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86" r:id="rId2"/>
    <p:sldMasterId id="2147483710" r:id="rId3"/>
    <p:sldMasterId id="2147483722" r:id="rId4"/>
  </p:sldMasterIdLst>
  <p:notesMasterIdLst>
    <p:notesMasterId r:id="rId36"/>
  </p:notesMasterIdLst>
  <p:sldIdLst>
    <p:sldId id="258" r:id="rId5"/>
    <p:sldId id="333" r:id="rId6"/>
    <p:sldId id="546" r:id="rId7"/>
    <p:sldId id="274" r:id="rId8"/>
    <p:sldId id="277" r:id="rId9"/>
    <p:sldId id="313" r:id="rId10"/>
    <p:sldId id="538" r:id="rId11"/>
    <p:sldId id="528" r:id="rId12"/>
    <p:sldId id="331" r:id="rId13"/>
    <p:sldId id="545" r:id="rId14"/>
    <p:sldId id="556" r:id="rId15"/>
    <p:sldId id="259" r:id="rId16"/>
    <p:sldId id="265" r:id="rId17"/>
    <p:sldId id="330" r:id="rId18"/>
    <p:sldId id="557" r:id="rId19"/>
    <p:sldId id="709" r:id="rId20"/>
    <p:sldId id="710" r:id="rId21"/>
    <p:sldId id="708" r:id="rId22"/>
    <p:sldId id="503" r:id="rId23"/>
    <p:sldId id="551" r:id="rId24"/>
    <p:sldId id="552" r:id="rId25"/>
    <p:sldId id="553" r:id="rId26"/>
    <p:sldId id="513" r:id="rId27"/>
    <p:sldId id="554" r:id="rId28"/>
    <p:sldId id="529" r:id="rId29"/>
    <p:sldId id="555" r:id="rId30"/>
    <p:sldId id="717" r:id="rId31"/>
    <p:sldId id="715" r:id="rId32"/>
    <p:sldId id="534" r:id="rId33"/>
    <p:sldId id="714" r:id="rId34"/>
    <p:sldId id="718" r:id="rId35"/>
  </p:sldIdLst>
  <p:sldSz cx="12192000" cy="6858000"/>
  <p:notesSz cx="7099300" cy="93853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04F75"/>
    <a:srgbClr val="E3EAFD"/>
    <a:srgbClr val="5B9BD5"/>
    <a:srgbClr val="E87D1E"/>
    <a:srgbClr val="115076"/>
    <a:srgbClr val="FBF0D5"/>
    <a:srgbClr val="FCECE8"/>
    <a:srgbClr val="FCECE9"/>
    <a:srgbClr val="F8D7CD"/>
    <a:srgbClr val="5EBAB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515" autoAdjust="0"/>
    <p:restoredTop sz="94737" autoAdjust="0"/>
  </p:normalViewPr>
  <p:slideViewPr>
    <p:cSldViewPr snapToGrid="0">
      <p:cViewPr varScale="1">
        <p:scale>
          <a:sx n="78" d="100"/>
          <a:sy n="78" d="100"/>
        </p:scale>
        <p:origin x="854" y="58"/>
      </p:cViewPr>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00" d="100"/>
        <a:sy n="100" d="100"/>
      </p:scale>
      <p:origin x="0" y="-6168"/>
    </p:cViewPr>
  </p:sorterViewPr>
  <p:notesViewPr>
    <p:cSldViewPr snapToGrid="0" showGuides="1">
      <p:cViewPr varScale="1">
        <p:scale>
          <a:sx n="86" d="100"/>
          <a:sy n="86" d="100"/>
        </p:scale>
        <p:origin x="3786" y="78"/>
      </p:cViewPr>
      <p:guideLst/>
    </p:cSldViewPr>
  </p:notesViewPr>
  <p:gridSpacing cx="45000" cy="450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theme" Target="theme/theme1.xml"/><Relationship Id="rId21" Type="http://schemas.openxmlformats.org/officeDocument/2006/relationships/slide" Target="slides/slide17.xml"/><Relationship Id="rId34" Type="http://schemas.openxmlformats.org/officeDocument/2006/relationships/slide" Target="slides/slide30.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notesMaster" Target="notesMasters/notesMaster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8" Type="http://schemas.openxmlformats.org/officeDocument/2006/relationships/slide" Target="slides/slide4.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6364" cy="470895"/>
          </a:xfrm>
          <a:prstGeom prst="rect">
            <a:avLst/>
          </a:prstGeom>
        </p:spPr>
        <p:txBody>
          <a:bodyPr vert="horz" lIns="96606" tIns="48303" rIns="96606" bIns="48303" rtlCol="0"/>
          <a:lstStyle>
            <a:lvl1pPr algn="l">
              <a:defRPr sz="1300"/>
            </a:lvl1pPr>
          </a:lstStyle>
          <a:p>
            <a:endParaRPr lang="en-GB" dirty="0"/>
          </a:p>
        </p:txBody>
      </p:sp>
      <p:sp>
        <p:nvSpPr>
          <p:cNvPr id="3" name="Date Placeholder 2"/>
          <p:cNvSpPr>
            <a:spLocks noGrp="1"/>
          </p:cNvSpPr>
          <p:nvPr>
            <p:ph type="dt" idx="1"/>
          </p:nvPr>
        </p:nvSpPr>
        <p:spPr>
          <a:xfrm>
            <a:off x="4021294" y="0"/>
            <a:ext cx="3076364" cy="470895"/>
          </a:xfrm>
          <a:prstGeom prst="rect">
            <a:avLst/>
          </a:prstGeom>
        </p:spPr>
        <p:txBody>
          <a:bodyPr vert="horz" lIns="96606" tIns="48303" rIns="96606" bIns="48303" rtlCol="0"/>
          <a:lstStyle>
            <a:lvl1pPr algn="r">
              <a:defRPr sz="1300"/>
            </a:lvl1pPr>
          </a:lstStyle>
          <a:p>
            <a:fld id="{F79BAE9C-ACF2-4362-814B-1AB50972AD2E}" type="datetimeFigureOut">
              <a:rPr lang="en-GB" smtClean="0"/>
              <a:t>05/07/2022</a:t>
            </a:fld>
            <a:endParaRPr lang="en-GB" dirty="0"/>
          </a:p>
        </p:txBody>
      </p:sp>
      <p:sp>
        <p:nvSpPr>
          <p:cNvPr id="4" name="Slide Image Placeholder 3"/>
          <p:cNvSpPr>
            <a:spLocks noGrp="1" noRot="1" noChangeAspect="1"/>
          </p:cNvSpPr>
          <p:nvPr>
            <p:ph type="sldImg" idx="2"/>
          </p:nvPr>
        </p:nvSpPr>
        <p:spPr>
          <a:xfrm>
            <a:off x="735013" y="1173163"/>
            <a:ext cx="5629275" cy="3167062"/>
          </a:xfrm>
          <a:prstGeom prst="rect">
            <a:avLst/>
          </a:prstGeom>
          <a:noFill/>
          <a:ln w="12700">
            <a:solidFill>
              <a:prstClr val="black"/>
            </a:solidFill>
          </a:ln>
        </p:spPr>
        <p:txBody>
          <a:bodyPr vert="horz" lIns="96606" tIns="48303" rIns="96606" bIns="48303" rtlCol="0" anchor="ctr"/>
          <a:lstStyle/>
          <a:p>
            <a:endParaRPr lang="en-GB" dirty="0"/>
          </a:p>
        </p:txBody>
      </p:sp>
      <p:sp>
        <p:nvSpPr>
          <p:cNvPr id="5" name="Notes Placeholder 4"/>
          <p:cNvSpPr>
            <a:spLocks noGrp="1"/>
          </p:cNvSpPr>
          <p:nvPr>
            <p:ph type="body" sz="quarter" idx="3"/>
          </p:nvPr>
        </p:nvSpPr>
        <p:spPr>
          <a:xfrm>
            <a:off x="709931" y="4516676"/>
            <a:ext cx="5679440" cy="3695462"/>
          </a:xfrm>
          <a:prstGeom prst="rect">
            <a:avLst/>
          </a:prstGeom>
        </p:spPr>
        <p:txBody>
          <a:bodyPr vert="horz" lIns="96606" tIns="48303" rIns="96606" bIns="48303"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914407"/>
            <a:ext cx="3076364" cy="470893"/>
          </a:xfrm>
          <a:prstGeom prst="rect">
            <a:avLst/>
          </a:prstGeom>
        </p:spPr>
        <p:txBody>
          <a:bodyPr vert="horz" lIns="96606" tIns="48303" rIns="96606" bIns="48303" rtlCol="0" anchor="b"/>
          <a:lstStyle>
            <a:lvl1pPr algn="l">
              <a:defRPr sz="1300"/>
            </a:lvl1pPr>
          </a:lstStyle>
          <a:p>
            <a:endParaRPr lang="en-GB" dirty="0"/>
          </a:p>
        </p:txBody>
      </p:sp>
      <p:sp>
        <p:nvSpPr>
          <p:cNvPr id="7" name="Slide Number Placeholder 6"/>
          <p:cNvSpPr>
            <a:spLocks noGrp="1"/>
          </p:cNvSpPr>
          <p:nvPr>
            <p:ph type="sldNum" sz="quarter" idx="5"/>
          </p:nvPr>
        </p:nvSpPr>
        <p:spPr>
          <a:xfrm>
            <a:off x="4021294" y="8914407"/>
            <a:ext cx="3076364" cy="470893"/>
          </a:xfrm>
          <a:prstGeom prst="rect">
            <a:avLst/>
          </a:prstGeom>
        </p:spPr>
        <p:txBody>
          <a:bodyPr vert="horz" lIns="96606" tIns="48303" rIns="96606" bIns="48303" rtlCol="0" anchor="b"/>
          <a:lstStyle>
            <a:lvl1pPr algn="r">
              <a:defRPr sz="1300"/>
            </a:lvl1pPr>
          </a:lstStyle>
          <a:p>
            <a:fld id="{051212F4-EB5A-464B-92EC-DACFCB1CC2CD}" type="slidenum">
              <a:rPr lang="en-GB" smtClean="0"/>
              <a:t>‹#›</a:t>
            </a:fld>
            <a:endParaRPr lang="en-GB" dirty="0"/>
          </a:p>
        </p:txBody>
      </p:sp>
    </p:spTree>
    <p:extLst>
      <p:ext uri="{BB962C8B-B14F-4D97-AF65-F5344CB8AC3E}">
        <p14:creationId xmlns:p14="http://schemas.microsoft.com/office/powerpoint/2010/main" val="235185692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3" Type="http://schemas.openxmlformats.org/officeDocument/2006/relationships/hyperlink" Target="https://resources.ncelp.org/concern/resources/z890rw289?locale=en" TargetMode="External"/><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66064" fontAlgn="base">
              <a:defRPr/>
            </a:pPr>
            <a:r>
              <a:rPr lang="en-CA" sz="1300" dirty="0"/>
              <a:t>Artwork by Chloé Motard. All additional pictures selected are available under a Creative Commons license, no attribution required.</a:t>
            </a:r>
          </a:p>
          <a:p>
            <a:pPr defTabSz="966064" fontAlgn="base">
              <a:defRPr/>
            </a:pPr>
            <a:r>
              <a:rPr lang="en-CA" sz="1300" dirty="0"/>
              <a:t>Native speaker feedback provided by </a:t>
            </a:r>
            <a:r>
              <a:rPr lang="fr-FR" b="0" i="0" dirty="0">
                <a:solidFill>
                  <a:srgbClr val="000000"/>
                </a:solidFill>
                <a:effectLst/>
                <a:latin typeface="Calibri" panose="020F0502020204030204" pitchFamily="34" charset="0"/>
              </a:rPr>
              <a:t>Stéphanie Schmitt.</a:t>
            </a:r>
          </a:p>
          <a:p>
            <a:pPr defTabSz="966064" fontAlgn="base">
              <a:defRPr/>
            </a:pPr>
            <a:r>
              <a:rPr lang="en-GB" b="0" dirty="0"/>
              <a:t>With</a:t>
            </a:r>
            <a:r>
              <a:rPr lang="en-GB" b="0" baseline="0" dirty="0"/>
              <a:t> thanks to Rachel Hawkes for her input on the lesson material.</a:t>
            </a:r>
            <a:endParaRPr lang="en-CA" sz="1300" dirty="0"/>
          </a:p>
          <a:p>
            <a:pPr defTabSz="966064" fontAlgn="base">
              <a:defRPr/>
            </a:pPr>
            <a:endParaRPr lang="en-GB" b="1" dirty="0"/>
          </a:p>
          <a:p>
            <a:pPr defTabSz="966064" fontAlgn="base">
              <a:defRPr/>
            </a:pPr>
            <a:r>
              <a:rPr lang="en-GB" b="1" dirty="0"/>
              <a:t>Learning outcomes (lesson 1):</a:t>
            </a:r>
            <a:endParaRPr lang="en-GB" b="0" dirty="0"/>
          </a:p>
          <a:p>
            <a:pPr defTabSz="966064" fontAlgn="base">
              <a:defRPr/>
            </a:pPr>
            <a:r>
              <a:rPr lang="en-GB" b="0" dirty="0"/>
              <a:t>Revision of SSCs [on/om] and [un/um], including non-nasal pronunciation before</a:t>
            </a:r>
            <a:r>
              <a:rPr lang="en-GB" b="0" baseline="0" dirty="0"/>
              <a:t> a vowel</a:t>
            </a:r>
          </a:p>
          <a:p>
            <a:pPr defTabSz="966064" fontAlgn="base">
              <a:defRPr/>
            </a:pPr>
            <a:r>
              <a:rPr lang="en-GB" b="0" baseline="0" dirty="0"/>
              <a:t>Revision of perfect tense forms and uses</a:t>
            </a:r>
            <a:endParaRPr lang="en-GB" b="0" dirty="0"/>
          </a:p>
          <a:p>
            <a:pPr defTabSz="966064">
              <a:defRPr/>
            </a:pPr>
            <a:r>
              <a:rPr lang="en-GB" b="0" dirty="0"/>
              <a:t>Introduction</a:t>
            </a:r>
            <a:r>
              <a:rPr lang="en-GB" b="0" baseline="0" dirty="0"/>
              <a:t> of</a:t>
            </a:r>
            <a:r>
              <a:rPr lang="en-GB" dirty="0"/>
              <a:t> </a:t>
            </a:r>
            <a:r>
              <a:rPr lang="en-GB" b="1" dirty="0"/>
              <a:t>past participle</a:t>
            </a:r>
            <a:r>
              <a:rPr lang="en-GB" b="1" baseline="0" dirty="0"/>
              <a:t> forms </a:t>
            </a:r>
            <a:r>
              <a:rPr lang="en-GB" b="0" baseline="0" dirty="0"/>
              <a:t>of verbs like </a:t>
            </a:r>
            <a:r>
              <a:rPr lang="fr-FR" b="0" i="1" baseline="0" noProof="0" dirty="0"/>
              <a:t>venir</a:t>
            </a:r>
            <a:r>
              <a:rPr lang="en-GB" b="0" i="1" baseline="0" dirty="0"/>
              <a:t> </a:t>
            </a:r>
            <a:r>
              <a:rPr lang="en-GB" b="0" i="0" baseline="0" dirty="0"/>
              <a:t>and </a:t>
            </a:r>
            <a:r>
              <a:rPr lang="en-GB" b="0" i="1" baseline="0" dirty="0"/>
              <a:t>entendre (including </a:t>
            </a:r>
            <a:r>
              <a:rPr lang="fr-FR" b="0" i="1" baseline="0" noProof="0" dirty="0"/>
              <a:t>mettre</a:t>
            </a:r>
            <a:r>
              <a:rPr lang="en-GB" b="0" i="1" baseline="0" dirty="0"/>
              <a:t>)</a:t>
            </a:r>
            <a:endParaRPr lang="en-GB" sz="1300" b="1" dirty="0">
              <a:solidFill>
                <a:prstClr val="white"/>
              </a:solidFill>
              <a:latin typeface="Calibri" panose="020F0502020204030204" pitchFamily="34" charset="0"/>
              <a:cs typeface="Calibri" panose="020F0502020204030204" pitchFamily="34" charset="0"/>
            </a:endParaRPr>
          </a:p>
          <a:p>
            <a:pPr defTabSz="966064">
              <a:defRPr/>
            </a:pPr>
            <a:br>
              <a:rPr lang="en-GB" baseline="0" dirty="0"/>
            </a:br>
            <a:r>
              <a:rPr lang="en-GB" b="1" dirty="0"/>
              <a:t>Word frequency </a:t>
            </a:r>
            <a:r>
              <a:rPr lang="en-GB" b="1" baseline="0" dirty="0"/>
              <a:t>(1 is the most frequent word in French): </a:t>
            </a:r>
            <a:endParaRPr lang="en-GB" sz="1300" b="1" dirty="0">
              <a:ea typeface="Calibri"/>
              <a:cs typeface="Calibri"/>
              <a:sym typeface="Calibri"/>
            </a:endParaRPr>
          </a:p>
          <a:p>
            <a:pPr defTabSz="966064">
              <a:defRPr/>
            </a:pPr>
            <a:r>
              <a:rPr lang="en-GB" sz="1300" b="1" dirty="0">
                <a:ea typeface="Calibri"/>
                <a:cs typeface="Calibri"/>
                <a:sym typeface="Calibri"/>
              </a:rPr>
              <a:t>9.3.2.2 (introduce): </a:t>
            </a:r>
            <a:r>
              <a:rPr lang="fr-FR" sz="1300" b="0" dirty="0">
                <a:ea typeface="Calibri"/>
                <a:cs typeface="Calibri"/>
                <a:sym typeface="Calibri"/>
              </a:rPr>
              <a:t>défendre [389], obtenir [334], permettre (à…de) [158], promettre (à...de) [854], vendre [710], colonie [3375], indépendance [1651], kilomètre [1435], Métropole [n/a], siècle [603], africain [2289], jusqu'à [n/a], à cause de [n/a]</a:t>
            </a:r>
            <a:endParaRPr lang="en-GB" sz="1300" b="0" dirty="0">
              <a:ea typeface="Calibri"/>
              <a:cs typeface="Calibri"/>
              <a:sym typeface="Calibri"/>
            </a:endParaRPr>
          </a:p>
          <a:p>
            <a:pPr defTabSz="966064">
              <a:defRPr/>
            </a:pPr>
            <a:r>
              <a:rPr lang="en-GB" sz="1300" b="1" dirty="0">
                <a:ea typeface="Calibri"/>
                <a:cs typeface="Calibri"/>
                <a:sym typeface="Calibri"/>
              </a:rPr>
              <a:t>9.2.1.6 (revisit): </a:t>
            </a:r>
            <a:r>
              <a:rPr lang="fr-FR" sz="1300" b="0" dirty="0">
                <a:ea typeface="Calibri"/>
                <a:cs typeface="Calibri"/>
                <a:sym typeface="Calibri"/>
              </a:rPr>
              <a:t>livrer [613], oublier [504], payer [537], le2 [1], la2 [1], coût [830], client [917], marque [1344], mode [1137], cent [704], mille [1008], quatre-vingt [&gt;5000], quatre-vingt-dix [&gt;5000], soixante-dix [4887], numbers 59+</a:t>
            </a:r>
          </a:p>
          <a:p>
            <a:pPr defTabSz="966064">
              <a:defRPr/>
            </a:pPr>
            <a:r>
              <a:rPr lang="en-GB" sz="1300" b="1" dirty="0">
                <a:ea typeface="Calibri"/>
                <a:cs typeface="Calibri"/>
                <a:sym typeface="Calibri"/>
              </a:rPr>
              <a:t>9.2.1.4 (revisit): </a:t>
            </a:r>
            <a:r>
              <a:rPr lang="fr-FR" sz="1300" b="0" dirty="0">
                <a:ea typeface="Calibri"/>
                <a:cs typeface="Calibri"/>
                <a:sym typeface="Calibri"/>
              </a:rPr>
              <a:t>approcher [1576], avoir besoin de [n/a] téléphoner (à) [2448], voler (à) [1610], moi [131], toi [510], crime [819], fréquence [2178], responsabilité [694], sécurité [478], vol [1531], criminel [1411], proche [838], après [82], avant [40], selon [240]</a:t>
            </a:r>
            <a:endParaRPr lang="en-GB" sz="1300" b="0" dirty="0">
              <a:ea typeface="Calibri"/>
              <a:cs typeface="Calibri"/>
              <a:sym typeface="Calibri"/>
            </a:endParaRPr>
          </a:p>
          <a:p>
            <a:pPr defTabSz="966064">
              <a:defRPr/>
            </a:pPr>
            <a:r>
              <a:rPr lang="en-GB" sz="1300" dirty="0">
                <a:ea typeface="Calibri"/>
                <a:cs typeface="Calibri"/>
                <a:sym typeface="Calibri"/>
              </a:rPr>
              <a:t>Source: Lonsdale, D., &amp; Le Bras, Y.  (2009). </a:t>
            </a:r>
            <a:r>
              <a:rPr lang="en-GB" sz="1300" i="1" dirty="0">
                <a:ea typeface="Calibri"/>
                <a:cs typeface="Calibri"/>
                <a:sym typeface="Calibri"/>
              </a:rPr>
              <a:t>A Frequency Dictionary of French: Core vocabulary for learners </a:t>
            </a:r>
            <a:r>
              <a:rPr lang="en-GB" sz="1300" dirty="0">
                <a:ea typeface="Calibri"/>
                <a:cs typeface="Calibri"/>
                <a:sym typeface="Calibri"/>
              </a:rPr>
              <a:t>London: Routledge.</a:t>
            </a:r>
          </a:p>
          <a:p>
            <a:pPr defTabSz="966064">
              <a:defRPr/>
            </a:pPr>
            <a:endParaRPr lang="en-GB" sz="1300" dirty="0">
              <a:ea typeface="Calibri"/>
              <a:cs typeface="Calibri"/>
              <a:sym typeface="Calibri"/>
            </a:endParaRPr>
          </a:p>
          <a:p>
            <a:r>
              <a:rPr lang="en-CA" sz="1300" dirty="0"/>
              <a:t>The frequency rankings for words that occur in this PowerPoint which have been</a:t>
            </a:r>
            <a:r>
              <a:rPr lang="en-CA" sz="1300" i="1" dirty="0"/>
              <a:t> previously</a:t>
            </a:r>
            <a:r>
              <a:rPr lang="en-CA" sz="1300" dirty="0"/>
              <a:t> introduced in NCELP resources are given in the NCELP SOW and in the resources that first introduced and formally re-visited those words. </a:t>
            </a:r>
          </a:p>
          <a:p>
            <a:r>
              <a:rPr lang="en-CA" sz="1300" dirty="0"/>
              <a:t>For any </a:t>
            </a:r>
            <a:r>
              <a:rPr lang="en-CA" sz="1300" i="1" dirty="0"/>
              <a:t>other </a:t>
            </a:r>
            <a:r>
              <a:rPr lang="en-CA" sz="1300" dirty="0"/>
              <a:t>words that occur incidentally in this PowerPoint, frequency rankings will be provided in the notes field wherever possible.</a:t>
            </a:r>
          </a:p>
          <a:p>
            <a:pPr defTabSz="966064">
              <a:defRPr/>
            </a:pPr>
            <a:endParaRPr lang="en-GB" sz="1300" dirty="0">
              <a:solidFill>
                <a:schemeClr val="dk1"/>
              </a:solidFill>
              <a:ea typeface="Calibri"/>
              <a:cs typeface="Calibri"/>
              <a:sym typeface="Calibri"/>
            </a:endParaRPr>
          </a:p>
        </p:txBody>
      </p:sp>
      <p:sp>
        <p:nvSpPr>
          <p:cNvPr id="4" name="Slide Number Placeholder 3"/>
          <p:cNvSpPr>
            <a:spLocks noGrp="1"/>
          </p:cNvSpPr>
          <p:nvPr>
            <p:ph type="sldNum" sz="quarter" idx="10"/>
          </p:nvPr>
        </p:nvSpPr>
        <p:spPr/>
        <p:txBody>
          <a:bodyPr/>
          <a:lstStyle/>
          <a:p>
            <a:fld id="{672843D9-4757-4631-B0CD-BAA271821DF5}" type="slidenum">
              <a:rPr lang="en-GB" smtClean="0">
                <a:solidFill>
                  <a:prstClr val="black"/>
                </a:solidFill>
              </a:rPr>
              <a:pPr/>
              <a:t>1</a:t>
            </a:fld>
            <a:endParaRPr lang="en-GB" dirty="0">
              <a:solidFill>
                <a:prstClr val="black"/>
              </a:solidFill>
            </a:endParaRPr>
          </a:p>
        </p:txBody>
      </p:sp>
    </p:spTree>
    <p:extLst>
      <p:ext uri="{BB962C8B-B14F-4D97-AF65-F5344CB8AC3E}">
        <p14:creationId xmlns:p14="http://schemas.microsoft.com/office/powerpoint/2010/main" val="220392133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2 minutes</a:t>
            </a:r>
          </a:p>
          <a:p>
            <a:endParaRPr lang="en-US" b="1" dirty="0"/>
          </a:p>
          <a:p>
            <a:r>
              <a:rPr lang="en-US" b="1" dirty="0"/>
              <a:t>Aim: </a:t>
            </a:r>
            <a:r>
              <a:rPr lang="en-US" b="0" dirty="0"/>
              <a:t>To revise forms and uses of the perfect tense; to introduce</a:t>
            </a:r>
            <a:r>
              <a:rPr lang="en-US" b="0" baseline="0" dirty="0"/>
              <a:t> the past participle forms of verbs like </a:t>
            </a:r>
            <a:r>
              <a:rPr lang="en-US" b="0" i="1" baseline="0" dirty="0"/>
              <a:t>entendre </a:t>
            </a:r>
            <a:r>
              <a:rPr lang="en-US" b="0" i="0" baseline="0" dirty="0"/>
              <a:t>and </a:t>
            </a:r>
            <a:r>
              <a:rPr lang="fr-FR" b="0" i="1" baseline="0" noProof="0" dirty="0"/>
              <a:t>venir</a:t>
            </a:r>
            <a:endParaRPr lang="fr-FR" b="1" noProof="0" dirty="0"/>
          </a:p>
          <a:p>
            <a:endParaRPr lang="en-US" b="1" dirty="0"/>
          </a:p>
          <a:p>
            <a:r>
              <a:rPr lang="en-US" b="1" dirty="0"/>
              <a:t>Procedure:</a:t>
            </a:r>
          </a:p>
          <a:p>
            <a:r>
              <a:rPr lang="en-US" b="0" dirty="0"/>
              <a:t>1. Click to bring up information</a:t>
            </a:r>
            <a:r>
              <a:rPr lang="en-US" b="0" baseline="0" dirty="0"/>
              <a:t> sentence by sentence.</a:t>
            </a:r>
            <a:endParaRPr lang="en-US" b="0" dirty="0"/>
          </a:p>
          <a:p>
            <a:r>
              <a:rPr lang="en-US" b="0" dirty="0"/>
              <a:t>2. Highlight that the past participle form of verbs</a:t>
            </a:r>
            <a:r>
              <a:rPr lang="en-US" b="0" baseline="0" dirty="0"/>
              <a:t> in these two groups is formed in different ways.</a:t>
            </a:r>
          </a:p>
          <a:p>
            <a:endParaRPr lang="en-US" b="0" baseline="0" dirty="0"/>
          </a:p>
          <a:p>
            <a:r>
              <a:rPr lang="en-GB" b="1" baseline="0" dirty="0"/>
              <a:t>Word frequency (1 is the most frequent word in French): </a:t>
            </a:r>
            <a:br>
              <a:rPr lang="en-GB" baseline="0" dirty="0"/>
            </a:br>
            <a:r>
              <a:rPr lang="fr-FR" baseline="0" noProof="0" dirty="0"/>
              <a:t>facture [3007]</a:t>
            </a:r>
          </a:p>
          <a:p>
            <a:r>
              <a:rPr lang="de-DE" sz="1200" dirty="0">
                <a:latin typeface="Century Gothic" panose="020B0502020202020204" pitchFamily="34" charset="0"/>
              </a:rPr>
              <a:t>Source: </a:t>
            </a:r>
            <a:r>
              <a:rPr lang="en-GB" sz="1200" dirty="0">
                <a:latin typeface="Century Gothic" panose="020B0502020202020204" pitchFamily="34" charset="0"/>
              </a:rPr>
              <a:t>Lonsdale, D., &amp; Le Bras, Y.  (2009). </a:t>
            </a:r>
            <a:r>
              <a:rPr lang="en-GB" sz="1200" i="1" dirty="0">
                <a:latin typeface="Century Gothic" panose="020B0502020202020204" pitchFamily="34" charset="0"/>
              </a:rPr>
              <a:t>A Frequency Dictionary of French: Core vocabulary for learners </a:t>
            </a:r>
            <a:r>
              <a:rPr lang="en-GB" sz="1200" dirty="0">
                <a:latin typeface="Century Gothic" panose="020B0502020202020204" pitchFamily="34" charset="0"/>
              </a:rPr>
              <a:t>London: Routledge.</a:t>
            </a:r>
          </a:p>
          <a:p>
            <a:endParaRPr lang="en-US" b="0" dirty="0"/>
          </a:p>
        </p:txBody>
      </p:sp>
      <p:sp>
        <p:nvSpPr>
          <p:cNvPr id="4" name="Slide Number Placeholder 3"/>
          <p:cNvSpPr>
            <a:spLocks noGrp="1"/>
          </p:cNvSpPr>
          <p:nvPr>
            <p:ph type="sldNum" sz="quarter" idx="5"/>
          </p:nvPr>
        </p:nvSpPr>
        <p:spPr/>
        <p:txBody>
          <a:bodyPr/>
          <a:lstStyle/>
          <a:p>
            <a:pPr marL="0" marR="0" lvl="0" indent="0" algn="r" defTabSz="966064"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064" rtl="0" eaLnBrk="1" fontAlgn="auto" latinLnBrk="0" hangingPunct="1">
                <a:lnSpc>
                  <a:spcPct val="100000"/>
                </a:lnSpc>
                <a:spcBef>
                  <a:spcPts val="0"/>
                </a:spcBef>
                <a:spcAft>
                  <a:spcPts val="0"/>
                </a:spcAft>
                <a:buClrTx/>
                <a:buSzTx/>
                <a:buFontTx/>
                <a:buNone/>
                <a:tabLst/>
                <a:defRPr/>
              </a:pPr>
              <a:t>10</a:t>
            </a:fld>
            <a:endParaRPr kumimoji="0" lang="en-GB" sz="13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8207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2 minutes</a:t>
            </a:r>
          </a:p>
          <a:p>
            <a:endParaRPr lang="en-US" b="1" dirty="0"/>
          </a:p>
          <a:p>
            <a:r>
              <a:rPr lang="en-US" b="1" dirty="0"/>
              <a:t>Aim: </a:t>
            </a:r>
            <a:r>
              <a:rPr lang="en-US" b="0" dirty="0"/>
              <a:t>To revise forms and uses of the perfect tense; to introduce</a:t>
            </a:r>
            <a:r>
              <a:rPr lang="en-US" b="0" baseline="0" dirty="0"/>
              <a:t> the past participle forms of verbs like </a:t>
            </a:r>
            <a:r>
              <a:rPr lang="fr-FR" b="0" i="1" baseline="0" noProof="0" dirty="0"/>
              <a:t>mettre</a:t>
            </a:r>
            <a:r>
              <a:rPr lang="en-US" b="0" i="1" baseline="0" dirty="0"/>
              <a:t>.</a:t>
            </a:r>
            <a:endParaRPr lang="en-US" b="1" dirty="0"/>
          </a:p>
          <a:p>
            <a:endParaRPr lang="en-US" b="1" dirty="0"/>
          </a:p>
          <a:p>
            <a:r>
              <a:rPr lang="en-US" b="1" dirty="0"/>
              <a:t>Procedure:</a:t>
            </a:r>
          </a:p>
          <a:p>
            <a:r>
              <a:rPr lang="en-US" b="0" dirty="0"/>
              <a:t>1. Click to bring up information</a:t>
            </a:r>
            <a:r>
              <a:rPr lang="en-US" b="0" baseline="0" dirty="0"/>
              <a:t> sentence by sentence.</a:t>
            </a:r>
            <a:endParaRPr lang="en-US" b="0" dirty="0"/>
          </a:p>
          <a:p>
            <a:r>
              <a:rPr lang="en-US" b="0" dirty="0"/>
              <a:t>2. Highlight that the past participle form of verbs like </a:t>
            </a:r>
            <a:r>
              <a:rPr lang="fr-FR" b="0" i="1" noProof="0" dirty="0"/>
              <a:t>mettre</a:t>
            </a:r>
            <a:r>
              <a:rPr lang="en-US" b="0" dirty="0"/>
              <a:t> are different from verbs like entendre.</a:t>
            </a:r>
          </a:p>
        </p:txBody>
      </p:sp>
      <p:sp>
        <p:nvSpPr>
          <p:cNvPr id="4" name="Slide Number Placeholder 3"/>
          <p:cNvSpPr>
            <a:spLocks noGrp="1"/>
          </p:cNvSpPr>
          <p:nvPr>
            <p:ph type="sldNum" sz="quarter" idx="5"/>
          </p:nvPr>
        </p:nvSpPr>
        <p:spPr/>
        <p:txBody>
          <a:bodyPr/>
          <a:lstStyle/>
          <a:p>
            <a:pPr marL="0" marR="0" lvl="0" indent="0" algn="r" defTabSz="966064"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064" rtl="0" eaLnBrk="1" fontAlgn="auto" latinLnBrk="0" hangingPunct="1">
                <a:lnSpc>
                  <a:spcPct val="100000"/>
                </a:lnSpc>
                <a:spcBef>
                  <a:spcPts val="0"/>
                </a:spcBef>
                <a:spcAft>
                  <a:spcPts val="0"/>
                </a:spcAft>
                <a:buClrTx/>
                <a:buSzTx/>
                <a:buFontTx/>
                <a:buNone/>
                <a:tabLst/>
                <a:defRPr/>
              </a:pPr>
              <a:t>11</a:t>
            </a:fld>
            <a:endParaRPr kumimoji="0" lang="en-GB" sz="13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901676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a:r>
              <a:rPr lang="en-US" b="1" u="none" dirty="0">
                <a:latin typeface="Calibri" panose="020F0502020204030204" pitchFamily="34" charset="0"/>
                <a:cs typeface="Calibri" panose="020F0502020204030204" pitchFamily="34" charset="0"/>
              </a:rPr>
              <a:t>Timing: 8 minutes (2 slides)</a:t>
            </a:r>
          </a:p>
          <a:p>
            <a:pPr marL="0"/>
            <a:endParaRPr lang="en-US" b="1" u="none" dirty="0">
              <a:latin typeface="Calibri" panose="020F0502020204030204" pitchFamily="34" charset="0"/>
              <a:cs typeface="Calibri" panose="020F0502020204030204" pitchFamily="34" charset="0"/>
            </a:endParaRPr>
          </a:p>
          <a:p>
            <a:pPr marL="0"/>
            <a:r>
              <a:rPr lang="en-US" b="1" u="none" dirty="0">
                <a:latin typeface="Calibri" panose="020F0502020204030204" pitchFamily="34" charset="0"/>
                <a:cs typeface="Calibri" panose="020F0502020204030204" pitchFamily="34" charset="0"/>
              </a:rPr>
              <a:t>Aim: </a:t>
            </a:r>
            <a:r>
              <a:rPr lang="en-US" b="0" u="none" dirty="0">
                <a:latin typeface="Calibri" panose="020F0502020204030204" pitchFamily="34" charset="0"/>
                <a:cs typeface="Calibri" panose="020F0502020204030204" pitchFamily="34" charset="0"/>
              </a:rPr>
              <a:t>Listening comprehension; cultural awareness (significant events in the evolution of the French colonial empire).</a:t>
            </a:r>
            <a:endParaRPr lang="en-US" b="1" u="none" dirty="0">
              <a:latin typeface="Calibri" panose="020F0502020204030204" pitchFamily="34" charset="0"/>
              <a:cs typeface="Calibri" panose="020F0502020204030204" pitchFamily="34" charset="0"/>
            </a:endParaRPr>
          </a:p>
          <a:p>
            <a:pPr marL="0"/>
            <a:endParaRPr lang="en-US" b="1" u="sng" dirty="0">
              <a:latin typeface="Calibri" panose="020F0502020204030204" pitchFamily="34" charset="0"/>
              <a:cs typeface="Calibri" panose="020F0502020204030204" pitchFamily="34" charset="0"/>
            </a:endParaRPr>
          </a:p>
          <a:p>
            <a:pPr marL="0"/>
            <a:r>
              <a:rPr lang="en-US" b="1" u="none" dirty="0">
                <a:latin typeface="Calibri" panose="020F0502020204030204" pitchFamily="34" charset="0"/>
                <a:cs typeface="Calibri" panose="020F0502020204030204" pitchFamily="34" charset="0"/>
              </a:rPr>
              <a:t>Procedure:</a:t>
            </a:r>
          </a:p>
          <a:p>
            <a:pPr marL="0"/>
            <a:r>
              <a:rPr lang="en-US" b="0" u="none" dirty="0">
                <a:latin typeface="Calibri" panose="020F0502020204030204" pitchFamily="34" charset="0"/>
                <a:cs typeface="Calibri" panose="020F0502020204030204" pitchFamily="34" charset="0"/>
              </a:rPr>
              <a:t>1. Click boxes on the timeline to hear audio description of what happened in that century.</a:t>
            </a:r>
          </a:p>
          <a:p>
            <a:pPr marL="0"/>
            <a:r>
              <a:rPr lang="en-US" b="0" u="none" dirty="0">
                <a:latin typeface="Calibri" panose="020F0502020204030204" pitchFamily="34" charset="0"/>
                <a:cs typeface="Calibri" panose="020F0502020204030204" pitchFamily="34" charset="0"/>
              </a:rPr>
              <a:t>2. Students match audio to the English translation. </a:t>
            </a:r>
            <a:r>
              <a:rPr lang="en-US" b="1" u="none" dirty="0">
                <a:latin typeface="Calibri" panose="020F0502020204030204" pitchFamily="34" charset="0"/>
                <a:cs typeface="Calibri" panose="020F0502020204030204" pitchFamily="34" charset="0"/>
              </a:rPr>
              <a:t>Differentiation option for higher-level students: </a:t>
            </a:r>
            <a:r>
              <a:rPr lang="en-US" b="0" u="none" dirty="0">
                <a:latin typeface="Calibri" panose="020F0502020204030204" pitchFamily="34" charset="0"/>
                <a:cs typeface="Calibri" panose="020F0502020204030204" pitchFamily="34" charset="0"/>
              </a:rPr>
              <a:t>Do the task on slide 14 first, then remove the box with the English translations from this slide and have students take notes in English.</a:t>
            </a:r>
          </a:p>
          <a:p>
            <a:pPr marL="0"/>
            <a:r>
              <a:rPr lang="en-US" b="0" u="none" dirty="0">
                <a:latin typeface="Calibri" panose="020F0502020204030204" pitchFamily="34" charset="0"/>
                <a:cs typeface="Calibri" panose="020F0502020204030204" pitchFamily="34" charset="0"/>
              </a:rPr>
              <a:t>3. Proceed to the next slide to reveal the answers.</a:t>
            </a:r>
          </a:p>
          <a:p>
            <a:pPr marL="0"/>
            <a:endParaRPr lang="en-US" b="0" u="sng" dirty="0">
              <a:latin typeface="Calibri" panose="020F0502020204030204" pitchFamily="34" charset="0"/>
              <a:cs typeface="Calibri" panose="020F0502020204030204" pitchFamily="34" charset="0"/>
            </a:endParaRPr>
          </a:p>
          <a:p>
            <a:pPr marL="0"/>
            <a:r>
              <a:rPr lang="en-US" b="1" u="none" dirty="0">
                <a:latin typeface="Calibri" panose="020F0502020204030204" pitchFamily="34" charset="0"/>
                <a:cs typeface="Calibri" panose="020F0502020204030204" pitchFamily="34" charset="0"/>
              </a:rPr>
              <a:t>Alternative procedure: </a:t>
            </a:r>
            <a:r>
              <a:rPr lang="en-US" b="0" u="none" dirty="0">
                <a:latin typeface="Calibri" panose="020F0502020204030204" pitchFamily="34" charset="0"/>
                <a:cs typeface="Calibri" panose="020F0502020204030204" pitchFamily="34" charset="0"/>
              </a:rPr>
              <a:t>Test students’ general knowledge by letting them try to match the English to the years first and check their answers using the French audio.</a:t>
            </a:r>
            <a:endParaRPr lang="en-US" b="1" u="none" dirty="0">
              <a:latin typeface="Calibri" panose="020F0502020204030204" pitchFamily="34" charset="0"/>
              <a:cs typeface="Calibri" panose="020F0502020204030204" pitchFamily="34" charset="0"/>
            </a:endParaRPr>
          </a:p>
          <a:p>
            <a:pPr marL="0"/>
            <a:endParaRPr lang="en-US" b="0" u="sng" dirty="0">
              <a:latin typeface="Calibri" panose="020F0502020204030204" pitchFamily="34" charset="0"/>
              <a:cs typeface="Calibri" panose="020F0502020204030204" pitchFamily="34" charset="0"/>
            </a:endParaRPr>
          </a:p>
          <a:p>
            <a:pPr marL="0"/>
            <a:r>
              <a:rPr lang="en-US" b="1" u="none" dirty="0">
                <a:latin typeface="Calibri" panose="020F0502020204030204" pitchFamily="34" charset="0"/>
                <a:cs typeface="Calibri" panose="020F0502020204030204" pitchFamily="34" charset="0"/>
              </a:rPr>
              <a:t>Transcript:</a:t>
            </a:r>
          </a:p>
          <a:p>
            <a:pPr marL="0" indent="-228600">
              <a:buFont typeface="+mj-lt"/>
              <a:buAutoNum type="alphaLcPeriod"/>
            </a:pPr>
            <a:r>
              <a:rPr kumimoji="0" lang="fr-FR" sz="1200" b="0" i="0" u="none" strike="noStrike" kern="1200" cap="none" spc="0" normalizeH="0" baseline="0" noProof="0" dirty="0">
                <a:ln>
                  <a:noFill/>
                </a:ln>
                <a:solidFill>
                  <a:srgbClr val="4472C4">
                    <a:lumMod val="50000"/>
                  </a:srgbClr>
                </a:solidFill>
                <a:effectLst/>
                <a:uLnTx/>
                <a:uFillTx/>
                <a:latin typeface="Calibri" panose="020F0502020204030204" pitchFamily="34" charset="0"/>
                <a:ea typeface="+mn-ea"/>
                <a:cs typeface="Calibri" panose="020F0502020204030204" pitchFamily="34" charset="0"/>
              </a:rPr>
              <a:t>Les explorateurs français sont arrivés au Canada.</a:t>
            </a:r>
          </a:p>
          <a:p>
            <a:pPr marL="0" indent="-228600">
              <a:buFont typeface="+mj-lt"/>
              <a:buAutoNum type="alphaLcPeriod"/>
            </a:pPr>
            <a:r>
              <a:rPr kumimoji="0" lang="fr-FR" sz="1200" b="0" i="0" u="none" strike="noStrike" kern="1200" cap="none" spc="0" normalizeH="0" baseline="0" noProof="0" dirty="0">
                <a:ln>
                  <a:noFill/>
                </a:ln>
                <a:solidFill>
                  <a:srgbClr val="4472C4">
                    <a:lumMod val="50000"/>
                  </a:srgbClr>
                </a:solidFill>
                <a:effectLst/>
                <a:uLnTx/>
                <a:uFillTx/>
                <a:latin typeface="Calibri" panose="020F0502020204030204" pitchFamily="34" charset="0"/>
                <a:ea typeface="+mn-ea"/>
                <a:cs typeface="Calibri" panose="020F0502020204030204" pitchFamily="34" charset="0"/>
              </a:rPr>
              <a:t>Les français ont établi des colonies en Amérique du nord et du sud, en Asie et en Afrique.  </a:t>
            </a:r>
          </a:p>
          <a:p>
            <a:pPr marL="0" indent="-228600">
              <a:buFont typeface="+mj-lt"/>
              <a:buAutoNum type="alphaLcPeriod"/>
            </a:pPr>
            <a:r>
              <a:rPr kumimoji="0" lang="fr-FR" sz="1200" b="0" i="0" u="none" strike="noStrike" kern="1200" cap="none" spc="0" normalizeH="0" baseline="0" noProof="0" dirty="0">
                <a:ln>
                  <a:noFill/>
                </a:ln>
                <a:solidFill>
                  <a:srgbClr val="4472C4">
                    <a:lumMod val="50000"/>
                  </a:srgbClr>
                </a:solidFill>
                <a:effectLst/>
                <a:uLnTx/>
                <a:uFillTx/>
                <a:latin typeface="Calibri" panose="020F0502020204030204" pitchFamily="34" charset="0"/>
                <a:ea typeface="+mn-ea"/>
                <a:cs typeface="Calibri" panose="020F0502020204030204" pitchFamily="34" charset="0"/>
              </a:rPr>
              <a:t>Les français ont défendu l'empire colonial contre les anglais.</a:t>
            </a:r>
          </a:p>
          <a:p>
            <a:pPr marL="0" indent="-228600">
              <a:buFont typeface="+mj-lt"/>
              <a:buAutoNum type="alphaLcPeriod"/>
            </a:pPr>
            <a:r>
              <a:rPr kumimoji="0" lang="fr-FR" sz="1200" b="0" i="0" u="none" strike="noStrike" kern="1200" cap="none" spc="0" normalizeH="0" baseline="0" noProof="0" dirty="0">
                <a:ln>
                  <a:noFill/>
                </a:ln>
                <a:solidFill>
                  <a:srgbClr val="4472C4">
                    <a:lumMod val="50000"/>
                  </a:srgbClr>
                </a:solidFill>
                <a:effectLst/>
                <a:uLnTx/>
                <a:uFillTx/>
                <a:latin typeface="Calibri" panose="020F0502020204030204" pitchFamily="34" charset="0"/>
                <a:ea typeface="+mn-ea"/>
                <a:cs typeface="Calibri" panose="020F0502020204030204" pitchFamily="34" charset="0"/>
              </a:rPr>
              <a:t>Les français ont perdu le premier empire colonial, mais ils ont obtenu de nouvelles colonies en Asie et en Afrique.</a:t>
            </a:r>
          </a:p>
          <a:p>
            <a:pPr marL="0" indent="-228600">
              <a:buFont typeface="+mj-lt"/>
              <a:buAutoNum type="alphaLcPeriod"/>
            </a:pPr>
            <a:r>
              <a:rPr kumimoji="0" lang="fr-FR" sz="1200" b="0" i="0" u="none" strike="noStrike" kern="1200" cap="none" spc="0" normalizeH="0" baseline="0" noProof="0" dirty="0">
                <a:ln>
                  <a:noFill/>
                </a:ln>
                <a:solidFill>
                  <a:srgbClr val="4472C4">
                    <a:lumMod val="50000"/>
                  </a:srgbClr>
                </a:solidFill>
                <a:effectLst/>
                <a:uLnTx/>
                <a:uFillTx/>
                <a:latin typeface="Calibri" panose="020F0502020204030204" pitchFamily="34" charset="0"/>
                <a:ea typeface="+mn-ea"/>
                <a:cs typeface="Calibri" panose="020F0502020204030204" pitchFamily="34" charset="0"/>
              </a:rPr>
              <a:t>Beaucoup de ces nouvelles colonies ont obtenu l’indépendance pendant les années cinquante et soixante.</a:t>
            </a:r>
            <a:endParaRPr lang="en-GB" sz="1200" kern="1200" dirty="0">
              <a:solidFill>
                <a:schemeClr val="tx1"/>
              </a:solidFill>
              <a:effectLst/>
              <a:latin typeface="Calibri" panose="020F0502020204030204" pitchFamily="34" charset="0"/>
              <a:ea typeface="+mn-ea"/>
              <a:cs typeface="Calibri" panose="020F0502020204030204" pitchFamily="34" charset="0"/>
            </a:endParaRPr>
          </a:p>
          <a:p>
            <a:endParaRPr lang="en-US" b="1"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93935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
        <p:cNvGrpSpPr/>
        <p:nvPr/>
      </p:nvGrpSpPr>
      <p:grpSpPr>
        <a:xfrm>
          <a:off x="0" y="0"/>
          <a:ext cx="0" cy="0"/>
          <a:chOff x="0" y="0"/>
          <a:chExt cx="0" cy="0"/>
        </a:xfrm>
      </p:grpSpPr>
      <p:sp>
        <p:nvSpPr>
          <p:cNvPr id="399" name="Google Shape;399;p1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00" name="Google Shape;400;p10: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US" b="1" dirty="0">
                <a:latin typeface="Calibri" panose="020F0502020204030204" pitchFamily="34" charset="0"/>
                <a:cs typeface="Calibri" panose="020F0502020204030204" pitchFamily="34" charset="0"/>
              </a:rPr>
              <a:t>Answer slide</a:t>
            </a:r>
            <a:endParaRPr dirty="0">
              <a:latin typeface="Calibri" panose="020F0502020204030204" pitchFamily="34" charset="0"/>
              <a:cs typeface="Calibri" panose="020F0502020204030204" pitchFamily="34" charset="0"/>
            </a:endParaRPr>
          </a:p>
          <a:p>
            <a:pPr marL="0" lvl="0" indent="0" algn="l" rtl="0">
              <a:spcBef>
                <a:spcPts val="0"/>
              </a:spcBef>
              <a:spcAft>
                <a:spcPts val="0"/>
              </a:spcAft>
              <a:buNone/>
            </a:pPr>
            <a:endParaRPr b="1" dirty="0">
              <a:latin typeface="Calibri" panose="020F0502020204030204" pitchFamily="34" charset="0"/>
              <a:cs typeface="Calibri" panose="020F0502020204030204" pitchFamily="34" charset="0"/>
            </a:endParaRPr>
          </a:p>
          <a:p>
            <a:pPr marL="0" lvl="0" indent="0" algn="l" rtl="0">
              <a:spcBef>
                <a:spcPts val="0"/>
              </a:spcBef>
              <a:spcAft>
                <a:spcPts val="0"/>
              </a:spcAft>
              <a:buNone/>
            </a:pPr>
            <a:r>
              <a:rPr lang="en-US" b="1" dirty="0">
                <a:latin typeface="Calibri" panose="020F0502020204030204" pitchFamily="34" charset="0"/>
                <a:cs typeface="Calibri" panose="020F0502020204030204" pitchFamily="34" charset="0"/>
              </a:rPr>
              <a:t>Procedure:</a:t>
            </a:r>
            <a:endParaRPr dirty="0">
              <a:latin typeface="Calibri" panose="020F0502020204030204" pitchFamily="34" charset="0"/>
              <a:cs typeface="Calibri" panose="020F0502020204030204" pitchFamily="34" charset="0"/>
            </a:endParaRPr>
          </a:p>
          <a:p>
            <a:pPr marL="0" lvl="0" indent="0" algn="l" rtl="0">
              <a:spcBef>
                <a:spcPts val="0"/>
              </a:spcBef>
              <a:spcAft>
                <a:spcPts val="0"/>
              </a:spcAft>
              <a:buNone/>
            </a:pPr>
            <a:r>
              <a:rPr lang="en-US" b="0" dirty="0">
                <a:latin typeface="Calibri" panose="020F0502020204030204" pitchFamily="34" charset="0"/>
                <a:cs typeface="Calibri" panose="020F0502020204030204" pitchFamily="34" charset="0"/>
              </a:rPr>
              <a:t>1. Click to reveal English translation, then the French transcript.</a:t>
            </a:r>
            <a:endParaRPr dirty="0">
              <a:latin typeface="Calibri" panose="020F0502020204030204" pitchFamily="34" charset="0"/>
              <a:cs typeface="Calibri" panose="020F0502020204030204" pitchFamily="34" charset="0"/>
            </a:endParaRPr>
          </a:p>
          <a:p>
            <a:pPr marL="0" lvl="0" indent="0" algn="l" rtl="0">
              <a:spcBef>
                <a:spcPts val="0"/>
              </a:spcBef>
              <a:spcAft>
                <a:spcPts val="0"/>
              </a:spcAft>
              <a:buNone/>
            </a:pPr>
            <a:r>
              <a:rPr lang="en-US" b="0" dirty="0">
                <a:latin typeface="Calibri" panose="020F0502020204030204" pitchFamily="34" charset="0"/>
                <a:cs typeface="Calibri" panose="020F0502020204030204" pitchFamily="34" charset="0"/>
              </a:rPr>
              <a:t>2. Repeat for each event.</a:t>
            </a:r>
            <a:endParaRPr lang="en-GB" dirty="0">
              <a:latin typeface="Calibri" panose="020F0502020204030204" pitchFamily="34" charset="0"/>
              <a:cs typeface="Calibri" panose="020F0502020204030204" pitchFamily="34" charset="0"/>
            </a:endParaRPr>
          </a:p>
        </p:txBody>
      </p:sp>
      <p:sp>
        <p:nvSpPr>
          <p:cNvPr id="401" name="Google Shape;401;p10: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a:buNone/>
            </a:pPr>
            <a:fld id="{00000000-1234-1234-1234-123412341234}" type="slidenum">
              <a:rPr lang="en-US" sz="1200" b="0" i="0" u="none" strike="noStrike" cap="none">
                <a:solidFill>
                  <a:srgbClr val="000000"/>
                </a:solidFill>
                <a:latin typeface="Calibri"/>
                <a:ea typeface="Calibri"/>
                <a:cs typeface="Calibri"/>
                <a:sym typeface="Calibri"/>
              </a:rPr>
              <a:t>13</a:t>
            </a:fld>
            <a:endParaRPr sz="1200" b="0" i="0" u="none" strike="noStrike" cap="none" dirty="0">
              <a:solidFill>
                <a:srgbClr val="000000"/>
              </a:solidFill>
              <a:latin typeface="Calibri"/>
              <a:ea typeface="Calibri"/>
              <a:cs typeface="Calibri"/>
              <a:sym typeface="Calibri"/>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a:t>
            </a:r>
            <a:r>
              <a:rPr lang="en-US" b="0" dirty="0"/>
              <a:t>4 minutes</a:t>
            </a:r>
          </a:p>
          <a:p>
            <a:endParaRPr lang="en-US" b="1" dirty="0"/>
          </a:p>
          <a:p>
            <a:r>
              <a:rPr lang="en-US" b="1" dirty="0"/>
              <a:t>Aim: </a:t>
            </a:r>
            <a:r>
              <a:rPr lang="en-US" b="0" dirty="0"/>
              <a:t>To listen to a native speaker talking about the French colonial empire, and to identify the missing words in French in the context of the surrounding words.</a:t>
            </a:r>
          </a:p>
          <a:p>
            <a:endParaRPr lang="en-US" b="1" dirty="0"/>
          </a:p>
          <a:p>
            <a:r>
              <a:rPr lang="en-US" b="1" dirty="0"/>
              <a:t>Procedure:</a:t>
            </a:r>
          </a:p>
          <a:p>
            <a:pPr marL="228600" indent="-228600">
              <a:buAutoNum type="arabicPeriod"/>
            </a:pPr>
            <a:r>
              <a:rPr lang="en-US" b="0" dirty="0"/>
              <a:t>Click on the audio boxes on the left-hand side to hear sentences about the French colonial empire, with words missing.</a:t>
            </a:r>
          </a:p>
          <a:p>
            <a:pPr marL="228600" indent="-228600">
              <a:buAutoNum type="arabicPeriod"/>
            </a:pPr>
            <a:r>
              <a:rPr lang="en-US" b="0" dirty="0"/>
              <a:t>Students identify which of the English words they heard in each sentence. This can be done on mini-whiteboards.</a:t>
            </a:r>
          </a:p>
          <a:p>
            <a:pPr marL="228600" indent="-228600">
              <a:buAutoNum type="arabicPeriod"/>
            </a:pPr>
            <a:r>
              <a:rPr lang="en-US" b="0" dirty="0"/>
              <a:t>Click on the audio boxes on the right-hand side to hear the sentences in full, and check answers.</a:t>
            </a:r>
          </a:p>
          <a:p>
            <a:endParaRPr lang="en-US" b="1" dirty="0"/>
          </a:p>
          <a:p>
            <a:r>
              <a:rPr lang="en-US" b="1" dirty="0"/>
              <a:t>Transcript:</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fr-FR" sz="1200" b="0" i="0" dirty="0">
                <a:solidFill>
                  <a:srgbClr val="1F4E79"/>
                </a:solidFill>
                <a:effectLst/>
              </a:rPr>
              <a:t>Au seizième siècle, </a:t>
            </a:r>
            <a:r>
              <a:rPr lang="fr-FR" sz="1200" b="1" i="0" dirty="0">
                <a:solidFill>
                  <a:srgbClr val="1F4E79"/>
                </a:solidFill>
                <a:effectLst/>
              </a:rPr>
              <a:t>[des explorateurs français] </a:t>
            </a:r>
            <a:r>
              <a:rPr lang="fr-FR" sz="1200" b="0" i="0" dirty="0">
                <a:solidFill>
                  <a:srgbClr val="1F4E79"/>
                </a:solidFill>
                <a:effectLst/>
              </a:rPr>
              <a:t>sont venus au Canada.</a:t>
            </a:r>
            <a:endParaRPr lang="fr-FR" sz="1200" b="0" i="0" dirty="0">
              <a:solidFill>
                <a:srgbClr val="222222"/>
              </a:solidFill>
              <a:effectLst/>
            </a:endParaRP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fr-FR" sz="1200" b="0" i="0" dirty="0">
                <a:solidFill>
                  <a:srgbClr val="1F4E79"/>
                </a:solidFill>
                <a:effectLst/>
              </a:rPr>
              <a:t>En 1608, le Québec est </a:t>
            </a:r>
            <a:r>
              <a:rPr lang="fr-FR" sz="1200" b="1" i="0" dirty="0">
                <a:solidFill>
                  <a:srgbClr val="1F4E79"/>
                </a:solidFill>
                <a:effectLst/>
              </a:rPr>
              <a:t>[devenu] </a:t>
            </a:r>
            <a:r>
              <a:rPr lang="fr-FR" sz="1200" b="0" i="0" dirty="0">
                <a:solidFill>
                  <a:srgbClr val="1F4E79"/>
                </a:solidFill>
                <a:effectLst/>
              </a:rPr>
              <a:t>la capitale de la nouvelle France, une des premières colonies françaises.</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fr-FR" sz="1200" b="0" i="0" dirty="0">
                <a:solidFill>
                  <a:srgbClr val="1F4E79"/>
                </a:solidFill>
                <a:effectLst/>
              </a:rPr>
              <a:t>À la fin du dix-septième siècle, beaucoup de l’est de l'Amérique du Nord a </a:t>
            </a:r>
            <a:r>
              <a:rPr lang="fr-FR" sz="1200" b="1" i="0" dirty="0">
                <a:solidFill>
                  <a:srgbClr val="1F4E79"/>
                </a:solidFill>
                <a:effectLst/>
              </a:rPr>
              <a:t>[appartenu] </a:t>
            </a:r>
            <a:r>
              <a:rPr lang="fr-FR" sz="1200" b="0" i="0" dirty="0">
                <a:solidFill>
                  <a:srgbClr val="1F4E79"/>
                </a:solidFill>
                <a:effectLst/>
              </a:rPr>
              <a:t>à la France.</a:t>
            </a:r>
            <a:endParaRPr lang="fr-FR" sz="1200" b="0" i="0" dirty="0">
              <a:solidFill>
                <a:srgbClr val="222222"/>
              </a:solidFill>
              <a:effectLst/>
            </a:endParaRP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fr-FR" sz="1200" b="0" i="0" dirty="0">
                <a:solidFill>
                  <a:srgbClr val="1F4E79"/>
                </a:solidFill>
                <a:effectLst/>
              </a:rPr>
              <a:t>Au même siècle, les armées françaises sont aussi </a:t>
            </a:r>
            <a:r>
              <a:rPr lang="fr-FR" sz="1200" b="1" i="0" dirty="0">
                <a:solidFill>
                  <a:srgbClr val="1F4E79"/>
                </a:solidFill>
                <a:effectLst/>
              </a:rPr>
              <a:t>[descendues en] </a:t>
            </a:r>
            <a:r>
              <a:rPr lang="fr-FR" sz="1200" b="0" i="0" dirty="0">
                <a:solidFill>
                  <a:srgbClr val="1F4E79"/>
                </a:solidFill>
                <a:effectLst/>
              </a:rPr>
              <a:t>Amérique du Sud, en Afrique du Sud et en Asie pour établir des colonies.</a:t>
            </a:r>
            <a:endParaRPr lang="fr-FR" sz="1200" b="0" i="0" dirty="0">
              <a:solidFill>
                <a:srgbClr val="222222"/>
              </a:solidFill>
              <a:effectLst/>
            </a:endParaRP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fr-FR" sz="1200" b="1" i="0" dirty="0">
                <a:solidFill>
                  <a:srgbClr val="1F4E79"/>
                </a:solidFill>
                <a:effectLst/>
              </a:rPr>
              <a:t>[Les Français] </a:t>
            </a:r>
            <a:r>
              <a:rPr lang="fr-FR" sz="1200" b="0" i="0" dirty="0">
                <a:solidFill>
                  <a:srgbClr val="1F4E79"/>
                </a:solidFill>
                <a:effectLst/>
              </a:rPr>
              <a:t>ont obtenu des esclaves de l’Afrique pour fournir les produits exotiques, comme le sucre et le café, à la Métropole. </a:t>
            </a:r>
            <a:endParaRPr lang="fr-FR" sz="1200" b="0" i="0" dirty="0">
              <a:solidFill>
                <a:srgbClr val="222222"/>
              </a:solidFill>
              <a:effectLst/>
            </a:endParaRP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fr-FR" sz="1200" b="1" i="0" dirty="0">
                <a:solidFill>
                  <a:srgbClr val="1F4E79"/>
                </a:solidFill>
                <a:effectLst/>
              </a:rPr>
              <a:t>[La France] </a:t>
            </a:r>
            <a:r>
              <a:rPr lang="fr-FR" sz="1200" b="0" i="0" dirty="0">
                <a:solidFill>
                  <a:srgbClr val="1F4E79"/>
                </a:solidFill>
                <a:effectLst/>
              </a:rPr>
              <a:t>a vendu ces produits au reste du monde.</a:t>
            </a:r>
            <a:endParaRPr lang="fr-FR" sz="1200" b="0" i="0" dirty="0">
              <a:solidFill>
                <a:srgbClr val="222222"/>
              </a:solidFill>
              <a:effectLst/>
            </a:endParaRP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fr-FR" sz="1200" b="0" i="0" dirty="0">
                <a:solidFill>
                  <a:srgbClr val="1F4E79"/>
                </a:solidFill>
                <a:effectLst/>
              </a:rPr>
              <a:t>Au dix-huitième siècle la France a </a:t>
            </a:r>
            <a:r>
              <a:rPr lang="fr-FR" sz="1200" b="1" i="0" dirty="0">
                <a:solidFill>
                  <a:srgbClr val="1F4E79"/>
                </a:solidFill>
                <a:effectLst/>
              </a:rPr>
              <a:t>[défendu] </a:t>
            </a:r>
            <a:r>
              <a:rPr lang="fr-FR" sz="1200" b="0" i="0" dirty="0">
                <a:solidFill>
                  <a:srgbClr val="1F4E79"/>
                </a:solidFill>
                <a:effectLst/>
              </a:rPr>
              <a:t>l’Empire contre les Anglais.</a:t>
            </a:r>
            <a:endParaRPr lang="fr-FR" sz="1200" b="0" i="0" dirty="0">
              <a:solidFill>
                <a:srgbClr val="222222"/>
              </a:solidFill>
              <a:effectLst/>
            </a:endParaRP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fr-FR" sz="1200" b="0" i="0" dirty="0">
                <a:solidFill>
                  <a:srgbClr val="1F4E79"/>
                </a:solidFill>
                <a:effectLst/>
              </a:rPr>
              <a:t>Au début du dix-neuvième siècle, </a:t>
            </a:r>
            <a:r>
              <a:rPr lang="fr-FR" sz="1200" b="1" i="0" dirty="0">
                <a:solidFill>
                  <a:srgbClr val="1F4E79"/>
                </a:solidFill>
                <a:effectLst/>
              </a:rPr>
              <a:t>[les Anglais] </a:t>
            </a:r>
            <a:r>
              <a:rPr lang="fr-FR" sz="1200" b="0" i="0" dirty="0">
                <a:solidFill>
                  <a:srgbClr val="1F4E79"/>
                </a:solidFill>
                <a:effectLst/>
              </a:rPr>
              <a:t>ont mis fin au premier Empire colonial français.</a:t>
            </a:r>
            <a:endParaRPr lang="fr-FR" sz="1200" b="0" i="0" dirty="0">
              <a:solidFill>
                <a:srgbClr val="222222"/>
              </a:solidFill>
              <a:effectLst/>
            </a:endParaRP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fr-FR" sz="1200" b="0" i="0" dirty="0">
                <a:solidFill>
                  <a:srgbClr val="1F4E79"/>
                </a:solidFill>
                <a:effectLst/>
              </a:rPr>
              <a:t>La France </a:t>
            </a:r>
            <a:r>
              <a:rPr lang="fr-FR" sz="1200" b="1" i="0" dirty="0">
                <a:solidFill>
                  <a:srgbClr val="1F4E79"/>
                </a:solidFill>
                <a:effectLst/>
              </a:rPr>
              <a:t>[a perdu] </a:t>
            </a:r>
            <a:r>
              <a:rPr lang="fr-FR" sz="1200" b="0" i="0" dirty="0">
                <a:solidFill>
                  <a:srgbClr val="1F4E79"/>
                </a:solidFill>
                <a:effectLst/>
              </a:rPr>
              <a:t>presque toutes ses colonies.</a:t>
            </a:r>
            <a:endParaRPr lang="fr-FR" sz="1200" b="0" i="0" dirty="0">
              <a:solidFill>
                <a:srgbClr val="222222"/>
              </a:solidFill>
              <a:effectLs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dirty="0"/>
          </a:p>
          <a:p>
            <a:r>
              <a:rPr lang="en-GB" b="1" baseline="0" dirty="0"/>
              <a:t>Word frequency (1 is the most frequent word in French): </a:t>
            </a:r>
            <a:br>
              <a:rPr lang="en-GB" baseline="0" dirty="0"/>
            </a:br>
            <a:r>
              <a:rPr lang="fr-FR" baseline="0" noProof="0" dirty="0"/>
              <a:t>explorateur [&gt;5000], esclave [3468], sucre [3258]</a:t>
            </a:r>
          </a:p>
          <a:p>
            <a:r>
              <a:rPr lang="de-DE" sz="1200" dirty="0">
                <a:latin typeface="Century Gothic" panose="020B0502020202020204" pitchFamily="34" charset="0"/>
              </a:rPr>
              <a:t>Source: </a:t>
            </a:r>
            <a:r>
              <a:rPr lang="en-GB" sz="1200" dirty="0">
                <a:latin typeface="Century Gothic" panose="020B0502020202020204" pitchFamily="34" charset="0"/>
              </a:rPr>
              <a:t>Lonsdale, D., &amp; Le Bras, Y.  (2009). </a:t>
            </a:r>
            <a:r>
              <a:rPr lang="en-GB" sz="1200" i="1" dirty="0">
                <a:latin typeface="Century Gothic" panose="020B0502020202020204" pitchFamily="34" charset="0"/>
              </a:rPr>
              <a:t>A Frequency Dictionary of French: Core vocabulary for learners </a:t>
            </a:r>
            <a:r>
              <a:rPr lang="en-GB" sz="1200" dirty="0">
                <a:latin typeface="Century Gothic" panose="020B0502020202020204" pitchFamily="34" charset="0"/>
              </a:rPr>
              <a:t>London: Routledge.</a:t>
            </a:r>
          </a:p>
          <a:p>
            <a:pPr rtl="0"/>
            <a:endParaRPr lang="en-GB" sz="1200" dirty="0">
              <a:latin typeface="Century Gothic" panose="020B0502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b="1" baseline="0" dirty="0"/>
              <a:t>Word frequency of cognates used (1 is the most frequent word in French): </a:t>
            </a:r>
            <a:br>
              <a:rPr lang="en-GB" sz="1200" baseline="0" dirty="0"/>
            </a:br>
            <a:r>
              <a:rPr lang="fr-FR" sz="1200" baseline="0" noProof="0" dirty="0"/>
              <a:t>capitale [1818], exotique [&gt;5000], défendre [385]</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Lonsdale,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endParaRPr lang="en-GB" sz="12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b="1" dirty="0"/>
          </a:p>
        </p:txBody>
      </p:sp>
      <p:sp>
        <p:nvSpPr>
          <p:cNvPr id="4" name="Slide Number Placeholder 3"/>
          <p:cNvSpPr>
            <a:spLocks noGrp="1"/>
          </p:cNvSpPr>
          <p:nvPr>
            <p:ph type="sldNum" sz="quarter" idx="5"/>
          </p:nvPr>
        </p:nvSpPr>
        <p:spPr/>
        <p:txBody>
          <a:bodyPr/>
          <a:lstStyle/>
          <a:p>
            <a:pPr defTabSz="966064">
              <a:defRPr/>
            </a:pPr>
            <a:fld id="{051212F4-EB5A-464B-92EC-DACFCB1CC2CD}" type="slidenum">
              <a:rPr lang="en-GB">
                <a:solidFill>
                  <a:prstClr val="black"/>
                </a:solidFill>
                <a:latin typeface="Calibri" panose="020F0502020204030204"/>
              </a:rPr>
              <a:pPr defTabSz="966064">
                <a:defRPr/>
              </a:pPr>
              <a:t>14</a:t>
            </a:fld>
            <a:endParaRPr lang="en-GB" dirty="0">
              <a:solidFill>
                <a:prstClr val="black"/>
              </a:solidFill>
              <a:latin typeface="Calibri" panose="020F0502020204030204"/>
            </a:endParaRPr>
          </a:p>
        </p:txBody>
      </p:sp>
    </p:spTree>
    <p:extLst>
      <p:ext uri="{BB962C8B-B14F-4D97-AF65-F5344CB8AC3E}">
        <p14:creationId xmlns:p14="http://schemas.microsoft.com/office/powerpoint/2010/main" val="96357339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a:t>
            </a:r>
            <a:r>
              <a:rPr lang="en-US" b="0" dirty="0"/>
              <a:t>3 minutes</a:t>
            </a:r>
          </a:p>
          <a:p>
            <a:endParaRPr lang="en-US" b="1" dirty="0"/>
          </a:p>
          <a:p>
            <a:r>
              <a:rPr lang="en-US" b="1" dirty="0"/>
              <a:t>Aim: </a:t>
            </a:r>
            <a:r>
              <a:rPr lang="en-US" b="0" dirty="0"/>
              <a:t>To revise the formation of inverting the subject and verb in questions in the present tense.</a:t>
            </a:r>
            <a:endParaRPr lang="en-US" b="1" dirty="0"/>
          </a:p>
          <a:p>
            <a:endParaRPr lang="en-US" b="1" dirty="0"/>
          </a:p>
          <a:p>
            <a:r>
              <a:rPr lang="en-US" b="1" dirty="0"/>
              <a:t>Procedure:</a:t>
            </a:r>
          </a:p>
          <a:p>
            <a:pPr marL="228600" indent="-228600">
              <a:buFont typeface="+mj-lt"/>
              <a:buAutoNum type="arabicPeriod"/>
            </a:pPr>
            <a:r>
              <a:rPr lang="en-GB" b="0" i="0" dirty="0"/>
              <a:t>Click through the sentences, highlighting the need for hyphens in the question form, and that the verb </a:t>
            </a:r>
            <a:r>
              <a:rPr lang="fr-FR" b="0" i="0" noProof="0" dirty="0"/>
              <a:t>descendre</a:t>
            </a:r>
            <a:r>
              <a:rPr lang="en-GB" b="0" i="0" dirty="0"/>
              <a:t> is the only one in the </a:t>
            </a:r>
            <a:r>
              <a:rPr lang="fr-FR" b="0" i="0" noProof="0" dirty="0"/>
              <a:t>entendre</a:t>
            </a:r>
            <a:r>
              <a:rPr lang="en-GB" b="0" i="0" dirty="0"/>
              <a:t>-like verbs which has the auxiliary </a:t>
            </a:r>
            <a:r>
              <a:rPr lang="fr-FR" b="0" i="0" noProof="0" dirty="0"/>
              <a:t>être</a:t>
            </a:r>
            <a:r>
              <a:rPr lang="en-GB" b="0" i="0" noProof="0" dirty="0"/>
              <a:t>.</a:t>
            </a:r>
          </a:p>
          <a:p>
            <a:pPr marL="228600" indent="-228600">
              <a:buFont typeface="+mj-lt"/>
              <a:buAutoNum type="arabicPeriod"/>
            </a:pPr>
            <a:r>
              <a:rPr lang="en-GB" b="0" i="0" noProof="0" dirty="0"/>
              <a:t>Click to reveal the fact that </a:t>
            </a:r>
            <a:r>
              <a:rPr lang="en-GB" b="0" i="0" dirty="0"/>
              <a:t>there is always a ‘t’ sound between the verb and subject (regardless of whether a -t- is inserted or not; sometimes there is liaison).</a:t>
            </a:r>
          </a:p>
          <a:p>
            <a:pPr marL="228600" indent="-228600">
              <a:buFont typeface="+mj-lt"/>
              <a:buAutoNum type="arabicPeriod"/>
            </a:pPr>
            <a:r>
              <a:rPr lang="en-GB" b="0" i="0" dirty="0"/>
              <a:t>Click again to reveal again the previous questions on the slide, drawing attention to the ‘t’ sounds and liaisons between subject pronouns and verbs.</a:t>
            </a:r>
          </a:p>
          <a:p>
            <a:pPr marL="228600" indent="-228600">
              <a:buFont typeface="+mj-lt"/>
              <a:buAutoNum type="arabicPeriod"/>
            </a:pPr>
            <a:r>
              <a:rPr lang="en-GB" b="0" i="0" dirty="0"/>
              <a:t>The teacher could ask students to read out loud the questions to draw further attention to the liaisons.</a:t>
            </a:r>
            <a:endParaRPr lang="en-GB" b="0" dirty="0"/>
          </a:p>
        </p:txBody>
      </p:sp>
      <p:sp>
        <p:nvSpPr>
          <p:cNvPr id="4" name="Slide Number Placeholder 3"/>
          <p:cNvSpPr>
            <a:spLocks noGrp="1"/>
          </p:cNvSpPr>
          <p:nvPr>
            <p:ph type="sldNum" sz="quarter" idx="5"/>
          </p:nvPr>
        </p:nvSpPr>
        <p:spPr/>
        <p:txBody>
          <a:bodyPr/>
          <a:lstStyle/>
          <a:p>
            <a:pPr marL="0" marR="0" lvl="0" indent="0" algn="r" defTabSz="966064"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064" rtl="0" eaLnBrk="1" fontAlgn="auto" latinLnBrk="0" hangingPunct="1">
                <a:lnSpc>
                  <a:spcPct val="100000"/>
                </a:lnSpc>
                <a:spcBef>
                  <a:spcPts val="0"/>
                </a:spcBef>
                <a:spcAft>
                  <a:spcPts val="0"/>
                </a:spcAft>
                <a:buClrTx/>
                <a:buSzTx/>
                <a:buFontTx/>
                <a:buNone/>
                <a:tabLst/>
                <a:defRPr/>
              </a:pPr>
              <a:t>15</a:t>
            </a:fld>
            <a:endParaRPr kumimoji="0" lang="en-GB" sz="13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50720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Slide 1 of 3</a:t>
            </a:r>
          </a:p>
          <a:p>
            <a:r>
              <a:rPr lang="en-US" b="1" dirty="0"/>
              <a:t>Timing: </a:t>
            </a:r>
            <a:r>
              <a:rPr lang="en-US" b="0" dirty="0"/>
              <a:t>7 minutes</a:t>
            </a:r>
          </a:p>
          <a:p>
            <a:endParaRPr lang="en-US" b="1" dirty="0"/>
          </a:p>
          <a:p>
            <a:r>
              <a:rPr lang="en-US" b="1" dirty="0"/>
              <a:t>Aim: </a:t>
            </a:r>
            <a:r>
              <a:rPr lang="en-US" b="0" dirty="0"/>
              <a:t>To practise subject/verb inversion in the perfect tense</a:t>
            </a:r>
          </a:p>
          <a:p>
            <a:endParaRPr lang="en-US" b="1" dirty="0"/>
          </a:p>
          <a:p>
            <a:r>
              <a:rPr lang="en-US" b="1" dirty="0"/>
              <a:t>Procedure:</a:t>
            </a:r>
          </a:p>
          <a:p>
            <a:pPr marL="228600" indent="-228600">
              <a:buFont typeface="+mj-lt"/>
              <a:buAutoNum type="arabicPeriod"/>
            </a:pPr>
            <a:r>
              <a:rPr lang="en-US" b="0" dirty="0"/>
              <a:t>Click to reveal the information and example.</a:t>
            </a:r>
          </a:p>
          <a:p>
            <a:pPr marL="228600" indent="-228600">
              <a:buFont typeface="+mj-lt"/>
              <a:buAutoNum type="arabicPeriod"/>
            </a:pPr>
            <a:r>
              <a:rPr lang="en-US" b="0" dirty="0"/>
              <a:t>Give the printed role cards to pairs of students (partner A and partner B)</a:t>
            </a:r>
          </a:p>
          <a:p>
            <a:pPr marL="228600" indent="-228600">
              <a:buFont typeface="+mj-lt"/>
              <a:buAutoNum type="arabicPeriod"/>
            </a:pPr>
            <a:r>
              <a:rPr lang="en-US" b="0" dirty="0"/>
              <a:t>Partner B (Bilal) speaks first: they give the answer to a question, but they must convert the verb in brackets into the perfect tense.</a:t>
            </a:r>
          </a:p>
          <a:p>
            <a:pPr marL="228600" indent="-228600">
              <a:buFont typeface="+mj-lt"/>
              <a:buAutoNum type="arabicPeriod"/>
            </a:pPr>
            <a:r>
              <a:rPr lang="en-US" b="0" dirty="0"/>
              <a:t>Partner A (Amir) speaks second: they work out the question being answered, putting it into the perfect tense and using subject/verb inversion.</a:t>
            </a:r>
          </a:p>
          <a:p>
            <a:pPr marL="228600" indent="-228600">
              <a:buFont typeface="+mj-lt"/>
              <a:buAutoNum type="arabicPeriod"/>
            </a:pPr>
            <a:r>
              <a:rPr lang="en-US" b="0" dirty="0"/>
              <a:t>The students take it in turns to be partner A and partner B, to give both students practise in formulating questions.</a:t>
            </a:r>
          </a:p>
          <a:p>
            <a:pPr marL="228600" indent="-228600">
              <a:buFont typeface="+mj-lt"/>
              <a:buAutoNum type="arabicPeriod"/>
            </a:pPr>
            <a:r>
              <a:rPr lang="en-US" b="0" dirty="0"/>
              <a:t>As a pair, the students write down in English the information that Bilal has provided about his family and the Algerian war.</a:t>
            </a:r>
          </a:p>
          <a:p>
            <a:pPr marL="228600" indent="-228600">
              <a:buFont typeface="+mj-lt"/>
              <a:buAutoNum type="arabicPeriod"/>
            </a:pPr>
            <a:r>
              <a:rPr lang="en-US" b="0" dirty="0"/>
              <a:t>Go to the following slide to reveal the correct pairs and answers.</a:t>
            </a:r>
          </a:p>
          <a:p>
            <a:endParaRPr lang="en-US" b="1"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2052195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[2/3]</a:t>
            </a:r>
          </a:p>
          <a:p>
            <a:r>
              <a:rPr lang="en-US" b="1" dirty="0"/>
              <a:t>Role-cards</a:t>
            </a:r>
            <a:r>
              <a:rPr lang="en-US" b="1" baseline="0" dirty="0"/>
              <a:t> for printing</a:t>
            </a:r>
          </a:p>
        </p:txBody>
      </p:sp>
      <p:sp>
        <p:nvSpPr>
          <p:cNvPr id="4" name="Slide Number Placeholder 3"/>
          <p:cNvSpPr>
            <a:spLocks noGrp="1"/>
          </p:cNvSpPr>
          <p:nvPr>
            <p:ph type="sldNum" sz="quarter" idx="5"/>
          </p:nvPr>
        </p:nvSpPr>
        <p:spPr/>
        <p:txBody>
          <a:bodyPr/>
          <a:lstStyle/>
          <a:p>
            <a:pPr marL="0" marR="0" lvl="0" indent="0" algn="r" defTabSz="966064"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064" rtl="0" eaLnBrk="1" fontAlgn="auto" latinLnBrk="0" hangingPunct="1">
                <a:lnSpc>
                  <a:spcPct val="100000"/>
                </a:lnSpc>
                <a:spcBef>
                  <a:spcPts val="0"/>
                </a:spcBef>
                <a:spcAft>
                  <a:spcPts val="0"/>
                </a:spcAft>
                <a:buClrTx/>
                <a:buSzTx/>
                <a:buFontTx/>
                <a:buNone/>
                <a:tabLst/>
                <a:defRPr/>
              </a:pPr>
              <a:t>17</a:t>
            </a:fld>
            <a:endParaRPr kumimoji="0" lang="en-GB" sz="13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396670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[3/3]</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Word frequency of cognates used (1 is the most frequent word in French): </a:t>
            </a:r>
            <a:br>
              <a:rPr lang="en-GB" baseline="0" dirty="0"/>
            </a:br>
            <a:r>
              <a:rPr lang="fr-FR" baseline="0" noProof="0" dirty="0"/>
              <a:t>combattre</a:t>
            </a:r>
            <a:r>
              <a:rPr lang="en-GB" baseline="0" dirty="0"/>
              <a:t> [1118], </a:t>
            </a:r>
            <a:r>
              <a:rPr lang="fr-FR" baseline="0" noProof="0" dirty="0"/>
              <a:t>maintenir</a:t>
            </a:r>
            <a:r>
              <a:rPr lang="en-GB" baseline="0" dirty="0"/>
              <a:t> [464]</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Lonsdale,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p>
          <a:p>
            <a:endParaRPr lang="en-US" b="1" dirty="0"/>
          </a:p>
          <a:p>
            <a:endParaRPr lang="en-US" b="1"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2438183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66064" fontAlgn="base">
              <a:defRPr/>
            </a:pPr>
            <a:r>
              <a:rPr lang="en-CA" sz="1300" dirty="0"/>
              <a:t>Artwork by Chloé Motard. All additional pictures selected are available under a Creative Commons license, no attribution required.</a:t>
            </a:r>
          </a:p>
          <a:p>
            <a:pPr defTabSz="966064" fontAlgn="base">
              <a:defRPr/>
            </a:pPr>
            <a:r>
              <a:rPr lang="en-CA" sz="1300" dirty="0"/>
              <a:t>Native speaker feedback provided by </a:t>
            </a:r>
            <a:r>
              <a:rPr lang="fr-FR" b="0" i="0" dirty="0">
                <a:solidFill>
                  <a:srgbClr val="000000"/>
                </a:solidFill>
                <a:effectLst/>
                <a:latin typeface="Calibri" panose="020F0502020204030204" pitchFamily="34" charset="0"/>
              </a:rPr>
              <a:t>Stéphanie Schmitt.</a:t>
            </a:r>
          </a:p>
          <a:p>
            <a:pPr defTabSz="966064" fontAlgn="base">
              <a:defRPr/>
            </a:pPr>
            <a:r>
              <a:rPr lang="en-GB" b="0" dirty="0"/>
              <a:t>With</a:t>
            </a:r>
            <a:r>
              <a:rPr lang="en-GB" b="0" baseline="0" dirty="0"/>
              <a:t> thanks to Rachel Hawkes for her input on the lesson material.</a:t>
            </a:r>
            <a:endParaRPr lang="en-CA" sz="1300" dirty="0"/>
          </a:p>
          <a:p>
            <a:pPr defTabSz="966064" fontAlgn="base">
              <a:defRPr/>
            </a:pPr>
            <a:endParaRPr lang="en-GB" b="1" dirty="0"/>
          </a:p>
          <a:p>
            <a:pPr defTabSz="966064" fontAlgn="base">
              <a:defRPr/>
            </a:pPr>
            <a:r>
              <a:rPr lang="en-GB" b="1" u="none" dirty="0"/>
              <a:t>Learning outcomes (lesson 2):</a:t>
            </a:r>
            <a:endParaRPr lang="en-GB" b="0" u="none" dirty="0"/>
          </a:p>
          <a:p>
            <a:pPr defTabSz="966064" fontAlgn="base">
              <a:defRPr/>
            </a:pPr>
            <a:r>
              <a:rPr lang="en-GB" b="0" u="none" dirty="0"/>
              <a:t>Revision of SSCs [on/om] and [un/um], including non-nasal pronunciation before</a:t>
            </a:r>
            <a:r>
              <a:rPr lang="en-GB" b="0" u="none" baseline="0" dirty="0"/>
              <a:t> a vowel</a:t>
            </a:r>
          </a:p>
          <a:p>
            <a:pPr defTabSz="966064" fontAlgn="base">
              <a:defRPr/>
            </a:pPr>
            <a:r>
              <a:rPr lang="en-GB" b="0" u="none" baseline="0" dirty="0"/>
              <a:t>Revision of perfect tense forms and uses</a:t>
            </a:r>
            <a:endParaRPr lang="en-GB" b="0" u="none" dirty="0"/>
          </a:p>
          <a:p>
            <a:pPr defTabSz="966064">
              <a:defRPr/>
            </a:pPr>
            <a:r>
              <a:rPr lang="en-GB" b="0" u="none" dirty="0"/>
              <a:t>Introduction</a:t>
            </a:r>
            <a:r>
              <a:rPr lang="en-GB" b="0" u="none" baseline="0" dirty="0"/>
              <a:t> of</a:t>
            </a:r>
            <a:r>
              <a:rPr lang="en-GB" u="none" dirty="0"/>
              <a:t> </a:t>
            </a:r>
            <a:r>
              <a:rPr lang="en-GB" b="1" u="none" dirty="0"/>
              <a:t>past participle</a:t>
            </a:r>
            <a:r>
              <a:rPr lang="en-GB" b="1" u="none" baseline="0" dirty="0"/>
              <a:t> forms </a:t>
            </a:r>
            <a:r>
              <a:rPr lang="en-GB" b="0" u="none" baseline="0" dirty="0"/>
              <a:t>of verbs like </a:t>
            </a:r>
            <a:r>
              <a:rPr lang="en-GB" b="0" i="1" u="none" baseline="0" dirty="0"/>
              <a:t>entendre (including </a:t>
            </a:r>
            <a:r>
              <a:rPr lang="fr-FR" b="0" i="1" u="none" baseline="0" noProof="0" dirty="0"/>
              <a:t>mettre</a:t>
            </a:r>
            <a:r>
              <a:rPr lang="en-GB" b="0" i="1" u="none" baseline="0" dirty="0"/>
              <a:t>)</a:t>
            </a:r>
            <a:endParaRPr lang="en-GB" sz="1300" b="1" u="none" dirty="0">
              <a:solidFill>
                <a:prstClr val="white"/>
              </a:solidFill>
              <a:latin typeface="Calibri" panose="020F0502020204030204" pitchFamily="34" charset="0"/>
              <a:cs typeface="Calibri" panose="020F0502020204030204" pitchFamily="34" charset="0"/>
            </a:endParaRPr>
          </a:p>
          <a:p>
            <a:pPr defTabSz="966064">
              <a:defRPr/>
            </a:pPr>
            <a:br>
              <a:rPr lang="en-GB" baseline="0" dirty="0"/>
            </a:br>
            <a:r>
              <a:rPr lang="en-GB" b="1" dirty="0"/>
              <a:t>Word frequency </a:t>
            </a:r>
            <a:r>
              <a:rPr lang="en-GB" b="1" baseline="0" dirty="0"/>
              <a:t>(1 is the most frequent word in French): </a:t>
            </a:r>
            <a:endParaRPr lang="en-GB" sz="1300" b="1" dirty="0">
              <a:ea typeface="Calibri"/>
              <a:cs typeface="Calibri"/>
              <a:sym typeface="Calibri"/>
            </a:endParaRPr>
          </a:p>
          <a:p>
            <a:pPr defTabSz="966064">
              <a:defRPr/>
            </a:pPr>
            <a:r>
              <a:rPr lang="en-GB" sz="1300" b="1" dirty="0">
                <a:ea typeface="Calibri"/>
                <a:cs typeface="Calibri"/>
                <a:sym typeface="Calibri"/>
              </a:rPr>
              <a:t>9.3.2.2 (introduce): </a:t>
            </a:r>
            <a:r>
              <a:rPr lang="fr-FR" sz="1300" b="0" dirty="0">
                <a:ea typeface="Calibri"/>
                <a:cs typeface="Calibri"/>
                <a:sym typeface="Calibri"/>
              </a:rPr>
              <a:t>défendre [389], obtenir [334], permettre (à…de) [158], promettre (à...de) [854], vendre [710], colonie [3375], indépendance [1651], kilomètre [1435], Métropole [n/a], siècle [603], africain [2289], jusqu'à [n/a], à cause de [n/a]</a:t>
            </a:r>
            <a:endParaRPr lang="en-GB" sz="1300" b="0" dirty="0">
              <a:ea typeface="Calibri"/>
              <a:cs typeface="Calibri"/>
              <a:sym typeface="Calibri"/>
            </a:endParaRPr>
          </a:p>
          <a:p>
            <a:pPr defTabSz="966064">
              <a:defRPr/>
            </a:pPr>
            <a:r>
              <a:rPr lang="en-GB" sz="1300" b="1" dirty="0">
                <a:ea typeface="Calibri"/>
                <a:cs typeface="Calibri"/>
                <a:sym typeface="Calibri"/>
              </a:rPr>
              <a:t>9.2.1.6 (revisit): </a:t>
            </a:r>
            <a:r>
              <a:rPr lang="fr-FR" sz="1300" b="0" dirty="0">
                <a:ea typeface="Calibri"/>
                <a:cs typeface="Calibri"/>
                <a:sym typeface="Calibri"/>
              </a:rPr>
              <a:t>livrer [613], oublier [504], payer [537], le2 [1], la2 [1], coût [830], client [917], marque [1344], mode [1137], cent [704], mille [1008], quatre-vingt [&gt;5000], quatre-vingt-dix [&gt;5000], soixante-dix [4887], numbers 59+</a:t>
            </a:r>
          </a:p>
          <a:p>
            <a:pPr defTabSz="966064">
              <a:defRPr/>
            </a:pPr>
            <a:r>
              <a:rPr lang="en-GB" sz="1300" b="1" dirty="0">
                <a:ea typeface="Calibri"/>
                <a:cs typeface="Calibri"/>
                <a:sym typeface="Calibri"/>
              </a:rPr>
              <a:t>9.2.1.4 (revisit): </a:t>
            </a:r>
            <a:r>
              <a:rPr lang="fr-FR" sz="1300" b="0" dirty="0">
                <a:ea typeface="Calibri"/>
                <a:cs typeface="Calibri"/>
                <a:sym typeface="Calibri"/>
              </a:rPr>
              <a:t>approcher [1576], avoir besoin de [n/a] téléphoner (à) [2448], voler (à) [1610], moi [131], toi [510], crime [819], fréquence [2178], responsabilité [694], sécurité [478], vol [1531], criminel [1411], proche [838], après [82], avant [40], selon [240]</a:t>
            </a:r>
            <a:endParaRPr lang="en-GB" sz="1300" b="0" dirty="0">
              <a:ea typeface="Calibri"/>
              <a:cs typeface="Calibri"/>
              <a:sym typeface="Calibri"/>
            </a:endParaRPr>
          </a:p>
          <a:p>
            <a:pPr defTabSz="966064">
              <a:defRPr/>
            </a:pPr>
            <a:r>
              <a:rPr lang="en-GB" sz="1300" dirty="0">
                <a:ea typeface="Calibri"/>
                <a:cs typeface="Calibri"/>
                <a:sym typeface="Calibri"/>
              </a:rPr>
              <a:t>Source: Lonsdale, D., &amp; Le Bras, Y.  (2009). </a:t>
            </a:r>
            <a:r>
              <a:rPr lang="en-GB" sz="1300" i="1" dirty="0">
                <a:ea typeface="Calibri"/>
                <a:cs typeface="Calibri"/>
                <a:sym typeface="Calibri"/>
              </a:rPr>
              <a:t>A Frequency Dictionary of French: Core vocabulary for learners </a:t>
            </a:r>
            <a:r>
              <a:rPr lang="en-GB" sz="1300" dirty="0">
                <a:ea typeface="Calibri"/>
                <a:cs typeface="Calibri"/>
                <a:sym typeface="Calibri"/>
              </a:rPr>
              <a:t>London: Routledge.</a:t>
            </a:r>
          </a:p>
        </p:txBody>
      </p:sp>
      <p:sp>
        <p:nvSpPr>
          <p:cNvPr id="4" name="Slide Number Placeholder 3"/>
          <p:cNvSpPr>
            <a:spLocks noGrp="1"/>
          </p:cNvSpPr>
          <p:nvPr>
            <p:ph type="sldNum" sz="quarter" idx="10"/>
          </p:nvPr>
        </p:nvSpPr>
        <p:spPr/>
        <p:txBody>
          <a:bodyPr/>
          <a:lstStyle/>
          <a:p>
            <a:pPr defTabSz="966064">
              <a:defRPr/>
            </a:pPr>
            <a:fld id="{672843D9-4757-4631-B0CD-BAA271821DF5}" type="slidenum">
              <a:rPr lang="en-GB">
                <a:solidFill>
                  <a:prstClr val="black"/>
                </a:solidFill>
                <a:latin typeface="Calibri" panose="020F0502020204030204"/>
              </a:rPr>
              <a:pPr defTabSz="966064">
                <a:defRPr/>
              </a:pPr>
              <a:t>19</a:t>
            </a:fld>
            <a:endParaRPr lang="en-GB" dirty="0">
              <a:solidFill>
                <a:prstClr val="black"/>
              </a:solidFill>
              <a:latin typeface="Calibri" panose="020F0502020204030204"/>
            </a:endParaRPr>
          </a:p>
        </p:txBody>
      </p:sp>
    </p:spTree>
    <p:extLst>
      <p:ext uri="{BB962C8B-B14F-4D97-AF65-F5344CB8AC3E}">
        <p14:creationId xmlns:p14="http://schemas.microsoft.com/office/powerpoint/2010/main" val="6523454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62025" y="1069975"/>
            <a:ext cx="5143500" cy="2892425"/>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Timing: 1 minute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Aim: </a:t>
            </a:r>
            <a:r>
              <a:rPr lang="en-GB" b="0" baseline="0" dirty="0"/>
              <a:t>To consolidate SSC </a:t>
            </a:r>
            <a:r>
              <a:rPr lang="en-GB" b="1" baseline="0" dirty="0"/>
              <a:t>[on]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Procedure:</a:t>
            </a:r>
            <a:br>
              <a:rPr lang="en-GB" b="0" dirty="0"/>
            </a:br>
            <a:r>
              <a:rPr lang="en-GB" b="0" dirty="0"/>
              <a:t>1. Present the letter(s) and say the </a:t>
            </a:r>
            <a:r>
              <a:rPr lang="en-GB" b="1" dirty="0"/>
              <a:t>[on] </a:t>
            </a:r>
            <a:r>
              <a:rPr lang="en-GB" b="0" dirty="0"/>
              <a:t>sound first, on its own. Students repeat it with you.</a:t>
            </a:r>
            <a:br>
              <a:rPr lang="en-GB" b="0" dirty="0"/>
            </a:br>
            <a:r>
              <a:rPr lang="en-GB" b="0" dirty="0"/>
              <a:t>2. Bring up the word </a:t>
            </a:r>
            <a:r>
              <a:rPr lang="en-GB" b="0" baseline="0" dirty="0"/>
              <a:t>”</a:t>
            </a:r>
            <a:r>
              <a:rPr lang="en-GB" sz="1200" b="1" baseline="0" dirty="0">
                <a:solidFill>
                  <a:srgbClr val="002060"/>
                </a:solidFill>
                <a:latin typeface="Century Gothic" panose="020B0502020202020204" pitchFamily="34" charset="0"/>
              </a:rPr>
              <a:t>non</a:t>
            </a:r>
            <a:r>
              <a:rPr lang="en-GB" sz="1200" b="0" kern="1200" dirty="0">
                <a:solidFill>
                  <a:schemeClr val="tx1"/>
                </a:solidFill>
                <a:latin typeface="Century Gothic" panose="020B0502020202020204" pitchFamily="34" charset="0"/>
                <a:ea typeface="+mn-ea"/>
                <a:cs typeface="+mn-cs"/>
              </a:rPr>
              <a:t>”</a:t>
            </a:r>
            <a:r>
              <a:rPr lang="en-GB" b="0" dirty="0"/>
              <a:t> on its own, say</a:t>
            </a:r>
            <a:r>
              <a:rPr lang="en-GB" b="0" baseline="0" dirty="0"/>
              <a:t> it, students repeat it, so that they have the opportunity to focus all of their attention on the connection between the written word and its sound.</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baseline="0" dirty="0"/>
              <a:t>3. </a:t>
            </a:r>
            <a:r>
              <a:rPr lang="en-GB" dirty="0"/>
              <a:t>A</a:t>
            </a:r>
            <a:r>
              <a:rPr lang="en-GB" baseline="0" dirty="0"/>
              <a:t> possible gesture for this would be </a:t>
            </a:r>
            <a:r>
              <a:rPr lang="en-GB" dirty="0"/>
              <a:t>to shake ones head</a:t>
            </a:r>
            <a:r>
              <a:rPr lang="en-GB" baseline="0" dirty="0"/>
              <a:t> whilst waggling one’s index finger, to indicate ‘no!’</a:t>
            </a:r>
            <a:br>
              <a:rPr lang="en-GB" baseline="0" dirty="0"/>
            </a:br>
            <a:r>
              <a:rPr lang="en-GB" baseline="0" dirty="0"/>
              <a:t>4. Roll back the animations and work through 1-3 again, but this time, dropping your voice completely to listen carefully to the students saying the </a:t>
            </a:r>
            <a:r>
              <a:rPr lang="en-GB" b="1" dirty="0"/>
              <a:t>[on] </a:t>
            </a:r>
            <a:r>
              <a:rPr lang="en-GB" baseline="0" dirty="0"/>
              <a:t>sound, pronouncing </a:t>
            </a:r>
            <a:r>
              <a:rPr lang="en-GB" b="0" baseline="0" dirty="0"/>
              <a:t>”</a:t>
            </a:r>
            <a:r>
              <a:rPr lang="en-GB" b="1" baseline="0" dirty="0"/>
              <a:t>non</a:t>
            </a:r>
            <a:r>
              <a:rPr lang="en-GB" sz="1200" b="0" kern="1200" dirty="0">
                <a:solidFill>
                  <a:schemeClr val="tx1"/>
                </a:solidFill>
                <a:latin typeface="Century Gothic" panose="020B0502020202020204" pitchFamily="34" charset="0"/>
                <a:ea typeface="+mn-ea"/>
                <a:cs typeface="+mn-cs"/>
              </a:rPr>
              <a:t>”</a:t>
            </a:r>
            <a:r>
              <a:rPr lang="en-GB" sz="1200" b="0" kern="1200" baseline="0" dirty="0">
                <a:solidFill>
                  <a:schemeClr val="tx1"/>
                </a:solidFill>
                <a:latin typeface="Century Gothic" panose="020B0502020202020204" pitchFamily="34" charset="0"/>
                <a:ea typeface="+mn-ea"/>
                <a:cs typeface="+mn-cs"/>
              </a:rPr>
              <a:t> </a:t>
            </a:r>
            <a:r>
              <a:rPr lang="en-GB" baseline="0" dirty="0"/>
              <a:t>and, if using, doing the gesture.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t>Word frequency </a:t>
            </a:r>
            <a:r>
              <a:rPr lang="en-GB" b="1" baseline="0" dirty="0"/>
              <a:t>(1 is the most frequent word in French): </a:t>
            </a:r>
            <a:endParaRPr lang="en-GB" b="1"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onze</a:t>
            </a:r>
            <a:r>
              <a:rPr lang="en-GB" baseline="0" dirty="0"/>
              <a:t> [2447]</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Lonsdale,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endParaRPr lang="en-GB" dirty="0"/>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843D9-4757-4631-B0CD-BAA271821DF5}" type="slidenum">
              <a:rPr kumimoji="0" lang="en-GB" sz="1200" b="0" i="0" u="none" strike="noStrike" kern="1200" cap="none" spc="0" normalizeH="0" baseline="0" noProof="0" smtClean="0">
                <a:ln>
                  <a:noFill/>
                </a:ln>
                <a:solidFill>
                  <a:prstClr val="black"/>
                </a:solidFill>
                <a:effectLst/>
                <a:uLnTx/>
                <a:uFillTx/>
                <a:latin typeface="Century Gothic" panose="020B0502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297184980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62025" y="1069975"/>
            <a:ext cx="5143500" cy="2892425"/>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Timing: 1 minute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Aim: </a:t>
            </a:r>
            <a:r>
              <a:rPr lang="en-GB" b="0" baseline="0" dirty="0"/>
              <a:t>To consolidate SSC </a:t>
            </a:r>
            <a:r>
              <a:rPr lang="en-GB" b="1" baseline="0" dirty="0"/>
              <a:t>[um/un]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Procedure:</a:t>
            </a:r>
            <a:br>
              <a:rPr lang="en-GB" b="0" dirty="0"/>
            </a:br>
            <a:r>
              <a:rPr lang="en-GB" b="0" dirty="0"/>
              <a:t>1. Present the letter(s) and say the </a:t>
            </a:r>
            <a:r>
              <a:rPr lang="en-GB" b="1" dirty="0"/>
              <a:t>[um/</a:t>
            </a:r>
            <a:r>
              <a:rPr lang="en-GB" b="1" baseline="0" dirty="0"/>
              <a:t>un</a:t>
            </a:r>
            <a:r>
              <a:rPr lang="en-GB" b="1" dirty="0"/>
              <a:t>] </a:t>
            </a:r>
            <a:r>
              <a:rPr lang="en-GB" b="0" dirty="0"/>
              <a:t>sound first, on its own. Students repeat it with you.</a:t>
            </a:r>
            <a:br>
              <a:rPr lang="en-GB" b="0" dirty="0"/>
            </a:br>
            <a:r>
              <a:rPr lang="en-GB" b="0" dirty="0"/>
              <a:t>2. Bring up the word </a:t>
            </a:r>
            <a:r>
              <a:rPr lang="en-GB" b="0" baseline="0" dirty="0"/>
              <a:t>”</a:t>
            </a:r>
            <a:r>
              <a:rPr lang="en-GB" sz="1200" b="1" baseline="0" dirty="0">
                <a:solidFill>
                  <a:srgbClr val="002060"/>
                </a:solidFill>
                <a:latin typeface="Century Gothic" panose="020B0502020202020204" pitchFamily="34" charset="0"/>
              </a:rPr>
              <a:t>un</a:t>
            </a:r>
            <a:r>
              <a:rPr lang="en-GB" sz="1200" b="0" dirty="0">
                <a:solidFill>
                  <a:schemeClr val="tx1"/>
                </a:solidFill>
                <a:latin typeface="+mn-lt"/>
              </a:rPr>
              <a:t>”</a:t>
            </a:r>
            <a:r>
              <a:rPr lang="en-GB" b="0" dirty="0"/>
              <a:t> on its own, say</a:t>
            </a:r>
            <a:r>
              <a:rPr lang="en-GB" b="0" baseline="0" dirty="0"/>
              <a:t> it, students repeat it, so that they have the opportunity to focus all of their attention on the connection between the written word and its sound.</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baseline="0" dirty="0"/>
              <a:t>3. </a:t>
            </a:r>
            <a:r>
              <a:rPr lang="en-GB" dirty="0"/>
              <a:t>A</a:t>
            </a:r>
            <a:r>
              <a:rPr lang="en-GB" baseline="0" dirty="0"/>
              <a:t> possible gesture for this would be </a:t>
            </a:r>
            <a:r>
              <a:rPr lang="en-GB" b="1" baseline="0" dirty="0"/>
              <a:t>to </a:t>
            </a:r>
            <a:r>
              <a:rPr lang="en-GB" b="1" dirty="0"/>
              <a:t>hold up one finger.</a:t>
            </a:r>
            <a:br>
              <a:rPr lang="en-GB" baseline="0" dirty="0"/>
            </a:br>
            <a:r>
              <a:rPr lang="en-GB" baseline="0" dirty="0"/>
              <a:t>4. Roll back the animations and work through 1-3 again, but this time, dropping your voice completely to listen carefully to the students saying the </a:t>
            </a:r>
            <a:r>
              <a:rPr lang="en-GB" b="1" dirty="0"/>
              <a:t>[um/</a:t>
            </a:r>
            <a:r>
              <a:rPr lang="en-GB" b="1" baseline="0" dirty="0"/>
              <a:t> un</a:t>
            </a:r>
            <a:r>
              <a:rPr lang="en-GB" b="1" dirty="0"/>
              <a:t>] </a:t>
            </a:r>
            <a:r>
              <a:rPr lang="en-GB" baseline="0" dirty="0"/>
              <a:t>sound, pronouncing </a:t>
            </a:r>
            <a:r>
              <a:rPr lang="en-GB" b="0" baseline="0" dirty="0"/>
              <a:t>”</a:t>
            </a:r>
            <a:r>
              <a:rPr lang="en-GB" b="1" baseline="0" dirty="0"/>
              <a:t>un</a:t>
            </a:r>
            <a:r>
              <a:rPr lang="en-GB" sz="1200" b="0" dirty="0">
                <a:solidFill>
                  <a:schemeClr val="tx1"/>
                </a:solidFill>
                <a:latin typeface="+mn-lt"/>
              </a:rPr>
              <a:t>”</a:t>
            </a:r>
            <a:r>
              <a:rPr lang="en-GB" sz="1200" b="0" baseline="0" dirty="0">
                <a:solidFill>
                  <a:schemeClr val="tx1"/>
                </a:solidFill>
                <a:latin typeface="+mn-lt"/>
              </a:rPr>
              <a:t> </a:t>
            </a:r>
            <a:r>
              <a:rPr lang="en-GB" baseline="0" dirty="0"/>
              <a:t>and, if using, doing the gesture.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t>Word frequency </a:t>
            </a:r>
            <a:r>
              <a:rPr lang="en-GB" b="1" baseline="0" dirty="0"/>
              <a:t>(1 is the most frequent word in French): </a:t>
            </a:r>
            <a:endParaRPr lang="en-GB" b="1"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t>un</a:t>
            </a:r>
            <a:r>
              <a:rPr lang="en-GB" b="1" baseline="0" dirty="0"/>
              <a:t> </a:t>
            </a:r>
            <a:r>
              <a:rPr lang="en-GB" b="0" dirty="0"/>
              <a:t>[3]</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Lonsdale,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843D9-4757-4631-B0CD-BAA271821DF5}" type="slidenum">
              <a:rPr kumimoji="0" lang="en-GB" sz="1200" b="0" i="0" u="none" strike="noStrike" kern="1200" cap="none" spc="0" normalizeH="0" baseline="0" noProof="0">
                <a:ln>
                  <a:noFill/>
                </a:ln>
                <a:solidFill>
                  <a:prstClr val="black"/>
                </a:solidFill>
                <a:effectLst/>
                <a:uLnTx/>
                <a:uFillTx/>
                <a:latin typeface="Century Gothic" panose="020B0502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GB" sz="12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408091285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Timing: 2 minutes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Aim: </a:t>
            </a:r>
            <a:r>
              <a:rPr lang="en-GB" b="0" baseline="0" dirty="0"/>
              <a:t>To consolidate SSC </a:t>
            </a:r>
            <a:r>
              <a:rPr lang="en-GB" b="1" baseline="0" dirty="0"/>
              <a:t>[um/un]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Procedure:</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Introduce</a:t>
            </a:r>
            <a:r>
              <a:rPr lang="en-GB" baseline="0" dirty="0"/>
              <a:t> and elicit the pronunciation of the </a:t>
            </a:r>
            <a:r>
              <a:rPr lang="en-GB" b="1" baseline="0" dirty="0"/>
              <a:t>individual SSC [um/un] </a:t>
            </a:r>
            <a:r>
              <a:rPr lang="en-GB" baseline="0" dirty="0"/>
              <a:t>and then the </a:t>
            </a:r>
            <a:r>
              <a:rPr lang="en-GB" b="1" baseline="0" dirty="0"/>
              <a:t>source</a:t>
            </a:r>
            <a:r>
              <a:rPr lang="en-GB" baseline="0" dirty="0"/>
              <a:t> word again ‘</a:t>
            </a:r>
            <a:r>
              <a:rPr lang="en-GB" b="1" baseline="0" dirty="0"/>
              <a:t>un</a:t>
            </a:r>
            <a:r>
              <a:rPr lang="en-GB" baseline="0" dirty="0"/>
              <a:t>’ (with gesture, if using).</a:t>
            </a:r>
            <a:br>
              <a:rPr lang="en-GB" baseline="0" dirty="0"/>
            </a:br>
            <a:r>
              <a:rPr lang="en-GB" baseline="0" dirty="0"/>
              <a:t>Then present and elicit the pronunciation of the five </a:t>
            </a:r>
            <a:r>
              <a:rPr lang="en-GB" b="1" baseline="0" dirty="0"/>
              <a:t>cluster</a:t>
            </a:r>
            <a:r>
              <a:rPr lang="en-GB" baseline="0" dirty="0"/>
              <a:t> words.</a:t>
            </a:r>
            <a:br>
              <a:rPr lang="en-GB" baseline="0" dirty="0"/>
            </a:br>
            <a:r>
              <a:rPr lang="en-GB" baseline="0" dirty="0"/>
              <a:t>The cluster words have been chosen for their high-frequency, from a range of word classes, with the SSC (where possible) positioned within a variety of syllables within the words (e.g. initial, 2</a:t>
            </a:r>
            <a:r>
              <a:rPr lang="en-GB" baseline="30000" dirty="0"/>
              <a:t>nd</a:t>
            </a:r>
            <a:r>
              <a:rPr lang="en-GB" baseline="0" dirty="0"/>
              <a:t>, final etc.). Additionally, we have tried to use words that build cumulatively on previously taught SSCs (see the Phonics Teaching Sequence document) and do not include new SSCs. Where new SSCs are used, they are often consonants which have a similar symbol-sound correspondence in English.</a:t>
            </a:r>
            <a:br>
              <a:rPr lang="en-GB" baseline="0" dirty="0"/>
            </a:br>
            <a:endParaRPr lang="en-GB"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Word frequency (1 is the most frequent word in French): </a:t>
            </a:r>
            <a:br>
              <a:rPr lang="en-GB" baseline="0" dirty="0"/>
            </a:br>
            <a:r>
              <a:rPr lang="fr-FR" b="1" baseline="0" noProof="0" dirty="0"/>
              <a:t>un</a:t>
            </a:r>
            <a:r>
              <a:rPr lang="fr-FR" baseline="0" noProof="0" dirty="0"/>
              <a:t> [3]; </a:t>
            </a:r>
            <a:r>
              <a:rPr lang="fr-FR" b="1" baseline="0" noProof="0" dirty="0"/>
              <a:t>aucun </a:t>
            </a:r>
            <a:r>
              <a:rPr lang="fr-FR" b="0" baseline="0" noProof="0" dirty="0"/>
              <a:t>[63]</a:t>
            </a:r>
            <a:r>
              <a:rPr lang="fr-FR" baseline="0" noProof="0" dirty="0"/>
              <a:t> </a:t>
            </a:r>
            <a:r>
              <a:rPr lang="fr-FR" b="1" baseline="0" noProof="0" dirty="0"/>
              <a:t>chacun</a:t>
            </a:r>
            <a:r>
              <a:rPr lang="fr-FR" baseline="0" noProof="0" dirty="0"/>
              <a:t> [323]; </a:t>
            </a:r>
            <a:r>
              <a:rPr lang="fr-FR" b="1" baseline="0" noProof="0" dirty="0"/>
              <a:t>commun</a:t>
            </a:r>
            <a:r>
              <a:rPr lang="fr-FR" baseline="0" noProof="0" dirty="0"/>
              <a:t> [780]; </a:t>
            </a:r>
            <a:r>
              <a:rPr lang="fr-FR" b="1" baseline="0" noProof="0" dirty="0"/>
              <a:t>lundi</a:t>
            </a:r>
            <a:r>
              <a:rPr lang="fr-FR" baseline="0" noProof="0" dirty="0"/>
              <a:t> [1091]; </a:t>
            </a:r>
            <a:r>
              <a:rPr lang="fr-FR" b="1" baseline="0" noProof="0" dirty="0"/>
              <a:t>parfum </a:t>
            </a:r>
            <a:r>
              <a:rPr lang="fr-FR" baseline="0" noProof="0" dirty="0"/>
              <a:t>[4477].</a:t>
            </a:r>
            <a:br>
              <a:rPr lang="fr-FR" baseline="0" noProof="0" dirty="0"/>
            </a:b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Lonsdale,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41B59E2-4D50-4B14-BF39-82B610062CD8}" type="slidenum">
              <a:rPr kumimoji="0" lang="en-GB" sz="1200" b="0" i="0" u="none" strike="noStrike" kern="1200" cap="none" spc="0" normalizeH="0" baseline="0" noProof="0">
                <a:ln>
                  <a:noFill/>
                </a:ln>
                <a:solidFill>
                  <a:prstClr val="black"/>
                </a:solidFill>
                <a:effectLst/>
                <a:uLnTx/>
                <a:uFillTx/>
                <a:latin typeface="Century Gothic" panose="020B0502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GB" sz="12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290329072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3 minutes</a:t>
            </a:r>
          </a:p>
          <a:p>
            <a:endParaRPr lang="en-US" b="1" dirty="0"/>
          </a:p>
          <a:p>
            <a:r>
              <a:rPr lang="en-US" b="1" dirty="0"/>
              <a:t>Aim: </a:t>
            </a:r>
            <a:r>
              <a:rPr lang="en-US" b="0" dirty="0"/>
              <a:t>Written</a:t>
            </a:r>
            <a:r>
              <a:rPr lang="en-US" b="0" baseline="0" dirty="0"/>
              <a:t> recognition </a:t>
            </a:r>
            <a:r>
              <a:rPr lang="en-US" b="0" baseline="0"/>
              <a:t>and oral production </a:t>
            </a:r>
            <a:r>
              <a:rPr lang="en-US" b="0" baseline="0" dirty="0"/>
              <a:t>of nasal and non-nasal SSCs [un] and [um].</a:t>
            </a:r>
          </a:p>
          <a:p>
            <a:endParaRPr lang="en-US" b="1" dirty="0"/>
          </a:p>
          <a:p>
            <a:r>
              <a:rPr lang="en-US" b="1" dirty="0"/>
              <a:t>Procedure: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1.</a:t>
            </a:r>
            <a:r>
              <a:rPr lang="en-US" sz="1200" b="1" dirty="0">
                <a:solidFill>
                  <a:schemeClr val="accent5">
                    <a:lumMod val="50000"/>
                  </a:schemeClr>
                </a:solidFill>
              </a:rPr>
              <a:t> </a:t>
            </a:r>
            <a:r>
              <a:rPr lang="en-US" sz="1200" b="0" dirty="0">
                <a:solidFill>
                  <a:schemeClr val="accent5">
                    <a:lumMod val="50000"/>
                  </a:schemeClr>
                </a:solidFill>
              </a:rPr>
              <a:t>Use slides 2-7 to revise the sounds. Remind</a:t>
            </a:r>
            <a:r>
              <a:rPr lang="en-US" sz="1200" b="0" baseline="0" dirty="0">
                <a:solidFill>
                  <a:schemeClr val="accent5">
                    <a:lumMod val="50000"/>
                  </a:schemeClr>
                </a:solidFill>
              </a:rPr>
              <a:t> students that SSCs [on] and [om] sound identical.</a:t>
            </a:r>
            <a:endParaRPr lang="en-US" sz="1200" b="0" dirty="0">
              <a:solidFill>
                <a:schemeClr val="accent5">
                  <a:lumMod val="50000"/>
                </a:schemeClr>
              </a:solidFill>
            </a:endParaRPr>
          </a:p>
          <a:p>
            <a:r>
              <a:rPr lang="en-US" sz="1200" dirty="0">
                <a:solidFill>
                  <a:schemeClr val="accent5">
                    <a:lumMod val="50000"/>
                  </a:schemeClr>
                </a:solidFill>
              </a:rPr>
              <a:t>2. Remind students that when [un]</a:t>
            </a:r>
            <a:r>
              <a:rPr lang="en-US" sz="1200" baseline="0" dirty="0">
                <a:solidFill>
                  <a:schemeClr val="accent5">
                    <a:lumMod val="50000"/>
                  </a:schemeClr>
                </a:solidFill>
              </a:rPr>
              <a:t> and [um] appear before a vowel, they are pronounced as non-nasal vowels + m/n. </a:t>
            </a:r>
            <a:r>
              <a:rPr lang="en-US" sz="1200" i="1" baseline="0" dirty="0">
                <a:solidFill>
                  <a:schemeClr val="accent5">
                    <a:lumMod val="50000"/>
                  </a:schemeClr>
                </a:solidFill>
              </a:rPr>
              <a:t>Munition </a:t>
            </a:r>
            <a:r>
              <a:rPr lang="en-US" sz="1200" i="0" baseline="0" dirty="0">
                <a:solidFill>
                  <a:schemeClr val="accent5">
                    <a:lumMod val="50000"/>
                  </a:schemeClr>
                </a:solidFill>
              </a:rPr>
              <a:t>could be used as an example to illustrate this.</a:t>
            </a:r>
            <a:endParaRPr lang="en-US" sz="1200" dirty="0">
              <a:solidFill>
                <a:schemeClr val="accent5">
                  <a:lumMod val="50000"/>
                </a:schemeClr>
              </a:solidFill>
            </a:endParaRPr>
          </a:p>
          <a:p>
            <a:r>
              <a:rPr lang="en-US" sz="1200" dirty="0">
                <a:solidFill>
                  <a:schemeClr val="accent5">
                    <a:lumMod val="50000"/>
                  </a:schemeClr>
                </a:solidFill>
              </a:rPr>
              <a:t>3. Working</a:t>
            </a:r>
            <a:r>
              <a:rPr lang="en-US" sz="1200" baseline="0" dirty="0">
                <a:solidFill>
                  <a:schemeClr val="accent5">
                    <a:lumMod val="50000"/>
                  </a:schemeClr>
                </a:solidFill>
              </a:rPr>
              <a:t> in pairs, students </a:t>
            </a:r>
            <a:r>
              <a:rPr lang="en-US" sz="1200" dirty="0">
                <a:solidFill>
                  <a:schemeClr val="accent5">
                    <a:lumMod val="50000"/>
                  </a:schemeClr>
                </a:solidFill>
              </a:rPr>
              <a:t>use the rules to sound out the words and decide whether the sounds </a:t>
            </a:r>
            <a:r>
              <a:rPr lang="en-US" sz="1200" baseline="0" dirty="0">
                <a:solidFill>
                  <a:schemeClr val="accent5">
                    <a:lumMod val="50000"/>
                  </a:schemeClr>
                </a:solidFill>
              </a:rPr>
              <a:t>in bold are </a:t>
            </a:r>
            <a:r>
              <a:rPr lang="en-US" sz="1200" dirty="0">
                <a:solidFill>
                  <a:schemeClr val="accent5">
                    <a:lumMod val="50000"/>
                  </a:schemeClr>
                </a:solidFill>
              </a:rPr>
              <a:t>nasal or non-nasal. </a:t>
            </a:r>
          </a:p>
          <a:p>
            <a:r>
              <a:rPr lang="en-US" b="0" dirty="0"/>
              <a:t>4.</a:t>
            </a:r>
            <a:r>
              <a:rPr lang="en-US" sz="1200" dirty="0">
                <a:solidFill>
                  <a:schemeClr val="accent5">
                    <a:lumMod val="50000"/>
                  </a:schemeClr>
                </a:solidFill>
              </a:rPr>
              <a:t> Click to reveal the answers. Click on the images to hear the words said aloud by</a:t>
            </a:r>
            <a:r>
              <a:rPr lang="en-US" sz="1200" baseline="0" dirty="0">
                <a:solidFill>
                  <a:schemeClr val="accent5">
                    <a:lumMod val="50000"/>
                  </a:schemeClr>
                </a:solidFill>
              </a:rPr>
              <a:t> a native speaker.</a:t>
            </a:r>
            <a:endParaRPr lang="en-US" b="0" dirty="0"/>
          </a:p>
          <a:p>
            <a:endParaRPr lang="en-US" b="0" dirty="0"/>
          </a:p>
          <a:p>
            <a:r>
              <a:rPr lang="en-US" b="1" dirty="0"/>
              <a:t>Transcript:</a:t>
            </a:r>
          </a:p>
          <a:p>
            <a:pPr rtl="0"/>
            <a:r>
              <a:rPr lang="fr-FR" sz="1200" b="0" i="0" u="none" strike="noStrike" kern="1200" dirty="0">
                <a:solidFill>
                  <a:schemeClr val="tx1"/>
                </a:solidFill>
                <a:effectLst/>
                <a:latin typeface="+mn-lt"/>
                <a:ea typeface="+mn-ea"/>
                <a:cs typeface="+mn-cs"/>
              </a:rPr>
              <a:t>unifier</a:t>
            </a:r>
          </a:p>
          <a:p>
            <a:pPr rtl="0"/>
            <a:r>
              <a:rPr lang="fr-FR" sz="1200" b="0" i="0" u="none" strike="noStrike" kern="1200" dirty="0">
                <a:solidFill>
                  <a:schemeClr val="tx1"/>
                </a:solidFill>
                <a:effectLst/>
                <a:latin typeface="+mn-lt"/>
                <a:ea typeface="+mn-ea"/>
                <a:cs typeface="+mn-cs"/>
              </a:rPr>
              <a:t>parfum</a:t>
            </a:r>
          </a:p>
          <a:p>
            <a:pPr rtl="0"/>
            <a:r>
              <a:rPr lang="fr-FR" sz="1200" b="0" i="0" u="none" strike="noStrike" kern="1200" dirty="0">
                <a:solidFill>
                  <a:schemeClr val="tx1"/>
                </a:solidFill>
                <a:effectLst/>
                <a:latin typeface="+mn-lt"/>
                <a:ea typeface="+mn-ea"/>
                <a:cs typeface="+mn-cs"/>
              </a:rPr>
              <a:t>jungle</a:t>
            </a:r>
          </a:p>
          <a:p>
            <a:pPr rtl="0"/>
            <a:r>
              <a:rPr lang="fr-FR" sz="1200" b="0" i="0" u="none" strike="noStrike" kern="1200" dirty="0">
                <a:solidFill>
                  <a:schemeClr val="tx1"/>
                </a:solidFill>
                <a:effectLst/>
                <a:latin typeface="+mn-lt"/>
                <a:ea typeface="+mn-ea"/>
                <a:cs typeface="+mn-cs"/>
              </a:rPr>
              <a:t>munition</a:t>
            </a:r>
          </a:p>
          <a:p>
            <a:pPr rtl="0"/>
            <a:r>
              <a:rPr lang="fr-FR" sz="1200" b="0" i="0" u="none" strike="noStrike" kern="1200" dirty="0">
                <a:solidFill>
                  <a:schemeClr val="tx1"/>
                </a:solidFill>
                <a:effectLst/>
                <a:latin typeface="+mn-lt"/>
                <a:ea typeface="+mn-ea"/>
                <a:cs typeface="+mn-cs"/>
              </a:rPr>
              <a:t>rumeur</a:t>
            </a:r>
          </a:p>
          <a:p>
            <a:pPr rtl="0"/>
            <a:r>
              <a:rPr lang="fr-FR" sz="1200" b="0" i="0" u="none" strike="noStrike" kern="1200" dirty="0">
                <a:solidFill>
                  <a:schemeClr val="tx1"/>
                </a:solidFill>
                <a:effectLst/>
                <a:latin typeface="+mn-lt"/>
                <a:ea typeface="+mn-ea"/>
                <a:cs typeface="+mn-cs"/>
              </a:rPr>
              <a:t>humble</a:t>
            </a:r>
          </a:p>
          <a:p>
            <a:pPr rtl="0"/>
            <a:r>
              <a:rPr lang="fr-FR" sz="1200" b="0" i="0" u="none" strike="noStrike" kern="1200" dirty="0">
                <a:solidFill>
                  <a:schemeClr val="tx1"/>
                </a:solidFill>
                <a:effectLst/>
                <a:latin typeface="+mn-lt"/>
                <a:ea typeface="+mn-ea"/>
                <a:cs typeface="+mn-cs"/>
              </a:rPr>
              <a:t>humidité</a:t>
            </a:r>
          </a:p>
          <a:p>
            <a:pPr rtl="0"/>
            <a:r>
              <a:rPr lang="fr-FR" sz="1200" b="0" i="0" u="none" strike="noStrike" kern="1200" dirty="0">
                <a:solidFill>
                  <a:schemeClr val="tx1"/>
                </a:solidFill>
                <a:effectLst/>
                <a:latin typeface="+mn-lt"/>
                <a:ea typeface="+mn-ea"/>
                <a:cs typeface="+mn-cs"/>
              </a:rPr>
              <a:t>punir</a:t>
            </a:r>
          </a:p>
          <a:p>
            <a:pPr rtl="0"/>
            <a:r>
              <a:rPr lang="fr-FR" sz="1200" b="0" i="0" u="none" strike="noStrike" kern="1200" dirty="0">
                <a:solidFill>
                  <a:schemeClr val="tx1"/>
                </a:solidFill>
                <a:effectLst/>
                <a:latin typeface="+mn-lt"/>
                <a:ea typeface="+mn-ea"/>
                <a:cs typeface="+mn-cs"/>
              </a:rPr>
              <a:t>union</a:t>
            </a:r>
          </a:p>
          <a:p>
            <a:pPr rtl="0"/>
            <a:r>
              <a:rPr lang="fr-FR" sz="1200" b="0" i="0" u="none" strike="noStrike" kern="1200" dirty="0">
                <a:solidFill>
                  <a:schemeClr val="tx1"/>
                </a:solidFill>
                <a:effectLst/>
                <a:latin typeface="+mn-lt"/>
                <a:ea typeface="+mn-ea"/>
                <a:cs typeface="+mn-cs"/>
              </a:rPr>
              <a:t>opportun</a:t>
            </a:r>
          </a:p>
          <a:p>
            <a:pPr rtl="0"/>
            <a:r>
              <a:rPr lang="fr-FR" sz="1200" b="0" i="0" u="none" strike="noStrike" kern="1200" dirty="0">
                <a:solidFill>
                  <a:schemeClr val="tx1"/>
                </a:solidFill>
                <a:effectLst/>
                <a:latin typeface="+mn-lt"/>
                <a:ea typeface="+mn-ea"/>
                <a:cs typeface="+mn-cs"/>
              </a:rPr>
              <a:t>tumulte</a:t>
            </a:r>
          </a:p>
          <a:p>
            <a:pPr rtl="0"/>
            <a:r>
              <a:rPr lang="fr-FR" sz="1200" b="0" i="0" u="none" strike="noStrike" kern="1200" dirty="0">
                <a:solidFill>
                  <a:schemeClr val="tx1"/>
                </a:solidFill>
                <a:effectLst/>
                <a:latin typeface="+mn-lt"/>
                <a:ea typeface="+mn-ea"/>
                <a:cs typeface="+mn-cs"/>
              </a:rPr>
              <a:t>cajun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dirty="0"/>
          </a:p>
          <a:p>
            <a:r>
              <a:rPr lang="en-GB" b="1" baseline="0" dirty="0"/>
              <a:t>Word frequency (1 is the most frequent word in French): </a:t>
            </a:r>
            <a:br>
              <a:rPr lang="en-GB" baseline="0" dirty="0"/>
            </a:br>
            <a:r>
              <a:rPr lang="fr-FR" baseline="0" noProof="0" dirty="0"/>
              <a:t>punir [2149], </a:t>
            </a:r>
          </a:p>
          <a:p>
            <a:r>
              <a:rPr lang="de-DE" sz="1200" dirty="0">
                <a:latin typeface="Century Gothic" panose="020B0502020202020204" pitchFamily="34" charset="0"/>
              </a:rPr>
              <a:t>Source: </a:t>
            </a:r>
            <a:r>
              <a:rPr lang="en-GB" sz="1200" dirty="0">
                <a:latin typeface="Century Gothic" panose="020B0502020202020204" pitchFamily="34" charset="0"/>
              </a:rPr>
              <a:t>Lonsdale, D., &amp; Le Bras, Y.  (2009). </a:t>
            </a:r>
            <a:r>
              <a:rPr lang="en-GB" sz="1200" i="1" dirty="0">
                <a:latin typeface="Century Gothic" panose="020B0502020202020204" pitchFamily="34" charset="0"/>
              </a:rPr>
              <a:t>A Frequency Dictionary of French: Core vocabulary for learners </a:t>
            </a:r>
            <a:r>
              <a:rPr lang="en-GB" sz="1200" dirty="0">
                <a:latin typeface="Century Gothic" panose="020B0502020202020204" pitchFamily="34" charset="0"/>
              </a:rPr>
              <a:t>London: Routledge.</a:t>
            </a:r>
          </a:p>
          <a:p>
            <a:pPr rtl="0"/>
            <a:endParaRPr lang="en-GB" sz="1200" dirty="0">
              <a:latin typeface="Century Gothic" panose="020B0502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b="1" baseline="0" dirty="0"/>
              <a:t>Word frequency of cognates used (1 is the most frequent word in French): </a:t>
            </a:r>
            <a:br>
              <a:rPr lang="en-GB" sz="1200" baseline="0" dirty="0"/>
            </a:br>
            <a:r>
              <a:rPr lang="fr-FR" sz="1200" baseline="0" noProof="0" dirty="0"/>
              <a:t>unifier [ &gt;5000], parfum [ 4479], jungle [4891], munition [4920], rumeur [2164], humble [4680], humidité [&gt;5000], union [729], opportun [4485], tumulte [&gt;5000], cajun [&gt;5000]</a:t>
            </a:r>
            <a:endParaRPr lang="en-GB" sz="1200"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Lonsdale,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endParaRPr lang="en-GB" sz="1200" dirty="0">
              <a:effectLst/>
              <a:latin typeface="Calibri" panose="020F0502020204030204" pitchFamily="34" charset="0"/>
              <a:ea typeface="Calibri" panose="020F0502020204030204" pitchFamily="34" charset="0"/>
              <a:cs typeface="Times New Roman" panose="02020603050405020304" pitchFamily="18" charset="0"/>
            </a:endParaRPr>
          </a:p>
          <a:p>
            <a:pPr defTabSz="966064">
              <a:defRPr/>
            </a:pPr>
            <a:endParaRPr lang="en-GB" sz="1300" dirty="0">
              <a:latin typeface="Century Gothic" panose="020B0502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66064"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064" rtl="0" eaLnBrk="1" fontAlgn="auto" latinLnBrk="0" hangingPunct="1">
                <a:lnSpc>
                  <a:spcPct val="100000"/>
                </a:lnSpc>
                <a:spcBef>
                  <a:spcPts val="0"/>
                </a:spcBef>
                <a:spcAft>
                  <a:spcPts val="0"/>
                </a:spcAft>
                <a:buClrTx/>
                <a:buSzTx/>
                <a:buFontTx/>
                <a:buNone/>
                <a:tabLst/>
                <a:defRPr/>
              </a:pPr>
              <a:t>22</a:t>
            </a:fld>
            <a:endParaRPr kumimoji="0" lang="en-GB" sz="13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202916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3 minutes</a:t>
            </a:r>
          </a:p>
          <a:p>
            <a:endParaRPr lang="en-GB" b="1" noProof="0" dirty="0"/>
          </a:p>
          <a:p>
            <a:r>
              <a:rPr lang="en-GB" b="1" noProof="0" dirty="0"/>
              <a:t>Aim: </a:t>
            </a:r>
            <a:r>
              <a:rPr lang="en-GB" b="0" noProof="0" dirty="0"/>
              <a:t>Oral production of new vocabulary</a:t>
            </a:r>
            <a:endParaRPr lang="en-GB" b="1" noProof="0" dirty="0"/>
          </a:p>
          <a:p>
            <a:endParaRPr lang="en-GB" b="1" noProof="0" dirty="0"/>
          </a:p>
          <a:p>
            <a:r>
              <a:rPr lang="en-GB" b="1" noProof="0" dirty="0"/>
              <a:t>Procedure:</a:t>
            </a:r>
          </a:p>
          <a:p>
            <a:pPr marL="228600" indent="-228600">
              <a:buAutoNum type="arabicPeriod"/>
            </a:pPr>
            <a:r>
              <a:rPr lang="en-GB" b="0" noProof="0" dirty="0"/>
              <a:t>Students work in pairs, taking it in turns to translate the new vocabulary correctly, going from left to right along each row.</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n-GB" b="0" noProof="0" dirty="0"/>
              <a:t>the teacher clicks on the boxes to reveal the correct answers.</a:t>
            </a:r>
          </a:p>
          <a:p>
            <a:pPr marL="228600" indent="-228600">
              <a:buAutoNum type="arabicPeriod"/>
            </a:pPr>
            <a:endParaRPr lang="en-GB" b="0" noProof="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099769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5 minutes</a:t>
            </a:r>
          </a:p>
          <a:p>
            <a:endParaRPr lang="en-US" b="1" dirty="0"/>
          </a:p>
          <a:p>
            <a:r>
              <a:rPr lang="en-US" b="1" dirty="0"/>
              <a:t>Aim: </a:t>
            </a:r>
            <a:r>
              <a:rPr lang="en-US" b="0" dirty="0"/>
              <a:t>To understand the vocabulary in context</a:t>
            </a:r>
          </a:p>
          <a:p>
            <a:endParaRPr lang="en-US" b="1" dirty="0"/>
          </a:p>
          <a:p>
            <a:r>
              <a:rPr lang="en-US" b="1" dirty="0"/>
              <a:t>Procedure:</a:t>
            </a:r>
          </a:p>
          <a:p>
            <a:pPr marL="228600" indent="-228600">
              <a:buAutoNum type="arabicPeriod"/>
            </a:pPr>
            <a:r>
              <a:rPr lang="en-US" b="0" dirty="0"/>
              <a:t>Ask students to read the text and write the correct words to fill the gaps.</a:t>
            </a:r>
          </a:p>
          <a:p>
            <a:pPr marL="228600" indent="-228600">
              <a:buAutoNum type="arabicPeriod"/>
            </a:pPr>
            <a:r>
              <a:rPr lang="en-US" b="0" dirty="0"/>
              <a:t>Click to reveal the answers</a:t>
            </a:r>
          </a:p>
          <a:p>
            <a:pPr marL="228600" indent="-228600">
              <a:buAutoNum type="arabicPeriod"/>
            </a:pPr>
            <a:endParaRPr lang="en-US" b="1" dirty="0"/>
          </a:p>
          <a:p>
            <a:r>
              <a:rPr lang="en-GB" b="1" baseline="0" dirty="0"/>
              <a:t>Word frequency (1 is the most frequent word in French): </a:t>
            </a:r>
            <a:br>
              <a:rPr lang="en-GB" baseline="0" dirty="0"/>
            </a:br>
            <a:r>
              <a:rPr lang="de-DE" sz="1200" dirty="0">
                <a:latin typeface="Century Gothic" panose="020B0502020202020204" pitchFamily="34" charset="0"/>
              </a:rPr>
              <a:t>Source: </a:t>
            </a:r>
            <a:r>
              <a:rPr lang="en-GB" sz="1200" dirty="0">
                <a:latin typeface="Century Gothic" panose="020B0502020202020204" pitchFamily="34" charset="0"/>
              </a:rPr>
              <a:t>Lonsdale, D., &amp; Le Bras, Y.  (2009). </a:t>
            </a:r>
            <a:r>
              <a:rPr lang="en-GB" sz="1200" i="1" dirty="0">
                <a:latin typeface="Century Gothic" panose="020B0502020202020204" pitchFamily="34" charset="0"/>
              </a:rPr>
              <a:t>A Frequency Dictionary of French: Core vocabulary for learners </a:t>
            </a:r>
            <a:r>
              <a:rPr lang="en-GB" sz="1200" dirty="0">
                <a:latin typeface="Century Gothic" panose="020B0502020202020204" pitchFamily="34" charset="0"/>
              </a:rPr>
              <a:t>London: Routledge.</a:t>
            </a:r>
          </a:p>
          <a:p>
            <a:pPr rtl="0"/>
            <a:endParaRPr lang="en-GB" sz="1200" dirty="0">
              <a:latin typeface="Century Gothic" panose="020B0502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b="1" baseline="0" dirty="0"/>
              <a:t>Word frequency of cognates used (1 is the most frequent word in French): </a:t>
            </a:r>
            <a:br>
              <a:rPr lang="en-GB" sz="1200" baseline="0" dirty="0"/>
            </a:br>
            <a:r>
              <a:rPr lang="fr-FR" sz="1200" baseline="0" noProof="0" dirty="0"/>
              <a:t>héritage [2193], immigré [&gt;5000]</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Lonsdale,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endParaRPr lang="en-GB" sz="12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b="1" dirty="0"/>
          </a:p>
        </p:txBody>
      </p:sp>
      <p:sp>
        <p:nvSpPr>
          <p:cNvPr id="4" name="Slide Number Placeholder 3"/>
          <p:cNvSpPr>
            <a:spLocks noGrp="1"/>
          </p:cNvSpPr>
          <p:nvPr>
            <p:ph type="sldNum" sz="quarter" idx="5"/>
          </p:nvPr>
        </p:nvSpPr>
        <p:spPr/>
        <p:txBody>
          <a:bodyPr/>
          <a:lstStyle/>
          <a:p>
            <a:pPr marL="0" marR="0" lvl="0" indent="0" algn="r" defTabSz="966064"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064" rtl="0" eaLnBrk="1" fontAlgn="auto" latinLnBrk="0" hangingPunct="1">
                <a:lnSpc>
                  <a:spcPct val="100000"/>
                </a:lnSpc>
                <a:spcBef>
                  <a:spcPts val="0"/>
                </a:spcBef>
                <a:spcAft>
                  <a:spcPts val="0"/>
                </a:spcAft>
                <a:buClrTx/>
                <a:buSzTx/>
                <a:buFontTx/>
                <a:buNone/>
                <a:tabLst/>
                <a:defRPr/>
              </a:pPr>
              <a:t>24</a:t>
            </a:fld>
            <a:endParaRPr kumimoji="0" lang="en-GB" sz="13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025317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a:t>
            </a:r>
            <a:r>
              <a:rPr lang="en-US" b="0" dirty="0"/>
              <a:t>3 minutes</a:t>
            </a:r>
          </a:p>
          <a:p>
            <a:endParaRPr lang="en-US" b="1" dirty="0"/>
          </a:p>
          <a:p>
            <a:r>
              <a:rPr lang="en-US" b="1" dirty="0"/>
              <a:t>Aim: </a:t>
            </a:r>
            <a:r>
              <a:rPr lang="en-US" b="0" dirty="0"/>
              <a:t>To explain the differences between verbs like entendre and </a:t>
            </a:r>
            <a:r>
              <a:rPr lang="fr-FR" b="0" noProof="0" dirty="0"/>
              <a:t>venir</a:t>
            </a:r>
            <a:r>
              <a:rPr lang="en-US" b="0" dirty="0"/>
              <a:t> in the present and past tenses</a:t>
            </a:r>
            <a:endParaRPr lang="en-US" b="1" dirty="0"/>
          </a:p>
          <a:p>
            <a:endParaRPr lang="en-US" b="1" dirty="0"/>
          </a:p>
          <a:p>
            <a:r>
              <a:rPr lang="en-US" b="1" dirty="0"/>
              <a:t>Procedure:</a:t>
            </a:r>
          </a:p>
          <a:p>
            <a:r>
              <a:rPr lang="en-US" b="0" dirty="0"/>
              <a:t>1. Click through the sentences to explain the conjugation of entendre and </a:t>
            </a:r>
            <a:r>
              <a:rPr lang="fr-FR" b="0" noProof="0" dirty="0"/>
              <a:t>venir</a:t>
            </a:r>
            <a:r>
              <a:rPr lang="en-US" b="0" dirty="0"/>
              <a:t> in the past and present tenses</a:t>
            </a:r>
            <a:r>
              <a:rPr lang="en-US" b="1" dirty="0"/>
              <a:t>.</a:t>
            </a:r>
            <a:endParaRPr lang="en-US" b="0" dirty="0"/>
          </a:p>
        </p:txBody>
      </p:sp>
      <p:sp>
        <p:nvSpPr>
          <p:cNvPr id="4" name="Slide Number Placeholder 3"/>
          <p:cNvSpPr>
            <a:spLocks noGrp="1"/>
          </p:cNvSpPr>
          <p:nvPr>
            <p:ph type="sldNum" sz="quarter" idx="5"/>
          </p:nvPr>
        </p:nvSpPr>
        <p:spPr/>
        <p:txBody>
          <a:bodyPr/>
          <a:lstStyle/>
          <a:p>
            <a:pPr defTabSz="966064">
              <a:defRPr/>
            </a:pPr>
            <a:fld id="{051212F4-EB5A-464B-92EC-DACFCB1CC2CD}" type="slidenum">
              <a:rPr lang="en-GB">
                <a:solidFill>
                  <a:prstClr val="black"/>
                </a:solidFill>
                <a:latin typeface="Calibri" panose="020F0502020204030204"/>
              </a:rPr>
              <a:pPr defTabSz="966064">
                <a:defRPr/>
              </a:pPr>
              <a:t>25</a:t>
            </a:fld>
            <a:endParaRPr lang="en-GB" dirty="0">
              <a:solidFill>
                <a:prstClr val="black"/>
              </a:solidFill>
              <a:latin typeface="Calibri" panose="020F0502020204030204"/>
            </a:endParaRPr>
          </a:p>
        </p:txBody>
      </p:sp>
    </p:spTree>
    <p:extLst>
      <p:ext uri="{BB962C8B-B14F-4D97-AF65-F5344CB8AC3E}">
        <p14:creationId xmlns:p14="http://schemas.microsoft.com/office/powerpoint/2010/main" val="350969879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Timing: </a:t>
            </a:r>
            <a:r>
              <a:rPr lang="en-US" b="0" dirty="0"/>
              <a:t>5 minutes</a:t>
            </a:r>
          </a:p>
          <a:p>
            <a:endParaRPr lang="en-US" b="1" dirty="0"/>
          </a:p>
          <a:p>
            <a:r>
              <a:rPr lang="en-US" b="1" dirty="0"/>
              <a:t>Aim: </a:t>
            </a:r>
            <a:r>
              <a:rPr lang="en-US" b="0" dirty="0"/>
              <a:t>To identify whether statements are talking about past or ongoing events</a:t>
            </a:r>
          </a:p>
          <a:p>
            <a:endParaRPr lang="en-US" b="1" dirty="0"/>
          </a:p>
          <a:p>
            <a:r>
              <a:rPr lang="en-US" b="1" dirty="0"/>
              <a:t>Procedure:</a:t>
            </a:r>
          </a:p>
          <a:p>
            <a:pPr marL="228600" indent="-228600">
              <a:buAutoNum type="arabicPeriod"/>
            </a:pPr>
            <a:r>
              <a:rPr lang="en-US" b="0" dirty="0"/>
              <a:t>Click on the numbers on the left to hear statements about the French colonial empire.</a:t>
            </a:r>
          </a:p>
          <a:p>
            <a:pPr marL="228600" indent="-228600">
              <a:buAutoNum type="arabicPeriod"/>
            </a:pPr>
            <a:r>
              <a:rPr lang="en-US" b="0" dirty="0"/>
              <a:t>Students need to pay attention to the verb tense being used to decide whether events are in the past or if they are still happening. If they decide the events are still happening, the word encore can be added to the sentences. </a:t>
            </a:r>
          </a:p>
          <a:p>
            <a:pPr marL="228600" indent="-228600">
              <a:buAutoNum type="arabicPeriod"/>
            </a:pPr>
            <a:r>
              <a:rPr lang="en-US" b="0" dirty="0"/>
              <a:t>Click to reveal the answers and the English summaries of the sentences (which do not provide information on the tense).</a:t>
            </a:r>
          </a:p>
          <a:p>
            <a:pPr marL="228600" indent="-228600">
              <a:buAutoNum type="arabicPeriod"/>
            </a:pPr>
            <a:r>
              <a:rPr lang="en-US" b="0" dirty="0"/>
              <a:t>Click the numbers on the right to hear the full sentences with “encore” added to the sentences where events are still happening, to verify answers.</a:t>
            </a:r>
          </a:p>
          <a:p>
            <a:pPr marL="228600" indent="-228600">
              <a:buAutoNum type="arabicPeriod"/>
            </a:pPr>
            <a:r>
              <a:rPr lang="en-US" b="0" dirty="0"/>
              <a:t>Click to reveal information pointing out that not everything has changed, and that there are still consequences arising from the empire.</a:t>
            </a:r>
          </a:p>
          <a:p>
            <a:endParaRPr lang="en-US" b="1" dirty="0"/>
          </a:p>
          <a:p>
            <a:r>
              <a:rPr lang="en-US" b="1" dirty="0"/>
              <a:t>Transcript:</a:t>
            </a:r>
          </a:p>
          <a:p>
            <a:pPr marL="457200" indent="-457200">
              <a:buFont typeface="+mj-lt"/>
              <a:buAutoNum type="arabicPeriod"/>
            </a:pPr>
            <a:r>
              <a:rPr lang="fr-FR" sz="1200" dirty="0">
                <a:solidFill>
                  <a:srgbClr val="115076"/>
                </a:solidFill>
              </a:rPr>
              <a:t>La Métropole a défendu [-] ses actions. Selon les Français, c'est une "mission civilisatrice".</a:t>
            </a:r>
          </a:p>
          <a:p>
            <a:pPr marL="457200" marR="0" lvl="0" indent="-457200" algn="l" defTabSz="914400" rtl="0" eaLnBrk="1" fontAlgn="auto" latinLnBrk="0" hangingPunct="1">
              <a:lnSpc>
                <a:spcPct val="100000"/>
              </a:lnSpc>
              <a:spcBef>
                <a:spcPts val="0"/>
              </a:spcBef>
              <a:spcAft>
                <a:spcPts val="0"/>
              </a:spcAft>
              <a:buClrTx/>
              <a:buSzTx/>
              <a:buFont typeface="+mj-lt"/>
              <a:buAutoNum type="arabicPeriod"/>
              <a:tabLst/>
              <a:defRPr/>
            </a:pPr>
            <a:r>
              <a:rPr lang="fr-FR" sz="1200" dirty="0">
                <a:solidFill>
                  <a:srgbClr val="115076"/>
                </a:solidFill>
              </a:rPr>
              <a:t>Le gouvernement français défend [encore] l'Empire colonial français.</a:t>
            </a:r>
          </a:p>
          <a:p>
            <a:pPr marL="457200" indent="-457200">
              <a:buFont typeface="+mj-lt"/>
              <a:buAutoNum type="arabicPeriod"/>
            </a:pPr>
            <a:r>
              <a:rPr lang="fr-FR" sz="1200" dirty="0">
                <a:solidFill>
                  <a:srgbClr val="115076"/>
                </a:solidFill>
              </a:rPr>
              <a:t>La France a dépendu [-] des ressources de ses colonies.</a:t>
            </a:r>
          </a:p>
          <a:p>
            <a:pPr marL="457200" indent="-457200">
              <a:buFont typeface="+mj-lt"/>
              <a:buAutoNum type="arabicPeriod"/>
            </a:pPr>
            <a:r>
              <a:rPr lang="fr-FR" sz="1200" dirty="0">
                <a:solidFill>
                  <a:srgbClr val="115076"/>
                </a:solidFill>
              </a:rPr>
              <a:t>La France a obtenu [-] plus de 3 milliard de francs des colonies en Afrique de l'Ouest.</a:t>
            </a:r>
          </a:p>
          <a:p>
            <a:pPr marL="457200" indent="-457200">
              <a:buFont typeface="+mj-lt"/>
              <a:buAutoNum type="arabicPeriod"/>
            </a:pPr>
            <a:r>
              <a:rPr lang="fr-FR" sz="1200" dirty="0">
                <a:solidFill>
                  <a:srgbClr val="115076"/>
                </a:solidFill>
              </a:rPr>
              <a:t>On entend [encore] des insultes racistes contre les Noirs et les Arabes.</a:t>
            </a:r>
          </a:p>
          <a:p>
            <a:pPr marL="457200" indent="-457200">
              <a:buFont typeface="+mj-lt"/>
              <a:buAutoNum type="arabicPeriod"/>
            </a:pPr>
            <a:r>
              <a:rPr lang="fr-FR" sz="1200" dirty="0">
                <a:solidFill>
                  <a:srgbClr val="115076"/>
                </a:solidFill>
              </a:rPr>
              <a:t>Les Algériens attendent [encore] une excuse du gouvernement pour les événements en Algérie.</a:t>
            </a:r>
          </a:p>
          <a:p>
            <a:pPr marL="457200" indent="-457200">
              <a:buFont typeface="+mj-lt"/>
              <a:buAutoNum type="arabicPeriod"/>
            </a:pPr>
            <a:r>
              <a:rPr lang="fr-FR" sz="1200" dirty="0">
                <a:solidFill>
                  <a:srgbClr val="115076"/>
                </a:solidFill>
              </a:rPr>
              <a:t>Le gouvernement a soutenu [-] l'introduction de la langue française et de la foi chrétienne dans les colonies.</a:t>
            </a:r>
          </a:p>
          <a:p>
            <a:pPr marL="457200" indent="-457200">
              <a:buFont typeface="+mj-lt"/>
              <a:buAutoNum type="arabicPeriod"/>
            </a:pPr>
            <a:r>
              <a:rPr lang="fr-FR" sz="1200" dirty="0">
                <a:solidFill>
                  <a:srgbClr val="115076"/>
                </a:solidFill>
              </a:rPr>
              <a:t>Plusieurs îles et une région en Amérique du Sud appartiennent [encore] à la France.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dirty="0"/>
          </a:p>
          <a:p>
            <a:r>
              <a:rPr lang="en-GB" b="1" baseline="0" dirty="0"/>
              <a:t>Word frequency of unknown words used (1 is the most frequent word in French): </a:t>
            </a:r>
            <a:br>
              <a:rPr lang="en-GB" baseline="0" dirty="0"/>
            </a:br>
            <a:r>
              <a:rPr lang="en-GB" baseline="0" dirty="0"/>
              <a:t>excuse [1839]</a:t>
            </a:r>
          </a:p>
          <a:p>
            <a:r>
              <a:rPr lang="de-DE" sz="1200" dirty="0">
                <a:latin typeface="Century Gothic" panose="020B0502020202020204" pitchFamily="34" charset="0"/>
              </a:rPr>
              <a:t>Source: </a:t>
            </a:r>
            <a:r>
              <a:rPr lang="en-GB" sz="1200" dirty="0">
                <a:latin typeface="Century Gothic" panose="020B0502020202020204" pitchFamily="34" charset="0"/>
              </a:rPr>
              <a:t>Lonsdale, D., &amp; Le Bras, Y.  (2009). </a:t>
            </a:r>
            <a:r>
              <a:rPr lang="en-GB" sz="1200" i="1" dirty="0">
                <a:latin typeface="Century Gothic" panose="020B0502020202020204" pitchFamily="34" charset="0"/>
              </a:rPr>
              <a:t>A Frequency Dictionary of French: Core vocabulary for learners </a:t>
            </a:r>
            <a:r>
              <a:rPr lang="en-GB" sz="1200" dirty="0">
                <a:latin typeface="Century Gothic" panose="020B0502020202020204" pitchFamily="34" charset="0"/>
              </a:rPr>
              <a:t>London: Routledge.</a:t>
            </a:r>
          </a:p>
        </p:txBody>
      </p:sp>
      <p:sp>
        <p:nvSpPr>
          <p:cNvPr id="4" name="Slide Number Placeholder 3"/>
          <p:cNvSpPr>
            <a:spLocks noGrp="1"/>
          </p:cNvSpPr>
          <p:nvPr>
            <p:ph type="sldNum" sz="quarter" idx="5"/>
          </p:nvPr>
        </p:nvSpPr>
        <p:spPr/>
        <p:txBody>
          <a:bodyPr/>
          <a:lstStyle/>
          <a:p>
            <a:pPr marL="0" marR="0" lvl="0" indent="0" algn="r" defTabSz="966064"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064" rtl="0" eaLnBrk="1" fontAlgn="auto" latinLnBrk="0" hangingPunct="1">
                <a:lnSpc>
                  <a:spcPct val="100000"/>
                </a:lnSpc>
                <a:spcBef>
                  <a:spcPts val="0"/>
                </a:spcBef>
                <a:spcAft>
                  <a:spcPts val="0"/>
                </a:spcAft>
                <a:buClrTx/>
                <a:buSzTx/>
                <a:buFontTx/>
                <a:buNone/>
                <a:tabLst/>
                <a:defRPr/>
              </a:pPr>
              <a:t>26</a:t>
            </a:fld>
            <a:endParaRPr kumimoji="0" lang="en-GB" sz="13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7134436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a:t>
            </a:r>
            <a:r>
              <a:rPr lang="en-US" b="0" dirty="0"/>
              <a:t>4 minutes</a:t>
            </a:r>
          </a:p>
          <a:p>
            <a:endParaRPr lang="en-US" b="1" dirty="0"/>
          </a:p>
          <a:p>
            <a:r>
              <a:rPr lang="en-US" b="1" dirty="0"/>
              <a:t>Aim: </a:t>
            </a:r>
            <a:r>
              <a:rPr lang="en-US" b="0" dirty="0"/>
              <a:t>To introduce the formation of inverting the subject and verb in questions in the present tense which use a question word.</a:t>
            </a:r>
            <a:endParaRPr lang="en-US" b="1" dirty="0"/>
          </a:p>
          <a:p>
            <a:endParaRPr lang="en-US" b="1" dirty="0"/>
          </a:p>
          <a:p>
            <a:r>
              <a:rPr lang="en-US" b="1" dirty="0"/>
              <a:t>Procedure:</a:t>
            </a:r>
          </a:p>
          <a:p>
            <a:pPr marL="228600" indent="-228600">
              <a:buFont typeface="+mj-lt"/>
              <a:buAutoNum type="arabicPeriod"/>
            </a:pPr>
            <a:r>
              <a:rPr lang="en-GB" b="0" i="0" dirty="0"/>
              <a:t>Click through the explanation of the rule, bringing up the example using </a:t>
            </a:r>
            <a:r>
              <a:rPr lang="fr-FR" b="0" i="1" noProof="0" dirty="0"/>
              <a:t>pourquoi</a:t>
            </a:r>
            <a:r>
              <a:rPr lang="en-GB" b="0" i="1" dirty="0"/>
              <a:t>?</a:t>
            </a:r>
          </a:p>
          <a:p>
            <a:pPr marL="228600" indent="-228600">
              <a:buFont typeface="+mj-lt"/>
              <a:buAutoNum type="arabicPeriod"/>
            </a:pPr>
            <a:r>
              <a:rPr lang="en-GB" b="0" i="0" noProof="0" dirty="0"/>
              <a:t>Click to bring up English question sentences and ask students to verbally translate into French.</a:t>
            </a:r>
          </a:p>
          <a:p>
            <a:pPr marL="228600" indent="-228600">
              <a:buFont typeface="+mj-lt"/>
              <a:buAutoNum type="arabicPeriod"/>
            </a:pPr>
            <a:r>
              <a:rPr lang="en-GB" b="0" i="0" noProof="0" dirty="0"/>
              <a:t>Click to reveal information on relocating the direct object when using </a:t>
            </a:r>
            <a:r>
              <a:rPr lang="fr-FR" b="0" i="0" noProof="0" dirty="0"/>
              <a:t>combien</a:t>
            </a:r>
            <a:r>
              <a:rPr lang="en-GB" b="0" i="0" noProof="0" dirty="0"/>
              <a:t> and </a:t>
            </a:r>
            <a:r>
              <a:rPr lang="fr-FR" b="0" i="0" noProof="0" dirty="0"/>
              <a:t>quel</a:t>
            </a:r>
            <a:r>
              <a:rPr lang="en-GB" b="0" i="0" noProof="0" dirty="0"/>
              <a:t>/</a:t>
            </a:r>
            <a:r>
              <a:rPr lang="fr-FR" b="0" i="0" noProof="0" dirty="0"/>
              <a:t>quelle</a:t>
            </a:r>
            <a:r>
              <a:rPr lang="en-GB" b="0" i="0" dirty="0"/>
              <a:t>.</a:t>
            </a:r>
          </a:p>
          <a:p>
            <a:pPr marL="228600" indent="-228600">
              <a:buFont typeface="+mj-lt"/>
              <a:buAutoNum type="arabicPeriod"/>
            </a:pPr>
            <a:r>
              <a:rPr lang="en-GB" b="0" i="0" dirty="0"/>
              <a:t>Click through the remaining questions, highlighting the difference when using </a:t>
            </a:r>
            <a:r>
              <a:rPr lang="en-GB" b="0" i="1" dirty="0"/>
              <a:t>qui? </a:t>
            </a:r>
            <a:r>
              <a:rPr lang="en-GB" b="0" i="0" dirty="0"/>
              <a:t>which only creates a subject/verb inversion when preceded by </a:t>
            </a:r>
            <a:r>
              <a:rPr lang="en-GB" b="0" i="1" dirty="0"/>
              <a:t>à</a:t>
            </a:r>
            <a:r>
              <a:rPr lang="en-GB" b="0" i="0" dirty="0"/>
              <a:t>.</a:t>
            </a:r>
          </a:p>
        </p:txBody>
      </p:sp>
      <p:sp>
        <p:nvSpPr>
          <p:cNvPr id="4" name="Slide Number Placeholder 3"/>
          <p:cNvSpPr>
            <a:spLocks noGrp="1"/>
          </p:cNvSpPr>
          <p:nvPr>
            <p:ph type="sldNum" sz="quarter" idx="5"/>
          </p:nvPr>
        </p:nvSpPr>
        <p:spPr/>
        <p:txBody>
          <a:bodyPr/>
          <a:lstStyle/>
          <a:p>
            <a:pPr marL="0" marR="0" lvl="0" indent="0" algn="r" defTabSz="966064"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064" rtl="0" eaLnBrk="1" fontAlgn="auto" latinLnBrk="0" hangingPunct="1">
                <a:lnSpc>
                  <a:spcPct val="100000"/>
                </a:lnSpc>
                <a:spcBef>
                  <a:spcPts val="0"/>
                </a:spcBef>
                <a:spcAft>
                  <a:spcPts val="0"/>
                </a:spcAft>
                <a:buClrTx/>
                <a:buSzTx/>
                <a:buFontTx/>
                <a:buNone/>
                <a:tabLst/>
                <a:defRPr/>
              </a:pPr>
              <a:t>27</a:t>
            </a:fld>
            <a:endParaRPr kumimoji="0" lang="en-GB" sz="13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782624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5 minutes</a:t>
            </a:r>
          </a:p>
          <a:p>
            <a:endParaRPr lang="en-US" b="1"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Aim: </a:t>
            </a:r>
            <a:r>
              <a:rPr lang="en-US" b="0" dirty="0"/>
              <a:t>Oral production of</a:t>
            </a:r>
            <a:r>
              <a:rPr lang="en-US" b="0" i="0" dirty="0"/>
              <a:t> questions in the perfect tense, using question words and subject/verb inversion.</a:t>
            </a:r>
          </a:p>
          <a:p>
            <a:endParaRPr lang="en-US" b="1" dirty="0"/>
          </a:p>
          <a:p>
            <a:r>
              <a:rPr lang="en-US" b="1" dirty="0"/>
              <a:t>Procedure:</a:t>
            </a:r>
          </a:p>
          <a:p>
            <a:pPr marL="228600" indent="-228600">
              <a:buAutoNum type="arabicPeriod"/>
            </a:pPr>
            <a:r>
              <a:rPr lang="en-US" b="0" u="none" dirty="0"/>
              <a:t>Print the role-cards on the next slide.</a:t>
            </a:r>
          </a:p>
          <a:p>
            <a:pPr marL="228600" indent="-228600">
              <a:buAutoNum type="arabicPeriod"/>
            </a:pPr>
            <a:r>
              <a:rPr lang="en-US" b="0" u="none" dirty="0"/>
              <a:t>Click through the text and example.</a:t>
            </a:r>
          </a:p>
          <a:p>
            <a:pPr marL="228600" indent="-228600">
              <a:buAutoNum type="arabicPeriod"/>
            </a:pPr>
            <a:r>
              <a:rPr lang="en-US" b="0" u="none" dirty="0"/>
              <a:t>Students work in pairs.</a:t>
            </a:r>
          </a:p>
          <a:p>
            <a:pPr marL="228600" indent="-228600">
              <a:buAutoNum type="arabicPeriod"/>
            </a:pPr>
            <a:r>
              <a:rPr lang="en-US" b="0" u="none" dirty="0"/>
              <a:t>Partner A asks four questions as the interviewer, and Partner B answers the questions as Bilal, Amir’s father.</a:t>
            </a:r>
          </a:p>
          <a:p>
            <a:pPr marL="228600" indent="-228600">
              <a:buAutoNum type="arabicPeriod"/>
            </a:pPr>
            <a:r>
              <a:rPr lang="en-US" b="0" u="none" dirty="0"/>
              <a:t>Students then swap roles for the second set of questions.</a:t>
            </a:r>
          </a:p>
          <a:p>
            <a:pPr marL="228600" indent="-228600">
              <a:buAutoNum type="arabicPeriod"/>
            </a:pPr>
            <a:r>
              <a:rPr lang="en-US" b="0" u="none" dirty="0"/>
              <a:t>Go to the next slide to see model questions and answers.</a:t>
            </a:r>
          </a:p>
          <a:p>
            <a:pPr marL="228600" indent="-228600">
              <a:buAutoNum type="arabicPeriod"/>
            </a:pPr>
            <a:endParaRPr lang="en-US" b="0" u="none"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b="1" baseline="0" dirty="0"/>
              <a:t>Word frequency of cognates used (1 is the most frequent word in French): </a:t>
            </a:r>
            <a:br>
              <a:rPr lang="en-GB" sz="1200" baseline="0" dirty="0"/>
            </a:br>
            <a:r>
              <a:rPr lang="fr-FR" sz="1200" baseline="0" noProof="0" dirty="0"/>
              <a:t>documentaire</a:t>
            </a:r>
            <a:r>
              <a:rPr lang="en-GB" sz="1200" baseline="0" dirty="0"/>
              <a:t> [&gt;5000], </a:t>
            </a:r>
            <a:r>
              <a:rPr lang="fr-FR" sz="1200" baseline="0" noProof="0" dirty="0"/>
              <a:t>correspondre</a:t>
            </a:r>
            <a:r>
              <a:rPr lang="en-GB" sz="1200" baseline="0" dirty="0"/>
              <a:t> [1415], </a:t>
            </a:r>
            <a:r>
              <a:rPr lang="fr-FR" sz="1200" baseline="0" noProof="0" dirty="0"/>
              <a:t>combattre</a:t>
            </a:r>
            <a:r>
              <a:rPr lang="en-GB" sz="1200" baseline="0" dirty="0"/>
              <a:t> [1118] </a:t>
            </a:r>
            <a:r>
              <a:rPr lang="fr-FR" baseline="0" noProof="0" dirty="0"/>
              <a:t>commettre [1196], patriotique [&gt;5000]</a:t>
            </a:r>
            <a:endParaRPr lang="en-GB" sz="1200"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solidFill>
                <a:effectLst/>
                <a:latin typeface="Century Gothic" panose="020B0502020202020204" pitchFamily="34" charset="0"/>
                <a:ea typeface="+mn-ea"/>
                <a:cs typeface="+mn-cs"/>
              </a:rPr>
              <a:t>Source: </a:t>
            </a:r>
            <a:r>
              <a:rPr lang="en-GB" sz="1200" kern="1200">
                <a:solidFill>
                  <a:schemeClr val="tx1"/>
                </a:solidFill>
                <a:effectLst/>
                <a:latin typeface="Century Gothic" panose="020B0502020202020204" pitchFamily="34" charset="0"/>
                <a:ea typeface="+mn-ea"/>
                <a:cs typeface="+mn-cs"/>
              </a:rPr>
              <a:t>Lonsdale</a:t>
            </a:r>
            <a:r>
              <a:rPr lang="en-GB" sz="1200" kern="1200" dirty="0">
                <a:solidFill>
                  <a:schemeClr val="tx1"/>
                </a:solidFill>
                <a:effectLst/>
                <a:latin typeface="Century Gothic" panose="020B0502020202020204" pitchFamily="34" charset="0"/>
                <a:ea typeface="+mn-ea"/>
                <a:cs typeface="+mn-cs"/>
              </a:rPr>
              <a:t>,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endParaRPr lang="en-GB" sz="1200" dirty="0">
              <a:effectLst/>
              <a:latin typeface="Calibri" panose="020F0502020204030204" pitchFamily="34" charset="0"/>
              <a:ea typeface="Calibri" panose="020F0502020204030204" pitchFamily="34" charset="0"/>
              <a:cs typeface="Times New Roman" panose="02020603050405020304" pitchFamily="18" charset="0"/>
            </a:endParaRPr>
          </a:p>
          <a:p>
            <a:pPr marL="228600" indent="-228600">
              <a:buAutoNum type="arabicPeriod"/>
            </a:pPr>
            <a:endParaRPr lang="en-US" b="0" u="none" dirty="0"/>
          </a:p>
          <a:p>
            <a:pPr marL="228600" indent="-228600">
              <a:buAutoNum type="arabicPeriod"/>
            </a:pPr>
            <a:endParaRPr lang="en-US" b="0" u="none" dirty="0"/>
          </a:p>
          <a:p>
            <a:pPr marL="228600" indent="-228600">
              <a:buAutoNum type="arabicPeriod"/>
            </a:pPr>
            <a:endParaRPr lang="en-US" b="1" u="none" dirty="0"/>
          </a:p>
          <a:p>
            <a:pPr marL="228600" indent="-228600">
              <a:buAutoNum type="arabicPeriod"/>
            </a:pPr>
            <a:endParaRPr lang="en-US" b="0" u="none"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4374057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Role cards</a:t>
            </a:r>
          </a:p>
          <a:p>
            <a:r>
              <a:rPr lang="en-US" b="1" dirty="0"/>
              <a:t>Do not display</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438973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Timing: 2 minutes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Aim: </a:t>
            </a:r>
            <a:r>
              <a:rPr lang="en-GB" b="0" baseline="0" dirty="0"/>
              <a:t>To consolidate SSC </a:t>
            </a:r>
            <a:r>
              <a:rPr lang="en-GB" b="1" baseline="0" dirty="0"/>
              <a:t>[on]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Procedure:</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1. Introduce</a:t>
            </a:r>
            <a:r>
              <a:rPr lang="en-GB" baseline="0" dirty="0"/>
              <a:t> and elicit the pronunciation of the </a:t>
            </a:r>
            <a:r>
              <a:rPr lang="en-GB" b="1" baseline="0" dirty="0"/>
              <a:t>individual SSC [on] </a:t>
            </a:r>
            <a:r>
              <a:rPr lang="en-GB" baseline="0" dirty="0"/>
              <a:t>and then the </a:t>
            </a:r>
            <a:r>
              <a:rPr lang="en-GB" b="1" baseline="0" dirty="0"/>
              <a:t>source</a:t>
            </a:r>
            <a:r>
              <a:rPr lang="en-GB" baseline="0" dirty="0"/>
              <a:t> word again ‘</a:t>
            </a:r>
            <a:r>
              <a:rPr lang="en-GB" b="1" baseline="0" dirty="0"/>
              <a:t>non</a:t>
            </a:r>
            <a:r>
              <a:rPr lang="en-GB" baseline="0" dirty="0"/>
              <a:t>’ (with gesture, if using).</a:t>
            </a:r>
            <a:br>
              <a:rPr lang="en-GB" baseline="0" dirty="0"/>
            </a:br>
            <a:r>
              <a:rPr lang="en-GB" baseline="0" dirty="0"/>
              <a:t>2. Then present and elicit the pronunciation of the five </a:t>
            </a:r>
            <a:r>
              <a:rPr lang="en-GB" b="1" baseline="0" dirty="0"/>
              <a:t>cluster</a:t>
            </a:r>
            <a:r>
              <a:rPr lang="en-GB" baseline="0" dirty="0"/>
              <a:t> words.</a:t>
            </a:r>
          </a:p>
          <a:p>
            <a:pPr marL="0" marR="0" lvl="0" indent="0" algn="l" defTabSz="914400" rtl="0" eaLnBrk="1" fontAlgn="auto" latinLnBrk="0" hangingPunct="1">
              <a:lnSpc>
                <a:spcPct val="100000"/>
              </a:lnSpc>
              <a:spcBef>
                <a:spcPts val="0"/>
              </a:spcBef>
              <a:spcAft>
                <a:spcPts val="0"/>
              </a:spcAft>
              <a:buClrTx/>
              <a:buSzTx/>
              <a:buFontTx/>
              <a:buNone/>
              <a:tabLst/>
              <a:defRPr/>
            </a:pPr>
            <a:br>
              <a:rPr lang="en-GB" baseline="0" dirty="0"/>
            </a:br>
            <a:r>
              <a:rPr lang="en-GB" baseline="0" dirty="0"/>
              <a:t>The cluster words have been chosen for their high-frequency, from a range of word classes, with the SSC (where possible) positioned within a variety of syllables within the words (e.g. initial, 2</a:t>
            </a:r>
            <a:r>
              <a:rPr lang="en-GB" baseline="30000" dirty="0"/>
              <a:t>nd</a:t>
            </a:r>
            <a:r>
              <a:rPr lang="en-GB" baseline="0" dirty="0"/>
              <a:t>, final etc.). Additionally, we have tried to use words that build cumulatively on previously taught SSCs (see the Phonics Teaching Sequence document) and do not include new SSCs. Where new SSCs are used, they are often consonants which have a similar symbol-sound correspondence in English.</a:t>
            </a:r>
            <a:br>
              <a:rPr lang="en-GB" baseline="0" dirty="0"/>
            </a:br>
            <a:endParaRPr lang="en-GB"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Word frequency (1 is the most frequent word in French): </a:t>
            </a:r>
            <a:br>
              <a:rPr lang="en-GB" baseline="0" dirty="0"/>
            </a:br>
            <a:r>
              <a:rPr lang="en-GB" b="1" baseline="0" dirty="0"/>
              <a:t>onze</a:t>
            </a:r>
            <a:r>
              <a:rPr lang="en-GB" baseline="0" dirty="0"/>
              <a:t> [2447]; </a:t>
            </a:r>
            <a:r>
              <a:rPr lang="en-GB" b="1" baseline="0" dirty="0"/>
              <a:t>continuer </a:t>
            </a:r>
            <a:r>
              <a:rPr lang="en-GB" b="0" baseline="0" dirty="0"/>
              <a:t>[113]</a:t>
            </a:r>
            <a:r>
              <a:rPr lang="en-GB" baseline="0" dirty="0"/>
              <a:t> </a:t>
            </a:r>
            <a:r>
              <a:rPr lang="en-GB" b="1" baseline="0" dirty="0"/>
              <a:t>monde</a:t>
            </a:r>
            <a:r>
              <a:rPr lang="en-GB" baseline="0" dirty="0"/>
              <a:t> [77]; </a:t>
            </a:r>
            <a:r>
              <a:rPr lang="fr-FR" b="1" baseline="0" noProof="0" dirty="0"/>
              <a:t>montrer</a:t>
            </a:r>
            <a:r>
              <a:rPr lang="en-GB" baseline="0" dirty="0"/>
              <a:t> [108]; </a:t>
            </a:r>
            <a:r>
              <a:rPr lang="en-GB" b="1" baseline="0" dirty="0"/>
              <a:t>au fond</a:t>
            </a:r>
            <a:r>
              <a:rPr lang="en-GB" baseline="0" dirty="0"/>
              <a:t> [553]; </a:t>
            </a:r>
            <a:r>
              <a:rPr lang="en-GB" b="1" baseline="0" dirty="0"/>
              <a:t>non </a:t>
            </a:r>
            <a:r>
              <a:rPr lang="en-GB" baseline="0" dirty="0"/>
              <a:t>[72].</a:t>
            </a:r>
            <a:br>
              <a:rPr lang="en-GB" baseline="0" dirty="0"/>
            </a:b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Lonsdale,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41B59E2-4D50-4B14-BF39-82B610062CD8}" type="slidenum">
              <a:rPr kumimoji="0" lang="en-GB" sz="1200" b="0" i="0" u="none" strike="noStrike" kern="1200" cap="none" spc="0" normalizeH="0" baseline="0" noProof="0" smtClean="0">
                <a:ln>
                  <a:noFill/>
                </a:ln>
                <a:solidFill>
                  <a:prstClr val="black"/>
                </a:solidFill>
                <a:effectLst/>
                <a:uLnTx/>
                <a:uFillTx/>
                <a:latin typeface="Century Gothic" panose="020B0502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48716976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Suggested answers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1571029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b="0" i="0" dirty="0">
                <a:solidFill>
                  <a:srgbClr val="222222"/>
                </a:solidFill>
                <a:effectLst/>
                <a:latin typeface="Arial" panose="020B0604020202020204" pitchFamily="34" charset="0"/>
              </a:rPr>
              <a:t>The answer sheet for the 9.3.2.3 vocabulary learning homework is here: </a:t>
            </a:r>
            <a:r>
              <a:rPr lang="en-US" sz="2000" dirty="0">
                <a:hlinkClick r:id="rId3"/>
              </a:rPr>
              <a:t>Resource | French SOW Y9 Term 3.2 Week 3 - vocabulary learning homework answers | ID: z890rw289 | NCELP</a:t>
            </a:r>
            <a:r>
              <a:rPr lang="en-US" sz="2000" dirty="0"/>
              <a:t> </a:t>
            </a:r>
            <a:endParaRPr lang="en-GB" sz="1300" dirty="0">
              <a:latin typeface="Calibri" panose="020F0502020204030204" pitchFamily="34" charset="0"/>
              <a:ea typeface="Calibri" panose="020F0502020204030204" pitchFamily="34" charset="0"/>
              <a:cs typeface="Calibri" panose="020F0502020204030204" pitchFamily="34" charset="0"/>
            </a:endParaRPr>
          </a:p>
        </p:txBody>
      </p:sp>
      <p:sp>
        <p:nvSpPr>
          <p:cNvPr id="4" name="Slide Number Placeholder 3"/>
          <p:cNvSpPr>
            <a:spLocks noGrp="1"/>
          </p:cNvSpPr>
          <p:nvPr>
            <p:ph type="sldNum" sz="quarter" idx="10"/>
          </p:nvPr>
        </p:nvSpPr>
        <p:spPr/>
        <p:txBody>
          <a:bodyPr/>
          <a:lstStyle/>
          <a:p>
            <a:pPr marL="0" marR="0" lvl="0" indent="0" algn="r" defTabSz="966064"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064" rtl="0" eaLnBrk="1" fontAlgn="auto" latinLnBrk="0" hangingPunct="1">
                <a:lnSpc>
                  <a:spcPct val="100000"/>
                </a:lnSpc>
                <a:spcBef>
                  <a:spcPts val="0"/>
                </a:spcBef>
                <a:spcAft>
                  <a:spcPts val="0"/>
                </a:spcAft>
                <a:buClrTx/>
                <a:buSzTx/>
                <a:buFontTx/>
                <a:buNone/>
                <a:tabLst/>
                <a:defRPr/>
              </a:pPr>
              <a:t>31</a:t>
            </a:fld>
            <a:endParaRPr kumimoji="0" lang="en-GB" sz="13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823176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62025" y="1069975"/>
            <a:ext cx="5143500" cy="2892425"/>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Timing: 1 minute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Aim: </a:t>
            </a:r>
            <a:r>
              <a:rPr lang="en-GB" b="0" baseline="0" dirty="0"/>
              <a:t>To consolidate SSC </a:t>
            </a:r>
            <a:r>
              <a:rPr lang="en-GB" b="1" baseline="0" dirty="0"/>
              <a:t>[om]</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Procedure:</a:t>
            </a:r>
            <a:br>
              <a:rPr lang="en-GB" b="0" dirty="0"/>
            </a:br>
            <a:r>
              <a:rPr lang="en-GB" b="0" dirty="0"/>
              <a:t>1. Present the letter(s) and say the </a:t>
            </a:r>
            <a:r>
              <a:rPr lang="en-GB" b="1" dirty="0"/>
              <a:t>[om] </a:t>
            </a:r>
            <a:r>
              <a:rPr lang="en-GB" b="0" dirty="0"/>
              <a:t>sound first, on its own. Students repeat it with you.</a:t>
            </a:r>
            <a:br>
              <a:rPr lang="en-GB" b="0" dirty="0"/>
            </a:br>
            <a:r>
              <a:rPr lang="en-GB" b="0" dirty="0"/>
              <a:t>2. Bring up the word </a:t>
            </a:r>
            <a:r>
              <a:rPr lang="en-GB" b="0" baseline="0" dirty="0"/>
              <a:t>”</a:t>
            </a:r>
            <a:r>
              <a:rPr lang="en-GB" sz="1200" b="1" baseline="0" dirty="0">
                <a:solidFill>
                  <a:srgbClr val="002060"/>
                </a:solidFill>
                <a:latin typeface="Century Gothic" panose="020B0502020202020204" pitchFamily="34" charset="0"/>
              </a:rPr>
              <a:t>nom</a:t>
            </a:r>
            <a:r>
              <a:rPr lang="en-GB" sz="1200" b="0" dirty="0">
                <a:solidFill>
                  <a:schemeClr val="tx1"/>
                </a:solidFill>
                <a:latin typeface="+mn-lt"/>
              </a:rPr>
              <a:t>”</a:t>
            </a:r>
            <a:r>
              <a:rPr lang="en-GB" b="0" dirty="0"/>
              <a:t> on its own, say</a:t>
            </a:r>
            <a:r>
              <a:rPr lang="en-GB" b="0" baseline="0" dirty="0"/>
              <a:t> it, students repeat it, so that they have the opportunity to focus all of their attention on the connection between the written word and its sound.</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baseline="0" dirty="0"/>
              <a:t>3. </a:t>
            </a:r>
            <a:r>
              <a:rPr lang="en-GB" dirty="0"/>
              <a:t>A</a:t>
            </a:r>
            <a:r>
              <a:rPr lang="en-GB" baseline="0" dirty="0"/>
              <a:t> possible gesture for this would be </a:t>
            </a:r>
            <a:r>
              <a:rPr lang="en-GB" b="1" baseline="0" dirty="0"/>
              <a:t>to point at yourself.</a:t>
            </a:r>
            <a:br>
              <a:rPr lang="en-GB" baseline="0" dirty="0"/>
            </a:br>
            <a:r>
              <a:rPr lang="en-GB" baseline="0" dirty="0"/>
              <a:t>4. Roll back the animations and work through 1-3 again, but this time, dropping your voice completely to listen carefully to the students saying the </a:t>
            </a:r>
            <a:r>
              <a:rPr lang="en-GB" b="1" dirty="0"/>
              <a:t>[om] </a:t>
            </a:r>
            <a:r>
              <a:rPr lang="en-GB" baseline="0" dirty="0"/>
              <a:t>sound, pronouncing </a:t>
            </a:r>
            <a:r>
              <a:rPr lang="en-GB" b="0" baseline="0" dirty="0"/>
              <a:t>”</a:t>
            </a:r>
            <a:r>
              <a:rPr lang="en-GB" b="1" baseline="0" dirty="0"/>
              <a:t>nom</a:t>
            </a:r>
            <a:r>
              <a:rPr lang="en-GB" sz="1200" b="0" dirty="0">
                <a:solidFill>
                  <a:schemeClr val="tx1"/>
                </a:solidFill>
                <a:latin typeface="+mn-lt"/>
              </a:rPr>
              <a:t>”</a:t>
            </a:r>
            <a:r>
              <a:rPr lang="en-GB" sz="1200" b="0" baseline="0" dirty="0">
                <a:solidFill>
                  <a:schemeClr val="tx1"/>
                </a:solidFill>
                <a:latin typeface="+mn-lt"/>
              </a:rPr>
              <a:t> </a:t>
            </a:r>
            <a:r>
              <a:rPr lang="en-GB" baseline="0" dirty="0"/>
              <a:t>and, if using, doing the gesture.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t>Word frequency </a:t>
            </a:r>
            <a:r>
              <a:rPr lang="en-GB" b="1" baseline="0" dirty="0"/>
              <a:t>(1 is the most frequent word in French): </a:t>
            </a:r>
            <a:endParaRPr lang="en-GB" b="1"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nom</a:t>
            </a:r>
            <a:r>
              <a:rPr lang="en-GB" baseline="0" dirty="0"/>
              <a:t> [171]</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Lonsdale,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72843D9-4757-4631-B0CD-BAA271821DF5}" type="slidenum">
              <a:rPr kumimoji="0" lang="en-GB" sz="1200" b="0" i="0" u="none" strike="noStrike" kern="1200" cap="none" spc="0" normalizeH="0" baseline="0" noProof="0">
                <a:ln>
                  <a:noFill/>
                </a:ln>
                <a:solidFill>
                  <a:prstClr val="black"/>
                </a:solidFill>
                <a:effectLst/>
                <a:uLnTx/>
                <a:uFillTx/>
                <a:latin typeface="Century Gothic" panose="020B0502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240505199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Timing: 2 minutes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Aim: </a:t>
            </a:r>
            <a:r>
              <a:rPr lang="en-GB" b="0" baseline="0" dirty="0"/>
              <a:t>To consolidate SSC </a:t>
            </a:r>
            <a:r>
              <a:rPr lang="en-GB" b="1" baseline="0" dirty="0"/>
              <a:t>[om]</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Procedure:</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Introduce</a:t>
            </a:r>
            <a:r>
              <a:rPr lang="en-GB" baseline="0" dirty="0"/>
              <a:t> and elicit the pronunciation of the </a:t>
            </a:r>
            <a:r>
              <a:rPr lang="en-GB" b="1" baseline="0" dirty="0"/>
              <a:t>individual SSC [om] </a:t>
            </a:r>
            <a:r>
              <a:rPr lang="en-GB" baseline="0" dirty="0"/>
              <a:t>and then the </a:t>
            </a:r>
            <a:r>
              <a:rPr lang="en-GB" b="1" baseline="0" dirty="0"/>
              <a:t>source</a:t>
            </a:r>
            <a:r>
              <a:rPr lang="en-GB" baseline="0" dirty="0"/>
              <a:t> word again ‘</a:t>
            </a:r>
            <a:r>
              <a:rPr lang="en-GB" b="1" baseline="0" dirty="0"/>
              <a:t>nom</a:t>
            </a:r>
            <a:r>
              <a:rPr lang="en-GB" baseline="0" dirty="0"/>
              <a:t>’ (with gesture, if using).</a:t>
            </a:r>
            <a:br>
              <a:rPr lang="en-GB" baseline="0" dirty="0"/>
            </a:br>
            <a:r>
              <a:rPr lang="en-GB" baseline="0" dirty="0"/>
              <a:t>Then present and elicit the pronunciation of the five </a:t>
            </a:r>
            <a:r>
              <a:rPr lang="en-GB" b="1" baseline="0" dirty="0"/>
              <a:t>cluster</a:t>
            </a:r>
            <a:r>
              <a:rPr lang="en-GB" baseline="0" dirty="0"/>
              <a:t> words.</a:t>
            </a:r>
            <a:br>
              <a:rPr lang="en-GB" baseline="0" dirty="0"/>
            </a:br>
            <a:r>
              <a:rPr lang="en-GB" baseline="0" dirty="0"/>
              <a:t>The cluster words have been chosen for their high-frequency, from a range of word classes, with the SSC (where possible) positioned within a variety of syllables within the words (e.g. initial, 2</a:t>
            </a:r>
            <a:r>
              <a:rPr lang="en-GB" baseline="30000" dirty="0"/>
              <a:t>nd</a:t>
            </a:r>
            <a:r>
              <a:rPr lang="en-GB" baseline="0" dirty="0"/>
              <a:t>, final etc.). Additionally, we have tried to use words that build cumulatively on previously taught SSCs (see the Phonics Teaching Sequence document) and do not include new SSCs. Where new SSCs are used, they are often consonants which have a similar symbol-sound correspondence in English.</a:t>
            </a:r>
            <a:br>
              <a:rPr lang="en-GB" baseline="0" dirty="0"/>
            </a:br>
            <a:endParaRPr lang="en-GB"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baseline="0" dirty="0"/>
              <a:t>Word frequency (1 is the most frequent word in French): </a:t>
            </a:r>
            <a:br>
              <a:rPr lang="en-GB" baseline="0" dirty="0"/>
            </a:br>
            <a:r>
              <a:rPr lang="en-GB" b="1" baseline="0" dirty="0"/>
              <a:t>nom</a:t>
            </a:r>
            <a:r>
              <a:rPr lang="en-GB" baseline="0" dirty="0"/>
              <a:t> [171</a:t>
            </a:r>
            <a:r>
              <a:rPr lang="fr-FR" baseline="0" noProof="0" dirty="0"/>
              <a:t>]; </a:t>
            </a:r>
            <a:r>
              <a:rPr lang="fr-FR" b="1" baseline="0" noProof="0" dirty="0"/>
              <a:t>comprendre </a:t>
            </a:r>
            <a:r>
              <a:rPr lang="fr-FR" b="0" baseline="0" noProof="0" dirty="0"/>
              <a:t>[95];</a:t>
            </a:r>
            <a:r>
              <a:rPr lang="fr-FR" baseline="0" noProof="0" dirty="0"/>
              <a:t> </a:t>
            </a:r>
            <a:r>
              <a:rPr lang="fr-FR" b="1" baseline="0" noProof="0" dirty="0"/>
              <a:t>compte</a:t>
            </a:r>
            <a:r>
              <a:rPr lang="fr-FR" baseline="0" noProof="0" dirty="0"/>
              <a:t> [254]; </a:t>
            </a:r>
            <a:r>
              <a:rPr lang="fr-FR" b="1" baseline="0" noProof="0" dirty="0"/>
              <a:t>tomber</a:t>
            </a:r>
            <a:r>
              <a:rPr lang="fr-FR" baseline="0" noProof="0" dirty="0"/>
              <a:t> [547]; </a:t>
            </a:r>
            <a:r>
              <a:rPr lang="fr-FR" b="1" baseline="0" noProof="0" dirty="0"/>
              <a:t>combat</a:t>
            </a:r>
            <a:r>
              <a:rPr lang="fr-FR" baseline="0" noProof="0" dirty="0"/>
              <a:t> [1062]; </a:t>
            </a:r>
            <a:r>
              <a:rPr lang="fr-FR" b="1" baseline="0" noProof="0" dirty="0"/>
              <a:t>ombre </a:t>
            </a:r>
            <a:r>
              <a:rPr lang="fr-FR" baseline="0" noProof="0" dirty="0"/>
              <a:t>[2001].</a:t>
            </a:r>
            <a:br>
              <a:rPr lang="en-GB" baseline="0" dirty="0"/>
            </a:b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Lonsdale,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41B59E2-4D50-4B14-BF39-82B610062CD8}" type="slidenum">
              <a:rPr kumimoji="0" lang="en-GB" sz="1200" b="0" i="0" u="none" strike="noStrike" kern="1200" cap="none" spc="0" normalizeH="0" baseline="0" noProof="0">
                <a:ln>
                  <a:noFill/>
                </a:ln>
                <a:solidFill>
                  <a:prstClr val="black"/>
                </a:solidFill>
                <a:effectLst/>
                <a:uLnTx/>
                <a:uFillTx/>
                <a:latin typeface="Century Gothic" panose="020B0502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GB" sz="12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407960962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3 minutes</a:t>
            </a:r>
          </a:p>
          <a:p>
            <a:endParaRPr lang="en-US" b="1" dirty="0"/>
          </a:p>
          <a:p>
            <a:r>
              <a:rPr lang="en-US" b="1" dirty="0"/>
              <a:t>Aim: </a:t>
            </a:r>
            <a:r>
              <a:rPr lang="en-US" b="0" dirty="0"/>
              <a:t>Written</a:t>
            </a:r>
            <a:r>
              <a:rPr lang="en-US" b="0" baseline="0" dirty="0"/>
              <a:t> recognition and oral production of nasal and non-nasal SSCs [on] and [om].</a:t>
            </a:r>
          </a:p>
          <a:p>
            <a:endParaRPr lang="en-US" b="1" dirty="0"/>
          </a:p>
          <a:p>
            <a:r>
              <a:rPr lang="en-US" b="1" dirty="0"/>
              <a:t>Procedure: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1.</a:t>
            </a:r>
            <a:r>
              <a:rPr lang="en-US" sz="1300" b="1" dirty="0">
                <a:solidFill>
                  <a:schemeClr val="accent5">
                    <a:lumMod val="50000"/>
                  </a:schemeClr>
                </a:solidFill>
              </a:rPr>
              <a:t> </a:t>
            </a:r>
            <a:r>
              <a:rPr lang="en-US" sz="1300" b="0" dirty="0">
                <a:solidFill>
                  <a:schemeClr val="accent5">
                    <a:lumMod val="50000"/>
                  </a:schemeClr>
                </a:solidFill>
              </a:rPr>
              <a:t>Use slides 2-7 to revise the sounds. Remind</a:t>
            </a:r>
            <a:r>
              <a:rPr lang="en-US" sz="1300" b="0" baseline="0" dirty="0">
                <a:solidFill>
                  <a:schemeClr val="accent5">
                    <a:lumMod val="50000"/>
                  </a:schemeClr>
                </a:solidFill>
              </a:rPr>
              <a:t> students that SSCs [on] and [om] sound identical.</a:t>
            </a:r>
            <a:endParaRPr lang="en-US" sz="1300" b="0" dirty="0">
              <a:solidFill>
                <a:schemeClr val="accent5">
                  <a:lumMod val="50000"/>
                </a:schemeClr>
              </a:solidFill>
            </a:endParaRPr>
          </a:p>
          <a:p>
            <a:r>
              <a:rPr lang="en-US" sz="1300" dirty="0">
                <a:solidFill>
                  <a:schemeClr val="accent5">
                    <a:lumMod val="50000"/>
                  </a:schemeClr>
                </a:solidFill>
              </a:rPr>
              <a:t>2. Remind students that when [on]</a:t>
            </a:r>
            <a:r>
              <a:rPr lang="en-US" sz="1300" baseline="0" dirty="0">
                <a:solidFill>
                  <a:schemeClr val="accent5">
                    <a:lumMod val="50000"/>
                  </a:schemeClr>
                </a:solidFill>
              </a:rPr>
              <a:t> and [om] appear before a vowel, they are pronounced as non-nasal vowels + m/n. </a:t>
            </a:r>
            <a:r>
              <a:rPr lang="fr-FR" sz="1300" i="1" baseline="0" noProof="0" dirty="0">
                <a:solidFill>
                  <a:schemeClr val="accent5">
                    <a:lumMod val="50000"/>
                  </a:schemeClr>
                </a:solidFill>
              </a:rPr>
              <a:t>Nomade</a:t>
            </a:r>
            <a:r>
              <a:rPr lang="en-US" sz="1300" i="1" baseline="0" dirty="0">
                <a:solidFill>
                  <a:schemeClr val="accent5">
                    <a:lumMod val="50000"/>
                  </a:schemeClr>
                </a:solidFill>
              </a:rPr>
              <a:t> </a:t>
            </a:r>
            <a:r>
              <a:rPr lang="en-US" sz="1300" i="0" baseline="0" dirty="0">
                <a:solidFill>
                  <a:schemeClr val="accent5">
                    <a:lumMod val="50000"/>
                  </a:schemeClr>
                </a:solidFill>
              </a:rPr>
              <a:t>could be used as an example to illustrate this.</a:t>
            </a:r>
            <a:endParaRPr lang="en-US" sz="1300" dirty="0">
              <a:solidFill>
                <a:schemeClr val="accent5">
                  <a:lumMod val="50000"/>
                </a:schemeClr>
              </a:solidFill>
            </a:endParaRPr>
          </a:p>
          <a:p>
            <a:r>
              <a:rPr lang="en-US" sz="1300" dirty="0">
                <a:solidFill>
                  <a:schemeClr val="accent5">
                    <a:lumMod val="50000"/>
                  </a:schemeClr>
                </a:solidFill>
              </a:rPr>
              <a:t>3. Working</a:t>
            </a:r>
            <a:r>
              <a:rPr lang="en-US" sz="1300" baseline="0" dirty="0">
                <a:solidFill>
                  <a:schemeClr val="accent5">
                    <a:lumMod val="50000"/>
                  </a:schemeClr>
                </a:solidFill>
              </a:rPr>
              <a:t> in pairs, students </a:t>
            </a:r>
            <a:r>
              <a:rPr lang="en-US" sz="1300" dirty="0">
                <a:solidFill>
                  <a:schemeClr val="accent5">
                    <a:lumMod val="50000"/>
                  </a:schemeClr>
                </a:solidFill>
              </a:rPr>
              <a:t>use the rules to sound out the words and decide whether the sounds </a:t>
            </a:r>
            <a:r>
              <a:rPr lang="en-US" sz="1300" baseline="0" dirty="0">
                <a:solidFill>
                  <a:schemeClr val="accent5">
                    <a:lumMod val="50000"/>
                  </a:schemeClr>
                </a:solidFill>
              </a:rPr>
              <a:t>in bold are </a:t>
            </a:r>
            <a:r>
              <a:rPr lang="en-US" sz="1300" dirty="0">
                <a:solidFill>
                  <a:schemeClr val="accent5">
                    <a:lumMod val="50000"/>
                  </a:schemeClr>
                </a:solidFill>
              </a:rPr>
              <a:t>nasal or non-nasal. </a:t>
            </a:r>
          </a:p>
          <a:p>
            <a:r>
              <a:rPr lang="en-US" b="0" dirty="0"/>
              <a:t>4.</a:t>
            </a:r>
            <a:r>
              <a:rPr lang="en-US" sz="1300" dirty="0">
                <a:solidFill>
                  <a:schemeClr val="accent5">
                    <a:lumMod val="50000"/>
                  </a:schemeClr>
                </a:solidFill>
              </a:rPr>
              <a:t> Click to reveal the answers. Click on the images to hear the words said aloud by</a:t>
            </a:r>
            <a:r>
              <a:rPr lang="en-US" sz="1300" baseline="0" dirty="0">
                <a:solidFill>
                  <a:schemeClr val="accent5">
                    <a:lumMod val="50000"/>
                  </a:schemeClr>
                </a:solidFill>
              </a:rPr>
              <a:t> a native speaker.</a:t>
            </a:r>
            <a:endParaRPr lang="en-US" b="0" dirty="0"/>
          </a:p>
          <a:p>
            <a:pPr defTabSz="966064">
              <a:defRPr/>
            </a:pPr>
            <a:endParaRPr lang="en-US" b="0" dirty="0"/>
          </a:p>
          <a:p>
            <a:pPr defTabSz="966064">
              <a:defRPr/>
            </a:pPr>
            <a:r>
              <a:rPr lang="en-US" b="1" dirty="0"/>
              <a:t>Transcript:</a:t>
            </a:r>
          </a:p>
          <a:p>
            <a:pPr rtl="0"/>
            <a:r>
              <a:rPr lang="fr-FR" sz="1200" b="0" i="0" u="none" strike="noStrike" kern="1200" dirty="0">
                <a:solidFill>
                  <a:schemeClr val="tx1"/>
                </a:solidFill>
                <a:effectLst/>
                <a:latin typeface="+mn-lt"/>
                <a:ea typeface="+mn-ea"/>
                <a:cs typeface="+mn-cs"/>
              </a:rPr>
              <a:t>colonial, tromper, nomade, compas, rebondir, bâton, escadron, prénom, bonhomie, comité, monarchie, complot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dirty="0"/>
          </a:p>
          <a:p>
            <a:r>
              <a:rPr lang="en-GB" b="1" baseline="0" dirty="0"/>
              <a:t>Word frequency (1 is the most frequent word in French): </a:t>
            </a:r>
            <a:br>
              <a:rPr lang="en-GB" baseline="0" dirty="0"/>
            </a:br>
            <a:r>
              <a:rPr lang="fr-FR" baseline="0" noProof="0" dirty="0"/>
              <a:t>tromper [1539], rebondir [&gt;5000], bâton [3553], escadron [&gt;5000], prénom [3543], bonhomie [&gt;5000], complot [4569]</a:t>
            </a:r>
          </a:p>
          <a:p>
            <a:r>
              <a:rPr lang="de-DE" sz="1200" dirty="0">
                <a:latin typeface="Century Gothic" panose="020B0502020202020204" pitchFamily="34" charset="0"/>
              </a:rPr>
              <a:t>Source: </a:t>
            </a:r>
            <a:r>
              <a:rPr lang="en-GB" sz="1200" dirty="0">
                <a:latin typeface="Century Gothic" panose="020B0502020202020204" pitchFamily="34" charset="0"/>
              </a:rPr>
              <a:t>Lonsdale, D., &amp; Le Bras, Y.  (2009). </a:t>
            </a:r>
            <a:r>
              <a:rPr lang="en-GB" sz="1200" i="1" dirty="0">
                <a:latin typeface="Century Gothic" panose="020B0502020202020204" pitchFamily="34" charset="0"/>
              </a:rPr>
              <a:t>A Frequency Dictionary of French: Core vocabulary for learners </a:t>
            </a:r>
            <a:r>
              <a:rPr lang="en-GB" sz="1200" dirty="0">
                <a:latin typeface="Century Gothic" panose="020B0502020202020204" pitchFamily="34" charset="0"/>
              </a:rPr>
              <a:t>London: Routledge.</a:t>
            </a:r>
          </a:p>
          <a:p>
            <a:pPr rtl="0"/>
            <a:endParaRPr lang="en-GB" sz="1200" dirty="0">
              <a:latin typeface="Century Gothic" panose="020B0502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b="1" baseline="0" dirty="0"/>
              <a:t>Word frequency of cognates used (1 is the most frequent word in French): </a:t>
            </a:r>
            <a:br>
              <a:rPr lang="en-GB" sz="1200" baseline="0" dirty="0"/>
            </a:br>
            <a:r>
              <a:rPr lang="fr-FR" sz="1200" baseline="0" noProof="0" dirty="0"/>
              <a:t>colonial [4143], nomade [&gt;5000], compas [&gt;5000], comité [651], monarchie [&gt;5000]</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Lonsdale,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endParaRPr lang="en-GB" sz="1200" dirty="0">
              <a:effectLst/>
              <a:latin typeface="Calibri" panose="020F0502020204030204" pitchFamily="34" charset="0"/>
              <a:ea typeface="Calibri" panose="020F0502020204030204" pitchFamily="34" charset="0"/>
              <a:cs typeface="Times New Roman" panose="02020603050405020304" pitchFamily="18" charset="0"/>
            </a:endParaRPr>
          </a:p>
          <a:p>
            <a:pPr defTabSz="966064">
              <a:defRPr/>
            </a:pPr>
            <a:endParaRPr lang="en-GB" sz="1300" dirty="0">
              <a:latin typeface="Century Gothic" panose="020B0502020202020204" pitchFamily="34" charset="0"/>
            </a:endParaRPr>
          </a:p>
        </p:txBody>
      </p:sp>
      <p:sp>
        <p:nvSpPr>
          <p:cNvPr id="4" name="Slide Number Placeholder 3"/>
          <p:cNvSpPr>
            <a:spLocks noGrp="1"/>
          </p:cNvSpPr>
          <p:nvPr>
            <p:ph type="sldNum" sz="quarter" idx="5"/>
          </p:nvPr>
        </p:nvSpPr>
        <p:spPr/>
        <p:txBody>
          <a:bodyPr/>
          <a:lstStyle/>
          <a:p>
            <a:pPr defTabSz="966064">
              <a:defRPr/>
            </a:pPr>
            <a:fld id="{051212F4-EB5A-464B-92EC-DACFCB1CC2CD}" type="slidenum">
              <a:rPr lang="en-GB">
                <a:solidFill>
                  <a:prstClr val="black"/>
                </a:solidFill>
                <a:latin typeface="Calibri" panose="020F0502020204030204"/>
              </a:rPr>
              <a:pPr defTabSz="966064">
                <a:defRPr/>
              </a:pPr>
              <a:t>6</a:t>
            </a:fld>
            <a:endParaRPr lang="en-GB" dirty="0">
              <a:solidFill>
                <a:prstClr val="black"/>
              </a:solidFill>
              <a:latin typeface="Calibri" panose="020F0502020204030204"/>
            </a:endParaRPr>
          </a:p>
        </p:txBody>
      </p:sp>
    </p:spTree>
    <p:extLst>
      <p:ext uri="{BB962C8B-B14F-4D97-AF65-F5344CB8AC3E}">
        <p14:creationId xmlns:p14="http://schemas.microsoft.com/office/powerpoint/2010/main" val="14662548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3 minutes</a:t>
            </a:r>
          </a:p>
          <a:p>
            <a:endParaRPr lang="en-US" b="1" dirty="0"/>
          </a:p>
          <a:p>
            <a:r>
              <a:rPr lang="en-US" b="1" dirty="0"/>
              <a:t>Aim: </a:t>
            </a:r>
            <a:r>
              <a:rPr lang="en-US" b="0" dirty="0"/>
              <a:t>Aural recognition of this week’s new vocabulary.</a:t>
            </a:r>
          </a:p>
          <a:p>
            <a:endParaRPr lang="en-US" b="1" dirty="0"/>
          </a:p>
          <a:p>
            <a:r>
              <a:rPr lang="en-US" b="1" dirty="0"/>
              <a:t>Procedure:</a:t>
            </a:r>
          </a:p>
          <a:p>
            <a:pPr marL="228600" indent="-228600">
              <a:buAutoNum type="arabicPeriod"/>
            </a:pPr>
            <a:r>
              <a:rPr lang="en-US" b="0" dirty="0"/>
              <a:t>Click on the numbers to hear the French vocabulary.</a:t>
            </a:r>
          </a:p>
          <a:p>
            <a:pPr marL="228600" indent="-228600">
              <a:buAutoNum type="arabicPeriod"/>
            </a:pPr>
            <a:r>
              <a:rPr lang="en-US" b="0" dirty="0"/>
              <a:t>Students provide the English translations, either orally or in writing on paper or mini-whiteboards.</a:t>
            </a:r>
          </a:p>
          <a:p>
            <a:pPr marL="228600" indent="-228600">
              <a:buAutoNum type="arabicPeriod"/>
            </a:pPr>
            <a:r>
              <a:rPr lang="en-US" b="0" dirty="0"/>
              <a:t>Click to reveal answers.</a:t>
            </a:r>
          </a:p>
          <a:p>
            <a:endParaRPr lang="en-US" b="1" dirty="0"/>
          </a:p>
          <a:p>
            <a:r>
              <a:rPr lang="en-US" b="1" dirty="0"/>
              <a:t>Transcript:</a:t>
            </a:r>
          </a:p>
          <a:p>
            <a:r>
              <a:rPr lang="fr-FR" b="0" noProof="0" dirty="0"/>
              <a:t>africain</a:t>
            </a:r>
          </a:p>
          <a:p>
            <a:r>
              <a:rPr lang="fr-FR" b="0" noProof="0" dirty="0"/>
              <a:t>à cause de</a:t>
            </a:r>
          </a:p>
          <a:p>
            <a:pPr marL="0" marR="0" lvl="0" indent="0" algn="l" defTabSz="914400" rtl="0" eaLnBrk="1" fontAlgn="auto" latinLnBrk="0" hangingPunct="1">
              <a:lnSpc>
                <a:spcPct val="100000"/>
              </a:lnSpc>
              <a:spcBef>
                <a:spcPts val="0"/>
              </a:spcBef>
              <a:spcAft>
                <a:spcPts val="0"/>
              </a:spcAft>
              <a:buClrTx/>
              <a:buSzTx/>
              <a:buFontTx/>
              <a:buNone/>
              <a:tabLst/>
              <a:defRPr/>
            </a:pPr>
            <a:r>
              <a:rPr lang="fr-FR" b="0" noProof="0" dirty="0"/>
              <a:t>la Métropole</a:t>
            </a:r>
          </a:p>
          <a:p>
            <a:pPr marL="0" marR="0" lvl="0" indent="0" algn="l" defTabSz="914400" rtl="0" eaLnBrk="1" fontAlgn="auto" latinLnBrk="0" hangingPunct="1">
              <a:lnSpc>
                <a:spcPct val="100000"/>
              </a:lnSpc>
              <a:spcBef>
                <a:spcPts val="0"/>
              </a:spcBef>
              <a:spcAft>
                <a:spcPts val="0"/>
              </a:spcAft>
              <a:buClrTx/>
              <a:buSzTx/>
              <a:buFontTx/>
              <a:buNone/>
              <a:tabLst/>
              <a:defRPr/>
            </a:pPr>
            <a:r>
              <a:rPr lang="fr-FR" b="0" noProof="0" dirty="0"/>
              <a:t>défendre</a:t>
            </a:r>
          </a:p>
          <a:p>
            <a:pPr marL="0" marR="0" lvl="0" indent="0" algn="l" defTabSz="914400" rtl="0" eaLnBrk="1" fontAlgn="auto" latinLnBrk="0" hangingPunct="1">
              <a:lnSpc>
                <a:spcPct val="100000"/>
              </a:lnSpc>
              <a:spcBef>
                <a:spcPts val="0"/>
              </a:spcBef>
              <a:spcAft>
                <a:spcPts val="0"/>
              </a:spcAft>
              <a:buClrTx/>
              <a:buSzTx/>
              <a:buFontTx/>
              <a:buNone/>
              <a:tabLst/>
              <a:defRPr/>
            </a:pPr>
            <a:r>
              <a:rPr lang="fr-FR" b="0" noProof="0" dirty="0"/>
              <a:t>vendre</a:t>
            </a:r>
          </a:p>
          <a:p>
            <a:pPr marL="0" marR="0" lvl="0" indent="0" algn="l" defTabSz="914400" rtl="0" eaLnBrk="1" fontAlgn="auto" latinLnBrk="0" hangingPunct="1">
              <a:lnSpc>
                <a:spcPct val="100000"/>
              </a:lnSpc>
              <a:spcBef>
                <a:spcPts val="0"/>
              </a:spcBef>
              <a:spcAft>
                <a:spcPts val="0"/>
              </a:spcAft>
              <a:buClrTx/>
              <a:buSzTx/>
              <a:buFontTx/>
              <a:buNone/>
              <a:tabLst/>
              <a:defRPr/>
            </a:pPr>
            <a:r>
              <a:rPr lang="fr-FR" b="0" noProof="0" dirty="0"/>
              <a:t>jusqu’à</a:t>
            </a:r>
          </a:p>
          <a:p>
            <a:pPr marL="0" marR="0" lvl="0" indent="0" algn="l" defTabSz="914400" rtl="0" eaLnBrk="1" fontAlgn="auto" latinLnBrk="0" hangingPunct="1">
              <a:lnSpc>
                <a:spcPct val="100000"/>
              </a:lnSpc>
              <a:spcBef>
                <a:spcPts val="0"/>
              </a:spcBef>
              <a:spcAft>
                <a:spcPts val="0"/>
              </a:spcAft>
              <a:buClrTx/>
              <a:buSzTx/>
              <a:buFontTx/>
              <a:buNone/>
              <a:tabLst/>
              <a:defRPr/>
            </a:pPr>
            <a:r>
              <a:rPr lang="fr-FR" b="0" noProof="0" dirty="0"/>
              <a:t>le kilomètre</a:t>
            </a:r>
          </a:p>
          <a:p>
            <a:pPr marL="0" marR="0" lvl="0" indent="0" algn="l" defTabSz="914400" rtl="0" eaLnBrk="1" fontAlgn="auto" latinLnBrk="0" hangingPunct="1">
              <a:lnSpc>
                <a:spcPct val="100000"/>
              </a:lnSpc>
              <a:spcBef>
                <a:spcPts val="0"/>
              </a:spcBef>
              <a:spcAft>
                <a:spcPts val="0"/>
              </a:spcAft>
              <a:buClrTx/>
              <a:buSzTx/>
              <a:buFontTx/>
              <a:buNone/>
              <a:tabLst/>
              <a:defRPr/>
            </a:pPr>
            <a:r>
              <a:rPr lang="fr-FR" b="0" noProof="0" dirty="0"/>
              <a:t>le siècle</a:t>
            </a:r>
          </a:p>
          <a:p>
            <a:r>
              <a:rPr lang="fr-FR" b="0" noProof="0" dirty="0"/>
              <a:t>l’indépendance</a:t>
            </a:r>
          </a:p>
          <a:p>
            <a:pPr marL="0" marR="0" lvl="0" indent="0" algn="l" defTabSz="914400" rtl="0" eaLnBrk="1" fontAlgn="auto" latinLnBrk="0" hangingPunct="1">
              <a:lnSpc>
                <a:spcPct val="100000"/>
              </a:lnSpc>
              <a:spcBef>
                <a:spcPts val="0"/>
              </a:spcBef>
              <a:spcAft>
                <a:spcPts val="0"/>
              </a:spcAft>
              <a:buClrTx/>
              <a:buSzTx/>
              <a:buFontTx/>
              <a:buNone/>
              <a:tabLst/>
              <a:defRPr/>
            </a:pPr>
            <a:r>
              <a:rPr lang="fr-FR" b="0" noProof="0" dirty="0"/>
              <a:t>obtenir</a:t>
            </a:r>
          </a:p>
          <a:p>
            <a:pPr marL="0" marR="0" lvl="0" indent="0" algn="l" defTabSz="914400" rtl="0" eaLnBrk="1" fontAlgn="auto" latinLnBrk="0" hangingPunct="1">
              <a:lnSpc>
                <a:spcPct val="100000"/>
              </a:lnSpc>
              <a:spcBef>
                <a:spcPts val="0"/>
              </a:spcBef>
              <a:spcAft>
                <a:spcPts val="0"/>
              </a:spcAft>
              <a:buClrTx/>
              <a:buSzTx/>
              <a:buFontTx/>
              <a:buNone/>
              <a:tabLst/>
              <a:defRPr/>
            </a:pPr>
            <a:r>
              <a:rPr lang="fr-FR" b="0" noProof="0" dirty="0"/>
              <a:t>la colonie</a:t>
            </a:r>
          </a:p>
          <a:p>
            <a:r>
              <a:rPr lang="fr-FR" b="0" noProof="0" dirty="0"/>
              <a:t>promettre / promettre à…de</a:t>
            </a:r>
          </a:p>
          <a:p>
            <a:pPr marL="0" marR="0" lvl="0" indent="0" algn="l" defTabSz="914400" rtl="0" eaLnBrk="1" fontAlgn="auto" latinLnBrk="0" hangingPunct="1">
              <a:lnSpc>
                <a:spcPct val="100000"/>
              </a:lnSpc>
              <a:spcBef>
                <a:spcPts val="0"/>
              </a:spcBef>
              <a:spcAft>
                <a:spcPts val="0"/>
              </a:spcAft>
              <a:buClrTx/>
              <a:buSzTx/>
              <a:buFontTx/>
              <a:buNone/>
              <a:tabLst/>
              <a:defRPr/>
            </a:pPr>
            <a:r>
              <a:rPr lang="fr-FR" b="0" noProof="0" dirty="0"/>
              <a:t>permettre / promettre à / permettre à…de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1212F4-EB5A-464B-92EC-DACFCB1CC2C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93935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5 minutes</a:t>
            </a:r>
          </a:p>
          <a:p>
            <a:endParaRPr lang="en-US" b="1" dirty="0"/>
          </a:p>
          <a:p>
            <a:r>
              <a:rPr lang="en-US" b="1" dirty="0"/>
              <a:t>Aim: </a:t>
            </a:r>
            <a:r>
              <a:rPr lang="en-US" b="0" dirty="0"/>
              <a:t>To show students that French is spoken all over the world and introduce the theme of colonialism.</a:t>
            </a:r>
          </a:p>
          <a:p>
            <a:endParaRPr lang="en-US" b="1" dirty="0"/>
          </a:p>
          <a:p>
            <a:r>
              <a:rPr lang="en-US" b="1" dirty="0"/>
              <a:t>Procedure:</a:t>
            </a:r>
          </a:p>
          <a:p>
            <a:pPr marL="228600" indent="-228600">
              <a:buAutoNum type="arabicPeriod"/>
            </a:pPr>
            <a:r>
              <a:rPr lang="en-US" b="0" dirty="0"/>
              <a:t>First ask students to name countries where they think French is spoken.</a:t>
            </a:r>
          </a:p>
          <a:p>
            <a:pPr marL="228600" indent="-228600">
              <a:buAutoNum type="arabicPeriod"/>
            </a:pPr>
            <a:r>
              <a:rPr lang="en-US" b="0" dirty="0"/>
              <a:t>Click to reveal French-speaking countries (both official and non-official language) around the world: Europe, Asia, the Americas and Africa.</a:t>
            </a:r>
          </a:p>
          <a:p>
            <a:pPr marL="228600" indent="-228600">
              <a:buAutoNum type="arabicPeriod"/>
            </a:pPr>
            <a:r>
              <a:rPr lang="en-US" b="0" dirty="0"/>
              <a:t>Point out that many of the countries listed are small islands: </a:t>
            </a:r>
          </a:p>
          <a:p>
            <a:pPr marL="628650" lvl="1" indent="-171450">
              <a:buFont typeface="Arial" panose="020B0604020202020204" pitchFamily="34" charset="0"/>
              <a:buChar char="•"/>
            </a:pPr>
            <a:r>
              <a:rPr lang="fr-FR" b="0" noProof="0" dirty="0"/>
              <a:t>Haïti, Martinique, Guadeloupe</a:t>
            </a:r>
            <a:r>
              <a:rPr lang="en-US" b="0" dirty="0"/>
              <a:t> in the Caribbean. </a:t>
            </a:r>
          </a:p>
          <a:p>
            <a:pPr marL="628650" lvl="1" indent="-171450">
              <a:buFont typeface="Arial" panose="020B0604020202020204" pitchFamily="34" charset="0"/>
              <a:buChar char="•"/>
            </a:pPr>
            <a:r>
              <a:rPr lang="fr-FR" b="0" noProof="0" dirty="0"/>
              <a:t>Vanuatu, Polynésie française, Nouvelle-Calédonie, Wallis-et-Futuna </a:t>
            </a:r>
            <a:r>
              <a:rPr lang="en-US" b="0" dirty="0"/>
              <a:t>in the Pacific (to the right of Australia/New Zealand on the map). </a:t>
            </a:r>
          </a:p>
          <a:p>
            <a:pPr marL="628650" lvl="1" indent="-171450">
              <a:buFont typeface="Arial" panose="020B0604020202020204" pitchFamily="34" charset="0"/>
              <a:buChar char="•"/>
            </a:pPr>
            <a:r>
              <a:rPr lang="fr-FR" b="0" noProof="0" dirty="0"/>
              <a:t>Réunion, Seychelles, Comores </a:t>
            </a:r>
            <a:r>
              <a:rPr lang="en-US" b="0" dirty="0"/>
              <a:t>to the north and east of Madagascar.</a:t>
            </a:r>
          </a:p>
          <a:p>
            <a:pPr marL="228600" indent="-228600">
              <a:buAutoNum type="arabicPeriod"/>
            </a:pPr>
            <a:r>
              <a:rPr lang="en-US" b="0" dirty="0"/>
              <a:t>Point out that most countries here list French as one of their official languages, but some others do not: e.g., </a:t>
            </a:r>
            <a:r>
              <a:rPr lang="fr-FR" b="0" noProof="0" dirty="0"/>
              <a:t>Maroc, Algérie, Tunisie</a:t>
            </a:r>
            <a:r>
              <a:rPr lang="en-US" b="0" dirty="0"/>
              <a:t>, Cambodge (Cambodia), Vietnam and Laos. Also note that other places, such as a small region of India around Pondicherry, once also had French as an official language.</a:t>
            </a:r>
          </a:p>
          <a:p>
            <a:pPr marL="228600" indent="-228600">
              <a:buAutoNum type="arabicPeriod"/>
            </a:pPr>
            <a:r>
              <a:rPr lang="en-US" b="0" dirty="0"/>
              <a:t>Point out that some of the small island countries are actually DOM/TOM, therefore officially part of France: </a:t>
            </a:r>
            <a:r>
              <a:rPr lang="fr-FR" b="0" noProof="0" dirty="0"/>
              <a:t>Départements d’outre-mer </a:t>
            </a:r>
            <a:r>
              <a:rPr lang="en-US" b="0" dirty="0"/>
              <a:t>and </a:t>
            </a:r>
            <a:r>
              <a:rPr lang="fr-FR" b="0" noProof="0" dirty="0"/>
              <a:t>Territoires d’outre-mer.</a:t>
            </a:r>
            <a:endParaRPr lang="en-US" b="0" dirty="0"/>
          </a:p>
          <a:p>
            <a:pPr marL="228600" indent="-228600">
              <a:buAutoNum type="arabicPeriod"/>
            </a:pPr>
            <a:r>
              <a:rPr lang="en-US" b="0" dirty="0"/>
              <a:t>Click to reveal the question: ask students if they know why French is so widely spoken around the world, leading to the point that this lesson will follow the theme of colonialism and empire.</a:t>
            </a:r>
          </a:p>
        </p:txBody>
      </p:sp>
      <p:sp>
        <p:nvSpPr>
          <p:cNvPr id="4" name="Slide Number Placeholder 3"/>
          <p:cNvSpPr>
            <a:spLocks noGrp="1"/>
          </p:cNvSpPr>
          <p:nvPr>
            <p:ph type="sldNum" sz="quarter" idx="5"/>
          </p:nvPr>
        </p:nvSpPr>
        <p:spPr/>
        <p:txBody>
          <a:bodyPr/>
          <a:lstStyle/>
          <a:p>
            <a:pPr defTabSz="966064">
              <a:defRPr/>
            </a:pPr>
            <a:fld id="{051212F4-EB5A-464B-92EC-DACFCB1CC2CD}" type="slidenum">
              <a:rPr lang="en-GB">
                <a:solidFill>
                  <a:prstClr val="black"/>
                </a:solidFill>
                <a:latin typeface="Calibri" panose="020F0502020204030204"/>
              </a:rPr>
              <a:pPr defTabSz="966064">
                <a:defRPr/>
              </a:pPr>
              <a:t>8</a:t>
            </a:fld>
            <a:endParaRPr lang="en-GB" dirty="0">
              <a:solidFill>
                <a:prstClr val="black"/>
              </a:solidFill>
              <a:latin typeface="Calibri" panose="020F0502020204030204"/>
            </a:endParaRPr>
          </a:p>
        </p:txBody>
      </p:sp>
    </p:spTree>
    <p:extLst>
      <p:ext uri="{BB962C8B-B14F-4D97-AF65-F5344CB8AC3E}">
        <p14:creationId xmlns:p14="http://schemas.microsoft.com/office/powerpoint/2010/main" val="4820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Timing: 5 minutes</a:t>
            </a:r>
          </a:p>
          <a:p>
            <a:endParaRPr lang="en-US" b="1" dirty="0"/>
          </a:p>
          <a:p>
            <a:r>
              <a:rPr lang="en-US" b="1" dirty="0"/>
              <a:t>Aim: </a:t>
            </a:r>
            <a:r>
              <a:rPr lang="en-US" b="0" dirty="0"/>
              <a:t>To read and understand the new vocabulary in context</a:t>
            </a:r>
          </a:p>
          <a:p>
            <a:endParaRPr lang="en-US" b="1" dirty="0"/>
          </a:p>
          <a:p>
            <a:r>
              <a:rPr lang="en-US" b="1" dirty="0"/>
              <a:t>Procedure:</a:t>
            </a:r>
          </a:p>
          <a:p>
            <a:pPr marL="228600" indent="-228600">
              <a:buAutoNum type="arabicPeriod"/>
            </a:pPr>
            <a:r>
              <a:rPr lang="en-US" b="0" dirty="0"/>
              <a:t>Ask students to read the text, drawing attention to the glossed vocabulary.</a:t>
            </a:r>
          </a:p>
          <a:p>
            <a:pPr marL="228600" indent="-228600">
              <a:buAutoNum type="arabicPeriod"/>
            </a:pPr>
            <a:r>
              <a:rPr lang="en-US" b="0" dirty="0"/>
              <a:t>Click to reveal the five questions and elicit answers in English from the students.</a:t>
            </a:r>
          </a:p>
          <a:p>
            <a:endParaRPr lang="en-US" b="1" dirty="0"/>
          </a:p>
          <a:p>
            <a:r>
              <a:rPr lang="en-GB" b="1" baseline="0" dirty="0"/>
              <a:t>Word frequency (1 is the most frequent word in French): </a:t>
            </a:r>
            <a:br>
              <a:rPr lang="en-GB" baseline="0" dirty="0"/>
            </a:br>
            <a:r>
              <a:rPr lang="fr-FR" baseline="0" noProof="0" dirty="0"/>
              <a:t>Caraïbes [&gt;5000], Inde [&gt;5000], commettre [1196], manque [1038], arme [648], puissance [1076], terrain [867], esclavage [&gt;5000]</a:t>
            </a:r>
          </a:p>
          <a:p>
            <a:r>
              <a:rPr lang="de-DE" sz="1200" dirty="0">
                <a:latin typeface="Century Gothic" panose="020B0502020202020204" pitchFamily="34" charset="0"/>
              </a:rPr>
              <a:t>Source: </a:t>
            </a:r>
            <a:r>
              <a:rPr lang="en-GB" sz="1200" dirty="0">
                <a:latin typeface="Century Gothic" panose="020B0502020202020204" pitchFamily="34" charset="0"/>
              </a:rPr>
              <a:t>Lonsdale, D., &amp; Le Bras, Y.  (2009). </a:t>
            </a:r>
            <a:r>
              <a:rPr lang="en-GB" sz="1200" i="1" dirty="0">
                <a:latin typeface="Century Gothic" panose="020B0502020202020204" pitchFamily="34" charset="0"/>
              </a:rPr>
              <a:t>A Frequency Dictionary of French: Core vocabulary for learners </a:t>
            </a:r>
            <a:r>
              <a:rPr lang="en-GB" sz="1200" dirty="0">
                <a:latin typeface="Century Gothic" panose="020B0502020202020204" pitchFamily="34" charset="0"/>
              </a:rPr>
              <a:t>London: Routledge.</a:t>
            </a:r>
          </a:p>
          <a:p>
            <a:pPr rtl="0"/>
            <a:endParaRPr lang="en-GB" sz="1200" dirty="0">
              <a:latin typeface="Century Gothic" panose="020B0502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b="1" baseline="0" dirty="0"/>
              <a:t>Word frequency of cognates used (1 is the most frequent word in French): </a:t>
            </a:r>
            <a:br>
              <a:rPr lang="en-GB" sz="1200" baseline="0" dirty="0"/>
            </a:br>
            <a:r>
              <a:rPr lang="fr-FR" baseline="0" noProof="0" dirty="0"/>
              <a:t>ressource [852]</a:t>
            </a:r>
            <a:endParaRPr lang="en-GB" sz="1200"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de-DE" sz="1200" b="0" i="0" kern="1200" dirty="0">
                <a:solidFill>
                  <a:schemeClr val="tx1"/>
                </a:solidFill>
                <a:effectLst/>
                <a:latin typeface="Century Gothic" panose="020B0502020202020204" pitchFamily="34" charset="0"/>
                <a:ea typeface="+mn-ea"/>
                <a:cs typeface="+mn-cs"/>
              </a:rPr>
              <a:t>Source: </a:t>
            </a:r>
            <a:r>
              <a:rPr lang="en-GB" sz="1200" kern="1200" dirty="0">
                <a:solidFill>
                  <a:schemeClr val="tx1"/>
                </a:solidFill>
                <a:effectLst/>
                <a:latin typeface="Century Gothic" panose="020B0502020202020204" pitchFamily="34" charset="0"/>
                <a:ea typeface="+mn-ea"/>
                <a:cs typeface="+mn-cs"/>
              </a:rPr>
              <a:t>Lonsdale, D., &amp; Le Bras, Y.  (2009). </a:t>
            </a:r>
            <a:r>
              <a:rPr lang="en-GB" sz="1200" i="1" kern="1200" dirty="0">
                <a:solidFill>
                  <a:schemeClr val="tx1"/>
                </a:solidFill>
                <a:effectLst/>
                <a:latin typeface="Century Gothic" panose="020B0502020202020204" pitchFamily="34" charset="0"/>
                <a:ea typeface="+mn-ea"/>
                <a:cs typeface="+mn-cs"/>
              </a:rPr>
              <a:t>A Frequency Dictionary of French: Core vocabulary for learners </a:t>
            </a:r>
            <a:r>
              <a:rPr lang="en-GB" sz="1200" kern="1200" dirty="0">
                <a:solidFill>
                  <a:schemeClr val="tx1"/>
                </a:solidFill>
                <a:effectLst/>
                <a:latin typeface="Century Gothic" panose="020B0502020202020204" pitchFamily="34" charset="0"/>
                <a:ea typeface="+mn-ea"/>
                <a:cs typeface="+mn-cs"/>
              </a:rPr>
              <a:t>London: Routledge.</a:t>
            </a:r>
            <a:endParaRPr lang="en-GB" sz="12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b="1" dirty="0"/>
          </a:p>
        </p:txBody>
      </p:sp>
      <p:sp>
        <p:nvSpPr>
          <p:cNvPr id="4" name="Slide Number Placeholder 3"/>
          <p:cNvSpPr>
            <a:spLocks noGrp="1"/>
          </p:cNvSpPr>
          <p:nvPr>
            <p:ph type="sldNum" sz="quarter" idx="5"/>
          </p:nvPr>
        </p:nvSpPr>
        <p:spPr/>
        <p:txBody>
          <a:bodyPr/>
          <a:lstStyle/>
          <a:p>
            <a:pPr defTabSz="966064">
              <a:defRPr/>
            </a:pPr>
            <a:fld id="{051212F4-EB5A-464B-92EC-DACFCB1CC2CD}" type="slidenum">
              <a:rPr lang="en-GB">
                <a:solidFill>
                  <a:prstClr val="black"/>
                </a:solidFill>
                <a:latin typeface="Calibri" panose="020F0502020204030204"/>
              </a:rPr>
              <a:pPr defTabSz="966064">
                <a:defRPr/>
              </a:pPr>
              <a:t>9</a:t>
            </a:fld>
            <a:endParaRPr lang="en-GB" dirty="0">
              <a:solidFill>
                <a:prstClr val="black"/>
              </a:solidFill>
              <a:latin typeface="Calibri" panose="020F0502020204030204"/>
            </a:endParaRPr>
          </a:p>
        </p:txBody>
      </p:sp>
    </p:spTree>
    <p:extLst>
      <p:ext uri="{BB962C8B-B14F-4D97-AF65-F5344CB8AC3E}">
        <p14:creationId xmlns:p14="http://schemas.microsoft.com/office/powerpoint/2010/main" val="169210743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p:spPr>
        <p:txBody>
          <a:bodyPr anchor="b"/>
          <a:lstStyle>
            <a:lvl1pPr algn="ctr">
              <a:defRPr sz="6000">
                <a:solidFill>
                  <a:schemeClr val="accent5">
                    <a:lumMod val="50000"/>
                  </a:schemeClr>
                </a:solidFill>
                <a:latin typeface="Century Gothic" panose="020B0502020202020204" pitchFamily="34" charset="0"/>
              </a:defRPr>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solidFill>
                  <a:schemeClr val="accent5">
                    <a:lumMod val="50000"/>
                  </a:schemeClr>
                </a:solidFill>
                <a:latin typeface="Century Gothic" panose="020B0502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208385961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9581157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1"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46200024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a:prstGeom prst="rect">
            <a:avLst/>
          </a:prstGeom>
        </p:spPr>
        <p:txBody>
          <a:bodyPr anchor="b"/>
          <a:lstStyle>
            <a:lvl1pPr algn="ctr">
              <a:defRPr sz="6000">
                <a:solidFill>
                  <a:schemeClr val="accent5">
                    <a:lumMod val="50000"/>
                  </a:schemeClr>
                </a:solidFill>
                <a:latin typeface="Tw Cen MT" panose="020B0602020104020603" pitchFamily="34" charset="0"/>
              </a:defRPr>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a:prstGeom prst="rect">
            <a:avLst/>
          </a:prstGeom>
        </p:spPr>
        <p:txBody>
          <a:bodyPr/>
          <a:lstStyle>
            <a:lvl1pPr marL="0" indent="0" algn="ctr">
              <a:buNone/>
              <a:defRPr sz="2400">
                <a:solidFill>
                  <a:schemeClr val="accent5">
                    <a:lumMod val="50000"/>
                  </a:schemeClr>
                </a:solidFill>
                <a:latin typeface="Tw Cen MT" panose="020B0602020104020603"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90252978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443073"/>
            <a:ext cx="10515600" cy="1325563"/>
          </a:xfrm>
          <a:prstGeom prst="rect">
            <a:avLst/>
          </a:prstGeom>
        </p:spPr>
        <p:txBody>
          <a:bodyPr/>
          <a:lstStyle/>
          <a:p>
            <a:r>
              <a:rPr lang="en-US"/>
              <a:t>Click to edit Master title style</a:t>
            </a:r>
            <a:endParaRPr lang="en-US" dirty="0"/>
          </a:p>
        </p:txBody>
      </p:sp>
      <p:sp>
        <p:nvSpPr>
          <p:cNvPr id="3" name="Content Placeholder 2"/>
          <p:cNvSpPr>
            <a:spLocks noGrp="1"/>
          </p:cNvSpPr>
          <p:nvPr>
            <p:ph idx="1"/>
          </p:nvPr>
        </p:nvSpPr>
        <p:spPr>
          <a:xfrm>
            <a:off x="838200" y="1825625"/>
            <a:ext cx="10515600" cy="4351338"/>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12164812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a:prstGeom prst="rect">
            <a:avLst/>
          </a:prstGeo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1" y="4589465"/>
            <a:ext cx="10515600" cy="1500187"/>
          </a:xfrm>
          <a:prstGeom prst="rect">
            <a:avLst/>
          </a:prstGeom>
        </p:spPr>
        <p:txBody>
          <a:bodyPr/>
          <a:lstStyle>
            <a:lvl1pPr marL="0" indent="0">
              <a:buNone/>
              <a:defRPr sz="2400">
                <a:solidFill>
                  <a:schemeClr val="accent5">
                    <a:lumMod val="50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Tree>
    <p:extLst>
      <p:ext uri="{BB962C8B-B14F-4D97-AF65-F5344CB8AC3E}">
        <p14:creationId xmlns:p14="http://schemas.microsoft.com/office/powerpoint/2010/main" val="12597608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443073"/>
            <a:ext cx="10515600" cy="1325563"/>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585277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7"/>
            <a:ext cx="10515600" cy="1325563"/>
          </a:xfrm>
          <a:prstGeom prst="rect">
            <a:avLst/>
          </a:prstGeo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1"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4566090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38200" y="443073"/>
            <a:ext cx="10515600" cy="1325563"/>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112807133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1011547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7"/>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a:xfrm>
            <a:off x="838200" y="6356352"/>
            <a:ext cx="2743200" cy="365125"/>
          </a:xfrm>
          <a:prstGeom prst="rect">
            <a:avLst/>
          </a:prstGeom>
        </p:spPr>
        <p:txBody>
          <a:bodyPr/>
          <a:lstStyle/>
          <a:p>
            <a:fld id="{80FB12E3-6F75-41C0-8FD2-F7ED0FB4E94A}" type="datetimeFigureOut">
              <a:rPr lang="en-GB" smtClean="0"/>
              <a:t>05/07/2022</a:t>
            </a:fld>
            <a:endParaRPr lang="en-GB" dirty="0"/>
          </a:p>
        </p:txBody>
      </p:sp>
      <p:sp>
        <p:nvSpPr>
          <p:cNvPr id="6" name="Footer Placeholder 5"/>
          <p:cNvSpPr>
            <a:spLocks noGrp="1"/>
          </p:cNvSpPr>
          <p:nvPr>
            <p:ph type="ftr" sz="quarter" idx="11"/>
          </p:nvPr>
        </p:nvSpPr>
        <p:spPr>
          <a:xfrm>
            <a:off x="4038600" y="6356352"/>
            <a:ext cx="4114800" cy="365125"/>
          </a:xfrm>
          <a:prstGeom prst="rect">
            <a:avLst/>
          </a:prstGeom>
        </p:spPr>
        <p:txBody>
          <a:bodyPr/>
          <a:lstStyle/>
          <a:p>
            <a:endParaRPr lang="en-GB" dirty="0"/>
          </a:p>
        </p:txBody>
      </p:sp>
      <p:sp>
        <p:nvSpPr>
          <p:cNvPr id="7" name="Slide Number Placeholder 6"/>
          <p:cNvSpPr>
            <a:spLocks noGrp="1"/>
          </p:cNvSpPr>
          <p:nvPr>
            <p:ph type="sldNum" sz="quarter" idx="12"/>
          </p:nvPr>
        </p:nvSpPr>
        <p:spPr>
          <a:xfrm>
            <a:off x="8610600" y="6356352"/>
            <a:ext cx="2743200" cy="365125"/>
          </a:xfrm>
          <a:prstGeom prst="rect">
            <a:avLst/>
          </a:prstGeom>
        </p:spPr>
        <p:txBody>
          <a:bodyPr/>
          <a:lstStyle/>
          <a:p>
            <a:fld id="{AD31E8EB-F65A-4D69-92C9-21AA3BC167FC}" type="slidenum">
              <a:rPr lang="en-GB" smtClean="0"/>
              <a:t>‹#›</a:t>
            </a:fld>
            <a:endParaRPr lang="en-GB" dirty="0"/>
          </a:p>
        </p:txBody>
      </p:sp>
    </p:spTree>
    <p:extLst>
      <p:ext uri="{BB962C8B-B14F-4D97-AF65-F5344CB8AC3E}">
        <p14:creationId xmlns:p14="http://schemas.microsoft.com/office/powerpoint/2010/main" val="67889515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3790787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7"/>
            <a:ext cx="6172200" cy="4873625"/>
          </a:xfrm>
          <a:prstGeom prst="rect">
            <a:avLst/>
          </a:prstGeo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a:xfrm>
            <a:off x="838200" y="6356352"/>
            <a:ext cx="2743200" cy="365125"/>
          </a:xfrm>
          <a:prstGeom prst="rect">
            <a:avLst/>
          </a:prstGeom>
        </p:spPr>
        <p:txBody>
          <a:bodyPr/>
          <a:lstStyle/>
          <a:p>
            <a:fld id="{80FB12E3-6F75-41C0-8FD2-F7ED0FB4E94A}" type="datetimeFigureOut">
              <a:rPr lang="en-GB" smtClean="0"/>
              <a:t>05/07/2022</a:t>
            </a:fld>
            <a:endParaRPr lang="en-GB" dirty="0"/>
          </a:p>
        </p:txBody>
      </p:sp>
      <p:sp>
        <p:nvSpPr>
          <p:cNvPr id="6" name="Footer Placeholder 5"/>
          <p:cNvSpPr>
            <a:spLocks noGrp="1"/>
          </p:cNvSpPr>
          <p:nvPr>
            <p:ph type="ftr" sz="quarter" idx="11"/>
          </p:nvPr>
        </p:nvSpPr>
        <p:spPr>
          <a:xfrm>
            <a:off x="4038600" y="6356352"/>
            <a:ext cx="4114800" cy="365125"/>
          </a:xfrm>
          <a:prstGeom prst="rect">
            <a:avLst/>
          </a:prstGeom>
        </p:spPr>
        <p:txBody>
          <a:bodyPr/>
          <a:lstStyle/>
          <a:p>
            <a:endParaRPr lang="en-GB" dirty="0"/>
          </a:p>
        </p:txBody>
      </p:sp>
      <p:sp>
        <p:nvSpPr>
          <p:cNvPr id="7" name="Slide Number Placeholder 6"/>
          <p:cNvSpPr>
            <a:spLocks noGrp="1"/>
          </p:cNvSpPr>
          <p:nvPr>
            <p:ph type="sldNum" sz="quarter" idx="12"/>
          </p:nvPr>
        </p:nvSpPr>
        <p:spPr>
          <a:xfrm>
            <a:off x="8610600" y="6356352"/>
            <a:ext cx="2743200" cy="365125"/>
          </a:xfrm>
          <a:prstGeom prst="rect">
            <a:avLst/>
          </a:prstGeom>
        </p:spPr>
        <p:txBody>
          <a:bodyPr/>
          <a:lstStyle/>
          <a:p>
            <a:fld id="{AD31E8EB-F65A-4D69-92C9-21AA3BC167FC}" type="slidenum">
              <a:rPr lang="en-GB" smtClean="0"/>
              <a:t>‹#›</a:t>
            </a:fld>
            <a:endParaRPr lang="en-GB" dirty="0"/>
          </a:p>
        </p:txBody>
      </p:sp>
    </p:spTree>
    <p:extLst>
      <p:ext uri="{BB962C8B-B14F-4D97-AF65-F5344CB8AC3E}">
        <p14:creationId xmlns:p14="http://schemas.microsoft.com/office/powerpoint/2010/main" val="204832645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838200" y="443073"/>
            <a:ext cx="10515600" cy="1325563"/>
          </a:xfrm>
          <a:prstGeom prst="rect">
            <a:avLst/>
          </a:prstGeom>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838200" y="1825625"/>
            <a:ext cx="10515600" cy="4351338"/>
          </a:xfrm>
          <a:prstGeom prst="rect">
            <a:avLst/>
          </a:prstGeo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838200" y="6356352"/>
            <a:ext cx="2743200" cy="365125"/>
          </a:xfrm>
          <a:prstGeom prst="rect">
            <a:avLst/>
          </a:prstGeom>
        </p:spPr>
        <p:txBody>
          <a:bodyPr/>
          <a:lstStyle/>
          <a:p>
            <a:fld id="{80FB12E3-6F75-41C0-8FD2-F7ED0FB4E94A}" type="datetimeFigureOut">
              <a:rPr lang="en-GB" smtClean="0"/>
              <a:t>05/07/2022</a:t>
            </a:fld>
            <a:endParaRPr lang="en-GB" dirty="0"/>
          </a:p>
        </p:txBody>
      </p:sp>
      <p:sp>
        <p:nvSpPr>
          <p:cNvPr id="5" name="Footer Placeholder 4"/>
          <p:cNvSpPr>
            <a:spLocks noGrp="1"/>
          </p:cNvSpPr>
          <p:nvPr>
            <p:ph type="ftr" sz="quarter" idx="11"/>
          </p:nvPr>
        </p:nvSpPr>
        <p:spPr>
          <a:xfrm>
            <a:off x="4038600" y="6356352"/>
            <a:ext cx="4114800" cy="365125"/>
          </a:xfrm>
          <a:prstGeom prst="rect">
            <a:avLst/>
          </a:prstGeom>
        </p:spPr>
        <p:txBody>
          <a:bodyPr/>
          <a:lstStyle/>
          <a:p>
            <a:endParaRPr lang="en-GB" dirty="0"/>
          </a:p>
        </p:txBody>
      </p:sp>
      <p:sp>
        <p:nvSpPr>
          <p:cNvPr id="6" name="Slide Number Placeholder 5"/>
          <p:cNvSpPr>
            <a:spLocks noGrp="1"/>
          </p:cNvSpPr>
          <p:nvPr>
            <p:ph type="sldNum" sz="quarter" idx="12"/>
          </p:nvPr>
        </p:nvSpPr>
        <p:spPr>
          <a:xfrm>
            <a:off x="8610600" y="6356352"/>
            <a:ext cx="2743200" cy="365125"/>
          </a:xfrm>
          <a:prstGeom prst="rect">
            <a:avLst/>
          </a:prstGeom>
        </p:spPr>
        <p:txBody>
          <a:bodyPr/>
          <a:lstStyle/>
          <a:p>
            <a:fld id="{AD31E8EB-F65A-4D69-92C9-21AA3BC167FC}" type="slidenum">
              <a:rPr lang="en-GB" smtClean="0"/>
              <a:t>‹#›</a:t>
            </a:fld>
            <a:endParaRPr lang="en-GB" dirty="0"/>
          </a:p>
        </p:txBody>
      </p:sp>
    </p:spTree>
    <p:extLst>
      <p:ext uri="{BB962C8B-B14F-4D97-AF65-F5344CB8AC3E}">
        <p14:creationId xmlns:p14="http://schemas.microsoft.com/office/powerpoint/2010/main" val="136325199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5"/>
            <a:ext cx="2628900" cy="5811838"/>
          </a:xfrm>
          <a:prstGeom prst="rect">
            <a:avLst/>
          </a:prstGeo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1" y="365125"/>
            <a:ext cx="7734300" cy="5811838"/>
          </a:xfrm>
          <a:prstGeom prst="rect">
            <a:avLst/>
          </a:prstGeo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838200" y="6356352"/>
            <a:ext cx="2743200" cy="365125"/>
          </a:xfrm>
          <a:prstGeom prst="rect">
            <a:avLst/>
          </a:prstGeom>
        </p:spPr>
        <p:txBody>
          <a:bodyPr/>
          <a:lstStyle/>
          <a:p>
            <a:fld id="{80FB12E3-6F75-41C0-8FD2-F7ED0FB4E94A}" type="datetimeFigureOut">
              <a:rPr lang="en-GB" smtClean="0"/>
              <a:t>05/07/2022</a:t>
            </a:fld>
            <a:endParaRPr lang="en-GB" dirty="0"/>
          </a:p>
        </p:txBody>
      </p:sp>
      <p:sp>
        <p:nvSpPr>
          <p:cNvPr id="5" name="Footer Placeholder 4"/>
          <p:cNvSpPr>
            <a:spLocks noGrp="1"/>
          </p:cNvSpPr>
          <p:nvPr>
            <p:ph type="ftr" sz="quarter" idx="11"/>
          </p:nvPr>
        </p:nvSpPr>
        <p:spPr>
          <a:xfrm>
            <a:off x="4038600" y="6356352"/>
            <a:ext cx="4114800" cy="365125"/>
          </a:xfrm>
          <a:prstGeom prst="rect">
            <a:avLst/>
          </a:prstGeom>
        </p:spPr>
        <p:txBody>
          <a:bodyPr/>
          <a:lstStyle/>
          <a:p>
            <a:endParaRPr lang="en-GB" dirty="0"/>
          </a:p>
        </p:txBody>
      </p:sp>
      <p:sp>
        <p:nvSpPr>
          <p:cNvPr id="6" name="Slide Number Placeholder 5"/>
          <p:cNvSpPr>
            <a:spLocks noGrp="1"/>
          </p:cNvSpPr>
          <p:nvPr>
            <p:ph type="sldNum" sz="quarter" idx="12"/>
          </p:nvPr>
        </p:nvSpPr>
        <p:spPr>
          <a:xfrm>
            <a:off x="8610600" y="6356352"/>
            <a:ext cx="2743200" cy="365125"/>
          </a:xfrm>
          <a:prstGeom prst="rect">
            <a:avLst/>
          </a:prstGeom>
        </p:spPr>
        <p:txBody>
          <a:bodyPr/>
          <a:lstStyle/>
          <a:p>
            <a:fld id="{AD31E8EB-F65A-4D69-92C9-21AA3BC167FC}" type="slidenum">
              <a:rPr lang="en-GB" smtClean="0"/>
              <a:t>‹#›</a:t>
            </a:fld>
            <a:endParaRPr lang="en-GB" dirty="0"/>
          </a:p>
        </p:txBody>
      </p:sp>
    </p:spTree>
    <p:extLst>
      <p:ext uri="{BB962C8B-B14F-4D97-AF65-F5344CB8AC3E}">
        <p14:creationId xmlns:p14="http://schemas.microsoft.com/office/powerpoint/2010/main" val="128228672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a:prstGeom prst="rect">
            <a:avLst/>
          </a:prstGeom>
        </p:spPr>
        <p:txBody>
          <a:bodyPr anchor="b"/>
          <a:lstStyle>
            <a:lvl1pPr algn="ctr">
              <a:defRPr sz="6000">
                <a:solidFill>
                  <a:schemeClr val="accent5">
                    <a:lumMod val="50000"/>
                  </a:schemeClr>
                </a:solidFill>
                <a:latin typeface="Tw Cen MT" panose="020B0602020104020603" pitchFamily="34" charset="0"/>
              </a:defRPr>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a:prstGeom prst="rect">
            <a:avLst/>
          </a:prstGeom>
        </p:spPr>
        <p:txBody>
          <a:bodyPr/>
          <a:lstStyle>
            <a:lvl1pPr marL="0" indent="0" algn="ctr">
              <a:buNone/>
              <a:defRPr sz="2400">
                <a:solidFill>
                  <a:schemeClr val="accent5">
                    <a:lumMod val="50000"/>
                  </a:schemeClr>
                </a:solidFill>
                <a:latin typeface="Tw Cen MT" panose="020B0602020104020603"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32546652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443073"/>
            <a:ext cx="10515600" cy="1325563"/>
          </a:xfrm>
          <a:prstGeom prst="rect">
            <a:avLst/>
          </a:prstGeom>
        </p:spPr>
        <p:txBody>
          <a:bodyPr/>
          <a:lstStyle/>
          <a:p>
            <a:r>
              <a:rPr lang="en-US"/>
              <a:t>Click to edit Master title style</a:t>
            </a:r>
            <a:endParaRPr lang="en-US" dirty="0"/>
          </a:p>
        </p:txBody>
      </p:sp>
      <p:sp>
        <p:nvSpPr>
          <p:cNvPr id="3" name="Content Placeholder 2"/>
          <p:cNvSpPr>
            <a:spLocks noGrp="1"/>
          </p:cNvSpPr>
          <p:nvPr>
            <p:ph idx="1"/>
          </p:nvPr>
        </p:nvSpPr>
        <p:spPr>
          <a:xfrm>
            <a:off x="838200" y="1825625"/>
            <a:ext cx="10515600" cy="4351338"/>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4878948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a:prstGeom prst="rect">
            <a:avLst/>
          </a:prstGeo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1" y="4589465"/>
            <a:ext cx="10515600" cy="1500187"/>
          </a:xfrm>
          <a:prstGeom prst="rect">
            <a:avLst/>
          </a:prstGeom>
        </p:spPr>
        <p:txBody>
          <a:bodyPr/>
          <a:lstStyle>
            <a:lvl1pPr marL="0" indent="0">
              <a:buNone/>
              <a:defRPr sz="2400">
                <a:solidFill>
                  <a:schemeClr val="accent5">
                    <a:lumMod val="50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Tree>
    <p:extLst>
      <p:ext uri="{BB962C8B-B14F-4D97-AF65-F5344CB8AC3E}">
        <p14:creationId xmlns:p14="http://schemas.microsoft.com/office/powerpoint/2010/main" val="193649132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443073"/>
            <a:ext cx="10515600" cy="1325563"/>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6862652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7"/>
            <a:ext cx="10515600" cy="1325563"/>
          </a:xfrm>
          <a:prstGeom prst="rect">
            <a:avLst/>
          </a:prstGeo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1"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9792593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38200" y="443073"/>
            <a:ext cx="10515600" cy="1325563"/>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412337866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792398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1" y="4589465"/>
            <a:ext cx="10515600" cy="1500187"/>
          </a:xfrm>
        </p:spPr>
        <p:txBody>
          <a:bodyPr/>
          <a:lstStyle>
            <a:lvl1pPr marL="0" indent="0">
              <a:buNone/>
              <a:defRPr sz="2400">
                <a:solidFill>
                  <a:schemeClr val="accent5">
                    <a:lumMod val="50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383708159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dirty="0"/>
              <a:t>Click to edit Master title style</a:t>
            </a:r>
          </a:p>
        </p:txBody>
      </p:sp>
      <p:sp>
        <p:nvSpPr>
          <p:cNvPr id="3" name="Content Placeholder 2"/>
          <p:cNvSpPr>
            <a:spLocks noGrp="1"/>
          </p:cNvSpPr>
          <p:nvPr>
            <p:ph idx="1"/>
          </p:nvPr>
        </p:nvSpPr>
        <p:spPr>
          <a:xfrm>
            <a:off x="5183188" y="987427"/>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a:xfrm>
            <a:off x="838200" y="6356352"/>
            <a:ext cx="2743200" cy="365125"/>
          </a:xfrm>
          <a:prstGeom prst="rect">
            <a:avLst/>
          </a:prstGeom>
        </p:spPr>
        <p:txBody>
          <a:bodyPr/>
          <a:lstStyle/>
          <a:p>
            <a:fld id="{80FB12E3-6F75-41C0-8FD2-F7ED0FB4E94A}" type="datetimeFigureOut">
              <a:rPr lang="en-GB" smtClean="0"/>
              <a:t>05/07/2022</a:t>
            </a:fld>
            <a:endParaRPr lang="en-GB" dirty="0"/>
          </a:p>
        </p:txBody>
      </p:sp>
      <p:sp>
        <p:nvSpPr>
          <p:cNvPr id="6" name="Footer Placeholder 5"/>
          <p:cNvSpPr>
            <a:spLocks noGrp="1"/>
          </p:cNvSpPr>
          <p:nvPr>
            <p:ph type="ftr" sz="quarter" idx="11"/>
          </p:nvPr>
        </p:nvSpPr>
        <p:spPr>
          <a:xfrm>
            <a:off x="4038600" y="6356352"/>
            <a:ext cx="4114800" cy="365125"/>
          </a:xfrm>
          <a:prstGeom prst="rect">
            <a:avLst/>
          </a:prstGeom>
        </p:spPr>
        <p:txBody>
          <a:bodyPr/>
          <a:lstStyle/>
          <a:p>
            <a:endParaRPr lang="en-GB" dirty="0"/>
          </a:p>
        </p:txBody>
      </p:sp>
      <p:sp>
        <p:nvSpPr>
          <p:cNvPr id="7" name="Slide Number Placeholder 6"/>
          <p:cNvSpPr>
            <a:spLocks noGrp="1"/>
          </p:cNvSpPr>
          <p:nvPr>
            <p:ph type="sldNum" sz="quarter" idx="12"/>
          </p:nvPr>
        </p:nvSpPr>
        <p:spPr>
          <a:xfrm>
            <a:off x="8610600" y="6356352"/>
            <a:ext cx="2743200" cy="365125"/>
          </a:xfrm>
          <a:prstGeom prst="rect">
            <a:avLst/>
          </a:prstGeom>
        </p:spPr>
        <p:txBody>
          <a:bodyPr/>
          <a:lstStyle/>
          <a:p>
            <a:fld id="{AD31E8EB-F65A-4D69-92C9-21AA3BC167FC}" type="slidenum">
              <a:rPr lang="en-GB" smtClean="0"/>
              <a:t>‹#›</a:t>
            </a:fld>
            <a:endParaRPr lang="en-GB" dirty="0"/>
          </a:p>
        </p:txBody>
      </p:sp>
    </p:spTree>
    <p:extLst>
      <p:ext uri="{BB962C8B-B14F-4D97-AF65-F5344CB8AC3E}">
        <p14:creationId xmlns:p14="http://schemas.microsoft.com/office/powerpoint/2010/main" val="166131924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7"/>
            <a:ext cx="6172200" cy="4873625"/>
          </a:xfrm>
          <a:prstGeom prst="rect">
            <a:avLst/>
          </a:prstGeo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a:xfrm>
            <a:off x="838200" y="6356352"/>
            <a:ext cx="2743200" cy="365125"/>
          </a:xfrm>
          <a:prstGeom prst="rect">
            <a:avLst/>
          </a:prstGeom>
        </p:spPr>
        <p:txBody>
          <a:bodyPr/>
          <a:lstStyle/>
          <a:p>
            <a:fld id="{80FB12E3-6F75-41C0-8FD2-F7ED0FB4E94A}" type="datetimeFigureOut">
              <a:rPr lang="en-GB" smtClean="0"/>
              <a:t>05/07/2022</a:t>
            </a:fld>
            <a:endParaRPr lang="en-GB" dirty="0"/>
          </a:p>
        </p:txBody>
      </p:sp>
      <p:sp>
        <p:nvSpPr>
          <p:cNvPr id="6" name="Footer Placeholder 5"/>
          <p:cNvSpPr>
            <a:spLocks noGrp="1"/>
          </p:cNvSpPr>
          <p:nvPr>
            <p:ph type="ftr" sz="quarter" idx="11"/>
          </p:nvPr>
        </p:nvSpPr>
        <p:spPr>
          <a:xfrm>
            <a:off x="4038600" y="6356352"/>
            <a:ext cx="4114800" cy="365125"/>
          </a:xfrm>
          <a:prstGeom prst="rect">
            <a:avLst/>
          </a:prstGeom>
        </p:spPr>
        <p:txBody>
          <a:bodyPr/>
          <a:lstStyle/>
          <a:p>
            <a:endParaRPr lang="en-GB" dirty="0"/>
          </a:p>
        </p:txBody>
      </p:sp>
      <p:sp>
        <p:nvSpPr>
          <p:cNvPr id="7" name="Slide Number Placeholder 6"/>
          <p:cNvSpPr>
            <a:spLocks noGrp="1"/>
          </p:cNvSpPr>
          <p:nvPr>
            <p:ph type="sldNum" sz="quarter" idx="12"/>
          </p:nvPr>
        </p:nvSpPr>
        <p:spPr>
          <a:xfrm>
            <a:off x="8610600" y="6356352"/>
            <a:ext cx="2743200" cy="365125"/>
          </a:xfrm>
          <a:prstGeom prst="rect">
            <a:avLst/>
          </a:prstGeom>
        </p:spPr>
        <p:txBody>
          <a:bodyPr/>
          <a:lstStyle/>
          <a:p>
            <a:fld id="{AD31E8EB-F65A-4D69-92C9-21AA3BC167FC}" type="slidenum">
              <a:rPr lang="en-GB" smtClean="0"/>
              <a:t>‹#›</a:t>
            </a:fld>
            <a:endParaRPr lang="en-GB" dirty="0"/>
          </a:p>
        </p:txBody>
      </p:sp>
    </p:spTree>
    <p:extLst>
      <p:ext uri="{BB962C8B-B14F-4D97-AF65-F5344CB8AC3E}">
        <p14:creationId xmlns:p14="http://schemas.microsoft.com/office/powerpoint/2010/main" val="118402675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838200" y="443073"/>
            <a:ext cx="10515600" cy="1325563"/>
          </a:xfrm>
          <a:prstGeom prst="rect">
            <a:avLst/>
          </a:prstGeom>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838200" y="1825625"/>
            <a:ext cx="10515600" cy="4351338"/>
          </a:xfrm>
          <a:prstGeom prst="rect">
            <a:avLst/>
          </a:prstGeo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838200" y="6356352"/>
            <a:ext cx="2743200" cy="365125"/>
          </a:xfrm>
          <a:prstGeom prst="rect">
            <a:avLst/>
          </a:prstGeom>
        </p:spPr>
        <p:txBody>
          <a:bodyPr/>
          <a:lstStyle/>
          <a:p>
            <a:fld id="{80FB12E3-6F75-41C0-8FD2-F7ED0FB4E94A}" type="datetimeFigureOut">
              <a:rPr lang="en-GB" smtClean="0"/>
              <a:t>05/07/2022</a:t>
            </a:fld>
            <a:endParaRPr lang="en-GB" dirty="0"/>
          </a:p>
        </p:txBody>
      </p:sp>
      <p:sp>
        <p:nvSpPr>
          <p:cNvPr id="5" name="Footer Placeholder 4"/>
          <p:cNvSpPr>
            <a:spLocks noGrp="1"/>
          </p:cNvSpPr>
          <p:nvPr>
            <p:ph type="ftr" sz="quarter" idx="11"/>
          </p:nvPr>
        </p:nvSpPr>
        <p:spPr>
          <a:xfrm>
            <a:off x="4038600" y="6356352"/>
            <a:ext cx="4114800" cy="365125"/>
          </a:xfrm>
          <a:prstGeom prst="rect">
            <a:avLst/>
          </a:prstGeom>
        </p:spPr>
        <p:txBody>
          <a:bodyPr/>
          <a:lstStyle/>
          <a:p>
            <a:endParaRPr lang="en-GB" dirty="0"/>
          </a:p>
        </p:txBody>
      </p:sp>
      <p:sp>
        <p:nvSpPr>
          <p:cNvPr id="6" name="Slide Number Placeholder 5"/>
          <p:cNvSpPr>
            <a:spLocks noGrp="1"/>
          </p:cNvSpPr>
          <p:nvPr>
            <p:ph type="sldNum" sz="quarter" idx="12"/>
          </p:nvPr>
        </p:nvSpPr>
        <p:spPr>
          <a:xfrm>
            <a:off x="8610600" y="6356352"/>
            <a:ext cx="2743200" cy="365125"/>
          </a:xfrm>
          <a:prstGeom prst="rect">
            <a:avLst/>
          </a:prstGeom>
        </p:spPr>
        <p:txBody>
          <a:bodyPr/>
          <a:lstStyle/>
          <a:p>
            <a:fld id="{AD31E8EB-F65A-4D69-92C9-21AA3BC167FC}" type="slidenum">
              <a:rPr lang="en-GB" smtClean="0"/>
              <a:t>‹#›</a:t>
            </a:fld>
            <a:endParaRPr lang="en-GB" dirty="0"/>
          </a:p>
        </p:txBody>
      </p:sp>
    </p:spTree>
    <p:extLst>
      <p:ext uri="{BB962C8B-B14F-4D97-AF65-F5344CB8AC3E}">
        <p14:creationId xmlns:p14="http://schemas.microsoft.com/office/powerpoint/2010/main" val="31072769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5"/>
            <a:ext cx="2628900" cy="5811838"/>
          </a:xfrm>
          <a:prstGeom prst="rect">
            <a:avLst/>
          </a:prstGeo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1" y="365125"/>
            <a:ext cx="7734300" cy="5811838"/>
          </a:xfrm>
          <a:prstGeom prst="rect">
            <a:avLst/>
          </a:prstGeo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838200" y="6356352"/>
            <a:ext cx="2743200" cy="365125"/>
          </a:xfrm>
          <a:prstGeom prst="rect">
            <a:avLst/>
          </a:prstGeom>
        </p:spPr>
        <p:txBody>
          <a:bodyPr/>
          <a:lstStyle/>
          <a:p>
            <a:fld id="{80FB12E3-6F75-41C0-8FD2-F7ED0FB4E94A}" type="datetimeFigureOut">
              <a:rPr lang="en-GB" smtClean="0"/>
              <a:t>05/07/2022</a:t>
            </a:fld>
            <a:endParaRPr lang="en-GB" dirty="0"/>
          </a:p>
        </p:txBody>
      </p:sp>
      <p:sp>
        <p:nvSpPr>
          <p:cNvPr id="5" name="Footer Placeholder 4"/>
          <p:cNvSpPr>
            <a:spLocks noGrp="1"/>
          </p:cNvSpPr>
          <p:nvPr>
            <p:ph type="ftr" sz="quarter" idx="11"/>
          </p:nvPr>
        </p:nvSpPr>
        <p:spPr>
          <a:xfrm>
            <a:off x="4038600" y="6356352"/>
            <a:ext cx="4114800" cy="365125"/>
          </a:xfrm>
          <a:prstGeom prst="rect">
            <a:avLst/>
          </a:prstGeom>
        </p:spPr>
        <p:txBody>
          <a:bodyPr/>
          <a:lstStyle/>
          <a:p>
            <a:endParaRPr lang="en-GB" dirty="0"/>
          </a:p>
        </p:txBody>
      </p:sp>
      <p:sp>
        <p:nvSpPr>
          <p:cNvPr id="6" name="Slide Number Placeholder 5"/>
          <p:cNvSpPr>
            <a:spLocks noGrp="1"/>
          </p:cNvSpPr>
          <p:nvPr>
            <p:ph type="sldNum" sz="quarter" idx="12"/>
          </p:nvPr>
        </p:nvSpPr>
        <p:spPr>
          <a:xfrm>
            <a:off x="8610600" y="6356352"/>
            <a:ext cx="2743200" cy="365125"/>
          </a:xfrm>
          <a:prstGeom prst="rect">
            <a:avLst/>
          </a:prstGeom>
        </p:spPr>
        <p:txBody>
          <a:bodyPr/>
          <a:lstStyle/>
          <a:p>
            <a:fld id="{AD31E8EB-F65A-4D69-92C9-21AA3BC167FC}" type="slidenum">
              <a:rPr lang="en-GB" smtClean="0"/>
              <a:t>‹#›</a:t>
            </a:fld>
            <a:endParaRPr lang="en-GB" dirty="0"/>
          </a:p>
        </p:txBody>
      </p:sp>
    </p:spTree>
    <p:extLst>
      <p:ext uri="{BB962C8B-B14F-4D97-AF65-F5344CB8AC3E}">
        <p14:creationId xmlns:p14="http://schemas.microsoft.com/office/powerpoint/2010/main" val="199619319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p:spPr>
        <p:txBody>
          <a:bodyPr anchor="b"/>
          <a:lstStyle>
            <a:lvl1pPr algn="ctr">
              <a:defRPr sz="6000">
                <a:solidFill>
                  <a:schemeClr val="accent5">
                    <a:lumMod val="50000"/>
                  </a:schemeClr>
                </a:solidFill>
                <a:latin typeface="Century Gothic" panose="020B0502020202020204" pitchFamily="34" charset="0"/>
              </a:defRPr>
            </a:lvl1pPr>
          </a:lstStyle>
          <a:p>
            <a:r>
              <a:rPr lang="en-US" dirty="0"/>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solidFill>
                  <a:schemeClr val="accent5">
                    <a:lumMod val="50000"/>
                  </a:schemeClr>
                </a:solidFill>
                <a:latin typeface="Century Gothic" panose="020B0502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9120995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lvl2pPr>
              <a:defRPr sz="2000"/>
            </a:lvl2pPr>
            <a:lvl3pPr>
              <a:defRPr sz="1800"/>
            </a:lvl3pPr>
            <a:lvl4pPr>
              <a:defRPr sz="1600"/>
            </a:lvl4pPr>
            <a:lvl5pP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2737984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dirty="0"/>
              <a:t>Click to edit Master title style</a:t>
            </a:r>
          </a:p>
        </p:txBody>
      </p:sp>
      <p:sp>
        <p:nvSpPr>
          <p:cNvPr id="3" name="Text Placeholder 2"/>
          <p:cNvSpPr>
            <a:spLocks noGrp="1"/>
          </p:cNvSpPr>
          <p:nvPr>
            <p:ph type="body" idx="1"/>
          </p:nvPr>
        </p:nvSpPr>
        <p:spPr>
          <a:xfrm>
            <a:off x="831851" y="4589465"/>
            <a:ext cx="10515600" cy="1500187"/>
          </a:xfrm>
        </p:spPr>
        <p:txBody>
          <a:bodyPr/>
          <a:lstStyle>
            <a:lvl1pPr marL="0" indent="0">
              <a:buNone/>
              <a:defRPr sz="2400">
                <a:solidFill>
                  <a:schemeClr val="accent5">
                    <a:lumMod val="50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380598000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45401856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7"/>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8004410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14039545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4179843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2"/>
            <a:ext cx="2743200" cy="365125"/>
          </a:xfrm>
          <a:prstGeom prst="rect">
            <a:avLst/>
          </a:prstGeom>
        </p:spPr>
        <p:txBody>
          <a:bodyPr/>
          <a:lstStyle>
            <a:lvl1pPr>
              <a:defRPr>
                <a:latin typeface="Century Gothic" panose="020B0502020202020204" pitchFamily="34" charset="0"/>
              </a:defRPr>
            </a:lvl1pPr>
          </a:lstStyle>
          <a:p>
            <a:fld id="{80FB12E3-6F75-41C0-8FD2-F7ED0FB4E94A}" type="datetimeFigureOut">
              <a:rPr lang="en-GB" smtClean="0">
                <a:solidFill>
                  <a:prstClr val="black"/>
                </a:solidFill>
              </a:rPr>
              <a:pPr/>
              <a:t>05/07/2022</a:t>
            </a:fld>
            <a:endParaRPr lang="en-GB" dirty="0">
              <a:solidFill>
                <a:prstClr val="black"/>
              </a:solidFill>
            </a:endParaRPr>
          </a:p>
        </p:txBody>
      </p:sp>
      <p:sp>
        <p:nvSpPr>
          <p:cNvPr id="3" name="Footer Placeholder 2"/>
          <p:cNvSpPr>
            <a:spLocks noGrp="1"/>
          </p:cNvSpPr>
          <p:nvPr>
            <p:ph type="ftr" sz="quarter" idx="11"/>
          </p:nvPr>
        </p:nvSpPr>
        <p:spPr>
          <a:xfrm>
            <a:off x="4038600" y="6356352"/>
            <a:ext cx="4114800" cy="365125"/>
          </a:xfrm>
          <a:prstGeom prst="rect">
            <a:avLst/>
          </a:prstGeom>
        </p:spPr>
        <p:txBody>
          <a:bodyPr/>
          <a:lstStyle>
            <a:lvl1pPr>
              <a:defRPr>
                <a:latin typeface="Century Gothic" panose="020B0502020202020204" pitchFamily="34" charset="0"/>
              </a:defRPr>
            </a:lvl1pPr>
          </a:lstStyle>
          <a:p>
            <a:endParaRPr lang="en-GB" dirty="0">
              <a:solidFill>
                <a:prstClr val="black"/>
              </a:solidFill>
            </a:endParaRPr>
          </a:p>
        </p:txBody>
      </p:sp>
      <p:sp>
        <p:nvSpPr>
          <p:cNvPr id="4" name="Slide Number Placeholder 3"/>
          <p:cNvSpPr>
            <a:spLocks noGrp="1"/>
          </p:cNvSpPr>
          <p:nvPr>
            <p:ph type="sldNum" sz="quarter" idx="12"/>
          </p:nvPr>
        </p:nvSpPr>
        <p:spPr>
          <a:xfrm>
            <a:off x="8610600" y="6356352"/>
            <a:ext cx="2743200" cy="365125"/>
          </a:xfrm>
          <a:prstGeom prst="rect">
            <a:avLst/>
          </a:prstGeom>
        </p:spPr>
        <p:txBody>
          <a:bodyPr/>
          <a:lstStyle>
            <a:lvl1pPr>
              <a:defRPr>
                <a:latin typeface="Century Gothic" panose="020B0502020202020204" pitchFamily="34" charset="0"/>
              </a:defRPr>
            </a:lvl1pPr>
          </a:lstStyle>
          <a:p>
            <a:fld id="{AD31E8EB-F65A-4D69-92C9-21AA3BC167FC}"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338353948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38200" y="6356352"/>
            <a:ext cx="2743200" cy="365125"/>
          </a:xfrm>
          <a:prstGeom prst="rect">
            <a:avLst/>
          </a:prstGeom>
        </p:spPr>
        <p:txBody>
          <a:bodyPr/>
          <a:lstStyle>
            <a:lvl1pPr>
              <a:defRPr>
                <a:latin typeface="Century Gothic" panose="020B0502020202020204" pitchFamily="34" charset="0"/>
              </a:defRPr>
            </a:lvl1pPr>
          </a:lstStyle>
          <a:p>
            <a:fld id="{80FB12E3-6F75-41C0-8FD2-F7ED0FB4E94A}" type="datetimeFigureOut">
              <a:rPr lang="en-GB" smtClean="0">
                <a:solidFill>
                  <a:prstClr val="black"/>
                </a:solidFill>
              </a:rPr>
              <a:pPr/>
              <a:t>05/07/2022</a:t>
            </a:fld>
            <a:endParaRPr lang="en-GB" dirty="0">
              <a:solidFill>
                <a:prstClr val="black"/>
              </a:solidFill>
            </a:endParaRPr>
          </a:p>
        </p:txBody>
      </p:sp>
      <p:sp>
        <p:nvSpPr>
          <p:cNvPr id="6" name="Footer Placeholder 5"/>
          <p:cNvSpPr>
            <a:spLocks noGrp="1"/>
          </p:cNvSpPr>
          <p:nvPr>
            <p:ph type="ftr" sz="quarter" idx="11"/>
          </p:nvPr>
        </p:nvSpPr>
        <p:spPr>
          <a:xfrm>
            <a:off x="4038600" y="6356352"/>
            <a:ext cx="4114800" cy="365125"/>
          </a:xfrm>
          <a:prstGeom prst="rect">
            <a:avLst/>
          </a:prstGeom>
        </p:spPr>
        <p:txBody>
          <a:bodyPr/>
          <a:lstStyle>
            <a:lvl1pPr>
              <a:defRPr>
                <a:latin typeface="Century Gothic" panose="020B0502020202020204" pitchFamily="34" charset="0"/>
              </a:defRPr>
            </a:lvl1pPr>
          </a:lstStyle>
          <a:p>
            <a:endParaRPr lang="en-GB" dirty="0">
              <a:solidFill>
                <a:prstClr val="black"/>
              </a:solidFill>
            </a:endParaRPr>
          </a:p>
        </p:txBody>
      </p:sp>
      <p:sp>
        <p:nvSpPr>
          <p:cNvPr id="7" name="Slide Number Placeholder 6"/>
          <p:cNvSpPr>
            <a:spLocks noGrp="1"/>
          </p:cNvSpPr>
          <p:nvPr>
            <p:ph type="sldNum" sz="quarter" idx="12"/>
          </p:nvPr>
        </p:nvSpPr>
        <p:spPr>
          <a:xfrm>
            <a:off x="8610600" y="6356352"/>
            <a:ext cx="2743200" cy="365125"/>
          </a:xfrm>
          <a:prstGeom prst="rect">
            <a:avLst/>
          </a:prstGeom>
        </p:spPr>
        <p:txBody>
          <a:bodyPr/>
          <a:lstStyle>
            <a:lvl1pPr>
              <a:defRPr>
                <a:latin typeface="Century Gothic" panose="020B0502020202020204" pitchFamily="34" charset="0"/>
              </a:defRPr>
            </a:lvl1pPr>
          </a:lstStyle>
          <a:p>
            <a:fld id="{AD31E8EB-F65A-4D69-92C9-21AA3BC167FC}"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310916667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7"/>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38200" y="6356352"/>
            <a:ext cx="2743200" cy="365125"/>
          </a:xfrm>
          <a:prstGeom prst="rect">
            <a:avLst/>
          </a:prstGeom>
        </p:spPr>
        <p:txBody>
          <a:bodyPr/>
          <a:lstStyle>
            <a:lvl1pPr>
              <a:defRPr>
                <a:latin typeface="Century Gothic" panose="020B0502020202020204" pitchFamily="34" charset="0"/>
              </a:defRPr>
            </a:lvl1pPr>
          </a:lstStyle>
          <a:p>
            <a:fld id="{80FB12E3-6F75-41C0-8FD2-F7ED0FB4E94A}" type="datetimeFigureOut">
              <a:rPr lang="en-GB" smtClean="0">
                <a:solidFill>
                  <a:prstClr val="black"/>
                </a:solidFill>
              </a:rPr>
              <a:pPr/>
              <a:t>05/07/2022</a:t>
            </a:fld>
            <a:endParaRPr lang="en-GB" dirty="0">
              <a:solidFill>
                <a:prstClr val="black"/>
              </a:solidFill>
            </a:endParaRPr>
          </a:p>
        </p:txBody>
      </p:sp>
      <p:sp>
        <p:nvSpPr>
          <p:cNvPr id="6" name="Footer Placeholder 5"/>
          <p:cNvSpPr>
            <a:spLocks noGrp="1"/>
          </p:cNvSpPr>
          <p:nvPr>
            <p:ph type="ftr" sz="quarter" idx="11"/>
          </p:nvPr>
        </p:nvSpPr>
        <p:spPr>
          <a:xfrm>
            <a:off x="4038600" y="6356352"/>
            <a:ext cx="4114800" cy="365125"/>
          </a:xfrm>
          <a:prstGeom prst="rect">
            <a:avLst/>
          </a:prstGeom>
        </p:spPr>
        <p:txBody>
          <a:bodyPr/>
          <a:lstStyle>
            <a:lvl1pPr>
              <a:defRPr>
                <a:latin typeface="Century Gothic" panose="020B0502020202020204" pitchFamily="34" charset="0"/>
              </a:defRPr>
            </a:lvl1pPr>
          </a:lstStyle>
          <a:p>
            <a:endParaRPr lang="en-GB" dirty="0">
              <a:solidFill>
                <a:prstClr val="black"/>
              </a:solidFill>
            </a:endParaRPr>
          </a:p>
        </p:txBody>
      </p:sp>
      <p:sp>
        <p:nvSpPr>
          <p:cNvPr id="7" name="Slide Number Placeholder 6"/>
          <p:cNvSpPr>
            <a:spLocks noGrp="1"/>
          </p:cNvSpPr>
          <p:nvPr>
            <p:ph type="sldNum" sz="quarter" idx="12"/>
          </p:nvPr>
        </p:nvSpPr>
        <p:spPr>
          <a:xfrm>
            <a:off x="8610600" y="6356352"/>
            <a:ext cx="2743200" cy="365125"/>
          </a:xfrm>
          <a:prstGeom prst="rect">
            <a:avLst/>
          </a:prstGeom>
        </p:spPr>
        <p:txBody>
          <a:bodyPr/>
          <a:lstStyle>
            <a:lvl1pPr>
              <a:defRPr>
                <a:latin typeface="Century Gothic" panose="020B0502020202020204" pitchFamily="34" charset="0"/>
              </a:defRPr>
            </a:lvl1pPr>
          </a:lstStyle>
          <a:p>
            <a:fld id="{AD31E8EB-F65A-4D69-92C9-21AA3BC167FC}"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240956094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838200" y="6356352"/>
            <a:ext cx="2743200" cy="365125"/>
          </a:xfrm>
          <a:prstGeom prst="rect">
            <a:avLst/>
          </a:prstGeom>
        </p:spPr>
        <p:txBody>
          <a:bodyPr/>
          <a:lstStyle>
            <a:lvl1pPr>
              <a:defRPr>
                <a:latin typeface="Century Gothic" panose="020B0502020202020204" pitchFamily="34" charset="0"/>
              </a:defRPr>
            </a:lvl1pPr>
          </a:lstStyle>
          <a:p>
            <a:fld id="{80FB12E3-6F75-41C0-8FD2-F7ED0FB4E94A}" type="datetimeFigureOut">
              <a:rPr lang="en-GB" smtClean="0">
                <a:solidFill>
                  <a:prstClr val="black"/>
                </a:solidFill>
              </a:rPr>
              <a:pPr/>
              <a:t>05/07/2022</a:t>
            </a:fld>
            <a:endParaRPr lang="en-GB" dirty="0">
              <a:solidFill>
                <a:prstClr val="black"/>
              </a:solidFill>
            </a:endParaRPr>
          </a:p>
        </p:txBody>
      </p:sp>
      <p:sp>
        <p:nvSpPr>
          <p:cNvPr id="5" name="Footer Placeholder 4"/>
          <p:cNvSpPr>
            <a:spLocks noGrp="1"/>
          </p:cNvSpPr>
          <p:nvPr>
            <p:ph type="ftr" sz="quarter" idx="11"/>
          </p:nvPr>
        </p:nvSpPr>
        <p:spPr>
          <a:xfrm>
            <a:off x="4038600" y="6356352"/>
            <a:ext cx="4114800" cy="365125"/>
          </a:xfrm>
          <a:prstGeom prst="rect">
            <a:avLst/>
          </a:prstGeom>
        </p:spPr>
        <p:txBody>
          <a:bodyPr/>
          <a:lstStyle>
            <a:lvl1pPr>
              <a:defRPr>
                <a:latin typeface="Century Gothic" panose="020B0502020202020204" pitchFamily="34" charset="0"/>
              </a:defRPr>
            </a:lvl1pPr>
          </a:lstStyle>
          <a:p>
            <a:endParaRPr lang="en-GB" dirty="0">
              <a:solidFill>
                <a:prstClr val="black"/>
              </a:solidFill>
            </a:endParaRPr>
          </a:p>
        </p:txBody>
      </p:sp>
      <p:sp>
        <p:nvSpPr>
          <p:cNvPr id="6" name="Slide Number Placeholder 5"/>
          <p:cNvSpPr>
            <a:spLocks noGrp="1"/>
          </p:cNvSpPr>
          <p:nvPr>
            <p:ph type="sldNum" sz="quarter" idx="12"/>
          </p:nvPr>
        </p:nvSpPr>
        <p:spPr>
          <a:xfrm>
            <a:off x="8610600" y="6356352"/>
            <a:ext cx="2743200" cy="365125"/>
          </a:xfrm>
          <a:prstGeom prst="rect">
            <a:avLst/>
          </a:prstGeom>
        </p:spPr>
        <p:txBody>
          <a:bodyPr/>
          <a:lstStyle>
            <a:lvl1pPr>
              <a:defRPr>
                <a:latin typeface="Century Gothic" panose="020B0502020202020204" pitchFamily="34" charset="0"/>
              </a:defRPr>
            </a:lvl1pPr>
          </a:lstStyle>
          <a:p>
            <a:fld id="{AD31E8EB-F65A-4D69-92C9-21AA3BC167FC}"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76746085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1"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838200" y="6356352"/>
            <a:ext cx="2743200" cy="365125"/>
          </a:xfrm>
          <a:prstGeom prst="rect">
            <a:avLst/>
          </a:prstGeom>
        </p:spPr>
        <p:txBody>
          <a:bodyPr/>
          <a:lstStyle>
            <a:lvl1pPr>
              <a:defRPr>
                <a:latin typeface="Century Gothic" panose="020B0502020202020204" pitchFamily="34" charset="0"/>
              </a:defRPr>
            </a:lvl1pPr>
          </a:lstStyle>
          <a:p>
            <a:fld id="{80FB12E3-6F75-41C0-8FD2-F7ED0FB4E94A}" type="datetimeFigureOut">
              <a:rPr lang="en-GB" smtClean="0">
                <a:solidFill>
                  <a:prstClr val="black"/>
                </a:solidFill>
              </a:rPr>
              <a:pPr/>
              <a:t>05/07/2022</a:t>
            </a:fld>
            <a:endParaRPr lang="en-GB" dirty="0">
              <a:solidFill>
                <a:prstClr val="black"/>
              </a:solidFill>
            </a:endParaRPr>
          </a:p>
        </p:txBody>
      </p:sp>
      <p:sp>
        <p:nvSpPr>
          <p:cNvPr id="5" name="Footer Placeholder 4"/>
          <p:cNvSpPr>
            <a:spLocks noGrp="1"/>
          </p:cNvSpPr>
          <p:nvPr>
            <p:ph type="ftr" sz="quarter" idx="11"/>
          </p:nvPr>
        </p:nvSpPr>
        <p:spPr>
          <a:xfrm>
            <a:off x="4038600" y="6356352"/>
            <a:ext cx="4114800" cy="365125"/>
          </a:xfrm>
          <a:prstGeom prst="rect">
            <a:avLst/>
          </a:prstGeom>
        </p:spPr>
        <p:txBody>
          <a:bodyPr/>
          <a:lstStyle>
            <a:lvl1pPr>
              <a:defRPr>
                <a:latin typeface="Century Gothic" panose="020B0502020202020204" pitchFamily="34" charset="0"/>
              </a:defRPr>
            </a:lvl1pPr>
          </a:lstStyle>
          <a:p>
            <a:endParaRPr lang="en-GB" dirty="0">
              <a:solidFill>
                <a:prstClr val="black"/>
              </a:solidFill>
            </a:endParaRPr>
          </a:p>
        </p:txBody>
      </p:sp>
      <p:sp>
        <p:nvSpPr>
          <p:cNvPr id="6" name="Slide Number Placeholder 5"/>
          <p:cNvSpPr>
            <a:spLocks noGrp="1"/>
          </p:cNvSpPr>
          <p:nvPr>
            <p:ph type="sldNum" sz="quarter" idx="12"/>
          </p:nvPr>
        </p:nvSpPr>
        <p:spPr>
          <a:xfrm>
            <a:off x="8610600" y="6356352"/>
            <a:ext cx="2743200" cy="365125"/>
          </a:xfrm>
          <a:prstGeom prst="rect">
            <a:avLst/>
          </a:prstGeom>
        </p:spPr>
        <p:txBody>
          <a:bodyPr/>
          <a:lstStyle>
            <a:lvl1pPr>
              <a:defRPr>
                <a:latin typeface="Century Gothic" panose="020B0502020202020204" pitchFamily="34" charset="0"/>
              </a:defRPr>
            </a:lvl1pPr>
          </a:lstStyle>
          <a:p>
            <a:fld id="{AD31E8EB-F65A-4D69-92C9-21AA3BC167FC}"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349176397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7"/>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0134352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153176934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2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264358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Tree>
    <p:extLst>
      <p:ext uri="{BB962C8B-B14F-4D97-AF65-F5344CB8AC3E}">
        <p14:creationId xmlns:p14="http://schemas.microsoft.com/office/powerpoint/2010/main" val="168747607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7"/>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Tree>
    <p:extLst>
      <p:ext uri="{BB962C8B-B14F-4D97-AF65-F5344CB8AC3E}">
        <p14:creationId xmlns:p14="http://schemas.microsoft.com/office/powerpoint/2010/main" val="137674526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jp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1.jp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1.jp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6" Type="http://schemas.openxmlformats.org/officeDocument/2006/relationships/hyperlink" Target="https://creativecommons.org/licenses/by-nc-sa/4.0/" TargetMode="Externa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5" Type="http://schemas.openxmlformats.org/officeDocument/2006/relationships/image" Target="../media/image3.png"/><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43073"/>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9962659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73"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accent5">
              <a:lumMod val="50000"/>
            </a:schemeClr>
          </a:solidFill>
          <a:latin typeface="Century Gothic" panose="020B0502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accent5">
              <a:lumMod val="50000"/>
            </a:schemeClr>
          </a:solidFill>
          <a:latin typeface="Century Gothic" panose="020B0502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accent5">
              <a:lumMod val="50000"/>
            </a:schemeClr>
          </a:solidFill>
          <a:latin typeface="Century Gothic" panose="020B0502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accent5">
              <a:lumMod val="50000"/>
            </a:schemeClr>
          </a:solidFill>
          <a:latin typeface="Century Gothic" panose="020B0502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accent5">
              <a:lumMod val="50000"/>
            </a:schemeClr>
          </a:solidFill>
          <a:latin typeface="Century Gothic" panose="020B0502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accent5">
              <a:lumMod val="50000"/>
            </a:schemeClr>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97289930"/>
      </p:ext>
    </p:extLst>
  </p:cSld>
  <p:clrMap bg1="lt1" tx1="dk1" bg2="lt2" tx2="dk2" accent1="accent1" accent2="accent2" accent3="accent3" accent4="accent4" accent5="accent5" accent6="accent6" hlink="hlink" folHlink="folHlink"/>
  <p:sldLayoutIdLst>
    <p:sldLayoutId id="2147483687" r:id="rId1"/>
    <p:sldLayoutId id="2147483688" r:id="rId2"/>
    <p:sldLayoutId id="2147483689" r:id="rId3"/>
    <p:sldLayoutId id="2147483690" r:id="rId4"/>
    <p:sldLayoutId id="2147483691" r:id="rId5"/>
    <p:sldLayoutId id="2147483692" r:id="rId6"/>
    <p:sldLayoutId id="2147483693" r:id="rId7"/>
    <p:sldLayoutId id="2147483694" r:id="rId8"/>
    <p:sldLayoutId id="2147483695" r:id="rId9"/>
    <p:sldLayoutId id="2147483696" r:id="rId10"/>
    <p:sldLayoutId id="2147483697" r:id="rId11"/>
  </p:sldLayoutIdLst>
  <p:txStyles>
    <p:titleStyle>
      <a:lvl1pPr algn="l" defTabSz="914400" rtl="0" eaLnBrk="1" latinLnBrk="0" hangingPunct="1">
        <a:lnSpc>
          <a:spcPct val="90000"/>
        </a:lnSpc>
        <a:spcBef>
          <a:spcPct val="0"/>
        </a:spcBef>
        <a:buNone/>
        <a:defRPr sz="4400" kern="1200">
          <a:solidFill>
            <a:schemeClr val="accent5">
              <a:lumMod val="50000"/>
            </a:schemeClr>
          </a:solidFill>
          <a:latin typeface="Tw Cen MT" panose="020B0602020104020603"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accent5">
              <a:lumMod val="50000"/>
            </a:schemeClr>
          </a:solidFill>
          <a:latin typeface="Tw Cen MT" panose="020B06020201040206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accent5">
              <a:lumMod val="50000"/>
            </a:schemeClr>
          </a:solidFill>
          <a:latin typeface="Tw Cen MT" panose="020B06020201040206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accent5">
              <a:lumMod val="50000"/>
            </a:schemeClr>
          </a:solidFill>
          <a:latin typeface="Tw Cen MT" panose="020B06020201040206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accent5">
              <a:lumMod val="50000"/>
            </a:schemeClr>
          </a:solidFill>
          <a:latin typeface="Tw Cen MT" panose="020B06020201040206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accent5">
              <a:lumMod val="50000"/>
            </a:schemeClr>
          </a:solidFill>
          <a:latin typeface="Tw Cen MT" panose="020B06020201040206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7380036"/>
      </p:ext>
    </p:extLst>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Lst>
  <p:txStyles>
    <p:titleStyle>
      <a:lvl1pPr algn="l" defTabSz="914400" rtl="0" eaLnBrk="1" latinLnBrk="0" hangingPunct="1">
        <a:lnSpc>
          <a:spcPct val="90000"/>
        </a:lnSpc>
        <a:spcBef>
          <a:spcPct val="0"/>
        </a:spcBef>
        <a:buNone/>
        <a:defRPr sz="4400" kern="1200">
          <a:solidFill>
            <a:schemeClr val="accent5">
              <a:lumMod val="50000"/>
            </a:schemeClr>
          </a:solidFill>
          <a:latin typeface="Tw Cen MT" panose="020B0602020104020603"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accent5">
              <a:lumMod val="50000"/>
            </a:schemeClr>
          </a:solidFill>
          <a:latin typeface="Tw Cen MT" panose="020B06020201040206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accent5">
              <a:lumMod val="50000"/>
            </a:schemeClr>
          </a:solidFill>
          <a:latin typeface="Tw Cen MT" panose="020B06020201040206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accent5">
              <a:lumMod val="50000"/>
            </a:schemeClr>
          </a:solidFill>
          <a:latin typeface="Tw Cen MT" panose="020B06020201040206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accent5">
              <a:lumMod val="50000"/>
            </a:schemeClr>
          </a:solidFill>
          <a:latin typeface="Tw Cen MT" panose="020B06020201040206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accent5">
              <a:lumMod val="50000"/>
            </a:schemeClr>
          </a:solidFill>
          <a:latin typeface="Tw Cen MT" panose="020B06020201040206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43073"/>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6" name="Picture 5"/>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10485120" y="-61459"/>
            <a:ext cx="1627856" cy="563137"/>
          </a:xfrm>
          <a:prstGeom prst="rect">
            <a:avLst/>
          </a:prstGeom>
        </p:spPr>
      </p:pic>
      <p:pic>
        <p:nvPicPr>
          <p:cNvPr id="7" name="Picture 6"/>
          <p:cNvPicPr>
            <a:picLocks noChangeAspect="1"/>
          </p:cNvPicPr>
          <p:nvPr userDrawn="1"/>
        </p:nvPicPr>
        <p:blipFill>
          <a:blip r:embed="rId15" cstate="print">
            <a:extLst>
              <a:ext uri="{28A0092B-C50C-407E-A947-70E740481C1C}">
                <a14:useLocalDpi xmlns:a14="http://schemas.microsoft.com/office/drawing/2010/main" val="0"/>
              </a:ext>
            </a:extLst>
          </a:blip>
          <a:stretch>
            <a:fillRect/>
          </a:stretch>
        </p:blipFill>
        <p:spPr>
          <a:xfrm>
            <a:off x="1" y="0"/>
            <a:ext cx="4775200" cy="417830"/>
          </a:xfrm>
          <a:prstGeom prst="rect">
            <a:avLst/>
          </a:prstGeom>
        </p:spPr>
      </p:pic>
      <p:sp>
        <p:nvSpPr>
          <p:cNvPr id="4" name="Rectangle 3"/>
          <p:cNvSpPr/>
          <p:nvPr userDrawn="1"/>
        </p:nvSpPr>
        <p:spPr>
          <a:xfrm>
            <a:off x="9088583" y="6572243"/>
            <a:ext cx="8434647" cy="430887"/>
          </a:xfrm>
          <a:prstGeom prst="rect">
            <a:avLst/>
          </a:prstGeom>
        </p:spPr>
        <p:txBody>
          <a:bodyPr wrap="square">
            <a:spAutoFit/>
          </a:bodyPr>
          <a:lstStyle/>
          <a:p>
            <a:r>
              <a:rPr lang="en-GB" sz="1100" dirty="0">
                <a:solidFill>
                  <a:srgbClr val="002060"/>
                </a:solidFill>
                <a:latin typeface="Century Gothic" panose="020B0502020202020204" pitchFamily="34" charset="0"/>
              </a:rPr>
              <a:t>Material</a:t>
            </a:r>
            <a:r>
              <a:rPr lang="en-GB" sz="1100" dirty="0">
                <a:solidFill>
                  <a:srgbClr val="002060"/>
                </a:solidFill>
                <a:latin typeface="Arial" panose="020B0604020202020204" pitchFamily="34" charset="0"/>
              </a:rPr>
              <a:t> </a:t>
            </a:r>
            <a:r>
              <a:rPr lang="en-GB" sz="1100" dirty="0">
                <a:solidFill>
                  <a:srgbClr val="002060"/>
                </a:solidFill>
                <a:latin typeface="Century Gothic" panose="020B0502020202020204" pitchFamily="34" charset="0"/>
              </a:rPr>
              <a:t>licensed as </a:t>
            </a:r>
            <a:r>
              <a:rPr lang="en-GB" sz="1100" b="1" u="sng" dirty="0">
                <a:solidFill>
                  <a:srgbClr val="FFFFFF"/>
                </a:solidFill>
                <a:latin typeface="Century Gothic" panose="020B0502020202020204" pitchFamily="34" charset="0"/>
                <a:hlinkClick r:id="rId16"/>
              </a:rPr>
              <a:t>CC BY-NC-SA 4.0</a:t>
            </a:r>
            <a:br>
              <a:rPr lang="en-GB" sz="1100" dirty="0">
                <a:solidFill>
                  <a:prstClr val="black"/>
                </a:solidFill>
                <a:latin typeface="Century Gothic" panose="020B0502020202020204" pitchFamily="34" charset="0"/>
              </a:rPr>
            </a:br>
            <a:endParaRPr lang="en-GB" sz="1100" dirty="0">
              <a:solidFill>
                <a:prstClr val="black"/>
              </a:solidFill>
              <a:latin typeface="Century Gothic" panose="020B0502020202020204" pitchFamily="34" charset="0"/>
            </a:endParaRPr>
          </a:p>
        </p:txBody>
      </p:sp>
      <p:sp>
        <p:nvSpPr>
          <p:cNvPr id="8" name="Rectangle 7"/>
          <p:cNvSpPr/>
          <p:nvPr userDrawn="1"/>
        </p:nvSpPr>
        <p:spPr>
          <a:xfrm>
            <a:off x="2" y="6572241"/>
            <a:ext cx="8434647" cy="261610"/>
          </a:xfrm>
          <a:prstGeom prst="rect">
            <a:avLst/>
          </a:prstGeom>
        </p:spPr>
        <p:txBody>
          <a:bodyPr wrap="square">
            <a:spAutoFit/>
          </a:bodyPr>
          <a:lstStyle/>
          <a:p>
            <a:r>
              <a:rPr lang="en-GB" sz="1050" dirty="0">
                <a:solidFill>
                  <a:srgbClr val="002060"/>
                </a:solidFill>
                <a:latin typeface="Century Gothic" panose="020B0502020202020204" pitchFamily="34" charset="0"/>
              </a:rPr>
              <a:t>Rachel Hawkes</a:t>
            </a:r>
            <a:endParaRPr lang="en-GB" sz="1050" dirty="0">
              <a:solidFill>
                <a:prstClr val="black"/>
              </a:solidFill>
              <a:latin typeface="Century Gothic" panose="020B0502020202020204" pitchFamily="34" charset="0"/>
            </a:endParaRPr>
          </a:p>
        </p:txBody>
      </p:sp>
    </p:spTree>
    <p:extLst>
      <p:ext uri="{BB962C8B-B14F-4D97-AF65-F5344CB8AC3E}">
        <p14:creationId xmlns:p14="http://schemas.microsoft.com/office/powerpoint/2010/main" val="1578208787"/>
      </p:ext>
    </p:extLst>
  </p:cSld>
  <p:clrMap bg1="lt1" tx1="dk1" bg2="lt2" tx2="dk2" accent1="accent1" accent2="accent2" accent3="accent3" accent4="accent4" accent5="accent5" accent6="accent6" hlink="hlink" folHlink="folHlink"/>
  <p:sldLayoutIdLst>
    <p:sldLayoutId id="2147483723" r:id="rId1"/>
    <p:sldLayoutId id="2147483724" r:id="rId2"/>
    <p:sldLayoutId id="2147483725" r:id="rId3"/>
    <p:sldLayoutId id="2147483726" r:id="rId4"/>
    <p:sldLayoutId id="2147483727" r:id="rId5"/>
    <p:sldLayoutId id="2147483728" r:id="rId6"/>
    <p:sldLayoutId id="2147483729" r:id="rId7"/>
    <p:sldLayoutId id="2147483730" r:id="rId8"/>
    <p:sldLayoutId id="2147483731" r:id="rId9"/>
    <p:sldLayoutId id="2147483732" r:id="rId10"/>
    <p:sldLayoutId id="2147483733" r:id="rId11"/>
  </p:sldLayoutIdLst>
  <p:txStyles>
    <p:titleStyle>
      <a:lvl1pPr algn="l" defTabSz="914400" rtl="0" eaLnBrk="1" latinLnBrk="0" hangingPunct="1">
        <a:lnSpc>
          <a:spcPct val="90000"/>
        </a:lnSpc>
        <a:spcBef>
          <a:spcPct val="0"/>
        </a:spcBef>
        <a:buNone/>
        <a:defRPr sz="4400" kern="1200">
          <a:solidFill>
            <a:schemeClr val="accent5">
              <a:lumMod val="50000"/>
            </a:schemeClr>
          </a:solidFill>
          <a:latin typeface="Century Gothic" panose="020B0502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accent5">
              <a:lumMod val="50000"/>
            </a:schemeClr>
          </a:solidFill>
          <a:latin typeface="Century Gothic" panose="020B0502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accent5">
              <a:lumMod val="50000"/>
            </a:schemeClr>
          </a:solidFill>
          <a:latin typeface="Century Gothic" panose="020B0502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accent5">
              <a:lumMod val="50000"/>
            </a:schemeClr>
          </a:solidFill>
          <a:latin typeface="Century Gothic" panose="020B0502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accent5">
              <a:lumMod val="50000"/>
            </a:schemeClr>
          </a:solidFill>
          <a:latin typeface="Century Gothic" panose="020B0502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accent5">
              <a:lumMod val="50000"/>
            </a:schemeClr>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75.png"/></Relationships>
</file>

<file path=ppt/slides/_rels/slide1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1.xml"/><Relationship Id="rId1" Type="http://schemas.openxmlformats.org/officeDocument/2006/relationships/slideLayout" Target="../slideLayouts/slideLayout2.xml"/><Relationship Id="rId5" Type="http://schemas.openxmlformats.org/officeDocument/2006/relationships/image" Target="../media/image77.png"/><Relationship Id="rId4" Type="http://schemas.openxmlformats.org/officeDocument/2006/relationships/image" Target="../media/image76.png"/></Relationships>
</file>

<file path=ppt/slides/_rels/slide12.xml.rels><?xml version="1.0" encoding="UTF-8" standalone="yes"?>
<Relationships xmlns="http://schemas.openxmlformats.org/package/2006/relationships"><Relationship Id="rId8" Type="http://schemas.openxmlformats.org/officeDocument/2006/relationships/audio" Target="../media/audio44.wav"/><Relationship Id="rId3" Type="http://schemas.openxmlformats.org/officeDocument/2006/relationships/image" Target="../media/image12.png"/><Relationship Id="rId7" Type="http://schemas.openxmlformats.org/officeDocument/2006/relationships/audio" Target="../media/audio43.wav"/><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audio" Target="../media/audio42.wav"/><Relationship Id="rId5" Type="http://schemas.openxmlformats.org/officeDocument/2006/relationships/audio" Target="../media/audio41.wav"/><Relationship Id="rId10" Type="http://schemas.openxmlformats.org/officeDocument/2006/relationships/image" Target="../media/image79.png"/><Relationship Id="rId4" Type="http://schemas.openxmlformats.org/officeDocument/2006/relationships/audio" Target="../media/audio40.wav"/><Relationship Id="rId9" Type="http://schemas.openxmlformats.org/officeDocument/2006/relationships/image" Target="../media/image78.png"/></Relationships>
</file>

<file path=ppt/slides/_rels/slide1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3.xml"/><Relationship Id="rId1" Type="http://schemas.openxmlformats.org/officeDocument/2006/relationships/slideLayout" Target="../slideLayouts/slideLayout2.xml"/><Relationship Id="rId5" Type="http://schemas.openxmlformats.org/officeDocument/2006/relationships/image" Target="../media/image79.png"/><Relationship Id="rId4" Type="http://schemas.openxmlformats.org/officeDocument/2006/relationships/image" Target="../media/image78.png"/></Relationships>
</file>

<file path=ppt/slides/_rels/slide14.xml.rels><?xml version="1.0" encoding="UTF-8" standalone="yes"?>
<Relationships xmlns="http://schemas.openxmlformats.org/package/2006/relationships"><Relationship Id="rId8" Type="http://schemas.openxmlformats.org/officeDocument/2006/relationships/audio" Target="../media/audio48.wav"/><Relationship Id="rId13" Type="http://schemas.openxmlformats.org/officeDocument/2006/relationships/audio" Target="../media/audio53.wav"/><Relationship Id="rId18" Type="http://schemas.openxmlformats.org/officeDocument/2006/relationships/audio" Target="../media/audio58.wav"/><Relationship Id="rId3" Type="http://schemas.openxmlformats.org/officeDocument/2006/relationships/image" Target="../media/image28.png"/><Relationship Id="rId21" Type="http://schemas.openxmlformats.org/officeDocument/2006/relationships/audio" Target="../media/audio61.wav"/><Relationship Id="rId7" Type="http://schemas.openxmlformats.org/officeDocument/2006/relationships/audio" Target="../media/audio47.wav"/><Relationship Id="rId12" Type="http://schemas.openxmlformats.org/officeDocument/2006/relationships/audio" Target="../media/audio52.wav"/><Relationship Id="rId17" Type="http://schemas.openxmlformats.org/officeDocument/2006/relationships/audio" Target="../media/audio57.wav"/><Relationship Id="rId2" Type="http://schemas.openxmlformats.org/officeDocument/2006/relationships/notesSlide" Target="../notesSlides/notesSlide14.xml"/><Relationship Id="rId16" Type="http://schemas.openxmlformats.org/officeDocument/2006/relationships/audio" Target="../media/audio56.wav"/><Relationship Id="rId20" Type="http://schemas.openxmlformats.org/officeDocument/2006/relationships/audio" Target="../media/audio60.wav"/><Relationship Id="rId1" Type="http://schemas.openxmlformats.org/officeDocument/2006/relationships/slideLayout" Target="../slideLayouts/slideLayout2.xml"/><Relationship Id="rId6" Type="http://schemas.openxmlformats.org/officeDocument/2006/relationships/audio" Target="../media/audio46.wav"/><Relationship Id="rId11" Type="http://schemas.openxmlformats.org/officeDocument/2006/relationships/audio" Target="../media/audio51.wav"/><Relationship Id="rId5" Type="http://schemas.openxmlformats.org/officeDocument/2006/relationships/audio" Target="../media/audio45.wav"/><Relationship Id="rId15" Type="http://schemas.openxmlformats.org/officeDocument/2006/relationships/audio" Target="../media/audio55.wav"/><Relationship Id="rId10" Type="http://schemas.openxmlformats.org/officeDocument/2006/relationships/audio" Target="../media/audio50.wav"/><Relationship Id="rId19" Type="http://schemas.openxmlformats.org/officeDocument/2006/relationships/audio" Target="../media/audio59.wav"/><Relationship Id="rId4" Type="http://schemas.openxmlformats.org/officeDocument/2006/relationships/image" Target="../media/image12.png"/><Relationship Id="rId9" Type="http://schemas.openxmlformats.org/officeDocument/2006/relationships/audio" Target="../media/audio49.wav"/><Relationship Id="rId14" Type="http://schemas.openxmlformats.org/officeDocument/2006/relationships/audio" Target="../media/audio54.wav"/><Relationship Id="rId22" Type="http://schemas.openxmlformats.org/officeDocument/2006/relationships/audio" Target="../media/audio62.wav"/></Relationships>
</file>

<file path=ppt/slides/_rels/slide1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80.png"/></Relationships>
</file>

<file path=ppt/slides/_rels/slide16.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83.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82.png"/><Relationship Id="rId5" Type="http://schemas.openxmlformats.org/officeDocument/2006/relationships/image" Target="../media/image81.png"/><Relationship Id="rId4" Type="http://schemas.openxmlformats.org/officeDocument/2006/relationships/image" Target="../media/image79.png"/></Relationships>
</file>

<file path=ppt/slides/_rels/slide1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8.xml"/><Relationship Id="rId1" Type="http://schemas.openxmlformats.org/officeDocument/2006/relationships/slideLayout" Target="../slideLayouts/slideLayout2.xml"/><Relationship Id="rId5" Type="http://schemas.openxmlformats.org/officeDocument/2006/relationships/image" Target="../media/image83.png"/><Relationship Id="rId4" Type="http://schemas.openxmlformats.org/officeDocument/2006/relationships/image" Target="../media/image84.png"/></Relationships>
</file>

<file path=ppt/slides/_rels/slide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2.xml"/><Relationship Id="rId1" Type="http://schemas.openxmlformats.org/officeDocument/2006/relationships/slideLayout" Target="../slideLayouts/slideLayout17.xml"/><Relationship Id="rId5" Type="http://schemas.openxmlformats.org/officeDocument/2006/relationships/image" Target="../media/image5.png"/><Relationship Id="rId4" Type="http://schemas.openxmlformats.org/officeDocument/2006/relationships/audio" Target="../media/audio2.wav"/></Relationships>
</file>

<file path=ppt/slides/_rels/slide20.xml.rels><?xml version="1.0" encoding="UTF-8" standalone="yes"?>
<Relationships xmlns="http://schemas.openxmlformats.org/package/2006/relationships"><Relationship Id="rId3" Type="http://schemas.openxmlformats.org/officeDocument/2006/relationships/audio" Target="../media/audio63.wav"/><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8" Type="http://schemas.openxmlformats.org/officeDocument/2006/relationships/audio" Target="../media/audio68.wav"/><Relationship Id="rId3" Type="http://schemas.openxmlformats.org/officeDocument/2006/relationships/audio" Target="../media/audio63.wav"/><Relationship Id="rId7" Type="http://schemas.openxmlformats.org/officeDocument/2006/relationships/audio" Target="../media/audio67.wav"/><Relationship Id="rId2" Type="http://schemas.openxmlformats.org/officeDocument/2006/relationships/notesSlide" Target="../notesSlides/notesSlide21.xml"/><Relationship Id="rId1" Type="http://schemas.openxmlformats.org/officeDocument/2006/relationships/slideLayout" Target="../slideLayouts/slideLayout39.xml"/><Relationship Id="rId6" Type="http://schemas.openxmlformats.org/officeDocument/2006/relationships/audio" Target="../media/audio66.wav"/><Relationship Id="rId5" Type="http://schemas.openxmlformats.org/officeDocument/2006/relationships/audio" Target="../media/audio65.wav"/><Relationship Id="rId10" Type="http://schemas.openxmlformats.org/officeDocument/2006/relationships/image" Target="../media/image86.png"/><Relationship Id="rId4" Type="http://schemas.openxmlformats.org/officeDocument/2006/relationships/audio" Target="../media/audio64.wav"/><Relationship Id="rId9" Type="http://schemas.openxmlformats.org/officeDocument/2006/relationships/image" Target="../media/image85.png"/></Relationships>
</file>

<file path=ppt/slides/_rels/slide22.xml.rels><?xml version="1.0" encoding="UTF-8" standalone="yes"?>
<Relationships xmlns="http://schemas.openxmlformats.org/package/2006/relationships"><Relationship Id="rId8" Type="http://schemas.openxmlformats.org/officeDocument/2006/relationships/image" Target="../media/image87.png"/><Relationship Id="rId13" Type="http://schemas.openxmlformats.org/officeDocument/2006/relationships/audio" Target="../media/audio72.wav"/><Relationship Id="rId18" Type="http://schemas.openxmlformats.org/officeDocument/2006/relationships/image" Target="../media/image92.png"/><Relationship Id="rId26" Type="http://schemas.openxmlformats.org/officeDocument/2006/relationships/image" Target="../media/image96.png"/><Relationship Id="rId3" Type="http://schemas.openxmlformats.org/officeDocument/2006/relationships/image" Target="../media/image12.png"/><Relationship Id="rId21" Type="http://schemas.openxmlformats.org/officeDocument/2006/relationships/audio" Target="../media/audio76.wav"/><Relationship Id="rId7" Type="http://schemas.openxmlformats.org/officeDocument/2006/relationships/audio" Target="../media/audio69.wav"/><Relationship Id="rId12" Type="http://schemas.openxmlformats.org/officeDocument/2006/relationships/image" Target="../media/image89.png"/><Relationship Id="rId17" Type="http://schemas.openxmlformats.org/officeDocument/2006/relationships/audio" Target="../media/audio74.wav"/><Relationship Id="rId25" Type="http://schemas.openxmlformats.org/officeDocument/2006/relationships/audio" Target="../media/audio78.wav"/><Relationship Id="rId2" Type="http://schemas.openxmlformats.org/officeDocument/2006/relationships/notesSlide" Target="../notesSlides/notesSlide22.xml"/><Relationship Id="rId16" Type="http://schemas.openxmlformats.org/officeDocument/2006/relationships/image" Target="../media/image91.png"/><Relationship Id="rId20" Type="http://schemas.openxmlformats.org/officeDocument/2006/relationships/image" Target="../media/image93.png"/><Relationship Id="rId29" Type="http://schemas.openxmlformats.org/officeDocument/2006/relationships/audio" Target="../media/audio80.wav"/><Relationship Id="rId1" Type="http://schemas.openxmlformats.org/officeDocument/2006/relationships/slideLayout" Target="../slideLayouts/slideLayout2.xml"/><Relationship Id="rId6" Type="http://schemas.openxmlformats.org/officeDocument/2006/relationships/image" Target="../media/image15.png"/><Relationship Id="rId11" Type="http://schemas.openxmlformats.org/officeDocument/2006/relationships/audio" Target="../media/audio71.wav"/><Relationship Id="rId24" Type="http://schemas.openxmlformats.org/officeDocument/2006/relationships/image" Target="../media/image95.png"/><Relationship Id="rId5" Type="http://schemas.openxmlformats.org/officeDocument/2006/relationships/image" Target="../media/image14.png"/><Relationship Id="rId15" Type="http://schemas.openxmlformats.org/officeDocument/2006/relationships/audio" Target="../media/audio73.wav"/><Relationship Id="rId23" Type="http://schemas.openxmlformats.org/officeDocument/2006/relationships/audio" Target="../media/audio77.wav"/><Relationship Id="rId28" Type="http://schemas.openxmlformats.org/officeDocument/2006/relationships/image" Target="../media/image97.png"/><Relationship Id="rId10" Type="http://schemas.openxmlformats.org/officeDocument/2006/relationships/image" Target="../media/image88.png"/><Relationship Id="rId19" Type="http://schemas.openxmlformats.org/officeDocument/2006/relationships/audio" Target="../media/audio75.wav"/><Relationship Id="rId4" Type="http://schemas.openxmlformats.org/officeDocument/2006/relationships/image" Target="../media/image13.png"/><Relationship Id="rId9" Type="http://schemas.openxmlformats.org/officeDocument/2006/relationships/audio" Target="../media/audio70.wav"/><Relationship Id="rId14" Type="http://schemas.openxmlformats.org/officeDocument/2006/relationships/image" Target="../media/image90.png"/><Relationship Id="rId22" Type="http://schemas.openxmlformats.org/officeDocument/2006/relationships/image" Target="../media/image94.png"/><Relationship Id="rId27" Type="http://schemas.openxmlformats.org/officeDocument/2006/relationships/audio" Target="../media/audio79.wav"/><Relationship Id="rId30" Type="http://schemas.openxmlformats.org/officeDocument/2006/relationships/image" Target="../media/image98.png"/></Relationships>
</file>

<file path=ppt/slides/_rels/slide23.xml.rels><?xml version="1.0" encoding="UTF-8" standalone="yes"?>
<Relationships xmlns="http://schemas.openxmlformats.org/package/2006/relationships"><Relationship Id="rId8" Type="http://schemas.openxmlformats.org/officeDocument/2006/relationships/image" Target="../media/image102.png"/><Relationship Id="rId13" Type="http://schemas.openxmlformats.org/officeDocument/2006/relationships/image" Target="../media/image91.png"/><Relationship Id="rId18" Type="http://schemas.openxmlformats.org/officeDocument/2006/relationships/image" Target="../media/image109.png"/><Relationship Id="rId3" Type="http://schemas.openxmlformats.org/officeDocument/2006/relationships/image" Target="../media/image28.png"/><Relationship Id="rId7" Type="http://schemas.openxmlformats.org/officeDocument/2006/relationships/image" Target="../media/image101.png"/><Relationship Id="rId12" Type="http://schemas.openxmlformats.org/officeDocument/2006/relationships/image" Target="../media/image106.png"/><Relationship Id="rId17" Type="http://schemas.openxmlformats.org/officeDocument/2006/relationships/image" Target="../media/image108.png"/><Relationship Id="rId2" Type="http://schemas.openxmlformats.org/officeDocument/2006/relationships/notesSlide" Target="../notesSlides/notesSlide23.xml"/><Relationship Id="rId16" Type="http://schemas.openxmlformats.org/officeDocument/2006/relationships/image" Target="../media/image21.png"/><Relationship Id="rId1" Type="http://schemas.openxmlformats.org/officeDocument/2006/relationships/slideLayout" Target="../slideLayouts/slideLayout2.xml"/><Relationship Id="rId6" Type="http://schemas.openxmlformats.org/officeDocument/2006/relationships/image" Target="../media/image100.png"/><Relationship Id="rId11" Type="http://schemas.openxmlformats.org/officeDocument/2006/relationships/image" Target="../media/image105.png"/><Relationship Id="rId5" Type="http://schemas.openxmlformats.org/officeDocument/2006/relationships/image" Target="../media/image99.png"/><Relationship Id="rId15" Type="http://schemas.openxmlformats.org/officeDocument/2006/relationships/image" Target="../media/image18.png"/><Relationship Id="rId10" Type="http://schemas.openxmlformats.org/officeDocument/2006/relationships/image" Target="../media/image104.png"/><Relationship Id="rId19" Type="http://schemas.openxmlformats.org/officeDocument/2006/relationships/image" Target="../media/image110.png"/><Relationship Id="rId4" Type="http://schemas.openxmlformats.org/officeDocument/2006/relationships/image" Target="../media/image12.png"/><Relationship Id="rId9" Type="http://schemas.openxmlformats.org/officeDocument/2006/relationships/image" Target="../media/image103.png"/><Relationship Id="rId14" Type="http://schemas.openxmlformats.org/officeDocument/2006/relationships/image" Target="../media/image107.png"/></Relationships>
</file>

<file path=ppt/slides/_rels/slide2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4.xml"/><Relationship Id="rId1" Type="http://schemas.openxmlformats.org/officeDocument/2006/relationships/slideLayout" Target="../slideLayouts/slideLayout2.xml"/><Relationship Id="rId4" Type="http://schemas.openxmlformats.org/officeDocument/2006/relationships/image" Target="../media/image111.jpeg"/></Relationships>
</file>

<file path=ppt/slides/_rels/slide2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8" Type="http://schemas.openxmlformats.org/officeDocument/2006/relationships/audio" Target="../media/audio85.wav"/><Relationship Id="rId13" Type="http://schemas.openxmlformats.org/officeDocument/2006/relationships/audio" Target="../media/audio90.wav"/><Relationship Id="rId18" Type="http://schemas.openxmlformats.org/officeDocument/2006/relationships/image" Target="../media/image21.png"/><Relationship Id="rId3" Type="http://schemas.openxmlformats.org/officeDocument/2006/relationships/image" Target="../media/image12.png"/><Relationship Id="rId21" Type="http://schemas.openxmlformats.org/officeDocument/2006/relationships/image" Target="../media/image114.png"/><Relationship Id="rId7" Type="http://schemas.openxmlformats.org/officeDocument/2006/relationships/audio" Target="../media/audio84.wav"/><Relationship Id="rId12" Type="http://schemas.openxmlformats.org/officeDocument/2006/relationships/audio" Target="../media/audio89.wav"/><Relationship Id="rId17" Type="http://schemas.openxmlformats.org/officeDocument/2006/relationships/image" Target="../media/image14.png"/><Relationship Id="rId2" Type="http://schemas.openxmlformats.org/officeDocument/2006/relationships/notesSlide" Target="../notesSlides/notesSlide26.xml"/><Relationship Id="rId16" Type="http://schemas.openxmlformats.org/officeDocument/2006/relationships/image" Target="../media/image15.png"/><Relationship Id="rId20" Type="http://schemas.openxmlformats.org/officeDocument/2006/relationships/image" Target="../media/image113.png"/><Relationship Id="rId1" Type="http://schemas.openxmlformats.org/officeDocument/2006/relationships/slideLayout" Target="../slideLayouts/slideLayout2.xml"/><Relationship Id="rId6" Type="http://schemas.openxmlformats.org/officeDocument/2006/relationships/audio" Target="../media/audio83.wav"/><Relationship Id="rId11" Type="http://schemas.openxmlformats.org/officeDocument/2006/relationships/audio" Target="../media/audio88.wav"/><Relationship Id="rId5" Type="http://schemas.openxmlformats.org/officeDocument/2006/relationships/audio" Target="../media/audio82.wav"/><Relationship Id="rId15" Type="http://schemas.openxmlformats.org/officeDocument/2006/relationships/audio" Target="../media/audio92.wav"/><Relationship Id="rId10" Type="http://schemas.openxmlformats.org/officeDocument/2006/relationships/audio" Target="../media/audio87.wav"/><Relationship Id="rId19" Type="http://schemas.openxmlformats.org/officeDocument/2006/relationships/image" Target="../media/image112.png"/><Relationship Id="rId4" Type="http://schemas.openxmlformats.org/officeDocument/2006/relationships/audio" Target="../media/audio81.wav"/><Relationship Id="rId9" Type="http://schemas.openxmlformats.org/officeDocument/2006/relationships/audio" Target="../media/audio86.wav"/><Relationship Id="rId14" Type="http://schemas.openxmlformats.org/officeDocument/2006/relationships/audio" Target="../media/audio91.wav"/></Relationships>
</file>

<file path=ppt/slides/_rels/slide2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7.xml"/><Relationship Id="rId1" Type="http://schemas.openxmlformats.org/officeDocument/2006/relationships/slideLayout" Target="../slideLayouts/slideLayout2.xml"/><Relationship Id="rId4" Type="http://schemas.openxmlformats.org/officeDocument/2006/relationships/image" Target="../media/image80.png"/></Relationships>
</file>

<file path=ppt/slides/_rels/slide28.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81.png"/><Relationship Id="rId2" Type="http://schemas.openxmlformats.org/officeDocument/2006/relationships/notesSlide" Target="../notesSlides/notesSlide28.xml"/><Relationship Id="rId1" Type="http://schemas.openxmlformats.org/officeDocument/2006/relationships/slideLayout" Target="../slideLayouts/slideLayout2.xml"/><Relationship Id="rId6" Type="http://schemas.openxmlformats.org/officeDocument/2006/relationships/image" Target="../media/image79.png"/><Relationship Id="rId5" Type="http://schemas.openxmlformats.org/officeDocument/2006/relationships/image" Target="../media/image115.png"/><Relationship Id="rId4" Type="http://schemas.openxmlformats.org/officeDocument/2006/relationships/image" Target="../media/image83.png"/></Relationships>
</file>

<file path=ppt/slides/_rels/slide2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audio" Target="../media/audio6.wav"/><Relationship Id="rId13" Type="http://schemas.openxmlformats.org/officeDocument/2006/relationships/image" Target="../media/image8.png"/><Relationship Id="rId3" Type="http://schemas.openxmlformats.org/officeDocument/2006/relationships/audio" Target="../media/audio1.wav"/><Relationship Id="rId7" Type="http://schemas.openxmlformats.org/officeDocument/2006/relationships/audio" Target="../media/audio5.wav"/><Relationship Id="rId12"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39.xml"/><Relationship Id="rId6" Type="http://schemas.openxmlformats.org/officeDocument/2006/relationships/audio" Target="../media/audio4.wav"/><Relationship Id="rId11" Type="http://schemas.openxmlformats.org/officeDocument/2006/relationships/image" Target="../media/image6.png"/><Relationship Id="rId5" Type="http://schemas.openxmlformats.org/officeDocument/2006/relationships/audio" Target="../media/audio2.wav"/><Relationship Id="rId10" Type="http://schemas.openxmlformats.org/officeDocument/2006/relationships/audio" Target="../media/audio8.wav"/><Relationship Id="rId4" Type="http://schemas.openxmlformats.org/officeDocument/2006/relationships/audio" Target="../media/audio3.wav"/><Relationship Id="rId9" Type="http://schemas.openxmlformats.org/officeDocument/2006/relationships/audio" Target="../media/audio7.wav"/></Relationships>
</file>

<file path=ppt/slides/_rels/slide3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8" Type="http://schemas.openxmlformats.org/officeDocument/2006/relationships/hyperlink" Target="https://quizlet.com/gb/623861850/year-9-french-term-22-week-1-flash-cards/" TargetMode="External"/><Relationship Id="rId13" Type="http://schemas.openxmlformats.org/officeDocument/2006/relationships/image" Target="../media/image119.png"/><Relationship Id="rId3" Type="http://schemas.openxmlformats.org/officeDocument/2006/relationships/image" Target="../media/image12.png"/><Relationship Id="rId7" Type="http://schemas.openxmlformats.org/officeDocument/2006/relationships/image" Target="../media/image117.png"/><Relationship Id="rId12" Type="http://schemas.openxmlformats.org/officeDocument/2006/relationships/hyperlink" Target="https://drive.google.com/file/d/1LOMEl-Jx8SqdEPaECuUxs8HU711d4Ljk/view?usp=sharing" TargetMode="External"/><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hyperlink" Target="https://quizlet.com/gb/700051074/year-9-french-term-32-week-3-flash-cards/" TargetMode="External"/><Relationship Id="rId11" Type="http://schemas.openxmlformats.org/officeDocument/2006/relationships/hyperlink" Target="https://drive.google.com/file/d/1jLDZWlGa_kjhKhEFMQEulKulVxKA1sbj/view?usp=sharing" TargetMode="External"/><Relationship Id="rId5" Type="http://schemas.openxmlformats.org/officeDocument/2006/relationships/hyperlink" Target="https://quizlet.com/gb/691319203/year-9-french-term-32-week-2-flash-cards/" TargetMode="External"/><Relationship Id="rId10" Type="http://schemas.openxmlformats.org/officeDocument/2006/relationships/image" Target="../media/image118.png"/><Relationship Id="rId4" Type="http://schemas.openxmlformats.org/officeDocument/2006/relationships/image" Target="../media/image116.png"/><Relationship Id="rId9" Type="http://schemas.openxmlformats.org/officeDocument/2006/relationships/hyperlink" Target="https://quizlet.com/gb/673683595/year-9-french-term-31-week-5-flash-cards/" TargetMode="External"/><Relationship Id="rId14" Type="http://schemas.openxmlformats.org/officeDocument/2006/relationships/hyperlink" Target="https://resources.ncelp.org/concern/resources/2v23vw63c?locale=en" TargetMode="External"/></Relationships>
</file>

<file path=ppt/slides/_rels/slide4.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4.xml"/><Relationship Id="rId1" Type="http://schemas.openxmlformats.org/officeDocument/2006/relationships/slideLayout" Target="../slideLayouts/slideLayout17.xml"/><Relationship Id="rId5" Type="http://schemas.openxmlformats.org/officeDocument/2006/relationships/image" Target="../media/image9.png"/><Relationship Id="rId4" Type="http://schemas.openxmlformats.org/officeDocument/2006/relationships/audio" Target="../media/audio9.wav"/></Relationships>
</file>

<file path=ppt/slides/_rels/slide5.xml.rels><?xml version="1.0" encoding="UTF-8" standalone="yes"?>
<Relationships xmlns="http://schemas.openxmlformats.org/package/2006/relationships"><Relationship Id="rId8" Type="http://schemas.openxmlformats.org/officeDocument/2006/relationships/audio" Target="../media/audio13.wav"/><Relationship Id="rId3" Type="http://schemas.openxmlformats.org/officeDocument/2006/relationships/audio" Target="../media/audio1.wav"/><Relationship Id="rId7" Type="http://schemas.openxmlformats.org/officeDocument/2006/relationships/audio" Target="../media/audio12.wav"/><Relationship Id="rId12" Type="http://schemas.openxmlformats.org/officeDocument/2006/relationships/image" Target="../media/image9.png"/><Relationship Id="rId2" Type="http://schemas.openxmlformats.org/officeDocument/2006/relationships/notesSlide" Target="../notesSlides/notesSlide5.xml"/><Relationship Id="rId1" Type="http://schemas.openxmlformats.org/officeDocument/2006/relationships/slideLayout" Target="../slideLayouts/slideLayout39.xml"/><Relationship Id="rId6" Type="http://schemas.openxmlformats.org/officeDocument/2006/relationships/audio" Target="../media/audio11.wav"/><Relationship Id="rId11" Type="http://schemas.openxmlformats.org/officeDocument/2006/relationships/image" Target="../media/image11.jpg"/><Relationship Id="rId5" Type="http://schemas.openxmlformats.org/officeDocument/2006/relationships/audio" Target="../media/audio10.wav"/><Relationship Id="rId10" Type="http://schemas.openxmlformats.org/officeDocument/2006/relationships/image" Target="../media/image10.png"/><Relationship Id="rId4" Type="http://schemas.openxmlformats.org/officeDocument/2006/relationships/audio" Target="../media/audio9.wav"/><Relationship Id="rId9" Type="http://schemas.openxmlformats.org/officeDocument/2006/relationships/audio" Target="../media/audio14.wav"/></Relationships>
</file>

<file path=ppt/slides/_rels/slide6.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audio" Target="../media/audio18.wav"/><Relationship Id="rId18" Type="http://schemas.openxmlformats.org/officeDocument/2006/relationships/image" Target="../media/image21.png"/><Relationship Id="rId26" Type="http://schemas.openxmlformats.org/officeDocument/2006/relationships/image" Target="../media/image25.png"/><Relationship Id="rId3" Type="http://schemas.openxmlformats.org/officeDocument/2006/relationships/image" Target="../media/image12.png"/><Relationship Id="rId21" Type="http://schemas.openxmlformats.org/officeDocument/2006/relationships/audio" Target="../media/audio22.wav"/><Relationship Id="rId7" Type="http://schemas.openxmlformats.org/officeDocument/2006/relationships/audio" Target="../media/audio15.wav"/><Relationship Id="rId12" Type="http://schemas.openxmlformats.org/officeDocument/2006/relationships/image" Target="../media/image18.png"/><Relationship Id="rId17" Type="http://schemas.openxmlformats.org/officeDocument/2006/relationships/audio" Target="../media/audio20.wav"/><Relationship Id="rId25" Type="http://schemas.openxmlformats.org/officeDocument/2006/relationships/audio" Target="../media/audio24.wav"/><Relationship Id="rId2" Type="http://schemas.openxmlformats.org/officeDocument/2006/relationships/notesSlide" Target="../notesSlides/notesSlide6.xml"/><Relationship Id="rId16" Type="http://schemas.openxmlformats.org/officeDocument/2006/relationships/image" Target="../media/image20.png"/><Relationship Id="rId20" Type="http://schemas.openxmlformats.org/officeDocument/2006/relationships/image" Target="../media/image22.png"/><Relationship Id="rId29" Type="http://schemas.openxmlformats.org/officeDocument/2006/relationships/audio" Target="../media/audio26.wav"/><Relationship Id="rId1" Type="http://schemas.openxmlformats.org/officeDocument/2006/relationships/slideLayout" Target="../slideLayouts/slideLayout2.xml"/><Relationship Id="rId6" Type="http://schemas.openxmlformats.org/officeDocument/2006/relationships/image" Target="../media/image15.png"/><Relationship Id="rId11" Type="http://schemas.openxmlformats.org/officeDocument/2006/relationships/audio" Target="../media/audio17.wav"/><Relationship Id="rId24" Type="http://schemas.openxmlformats.org/officeDocument/2006/relationships/image" Target="../media/image24.png"/><Relationship Id="rId5" Type="http://schemas.openxmlformats.org/officeDocument/2006/relationships/image" Target="../media/image14.png"/><Relationship Id="rId15" Type="http://schemas.openxmlformats.org/officeDocument/2006/relationships/audio" Target="../media/audio19.wav"/><Relationship Id="rId23" Type="http://schemas.openxmlformats.org/officeDocument/2006/relationships/audio" Target="../media/audio23.wav"/><Relationship Id="rId28" Type="http://schemas.openxmlformats.org/officeDocument/2006/relationships/image" Target="../media/image26.png"/><Relationship Id="rId10" Type="http://schemas.openxmlformats.org/officeDocument/2006/relationships/image" Target="../media/image17.png"/><Relationship Id="rId19" Type="http://schemas.openxmlformats.org/officeDocument/2006/relationships/audio" Target="../media/audio21.wav"/><Relationship Id="rId4" Type="http://schemas.openxmlformats.org/officeDocument/2006/relationships/image" Target="../media/image13.png"/><Relationship Id="rId9" Type="http://schemas.openxmlformats.org/officeDocument/2006/relationships/audio" Target="../media/audio16.wav"/><Relationship Id="rId14" Type="http://schemas.openxmlformats.org/officeDocument/2006/relationships/image" Target="../media/image19.png"/><Relationship Id="rId22" Type="http://schemas.openxmlformats.org/officeDocument/2006/relationships/image" Target="../media/image23.png"/><Relationship Id="rId27" Type="http://schemas.openxmlformats.org/officeDocument/2006/relationships/audio" Target="../media/audio25.wav"/><Relationship Id="rId30" Type="http://schemas.openxmlformats.org/officeDocument/2006/relationships/image" Target="../media/image27.png"/></Relationships>
</file>

<file path=ppt/slides/_rels/slide7.xml.rels><?xml version="1.0" encoding="UTF-8" standalone="yes"?>
<Relationships xmlns="http://schemas.openxmlformats.org/package/2006/relationships"><Relationship Id="rId8" Type="http://schemas.openxmlformats.org/officeDocument/2006/relationships/audio" Target="../media/audio30.wav"/><Relationship Id="rId13" Type="http://schemas.openxmlformats.org/officeDocument/2006/relationships/audio" Target="../media/audio35.wav"/><Relationship Id="rId3" Type="http://schemas.openxmlformats.org/officeDocument/2006/relationships/image" Target="../media/image28.png"/><Relationship Id="rId7" Type="http://schemas.openxmlformats.org/officeDocument/2006/relationships/audio" Target="../media/audio29.wav"/><Relationship Id="rId12" Type="http://schemas.openxmlformats.org/officeDocument/2006/relationships/audio" Target="../media/audio34.wav"/><Relationship Id="rId17" Type="http://schemas.openxmlformats.org/officeDocument/2006/relationships/audio" Target="../media/audio39.wav"/><Relationship Id="rId2" Type="http://schemas.openxmlformats.org/officeDocument/2006/relationships/notesSlide" Target="../notesSlides/notesSlide7.xml"/><Relationship Id="rId16" Type="http://schemas.openxmlformats.org/officeDocument/2006/relationships/audio" Target="../media/audio38.wav"/><Relationship Id="rId1" Type="http://schemas.openxmlformats.org/officeDocument/2006/relationships/slideLayout" Target="../slideLayouts/slideLayout2.xml"/><Relationship Id="rId6" Type="http://schemas.openxmlformats.org/officeDocument/2006/relationships/audio" Target="../media/audio28.wav"/><Relationship Id="rId11" Type="http://schemas.openxmlformats.org/officeDocument/2006/relationships/audio" Target="../media/audio33.wav"/><Relationship Id="rId5" Type="http://schemas.openxmlformats.org/officeDocument/2006/relationships/audio" Target="../media/audio27.wav"/><Relationship Id="rId15" Type="http://schemas.openxmlformats.org/officeDocument/2006/relationships/audio" Target="../media/audio37.wav"/><Relationship Id="rId10" Type="http://schemas.openxmlformats.org/officeDocument/2006/relationships/audio" Target="../media/audio32.wav"/><Relationship Id="rId4" Type="http://schemas.openxmlformats.org/officeDocument/2006/relationships/image" Target="../media/image12.png"/><Relationship Id="rId9" Type="http://schemas.openxmlformats.org/officeDocument/2006/relationships/audio" Target="../media/audio31.wav"/><Relationship Id="rId14" Type="http://schemas.openxmlformats.org/officeDocument/2006/relationships/audio" Target="../media/audio36.wav"/></Relationships>
</file>

<file path=ppt/slides/_rels/slide8.xml.rels><?xml version="1.0" encoding="UTF-8" standalone="yes"?>
<Relationships xmlns="http://schemas.openxmlformats.org/package/2006/relationships"><Relationship Id="rId13" Type="http://schemas.openxmlformats.org/officeDocument/2006/relationships/image" Target="../media/image39.png"/><Relationship Id="rId18" Type="http://schemas.openxmlformats.org/officeDocument/2006/relationships/image" Target="../media/image44.png"/><Relationship Id="rId26" Type="http://schemas.openxmlformats.org/officeDocument/2006/relationships/image" Target="../media/image52.png"/><Relationship Id="rId39" Type="http://schemas.openxmlformats.org/officeDocument/2006/relationships/image" Target="../media/image65.png"/><Relationship Id="rId21" Type="http://schemas.openxmlformats.org/officeDocument/2006/relationships/image" Target="../media/image47.png"/><Relationship Id="rId34" Type="http://schemas.openxmlformats.org/officeDocument/2006/relationships/image" Target="../media/image60.png"/><Relationship Id="rId42" Type="http://schemas.openxmlformats.org/officeDocument/2006/relationships/image" Target="../media/image68.png"/><Relationship Id="rId7" Type="http://schemas.openxmlformats.org/officeDocument/2006/relationships/image" Target="../media/image33.png"/><Relationship Id="rId2" Type="http://schemas.openxmlformats.org/officeDocument/2006/relationships/notesSlide" Target="../notesSlides/notesSlide8.xml"/><Relationship Id="rId16" Type="http://schemas.openxmlformats.org/officeDocument/2006/relationships/image" Target="../media/image42.png"/><Relationship Id="rId20" Type="http://schemas.openxmlformats.org/officeDocument/2006/relationships/image" Target="../media/image46.png"/><Relationship Id="rId29" Type="http://schemas.openxmlformats.org/officeDocument/2006/relationships/image" Target="../media/image55.png"/><Relationship Id="rId41" Type="http://schemas.openxmlformats.org/officeDocument/2006/relationships/image" Target="../media/image67.png"/><Relationship Id="rId1" Type="http://schemas.openxmlformats.org/officeDocument/2006/relationships/slideLayout" Target="../slideLayouts/slideLayout2.xml"/><Relationship Id="rId6" Type="http://schemas.openxmlformats.org/officeDocument/2006/relationships/image" Target="../media/image32.png"/><Relationship Id="rId11" Type="http://schemas.openxmlformats.org/officeDocument/2006/relationships/image" Target="../media/image37.png"/><Relationship Id="rId24" Type="http://schemas.openxmlformats.org/officeDocument/2006/relationships/image" Target="../media/image50.png"/><Relationship Id="rId32" Type="http://schemas.openxmlformats.org/officeDocument/2006/relationships/image" Target="../media/image58.png"/><Relationship Id="rId37" Type="http://schemas.openxmlformats.org/officeDocument/2006/relationships/image" Target="../media/image63.png"/><Relationship Id="rId40" Type="http://schemas.openxmlformats.org/officeDocument/2006/relationships/image" Target="../media/image66.png"/><Relationship Id="rId5" Type="http://schemas.openxmlformats.org/officeDocument/2006/relationships/image" Target="../media/image31.png"/><Relationship Id="rId15" Type="http://schemas.openxmlformats.org/officeDocument/2006/relationships/image" Target="../media/image41.png"/><Relationship Id="rId23" Type="http://schemas.openxmlformats.org/officeDocument/2006/relationships/image" Target="../media/image49.png"/><Relationship Id="rId28" Type="http://schemas.openxmlformats.org/officeDocument/2006/relationships/image" Target="../media/image54.png"/><Relationship Id="rId36" Type="http://schemas.openxmlformats.org/officeDocument/2006/relationships/image" Target="../media/image62.png"/><Relationship Id="rId10" Type="http://schemas.openxmlformats.org/officeDocument/2006/relationships/image" Target="../media/image36.png"/><Relationship Id="rId19" Type="http://schemas.openxmlformats.org/officeDocument/2006/relationships/image" Target="../media/image45.png"/><Relationship Id="rId31" Type="http://schemas.openxmlformats.org/officeDocument/2006/relationships/image" Target="../media/image57.png"/><Relationship Id="rId44" Type="http://schemas.openxmlformats.org/officeDocument/2006/relationships/image" Target="../media/image12.png"/><Relationship Id="rId4" Type="http://schemas.openxmlformats.org/officeDocument/2006/relationships/image" Target="../media/image30.png"/><Relationship Id="rId9" Type="http://schemas.openxmlformats.org/officeDocument/2006/relationships/image" Target="../media/image35.png"/><Relationship Id="rId14" Type="http://schemas.openxmlformats.org/officeDocument/2006/relationships/image" Target="../media/image40.png"/><Relationship Id="rId22" Type="http://schemas.openxmlformats.org/officeDocument/2006/relationships/image" Target="../media/image48.png"/><Relationship Id="rId27" Type="http://schemas.openxmlformats.org/officeDocument/2006/relationships/image" Target="../media/image53.png"/><Relationship Id="rId30" Type="http://schemas.openxmlformats.org/officeDocument/2006/relationships/image" Target="../media/image56.png"/><Relationship Id="rId35" Type="http://schemas.openxmlformats.org/officeDocument/2006/relationships/image" Target="../media/image61.png"/><Relationship Id="rId43" Type="http://schemas.openxmlformats.org/officeDocument/2006/relationships/image" Target="../media/image69.jpeg"/><Relationship Id="rId8" Type="http://schemas.openxmlformats.org/officeDocument/2006/relationships/image" Target="../media/image34.jpeg"/><Relationship Id="rId3" Type="http://schemas.openxmlformats.org/officeDocument/2006/relationships/image" Target="../media/image29.png"/><Relationship Id="rId12" Type="http://schemas.openxmlformats.org/officeDocument/2006/relationships/image" Target="../media/image38.png"/><Relationship Id="rId17" Type="http://schemas.openxmlformats.org/officeDocument/2006/relationships/image" Target="../media/image43.png"/><Relationship Id="rId25" Type="http://schemas.openxmlformats.org/officeDocument/2006/relationships/image" Target="../media/image51.png"/><Relationship Id="rId33" Type="http://schemas.openxmlformats.org/officeDocument/2006/relationships/image" Target="../media/image59.png"/><Relationship Id="rId38" Type="http://schemas.openxmlformats.org/officeDocument/2006/relationships/image" Target="../media/image64.png"/></Relationships>
</file>

<file path=ppt/slides/_rels/slide9.xml.rels><?xml version="1.0" encoding="UTF-8" standalone="yes"?>
<Relationships xmlns="http://schemas.openxmlformats.org/package/2006/relationships"><Relationship Id="rId8" Type="http://schemas.openxmlformats.org/officeDocument/2006/relationships/image" Target="../media/image74.png"/><Relationship Id="rId3" Type="http://schemas.openxmlformats.org/officeDocument/2006/relationships/image" Target="../media/image12.png"/><Relationship Id="rId7" Type="http://schemas.openxmlformats.org/officeDocument/2006/relationships/image" Target="../media/image73.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72.png"/><Relationship Id="rId5" Type="http://schemas.openxmlformats.org/officeDocument/2006/relationships/image" Target="../media/image71.png"/><Relationship Id="rId4" Type="http://schemas.openxmlformats.org/officeDocument/2006/relationships/image" Target="../media/image70.png"/></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grpSp>
        <p:nvGrpSpPr>
          <p:cNvPr id="2" name="Group 1" descr="background rectangle">
            <a:extLst>
              <a:ext uri="{C183D7F6-B498-43B3-948B-1728B52AA6E4}">
                <adec:decorative xmlns:adec="http://schemas.microsoft.com/office/drawing/2017/decorative" val="1"/>
              </a:ext>
            </a:extLst>
          </p:cNvPr>
          <p:cNvGrpSpPr/>
          <p:nvPr/>
        </p:nvGrpSpPr>
        <p:grpSpPr>
          <a:xfrm>
            <a:off x="0" y="0"/>
            <a:ext cx="12172735" cy="6860761"/>
            <a:chOff x="-5614" y="-2779"/>
            <a:chExt cx="12172735" cy="6906416"/>
          </a:xfrm>
        </p:grpSpPr>
        <p:grpSp>
          <p:nvGrpSpPr>
            <p:cNvPr id="8" name="Group 7"/>
            <p:cNvGrpSpPr/>
            <p:nvPr/>
          </p:nvGrpSpPr>
          <p:grpSpPr>
            <a:xfrm>
              <a:off x="-2804" y="-1388"/>
              <a:ext cx="12169925" cy="6903634"/>
              <a:chOff x="53641" y="-1388"/>
              <a:chExt cx="12169925" cy="6903634"/>
            </a:xfrm>
            <a:solidFill>
              <a:srgbClr val="E3EAFD"/>
            </a:solidFill>
          </p:grpSpPr>
          <p:sp>
            <p:nvSpPr>
              <p:cNvPr id="9" name="Isosceles Triangle 8">
                <a:extLst>
                  <a:ext uri="{C183D7F6-B498-43B3-948B-1728B52AA6E4}">
                    <adec:decorative xmlns:adec="http://schemas.microsoft.com/office/drawing/2017/decorative" val="1"/>
                  </a:ext>
                </a:extLst>
              </p:cNvPr>
              <p:cNvSpPr/>
              <p:nvPr/>
            </p:nvSpPr>
            <p:spPr>
              <a:xfrm rot="5400000">
                <a:off x="4989567" y="-331753"/>
                <a:ext cx="6903634" cy="7564364"/>
              </a:xfrm>
              <a:prstGeom prst="triangle">
                <a:avLst>
                  <a:gd name="adj"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0" name="Rectangle 9"/>
              <p:cNvSpPr/>
              <p:nvPr/>
            </p:nvSpPr>
            <p:spPr>
              <a:xfrm>
                <a:off x="53641" y="0"/>
                <a:ext cx="4635976" cy="69022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Isosceles Triangle 3">
              <a:extLst>
                <a:ext uri="{C183D7F6-B498-43B3-948B-1728B52AA6E4}">
                  <adec:decorative xmlns:adec="http://schemas.microsoft.com/office/drawing/2017/decorative" val="1"/>
                </a:ext>
              </a:extLst>
            </p:cNvPr>
            <p:cNvSpPr/>
            <p:nvPr/>
          </p:nvSpPr>
          <p:spPr>
            <a:xfrm rot="5400000">
              <a:off x="4664041" y="-321449"/>
              <a:ext cx="6903637" cy="7540978"/>
            </a:xfrm>
            <a:prstGeom prst="triangle">
              <a:avLst>
                <a:gd name="adj" fmla="val 0"/>
              </a:avLst>
            </a:prstGeom>
            <a:solidFill>
              <a:srgbClr val="1150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 name="Rectangle 4">
              <a:extLst>
                <a:ext uri="{C183D7F6-B498-43B3-948B-1728B52AA6E4}">
                  <adec:decorative xmlns:adec="http://schemas.microsoft.com/office/drawing/2017/decorative" val="1"/>
                </a:ext>
              </a:extLst>
            </p:cNvPr>
            <p:cNvSpPr/>
            <p:nvPr/>
          </p:nvSpPr>
          <p:spPr>
            <a:xfrm>
              <a:off x="-5614" y="1"/>
              <a:ext cx="4350984" cy="6903636"/>
            </a:xfrm>
            <a:prstGeom prst="rect">
              <a:avLst/>
            </a:prstGeom>
            <a:solidFill>
              <a:srgbClr val="1150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3" name="Title 2">
            <a:extLst>
              <a:ext uri="{FF2B5EF4-FFF2-40B4-BE49-F238E27FC236}">
                <a16:creationId xmlns:a16="http://schemas.microsoft.com/office/drawing/2014/main" id="{364517F0-A710-4042-8099-701E8D464216}"/>
              </a:ext>
            </a:extLst>
          </p:cNvPr>
          <p:cNvSpPr>
            <a:spLocks noGrp="1"/>
          </p:cNvSpPr>
          <p:nvPr>
            <p:ph type="ctrTitle"/>
          </p:nvPr>
        </p:nvSpPr>
        <p:spPr>
          <a:xfrm>
            <a:off x="300038" y="826060"/>
            <a:ext cx="10164150" cy="1074414"/>
          </a:xfrm>
        </p:spPr>
        <p:txBody>
          <a:bodyPr>
            <a:noAutofit/>
          </a:bodyPr>
          <a:lstStyle/>
          <a:p>
            <a:pPr algn="l"/>
            <a:r>
              <a:rPr lang="en-GB" sz="3400" b="1" dirty="0">
                <a:solidFill>
                  <a:prstClr val="white"/>
                </a:solidFill>
              </a:rPr>
              <a:t>Periods in history: </a:t>
            </a:r>
            <a:br>
              <a:rPr lang="fr-FR" sz="3400" b="1" dirty="0">
                <a:solidFill>
                  <a:prstClr val="white"/>
                </a:solidFill>
              </a:rPr>
            </a:br>
            <a:r>
              <a:rPr lang="fr-FR" sz="3400" b="1" dirty="0">
                <a:solidFill>
                  <a:prstClr val="white"/>
                </a:solidFill>
              </a:rPr>
              <a:t>Introduction à l'Empire colonial français</a:t>
            </a:r>
            <a:endParaRPr lang="en-US" sz="3600" dirty="0"/>
          </a:p>
        </p:txBody>
      </p:sp>
      <p:sp>
        <p:nvSpPr>
          <p:cNvPr id="6" name="Subtitle 5">
            <a:extLst>
              <a:ext uri="{FF2B5EF4-FFF2-40B4-BE49-F238E27FC236}">
                <a16:creationId xmlns:a16="http://schemas.microsoft.com/office/drawing/2014/main" id="{40A580B7-C268-0342-99CB-FE5B503198AA}"/>
              </a:ext>
            </a:extLst>
          </p:cNvPr>
          <p:cNvSpPr>
            <a:spLocks noGrp="1"/>
          </p:cNvSpPr>
          <p:nvPr>
            <p:ph type="subTitle" idx="1"/>
          </p:nvPr>
        </p:nvSpPr>
        <p:spPr>
          <a:xfrm>
            <a:off x="300038" y="2261778"/>
            <a:ext cx="6730028" cy="2117459"/>
          </a:xfrm>
        </p:spPr>
        <p:txBody>
          <a:bodyPr>
            <a:noAutofit/>
          </a:bodyPr>
          <a:lstStyle/>
          <a:p>
            <a:pPr algn="l"/>
            <a:r>
              <a:rPr lang="en-GB" sz="2800" dirty="0">
                <a:solidFill>
                  <a:prstClr val="white"/>
                </a:solidFill>
              </a:rPr>
              <a:t>Present vs perfect (verbs with </a:t>
            </a:r>
            <a:r>
              <a:rPr lang="fr-FR" sz="2800" dirty="0">
                <a:solidFill>
                  <a:prstClr val="white"/>
                </a:solidFill>
              </a:rPr>
              <a:t>avoir</a:t>
            </a:r>
            <a:r>
              <a:rPr lang="en-GB" sz="2800" dirty="0">
                <a:solidFill>
                  <a:prstClr val="white"/>
                </a:solidFill>
              </a:rPr>
              <a:t> and </a:t>
            </a:r>
            <a:r>
              <a:rPr lang="fr-FR" sz="2800" dirty="0">
                <a:solidFill>
                  <a:prstClr val="white"/>
                </a:solidFill>
              </a:rPr>
              <a:t>être</a:t>
            </a:r>
            <a:r>
              <a:rPr lang="en-GB" sz="2800" dirty="0">
                <a:solidFill>
                  <a:prstClr val="white"/>
                </a:solidFill>
              </a:rPr>
              <a:t>) / past participles: verbs like </a:t>
            </a:r>
            <a:r>
              <a:rPr lang="fr-FR" sz="2800" dirty="0">
                <a:solidFill>
                  <a:prstClr val="white"/>
                </a:solidFill>
              </a:rPr>
              <a:t>venir</a:t>
            </a:r>
            <a:r>
              <a:rPr lang="en-GB" sz="2800" dirty="0">
                <a:solidFill>
                  <a:prstClr val="white"/>
                </a:solidFill>
              </a:rPr>
              <a:t> and entendre </a:t>
            </a:r>
          </a:p>
          <a:p>
            <a:pPr algn="l"/>
            <a:r>
              <a:rPr lang="en-GB" sz="2800" dirty="0">
                <a:solidFill>
                  <a:prstClr val="white"/>
                </a:solidFill>
              </a:rPr>
              <a:t>SSCs [on/om] and [un/um] (nasal/non-nasal)</a:t>
            </a:r>
            <a:endParaRPr lang="en-US" sz="2000" dirty="0"/>
          </a:p>
        </p:txBody>
      </p:sp>
      <p:sp>
        <p:nvSpPr>
          <p:cNvPr id="11" name="Title 3">
            <a:extLst>
              <a:ext uri="{FF2B5EF4-FFF2-40B4-BE49-F238E27FC236}">
                <a16:creationId xmlns:a16="http://schemas.microsoft.com/office/drawing/2014/main" id="{7B424077-B2D5-46AA-BDA8-6FF15DA500E8}"/>
              </a:ext>
            </a:extLst>
          </p:cNvPr>
          <p:cNvSpPr txBox="1">
            <a:spLocks/>
          </p:cNvSpPr>
          <p:nvPr/>
        </p:nvSpPr>
        <p:spPr>
          <a:xfrm>
            <a:off x="253338" y="4865362"/>
            <a:ext cx="5784972" cy="998893"/>
          </a:xfrm>
          <a:prstGeom prst="rect">
            <a:avLst/>
          </a:prstGeom>
        </p:spPr>
        <p:txBody>
          <a:bodyPr anchor="ctr"/>
          <a:lstStyle>
            <a:lvl1pPr algn="l" defTabSz="914400" rtl="0" eaLnBrk="1" latinLnBrk="0" hangingPunct="1">
              <a:lnSpc>
                <a:spcPct val="90000"/>
              </a:lnSpc>
              <a:spcBef>
                <a:spcPct val="0"/>
              </a:spcBef>
              <a:buNone/>
              <a:defRPr sz="4400" kern="1200">
                <a:solidFill>
                  <a:schemeClr val="accent5">
                    <a:lumMod val="50000"/>
                  </a:schemeClr>
                </a:solidFill>
                <a:latin typeface="Tw Cen MT" panose="020B0602020104020603"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j-ea"/>
                <a:cs typeface="+mj-cs"/>
              </a:rPr>
              <a:t>Y9 French</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B0502020202020204" pitchFamily="34" charset="0"/>
                <a:ea typeface="+mj-ea"/>
                <a:cs typeface="+mj-cs"/>
              </a:rPr>
              <a:t>Term </a:t>
            </a:r>
            <a:r>
              <a:rPr lang="en-GB" sz="2000" dirty="0">
                <a:solidFill>
                  <a:prstClr val="white"/>
                </a:solidFill>
                <a:latin typeface="Century Gothic" panose="020B0502020202020204" pitchFamily="34" charset="0"/>
              </a:rPr>
              <a:t>3.2</a:t>
            </a:r>
            <a:r>
              <a:rPr kumimoji="0" lang="en-GB" sz="2000" b="0" i="0" u="none" strike="noStrike" kern="1200" cap="none" spc="0" normalizeH="0" baseline="0" noProof="0" dirty="0">
                <a:ln>
                  <a:noFill/>
                </a:ln>
                <a:solidFill>
                  <a:prstClr val="white"/>
                </a:solidFill>
                <a:effectLst/>
                <a:uLnTx/>
                <a:uFillTx/>
                <a:latin typeface="Century Gothic" panose="020B0502020202020204" pitchFamily="34" charset="0"/>
                <a:ea typeface="+mj-ea"/>
                <a:cs typeface="+mj-cs"/>
              </a:rPr>
              <a:t> - Week 2 - Lesson 61</a:t>
            </a:r>
          </a:p>
        </p:txBody>
      </p:sp>
      <p:sp>
        <p:nvSpPr>
          <p:cNvPr id="13" name="Title 3">
            <a:extLst>
              <a:ext uri="{FF2B5EF4-FFF2-40B4-BE49-F238E27FC236}">
                <a16:creationId xmlns:a16="http://schemas.microsoft.com/office/drawing/2014/main" id="{502CB826-070E-7442-AEA1-0E03C56E046F}"/>
              </a:ext>
            </a:extLst>
          </p:cNvPr>
          <p:cNvSpPr txBox="1">
            <a:spLocks/>
          </p:cNvSpPr>
          <p:nvPr/>
        </p:nvSpPr>
        <p:spPr>
          <a:xfrm>
            <a:off x="235003" y="5666212"/>
            <a:ext cx="7863968" cy="1080309"/>
          </a:xfrm>
          <a:prstGeom prst="rect">
            <a:avLst/>
          </a:prstGeom>
        </p:spPr>
        <p:txBody>
          <a:bodyPr anchor="ctr"/>
          <a:lstStyle>
            <a:lvl1pPr algn="l" defTabSz="914400" rtl="0" eaLnBrk="1" latinLnBrk="0" hangingPunct="1">
              <a:lnSpc>
                <a:spcPct val="90000"/>
              </a:lnSpc>
              <a:spcBef>
                <a:spcPct val="0"/>
              </a:spcBef>
              <a:buNone/>
              <a:defRPr sz="4400" kern="1200">
                <a:solidFill>
                  <a:schemeClr val="accent5">
                    <a:lumMod val="50000"/>
                  </a:schemeClr>
                </a:solidFill>
                <a:latin typeface="Tw Cen MT" panose="020B0602020104020603"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GB" sz="1400" b="0" i="0" u="none" strike="noStrike" kern="1200" cap="none" spc="0" normalizeH="0" baseline="0" noProof="0" dirty="0">
                <a:ln>
                  <a:noFill/>
                </a:ln>
                <a:solidFill>
                  <a:prstClr val="white"/>
                </a:solidFill>
                <a:effectLst/>
                <a:uLnTx/>
                <a:uFillTx/>
                <a:latin typeface="Century Gothic" panose="020B0502020202020204" pitchFamily="34" charset="0"/>
                <a:ea typeface="+mj-ea"/>
                <a:cs typeface="+mj-cs"/>
              </a:rPr>
              <a:t>Author names: Louise Bibbey / </a:t>
            </a:r>
            <a:r>
              <a:rPr kumimoji="0" lang="fr-FR" sz="1400" b="0" i="0" u="none" strike="noStrike" kern="1200" cap="none" spc="0" normalizeH="0" baseline="0" dirty="0">
                <a:ln>
                  <a:noFill/>
                </a:ln>
                <a:solidFill>
                  <a:prstClr val="white"/>
                </a:solidFill>
                <a:effectLst/>
                <a:uLnTx/>
                <a:uFillTx/>
                <a:latin typeface="Century Gothic" panose="020B0502020202020204" pitchFamily="34" charset="0"/>
                <a:ea typeface="+mj-ea"/>
                <a:cs typeface="+mj-cs"/>
              </a:rPr>
              <a:t>N</a:t>
            </a:r>
            <a:r>
              <a:rPr lang="fr-FR" sz="1400" dirty="0">
                <a:solidFill>
                  <a:prstClr val="white"/>
                </a:solidFill>
                <a:latin typeface="Century Gothic" panose="020B0502020202020204" pitchFamily="34" charset="0"/>
              </a:rPr>
              <a:t>atalie</a:t>
            </a:r>
            <a:r>
              <a:rPr lang="en-GB" sz="1400" dirty="0">
                <a:solidFill>
                  <a:prstClr val="white"/>
                </a:solidFill>
                <a:latin typeface="Century Gothic" panose="020B0502020202020204" pitchFamily="34" charset="0"/>
              </a:rPr>
              <a:t> Finlayson</a:t>
            </a:r>
            <a:endParaRPr kumimoji="0" lang="en-GB" sz="1400" b="0" i="0" u="none" strike="noStrike" kern="1200" cap="none" spc="0" normalizeH="0" baseline="0" noProof="0" dirty="0">
              <a:ln>
                <a:noFill/>
              </a:ln>
              <a:solidFill>
                <a:prstClr val="white"/>
              </a:solidFill>
              <a:effectLst/>
              <a:uLnTx/>
              <a:uFillTx/>
              <a:latin typeface="Century Gothic" panose="020B0502020202020204" pitchFamily="34" charset="0"/>
              <a:ea typeface="+mj-ea"/>
              <a:cs typeface="+mj-cs"/>
            </a:endParaRPr>
          </a:p>
          <a:p>
            <a:pPr>
              <a:defRPr/>
            </a:pPr>
            <a:r>
              <a:rPr lang="en-GB" sz="1400" dirty="0">
                <a:solidFill>
                  <a:prstClr val="white"/>
                </a:solidFill>
                <a:latin typeface="Century Gothic" panose="020B0502020202020204" pitchFamily="34" charset="0"/>
              </a:rPr>
              <a:t>Artwork by: Chloé </a:t>
            </a:r>
            <a:r>
              <a:rPr lang="fr-FR" sz="1400" dirty="0">
                <a:solidFill>
                  <a:prstClr val="white"/>
                </a:solidFill>
                <a:latin typeface="Century Gothic" panose="020B0502020202020204" pitchFamily="34" charset="0"/>
              </a:rPr>
              <a:t>Motard</a:t>
            </a:r>
          </a:p>
          <a:p>
            <a:pPr>
              <a:defRPr/>
            </a:pPr>
            <a:endParaRPr kumimoji="0" lang="en-GB" sz="1600" b="0" i="0" u="none" strike="noStrike" kern="1200" cap="none" spc="0" normalizeH="0" baseline="0" noProof="0" dirty="0">
              <a:ln>
                <a:noFill/>
              </a:ln>
              <a:solidFill>
                <a:prstClr val="white"/>
              </a:solidFill>
              <a:effectLst/>
              <a:uLnTx/>
              <a:uFillTx/>
              <a:latin typeface="Century Gothic" panose="020B0502020202020204" pitchFamily="34" charset="0"/>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n-GB" sz="1400" dirty="0">
                <a:solidFill>
                  <a:prstClr val="white"/>
                </a:solidFill>
                <a:latin typeface="Century Gothic" panose="020B0502020202020204" pitchFamily="34" charset="0"/>
              </a:rPr>
              <a:t>Date updated</a:t>
            </a:r>
            <a:r>
              <a:rPr lang="en-GB" sz="1400">
                <a:solidFill>
                  <a:prstClr val="white"/>
                </a:solidFill>
                <a:latin typeface="Century Gothic" panose="020B0502020202020204" pitchFamily="34" charset="0"/>
              </a:rPr>
              <a:t>: 05/07/2022</a:t>
            </a:r>
            <a:endParaRPr lang="en-GB" sz="1400" dirty="0">
              <a:solidFill>
                <a:prstClr val="white"/>
              </a:solidFill>
              <a:latin typeface="Century Gothic" panose="020B0502020202020204" pitchFamily="34" charset="0"/>
            </a:endParaRPr>
          </a:p>
        </p:txBody>
      </p:sp>
      <p:pic>
        <p:nvPicPr>
          <p:cNvPr id="15" name="Picture 14" descr="NCELP logo"/>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945561" y="6458444"/>
            <a:ext cx="3077513" cy="288077"/>
          </a:xfrm>
          <a:prstGeom prst="rect">
            <a:avLst/>
          </a:prstGeom>
        </p:spPr>
      </p:pic>
    </p:spTree>
    <p:extLst>
      <p:ext uri="{BB962C8B-B14F-4D97-AF65-F5344CB8AC3E}">
        <p14:creationId xmlns:p14="http://schemas.microsoft.com/office/powerpoint/2010/main" val="18164331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Rounded Rectangle 46">
            <a:extLst>
              <a:ext uri="{FF2B5EF4-FFF2-40B4-BE49-F238E27FC236}">
                <a16:creationId xmlns:a16="http://schemas.microsoft.com/office/drawing/2014/main" id="{FB09667E-50A2-4099-B9F5-10D9728BF65D}"/>
              </a:ext>
            </a:extLst>
          </p:cNvPr>
          <p:cNvSpPr/>
          <p:nvPr/>
        </p:nvSpPr>
        <p:spPr>
          <a:xfrm>
            <a:off x="10033687" y="249870"/>
            <a:ext cx="1876234"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grammaire</a:t>
            </a:r>
          </a:p>
        </p:txBody>
      </p:sp>
      <p:sp>
        <p:nvSpPr>
          <p:cNvPr id="2" name="TextBox 1">
            <a:extLst>
              <a:ext uri="{FF2B5EF4-FFF2-40B4-BE49-F238E27FC236}">
                <a16:creationId xmlns:a16="http://schemas.microsoft.com/office/drawing/2014/main" id="{DF9F18FC-1E50-40B0-91AC-36BA896007A3}"/>
              </a:ext>
            </a:extLst>
          </p:cNvPr>
          <p:cNvSpPr txBox="1"/>
          <p:nvPr/>
        </p:nvSpPr>
        <p:spPr>
          <a:xfrm>
            <a:off x="147204" y="1201597"/>
            <a:ext cx="12044796" cy="526297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t>As you know, </a:t>
            </a: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we use the </a:t>
            </a:r>
            <a:r>
              <a:rPr kumimoji="0" lang="en-GB" sz="2400" b="1" i="0" u="none" strike="noStrike" kern="1200" cap="none" spc="0" normalizeH="0" baseline="0" noProof="0" dirty="0">
                <a:ln>
                  <a:noFill/>
                </a:ln>
                <a:solidFill>
                  <a:srgbClr val="115076"/>
                </a:solidFill>
                <a:effectLst/>
                <a:uLnTx/>
                <a:uFillTx/>
                <a:latin typeface="Century Gothic" panose="020F0302020204030204"/>
                <a:ea typeface="+mn-ea"/>
                <a:cs typeface="+mn-cs"/>
              </a:rPr>
              <a:t>perfect tense </a:t>
            </a: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to talk about </a:t>
            </a:r>
            <a:r>
              <a:rPr kumimoji="0" lang="en-GB" sz="2400" b="1" i="0" u="none" strike="noStrike" kern="1200" cap="none" spc="0" normalizeH="0" baseline="0" noProof="0" dirty="0">
                <a:ln>
                  <a:noFill/>
                </a:ln>
                <a:solidFill>
                  <a:srgbClr val="115076"/>
                </a:solidFill>
                <a:effectLst/>
                <a:uLnTx/>
                <a:uFillTx/>
                <a:latin typeface="Century Gothic" panose="020F0302020204030204"/>
                <a:ea typeface="+mn-ea"/>
                <a:cs typeface="+mn-cs"/>
              </a:rPr>
              <a:t>specific</a:t>
            </a: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 or </a:t>
            </a:r>
            <a:r>
              <a:rPr kumimoji="0" lang="en-GB" sz="2400" b="1" i="0" u="none" strike="noStrike" kern="1200" cap="none" spc="0" normalizeH="0" baseline="0" noProof="0" dirty="0">
                <a:ln>
                  <a:noFill/>
                </a:ln>
                <a:solidFill>
                  <a:srgbClr val="115076"/>
                </a:solidFill>
                <a:effectLst/>
                <a:uLnTx/>
                <a:uFillTx/>
                <a:latin typeface="Century Gothic" panose="020F0302020204030204"/>
                <a:ea typeface="+mn-ea"/>
                <a:cs typeface="+mn-cs"/>
              </a:rPr>
              <a:t>one-off events and actions </a:t>
            </a: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that happened in the </a:t>
            </a:r>
            <a:r>
              <a:rPr kumimoji="0" lang="en-GB" sz="2400" b="1" i="0" u="none" strike="noStrike" kern="1200" cap="none" spc="0" normalizeH="0" baseline="0" noProof="0" dirty="0">
                <a:ln>
                  <a:noFill/>
                </a:ln>
                <a:solidFill>
                  <a:srgbClr val="115076"/>
                </a:solidFill>
                <a:effectLst/>
                <a:uLnTx/>
                <a:uFillTx/>
                <a:latin typeface="Century Gothic" panose="020F0302020204030204"/>
                <a:ea typeface="+mn-ea"/>
                <a:cs typeface="+mn-cs"/>
              </a:rPr>
              <a:t>past</a:t>
            </a: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The perfect tense is made up of an </a:t>
            </a:r>
            <a:r>
              <a:rPr kumimoji="0" lang="en-GB" sz="2400" b="1" i="0" u="none" strike="noStrike" kern="1200" cap="none" spc="0" normalizeH="0" baseline="0" noProof="0" dirty="0">
                <a:ln>
                  <a:noFill/>
                </a:ln>
                <a:solidFill>
                  <a:srgbClr val="115076"/>
                </a:solidFill>
                <a:effectLst/>
                <a:uLnTx/>
                <a:uFillTx/>
                <a:latin typeface="Century Gothic" panose="020F0302020204030204"/>
                <a:ea typeface="+mn-ea"/>
                <a:cs typeface="+mn-cs"/>
              </a:rPr>
              <a:t>auxiliary verb </a:t>
            </a: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(present form of </a:t>
            </a:r>
            <a:r>
              <a:rPr kumimoji="0" lang="fr-FR" sz="2400" b="1" i="1" u="none" strike="noStrike" kern="1200" cap="none" spc="0" normalizeH="0" baseline="0" dirty="0">
                <a:ln>
                  <a:noFill/>
                </a:ln>
                <a:solidFill>
                  <a:srgbClr val="115076"/>
                </a:solidFill>
                <a:effectLst/>
                <a:uLnTx/>
                <a:uFillTx/>
                <a:latin typeface="Century Gothic" panose="020F0302020204030204"/>
                <a:ea typeface="+mn-ea"/>
                <a:cs typeface="+mn-cs"/>
              </a:rPr>
              <a:t>avoir</a:t>
            </a:r>
            <a:r>
              <a:rPr kumimoji="0" lang="fr-FR" sz="2400" b="0" i="1" u="none" strike="noStrike" kern="1200" cap="none" spc="0" normalizeH="0" baseline="0" dirty="0">
                <a:ln>
                  <a:noFill/>
                </a:ln>
                <a:solidFill>
                  <a:srgbClr val="115076"/>
                </a:solidFill>
                <a:effectLst/>
                <a:uLnTx/>
                <a:uFillTx/>
                <a:latin typeface="Century Gothic" panose="020F0302020204030204"/>
                <a:ea typeface="+mn-ea"/>
                <a:cs typeface="+mn-cs"/>
              </a:rPr>
              <a:t> </a:t>
            </a: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or </a:t>
            </a:r>
            <a:r>
              <a:rPr kumimoji="0" lang="fr-FR" sz="2400" b="1" i="1" u="none" strike="noStrike" kern="1200" cap="none" spc="0" normalizeH="0" baseline="0" dirty="0">
                <a:ln>
                  <a:noFill/>
                </a:ln>
                <a:solidFill>
                  <a:srgbClr val="115076"/>
                </a:solidFill>
                <a:effectLst/>
                <a:uLnTx/>
                <a:uFillTx/>
                <a:latin typeface="Century Gothic" panose="020F0302020204030204"/>
                <a:ea typeface="+mn-ea"/>
                <a:cs typeface="+mn-cs"/>
              </a:rPr>
              <a:t>être</a:t>
            </a: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 and a </a:t>
            </a:r>
            <a:r>
              <a:rPr kumimoji="0" lang="en-GB" sz="2400" b="1" i="0" u="none" strike="noStrike" kern="1200" cap="none" spc="0" normalizeH="0" baseline="0" noProof="0" dirty="0">
                <a:ln>
                  <a:noFill/>
                </a:ln>
                <a:solidFill>
                  <a:srgbClr val="115076"/>
                </a:solidFill>
                <a:effectLst/>
                <a:uLnTx/>
                <a:uFillTx/>
                <a:latin typeface="Century Gothic" panose="020F0302020204030204"/>
                <a:ea typeface="+mn-ea"/>
                <a:cs typeface="+mn-cs"/>
              </a:rPr>
              <a:t>past participle </a:t>
            </a: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(a form of the </a:t>
            </a:r>
            <a:r>
              <a:rPr kumimoji="0" lang="en-GB" sz="2400" b="1" i="0" u="none" strike="noStrike" kern="1200" cap="none" spc="0" normalizeH="0" baseline="0" noProof="0" dirty="0">
                <a:ln>
                  <a:noFill/>
                </a:ln>
                <a:solidFill>
                  <a:srgbClr val="115076"/>
                </a:solidFill>
                <a:effectLst/>
                <a:uLnTx/>
                <a:uFillTx/>
                <a:latin typeface="Century Gothic" panose="020F0302020204030204"/>
                <a:ea typeface="+mn-ea"/>
                <a:cs typeface="+mn-cs"/>
              </a:rPr>
              <a:t>main verb </a:t>
            </a: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that is </a:t>
            </a:r>
            <a:r>
              <a:rPr kumimoji="0" lang="en-GB" sz="2400" b="1" i="0" u="none" strike="noStrike" kern="1200" cap="none" spc="0" normalizeH="0" baseline="0" noProof="0" dirty="0">
                <a:ln>
                  <a:noFill/>
                </a:ln>
                <a:solidFill>
                  <a:srgbClr val="115076"/>
                </a:solidFill>
                <a:effectLst/>
                <a:uLnTx/>
                <a:uFillTx/>
                <a:latin typeface="Century Gothic" panose="020F0302020204030204"/>
                <a:ea typeface="+mn-ea"/>
                <a:cs typeface="+mn-cs"/>
              </a:rPr>
              <a:t>the same </a:t>
            </a: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for all persons).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t>The </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t>past participles </a:t>
            </a: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t>of </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t>verbs like </a:t>
            </a:r>
            <a:r>
              <a:rPr kumimoji="0" lang="fr-FR" sz="2400" b="1" i="0" u="none" strike="noStrike" kern="1200" cap="none" spc="0" normalizeH="0" baseline="0" noProof="0" dirty="0">
                <a:ln>
                  <a:noFill/>
                </a:ln>
                <a:solidFill>
                  <a:srgbClr val="115076"/>
                </a:solidFill>
                <a:effectLst/>
                <a:uLnTx/>
                <a:uFillTx/>
                <a:latin typeface="Century Gothic" panose="020F0302020204030204"/>
                <a:ea typeface="+mn-ea"/>
                <a:cs typeface="+mn-cs"/>
              </a:rPr>
              <a:t>entendre</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t> </a:t>
            </a: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t>and </a:t>
            </a: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venir</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t> </a:t>
            </a: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t> both end in </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t>-u. </a:t>
            </a:r>
            <a:b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br>
            <a:b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br>
            <a:r>
              <a:rPr kumimoji="0" lang="fr-FR" sz="2400" i="0" u="none" strike="noStrike" kern="1200" cap="none" spc="0" normalizeH="0" baseline="0" dirty="0">
                <a:ln>
                  <a:noFill/>
                </a:ln>
                <a:solidFill>
                  <a:srgbClr val="115076"/>
                </a:solidFill>
                <a:effectLst/>
                <a:uLnTx/>
                <a:uFillTx/>
                <a:latin typeface="Century Gothic" panose="020F0302020204030204"/>
                <a:ea typeface="+mn-ea"/>
                <a:cs typeface="+mn-cs"/>
              </a:rPr>
              <a:t>J’</a:t>
            </a: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ai entendu</a:t>
            </a:r>
            <a:r>
              <a:rPr kumimoji="0" lang="fr-FR" sz="2400" b="1" i="0" u="none" strike="noStrike" kern="1200" cap="none" spc="0" normalizeH="0" dirty="0">
                <a:ln>
                  <a:noFill/>
                </a:ln>
                <a:solidFill>
                  <a:srgbClr val="115076"/>
                </a:solidFill>
                <a:effectLst/>
                <a:uLnTx/>
                <a:uFillTx/>
                <a:latin typeface="Century Gothic" panose="020F0302020204030204"/>
                <a:ea typeface="+mn-ea"/>
                <a:cs typeface="+mn-cs"/>
              </a:rPr>
              <a:t> </a:t>
            </a:r>
            <a:r>
              <a:rPr kumimoji="0" lang="fr-FR" sz="2400" i="0" u="none" strike="noStrike" kern="1200" cap="none" spc="0" normalizeH="0" dirty="0">
                <a:ln>
                  <a:noFill/>
                </a:ln>
                <a:solidFill>
                  <a:srgbClr val="115076"/>
                </a:solidFill>
                <a:effectLst/>
                <a:uLnTx/>
                <a:uFillTx/>
                <a:latin typeface="Century Gothic" panose="020F0302020204030204"/>
                <a:ea typeface="+mn-ea"/>
                <a:cs typeface="+mn-cs"/>
              </a:rPr>
              <a:t>une bonne chanson</a:t>
            </a:r>
            <a:r>
              <a:rPr kumimoji="0" lang="en-GB" sz="2400" i="0" u="none" strike="noStrike" kern="1200" cap="none" spc="0" normalizeH="0" noProof="0" dirty="0">
                <a:ln>
                  <a:noFill/>
                </a:ln>
                <a:solidFill>
                  <a:srgbClr val="115076"/>
                </a:solidFill>
                <a:effectLst/>
                <a:uLnTx/>
                <a:uFillTx/>
                <a:latin typeface="Century Gothic" panose="020F0302020204030204"/>
                <a:ea typeface="+mn-ea"/>
                <a:cs typeface="+mn-cs"/>
              </a:rPr>
              <a:t>.</a:t>
            </a:r>
            <a:r>
              <a:rPr kumimoji="0" lang="en-GB" sz="2400" b="0" i="1" u="none" strike="noStrike" kern="1200" cap="none" spc="0" normalizeH="0" baseline="0" noProof="0" dirty="0">
                <a:ln>
                  <a:noFill/>
                </a:ln>
                <a:solidFill>
                  <a:srgbClr val="115076"/>
                </a:solidFill>
                <a:effectLst/>
                <a:uLnTx/>
                <a:uFillTx/>
                <a:latin typeface="Century Gothic" panose="020F0302020204030204"/>
                <a:ea typeface="+mn-ea"/>
                <a:cs typeface="+mn-cs"/>
              </a:rPr>
              <a:t>		</a:t>
            </a:r>
            <a:r>
              <a:rPr kumimoji="0" lang="en-GB" sz="2400" i="0" u="none" strike="noStrike" kern="1200" cap="none" spc="0" normalizeH="0" baseline="0" noProof="0" dirty="0">
                <a:ln>
                  <a:noFill/>
                </a:ln>
                <a:solidFill>
                  <a:srgbClr val="115076"/>
                </a:solidFill>
                <a:effectLst/>
                <a:uLnTx/>
                <a:uFillTx/>
                <a:latin typeface="Century Gothic" panose="020F0302020204030204"/>
              </a:rPr>
              <a:t>I </a:t>
            </a:r>
            <a:r>
              <a:rPr kumimoji="0" lang="en-GB" sz="2400" b="1" i="0" u="none" strike="noStrike" kern="1200" cap="none" spc="0" normalizeH="0" baseline="0" noProof="0" dirty="0">
                <a:ln>
                  <a:noFill/>
                </a:ln>
                <a:solidFill>
                  <a:srgbClr val="115076"/>
                </a:solidFill>
                <a:effectLst/>
                <a:uLnTx/>
                <a:uFillTx/>
                <a:latin typeface="Century Gothic" panose="020F0302020204030204"/>
              </a:rPr>
              <a:t>heard</a:t>
            </a:r>
            <a:r>
              <a:rPr kumimoji="0" lang="en-GB" sz="2400" i="0" u="none" strike="noStrike" kern="1200" cap="none" spc="0" normalizeH="0" baseline="0" noProof="0" dirty="0">
                <a:ln>
                  <a:noFill/>
                </a:ln>
                <a:solidFill>
                  <a:srgbClr val="115076"/>
                </a:solidFill>
                <a:effectLst/>
                <a:uLnTx/>
                <a:uFillTx/>
                <a:latin typeface="Century Gothic" panose="020F0302020204030204"/>
              </a:rPr>
              <a:t> a good song.	</a:t>
            </a:r>
          </a:p>
          <a:p>
            <a:pPr lvl="0">
              <a:defRPr/>
            </a:pPr>
            <a:r>
              <a:rPr lang="fr-FR" sz="2400" dirty="0">
                <a:solidFill>
                  <a:srgbClr val="115076"/>
                </a:solidFill>
              </a:rPr>
              <a:t>Le client </a:t>
            </a:r>
            <a:r>
              <a:rPr lang="fr-FR" sz="2400" b="1" dirty="0">
                <a:solidFill>
                  <a:srgbClr val="115076"/>
                </a:solidFill>
              </a:rPr>
              <a:t>est venu </a:t>
            </a:r>
            <a:r>
              <a:rPr lang="fr-FR" sz="2400" dirty="0">
                <a:solidFill>
                  <a:srgbClr val="115076"/>
                </a:solidFill>
              </a:rPr>
              <a:t>payer la facture*</a:t>
            </a:r>
            <a:r>
              <a:rPr lang="en-GB" sz="2400" dirty="0">
                <a:solidFill>
                  <a:srgbClr val="115076"/>
                </a:solidFill>
              </a:rPr>
              <a:t>.		</a:t>
            </a:r>
            <a:r>
              <a:rPr kumimoji="0" lang="en-GB" sz="2400" i="0" u="none" strike="noStrike" kern="1200" cap="none" spc="0" normalizeH="0" baseline="0" noProof="0" dirty="0">
                <a:ln>
                  <a:noFill/>
                </a:ln>
                <a:solidFill>
                  <a:srgbClr val="115076"/>
                </a:solidFill>
                <a:effectLst/>
                <a:uLnTx/>
                <a:uFillTx/>
                <a:latin typeface="Century Gothic" panose="020F0302020204030204"/>
              </a:rPr>
              <a:t>The client </a:t>
            </a:r>
            <a:r>
              <a:rPr kumimoji="0" lang="en-GB" sz="2400" b="1" i="0" u="none" strike="noStrike" kern="1200" cap="none" spc="0" normalizeH="0" baseline="0" noProof="0" dirty="0">
                <a:ln>
                  <a:noFill/>
                </a:ln>
                <a:solidFill>
                  <a:srgbClr val="115076"/>
                </a:solidFill>
                <a:effectLst/>
                <a:uLnTx/>
                <a:uFillTx/>
                <a:latin typeface="Century Gothic" panose="020F0302020204030204"/>
              </a:rPr>
              <a:t>came </a:t>
            </a:r>
            <a:r>
              <a:rPr kumimoji="0" lang="en-GB" sz="2400" i="0" u="none" strike="noStrike" kern="1200" cap="none" spc="0" normalizeH="0" baseline="0" noProof="0" dirty="0">
                <a:ln>
                  <a:noFill/>
                </a:ln>
                <a:solidFill>
                  <a:srgbClr val="115076"/>
                </a:solidFill>
                <a:effectLst/>
                <a:uLnTx/>
                <a:uFillTx/>
                <a:latin typeface="Century Gothic" panose="020F0302020204030204"/>
              </a:rPr>
              <a:t>to pay the bill.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		</a:t>
            </a:r>
            <a:endPar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a:defRPr/>
            </a:pP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t>To form them, </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t>remove –re </a:t>
            </a:r>
            <a:r>
              <a:rPr kumimoji="0" lang="en-US" sz="2400" i="0" u="none" strike="noStrike" kern="1200" cap="none" spc="0" normalizeH="0" baseline="0" noProof="0" dirty="0">
                <a:ln>
                  <a:noFill/>
                </a:ln>
                <a:solidFill>
                  <a:srgbClr val="115076"/>
                </a:solidFill>
                <a:effectLst/>
                <a:uLnTx/>
                <a:uFillTx/>
                <a:latin typeface="Century Gothic" panose="020F0302020204030204"/>
                <a:ea typeface="+mn-ea"/>
                <a:cs typeface="+mn-cs"/>
              </a:rPr>
              <a:t>and </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t>-ir </a:t>
            </a: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t>from the </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t>infinitive form.</a:t>
            </a:r>
            <a:b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br>
            <a:r>
              <a:rPr kumimoji="0" lang="fr-FR" sz="2400" b="0" i="0" u="none" strike="noStrike" kern="1200" cap="none" spc="0" normalizeH="0" baseline="0" noProof="0" dirty="0">
                <a:ln>
                  <a:noFill/>
                </a:ln>
                <a:solidFill>
                  <a:srgbClr val="115076"/>
                </a:solidFill>
                <a:effectLst/>
                <a:uLnTx/>
                <a:uFillTx/>
                <a:latin typeface="Century Gothic" panose="020F0302020204030204"/>
                <a:ea typeface="+mn-ea"/>
                <a:cs typeface="+mn-cs"/>
              </a:rPr>
              <a:t>entend</a:t>
            </a:r>
            <a:r>
              <a:rPr kumimoji="0" lang="fr-FR" sz="2400" b="1" i="0" u="none" strike="noStrike" kern="1200" cap="none" spc="0" normalizeH="0" baseline="0" noProof="0" dirty="0">
                <a:ln>
                  <a:noFill/>
                </a:ln>
                <a:solidFill>
                  <a:srgbClr val="115076"/>
                </a:solidFill>
                <a:effectLst/>
                <a:uLnTx/>
                <a:uFillTx/>
                <a:latin typeface="Century Gothic" panose="020F0302020204030204"/>
                <a:ea typeface="+mn-ea"/>
                <a:cs typeface="+mn-cs"/>
              </a:rPr>
              <a:t>re</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t> </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sym typeface="Wingdings" panose="05000000000000000000" pitchFamily="2" charset="2"/>
              </a:rPr>
              <a:t> </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sym typeface="Wingdings" panose="05000000000000000000" pitchFamily="2" charset="2"/>
              </a:rPr>
              <a:t>j’ai entend</a:t>
            </a: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sym typeface="Wingdings" panose="05000000000000000000" pitchFamily="2" charset="2"/>
              </a:rPr>
              <a:t>u</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sym typeface="Wingdings" panose="05000000000000000000" pitchFamily="2" charset="2"/>
              </a:rPr>
              <a:t>	</a:t>
            </a: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sym typeface="Wingdings" panose="05000000000000000000" pitchFamily="2" charset="2"/>
              </a:rPr>
              <a:t>		</a:t>
            </a:r>
            <a:r>
              <a:rPr kumimoji="0" lang="fr-FR" sz="2400" b="0" i="0" u="none" strike="noStrike" kern="1200" cap="none" spc="0" normalizeH="0" baseline="0" noProof="0" dirty="0">
                <a:ln>
                  <a:noFill/>
                </a:ln>
                <a:solidFill>
                  <a:srgbClr val="115076"/>
                </a:solidFill>
                <a:effectLst/>
                <a:uLnTx/>
                <a:uFillTx/>
                <a:latin typeface="Century Gothic" panose="020F0302020204030204"/>
                <a:ea typeface="+mn-ea"/>
                <a:cs typeface="+mn-cs"/>
                <a:sym typeface="Wingdings" panose="05000000000000000000" pitchFamily="2" charset="2"/>
              </a:rPr>
              <a:t>ven</a:t>
            </a:r>
            <a:r>
              <a:rPr kumimoji="0" lang="fr-FR" sz="2400" b="1" i="0" u="none" strike="noStrike" kern="1200" cap="none" spc="0" normalizeH="0" baseline="0" noProof="0" dirty="0">
                <a:ln>
                  <a:noFill/>
                </a:ln>
                <a:solidFill>
                  <a:srgbClr val="115076"/>
                </a:solidFill>
                <a:effectLst/>
                <a:uLnTx/>
                <a:uFillTx/>
                <a:latin typeface="Century Gothic" panose="020F0302020204030204"/>
                <a:ea typeface="+mn-ea"/>
                <a:cs typeface="+mn-cs"/>
                <a:sym typeface="Wingdings" panose="05000000000000000000" pitchFamily="2" charset="2"/>
              </a:rPr>
              <a:t>ir </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sym typeface="Wingdings" panose="05000000000000000000" pitchFamily="2" charset="2"/>
              </a:rPr>
              <a:t> je suis ven</a:t>
            </a:r>
            <a:r>
              <a:rPr kumimoji="0" lang="fr-FR" sz="2400" b="1" i="0" u="none" strike="noStrike" kern="1200" cap="none" spc="0" normalizeH="0" baseline="0" dirty="0">
                <a:ln>
                  <a:noFill/>
                </a:ln>
                <a:solidFill>
                  <a:srgbClr val="115076"/>
                </a:solidFill>
                <a:effectLst/>
                <a:uLnTx/>
                <a:uFillTx/>
                <a:latin typeface="Century Gothic" panose="020F0302020204030204"/>
                <a:sym typeface="Wingdings" panose="05000000000000000000" pitchFamily="2" charset="2"/>
              </a:rPr>
              <a:t>u</a:t>
            </a:r>
            <a:endParaRPr lang="fr-FR" sz="2400" b="1" dirty="0">
              <a:solidFill>
                <a:srgbClr val="FF0000"/>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endParaRPr>
          </a:p>
        </p:txBody>
      </p:sp>
      <p:sp>
        <p:nvSpPr>
          <p:cNvPr id="6" name="Rectangle 5"/>
          <p:cNvSpPr/>
          <p:nvPr/>
        </p:nvSpPr>
        <p:spPr>
          <a:xfrm>
            <a:off x="2586287" y="5662278"/>
            <a:ext cx="1665514" cy="42021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___________</a:t>
            </a:r>
          </a:p>
        </p:txBody>
      </p:sp>
      <p:sp>
        <p:nvSpPr>
          <p:cNvPr id="10" name="Rectangle 9"/>
          <p:cNvSpPr/>
          <p:nvPr/>
        </p:nvSpPr>
        <p:spPr>
          <a:xfrm>
            <a:off x="6906248" y="5662278"/>
            <a:ext cx="1744656" cy="42021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___________</a:t>
            </a:r>
          </a:p>
        </p:txBody>
      </p:sp>
      <p:sp>
        <p:nvSpPr>
          <p:cNvPr id="11" name="TextBox 10"/>
          <p:cNvSpPr txBox="1"/>
          <p:nvPr/>
        </p:nvSpPr>
        <p:spPr>
          <a:xfrm>
            <a:off x="6595272" y="266068"/>
            <a:ext cx="894099" cy="769441"/>
          </a:xfrm>
          <a:prstGeom prst="rect">
            <a:avLst/>
          </a:prstGeom>
          <a:noFill/>
          <a:ln w="19050">
            <a:solidFill>
              <a:schemeClr val="accent1">
                <a:lumMod val="50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srgbClr val="EE6000"/>
                </a:solidFill>
                <a:effectLst/>
                <a:uLnTx/>
                <a:uFillTx/>
                <a:latin typeface="Century Gothic" panose="020F0302020204030204"/>
                <a:ea typeface="+mn-ea"/>
                <a:cs typeface="+mn-cs"/>
              </a:rPr>
              <a:t>-u</a:t>
            </a:r>
          </a:p>
        </p:txBody>
      </p:sp>
      <p:pic>
        <p:nvPicPr>
          <p:cNvPr id="13" name="Picture 12"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4" name="Title 3"/>
          <p:cNvSpPr>
            <a:spLocks noGrp="1"/>
          </p:cNvSpPr>
          <p:nvPr>
            <p:ph type="title"/>
          </p:nvPr>
        </p:nvSpPr>
        <p:spPr>
          <a:xfrm>
            <a:off x="0" y="327660"/>
            <a:ext cx="6749143" cy="707849"/>
          </a:xfrm>
        </p:spPr>
        <p:txBody>
          <a:bodyPr>
            <a:noAutofit/>
          </a:bodyPr>
          <a:lstStyle/>
          <a:p>
            <a:r>
              <a:rPr lang="fr-FR" sz="2600" b="1" dirty="0">
                <a:solidFill>
                  <a:schemeClr val="bg1"/>
                </a:solidFill>
              </a:rPr>
              <a:t>Perfect tense: </a:t>
            </a:r>
            <a:r>
              <a:rPr lang="fr-FR" sz="2600" b="1" i="1" dirty="0">
                <a:solidFill>
                  <a:schemeClr val="bg1"/>
                </a:solidFill>
              </a:rPr>
              <a:t>entendre and venir</a:t>
            </a:r>
            <a:endParaRPr lang="fr-FR" sz="2600" b="1" dirty="0">
              <a:solidFill>
                <a:schemeClr val="bg1"/>
              </a:solidFill>
            </a:endParaRPr>
          </a:p>
        </p:txBody>
      </p:sp>
      <p:sp>
        <p:nvSpPr>
          <p:cNvPr id="14" name="Speech Bubble: Rectangle with Corners Rounded 13">
            <a:extLst>
              <a:ext uri="{FF2B5EF4-FFF2-40B4-BE49-F238E27FC236}">
                <a16:creationId xmlns:a16="http://schemas.microsoft.com/office/drawing/2014/main" id="{7AA3A13E-2317-5EEE-ADA9-94BD1966F85A}"/>
              </a:ext>
            </a:extLst>
          </p:cNvPr>
          <p:cNvSpPr/>
          <p:nvPr/>
        </p:nvSpPr>
        <p:spPr>
          <a:xfrm>
            <a:off x="7863733" y="237603"/>
            <a:ext cx="1960377" cy="563093"/>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1" dirty="0">
                <a:solidFill>
                  <a:prstClr val="white"/>
                </a:solidFill>
                <a:latin typeface="Century Gothic" panose="020F0302020204030204"/>
              </a:rPr>
              <a:t>*</a:t>
            </a:r>
            <a:r>
              <a:rPr lang="fr-FR" sz="2000" b="1" dirty="0">
                <a:solidFill>
                  <a:prstClr val="white"/>
                </a:solidFill>
                <a:latin typeface="Century Gothic" panose="020F0302020204030204"/>
              </a:rPr>
              <a:t>facture</a:t>
            </a:r>
            <a:r>
              <a:rPr lang="en-GB" sz="2000" b="1" dirty="0">
                <a:solidFill>
                  <a:prstClr val="white"/>
                </a:solidFill>
                <a:latin typeface="Century Gothic" panose="020F0302020204030204"/>
              </a:rPr>
              <a:t> </a:t>
            </a:r>
            <a:r>
              <a:rPr lang="en-GB" sz="2000" dirty="0">
                <a:solidFill>
                  <a:prstClr val="white"/>
                </a:solidFill>
                <a:latin typeface="Century Gothic" panose="020F0302020204030204"/>
              </a:rPr>
              <a:t>= bill</a:t>
            </a:r>
            <a:endPar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pic>
        <p:nvPicPr>
          <p:cNvPr id="5" name="Picture 4" descr="A picture containing dark&#10;&#10;Description automatically generated">
            <a:extLst>
              <a:ext uri="{FF2B5EF4-FFF2-40B4-BE49-F238E27FC236}">
                <a16:creationId xmlns:a16="http://schemas.microsoft.com/office/drawing/2014/main" id="{844903CC-FAEE-2227-D3E8-D1EA13EE598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300140" y="4813908"/>
            <a:ext cx="1744656" cy="1635614"/>
          </a:xfrm>
          <a:prstGeom prst="rect">
            <a:avLst/>
          </a:prstGeom>
        </p:spPr>
      </p:pic>
      <p:sp>
        <p:nvSpPr>
          <p:cNvPr id="3" name="Speech Bubble: Rectangle with Corners Rounded 2">
            <a:extLst>
              <a:ext uri="{FF2B5EF4-FFF2-40B4-BE49-F238E27FC236}">
                <a16:creationId xmlns:a16="http://schemas.microsoft.com/office/drawing/2014/main" id="{16168149-5124-5406-EBA6-A29C45229B5F}"/>
              </a:ext>
            </a:extLst>
          </p:cNvPr>
          <p:cNvSpPr/>
          <p:nvPr/>
        </p:nvSpPr>
        <p:spPr>
          <a:xfrm>
            <a:off x="5465379" y="2175641"/>
            <a:ext cx="6579417" cy="2740656"/>
          </a:xfrm>
          <a:prstGeom prst="wedgeRoundRectCallout">
            <a:avLst/>
          </a:prstGeom>
          <a:solidFill>
            <a:srgbClr val="104F75"/>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GB" sz="2400" dirty="0">
                <a:solidFill>
                  <a:prstClr val="white"/>
                </a:solidFill>
                <a:latin typeface="Century Gothic" panose="020B0502020202020204" pitchFamily="34" charset="0"/>
              </a:rPr>
              <a:t>Remember: We add </a:t>
            </a:r>
            <a:r>
              <a:rPr lang="en-GB" sz="2400" b="1" dirty="0">
                <a:solidFill>
                  <a:prstClr val="white"/>
                </a:solidFill>
                <a:latin typeface="Century Gothic" panose="020B0502020202020204" pitchFamily="34" charset="0"/>
              </a:rPr>
              <a:t>‘e’ </a:t>
            </a:r>
            <a:r>
              <a:rPr lang="en-GB" sz="2400" dirty="0">
                <a:solidFill>
                  <a:prstClr val="white"/>
                </a:solidFill>
                <a:latin typeface="Century Gothic" panose="020B0502020202020204" pitchFamily="34" charset="0"/>
              </a:rPr>
              <a:t>to the past participle when the auxiliary is </a:t>
            </a:r>
            <a:r>
              <a:rPr lang="fr-FR" sz="2400" b="1" dirty="0">
                <a:solidFill>
                  <a:prstClr val="white"/>
                </a:solidFill>
                <a:latin typeface="Century Gothic" panose="020B0502020202020204" pitchFamily="34" charset="0"/>
              </a:rPr>
              <a:t>être</a:t>
            </a:r>
            <a:r>
              <a:rPr lang="en-GB" sz="2400" dirty="0">
                <a:solidFill>
                  <a:prstClr val="white"/>
                </a:solidFill>
                <a:latin typeface="Century Gothic" panose="020B0502020202020204" pitchFamily="34" charset="0"/>
              </a:rPr>
              <a:t> and the subject of the verb is </a:t>
            </a:r>
            <a:r>
              <a:rPr lang="en-GB" sz="2400" b="1" dirty="0">
                <a:solidFill>
                  <a:prstClr val="white"/>
                </a:solidFill>
                <a:latin typeface="Century Gothic" panose="020B0502020202020204" pitchFamily="34" charset="0"/>
              </a:rPr>
              <a:t>feminine</a:t>
            </a:r>
            <a:r>
              <a:rPr lang="en-GB" sz="2400" dirty="0">
                <a:solidFill>
                  <a:prstClr val="white"/>
                </a:solidFill>
                <a:latin typeface="Century Gothic" panose="020B0502020202020204" pitchFamily="34" charset="0"/>
              </a:rPr>
              <a:t>.</a:t>
            </a:r>
          </a:p>
          <a:p>
            <a:pPr algn="ctr"/>
            <a:r>
              <a:rPr lang="en-GB" sz="2400" b="1" dirty="0">
                <a:solidFill>
                  <a:prstClr val="white"/>
                </a:solidFill>
                <a:latin typeface="Century Gothic" panose="020B0502020202020204" pitchFamily="34" charset="0"/>
              </a:rPr>
              <a:t>Elle est venue.</a:t>
            </a:r>
          </a:p>
          <a:p>
            <a:pPr algn="ctr"/>
            <a:r>
              <a:rPr lang="en-GB" sz="2400" dirty="0">
                <a:solidFill>
                  <a:prstClr val="white"/>
                </a:solidFill>
                <a:latin typeface="Century Gothic" panose="020B0502020202020204" pitchFamily="34" charset="0"/>
              </a:rPr>
              <a:t>We add </a:t>
            </a:r>
            <a:r>
              <a:rPr lang="en-GB" sz="2400" b="1" dirty="0">
                <a:solidFill>
                  <a:prstClr val="white"/>
                </a:solidFill>
                <a:latin typeface="Century Gothic" panose="020B0502020202020204" pitchFamily="34" charset="0"/>
              </a:rPr>
              <a:t>‘s’ </a:t>
            </a:r>
            <a:r>
              <a:rPr lang="en-GB" sz="2400" dirty="0">
                <a:solidFill>
                  <a:prstClr val="white"/>
                </a:solidFill>
                <a:latin typeface="Century Gothic" panose="020B0502020202020204" pitchFamily="34" charset="0"/>
              </a:rPr>
              <a:t>if the subject is </a:t>
            </a:r>
            <a:r>
              <a:rPr lang="en-GB" sz="2400" b="1" dirty="0">
                <a:solidFill>
                  <a:prstClr val="white"/>
                </a:solidFill>
                <a:latin typeface="Century Gothic" panose="020B0502020202020204" pitchFamily="34" charset="0"/>
              </a:rPr>
              <a:t>plural</a:t>
            </a:r>
            <a:r>
              <a:rPr lang="en-GB" sz="2400" dirty="0">
                <a:solidFill>
                  <a:prstClr val="white"/>
                </a:solidFill>
                <a:latin typeface="Century Gothic" panose="020B0502020202020204" pitchFamily="34" charset="0"/>
              </a:rPr>
              <a:t>.</a:t>
            </a:r>
          </a:p>
          <a:p>
            <a:pPr algn="ctr"/>
            <a:r>
              <a:rPr lang="fr-FR" sz="2400" b="1" dirty="0">
                <a:solidFill>
                  <a:prstClr val="white"/>
                </a:solidFill>
                <a:latin typeface="Century Gothic" panose="020B0502020202020204" pitchFamily="34" charset="0"/>
              </a:rPr>
              <a:t>Ils sont venus. </a:t>
            </a:r>
          </a:p>
        </p:txBody>
      </p:sp>
    </p:spTree>
    <p:extLst>
      <p:ext uri="{BB962C8B-B14F-4D97-AF65-F5344CB8AC3E}">
        <p14:creationId xmlns:p14="http://schemas.microsoft.com/office/powerpoint/2010/main" val="1729255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
                                            <p:txEl>
                                              <p:pRg st="7" end="7"/>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6"/>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1" nodeType="clickEffect">
                                  <p:stCondLst>
                                    <p:cond delay="0"/>
                                  </p:stCondLst>
                                  <p:childTnLst>
                                    <p:set>
                                      <p:cBhvr>
                                        <p:cTn id="36" dur="1" fill="hold">
                                          <p:stCondLst>
                                            <p:cond delay="0"/>
                                          </p:stCondLst>
                                        </p:cTn>
                                        <p:tgtEl>
                                          <p:spTgt spid="10"/>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10" grpId="0" animBg="1"/>
      <p:bldP spid="10" grpId="1" animBg="1"/>
      <p:bldP spid="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46">
            <a:extLst>
              <a:ext uri="{FF2B5EF4-FFF2-40B4-BE49-F238E27FC236}">
                <a16:creationId xmlns:a16="http://schemas.microsoft.com/office/drawing/2014/main" id="{FB09667E-50A2-4099-B9F5-10D9728BF65D}"/>
              </a:ext>
            </a:extLst>
          </p:cNvPr>
          <p:cNvSpPr/>
          <p:nvPr/>
        </p:nvSpPr>
        <p:spPr>
          <a:xfrm>
            <a:off x="10033687" y="249870"/>
            <a:ext cx="1876234"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grammaire</a:t>
            </a:r>
          </a:p>
        </p:txBody>
      </p:sp>
      <p:sp>
        <p:nvSpPr>
          <p:cNvPr id="2" name="TextBox 1">
            <a:extLst>
              <a:ext uri="{FF2B5EF4-FFF2-40B4-BE49-F238E27FC236}">
                <a16:creationId xmlns:a16="http://schemas.microsoft.com/office/drawing/2014/main" id="{DF9F18FC-1E50-40B0-91AC-36BA896007A3}"/>
              </a:ext>
            </a:extLst>
          </p:cNvPr>
          <p:cNvSpPr txBox="1"/>
          <p:nvPr/>
        </p:nvSpPr>
        <p:spPr>
          <a:xfrm>
            <a:off x="266947" y="1615255"/>
            <a:ext cx="11380767" cy="37856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t>As you know, verbs like </a:t>
            </a: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mettre</a:t>
            </a: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t> share the same endings</a:t>
            </a:r>
            <a:r>
              <a:rPr kumimoji="0" lang="en-US" sz="2400" b="0" i="0" u="none" strike="noStrike" kern="1200" cap="none" spc="0" normalizeH="0" noProof="0" dirty="0">
                <a:ln>
                  <a:noFill/>
                </a:ln>
                <a:solidFill>
                  <a:srgbClr val="115076"/>
                </a:solidFill>
                <a:effectLst/>
                <a:uLnTx/>
                <a:uFillTx/>
                <a:latin typeface="Century Gothic" panose="020F0302020204030204"/>
                <a:ea typeface="+mn-ea"/>
                <a:cs typeface="+mn-cs"/>
              </a:rPr>
              <a:t> as </a:t>
            </a:r>
            <a:r>
              <a:rPr kumimoji="0" lang="en-US" sz="2400" b="1" i="0" u="none" strike="noStrike" kern="1200" cap="none" spc="0" normalizeH="0" noProof="0" dirty="0">
                <a:ln>
                  <a:noFill/>
                </a:ln>
                <a:solidFill>
                  <a:srgbClr val="115076"/>
                </a:solidFill>
                <a:effectLst/>
                <a:uLnTx/>
                <a:uFillTx/>
                <a:latin typeface="Century Gothic" panose="020F0302020204030204"/>
                <a:ea typeface="+mn-ea"/>
                <a:cs typeface="+mn-cs"/>
              </a:rPr>
              <a:t>entendre </a:t>
            </a:r>
            <a:r>
              <a:rPr kumimoji="0" lang="en-US" sz="2400" b="0" i="0" u="none" strike="noStrike" kern="1200" cap="none" spc="0" normalizeH="0" noProof="0" dirty="0">
                <a:ln>
                  <a:noFill/>
                </a:ln>
                <a:solidFill>
                  <a:srgbClr val="115076"/>
                </a:solidFill>
                <a:effectLst/>
                <a:uLnTx/>
                <a:uFillTx/>
                <a:latin typeface="Century Gothic" panose="020F0302020204030204"/>
                <a:ea typeface="+mn-ea"/>
                <a:cs typeface="+mn-cs"/>
              </a:rPr>
              <a:t>in the </a:t>
            </a:r>
            <a:r>
              <a:rPr kumimoji="0" lang="en-US" sz="2400" b="1" i="0" u="none" strike="noStrike" kern="1200" cap="none" spc="0" normalizeH="0" noProof="0" dirty="0">
                <a:ln>
                  <a:noFill/>
                </a:ln>
                <a:solidFill>
                  <a:srgbClr val="115076"/>
                </a:solidFill>
                <a:effectLst/>
                <a:uLnTx/>
                <a:uFillTx/>
                <a:latin typeface="Century Gothic" panose="020F0302020204030204"/>
                <a:ea typeface="+mn-ea"/>
                <a:cs typeface="+mn-cs"/>
              </a:rPr>
              <a:t>present</a:t>
            </a:r>
            <a:r>
              <a:rPr kumimoji="0" lang="en-US" sz="2400" b="0" i="0" u="none" strike="noStrike" kern="1200" cap="none" spc="0" normalizeH="0" noProof="0" dirty="0">
                <a:ln>
                  <a:noFill/>
                </a:ln>
                <a:solidFill>
                  <a:srgbClr val="115076"/>
                </a:solidFill>
                <a:effectLst/>
                <a:uLnTx/>
                <a:uFillTx/>
                <a:latin typeface="Century Gothic" panose="020F0302020204030204"/>
                <a:ea typeface="+mn-ea"/>
                <a:cs typeface="+mn-cs"/>
              </a:rPr>
              <a:t>, but they look different in the </a:t>
            </a:r>
            <a:r>
              <a:rPr kumimoji="0" lang="en-GB" sz="2400" b="1" i="0" u="none" strike="noStrike" kern="1200" cap="none" spc="0" normalizeH="0" baseline="0" noProof="0" dirty="0">
                <a:ln>
                  <a:noFill/>
                </a:ln>
                <a:solidFill>
                  <a:srgbClr val="115076"/>
                </a:solidFill>
                <a:effectLst/>
                <a:uLnTx/>
                <a:uFillTx/>
                <a:latin typeface="Century Gothic" panose="020F0302020204030204"/>
                <a:ea typeface="+mn-ea"/>
                <a:cs typeface="+mn-cs"/>
              </a:rPr>
              <a:t>past</a:t>
            </a: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lvl="0">
              <a:defRPr/>
            </a:pP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t>The </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t>past participles </a:t>
            </a: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t>of </a:t>
            </a:r>
            <a:r>
              <a:rPr kumimoji="0" lang="en-US" sz="2400" i="0" u="none" strike="noStrike" kern="1200" cap="none" spc="0" normalizeH="0" baseline="0" noProof="0" dirty="0">
                <a:ln>
                  <a:noFill/>
                </a:ln>
                <a:solidFill>
                  <a:srgbClr val="115076"/>
                </a:solidFill>
                <a:effectLst/>
                <a:uLnTx/>
                <a:uFillTx/>
                <a:latin typeface="Century Gothic" panose="020F0302020204030204"/>
                <a:ea typeface="+mn-ea"/>
                <a:cs typeface="+mn-cs"/>
              </a:rPr>
              <a:t>verbs like </a:t>
            </a:r>
            <a:r>
              <a:rPr kumimoji="0" lang="fr-FR" sz="2400" b="1" i="0" u="none" strike="noStrike" kern="1200" cap="none" spc="0" normalizeH="0" baseline="0" noProof="0" dirty="0">
                <a:ln>
                  <a:noFill/>
                </a:ln>
                <a:solidFill>
                  <a:srgbClr val="115076"/>
                </a:solidFill>
                <a:effectLst/>
                <a:uLnTx/>
                <a:uFillTx/>
                <a:latin typeface="Century Gothic" panose="020F0302020204030204"/>
                <a:ea typeface="+mn-ea"/>
                <a:cs typeface="+mn-cs"/>
              </a:rPr>
              <a:t>mettre</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t> </a:t>
            </a: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t>end in </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t>-is. </a:t>
            </a:r>
            <a:b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br>
            <a:b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br>
            <a:r>
              <a:rPr kumimoji="0" lang="fr-FR" sz="2400" i="0" u="none" strike="noStrike" kern="1200" cap="none" spc="0" normalizeH="0" baseline="0" dirty="0">
                <a:ln>
                  <a:noFill/>
                </a:ln>
                <a:solidFill>
                  <a:srgbClr val="115076"/>
                </a:solidFill>
                <a:effectLst/>
                <a:uLnTx/>
                <a:uFillTx/>
                <a:latin typeface="Century Gothic" panose="020F0302020204030204"/>
                <a:ea typeface="+mn-ea"/>
                <a:cs typeface="+mn-cs"/>
              </a:rPr>
              <a:t>J’</a:t>
            </a: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ai mis </a:t>
            </a:r>
            <a:r>
              <a:rPr kumimoji="0" lang="fr-FR" sz="2400" i="0" u="none" strike="noStrike" kern="1200" cap="none" spc="0" normalizeH="0" baseline="0" dirty="0">
                <a:ln>
                  <a:noFill/>
                </a:ln>
                <a:solidFill>
                  <a:srgbClr val="115076"/>
                </a:solidFill>
                <a:effectLst/>
                <a:uLnTx/>
                <a:uFillTx/>
                <a:latin typeface="Century Gothic" panose="020F0302020204030204"/>
                <a:ea typeface="+mn-ea"/>
                <a:cs typeface="+mn-cs"/>
              </a:rPr>
              <a:t>le pain dans la voiture</a:t>
            </a:r>
            <a:r>
              <a:rPr kumimoji="0" lang="en-GB" sz="2400" i="0" u="none" strike="noStrike" kern="1200" cap="none" spc="0" normalizeH="0" noProof="0" dirty="0">
                <a:ln>
                  <a:noFill/>
                </a:ln>
                <a:solidFill>
                  <a:srgbClr val="115076"/>
                </a:solidFill>
                <a:effectLst/>
                <a:uLnTx/>
                <a:uFillTx/>
                <a:latin typeface="Century Gothic" panose="020F0302020204030204"/>
                <a:ea typeface="+mn-ea"/>
                <a:cs typeface="+mn-cs"/>
              </a:rPr>
              <a:t>.</a:t>
            </a:r>
            <a:r>
              <a:rPr kumimoji="0" lang="en-GB" sz="2400" b="0" i="1" u="none" strike="noStrike" kern="1200" cap="none" spc="0" normalizeH="0" baseline="0" noProof="0" dirty="0">
                <a:ln>
                  <a:noFill/>
                </a:ln>
                <a:solidFill>
                  <a:srgbClr val="115076"/>
                </a:solidFill>
                <a:effectLst/>
                <a:uLnTx/>
                <a:uFillTx/>
                <a:latin typeface="Century Gothic" panose="020F0302020204030204"/>
                <a:ea typeface="+mn-ea"/>
                <a:cs typeface="+mn-cs"/>
              </a:rPr>
              <a:t>		</a:t>
            </a:r>
            <a:r>
              <a:rPr lang="en-GB" sz="2400" dirty="0">
                <a:solidFill>
                  <a:srgbClr val="115076"/>
                </a:solidFill>
              </a:rPr>
              <a:t>I </a:t>
            </a:r>
            <a:r>
              <a:rPr lang="en-GB" sz="2400" b="1" dirty="0">
                <a:solidFill>
                  <a:srgbClr val="115076"/>
                </a:solidFill>
              </a:rPr>
              <a:t>put</a:t>
            </a:r>
            <a:r>
              <a:rPr lang="en-GB" sz="2400" dirty="0">
                <a:solidFill>
                  <a:srgbClr val="115076"/>
                </a:solidFill>
              </a:rPr>
              <a:t> the bread in the car.</a:t>
            </a:r>
            <a:endParaRPr kumimoji="0" lang="fr-FR" sz="2400" u="none" strike="noStrike" kern="1200" cap="none" spc="0" normalizeH="0" baseline="0" noProof="0" dirty="0">
              <a:ln>
                <a:noFill/>
              </a:ln>
              <a:solidFill>
                <a:srgbClr val="FF0000"/>
              </a:solidFill>
              <a:effectLst/>
              <a:uLnTx/>
              <a:uFillTx/>
              <a:latin typeface="Century Gothic" panose="020F0302020204030204"/>
            </a:endParaRPr>
          </a:p>
          <a:p>
            <a:pPr lvl="0">
              <a:defRPr/>
            </a:pPr>
            <a:r>
              <a:rPr lang="fr-FR" sz="2400" dirty="0">
                <a:solidFill>
                  <a:srgbClr val="115076"/>
                </a:solidFill>
              </a:rPr>
              <a:t>J’</a:t>
            </a:r>
            <a:r>
              <a:rPr lang="fr-FR" sz="2400" b="1" dirty="0">
                <a:solidFill>
                  <a:srgbClr val="115076"/>
                </a:solidFill>
              </a:rPr>
              <a:t>ai promis</a:t>
            </a:r>
            <a:r>
              <a:rPr lang="fr-FR" sz="2400" dirty="0">
                <a:solidFill>
                  <a:srgbClr val="115076"/>
                </a:solidFill>
              </a:rPr>
              <a:t> de livrer le pain</a:t>
            </a:r>
            <a:r>
              <a:rPr lang="en-GB" sz="2400" dirty="0">
                <a:solidFill>
                  <a:srgbClr val="115076"/>
                </a:solidFill>
              </a:rPr>
              <a:t>.</a:t>
            </a:r>
            <a:r>
              <a:rPr kumimoji="0" lang="en-GB" sz="2400" i="0" u="none" strike="noStrike" kern="1200" cap="none" spc="0" normalizeH="0" baseline="0" noProof="0" dirty="0">
                <a:ln>
                  <a:noFill/>
                </a:ln>
                <a:solidFill>
                  <a:srgbClr val="115076"/>
                </a:solidFill>
                <a:effectLst/>
                <a:uLnTx/>
                <a:uFillTx/>
                <a:latin typeface="Century Gothic" panose="020F0302020204030204"/>
              </a:rPr>
              <a:t>		I </a:t>
            </a:r>
            <a:r>
              <a:rPr kumimoji="0" lang="en-GB" sz="2400" b="1" i="0" u="none" strike="noStrike" kern="1200" cap="none" spc="0" normalizeH="0" baseline="0" noProof="0" dirty="0">
                <a:ln>
                  <a:noFill/>
                </a:ln>
                <a:solidFill>
                  <a:srgbClr val="115076"/>
                </a:solidFill>
                <a:effectLst/>
                <a:uLnTx/>
                <a:uFillTx/>
                <a:latin typeface="Century Gothic" panose="020F0302020204030204"/>
              </a:rPr>
              <a:t>promised</a:t>
            </a:r>
            <a:r>
              <a:rPr kumimoji="0" lang="en-GB" sz="2400" i="0" u="none" strike="noStrike" kern="1200" cap="none" spc="0" normalizeH="0" baseline="0" noProof="0" dirty="0">
                <a:ln>
                  <a:noFill/>
                </a:ln>
                <a:solidFill>
                  <a:srgbClr val="115076"/>
                </a:solidFill>
                <a:effectLst/>
                <a:uLnTx/>
                <a:uFillTx/>
                <a:latin typeface="Century Gothic" panose="020F0302020204030204"/>
              </a:rPr>
              <a:t> to deliver the bread.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		</a:t>
            </a:r>
            <a:endPar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t>To form them, </a:t>
            </a:r>
            <a:r>
              <a:rPr kumimoji="0" lang="en-US" sz="2400" i="0" u="none" strike="noStrike" kern="1200" cap="none" spc="0" normalizeH="0" baseline="0" noProof="0" dirty="0">
                <a:ln>
                  <a:noFill/>
                </a:ln>
                <a:solidFill>
                  <a:srgbClr val="115076"/>
                </a:solidFill>
                <a:effectLst/>
                <a:uLnTx/>
                <a:uFillTx/>
                <a:latin typeface="Century Gothic" panose="020F0302020204030204"/>
                <a:ea typeface="+mn-ea"/>
                <a:cs typeface="+mn-cs"/>
              </a:rPr>
              <a:t>remove</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t> -ettre </a:t>
            </a: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t>from the </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t>infinitive form </a:t>
            </a:r>
            <a:r>
              <a:rPr kumimoji="0" lang="en-US" sz="2400" i="0" u="none" strike="noStrike" kern="1200" cap="none" spc="0" normalizeH="0" baseline="0" noProof="0" dirty="0">
                <a:ln>
                  <a:noFill/>
                </a:ln>
                <a:solidFill>
                  <a:srgbClr val="115076"/>
                </a:solidFill>
                <a:effectLst/>
                <a:uLnTx/>
                <a:uFillTx/>
                <a:latin typeface="Century Gothic" panose="020F0302020204030204"/>
                <a:ea typeface="+mn-ea"/>
                <a:cs typeface="+mn-cs"/>
              </a:rPr>
              <a:t>and add </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t>-is</a:t>
            </a:r>
            <a:r>
              <a:rPr kumimoji="0" lang="en-US" sz="2400" i="0" u="none" strike="noStrike" kern="1200" cap="none" spc="0" normalizeH="0" baseline="0" noProof="0" dirty="0">
                <a:ln>
                  <a:noFill/>
                </a:ln>
                <a:solidFill>
                  <a:srgbClr val="115076"/>
                </a:solidFill>
                <a:effectLst/>
                <a:uLnTx/>
                <a:uFillTx/>
                <a:latin typeface="Century Gothic" panose="020F0302020204030204"/>
                <a:ea typeface="+mn-ea"/>
                <a:cs typeface="+mn-cs"/>
              </a:rPr>
              <a:t>.</a:t>
            </a:r>
            <a:b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br>
            <a:r>
              <a:rPr kumimoji="0" lang="fr-FR" sz="2400" b="0" i="0" u="none" strike="noStrike" kern="1200" cap="none" spc="0" normalizeH="0" baseline="0" noProof="0" dirty="0">
                <a:ln>
                  <a:noFill/>
                </a:ln>
                <a:solidFill>
                  <a:srgbClr val="115076"/>
                </a:solidFill>
                <a:effectLst/>
                <a:uLnTx/>
                <a:uFillTx/>
                <a:latin typeface="Century Gothic" panose="020F0302020204030204"/>
                <a:ea typeface="+mn-ea"/>
                <a:cs typeface="+mn-cs"/>
              </a:rPr>
              <a:t>m</a:t>
            </a:r>
            <a:r>
              <a:rPr kumimoji="0" lang="fr-FR" sz="2400" b="1" i="0" u="none" strike="noStrike" kern="1200" cap="none" spc="0" normalizeH="0" baseline="0" noProof="0" dirty="0">
                <a:ln>
                  <a:noFill/>
                </a:ln>
                <a:solidFill>
                  <a:srgbClr val="115076"/>
                </a:solidFill>
                <a:effectLst/>
                <a:uLnTx/>
                <a:uFillTx/>
                <a:latin typeface="Century Gothic" panose="020F0302020204030204"/>
                <a:ea typeface="+mn-ea"/>
                <a:cs typeface="+mn-cs"/>
              </a:rPr>
              <a:t>ettre</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t> </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sym typeface="Wingdings" panose="05000000000000000000" pitchFamily="2" charset="2"/>
              </a:rPr>
              <a:t> </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sym typeface="Wingdings" panose="05000000000000000000" pitchFamily="2" charset="2"/>
              </a:rPr>
              <a:t>j’ai m</a:t>
            </a: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sym typeface="Wingdings" panose="05000000000000000000" pitchFamily="2" charset="2"/>
              </a:rPr>
              <a:t>is</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sym typeface="Wingdings" panose="05000000000000000000" pitchFamily="2" charset="2"/>
              </a:rPr>
              <a:t>	</a:t>
            </a: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sym typeface="Wingdings" panose="05000000000000000000" pitchFamily="2" charset="2"/>
              </a:rPr>
              <a:t>		</a:t>
            </a:r>
            <a:r>
              <a:rPr lang="fr-FR" sz="2400" dirty="0">
                <a:solidFill>
                  <a:srgbClr val="115076"/>
                </a:solidFill>
                <a:latin typeface="Century Gothic" panose="020F0302020204030204"/>
                <a:sym typeface="Wingdings" panose="05000000000000000000" pitchFamily="2" charset="2"/>
              </a:rPr>
              <a:t>prom</a:t>
            </a:r>
            <a:r>
              <a:rPr lang="fr-FR" sz="2400" b="1" dirty="0">
                <a:solidFill>
                  <a:srgbClr val="115076"/>
                </a:solidFill>
                <a:latin typeface="Century Gothic" panose="020F0302020204030204"/>
                <a:sym typeface="Wingdings" panose="05000000000000000000" pitchFamily="2" charset="2"/>
              </a:rPr>
              <a:t>ettre</a:t>
            </a:r>
            <a:r>
              <a:rPr kumimoji="0" lang="fr-FR" sz="2400" b="1" i="0" u="none" strike="noStrike" kern="1200" cap="none" spc="0" normalizeH="0" baseline="0" noProof="0" dirty="0">
                <a:ln>
                  <a:noFill/>
                </a:ln>
                <a:solidFill>
                  <a:srgbClr val="115076"/>
                </a:solidFill>
                <a:effectLst/>
                <a:uLnTx/>
                <a:uFillTx/>
                <a:latin typeface="Century Gothic" panose="020F0302020204030204"/>
                <a:ea typeface="+mn-ea"/>
                <a:cs typeface="+mn-cs"/>
                <a:sym typeface="Wingdings" panose="05000000000000000000" pitchFamily="2" charset="2"/>
              </a:rPr>
              <a:t> </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sym typeface="Wingdings" panose="05000000000000000000" pitchFamily="2" charset="2"/>
              </a:rPr>
              <a:t> elle a prom</a:t>
            </a: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sym typeface="Wingdings" panose="05000000000000000000" pitchFamily="2" charset="2"/>
              </a:rPr>
              <a:t>is</a:t>
            </a:r>
            <a:endPar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endParaRPr>
          </a:p>
        </p:txBody>
      </p:sp>
      <p:sp>
        <p:nvSpPr>
          <p:cNvPr id="6" name="Rectangle 5"/>
          <p:cNvSpPr/>
          <p:nvPr/>
        </p:nvSpPr>
        <p:spPr>
          <a:xfrm>
            <a:off x="1767301" y="4960510"/>
            <a:ext cx="1202785" cy="42021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________</a:t>
            </a:r>
          </a:p>
        </p:txBody>
      </p:sp>
      <p:sp>
        <p:nvSpPr>
          <p:cNvPr id="10" name="Rectangle 9"/>
          <p:cNvSpPr/>
          <p:nvPr/>
        </p:nvSpPr>
        <p:spPr>
          <a:xfrm>
            <a:off x="6842458" y="4980689"/>
            <a:ext cx="2083827" cy="42021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______________</a:t>
            </a:r>
          </a:p>
        </p:txBody>
      </p:sp>
      <p:sp>
        <p:nvSpPr>
          <p:cNvPr id="11" name="TextBox 10"/>
          <p:cNvSpPr txBox="1"/>
          <p:nvPr/>
        </p:nvSpPr>
        <p:spPr>
          <a:xfrm>
            <a:off x="8032186" y="296864"/>
            <a:ext cx="894099" cy="769441"/>
          </a:xfrm>
          <a:prstGeom prst="rect">
            <a:avLst/>
          </a:prstGeom>
          <a:noFill/>
          <a:ln w="19050">
            <a:solidFill>
              <a:schemeClr val="accent1">
                <a:lumMod val="50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srgbClr val="EE6000"/>
                </a:solidFill>
                <a:effectLst/>
                <a:uLnTx/>
                <a:uFillTx/>
                <a:latin typeface="Century Gothic" panose="020F0302020204030204"/>
                <a:ea typeface="+mn-ea"/>
                <a:cs typeface="+mn-cs"/>
              </a:rPr>
              <a:t>-is</a:t>
            </a:r>
          </a:p>
        </p:txBody>
      </p:sp>
      <p:pic>
        <p:nvPicPr>
          <p:cNvPr id="13" name="Picture 12"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4" name="Title 3"/>
          <p:cNvSpPr>
            <a:spLocks noGrp="1"/>
          </p:cNvSpPr>
          <p:nvPr>
            <p:ph type="title"/>
          </p:nvPr>
        </p:nvSpPr>
        <p:spPr>
          <a:xfrm>
            <a:off x="0" y="327660"/>
            <a:ext cx="6749143" cy="707849"/>
          </a:xfrm>
        </p:spPr>
        <p:txBody>
          <a:bodyPr>
            <a:noAutofit/>
          </a:bodyPr>
          <a:lstStyle/>
          <a:p>
            <a:r>
              <a:rPr lang="en-GB" sz="2600" b="1" dirty="0">
                <a:solidFill>
                  <a:schemeClr val="bg1"/>
                </a:solidFill>
              </a:rPr>
              <a:t>Perfect tense: verbs like </a:t>
            </a:r>
            <a:r>
              <a:rPr lang="fr-FR" sz="2600" b="1" i="1" dirty="0">
                <a:solidFill>
                  <a:schemeClr val="bg1"/>
                </a:solidFill>
              </a:rPr>
              <a:t>mettre</a:t>
            </a:r>
            <a:endParaRPr lang="fr-FR" sz="2600" b="1" dirty="0">
              <a:solidFill>
                <a:schemeClr val="bg1"/>
              </a:solidFill>
            </a:endParaRPr>
          </a:p>
        </p:txBody>
      </p:sp>
      <p:pic>
        <p:nvPicPr>
          <p:cNvPr id="5" name="Picture 4" descr="A picture containing transport, handcart, car&#10;&#10;Description automatically generated">
            <a:extLst>
              <a:ext uri="{FF2B5EF4-FFF2-40B4-BE49-F238E27FC236}">
                <a16:creationId xmlns:a16="http://schemas.microsoft.com/office/drawing/2014/main" id="{4F72977B-5821-E990-07AB-A4DA2783F68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8751747" y="4980689"/>
            <a:ext cx="2563879" cy="1234482"/>
          </a:xfrm>
          <a:prstGeom prst="rect">
            <a:avLst/>
          </a:prstGeom>
        </p:spPr>
      </p:pic>
      <p:pic>
        <p:nvPicPr>
          <p:cNvPr id="9" name="Picture 8" descr="A picture containing text&#10;&#10;Description automatically generated">
            <a:extLst>
              <a:ext uri="{FF2B5EF4-FFF2-40B4-BE49-F238E27FC236}">
                <a16:creationId xmlns:a16="http://schemas.microsoft.com/office/drawing/2014/main" id="{D0EEBC56-6DFE-0846-9F7B-C9C86571F84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11092440" y="4365171"/>
            <a:ext cx="1099560" cy="1846152"/>
          </a:xfrm>
          <a:prstGeom prst="rect">
            <a:avLst/>
          </a:prstGeom>
        </p:spPr>
      </p:pic>
    </p:spTree>
    <p:extLst>
      <p:ext uri="{BB962C8B-B14F-4D97-AF65-F5344CB8AC3E}">
        <p14:creationId xmlns:p14="http://schemas.microsoft.com/office/powerpoint/2010/main" val="50075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
                                            <p:txEl>
                                              <p:pRg st="5" end="5"/>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1" nodeType="clickEffect">
                                  <p:stCondLst>
                                    <p:cond delay="0"/>
                                  </p:stCondLst>
                                  <p:childTnLst>
                                    <p:set>
                                      <p:cBhvr>
                                        <p:cTn id="30" dur="1" fill="hold">
                                          <p:stCondLst>
                                            <p:cond delay="0"/>
                                          </p:stCondLst>
                                        </p:cTn>
                                        <p:tgtEl>
                                          <p:spTgt spid="6"/>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10" grpId="0" animBg="1"/>
      <p:bldP spid="10" grpId="1"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4" name="Title 3"/>
          <p:cNvSpPr>
            <a:spLocks noGrp="1"/>
          </p:cNvSpPr>
          <p:nvPr>
            <p:ph type="title"/>
          </p:nvPr>
        </p:nvSpPr>
        <p:spPr>
          <a:xfrm>
            <a:off x="-1" y="296864"/>
            <a:ext cx="5865391" cy="707849"/>
          </a:xfrm>
        </p:spPr>
        <p:txBody>
          <a:bodyPr>
            <a:normAutofit fontScale="90000"/>
          </a:bodyPr>
          <a:lstStyle/>
          <a:p>
            <a:r>
              <a:rPr lang="en-GB" sz="3600" b="1" dirty="0">
                <a:solidFill>
                  <a:schemeClr val="bg1"/>
                </a:solidFill>
              </a:rPr>
              <a:t>Le premier </a:t>
            </a:r>
            <a:r>
              <a:rPr lang="fr-FR" sz="3600" b="1" dirty="0">
                <a:solidFill>
                  <a:schemeClr val="bg1"/>
                </a:solidFill>
              </a:rPr>
              <a:t>espace</a:t>
            </a:r>
            <a:r>
              <a:rPr lang="en-GB" sz="3600" b="1" dirty="0">
                <a:solidFill>
                  <a:schemeClr val="bg1"/>
                </a:solidFill>
              </a:rPr>
              <a:t> colonial</a:t>
            </a:r>
            <a:endParaRPr lang="fr-FR" sz="3600" b="1" dirty="0">
              <a:solidFill>
                <a:schemeClr val="bg1"/>
              </a:solidFill>
            </a:endParaRPr>
          </a:p>
        </p:txBody>
      </p:sp>
      <p:sp>
        <p:nvSpPr>
          <p:cNvPr id="7" name="Rounded Rectangle 46">
            <a:extLst>
              <a:ext uri="{FF2B5EF4-FFF2-40B4-BE49-F238E27FC236}">
                <a16:creationId xmlns:a16="http://schemas.microsoft.com/office/drawing/2014/main" id="{FB09667E-50A2-4099-B9F5-10D9728BF65D}"/>
              </a:ext>
            </a:extLst>
          </p:cNvPr>
          <p:cNvSpPr/>
          <p:nvPr/>
        </p:nvSpPr>
        <p:spPr>
          <a:xfrm>
            <a:off x="10277475" y="249869"/>
            <a:ext cx="1632445" cy="400919"/>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dirty="0">
                <a:ln>
                  <a:noFill/>
                </a:ln>
                <a:solidFill>
                  <a:prstClr val="white"/>
                </a:solidFill>
                <a:effectLst/>
                <a:uLnTx/>
                <a:uFillTx/>
                <a:latin typeface="Century Gothic" panose="020B0502020202020204" pitchFamily="34" charset="0"/>
                <a:ea typeface="+mn-ea"/>
                <a:cs typeface="+mn-cs"/>
              </a:rPr>
              <a:t>écouter</a:t>
            </a:r>
          </a:p>
        </p:txBody>
      </p:sp>
      <p:sp>
        <p:nvSpPr>
          <p:cNvPr id="6" name="TextBox 5">
            <a:extLst>
              <a:ext uri="{FF2B5EF4-FFF2-40B4-BE49-F238E27FC236}">
                <a16:creationId xmlns:a16="http://schemas.microsoft.com/office/drawing/2014/main" id="{F3E11188-B433-5A4A-A669-78C0EE9B8445}"/>
              </a:ext>
            </a:extLst>
          </p:cNvPr>
          <p:cNvSpPr txBox="1"/>
          <p:nvPr/>
        </p:nvSpPr>
        <p:spPr>
          <a:xfrm>
            <a:off x="6326612" y="467375"/>
            <a:ext cx="3950863"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200" b="0" i="0" u="none" strike="noStrike" kern="1200" cap="none" spc="0" normalizeH="0" baseline="0" dirty="0">
                <a:ln>
                  <a:noFill/>
                </a:ln>
                <a:solidFill>
                  <a:srgbClr val="104F75"/>
                </a:solidFill>
                <a:effectLst/>
                <a:uLnTx/>
                <a:uFillTx/>
                <a:latin typeface="Century Gothic" panose="020F0302020204030204"/>
                <a:ea typeface="+mn-ea"/>
                <a:cs typeface="+mn-cs"/>
              </a:rPr>
              <a:t>Écoute et trouve l’anglais. C’est quel siècle ?</a:t>
            </a:r>
          </a:p>
        </p:txBody>
      </p:sp>
      <p:cxnSp>
        <p:nvCxnSpPr>
          <p:cNvPr id="3" name="Straight Arrow Connector 2">
            <a:extLst>
              <a:ext uri="{FF2B5EF4-FFF2-40B4-BE49-F238E27FC236}">
                <a16:creationId xmlns:a16="http://schemas.microsoft.com/office/drawing/2014/main" id="{0B75F376-D55C-4AA5-8EB9-62570CB106BA}"/>
              </a:ext>
            </a:extLst>
          </p:cNvPr>
          <p:cNvCxnSpPr>
            <a:cxnSpLocks/>
          </p:cNvCxnSpPr>
          <p:nvPr/>
        </p:nvCxnSpPr>
        <p:spPr>
          <a:xfrm>
            <a:off x="478970" y="2643742"/>
            <a:ext cx="11049000" cy="0"/>
          </a:xfrm>
          <a:prstGeom prst="straightConnector1">
            <a:avLst/>
          </a:prstGeom>
          <a:ln w="57150">
            <a:solidFill>
              <a:srgbClr val="E87D1E"/>
            </a:solidFill>
            <a:headEnd type="triangle"/>
            <a:tailEnd type="triangle"/>
          </a:ln>
          <a:effectLst>
            <a:outerShdw blurRad="50800" dist="38100" dir="5400000" algn="t"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1" name="Callout: Line 10">
            <a:hlinkClick r:id="" action="ppaction://noaction">
              <a:snd r:embed="rId4" name="les explorateurs francais sont arrives au canada.wav"/>
            </a:hlinkClick>
            <a:extLst>
              <a:ext uri="{FF2B5EF4-FFF2-40B4-BE49-F238E27FC236}">
                <a16:creationId xmlns:a16="http://schemas.microsoft.com/office/drawing/2014/main" id="{099DC504-549D-4831-9E22-4E47010CF7CE}"/>
              </a:ext>
            </a:extLst>
          </p:cNvPr>
          <p:cNvSpPr/>
          <p:nvPr/>
        </p:nvSpPr>
        <p:spPr>
          <a:xfrm>
            <a:off x="1141200" y="2851207"/>
            <a:ext cx="1969200" cy="774000"/>
          </a:xfrm>
          <a:prstGeom prst="borderCallout1">
            <a:avLst>
              <a:gd name="adj1" fmla="val -2213"/>
              <a:gd name="adj2" fmla="val 48683"/>
              <a:gd name="adj3" fmla="val -28085"/>
              <a:gd name="adj4" fmla="val 48509"/>
            </a:avLst>
          </a:prstGeom>
          <a:solidFill>
            <a:srgbClr val="115076"/>
          </a:solidFill>
          <a:ln w="38100">
            <a:solidFill>
              <a:srgbClr val="E87D1E"/>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dirty="0">
                <a:ln>
                  <a:noFill/>
                </a:ln>
                <a:solidFill>
                  <a:prstClr val="white"/>
                </a:solidFill>
                <a:effectLst/>
                <a:uLnTx/>
                <a:uFillTx/>
                <a:latin typeface="Century Gothic" panose="020F0302020204030204"/>
                <a:ea typeface="+mn-ea"/>
                <a:cs typeface="+mn-cs"/>
              </a:rPr>
              <a:t>a. seizième siècle</a:t>
            </a:r>
          </a:p>
        </p:txBody>
      </p:sp>
      <p:graphicFrame>
        <p:nvGraphicFramePr>
          <p:cNvPr id="54" name="Table 54">
            <a:extLst>
              <a:ext uri="{FF2B5EF4-FFF2-40B4-BE49-F238E27FC236}">
                <a16:creationId xmlns:a16="http://schemas.microsoft.com/office/drawing/2014/main" id="{6AEA9A22-5A83-4F5B-A885-D7641457F752}"/>
              </a:ext>
            </a:extLst>
          </p:cNvPr>
          <p:cNvGraphicFramePr>
            <a:graphicFrameLocks noGrp="1"/>
          </p:cNvGraphicFramePr>
          <p:nvPr>
            <p:extLst>
              <p:ext uri="{D42A27DB-BD31-4B8C-83A1-F6EECF244321}">
                <p14:modId xmlns:p14="http://schemas.microsoft.com/office/powerpoint/2010/main" val="2008844227"/>
              </p:ext>
            </p:extLst>
          </p:nvPr>
        </p:nvGraphicFramePr>
        <p:xfrm>
          <a:off x="154264" y="4136588"/>
          <a:ext cx="11883472" cy="2000918"/>
        </p:xfrm>
        <a:graphic>
          <a:graphicData uri="http://schemas.openxmlformats.org/drawingml/2006/table">
            <a:tbl>
              <a:tblPr bandRow="1">
                <a:tableStyleId>{5C22544A-7EE6-4342-B048-85BDC9FD1C3A}</a:tableStyleId>
              </a:tblPr>
              <a:tblGrid>
                <a:gridCol w="519619">
                  <a:extLst>
                    <a:ext uri="{9D8B030D-6E8A-4147-A177-3AD203B41FA5}">
                      <a16:colId xmlns:a16="http://schemas.microsoft.com/office/drawing/2014/main" val="1138153991"/>
                    </a:ext>
                  </a:extLst>
                </a:gridCol>
                <a:gridCol w="11363853">
                  <a:extLst>
                    <a:ext uri="{9D8B030D-6E8A-4147-A177-3AD203B41FA5}">
                      <a16:colId xmlns:a16="http://schemas.microsoft.com/office/drawing/2014/main" val="108153210"/>
                    </a:ext>
                  </a:extLst>
                </a:gridCol>
              </a:tblGrid>
              <a:tr h="370840">
                <a:tc>
                  <a:txBody>
                    <a:bodyPr/>
                    <a:lstStyle/>
                    <a:p>
                      <a:pPr algn="ctr"/>
                      <a:r>
                        <a:rPr lang="fr-FR" sz="2000" b="1" dirty="0">
                          <a:solidFill>
                            <a:srgbClr val="115076"/>
                          </a:solidFill>
                        </a:rPr>
                        <a:t>1</a:t>
                      </a:r>
                    </a:p>
                  </a:txBody>
                  <a:tcPr/>
                </a:tc>
                <a:tc>
                  <a:txBody>
                    <a:bodyPr/>
                    <a:lstStyle/>
                    <a:p>
                      <a:r>
                        <a:rPr lang="en-GB" sz="2000" noProof="0" dirty="0">
                          <a:solidFill>
                            <a:srgbClr val="115076"/>
                          </a:solidFill>
                        </a:rPr>
                        <a:t>The French established colonies in North and South America, Asia and Africa.</a:t>
                      </a:r>
                    </a:p>
                  </a:txBody>
                  <a:tcPr/>
                </a:tc>
                <a:extLst>
                  <a:ext uri="{0D108BD9-81ED-4DB2-BD59-A6C34878D82A}">
                    <a16:rowId xmlns:a16="http://schemas.microsoft.com/office/drawing/2014/main" val="3452217375"/>
                  </a:ext>
                </a:extLst>
              </a:tr>
              <a:tr h="370840">
                <a:tc>
                  <a:txBody>
                    <a:bodyPr/>
                    <a:lstStyle/>
                    <a:p>
                      <a:pPr algn="ctr"/>
                      <a:r>
                        <a:rPr lang="fr-FR" sz="2000" b="1" dirty="0">
                          <a:solidFill>
                            <a:srgbClr val="115076"/>
                          </a:solidFill>
                        </a:rPr>
                        <a:t>2</a:t>
                      </a:r>
                    </a:p>
                  </a:txBody>
                  <a:tcPr/>
                </a:tc>
                <a:tc>
                  <a:txBody>
                    <a:bodyPr/>
                    <a:lstStyle/>
                    <a:p>
                      <a:r>
                        <a:rPr lang="en-GB" sz="2000" noProof="0" dirty="0">
                          <a:solidFill>
                            <a:srgbClr val="115076"/>
                          </a:solidFill>
                        </a:rPr>
                        <a:t>Many of the new colonies obtained independence during the 1950s and 1960s.</a:t>
                      </a:r>
                    </a:p>
                  </a:txBody>
                  <a:tcPr/>
                </a:tc>
                <a:extLst>
                  <a:ext uri="{0D108BD9-81ED-4DB2-BD59-A6C34878D82A}">
                    <a16:rowId xmlns:a16="http://schemas.microsoft.com/office/drawing/2014/main" val="910226531"/>
                  </a:ext>
                </a:extLst>
              </a:tr>
              <a:tr h="370840">
                <a:tc>
                  <a:txBody>
                    <a:bodyPr/>
                    <a:lstStyle/>
                    <a:p>
                      <a:pPr algn="ctr"/>
                      <a:r>
                        <a:rPr lang="fr-FR" sz="2000" b="1" dirty="0">
                          <a:solidFill>
                            <a:srgbClr val="115076"/>
                          </a:solidFill>
                        </a:rPr>
                        <a:t>3</a:t>
                      </a:r>
                    </a:p>
                  </a:txBody>
                  <a:tcPr/>
                </a:tc>
                <a:tc>
                  <a:txBody>
                    <a:bodyPr/>
                    <a:lstStyle/>
                    <a:p>
                      <a:r>
                        <a:rPr lang="en-GB" sz="2000" noProof="0" dirty="0">
                          <a:solidFill>
                            <a:srgbClr val="115076"/>
                          </a:solidFill>
                        </a:rPr>
                        <a:t>The French defended the colonial empire against the English.</a:t>
                      </a:r>
                    </a:p>
                  </a:txBody>
                  <a:tcPr/>
                </a:tc>
                <a:extLst>
                  <a:ext uri="{0D108BD9-81ED-4DB2-BD59-A6C34878D82A}">
                    <a16:rowId xmlns:a16="http://schemas.microsoft.com/office/drawing/2014/main" val="868531888"/>
                  </a:ext>
                </a:extLst>
              </a:tr>
              <a:tr h="415958">
                <a:tc>
                  <a:txBody>
                    <a:bodyPr/>
                    <a:lstStyle/>
                    <a:p>
                      <a:pPr algn="ctr"/>
                      <a:r>
                        <a:rPr lang="fr-FR" sz="2000" b="1" dirty="0">
                          <a:solidFill>
                            <a:srgbClr val="115076"/>
                          </a:solidFill>
                        </a:rPr>
                        <a:t>4</a:t>
                      </a:r>
                    </a:p>
                  </a:txBody>
                  <a:tcPr/>
                </a:tc>
                <a:tc>
                  <a:txBody>
                    <a:bodyPr/>
                    <a:lstStyle/>
                    <a:p>
                      <a:r>
                        <a:rPr lang="en-GB" sz="2000" noProof="0" dirty="0">
                          <a:solidFill>
                            <a:srgbClr val="115076"/>
                          </a:solidFill>
                        </a:rPr>
                        <a:t>The French explorers arrived in Canada.</a:t>
                      </a:r>
                    </a:p>
                  </a:txBody>
                  <a:tcPr/>
                </a:tc>
                <a:extLst>
                  <a:ext uri="{0D108BD9-81ED-4DB2-BD59-A6C34878D82A}">
                    <a16:rowId xmlns:a16="http://schemas.microsoft.com/office/drawing/2014/main" val="3092398987"/>
                  </a:ext>
                </a:extLst>
              </a:tr>
              <a:tr h="370840">
                <a:tc>
                  <a:txBody>
                    <a:bodyPr/>
                    <a:lstStyle/>
                    <a:p>
                      <a:pPr algn="ctr"/>
                      <a:r>
                        <a:rPr lang="fr-FR" sz="2000" b="1" dirty="0">
                          <a:solidFill>
                            <a:srgbClr val="115076"/>
                          </a:solidFill>
                        </a:rPr>
                        <a:t>5</a:t>
                      </a:r>
                    </a:p>
                  </a:txBody>
                  <a:tcPr/>
                </a:tc>
                <a:tc>
                  <a:txBody>
                    <a:bodyPr/>
                    <a:lstStyle/>
                    <a:p>
                      <a:r>
                        <a:rPr lang="en-GB" sz="2000" noProof="0" dirty="0">
                          <a:solidFill>
                            <a:srgbClr val="115076"/>
                          </a:solidFill>
                        </a:rPr>
                        <a:t>The French lost the first colonial empire, but they obtained new colonies in Asia and Africa.</a:t>
                      </a:r>
                    </a:p>
                  </a:txBody>
                  <a:tcPr/>
                </a:tc>
                <a:extLst>
                  <a:ext uri="{0D108BD9-81ED-4DB2-BD59-A6C34878D82A}">
                    <a16:rowId xmlns:a16="http://schemas.microsoft.com/office/drawing/2014/main" val="3372361823"/>
                  </a:ext>
                </a:extLst>
              </a:tr>
            </a:tbl>
          </a:graphicData>
        </a:graphic>
      </p:graphicFrame>
      <p:sp>
        <p:nvSpPr>
          <p:cNvPr id="18" name="Callout: Line 17">
            <a:hlinkClick r:id="" action="ppaction://noaction">
              <a:snd r:embed="rId5" name="les francais ont defendu.wav"/>
            </a:hlinkClick>
            <a:extLst>
              <a:ext uri="{FF2B5EF4-FFF2-40B4-BE49-F238E27FC236}">
                <a16:creationId xmlns:a16="http://schemas.microsoft.com/office/drawing/2014/main" id="{B16867FE-6C29-B92B-A015-7740C15DCB5E}"/>
              </a:ext>
            </a:extLst>
          </p:cNvPr>
          <p:cNvSpPr/>
          <p:nvPr/>
        </p:nvSpPr>
        <p:spPr>
          <a:xfrm>
            <a:off x="4959156" y="2851207"/>
            <a:ext cx="2173994" cy="774000"/>
          </a:xfrm>
          <a:prstGeom prst="borderCallout1">
            <a:avLst>
              <a:gd name="adj1" fmla="val -2213"/>
              <a:gd name="adj2" fmla="val 48683"/>
              <a:gd name="adj3" fmla="val -28085"/>
              <a:gd name="adj4" fmla="val 48509"/>
            </a:avLst>
          </a:prstGeom>
          <a:solidFill>
            <a:srgbClr val="115076"/>
          </a:solidFill>
          <a:ln w="38100">
            <a:solidFill>
              <a:srgbClr val="E87D1E"/>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dirty="0">
                <a:ln>
                  <a:noFill/>
                </a:ln>
                <a:solidFill>
                  <a:prstClr val="white"/>
                </a:solidFill>
                <a:effectLst/>
                <a:uLnTx/>
                <a:uFillTx/>
                <a:latin typeface="Century Gothic" panose="020F0302020204030204"/>
                <a:ea typeface="+mn-ea"/>
                <a:cs typeface="+mn-cs"/>
              </a:rPr>
              <a:t>c. dix-huitième siècle</a:t>
            </a:r>
          </a:p>
        </p:txBody>
      </p:sp>
      <p:sp>
        <p:nvSpPr>
          <p:cNvPr id="21" name="Callout: Line 20">
            <a:hlinkClick r:id="" action="ppaction://noaction">
              <a:snd r:embed="rId6" name="les francais ont perdu.wav"/>
            </a:hlinkClick>
            <a:extLst>
              <a:ext uri="{FF2B5EF4-FFF2-40B4-BE49-F238E27FC236}">
                <a16:creationId xmlns:a16="http://schemas.microsoft.com/office/drawing/2014/main" id="{3EDBB385-3DCE-E4CF-C415-B44F8574A3A5}"/>
              </a:ext>
            </a:extLst>
          </p:cNvPr>
          <p:cNvSpPr/>
          <p:nvPr/>
        </p:nvSpPr>
        <p:spPr>
          <a:xfrm>
            <a:off x="7053945" y="1617845"/>
            <a:ext cx="2231573" cy="764944"/>
          </a:xfrm>
          <a:prstGeom prst="borderCallout1">
            <a:avLst>
              <a:gd name="adj1" fmla="val 98915"/>
              <a:gd name="adj2" fmla="val 48246"/>
              <a:gd name="adj3" fmla="val 131627"/>
              <a:gd name="adj4" fmla="val 48509"/>
            </a:avLst>
          </a:prstGeom>
          <a:solidFill>
            <a:srgbClr val="115076"/>
          </a:solidFill>
          <a:ln w="38100">
            <a:solidFill>
              <a:srgbClr val="E87D1E"/>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d. dix-neuvième siècle</a:t>
            </a:r>
          </a:p>
        </p:txBody>
      </p:sp>
      <p:sp>
        <p:nvSpPr>
          <p:cNvPr id="22" name="Callout: Line 21">
            <a:hlinkClick r:id="" action="ppaction://noaction">
              <a:snd r:embed="rId7" name="beaucoup de ces nouvelles colonies.wav"/>
            </a:hlinkClick>
            <a:extLst>
              <a:ext uri="{FF2B5EF4-FFF2-40B4-BE49-F238E27FC236}">
                <a16:creationId xmlns:a16="http://schemas.microsoft.com/office/drawing/2014/main" id="{96951F88-E9CB-233F-A7F4-D9775A24D67B}"/>
              </a:ext>
            </a:extLst>
          </p:cNvPr>
          <p:cNvSpPr/>
          <p:nvPr/>
        </p:nvSpPr>
        <p:spPr>
          <a:xfrm>
            <a:off x="8981907" y="2858914"/>
            <a:ext cx="1969200" cy="766293"/>
          </a:xfrm>
          <a:prstGeom prst="borderCallout1">
            <a:avLst>
              <a:gd name="adj1" fmla="val -2213"/>
              <a:gd name="adj2" fmla="val 48683"/>
              <a:gd name="adj3" fmla="val -28085"/>
              <a:gd name="adj4" fmla="val 48509"/>
            </a:avLst>
          </a:prstGeom>
          <a:solidFill>
            <a:srgbClr val="115076"/>
          </a:solidFill>
          <a:ln w="38100">
            <a:solidFill>
              <a:srgbClr val="E87D1E"/>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dirty="0">
                <a:ln>
                  <a:noFill/>
                </a:ln>
                <a:solidFill>
                  <a:prstClr val="white"/>
                </a:solidFill>
                <a:effectLst/>
                <a:uLnTx/>
                <a:uFillTx/>
                <a:latin typeface="Century Gothic" panose="020F0302020204030204"/>
                <a:ea typeface="+mn-ea"/>
                <a:cs typeface="+mn-cs"/>
              </a:rPr>
              <a:t>e. vingtième siècle</a:t>
            </a:r>
          </a:p>
        </p:txBody>
      </p:sp>
      <p:sp>
        <p:nvSpPr>
          <p:cNvPr id="12" name="Callout: Line 11">
            <a:hlinkClick r:id="" action="ppaction://noaction">
              <a:snd r:embed="rId8" name="les francais ont etabli des colonies.wav"/>
            </a:hlinkClick>
            <a:extLst>
              <a:ext uri="{FF2B5EF4-FFF2-40B4-BE49-F238E27FC236}">
                <a16:creationId xmlns:a16="http://schemas.microsoft.com/office/drawing/2014/main" id="{041ABD4D-69C9-4A68-8E90-D2F948FE5F36}"/>
              </a:ext>
            </a:extLst>
          </p:cNvPr>
          <p:cNvSpPr/>
          <p:nvPr/>
        </p:nvSpPr>
        <p:spPr>
          <a:xfrm>
            <a:off x="3026226" y="1617845"/>
            <a:ext cx="2111829" cy="824589"/>
          </a:xfrm>
          <a:prstGeom prst="borderCallout1">
            <a:avLst>
              <a:gd name="adj1" fmla="val 98915"/>
              <a:gd name="adj2" fmla="val 48246"/>
              <a:gd name="adj3" fmla="val 124595"/>
              <a:gd name="adj4" fmla="val 48509"/>
            </a:avLst>
          </a:prstGeom>
          <a:solidFill>
            <a:srgbClr val="115076"/>
          </a:solidFill>
          <a:ln w="38100">
            <a:solidFill>
              <a:srgbClr val="E87D1E"/>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b. dix-septième siècle</a:t>
            </a:r>
          </a:p>
        </p:txBody>
      </p:sp>
      <p:pic>
        <p:nvPicPr>
          <p:cNvPr id="23" name="Picture 22" descr="Map&#10;&#10;Description automatically generated">
            <a:extLst>
              <a:ext uri="{FF2B5EF4-FFF2-40B4-BE49-F238E27FC236}">
                <a16:creationId xmlns:a16="http://schemas.microsoft.com/office/drawing/2014/main" id="{E42BF80E-517D-2405-0936-3F446AEABD24}"/>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9907281" y="1398046"/>
            <a:ext cx="1631583" cy="1038232"/>
          </a:xfrm>
          <a:prstGeom prst="rect">
            <a:avLst/>
          </a:prstGeom>
        </p:spPr>
      </p:pic>
      <p:pic>
        <p:nvPicPr>
          <p:cNvPr id="24" name="Picture 23">
            <a:extLst>
              <a:ext uri="{FF2B5EF4-FFF2-40B4-BE49-F238E27FC236}">
                <a16:creationId xmlns:a16="http://schemas.microsoft.com/office/drawing/2014/main" id="{FE4D44BE-D11B-DE14-D741-41EA2FA050D5}"/>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633673" y="1437473"/>
            <a:ext cx="1189225" cy="1164449"/>
          </a:xfrm>
          <a:prstGeom prst="rect">
            <a:avLst/>
          </a:prstGeom>
        </p:spPr>
      </p:pic>
    </p:spTree>
    <p:extLst>
      <p:ext uri="{BB962C8B-B14F-4D97-AF65-F5344CB8AC3E}">
        <p14:creationId xmlns:p14="http://schemas.microsoft.com/office/powerpoint/2010/main" val="41881675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02"/>
        <p:cNvGrpSpPr/>
        <p:nvPr/>
      </p:nvGrpSpPr>
      <p:grpSpPr>
        <a:xfrm>
          <a:off x="0" y="0"/>
          <a:ext cx="0" cy="0"/>
          <a:chOff x="0" y="0"/>
          <a:chExt cx="0" cy="0"/>
        </a:xfrm>
      </p:grpSpPr>
      <p:pic>
        <p:nvPicPr>
          <p:cNvPr id="406" name="Google Shape;406;p10" descr="background rectangle"/>
          <p:cNvPicPr preferRelativeResize="0"/>
          <p:nvPr/>
        </p:nvPicPr>
        <p:blipFill rotWithShape="1">
          <a:blip r:embed="rId3">
            <a:alphaModFix/>
          </a:blip>
          <a:srcRect/>
          <a:stretch/>
        </p:blipFill>
        <p:spPr>
          <a:xfrm>
            <a:off x="0" y="189181"/>
            <a:ext cx="7053944" cy="867128"/>
          </a:xfrm>
          <a:prstGeom prst="rect">
            <a:avLst/>
          </a:prstGeom>
          <a:noFill/>
          <a:ln>
            <a:noFill/>
          </a:ln>
        </p:spPr>
      </p:pic>
      <p:sp>
        <p:nvSpPr>
          <p:cNvPr id="407" name="Google Shape;407;p10"/>
          <p:cNvSpPr txBox="1">
            <a:spLocks noGrp="1"/>
          </p:cNvSpPr>
          <p:nvPr>
            <p:ph type="title"/>
          </p:nvPr>
        </p:nvSpPr>
        <p:spPr>
          <a:xfrm>
            <a:off x="1" y="189181"/>
            <a:ext cx="5878286" cy="707849"/>
          </a:xfrm>
          <a:prstGeom prst="rect">
            <a:avLst/>
          </a:prstGeom>
          <a:noFill/>
          <a:ln>
            <a:noFill/>
          </a:ln>
        </p:spPr>
        <p:txBody>
          <a:bodyPr spcFirstLastPara="1" wrap="square" lIns="91425" tIns="45700" rIns="91425" bIns="45700" anchor="ctr" anchorCtr="0">
            <a:normAutofit fontScale="90000"/>
          </a:bodyPr>
          <a:lstStyle/>
          <a:p>
            <a:pPr marL="0" lvl="0" indent="0" algn="l" rtl="0">
              <a:lnSpc>
                <a:spcPct val="90000"/>
              </a:lnSpc>
              <a:spcBef>
                <a:spcPts val="0"/>
              </a:spcBef>
              <a:spcAft>
                <a:spcPts val="0"/>
              </a:spcAft>
              <a:buClr>
                <a:schemeClr val="lt1"/>
              </a:buClr>
              <a:buSzPts val="3600"/>
              <a:buFont typeface="Century Gothic"/>
              <a:buNone/>
            </a:pPr>
            <a:r>
              <a:rPr lang="en-GB" sz="3600" b="1" dirty="0">
                <a:solidFill>
                  <a:schemeClr val="bg1"/>
                </a:solidFill>
              </a:rPr>
              <a:t>Le premier </a:t>
            </a:r>
            <a:r>
              <a:rPr lang="fr-FR" sz="3600" b="1" dirty="0">
                <a:solidFill>
                  <a:schemeClr val="bg1"/>
                </a:solidFill>
              </a:rPr>
              <a:t>espace</a:t>
            </a:r>
            <a:r>
              <a:rPr lang="en-GB" sz="3600" b="1" dirty="0">
                <a:solidFill>
                  <a:schemeClr val="bg1"/>
                </a:solidFill>
              </a:rPr>
              <a:t> colonial</a:t>
            </a:r>
            <a:endParaRPr lang="fr-FR" dirty="0"/>
          </a:p>
        </p:txBody>
      </p:sp>
      <p:sp>
        <p:nvSpPr>
          <p:cNvPr id="408" name="Google Shape;408;p10"/>
          <p:cNvSpPr/>
          <p:nvPr/>
        </p:nvSpPr>
        <p:spPr>
          <a:xfrm>
            <a:off x="10277475" y="249869"/>
            <a:ext cx="1632445" cy="400919"/>
          </a:xfrm>
          <a:prstGeom prst="roundRect">
            <a:avLst>
              <a:gd name="adj" fmla="val 16667"/>
            </a:avLst>
          </a:prstGeom>
          <a:solidFill>
            <a:srgbClr val="105076"/>
          </a:solidFill>
          <a:ln w="12700" cap="flat" cmpd="sng">
            <a:solidFill>
              <a:srgbClr val="10507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2000"/>
              <a:buFont typeface="Century Gothic"/>
              <a:buNone/>
            </a:pPr>
            <a:r>
              <a:rPr lang="fr-FR" sz="2000" b="1" i="0" u="none" strike="noStrike" cap="none" dirty="0">
                <a:solidFill>
                  <a:srgbClr val="FFFFFF"/>
                </a:solidFill>
                <a:latin typeface="Century Gothic"/>
                <a:ea typeface="Century Gothic"/>
                <a:cs typeface="Century Gothic"/>
                <a:sym typeface="Century Gothic"/>
              </a:rPr>
              <a:t>écouter</a:t>
            </a:r>
          </a:p>
        </p:txBody>
      </p:sp>
      <p:sp>
        <p:nvSpPr>
          <p:cNvPr id="414" name="Google Shape;414;p10"/>
          <p:cNvSpPr/>
          <p:nvPr/>
        </p:nvSpPr>
        <p:spPr>
          <a:xfrm>
            <a:off x="334733" y="1274876"/>
            <a:ext cx="5410202" cy="784518"/>
          </a:xfrm>
          <a:prstGeom prst="rect">
            <a:avLst/>
          </a:prstGeom>
          <a:solidFill>
            <a:schemeClr val="lt1"/>
          </a:solidFill>
          <a:ln w="12700" cap="flat" cmpd="sng">
            <a:solidFill>
              <a:srgbClr val="115076"/>
            </a:solidFill>
            <a:prstDash val="solid"/>
            <a:miter lim="800000"/>
            <a:headEnd type="none" w="sm" len="sm"/>
            <a:tailEnd type="none" w="sm" len="sm"/>
          </a:ln>
          <a:effectLst>
            <a:outerShdw blurRad="50800" dist="38100" dir="5400000" algn="t" rotWithShape="0">
              <a:srgbClr val="000000">
                <a:alpha val="40000"/>
              </a:srgbClr>
            </a:outerShdw>
          </a:effectLst>
        </p:spPr>
        <p:txBody>
          <a:bodyPr spcFirstLastPara="1" wrap="square" lIns="91425" tIns="45700" rIns="91425" bIns="45700" anchor="ctr" anchorCtr="0">
            <a:noAutofit/>
          </a:bodyPr>
          <a:lstStyle/>
          <a:p>
            <a:pPr lvl="0" algn="ctr"/>
            <a:r>
              <a:rPr lang="en-US" sz="2000" dirty="0">
                <a:solidFill>
                  <a:srgbClr val="115076"/>
                </a:solidFill>
                <a:ea typeface="Century Gothic"/>
                <a:cs typeface="Century Gothic"/>
                <a:sym typeface="Century Gothic"/>
              </a:rPr>
              <a:t>1. The French established colonies in North and South America, Asia and Africa.</a:t>
            </a:r>
          </a:p>
        </p:txBody>
      </p:sp>
      <p:sp>
        <p:nvSpPr>
          <p:cNvPr id="416" name="Google Shape;416;p10"/>
          <p:cNvSpPr/>
          <p:nvPr/>
        </p:nvSpPr>
        <p:spPr>
          <a:xfrm>
            <a:off x="271193" y="4950859"/>
            <a:ext cx="3240851" cy="939696"/>
          </a:xfrm>
          <a:prstGeom prst="rect">
            <a:avLst/>
          </a:prstGeom>
          <a:solidFill>
            <a:schemeClr val="lt1"/>
          </a:solidFill>
          <a:ln w="12700" cap="flat" cmpd="sng">
            <a:solidFill>
              <a:srgbClr val="115076"/>
            </a:solidFill>
            <a:prstDash val="solid"/>
            <a:miter lim="800000"/>
            <a:headEnd type="none" w="sm" len="sm"/>
            <a:tailEnd type="none" w="sm" len="sm"/>
          </a:ln>
          <a:effectLst>
            <a:outerShdw blurRad="50800" dist="38100" dir="5400000" algn="t" rotWithShape="0">
              <a:srgbClr val="000000">
                <a:alpha val="40000"/>
              </a:srgbClr>
            </a:outerShdw>
          </a:effectLst>
        </p:spPr>
        <p:txBody>
          <a:bodyPr spcFirstLastPara="1" wrap="square" lIns="91425" tIns="45700" rIns="91425" bIns="45700" anchor="ctr" anchorCtr="0">
            <a:noAutofit/>
          </a:bodyPr>
          <a:lstStyle/>
          <a:p>
            <a:pPr algn="ctr"/>
            <a:r>
              <a:rPr lang="en-US" sz="2000" dirty="0">
                <a:solidFill>
                  <a:srgbClr val="115076"/>
                </a:solidFill>
                <a:ea typeface="Century Gothic"/>
                <a:cs typeface="Century Gothic"/>
                <a:sym typeface="Century Gothic"/>
              </a:rPr>
              <a:t>4. </a:t>
            </a:r>
            <a:r>
              <a:rPr lang="en-GB" sz="2000" dirty="0">
                <a:solidFill>
                  <a:srgbClr val="115076"/>
                </a:solidFill>
              </a:rPr>
              <a:t>The French explorers arrived in Canada.</a:t>
            </a:r>
          </a:p>
        </p:txBody>
      </p:sp>
      <p:sp>
        <p:nvSpPr>
          <p:cNvPr id="418" name="Google Shape;418;p10"/>
          <p:cNvSpPr/>
          <p:nvPr/>
        </p:nvSpPr>
        <p:spPr>
          <a:xfrm>
            <a:off x="3689362" y="5220828"/>
            <a:ext cx="3251737" cy="1014427"/>
          </a:xfrm>
          <a:prstGeom prst="rect">
            <a:avLst/>
          </a:prstGeom>
          <a:solidFill>
            <a:schemeClr val="lt1"/>
          </a:solidFill>
          <a:ln w="12700" cap="flat" cmpd="sng">
            <a:solidFill>
              <a:srgbClr val="115076"/>
            </a:solidFill>
            <a:prstDash val="solid"/>
            <a:miter lim="800000"/>
            <a:headEnd type="none" w="sm" len="sm"/>
            <a:tailEnd type="none" w="sm" len="sm"/>
          </a:ln>
          <a:effectLst>
            <a:outerShdw blurRad="50800" dist="38100" dir="5400000" algn="t" rotWithShape="0">
              <a:srgbClr val="000000">
                <a:alpha val="40000"/>
              </a:srgbClr>
            </a:outerShdw>
          </a:effectLst>
        </p:spPr>
        <p:txBody>
          <a:bodyPr spcFirstLastPara="1" wrap="square" lIns="91425" tIns="45700" rIns="91425" bIns="45700" anchor="ctr" anchorCtr="0">
            <a:noAutofit/>
          </a:bodyPr>
          <a:lstStyle/>
          <a:p>
            <a:pPr lvl="0" algn="ctr"/>
            <a:r>
              <a:rPr lang="en-US" sz="2000" dirty="0">
                <a:solidFill>
                  <a:srgbClr val="115076"/>
                </a:solidFill>
                <a:ea typeface="Century Gothic"/>
                <a:cs typeface="Century Gothic"/>
                <a:sym typeface="Century Gothic"/>
              </a:rPr>
              <a:t>3. The French defended the colonial empire against the English.</a:t>
            </a:r>
          </a:p>
        </p:txBody>
      </p:sp>
      <p:sp>
        <p:nvSpPr>
          <p:cNvPr id="420" name="Google Shape;420;p10"/>
          <p:cNvSpPr/>
          <p:nvPr/>
        </p:nvSpPr>
        <p:spPr>
          <a:xfrm>
            <a:off x="5970813" y="1284639"/>
            <a:ext cx="5976258" cy="774755"/>
          </a:xfrm>
          <a:prstGeom prst="rect">
            <a:avLst/>
          </a:prstGeom>
          <a:solidFill>
            <a:schemeClr val="lt1"/>
          </a:solidFill>
          <a:ln w="12700" cap="flat" cmpd="sng">
            <a:solidFill>
              <a:srgbClr val="115076"/>
            </a:solidFill>
            <a:prstDash val="solid"/>
            <a:miter lim="800000"/>
            <a:headEnd type="none" w="sm" len="sm"/>
            <a:tailEnd type="none" w="sm" len="sm"/>
          </a:ln>
          <a:effectLst>
            <a:outerShdw blurRad="50800" dist="38100" dir="5400000" algn="t" rotWithShape="0">
              <a:srgbClr val="000000">
                <a:alpha val="40000"/>
              </a:srgbClr>
            </a:outerShdw>
          </a:effectLst>
        </p:spPr>
        <p:txBody>
          <a:bodyPr spcFirstLastPara="1" wrap="square" lIns="91425" tIns="45700" rIns="91425" bIns="45700" anchor="ctr" anchorCtr="0">
            <a:noAutofit/>
          </a:bodyPr>
          <a:lstStyle/>
          <a:p>
            <a:pPr lvl="0" algn="ctr"/>
            <a:r>
              <a:rPr lang="en-US" sz="2000" dirty="0">
                <a:solidFill>
                  <a:srgbClr val="115076"/>
                </a:solidFill>
                <a:ea typeface="Century Gothic"/>
                <a:cs typeface="Century Gothic"/>
                <a:sym typeface="Century Gothic"/>
              </a:rPr>
              <a:t>5. The French lost the first colonial empire, but they obtained new colonies in Asia and Africa.</a:t>
            </a:r>
          </a:p>
        </p:txBody>
      </p:sp>
      <p:sp>
        <p:nvSpPr>
          <p:cNvPr id="422" name="Google Shape;422;p10"/>
          <p:cNvSpPr/>
          <p:nvPr/>
        </p:nvSpPr>
        <p:spPr>
          <a:xfrm>
            <a:off x="7129305" y="5220827"/>
            <a:ext cx="4791502" cy="1086935"/>
          </a:xfrm>
          <a:prstGeom prst="rect">
            <a:avLst/>
          </a:prstGeom>
          <a:solidFill>
            <a:schemeClr val="lt1"/>
          </a:solidFill>
          <a:ln w="12700" cap="flat" cmpd="sng">
            <a:solidFill>
              <a:srgbClr val="115076"/>
            </a:solidFill>
            <a:prstDash val="solid"/>
            <a:miter lim="800000"/>
            <a:headEnd type="none" w="sm" len="sm"/>
            <a:tailEnd type="none" w="sm" len="sm"/>
          </a:ln>
          <a:effectLst>
            <a:outerShdw blurRad="50800" dist="38100" dir="5400000" algn="t" rotWithShape="0">
              <a:srgbClr val="000000">
                <a:alpha val="40000"/>
              </a:srgbClr>
            </a:outerShdw>
          </a:effectLst>
        </p:spPr>
        <p:txBody>
          <a:bodyPr spcFirstLastPara="1" wrap="square" lIns="91425" tIns="45700" rIns="91425" bIns="45700" anchor="ctr" anchorCtr="0">
            <a:noAutofit/>
          </a:bodyPr>
          <a:lstStyle/>
          <a:p>
            <a:pPr lvl="0" algn="ctr"/>
            <a:r>
              <a:rPr lang="en-US" sz="2000" dirty="0">
                <a:solidFill>
                  <a:srgbClr val="115076"/>
                </a:solidFill>
                <a:ea typeface="Century Gothic"/>
                <a:cs typeface="Century Gothic"/>
                <a:sym typeface="Century Gothic"/>
              </a:rPr>
              <a:t>2. Many of these new colonies obtained independence during the 1950s and 1960s.</a:t>
            </a:r>
          </a:p>
        </p:txBody>
      </p:sp>
      <p:cxnSp>
        <p:nvCxnSpPr>
          <p:cNvPr id="27" name="Straight Arrow Connector 26">
            <a:extLst>
              <a:ext uri="{FF2B5EF4-FFF2-40B4-BE49-F238E27FC236}">
                <a16:creationId xmlns:a16="http://schemas.microsoft.com/office/drawing/2014/main" id="{6C39126A-35B0-7EAC-110E-44FA0D2BDF25}"/>
              </a:ext>
            </a:extLst>
          </p:cNvPr>
          <p:cNvCxnSpPr>
            <a:cxnSpLocks/>
          </p:cNvCxnSpPr>
          <p:nvPr/>
        </p:nvCxnSpPr>
        <p:spPr>
          <a:xfrm>
            <a:off x="271193" y="3600347"/>
            <a:ext cx="11649614" cy="0"/>
          </a:xfrm>
          <a:prstGeom prst="straightConnector1">
            <a:avLst/>
          </a:prstGeom>
          <a:ln w="57150">
            <a:solidFill>
              <a:srgbClr val="E87D1E"/>
            </a:solidFill>
            <a:headEnd type="triangle"/>
            <a:tailEnd type="triangle"/>
          </a:ln>
          <a:effectLst>
            <a:outerShdw blurRad="50800" dist="38100" dir="5400000" algn="t"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8" name="Callout: Line 27">
            <a:extLst>
              <a:ext uri="{FF2B5EF4-FFF2-40B4-BE49-F238E27FC236}">
                <a16:creationId xmlns:a16="http://schemas.microsoft.com/office/drawing/2014/main" id="{BEE00072-CA09-56C1-8669-4815AFA53B2F}"/>
              </a:ext>
            </a:extLst>
          </p:cNvPr>
          <p:cNvSpPr/>
          <p:nvPr/>
        </p:nvSpPr>
        <p:spPr>
          <a:xfrm>
            <a:off x="282080" y="3823898"/>
            <a:ext cx="3240850" cy="1110058"/>
          </a:xfrm>
          <a:prstGeom prst="borderCallout1">
            <a:avLst>
              <a:gd name="adj1" fmla="val -2213"/>
              <a:gd name="adj2" fmla="val 48683"/>
              <a:gd name="adj3" fmla="val -16218"/>
              <a:gd name="adj4" fmla="val 48509"/>
            </a:avLst>
          </a:prstGeom>
          <a:solidFill>
            <a:srgbClr val="115076"/>
          </a:solidFill>
          <a:ln w="38100">
            <a:solidFill>
              <a:srgbClr val="E87D1E"/>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marR="0" lvl="0" indent="-457200" algn="ctr" defTabSz="914400" rtl="0" eaLnBrk="1" fontAlgn="auto" latinLnBrk="0" hangingPunct="1">
              <a:lnSpc>
                <a:spcPct val="100000"/>
              </a:lnSpc>
              <a:spcBef>
                <a:spcPts val="0"/>
              </a:spcBef>
              <a:spcAft>
                <a:spcPts val="0"/>
              </a:spcAft>
              <a:buClrTx/>
              <a:buSzTx/>
              <a:buFontTx/>
              <a:buAutoNum type="alphaLcPeriod"/>
              <a:tabLst/>
              <a:defRPr/>
            </a:pPr>
            <a:r>
              <a:rPr kumimoji="0" lang="fr-FR" sz="2000" b="1" i="0" u="none" strike="noStrike" kern="1200" cap="none" spc="0" normalizeH="0" baseline="0" dirty="0">
                <a:ln>
                  <a:noFill/>
                </a:ln>
                <a:solidFill>
                  <a:prstClr val="white"/>
                </a:solidFill>
                <a:effectLst/>
                <a:uLnTx/>
                <a:uFillTx/>
                <a:ea typeface="+mn-ea"/>
                <a:cs typeface="+mn-cs"/>
              </a:rPr>
              <a:t>seizième siècle</a:t>
            </a:r>
          </a:p>
          <a:p>
            <a:pPr marR="0" lvl="0" algn="ctr" defTabSz="914400" rtl="0" eaLnBrk="1" fontAlgn="auto" latinLnBrk="0" hangingPunct="1">
              <a:lnSpc>
                <a:spcPct val="100000"/>
              </a:lnSpc>
              <a:spcBef>
                <a:spcPts val="0"/>
              </a:spcBef>
              <a:spcAft>
                <a:spcPts val="0"/>
              </a:spcAft>
              <a:buClrTx/>
              <a:buSzTx/>
              <a:tabLst/>
              <a:defRPr/>
            </a:pPr>
            <a:r>
              <a:rPr kumimoji="0" lang="fr-FR" sz="2000" b="0" i="0" u="none" strike="noStrike" kern="1200" cap="none" spc="0" normalizeH="0" baseline="0" dirty="0">
                <a:ln>
                  <a:noFill/>
                </a:ln>
                <a:solidFill>
                  <a:prstClr val="white"/>
                </a:solidFill>
                <a:effectLst/>
                <a:uLnTx/>
                <a:uFillTx/>
                <a:ea typeface="+mn-ea"/>
                <a:cs typeface="+mn-cs"/>
              </a:rPr>
              <a:t>Les explorateurs français sont arrivés au Canada.</a:t>
            </a:r>
          </a:p>
        </p:txBody>
      </p:sp>
      <p:sp>
        <p:nvSpPr>
          <p:cNvPr id="29" name="Callout: Line 28">
            <a:extLst>
              <a:ext uri="{FF2B5EF4-FFF2-40B4-BE49-F238E27FC236}">
                <a16:creationId xmlns:a16="http://schemas.microsoft.com/office/drawing/2014/main" id="{2FD8155A-92E3-59DC-3AEB-A5E4419311AA}"/>
              </a:ext>
            </a:extLst>
          </p:cNvPr>
          <p:cNvSpPr/>
          <p:nvPr/>
        </p:nvSpPr>
        <p:spPr>
          <a:xfrm>
            <a:off x="3700249" y="3823897"/>
            <a:ext cx="3240850" cy="1396931"/>
          </a:xfrm>
          <a:prstGeom prst="borderCallout1">
            <a:avLst>
              <a:gd name="adj1" fmla="val 1258"/>
              <a:gd name="adj2" fmla="val 48897"/>
              <a:gd name="adj3" fmla="val -17499"/>
              <a:gd name="adj4" fmla="val 48796"/>
            </a:avLst>
          </a:prstGeom>
          <a:solidFill>
            <a:srgbClr val="115076"/>
          </a:solidFill>
          <a:ln w="38100">
            <a:solidFill>
              <a:srgbClr val="E87D1E"/>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dirty="0">
                <a:ln>
                  <a:noFill/>
                </a:ln>
                <a:solidFill>
                  <a:prstClr val="white"/>
                </a:solidFill>
                <a:effectLst/>
                <a:uLnTx/>
                <a:uFillTx/>
                <a:ea typeface="+mn-ea"/>
                <a:cs typeface="+mn-cs"/>
              </a:rPr>
              <a:t>c. dix-huitième siècle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dirty="0">
                <a:ln>
                  <a:noFill/>
                </a:ln>
                <a:solidFill>
                  <a:prstClr val="white"/>
                </a:solidFill>
                <a:effectLst/>
                <a:uLnTx/>
                <a:uFillTx/>
                <a:ea typeface="+mn-ea"/>
                <a:cs typeface="+mn-cs"/>
              </a:rPr>
              <a:t>Les français ont défendu l'empire colonial contre les anglais.</a:t>
            </a:r>
          </a:p>
        </p:txBody>
      </p:sp>
      <p:sp>
        <p:nvSpPr>
          <p:cNvPr id="30" name="Callout: Line 29">
            <a:extLst>
              <a:ext uri="{FF2B5EF4-FFF2-40B4-BE49-F238E27FC236}">
                <a16:creationId xmlns:a16="http://schemas.microsoft.com/office/drawing/2014/main" id="{DA16DE66-977E-6E49-2188-7C56687C1A26}"/>
              </a:ext>
            </a:extLst>
          </p:cNvPr>
          <p:cNvSpPr/>
          <p:nvPr/>
        </p:nvSpPr>
        <p:spPr>
          <a:xfrm>
            <a:off x="5970812" y="2098702"/>
            <a:ext cx="5976257" cy="1274935"/>
          </a:xfrm>
          <a:prstGeom prst="borderCallout1">
            <a:avLst>
              <a:gd name="adj1" fmla="val 98915"/>
              <a:gd name="adj2" fmla="val 48246"/>
              <a:gd name="adj3" fmla="val 118587"/>
              <a:gd name="adj4" fmla="val 48327"/>
            </a:avLst>
          </a:prstGeom>
          <a:solidFill>
            <a:srgbClr val="115076"/>
          </a:solidFill>
          <a:ln w="38100">
            <a:solidFill>
              <a:srgbClr val="E87D1E"/>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ea typeface="+mn-ea"/>
                <a:cs typeface="+mn-cs"/>
              </a:rPr>
              <a:t>d. dix-neuvième siècle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ea typeface="+mn-ea"/>
                <a:cs typeface="+mn-cs"/>
              </a:rPr>
              <a:t>Les français ont perdu le premier empire colonial, mais ils ont obtenu de nouvelles colonies en Asie et en Afrique.</a:t>
            </a:r>
          </a:p>
        </p:txBody>
      </p:sp>
      <p:sp>
        <p:nvSpPr>
          <p:cNvPr id="31" name="Callout: Line 30">
            <a:extLst>
              <a:ext uri="{FF2B5EF4-FFF2-40B4-BE49-F238E27FC236}">
                <a16:creationId xmlns:a16="http://schemas.microsoft.com/office/drawing/2014/main" id="{26BA564C-3217-955F-663D-EB63A879E1C1}"/>
              </a:ext>
            </a:extLst>
          </p:cNvPr>
          <p:cNvSpPr/>
          <p:nvPr/>
        </p:nvSpPr>
        <p:spPr>
          <a:xfrm>
            <a:off x="7129305" y="3823897"/>
            <a:ext cx="4817764" cy="1396937"/>
          </a:xfrm>
          <a:prstGeom prst="borderCallout1">
            <a:avLst>
              <a:gd name="adj1" fmla="val -2213"/>
              <a:gd name="adj2" fmla="val 48683"/>
              <a:gd name="adj3" fmla="val -13932"/>
              <a:gd name="adj4" fmla="val 48798"/>
            </a:avLst>
          </a:prstGeom>
          <a:solidFill>
            <a:srgbClr val="115076"/>
          </a:solidFill>
          <a:ln w="38100">
            <a:solidFill>
              <a:srgbClr val="E87D1E"/>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dirty="0">
                <a:ln>
                  <a:noFill/>
                </a:ln>
                <a:solidFill>
                  <a:prstClr val="white"/>
                </a:solidFill>
                <a:effectLst/>
                <a:uLnTx/>
                <a:uFillTx/>
                <a:ea typeface="+mn-ea"/>
                <a:cs typeface="+mn-cs"/>
              </a:rPr>
              <a:t>e. vingtième siècle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dirty="0">
                <a:ln>
                  <a:noFill/>
                </a:ln>
                <a:solidFill>
                  <a:prstClr val="white"/>
                </a:solidFill>
                <a:effectLst/>
                <a:uLnTx/>
                <a:uFillTx/>
                <a:ea typeface="+mn-ea"/>
                <a:cs typeface="+mn-cs"/>
              </a:rPr>
              <a:t>Beaucoup de ces nouvelles colonies ont obtenu l’indépendance pendant les années cinquante et soixante.</a:t>
            </a:r>
          </a:p>
        </p:txBody>
      </p:sp>
      <p:sp>
        <p:nvSpPr>
          <p:cNvPr id="32" name="Callout: Line 31">
            <a:extLst>
              <a:ext uri="{FF2B5EF4-FFF2-40B4-BE49-F238E27FC236}">
                <a16:creationId xmlns:a16="http://schemas.microsoft.com/office/drawing/2014/main" id="{08B0435D-4454-6BE5-1458-1285AA363885}"/>
              </a:ext>
            </a:extLst>
          </p:cNvPr>
          <p:cNvSpPr/>
          <p:nvPr/>
        </p:nvSpPr>
        <p:spPr>
          <a:xfrm>
            <a:off x="334733" y="2098703"/>
            <a:ext cx="5399314" cy="1269545"/>
          </a:xfrm>
          <a:prstGeom prst="borderCallout1">
            <a:avLst>
              <a:gd name="adj1" fmla="val 98915"/>
              <a:gd name="adj2" fmla="val 48246"/>
              <a:gd name="adj3" fmla="val 116021"/>
              <a:gd name="adj4" fmla="val 48307"/>
            </a:avLst>
          </a:prstGeom>
          <a:solidFill>
            <a:srgbClr val="115076"/>
          </a:solidFill>
          <a:ln w="38100">
            <a:solidFill>
              <a:srgbClr val="E87D1E"/>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ea typeface="+mn-ea"/>
                <a:cs typeface="+mn-cs"/>
              </a:rPr>
              <a:t>b. dix-septième siècle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ea typeface="+mn-ea"/>
                <a:cs typeface="+mn-cs"/>
              </a:rPr>
              <a:t>Les français ont établi des colonies en Amérique du nord et du sud, en Asie et en Afrique. </a:t>
            </a:r>
          </a:p>
        </p:txBody>
      </p:sp>
      <p:pic>
        <p:nvPicPr>
          <p:cNvPr id="42" name="Picture 41" descr="Map&#10;&#10;Description automatically generated">
            <a:extLst>
              <a:ext uri="{FF2B5EF4-FFF2-40B4-BE49-F238E27FC236}">
                <a16:creationId xmlns:a16="http://schemas.microsoft.com/office/drawing/2014/main" id="{8757F2B9-E96B-ABCA-2F92-C9EFBD71E02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286026" y="130358"/>
            <a:ext cx="1631583" cy="1038232"/>
          </a:xfrm>
          <a:prstGeom prst="rect">
            <a:avLst/>
          </a:prstGeom>
        </p:spPr>
      </p:pic>
      <p:pic>
        <p:nvPicPr>
          <p:cNvPr id="43" name="Picture 42">
            <a:extLst>
              <a:ext uri="{FF2B5EF4-FFF2-40B4-BE49-F238E27FC236}">
                <a16:creationId xmlns:a16="http://schemas.microsoft.com/office/drawing/2014/main" id="{D50EEDBC-F94F-240F-8D74-48BD8B4635CC}"/>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511481" y="62165"/>
            <a:ext cx="1189225" cy="1164449"/>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1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2">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1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2">
                                            <p:txEl>
                                              <p:pRg st="1" end="1"/>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29">
                                            <p:txEl>
                                              <p:pRg st="1" end="1"/>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420"/>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30">
                                            <p:txEl>
                                              <p:pRg st="1" end="1"/>
                                            </p:txEl>
                                          </p:spTgt>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22"/>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31">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4" grpId="0" animBg="1"/>
      <p:bldP spid="416" grpId="0" animBg="1"/>
      <p:bldP spid="418" grpId="0" animBg="1"/>
      <p:bldP spid="420" grpId="0" animBg="1"/>
      <p:bldP spid="422" grpId="0" animBg="1"/>
    </p:bldLst>
  </p:timing>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0" name="Picture 49" descr="Map&#10;&#10;Description automatically generated">
            <a:extLst>
              <a:ext uri="{FF2B5EF4-FFF2-40B4-BE49-F238E27FC236}">
                <a16:creationId xmlns:a16="http://schemas.microsoft.com/office/drawing/2014/main" id="{D543ABC6-2638-C144-1E9D-1227D7BF49A2}"/>
              </a:ext>
            </a:extLst>
          </p:cNvPr>
          <p:cNvPicPr>
            <a:picLocks noChangeAspect="1"/>
          </p:cNvPicPr>
          <p:nvPr/>
        </p:nvPicPr>
        <p:blipFill>
          <a:blip r:embed="rId3">
            <a:alphaModFix amt="20000"/>
            <a:extLst>
              <a:ext uri="{28A0092B-C50C-407E-A947-70E740481C1C}">
                <a14:useLocalDpi xmlns:a14="http://schemas.microsoft.com/office/drawing/2010/main" val="0"/>
              </a:ext>
            </a:extLst>
          </a:blip>
          <a:stretch>
            <a:fillRect/>
          </a:stretch>
        </p:blipFill>
        <p:spPr>
          <a:xfrm>
            <a:off x="0" y="0"/>
            <a:ext cx="12192000" cy="6357257"/>
          </a:xfrm>
          <a:prstGeom prst="rect">
            <a:avLst/>
          </a:prstGeom>
        </p:spPr>
      </p:pic>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4" name="Title 3"/>
          <p:cNvSpPr>
            <a:spLocks noGrp="1"/>
          </p:cNvSpPr>
          <p:nvPr>
            <p:ph type="title"/>
          </p:nvPr>
        </p:nvSpPr>
        <p:spPr>
          <a:xfrm>
            <a:off x="0" y="296864"/>
            <a:ext cx="6042454" cy="707849"/>
          </a:xfrm>
        </p:spPr>
        <p:txBody>
          <a:bodyPr>
            <a:normAutofit fontScale="90000"/>
          </a:bodyPr>
          <a:lstStyle/>
          <a:p>
            <a:r>
              <a:rPr lang="en-GB" sz="3600" b="1" dirty="0">
                <a:solidFill>
                  <a:schemeClr val="bg1"/>
                </a:solidFill>
              </a:rPr>
              <a:t>Le premier </a:t>
            </a:r>
            <a:r>
              <a:rPr lang="fr-FR" sz="3600" b="1" dirty="0">
                <a:solidFill>
                  <a:schemeClr val="bg1"/>
                </a:solidFill>
              </a:rPr>
              <a:t>espace</a:t>
            </a:r>
            <a:r>
              <a:rPr lang="en-GB" sz="3600" b="1" dirty="0">
                <a:solidFill>
                  <a:schemeClr val="bg1"/>
                </a:solidFill>
              </a:rPr>
              <a:t> colonial</a:t>
            </a:r>
            <a:endParaRPr lang="fr-FR" sz="3600" b="1" dirty="0">
              <a:solidFill>
                <a:schemeClr val="bg1"/>
              </a:solidFill>
            </a:endParaRPr>
          </a:p>
        </p:txBody>
      </p:sp>
      <p:sp>
        <p:nvSpPr>
          <p:cNvPr id="7" name="Rounded Rectangle 46">
            <a:extLst>
              <a:ext uri="{FF2B5EF4-FFF2-40B4-BE49-F238E27FC236}">
                <a16:creationId xmlns:a16="http://schemas.microsoft.com/office/drawing/2014/main" id="{FB09667E-50A2-4099-B9F5-10D9728BF65D}"/>
              </a:ext>
            </a:extLst>
          </p:cNvPr>
          <p:cNvSpPr/>
          <p:nvPr/>
        </p:nvSpPr>
        <p:spPr>
          <a:xfrm>
            <a:off x="10277475" y="249869"/>
            <a:ext cx="1632445" cy="400919"/>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dirty="0">
                <a:ln>
                  <a:noFill/>
                </a:ln>
                <a:solidFill>
                  <a:prstClr val="white"/>
                </a:solidFill>
                <a:effectLst/>
                <a:uLnTx/>
                <a:uFillTx/>
                <a:latin typeface="Century Gothic" panose="020B0502020202020204" pitchFamily="34" charset="0"/>
                <a:ea typeface="+mn-ea"/>
                <a:cs typeface="+mn-cs"/>
              </a:rPr>
              <a:t>écouter</a:t>
            </a:r>
          </a:p>
        </p:txBody>
      </p:sp>
      <p:sp>
        <p:nvSpPr>
          <p:cNvPr id="6" name="TextBox 5">
            <a:extLst>
              <a:ext uri="{FF2B5EF4-FFF2-40B4-BE49-F238E27FC236}">
                <a16:creationId xmlns:a16="http://schemas.microsoft.com/office/drawing/2014/main" id="{95F2569D-482E-4849-ABAF-538094EBA6F0}"/>
              </a:ext>
            </a:extLst>
          </p:cNvPr>
          <p:cNvSpPr txBox="1"/>
          <p:nvPr/>
        </p:nvSpPr>
        <p:spPr>
          <a:xfrm>
            <a:off x="667972" y="1253627"/>
            <a:ext cx="9070838" cy="400110"/>
          </a:xfrm>
          <a:prstGeom prst="rect">
            <a:avLst/>
          </a:prstGeom>
          <a:noFill/>
        </p:spPr>
        <p:txBody>
          <a:bodyPr wrap="square">
            <a:spAutoFit/>
          </a:bodyPr>
          <a:lstStyle/>
          <a:p>
            <a:pPr algn="l" rtl="0">
              <a:spcBef>
                <a:spcPts val="0"/>
              </a:spcBef>
              <a:spcAft>
                <a:spcPts val="0"/>
              </a:spcAft>
            </a:pPr>
            <a:r>
              <a:rPr lang="fr-FR" sz="2000" b="0" i="0" dirty="0">
                <a:solidFill>
                  <a:srgbClr val="1F4E79"/>
                </a:solidFill>
                <a:effectLst/>
              </a:rPr>
              <a:t>Au seizième siècle, </a:t>
            </a:r>
            <a:r>
              <a:rPr lang="fr-FR" sz="2000" b="1" i="0" dirty="0">
                <a:solidFill>
                  <a:srgbClr val="1F4E79"/>
                </a:solidFill>
                <a:effectLst/>
              </a:rPr>
              <a:t>des explorateurs* français </a:t>
            </a:r>
            <a:r>
              <a:rPr lang="fr-FR" sz="2000" b="0" i="0" dirty="0">
                <a:solidFill>
                  <a:srgbClr val="1F4E79"/>
                </a:solidFill>
                <a:effectLst/>
              </a:rPr>
              <a:t>sont venus au Canada.</a:t>
            </a:r>
            <a:endParaRPr lang="fr-FR" sz="2000" b="0" i="0" dirty="0">
              <a:solidFill>
                <a:srgbClr val="222222"/>
              </a:solidFill>
              <a:effectLst/>
            </a:endParaRPr>
          </a:p>
        </p:txBody>
      </p:sp>
      <p:sp>
        <p:nvSpPr>
          <p:cNvPr id="9" name="Action Button: Custom 16">
            <a:hlinkClick r:id="" action="ppaction://noaction" highlightClick="1">
              <a:snd r:embed="rId5" name="au seizieme siecle BEEP.wav"/>
            </a:hlinkClick>
            <a:extLst>
              <a:ext uri="{FF2B5EF4-FFF2-40B4-BE49-F238E27FC236}">
                <a16:creationId xmlns:a16="http://schemas.microsoft.com/office/drawing/2014/main" id="{005525E2-3A5B-44F2-9A55-146F80121A9D}"/>
              </a:ext>
            </a:extLst>
          </p:cNvPr>
          <p:cNvSpPr/>
          <p:nvPr/>
        </p:nvSpPr>
        <p:spPr>
          <a:xfrm>
            <a:off x="200712" y="1358039"/>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1</a:t>
            </a:r>
          </a:p>
        </p:txBody>
      </p:sp>
      <p:sp>
        <p:nvSpPr>
          <p:cNvPr id="10" name="Action Button: Custom 16">
            <a:hlinkClick r:id="" action="ppaction://noaction" highlightClick="1">
              <a:snd r:embed="rId6" name="en 1608 BEEP.wav"/>
            </a:hlinkClick>
            <a:extLst>
              <a:ext uri="{FF2B5EF4-FFF2-40B4-BE49-F238E27FC236}">
                <a16:creationId xmlns:a16="http://schemas.microsoft.com/office/drawing/2014/main" id="{140F0EC1-9BF6-4D98-BA49-C9FC83704D98}"/>
              </a:ext>
            </a:extLst>
          </p:cNvPr>
          <p:cNvSpPr/>
          <p:nvPr/>
        </p:nvSpPr>
        <p:spPr>
          <a:xfrm>
            <a:off x="200712" y="1915112"/>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2</a:t>
            </a:r>
          </a:p>
        </p:txBody>
      </p:sp>
      <p:sp>
        <p:nvSpPr>
          <p:cNvPr id="11" name="Action Button: Custom 16">
            <a:hlinkClick r:id="" action="ppaction://noaction" highlightClick="1">
              <a:snd r:embed="rId7" name="a la fin BEEP.wav"/>
            </a:hlinkClick>
            <a:extLst>
              <a:ext uri="{FF2B5EF4-FFF2-40B4-BE49-F238E27FC236}">
                <a16:creationId xmlns:a16="http://schemas.microsoft.com/office/drawing/2014/main" id="{F2448CC3-F725-4A25-9EB3-C255DB7E433F}"/>
              </a:ext>
            </a:extLst>
          </p:cNvPr>
          <p:cNvSpPr/>
          <p:nvPr/>
        </p:nvSpPr>
        <p:spPr>
          <a:xfrm>
            <a:off x="200712" y="2466019"/>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3</a:t>
            </a:r>
          </a:p>
        </p:txBody>
      </p:sp>
      <p:sp>
        <p:nvSpPr>
          <p:cNvPr id="12" name="Action Button: Custom 16">
            <a:hlinkClick r:id="" action="ppaction://noaction" highlightClick="1">
              <a:snd r:embed="rId8" name="au meme siecle BEEP.wav"/>
            </a:hlinkClick>
            <a:extLst>
              <a:ext uri="{FF2B5EF4-FFF2-40B4-BE49-F238E27FC236}">
                <a16:creationId xmlns:a16="http://schemas.microsoft.com/office/drawing/2014/main" id="{2632000C-38C7-453A-A534-F80C115BFA89}"/>
              </a:ext>
            </a:extLst>
          </p:cNvPr>
          <p:cNvSpPr/>
          <p:nvPr/>
        </p:nvSpPr>
        <p:spPr>
          <a:xfrm>
            <a:off x="200712" y="3016926"/>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4</a:t>
            </a:r>
          </a:p>
        </p:txBody>
      </p:sp>
      <p:sp>
        <p:nvSpPr>
          <p:cNvPr id="13" name="Action Button: Custom 16">
            <a:hlinkClick r:id="" action="ppaction://noaction" highlightClick="1">
              <a:snd r:embed="rId9" name="les francais ont obtenu BEEP.wav"/>
            </a:hlinkClick>
            <a:extLst>
              <a:ext uri="{FF2B5EF4-FFF2-40B4-BE49-F238E27FC236}">
                <a16:creationId xmlns:a16="http://schemas.microsoft.com/office/drawing/2014/main" id="{A7F2B248-F520-4955-BFF7-22606FF56573}"/>
              </a:ext>
            </a:extLst>
          </p:cNvPr>
          <p:cNvSpPr/>
          <p:nvPr/>
        </p:nvSpPr>
        <p:spPr>
          <a:xfrm>
            <a:off x="200712" y="3567833"/>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5</a:t>
            </a:r>
          </a:p>
        </p:txBody>
      </p:sp>
      <p:sp>
        <p:nvSpPr>
          <p:cNvPr id="14" name="Action Button: Custom 16">
            <a:hlinkClick r:id="" action="ppaction://noaction" highlightClick="1">
              <a:snd r:embed="rId10" name="la france a vendu BEEP.wav"/>
            </a:hlinkClick>
            <a:extLst>
              <a:ext uri="{FF2B5EF4-FFF2-40B4-BE49-F238E27FC236}">
                <a16:creationId xmlns:a16="http://schemas.microsoft.com/office/drawing/2014/main" id="{5468F416-F317-45D8-BF9A-076483EEC89A}"/>
              </a:ext>
            </a:extLst>
          </p:cNvPr>
          <p:cNvSpPr/>
          <p:nvPr/>
        </p:nvSpPr>
        <p:spPr>
          <a:xfrm>
            <a:off x="200712" y="4118740"/>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6</a:t>
            </a:r>
          </a:p>
        </p:txBody>
      </p:sp>
      <p:sp>
        <p:nvSpPr>
          <p:cNvPr id="15" name="Action Button: Custom 16">
            <a:hlinkClick r:id="" action="ppaction://noaction" highlightClick="1">
              <a:snd r:embed="rId11" name="au dix huitieme BEEP.wav"/>
            </a:hlinkClick>
            <a:extLst>
              <a:ext uri="{FF2B5EF4-FFF2-40B4-BE49-F238E27FC236}">
                <a16:creationId xmlns:a16="http://schemas.microsoft.com/office/drawing/2014/main" id="{7C23D448-D8E7-474F-BA01-9C024BC280F4}"/>
              </a:ext>
            </a:extLst>
          </p:cNvPr>
          <p:cNvSpPr/>
          <p:nvPr/>
        </p:nvSpPr>
        <p:spPr>
          <a:xfrm>
            <a:off x="200712" y="4669647"/>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7</a:t>
            </a:r>
          </a:p>
        </p:txBody>
      </p:sp>
      <p:sp>
        <p:nvSpPr>
          <p:cNvPr id="16" name="Action Button: Custom 16">
            <a:hlinkClick r:id="" action="ppaction://noaction" highlightClick="1">
              <a:snd r:embed="rId12" name="au debut du BEEP.wav"/>
            </a:hlinkClick>
            <a:extLst>
              <a:ext uri="{FF2B5EF4-FFF2-40B4-BE49-F238E27FC236}">
                <a16:creationId xmlns:a16="http://schemas.microsoft.com/office/drawing/2014/main" id="{0F72E4D7-FAEF-45FC-B3F9-362493D5C7C2}"/>
              </a:ext>
            </a:extLst>
          </p:cNvPr>
          <p:cNvSpPr/>
          <p:nvPr/>
        </p:nvSpPr>
        <p:spPr>
          <a:xfrm>
            <a:off x="200712" y="5220554"/>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8</a:t>
            </a:r>
          </a:p>
        </p:txBody>
      </p:sp>
      <p:sp>
        <p:nvSpPr>
          <p:cNvPr id="17" name="Action Button: Custom 16">
            <a:hlinkClick r:id="" action="ppaction://noaction" highlightClick="1">
              <a:snd r:embed="rId13" name="la france a perdu BEEP.wav"/>
            </a:hlinkClick>
            <a:extLst>
              <a:ext uri="{FF2B5EF4-FFF2-40B4-BE49-F238E27FC236}">
                <a16:creationId xmlns:a16="http://schemas.microsoft.com/office/drawing/2014/main" id="{E144D684-EFC4-4411-A770-30A07F2D76EF}"/>
              </a:ext>
            </a:extLst>
          </p:cNvPr>
          <p:cNvSpPr/>
          <p:nvPr/>
        </p:nvSpPr>
        <p:spPr>
          <a:xfrm>
            <a:off x="200712" y="5771461"/>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9</a:t>
            </a:r>
          </a:p>
        </p:txBody>
      </p:sp>
      <p:sp>
        <p:nvSpPr>
          <p:cNvPr id="18" name="Action Button: Custom 16">
            <a:hlinkClick r:id="" action="ppaction://noaction" highlightClick="1">
              <a:snd r:embed="rId14" name="au seizieme siecle NO BEEP.wav"/>
            </a:hlinkClick>
            <a:extLst>
              <a:ext uri="{FF2B5EF4-FFF2-40B4-BE49-F238E27FC236}">
                <a16:creationId xmlns:a16="http://schemas.microsoft.com/office/drawing/2014/main" id="{6A6308AB-9D81-4A1D-9B0F-AD15877A52E7}"/>
              </a:ext>
            </a:extLst>
          </p:cNvPr>
          <p:cNvSpPr/>
          <p:nvPr/>
        </p:nvSpPr>
        <p:spPr>
          <a:xfrm>
            <a:off x="9821093" y="1358039"/>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1</a:t>
            </a:r>
          </a:p>
        </p:txBody>
      </p:sp>
      <p:sp>
        <p:nvSpPr>
          <p:cNvPr id="19" name="Action Button: Custom 16">
            <a:hlinkClick r:id="" action="ppaction://noaction" highlightClick="1">
              <a:snd r:embed="rId15" name="en 1608 NO BEEP.wav"/>
            </a:hlinkClick>
            <a:extLst>
              <a:ext uri="{FF2B5EF4-FFF2-40B4-BE49-F238E27FC236}">
                <a16:creationId xmlns:a16="http://schemas.microsoft.com/office/drawing/2014/main" id="{A3E623CA-DAF6-42E1-8DD9-F8508E036A52}"/>
              </a:ext>
            </a:extLst>
          </p:cNvPr>
          <p:cNvSpPr/>
          <p:nvPr/>
        </p:nvSpPr>
        <p:spPr>
          <a:xfrm>
            <a:off x="9821093" y="1909717"/>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2</a:t>
            </a:r>
          </a:p>
        </p:txBody>
      </p:sp>
      <p:sp>
        <p:nvSpPr>
          <p:cNvPr id="20" name="Action Button: Custom 16">
            <a:hlinkClick r:id="" action="ppaction://noaction" highlightClick="1">
              <a:snd r:embed="rId16" name="a la fin NO BEEP.wav"/>
            </a:hlinkClick>
            <a:extLst>
              <a:ext uri="{FF2B5EF4-FFF2-40B4-BE49-F238E27FC236}">
                <a16:creationId xmlns:a16="http://schemas.microsoft.com/office/drawing/2014/main" id="{FF2D278B-0172-428C-8D44-C81962134A0B}"/>
              </a:ext>
            </a:extLst>
          </p:cNvPr>
          <p:cNvSpPr/>
          <p:nvPr/>
        </p:nvSpPr>
        <p:spPr>
          <a:xfrm>
            <a:off x="9821093" y="2461395"/>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3</a:t>
            </a:r>
          </a:p>
        </p:txBody>
      </p:sp>
      <p:sp>
        <p:nvSpPr>
          <p:cNvPr id="21" name="Action Button: Custom 16">
            <a:hlinkClick r:id="" action="ppaction://noaction" highlightClick="1">
              <a:snd r:embed="rId17" name="au meme siecle NO BEEP.wav"/>
            </a:hlinkClick>
            <a:extLst>
              <a:ext uri="{FF2B5EF4-FFF2-40B4-BE49-F238E27FC236}">
                <a16:creationId xmlns:a16="http://schemas.microsoft.com/office/drawing/2014/main" id="{8075ADA9-7397-46E2-B62B-E1062A316081}"/>
              </a:ext>
            </a:extLst>
          </p:cNvPr>
          <p:cNvSpPr/>
          <p:nvPr/>
        </p:nvSpPr>
        <p:spPr>
          <a:xfrm>
            <a:off x="9821093" y="3013073"/>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4</a:t>
            </a:r>
          </a:p>
        </p:txBody>
      </p:sp>
      <p:sp>
        <p:nvSpPr>
          <p:cNvPr id="22" name="Action Button: Custom 16">
            <a:hlinkClick r:id="" action="ppaction://noaction" highlightClick="1">
              <a:snd r:embed="rId18" name="les francais ont obtenu NO BEEP.wav"/>
            </a:hlinkClick>
            <a:extLst>
              <a:ext uri="{FF2B5EF4-FFF2-40B4-BE49-F238E27FC236}">
                <a16:creationId xmlns:a16="http://schemas.microsoft.com/office/drawing/2014/main" id="{FC91D983-E7F3-479E-B3A5-040B713D7973}"/>
              </a:ext>
            </a:extLst>
          </p:cNvPr>
          <p:cNvSpPr/>
          <p:nvPr/>
        </p:nvSpPr>
        <p:spPr>
          <a:xfrm>
            <a:off x="9821093" y="3564751"/>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5</a:t>
            </a:r>
          </a:p>
        </p:txBody>
      </p:sp>
      <p:sp>
        <p:nvSpPr>
          <p:cNvPr id="23" name="Action Button: Custom 16">
            <a:hlinkClick r:id="" action="ppaction://noaction" highlightClick="1">
              <a:snd r:embed="rId19" name="la france a vendu NO BEEP.wav"/>
            </a:hlinkClick>
            <a:extLst>
              <a:ext uri="{FF2B5EF4-FFF2-40B4-BE49-F238E27FC236}">
                <a16:creationId xmlns:a16="http://schemas.microsoft.com/office/drawing/2014/main" id="{0D46AFEB-58DA-4C22-BB03-7CDB80C9F608}"/>
              </a:ext>
            </a:extLst>
          </p:cNvPr>
          <p:cNvSpPr/>
          <p:nvPr/>
        </p:nvSpPr>
        <p:spPr>
          <a:xfrm>
            <a:off x="9821093" y="4116429"/>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6</a:t>
            </a:r>
          </a:p>
        </p:txBody>
      </p:sp>
      <p:sp>
        <p:nvSpPr>
          <p:cNvPr id="24" name="Action Button: Custom 16">
            <a:hlinkClick r:id="" action="ppaction://noaction" highlightClick="1">
              <a:snd r:embed="rId20" name="au dix huitieme NO BEEP.wav"/>
            </a:hlinkClick>
            <a:extLst>
              <a:ext uri="{FF2B5EF4-FFF2-40B4-BE49-F238E27FC236}">
                <a16:creationId xmlns:a16="http://schemas.microsoft.com/office/drawing/2014/main" id="{0594C547-5FCD-4061-AE31-EECD01BD7604}"/>
              </a:ext>
            </a:extLst>
          </p:cNvPr>
          <p:cNvSpPr/>
          <p:nvPr/>
        </p:nvSpPr>
        <p:spPr>
          <a:xfrm>
            <a:off x="9821093" y="4668107"/>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7</a:t>
            </a:r>
          </a:p>
        </p:txBody>
      </p:sp>
      <p:sp>
        <p:nvSpPr>
          <p:cNvPr id="25" name="Action Button: Custom 16">
            <a:hlinkClick r:id="" action="ppaction://noaction" highlightClick="1">
              <a:snd r:embed="rId21" name="au debut du NO BEEP.wav"/>
            </a:hlinkClick>
            <a:extLst>
              <a:ext uri="{FF2B5EF4-FFF2-40B4-BE49-F238E27FC236}">
                <a16:creationId xmlns:a16="http://schemas.microsoft.com/office/drawing/2014/main" id="{A44FF61C-44CE-4114-BC82-AE5BE3AAF17B}"/>
              </a:ext>
            </a:extLst>
          </p:cNvPr>
          <p:cNvSpPr/>
          <p:nvPr/>
        </p:nvSpPr>
        <p:spPr>
          <a:xfrm>
            <a:off x="9821093" y="5219785"/>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8</a:t>
            </a:r>
          </a:p>
        </p:txBody>
      </p:sp>
      <p:sp>
        <p:nvSpPr>
          <p:cNvPr id="26" name="Action Button: Custom 16">
            <a:hlinkClick r:id="" action="ppaction://noaction" highlightClick="1">
              <a:snd r:embed="rId22" name="la france a perdu NO BEEP.wav"/>
            </a:hlinkClick>
            <a:extLst>
              <a:ext uri="{FF2B5EF4-FFF2-40B4-BE49-F238E27FC236}">
                <a16:creationId xmlns:a16="http://schemas.microsoft.com/office/drawing/2014/main" id="{E8AF2D8E-AD01-43BE-8BBF-F1312A906E31}"/>
              </a:ext>
            </a:extLst>
          </p:cNvPr>
          <p:cNvSpPr/>
          <p:nvPr/>
        </p:nvSpPr>
        <p:spPr>
          <a:xfrm>
            <a:off x="9821093" y="5771461"/>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9</a:t>
            </a:r>
          </a:p>
        </p:txBody>
      </p:sp>
      <p:sp>
        <p:nvSpPr>
          <p:cNvPr id="27" name="TextBox 26">
            <a:extLst>
              <a:ext uri="{FF2B5EF4-FFF2-40B4-BE49-F238E27FC236}">
                <a16:creationId xmlns:a16="http://schemas.microsoft.com/office/drawing/2014/main" id="{CA3A2D83-8A2E-EB20-B790-F07A214FC1F0}"/>
              </a:ext>
            </a:extLst>
          </p:cNvPr>
          <p:cNvSpPr txBox="1"/>
          <p:nvPr/>
        </p:nvSpPr>
        <p:spPr>
          <a:xfrm>
            <a:off x="667972" y="1640378"/>
            <a:ext cx="8803210" cy="707886"/>
          </a:xfrm>
          <a:prstGeom prst="rect">
            <a:avLst/>
          </a:prstGeom>
          <a:noFill/>
        </p:spPr>
        <p:txBody>
          <a:bodyPr wrap="square">
            <a:spAutoFit/>
          </a:bodyPr>
          <a:lstStyle/>
          <a:p>
            <a:pPr algn="l" rtl="0">
              <a:spcBef>
                <a:spcPts val="0"/>
              </a:spcBef>
              <a:spcAft>
                <a:spcPts val="0"/>
              </a:spcAft>
            </a:pPr>
            <a:r>
              <a:rPr lang="fr-FR" sz="2000" b="0" i="0" dirty="0">
                <a:solidFill>
                  <a:srgbClr val="1F4E79"/>
                </a:solidFill>
                <a:effectLst/>
              </a:rPr>
              <a:t>En 1608, le Québec est </a:t>
            </a:r>
            <a:r>
              <a:rPr lang="fr-FR" sz="2000" b="1" i="0" dirty="0">
                <a:solidFill>
                  <a:srgbClr val="1F4E79"/>
                </a:solidFill>
                <a:effectLst/>
              </a:rPr>
              <a:t>devenu </a:t>
            </a:r>
            <a:r>
              <a:rPr lang="fr-FR" sz="2000" b="0" i="0" dirty="0">
                <a:solidFill>
                  <a:srgbClr val="1F4E79"/>
                </a:solidFill>
                <a:effectLst/>
              </a:rPr>
              <a:t>la capitale de la nouvelle France, une des premières colonies françaises.</a:t>
            </a:r>
            <a:endParaRPr lang="fr-FR" sz="2000" b="0" i="0" dirty="0">
              <a:solidFill>
                <a:srgbClr val="222222"/>
              </a:solidFill>
              <a:effectLst/>
            </a:endParaRPr>
          </a:p>
        </p:txBody>
      </p:sp>
      <p:sp>
        <p:nvSpPr>
          <p:cNvPr id="28" name="TextBox 27">
            <a:extLst>
              <a:ext uri="{FF2B5EF4-FFF2-40B4-BE49-F238E27FC236}">
                <a16:creationId xmlns:a16="http://schemas.microsoft.com/office/drawing/2014/main" id="{69E9AAD0-A383-299F-0776-C4A7F5530144}"/>
              </a:ext>
            </a:extLst>
          </p:cNvPr>
          <p:cNvSpPr txBox="1"/>
          <p:nvPr/>
        </p:nvSpPr>
        <p:spPr>
          <a:xfrm>
            <a:off x="667972" y="2282233"/>
            <a:ext cx="8948176" cy="707886"/>
          </a:xfrm>
          <a:prstGeom prst="rect">
            <a:avLst/>
          </a:prstGeom>
          <a:noFill/>
        </p:spPr>
        <p:txBody>
          <a:bodyPr wrap="square">
            <a:spAutoFit/>
          </a:bodyPr>
          <a:lstStyle/>
          <a:p>
            <a:pPr algn="l" rtl="0">
              <a:spcBef>
                <a:spcPts val="0"/>
              </a:spcBef>
              <a:spcAft>
                <a:spcPts val="0"/>
              </a:spcAft>
            </a:pPr>
            <a:r>
              <a:rPr lang="fr-FR" sz="2000" b="0" i="0" dirty="0">
                <a:solidFill>
                  <a:srgbClr val="1F4E79"/>
                </a:solidFill>
                <a:effectLst/>
              </a:rPr>
              <a:t>À la fin du dix-septième siècle, beaucoup de l’est de l'Amérique du Nord a </a:t>
            </a:r>
            <a:r>
              <a:rPr lang="fr-FR" sz="2000" b="1" i="0" dirty="0">
                <a:solidFill>
                  <a:srgbClr val="1F4E79"/>
                </a:solidFill>
                <a:effectLst/>
              </a:rPr>
              <a:t>appartenu </a:t>
            </a:r>
            <a:r>
              <a:rPr lang="fr-FR" sz="2000" b="0" i="0" dirty="0">
                <a:solidFill>
                  <a:srgbClr val="1F4E79"/>
                </a:solidFill>
                <a:effectLst/>
              </a:rPr>
              <a:t>à la France.</a:t>
            </a:r>
            <a:endParaRPr lang="fr-FR" sz="2000" b="0" i="0" dirty="0">
              <a:solidFill>
                <a:srgbClr val="222222"/>
              </a:solidFill>
              <a:effectLst/>
            </a:endParaRPr>
          </a:p>
        </p:txBody>
      </p:sp>
      <p:sp>
        <p:nvSpPr>
          <p:cNvPr id="29" name="TextBox 28">
            <a:extLst>
              <a:ext uri="{FF2B5EF4-FFF2-40B4-BE49-F238E27FC236}">
                <a16:creationId xmlns:a16="http://schemas.microsoft.com/office/drawing/2014/main" id="{B2410DA4-A539-B812-7C9B-F3F86DEB69A1}"/>
              </a:ext>
            </a:extLst>
          </p:cNvPr>
          <p:cNvSpPr txBox="1"/>
          <p:nvPr/>
        </p:nvSpPr>
        <p:spPr>
          <a:xfrm>
            <a:off x="667972" y="2963800"/>
            <a:ext cx="9226956" cy="707886"/>
          </a:xfrm>
          <a:prstGeom prst="rect">
            <a:avLst/>
          </a:prstGeom>
          <a:noFill/>
        </p:spPr>
        <p:txBody>
          <a:bodyPr wrap="square">
            <a:spAutoFit/>
          </a:bodyPr>
          <a:lstStyle/>
          <a:p>
            <a:pPr algn="l" rtl="0">
              <a:spcBef>
                <a:spcPts val="0"/>
              </a:spcBef>
              <a:spcAft>
                <a:spcPts val="0"/>
              </a:spcAft>
            </a:pPr>
            <a:r>
              <a:rPr lang="fr-FR" sz="2000" b="0" i="0" dirty="0">
                <a:solidFill>
                  <a:srgbClr val="1F4E79"/>
                </a:solidFill>
                <a:effectLst/>
              </a:rPr>
              <a:t>Au même siècle, les armées françaises sont aussi </a:t>
            </a:r>
            <a:r>
              <a:rPr lang="fr-FR" sz="2000" b="1" i="0" dirty="0">
                <a:solidFill>
                  <a:srgbClr val="1F4E79"/>
                </a:solidFill>
                <a:effectLst/>
              </a:rPr>
              <a:t>descendues en </a:t>
            </a:r>
            <a:r>
              <a:rPr lang="fr-FR" sz="2000" b="0" i="0" dirty="0">
                <a:solidFill>
                  <a:srgbClr val="1F4E79"/>
                </a:solidFill>
                <a:effectLst/>
              </a:rPr>
              <a:t>Amérique du Sud, en Afrique du Sud et en Asie pour établir des colonies.</a:t>
            </a:r>
            <a:endParaRPr lang="fr-FR" sz="2000" b="0" i="0" dirty="0">
              <a:solidFill>
                <a:srgbClr val="222222"/>
              </a:solidFill>
              <a:effectLst/>
            </a:endParaRPr>
          </a:p>
        </p:txBody>
      </p:sp>
      <p:sp>
        <p:nvSpPr>
          <p:cNvPr id="30" name="TextBox 29">
            <a:extLst>
              <a:ext uri="{FF2B5EF4-FFF2-40B4-BE49-F238E27FC236}">
                <a16:creationId xmlns:a16="http://schemas.microsoft.com/office/drawing/2014/main" id="{A2B54BF4-AE8E-0B8B-F45D-0382E7BD2FDD}"/>
              </a:ext>
            </a:extLst>
          </p:cNvPr>
          <p:cNvSpPr txBox="1"/>
          <p:nvPr/>
        </p:nvSpPr>
        <p:spPr>
          <a:xfrm>
            <a:off x="667972" y="3603641"/>
            <a:ext cx="9070839" cy="707886"/>
          </a:xfrm>
          <a:prstGeom prst="rect">
            <a:avLst/>
          </a:prstGeom>
          <a:noFill/>
        </p:spPr>
        <p:txBody>
          <a:bodyPr wrap="square">
            <a:spAutoFit/>
          </a:bodyPr>
          <a:lstStyle/>
          <a:p>
            <a:r>
              <a:rPr lang="fr-FR" sz="2000" b="1" i="0" dirty="0">
                <a:solidFill>
                  <a:srgbClr val="1F4E79"/>
                </a:solidFill>
                <a:effectLst/>
              </a:rPr>
              <a:t>Les Français </a:t>
            </a:r>
            <a:r>
              <a:rPr lang="fr-FR" sz="2000" b="0" i="0" dirty="0">
                <a:solidFill>
                  <a:srgbClr val="1F4E79"/>
                </a:solidFill>
                <a:effectLst/>
              </a:rPr>
              <a:t>ont obtenu des esclaves* de l’Afrique pour fournir les produits exotiques, comme le sucre* et le café, à la Métropole. </a:t>
            </a:r>
            <a:endParaRPr lang="fr-FR" sz="2000" b="0" i="0" dirty="0">
              <a:solidFill>
                <a:srgbClr val="222222"/>
              </a:solidFill>
              <a:effectLst/>
            </a:endParaRPr>
          </a:p>
        </p:txBody>
      </p:sp>
      <p:sp>
        <p:nvSpPr>
          <p:cNvPr id="31" name="TextBox 30">
            <a:extLst>
              <a:ext uri="{FF2B5EF4-FFF2-40B4-BE49-F238E27FC236}">
                <a16:creationId xmlns:a16="http://schemas.microsoft.com/office/drawing/2014/main" id="{D86C13D0-3510-EBF0-7DDC-E1970FF0CAB1}"/>
              </a:ext>
            </a:extLst>
          </p:cNvPr>
          <p:cNvSpPr txBox="1"/>
          <p:nvPr/>
        </p:nvSpPr>
        <p:spPr>
          <a:xfrm>
            <a:off x="667972" y="4253488"/>
            <a:ext cx="7041317" cy="400110"/>
          </a:xfrm>
          <a:prstGeom prst="rect">
            <a:avLst/>
          </a:prstGeom>
          <a:noFill/>
        </p:spPr>
        <p:txBody>
          <a:bodyPr wrap="square">
            <a:spAutoFit/>
          </a:bodyPr>
          <a:lstStyle/>
          <a:p>
            <a:pPr algn="l" rtl="0">
              <a:spcBef>
                <a:spcPts val="0"/>
              </a:spcBef>
              <a:spcAft>
                <a:spcPts val="0"/>
              </a:spcAft>
            </a:pPr>
            <a:r>
              <a:rPr lang="fr-FR" sz="2000" b="1" i="0" dirty="0">
                <a:solidFill>
                  <a:srgbClr val="1F4E79"/>
                </a:solidFill>
                <a:effectLst/>
              </a:rPr>
              <a:t>La France </a:t>
            </a:r>
            <a:r>
              <a:rPr lang="fr-FR" sz="2000" b="0" i="0" dirty="0">
                <a:solidFill>
                  <a:srgbClr val="1F4E79"/>
                </a:solidFill>
                <a:effectLst/>
              </a:rPr>
              <a:t>a vendu ces produits au reste du monde.</a:t>
            </a:r>
            <a:endParaRPr lang="fr-FR" sz="2000" b="0" i="0" dirty="0">
              <a:solidFill>
                <a:srgbClr val="222222"/>
              </a:solidFill>
              <a:effectLst/>
            </a:endParaRPr>
          </a:p>
        </p:txBody>
      </p:sp>
      <p:sp>
        <p:nvSpPr>
          <p:cNvPr id="33" name="TextBox 32">
            <a:extLst>
              <a:ext uri="{FF2B5EF4-FFF2-40B4-BE49-F238E27FC236}">
                <a16:creationId xmlns:a16="http://schemas.microsoft.com/office/drawing/2014/main" id="{32BFD78F-B2DB-FDEE-DDD5-5198BBA3440C}"/>
              </a:ext>
            </a:extLst>
          </p:cNvPr>
          <p:cNvSpPr txBox="1"/>
          <p:nvPr/>
        </p:nvSpPr>
        <p:spPr>
          <a:xfrm>
            <a:off x="667972" y="4691112"/>
            <a:ext cx="9070838" cy="400110"/>
          </a:xfrm>
          <a:prstGeom prst="rect">
            <a:avLst/>
          </a:prstGeom>
          <a:noFill/>
        </p:spPr>
        <p:txBody>
          <a:bodyPr wrap="square">
            <a:spAutoFit/>
          </a:bodyPr>
          <a:lstStyle/>
          <a:p>
            <a:pPr algn="l" rtl="0">
              <a:spcBef>
                <a:spcPts val="0"/>
              </a:spcBef>
              <a:spcAft>
                <a:spcPts val="0"/>
              </a:spcAft>
            </a:pPr>
            <a:r>
              <a:rPr lang="fr-FR" sz="2000" b="0" i="0" dirty="0">
                <a:solidFill>
                  <a:srgbClr val="1F4E79"/>
                </a:solidFill>
                <a:effectLst/>
              </a:rPr>
              <a:t>Au dix-huitième siècle la France a </a:t>
            </a:r>
            <a:r>
              <a:rPr lang="fr-FR" sz="2000" b="1" i="0" dirty="0">
                <a:solidFill>
                  <a:srgbClr val="1F4E79"/>
                </a:solidFill>
                <a:effectLst/>
              </a:rPr>
              <a:t>défendu </a:t>
            </a:r>
            <a:r>
              <a:rPr lang="fr-FR" sz="2000" b="0" i="0" dirty="0">
                <a:solidFill>
                  <a:srgbClr val="1F4E79"/>
                </a:solidFill>
                <a:effectLst/>
              </a:rPr>
              <a:t>l’Empire contre les Anglais.</a:t>
            </a:r>
            <a:endParaRPr lang="fr-FR" sz="2000" b="0" i="0" dirty="0">
              <a:solidFill>
                <a:srgbClr val="222222"/>
              </a:solidFill>
              <a:effectLst/>
            </a:endParaRPr>
          </a:p>
        </p:txBody>
      </p:sp>
      <p:sp>
        <p:nvSpPr>
          <p:cNvPr id="34" name="TextBox 33">
            <a:extLst>
              <a:ext uri="{FF2B5EF4-FFF2-40B4-BE49-F238E27FC236}">
                <a16:creationId xmlns:a16="http://schemas.microsoft.com/office/drawing/2014/main" id="{0D9CB348-A224-4358-0599-12BC7E4A638A}"/>
              </a:ext>
            </a:extLst>
          </p:cNvPr>
          <p:cNvSpPr txBox="1"/>
          <p:nvPr/>
        </p:nvSpPr>
        <p:spPr>
          <a:xfrm>
            <a:off x="667972" y="5124357"/>
            <a:ext cx="8803210" cy="707886"/>
          </a:xfrm>
          <a:prstGeom prst="rect">
            <a:avLst/>
          </a:prstGeom>
          <a:noFill/>
        </p:spPr>
        <p:txBody>
          <a:bodyPr wrap="square">
            <a:spAutoFit/>
          </a:bodyPr>
          <a:lstStyle/>
          <a:p>
            <a:pPr algn="l" rtl="0">
              <a:spcBef>
                <a:spcPts val="0"/>
              </a:spcBef>
              <a:spcAft>
                <a:spcPts val="0"/>
              </a:spcAft>
            </a:pPr>
            <a:r>
              <a:rPr lang="fr-FR" sz="2000" b="0" i="0" dirty="0">
                <a:solidFill>
                  <a:srgbClr val="1F4E79"/>
                </a:solidFill>
                <a:effectLst/>
              </a:rPr>
              <a:t>Au début du dix-neuvième siècle, </a:t>
            </a:r>
            <a:r>
              <a:rPr lang="fr-FR" sz="2000" b="1" i="0" dirty="0">
                <a:solidFill>
                  <a:srgbClr val="1F4E79"/>
                </a:solidFill>
                <a:effectLst/>
              </a:rPr>
              <a:t>les Anglais </a:t>
            </a:r>
            <a:r>
              <a:rPr lang="fr-FR" sz="2000" b="0" i="0" dirty="0">
                <a:solidFill>
                  <a:srgbClr val="1F4E79"/>
                </a:solidFill>
                <a:effectLst/>
              </a:rPr>
              <a:t>ont mis fin au premier Empire colonial français.</a:t>
            </a:r>
            <a:endParaRPr lang="fr-FR" sz="2000" b="0" i="0" dirty="0">
              <a:solidFill>
                <a:srgbClr val="222222"/>
              </a:solidFill>
              <a:effectLst/>
            </a:endParaRPr>
          </a:p>
        </p:txBody>
      </p:sp>
      <p:sp>
        <p:nvSpPr>
          <p:cNvPr id="37" name="TextBox 36">
            <a:extLst>
              <a:ext uri="{FF2B5EF4-FFF2-40B4-BE49-F238E27FC236}">
                <a16:creationId xmlns:a16="http://schemas.microsoft.com/office/drawing/2014/main" id="{79D791F7-4A19-B75E-6A4F-1A40512768A4}"/>
              </a:ext>
            </a:extLst>
          </p:cNvPr>
          <p:cNvSpPr txBox="1"/>
          <p:nvPr/>
        </p:nvSpPr>
        <p:spPr>
          <a:xfrm>
            <a:off x="667972" y="5832080"/>
            <a:ext cx="7041317" cy="400110"/>
          </a:xfrm>
          <a:prstGeom prst="rect">
            <a:avLst/>
          </a:prstGeom>
          <a:noFill/>
        </p:spPr>
        <p:txBody>
          <a:bodyPr wrap="square">
            <a:spAutoFit/>
          </a:bodyPr>
          <a:lstStyle/>
          <a:p>
            <a:pPr algn="l" rtl="0">
              <a:spcBef>
                <a:spcPts val="0"/>
              </a:spcBef>
              <a:spcAft>
                <a:spcPts val="0"/>
              </a:spcAft>
            </a:pPr>
            <a:r>
              <a:rPr lang="fr-FR" sz="2000" b="0" i="0" dirty="0">
                <a:solidFill>
                  <a:srgbClr val="1F4E79"/>
                </a:solidFill>
                <a:effectLst/>
              </a:rPr>
              <a:t>La France </a:t>
            </a:r>
            <a:r>
              <a:rPr lang="fr-FR" sz="2000" b="1" i="0" dirty="0">
                <a:solidFill>
                  <a:srgbClr val="1F4E79"/>
                </a:solidFill>
                <a:effectLst/>
              </a:rPr>
              <a:t>a perdu </a:t>
            </a:r>
            <a:r>
              <a:rPr lang="fr-FR" sz="2000" b="0" i="0" dirty="0">
                <a:solidFill>
                  <a:srgbClr val="1F4E79"/>
                </a:solidFill>
                <a:effectLst/>
              </a:rPr>
              <a:t>presque toutes ses colonies.</a:t>
            </a:r>
            <a:endParaRPr lang="fr-FR" sz="2000" b="0" i="0" dirty="0">
              <a:solidFill>
                <a:srgbClr val="222222"/>
              </a:solidFill>
              <a:effectLst/>
            </a:endParaRPr>
          </a:p>
        </p:txBody>
      </p:sp>
      <p:sp>
        <p:nvSpPr>
          <p:cNvPr id="38" name="Rounded Rectangular Callout 10">
            <a:extLst>
              <a:ext uri="{FF2B5EF4-FFF2-40B4-BE49-F238E27FC236}">
                <a16:creationId xmlns:a16="http://schemas.microsoft.com/office/drawing/2014/main" id="{EA70A113-98DF-B5BF-A853-D9B94BB6E698}"/>
              </a:ext>
            </a:extLst>
          </p:cNvPr>
          <p:cNvSpPr/>
          <p:nvPr/>
        </p:nvSpPr>
        <p:spPr>
          <a:xfrm>
            <a:off x="10386825" y="3664665"/>
            <a:ext cx="1649485" cy="707887"/>
          </a:xfrm>
          <a:prstGeom prst="wedgeRoundRectCallout">
            <a:avLst>
              <a:gd name="adj1" fmla="val -48022"/>
              <a:gd name="adj2" fmla="val -21745"/>
              <a:gd name="adj3" fmla="val 16667"/>
            </a:avLst>
          </a:prstGeom>
          <a:solidFill>
            <a:srgbClr val="E3EAFD"/>
          </a:solidFill>
          <a:ln>
            <a:solidFill>
              <a:srgbClr val="11507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000" dirty="0">
                <a:solidFill>
                  <a:srgbClr val="104F75"/>
                </a:solidFill>
              </a:rPr>
              <a:t>French explorers</a:t>
            </a:r>
          </a:p>
        </p:txBody>
      </p:sp>
      <p:sp>
        <p:nvSpPr>
          <p:cNvPr id="39" name="Rounded Rectangular Callout 10">
            <a:extLst>
              <a:ext uri="{FF2B5EF4-FFF2-40B4-BE49-F238E27FC236}">
                <a16:creationId xmlns:a16="http://schemas.microsoft.com/office/drawing/2014/main" id="{F6880B65-508F-FE7B-9A51-E484F8D02F38}"/>
              </a:ext>
            </a:extLst>
          </p:cNvPr>
          <p:cNvSpPr/>
          <p:nvPr/>
        </p:nvSpPr>
        <p:spPr>
          <a:xfrm>
            <a:off x="10386825" y="5009672"/>
            <a:ext cx="1649485" cy="482013"/>
          </a:xfrm>
          <a:prstGeom prst="wedgeRoundRectCallout">
            <a:avLst>
              <a:gd name="adj1" fmla="val -48022"/>
              <a:gd name="adj2" fmla="val -21745"/>
              <a:gd name="adj3" fmla="val 16667"/>
            </a:avLst>
          </a:prstGeom>
          <a:solidFill>
            <a:srgbClr val="E3EAFD"/>
          </a:solidFill>
          <a:ln>
            <a:solidFill>
              <a:srgbClr val="11507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000" dirty="0">
                <a:solidFill>
                  <a:srgbClr val="104F75"/>
                </a:solidFill>
              </a:rPr>
              <a:t>belonged</a:t>
            </a:r>
          </a:p>
        </p:txBody>
      </p:sp>
      <p:sp>
        <p:nvSpPr>
          <p:cNvPr id="40" name="Rounded Rectangular Callout 10">
            <a:extLst>
              <a:ext uri="{FF2B5EF4-FFF2-40B4-BE49-F238E27FC236}">
                <a16:creationId xmlns:a16="http://schemas.microsoft.com/office/drawing/2014/main" id="{76E7AAB5-ECD9-86C5-9DB9-CF0E05BF87CB}"/>
              </a:ext>
            </a:extLst>
          </p:cNvPr>
          <p:cNvSpPr/>
          <p:nvPr/>
        </p:nvSpPr>
        <p:spPr>
          <a:xfrm>
            <a:off x="10386825" y="4450105"/>
            <a:ext cx="1649485" cy="482014"/>
          </a:xfrm>
          <a:prstGeom prst="wedgeRoundRectCallout">
            <a:avLst>
              <a:gd name="adj1" fmla="val -48022"/>
              <a:gd name="adj2" fmla="val -21745"/>
              <a:gd name="adj3" fmla="val 16667"/>
            </a:avLst>
          </a:prstGeom>
          <a:solidFill>
            <a:srgbClr val="E3EAFD"/>
          </a:solidFill>
          <a:ln>
            <a:solidFill>
              <a:srgbClr val="11507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000" dirty="0">
                <a:solidFill>
                  <a:srgbClr val="104F75"/>
                </a:solidFill>
              </a:rPr>
              <a:t>became</a:t>
            </a:r>
          </a:p>
        </p:txBody>
      </p:sp>
      <p:sp>
        <p:nvSpPr>
          <p:cNvPr id="41" name="Rounded Rectangular Callout 10">
            <a:extLst>
              <a:ext uri="{FF2B5EF4-FFF2-40B4-BE49-F238E27FC236}">
                <a16:creationId xmlns:a16="http://schemas.microsoft.com/office/drawing/2014/main" id="{3D999F9D-F47D-67AB-9C75-BCD02499BB39}"/>
              </a:ext>
            </a:extLst>
          </p:cNvPr>
          <p:cNvSpPr/>
          <p:nvPr/>
        </p:nvSpPr>
        <p:spPr>
          <a:xfrm>
            <a:off x="10386825" y="5569238"/>
            <a:ext cx="1649485" cy="700379"/>
          </a:xfrm>
          <a:prstGeom prst="wedgeRoundRectCallout">
            <a:avLst>
              <a:gd name="adj1" fmla="val -48022"/>
              <a:gd name="adj2" fmla="val -21745"/>
              <a:gd name="adj3" fmla="val 16667"/>
            </a:avLst>
          </a:prstGeom>
          <a:solidFill>
            <a:srgbClr val="E3EAFD"/>
          </a:solidFill>
          <a:ln>
            <a:solidFill>
              <a:srgbClr val="11507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000" dirty="0">
                <a:solidFill>
                  <a:srgbClr val="104F75"/>
                </a:solidFill>
              </a:rPr>
              <a:t>went down to</a:t>
            </a:r>
          </a:p>
        </p:txBody>
      </p:sp>
      <p:sp>
        <p:nvSpPr>
          <p:cNvPr id="42" name="Rounded Rectangular Callout 10">
            <a:extLst>
              <a:ext uri="{FF2B5EF4-FFF2-40B4-BE49-F238E27FC236}">
                <a16:creationId xmlns:a16="http://schemas.microsoft.com/office/drawing/2014/main" id="{91E62154-D62B-98D1-94B0-73F6BB7EB1CC}"/>
              </a:ext>
            </a:extLst>
          </p:cNvPr>
          <p:cNvSpPr/>
          <p:nvPr/>
        </p:nvSpPr>
        <p:spPr>
          <a:xfrm>
            <a:off x="10386825" y="1985964"/>
            <a:ext cx="1649485" cy="482014"/>
          </a:xfrm>
          <a:prstGeom prst="wedgeRoundRectCallout">
            <a:avLst>
              <a:gd name="adj1" fmla="val -48022"/>
              <a:gd name="adj2" fmla="val -21745"/>
              <a:gd name="adj3" fmla="val 16667"/>
            </a:avLst>
          </a:prstGeom>
          <a:solidFill>
            <a:srgbClr val="E3EAFD"/>
          </a:solidFill>
          <a:ln>
            <a:solidFill>
              <a:srgbClr val="11507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000" dirty="0">
                <a:solidFill>
                  <a:srgbClr val="104F75"/>
                </a:solidFill>
              </a:rPr>
              <a:t>the French</a:t>
            </a:r>
          </a:p>
        </p:txBody>
      </p:sp>
      <p:sp>
        <p:nvSpPr>
          <p:cNvPr id="43" name="Rounded Rectangular Callout 10">
            <a:extLst>
              <a:ext uri="{FF2B5EF4-FFF2-40B4-BE49-F238E27FC236}">
                <a16:creationId xmlns:a16="http://schemas.microsoft.com/office/drawing/2014/main" id="{836EBD14-1C88-FF32-0B45-38C5B5FE9934}"/>
              </a:ext>
            </a:extLst>
          </p:cNvPr>
          <p:cNvSpPr/>
          <p:nvPr/>
        </p:nvSpPr>
        <p:spPr>
          <a:xfrm>
            <a:off x="10386825" y="1426398"/>
            <a:ext cx="1649485" cy="482013"/>
          </a:xfrm>
          <a:prstGeom prst="wedgeRoundRectCallout">
            <a:avLst>
              <a:gd name="adj1" fmla="val -48022"/>
              <a:gd name="adj2" fmla="val -21745"/>
              <a:gd name="adj3" fmla="val 16667"/>
            </a:avLst>
          </a:prstGeom>
          <a:solidFill>
            <a:srgbClr val="E3EAFD"/>
          </a:solidFill>
          <a:ln>
            <a:solidFill>
              <a:srgbClr val="11507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000" dirty="0">
                <a:solidFill>
                  <a:srgbClr val="104F75"/>
                </a:solidFill>
              </a:rPr>
              <a:t>defended</a:t>
            </a:r>
          </a:p>
        </p:txBody>
      </p:sp>
      <p:sp>
        <p:nvSpPr>
          <p:cNvPr id="44" name="Rounded Rectangular Callout 10">
            <a:extLst>
              <a:ext uri="{FF2B5EF4-FFF2-40B4-BE49-F238E27FC236}">
                <a16:creationId xmlns:a16="http://schemas.microsoft.com/office/drawing/2014/main" id="{581F95F9-202E-9AF8-9C4E-CC94E71447DE}"/>
              </a:ext>
            </a:extLst>
          </p:cNvPr>
          <p:cNvSpPr/>
          <p:nvPr/>
        </p:nvSpPr>
        <p:spPr>
          <a:xfrm>
            <a:off x="10386825" y="3105098"/>
            <a:ext cx="1649485" cy="482014"/>
          </a:xfrm>
          <a:prstGeom prst="wedgeRoundRectCallout">
            <a:avLst>
              <a:gd name="adj1" fmla="val -48022"/>
              <a:gd name="adj2" fmla="val -21745"/>
              <a:gd name="adj3" fmla="val 16667"/>
            </a:avLst>
          </a:prstGeom>
          <a:solidFill>
            <a:srgbClr val="E3EAFD"/>
          </a:solidFill>
          <a:ln>
            <a:solidFill>
              <a:srgbClr val="11507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000" dirty="0">
                <a:solidFill>
                  <a:srgbClr val="104F75"/>
                </a:solidFill>
              </a:rPr>
              <a:t>France</a:t>
            </a:r>
          </a:p>
        </p:txBody>
      </p:sp>
      <p:sp>
        <p:nvSpPr>
          <p:cNvPr id="45" name="Rounded Rectangular Callout 10">
            <a:extLst>
              <a:ext uri="{FF2B5EF4-FFF2-40B4-BE49-F238E27FC236}">
                <a16:creationId xmlns:a16="http://schemas.microsoft.com/office/drawing/2014/main" id="{3E469DC7-7043-231F-3793-C7DAE04F4FE5}"/>
              </a:ext>
            </a:extLst>
          </p:cNvPr>
          <p:cNvSpPr/>
          <p:nvPr/>
        </p:nvSpPr>
        <p:spPr>
          <a:xfrm>
            <a:off x="10386825" y="866832"/>
            <a:ext cx="1649485" cy="482013"/>
          </a:xfrm>
          <a:prstGeom prst="wedgeRoundRectCallout">
            <a:avLst>
              <a:gd name="adj1" fmla="val -48022"/>
              <a:gd name="adj2" fmla="val -21745"/>
              <a:gd name="adj3" fmla="val 16667"/>
            </a:avLst>
          </a:prstGeom>
          <a:solidFill>
            <a:srgbClr val="E3EAFD"/>
          </a:solidFill>
          <a:ln>
            <a:solidFill>
              <a:srgbClr val="11507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000" dirty="0">
                <a:solidFill>
                  <a:srgbClr val="104F75"/>
                </a:solidFill>
              </a:rPr>
              <a:t>the English</a:t>
            </a:r>
          </a:p>
        </p:txBody>
      </p:sp>
      <p:sp>
        <p:nvSpPr>
          <p:cNvPr id="46" name="Rounded Rectangular Callout 10">
            <a:extLst>
              <a:ext uri="{FF2B5EF4-FFF2-40B4-BE49-F238E27FC236}">
                <a16:creationId xmlns:a16="http://schemas.microsoft.com/office/drawing/2014/main" id="{ED4435DF-CF34-615B-6EFA-E6F94E1CE4E2}"/>
              </a:ext>
            </a:extLst>
          </p:cNvPr>
          <p:cNvSpPr/>
          <p:nvPr/>
        </p:nvSpPr>
        <p:spPr>
          <a:xfrm>
            <a:off x="10386825" y="2545531"/>
            <a:ext cx="1649485" cy="482014"/>
          </a:xfrm>
          <a:prstGeom prst="wedgeRoundRectCallout">
            <a:avLst>
              <a:gd name="adj1" fmla="val -48022"/>
              <a:gd name="adj2" fmla="val -21745"/>
              <a:gd name="adj3" fmla="val 16667"/>
            </a:avLst>
          </a:prstGeom>
          <a:solidFill>
            <a:srgbClr val="E3EAFD"/>
          </a:solidFill>
          <a:ln>
            <a:solidFill>
              <a:srgbClr val="11507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000" dirty="0">
                <a:solidFill>
                  <a:srgbClr val="104F75"/>
                </a:solidFill>
              </a:rPr>
              <a:t>lost</a:t>
            </a:r>
          </a:p>
        </p:txBody>
      </p:sp>
      <p:sp>
        <p:nvSpPr>
          <p:cNvPr id="49" name="Speech Bubble: Rectangle with Corners Rounded 48">
            <a:extLst>
              <a:ext uri="{FF2B5EF4-FFF2-40B4-BE49-F238E27FC236}">
                <a16:creationId xmlns:a16="http://schemas.microsoft.com/office/drawing/2014/main" id="{2CA72B90-5AF2-C307-F767-4FF170C87DD4}"/>
              </a:ext>
            </a:extLst>
          </p:cNvPr>
          <p:cNvSpPr/>
          <p:nvPr/>
        </p:nvSpPr>
        <p:spPr>
          <a:xfrm>
            <a:off x="6562215" y="172708"/>
            <a:ext cx="2955073" cy="999452"/>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1" dirty="0">
                <a:solidFill>
                  <a:prstClr val="white"/>
                </a:solidFill>
                <a:latin typeface="Century Gothic" panose="020F0302020204030204"/>
              </a:rPr>
              <a:t>*</a:t>
            </a:r>
            <a:r>
              <a:rPr lang="fr-FR" sz="2000" b="1" dirty="0">
                <a:solidFill>
                  <a:prstClr val="white"/>
                </a:solidFill>
                <a:latin typeface="Century Gothic" panose="020F0302020204030204"/>
              </a:rPr>
              <a:t>explorateur</a:t>
            </a:r>
            <a:r>
              <a:rPr lang="en-GB" sz="2000" b="1" dirty="0">
                <a:solidFill>
                  <a:prstClr val="white"/>
                </a:solidFill>
                <a:latin typeface="Century Gothic" panose="020F0302020204030204"/>
              </a:rPr>
              <a:t> =</a:t>
            </a:r>
            <a:r>
              <a:rPr lang="en-GB" sz="2000" dirty="0">
                <a:solidFill>
                  <a:prstClr val="white"/>
                </a:solidFill>
                <a:latin typeface="Century Gothic" panose="020F0302020204030204"/>
              </a:rPr>
              <a:t> explorer, </a:t>
            </a:r>
            <a:r>
              <a:rPr lang="fr-FR" sz="2000" b="1" dirty="0">
                <a:solidFill>
                  <a:prstClr val="white"/>
                </a:solidFill>
                <a:latin typeface="Century Gothic" panose="020F0302020204030204"/>
              </a:rPr>
              <a:t>esclave</a:t>
            </a:r>
            <a:r>
              <a:rPr lang="en-GB" sz="2000" dirty="0">
                <a:solidFill>
                  <a:prstClr val="white"/>
                </a:solidFill>
                <a:latin typeface="Century Gothic" panose="020F0302020204030204"/>
              </a:rPr>
              <a:t> </a:t>
            </a:r>
            <a:r>
              <a:rPr lang="en-GB" sz="2000" b="1" dirty="0">
                <a:solidFill>
                  <a:prstClr val="white"/>
                </a:solidFill>
                <a:latin typeface="Century Gothic" panose="020F0302020204030204"/>
              </a:rPr>
              <a:t>=</a:t>
            </a:r>
            <a:r>
              <a:rPr lang="en-GB" sz="2000" dirty="0">
                <a:solidFill>
                  <a:prstClr val="white"/>
                </a:solidFill>
                <a:latin typeface="Century Gothic" panose="020F0302020204030204"/>
              </a:rPr>
              <a:t> slave, </a:t>
            </a:r>
            <a:r>
              <a:rPr lang="en-GB" sz="2000" b="1" dirty="0">
                <a:solidFill>
                  <a:prstClr val="white"/>
                </a:solidFill>
                <a:latin typeface="Century Gothic" panose="020F0302020204030204"/>
              </a:rPr>
              <a:t>sucre =</a:t>
            </a:r>
            <a:r>
              <a:rPr lang="en-GB" sz="2000" dirty="0">
                <a:solidFill>
                  <a:prstClr val="white"/>
                </a:solidFill>
                <a:latin typeface="Century Gothic" panose="020F0302020204030204"/>
              </a:rPr>
              <a:t> sugar</a:t>
            </a:r>
            <a:endPar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Tree>
    <p:extLst>
      <p:ext uri="{BB962C8B-B14F-4D97-AF65-F5344CB8AC3E}">
        <p14:creationId xmlns:p14="http://schemas.microsoft.com/office/powerpoint/2010/main" val="2602292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24" presetClass="emph" presetSubtype="0" fill="hold" grpId="0" nodeType="withEffect">
                                  <p:stCondLst>
                                    <p:cond delay="0"/>
                                  </p:stCondLst>
                                  <p:childTnLst>
                                    <p:animClr clrSpc="hsl" dir="cw">
                                      <p:cBhvr override="childStyle">
                                        <p:cTn id="8" dur="500" fill="hold"/>
                                        <p:tgtEl>
                                          <p:spTgt spid="38"/>
                                        </p:tgtEl>
                                        <p:attrNameLst>
                                          <p:attrName>style.color</p:attrName>
                                        </p:attrNameLst>
                                      </p:cBhvr>
                                      <p:by>
                                        <p:hsl h="0" s="-12549" l="-25098"/>
                                      </p:by>
                                    </p:animClr>
                                    <p:animClr clrSpc="hsl" dir="cw">
                                      <p:cBhvr>
                                        <p:cTn id="9" dur="500" fill="hold"/>
                                        <p:tgtEl>
                                          <p:spTgt spid="38"/>
                                        </p:tgtEl>
                                        <p:attrNameLst>
                                          <p:attrName>fillcolor</p:attrName>
                                        </p:attrNameLst>
                                      </p:cBhvr>
                                      <p:by>
                                        <p:hsl h="0" s="-12549" l="-25098"/>
                                      </p:by>
                                    </p:animClr>
                                    <p:animClr clrSpc="hsl" dir="cw">
                                      <p:cBhvr>
                                        <p:cTn id="10" dur="500" fill="hold"/>
                                        <p:tgtEl>
                                          <p:spTgt spid="38"/>
                                        </p:tgtEl>
                                        <p:attrNameLst>
                                          <p:attrName>stroke.color</p:attrName>
                                        </p:attrNameLst>
                                      </p:cBhvr>
                                      <p:by>
                                        <p:hsl h="0" s="-12549" l="-25098"/>
                                      </p:by>
                                    </p:animClr>
                                    <p:set>
                                      <p:cBhvr>
                                        <p:cTn id="11" dur="500" fill="hold"/>
                                        <p:tgtEl>
                                          <p:spTgt spid="38"/>
                                        </p:tgtEl>
                                        <p:attrNameLst>
                                          <p:attrName>fill.type</p:attrName>
                                        </p:attrNameLst>
                                      </p:cBhvr>
                                      <p:to>
                                        <p:strVal val="solid"/>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7"/>
                                        </p:tgtEl>
                                        <p:attrNameLst>
                                          <p:attrName>style.visibility</p:attrName>
                                        </p:attrNameLst>
                                      </p:cBhvr>
                                      <p:to>
                                        <p:strVal val="visible"/>
                                      </p:to>
                                    </p:set>
                                  </p:childTnLst>
                                </p:cTn>
                              </p:par>
                              <p:par>
                                <p:cTn id="16" presetID="24" presetClass="emph" presetSubtype="0" fill="hold" grpId="0" nodeType="withEffect">
                                  <p:stCondLst>
                                    <p:cond delay="0"/>
                                  </p:stCondLst>
                                  <p:childTnLst>
                                    <p:animClr clrSpc="hsl" dir="cw">
                                      <p:cBhvr override="childStyle">
                                        <p:cTn id="17" dur="500" fill="hold"/>
                                        <p:tgtEl>
                                          <p:spTgt spid="40"/>
                                        </p:tgtEl>
                                        <p:attrNameLst>
                                          <p:attrName>style.color</p:attrName>
                                        </p:attrNameLst>
                                      </p:cBhvr>
                                      <p:by>
                                        <p:hsl h="0" s="-12549" l="-25098"/>
                                      </p:by>
                                    </p:animClr>
                                    <p:animClr clrSpc="hsl" dir="cw">
                                      <p:cBhvr>
                                        <p:cTn id="18" dur="500" fill="hold"/>
                                        <p:tgtEl>
                                          <p:spTgt spid="40"/>
                                        </p:tgtEl>
                                        <p:attrNameLst>
                                          <p:attrName>fillcolor</p:attrName>
                                        </p:attrNameLst>
                                      </p:cBhvr>
                                      <p:by>
                                        <p:hsl h="0" s="-12549" l="-25098"/>
                                      </p:by>
                                    </p:animClr>
                                    <p:animClr clrSpc="hsl" dir="cw">
                                      <p:cBhvr>
                                        <p:cTn id="19" dur="500" fill="hold"/>
                                        <p:tgtEl>
                                          <p:spTgt spid="40"/>
                                        </p:tgtEl>
                                        <p:attrNameLst>
                                          <p:attrName>stroke.color</p:attrName>
                                        </p:attrNameLst>
                                      </p:cBhvr>
                                      <p:by>
                                        <p:hsl h="0" s="-12549" l="-25098"/>
                                      </p:by>
                                    </p:animClr>
                                    <p:set>
                                      <p:cBhvr>
                                        <p:cTn id="20" dur="500" fill="hold"/>
                                        <p:tgtEl>
                                          <p:spTgt spid="40"/>
                                        </p:tgtEl>
                                        <p:attrNameLst>
                                          <p:attrName>fill.type</p:attrName>
                                        </p:attrNameLst>
                                      </p:cBhvr>
                                      <p:to>
                                        <p:strVal val="solid"/>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par>
                                <p:cTn id="25" presetID="24" presetClass="emph" presetSubtype="0" fill="hold" grpId="0" nodeType="withEffect">
                                  <p:stCondLst>
                                    <p:cond delay="0"/>
                                  </p:stCondLst>
                                  <p:childTnLst>
                                    <p:animClr clrSpc="hsl" dir="cw">
                                      <p:cBhvr override="childStyle">
                                        <p:cTn id="26" dur="500" fill="hold"/>
                                        <p:tgtEl>
                                          <p:spTgt spid="39"/>
                                        </p:tgtEl>
                                        <p:attrNameLst>
                                          <p:attrName>style.color</p:attrName>
                                        </p:attrNameLst>
                                      </p:cBhvr>
                                      <p:by>
                                        <p:hsl h="0" s="-12549" l="-25098"/>
                                      </p:by>
                                    </p:animClr>
                                    <p:animClr clrSpc="hsl" dir="cw">
                                      <p:cBhvr>
                                        <p:cTn id="27" dur="500" fill="hold"/>
                                        <p:tgtEl>
                                          <p:spTgt spid="39"/>
                                        </p:tgtEl>
                                        <p:attrNameLst>
                                          <p:attrName>fillcolor</p:attrName>
                                        </p:attrNameLst>
                                      </p:cBhvr>
                                      <p:by>
                                        <p:hsl h="0" s="-12549" l="-25098"/>
                                      </p:by>
                                    </p:animClr>
                                    <p:animClr clrSpc="hsl" dir="cw">
                                      <p:cBhvr>
                                        <p:cTn id="28" dur="500" fill="hold"/>
                                        <p:tgtEl>
                                          <p:spTgt spid="39"/>
                                        </p:tgtEl>
                                        <p:attrNameLst>
                                          <p:attrName>stroke.color</p:attrName>
                                        </p:attrNameLst>
                                      </p:cBhvr>
                                      <p:by>
                                        <p:hsl h="0" s="-12549" l="-25098"/>
                                      </p:by>
                                    </p:animClr>
                                    <p:set>
                                      <p:cBhvr>
                                        <p:cTn id="29" dur="500" fill="hold"/>
                                        <p:tgtEl>
                                          <p:spTgt spid="39"/>
                                        </p:tgtEl>
                                        <p:attrNameLst>
                                          <p:attrName>fill.type</p:attrName>
                                        </p:attrNameLst>
                                      </p:cBhvr>
                                      <p:to>
                                        <p:strVal val="solid"/>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29"/>
                                        </p:tgtEl>
                                        <p:attrNameLst>
                                          <p:attrName>style.visibility</p:attrName>
                                        </p:attrNameLst>
                                      </p:cBhvr>
                                      <p:to>
                                        <p:strVal val="visible"/>
                                      </p:to>
                                    </p:set>
                                  </p:childTnLst>
                                </p:cTn>
                              </p:par>
                              <p:par>
                                <p:cTn id="34" presetID="24" presetClass="emph" presetSubtype="0" fill="hold" grpId="0" nodeType="withEffect">
                                  <p:stCondLst>
                                    <p:cond delay="0"/>
                                  </p:stCondLst>
                                  <p:childTnLst>
                                    <p:animClr clrSpc="hsl" dir="cw">
                                      <p:cBhvr override="childStyle">
                                        <p:cTn id="35" dur="500" fill="hold"/>
                                        <p:tgtEl>
                                          <p:spTgt spid="41"/>
                                        </p:tgtEl>
                                        <p:attrNameLst>
                                          <p:attrName>style.color</p:attrName>
                                        </p:attrNameLst>
                                      </p:cBhvr>
                                      <p:by>
                                        <p:hsl h="0" s="-12549" l="-25098"/>
                                      </p:by>
                                    </p:animClr>
                                    <p:animClr clrSpc="hsl" dir="cw">
                                      <p:cBhvr>
                                        <p:cTn id="36" dur="500" fill="hold"/>
                                        <p:tgtEl>
                                          <p:spTgt spid="41"/>
                                        </p:tgtEl>
                                        <p:attrNameLst>
                                          <p:attrName>fillcolor</p:attrName>
                                        </p:attrNameLst>
                                      </p:cBhvr>
                                      <p:by>
                                        <p:hsl h="0" s="-12549" l="-25098"/>
                                      </p:by>
                                    </p:animClr>
                                    <p:animClr clrSpc="hsl" dir="cw">
                                      <p:cBhvr>
                                        <p:cTn id="37" dur="500" fill="hold"/>
                                        <p:tgtEl>
                                          <p:spTgt spid="41"/>
                                        </p:tgtEl>
                                        <p:attrNameLst>
                                          <p:attrName>stroke.color</p:attrName>
                                        </p:attrNameLst>
                                      </p:cBhvr>
                                      <p:by>
                                        <p:hsl h="0" s="-12549" l="-25098"/>
                                      </p:by>
                                    </p:animClr>
                                    <p:set>
                                      <p:cBhvr>
                                        <p:cTn id="38" dur="500" fill="hold"/>
                                        <p:tgtEl>
                                          <p:spTgt spid="41"/>
                                        </p:tgtEl>
                                        <p:attrNameLst>
                                          <p:attrName>fill.type</p:attrName>
                                        </p:attrNameLst>
                                      </p:cBhvr>
                                      <p:to>
                                        <p:strVal val="solid"/>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0"/>
                                        </p:tgtEl>
                                        <p:attrNameLst>
                                          <p:attrName>style.visibility</p:attrName>
                                        </p:attrNameLst>
                                      </p:cBhvr>
                                      <p:to>
                                        <p:strVal val="visible"/>
                                      </p:to>
                                    </p:set>
                                  </p:childTnLst>
                                </p:cTn>
                              </p:par>
                              <p:par>
                                <p:cTn id="43" presetID="24" presetClass="emph" presetSubtype="0" fill="hold" grpId="0" nodeType="withEffect">
                                  <p:stCondLst>
                                    <p:cond delay="0"/>
                                  </p:stCondLst>
                                  <p:childTnLst>
                                    <p:animClr clrSpc="hsl" dir="cw">
                                      <p:cBhvr override="childStyle">
                                        <p:cTn id="44" dur="500" fill="hold"/>
                                        <p:tgtEl>
                                          <p:spTgt spid="42"/>
                                        </p:tgtEl>
                                        <p:attrNameLst>
                                          <p:attrName>style.color</p:attrName>
                                        </p:attrNameLst>
                                      </p:cBhvr>
                                      <p:by>
                                        <p:hsl h="0" s="-12549" l="-25098"/>
                                      </p:by>
                                    </p:animClr>
                                    <p:animClr clrSpc="hsl" dir="cw">
                                      <p:cBhvr>
                                        <p:cTn id="45" dur="500" fill="hold"/>
                                        <p:tgtEl>
                                          <p:spTgt spid="42"/>
                                        </p:tgtEl>
                                        <p:attrNameLst>
                                          <p:attrName>fillcolor</p:attrName>
                                        </p:attrNameLst>
                                      </p:cBhvr>
                                      <p:by>
                                        <p:hsl h="0" s="-12549" l="-25098"/>
                                      </p:by>
                                    </p:animClr>
                                    <p:animClr clrSpc="hsl" dir="cw">
                                      <p:cBhvr>
                                        <p:cTn id="46" dur="500" fill="hold"/>
                                        <p:tgtEl>
                                          <p:spTgt spid="42"/>
                                        </p:tgtEl>
                                        <p:attrNameLst>
                                          <p:attrName>stroke.color</p:attrName>
                                        </p:attrNameLst>
                                      </p:cBhvr>
                                      <p:by>
                                        <p:hsl h="0" s="-12549" l="-25098"/>
                                      </p:by>
                                    </p:animClr>
                                    <p:set>
                                      <p:cBhvr>
                                        <p:cTn id="47" dur="500" fill="hold"/>
                                        <p:tgtEl>
                                          <p:spTgt spid="42"/>
                                        </p:tgtEl>
                                        <p:attrNameLst>
                                          <p:attrName>fill.type</p:attrName>
                                        </p:attrNameLst>
                                      </p:cBhvr>
                                      <p:to>
                                        <p:strVal val="solid"/>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31"/>
                                        </p:tgtEl>
                                        <p:attrNameLst>
                                          <p:attrName>style.visibility</p:attrName>
                                        </p:attrNameLst>
                                      </p:cBhvr>
                                      <p:to>
                                        <p:strVal val="visible"/>
                                      </p:to>
                                    </p:set>
                                  </p:childTnLst>
                                </p:cTn>
                              </p:par>
                              <p:par>
                                <p:cTn id="52" presetID="24" presetClass="emph" presetSubtype="0" fill="hold" grpId="0" nodeType="withEffect">
                                  <p:stCondLst>
                                    <p:cond delay="0"/>
                                  </p:stCondLst>
                                  <p:childTnLst>
                                    <p:animClr clrSpc="hsl" dir="cw">
                                      <p:cBhvr override="childStyle">
                                        <p:cTn id="53" dur="500" fill="hold"/>
                                        <p:tgtEl>
                                          <p:spTgt spid="44"/>
                                        </p:tgtEl>
                                        <p:attrNameLst>
                                          <p:attrName>style.color</p:attrName>
                                        </p:attrNameLst>
                                      </p:cBhvr>
                                      <p:by>
                                        <p:hsl h="0" s="-12549" l="-25098"/>
                                      </p:by>
                                    </p:animClr>
                                    <p:animClr clrSpc="hsl" dir="cw">
                                      <p:cBhvr>
                                        <p:cTn id="54" dur="500" fill="hold"/>
                                        <p:tgtEl>
                                          <p:spTgt spid="44"/>
                                        </p:tgtEl>
                                        <p:attrNameLst>
                                          <p:attrName>fillcolor</p:attrName>
                                        </p:attrNameLst>
                                      </p:cBhvr>
                                      <p:by>
                                        <p:hsl h="0" s="-12549" l="-25098"/>
                                      </p:by>
                                    </p:animClr>
                                    <p:animClr clrSpc="hsl" dir="cw">
                                      <p:cBhvr>
                                        <p:cTn id="55" dur="500" fill="hold"/>
                                        <p:tgtEl>
                                          <p:spTgt spid="44"/>
                                        </p:tgtEl>
                                        <p:attrNameLst>
                                          <p:attrName>stroke.color</p:attrName>
                                        </p:attrNameLst>
                                      </p:cBhvr>
                                      <p:by>
                                        <p:hsl h="0" s="-12549" l="-25098"/>
                                      </p:by>
                                    </p:animClr>
                                    <p:set>
                                      <p:cBhvr>
                                        <p:cTn id="56" dur="500" fill="hold"/>
                                        <p:tgtEl>
                                          <p:spTgt spid="44"/>
                                        </p:tgtEl>
                                        <p:attrNameLst>
                                          <p:attrName>fill.type</p:attrName>
                                        </p:attrNameLst>
                                      </p:cBhvr>
                                      <p:to>
                                        <p:strVal val="solid"/>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33"/>
                                        </p:tgtEl>
                                        <p:attrNameLst>
                                          <p:attrName>style.visibility</p:attrName>
                                        </p:attrNameLst>
                                      </p:cBhvr>
                                      <p:to>
                                        <p:strVal val="visible"/>
                                      </p:to>
                                    </p:set>
                                  </p:childTnLst>
                                </p:cTn>
                              </p:par>
                              <p:par>
                                <p:cTn id="61" presetID="24" presetClass="emph" presetSubtype="0" fill="hold" grpId="0" nodeType="withEffect">
                                  <p:stCondLst>
                                    <p:cond delay="0"/>
                                  </p:stCondLst>
                                  <p:childTnLst>
                                    <p:animClr clrSpc="hsl" dir="cw">
                                      <p:cBhvr override="childStyle">
                                        <p:cTn id="62" dur="500" fill="hold"/>
                                        <p:tgtEl>
                                          <p:spTgt spid="43"/>
                                        </p:tgtEl>
                                        <p:attrNameLst>
                                          <p:attrName>style.color</p:attrName>
                                        </p:attrNameLst>
                                      </p:cBhvr>
                                      <p:by>
                                        <p:hsl h="0" s="-12549" l="-25098"/>
                                      </p:by>
                                    </p:animClr>
                                    <p:animClr clrSpc="hsl" dir="cw">
                                      <p:cBhvr>
                                        <p:cTn id="63" dur="500" fill="hold"/>
                                        <p:tgtEl>
                                          <p:spTgt spid="43"/>
                                        </p:tgtEl>
                                        <p:attrNameLst>
                                          <p:attrName>fillcolor</p:attrName>
                                        </p:attrNameLst>
                                      </p:cBhvr>
                                      <p:by>
                                        <p:hsl h="0" s="-12549" l="-25098"/>
                                      </p:by>
                                    </p:animClr>
                                    <p:animClr clrSpc="hsl" dir="cw">
                                      <p:cBhvr>
                                        <p:cTn id="64" dur="500" fill="hold"/>
                                        <p:tgtEl>
                                          <p:spTgt spid="43"/>
                                        </p:tgtEl>
                                        <p:attrNameLst>
                                          <p:attrName>stroke.color</p:attrName>
                                        </p:attrNameLst>
                                      </p:cBhvr>
                                      <p:by>
                                        <p:hsl h="0" s="-12549" l="-25098"/>
                                      </p:by>
                                    </p:animClr>
                                    <p:set>
                                      <p:cBhvr>
                                        <p:cTn id="65" dur="500" fill="hold"/>
                                        <p:tgtEl>
                                          <p:spTgt spid="43"/>
                                        </p:tgtEl>
                                        <p:attrNameLst>
                                          <p:attrName>fill.type</p:attrName>
                                        </p:attrNameLst>
                                      </p:cBhvr>
                                      <p:to>
                                        <p:strVal val="solid"/>
                                      </p:to>
                                    </p:set>
                                  </p:childTnLst>
                                </p:cTn>
                              </p:par>
                            </p:childTnLst>
                          </p:cTn>
                        </p:par>
                      </p:childTnLst>
                    </p:cTn>
                  </p:par>
                  <p:par>
                    <p:cTn id="66" fill="hold">
                      <p:stCondLst>
                        <p:cond delay="indefinite"/>
                      </p:stCondLst>
                      <p:childTnLst>
                        <p:par>
                          <p:cTn id="67" fill="hold">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34"/>
                                        </p:tgtEl>
                                        <p:attrNameLst>
                                          <p:attrName>style.visibility</p:attrName>
                                        </p:attrNameLst>
                                      </p:cBhvr>
                                      <p:to>
                                        <p:strVal val="visible"/>
                                      </p:to>
                                    </p:set>
                                  </p:childTnLst>
                                </p:cTn>
                              </p:par>
                              <p:par>
                                <p:cTn id="70" presetID="24" presetClass="emph" presetSubtype="0" fill="hold" grpId="0" nodeType="withEffect">
                                  <p:stCondLst>
                                    <p:cond delay="0"/>
                                  </p:stCondLst>
                                  <p:childTnLst>
                                    <p:animClr clrSpc="hsl" dir="cw">
                                      <p:cBhvr override="childStyle">
                                        <p:cTn id="71" dur="500" fill="hold"/>
                                        <p:tgtEl>
                                          <p:spTgt spid="45"/>
                                        </p:tgtEl>
                                        <p:attrNameLst>
                                          <p:attrName>style.color</p:attrName>
                                        </p:attrNameLst>
                                      </p:cBhvr>
                                      <p:by>
                                        <p:hsl h="0" s="-12549" l="-25098"/>
                                      </p:by>
                                    </p:animClr>
                                    <p:animClr clrSpc="hsl" dir="cw">
                                      <p:cBhvr>
                                        <p:cTn id="72" dur="500" fill="hold"/>
                                        <p:tgtEl>
                                          <p:spTgt spid="45"/>
                                        </p:tgtEl>
                                        <p:attrNameLst>
                                          <p:attrName>fillcolor</p:attrName>
                                        </p:attrNameLst>
                                      </p:cBhvr>
                                      <p:by>
                                        <p:hsl h="0" s="-12549" l="-25098"/>
                                      </p:by>
                                    </p:animClr>
                                    <p:animClr clrSpc="hsl" dir="cw">
                                      <p:cBhvr>
                                        <p:cTn id="73" dur="500" fill="hold"/>
                                        <p:tgtEl>
                                          <p:spTgt spid="45"/>
                                        </p:tgtEl>
                                        <p:attrNameLst>
                                          <p:attrName>stroke.color</p:attrName>
                                        </p:attrNameLst>
                                      </p:cBhvr>
                                      <p:by>
                                        <p:hsl h="0" s="-12549" l="-25098"/>
                                      </p:by>
                                    </p:animClr>
                                    <p:set>
                                      <p:cBhvr>
                                        <p:cTn id="74" dur="500" fill="hold"/>
                                        <p:tgtEl>
                                          <p:spTgt spid="45"/>
                                        </p:tgtEl>
                                        <p:attrNameLst>
                                          <p:attrName>fill.type</p:attrName>
                                        </p:attrNameLst>
                                      </p:cBhvr>
                                      <p:to>
                                        <p:strVal val="solid"/>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37"/>
                                        </p:tgtEl>
                                        <p:attrNameLst>
                                          <p:attrName>style.visibility</p:attrName>
                                        </p:attrNameLst>
                                      </p:cBhvr>
                                      <p:to>
                                        <p:strVal val="visible"/>
                                      </p:to>
                                    </p:set>
                                  </p:childTnLst>
                                </p:cTn>
                              </p:par>
                              <p:par>
                                <p:cTn id="79" presetID="24" presetClass="emph" presetSubtype="0" fill="hold" grpId="0" nodeType="withEffect">
                                  <p:stCondLst>
                                    <p:cond delay="0"/>
                                  </p:stCondLst>
                                  <p:childTnLst>
                                    <p:animClr clrSpc="hsl" dir="cw">
                                      <p:cBhvr override="childStyle">
                                        <p:cTn id="80" dur="500" fill="hold"/>
                                        <p:tgtEl>
                                          <p:spTgt spid="46"/>
                                        </p:tgtEl>
                                        <p:attrNameLst>
                                          <p:attrName>style.color</p:attrName>
                                        </p:attrNameLst>
                                      </p:cBhvr>
                                      <p:by>
                                        <p:hsl h="0" s="-12549" l="-25098"/>
                                      </p:by>
                                    </p:animClr>
                                    <p:animClr clrSpc="hsl" dir="cw">
                                      <p:cBhvr>
                                        <p:cTn id="81" dur="500" fill="hold"/>
                                        <p:tgtEl>
                                          <p:spTgt spid="46"/>
                                        </p:tgtEl>
                                        <p:attrNameLst>
                                          <p:attrName>fillcolor</p:attrName>
                                        </p:attrNameLst>
                                      </p:cBhvr>
                                      <p:by>
                                        <p:hsl h="0" s="-12549" l="-25098"/>
                                      </p:by>
                                    </p:animClr>
                                    <p:animClr clrSpc="hsl" dir="cw">
                                      <p:cBhvr>
                                        <p:cTn id="82" dur="500" fill="hold"/>
                                        <p:tgtEl>
                                          <p:spTgt spid="46"/>
                                        </p:tgtEl>
                                        <p:attrNameLst>
                                          <p:attrName>stroke.color</p:attrName>
                                        </p:attrNameLst>
                                      </p:cBhvr>
                                      <p:by>
                                        <p:hsl h="0" s="-12549" l="-25098"/>
                                      </p:by>
                                    </p:animClr>
                                    <p:set>
                                      <p:cBhvr>
                                        <p:cTn id="83" dur="500" fill="hold"/>
                                        <p:tgtEl>
                                          <p:spTgt spid="46"/>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7" grpId="0"/>
      <p:bldP spid="28" grpId="0"/>
      <p:bldP spid="29" grpId="0"/>
      <p:bldP spid="30" grpId="0"/>
      <p:bldP spid="31" grpId="0"/>
      <p:bldP spid="33" grpId="0"/>
      <p:bldP spid="34" grpId="0"/>
      <p:bldP spid="37" grpId="0"/>
      <p:bldP spid="38" grpId="0" animBg="1"/>
      <p:bldP spid="39" grpId="0" animBg="1"/>
      <p:bldP spid="40" grpId="0" animBg="1"/>
      <p:bldP spid="41" grpId="0" animBg="1"/>
      <p:bldP spid="42" grpId="0" animBg="1"/>
      <p:bldP spid="43" grpId="0" animBg="1"/>
      <p:bldP spid="44" grpId="0" animBg="1"/>
      <p:bldP spid="45" grpId="0" animBg="1"/>
      <p:bldP spid="4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46">
            <a:extLst>
              <a:ext uri="{FF2B5EF4-FFF2-40B4-BE49-F238E27FC236}">
                <a16:creationId xmlns:a16="http://schemas.microsoft.com/office/drawing/2014/main" id="{FB09667E-50A2-4099-B9F5-10D9728BF65D}"/>
              </a:ext>
            </a:extLst>
          </p:cNvPr>
          <p:cNvSpPr/>
          <p:nvPr/>
        </p:nvSpPr>
        <p:spPr>
          <a:xfrm>
            <a:off x="10033687" y="249870"/>
            <a:ext cx="1876234"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grammaire</a:t>
            </a:r>
          </a:p>
        </p:txBody>
      </p:sp>
      <p:pic>
        <p:nvPicPr>
          <p:cNvPr id="13" name="Picture 12"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253091"/>
            <a:ext cx="7580673" cy="867128"/>
          </a:xfrm>
          <a:prstGeom prst="rect">
            <a:avLst/>
          </a:prstGeom>
        </p:spPr>
      </p:pic>
      <p:sp>
        <p:nvSpPr>
          <p:cNvPr id="4" name="Title 3"/>
          <p:cNvSpPr>
            <a:spLocks noGrp="1"/>
          </p:cNvSpPr>
          <p:nvPr>
            <p:ph type="title"/>
          </p:nvPr>
        </p:nvSpPr>
        <p:spPr>
          <a:xfrm>
            <a:off x="0" y="249870"/>
            <a:ext cx="6749143" cy="707849"/>
          </a:xfrm>
        </p:spPr>
        <p:txBody>
          <a:bodyPr>
            <a:noAutofit/>
          </a:bodyPr>
          <a:lstStyle/>
          <a:p>
            <a:r>
              <a:rPr lang="en-GB" sz="2600" b="1" dirty="0">
                <a:solidFill>
                  <a:schemeClr val="bg1"/>
                </a:solidFill>
              </a:rPr>
              <a:t>Inversion questions in the perfect tense</a:t>
            </a:r>
            <a:endParaRPr lang="fr-FR" sz="2600" b="1" dirty="0">
              <a:solidFill>
                <a:schemeClr val="bg1"/>
              </a:solidFill>
            </a:endParaRPr>
          </a:p>
        </p:txBody>
      </p:sp>
      <p:sp>
        <p:nvSpPr>
          <p:cNvPr id="14" name="Speech Bubble: Rectangle with Corners Rounded 13">
            <a:extLst>
              <a:ext uri="{FF2B5EF4-FFF2-40B4-BE49-F238E27FC236}">
                <a16:creationId xmlns:a16="http://schemas.microsoft.com/office/drawing/2014/main" id="{30539DBA-D376-3EBB-6A6E-D5C998A1E974}"/>
              </a:ext>
            </a:extLst>
          </p:cNvPr>
          <p:cNvSpPr/>
          <p:nvPr/>
        </p:nvSpPr>
        <p:spPr>
          <a:xfrm>
            <a:off x="9294943" y="1782647"/>
            <a:ext cx="2745007" cy="1404347"/>
          </a:xfrm>
          <a:prstGeom prst="wedgeRoundRectCallout">
            <a:avLst>
              <a:gd name="adj1" fmla="val -66408"/>
              <a:gd name="adj2" fmla="val -8749"/>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en-GB" sz="2000" dirty="0">
                <a:solidFill>
                  <a:prstClr val="white"/>
                </a:solidFill>
              </a:rPr>
              <a:t>Don’t forget the hyphen between the subject pronoun and verb</a:t>
            </a:r>
          </a:p>
        </p:txBody>
      </p:sp>
      <p:sp>
        <p:nvSpPr>
          <p:cNvPr id="15" name="TextBox 14">
            <a:extLst>
              <a:ext uri="{FF2B5EF4-FFF2-40B4-BE49-F238E27FC236}">
                <a16:creationId xmlns:a16="http://schemas.microsoft.com/office/drawing/2014/main" id="{949B6D5E-CEF3-CB18-570F-1613B5576B1C}"/>
              </a:ext>
            </a:extLst>
          </p:cNvPr>
          <p:cNvSpPr txBox="1"/>
          <p:nvPr/>
        </p:nvSpPr>
        <p:spPr>
          <a:xfrm>
            <a:off x="76025" y="1230654"/>
            <a:ext cx="11833896" cy="1015663"/>
          </a:xfrm>
          <a:prstGeom prst="rect">
            <a:avLst/>
          </a:prstGeom>
          <a:noFill/>
        </p:spPr>
        <p:txBody>
          <a:bodyPr wrap="square" rtlCol="0">
            <a:spAutoFit/>
          </a:bodyPr>
          <a:lstStyle/>
          <a:p>
            <a:pPr lvl="0">
              <a:defRPr/>
            </a:pPr>
            <a:r>
              <a:rPr lang="en-US" sz="2000" dirty="0">
                <a:solidFill>
                  <a:srgbClr val="104F75"/>
                </a:solidFill>
              </a:rPr>
              <a:t>As you know, we can turn plural sentences in the </a:t>
            </a:r>
            <a:r>
              <a:rPr lang="en-US" sz="2000" b="1" dirty="0">
                <a:solidFill>
                  <a:srgbClr val="104F75"/>
                </a:solidFill>
              </a:rPr>
              <a:t>perfect tense </a:t>
            </a:r>
            <a:r>
              <a:rPr lang="en-US" sz="2000" dirty="0">
                <a:solidFill>
                  <a:srgbClr val="104F75"/>
                </a:solidFill>
              </a:rPr>
              <a:t>into </a:t>
            </a:r>
            <a:r>
              <a:rPr kumimoji="0" lang="en-US" sz="2000" i="0" u="none" strike="noStrike" kern="1200" cap="none" spc="0" normalizeH="0" baseline="0" noProof="0" dirty="0">
                <a:ln>
                  <a:noFill/>
                </a:ln>
                <a:solidFill>
                  <a:srgbClr val="104F75"/>
                </a:solidFill>
                <a:effectLst/>
                <a:uLnTx/>
                <a:uFillTx/>
              </a:rPr>
              <a:t>questions </a:t>
            </a:r>
            <a:r>
              <a:rPr kumimoji="0" lang="en-US" sz="2000" b="0" i="0" u="none" strike="noStrike" kern="1200" cap="none" spc="0" normalizeH="0" baseline="0" noProof="0" dirty="0">
                <a:ln>
                  <a:noFill/>
                </a:ln>
                <a:solidFill>
                  <a:srgbClr val="104F75"/>
                </a:solidFill>
                <a:effectLst/>
                <a:uLnTx/>
                <a:uFillTx/>
              </a:rPr>
              <a:t>b</a:t>
            </a:r>
            <a:r>
              <a:rPr lang="en-US" sz="2000" dirty="0">
                <a:solidFill>
                  <a:srgbClr val="104F75"/>
                </a:solidFill>
              </a:rPr>
              <a:t>y </a:t>
            </a:r>
            <a:r>
              <a:rPr kumimoji="0" lang="en-US" sz="2000" b="0" i="0" u="none" strike="noStrike" kern="1200" cap="none" spc="0" normalizeH="0" baseline="0" noProof="0" dirty="0">
                <a:ln>
                  <a:noFill/>
                </a:ln>
                <a:solidFill>
                  <a:srgbClr val="104F75"/>
                </a:solidFill>
                <a:effectLst/>
                <a:uLnTx/>
                <a:uFillTx/>
              </a:rPr>
              <a:t>swapping the position of the </a:t>
            </a:r>
            <a:r>
              <a:rPr kumimoji="0" lang="en-US" sz="2000" b="1" i="0" u="none" strike="noStrike" kern="1200" cap="none" spc="0" normalizeH="0" baseline="0" noProof="0" dirty="0">
                <a:ln>
                  <a:noFill/>
                </a:ln>
                <a:solidFill>
                  <a:srgbClr val="104F75"/>
                </a:solidFill>
                <a:effectLst/>
                <a:uLnTx/>
                <a:uFillTx/>
              </a:rPr>
              <a:t>pronoun </a:t>
            </a:r>
            <a:r>
              <a:rPr kumimoji="0" lang="en-US" sz="2000" b="0" i="0" u="none" strike="noStrike" kern="1200" cap="none" spc="0" normalizeH="0" baseline="0" noProof="0" dirty="0">
                <a:ln>
                  <a:noFill/>
                </a:ln>
                <a:solidFill>
                  <a:srgbClr val="104F75"/>
                </a:solidFill>
                <a:effectLst/>
                <a:uLnTx/>
                <a:uFillTx/>
              </a:rPr>
              <a:t>and the </a:t>
            </a:r>
            <a:r>
              <a:rPr kumimoji="0" lang="en-US" sz="2000" b="1" i="0" u="none" strike="noStrike" kern="1200" cap="none" spc="0" normalizeH="0" baseline="0" noProof="0" dirty="0">
                <a:ln>
                  <a:noFill/>
                </a:ln>
                <a:solidFill>
                  <a:srgbClr val="104F75"/>
                </a:solidFill>
                <a:effectLst/>
                <a:uLnTx/>
                <a:uFillTx/>
              </a:rPr>
              <a:t>verb in short form (</a:t>
            </a:r>
            <a:r>
              <a:rPr lang="en-US" sz="2000" b="1" dirty="0">
                <a:solidFill>
                  <a:srgbClr val="104F75"/>
                </a:solidFill>
              </a:rPr>
              <a:t>a</a:t>
            </a:r>
            <a:r>
              <a:rPr lang="fr-FR" sz="2000" b="1" dirty="0">
                <a:solidFill>
                  <a:srgbClr val="104F75"/>
                </a:solidFill>
              </a:rPr>
              <a:t>voir</a:t>
            </a:r>
            <a:r>
              <a:rPr lang="en-US" sz="2000" b="1" dirty="0">
                <a:solidFill>
                  <a:srgbClr val="104F75"/>
                </a:solidFill>
              </a:rPr>
              <a:t> </a:t>
            </a:r>
            <a:r>
              <a:rPr lang="en-US" sz="2000" dirty="0">
                <a:solidFill>
                  <a:srgbClr val="104F75"/>
                </a:solidFill>
              </a:rPr>
              <a:t>and</a:t>
            </a:r>
            <a:r>
              <a:rPr lang="en-US" sz="2000" b="1" i="1" dirty="0">
                <a:solidFill>
                  <a:srgbClr val="104F75"/>
                </a:solidFill>
              </a:rPr>
              <a:t> </a:t>
            </a:r>
            <a:r>
              <a:rPr lang="fr-FR" sz="2000" b="1" dirty="0">
                <a:solidFill>
                  <a:srgbClr val="104F75"/>
                </a:solidFill>
              </a:rPr>
              <a:t>être). </a:t>
            </a:r>
          </a:p>
          <a:p>
            <a:pPr lvl="0">
              <a:defRPr/>
            </a:pPr>
            <a:r>
              <a:rPr lang="fr-FR" sz="2000" b="1" dirty="0">
                <a:solidFill>
                  <a:srgbClr val="104F75"/>
                </a:solidFill>
              </a:rPr>
              <a:t>e.g.</a:t>
            </a:r>
            <a:endParaRPr lang="en-US" sz="2000" b="1" i="1" dirty="0">
              <a:solidFill>
                <a:srgbClr val="104F75"/>
              </a:solidFill>
            </a:endParaRPr>
          </a:p>
        </p:txBody>
      </p:sp>
      <p:sp>
        <p:nvSpPr>
          <p:cNvPr id="21" name="TextBox 20">
            <a:extLst>
              <a:ext uri="{FF2B5EF4-FFF2-40B4-BE49-F238E27FC236}">
                <a16:creationId xmlns:a16="http://schemas.microsoft.com/office/drawing/2014/main" id="{110DBB1C-178A-44AB-E5B0-C73C335C9BFA}"/>
              </a:ext>
            </a:extLst>
          </p:cNvPr>
          <p:cNvSpPr txBox="1"/>
          <p:nvPr/>
        </p:nvSpPr>
        <p:spPr>
          <a:xfrm>
            <a:off x="204509" y="2146599"/>
            <a:ext cx="4292502" cy="1015663"/>
          </a:xfrm>
          <a:prstGeom prst="rect">
            <a:avLst/>
          </a:prstGeom>
          <a:noFill/>
        </p:spPr>
        <p:txBody>
          <a:bodyPr wrap="square">
            <a:spAutoFit/>
          </a:bodyPr>
          <a:lstStyle/>
          <a:p>
            <a:pPr marL="0" marR="0" lvl="0" indent="0" algn="ctr" defTabSz="914400" rtl="0" eaLnBrk="1" fontAlgn="auto" latinLnBrk="0" hangingPunct="1">
              <a:spcBef>
                <a:spcPts val="0"/>
              </a:spcBef>
              <a:spcAft>
                <a:spcPts val="0"/>
              </a:spcAft>
              <a:buClrTx/>
              <a:buSzTx/>
              <a:buFontTx/>
              <a:buNone/>
              <a:tabLst/>
              <a:defRPr/>
            </a:pPr>
            <a:r>
              <a:rPr kumimoji="0" lang="en-US" sz="2000" b="1" i="0" u="sng" strike="noStrike" kern="1200" cap="none" spc="0" normalizeH="0" baseline="0" noProof="0" dirty="0">
                <a:ln>
                  <a:noFill/>
                </a:ln>
                <a:solidFill>
                  <a:srgbClr val="104F75"/>
                </a:solidFill>
                <a:effectLst/>
                <a:uLnTx/>
                <a:uFillTx/>
              </a:rPr>
              <a:t>Statement:</a:t>
            </a:r>
            <a:endParaRPr lang="en-US" sz="2000" b="1" u="sng" baseline="0" dirty="0">
              <a:solidFill>
                <a:srgbClr val="104F75"/>
              </a:solidFill>
            </a:endParaRPr>
          </a:p>
          <a:p>
            <a:pPr marL="0" marR="0" lvl="0" indent="0" algn="ctr" defTabSz="914400" rtl="0" eaLnBrk="1" fontAlgn="auto" latinLnBrk="0" hangingPunct="1">
              <a:spcBef>
                <a:spcPts val="0"/>
              </a:spcBef>
              <a:spcAft>
                <a:spcPts val="0"/>
              </a:spcAft>
              <a:buClrTx/>
              <a:buSzTx/>
              <a:buFontTx/>
              <a:buNone/>
              <a:tabLst/>
              <a:defRPr/>
            </a:pPr>
            <a:r>
              <a:rPr lang="fr-FR" sz="2000" b="1" dirty="0">
                <a:solidFill>
                  <a:srgbClr val="104F75"/>
                </a:solidFill>
              </a:rPr>
              <a:t>Ils </a:t>
            </a:r>
            <a:r>
              <a:rPr kumimoji="0" lang="fr-FR" sz="2000" b="1" i="0" u="none" strike="noStrike" kern="1200" cap="none" spc="0" normalizeH="0" baseline="0" dirty="0">
                <a:ln>
                  <a:noFill/>
                </a:ln>
                <a:solidFill>
                  <a:srgbClr val="E87D1E"/>
                </a:solidFill>
                <a:effectLst/>
                <a:uLnTx/>
                <a:uFillTx/>
              </a:rPr>
              <a:t>ont </a:t>
            </a:r>
            <a:r>
              <a:rPr kumimoji="0" lang="fr-FR" sz="2000" b="0" i="0" u="none" strike="noStrike" kern="1200" cap="none" spc="0" normalizeH="0" baseline="0" dirty="0">
                <a:ln>
                  <a:noFill/>
                </a:ln>
                <a:solidFill>
                  <a:srgbClr val="104F75"/>
                </a:solidFill>
                <a:effectLst/>
                <a:uLnTx/>
                <a:uFillTx/>
              </a:rPr>
              <a:t>mis le livre sur la table.</a:t>
            </a:r>
          </a:p>
          <a:p>
            <a:pPr marL="0" marR="0" lvl="0" indent="0" algn="ctr" defTabSz="914400" rtl="0" eaLnBrk="1" fontAlgn="auto" latinLnBrk="0" hangingPunct="1">
              <a:spcBef>
                <a:spcPts val="0"/>
              </a:spcBef>
              <a:spcAft>
                <a:spcPts val="0"/>
              </a:spcAft>
              <a:buClrTx/>
              <a:buSzTx/>
              <a:buFontTx/>
              <a:buNone/>
              <a:tabLst/>
              <a:defRPr/>
            </a:pPr>
            <a:r>
              <a:rPr lang="en-US" sz="2000" dirty="0">
                <a:solidFill>
                  <a:srgbClr val="104F75"/>
                </a:solidFill>
              </a:rPr>
              <a:t>[They put the book on the table.</a:t>
            </a:r>
            <a:r>
              <a:rPr kumimoji="0" lang="en-US" sz="2000" b="0" i="0" u="none" strike="noStrike" kern="1200" cap="none" spc="0" normalizeH="0" baseline="0" noProof="0" dirty="0">
                <a:ln>
                  <a:noFill/>
                </a:ln>
                <a:solidFill>
                  <a:srgbClr val="104F75"/>
                </a:solidFill>
                <a:effectLst/>
                <a:uLnTx/>
                <a:uFillTx/>
              </a:rPr>
              <a:t>]</a:t>
            </a:r>
          </a:p>
        </p:txBody>
      </p:sp>
      <p:sp>
        <p:nvSpPr>
          <p:cNvPr id="22" name="TextBox 21">
            <a:extLst>
              <a:ext uri="{FF2B5EF4-FFF2-40B4-BE49-F238E27FC236}">
                <a16:creationId xmlns:a16="http://schemas.microsoft.com/office/drawing/2014/main" id="{FAA58111-1F9D-84DC-75C9-8B83351C9CA3}"/>
              </a:ext>
            </a:extLst>
          </p:cNvPr>
          <p:cNvSpPr txBox="1"/>
          <p:nvPr/>
        </p:nvSpPr>
        <p:spPr>
          <a:xfrm>
            <a:off x="4320276" y="2145225"/>
            <a:ext cx="5057995" cy="1015663"/>
          </a:xfrm>
          <a:prstGeom prst="rect">
            <a:avLst/>
          </a:prstGeom>
          <a:noFill/>
        </p:spPr>
        <p:txBody>
          <a:bodyPr wrap="square">
            <a:spAutoFit/>
          </a:bodyPr>
          <a:lstStyle/>
          <a:p>
            <a:pPr marL="0" marR="0" lvl="0" indent="0" algn="ctr" defTabSz="914400" rtl="0" eaLnBrk="1" fontAlgn="auto" latinLnBrk="0" hangingPunct="1">
              <a:spcBef>
                <a:spcPts val="0"/>
              </a:spcBef>
              <a:spcAft>
                <a:spcPts val="0"/>
              </a:spcAft>
              <a:buClrTx/>
              <a:buSzTx/>
              <a:buFontTx/>
              <a:buNone/>
              <a:tabLst/>
              <a:defRPr/>
            </a:pPr>
            <a:r>
              <a:rPr lang="en-US" sz="2000" b="1" u="sng" baseline="0" dirty="0">
                <a:solidFill>
                  <a:srgbClr val="104F75"/>
                </a:solidFill>
              </a:rPr>
              <a:t>Question:</a:t>
            </a:r>
          </a:p>
          <a:p>
            <a:pPr marL="0" marR="0" lvl="0" indent="0" algn="ctr" defTabSz="914400" rtl="0" eaLnBrk="1" fontAlgn="auto" latinLnBrk="0" hangingPunct="1">
              <a:spcBef>
                <a:spcPts val="0"/>
              </a:spcBef>
              <a:spcAft>
                <a:spcPts val="0"/>
              </a:spcAft>
              <a:buClrTx/>
              <a:buSzTx/>
              <a:buFontTx/>
              <a:buNone/>
              <a:tabLst/>
              <a:defRPr/>
            </a:pPr>
            <a:r>
              <a:rPr kumimoji="0" lang="fr-FR" sz="2000" b="1" i="0" u="none" strike="noStrike" kern="1200" cap="none" spc="0" normalizeH="0" baseline="0" dirty="0">
                <a:ln>
                  <a:noFill/>
                </a:ln>
                <a:solidFill>
                  <a:srgbClr val="E87D1E"/>
                </a:solidFill>
                <a:effectLst/>
                <a:uLnTx/>
                <a:uFillTx/>
              </a:rPr>
              <a:t>Ont</a:t>
            </a:r>
            <a:r>
              <a:rPr kumimoji="0" lang="fr-FR" sz="2000" b="1" i="0" u="none" strike="noStrike" kern="1200" cap="none" spc="0" normalizeH="0" baseline="0" dirty="0">
                <a:ln>
                  <a:noFill/>
                </a:ln>
                <a:solidFill>
                  <a:srgbClr val="104F75"/>
                </a:solidFill>
                <a:effectLst/>
                <a:uLnTx/>
                <a:uFillTx/>
              </a:rPr>
              <a:t>-ils</a:t>
            </a:r>
            <a:r>
              <a:rPr kumimoji="0" lang="fr-FR" sz="2000" b="1" i="0" u="none" strike="noStrike" kern="1200" cap="none" spc="0" normalizeH="0" baseline="0" dirty="0">
                <a:ln>
                  <a:noFill/>
                </a:ln>
                <a:solidFill>
                  <a:srgbClr val="4472C4">
                    <a:lumMod val="50000"/>
                  </a:srgbClr>
                </a:solidFill>
                <a:effectLst/>
                <a:uLnTx/>
                <a:uFillTx/>
              </a:rPr>
              <a:t> </a:t>
            </a:r>
            <a:r>
              <a:rPr kumimoji="0" lang="fr-FR" sz="2000" b="0" i="0" u="none" strike="noStrike" kern="1200" cap="none" spc="0" normalizeH="0" baseline="0" dirty="0">
                <a:ln>
                  <a:noFill/>
                </a:ln>
                <a:solidFill>
                  <a:srgbClr val="104F75"/>
                </a:solidFill>
                <a:effectLst/>
                <a:uLnTx/>
                <a:uFillTx/>
              </a:rPr>
              <a:t>mis le livre sur la table?</a:t>
            </a:r>
          </a:p>
          <a:p>
            <a:pPr marL="0" marR="0" lvl="0" indent="0" algn="ctr" defTabSz="914400" rtl="0" eaLnBrk="1" fontAlgn="auto" latinLnBrk="0" hangingPunct="1">
              <a:spcBef>
                <a:spcPts val="0"/>
              </a:spcBef>
              <a:spcAft>
                <a:spcPts val="0"/>
              </a:spcAft>
              <a:buClrTx/>
              <a:buSzTx/>
              <a:buFontTx/>
              <a:buNone/>
              <a:tabLst/>
              <a:defRPr/>
            </a:pPr>
            <a:r>
              <a:rPr lang="en-US" sz="2000" dirty="0">
                <a:solidFill>
                  <a:srgbClr val="104F75"/>
                </a:solidFill>
              </a:rPr>
              <a:t>[Did they put the book on the table?]</a:t>
            </a:r>
            <a:endParaRPr kumimoji="0" lang="en-US" sz="2000" b="0" i="0" u="none" strike="noStrike" kern="1200" cap="none" spc="0" normalizeH="0" baseline="0" noProof="0" dirty="0">
              <a:ln>
                <a:noFill/>
              </a:ln>
              <a:solidFill>
                <a:srgbClr val="104F75"/>
              </a:solidFill>
              <a:effectLst/>
              <a:uLnTx/>
              <a:uFillTx/>
            </a:endParaRPr>
          </a:p>
        </p:txBody>
      </p:sp>
      <p:sp>
        <p:nvSpPr>
          <p:cNvPr id="16" name="TextBox 15">
            <a:extLst>
              <a:ext uri="{FF2B5EF4-FFF2-40B4-BE49-F238E27FC236}">
                <a16:creationId xmlns:a16="http://schemas.microsoft.com/office/drawing/2014/main" id="{8741C34A-000D-8E6C-4759-A06A72AF3D57}"/>
              </a:ext>
            </a:extLst>
          </p:cNvPr>
          <p:cNvSpPr txBox="1"/>
          <p:nvPr/>
        </p:nvSpPr>
        <p:spPr>
          <a:xfrm>
            <a:off x="0" y="4646323"/>
            <a:ext cx="4387820" cy="707886"/>
          </a:xfrm>
          <a:prstGeom prst="rect">
            <a:avLst/>
          </a:prstGeom>
          <a:noFill/>
        </p:spPr>
        <p:txBody>
          <a:bodyPr wrap="square">
            <a:spAutoFit/>
          </a:bodyPr>
          <a:lstStyle/>
          <a:p>
            <a:pPr marL="0" marR="0" lvl="0" indent="0" algn="ctr" defTabSz="914400" rtl="0" eaLnBrk="1" fontAlgn="auto" latinLnBrk="0" hangingPunct="1">
              <a:spcBef>
                <a:spcPts val="0"/>
              </a:spcBef>
              <a:spcAft>
                <a:spcPts val="0"/>
              </a:spcAft>
              <a:buClrTx/>
              <a:buSzTx/>
              <a:buFontTx/>
              <a:buNone/>
              <a:tabLst/>
              <a:defRPr/>
            </a:pPr>
            <a:r>
              <a:rPr lang="fr-FR" sz="2000" b="1" dirty="0">
                <a:solidFill>
                  <a:srgbClr val="104F75"/>
                </a:solidFill>
              </a:rPr>
              <a:t>Elle </a:t>
            </a:r>
            <a:r>
              <a:rPr kumimoji="0" lang="fr-FR" sz="2000" b="1" i="0" u="none" strike="noStrike" kern="1200" cap="none" spc="0" normalizeH="0" baseline="0" dirty="0">
                <a:ln>
                  <a:noFill/>
                </a:ln>
                <a:solidFill>
                  <a:srgbClr val="E87D1E"/>
                </a:solidFill>
                <a:effectLst/>
                <a:uLnTx/>
                <a:uFillTx/>
              </a:rPr>
              <a:t>a </a:t>
            </a:r>
            <a:r>
              <a:rPr lang="fr-FR" sz="2000" dirty="0">
                <a:solidFill>
                  <a:srgbClr val="104F75"/>
                </a:solidFill>
              </a:rPr>
              <a:t>entendu la musique</a:t>
            </a:r>
            <a:r>
              <a:rPr kumimoji="0" lang="fr-FR" sz="2000" b="0" i="0" u="none" strike="noStrike" kern="1200" cap="none" spc="0" normalizeH="0" baseline="0" dirty="0">
                <a:ln>
                  <a:noFill/>
                </a:ln>
                <a:solidFill>
                  <a:srgbClr val="104F75"/>
                </a:solidFill>
                <a:effectLst/>
                <a:uLnTx/>
                <a:uFillTx/>
              </a:rPr>
              <a:t>.</a:t>
            </a:r>
          </a:p>
          <a:p>
            <a:pPr marL="0" marR="0" lvl="0" indent="0" algn="ctr" defTabSz="914400" rtl="0" eaLnBrk="1" fontAlgn="auto" latinLnBrk="0" hangingPunct="1">
              <a:spcBef>
                <a:spcPts val="0"/>
              </a:spcBef>
              <a:spcAft>
                <a:spcPts val="0"/>
              </a:spcAft>
              <a:buClrTx/>
              <a:buSzTx/>
              <a:buFontTx/>
              <a:buNone/>
              <a:tabLst/>
              <a:defRPr/>
            </a:pPr>
            <a:r>
              <a:rPr lang="en-US" sz="2000" dirty="0">
                <a:solidFill>
                  <a:srgbClr val="104F75"/>
                </a:solidFill>
              </a:rPr>
              <a:t>[She heard the music.]</a:t>
            </a:r>
            <a:endParaRPr kumimoji="0" lang="en-US" sz="2000" b="0" i="0" u="none" strike="noStrike" kern="1200" cap="none" spc="0" normalizeH="0" baseline="0" noProof="0" dirty="0">
              <a:ln>
                <a:noFill/>
              </a:ln>
              <a:solidFill>
                <a:srgbClr val="104F75"/>
              </a:solidFill>
              <a:effectLst/>
              <a:uLnTx/>
              <a:uFillTx/>
            </a:endParaRPr>
          </a:p>
        </p:txBody>
      </p:sp>
      <p:sp>
        <p:nvSpPr>
          <p:cNvPr id="17" name="TextBox 16">
            <a:extLst>
              <a:ext uri="{FF2B5EF4-FFF2-40B4-BE49-F238E27FC236}">
                <a16:creationId xmlns:a16="http://schemas.microsoft.com/office/drawing/2014/main" id="{85666489-89AF-26CE-7E2B-49C4E69CCFD0}"/>
              </a:ext>
            </a:extLst>
          </p:cNvPr>
          <p:cNvSpPr txBox="1"/>
          <p:nvPr/>
        </p:nvSpPr>
        <p:spPr>
          <a:xfrm>
            <a:off x="4522804" y="4632832"/>
            <a:ext cx="4500891" cy="707886"/>
          </a:xfrm>
          <a:prstGeom prst="rect">
            <a:avLst/>
          </a:prstGeom>
          <a:noFill/>
        </p:spPr>
        <p:txBody>
          <a:bodyPr wrap="square">
            <a:spAutoFit/>
          </a:bodyPr>
          <a:lstStyle/>
          <a:p>
            <a:pPr lvl="0" algn="ctr">
              <a:defRPr/>
            </a:pPr>
            <a:r>
              <a:rPr kumimoji="0" lang="fr-FR" sz="2000" b="1" i="0" u="none" strike="noStrike" kern="1200" cap="none" spc="0" normalizeH="0" baseline="0" dirty="0">
                <a:ln>
                  <a:noFill/>
                </a:ln>
                <a:solidFill>
                  <a:srgbClr val="E87D1E"/>
                </a:solidFill>
                <a:effectLst/>
                <a:uLnTx/>
                <a:uFillTx/>
              </a:rPr>
              <a:t>A</a:t>
            </a:r>
            <a:r>
              <a:rPr kumimoji="0" lang="fr-FR" sz="2000" b="1" i="0" u="none" strike="noStrike" kern="1200" cap="none" spc="0" normalizeH="0" baseline="0" dirty="0">
                <a:ln>
                  <a:noFill/>
                </a:ln>
                <a:solidFill>
                  <a:srgbClr val="104F75"/>
                </a:solidFill>
                <a:effectLst/>
                <a:uLnTx/>
                <a:uFillTx/>
              </a:rPr>
              <a:t>-t-elle </a:t>
            </a:r>
            <a:r>
              <a:rPr lang="fr-FR" sz="2000" dirty="0">
                <a:solidFill>
                  <a:srgbClr val="104F75"/>
                </a:solidFill>
              </a:rPr>
              <a:t>entendu la musique</a:t>
            </a:r>
            <a:r>
              <a:rPr kumimoji="0" lang="fr-FR" sz="2000" b="0" i="0" u="none" strike="noStrike" kern="1200" cap="none" spc="0" normalizeH="0" baseline="0" dirty="0">
                <a:ln>
                  <a:noFill/>
                </a:ln>
                <a:solidFill>
                  <a:srgbClr val="104F75"/>
                </a:solidFill>
                <a:effectLst/>
                <a:uLnTx/>
                <a:uFillTx/>
              </a:rPr>
              <a:t>?</a:t>
            </a:r>
          </a:p>
          <a:p>
            <a:pPr marL="0" marR="0" lvl="0" indent="0" algn="ctr" defTabSz="914400" rtl="0" eaLnBrk="1" fontAlgn="auto" latinLnBrk="0" hangingPunct="1">
              <a:spcBef>
                <a:spcPts val="0"/>
              </a:spcBef>
              <a:spcAft>
                <a:spcPts val="0"/>
              </a:spcAft>
              <a:buClrTx/>
              <a:buSzTx/>
              <a:buFontTx/>
              <a:buNone/>
              <a:tabLst/>
              <a:defRPr/>
            </a:pPr>
            <a:r>
              <a:rPr lang="en-US" sz="2000" dirty="0">
                <a:solidFill>
                  <a:srgbClr val="104F75"/>
                </a:solidFill>
              </a:rPr>
              <a:t>[Did she hear the music?]</a:t>
            </a:r>
            <a:endParaRPr kumimoji="0" lang="en-US" sz="2000" b="0" i="0" u="none" strike="noStrike" kern="1200" cap="none" spc="0" normalizeH="0" baseline="0" noProof="0" dirty="0">
              <a:ln>
                <a:noFill/>
              </a:ln>
              <a:solidFill>
                <a:srgbClr val="104F75"/>
              </a:solidFill>
              <a:effectLst/>
              <a:uLnTx/>
              <a:uFillTx/>
            </a:endParaRPr>
          </a:p>
        </p:txBody>
      </p:sp>
      <p:sp>
        <p:nvSpPr>
          <p:cNvPr id="20" name="TextBox 19">
            <a:extLst>
              <a:ext uri="{FF2B5EF4-FFF2-40B4-BE49-F238E27FC236}">
                <a16:creationId xmlns:a16="http://schemas.microsoft.com/office/drawing/2014/main" id="{7C1B53EF-1400-3725-FD62-E592A8F54057}"/>
              </a:ext>
            </a:extLst>
          </p:cNvPr>
          <p:cNvSpPr txBox="1"/>
          <p:nvPr/>
        </p:nvSpPr>
        <p:spPr>
          <a:xfrm>
            <a:off x="-39224" y="3781588"/>
            <a:ext cx="4387820" cy="707886"/>
          </a:xfrm>
          <a:prstGeom prst="rect">
            <a:avLst/>
          </a:prstGeom>
          <a:noFill/>
        </p:spPr>
        <p:txBody>
          <a:bodyPr wrap="square">
            <a:spAutoFit/>
          </a:bodyPr>
          <a:lstStyle/>
          <a:p>
            <a:pPr marL="0" marR="0" lvl="0" indent="0" algn="ctr" defTabSz="914400" rtl="0" eaLnBrk="1" fontAlgn="auto" latinLnBrk="0" hangingPunct="1">
              <a:spcBef>
                <a:spcPts val="0"/>
              </a:spcBef>
              <a:spcAft>
                <a:spcPts val="0"/>
              </a:spcAft>
              <a:buClrTx/>
              <a:buSzTx/>
              <a:buFontTx/>
              <a:buNone/>
              <a:tabLst/>
              <a:defRPr/>
            </a:pPr>
            <a:r>
              <a:rPr lang="fr-FR" sz="2000" b="1" dirty="0">
                <a:solidFill>
                  <a:srgbClr val="104F75"/>
                </a:solidFill>
              </a:rPr>
              <a:t>Tu </a:t>
            </a:r>
            <a:r>
              <a:rPr kumimoji="0" lang="fr-FR" sz="2000" b="1" i="0" u="none" strike="noStrike" kern="1200" cap="none" spc="0" normalizeH="0" baseline="0" dirty="0">
                <a:ln>
                  <a:noFill/>
                </a:ln>
                <a:solidFill>
                  <a:srgbClr val="E87D1E"/>
                </a:solidFill>
                <a:effectLst/>
                <a:uLnTx/>
                <a:uFillTx/>
              </a:rPr>
              <a:t>es </a:t>
            </a:r>
            <a:r>
              <a:rPr lang="fr-FR" sz="2000" dirty="0">
                <a:solidFill>
                  <a:srgbClr val="104F75"/>
                </a:solidFill>
              </a:rPr>
              <a:t>venu avec ton ami</a:t>
            </a:r>
            <a:r>
              <a:rPr kumimoji="0" lang="fr-FR" sz="2000" b="0" i="0" u="none" strike="noStrike" kern="1200" cap="none" spc="0" normalizeH="0" baseline="0" dirty="0">
                <a:ln>
                  <a:noFill/>
                </a:ln>
                <a:solidFill>
                  <a:srgbClr val="104F75"/>
                </a:solidFill>
                <a:effectLst/>
                <a:uLnTx/>
                <a:uFillTx/>
              </a:rPr>
              <a:t>.</a:t>
            </a:r>
          </a:p>
          <a:p>
            <a:pPr marL="0" marR="0" lvl="0" indent="0" algn="ctr" defTabSz="914400" rtl="0" eaLnBrk="1" fontAlgn="auto" latinLnBrk="0" hangingPunct="1">
              <a:spcBef>
                <a:spcPts val="0"/>
              </a:spcBef>
              <a:spcAft>
                <a:spcPts val="0"/>
              </a:spcAft>
              <a:buClrTx/>
              <a:buSzTx/>
              <a:buFontTx/>
              <a:buNone/>
              <a:tabLst/>
              <a:defRPr/>
            </a:pPr>
            <a:r>
              <a:rPr lang="en-US" sz="2000" dirty="0">
                <a:solidFill>
                  <a:srgbClr val="104F75"/>
                </a:solidFill>
              </a:rPr>
              <a:t>[You came with your friend.]</a:t>
            </a:r>
            <a:endParaRPr kumimoji="0" lang="en-US" sz="2000" b="0" i="0" u="none" strike="noStrike" kern="1200" cap="none" spc="0" normalizeH="0" baseline="0" noProof="0" dirty="0">
              <a:ln>
                <a:noFill/>
              </a:ln>
              <a:solidFill>
                <a:srgbClr val="104F75"/>
              </a:solidFill>
              <a:effectLst/>
              <a:uLnTx/>
              <a:uFillTx/>
            </a:endParaRPr>
          </a:p>
        </p:txBody>
      </p:sp>
      <p:sp>
        <p:nvSpPr>
          <p:cNvPr id="26" name="TextBox 25">
            <a:extLst>
              <a:ext uri="{FF2B5EF4-FFF2-40B4-BE49-F238E27FC236}">
                <a16:creationId xmlns:a16="http://schemas.microsoft.com/office/drawing/2014/main" id="{C837C872-4B79-8AE8-53D1-6123CD2D8287}"/>
              </a:ext>
            </a:extLst>
          </p:cNvPr>
          <p:cNvSpPr txBox="1"/>
          <p:nvPr/>
        </p:nvSpPr>
        <p:spPr>
          <a:xfrm>
            <a:off x="4476276" y="3768097"/>
            <a:ext cx="4500891" cy="707886"/>
          </a:xfrm>
          <a:prstGeom prst="rect">
            <a:avLst/>
          </a:prstGeom>
          <a:noFill/>
        </p:spPr>
        <p:txBody>
          <a:bodyPr wrap="square">
            <a:spAutoFit/>
          </a:bodyPr>
          <a:lstStyle/>
          <a:p>
            <a:pPr lvl="0" algn="ctr">
              <a:defRPr/>
            </a:pPr>
            <a:r>
              <a:rPr kumimoji="0" lang="fr-FR" sz="2000" b="1" i="0" u="none" strike="noStrike" kern="1200" cap="none" spc="0" normalizeH="0" baseline="0" dirty="0">
                <a:ln>
                  <a:noFill/>
                </a:ln>
                <a:solidFill>
                  <a:srgbClr val="E87D1E"/>
                </a:solidFill>
                <a:effectLst/>
                <a:uLnTx/>
                <a:uFillTx/>
              </a:rPr>
              <a:t>Es-</a:t>
            </a:r>
            <a:r>
              <a:rPr kumimoji="0" lang="fr-FR" sz="2000" b="1" i="0" u="none" strike="noStrike" kern="1200" cap="none" spc="0" normalizeH="0" baseline="0" dirty="0">
                <a:ln>
                  <a:noFill/>
                </a:ln>
                <a:solidFill>
                  <a:srgbClr val="104F75"/>
                </a:solidFill>
                <a:effectLst/>
                <a:uLnTx/>
                <a:uFillTx/>
              </a:rPr>
              <a:t>tu </a:t>
            </a:r>
            <a:r>
              <a:rPr lang="fr-FR" sz="2000" dirty="0">
                <a:solidFill>
                  <a:srgbClr val="104F75"/>
                </a:solidFill>
              </a:rPr>
              <a:t>venu avec ton ami</a:t>
            </a:r>
            <a:r>
              <a:rPr kumimoji="0" lang="fr-FR" sz="2000" b="0" i="0" u="none" strike="noStrike" kern="1200" cap="none" spc="0" normalizeH="0" baseline="0" dirty="0">
                <a:ln>
                  <a:noFill/>
                </a:ln>
                <a:solidFill>
                  <a:srgbClr val="104F75"/>
                </a:solidFill>
                <a:effectLst/>
                <a:uLnTx/>
                <a:uFillTx/>
              </a:rPr>
              <a:t>?</a:t>
            </a:r>
          </a:p>
          <a:p>
            <a:pPr marL="0" marR="0" lvl="0" indent="0" algn="ctr" defTabSz="914400" rtl="0" eaLnBrk="1" fontAlgn="auto" latinLnBrk="0" hangingPunct="1">
              <a:spcBef>
                <a:spcPts val="0"/>
              </a:spcBef>
              <a:spcAft>
                <a:spcPts val="0"/>
              </a:spcAft>
              <a:buClrTx/>
              <a:buSzTx/>
              <a:buFontTx/>
              <a:buNone/>
              <a:tabLst/>
              <a:defRPr/>
            </a:pPr>
            <a:r>
              <a:rPr lang="en-US" sz="2000" dirty="0">
                <a:solidFill>
                  <a:srgbClr val="104F75"/>
                </a:solidFill>
              </a:rPr>
              <a:t>[Did you come with your friend?]</a:t>
            </a:r>
            <a:endParaRPr kumimoji="0" lang="en-US" sz="2000" b="0" i="0" u="none" strike="noStrike" kern="1200" cap="none" spc="0" normalizeH="0" baseline="0" noProof="0" dirty="0">
              <a:ln>
                <a:noFill/>
              </a:ln>
              <a:solidFill>
                <a:srgbClr val="104F75"/>
              </a:solidFill>
              <a:effectLst/>
              <a:uLnTx/>
              <a:uFillTx/>
            </a:endParaRPr>
          </a:p>
        </p:txBody>
      </p:sp>
      <p:sp>
        <p:nvSpPr>
          <p:cNvPr id="27" name="Speech Bubble: Rectangle with Corners Rounded 26">
            <a:extLst>
              <a:ext uri="{FF2B5EF4-FFF2-40B4-BE49-F238E27FC236}">
                <a16:creationId xmlns:a16="http://schemas.microsoft.com/office/drawing/2014/main" id="{6181E73B-397D-7DAF-446A-B26F57C7ABE0}"/>
              </a:ext>
            </a:extLst>
          </p:cNvPr>
          <p:cNvSpPr/>
          <p:nvPr/>
        </p:nvSpPr>
        <p:spPr>
          <a:xfrm>
            <a:off x="9378271" y="4531052"/>
            <a:ext cx="2661679" cy="1746045"/>
          </a:xfrm>
          <a:prstGeom prst="wedgeRoundRectCallout">
            <a:avLst>
              <a:gd name="adj1" fmla="val -60347"/>
              <a:gd name="adj2" fmla="val -17411"/>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en-GB" sz="2000" dirty="0">
                <a:solidFill>
                  <a:prstClr val="white"/>
                </a:solidFill>
              </a:rPr>
              <a:t>Add </a:t>
            </a:r>
            <a:r>
              <a:rPr lang="en-GB" sz="2000" b="1" dirty="0">
                <a:solidFill>
                  <a:schemeClr val="bg1"/>
                </a:solidFill>
              </a:rPr>
              <a:t>-t- </a:t>
            </a:r>
            <a:r>
              <a:rPr lang="en-GB" sz="2000" dirty="0">
                <a:solidFill>
                  <a:prstClr val="white"/>
                </a:solidFill>
              </a:rPr>
              <a:t>between </a:t>
            </a:r>
            <a:r>
              <a:rPr lang="en-GB" sz="2000" b="1" dirty="0">
                <a:solidFill>
                  <a:prstClr val="white"/>
                </a:solidFill>
              </a:rPr>
              <a:t>il/</a:t>
            </a:r>
            <a:r>
              <a:rPr lang="fr-FR" sz="2000" b="1" dirty="0">
                <a:solidFill>
                  <a:prstClr val="white"/>
                </a:solidFill>
              </a:rPr>
              <a:t>elle</a:t>
            </a:r>
            <a:r>
              <a:rPr lang="en-GB" sz="2000" b="1" dirty="0">
                <a:solidFill>
                  <a:prstClr val="white"/>
                </a:solidFill>
              </a:rPr>
              <a:t> </a:t>
            </a:r>
            <a:r>
              <a:rPr lang="en-GB" sz="2000" dirty="0">
                <a:solidFill>
                  <a:prstClr val="white"/>
                </a:solidFill>
              </a:rPr>
              <a:t>and the </a:t>
            </a:r>
            <a:r>
              <a:rPr lang="en-GB" sz="2000" b="1" dirty="0">
                <a:solidFill>
                  <a:prstClr val="white"/>
                </a:solidFill>
              </a:rPr>
              <a:t>verb. </a:t>
            </a:r>
            <a:r>
              <a:rPr lang="en-GB" sz="2000" dirty="0">
                <a:solidFill>
                  <a:prstClr val="white"/>
                </a:solidFill>
              </a:rPr>
              <a:t>We saw this in Year 7 in the present tense.</a:t>
            </a:r>
          </a:p>
        </p:txBody>
      </p:sp>
      <p:sp>
        <p:nvSpPr>
          <p:cNvPr id="2" name="Oval 1">
            <a:extLst>
              <a:ext uri="{FF2B5EF4-FFF2-40B4-BE49-F238E27FC236}">
                <a16:creationId xmlns:a16="http://schemas.microsoft.com/office/drawing/2014/main" id="{B64983DB-D136-26E8-CEB8-CEBF9912E017}"/>
              </a:ext>
            </a:extLst>
          </p:cNvPr>
          <p:cNvSpPr/>
          <p:nvPr/>
        </p:nvSpPr>
        <p:spPr>
          <a:xfrm>
            <a:off x="4869601" y="4619340"/>
            <a:ext cx="1081548" cy="401475"/>
          </a:xfrm>
          <a:prstGeom prst="ellipse">
            <a:avLst/>
          </a:prstGeom>
          <a:noFill/>
          <a:ln w="31750">
            <a:solidFill>
              <a:srgbClr val="E87D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 name="Oval 27">
            <a:extLst>
              <a:ext uri="{FF2B5EF4-FFF2-40B4-BE49-F238E27FC236}">
                <a16:creationId xmlns:a16="http://schemas.microsoft.com/office/drawing/2014/main" id="{D0CAC2E7-6DBA-5B1D-9211-68B14F009E50}"/>
              </a:ext>
            </a:extLst>
          </p:cNvPr>
          <p:cNvSpPr/>
          <p:nvPr/>
        </p:nvSpPr>
        <p:spPr>
          <a:xfrm>
            <a:off x="4913494" y="2429628"/>
            <a:ext cx="958330" cy="424550"/>
          </a:xfrm>
          <a:prstGeom prst="ellipse">
            <a:avLst/>
          </a:prstGeom>
          <a:noFill/>
          <a:ln w="31750">
            <a:solidFill>
              <a:srgbClr val="E87D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5" name="Picture 4" descr="A picture containing text&#10;&#10;Description automatically generated">
            <a:extLst>
              <a:ext uri="{FF2B5EF4-FFF2-40B4-BE49-F238E27FC236}">
                <a16:creationId xmlns:a16="http://schemas.microsoft.com/office/drawing/2014/main" id="{60C7F1A4-3CEA-DFB2-26E2-535E82A94090}"/>
              </a:ext>
            </a:extLst>
          </p:cNvPr>
          <p:cNvPicPr>
            <a:picLocks noChangeAspect="1"/>
          </p:cNvPicPr>
          <p:nvPr/>
        </p:nvPicPr>
        <p:blipFill rotWithShape="1">
          <a:blip r:embed="rId4">
            <a:extLst>
              <a:ext uri="{28A0092B-C50C-407E-A947-70E740481C1C}">
                <a14:useLocalDpi xmlns:a14="http://schemas.microsoft.com/office/drawing/2010/main" val="0"/>
              </a:ext>
            </a:extLst>
          </a:blip>
          <a:srcRect t="64735" r="73920" b="6667"/>
          <a:stretch/>
        </p:blipFill>
        <p:spPr>
          <a:xfrm>
            <a:off x="7580673" y="19986"/>
            <a:ext cx="1655964" cy="1183161"/>
          </a:xfrm>
          <a:prstGeom prst="rect">
            <a:avLst/>
          </a:prstGeom>
        </p:spPr>
      </p:pic>
      <p:sp>
        <p:nvSpPr>
          <p:cNvPr id="30" name="Speech Bubble: Rectangle with Corners Rounded 29">
            <a:extLst>
              <a:ext uri="{FF2B5EF4-FFF2-40B4-BE49-F238E27FC236}">
                <a16:creationId xmlns:a16="http://schemas.microsoft.com/office/drawing/2014/main" id="{44BB0D46-C981-2423-A5F0-98B958B10DFC}"/>
              </a:ext>
            </a:extLst>
          </p:cNvPr>
          <p:cNvSpPr/>
          <p:nvPr/>
        </p:nvSpPr>
        <p:spPr>
          <a:xfrm>
            <a:off x="9294943" y="3345751"/>
            <a:ext cx="2745007" cy="1014665"/>
          </a:xfrm>
          <a:prstGeom prst="wedgeRoundRectCallout">
            <a:avLst>
              <a:gd name="adj1" fmla="val -61802"/>
              <a:gd name="adj2" fmla="val 21694"/>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en-GB" sz="2000" dirty="0">
                <a:solidFill>
                  <a:prstClr val="white"/>
                </a:solidFill>
              </a:rPr>
              <a:t>Remember that </a:t>
            </a:r>
            <a:r>
              <a:rPr lang="fr-FR" sz="2000" b="1" dirty="0">
                <a:solidFill>
                  <a:prstClr val="white"/>
                </a:solidFill>
              </a:rPr>
              <a:t>venir </a:t>
            </a:r>
            <a:r>
              <a:rPr lang="en-GB" sz="2000" dirty="0">
                <a:solidFill>
                  <a:prstClr val="white"/>
                </a:solidFill>
              </a:rPr>
              <a:t>takes the auxiliary </a:t>
            </a:r>
            <a:r>
              <a:rPr lang="fr-FR" sz="2000" b="1" dirty="0">
                <a:solidFill>
                  <a:prstClr val="white"/>
                </a:solidFill>
              </a:rPr>
              <a:t>être</a:t>
            </a:r>
          </a:p>
        </p:txBody>
      </p:sp>
      <p:sp>
        <p:nvSpPr>
          <p:cNvPr id="31" name="Oval 30">
            <a:extLst>
              <a:ext uri="{FF2B5EF4-FFF2-40B4-BE49-F238E27FC236}">
                <a16:creationId xmlns:a16="http://schemas.microsoft.com/office/drawing/2014/main" id="{CEF56ACA-B880-409D-3400-44428C53AE63}"/>
              </a:ext>
            </a:extLst>
          </p:cNvPr>
          <p:cNvSpPr/>
          <p:nvPr/>
        </p:nvSpPr>
        <p:spPr>
          <a:xfrm>
            <a:off x="5049033" y="3797317"/>
            <a:ext cx="751174" cy="401475"/>
          </a:xfrm>
          <a:prstGeom prst="ellipse">
            <a:avLst/>
          </a:prstGeom>
          <a:noFill/>
          <a:ln w="31750">
            <a:solidFill>
              <a:srgbClr val="E87D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 name="Speech Bubble: Rectangle with Corners Rounded 31">
            <a:extLst>
              <a:ext uri="{FF2B5EF4-FFF2-40B4-BE49-F238E27FC236}">
                <a16:creationId xmlns:a16="http://schemas.microsoft.com/office/drawing/2014/main" id="{F8DAA65E-23F5-14BA-691D-E74C769E7917}"/>
              </a:ext>
            </a:extLst>
          </p:cNvPr>
          <p:cNvSpPr/>
          <p:nvPr/>
        </p:nvSpPr>
        <p:spPr>
          <a:xfrm>
            <a:off x="76025" y="5409970"/>
            <a:ext cx="9028646" cy="867128"/>
          </a:xfrm>
          <a:prstGeom prst="wedgeRoundRectCallout">
            <a:avLst>
              <a:gd name="adj1" fmla="val 15455"/>
              <a:gd name="adj2" fmla="val -63130"/>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sz="2000" dirty="0"/>
              <a:t>In French, all inversion questions in the </a:t>
            </a:r>
            <a:r>
              <a:rPr lang="en-GB" sz="2000" b="1" dirty="0"/>
              <a:t>il/</a:t>
            </a:r>
            <a:r>
              <a:rPr lang="fr-FR" sz="2000" b="1" dirty="0"/>
              <a:t>elle</a:t>
            </a:r>
            <a:r>
              <a:rPr lang="en-GB" sz="2000" b="1" dirty="0"/>
              <a:t> </a:t>
            </a:r>
            <a:r>
              <a:rPr lang="en-GB" sz="2000" dirty="0"/>
              <a:t>forms contain a </a:t>
            </a:r>
            <a:r>
              <a:rPr lang="en-GB" sz="2000" b="1" dirty="0"/>
              <a:t>‘t’</a:t>
            </a:r>
            <a:r>
              <a:rPr lang="en-GB" sz="2000" dirty="0"/>
              <a:t> sound of some kind between the pronoun and verb. This creates a liaison. </a:t>
            </a:r>
            <a:endParaRPr lang="en-GB" sz="2000" dirty="0">
              <a:solidFill>
                <a:prstClr val="white"/>
              </a:solidFill>
            </a:endParaRPr>
          </a:p>
        </p:txBody>
      </p:sp>
      <p:sp>
        <p:nvSpPr>
          <p:cNvPr id="33" name="TextBox 32">
            <a:extLst>
              <a:ext uri="{FF2B5EF4-FFF2-40B4-BE49-F238E27FC236}">
                <a16:creationId xmlns:a16="http://schemas.microsoft.com/office/drawing/2014/main" id="{24736265-6D7C-EFD4-BF9A-B62129AE94E3}"/>
              </a:ext>
            </a:extLst>
          </p:cNvPr>
          <p:cNvSpPr txBox="1"/>
          <p:nvPr/>
        </p:nvSpPr>
        <p:spPr>
          <a:xfrm>
            <a:off x="76025" y="3295629"/>
            <a:ext cx="4869601" cy="400110"/>
          </a:xfrm>
          <a:prstGeom prst="rect">
            <a:avLst/>
          </a:prstGeom>
          <a:noFill/>
        </p:spPr>
        <p:txBody>
          <a:bodyPr wrap="square" rtlCol="0">
            <a:spAutoFit/>
          </a:bodyPr>
          <a:lstStyle/>
          <a:p>
            <a:pPr lvl="0">
              <a:defRPr/>
            </a:pPr>
            <a:r>
              <a:rPr lang="en-GB" sz="2000" b="1" dirty="0">
                <a:solidFill>
                  <a:srgbClr val="104F75"/>
                </a:solidFill>
              </a:rPr>
              <a:t>But what about the singular forms?</a:t>
            </a:r>
            <a:endParaRPr lang="en-US" sz="2000" b="1" i="1" dirty="0">
              <a:solidFill>
                <a:srgbClr val="104F75"/>
              </a:solidFill>
            </a:endParaRPr>
          </a:p>
        </p:txBody>
      </p:sp>
    </p:spTree>
    <p:extLst>
      <p:ext uri="{BB962C8B-B14F-4D97-AF65-F5344CB8AC3E}">
        <p14:creationId xmlns:p14="http://schemas.microsoft.com/office/powerpoint/2010/main" val="25027354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3"/>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2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0"/>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6"/>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7"/>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21" grpId="0"/>
      <p:bldP spid="22" grpId="0"/>
      <p:bldP spid="16" grpId="0"/>
      <p:bldP spid="17" grpId="0"/>
      <p:bldP spid="20" grpId="0"/>
      <p:bldP spid="26" grpId="0"/>
      <p:bldP spid="27" grpId="0" animBg="1"/>
      <p:bldP spid="2" grpId="0" animBg="1"/>
      <p:bldP spid="28" grpId="0" animBg="1"/>
      <p:bldP spid="30" grpId="0" animBg="1"/>
      <p:bldP spid="31" grpId="0" animBg="1"/>
      <p:bldP spid="32" grpId="0" animBg="1"/>
      <p:bldP spid="3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296864"/>
            <a:ext cx="7246375" cy="867128"/>
          </a:xfrm>
          <a:prstGeom prst="rect">
            <a:avLst/>
          </a:prstGeom>
        </p:spPr>
      </p:pic>
      <p:sp>
        <p:nvSpPr>
          <p:cNvPr id="4" name="Title 3"/>
          <p:cNvSpPr>
            <a:spLocks noGrp="1"/>
          </p:cNvSpPr>
          <p:nvPr>
            <p:ph type="title"/>
          </p:nvPr>
        </p:nvSpPr>
        <p:spPr>
          <a:xfrm>
            <a:off x="0" y="296864"/>
            <a:ext cx="6902245" cy="707849"/>
          </a:xfrm>
        </p:spPr>
        <p:txBody>
          <a:bodyPr>
            <a:normAutofit/>
          </a:bodyPr>
          <a:lstStyle/>
          <a:p>
            <a:r>
              <a:rPr lang="en-GB" sz="3200" b="1" dirty="0">
                <a:solidFill>
                  <a:schemeClr val="bg1"/>
                </a:solidFill>
              </a:rPr>
              <a:t>Amir parle avec son père</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639168" y="249870"/>
            <a:ext cx="1270752"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dirty="0">
                <a:ln>
                  <a:noFill/>
                </a:ln>
                <a:solidFill>
                  <a:prstClr val="white"/>
                </a:solidFill>
                <a:effectLst/>
                <a:uLnTx/>
                <a:uFillTx/>
                <a:latin typeface="Century Gothic" panose="020B0502020202020204" pitchFamily="34" charset="0"/>
                <a:ea typeface="+mn-ea"/>
                <a:cs typeface="+mn-cs"/>
              </a:rPr>
              <a:t>parler</a:t>
            </a:r>
          </a:p>
        </p:txBody>
      </p:sp>
      <p:sp>
        <p:nvSpPr>
          <p:cNvPr id="31" name="Rounded Rectangular Callout 10">
            <a:extLst>
              <a:ext uri="{FF2B5EF4-FFF2-40B4-BE49-F238E27FC236}">
                <a16:creationId xmlns:a16="http://schemas.microsoft.com/office/drawing/2014/main" id="{5CA66FB6-9657-377B-B1EB-8A5DC671EF26}"/>
              </a:ext>
            </a:extLst>
          </p:cNvPr>
          <p:cNvSpPr/>
          <p:nvPr/>
        </p:nvSpPr>
        <p:spPr>
          <a:xfrm>
            <a:off x="7472589" y="4595025"/>
            <a:ext cx="3692367" cy="911021"/>
          </a:xfrm>
          <a:prstGeom prst="wedgeRoundRectCallout">
            <a:avLst>
              <a:gd name="adj1" fmla="val -59498"/>
              <a:gd name="adj2" fmla="val -27865"/>
              <a:gd name="adj3" fmla="val 16667"/>
            </a:avLst>
          </a:prstGeom>
          <a:solidFill>
            <a:srgbClr val="E87D1E"/>
          </a:solidFill>
          <a:ln>
            <a:solidFill>
              <a:srgbClr val="11507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2400" dirty="0">
                <a:solidFill>
                  <a:schemeClr val="bg1"/>
                </a:solidFill>
              </a:rPr>
              <a:t>Ton père, </a:t>
            </a:r>
            <a:r>
              <a:rPr lang="fr-FR" sz="2400" b="1" dirty="0">
                <a:solidFill>
                  <a:schemeClr val="bg1"/>
                </a:solidFill>
              </a:rPr>
              <a:t>a-t-il obtenu </a:t>
            </a:r>
            <a:r>
              <a:rPr lang="fr-FR" sz="2400" dirty="0">
                <a:solidFill>
                  <a:schemeClr val="bg1"/>
                </a:solidFill>
              </a:rPr>
              <a:t>du travail en France?</a:t>
            </a:r>
          </a:p>
        </p:txBody>
      </p:sp>
      <p:sp>
        <p:nvSpPr>
          <p:cNvPr id="37" name="Rounded Rectangular Callout 9">
            <a:extLst>
              <a:ext uri="{FF2B5EF4-FFF2-40B4-BE49-F238E27FC236}">
                <a16:creationId xmlns:a16="http://schemas.microsoft.com/office/drawing/2014/main" id="{5735547B-28BB-F69E-7173-4B3F4E0F5A80}"/>
              </a:ext>
            </a:extLst>
          </p:cNvPr>
          <p:cNvSpPr/>
          <p:nvPr/>
        </p:nvSpPr>
        <p:spPr>
          <a:xfrm>
            <a:off x="1991802" y="4595025"/>
            <a:ext cx="3596356" cy="911021"/>
          </a:xfrm>
          <a:prstGeom prst="wedgeRoundRectCallout">
            <a:avLst>
              <a:gd name="adj1" fmla="val -59021"/>
              <a:gd name="adj2" fmla="val -34232"/>
              <a:gd name="adj3" fmla="val 16667"/>
            </a:avLst>
          </a:prstGeom>
          <a:solidFill>
            <a:srgbClr val="E3EAFD"/>
          </a:solidFill>
          <a:ln>
            <a:solidFill>
              <a:srgbClr val="11507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2400" dirty="0">
                <a:solidFill>
                  <a:srgbClr val="104F75"/>
                </a:solidFill>
              </a:rPr>
              <a:t>Mon père, </a:t>
            </a:r>
            <a:r>
              <a:rPr lang="fr-FR" sz="2400" b="1" dirty="0">
                <a:solidFill>
                  <a:srgbClr val="104F75"/>
                </a:solidFill>
              </a:rPr>
              <a:t>il a obtenu </a:t>
            </a:r>
            <a:r>
              <a:rPr lang="fr-FR" sz="2400" dirty="0">
                <a:solidFill>
                  <a:srgbClr val="104F75"/>
                </a:solidFill>
              </a:rPr>
              <a:t>du travail en France.</a:t>
            </a:r>
          </a:p>
        </p:txBody>
      </p:sp>
      <p:sp>
        <p:nvSpPr>
          <p:cNvPr id="3" name="TextBox 2">
            <a:extLst>
              <a:ext uri="{FF2B5EF4-FFF2-40B4-BE49-F238E27FC236}">
                <a16:creationId xmlns:a16="http://schemas.microsoft.com/office/drawing/2014/main" id="{ED3D6652-B262-1C96-EE3C-16EB0B0A7A51}"/>
              </a:ext>
            </a:extLst>
          </p:cNvPr>
          <p:cNvSpPr txBox="1"/>
          <p:nvPr/>
        </p:nvSpPr>
        <p:spPr>
          <a:xfrm>
            <a:off x="183801" y="1236657"/>
            <a:ext cx="6718443" cy="830997"/>
          </a:xfrm>
          <a:prstGeom prst="rect">
            <a:avLst/>
          </a:prstGeom>
          <a:noFill/>
        </p:spPr>
        <p:txBody>
          <a:bodyPr wrap="square" rtlCol="0">
            <a:spAutoFit/>
          </a:bodyPr>
          <a:lstStyle/>
          <a:p>
            <a:pPr algn="l"/>
            <a:r>
              <a:rPr lang="fr-FR" sz="2400" dirty="0">
                <a:solidFill>
                  <a:srgbClr val="104F75"/>
                </a:solidFill>
              </a:rPr>
              <a:t>Amir parle avec son père, Bilal, de sa famille Algérienne, et de la guerre d’Algérie.</a:t>
            </a:r>
          </a:p>
        </p:txBody>
      </p:sp>
      <p:sp>
        <p:nvSpPr>
          <p:cNvPr id="42" name="TextBox 41">
            <a:extLst>
              <a:ext uri="{FF2B5EF4-FFF2-40B4-BE49-F238E27FC236}">
                <a16:creationId xmlns:a16="http://schemas.microsoft.com/office/drawing/2014/main" id="{2E76DD5F-9002-DF25-147F-E22A15EFDB17}"/>
              </a:ext>
            </a:extLst>
          </p:cNvPr>
          <p:cNvSpPr txBox="1"/>
          <p:nvPr/>
        </p:nvSpPr>
        <p:spPr>
          <a:xfrm>
            <a:off x="183801" y="2079808"/>
            <a:ext cx="11574296" cy="830997"/>
          </a:xfrm>
          <a:prstGeom prst="rect">
            <a:avLst/>
          </a:prstGeom>
          <a:noFill/>
        </p:spPr>
        <p:txBody>
          <a:bodyPr wrap="square" rtlCol="0">
            <a:spAutoFit/>
          </a:bodyPr>
          <a:lstStyle/>
          <a:p>
            <a:pPr algn="l"/>
            <a:r>
              <a:rPr lang="fr-FR" sz="2400" dirty="0">
                <a:solidFill>
                  <a:srgbClr val="104F75"/>
                </a:solidFill>
              </a:rPr>
              <a:t>Partenaire A joue le rôle d’Amir, qui pose des questions à son père.</a:t>
            </a:r>
          </a:p>
          <a:p>
            <a:pPr algn="l"/>
            <a:r>
              <a:rPr lang="fr-FR" sz="2400" dirty="0">
                <a:solidFill>
                  <a:srgbClr val="104F75"/>
                </a:solidFill>
              </a:rPr>
              <a:t>Partenaire B joue le rôle de Bilal, qui répond aux questions de son fils. </a:t>
            </a:r>
          </a:p>
        </p:txBody>
      </p:sp>
      <p:pic>
        <p:nvPicPr>
          <p:cNvPr id="21" name="Picture 20">
            <a:extLst>
              <a:ext uri="{FF2B5EF4-FFF2-40B4-BE49-F238E27FC236}">
                <a16:creationId xmlns:a16="http://schemas.microsoft.com/office/drawing/2014/main" id="{CBE0AB37-337D-A7A7-2A61-2B685447EC3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86022" y="587124"/>
            <a:ext cx="1377784" cy="1349080"/>
          </a:xfrm>
          <a:prstGeom prst="rect">
            <a:avLst/>
          </a:prstGeom>
        </p:spPr>
      </p:pic>
      <p:pic>
        <p:nvPicPr>
          <p:cNvPr id="19" name="Picture 18" descr="Logo, icon&#10;&#10;Description automatically generated">
            <a:extLst>
              <a:ext uri="{FF2B5EF4-FFF2-40B4-BE49-F238E27FC236}">
                <a16:creationId xmlns:a16="http://schemas.microsoft.com/office/drawing/2014/main" id="{B1E8B6C9-EB8A-DA0A-5174-15F8174D63C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385503" y="578776"/>
            <a:ext cx="1345917" cy="1349080"/>
          </a:xfrm>
          <a:prstGeom prst="rect">
            <a:avLst/>
          </a:prstGeom>
        </p:spPr>
      </p:pic>
      <p:pic>
        <p:nvPicPr>
          <p:cNvPr id="5" name="Picture 4">
            <a:extLst>
              <a:ext uri="{FF2B5EF4-FFF2-40B4-BE49-F238E27FC236}">
                <a16:creationId xmlns:a16="http://schemas.microsoft.com/office/drawing/2014/main" id="{A3522492-3A69-5182-7C00-61181F8B3A1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050848" y="4587250"/>
            <a:ext cx="1268878" cy="1268878"/>
          </a:xfrm>
          <a:prstGeom prst="rect">
            <a:avLst/>
          </a:prstGeom>
        </p:spPr>
      </p:pic>
      <p:pic>
        <p:nvPicPr>
          <p:cNvPr id="9" name="Picture 8" descr="A picture containing person, toy, doll, dark&#10;&#10;Description automatically generated">
            <a:extLst>
              <a:ext uri="{FF2B5EF4-FFF2-40B4-BE49-F238E27FC236}">
                <a16:creationId xmlns:a16="http://schemas.microsoft.com/office/drawing/2014/main" id="{73B4CEA1-D08C-CEFE-56E9-2716581A2BA7}"/>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62163" y="4446300"/>
            <a:ext cx="1409827" cy="1409827"/>
          </a:xfrm>
          <a:prstGeom prst="rect">
            <a:avLst/>
          </a:prstGeom>
        </p:spPr>
      </p:pic>
      <p:sp>
        <p:nvSpPr>
          <p:cNvPr id="22" name="TextBox 21">
            <a:extLst>
              <a:ext uri="{FF2B5EF4-FFF2-40B4-BE49-F238E27FC236}">
                <a16:creationId xmlns:a16="http://schemas.microsoft.com/office/drawing/2014/main" id="{BD5F5707-B448-2DA7-0FBF-B92376365852}"/>
              </a:ext>
            </a:extLst>
          </p:cNvPr>
          <p:cNvSpPr txBox="1"/>
          <p:nvPr/>
        </p:nvSpPr>
        <p:spPr>
          <a:xfrm>
            <a:off x="882094" y="3463351"/>
            <a:ext cx="9611735" cy="830997"/>
          </a:xfrm>
          <a:prstGeom prst="rect">
            <a:avLst/>
          </a:prstGeom>
          <a:noFill/>
        </p:spPr>
        <p:txBody>
          <a:bodyPr wrap="square" rtlCol="0">
            <a:spAutoFit/>
          </a:bodyPr>
          <a:lstStyle/>
          <a:p>
            <a:pPr algn="l"/>
            <a:r>
              <a:rPr lang="fr-FR" sz="2400" dirty="0">
                <a:solidFill>
                  <a:srgbClr val="104F75"/>
                </a:solidFill>
              </a:rPr>
              <a:t>Partenaire A (Amir): _______________________________________.</a:t>
            </a:r>
          </a:p>
          <a:p>
            <a:pPr algn="l"/>
            <a:r>
              <a:rPr lang="fr-FR" sz="2400" dirty="0">
                <a:solidFill>
                  <a:srgbClr val="104F75"/>
                </a:solidFill>
              </a:rPr>
              <a:t>Partenaire B (Bilal): Mon père, il [obtenir] du travail en France.</a:t>
            </a:r>
          </a:p>
        </p:txBody>
      </p:sp>
      <p:sp>
        <p:nvSpPr>
          <p:cNvPr id="23" name="TextBox 22">
            <a:extLst>
              <a:ext uri="{FF2B5EF4-FFF2-40B4-BE49-F238E27FC236}">
                <a16:creationId xmlns:a16="http://schemas.microsoft.com/office/drawing/2014/main" id="{31F89CE1-91CA-30A0-0429-9558AB1DA5B8}"/>
              </a:ext>
            </a:extLst>
          </p:cNvPr>
          <p:cNvSpPr txBox="1"/>
          <p:nvPr/>
        </p:nvSpPr>
        <p:spPr>
          <a:xfrm>
            <a:off x="882094" y="3065865"/>
            <a:ext cx="1753153" cy="461665"/>
          </a:xfrm>
          <a:prstGeom prst="rect">
            <a:avLst/>
          </a:prstGeom>
          <a:noFill/>
        </p:spPr>
        <p:txBody>
          <a:bodyPr wrap="square" rtlCol="0">
            <a:spAutoFit/>
          </a:bodyPr>
          <a:lstStyle/>
          <a:p>
            <a:pPr algn="l"/>
            <a:r>
              <a:rPr lang="fr-FR" sz="2400" b="1" dirty="0">
                <a:solidFill>
                  <a:srgbClr val="104F75"/>
                </a:solidFill>
              </a:rPr>
              <a:t>Exemple:</a:t>
            </a:r>
          </a:p>
        </p:txBody>
      </p:sp>
      <p:sp>
        <p:nvSpPr>
          <p:cNvPr id="26" name="TextBox 25">
            <a:extLst>
              <a:ext uri="{FF2B5EF4-FFF2-40B4-BE49-F238E27FC236}">
                <a16:creationId xmlns:a16="http://schemas.microsoft.com/office/drawing/2014/main" id="{B1F22A13-4876-06FA-CD3F-E403DFFBF81B}"/>
              </a:ext>
            </a:extLst>
          </p:cNvPr>
          <p:cNvSpPr txBox="1"/>
          <p:nvPr/>
        </p:nvSpPr>
        <p:spPr>
          <a:xfrm>
            <a:off x="2234680" y="5523055"/>
            <a:ext cx="2951183" cy="461665"/>
          </a:xfrm>
          <a:prstGeom prst="rect">
            <a:avLst/>
          </a:prstGeom>
          <a:noFill/>
        </p:spPr>
        <p:txBody>
          <a:bodyPr wrap="square">
            <a:spAutoFit/>
          </a:bodyPr>
          <a:lstStyle/>
          <a:p>
            <a:pPr algn="ctr"/>
            <a:r>
              <a:rPr lang="fr-FR" sz="2400" dirty="0">
                <a:solidFill>
                  <a:srgbClr val="104F75"/>
                </a:solidFill>
              </a:rPr>
              <a:t>Partenaire B: Bilal</a:t>
            </a:r>
            <a:endParaRPr lang="en-GB" sz="2400" dirty="0"/>
          </a:p>
        </p:txBody>
      </p:sp>
      <p:sp>
        <p:nvSpPr>
          <p:cNvPr id="27" name="TextBox 26">
            <a:extLst>
              <a:ext uri="{FF2B5EF4-FFF2-40B4-BE49-F238E27FC236}">
                <a16:creationId xmlns:a16="http://schemas.microsoft.com/office/drawing/2014/main" id="{2E453A2E-8FEE-51F6-6BDA-38725C91DFA8}"/>
              </a:ext>
            </a:extLst>
          </p:cNvPr>
          <p:cNvSpPr txBox="1"/>
          <p:nvPr/>
        </p:nvSpPr>
        <p:spPr>
          <a:xfrm>
            <a:off x="7843180" y="5506046"/>
            <a:ext cx="2951183" cy="461665"/>
          </a:xfrm>
          <a:prstGeom prst="rect">
            <a:avLst/>
          </a:prstGeom>
          <a:noFill/>
        </p:spPr>
        <p:txBody>
          <a:bodyPr wrap="square">
            <a:spAutoFit/>
          </a:bodyPr>
          <a:lstStyle/>
          <a:p>
            <a:pPr algn="ctr"/>
            <a:r>
              <a:rPr lang="fr-FR" sz="2400" dirty="0">
                <a:solidFill>
                  <a:srgbClr val="104F75"/>
                </a:solidFill>
              </a:rPr>
              <a:t>Partenaire A: Amir</a:t>
            </a:r>
            <a:endParaRPr lang="en-GB" sz="2400" dirty="0"/>
          </a:p>
        </p:txBody>
      </p:sp>
    </p:spTree>
    <p:extLst>
      <p:ext uri="{BB962C8B-B14F-4D97-AF65-F5344CB8AC3E}">
        <p14:creationId xmlns:p14="http://schemas.microsoft.com/office/powerpoint/2010/main" val="40034284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7" grpId="0" animBg="1"/>
      <p:bldP spid="3" grpId="0"/>
      <p:bldP spid="42" grpId="0"/>
      <p:bldP spid="22" grpId="0"/>
      <p:bldP spid="23" grpId="0"/>
      <p:bldP spid="26" grpId="0"/>
      <p:bldP spid="2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0" y="296864"/>
            <a:ext cx="7633856" cy="707849"/>
          </a:xfrm>
        </p:spPr>
        <p:txBody>
          <a:bodyPr>
            <a:normAutofit/>
          </a:bodyPr>
          <a:lstStyle/>
          <a:p>
            <a:r>
              <a:rPr lang="fr-FR" sz="3000" b="1" dirty="0">
                <a:solidFill>
                  <a:schemeClr val="bg1"/>
                </a:solidFill>
              </a:rPr>
              <a:t>La Révolution nationale</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810600" y="248874"/>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parler</a:t>
            </a:r>
          </a:p>
        </p:txBody>
      </p:sp>
      <p:pic>
        <p:nvPicPr>
          <p:cNvPr id="47" name="Picture 46"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93788"/>
            <a:ext cx="5528931" cy="810925"/>
          </a:xfrm>
          <a:prstGeom prst="rect">
            <a:avLst/>
          </a:prstGeom>
        </p:spPr>
      </p:pic>
      <p:sp>
        <p:nvSpPr>
          <p:cNvPr id="48" name="Title 3"/>
          <p:cNvSpPr txBox="1">
            <a:spLocks/>
          </p:cNvSpPr>
          <p:nvPr/>
        </p:nvSpPr>
        <p:spPr>
          <a:xfrm>
            <a:off x="0" y="176333"/>
            <a:ext cx="5698067" cy="70784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accent5">
                    <a:lumMod val="50000"/>
                  </a:schemeClr>
                </a:solidFill>
                <a:latin typeface="Century Gothic" panose="020B0502020202020204" pitchFamily="34" charset="0"/>
                <a:ea typeface="+mj-ea"/>
                <a:cs typeface="+mj-cs"/>
              </a:defRPr>
            </a:lvl1pPr>
          </a:lstStyle>
          <a:p>
            <a:r>
              <a:rPr lang="en-GB" sz="2800" b="1" dirty="0">
                <a:solidFill>
                  <a:schemeClr val="bg1"/>
                </a:solidFill>
              </a:rPr>
              <a:t>Amir parle avec son père</a:t>
            </a:r>
            <a:endParaRPr lang="fr-FR" sz="3100" b="1" dirty="0">
              <a:solidFill>
                <a:schemeClr val="bg1"/>
              </a:solidFill>
            </a:endParaRPr>
          </a:p>
        </p:txBody>
      </p:sp>
      <p:sp>
        <p:nvSpPr>
          <p:cNvPr id="2" name="Rectangle: Rounded Corners 1">
            <a:extLst>
              <a:ext uri="{FF2B5EF4-FFF2-40B4-BE49-F238E27FC236}">
                <a16:creationId xmlns:a16="http://schemas.microsoft.com/office/drawing/2014/main" id="{E7117A42-173E-8779-3FA8-CA31B6100E09}"/>
              </a:ext>
            </a:extLst>
          </p:cNvPr>
          <p:cNvSpPr/>
          <p:nvPr/>
        </p:nvSpPr>
        <p:spPr>
          <a:xfrm>
            <a:off x="152400" y="1316261"/>
            <a:ext cx="5825067" cy="43906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dirty="0">
                <a:solidFill>
                  <a:srgbClr val="104F75"/>
                </a:solidFill>
              </a:rPr>
              <a:t>A (Amir): ____________________________________________</a:t>
            </a:r>
          </a:p>
          <a:p>
            <a:r>
              <a:rPr lang="fr-FR" sz="1200" dirty="0">
                <a:solidFill>
                  <a:srgbClr val="104F75"/>
                </a:solidFill>
              </a:rPr>
              <a:t>B (Bilal): Mon père, il [appartenir] à l’armée algérienne.</a:t>
            </a:r>
          </a:p>
        </p:txBody>
      </p:sp>
      <p:sp>
        <p:nvSpPr>
          <p:cNvPr id="34" name="Rectangle: Rounded Corners 33">
            <a:extLst>
              <a:ext uri="{FF2B5EF4-FFF2-40B4-BE49-F238E27FC236}">
                <a16:creationId xmlns:a16="http://schemas.microsoft.com/office/drawing/2014/main" id="{4D595242-03CF-9652-5FA0-1A8284AB3A1B}"/>
              </a:ext>
            </a:extLst>
          </p:cNvPr>
          <p:cNvSpPr/>
          <p:nvPr/>
        </p:nvSpPr>
        <p:spPr>
          <a:xfrm>
            <a:off x="152400" y="1780000"/>
            <a:ext cx="5825067" cy="43906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dirty="0">
                <a:solidFill>
                  <a:srgbClr val="104F75"/>
                </a:solidFill>
              </a:rPr>
              <a:t>A (Amir): ____________________________________________</a:t>
            </a:r>
          </a:p>
          <a:p>
            <a:r>
              <a:rPr lang="fr-FR" sz="1200" dirty="0">
                <a:solidFill>
                  <a:srgbClr val="104F75"/>
                </a:solidFill>
              </a:rPr>
              <a:t>B (Bilal): Mon père, il [combattre*] contre les français.</a:t>
            </a:r>
          </a:p>
        </p:txBody>
      </p:sp>
      <p:sp>
        <p:nvSpPr>
          <p:cNvPr id="36" name="Rectangle: Rounded Corners 35">
            <a:extLst>
              <a:ext uri="{FF2B5EF4-FFF2-40B4-BE49-F238E27FC236}">
                <a16:creationId xmlns:a16="http://schemas.microsoft.com/office/drawing/2014/main" id="{4C8F444C-12DD-4CC5-7C0D-6A83C99C2C3F}"/>
              </a:ext>
            </a:extLst>
          </p:cNvPr>
          <p:cNvSpPr/>
          <p:nvPr/>
        </p:nvSpPr>
        <p:spPr>
          <a:xfrm>
            <a:off x="152400" y="3634956"/>
            <a:ext cx="5825067" cy="43906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dirty="0">
                <a:solidFill>
                  <a:srgbClr val="104F75"/>
                </a:solidFill>
              </a:rPr>
              <a:t>A (Amir): ____________________________________________</a:t>
            </a:r>
          </a:p>
          <a:p>
            <a:r>
              <a:rPr lang="fr-FR" sz="1200" dirty="0">
                <a:solidFill>
                  <a:srgbClr val="104F75"/>
                </a:solidFill>
              </a:rPr>
              <a:t>B (Bilal): Je [venir] en France dix ans après la guerre.</a:t>
            </a:r>
          </a:p>
        </p:txBody>
      </p:sp>
      <p:sp>
        <p:nvSpPr>
          <p:cNvPr id="37" name="Rectangle: Rounded Corners 36">
            <a:extLst>
              <a:ext uri="{FF2B5EF4-FFF2-40B4-BE49-F238E27FC236}">
                <a16:creationId xmlns:a16="http://schemas.microsoft.com/office/drawing/2014/main" id="{AA87AA5B-0C7F-1D90-1F77-80996398D5C7}"/>
              </a:ext>
            </a:extLst>
          </p:cNvPr>
          <p:cNvSpPr/>
          <p:nvPr/>
        </p:nvSpPr>
        <p:spPr>
          <a:xfrm>
            <a:off x="152400" y="4098695"/>
            <a:ext cx="5825067" cy="43906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dirty="0">
                <a:solidFill>
                  <a:srgbClr val="104F75"/>
                </a:solidFill>
              </a:rPr>
              <a:t>A (Amir): ____________________________________________</a:t>
            </a:r>
          </a:p>
          <a:p>
            <a:r>
              <a:rPr lang="fr-FR" sz="1200" dirty="0">
                <a:solidFill>
                  <a:srgbClr val="104F75"/>
                </a:solidFill>
              </a:rPr>
              <a:t>B (Bilal): Ma mère, elle [promettre] à ses parents de revenir un jour.</a:t>
            </a:r>
          </a:p>
        </p:txBody>
      </p:sp>
      <p:sp>
        <p:nvSpPr>
          <p:cNvPr id="38" name="Rectangle: Rounded Corners 37">
            <a:extLst>
              <a:ext uri="{FF2B5EF4-FFF2-40B4-BE49-F238E27FC236}">
                <a16:creationId xmlns:a16="http://schemas.microsoft.com/office/drawing/2014/main" id="{02584DC6-88AF-EAA3-27D5-D1261AFDF249}"/>
              </a:ext>
            </a:extLst>
          </p:cNvPr>
          <p:cNvSpPr/>
          <p:nvPr/>
        </p:nvSpPr>
        <p:spPr>
          <a:xfrm>
            <a:off x="152400" y="2243739"/>
            <a:ext cx="5825067" cy="43906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dirty="0">
                <a:solidFill>
                  <a:srgbClr val="104F75"/>
                </a:solidFill>
              </a:rPr>
              <a:t>A (Amir): ____________________________________________</a:t>
            </a:r>
          </a:p>
          <a:p>
            <a:r>
              <a:rPr lang="fr-FR" sz="1200" dirty="0">
                <a:solidFill>
                  <a:srgbClr val="104F75"/>
                </a:solidFill>
              </a:rPr>
              <a:t>B (Bilal): Ma famille, elle [défendre] son pays.</a:t>
            </a:r>
          </a:p>
        </p:txBody>
      </p:sp>
      <p:sp>
        <p:nvSpPr>
          <p:cNvPr id="39" name="Rectangle: Rounded Corners 38">
            <a:extLst>
              <a:ext uri="{FF2B5EF4-FFF2-40B4-BE49-F238E27FC236}">
                <a16:creationId xmlns:a16="http://schemas.microsoft.com/office/drawing/2014/main" id="{2E3DC325-1A3D-9826-31F0-A96DF6FEC802}"/>
              </a:ext>
            </a:extLst>
          </p:cNvPr>
          <p:cNvSpPr/>
          <p:nvPr/>
        </p:nvSpPr>
        <p:spPr>
          <a:xfrm>
            <a:off x="152400" y="4562434"/>
            <a:ext cx="5825067" cy="43906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dirty="0">
                <a:solidFill>
                  <a:srgbClr val="104F75"/>
                </a:solidFill>
              </a:rPr>
              <a:t>A (Amir): ____________________________________________</a:t>
            </a:r>
          </a:p>
          <a:p>
            <a:r>
              <a:rPr lang="fr-FR" sz="1200" dirty="0">
                <a:solidFill>
                  <a:srgbClr val="104F75"/>
                </a:solidFill>
              </a:rPr>
              <a:t>B (Bilal): Ma sœur, elle [maintenir*] des contacts avec ses amis en Algérie.</a:t>
            </a:r>
          </a:p>
        </p:txBody>
      </p:sp>
      <p:sp>
        <p:nvSpPr>
          <p:cNvPr id="40" name="Rectangle: Rounded Corners 39">
            <a:extLst>
              <a:ext uri="{FF2B5EF4-FFF2-40B4-BE49-F238E27FC236}">
                <a16:creationId xmlns:a16="http://schemas.microsoft.com/office/drawing/2014/main" id="{086E6B0C-0370-708A-26D6-8974AA8D5EB6}"/>
              </a:ext>
            </a:extLst>
          </p:cNvPr>
          <p:cNvSpPr/>
          <p:nvPr/>
        </p:nvSpPr>
        <p:spPr>
          <a:xfrm>
            <a:off x="152400" y="3171217"/>
            <a:ext cx="5825067" cy="43906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dirty="0">
                <a:solidFill>
                  <a:srgbClr val="104F75"/>
                </a:solidFill>
              </a:rPr>
              <a:t>A (Amir): ____________________________________________</a:t>
            </a:r>
          </a:p>
          <a:p>
            <a:r>
              <a:rPr lang="fr-FR" sz="1200" dirty="0">
                <a:solidFill>
                  <a:srgbClr val="104F75"/>
                </a:solidFill>
              </a:rPr>
              <a:t>B (Bilal): Mes parents, ils [vendre] leur maison en Algérie.</a:t>
            </a:r>
          </a:p>
        </p:txBody>
      </p:sp>
      <p:sp>
        <p:nvSpPr>
          <p:cNvPr id="42" name="Rectangle: Rounded Corners 41">
            <a:extLst>
              <a:ext uri="{FF2B5EF4-FFF2-40B4-BE49-F238E27FC236}">
                <a16:creationId xmlns:a16="http://schemas.microsoft.com/office/drawing/2014/main" id="{E6914423-67F6-0785-0AC2-A0041CEE71ED}"/>
              </a:ext>
            </a:extLst>
          </p:cNvPr>
          <p:cNvSpPr/>
          <p:nvPr/>
        </p:nvSpPr>
        <p:spPr>
          <a:xfrm>
            <a:off x="152400" y="5026173"/>
            <a:ext cx="5825067" cy="43906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dirty="0">
                <a:solidFill>
                  <a:srgbClr val="104F75"/>
                </a:solidFill>
              </a:rPr>
              <a:t>A (Amir): ____________________________________________</a:t>
            </a:r>
          </a:p>
          <a:p>
            <a:r>
              <a:rPr lang="fr-FR" sz="1200" dirty="0">
                <a:solidFill>
                  <a:srgbClr val="104F75"/>
                </a:solidFill>
              </a:rPr>
              <a:t>B (Bilal): Les relations entre la France et l’Algérie [devenir] difficiles.</a:t>
            </a:r>
          </a:p>
        </p:txBody>
      </p:sp>
      <p:sp>
        <p:nvSpPr>
          <p:cNvPr id="43" name="Rectangle: Rounded Corners 42">
            <a:extLst>
              <a:ext uri="{FF2B5EF4-FFF2-40B4-BE49-F238E27FC236}">
                <a16:creationId xmlns:a16="http://schemas.microsoft.com/office/drawing/2014/main" id="{C2B5D835-5EED-CEC8-0F36-BBAFCEA75B48}"/>
              </a:ext>
            </a:extLst>
          </p:cNvPr>
          <p:cNvSpPr/>
          <p:nvPr/>
        </p:nvSpPr>
        <p:spPr>
          <a:xfrm>
            <a:off x="152400" y="2707478"/>
            <a:ext cx="5825067" cy="43906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dirty="0">
                <a:solidFill>
                  <a:srgbClr val="104F75"/>
                </a:solidFill>
              </a:rPr>
              <a:t>A (Amir): ____________________________________________</a:t>
            </a:r>
          </a:p>
          <a:p>
            <a:r>
              <a:rPr lang="fr-FR" sz="1200" dirty="0">
                <a:solidFill>
                  <a:srgbClr val="104F75"/>
                </a:solidFill>
              </a:rPr>
              <a:t>B (Bilal): Ma mère, elle [dépendre] de mon père.</a:t>
            </a:r>
          </a:p>
        </p:txBody>
      </p:sp>
      <p:sp>
        <p:nvSpPr>
          <p:cNvPr id="44" name="Rectangle: Rounded Corners 43">
            <a:extLst>
              <a:ext uri="{FF2B5EF4-FFF2-40B4-BE49-F238E27FC236}">
                <a16:creationId xmlns:a16="http://schemas.microsoft.com/office/drawing/2014/main" id="{2F4BB333-7A45-1E8D-8165-7979EEB68074}"/>
              </a:ext>
            </a:extLst>
          </p:cNvPr>
          <p:cNvSpPr/>
          <p:nvPr/>
        </p:nvSpPr>
        <p:spPr>
          <a:xfrm>
            <a:off x="152400" y="5489911"/>
            <a:ext cx="5825067" cy="43906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dirty="0">
                <a:solidFill>
                  <a:srgbClr val="104F75"/>
                </a:solidFill>
              </a:rPr>
              <a:t>A (Amir): ____________________________________________</a:t>
            </a:r>
          </a:p>
          <a:p>
            <a:r>
              <a:rPr lang="fr-FR" sz="1200" dirty="0">
                <a:solidFill>
                  <a:srgbClr val="104F75"/>
                </a:solidFill>
              </a:rPr>
              <a:t>B (Bilal): Nous [attendre] longtemps des excuses du gouvernement français.</a:t>
            </a:r>
          </a:p>
        </p:txBody>
      </p:sp>
      <p:sp>
        <p:nvSpPr>
          <p:cNvPr id="45" name="Rectangle: Rounded Corners 44">
            <a:extLst>
              <a:ext uri="{FF2B5EF4-FFF2-40B4-BE49-F238E27FC236}">
                <a16:creationId xmlns:a16="http://schemas.microsoft.com/office/drawing/2014/main" id="{AD9D0A74-77D6-1426-29CD-F8CEC9CB3DB0}"/>
              </a:ext>
            </a:extLst>
          </p:cNvPr>
          <p:cNvSpPr/>
          <p:nvPr/>
        </p:nvSpPr>
        <p:spPr>
          <a:xfrm>
            <a:off x="6214535" y="1316261"/>
            <a:ext cx="5825067" cy="43906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dirty="0">
                <a:solidFill>
                  <a:srgbClr val="104F75"/>
                </a:solidFill>
              </a:rPr>
              <a:t>A (Amir): ____________________________________________</a:t>
            </a:r>
          </a:p>
          <a:p>
            <a:r>
              <a:rPr lang="fr-FR" sz="1200" dirty="0">
                <a:solidFill>
                  <a:srgbClr val="104F75"/>
                </a:solidFill>
              </a:rPr>
              <a:t>B (Bilal): Mon père, il [appartenir] à l’armée algérienne.</a:t>
            </a:r>
          </a:p>
        </p:txBody>
      </p:sp>
      <p:sp>
        <p:nvSpPr>
          <p:cNvPr id="46" name="Rectangle: Rounded Corners 45">
            <a:extLst>
              <a:ext uri="{FF2B5EF4-FFF2-40B4-BE49-F238E27FC236}">
                <a16:creationId xmlns:a16="http://schemas.microsoft.com/office/drawing/2014/main" id="{D10A8688-BCA3-A38C-A33B-F71CC074649E}"/>
              </a:ext>
            </a:extLst>
          </p:cNvPr>
          <p:cNvSpPr/>
          <p:nvPr/>
        </p:nvSpPr>
        <p:spPr>
          <a:xfrm>
            <a:off x="6214535" y="1780000"/>
            <a:ext cx="5825067" cy="43906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dirty="0">
                <a:solidFill>
                  <a:srgbClr val="104F75"/>
                </a:solidFill>
              </a:rPr>
              <a:t>A (Amir): ____________________________________________</a:t>
            </a:r>
          </a:p>
          <a:p>
            <a:r>
              <a:rPr lang="fr-FR" sz="1200" dirty="0">
                <a:solidFill>
                  <a:srgbClr val="104F75"/>
                </a:solidFill>
              </a:rPr>
              <a:t>B (Bilal): Mon père, il [combattre*] contre les français.</a:t>
            </a:r>
          </a:p>
        </p:txBody>
      </p:sp>
      <p:sp>
        <p:nvSpPr>
          <p:cNvPr id="49" name="Rectangle: Rounded Corners 48">
            <a:extLst>
              <a:ext uri="{FF2B5EF4-FFF2-40B4-BE49-F238E27FC236}">
                <a16:creationId xmlns:a16="http://schemas.microsoft.com/office/drawing/2014/main" id="{368C952F-835A-A6B7-43B6-78A1253533E3}"/>
              </a:ext>
            </a:extLst>
          </p:cNvPr>
          <p:cNvSpPr/>
          <p:nvPr/>
        </p:nvSpPr>
        <p:spPr>
          <a:xfrm>
            <a:off x="6214535" y="3634956"/>
            <a:ext cx="5825067" cy="43906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dirty="0">
                <a:solidFill>
                  <a:srgbClr val="104F75"/>
                </a:solidFill>
              </a:rPr>
              <a:t>A (Amir): ____________________________________________</a:t>
            </a:r>
          </a:p>
          <a:p>
            <a:r>
              <a:rPr lang="fr-FR" sz="1200" dirty="0">
                <a:solidFill>
                  <a:srgbClr val="104F75"/>
                </a:solidFill>
              </a:rPr>
              <a:t>B (Bilal): Je [venir] en France dix ans après la guerre.</a:t>
            </a:r>
          </a:p>
        </p:txBody>
      </p:sp>
      <p:sp>
        <p:nvSpPr>
          <p:cNvPr id="50" name="Rectangle: Rounded Corners 49">
            <a:extLst>
              <a:ext uri="{FF2B5EF4-FFF2-40B4-BE49-F238E27FC236}">
                <a16:creationId xmlns:a16="http://schemas.microsoft.com/office/drawing/2014/main" id="{07F9D86C-8EC7-EA09-1B55-D881A1A87055}"/>
              </a:ext>
            </a:extLst>
          </p:cNvPr>
          <p:cNvSpPr/>
          <p:nvPr/>
        </p:nvSpPr>
        <p:spPr>
          <a:xfrm>
            <a:off x="6214535" y="4098695"/>
            <a:ext cx="5825067" cy="43906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dirty="0">
                <a:solidFill>
                  <a:srgbClr val="104F75"/>
                </a:solidFill>
              </a:rPr>
              <a:t>A (Amir): ____________________________________________</a:t>
            </a:r>
          </a:p>
          <a:p>
            <a:r>
              <a:rPr lang="fr-FR" sz="1200" dirty="0">
                <a:solidFill>
                  <a:srgbClr val="104F75"/>
                </a:solidFill>
              </a:rPr>
              <a:t>B (Bilal): Ma mère, elle [promettre] à ses parents de revenir un jour.</a:t>
            </a:r>
          </a:p>
        </p:txBody>
      </p:sp>
      <p:sp>
        <p:nvSpPr>
          <p:cNvPr id="51" name="Rectangle: Rounded Corners 50">
            <a:extLst>
              <a:ext uri="{FF2B5EF4-FFF2-40B4-BE49-F238E27FC236}">
                <a16:creationId xmlns:a16="http://schemas.microsoft.com/office/drawing/2014/main" id="{13FF311F-FBA8-A316-448A-99534F9C4BEA}"/>
              </a:ext>
            </a:extLst>
          </p:cNvPr>
          <p:cNvSpPr/>
          <p:nvPr/>
        </p:nvSpPr>
        <p:spPr>
          <a:xfrm>
            <a:off x="6214535" y="2243739"/>
            <a:ext cx="5825067" cy="43906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dirty="0">
                <a:solidFill>
                  <a:srgbClr val="104F75"/>
                </a:solidFill>
              </a:rPr>
              <a:t>A (Amir): ____________________________________________</a:t>
            </a:r>
          </a:p>
          <a:p>
            <a:r>
              <a:rPr lang="fr-FR" sz="1200" dirty="0">
                <a:solidFill>
                  <a:srgbClr val="104F75"/>
                </a:solidFill>
              </a:rPr>
              <a:t>B (Bilal): Ma famille, elle [défendre] son pays.</a:t>
            </a:r>
          </a:p>
        </p:txBody>
      </p:sp>
      <p:sp>
        <p:nvSpPr>
          <p:cNvPr id="52" name="Rectangle: Rounded Corners 51">
            <a:extLst>
              <a:ext uri="{FF2B5EF4-FFF2-40B4-BE49-F238E27FC236}">
                <a16:creationId xmlns:a16="http://schemas.microsoft.com/office/drawing/2014/main" id="{CC8F2155-8FDF-9C73-E3BC-21656159CB5C}"/>
              </a:ext>
            </a:extLst>
          </p:cNvPr>
          <p:cNvSpPr/>
          <p:nvPr/>
        </p:nvSpPr>
        <p:spPr>
          <a:xfrm>
            <a:off x="6214535" y="4562434"/>
            <a:ext cx="5825067" cy="43906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dirty="0">
                <a:solidFill>
                  <a:srgbClr val="104F75"/>
                </a:solidFill>
              </a:rPr>
              <a:t>A (Amir): ____________________________________________</a:t>
            </a:r>
          </a:p>
          <a:p>
            <a:r>
              <a:rPr lang="fr-FR" sz="1200" dirty="0">
                <a:solidFill>
                  <a:srgbClr val="104F75"/>
                </a:solidFill>
              </a:rPr>
              <a:t>B (Bilal): Ma sœur, elle [maintenir*] des contacts avec ses amis en Algérie.</a:t>
            </a:r>
          </a:p>
        </p:txBody>
      </p:sp>
      <p:sp>
        <p:nvSpPr>
          <p:cNvPr id="53" name="Rectangle: Rounded Corners 52">
            <a:extLst>
              <a:ext uri="{FF2B5EF4-FFF2-40B4-BE49-F238E27FC236}">
                <a16:creationId xmlns:a16="http://schemas.microsoft.com/office/drawing/2014/main" id="{EE9D6504-B24B-2043-1731-A2DE215CAB06}"/>
              </a:ext>
            </a:extLst>
          </p:cNvPr>
          <p:cNvSpPr/>
          <p:nvPr/>
        </p:nvSpPr>
        <p:spPr>
          <a:xfrm>
            <a:off x="6214535" y="3171217"/>
            <a:ext cx="5825067" cy="43906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dirty="0">
                <a:solidFill>
                  <a:srgbClr val="104F75"/>
                </a:solidFill>
              </a:rPr>
              <a:t>A (Amir): ____________________________________________</a:t>
            </a:r>
          </a:p>
          <a:p>
            <a:r>
              <a:rPr lang="fr-FR" sz="1200" dirty="0">
                <a:solidFill>
                  <a:srgbClr val="104F75"/>
                </a:solidFill>
              </a:rPr>
              <a:t>B (Bilal): Mes parents, ils [vendre] leur maison en Algérie.</a:t>
            </a:r>
          </a:p>
        </p:txBody>
      </p:sp>
      <p:sp>
        <p:nvSpPr>
          <p:cNvPr id="54" name="Rectangle: Rounded Corners 53">
            <a:extLst>
              <a:ext uri="{FF2B5EF4-FFF2-40B4-BE49-F238E27FC236}">
                <a16:creationId xmlns:a16="http://schemas.microsoft.com/office/drawing/2014/main" id="{89639FF3-C4A4-4450-7005-EA034A3CD3EA}"/>
              </a:ext>
            </a:extLst>
          </p:cNvPr>
          <p:cNvSpPr/>
          <p:nvPr/>
        </p:nvSpPr>
        <p:spPr>
          <a:xfrm>
            <a:off x="6214535" y="5026173"/>
            <a:ext cx="5825067" cy="43906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dirty="0">
                <a:solidFill>
                  <a:srgbClr val="104F75"/>
                </a:solidFill>
              </a:rPr>
              <a:t>A (Amir): ____________________________________________</a:t>
            </a:r>
          </a:p>
          <a:p>
            <a:r>
              <a:rPr lang="fr-FR" sz="1200" dirty="0">
                <a:solidFill>
                  <a:srgbClr val="104F75"/>
                </a:solidFill>
              </a:rPr>
              <a:t>B (Bilal): Les relations entre la France et l’Algérie [devenir] difficiles.</a:t>
            </a:r>
          </a:p>
        </p:txBody>
      </p:sp>
      <p:sp>
        <p:nvSpPr>
          <p:cNvPr id="55" name="Rectangle: Rounded Corners 54">
            <a:extLst>
              <a:ext uri="{FF2B5EF4-FFF2-40B4-BE49-F238E27FC236}">
                <a16:creationId xmlns:a16="http://schemas.microsoft.com/office/drawing/2014/main" id="{2F993625-2727-42A8-7B22-CCC58FE87164}"/>
              </a:ext>
            </a:extLst>
          </p:cNvPr>
          <p:cNvSpPr/>
          <p:nvPr/>
        </p:nvSpPr>
        <p:spPr>
          <a:xfrm>
            <a:off x="6214535" y="2707478"/>
            <a:ext cx="5825067" cy="43906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dirty="0">
                <a:solidFill>
                  <a:srgbClr val="104F75"/>
                </a:solidFill>
              </a:rPr>
              <a:t>A (Amir): ____________________________________________</a:t>
            </a:r>
          </a:p>
          <a:p>
            <a:r>
              <a:rPr lang="fr-FR" sz="1200" dirty="0">
                <a:solidFill>
                  <a:srgbClr val="104F75"/>
                </a:solidFill>
              </a:rPr>
              <a:t>B (Bilal): Ma mère, elle [dépendre] de mon père.</a:t>
            </a:r>
          </a:p>
        </p:txBody>
      </p:sp>
      <p:sp>
        <p:nvSpPr>
          <p:cNvPr id="56" name="Rectangle: Rounded Corners 55">
            <a:extLst>
              <a:ext uri="{FF2B5EF4-FFF2-40B4-BE49-F238E27FC236}">
                <a16:creationId xmlns:a16="http://schemas.microsoft.com/office/drawing/2014/main" id="{DC9F06B7-4911-8F1C-3EFE-CC6EA6B060F3}"/>
              </a:ext>
            </a:extLst>
          </p:cNvPr>
          <p:cNvSpPr/>
          <p:nvPr/>
        </p:nvSpPr>
        <p:spPr>
          <a:xfrm>
            <a:off x="6214535" y="5489911"/>
            <a:ext cx="5825067" cy="43906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1200" dirty="0">
                <a:solidFill>
                  <a:srgbClr val="104F75"/>
                </a:solidFill>
              </a:rPr>
              <a:t>A (Amir): ____________________________________________</a:t>
            </a:r>
          </a:p>
          <a:p>
            <a:r>
              <a:rPr lang="fr-FR" sz="1200" dirty="0">
                <a:solidFill>
                  <a:srgbClr val="104F75"/>
                </a:solidFill>
              </a:rPr>
              <a:t>B (Bilal): Nous [attendre] longtemps des excuses du gouvernement français.</a:t>
            </a:r>
          </a:p>
        </p:txBody>
      </p:sp>
      <p:sp>
        <p:nvSpPr>
          <p:cNvPr id="6" name="Rectangle 5">
            <a:extLst>
              <a:ext uri="{FF2B5EF4-FFF2-40B4-BE49-F238E27FC236}">
                <a16:creationId xmlns:a16="http://schemas.microsoft.com/office/drawing/2014/main" id="{887CD4BC-716B-47E3-DDA6-C9E24D5DEDAF}"/>
              </a:ext>
            </a:extLst>
          </p:cNvPr>
          <p:cNvSpPr/>
          <p:nvPr/>
        </p:nvSpPr>
        <p:spPr>
          <a:xfrm>
            <a:off x="67732" y="1242120"/>
            <a:ext cx="6028268" cy="5017166"/>
          </a:xfrm>
          <a:prstGeom prst="rect">
            <a:avLst/>
          </a:prstGeom>
          <a:noFill/>
          <a:ln w="190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7" name="Rectangle 56">
            <a:extLst>
              <a:ext uri="{FF2B5EF4-FFF2-40B4-BE49-F238E27FC236}">
                <a16:creationId xmlns:a16="http://schemas.microsoft.com/office/drawing/2014/main" id="{EF1218FB-A463-51C3-8FA1-0ED71994BAFC}"/>
              </a:ext>
            </a:extLst>
          </p:cNvPr>
          <p:cNvSpPr/>
          <p:nvPr/>
        </p:nvSpPr>
        <p:spPr>
          <a:xfrm>
            <a:off x="6096000" y="1242120"/>
            <a:ext cx="6028268" cy="5017166"/>
          </a:xfrm>
          <a:prstGeom prst="rect">
            <a:avLst/>
          </a:prstGeom>
          <a:noFill/>
          <a:ln w="190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 name="TextBox 7">
            <a:extLst>
              <a:ext uri="{FF2B5EF4-FFF2-40B4-BE49-F238E27FC236}">
                <a16:creationId xmlns:a16="http://schemas.microsoft.com/office/drawing/2014/main" id="{795D8AF5-8CBB-3FB0-52AB-99E96C285E34}"/>
              </a:ext>
            </a:extLst>
          </p:cNvPr>
          <p:cNvSpPr txBox="1"/>
          <p:nvPr/>
        </p:nvSpPr>
        <p:spPr>
          <a:xfrm>
            <a:off x="67732" y="5953649"/>
            <a:ext cx="5684433" cy="276999"/>
          </a:xfrm>
          <a:prstGeom prst="rect">
            <a:avLst/>
          </a:prstGeom>
          <a:noFill/>
        </p:spPr>
        <p:txBody>
          <a:bodyPr wrap="square" rtlCol="0">
            <a:spAutoFit/>
          </a:bodyPr>
          <a:lstStyle/>
          <a:p>
            <a:pPr algn="l"/>
            <a:r>
              <a:rPr lang="en-GB" sz="1200" b="1" dirty="0">
                <a:solidFill>
                  <a:schemeClr val="accent5">
                    <a:lumMod val="50000"/>
                  </a:schemeClr>
                </a:solidFill>
              </a:rPr>
              <a:t>*</a:t>
            </a:r>
            <a:r>
              <a:rPr lang="fr-FR" sz="1200" b="1" dirty="0">
                <a:solidFill>
                  <a:schemeClr val="accent5">
                    <a:lumMod val="50000"/>
                  </a:schemeClr>
                </a:solidFill>
              </a:rPr>
              <a:t>combattre</a:t>
            </a:r>
            <a:r>
              <a:rPr lang="en-GB" sz="1200" b="1" dirty="0">
                <a:solidFill>
                  <a:schemeClr val="accent5">
                    <a:lumMod val="50000"/>
                  </a:schemeClr>
                </a:solidFill>
              </a:rPr>
              <a:t> </a:t>
            </a:r>
            <a:r>
              <a:rPr lang="en-GB" sz="1200" dirty="0">
                <a:solidFill>
                  <a:schemeClr val="accent5">
                    <a:lumMod val="50000"/>
                  </a:schemeClr>
                </a:solidFill>
              </a:rPr>
              <a:t>= to fight, </a:t>
            </a:r>
            <a:r>
              <a:rPr lang="fr-FR" sz="1200" b="1" dirty="0">
                <a:solidFill>
                  <a:schemeClr val="accent5">
                    <a:lumMod val="50000"/>
                  </a:schemeClr>
                </a:solidFill>
              </a:rPr>
              <a:t>maintenir</a:t>
            </a:r>
            <a:r>
              <a:rPr lang="en-GB" sz="1200" b="1" dirty="0">
                <a:solidFill>
                  <a:schemeClr val="accent5">
                    <a:lumMod val="50000"/>
                  </a:schemeClr>
                </a:solidFill>
              </a:rPr>
              <a:t> </a:t>
            </a:r>
            <a:r>
              <a:rPr lang="en-GB" sz="1200" dirty="0">
                <a:solidFill>
                  <a:schemeClr val="accent5">
                    <a:lumMod val="50000"/>
                  </a:schemeClr>
                </a:solidFill>
              </a:rPr>
              <a:t>= to maintain</a:t>
            </a:r>
          </a:p>
        </p:txBody>
      </p:sp>
      <p:sp>
        <p:nvSpPr>
          <p:cNvPr id="59" name="TextBox 58">
            <a:extLst>
              <a:ext uri="{FF2B5EF4-FFF2-40B4-BE49-F238E27FC236}">
                <a16:creationId xmlns:a16="http://schemas.microsoft.com/office/drawing/2014/main" id="{3886D4E8-6229-BDDB-60D6-DC1408E35071}"/>
              </a:ext>
            </a:extLst>
          </p:cNvPr>
          <p:cNvSpPr txBox="1"/>
          <p:nvPr/>
        </p:nvSpPr>
        <p:spPr>
          <a:xfrm>
            <a:off x="6096000" y="5953649"/>
            <a:ext cx="5684433" cy="276999"/>
          </a:xfrm>
          <a:prstGeom prst="rect">
            <a:avLst/>
          </a:prstGeom>
          <a:noFill/>
        </p:spPr>
        <p:txBody>
          <a:bodyPr wrap="square" rtlCol="0">
            <a:spAutoFit/>
          </a:bodyPr>
          <a:lstStyle/>
          <a:p>
            <a:pPr algn="l"/>
            <a:r>
              <a:rPr lang="en-GB" sz="1200" b="1" dirty="0">
                <a:solidFill>
                  <a:schemeClr val="accent5">
                    <a:lumMod val="50000"/>
                  </a:schemeClr>
                </a:solidFill>
              </a:rPr>
              <a:t>*</a:t>
            </a:r>
            <a:r>
              <a:rPr lang="fr-FR" sz="1200" b="1" dirty="0">
                <a:solidFill>
                  <a:schemeClr val="accent5">
                    <a:lumMod val="50000"/>
                  </a:schemeClr>
                </a:solidFill>
              </a:rPr>
              <a:t>combattre</a:t>
            </a:r>
            <a:r>
              <a:rPr lang="en-GB" sz="1200" b="1" dirty="0">
                <a:solidFill>
                  <a:schemeClr val="accent5">
                    <a:lumMod val="50000"/>
                  </a:schemeClr>
                </a:solidFill>
              </a:rPr>
              <a:t> </a:t>
            </a:r>
            <a:r>
              <a:rPr lang="en-GB" sz="1200" dirty="0">
                <a:solidFill>
                  <a:schemeClr val="accent5">
                    <a:lumMod val="50000"/>
                  </a:schemeClr>
                </a:solidFill>
              </a:rPr>
              <a:t>= to fight, </a:t>
            </a:r>
            <a:r>
              <a:rPr lang="fr-FR" sz="1200" b="1" dirty="0">
                <a:solidFill>
                  <a:schemeClr val="accent5">
                    <a:lumMod val="50000"/>
                  </a:schemeClr>
                </a:solidFill>
              </a:rPr>
              <a:t>maintenir</a:t>
            </a:r>
            <a:r>
              <a:rPr lang="en-GB" sz="1200" b="1" dirty="0">
                <a:solidFill>
                  <a:schemeClr val="accent5">
                    <a:lumMod val="50000"/>
                  </a:schemeClr>
                </a:solidFill>
              </a:rPr>
              <a:t> </a:t>
            </a:r>
            <a:r>
              <a:rPr lang="en-GB" sz="1200" dirty="0">
                <a:solidFill>
                  <a:schemeClr val="accent5">
                    <a:lumMod val="50000"/>
                  </a:schemeClr>
                </a:solidFill>
              </a:rPr>
              <a:t>= to maintain</a:t>
            </a:r>
          </a:p>
        </p:txBody>
      </p:sp>
    </p:spTree>
    <p:extLst>
      <p:ext uri="{BB962C8B-B14F-4D97-AF65-F5344CB8AC3E}">
        <p14:creationId xmlns:p14="http://schemas.microsoft.com/office/powerpoint/2010/main" val="291283900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98599"/>
            <a:ext cx="6476563" cy="738686"/>
          </a:xfrm>
          <a:prstGeom prst="rect">
            <a:avLst/>
          </a:prstGeom>
        </p:spPr>
      </p:pic>
      <p:sp>
        <p:nvSpPr>
          <p:cNvPr id="4" name="Title 3"/>
          <p:cNvSpPr>
            <a:spLocks noGrp="1"/>
          </p:cNvSpPr>
          <p:nvPr>
            <p:ph type="title"/>
          </p:nvPr>
        </p:nvSpPr>
        <p:spPr>
          <a:xfrm>
            <a:off x="1767" y="193999"/>
            <a:ext cx="6760029" cy="707849"/>
          </a:xfrm>
        </p:spPr>
        <p:txBody>
          <a:bodyPr>
            <a:normAutofit/>
          </a:bodyPr>
          <a:lstStyle/>
          <a:p>
            <a:r>
              <a:rPr lang="en-GB" sz="3200" b="1" dirty="0">
                <a:solidFill>
                  <a:schemeClr val="bg1"/>
                </a:solidFill>
              </a:rPr>
              <a:t>Amir parle avec son père</a:t>
            </a:r>
            <a:endParaRPr lang="fr-FR" sz="3600" b="1" dirty="0">
              <a:solidFill>
                <a:schemeClr val="bg1"/>
              </a:solidFill>
            </a:endParaRPr>
          </a:p>
        </p:txBody>
      </p:sp>
      <p:sp>
        <p:nvSpPr>
          <p:cNvPr id="7" name="Rounded Rectangle 46">
            <a:extLst>
              <a:ext uri="{FF2B5EF4-FFF2-40B4-BE49-F238E27FC236}">
                <a16:creationId xmlns:a16="http://schemas.microsoft.com/office/drawing/2014/main" id="{FB09667E-50A2-4099-B9F5-10D9728BF65D}"/>
              </a:ext>
            </a:extLst>
          </p:cNvPr>
          <p:cNvSpPr/>
          <p:nvPr/>
        </p:nvSpPr>
        <p:spPr>
          <a:xfrm>
            <a:off x="10639168" y="249870"/>
            <a:ext cx="1270752"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dirty="0">
                <a:ln>
                  <a:noFill/>
                </a:ln>
                <a:solidFill>
                  <a:prstClr val="white"/>
                </a:solidFill>
                <a:effectLst/>
                <a:uLnTx/>
                <a:uFillTx/>
                <a:latin typeface="Century Gothic" panose="020B0502020202020204" pitchFamily="34" charset="0"/>
                <a:ea typeface="+mn-ea"/>
                <a:cs typeface="+mn-cs"/>
              </a:rPr>
              <a:t>parler</a:t>
            </a:r>
          </a:p>
        </p:txBody>
      </p:sp>
      <p:sp>
        <p:nvSpPr>
          <p:cNvPr id="42" name="Speech Bubble: Rectangle with Corners Rounded 41">
            <a:extLst>
              <a:ext uri="{FF2B5EF4-FFF2-40B4-BE49-F238E27FC236}">
                <a16:creationId xmlns:a16="http://schemas.microsoft.com/office/drawing/2014/main" id="{EC043F99-DC76-19CE-1951-11CA18925871}"/>
              </a:ext>
            </a:extLst>
          </p:cNvPr>
          <p:cNvSpPr/>
          <p:nvPr/>
        </p:nvSpPr>
        <p:spPr>
          <a:xfrm>
            <a:off x="6662649" y="161115"/>
            <a:ext cx="3505199" cy="600161"/>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fr-FR" sz="2000" b="1" dirty="0">
                <a:solidFill>
                  <a:prstClr val="white"/>
                </a:solidFill>
              </a:rPr>
              <a:t>*combattre </a:t>
            </a:r>
            <a:r>
              <a:rPr lang="fr-FR" sz="2000" dirty="0">
                <a:solidFill>
                  <a:prstClr val="white"/>
                </a:solidFill>
              </a:rPr>
              <a:t>= </a:t>
            </a:r>
            <a:r>
              <a:rPr lang="en-GB" sz="2000" dirty="0">
                <a:solidFill>
                  <a:prstClr val="white"/>
                </a:solidFill>
              </a:rPr>
              <a:t>to fight, </a:t>
            </a:r>
          </a:p>
          <a:p>
            <a:pPr lvl="0" algn="ctr">
              <a:defRPr/>
            </a:pPr>
            <a:r>
              <a:rPr lang="fr-FR" sz="2000" b="1" dirty="0">
                <a:solidFill>
                  <a:prstClr val="white"/>
                </a:solidFill>
              </a:rPr>
              <a:t>maintenir</a:t>
            </a:r>
            <a:r>
              <a:rPr lang="en-GB" sz="2000" dirty="0">
                <a:solidFill>
                  <a:prstClr val="white"/>
                </a:solidFill>
              </a:rPr>
              <a:t> = to maintain</a:t>
            </a:r>
          </a:p>
        </p:txBody>
      </p:sp>
      <p:pic>
        <p:nvPicPr>
          <p:cNvPr id="57" name="Picture 56">
            <a:extLst>
              <a:ext uri="{FF2B5EF4-FFF2-40B4-BE49-F238E27FC236}">
                <a16:creationId xmlns:a16="http://schemas.microsoft.com/office/drawing/2014/main" id="{393EC622-8A94-ADB0-B50C-A9D7EA82864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716955" y="2209958"/>
            <a:ext cx="1138722" cy="1138722"/>
          </a:xfrm>
          <a:prstGeom prst="rect">
            <a:avLst/>
          </a:prstGeom>
        </p:spPr>
      </p:pic>
      <p:pic>
        <p:nvPicPr>
          <p:cNvPr id="58" name="Picture 57" descr="A picture containing person, toy, doll, dark&#10;&#10;Description automatically generated">
            <a:extLst>
              <a:ext uri="{FF2B5EF4-FFF2-40B4-BE49-F238E27FC236}">
                <a16:creationId xmlns:a16="http://schemas.microsoft.com/office/drawing/2014/main" id="{7C30A52A-3D93-FA9F-5E01-0293346E2A1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716955" y="3360280"/>
            <a:ext cx="1138722" cy="1138722"/>
          </a:xfrm>
          <a:prstGeom prst="rect">
            <a:avLst/>
          </a:prstGeom>
        </p:spPr>
      </p:pic>
      <p:sp>
        <p:nvSpPr>
          <p:cNvPr id="56" name="TextBox 55">
            <a:extLst>
              <a:ext uri="{FF2B5EF4-FFF2-40B4-BE49-F238E27FC236}">
                <a16:creationId xmlns:a16="http://schemas.microsoft.com/office/drawing/2014/main" id="{E0EE96F9-B7A7-3B7C-F932-5691595DD30B}"/>
              </a:ext>
            </a:extLst>
          </p:cNvPr>
          <p:cNvSpPr txBox="1"/>
          <p:nvPr/>
        </p:nvSpPr>
        <p:spPr>
          <a:xfrm>
            <a:off x="45988" y="1056772"/>
            <a:ext cx="6671586" cy="707886"/>
          </a:xfrm>
          <a:prstGeom prst="rect">
            <a:avLst/>
          </a:prstGeom>
          <a:noFill/>
        </p:spPr>
        <p:txBody>
          <a:bodyPr wrap="square">
            <a:spAutoFit/>
          </a:bodyPr>
          <a:lstStyle/>
          <a:p>
            <a:r>
              <a:rPr lang="fr-FR" sz="2000" b="1" dirty="0">
                <a:solidFill>
                  <a:srgbClr val="104F75"/>
                </a:solidFill>
              </a:rPr>
              <a:t>1. </a:t>
            </a:r>
            <a:r>
              <a:rPr lang="fr-FR" sz="2000" dirty="0">
                <a:solidFill>
                  <a:srgbClr val="104F75"/>
                </a:solidFill>
              </a:rPr>
              <a:t>Ton père, </a:t>
            </a:r>
            <a:r>
              <a:rPr lang="fr-FR" sz="2000" b="1" dirty="0">
                <a:solidFill>
                  <a:srgbClr val="104F75"/>
                </a:solidFill>
              </a:rPr>
              <a:t>a-t-il appartenu </a:t>
            </a:r>
            <a:r>
              <a:rPr lang="fr-FR" sz="2000" dirty="0">
                <a:solidFill>
                  <a:srgbClr val="104F75"/>
                </a:solidFill>
              </a:rPr>
              <a:t>à l’armée algérienne? </a:t>
            </a:r>
          </a:p>
          <a:p>
            <a:r>
              <a:rPr lang="fr-FR" sz="2000" dirty="0">
                <a:solidFill>
                  <a:srgbClr val="104F75"/>
                </a:solidFill>
              </a:rPr>
              <a:t>Mon père, </a:t>
            </a:r>
            <a:r>
              <a:rPr lang="fr-FR" sz="2000" b="1" dirty="0">
                <a:solidFill>
                  <a:srgbClr val="104F75"/>
                </a:solidFill>
              </a:rPr>
              <a:t>il a appartenu </a:t>
            </a:r>
            <a:r>
              <a:rPr lang="fr-FR" sz="2000" dirty="0">
                <a:solidFill>
                  <a:srgbClr val="104F75"/>
                </a:solidFill>
              </a:rPr>
              <a:t>à l’armée algérienne.</a:t>
            </a:r>
          </a:p>
        </p:txBody>
      </p:sp>
      <p:sp>
        <p:nvSpPr>
          <p:cNvPr id="59" name="TextBox 58">
            <a:extLst>
              <a:ext uri="{FF2B5EF4-FFF2-40B4-BE49-F238E27FC236}">
                <a16:creationId xmlns:a16="http://schemas.microsoft.com/office/drawing/2014/main" id="{A592BB82-282C-EC53-9DC9-4417A7F19449}"/>
              </a:ext>
            </a:extLst>
          </p:cNvPr>
          <p:cNvSpPr txBox="1"/>
          <p:nvPr/>
        </p:nvSpPr>
        <p:spPr>
          <a:xfrm>
            <a:off x="45988" y="1953881"/>
            <a:ext cx="6172079" cy="707886"/>
          </a:xfrm>
          <a:prstGeom prst="rect">
            <a:avLst/>
          </a:prstGeom>
          <a:noFill/>
        </p:spPr>
        <p:txBody>
          <a:bodyPr wrap="square">
            <a:spAutoFit/>
          </a:bodyPr>
          <a:lstStyle/>
          <a:p>
            <a:r>
              <a:rPr lang="fr-FR" sz="2000" b="1" dirty="0">
                <a:solidFill>
                  <a:srgbClr val="104F75"/>
                </a:solidFill>
              </a:rPr>
              <a:t>2. </a:t>
            </a:r>
            <a:r>
              <a:rPr lang="fr-FR" sz="2000" dirty="0">
                <a:solidFill>
                  <a:srgbClr val="104F75"/>
                </a:solidFill>
              </a:rPr>
              <a:t>Ton père, </a:t>
            </a:r>
            <a:r>
              <a:rPr lang="fr-FR" sz="2000" b="1" dirty="0">
                <a:solidFill>
                  <a:srgbClr val="104F75"/>
                </a:solidFill>
              </a:rPr>
              <a:t>a-t-il combattu* </a:t>
            </a:r>
            <a:r>
              <a:rPr lang="fr-FR" sz="2000" dirty="0">
                <a:solidFill>
                  <a:srgbClr val="104F75"/>
                </a:solidFill>
              </a:rPr>
              <a:t>contre les français?</a:t>
            </a:r>
          </a:p>
          <a:p>
            <a:r>
              <a:rPr lang="fr-FR" sz="2000" dirty="0">
                <a:solidFill>
                  <a:srgbClr val="104F75"/>
                </a:solidFill>
              </a:rPr>
              <a:t>Mon père, </a:t>
            </a:r>
            <a:r>
              <a:rPr lang="fr-FR" sz="2000" b="1" dirty="0">
                <a:solidFill>
                  <a:srgbClr val="104F75"/>
                </a:solidFill>
              </a:rPr>
              <a:t>il a combattu </a:t>
            </a:r>
            <a:r>
              <a:rPr lang="fr-FR" sz="2000" dirty="0">
                <a:solidFill>
                  <a:srgbClr val="104F75"/>
                </a:solidFill>
              </a:rPr>
              <a:t>contre les français.</a:t>
            </a:r>
          </a:p>
        </p:txBody>
      </p:sp>
      <p:sp>
        <p:nvSpPr>
          <p:cNvPr id="60" name="TextBox 59">
            <a:extLst>
              <a:ext uri="{FF2B5EF4-FFF2-40B4-BE49-F238E27FC236}">
                <a16:creationId xmlns:a16="http://schemas.microsoft.com/office/drawing/2014/main" id="{1CD8ECE3-D457-3E93-1154-690D960DCD66}"/>
              </a:ext>
            </a:extLst>
          </p:cNvPr>
          <p:cNvSpPr txBox="1"/>
          <p:nvPr/>
        </p:nvSpPr>
        <p:spPr>
          <a:xfrm>
            <a:off x="45988" y="2850990"/>
            <a:ext cx="5290336" cy="707886"/>
          </a:xfrm>
          <a:prstGeom prst="rect">
            <a:avLst/>
          </a:prstGeom>
          <a:noFill/>
        </p:spPr>
        <p:txBody>
          <a:bodyPr wrap="square">
            <a:spAutoFit/>
          </a:bodyPr>
          <a:lstStyle/>
          <a:p>
            <a:r>
              <a:rPr lang="fr-FR" sz="2000" b="1" dirty="0">
                <a:solidFill>
                  <a:srgbClr val="104F75"/>
                </a:solidFill>
              </a:rPr>
              <a:t>3. </a:t>
            </a:r>
            <a:r>
              <a:rPr lang="fr-FR" sz="2000" dirty="0">
                <a:solidFill>
                  <a:srgbClr val="104F75"/>
                </a:solidFill>
              </a:rPr>
              <a:t>Ta famille, </a:t>
            </a:r>
            <a:r>
              <a:rPr lang="fr-FR" sz="2000" b="1" dirty="0">
                <a:solidFill>
                  <a:srgbClr val="104F75"/>
                </a:solidFill>
              </a:rPr>
              <a:t>a-t-elle défendu </a:t>
            </a:r>
            <a:r>
              <a:rPr lang="fr-FR" sz="2000" dirty="0">
                <a:solidFill>
                  <a:srgbClr val="104F75"/>
                </a:solidFill>
              </a:rPr>
              <a:t>son pays?</a:t>
            </a:r>
          </a:p>
          <a:p>
            <a:r>
              <a:rPr lang="fr-FR" sz="2000" dirty="0">
                <a:solidFill>
                  <a:srgbClr val="104F75"/>
                </a:solidFill>
              </a:rPr>
              <a:t>Ma famille, </a:t>
            </a:r>
            <a:r>
              <a:rPr lang="fr-FR" sz="2000" b="1" dirty="0">
                <a:solidFill>
                  <a:srgbClr val="104F75"/>
                </a:solidFill>
              </a:rPr>
              <a:t>elle a défendu </a:t>
            </a:r>
            <a:r>
              <a:rPr lang="fr-FR" sz="2000" dirty="0">
                <a:solidFill>
                  <a:srgbClr val="104F75"/>
                </a:solidFill>
              </a:rPr>
              <a:t>son pays.</a:t>
            </a:r>
          </a:p>
        </p:txBody>
      </p:sp>
      <p:sp>
        <p:nvSpPr>
          <p:cNvPr id="61" name="TextBox 60">
            <a:extLst>
              <a:ext uri="{FF2B5EF4-FFF2-40B4-BE49-F238E27FC236}">
                <a16:creationId xmlns:a16="http://schemas.microsoft.com/office/drawing/2014/main" id="{85CA1E11-A765-0F9B-3BF8-3C339792CCEA}"/>
              </a:ext>
            </a:extLst>
          </p:cNvPr>
          <p:cNvSpPr txBox="1"/>
          <p:nvPr/>
        </p:nvSpPr>
        <p:spPr>
          <a:xfrm>
            <a:off x="45988" y="3748099"/>
            <a:ext cx="5671336" cy="707886"/>
          </a:xfrm>
          <a:prstGeom prst="rect">
            <a:avLst/>
          </a:prstGeom>
          <a:noFill/>
        </p:spPr>
        <p:txBody>
          <a:bodyPr wrap="square">
            <a:spAutoFit/>
          </a:bodyPr>
          <a:lstStyle/>
          <a:p>
            <a:r>
              <a:rPr lang="fr-FR" sz="2000" b="1" dirty="0">
                <a:solidFill>
                  <a:srgbClr val="104F75"/>
                </a:solidFill>
              </a:rPr>
              <a:t>4. </a:t>
            </a:r>
            <a:r>
              <a:rPr lang="fr-FR" sz="2000" dirty="0">
                <a:solidFill>
                  <a:srgbClr val="104F75"/>
                </a:solidFill>
              </a:rPr>
              <a:t>Ta mère, </a:t>
            </a:r>
            <a:r>
              <a:rPr lang="fr-FR" sz="2000" b="1" dirty="0">
                <a:solidFill>
                  <a:srgbClr val="104F75"/>
                </a:solidFill>
              </a:rPr>
              <a:t>a-t-elle dépendu </a:t>
            </a:r>
            <a:r>
              <a:rPr lang="fr-FR" sz="2000" dirty="0">
                <a:solidFill>
                  <a:srgbClr val="104F75"/>
                </a:solidFill>
              </a:rPr>
              <a:t>de ton père?</a:t>
            </a:r>
          </a:p>
          <a:p>
            <a:r>
              <a:rPr lang="fr-FR" sz="2000" dirty="0">
                <a:solidFill>
                  <a:srgbClr val="104F75"/>
                </a:solidFill>
              </a:rPr>
              <a:t>Ma mère, </a:t>
            </a:r>
            <a:r>
              <a:rPr lang="fr-FR" sz="2000" b="1" dirty="0">
                <a:solidFill>
                  <a:srgbClr val="104F75"/>
                </a:solidFill>
              </a:rPr>
              <a:t>elle a dépendu </a:t>
            </a:r>
            <a:r>
              <a:rPr lang="fr-FR" sz="2000" dirty="0">
                <a:solidFill>
                  <a:srgbClr val="104F75"/>
                </a:solidFill>
              </a:rPr>
              <a:t>de mon père.</a:t>
            </a:r>
          </a:p>
        </p:txBody>
      </p:sp>
      <p:sp>
        <p:nvSpPr>
          <p:cNvPr id="62" name="TextBox 61">
            <a:extLst>
              <a:ext uri="{FF2B5EF4-FFF2-40B4-BE49-F238E27FC236}">
                <a16:creationId xmlns:a16="http://schemas.microsoft.com/office/drawing/2014/main" id="{2BC4A337-8DF7-0BF8-3F25-490C7811D619}"/>
              </a:ext>
            </a:extLst>
          </p:cNvPr>
          <p:cNvSpPr txBox="1"/>
          <p:nvPr/>
        </p:nvSpPr>
        <p:spPr>
          <a:xfrm>
            <a:off x="45988" y="4645208"/>
            <a:ext cx="6618394" cy="707886"/>
          </a:xfrm>
          <a:prstGeom prst="rect">
            <a:avLst/>
          </a:prstGeom>
          <a:noFill/>
        </p:spPr>
        <p:txBody>
          <a:bodyPr wrap="square">
            <a:spAutoFit/>
          </a:bodyPr>
          <a:lstStyle/>
          <a:p>
            <a:r>
              <a:rPr lang="fr-FR" sz="2000" b="1" dirty="0">
                <a:solidFill>
                  <a:srgbClr val="104F75"/>
                </a:solidFill>
              </a:rPr>
              <a:t>5. </a:t>
            </a:r>
            <a:r>
              <a:rPr lang="fr-FR" sz="2000" dirty="0">
                <a:solidFill>
                  <a:srgbClr val="104F75"/>
                </a:solidFill>
              </a:rPr>
              <a:t>Tes parents, </a:t>
            </a:r>
            <a:r>
              <a:rPr lang="fr-FR" sz="2000" b="1" dirty="0">
                <a:solidFill>
                  <a:srgbClr val="104F75"/>
                </a:solidFill>
              </a:rPr>
              <a:t>ont-ils vendu </a:t>
            </a:r>
            <a:r>
              <a:rPr lang="fr-FR" sz="2000" dirty="0">
                <a:solidFill>
                  <a:srgbClr val="104F75"/>
                </a:solidFill>
              </a:rPr>
              <a:t>leur maison en Algérie?</a:t>
            </a:r>
          </a:p>
          <a:p>
            <a:r>
              <a:rPr lang="fr-FR" sz="2000" dirty="0">
                <a:solidFill>
                  <a:srgbClr val="104F75"/>
                </a:solidFill>
              </a:rPr>
              <a:t>Mes parents, </a:t>
            </a:r>
            <a:r>
              <a:rPr lang="fr-FR" sz="2000" b="1" dirty="0">
                <a:solidFill>
                  <a:srgbClr val="104F75"/>
                </a:solidFill>
              </a:rPr>
              <a:t>ils ont vendu </a:t>
            </a:r>
            <a:r>
              <a:rPr lang="fr-FR" sz="2000" dirty="0">
                <a:solidFill>
                  <a:srgbClr val="104F75"/>
                </a:solidFill>
              </a:rPr>
              <a:t>leur maison en Algérie.</a:t>
            </a:r>
          </a:p>
        </p:txBody>
      </p:sp>
      <p:sp>
        <p:nvSpPr>
          <p:cNvPr id="63" name="TextBox 62">
            <a:extLst>
              <a:ext uri="{FF2B5EF4-FFF2-40B4-BE49-F238E27FC236}">
                <a16:creationId xmlns:a16="http://schemas.microsoft.com/office/drawing/2014/main" id="{84EE212A-4A58-97C9-DB53-17EAF7638E66}"/>
              </a:ext>
            </a:extLst>
          </p:cNvPr>
          <p:cNvSpPr txBox="1"/>
          <p:nvPr/>
        </p:nvSpPr>
        <p:spPr>
          <a:xfrm>
            <a:off x="45988" y="5542317"/>
            <a:ext cx="6291822" cy="707886"/>
          </a:xfrm>
          <a:prstGeom prst="rect">
            <a:avLst/>
          </a:prstGeom>
          <a:noFill/>
        </p:spPr>
        <p:txBody>
          <a:bodyPr wrap="square">
            <a:spAutoFit/>
          </a:bodyPr>
          <a:lstStyle/>
          <a:p>
            <a:r>
              <a:rPr lang="fr-FR" sz="2000" b="1" dirty="0">
                <a:solidFill>
                  <a:srgbClr val="104F75"/>
                </a:solidFill>
              </a:rPr>
              <a:t>6. Es-tu venu </a:t>
            </a:r>
            <a:r>
              <a:rPr lang="fr-FR" sz="2000" dirty="0">
                <a:solidFill>
                  <a:srgbClr val="104F75"/>
                </a:solidFill>
              </a:rPr>
              <a:t>en France dix ans après la guerre?</a:t>
            </a:r>
          </a:p>
          <a:p>
            <a:r>
              <a:rPr lang="fr-FR" sz="2000" b="1" dirty="0">
                <a:solidFill>
                  <a:srgbClr val="104F75"/>
                </a:solidFill>
              </a:rPr>
              <a:t>Je suis venu </a:t>
            </a:r>
            <a:r>
              <a:rPr lang="fr-FR" sz="2000" dirty="0">
                <a:solidFill>
                  <a:srgbClr val="104F75"/>
                </a:solidFill>
              </a:rPr>
              <a:t>en France dix ans après la guerre.</a:t>
            </a:r>
          </a:p>
        </p:txBody>
      </p:sp>
      <p:sp>
        <p:nvSpPr>
          <p:cNvPr id="64" name="TextBox 63">
            <a:extLst>
              <a:ext uri="{FF2B5EF4-FFF2-40B4-BE49-F238E27FC236}">
                <a16:creationId xmlns:a16="http://schemas.microsoft.com/office/drawing/2014/main" id="{6A5DF9FD-B449-A4F1-B7B7-E8BE40C2598F}"/>
              </a:ext>
            </a:extLst>
          </p:cNvPr>
          <p:cNvSpPr txBox="1"/>
          <p:nvPr/>
        </p:nvSpPr>
        <p:spPr>
          <a:xfrm>
            <a:off x="6860205" y="837571"/>
            <a:ext cx="4951911" cy="1323439"/>
          </a:xfrm>
          <a:prstGeom prst="rect">
            <a:avLst/>
          </a:prstGeom>
          <a:noFill/>
        </p:spPr>
        <p:txBody>
          <a:bodyPr wrap="square">
            <a:spAutoFit/>
          </a:bodyPr>
          <a:lstStyle/>
          <a:p>
            <a:r>
              <a:rPr lang="fr-FR" sz="2000" b="1" dirty="0">
                <a:solidFill>
                  <a:srgbClr val="104F75"/>
                </a:solidFill>
              </a:rPr>
              <a:t>7. </a:t>
            </a:r>
            <a:r>
              <a:rPr lang="fr-FR" sz="2000" dirty="0">
                <a:solidFill>
                  <a:srgbClr val="104F75"/>
                </a:solidFill>
              </a:rPr>
              <a:t>Ta mère, </a:t>
            </a:r>
            <a:r>
              <a:rPr lang="fr-FR" sz="2000" b="1" dirty="0">
                <a:solidFill>
                  <a:srgbClr val="104F75"/>
                </a:solidFill>
              </a:rPr>
              <a:t>a-t-elle promis </a:t>
            </a:r>
            <a:r>
              <a:rPr lang="fr-FR" sz="2000" dirty="0">
                <a:solidFill>
                  <a:srgbClr val="104F75"/>
                </a:solidFill>
              </a:rPr>
              <a:t>à ses parents de revenir un jour?</a:t>
            </a:r>
          </a:p>
          <a:p>
            <a:r>
              <a:rPr lang="fr-FR" sz="2000" dirty="0">
                <a:solidFill>
                  <a:srgbClr val="104F75"/>
                </a:solidFill>
              </a:rPr>
              <a:t>Ma mère, </a:t>
            </a:r>
            <a:r>
              <a:rPr lang="fr-FR" sz="2000" b="1" dirty="0">
                <a:solidFill>
                  <a:srgbClr val="104F75"/>
                </a:solidFill>
              </a:rPr>
              <a:t>elle a promis </a:t>
            </a:r>
            <a:r>
              <a:rPr lang="fr-FR" sz="2000" dirty="0">
                <a:solidFill>
                  <a:srgbClr val="104F75"/>
                </a:solidFill>
              </a:rPr>
              <a:t>à ses parents de revenir un jour.</a:t>
            </a:r>
          </a:p>
        </p:txBody>
      </p:sp>
      <p:sp>
        <p:nvSpPr>
          <p:cNvPr id="65" name="TextBox 64">
            <a:extLst>
              <a:ext uri="{FF2B5EF4-FFF2-40B4-BE49-F238E27FC236}">
                <a16:creationId xmlns:a16="http://schemas.microsoft.com/office/drawing/2014/main" id="{0F6E611F-806A-C272-6F6B-8D4F3C745521}"/>
              </a:ext>
            </a:extLst>
          </p:cNvPr>
          <p:cNvSpPr txBox="1"/>
          <p:nvPr/>
        </p:nvSpPr>
        <p:spPr>
          <a:xfrm>
            <a:off x="6873812" y="2236676"/>
            <a:ext cx="5290336" cy="1323439"/>
          </a:xfrm>
          <a:prstGeom prst="rect">
            <a:avLst/>
          </a:prstGeom>
          <a:noFill/>
        </p:spPr>
        <p:txBody>
          <a:bodyPr wrap="square">
            <a:spAutoFit/>
          </a:bodyPr>
          <a:lstStyle/>
          <a:p>
            <a:r>
              <a:rPr lang="fr-FR" sz="2000" b="1" dirty="0">
                <a:solidFill>
                  <a:srgbClr val="104F75"/>
                </a:solidFill>
              </a:rPr>
              <a:t>8. </a:t>
            </a:r>
            <a:r>
              <a:rPr lang="fr-FR" sz="2000" dirty="0">
                <a:solidFill>
                  <a:srgbClr val="104F75"/>
                </a:solidFill>
              </a:rPr>
              <a:t>Ta sœur, </a:t>
            </a:r>
            <a:r>
              <a:rPr lang="fr-FR" sz="2000" b="1" dirty="0">
                <a:solidFill>
                  <a:srgbClr val="104F75"/>
                </a:solidFill>
              </a:rPr>
              <a:t>a-t-elle maintenu* </a:t>
            </a:r>
            <a:r>
              <a:rPr lang="fr-FR" sz="2000" dirty="0">
                <a:solidFill>
                  <a:srgbClr val="104F75"/>
                </a:solidFill>
              </a:rPr>
              <a:t>des contacts avec ses amis en Algérie?</a:t>
            </a:r>
          </a:p>
          <a:p>
            <a:r>
              <a:rPr lang="fr-FR" sz="2000" dirty="0">
                <a:solidFill>
                  <a:srgbClr val="104F75"/>
                </a:solidFill>
              </a:rPr>
              <a:t>Ma sœur, </a:t>
            </a:r>
            <a:r>
              <a:rPr lang="fr-FR" sz="2000" b="1" dirty="0">
                <a:solidFill>
                  <a:srgbClr val="104F75"/>
                </a:solidFill>
              </a:rPr>
              <a:t>elle a maintenu </a:t>
            </a:r>
            <a:r>
              <a:rPr lang="fr-FR" sz="2000" dirty="0">
                <a:solidFill>
                  <a:srgbClr val="104F75"/>
                </a:solidFill>
              </a:rPr>
              <a:t>des contacts avec ses amis en Algérie.</a:t>
            </a:r>
          </a:p>
        </p:txBody>
      </p:sp>
      <p:sp>
        <p:nvSpPr>
          <p:cNvPr id="66" name="TextBox 65">
            <a:extLst>
              <a:ext uri="{FF2B5EF4-FFF2-40B4-BE49-F238E27FC236}">
                <a16:creationId xmlns:a16="http://schemas.microsoft.com/office/drawing/2014/main" id="{3971073B-A6E7-83C0-20F1-1716B6BD08EF}"/>
              </a:ext>
            </a:extLst>
          </p:cNvPr>
          <p:cNvSpPr txBox="1"/>
          <p:nvPr/>
        </p:nvSpPr>
        <p:spPr>
          <a:xfrm>
            <a:off x="6873812" y="3635781"/>
            <a:ext cx="5290335" cy="1323439"/>
          </a:xfrm>
          <a:prstGeom prst="rect">
            <a:avLst/>
          </a:prstGeom>
          <a:noFill/>
        </p:spPr>
        <p:txBody>
          <a:bodyPr wrap="square">
            <a:spAutoFit/>
          </a:bodyPr>
          <a:lstStyle/>
          <a:p>
            <a:r>
              <a:rPr lang="fr-FR" sz="2000" b="1" dirty="0">
                <a:solidFill>
                  <a:srgbClr val="104F75"/>
                </a:solidFill>
              </a:rPr>
              <a:t>9. </a:t>
            </a:r>
            <a:r>
              <a:rPr lang="fr-FR" sz="2000" dirty="0">
                <a:solidFill>
                  <a:srgbClr val="104F75"/>
                </a:solidFill>
              </a:rPr>
              <a:t>Les relations entre la France et l’Algérie, </a:t>
            </a:r>
            <a:r>
              <a:rPr lang="fr-FR" sz="2000" b="1" dirty="0">
                <a:solidFill>
                  <a:srgbClr val="104F75"/>
                </a:solidFill>
              </a:rPr>
              <a:t>sont-elles devenues </a:t>
            </a:r>
            <a:r>
              <a:rPr lang="fr-FR" sz="2000" dirty="0">
                <a:solidFill>
                  <a:srgbClr val="104F75"/>
                </a:solidFill>
              </a:rPr>
              <a:t>difficiles?</a:t>
            </a:r>
          </a:p>
          <a:p>
            <a:r>
              <a:rPr lang="fr-FR" sz="2000" dirty="0">
                <a:solidFill>
                  <a:srgbClr val="104F75"/>
                </a:solidFill>
              </a:rPr>
              <a:t>Les relations entre la France et l’Algérie, </a:t>
            </a:r>
            <a:r>
              <a:rPr lang="fr-FR" sz="2000" b="1" dirty="0">
                <a:solidFill>
                  <a:srgbClr val="104F75"/>
                </a:solidFill>
              </a:rPr>
              <a:t>elles sont devenues </a:t>
            </a:r>
            <a:r>
              <a:rPr lang="fr-FR" sz="2000" dirty="0">
                <a:solidFill>
                  <a:srgbClr val="104F75"/>
                </a:solidFill>
              </a:rPr>
              <a:t>difficiles.</a:t>
            </a:r>
          </a:p>
        </p:txBody>
      </p:sp>
      <p:sp>
        <p:nvSpPr>
          <p:cNvPr id="67" name="TextBox 66">
            <a:extLst>
              <a:ext uri="{FF2B5EF4-FFF2-40B4-BE49-F238E27FC236}">
                <a16:creationId xmlns:a16="http://schemas.microsoft.com/office/drawing/2014/main" id="{3D0A5832-D061-A64D-C234-DDD95EC65CDB}"/>
              </a:ext>
            </a:extLst>
          </p:cNvPr>
          <p:cNvSpPr txBox="1"/>
          <p:nvPr/>
        </p:nvSpPr>
        <p:spPr>
          <a:xfrm>
            <a:off x="6873811" y="5034886"/>
            <a:ext cx="5290336" cy="1323439"/>
          </a:xfrm>
          <a:prstGeom prst="rect">
            <a:avLst/>
          </a:prstGeom>
          <a:noFill/>
        </p:spPr>
        <p:txBody>
          <a:bodyPr wrap="square">
            <a:spAutoFit/>
          </a:bodyPr>
          <a:lstStyle/>
          <a:p>
            <a:r>
              <a:rPr lang="fr-FR" sz="2000" b="1" dirty="0">
                <a:solidFill>
                  <a:srgbClr val="104F75"/>
                </a:solidFill>
              </a:rPr>
              <a:t>10. Avez-vous attendu </a:t>
            </a:r>
            <a:r>
              <a:rPr lang="fr-FR" sz="2000" dirty="0">
                <a:solidFill>
                  <a:srgbClr val="104F75"/>
                </a:solidFill>
              </a:rPr>
              <a:t>longtemps des excuses du gouvernement français?</a:t>
            </a:r>
          </a:p>
          <a:p>
            <a:r>
              <a:rPr lang="fr-FR" sz="2000" b="1" dirty="0">
                <a:solidFill>
                  <a:srgbClr val="104F75"/>
                </a:solidFill>
              </a:rPr>
              <a:t>Nous avons attendu </a:t>
            </a:r>
            <a:r>
              <a:rPr lang="fr-FR" sz="2000" dirty="0">
                <a:solidFill>
                  <a:srgbClr val="104F75"/>
                </a:solidFill>
              </a:rPr>
              <a:t>longtemps des excuses du gouvernement français.</a:t>
            </a:r>
          </a:p>
        </p:txBody>
      </p:sp>
    </p:spTree>
    <p:extLst>
      <p:ext uri="{BB962C8B-B14F-4D97-AF65-F5344CB8AC3E}">
        <p14:creationId xmlns:p14="http://schemas.microsoft.com/office/powerpoint/2010/main" val="878041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9" grpId="0"/>
      <p:bldP spid="60" grpId="0"/>
      <p:bldP spid="61" grpId="0"/>
      <p:bldP spid="62" grpId="0"/>
      <p:bldP spid="63" grpId="0"/>
      <p:bldP spid="64" grpId="0"/>
      <p:bldP spid="65" grpId="0"/>
      <p:bldP spid="66" grpId="0"/>
      <p:bldP spid="67" grpId="0"/>
    </p:bldLst>
  </p:timing>
</p:sld>
</file>

<file path=ppt/slides/slide19.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grpSp>
        <p:nvGrpSpPr>
          <p:cNvPr id="2" name="Group 1" descr="background rectangle">
            <a:extLst>
              <a:ext uri="{C183D7F6-B498-43B3-948B-1728B52AA6E4}">
                <adec:decorative xmlns:adec="http://schemas.microsoft.com/office/drawing/2017/decorative" val="1"/>
              </a:ext>
            </a:extLst>
          </p:cNvPr>
          <p:cNvGrpSpPr/>
          <p:nvPr/>
        </p:nvGrpSpPr>
        <p:grpSpPr>
          <a:xfrm>
            <a:off x="0" y="0"/>
            <a:ext cx="12172735" cy="6860761"/>
            <a:chOff x="-5614" y="-2779"/>
            <a:chExt cx="12172735" cy="6906416"/>
          </a:xfrm>
        </p:grpSpPr>
        <p:grpSp>
          <p:nvGrpSpPr>
            <p:cNvPr id="8" name="Group 7"/>
            <p:cNvGrpSpPr/>
            <p:nvPr/>
          </p:nvGrpSpPr>
          <p:grpSpPr>
            <a:xfrm>
              <a:off x="-2804" y="-1388"/>
              <a:ext cx="12169925" cy="6903634"/>
              <a:chOff x="53641" y="-1388"/>
              <a:chExt cx="12169925" cy="6903634"/>
            </a:xfrm>
            <a:solidFill>
              <a:srgbClr val="E3EAFD"/>
            </a:solidFill>
          </p:grpSpPr>
          <p:sp>
            <p:nvSpPr>
              <p:cNvPr id="9" name="Isosceles Triangle 8">
                <a:extLst>
                  <a:ext uri="{C183D7F6-B498-43B3-948B-1728B52AA6E4}">
                    <adec:decorative xmlns:adec="http://schemas.microsoft.com/office/drawing/2017/decorative" val="1"/>
                  </a:ext>
                </a:extLst>
              </p:cNvPr>
              <p:cNvSpPr/>
              <p:nvPr/>
            </p:nvSpPr>
            <p:spPr>
              <a:xfrm rot="5400000">
                <a:off x="4989567" y="-331753"/>
                <a:ext cx="6903634" cy="7564364"/>
              </a:xfrm>
              <a:prstGeom prst="triangle">
                <a:avLst>
                  <a:gd name="adj"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0" name="Rectangle 9"/>
              <p:cNvSpPr/>
              <p:nvPr/>
            </p:nvSpPr>
            <p:spPr>
              <a:xfrm>
                <a:off x="53641" y="0"/>
                <a:ext cx="4635976" cy="690224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grpSp>
        <p:sp>
          <p:nvSpPr>
            <p:cNvPr id="4" name="Isosceles Triangle 3">
              <a:extLst>
                <a:ext uri="{C183D7F6-B498-43B3-948B-1728B52AA6E4}">
                  <adec:decorative xmlns:adec="http://schemas.microsoft.com/office/drawing/2017/decorative" val="1"/>
                </a:ext>
              </a:extLst>
            </p:cNvPr>
            <p:cNvSpPr/>
            <p:nvPr/>
          </p:nvSpPr>
          <p:spPr>
            <a:xfrm rot="5400000">
              <a:off x="4664041" y="-321449"/>
              <a:ext cx="6903637" cy="7540978"/>
            </a:xfrm>
            <a:prstGeom prst="triangle">
              <a:avLst>
                <a:gd name="adj" fmla="val 0"/>
              </a:avLst>
            </a:prstGeom>
            <a:solidFill>
              <a:srgbClr val="1150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5" name="Rectangle 4">
              <a:extLst>
                <a:ext uri="{C183D7F6-B498-43B3-948B-1728B52AA6E4}">
                  <adec:decorative xmlns:adec="http://schemas.microsoft.com/office/drawing/2017/decorative" val="1"/>
                </a:ext>
              </a:extLst>
            </p:cNvPr>
            <p:cNvSpPr/>
            <p:nvPr/>
          </p:nvSpPr>
          <p:spPr>
            <a:xfrm>
              <a:off x="-5614" y="1"/>
              <a:ext cx="4350984" cy="6903636"/>
            </a:xfrm>
            <a:prstGeom prst="rect">
              <a:avLst/>
            </a:prstGeom>
            <a:solidFill>
              <a:srgbClr val="1150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grpSp>
      <p:pic>
        <p:nvPicPr>
          <p:cNvPr id="15" name="Picture 14" descr="NCELP logo"/>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945561" y="6458444"/>
            <a:ext cx="3077513" cy="288077"/>
          </a:xfrm>
          <a:prstGeom prst="rect">
            <a:avLst/>
          </a:prstGeom>
        </p:spPr>
      </p:pic>
      <p:sp>
        <p:nvSpPr>
          <p:cNvPr id="20" name="Title 2">
            <a:extLst>
              <a:ext uri="{FF2B5EF4-FFF2-40B4-BE49-F238E27FC236}">
                <a16:creationId xmlns:a16="http://schemas.microsoft.com/office/drawing/2014/main" id="{364517F0-A710-4042-8099-701E8D464216}"/>
              </a:ext>
            </a:extLst>
          </p:cNvPr>
          <p:cNvSpPr>
            <a:spLocks noGrp="1"/>
          </p:cNvSpPr>
          <p:nvPr>
            <p:ph type="ctrTitle"/>
          </p:nvPr>
        </p:nvSpPr>
        <p:spPr>
          <a:xfrm>
            <a:off x="180000" y="1129667"/>
            <a:ext cx="8091164" cy="1062010"/>
          </a:xfrm>
        </p:spPr>
        <p:txBody>
          <a:bodyPr>
            <a:noAutofit/>
          </a:bodyPr>
          <a:lstStyle/>
          <a:p>
            <a:pPr algn="l"/>
            <a:r>
              <a:rPr lang="en-GB" sz="3400" b="1" dirty="0">
                <a:solidFill>
                  <a:prstClr val="white"/>
                </a:solidFill>
              </a:rPr>
              <a:t>Periods</a:t>
            </a:r>
            <a:r>
              <a:rPr lang="fr-FR" sz="3400" b="1" dirty="0">
                <a:solidFill>
                  <a:prstClr val="white"/>
                </a:solidFill>
              </a:rPr>
              <a:t> in </a:t>
            </a:r>
            <a:r>
              <a:rPr lang="en-GB" sz="3400" b="1" dirty="0">
                <a:solidFill>
                  <a:prstClr val="white"/>
                </a:solidFill>
              </a:rPr>
              <a:t>history</a:t>
            </a:r>
            <a:r>
              <a:rPr lang="fr-FR" sz="3400" b="1" dirty="0">
                <a:solidFill>
                  <a:prstClr val="white"/>
                </a:solidFill>
              </a:rPr>
              <a:t>: </a:t>
            </a:r>
            <a:br>
              <a:rPr lang="fr-FR" sz="3400" b="1" dirty="0">
                <a:solidFill>
                  <a:prstClr val="white"/>
                </a:solidFill>
              </a:rPr>
            </a:br>
            <a:r>
              <a:rPr lang="fr-FR" sz="3400" b="1" dirty="0">
                <a:solidFill>
                  <a:prstClr val="white"/>
                </a:solidFill>
              </a:rPr>
              <a:t>Introduction à l'Empire colonial français</a:t>
            </a:r>
            <a:endParaRPr lang="en-US" sz="3600" dirty="0"/>
          </a:p>
        </p:txBody>
      </p:sp>
      <p:sp>
        <p:nvSpPr>
          <p:cNvPr id="21" name="Subtitle 5">
            <a:extLst>
              <a:ext uri="{FF2B5EF4-FFF2-40B4-BE49-F238E27FC236}">
                <a16:creationId xmlns:a16="http://schemas.microsoft.com/office/drawing/2014/main" id="{40A580B7-C268-0342-99CB-FE5B503198AA}"/>
              </a:ext>
            </a:extLst>
          </p:cNvPr>
          <p:cNvSpPr>
            <a:spLocks noGrp="1"/>
          </p:cNvSpPr>
          <p:nvPr>
            <p:ph type="subTitle" idx="1"/>
          </p:nvPr>
        </p:nvSpPr>
        <p:spPr>
          <a:xfrm>
            <a:off x="180000" y="2542938"/>
            <a:ext cx="8268630" cy="886062"/>
          </a:xfrm>
        </p:spPr>
        <p:txBody>
          <a:bodyPr>
            <a:noAutofit/>
          </a:bodyPr>
          <a:lstStyle/>
          <a:p>
            <a:pPr algn="l"/>
            <a:r>
              <a:rPr lang="en-GB" sz="3000" dirty="0">
                <a:solidFill>
                  <a:prstClr val="white"/>
                </a:solidFill>
              </a:rPr>
              <a:t>Perfect tense: Verbs like </a:t>
            </a:r>
            <a:r>
              <a:rPr lang="en-GB" sz="3000" i="1" dirty="0">
                <a:solidFill>
                  <a:prstClr val="white"/>
                </a:solidFill>
              </a:rPr>
              <a:t>entendre </a:t>
            </a:r>
            <a:r>
              <a:rPr lang="en-GB" sz="3000" dirty="0">
                <a:solidFill>
                  <a:prstClr val="white"/>
                </a:solidFill>
              </a:rPr>
              <a:t>and </a:t>
            </a:r>
            <a:r>
              <a:rPr lang="en-GB" sz="3000" i="1" dirty="0">
                <a:solidFill>
                  <a:prstClr val="white"/>
                </a:solidFill>
              </a:rPr>
              <a:t>lire</a:t>
            </a:r>
          </a:p>
          <a:p>
            <a:pPr algn="l"/>
            <a:r>
              <a:rPr lang="en-GB" sz="3000" dirty="0">
                <a:solidFill>
                  <a:prstClr val="white"/>
                </a:solidFill>
              </a:rPr>
              <a:t>SSCs [on/om] and [un/um] (nasal and </a:t>
            </a:r>
            <a:br>
              <a:rPr lang="en-GB" sz="3000" dirty="0">
                <a:solidFill>
                  <a:prstClr val="white"/>
                </a:solidFill>
              </a:rPr>
            </a:br>
            <a:r>
              <a:rPr lang="en-GB" sz="3000" dirty="0">
                <a:solidFill>
                  <a:prstClr val="white"/>
                </a:solidFill>
              </a:rPr>
              <a:t>non-nasal)</a:t>
            </a:r>
            <a:endParaRPr lang="en-US" sz="3200" dirty="0"/>
          </a:p>
        </p:txBody>
      </p:sp>
      <p:sp>
        <p:nvSpPr>
          <p:cNvPr id="22" name="Title 3">
            <a:extLst>
              <a:ext uri="{FF2B5EF4-FFF2-40B4-BE49-F238E27FC236}">
                <a16:creationId xmlns:a16="http://schemas.microsoft.com/office/drawing/2014/main" id="{7B424077-B2D5-46AA-BDA8-6FF15DA500E8}"/>
              </a:ext>
            </a:extLst>
          </p:cNvPr>
          <p:cNvSpPr txBox="1">
            <a:spLocks/>
          </p:cNvSpPr>
          <p:nvPr/>
        </p:nvSpPr>
        <p:spPr>
          <a:xfrm>
            <a:off x="253338" y="4865362"/>
            <a:ext cx="5784972" cy="998893"/>
          </a:xfrm>
          <a:prstGeom prst="rect">
            <a:avLst/>
          </a:prstGeom>
        </p:spPr>
        <p:txBody>
          <a:bodyPr anchor="ctr"/>
          <a:lstStyle>
            <a:lvl1pPr algn="l" defTabSz="914400" rtl="0" eaLnBrk="1" latinLnBrk="0" hangingPunct="1">
              <a:lnSpc>
                <a:spcPct val="90000"/>
              </a:lnSpc>
              <a:spcBef>
                <a:spcPct val="0"/>
              </a:spcBef>
              <a:buNone/>
              <a:defRPr sz="4400" kern="1200">
                <a:solidFill>
                  <a:schemeClr val="accent5">
                    <a:lumMod val="50000"/>
                  </a:schemeClr>
                </a:solidFill>
                <a:latin typeface="Tw Cen MT" panose="020B0602020104020603"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j-ea"/>
                <a:cs typeface="+mj-cs"/>
              </a:rPr>
              <a:t>Y9 French</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B0502020202020204" pitchFamily="34" charset="0"/>
                <a:ea typeface="+mj-ea"/>
                <a:cs typeface="+mj-cs"/>
              </a:rPr>
              <a:t>Term </a:t>
            </a:r>
            <a:r>
              <a:rPr lang="en-GB" sz="2000" dirty="0">
                <a:solidFill>
                  <a:prstClr val="white"/>
                </a:solidFill>
                <a:latin typeface="Century Gothic" panose="020B0502020202020204" pitchFamily="34" charset="0"/>
              </a:rPr>
              <a:t>3.2</a:t>
            </a:r>
            <a:r>
              <a:rPr kumimoji="0" lang="en-GB" sz="2000" b="0" i="0" u="none" strike="noStrike" kern="1200" cap="none" spc="0" normalizeH="0" baseline="0" noProof="0" dirty="0">
                <a:ln>
                  <a:noFill/>
                </a:ln>
                <a:solidFill>
                  <a:prstClr val="white"/>
                </a:solidFill>
                <a:effectLst/>
                <a:uLnTx/>
                <a:uFillTx/>
                <a:latin typeface="Century Gothic" panose="020B0502020202020204" pitchFamily="34" charset="0"/>
                <a:ea typeface="+mj-ea"/>
                <a:cs typeface="+mj-cs"/>
              </a:rPr>
              <a:t> - Week 2 - Lesson 62</a:t>
            </a:r>
          </a:p>
        </p:txBody>
      </p:sp>
      <p:sp>
        <p:nvSpPr>
          <p:cNvPr id="23" name="Title 3">
            <a:extLst>
              <a:ext uri="{FF2B5EF4-FFF2-40B4-BE49-F238E27FC236}">
                <a16:creationId xmlns:a16="http://schemas.microsoft.com/office/drawing/2014/main" id="{502CB826-070E-7442-AEA1-0E03C56E046F}"/>
              </a:ext>
            </a:extLst>
          </p:cNvPr>
          <p:cNvSpPr txBox="1">
            <a:spLocks/>
          </p:cNvSpPr>
          <p:nvPr/>
        </p:nvSpPr>
        <p:spPr>
          <a:xfrm>
            <a:off x="235003" y="5666212"/>
            <a:ext cx="7863968" cy="1080309"/>
          </a:xfrm>
          <a:prstGeom prst="rect">
            <a:avLst/>
          </a:prstGeom>
        </p:spPr>
        <p:txBody>
          <a:bodyPr anchor="ctr"/>
          <a:lstStyle>
            <a:lvl1pPr algn="l" defTabSz="914400" rtl="0" eaLnBrk="1" latinLnBrk="0" hangingPunct="1">
              <a:lnSpc>
                <a:spcPct val="90000"/>
              </a:lnSpc>
              <a:spcBef>
                <a:spcPct val="0"/>
              </a:spcBef>
              <a:buNone/>
              <a:defRPr sz="4400" kern="1200">
                <a:solidFill>
                  <a:schemeClr val="accent5">
                    <a:lumMod val="50000"/>
                  </a:schemeClr>
                </a:solidFill>
                <a:latin typeface="Tw Cen MT" panose="020B0602020104020603" pitchFamily="34" charset="0"/>
                <a:ea typeface="+mj-ea"/>
                <a:cs typeface="+mj-cs"/>
              </a:defRPr>
            </a:lvl1pPr>
          </a:lstStyle>
          <a:p>
            <a:pPr>
              <a:defRPr/>
            </a:pPr>
            <a:r>
              <a:rPr kumimoji="0" lang="en-GB" sz="1400" b="0" i="0" u="none" strike="noStrike" kern="1200" cap="none" spc="0" normalizeH="0" baseline="0" noProof="0" dirty="0">
                <a:ln>
                  <a:noFill/>
                </a:ln>
                <a:solidFill>
                  <a:prstClr val="white"/>
                </a:solidFill>
                <a:effectLst/>
                <a:uLnTx/>
                <a:uFillTx/>
                <a:latin typeface="Century Gothic" panose="020B0502020202020204" pitchFamily="34" charset="0"/>
                <a:ea typeface="+mj-ea"/>
                <a:cs typeface="+mj-cs"/>
              </a:rPr>
              <a:t>Author names: </a:t>
            </a:r>
            <a:r>
              <a:rPr lang="en-GB" sz="1400" dirty="0">
                <a:solidFill>
                  <a:prstClr val="white"/>
                </a:solidFill>
                <a:latin typeface="Century Gothic" panose="020B0502020202020204" pitchFamily="34" charset="0"/>
              </a:rPr>
              <a:t>Louise Bibbey / Natalie Finlayson </a:t>
            </a:r>
          </a:p>
          <a:p>
            <a:pPr>
              <a:defRPr/>
            </a:pPr>
            <a:r>
              <a:rPr lang="en-GB" sz="1400" dirty="0">
                <a:solidFill>
                  <a:prstClr val="white"/>
                </a:solidFill>
                <a:latin typeface="Century Gothic" panose="020B0502020202020204" pitchFamily="34" charset="0"/>
              </a:rPr>
              <a:t>Artwork by: Chloé </a:t>
            </a:r>
            <a:r>
              <a:rPr lang="fr-FR" sz="1400" dirty="0">
                <a:solidFill>
                  <a:prstClr val="white"/>
                </a:solidFill>
                <a:latin typeface="Century Gothic" panose="020B0502020202020204" pitchFamily="34" charset="0"/>
              </a:rPr>
              <a:t>Motard</a:t>
            </a:r>
            <a:endParaRPr kumimoji="0" lang="fr-FR" sz="1600" b="0" i="0" u="none" strike="noStrike" kern="1200" cap="none" spc="0" normalizeH="0" baseline="0" dirty="0">
              <a:ln>
                <a:noFill/>
              </a:ln>
              <a:solidFill>
                <a:prstClr val="white"/>
              </a:solidFill>
              <a:effectLst/>
              <a:uLnTx/>
              <a:uFillTx/>
              <a:latin typeface="Century Gothic" panose="020B0502020202020204" pitchFamily="34" charset="0"/>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n-GB" sz="1400" dirty="0">
                <a:solidFill>
                  <a:prstClr val="white"/>
                </a:solidFill>
                <a:latin typeface="Century Gothic" panose="020B0502020202020204" pitchFamily="34" charset="0"/>
              </a:rPr>
              <a:t>Date updated: 05/07/2022</a:t>
            </a:r>
          </a:p>
        </p:txBody>
      </p:sp>
    </p:spTree>
    <p:extLst>
      <p:ext uri="{BB962C8B-B14F-4D97-AF65-F5344CB8AC3E}">
        <p14:creationId xmlns:p14="http://schemas.microsoft.com/office/powerpoint/2010/main" val="407594501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036B857-30DF-C748-BA5B-B99AA3FABCDD}"/>
              </a:ext>
            </a:extLst>
          </p:cNvPr>
          <p:cNvSpPr>
            <a:spLocks noGrp="1"/>
          </p:cNvSpPr>
          <p:nvPr>
            <p:ph type="title"/>
          </p:nvPr>
        </p:nvSpPr>
        <p:spPr>
          <a:xfrm>
            <a:off x="84557" y="-1026284"/>
            <a:ext cx="10515600" cy="1325563"/>
          </a:xfrm>
        </p:spPr>
        <p:txBody>
          <a:bodyPr/>
          <a:lstStyle/>
          <a:p>
            <a:pPr lvl="0">
              <a:lnSpc>
                <a:spcPct val="100000"/>
              </a:lnSpc>
              <a:spcBef>
                <a:spcPts val="0"/>
              </a:spcBef>
            </a:pPr>
            <a:r>
              <a:rPr lang="en-GB" sz="24000" b="1" dirty="0">
                <a:solidFill>
                  <a:srgbClr val="1F4E79"/>
                </a:solidFill>
                <a:latin typeface="Century Gothic" panose="020B0502020202020204" pitchFamily="34" charset="0"/>
                <a:ea typeface="+mn-ea"/>
                <a:cs typeface="Calibri" panose="020F0502020204030204" pitchFamily="34" charset="0"/>
              </a:rPr>
              <a:t>on</a:t>
            </a:r>
            <a:endParaRPr lang="en-US" dirty="0"/>
          </a:p>
        </p:txBody>
      </p:sp>
      <p:pic>
        <p:nvPicPr>
          <p:cNvPr id="6146" name="Picture 2" descr="a forbidden sign"/>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4590185" y="1436433"/>
            <a:ext cx="3011629" cy="3011629"/>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428915" y="4376300"/>
            <a:ext cx="5334170" cy="193899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0" b="0" i="0" u="none" strike="noStrike" kern="1200" cap="none" spc="0" normalizeH="0" baseline="0" noProof="0" dirty="0">
                <a:ln>
                  <a:noFill/>
                </a:ln>
                <a:solidFill>
                  <a:srgbClr val="1F4E79"/>
                </a:solidFill>
                <a:effectLst/>
                <a:uLnTx/>
                <a:uFillTx/>
                <a:latin typeface="Century Gothic" panose="020B0502020202020204" pitchFamily="34" charset="0"/>
                <a:ea typeface="+mn-ea"/>
                <a:cs typeface="Calibri" panose="020F0502020204030204" pitchFamily="34" charset="0"/>
              </a:rPr>
              <a:t>n</a:t>
            </a:r>
            <a:r>
              <a:rPr kumimoji="0" lang="en-GB" sz="12000" b="1" i="0" u="none" strike="noStrike" kern="1200" cap="none" spc="0" normalizeH="0" baseline="0" noProof="0" dirty="0">
                <a:ln>
                  <a:noFill/>
                </a:ln>
                <a:solidFill>
                  <a:srgbClr val="FA6500"/>
                </a:solidFill>
                <a:effectLst/>
                <a:uLnTx/>
                <a:uFillTx/>
                <a:latin typeface="Century Gothic" panose="020B0502020202020204" pitchFamily="34" charset="0"/>
                <a:ea typeface="+mn-ea"/>
                <a:cs typeface="Calibri" panose="020F0502020204030204" pitchFamily="34" charset="0"/>
              </a:rPr>
              <a:t>on</a:t>
            </a:r>
            <a:r>
              <a:rPr kumimoji="0" lang="en-GB" sz="12000" b="0" i="0" u="none" strike="noStrike" kern="1200" cap="none" spc="0" normalizeH="0" baseline="0" noProof="0" dirty="0">
                <a:ln>
                  <a:noFill/>
                </a:ln>
                <a:solidFill>
                  <a:srgbClr val="1F4E79"/>
                </a:solidFill>
                <a:effectLst/>
                <a:uLnTx/>
                <a:uFillTx/>
                <a:latin typeface="Century Gothic" panose="020B0502020202020204" pitchFamily="34" charset="0"/>
                <a:ea typeface="+mn-ea"/>
                <a:cs typeface="Calibri" panose="020F0502020204030204" pitchFamily="34" charset="0"/>
              </a:rPr>
              <a:t>!</a:t>
            </a:r>
          </a:p>
        </p:txBody>
      </p:sp>
    </p:spTree>
    <p:extLst>
      <p:ext uri="{BB962C8B-B14F-4D97-AF65-F5344CB8AC3E}">
        <p14:creationId xmlns:p14="http://schemas.microsoft.com/office/powerpoint/2010/main" val="2985100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subTnLst>
                                    <p:audio>
                                      <p:cMediaNode vol="100000">
                                        <p:cTn display="0" masterRel="sameClick">
                                          <p:stCondLst>
                                            <p:cond evt="begin" delay="0">
                                              <p:tn val="5"/>
                                            </p:cond>
                                          </p:stCondLst>
                                          <p:endCondLst>
                                            <p:cond evt="onStopAudio" delay="0">
                                              <p:tgtEl>
                                                <p:sldTgt/>
                                              </p:tgtEl>
                                            </p:cond>
                                          </p:endCondLst>
                                        </p:cTn>
                                        <p:tgtEl>
                                          <p:sndTgt r:embed="rId3" name="om.wav"/>
                                        </p:tgtEl>
                                      </p:cMediaNode>
                                    </p:audio>
                                  </p:sub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subTnLst>
                                    <p:audio>
                                      <p:cMediaNode>
                                        <p:cTn display="0" masterRel="sameClick">
                                          <p:stCondLst>
                                            <p:cond evt="begin" delay="0">
                                              <p:tn val="10"/>
                                            </p:cond>
                                          </p:stCondLst>
                                          <p:endCondLst>
                                            <p:cond evt="onStopAudio" delay="0">
                                              <p:tgtEl>
                                                <p:sldTgt/>
                                              </p:tgtEl>
                                            </p:cond>
                                          </p:endCondLst>
                                        </p:cTn>
                                        <p:tgtEl>
                                          <p:sndTgt r:embed="rId4" name="on non.wav"/>
                                        </p:tgtEl>
                                      </p:cMediaNode>
                                    </p:audio>
                                  </p:sub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146"/>
                                        </p:tgtEl>
                                        <p:attrNameLst>
                                          <p:attrName>style.visibility</p:attrName>
                                        </p:attrNameLst>
                                      </p:cBhvr>
                                      <p:to>
                                        <p:strVal val="visible"/>
                                      </p:to>
                                    </p:set>
                                    <p:animEffect transition="in" filter="fade">
                                      <p:cBhvr>
                                        <p:cTn id="17" dur="500"/>
                                        <p:tgtEl>
                                          <p:spTgt spid="6146"/>
                                        </p:tgtEl>
                                      </p:cBhvr>
                                    </p:animEffect>
                                  </p:childTnLst>
                                  <p:subTnLst>
                                    <p:audio>
                                      <p:cMediaNode>
                                        <p:cTn display="0" masterRel="sameClick">
                                          <p:stCondLst>
                                            <p:cond evt="begin" delay="0">
                                              <p:tn val="15"/>
                                            </p:cond>
                                          </p:stCondLst>
                                          <p:endCondLst>
                                            <p:cond evt="onStopAudio" delay="0">
                                              <p:tgtEl>
                                                <p:sldTgt/>
                                              </p:tgtEl>
                                            </p:cond>
                                          </p:endCondLst>
                                        </p:cTn>
                                        <p:tgtEl>
                                          <p:sndTgt r:embed="rId4" name="on non.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1E34E4-E74B-0C47-9E43-EAB70112822B}"/>
              </a:ext>
            </a:extLst>
          </p:cNvPr>
          <p:cNvSpPr>
            <a:spLocks noGrp="1"/>
          </p:cNvSpPr>
          <p:nvPr>
            <p:ph type="title"/>
          </p:nvPr>
        </p:nvSpPr>
        <p:spPr>
          <a:xfrm>
            <a:off x="140853" y="-194379"/>
            <a:ext cx="10515600" cy="1325563"/>
          </a:xfrm>
        </p:spPr>
        <p:txBody>
          <a:bodyPr/>
          <a:lstStyle/>
          <a:p>
            <a:pPr lvl="0">
              <a:lnSpc>
                <a:spcPct val="100000"/>
              </a:lnSpc>
              <a:spcBef>
                <a:spcPts val="0"/>
              </a:spcBef>
            </a:pPr>
            <a:r>
              <a:rPr lang="en-GB" sz="12000" b="1" dirty="0">
                <a:solidFill>
                  <a:srgbClr val="1F4E79"/>
                </a:solidFill>
                <a:latin typeface="Century Gothic" panose="020B0502020202020204" pitchFamily="34" charset="0"/>
                <a:ea typeface="+mn-ea"/>
              </a:rPr>
              <a:t>um/un</a:t>
            </a:r>
            <a:endParaRPr lang="en-US" sz="12000" dirty="0"/>
          </a:p>
        </p:txBody>
      </p:sp>
      <p:sp>
        <p:nvSpPr>
          <p:cNvPr id="4" name="TextBox 3"/>
          <p:cNvSpPr txBox="1"/>
          <p:nvPr/>
        </p:nvSpPr>
        <p:spPr>
          <a:xfrm>
            <a:off x="5272381" y="4535969"/>
            <a:ext cx="2031325" cy="193899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0" b="1" i="0" u="none" strike="noStrike" kern="1200" cap="none" spc="0" normalizeH="0" baseline="0" noProof="0" dirty="0">
                <a:ln>
                  <a:noFill/>
                </a:ln>
                <a:solidFill>
                  <a:srgbClr val="FA6500"/>
                </a:solidFill>
                <a:effectLst/>
                <a:uLnTx/>
                <a:uFillTx/>
                <a:latin typeface="Century Gothic" panose="020F0302020204030204"/>
                <a:ea typeface="+mn-ea"/>
                <a:cs typeface="Calibri" panose="020F0502020204030204" pitchFamily="34" charset="0"/>
              </a:rPr>
              <a:t>un</a:t>
            </a:r>
          </a:p>
        </p:txBody>
      </p:sp>
      <p:sp>
        <p:nvSpPr>
          <p:cNvPr id="3" name="Rectangle 2" descr="the number one"/>
          <p:cNvSpPr/>
          <p:nvPr/>
        </p:nvSpPr>
        <p:spPr>
          <a:xfrm>
            <a:off x="4214324" y="1095238"/>
            <a:ext cx="4147438" cy="3770263"/>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900" b="1" i="0" u="none" strike="noStrike" kern="1200" cap="none" spc="0" normalizeH="0" baseline="0" noProof="0" dirty="0">
                <a:ln w="0"/>
                <a:solidFill>
                  <a:srgbClr val="5B9BD5">
                    <a:lumMod val="50000"/>
                  </a:srgbClr>
                </a:solidFill>
                <a:effectLst>
                  <a:reflection blurRad="6350" stA="53000" endA="300" endPos="35500" dir="5400000" sy="-90000" algn="bl" rotWithShape="0"/>
                </a:effectLst>
                <a:uLnTx/>
                <a:uFillTx/>
                <a:latin typeface="Century Gothic" panose="020F0302020204030204"/>
                <a:ea typeface="+mn-ea"/>
                <a:cs typeface="+mn-cs"/>
              </a:rPr>
              <a:t>1</a:t>
            </a:r>
          </a:p>
        </p:txBody>
      </p:sp>
    </p:spTree>
    <p:extLst>
      <p:ext uri="{BB962C8B-B14F-4D97-AF65-F5344CB8AC3E}">
        <p14:creationId xmlns:p14="http://schemas.microsoft.com/office/powerpoint/2010/main" val="3978692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subTnLst>
                                    <p:audio>
                                      <p:cMediaNode>
                                        <p:cTn display="0" masterRel="sameClick">
                                          <p:stCondLst>
                                            <p:cond evt="begin" delay="0">
                                              <p:tn val="5"/>
                                            </p:cond>
                                          </p:stCondLst>
                                          <p:endCondLst>
                                            <p:cond evt="onStopAudio" delay="0">
                                              <p:tgtEl>
                                                <p:sldTgt/>
                                              </p:tgtEl>
                                            </p:cond>
                                          </p:endCondLst>
                                        </p:cTn>
                                        <p:tgtEl>
                                          <p:sndTgt r:embed="rId3" name="un.wav"/>
                                        </p:tgtEl>
                                      </p:cMediaNode>
                                    </p:audio>
                                  </p:sub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subTnLst>
                                    <p:audio>
                                      <p:cMediaNode>
                                        <p:cTn display="0" masterRel="sameClick">
                                          <p:stCondLst>
                                            <p:cond evt="begin" delay="0">
                                              <p:tn val="10"/>
                                            </p:cond>
                                          </p:stCondLst>
                                          <p:endCondLst>
                                            <p:cond evt="onStopAudio" delay="0">
                                              <p:tgtEl>
                                                <p:sldTgt/>
                                              </p:tgtEl>
                                            </p:cond>
                                          </p:endCondLst>
                                        </p:cTn>
                                        <p:tgtEl>
                                          <p:sndTgt r:embed="rId3" name="un.wav"/>
                                        </p:tgtEl>
                                      </p:cMediaNode>
                                    </p:audio>
                                  </p:sub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subTnLst>
                                    <p:audio>
                                      <p:cMediaNode>
                                        <p:cTn display="0" masterRel="sameClick">
                                          <p:stCondLst>
                                            <p:cond evt="begin" delay="0">
                                              <p:tn val="15"/>
                                            </p:cond>
                                          </p:stCondLst>
                                          <p:endCondLst>
                                            <p:cond evt="onStopAudio" delay="0">
                                              <p:tgtEl>
                                                <p:sldTgt/>
                                              </p:tgtEl>
                                            </p:cond>
                                          </p:endCondLst>
                                        </p:cTn>
                                        <p:tgtEl>
                                          <p:sndTgt r:embed="rId3" name="un.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9453784-57D4-DE4E-A132-EA93954366B4}"/>
              </a:ext>
            </a:extLst>
          </p:cNvPr>
          <p:cNvSpPr>
            <a:spLocks noGrp="1"/>
          </p:cNvSpPr>
          <p:nvPr>
            <p:ph type="title"/>
          </p:nvPr>
        </p:nvSpPr>
        <p:spPr>
          <a:xfrm>
            <a:off x="695703" y="459480"/>
            <a:ext cx="10515600" cy="1325563"/>
          </a:xfrm>
        </p:spPr>
        <p:txBody>
          <a:bodyPr>
            <a:noAutofit/>
          </a:bodyPr>
          <a:lstStyle/>
          <a:p>
            <a:pPr algn="ctr"/>
            <a:r>
              <a:rPr lang="en-GB" sz="10000" b="1" dirty="0">
                <a:solidFill>
                  <a:srgbClr val="115076"/>
                </a:solidFill>
                <a:cs typeface="Calibri" panose="020F0502020204030204" pitchFamily="34" charset="0"/>
              </a:rPr>
              <a:t>um/un</a:t>
            </a:r>
            <a:endParaRPr lang="en-US" sz="10000" dirty="0"/>
          </a:p>
        </p:txBody>
      </p:sp>
      <p:sp>
        <p:nvSpPr>
          <p:cNvPr id="19" name="Rounded Rectangle 18" descr="rectangle"/>
          <p:cNvSpPr/>
          <p:nvPr/>
        </p:nvSpPr>
        <p:spPr>
          <a:xfrm>
            <a:off x="4487510" y="2063834"/>
            <a:ext cx="3216981" cy="2569400"/>
          </a:xfrm>
          <a:prstGeom prst="roundRect">
            <a:avLst/>
          </a:prstGeom>
          <a:no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20" name="TextBox 19"/>
          <p:cNvSpPr txBox="1"/>
          <p:nvPr/>
        </p:nvSpPr>
        <p:spPr>
          <a:xfrm>
            <a:off x="5534785" y="3594940"/>
            <a:ext cx="1122423" cy="101566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0" b="0" i="0" u="none" strike="noStrike" kern="1200" cap="none" spc="0" normalizeH="0" baseline="0" noProof="0" dirty="0">
                <a:ln>
                  <a:noFill/>
                </a:ln>
                <a:solidFill>
                  <a:srgbClr val="E65D00"/>
                </a:solidFill>
                <a:effectLst/>
                <a:uLnTx/>
                <a:uFillTx/>
                <a:latin typeface="Century Gothic" panose="020B0502020202020204" pitchFamily="34" charset="0"/>
                <a:ea typeface="+mn-ea"/>
                <a:cs typeface="Calibri" panose="020F0502020204030204" pitchFamily="34" charset="0"/>
              </a:rPr>
              <a:t>un</a:t>
            </a:r>
          </a:p>
        </p:txBody>
      </p:sp>
      <p:sp>
        <p:nvSpPr>
          <p:cNvPr id="23" name="Rectangle 22"/>
          <p:cNvSpPr/>
          <p:nvPr/>
        </p:nvSpPr>
        <p:spPr>
          <a:xfrm>
            <a:off x="1116144" y="584479"/>
            <a:ext cx="1957587" cy="1015663"/>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dirty="0">
                <a:ln>
                  <a:noFill/>
                </a:ln>
                <a:solidFill>
                  <a:srgbClr val="115076"/>
                </a:solidFill>
                <a:effectLst/>
                <a:uLnTx/>
                <a:uFillTx/>
                <a:latin typeface="Century Gothic" panose="020B0502020202020204" pitchFamily="34" charset="0"/>
                <a:ea typeface="+mn-ea"/>
                <a:cs typeface="Calibri" panose="020F0502020204030204" pitchFamily="34" charset="0"/>
              </a:rPr>
              <a:t>l</a:t>
            </a:r>
            <a:r>
              <a:rPr kumimoji="0" lang="fr-FR" sz="6000" b="0" i="0" u="none" strike="noStrike" kern="1200" cap="none" spc="0" normalizeH="0" baseline="0" dirty="0">
                <a:ln>
                  <a:noFill/>
                </a:ln>
                <a:solidFill>
                  <a:srgbClr val="E65D00"/>
                </a:solidFill>
                <a:effectLst/>
                <a:uLnTx/>
                <a:uFillTx/>
                <a:latin typeface="Century Gothic" panose="020B0502020202020204" pitchFamily="34" charset="0"/>
                <a:ea typeface="+mn-ea"/>
                <a:cs typeface="Calibri" panose="020F0502020204030204" pitchFamily="34" charset="0"/>
              </a:rPr>
              <a:t>un</a:t>
            </a:r>
            <a:r>
              <a:rPr kumimoji="0" lang="fr-FR" sz="6000" b="0" i="0" u="none" strike="noStrike" kern="1200" cap="none" spc="0" normalizeH="0" baseline="0" dirty="0">
                <a:ln>
                  <a:noFill/>
                </a:ln>
                <a:solidFill>
                  <a:srgbClr val="115076"/>
                </a:solidFill>
                <a:effectLst/>
                <a:uLnTx/>
                <a:uFillTx/>
                <a:latin typeface="Century Gothic" panose="020B0502020202020204" pitchFamily="34" charset="0"/>
                <a:ea typeface="+mn-ea"/>
                <a:cs typeface="Calibri" panose="020F0502020204030204" pitchFamily="34" charset="0"/>
              </a:rPr>
              <a:t>di</a:t>
            </a:r>
            <a:endParaRPr kumimoji="0" lang="fr-FR" sz="6000" b="0" i="0" u="none" strike="noStrike" kern="1200" cap="none" spc="0" normalizeH="0" baseline="0" dirty="0">
              <a:ln>
                <a:noFill/>
              </a:ln>
              <a:solidFill>
                <a:srgbClr val="E65D00"/>
              </a:solidFill>
              <a:effectLst/>
              <a:uLnTx/>
              <a:uFillTx/>
              <a:latin typeface="Century Gothic" panose="020B0502020202020204" pitchFamily="34" charset="0"/>
              <a:ea typeface="+mn-ea"/>
              <a:cs typeface="Calibri" panose="020F0502020204030204" pitchFamily="34" charset="0"/>
            </a:endParaRPr>
          </a:p>
        </p:txBody>
      </p:sp>
      <p:sp>
        <p:nvSpPr>
          <p:cNvPr id="24" name="TextBox 23"/>
          <p:cNvSpPr txBox="1"/>
          <p:nvPr/>
        </p:nvSpPr>
        <p:spPr>
          <a:xfrm>
            <a:off x="694752" y="3594940"/>
            <a:ext cx="2930890"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dirty="0">
                <a:ln>
                  <a:noFill/>
                </a:ln>
                <a:solidFill>
                  <a:srgbClr val="115076"/>
                </a:solidFill>
                <a:effectLst/>
                <a:uLnTx/>
                <a:uFillTx/>
                <a:latin typeface="Century Gothic" panose="020B0502020202020204" pitchFamily="34" charset="0"/>
                <a:ea typeface="+mn-ea"/>
                <a:cs typeface="Calibri" panose="020F0502020204030204" pitchFamily="34" charset="0"/>
              </a:rPr>
              <a:t>auc</a:t>
            </a:r>
            <a:r>
              <a:rPr kumimoji="0" lang="fr-FR" sz="6000" b="0" i="0" u="none" strike="noStrike" kern="1200" cap="none" spc="0" normalizeH="0" baseline="0" dirty="0">
                <a:ln>
                  <a:noFill/>
                </a:ln>
                <a:solidFill>
                  <a:srgbClr val="E65D00"/>
                </a:solidFill>
                <a:effectLst/>
                <a:uLnTx/>
                <a:uFillTx/>
                <a:latin typeface="Century Gothic" panose="020B0502020202020204" pitchFamily="34" charset="0"/>
                <a:ea typeface="+mn-ea"/>
                <a:cs typeface="Calibri" panose="020F0502020204030204" pitchFamily="34" charset="0"/>
              </a:rPr>
              <a:t>un</a:t>
            </a:r>
          </a:p>
        </p:txBody>
      </p:sp>
      <p:sp>
        <p:nvSpPr>
          <p:cNvPr id="25" name="TextBox 24"/>
          <p:cNvSpPr txBox="1"/>
          <p:nvPr/>
        </p:nvSpPr>
        <p:spPr>
          <a:xfrm>
            <a:off x="4040440" y="4798028"/>
            <a:ext cx="4015136"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dirty="0">
                <a:ln>
                  <a:noFill/>
                </a:ln>
                <a:solidFill>
                  <a:srgbClr val="115076"/>
                </a:solidFill>
                <a:effectLst/>
                <a:uLnTx/>
                <a:uFillTx/>
                <a:latin typeface="Century Gothic" panose="020B0502020202020204" pitchFamily="34" charset="0"/>
                <a:ea typeface="+mn-ea"/>
                <a:cs typeface="Calibri" panose="020F0502020204030204" pitchFamily="34" charset="0"/>
              </a:rPr>
              <a:t>chac</a:t>
            </a:r>
            <a:r>
              <a:rPr kumimoji="0" lang="fr-FR" sz="6000" b="0" i="0" u="none" strike="noStrike" kern="1200" cap="none" spc="0" normalizeH="0" baseline="0" dirty="0">
                <a:ln>
                  <a:noFill/>
                </a:ln>
                <a:solidFill>
                  <a:srgbClr val="E65D00"/>
                </a:solidFill>
                <a:effectLst/>
                <a:uLnTx/>
                <a:uFillTx/>
                <a:latin typeface="Century Gothic" panose="020B0502020202020204" pitchFamily="34" charset="0"/>
                <a:ea typeface="+mn-ea"/>
                <a:cs typeface="Calibri" panose="020F0502020204030204" pitchFamily="34" charset="0"/>
              </a:rPr>
              <a:t>un</a:t>
            </a:r>
            <a:endParaRPr kumimoji="0" lang="fr-FR" sz="6000" b="0" i="0" u="none" strike="noStrike" kern="1200" cap="none" spc="0" normalizeH="0" baseline="0" dirty="0">
              <a:ln>
                <a:noFill/>
              </a:ln>
              <a:solidFill>
                <a:srgbClr val="115076"/>
              </a:solidFill>
              <a:effectLst/>
              <a:uLnTx/>
              <a:uFillTx/>
              <a:latin typeface="Century Gothic" panose="020B0502020202020204" pitchFamily="34" charset="0"/>
              <a:ea typeface="+mn-ea"/>
              <a:cs typeface="Calibri" panose="020F0502020204030204" pitchFamily="34" charset="0"/>
            </a:endParaRPr>
          </a:p>
        </p:txBody>
      </p:sp>
      <p:sp>
        <p:nvSpPr>
          <p:cNvPr id="26" name="TextBox 25"/>
          <p:cNvSpPr txBox="1"/>
          <p:nvPr/>
        </p:nvSpPr>
        <p:spPr>
          <a:xfrm>
            <a:off x="8010393" y="459480"/>
            <a:ext cx="3688134"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dirty="0">
                <a:ln>
                  <a:noFill/>
                </a:ln>
                <a:solidFill>
                  <a:srgbClr val="115076"/>
                </a:solidFill>
                <a:effectLst/>
                <a:uLnTx/>
                <a:uFillTx/>
                <a:latin typeface="Century Gothic" panose="020B0502020202020204" pitchFamily="34" charset="0"/>
                <a:ea typeface="+mn-ea"/>
                <a:cs typeface="Calibri" panose="020F0502020204030204" pitchFamily="34" charset="0"/>
              </a:rPr>
              <a:t>parf</a:t>
            </a:r>
            <a:r>
              <a:rPr kumimoji="0" lang="fr-FR" sz="6000" b="0" i="0" u="none" strike="noStrike" kern="1200" cap="none" spc="0" normalizeH="0" baseline="0" dirty="0">
                <a:ln>
                  <a:noFill/>
                </a:ln>
                <a:solidFill>
                  <a:srgbClr val="E65D00"/>
                </a:solidFill>
                <a:effectLst/>
                <a:uLnTx/>
                <a:uFillTx/>
                <a:latin typeface="Century Gothic" panose="020B0502020202020204" pitchFamily="34" charset="0"/>
                <a:ea typeface="+mn-ea"/>
                <a:cs typeface="Calibri" panose="020F0502020204030204" pitchFamily="34" charset="0"/>
              </a:rPr>
              <a:t>um</a:t>
            </a:r>
          </a:p>
        </p:txBody>
      </p:sp>
      <p:sp>
        <p:nvSpPr>
          <p:cNvPr id="27" name="Rectangle 26"/>
          <p:cNvSpPr/>
          <p:nvPr/>
        </p:nvSpPr>
        <p:spPr>
          <a:xfrm>
            <a:off x="7919792" y="3769132"/>
            <a:ext cx="3567002" cy="1015663"/>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dirty="0">
                <a:ln>
                  <a:noFill/>
                </a:ln>
                <a:solidFill>
                  <a:srgbClr val="115076"/>
                </a:solidFill>
                <a:effectLst/>
                <a:uLnTx/>
                <a:uFillTx/>
                <a:latin typeface="Century Gothic" panose="020B0502020202020204" pitchFamily="34" charset="0"/>
                <a:ea typeface="+mn-ea"/>
                <a:cs typeface="Calibri" panose="020F0502020204030204" pitchFamily="34" charset="0"/>
              </a:rPr>
              <a:t>comm</a:t>
            </a:r>
            <a:r>
              <a:rPr kumimoji="0" lang="fr-FR" sz="6000" b="0" i="0" u="none" strike="noStrike" kern="1200" cap="none" spc="0" normalizeH="0" baseline="0" dirty="0">
                <a:ln>
                  <a:noFill/>
                </a:ln>
                <a:solidFill>
                  <a:srgbClr val="E65D00"/>
                </a:solidFill>
                <a:effectLst/>
                <a:uLnTx/>
                <a:uFillTx/>
                <a:latin typeface="Century Gothic" panose="020B0502020202020204" pitchFamily="34" charset="0"/>
                <a:ea typeface="+mn-ea"/>
                <a:cs typeface="Calibri" panose="020F0502020204030204" pitchFamily="34" charset="0"/>
              </a:rPr>
              <a:t>un</a:t>
            </a:r>
            <a:endParaRPr kumimoji="0" lang="fr-FR" sz="6000" b="0" i="0" u="none" strike="noStrike" kern="1200" cap="none" spc="0" normalizeH="0" baseline="0" dirty="0">
              <a:ln>
                <a:noFill/>
              </a:ln>
              <a:solidFill>
                <a:srgbClr val="115076"/>
              </a:solidFill>
              <a:effectLst/>
              <a:uLnTx/>
              <a:uFillTx/>
              <a:latin typeface="Calibri" panose="020F0502020204030204" pitchFamily="34" charset="0"/>
              <a:ea typeface="+mn-ea"/>
              <a:cs typeface="Calibri" panose="020F0502020204030204" pitchFamily="34" charset="0"/>
            </a:endParaRPr>
          </a:p>
        </p:txBody>
      </p:sp>
      <p:pic>
        <p:nvPicPr>
          <p:cNvPr id="28" name="Picture 27" descr="Monday on the calendar">
            <a:extLst>
              <a:ext uri="{FF2B5EF4-FFF2-40B4-BE49-F238E27FC236}">
                <a16:creationId xmlns:a16="http://schemas.microsoft.com/office/drawing/2014/main" id="{B539A51D-168B-0543-A858-8DDA78E23828}"/>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6816" t="37396" r="31964" b="35376"/>
          <a:stretch/>
        </p:blipFill>
        <p:spPr>
          <a:xfrm>
            <a:off x="970241" y="1642572"/>
            <a:ext cx="2238573" cy="1952368"/>
          </a:xfrm>
          <a:prstGeom prst="rect">
            <a:avLst/>
          </a:prstGeom>
        </p:spPr>
      </p:pic>
      <p:pic>
        <p:nvPicPr>
          <p:cNvPr id="29" name="Picture 28" descr="perfume bottle">
            <a:extLst>
              <a:ext uri="{FF2B5EF4-FFF2-40B4-BE49-F238E27FC236}">
                <a16:creationId xmlns:a16="http://schemas.microsoft.com/office/drawing/2014/main" id="{02A378D0-9B85-1A4A-A33B-F4D36D033209}"/>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7397" t="71011" r="29822" b="-1542"/>
          <a:stretch/>
        </p:blipFill>
        <p:spPr>
          <a:xfrm>
            <a:off x="8927701" y="1704333"/>
            <a:ext cx="1853514" cy="1957377"/>
          </a:xfrm>
          <a:prstGeom prst="rect">
            <a:avLst/>
          </a:prstGeom>
        </p:spPr>
      </p:pic>
      <p:sp>
        <p:nvSpPr>
          <p:cNvPr id="30" name="Rectangle 29">
            <a:extLst>
              <a:ext uri="{FF2B5EF4-FFF2-40B4-BE49-F238E27FC236}">
                <a16:creationId xmlns:a16="http://schemas.microsoft.com/office/drawing/2014/main" id="{DF55CC76-FF9C-224F-97DB-596F6EA4100B}"/>
              </a:ext>
            </a:extLst>
          </p:cNvPr>
          <p:cNvSpPr/>
          <p:nvPr/>
        </p:nvSpPr>
        <p:spPr>
          <a:xfrm>
            <a:off x="1228353" y="4483321"/>
            <a:ext cx="1675459" cy="646331"/>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6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rPr>
              <a:t>[none]</a:t>
            </a:r>
            <a:endParaRPr kumimoji="0" lang="en-GB" sz="60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endParaRPr>
          </a:p>
        </p:txBody>
      </p:sp>
      <p:sp>
        <p:nvSpPr>
          <p:cNvPr id="31" name="Rectangle 30">
            <a:extLst>
              <a:ext uri="{FF2B5EF4-FFF2-40B4-BE49-F238E27FC236}">
                <a16:creationId xmlns:a16="http://schemas.microsoft.com/office/drawing/2014/main" id="{6C70D5E9-D171-FB4C-B44F-3112BADFC250}"/>
              </a:ext>
            </a:extLst>
          </p:cNvPr>
          <p:cNvSpPr/>
          <p:nvPr/>
        </p:nvSpPr>
        <p:spPr>
          <a:xfrm>
            <a:off x="5243841" y="5611180"/>
            <a:ext cx="1704313" cy="646331"/>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6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rPr>
              <a:t>[each]</a:t>
            </a:r>
            <a:endParaRPr kumimoji="0" lang="en-GB" sz="60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endParaRPr>
          </a:p>
        </p:txBody>
      </p:sp>
      <p:sp>
        <p:nvSpPr>
          <p:cNvPr id="32" name="Rectangle 31">
            <a:extLst>
              <a:ext uri="{FF2B5EF4-FFF2-40B4-BE49-F238E27FC236}">
                <a16:creationId xmlns:a16="http://schemas.microsoft.com/office/drawing/2014/main" id="{6C70D5E9-D171-FB4C-B44F-3112BADFC250}"/>
              </a:ext>
            </a:extLst>
          </p:cNvPr>
          <p:cNvSpPr/>
          <p:nvPr/>
        </p:nvSpPr>
        <p:spPr>
          <a:xfrm>
            <a:off x="8574300" y="4798028"/>
            <a:ext cx="2560317" cy="646331"/>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6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rPr>
              <a:t>[common]</a:t>
            </a:r>
            <a:endParaRPr kumimoji="0" lang="en-GB" sz="60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endParaRPr>
          </a:p>
        </p:txBody>
      </p:sp>
      <p:sp>
        <p:nvSpPr>
          <p:cNvPr id="33" name="Rectangle 32" descr="the number one"/>
          <p:cNvSpPr/>
          <p:nvPr/>
        </p:nvSpPr>
        <p:spPr>
          <a:xfrm>
            <a:off x="5072533" y="1522663"/>
            <a:ext cx="2137049" cy="2646878"/>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0" b="1" i="0" u="none" strike="noStrike" kern="1200" cap="none" spc="0" normalizeH="0" baseline="0" noProof="0" dirty="0">
                <a:ln w="0"/>
                <a:solidFill>
                  <a:srgbClr val="5B9BD5">
                    <a:lumMod val="50000"/>
                  </a:srgbClr>
                </a:solidFill>
                <a:effectLst>
                  <a:reflection blurRad="6350" stA="53000" endA="300" endPos="35500" dir="5400000" sy="-90000" algn="bl" rotWithShape="0"/>
                </a:effectLst>
                <a:uLnTx/>
                <a:uFillTx/>
                <a:latin typeface="Tw Cen MT" panose="020B0602020104020603"/>
                <a:ea typeface="+mn-ea"/>
                <a:cs typeface="+mn-cs"/>
              </a:rPr>
              <a:t>1</a:t>
            </a:r>
          </a:p>
        </p:txBody>
      </p:sp>
    </p:spTree>
    <p:extLst>
      <p:ext uri="{BB962C8B-B14F-4D97-AF65-F5344CB8AC3E}">
        <p14:creationId xmlns:p14="http://schemas.microsoft.com/office/powerpoint/2010/main" val="170855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subTnLst>
                                    <p:audio>
                                      <p:cMediaNode>
                                        <p:cTn display="0" masterRel="sameClick">
                                          <p:stCondLst>
                                            <p:cond evt="begin" delay="0">
                                              <p:tn val="5"/>
                                            </p:cond>
                                          </p:stCondLst>
                                          <p:endCondLst>
                                            <p:cond evt="onStopAudio" delay="0">
                                              <p:tgtEl>
                                                <p:sldTgt/>
                                              </p:tgtEl>
                                            </p:cond>
                                          </p:endCondLst>
                                        </p:cTn>
                                        <p:tgtEl>
                                          <p:sndTgt r:embed="rId3" name="un.wav"/>
                                        </p:tgtEl>
                                      </p:cMediaNode>
                                    </p:audio>
                                  </p:sub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500"/>
                                        <p:tgtEl>
                                          <p:spTgt spid="1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fade">
                                      <p:cBhvr>
                                        <p:cTn id="15" dur="500"/>
                                        <p:tgtEl>
                                          <p:spTgt spid="2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500"/>
                                        <p:tgtEl>
                                          <p:spTgt spid="33"/>
                                        </p:tgtEl>
                                      </p:cBhvr>
                                    </p:animEffect>
                                  </p:childTnLst>
                                  <p:subTnLst>
                                    <p:audio>
                                      <p:cMediaNode>
                                        <p:cTn display="0" masterRel="sameClick">
                                          <p:stCondLst>
                                            <p:cond evt="begin" delay="0">
                                              <p:tn val="16"/>
                                            </p:cond>
                                          </p:stCondLst>
                                          <p:endCondLst>
                                            <p:cond evt="onStopAudio" delay="0">
                                              <p:tgtEl>
                                                <p:sldTgt/>
                                              </p:tgtEl>
                                            </p:cond>
                                          </p:endCondLst>
                                        </p:cTn>
                                        <p:tgtEl>
                                          <p:sndTgt r:embed="rId3" name="un.wav"/>
                                        </p:tgtEl>
                                      </p:cMediaNode>
                                    </p:audio>
                                  </p:sub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subTnLst>
                                    <p:audio>
                                      <p:cMediaNode>
                                        <p:cTn display="0" masterRel="sameClick">
                                          <p:stCondLst>
                                            <p:cond evt="begin" delay="0">
                                              <p:tn val="21"/>
                                            </p:cond>
                                          </p:stCondLst>
                                          <p:endCondLst>
                                            <p:cond evt="onStopAudio" delay="0">
                                              <p:tgtEl>
                                                <p:sldTgt/>
                                              </p:tgtEl>
                                            </p:cond>
                                          </p:endCondLst>
                                        </p:cTn>
                                        <p:tgtEl>
                                          <p:sndTgt r:embed="rId4" name="un lundi.wav"/>
                                        </p:tgtEl>
                                      </p:cMediaNode>
                                    </p:audio>
                                  </p:sub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500"/>
                                        <p:tgtEl>
                                          <p:spTgt spid="28"/>
                                        </p:tgtEl>
                                      </p:cBhvr>
                                    </p:animEffect>
                                  </p:childTnLst>
                                  <p:subTnLst>
                                    <p:audio>
                                      <p:cMediaNode>
                                        <p:cTn display="0" masterRel="sameClick">
                                          <p:stCondLst>
                                            <p:cond evt="begin" delay="0">
                                              <p:tn val="26"/>
                                            </p:cond>
                                          </p:stCondLst>
                                          <p:endCondLst>
                                            <p:cond evt="onStopAudio" delay="0">
                                              <p:tgtEl>
                                                <p:sldTgt/>
                                              </p:tgtEl>
                                            </p:cond>
                                          </p:endCondLst>
                                        </p:cTn>
                                        <p:tgtEl>
                                          <p:sndTgt r:embed="rId4" name="un lundi.wav"/>
                                        </p:tgtEl>
                                      </p:cMediaNode>
                                    </p:audio>
                                  </p:sub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fade">
                                      <p:cBhvr>
                                        <p:cTn id="33" dur="500"/>
                                        <p:tgtEl>
                                          <p:spTgt spid="26"/>
                                        </p:tgtEl>
                                      </p:cBhvr>
                                    </p:animEffect>
                                  </p:childTnLst>
                                  <p:subTnLst>
                                    <p:audio>
                                      <p:cMediaNode>
                                        <p:cTn display="0" masterRel="sameClick">
                                          <p:stCondLst>
                                            <p:cond evt="begin" delay="0">
                                              <p:tn val="31"/>
                                            </p:cond>
                                          </p:stCondLst>
                                          <p:endCondLst>
                                            <p:cond evt="onStopAudio" delay="0">
                                              <p:tgtEl>
                                                <p:sldTgt/>
                                              </p:tgtEl>
                                            </p:cond>
                                          </p:endCondLst>
                                        </p:cTn>
                                        <p:tgtEl>
                                          <p:sndTgt r:embed="rId5" name="un parfum.wav"/>
                                        </p:tgtEl>
                                      </p:cMediaNode>
                                    </p:audio>
                                  </p:sub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29"/>
                                        </p:tgtEl>
                                        <p:attrNameLst>
                                          <p:attrName>style.visibility</p:attrName>
                                        </p:attrNameLst>
                                      </p:cBhvr>
                                      <p:to>
                                        <p:strVal val="visible"/>
                                      </p:to>
                                    </p:set>
                                    <p:animEffect transition="in" filter="fade">
                                      <p:cBhvr>
                                        <p:cTn id="38" dur="500"/>
                                        <p:tgtEl>
                                          <p:spTgt spid="29"/>
                                        </p:tgtEl>
                                      </p:cBhvr>
                                    </p:animEffect>
                                  </p:childTnLst>
                                  <p:subTnLst>
                                    <p:audio>
                                      <p:cMediaNode>
                                        <p:cTn display="0" masterRel="sameClick">
                                          <p:stCondLst>
                                            <p:cond evt="begin" delay="0">
                                              <p:tn val="36"/>
                                            </p:cond>
                                          </p:stCondLst>
                                          <p:endCondLst>
                                            <p:cond evt="onStopAudio" delay="0">
                                              <p:tgtEl>
                                                <p:sldTgt/>
                                              </p:tgtEl>
                                            </p:cond>
                                          </p:endCondLst>
                                        </p:cTn>
                                        <p:tgtEl>
                                          <p:sndTgt r:embed="rId5" name="un parfum.wav"/>
                                        </p:tgtEl>
                                      </p:cMediaNode>
                                    </p:audio>
                                  </p:sub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500"/>
                                        <p:tgtEl>
                                          <p:spTgt spid="24"/>
                                        </p:tgtEl>
                                      </p:cBhvr>
                                    </p:animEffect>
                                  </p:childTnLst>
                                  <p:subTnLst>
                                    <p:audio>
                                      <p:cMediaNode>
                                        <p:cTn display="0" masterRel="sameClick">
                                          <p:stCondLst>
                                            <p:cond evt="begin" delay="0">
                                              <p:tn val="41"/>
                                            </p:cond>
                                          </p:stCondLst>
                                          <p:endCondLst>
                                            <p:cond evt="onStopAudio" delay="0">
                                              <p:tgtEl>
                                                <p:sldTgt/>
                                              </p:tgtEl>
                                            </p:cond>
                                          </p:endCondLst>
                                        </p:cTn>
                                        <p:tgtEl>
                                          <p:sndTgt r:embed="rId6" name="un aucun.wav"/>
                                        </p:tgtEl>
                                      </p:cMediaNode>
                                    </p:audio>
                                  </p:sub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500"/>
                                        <p:tgtEl>
                                          <p:spTgt spid="30"/>
                                        </p:tgtEl>
                                      </p:cBhvr>
                                    </p:animEffect>
                                  </p:childTnLst>
                                  <p:subTnLst>
                                    <p:audio>
                                      <p:cMediaNode>
                                        <p:cTn display="0" masterRel="sameClick">
                                          <p:stCondLst>
                                            <p:cond evt="begin" delay="0">
                                              <p:tn val="46"/>
                                            </p:cond>
                                          </p:stCondLst>
                                          <p:endCondLst>
                                            <p:cond evt="onStopAudio" delay="0">
                                              <p:tgtEl>
                                                <p:sldTgt/>
                                              </p:tgtEl>
                                            </p:cond>
                                          </p:endCondLst>
                                        </p:cTn>
                                        <p:tgtEl>
                                          <p:sndTgt r:embed="rId6" name="un aucun.wav"/>
                                        </p:tgtEl>
                                      </p:cMediaNode>
                                    </p:audio>
                                  </p:sub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25"/>
                                        </p:tgtEl>
                                        <p:attrNameLst>
                                          <p:attrName>style.visibility</p:attrName>
                                        </p:attrNameLst>
                                      </p:cBhvr>
                                      <p:to>
                                        <p:strVal val="visible"/>
                                      </p:to>
                                    </p:set>
                                    <p:animEffect transition="in" filter="fade">
                                      <p:cBhvr>
                                        <p:cTn id="53" dur="500"/>
                                        <p:tgtEl>
                                          <p:spTgt spid="25"/>
                                        </p:tgtEl>
                                      </p:cBhvr>
                                    </p:animEffect>
                                  </p:childTnLst>
                                  <p:subTnLst>
                                    <p:audio>
                                      <p:cMediaNode>
                                        <p:cTn display="0" masterRel="sameClick">
                                          <p:stCondLst>
                                            <p:cond evt="begin" delay="0">
                                              <p:tn val="51"/>
                                            </p:cond>
                                          </p:stCondLst>
                                          <p:endCondLst>
                                            <p:cond evt="onStopAudio" delay="0">
                                              <p:tgtEl>
                                                <p:sldTgt/>
                                              </p:tgtEl>
                                            </p:cond>
                                          </p:endCondLst>
                                        </p:cTn>
                                        <p:tgtEl>
                                          <p:sndTgt r:embed="rId7" name="un chacun.wav"/>
                                        </p:tgtEl>
                                      </p:cMediaNode>
                                    </p:audio>
                                  </p:sub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31"/>
                                        </p:tgtEl>
                                        <p:attrNameLst>
                                          <p:attrName>style.visibility</p:attrName>
                                        </p:attrNameLst>
                                      </p:cBhvr>
                                      <p:to>
                                        <p:strVal val="visible"/>
                                      </p:to>
                                    </p:set>
                                    <p:animEffect transition="in" filter="fade">
                                      <p:cBhvr>
                                        <p:cTn id="58" dur="500"/>
                                        <p:tgtEl>
                                          <p:spTgt spid="31"/>
                                        </p:tgtEl>
                                      </p:cBhvr>
                                    </p:animEffect>
                                  </p:childTnLst>
                                  <p:subTnLst>
                                    <p:audio>
                                      <p:cMediaNode>
                                        <p:cTn display="0" masterRel="sameClick">
                                          <p:stCondLst>
                                            <p:cond evt="begin" delay="0">
                                              <p:tn val="56"/>
                                            </p:cond>
                                          </p:stCondLst>
                                          <p:endCondLst>
                                            <p:cond evt="onStopAudio" delay="0">
                                              <p:tgtEl>
                                                <p:sldTgt/>
                                              </p:tgtEl>
                                            </p:cond>
                                          </p:endCondLst>
                                        </p:cTn>
                                        <p:tgtEl>
                                          <p:sndTgt r:embed="rId7" name="un chacun.wav"/>
                                        </p:tgtEl>
                                      </p:cMediaNode>
                                    </p:audio>
                                  </p:sub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500"/>
                                        <p:tgtEl>
                                          <p:spTgt spid="27"/>
                                        </p:tgtEl>
                                      </p:cBhvr>
                                    </p:animEffect>
                                  </p:childTnLst>
                                  <p:subTnLst>
                                    <p:audio>
                                      <p:cMediaNode>
                                        <p:cTn display="0" masterRel="sameClick">
                                          <p:stCondLst>
                                            <p:cond evt="begin" delay="0">
                                              <p:tn val="61"/>
                                            </p:cond>
                                          </p:stCondLst>
                                          <p:endCondLst>
                                            <p:cond evt="onStopAudio" delay="0">
                                              <p:tgtEl>
                                                <p:sldTgt/>
                                              </p:tgtEl>
                                            </p:cond>
                                          </p:endCondLst>
                                        </p:cTn>
                                        <p:tgtEl>
                                          <p:sndTgt r:embed="rId8" name="un commun.wav"/>
                                        </p:tgtEl>
                                      </p:cMediaNode>
                                    </p:audio>
                                  </p:sub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subTnLst>
                                    <p:audio>
                                      <p:cMediaNode>
                                        <p:cTn display="0" masterRel="sameClick">
                                          <p:stCondLst>
                                            <p:cond evt="begin" delay="0">
                                              <p:tn val="66"/>
                                            </p:cond>
                                          </p:stCondLst>
                                          <p:endCondLst>
                                            <p:cond evt="onStopAudio" delay="0">
                                              <p:tgtEl>
                                                <p:sldTgt/>
                                              </p:tgtEl>
                                            </p:cond>
                                          </p:endCondLst>
                                        </p:cTn>
                                        <p:tgtEl>
                                          <p:sndTgt r:embed="rId8" name="un commun.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9" grpId="0" animBg="1"/>
      <p:bldP spid="20" grpId="0"/>
      <p:bldP spid="23" grpId="0"/>
      <p:bldP spid="24" grpId="0"/>
      <p:bldP spid="25" grpId="0"/>
      <p:bldP spid="26" grpId="0"/>
      <p:bldP spid="27" grpId="0"/>
      <p:bldP spid="30" grpId="0"/>
      <p:bldP spid="31" grpId="0"/>
      <p:bldP spid="32" grpId="0"/>
      <p:bldP spid="33" grpId="0"/>
    </p:bldLst>
  </p:timing>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959" y="178002"/>
            <a:ext cx="5492196" cy="867128"/>
          </a:xfrm>
          <a:prstGeom prst="rect">
            <a:avLst/>
          </a:prstGeom>
        </p:spPr>
      </p:pic>
      <p:sp>
        <p:nvSpPr>
          <p:cNvPr id="4" name="Title 3"/>
          <p:cNvSpPr>
            <a:spLocks noGrp="1"/>
          </p:cNvSpPr>
          <p:nvPr>
            <p:ph type="title"/>
          </p:nvPr>
        </p:nvSpPr>
        <p:spPr>
          <a:xfrm>
            <a:off x="15959" y="177820"/>
            <a:ext cx="5265384" cy="707849"/>
          </a:xfrm>
        </p:spPr>
        <p:txBody>
          <a:bodyPr>
            <a:normAutofit/>
          </a:bodyPr>
          <a:lstStyle/>
          <a:p>
            <a:r>
              <a:rPr lang="fr-FR" sz="3600" b="1" dirty="0">
                <a:solidFill>
                  <a:schemeClr val="bg1"/>
                </a:solidFill>
              </a:rPr>
              <a:t>Les voyelles nasales </a:t>
            </a:r>
            <a:r>
              <a:rPr lang="en-GB" sz="3600" b="1" dirty="0">
                <a:solidFill>
                  <a:schemeClr val="bg1"/>
                </a:solidFill>
              </a:rPr>
              <a:t>  </a:t>
            </a:r>
          </a:p>
        </p:txBody>
      </p:sp>
      <p:sp>
        <p:nvSpPr>
          <p:cNvPr id="7" name="Rounded Rectangle 46">
            <a:extLst>
              <a:ext uri="{FF2B5EF4-FFF2-40B4-BE49-F238E27FC236}">
                <a16:creationId xmlns:a16="http://schemas.microsoft.com/office/drawing/2014/main" id="{8F859989-DB06-4C35-8F6D-A746E286940A}"/>
              </a:ext>
            </a:extLst>
          </p:cNvPr>
          <p:cNvSpPr/>
          <p:nvPr/>
        </p:nvSpPr>
        <p:spPr>
          <a:xfrm>
            <a:off x="10481801" y="251600"/>
            <a:ext cx="1545087"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lire/parler</a:t>
            </a:r>
          </a:p>
        </p:txBody>
      </p:sp>
      <p:sp>
        <p:nvSpPr>
          <p:cNvPr id="2" name="TextBox 1">
            <a:extLst>
              <a:ext uri="{FF2B5EF4-FFF2-40B4-BE49-F238E27FC236}">
                <a16:creationId xmlns:a16="http://schemas.microsoft.com/office/drawing/2014/main" id="{F5AEF9DF-2FD5-1442-9E84-D31130754D83}"/>
              </a:ext>
            </a:extLst>
          </p:cNvPr>
          <p:cNvSpPr txBox="1"/>
          <p:nvPr/>
        </p:nvSpPr>
        <p:spPr>
          <a:xfrm>
            <a:off x="2074523" y="1966326"/>
            <a:ext cx="1833147" cy="1938992"/>
          </a:xfrm>
          <a:prstGeom prst="rect">
            <a:avLst/>
          </a:prstGeom>
          <a:solidFill>
            <a:srgbClr val="E3EAFD"/>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i="0" u="none" strike="noStrike" kern="1200" cap="none" spc="0" normalizeH="0" baseline="0" noProof="0" dirty="0">
                <a:ln>
                  <a:noFill/>
                </a:ln>
                <a:solidFill>
                  <a:srgbClr val="115076"/>
                </a:solidFill>
                <a:effectLst/>
                <a:uLnTx/>
                <a:uFillTx/>
                <a:latin typeface="Century Gothic" panose="020F0302020204030204"/>
                <a:ea typeface="+mn-ea"/>
                <a:cs typeface="+mn-cs"/>
              </a:rPr>
              <a:t>parf</a:t>
            </a:r>
            <a:r>
              <a:rPr kumimoji="0" lang="fr-FR" sz="2800" b="1" i="0" u="none" strike="noStrike" kern="1200" cap="none" spc="0" normalizeH="0" baseline="0" noProof="0" dirty="0">
                <a:ln>
                  <a:noFill/>
                </a:ln>
                <a:solidFill>
                  <a:srgbClr val="115076"/>
                </a:solidFill>
                <a:effectLst/>
                <a:uLnTx/>
                <a:uFillTx/>
                <a:latin typeface="Century Gothic" panose="020F0302020204030204"/>
                <a:ea typeface="+mn-ea"/>
                <a:cs typeface="+mn-cs"/>
              </a:rPr>
              <a:t>um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115076"/>
                </a:solidFill>
                <a:effectLst/>
                <a:uLnTx/>
                <a:uFillTx/>
                <a:latin typeface="Century Gothic" panose="020F0302020204030204"/>
                <a:ea typeface="+mn-ea"/>
                <a:cs typeface="+mn-cs"/>
              </a:rPr>
              <a:t>[</a:t>
            </a:r>
            <a:r>
              <a:rPr kumimoji="0" lang="en-GB" sz="2000" b="0" i="0" u="none" strike="noStrike" kern="1200" cap="none" spc="0" normalizeH="0" baseline="0" dirty="0">
                <a:ln>
                  <a:noFill/>
                </a:ln>
                <a:solidFill>
                  <a:srgbClr val="115076"/>
                </a:solidFill>
                <a:effectLst/>
                <a:uLnTx/>
                <a:uFillTx/>
                <a:latin typeface="Century Gothic" panose="020F0302020204030204"/>
                <a:ea typeface="+mn-ea"/>
                <a:cs typeface="+mn-cs"/>
              </a:rPr>
              <a:t>perfume</a:t>
            </a:r>
            <a:r>
              <a:rPr kumimoji="0" lang="fr-FR" sz="2000" b="0" i="0" u="none" strike="noStrike" kern="1200" cap="none" spc="0" normalizeH="0" baseline="0" noProof="0" dirty="0">
                <a:ln>
                  <a:noFill/>
                </a:ln>
                <a:solidFill>
                  <a:srgbClr val="115076"/>
                </a:solidFill>
                <a:effectLst/>
                <a:uLnTx/>
                <a:uFillTx/>
                <a:latin typeface="Century Gothic" panose="020F0302020204030204"/>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p:txBody>
      </p:sp>
      <p:sp>
        <p:nvSpPr>
          <p:cNvPr id="6" name="TextBox 5">
            <a:extLst>
              <a:ext uri="{FF2B5EF4-FFF2-40B4-BE49-F238E27FC236}">
                <a16:creationId xmlns:a16="http://schemas.microsoft.com/office/drawing/2014/main" id="{8AC3E6F7-F57E-4B9C-B826-A7D25754D13D}"/>
              </a:ext>
            </a:extLst>
          </p:cNvPr>
          <p:cNvSpPr txBox="1"/>
          <p:nvPr/>
        </p:nvSpPr>
        <p:spPr>
          <a:xfrm>
            <a:off x="38150" y="1066043"/>
            <a:ext cx="1215385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Remember that the </a:t>
            </a:r>
            <a:r>
              <a:rPr kumimoji="0" lang="en-GB" sz="2400" b="1" i="0" u="none" strike="noStrike" kern="1200" cap="none" spc="0" normalizeH="0" baseline="0" noProof="0" dirty="0">
                <a:ln>
                  <a:noFill/>
                </a:ln>
                <a:solidFill>
                  <a:srgbClr val="115076"/>
                </a:solidFill>
                <a:effectLst/>
                <a:uLnTx/>
                <a:uFillTx/>
                <a:latin typeface="Century Gothic" panose="020F0302020204030204"/>
                <a:ea typeface="+mn-ea"/>
                <a:cs typeface="+mn-cs"/>
              </a:rPr>
              <a:t>nasal</a:t>
            </a: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 SSCs </a:t>
            </a:r>
            <a:r>
              <a:rPr kumimoji="0" lang="en-GB" sz="2400" b="1" i="0" u="none" strike="noStrike" kern="1200" cap="none" spc="0" normalizeH="0" baseline="0" noProof="0" dirty="0">
                <a:ln>
                  <a:noFill/>
                </a:ln>
                <a:solidFill>
                  <a:srgbClr val="115076"/>
                </a:solidFill>
                <a:effectLst/>
                <a:uLnTx/>
                <a:uFillTx/>
                <a:latin typeface="Century Gothic" panose="020F0302020204030204"/>
                <a:ea typeface="+mn-ea"/>
                <a:cs typeface="+mn-cs"/>
              </a:rPr>
              <a:t>[un] </a:t>
            </a: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and </a:t>
            </a:r>
            <a:r>
              <a:rPr kumimoji="0" lang="en-GB" sz="2400" b="1" i="0" u="none" strike="noStrike" kern="1200" cap="none" spc="0" normalizeH="0" baseline="0" noProof="0" dirty="0">
                <a:ln>
                  <a:noFill/>
                </a:ln>
                <a:solidFill>
                  <a:srgbClr val="115076"/>
                </a:solidFill>
                <a:effectLst/>
                <a:uLnTx/>
                <a:uFillTx/>
                <a:latin typeface="Century Gothic" panose="020F0302020204030204"/>
                <a:ea typeface="+mn-ea"/>
                <a:cs typeface="+mn-cs"/>
              </a:rPr>
              <a:t>[um] </a:t>
            </a: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become </a:t>
            </a:r>
            <a:r>
              <a:rPr kumimoji="0" lang="en-GB" sz="2400" b="1" i="0" u="none" strike="noStrike" kern="1200" cap="none" spc="0" normalizeH="0" baseline="0" noProof="0" dirty="0">
                <a:ln>
                  <a:noFill/>
                </a:ln>
                <a:solidFill>
                  <a:srgbClr val="115076"/>
                </a:solidFill>
                <a:effectLst/>
                <a:uLnTx/>
                <a:uFillTx/>
                <a:latin typeface="Century Gothic" panose="020F0302020204030204"/>
                <a:ea typeface="+mn-ea"/>
                <a:cs typeface="+mn-cs"/>
              </a:rPr>
              <a:t>non-nasal </a:t>
            </a:r>
            <a:r>
              <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rPr>
              <a:t>sounds when they come </a:t>
            </a:r>
            <a:r>
              <a:rPr kumimoji="0" lang="en-GB" sz="2400" b="1" i="0" u="none" strike="noStrike" kern="1200" cap="none" spc="0" normalizeH="0" baseline="0" noProof="0" dirty="0">
                <a:ln>
                  <a:noFill/>
                </a:ln>
                <a:solidFill>
                  <a:srgbClr val="115076"/>
                </a:solidFill>
                <a:effectLst/>
                <a:uLnTx/>
                <a:uFillTx/>
                <a:latin typeface="Century Gothic" panose="020F0302020204030204"/>
                <a:ea typeface="+mn-ea"/>
                <a:cs typeface="+mn-cs"/>
              </a:rPr>
              <a:t>before a vowel.</a:t>
            </a:r>
            <a:endParaRPr kumimoji="0" lang="en-GB" sz="24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p:txBody>
      </p:sp>
      <p:sp>
        <p:nvSpPr>
          <p:cNvPr id="10" name="TextBox 9">
            <a:extLst>
              <a:ext uri="{FF2B5EF4-FFF2-40B4-BE49-F238E27FC236}">
                <a16:creationId xmlns:a16="http://schemas.microsoft.com/office/drawing/2014/main" id="{92A3D034-4C3E-405B-986F-331EA084B620}"/>
              </a:ext>
            </a:extLst>
          </p:cNvPr>
          <p:cNvSpPr txBox="1"/>
          <p:nvPr/>
        </p:nvSpPr>
        <p:spPr>
          <a:xfrm>
            <a:off x="8138167" y="3981497"/>
            <a:ext cx="2152768" cy="2215991"/>
          </a:xfrm>
          <a:prstGeom prst="rect">
            <a:avLst/>
          </a:prstGeom>
          <a:solidFill>
            <a:srgbClr val="115076"/>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0" i="0" u="none" strike="noStrike" kern="1200" cap="none" spc="0" normalizeH="0" baseline="0" noProof="0" dirty="0">
                <a:ln>
                  <a:noFill/>
                </a:ln>
                <a:solidFill>
                  <a:prstClr val="white"/>
                </a:solidFill>
                <a:effectLst/>
                <a:uLnTx/>
                <a:uFillTx/>
                <a:latin typeface="Century Gothic" panose="020F0302020204030204"/>
                <a:ea typeface="+mn-ea"/>
                <a:cs typeface="+mn-cs"/>
              </a:rPr>
              <a:t>t</a:t>
            </a:r>
            <a:r>
              <a:rPr kumimoji="0" lang="fr-FR" sz="2800" b="1" i="0" u="none" strike="noStrike" kern="1200" cap="none" spc="0" normalizeH="0" baseline="0" noProof="0" dirty="0">
                <a:ln>
                  <a:noFill/>
                </a:ln>
                <a:solidFill>
                  <a:prstClr val="white"/>
                </a:solidFill>
                <a:effectLst/>
                <a:uLnTx/>
                <a:uFillTx/>
                <a:latin typeface="Century Gothic" panose="020F0302020204030204"/>
                <a:ea typeface="+mn-ea"/>
                <a:cs typeface="+mn-cs"/>
              </a:rPr>
              <a:t>um</a:t>
            </a:r>
            <a:r>
              <a:rPr kumimoji="0" lang="fr-FR" sz="2800" b="0" i="0" u="none" strike="noStrike" kern="1200" cap="none" spc="0" normalizeH="0" baseline="0" noProof="0" dirty="0">
                <a:ln>
                  <a:noFill/>
                </a:ln>
                <a:solidFill>
                  <a:prstClr val="white"/>
                </a:solidFill>
                <a:effectLst/>
                <a:uLnTx/>
                <a:uFillTx/>
                <a:latin typeface="Century Gothic" panose="020F0302020204030204"/>
                <a:ea typeface="+mn-ea"/>
                <a:cs typeface="+mn-cs"/>
              </a:rPr>
              <a:t>ulte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chaos</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1" name="TextBox 10">
            <a:extLst>
              <a:ext uri="{FF2B5EF4-FFF2-40B4-BE49-F238E27FC236}">
                <a16:creationId xmlns:a16="http://schemas.microsoft.com/office/drawing/2014/main" id="{A3C83F86-C9DE-440C-A4B9-EF14F6F2CE74}"/>
              </a:ext>
            </a:extLst>
          </p:cNvPr>
          <p:cNvSpPr txBox="1"/>
          <p:nvPr/>
        </p:nvSpPr>
        <p:spPr>
          <a:xfrm>
            <a:off x="10358598" y="3990948"/>
            <a:ext cx="1673394" cy="2215991"/>
          </a:xfrm>
          <a:prstGeom prst="rect">
            <a:avLst/>
          </a:prstGeom>
          <a:solidFill>
            <a:srgbClr val="E87D1E"/>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0" i="0" u="none" strike="noStrike" kern="1200" cap="none" spc="0" normalizeH="0" baseline="0" noProof="0" dirty="0">
                <a:ln>
                  <a:noFill/>
                </a:ln>
                <a:solidFill>
                  <a:prstClr val="white"/>
                </a:solidFill>
                <a:effectLst/>
                <a:uLnTx/>
                <a:uFillTx/>
                <a:latin typeface="Century Gothic" panose="020F0302020204030204"/>
                <a:ea typeface="+mn-ea"/>
                <a:cs typeface="+mn-cs"/>
              </a:rPr>
              <a:t>caj</a:t>
            </a:r>
            <a:r>
              <a:rPr kumimoji="0" lang="fr-FR" sz="2800" b="1" i="0" u="none" strike="noStrike" kern="1200" cap="none" spc="0" normalizeH="0" baseline="0" noProof="0" dirty="0">
                <a:ln>
                  <a:noFill/>
                </a:ln>
                <a:solidFill>
                  <a:prstClr val="white"/>
                </a:solidFill>
                <a:effectLst/>
                <a:uLnTx/>
                <a:uFillTx/>
                <a:latin typeface="Century Gothic" panose="020F0302020204030204"/>
                <a:ea typeface="+mn-ea"/>
                <a:cs typeface="+mn-cs"/>
              </a:rPr>
              <a:t>un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a:t>
            </a:r>
            <a:r>
              <a:rPr lang="fr-FR" sz="2000" dirty="0">
                <a:solidFill>
                  <a:prstClr val="white"/>
                </a:solidFill>
                <a:latin typeface="Century Gothic" panose="020F0302020204030204"/>
              </a:rPr>
              <a:t>cajun</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2" name="TextBox 11">
            <a:extLst>
              <a:ext uri="{FF2B5EF4-FFF2-40B4-BE49-F238E27FC236}">
                <a16:creationId xmlns:a16="http://schemas.microsoft.com/office/drawing/2014/main" id="{F6F7BA76-CF35-4090-86E0-7259204EBDA4}"/>
              </a:ext>
            </a:extLst>
          </p:cNvPr>
          <p:cNvSpPr txBox="1"/>
          <p:nvPr/>
        </p:nvSpPr>
        <p:spPr>
          <a:xfrm>
            <a:off x="10404716" y="1978977"/>
            <a:ext cx="1622551" cy="1938992"/>
          </a:xfrm>
          <a:prstGeom prst="rect">
            <a:avLst/>
          </a:prstGeom>
          <a:solidFill>
            <a:srgbClr val="E3EAFD"/>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0" i="0" u="none" strike="noStrike" kern="1200" cap="none" spc="0" normalizeH="0" baseline="0" noProof="0" dirty="0">
                <a:ln>
                  <a:noFill/>
                </a:ln>
                <a:solidFill>
                  <a:srgbClr val="115076"/>
                </a:solidFill>
                <a:effectLst/>
                <a:uLnTx/>
                <a:uFillTx/>
                <a:latin typeface="Century Gothic" panose="020F0302020204030204"/>
                <a:ea typeface="+mn-ea"/>
                <a:cs typeface="+mn-cs"/>
              </a:rPr>
              <a:t>h</a:t>
            </a:r>
            <a:r>
              <a:rPr kumimoji="0" lang="fr-FR" sz="2800" b="1" i="0" u="none" strike="noStrike" kern="1200" cap="none" spc="0" normalizeH="0" baseline="0" noProof="0" dirty="0">
                <a:ln>
                  <a:noFill/>
                </a:ln>
                <a:solidFill>
                  <a:srgbClr val="115076"/>
                </a:solidFill>
                <a:effectLst/>
                <a:uLnTx/>
                <a:uFillTx/>
                <a:latin typeface="Century Gothic" panose="020F0302020204030204"/>
                <a:ea typeface="+mn-ea"/>
                <a:cs typeface="+mn-cs"/>
              </a:rPr>
              <a:t>um</a:t>
            </a:r>
            <a:r>
              <a:rPr kumimoji="0" lang="fr-FR" sz="2800" b="0" i="0" u="none" strike="noStrike" kern="1200" cap="none" spc="0" normalizeH="0" baseline="0" noProof="0" dirty="0">
                <a:ln>
                  <a:noFill/>
                </a:ln>
                <a:solidFill>
                  <a:srgbClr val="115076"/>
                </a:solidFill>
                <a:effectLst/>
                <a:uLnTx/>
                <a:uFillTx/>
                <a:latin typeface="Century Gothic" panose="020F0302020204030204"/>
                <a:ea typeface="+mn-ea"/>
                <a:cs typeface="+mn-cs"/>
              </a:rPr>
              <a:t>ble</a:t>
            </a:r>
            <a:endParaRPr kumimoji="0" lang="fr-FR" sz="2800" b="1"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115076"/>
                </a:solidFill>
                <a:effectLst/>
                <a:uLnTx/>
                <a:uFillTx/>
                <a:latin typeface="Century Gothic" panose="020F0302020204030204"/>
                <a:ea typeface="+mn-ea"/>
                <a:cs typeface="+mn-cs"/>
              </a:rPr>
              <a:t>[humble]</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p:txBody>
      </p:sp>
      <p:sp>
        <p:nvSpPr>
          <p:cNvPr id="13" name="TextBox 12">
            <a:extLst>
              <a:ext uri="{FF2B5EF4-FFF2-40B4-BE49-F238E27FC236}">
                <a16:creationId xmlns:a16="http://schemas.microsoft.com/office/drawing/2014/main" id="{0574DA6C-2F04-400E-9805-65AF1D6D6A20}"/>
              </a:ext>
            </a:extLst>
          </p:cNvPr>
          <p:cNvSpPr txBox="1"/>
          <p:nvPr/>
        </p:nvSpPr>
        <p:spPr>
          <a:xfrm>
            <a:off x="6113952" y="3981497"/>
            <a:ext cx="1921444" cy="2215991"/>
          </a:xfrm>
          <a:prstGeom prst="rect">
            <a:avLst/>
          </a:prstGeom>
          <a:solidFill>
            <a:srgbClr val="E3EAFD"/>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0" i="0" u="none" strike="noStrike" kern="1200" cap="none" spc="0" normalizeH="0" baseline="0" noProof="0" dirty="0">
                <a:ln>
                  <a:noFill/>
                </a:ln>
                <a:solidFill>
                  <a:srgbClr val="115076"/>
                </a:solidFill>
                <a:effectLst/>
                <a:uLnTx/>
                <a:uFillTx/>
                <a:latin typeface="Century Gothic" panose="020F0302020204030204"/>
                <a:ea typeface="+mn-ea"/>
                <a:cs typeface="+mn-cs"/>
              </a:rPr>
              <a:t>opport</a:t>
            </a:r>
            <a:r>
              <a:rPr kumimoji="0" lang="fr-FR" sz="2800" b="1" i="0" u="none" strike="noStrike" kern="1200" cap="none" spc="0" normalizeH="0" baseline="0" noProof="0" dirty="0">
                <a:ln>
                  <a:noFill/>
                </a:ln>
                <a:solidFill>
                  <a:srgbClr val="115076"/>
                </a:solidFill>
                <a:effectLst/>
                <a:uLnTx/>
                <a:uFillTx/>
                <a:latin typeface="Century Gothic" panose="020F0302020204030204"/>
                <a:ea typeface="+mn-ea"/>
                <a:cs typeface="+mn-cs"/>
              </a:rPr>
              <a:t>un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115076"/>
                </a:solidFill>
                <a:effectLst/>
                <a:uLnTx/>
                <a:uFillTx/>
                <a:latin typeface="Century Gothic" panose="020F0302020204030204"/>
                <a:ea typeface="+mn-ea"/>
                <a:cs typeface="+mn-cs"/>
              </a:rPr>
              <a:t>[</a:t>
            </a:r>
            <a:r>
              <a:rPr lang="en-GB" sz="2000" dirty="0">
                <a:solidFill>
                  <a:srgbClr val="115076"/>
                </a:solidFill>
                <a:latin typeface="Century Gothic" panose="020F0302020204030204"/>
              </a:rPr>
              <a:t>timely</a:t>
            </a:r>
            <a:r>
              <a:rPr kumimoji="0" lang="fr-FR" sz="2000" b="0" i="0" u="none" strike="noStrike" kern="1200" cap="none" spc="0" normalizeH="0" baseline="0" noProof="0" dirty="0">
                <a:ln>
                  <a:noFill/>
                </a:ln>
                <a:solidFill>
                  <a:srgbClr val="115076"/>
                </a:solidFill>
                <a:effectLst/>
                <a:uLnTx/>
                <a:uFillTx/>
                <a:latin typeface="Century Gothic" panose="020F0302020204030204"/>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p:txBody>
      </p:sp>
      <p:sp>
        <p:nvSpPr>
          <p:cNvPr id="14" name="TextBox 13">
            <a:extLst>
              <a:ext uri="{FF2B5EF4-FFF2-40B4-BE49-F238E27FC236}">
                <a16:creationId xmlns:a16="http://schemas.microsoft.com/office/drawing/2014/main" id="{80501834-70F3-45F0-BC2B-17271A21BB26}"/>
              </a:ext>
            </a:extLst>
          </p:cNvPr>
          <p:cNvSpPr txBox="1"/>
          <p:nvPr/>
        </p:nvSpPr>
        <p:spPr>
          <a:xfrm>
            <a:off x="8138167" y="1966326"/>
            <a:ext cx="2152770" cy="1938992"/>
          </a:xfrm>
          <a:prstGeom prst="rect">
            <a:avLst/>
          </a:prstGeom>
          <a:solidFill>
            <a:srgbClr val="E87D1E"/>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dirty="0">
                <a:solidFill>
                  <a:prstClr val="white"/>
                </a:solidFill>
                <a:latin typeface="Century Gothic" panose="020F0302020204030204"/>
              </a:rPr>
              <a:t>r</a:t>
            </a:r>
            <a:r>
              <a:rPr lang="fr-FR" sz="2800" b="1" dirty="0">
                <a:solidFill>
                  <a:prstClr val="white"/>
                </a:solidFill>
                <a:latin typeface="Century Gothic" panose="020F0302020204030204"/>
              </a:rPr>
              <a:t>um</a:t>
            </a:r>
            <a:r>
              <a:rPr lang="fr-FR" sz="2800" dirty="0">
                <a:solidFill>
                  <a:prstClr val="white"/>
                </a:solidFill>
                <a:latin typeface="Century Gothic" panose="020F0302020204030204"/>
              </a:rPr>
              <a:t>eur</a:t>
            </a:r>
            <a:endParaRPr kumimoji="0" lang="fr-FR" sz="2800" b="1"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a:t>
            </a:r>
            <a:r>
              <a:rPr kumimoji="0" lang="en-GB" sz="2000" b="0" i="0" u="none" strike="noStrike" kern="1200" cap="none" spc="0" normalizeH="0" baseline="0" dirty="0">
                <a:ln>
                  <a:noFill/>
                </a:ln>
                <a:solidFill>
                  <a:prstClr val="white"/>
                </a:solidFill>
                <a:effectLst/>
                <a:uLnTx/>
                <a:uFillTx/>
                <a:latin typeface="Century Gothic" panose="020F0302020204030204"/>
                <a:ea typeface="+mn-ea"/>
                <a:cs typeface="+mn-cs"/>
              </a:rPr>
              <a:t>rumour]</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5" name="TextBox 14">
            <a:extLst>
              <a:ext uri="{FF2B5EF4-FFF2-40B4-BE49-F238E27FC236}">
                <a16:creationId xmlns:a16="http://schemas.microsoft.com/office/drawing/2014/main" id="{854B66AE-ABF7-4BC0-95A5-6637D0635B42}"/>
              </a:ext>
            </a:extLst>
          </p:cNvPr>
          <p:cNvSpPr txBox="1"/>
          <p:nvPr/>
        </p:nvSpPr>
        <p:spPr>
          <a:xfrm>
            <a:off x="177431" y="3969129"/>
            <a:ext cx="1966891" cy="2215991"/>
          </a:xfrm>
          <a:prstGeom prst="rect">
            <a:avLst/>
          </a:prstGeom>
          <a:solidFill>
            <a:srgbClr val="115076"/>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0" i="0" u="none" strike="noStrike" kern="1200" cap="none" spc="0" normalizeH="0" baseline="0" noProof="0" dirty="0">
                <a:ln>
                  <a:noFill/>
                </a:ln>
                <a:solidFill>
                  <a:prstClr val="white"/>
                </a:solidFill>
                <a:effectLst/>
                <a:uLnTx/>
                <a:uFillTx/>
                <a:latin typeface="Century Gothic" panose="020F0302020204030204"/>
                <a:ea typeface="+mn-ea"/>
                <a:cs typeface="+mn-cs"/>
              </a:rPr>
              <a:t>h</a:t>
            </a:r>
            <a:r>
              <a:rPr kumimoji="0" lang="fr-FR" sz="2800" b="1" i="0" u="none" strike="noStrike" kern="1200" cap="none" spc="0" normalizeH="0" baseline="0" noProof="0" dirty="0">
                <a:ln>
                  <a:noFill/>
                </a:ln>
                <a:solidFill>
                  <a:prstClr val="white"/>
                </a:solidFill>
                <a:effectLst/>
                <a:uLnTx/>
                <a:uFillTx/>
                <a:latin typeface="Century Gothic" panose="020F0302020204030204"/>
                <a:ea typeface="+mn-ea"/>
                <a:cs typeface="+mn-cs"/>
              </a:rPr>
              <a:t>um</a:t>
            </a:r>
            <a:r>
              <a:rPr kumimoji="0" lang="fr-FR" sz="2800" b="0" i="0" u="none" strike="noStrike" kern="1200" cap="none" spc="0" normalizeH="0" baseline="0" noProof="0" dirty="0">
                <a:ln>
                  <a:noFill/>
                </a:ln>
                <a:solidFill>
                  <a:prstClr val="white"/>
                </a:solidFill>
                <a:effectLst/>
                <a:uLnTx/>
                <a:uFillTx/>
                <a:latin typeface="Century Gothic" panose="020F0302020204030204"/>
                <a:ea typeface="+mn-ea"/>
                <a:cs typeface="+mn-cs"/>
              </a:rPr>
              <a:t>idité</a:t>
            </a:r>
            <a:endParaRPr kumimoji="0" lang="fr-FR" sz="2800" b="1"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[humidity</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6" name="TextBox 15">
            <a:extLst>
              <a:ext uri="{FF2B5EF4-FFF2-40B4-BE49-F238E27FC236}">
                <a16:creationId xmlns:a16="http://schemas.microsoft.com/office/drawing/2014/main" id="{44ABBC46-FA7C-411B-B75C-4251ED2EC9B3}"/>
              </a:ext>
            </a:extLst>
          </p:cNvPr>
          <p:cNvSpPr txBox="1"/>
          <p:nvPr/>
        </p:nvSpPr>
        <p:spPr>
          <a:xfrm>
            <a:off x="5985987" y="1966326"/>
            <a:ext cx="2060099" cy="1938992"/>
          </a:xfrm>
          <a:prstGeom prst="rect">
            <a:avLst/>
          </a:prstGeom>
          <a:solidFill>
            <a:srgbClr val="FBF0D5"/>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0" i="0" u="none" strike="noStrike" kern="1200" cap="none" spc="0" normalizeH="0" baseline="0" noProof="0" dirty="0">
                <a:ln>
                  <a:noFill/>
                </a:ln>
                <a:solidFill>
                  <a:srgbClr val="115076"/>
                </a:solidFill>
                <a:effectLst/>
                <a:uLnTx/>
                <a:uFillTx/>
                <a:latin typeface="Century Gothic" panose="020F0302020204030204"/>
                <a:ea typeface="+mn-ea"/>
                <a:cs typeface="+mn-cs"/>
              </a:rPr>
              <a:t>m</a:t>
            </a:r>
            <a:r>
              <a:rPr kumimoji="0" lang="fr-FR" sz="2800" b="1" i="0" u="none" strike="noStrike" kern="1200" cap="none" spc="0" normalizeH="0" baseline="0" noProof="0" dirty="0">
                <a:ln>
                  <a:noFill/>
                </a:ln>
                <a:solidFill>
                  <a:srgbClr val="115076"/>
                </a:solidFill>
                <a:effectLst/>
                <a:uLnTx/>
                <a:uFillTx/>
                <a:latin typeface="Century Gothic" panose="020F0302020204030204"/>
                <a:ea typeface="+mn-ea"/>
                <a:cs typeface="+mn-cs"/>
              </a:rPr>
              <a:t>un</a:t>
            </a:r>
            <a:r>
              <a:rPr kumimoji="0" lang="fr-FR" sz="2800" b="0" i="0" u="none" strike="noStrike" kern="1200" cap="none" spc="0" normalizeH="0" baseline="0" noProof="0" dirty="0">
                <a:ln>
                  <a:noFill/>
                </a:ln>
                <a:solidFill>
                  <a:srgbClr val="115076"/>
                </a:solidFill>
                <a:effectLst/>
                <a:uLnTx/>
                <a:uFillTx/>
                <a:latin typeface="Century Gothic" panose="020F0302020204030204"/>
                <a:ea typeface="+mn-ea"/>
                <a:cs typeface="+mn-cs"/>
              </a:rPr>
              <a:t>ition</a:t>
            </a:r>
            <a:endParaRPr kumimoji="0" lang="fr-FR" sz="2800" b="1"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115076"/>
                </a:solidFill>
                <a:effectLst/>
                <a:uLnTx/>
                <a:uFillTx/>
                <a:latin typeface="Century Gothic" panose="020F0302020204030204"/>
                <a:ea typeface="+mn-ea"/>
                <a:cs typeface="+mn-cs"/>
              </a:rPr>
              <a:t>[ammunition]</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p:txBody>
      </p:sp>
      <p:sp>
        <p:nvSpPr>
          <p:cNvPr id="17" name="TextBox 16">
            <a:extLst>
              <a:ext uri="{FF2B5EF4-FFF2-40B4-BE49-F238E27FC236}">
                <a16:creationId xmlns:a16="http://schemas.microsoft.com/office/drawing/2014/main" id="{A5936A0E-A06E-4FE0-A8D3-2F8307F19B1C}"/>
              </a:ext>
            </a:extLst>
          </p:cNvPr>
          <p:cNvSpPr txBox="1"/>
          <p:nvPr/>
        </p:nvSpPr>
        <p:spPr>
          <a:xfrm>
            <a:off x="163724" y="1966326"/>
            <a:ext cx="1797019" cy="1938992"/>
          </a:xfrm>
          <a:prstGeom prst="rect">
            <a:avLst/>
          </a:prstGeom>
          <a:solidFill>
            <a:srgbClr val="E87D1E"/>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entury Gothic" panose="020F0302020204030204"/>
                <a:ea typeface="+mn-ea"/>
                <a:cs typeface="+mn-cs"/>
              </a:rPr>
              <a:t>un</a:t>
            </a:r>
            <a:r>
              <a:rPr kumimoji="0" lang="fr-FR" sz="2800" b="0" i="0" u="none" strike="noStrike" kern="1200" cap="none" spc="0" normalizeH="0" baseline="0" noProof="0" dirty="0">
                <a:ln>
                  <a:noFill/>
                </a:ln>
                <a:solidFill>
                  <a:prstClr val="white"/>
                </a:solidFill>
                <a:effectLst/>
                <a:uLnTx/>
                <a:uFillTx/>
                <a:latin typeface="Century Gothic" panose="020F0302020204030204"/>
                <a:ea typeface="+mn-ea"/>
                <a:cs typeface="+mn-cs"/>
              </a:rPr>
              <a:t>ifier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to unify</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8" name="TextBox 17">
            <a:extLst>
              <a:ext uri="{FF2B5EF4-FFF2-40B4-BE49-F238E27FC236}">
                <a16:creationId xmlns:a16="http://schemas.microsoft.com/office/drawing/2014/main" id="{8C41C8F6-DC00-496B-A98B-FA28407CF230}"/>
              </a:ext>
            </a:extLst>
          </p:cNvPr>
          <p:cNvSpPr txBox="1"/>
          <p:nvPr/>
        </p:nvSpPr>
        <p:spPr>
          <a:xfrm>
            <a:off x="2255718" y="3969129"/>
            <a:ext cx="1747569" cy="2215991"/>
          </a:xfrm>
          <a:prstGeom prst="rect">
            <a:avLst/>
          </a:prstGeom>
          <a:solidFill>
            <a:srgbClr val="FBF0D5"/>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0" i="0" u="none" strike="noStrike" kern="1200" cap="none" spc="0" normalizeH="0" baseline="0" noProof="0" dirty="0">
                <a:ln>
                  <a:noFill/>
                </a:ln>
                <a:solidFill>
                  <a:srgbClr val="115076"/>
                </a:solidFill>
                <a:effectLst/>
                <a:uLnTx/>
                <a:uFillTx/>
                <a:latin typeface="Century Gothic" panose="020F0302020204030204"/>
                <a:ea typeface="+mn-ea"/>
                <a:cs typeface="+mn-cs"/>
              </a:rPr>
              <a:t>p</a:t>
            </a:r>
            <a:r>
              <a:rPr kumimoji="0" lang="fr-FR" sz="2800" b="1" i="0" u="none" strike="noStrike" kern="1200" cap="none" spc="0" normalizeH="0" baseline="0" noProof="0" dirty="0">
                <a:ln>
                  <a:noFill/>
                </a:ln>
                <a:solidFill>
                  <a:srgbClr val="115076"/>
                </a:solidFill>
                <a:effectLst/>
                <a:uLnTx/>
                <a:uFillTx/>
                <a:latin typeface="Century Gothic" panose="020F0302020204030204"/>
                <a:ea typeface="+mn-ea"/>
                <a:cs typeface="+mn-cs"/>
              </a:rPr>
              <a:t>un</a:t>
            </a:r>
            <a:r>
              <a:rPr kumimoji="0" lang="fr-FR" sz="2800" b="0" i="0" u="none" strike="noStrike" kern="1200" cap="none" spc="0" normalizeH="0" baseline="0" noProof="0" dirty="0">
                <a:ln>
                  <a:noFill/>
                </a:ln>
                <a:solidFill>
                  <a:srgbClr val="115076"/>
                </a:solidFill>
                <a:effectLst/>
                <a:uLnTx/>
                <a:uFillTx/>
                <a:latin typeface="Century Gothic" panose="020F0302020204030204"/>
                <a:ea typeface="+mn-ea"/>
                <a:cs typeface="+mn-cs"/>
              </a:rPr>
              <a:t>ir</a:t>
            </a:r>
            <a:endParaRPr kumimoji="0" lang="fr-FR" sz="2800" b="1"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dirty="0">
                <a:ln>
                  <a:noFill/>
                </a:ln>
                <a:solidFill>
                  <a:srgbClr val="115076"/>
                </a:solidFill>
                <a:effectLst/>
                <a:uLnTx/>
                <a:uFillTx/>
                <a:latin typeface="Century Gothic" panose="020F0302020204030204"/>
                <a:ea typeface="+mn-ea"/>
                <a:cs typeface="+mn-cs"/>
              </a:rPr>
              <a:t>[to punish</a:t>
            </a:r>
            <a:r>
              <a:rPr kumimoji="0" lang="fr-FR" sz="2000" b="0" i="0" u="none" strike="noStrike" kern="1200" cap="none" spc="0" normalizeH="0" baseline="0" noProof="0" dirty="0">
                <a:ln>
                  <a:noFill/>
                </a:ln>
                <a:solidFill>
                  <a:srgbClr val="115076"/>
                </a:solidFill>
                <a:effectLst/>
                <a:uLnTx/>
                <a:uFillTx/>
                <a:latin typeface="Century Gothic" panose="020F0302020204030204"/>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115076"/>
              </a:solidFill>
              <a:effectLst/>
              <a:uLnTx/>
              <a:uFillTx/>
              <a:latin typeface="Century Gothic" panose="020F0302020204030204"/>
              <a:ea typeface="+mn-ea"/>
              <a:cs typeface="+mn-cs"/>
            </a:endParaRPr>
          </a:p>
        </p:txBody>
      </p:sp>
      <p:sp>
        <p:nvSpPr>
          <p:cNvPr id="19" name="TextBox 18">
            <a:extLst>
              <a:ext uri="{FF2B5EF4-FFF2-40B4-BE49-F238E27FC236}">
                <a16:creationId xmlns:a16="http://schemas.microsoft.com/office/drawing/2014/main" id="{73D5F316-6289-4EC2-BD32-D0053DCD619C}"/>
              </a:ext>
            </a:extLst>
          </p:cNvPr>
          <p:cNvSpPr txBox="1"/>
          <p:nvPr/>
        </p:nvSpPr>
        <p:spPr>
          <a:xfrm>
            <a:off x="4128131" y="3969129"/>
            <a:ext cx="1899372" cy="2215991"/>
          </a:xfrm>
          <a:prstGeom prst="rect">
            <a:avLst/>
          </a:prstGeom>
          <a:solidFill>
            <a:srgbClr val="E87D1E"/>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Century Gothic" panose="020F0302020204030204"/>
                <a:ea typeface="+mn-ea"/>
                <a:cs typeface="+mn-cs"/>
              </a:rPr>
              <a:t>un</a:t>
            </a:r>
            <a:r>
              <a:rPr kumimoji="0" lang="fr-FR" sz="2800" b="0" i="0" u="none" strike="noStrike" kern="1200" cap="none" spc="0" normalizeH="0" baseline="0" noProof="0" dirty="0">
                <a:ln>
                  <a:noFill/>
                </a:ln>
                <a:solidFill>
                  <a:prstClr val="white"/>
                </a:solidFill>
                <a:effectLst/>
                <a:uLnTx/>
                <a:uFillTx/>
                <a:latin typeface="Century Gothic" panose="020F0302020204030204"/>
                <a:ea typeface="+mn-ea"/>
                <a:cs typeface="+mn-cs"/>
              </a:rPr>
              <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union]</a:t>
            </a:r>
            <a:endPar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36" name="TextBox 35">
            <a:extLst>
              <a:ext uri="{FF2B5EF4-FFF2-40B4-BE49-F238E27FC236}">
                <a16:creationId xmlns:a16="http://schemas.microsoft.com/office/drawing/2014/main" id="{2B3716A5-D9AA-407A-8688-FD772B6179AD}"/>
              </a:ext>
            </a:extLst>
          </p:cNvPr>
          <p:cNvSpPr txBox="1"/>
          <p:nvPr/>
        </p:nvSpPr>
        <p:spPr>
          <a:xfrm>
            <a:off x="4003288" y="1966326"/>
            <a:ext cx="1900752" cy="1938992"/>
          </a:xfrm>
          <a:prstGeom prst="rect">
            <a:avLst/>
          </a:prstGeom>
          <a:solidFill>
            <a:srgbClr val="115076"/>
          </a:solidFill>
          <a:ln>
            <a:solidFill>
              <a:srgbClr val="11507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dirty="0">
                <a:solidFill>
                  <a:prstClr val="white"/>
                </a:solidFill>
                <a:latin typeface="Century Gothic" panose="020F0302020204030204"/>
              </a:rPr>
              <a:t>j</a:t>
            </a:r>
            <a:r>
              <a:rPr lang="fr-FR" sz="2800" b="1" dirty="0">
                <a:solidFill>
                  <a:prstClr val="white"/>
                </a:solidFill>
                <a:latin typeface="Century Gothic" panose="020F0302020204030204"/>
              </a:rPr>
              <a:t>un</a:t>
            </a:r>
            <a:r>
              <a:rPr lang="fr-FR" sz="2800" dirty="0">
                <a:solidFill>
                  <a:prstClr val="white"/>
                </a:solidFill>
                <a:latin typeface="Century Gothic" panose="020F0302020204030204"/>
              </a:rPr>
              <a:t>gle</a:t>
            </a:r>
            <a:endParaRPr kumimoji="0" lang="fr-FR" sz="2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jungle</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1"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1"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1" i="0" u="none" strike="noStrike" kern="1200" cap="none" spc="0" normalizeH="0" baseline="0" noProof="0" dirty="0">
              <a:ln>
                <a:noFill/>
              </a:ln>
              <a:solidFill>
                <a:prstClr val="white"/>
              </a:solidFill>
              <a:effectLst/>
              <a:uLnTx/>
              <a:uFillTx/>
              <a:latin typeface="Century Gothic" panose="020F03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1"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grpSp>
        <p:nvGrpSpPr>
          <p:cNvPr id="81" name="Group 80">
            <a:extLst>
              <a:ext uri="{FF2B5EF4-FFF2-40B4-BE49-F238E27FC236}">
                <a16:creationId xmlns:a16="http://schemas.microsoft.com/office/drawing/2014/main" id="{3D174AC2-AB17-4070-A2AE-3C5A6B2220A6}"/>
              </a:ext>
            </a:extLst>
          </p:cNvPr>
          <p:cNvGrpSpPr/>
          <p:nvPr/>
        </p:nvGrpSpPr>
        <p:grpSpPr>
          <a:xfrm>
            <a:off x="9311022" y="180579"/>
            <a:ext cx="905658" cy="707849"/>
            <a:chOff x="8767591" y="272802"/>
            <a:chExt cx="905658" cy="707849"/>
          </a:xfrm>
        </p:grpSpPr>
        <p:pic>
          <p:nvPicPr>
            <p:cNvPr id="75" name="Picture 74" descr="Icon&#10;&#10;Description automatically generated">
              <a:extLst>
                <a:ext uri="{FF2B5EF4-FFF2-40B4-BE49-F238E27FC236}">
                  <a16:creationId xmlns:a16="http://schemas.microsoft.com/office/drawing/2014/main" id="{EAEE8A61-083A-4907-AF3C-EC6FCE39FA8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67591" y="272802"/>
              <a:ext cx="604990" cy="707849"/>
            </a:xfrm>
            <a:prstGeom prst="rect">
              <a:avLst/>
            </a:prstGeom>
          </p:spPr>
        </p:pic>
        <p:pic>
          <p:nvPicPr>
            <p:cNvPr id="77" name="Picture 76" descr="Shape&#10;&#10;Description automatically generated">
              <a:extLst>
                <a:ext uri="{FF2B5EF4-FFF2-40B4-BE49-F238E27FC236}">
                  <a16:creationId xmlns:a16="http://schemas.microsoft.com/office/drawing/2014/main" id="{0A6995BD-5353-4289-8483-1DA42066A53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244471" y="289890"/>
              <a:ext cx="428778" cy="428778"/>
            </a:xfrm>
            <a:prstGeom prst="rect">
              <a:avLst/>
            </a:prstGeom>
          </p:spPr>
        </p:pic>
      </p:grpSp>
      <p:grpSp>
        <p:nvGrpSpPr>
          <p:cNvPr id="82" name="Group 81">
            <a:extLst>
              <a:ext uri="{FF2B5EF4-FFF2-40B4-BE49-F238E27FC236}">
                <a16:creationId xmlns:a16="http://schemas.microsoft.com/office/drawing/2014/main" id="{D93CE20C-B0A3-47AD-80C8-02134F85D2EC}"/>
              </a:ext>
            </a:extLst>
          </p:cNvPr>
          <p:cNvGrpSpPr/>
          <p:nvPr/>
        </p:nvGrpSpPr>
        <p:grpSpPr>
          <a:xfrm>
            <a:off x="5598582" y="176930"/>
            <a:ext cx="1007605" cy="707849"/>
            <a:chOff x="6369600" y="211352"/>
            <a:chExt cx="1007605" cy="707849"/>
          </a:xfrm>
        </p:grpSpPr>
        <p:pic>
          <p:nvPicPr>
            <p:cNvPr id="74" name="Picture 73" descr="Icon&#10;&#10;Description automatically generated">
              <a:extLst>
                <a:ext uri="{FF2B5EF4-FFF2-40B4-BE49-F238E27FC236}">
                  <a16:creationId xmlns:a16="http://schemas.microsoft.com/office/drawing/2014/main" id="{F548BED2-AA30-4342-B7EF-B94F831CEB6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69600" y="211352"/>
              <a:ext cx="604990" cy="707849"/>
            </a:xfrm>
            <a:prstGeom prst="rect">
              <a:avLst/>
            </a:prstGeom>
          </p:spPr>
        </p:pic>
        <p:pic>
          <p:nvPicPr>
            <p:cNvPr id="79" name="Picture 78" descr="Shape&#10;&#10;Description automatically generated">
              <a:extLst>
                <a:ext uri="{FF2B5EF4-FFF2-40B4-BE49-F238E27FC236}">
                  <a16:creationId xmlns:a16="http://schemas.microsoft.com/office/drawing/2014/main" id="{4D20D9F5-BE42-47FF-8936-75C5A4A5845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8582">
              <a:off x="6769702" y="230746"/>
              <a:ext cx="607503" cy="455153"/>
            </a:xfrm>
            <a:prstGeom prst="rect">
              <a:avLst/>
            </a:prstGeom>
          </p:spPr>
        </p:pic>
      </p:grpSp>
      <p:sp>
        <p:nvSpPr>
          <p:cNvPr id="84" name="TextBox 83">
            <a:extLst>
              <a:ext uri="{FF2B5EF4-FFF2-40B4-BE49-F238E27FC236}">
                <a16:creationId xmlns:a16="http://schemas.microsoft.com/office/drawing/2014/main" id="{080C3171-4E68-4212-8858-27694743F0BD}"/>
              </a:ext>
            </a:extLst>
          </p:cNvPr>
          <p:cNvSpPr txBox="1"/>
          <p:nvPr/>
        </p:nvSpPr>
        <p:spPr>
          <a:xfrm>
            <a:off x="6407795" y="227357"/>
            <a:ext cx="2936410" cy="70788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115076"/>
                </a:solidFill>
                <a:effectLst/>
                <a:uLnTx/>
                <a:uFillTx/>
                <a:latin typeface="Century Gothic" panose="020F0302020204030204"/>
                <a:ea typeface="+mn-ea"/>
                <a:cs typeface="+mn-cs"/>
              </a:rPr>
              <a:t>Are the </a:t>
            </a:r>
            <a:r>
              <a:rPr kumimoji="0" lang="en-GB" sz="2000" b="1" i="0" u="none" strike="noStrike" kern="1200" cap="none" spc="0" normalizeH="0" baseline="0" noProof="0" dirty="0">
                <a:ln>
                  <a:noFill/>
                </a:ln>
                <a:solidFill>
                  <a:srgbClr val="115076"/>
                </a:solidFill>
                <a:effectLst/>
                <a:uLnTx/>
                <a:uFillTx/>
                <a:latin typeface="Century Gothic" panose="020F0302020204030204"/>
                <a:ea typeface="+mn-ea"/>
                <a:cs typeface="+mn-cs"/>
              </a:rPr>
              <a:t>vowels in bold</a:t>
            </a:r>
            <a:r>
              <a:rPr kumimoji="0" lang="en-GB" sz="2000" b="0" i="0" u="none" strike="noStrike" kern="1200" cap="none" spc="0" normalizeH="0" baseline="0" noProof="0" dirty="0">
                <a:ln>
                  <a:noFill/>
                </a:ln>
                <a:solidFill>
                  <a:srgbClr val="115076"/>
                </a:solidFill>
                <a:effectLst/>
                <a:uLnTx/>
                <a:uFillTx/>
                <a:latin typeface="Century Gothic" panose="020F0302020204030204"/>
                <a:ea typeface="+mn-ea"/>
                <a:cs typeface="+mn-cs"/>
              </a:rPr>
              <a:t> nasal or non-nasal?</a:t>
            </a:r>
            <a:endParaRPr kumimoji="0" lang="en-GB" sz="2000" b="0" i="0" u="none" strike="noStrike" kern="1200" cap="none" spc="0" normalizeH="0" baseline="0" noProof="0" dirty="0">
              <a:ln>
                <a:noFill/>
              </a:ln>
              <a:solidFill>
                <a:prstClr val="black"/>
              </a:solidFill>
              <a:effectLst/>
              <a:uLnTx/>
              <a:uFillTx/>
              <a:latin typeface="Century Gothic" panose="020F0302020204030204"/>
              <a:ea typeface="+mn-ea"/>
              <a:cs typeface="+mn-cs"/>
            </a:endParaRPr>
          </a:p>
        </p:txBody>
      </p:sp>
      <p:pic>
        <p:nvPicPr>
          <p:cNvPr id="20" name="Picture 19" descr="A picture containing text, vector graphics&#10;&#10;Description automatically generated">
            <a:hlinkClick r:id="" action="ppaction://noaction">
              <a:snd r:embed="rId7" name="tumulte.wav"/>
            </a:hlinkClick>
            <a:extLst>
              <a:ext uri="{FF2B5EF4-FFF2-40B4-BE49-F238E27FC236}">
                <a16:creationId xmlns:a16="http://schemas.microsoft.com/office/drawing/2014/main" id="{24390BB2-4991-48A8-B4B9-DB8BFEE73ACA}"/>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500573" y="4864353"/>
            <a:ext cx="1524294" cy="1219436"/>
          </a:xfrm>
          <a:prstGeom prst="rect">
            <a:avLst/>
          </a:prstGeom>
        </p:spPr>
      </p:pic>
      <p:pic>
        <p:nvPicPr>
          <p:cNvPr id="23" name="Picture 22" descr="A picture containing text, watch&#10;&#10;Description automatically generated">
            <a:hlinkClick r:id="" action="ppaction://noaction">
              <a:snd r:embed="rId9" name="opportun.wav"/>
            </a:hlinkClick>
            <a:extLst>
              <a:ext uri="{FF2B5EF4-FFF2-40B4-BE49-F238E27FC236}">
                <a16:creationId xmlns:a16="http://schemas.microsoft.com/office/drawing/2014/main" id="{8EF02D98-C078-4DF9-B095-B422C644CC45}"/>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6699857" y="4858846"/>
            <a:ext cx="867083" cy="1230451"/>
          </a:xfrm>
          <a:prstGeom prst="rect">
            <a:avLst/>
          </a:prstGeom>
        </p:spPr>
      </p:pic>
      <p:pic>
        <p:nvPicPr>
          <p:cNvPr id="25" name="Picture 24" descr="Icon&#10;&#10;Description automatically generated">
            <a:hlinkClick r:id="" action="ppaction://noaction">
              <a:snd r:embed="rId11" name="union.wav"/>
            </a:hlinkClick>
            <a:extLst>
              <a:ext uri="{FF2B5EF4-FFF2-40B4-BE49-F238E27FC236}">
                <a16:creationId xmlns:a16="http://schemas.microsoft.com/office/drawing/2014/main" id="{46846D17-7177-4737-A452-C985183EE96E}"/>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4467282" y="4875203"/>
            <a:ext cx="1361824" cy="1123505"/>
          </a:xfrm>
          <a:prstGeom prst="rect">
            <a:avLst/>
          </a:prstGeom>
        </p:spPr>
      </p:pic>
      <p:pic>
        <p:nvPicPr>
          <p:cNvPr id="31" name="Picture 30" descr="A picture containing logo&#10;&#10;Description automatically generated">
            <a:hlinkClick r:id="" action="ppaction://noaction">
              <a:snd r:embed="rId13" name="humidite.wav"/>
            </a:hlinkClick>
            <a:extLst>
              <a:ext uri="{FF2B5EF4-FFF2-40B4-BE49-F238E27FC236}">
                <a16:creationId xmlns:a16="http://schemas.microsoft.com/office/drawing/2014/main" id="{C4C15F19-4D29-4E72-9B3C-36A850C68672}"/>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507352" y="4888372"/>
            <a:ext cx="1375589" cy="1171400"/>
          </a:xfrm>
          <a:prstGeom prst="rect">
            <a:avLst/>
          </a:prstGeom>
        </p:spPr>
      </p:pic>
      <p:pic>
        <p:nvPicPr>
          <p:cNvPr id="35" name="Picture 34" descr="A picture containing text, silhouette&#10;&#10;Description automatically generated">
            <a:hlinkClick r:id="" action="ppaction://noaction">
              <a:snd r:embed="rId15" name="humble.wav"/>
            </a:hlinkClick>
            <a:extLst>
              <a:ext uri="{FF2B5EF4-FFF2-40B4-BE49-F238E27FC236}">
                <a16:creationId xmlns:a16="http://schemas.microsoft.com/office/drawing/2014/main" id="{D0823BBA-2794-40EE-9E8C-723CA6EA8D52}"/>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10550376" y="2764794"/>
            <a:ext cx="1361543" cy="1067960"/>
          </a:xfrm>
          <a:prstGeom prst="rect">
            <a:avLst/>
          </a:prstGeom>
        </p:spPr>
      </p:pic>
      <p:pic>
        <p:nvPicPr>
          <p:cNvPr id="39" name="Picture 38" descr="Icon&#10;&#10;Description automatically generated">
            <a:hlinkClick r:id="" action="ppaction://noaction">
              <a:snd r:embed="rId17" name="rumeur.wav"/>
            </a:hlinkClick>
            <a:extLst>
              <a:ext uri="{FF2B5EF4-FFF2-40B4-BE49-F238E27FC236}">
                <a16:creationId xmlns:a16="http://schemas.microsoft.com/office/drawing/2014/main" id="{24837684-5FAE-419A-BF08-BB719C27CCEE}"/>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8752829" y="2764794"/>
            <a:ext cx="1116385" cy="1116385"/>
          </a:xfrm>
          <a:prstGeom prst="rect">
            <a:avLst/>
          </a:prstGeom>
        </p:spPr>
      </p:pic>
      <p:pic>
        <p:nvPicPr>
          <p:cNvPr id="45" name="Picture 44" descr="A picture containing text&#10;&#10;Description automatically generated">
            <a:hlinkClick r:id="" action="ppaction://noaction">
              <a:snd r:embed="rId19" name="jungle.wav"/>
            </a:hlinkClick>
            <a:extLst>
              <a:ext uri="{FF2B5EF4-FFF2-40B4-BE49-F238E27FC236}">
                <a16:creationId xmlns:a16="http://schemas.microsoft.com/office/drawing/2014/main" id="{97080283-DA29-49FF-B5EE-68FAC2372AD1}"/>
              </a:ext>
            </a:extLst>
          </p:cNvPr>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4502952" y="2732808"/>
            <a:ext cx="893158" cy="1264649"/>
          </a:xfrm>
          <a:prstGeom prst="rect">
            <a:avLst/>
          </a:prstGeom>
        </p:spPr>
      </p:pic>
      <p:pic>
        <p:nvPicPr>
          <p:cNvPr id="47" name="Picture 46" descr="A picture containing text, vector graphics, clipart&#10;&#10;Description automatically generated">
            <a:hlinkClick r:id="" action="ppaction://noaction">
              <a:snd r:embed="rId21" name="parfum.wav"/>
            </a:hlinkClick>
            <a:extLst>
              <a:ext uri="{FF2B5EF4-FFF2-40B4-BE49-F238E27FC236}">
                <a16:creationId xmlns:a16="http://schemas.microsoft.com/office/drawing/2014/main" id="{DB8C8F44-42A1-4204-83DA-1F1F3382667A}"/>
              </a:ext>
            </a:extLst>
          </p:cNvPr>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2718748" y="2698601"/>
            <a:ext cx="649732" cy="1159912"/>
          </a:xfrm>
          <a:prstGeom prst="rect">
            <a:avLst/>
          </a:prstGeom>
        </p:spPr>
      </p:pic>
      <p:pic>
        <p:nvPicPr>
          <p:cNvPr id="50" name="Picture 49" descr="Shape&#10;&#10;Description automatically generated">
            <a:hlinkClick r:id="" action="ppaction://noaction">
              <a:snd r:embed="rId23" name="unifier.wav"/>
            </a:hlinkClick>
            <a:extLst>
              <a:ext uri="{FF2B5EF4-FFF2-40B4-BE49-F238E27FC236}">
                <a16:creationId xmlns:a16="http://schemas.microsoft.com/office/drawing/2014/main" id="{FBC1AAB5-6755-4EE9-A3EF-7934109FAFE1}"/>
              </a:ext>
            </a:extLst>
          </p:cNvPr>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507352" y="2835265"/>
            <a:ext cx="1006460" cy="1006460"/>
          </a:xfrm>
          <a:prstGeom prst="rect">
            <a:avLst/>
          </a:prstGeom>
        </p:spPr>
      </p:pic>
      <p:grpSp>
        <p:nvGrpSpPr>
          <p:cNvPr id="86" name="Group 85">
            <a:extLst>
              <a:ext uri="{FF2B5EF4-FFF2-40B4-BE49-F238E27FC236}">
                <a16:creationId xmlns:a16="http://schemas.microsoft.com/office/drawing/2014/main" id="{3656E098-50B5-4DAA-BB76-347A4048526F}"/>
              </a:ext>
            </a:extLst>
          </p:cNvPr>
          <p:cNvGrpSpPr/>
          <p:nvPr/>
        </p:nvGrpSpPr>
        <p:grpSpPr>
          <a:xfrm>
            <a:off x="10456926" y="3210120"/>
            <a:ext cx="1007605" cy="707849"/>
            <a:chOff x="6369600" y="211352"/>
            <a:chExt cx="1007605" cy="707849"/>
          </a:xfrm>
        </p:grpSpPr>
        <p:pic>
          <p:nvPicPr>
            <p:cNvPr id="87" name="Picture 86" descr="Icon&#10;&#10;Description automatically generated">
              <a:extLst>
                <a:ext uri="{FF2B5EF4-FFF2-40B4-BE49-F238E27FC236}">
                  <a16:creationId xmlns:a16="http://schemas.microsoft.com/office/drawing/2014/main" id="{31ED355E-F876-4992-A0E7-F7E5C688E9D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69600" y="211352"/>
              <a:ext cx="604990" cy="707849"/>
            </a:xfrm>
            <a:prstGeom prst="rect">
              <a:avLst/>
            </a:prstGeom>
          </p:spPr>
        </p:pic>
        <p:pic>
          <p:nvPicPr>
            <p:cNvPr id="88" name="Picture 87" descr="Shape&#10;&#10;Description automatically generated">
              <a:extLst>
                <a:ext uri="{FF2B5EF4-FFF2-40B4-BE49-F238E27FC236}">
                  <a16:creationId xmlns:a16="http://schemas.microsoft.com/office/drawing/2014/main" id="{894FBBF0-21A9-468A-AE75-1732D1313484}"/>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8582">
              <a:off x="6769702" y="230746"/>
              <a:ext cx="607503" cy="455153"/>
            </a:xfrm>
            <a:prstGeom prst="rect">
              <a:avLst/>
            </a:prstGeom>
          </p:spPr>
        </p:pic>
      </p:grpSp>
      <p:grpSp>
        <p:nvGrpSpPr>
          <p:cNvPr id="124" name="Group 123">
            <a:extLst>
              <a:ext uri="{FF2B5EF4-FFF2-40B4-BE49-F238E27FC236}">
                <a16:creationId xmlns:a16="http://schemas.microsoft.com/office/drawing/2014/main" id="{8294012E-61FC-4010-BF8B-CCF52EC2AFCA}"/>
              </a:ext>
            </a:extLst>
          </p:cNvPr>
          <p:cNvGrpSpPr/>
          <p:nvPr/>
        </p:nvGrpSpPr>
        <p:grpSpPr>
          <a:xfrm>
            <a:off x="8175771" y="3197469"/>
            <a:ext cx="905658" cy="707849"/>
            <a:chOff x="8767591" y="272802"/>
            <a:chExt cx="905658" cy="707849"/>
          </a:xfrm>
        </p:grpSpPr>
        <p:pic>
          <p:nvPicPr>
            <p:cNvPr id="125" name="Picture 124" descr="Icon&#10;&#10;Description automatically generated">
              <a:extLst>
                <a:ext uri="{FF2B5EF4-FFF2-40B4-BE49-F238E27FC236}">
                  <a16:creationId xmlns:a16="http://schemas.microsoft.com/office/drawing/2014/main" id="{0527662F-6E17-465F-A911-C7379F51350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67591" y="272802"/>
              <a:ext cx="604990" cy="707849"/>
            </a:xfrm>
            <a:prstGeom prst="rect">
              <a:avLst/>
            </a:prstGeom>
          </p:spPr>
        </p:pic>
        <p:pic>
          <p:nvPicPr>
            <p:cNvPr id="126" name="Picture 125" descr="Shape&#10;&#10;Description automatically generated">
              <a:extLst>
                <a:ext uri="{FF2B5EF4-FFF2-40B4-BE49-F238E27FC236}">
                  <a16:creationId xmlns:a16="http://schemas.microsoft.com/office/drawing/2014/main" id="{DF66E63B-7730-49E7-A532-67A321D7CC8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244471" y="289890"/>
              <a:ext cx="428778" cy="428778"/>
            </a:xfrm>
            <a:prstGeom prst="rect">
              <a:avLst/>
            </a:prstGeom>
          </p:spPr>
        </p:pic>
      </p:grpSp>
      <p:grpSp>
        <p:nvGrpSpPr>
          <p:cNvPr id="109" name="Group 108">
            <a:extLst>
              <a:ext uri="{FF2B5EF4-FFF2-40B4-BE49-F238E27FC236}">
                <a16:creationId xmlns:a16="http://schemas.microsoft.com/office/drawing/2014/main" id="{8805E7FE-D897-416B-B475-CCF4C94BAA2B}"/>
              </a:ext>
            </a:extLst>
          </p:cNvPr>
          <p:cNvGrpSpPr/>
          <p:nvPr/>
        </p:nvGrpSpPr>
        <p:grpSpPr>
          <a:xfrm>
            <a:off x="231503" y="5433705"/>
            <a:ext cx="905658" cy="707849"/>
            <a:chOff x="8767591" y="272802"/>
            <a:chExt cx="905658" cy="707849"/>
          </a:xfrm>
        </p:grpSpPr>
        <p:pic>
          <p:nvPicPr>
            <p:cNvPr id="110" name="Picture 109" descr="Icon&#10;&#10;Description automatically generated">
              <a:extLst>
                <a:ext uri="{FF2B5EF4-FFF2-40B4-BE49-F238E27FC236}">
                  <a16:creationId xmlns:a16="http://schemas.microsoft.com/office/drawing/2014/main" id="{5A7B6FF4-1F4A-4385-976F-217551D4C9F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67591" y="272802"/>
              <a:ext cx="604990" cy="707849"/>
            </a:xfrm>
            <a:prstGeom prst="rect">
              <a:avLst/>
            </a:prstGeom>
          </p:spPr>
        </p:pic>
        <p:pic>
          <p:nvPicPr>
            <p:cNvPr id="111" name="Picture 110" descr="Shape&#10;&#10;Description automatically generated">
              <a:extLst>
                <a:ext uri="{FF2B5EF4-FFF2-40B4-BE49-F238E27FC236}">
                  <a16:creationId xmlns:a16="http://schemas.microsoft.com/office/drawing/2014/main" id="{F684DE3D-6BFA-4F3F-9B41-68CF20D4EF5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244471" y="289890"/>
              <a:ext cx="428778" cy="428778"/>
            </a:xfrm>
            <a:prstGeom prst="rect">
              <a:avLst/>
            </a:prstGeom>
          </p:spPr>
        </p:pic>
      </p:grpSp>
      <p:pic>
        <p:nvPicPr>
          <p:cNvPr id="53" name="Picture 52">
            <a:hlinkClick r:id="" action="ppaction://noaction">
              <a:snd r:embed="rId25" name="punir.wav"/>
            </a:hlinkClick>
            <a:extLst>
              <a:ext uri="{FF2B5EF4-FFF2-40B4-BE49-F238E27FC236}">
                <a16:creationId xmlns:a16="http://schemas.microsoft.com/office/drawing/2014/main" id="{B739B015-9E4C-4ACA-8C7A-2597DE021440}"/>
              </a:ext>
            </a:extLst>
          </p:cNvPr>
          <p:cNvPicPr>
            <a:picLocks noChangeAspect="1"/>
          </p:cNvPicPr>
          <p:nvPr/>
        </p:nvPicPr>
        <p:blipFill>
          <a:blip r:embed="rId26" cstate="print">
            <a:extLst>
              <a:ext uri="{28A0092B-C50C-407E-A947-70E740481C1C}">
                <a14:useLocalDpi xmlns:a14="http://schemas.microsoft.com/office/drawing/2010/main" val="0"/>
              </a:ext>
            </a:extLst>
          </a:blip>
          <a:stretch>
            <a:fillRect/>
          </a:stretch>
        </p:blipFill>
        <p:spPr>
          <a:xfrm>
            <a:off x="2303559" y="4902646"/>
            <a:ext cx="1552917" cy="1142850"/>
          </a:xfrm>
          <a:prstGeom prst="rect">
            <a:avLst/>
          </a:prstGeom>
        </p:spPr>
      </p:pic>
      <p:grpSp>
        <p:nvGrpSpPr>
          <p:cNvPr id="89" name="Group 88">
            <a:extLst>
              <a:ext uri="{FF2B5EF4-FFF2-40B4-BE49-F238E27FC236}">
                <a16:creationId xmlns:a16="http://schemas.microsoft.com/office/drawing/2014/main" id="{4B704811-1906-4DE6-8E0B-4C18A1D9C63B}"/>
              </a:ext>
            </a:extLst>
          </p:cNvPr>
          <p:cNvGrpSpPr/>
          <p:nvPr/>
        </p:nvGrpSpPr>
        <p:grpSpPr>
          <a:xfrm>
            <a:off x="163724" y="3173330"/>
            <a:ext cx="905658" cy="707849"/>
            <a:chOff x="8767591" y="272802"/>
            <a:chExt cx="905658" cy="707849"/>
          </a:xfrm>
        </p:grpSpPr>
        <p:pic>
          <p:nvPicPr>
            <p:cNvPr id="90" name="Picture 89" descr="Icon&#10;&#10;Description automatically generated">
              <a:extLst>
                <a:ext uri="{FF2B5EF4-FFF2-40B4-BE49-F238E27FC236}">
                  <a16:creationId xmlns:a16="http://schemas.microsoft.com/office/drawing/2014/main" id="{9122C9FD-7D23-4426-8298-3339B087A6A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67591" y="272802"/>
              <a:ext cx="604990" cy="707849"/>
            </a:xfrm>
            <a:prstGeom prst="rect">
              <a:avLst/>
            </a:prstGeom>
          </p:spPr>
        </p:pic>
        <p:pic>
          <p:nvPicPr>
            <p:cNvPr id="91" name="Picture 90" descr="Shape&#10;&#10;Description automatically generated">
              <a:extLst>
                <a:ext uri="{FF2B5EF4-FFF2-40B4-BE49-F238E27FC236}">
                  <a16:creationId xmlns:a16="http://schemas.microsoft.com/office/drawing/2014/main" id="{53D7199E-2FD3-42C2-A076-AC9E5E638DF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244471" y="289890"/>
              <a:ext cx="428778" cy="428778"/>
            </a:xfrm>
            <a:prstGeom prst="rect">
              <a:avLst/>
            </a:prstGeom>
          </p:spPr>
        </p:pic>
      </p:grpSp>
      <p:grpSp>
        <p:nvGrpSpPr>
          <p:cNvPr id="92" name="Group 91">
            <a:extLst>
              <a:ext uri="{FF2B5EF4-FFF2-40B4-BE49-F238E27FC236}">
                <a16:creationId xmlns:a16="http://schemas.microsoft.com/office/drawing/2014/main" id="{6AA6090A-C326-4272-ABF0-8DEECA907C0C}"/>
              </a:ext>
            </a:extLst>
          </p:cNvPr>
          <p:cNvGrpSpPr/>
          <p:nvPr/>
        </p:nvGrpSpPr>
        <p:grpSpPr>
          <a:xfrm>
            <a:off x="2116517" y="3133876"/>
            <a:ext cx="1007605" cy="707849"/>
            <a:chOff x="6369600" y="211352"/>
            <a:chExt cx="1007605" cy="707849"/>
          </a:xfrm>
        </p:grpSpPr>
        <p:pic>
          <p:nvPicPr>
            <p:cNvPr id="93" name="Picture 92" descr="Icon&#10;&#10;Description automatically generated">
              <a:extLst>
                <a:ext uri="{FF2B5EF4-FFF2-40B4-BE49-F238E27FC236}">
                  <a16:creationId xmlns:a16="http://schemas.microsoft.com/office/drawing/2014/main" id="{E2C025C1-9963-4FB6-B4C7-FCA72866F27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69600" y="211352"/>
              <a:ext cx="604990" cy="707849"/>
            </a:xfrm>
            <a:prstGeom prst="rect">
              <a:avLst/>
            </a:prstGeom>
          </p:spPr>
        </p:pic>
        <p:pic>
          <p:nvPicPr>
            <p:cNvPr id="128" name="Picture 127" descr="Shape&#10;&#10;Description automatically generated">
              <a:extLst>
                <a:ext uri="{FF2B5EF4-FFF2-40B4-BE49-F238E27FC236}">
                  <a16:creationId xmlns:a16="http://schemas.microsoft.com/office/drawing/2014/main" id="{877C7809-50A7-4931-8DFF-B9646CC78224}"/>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8582">
              <a:off x="6769702" y="230746"/>
              <a:ext cx="607503" cy="455153"/>
            </a:xfrm>
            <a:prstGeom prst="rect">
              <a:avLst/>
            </a:prstGeom>
          </p:spPr>
        </p:pic>
      </p:grpSp>
      <p:grpSp>
        <p:nvGrpSpPr>
          <p:cNvPr id="94" name="Group 93">
            <a:extLst>
              <a:ext uri="{FF2B5EF4-FFF2-40B4-BE49-F238E27FC236}">
                <a16:creationId xmlns:a16="http://schemas.microsoft.com/office/drawing/2014/main" id="{9F45CF21-CD84-48C4-B133-AD904ECB627A}"/>
              </a:ext>
            </a:extLst>
          </p:cNvPr>
          <p:cNvGrpSpPr/>
          <p:nvPr/>
        </p:nvGrpSpPr>
        <p:grpSpPr>
          <a:xfrm>
            <a:off x="6152347" y="5429221"/>
            <a:ext cx="1007605" cy="707849"/>
            <a:chOff x="6369600" y="211352"/>
            <a:chExt cx="1007605" cy="707849"/>
          </a:xfrm>
        </p:grpSpPr>
        <p:pic>
          <p:nvPicPr>
            <p:cNvPr id="95" name="Picture 94" descr="Icon&#10;&#10;Description automatically generated">
              <a:extLst>
                <a:ext uri="{FF2B5EF4-FFF2-40B4-BE49-F238E27FC236}">
                  <a16:creationId xmlns:a16="http://schemas.microsoft.com/office/drawing/2014/main" id="{F846D91C-7E2B-49DB-B876-3898380C08E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69600" y="211352"/>
              <a:ext cx="604990" cy="707849"/>
            </a:xfrm>
            <a:prstGeom prst="rect">
              <a:avLst/>
            </a:prstGeom>
          </p:spPr>
        </p:pic>
        <p:pic>
          <p:nvPicPr>
            <p:cNvPr id="96" name="Picture 95" descr="Shape&#10;&#10;Description automatically generated">
              <a:extLst>
                <a:ext uri="{FF2B5EF4-FFF2-40B4-BE49-F238E27FC236}">
                  <a16:creationId xmlns:a16="http://schemas.microsoft.com/office/drawing/2014/main" id="{24AA5FB5-39E5-4438-8637-192376F8170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8582">
              <a:off x="6769702" y="230746"/>
              <a:ext cx="607503" cy="455153"/>
            </a:xfrm>
            <a:prstGeom prst="rect">
              <a:avLst/>
            </a:prstGeom>
          </p:spPr>
        </p:pic>
      </p:grpSp>
      <p:grpSp>
        <p:nvGrpSpPr>
          <p:cNvPr id="73" name="Group 72">
            <a:extLst>
              <a:ext uri="{FF2B5EF4-FFF2-40B4-BE49-F238E27FC236}">
                <a16:creationId xmlns:a16="http://schemas.microsoft.com/office/drawing/2014/main" id="{DB0610D2-21FF-4D57-B8D2-B3C92756E938}"/>
              </a:ext>
            </a:extLst>
          </p:cNvPr>
          <p:cNvGrpSpPr/>
          <p:nvPr/>
        </p:nvGrpSpPr>
        <p:grpSpPr>
          <a:xfrm>
            <a:off x="8175771" y="5474072"/>
            <a:ext cx="905658" cy="707849"/>
            <a:chOff x="8767591" y="272802"/>
            <a:chExt cx="905658" cy="707849"/>
          </a:xfrm>
        </p:grpSpPr>
        <p:pic>
          <p:nvPicPr>
            <p:cNvPr id="76" name="Picture 75" descr="Icon&#10;&#10;Description automatically generated">
              <a:extLst>
                <a:ext uri="{FF2B5EF4-FFF2-40B4-BE49-F238E27FC236}">
                  <a16:creationId xmlns:a16="http://schemas.microsoft.com/office/drawing/2014/main" id="{82A020CE-3957-4EDF-B1FA-40BBD6ED0A9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67591" y="272802"/>
              <a:ext cx="604990" cy="707849"/>
            </a:xfrm>
            <a:prstGeom prst="rect">
              <a:avLst/>
            </a:prstGeom>
          </p:spPr>
        </p:pic>
        <p:pic>
          <p:nvPicPr>
            <p:cNvPr id="78" name="Picture 77" descr="Shape&#10;&#10;Description automatically generated">
              <a:extLst>
                <a:ext uri="{FF2B5EF4-FFF2-40B4-BE49-F238E27FC236}">
                  <a16:creationId xmlns:a16="http://schemas.microsoft.com/office/drawing/2014/main" id="{1B33D45D-BB54-4682-84BE-08EDF840CA7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244471" y="289890"/>
              <a:ext cx="428778" cy="428778"/>
            </a:xfrm>
            <a:prstGeom prst="rect">
              <a:avLst/>
            </a:prstGeom>
          </p:spPr>
        </p:pic>
      </p:grpSp>
      <p:grpSp>
        <p:nvGrpSpPr>
          <p:cNvPr id="103" name="Group 102">
            <a:extLst>
              <a:ext uri="{FF2B5EF4-FFF2-40B4-BE49-F238E27FC236}">
                <a16:creationId xmlns:a16="http://schemas.microsoft.com/office/drawing/2014/main" id="{962BDC32-1D92-46D9-8428-3F129C19370A}"/>
              </a:ext>
            </a:extLst>
          </p:cNvPr>
          <p:cNvGrpSpPr/>
          <p:nvPr/>
        </p:nvGrpSpPr>
        <p:grpSpPr>
          <a:xfrm>
            <a:off x="4066854" y="3191012"/>
            <a:ext cx="1007605" cy="707849"/>
            <a:chOff x="6369600" y="211352"/>
            <a:chExt cx="1007605" cy="707849"/>
          </a:xfrm>
        </p:grpSpPr>
        <p:pic>
          <p:nvPicPr>
            <p:cNvPr id="104" name="Picture 103" descr="Icon&#10;&#10;Description automatically generated">
              <a:extLst>
                <a:ext uri="{FF2B5EF4-FFF2-40B4-BE49-F238E27FC236}">
                  <a16:creationId xmlns:a16="http://schemas.microsoft.com/office/drawing/2014/main" id="{13455212-8FE7-42B6-AA4C-230D4443C10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69600" y="211352"/>
              <a:ext cx="604990" cy="707849"/>
            </a:xfrm>
            <a:prstGeom prst="rect">
              <a:avLst/>
            </a:prstGeom>
          </p:spPr>
        </p:pic>
        <p:pic>
          <p:nvPicPr>
            <p:cNvPr id="105" name="Picture 104" descr="Shape&#10;&#10;Description automatically generated">
              <a:extLst>
                <a:ext uri="{FF2B5EF4-FFF2-40B4-BE49-F238E27FC236}">
                  <a16:creationId xmlns:a16="http://schemas.microsoft.com/office/drawing/2014/main" id="{E912F1C2-10A4-437A-92FB-8CBCF414BA8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8582">
              <a:off x="6769702" y="230746"/>
              <a:ext cx="607503" cy="455153"/>
            </a:xfrm>
            <a:prstGeom prst="rect">
              <a:avLst/>
            </a:prstGeom>
          </p:spPr>
        </p:pic>
      </p:grpSp>
      <p:pic>
        <p:nvPicPr>
          <p:cNvPr id="55" name="Picture 54">
            <a:hlinkClick r:id="" action="ppaction://noaction">
              <a:snd r:embed="rId27" name="munition.wav"/>
            </a:hlinkClick>
            <a:extLst>
              <a:ext uri="{FF2B5EF4-FFF2-40B4-BE49-F238E27FC236}">
                <a16:creationId xmlns:a16="http://schemas.microsoft.com/office/drawing/2014/main" id="{DDD32F0A-9218-41CB-9FFC-0CA0D09C1BC1}"/>
              </a:ext>
            </a:extLst>
          </p:cNvPr>
          <p:cNvPicPr>
            <a:picLocks noChangeAspect="1"/>
          </p:cNvPicPr>
          <p:nvPr/>
        </p:nvPicPr>
        <p:blipFill>
          <a:blip r:embed="rId28" cstate="print">
            <a:extLst>
              <a:ext uri="{28A0092B-C50C-407E-A947-70E740481C1C}">
                <a14:useLocalDpi xmlns:a14="http://schemas.microsoft.com/office/drawing/2010/main" val="0"/>
              </a:ext>
            </a:extLst>
          </a:blip>
          <a:stretch>
            <a:fillRect/>
          </a:stretch>
        </p:blipFill>
        <p:spPr>
          <a:xfrm>
            <a:off x="6183081" y="2732808"/>
            <a:ext cx="1808473" cy="1092843"/>
          </a:xfrm>
          <a:prstGeom prst="rect">
            <a:avLst/>
          </a:prstGeom>
        </p:spPr>
      </p:pic>
      <p:grpSp>
        <p:nvGrpSpPr>
          <p:cNvPr id="80" name="Group 79">
            <a:extLst>
              <a:ext uri="{FF2B5EF4-FFF2-40B4-BE49-F238E27FC236}">
                <a16:creationId xmlns:a16="http://schemas.microsoft.com/office/drawing/2014/main" id="{478C885E-8699-49DB-A355-19B77F133CDA}"/>
              </a:ext>
            </a:extLst>
          </p:cNvPr>
          <p:cNvGrpSpPr/>
          <p:nvPr/>
        </p:nvGrpSpPr>
        <p:grpSpPr>
          <a:xfrm>
            <a:off x="6008590" y="3182974"/>
            <a:ext cx="905658" cy="707849"/>
            <a:chOff x="8767591" y="272802"/>
            <a:chExt cx="905658" cy="707849"/>
          </a:xfrm>
        </p:grpSpPr>
        <p:pic>
          <p:nvPicPr>
            <p:cNvPr id="83" name="Picture 82" descr="Icon&#10;&#10;Description automatically generated">
              <a:extLst>
                <a:ext uri="{FF2B5EF4-FFF2-40B4-BE49-F238E27FC236}">
                  <a16:creationId xmlns:a16="http://schemas.microsoft.com/office/drawing/2014/main" id="{CDB6465C-E012-4287-B12E-B9666CC8EC1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67591" y="272802"/>
              <a:ext cx="604990" cy="707849"/>
            </a:xfrm>
            <a:prstGeom prst="rect">
              <a:avLst/>
            </a:prstGeom>
          </p:spPr>
        </p:pic>
        <p:pic>
          <p:nvPicPr>
            <p:cNvPr id="85" name="Picture 84" descr="Shape&#10;&#10;Description automatically generated">
              <a:extLst>
                <a:ext uri="{FF2B5EF4-FFF2-40B4-BE49-F238E27FC236}">
                  <a16:creationId xmlns:a16="http://schemas.microsoft.com/office/drawing/2014/main" id="{1D4CE5A2-E87D-4501-95D9-E7542FF859B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244471" y="289890"/>
              <a:ext cx="428778" cy="428778"/>
            </a:xfrm>
            <a:prstGeom prst="rect">
              <a:avLst/>
            </a:prstGeom>
          </p:spPr>
        </p:pic>
      </p:grpSp>
      <p:grpSp>
        <p:nvGrpSpPr>
          <p:cNvPr id="118" name="Group 117">
            <a:extLst>
              <a:ext uri="{FF2B5EF4-FFF2-40B4-BE49-F238E27FC236}">
                <a16:creationId xmlns:a16="http://schemas.microsoft.com/office/drawing/2014/main" id="{59566157-9D9D-4824-A66C-7B0BCFABEA9A}"/>
              </a:ext>
            </a:extLst>
          </p:cNvPr>
          <p:cNvGrpSpPr/>
          <p:nvPr/>
        </p:nvGrpSpPr>
        <p:grpSpPr>
          <a:xfrm>
            <a:off x="2301659" y="5442978"/>
            <a:ext cx="905658" cy="707849"/>
            <a:chOff x="8767591" y="272802"/>
            <a:chExt cx="905658" cy="707849"/>
          </a:xfrm>
        </p:grpSpPr>
        <p:pic>
          <p:nvPicPr>
            <p:cNvPr id="119" name="Picture 118" descr="Icon&#10;&#10;Description automatically generated">
              <a:extLst>
                <a:ext uri="{FF2B5EF4-FFF2-40B4-BE49-F238E27FC236}">
                  <a16:creationId xmlns:a16="http://schemas.microsoft.com/office/drawing/2014/main" id="{644FDAC3-5A75-4B30-A9C5-AB2A1D69054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67591" y="272802"/>
              <a:ext cx="604990" cy="707849"/>
            </a:xfrm>
            <a:prstGeom prst="rect">
              <a:avLst/>
            </a:prstGeom>
          </p:spPr>
        </p:pic>
        <p:pic>
          <p:nvPicPr>
            <p:cNvPr id="120" name="Picture 119" descr="Shape&#10;&#10;Description automatically generated">
              <a:extLst>
                <a:ext uri="{FF2B5EF4-FFF2-40B4-BE49-F238E27FC236}">
                  <a16:creationId xmlns:a16="http://schemas.microsoft.com/office/drawing/2014/main" id="{80586D48-2827-49A6-B5F0-6018B0080F3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244471" y="289890"/>
              <a:ext cx="428778" cy="428778"/>
            </a:xfrm>
            <a:prstGeom prst="rect">
              <a:avLst/>
            </a:prstGeom>
          </p:spPr>
        </p:pic>
      </p:grpSp>
      <p:grpSp>
        <p:nvGrpSpPr>
          <p:cNvPr id="112" name="Group 111">
            <a:extLst>
              <a:ext uri="{FF2B5EF4-FFF2-40B4-BE49-F238E27FC236}">
                <a16:creationId xmlns:a16="http://schemas.microsoft.com/office/drawing/2014/main" id="{83C5A10A-26A3-4C28-851F-6A33671FBB61}"/>
              </a:ext>
            </a:extLst>
          </p:cNvPr>
          <p:cNvGrpSpPr/>
          <p:nvPr/>
        </p:nvGrpSpPr>
        <p:grpSpPr>
          <a:xfrm>
            <a:off x="4219015" y="5437222"/>
            <a:ext cx="905658" cy="707849"/>
            <a:chOff x="8767591" y="272802"/>
            <a:chExt cx="905658" cy="707849"/>
          </a:xfrm>
        </p:grpSpPr>
        <p:pic>
          <p:nvPicPr>
            <p:cNvPr id="113" name="Picture 112" descr="Icon&#10;&#10;Description automatically generated">
              <a:extLst>
                <a:ext uri="{FF2B5EF4-FFF2-40B4-BE49-F238E27FC236}">
                  <a16:creationId xmlns:a16="http://schemas.microsoft.com/office/drawing/2014/main" id="{A3572D8F-B2A4-4323-B911-6B9D7EED610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67591" y="272802"/>
              <a:ext cx="604990" cy="707849"/>
            </a:xfrm>
            <a:prstGeom prst="rect">
              <a:avLst/>
            </a:prstGeom>
          </p:spPr>
        </p:pic>
        <p:pic>
          <p:nvPicPr>
            <p:cNvPr id="114" name="Picture 113" descr="Shape&#10;&#10;Description automatically generated">
              <a:extLst>
                <a:ext uri="{FF2B5EF4-FFF2-40B4-BE49-F238E27FC236}">
                  <a16:creationId xmlns:a16="http://schemas.microsoft.com/office/drawing/2014/main" id="{52626D92-364B-42BE-A1FA-DA14B25C070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244471" y="289890"/>
              <a:ext cx="428778" cy="428778"/>
            </a:xfrm>
            <a:prstGeom prst="rect">
              <a:avLst/>
            </a:prstGeom>
          </p:spPr>
        </p:pic>
      </p:grpSp>
      <p:pic>
        <p:nvPicPr>
          <p:cNvPr id="5" name="Picture 4">
            <a:hlinkClick r:id="" action="ppaction://noaction">
              <a:snd r:embed="rId29" name="cajun.wav"/>
            </a:hlinkClick>
            <a:extLst>
              <a:ext uri="{FF2B5EF4-FFF2-40B4-BE49-F238E27FC236}">
                <a16:creationId xmlns:a16="http://schemas.microsoft.com/office/drawing/2014/main" id="{B9100211-7CBE-02FF-5243-3027C29857DE}"/>
              </a:ext>
            </a:extLst>
          </p:cNvPr>
          <p:cNvPicPr>
            <a:picLocks noChangeAspect="1"/>
          </p:cNvPicPr>
          <p:nvPr/>
        </p:nvPicPr>
        <p:blipFill>
          <a:blip r:embed="rId30"/>
          <a:stretch>
            <a:fillRect/>
          </a:stretch>
        </p:blipFill>
        <p:spPr>
          <a:xfrm>
            <a:off x="10591225" y="5068632"/>
            <a:ext cx="1249532" cy="828092"/>
          </a:xfrm>
          <a:prstGeom prst="rect">
            <a:avLst/>
          </a:prstGeom>
        </p:spPr>
      </p:pic>
      <p:grpSp>
        <p:nvGrpSpPr>
          <p:cNvPr id="97" name="Group 96">
            <a:extLst>
              <a:ext uri="{FF2B5EF4-FFF2-40B4-BE49-F238E27FC236}">
                <a16:creationId xmlns:a16="http://schemas.microsoft.com/office/drawing/2014/main" id="{9550FD2D-A1AA-4585-97E3-AB040F0FF522}"/>
              </a:ext>
            </a:extLst>
          </p:cNvPr>
          <p:cNvGrpSpPr/>
          <p:nvPr/>
        </p:nvGrpSpPr>
        <p:grpSpPr>
          <a:xfrm>
            <a:off x="10369871" y="5482678"/>
            <a:ext cx="1007605" cy="707849"/>
            <a:chOff x="6369600" y="211352"/>
            <a:chExt cx="1007605" cy="707849"/>
          </a:xfrm>
        </p:grpSpPr>
        <p:pic>
          <p:nvPicPr>
            <p:cNvPr id="98" name="Picture 97" descr="Icon&#10;&#10;Description automatically generated">
              <a:extLst>
                <a:ext uri="{FF2B5EF4-FFF2-40B4-BE49-F238E27FC236}">
                  <a16:creationId xmlns:a16="http://schemas.microsoft.com/office/drawing/2014/main" id="{8D24E82E-347F-4C39-A69E-07F7304F3A4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69600" y="211352"/>
              <a:ext cx="604990" cy="707849"/>
            </a:xfrm>
            <a:prstGeom prst="rect">
              <a:avLst/>
            </a:prstGeom>
          </p:spPr>
        </p:pic>
        <p:pic>
          <p:nvPicPr>
            <p:cNvPr id="99" name="Picture 98" descr="Shape&#10;&#10;Description automatically generated">
              <a:extLst>
                <a:ext uri="{FF2B5EF4-FFF2-40B4-BE49-F238E27FC236}">
                  <a16:creationId xmlns:a16="http://schemas.microsoft.com/office/drawing/2014/main" id="{CCF13FE6-5464-4CEA-A544-92A7F37D3D2A}"/>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8582">
              <a:off x="6769702" y="230746"/>
              <a:ext cx="607503" cy="455153"/>
            </a:xfrm>
            <a:prstGeom prst="rect">
              <a:avLst/>
            </a:prstGeom>
          </p:spPr>
        </p:pic>
      </p:grpSp>
    </p:spTree>
    <p:extLst>
      <p:ext uri="{BB962C8B-B14F-4D97-AF65-F5344CB8AC3E}">
        <p14:creationId xmlns:p14="http://schemas.microsoft.com/office/powerpoint/2010/main" val="544425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2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8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0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1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9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73"/>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61" name="Picture 60" descr="Map&#10;&#10;Description automatically generated">
            <a:extLst>
              <a:ext uri="{FF2B5EF4-FFF2-40B4-BE49-F238E27FC236}">
                <a16:creationId xmlns:a16="http://schemas.microsoft.com/office/drawing/2014/main" id="{4FDBB978-0C44-49D7-8283-3314EB20701E}"/>
              </a:ext>
            </a:extLst>
          </p:cNvPr>
          <p:cNvPicPr>
            <a:picLocks noChangeAspect="1"/>
          </p:cNvPicPr>
          <p:nvPr/>
        </p:nvPicPr>
        <p:blipFill>
          <a:blip r:embed="rId3">
            <a:alphaModFix amt="21000"/>
            <a:extLst>
              <a:ext uri="{28A0092B-C50C-407E-A947-70E740481C1C}">
                <a14:useLocalDpi xmlns:a14="http://schemas.microsoft.com/office/drawing/2010/main" val="0"/>
              </a:ext>
            </a:extLst>
          </a:blip>
          <a:stretch>
            <a:fillRect/>
          </a:stretch>
        </p:blipFill>
        <p:spPr>
          <a:xfrm>
            <a:off x="0" y="0"/>
            <a:ext cx="12192000" cy="6357257"/>
          </a:xfrm>
          <a:prstGeom prst="rect">
            <a:avLst/>
          </a:prstGeom>
          <a:solidFill>
            <a:schemeClr val="bg1">
              <a:alpha val="9000"/>
            </a:schemeClr>
          </a:solidFill>
        </p:spPr>
      </p:pic>
      <p:sp>
        <p:nvSpPr>
          <p:cNvPr id="43" name="Speech Bubble: Rectangle with Corners Rounded 42">
            <a:extLst>
              <a:ext uri="{FF2B5EF4-FFF2-40B4-BE49-F238E27FC236}">
                <a16:creationId xmlns:a16="http://schemas.microsoft.com/office/drawing/2014/main" id="{68844A70-6DD2-4F5D-B2AB-AEFE687A226A}"/>
              </a:ext>
            </a:extLst>
          </p:cNvPr>
          <p:cNvSpPr/>
          <p:nvPr/>
        </p:nvSpPr>
        <p:spPr>
          <a:xfrm>
            <a:off x="9395500" y="3763763"/>
            <a:ext cx="1166371" cy="1187132"/>
          </a:xfrm>
          <a:prstGeom prst="wedgeRoundRectCallout">
            <a:avLst>
              <a:gd name="adj1" fmla="val -49868"/>
              <a:gd name="adj2" fmla="val -15735"/>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noProof="0" dirty="0">
                <a:solidFill>
                  <a:prstClr val="white"/>
                </a:solidFill>
                <a:latin typeface="Century Gothic" panose="020F0302020204030204"/>
              </a:rPr>
              <a:t>ju</a:t>
            </a:r>
            <a:r>
              <a:rPr kumimoji="0" lang="fr-FR" sz="2000" b="0" i="0" u="none" strike="noStrike" kern="1200" cap="none" spc="0" normalizeH="0" baseline="0" noProof="0" dirty="0">
                <a:ln>
                  <a:noFill/>
                </a:ln>
                <a:solidFill>
                  <a:prstClr val="white"/>
                </a:solidFill>
                <a:effectLst/>
                <a:uLnTx/>
                <a:uFillTx/>
                <a:latin typeface="Century Gothic" panose="020F0302020204030204"/>
              </a:rPr>
              <a:t>squ’à</a:t>
            </a:r>
          </a:p>
        </p:txBody>
      </p:sp>
      <p:sp>
        <p:nvSpPr>
          <p:cNvPr id="42" name="Speech Bubble: Rectangle with Corners Rounded 41">
            <a:extLst>
              <a:ext uri="{FF2B5EF4-FFF2-40B4-BE49-F238E27FC236}">
                <a16:creationId xmlns:a16="http://schemas.microsoft.com/office/drawing/2014/main" id="{AC8FF6A3-7A88-4BB3-856E-1D6FE604C5E6}"/>
              </a:ext>
            </a:extLst>
          </p:cNvPr>
          <p:cNvSpPr/>
          <p:nvPr/>
        </p:nvSpPr>
        <p:spPr>
          <a:xfrm>
            <a:off x="10617654" y="3763763"/>
            <a:ext cx="1430016" cy="1187132"/>
          </a:xfrm>
          <a:prstGeom prst="wedgeRoundRectCallout">
            <a:avLst>
              <a:gd name="adj1" fmla="val -49868"/>
              <a:gd name="adj2" fmla="val -15735"/>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à cause de</a:t>
            </a:r>
          </a:p>
        </p:txBody>
      </p:sp>
      <p:sp>
        <p:nvSpPr>
          <p:cNvPr id="44" name="Speech Bubble: Rectangle with Corners Rounded 43">
            <a:extLst>
              <a:ext uri="{FF2B5EF4-FFF2-40B4-BE49-F238E27FC236}">
                <a16:creationId xmlns:a16="http://schemas.microsoft.com/office/drawing/2014/main" id="{1996A170-79FF-4F3F-BCD8-405663151BA6}"/>
              </a:ext>
            </a:extLst>
          </p:cNvPr>
          <p:cNvSpPr/>
          <p:nvPr/>
        </p:nvSpPr>
        <p:spPr>
          <a:xfrm>
            <a:off x="1854078" y="1193227"/>
            <a:ext cx="1546504" cy="1187132"/>
          </a:xfrm>
          <a:prstGeom prst="wedgeRoundRectCallout">
            <a:avLst>
              <a:gd name="adj1" fmla="val -26903"/>
              <a:gd name="adj2" fmla="val -15735"/>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permettre à…de</a:t>
            </a:r>
          </a:p>
        </p:txBody>
      </p:sp>
      <p:sp>
        <p:nvSpPr>
          <p:cNvPr id="45" name="Speech Bubble: Rectangle with Corners Rounded 44">
            <a:extLst>
              <a:ext uri="{FF2B5EF4-FFF2-40B4-BE49-F238E27FC236}">
                <a16:creationId xmlns:a16="http://schemas.microsoft.com/office/drawing/2014/main" id="{7A32BC83-B34E-4368-97B9-64CB5F294519}"/>
              </a:ext>
            </a:extLst>
          </p:cNvPr>
          <p:cNvSpPr/>
          <p:nvPr/>
        </p:nvSpPr>
        <p:spPr>
          <a:xfrm>
            <a:off x="7000783" y="3763763"/>
            <a:ext cx="2338936" cy="1187132"/>
          </a:xfrm>
          <a:prstGeom prst="wedgeRoundRectCallout">
            <a:avLst>
              <a:gd name="adj1" fmla="val -49868"/>
              <a:gd name="adj2" fmla="val -15735"/>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dirty="0">
                <a:solidFill>
                  <a:prstClr val="white"/>
                </a:solidFill>
                <a:latin typeface="Century Gothic" panose="020F0302020204030204"/>
              </a:rPr>
              <a:t>l</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’indépendance</a:t>
            </a:r>
          </a:p>
        </p:txBody>
      </p:sp>
      <p:sp>
        <p:nvSpPr>
          <p:cNvPr id="46" name="Speech Bubble: Rectangle with Corners Rounded 45">
            <a:extLst>
              <a:ext uri="{FF2B5EF4-FFF2-40B4-BE49-F238E27FC236}">
                <a16:creationId xmlns:a16="http://schemas.microsoft.com/office/drawing/2014/main" id="{6F9D00B4-896E-406E-90AE-7B24CF3D615A}"/>
              </a:ext>
            </a:extLst>
          </p:cNvPr>
          <p:cNvSpPr/>
          <p:nvPr/>
        </p:nvSpPr>
        <p:spPr>
          <a:xfrm>
            <a:off x="5311671" y="3763763"/>
            <a:ext cx="1633331" cy="1187132"/>
          </a:xfrm>
          <a:prstGeom prst="wedgeRoundRectCallout">
            <a:avLst>
              <a:gd name="adj1" fmla="val -49868"/>
              <a:gd name="adj2" fmla="val -15735"/>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dirty="0">
                <a:solidFill>
                  <a:prstClr val="white"/>
                </a:solidFill>
                <a:latin typeface="Century Gothic" panose="020F0302020204030204"/>
              </a:rPr>
              <a:t>la Métropole</a:t>
            </a:r>
            <a:endPar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47" name="Speech Bubble: Rectangle with Corners Rounded 46">
            <a:extLst>
              <a:ext uri="{FF2B5EF4-FFF2-40B4-BE49-F238E27FC236}">
                <a16:creationId xmlns:a16="http://schemas.microsoft.com/office/drawing/2014/main" id="{4B91C55C-8F94-4538-8E02-82D7B872FBB7}"/>
              </a:ext>
            </a:extLst>
          </p:cNvPr>
          <p:cNvSpPr/>
          <p:nvPr/>
        </p:nvSpPr>
        <p:spPr>
          <a:xfrm>
            <a:off x="2712686" y="3775779"/>
            <a:ext cx="1233632" cy="1187132"/>
          </a:xfrm>
          <a:prstGeom prst="wedgeRoundRectCallout">
            <a:avLst>
              <a:gd name="adj1" fmla="val -49868"/>
              <a:gd name="adj2" fmla="val -15735"/>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dirty="0">
                <a:solidFill>
                  <a:prstClr val="white"/>
                </a:solidFill>
                <a:latin typeface="Century Gothic" panose="020F0302020204030204"/>
              </a:rPr>
              <a:t>l</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a colonie</a:t>
            </a:r>
          </a:p>
        </p:txBody>
      </p:sp>
      <p:sp>
        <p:nvSpPr>
          <p:cNvPr id="48" name="Speech Bubble: Rectangle with Corners Rounded 47">
            <a:extLst>
              <a:ext uri="{FF2B5EF4-FFF2-40B4-BE49-F238E27FC236}">
                <a16:creationId xmlns:a16="http://schemas.microsoft.com/office/drawing/2014/main" id="{E0A8A273-AEA8-4E79-A57A-5EBC05B19BCB}"/>
              </a:ext>
            </a:extLst>
          </p:cNvPr>
          <p:cNvSpPr/>
          <p:nvPr/>
        </p:nvSpPr>
        <p:spPr>
          <a:xfrm>
            <a:off x="118581" y="1193227"/>
            <a:ext cx="1548225" cy="1187132"/>
          </a:xfrm>
          <a:prstGeom prst="wedgeRoundRectCallout">
            <a:avLst>
              <a:gd name="adj1" fmla="val -49868"/>
              <a:gd name="adj2" fmla="val -15735"/>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permettre</a:t>
            </a:r>
          </a:p>
        </p:txBody>
      </p:sp>
      <p:sp>
        <p:nvSpPr>
          <p:cNvPr id="49" name="Speech Bubble: Rectangle with Corners Rounded 48">
            <a:extLst>
              <a:ext uri="{FF2B5EF4-FFF2-40B4-BE49-F238E27FC236}">
                <a16:creationId xmlns:a16="http://schemas.microsoft.com/office/drawing/2014/main" id="{07325A1C-8530-41EF-96E8-7E4C41D5B31A}"/>
              </a:ext>
            </a:extLst>
          </p:cNvPr>
          <p:cNvSpPr/>
          <p:nvPr/>
        </p:nvSpPr>
        <p:spPr>
          <a:xfrm>
            <a:off x="4002099" y="3763763"/>
            <a:ext cx="1253791" cy="1187132"/>
          </a:xfrm>
          <a:prstGeom prst="wedgeRoundRectCallout">
            <a:avLst>
              <a:gd name="adj1" fmla="val -49868"/>
              <a:gd name="adj2" fmla="val -15735"/>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dirty="0">
                <a:solidFill>
                  <a:prstClr val="white"/>
                </a:solidFill>
                <a:latin typeface="Century Gothic" panose="020F0302020204030204"/>
              </a:rPr>
              <a:t>l</a:t>
            </a: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e siècle</a:t>
            </a:r>
          </a:p>
        </p:txBody>
      </p:sp>
      <p:sp>
        <p:nvSpPr>
          <p:cNvPr id="50" name="Speech Bubble: Rectangle with Corners Rounded 49">
            <a:extLst>
              <a:ext uri="{FF2B5EF4-FFF2-40B4-BE49-F238E27FC236}">
                <a16:creationId xmlns:a16="http://schemas.microsoft.com/office/drawing/2014/main" id="{83712488-F530-4590-B5B1-141CB803A570}"/>
              </a:ext>
            </a:extLst>
          </p:cNvPr>
          <p:cNvSpPr/>
          <p:nvPr/>
        </p:nvSpPr>
        <p:spPr>
          <a:xfrm>
            <a:off x="3587854" y="1193227"/>
            <a:ext cx="1623515" cy="1187132"/>
          </a:xfrm>
          <a:prstGeom prst="wedgeRoundRectCallout">
            <a:avLst>
              <a:gd name="adj1" fmla="val -49868"/>
              <a:gd name="adj2" fmla="val -15735"/>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promettre</a:t>
            </a:r>
          </a:p>
        </p:txBody>
      </p:sp>
      <p:sp>
        <p:nvSpPr>
          <p:cNvPr id="51" name="Speech Bubble: Rectangle with Corners Rounded 50">
            <a:extLst>
              <a:ext uri="{FF2B5EF4-FFF2-40B4-BE49-F238E27FC236}">
                <a16:creationId xmlns:a16="http://schemas.microsoft.com/office/drawing/2014/main" id="{2AC08F8A-9940-4CDB-ADEC-B2631F1CE1CA}"/>
              </a:ext>
            </a:extLst>
          </p:cNvPr>
          <p:cNvSpPr/>
          <p:nvPr/>
        </p:nvSpPr>
        <p:spPr>
          <a:xfrm>
            <a:off x="1423273" y="3763763"/>
            <a:ext cx="1233632" cy="1187132"/>
          </a:xfrm>
          <a:prstGeom prst="wedgeRoundRectCallout">
            <a:avLst>
              <a:gd name="adj1" fmla="val -49868"/>
              <a:gd name="adj2" fmla="val -15735"/>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africain</a:t>
            </a:r>
          </a:p>
        </p:txBody>
      </p:sp>
      <p:sp>
        <p:nvSpPr>
          <p:cNvPr id="52" name="Speech Bubble: Rectangle with Corners Rounded 51">
            <a:extLst>
              <a:ext uri="{FF2B5EF4-FFF2-40B4-BE49-F238E27FC236}">
                <a16:creationId xmlns:a16="http://schemas.microsoft.com/office/drawing/2014/main" id="{E7FC45FE-3A1E-4BB3-9D1E-05A5E4EAD68A}"/>
              </a:ext>
            </a:extLst>
          </p:cNvPr>
          <p:cNvSpPr/>
          <p:nvPr/>
        </p:nvSpPr>
        <p:spPr>
          <a:xfrm>
            <a:off x="5398640" y="1193227"/>
            <a:ext cx="1623515" cy="1187132"/>
          </a:xfrm>
          <a:prstGeom prst="wedgeRoundRectCallout">
            <a:avLst>
              <a:gd name="adj1" fmla="val -49868"/>
              <a:gd name="adj2" fmla="val -15735"/>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promettre à</a:t>
            </a:r>
          </a:p>
        </p:txBody>
      </p:sp>
      <p:sp>
        <p:nvSpPr>
          <p:cNvPr id="53" name="Speech Bubble: Rectangle with Corners Rounded 52">
            <a:extLst>
              <a:ext uri="{FF2B5EF4-FFF2-40B4-BE49-F238E27FC236}">
                <a16:creationId xmlns:a16="http://schemas.microsoft.com/office/drawing/2014/main" id="{8FD37BBA-2448-426F-97BC-41A6CA64EC26}"/>
              </a:ext>
            </a:extLst>
          </p:cNvPr>
          <p:cNvSpPr/>
          <p:nvPr/>
        </p:nvSpPr>
        <p:spPr>
          <a:xfrm>
            <a:off x="7127923" y="1193227"/>
            <a:ext cx="1806363" cy="1187132"/>
          </a:xfrm>
          <a:prstGeom prst="wedgeRoundRectCallout">
            <a:avLst>
              <a:gd name="adj1" fmla="val -49868"/>
              <a:gd name="adj2" fmla="val -15735"/>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promettre à…de</a:t>
            </a:r>
          </a:p>
        </p:txBody>
      </p:sp>
      <p:sp>
        <p:nvSpPr>
          <p:cNvPr id="54" name="Speech Bubble: Rectangle with Corners Rounded 53">
            <a:extLst>
              <a:ext uri="{FF2B5EF4-FFF2-40B4-BE49-F238E27FC236}">
                <a16:creationId xmlns:a16="http://schemas.microsoft.com/office/drawing/2014/main" id="{DE5C2CD6-38BD-434C-B062-46401EC69C10}"/>
              </a:ext>
            </a:extLst>
          </p:cNvPr>
          <p:cNvSpPr/>
          <p:nvPr/>
        </p:nvSpPr>
        <p:spPr>
          <a:xfrm>
            <a:off x="9121558" y="1193227"/>
            <a:ext cx="1534950" cy="1187132"/>
          </a:xfrm>
          <a:prstGeom prst="wedgeRoundRectCallout">
            <a:avLst>
              <a:gd name="adj1" fmla="val -49868"/>
              <a:gd name="adj2" fmla="val -15735"/>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défendre</a:t>
            </a:r>
          </a:p>
        </p:txBody>
      </p:sp>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162527"/>
            <a:ext cx="6457246" cy="867128"/>
          </a:xfrm>
          <a:prstGeom prst="rect">
            <a:avLst/>
          </a:prstGeom>
        </p:spPr>
      </p:pic>
      <p:sp>
        <p:nvSpPr>
          <p:cNvPr id="4" name="Title 3"/>
          <p:cNvSpPr>
            <a:spLocks noGrp="1"/>
          </p:cNvSpPr>
          <p:nvPr>
            <p:ph type="title"/>
          </p:nvPr>
        </p:nvSpPr>
        <p:spPr>
          <a:xfrm>
            <a:off x="1565" y="163319"/>
            <a:ext cx="5265384" cy="707849"/>
          </a:xfrm>
        </p:spPr>
        <p:txBody>
          <a:bodyPr>
            <a:normAutofit/>
          </a:bodyPr>
          <a:lstStyle/>
          <a:p>
            <a:r>
              <a:rPr lang="fr-FR" sz="3600" b="1" dirty="0">
                <a:solidFill>
                  <a:schemeClr val="bg1"/>
                </a:solidFill>
              </a:rPr>
              <a:t>Vocabulaire</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639168" y="249870"/>
            <a:ext cx="1270752"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a:solidFill>
                  <a:prstClr val="white"/>
                </a:solidFill>
                <a:latin typeface="Century Gothic" panose="020B0502020202020204" pitchFamily="34" charset="0"/>
              </a:rPr>
              <a:t>parler</a:t>
            </a:r>
            <a:endParaRPr kumimoji="0" lang="fr-FR" sz="2000" b="1" i="0" u="none" strike="noStrike" kern="1200" cap="none" spc="0" normalizeH="0" baseline="0" dirty="0">
              <a:ln>
                <a:noFill/>
              </a:ln>
              <a:solidFill>
                <a:prstClr val="white"/>
              </a:solidFill>
              <a:effectLst/>
              <a:uLnTx/>
              <a:uFillTx/>
              <a:latin typeface="Century Gothic" panose="020B0502020202020204" pitchFamily="34" charset="0"/>
            </a:endParaRPr>
          </a:p>
        </p:txBody>
      </p:sp>
      <p:sp>
        <p:nvSpPr>
          <p:cNvPr id="29" name="Speech Bubble: Rectangle with Corners Rounded 28">
            <a:extLst>
              <a:ext uri="{FF2B5EF4-FFF2-40B4-BE49-F238E27FC236}">
                <a16:creationId xmlns:a16="http://schemas.microsoft.com/office/drawing/2014/main" id="{2CC9F51B-5AE7-4783-8961-7200AA4C8672}"/>
              </a:ext>
            </a:extLst>
          </p:cNvPr>
          <p:cNvSpPr/>
          <p:nvPr/>
        </p:nvSpPr>
        <p:spPr>
          <a:xfrm>
            <a:off x="10614408" y="3762523"/>
            <a:ext cx="1430016" cy="1187132"/>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prstClr val="white"/>
                </a:solidFill>
                <a:latin typeface="Century Gothic" panose="020F0302020204030204"/>
              </a:rPr>
              <a:t>because</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 of/</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due to</a:t>
            </a:r>
          </a:p>
        </p:txBody>
      </p:sp>
      <p:sp>
        <p:nvSpPr>
          <p:cNvPr id="10" name="Speech Bubble: Rectangle with Corners Rounded 9">
            <a:extLst>
              <a:ext uri="{FF2B5EF4-FFF2-40B4-BE49-F238E27FC236}">
                <a16:creationId xmlns:a16="http://schemas.microsoft.com/office/drawing/2014/main" id="{A1EEB128-1954-4BF3-8FD1-8E0F6A598E59}"/>
              </a:ext>
            </a:extLst>
          </p:cNvPr>
          <p:cNvSpPr/>
          <p:nvPr/>
        </p:nvSpPr>
        <p:spPr>
          <a:xfrm>
            <a:off x="9403468" y="3762523"/>
            <a:ext cx="1147190" cy="1187132"/>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until</a:t>
            </a:r>
          </a:p>
        </p:txBody>
      </p:sp>
      <p:sp>
        <p:nvSpPr>
          <p:cNvPr id="11" name="Speech Bubble: Rectangle with Corners Rounded 10">
            <a:extLst>
              <a:ext uri="{FF2B5EF4-FFF2-40B4-BE49-F238E27FC236}">
                <a16:creationId xmlns:a16="http://schemas.microsoft.com/office/drawing/2014/main" id="{F3FC733F-83F4-40C3-87CC-2470FC76AB39}"/>
              </a:ext>
            </a:extLst>
          </p:cNvPr>
          <p:cNvSpPr/>
          <p:nvPr/>
        </p:nvSpPr>
        <p:spPr>
          <a:xfrm>
            <a:off x="1863553" y="1191144"/>
            <a:ext cx="1567170" cy="1187132"/>
          </a:xfrm>
          <a:prstGeom prst="wedgeRoundRectCallout">
            <a:avLst>
              <a:gd name="adj1" fmla="val -26903"/>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prstClr val="white"/>
                </a:solidFill>
                <a:latin typeface="Century Gothic" panose="020F0302020204030204"/>
              </a:rPr>
              <a:t>t</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o allow someone</a:t>
            </a:r>
          </a:p>
        </p:txBody>
      </p:sp>
      <p:sp>
        <p:nvSpPr>
          <p:cNvPr id="12" name="Speech Bubble: Rectangle with Corners Rounded 11">
            <a:extLst>
              <a:ext uri="{FF2B5EF4-FFF2-40B4-BE49-F238E27FC236}">
                <a16:creationId xmlns:a16="http://schemas.microsoft.com/office/drawing/2014/main" id="{60626F7D-E579-4A16-A9E8-7BB5C9F78F65}"/>
              </a:ext>
            </a:extLst>
          </p:cNvPr>
          <p:cNvSpPr/>
          <p:nvPr/>
        </p:nvSpPr>
        <p:spPr>
          <a:xfrm>
            <a:off x="7013822" y="3763732"/>
            <a:ext cx="2325895" cy="1187132"/>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independence</a:t>
            </a:r>
          </a:p>
        </p:txBody>
      </p:sp>
      <p:sp>
        <p:nvSpPr>
          <p:cNvPr id="13" name="Speech Bubble: Rectangle with Corners Rounded 12">
            <a:extLst>
              <a:ext uri="{FF2B5EF4-FFF2-40B4-BE49-F238E27FC236}">
                <a16:creationId xmlns:a16="http://schemas.microsoft.com/office/drawing/2014/main" id="{707C6DA9-54A0-4A5D-B1B5-E09E8062A43A}"/>
              </a:ext>
            </a:extLst>
          </p:cNvPr>
          <p:cNvSpPr/>
          <p:nvPr/>
        </p:nvSpPr>
        <p:spPr>
          <a:xfrm>
            <a:off x="5316742" y="3763763"/>
            <a:ext cx="1633330" cy="1187132"/>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prstClr val="white"/>
                </a:solidFill>
                <a:latin typeface="Century Gothic" panose="020F0302020204030204"/>
              </a:rPr>
              <a:t>mainland </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France</a:t>
            </a:r>
          </a:p>
        </p:txBody>
      </p:sp>
      <p:sp>
        <p:nvSpPr>
          <p:cNvPr id="14" name="Speech Bubble: Rectangle with Corners Rounded 13">
            <a:extLst>
              <a:ext uri="{FF2B5EF4-FFF2-40B4-BE49-F238E27FC236}">
                <a16:creationId xmlns:a16="http://schemas.microsoft.com/office/drawing/2014/main" id="{619EE41E-838F-4324-ACD2-1CEC0694DEF7}"/>
              </a:ext>
            </a:extLst>
          </p:cNvPr>
          <p:cNvSpPr/>
          <p:nvPr/>
        </p:nvSpPr>
        <p:spPr>
          <a:xfrm>
            <a:off x="2712685" y="3772588"/>
            <a:ext cx="1214979" cy="1187132"/>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colony</a:t>
            </a:r>
          </a:p>
        </p:txBody>
      </p:sp>
      <p:sp>
        <p:nvSpPr>
          <p:cNvPr id="15" name="Speech Bubble: Rectangle with Corners Rounded 14">
            <a:extLst>
              <a:ext uri="{FF2B5EF4-FFF2-40B4-BE49-F238E27FC236}">
                <a16:creationId xmlns:a16="http://schemas.microsoft.com/office/drawing/2014/main" id="{F2A85216-0A4F-4496-BF62-AED46E2A64A1}"/>
              </a:ext>
            </a:extLst>
          </p:cNvPr>
          <p:cNvSpPr/>
          <p:nvPr/>
        </p:nvSpPr>
        <p:spPr>
          <a:xfrm>
            <a:off x="136851" y="1201847"/>
            <a:ext cx="1546504" cy="1187132"/>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prstClr val="white"/>
                </a:solidFill>
                <a:latin typeface="Century Gothic" panose="020F0302020204030204"/>
              </a:rPr>
              <a:t>t</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o allow</a:t>
            </a:r>
          </a:p>
        </p:txBody>
      </p:sp>
      <p:sp>
        <p:nvSpPr>
          <p:cNvPr id="16" name="Speech Bubble: Rectangle with Corners Rounded 15">
            <a:extLst>
              <a:ext uri="{FF2B5EF4-FFF2-40B4-BE49-F238E27FC236}">
                <a16:creationId xmlns:a16="http://schemas.microsoft.com/office/drawing/2014/main" id="{46155195-65A0-49BB-9F27-B7218A2A8708}"/>
              </a:ext>
            </a:extLst>
          </p:cNvPr>
          <p:cNvSpPr/>
          <p:nvPr/>
        </p:nvSpPr>
        <p:spPr>
          <a:xfrm>
            <a:off x="4004047" y="3772588"/>
            <a:ext cx="1242025" cy="1187132"/>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century</a:t>
            </a:r>
          </a:p>
        </p:txBody>
      </p:sp>
      <p:sp>
        <p:nvSpPr>
          <p:cNvPr id="18" name="Speech Bubble: Rectangle with Corners Rounded 17">
            <a:extLst>
              <a:ext uri="{FF2B5EF4-FFF2-40B4-BE49-F238E27FC236}">
                <a16:creationId xmlns:a16="http://schemas.microsoft.com/office/drawing/2014/main" id="{72FADA15-3B32-4317-B631-7E9B53A4B09C}"/>
              </a:ext>
            </a:extLst>
          </p:cNvPr>
          <p:cNvSpPr/>
          <p:nvPr/>
        </p:nvSpPr>
        <p:spPr>
          <a:xfrm>
            <a:off x="3591288" y="1194019"/>
            <a:ext cx="1623515" cy="1187132"/>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prstClr val="white"/>
                </a:solidFill>
                <a:latin typeface="Century Gothic" panose="020F0302020204030204"/>
              </a:rPr>
              <a:t>to promise</a:t>
            </a:r>
            <a:endPar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9" name="Speech Bubble: Rectangle with Corners Rounded 18">
            <a:extLst>
              <a:ext uri="{FF2B5EF4-FFF2-40B4-BE49-F238E27FC236}">
                <a16:creationId xmlns:a16="http://schemas.microsoft.com/office/drawing/2014/main" id="{2C0D94E3-FC64-4EAC-9350-F4FBB01AF2C3}"/>
              </a:ext>
            </a:extLst>
          </p:cNvPr>
          <p:cNvSpPr/>
          <p:nvPr/>
        </p:nvSpPr>
        <p:spPr>
          <a:xfrm>
            <a:off x="1421324" y="3766713"/>
            <a:ext cx="1237529" cy="1187132"/>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African</a:t>
            </a:r>
          </a:p>
        </p:txBody>
      </p:sp>
      <p:sp>
        <p:nvSpPr>
          <p:cNvPr id="20" name="Speech Bubble: Rectangle with Corners Rounded 19">
            <a:extLst>
              <a:ext uri="{FF2B5EF4-FFF2-40B4-BE49-F238E27FC236}">
                <a16:creationId xmlns:a16="http://schemas.microsoft.com/office/drawing/2014/main" id="{0806805A-0E77-41EB-8034-A587DF77112A}"/>
              </a:ext>
            </a:extLst>
          </p:cNvPr>
          <p:cNvSpPr/>
          <p:nvPr/>
        </p:nvSpPr>
        <p:spPr>
          <a:xfrm>
            <a:off x="5400328" y="1202534"/>
            <a:ext cx="1634629" cy="1187132"/>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prstClr val="white"/>
                </a:solidFill>
                <a:latin typeface="Century Gothic" panose="020F0302020204030204"/>
              </a:rPr>
              <a:t>t</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o promise</a:t>
            </a:r>
            <a:r>
              <a:rPr kumimoji="0" lang="en-GB" sz="2000" b="0" i="0" u="none" strike="noStrike" kern="1200" cap="none" spc="0" normalizeH="0" noProof="0" dirty="0">
                <a:ln>
                  <a:noFill/>
                </a:ln>
                <a:solidFill>
                  <a:prstClr val="white"/>
                </a:solidFill>
                <a:effectLst/>
                <a:uLnTx/>
                <a:uFillTx/>
                <a:latin typeface="Century Gothic" panose="020F0302020204030204"/>
                <a:ea typeface="+mn-ea"/>
                <a:cs typeface="+mn-cs"/>
              </a:rPr>
              <a:t> someone</a:t>
            </a:r>
            <a:endPar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21" name="Speech Bubble: Rectangle with Corners Rounded 20">
            <a:extLst>
              <a:ext uri="{FF2B5EF4-FFF2-40B4-BE49-F238E27FC236}">
                <a16:creationId xmlns:a16="http://schemas.microsoft.com/office/drawing/2014/main" id="{44EC19FE-5EA8-41E9-8D77-7CCE2E871229}"/>
              </a:ext>
            </a:extLst>
          </p:cNvPr>
          <p:cNvSpPr/>
          <p:nvPr/>
        </p:nvSpPr>
        <p:spPr>
          <a:xfrm>
            <a:off x="7144006" y="1201847"/>
            <a:ext cx="1784336" cy="1187132"/>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prstClr val="white"/>
                </a:solidFill>
                <a:latin typeface="Century Gothic" panose="020F0302020204030204"/>
              </a:rPr>
              <a:t>t</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o promise someone to</a:t>
            </a:r>
          </a:p>
        </p:txBody>
      </p:sp>
      <p:sp>
        <p:nvSpPr>
          <p:cNvPr id="22" name="Speech Bubble: Rectangle with Corners Rounded 21">
            <a:extLst>
              <a:ext uri="{FF2B5EF4-FFF2-40B4-BE49-F238E27FC236}">
                <a16:creationId xmlns:a16="http://schemas.microsoft.com/office/drawing/2014/main" id="{43F20B22-138A-410C-A9CF-5C19D5F194EA}"/>
              </a:ext>
            </a:extLst>
          </p:cNvPr>
          <p:cNvSpPr/>
          <p:nvPr/>
        </p:nvSpPr>
        <p:spPr>
          <a:xfrm>
            <a:off x="9132733" y="1194019"/>
            <a:ext cx="1534950" cy="1187132"/>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prstClr val="white"/>
                </a:solidFill>
                <a:latin typeface="Century Gothic" panose="020F0302020204030204"/>
              </a:rPr>
              <a:t>t</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o defend</a:t>
            </a:r>
          </a:p>
        </p:txBody>
      </p:sp>
      <p:sp>
        <p:nvSpPr>
          <p:cNvPr id="2" name="Arrow: Striped Right 1">
            <a:extLst>
              <a:ext uri="{FF2B5EF4-FFF2-40B4-BE49-F238E27FC236}">
                <a16:creationId xmlns:a16="http://schemas.microsoft.com/office/drawing/2014/main" id="{ABA2393F-0E20-4B85-B0AC-F7577FEAFF3D}"/>
              </a:ext>
            </a:extLst>
          </p:cNvPr>
          <p:cNvSpPr/>
          <p:nvPr/>
        </p:nvSpPr>
        <p:spPr>
          <a:xfrm>
            <a:off x="176756" y="2714517"/>
            <a:ext cx="553155" cy="810604"/>
          </a:xfrm>
          <a:prstGeom prst="stripedRightArrow">
            <a:avLst>
              <a:gd name="adj1" fmla="val 50000"/>
              <a:gd name="adj2" fmla="val 55827"/>
            </a:avLst>
          </a:prstGeom>
          <a:solidFill>
            <a:srgbClr val="104F7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26" name="Arrow: Striped Right 25">
            <a:extLst>
              <a:ext uri="{FF2B5EF4-FFF2-40B4-BE49-F238E27FC236}">
                <a16:creationId xmlns:a16="http://schemas.microsoft.com/office/drawing/2014/main" id="{A0B8BC1D-FDC7-43D5-9493-4596E2A8FD97}"/>
              </a:ext>
            </a:extLst>
          </p:cNvPr>
          <p:cNvSpPr/>
          <p:nvPr/>
        </p:nvSpPr>
        <p:spPr>
          <a:xfrm>
            <a:off x="181257" y="5248255"/>
            <a:ext cx="553155" cy="810604"/>
          </a:xfrm>
          <a:prstGeom prst="stripedRightArrow">
            <a:avLst>
              <a:gd name="adj1" fmla="val 50000"/>
              <a:gd name="adj2" fmla="val 55827"/>
            </a:avLst>
          </a:prstGeom>
          <a:solidFill>
            <a:srgbClr val="104F7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pic>
        <p:nvPicPr>
          <p:cNvPr id="5" name="Picture 4" descr="Diagram&#10;&#10;Description automatically generated">
            <a:extLst>
              <a:ext uri="{FF2B5EF4-FFF2-40B4-BE49-F238E27FC236}">
                <a16:creationId xmlns:a16="http://schemas.microsoft.com/office/drawing/2014/main" id="{637AC3BB-D079-44C3-A418-B5CD5D937C4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912204" y="5100888"/>
            <a:ext cx="1335824" cy="932990"/>
          </a:xfrm>
          <a:prstGeom prst="rect">
            <a:avLst/>
          </a:prstGeom>
        </p:spPr>
      </p:pic>
      <p:pic>
        <p:nvPicPr>
          <p:cNvPr id="9" name="Picture 8" descr="Shape, arrow&#10;&#10;Description automatically generated">
            <a:extLst>
              <a:ext uri="{FF2B5EF4-FFF2-40B4-BE49-F238E27FC236}">
                <a16:creationId xmlns:a16="http://schemas.microsoft.com/office/drawing/2014/main" id="{A43490E4-C5C6-40E9-9A1E-6620279A883B}"/>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092591" y="2477650"/>
            <a:ext cx="791114" cy="1109120"/>
          </a:xfrm>
          <a:prstGeom prst="rect">
            <a:avLst/>
          </a:prstGeom>
        </p:spPr>
      </p:pic>
      <p:pic>
        <p:nvPicPr>
          <p:cNvPr id="28" name="Picture 27">
            <a:extLst>
              <a:ext uri="{FF2B5EF4-FFF2-40B4-BE49-F238E27FC236}">
                <a16:creationId xmlns:a16="http://schemas.microsoft.com/office/drawing/2014/main" id="{0D6EDE96-03AA-4058-ADF6-801848F44F8B}"/>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912204" y="2494357"/>
            <a:ext cx="1195969" cy="1195969"/>
          </a:xfrm>
          <a:prstGeom prst="rect">
            <a:avLst/>
          </a:prstGeom>
        </p:spPr>
      </p:pic>
      <p:pic>
        <p:nvPicPr>
          <p:cNvPr id="31" name="Picture 30" descr="Diagram&#10;&#10;Description automatically generated">
            <a:extLst>
              <a:ext uri="{FF2B5EF4-FFF2-40B4-BE49-F238E27FC236}">
                <a16:creationId xmlns:a16="http://schemas.microsoft.com/office/drawing/2014/main" id="{D51A7EB0-24EE-4332-81DF-ECC2CFDC6047}"/>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1219384" y="2513904"/>
            <a:ext cx="1546503" cy="1129123"/>
          </a:xfrm>
          <a:prstGeom prst="rect">
            <a:avLst/>
          </a:prstGeom>
        </p:spPr>
      </p:pic>
      <p:pic>
        <p:nvPicPr>
          <p:cNvPr id="35" name="Picture 34" descr="A picture containing text, place of worship, temple&#10;&#10;Description automatically generated">
            <a:extLst>
              <a:ext uri="{FF2B5EF4-FFF2-40B4-BE49-F238E27FC236}">
                <a16:creationId xmlns:a16="http://schemas.microsoft.com/office/drawing/2014/main" id="{FA5C2797-7C94-49F1-8DF6-8F33D6585E1C}"/>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008696" y="5163333"/>
            <a:ext cx="1095458" cy="914879"/>
          </a:xfrm>
          <a:prstGeom prst="rect">
            <a:avLst/>
          </a:prstGeom>
        </p:spPr>
      </p:pic>
      <p:pic>
        <p:nvPicPr>
          <p:cNvPr id="37" name="Picture 36" descr="Logo, icon&#10;&#10;Description automatically generated">
            <a:extLst>
              <a:ext uri="{FF2B5EF4-FFF2-40B4-BE49-F238E27FC236}">
                <a16:creationId xmlns:a16="http://schemas.microsoft.com/office/drawing/2014/main" id="{340571FE-2EEA-46A4-979E-6E0380AF7CD7}"/>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332636" y="2499802"/>
            <a:ext cx="1210894" cy="1213738"/>
          </a:xfrm>
          <a:prstGeom prst="rect">
            <a:avLst/>
          </a:prstGeom>
        </p:spPr>
      </p:pic>
      <p:pic>
        <p:nvPicPr>
          <p:cNvPr id="58" name="Picture 57" descr="A picture containing text&#10;&#10;Description automatically generated">
            <a:extLst>
              <a:ext uri="{FF2B5EF4-FFF2-40B4-BE49-F238E27FC236}">
                <a16:creationId xmlns:a16="http://schemas.microsoft.com/office/drawing/2014/main" id="{A5DE82AE-32C9-4D08-AA8A-81436282873C}"/>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3093965" y="2438644"/>
            <a:ext cx="791113" cy="1187133"/>
          </a:xfrm>
          <a:prstGeom prst="rect">
            <a:avLst/>
          </a:prstGeom>
        </p:spPr>
      </p:pic>
      <p:pic>
        <p:nvPicPr>
          <p:cNvPr id="62" name="Picture 61" descr="Map&#10;&#10;Description automatically generated">
            <a:extLst>
              <a:ext uri="{FF2B5EF4-FFF2-40B4-BE49-F238E27FC236}">
                <a16:creationId xmlns:a16="http://schemas.microsoft.com/office/drawing/2014/main" id="{56AE6DED-3A9F-4000-BD4E-0AEB74F16387}"/>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883912" y="5127771"/>
            <a:ext cx="965503" cy="985521"/>
          </a:xfrm>
          <a:prstGeom prst="rect">
            <a:avLst/>
          </a:prstGeom>
        </p:spPr>
      </p:pic>
      <p:sp>
        <p:nvSpPr>
          <p:cNvPr id="63" name="Speech Bubble: Rectangle with Corners Rounded 62">
            <a:extLst>
              <a:ext uri="{FF2B5EF4-FFF2-40B4-BE49-F238E27FC236}">
                <a16:creationId xmlns:a16="http://schemas.microsoft.com/office/drawing/2014/main" id="{A286E625-EF48-46A9-B4EA-6F996FBCE000}"/>
              </a:ext>
            </a:extLst>
          </p:cNvPr>
          <p:cNvSpPr/>
          <p:nvPr/>
        </p:nvSpPr>
        <p:spPr>
          <a:xfrm>
            <a:off x="10843778" y="1193227"/>
            <a:ext cx="1208429" cy="1187132"/>
          </a:xfrm>
          <a:prstGeom prst="wedgeRoundRectCallout">
            <a:avLst>
              <a:gd name="adj1" fmla="val -49868"/>
              <a:gd name="adj2" fmla="val -15735"/>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vendre</a:t>
            </a:r>
          </a:p>
        </p:txBody>
      </p:sp>
      <p:sp>
        <p:nvSpPr>
          <p:cNvPr id="64" name="Speech Bubble: Rectangle with Corners Rounded 63">
            <a:extLst>
              <a:ext uri="{FF2B5EF4-FFF2-40B4-BE49-F238E27FC236}">
                <a16:creationId xmlns:a16="http://schemas.microsoft.com/office/drawing/2014/main" id="{0685F9A9-565F-4878-A26E-CBF3DCED78D2}"/>
              </a:ext>
            </a:extLst>
          </p:cNvPr>
          <p:cNvSpPr/>
          <p:nvPr/>
        </p:nvSpPr>
        <p:spPr>
          <a:xfrm>
            <a:off x="10854274" y="1194019"/>
            <a:ext cx="1201367" cy="1187132"/>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prstClr val="white"/>
                </a:solidFill>
                <a:latin typeface="Century Gothic" panose="020F0302020204030204"/>
              </a:rPr>
              <a:t>t</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o sell</a:t>
            </a:r>
          </a:p>
        </p:txBody>
      </p:sp>
      <p:sp>
        <p:nvSpPr>
          <p:cNvPr id="65" name="Speech Bubble: Rectangle with Corners Rounded 64">
            <a:extLst>
              <a:ext uri="{FF2B5EF4-FFF2-40B4-BE49-F238E27FC236}">
                <a16:creationId xmlns:a16="http://schemas.microsoft.com/office/drawing/2014/main" id="{49452EA0-C1CF-4D84-8F9A-211155668741}"/>
              </a:ext>
            </a:extLst>
          </p:cNvPr>
          <p:cNvSpPr/>
          <p:nvPr/>
        </p:nvSpPr>
        <p:spPr>
          <a:xfrm>
            <a:off x="118581" y="3763968"/>
            <a:ext cx="1248911" cy="1187132"/>
          </a:xfrm>
          <a:prstGeom prst="wedgeRoundRectCallout">
            <a:avLst>
              <a:gd name="adj1" fmla="val -49868"/>
              <a:gd name="adj2" fmla="val -15735"/>
              <a:gd name="adj3" fmla="val 16667"/>
            </a:avLst>
          </a:prstGeom>
          <a:solidFill>
            <a:srgbClr val="E87D1E"/>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prstClr val="white"/>
                </a:solidFill>
                <a:effectLst/>
                <a:uLnTx/>
                <a:uFillTx/>
                <a:latin typeface="Century Gothic" panose="020F0302020204030204"/>
                <a:ea typeface="+mn-ea"/>
                <a:cs typeface="+mn-cs"/>
              </a:rPr>
              <a:t>obtenir</a:t>
            </a:r>
          </a:p>
        </p:txBody>
      </p:sp>
      <p:sp>
        <p:nvSpPr>
          <p:cNvPr id="66" name="Speech Bubble: Rectangle with Corners Rounded 65">
            <a:extLst>
              <a:ext uri="{FF2B5EF4-FFF2-40B4-BE49-F238E27FC236}">
                <a16:creationId xmlns:a16="http://schemas.microsoft.com/office/drawing/2014/main" id="{76F3E6D7-D3D5-47F0-A698-845533658046}"/>
              </a:ext>
            </a:extLst>
          </p:cNvPr>
          <p:cNvSpPr/>
          <p:nvPr/>
        </p:nvSpPr>
        <p:spPr>
          <a:xfrm>
            <a:off x="126220" y="3772588"/>
            <a:ext cx="1248912" cy="1187132"/>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prstClr val="white"/>
                </a:solidFill>
                <a:latin typeface="Century Gothic" panose="020F0302020204030204"/>
              </a:rPr>
              <a:t>t</a:t>
            </a:r>
            <a:r>
              <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rPr>
              <a:t>o obtain</a:t>
            </a:r>
          </a:p>
        </p:txBody>
      </p:sp>
      <p:pic>
        <p:nvPicPr>
          <p:cNvPr id="55" name="Picture 54" descr="A picture containing text, silhouette&#10;&#10;Description automatically generated">
            <a:extLst>
              <a:ext uri="{FF2B5EF4-FFF2-40B4-BE49-F238E27FC236}">
                <a16:creationId xmlns:a16="http://schemas.microsoft.com/office/drawing/2014/main" id="{BDD80DA7-8A1C-49B1-9CEB-E2035E2EE78E}"/>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4338623" y="2595281"/>
            <a:ext cx="1325223" cy="1039471"/>
          </a:xfrm>
          <a:prstGeom prst="rect">
            <a:avLst/>
          </a:prstGeom>
        </p:spPr>
      </p:pic>
      <p:pic>
        <p:nvPicPr>
          <p:cNvPr id="23" name="Picture 22" descr="Shape&#10;&#10;Description automatically generated with low confidence">
            <a:extLst>
              <a:ext uri="{FF2B5EF4-FFF2-40B4-BE49-F238E27FC236}">
                <a16:creationId xmlns:a16="http://schemas.microsoft.com/office/drawing/2014/main" id="{6B6CA489-0A1B-46E5-BA46-D0A7552C14E1}"/>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10680997" y="5182688"/>
            <a:ext cx="1152620" cy="876171"/>
          </a:xfrm>
          <a:prstGeom prst="rect">
            <a:avLst/>
          </a:prstGeom>
        </p:spPr>
      </p:pic>
      <p:pic>
        <p:nvPicPr>
          <p:cNvPr id="56" name="Picture 55" descr="A picture containing map&#10;&#10;Description automatically generated">
            <a:extLst>
              <a:ext uri="{FF2B5EF4-FFF2-40B4-BE49-F238E27FC236}">
                <a16:creationId xmlns:a16="http://schemas.microsoft.com/office/drawing/2014/main" id="{A264F6CC-811B-4F97-AE99-F01D218880D5}"/>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3412874" y="5163333"/>
            <a:ext cx="1375507" cy="949959"/>
          </a:xfrm>
          <a:prstGeom prst="rect">
            <a:avLst/>
          </a:prstGeom>
        </p:spPr>
      </p:pic>
      <p:pic>
        <p:nvPicPr>
          <p:cNvPr id="59" name="Picture 58" descr="Shape&#10;&#10;Description automatically generated with medium confidence">
            <a:extLst>
              <a:ext uri="{FF2B5EF4-FFF2-40B4-BE49-F238E27FC236}">
                <a16:creationId xmlns:a16="http://schemas.microsoft.com/office/drawing/2014/main" id="{8EF32CD2-377B-4509-BFB6-F23B80D7D639}"/>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10420316" y="2555847"/>
            <a:ext cx="1413301" cy="1073749"/>
          </a:xfrm>
          <a:prstGeom prst="rect">
            <a:avLst/>
          </a:prstGeom>
        </p:spPr>
      </p:pic>
      <p:pic>
        <p:nvPicPr>
          <p:cNvPr id="25" name="Picture 24" descr="A picture containing text, vector graphics&#10;&#10;Description automatically generated">
            <a:extLst>
              <a:ext uri="{FF2B5EF4-FFF2-40B4-BE49-F238E27FC236}">
                <a16:creationId xmlns:a16="http://schemas.microsoft.com/office/drawing/2014/main" id="{2E233036-3035-4AF4-A256-B7D9F8AC3412}"/>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6488148" y="5122067"/>
            <a:ext cx="910445" cy="936792"/>
          </a:xfrm>
          <a:prstGeom prst="rect">
            <a:avLst/>
          </a:prstGeom>
        </p:spPr>
      </p:pic>
      <p:pic>
        <p:nvPicPr>
          <p:cNvPr id="30" name="Picture 29" descr="A picture containing text, sign&#10;&#10;Description automatically generated">
            <a:extLst>
              <a:ext uri="{FF2B5EF4-FFF2-40B4-BE49-F238E27FC236}">
                <a16:creationId xmlns:a16="http://schemas.microsoft.com/office/drawing/2014/main" id="{8DF7A2FC-ADC2-4D7D-9B37-823EE7DA4A06}"/>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7657028" y="5144497"/>
            <a:ext cx="975911" cy="968795"/>
          </a:xfrm>
          <a:prstGeom prst="rect">
            <a:avLst/>
          </a:prstGeom>
        </p:spPr>
      </p:pic>
      <p:pic>
        <p:nvPicPr>
          <p:cNvPr id="34" name="Picture 33" descr="A picture containing text, weapon&#10;&#10;Description automatically generated">
            <a:extLst>
              <a:ext uri="{FF2B5EF4-FFF2-40B4-BE49-F238E27FC236}">
                <a16:creationId xmlns:a16="http://schemas.microsoft.com/office/drawing/2014/main" id="{D4BB5A4E-DC65-4EAD-AFA6-2F2108B0F05F}"/>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1943972" y="5248291"/>
            <a:ext cx="1193407" cy="684344"/>
          </a:xfrm>
          <a:prstGeom prst="rect">
            <a:avLst/>
          </a:prstGeom>
        </p:spPr>
      </p:pic>
    </p:spTree>
    <p:extLst>
      <p:ext uri="{BB962C8B-B14F-4D97-AF65-F5344CB8AC3E}">
        <p14:creationId xmlns:p14="http://schemas.microsoft.com/office/powerpoint/2010/main" val="2834721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21"/>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22"/>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64"/>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0" nodeType="clickEffect">
                                  <p:stCondLst>
                                    <p:cond delay="0"/>
                                  </p:stCondLst>
                                  <p:childTnLst>
                                    <p:set>
                                      <p:cBhvr>
                                        <p:cTn id="34" dur="1" fill="hold">
                                          <p:stCondLst>
                                            <p:cond delay="0"/>
                                          </p:stCondLst>
                                        </p:cTn>
                                        <p:tgtEl>
                                          <p:spTgt spid="66"/>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19"/>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0" nodeType="clickEffect">
                                  <p:stCondLst>
                                    <p:cond delay="0"/>
                                  </p:stCondLst>
                                  <p:childTnLst>
                                    <p:set>
                                      <p:cBhvr>
                                        <p:cTn id="46" dur="1" fill="hold">
                                          <p:stCondLst>
                                            <p:cond delay="0"/>
                                          </p:stCondLst>
                                        </p:cTn>
                                        <p:tgtEl>
                                          <p:spTgt spid="16"/>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0" nodeType="clickEffect">
                                  <p:stCondLst>
                                    <p:cond delay="0"/>
                                  </p:stCondLst>
                                  <p:childTnLst>
                                    <p:set>
                                      <p:cBhvr>
                                        <p:cTn id="50" dur="1" fill="hold">
                                          <p:stCondLst>
                                            <p:cond delay="0"/>
                                          </p:stCondLst>
                                        </p:cTn>
                                        <p:tgtEl>
                                          <p:spTgt spid="13"/>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xit" presetSubtype="0" fill="hold" grpId="0" nodeType="clickEffect">
                                  <p:stCondLst>
                                    <p:cond delay="0"/>
                                  </p:stCondLst>
                                  <p:childTnLst>
                                    <p:set>
                                      <p:cBhvr>
                                        <p:cTn id="54" dur="1" fill="hold">
                                          <p:stCondLst>
                                            <p:cond delay="0"/>
                                          </p:stCondLst>
                                        </p:cTn>
                                        <p:tgtEl>
                                          <p:spTgt spid="12"/>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1" presetClass="exit" presetSubtype="0" fill="hold" grpId="0" nodeType="clickEffect">
                                  <p:stCondLst>
                                    <p:cond delay="0"/>
                                  </p:stCondLst>
                                  <p:childTnLst>
                                    <p:set>
                                      <p:cBhvr>
                                        <p:cTn id="58" dur="1" fill="hold">
                                          <p:stCondLst>
                                            <p:cond delay="0"/>
                                          </p:stCondLst>
                                        </p:cTn>
                                        <p:tgtEl>
                                          <p:spTgt spid="10"/>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 presetClass="exit" presetSubtype="0" fill="hold" grpId="0" nodeType="clickEffect">
                                  <p:stCondLst>
                                    <p:cond delay="0"/>
                                  </p:stCondLst>
                                  <p:childTnLst>
                                    <p:set>
                                      <p:cBhvr>
                                        <p:cTn id="62" dur="1" fill="hold">
                                          <p:stCondLst>
                                            <p:cond delay="0"/>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10" grpId="0" animBg="1"/>
      <p:bldP spid="11" grpId="0" animBg="1"/>
      <p:bldP spid="12" grpId="0" animBg="1"/>
      <p:bldP spid="13" grpId="0" animBg="1"/>
      <p:bldP spid="14" grpId="0" animBg="1"/>
      <p:bldP spid="15" grpId="0" animBg="1"/>
      <p:bldP spid="16" grpId="0" animBg="1"/>
      <p:bldP spid="18" grpId="0" animBg="1"/>
      <p:bldP spid="19" grpId="0" animBg="1"/>
      <p:bldP spid="20" grpId="0" animBg="1"/>
      <p:bldP spid="21" grpId="0" animBg="1"/>
      <p:bldP spid="22" grpId="0" animBg="1"/>
      <p:bldP spid="64" grpId="0" animBg="1"/>
      <p:bldP spid="66"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 y="296864"/>
            <a:ext cx="7990116" cy="867128"/>
          </a:xfrm>
          <a:prstGeom prst="rect">
            <a:avLst/>
          </a:prstGeom>
        </p:spPr>
      </p:pic>
      <p:sp>
        <p:nvSpPr>
          <p:cNvPr id="4" name="Title 3"/>
          <p:cNvSpPr>
            <a:spLocks noGrp="1"/>
          </p:cNvSpPr>
          <p:nvPr>
            <p:ph type="title"/>
          </p:nvPr>
        </p:nvSpPr>
        <p:spPr>
          <a:xfrm>
            <a:off x="-1" y="296864"/>
            <a:ext cx="7686676" cy="707849"/>
          </a:xfrm>
        </p:spPr>
        <p:txBody>
          <a:bodyPr>
            <a:noAutofit/>
          </a:bodyPr>
          <a:lstStyle/>
          <a:p>
            <a:r>
              <a:rPr lang="fr-FR" sz="2800" b="1" dirty="0">
                <a:solidFill>
                  <a:schemeClr val="bg1"/>
                </a:solidFill>
              </a:rPr>
              <a:t>L'héritage de l'empire colonial français</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812162" y="249870"/>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dirty="0">
                <a:ln>
                  <a:noFill/>
                </a:ln>
                <a:solidFill>
                  <a:prstClr val="white"/>
                </a:solidFill>
                <a:effectLst/>
                <a:uLnTx/>
                <a:uFillTx/>
                <a:latin typeface="Century Gothic" panose="020B0502020202020204" pitchFamily="34" charset="0"/>
                <a:ea typeface="+mn-ea"/>
                <a:cs typeface="+mn-cs"/>
              </a:rPr>
              <a:t>écrire</a:t>
            </a:r>
          </a:p>
        </p:txBody>
      </p:sp>
      <p:sp>
        <p:nvSpPr>
          <p:cNvPr id="36" name="TextBox 35">
            <a:extLst>
              <a:ext uri="{FF2B5EF4-FFF2-40B4-BE49-F238E27FC236}">
                <a16:creationId xmlns:a16="http://schemas.microsoft.com/office/drawing/2014/main" id="{9C92850D-C3BF-42FF-9828-8B0B58EEBD4E}"/>
              </a:ext>
            </a:extLst>
          </p:cNvPr>
          <p:cNvSpPr txBox="1"/>
          <p:nvPr/>
        </p:nvSpPr>
        <p:spPr>
          <a:xfrm>
            <a:off x="165769" y="1310473"/>
            <a:ext cx="8825832" cy="4893647"/>
          </a:xfrm>
          <a:prstGeom prst="rect">
            <a:avLst/>
          </a:prstGeom>
          <a:noFill/>
        </p:spPr>
        <p:txBody>
          <a:bodyPr wrap="square" rtlCol="0">
            <a:spAutoFit/>
          </a:bodyPr>
          <a:lstStyle/>
          <a:p>
            <a:pPr algn="just"/>
            <a:r>
              <a:rPr lang="fr-FR" sz="2400" dirty="0">
                <a:solidFill>
                  <a:srgbClr val="115076"/>
                </a:solidFill>
              </a:rPr>
              <a:t>Au vingt-et-unième </a:t>
            </a:r>
            <a:r>
              <a:rPr lang="fr-FR" sz="2400" b="1" dirty="0">
                <a:solidFill>
                  <a:srgbClr val="115076"/>
                </a:solidFill>
              </a:rPr>
              <a:t>siècle, </a:t>
            </a:r>
            <a:r>
              <a:rPr lang="fr-FR" sz="2400" dirty="0">
                <a:solidFill>
                  <a:srgbClr val="115076"/>
                </a:solidFill>
              </a:rPr>
              <a:t>les pays </a:t>
            </a:r>
            <a:r>
              <a:rPr lang="fr-FR" sz="2400" b="1" dirty="0">
                <a:solidFill>
                  <a:srgbClr val="115076"/>
                </a:solidFill>
              </a:rPr>
              <a:t>africains </a:t>
            </a:r>
            <a:r>
              <a:rPr lang="fr-FR" sz="2400" dirty="0">
                <a:solidFill>
                  <a:srgbClr val="115076"/>
                </a:solidFill>
              </a:rPr>
              <a:t>ont leur </a:t>
            </a:r>
            <a:r>
              <a:rPr lang="fr-FR" sz="2400" b="1" dirty="0">
                <a:solidFill>
                  <a:srgbClr val="115076"/>
                </a:solidFill>
              </a:rPr>
              <a:t>indépendance</a:t>
            </a:r>
            <a:r>
              <a:rPr lang="fr-FR" sz="2400" dirty="0">
                <a:solidFill>
                  <a:srgbClr val="115076"/>
                </a:solidFill>
              </a:rPr>
              <a:t>. Ils ne sont plus des colonies,</a:t>
            </a:r>
            <a:r>
              <a:rPr lang="fr-FR" sz="2400" b="1" dirty="0">
                <a:solidFill>
                  <a:srgbClr val="115076"/>
                </a:solidFill>
              </a:rPr>
              <a:t> </a:t>
            </a:r>
            <a:r>
              <a:rPr lang="fr-FR" sz="2400" dirty="0">
                <a:solidFill>
                  <a:srgbClr val="115076"/>
                </a:solidFill>
              </a:rPr>
              <a:t>mais ils continuent à </a:t>
            </a:r>
            <a:r>
              <a:rPr lang="fr-FR" sz="2400" b="1" dirty="0">
                <a:solidFill>
                  <a:srgbClr val="115076"/>
                </a:solidFill>
              </a:rPr>
              <a:t>vendre</a:t>
            </a:r>
            <a:r>
              <a:rPr lang="fr-FR" sz="2400" dirty="0">
                <a:solidFill>
                  <a:srgbClr val="115076"/>
                </a:solidFill>
              </a:rPr>
              <a:t> leurs produits à </a:t>
            </a:r>
            <a:r>
              <a:rPr lang="fr-FR" sz="2400" b="1" dirty="0">
                <a:solidFill>
                  <a:srgbClr val="115076"/>
                </a:solidFill>
              </a:rPr>
              <a:t>la Métropole. </a:t>
            </a:r>
            <a:r>
              <a:rPr lang="fr-FR" sz="2400" dirty="0">
                <a:solidFill>
                  <a:srgbClr val="115076"/>
                </a:solidFill>
              </a:rPr>
              <a:t>L’indépendance </a:t>
            </a:r>
            <a:r>
              <a:rPr lang="fr-FR" sz="2400" b="1" dirty="0">
                <a:solidFill>
                  <a:srgbClr val="115076"/>
                </a:solidFill>
              </a:rPr>
              <a:t>permet</a:t>
            </a:r>
            <a:r>
              <a:rPr lang="fr-FR" sz="2400" dirty="0">
                <a:solidFill>
                  <a:srgbClr val="115076"/>
                </a:solidFill>
              </a:rPr>
              <a:t> aux gens de choisir leur gouvernement et leur langue. Dans beaucoup d’anciennes </a:t>
            </a:r>
            <a:r>
              <a:rPr lang="fr-FR" sz="2400" b="1" dirty="0">
                <a:solidFill>
                  <a:srgbClr val="115076"/>
                </a:solidFill>
              </a:rPr>
              <a:t>colonies</a:t>
            </a:r>
            <a:r>
              <a:rPr lang="fr-FR" sz="2400" dirty="0">
                <a:solidFill>
                  <a:srgbClr val="115076"/>
                </a:solidFill>
              </a:rPr>
              <a:t>, comme le Togo, le français est toujours une langue officielle. En Algérie, </a:t>
            </a:r>
            <a:r>
              <a:rPr lang="fr-FR" sz="2400" b="1" dirty="0">
                <a:solidFill>
                  <a:srgbClr val="115076"/>
                </a:solidFill>
              </a:rPr>
              <a:t>jusqu’à </a:t>
            </a:r>
            <a:r>
              <a:rPr lang="fr-FR" sz="2400" dirty="0">
                <a:solidFill>
                  <a:srgbClr val="115076"/>
                </a:solidFill>
              </a:rPr>
              <a:t>l’année</a:t>
            </a:r>
            <a:r>
              <a:rPr lang="fr-FR" sz="2400" b="1" dirty="0">
                <a:solidFill>
                  <a:srgbClr val="115076"/>
                </a:solidFill>
              </a:rPr>
              <a:t> </a:t>
            </a:r>
            <a:r>
              <a:rPr lang="fr-FR" sz="2400" dirty="0">
                <a:solidFill>
                  <a:srgbClr val="115076"/>
                </a:solidFill>
              </a:rPr>
              <a:t>1963, le français a été une langue officielle, mais aujourd’hui, </a:t>
            </a:r>
            <a:r>
              <a:rPr lang="fr-FR" sz="2400" b="1" dirty="0">
                <a:solidFill>
                  <a:srgbClr val="115076"/>
                </a:solidFill>
              </a:rPr>
              <a:t>à cause de </a:t>
            </a:r>
            <a:r>
              <a:rPr lang="fr-FR" sz="2400" dirty="0">
                <a:solidFill>
                  <a:srgbClr val="115076"/>
                </a:solidFill>
              </a:rPr>
              <a:t>la nécessité économique et l’arrivée de l’internet, de plus en plus d’Algériens parlent </a:t>
            </a:r>
          </a:p>
          <a:p>
            <a:pPr algn="just"/>
            <a:r>
              <a:rPr lang="fr-FR" sz="2400" dirty="0">
                <a:solidFill>
                  <a:srgbClr val="115076"/>
                </a:solidFill>
              </a:rPr>
              <a:t>français. Beaucoup d’immigrés* viennent </a:t>
            </a:r>
          </a:p>
          <a:p>
            <a:pPr algn="just"/>
            <a:r>
              <a:rPr lang="fr-FR" sz="2400" dirty="0">
                <a:solidFill>
                  <a:srgbClr val="115076"/>
                </a:solidFill>
              </a:rPr>
              <a:t>d’Afrique pour travailler en France et </a:t>
            </a:r>
          </a:p>
          <a:p>
            <a:pPr algn="just"/>
            <a:r>
              <a:rPr lang="fr-FR" sz="2400" dirty="0">
                <a:solidFill>
                  <a:srgbClr val="115076"/>
                </a:solidFill>
              </a:rPr>
              <a:t>pour </a:t>
            </a:r>
            <a:r>
              <a:rPr lang="fr-FR" sz="2400" b="1" dirty="0">
                <a:solidFill>
                  <a:srgbClr val="115076"/>
                </a:solidFill>
              </a:rPr>
              <a:t>obtenir</a:t>
            </a:r>
            <a:r>
              <a:rPr lang="fr-FR" sz="2400" dirty="0">
                <a:solidFill>
                  <a:srgbClr val="115076"/>
                </a:solidFill>
              </a:rPr>
              <a:t> la nationalité française. </a:t>
            </a:r>
          </a:p>
        </p:txBody>
      </p:sp>
      <p:sp>
        <p:nvSpPr>
          <p:cNvPr id="37" name="Speech Bubble: Rectangle with Corners Rounded 36">
            <a:extLst>
              <a:ext uri="{FF2B5EF4-FFF2-40B4-BE49-F238E27FC236}">
                <a16:creationId xmlns:a16="http://schemas.microsoft.com/office/drawing/2014/main" id="{B09A1BCA-C1D3-4979-898A-C7D610B81F74}"/>
              </a:ext>
            </a:extLst>
          </p:cNvPr>
          <p:cNvSpPr/>
          <p:nvPr/>
        </p:nvSpPr>
        <p:spPr>
          <a:xfrm>
            <a:off x="7833034" y="276948"/>
            <a:ext cx="2832769" cy="727765"/>
          </a:xfrm>
          <a:prstGeom prst="wedgeRoundRectCallout">
            <a:avLst>
              <a:gd name="adj1" fmla="val -44713"/>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1" dirty="0">
                <a:solidFill>
                  <a:prstClr val="white"/>
                </a:solidFill>
                <a:latin typeface="Century Gothic" panose="020F0302020204030204"/>
              </a:rPr>
              <a:t>*l</a:t>
            </a:r>
            <a:r>
              <a:rPr lang="fr-FR" sz="2000" b="1" dirty="0">
                <a:solidFill>
                  <a:prstClr val="white"/>
                </a:solidFill>
                <a:latin typeface="Century Gothic" panose="020F0302020204030204"/>
              </a:rPr>
              <a:t>’héritage</a:t>
            </a:r>
            <a:r>
              <a:rPr lang="en-GB" sz="2000" b="1" dirty="0">
                <a:solidFill>
                  <a:prstClr val="white"/>
                </a:solidFill>
                <a:latin typeface="Century Gothic" panose="020F0302020204030204"/>
              </a:rPr>
              <a:t> </a:t>
            </a:r>
            <a:r>
              <a:rPr lang="en-GB" sz="2000" dirty="0">
                <a:solidFill>
                  <a:prstClr val="white"/>
                </a:solidFill>
                <a:latin typeface="Century Gothic" panose="020F0302020204030204"/>
              </a:rPr>
              <a:t>= legacy</a:t>
            </a:r>
            <a:r>
              <a:rPr lang="en-GB" sz="2000" b="1" dirty="0">
                <a:solidFill>
                  <a:prstClr val="white"/>
                </a:solidFill>
                <a:latin typeface="Century Gothic" panose="020F0302020204030204"/>
              </a:rPr>
              <a:t>, </a:t>
            </a:r>
            <a:r>
              <a:rPr lang="fr-FR" sz="2000" b="1" dirty="0">
                <a:solidFill>
                  <a:prstClr val="white"/>
                </a:solidFill>
                <a:latin typeface="Century Gothic" panose="020F0302020204030204"/>
              </a:rPr>
              <a:t>immigré</a:t>
            </a:r>
            <a:r>
              <a:rPr lang="en-GB" sz="2000" b="1" dirty="0">
                <a:solidFill>
                  <a:prstClr val="white"/>
                </a:solidFill>
                <a:latin typeface="Century Gothic" panose="020F0302020204030204"/>
              </a:rPr>
              <a:t> </a:t>
            </a:r>
            <a:r>
              <a:rPr lang="en-GB" sz="2000" dirty="0">
                <a:solidFill>
                  <a:prstClr val="white"/>
                </a:solidFill>
                <a:latin typeface="Century Gothic" panose="020F0302020204030204"/>
              </a:rPr>
              <a:t>= immigrant</a:t>
            </a:r>
            <a:endPar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38" name="TextBox 37">
            <a:extLst>
              <a:ext uri="{FF2B5EF4-FFF2-40B4-BE49-F238E27FC236}">
                <a16:creationId xmlns:a16="http://schemas.microsoft.com/office/drawing/2014/main" id="{302CCC43-1D28-46B5-A5D0-83C8F150DDBB}"/>
              </a:ext>
            </a:extLst>
          </p:cNvPr>
          <p:cNvSpPr txBox="1"/>
          <p:nvPr/>
        </p:nvSpPr>
        <p:spPr>
          <a:xfrm>
            <a:off x="9184767" y="4256542"/>
            <a:ext cx="2725153" cy="461665"/>
          </a:xfrm>
          <a:prstGeom prst="rect">
            <a:avLst/>
          </a:prstGeom>
          <a:solidFill>
            <a:srgbClr val="E3EAFD"/>
          </a:solidFill>
          <a:ln>
            <a:solidFill>
              <a:srgbClr val="115076"/>
            </a:solidFill>
          </a:ln>
        </p:spPr>
        <p:txBody>
          <a:bodyPr wrap="square" rtlCol="0">
            <a:spAutoFit/>
          </a:bodyPr>
          <a:lstStyle/>
          <a:p>
            <a:pPr algn="ctr"/>
            <a:r>
              <a:rPr lang="en-GB" sz="2400" dirty="0">
                <a:solidFill>
                  <a:srgbClr val="115076"/>
                </a:solidFill>
              </a:rPr>
              <a:t>century</a:t>
            </a:r>
          </a:p>
        </p:txBody>
      </p:sp>
      <p:sp>
        <p:nvSpPr>
          <p:cNvPr id="39" name="TextBox 38">
            <a:extLst>
              <a:ext uri="{FF2B5EF4-FFF2-40B4-BE49-F238E27FC236}">
                <a16:creationId xmlns:a16="http://schemas.microsoft.com/office/drawing/2014/main" id="{1D90BBFF-FBC3-43B5-9E67-9B77BF92C8D8}"/>
              </a:ext>
            </a:extLst>
          </p:cNvPr>
          <p:cNvSpPr txBox="1"/>
          <p:nvPr/>
        </p:nvSpPr>
        <p:spPr>
          <a:xfrm>
            <a:off x="9184767" y="3757297"/>
            <a:ext cx="2725153" cy="461665"/>
          </a:xfrm>
          <a:prstGeom prst="rect">
            <a:avLst/>
          </a:prstGeom>
          <a:solidFill>
            <a:srgbClr val="E3EAFD"/>
          </a:solidFill>
          <a:ln>
            <a:solidFill>
              <a:srgbClr val="115076"/>
            </a:solidFill>
          </a:ln>
        </p:spPr>
        <p:txBody>
          <a:bodyPr wrap="square" rtlCol="0">
            <a:spAutoFit/>
          </a:bodyPr>
          <a:lstStyle/>
          <a:p>
            <a:pPr algn="ctr"/>
            <a:r>
              <a:rPr lang="en-GB" sz="2400" dirty="0">
                <a:solidFill>
                  <a:srgbClr val="115076"/>
                </a:solidFill>
              </a:rPr>
              <a:t>African</a:t>
            </a:r>
          </a:p>
        </p:txBody>
      </p:sp>
      <p:sp>
        <p:nvSpPr>
          <p:cNvPr id="40" name="TextBox 39">
            <a:extLst>
              <a:ext uri="{FF2B5EF4-FFF2-40B4-BE49-F238E27FC236}">
                <a16:creationId xmlns:a16="http://schemas.microsoft.com/office/drawing/2014/main" id="{5EAAFF2E-A522-439B-948E-C9B3B5261223}"/>
              </a:ext>
            </a:extLst>
          </p:cNvPr>
          <p:cNvSpPr txBox="1"/>
          <p:nvPr/>
        </p:nvSpPr>
        <p:spPr>
          <a:xfrm>
            <a:off x="9184767" y="2259562"/>
            <a:ext cx="2725153" cy="461665"/>
          </a:xfrm>
          <a:prstGeom prst="rect">
            <a:avLst/>
          </a:prstGeom>
          <a:solidFill>
            <a:srgbClr val="E3EAFD"/>
          </a:solidFill>
          <a:ln>
            <a:solidFill>
              <a:srgbClr val="115076"/>
            </a:solidFill>
          </a:ln>
        </p:spPr>
        <p:txBody>
          <a:bodyPr wrap="square" rtlCol="0">
            <a:spAutoFit/>
          </a:bodyPr>
          <a:lstStyle/>
          <a:p>
            <a:pPr algn="ctr"/>
            <a:r>
              <a:rPr lang="en-GB" sz="2400" dirty="0">
                <a:solidFill>
                  <a:srgbClr val="115076"/>
                </a:solidFill>
              </a:rPr>
              <a:t>independence</a:t>
            </a:r>
          </a:p>
        </p:txBody>
      </p:sp>
      <p:sp>
        <p:nvSpPr>
          <p:cNvPr id="41" name="TextBox 40">
            <a:extLst>
              <a:ext uri="{FF2B5EF4-FFF2-40B4-BE49-F238E27FC236}">
                <a16:creationId xmlns:a16="http://schemas.microsoft.com/office/drawing/2014/main" id="{EFD96D33-1577-4C39-A621-422560499785}"/>
              </a:ext>
            </a:extLst>
          </p:cNvPr>
          <p:cNvSpPr txBox="1"/>
          <p:nvPr/>
        </p:nvSpPr>
        <p:spPr>
          <a:xfrm>
            <a:off x="9184767" y="5255032"/>
            <a:ext cx="2725153" cy="461665"/>
          </a:xfrm>
          <a:prstGeom prst="rect">
            <a:avLst/>
          </a:prstGeom>
          <a:solidFill>
            <a:srgbClr val="E3EAFD"/>
          </a:solidFill>
          <a:ln>
            <a:solidFill>
              <a:srgbClr val="115076"/>
            </a:solidFill>
          </a:ln>
        </p:spPr>
        <p:txBody>
          <a:bodyPr wrap="square" rtlCol="0">
            <a:spAutoFit/>
          </a:bodyPr>
          <a:lstStyle/>
          <a:p>
            <a:pPr algn="ctr"/>
            <a:r>
              <a:rPr lang="en-GB" sz="2400" dirty="0">
                <a:solidFill>
                  <a:srgbClr val="115076"/>
                </a:solidFill>
              </a:rPr>
              <a:t>allows</a:t>
            </a:r>
          </a:p>
        </p:txBody>
      </p:sp>
      <p:sp>
        <p:nvSpPr>
          <p:cNvPr id="42" name="TextBox 41">
            <a:extLst>
              <a:ext uri="{FF2B5EF4-FFF2-40B4-BE49-F238E27FC236}">
                <a16:creationId xmlns:a16="http://schemas.microsoft.com/office/drawing/2014/main" id="{D10AD057-4961-4277-9BC4-FDA3CDF8B567}"/>
              </a:ext>
            </a:extLst>
          </p:cNvPr>
          <p:cNvSpPr txBox="1"/>
          <p:nvPr/>
        </p:nvSpPr>
        <p:spPr>
          <a:xfrm>
            <a:off x="9184767" y="3258052"/>
            <a:ext cx="2725153" cy="461665"/>
          </a:xfrm>
          <a:prstGeom prst="rect">
            <a:avLst/>
          </a:prstGeom>
          <a:solidFill>
            <a:srgbClr val="E3EAFD"/>
          </a:solidFill>
          <a:ln>
            <a:solidFill>
              <a:srgbClr val="115076"/>
            </a:solidFill>
          </a:ln>
        </p:spPr>
        <p:txBody>
          <a:bodyPr wrap="square" rtlCol="0">
            <a:spAutoFit/>
          </a:bodyPr>
          <a:lstStyle/>
          <a:p>
            <a:pPr algn="ctr"/>
            <a:r>
              <a:rPr lang="en-GB" sz="2400" dirty="0">
                <a:solidFill>
                  <a:srgbClr val="115076"/>
                </a:solidFill>
              </a:rPr>
              <a:t>mainland France</a:t>
            </a:r>
          </a:p>
        </p:txBody>
      </p:sp>
      <p:sp>
        <p:nvSpPr>
          <p:cNvPr id="43" name="TextBox 42">
            <a:extLst>
              <a:ext uri="{FF2B5EF4-FFF2-40B4-BE49-F238E27FC236}">
                <a16:creationId xmlns:a16="http://schemas.microsoft.com/office/drawing/2014/main" id="{8677E472-5F31-488F-8FE8-D09B6117BFE9}"/>
              </a:ext>
            </a:extLst>
          </p:cNvPr>
          <p:cNvSpPr txBox="1"/>
          <p:nvPr/>
        </p:nvSpPr>
        <p:spPr>
          <a:xfrm>
            <a:off x="9184767" y="5754275"/>
            <a:ext cx="2725153" cy="461665"/>
          </a:xfrm>
          <a:prstGeom prst="rect">
            <a:avLst/>
          </a:prstGeom>
          <a:solidFill>
            <a:srgbClr val="E3EAFD"/>
          </a:solidFill>
          <a:ln>
            <a:solidFill>
              <a:srgbClr val="115076"/>
            </a:solidFill>
          </a:ln>
        </p:spPr>
        <p:txBody>
          <a:bodyPr wrap="square" rtlCol="0">
            <a:spAutoFit/>
          </a:bodyPr>
          <a:lstStyle/>
          <a:p>
            <a:pPr algn="ctr"/>
            <a:r>
              <a:rPr lang="en-GB" sz="2400" dirty="0">
                <a:solidFill>
                  <a:srgbClr val="115076"/>
                </a:solidFill>
              </a:rPr>
              <a:t>colonies</a:t>
            </a:r>
          </a:p>
        </p:txBody>
      </p:sp>
      <p:sp>
        <p:nvSpPr>
          <p:cNvPr id="44" name="TextBox 43">
            <a:extLst>
              <a:ext uri="{FF2B5EF4-FFF2-40B4-BE49-F238E27FC236}">
                <a16:creationId xmlns:a16="http://schemas.microsoft.com/office/drawing/2014/main" id="{46F8AA7D-4187-4337-8F85-D05C9FB0F556}"/>
              </a:ext>
            </a:extLst>
          </p:cNvPr>
          <p:cNvSpPr txBox="1"/>
          <p:nvPr/>
        </p:nvSpPr>
        <p:spPr>
          <a:xfrm>
            <a:off x="9184767" y="2758807"/>
            <a:ext cx="2725153" cy="461665"/>
          </a:xfrm>
          <a:prstGeom prst="rect">
            <a:avLst/>
          </a:prstGeom>
          <a:solidFill>
            <a:srgbClr val="E3EAFD"/>
          </a:solidFill>
          <a:ln>
            <a:solidFill>
              <a:srgbClr val="115076"/>
            </a:solidFill>
          </a:ln>
        </p:spPr>
        <p:txBody>
          <a:bodyPr wrap="square" rtlCol="0">
            <a:spAutoFit/>
          </a:bodyPr>
          <a:lstStyle/>
          <a:p>
            <a:pPr algn="ctr"/>
            <a:r>
              <a:rPr lang="en-GB" sz="2400" dirty="0">
                <a:solidFill>
                  <a:srgbClr val="115076"/>
                </a:solidFill>
              </a:rPr>
              <a:t>to sell</a:t>
            </a:r>
          </a:p>
        </p:txBody>
      </p:sp>
      <p:sp>
        <p:nvSpPr>
          <p:cNvPr id="45" name="TextBox 44">
            <a:extLst>
              <a:ext uri="{FF2B5EF4-FFF2-40B4-BE49-F238E27FC236}">
                <a16:creationId xmlns:a16="http://schemas.microsoft.com/office/drawing/2014/main" id="{6CBA8BE4-1323-43C9-9AC0-F0C89C381B5B}"/>
              </a:ext>
            </a:extLst>
          </p:cNvPr>
          <p:cNvSpPr txBox="1"/>
          <p:nvPr/>
        </p:nvSpPr>
        <p:spPr>
          <a:xfrm>
            <a:off x="9184767" y="1760317"/>
            <a:ext cx="2725153" cy="461665"/>
          </a:xfrm>
          <a:prstGeom prst="rect">
            <a:avLst/>
          </a:prstGeom>
          <a:solidFill>
            <a:srgbClr val="E3EAFD"/>
          </a:solidFill>
          <a:ln>
            <a:solidFill>
              <a:srgbClr val="115076"/>
            </a:solidFill>
          </a:ln>
        </p:spPr>
        <p:txBody>
          <a:bodyPr wrap="square" rtlCol="0">
            <a:spAutoFit/>
          </a:bodyPr>
          <a:lstStyle/>
          <a:p>
            <a:pPr algn="ctr"/>
            <a:r>
              <a:rPr lang="en-GB" sz="2400" dirty="0">
                <a:solidFill>
                  <a:srgbClr val="115076"/>
                </a:solidFill>
              </a:rPr>
              <a:t>until</a:t>
            </a:r>
          </a:p>
        </p:txBody>
      </p:sp>
      <p:sp>
        <p:nvSpPr>
          <p:cNvPr id="46" name="TextBox 45">
            <a:extLst>
              <a:ext uri="{FF2B5EF4-FFF2-40B4-BE49-F238E27FC236}">
                <a16:creationId xmlns:a16="http://schemas.microsoft.com/office/drawing/2014/main" id="{35B70E4C-2D54-4281-BDE8-431BD7E72CE6}"/>
              </a:ext>
            </a:extLst>
          </p:cNvPr>
          <p:cNvSpPr txBox="1"/>
          <p:nvPr/>
        </p:nvSpPr>
        <p:spPr>
          <a:xfrm>
            <a:off x="9184767" y="4755787"/>
            <a:ext cx="2725153" cy="461665"/>
          </a:xfrm>
          <a:prstGeom prst="rect">
            <a:avLst/>
          </a:prstGeom>
          <a:solidFill>
            <a:srgbClr val="E3EAFD"/>
          </a:solidFill>
          <a:ln>
            <a:solidFill>
              <a:srgbClr val="115076"/>
            </a:solidFill>
          </a:ln>
        </p:spPr>
        <p:txBody>
          <a:bodyPr wrap="square" rtlCol="0">
            <a:spAutoFit/>
          </a:bodyPr>
          <a:lstStyle/>
          <a:p>
            <a:pPr algn="ctr"/>
            <a:r>
              <a:rPr lang="en-GB" sz="2400" dirty="0">
                <a:solidFill>
                  <a:srgbClr val="115076"/>
                </a:solidFill>
              </a:rPr>
              <a:t>because of</a:t>
            </a:r>
          </a:p>
        </p:txBody>
      </p:sp>
      <p:sp>
        <p:nvSpPr>
          <p:cNvPr id="47" name="TextBox 46">
            <a:extLst>
              <a:ext uri="{FF2B5EF4-FFF2-40B4-BE49-F238E27FC236}">
                <a16:creationId xmlns:a16="http://schemas.microsoft.com/office/drawing/2014/main" id="{FB432F7F-384B-4563-BB46-0D42E34854DD}"/>
              </a:ext>
            </a:extLst>
          </p:cNvPr>
          <p:cNvSpPr txBox="1"/>
          <p:nvPr/>
        </p:nvSpPr>
        <p:spPr>
          <a:xfrm>
            <a:off x="9184767" y="1261072"/>
            <a:ext cx="2725153" cy="461665"/>
          </a:xfrm>
          <a:prstGeom prst="rect">
            <a:avLst/>
          </a:prstGeom>
          <a:solidFill>
            <a:srgbClr val="E3EAFD"/>
          </a:solidFill>
          <a:ln>
            <a:solidFill>
              <a:srgbClr val="115076"/>
            </a:solidFill>
          </a:ln>
        </p:spPr>
        <p:txBody>
          <a:bodyPr wrap="square" rtlCol="0">
            <a:spAutoFit/>
          </a:bodyPr>
          <a:lstStyle/>
          <a:p>
            <a:pPr algn="ctr"/>
            <a:r>
              <a:rPr lang="en-GB" sz="2400" dirty="0">
                <a:solidFill>
                  <a:srgbClr val="115076"/>
                </a:solidFill>
              </a:rPr>
              <a:t>to obtain</a:t>
            </a:r>
          </a:p>
        </p:txBody>
      </p:sp>
      <p:sp>
        <p:nvSpPr>
          <p:cNvPr id="10" name="Rectangle 9">
            <a:extLst>
              <a:ext uri="{FF2B5EF4-FFF2-40B4-BE49-F238E27FC236}">
                <a16:creationId xmlns:a16="http://schemas.microsoft.com/office/drawing/2014/main" id="{178BE10E-3F01-4DBB-B7EC-5258F23C2784}"/>
              </a:ext>
            </a:extLst>
          </p:cNvPr>
          <p:cNvSpPr/>
          <p:nvPr/>
        </p:nvSpPr>
        <p:spPr>
          <a:xfrm>
            <a:off x="3352800" y="1311965"/>
            <a:ext cx="1066800" cy="41226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dirty="0">
                <a:solidFill>
                  <a:srgbClr val="115076"/>
                </a:solidFill>
              </a:rPr>
              <a:t>?</a:t>
            </a:r>
          </a:p>
        </p:txBody>
      </p:sp>
      <p:sp>
        <p:nvSpPr>
          <p:cNvPr id="48" name="Rectangle 47">
            <a:extLst>
              <a:ext uri="{FF2B5EF4-FFF2-40B4-BE49-F238E27FC236}">
                <a16:creationId xmlns:a16="http://schemas.microsoft.com/office/drawing/2014/main" id="{F02C4CDF-6080-4185-B153-9400E3AB5A68}"/>
              </a:ext>
            </a:extLst>
          </p:cNvPr>
          <p:cNvSpPr/>
          <p:nvPr/>
        </p:nvSpPr>
        <p:spPr>
          <a:xfrm>
            <a:off x="6107479" y="1302298"/>
            <a:ext cx="1362075" cy="41226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dirty="0">
                <a:solidFill>
                  <a:srgbClr val="115076"/>
                </a:solidFill>
              </a:rPr>
              <a:t>?</a:t>
            </a:r>
          </a:p>
        </p:txBody>
      </p:sp>
      <p:sp>
        <p:nvSpPr>
          <p:cNvPr id="49" name="Rectangle 48">
            <a:extLst>
              <a:ext uri="{FF2B5EF4-FFF2-40B4-BE49-F238E27FC236}">
                <a16:creationId xmlns:a16="http://schemas.microsoft.com/office/drawing/2014/main" id="{EFAC2952-2609-409C-845D-C5FC7AB09B0F}"/>
              </a:ext>
            </a:extLst>
          </p:cNvPr>
          <p:cNvSpPr/>
          <p:nvPr/>
        </p:nvSpPr>
        <p:spPr>
          <a:xfrm>
            <a:off x="165768" y="1714562"/>
            <a:ext cx="2398755" cy="382439"/>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dirty="0">
                <a:solidFill>
                  <a:srgbClr val="115076"/>
                </a:solidFill>
              </a:rPr>
              <a:t>?</a:t>
            </a:r>
          </a:p>
        </p:txBody>
      </p:sp>
      <p:sp>
        <p:nvSpPr>
          <p:cNvPr id="50" name="Rectangle 49">
            <a:extLst>
              <a:ext uri="{FF2B5EF4-FFF2-40B4-BE49-F238E27FC236}">
                <a16:creationId xmlns:a16="http://schemas.microsoft.com/office/drawing/2014/main" id="{5ACA8EC2-1E57-439B-8209-BF6833E85680}"/>
              </a:ext>
            </a:extLst>
          </p:cNvPr>
          <p:cNvSpPr/>
          <p:nvPr/>
        </p:nvSpPr>
        <p:spPr>
          <a:xfrm>
            <a:off x="2263215" y="3195758"/>
            <a:ext cx="1480457" cy="41226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dirty="0">
                <a:solidFill>
                  <a:srgbClr val="115076"/>
                </a:solidFill>
              </a:rPr>
              <a:t>?</a:t>
            </a:r>
          </a:p>
        </p:txBody>
      </p:sp>
      <p:sp>
        <p:nvSpPr>
          <p:cNvPr id="51" name="Rectangle 50">
            <a:extLst>
              <a:ext uri="{FF2B5EF4-FFF2-40B4-BE49-F238E27FC236}">
                <a16:creationId xmlns:a16="http://schemas.microsoft.com/office/drawing/2014/main" id="{E00EA6AC-A74B-4AFE-9927-786FA46FDFE1}"/>
              </a:ext>
            </a:extLst>
          </p:cNvPr>
          <p:cNvSpPr/>
          <p:nvPr/>
        </p:nvSpPr>
        <p:spPr>
          <a:xfrm>
            <a:off x="2406118" y="2080186"/>
            <a:ext cx="1374157" cy="382439"/>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dirty="0">
                <a:solidFill>
                  <a:srgbClr val="115076"/>
                </a:solidFill>
              </a:rPr>
              <a:t>?</a:t>
            </a:r>
          </a:p>
        </p:txBody>
      </p:sp>
      <p:sp>
        <p:nvSpPr>
          <p:cNvPr id="52" name="Rectangle 51">
            <a:extLst>
              <a:ext uri="{FF2B5EF4-FFF2-40B4-BE49-F238E27FC236}">
                <a16:creationId xmlns:a16="http://schemas.microsoft.com/office/drawing/2014/main" id="{7717CA79-B03F-4711-88FC-9F4AA354DD16}"/>
              </a:ext>
            </a:extLst>
          </p:cNvPr>
          <p:cNvSpPr/>
          <p:nvPr/>
        </p:nvSpPr>
        <p:spPr>
          <a:xfrm>
            <a:off x="3003444" y="2440761"/>
            <a:ext cx="1262744" cy="39442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dirty="0">
                <a:solidFill>
                  <a:srgbClr val="115076"/>
                </a:solidFill>
              </a:rPr>
              <a:t>?</a:t>
            </a:r>
          </a:p>
        </p:txBody>
      </p:sp>
      <p:sp>
        <p:nvSpPr>
          <p:cNvPr id="53" name="Rectangle 52">
            <a:extLst>
              <a:ext uri="{FF2B5EF4-FFF2-40B4-BE49-F238E27FC236}">
                <a16:creationId xmlns:a16="http://schemas.microsoft.com/office/drawing/2014/main" id="{385A6171-2A6B-444D-80B9-7D3212F4D6DA}"/>
              </a:ext>
            </a:extLst>
          </p:cNvPr>
          <p:cNvSpPr/>
          <p:nvPr/>
        </p:nvSpPr>
        <p:spPr>
          <a:xfrm>
            <a:off x="6523207" y="3513585"/>
            <a:ext cx="1163467" cy="41226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dirty="0">
                <a:solidFill>
                  <a:srgbClr val="115076"/>
                </a:solidFill>
              </a:rPr>
              <a:t>?</a:t>
            </a:r>
          </a:p>
        </p:txBody>
      </p:sp>
      <p:sp>
        <p:nvSpPr>
          <p:cNvPr id="54" name="Rectangle 53">
            <a:extLst>
              <a:ext uri="{FF2B5EF4-FFF2-40B4-BE49-F238E27FC236}">
                <a16:creationId xmlns:a16="http://schemas.microsoft.com/office/drawing/2014/main" id="{EF341B51-8257-4937-BF67-98068601A646}"/>
              </a:ext>
            </a:extLst>
          </p:cNvPr>
          <p:cNvSpPr/>
          <p:nvPr/>
        </p:nvSpPr>
        <p:spPr>
          <a:xfrm>
            <a:off x="2079922" y="4281242"/>
            <a:ext cx="2186266" cy="41226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dirty="0">
                <a:solidFill>
                  <a:srgbClr val="115076"/>
                </a:solidFill>
              </a:rPr>
              <a:t>?</a:t>
            </a:r>
          </a:p>
        </p:txBody>
      </p:sp>
      <p:sp>
        <p:nvSpPr>
          <p:cNvPr id="55" name="Rectangle 54">
            <a:extLst>
              <a:ext uri="{FF2B5EF4-FFF2-40B4-BE49-F238E27FC236}">
                <a16:creationId xmlns:a16="http://schemas.microsoft.com/office/drawing/2014/main" id="{6E367AC8-5070-45C6-8E4F-F590F27D8092}"/>
              </a:ext>
            </a:extLst>
          </p:cNvPr>
          <p:cNvSpPr/>
          <p:nvPr/>
        </p:nvSpPr>
        <p:spPr>
          <a:xfrm>
            <a:off x="967860" y="5754275"/>
            <a:ext cx="1112062" cy="41226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dirty="0">
                <a:solidFill>
                  <a:srgbClr val="115076"/>
                </a:solidFill>
              </a:rPr>
              <a:t>?</a:t>
            </a:r>
          </a:p>
        </p:txBody>
      </p:sp>
      <p:pic>
        <p:nvPicPr>
          <p:cNvPr id="13" name="Picture 12" descr="A picture containing text, businesscard&#10;&#10;Description automatically generated">
            <a:extLst>
              <a:ext uri="{FF2B5EF4-FFF2-40B4-BE49-F238E27FC236}">
                <a16:creationId xmlns:a16="http://schemas.microsoft.com/office/drawing/2014/main" id="{F4FD2C6E-FD3C-46F6-8A6C-BA4CDA96ADB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74069" y="5103530"/>
            <a:ext cx="2226036" cy="1226333"/>
          </a:xfrm>
          <a:prstGeom prst="rect">
            <a:avLst/>
          </a:prstGeom>
        </p:spPr>
      </p:pic>
      <p:sp>
        <p:nvSpPr>
          <p:cNvPr id="57" name="Rectangle 56">
            <a:extLst>
              <a:ext uri="{FF2B5EF4-FFF2-40B4-BE49-F238E27FC236}">
                <a16:creationId xmlns:a16="http://schemas.microsoft.com/office/drawing/2014/main" id="{083CD6D6-D3ED-4186-AC11-8F5B57B5AC4D}"/>
              </a:ext>
            </a:extLst>
          </p:cNvPr>
          <p:cNvSpPr/>
          <p:nvPr/>
        </p:nvSpPr>
        <p:spPr>
          <a:xfrm>
            <a:off x="6591301" y="2126826"/>
            <a:ext cx="2308804" cy="41226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400" dirty="0">
                <a:solidFill>
                  <a:srgbClr val="115076"/>
                </a:solidFill>
              </a:rPr>
              <a:t>?</a:t>
            </a:r>
          </a:p>
        </p:txBody>
      </p:sp>
    </p:spTree>
    <p:extLst>
      <p:ext uri="{BB962C8B-B14F-4D97-AF65-F5344CB8AC3E}">
        <p14:creationId xmlns:p14="http://schemas.microsoft.com/office/powerpoint/2010/main" val="2688655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hidden"/>
                                      </p:to>
                                    </p:set>
                                  </p:childTnLst>
                                </p:cTn>
                              </p:par>
                            </p:childTnLst>
                          </p:cTn>
                        </p:par>
                        <p:par>
                          <p:cTn id="7" fill="hold">
                            <p:stCondLst>
                              <p:cond delay="0"/>
                            </p:stCondLst>
                            <p:childTnLst>
                              <p:par>
                                <p:cTn id="8" presetID="24" presetClass="emph" presetSubtype="0" fill="hold" grpId="0" nodeType="afterEffect">
                                  <p:stCondLst>
                                    <p:cond delay="0"/>
                                  </p:stCondLst>
                                  <p:childTnLst>
                                    <p:animClr clrSpc="hsl" dir="cw">
                                      <p:cBhvr override="childStyle">
                                        <p:cTn id="9" dur="500" fill="hold"/>
                                        <p:tgtEl>
                                          <p:spTgt spid="38"/>
                                        </p:tgtEl>
                                        <p:attrNameLst>
                                          <p:attrName>style.color</p:attrName>
                                        </p:attrNameLst>
                                      </p:cBhvr>
                                      <p:by>
                                        <p:hsl h="0" s="-12549" l="-25098"/>
                                      </p:by>
                                    </p:animClr>
                                    <p:animClr clrSpc="hsl" dir="cw">
                                      <p:cBhvr>
                                        <p:cTn id="10" dur="500" fill="hold"/>
                                        <p:tgtEl>
                                          <p:spTgt spid="38"/>
                                        </p:tgtEl>
                                        <p:attrNameLst>
                                          <p:attrName>fillcolor</p:attrName>
                                        </p:attrNameLst>
                                      </p:cBhvr>
                                      <p:by>
                                        <p:hsl h="0" s="-12549" l="-25098"/>
                                      </p:by>
                                    </p:animClr>
                                    <p:animClr clrSpc="hsl" dir="cw">
                                      <p:cBhvr>
                                        <p:cTn id="11" dur="500" fill="hold"/>
                                        <p:tgtEl>
                                          <p:spTgt spid="38"/>
                                        </p:tgtEl>
                                        <p:attrNameLst>
                                          <p:attrName>stroke.color</p:attrName>
                                        </p:attrNameLst>
                                      </p:cBhvr>
                                      <p:by>
                                        <p:hsl h="0" s="-12549" l="-25098"/>
                                      </p:by>
                                    </p:animClr>
                                    <p:set>
                                      <p:cBhvr>
                                        <p:cTn id="12" dur="500" fill="hold"/>
                                        <p:tgtEl>
                                          <p:spTgt spid="38"/>
                                        </p:tgtEl>
                                        <p:attrNameLst>
                                          <p:attrName>fill.type</p:attrName>
                                        </p:attrNameLst>
                                      </p:cBhvr>
                                      <p:to>
                                        <p:strVal val="solid"/>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48"/>
                                        </p:tgtEl>
                                        <p:attrNameLst>
                                          <p:attrName>style.visibility</p:attrName>
                                        </p:attrNameLst>
                                      </p:cBhvr>
                                      <p:to>
                                        <p:strVal val="hidden"/>
                                      </p:to>
                                    </p:set>
                                  </p:childTnLst>
                                </p:cTn>
                              </p:par>
                            </p:childTnLst>
                          </p:cTn>
                        </p:par>
                        <p:par>
                          <p:cTn id="17" fill="hold">
                            <p:stCondLst>
                              <p:cond delay="0"/>
                            </p:stCondLst>
                            <p:childTnLst>
                              <p:par>
                                <p:cTn id="18" presetID="24" presetClass="emph" presetSubtype="0" fill="hold" grpId="0" nodeType="afterEffect">
                                  <p:stCondLst>
                                    <p:cond delay="0"/>
                                  </p:stCondLst>
                                  <p:childTnLst>
                                    <p:animClr clrSpc="hsl" dir="cw">
                                      <p:cBhvr override="childStyle">
                                        <p:cTn id="19" dur="500" fill="hold"/>
                                        <p:tgtEl>
                                          <p:spTgt spid="39"/>
                                        </p:tgtEl>
                                        <p:attrNameLst>
                                          <p:attrName>style.color</p:attrName>
                                        </p:attrNameLst>
                                      </p:cBhvr>
                                      <p:by>
                                        <p:hsl h="0" s="-12549" l="-25098"/>
                                      </p:by>
                                    </p:animClr>
                                    <p:animClr clrSpc="hsl" dir="cw">
                                      <p:cBhvr>
                                        <p:cTn id="20" dur="500" fill="hold"/>
                                        <p:tgtEl>
                                          <p:spTgt spid="39"/>
                                        </p:tgtEl>
                                        <p:attrNameLst>
                                          <p:attrName>fillcolor</p:attrName>
                                        </p:attrNameLst>
                                      </p:cBhvr>
                                      <p:by>
                                        <p:hsl h="0" s="-12549" l="-25098"/>
                                      </p:by>
                                    </p:animClr>
                                    <p:animClr clrSpc="hsl" dir="cw">
                                      <p:cBhvr>
                                        <p:cTn id="21" dur="500" fill="hold"/>
                                        <p:tgtEl>
                                          <p:spTgt spid="39"/>
                                        </p:tgtEl>
                                        <p:attrNameLst>
                                          <p:attrName>stroke.color</p:attrName>
                                        </p:attrNameLst>
                                      </p:cBhvr>
                                      <p:by>
                                        <p:hsl h="0" s="-12549" l="-25098"/>
                                      </p:by>
                                    </p:animClr>
                                    <p:set>
                                      <p:cBhvr>
                                        <p:cTn id="22" dur="500" fill="hold"/>
                                        <p:tgtEl>
                                          <p:spTgt spid="39"/>
                                        </p:tgtEl>
                                        <p:attrNameLst>
                                          <p:attrName>fill.type</p:attrName>
                                        </p:attrNameLst>
                                      </p:cBhvr>
                                      <p:to>
                                        <p:strVal val="solid"/>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49"/>
                                        </p:tgtEl>
                                        <p:attrNameLst>
                                          <p:attrName>style.visibility</p:attrName>
                                        </p:attrNameLst>
                                      </p:cBhvr>
                                      <p:to>
                                        <p:strVal val="hidden"/>
                                      </p:to>
                                    </p:set>
                                  </p:childTnLst>
                                </p:cTn>
                              </p:par>
                            </p:childTnLst>
                          </p:cTn>
                        </p:par>
                        <p:par>
                          <p:cTn id="27" fill="hold">
                            <p:stCondLst>
                              <p:cond delay="0"/>
                            </p:stCondLst>
                            <p:childTnLst>
                              <p:par>
                                <p:cTn id="28" presetID="24" presetClass="emph" presetSubtype="0" fill="hold" grpId="0" nodeType="afterEffect">
                                  <p:stCondLst>
                                    <p:cond delay="0"/>
                                  </p:stCondLst>
                                  <p:childTnLst>
                                    <p:animClr clrSpc="hsl" dir="cw">
                                      <p:cBhvr override="childStyle">
                                        <p:cTn id="29" dur="500" fill="hold"/>
                                        <p:tgtEl>
                                          <p:spTgt spid="40"/>
                                        </p:tgtEl>
                                        <p:attrNameLst>
                                          <p:attrName>style.color</p:attrName>
                                        </p:attrNameLst>
                                      </p:cBhvr>
                                      <p:by>
                                        <p:hsl h="0" s="-12549" l="-25098"/>
                                      </p:by>
                                    </p:animClr>
                                    <p:animClr clrSpc="hsl" dir="cw">
                                      <p:cBhvr>
                                        <p:cTn id="30" dur="500" fill="hold"/>
                                        <p:tgtEl>
                                          <p:spTgt spid="40"/>
                                        </p:tgtEl>
                                        <p:attrNameLst>
                                          <p:attrName>fillcolor</p:attrName>
                                        </p:attrNameLst>
                                      </p:cBhvr>
                                      <p:by>
                                        <p:hsl h="0" s="-12549" l="-25098"/>
                                      </p:by>
                                    </p:animClr>
                                    <p:animClr clrSpc="hsl" dir="cw">
                                      <p:cBhvr>
                                        <p:cTn id="31" dur="500" fill="hold"/>
                                        <p:tgtEl>
                                          <p:spTgt spid="40"/>
                                        </p:tgtEl>
                                        <p:attrNameLst>
                                          <p:attrName>stroke.color</p:attrName>
                                        </p:attrNameLst>
                                      </p:cBhvr>
                                      <p:by>
                                        <p:hsl h="0" s="-12549" l="-25098"/>
                                      </p:by>
                                    </p:animClr>
                                    <p:set>
                                      <p:cBhvr>
                                        <p:cTn id="32" dur="500" fill="hold"/>
                                        <p:tgtEl>
                                          <p:spTgt spid="40"/>
                                        </p:tgtEl>
                                        <p:attrNameLst>
                                          <p:attrName>fill.type</p:attrName>
                                        </p:attrNameLst>
                                      </p:cBhvr>
                                      <p:to>
                                        <p:strVal val="solid"/>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0" nodeType="clickEffect">
                                  <p:stCondLst>
                                    <p:cond delay="0"/>
                                  </p:stCondLst>
                                  <p:childTnLst>
                                    <p:set>
                                      <p:cBhvr>
                                        <p:cTn id="36" dur="1" fill="hold">
                                          <p:stCondLst>
                                            <p:cond delay="0"/>
                                          </p:stCondLst>
                                        </p:cTn>
                                        <p:tgtEl>
                                          <p:spTgt spid="51"/>
                                        </p:tgtEl>
                                        <p:attrNameLst>
                                          <p:attrName>style.visibility</p:attrName>
                                        </p:attrNameLst>
                                      </p:cBhvr>
                                      <p:to>
                                        <p:strVal val="hidden"/>
                                      </p:to>
                                    </p:set>
                                  </p:childTnLst>
                                </p:cTn>
                              </p:par>
                            </p:childTnLst>
                          </p:cTn>
                        </p:par>
                        <p:par>
                          <p:cTn id="37" fill="hold">
                            <p:stCondLst>
                              <p:cond delay="0"/>
                            </p:stCondLst>
                            <p:childTnLst>
                              <p:par>
                                <p:cTn id="38" presetID="24" presetClass="emph" presetSubtype="0" fill="hold" grpId="0" nodeType="afterEffect">
                                  <p:stCondLst>
                                    <p:cond delay="0"/>
                                  </p:stCondLst>
                                  <p:childTnLst>
                                    <p:animClr clrSpc="hsl" dir="cw">
                                      <p:cBhvr override="childStyle">
                                        <p:cTn id="39" dur="500" fill="hold"/>
                                        <p:tgtEl>
                                          <p:spTgt spid="44"/>
                                        </p:tgtEl>
                                        <p:attrNameLst>
                                          <p:attrName>style.color</p:attrName>
                                        </p:attrNameLst>
                                      </p:cBhvr>
                                      <p:by>
                                        <p:hsl h="0" s="-12549" l="-25098"/>
                                      </p:by>
                                    </p:animClr>
                                    <p:animClr clrSpc="hsl" dir="cw">
                                      <p:cBhvr>
                                        <p:cTn id="40" dur="500" fill="hold"/>
                                        <p:tgtEl>
                                          <p:spTgt spid="44"/>
                                        </p:tgtEl>
                                        <p:attrNameLst>
                                          <p:attrName>fillcolor</p:attrName>
                                        </p:attrNameLst>
                                      </p:cBhvr>
                                      <p:by>
                                        <p:hsl h="0" s="-12549" l="-25098"/>
                                      </p:by>
                                    </p:animClr>
                                    <p:animClr clrSpc="hsl" dir="cw">
                                      <p:cBhvr>
                                        <p:cTn id="41" dur="500" fill="hold"/>
                                        <p:tgtEl>
                                          <p:spTgt spid="44"/>
                                        </p:tgtEl>
                                        <p:attrNameLst>
                                          <p:attrName>stroke.color</p:attrName>
                                        </p:attrNameLst>
                                      </p:cBhvr>
                                      <p:by>
                                        <p:hsl h="0" s="-12549" l="-25098"/>
                                      </p:by>
                                    </p:animClr>
                                    <p:set>
                                      <p:cBhvr>
                                        <p:cTn id="42" dur="500" fill="hold"/>
                                        <p:tgtEl>
                                          <p:spTgt spid="44"/>
                                        </p:tgtEl>
                                        <p:attrNameLst>
                                          <p:attrName>fill.type</p:attrName>
                                        </p:attrNameLst>
                                      </p:cBhvr>
                                      <p:to>
                                        <p:strVal val="solid"/>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0" nodeType="clickEffect">
                                  <p:stCondLst>
                                    <p:cond delay="0"/>
                                  </p:stCondLst>
                                  <p:childTnLst>
                                    <p:set>
                                      <p:cBhvr>
                                        <p:cTn id="46" dur="1" fill="hold">
                                          <p:stCondLst>
                                            <p:cond delay="0"/>
                                          </p:stCondLst>
                                        </p:cTn>
                                        <p:tgtEl>
                                          <p:spTgt spid="57"/>
                                        </p:tgtEl>
                                        <p:attrNameLst>
                                          <p:attrName>style.visibility</p:attrName>
                                        </p:attrNameLst>
                                      </p:cBhvr>
                                      <p:to>
                                        <p:strVal val="hidden"/>
                                      </p:to>
                                    </p:set>
                                  </p:childTnLst>
                                </p:cTn>
                              </p:par>
                            </p:childTnLst>
                          </p:cTn>
                        </p:par>
                        <p:par>
                          <p:cTn id="47" fill="hold">
                            <p:stCondLst>
                              <p:cond delay="0"/>
                            </p:stCondLst>
                            <p:childTnLst>
                              <p:par>
                                <p:cTn id="48" presetID="24" presetClass="emph" presetSubtype="0" fill="hold" grpId="0" nodeType="afterEffect">
                                  <p:stCondLst>
                                    <p:cond delay="0"/>
                                  </p:stCondLst>
                                  <p:childTnLst>
                                    <p:animClr clrSpc="hsl" dir="cw">
                                      <p:cBhvr override="childStyle">
                                        <p:cTn id="49" dur="500" fill="hold"/>
                                        <p:tgtEl>
                                          <p:spTgt spid="42"/>
                                        </p:tgtEl>
                                        <p:attrNameLst>
                                          <p:attrName>style.color</p:attrName>
                                        </p:attrNameLst>
                                      </p:cBhvr>
                                      <p:by>
                                        <p:hsl h="0" s="-12549" l="-25098"/>
                                      </p:by>
                                    </p:animClr>
                                    <p:animClr clrSpc="hsl" dir="cw">
                                      <p:cBhvr>
                                        <p:cTn id="50" dur="500" fill="hold"/>
                                        <p:tgtEl>
                                          <p:spTgt spid="42"/>
                                        </p:tgtEl>
                                        <p:attrNameLst>
                                          <p:attrName>fillcolor</p:attrName>
                                        </p:attrNameLst>
                                      </p:cBhvr>
                                      <p:by>
                                        <p:hsl h="0" s="-12549" l="-25098"/>
                                      </p:by>
                                    </p:animClr>
                                    <p:animClr clrSpc="hsl" dir="cw">
                                      <p:cBhvr>
                                        <p:cTn id="51" dur="500" fill="hold"/>
                                        <p:tgtEl>
                                          <p:spTgt spid="42"/>
                                        </p:tgtEl>
                                        <p:attrNameLst>
                                          <p:attrName>stroke.color</p:attrName>
                                        </p:attrNameLst>
                                      </p:cBhvr>
                                      <p:by>
                                        <p:hsl h="0" s="-12549" l="-25098"/>
                                      </p:by>
                                    </p:animClr>
                                    <p:set>
                                      <p:cBhvr>
                                        <p:cTn id="52" dur="500" fill="hold"/>
                                        <p:tgtEl>
                                          <p:spTgt spid="42"/>
                                        </p:tgtEl>
                                        <p:attrNameLst>
                                          <p:attrName>fill.type</p:attrName>
                                        </p:attrNameLst>
                                      </p:cBhvr>
                                      <p:to>
                                        <p:strVal val="solid"/>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0" nodeType="clickEffect">
                                  <p:stCondLst>
                                    <p:cond delay="0"/>
                                  </p:stCondLst>
                                  <p:childTnLst>
                                    <p:set>
                                      <p:cBhvr>
                                        <p:cTn id="56" dur="1" fill="hold">
                                          <p:stCondLst>
                                            <p:cond delay="0"/>
                                          </p:stCondLst>
                                        </p:cTn>
                                        <p:tgtEl>
                                          <p:spTgt spid="52"/>
                                        </p:tgtEl>
                                        <p:attrNameLst>
                                          <p:attrName>style.visibility</p:attrName>
                                        </p:attrNameLst>
                                      </p:cBhvr>
                                      <p:to>
                                        <p:strVal val="hidden"/>
                                      </p:to>
                                    </p:set>
                                  </p:childTnLst>
                                </p:cTn>
                              </p:par>
                            </p:childTnLst>
                          </p:cTn>
                        </p:par>
                        <p:par>
                          <p:cTn id="57" fill="hold">
                            <p:stCondLst>
                              <p:cond delay="0"/>
                            </p:stCondLst>
                            <p:childTnLst>
                              <p:par>
                                <p:cTn id="58" presetID="24" presetClass="emph" presetSubtype="0" fill="hold" grpId="0" nodeType="afterEffect">
                                  <p:stCondLst>
                                    <p:cond delay="0"/>
                                  </p:stCondLst>
                                  <p:childTnLst>
                                    <p:animClr clrSpc="hsl" dir="cw">
                                      <p:cBhvr override="childStyle">
                                        <p:cTn id="59" dur="500" fill="hold"/>
                                        <p:tgtEl>
                                          <p:spTgt spid="41"/>
                                        </p:tgtEl>
                                        <p:attrNameLst>
                                          <p:attrName>style.color</p:attrName>
                                        </p:attrNameLst>
                                      </p:cBhvr>
                                      <p:by>
                                        <p:hsl h="0" s="-12549" l="-25098"/>
                                      </p:by>
                                    </p:animClr>
                                    <p:animClr clrSpc="hsl" dir="cw">
                                      <p:cBhvr>
                                        <p:cTn id="60" dur="500" fill="hold"/>
                                        <p:tgtEl>
                                          <p:spTgt spid="41"/>
                                        </p:tgtEl>
                                        <p:attrNameLst>
                                          <p:attrName>fillcolor</p:attrName>
                                        </p:attrNameLst>
                                      </p:cBhvr>
                                      <p:by>
                                        <p:hsl h="0" s="-12549" l="-25098"/>
                                      </p:by>
                                    </p:animClr>
                                    <p:animClr clrSpc="hsl" dir="cw">
                                      <p:cBhvr>
                                        <p:cTn id="61" dur="500" fill="hold"/>
                                        <p:tgtEl>
                                          <p:spTgt spid="41"/>
                                        </p:tgtEl>
                                        <p:attrNameLst>
                                          <p:attrName>stroke.color</p:attrName>
                                        </p:attrNameLst>
                                      </p:cBhvr>
                                      <p:by>
                                        <p:hsl h="0" s="-12549" l="-25098"/>
                                      </p:by>
                                    </p:animClr>
                                    <p:set>
                                      <p:cBhvr>
                                        <p:cTn id="62" dur="500" fill="hold"/>
                                        <p:tgtEl>
                                          <p:spTgt spid="41"/>
                                        </p:tgtEl>
                                        <p:attrNameLst>
                                          <p:attrName>fill.type</p:attrName>
                                        </p:attrNameLst>
                                      </p:cBhvr>
                                      <p:to>
                                        <p:strVal val="solid"/>
                                      </p:to>
                                    </p:set>
                                  </p:childTnLst>
                                </p:cTn>
                              </p:par>
                            </p:childTnLst>
                          </p:cTn>
                        </p:par>
                      </p:childTnLst>
                    </p:cTn>
                  </p:par>
                  <p:par>
                    <p:cTn id="63" fill="hold">
                      <p:stCondLst>
                        <p:cond delay="indefinite"/>
                      </p:stCondLst>
                      <p:childTnLst>
                        <p:par>
                          <p:cTn id="64" fill="hold">
                            <p:stCondLst>
                              <p:cond delay="0"/>
                            </p:stCondLst>
                            <p:childTnLst>
                              <p:par>
                                <p:cTn id="65" presetID="1" presetClass="exit" presetSubtype="0" fill="hold" grpId="0" nodeType="clickEffect">
                                  <p:stCondLst>
                                    <p:cond delay="0"/>
                                  </p:stCondLst>
                                  <p:childTnLst>
                                    <p:set>
                                      <p:cBhvr>
                                        <p:cTn id="66" dur="1" fill="hold">
                                          <p:stCondLst>
                                            <p:cond delay="0"/>
                                          </p:stCondLst>
                                        </p:cTn>
                                        <p:tgtEl>
                                          <p:spTgt spid="50"/>
                                        </p:tgtEl>
                                        <p:attrNameLst>
                                          <p:attrName>style.visibility</p:attrName>
                                        </p:attrNameLst>
                                      </p:cBhvr>
                                      <p:to>
                                        <p:strVal val="hidden"/>
                                      </p:to>
                                    </p:set>
                                  </p:childTnLst>
                                </p:cTn>
                              </p:par>
                            </p:childTnLst>
                          </p:cTn>
                        </p:par>
                        <p:par>
                          <p:cTn id="67" fill="hold">
                            <p:stCondLst>
                              <p:cond delay="0"/>
                            </p:stCondLst>
                            <p:childTnLst>
                              <p:par>
                                <p:cTn id="68" presetID="24" presetClass="emph" presetSubtype="0" fill="hold" grpId="0" nodeType="afterEffect">
                                  <p:stCondLst>
                                    <p:cond delay="0"/>
                                  </p:stCondLst>
                                  <p:childTnLst>
                                    <p:animClr clrSpc="hsl" dir="cw">
                                      <p:cBhvr override="childStyle">
                                        <p:cTn id="69" dur="500" fill="hold"/>
                                        <p:tgtEl>
                                          <p:spTgt spid="43"/>
                                        </p:tgtEl>
                                        <p:attrNameLst>
                                          <p:attrName>style.color</p:attrName>
                                        </p:attrNameLst>
                                      </p:cBhvr>
                                      <p:by>
                                        <p:hsl h="0" s="-12549" l="-25098"/>
                                      </p:by>
                                    </p:animClr>
                                    <p:animClr clrSpc="hsl" dir="cw">
                                      <p:cBhvr>
                                        <p:cTn id="70" dur="500" fill="hold"/>
                                        <p:tgtEl>
                                          <p:spTgt spid="43"/>
                                        </p:tgtEl>
                                        <p:attrNameLst>
                                          <p:attrName>fillcolor</p:attrName>
                                        </p:attrNameLst>
                                      </p:cBhvr>
                                      <p:by>
                                        <p:hsl h="0" s="-12549" l="-25098"/>
                                      </p:by>
                                    </p:animClr>
                                    <p:animClr clrSpc="hsl" dir="cw">
                                      <p:cBhvr>
                                        <p:cTn id="71" dur="500" fill="hold"/>
                                        <p:tgtEl>
                                          <p:spTgt spid="43"/>
                                        </p:tgtEl>
                                        <p:attrNameLst>
                                          <p:attrName>stroke.color</p:attrName>
                                        </p:attrNameLst>
                                      </p:cBhvr>
                                      <p:by>
                                        <p:hsl h="0" s="-12549" l="-25098"/>
                                      </p:by>
                                    </p:animClr>
                                    <p:set>
                                      <p:cBhvr>
                                        <p:cTn id="72" dur="500" fill="hold"/>
                                        <p:tgtEl>
                                          <p:spTgt spid="43"/>
                                        </p:tgtEl>
                                        <p:attrNameLst>
                                          <p:attrName>fill.type</p:attrName>
                                        </p:attrNameLst>
                                      </p:cBhvr>
                                      <p:to>
                                        <p:strVal val="solid"/>
                                      </p:to>
                                    </p:set>
                                  </p:childTnLst>
                                </p:cTn>
                              </p:par>
                            </p:childTnLst>
                          </p:cTn>
                        </p:par>
                      </p:childTnLst>
                    </p:cTn>
                  </p:par>
                  <p:par>
                    <p:cTn id="73" fill="hold">
                      <p:stCondLst>
                        <p:cond delay="indefinite"/>
                      </p:stCondLst>
                      <p:childTnLst>
                        <p:par>
                          <p:cTn id="74" fill="hold">
                            <p:stCondLst>
                              <p:cond delay="0"/>
                            </p:stCondLst>
                            <p:childTnLst>
                              <p:par>
                                <p:cTn id="75" presetID="1" presetClass="exit" presetSubtype="0" fill="hold" grpId="0" nodeType="clickEffect">
                                  <p:stCondLst>
                                    <p:cond delay="0"/>
                                  </p:stCondLst>
                                  <p:childTnLst>
                                    <p:set>
                                      <p:cBhvr>
                                        <p:cTn id="76" dur="1" fill="hold">
                                          <p:stCondLst>
                                            <p:cond delay="0"/>
                                          </p:stCondLst>
                                        </p:cTn>
                                        <p:tgtEl>
                                          <p:spTgt spid="53"/>
                                        </p:tgtEl>
                                        <p:attrNameLst>
                                          <p:attrName>style.visibility</p:attrName>
                                        </p:attrNameLst>
                                      </p:cBhvr>
                                      <p:to>
                                        <p:strVal val="hidden"/>
                                      </p:to>
                                    </p:set>
                                  </p:childTnLst>
                                </p:cTn>
                              </p:par>
                            </p:childTnLst>
                          </p:cTn>
                        </p:par>
                        <p:par>
                          <p:cTn id="77" fill="hold">
                            <p:stCondLst>
                              <p:cond delay="0"/>
                            </p:stCondLst>
                            <p:childTnLst>
                              <p:par>
                                <p:cTn id="78" presetID="24" presetClass="emph" presetSubtype="0" fill="hold" grpId="0" nodeType="afterEffect">
                                  <p:stCondLst>
                                    <p:cond delay="0"/>
                                  </p:stCondLst>
                                  <p:childTnLst>
                                    <p:animClr clrSpc="hsl" dir="cw">
                                      <p:cBhvr override="childStyle">
                                        <p:cTn id="79" dur="500" fill="hold"/>
                                        <p:tgtEl>
                                          <p:spTgt spid="45"/>
                                        </p:tgtEl>
                                        <p:attrNameLst>
                                          <p:attrName>style.color</p:attrName>
                                        </p:attrNameLst>
                                      </p:cBhvr>
                                      <p:by>
                                        <p:hsl h="0" s="-12549" l="-25098"/>
                                      </p:by>
                                    </p:animClr>
                                    <p:animClr clrSpc="hsl" dir="cw">
                                      <p:cBhvr>
                                        <p:cTn id="80" dur="500" fill="hold"/>
                                        <p:tgtEl>
                                          <p:spTgt spid="45"/>
                                        </p:tgtEl>
                                        <p:attrNameLst>
                                          <p:attrName>fillcolor</p:attrName>
                                        </p:attrNameLst>
                                      </p:cBhvr>
                                      <p:by>
                                        <p:hsl h="0" s="-12549" l="-25098"/>
                                      </p:by>
                                    </p:animClr>
                                    <p:animClr clrSpc="hsl" dir="cw">
                                      <p:cBhvr>
                                        <p:cTn id="81" dur="500" fill="hold"/>
                                        <p:tgtEl>
                                          <p:spTgt spid="45"/>
                                        </p:tgtEl>
                                        <p:attrNameLst>
                                          <p:attrName>stroke.color</p:attrName>
                                        </p:attrNameLst>
                                      </p:cBhvr>
                                      <p:by>
                                        <p:hsl h="0" s="-12549" l="-25098"/>
                                      </p:by>
                                    </p:animClr>
                                    <p:set>
                                      <p:cBhvr>
                                        <p:cTn id="82" dur="500" fill="hold"/>
                                        <p:tgtEl>
                                          <p:spTgt spid="45"/>
                                        </p:tgtEl>
                                        <p:attrNameLst>
                                          <p:attrName>fill.type</p:attrName>
                                        </p:attrNameLst>
                                      </p:cBhvr>
                                      <p:to>
                                        <p:strVal val="solid"/>
                                      </p:to>
                                    </p:set>
                                  </p:childTnLst>
                                </p:cTn>
                              </p:par>
                            </p:childTnLst>
                          </p:cTn>
                        </p:par>
                      </p:childTnLst>
                    </p:cTn>
                  </p:par>
                  <p:par>
                    <p:cTn id="83" fill="hold">
                      <p:stCondLst>
                        <p:cond delay="indefinite"/>
                      </p:stCondLst>
                      <p:childTnLst>
                        <p:par>
                          <p:cTn id="84" fill="hold">
                            <p:stCondLst>
                              <p:cond delay="0"/>
                            </p:stCondLst>
                            <p:childTnLst>
                              <p:par>
                                <p:cTn id="85" presetID="1" presetClass="exit" presetSubtype="0" fill="hold" grpId="0" nodeType="clickEffect">
                                  <p:stCondLst>
                                    <p:cond delay="0"/>
                                  </p:stCondLst>
                                  <p:childTnLst>
                                    <p:set>
                                      <p:cBhvr>
                                        <p:cTn id="86" dur="1" fill="hold">
                                          <p:stCondLst>
                                            <p:cond delay="0"/>
                                          </p:stCondLst>
                                        </p:cTn>
                                        <p:tgtEl>
                                          <p:spTgt spid="54"/>
                                        </p:tgtEl>
                                        <p:attrNameLst>
                                          <p:attrName>style.visibility</p:attrName>
                                        </p:attrNameLst>
                                      </p:cBhvr>
                                      <p:to>
                                        <p:strVal val="hidden"/>
                                      </p:to>
                                    </p:set>
                                  </p:childTnLst>
                                </p:cTn>
                              </p:par>
                            </p:childTnLst>
                          </p:cTn>
                        </p:par>
                        <p:par>
                          <p:cTn id="87" fill="hold">
                            <p:stCondLst>
                              <p:cond delay="0"/>
                            </p:stCondLst>
                            <p:childTnLst>
                              <p:par>
                                <p:cTn id="88" presetID="24" presetClass="emph" presetSubtype="0" fill="hold" grpId="0" nodeType="afterEffect">
                                  <p:stCondLst>
                                    <p:cond delay="0"/>
                                  </p:stCondLst>
                                  <p:childTnLst>
                                    <p:animClr clrSpc="hsl" dir="cw">
                                      <p:cBhvr override="childStyle">
                                        <p:cTn id="89" dur="500" fill="hold"/>
                                        <p:tgtEl>
                                          <p:spTgt spid="46"/>
                                        </p:tgtEl>
                                        <p:attrNameLst>
                                          <p:attrName>style.color</p:attrName>
                                        </p:attrNameLst>
                                      </p:cBhvr>
                                      <p:by>
                                        <p:hsl h="0" s="-12549" l="-25098"/>
                                      </p:by>
                                    </p:animClr>
                                    <p:animClr clrSpc="hsl" dir="cw">
                                      <p:cBhvr>
                                        <p:cTn id="90" dur="500" fill="hold"/>
                                        <p:tgtEl>
                                          <p:spTgt spid="46"/>
                                        </p:tgtEl>
                                        <p:attrNameLst>
                                          <p:attrName>fillcolor</p:attrName>
                                        </p:attrNameLst>
                                      </p:cBhvr>
                                      <p:by>
                                        <p:hsl h="0" s="-12549" l="-25098"/>
                                      </p:by>
                                    </p:animClr>
                                    <p:animClr clrSpc="hsl" dir="cw">
                                      <p:cBhvr>
                                        <p:cTn id="91" dur="500" fill="hold"/>
                                        <p:tgtEl>
                                          <p:spTgt spid="46"/>
                                        </p:tgtEl>
                                        <p:attrNameLst>
                                          <p:attrName>stroke.color</p:attrName>
                                        </p:attrNameLst>
                                      </p:cBhvr>
                                      <p:by>
                                        <p:hsl h="0" s="-12549" l="-25098"/>
                                      </p:by>
                                    </p:animClr>
                                    <p:set>
                                      <p:cBhvr>
                                        <p:cTn id="92" dur="500" fill="hold"/>
                                        <p:tgtEl>
                                          <p:spTgt spid="46"/>
                                        </p:tgtEl>
                                        <p:attrNameLst>
                                          <p:attrName>fill.type</p:attrName>
                                        </p:attrNameLst>
                                      </p:cBhvr>
                                      <p:to>
                                        <p:strVal val="solid"/>
                                      </p:to>
                                    </p:set>
                                  </p:childTnLst>
                                </p:cTn>
                              </p:par>
                            </p:childTnLst>
                          </p:cTn>
                        </p:par>
                      </p:childTnLst>
                    </p:cTn>
                  </p:par>
                  <p:par>
                    <p:cTn id="93" fill="hold">
                      <p:stCondLst>
                        <p:cond delay="indefinite"/>
                      </p:stCondLst>
                      <p:childTnLst>
                        <p:par>
                          <p:cTn id="94" fill="hold">
                            <p:stCondLst>
                              <p:cond delay="0"/>
                            </p:stCondLst>
                            <p:childTnLst>
                              <p:par>
                                <p:cTn id="95" presetID="1" presetClass="exit" presetSubtype="0" fill="hold" grpId="0" nodeType="clickEffect">
                                  <p:stCondLst>
                                    <p:cond delay="0"/>
                                  </p:stCondLst>
                                  <p:childTnLst>
                                    <p:set>
                                      <p:cBhvr>
                                        <p:cTn id="96" dur="1" fill="hold">
                                          <p:stCondLst>
                                            <p:cond delay="0"/>
                                          </p:stCondLst>
                                        </p:cTn>
                                        <p:tgtEl>
                                          <p:spTgt spid="55"/>
                                        </p:tgtEl>
                                        <p:attrNameLst>
                                          <p:attrName>style.visibility</p:attrName>
                                        </p:attrNameLst>
                                      </p:cBhvr>
                                      <p:to>
                                        <p:strVal val="hidden"/>
                                      </p:to>
                                    </p:set>
                                  </p:childTnLst>
                                </p:cTn>
                              </p:par>
                            </p:childTnLst>
                          </p:cTn>
                        </p:par>
                        <p:par>
                          <p:cTn id="97" fill="hold">
                            <p:stCondLst>
                              <p:cond delay="0"/>
                            </p:stCondLst>
                            <p:childTnLst>
                              <p:par>
                                <p:cTn id="98" presetID="24" presetClass="emph" presetSubtype="0" fill="hold" grpId="0" nodeType="afterEffect">
                                  <p:stCondLst>
                                    <p:cond delay="0"/>
                                  </p:stCondLst>
                                  <p:childTnLst>
                                    <p:animClr clrSpc="hsl" dir="cw">
                                      <p:cBhvr override="childStyle">
                                        <p:cTn id="99" dur="500" fill="hold"/>
                                        <p:tgtEl>
                                          <p:spTgt spid="47"/>
                                        </p:tgtEl>
                                        <p:attrNameLst>
                                          <p:attrName>style.color</p:attrName>
                                        </p:attrNameLst>
                                      </p:cBhvr>
                                      <p:by>
                                        <p:hsl h="0" s="-12549" l="-25098"/>
                                      </p:by>
                                    </p:animClr>
                                    <p:animClr clrSpc="hsl" dir="cw">
                                      <p:cBhvr>
                                        <p:cTn id="100" dur="500" fill="hold"/>
                                        <p:tgtEl>
                                          <p:spTgt spid="47"/>
                                        </p:tgtEl>
                                        <p:attrNameLst>
                                          <p:attrName>fillcolor</p:attrName>
                                        </p:attrNameLst>
                                      </p:cBhvr>
                                      <p:by>
                                        <p:hsl h="0" s="-12549" l="-25098"/>
                                      </p:by>
                                    </p:animClr>
                                    <p:animClr clrSpc="hsl" dir="cw">
                                      <p:cBhvr>
                                        <p:cTn id="101" dur="500" fill="hold"/>
                                        <p:tgtEl>
                                          <p:spTgt spid="47"/>
                                        </p:tgtEl>
                                        <p:attrNameLst>
                                          <p:attrName>stroke.color</p:attrName>
                                        </p:attrNameLst>
                                      </p:cBhvr>
                                      <p:by>
                                        <p:hsl h="0" s="-12549" l="-25098"/>
                                      </p:by>
                                    </p:animClr>
                                    <p:set>
                                      <p:cBhvr>
                                        <p:cTn id="102" dur="500" fill="hold"/>
                                        <p:tgtEl>
                                          <p:spTgt spid="47"/>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10" grpId="0" animBg="1"/>
      <p:bldP spid="48" grpId="0" animBg="1"/>
      <p:bldP spid="49" grpId="0" animBg="1"/>
      <p:bldP spid="50" grpId="0" animBg="1"/>
      <p:bldP spid="51" grpId="0" animBg="1"/>
      <p:bldP spid="52" grpId="0" animBg="1"/>
      <p:bldP spid="53" grpId="0" animBg="1"/>
      <p:bldP spid="54" grpId="0" animBg="1"/>
      <p:bldP spid="55" grpId="0" animBg="1"/>
      <p:bldP spid="57" grpId="0" animBg="1"/>
    </p:bldLst>
  </p:timing>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 y="296864"/>
            <a:ext cx="6879771" cy="867128"/>
          </a:xfrm>
          <a:prstGeom prst="rect">
            <a:avLst/>
          </a:prstGeom>
        </p:spPr>
      </p:pic>
      <p:sp>
        <p:nvSpPr>
          <p:cNvPr id="4" name="Title 3"/>
          <p:cNvSpPr>
            <a:spLocks noGrp="1"/>
          </p:cNvSpPr>
          <p:nvPr>
            <p:ph type="title"/>
          </p:nvPr>
        </p:nvSpPr>
        <p:spPr>
          <a:xfrm>
            <a:off x="-1" y="296864"/>
            <a:ext cx="6879771" cy="707849"/>
          </a:xfrm>
        </p:spPr>
        <p:txBody>
          <a:bodyPr>
            <a:normAutofit/>
          </a:bodyPr>
          <a:lstStyle/>
          <a:p>
            <a:r>
              <a:rPr lang="en-GB" sz="2500" b="1" dirty="0">
                <a:solidFill>
                  <a:schemeClr val="bg1"/>
                </a:solidFill>
              </a:rPr>
              <a:t>Present vs perfect: </a:t>
            </a:r>
            <a:r>
              <a:rPr lang="en-GB" sz="2500" b="1" i="1" dirty="0">
                <a:solidFill>
                  <a:schemeClr val="bg1"/>
                </a:solidFill>
              </a:rPr>
              <a:t>entendre and </a:t>
            </a:r>
            <a:r>
              <a:rPr lang="fr-FR" sz="2500" b="1" i="1" dirty="0">
                <a:solidFill>
                  <a:schemeClr val="bg1"/>
                </a:solidFill>
              </a:rPr>
              <a:t>venir</a:t>
            </a:r>
            <a:endParaRPr lang="fr-FR" sz="2500" b="1" dirty="0">
              <a:solidFill>
                <a:schemeClr val="bg1"/>
              </a:solidFill>
            </a:endParaRPr>
          </a:p>
        </p:txBody>
      </p:sp>
      <p:sp>
        <p:nvSpPr>
          <p:cNvPr id="2" name="TextBox 1">
            <a:extLst>
              <a:ext uri="{FF2B5EF4-FFF2-40B4-BE49-F238E27FC236}">
                <a16:creationId xmlns:a16="http://schemas.microsoft.com/office/drawing/2014/main" id="{DF9F18FC-1E50-40B0-91AC-36BA896007A3}"/>
              </a:ext>
            </a:extLst>
          </p:cNvPr>
          <p:cNvSpPr txBox="1"/>
          <p:nvPr/>
        </p:nvSpPr>
        <p:spPr>
          <a:xfrm>
            <a:off x="89998" y="1173158"/>
            <a:ext cx="12012001" cy="1200329"/>
          </a:xfrm>
          <a:prstGeom prst="rect">
            <a:avLst/>
          </a:prstGeom>
          <a:noFill/>
        </p:spPr>
        <p:txBody>
          <a:bodyPr wrap="square" rtlCol="0">
            <a:spAutoFit/>
          </a:bodyPr>
          <a:lstStyle/>
          <a:p>
            <a:pPr>
              <a:defRPr/>
            </a:pPr>
            <a:r>
              <a:rPr lang="en-US" sz="2400" dirty="0">
                <a:solidFill>
                  <a:srgbClr val="104F75"/>
                </a:solidFill>
              </a:rPr>
              <a:t>Verbs like </a:t>
            </a:r>
            <a:r>
              <a:rPr lang="fr-FR" sz="2400" b="1" dirty="0">
                <a:solidFill>
                  <a:srgbClr val="E87D1E"/>
                </a:solidFill>
              </a:rPr>
              <a:t>entendre</a:t>
            </a:r>
            <a:r>
              <a:rPr lang="en-US" sz="2400" b="1" dirty="0">
                <a:solidFill>
                  <a:srgbClr val="4472C4">
                    <a:lumMod val="50000"/>
                  </a:srgbClr>
                </a:solidFill>
              </a:rPr>
              <a:t> </a:t>
            </a:r>
            <a:r>
              <a:rPr lang="en-US" sz="2400" dirty="0">
                <a:solidFill>
                  <a:srgbClr val="115076"/>
                </a:solidFill>
              </a:rPr>
              <a:t>look and sound more </a:t>
            </a:r>
            <a:r>
              <a:rPr lang="en-US" sz="2400" b="1" dirty="0">
                <a:solidFill>
                  <a:srgbClr val="115076"/>
                </a:solidFill>
              </a:rPr>
              <a:t>similar </a:t>
            </a:r>
            <a:r>
              <a:rPr lang="en-US" sz="2400" dirty="0">
                <a:solidFill>
                  <a:srgbClr val="115076"/>
                </a:solidFill>
              </a:rPr>
              <a:t>in the </a:t>
            </a:r>
            <a:r>
              <a:rPr lang="en-US" sz="2400" b="1" dirty="0">
                <a:solidFill>
                  <a:srgbClr val="115076"/>
                </a:solidFill>
              </a:rPr>
              <a:t>present </a:t>
            </a:r>
            <a:r>
              <a:rPr lang="en-US" sz="2400" dirty="0">
                <a:solidFill>
                  <a:srgbClr val="115076"/>
                </a:solidFill>
              </a:rPr>
              <a:t>and </a:t>
            </a:r>
            <a:r>
              <a:rPr lang="en-US" sz="2400" b="1" dirty="0">
                <a:solidFill>
                  <a:srgbClr val="115076"/>
                </a:solidFill>
              </a:rPr>
              <a:t>perfect </a:t>
            </a:r>
            <a:r>
              <a:rPr lang="en-US" sz="2400" dirty="0">
                <a:solidFill>
                  <a:srgbClr val="115076"/>
                </a:solidFill>
              </a:rPr>
              <a:t>tenses, but verbs</a:t>
            </a:r>
            <a:r>
              <a:rPr kumimoji="0" lang="en-US" sz="2400" i="0" u="none" strike="noStrike" kern="1200" cap="none" spc="0" normalizeH="0" baseline="0" noProof="0" dirty="0">
                <a:ln>
                  <a:noFill/>
                </a:ln>
                <a:solidFill>
                  <a:srgbClr val="104F75"/>
                </a:solidFill>
                <a:effectLst/>
                <a:uLnTx/>
                <a:uFillTx/>
                <a:latin typeface="Century Gothic" panose="020F0302020204030204"/>
              </a:rPr>
              <a:t> like </a:t>
            </a:r>
            <a:r>
              <a:rPr kumimoji="0" lang="fr-FR" sz="2400" b="1" i="0" u="none" strike="noStrike" kern="1200" cap="none" spc="0" normalizeH="0" baseline="0" dirty="0">
                <a:ln>
                  <a:noFill/>
                </a:ln>
                <a:solidFill>
                  <a:srgbClr val="E87D1E"/>
                </a:solidFill>
                <a:effectLst/>
                <a:uLnTx/>
                <a:uFillTx/>
                <a:latin typeface="Century Gothic" panose="020F0302020204030204"/>
                <a:ea typeface="+mn-ea"/>
                <a:cs typeface="+mn-cs"/>
              </a:rPr>
              <a:t>venir</a:t>
            </a:r>
            <a:r>
              <a:rPr kumimoji="0" lang="en-US" sz="2400" b="1" i="0" u="none" strike="noStrike" kern="1200" cap="none" spc="0" normalizeH="0" baseline="0" noProof="0" dirty="0">
                <a:ln>
                  <a:noFill/>
                </a:ln>
                <a:solidFill>
                  <a:srgbClr val="4472C4">
                    <a:lumMod val="50000"/>
                  </a:srgbClr>
                </a:solidFill>
                <a:effectLst/>
                <a:uLnTx/>
                <a:uFillTx/>
                <a:latin typeface="Century Gothic" panose="020F0302020204030204"/>
                <a:ea typeface="+mn-ea"/>
                <a:cs typeface="+mn-cs"/>
              </a:rPr>
              <a:t> </a:t>
            </a: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t>look and sound very </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t>different</a:t>
            </a: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t> in the </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t>present </a:t>
            </a: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t>and </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t>perfect </a:t>
            </a: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t>tenses.</a:t>
            </a:r>
          </a:p>
        </p:txBody>
      </p:sp>
      <p:sp>
        <p:nvSpPr>
          <p:cNvPr id="7" name="TextBox 6">
            <a:extLst>
              <a:ext uri="{FF2B5EF4-FFF2-40B4-BE49-F238E27FC236}">
                <a16:creationId xmlns:a16="http://schemas.microsoft.com/office/drawing/2014/main" id="{8A97E289-07DA-E421-0EFD-7418892323DC}"/>
              </a:ext>
            </a:extLst>
          </p:cNvPr>
          <p:cNvSpPr txBox="1"/>
          <p:nvPr/>
        </p:nvSpPr>
        <p:spPr>
          <a:xfrm>
            <a:off x="169114" y="2231800"/>
            <a:ext cx="6242572" cy="267765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		</a:t>
            </a:r>
            <a:r>
              <a:rPr kumimoji="0" lang="en-GB" sz="2400" b="1" i="0" u="none" strike="noStrike" kern="1200" cap="none" spc="0" normalizeH="0" baseline="0" dirty="0">
                <a:ln>
                  <a:noFill/>
                </a:ln>
                <a:solidFill>
                  <a:srgbClr val="115076"/>
                </a:solidFill>
                <a:effectLst/>
                <a:uLnTx/>
                <a:uFillTx/>
                <a:latin typeface="Century Gothic" panose="020F0302020204030204"/>
              </a:rPr>
              <a:t>present</a:t>
            </a:r>
            <a:r>
              <a:rPr lang="en-GB" sz="2400" b="1" dirty="0">
                <a:solidFill>
                  <a:srgbClr val="115076"/>
                </a:solidFill>
                <a:latin typeface="Century Gothic" panose="020F0302020204030204"/>
              </a:rPr>
              <a:t>	</a:t>
            </a:r>
            <a:r>
              <a:rPr kumimoji="0" lang="en-GB" sz="2400" b="1" i="0" u="none" strike="noStrike" kern="1200" cap="none" spc="0" normalizeH="0" baseline="0" dirty="0">
                <a:ln>
                  <a:noFill/>
                </a:ln>
                <a:solidFill>
                  <a:srgbClr val="115076"/>
                </a:solidFill>
                <a:effectLst/>
                <a:uLnTx/>
                <a:uFillTx/>
                <a:latin typeface="Century Gothic" panose="020F0302020204030204"/>
              </a:rPr>
              <a:t>perfect</a:t>
            </a:r>
            <a:endParaRPr kumimoji="0" lang="en-GB" sz="2400" b="0" i="0" u="none" strike="noStrike" kern="1200" cap="none" spc="0" normalizeH="0" baseline="0" dirty="0">
              <a:ln>
                <a:noFill/>
              </a:ln>
              <a:solidFill>
                <a:srgbClr val="115076"/>
              </a:solidFill>
              <a:effectLst/>
              <a:uLnTx/>
              <a:uFillTx/>
              <a:latin typeface="Century Gothic" panose="020F0302020204030204"/>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je/j’		</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entend</a:t>
            </a: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s</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	ai entend</a:t>
            </a: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u</a:t>
            </a:r>
          </a:p>
          <a:p>
            <a:pPr lvl="0">
              <a:defRPr/>
            </a:pP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tu		</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entend</a:t>
            </a: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s</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	</a:t>
            </a:r>
            <a:r>
              <a:rPr lang="fr-FR" sz="2400" dirty="0">
                <a:solidFill>
                  <a:srgbClr val="115076"/>
                </a:solidFill>
              </a:rPr>
              <a:t>as entend</a:t>
            </a:r>
            <a:r>
              <a:rPr lang="fr-FR" sz="2400" b="1" dirty="0">
                <a:solidFill>
                  <a:srgbClr val="115076"/>
                </a:solidFill>
              </a:rPr>
              <a:t>u</a:t>
            </a:r>
            <a:endParaRPr kumimoji="0" lang="fr-FR" sz="2400" b="1" i="0" u="none" strike="noStrike" kern="1200" cap="none" spc="0" normalizeH="0" baseline="0" dirty="0">
              <a:ln>
                <a:noFill/>
              </a:ln>
              <a:solidFill>
                <a:srgbClr val="115076"/>
              </a:solidFill>
              <a:effectLst/>
              <a:uLnTx/>
              <a:uFillTx/>
              <a:latin typeface="Century Gothic" panose="020F0302020204030204"/>
            </a:endParaRPr>
          </a:p>
          <a:p>
            <a:pPr lvl="0">
              <a:defRPr/>
            </a:pP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il/elle/on	</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entend	</a:t>
            </a:r>
            <a:r>
              <a:rPr lang="fr-FR" sz="2400" dirty="0">
                <a:solidFill>
                  <a:srgbClr val="115076"/>
                </a:solidFill>
              </a:rPr>
              <a:t>a entend</a:t>
            </a:r>
            <a:r>
              <a:rPr lang="fr-FR" sz="2400" b="1" dirty="0">
                <a:solidFill>
                  <a:srgbClr val="115076"/>
                </a:solidFill>
              </a:rPr>
              <a:t>u</a:t>
            </a:r>
            <a:b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b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nous		</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entend</a:t>
            </a: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ons</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	</a:t>
            </a:r>
            <a:r>
              <a:rPr lang="fr-FR" sz="2400" dirty="0">
                <a:solidFill>
                  <a:srgbClr val="115076"/>
                </a:solidFill>
              </a:rPr>
              <a:t>avons entend</a:t>
            </a:r>
            <a:r>
              <a:rPr lang="fr-FR" sz="2400" b="1" dirty="0">
                <a:solidFill>
                  <a:srgbClr val="115076"/>
                </a:solidFill>
              </a:rPr>
              <a:t>u</a:t>
            </a:r>
            <a:b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b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vous		</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entend</a:t>
            </a: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ez</a:t>
            </a:r>
            <a:r>
              <a:rPr lang="fr-FR" sz="2400" dirty="0">
                <a:solidFill>
                  <a:srgbClr val="115076"/>
                </a:solidFill>
                <a:latin typeface="Century Gothic" panose="020F0302020204030204"/>
              </a:rPr>
              <a:t>	</a:t>
            </a:r>
            <a:r>
              <a:rPr lang="fr-FR" sz="2400" dirty="0">
                <a:solidFill>
                  <a:srgbClr val="115076"/>
                </a:solidFill>
              </a:rPr>
              <a:t>avez entend</a:t>
            </a:r>
            <a:r>
              <a:rPr lang="fr-FR" sz="2400" b="1" dirty="0">
                <a:solidFill>
                  <a:srgbClr val="115076"/>
                </a:solidFill>
              </a:rPr>
              <a:t>u</a:t>
            </a:r>
            <a:b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b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ils/elles	</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entend</a:t>
            </a: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ent</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	</a:t>
            </a:r>
            <a:r>
              <a:rPr lang="fr-FR" sz="2400" dirty="0">
                <a:solidFill>
                  <a:srgbClr val="115076"/>
                </a:solidFill>
              </a:rPr>
              <a:t>ont entend</a:t>
            </a:r>
            <a:r>
              <a:rPr lang="fr-FR" sz="2400" b="1" dirty="0">
                <a:solidFill>
                  <a:srgbClr val="115076"/>
                </a:solidFill>
              </a:rPr>
              <a:t>u</a:t>
            </a:r>
            <a:endPar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endParaRPr>
          </a:p>
        </p:txBody>
      </p:sp>
      <p:sp>
        <p:nvSpPr>
          <p:cNvPr id="9" name="TextBox 8">
            <a:extLst>
              <a:ext uri="{FF2B5EF4-FFF2-40B4-BE49-F238E27FC236}">
                <a16:creationId xmlns:a16="http://schemas.microsoft.com/office/drawing/2014/main" id="{5ECC8A87-3219-DF94-C0FF-2337D7CA88FF}"/>
              </a:ext>
            </a:extLst>
          </p:cNvPr>
          <p:cNvSpPr txBox="1"/>
          <p:nvPr/>
        </p:nvSpPr>
        <p:spPr>
          <a:xfrm>
            <a:off x="6616336" y="2231800"/>
            <a:ext cx="4857207" cy="267765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dirty="0">
                <a:ln>
                  <a:noFill/>
                </a:ln>
                <a:solidFill>
                  <a:srgbClr val="115076"/>
                </a:solidFill>
                <a:effectLst/>
                <a:uLnTx/>
                <a:uFillTx/>
                <a:latin typeface="Century Gothic" panose="020F0302020204030204"/>
                <a:ea typeface="+mn-ea"/>
                <a:cs typeface="+mn-cs"/>
              </a:rPr>
              <a:t>present	perfect</a:t>
            </a:r>
            <a:endParaRPr kumimoji="0" lang="en-GB" sz="2400" b="0" i="0" u="none" strike="noStrike" kern="1200" cap="none" spc="0" normalizeH="0" baseline="0" dirty="0">
              <a:ln>
                <a:noFill/>
              </a:ln>
              <a:solidFill>
                <a:srgbClr val="115076"/>
              </a:solidFill>
              <a:effectLst/>
              <a:uLnTx/>
              <a:uFillTx/>
              <a:latin typeface="Century Gothic"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fr-FR" sz="2400" dirty="0">
                <a:solidFill>
                  <a:srgbClr val="115076"/>
                </a:solidFill>
                <a:latin typeface="Century Gothic" panose="020F0302020204030204"/>
              </a:rPr>
              <a:t>v</a:t>
            </a:r>
            <a:r>
              <a:rPr lang="fr-FR" sz="2400" b="1" dirty="0">
                <a:solidFill>
                  <a:srgbClr val="115076"/>
                </a:solidFill>
                <a:latin typeface="Century Gothic" panose="020F0302020204030204"/>
              </a:rPr>
              <a:t>iens</a:t>
            </a:r>
            <a:r>
              <a:rPr lang="fr-FR" sz="2400" dirty="0">
                <a:solidFill>
                  <a:srgbClr val="115076"/>
                </a:solidFill>
                <a:latin typeface="Century Gothic" panose="020F0302020204030204"/>
              </a:rPr>
              <a:t>	</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	suis ven</a:t>
            </a: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u</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(e)</a:t>
            </a:r>
            <a:endPar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endParaRPr>
          </a:p>
          <a:p>
            <a:pPr lvl="0">
              <a:defRPr/>
            </a:pP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v</a:t>
            </a: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iens</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		es</a:t>
            </a:r>
            <a:r>
              <a:rPr kumimoji="0" lang="fr-FR" sz="2400" b="0" i="0" u="none" strike="noStrike" kern="1200" cap="none" spc="0" normalizeH="0" dirty="0">
                <a:ln>
                  <a:noFill/>
                </a:ln>
                <a:solidFill>
                  <a:srgbClr val="115076"/>
                </a:solidFill>
                <a:effectLst/>
                <a:uLnTx/>
                <a:uFillTx/>
                <a:latin typeface="Century Gothic" panose="020F0302020204030204"/>
                <a:ea typeface="+mn-ea"/>
                <a:cs typeface="+mn-cs"/>
              </a:rPr>
              <a:t> ven</a:t>
            </a:r>
            <a:r>
              <a:rPr kumimoji="0" lang="fr-FR" sz="2400" b="1" i="0" u="none" strike="noStrike" kern="1200" cap="none" spc="0" normalizeH="0" dirty="0">
                <a:ln>
                  <a:noFill/>
                </a:ln>
                <a:solidFill>
                  <a:srgbClr val="115076"/>
                </a:solidFill>
                <a:effectLst/>
                <a:uLnTx/>
                <a:uFillTx/>
                <a:latin typeface="Century Gothic" panose="020F0302020204030204"/>
                <a:ea typeface="+mn-ea"/>
                <a:cs typeface="+mn-cs"/>
              </a:rPr>
              <a:t>u</a:t>
            </a:r>
            <a:r>
              <a:rPr kumimoji="0" lang="fr-FR" sz="2400" b="0" i="0" u="none" strike="noStrike" kern="1200" cap="none" spc="0" normalizeH="0" dirty="0">
                <a:ln>
                  <a:noFill/>
                </a:ln>
                <a:solidFill>
                  <a:srgbClr val="115076"/>
                </a:solidFill>
                <a:effectLst/>
                <a:uLnTx/>
                <a:uFillTx/>
                <a:latin typeface="Century Gothic" panose="020F0302020204030204"/>
                <a:ea typeface="+mn-ea"/>
                <a:cs typeface="+mn-cs"/>
              </a:rPr>
              <a:t>(e)</a:t>
            </a:r>
            <a:endParaRPr kumimoji="0" lang="fr-FR" sz="2400" b="1" i="0" u="none" strike="noStrike" kern="1200" cap="none" spc="0" normalizeH="0" baseline="0" dirty="0">
              <a:ln>
                <a:noFill/>
              </a:ln>
              <a:solidFill>
                <a:srgbClr val="115076"/>
              </a:solidFill>
              <a:effectLst/>
              <a:uLnTx/>
              <a:uFillTx/>
              <a:latin typeface="Century Gothic" panose="020F0302020204030204"/>
            </a:endParaRPr>
          </a:p>
          <a:p>
            <a:pPr lvl="0">
              <a:defRPr/>
            </a:pP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v</a:t>
            </a: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ient</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		est ven</a:t>
            </a: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u</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(e)</a:t>
            </a:r>
            <a:b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b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v</a:t>
            </a: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enons	</a:t>
            </a:r>
            <a:r>
              <a:rPr kumimoji="0" lang="fr-FR" sz="2400" i="0" u="none" strike="noStrike" kern="1200" cap="none" spc="0" normalizeH="0" baseline="0" dirty="0">
                <a:ln>
                  <a:noFill/>
                </a:ln>
                <a:solidFill>
                  <a:srgbClr val="115076"/>
                </a:solidFill>
                <a:effectLst/>
                <a:uLnTx/>
                <a:uFillTx/>
                <a:latin typeface="Century Gothic" panose="020F0302020204030204"/>
                <a:ea typeface="+mn-ea"/>
                <a:cs typeface="+mn-cs"/>
              </a:rPr>
              <a:t>sommes ven</a:t>
            </a: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u</a:t>
            </a:r>
            <a:r>
              <a:rPr kumimoji="0" lang="fr-FR" sz="2400" i="0" u="none" strike="noStrike" kern="1200" cap="none" spc="0" normalizeH="0" baseline="0" dirty="0">
                <a:ln>
                  <a:noFill/>
                </a:ln>
                <a:solidFill>
                  <a:srgbClr val="115076"/>
                </a:solidFill>
                <a:effectLst/>
                <a:uLnTx/>
                <a:uFillTx/>
                <a:latin typeface="Century Gothic" panose="020F0302020204030204"/>
                <a:ea typeface="+mn-ea"/>
                <a:cs typeface="+mn-cs"/>
              </a:rPr>
              <a:t>(e)s</a:t>
            </a:r>
            <a:b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b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v</a:t>
            </a: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enez</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		êtes ven</a:t>
            </a: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u</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(e)(s)</a:t>
            </a:r>
            <a:b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b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v</a:t>
            </a:r>
            <a:r>
              <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rPr>
              <a:t>iennent 	</a:t>
            </a:r>
            <a:r>
              <a:rPr kumimoji="0" lang="fr-FR" sz="2400" i="0" u="none" strike="noStrike" kern="1200" cap="none" spc="0" normalizeH="0" baseline="0" dirty="0">
                <a:ln>
                  <a:noFill/>
                </a:ln>
                <a:solidFill>
                  <a:srgbClr val="115076"/>
                </a:solidFill>
                <a:effectLst/>
                <a:uLnTx/>
                <a:uFillTx/>
                <a:latin typeface="Century Gothic" panose="020F0302020204030204"/>
                <a:ea typeface="+mn-ea"/>
                <a:cs typeface="+mn-cs"/>
              </a:rPr>
              <a:t>sont</a:t>
            </a:r>
            <a:r>
              <a:rPr kumimoji="0" lang="fr-FR" sz="2400" i="0" u="none" strike="noStrike" kern="1200" cap="none" spc="0" normalizeH="0" dirty="0">
                <a:ln>
                  <a:noFill/>
                </a:ln>
                <a:solidFill>
                  <a:srgbClr val="115076"/>
                </a:solidFill>
                <a:effectLst/>
                <a:uLnTx/>
                <a:uFillTx/>
                <a:latin typeface="Century Gothic" panose="020F0302020204030204"/>
                <a:ea typeface="+mn-ea"/>
                <a:cs typeface="+mn-cs"/>
              </a:rPr>
              <a:t> ven</a:t>
            </a:r>
            <a:r>
              <a:rPr kumimoji="0" lang="fr-FR" sz="2400" b="1" i="0" u="none" strike="noStrike" kern="1200" cap="none" spc="0" normalizeH="0" dirty="0">
                <a:ln>
                  <a:noFill/>
                </a:ln>
                <a:solidFill>
                  <a:srgbClr val="115076"/>
                </a:solidFill>
                <a:effectLst/>
                <a:uLnTx/>
                <a:uFillTx/>
                <a:latin typeface="Century Gothic" panose="020F0302020204030204"/>
                <a:ea typeface="+mn-ea"/>
                <a:cs typeface="+mn-cs"/>
              </a:rPr>
              <a:t>u</a:t>
            </a:r>
            <a:r>
              <a:rPr kumimoji="0" lang="fr-FR" sz="2400" i="0" u="none" strike="noStrike" kern="1200" cap="none" spc="0" normalizeH="0" dirty="0">
                <a:ln>
                  <a:noFill/>
                </a:ln>
                <a:solidFill>
                  <a:srgbClr val="115076"/>
                </a:solidFill>
                <a:effectLst/>
                <a:uLnTx/>
                <a:uFillTx/>
                <a:latin typeface="Century Gothic" panose="020F0302020204030204"/>
                <a:ea typeface="+mn-ea"/>
                <a:cs typeface="+mn-cs"/>
              </a:rPr>
              <a:t>(e</a:t>
            </a:r>
            <a:r>
              <a:rPr lang="fr-FR" sz="2400" dirty="0">
                <a:solidFill>
                  <a:srgbClr val="115076"/>
                </a:solidFill>
                <a:latin typeface="Century Gothic" panose="020F0302020204030204"/>
              </a:rPr>
              <a:t>)s</a:t>
            </a:r>
            <a:r>
              <a:rPr kumimoji="0" lang="fr-FR" sz="2400" b="0" i="0" u="none" strike="noStrike" kern="1200" cap="none" spc="0" normalizeH="0" baseline="0" dirty="0">
                <a:ln>
                  <a:noFill/>
                </a:ln>
                <a:solidFill>
                  <a:srgbClr val="115076"/>
                </a:solidFill>
                <a:effectLst/>
                <a:uLnTx/>
                <a:uFillTx/>
                <a:latin typeface="Century Gothic" panose="020F0302020204030204"/>
                <a:ea typeface="+mn-ea"/>
                <a:cs typeface="+mn-cs"/>
              </a:rPr>
              <a:t>	</a:t>
            </a:r>
            <a:endParaRPr kumimoji="0" lang="fr-FR" sz="2400" b="1" i="0" u="none" strike="noStrike" kern="1200" cap="none" spc="0" normalizeH="0" baseline="0" dirty="0">
              <a:ln>
                <a:noFill/>
              </a:ln>
              <a:solidFill>
                <a:srgbClr val="115076"/>
              </a:solidFill>
              <a:effectLst/>
              <a:uLnTx/>
              <a:uFillTx/>
              <a:latin typeface="Century Gothic" panose="020F0302020204030204"/>
              <a:ea typeface="+mn-ea"/>
              <a:cs typeface="+mn-cs"/>
            </a:endParaRPr>
          </a:p>
        </p:txBody>
      </p:sp>
      <p:sp>
        <p:nvSpPr>
          <p:cNvPr id="10" name="TextBox 9">
            <a:extLst>
              <a:ext uri="{FF2B5EF4-FFF2-40B4-BE49-F238E27FC236}">
                <a16:creationId xmlns:a16="http://schemas.microsoft.com/office/drawing/2014/main" id="{D9C68703-26BC-DB8F-7C35-DB96B21356C4}"/>
              </a:ext>
            </a:extLst>
          </p:cNvPr>
          <p:cNvSpPr txBox="1"/>
          <p:nvPr/>
        </p:nvSpPr>
        <p:spPr>
          <a:xfrm>
            <a:off x="89998" y="5084677"/>
            <a:ext cx="12012001" cy="1200329"/>
          </a:xfrm>
          <a:prstGeom prst="rect">
            <a:avLst/>
          </a:prstGeom>
          <a:noFill/>
        </p:spPr>
        <p:txBody>
          <a:bodyPr wrap="square" rtlCol="0">
            <a:spAutoFit/>
          </a:bodyPr>
          <a:lstStyle/>
          <a:p>
            <a:pPr lvl="0">
              <a:defRPr/>
            </a:pP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t>To identify</a:t>
            </a:r>
            <a:r>
              <a:rPr kumimoji="0" lang="en-US" sz="2400" b="0" i="0" u="none" strike="noStrike" kern="1200" cap="none" spc="0" normalizeH="0" noProof="0" dirty="0">
                <a:ln>
                  <a:noFill/>
                </a:ln>
                <a:solidFill>
                  <a:srgbClr val="115076"/>
                </a:solidFill>
                <a:effectLst/>
                <a:uLnTx/>
                <a:uFillTx/>
                <a:latin typeface="Century Gothic" panose="020F0302020204030204"/>
                <a:ea typeface="+mn-ea"/>
                <a:cs typeface="+mn-cs"/>
              </a:rPr>
              <a:t> whether a verb is </a:t>
            </a:r>
            <a:r>
              <a:rPr lang="en-US" sz="2400" dirty="0">
                <a:solidFill>
                  <a:srgbClr val="115076"/>
                </a:solidFill>
              </a:rPr>
              <a:t>in the </a:t>
            </a:r>
            <a:r>
              <a:rPr lang="en-US" sz="2400" b="1" dirty="0">
                <a:solidFill>
                  <a:srgbClr val="115076"/>
                </a:solidFill>
              </a:rPr>
              <a:t>past</a:t>
            </a:r>
            <a:r>
              <a:rPr lang="en-US" sz="2400" dirty="0">
                <a:solidFill>
                  <a:srgbClr val="115076"/>
                </a:solidFill>
              </a:rPr>
              <a:t> or </a:t>
            </a:r>
            <a:r>
              <a:rPr lang="en-US" sz="2400" b="1" dirty="0">
                <a:solidFill>
                  <a:srgbClr val="115076"/>
                </a:solidFill>
              </a:rPr>
              <a:t>present </a:t>
            </a:r>
            <a:r>
              <a:rPr lang="en-US" sz="2400" dirty="0">
                <a:solidFill>
                  <a:srgbClr val="115076"/>
                </a:solidFill>
              </a:rPr>
              <a:t>tense, we listen first for an </a:t>
            </a:r>
            <a:r>
              <a:rPr lang="en-US" sz="2400" b="1" dirty="0">
                <a:solidFill>
                  <a:srgbClr val="115076"/>
                </a:solidFill>
              </a:rPr>
              <a:t>auxiliary verb</a:t>
            </a:r>
            <a:r>
              <a:rPr lang="en-US" sz="2400" dirty="0">
                <a:solidFill>
                  <a:srgbClr val="115076"/>
                </a:solidFill>
              </a:rPr>
              <a:t>, but when the </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t>past participle </a:t>
            </a: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t>and </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t>present tense </a:t>
            </a:r>
            <a:r>
              <a:rPr kumimoji="0" lang="en-US" sz="2400" b="0" i="0" u="none" strike="noStrike" kern="1200" cap="none" spc="0" normalizeH="0" baseline="0" noProof="0" dirty="0">
                <a:ln>
                  <a:noFill/>
                </a:ln>
                <a:solidFill>
                  <a:srgbClr val="115076"/>
                </a:solidFill>
                <a:effectLst/>
                <a:uLnTx/>
                <a:uFillTx/>
                <a:latin typeface="Century Gothic" panose="020F0302020204030204"/>
                <a:ea typeface="+mn-ea"/>
                <a:cs typeface="+mn-cs"/>
              </a:rPr>
              <a:t>forms of </a:t>
            </a:r>
            <a:r>
              <a:rPr kumimoji="0" lang="en-US" sz="2400" i="0" u="none" strike="noStrike" kern="1200" cap="none" spc="0" normalizeH="0" baseline="0" noProof="0" dirty="0">
                <a:ln>
                  <a:noFill/>
                </a:ln>
                <a:solidFill>
                  <a:srgbClr val="115076"/>
                </a:solidFill>
                <a:effectLst/>
                <a:uLnTx/>
                <a:uFillTx/>
                <a:latin typeface="Century Gothic" panose="020F0302020204030204"/>
                <a:ea typeface="+mn-ea"/>
                <a:cs typeface="+mn-cs"/>
              </a:rPr>
              <a:t>verbs like </a:t>
            </a:r>
            <a:r>
              <a:rPr kumimoji="0" lang="en-US" sz="2400" b="1" i="0" u="none" strike="noStrike" kern="1200" cap="none" spc="0" normalizeH="0" baseline="0" noProof="0" dirty="0">
                <a:ln>
                  <a:noFill/>
                </a:ln>
                <a:solidFill>
                  <a:srgbClr val="E87D1E"/>
                </a:solidFill>
                <a:effectLst/>
                <a:uLnTx/>
                <a:uFillTx/>
                <a:latin typeface="Century Gothic" panose="020F0302020204030204"/>
                <a:ea typeface="+mn-ea"/>
                <a:cs typeface="+mn-cs"/>
              </a:rPr>
              <a:t>entendre</a:t>
            </a:r>
            <a:r>
              <a:rPr kumimoji="0" lang="en-US" sz="2400" b="1" i="0" u="none" strike="noStrike" kern="1200" cap="none" spc="0" normalizeH="0" baseline="0" noProof="0" dirty="0">
                <a:ln>
                  <a:noFill/>
                </a:ln>
                <a:solidFill>
                  <a:srgbClr val="115076"/>
                </a:solidFill>
                <a:effectLst/>
                <a:uLnTx/>
                <a:uFillTx/>
                <a:latin typeface="Century Gothic" panose="020F0302020204030204"/>
                <a:ea typeface="+mn-ea"/>
                <a:cs typeface="+mn-cs"/>
              </a:rPr>
              <a:t> </a:t>
            </a:r>
            <a:r>
              <a:rPr lang="en-US" sz="2400" dirty="0">
                <a:solidFill>
                  <a:srgbClr val="115076"/>
                </a:solidFill>
              </a:rPr>
              <a:t>and </a:t>
            </a:r>
            <a:r>
              <a:rPr lang="fr-FR" sz="2400" b="1" dirty="0">
                <a:solidFill>
                  <a:srgbClr val="E87D1E"/>
                </a:solidFill>
              </a:rPr>
              <a:t>venir</a:t>
            </a:r>
            <a:r>
              <a:rPr lang="en-US" sz="2400" b="1" dirty="0">
                <a:solidFill>
                  <a:srgbClr val="E87D1E"/>
                </a:solidFill>
              </a:rPr>
              <a:t> </a:t>
            </a:r>
            <a:r>
              <a:rPr lang="en-US" sz="2400" dirty="0">
                <a:solidFill>
                  <a:srgbClr val="115076"/>
                </a:solidFill>
              </a:rPr>
              <a:t>sound </a:t>
            </a:r>
            <a:r>
              <a:rPr kumimoji="0" lang="en-US" sz="2400" i="0" u="none" strike="noStrike" kern="1200" cap="none" spc="0" normalizeH="0" baseline="0" noProof="0" dirty="0">
                <a:ln>
                  <a:noFill/>
                </a:ln>
                <a:solidFill>
                  <a:srgbClr val="115076"/>
                </a:solidFill>
                <a:effectLst/>
                <a:uLnTx/>
                <a:uFillTx/>
                <a:latin typeface="Century Gothic" panose="020F0302020204030204"/>
                <a:ea typeface="+mn-ea"/>
                <a:cs typeface="+mn-cs"/>
              </a:rPr>
              <a:t>very</a:t>
            </a:r>
            <a:r>
              <a:rPr kumimoji="0" lang="en-US" sz="2400" i="0" u="none" strike="noStrike" kern="1200" cap="none" spc="0" normalizeH="0" noProof="0" dirty="0">
                <a:ln>
                  <a:noFill/>
                </a:ln>
                <a:solidFill>
                  <a:srgbClr val="115076"/>
                </a:solidFill>
                <a:effectLst/>
                <a:uLnTx/>
                <a:uFillTx/>
                <a:latin typeface="Century Gothic" panose="020F0302020204030204"/>
                <a:ea typeface="+mn-ea"/>
                <a:cs typeface="+mn-cs"/>
              </a:rPr>
              <a:t> different, it makes identification much easier.</a:t>
            </a:r>
            <a:endParaRPr kumimoji="0" lang="en-US" sz="2400" i="0" u="none" strike="noStrike" kern="1200" cap="none" spc="0" normalizeH="0" baseline="0" noProof="0" dirty="0">
              <a:ln>
                <a:noFill/>
              </a:ln>
              <a:solidFill>
                <a:srgbClr val="115076"/>
              </a:solidFill>
              <a:effectLst/>
              <a:uLnTx/>
              <a:uFillTx/>
              <a:latin typeface="Century Gothic" panose="020F0302020204030204"/>
              <a:ea typeface="+mn-ea"/>
              <a:cs typeface="+mn-cs"/>
            </a:endParaRPr>
          </a:p>
        </p:txBody>
      </p:sp>
      <p:sp>
        <p:nvSpPr>
          <p:cNvPr id="11" name="Rounded Rectangle 46">
            <a:extLst>
              <a:ext uri="{FF2B5EF4-FFF2-40B4-BE49-F238E27FC236}">
                <a16:creationId xmlns:a16="http://schemas.microsoft.com/office/drawing/2014/main" id="{6DCC9577-DBE1-1506-41B8-A981E6AC6758}"/>
              </a:ext>
            </a:extLst>
          </p:cNvPr>
          <p:cNvSpPr/>
          <p:nvPr/>
        </p:nvSpPr>
        <p:spPr>
          <a:xfrm>
            <a:off x="10033687" y="249870"/>
            <a:ext cx="1876234"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grammaire</a:t>
            </a:r>
          </a:p>
        </p:txBody>
      </p:sp>
    </p:spTree>
    <p:extLst>
      <p:ext uri="{BB962C8B-B14F-4D97-AF65-F5344CB8AC3E}">
        <p14:creationId xmlns:p14="http://schemas.microsoft.com/office/powerpoint/2010/main" val="4464625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9">
                                            <p:txEl>
                                              <p:pRg st="1" end="1"/>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9">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26" name="Table 4">
            <a:extLst>
              <a:ext uri="{FF2B5EF4-FFF2-40B4-BE49-F238E27FC236}">
                <a16:creationId xmlns:a16="http://schemas.microsoft.com/office/drawing/2014/main" id="{C61F63B5-00CC-2986-3A1D-EED57F4AD4A0}"/>
              </a:ext>
            </a:extLst>
          </p:cNvPr>
          <p:cNvGraphicFramePr>
            <a:graphicFrameLocks noGrp="1"/>
          </p:cNvGraphicFramePr>
          <p:nvPr>
            <p:extLst>
              <p:ext uri="{D42A27DB-BD31-4B8C-83A1-F6EECF244321}">
                <p14:modId xmlns:p14="http://schemas.microsoft.com/office/powerpoint/2010/main" val="1322850959"/>
              </p:ext>
            </p:extLst>
          </p:nvPr>
        </p:nvGraphicFramePr>
        <p:xfrm>
          <a:off x="131752" y="1028910"/>
          <a:ext cx="11928495" cy="5305690"/>
        </p:xfrm>
        <a:graphic>
          <a:graphicData uri="http://schemas.openxmlformats.org/drawingml/2006/table">
            <a:tbl>
              <a:tblPr firstRow="1" bandRow="1">
                <a:tableStyleId>{21E4AEA4-8DFA-4A89-87EB-49C32662AFE0}</a:tableStyleId>
              </a:tblPr>
              <a:tblGrid>
                <a:gridCol w="559455">
                  <a:extLst>
                    <a:ext uri="{9D8B030D-6E8A-4147-A177-3AD203B41FA5}">
                      <a16:colId xmlns:a16="http://schemas.microsoft.com/office/drawing/2014/main" val="4063752121"/>
                    </a:ext>
                  </a:extLst>
                </a:gridCol>
                <a:gridCol w="1772294">
                  <a:extLst>
                    <a:ext uri="{9D8B030D-6E8A-4147-A177-3AD203B41FA5}">
                      <a16:colId xmlns:a16="http://schemas.microsoft.com/office/drawing/2014/main" val="3969869755"/>
                    </a:ext>
                  </a:extLst>
                </a:gridCol>
                <a:gridCol w="9063346">
                  <a:extLst>
                    <a:ext uri="{9D8B030D-6E8A-4147-A177-3AD203B41FA5}">
                      <a16:colId xmlns:a16="http://schemas.microsoft.com/office/drawing/2014/main" val="2704536439"/>
                    </a:ext>
                  </a:extLst>
                </a:gridCol>
                <a:gridCol w="533400">
                  <a:extLst>
                    <a:ext uri="{9D8B030D-6E8A-4147-A177-3AD203B41FA5}">
                      <a16:colId xmlns:a16="http://schemas.microsoft.com/office/drawing/2014/main" val="2881056595"/>
                    </a:ext>
                  </a:extLst>
                </a:gridCol>
              </a:tblGrid>
              <a:tr h="500306">
                <a:tc>
                  <a:txBody>
                    <a:bodyPr/>
                    <a:lstStyle/>
                    <a:p>
                      <a:pPr algn="ctr"/>
                      <a:endParaRPr lang="fr-FR" sz="2000" dirty="0"/>
                    </a:p>
                  </a:txBody>
                  <a:tcPr/>
                </a:tc>
                <a:tc>
                  <a:txBody>
                    <a:bodyPr/>
                    <a:lstStyle/>
                    <a:p>
                      <a:pPr algn="ctr"/>
                      <a:r>
                        <a:rPr lang="fr-FR" sz="2000" dirty="0"/>
                        <a:t>Still happening?</a:t>
                      </a:r>
                    </a:p>
                  </a:txBody>
                  <a:tcPr/>
                </a:tc>
                <a:tc>
                  <a:txBody>
                    <a:bodyPr/>
                    <a:lstStyle/>
                    <a:p>
                      <a:pPr algn="ctr"/>
                      <a:r>
                        <a:rPr lang="fr-FR" sz="2000" dirty="0"/>
                        <a:t>Anglais</a:t>
                      </a:r>
                    </a:p>
                  </a:txBody>
                  <a:tcPr/>
                </a:tc>
                <a:tc>
                  <a:txBody>
                    <a:bodyPr/>
                    <a:lstStyle/>
                    <a:p>
                      <a:pPr algn="ctr"/>
                      <a:endParaRPr lang="fr-FR" sz="2000" dirty="0"/>
                    </a:p>
                  </a:txBody>
                  <a:tcPr/>
                </a:tc>
                <a:extLst>
                  <a:ext uri="{0D108BD9-81ED-4DB2-BD59-A6C34878D82A}">
                    <a16:rowId xmlns:a16="http://schemas.microsoft.com/office/drawing/2014/main" val="1179479919"/>
                  </a:ext>
                </a:extLst>
              </a:tr>
              <a:tr h="500306">
                <a:tc>
                  <a:txBody>
                    <a:bodyPr/>
                    <a:lstStyle/>
                    <a:p>
                      <a:pPr algn="ctr"/>
                      <a:endParaRPr lang="fr-FR" sz="2000" dirty="0"/>
                    </a:p>
                  </a:txBody>
                  <a:tcPr/>
                </a:tc>
                <a:tc>
                  <a:txBody>
                    <a:bodyPr/>
                    <a:lstStyle/>
                    <a:p>
                      <a:pPr algn="ctr"/>
                      <a:endParaRPr lang="fr-FR" sz="2000" dirty="0"/>
                    </a:p>
                  </a:txBody>
                  <a:tcPr/>
                </a:tc>
                <a:tc>
                  <a:txBody>
                    <a:bodyPr/>
                    <a:lstStyle/>
                    <a:p>
                      <a:pPr algn="ctr"/>
                      <a:r>
                        <a:rPr lang="en-GB" sz="2000" noProof="0" dirty="0">
                          <a:solidFill>
                            <a:srgbClr val="104F75"/>
                          </a:solidFill>
                        </a:rPr>
                        <a:t>Mainland France defending its actions; </a:t>
                      </a:r>
                    </a:p>
                    <a:p>
                      <a:pPr algn="ctr"/>
                      <a:r>
                        <a:rPr lang="en-GB" sz="2000" noProof="0" dirty="0">
                          <a:solidFill>
                            <a:srgbClr val="104F75"/>
                          </a:solidFill>
                        </a:rPr>
                        <a:t>French people calling it a “civilising mission.”</a:t>
                      </a:r>
                    </a:p>
                  </a:txBody>
                  <a:tcPr/>
                </a:tc>
                <a:tc>
                  <a:txBody>
                    <a:bodyPr/>
                    <a:lstStyle/>
                    <a:p>
                      <a:pPr algn="ctr"/>
                      <a:endParaRPr lang="fr-FR" sz="2000" dirty="0"/>
                    </a:p>
                  </a:txBody>
                  <a:tcPr/>
                </a:tc>
                <a:extLst>
                  <a:ext uri="{0D108BD9-81ED-4DB2-BD59-A6C34878D82A}">
                    <a16:rowId xmlns:a16="http://schemas.microsoft.com/office/drawing/2014/main" val="392362077"/>
                  </a:ext>
                </a:extLst>
              </a:tr>
              <a:tr h="500306">
                <a:tc>
                  <a:txBody>
                    <a:bodyPr/>
                    <a:lstStyle/>
                    <a:p>
                      <a:pPr algn="ctr"/>
                      <a:endParaRPr lang="fr-FR" sz="2000" dirty="0"/>
                    </a:p>
                  </a:txBody>
                  <a:tcPr/>
                </a:tc>
                <a:tc>
                  <a:txBody>
                    <a:bodyPr/>
                    <a:lstStyle/>
                    <a:p>
                      <a:pPr algn="ctr"/>
                      <a:endParaRPr lang="fr-FR" sz="2000" dirty="0"/>
                    </a:p>
                  </a:txBody>
                  <a:tcPr/>
                </a:tc>
                <a:tc>
                  <a:txBody>
                    <a:bodyPr/>
                    <a:lstStyle/>
                    <a:p>
                      <a:pPr algn="ctr"/>
                      <a:r>
                        <a:rPr lang="en-GB" sz="2000" noProof="0" dirty="0">
                          <a:solidFill>
                            <a:srgbClr val="104F75"/>
                          </a:solidFill>
                        </a:rPr>
                        <a:t>French government defending the French colonial empire.</a:t>
                      </a:r>
                    </a:p>
                  </a:txBody>
                  <a:tcPr>
                    <a:solidFill>
                      <a:srgbClr val="FCECE8"/>
                    </a:solidFill>
                  </a:tcPr>
                </a:tc>
                <a:tc>
                  <a:txBody>
                    <a:bodyPr/>
                    <a:lstStyle/>
                    <a:p>
                      <a:pPr algn="ctr"/>
                      <a:endParaRPr lang="fr-FR" sz="2000" dirty="0"/>
                    </a:p>
                  </a:txBody>
                  <a:tcPr/>
                </a:tc>
                <a:extLst>
                  <a:ext uri="{0D108BD9-81ED-4DB2-BD59-A6C34878D82A}">
                    <a16:rowId xmlns:a16="http://schemas.microsoft.com/office/drawing/2014/main" val="4056056349"/>
                  </a:ext>
                </a:extLst>
              </a:tr>
              <a:tr h="500306">
                <a:tc>
                  <a:txBody>
                    <a:bodyPr/>
                    <a:lstStyle/>
                    <a:p>
                      <a:pPr algn="ctr"/>
                      <a:endParaRPr lang="fr-FR" sz="2000" dirty="0"/>
                    </a:p>
                  </a:txBody>
                  <a:tcPr/>
                </a:tc>
                <a:tc>
                  <a:txBody>
                    <a:bodyPr/>
                    <a:lstStyle/>
                    <a:p>
                      <a:pPr algn="ctr"/>
                      <a:endParaRPr lang="fr-FR" sz="2000" dirty="0"/>
                    </a:p>
                  </a:txBody>
                  <a:tcPr>
                    <a:solidFill>
                      <a:srgbClr val="F8D7CD"/>
                    </a:solidFill>
                  </a:tcPr>
                </a:tc>
                <a:tc>
                  <a:txBody>
                    <a:bodyPr/>
                    <a:lstStyle/>
                    <a:p>
                      <a:pPr algn="ctr"/>
                      <a:r>
                        <a:rPr lang="en-GB" sz="2000" noProof="0" dirty="0">
                          <a:solidFill>
                            <a:srgbClr val="104F75"/>
                          </a:solidFill>
                        </a:rPr>
                        <a:t>France depending on resources from its colonies.</a:t>
                      </a:r>
                    </a:p>
                  </a:txBody>
                  <a:tcPr/>
                </a:tc>
                <a:tc>
                  <a:txBody>
                    <a:bodyPr/>
                    <a:lstStyle/>
                    <a:p>
                      <a:pPr algn="ctr"/>
                      <a:endParaRPr lang="fr-FR" sz="2000" dirty="0"/>
                    </a:p>
                  </a:txBody>
                  <a:tcPr/>
                </a:tc>
                <a:extLst>
                  <a:ext uri="{0D108BD9-81ED-4DB2-BD59-A6C34878D82A}">
                    <a16:rowId xmlns:a16="http://schemas.microsoft.com/office/drawing/2014/main" val="2395132670"/>
                  </a:ext>
                </a:extLst>
              </a:tr>
              <a:tr h="500306">
                <a:tc>
                  <a:txBody>
                    <a:bodyPr/>
                    <a:lstStyle/>
                    <a:p>
                      <a:pPr algn="ctr"/>
                      <a:endParaRPr lang="fr-FR" sz="2000" dirty="0"/>
                    </a:p>
                  </a:txBody>
                  <a:tcPr/>
                </a:tc>
                <a:tc>
                  <a:txBody>
                    <a:bodyPr/>
                    <a:lstStyle/>
                    <a:p>
                      <a:pPr algn="ctr"/>
                      <a:endParaRPr lang="fr-FR" sz="2000" dirty="0"/>
                    </a:p>
                  </a:txBody>
                  <a:tcPr/>
                </a:tc>
                <a:tc>
                  <a:txBody>
                    <a:bodyPr/>
                    <a:lstStyle/>
                    <a:p>
                      <a:pPr algn="ctr"/>
                      <a:r>
                        <a:rPr lang="en-GB" sz="2000" noProof="0" dirty="0">
                          <a:solidFill>
                            <a:srgbClr val="104F75"/>
                          </a:solidFill>
                        </a:rPr>
                        <a:t>France obtaining over 3 billion francs from West African colonies.</a:t>
                      </a:r>
                    </a:p>
                  </a:txBody>
                  <a:tcPr/>
                </a:tc>
                <a:tc>
                  <a:txBody>
                    <a:bodyPr/>
                    <a:lstStyle/>
                    <a:p>
                      <a:pPr algn="ctr"/>
                      <a:endParaRPr lang="fr-FR" sz="2000" dirty="0"/>
                    </a:p>
                  </a:txBody>
                  <a:tcPr/>
                </a:tc>
                <a:extLst>
                  <a:ext uri="{0D108BD9-81ED-4DB2-BD59-A6C34878D82A}">
                    <a16:rowId xmlns:a16="http://schemas.microsoft.com/office/drawing/2014/main" val="2360118819"/>
                  </a:ext>
                </a:extLst>
              </a:tr>
              <a:tr h="500306">
                <a:tc>
                  <a:txBody>
                    <a:bodyPr/>
                    <a:lstStyle/>
                    <a:p>
                      <a:pPr algn="ctr"/>
                      <a:endParaRPr lang="fr-FR" sz="2000" dirty="0"/>
                    </a:p>
                  </a:txBody>
                  <a:tcPr/>
                </a:tc>
                <a:tc>
                  <a:txBody>
                    <a:bodyPr/>
                    <a:lstStyle/>
                    <a:p>
                      <a:pPr algn="ctr"/>
                      <a:endParaRPr lang="fr-FR" sz="2000" dirty="0"/>
                    </a:p>
                  </a:txBody>
                  <a:tcPr>
                    <a:solidFill>
                      <a:srgbClr val="F8D7CD"/>
                    </a:solidFill>
                  </a:tcPr>
                </a:tc>
                <a:tc>
                  <a:txBody>
                    <a:bodyPr/>
                    <a:lstStyle/>
                    <a:p>
                      <a:pPr algn="ctr"/>
                      <a:r>
                        <a:rPr lang="en-GB" sz="2000" noProof="0" dirty="0">
                          <a:solidFill>
                            <a:srgbClr val="104F75"/>
                          </a:solidFill>
                        </a:rPr>
                        <a:t>Hearing racist insults directed at black and Arab people.</a:t>
                      </a:r>
                    </a:p>
                  </a:txBody>
                  <a:tcPr/>
                </a:tc>
                <a:tc>
                  <a:txBody>
                    <a:bodyPr/>
                    <a:lstStyle/>
                    <a:p>
                      <a:pPr algn="ctr"/>
                      <a:endParaRPr lang="fr-FR" sz="2000" dirty="0"/>
                    </a:p>
                  </a:txBody>
                  <a:tcPr/>
                </a:tc>
                <a:extLst>
                  <a:ext uri="{0D108BD9-81ED-4DB2-BD59-A6C34878D82A}">
                    <a16:rowId xmlns:a16="http://schemas.microsoft.com/office/drawing/2014/main" val="1460780325"/>
                  </a:ext>
                </a:extLst>
              </a:tr>
              <a:tr h="500306">
                <a:tc>
                  <a:txBody>
                    <a:bodyPr/>
                    <a:lstStyle/>
                    <a:p>
                      <a:pPr algn="ctr"/>
                      <a:endParaRPr lang="fr-FR" sz="2000" dirty="0"/>
                    </a:p>
                  </a:txBody>
                  <a:tcPr/>
                </a:tc>
                <a:tc>
                  <a:txBody>
                    <a:bodyPr/>
                    <a:lstStyle/>
                    <a:p>
                      <a:pPr algn="ctr"/>
                      <a:endParaRPr lang="fr-FR" sz="2000" dirty="0"/>
                    </a:p>
                  </a:txBody>
                  <a:tcPr/>
                </a:tc>
                <a:tc>
                  <a:txBody>
                    <a:bodyPr/>
                    <a:lstStyle/>
                    <a:p>
                      <a:pPr algn="ctr"/>
                      <a:r>
                        <a:rPr lang="en-GB" sz="2000" noProof="0" dirty="0">
                          <a:solidFill>
                            <a:srgbClr val="104F75"/>
                          </a:solidFill>
                        </a:rPr>
                        <a:t>Algerians waiting for an apology from the French </a:t>
                      </a:r>
                    </a:p>
                    <a:p>
                      <a:pPr algn="ctr"/>
                      <a:r>
                        <a:rPr lang="en-GB" sz="2000" noProof="0" dirty="0">
                          <a:solidFill>
                            <a:srgbClr val="104F75"/>
                          </a:solidFill>
                        </a:rPr>
                        <a:t>government for events in Algeria.</a:t>
                      </a:r>
                    </a:p>
                  </a:txBody>
                  <a:tcPr/>
                </a:tc>
                <a:tc>
                  <a:txBody>
                    <a:bodyPr/>
                    <a:lstStyle/>
                    <a:p>
                      <a:pPr algn="ctr"/>
                      <a:endParaRPr lang="fr-FR" sz="2000" dirty="0"/>
                    </a:p>
                  </a:txBody>
                  <a:tcPr/>
                </a:tc>
                <a:extLst>
                  <a:ext uri="{0D108BD9-81ED-4DB2-BD59-A6C34878D82A}">
                    <a16:rowId xmlns:a16="http://schemas.microsoft.com/office/drawing/2014/main" val="3880372274"/>
                  </a:ext>
                </a:extLst>
              </a:tr>
              <a:tr h="500306">
                <a:tc>
                  <a:txBody>
                    <a:bodyPr/>
                    <a:lstStyle/>
                    <a:p>
                      <a:pPr algn="ctr"/>
                      <a:endParaRPr lang="fr-FR" sz="2000" dirty="0"/>
                    </a:p>
                  </a:txBody>
                  <a:tcPr/>
                </a:tc>
                <a:tc>
                  <a:txBody>
                    <a:bodyPr/>
                    <a:lstStyle/>
                    <a:p>
                      <a:pPr algn="ctr"/>
                      <a:endParaRPr lang="fr-FR" sz="2000" dirty="0"/>
                    </a:p>
                  </a:txBody>
                  <a:tcPr>
                    <a:solidFill>
                      <a:srgbClr val="F8D7CD"/>
                    </a:solidFill>
                  </a:tcPr>
                </a:tc>
                <a:tc>
                  <a:txBody>
                    <a:bodyPr/>
                    <a:lstStyle/>
                    <a:p>
                      <a:pPr algn="ctr"/>
                      <a:r>
                        <a:rPr lang="en-GB" sz="2000" noProof="0" dirty="0">
                          <a:solidFill>
                            <a:srgbClr val="104F75"/>
                          </a:solidFill>
                        </a:rPr>
                        <a:t>French government supporting the introduction of the French language and Christian faith into the colonies.</a:t>
                      </a:r>
                    </a:p>
                  </a:txBody>
                  <a:tcPr/>
                </a:tc>
                <a:tc>
                  <a:txBody>
                    <a:bodyPr/>
                    <a:lstStyle/>
                    <a:p>
                      <a:pPr algn="ctr"/>
                      <a:endParaRPr lang="fr-FR" sz="2000" dirty="0"/>
                    </a:p>
                  </a:txBody>
                  <a:tcPr/>
                </a:tc>
                <a:extLst>
                  <a:ext uri="{0D108BD9-81ED-4DB2-BD59-A6C34878D82A}">
                    <a16:rowId xmlns:a16="http://schemas.microsoft.com/office/drawing/2014/main" val="1846851286"/>
                  </a:ext>
                </a:extLst>
              </a:tr>
              <a:tr h="500306">
                <a:tc>
                  <a:txBody>
                    <a:bodyPr/>
                    <a:lstStyle/>
                    <a:p>
                      <a:pPr algn="ctr"/>
                      <a:endParaRPr lang="fr-FR" sz="2000" dirty="0"/>
                    </a:p>
                  </a:txBody>
                  <a:tcPr/>
                </a:tc>
                <a:tc>
                  <a:txBody>
                    <a:bodyPr/>
                    <a:lstStyle/>
                    <a:p>
                      <a:pPr algn="ctr"/>
                      <a:endParaRPr lang="fr-FR" sz="2000" dirty="0"/>
                    </a:p>
                  </a:txBody>
                  <a:tcPr/>
                </a:tc>
                <a:tc>
                  <a:txBody>
                    <a:bodyPr/>
                    <a:lstStyle/>
                    <a:p>
                      <a:pPr algn="ctr"/>
                      <a:r>
                        <a:rPr lang="en-GB" sz="2000" noProof="0" dirty="0">
                          <a:solidFill>
                            <a:srgbClr val="104F75"/>
                          </a:solidFill>
                        </a:rPr>
                        <a:t>Many islands and a region of South America belonging to France.</a:t>
                      </a:r>
                    </a:p>
                  </a:txBody>
                  <a:tcPr/>
                </a:tc>
                <a:tc>
                  <a:txBody>
                    <a:bodyPr/>
                    <a:lstStyle/>
                    <a:p>
                      <a:pPr algn="ctr"/>
                      <a:endParaRPr lang="fr-FR" sz="2000" dirty="0"/>
                    </a:p>
                  </a:txBody>
                  <a:tcPr/>
                </a:tc>
                <a:extLst>
                  <a:ext uri="{0D108BD9-81ED-4DB2-BD59-A6C34878D82A}">
                    <a16:rowId xmlns:a16="http://schemas.microsoft.com/office/drawing/2014/main" val="1135124735"/>
                  </a:ext>
                </a:extLst>
              </a:tr>
            </a:tbl>
          </a:graphicData>
        </a:graphic>
      </p:graphicFrame>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53894"/>
            <a:ext cx="7138219" cy="707849"/>
          </a:xfrm>
          <a:prstGeom prst="rect">
            <a:avLst/>
          </a:prstGeom>
        </p:spPr>
      </p:pic>
      <p:sp>
        <p:nvSpPr>
          <p:cNvPr id="4" name="Title 3"/>
          <p:cNvSpPr>
            <a:spLocks noGrp="1"/>
          </p:cNvSpPr>
          <p:nvPr>
            <p:ph type="title"/>
          </p:nvPr>
        </p:nvSpPr>
        <p:spPr>
          <a:xfrm>
            <a:off x="0" y="96403"/>
            <a:ext cx="6042454" cy="707849"/>
          </a:xfrm>
        </p:spPr>
        <p:txBody>
          <a:bodyPr>
            <a:normAutofit fontScale="90000"/>
          </a:bodyPr>
          <a:lstStyle/>
          <a:p>
            <a:r>
              <a:rPr lang="fr-FR" sz="3600" b="1" dirty="0">
                <a:solidFill>
                  <a:schemeClr val="bg1"/>
                </a:solidFill>
              </a:rPr>
              <a:t>L’empire colonial aujourd’hui</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277475" y="249869"/>
            <a:ext cx="1632445" cy="400919"/>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écouter</a:t>
            </a:r>
          </a:p>
        </p:txBody>
      </p:sp>
      <p:sp>
        <p:nvSpPr>
          <p:cNvPr id="9" name="Action Button: Custom 16">
            <a:hlinkClick r:id="" action="ppaction://noaction" highlightClick="1">
              <a:snd r:embed="rId4" name="le gouvernement francais without encore.wav"/>
            </a:hlinkClick>
            <a:extLst>
              <a:ext uri="{FF2B5EF4-FFF2-40B4-BE49-F238E27FC236}">
                <a16:creationId xmlns:a16="http://schemas.microsoft.com/office/drawing/2014/main" id="{005525E2-3A5B-44F2-9A55-146F80121A9D}"/>
              </a:ext>
            </a:extLst>
          </p:cNvPr>
          <p:cNvSpPr/>
          <p:nvPr/>
        </p:nvSpPr>
        <p:spPr>
          <a:xfrm>
            <a:off x="198260" y="2433987"/>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2</a:t>
            </a:r>
          </a:p>
        </p:txBody>
      </p:sp>
      <p:sp>
        <p:nvSpPr>
          <p:cNvPr id="10" name="Action Button: Custom 16">
            <a:hlinkClick r:id="" action="ppaction://noaction" highlightClick="1">
              <a:snd r:embed="rId5" name="la metropole a defendu NO BEEP.wav"/>
            </a:hlinkClick>
            <a:extLst>
              <a:ext uri="{FF2B5EF4-FFF2-40B4-BE49-F238E27FC236}">
                <a16:creationId xmlns:a16="http://schemas.microsoft.com/office/drawing/2014/main" id="{140F0EC1-9BF6-4D98-BA49-C9FC83704D98}"/>
              </a:ext>
            </a:extLst>
          </p:cNvPr>
          <p:cNvSpPr/>
          <p:nvPr/>
        </p:nvSpPr>
        <p:spPr>
          <a:xfrm>
            <a:off x="198260" y="1868873"/>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1</a:t>
            </a:r>
          </a:p>
        </p:txBody>
      </p:sp>
      <p:sp>
        <p:nvSpPr>
          <p:cNvPr id="11" name="Action Button: Custom 16">
            <a:hlinkClick r:id="" action="ppaction://noaction" highlightClick="1">
              <a:snd r:embed="rId6" name="la france a dependu NO BEEP.wav"/>
            </a:hlinkClick>
            <a:extLst>
              <a:ext uri="{FF2B5EF4-FFF2-40B4-BE49-F238E27FC236}">
                <a16:creationId xmlns:a16="http://schemas.microsoft.com/office/drawing/2014/main" id="{F2448CC3-F725-4A25-9EB3-C255DB7E433F}"/>
              </a:ext>
            </a:extLst>
          </p:cNvPr>
          <p:cNvSpPr/>
          <p:nvPr/>
        </p:nvSpPr>
        <p:spPr>
          <a:xfrm>
            <a:off x="198260" y="2936391"/>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3</a:t>
            </a:r>
          </a:p>
        </p:txBody>
      </p:sp>
      <p:sp>
        <p:nvSpPr>
          <p:cNvPr id="12" name="Action Button: Custom 16">
            <a:hlinkClick r:id="" action="ppaction://noaction" highlightClick="1">
              <a:snd r:embed="rId7" name="la france a obtenu NO BEEP.wav"/>
            </a:hlinkClick>
            <a:extLst>
              <a:ext uri="{FF2B5EF4-FFF2-40B4-BE49-F238E27FC236}">
                <a16:creationId xmlns:a16="http://schemas.microsoft.com/office/drawing/2014/main" id="{2632000C-38C7-453A-A534-F80C115BFA89}"/>
              </a:ext>
            </a:extLst>
          </p:cNvPr>
          <p:cNvSpPr/>
          <p:nvPr/>
        </p:nvSpPr>
        <p:spPr>
          <a:xfrm>
            <a:off x="198260" y="3438795"/>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4</a:t>
            </a:r>
          </a:p>
        </p:txBody>
      </p:sp>
      <p:sp>
        <p:nvSpPr>
          <p:cNvPr id="13" name="Action Button: Custom 16">
            <a:hlinkClick r:id="" action="ppaction://noaction" highlightClick="1">
              <a:snd r:embed="rId8" name="on entend encore des insultes without encore.wav"/>
            </a:hlinkClick>
            <a:extLst>
              <a:ext uri="{FF2B5EF4-FFF2-40B4-BE49-F238E27FC236}">
                <a16:creationId xmlns:a16="http://schemas.microsoft.com/office/drawing/2014/main" id="{A7F2B248-F520-4955-BFF7-22606FF56573}"/>
              </a:ext>
            </a:extLst>
          </p:cNvPr>
          <p:cNvSpPr/>
          <p:nvPr/>
        </p:nvSpPr>
        <p:spPr>
          <a:xfrm>
            <a:off x="198260" y="3984814"/>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5</a:t>
            </a:r>
          </a:p>
        </p:txBody>
      </p:sp>
      <p:sp>
        <p:nvSpPr>
          <p:cNvPr id="14" name="Action Button: Custom 16">
            <a:hlinkClick r:id="" action="ppaction://noaction" highlightClick="1">
              <a:snd r:embed="rId9" name="les algeriens attendent without encore.wav"/>
            </a:hlinkClick>
            <a:extLst>
              <a:ext uri="{FF2B5EF4-FFF2-40B4-BE49-F238E27FC236}">
                <a16:creationId xmlns:a16="http://schemas.microsoft.com/office/drawing/2014/main" id="{5468F416-F317-45D8-BF9A-076483EEC89A}"/>
              </a:ext>
            </a:extLst>
          </p:cNvPr>
          <p:cNvSpPr/>
          <p:nvPr/>
        </p:nvSpPr>
        <p:spPr>
          <a:xfrm>
            <a:off x="198260" y="4569875"/>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6</a:t>
            </a:r>
          </a:p>
        </p:txBody>
      </p:sp>
      <p:sp>
        <p:nvSpPr>
          <p:cNvPr id="15" name="Action Button: Custom 16">
            <a:hlinkClick r:id="" action="ppaction://noaction" highlightClick="1">
              <a:snd r:embed="rId10" name="le gouvernement a soutenu NO BEEP.wav"/>
            </a:hlinkClick>
            <a:extLst>
              <a:ext uri="{FF2B5EF4-FFF2-40B4-BE49-F238E27FC236}">
                <a16:creationId xmlns:a16="http://schemas.microsoft.com/office/drawing/2014/main" id="{7C23D448-D8E7-474F-BA01-9C024BC280F4}"/>
              </a:ext>
            </a:extLst>
          </p:cNvPr>
          <p:cNvSpPr/>
          <p:nvPr/>
        </p:nvSpPr>
        <p:spPr>
          <a:xfrm>
            <a:off x="198260" y="5285914"/>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7</a:t>
            </a:r>
          </a:p>
        </p:txBody>
      </p:sp>
      <p:sp>
        <p:nvSpPr>
          <p:cNvPr id="16" name="Action Button: Custom 16">
            <a:hlinkClick r:id="" action="ppaction://noaction" highlightClick="1">
              <a:snd r:embed="rId11" name="plusieurs iles et une region without encore.wav"/>
            </a:hlinkClick>
            <a:extLst>
              <a:ext uri="{FF2B5EF4-FFF2-40B4-BE49-F238E27FC236}">
                <a16:creationId xmlns:a16="http://schemas.microsoft.com/office/drawing/2014/main" id="{0F72E4D7-FAEF-45FC-B3F9-362493D5C7C2}"/>
              </a:ext>
            </a:extLst>
          </p:cNvPr>
          <p:cNvSpPr/>
          <p:nvPr/>
        </p:nvSpPr>
        <p:spPr>
          <a:xfrm>
            <a:off x="198260" y="5851028"/>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8</a:t>
            </a:r>
          </a:p>
        </p:txBody>
      </p:sp>
      <p:sp>
        <p:nvSpPr>
          <p:cNvPr id="18" name="Action Button: Custom 16">
            <a:hlinkClick r:id="" action="ppaction://noaction" highlightClick="1">
              <a:snd r:embed="rId12" name="le gouvernement francais NO BEEP.wav"/>
            </a:hlinkClick>
            <a:extLst>
              <a:ext uri="{FF2B5EF4-FFF2-40B4-BE49-F238E27FC236}">
                <a16:creationId xmlns:a16="http://schemas.microsoft.com/office/drawing/2014/main" id="{6A6308AB-9D81-4A1D-9B0F-AD15877A52E7}"/>
              </a:ext>
            </a:extLst>
          </p:cNvPr>
          <p:cNvSpPr/>
          <p:nvPr/>
        </p:nvSpPr>
        <p:spPr>
          <a:xfrm>
            <a:off x="11585481" y="2433987"/>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2</a:t>
            </a:r>
          </a:p>
        </p:txBody>
      </p:sp>
      <p:sp>
        <p:nvSpPr>
          <p:cNvPr id="19" name="Action Button: Custom 16">
            <a:hlinkClick r:id="" action="ppaction://noaction" highlightClick="1">
              <a:snd r:embed="rId5" name="la metropole a defendu NO BEEP.wav"/>
            </a:hlinkClick>
            <a:extLst>
              <a:ext uri="{FF2B5EF4-FFF2-40B4-BE49-F238E27FC236}">
                <a16:creationId xmlns:a16="http://schemas.microsoft.com/office/drawing/2014/main" id="{A3E623CA-DAF6-42E1-8DD9-F8508E036A52}"/>
              </a:ext>
            </a:extLst>
          </p:cNvPr>
          <p:cNvSpPr/>
          <p:nvPr/>
        </p:nvSpPr>
        <p:spPr>
          <a:xfrm>
            <a:off x="11585481" y="1868873"/>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1</a:t>
            </a:r>
          </a:p>
        </p:txBody>
      </p:sp>
      <p:sp>
        <p:nvSpPr>
          <p:cNvPr id="20" name="Action Button: Custom 16">
            <a:hlinkClick r:id="" action="ppaction://noaction" highlightClick="1">
              <a:snd r:embed="rId6" name="la france a dependu NO BEEP.wav"/>
            </a:hlinkClick>
            <a:extLst>
              <a:ext uri="{FF2B5EF4-FFF2-40B4-BE49-F238E27FC236}">
                <a16:creationId xmlns:a16="http://schemas.microsoft.com/office/drawing/2014/main" id="{FF2D278B-0172-428C-8D44-C81962134A0B}"/>
              </a:ext>
            </a:extLst>
          </p:cNvPr>
          <p:cNvSpPr/>
          <p:nvPr/>
        </p:nvSpPr>
        <p:spPr>
          <a:xfrm>
            <a:off x="11585481" y="2936391"/>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3</a:t>
            </a:r>
          </a:p>
        </p:txBody>
      </p:sp>
      <p:sp>
        <p:nvSpPr>
          <p:cNvPr id="21" name="Action Button: Custom 16">
            <a:hlinkClick r:id="" action="ppaction://noaction" highlightClick="1">
              <a:snd r:embed="rId7" name="la france a obtenu NO BEEP.wav"/>
            </a:hlinkClick>
            <a:extLst>
              <a:ext uri="{FF2B5EF4-FFF2-40B4-BE49-F238E27FC236}">
                <a16:creationId xmlns:a16="http://schemas.microsoft.com/office/drawing/2014/main" id="{8075ADA9-7397-46E2-B62B-E1062A316081}"/>
              </a:ext>
            </a:extLst>
          </p:cNvPr>
          <p:cNvSpPr/>
          <p:nvPr/>
        </p:nvSpPr>
        <p:spPr>
          <a:xfrm>
            <a:off x="11585481" y="3438795"/>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4</a:t>
            </a:r>
          </a:p>
        </p:txBody>
      </p:sp>
      <p:sp>
        <p:nvSpPr>
          <p:cNvPr id="22" name="Action Button: Custom 16">
            <a:hlinkClick r:id="" action="ppaction://noaction" highlightClick="1">
              <a:snd r:embed="rId13" name="on entend encore des insultes NO BEEP.wav"/>
            </a:hlinkClick>
            <a:extLst>
              <a:ext uri="{FF2B5EF4-FFF2-40B4-BE49-F238E27FC236}">
                <a16:creationId xmlns:a16="http://schemas.microsoft.com/office/drawing/2014/main" id="{FC91D983-E7F3-479E-B3A5-040B713D7973}"/>
              </a:ext>
            </a:extLst>
          </p:cNvPr>
          <p:cNvSpPr/>
          <p:nvPr/>
        </p:nvSpPr>
        <p:spPr>
          <a:xfrm>
            <a:off x="11585481" y="3965494"/>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5</a:t>
            </a:r>
          </a:p>
        </p:txBody>
      </p:sp>
      <p:sp>
        <p:nvSpPr>
          <p:cNvPr id="23" name="Action Button: Custom 16">
            <a:hlinkClick r:id="" action="ppaction://noaction" highlightClick="1">
              <a:snd r:embed="rId14" name="les algeriens attendent NO BEEP.wav"/>
            </a:hlinkClick>
            <a:extLst>
              <a:ext uri="{FF2B5EF4-FFF2-40B4-BE49-F238E27FC236}">
                <a16:creationId xmlns:a16="http://schemas.microsoft.com/office/drawing/2014/main" id="{0D46AFEB-58DA-4C22-BB03-7CDB80C9F608}"/>
              </a:ext>
            </a:extLst>
          </p:cNvPr>
          <p:cNvSpPr/>
          <p:nvPr/>
        </p:nvSpPr>
        <p:spPr>
          <a:xfrm>
            <a:off x="11585481" y="4569875"/>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6</a:t>
            </a:r>
          </a:p>
        </p:txBody>
      </p:sp>
      <p:sp>
        <p:nvSpPr>
          <p:cNvPr id="24" name="Action Button: Custom 16">
            <a:hlinkClick r:id="" action="ppaction://noaction" highlightClick="1">
              <a:snd r:embed="rId10" name="le gouvernement a soutenu NO BEEP.wav"/>
            </a:hlinkClick>
            <a:extLst>
              <a:ext uri="{FF2B5EF4-FFF2-40B4-BE49-F238E27FC236}">
                <a16:creationId xmlns:a16="http://schemas.microsoft.com/office/drawing/2014/main" id="{0594C547-5FCD-4061-AE31-EECD01BD7604}"/>
              </a:ext>
            </a:extLst>
          </p:cNvPr>
          <p:cNvSpPr/>
          <p:nvPr/>
        </p:nvSpPr>
        <p:spPr>
          <a:xfrm>
            <a:off x="11585481" y="5285914"/>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7</a:t>
            </a:r>
          </a:p>
        </p:txBody>
      </p:sp>
      <p:sp>
        <p:nvSpPr>
          <p:cNvPr id="25" name="Action Button: Custom 16">
            <a:hlinkClick r:id="" action="ppaction://noaction" highlightClick="1">
              <a:snd r:embed="rId15" name="plusieurs iles et une region NO BEEP.wav"/>
            </a:hlinkClick>
            <a:extLst>
              <a:ext uri="{FF2B5EF4-FFF2-40B4-BE49-F238E27FC236}">
                <a16:creationId xmlns:a16="http://schemas.microsoft.com/office/drawing/2014/main" id="{A44FF61C-44CE-4114-BC82-AE5BE3AAF17B}"/>
              </a:ext>
            </a:extLst>
          </p:cNvPr>
          <p:cNvSpPr/>
          <p:nvPr/>
        </p:nvSpPr>
        <p:spPr>
          <a:xfrm>
            <a:off x="11585481" y="5851028"/>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8</a:t>
            </a:r>
          </a:p>
        </p:txBody>
      </p:sp>
      <p:pic>
        <p:nvPicPr>
          <p:cNvPr id="28" name="Picture 27" descr="Shape&#10;&#10;Description automatically generated">
            <a:extLst>
              <a:ext uri="{FF2B5EF4-FFF2-40B4-BE49-F238E27FC236}">
                <a16:creationId xmlns:a16="http://schemas.microsoft.com/office/drawing/2014/main" id="{29E653CB-D85D-D510-80E7-7B66173D0B5F}"/>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rot="21188582">
            <a:off x="1321654" y="2448197"/>
            <a:ext cx="607503" cy="455153"/>
          </a:xfrm>
          <a:prstGeom prst="rect">
            <a:avLst/>
          </a:prstGeom>
        </p:spPr>
      </p:pic>
      <p:pic>
        <p:nvPicPr>
          <p:cNvPr id="29" name="Picture 28" descr="Shape&#10;&#10;Description automatically generated">
            <a:extLst>
              <a:ext uri="{FF2B5EF4-FFF2-40B4-BE49-F238E27FC236}">
                <a16:creationId xmlns:a16="http://schemas.microsoft.com/office/drawing/2014/main" id="{93F45DE7-81AD-29F2-EC22-DE41703C1E28}"/>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1411016" y="1868873"/>
            <a:ext cx="428778" cy="428778"/>
          </a:xfrm>
          <a:prstGeom prst="rect">
            <a:avLst/>
          </a:prstGeom>
        </p:spPr>
      </p:pic>
      <p:pic>
        <p:nvPicPr>
          <p:cNvPr id="30" name="Picture 29" descr="Shape&#10;&#10;Description automatically generated">
            <a:extLst>
              <a:ext uri="{FF2B5EF4-FFF2-40B4-BE49-F238E27FC236}">
                <a16:creationId xmlns:a16="http://schemas.microsoft.com/office/drawing/2014/main" id="{63E50C4D-8DE6-D623-747D-339EA7AF5FDC}"/>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rot="21188582">
            <a:off x="1321654" y="3997940"/>
            <a:ext cx="607503" cy="455153"/>
          </a:xfrm>
          <a:prstGeom prst="rect">
            <a:avLst/>
          </a:prstGeom>
        </p:spPr>
      </p:pic>
      <p:pic>
        <p:nvPicPr>
          <p:cNvPr id="31" name="Picture 30" descr="Shape&#10;&#10;Description automatically generated">
            <a:extLst>
              <a:ext uri="{FF2B5EF4-FFF2-40B4-BE49-F238E27FC236}">
                <a16:creationId xmlns:a16="http://schemas.microsoft.com/office/drawing/2014/main" id="{AF2E95CA-BC56-5598-33D5-87E34B7E49AC}"/>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rot="21188582">
            <a:off x="1321654" y="4561442"/>
            <a:ext cx="607503" cy="455153"/>
          </a:xfrm>
          <a:prstGeom prst="rect">
            <a:avLst/>
          </a:prstGeom>
        </p:spPr>
      </p:pic>
      <p:pic>
        <p:nvPicPr>
          <p:cNvPr id="32" name="Picture 31" descr="Shape&#10;&#10;Description automatically generated">
            <a:extLst>
              <a:ext uri="{FF2B5EF4-FFF2-40B4-BE49-F238E27FC236}">
                <a16:creationId xmlns:a16="http://schemas.microsoft.com/office/drawing/2014/main" id="{8C68D0D0-E390-4B3B-5CD5-684F1138BDF1}"/>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rot="21188582">
            <a:off x="1321654" y="5844810"/>
            <a:ext cx="607503" cy="455153"/>
          </a:xfrm>
          <a:prstGeom prst="rect">
            <a:avLst/>
          </a:prstGeom>
        </p:spPr>
      </p:pic>
      <p:pic>
        <p:nvPicPr>
          <p:cNvPr id="33" name="Picture 32" descr="Shape&#10;&#10;Description automatically generated">
            <a:extLst>
              <a:ext uri="{FF2B5EF4-FFF2-40B4-BE49-F238E27FC236}">
                <a16:creationId xmlns:a16="http://schemas.microsoft.com/office/drawing/2014/main" id="{52D7B7C9-6B5C-49C5-8FEA-7C140D1B372C}"/>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1411016" y="2987053"/>
            <a:ext cx="428778" cy="428778"/>
          </a:xfrm>
          <a:prstGeom prst="rect">
            <a:avLst/>
          </a:prstGeom>
        </p:spPr>
      </p:pic>
      <p:pic>
        <p:nvPicPr>
          <p:cNvPr id="34" name="Picture 33" descr="Shape&#10;&#10;Description automatically generated">
            <a:extLst>
              <a:ext uri="{FF2B5EF4-FFF2-40B4-BE49-F238E27FC236}">
                <a16:creationId xmlns:a16="http://schemas.microsoft.com/office/drawing/2014/main" id="{6D84CF73-41D8-7305-44E5-28A25CCB316F}"/>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1411016" y="3495451"/>
            <a:ext cx="428778" cy="428778"/>
          </a:xfrm>
          <a:prstGeom prst="rect">
            <a:avLst/>
          </a:prstGeom>
        </p:spPr>
      </p:pic>
      <p:pic>
        <p:nvPicPr>
          <p:cNvPr id="35" name="Picture 34" descr="Shape&#10;&#10;Description automatically generated">
            <a:extLst>
              <a:ext uri="{FF2B5EF4-FFF2-40B4-BE49-F238E27FC236}">
                <a16:creationId xmlns:a16="http://schemas.microsoft.com/office/drawing/2014/main" id="{D200ED7A-6220-55D9-34CC-2FB80BD99DE5}"/>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1411016" y="5253136"/>
            <a:ext cx="428778" cy="428778"/>
          </a:xfrm>
          <a:prstGeom prst="rect">
            <a:avLst/>
          </a:prstGeom>
        </p:spPr>
      </p:pic>
      <p:pic>
        <p:nvPicPr>
          <p:cNvPr id="39" name="Picture 38" descr="Shape&#10;&#10;Description automatically generated with medium confidence">
            <a:extLst>
              <a:ext uri="{FF2B5EF4-FFF2-40B4-BE49-F238E27FC236}">
                <a16:creationId xmlns:a16="http://schemas.microsoft.com/office/drawing/2014/main" id="{71D94A90-C67E-0D19-1BE1-40EC42311898}"/>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10277475" y="4255913"/>
            <a:ext cx="1125201" cy="854866"/>
          </a:xfrm>
          <a:prstGeom prst="rect">
            <a:avLst/>
          </a:prstGeom>
        </p:spPr>
      </p:pic>
      <p:sp>
        <p:nvSpPr>
          <p:cNvPr id="5" name="Rectangle 4">
            <a:extLst>
              <a:ext uri="{FF2B5EF4-FFF2-40B4-BE49-F238E27FC236}">
                <a16:creationId xmlns:a16="http://schemas.microsoft.com/office/drawing/2014/main" id="{E9660EC0-0118-6F0E-6D82-1BBF39840F4C}"/>
              </a:ext>
            </a:extLst>
          </p:cNvPr>
          <p:cNvSpPr/>
          <p:nvPr/>
        </p:nvSpPr>
        <p:spPr>
          <a:xfrm>
            <a:off x="3993357" y="1772978"/>
            <a:ext cx="6000497" cy="640581"/>
          </a:xfrm>
          <a:prstGeom prst="rect">
            <a:avLst/>
          </a:prstGeom>
          <a:solidFill>
            <a:srgbClr val="F8D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 name="Rectangle 41">
            <a:extLst>
              <a:ext uri="{FF2B5EF4-FFF2-40B4-BE49-F238E27FC236}">
                <a16:creationId xmlns:a16="http://schemas.microsoft.com/office/drawing/2014/main" id="{8B7A048A-7900-BEF5-CED5-61EDE94334BE}"/>
              </a:ext>
            </a:extLst>
          </p:cNvPr>
          <p:cNvSpPr/>
          <p:nvPr/>
        </p:nvSpPr>
        <p:spPr>
          <a:xfrm>
            <a:off x="3712389" y="3012101"/>
            <a:ext cx="6513197" cy="320290"/>
          </a:xfrm>
          <a:prstGeom prst="rect">
            <a:avLst/>
          </a:prstGeom>
          <a:solidFill>
            <a:srgbClr val="F8D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 name="Rectangle 42">
            <a:extLst>
              <a:ext uri="{FF2B5EF4-FFF2-40B4-BE49-F238E27FC236}">
                <a16:creationId xmlns:a16="http://schemas.microsoft.com/office/drawing/2014/main" id="{91FB438E-ED5F-EDD4-5934-E11E171307A2}"/>
              </a:ext>
            </a:extLst>
          </p:cNvPr>
          <p:cNvSpPr/>
          <p:nvPr/>
        </p:nvSpPr>
        <p:spPr>
          <a:xfrm>
            <a:off x="3503961" y="3949889"/>
            <a:ext cx="7060048" cy="396000"/>
          </a:xfrm>
          <a:prstGeom prst="rect">
            <a:avLst/>
          </a:prstGeom>
          <a:solidFill>
            <a:srgbClr val="F8D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 name="Rectangle 43">
            <a:extLst>
              <a:ext uri="{FF2B5EF4-FFF2-40B4-BE49-F238E27FC236}">
                <a16:creationId xmlns:a16="http://schemas.microsoft.com/office/drawing/2014/main" id="{B784730E-AE3D-6943-90B1-E6F5E275B828}"/>
              </a:ext>
            </a:extLst>
          </p:cNvPr>
          <p:cNvSpPr/>
          <p:nvPr/>
        </p:nvSpPr>
        <p:spPr>
          <a:xfrm>
            <a:off x="2553426" y="5204175"/>
            <a:ext cx="8849250" cy="548158"/>
          </a:xfrm>
          <a:prstGeom prst="rect">
            <a:avLst/>
          </a:prstGeom>
          <a:solidFill>
            <a:srgbClr val="F8D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 name="Rectangle 44">
            <a:extLst>
              <a:ext uri="{FF2B5EF4-FFF2-40B4-BE49-F238E27FC236}">
                <a16:creationId xmlns:a16="http://schemas.microsoft.com/office/drawing/2014/main" id="{49153D45-3B5B-9C94-8E51-353CA6DC167A}"/>
              </a:ext>
            </a:extLst>
          </p:cNvPr>
          <p:cNvSpPr/>
          <p:nvPr/>
        </p:nvSpPr>
        <p:spPr>
          <a:xfrm>
            <a:off x="3314050" y="2472223"/>
            <a:ext cx="7422082" cy="372711"/>
          </a:xfrm>
          <a:prstGeom prst="rect">
            <a:avLst/>
          </a:prstGeom>
          <a:solidFill>
            <a:srgbClr val="FCEC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 name="Rectangle 45">
            <a:extLst>
              <a:ext uri="{FF2B5EF4-FFF2-40B4-BE49-F238E27FC236}">
                <a16:creationId xmlns:a16="http://schemas.microsoft.com/office/drawing/2014/main" id="{D62D46E5-A052-AA31-7FFD-8528D85587EA}"/>
              </a:ext>
            </a:extLst>
          </p:cNvPr>
          <p:cNvSpPr/>
          <p:nvPr/>
        </p:nvSpPr>
        <p:spPr>
          <a:xfrm>
            <a:off x="2855393" y="3497176"/>
            <a:ext cx="8203468" cy="372711"/>
          </a:xfrm>
          <a:prstGeom prst="rect">
            <a:avLst/>
          </a:prstGeom>
          <a:solidFill>
            <a:srgbClr val="FCEC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7" name="Rectangle 46">
            <a:extLst>
              <a:ext uri="{FF2B5EF4-FFF2-40B4-BE49-F238E27FC236}">
                <a16:creationId xmlns:a16="http://schemas.microsoft.com/office/drawing/2014/main" id="{3715462E-AC35-C239-B8EF-D2432F5A3E96}"/>
              </a:ext>
            </a:extLst>
          </p:cNvPr>
          <p:cNvSpPr/>
          <p:nvPr/>
        </p:nvSpPr>
        <p:spPr>
          <a:xfrm>
            <a:off x="3684689" y="4481579"/>
            <a:ext cx="6409981" cy="629200"/>
          </a:xfrm>
          <a:prstGeom prst="rect">
            <a:avLst/>
          </a:prstGeom>
          <a:solidFill>
            <a:srgbClr val="FCEC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8" name="Rectangle 47">
            <a:extLst>
              <a:ext uri="{FF2B5EF4-FFF2-40B4-BE49-F238E27FC236}">
                <a16:creationId xmlns:a16="http://schemas.microsoft.com/office/drawing/2014/main" id="{6B8FD2AE-12C0-D136-1C74-4847B1E7B738}"/>
              </a:ext>
            </a:extLst>
          </p:cNvPr>
          <p:cNvSpPr/>
          <p:nvPr/>
        </p:nvSpPr>
        <p:spPr>
          <a:xfrm>
            <a:off x="2803503" y="5886030"/>
            <a:ext cx="8255357" cy="372711"/>
          </a:xfrm>
          <a:prstGeom prst="rect">
            <a:avLst/>
          </a:prstGeom>
          <a:solidFill>
            <a:srgbClr val="FCEC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7" name="Picture 16" descr="Map&#10;&#10;Description automatically generated">
            <a:extLst>
              <a:ext uri="{FF2B5EF4-FFF2-40B4-BE49-F238E27FC236}">
                <a16:creationId xmlns:a16="http://schemas.microsoft.com/office/drawing/2014/main" id="{A0F65B81-7E5D-7DC9-382A-11A5C4A23B72}"/>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2402656" y="4084753"/>
            <a:ext cx="950535" cy="970243"/>
          </a:xfrm>
          <a:prstGeom prst="rect">
            <a:avLst/>
          </a:prstGeom>
        </p:spPr>
      </p:pic>
      <p:sp>
        <p:nvSpPr>
          <p:cNvPr id="50" name="Speech Bubble: Rectangle with Corners Rounded 49">
            <a:extLst>
              <a:ext uri="{FF2B5EF4-FFF2-40B4-BE49-F238E27FC236}">
                <a16:creationId xmlns:a16="http://schemas.microsoft.com/office/drawing/2014/main" id="{8E6224E1-4A56-95B5-4EF7-E778978EDF98}"/>
              </a:ext>
            </a:extLst>
          </p:cNvPr>
          <p:cNvSpPr/>
          <p:nvPr/>
        </p:nvSpPr>
        <p:spPr>
          <a:xfrm>
            <a:off x="7033985" y="218181"/>
            <a:ext cx="3047962" cy="516552"/>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1" dirty="0">
                <a:solidFill>
                  <a:prstClr val="white"/>
                </a:solidFill>
                <a:latin typeface="Century Gothic" panose="020F0302020204030204"/>
              </a:rPr>
              <a:t>*excuses </a:t>
            </a:r>
            <a:r>
              <a:rPr lang="en-GB" sz="2000" dirty="0">
                <a:solidFill>
                  <a:prstClr val="white"/>
                </a:solidFill>
                <a:latin typeface="Century Gothic" panose="020F0302020204030204"/>
              </a:rPr>
              <a:t>= apologies</a:t>
            </a:r>
            <a:endParaRPr kumimoji="0" lang="en-GB" sz="200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pic>
        <p:nvPicPr>
          <p:cNvPr id="3" name="Picture 2">
            <a:extLst>
              <a:ext uri="{FF2B5EF4-FFF2-40B4-BE49-F238E27FC236}">
                <a16:creationId xmlns:a16="http://schemas.microsoft.com/office/drawing/2014/main" id="{3E564C7B-A40F-0510-0845-64955A7CF88A}"/>
              </a:ext>
            </a:extLst>
          </p:cNvPr>
          <p:cNvPicPr>
            <a:picLocks noChangeAspect="1"/>
          </p:cNvPicPr>
          <p:nvPr/>
        </p:nvPicPr>
        <p:blipFill rotWithShape="1">
          <a:blip r:embed="rId20" cstate="print">
            <a:extLst>
              <a:ext uri="{28A0092B-C50C-407E-A947-70E740481C1C}">
                <a14:useLocalDpi xmlns:a14="http://schemas.microsoft.com/office/drawing/2010/main" val="0"/>
              </a:ext>
            </a:extLst>
          </a:blip>
          <a:srcRect r="7790"/>
          <a:stretch/>
        </p:blipFill>
        <p:spPr>
          <a:xfrm>
            <a:off x="2480496" y="1336757"/>
            <a:ext cx="950535" cy="1009356"/>
          </a:xfrm>
          <a:prstGeom prst="rect">
            <a:avLst/>
          </a:prstGeom>
        </p:spPr>
      </p:pic>
      <p:pic>
        <p:nvPicPr>
          <p:cNvPr id="36" name="Picture 35" descr="Logo, icon&#10;&#10;Description automatically generated">
            <a:extLst>
              <a:ext uri="{FF2B5EF4-FFF2-40B4-BE49-F238E27FC236}">
                <a16:creationId xmlns:a16="http://schemas.microsoft.com/office/drawing/2014/main" id="{0F191E02-7869-E2EF-F8E7-1D8364E46CB7}"/>
              </a:ext>
            </a:extLst>
          </p:cNvPr>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10509929" y="1349472"/>
            <a:ext cx="922595" cy="924762"/>
          </a:xfrm>
          <a:prstGeom prst="rect">
            <a:avLst/>
          </a:prstGeom>
        </p:spPr>
      </p:pic>
    </p:spTree>
    <p:extLst>
      <p:ext uri="{BB962C8B-B14F-4D97-AF65-F5344CB8AC3E}">
        <p14:creationId xmlns:p14="http://schemas.microsoft.com/office/powerpoint/2010/main" val="3736018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childTnLst>
                                </p:cTn>
                              </p:par>
                              <p:par>
                                <p:cTn id="7" presetID="1" presetClass="exit"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8"/>
                                        </p:tgtEl>
                                        <p:attrNameLst>
                                          <p:attrName>style.visibility</p:attrName>
                                        </p:attrNameLst>
                                      </p:cBhvr>
                                      <p:to>
                                        <p:strVal val="visible"/>
                                      </p:to>
                                    </p:set>
                                  </p:childTnLst>
                                </p:cTn>
                              </p:par>
                              <p:par>
                                <p:cTn id="13" presetID="1" presetClass="exit" presetSubtype="0" fill="hold" grpId="0" nodeType="withEffect">
                                  <p:stCondLst>
                                    <p:cond delay="0"/>
                                  </p:stCondLst>
                                  <p:childTnLst>
                                    <p:set>
                                      <p:cBhvr>
                                        <p:cTn id="14" dur="1" fill="hold">
                                          <p:stCondLst>
                                            <p:cond delay="0"/>
                                          </p:stCondLst>
                                        </p:cTn>
                                        <p:tgtEl>
                                          <p:spTgt spid="45"/>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par>
                                <p:cTn id="19" presetID="1" presetClass="exit" presetSubtype="0" fill="hold" grpId="0" nodeType="withEffect">
                                  <p:stCondLst>
                                    <p:cond delay="0"/>
                                  </p:stCondLst>
                                  <p:childTnLst>
                                    <p:set>
                                      <p:cBhvr>
                                        <p:cTn id="20" dur="1" fill="hold">
                                          <p:stCondLst>
                                            <p:cond delay="0"/>
                                          </p:stCondLst>
                                        </p:cTn>
                                        <p:tgtEl>
                                          <p:spTgt spid="42"/>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4"/>
                                        </p:tgtEl>
                                        <p:attrNameLst>
                                          <p:attrName>style.visibility</p:attrName>
                                        </p:attrNameLst>
                                      </p:cBhvr>
                                      <p:to>
                                        <p:strVal val="visible"/>
                                      </p:to>
                                    </p:set>
                                  </p:childTnLst>
                                </p:cTn>
                              </p:par>
                              <p:par>
                                <p:cTn id="25" presetID="1" presetClass="exit" presetSubtype="0" fill="hold" grpId="0" nodeType="withEffect">
                                  <p:stCondLst>
                                    <p:cond delay="0"/>
                                  </p:stCondLst>
                                  <p:childTnLst>
                                    <p:set>
                                      <p:cBhvr>
                                        <p:cTn id="26" dur="1" fill="hold">
                                          <p:stCondLst>
                                            <p:cond delay="0"/>
                                          </p:stCondLst>
                                        </p:cTn>
                                        <p:tgtEl>
                                          <p:spTgt spid="46"/>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0"/>
                                        </p:tgtEl>
                                        <p:attrNameLst>
                                          <p:attrName>style.visibility</p:attrName>
                                        </p:attrNameLst>
                                      </p:cBhvr>
                                      <p:to>
                                        <p:strVal val="visible"/>
                                      </p:to>
                                    </p:set>
                                  </p:childTnLst>
                                </p:cTn>
                              </p:par>
                              <p:par>
                                <p:cTn id="31" presetID="1" presetClass="exit" presetSubtype="0" fill="hold" grpId="0" nodeType="withEffect">
                                  <p:stCondLst>
                                    <p:cond delay="0"/>
                                  </p:stCondLst>
                                  <p:childTnLst>
                                    <p:set>
                                      <p:cBhvr>
                                        <p:cTn id="32" dur="1" fill="hold">
                                          <p:stCondLst>
                                            <p:cond delay="0"/>
                                          </p:stCondLst>
                                        </p:cTn>
                                        <p:tgtEl>
                                          <p:spTgt spid="43"/>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1"/>
                                        </p:tgtEl>
                                        <p:attrNameLst>
                                          <p:attrName>style.visibility</p:attrName>
                                        </p:attrNameLst>
                                      </p:cBhvr>
                                      <p:to>
                                        <p:strVal val="visible"/>
                                      </p:to>
                                    </p:set>
                                  </p:childTnLst>
                                </p:cTn>
                              </p:par>
                              <p:par>
                                <p:cTn id="37" presetID="1" presetClass="exit" presetSubtype="0" fill="hold" grpId="0" nodeType="withEffect">
                                  <p:stCondLst>
                                    <p:cond delay="0"/>
                                  </p:stCondLst>
                                  <p:childTnLst>
                                    <p:set>
                                      <p:cBhvr>
                                        <p:cTn id="38" dur="1" fill="hold">
                                          <p:stCondLst>
                                            <p:cond delay="0"/>
                                          </p:stCondLst>
                                        </p:cTn>
                                        <p:tgtEl>
                                          <p:spTgt spid="47"/>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5"/>
                                        </p:tgtEl>
                                        <p:attrNameLst>
                                          <p:attrName>style.visibility</p:attrName>
                                        </p:attrNameLst>
                                      </p:cBhvr>
                                      <p:to>
                                        <p:strVal val="visible"/>
                                      </p:to>
                                    </p:set>
                                  </p:childTnLst>
                                </p:cTn>
                              </p:par>
                              <p:par>
                                <p:cTn id="43" presetID="1" presetClass="exit" presetSubtype="0" fill="hold" grpId="0" nodeType="withEffect">
                                  <p:stCondLst>
                                    <p:cond delay="0"/>
                                  </p:stCondLst>
                                  <p:childTnLst>
                                    <p:set>
                                      <p:cBhvr>
                                        <p:cTn id="44" dur="1" fill="hold">
                                          <p:stCondLst>
                                            <p:cond delay="0"/>
                                          </p:stCondLst>
                                        </p:cTn>
                                        <p:tgtEl>
                                          <p:spTgt spid="44"/>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32"/>
                                        </p:tgtEl>
                                        <p:attrNameLst>
                                          <p:attrName>style.visibility</p:attrName>
                                        </p:attrNameLst>
                                      </p:cBhvr>
                                      <p:to>
                                        <p:strVal val="visible"/>
                                      </p:to>
                                    </p:set>
                                  </p:childTnLst>
                                </p:cTn>
                              </p:par>
                              <p:par>
                                <p:cTn id="49" presetID="1" presetClass="exit" presetSubtype="0" fill="hold" grpId="0" nodeType="withEffect">
                                  <p:stCondLst>
                                    <p:cond delay="0"/>
                                  </p:stCondLst>
                                  <p:childTnLst>
                                    <p:set>
                                      <p:cBhvr>
                                        <p:cTn id="50" dur="1" fill="hold">
                                          <p:stCondLst>
                                            <p:cond delay="0"/>
                                          </p:stCondLst>
                                        </p:cTn>
                                        <p:tgtEl>
                                          <p:spTgt spid="4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2" grpId="0" animBg="1"/>
      <p:bldP spid="43" grpId="0" animBg="1"/>
      <p:bldP spid="44" grpId="0" animBg="1"/>
      <p:bldP spid="45" grpId="0" animBg="1"/>
      <p:bldP spid="46" grpId="0" animBg="1"/>
      <p:bldP spid="47" grpId="0" animBg="1"/>
      <p:bldP spid="4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46">
            <a:extLst>
              <a:ext uri="{FF2B5EF4-FFF2-40B4-BE49-F238E27FC236}">
                <a16:creationId xmlns:a16="http://schemas.microsoft.com/office/drawing/2014/main" id="{FB09667E-50A2-4099-B9F5-10D9728BF65D}"/>
              </a:ext>
            </a:extLst>
          </p:cNvPr>
          <p:cNvSpPr/>
          <p:nvPr/>
        </p:nvSpPr>
        <p:spPr>
          <a:xfrm>
            <a:off x="10033687" y="249870"/>
            <a:ext cx="1876234"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grammaire</a:t>
            </a:r>
          </a:p>
        </p:txBody>
      </p:sp>
      <p:pic>
        <p:nvPicPr>
          <p:cNvPr id="13" name="Picture 12"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253091"/>
            <a:ext cx="8178800" cy="867128"/>
          </a:xfrm>
          <a:prstGeom prst="rect">
            <a:avLst/>
          </a:prstGeom>
        </p:spPr>
      </p:pic>
      <p:sp>
        <p:nvSpPr>
          <p:cNvPr id="4" name="Title 3"/>
          <p:cNvSpPr>
            <a:spLocks noGrp="1"/>
          </p:cNvSpPr>
          <p:nvPr>
            <p:ph type="title"/>
          </p:nvPr>
        </p:nvSpPr>
        <p:spPr>
          <a:xfrm>
            <a:off x="0" y="249870"/>
            <a:ext cx="7366000" cy="707849"/>
          </a:xfrm>
        </p:spPr>
        <p:txBody>
          <a:bodyPr>
            <a:noAutofit/>
          </a:bodyPr>
          <a:lstStyle/>
          <a:p>
            <a:r>
              <a:rPr lang="en-GB" sz="2600" b="1" dirty="0">
                <a:solidFill>
                  <a:schemeClr val="bg1"/>
                </a:solidFill>
              </a:rPr>
              <a:t>Perfect tense inversion with question words</a:t>
            </a:r>
            <a:endParaRPr lang="fr-FR" sz="2600" b="1" dirty="0">
              <a:solidFill>
                <a:schemeClr val="bg1"/>
              </a:solidFill>
            </a:endParaRPr>
          </a:p>
        </p:txBody>
      </p:sp>
      <p:sp>
        <p:nvSpPr>
          <p:cNvPr id="15" name="TextBox 14">
            <a:extLst>
              <a:ext uri="{FF2B5EF4-FFF2-40B4-BE49-F238E27FC236}">
                <a16:creationId xmlns:a16="http://schemas.microsoft.com/office/drawing/2014/main" id="{949B6D5E-CEF3-CB18-570F-1613B5576B1C}"/>
              </a:ext>
            </a:extLst>
          </p:cNvPr>
          <p:cNvSpPr txBox="1"/>
          <p:nvPr/>
        </p:nvSpPr>
        <p:spPr>
          <a:xfrm>
            <a:off x="130161" y="1208204"/>
            <a:ext cx="11108110" cy="1015663"/>
          </a:xfrm>
          <a:prstGeom prst="rect">
            <a:avLst/>
          </a:prstGeom>
          <a:noFill/>
        </p:spPr>
        <p:txBody>
          <a:bodyPr wrap="square" rtlCol="0">
            <a:spAutoFit/>
          </a:bodyPr>
          <a:lstStyle/>
          <a:p>
            <a:pPr lvl="0">
              <a:defRPr/>
            </a:pPr>
            <a:r>
              <a:rPr lang="en-US" sz="2000" dirty="0">
                <a:solidFill>
                  <a:srgbClr val="104F75"/>
                </a:solidFill>
              </a:rPr>
              <a:t>If we want to ask a question in the </a:t>
            </a:r>
            <a:r>
              <a:rPr lang="en-US" sz="2000" b="1" dirty="0">
                <a:solidFill>
                  <a:srgbClr val="104F75"/>
                </a:solidFill>
              </a:rPr>
              <a:t>perfect tense </a:t>
            </a:r>
            <a:r>
              <a:rPr lang="en-US" sz="2000" dirty="0">
                <a:solidFill>
                  <a:srgbClr val="104F75"/>
                </a:solidFill>
              </a:rPr>
              <a:t>using question words (such as how, why or what?), we usually just </a:t>
            </a:r>
            <a:r>
              <a:rPr lang="en-US" sz="2000" b="1" dirty="0">
                <a:solidFill>
                  <a:srgbClr val="104F75"/>
                </a:solidFill>
              </a:rPr>
              <a:t>add the question word to the start</a:t>
            </a:r>
            <a:r>
              <a:rPr lang="en-US" sz="2000" dirty="0">
                <a:solidFill>
                  <a:srgbClr val="104F75"/>
                </a:solidFill>
              </a:rPr>
              <a:t>.</a:t>
            </a:r>
            <a:r>
              <a:rPr lang="fr-FR" sz="2000" b="1" dirty="0">
                <a:solidFill>
                  <a:srgbClr val="104F75"/>
                </a:solidFill>
              </a:rPr>
              <a:t> </a:t>
            </a:r>
          </a:p>
          <a:p>
            <a:pPr lvl="0">
              <a:defRPr/>
            </a:pPr>
            <a:r>
              <a:rPr lang="fr-FR" sz="2000" b="1" dirty="0">
                <a:solidFill>
                  <a:srgbClr val="104F75"/>
                </a:solidFill>
              </a:rPr>
              <a:t>e.g.</a:t>
            </a:r>
            <a:endParaRPr lang="en-US" sz="2000" b="1" i="1" dirty="0">
              <a:solidFill>
                <a:srgbClr val="104F75"/>
              </a:solidFill>
            </a:endParaRPr>
          </a:p>
        </p:txBody>
      </p:sp>
      <p:sp>
        <p:nvSpPr>
          <p:cNvPr id="22" name="TextBox 21">
            <a:extLst>
              <a:ext uri="{FF2B5EF4-FFF2-40B4-BE49-F238E27FC236}">
                <a16:creationId xmlns:a16="http://schemas.microsoft.com/office/drawing/2014/main" id="{FAA58111-1F9D-84DC-75C9-8B83351C9CA3}"/>
              </a:ext>
            </a:extLst>
          </p:cNvPr>
          <p:cNvSpPr txBox="1"/>
          <p:nvPr/>
        </p:nvSpPr>
        <p:spPr>
          <a:xfrm>
            <a:off x="742212" y="1907071"/>
            <a:ext cx="5057995" cy="707886"/>
          </a:xfrm>
          <a:prstGeom prst="rect">
            <a:avLst/>
          </a:prstGeom>
          <a:noFill/>
        </p:spPr>
        <p:txBody>
          <a:bodyPr wrap="square">
            <a:spAutoFit/>
          </a:bodyPr>
          <a:lstStyle/>
          <a:p>
            <a:pPr marL="0" marR="0" lvl="0" indent="0" algn="ctr" defTabSz="914400" rtl="0" eaLnBrk="1" fontAlgn="auto" latinLnBrk="0" hangingPunct="1">
              <a:spcBef>
                <a:spcPts val="0"/>
              </a:spcBef>
              <a:spcAft>
                <a:spcPts val="0"/>
              </a:spcAft>
              <a:buClrTx/>
              <a:buSzTx/>
              <a:buFontTx/>
              <a:buNone/>
              <a:tabLst/>
              <a:defRPr/>
            </a:pPr>
            <a:r>
              <a:rPr kumimoji="0" lang="fr-FR" sz="2000" b="1" i="0" u="none" strike="noStrike" kern="1200" cap="none" spc="0" normalizeH="0" baseline="0" dirty="0">
                <a:ln>
                  <a:noFill/>
                </a:ln>
                <a:solidFill>
                  <a:srgbClr val="104F75"/>
                </a:solidFill>
                <a:effectLst/>
                <a:uLnTx/>
                <a:uFillTx/>
              </a:rPr>
              <a:t>Ont-ils</a:t>
            </a:r>
            <a:r>
              <a:rPr kumimoji="0" lang="fr-FR" sz="2000" b="1" i="0" u="none" strike="noStrike" kern="1200" cap="none" spc="0" normalizeH="0" baseline="0" dirty="0">
                <a:ln>
                  <a:noFill/>
                </a:ln>
                <a:solidFill>
                  <a:srgbClr val="4472C4">
                    <a:lumMod val="50000"/>
                  </a:srgbClr>
                </a:solidFill>
                <a:effectLst/>
                <a:uLnTx/>
                <a:uFillTx/>
              </a:rPr>
              <a:t> </a:t>
            </a:r>
            <a:r>
              <a:rPr kumimoji="0" lang="fr-FR" sz="2000" b="0" i="0" u="none" strike="noStrike" kern="1200" cap="none" spc="0" normalizeH="0" baseline="0" dirty="0">
                <a:ln>
                  <a:noFill/>
                </a:ln>
                <a:solidFill>
                  <a:srgbClr val="104F75"/>
                </a:solidFill>
                <a:effectLst/>
                <a:uLnTx/>
                <a:uFillTx/>
              </a:rPr>
              <a:t>mis le livre sur la table?</a:t>
            </a:r>
          </a:p>
          <a:p>
            <a:pPr marL="0" marR="0" lvl="0" indent="0" algn="ctr" defTabSz="914400" rtl="0" eaLnBrk="1" fontAlgn="auto" latinLnBrk="0" hangingPunct="1">
              <a:spcBef>
                <a:spcPts val="0"/>
              </a:spcBef>
              <a:spcAft>
                <a:spcPts val="0"/>
              </a:spcAft>
              <a:buClrTx/>
              <a:buSzTx/>
              <a:buFontTx/>
              <a:buNone/>
              <a:tabLst/>
              <a:defRPr/>
            </a:pPr>
            <a:r>
              <a:rPr lang="en-US" sz="2000" dirty="0">
                <a:solidFill>
                  <a:srgbClr val="104F75"/>
                </a:solidFill>
              </a:rPr>
              <a:t>[Did they put the book on the table?]</a:t>
            </a:r>
            <a:endParaRPr kumimoji="0" lang="en-US" sz="2000" b="0" i="0" u="none" strike="noStrike" kern="1200" cap="none" spc="0" normalizeH="0" baseline="0" noProof="0" dirty="0">
              <a:ln>
                <a:noFill/>
              </a:ln>
              <a:solidFill>
                <a:srgbClr val="104F75"/>
              </a:solidFill>
              <a:effectLst/>
              <a:uLnTx/>
              <a:uFillTx/>
            </a:endParaRPr>
          </a:p>
        </p:txBody>
      </p:sp>
      <p:sp>
        <p:nvSpPr>
          <p:cNvPr id="28" name="Oval 27">
            <a:extLst>
              <a:ext uri="{FF2B5EF4-FFF2-40B4-BE49-F238E27FC236}">
                <a16:creationId xmlns:a16="http://schemas.microsoft.com/office/drawing/2014/main" id="{D0CAC2E7-6DBA-5B1D-9211-68B14F009E50}"/>
              </a:ext>
            </a:extLst>
          </p:cNvPr>
          <p:cNvSpPr/>
          <p:nvPr/>
        </p:nvSpPr>
        <p:spPr>
          <a:xfrm>
            <a:off x="1404068" y="1897534"/>
            <a:ext cx="896680" cy="424550"/>
          </a:xfrm>
          <a:prstGeom prst="ellipse">
            <a:avLst/>
          </a:prstGeom>
          <a:noFill/>
          <a:ln w="31750">
            <a:solidFill>
              <a:srgbClr val="E87D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5" name="Picture 4" descr="A picture containing text&#10;&#10;Description automatically generated">
            <a:extLst>
              <a:ext uri="{FF2B5EF4-FFF2-40B4-BE49-F238E27FC236}">
                <a16:creationId xmlns:a16="http://schemas.microsoft.com/office/drawing/2014/main" id="{60C7F1A4-3CEA-DFB2-26E2-535E82A94090}"/>
              </a:ext>
            </a:extLst>
          </p:cNvPr>
          <p:cNvPicPr>
            <a:picLocks noChangeAspect="1"/>
          </p:cNvPicPr>
          <p:nvPr/>
        </p:nvPicPr>
        <p:blipFill rotWithShape="1">
          <a:blip r:embed="rId4">
            <a:extLst>
              <a:ext uri="{28A0092B-C50C-407E-A947-70E740481C1C}">
                <a14:useLocalDpi xmlns:a14="http://schemas.microsoft.com/office/drawing/2010/main" val="0"/>
              </a:ext>
            </a:extLst>
          </a:blip>
          <a:srcRect t="64735" r="73920" b="6667"/>
          <a:stretch/>
        </p:blipFill>
        <p:spPr>
          <a:xfrm>
            <a:off x="8178800" y="35067"/>
            <a:ext cx="1655964" cy="1183161"/>
          </a:xfrm>
          <a:prstGeom prst="rect">
            <a:avLst/>
          </a:prstGeom>
        </p:spPr>
      </p:pic>
      <p:sp>
        <p:nvSpPr>
          <p:cNvPr id="23" name="TextBox 22">
            <a:extLst>
              <a:ext uri="{FF2B5EF4-FFF2-40B4-BE49-F238E27FC236}">
                <a16:creationId xmlns:a16="http://schemas.microsoft.com/office/drawing/2014/main" id="{83EBA062-5C09-571A-5846-5606F6A3A15E}"/>
              </a:ext>
            </a:extLst>
          </p:cNvPr>
          <p:cNvSpPr txBox="1"/>
          <p:nvPr/>
        </p:nvSpPr>
        <p:spPr>
          <a:xfrm>
            <a:off x="5708378" y="1894645"/>
            <a:ext cx="5862812" cy="707886"/>
          </a:xfrm>
          <a:prstGeom prst="rect">
            <a:avLst/>
          </a:prstGeom>
          <a:noFill/>
        </p:spPr>
        <p:txBody>
          <a:bodyPr wrap="square">
            <a:spAutoFit/>
          </a:bodyPr>
          <a:lstStyle/>
          <a:p>
            <a:pPr marL="0" marR="0" lvl="0" indent="0" algn="ctr" defTabSz="914400" rtl="0" eaLnBrk="1" fontAlgn="auto" latinLnBrk="0" hangingPunct="1">
              <a:spcBef>
                <a:spcPts val="0"/>
              </a:spcBef>
              <a:spcAft>
                <a:spcPts val="0"/>
              </a:spcAft>
              <a:buClrTx/>
              <a:buSzTx/>
              <a:buFontTx/>
              <a:buNone/>
              <a:tabLst/>
              <a:defRPr/>
            </a:pPr>
            <a:r>
              <a:rPr kumimoji="0" lang="fr-FR" sz="2000" b="1" i="0" u="none" strike="noStrike" kern="1200" cap="none" spc="0" normalizeH="0" baseline="0" dirty="0">
                <a:ln>
                  <a:noFill/>
                </a:ln>
                <a:solidFill>
                  <a:srgbClr val="E87D1E"/>
                </a:solidFill>
                <a:effectLst/>
                <a:uLnTx/>
                <a:uFillTx/>
              </a:rPr>
              <a:t>Quand </a:t>
            </a:r>
            <a:r>
              <a:rPr kumimoji="0" lang="fr-FR" sz="2000" b="1" i="0" u="none" strike="noStrike" kern="1200" cap="none" spc="0" normalizeH="0" baseline="0" dirty="0">
                <a:ln>
                  <a:noFill/>
                </a:ln>
                <a:solidFill>
                  <a:srgbClr val="104F75"/>
                </a:solidFill>
                <a:effectLst/>
                <a:uLnTx/>
                <a:uFillTx/>
              </a:rPr>
              <a:t>ont-ils</a:t>
            </a:r>
            <a:r>
              <a:rPr kumimoji="0" lang="fr-FR" sz="2000" b="1" i="0" u="none" strike="noStrike" kern="1200" cap="none" spc="0" normalizeH="0" baseline="0" dirty="0">
                <a:ln>
                  <a:noFill/>
                </a:ln>
                <a:solidFill>
                  <a:srgbClr val="4472C4">
                    <a:lumMod val="50000"/>
                  </a:srgbClr>
                </a:solidFill>
                <a:effectLst/>
                <a:uLnTx/>
                <a:uFillTx/>
              </a:rPr>
              <a:t> </a:t>
            </a:r>
            <a:r>
              <a:rPr kumimoji="0" lang="fr-FR" sz="2000" b="0" i="0" u="none" strike="noStrike" kern="1200" cap="none" spc="0" normalizeH="0" baseline="0" dirty="0">
                <a:ln>
                  <a:noFill/>
                </a:ln>
                <a:solidFill>
                  <a:srgbClr val="104F75"/>
                </a:solidFill>
                <a:effectLst/>
                <a:uLnTx/>
                <a:uFillTx/>
              </a:rPr>
              <a:t>mis le livre sur la table?</a:t>
            </a:r>
          </a:p>
          <a:p>
            <a:pPr marL="0" marR="0" lvl="0" indent="0" algn="ctr" defTabSz="914400" rtl="0" eaLnBrk="1" fontAlgn="auto" latinLnBrk="0" hangingPunct="1">
              <a:spcBef>
                <a:spcPts val="0"/>
              </a:spcBef>
              <a:spcAft>
                <a:spcPts val="0"/>
              </a:spcAft>
              <a:buClrTx/>
              <a:buSzTx/>
              <a:buFontTx/>
              <a:buNone/>
              <a:tabLst/>
              <a:defRPr/>
            </a:pPr>
            <a:r>
              <a:rPr lang="en-US" sz="2000" dirty="0">
                <a:solidFill>
                  <a:srgbClr val="104F75"/>
                </a:solidFill>
              </a:rPr>
              <a:t>[</a:t>
            </a:r>
            <a:r>
              <a:rPr lang="en-US" sz="2000" b="1" dirty="0">
                <a:solidFill>
                  <a:srgbClr val="E87D1E"/>
                </a:solidFill>
              </a:rPr>
              <a:t>When</a:t>
            </a:r>
            <a:r>
              <a:rPr lang="en-US" sz="2000" dirty="0">
                <a:solidFill>
                  <a:srgbClr val="104F75"/>
                </a:solidFill>
              </a:rPr>
              <a:t> did they put the book on the table?]</a:t>
            </a:r>
            <a:endParaRPr kumimoji="0" lang="en-US" sz="2000" b="0" i="0" u="none" strike="noStrike" kern="1200" cap="none" spc="0" normalizeH="0" baseline="0" noProof="0" dirty="0">
              <a:ln>
                <a:noFill/>
              </a:ln>
              <a:solidFill>
                <a:srgbClr val="104F75"/>
              </a:solidFill>
              <a:effectLst/>
              <a:uLnTx/>
              <a:uFillTx/>
            </a:endParaRPr>
          </a:p>
        </p:txBody>
      </p:sp>
      <p:sp>
        <p:nvSpPr>
          <p:cNvPr id="24" name="Oval 23">
            <a:extLst>
              <a:ext uri="{FF2B5EF4-FFF2-40B4-BE49-F238E27FC236}">
                <a16:creationId xmlns:a16="http://schemas.microsoft.com/office/drawing/2014/main" id="{ED3DF4E0-B856-32D0-4BB7-69B4C06D3D96}"/>
              </a:ext>
            </a:extLst>
          </p:cNvPr>
          <p:cNvSpPr/>
          <p:nvPr/>
        </p:nvSpPr>
        <p:spPr>
          <a:xfrm>
            <a:off x="6316086" y="1882219"/>
            <a:ext cx="950828" cy="420933"/>
          </a:xfrm>
          <a:prstGeom prst="ellipse">
            <a:avLst/>
          </a:prstGeom>
          <a:noFill/>
          <a:ln w="31750">
            <a:solidFill>
              <a:srgbClr val="E87D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 name="TextBox 39">
            <a:extLst>
              <a:ext uri="{FF2B5EF4-FFF2-40B4-BE49-F238E27FC236}">
                <a16:creationId xmlns:a16="http://schemas.microsoft.com/office/drawing/2014/main" id="{3E2B3401-0558-15F2-6519-85D8DDA93C5B}"/>
              </a:ext>
            </a:extLst>
          </p:cNvPr>
          <p:cNvSpPr txBox="1"/>
          <p:nvPr/>
        </p:nvSpPr>
        <p:spPr>
          <a:xfrm>
            <a:off x="6096000" y="4942942"/>
            <a:ext cx="5397910" cy="400110"/>
          </a:xfrm>
          <a:prstGeom prst="rect">
            <a:avLst/>
          </a:prstGeom>
          <a:noFill/>
        </p:spPr>
        <p:txBody>
          <a:bodyPr wrap="square">
            <a:spAutoFit/>
          </a:bodyPr>
          <a:lstStyle/>
          <a:p>
            <a:pPr marL="0" marR="0" lvl="0" indent="0" defTabSz="914400" rtl="0" eaLnBrk="1" fontAlgn="auto" latinLnBrk="0" hangingPunct="1">
              <a:spcBef>
                <a:spcPts val="0"/>
              </a:spcBef>
              <a:spcAft>
                <a:spcPts val="0"/>
              </a:spcAft>
              <a:buClrTx/>
              <a:buSzTx/>
              <a:buFontTx/>
              <a:buNone/>
              <a:tabLst/>
              <a:defRPr/>
            </a:pPr>
            <a:r>
              <a:rPr kumimoji="0" lang="fr-FR" sz="2000" b="1" i="0" u="none" strike="noStrike" kern="1200" cap="none" spc="0" normalizeH="0" baseline="0" dirty="0">
                <a:ln>
                  <a:noFill/>
                </a:ln>
                <a:solidFill>
                  <a:srgbClr val="E87D1E"/>
                </a:solidFill>
                <a:effectLst/>
                <a:uLnTx/>
                <a:uFillTx/>
              </a:rPr>
              <a:t>Combien</a:t>
            </a:r>
            <a:r>
              <a:rPr lang="fr-FR" sz="2000" b="1" dirty="0">
                <a:solidFill>
                  <a:srgbClr val="E87D1E"/>
                </a:solidFill>
              </a:rPr>
              <a:t> </a:t>
            </a:r>
            <a:r>
              <a:rPr lang="fr-FR" sz="2000" dirty="0">
                <a:solidFill>
                  <a:srgbClr val="104F75"/>
                </a:solidFill>
              </a:rPr>
              <a:t>de livres </a:t>
            </a:r>
            <a:r>
              <a:rPr lang="fr-FR" sz="2000" b="1" dirty="0">
                <a:solidFill>
                  <a:srgbClr val="104F75"/>
                </a:solidFill>
              </a:rPr>
              <a:t>o</a:t>
            </a:r>
            <a:r>
              <a:rPr kumimoji="0" lang="fr-FR" sz="2000" b="1" i="0" u="none" strike="noStrike" kern="1200" cap="none" spc="0" normalizeH="0" baseline="0" dirty="0">
                <a:ln>
                  <a:noFill/>
                </a:ln>
                <a:solidFill>
                  <a:srgbClr val="104F75"/>
                </a:solidFill>
                <a:effectLst/>
                <a:uLnTx/>
                <a:uFillTx/>
              </a:rPr>
              <a:t>nt-ils </a:t>
            </a:r>
            <a:r>
              <a:rPr kumimoji="0" lang="fr-FR" sz="2000" b="0" i="0" u="none" strike="noStrike" kern="1200" cap="none" spc="0" normalizeH="0" baseline="0" dirty="0">
                <a:ln>
                  <a:noFill/>
                </a:ln>
                <a:solidFill>
                  <a:srgbClr val="104F75"/>
                </a:solidFill>
                <a:effectLst/>
                <a:uLnTx/>
                <a:uFillTx/>
              </a:rPr>
              <a:t>mis sur la table?</a:t>
            </a:r>
          </a:p>
        </p:txBody>
      </p:sp>
      <p:sp>
        <p:nvSpPr>
          <p:cNvPr id="41" name="TextBox 40">
            <a:extLst>
              <a:ext uri="{FF2B5EF4-FFF2-40B4-BE49-F238E27FC236}">
                <a16:creationId xmlns:a16="http://schemas.microsoft.com/office/drawing/2014/main" id="{B7560D91-EEC8-F130-D257-DBCBE93A4A19}"/>
              </a:ext>
            </a:extLst>
          </p:cNvPr>
          <p:cNvSpPr txBox="1"/>
          <p:nvPr/>
        </p:nvSpPr>
        <p:spPr>
          <a:xfrm>
            <a:off x="6096000" y="4469217"/>
            <a:ext cx="3140637" cy="400110"/>
          </a:xfrm>
          <a:prstGeom prst="rect">
            <a:avLst/>
          </a:prstGeom>
          <a:noFill/>
        </p:spPr>
        <p:txBody>
          <a:bodyPr wrap="square">
            <a:spAutoFit/>
          </a:bodyPr>
          <a:lstStyle/>
          <a:p>
            <a:pPr marL="0" marR="0" lvl="0" indent="0" defTabSz="914400" rtl="0" eaLnBrk="1" fontAlgn="auto" latinLnBrk="0" hangingPunct="1">
              <a:spcBef>
                <a:spcPts val="0"/>
              </a:spcBef>
              <a:spcAft>
                <a:spcPts val="0"/>
              </a:spcAft>
              <a:buClrTx/>
              <a:buSzTx/>
              <a:buFontTx/>
              <a:buNone/>
              <a:tabLst/>
              <a:defRPr/>
            </a:pPr>
            <a:r>
              <a:rPr kumimoji="0" lang="fr-FR" sz="2000" b="1" i="0" u="none" strike="noStrike" kern="1200" cap="none" spc="0" normalizeH="0" baseline="0" dirty="0">
                <a:ln>
                  <a:noFill/>
                </a:ln>
                <a:solidFill>
                  <a:srgbClr val="E87D1E"/>
                </a:solidFill>
                <a:effectLst/>
                <a:uLnTx/>
                <a:uFillTx/>
              </a:rPr>
              <a:t>Où</a:t>
            </a:r>
            <a:r>
              <a:rPr lang="fr-FR" sz="2000" dirty="0">
                <a:solidFill>
                  <a:srgbClr val="104F75"/>
                </a:solidFill>
              </a:rPr>
              <a:t> </a:t>
            </a:r>
            <a:r>
              <a:rPr lang="fr-FR" sz="2000" b="1" dirty="0">
                <a:solidFill>
                  <a:srgbClr val="104F75"/>
                </a:solidFill>
              </a:rPr>
              <a:t>o</a:t>
            </a:r>
            <a:r>
              <a:rPr kumimoji="0" lang="fr-FR" sz="2000" b="1" i="0" u="none" strike="noStrike" kern="1200" cap="none" spc="0" normalizeH="0" baseline="0" dirty="0">
                <a:ln>
                  <a:noFill/>
                </a:ln>
                <a:solidFill>
                  <a:srgbClr val="104F75"/>
                </a:solidFill>
                <a:effectLst/>
                <a:uLnTx/>
                <a:uFillTx/>
              </a:rPr>
              <a:t>nt-ils </a:t>
            </a:r>
            <a:r>
              <a:rPr kumimoji="0" lang="fr-FR" sz="2000" b="0" i="0" u="none" strike="noStrike" kern="1200" cap="none" spc="0" normalizeH="0" baseline="0" dirty="0">
                <a:ln>
                  <a:noFill/>
                </a:ln>
                <a:solidFill>
                  <a:srgbClr val="104F75"/>
                </a:solidFill>
                <a:effectLst/>
                <a:uLnTx/>
                <a:uFillTx/>
              </a:rPr>
              <a:t>mis le livre?</a:t>
            </a:r>
            <a:endParaRPr kumimoji="0" lang="en-US" sz="2000" b="0" i="0" u="none" strike="noStrike" kern="1200" cap="none" spc="0" normalizeH="0" baseline="0" noProof="0" dirty="0">
              <a:ln>
                <a:noFill/>
              </a:ln>
              <a:solidFill>
                <a:srgbClr val="104F75"/>
              </a:solidFill>
              <a:effectLst/>
              <a:uLnTx/>
              <a:uFillTx/>
            </a:endParaRPr>
          </a:p>
        </p:txBody>
      </p:sp>
      <p:sp>
        <p:nvSpPr>
          <p:cNvPr id="42" name="TextBox 41">
            <a:extLst>
              <a:ext uri="{FF2B5EF4-FFF2-40B4-BE49-F238E27FC236}">
                <a16:creationId xmlns:a16="http://schemas.microsoft.com/office/drawing/2014/main" id="{DF1106F2-ADC6-79A7-C8E6-DDFFAD590DFA}"/>
              </a:ext>
            </a:extLst>
          </p:cNvPr>
          <p:cNvSpPr txBox="1"/>
          <p:nvPr/>
        </p:nvSpPr>
        <p:spPr>
          <a:xfrm>
            <a:off x="6096000" y="5890391"/>
            <a:ext cx="3774091" cy="400110"/>
          </a:xfrm>
          <a:prstGeom prst="rect">
            <a:avLst/>
          </a:prstGeom>
          <a:noFill/>
        </p:spPr>
        <p:txBody>
          <a:bodyPr wrap="square">
            <a:spAutoFit/>
          </a:bodyPr>
          <a:lstStyle/>
          <a:p>
            <a:pPr marL="0" marR="0" lvl="0" indent="0" defTabSz="914400" rtl="0" eaLnBrk="1" fontAlgn="auto" latinLnBrk="0" hangingPunct="1">
              <a:spcBef>
                <a:spcPts val="0"/>
              </a:spcBef>
              <a:spcAft>
                <a:spcPts val="0"/>
              </a:spcAft>
              <a:buClrTx/>
              <a:buSzTx/>
              <a:buFontTx/>
              <a:buNone/>
              <a:tabLst/>
              <a:defRPr/>
            </a:pPr>
            <a:r>
              <a:rPr lang="fr-FR" sz="2000" b="1" dirty="0">
                <a:solidFill>
                  <a:srgbClr val="E87D1E"/>
                </a:solidFill>
              </a:rPr>
              <a:t>Q</a:t>
            </a:r>
            <a:r>
              <a:rPr kumimoji="0" lang="fr-FR" sz="2000" b="1" i="0" u="none" strike="noStrike" kern="1200" cap="none" spc="0" normalizeH="0" baseline="0" dirty="0">
                <a:ln>
                  <a:noFill/>
                </a:ln>
                <a:solidFill>
                  <a:srgbClr val="E87D1E"/>
                </a:solidFill>
                <a:effectLst/>
                <a:uLnTx/>
                <a:uFillTx/>
              </a:rPr>
              <a:t>ui </a:t>
            </a:r>
            <a:r>
              <a:rPr kumimoji="0" lang="fr-FR" sz="2000" b="1" i="0" u="none" strike="noStrike" kern="1200" cap="none" spc="0" normalizeH="0" baseline="0" dirty="0">
                <a:ln>
                  <a:noFill/>
                </a:ln>
                <a:solidFill>
                  <a:srgbClr val="104F75"/>
                </a:solidFill>
                <a:effectLst/>
                <a:uLnTx/>
                <a:uFillTx/>
              </a:rPr>
              <a:t>a mis </a:t>
            </a:r>
            <a:r>
              <a:rPr kumimoji="0" lang="fr-FR" sz="2000" i="0" u="none" strike="noStrike" kern="1200" cap="none" spc="0" normalizeH="0" baseline="0" dirty="0">
                <a:ln>
                  <a:noFill/>
                </a:ln>
                <a:solidFill>
                  <a:srgbClr val="104F75"/>
                </a:solidFill>
                <a:effectLst/>
                <a:uLnTx/>
                <a:uFillTx/>
              </a:rPr>
              <a:t>le</a:t>
            </a:r>
            <a:r>
              <a:rPr kumimoji="0" lang="fr-FR" sz="2000" i="0" u="none" strike="noStrike" kern="1200" cap="none" spc="0" normalizeH="0" dirty="0">
                <a:ln>
                  <a:noFill/>
                </a:ln>
                <a:solidFill>
                  <a:srgbClr val="104F75"/>
                </a:solidFill>
                <a:effectLst/>
                <a:uLnTx/>
                <a:uFillTx/>
              </a:rPr>
              <a:t> livre sur la table?</a:t>
            </a:r>
            <a:endParaRPr kumimoji="0" lang="en-US" sz="2000" b="0" i="0" u="none" strike="noStrike" kern="1200" cap="none" spc="0" normalizeH="0" baseline="0" noProof="0" dirty="0">
              <a:ln>
                <a:noFill/>
              </a:ln>
              <a:solidFill>
                <a:srgbClr val="104F75"/>
              </a:solidFill>
              <a:effectLst/>
              <a:uLnTx/>
              <a:uFillTx/>
            </a:endParaRPr>
          </a:p>
        </p:txBody>
      </p:sp>
      <p:sp>
        <p:nvSpPr>
          <p:cNvPr id="43" name="TextBox 42">
            <a:extLst>
              <a:ext uri="{FF2B5EF4-FFF2-40B4-BE49-F238E27FC236}">
                <a16:creationId xmlns:a16="http://schemas.microsoft.com/office/drawing/2014/main" id="{4DCA43DF-2255-5102-C8C8-69F0BB0F0257}"/>
              </a:ext>
            </a:extLst>
          </p:cNvPr>
          <p:cNvSpPr txBox="1"/>
          <p:nvPr/>
        </p:nvSpPr>
        <p:spPr>
          <a:xfrm>
            <a:off x="6095999" y="3995492"/>
            <a:ext cx="3738765" cy="400110"/>
          </a:xfrm>
          <a:prstGeom prst="rect">
            <a:avLst/>
          </a:prstGeom>
          <a:noFill/>
        </p:spPr>
        <p:txBody>
          <a:bodyPr wrap="square">
            <a:spAutoFit/>
          </a:bodyPr>
          <a:lstStyle/>
          <a:p>
            <a:pPr marL="0" marR="0" lvl="0" indent="0" defTabSz="914400" rtl="0" eaLnBrk="1" fontAlgn="auto" latinLnBrk="0" hangingPunct="1">
              <a:spcBef>
                <a:spcPts val="0"/>
              </a:spcBef>
              <a:spcAft>
                <a:spcPts val="0"/>
              </a:spcAft>
              <a:buClrTx/>
              <a:buSzTx/>
              <a:buFontTx/>
              <a:buNone/>
              <a:tabLst/>
              <a:defRPr/>
            </a:pPr>
            <a:r>
              <a:rPr kumimoji="0" lang="fr-FR" sz="2000" b="1" i="0" u="none" strike="noStrike" kern="1200" cap="none" spc="0" normalizeH="0" baseline="0" dirty="0">
                <a:ln>
                  <a:noFill/>
                </a:ln>
                <a:solidFill>
                  <a:srgbClr val="E87D1E"/>
                </a:solidFill>
                <a:effectLst/>
                <a:uLnTx/>
                <a:uFillTx/>
              </a:rPr>
              <a:t>Qu</a:t>
            </a:r>
            <a:r>
              <a:rPr kumimoji="0" lang="fr-FR" sz="2000" b="1" i="0" u="none" strike="noStrike" kern="1200" cap="none" spc="0" normalizeH="0" baseline="0" dirty="0">
                <a:ln>
                  <a:noFill/>
                </a:ln>
                <a:solidFill>
                  <a:srgbClr val="104F75"/>
                </a:solidFill>
                <a:effectLst/>
                <a:uLnTx/>
                <a:uFillTx/>
              </a:rPr>
              <a:t>’ont-ils </a:t>
            </a:r>
            <a:r>
              <a:rPr kumimoji="0" lang="fr-FR" sz="2000" b="0" i="0" u="none" strike="noStrike" kern="1200" cap="none" spc="0" normalizeH="0" baseline="0" dirty="0">
                <a:ln>
                  <a:noFill/>
                </a:ln>
                <a:solidFill>
                  <a:srgbClr val="104F75"/>
                </a:solidFill>
                <a:effectLst/>
                <a:uLnTx/>
                <a:uFillTx/>
              </a:rPr>
              <a:t>mis sur</a:t>
            </a:r>
            <a:r>
              <a:rPr kumimoji="0" lang="fr-FR" sz="2000" b="0" i="0" u="none" strike="noStrike" kern="1200" cap="none" spc="0" normalizeH="0" dirty="0">
                <a:ln>
                  <a:noFill/>
                </a:ln>
                <a:solidFill>
                  <a:srgbClr val="104F75"/>
                </a:solidFill>
                <a:effectLst/>
                <a:uLnTx/>
                <a:uFillTx/>
              </a:rPr>
              <a:t> la table</a:t>
            </a:r>
            <a:r>
              <a:rPr kumimoji="0" lang="fr-FR" sz="2000" b="0" i="0" u="none" strike="noStrike" kern="1200" cap="none" spc="0" normalizeH="0" baseline="0" dirty="0">
                <a:ln>
                  <a:noFill/>
                </a:ln>
                <a:solidFill>
                  <a:srgbClr val="104F75"/>
                </a:solidFill>
                <a:effectLst/>
                <a:uLnTx/>
                <a:uFillTx/>
              </a:rPr>
              <a:t>?</a:t>
            </a:r>
            <a:endParaRPr kumimoji="0" lang="en-US" sz="2000" b="0" i="0" u="none" strike="noStrike" kern="1200" cap="none" spc="0" normalizeH="0" baseline="0" noProof="0" dirty="0">
              <a:ln>
                <a:noFill/>
              </a:ln>
              <a:solidFill>
                <a:srgbClr val="104F75"/>
              </a:solidFill>
              <a:effectLst/>
              <a:uLnTx/>
              <a:uFillTx/>
            </a:endParaRPr>
          </a:p>
        </p:txBody>
      </p:sp>
      <p:sp>
        <p:nvSpPr>
          <p:cNvPr id="45" name="TextBox 44">
            <a:extLst>
              <a:ext uri="{FF2B5EF4-FFF2-40B4-BE49-F238E27FC236}">
                <a16:creationId xmlns:a16="http://schemas.microsoft.com/office/drawing/2014/main" id="{FB59AFB8-2660-2B79-8CAB-9564DEFEE6C8}"/>
              </a:ext>
            </a:extLst>
          </p:cNvPr>
          <p:cNvSpPr txBox="1"/>
          <p:nvPr/>
        </p:nvSpPr>
        <p:spPr>
          <a:xfrm>
            <a:off x="6096000" y="3521767"/>
            <a:ext cx="5244799" cy="400110"/>
          </a:xfrm>
          <a:prstGeom prst="rect">
            <a:avLst/>
          </a:prstGeom>
          <a:noFill/>
        </p:spPr>
        <p:txBody>
          <a:bodyPr wrap="square">
            <a:spAutoFit/>
          </a:bodyPr>
          <a:lstStyle/>
          <a:p>
            <a:pPr marL="0" marR="0" lvl="0" indent="0" defTabSz="914400" rtl="0" eaLnBrk="1" fontAlgn="auto" latinLnBrk="0" hangingPunct="1">
              <a:spcBef>
                <a:spcPts val="0"/>
              </a:spcBef>
              <a:spcAft>
                <a:spcPts val="0"/>
              </a:spcAft>
              <a:buClrTx/>
              <a:buSzTx/>
              <a:buFontTx/>
              <a:buNone/>
              <a:tabLst/>
              <a:defRPr/>
            </a:pPr>
            <a:r>
              <a:rPr kumimoji="0" lang="fr-FR" sz="2000" b="1" i="0" u="none" strike="noStrike" kern="1200" cap="none" spc="0" normalizeH="0" baseline="0" dirty="0">
                <a:ln>
                  <a:noFill/>
                </a:ln>
                <a:solidFill>
                  <a:srgbClr val="E87D1E"/>
                </a:solidFill>
                <a:effectLst/>
                <a:uLnTx/>
                <a:uFillTx/>
              </a:rPr>
              <a:t>Comment</a:t>
            </a:r>
            <a:r>
              <a:rPr lang="fr-FR" sz="2000" dirty="0">
                <a:solidFill>
                  <a:srgbClr val="104F75"/>
                </a:solidFill>
              </a:rPr>
              <a:t> </a:t>
            </a:r>
            <a:r>
              <a:rPr lang="fr-FR" sz="2000" b="1" dirty="0">
                <a:solidFill>
                  <a:srgbClr val="104F75"/>
                </a:solidFill>
              </a:rPr>
              <a:t>o</a:t>
            </a:r>
            <a:r>
              <a:rPr kumimoji="0" lang="fr-FR" sz="2000" b="1" i="0" u="none" strike="noStrike" kern="1200" cap="none" spc="0" normalizeH="0" baseline="0" dirty="0">
                <a:ln>
                  <a:noFill/>
                </a:ln>
                <a:solidFill>
                  <a:srgbClr val="104F75"/>
                </a:solidFill>
                <a:effectLst/>
                <a:uLnTx/>
                <a:uFillTx/>
              </a:rPr>
              <a:t>nt-ils </a:t>
            </a:r>
            <a:r>
              <a:rPr kumimoji="0" lang="fr-FR" sz="2000" b="0" i="0" u="none" strike="noStrike" kern="1200" cap="none" spc="0" normalizeH="0" baseline="0" dirty="0">
                <a:ln>
                  <a:noFill/>
                </a:ln>
                <a:solidFill>
                  <a:srgbClr val="104F75"/>
                </a:solidFill>
                <a:effectLst/>
                <a:uLnTx/>
                <a:uFillTx/>
              </a:rPr>
              <a:t>mis le livre sur</a:t>
            </a:r>
            <a:r>
              <a:rPr kumimoji="0" lang="fr-FR" sz="2000" b="0" i="0" u="none" strike="noStrike" kern="1200" cap="none" spc="0" normalizeH="0" dirty="0">
                <a:ln>
                  <a:noFill/>
                </a:ln>
                <a:solidFill>
                  <a:srgbClr val="104F75"/>
                </a:solidFill>
                <a:effectLst/>
                <a:uLnTx/>
                <a:uFillTx/>
              </a:rPr>
              <a:t> la table</a:t>
            </a:r>
            <a:r>
              <a:rPr kumimoji="0" lang="fr-FR" sz="2000" b="0" i="0" u="none" strike="noStrike" kern="1200" cap="none" spc="0" normalizeH="0" baseline="0" dirty="0">
                <a:ln>
                  <a:noFill/>
                </a:ln>
                <a:solidFill>
                  <a:srgbClr val="104F75"/>
                </a:solidFill>
                <a:effectLst/>
                <a:uLnTx/>
                <a:uFillTx/>
              </a:rPr>
              <a:t>?</a:t>
            </a:r>
          </a:p>
        </p:txBody>
      </p:sp>
      <p:sp>
        <p:nvSpPr>
          <p:cNvPr id="46" name="TextBox 45">
            <a:extLst>
              <a:ext uri="{FF2B5EF4-FFF2-40B4-BE49-F238E27FC236}">
                <a16:creationId xmlns:a16="http://schemas.microsoft.com/office/drawing/2014/main" id="{E17B9985-0660-1A97-D144-2170FAF71394}"/>
              </a:ext>
            </a:extLst>
          </p:cNvPr>
          <p:cNvSpPr txBox="1"/>
          <p:nvPr/>
        </p:nvSpPr>
        <p:spPr>
          <a:xfrm>
            <a:off x="6096000" y="3048042"/>
            <a:ext cx="5142271" cy="400110"/>
          </a:xfrm>
          <a:prstGeom prst="rect">
            <a:avLst/>
          </a:prstGeom>
          <a:noFill/>
        </p:spPr>
        <p:txBody>
          <a:bodyPr wrap="square">
            <a:spAutoFit/>
          </a:bodyPr>
          <a:lstStyle/>
          <a:p>
            <a:pPr marL="0" marR="0" lvl="0" indent="0" defTabSz="914400" rtl="0" eaLnBrk="1" fontAlgn="auto" latinLnBrk="0" hangingPunct="1">
              <a:spcBef>
                <a:spcPts val="0"/>
              </a:spcBef>
              <a:spcAft>
                <a:spcPts val="0"/>
              </a:spcAft>
              <a:buClrTx/>
              <a:buSzTx/>
              <a:buFontTx/>
              <a:buNone/>
              <a:tabLst/>
              <a:defRPr/>
            </a:pPr>
            <a:r>
              <a:rPr kumimoji="0" lang="fr-FR" sz="2000" b="1" i="0" u="none" strike="noStrike" kern="1200" cap="none" spc="0" normalizeH="0" baseline="0" dirty="0">
                <a:ln>
                  <a:noFill/>
                </a:ln>
                <a:solidFill>
                  <a:srgbClr val="E87D1E"/>
                </a:solidFill>
                <a:effectLst/>
                <a:uLnTx/>
                <a:uFillTx/>
              </a:rPr>
              <a:t>Pourquoi</a:t>
            </a:r>
            <a:r>
              <a:rPr lang="fr-FR" sz="2000" dirty="0">
                <a:solidFill>
                  <a:srgbClr val="104F75"/>
                </a:solidFill>
              </a:rPr>
              <a:t> </a:t>
            </a:r>
            <a:r>
              <a:rPr lang="fr-FR" sz="2000" b="1" dirty="0">
                <a:solidFill>
                  <a:srgbClr val="104F75"/>
                </a:solidFill>
              </a:rPr>
              <a:t>o</a:t>
            </a:r>
            <a:r>
              <a:rPr kumimoji="0" lang="fr-FR" sz="2000" b="1" i="0" u="none" strike="noStrike" kern="1200" cap="none" spc="0" normalizeH="0" baseline="0" dirty="0">
                <a:ln>
                  <a:noFill/>
                </a:ln>
                <a:solidFill>
                  <a:srgbClr val="104F75"/>
                </a:solidFill>
                <a:effectLst/>
                <a:uLnTx/>
                <a:uFillTx/>
              </a:rPr>
              <a:t>nt-ils </a:t>
            </a:r>
            <a:r>
              <a:rPr kumimoji="0" lang="fr-FR" sz="2000" b="0" i="0" u="none" strike="noStrike" kern="1200" cap="none" spc="0" normalizeH="0" baseline="0" dirty="0">
                <a:ln>
                  <a:noFill/>
                </a:ln>
                <a:solidFill>
                  <a:srgbClr val="104F75"/>
                </a:solidFill>
                <a:effectLst/>
                <a:uLnTx/>
                <a:uFillTx/>
              </a:rPr>
              <a:t>mis le livre sur</a:t>
            </a:r>
            <a:r>
              <a:rPr kumimoji="0" lang="fr-FR" sz="2000" b="0" i="0" u="none" strike="noStrike" kern="1200" cap="none" spc="0" normalizeH="0" dirty="0">
                <a:ln>
                  <a:noFill/>
                </a:ln>
                <a:solidFill>
                  <a:srgbClr val="104F75"/>
                </a:solidFill>
                <a:effectLst/>
                <a:uLnTx/>
                <a:uFillTx/>
              </a:rPr>
              <a:t> la table</a:t>
            </a:r>
            <a:r>
              <a:rPr kumimoji="0" lang="fr-FR" sz="2000" b="0" i="0" u="none" strike="noStrike" kern="1200" cap="none" spc="0" normalizeH="0" baseline="0" dirty="0">
                <a:ln>
                  <a:noFill/>
                </a:ln>
                <a:solidFill>
                  <a:srgbClr val="104F75"/>
                </a:solidFill>
                <a:effectLst/>
                <a:uLnTx/>
                <a:uFillTx/>
              </a:rPr>
              <a:t>?</a:t>
            </a:r>
          </a:p>
        </p:txBody>
      </p:sp>
      <p:sp>
        <p:nvSpPr>
          <p:cNvPr id="47" name="TextBox 46">
            <a:extLst>
              <a:ext uri="{FF2B5EF4-FFF2-40B4-BE49-F238E27FC236}">
                <a16:creationId xmlns:a16="http://schemas.microsoft.com/office/drawing/2014/main" id="{877CA23E-484D-AE59-8C44-C6E8808BB59E}"/>
              </a:ext>
            </a:extLst>
          </p:cNvPr>
          <p:cNvSpPr txBox="1"/>
          <p:nvPr/>
        </p:nvSpPr>
        <p:spPr>
          <a:xfrm>
            <a:off x="6096000" y="5416667"/>
            <a:ext cx="4296697" cy="400110"/>
          </a:xfrm>
          <a:prstGeom prst="rect">
            <a:avLst/>
          </a:prstGeom>
          <a:noFill/>
        </p:spPr>
        <p:txBody>
          <a:bodyPr wrap="square">
            <a:spAutoFit/>
          </a:bodyPr>
          <a:lstStyle/>
          <a:p>
            <a:pPr marL="0" marR="0" lvl="0" indent="0" defTabSz="914400" rtl="0" eaLnBrk="1" fontAlgn="auto" latinLnBrk="0" hangingPunct="1">
              <a:spcBef>
                <a:spcPts val="0"/>
              </a:spcBef>
              <a:spcAft>
                <a:spcPts val="0"/>
              </a:spcAft>
              <a:buClrTx/>
              <a:buSzTx/>
              <a:buFontTx/>
              <a:buNone/>
              <a:tabLst/>
              <a:defRPr/>
            </a:pPr>
            <a:r>
              <a:rPr kumimoji="0" lang="fr-FR" sz="2000" b="1" i="0" u="none" strike="noStrike" kern="1200" cap="none" spc="0" normalizeH="0" baseline="0" dirty="0">
                <a:ln>
                  <a:noFill/>
                </a:ln>
                <a:solidFill>
                  <a:srgbClr val="E87D1E"/>
                </a:solidFill>
                <a:effectLst/>
                <a:uLnTx/>
                <a:uFillTx/>
              </a:rPr>
              <a:t>Quel </a:t>
            </a:r>
            <a:r>
              <a:rPr kumimoji="0" lang="fr-FR" sz="2000" i="0" u="none" strike="noStrike" kern="1200" cap="none" spc="0" normalizeH="0" baseline="0" dirty="0">
                <a:ln>
                  <a:noFill/>
                </a:ln>
                <a:solidFill>
                  <a:srgbClr val="104F75"/>
                </a:solidFill>
                <a:effectLst/>
                <a:uLnTx/>
                <a:uFillTx/>
              </a:rPr>
              <a:t>livre</a:t>
            </a:r>
            <a:r>
              <a:rPr lang="fr-FR" sz="2000" dirty="0">
                <a:solidFill>
                  <a:srgbClr val="104F75"/>
                </a:solidFill>
              </a:rPr>
              <a:t> </a:t>
            </a:r>
            <a:r>
              <a:rPr lang="fr-FR" sz="2000" b="1" dirty="0">
                <a:solidFill>
                  <a:srgbClr val="104F75"/>
                </a:solidFill>
              </a:rPr>
              <a:t>o</a:t>
            </a:r>
            <a:r>
              <a:rPr kumimoji="0" lang="fr-FR" sz="2000" b="1" i="0" u="none" strike="noStrike" kern="1200" cap="none" spc="0" normalizeH="0" baseline="0" dirty="0">
                <a:ln>
                  <a:noFill/>
                </a:ln>
                <a:solidFill>
                  <a:srgbClr val="104F75"/>
                </a:solidFill>
                <a:effectLst/>
                <a:uLnTx/>
                <a:uFillTx/>
              </a:rPr>
              <a:t>nt-ils </a:t>
            </a:r>
            <a:r>
              <a:rPr kumimoji="0" lang="fr-FR" sz="2000" b="0" i="0" u="none" strike="noStrike" kern="1200" cap="none" spc="0" normalizeH="0" baseline="0" dirty="0">
                <a:ln>
                  <a:noFill/>
                </a:ln>
                <a:solidFill>
                  <a:srgbClr val="104F75"/>
                </a:solidFill>
                <a:effectLst/>
                <a:uLnTx/>
                <a:uFillTx/>
              </a:rPr>
              <a:t>mis sur</a:t>
            </a:r>
            <a:r>
              <a:rPr kumimoji="0" lang="fr-FR" sz="2000" b="0" i="0" u="none" strike="noStrike" kern="1200" cap="none" spc="0" normalizeH="0" dirty="0">
                <a:ln>
                  <a:noFill/>
                </a:ln>
                <a:solidFill>
                  <a:srgbClr val="104F75"/>
                </a:solidFill>
                <a:effectLst/>
                <a:uLnTx/>
                <a:uFillTx/>
              </a:rPr>
              <a:t> la table</a:t>
            </a:r>
            <a:r>
              <a:rPr lang="fr-FR" sz="2000" dirty="0">
                <a:solidFill>
                  <a:srgbClr val="104F75"/>
                </a:solidFill>
              </a:rPr>
              <a:t>?</a:t>
            </a:r>
            <a:endParaRPr kumimoji="0" lang="fr-FR" sz="2000" b="0" i="0" u="none" strike="noStrike" kern="1200" cap="none" spc="0" normalizeH="0" baseline="0" dirty="0">
              <a:ln>
                <a:noFill/>
              </a:ln>
              <a:solidFill>
                <a:srgbClr val="104F75"/>
              </a:solidFill>
              <a:effectLst/>
              <a:uLnTx/>
              <a:uFillTx/>
            </a:endParaRPr>
          </a:p>
        </p:txBody>
      </p:sp>
      <p:sp>
        <p:nvSpPr>
          <p:cNvPr id="48" name="TextBox 47">
            <a:extLst>
              <a:ext uri="{FF2B5EF4-FFF2-40B4-BE49-F238E27FC236}">
                <a16:creationId xmlns:a16="http://schemas.microsoft.com/office/drawing/2014/main" id="{496741D1-C962-0E07-63DF-A5C70EC4FBF1}"/>
              </a:ext>
            </a:extLst>
          </p:cNvPr>
          <p:cNvSpPr txBox="1"/>
          <p:nvPr/>
        </p:nvSpPr>
        <p:spPr>
          <a:xfrm>
            <a:off x="130161" y="3048042"/>
            <a:ext cx="5244799" cy="400110"/>
          </a:xfrm>
          <a:prstGeom prst="rect">
            <a:avLst/>
          </a:prstGeom>
          <a:noFill/>
        </p:spPr>
        <p:txBody>
          <a:bodyPr wrap="square">
            <a:spAutoFit/>
          </a:bodyPr>
          <a:lstStyle/>
          <a:p>
            <a:r>
              <a:rPr lang="en-US" sz="2000" b="1" dirty="0">
                <a:solidFill>
                  <a:srgbClr val="E87D1E"/>
                </a:solidFill>
              </a:rPr>
              <a:t>Why</a:t>
            </a:r>
            <a:r>
              <a:rPr lang="en-US" sz="2000" dirty="0">
                <a:solidFill>
                  <a:srgbClr val="104F75"/>
                </a:solidFill>
              </a:rPr>
              <a:t> did they put the book on the table?</a:t>
            </a:r>
            <a:endParaRPr lang="en-GB" sz="2000" dirty="0"/>
          </a:p>
        </p:txBody>
      </p:sp>
      <p:sp>
        <p:nvSpPr>
          <p:cNvPr id="49" name="TextBox 48">
            <a:extLst>
              <a:ext uri="{FF2B5EF4-FFF2-40B4-BE49-F238E27FC236}">
                <a16:creationId xmlns:a16="http://schemas.microsoft.com/office/drawing/2014/main" id="{35839A4F-1BA5-FB39-1EE3-CC6D88ABF88E}"/>
              </a:ext>
            </a:extLst>
          </p:cNvPr>
          <p:cNvSpPr txBox="1"/>
          <p:nvPr/>
        </p:nvSpPr>
        <p:spPr>
          <a:xfrm>
            <a:off x="130161" y="3521767"/>
            <a:ext cx="5244799" cy="400110"/>
          </a:xfrm>
          <a:prstGeom prst="rect">
            <a:avLst/>
          </a:prstGeom>
          <a:noFill/>
        </p:spPr>
        <p:txBody>
          <a:bodyPr wrap="square">
            <a:spAutoFit/>
          </a:bodyPr>
          <a:lstStyle/>
          <a:p>
            <a:r>
              <a:rPr lang="en-US" sz="2000" b="1" dirty="0">
                <a:solidFill>
                  <a:srgbClr val="E87D1E"/>
                </a:solidFill>
              </a:rPr>
              <a:t>How</a:t>
            </a:r>
            <a:r>
              <a:rPr lang="en-US" sz="2000" dirty="0">
                <a:solidFill>
                  <a:srgbClr val="104F75"/>
                </a:solidFill>
              </a:rPr>
              <a:t> did they put the book on the table?</a:t>
            </a:r>
            <a:endParaRPr lang="en-GB" sz="2000" dirty="0"/>
          </a:p>
        </p:txBody>
      </p:sp>
      <p:sp>
        <p:nvSpPr>
          <p:cNvPr id="50" name="TextBox 49">
            <a:extLst>
              <a:ext uri="{FF2B5EF4-FFF2-40B4-BE49-F238E27FC236}">
                <a16:creationId xmlns:a16="http://schemas.microsoft.com/office/drawing/2014/main" id="{C98E3FF9-9EBB-36AA-2698-EE80C7301141}"/>
              </a:ext>
            </a:extLst>
          </p:cNvPr>
          <p:cNvSpPr txBox="1"/>
          <p:nvPr/>
        </p:nvSpPr>
        <p:spPr>
          <a:xfrm>
            <a:off x="130161" y="4942942"/>
            <a:ext cx="5666702" cy="400110"/>
          </a:xfrm>
          <a:prstGeom prst="rect">
            <a:avLst/>
          </a:prstGeom>
          <a:noFill/>
        </p:spPr>
        <p:txBody>
          <a:bodyPr wrap="square">
            <a:spAutoFit/>
          </a:bodyPr>
          <a:lstStyle/>
          <a:p>
            <a:r>
              <a:rPr lang="en-US" sz="2000" b="1" dirty="0">
                <a:solidFill>
                  <a:srgbClr val="E87D1E"/>
                </a:solidFill>
              </a:rPr>
              <a:t>How many</a:t>
            </a:r>
            <a:r>
              <a:rPr lang="en-US" sz="2000" dirty="0">
                <a:solidFill>
                  <a:srgbClr val="104F75"/>
                </a:solidFill>
              </a:rPr>
              <a:t> books did they put on the table?</a:t>
            </a:r>
            <a:endParaRPr lang="en-GB" sz="2000" dirty="0"/>
          </a:p>
        </p:txBody>
      </p:sp>
      <p:sp>
        <p:nvSpPr>
          <p:cNvPr id="51" name="TextBox 50">
            <a:extLst>
              <a:ext uri="{FF2B5EF4-FFF2-40B4-BE49-F238E27FC236}">
                <a16:creationId xmlns:a16="http://schemas.microsoft.com/office/drawing/2014/main" id="{D8071794-B8E0-EAF6-BBA0-6407473B1E5F}"/>
              </a:ext>
            </a:extLst>
          </p:cNvPr>
          <p:cNvSpPr txBox="1"/>
          <p:nvPr/>
        </p:nvSpPr>
        <p:spPr>
          <a:xfrm>
            <a:off x="130161" y="5416667"/>
            <a:ext cx="5057927" cy="400110"/>
          </a:xfrm>
          <a:prstGeom prst="rect">
            <a:avLst/>
          </a:prstGeom>
          <a:noFill/>
        </p:spPr>
        <p:txBody>
          <a:bodyPr wrap="square">
            <a:spAutoFit/>
          </a:bodyPr>
          <a:lstStyle/>
          <a:p>
            <a:r>
              <a:rPr lang="en-US" sz="2000" b="1" dirty="0">
                <a:solidFill>
                  <a:srgbClr val="E87D1E"/>
                </a:solidFill>
              </a:rPr>
              <a:t>Which </a:t>
            </a:r>
            <a:r>
              <a:rPr lang="en-US" sz="2000" dirty="0">
                <a:solidFill>
                  <a:srgbClr val="104F75"/>
                </a:solidFill>
              </a:rPr>
              <a:t>book did they put on the table?</a:t>
            </a:r>
            <a:endParaRPr lang="en-GB" sz="2000" dirty="0"/>
          </a:p>
        </p:txBody>
      </p:sp>
      <p:sp>
        <p:nvSpPr>
          <p:cNvPr id="52" name="TextBox 51">
            <a:extLst>
              <a:ext uri="{FF2B5EF4-FFF2-40B4-BE49-F238E27FC236}">
                <a16:creationId xmlns:a16="http://schemas.microsoft.com/office/drawing/2014/main" id="{7198F9E5-C3AC-7B5A-0225-D35DE48E229B}"/>
              </a:ext>
            </a:extLst>
          </p:cNvPr>
          <p:cNvSpPr txBox="1"/>
          <p:nvPr/>
        </p:nvSpPr>
        <p:spPr>
          <a:xfrm>
            <a:off x="130161" y="3995492"/>
            <a:ext cx="4153360" cy="400110"/>
          </a:xfrm>
          <a:prstGeom prst="rect">
            <a:avLst/>
          </a:prstGeom>
          <a:noFill/>
        </p:spPr>
        <p:txBody>
          <a:bodyPr wrap="square">
            <a:spAutoFit/>
          </a:bodyPr>
          <a:lstStyle/>
          <a:p>
            <a:r>
              <a:rPr lang="en-US" sz="2000" b="1" dirty="0">
                <a:solidFill>
                  <a:srgbClr val="E87D1E"/>
                </a:solidFill>
              </a:rPr>
              <a:t>What </a:t>
            </a:r>
            <a:r>
              <a:rPr lang="en-US" sz="2000" dirty="0">
                <a:solidFill>
                  <a:srgbClr val="104F75"/>
                </a:solidFill>
              </a:rPr>
              <a:t>did they put on the table?</a:t>
            </a:r>
            <a:endParaRPr lang="en-GB" sz="2000" dirty="0"/>
          </a:p>
        </p:txBody>
      </p:sp>
      <p:sp>
        <p:nvSpPr>
          <p:cNvPr id="53" name="TextBox 52">
            <a:extLst>
              <a:ext uri="{FF2B5EF4-FFF2-40B4-BE49-F238E27FC236}">
                <a16:creationId xmlns:a16="http://schemas.microsoft.com/office/drawing/2014/main" id="{E3121570-C26E-5534-20B9-06D75009B130}"/>
              </a:ext>
            </a:extLst>
          </p:cNvPr>
          <p:cNvSpPr txBox="1"/>
          <p:nvPr/>
        </p:nvSpPr>
        <p:spPr>
          <a:xfrm>
            <a:off x="130161" y="4469217"/>
            <a:ext cx="4015708" cy="400110"/>
          </a:xfrm>
          <a:prstGeom prst="rect">
            <a:avLst/>
          </a:prstGeom>
          <a:noFill/>
        </p:spPr>
        <p:txBody>
          <a:bodyPr wrap="square">
            <a:spAutoFit/>
          </a:bodyPr>
          <a:lstStyle/>
          <a:p>
            <a:r>
              <a:rPr lang="en-US" sz="2000" b="1" dirty="0">
                <a:solidFill>
                  <a:srgbClr val="E87D1E"/>
                </a:solidFill>
              </a:rPr>
              <a:t>Where </a:t>
            </a:r>
            <a:r>
              <a:rPr lang="en-US" sz="2000" dirty="0">
                <a:solidFill>
                  <a:srgbClr val="104F75"/>
                </a:solidFill>
              </a:rPr>
              <a:t>did they put the book?</a:t>
            </a:r>
            <a:endParaRPr lang="en-GB" sz="2000" dirty="0"/>
          </a:p>
        </p:txBody>
      </p:sp>
      <p:sp>
        <p:nvSpPr>
          <p:cNvPr id="54" name="TextBox 53">
            <a:extLst>
              <a:ext uri="{FF2B5EF4-FFF2-40B4-BE49-F238E27FC236}">
                <a16:creationId xmlns:a16="http://schemas.microsoft.com/office/drawing/2014/main" id="{B0758107-CD7B-812A-9ABF-CF0F7E0D12BF}"/>
              </a:ext>
            </a:extLst>
          </p:cNvPr>
          <p:cNvSpPr txBox="1"/>
          <p:nvPr/>
        </p:nvSpPr>
        <p:spPr>
          <a:xfrm>
            <a:off x="130161" y="5890391"/>
            <a:ext cx="4755995" cy="400110"/>
          </a:xfrm>
          <a:prstGeom prst="rect">
            <a:avLst/>
          </a:prstGeom>
          <a:noFill/>
        </p:spPr>
        <p:txBody>
          <a:bodyPr wrap="square">
            <a:spAutoFit/>
          </a:bodyPr>
          <a:lstStyle/>
          <a:p>
            <a:r>
              <a:rPr lang="en-US" sz="2000" b="1" dirty="0">
                <a:solidFill>
                  <a:srgbClr val="E87D1E"/>
                </a:solidFill>
              </a:rPr>
              <a:t>Who</a:t>
            </a:r>
            <a:r>
              <a:rPr lang="en-US" sz="2000" dirty="0">
                <a:solidFill>
                  <a:srgbClr val="104F75"/>
                </a:solidFill>
              </a:rPr>
              <a:t> put the book on the table?</a:t>
            </a:r>
            <a:endParaRPr lang="en-GB" sz="2000" dirty="0"/>
          </a:p>
        </p:txBody>
      </p:sp>
      <p:sp>
        <p:nvSpPr>
          <p:cNvPr id="56" name="TextBox 55">
            <a:extLst>
              <a:ext uri="{FF2B5EF4-FFF2-40B4-BE49-F238E27FC236}">
                <a16:creationId xmlns:a16="http://schemas.microsoft.com/office/drawing/2014/main" id="{761439DD-7734-CC0F-86AE-2321062A97F5}"/>
              </a:ext>
            </a:extLst>
          </p:cNvPr>
          <p:cNvSpPr txBox="1"/>
          <p:nvPr/>
        </p:nvSpPr>
        <p:spPr>
          <a:xfrm>
            <a:off x="153236" y="2586040"/>
            <a:ext cx="6235945" cy="400110"/>
          </a:xfrm>
          <a:prstGeom prst="rect">
            <a:avLst/>
          </a:prstGeom>
          <a:noFill/>
        </p:spPr>
        <p:txBody>
          <a:bodyPr wrap="square">
            <a:spAutoFit/>
          </a:bodyPr>
          <a:lstStyle/>
          <a:p>
            <a:r>
              <a:rPr lang="en-US" sz="2000" b="1" dirty="0">
                <a:solidFill>
                  <a:srgbClr val="104F75"/>
                </a:solidFill>
              </a:rPr>
              <a:t>How would you say these questions in French?</a:t>
            </a:r>
            <a:endParaRPr lang="en-GB" sz="2000" dirty="0">
              <a:solidFill>
                <a:srgbClr val="104F75"/>
              </a:solidFill>
            </a:endParaRPr>
          </a:p>
        </p:txBody>
      </p:sp>
      <p:sp>
        <p:nvSpPr>
          <p:cNvPr id="57" name="Speech Bubble: Rectangle with Corners Rounded 56">
            <a:extLst>
              <a:ext uri="{FF2B5EF4-FFF2-40B4-BE49-F238E27FC236}">
                <a16:creationId xmlns:a16="http://schemas.microsoft.com/office/drawing/2014/main" id="{C2F20ABC-7344-8091-6EFB-6EA08FC2E76A}"/>
              </a:ext>
            </a:extLst>
          </p:cNvPr>
          <p:cNvSpPr/>
          <p:nvPr/>
        </p:nvSpPr>
        <p:spPr>
          <a:xfrm>
            <a:off x="6854611" y="3633457"/>
            <a:ext cx="3625048" cy="1192857"/>
          </a:xfrm>
          <a:prstGeom prst="wedgeRoundRectCallout">
            <a:avLst>
              <a:gd name="adj1" fmla="val -20525"/>
              <a:gd name="adj2" fmla="val 60243"/>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en-GB" sz="2400" dirty="0">
                <a:solidFill>
                  <a:prstClr val="white"/>
                </a:solidFill>
              </a:rPr>
              <a:t>Note the relocation of the direct object for </a:t>
            </a:r>
            <a:r>
              <a:rPr lang="fr-FR" sz="2400" b="1" dirty="0">
                <a:solidFill>
                  <a:prstClr val="white"/>
                </a:solidFill>
              </a:rPr>
              <a:t>combien</a:t>
            </a:r>
            <a:r>
              <a:rPr lang="en-GB" sz="2400" dirty="0">
                <a:solidFill>
                  <a:prstClr val="white"/>
                </a:solidFill>
              </a:rPr>
              <a:t> and </a:t>
            </a:r>
            <a:r>
              <a:rPr lang="fr-FR" sz="2400" b="1" dirty="0">
                <a:solidFill>
                  <a:prstClr val="white"/>
                </a:solidFill>
              </a:rPr>
              <a:t>quel</a:t>
            </a:r>
          </a:p>
        </p:txBody>
      </p:sp>
      <p:sp>
        <p:nvSpPr>
          <p:cNvPr id="55" name="Speech Bubble: Rectangle with Corners Rounded 54">
            <a:extLst>
              <a:ext uri="{FF2B5EF4-FFF2-40B4-BE49-F238E27FC236}">
                <a16:creationId xmlns:a16="http://schemas.microsoft.com/office/drawing/2014/main" id="{11B81C95-C311-F190-4CC8-5D46353DAADF}"/>
              </a:ext>
            </a:extLst>
          </p:cNvPr>
          <p:cNvSpPr/>
          <p:nvPr/>
        </p:nvSpPr>
        <p:spPr>
          <a:xfrm>
            <a:off x="4866909" y="3548327"/>
            <a:ext cx="6436506" cy="2238748"/>
          </a:xfrm>
          <a:prstGeom prst="wedgeRoundRectCallout">
            <a:avLst>
              <a:gd name="adj1" fmla="val -20318"/>
              <a:gd name="adj2" fmla="val 5454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en-GB" sz="2400" dirty="0">
                <a:solidFill>
                  <a:prstClr val="white"/>
                </a:solidFill>
              </a:rPr>
              <a:t>There is no subject-verb inversion when </a:t>
            </a:r>
            <a:r>
              <a:rPr lang="en-GB" sz="2400" b="1" dirty="0">
                <a:solidFill>
                  <a:srgbClr val="E87D1E"/>
                </a:solidFill>
              </a:rPr>
              <a:t>qui </a:t>
            </a:r>
            <a:r>
              <a:rPr lang="en-GB" sz="2400" dirty="0">
                <a:solidFill>
                  <a:prstClr val="white"/>
                </a:solidFill>
              </a:rPr>
              <a:t>is the first word of clause. </a:t>
            </a:r>
          </a:p>
          <a:p>
            <a:pPr lvl="0" algn="ctr">
              <a:defRPr/>
            </a:pPr>
            <a:r>
              <a:rPr lang="en-GB" sz="2400" dirty="0">
                <a:solidFill>
                  <a:prstClr val="white"/>
                </a:solidFill>
              </a:rPr>
              <a:t>When it is not the first word, </a:t>
            </a:r>
          </a:p>
          <a:p>
            <a:pPr lvl="0" algn="ctr">
              <a:defRPr/>
            </a:pPr>
            <a:r>
              <a:rPr lang="en-GB" sz="2400" dirty="0">
                <a:solidFill>
                  <a:prstClr val="white"/>
                </a:solidFill>
              </a:rPr>
              <a:t>e.g. </a:t>
            </a:r>
            <a:r>
              <a:rPr lang="en-GB" sz="2400" b="1" dirty="0">
                <a:solidFill>
                  <a:prstClr val="white"/>
                </a:solidFill>
              </a:rPr>
              <a:t>To</a:t>
            </a:r>
            <a:r>
              <a:rPr lang="en-GB" sz="2400" dirty="0">
                <a:solidFill>
                  <a:prstClr val="white"/>
                </a:solidFill>
              </a:rPr>
              <a:t> </a:t>
            </a:r>
            <a:r>
              <a:rPr lang="en-GB" sz="2400" b="1" dirty="0">
                <a:solidFill>
                  <a:srgbClr val="E87D1E"/>
                </a:solidFill>
              </a:rPr>
              <a:t>whom</a:t>
            </a:r>
            <a:r>
              <a:rPr lang="en-GB" sz="2400" dirty="0">
                <a:solidFill>
                  <a:prstClr val="white"/>
                </a:solidFill>
              </a:rPr>
              <a:t> </a:t>
            </a:r>
            <a:r>
              <a:rPr lang="en-GB" sz="2400" b="1" dirty="0">
                <a:solidFill>
                  <a:prstClr val="white"/>
                </a:solidFill>
              </a:rPr>
              <a:t>did they</a:t>
            </a:r>
            <a:r>
              <a:rPr lang="en-GB" sz="2400" dirty="0">
                <a:solidFill>
                  <a:prstClr val="white"/>
                </a:solidFill>
              </a:rPr>
              <a:t> give the book?, </a:t>
            </a:r>
          </a:p>
          <a:p>
            <a:pPr lvl="0" algn="ctr">
              <a:defRPr/>
            </a:pPr>
            <a:r>
              <a:rPr lang="en-GB" sz="2400" dirty="0">
                <a:solidFill>
                  <a:prstClr val="white"/>
                </a:solidFill>
              </a:rPr>
              <a:t>there is inversion:</a:t>
            </a:r>
          </a:p>
          <a:p>
            <a:pPr lvl="0" algn="ctr">
              <a:defRPr/>
            </a:pPr>
            <a:r>
              <a:rPr lang="fr-FR" sz="2400" b="1" dirty="0">
                <a:solidFill>
                  <a:prstClr val="white"/>
                </a:solidFill>
              </a:rPr>
              <a:t>À</a:t>
            </a:r>
            <a:r>
              <a:rPr lang="fr-FR" sz="2400" dirty="0">
                <a:solidFill>
                  <a:prstClr val="white"/>
                </a:solidFill>
              </a:rPr>
              <a:t> </a:t>
            </a:r>
            <a:r>
              <a:rPr lang="fr-FR" sz="2400" b="1" dirty="0">
                <a:solidFill>
                  <a:srgbClr val="E87D1E"/>
                </a:solidFill>
              </a:rPr>
              <a:t>qui </a:t>
            </a:r>
            <a:r>
              <a:rPr lang="fr-FR" sz="2400" b="1" dirty="0">
                <a:solidFill>
                  <a:prstClr val="white"/>
                </a:solidFill>
              </a:rPr>
              <a:t>ont-ils </a:t>
            </a:r>
            <a:r>
              <a:rPr lang="fr-FR" sz="2400" dirty="0">
                <a:solidFill>
                  <a:prstClr val="white"/>
                </a:solidFill>
              </a:rPr>
              <a:t>donné le livre? </a:t>
            </a:r>
            <a:endParaRPr lang="en-GB" sz="2400" dirty="0">
              <a:solidFill>
                <a:prstClr val="white"/>
              </a:solidFill>
            </a:endParaRPr>
          </a:p>
        </p:txBody>
      </p:sp>
    </p:spTree>
    <p:extLst>
      <p:ext uri="{BB962C8B-B14F-4D97-AF65-F5344CB8AC3E}">
        <p14:creationId xmlns:p14="http://schemas.microsoft.com/office/powerpoint/2010/main" val="2524595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43"/>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53"/>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41"/>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5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40"/>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51"/>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47"/>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57"/>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54"/>
                                        </p:tgtEl>
                                        <p:attrNameLst>
                                          <p:attrName>style.visibility</p:attrName>
                                        </p:attrNameLst>
                                      </p:cBhvr>
                                      <p:to>
                                        <p:strVal val="visible"/>
                                      </p:to>
                                    </p:set>
                                  </p:childTnLst>
                                </p:cTn>
                              </p:par>
                              <p:par>
                                <p:cTn id="79" presetID="1" presetClass="exit" presetSubtype="0" fill="hold" grpId="1" nodeType="withEffect">
                                  <p:stCondLst>
                                    <p:cond delay="0"/>
                                  </p:stCondLst>
                                  <p:childTnLst>
                                    <p:set>
                                      <p:cBhvr>
                                        <p:cTn id="80" dur="1" fill="hold">
                                          <p:stCondLst>
                                            <p:cond delay="0"/>
                                          </p:stCondLst>
                                        </p:cTn>
                                        <p:tgtEl>
                                          <p:spTgt spid="57"/>
                                        </p:tgtEl>
                                        <p:attrNameLst>
                                          <p:attrName>style.visibility</p:attrName>
                                        </p:attrNameLst>
                                      </p:cBhvr>
                                      <p:to>
                                        <p:strVal val="hidden"/>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42"/>
                                        </p:tgtEl>
                                        <p:attrNameLst>
                                          <p:attrName>style.visibility</p:attrName>
                                        </p:attrNameLst>
                                      </p:cBhvr>
                                      <p:to>
                                        <p:strVal val="visible"/>
                                      </p:to>
                                    </p:set>
                                  </p:childTnLst>
                                </p:cTn>
                              </p:par>
                            </p:childTnLst>
                          </p:cTn>
                        </p:par>
                      </p:childTnLst>
                    </p:cTn>
                  </p:par>
                  <p:par>
                    <p:cTn id="85" fill="hold">
                      <p:stCondLst>
                        <p:cond delay="indefinite"/>
                      </p:stCondLst>
                      <p:childTnLst>
                        <p:par>
                          <p:cTn id="86" fill="hold">
                            <p:stCondLst>
                              <p:cond delay="0"/>
                            </p:stCondLst>
                            <p:childTnLst>
                              <p:par>
                                <p:cTn id="87" presetID="1" presetClass="entr" presetSubtype="0" fill="hold" grpId="0" nodeType="clickEffect">
                                  <p:stCondLst>
                                    <p:cond delay="0"/>
                                  </p:stCondLst>
                                  <p:childTnLst>
                                    <p:set>
                                      <p:cBhvr>
                                        <p:cTn id="88"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22" grpId="0"/>
      <p:bldP spid="28" grpId="0" animBg="1"/>
      <p:bldP spid="23" grpId="0"/>
      <p:bldP spid="24" grpId="0" animBg="1"/>
      <p:bldP spid="40" grpId="0"/>
      <p:bldP spid="41" grpId="0"/>
      <p:bldP spid="42" grpId="0"/>
      <p:bldP spid="43" grpId="0"/>
      <p:bldP spid="45" grpId="0"/>
      <p:bldP spid="46" grpId="0"/>
      <p:bldP spid="47" grpId="0"/>
      <p:bldP spid="48" grpId="0"/>
      <p:bldP spid="49" grpId="0"/>
      <p:bldP spid="50" grpId="0"/>
      <p:bldP spid="51" grpId="0"/>
      <p:bldP spid="52" grpId="0"/>
      <p:bldP spid="53" grpId="0"/>
      <p:bldP spid="54" grpId="0"/>
      <p:bldP spid="56" grpId="0"/>
      <p:bldP spid="57" grpId="0" animBg="1"/>
      <p:bldP spid="57" grpId="1" animBg="1"/>
      <p:bldP spid="5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Speech Bubble: Rectangle with Corners Rounded 43">
            <a:extLst>
              <a:ext uri="{FF2B5EF4-FFF2-40B4-BE49-F238E27FC236}">
                <a16:creationId xmlns:a16="http://schemas.microsoft.com/office/drawing/2014/main" id="{8A532B2F-E66D-494D-9A75-42438A490635}"/>
              </a:ext>
            </a:extLst>
          </p:cNvPr>
          <p:cNvSpPr/>
          <p:nvPr/>
        </p:nvSpPr>
        <p:spPr>
          <a:xfrm>
            <a:off x="1746513" y="2498683"/>
            <a:ext cx="7597184" cy="930442"/>
          </a:xfrm>
          <a:prstGeom prst="wedgeRoundRectCallout">
            <a:avLst>
              <a:gd name="adj1" fmla="val -49437"/>
              <a:gd name="adj2" fmla="val 79187"/>
              <a:gd name="adj3" fmla="val 16667"/>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104F75"/>
                </a:solidFill>
                <a:effectLst/>
                <a:uLnTx/>
                <a:uFillTx/>
                <a:latin typeface="Century Gothic" panose="020F0302020204030204"/>
              </a:rPr>
              <a:t>L’</a:t>
            </a:r>
            <a:r>
              <a:rPr lang="fr-FR" sz="2400" dirty="0">
                <a:solidFill>
                  <a:srgbClr val="104F75"/>
                </a:solidFill>
                <a:latin typeface="Century Gothic" panose="020F0302020204030204"/>
              </a:rPr>
              <a:t>Algérie, </a:t>
            </a:r>
            <a:r>
              <a:rPr lang="fr-FR" sz="2400" b="1" dirty="0">
                <a:solidFill>
                  <a:srgbClr val="E87D1E"/>
                </a:solidFill>
                <a:latin typeface="Century Gothic" panose="020F0302020204030204"/>
              </a:rPr>
              <a:t>quand</a:t>
            </a:r>
            <a:r>
              <a:rPr kumimoji="0" lang="fr-FR" sz="2400" b="1" i="0" u="none" strike="noStrike" kern="1200" cap="none" spc="0" normalizeH="0" baseline="0" noProof="0" dirty="0">
                <a:ln>
                  <a:noFill/>
                </a:ln>
                <a:solidFill>
                  <a:srgbClr val="E87D1E"/>
                </a:solidFill>
                <a:effectLst/>
                <a:uLnTx/>
                <a:uFillTx/>
                <a:latin typeface="Century Gothic" panose="020F0302020204030204"/>
              </a:rPr>
              <a:t> </a:t>
            </a:r>
            <a:r>
              <a:rPr kumimoji="0" lang="fr-FR" sz="2400" b="1" i="0" u="none" strike="noStrike" kern="1200" cap="none" spc="0" normalizeH="0" baseline="0" noProof="0" dirty="0">
                <a:ln>
                  <a:noFill/>
                </a:ln>
                <a:solidFill>
                  <a:srgbClr val="104F75"/>
                </a:solidFill>
                <a:effectLst/>
                <a:uLnTx/>
                <a:uFillTx/>
                <a:latin typeface="Century Gothic" panose="020F0302020204030204"/>
              </a:rPr>
              <a:t>a-t-elle</a:t>
            </a:r>
            <a:r>
              <a:rPr kumimoji="0" lang="fr-FR" sz="2400" b="1" i="0" u="none" strike="noStrike" kern="1200" cap="none" spc="0" normalizeH="0" noProof="0" dirty="0">
                <a:ln>
                  <a:noFill/>
                </a:ln>
                <a:solidFill>
                  <a:srgbClr val="104F75"/>
                </a:solidFill>
                <a:effectLst/>
                <a:uLnTx/>
                <a:uFillTx/>
                <a:latin typeface="Century Gothic" panose="020F0302020204030204"/>
              </a:rPr>
              <a:t> appartenu </a:t>
            </a:r>
            <a:r>
              <a:rPr kumimoji="0" lang="fr-FR" sz="2400" b="0" i="0" u="none" strike="noStrike" kern="1200" cap="none" spc="0" normalizeH="0" noProof="0" dirty="0">
                <a:ln>
                  <a:noFill/>
                </a:ln>
                <a:solidFill>
                  <a:srgbClr val="104F75"/>
                </a:solidFill>
                <a:effectLst/>
                <a:uLnTx/>
                <a:uFillTx/>
                <a:latin typeface="Century Gothic" panose="020F0302020204030204"/>
              </a:rPr>
              <a:t>à la France? </a:t>
            </a:r>
            <a:endParaRPr kumimoji="0" lang="fr-FR" sz="2400" b="0" i="0" u="none" strike="noStrike" kern="1200" cap="none" spc="0" normalizeH="0" baseline="0" noProof="0" dirty="0">
              <a:ln>
                <a:noFill/>
              </a:ln>
              <a:solidFill>
                <a:srgbClr val="104F75"/>
              </a:solidFill>
              <a:effectLst/>
              <a:uLnTx/>
              <a:uFillTx/>
              <a:latin typeface="Century Gothic" panose="020F0302020204030204"/>
            </a:endParaRPr>
          </a:p>
        </p:txBody>
      </p:sp>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4" name="Title 3"/>
          <p:cNvSpPr>
            <a:spLocks noGrp="1"/>
          </p:cNvSpPr>
          <p:nvPr>
            <p:ph type="title"/>
          </p:nvPr>
        </p:nvSpPr>
        <p:spPr>
          <a:xfrm>
            <a:off x="0" y="296864"/>
            <a:ext cx="5265384" cy="707849"/>
          </a:xfrm>
        </p:spPr>
        <p:txBody>
          <a:bodyPr>
            <a:normAutofit fontScale="90000"/>
          </a:bodyPr>
          <a:lstStyle/>
          <a:p>
            <a:r>
              <a:rPr lang="fr-FR" sz="3600" b="1" dirty="0">
                <a:solidFill>
                  <a:schemeClr val="bg1"/>
                </a:solidFill>
              </a:rPr>
              <a:t>On fait un documentaire</a:t>
            </a:r>
          </a:p>
        </p:txBody>
      </p:sp>
      <p:sp>
        <p:nvSpPr>
          <p:cNvPr id="2" name="TextBox 1">
            <a:extLst>
              <a:ext uri="{FF2B5EF4-FFF2-40B4-BE49-F238E27FC236}">
                <a16:creationId xmlns:a16="http://schemas.microsoft.com/office/drawing/2014/main" id="{5B7239E1-5294-48AE-B9F2-9880CEDA44B4}"/>
              </a:ext>
            </a:extLst>
          </p:cNvPr>
          <p:cNvSpPr txBox="1"/>
          <p:nvPr/>
        </p:nvSpPr>
        <p:spPr>
          <a:xfrm>
            <a:off x="183775" y="1296868"/>
            <a:ext cx="8685432"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104F75"/>
                </a:solidFill>
                <a:effectLst/>
                <a:uLnTx/>
                <a:uFillTx/>
                <a:latin typeface="Century Gothic" panose="020F0302020204030204"/>
                <a:ea typeface="+mn-ea"/>
                <a:cs typeface="+mn-cs"/>
              </a:rPr>
              <a:t>On fait</a:t>
            </a:r>
            <a:r>
              <a:rPr kumimoji="0" lang="fr-FR" sz="2400" b="0" i="0" u="none" strike="noStrike" kern="1200" cap="none" spc="0" normalizeH="0" noProof="0" dirty="0">
                <a:ln>
                  <a:noFill/>
                </a:ln>
                <a:solidFill>
                  <a:srgbClr val="104F75"/>
                </a:solidFill>
                <a:effectLst/>
                <a:uLnTx/>
                <a:uFillTx/>
                <a:latin typeface="Century Gothic" panose="020F0302020204030204"/>
                <a:ea typeface="+mn-ea"/>
                <a:cs typeface="+mn-cs"/>
              </a:rPr>
              <a:t> un documentaire* </a:t>
            </a:r>
            <a:r>
              <a:rPr lang="fr-FR" sz="2400" dirty="0">
                <a:solidFill>
                  <a:srgbClr val="104F75"/>
                </a:solidFill>
                <a:latin typeface="Century Gothic" panose="020F0302020204030204"/>
              </a:rPr>
              <a:t>sur la guerre d’</a:t>
            </a:r>
            <a:r>
              <a:rPr kumimoji="0" lang="fr-FR" sz="2400" b="0" i="0" u="none" strike="noStrike" kern="1200" cap="none" spc="0" normalizeH="0" noProof="0" dirty="0">
                <a:ln>
                  <a:noFill/>
                </a:ln>
                <a:solidFill>
                  <a:srgbClr val="104F75"/>
                </a:solidFill>
                <a:effectLst/>
                <a:uLnTx/>
                <a:uFillTx/>
                <a:latin typeface="Century Gothic" panose="020F0302020204030204"/>
                <a:ea typeface="+mn-ea"/>
                <a:cs typeface="+mn-cs"/>
              </a:rPr>
              <a:t>Algérie.</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2400" baseline="0" dirty="0">
                <a:solidFill>
                  <a:srgbClr val="104F75"/>
                </a:solidFill>
                <a:latin typeface="Century Gothic" panose="020F0302020204030204"/>
              </a:rPr>
              <a:t>Pose des questions à Bilal, le père d’Amir.</a:t>
            </a:r>
            <a:endParaRPr kumimoji="0" lang="fr-FR" sz="2400" b="0" i="0" u="none" strike="noStrike" kern="1200" cap="none" spc="0" normalizeH="0" baseline="0" noProof="0" dirty="0">
              <a:ln>
                <a:noFill/>
              </a:ln>
              <a:solidFill>
                <a:srgbClr val="104F75"/>
              </a:solidFill>
              <a:effectLst/>
              <a:uLnTx/>
              <a:uFillTx/>
              <a:latin typeface="Century Gothic" panose="020F0302020204030204"/>
              <a:ea typeface="+mn-ea"/>
              <a:cs typeface="+mn-cs"/>
            </a:endParaRPr>
          </a:p>
        </p:txBody>
      </p:sp>
      <p:sp>
        <p:nvSpPr>
          <p:cNvPr id="42" name="Speech Bubble: Rectangle with Corners Rounded 41">
            <a:extLst>
              <a:ext uri="{FF2B5EF4-FFF2-40B4-BE49-F238E27FC236}">
                <a16:creationId xmlns:a16="http://schemas.microsoft.com/office/drawing/2014/main" id="{CB0D707D-D3EB-4BA8-ABAD-C29896EE65F8}"/>
              </a:ext>
            </a:extLst>
          </p:cNvPr>
          <p:cNvSpPr/>
          <p:nvPr/>
        </p:nvSpPr>
        <p:spPr>
          <a:xfrm>
            <a:off x="1746513" y="2498683"/>
            <a:ext cx="7597184" cy="930442"/>
          </a:xfrm>
          <a:prstGeom prst="wedgeRoundRectCallout">
            <a:avLst>
              <a:gd name="adj1" fmla="val -49437"/>
              <a:gd name="adj2" fmla="val 79277"/>
              <a:gd name="adj3" fmla="val 16667"/>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olidFill>
                  <a:srgbClr val="104F75"/>
                </a:solidFill>
                <a:latin typeface="Century Gothic" panose="020F0302020204030204"/>
              </a:rPr>
              <a:t>Algeria, </a:t>
            </a:r>
            <a:r>
              <a:rPr lang="en-GB" sz="2400" b="1" dirty="0">
                <a:solidFill>
                  <a:srgbClr val="E87D1E"/>
                </a:solidFill>
                <a:latin typeface="Century Gothic" panose="020F0302020204030204"/>
              </a:rPr>
              <a:t>w</a:t>
            </a:r>
            <a:r>
              <a:rPr kumimoji="0" lang="en-GB" sz="2400" b="1" i="0" u="none" strike="noStrike" kern="1200" cap="none" spc="0" normalizeH="0" baseline="0" dirty="0">
                <a:ln>
                  <a:noFill/>
                </a:ln>
                <a:solidFill>
                  <a:srgbClr val="E87D1E"/>
                </a:solidFill>
                <a:effectLst/>
                <a:uLnTx/>
                <a:uFillTx/>
                <a:latin typeface="Century Gothic" panose="020F0302020204030204"/>
              </a:rPr>
              <a:t>hen</a:t>
            </a:r>
            <a:r>
              <a:rPr kumimoji="0" lang="en-GB" sz="2400" b="0" i="0" u="none" strike="noStrike" kern="1200" cap="none" spc="0" normalizeH="0" baseline="0" dirty="0">
                <a:ln>
                  <a:noFill/>
                </a:ln>
                <a:solidFill>
                  <a:srgbClr val="104F75"/>
                </a:solidFill>
                <a:effectLst/>
                <a:uLnTx/>
                <a:uFillTx/>
                <a:latin typeface="Century Gothic" panose="020F0302020204030204"/>
              </a:rPr>
              <a:t> </a:t>
            </a:r>
            <a:r>
              <a:rPr kumimoji="0" lang="en-GB" sz="2400" b="1" i="0" u="none" strike="noStrike" kern="1200" cap="none" spc="0" normalizeH="0" baseline="0" dirty="0">
                <a:ln>
                  <a:noFill/>
                </a:ln>
                <a:solidFill>
                  <a:srgbClr val="104F75"/>
                </a:solidFill>
                <a:effectLst/>
                <a:uLnTx/>
                <a:uFillTx/>
                <a:latin typeface="Century Gothic" panose="020F0302020204030204"/>
              </a:rPr>
              <a:t>did it belong</a:t>
            </a:r>
            <a:r>
              <a:rPr kumimoji="0" lang="en-GB" sz="2400" b="1" i="0" u="none" strike="noStrike" kern="1200" cap="none" spc="0" normalizeH="0" dirty="0">
                <a:ln>
                  <a:noFill/>
                </a:ln>
                <a:solidFill>
                  <a:srgbClr val="104F75"/>
                </a:solidFill>
                <a:effectLst/>
                <a:uLnTx/>
                <a:uFillTx/>
                <a:latin typeface="Century Gothic" panose="020F0302020204030204"/>
              </a:rPr>
              <a:t> </a:t>
            </a:r>
            <a:r>
              <a:rPr kumimoji="0" lang="en-GB" sz="2400" b="0" i="0" u="none" strike="noStrike" kern="1200" cap="none" spc="0" normalizeH="0" dirty="0">
                <a:ln>
                  <a:noFill/>
                </a:ln>
                <a:solidFill>
                  <a:srgbClr val="104F75"/>
                </a:solidFill>
                <a:effectLst/>
                <a:uLnTx/>
                <a:uFillTx/>
                <a:latin typeface="Century Gothic" panose="020F0302020204030204"/>
              </a:rPr>
              <a:t>to France</a:t>
            </a:r>
            <a:r>
              <a:rPr kumimoji="0" lang="en-GB" sz="2400" b="0" i="0" u="none" strike="noStrike" kern="1200" cap="none" spc="0" normalizeH="0" baseline="0" dirty="0">
                <a:ln>
                  <a:noFill/>
                </a:ln>
                <a:solidFill>
                  <a:srgbClr val="104F75"/>
                </a:solidFill>
                <a:effectLst/>
                <a:uLnTx/>
                <a:uFillTx/>
                <a:latin typeface="Century Gothic" panose="020F0302020204030204"/>
              </a:rPr>
              <a:t>?</a:t>
            </a:r>
          </a:p>
        </p:txBody>
      </p:sp>
      <p:sp>
        <p:nvSpPr>
          <p:cNvPr id="43" name="Speech Bubble: Rectangle with Corners Rounded 42">
            <a:extLst>
              <a:ext uri="{FF2B5EF4-FFF2-40B4-BE49-F238E27FC236}">
                <a16:creationId xmlns:a16="http://schemas.microsoft.com/office/drawing/2014/main" id="{E1D9C82A-8B00-4DAD-9E78-FFD6C08F4C7F}"/>
              </a:ext>
            </a:extLst>
          </p:cNvPr>
          <p:cNvSpPr/>
          <p:nvPr/>
        </p:nvSpPr>
        <p:spPr>
          <a:xfrm>
            <a:off x="2332083" y="4319787"/>
            <a:ext cx="8278704" cy="930442"/>
          </a:xfrm>
          <a:prstGeom prst="wedgeRoundRectCallout">
            <a:avLst>
              <a:gd name="adj1" fmla="val 49662"/>
              <a:gd name="adj2" fmla="val 84914"/>
              <a:gd name="adj3" fmla="val 16667"/>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104F75"/>
                </a:solidFill>
                <a:effectLst/>
                <a:uLnTx/>
                <a:uFillTx/>
                <a:latin typeface="Century Gothic" panose="020F0302020204030204"/>
                <a:ea typeface="+mn-ea"/>
                <a:cs typeface="+mn-cs"/>
              </a:rPr>
              <a:t>L’Algérie</a:t>
            </a:r>
            <a:r>
              <a:rPr kumimoji="0" lang="fr-FR" sz="2400" b="0" i="0" u="none" strike="noStrike" kern="1200" cap="none" spc="0" normalizeH="0" noProof="0" dirty="0">
                <a:ln>
                  <a:noFill/>
                </a:ln>
                <a:solidFill>
                  <a:srgbClr val="104F75"/>
                </a:solidFill>
                <a:effectLst/>
                <a:uLnTx/>
                <a:uFillTx/>
                <a:latin typeface="Century Gothic" panose="020F0302020204030204"/>
                <a:ea typeface="+mn-ea"/>
                <a:cs typeface="+mn-cs"/>
              </a:rPr>
              <a:t> </a:t>
            </a:r>
            <a:r>
              <a:rPr kumimoji="0" lang="fr-FR" sz="2400" b="1" i="0" u="none" strike="noStrike" kern="1200" cap="none" spc="0" normalizeH="0" noProof="0" dirty="0">
                <a:ln>
                  <a:noFill/>
                </a:ln>
                <a:solidFill>
                  <a:srgbClr val="104F75"/>
                </a:solidFill>
                <a:effectLst/>
                <a:uLnTx/>
                <a:uFillTx/>
                <a:latin typeface="Century Gothic" panose="020F0302020204030204"/>
                <a:ea typeface="+mn-ea"/>
                <a:cs typeface="+mn-cs"/>
              </a:rPr>
              <a:t>a appartenu </a:t>
            </a:r>
            <a:r>
              <a:rPr kumimoji="0" lang="fr-FR" sz="2400" b="0" i="0" u="none" strike="noStrike" kern="1200" cap="none" spc="0" normalizeH="0" noProof="0" dirty="0">
                <a:ln>
                  <a:noFill/>
                </a:ln>
                <a:solidFill>
                  <a:srgbClr val="104F75"/>
                </a:solidFill>
                <a:effectLst/>
                <a:uLnTx/>
                <a:uFillTx/>
                <a:latin typeface="Century Gothic" panose="020F0302020204030204"/>
                <a:ea typeface="+mn-ea"/>
                <a:cs typeface="+mn-cs"/>
              </a:rPr>
              <a:t>à la France </a:t>
            </a:r>
            <a:r>
              <a:rPr kumimoji="0" lang="fr-FR" sz="2400" b="1" i="0" u="none" strike="noStrike" kern="1200" cap="none" spc="0" normalizeH="0" noProof="0" dirty="0">
                <a:ln>
                  <a:noFill/>
                </a:ln>
                <a:solidFill>
                  <a:srgbClr val="E87D1E"/>
                </a:solidFill>
                <a:effectLst/>
                <a:uLnTx/>
                <a:uFillTx/>
                <a:latin typeface="Century Gothic" panose="020F0302020204030204"/>
                <a:ea typeface="+mn-ea"/>
                <a:cs typeface="+mn-cs"/>
              </a:rPr>
              <a:t>entre 1948 et 1962.</a:t>
            </a:r>
            <a:endParaRPr kumimoji="0" lang="fr-FR" sz="2400" b="1" i="0" u="none" strike="noStrike" kern="1200" cap="none" spc="0" normalizeH="0" baseline="0" noProof="0" dirty="0">
              <a:ln>
                <a:noFill/>
              </a:ln>
              <a:solidFill>
                <a:srgbClr val="E87D1E"/>
              </a:solidFill>
              <a:effectLst/>
              <a:uLnTx/>
              <a:uFillTx/>
              <a:latin typeface="Century Gothic" panose="020F0302020204030204"/>
              <a:ea typeface="+mn-ea"/>
              <a:cs typeface="+mn-cs"/>
            </a:endParaRPr>
          </a:p>
        </p:txBody>
      </p:sp>
      <p:sp>
        <p:nvSpPr>
          <p:cNvPr id="45" name="Speech Bubble: Rectangle with Corners Rounded 44">
            <a:extLst>
              <a:ext uri="{FF2B5EF4-FFF2-40B4-BE49-F238E27FC236}">
                <a16:creationId xmlns:a16="http://schemas.microsoft.com/office/drawing/2014/main" id="{5AAE83B6-9FA0-441A-8A02-257371E9530C}"/>
              </a:ext>
            </a:extLst>
          </p:cNvPr>
          <p:cNvSpPr/>
          <p:nvPr/>
        </p:nvSpPr>
        <p:spPr>
          <a:xfrm>
            <a:off x="2332083" y="4319662"/>
            <a:ext cx="8278704" cy="930442"/>
          </a:xfrm>
          <a:prstGeom prst="wedgeRoundRectCallout">
            <a:avLst>
              <a:gd name="adj1" fmla="val 49662"/>
              <a:gd name="adj2" fmla="val 84914"/>
              <a:gd name="adj3" fmla="val 16667"/>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dirty="0">
                <a:ln>
                  <a:noFill/>
                </a:ln>
                <a:solidFill>
                  <a:srgbClr val="104F75"/>
                </a:solidFill>
                <a:effectLst/>
                <a:uLnTx/>
                <a:uFillTx/>
                <a:latin typeface="Century Gothic" panose="020F0302020204030204"/>
                <a:ea typeface="+mn-ea"/>
                <a:cs typeface="+mn-cs"/>
              </a:rPr>
              <a:t>belonged</a:t>
            </a:r>
            <a:r>
              <a:rPr kumimoji="0" lang="en-GB" sz="2400" b="0" i="0" u="none" strike="noStrike" kern="1200" cap="none" spc="0" normalizeH="0" dirty="0">
                <a:ln>
                  <a:noFill/>
                </a:ln>
                <a:solidFill>
                  <a:srgbClr val="104F75"/>
                </a:solidFill>
                <a:effectLst/>
                <a:uLnTx/>
                <a:uFillTx/>
                <a:latin typeface="Century Gothic" panose="020F0302020204030204"/>
                <a:ea typeface="+mn-ea"/>
                <a:cs typeface="+mn-cs"/>
              </a:rPr>
              <a:t> to France - between 1948 and 1962</a:t>
            </a:r>
            <a:endParaRPr kumimoji="0" lang="en-GB" sz="2400" b="0" i="0" u="none" strike="noStrike" kern="1200" cap="none" spc="0" normalizeH="0" baseline="0" dirty="0">
              <a:ln>
                <a:noFill/>
              </a:ln>
              <a:solidFill>
                <a:srgbClr val="104F75"/>
              </a:solidFill>
              <a:effectLst/>
              <a:uLnTx/>
              <a:uFillTx/>
              <a:latin typeface="Century Gothic" panose="020F0302020204030204"/>
              <a:ea typeface="+mn-ea"/>
              <a:cs typeface="+mn-cs"/>
            </a:endParaRPr>
          </a:p>
        </p:txBody>
      </p:sp>
      <p:sp>
        <p:nvSpPr>
          <p:cNvPr id="24" name="Rounded Rectangle 46">
            <a:extLst>
              <a:ext uri="{FF2B5EF4-FFF2-40B4-BE49-F238E27FC236}">
                <a16:creationId xmlns:a16="http://schemas.microsoft.com/office/drawing/2014/main" id="{EA6DFB1D-8F86-48F4-9ADC-5320D54B46A6}"/>
              </a:ext>
            </a:extLst>
          </p:cNvPr>
          <p:cNvSpPr/>
          <p:nvPr/>
        </p:nvSpPr>
        <p:spPr>
          <a:xfrm>
            <a:off x="10639168" y="249870"/>
            <a:ext cx="1270752"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dirty="0">
                <a:ln>
                  <a:noFill/>
                </a:ln>
                <a:solidFill>
                  <a:prstClr val="white"/>
                </a:solidFill>
                <a:effectLst/>
                <a:uLnTx/>
                <a:uFillTx/>
                <a:latin typeface="Century Gothic" panose="020B0502020202020204" pitchFamily="34" charset="0"/>
                <a:ea typeface="+mn-ea"/>
                <a:cs typeface="+mn-cs"/>
              </a:rPr>
              <a:t>parler</a:t>
            </a:r>
          </a:p>
        </p:txBody>
      </p:sp>
      <p:pic>
        <p:nvPicPr>
          <p:cNvPr id="26" name="Picture 25" descr="A picture containing person, toy, doll, dark&#10;&#10;Description automatically generated">
            <a:extLst>
              <a:ext uri="{FF2B5EF4-FFF2-40B4-BE49-F238E27FC236}">
                <a16:creationId xmlns:a16="http://schemas.microsoft.com/office/drawing/2014/main" id="{662A0741-9E22-F4B6-BA9B-8BB12E73F00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264283" y="4377600"/>
            <a:ext cx="1920346" cy="2006661"/>
          </a:xfrm>
          <a:prstGeom prst="rect">
            <a:avLst/>
          </a:prstGeom>
        </p:spPr>
      </p:pic>
      <p:pic>
        <p:nvPicPr>
          <p:cNvPr id="6" name="Picture 5" descr="Icon&#10;&#10;Description automatically generated">
            <a:extLst>
              <a:ext uri="{FF2B5EF4-FFF2-40B4-BE49-F238E27FC236}">
                <a16:creationId xmlns:a16="http://schemas.microsoft.com/office/drawing/2014/main" id="{81C8308F-E873-A588-DFFF-9D93D7C9527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262625" y="3310106"/>
            <a:ext cx="1654664" cy="2020193"/>
          </a:xfrm>
          <a:prstGeom prst="rect">
            <a:avLst/>
          </a:prstGeom>
        </p:spPr>
      </p:pic>
      <p:pic>
        <p:nvPicPr>
          <p:cNvPr id="28" name="Picture 27">
            <a:extLst>
              <a:ext uri="{FF2B5EF4-FFF2-40B4-BE49-F238E27FC236}">
                <a16:creationId xmlns:a16="http://schemas.microsoft.com/office/drawing/2014/main" id="{D8C47FC3-8834-C385-48D7-43FC4BA8454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264283" y="2635566"/>
            <a:ext cx="1377784" cy="1349080"/>
          </a:xfrm>
          <a:prstGeom prst="rect">
            <a:avLst/>
          </a:prstGeom>
        </p:spPr>
      </p:pic>
      <p:pic>
        <p:nvPicPr>
          <p:cNvPr id="32" name="Picture 31" descr="Logo, icon&#10;&#10;Description automatically generated">
            <a:extLst>
              <a:ext uri="{FF2B5EF4-FFF2-40B4-BE49-F238E27FC236}">
                <a16:creationId xmlns:a16="http://schemas.microsoft.com/office/drawing/2014/main" id="{A9353C62-9347-F7E8-A072-03C3C2DF52E5}"/>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9261383" y="1272756"/>
            <a:ext cx="1345917" cy="1349080"/>
          </a:xfrm>
          <a:prstGeom prst="rect">
            <a:avLst/>
          </a:prstGeom>
        </p:spPr>
      </p:pic>
      <p:sp>
        <p:nvSpPr>
          <p:cNvPr id="14" name="Speech Bubble: Rectangle with Corners Rounded 13">
            <a:extLst>
              <a:ext uri="{FF2B5EF4-FFF2-40B4-BE49-F238E27FC236}">
                <a16:creationId xmlns:a16="http://schemas.microsoft.com/office/drawing/2014/main" id="{E3F1CDFC-616A-A44D-1AC1-7EBC012EB9AC}"/>
              </a:ext>
            </a:extLst>
          </p:cNvPr>
          <p:cNvSpPr/>
          <p:nvPr/>
        </p:nvSpPr>
        <p:spPr>
          <a:xfrm>
            <a:off x="7064279" y="310058"/>
            <a:ext cx="2383028" cy="678824"/>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fr-FR" sz="2000" b="1" dirty="0">
                <a:solidFill>
                  <a:prstClr val="white"/>
                </a:solidFill>
              </a:rPr>
              <a:t>*documentaire </a:t>
            </a:r>
            <a:r>
              <a:rPr lang="fr-FR" sz="2000" dirty="0">
                <a:solidFill>
                  <a:prstClr val="white"/>
                </a:solidFill>
              </a:rPr>
              <a:t>= </a:t>
            </a:r>
            <a:r>
              <a:rPr lang="en-GB" sz="2000" dirty="0">
                <a:solidFill>
                  <a:prstClr val="white"/>
                </a:solidFill>
              </a:rPr>
              <a:t>documentary</a:t>
            </a:r>
          </a:p>
        </p:txBody>
      </p:sp>
    </p:spTree>
    <p:extLst>
      <p:ext uri="{BB962C8B-B14F-4D97-AF65-F5344CB8AC3E}">
        <p14:creationId xmlns:p14="http://schemas.microsoft.com/office/powerpoint/2010/main" val="297514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5"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4" name="Title 3"/>
          <p:cNvSpPr>
            <a:spLocks noGrp="1"/>
          </p:cNvSpPr>
          <p:nvPr>
            <p:ph type="title"/>
          </p:nvPr>
        </p:nvSpPr>
        <p:spPr>
          <a:xfrm>
            <a:off x="0" y="296864"/>
            <a:ext cx="5265384" cy="707849"/>
          </a:xfrm>
        </p:spPr>
        <p:txBody>
          <a:bodyPr>
            <a:normAutofit fontScale="90000"/>
          </a:bodyPr>
          <a:lstStyle/>
          <a:p>
            <a:r>
              <a:rPr lang="fr-FR" sz="3600" b="1" dirty="0">
                <a:solidFill>
                  <a:schemeClr val="bg1"/>
                </a:solidFill>
              </a:rPr>
              <a:t>On fait un documentaire</a:t>
            </a:r>
            <a:endParaRPr lang="en-GB" sz="3600" b="1" dirty="0">
              <a:solidFill>
                <a:schemeClr val="bg1"/>
              </a:solidFill>
            </a:endParaRPr>
          </a:p>
        </p:txBody>
      </p:sp>
      <p:sp>
        <p:nvSpPr>
          <p:cNvPr id="5" name="TextBox 4">
            <a:extLst>
              <a:ext uri="{FF2B5EF4-FFF2-40B4-BE49-F238E27FC236}">
                <a16:creationId xmlns:a16="http://schemas.microsoft.com/office/drawing/2014/main" id="{4C8AA055-EABE-454B-979F-1F5759D1204A}"/>
              </a:ext>
            </a:extLst>
          </p:cNvPr>
          <p:cNvSpPr txBox="1"/>
          <p:nvPr/>
        </p:nvSpPr>
        <p:spPr>
          <a:xfrm>
            <a:off x="367747" y="1512309"/>
            <a:ext cx="3933371"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04F75"/>
                </a:solidFill>
                <a:effectLst/>
                <a:uLnTx/>
                <a:uFillTx/>
                <a:latin typeface="Century Gothic" panose="020F0302020204030204"/>
                <a:ea typeface="+mn-ea"/>
                <a:cs typeface="+mn-cs"/>
              </a:rPr>
              <a:t>Partner A</a:t>
            </a:r>
          </a:p>
        </p:txBody>
      </p:sp>
      <p:sp>
        <p:nvSpPr>
          <p:cNvPr id="9" name="Rounded Rectangle 46">
            <a:extLst>
              <a:ext uri="{FF2B5EF4-FFF2-40B4-BE49-F238E27FC236}">
                <a16:creationId xmlns:a16="http://schemas.microsoft.com/office/drawing/2014/main" id="{BFA2D161-7B1C-4E5D-821F-0DCB68EEA08D}"/>
              </a:ext>
            </a:extLst>
          </p:cNvPr>
          <p:cNvSpPr/>
          <p:nvPr/>
        </p:nvSpPr>
        <p:spPr>
          <a:xfrm>
            <a:off x="9914563" y="249869"/>
            <a:ext cx="1995358" cy="3960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dirty="0">
                <a:ln>
                  <a:noFill/>
                </a:ln>
                <a:solidFill>
                  <a:prstClr val="white"/>
                </a:solidFill>
                <a:effectLst/>
                <a:uLnTx/>
                <a:uFillTx/>
                <a:latin typeface="Century Gothic" panose="020B0502020202020204" pitchFamily="34" charset="0"/>
                <a:ea typeface="+mn-ea"/>
                <a:cs typeface="+mn-cs"/>
              </a:rPr>
              <a:t>parler</a:t>
            </a:r>
          </a:p>
        </p:txBody>
      </p:sp>
      <p:graphicFrame>
        <p:nvGraphicFramePr>
          <p:cNvPr id="2" name="Table 2">
            <a:extLst>
              <a:ext uri="{FF2B5EF4-FFF2-40B4-BE49-F238E27FC236}">
                <a16:creationId xmlns:a16="http://schemas.microsoft.com/office/drawing/2014/main" id="{A9858E0C-2A0C-4FA9-8CE1-EC16899D85F2}"/>
              </a:ext>
            </a:extLst>
          </p:cNvPr>
          <p:cNvGraphicFramePr>
            <a:graphicFrameLocks noGrp="1"/>
          </p:cNvGraphicFramePr>
          <p:nvPr>
            <p:extLst>
              <p:ext uri="{D42A27DB-BD31-4B8C-83A1-F6EECF244321}">
                <p14:modId xmlns:p14="http://schemas.microsoft.com/office/powerpoint/2010/main" val="2166180949"/>
              </p:ext>
            </p:extLst>
          </p:nvPr>
        </p:nvGraphicFramePr>
        <p:xfrm>
          <a:off x="440135" y="2075202"/>
          <a:ext cx="5459219" cy="1681480"/>
        </p:xfrm>
        <a:graphic>
          <a:graphicData uri="http://schemas.openxmlformats.org/drawingml/2006/table">
            <a:tbl>
              <a:tblPr firstRow="1" bandRow="1">
                <a:tableStyleId>{5940675A-B579-460E-94D1-54222C63F5DA}</a:tableStyleId>
              </a:tblPr>
              <a:tblGrid>
                <a:gridCol w="5459219">
                  <a:extLst>
                    <a:ext uri="{9D8B030D-6E8A-4147-A177-3AD203B41FA5}">
                      <a16:colId xmlns:a16="http://schemas.microsoft.com/office/drawing/2014/main" val="3436190865"/>
                    </a:ext>
                  </a:extLst>
                </a:gridCol>
              </a:tblGrid>
              <a:tr h="370840">
                <a:tc>
                  <a:txBody>
                    <a:bodyPr/>
                    <a:lstStyle/>
                    <a:p>
                      <a:r>
                        <a:rPr lang="fr-FR" b="1" dirty="0">
                          <a:solidFill>
                            <a:srgbClr val="104F75"/>
                          </a:solidFill>
                        </a:rPr>
                        <a:t>Questions:</a:t>
                      </a:r>
                    </a:p>
                  </a:txBody>
                  <a:tcPr/>
                </a:tc>
                <a:extLst>
                  <a:ext uri="{0D108BD9-81ED-4DB2-BD59-A6C34878D82A}">
                    <a16:rowId xmlns:a16="http://schemas.microsoft.com/office/drawing/2014/main" val="2549589355"/>
                  </a:ext>
                </a:extLst>
              </a:tr>
              <a:tr h="370840">
                <a:tc>
                  <a:txBody>
                    <a:bodyPr/>
                    <a:lstStyle/>
                    <a:p>
                      <a:pPr marL="285750" indent="-285750">
                        <a:buFontTx/>
                        <a:buChar char="-"/>
                      </a:pPr>
                      <a:r>
                        <a:rPr lang="en-GB" sz="1600" noProof="0" dirty="0">
                          <a:solidFill>
                            <a:schemeClr val="accent5">
                              <a:lumMod val="50000"/>
                            </a:schemeClr>
                          </a:solidFill>
                        </a:rPr>
                        <a:t>When did you come to France?</a:t>
                      </a:r>
                    </a:p>
                    <a:p>
                      <a:pPr marL="285750" indent="-285750">
                        <a:buFontTx/>
                        <a:buChar char="-"/>
                      </a:pPr>
                      <a:r>
                        <a:rPr lang="en-GB" sz="1600" noProof="0" dirty="0">
                          <a:solidFill>
                            <a:schemeClr val="accent5">
                              <a:lumMod val="50000"/>
                            </a:schemeClr>
                          </a:solidFill>
                        </a:rPr>
                        <a:t>Your father, where did he obtain work in France?</a:t>
                      </a:r>
                    </a:p>
                    <a:p>
                      <a:pPr marL="285750" indent="-285750">
                        <a:buFontTx/>
                        <a:buChar char="-"/>
                      </a:pPr>
                      <a:r>
                        <a:rPr lang="en-GB" sz="1600" noProof="0" dirty="0">
                          <a:solidFill>
                            <a:schemeClr val="accent5">
                              <a:lumMod val="50000"/>
                            </a:schemeClr>
                          </a:solidFill>
                        </a:rPr>
                        <a:t>Your mother, how did she correspond with her family? [to correspond = </a:t>
                      </a:r>
                      <a:r>
                        <a:rPr lang="fr-FR" sz="1600" noProof="0" dirty="0">
                          <a:solidFill>
                            <a:schemeClr val="accent5">
                              <a:lumMod val="50000"/>
                            </a:schemeClr>
                          </a:solidFill>
                        </a:rPr>
                        <a:t>correspondre</a:t>
                      </a:r>
                      <a:r>
                        <a:rPr lang="en-GB" sz="1600" noProof="0" dirty="0">
                          <a:solidFill>
                            <a:schemeClr val="accent5">
                              <a:lumMod val="50000"/>
                            </a:schemeClr>
                          </a:solidFill>
                        </a:rPr>
                        <a:t>]</a:t>
                      </a:r>
                    </a:p>
                    <a:p>
                      <a:pPr marL="285750" indent="-285750">
                        <a:buFontTx/>
                        <a:buChar char="-"/>
                      </a:pPr>
                      <a:r>
                        <a:rPr lang="en-GB" sz="1600" noProof="0" dirty="0">
                          <a:solidFill>
                            <a:schemeClr val="accent5">
                              <a:lumMod val="50000"/>
                            </a:schemeClr>
                          </a:solidFill>
                        </a:rPr>
                        <a:t>Who belonged to the army in your family?</a:t>
                      </a:r>
                    </a:p>
                  </a:txBody>
                  <a:tcPr/>
                </a:tc>
                <a:extLst>
                  <a:ext uri="{0D108BD9-81ED-4DB2-BD59-A6C34878D82A}">
                    <a16:rowId xmlns:a16="http://schemas.microsoft.com/office/drawing/2014/main" val="325321602"/>
                  </a:ext>
                </a:extLst>
              </a:tr>
            </a:tbl>
          </a:graphicData>
        </a:graphic>
      </p:graphicFrame>
      <p:graphicFrame>
        <p:nvGraphicFramePr>
          <p:cNvPr id="7" name="Table 2">
            <a:extLst>
              <a:ext uri="{FF2B5EF4-FFF2-40B4-BE49-F238E27FC236}">
                <a16:creationId xmlns:a16="http://schemas.microsoft.com/office/drawing/2014/main" id="{D6E494BB-15FB-48C3-BF4A-9DCA7410A0FB}"/>
              </a:ext>
            </a:extLst>
          </p:cNvPr>
          <p:cNvGraphicFramePr>
            <a:graphicFrameLocks noGrp="1"/>
          </p:cNvGraphicFramePr>
          <p:nvPr>
            <p:extLst>
              <p:ext uri="{D42A27DB-BD31-4B8C-83A1-F6EECF244321}">
                <p14:modId xmlns:p14="http://schemas.microsoft.com/office/powerpoint/2010/main" val="2611558665"/>
              </p:ext>
            </p:extLst>
          </p:nvPr>
        </p:nvGraphicFramePr>
        <p:xfrm>
          <a:off x="6174660" y="3679294"/>
          <a:ext cx="5459217" cy="2169160"/>
        </p:xfrm>
        <a:graphic>
          <a:graphicData uri="http://schemas.openxmlformats.org/drawingml/2006/table">
            <a:tbl>
              <a:tblPr firstRow="1" bandRow="1">
                <a:tableStyleId>{5940675A-B579-460E-94D1-54222C63F5DA}</a:tableStyleId>
              </a:tblPr>
              <a:tblGrid>
                <a:gridCol w="5459217">
                  <a:extLst>
                    <a:ext uri="{9D8B030D-6E8A-4147-A177-3AD203B41FA5}">
                      <a16:colId xmlns:a16="http://schemas.microsoft.com/office/drawing/2014/main" val="3436190865"/>
                    </a:ext>
                  </a:extLst>
                </a:gridCol>
              </a:tblGrid>
              <a:tr h="370840">
                <a:tc>
                  <a:txBody>
                    <a:bodyPr/>
                    <a:lstStyle/>
                    <a:p>
                      <a:r>
                        <a:rPr lang="fr-FR" b="1" dirty="0">
                          <a:solidFill>
                            <a:srgbClr val="104F75"/>
                          </a:solidFill>
                        </a:rPr>
                        <a:t>Questions:</a:t>
                      </a:r>
                    </a:p>
                  </a:txBody>
                  <a:tcPr/>
                </a:tc>
                <a:extLst>
                  <a:ext uri="{0D108BD9-81ED-4DB2-BD59-A6C34878D82A}">
                    <a16:rowId xmlns:a16="http://schemas.microsoft.com/office/drawing/2014/main" val="2549589355"/>
                  </a:ext>
                </a:extLst>
              </a:tr>
              <a:tr h="370840">
                <a:tc>
                  <a:txBody>
                    <a:bodyPr/>
                    <a:lstStyle/>
                    <a:p>
                      <a:pPr marL="285750" indent="-285750">
                        <a:buFontTx/>
                        <a:buChar char="-"/>
                      </a:pPr>
                      <a:r>
                        <a:rPr lang="en-GB" sz="1600" noProof="0" dirty="0">
                          <a:solidFill>
                            <a:schemeClr val="accent5">
                              <a:lumMod val="50000"/>
                            </a:schemeClr>
                          </a:solidFill>
                        </a:rPr>
                        <a:t>Your father, when did he sell his house?</a:t>
                      </a:r>
                    </a:p>
                    <a:p>
                      <a:pPr marL="285750" indent="-285750">
                        <a:buFontTx/>
                        <a:buChar char="-"/>
                      </a:pPr>
                      <a:r>
                        <a:rPr lang="en-GB" sz="1600" noProof="0" dirty="0">
                          <a:solidFill>
                            <a:schemeClr val="accent5">
                              <a:lumMod val="50000"/>
                            </a:schemeClr>
                          </a:solidFill>
                        </a:rPr>
                        <a:t>Your brother, how many years did he fight?         [to fight = </a:t>
                      </a:r>
                      <a:r>
                        <a:rPr lang="fr-FR" sz="1600" noProof="0" dirty="0">
                          <a:solidFill>
                            <a:schemeClr val="accent5">
                              <a:lumMod val="50000"/>
                            </a:schemeClr>
                          </a:solidFill>
                        </a:rPr>
                        <a:t>combattre</a:t>
                      </a:r>
                      <a:r>
                        <a:rPr lang="en-GB" sz="1600" noProof="0" dirty="0">
                          <a:solidFill>
                            <a:schemeClr val="accent5">
                              <a:lumMod val="50000"/>
                            </a:schemeClr>
                          </a:solidFill>
                        </a:rPr>
                        <a:t>] [for = pendant]</a:t>
                      </a:r>
                    </a:p>
                    <a:p>
                      <a:pPr marL="285750" indent="-285750">
                        <a:buFontTx/>
                        <a:buChar char="-"/>
                      </a:pPr>
                      <a:r>
                        <a:rPr lang="en-GB" sz="1600" noProof="0" dirty="0">
                          <a:solidFill>
                            <a:schemeClr val="accent5">
                              <a:lumMod val="50000"/>
                            </a:schemeClr>
                          </a:solidFill>
                        </a:rPr>
                        <a:t>The French army, where did it commit* crimes?</a:t>
                      </a:r>
                    </a:p>
                    <a:p>
                      <a:pPr marL="285750" indent="-285750">
                        <a:buFontTx/>
                        <a:buChar char="-"/>
                      </a:pPr>
                      <a:r>
                        <a:rPr lang="en-GB" sz="1600" noProof="0" dirty="0">
                          <a:solidFill>
                            <a:schemeClr val="accent5">
                              <a:lumMod val="50000"/>
                            </a:schemeClr>
                          </a:solidFill>
                        </a:rPr>
                        <a:t>[to commit = </a:t>
                      </a:r>
                      <a:r>
                        <a:rPr lang="fr-FR" sz="1600" noProof="0" dirty="0">
                          <a:solidFill>
                            <a:schemeClr val="accent5">
                              <a:lumMod val="50000"/>
                            </a:schemeClr>
                          </a:solidFill>
                        </a:rPr>
                        <a:t>commettre</a:t>
                      </a:r>
                      <a:r>
                        <a:rPr lang="en-GB" sz="1600" noProof="0" dirty="0">
                          <a:solidFill>
                            <a:schemeClr val="accent5">
                              <a:lumMod val="50000"/>
                            </a:schemeClr>
                          </a:solidFill>
                        </a:rPr>
                        <a:t>]</a:t>
                      </a:r>
                    </a:p>
                    <a:p>
                      <a:pPr marL="285750" indent="-285750">
                        <a:buFontTx/>
                        <a:buChar char="-"/>
                      </a:pPr>
                      <a:r>
                        <a:rPr lang="en-GB" sz="1600" noProof="0" dirty="0">
                          <a:solidFill>
                            <a:schemeClr val="accent5">
                              <a:lumMod val="50000"/>
                            </a:schemeClr>
                          </a:solidFill>
                        </a:rPr>
                        <a:t>Your mother, why did she allow your brother to fight?</a:t>
                      </a:r>
                    </a:p>
                  </a:txBody>
                  <a:tcPr/>
                </a:tc>
                <a:extLst>
                  <a:ext uri="{0D108BD9-81ED-4DB2-BD59-A6C34878D82A}">
                    <a16:rowId xmlns:a16="http://schemas.microsoft.com/office/drawing/2014/main" val="325321602"/>
                  </a:ext>
                </a:extLst>
              </a:tr>
            </a:tbl>
          </a:graphicData>
        </a:graphic>
      </p:graphicFrame>
      <p:sp>
        <p:nvSpPr>
          <p:cNvPr id="10" name="TextBox 9">
            <a:extLst>
              <a:ext uri="{FF2B5EF4-FFF2-40B4-BE49-F238E27FC236}">
                <a16:creationId xmlns:a16="http://schemas.microsoft.com/office/drawing/2014/main" id="{E14A675E-985F-44DE-9766-2583F00E7511}"/>
              </a:ext>
            </a:extLst>
          </p:cNvPr>
          <p:cNvSpPr txBox="1"/>
          <p:nvPr/>
        </p:nvSpPr>
        <p:spPr>
          <a:xfrm>
            <a:off x="6174660" y="1512309"/>
            <a:ext cx="3933371"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04F75"/>
                </a:solidFill>
                <a:effectLst/>
                <a:uLnTx/>
                <a:uFillTx/>
                <a:latin typeface="Century Gothic" panose="020F0302020204030204"/>
                <a:ea typeface="+mn-ea"/>
                <a:cs typeface="+mn-cs"/>
              </a:rPr>
              <a:t>Partner B</a:t>
            </a:r>
          </a:p>
        </p:txBody>
      </p:sp>
      <p:graphicFrame>
        <p:nvGraphicFramePr>
          <p:cNvPr id="11" name="Table 2">
            <a:extLst>
              <a:ext uri="{FF2B5EF4-FFF2-40B4-BE49-F238E27FC236}">
                <a16:creationId xmlns:a16="http://schemas.microsoft.com/office/drawing/2014/main" id="{B591CC25-572A-4D19-830D-1CCDE5D99EBD}"/>
              </a:ext>
            </a:extLst>
          </p:cNvPr>
          <p:cNvGraphicFramePr>
            <a:graphicFrameLocks noGrp="1"/>
          </p:cNvGraphicFramePr>
          <p:nvPr>
            <p:extLst>
              <p:ext uri="{D42A27DB-BD31-4B8C-83A1-F6EECF244321}">
                <p14:modId xmlns:p14="http://schemas.microsoft.com/office/powerpoint/2010/main" val="4007081600"/>
              </p:ext>
            </p:extLst>
          </p:nvPr>
        </p:nvGraphicFramePr>
        <p:xfrm>
          <a:off x="440134" y="3923134"/>
          <a:ext cx="5459219" cy="2169160"/>
        </p:xfrm>
        <a:graphic>
          <a:graphicData uri="http://schemas.openxmlformats.org/drawingml/2006/table">
            <a:tbl>
              <a:tblPr firstRow="1" bandRow="1">
                <a:tableStyleId>{5940675A-B579-460E-94D1-54222C63F5DA}</a:tableStyleId>
              </a:tblPr>
              <a:tblGrid>
                <a:gridCol w="5459219">
                  <a:extLst>
                    <a:ext uri="{9D8B030D-6E8A-4147-A177-3AD203B41FA5}">
                      <a16:colId xmlns:a16="http://schemas.microsoft.com/office/drawing/2014/main" val="3436190865"/>
                    </a:ext>
                  </a:extLst>
                </a:gridCol>
              </a:tblGrid>
              <a:tr h="370840">
                <a:tc>
                  <a:txBody>
                    <a:bodyPr/>
                    <a:lstStyle/>
                    <a:p>
                      <a:r>
                        <a:rPr lang="en-GB" b="1" noProof="0" dirty="0">
                          <a:solidFill>
                            <a:srgbClr val="104F75"/>
                          </a:solidFill>
                        </a:rPr>
                        <a:t>Answers: (say full sentences)</a:t>
                      </a:r>
                    </a:p>
                  </a:txBody>
                  <a:tcPr/>
                </a:tc>
                <a:extLst>
                  <a:ext uri="{0D108BD9-81ED-4DB2-BD59-A6C34878D82A}">
                    <a16:rowId xmlns:a16="http://schemas.microsoft.com/office/drawing/2014/main" val="2549589355"/>
                  </a:ext>
                </a:extLst>
              </a:tr>
              <a:tr h="611535">
                <a:tc>
                  <a:txBody>
                    <a:bodyPr/>
                    <a:lstStyle/>
                    <a:p>
                      <a:pPr marL="285750" indent="-285750">
                        <a:buFontTx/>
                        <a:buChar char="-"/>
                      </a:pPr>
                      <a:r>
                        <a:rPr lang="en-GB" sz="1600" noProof="0" dirty="0">
                          <a:solidFill>
                            <a:schemeClr val="accent5">
                              <a:lumMod val="50000"/>
                            </a:schemeClr>
                          </a:solidFill>
                        </a:rPr>
                        <a:t>After the war.</a:t>
                      </a:r>
                    </a:p>
                    <a:p>
                      <a:pPr marL="285750" indent="-285750">
                        <a:buFontTx/>
                        <a:buChar char="-"/>
                      </a:pPr>
                      <a:r>
                        <a:rPr lang="en-GB" sz="1600" noProof="0" dirty="0">
                          <a:solidFill>
                            <a:schemeClr val="accent5">
                              <a:lumMod val="50000"/>
                            </a:schemeClr>
                          </a:solidFill>
                        </a:rPr>
                        <a:t>For four years. [to fight = </a:t>
                      </a:r>
                      <a:r>
                        <a:rPr lang="fr-FR" sz="1600" noProof="0" dirty="0">
                          <a:solidFill>
                            <a:schemeClr val="accent5">
                              <a:lumMod val="50000"/>
                            </a:schemeClr>
                          </a:solidFill>
                        </a:rPr>
                        <a:t>combattre</a:t>
                      </a:r>
                      <a:r>
                        <a:rPr lang="en-GB" sz="1600" noProof="0" dirty="0">
                          <a:solidFill>
                            <a:schemeClr val="accent5">
                              <a:lumMod val="50000"/>
                            </a:schemeClr>
                          </a:solidFill>
                        </a:rPr>
                        <a:t>] [for = pendant]</a:t>
                      </a:r>
                    </a:p>
                    <a:p>
                      <a:pPr marL="285750" indent="-285750">
                        <a:buFontTx/>
                        <a:buChar char="-"/>
                      </a:pPr>
                      <a:r>
                        <a:rPr lang="en-GB" sz="1600" noProof="0" dirty="0">
                          <a:solidFill>
                            <a:schemeClr val="accent5">
                              <a:lumMod val="50000"/>
                            </a:schemeClr>
                          </a:solidFill>
                        </a:rPr>
                        <a:t>Everywhere in Algeria.</a:t>
                      </a:r>
                    </a:p>
                    <a:p>
                      <a:pPr marL="285750" indent="-285750">
                        <a:buFontTx/>
                        <a:buChar char="-"/>
                      </a:pPr>
                      <a:r>
                        <a:rPr lang="en-GB" sz="1600" noProof="0" dirty="0">
                          <a:solidFill>
                            <a:schemeClr val="accent5">
                              <a:lumMod val="50000"/>
                            </a:schemeClr>
                          </a:solidFill>
                        </a:rPr>
                        <a:t>Because she is patriotic. [patriotic = </a:t>
                      </a:r>
                      <a:r>
                        <a:rPr lang="fr-FR" sz="1600" noProof="0" dirty="0">
                          <a:solidFill>
                            <a:schemeClr val="accent5">
                              <a:lumMod val="50000"/>
                            </a:schemeClr>
                          </a:solidFill>
                        </a:rPr>
                        <a:t>patriotique]</a:t>
                      </a:r>
                    </a:p>
                    <a:p>
                      <a:pPr marL="0" indent="0">
                        <a:buFontTx/>
                        <a:buNone/>
                      </a:pPr>
                      <a:endParaRPr lang="fr-FR" sz="1600" noProof="0" dirty="0">
                        <a:solidFill>
                          <a:schemeClr val="accent5">
                            <a:lumMod val="50000"/>
                          </a:schemeClr>
                        </a:solidFill>
                      </a:endParaRPr>
                    </a:p>
                    <a:p>
                      <a:pPr marL="0" indent="0">
                        <a:buFontTx/>
                        <a:buNone/>
                      </a:pPr>
                      <a:endParaRPr lang="fr-FR" sz="1600" noProof="0" dirty="0">
                        <a:solidFill>
                          <a:schemeClr val="accent5">
                            <a:lumMod val="50000"/>
                          </a:schemeClr>
                        </a:solidFill>
                      </a:endParaRPr>
                    </a:p>
                  </a:txBody>
                  <a:tcPr/>
                </a:tc>
                <a:extLst>
                  <a:ext uri="{0D108BD9-81ED-4DB2-BD59-A6C34878D82A}">
                    <a16:rowId xmlns:a16="http://schemas.microsoft.com/office/drawing/2014/main" val="325321602"/>
                  </a:ext>
                </a:extLst>
              </a:tr>
            </a:tbl>
          </a:graphicData>
        </a:graphic>
      </p:graphicFrame>
      <p:graphicFrame>
        <p:nvGraphicFramePr>
          <p:cNvPr id="12" name="Table 2">
            <a:extLst>
              <a:ext uri="{FF2B5EF4-FFF2-40B4-BE49-F238E27FC236}">
                <a16:creationId xmlns:a16="http://schemas.microsoft.com/office/drawing/2014/main" id="{244F1D80-8403-4797-8A24-6857C776F917}"/>
              </a:ext>
            </a:extLst>
          </p:cNvPr>
          <p:cNvGraphicFramePr>
            <a:graphicFrameLocks noGrp="1"/>
          </p:cNvGraphicFramePr>
          <p:nvPr>
            <p:extLst>
              <p:ext uri="{D42A27DB-BD31-4B8C-83A1-F6EECF244321}">
                <p14:modId xmlns:p14="http://schemas.microsoft.com/office/powerpoint/2010/main" val="2523856685"/>
              </p:ext>
            </p:extLst>
          </p:nvPr>
        </p:nvGraphicFramePr>
        <p:xfrm>
          <a:off x="6174660" y="2075202"/>
          <a:ext cx="5459217" cy="1437640"/>
        </p:xfrm>
        <a:graphic>
          <a:graphicData uri="http://schemas.openxmlformats.org/drawingml/2006/table">
            <a:tbl>
              <a:tblPr firstRow="1" bandRow="1">
                <a:tableStyleId>{5940675A-B579-460E-94D1-54222C63F5DA}</a:tableStyleId>
              </a:tblPr>
              <a:tblGrid>
                <a:gridCol w="5459217">
                  <a:extLst>
                    <a:ext uri="{9D8B030D-6E8A-4147-A177-3AD203B41FA5}">
                      <a16:colId xmlns:a16="http://schemas.microsoft.com/office/drawing/2014/main" val="3436190865"/>
                    </a:ext>
                  </a:extLst>
                </a:gridCol>
              </a:tblGrid>
              <a:tr h="370840">
                <a:tc>
                  <a:txBody>
                    <a:bodyPr/>
                    <a:lstStyle/>
                    <a:p>
                      <a:r>
                        <a:rPr lang="en-GB" b="1" noProof="0" dirty="0">
                          <a:solidFill>
                            <a:srgbClr val="104F75"/>
                          </a:solidFill>
                        </a:rPr>
                        <a:t>Answers: (say full sentences)</a:t>
                      </a:r>
                    </a:p>
                  </a:txBody>
                  <a:tcPr/>
                </a:tc>
                <a:extLst>
                  <a:ext uri="{0D108BD9-81ED-4DB2-BD59-A6C34878D82A}">
                    <a16:rowId xmlns:a16="http://schemas.microsoft.com/office/drawing/2014/main" val="2549589355"/>
                  </a:ext>
                </a:extLst>
              </a:tr>
              <a:tr h="370840">
                <a:tc>
                  <a:txBody>
                    <a:bodyPr/>
                    <a:lstStyle/>
                    <a:p>
                      <a:pPr marL="285750" indent="-285750">
                        <a:buFontTx/>
                        <a:buChar char="-"/>
                      </a:pPr>
                      <a:r>
                        <a:rPr lang="en-GB" sz="1600" noProof="0" dirty="0">
                          <a:solidFill>
                            <a:schemeClr val="accent5">
                              <a:lumMod val="50000"/>
                            </a:schemeClr>
                          </a:solidFill>
                        </a:rPr>
                        <a:t>5 years after the war.</a:t>
                      </a:r>
                    </a:p>
                    <a:p>
                      <a:pPr marL="285750" indent="-285750">
                        <a:buFontTx/>
                        <a:buChar char="-"/>
                      </a:pPr>
                      <a:r>
                        <a:rPr lang="en-GB" sz="1600" noProof="0" dirty="0">
                          <a:solidFill>
                            <a:schemeClr val="accent5">
                              <a:lumMod val="50000"/>
                            </a:schemeClr>
                          </a:solidFill>
                        </a:rPr>
                        <a:t>In a hotel.</a:t>
                      </a:r>
                    </a:p>
                    <a:p>
                      <a:pPr marL="285750" indent="-285750">
                        <a:buFontTx/>
                        <a:buChar char="-"/>
                      </a:pPr>
                      <a:r>
                        <a:rPr lang="en-GB" sz="1600" noProof="0" dirty="0">
                          <a:solidFill>
                            <a:schemeClr val="accent5">
                              <a:lumMod val="50000"/>
                            </a:schemeClr>
                          </a:solidFill>
                        </a:rPr>
                        <a:t>By letter [to correspond = </a:t>
                      </a:r>
                      <a:r>
                        <a:rPr lang="fr-FR" sz="1600" noProof="0" dirty="0">
                          <a:solidFill>
                            <a:schemeClr val="accent5">
                              <a:lumMod val="50000"/>
                            </a:schemeClr>
                          </a:solidFill>
                        </a:rPr>
                        <a:t>correspondre]</a:t>
                      </a:r>
                    </a:p>
                    <a:p>
                      <a:pPr marL="285750" indent="-285750">
                        <a:buFontTx/>
                        <a:buChar char="-"/>
                      </a:pPr>
                      <a:r>
                        <a:rPr lang="en-GB" sz="1600" noProof="0" dirty="0">
                          <a:solidFill>
                            <a:schemeClr val="accent5">
                              <a:lumMod val="50000"/>
                            </a:schemeClr>
                          </a:solidFill>
                        </a:rPr>
                        <a:t>My father and brother</a:t>
                      </a:r>
                    </a:p>
                  </a:txBody>
                  <a:tcPr/>
                </a:tc>
                <a:extLst>
                  <a:ext uri="{0D108BD9-81ED-4DB2-BD59-A6C34878D82A}">
                    <a16:rowId xmlns:a16="http://schemas.microsoft.com/office/drawing/2014/main" val="325321602"/>
                  </a:ext>
                </a:extLst>
              </a:tr>
            </a:tbl>
          </a:graphicData>
        </a:graphic>
      </p:graphicFrame>
    </p:spTree>
    <p:extLst>
      <p:ext uri="{BB962C8B-B14F-4D97-AF65-F5344CB8AC3E}">
        <p14:creationId xmlns:p14="http://schemas.microsoft.com/office/powerpoint/2010/main" val="182602640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851029" y="169923"/>
            <a:ext cx="10515600" cy="1325563"/>
          </a:xfrm>
        </p:spPr>
        <p:txBody>
          <a:bodyPr>
            <a:normAutofit fontScale="90000"/>
          </a:bodyPr>
          <a:lstStyle/>
          <a:p>
            <a:pPr algn="ctr"/>
            <a:r>
              <a:rPr lang="en-GB" sz="13300" b="1" dirty="0">
                <a:solidFill>
                  <a:srgbClr val="115076"/>
                </a:solidFill>
                <a:cs typeface="Calibri" panose="020F0502020204030204" pitchFamily="34" charset="0"/>
              </a:rPr>
              <a:t>on</a:t>
            </a:r>
            <a:endParaRPr lang="en-GB" dirty="0"/>
          </a:p>
        </p:txBody>
      </p:sp>
      <p:sp>
        <p:nvSpPr>
          <p:cNvPr id="19" name="Rounded Rectangle 18" descr="rectangle"/>
          <p:cNvSpPr/>
          <p:nvPr/>
        </p:nvSpPr>
        <p:spPr>
          <a:xfrm>
            <a:off x="4884420" y="1739584"/>
            <a:ext cx="2423160" cy="2569779"/>
          </a:xfrm>
          <a:prstGeom prst="roundRect">
            <a:avLst/>
          </a:prstGeom>
          <a:no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pic>
        <p:nvPicPr>
          <p:cNvPr id="18" name="Picture 2" descr="forbidden sign"/>
          <p:cNvPicPr>
            <a:picLocks noChangeAspect="1" noChangeArrowheads="1"/>
          </p:cNvPicPr>
          <p:nvPr/>
        </p:nvPicPr>
        <p:blipFill>
          <a:blip r:embed="rId11" cstate="print">
            <a:extLst>
              <a:ext uri="{28A0092B-C50C-407E-A947-70E740481C1C}">
                <a14:useLocalDpi xmlns:a14="http://schemas.microsoft.com/office/drawing/2010/main" val="0"/>
              </a:ext>
            </a:extLst>
          </a:blip>
          <a:stretch>
            <a:fillRect/>
          </a:stretch>
        </p:blipFill>
        <p:spPr bwMode="auto">
          <a:xfrm>
            <a:off x="5424946" y="1945862"/>
            <a:ext cx="1343992" cy="1343992"/>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5001114" y="3213952"/>
            <a:ext cx="2215432"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rPr>
              <a:t>n</a:t>
            </a:r>
            <a:r>
              <a:rPr kumimoji="0" lang="en-GB" sz="6000" b="0" i="0" u="none" strike="noStrike" kern="1200" cap="none" spc="0" normalizeH="0" baseline="0" noProof="0" dirty="0">
                <a:ln>
                  <a:noFill/>
                </a:ln>
                <a:solidFill>
                  <a:srgbClr val="E65D00"/>
                </a:solidFill>
                <a:effectLst/>
                <a:uLnTx/>
                <a:uFillTx/>
                <a:latin typeface="Century Gothic" panose="020B0502020202020204" pitchFamily="34" charset="0"/>
                <a:ea typeface="+mn-ea"/>
                <a:cs typeface="Calibri" panose="020F0502020204030204" pitchFamily="34" charset="0"/>
              </a:rPr>
              <a:t>on</a:t>
            </a:r>
            <a:r>
              <a:rPr kumimoji="0" lang="en-GB" sz="60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rPr>
              <a:t>!</a:t>
            </a:r>
          </a:p>
        </p:txBody>
      </p:sp>
      <p:sp>
        <p:nvSpPr>
          <p:cNvPr id="20" name="TextBox 19"/>
          <p:cNvSpPr txBox="1"/>
          <p:nvPr/>
        </p:nvSpPr>
        <p:spPr>
          <a:xfrm>
            <a:off x="388542" y="431407"/>
            <a:ext cx="3704897"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dirty="0">
                <a:ln>
                  <a:noFill/>
                </a:ln>
                <a:solidFill>
                  <a:srgbClr val="E65D00"/>
                </a:solidFill>
                <a:effectLst/>
                <a:uLnTx/>
                <a:uFillTx/>
                <a:latin typeface="Century Gothic" panose="020B0502020202020204" pitchFamily="34" charset="0"/>
                <a:ea typeface="+mn-ea"/>
                <a:cs typeface="Calibri" panose="020F0502020204030204" pitchFamily="34" charset="0"/>
              </a:rPr>
              <a:t>on</a:t>
            </a:r>
            <a:r>
              <a:rPr kumimoji="0" lang="fr-FR" sz="6000" b="0" i="0" u="none" strike="noStrike" kern="1200" cap="none" spc="0" normalizeH="0" baseline="0" dirty="0">
                <a:ln>
                  <a:noFill/>
                </a:ln>
                <a:solidFill>
                  <a:srgbClr val="115076"/>
                </a:solidFill>
                <a:effectLst/>
                <a:uLnTx/>
                <a:uFillTx/>
                <a:latin typeface="Century Gothic" panose="020B0502020202020204" pitchFamily="34" charset="0"/>
                <a:ea typeface="+mn-ea"/>
                <a:cs typeface="Calibri" panose="020F0502020204030204" pitchFamily="34" charset="0"/>
              </a:rPr>
              <a:t>ze</a:t>
            </a:r>
          </a:p>
        </p:txBody>
      </p:sp>
      <p:pic>
        <p:nvPicPr>
          <p:cNvPr id="2" name="Picture 1" descr="the number eleven"/>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404635" y="1447070"/>
            <a:ext cx="1647506" cy="1444314"/>
          </a:xfrm>
          <a:prstGeom prst="rect">
            <a:avLst/>
          </a:prstGeom>
          <a:effectLst>
            <a:outerShdw blurRad="50800" dist="38100" dir="5400000" algn="t" rotWithShape="0">
              <a:prstClr val="black">
                <a:alpha val="40000"/>
              </a:prstClr>
            </a:outerShdw>
          </a:effectLst>
        </p:spPr>
      </p:pic>
      <p:sp>
        <p:nvSpPr>
          <p:cNvPr id="23" name="TextBox 22"/>
          <p:cNvSpPr txBox="1"/>
          <p:nvPr/>
        </p:nvSpPr>
        <p:spPr>
          <a:xfrm>
            <a:off x="819551" y="3573537"/>
            <a:ext cx="3704897"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60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rPr>
              <a:t>m</a:t>
            </a:r>
            <a:r>
              <a:rPr kumimoji="0" lang="en-GB" sz="6000" b="0" i="0" u="none" strike="noStrike" kern="1200" cap="none" spc="0" normalizeH="0" baseline="0" noProof="0" dirty="0">
                <a:ln>
                  <a:noFill/>
                </a:ln>
                <a:solidFill>
                  <a:srgbClr val="E65D00"/>
                </a:solidFill>
                <a:effectLst/>
                <a:uLnTx/>
                <a:uFillTx/>
                <a:latin typeface="Century Gothic" panose="020B0502020202020204" pitchFamily="34" charset="0"/>
                <a:ea typeface="+mn-ea"/>
                <a:cs typeface="Calibri" panose="020F0502020204030204" pitchFamily="34" charset="0"/>
              </a:rPr>
              <a:t>on</a:t>
            </a:r>
            <a:r>
              <a:rPr kumimoji="0" lang="en-GB" sz="60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rPr>
              <a:t>de</a:t>
            </a:r>
          </a:p>
        </p:txBody>
      </p:sp>
      <p:pic>
        <p:nvPicPr>
          <p:cNvPr id="14" name="Picture 13" descr="the globe"/>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404635" y="4470483"/>
            <a:ext cx="1808976" cy="1688378"/>
          </a:xfrm>
          <a:prstGeom prst="rect">
            <a:avLst/>
          </a:prstGeom>
        </p:spPr>
      </p:pic>
      <p:sp>
        <p:nvSpPr>
          <p:cNvPr id="21" name="TextBox 20"/>
          <p:cNvSpPr txBox="1"/>
          <p:nvPr/>
        </p:nvSpPr>
        <p:spPr>
          <a:xfrm>
            <a:off x="4256381" y="4523779"/>
            <a:ext cx="3704897"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dirty="0">
                <a:ln>
                  <a:noFill/>
                </a:ln>
                <a:solidFill>
                  <a:srgbClr val="115076"/>
                </a:solidFill>
                <a:effectLst/>
                <a:uLnTx/>
                <a:uFillTx/>
                <a:latin typeface="Century Gothic" panose="020B0502020202020204" pitchFamily="34" charset="0"/>
                <a:ea typeface="+mn-ea"/>
                <a:cs typeface="Calibri" panose="020F0502020204030204" pitchFamily="34" charset="0"/>
              </a:rPr>
              <a:t>m</a:t>
            </a:r>
            <a:r>
              <a:rPr kumimoji="0" lang="fr-FR" sz="6000" b="0" i="0" u="none" strike="noStrike" kern="1200" cap="none" spc="0" normalizeH="0" baseline="0" dirty="0">
                <a:ln>
                  <a:noFill/>
                </a:ln>
                <a:solidFill>
                  <a:srgbClr val="E65D00"/>
                </a:solidFill>
                <a:effectLst/>
                <a:uLnTx/>
                <a:uFillTx/>
                <a:latin typeface="Century Gothic" panose="020B0502020202020204" pitchFamily="34" charset="0"/>
                <a:ea typeface="+mn-ea"/>
                <a:cs typeface="Calibri" panose="020F0502020204030204" pitchFamily="34" charset="0"/>
              </a:rPr>
              <a:t>on</a:t>
            </a:r>
            <a:r>
              <a:rPr kumimoji="0" lang="fr-FR" sz="6000" b="0" i="0" u="none" strike="noStrike" kern="1200" cap="none" spc="0" normalizeH="0" baseline="0" dirty="0">
                <a:ln>
                  <a:noFill/>
                </a:ln>
                <a:solidFill>
                  <a:srgbClr val="115076"/>
                </a:solidFill>
                <a:effectLst/>
                <a:uLnTx/>
                <a:uFillTx/>
                <a:latin typeface="Century Gothic" panose="020B0502020202020204" pitchFamily="34" charset="0"/>
                <a:ea typeface="+mn-ea"/>
                <a:cs typeface="Calibri" panose="020F0502020204030204" pitchFamily="34" charset="0"/>
              </a:rPr>
              <a:t>trer</a:t>
            </a:r>
          </a:p>
        </p:txBody>
      </p:sp>
      <p:sp>
        <p:nvSpPr>
          <p:cNvPr id="4" name="Rectangle 3"/>
          <p:cNvSpPr/>
          <p:nvPr/>
        </p:nvSpPr>
        <p:spPr>
          <a:xfrm>
            <a:off x="5040229" y="5420198"/>
            <a:ext cx="2015295" cy="58477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rPr>
              <a:t>[to show]</a:t>
            </a:r>
          </a:p>
        </p:txBody>
      </p:sp>
      <p:sp>
        <p:nvSpPr>
          <p:cNvPr id="26" name="TextBox 25"/>
          <p:cNvSpPr txBox="1"/>
          <p:nvPr/>
        </p:nvSpPr>
        <p:spPr>
          <a:xfrm>
            <a:off x="7251333" y="431407"/>
            <a:ext cx="5326657"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rPr>
              <a:t>c</a:t>
            </a:r>
            <a:r>
              <a:rPr kumimoji="0" lang="en-GB" sz="6000" b="0" i="0" u="none" strike="noStrike" kern="1200" cap="none" spc="0" normalizeH="0" baseline="0" noProof="0" dirty="0">
                <a:ln>
                  <a:noFill/>
                </a:ln>
                <a:solidFill>
                  <a:srgbClr val="E65D00"/>
                </a:solidFill>
                <a:effectLst/>
                <a:uLnTx/>
                <a:uFillTx/>
                <a:latin typeface="Century Gothic" panose="020B0502020202020204" pitchFamily="34" charset="0"/>
                <a:ea typeface="+mn-ea"/>
                <a:cs typeface="Calibri" panose="020F0502020204030204" pitchFamily="34" charset="0"/>
              </a:rPr>
              <a:t>on</a:t>
            </a:r>
            <a:r>
              <a:rPr kumimoji="0" lang="en-GB" sz="60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rPr>
              <a:t>tinuer</a:t>
            </a:r>
          </a:p>
        </p:txBody>
      </p:sp>
      <p:sp>
        <p:nvSpPr>
          <p:cNvPr id="5" name="Rectangle 4"/>
          <p:cNvSpPr/>
          <p:nvPr/>
        </p:nvSpPr>
        <p:spPr>
          <a:xfrm>
            <a:off x="8368404" y="1263692"/>
            <a:ext cx="3092513" cy="646331"/>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6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rPr>
              <a:t>[to continue]</a:t>
            </a:r>
            <a:endParaRPr kumimoji="0" lang="en-GB" sz="60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endParaRPr>
          </a:p>
        </p:txBody>
      </p:sp>
      <p:sp>
        <p:nvSpPr>
          <p:cNvPr id="22" name="TextBox 21"/>
          <p:cNvSpPr txBox="1"/>
          <p:nvPr/>
        </p:nvSpPr>
        <p:spPr>
          <a:xfrm>
            <a:off x="8422499" y="3573538"/>
            <a:ext cx="3704897"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60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rPr>
              <a:t>au</a:t>
            </a:r>
            <a:r>
              <a:rPr kumimoji="0" lang="en-GB" sz="60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Calibri" panose="020F0502020204030204" pitchFamily="34" charset="0"/>
              </a:rPr>
              <a:t> </a:t>
            </a:r>
            <a:r>
              <a:rPr kumimoji="0" lang="en-GB" sz="60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rPr>
              <a:t>f</a:t>
            </a:r>
            <a:r>
              <a:rPr kumimoji="0" lang="en-GB" sz="6000" b="0" i="0" u="none" strike="noStrike" kern="1200" cap="none" spc="0" normalizeH="0" baseline="0" noProof="0" dirty="0">
                <a:ln>
                  <a:noFill/>
                </a:ln>
                <a:solidFill>
                  <a:srgbClr val="E65D00"/>
                </a:solidFill>
                <a:effectLst/>
                <a:uLnTx/>
                <a:uFillTx/>
                <a:latin typeface="Century Gothic" panose="020B0502020202020204" pitchFamily="34" charset="0"/>
                <a:ea typeface="+mn-ea"/>
                <a:cs typeface="Calibri" panose="020F0502020204030204" pitchFamily="34" charset="0"/>
              </a:rPr>
              <a:t>on</a:t>
            </a:r>
            <a:r>
              <a:rPr kumimoji="0" lang="en-GB" sz="60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rPr>
              <a:t>d</a:t>
            </a:r>
          </a:p>
        </p:txBody>
      </p:sp>
      <p:sp>
        <p:nvSpPr>
          <p:cNvPr id="3" name="Rectangle 2"/>
          <p:cNvSpPr/>
          <p:nvPr/>
        </p:nvSpPr>
        <p:spPr>
          <a:xfrm>
            <a:off x="8422499" y="4470483"/>
            <a:ext cx="3137397" cy="64633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36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rPr>
              <a:t>[at the back]</a:t>
            </a:r>
            <a:endParaRPr kumimoji="0" lang="en-GB" sz="60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endParaRPr>
          </a:p>
        </p:txBody>
      </p:sp>
    </p:spTree>
    <p:extLst>
      <p:ext uri="{BB962C8B-B14F-4D97-AF65-F5344CB8AC3E}">
        <p14:creationId xmlns:p14="http://schemas.microsoft.com/office/powerpoint/2010/main" val="2131497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subTnLst>
                                    <p:audio>
                                      <p:cMediaNode>
                                        <p:cTn display="0" masterRel="sameClick">
                                          <p:stCondLst>
                                            <p:cond evt="begin" delay="0">
                                              <p:tn val="5"/>
                                            </p:cond>
                                          </p:stCondLst>
                                          <p:endCondLst>
                                            <p:cond evt="onStopAudio" delay="0">
                                              <p:tgtEl>
                                                <p:sldTgt/>
                                              </p:tgtEl>
                                            </p:cond>
                                          </p:endCondLst>
                                        </p:cTn>
                                        <p:tgtEl>
                                          <p:sndTgt r:embed="rId3" name="om.wav"/>
                                        </p:tgtEl>
                                      </p:cMediaNode>
                                    </p:audio>
                                  </p:sub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500"/>
                                        <p:tgtEl>
                                          <p:spTgt spid="19"/>
                                        </p:tgtEl>
                                      </p:cBhvr>
                                    </p:animEffect>
                                  </p:childTnLst>
                                  <p:subTnLst>
                                    <p:audio>
                                      <p:cMediaNode>
                                        <p:cTn display="0" masterRel="sameClick">
                                          <p:stCondLst>
                                            <p:cond evt="begin" delay="0">
                                              <p:tn val="10"/>
                                            </p:cond>
                                          </p:stCondLst>
                                          <p:endCondLst>
                                            <p:cond evt="onStopAudio" delay="0">
                                              <p:tgtEl>
                                                <p:sldTgt/>
                                              </p:tgtEl>
                                            </p:cond>
                                          </p:endCondLst>
                                        </p:cTn>
                                        <p:tgtEl>
                                          <p:sndTgt r:embed="rId4" name="non.wav"/>
                                        </p:tgtEl>
                                      </p:cMediaNode>
                                    </p:audio>
                                  </p:subTnLst>
                                </p:cTn>
                              </p:par>
                              <p:par>
                                <p:cTn id="13" presetID="10" presetClass="entr" presetSubtype="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fade">
                                      <p:cBhvr>
                                        <p:cTn id="18" dur="500"/>
                                        <p:tgtEl>
                                          <p:spTgt spid="17"/>
                                        </p:tgtEl>
                                      </p:cBhvr>
                                    </p:animEffect>
                                  </p:childTnLst>
                                  <p:subTnLst>
                                    <p:audio>
                                      <p:cMediaNode>
                                        <p:cTn display="0" masterRel="sameClick">
                                          <p:stCondLst>
                                            <p:cond evt="begin" delay="0">
                                              <p:tn val="16"/>
                                            </p:cond>
                                          </p:stCondLst>
                                          <p:endCondLst>
                                            <p:cond evt="onStopAudio" delay="0">
                                              <p:tgtEl>
                                                <p:sldTgt/>
                                              </p:tgtEl>
                                            </p:cond>
                                          </p:endCondLst>
                                        </p:cTn>
                                        <p:tgtEl>
                                          <p:sndTgt r:embed="rId5" name="on non.wav"/>
                                        </p:tgtEl>
                                      </p:cMediaNode>
                                    </p:audio>
                                  </p:sub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subTnLst>
                                    <p:audio>
                                      <p:cMediaNode>
                                        <p:cTn display="0" masterRel="sameClick">
                                          <p:stCondLst>
                                            <p:cond evt="begin" delay="0">
                                              <p:tn val="21"/>
                                            </p:cond>
                                          </p:stCondLst>
                                          <p:endCondLst>
                                            <p:cond evt="onStopAudio" delay="0">
                                              <p:tgtEl>
                                                <p:sldTgt/>
                                              </p:tgtEl>
                                            </p:cond>
                                          </p:endCondLst>
                                        </p:cTn>
                                        <p:tgtEl>
                                          <p:sndTgt r:embed="rId6" name="on onze.wav"/>
                                        </p:tgtEl>
                                      </p:cMediaNode>
                                    </p:audio>
                                  </p:sub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fade">
                                      <p:cBhvr>
                                        <p:cTn id="28" dur="500"/>
                                        <p:tgtEl>
                                          <p:spTgt spid="2"/>
                                        </p:tgtEl>
                                      </p:cBhvr>
                                    </p:animEffect>
                                  </p:childTnLst>
                                  <p:subTnLst>
                                    <p:audio>
                                      <p:cMediaNode>
                                        <p:cTn display="0" masterRel="sameClick">
                                          <p:stCondLst>
                                            <p:cond evt="begin" delay="0">
                                              <p:tn val="26"/>
                                            </p:cond>
                                          </p:stCondLst>
                                          <p:endCondLst>
                                            <p:cond evt="onStopAudio" delay="0">
                                              <p:tgtEl>
                                                <p:sldTgt/>
                                              </p:tgtEl>
                                            </p:cond>
                                          </p:endCondLst>
                                        </p:cTn>
                                        <p:tgtEl>
                                          <p:sndTgt r:embed="rId6" name="on onze.wav"/>
                                        </p:tgtEl>
                                      </p:cMediaNode>
                                    </p:audio>
                                  </p:sub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fade">
                                      <p:cBhvr>
                                        <p:cTn id="33" dur="500"/>
                                        <p:tgtEl>
                                          <p:spTgt spid="26"/>
                                        </p:tgtEl>
                                      </p:cBhvr>
                                    </p:animEffect>
                                  </p:childTnLst>
                                  <p:subTnLst>
                                    <p:audio>
                                      <p:cMediaNode>
                                        <p:cTn display="0" masterRel="sameClick">
                                          <p:stCondLst>
                                            <p:cond evt="begin" delay="0">
                                              <p:tn val="31"/>
                                            </p:cond>
                                          </p:stCondLst>
                                          <p:endCondLst>
                                            <p:cond evt="onStopAudio" delay="0">
                                              <p:tgtEl>
                                                <p:sldTgt/>
                                              </p:tgtEl>
                                            </p:cond>
                                          </p:endCondLst>
                                        </p:cTn>
                                        <p:tgtEl>
                                          <p:sndTgt r:embed="rId7" name="on continuer.wav"/>
                                        </p:tgtEl>
                                      </p:cMediaNode>
                                    </p:audio>
                                  </p:sub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5"/>
                                        </p:tgtEl>
                                        <p:attrNameLst>
                                          <p:attrName>style.visibility</p:attrName>
                                        </p:attrNameLst>
                                      </p:cBhvr>
                                      <p:to>
                                        <p:strVal val="visible"/>
                                      </p:to>
                                    </p:set>
                                    <p:animEffect transition="in" filter="fade">
                                      <p:cBhvr>
                                        <p:cTn id="38" dur="500"/>
                                        <p:tgtEl>
                                          <p:spTgt spid="5"/>
                                        </p:tgtEl>
                                      </p:cBhvr>
                                    </p:animEffect>
                                  </p:childTnLst>
                                  <p:subTnLst>
                                    <p:audio>
                                      <p:cMediaNode>
                                        <p:cTn display="0" masterRel="sameClick">
                                          <p:stCondLst>
                                            <p:cond evt="begin" delay="0">
                                              <p:tn val="36"/>
                                            </p:cond>
                                          </p:stCondLst>
                                          <p:endCondLst>
                                            <p:cond evt="onStopAudio" delay="0">
                                              <p:tgtEl>
                                                <p:sldTgt/>
                                              </p:tgtEl>
                                            </p:cond>
                                          </p:endCondLst>
                                        </p:cTn>
                                        <p:tgtEl>
                                          <p:sndTgt r:embed="rId7" name="on continuer.wav"/>
                                        </p:tgtEl>
                                      </p:cMediaNode>
                                    </p:audio>
                                  </p:sub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subTnLst>
                                    <p:audio>
                                      <p:cMediaNode>
                                        <p:cTn display="0" masterRel="sameClick">
                                          <p:stCondLst>
                                            <p:cond evt="begin" delay="0">
                                              <p:tn val="41"/>
                                            </p:cond>
                                          </p:stCondLst>
                                          <p:endCondLst>
                                            <p:cond evt="onStopAudio" delay="0">
                                              <p:tgtEl>
                                                <p:sldTgt/>
                                              </p:tgtEl>
                                            </p:cond>
                                          </p:endCondLst>
                                        </p:cTn>
                                        <p:tgtEl>
                                          <p:sndTgt r:embed="rId8" name="on monde.wav"/>
                                        </p:tgtEl>
                                      </p:cMediaNode>
                                    </p:audio>
                                  </p:sub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fade">
                                      <p:cBhvr>
                                        <p:cTn id="48" dur="500"/>
                                        <p:tgtEl>
                                          <p:spTgt spid="14"/>
                                        </p:tgtEl>
                                      </p:cBhvr>
                                    </p:animEffect>
                                  </p:childTnLst>
                                  <p:subTnLst>
                                    <p:audio>
                                      <p:cMediaNode>
                                        <p:cTn display="0" masterRel="sameClick">
                                          <p:stCondLst>
                                            <p:cond evt="begin" delay="0">
                                              <p:tn val="46"/>
                                            </p:cond>
                                          </p:stCondLst>
                                          <p:endCondLst>
                                            <p:cond evt="onStopAudio" delay="0">
                                              <p:tgtEl>
                                                <p:sldTgt/>
                                              </p:tgtEl>
                                            </p:cond>
                                          </p:endCondLst>
                                        </p:cTn>
                                        <p:tgtEl>
                                          <p:sndTgt r:embed="rId8" name="on monde.wav"/>
                                        </p:tgtEl>
                                      </p:cMediaNode>
                                    </p:audio>
                                  </p:sub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21"/>
                                        </p:tgtEl>
                                        <p:attrNameLst>
                                          <p:attrName>style.visibility</p:attrName>
                                        </p:attrNameLst>
                                      </p:cBhvr>
                                      <p:to>
                                        <p:strVal val="visible"/>
                                      </p:to>
                                    </p:set>
                                    <p:animEffect transition="in" filter="fade">
                                      <p:cBhvr>
                                        <p:cTn id="53" dur="500"/>
                                        <p:tgtEl>
                                          <p:spTgt spid="21"/>
                                        </p:tgtEl>
                                      </p:cBhvr>
                                    </p:animEffect>
                                  </p:childTnLst>
                                  <p:subTnLst>
                                    <p:audio>
                                      <p:cMediaNode>
                                        <p:cTn display="0" masterRel="sameClick">
                                          <p:stCondLst>
                                            <p:cond evt="begin" delay="0">
                                              <p:tn val="51"/>
                                            </p:cond>
                                          </p:stCondLst>
                                          <p:endCondLst>
                                            <p:cond evt="onStopAudio" delay="0">
                                              <p:tgtEl>
                                                <p:sldTgt/>
                                              </p:tgtEl>
                                            </p:cond>
                                          </p:endCondLst>
                                        </p:cTn>
                                        <p:tgtEl>
                                          <p:sndTgt r:embed="rId9" name="on montrer.wav"/>
                                        </p:tgtEl>
                                      </p:cMediaNode>
                                    </p:audio>
                                  </p:sub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4"/>
                                        </p:tgtEl>
                                        <p:attrNameLst>
                                          <p:attrName>style.visibility</p:attrName>
                                        </p:attrNameLst>
                                      </p:cBhvr>
                                      <p:to>
                                        <p:strVal val="visible"/>
                                      </p:to>
                                    </p:set>
                                    <p:animEffect transition="in" filter="fade">
                                      <p:cBhvr>
                                        <p:cTn id="58" dur="500"/>
                                        <p:tgtEl>
                                          <p:spTgt spid="4"/>
                                        </p:tgtEl>
                                      </p:cBhvr>
                                    </p:animEffect>
                                  </p:childTnLst>
                                  <p:subTnLst>
                                    <p:audio>
                                      <p:cMediaNode>
                                        <p:cTn display="0" masterRel="sameClick">
                                          <p:stCondLst>
                                            <p:cond evt="begin" delay="0">
                                              <p:tn val="56"/>
                                            </p:cond>
                                          </p:stCondLst>
                                          <p:endCondLst>
                                            <p:cond evt="onStopAudio" delay="0">
                                              <p:tgtEl>
                                                <p:sldTgt/>
                                              </p:tgtEl>
                                            </p:cond>
                                          </p:endCondLst>
                                        </p:cTn>
                                        <p:tgtEl>
                                          <p:sndTgt r:embed="rId9" name="on montrer.wav"/>
                                        </p:tgtEl>
                                      </p:cMediaNode>
                                    </p:audio>
                                  </p:sub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fade">
                                      <p:cBhvr>
                                        <p:cTn id="63" dur="500"/>
                                        <p:tgtEl>
                                          <p:spTgt spid="22"/>
                                        </p:tgtEl>
                                      </p:cBhvr>
                                    </p:animEffect>
                                  </p:childTnLst>
                                  <p:subTnLst>
                                    <p:audio>
                                      <p:cMediaNode>
                                        <p:cTn display="0" masterRel="sameClick">
                                          <p:stCondLst>
                                            <p:cond evt="begin" delay="0">
                                              <p:tn val="61"/>
                                            </p:cond>
                                          </p:stCondLst>
                                          <p:endCondLst>
                                            <p:cond evt="onStopAudio" delay="0">
                                              <p:tgtEl>
                                                <p:sldTgt/>
                                              </p:tgtEl>
                                            </p:cond>
                                          </p:endCondLst>
                                        </p:cTn>
                                        <p:tgtEl>
                                          <p:sndTgt r:embed="rId10" name="on au fond.wav"/>
                                        </p:tgtEl>
                                      </p:cMediaNode>
                                    </p:audio>
                                  </p:sub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fade">
                                      <p:cBhvr>
                                        <p:cTn id="68" dur="500"/>
                                        <p:tgtEl>
                                          <p:spTgt spid="3"/>
                                        </p:tgtEl>
                                      </p:cBhvr>
                                    </p:animEffect>
                                  </p:childTnLst>
                                  <p:subTnLst>
                                    <p:audio>
                                      <p:cMediaNode>
                                        <p:cTn display="0" masterRel="sameClick">
                                          <p:stCondLst>
                                            <p:cond evt="begin" delay="0">
                                              <p:tn val="66"/>
                                            </p:cond>
                                          </p:stCondLst>
                                          <p:endCondLst>
                                            <p:cond evt="onStopAudio" delay="0">
                                              <p:tgtEl>
                                                <p:sldTgt/>
                                              </p:tgtEl>
                                            </p:cond>
                                          </p:endCondLst>
                                        </p:cTn>
                                        <p:tgtEl>
                                          <p:sndTgt r:embed="rId10" name="on au fond.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9" grpId="0" animBg="1"/>
      <p:bldP spid="17" grpId="0"/>
      <p:bldP spid="20" grpId="0"/>
      <p:bldP spid="23" grpId="0"/>
      <p:bldP spid="21" grpId="0"/>
      <p:bldP spid="4" grpId="0"/>
      <p:bldP spid="26" grpId="0"/>
      <p:bldP spid="5" grpId="0"/>
      <p:bldP spid="22" grpId="0"/>
      <p:bldP spid="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296864"/>
            <a:ext cx="5902940" cy="867128"/>
          </a:xfrm>
          <a:prstGeom prst="rect">
            <a:avLst/>
          </a:prstGeom>
        </p:spPr>
      </p:pic>
      <p:sp>
        <p:nvSpPr>
          <p:cNvPr id="4" name="Title 3"/>
          <p:cNvSpPr>
            <a:spLocks noGrp="1"/>
          </p:cNvSpPr>
          <p:nvPr>
            <p:ph type="title"/>
          </p:nvPr>
        </p:nvSpPr>
        <p:spPr>
          <a:xfrm>
            <a:off x="0" y="296864"/>
            <a:ext cx="5265384" cy="707849"/>
          </a:xfrm>
        </p:spPr>
        <p:txBody>
          <a:bodyPr>
            <a:normAutofit fontScale="90000"/>
          </a:bodyPr>
          <a:lstStyle/>
          <a:p>
            <a:r>
              <a:rPr lang="fr-FR" sz="3600" b="1" dirty="0">
                <a:solidFill>
                  <a:schemeClr val="bg1"/>
                </a:solidFill>
              </a:rPr>
              <a:t>On fait un documentaire</a:t>
            </a:r>
            <a:endParaRPr lang="en-GB" sz="3600" b="1" dirty="0">
              <a:solidFill>
                <a:schemeClr val="bg1"/>
              </a:solidFill>
            </a:endParaRPr>
          </a:p>
        </p:txBody>
      </p:sp>
      <p:sp>
        <p:nvSpPr>
          <p:cNvPr id="5" name="TextBox 4">
            <a:extLst>
              <a:ext uri="{FF2B5EF4-FFF2-40B4-BE49-F238E27FC236}">
                <a16:creationId xmlns:a16="http://schemas.microsoft.com/office/drawing/2014/main" id="{4C8AA055-EABE-454B-979F-1F5759D1204A}"/>
              </a:ext>
            </a:extLst>
          </p:cNvPr>
          <p:cNvSpPr txBox="1"/>
          <p:nvPr/>
        </p:nvSpPr>
        <p:spPr>
          <a:xfrm>
            <a:off x="98357" y="1163992"/>
            <a:ext cx="5784882" cy="2554545"/>
          </a:xfrm>
          <a:prstGeom prst="rect">
            <a:avLst/>
          </a:prstGeom>
          <a:noFill/>
        </p:spPr>
        <p:txBody>
          <a:bodyPr wrap="square" rtlCol="0">
            <a:spAutoFit/>
          </a:bodyPr>
          <a:lstStyle/>
          <a:p>
            <a:r>
              <a:rPr kumimoji="0" lang="fr-FR" sz="2000" b="1" i="0" u="none" strike="noStrike" kern="1200" cap="none" spc="0" normalizeH="0" baseline="0" noProof="0" dirty="0">
                <a:ln>
                  <a:noFill/>
                </a:ln>
                <a:solidFill>
                  <a:srgbClr val="104F75"/>
                </a:solidFill>
                <a:effectLst/>
                <a:uLnTx/>
                <a:uFillTx/>
                <a:ea typeface="+mn-ea"/>
                <a:cs typeface="+mn-cs"/>
              </a:rPr>
              <a:t>Partner A </a:t>
            </a:r>
          </a:p>
          <a:p>
            <a:pPr marL="285750" indent="-285750">
              <a:buFontTx/>
              <a:buChar char="-"/>
            </a:pPr>
            <a:r>
              <a:rPr lang="fr-FR" sz="2000" b="1" noProof="0" dirty="0">
                <a:solidFill>
                  <a:srgbClr val="E87D1E"/>
                </a:solidFill>
              </a:rPr>
              <a:t>Quand</a:t>
            </a:r>
            <a:r>
              <a:rPr lang="fr-FR" sz="2000" b="1" noProof="0" dirty="0">
                <a:solidFill>
                  <a:schemeClr val="accent5">
                    <a:lumMod val="50000"/>
                  </a:schemeClr>
                </a:solidFill>
              </a:rPr>
              <a:t> </a:t>
            </a:r>
            <a:r>
              <a:rPr lang="fr-FR" sz="2000" b="1" noProof="0" dirty="0">
                <a:solidFill>
                  <a:srgbClr val="104F75"/>
                </a:solidFill>
              </a:rPr>
              <a:t>es-tu venu </a:t>
            </a:r>
            <a:r>
              <a:rPr lang="fr-FR" sz="2000" noProof="0" dirty="0">
                <a:solidFill>
                  <a:srgbClr val="104F75"/>
                </a:solidFill>
              </a:rPr>
              <a:t>en France?</a:t>
            </a:r>
          </a:p>
          <a:p>
            <a:pPr marL="285750" indent="-285750">
              <a:buFontTx/>
              <a:buChar char="-"/>
            </a:pPr>
            <a:r>
              <a:rPr lang="fr-FR" sz="2000" dirty="0">
                <a:solidFill>
                  <a:srgbClr val="104F75"/>
                </a:solidFill>
              </a:rPr>
              <a:t>Ton père</a:t>
            </a:r>
            <a:r>
              <a:rPr lang="fr-FR" sz="2000" dirty="0">
                <a:solidFill>
                  <a:schemeClr val="accent5">
                    <a:lumMod val="50000"/>
                  </a:schemeClr>
                </a:solidFill>
              </a:rPr>
              <a:t>, </a:t>
            </a:r>
            <a:r>
              <a:rPr lang="fr-FR" sz="2000" b="1" dirty="0">
                <a:solidFill>
                  <a:srgbClr val="E87D1E"/>
                </a:solidFill>
              </a:rPr>
              <a:t>où </a:t>
            </a:r>
            <a:r>
              <a:rPr lang="fr-FR" sz="2000" b="1" dirty="0">
                <a:solidFill>
                  <a:srgbClr val="104F75"/>
                </a:solidFill>
              </a:rPr>
              <a:t>a-t-il obtenu </a:t>
            </a:r>
            <a:r>
              <a:rPr lang="fr-FR" sz="2000" dirty="0">
                <a:solidFill>
                  <a:srgbClr val="104F75"/>
                </a:solidFill>
              </a:rPr>
              <a:t>du travail en France</a:t>
            </a:r>
            <a:r>
              <a:rPr lang="fr-FR" sz="2000" noProof="0" dirty="0">
                <a:solidFill>
                  <a:srgbClr val="104F75"/>
                </a:solidFill>
              </a:rPr>
              <a:t>?</a:t>
            </a:r>
          </a:p>
          <a:p>
            <a:pPr marL="285750" indent="-285750">
              <a:buFontTx/>
              <a:buChar char="-"/>
            </a:pPr>
            <a:r>
              <a:rPr lang="fr-FR" sz="2000" noProof="0" dirty="0">
                <a:solidFill>
                  <a:srgbClr val="104F75"/>
                </a:solidFill>
              </a:rPr>
              <a:t>Ta mère, </a:t>
            </a:r>
            <a:r>
              <a:rPr lang="fr-FR" sz="2000" b="1" noProof="0" dirty="0">
                <a:solidFill>
                  <a:srgbClr val="E87D1E"/>
                </a:solidFill>
              </a:rPr>
              <a:t>comment </a:t>
            </a:r>
            <a:r>
              <a:rPr lang="fr-FR" sz="2000" b="1" noProof="0" dirty="0">
                <a:solidFill>
                  <a:srgbClr val="104F75"/>
                </a:solidFill>
              </a:rPr>
              <a:t>a-t-elle correspondu* </a:t>
            </a:r>
            <a:r>
              <a:rPr lang="fr-FR" sz="2000" noProof="0" dirty="0">
                <a:solidFill>
                  <a:srgbClr val="104F75"/>
                </a:solidFill>
              </a:rPr>
              <a:t>avec sa famille?</a:t>
            </a:r>
          </a:p>
          <a:p>
            <a:pPr marL="285750" indent="-285750">
              <a:buFontTx/>
              <a:buChar char="-"/>
            </a:pPr>
            <a:r>
              <a:rPr lang="fr-FR" sz="2000" b="1" noProof="0" dirty="0">
                <a:solidFill>
                  <a:srgbClr val="E87D1E"/>
                </a:solidFill>
              </a:rPr>
              <a:t>Qui </a:t>
            </a:r>
            <a:r>
              <a:rPr lang="fr-FR" sz="2000" b="1" noProof="0" dirty="0">
                <a:solidFill>
                  <a:srgbClr val="104F75"/>
                </a:solidFill>
              </a:rPr>
              <a:t>a appartenu </a:t>
            </a:r>
            <a:r>
              <a:rPr lang="fr-FR" sz="2000" noProof="0" dirty="0">
                <a:solidFill>
                  <a:srgbClr val="104F75"/>
                </a:solidFill>
              </a:rPr>
              <a:t>à l’armée dans ta famille?</a:t>
            </a:r>
          </a:p>
        </p:txBody>
      </p:sp>
      <p:sp>
        <p:nvSpPr>
          <p:cNvPr id="9" name="Rounded Rectangle 46">
            <a:extLst>
              <a:ext uri="{FF2B5EF4-FFF2-40B4-BE49-F238E27FC236}">
                <a16:creationId xmlns:a16="http://schemas.microsoft.com/office/drawing/2014/main" id="{BFA2D161-7B1C-4E5D-821F-0DCB68EEA08D}"/>
              </a:ext>
            </a:extLst>
          </p:cNvPr>
          <p:cNvSpPr/>
          <p:nvPr/>
        </p:nvSpPr>
        <p:spPr>
          <a:xfrm>
            <a:off x="9914563" y="249869"/>
            <a:ext cx="1995358" cy="3960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dirty="0">
                <a:ln>
                  <a:noFill/>
                </a:ln>
                <a:solidFill>
                  <a:prstClr val="white"/>
                </a:solidFill>
                <a:effectLst/>
                <a:uLnTx/>
                <a:uFillTx/>
                <a:latin typeface="Century Gothic" panose="020B0502020202020204" pitchFamily="34" charset="0"/>
                <a:ea typeface="+mn-ea"/>
                <a:cs typeface="+mn-cs"/>
              </a:rPr>
              <a:t>parler</a:t>
            </a:r>
          </a:p>
        </p:txBody>
      </p:sp>
      <p:sp>
        <p:nvSpPr>
          <p:cNvPr id="11" name="TextBox 10">
            <a:extLst>
              <a:ext uri="{FF2B5EF4-FFF2-40B4-BE49-F238E27FC236}">
                <a16:creationId xmlns:a16="http://schemas.microsoft.com/office/drawing/2014/main" id="{1CB2DD70-2D33-6F27-D658-CFDD9BB22E2F}"/>
              </a:ext>
            </a:extLst>
          </p:cNvPr>
          <p:cNvSpPr txBox="1"/>
          <p:nvPr/>
        </p:nvSpPr>
        <p:spPr>
          <a:xfrm>
            <a:off x="98357" y="3690958"/>
            <a:ext cx="5804582" cy="2554545"/>
          </a:xfrm>
          <a:prstGeom prst="rect">
            <a:avLst/>
          </a:prstGeom>
          <a:noFill/>
        </p:spPr>
        <p:txBody>
          <a:bodyPr wrap="square">
            <a:spAutoFit/>
          </a:bodyPr>
          <a:lstStyle/>
          <a:p>
            <a:r>
              <a:rPr kumimoji="0" lang="fr-FR" sz="2000" b="1" i="0" u="none" strike="noStrike" kern="1200" cap="none" spc="0" normalizeH="0" baseline="0" noProof="0" dirty="0">
                <a:ln>
                  <a:noFill/>
                </a:ln>
                <a:solidFill>
                  <a:srgbClr val="104F75"/>
                </a:solidFill>
                <a:effectLst/>
                <a:uLnTx/>
                <a:uFillTx/>
                <a:ea typeface="+mn-ea"/>
                <a:cs typeface="+mn-cs"/>
              </a:rPr>
              <a:t>Partner B </a:t>
            </a:r>
          </a:p>
          <a:p>
            <a:pPr marL="285750" indent="-285750">
              <a:buFontTx/>
              <a:buChar char="-"/>
            </a:pPr>
            <a:r>
              <a:rPr lang="fr-FR" sz="2000" noProof="0" dirty="0">
                <a:solidFill>
                  <a:srgbClr val="104F75"/>
                </a:solidFill>
              </a:rPr>
              <a:t>Ton père, </a:t>
            </a:r>
            <a:r>
              <a:rPr lang="fr-FR" sz="2000" b="1" noProof="0" dirty="0">
                <a:solidFill>
                  <a:srgbClr val="E87D1E"/>
                </a:solidFill>
              </a:rPr>
              <a:t>quand</a:t>
            </a:r>
            <a:r>
              <a:rPr lang="fr-FR" sz="2000" b="1" noProof="0" dirty="0">
                <a:solidFill>
                  <a:srgbClr val="104F75"/>
                </a:solidFill>
              </a:rPr>
              <a:t> a-t-il vendu </a:t>
            </a:r>
            <a:r>
              <a:rPr lang="fr-FR" sz="2000" noProof="0" dirty="0">
                <a:solidFill>
                  <a:srgbClr val="104F75"/>
                </a:solidFill>
              </a:rPr>
              <a:t>sa maison?</a:t>
            </a:r>
          </a:p>
          <a:p>
            <a:pPr marL="285750" indent="-285750">
              <a:buFontTx/>
              <a:buChar char="-"/>
            </a:pPr>
            <a:r>
              <a:rPr lang="fr-FR" sz="2000" dirty="0">
                <a:solidFill>
                  <a:srgbClr val="104F75"/>
                </a:solidFill>
              </a:rPr>
              <a:t>Ton frère, </a:t>
            </a:r>
            <a:r>
              <a:rPr lang="fr-FR" sz="2000" b="1" dirty="0">
                <a:solidFill>
                  <a:srgbClr val="E87D1E"/>
                </a:solidFill>
              </a:rPr>
              <a:t>combien </a:t>
            </a:r>
            <a:r>
              <a:rPr lang="fr-FR" sz="2000" dirty="0">
                <a:solidFill>
                  <a:srgbClr val="104F75"/>
                </a:solidFill>
              </a:rPr>
              <a:t>d’années</a:t>
            </a:r>
            <a:r>
              <a:rPr lang="fr-FR" sz="2000" b="1" dirty="0">
                <a:solidFill>
                  <a:srgbClr val="104F75"/>
                </a:solidFill>
              </a:rPr>
              <a:t> a-t-il combattu</a:t>
            </a:r>
            <a:r>
              <a:rPr lang="fr-FR" sz="2000" dirty="0">
                <a:solidFill>
                  <a:srgbClr val="104F75"/>
                </a:solidFill>
              </a:rPr>
              <a:t>?</a:t>
            </a:r>
            <a:endParaRPr lang="fr-FR" sz="2000" noProof="0" dirty="0">
              <a:solidFill>
                <a:srgbClr val="104F75"/>
              </a:solidFill>
            </a:endParaRPr>
          </a:p>
          <a:p>
            <a:pPr marL="285750" indent="-285750">
              <a:buFontTx/>
              <a:buChar char="-"/>
            </a:pPr>
            <a:r>
              <a:rPr lang="fr-FR" sz="2000" noProof="0" dirty="0">
                <a:solidFill>
                  <a:srgbClr val="104F75"/>
                </a:solidFill>
              </a:rPr>
              <a:t>L’arm</a:t>
            </a:r>
            <a:r>
              <a:rPr lang="fr-FR" sz="2000" dirty="0">
                <a:solidFill>
                  <a:srgbClr val="104F75"/>
                </a:solidFill>
              </a:rPr>
              <a:t>é</a:t>
            </a:r>
            <a:r>
              <a:rPr lang="fr-FR" sz="2000" noProof="0" dirty="0">
                <a:solidFill>
                  <a:srgbClr val="104F75"/>
                </a:solidFill>
              </a:rPr>
              <a:t>e française, </a:t>
            </a:r>
            <a:r>
              <a:rPr lang="fr-FR" sz="2000" b="1" noProof="0" dirty="0">
                <a:solidFill>
                  <a:srgbClr val="E87D1E"/>
                </a:solidFill>
              </a:rPr>
              <a:t>où</a:t>
            </a:r>
            <a:r>
              <a:rPr lang="fr-FR" sz="2000" b="1" noProof="0" dirty="0">
                <a:solidFill>
                  <a:srgbClr val="104F75"/>
                </a:solidFill>
              </a:rPr>
              <a:t> a-t-elle commis </a:t>
            </a:r>
            <a:r>
              <a:rPr lang="fr-FR" sz="2000" noProof="0" dirty="0">
                <a:solidFill>
                  <a:srgbClr val="104F75"/>
                </a:solidFill>
              </a:rPr>
              <a:t>des crimes?</a:t>
            </a:r>
          </a:p>
          <a:p>
            <a:pPr marL="285750" indent="-285750">
              <a:buFontTx/>
              <a:buChar char="-"/>
            </a:pPr>
            <a:r>
              <a:rPr lang="fr-FR" sz="2000" noProof="0" dirty="0">
                <a:solidFill>
                  <a:srgbClr val="104F75"/>
                </a:solidFill>
              </a:rPr>
              <a:t>Ta mère, </a:t>
            </a:r>
            <a:r>
              <a:rPr lang="fr-FR" sz="2000" b="1" noProof="0" dirty="0">
                <a:solidFill>
                  <a:srgbClr val="E87D1E"/>
                </a:solidFill>
              </a:rPr>
              <a:t>pourquoi </a:t>
            </a:r>
            <a:r>
              <a:rPr lang="fr-FR" sz="2000" b="1" noProof="0" dirty="0">
                <a:solidFill>
                  <a:srgbClr val="104F75"/>
                </a:solidFill>
              </a:rPr>
              <a:t>a-</a:t>
            </a:r>
            <a:r>
              <a:rPr lang="fr-FR" sz="2000" b="1" dirty="0">
                <a:solidFill>
                  <a:srgbClr val="104F75"/>
                </a:solidFill>
              </a:rPr>
              <a:t>t-elle permis </a:t>
            </a:r>
            <a:r>
              <a:rPr lang="fr-FR" sz="2000" dirty="0">
                <a:solidFill>
                  <a:srgbClr val="104F75"/>
                </a:solidFill>
              </a:rPr>
              <a:t>à ton frère de combattre</a:t>
            </a:r>
            <a:r>
              <a:rPr lang="fr-FR" sz="2000" noProof="0" dirty="0">
                <a:solidFill>
                  <a:srgbClr val="104F75"/>
                </a:solidFill>
              </a:rPr>
              <a:t>?</a:t>
            </a:r>
          </a:p>
        </p:txBody>
      </p:sp>
      <p:sp>
        <p:nvSpPr>
          <p:cNvPr id="12" name="TextBox 11">
            <a:extLst>
              <a:ext uri="{FF2B5EF4-FFF2-40B4-BE49-F238E27FC236}">
                <a16:creationId xmlns:a16="http://schemas.microsoft.com/office/drawing/2014/main" id="{147921D8-1C6D-23B0-DA15-3B951C0431F7}"/>
              </a:ext>
            </a:extLst>
          </p:cNvPr>
          <p:cNvSpPr txBox="1"/>
          <p:nvPr/>
        </p:nvSpPr>
        <p:spPr>
          <a:xfrm>
            <a:off x="5883239" y="3998734"/>
            <a:ext cx="6129044" cy="2246769"/>
          </a:xfrm>
          <a:prstGeom prst="rect">
            <a:avLst/>
          </a:prstGeom>
          <a:noFill/>
        </p:spPr>
        <p:txBody>
          <a:bodyPr wrap="square">
            <a:spAutoFit/>
          </a:bodyPr>
          <a:lstStyle/>
          <a:p>
            <a:pPr marL="285750" indent="-285750">
              <a:buFontTx/>
              <a:buChar char="-"/>
            </a:pPr>
            <a:r>
              <a:rPr lang="fr-FR" sz="2000" noProof="0" dirty="0">
                <a:solidFill>
                  <a:srgbClr val="104F75"/>
                </a:solidFill>
              </a:rPr>
              <a:t>Mon père </a:t>
            </a:r>
            <a:r>
              <a:rPr lang="fr-FR" sz="2000" b="1" noProof="0" dirty="0">
                <a:solidFill>
                  <a:srgbClr val="104F75"/>
                </a:solidFill>
              </a:rPr>
              <a:t>a vendu </a:t>
            </a:r>
            <a:r>
              <a:rPr lang="fr-FR" sz="2000" noProof="0" dirty="0">
                <a:solidFill>
                  <a:srgbClr val="104F75"/>
                </a:solidFill>
              </a:rPr>
              <a:t>sa maison </a:t>
            </a:r>
            <a:r>
              <a:rPr lang="fr-FR" sz="2000" b="1" noProof="0" dirty="0">
                <a:solidFill>
                  <a:srgbClr val="E87D1E"/>
                </a:solidFill>
              </a:rPr>
              <a:t>après la guerre</a:t>
            </a:r>
            <a:r>
              <a:rPr lang="fr-FR" sz="2000" noProof="0" dirty="0">
                <a:solidFill>
                  <a:srgbClr val="104F75"/>
                </a:solidFill>
              </a:rPr>
              <a:t>.</a:t>
            </a:r>
          </a:p>
          <a:p>
            <a:pPr marL="285750" indent="-285750">
              <a:buFontTx/>
              <a:buChar char="-"/>
            </a:pPr>
            <a:r>
              <a:rPr lang="fr-FR" sz="2000" dirty="0">
                <a:solidFill>
                  <a:srgbClr val="104F75"/>
                </a:solidFill>
              </a:rPr>
              <a:t>Mon frère</a:t>
            </a:r>
            <a:r>
              <a:rPr lang="fr-FR" sz="2000" noProof="0" dirty="0">
                <a:solidFill>
                  <a:srgbClr val="104F75"/>
                </a:solidFill>
              </a:rPr>
              <a:t> </a:t>
            </a:r>
            <a:r>
              <a:rPr lang="fr-FR" sz="2000" b="1" noProof="0" dirty="0">
                <a:solidFill>
                  <a:srgbClr val="104F75"/>
                </a:solidFill>
              </a:rPr>
              <a:t>a combattu </a:t>
            </a:r>
            <a:r>
              <a:rPr lang="fr-FR" sz="2000" b="1" noProof="0" dirty="0">
                <a:solidFill>
                  <a:srgbClr val="E87D1E"/>
                </a:solidFill>
              </a:rPr>
              <a:t>pendant quatre ans</a:t>
            </a:r>
            <a:r>
              <a:rPr lang="fr-FR" sz="2000" noProof="0" dirty="0">
                <a:solidFill>
                  <a:srgbClr val="104F75"/>
                </a:solidFill>
              </a:rPr>
              <a:t>.</a:t>
            </a:r>
          </a:p>
          <a:p>
            <a:pPr marL="285750" indent="-285750">
              <a:buFontTx/>
              <a:buChar char="-"/>
            </a:pPr>
            <a:endParaRPr lang="fr-FR" sz="2000" noProof="0" dirty="0">
              <a:solidFill>
                <a:srgbClr val="104F75"/>
              </a:solidFill>
            </a:endParaRPr>
          </a:p>
          <a:p>
            <a:pPr marL="285750" indent="-285750">
              <a:buFontTx/>
              <a:buChar char="-"/>
            </a:pPr>
            <a:r>
              <a:rPr lang="fr-FR" sz="2000" dirty="0">
                <a:solidFill>
                  <a:srgbClr val="104F75"/>
                </a:solidFill>
              </a:rPr>
              <a:t>L’armée </a:t>
            </a:r>
            <a:r>
              <a:rPr lang="fr-FR" sz="2000" noProof="0" dirty="0">
                <a:solidFill>
                  <a:srgbClr val="104F75"/>
                </a:solidFill>
              </a:rPr>
              <a:t>française</a:t>
            </a:r>
            <a:r>
              <a:rPr lang="fr-FR" sz="2000" dirty="0">
                <a:solidFill>
                  <a:srgbClr val="104F75"/>
                </a:solidFill>
              </a:rPr>
              <a:t> </a:t>
            </a:r>
            <a:r>
              <a:rPr lang="fr-FR" sz="2000" b="1" dirty="0">
                <a:solidFill>
                  <a:srgbClr val="104F75"/>
                </a:solidFill>
              </a:rPr>
              <a:t>a</a:t>
            </a:r>
            <a:r>
              <a:rPr lang="fr-FR" sz="2000" b="1" noProof="0" dirty="0">
                <a:solidFill>
                  <a:srgbClr val="104F75"/>
                </a:solidFill>
              </a:rPr>
              <a:t> commis </a:t>
            </a:r>
            <a:r>
              <a:rPr lang="fr-FR" sz="2000" noProof="0" dirty="0">
                <a:solidFill>
                  <a:srgbClr val="104F75"/>
                </a:solidFill>
              </a:rPr>
              <a:t>des crimes </a:t>
            </a:r>
            <a:r>
              <a:rPr lang="fr-FR" sz="2000" b="1" noProof="0" dirty="0">
                <a:solidFill>
                  <a:srgbClr val="E87D1E"/>
                </a:solidFill>
              </a:rPr>
              <a:t>partout en Algérie</a:t>
            </a:r>
            <a:r>
              <a:rPr lang="fr-FR" sz="2000" noProof="0" dirty="0">
                <a:solidFill>
                  <a:srgbClr val="104F75"/>
                </a:solidFill>
              </a:rPr>
              <a:t>.</a:t>
            </a:r>
          </a:p>
          <a:p>
            <a:pPr marL="285750" indent="-285750">
              <a:buFontTx/>
              <a:buChar char="-"/>
            </a:pPr>
            <a:r>
              <a:rPr lang="fr-FR" sz="2000" noProof="0" dirty="0">
                <a:solidFill>
                  <a:srgbClr val="104F75"/>
                </a:solidFill>
              </a:rPr>
              <a:t>Ma mère </a:t>
            </a:r>
            <a:r>
              <a:rPr lang="fr-FR" sz="2000" b="1" noProof="0" dirty="0">
                <a:solidFill>
                  <a:srgbClr val="104F75"/>
                </a:solidFill>
              </a:rPr>
              <a:t>a permis </a:t>
            </a:r>
            <a:r>
              <a:rPr lang="fr-FR" sz="2000" noProof="0" dirty="0">
                <a:solidFill>
                  <a:srgbClr val="104F75"/>
                </a:solidFill>
              </a:rPr>
              <a:t>à mon frère de combattre </a:t>
            </a:r>
            <a:r>
              <a:rPr lang="fr-FR" sz="2000" b="1" noProof="0" dirty="0">
                <a:solidFill>
                  <a:srgbClr val="E87D1E"/>
                </a:solidFill>
              </a:rPr>
              <a:t>parce qu’elle est patriotique</a:t>
            </a:r>
            <a:r>
              <a:rPr lang="fr-FR" sz="2000" noProof="0" dirty="0">
                <a:solidFill>
                  <a:srgbClr val="104F75"/>
                </a:solidFill>
              </a:rPr>
              <a:t>.</a:t>
            </a:r>
          </a:p>
        </p:txBody>
      </p:sp>
      <p:sp>
        <p:nvSpPr>
          <p:cNvPr id="13" name="TextBox 12">
            <a:extLst>
              <a:ext uri="{FF2B5EF4-FFF2-40B4-BE49-F238E27FC236}">
                <a16:creationId xmlns:a16="http://schemas.microsoft.com/office/drawing/2014/main" id="{4CF0B1E0-1D35-065A-D3DA-FD99097DAAF1}"/>
              </a:ext>
            </a:extLst>
          </p:cNvPr>
          <p:cNvSpPr txBox="1"/>
          <p:nvPr/>
        </p:nvSpPr>
        <p:spPr>
          <a:xfrm>
            <a:off x="5883238" y="1471768"/>
            <a:ext cx="6308761" cy="2246769"/>
          </a:xfrm>
          <a:prstGeom prst="rect">
            <a:avLst/>
          </a:prstGeom>
          <a:noFill/>
        </p:spPr>
        <p:txBody>
          <a:bodyPr wrap="square">
            <a:spAutoFit/>
          </a:bodyPr>
          <a:lstStyle/>
          <a:p>
            <a:pPr marL="285750" indent="-285750">
              <a:buFontTx/>
              <a:buChar char="-"/>
            </a:pPr>
            <a:r>
              <a:rPr lang="fr-FR" sz="2000" b="1" noProof="0" dirty="0">
                <a:solidFill>
                  <a:srgbClr val="104F75"/>
                </a:solidFill>
              </a:rPr>
              <a:t>Je suis venu </a:t>
            </a:r>
            <a:r>
              <a:rPr lang="fr-FR" sz="2000" noProof="0" dirty="0">
                <a:solidFill>
                  <a:srgbClr val="104F75"/>
                </a:solidFill>
              </a:rPr>
              <a:t>en France </a:t>
            </a:r>
            <a:r>
              <a:rPr lang="fr-FR" sz="2000" b="1" noProof="0" dirty="0">
                <a:solidFill>
                  <a:srgbClr val="E87D1E"/>
                </a:solidFill>
              </a:rPr>
              <a:t>cinq ans après la guerre.</a:t>
            </a:r>
          </a:p>
          <a:p>
            <a:pPr marL="285750" indent="-285750">
              <a:buFontTx/>
              <a:buChar char="-"/>
            </a:pPr>
            <a:r>
              <a:rPr lang="fr-FR" sz="2000" dirty="0">
                <a:solidFill>
                  <a:srgbClr val="104F75"/>
                </a:solidFill>
              </a:rPr>
              <a:t>Mon père</a:t>
            </a:r>
            <a:r>
              <a:rPr lang="fr-FR" sz="2000" noProof="0" dirty="0">
                <a:solidFill>
                  <a:srgbClr val="104F75"/>
                </a:solidFill>
              </a:rPr>
              <a:t> </a:t>
            </a:r>
            <a:r>
              <a:rPr lang="fr-FR" sz="2000" b="1" noProof="0" dirty="0">
                <a:solidFill>
                  <a:srgbClr val="104F75"/>
                </a:solidFill>
              </a:rPr>
              <a:t>a obtenu </a:t>
            </a:r>
            <a:r>
              <a:rPr lang="fr-FR" sz="2000" noProof="0" dirty="0">
                <a:solidFill>
                  <a:srgbClr val="104F75"/>
                </a:solidFill>
              </a:rPr>
              <a:t>du travail </a:t>
            </a:r>
            <a:r>
              <a:rPr lang="fr-FR" sz="2000" b="1" noProof="0" dirty="0">
                <a:solidFill>
                  <a:srgbClr val="E87D1E"/>
                </a:solidFill>
              </a:rPr>
              <a:t>dans un hôtel.</a:t>
            </a:r>
          </a:p>
          <a:p>
            <a:pPr marL="285750" indent="-285750">
              <a:buFontTx/>
              <a:buChar char="-"/>
            </a:pPr>
            <a:r>
              <a:rPr lang="fr-FR" sz="2000" noProof="0" dirty="0">
                <a:solidFill>
                  <a:srgbClr val="104F75"/>
                </a:solidFill>
              </a:rPr>
              <a:t>Ma mère </a:t>
            </a:r>
            <a:r>
              <a:rPr lang="fr-FR" sz="2000" b="1" noProof="0" dirty="0">
                <a:solidFill>
                  <a:srgbClr val="104F75"/>
                </a:solidFill>
              </a:rPr>
              <a:t>a correspondu </a:t>
            </a:r>
            <a:r>
              <a:rPr lang="fr-FR" sz="2000" noProof="0" dirty="0">
                <a:solidFill>
                  <a:srgbClr val="104F75"/>
                </a:solidFill>
              </a:rPr>
              <a:t>avec sa famille </a:t>
            </a:r>
            <a:r>
              <a:rPr lang="fr-FR" sz="2000" b="1" noProof="0" dirty="0">
                <a:solidFill>
                  <a:srgbClr val="E87D1E"/>
                </a:solidFill>
              </a:rPr>
              <a:t>par lettre.</a:t>
            </a:r>
          </a:p>
          <a:p>
            <a:pPr marL="285750" indent="-285750">
              <a:buFontTx/>
              <a:buChar char="-"/>
            </a:pPr>
            <a:r>
              <a:rPr lang="fr-FR" sz="2000" b="1" noProof="0" dirty="0">
                <a:solidFill>
                  <a:srgbClr val="E87D1E"/>
                </a:solidFill>
              </a:rPr>
              <a:t>Mon frère et mon père </a:t>
            </a:r>
            <a:r>
              <a:rPr lang="fr-FR" sz="2000" b="1" noProof="0" dirty="0">
                <a:solidFill>
                  <a:srgbClr val="104F75"/>
                </a:solidFill>
              </a:rPr>
              <a:t>ont appartenu </a:t>
            </a:r>
            <a:r>
              <a:rPr lang="fr-FR" sz="2000" noProof="0" dirty="0">
                <a:solidFill>
                  <a:srgbClr val="104F75"/>
                </a:solidFill>
              </a:rPr>
              <a:t>à l’armée.</a:t>
            </a:r>
          </a:p>
        </p:txBody>
      </p:sp>
      <p:sp>
        <p:nvSpPr>
          <p:cNvPr id="14" name="Speech Bubble: Rectangle with Corners Rounded 13">
            <a:extLst>
              <a:ext uri="{FF2B5EF4-FFF2-40B4-BE49-F238E27FC236}">
                <a16:creationId xmlns:a16="http://schemas.microsoft.com/office/drawing/2014/main" id="{70579123-DBAE-3620-7F77-86CD1D513A2C}"/>
              </a:ext>
            </a:extLst>
          </p:cNvPr>
          <p:cNvSpPr/>
          <p:nvPr/>
        </p:nvSpPr>
        <p:spPr>
          <a:xfrm>
            <a:off x="5937144" y="218551"/>
            <a:ext cx="3739905" cy="1023753"/>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fr-FR" sz="2000" b="1" dirty="0">
                <a:solidFill>
                  <a:prstClr val="white"/>
                </a:solidFill>
              </a:rPr>
              <a:t>*correspondre </a:t>
            </a:r>
            <a:r>
              <a:rPr lang="fr-FR" sz="2000" dirty="0">
                <a:solidFill>
                  <a:prstClr val="white"/>
                </a:solidFill>
              </a:rPr>
              <a:t>= </a:t>
            </a:r>
            <a:r>
              <a:rPr lang="en-GB" sz="2000" dirty="0">
                <a:solidFill>
                  <a:prstClr val="white"/>
                </a:solidFill>
              </a:rPr>
              <a:t>to correspond, </a:t>
            </a:r>
            <a:r>
              <a:rPr lang="fr-FR" sz="2000" b="1" dirty="0">
                <a:solidFill>
                  <a:prstClr val="white"/>
                </a:solidFill>
              </a:rPr>
              <a:t>combattre</a:t>
            </a:r>
            <a:r>
              <a:rPr lang="en-GB" sz="2000" b="1" dirty="0">
                <a:solidFill>
                  <a:prstClr val="white"/>
                </a:solidFill>
              </a:rPr>
              <a:t> </a:t>
            </a:r>
            <a:r>
              <a:rPr lang="en-GB" sz="2000" dirty="0">
                <a:solidFill>
                  <a:prstClr val="white"/>
                </a:solidFill>
              </a:rPr>
              <a:t>= to fight, </a:t>
            </a:r>
            <a:r>
              <a:rPr lang="fr-FR" sz="2000" b="1" dirty="0">
                <a:solidFill>
                  <a:prstClr val="white"/>
                </a:solidFill>
              </a:rPr>
              <a:t>patriotique</a:t>
            </a:r>
            <a:r>
              <a:rPr lang="en-GB" sz="2000" b="1" dirty="0">
                <a:solidFill>
                  <a:prstClr val="white"/>
                </a:solidFill>
              </a:rPr>
              <a:t> </a:t>
            </a:r>
            <a:r>
              <a:rPr lang="en-GB" sz="2000" dirty="0">
                <a:solidFill>
                  <a:prstClr val="white"/>
                </a:solidFill>
              </a:rPr>
              <a:t>= patriotic</a:t>
            </a:r>
          </a:p>
        </p:txBody>
      </p:sp>
    </p:spTree>
    <p:extLst>
      <p:ext uri="{BB962C8B-B14F-4D97-AF65-F5344CB8AC3E}">
        <p14:creationId xmlns:p14="http://schemas.microsoft.com/office/powerpoint/2010/main" val="287402369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descr="background rectangle">
            <a:extLst>
              <a:ext uri="{FF2B5EF4-FFF2-40B4-BE49-F238E27FC236}">
                <a16:creationId xmlns:a16="http://schemas.microsoft.com/office/drawing/2014/main" id="{145FFFBA-FB3A-304B-B1AD-EA2B9286D315}"/>
              </a:ex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215562"/>
            <a:ext cx="6457246" cy="867128"/>
          </a:xfrm>
          <a:prstGeom prst="rect">
            <a:avLst/>
          </a:prstGeom>
        </p:spPr>
      </p:pic>
      <p:sp>
        <p:nvSpPr>
          <p:cNvPr id="15" name="Title 3">
            <a:extLst>
              <a:ext uri="{FF2B5EF4-FFF2-40B4-BE49-F238E27FC236}">
                <a16:creationId xmlns:a16="http://schemas.microsoft.com/office/drawing/2014/main" id="{D7054004-D91F-44A0-BC5F-8D0E834972A3}"/>
              </a:ext>
            </a:extLst>
          </p:cNvPr>
          <p:cNvSpPr>
            <a:spLocks noGrp="1"/>
          </p:cNvSpPr>
          <p:nvPr>
            <p:ph type="title"/>
          </p:nvPr>
        </p:nvSpPr>
        <p:spPr>
          <a:xfrm>
            <a:off x="92597" y="239034"/>
            <a:ext cx="5706319" cy="707849"/>
          </a:xfrm>
        </p:spPr>
        <p:txBody>
          <a:bodyPr>
            <a:normAutofit/>
          </a:bodyPr>
          <a:lstStyle/>
          <a:p>
            <a:r>
              <a:rPr lang="en-GB" sz="3600" b="1" dirty="0">
                <a:solidFill>
                  <a:schemeClr val="bg1"/>
                </a:solidFill>
              </a:rPr>
              <a:t>Devoirs</a:t>
            </a:r>
          </a:p>
        </p:txBody>
      </p:sp>
      <p:pic>
        <p:nvPicPr>
          <p:cNvPr id="1026" name="Picture 8" descr="Smiley face with headphones"/>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541342" y="105601"/>
            <a:ext cx="1401221" cy="1401221"/>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p:cNvSpPr txBox="1"/>
          <p:nvPr/>
        </p:nvSpPr>
        <p:spPr>
          <a:xfrm>
            <a:off x="0" y="1217307"/>
            <a:ext cx="9750706"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tab pos="2865755" algn="ctr"/>
                <a:tab pos="5731510" algn="r"/>
              </a:tabLst>
              <a:defRPr/>
            </a:pPr>
            <a:r>
              <a:rPr kumimoji="0" lang="en-GB" sz="2800" b="1" i="0" u="none" strike="noStrike" kern="1200" cap="none" spc="0" normalizeH="0" baseline="0" noProof="0" dirty="0">
                <a:ln>
                  <a:noFill/>
                </a:ln>
                <a:solidFill>
                  <a:srgbClr val="115076"/>
                </a:solidFill>
                <a:effectLst/>
                <a:uLnTx/>
                <a:uFillTx/>
                <a:latin typeface="Century Gothic" panose="020B0502020202020204" pitchFamily="34" charset="0"/>
                <a:ea typeface="Calibri" panose="020F0502020204030204" pitchFamily="34" charset="0"/>
                <a:cs typeface="Calibri" panose="020F0502020204030204" pitchFamily="34" charset="0"/>
              </a:rPr>
              <a:t>Vocabulary Learning Homework</a:t>
            </a:r>
            <a:r>
              <a:rPr kumimoji="0" lang="en-GB" sz="2800" b="1" i="0" u="none" strike="noStrike" kern="1200" cap="none" spc="0" normalizeH="0" baseline="0" noProof="0" dirty="0">
                <a:ln>
                  <a:noFill/>
                </a:ln>
                <a:solidFill>
                  <a:srgbClr val="115076"/>
                </a:solidFill>
                <a:effectLst/>
                <a:uLnTx/>
                <a:uFillTx/>
                <a:latin typeface="Century Gothic" panose="020B0502020202020204" pitchFamily="34" charset="0"/>
                <a:ea typeface="Calibri" panose="020F0502020204030204" pitchFamily="34" charset="0"/>
                <a:cs typeface="Times New Roman" panose="02020603050405020304" pitchFamily="18" charset="0"/>
              </a:rPr>
              <a:t> (Y9, </a:t>
            </a:r>
            <a:r>
              <a:rPr kumimoji="0" lang="en-GB" sz="2800" b="1" i="0" u="none" strike="noStrike" kern="1200" cap="none" spc="0" normalizeH="0" baseline="0" noProof="0" dirty="0">
                <a:ln>
                  <a:noFill/>
                </a:ln>
                <a:solidFill>
                  <a:srgbClr val="115076"/>
                </a:solidFill>
                <a:effectLst/>
                <a:uLnTx/>
                <a:uFillTx/>
                <a:latin typeface="Century Gothic" panose="020B0502020202020204" pitchFamily="34" charset="0"/>
                <a:ea typeface="Calibri" panose="020F0502020204030204" pitchFamily="34" charset="0"/>
                <a:cs typeface="Calibri" panose="020F0502020204030204" pitchFamily="34" charset="0"/>
              </a:rPr>
              <a:t>Term 3.2, Week 3)</a:t>
            </a:r>
            <a:endParaRPr kumimoji="0" lang="en-GB" sz="2800" b="0" i="0" u="none" strike="noStrike" kern="1200" cap="none" spc="0" normalizeH="0" baseline="0" noProof="0" dirty="0">
              <a:ln>
                <a:noFill/>
              </a:ln>
              <a:solidFill>
                <a:srgbClr val="115076"/>
              </a:solidFill>
              <a:effectLst/>
              <a:uLnTx/>
              <a:uFillTx/>
              <a:latin typeface="Century Gothic" panose="020B0502020202020204" pitchFamily="34" charset="0"/>
              <a:ea typeface="Calibri" panose="020F0502020204030204" pitchFamily="34" charset="0"/>
              <a:cs typeface="Times New Roman" panose="02020603050405020304" pitchFamily="18" charset="0"/>
            </a:endParaRPr>
          </a:p>
        </p:txBody>
      </p:sp>
      <p:sp>
        <p:nvSpPr>
          <p:cNvPr id="2" name="TextBox 1">
            <a:hlinkClick r:id="rId5"/>
            <a:extLst>
              <a:ext uri="{FF2B5EF4-FFF2-40B4-BE49-F238E27FC236}">
                <a16:creationId xmlns:a16="http://schemas.microsoft.com/office/drawing/2014/main" id="{ECBCDF9C-3E24-43C0-A55C-F313022367E8}"/>
              </a:ext>
            </a:extLst>
          </p:cNvPr>
          <p:cNvSpPr txBox="1"/>
          <p:nvPr/>
        </p:nvSpPr>
        <p:spPr>
          <a:xfrm>
            <a:off x="153248" y="3392059"/>
            <a:ext cx="210157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04F75"/>
                </a:solidFill>
                <a:effectLst/>
                <a:uLnTx/>
                <a:uFillTx/>
                <a:latin typeface="Century Gothic" panose="020B0502020202020204" pitchFamily="34" charset="0"/>
                <a:ea typeface="+mn-ea"/>
                <a:cs typeface="+mn-cs"/>
                <a:hlinkClick r:id="rId6">
                  <a:extLst>
                    <a:ext uri="{A12FA001-AC4F-418D-AE19-62706E023703}">
                      <ahyp:hlinkClr xmlns:ahyp="http://schemas.microsoft.com/office/drawing/2018/hyperlinkcolor" val="tx"/>
                    </a:ext>
                  </a:extLst>
                </a:hlinkClick>
              </a:rPr>
              <a:t>Quizlet link</a:t>
            </a:r>
            <a:endParaRPr kumimoji="0" lang="en-GB" sz="2400" b="0" i="0" u="none" strike="noStrike" kern="1200" cap="none" spc="0" normalizeH="0" baseline="0" noProof="0" dirty="0">
              <a:ln>
                <a:noFill/>
              </a:ln>
              <a:solidFill>
                <a:srgbClr val="104F75"/>
              </a:solidFill>
              <a:effectLst/>
              <a:uLnTx/>
              <a:uFillTx/>
              <a:latin typeface="Century Gothic" panose="020B0502020202020204" pitchFamily="34" charset="0"/>
              <a:ea typeface="+mn-ea"/>
              <a:cs typeface="+mn-cs"/>
            </a:endParaRPr>
          </a:p>
        </p:txBody>
      </p:sp>
      <p:sp>
        <p:nvSpPr>
          <p:cNvPr id="3" name="TextBox 2">
            <a:extLst>
              <a:ext uri="{FF2B5EF4-FFF2-40B4-BE49-F238E27FC236}">
                <a16:creationId xmlns:a16="http://schemas.microsoft.com/office/drawing/2014/main" id="{B5F4DD5F-BCAC-48AC-8659-98E137141A7D}"/>
              </a:ext>
            </a:extLst>
          </p:cNvPr>
          <p:cNvSpPr txBox="1"/>
          <p:nvPr/>
        </p:nvSpPr>
        <p:spPr>
          <a:xfrm>
            <a:off x="3983973" y="3392058"/>
            <a:ext cx="307537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04F75"/>
                </a:solidFill>
                <a:effectLst/>
                <a:uLnTx/>
                <a:uFillTx/>
                <a:latin typeface="Century Gothic" panose="020B0502020202020204" pitchFamily="34" charset="0"/>
                <a:ea typeface="+mn-ea"/>
                <a:cs typeface="+mn-cs"/>
              </a:rPr>
              <a:t>Quizlet QR code:</a:t>
            </a:r>
          </a:p>
        </p:txBody>
      </p:sp>
      <p:pic>
        <p:nvPicPr>
          <p:cNvPr id="4" name="Picture 3">
            <a:extLst>
              <a:ext uri="{FF2B5EF4-FFF2-40B4-BE49-F238E27FC236}">
                <a16:creationId xmlns:a16="http://schemas.microsoft.com/office/drawing/2014/main" id="{B8A8AD88-1016-4875-BD27-D439B7D2DEBB}"/>
              </a:ext>
            </a:extLst>
          </p:cNvPr>
          <p:cNvPicPr/>
          <p:nvPr/>
        </p:nvPicPr>
        <p:blipFill>
          <a:blip r:embed="rId7" cstate="print">
            <a:extLst>
              <a:ext uri="{28A0092B-C50C-407E-A947-70E740481C1C}">
                <a14:useLocalDpi xmlns:a14="http://schemas.microsoft.com/office/drawing/2010/main" val="0"/>
              </a:ext>
            </a:extLst>
          </a:blip>
          <a:srcRect/>
          <a:stretch/>
        </p:blipFill>
        <p:spPr>
          <a:xfrm>
            <a:off x="6809175" y="3428424"/>
            <a:ext cx="1275434" cy="1275434"/>
          </a:xfrm>
          <a:prstGeom prst="rect">
            <a:avLst/>
          </a:prstGeom>
        </p:spPr>
      </p:pic>
      <p:sp>
        <p:nvSpPr>
          <p:cNvPr id="9" name="TextBox 8">
            <a:extLst>
              <a:ext uri="{FF2B5EF4-FFF2-40B4-BE49-F238E27FC236}">
                <a16:creationId xmlns:a16="http://schemas.microsoft.com/office/drawing/2014/main" id="{3E3F97F6-5B16-A8A5-FC2D-E1C403390F69}"/>
              </a:ext>
            </a:extLst>
          </p:cNvPr>
          <p:cNvSpPr txBox="1"/>
          <p:nvPr/>
        </p:nvSpPr>
        <p:spPr>
          <a:xfrm>
            <a:off x="168923" y="5114568"/>
            <a:ext cx="307537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04F75"/>
                </a:solidFill>
                <a:effectLst/>
                <a:uLnTx/>
                <a:uFillTx/>
                <a:latin typeface="Century Gothic" panose="020B0502020202020204" pitchFamily="34" charset="0"/>
                <a:ea typeface="+mn-ea"/>
                <a:cs typeface="+mn-cs"/>
              </a:rPr>
              <a:t>In addition, revisit:</a:t>
            </a:r>
          </a:p>
        </p:txBody>
      </p:sp>
      <p:sp>
        <p:nvSpPr>
          <p:cNvPr id="10" name="TextBox 9">
            <a:extLst>
              <a:ext uri="{FF2B5EF4-FFF2-40B4-BE49-F238E27FC236}">
                <a16:creationId xmlns:a16="http://schemas.microsoft.com/office/drawing/2014/main" id="{D76459C6-3041-3E5C-C230-B82E0350BEE2}"/>
              </a:ext>
            </a:extLst>
          </p:cNvPr>
          <p:cNvSpPr txBox="1"/>
          <p:nvPr/>
        </p:nvSpPr>
        <p:spPr>
          <a:xfrm>
            <a:off x="3171561" y="5114568"/>
            <a:ext cx="38091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04F75"/>
                </a:solidFill>
                <a:effectLst/>
                <a:uLnTx/>
                <a:uFillTx/>
                <a:latin typeface="Century Gothic" panose="020B0502020202020204" pitchFamily="34" charset="0"/>
                <a:ea typeface="Calibri" panose="020F0502020204030204" pitchFamily="34" charset="0"/>
                <a:cs typeface="Times New Roman" panose="02020603050405020304" pitchFamily="18" charset="0"/>
                <a:hlinkClick r:id="rId8">
                  <a:extLst>
                    <a:ext uri="{A12FA001-AC4F-418D-AE19-62706E023703}">
                      <ahyp:hlinkClr xmlns:ahyp="http://schemas.microsoft.com/office/drawing/2018/hyperlinkcolor" val="tx"/>
                    </a:ext>
                  </a:extLst>
                </a:hlinkClick>
              </a:rPr>
              <a:t>Y9, </a:t>
            </a:r>
            <a:r>
              <a:rPr kumimoji="0" lang="en-GB" sz="2400" b="0" i="0" u="none" strike="noStrike" kern="1200" cap="none" spc="0" normalizeH="0" baseline="0" noProof="0" dirty="0">
                <a:ln>
                  <a:noFill/>
                </a:ln>
                <a:solidFill>
                  <a:srgbClr val="104F75"/>
                </a:solidFill>
                <a:effectLst/>
                <a:uLnTx/>
                <a:uFillTx/>
                <a:latin typeface="Century Gothic" panose="020B0502020202020204" pitchFamily="34" charset="0"/>
                <a:ea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Term 2.2, Week 1</a:t>
            </a:r>
            <a:endParaRPr kumimoji="0" lang="en-GB" sz="2400" b="0" i="0" u="none" strike="noStrike" kern="1200" cap="none" spc="0" normalizeH="0" baseline="0" noProof="0" dirty="0">
              <a:ln>
                <a:noFill/>
              </a:ln>
              <a:solidFill>
                <a:srgbClr val="104F75"/>
              </a:solidFill>
              <a:effectLst/>
              <a:uLnTx/>
              <a:uFillTx/>
              <a:latin typeface="Century Gothic" panose="020B0502020202020204" pitchFamily="34" charset="0"/>
              <a:ea typeface="+mn-ea"/>
              <a:cs typeface="+mn-cs"/>
            </a:endParaRPr>
          </a:p>
        </p:txBody>
      </p:sp>
      <p:sp>
        <p:nvSpPr>
          <p:cNvPr id="11" name="TextBox 10">
            <a:extLst>
              <a:ext uri="{FF2B5EF4-FFF2-40B4-BE49-F238E27FC236}">
                <a16:creationId xmlns:a16="http://schemas.microsoft.com/office/drawing/2014/main" id="{6E629751-B108-234F-DE66-AE397A473F66}"/>
              </a:ext>
            </a:extLst>
          </p:cNvPr>
          <p:cNvSpPr txBox="1"/>
          <p:nvPr/>
        </p:nvSpPr>
        <p:spPr>
          <a:xfrm>
            <a:off x="3171561" y="5576233"/>
            <a:ext cx="365328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04F75"/>
                </a:solidFill>
                <a:effectLst/>
                <a:uLnTx/>
                <a:uFillTx/>
                <a:latin typeface="Century Gothic" panose="020B0502020202020204" pitchFamily="34" charset="0"/>
                <a:ea typeface="Calibri" panose="020F0502020204030204" pitchFamily="34" charset="0"/>
                <a:cs typeface="Times New Roman" panose="02020603050405020304" pitchFamily="18" charset="0"/>
                <a:hlinkClick r:id="rId9">
                  <a:extLst>
                    <a:ext uri="{A12FA001-AC4F-418D-AE19-62706E023703}">
                      <ahyp:hlinkClr xmlns:ahyp="http://schemas.microsoft.com/office/drawing/2018/hyperlinkcolor" val="tx"/>
                    </a:ext>
                  </a:extLst>
                </a:hlinkClick>
              </a:rPr>
              <a:t>Y9, </a:t>
            </a:r>
            <a:r>
              <a:rPr kumimoji="0" lang="en-GB" sz="2400" b="0" i="0" u="none" strike="noStrike" kern="1200" cap="none" spc="0" normalizeH="0" baseline="0" noProof="0" dirty="0">
                <a:ln>
                  <a:noFill/>
                </a:ln>
                <a:solidFill>
                  <a:srgbClr val="104F75"/>
                </a:solidFill>
                <a:effectLst/>
                <a:uLnTx/>
                <a:uFillTx/>
                <a:latin typeface="Century Gothic" panose="020B0502020202020204" pitchFamily="34" charset="0"/>
                <a:ea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Term 3.1, Week 5</a:t>
            </a:r>
            <a:endParaRPr kumimoji="0" lang="en-GB" sz="2400" b="0" i="0" u="none" strike="noStrike" kern="1200" cap="none" spc="0" normalizeH="0" baseline="0" noProof="0" dirty="0">
              <a:ln>
                <a:noFill/>
              </a:ln>
              <a:solidFill>
                <a:srgbClr val="104F75"/>
              </a:solidFill>
              <a:effectLst/>
              <a:uLnTx/>
              <a:uFillTx/>
              <a:latin typeface="Century Gothic" panose="020B0502020202020204" pitchFamily="34" charset="0"/>
              <a:ea typeface="+mn-ea"/>
              <a:cs typeface="+mn-cs"/>
            </a:endParaRPr>
          </a:p>
        </p:txBody>
      </p:sp>
      <p:pic>
        <p:nvPicPr>
          <p:cNvPr id="12" name="Picture 11" descr="the letter Q">
            <a:extLst>
              <a:ext uri="{FF2B5EF4-FFF2-40B4-BE49-F238E27FC236}">
                <a16:creationId xmlns:a16="http://schemas.microsoft.com/office/drawing/2014/main" id="{79FAEC78-2826-D96E-E123-CBD32655B3C6}"/>
              </a:ext>
            </a:extLst>
          </p:cNvPr>
          <p:cNvPicPr>
            <a:picLocks noChangeAspect="1"/>
          </p:cNvPicPr>
          <p:nvPr/>
        </p:nvPicPr>
        <p:blipFill>
          <a:blip r:embed="rId10"/>
          <a:stretch>
            <a:fillRect/>
          </a:stretch>
        </p:blipFill>
        <p:spPr>
          <a:xfrm>
            <a:off x="10665377" y="4801720"/>
            <a:ext cx="1300638" cy="1300638"/>
          </a:xfrm>
          <a:prstGeom prst="rect">
            <a:avLst/>
          </a:prstGeom>
        </p:spPr>
      </p:pic>
      <p:sp>
        <p:nvSpPr>
          <p:cNvPr id="13" name="TextBox 12">
            <a:hlinkClick r:id="rId11"/>
            <a:extLst>
              <a:ext uri="{FF2B5EF4-FFF2-40B4-BE49-F238E27FC236}">
                <a16:creationId xmlns:a16="http://schemas.microsoft.com/office/drawing/2014/main" id="{3CB3ABD7-9BD6-FBAF-6713-744AAF3ED1C4}"/>
              </a:ext>
            </a:extLst>
          </p:cNvPr>
          <p:cNvSpPr txBox="1"/>
          <p:nvPr/>
        </p:nvSpPr>
        <p:spPr>
          <a:xfrm>
            <a:off x="153248" y="2094384"/>
            <a:ext cx="3618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04F75"/>
                </a:solidFill>
                <a:effectLst/>
                <a:uLnTx/>
                <a:uFillTx/>
                <a:latin typeface="Century Gothic" panose="020B0502020202020204" pitchFamily="34" charset="0"/>
                <a:ea typeface="+mn-ea"/>
                <a:cs typeface="+mn-cs"/>
                <a:hlinkClick r:id="rId12">
                  <a:extLst>
                    <a:ext uri="{A12FA001-AC4F-418D-AE19-62706E023703}">
                      <ahyp:hlinkClr xmlns:ahyp="http://schemas.microsoft.com/office/drawing/2018/hyperlinkcolor" val="tx"/>
                    </a:ext>
                  </a:extLst>
                </a:hlinkClick>
              </a:rPr>
              <a:t>Audio Homework link</a:t>
            </a:r>
            <a:endParaRPr kumimoji="0" lang="en-GB" sz="2400" b="0" i="0" u="none" strike="noStrike" kern="1200" cap="none" spc="0" normalizeH="0" baseline="0" noProof="0" dirty="0">
              <a:ln>
                <a:noFill/>
              </a:ln>
              <a:solidFill>
                <a:srgbClr val="104F75"/>
              </a:solidFill>
              <a:effectLst/>
              <a:uLnTx/>
              <a:uFillTx/>
              <a:latin typeface="Century Gothic" panose="020B0502020202020204" pitchFamily="34" charset="0"/>
              <a:ea typeface="+mn-ea"/>
              <a:cs typeface="+mn-cs"/>
            </a:endParaRPr>
          </a:p>
        </p:txBody>
      </p:sp>
      <p:sp>
        <p:nvSpPr>
          <p:cNvPr id="14" name="TextBox 13">
            <a:extLst>
              <a:ext uri="{FF2B5EF4-FFF2-40B4-BE49-F238E27FC236}">
                <a16:creationId xmlns:a16="http://schemas.microsoft.com/office/drawing/2014/main" id="{DDB5C613-62AA-98FD-2389-BB9876ACD7BF}"/>
              </a:ext>
            </a:extLst>
          </p:cNvPr>
          <p:cNvSpPr txBox="1"/>
          <p:nvPr/>
        </p:nvSpPr>
        <p:spPr>
          <a:xfrm>
            <a:off x="3983973" y="2094384"/>
            <a:ext cx="443612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04F75"/>
                </a:solidFill>
                <a:effectLst/>
                <a:uLnTx/>
                <a:uFillTx/>
                <a:latin typeface="Century Gothic" panose="020B0502020202020204" pitchFamily="34" charset="0"/>
                <a:ea typeface="+mn-ea"/>
                <a:cs typeface="+mn-cs"/>
              </a:rPr>
              <a:t>Audio Homework QR code:</a:t>
            </a:r>
          </a:p>
        </p:txBody>
      </p:sp>
      <p:pic>
        <p:nvPicPr>
          <p:cNvPr id="7" name="Picture 6">
            <a:extLst>
              <a:ext uri="{FF2B5EF4-FFF2-40B4-BE49-F238E27FC236}">
                <a16:creationId xmlns:a16="http://schemas.microsoft.com/office/drawing/2014/main" id="{8528DD28-57F3-C1C6-26FF-8CD4B5B5460C}"/>
              </a:ext>
            </a:extLst>
          </p:cNvPr>
          <p:cNvPicPr>
            <a:picLocks noChangeAspect="1"/>
          </p:cNvPicPr>
          <p:nvPr/>
        </p:nvPicPr>
        <p:blipFill>
          <a:blip r:embed="rId13" cstate="print">
            <a:extLst>
              <a:ext uri="{28A0092B-C50C-407E-A947-70E740481C1C}">
                <a14:useLocalDpi xmlns:a14="http://schemas.microsoft.com/office/drawing/2010/main" val="0"/>
              </a:ext>
            </a:extLst>
          </a:blip>
          <a:srcRect/>
          <a:stretch/>
        </p:blipFill>
        <p:spPr>
          <a:xfrm>
            <a:off x="8530060" y="2158031"/>
            <a:ext cx="1300638" cy="1300638"/>
          </a:xfrm>
          <a:prstGeom prst="rect">
            <a:avLst/>
          </a:prstGeom>
        </p:spPr>
      </p:pic>
      <p:sp>
        <p:nvSpPr>
          <p:cNvPr id="8" name="TextBox 7">
            <a:extLst>
              <a:ext uri="{FF2B5EF4-FFF2-40B4-BE49-F238E27FC236}">
                <a16:creationId xmlns:a16="http://schemas.microsoft.com/office/drawing/2014/main" id="{252E0B0F-1EF5-708B-0353-ACCCB8799C41}"/>
              </a:ext>
            </a:extLst>
          </p:cNvPr>
          <p:cNvSpPr txBox="1"/>
          <p:nvPr/>
        </p:nvSpPr>
        <p:spPr>
          <a:xfrm>
            <a:off x="168923" y="4192745"/>
            <a:ext cx="481360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04F75"/>
                </a:solidFill>
                <a:effectLst/>
                <a:uLnTx/>
                <a:uFillTx/>
                <a:latin typeface="Century Gothic" panose="020F0302020204030204"/>
                <a:ea typeface="+mn-ea"/>
                <a:cs typeface="+mn-cs"/>
                <a:hlinkClick r:id="rId14">
                  <a:extLst>
                    <a:ext uri="{A12FA001-AC4F-418D-AE19-62706E023703}">
                      <ahyp:hlinkClr xmlns:ahyp="http://schemas.microsoft.com/office/drawing/2018/hyperlinkcolor" val="tx"/>
                    </a:ext>
                  </a:extLst>
                </a:hlinkClick>
              </a:rPr>
              <a:t>Student worksheet</a:t>
            </a:r>
            <a:endParaRPr kumimoji="0" lang="en-GB" sz="2400" b="0" i="0" u="none" strike="noStrike" kern="1200" cap="none" spc="0" normalizeH="0" baseline="0" noProof="0" dirty="0">
              <a:ln>
                <a:noFill/>
              </a:ln>
              <a:solidFill>
                <a:srgbClr val="104F75"/>
              </a:solidFill>
              <a:effectLst/>
              <a:uLnTx/>
              <a:uFillTx/>
              <a:latin typeface="Century Gothic" panose="020F0302020204030204"/>
              <a:ea typeface="+mn-ea"/>
              <a:cs typeface="+mn-cs"/>
            </a:endParaRPr>
          </a:p>
        </p:txBody>
      </p:sp>
    </p:spTree>
    <p:extLst>
      <p:ext uri="{BB962C8B-B14F-4D97-AF65-F5344CB8AC3E}">
        <p14:creationId xmlns:p14="http://schemas.microsoft.com/office/powerpoint/2010/main" val="129584647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1E34E4-E74B-0C47-9E43-EAB70112822B}"/>
              </a:ext>
            </a:extLst>
          </p:cNvPr>
          <p:cNvSpPr>
            <a:spLocks noGrp="1"/>
          </p:cNvSpPr>
          <p:nvPr>
            <p:ph type="title"/>
          </p:nvPr>
        </p:nvSpPr>
        <p:spPr>
          <a:xfrm>
            <a:off x="140853" y="-389321"/>
            <a:ext cx="10515600" cy="1325563"/>
          </a:xfrm>
        </p:spPr>
        <p:txBody>
          <a:bodyPr/>
          <a:lstStyle/>
          <a:p>
            <a:pPr lvl="0">
              <a:lnSpc>
                <a:spcPct val="100000"/>
              </a:lnSpc>
              <a:spcBef>
                <a:spcPts val="0"/>
              </a:spcBef>
            </a:pPr>
            <a:r>
              <a:rPr lang="en-GB" sz="16600" b="1" dirty="0">
                <a:solidFill>
                  <a:srgbClr val="1F4E79"/>
                </a:solidFill>
                <a:latin typeface="Century Gothic" panose="020B0502020202020204" pitchFamily="34" charset="0"/>
                <a:ea typeface="+mn-ea"/>
              </a:rPr>
              <a:t>om</a:t>
            </a:r>
            <a:endParaRPr lang="en-US" sz="16600" dirty="0"/>
          </a:p>
        </p:txBody>
      </p:sp>
      <p:sp>
        <p:nvSpPr>
          <p:cNvPr id="4" name="TextBox 3"/>
          <p:cNvSpPr txBox="1"/>
          <p:nvPr/>
        </p:nvSpPr>
        <p:spPr>
          <a:xfrm>
            <a:off x="4339750" y="4410175"/>
            <a:ext cx="3554178" cy="193899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0" b="0" i="0" u="none" strike="noStrike" kern="1200" cap="none" spc="0" normalizeH="0" baseline="0" noProof="0" dirty="0">
                <a:ln>
                  <a:noFill/>
                </a:ln>
                <a:solidFill>
                  <a:srgbClr val="1F4E79"/>
                </a:solidFill>
                <a:effectLst/>
                <a:uLnTx/>
                <a:uFillTx/>
                <a:latin typeface="Century Gothic" panose="020F0302020204030204"/>
                <a:ea typeface="+mn-ea"/>
                <a:cs typeface="Calibri" panose="020F0502020204030204" pitchFamily="34" charset="0"/>
              </a:rPr>
              <a:t>n</a:t>
            </a:r>
            <a:r>
              <a:rPr kumimoji="0" lang="en-GB" sz="12000" b="1" i="0" u="none" strike="noStrike" kern="1200" cap="none" spc="0" normalizeH="0" baseline="0" noProof="0" dirty="0">
                <a:ln>
                  <a:noFill/>
                </a:ln>
                <a:solidFill>
                  <a:srgbClr val="FA6500"/>
                </a:solidFill>
                <a:effectLst/>
                <a:uLnTx/>
                <a:uFillTx/>
                <a:latin typeface="Century Gothic" panose="020F0302020204030204"/>
                <a:ea typeface="+mn-ea"/>
                <a:cs typeface="Calibri" panose="020F0502020204030204" pitchFamily="34" charset="0"/>
              </a:rPr>
              <a:t>om</a:t>
            </a:r>
          </a:p>
        </p:txBody>
      </p:sp>
      <p:grpSp>
        <p:nvGrpSpPr>
          <p:cNvPr id="5" name="Group 4" descr="name tag with the name Nathalie">
            <a:extLst>
              <a:ext uri="{FF2B5EF4-FFF2-40B4-BE49-F238E27FC236}">
                <a16:creationId xmlns:a16="http://schemas.microsoft.com/office/drawing/2014/main" id="{293E9216-89BF-48D5-B5FE-8D065F2D67BE}"/>
              </a:ext>
            </a:extLst>
          </p:cNvPr>
          <p:cNvGrpSpPr/>
          <p:nvPr/>
        </p:nvGrpSpPr>
        <p:grpSpPr>
          <a:xfrm>
            <a:off x="4747039" y="936242"/>
            <a:ext cx="2738448" cy="3942123"/>
            <a:chOff x="4747039" y="936242"/>
            <a:chExt cx="2738448" cy="3942123"/>
          </a:xfrm>
        </p:grpSpPr>
        <p:pic>
          <p:nvPicPr>
            <p:cNvPr id="10242" name="Picture 2" descr="name tag"/>
            <p:cNvPicPr>
              <a:picLocks noChangeAspect="1" noChangeArrowheads="1"/>
            </p:cNvPicPr>
            <p:nvPr/>
          </p:nvPicPr>
          <p:blipFill rotWithShape="1">
            <a:blip r:embed="rId5">
              <a:extLst>
                <a:ext uri="{28A0092B-C50C-407E-A947-70E740481C1C}">
                  <a14:useLocalDpi xmlns:a14="http://schemas.microsoft.com/office/drawing/2010/main" val="0"/>
                </a:ext>
              </a:extLst>
            </a:blip>
            <a:srcRect l="32526" r="32740"/>
            <a:stretch/>
          </p:blipFill>
          <p:spPr bwMode="auto">
            <a:xfrm>
              <a:off x="4747039" y="936242"/>
              <a:ext cx="2738448" cy="3942123"/>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68BCEB46-D028-41E2-9122-8E31B79AE17C}"/>
                </a:ext>
              </a:extLst>
            </p:cNvPr>
            <p:cNvSpPr txBox="1"/>
            <p:nvPr/>
          </p:nvSpPr>
          <p:spPr>
            <a:xfrm>
              <a:off x="5109396" y="3178007"/>
              <a:ext cx="2013734" cy="113877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400" b="0" i="0" u="none" strike="noStrike" kern="1200" cap="none" spc="0" normalizeH="0" baseline="0" noProof="0" dirty="0">
                  <a:ln>
                    <a:noFill/>
                  </a:ln>
                  <a:solidFill>
                    <a:srgbClr val="5B9BD5">
                      <a:lumMod val="50000"/>
                    </a:srgbClr>
                  </a:solidFill>
                  <a:effectLst/>
                  <a:uLnTx/>
                  <a:uFillTx/>
                  <a:latin typeface="Century Gothic" panose="020F0302020204030204"/>
                  <a:ea typeface="+mn-ea"/>
                  <a:cs typeface="+mn-cs"/>
                </a:rPr>
                <a:t>Nathalie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400" b="0" i="0" u="none" strike="noStrike" kern="1200" cap="none" spc="0" normalizeH="0" baseline="0" dirty="0">
                  <a:ln>
                    <a:noFill/>
                  </a:ln>
                  <a:solidFill>
                    <a:srgbClr val="5B9BD5">
                      <a:lumMod val="50000"/>
                    </a:srgbClr>
                  </a:solidFill>
                  <a:effectLst/>
                  <a:uLnTx/>
                  <a:uFillTx/>
                  <a:latin typeface="Century Gothic" panose="020F0302020204030204"/>
                  <a:ea typeface="+mn-ea"/>
                  <a:cs typeface="+mn-cs"/>
                </a:rPr>
                <a:t>Lefèvre</a:t>
              </a:r>
            </a:p>
          </p:txBody>
        </p:sp>
      </p:grpSp>
    </p:spTree>
    <p:extLst>
      <p:ext uri="{BB962C8B-B14F-4D97-AF65-F5344CB8AC3E}">
        <p14:creationId xmlns:p14="http://schemas.microsoft.com/office/powerpoint/2010/main" val="1497056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subTnLst>
                                    <p:audio>
                                      <p:cMediaNode>
                                        <p:cTn display="0" masterRel="sameClick">
                                          <p:stCondLst>
                                            <p:cond evt="begin" delay="0">
                                              <p:tn val="5"/>
                                            </p:cond>
                                          </p:stCondLst>
                                          <p:endCondLst>
                                            <p:cond evt="onStopAudio" delay="0">
                                              <p:tgtEl>
                                                <p:sldTgt/>
                                              </p:tgtEl>
                                            </p:cond>
                                          </p:endCondLst>
                                        </p:cTn>
                                        <p:tgtEl>
                                          <p:sndTgt r:embed="rId3" name="om.wav"/>
                                        </p:tgtEl>
                                      </p:cMediaNode>
                                    </p:audio>
                                  </p:sub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subTnLst>
                                    <p:audio>
                                      <p:cMediaNode>
                                        <p:cTn display="0" masterRel="sameClick">
                                          <p:stCondLst>
                                            <p:cond evt="begin" delay="0">
                                              <p:tn val="10"/>
                                            </p:cond>
                                          </p:stCondLst>
                                          <p:endCondLst>
                                            <p:cond evt="onStopAudio" delay="0">
                                              <p:tgtEl>
                                                <p:sldTgt/>
                                              </p:tgtEl>
                                            </p:cond>
                                          </p:endCondLst>
                                        </p:cTn>
                                        <p:tgtEl>
                                          <p:sndTgt r:embed="rId4" name="om nom.wav"/>
                                        </p:tgtEl>
                                      </p:cMediaNode>
                                    </p:audio>
                                  </p:sub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subTnLst>
                                    <p:audio>
                                      <p:cMediaNode>
                                        <p:cTn display="0" masterRel="sameClick">
                                          <p:stCondLst>
                                            <p:cond evt="begin" delay="0">
                                              <p:tn val="15"/>
                                            </p:cond>
                                          </p:stCondLst>
                                          <p:endCondLst>
                                            <p:cond evt="onStopAudio" delay="0">
                                              <p:tgtEl>
                                                <p:sldTgt/>
                                              </p:tgtEl>
                                            </p:cond>
                                          </p:endCondLst>
                                        </p:cTn>
                                        <p:tgtEl>
                                          <p:sndTgt r:embed="rId4" name="om nom.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08701" y="468023"/>
            <a:ext cx="10515600" cy="1325563"/>
          </a:xfrm>
        </p:spPr>
        <p:txBody>
          <a:bodyPr>
            <a:normAutofit fontScale="90000"/>
          </a:bodyPr>
          <a:lstStyle/>
          <a:p>
            <a:pPr algn="ctr"/>
            <a:r>
              <a:rPr lang="en-GB" sz="13300" b="1" dirty="0">
                <a:solidFill>
                  <a:srgbClr val="115076"/>
                </a:solidFill>
                <a:cs typeface="Calibri" panose="020F0502020204030204" pitchFamily="34" charset="0"/>
              </a:rPr>
              <a:t>om</a:t>
            </a:r>
            <a:endParaRPr lang="en-GB" dirty="0"/>
          </a:p>
        </p:txBody>
      </p:sp>
      <p:sp>
        <p:nvSpPr>
          <p:cNvPr id="9" name="Rounded Rectangle 8" descr="rectangle"/>
          <p:cNvSpPr/>
          <p:nvPr/>
        </p:nvSpPr>
        <p:spPr>
          <a:xfrm>
            <a:off x="4487510" y="2063834"/>
            <a:ext cx="3216981" cy="2569400"/>
          </a:xfrm>
          <a:prstGeom prst="roundRect">
            <a:avLst/>
          </a:prstGeom>
          <a:no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endParaRPr>
          </a:p>
        </p:txBody>
      </p:sp>
      <p:sp>
        <p:nvSpPr>
          <p:cNvPr id="5" name="TextBox 4"/>
          <p:cNvSpPr txBox="1"/>
          <p:nvPr/>
        </p:nvSpPr>
        <p:spPr>
          <a:xfrm>
            <a:off x="5156476" y="3594940"/>
            <a:ext cx="1879041" cy="101566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rPr>
              <a:t>n</a:t>
            </a:r>
            <a:r>
              <a:rPr kumimoji="0" lang="en-GB" sz="6000" b="0" i="0" u="none" strike="noStrike" kern="1200" cap="none" spc="0" normalizeH="0" baseline="0" noProof="0" dirty="0">
                <a:ln>
                  <a:noFill/>
                </a:ln>
                <a:solidFill>
                  <a:srgbClr val="E65D00"/>
                </a:solidFill>
                <a:effectLst/>
                <a:uLnTx/>
                <a:uFillTx/>
                <a:latin typeface="Century Gothic" panose="020B0502020202020204" pitchFamily="34" charset="0"/>
                <a:ea typeface="+mn-ea"/>
                <a:cs typeface="Calibri" panose="020F0502020204030204" pitchFamily="34" charset="0"/>
              </a:rPr>
              <a:t>om</a:t>
            </a:r>
          </a:p>
        </p:txBody>
      </p:sp>
      <p:sp>
        <p:nvSpPr>
          <p:cNvPr id="4" name="Rectangle 3"/>
          <p:cNvSpPr/>
          <p:nvPr/>
        </p:nvSpPr>
        <p:spPr>
          <a:xfrm>
            <a:off x="762680" y="584479"/>
            <a:ext cx="2664512" cy="1015663"/>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dirty="0">
                <a:ln>
                  <a:noFill/>
                </a:ln>
                <a:solidFill>
                  <a:srgbClr val="E65D00"/>
                </a:solidFill>
                <a:effectLst/>
                <a:uLnTx/>
                <a:uFillTx/>
                <a:latin typeface="Century Gothic" panose="020B0502020202020204" pitchFamily="34" charset="0"/>
                <a:ea typeface="+mn-ea"/>
                <a:cs typeface="Calibri" panose="020F0502020204030204" pitchFamily="34" charset="0"/>
              </a:rPr>
              <a:t>om</a:t>
            </a:r>
            <a:r>
              <a:rPr kumimoji="0" lang="fr-FR" sz="6000" b="0" i="0" u="none" strike="noStrike" kern="1200" cap="none" spc="0" normalizeH="0" baseline="0" dirty="0">
                <a:ln>
                  <a:noFill/>
                </a:ln>
                <a:solidFill>
                  <a:srgbClr val="115076"/>
                </a:solidFill>
                <a:effectLst/>
                <a:uLnTx/>
                <a:uFillTx/>
                <a:latin typeface="Century Gothic" panose="020B0502020202020204" pitchFamily="34" charset="0"/>
                <a:ea typeface="+mn-ea"/>
                <a:cs typeface="Calibri" panose="020F0502020204030204" pitchFamily="34" charset="0"/>
              </a:rPr>
              <a:t>bre</a:t>
            </a:r>
            <a:endParaRPr kumimoji="0" lang="fr-FR" sz="6000" b="0" i="0" u="none" strike="noStrike" kern="1200" cap="none" spc="0" normalizeH="0" baseline="0" dirty="0">
              <a:ln>
                <a:noFill/>
              </a:ln>
              <a:solidFill>
                <a:srgbClr val="E65D00"/>
              </a:solidFill>
              <a:effectLst/>
              <a:uLnTx/>
              <a:uFillTx/>
              <a:latin typeface="Century Gothic" panose="020B0502020202020204" pitchFamily="34" charset="0"/>
              <a:ea typeface="+mn-ea"/>
              <a:cs typeface="Calibri" panose="020F0502020204030204" pitchFamily="34" charset="0"/>
            </a:endParaRPr>
          </a:p>
        </p:txBody>
      </p:sp>
      <p:sp>
        <p:nvSpPr>
          <p:cNvPr id="15" name="TextBox 14"/>
          <p:cNvSpPr txBox="1"/>
          <p:nvPr/>
        </p:nvSpPr>
        <p:spPr>
          <a:xfrm>
            <a:off x="4769" y="3929787"/>
            <a:ext cx="4431991"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5400" b="0" i="0" u="none" strike="noStrike" kern="1200" cap="none" spc="0" normalizeH="0" baseline="0" dirty="0">
                <a:ln>
                  <a:noFill/>
                </a:ln>
                <a:solidFill>
                  <a:srgbClr val="115076"/>
                </a:solidFill>
                <a:effectLst/>
                <a:uLnTx/>
                <a:uFillTx/>
                <a:latin typeface="Century Gothic" panose="020B0502020202020204" pitchFamily="34" charset="0"/>
                <a:ea typeface="+mn-ea"/>
                <a:cs typeface="Calibri" panose="020F0502020204030204" pitchFamily="34" charset="0"/>
              </a:rPr>
              <a:t>c</a:t>
            </a:r>
            <a:r>
              <a:rPr kumimoji="0" lang="fr-FR" sz="5400" b="0" i="0" u="none" strike="noStrike" kern="1200" cap="none" spc="0" normalizeH="0" baseline="0" dirty="0">
                <a:ln>
                  <a:noFill/>
                </a:ln>
                <a:solidFill>
                  <a:srgbClr val="E65D00"/>
                </a:solidFill>
                <a:effectLst/>
                <a:uLnTx/>
                <a:uFillTx/>
                <a:latin typeface="Century Gothic" panose="020B0502020202020204" pitchFamily="34" charset="0"/>
                <a:ea typeface="+mn-ea"/>
                <a:cs typeface="Calibri" panose="020F0502020204030204" pitchFamily="34" charset="0"/>
              </a:rPr>
              <a:t>om</a:t>
            </a:r>
            <a:r>
              <a:rPr kumimoji="0" lang="fr-FR" sz="5400" b="0" i="0" u="none" strike="noStrike" kern="1200" cap="none" spc="0" normalizeH="0" baseline="0" dirty="0">
                <a:ln>
                  <a:noFill/>
                </a:ln>
                <a:solidFill>
                  <a:srgbClr val="115076"/>
                </a:solidFill>
                <a:effectLst/>
                <a:uLnTx/>
                <a:uFillTx/>
                <a:latin typeface="Century Gothic" panose="020B0502020202020204" pitchFamily="34" charset="0"/>
                <a:ea typeface="+mn-ea"/>
                <a:cs typeface="Calibri" panose="020F0502020204030204" pitchFamily="34" charset="0"/>
              </a:rPr>
              <a:t>prendre</a:t>
            </a:r>
            <a:endParaRPr kumimoji="0" lang="fr-FR" sz="5400" b="0" i="0" u="none" strike="noStrike" kern="1200" cap="none" spc="0" normalizeH="0" baseline="0" dirty="0">
              <a:ln>
                <a:noFill/>
              </a:ln>
              <a:solidFill>
                <a:srgbClr val="E65D00"/>
              </a:solidFill>
              <a:effectLst/>
              <a:uLnTx/>
              <a:uFillTx/>
              <a:latin typeface="Century Gothic" panose="020B0502020202020204" pitchFamily="34" charset="0"/>
              <a:ea typeface="+mn-ea"/>
              <a:cs typeface="Calibri" panose="020F0502020204030204" pitchFamily="34" charset="0"/>
            </a:endParaRPr>
          </a:p>
        </p:txBody>
      </p:sp>
      <p:sp>
        <p:nvSpPr>
          <p:cNvPr id="7" name="TextBox 6"/>
          <p:cNvSpPr txBox="1"/>
          <p:nvPr/>
        </p:nvSpPr>
        <p:spPr>
          <a:xfrm>
            <a:off x="4084684" y="4798028"/>
            <a:ext cx="4015136"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dirty="0">
                <a:ln>
                  <a:noFill/>
                </a:ln>
                <a:solidFill>
                  <a:srgbClr val="115076"/>
                </a:solidFill>
                <a:effectLst/>
                <a:uLnTx/>
                <a:uFillTx/>
                <a:latin typeface="Century Gothic" panose="020B0502020202020204" pitchFamily="34" charset="0"/>
                <a:ea typeface="+mn-ea"/>
                <a:cs typeface="Calibri" panose="020F0502020204030204" pitchFamily="34" charset="0"/>
              </a:rPr>
              <a:t>c</a:t>
            </a:r>
            <a:r>
              <a:rPr kumimoji="0" lang="fr-FR" sz="6000" b="0" i="0" u="none" strike="noStrike" kern="1200" cap="none" spc="0" normalizeH="0" baseline="0" dirty="0">
                <a:ln>
                  <a:noFill/>
                </a:ln>
                <a:solidFill>
                  <a:srgbClr val="E65D00"/>
                </a:solidFill>
                <a:effectLst/>
                <a:uLnTx/>
                <a:uFillTx/>
                <a:latin typeface="Century Gothic" panose="020B0502020202020204" pitchFamily="34" charset="0"/>
                <a:ea typeface="+mn-ea"/>
                <a:cs typeface="Calibri" panose="020F0502020204030204" pitchFamily="34" charset="0"/>
              </a:rPr>
              <a:t>om</a:t>
            </a:r>
            <a:r>
              <a:rPr kumimoji="0" lang="fr-FR" sz="6000" b="0" i="0" u="none" strike="noStrike" kern="1200" cap="none" spc="0" normalizeH="0" baseline="0" dirty="0">
                <a:ln>
                  <a:noFill/>
                </a:ln>
                <a:solidFill>
                  <a:srgbClr val="115076"/>
                </a:solidFill>
                <a:effectLst/>
                <a:uLnTx/>
                <a:uFillTx/>
                <a:latin typeface="Century Gothic" panose="020B0502020202020204" pitchFamily="34" charset="0"/>
                <a:ea typeface="+mn-ea"/>
                <a:cs typeface="Calibri" panose="020F0502020204030204" pitchFamily="34" charset="0"/>
              </a:rPr>
              <a:t>pte</a:t>
            </a:r>
          </a:p>
        </p:txBody>
      </p:sp>
      <p:sp>
        <p:nvSpPr>
          <p:cNvPr id="8" name="TextBox 7"/>
          <p:cNvSpPr txBox="1"/>
          <p:nvPr/>
        </p:nvSpPr>
        <p:spPr>
          <a:xfrm>
            <a:off x="7337952" y="530995"/>
            <a:ext cx="5033013"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dirty="0">
                <a:ln>
                  <a:noFill/>
                </a:ln>
                <a:solidFill>
                  <a:srgbClr val="115076"/>
                </a:solidFill>
                <a:effectLst/>
                <a:uLnTx/>
                <a:uFillTx/>
                <a:latin typeface="Century Gothic" panose="020B0502020202020204" pitchFamily="34" charset="0"/>
                <a:ea typeface="+mn-ea"/>
                <a:cs typeface="Calibri" panose="020F0502020204030204" pitchFamily="34" charset="0"/>
              </a:rPr>
              <a:t>c</a:t>
            </a:r>
            <a:r>
              <a:rPr kumimoji="0" lang="fr-FR" sz="6000" b="0" i="0" u="none" strike="noStrike" kern="1200" cap="none" spc="0" normalizeH="0" baseline="0" dirty="0">
                <a:ln>
                  <a:noFill/>
                </a:ln>
                <a:solidFill>
                  <a:srgbClr val="E65D00"/>
                </a:solidFill>
                <a:effectLst/>
                <a:uLnTx/>
                <a:uFillTx/>
                <a:latin typeface="Century Gothic" panose="020B0502020202020204" pitchFamily="34" charset="0"/>
                <a:ea typeface="+mn-ea"/>
                <a:cs typeface="Calibri" panose="020F0502020204030204" pitchFamily="34" charset="0"/>
              </a:rPr>
              <a:t>om</a:t>
            </a:r>
            <a:r>
              <a:rPr kumimoji="0" lang="fr-FR" sz="6000" b="0" i="0" u="none" strike="noStrike" kern="1200" cap="none" spc="0" normalizeH="0" baseline="0" dirty="0">
                <a:ln>
                  <a:noFill/>
                </a:ln>
                <a:solidFill>
                  <a:srgbClr val="115076"/>
                </a:solidFill>
                <a:effectLst/>
                <a:uLnTx/>
                <a:uFillTx/>
                <a:latin typeface="Century Gothic" panose="020B0502020202020204" pitchFamily="34" charset="0"/>
                <a:ea typeface="+mn-ea"/>
                <a:cs typeface="Calibri" panose="020F0502020204030204" pitchFamily="34" charset="0"/>
              </a:rPr>
              <a:t>bat</a:t>
            </a:r>
            <a:endParaRPr kumimoji="0" lang="fr-FR" sz="6000" b="0" i="0" u="none" strike="noStrike" kern="1200" cap="none" spc="0" normalizeH="0" baseline="0" dirty="0">
              <a:ln>
                <a:noFill/>
              </a:ln>
              <a:solidFill>
                <a:srgbClr val="E65D00"/>
              </a:solidFill>
              <a:effectLst/>
              <a:uLnTx/>
              <a:uFillTx/>
              <a:latin typeface="Century Gothic" panose="020B0502020202020204" pitchFamily="34" charset="0"/>
              <a:ea typeface="+mn-ea"/>
              <a:cs typeface="Calibri" panose="020F0502020204030204" pitchFamily="34" charset="0"/>
            </a:endParaRPr>
          </a:p>
        </p:txBody>
      </p:sp>
      <p:sp>
        <p:nvSpPr>
          <p:cNvPr id="10" name="Rectangle 9"/>
          <p:cNvSpPr/>
          <p:nvPr/>
        </p:nvSpPr>
        <p:spPr>
          <a:xfrm>
            <a:off x="8427996" y="3891291"/>
            <a:ext cx="2925801" cy="1015663"/>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6000" b="0" i="0" u="none" strike="noStrike" kern="1200" cap="none" spc="0" normalizeH="0" baseline="0" dirty="0">
                <a:ln>
                  <a:noFill/>
                </a:ln>
                <a:solidFill>
                  <a:srgbClr val="115076"/>
                </a:solidFill>
                <a:effectLst/>
                <a:uLnTx/>
                <a:uFillTx/>
                <a:latin typeface="Century Gothic" panose="020B0502020202020204" pitchFamily="34" charset="0"/>
                <a:ea typeface="+mn-ea"/>
                <a:cs typeface="Calibri" panose="020F0502020204030204" pitchFamily="34" charset="0"/>
              </a:rPr>
              <a:t>t</a:t>
            </a:r>
            <a:r>
              <a:rPr kumimoji="0" lang="fr-FR" sz="6000" b="0" i="0" u="none" strike="noStrike" kern="1200" cap="none" spc="0" normalizeH="0" baseline="0" dirty="0">
                <a:ln>
                  <a:noFill/>
                </a:ln>
                <a:solidFill>
                  <a:srgbClr val="E65D00"/>
                </a:solidFill>
                <a:effectLst/>
                <a:uLnTx/>
                <a:uFillTx/>
                <a:latin typeface="Century Gothic" panose="020B0502020202020204" pitchFamily="34" charset="0"/>
                <a:ea typeface="+mn-ea"/>
                <a:cs typeface="Calibri" panose="020F0502020204030204" pitchFamily="34" charset="0"/>
              </a:rPr>
              <a:t>om</a:t>
            </a:r>
            <a:r>
              <a:rPr kumimoji="0" lang="fr-FR" sz="6000" b="0" i="0" u="none" strike="noStrike" kern="1200" cap="none" spc="0" normalizeH="0" baseline="0" dirty="0">
                <a:ln>
                  <a:noFill/>
                </a:ln>
                <a:solidFill>
                  <a:srgbClr val="115076"/>
                </a:solidFill>
                <a:effectLst/>
                <a:uLnTx/>
                <a:uFillTx/>
                <a:latin typeface="Century Gothic" panose="020B0502020202020204" pitchFamily="34" charset="0"/>
                <a:ea typeface="+mn-ea"/>
                <a:cs typeface="Calibri" panose="020F0502020204030204" pitchFamily="34" charset="0"/>
              </a:rPr>
              <a:t>ber</a:t>
            </a:r>
            <a:endParaRPr kumimoji="0" lang="fr-FR" sz="6000" b="0" i="0" u="none" strike="noStrike" kern="1200" cap="none" spc="0" normalizeH="0" baseline="0" dirty="0">
              <a:ln>
                <a:noFill/>
              </a:ln>
              <a:solidFill>
                <a:srgbClr val="115076"/>
              </a:solidFill>
              <a:effectLst/>
              <a:uLnTx/>
              <a:uFillTx/>
              <a:latin typeface="Calibri" panose="020F0502020204030204" pitchFamily="34" charset="0"/>
              <a:ea typeface="+mn-ea"/>
              <a:cs typeface="Calibri" panose="020F0502020204030204" pitchFamily="34" charset="0"/>
            </a:endParaRPr>
          </a:p>
        </p:txBody>
      </p:sp>
      <p:pic>
        <p:nvPicPr>
          <p:cNvPr id="13" name="Picture 12" descr="people fighting">
            <a:extLst>
              <a:ext uri="{FF2B5EF4-FFF2-40B4-BE49-F238E27FC236}">
                <a16:creationId xmlns:a16="http://schemas.microsoft.com/office/drawing/2014/main" id="{02A378D0-9B85-1A4A-A33B-F4D36D033209}"/>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513370" y="1770051"/>
            <a:ext cx="2774695" cy="1387347"/>
          </a:xfrm>
          <a:prstGeom prst="rect">
            <a:avLst/>
          </a:prstGeom>
        </p:spPr>
      </p:pic>
      <p:sp>
        <p:nvSpPr>
          <p:cNvPr id="16" name="Rectangle 15">
            <a:extLst>
              <a:ext uri="{FF2B5EF4-FFF2-40B4-BE49-F238E27FC236}">
                <a16:creationId xmlns:a16="http://schemas.microsoft.com/office/drawing/2014/main" id="{DF55CC76-FF9C-224F-97DB-596F6EA4100B}"/>
              </a:ext>
            </a:extLst>
          </p:cNvPr>
          <p:cNvSpPr/>
          <p:nvPr/>
        </p:nvSpPr>
        <p:spPr>
          <a:xfrm>
            <a:off x="42937" y="4798028"/>
            <a:ext cx="4046301" cy="70788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0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rPr>
              <a:t>[to understand]</a:t>
            </a:r>
            <a:endParaRPr kumimoji="0" lang="en-GB" sz="66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endParaRPr>
          </a:p>
        </p:txBody>
      </p:sp>
      <p:sp>
        <p:nvSpPr>
          <p:cNvPr id="17" name="Rectangle 16">
            <a:extLst>
              <a:ext uri="{FF2B5EF4-FFF2-40B4-BE49-F238E27FC236}">
                <a16:creationId xmlns:a16="http://schemas.microsoft.com/office/drawing/2014/main" id="{6C70D5E9-D171-FB4C-B44F-3112BADFC250}"/>
              </a:ext>
            </a:extLst>
          </p:cNvPr>
          <p:cNvSpPr/>
          <p:nvPr/>
        </p:nvSpPr>
        <p:spPr>
          <a:xfrm>
            <a:off x="4793561" y="5611180"/>
            <a:ext cx="2693366" cy="70788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0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rPr>
              <a:t>[account]</a:t>
            </a:r>
          </a:p>
        </p:txBody>
      </p:sp>
      <p:grpSp>
        <p:nvGrpSpPr>
          <p:cNvPr id="23" name="Group 22" descr="shadow of a dog"/>
          <p:cNvGrpSpPr/>
          <p:nvPr/>
        </p:nvGrpSpPr>
        <p:grpSpPr>
          <a:xfrm>
            <a:off x="1040622" y="1770051"/>
            <a:ext cx="2350745" cy="1932332"/>
            <a:chOff x="1076447" y="1574642"/>
            <a:chExt cx="2718020" cy="2306012"/>
          </a:xfrm>
        </p:grpSpPr>
        <p:pic>
          <p:nvPicPr>
            <p:cNvPr id="6" name="Picture 5"/>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76447" y="1574642"/>
              <a:ext cx="2036977" cy="2306012"/>
            </a:xfrm>
            <a:prstGeom prst="rect">
              <a:avLst/>
            </a:prstGeom>
          </p:spPr>
        </p:pic>
        <p:sp>
          <p:nvSpPr>
            <p:cNvPr id="14" name="Right Arrow 13"/>
            <p:cNvSpPr/>
            <p:nvPr/>
          </p:nvSpPr>
          <p:spPr>
            <a:xfrm rot="8500885">
              <a:off x="2670222" y="2644811"/>
              <a:ext cx="1124245" cy="453682"/>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Tw Cen MT" panose="020B0602020104020603"/>
                <a:ea typeface="+mn-ea"/>
                <a:cs typeface="+mn-cs"/>
              </a:endParaRPr>
            </a:p>
          </p:txBody>
        </p:sp>
      </p:grpSp>
      <p:sp>
        <p:nvSpPr>
          <p:cNvPr id="22" name="Rectangle 21">
            <a:extLst>
              <a:ext uri="{FF2B5EF4-FFF2-40B4-BE49-F238E27FC236}">
                <a16:creationId xmlns:a16="http://schemas.microsoft.com/office/drawing/2014/main" id="{6C70D5E9-D171-FB4C-B44F-3112BADFC250}"/>
              </a:ext>
            </a:extLst>
          </p:cNvPr>
          <p:cNvSpPr/>
          <p:nvPr/>
        </p:nvSpPr>
        <p:spPr>
          <a:xfrm>
            <a:off x="9224318" y="4906954"/>
            <a:ext cx="1260281" cy="70788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000" b="0" i="0" u="none" strike="noStrike" kern="1200" cap="none" spc="0" normalizeH="0" baseline="0" noProof="0" dirty="0">
                <a:ln>
                  <a:noFill/>
                </a:ln>
                <a:solidFill>
                  <a:srgbClr val="115076"/>
                </a:solidFill>
                <a:effectLst/>
                <a:uLnTx/>
                <a:uFillTx/>
                <a:latin typeface="Century Gothic" panose="020B0502020202020204" pitchFamily="34" charset="0"/>
                <a:ea typeface="+mn-ea"/>
                <a:cs typeface="Calibri" panose="020F0502020204030204" pitchFamily="34" charset="0"/>
              </a:rPr>
              <a:t>[fall]</a:t>
            </a:r>
          </a:p>
        </p:txBody>
      </p:sp>
      <p:grpSp>
        <p:nvGrpSpPr>
          <p:cNvPr id="11" name="Group 10" descr="Name tag with the name Nathalie Lefevre">
            <a:extLst>
              <a:ext uri="{FF2B5EF4-FFF2-40B4-BE49-F238E27FC236}">
                <a16:creationId xmlns:a16="http://schemas.microsoft.com/office/drawing/2014/main" id="{99C8DEEE-7FAA-2140-9D01-80E123085E22}"/>
              </a:ext>
            </a:extLst>
          </p:cNvPr>
          <p:cNvGrpSpPr/>
          <p:nvPr/>
        </p:nvGrpSpPr>
        <p:grpSpPr>
          <a:xfrm>
            <a:off x="5110391" y="2005480"/>
            <a:ext cx="2013734" cy="1991604"/>
            <a:chOff x="5110391" y="2005480"/>
            <a:chExt cx="2013734" cy="1991604"/>
          </a:xfrm>
        </p:grpSpPr>
        <p:pic>
          <p:nvPicPr>
            <p:cNvPr id="21" name="Picture 2" descr="name tag"/>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32526" r="32740"/>
            <a:stretch/>
          </p:blipFill>
          <p:spPr bwMode="auto">
            <a:xfrm>
              <a:off x="5425511" y="2005480"/>
              <a:ext cx="1383495" cy="1991604"/>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AA71293A-187F-434C-B7BD-CE820C38A8AB}"/>
                </a:ext>
              </a:extLst>
            </p:cNvPr>
            <p:cNvSpPr txBox="1"/>
            <p:nvPr/>
          </p:nvSpPr>
          <p:spPr>
            <a:xfrm>
              <a:off x="5110391" y="3105873"/>
              <a:ext cx="201373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5B9BD5">
                      <a:lumMod val="50000"/>
                    </a:srgbClr>
                  </a:solidFill>
                  <a:effectLst/>
                  <a:uLnTx/>
                  <a:uFillTx/>
                  <a:latin typeface="Century Gothic" panose="020B0502020202020204" pitchFamily="34" charset="0"/>
                  <a:ea typeface="+mn-ea"/>
                  <a:cs typeface="+mn-cs"/>
                </a:rPr>
                <a:t>Nathalie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5B9BD5">
                      <a:lumMod val="50000"/>
                    </a:srgbClr>
                  </a:solidFill>
                  <a:effectLst/>
                  <a:uLnTx/>
                  <a:uFillTx/>
                  <a:latin typeface="Century Gothic" panose="020B0502020202020204" pitchFamily="34" charset="0"/>
                  <a:ea typeface="+mn-ea"/>
                  <a:cs typeface="+mn-cs"/>
                </a:rPr>
                <a:t>Lefèvre</a:t>
              </a:r>
            </a:p>
          </p:txBody>
        </p:sp>
      </p:grpSp>
    </p:spTree>
    <p:extLst>
      <p:ext uri="{BB962C8B-B14F-4D97-AF65-F5344CB8AC3E}">
        <p14:creationId xmlns:p14="http://schemas.microsoft.com/office/powerpoint/2010/main" val="1739015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subTnLst>
                                    <p:audio>
                                      <p:cMediaNode>
                                        <p:cTn display="0" masterRel="sameClick">
                                          <p:stCondLst>
                                            <p:cond evt="begin" delay="0">
                                              <p:tn val="5"/>
                                            </p:cond>
                                          </p:stCondLst>
                                          <p:endCondLst>
                                            <p:cond evt="onStopAudio" delay="0">
                                              <p:tgtEl>
                                                <p:sldTgt/>
                                              </p:tgtEl>
                                            </p:cond>
                                          </p:endCondLst>
                                        </p:cTn>
                                        <p:tgtEl>
                                          <p:sndTgt r:embed="rId3" name="om.wav"/>
                                        </p:tgtEl>
                                      </p:cMediaNode>
                                    </p:audio>
                                  </p:sub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par>
                                <p:cTn id="13" presetID="10" presetClass="entr" presetSubtype="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subTnLst>
                                    <p:audio>
                                      <p:cMediaNode>
                                        <p:cTn display="0" masterRel="sameClick">
                                          <p:stCondLst>
                                            <p:cond evt="begin" delay="0">
                                              <p:tn val="16"/>
                                            </p:cond>
                                          </p:stCondLst>
                                          <p:endCondLst>
                                            <p:cond evt="onStopAudio" delay="0">
                                              <p:tgtEl>
                                                <p:sldTgt/>
                                              </p:tgtEl>
                                            </p:cond>
                                          </p:endCondLst>
                                        </p:cTn>
                                        <p:tgtEl>
                                          <p:sndTgt r:embed="rId4" name="om nom.wav"/>
                                        </p:tgtEl>
                                      </p:cMediaNode>
                                    </p:audio>
                                  </p:sub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subTnLst>
                                    <p:audio>
                                      <p:cMediaNode>
                                        <p:cTn display="0" masterRel="sameClick">
                                          <p:stCondLst>
                                            <p:cond evt="begin" delay="0">
                                              <p:tn val="21"/>
                                            </p:cond>
                                          </p:stCondLst>
                                          <p:endCondLst>
                                            <p:cond evt="onStopAudio" delay="0">
                                              <p:tgtEl>
                                                <p:sldTgt/>
                                              </p:tgtEl>
                                            </p:cond>
                                          </p:endCondLst>
                                        </p:cTn>
                                        <p:tgtEl>
                                          <p:sndTgt r:embed="rId5" name="om ombre.wav"/>
                                        </p:tgtEl>
                                      </p:cMediaNode>
                                    </p:audio>
                                  </p:sub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500"/>
                                        <p:tgtEl>
                                          <p:spTgt spid="23"/>
                                        </p:tgtEl>
                                      </p:cBhvr>
                                    </p:animEffect>
                                  </p:childTnLst>
                                  <p:subTnLst>
                                    <p:audio>
                                      <p:cMediaNode>
                                        <p:cTn display="0" masterRel="sameClick">
                                          <p:stCondLst>
                                            <p:cond evt="begin" delay="0">
                                              <p:tn val="26"/>
                                            </p:cond>
                                          </p:stCondLst>
                                          <p:endCondLst>
                                            <p:cond evt="onStopAudio" delay="0">
                                              <p:tgtEl>
                                                <p:sldTgt/>
                                              </p:tgtEl>
                                            </p:cond>
                                          </p:endCondLst>
                                        </p:cTn>
                                        <p:tgtEl>
                                          <p:sndTgt r:embed="rId5" name="om ombre.wav"/>
                                        </p:tgtEl>
                                      </p:cMediaNode>
                                    </p:audio>
                                  </p:sub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subTnLst>
                                    <p:audio>
                                      <p:cMediaNode>
                                        <p:cTn display="0" masterRel="sameClick">
                                          <p:stCondLst>
                                            <p:cond evt="begin" delay="0">
                                              <p:tn val="31"/>
                                            </p:cond>
                                          </p:stCondLst>
                                          <p:endCondLst>
                                            <p:cond evt="onStopAudio" delay="0">
                                              <p:tgtEl>
                                                <p:sldTgt/>
                                              </p:tgtEl>
                                            </p:cond>
                                          </p:endCondLst>
                                        </p:cTn>
                                        <p:tgtEl>
                                          <p:sndTgt r:embed="rId6" name="om combat.wav"/>
                                        </p:tgtEl>
                                      </p:cMediaNode>
                                    </p:audio>
                                  </p:sub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subTnLst>
                                    <p:audio>
                                      <p:cMediaNode>
                                        <p:cTn display="0" masterRel="sameClick">
                                          <p:stCondLst>
                                            <p:cond evt="begin" delay="0">
                                              <p:tn val="36"/>
                                            </p:cond>
                                          </p:stCondLst>
                                          <p:endCondLst>
                                            <p:cond evt="onStopAudio" delay="0">
                                              <p:tgtEl>
                                                <p:sldTgt/>
                                              </p:tgtEl>
                                            </p:cond>
                                          </p:endCondLst>
                                        </p:cTn>
                                        <p:tgtEl>
                                          <p:sndTgt r:embed="rId6" name="om combat.wav"/>
                                        </p:tgtEl>
                                      </p:cMediaNode>
                                    </p:audio>
                                  </p:sub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Effect transition="in" filter="fade">
                                      <p:cBhvr>
                                        <p:cTn id="43" dur="500"/>
                                        <p:tgtEl>
                                          <p:spTgt spid="15"/>
                                        </p:tgtEl>
                                      </p:cBhvr>
                                    </p:animEffect>
                                  </p:childTnLst>
                                  <p:subTnLst>
                                    <p:audio>
                                      <p:cMediaNode>
                                        <p:cTn display="0" masterRel="sameClick">
                                          <p:stCondLst>
                                            <p:cond evt="begin" delay="0">
                                              <p:tn val="41"/>
                                            </p:cond>
                                          </p:stCondLst>
                                          <p:endCondLst>
                                            <p:cond evt="onStopAudio" delay="0">
                                              <p:tgtEl>
                                                <p:sldTgt/>
                                              </p:tgtEl>
                                            </p:cond>
                                          </p:endCondLst>
                                        </p:cTn>
                                        <p:tgtEl>
                                          <p:sndTgt r:embed="rId7" name="om comprendre.wav"/>
                                        </p:tgtEl>
                                      </p:cMediaNode>
                                    </p:audio>
                                  </p:sub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subTnLst>
                                    <p:audio>
                                      <p:cMediaNode>
                                        <p:cTn display="0" masterRel="sameClick">
                                          <p:stCondLst>
                                            <p:cond evt="begin" delay="0">
                                              <p:tn val="46"/>
                                            </p:cond>
                                          </p:stCondLst>
                                          <p:endCondLst>
                                            <p:cond evt="onStopAudio" delay="0">
                                              <p:tgtEl>
                                                <p:sldTgt/>
                                              </p:tgtEl>
                                            </p:cond>
                                          </p:endCondLst>
                                        </p:cTn>
                                        <p:tgtEl>
                                          <p:sndTgt r:embed="rId7" name="om comprendre.wav"/>
                                        </p:tgtEl>
                                      </p:cMediaNode>
                                    </p:audio>
                                  </p:sub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fade">
                                      <p:cBhvr>
                                        <p:cTn id="53" dur="500"/>
                                        <p:tgtEl>
                                          <p:spTgt spid="7"/>
                                        </p:tgtEl>
                                      </p:cBhvr>
                                    </p:animEffect>
                                  </p:childTnLst>
                                  <p:subTnLst>
                                    <p:audio>
                                      <p:cMediaNode>
                                        <p:cTn display="0" masterRel="sameClick">
                                          <p:stCondLst>
                                            <p:cond evt="begin" delay="0">
                                              <p:tn val="51"/>
                                            </p:cond>
                                          </p:stCondLst>
                                          <p:endCondLst>
                                            <p:cond evt="onStopAudio" delay="0">
                                              <p:tgtEl>
                                                <p:sldTgt/>
                                              </p:tgtEl>
                                            </p:cond>
                                          </p:endCondLst>
                                        </p:cTn>
                                        <p:tgtEl>
                                          <p:sndTgt r:embed="rId8" name="om compte.wav"/>
                                        </p:tgtEl>
                                      </p:cMediaNode>
                                    </p:audio>
                                  </p:sub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fade">
                                      <p:cBhvr>
                                        <p:cTn id="58" dur="500"/>
                                        <p:tgtEl>
                                          <p:spTgt spid="17"/>
                                        </p:tgtEl>
                                      </p:cBhvr>
                                    </p:animEffect>
                                  </p:childTnLst>
                                  <p:subTnLst>
                                    <p:audio>
                                      <p:cMediaNode>
                                        <p:cTn display="0" masterRel="sameClick">
                                          <p:stCondLst>
                                            <p:cond evt="begin" delay="0">
                                              <p:tn val="56"/>
                                            </p:cond>
                                          </p:stCondLst>
                                          <p:endCondLst>
                                            <p:cond evt="onStopAudio" delay="0">
                                              <p:tgtEl>
                                                <p:sldTgt/>
                                              </p:tgtEl>
                                            </p:cond>
                                          </p:endCondLst>
                                        </p:cTn>
                                        <p:tgtEl>
                                          <p:sndTgt r:embed="rId8" name="om compte.wav"/>
                                        </p:tgtEl>
                                      </p:cMediaNode>
                                    </p:audio>
                                  </p:sub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fade">
                                      <p:cBhvr>
                                        <p:cTn id="63" dur="500"/>
                                        <p:tgtEl>
                                          <p:spTgt spid="10"/>
                                        </p:tgtEl>
                                      </p:cBhvr>
                                    </p:animEffect>
                                  </p:childTnLst>
                                  <p:subTnLst>
                                    <p:audio>
                                      <p:cMediaNode>
                                        <p:cTn display="0" masterRel="sameClick">
                                          <p:stCondLst>
                                            <p:cond evt="begin" delay="0">
                                              <p:tn val="61"/>
                                            </p:cond>
                                          </p:stCondLst>
                                          <p:endCondLst>
                                            <p:cond evt="onStopAudio" delay="0">
                                              <p:tgtEl>
                                                <p:sldTgt/>
                                              </p:tgtEl>
                                            </p:cond>
                                          </p:endCondLst>
                                        </p:cTn>
                                        <p:tgtEl>
                                          <p:sndTgt r:embed="rId9" name="om tomber.wav"/>
                                        </p:tgtEl>
                                      </p:cMediaNode>
                                    </p:audio>
                                  </p:sub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500"/>
                                        <p:tgtEl>
                                          <p:spTgt spid="22"/>
                                        </p:tgtEl>
                                      </p:cBhvr>
                                    </p:animEffect>
                                  </p:childTnLst>
                                  <p:subTnLst>
                                    <p:audio>
                                      <p:cMediaNode>
                                        <p:cTn display="0" masterRel="sameClick">
                                          <p:stCondLst>
                                            <p:cond evt="begin" delay="0">
                                              <p:tn val="66"/>
                                            </p:cond>
                                          </p:stCondLst>
                                          <p:endCondLst>
                                            <p:cond evt="onStopAudio" delay="0">
                                              <p:tgtEl>
                                                <p:sldTgt/>
                                              </p:tgtEl>
                                            </p:cond>
                                          </p:endCondLst>
                                        </p:cTn>
                                        <p:tgtEl>
                                          <p:sndTgt r:embed="rId9" name="om tomber.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animBg="1"/>
      <p:bldP spid="5" grpId="0"/>
      <p:bldP spid="4" grpId="0"/>
      <p:bldP spid="15" grpId="0"/>
      <p:bldP spid="7" grpId="0"/>
      <p:bldP spid="8" grpId="0"/>
      <p:bldP spid="10" grpId="0"/>
      <p:bldP spid="16" grpId="0"/>
      <p:bldP spid="17" grpId="0"/>
      <p:bldP spid="22" grpId="0"/>
    </p:bldLst>
  </p:timing>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959" y="178002"/>
            <a:ext cx="5492196" cy="867128"/>
          </a:xfrm>
          <a:prstGeom prst="rect">
            <a:avLst/>
          </a:prstGeom>
        </p:spPr>
      </p:pic>
      <p:sp>
        <p:nvSpPr>
          <p:cNvPr id="4" name="Title 3"/>
          <p:cNvSpPr>
            <a:spLocks noGrp="1"/>
          </p:cNvSpPr>
          <p:nvPr>
            <p:ph type="title"/>
          </p:nvPr>
        </p:nvSpPr>
        <p:spPr>
          <a:xfrm>
            <a:off x="15959" y="177820"/>
            <a:ext cx="5265384" cy="707849"/>
          </a:xfrm>
        </p:spPr>
        <p:txBody>
          <a:bodyPr>
            <a:normAutofit/>
          </a:bodyPr>
          <a:lstStyle/>
          <a:p>
            <a:r>
              <a:rPr lang="fr-FR" sz="3600" b="1" dirty="0">
                <a:solidFill>
                  <a:schemeClr val="bg1"/>
                </a:solidFill>
              </a:rPr>
              <a:t>Les voyelles nasales </a:t>
            </a:r>
            <a:r>
              <a:rPr lang="en-GB" sz="3600" b="1" dirty="0">
                <a:solidFill>
                  <a:schemeClr val="bg1"/>
                </a:solidFill>
              </a:rPr>
              <a:t>  </a:t>
            </a:r>
          </a:p>
        </p:txBody>
      </p:sp>
      <p:sp>
        <p:nvSpPr>
          <p:cNvPr id="7" name="Rounded Rectangle 46">
            <a:extLst>
              <a:ext uri="{FF2B5EF4-FFF2-40B4-BE49-F238E27FC236}">
                <a16:creationId xmlns:a16="http://schemas.microsoft.com/office/drawing/2014/main" id="{8F859989-DB06-4C35-8F6D-A746E286940A}"/>
              </a:ext>
            </a:extLst>
          </p:cNvPr>
          <p:cNvSpPr/>
          <p:nvPr/>
        </p:nvSpPr>
        <p:spPr>
          <a:xfrm>
            <a:off x="10481801" y="251600"/>
            <a:ext cx="1545087"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lvl="0" algn="ctr">
              <a:defRPr/>
            </a:pPr>
            <a:r>
              <a:rPr lang="fr-FR" sz="2000" b="1" dirty="0">
                <a:solidFill>
                  <a:prstClr val="white"/>
                </a:solidFill>
                <a:latin typeface="Century Gothic" panose="020B0502020202020204" pitchFamily="34" charset="0"/>
              </a:rPr>
              <a:t>lire/parl</a:t>
            </a:r>
            <a:r>
              <a:rPr kumimoji="0" lang="fr-FR" sz="2000" b="1" i="0" u="none" strike="noStrike" kern="1200" cap="none" spc="0" normalizeH="0" baseline="0" dirty="0">
                <a:ln>
                  <a:noFill/>
                </a:ln>
                <a:solidFill>
                  <a:prstClr val="white"/>
                </a:solidFill>
                <a:effectLst/>
                <a:uLnTx/>
                <a:uFillTx/>
                <a:latin typeface="Century Gothic" panose="020B0502020202020204" pitchFamily="34" charset="0"/>
                <a:ea typeface="+mn-ea"/>
                <a:cs typeface="+mn-cs"/>
              </a:rPr>
              <a:t>er</a:t>
            </a:r>
          </a:p>
        </p:txBody>
      </p:sp>
      <p:sp>
        <p:nvSpPr>
          <p:cNvPr id="2" name="TextBox 1">
            <a:extLst>
              <a:ext uri="{FF2B5EF4-FFF2-40B4-BE49-F238E27FC236}">
                <a16:creationId xmlns:a16="http://schemas.microsoft.com/office/drawing/2014/main" id="{F5AEF9DF-2FD5-1442-9E84-D31130754D83}"/>
              </a:ext>
            </a:extLst>
          </p:cNvPr>
          <p:cNvSpPr txBox="1"/>
          <p:nvPr/>
        </p:nvSpPr>
        <p:spPr>
          <a:xfrm>
            <a:off x="2074523" y="1966326"/>
            <a:ext cx="1833147" cy="1938992"/>
          </a:xfrm>
          <a:prstGeom prst="rect">
            <a:avLst/>
          </a:prstGeom>
          <a:solidFill>
            <a:srgbClr val="E3EAFD"/>
          </a:solidFill>
          <a:ln>
            <a:solidFill>
              <a:srgbClr val="115076"/>
            </a:solidFill>
          </a:ln>
        </p:spPr>
        <p:txBody>
          <a:bodyPr wrap="square" rtlCol="0">
            <a:spAutoFit/>
          </a:bodyPr>
          <a:lstStyle/>
          <a:p>
            <a:pPr algn="ctr"/>
            <a:r>
              <a:rPr lang="fr-FR" sz="2800" dirty="0">
                <a:solidFill>
                  <a:srgbClr val="115076"/>
                </a:solidFill>
              </a:rPr>
              <a:t>tr</a:t>
            </a:r>
            <a:r>
              <a:rPr lang="fr-FR" sz="2800" b="1" dirty="0">
                <a:solidFill>
                  <a:srgbClr val="115076"/>
                </a:solidFill>
              </a:rPr>
              <a:t>om</a:t>
            </a:r>
            <a:r>
              <a:rPr lang="fr-FR" sz="2800" dirty="0">
                <a:solidFill>
                  <a:srgbClr val="115076"/>
                </a:solidFill>
              </a:rPr>
              <a:t>per</a:t>
            </a:r>
          </a:p>
          <a:p>
            <a:pPr algn="ctr"/>
            <a:r>
              <a:rPr lang="fr-FR" sz="2000" dirty="0">
                <a:solidFill>
                  <a:srgbClr val="115076"/>
                </a:solidFill>
              </a:rPr>
              <a:t>[</a:t>
            </a:r>
            <a:r>
              <a:rPr lang="en-GB" sz="2000" dirty="0">
                <a:solidFill>
                  <a:srgbClr val="115076"/>
                </a:solidFill>
              </a:rPr>
              <a:t>to deceive</a:t>
            </a:r>
            <a:r>
              <a:rPr lang="fr-FR" sz="2000" dirty="0">
                <a:solidFill>
                  <a:srgbClr val="115076"/>
                </a:solidFill>
              </a:rPr>
              <a:t>]</a:t>
            </a:r>
          </a:p>
          <a:p>
            <a:pPr algn="ctr"/>
            <a:endParaRPr lang="fr-FR" dirty="0">
              <a:solidFill>
                <a:srgbClr val="115076"/>
              </a:solidFill>
            </a:endParaRPr>
          </a:p>
          <a:p>
            <a:pPr algn="ctr"/>
            <a:endParaRPr lang="fr-FR" dirty="0">
              <a:solidFill>
                <a:srgbClr val="115076"/>
              </a:solidFill>
            </a:endParaRPr>
          </a:p>
          <a:p>
            <a:pPr algn="ctr"/>
            <a:endParaRPr lang="fr-FR" dirty="0">
              <a:solidFill>
                <a:srgbClr val="115076"/>
              </a:solidFill>
            </a:endParaRPr>
          </a:p>
          <a:p>
            <a:pPr algn="ctr"/>
            <a:endParaRPr lang="fr-FR" dirty="0">
              <a:solidFill>
                <a:srgbClr val="115076"/>
              </a:solidFill>
            </a:endParaRPr>
          </a:p>
        </p:txBody>
      </p:sp>
      <p:sp>
        <p:nvSpPr>
          <p:cNvPr id="6" name="TextBox 5">
            <a:extLst>
              <a:ext uri="{FF2B5EF4-FFF2-40B4-BE49-F238E27FC236}">
                <a16:creationId xmlns:a16="http://schemas.microsoft.com/office/drawing/2014/main" id="{8AC3E6F7-F57E-4B9C-B826-A7D25754D13D}"/>
              </a:ext>
            </a:extLst>
          </p:cNvPr>
          <p:cNvSpPr txBox="1"/>
          <p:nvPr/>
        </p:nvSpPr>
        <p:spPr>
          <a:xfrm>
            <a:off x="38150" y="1066043"/>
            <a:ext cx="12153850" cy="830997"/>
          </a:xfrm>
          <a:prstGeom prst="rect">
            <a:avLst/>
          </a:prstGeom>
          <a:noFill/>
        </p:spPr>
        <p:txBody>
          <a:bodyPr wrap="square" rtlCol="0">
            <a:spAutoFit/>
          </a:bodyPr>
          <a:lstStyle/>
          <a:p>
            <a:r>
              <a:rPr lang="en-GB" sz="2400" dirty="0">
                <a:solidFill>
                  <a:srgbClr val="115076"/>
                </a:solidFill>
              </a:rPr>
              <a:t>Remember that the </a:t>
            </a:r>
            <a:r>
              <a:rPr lang="en-GB" sz="2400" b="1" dirty="0">
                <a:solidFill>
                  <a:srgbClr val="115076"/>
                </a:solidFill>
              </a:rPr>
              <a:t>nasal</a:t>
            </a:r>
            <a:r>
              <a:rPr lang="en-GB" sz="2400" dirty="0">
                <a:solidFill>
                  <a:srgbClr val="115076"/>
                </a:solidFill>
              </a:rPr>
              <a:t> SSCs </a:t>
            </a:r>
            <a:r>
              <a:rPr lang="en-GB" sz="2400" b="1" dirty="0">
                <a:solidFill>
                  <a:srgbClr val="115076"/>
                </a:solidFill>
              </a:rPr>
              <a:t>[on] </a:t>
            </a:r>
            <a:r>
              <a:rPr lang="en-GB" sz="2400" dirty="0">
                <a:solidFill>
                  <a:srgbClr val="115076"/>
                </a:solidFill>
              </a:rPr>
              <a:t>and </a:t>
            </a:r>
            <a:r>
              <a:rPr lang="en-GB" sz="2400" b="1" dirty="0">
                <a:solidFill>
                  <a:srgbClr val="115076"/>
                </a:solidFill>
              </a:rPr>
              <a:t>[om] </a:t>
            </a:r>
            <a:r>
              <a:rPr lang="en-GB" sz="2400" dirty="0">
                <a:solidFill>
                  <a:srgbClr val="115076"/>
                </a:solidFill>
              </a:rPr>
              <a:t>become </a:t>
            </a:r>
            <a:r>
              <a:rPr lang="en-GB" sz="2400" b="1" dirty="0">
                <a:solidFill>
                  <a:srgbClr val="115076"/>
                </a:solidFill>
              </a:rPr>
              <a:t>non-nasal </a:t>
            </a:r>
            <a:r>
              <a:rPr lang="en-GB" sz="2400" dirty="0">
                <a:solidFill>
                  <a:srgbClr val="115076"/>
                </a:solidFill>
              </a:rPr>
              <a:t>sounds when they come </a:t>
            </a:r>
            <a:r>
              <a:rPr lang="en-GB" sz="2400" b="1" dirty="0">
                <a:solidFill>
                  <a:srgbClr val="115076"/>
                </a:solidFill>
              </a:rPr>
              <a:t>before a vowel.</a:t>
            </a:r>
            <a:endParaRPr lang="en-GB" sz="2400" dirty="0">
              <a:solidFill>
                <a:srgbClr val="115076"/>
              </a:solidFill>
            </a:endParaRPr>
          </a:p>
        </p:txBody>
      </p:sp>
      <p:sp>
        <p:nvSpPr>
          <p:cNvPr id="10" name="TextBox 9">
            <a:extLst>
              <a:ext uri="{FF2B5EF4-FFF2-40B4-BE49-F238E27FC236}">
                <a16:creationId xmlns:a16="http://schemas.microsoft.com/office/drawing/2014/main" id="{92A3D034-4C3E-405B-986F-331EA084B620}"/>
              </a:ext>
            </a:extLst>
          </p:cNvPr>
          <p:cNvSpPr txBox="1"/>
          <p:nvPr/>
        </p:nvSpPr>
        <p:spPr>
          <a:xfrm>
            <a:off x="8138167" y="3981497"/>
            <a:ext cx="2152768" cy="2215991"/>
          </a:xfrm>
          <a:prstGeom prst="rect">
            <a:avLst/>
          </a:prstGeom>
          <a:solidFill>
            <a:srgbClr val="115076"/>
          </a:solidFill>
          <a:ln>
            <a:solidFill>
              <a:srgbClr val="115076"/>
            </a:solidFill>
          </a:ln>
        </p:spPr>
        <p:txBody>
          <a:bodyPr wrap="square" rtlCol="0">
            <a:spAutoFit/>
          </a:bodyPr>
          <a:lstStyle/>
          <a:p>
            <a:pPr algn="ctr"/>
            <a:r>
              <a:rPr lang="fr-FR" sz="2800" dirty="0">
                <a:solidFill>
                  <a:schemeClr val="bg1"/>
                </a:solidFill>
              </a:rPr>
              <a:t>m</a:t>
            </a:r>
            <a:r>
              <a:rPr lang="fr-FR" sz="2800" b="1" dirty="0">
                <a:solidFill>
                  <a:schemeClr val="bg1"/>
                </a:solidFill>
              </a:rPr>
              <a:t>on</a:t>
            </a:r>
            <a:r>
              <a:rPr lang="fr-FR" sz="2800" dirty="0">
                <a:solidFill>
                  <a:schemeClr val="bg1"/>
                </a:solidFill>
              </a:rPr>
              <a:t>archie</a:t>
            </a:r>
          </a:p>
          <a:p>
            <a:pPr algn="ctr"/>
            <a:r>
              <a:rPr lang="fr-FR" sz="2000" dirty="0">
                <a:solidFill>
                  <a:schemeClr val="bg1"/>
                </a:solidFill>
              </a:rPr>
              <a:t>[</a:t>
            </a:r>
            <a:r>
              <a:rPr lang="en-GB" sz="2000" dirty="0">
                <a:solidFill>
                  <a:schemeClr val="bg1"/>
                </a:solidFill>
              </a:rPr>
              <a:t>monarchy</a:t>
            </a:r>
            <a:r>
              <a:rPr lang="fr-FR" sz="2000" dirty="0">
                <a:solidFill>
                  <a:schemeClr val="bg1"/>
                </a:solidFill>
              </a:rPr>
              <a:t>]</a:t>
            </a:r>
          </a:p>
          <a:p>
            <a:pPr algn="ctr"/>
            <a:endParaRPr lang="fr-FR" dirty="0">
              <a:solidFill>
                <a:schemeClr val="bg1"/>
              </a:solidFill>
            </a:endParaRPr>
          </a:p>
          <a:p>
            <a:pPr algn="ctr"/>
            <a:endParaRPr lang="fr-FR" dirty="0">
              <a:solidFill>
                <a:schemeClr val="bg1"/>
              </a:solidFill>
            </a:endParaRPr>
          </a:p>
          <a:p>
            <a:pPr algn="ctr"/>
            <a:endParaRPr lang="fr-FR" dirty="0">
              <a:solidFill>
                <a:schemeClr val="bg1"/>
              </a:solidFill>
            </a:endParaRPr>
          </a:p>
          <a:p>
            <a:pPr algn="ctr"/>
            <a:endParaRPr lang="fr-FR" dirty="0">
              <a:solidFill>
                <a:schemeClr val="bg1"/>
              </a:solidFill>
            </a:endParaRPr>
          </a:p>
          <a:p>
            <a:pPr algn="ctr"/>
            <a:endParaRPr lang="fr-FR" dirty="0">
              <a:solidFill>
                <a:schemeClr val="bg1"/>
              </a:solidFill>
            </a:endParaRPr>
          </a:p>
        </p:txBody>
      </p:sp>
      <p:sp>
        <p:nvSpPr>
          <p:cNvPr id="11" name="TextBox 10">
            <a:extLst>
              <a:ext uri="{FF2B5EF4-FFF2-40B4-BE49-F238E27FC236}">
                <a16:creationId xmlns:a16="http://schemas.microsoft.com/office/drawing/2014/main" id="{A3C83F86-C9DE-440C-A4B9-EF14F6F2CE74}"/>
              </a:ext>
            </a:extLst>
          </p:cNvPr>
          <p:cNvSpPr txBox="1"/>
          <p:nvPr/>
        </p:nvSpPr>
        <p:spPr>
          <a:xfrm>
            <a:off x="10358598" y="3990948"/>
            <a:ext cx="1673394" cy="2215991"/>
          </a:xfrm>
          <a:prstGeom prst="rect">
            <a:avLst/>
          </a:prstGeom>
          <a:solidFill>
            <a:srgbClr val="E87D1E"/>
          </a:solidFill>
          <a:ln>
            <a:solidFill>
              <a:srgbClr val="115076"/>
            </a:solidFill>
          </a:ln>
        </p:spPr>
        <p:txBody>
          <a:bodyPr wrap="square" rtlCol="0">
            <a:spAutoFit/>
          </a:bodyPr>
          <a:lstStyle/>
          <a:p>
            <a:pPr algn="ctr"/>
            <a:r>
              <a:rPr lang="fr-FR" sz="2800" dirty="0">
                <a:solidFill>
                  <a:schemeClr val="bg1"/>
                </a:solidFill>
              </a:rPr>
              <a:t>c</a:t>
            </a:r>
            <a:r>
              <a:rPr lang="fr-FR" sz="2800" b="1" dirty="0">
                <a:solidFill>
                  <a:schemeClr val="bg1"/>
                </a:solidFill>
              </a:rPr>
              <a:t>om</a:t>
            </a:r>
            <a:r>
              <a:rPr lang="fr-FR" sz="2800" dirty="0">
                <a:solidFill>
                  <a:schemeClr val="bg1"/>
                </a:solidFill>
              </a:rPr>
              <a:t>plot</a:t>
            </a:r>
            <a:endParaRPr lang="fr-FR" sz="2800" b="1" dirty="0">
              <a:solidFill>
                <a:schemeClr val="bg1"/>
              </a:solidFill>
            </a:endParaRPr>
          </a:p>
          <a:p>
            <a:pPr algn="ctr"/>
            <a:r>
              <a:rPr lang="fr-FR" sz="2000" dirty="0">
                <a:solidFill>
                  <a:schemeClr val="bg1"/>
                </a:solidFill>
              </a:rPr>
              <a:t>[</a:t>
            </a:r>
            <a:r>
              <a:rPr lang="en-GB" sz="2000" dirty="0">
                <a:solidFill>
                  <a:schemeClr val="bg1"/>
                </a:solidFill>
              </a:rPr>
              <a:t>plot</a:t>
            </a:r>
            <a:r>
              <a:rPr lang="fr-FR" sz="2000" dirty="0">
                <a:solidFill>
                  <a:schemeClr val="bg1"/>
                </a:solidFill>
              </a:rPr>
              <a:t>]</a:t>
            </a:r>
          </a:p>
          <a:p>
            <a:pPr algn="ctr"/>
            <a:endParaRPr lang="fr-FR" dirty="0">
              <a:solidFill>
                <a:schemeClr val="bg1"/>
              </a:solidFill>
            </a:endParaRPr>
          </a:p>
          <a:p>
            <a:pPr algn="ctr"/>
            <a:endParaRPr lang="fr-FR" dirty="0">
              <a:solidFill>
                <a:schemeClr val="bg1"/>
              </a:solidFill>
            </a:endParaRPr>
          </a:p>
          <a:p>
            <a:pPr algn="ctr"/>
            <a:endParaRPr lang="fr-FR" dirty="0">
              <a:solidFill>
                <a:schemeClr val="bg1"/>
              </a:solidFill>
            </a:endParaRPr>
          </a:p>
          <a:p>
            <a:pPr algn="ctr"/>
            <a:endParaRPr lang="fr-FR" dirty="0">
              <a:solidFill>
                <a:schemeClr val="bg1"/>
              </a:solidFill>
            </a:endParaRPr>
          </a:p>
          <a:p>
            <a:pPr algn="ctr"/>
            <a:endParaRPr lang="fr-FR" dirty="0">
              <a:solidFill>
                <a:schemeClr val="bg1"/>
              </a:solidFill>
            </a:endParaRPr>
          </a:p>
        </p:txBody>
      </p:sp>
      <p:sp>
        <p:nvSpPr>
          <p:cNvPr id="12" name="TextBox 11">
            <a:extLst>
              <a:ext uri="{FF2B5EF4-FFF2-40B4-BE49-F238E27FC236}">
                <a16:creationId xmlns:a16="http://schemas.microsoft.com/office/drawing/2014/main" id="{F6F7BA76-CF35-4090-86E0-7259204EBDA4}"/>
              </a:ext>
            </a:extLst>
          </p:cNvPr>
          <p:cNvSpPr txBox="1"/>
          <p:nvPr/>
        </p:nvSpPr>
        <p:spPr>
          <a:xfrm>
            <a:off x="10404716" y="1978977"/>
            <a:ext cx="1622551" cy="1938992"/>
          </a:xfrm>
          <a:prstGeom prst="rect">
            <a:avLst/>
          </a:prstGeom>
          <a:solidFill>
            <a:srgbClr val="E3EAFD"/>
          </a:solidFill>
          <a:ln>
            <a:solidFill>
              <a:srgbClr val="115076"/>
            </a:solidFill>
          </a:ln>
        </p:spPr>
        <p:txBody>
          <a:bodyPr wrap="square" rtlCol="0">
            <a:spAutoFit/>
          </a:bodyPr>
          <a:lstStyle/>
          <a:p>
            <a:pPr algn="ctr"/>
            <a:r>
              <a:rPr lang="fr-FR" sz="2800" dirty="0">
                <a:solidFill>
                  <a:srgbClr val="115076"/>
                </a:solidFill>
              </a:rPr>
              <a:t>bât</a:t>
            </a:r>
            <a:r>
              <a:rPr lang="fr-FR" sz="2800" b="1" dirty="0">
                <a:solidFill>
                  <a:srgbClr val="115076"/>
                </a:solidFill>
              </a:rPr>
              <a:t>on</a:t>
            </a:r>
          </a:p>
          <a:p>
            <a:pPr algn="ctr"/>
            <a:r>
              <a:rPr lang="fr-FR" sz="2000" dirty="0">
                <a:solidFill>
                  <a:srgbClr val="115076"/>
                </a:solidFill>
              </a:rPr>
              <a:t>[stick]</a:t>
            </a:r>
          </a:p>
          <a:p>
            <a:pPr algn="ctr"/>
            <a:endParaRPr lang="fr-FR" dirty="0">
              <a:solidFill>
                <a:srgbClr val="115076"/>
              </a:solidFill>
            </a:endParaRPr>
          </a:p>
          <a:p>
            <a:pPr algn="ctr"/>
            <a:endParaRPr lang="fr-FR" dirty="0">
              <a:solidFill>
                <a:srgbClr val="115076"/>
              </a:solidFill>
            </a:endParaRPr>
          </a:p>
          <a:p>
            <a:pPr algn="ctr"/>
            <a:endParaRPr lang="fr-FR" dirty="0">
              <a:solidFill>
                <a:srgbClr val="115076"/>
              </a:solidFill>
            </a:endParaRPr>
          </a:p>
          <a:p>
            <a:pPr algn="ctr"/>
            <a:endParaRPr lang="fr-FR" dirty="0">
              <a:solidFill>
                <a:srgbClr val="115076"/>
              </a:solidFill>
            </a:endParaRPr>
          </a:p>
        </p:txBody>
      </p:sp>
      <p:sp>
        <p:nvSpPr>
          <p:cNvPr id="13" name="TextBox 12">
            <a:extLst>
              <a:ext uri="{FF2B5EF4-FFF2-40B4-BE49-F238E27FC236}">
                <a16:creationId xmlns:a16="http://schemas.microsoft.com/office/drawing/2014/main" id="{0574DA6C-2F04-400E-9805-65AF1D6D6A20}"/>
              </a:ext>
            </a:extLst>
          </p:cNvPr>
          <p:cNvSpPr txBox="1"/>
          <p:nvPr/>
        </p:nvSpPr>
        <p:spPr>
          <a:xfrm>
            <a:off x="6285252" y="3981497"/>
            <a:ext cx="1750143" cy="2215991"/>
          </a:xfrm>
          <a:prstGeom prst="rect">
            <a:avLst/>
          </a:prstGeom>
          <a:solidFill>
            <a:srgbClr val="E3EAFD"/>
          </a:solidFill>
          <a:ln>
            <a:solidFill>
              <a:srgbClr val="115076"/>
            </a:solidFill>
          </a:ln>
        </p:spPr>
        <p:txBody>
          <a:bodyPr wrap="square" rtlCol="0">
            <a:spAutoFit/>
          </a:bodyPr>
          <a:lstStyle/>
          <a:p>
            <a:pPr algn="ctr"/>
            <a:r>
              <a:rPr lang="fr-FR" sz="2800" dirty="0">
                <a:solidFill>
                  <a:srgbClr val="115076"/>
                </a:solidFill>
              </a:rPr>
              <a:t>c</a:t>
            </a:r>
            <a:r>
              <a:rPr lang="fr-FR" sz="2800" b="1" dirty="0">
                <a:solidFill>
                  <a:srgbClr val="115076"/>
                </a:solidFill>
              </a:rPr>
              <a:t>om</a:t>
            </a:r>
            <a:r>
              <a:rPr lang="fr-FR" sz="2800" dirty="0">
                <a:solidFill>
                  <a:srgbClr val="115076"/>
                </a:solidFill>
              </a:rPr>
              <a:t>ité</a:t>
            </a:r>
          </a:p>
          <a:p>
            <a:pPr algn="ctr"/>
            <a:r>
              <a:rPr lang="fr-FR" sz="2000" dirty="0">
                <a:solidFill>
                  <a:srgbClr val="115076"/>
                </a:solidFill>
              </a:rPr>
              <a:t>[</a:t>
            </a:r>
            <a:r>
              <a:rPr lang="en-GB" sz="2000" dirty="0">
                <a:solidFill>
                  <a:srgbClr val="115076"/>
                </a:solidFill>
              </a:rPr>
              <a:t>committee</a:t>
            </a:r>
            <a:r>
              <a:rPr lang="fr-FR" sz="2000" dirty="0">
                <a:solidFill>
                  <a:srgbClr val="115076"/>
                </a:solidFill>
              </a:rPr>
              <a:t>]</a:t>
            </a:r>
          </a:p>
          <a:p>
            <a:pPr algn="ctr"/>
            <a:endParaRPr lang="fr-FR" dirty="0">
              <a:solidFill>
                <a:srgbClr val="115076"/>
              </a:solidFill>
            </a:endParaRPr>
          </a:p>
          <a:p>
            <a:pPr algn="ctr"/>
            <a:endParaRPr lang="fr-FR" dirty="0">
              <a:solidFill>
                <a:srgbClr val="115076"/>
              </a:solidFill>
            </a:endParaRPr>
          </a:p>
          <a:p>
            <a:pPr algn="ctr"/>
            <a:endParaRPr lang="fr-FR" dirty="0">
              <a:solidFill>
                <a:srgbClr val="115076"/>
              </a:solidFill>
            </a:endParaRPr>
          </a:p>
          <a:p>
            <a:pPr algn="ctr"/>
            <a:endParaRPr lang="fr-FR" dirty="0">
              <a:solidFill>
                <a:srgbClr val="115076"/>
              </a:solidFill>
            </a:endParaRPr>
          </a:p>
          <a:p>
            <a:pPr algn="ctr"/>
            <a:endParaRPr lang="fr-FR" dirty="0">
              <a:solidFill>
                <a:srgbClr val="115076"/>
              </a:solidFill>
            </a:endParaRPr>
          </a:p>
        </p:txBody>
      </p:sp>
      <p:sp>
        <p:nvSpPr>
          <p:cNvPr id="14" name="TextBox 13">
            <a:extLst>
              <a:ext uri="{FF2B5EF4-FFF2-40B4-BE49-F238E27FC236}">
                <a16:creationId xmlns:a16="http://schemas.microsoft.com/office/drawing/2014/main" id="{80501834-70F3-45F0-BC2B-17271A21BB26}"/>
              </a:ext>
            </a:extLst>
          </p:cNvPr>
          <p:cNvSpPr txBox="1"/>
          <p:nvPr/>
        </p:nvSpPr>
        <p:spPr>
          <a:xfrm>
            <a:off x="7849911" y="1966326"/>
            <a:ext cx="2441026" cy="1938992"/>
          </a:xfrm>
          <a:prstGeom prst="rect">
            <a:avLst/>
          </a:prstGeom>
          <a:solidFill>
            <a:srgbClr val="E87D1E"/>
          </a:solidFill>
          <a:ln>
            <a:solidFill>
              <a:srgbClr val="115076"/>
            </a:solidFill>
          </a:ln>
        </p:spPr>
        <p:txBody>
          <a:bodyPr wrap="square" rtlCol="0">
            <a:spAutoFit/>
          </a:bodyPr>
          <a:lstStyle/>
          <a:p>
            <a:pPr algn="ctr"/>
            <a:r>
              <a:rPr lang="fr-FR" sz="2800" dirty="0">
                <a:solidFill>
                  <a:schemeClr val="bg1"/>
                </a:solidFill>
              </a:rPr>
              <a:t>reb</a:t>
            </a:r>
            <a:r>
              <a:rPr lang="fr-FR" sz="2800" b="1" dirty="0">
                <a:solidFill>
                  <a:schemeClr val="bg1"/>
                </a:solidFill>
              </a:rPr>
              <a:t>on</a:t>
            </a:r>
            <a:r>
              <a:rPr lang="fr-FR" sz="2800" dirty="0">
                <a:solidFill>
                  <a:schemeClr val="bg1"/>
                </a:solidFill>
              </a:rPr>
              <a:t>dir</a:t>
            </a:r>
          </a:p>
          <a:p>
            <a:pPr algn="ctr"/>
            <a:r>
              <a:rPr lang="fr-FR" sz="2000" dirty="0">
                <a:solidFill>
                  <a:schemeClr val="bg1"/>
                </a:solidFill>
              </a:rPr>
              <a:t>[</a:t>
            </a:r>
            <a:r>
              <a:rPr lang="en-GB" sz="2000" dirty="0">
                <a:solidFill>
                  <a:schemeClr val="bg1"/>
                </a:solidFill>
              </a:rPr>
              <a:t>to bounce back]</a:t>
            </a:r>
            <a:endParaRPr lang="fr-FR" sz="2000" dirty="0">
              <a:solidFill>
                <a:schemeClr val="bg1"/>
              </a:solidFill>
            </a:endParaRPr>
          </a:p>
          <a:p>
            <a:pPr algn="ctr"/>
            <a:endParaRPr lang="fr-FR" dirty="0">
              <a:solidFill>
                <a:schemeClr val="bg1"/>
              </a:solidFill>
            </a:endParaRPr>
          </a:p>
          <a:p>
            <a:pPr algn="ctr"/>
            <a:endParaRPr lang="fr-FR" dirty="0">
              <a:solidFill>
                <a:schemeClr val="bg1"/>
              </a:solidFill>
            </a:endParaRPr>
          </a:p>
          <a:p>
            <a:pPr algn="ctr"/>
            <a:endParaRPr lang="fr-FR" dirty="0">
              <a:solidFill>
                <a:schemeClr val="bg1"/>
              </a:solidFill>
            </a:endParaRPr>
          </a:p>
          <a:p>
            <a:pPr algn="ctr"/>
            <a:endParaRPr lang="fr-FR" dirty="0">
              <a:solidFill>
                <a:schemeClr val="bg1"/>
              </a:solidFill>
            </a:endParaRPr>
          </a:p>
        </p:txBody>
      </p:sp>
      <p:sp>
        <p:nvSpPr>
          <p:cNvPr id="15" name="TextBox 14">
            <a:extLst>
              <a:ext uri="{FF2B5EF4-FFF2-40B4-BE49-F238E27FC236}">
                <a16:creationId xmlns:a16="http://schemas.microsoft.com/office/drawing/2014/main" id="{854B66AE-ABF7-4BC0-95A5-6637D0635B42}"/>
              </a:ext>
            </a:extLst>
          </p:cNvPr>
          <p:cNvSpPr txBox="1"/>
          <p:nvPr/>
        </p:nvSpPr>
        <p:spPr>
          <a:xfrm>
            <a:off x="177431" y="3969129"/>
            <a:ext cx="1966891" cy="2215991"/>
          </a:xfrm>
          <a:prstGeom prst="rect">
            <a:avLst/>
          </a:prstGeom>
          <a:solidFill>
            <a:srgbClr val="115076"/>
          </a:solidFill>
          <a:ln>
            <a:solidFill>
              <a:srgbClr val="115076"/>
            </a:solidFill>
          </a:ln>
        </p:spPr>
        <p:txBody>
          <a:bodyPr wrap="square" rtlCol="0">
            <a:spAutoFit/>
          </a:bodyPr>
          <a:lstStyle/>
          <a:p>
            <a:pPr algn="ctr"/>
            <a:r>
              <a:rPr lang="fr-FR" sz="2800" dirty="0">
                <a:solidFill>
                  <a:schemeClr val="bg1"/>
                </a:solidFill>
              </a:rPr>
              <a:t>escadr</a:t>
            </a:r>
            <a:r>
              <a:rPr lang="fr-FR" sz="2800" b="1" dirty="0">
                <a:solidFill>
                  <a:schemeClr val="bg1"/>
                </a:solidFill>
              </a:rPr>
              <a:t>on</a:t>
            </a:r>
          </a:p>
          <a:p>
            <a:pPr algn="ctr"/>
            <a:r>
              <a:rPr lang="en-GB" sz="2000" dirty="0">
                <a:solidFill>
                  <a:schemeClr val="bg1"/>
                </a:solidFill>
              </a:rPr>
              <a:t>[squadron</a:t>
            </a:r>
            <a:r>
              <a:rPr lang="fr-FR" sz="2000" dirty="0">
                <a:solidFill>
                  <a:schemeClr val="bg1"/>
                </a:solidFill>
              </a:rPr>
              <a:t>]</a:t>
            </a:r>
          </a:p>
          <a:p>
            <a:pPr algn="ctr"/>
            <a:endParaRPr lang="fr-FR" dirty="0">
              <a:solidFill>
                <a:schemeClr val="bg1"/>
              </a:solidFill>
            </a:endParaRPr>
          </a:p>
          <a:p>
            <a:pPr algn="ctr"/>
            <a:endParaRPr lang="fr-FR" dirty="0">
              <a:solidFill>
                <a:schemeClr val="bg1"/>
              </a:solidFill>
            </a:endParaRPr>
          </a:p>
          <a:p>
            <a:pPr algn="ctr"/>
            <a:endParaRPr lang="fr-FR" dirty="0">
              <a:solidFill>
                <a:schemeClr val="bg1"/>
              </a:solidFill>
            </a:endParaRPr>
          </a:p>
          <a:p>
            <a:pPr algn="ctr"/>
            <a:endParaRPr lang="fr-FR" dirty="0">
              <a:solidFill>
                <a:schemeClr val="bg1"/>
              </a:solidFill>
            </a:endParaRPr>
          </a:p>
          <a:p>
            <a:pPr algn="ctr"/>
            <a:endParaRPr lang="fr-FR" dirty="0">
              <a:solidFill>
                <a:schemeClr val="bg1"/>
              </a:solidFill>
            </a:endParaRPr>
          </a:p>
        </p:txBody>
      </p:sp>
      <p:sp>
        <p:nvSpPr>
          <p:cNvPr id="16" name="TextBox 15">
            <a:extLst>
              <a:ext uri="{FF2B5EF4-FFF2-40B4-BE49-F238E27FC236}">
                <a16:creationId xmlns:a16="http://schemas.microsoft.com/office/drawing/2014/main" id="{44ABBC46-FA7C-411B-B75C-4251ED2EC9B3}"/>
              </a:ext>
            </a:extLst>
          </p:cNvPr>
          <p:cNvSpPr txBox="1"/>
          <p:nvPr/>
        </p:nvSpPr>
        <p:spPr>
          <a:xfrm>
            <a:off x="5985987" y="1966326"/>
            <a:ext cx="1750143" cy="1938992"/>
          </a:xfrm>
          <a:prstGeom prst="rect">
            <a:avLst/>
          </a:prstGeom>
          <a:solidFill>
            <a:srgbClr val="FBF0D5"/>
          </a:solidFill>
          <a:ln>
            <a:solidFill>
              <a:srgbClr val="115076"/>
            </a:solidFill>
          </a:ln>
        </p:spPr>
        <p:txBody>
          <a:bodyPr wrap="square" rtlCol="0">
            <a:spAutoFit/>
          </a:bodyPr>
          <a:lstStyle/>
          <a:p>
            <a:pPr algn="ctr"/>
            <a:r>
              <a:rPr lang="fr-FR" sz="2800" dirty="0">
                <a:solidFill>
                  <a:srgbClr val="115076"/>
                </a:solidFill>
              </a:rPr>
              <a:t>c</a:t>
            </a:r>
            <a:r>
              <a:rPr lang="fr-FR" sz="2800" b="1" dirty="0">
                <a:solidFill>
                  <a:srgbClr val="115076"/>
                </a:solidFill>
              </a:rPr>
              <a:t>om</a:t>
            </a:r>
            <a:r>
              <a:rPr lang="fr-FR" sz="2800" dirty="0">
                <a:solidFill>
                  <a:srgbClr val="115076"/>
                </a:solidFill>
              </a:rPr>
              <a:t>pas</a:t>
            </a:r>
          </a:p>
          <a:p>
            <a:pPr algn="ctr"/>
            <a:r>
              <a:rPr lang="fr-FR" sz="2000" dirty="0">
                <a:solidFill>
                  <a:srgbClr val="115076"/>
                </a:solidFill>
              </a:rPr>
              <a:t>[</a:t>
            </a:r>
            <a:r>
              <a:rPr lang="en-GB" sz="2000" dirty="0">
                <a:solidFill>
                  <a:srgbClr val="115076"/>
                </a:solidFill>
              </a:rPr>
              <a:t>compass</a:t>
            </a:r>
            <a:r>
              <a:rPr lang="fr-FR" sz="2000" dirty="0">
                <a:solidFill>
                  <a:srgbClr val="115076"/>
                </a:solidFill>
              </a:rPr>
              <a:t>]</a:t>
            </a:r>
          </a:p>
          <a:p>
            <a:pPr algn="ctr"/>
            <a:endParaRPr lang="fr-FR" dirty="0">
              <a:solidFill>
                <a:srgbClr val="115076"/>
              </a:solidFill>
            </a:endParaRPr>
          </a:p>
          <a:p>
            <a:pPr algn="ctr"/>
            <a:endParaRPr lang="fr-FR" dirty="0">
              <a:solidFill>
                <a:srgbClr val="115076"/>
              </a:solidFill>
            </a:endParaRPr>
          </a:p>
          <a:p>
            <a:pPr algn="ctr"/>
            <a:endParaRPr lang="fr-FR" dirty="0">
              <a:solidFill>
                <a:srgbClr val="115076"/>
              </a:solidFill>
            </a:endParaRPr>
          </a:p>
          <a:p>
            <a:pPr algn="ctr"/>
            <a:endParaRPr lang="fr-FR" dirty="0">
              <a:solidFill>
                <a:srgbClr val="115076"/>
              </a:solidFill>
            </a:endParaRPr>
          </a:p>
        </p:txBody>
      </p:sp>
      <p:sp>
        <p:nvSpPr>
          <p:cNvPr id="17" name="TextBox 16">
            <a:extLst>
              <a:ext uri="{FF2B5EF4-FFF2-40B4-BE49-F238E27FC236}">
                <a16:creationId xmlns:a16="http://schemas.microsoft.com/office/drawing/2014/main" id="{A5936A0E-A06E-4FE0-A8D3-2F8307F19B1C}"/>
              </a:ext>
            </a:extLst>
          </p:cNvPr>
          <p:cNvSpPr txBox="1"/>
          <p:nvPr/>
        </p:nvSpPr>
        <p:spPr>
          <a:xfrm>
            <a:off x="163724" y="1966326"/>
            <a:ext cx="1797019" cy="1938992"/>
          </a:xfrm>
          <a:prstGeom prst="rect">
            <a:avLst/>
          </a:prstGeom>
          <a:solidFill>
            <a:srgbClr val="E87D1E"/>
          </a:solidFill>
          <a:ln>
            <a:solidFill>
              <a:srgbClr val="115076"/>
            </a:solidFill>
          </a:ln>
        </p:spPr>
        <p:txBody>
          <a:bodyPr wrap="square" rtlCol="0">
            <a:spAutoFit/>
          </a:bodyPr>
          <a:lstStyle/>
          <a:p>
            <a:pPr algn="ctr"/>
            <a:r>
              <a:rPr lang="fr-FR" sz="2800" dirty="0">
                <a:solidFill>
                  <a:schemeClr val="bg1"/>
                </a:solidFill>
              </a:rPr>
              <a:t>col</a:t>
            </a:r>
            <a:r>
              <a:rPr lang="fr-FR" sz="2800" b="1" dirty="0">
                <a:solidFill>
                  <a:schemeClr val="bg1"/>
                </a:solidFill>
              </a:rPr>
              <a:t>on</a:t>
            </a:r>
            <a:r>
              <a:rPr lang="fr-FR" sz="2800" dirty="0">
                <a:solidFill>
                  <a:schemeClr val="bg1"/>
                </a:solidFill>
              </a:rPr>
              <a:t>ial </a:t>
            </a:r>
            <a:r>
              <a:rPr lang="fr-FR" sz="2000" dirty="0">
                <a:solidFill>
                  <a:schemeClr val="bg1"/>
                </a:solidFill>
              </a:rPr>
              <a:t>[</a:t>
            </a:r>
            <a:r>
              <a:rPr lang="en-GB" sz="2000" dirty="0">
                <a:solidFill>
                  <a:schemeClr val="bg1"/>
                </a:solidFill>
              </a:rPr>
              <a:t>colonial</a:t>
            </a:r>
            <a:r>
              <a:rPr lang="fr-FR" sz="2000" dirty="0">
                <a:solidFill>
                  <a:schemeClr val="bg1"/>
                </a:solidFill>
              </a:rPr>
              <a:t>]</a:t>
            </a:r>
          </a:p>
          <a:p>
            <a:pPr algn="ctr"/>
            <a:endParaRPr lang="fr-FR" sz="2400" dirty="0">
              <a:solidFill>
                <a:schemeClr val="bg1"/>
              </a:solidFill>
            </a:endParaRPr>
          </a:p>
          <a:p>
            <a:pPr algn="ctr"/>
            <a:endParaRPr lang="fr-FR" sz="2400" dirty="0">
              <a:solidFill>
                <a:schemeClr val="bg1"/>
              </a:solidFill>
            </a:endParaRPr>
          </a:p>
          <a:p>
            <a:pPr algn="ctr"/>
            <a:endParaRPr lang="fr-FR" sz="2400" dirty="0">
              <a:solidFill>
                <a:schemeClr val="bg1"/>
              </a:solidFill>
            </a:endParaRPr>
          </a:p>
        </p:txBody>
      </p:sp>
      <p:sp>
        <p:nvSpPr>
          <p:cNvPr id="18" name="TextBox 17">
            <a:extLst>
              <a:ext uri="{FF2B5EF4-FFF2-40B4-BE49-F238E27FC236}">
                <a16:creationId xmlns:a16="http://schemas.microsoft.com/office/drawing/2014/main" id="{8C41C8F6-DC00-496B-A98B-FA28407CF230}"/>
              </a:ext>
            </a:extLst>
          </p:cNvPr>
          <p:cNvSpPr txBox="1"/>
          <p:nvPr/>
        </p:nvSpPr>
        <p:spPr>
          <a:xfrm>
            <a:off x="2255718" y="3969129"/>
            <a:ext cx="1747569" cy="2215991"/>
          </a:xfrm>
          <a:prstGeom prst="rect">
            <a:avLst/>
          </a:prstGeom>
          <a:solidFill>
            <a:srgbClr val="FBF0D5"/>
          </a:solidFill>
          <a:ln>
            <a:solidFill>
              <a:srgbClr val="115076"/>
            </a:solidFill>
          </a:ln>
        </p:spPr>
        <p:txBody>
          <a:bodyPr wrap="square" rtlCol="0">
            <a:spAutoFit/>
          </a:bodyPr>
          <a:lstStyle/>
          <a:p>
            <a:pPr algn="ctr"/>
            <a:r>
              <a:rPr lang="fr-FR" sz="2800" dirty="0">
                <a:solidFill>
                  <a:srgbClr val="115076"/>
                </a:solidFill>
              </a:rPr>
              <a:t>prén</a:t>
            </a:r>
            <a:r>
              <a:rPr lang="fr-FR" sz="2800" b="1" dirty="0">
                <a:solidFill>
                  <a:srgbClr val="115076"/>
                </a:solidFill>
              </a:rPr>
              <a:t>om</a:t>
            </a:r>
          </a:p>
          <a:p>
            <a:pPr algn="ctr"/>
            <a:r>
              <a:rPr lang="fr-FR" sz="2000" dirty="0">
                <a:solidFill>
                  <a:srgbClr val="115076"/>
                </a:solidFill>
              </a:rPr>
              <a:t>[</a:t>
            </a:r>
            <a:r>
              <a:rPr lang="en-GB" sz="2000" dirty="0">
                <a:solidFill>
                  <a:srgbClr val="115076"/>
                </a:solidFill>
              </a:rPr>
              <a:t>first name</a:t>
            </a:r>
            <a:r>
              <a:rPr lang="fr-FR" sz="2000" dirty="0">
                <a:solidFill>
                  <a:srgbClr val="115076"/>
                </a:solidFill>
              </a:rPr>
              <a:t>]</a:t>
            </a:r>
          </a:p>
          <a:p>
            <a:pPr algn="ctr"/>
            <a:endParaRPr lang="fr-FR" dirty="0">
              <a:solidFill>
                <a:srgbClr val="115076"/>
              </a:solidFill>
            </a:endParaRPr>
          </a:p>
          <a:p>
            <a:pPr algn="ctr"/>
            <a:endParaRPr lang="fr-FR" dirty="0">
              <a:solidFill>
                <a:srgbClr val="115076"/>
              </a:solidFill>
            </a:endParaRPr>
          </a:p>
          <a:p>
            <a:pPr algn="ctr"/>
            <a:endParaRPr lang="fr-FR" dirty="0">
              <a:solidFill>
                <a:srgbClr val="115076"/>
              </a:solidFill>
            </a:endParaRPr>
          </a:p>
          <a:p>
            <a:pPr algn="ctr"/>
            <a:endParaRPr lang="fr-FR" dirty="0">
              <a:solidFill>
                <a:srgbClr val="115076"/>
              </a:solidFill>
            </a:endParaRPr>
          </a:p>
          <a:p>
            <a:pPr algn="ctr"/>
            <a:endParaRPr lang="fr-FR" dirty="0">
              <a:solidFill>
                <a:srgbClr val="115076"/>
              </a:solidFill>
            </a:endParaRPr>
          </a:p>
        </p:txBody>
      </p:sp>
      <p:sp>
        <p:nvSpPr>
          <p:cNvPr id="19" name="TextBox 18">
            <a:extLst>
              <a:ext uri="{FF2B5EF4-FFF2-40B4-BE49-F238E27FC236}">
                <a16:creationId xmlns:a16="http://schemas.microsoft.com/office/drawing/2014/main" id="{73D5F316-6289-4EC2-BD32-D0053DCD619C}"/>
              </a:ext>
            </a:extLst>
          </p:cNvPr>
          <p:cNvSpPr txBox="1"/>
          <p:nvPr/>
        </p:nvSpPr>
        <p:spPr>
          <a:xfrm>
            <a:off x="4128130" y="3969129"/>
            <a:ext cx="2075441" cy="2215991"/>
          </a:xfrm>
          <a:prstGeom prst="rect">
            <a:avLst/>
          </a:prstGeom>
          <a:solidFill>
            <a:srgbClr val="E87D1E"/>
          </a:solidFill>
          <a:ln>
            <a:solidFill>
              <a:srgbClr val="115076"/>
            </a:solidFill>
          </a:ln>
        </p:spPr>
        <p:txBody>
          <a:bodyPr wrap="square" rtlCol="0">
            <a:spAutoFit/>
          </a:bodyPr>
          <a:lstStyle/>
          <a:p>
            <a:pPr algn="ctr"/>
            <a:r>
              <a:rPr lang="fr-FR" sz="2800" dirty="0">
                <a:solidFill>
                  <a:schemeClr val="bg1"/>
                </a:solidFill>
              </a:rPr>
              <a:t>bonh</a:t>
            </a:r>
            <a:r>
              <a:rPr lang="fr-FR" sz="2800" b="1" dirty="0">
                <a:solidFill>
                  <a:schemeClr val="bg1"/>
                </a:solidFill>
              </a:rPr>
              <a:t>om</a:t>
            </a:r>
            <a:r>
              <a:rPr lang="fr-FR" sz="2800" dirty="0">
                <a:solidFill>
                  <a:schemeClr val="bg1"/>
                </a:solidFill>
              </a:rPr>
              <a:t>ie</a:t>
            </a:r>
          </a:p>
          <a:p>
            <a:pPr algn="ctr"/>
            <a:r>
              <a:rPr lang="fr-FR" sz="2000" dirty="0">
                <a:solidFill>
                  <a:schemeClr val="bg1"/>
                </a:solidFill>
              </a:rPr>
              <a:t>[</a:t>
            </a:r>
            <a:r>
              <a:rPr lang="en-GB" sz="2000" dirty="0">
                <a:solidFill>
                  <a:schemeClr val="bg1"/>
                </a:solidFill>
              </a:rPr>
              <a:t>friendliness</a:t>
            </a:r>
            <a:r>
              <a:rPr lang="fr-FR" sz="2000" dirty="0">
                <a:solidFill>
                  <a:schemeClr val="bg1"/>
                </a:solidFill>
              </a:rPr>
              <a:t>]</a:t>
            </a:r>
          </a:p>
          <a:p>
            <a:pPr algn="ctr"/>
            <a:endParaRPr lang="fr-FR" dirty="0">
              <a:solidFill>
                <a:schemeClr val="bg1"/>
              </a:solidFill>
            </a:endParaRPr>
          </a:p>
          <a:p>
            <a:pPr algn="ctr"/>
            <a:endParaRPr lang="fr-FR" dirty="0">
              <a:solidFill>
                <a:schemeClr val="bg1"/>
              </a:solidFill>
            </a:endParaRPr>
          </a:p>
          <a:p>
            <a:pPr algn="ctr"/>
            <a:endParaRPr lang="fr-FR" dirty="0">
              <a:solidFill>
                <a:schemeClr val="bg1"/>
              </a:solidFill>
            </a:endParaRPr>
          </a:p>
          <a:p>
            <a:pPr algn="ctr"/>
            <a:endParaRPr lang="fr-FR" dirty="0">
              <a:solidFill>
                <a:schemeClr val="bg1"/>
              </a:solidFill>
            </a:endParaRPr>
          </a:p>
          <a:p>
            <a:pPr algn="ctr"/>
            <a:endParaRPr lang="fr-FR" dirty="0">
              <a:solidFill>
                <a:schemeClr val="bg1"/>
              </a:solidFill>
            </a:endParaRPr>
          </a:p>
        </p:txBody>
      </p:sp>
      <p:sp>
        <p:nvSpPr>
          <p:cNvPr id="36" name="TextBox 35">
            <a:extLst>
              <a:ext uri="{FF2B5EF4-FFF2-40B4-BE49-F238E27FC236}">
                <a16:creationId xmlns:a16="http://schemas.microsoft.com/office/drawing/2014/main" id="{2B3716A5-D9AA-407A-8688-FD772B6179AD}"/>
              </a:ext>
            </a:extLst>
          </p:cNvPr>
          <p:cNvSpPr txBox="1"/>
          <p:nvPr/>
        </p:nvSpPr>
        <p:spPr>
          <a:xfrm>
            <a:off x="4003288" y="1966326"/>
            <a:ext cx="1900752" cy="1938992"/>
          </a:xfrm>
          <a:prstGeom prst="rect">
            <a:avLst/>
          </a:prstGeom>
          <a:solidFill>
            <a:srgbClr val="115076"/>
          </a:solidFill>
          <a:ln>
            <a:solidFill>
              <a:srgbClr val="115076"/>
            </a:solidFill>
          </a:ln>
        </p:spPr>
        <p:txBody>
          <a:bodyPr wrap="square" rtlCol="0">
            <a:spAutoFit/>
          </a:bodyPr>
          <a:lstStyle/>
          <a:p>
            <a:pPr algn="ctr"/>
            <a:r>
              <a:rPr lang="fr-FR" sz="2800" dirty="0">
                <a:solidFill>
                  <a:schemeClr val="bg1"/>
                </a:solidFill>
              </a:rPr>
              <a:t>n</a:t>
            </a:r>
            <a:r>
              <a:rPr lang="fr-FR" sz="2800" b="1" dirty="0">
                <a:solidFill>
                  <a:schemeClr val="bg1"/>
                </a:solidFill>
              </a:rPr>
              <a:t>om</a:t>
            </a:r>
            <a:r>
              <a:rPr lang="fr-FR" sz="2800" dirty="0">
                <a:solidFill>
                  <a:schemeClr val="bg1"/>
                </a:solidFill>
              </a:rPr>
              <a:t>ade</a:t>
            </a:r>
          </a:p>
          <a:p>
            <a:pPr algn="ctr"/>
            <a:r>
              <a:rPr lang="fr-FR" sz="2000" dirty="0">
                <a:solidFill>
                  <a:schemeClr val="bg1"/>
                </a:solidFill>
              </a:rPr>
              <a:t>[</a:t>
            </a:r>
            <a:r>
              <a:rPr lang="en-GB" sz="2000" dirty="0">
                <a:solidFill>
                  <a:schemeClr val="bg1"/>
                </a:solidFill>
              </a:rPr>
              <a:t>nomadic</a:t>
            </a:r>
            <a:r>
              <a:rPr lang="fr-FR" sz="2000" dirty="0">
                <a:solidFill>
                  <a:schemeClr val="bg1"/>
                </a:solidFill>
              </a:rPr>
              <a:t>]</a:t>
            </a:r>
          </a:p>
          <a:p>
            <a:pPr algn="ctr"/>
            <a:endParaRPr lang="fr-FR" b="1" dirty="0">
              <a:solidFill>
                <a:schemeClr val="bg1"/>
              </a:solidFill>
            </a:endParaRPr>
          </a:p>
          <a:p>
            <a:pPr algn="ctr"/>
            <a:endParaRPr lang="fr-FR" b="1" dirty="0">
              <a:solidFill>
                <a:schemeClr val="bg1"/>
              </a:solidFill>
            </a:endParaRPr>
          </a:p>
          <a:p>
            <a:pPr algn="ctr"/>
            <a:endParaRPr lang="fr-FR" b="1" dirty="0">
              <a:solidFill>
                <a:schemeClr val="bg1"/>
              </a:solidFill>
            </a:endParaRPr>
          </a:p>
          <a:p>
            <a:pPr algn="ctr"/>
            <a:endParaRPr lang="fr-FR" b="1" dirty="0">
              <a:solidFill>
                <a:schemeClr val="bg1"/>
              </a:solidFill>
            </a:endParaRPr>
          </a:p>
        </p:txBody>
      </p:sp>
      <p:grpSp>
        <p:nvGrpSpPr>
          <p:cNvPr id="81" name="Group 80">
            <a:extLst>
              <a:ext uri="{FF2B5EF4-FFF2-40B4-BE49-F238E27FC236}">
                <a16:creationId xmlns:a16="http://schemas.microsoft.com/office/drawing/2014/main" id="{3D174AC2-AB17-4070-A2AE-3C5A6B2220A6}"/>
              </a:ext>
            </a:extLst>
          </p:cNvPr>
          <p:cNvGrpSpPr/>
          <p:nvPr/>
        </p:nvGrpSpPr>
        <p:grpSpPr>
          <a:xfrm>
            <a:off x="9311022" y="180579"/>
            <a:ext cx="905658" cy="707849"/>
            <a:chOff x="8767591" y="272802"/>
            <a:chExt cx="905658" cy="707849"/>
          </a:xfrm>
        </p:grpSpPr>
        <p:pic>
          <p:nvPicPr>
            <p:cNvPr id="75" name="Picture 74" descr="Icon&#10;&#10;Description automatically generated">
              <a:extLst>
                <a:ext uri="{FF2B5EF4-FFF2-40B4-BE49-F238E27FC236}">
                  <a16:creationId xmlns:a16="http://schemas.microsoft.com/office/drawing/2014/main" id="{EAEE8A61-083A-4907-AF3C-EC6FCE39FA8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67591" y="272802"/>
              <a:ext cx="604990" cy="707849"/>
            </a:xfrm>
            <a:prstGeom prst="rect">
              <a:avLst/>
            </a:prstGeom>
          </p:spPr>
        </p:pic>
        <p:pic>
          <p:nvPicPr>
            <p:cNvPr id="77" name="Picture 76" descr="Shape&#10;&#10;Description automatically generated">
              <a:extLst>
                <a:ext uri="{FF2B5EF4-FFF2-40B4-BE49-F238E27FC236}">
                  <a16:creationId xmlns:a16="http://schemas.microsoft.com/office/drawing/2014/main" id="{0A6995BD-5353-4289-8483-1DA42066A53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244471" y="289890"/>
              <a:ext cx="428778" cy="428778"/>
            </a:xfrm>
            <a:prstGeom prst="rect">
              <a:avLst/>
            </a:prstGeom>
          </p:spPr>
        </p:pic>
      </p:grpSp>
      <p:grpSp>
        <p:nvGrpSpPr>
          <p:cNvPr id="82" name="Group 81">
            <a:extLst>
              <a:ext uri="{FF2B5EF4-FFF2-40B4-BE49-F238E27FC236}">
                <a16:creationId xmlns:a16="http://schemas.microsoft.com/office/drawing/2014/main" id="{D93CE20C-B0A3-47AD-80C8-02134F85D2EC}"/>
              </a:ext>
            </a:extLst>
          </p:cNvPr>
          <p:cNvGrpSpPr/>
          <p:nvPr/>
        </p:nvGrpSpPr>
        <p:grpSpPr>
          <a:xfrm>
            <a:off x="5598582" y="176930"/>
            <a:ext cx="1007605" cy="707849"/>
            <a:chOff x="6369600" y="211352"/>
            <a:chExt cx="1007605" cy="707849"/>
          </a:xfrm>
        </p:grpSpPr>
        <p:pic>
          <p:nvPicPr>
            <p:cNvPr id="74" name="Picture 73" descr="Icon&#10;&#10;Description automatically generated">
              <a:extLst>
                <a:ext uri="{FF2B5EF4-FFF2-40B4-BE49-F238E27FC236}">
                  <a16:creationId xmlns:a16="http://schemas.microsoft.com/office/drawing/2014/main" id="{F548BED2-AA30-4342-B7EF-B94F831CEB6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69600" y="211352"/>
              <a:ext cx="604990" cy="707849"/>
            </a:xfrm>
            <a:prstGeom prst="rect">
              <a:avLst/>
            </a:prstGeom>
          </p:spPr>
        </p:pic>
        <p:pic>
          <p:nvPicPr>
            <p:cNvPr id="79" name="Picture 78" descr="Shape&#10;&#10;Description automatically generated">
              <a:extLst>
                <a:ext uri="{FF2B5EF4-FFF2-40B4-BE49-F238E27FC236}">
                  <a16:creationId xmlns:a16="http://schemas.microsoft.com/office/drawing/2014/main" id="{4D20D9F5-BE42-47FF-8936-75C5A4A5845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8582">
              <a:off x="6769702" y="230746"/>
              <a:ext cx="607503" cy="455153"/>
            </a:xfrm>
            <a:prstGeom prst="rect">
              <a:avLst/>
            </a:prstGeom>
          </p:spPr>
        </p:pic>
      </p:grpSp>
      <p:sp>
        <p:nvSpPr>
          <p:cNvPr id="84" name="TextBox 83">
            <a:extLst>
              <a:ext uri="{FF2B5EF4-FFF2-40B4-BE49-F238E27FC236}">
                <a16:creationId xmlns:a16="http://schemas.microsoft.com/office/drawing/2014/main" id="{080C3171-4E68-4212-8858-27694743F0BD}"/>
              </a:ext>
            </a:extLst>
          </p:cNvPr>
          <p:cNvSpPr txBox="1"/>
          <p:nvPr/>
        </p:nvSpPr>
        <p:spPr>
          <a:xfrm>
            <a:off x="6407795" y="227357"/>
            <a:ext cx="2936410" cy="707886"/>
          </a:xfrm>
          <a:prstGeom prst="rect">
            <a:avLst/>
          </a:prstGeom>
          <a:noFill/>
        </p:spPr>
        <p:txBody>
          <a:bodyPr wrap="square">
            <a:spAutoFit/>
          </a:bodyPr>
          <a:lstStyle/>
          <a:p>
            <a:pPr algn="ctr"/>
            <a:r>
              <a:rPr lang="en-GB" sz="2000" dirty="0">
                <a:solidFill>
                  <a:srgbClr val="115076"/>
                </a:solidFill>
              </a:rPr>
              <a:t>Are the </a:t>
            </a:r>
            <a:r>
              <a:rPr lang="en-GB" sz="2000" b="1" dirty="0">
                <a:solidFill>
                  <a:srgbClr val="115076"/>
                </a:solidFill>
              </a:rPr>
              <a:t>vowels in bold</a:t>
            </a:r>
            <a:r>
              <a:rPr lang="en-GB" sz="2000" dirty="0">
                <a:solidFill>
                  <a:srgbClr val="115076"/>
                </a:solidFill>
              </a:rPr>
              <a:t> nasal or non-nasal?</a:t>
            </a:r>
            <a:endParaRPr lang="en-GB" sz="2000" dirty="0"/>
          </a:p>
        </p:txBody>
      </p:sp>
      <p:pic>
        <p:nvPicPr>
          <p:cNvPr id="22" name="Picture 21" descr="Icon&#10;&#10;Description automatically generated">
            <a:hlinkClick r:id="" action="ppaction://noaction">
              <a:snd r:embed="rId7" name="tromper.wav"/>
            </a:hlinkClick>
            <a:extLst>
              <a:ext uri="{FF2B5EF4-FFF2-40B4-BE49-F238E27FC236}">
                <a16:creationId xmlns:a16="http://schemas.microsoft.com/office/drawing/2014/main" id="{F0FF19E1-8CFB-439F-8183-ECA3870D3EB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426318" y="2580004"/>
            <a:ext cx="1187808" cy="1319787"/>
          </a:xfrm>
          <a:prstGeom prst="rect">
            <a:avLst/>
          </a:prstGeom>
        </p:spPr>
      </p:pic>
      <p:grpSp>
        <p:nvGrpSpPr>
          <p:cNvPr id="106" name="Group 105">
            <a:extLst>
              <a:ext uri="{FF2B5EF4-FFF2-40B4-BE49-F238E27FC236}">
                <a16:creationId xmlns:a16="http://schemas.microsoft.com/office/drawing/2014/main" id="{B72C4984-82FD-4958-9035-9CDA40E8F7AE}"/>
              </a:ext>
            </a:extLst>
          </p:cNvPr>
          <p:cNvGrpSpPr/>
          <p:nvPr/>
        </p:nvGrpSpPr>
        <p:grpSpPr>
          <a:xfrm>
            <a:off x="2130562" y="3176698"/>
            <a:ext cx="1007605" cy="707849"/>
            <a:chOff x="6369600" y="211352"/>
            <a:chExt cx="1007605" cy="707849"/>
          </a:xfrm>
        </p:grpSpPr>
        <p:pic>
          <p:nvPicPr>
            <p:cNvPr id="107" name="Picture 106" descr="Icon&#10;&#10;Description automatically generated">
              <a:extLst>
                <a:ext uri="{FF2B5EF4-FFF2-40B4-BE49-F238E27FC236}">
                  <a16:creationId xmlns:a16="http://schemas.microsoft.com/office/drawing/2014/main" id="{4F6582E8-38F2-4723-B9F6-5E84492B3A7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69600" y="211352"/>
              <a:ext cx="604990" cy="707849"/>
            </a:xfrm>
            <a:prstGeom prst="rect">
              <a:avLst/>
            </a:prstGeom>
          </p:spPr>
        </p:pic>
        <p:pic>
          <p:nvPicPr>
            <p:cNvPr id="108" name="Picture 107" descr="Shape&#10;&#10;Description automatically generated">
              <a:extLst>
                <a:ext uri="{FF2B5EF4-FFF2-40B4-BE49-F238E27FC236}">
                  <a16:creationId xmlns:a16="http://schemas.microsoft.com/office/drawing/2014/main" id="{8B6E8D49-B8E4-461B-8E02-D29C51DD44E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8582">
              <a:off x="6769702" y="230746"/>
              <a:ext cx="607503" cy="455153"/>
            </a:xfrm>
            <a:prstGeom prst="rect">
              <a:avLst/>
            </a:prstGeom>
          </p:spPr>
        </p:pic>
      </p:grpSp>
      <p:pic>
        <p:nvPicPr>
          <p:cNvPr id="28" name="Picture 27" descr="Icon&#10;&#10;Description automatically generated">
            <a:hlinkClick r:id="" action="ppaction://noaction">
              <a:snd r:embed="rId9" name="compas.wav"/>
            </a:hlinkClick>
            <a:extLst>
              <a:ext uri="{FF2B5EF4-FFF2-40B4-BE49-F238E27FC236}">
                <a16:creationId xmlns:a16="http://schemas.microsoft.com/office/drawing/2014/main" id="{2BA62CB7-C8FD-4A2F-94FE-87599F102E0D}"/>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6362908" y="2760002"/>
            <a:ext cx="1054424" cy="1331028"/>
          </a:xfrm>
          <a:prstGeom prst="rect">
            <a:avLst/>
          </a:prstGeom>
        </p:spPr>
      </p:pic>
      <p:grpSp>
        <p:nvGrpSpPr>
          <p:cNvPr id="100" name="Group 99">
            <a:extLst>
              <a:ext uri="{FF2B5EF4-FFF2-40B4-BE49-F238E27FC236}">
                <a16:creationId xmlns:a16="http://schemas.microsoft.com/office/drawing/2014/main" id="{D8DA5AA3-D23E-411A-86D5-1BC99DBE349E}"/>
              </a:ext>
            </a:extLst>
          </p:cNvPr>
          <p:cNvGrpSpPr/>
          <p:nvPr/>
        </p:nvGrpSpPr>
        <p:grpSpPr>
          <a:xfrm>
            <a:off x="6017819" y="3179171"/>
            <a:ext cx="1007605" cy="707849"/>
            <a:chOff x="6369600" y="211352"/>
            <a:chExt cx="1007605" cy="707849"/>
          </a:xfrm>
        </p:grpSpPr>
        <p:pic>
          <p:nvPicPr>
            <p:cNvPr id="101" name="Picture 100" descr="Icon&#10;&#10;Description automatically generated">
              <a:extLst>
                <a:ext uri="{FF2B5EF4-FFF2-40B4-BE49-F238E27FC236}">
                  <a16:creationId xmlns:a16="http://schemas.microsoft.com/office/drawing/2014/main" id="{4A684619-55E5-4CA2-BB4C-2F5E38FA40E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69600" y="211352"/>
              <a:ext cx="604990" cy="707849"/>
            </a:xfrm>
            <a:prstGeom prst="rect">
              <a:avLst/>
            </a:prstGeom>
          </p:spPr>
        </p:pic>
        <p:pic>
          <p:nvPicPr>
            <p:cNvPr id="102" name="Picture 101" descr="Shape&#10;&#10;Description automatically generated">
              <a:extLst>
                <a:ext uri="{FF2B5EF4-FFF2-40B4-BE49-F238E27FC236}">
                  <a16:creationId xmlns:a16="http://schemas.microsoft.com/office/drawing/2014/main" id="{B14E02EA-0600-43B6-9F48-91919E790A8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8582">
              <a:off x="6769702" y="230746"/>
              <a:ext cx="607503" cy="455153"/>
            </a:xfrm>
            <a:prstGeom prst="rect">
              <a:avLst/>
            </a:prstGeom>
          </p:spPr>
        </p:pic>
      </p:grpSp>
      <p:pic>
        <p:nvPicPr>
          <p:cNvPr id="30" name="Picture 29" descr="A picture containing map&#10;&#10;Description automatically generated">
            <a:hlinkClick r:id="" action="ppaction://noaction">
              <a:snd r:embed="rId11" name="nomade.wav"/>
            </a:hlinkClick>
            <a:extLst>
              <a:ext uri="{FF2B5EF4-FFF2-40B4-BE49-F238E27FC236}">
                <a16:creationId xmlns:a16="http://schemas.microsoft.com/office/drawing/2014/main" id="{6F3C5985-FE23-4D7A-92C4-4F87E9CBB6AE}"/>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4243500" y="2808711"/>
            <a:ext cx="1567911" cy="1082838"/>
          </a:xfrm>
          <a:prstGeom prst="rect">
            <a:avLst/>
          </a:prstGeom>
        </p:spPr>
      </p:pic>
      <p:pic>
        <p:nvPicPr>
          <p:cNvPr id="32" name="Picture 31" descr="Diagram&#10;&#10;Description automatically generated">
            <a:hlinkClick r:id="" action="ppaction://noaction">
              <a:snd r:embed="rId13" name="colonial.wav"/>
            </a:hlinkClick>
            <a:extLst>
              <a:ext uri="{FF2B5EF4-FFF2-40B4-BE49-F238E27FC236}">
                <a16:creationId xmlns:a16="http://schemas.microsoft.com/office/drawing/2014/main" id="{2BC85E86-903C-4723-B170-9C72D674FE5E}"/>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343456" y="2784789"/>
            <a:ext cx="1464584" cy="1022920"/>
          </a:xfrm>
          <a:prstGeom prst="rect">
            <a:avLst/>
          </a:prstGeom>
        </p:spPr>
      </p:pic>
      <p:grpSp>
        <p:nvGrpSpPr>
          <p:cNvPr id="124" name="Group 123">
            <a:extLst>
              <a:ext uri="{FF2B5EF4-FFF2-40B4-BE49-F238E27FC236}">
                <a16:creationId xmlns:a16="http://schemas.microsoft.com/office/drawing/2014/main" id="{8294012E-61FC-4010-BF8B-CCF52EC2AFCA}"/>
              </a:ext>
            </a:extLst>
          </p:cNvPr>
          <p:cNvGrpSpPr/>
          <p:nvPr/>
        </p:nvGrpSpPr>
        <p:grpSpPr>
          <a:xfrm>
            <a:off x="180002" y="3191942"/>
            <a:ext cx="905658" cy="707849"/>
            <a:chOff x="8767591" y="272802"/>
            <a:chExt cx="905658" cy="707849"/>
          </a:xfrm>
        </p:grpSpPr>
        <p:pic>
          <p:nvPicPr>
            <p:cNvPr id="125" name="Picture 124" descr="Icon&#10;&#10;Description automatically generated">
              <a:extLst>
                <a:ext uri="{FF2B5EF4-FFF2-40B4-BE49-F238E27FC236}">
                  <a16:creationId xmlns:a16="http://schemas.microsoft.com/office/drawing/2014/main" id="{0527662F-6E17-465F-A911-C7379F51350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67591" y="272802"/>
              <a:ext cx="604990" cy="707849"/>
            </a:xfrm>
            <a:prstGeom prst="rect">
              <a:avLst/>
            </a:prstGeom>
          </p:spPr>
        </p:pic>
        <p:pic>
          <p:nvPicPr>
            <p:cNvPr id="126" name="Picture 125" descr="Shape&#10;&#10;Description automatically generated">
              <a:extLst>
                <a:ext uri="{FF2B5EF4-FFF2-40B4-BE49-F238E27FC236}">
                  <a16:creationId xmlns:a16="http://schemas.microsoft.com/office/drawing/2014/main" id="{DF66E63B-7730-49E7-A532-67A321D7CC8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244471" y="289890"/>
              <a:ext cx="428778" cy="428778"/>
            </a:xfrm>
            <a:prstGeom prst="rect">
              <a:avLst/>
            </a:prstGeom>
          </p:spPr>
        </p:pic>
      </p:grpSp>
      <p:grpSp>
        <p:nvGrpSpPr>
          <p:cNvPr id="118" name="Group 117">
            <a:extLst>
              <a:ext uri="{FF2B5EF4-FFF2-40B4-BE49-F238E27FC236}">
                <a16:creationId xmlns:a16="http://schemas.microsoft.com/office/drawing/2014/main" id="{59566157-9D9D-4824-A66C-7B0BCFABEA9A}"/>
              </a:ext>
            </a:extLst>
          </p:cNvPr>
          <p:cNvGrpSpPr/>
          <p:nvPr/>
        </p:nvGrpSpPr>
        <p:grpSpPr>
          <a:xfrm>
            <a:off x="4048006" y="3203637"/>
            <a:ext cx="905658" cy="707849"/>
            <a:chOff x="8767591" y="272802"/>
            <a:chExt cx="905658" cy="707849"/>
          </a:xfrm>
        </p:grpSpPr>
        <p:pic>
          <p:nvPicPr>
            <p:cNvPr id="119" name="Picture 118" descr="Icon&#10;&#10;Description automatically generated">
              <a:extLst>
                <a:ext uri="{FF2B5EF4-FFF2-40B4-BE49-F238E27FC236}">
                  <a16:creationId xmlns:a16="http://schemas.microsoft.com/office/drawing/2014/main" id="{644FDAC3-5A75-4B30-A9C5-AB2A1D69054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67591" y="272802"/>
              <a:ext cx="604990" cy="707849"/>
            </a:xfrm>
            <a:prstGeom prst="rect">
              <a:avLst/>
            </a:prstGeom>
          </p:spPr>
        </p:pic>
        <p:pic>
          <p:nvPicPr>
            <p:cNvPr id="120" name="Picture 119" descr="Shape&#10;&#10;Description automatically generated">
              <a:extLst>
                <a:ext uri="{FF2B5EF4-FFF2-40B4-BE49-F238E27FC236}">
                  <a16:creationId xmlns:a16="http://schemas.microsoft.com/office/drawing/2014/main" id="{80586D48-2827-49A6-B5F0-6018B0080F3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244471" y="289890"/>
              <a:ext cx="428778" cy="428778"/>
            </a:xfrm>
            <a:prstGeom prst="rect">
              <a:avLst/>
            </a:prstGeom>
          </p:spPr>
        </p:pic>
      </p:grpSp>
      <p:pic>
        <p:nvPicPr>
          <p:cNvPr id="34" name="Picture 33" descr="A city skyline at night&#10;&#10;Description automatically generated with low confidence">
            <a:hlinkClick r:id="" action="ppaction://noaction">
              <a:snd r:embed="rId15" name="rebondir.wav"/>
            </a:hlinkClick>
            <a:extLst>
              <a:ext uri="{FF2B5EF4-FFF2-40B4-BE49-F238E27FC236}">
                <a16:creationId xmlns:a16="http://schemas.microsoft.com/office/drawing/2014/main" id="{EDB2132F-9238-4D9E-99A1-EDF84B576E85}"/>
              </a:ext>
            </a:extLst>
          </p:cNvPr>
          <p:cNvPicPr>
            <a:picLocks noChangeAspect="1"/>
          </p:cNvPicPr>
          <p:nvPr/>
        </p:nvPicPr>
        <p:blipFill rotWithShape="1">
          <a:blip r:embed="rId16">
            <a:extLst>
              <a:ext uri="{28A0092B-C50C-407E-A947-70E740481C1C}">
                <a14:useLocalDpi xmlns:a14="http://schemas.microsoft.com/office/drawing/2010/main" val="0"/>
              </a:ext>
            </a:extLst>
          </a:blip>
          <a:srcRect l="82263" t="30264" b="30244"/>
          <a:stretch/>
        </p:blipFill>
        <p:spPr>
          <a:xfrm>
            <a:off x="8376878" y="2554483"/>
            <a:ext cx="1536723" cy="1451437"/>
          </a:xfrm>
          <a:prstGeom prst="rect">
            <a:avLst/>
          </a:prstGeom>
        </p:spPr>
      </p:pic>
      <p:pic>
        <p:nvPicPr>
          <p:cNvPr id="38" name="Picture 37" descr="Shape&#10;&#10;Description automatically generated with medium confidence">
            <a:hlinkClick r:id="" action="ppaction://noaction">
              <a:snd r:embed="rId17" name="baton.wav"/>
            </a:hlinkClick>
            <a:extLst>
              <a:ext uri="{FF2B5EF4-FFF2-40B4-BE49-F238E27FC236}">
                <a16:creationId xmlns:a16="http://schemas.microsoft.com/office/drawing/2014/main" id="{F4FE4D36-9161-437F-B3FA-C01CC446B613}"/>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10511923" y="2830941"/>
            <a:ext cx="1366743" cy="1038377"/>
          </a:xfrm>
          <a:prstGeom prst="rect">
            <a:avLst/>
          </a:prstGeom>
        </p:spPr>
      </p:pic>
      <p:grpSp>
        <p:nvGrpSpPr>
          <p:cNvPr id="97" name="Group 96">
            <a:extLst>
              <a:ext uri="{FF2B5EF4-FFF2-40B4-BE49-F238E27FC236}">
                <a16:creationId xmlns:a16="http://schemas.microsoft.com/office/drawing/2014/main" id="{9550FD2D-A1AA-4585-97E3-AB040F0FF522}"/>
              </a:ext>
            </a:extLst>
          </p:cNvPr>
          <p:cNvGrpSpPr/>
          <p:nvPr/>
        </p:nvGrpSpPr>
        <p:grpSpPr>
          <a:xfrm>
            <a:off x="10456760" y="3176699"/>
            <a:ext cx="1007605" cy="707849"/>
            <a:chOff x="6369600" y="211352"/>
            <a:chExt cx="1007605" cy="707849"/>
          </a:xfrm>
        </p:grpSpPr>
        <p:pic>
          <p:nvPicPr>
            <p:cNvPr id="98" name="Picture 97" descr="Icon&#10;&#10;Description automatically generated">
              <a:extLst>
                <a:ext uri="{FF2B5EF4-FFF2-40B4-BE49-F238E27FC236}">
                  <a16:creationId xmlns:a16="http://schemas.microsoft.com/office/drawing/2014/main" id="{8D24E82E-347F-4C39-A69E-07F7304F3A4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69600" y="211352"/>
              <a:ext cx="604990" cy="707849"/>
            </a:xfrm>
            <a:prstGeom prst="rect">
              <a:avLst/>
            </a:prstGeom>
          </p:spPr>
        </p:pic>
        <p:pic>
          <p:nvPicPr>
            <p:cNvPr id="99" name="Picture 98" descr="Shape&#10;&#10;Description automatically generated">
              <a:extLst>
                <a:ext uri="{FF2B5EF4-FFF2-40B4-BE49-F238E27FC236}">
                  <a16:creationId xmlns:a16="http://schemas.microsoft.com/office/drawing/2014/main" id="{CCF13FE6-5464-4CEA-A544-92A7F37D3D2A}"/>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8582">
              <a:off x="6769702" y="230746"/>
              <a:ext cx="607503" cy="455153"/>
            </a:xfrm>
            <a:prstGeom prst="rect">
              <a:avLst/>
            </a:prstGeom>
          </p:spPr>
        </p:pic>
      </p:grpSp>
      <p:pic>
        <p:nvPicPr>
          <p:cNvPr id="40" name="Picture 39" descr="A group of people in clothing&#10;&#10;Description automatically generated with low confidence">
            <a:hlinkClick r:id="" action="ppaction://noaction">
              <a:snd r:embed="rId19" name="escadron.wav"/>
            </a:hlinkClick>
            <a:extLst>
              <a:ext uri="{FF2B5EF4-FFF2-40B4-BE49-F238E27FC236}">
                <a16:creationId xmlns:a16="http://schemas.microsoft.com/office/drawing/2014/main" id="{77EF2EDC-2617-47F4-9BE5-4A80E984AD41}"/>
              </a:ext>
            </a:extLst>
          </p:cNvPr>
          <p:cNvPicPr>
            <a:picLocks noChangeAspect="1"/>
          </p:cNvPicPr>
          <p:nvPr/>
        </p:nvPicPr>
        <p:blipFill rotWithShape="1">
          <a:blip r:embed="rId20" cstate="print">
            <a:extLst>
              <a:ext uri="{28A0092B-C50C-407E-A947-70E740481C1C}">
                <a14:useLocalDpi xmlns:a14="http://schemas.microsoft.com/office/drawing/2010/main" val="0"/>
              </a:ext>
            </a:extLst>
          </a:blip>
          <a:srcRect l="19901" t="10895" r="59066" b="11237"/>
          <a:stretch/>
        </p:blipFill>
        <p:spPr>
          <a:xfrm>
            <a:off x="797083" y="4780449"/>
            <a:ext cx="765523" cy="1417039"/>
          </a:xfrm>
          <a:prstGeom prst="rect">
            <a:avLst/>
          </a:prstGeom>
        </p:spPr>
      </p:pic>
      <p:pic>
        <p:nvPicPr>
          <p:cNvPr id="44" name="Picture 43" descr="Graphical user interface, application&#10;&#10;Description automatically generated">
            <a:hlinkClick r:id="" action="ppaction://noaction">
              <a:snd r:embed="rId21" name="prenom.wav"/>
            </a:hlinkClick>
            <a:extLst>
              <a:ext uri="{FF2B5EF4-FFF2-40B4-BE49-F238E27FC236}">
                <a16:creationId xmlns:a16="http://schemas.microsoft.com/office/drawing/2014/main" id="{0C1F4897-B005-4796-9E35-D9CC3306AB83}"/>
              </a:ext>
            </a:extLst>
          </p:cNvPr>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2711280" y="4812513"/>
            <a:ext cx="1229260" cy="1269938"/>
          </a:xfrm>
          <a:prstGeom prst="rect">
            <a:avLst/>
          </a:prstGeom>
        </p:spPr>
      </p:pic>
      <p:grpSp>
        <p:nvGrpSpPr>
          <p:cNvPr id="103" name="Group 102">
            <a:extLst>
              <a:ext uri="{FF2B5EF4-FFF2-40B4-BE49-F238E27FC236}">
                <a16:creationId xmlns:a16="http://schemas.microsoft.com/office/drawing/2014/main" id="{962BDC32-1D92-46D9-8428-3F129C19370A}"/>
              </a:ext>
            </a:extLst>
          </p:cNvPr>
          <p:cNvGrpSpPr/>
          <p:nvPr/>
        </p:nvGrpSpPr>
        <p:grpSpPr>
          <a:xfrm>
            <a:off x="2322571" y="5455537"/>
            <a:ext cx="1007605" cy="707849"/>
            <a:chOff x="6369600" y="211352"/>
            <a:chExt cx="1007605" cy="707849"/>
          </a:xfrm>
        </p:grpSpPr>
        <p:pic>
          <p:nvPicPr>
            <p:cNvPr id="104" name="Picture 103" descr="Icon&#10;&#10;Description automatically generated">
              <a:extLst>
                <a:ext uri="{FF2B5EF4-FFF2-40B4-BE49-F238E27FC236}">
                  <a16:creationId xmlns:a16="http://schemas.microsoft.com/office/drawing/2014/main" id="{13455212-8FE7-42B6-AA4C-230D4443C10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69600" y="211352"/>
              <a:ext cx="604990" cy="707849"/>
            </a:xfrm>
            <a:prstGeom prst="rect">
              <a:avLst/>
            </a:prstGeom>
          </p:spPr>
        </p:pic>
        <p:pic>
          <p:nvPicPr>
            <p:cNvPr id="105" name="Picture 104" descr="Shape&#10;&#10;Description automatically generated">
              <a:extLst>
                <a:ext uri="{FF2B5EF4-FFF2-40B4-BE49-F238E27FC236}">
                  <a16:creationId xmlns:a16="http://schemas.microsoft.com/office/drawing/2014/main" id="{E912F1C2-10A4-437A-92FB-8CBCF414BA8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8582">
              <a:off x="6769702" y="230746"/>
              <a:ext cx="607503" cy="455153"/>
            </a:xfrm>
            <a:prstGeom prst="rect">
              <a:avLst/>
            </a:prstGeom>
          </p:spPr>
        </p:pic>
      </p:grpSp>
      <p:pic>
        <p:nvPicPr>
          <p:cNvPr id="48" name="Picture 47" descr="A picture containing text, clipart&#10;&#10;Description automatically generated">
            <a:hlinkClick r:id="" action="ppaction://noaction">
              <a:snd r:embed="rId23" name="bonhomie.wav"/>
            </a:hlinkClick>
            <a:extLst>
              <a:ext uri="{FF2B5EF4-FFF2-40B4-BE49-F238E27FC236}">
                <a16:creationId xmlns:a16="http://schemas.microsoft.com/office/drawing/2014/main" id="{FBE0746C-859F-4C1B-93F0-5C15E8954A88}"/>
              </a:ext>
            </a:extLst>
          </p:cNvPr>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4440091" y="4812513"/>
            <a:ext cx="1500271" cy="1311565"/>
          </a:xfrm>
          <a:prstGeom prst="rect">
            <a:avLst/>
          </a:prstGeom>
        </p:spPr>
      </p:pic>
      <p:grpSp>
        <p:nvGrpSpPr>
          <p:cNvPr id="109" name="Group 108">
            <a:extLst>
              <a:ext uri="{FF2B5EF4-FFF2-40B4-BE49-F238E27FC236}">
                <a16:creationId xmlns:a16="http://schemas.microsoft.com/office/drawing/2014/main" id="{8805E7FE-D897-416B-B475-CCF4C94BAA2B}"/>
              </a:ext>
            </a:extLst>
          </p:cNvPr>
          <p:cNvGrpSpPr/>
          <p:nvPr/>
        </p:nvGrpSpPr>
        <p:grpSpPr>
          <a:xfrm>
            <a:off x="4183259" y="5461752"/>
            <a:ext cx="905658" cy="707849"/>
            <a:chOff x="8767591" y="272802"/>
            <a:chExt cx="905658" cy="707849"/>
          </a:xfrm>
        </p:grpSpPr>
        <p:pic>
          <p:nvPicPr>
            <p:cNvPr id="110" name="Picture 109" descr="Icon&#10;&#10;Description automatically generated">
              <a:extLst>
                <a:ext uri="{FF2B5EF4-FFF2-40B4-BE49-F238E27FC236}">
                  <a16:creationId xmlns:a16="http://schemas.microsoft.com/office/drawing/2014/main" id="{5A7B6FF4-1F4A-4385-976F-217551D4C9F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67591" y="272802"/>
              <a:ext cx="604990" cy="707849"/>
            </a:xfrm>
            <a:prstGeom prst="rect">
              <a:avLst/>
            </a:prstGeom>
          </p:spPr>
        </p:pic>
        <p:pic>
          <p:nvPicPr>
            <p:cNvPr id="111" name="Picture 110" descr="Shape&#10;&#10;Description automatically generated">
              <a:extLst>
                <a:ext uri="{FF2B5EF4-FFF2-40B4-BE49-F238E27FC236}">
                  <a16:creationId xmlns:a16="http://schemas.microsoft.com/office/drawing/2014/main" id="{F684DE3D-6BFA-4F3F-9B41-68CF20D4EF5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244471" y="289890"/>
              <a:ext cx="428778" cy="428778"/>
            </a:xfrm>
            <a:prstGeom prst="rect">
              <a:avLst/>
            </a:prstGeom>
          </p:spPr>
        </p:pic>
      </p:grpSp>
      <p:pic>
        <p:nvPicPr>
          <p:cNvPr id="52" name="Picture 51">
            <a:hlinkClick r:id="" action="ppaction://noaction">
              <a:snd r:embed="rId25" name="comite.wav"/>
            </a:hlinkClick>
            <a:extLst>
              <a:ext uri="{FF2B5EF4-FFF2-40B4-BE49-F238E27FC236}">
                <a16:creationId xmlns:a16="http://schemas.microsoft.com/office/drawing/2014/main" id="{7DB9E43E-0CEA-4716-AA87-4C29544357E8}"/>
              </a:ext>
            </a:extLst>
          </p:cNvPr>
          <p:cNvPicPr>
            <a:picLocks noChangeAspect="1"/>
          </p:cNvPicPr>
          <p:nvPr/>
        </p:nvPicPr>
        <p:blipFill>
          <a:blip r:embed="rId26" cstate="print">
            <a:extLst>
              <a:ext uri="{28A0092B-C50C-407E-A947-70E740481C1C}">
                <a14:useLocalDpi xmlns:a14="http://schemas.microsoft.com/office/drawing/2010/main" val="0"/>
              </a:ext>
            </a:extLst>
          </a:blip>
          <a:stretch>
            <a:fillRect/>
          </a:stretch>
        </p:blipFill>
        <p:spPr>
          <a:xfrm>
            <a:off x="6416191" y="4901201"/>
            <a:ext cx="1448162" cy="1237726"/>
          </a:xfrm>
          <a:prstGeom prst="rect">
            <a:avLst/>
          </a:prstGeom>
        </p:spPr>
      </p:pic>
      <p:grpSp>
        <p:nvGrpSpPr>
          <p:cNvPr id="89" name="Group 88">
            <a:extLst>
              <a:ext uri="{FF2B5EF4-FFF2-40B4-BE49-F238E27FC236}">
                <a16:creationId xmlns:a16="http://schemas.microsoft.com/office/drawing/2014/main" id="{4B704811-1906-4DE6-8E0B-4C18A1D9C63B}"/>
              </a:ext>
            </a:extLst>
          </p:cNvPr>
          <p:cNvGrpSpPr/>
          <p:nvPr/>
        </p:nvGrpSpPr>
        <p:grpSpPr>
          <a:xfrm>
            <a:off x="6302435" y="5475253"/>
            <a:ext cx="905658" cy="707849"/>
            <a:chOff x="8767591" y="272802"/>
            <a:chExt cx="905658" cy="707849"/>
          </a:xfrm>
        </p:grpSpPr>
        <p:pic>
          <p:nvPicPr>
            <p:cNvPr id="90" name="Picture 89" descr="Icon&#10;&#10;Description automatically generated">
              <a:extLst>
                <a:ext uri="{FF2B5EF4-FFF2-40B4-BE49-F238E27FC236}">
                  <a16:creationId xmlns:a16="http://schemas.microsoft.com/office/drawing/2014/main" id="{9122C9FD-7D23-4426-8298-3339B087A6A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67591" y="272802"/>
              <a:ext cx="604990" cy="707849"/>
            </a:xfrm>
            <a:prstGeom prst="rect">
              <a:avLst/>
            </a:prstGeom>
          </p:spPr>
        </p:pic>
        <p:pic>
          <p:nvPicPr>
            <p:cNvPr id="91" name="Picture 90" descr="Shape&#10;&#10;Description automatically generated">
              <a:extLst>
                <a:ext uri="{FF2B5EF4-FFF2-40B4-BE49-F238E27FC236}">
                  <a16:creationId xmlns:a16="http://schemas.microsoft.com/office/drawing/2014/main" id="{53D7199E-2FD3-42C2-A076-AC9E5E638DF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244471" y="289890"/>
              <a:ext cx="428778" cy="428778"/>
            </a:xfrm>
            <a:prstGeom prst="rect">
              <a:avLst/>
            </a:prstGeom>
          </p:spPr>
        </p:pic>
      </p:grpSp>
      <p:pic>
        <p:nvPicPr>
          <p:cNvPr id="56" name="Picture 55" descr="Table&#10;&#10;Description automatically generated">
            <a:hlinkClick r:id="" action="ppaction://noaction">
              <a:snd r:embed="rId27" name="complot.wav"/>
            </a:hlinkClick>
            <a:extLst>
              <a:ext uri="{FF2B5EF4-FFF2-40B4-BE49-F238E27FC236}">
                <a16:creationId xmlns:a16="http://schemas.microsoft.com/office/drawing/2014/main" id="{F3E5C4BE-258D-4DE6-B72D-BA1D8F4525F1}"/>
              </a:ext>
            </a:extLst>
          </p:cNvPr>
          <p:cNvPicPr>
            <a:picLocks noChangeAspect="1"/>
          </p:cNvPicPr>
          <p:nvPr/>
        </p:nvPicPr>
        <p:blipFill>
          <a:blip r:embed="rId28" cstate="print">
            <a:extLst>
              <a:ext uri="{28A0092B-C50C-407E-A947-70E740481C1C}">
                <a14:useLocalDpi xmlns:a14="http://schemas.microsoft.com/office/drawing/2010/main" val="0"/>
              </a:ext>
            </a:extLst>
          </a:blip>
          <a:stretch>
            <a:fillRect/>
          </a:stretch>
        </p:blipFill>
        <p:spPr>
          <a:xfrm>
            <a:off x="10759077" y="4848877"/>
            <a:ext cx="1007352" cy="1269938"/>
          </a:xfrm>
          <a:prstGeom prst="rect">
            <a:avLst/>
          </a:prstGeom>
        </p:spPr>
      </p:pic>
      <p:pic>
        <p:nvPicPr>
          <p:cNvPr id="69" name="Picture 68" descr="A picture containing text&#10;&#10;Description automatically generated">
            <a:hlinkClick r:id="" action="ppaction://noaction">
              <a:snd r:embed="rId29" name="monarchie.wav"/>
            </a:hlinkClick>
            <a:extLst>
              <a:ext uri="{FF2B5EF4-FFF2-40B4-BE49-F238E27FC236}">
                <a16:creationId xmlns:a16="http://schemas.microsoft.com/office/drawing/2014/main" id="{B9F85999-84F4-4A40-A5F2-38B82EB85449}"/>
              </a:ext>
            </a:extLst>
          </p:cNvPr>
          <p:cNvPicPr>
            <a:picLocks noChangeAspect="1"/>
          </p:cNvPicPr>
          <p:nvPr/>
        </p:nvPicPr>
        <p:blipFill>
          <a:blip r:embed="rId30" cstate="print">
            <a:extLst>
              <a:ext uri="{28A0092B-C50C-407E-A947-70E740481C1C}">
                <a14:useLocalDpi xmlns:a14="http://schemas.microsoft.com/office/drawing/2010/main" val="0"/>
              </a:ext>
            </a:extLst>
          </a:blip>
          <a:stretch>
            <a:fillRect/>
          </a:stretch>
        </p:blipFill>
        <p:spPr>
          <a:xfrm>
            <a:off x="8599689" y="4876751"/>
            <a:ext cx="1414681" cy="1170427"/>
          </a:xfrm>
          <a:prstGeom prst="rect">
            <a:avLst/>
          </a:prstGeom>
        </p:spPr>
      </p:pic>
      <p:grpSp>
        <p:nvGrpSpPr>
          <p:cNvPr id="112" name="Group 111">
            <a:extLst>
              <a:ext uri="{FF2B5EF4-FFF2-40B4-BE49-F238E27FC236}">
                <a16:creationId xmlns:a16="http://schemas.microsoft.com/office/drawing/2014/main" id="{83C5A10A-26A3-4C28-851F-6A33671FBB61}"/>
              </a:ext>
            </a:extLst>
          </p:cNvPr>
          <p:cNvGrpSpPr/>
          <p:nvPr/>
        </p:nvGrpSpPr>
        <p:grpSpPr>
          <a:xfrm>
            <a:off x="8156911" y="5477270"/>
            <a:ext cx="905658" cy="707849"/>
            <a:chOff x="8767591" y="272802"/>
            <a:chExt cx="905658" cy="707849"/>
          </a:xfrm>
        </p:grpSpPr>
        <p:pic>
          <p:nvPicPr>
            <p:cNvPr id="113" name="Picture 112" descr="Icon&#10;&#10;Description automatically generated">
              <a:extLst>
                <a:ext uri="{FF2B5EF4-FFF2-40B4-BE49-F238E27FC236}">
                  <a16:creationId xmlns:a16="http://schemas.microsoft.com/office/drawing/2014/main" id="{A3572D8F-B2A4-4323-B911-6B9D7EED610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67591" y="272802"/>
              <a:ext cx="604990" cy="707849"/>
            </a:xfrm>
            <a:prstGeom prst="rect">
              <a:avLst/>
            </a:prstGeom>
          </p:spPr>
        </p:pic>
        <p:pic>
          <p:nvPicPr>
            <p:cNvPr id="114" name="Picture 113" descr="Shape&#10;&#10;Description automatically generated">
              <a:extLst>
                <a:ext uri="{FF2B5EF4-FFF2-40B4-BE49-F238E27FC236}">
                  <a16:creationId xmlns:a16="http://schemas.microsoft.com/office/drawing/2014/main" id="{52626D92-364B-42BE-A1FA-DA14B25C070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244471" y="289890"/>
              <a:ext cx="428778" cy="428778"/>
            </a:xfrm>
            <a:prstGeom prst="rect">
              <a:avLst/>
            </a:prstGeom>
          </p:spPr>
        </p:pic>
      </p:grpSp>
      <p:grpSp>
        <p:nvGrpSpPr>
          <p:cNvPr id="94" name="Group 93">
            <a:extLst>
              <a:ext uri="{FF2B5EF4-FFF2-40B4-BE49-F238E27FC236}">
                <a16:creationId xmlns:a16="http://schemas.microsoft.com/office/drawing/2014/main" id="{9F45CF21-CD84-48C4-B133-AD904ECB627A}"/>
              </a:ext>
            </a:extLst>
          </p:cNvPr>
          <p:cNvGrpSpPr/>
          <p:nvPr/>
        </p:nvGrpSpPr>
        <p:grpSpPr>
          <a:xfrm>
            <a:off x="10443956" y="5499090"/>
            <a:ext cx="1007605" cy="707849"/>
            <a:chOff x="6369600" y="211352"/>
            <a:chExt cx="1007605" cy="707849"/>
          </a:xfrm>
        </p:grpSpPr>
        <p:pic>
          <p:nvPicPr>
            <p:cNvPr id="95" name="Picture 94" descr="Icon&#10;&#10;Description automatically generated">
              <a:extLst>
                <a:ext uri="{FF2B5EF4-FFF2-40B4-BE49-F238E27FC236}">
                  <a16:creationId xmlns:a16="http://schemas.microsoft.com/office/drawing/2014/main" id="{F846D91C-7E2B-49DB-B876-3898380C08E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69600" y="211352"/>
              <a:ext cx="604990" cy="707849"/>
            </a:xfrm>
            <a:prstGeom prst="rect">
              <a:avLst/>
            </a:prstGeom>
          </p:spPr>
        </p:pic>
        <p:pic>
          <p:nvPicPr>
            <p:cNvPr id="96" name="Picture 95" descr="Shape&#10;&#10;Description automatically generated">
              <a:extLst>
                <a:ext uri="{FF2B5EF4-FFF2-40B4-BE49-F238E27FC236}">
                  <a16:creationId xmlns:a16="http://schemas.microsoft.com/office/drawing/2014/main" id="{24AA5FB5-39E5-4438-8637-192376F8170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8582">
              <a:off x="6769702" y="230746"/>
              <a:ext cx="607503" cy="455153"/>
            </a:xfrm>
            <a:prstGeom prst="rect">
              <a:avLst/>
            </a:prstGeom>
          </p:spPr>
        </p:pic>
      </p:grpSp>
      <p:grpSp>
        <p:nvGrpSpPr>
          <p:cNvPr id="92" name="Group 91">
            <a:extLst>
              <a:ext uri="{FF2B5EF4-FFF2-40B4-BE49-F238E27FC236}">
                <a16:creationId xmlns:a16="http://schemas.microsoft.com/office/drawing/2014/main" id="{6AA6090A-C326-4272-ABF0-8DEECA907C0C}"/>
              </a:ext>
            </a:extLst>
          </p:cNvPr>
          <p:cNvGrpSpPr/>
          <p:nvPr/>
        </p:nvGrpSpPr>
        <p:grpSpPr>
          <a:xfrm>
            <a:off x="166565" y="5461965"/>
            <a:ext cx="1007605" cy="707849"/>
            <a:chOff x="6369600" y="211352"/>
            <a:chExt cx="1007605" cy="707849"/>
          </a:xfrm>
        </p:grpSpPr>
        <p:pic>
          <p:nvPicPr>
            <p:cNvPr id="93" name="Picture 92" descr="Icon&#10;&#10;Description automatically generated">
              <a:extLst>
                <a:ext uri="{FF2B5EF4-FFF2-40B4-BE49-F238E27FC236}">
                  <a16:creationId xmlns:a16="http://schemas.microsoft.com/office/drawing/2014/main" id="{E2C025C1-9963-4FB6-B4C7-FCA72866F27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69600" y="211352"/>
              <a:ext cx="604990" cy="707849"/>
            </a:xfrm>
            <a:prstGeom prst="rect">
              <a:avLst/>
            </a:prstGeom>
          </p:spPr>
        </p:pic>
        <p:pic>
          <p:nvPicPr>
            <p:cNvPr id="128" name="Picture 127" descr="Shape&#10;&#10;Description automatically generated">
              <a:extLst>
                <a:ext uri="{FF2B5EF4-FFF2-40B4-BE49-F238E27FC236}">
                  <a16:creationId xmlns:a16="http://schemas.microsoft.com/office/drawing/2014/main" id="{877C7809-50A7-4931-8DFF-B9646CC78224}"/>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8582">
              <a:off x="6769702" y="230746"/>
              <a:ext cx="607503" cy="455153"/>
            </a:xfrm>
            <a:prstGeom prst="rect">
              <a:avLst/>
            </a:prstGeom>
          </p:spPr>
        </p:pic>
      </p:grpSp>
      <p:grpSp>
        <p:nvGrpSpPr>
          <p:cNvPr id="86" name="Group 85">
            <a:extLst>
              <a:ext uri="{FF2B5EF4-FFF2-40B4-BE49-F238E27FC236}">
                <a16:creationId xmlns:a16="http://schemas.microsoft.com/office/drawing/2014/main" id="{3656E098-50B5-4DAA-BB76-347A4048526F}"/>
              </a:ext>
            </a:extLst>
          </p:cNvPr>
          <p:cNvGrpSpPr/>
          <p:nvPr/>
        </p:nvGrpSpPr>
        <p:grpSpPr>
          <a:xfrm>
            <a:off x="7877335" y="3203653"/>
            <a:ext cx="1007605" cy="707849"/>
            <a:chOff x="6369600" y="211352"/>
            <a:chExt cx="1007605" cy="707849"/>
          </a:xfrm>
        </p:grpSpPr>
        <p:pic>
          <p:nvPicPr>
            <p:cNvPr id="87" name="Picture 86" descr="Icon&#10;&#10;Description automatically generated">
              <a:extLst>
                <a:ext uri="{FF2B5EF4-FFF2-40B4-BE49-F238E27FC236}">
                  <a16:creationId xmlns:a16="http://schemas.microsoft.com/office/drawing/2014/main" id="{31ED355E-F876-4992-A0E7-F7E5C688E9D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69600" y="211352"/>
              <a:ext cx="604990" cy="707849"/>
            </a:xfrm>
            <a:prstGeom prst="rect">
              <a:avLst/>
            </a:prstGeom>
          </p:spPr>
        </p:pic>
        <p:pic>
          <p:nvPicPr>
            <p:cNvPr id="88" name="Picture 87" descr="Shape&#10;&#10;Description automatically generated">
              <a:extLst>
                <a:ext uri="{FF2B5EF4-FFF2-40B4-BE49-F238E27FC236}">
                  <a16:creationId xmlns:a16="http://schemas.microsoft.com/office/drawing/2014/main" id="{894FBBF0-21A9-468A-AE75-1732D1313484}"/>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8582">
              <a:off x="6769702" y="230746"/>
              <a:ext cx="607503" cy="455153"/>
            </a:xfrm>
            <a:prstGeom prst="rect">
              <a:avLst/>
            </a:prstGeom>
          </p:spPr>
        </p:pic>
      </p:grpSp>
    </p:spTree>
    <p:extLst>
      <p:ext uri="{BB962C8B-B14F-4D97-AF65-F5344CB8AC3E}">
        <p14:creationId xmlns:p14="http://schemas.microsoft.com/office/powerpoint/2010/main" val="1344424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9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9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0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0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8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11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66" name="Picture 165" descr="Map&#10;&#10;Description automatically generated">
            <a:extLst>
              <a:ext uri="{FF2B5EF4-FFF2-40B4-BE49-F238E27FC236}">
                <a16:creationId xmlns:a16="http://schemas.microsoft.com/office/drawing/2014/main" id="{F9CFB79C-2E53-4074-9E8F-04C6A78048D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357257"/>
          </a:xfrm>
          <a:prstGeom prst="rect">
            <a:avLst/>
          </a:prstGeom>
        </p:spPr>
      </p:pic>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4" name="Title 3"/>
          <p:cNvSpPr>
            <a:spLocks noGrp="1"/>
          </p:cNvSpPr>
          <p:nvPr>
            <p:ph type="title"/>
          </p:nvPr>
        </p:nvSpPr>
        <p:spPr>
          <a:xfrm>
            <a:off x="0" y="296864"/>
            <a:ext cx="5265384" cy="707849"/>
          </a:xfrm>
        </p:spPr>
        <p:txBody>
          <a:bodyPr>
            <a:normAutofit/>
          </a:bodyPr>
          <a:lstStyle/>
          <a:p>
            <a:r>
              <a:rPr lang="en-GB" sz="3600" b="1" dirty="0">
                <a:solidFill>
                  <a:schemeClr val="bg1"/>
                </a:solidFill>
              </a:rPr>
              <a:t>Vocabulaire</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373162" y="233129"/>
            <a:ext cx="1632445" cy="400919"/>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dirty="0">
                <a:ln>
                  <a:noFill/>
                </a:ln>
                <a:solidFill>
                  <a:prstClr val="white"/>
                </a:solidFill>
                <a:effectLst/>
                <a:uLnTx/>
                <a:uFillTx/>
                <a:latin typeface="Century Gothic" panose="020B0502020202020204" pitchFamily="34" charset="0"/>
                <a:ea typeface="+mn-ea"/>
                <a:cs typeface="+mn-cs"/>
              </a:rPr>
              <a:t>écouter</a:t>
            </a:r>
          </a:p>
        </p:txBody>
      </p:sp>
      <p:sp>
        <p:nvSpPr>
          <p:cNvPr id="69" name="Rectangle: Rounded Corners 68">
            <a:extLst>
              <a:ext uri="{FF2B5EF4-FFF2-40B4-BE49-F238E27FC236}">
                <a16:creationId xmlns:a16="http://schemas.microsoft.com/office/drawing/2014/main" id="{AA1DA7AD-DB9A-49AB-85B1-BAD90A50D8C5}"/>
              </a:ext>
            </a:extLst>
          </p:cNvPr>
          <p:cNvSpPr/>
          <p:nvPr/>
        </p:nvSpPr>
        <p:spPr>
          <a:xfrm>
            <a:off x="445908" y="1268093"/>
            <a:ext cx="2294183" cy="105496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t>africain</a:t>
            </a:r>
          </a:p>
          <a:p>
            <a:pPr algn="ctr"/>
            <a:r>
              <a:rPr lang="en-GB" sz="2000" dirty="0"/>
              <a:t>[African]</a:t>
            </a:r>
          </a:p>
        </p:txBody>
      </p:sp>
      <p:sp>
        <p:nvSpPr>
          <p:cNvPr id="72" name="Rectangle: Rounded Corners 71">
            <a:extLst>
              <a:ext uri="{FF2B5EF4-FFF2-40B4-BE49-F238E27FC236}">
                <a16:creationId xmlns:a16="http://schemas.microsoft.com/office/drawing/2014/main" id="{4BDD4DFE-D06D-4A90-90CE-DE474E955599}"/>
              </a:ext>
            </a:extLst>
          </p:cNvPr>
          <p:cNvSpPr/>
          <p:nvPr/>
        </p:nvSpPr>
        <p:spPr>
          <a:xfrm>
            <a:off x="2939394" y="1268093"/>
            <a:ext cx="2823485" cy="1054962"/>
          </a:xfrm>
          <a:prstGeom prst="roundRect">
            <a:avLst/>
          </a:prstGeom>
          <a:solidFill>
            <a:srgbClr val="FBF0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rgbClr val="115076"/>
                </a:solidFill>
              </a:rPr>
              <a:t>à cause de</a:t>
            </a:r>
          </a:p>
          <a:p>
            <a:pPr algn="ctr"/>
            <a:r>
              <a:rPr lang="en-GB" sz="2000" dirty="0">
                <a:solidFill>
                  <a:srgbClr val="115076"/>
                </a:solidFill>
              </a:rPr>
              <a:t>[because of, </a:t>
            </a:r>
          </a:p>
          <a:p>
            <a:pPr algn="ctr"/>
            <a:r>
              <a:rPr lang="en-GB" sz="2000" dirty="0">
                <a:solidFill>
                  <a:srgbClr val="115076"/>
                </a:solidFill>
              </a:rPr>
              <a:t>due to]</a:t>
            </a:r>
          </a:p>
        </p:txBody>
      </p:sp>
      <p:sp>
        <p:nvSpPr>
          <p:cNvPr id="76" name="Rectangle: Rounded Corners 75">
            <a:extLst>
              <a:ext uri="{FF2B5EF4-FFF2-40B4-BE49-F238E27FC236}">
                <a16:creationId xmlns:a16="http://schemas.microsoft.com/office/drawing/2014/main" id="{5E7B5766-6C90-4454-97EA-F6E05945DFFB}"/>
              </a:ext>
            </a:extLst>
          </p:cNvPr>
          <p:cNvSpPr/>
          <p:nvPr/>
        </p:nvSpPr>
        <p:spPr>
          <a:xfrm>
            <a:off x="431881" y="3832238"/>
            <a:ext cx="3905278" cy="105496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t>l’indépendance</a:t>
            </a:r>
          </a:p>
          <a:p>
            <a:pPr algn="ctr"/>
            <a:r>
              <a:rPr lang="en-GB" sz="2000" dirty="0"/>
              <a:t>[independence]</a:t>
            </a:r>
          </a:p>
        </p:txBody>
      </p:sp>
      <p:sp>
        <p:nvSpPr>
          <p:cNvPr id="79" name="Rectangle: Rounded Corners 78">
            <a:extLst>
              <a:ext uri="{FF2B5EF4-FFF2-40B4-BE49-F238E27FC236}">
                <a16:creationId xmlns:a16="http://schemas.microsoft.com/office/drawing/2014/main" id="{9159930A-8C25-4005-9A93-D9E800F94BA5}"/>
              </a:ext>
            </a:extLst>
          </p:cNvPr>
          <p:cNvSpPr/>
          <p:nvPr/>
        </p:nvSpPr>
        <p:spPr>
          <a:xfrm>
            <a:off x="8920038" y="1268093"/>
            <a:ext cx="2898337" cy="1054962"/>
          </a:xfrm>
          <a:prstGeom prst="roundRect">
            <a:avLst/>
          </a:prstGeom>
          <a:solidFill>
            <a:srgbClr val="FBF0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rgbClr val="115076"/>
                </a:solidFill>
              </a:rPr>
              <a:t>défendre</a:t>
            </a:r>
          </a:p>
          <a:p>
            <a:pPr algn="ctr"/>
            <a:r>
              <a:rPr lang="en-GB" sz="2000" dirty="0">
                <a:solidFill>
                  <a:srgbClr val="115076"/>
                </a:solidFill>
              </a:rPr>
              <a:t>[to defend, </a:t>
            </a:r>
          </a:p>
          <a:p>
            <a:pPr algn="ctr"/>
            <a:r>
              <a:rPr lang="en-GB" sz="2000" dirty="0">
                <a:solidFill>
                  <a:srgbClr val="115076"/>
                </a:solidFill>
              </a:rPr>
              <a:t>stand up for]</a:t>
            </a:r>
          </a:p>
        </p:txBody>
      </p:sp>
      <p:sp>
        <p:nvSpPr>
          <p:cNvPr id="82" name="Rectangle: Rounded Corners 81">
            <a:extLst>
              <a:ext uri="{FF2B5EF4-FFF2-40B4-BE49-F238E27FC236}">
                <a16:creationId xmlns:a16="http://schemas.microsoft.com/office/drawing/2014/main" id="{0077CAD1-F1B3-45C9-A00D-BB1330732A6E}"/>
              </a:ext>
            </a:extLst>
          </p:cNvPr>
          <p:cNvSpPr/>
          <p:nvPr/>
        </p:nvSpPr>
        <p:spPr>
          <a:xfrm>
            <a:off x="8608563" y="2511835"/>
            <a:ext cx="3209811" cy="105496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t>le siècle</a:t>
            </a:r>
          </a:p>
          <a:p>
            <a:pPr algn="ctr"/>
            <a:r>
              <a:rPr lang="en-GB" sz="2000" dirty="0"/>
              <a:t>[century]</a:t>
            </a:r>
          </a:p>
        </p:txBody>
      </p:sp>
      <p:sp>
        <p:nvSpPr>
          <p:cNvPr id="85" name="Rectangle: Rounded Corners 84">
            <a:extLst>
              <a:ext uri="{FF2B5EF4-FFF2-40B4-BE49-F238E27FC236}">
                <a16:creationId xmlns:a16="http://schemas.microsoft.com/office/drawing/2014/main" id="{5E993E5D-4AFF-4968-8895-85A60C3BFAAA}"/>
              </a:ext>
            </a:extLst>
          </p:cNvPr>
          <p:cNvSpPr/>
          <p:nvPr/>
        </p:nvSpPr>
        <p:spPr>
          <a:xfrm>
            <a:off x="445908" y="2511835"/>
            <a:ext cx="2702926" cy="1054962"/>
          </a:xfrm>
          <a:prstGeom prst="roundRect">
            <a:avLst/>
          </a:prstGeom>
          <a:solidFill>
            <a:srgbClr val="FBF0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rgbClr val="115076"/>
                </a:solidFill>
              </a:rPr>
              <a:t>vendre</a:t>
            </a:r>
          </a:p>
          <a:p>
            <a:pPr algn="ctr"/>
            <a:r>
              <a:rPr lang="en-GB" sz="2000" dirty="0">
                <a:solidFill>
                  <a:srgbClr val="115076"/>
                </a:solidFill>
              </a:rPr>
              <a:t>[to sell, selling]</a:t>
            </a:r>
          </a:p>
        </p:txBody>
      </p:sp>
      <p:sp>
        <p:nvSpPr>
          <p:cNvPr id="91" name="Rectangle: Rounded Corners 90">
            <a:extLst>
              <a:ext uri="{FF2B5EF4-FFF2-40B4-BE49-F238E27FC236}">
                <a16:creationId xmlns:a16="http://schemas.microsoft.com/office/drawing/2014/main" id="{10C8FC5F-5043-44E3-853C-C3B6885E2A26}"/>
              </a:ext>
            </a:extLst>
          </p:cNvPr>
          <p:cNvSpPr/>
          <p:nvPr/>
        </p:nvSpPr>
        <p:spPr>
          <a:xfrm>
            <a:off x="5773115" y="2511835"/>
            <a:ext cx="2657359" cy="1054962"/>
          </a:xfrm>
          <a:prstGeom prst="roundRect">
            <a:avLst/>
          </a:prstGeom>
          <a:solidFill>
            <a:srgbClr val="FBF0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rgbClr val="115076"/>
                </a:solidFill>
              </a:rPr>
              <a:t>le kilomètre</a:t>
            </a:r>
          </a:p>
          <a:p>
            <a:pPr algn="ctr"/>
            <a:r>
              <a:rPr lang="en-GB" sz="2000" dirty="0">
                <a:solidFill>
                  <a:srgbClr val="115076"/>
                </a:solidFill>
              </a:rPr>
              <a:t>[kilometre]</a:t>
            </a:r>
          </a:p>
        </p:txBody>
      </p:sp>
      <p:sp>
        <p:nvSpPr>
          <p:cNvPr id="97" name="Rectangle: Rounded Corners 96">
            <a:extLst>
              <a:ext uri="{FF2B5EF4-FFF2-40B4-BE49-F238E27FC236}">
                <a16:creationId xmlns:a16="http://schemas.microsoft.com/office/drawing/2014/main" id="{D3419B92-6B4F-4E99-B1DA-8FC70903885F}"/>
              </a:ext>
            </a:extLst>
          </p:cNvPr>
          <p:cNvSpPr/>
          <p:nvPr/>
        </p:nvSpPr>
        <p:spPr>
          <a:xfrm>
            <a:off x="5962182" y="1268093"/>
            <a:ext cx="2758553" cy="105496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t>la Métropole</a:t>
            </a:r>
          </a:p>
          <a:p>
            <a:pPr algn="ctr"/>
            <a:r>
              <a:rPr lang="en-GB" sz="2000" dirty="0"/>
              <a:t>[mainland France]</a:t>
            </a:r>
          </a:p>
        </p:txBody>
      </p:sp>
      <p:sp>
        <p:nvSpPr>
          <p:cNvPr id="100" name="Rectangle: Rounded Corners 99">
            <a:extLst>
              <a:ext uri="{FF2B5EF4-FFF2-40B4-BE49-F238E27FC236}">
                <a16:creationId xmlns:a16="http://schemas.microsoft.com/office/drawing/2014/main" id="{331DDC62-BDED-44A1-AD5F-A8458E83C281}"/>
              </a:ext>
            </a:extLst>
          </p:cNvPr>
          <p:cNvSpPr/>
          <p:nvPr/>
        </p:nvSpPr>
        <p:spPr>
          <a:xfrm>
            <a:off x="4515587" y="3832238"/>
            <a:ext cx="3292839" cy="1054963"/>
          </a:xfrm>
          <a:prstGeom prst="roundRect">
            <a:avLst/>
          </a:prstGeom>
          <a:solidFill>
            <a:srgbClr val="FBF0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rgbClr val="115076"/>
                </a:solidFill>
              </a:rPr>
              <a:t>obtenir</a:t>
            </a:r>
          </a:p>
          <a:p>
            <a:pPr algn="ctr"/>
            <a:r>
              <a:rPr lang="en-GB" sz="2000" dirty="0">
                <a:solidFill>
                  <a:srgbClr val="115076"/>
                </a:solidFill>
              </a:rPr>
              <a:t>[to get, obtain]</a:t>
            </a:r>
          </a:p>
        </p:txBody>
      </p:sp>
      <p:sp>
        <p:nvSpPr>
          <p:cNvPr id="103" name="Rectangle: Rounded Corners 102">
            <a:extLst>
              <a:ext uri="{FF2B5EF4-FFF2-40B4-BE49-F238E27FC236}">
                <a16:creationId xmlns:a16="http://schemas.microsoft.com/office/drawing/2014/main" id="{E8CCD342-B80C-4850-8BCE-689D66838604}"/>
              </a:ext>
            </a:extLst>
          </p:cNvPr>
          <p:cNvSpPr/>
          <p:nvPr/>
        </p:nvSpPr>
        <p:spPr>
          <a:xfrm>
            <a:off x="3318837" y="2511835"/>
            <a:ext cx="2330480" cy="105496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t>jusqu’à </a:t>
            </a:r>
          </a:p>
          <a:p>
            <a:pPr algn="ctr"/>
            <a:r>
              <a:rPr lang="en-GB" sz="2000" dirty="0"/>
              <a:t>[until]</a:t>
            </a:r>
          </a:p>
        </p:txBody>
      </p:sp>
      <p:sp>
        <p:nvSpPr>
          <p:cNvPr id="108" name="Rectangle: Rounded Corners 107">
            <a:extLst>
              <a:ext uri="{FF2B5EF4-FFF2-40B4-BE49-F238E27FC236}">
                <a16:creationId xmlns:a16="http://schemas.microsoft.com/office/drawing/2014/main" id="{E5087944-EDC8-4686-B832-5C8C9426FF4D}"/>
              </a:ext>
            </a:extLst>
          </p:cNvPr>
          <p:cNvSpPr/>
          <p:nvPr/>
        </p:nvSpPr>
        <p:spPr>
          <a:xfrm>
            <a:off x="6325363" y="5114668"/>
            <a:ext cx="5549627" cy="1054962"/>
          </a:xfrm>
          <a:prstGeom prst="roundRect">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rPr>
              <a:t>permettre (à…de)</a:t>
            </a:r>
          </a:p>
          <a:p>
            <a:pPr algn="ctr"/>
            <a:r>
              <a:rPr lang="en-GB" sz="2000" dirty="0">
                <a:solidFill>
                  <a:schemeClr val="bg1"/>
                </a:solidFill>
              </a:rPr>
              <a:t>[to allow, allowing (allow someone to)]</a:t>
            </a:r>
          </a:p>
        </p:txBody>
      </p:sp>
      <p:sp>
        <p:nvSpPr>
          <p:cNvPr id="111" name="Rectangle: Rounded Corners 110">
            <a:extLst>
              <a:ext uri="{FF2B5EF4-FFF2-40B4-BE49-F238E27FC236}">
                <a16:creationId xmlns:a16="http://schemas.microsoft.com/office/drawing/2014/main" id="{1E572918-DE33-4202-BDE3-4523519D6068}"/>
              </a:ext>
            </a:extLst>
          </p:cNvPr>
          <p:cNvSpPr/>
          <p:nvPr/>
        </p:nvSpPr>
        <p:spPr>
          <a:xfrm>
            <a:off x="431881" y="5114668"/>
            <a:ext cx="5664119" cy="1054962"/>
          </a:xfrm>
          <a:prstGeom prst="roundRect">
            <a:avLst/>
          </a:prstGeom>
          <a:solidFill>
            <a:srgbClr val="FBF0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rgbClr val="115076"/>
                </a:solidFill>
              </a:rPr>
              <a:t>promettre (à/à…de)</a:t>
            </a:r>
          </a:p>
          <a:p>
            <a:pPr algn="ctr"/>
            <a:r>
              <a:rPr lang="en-GB" sz="2000" dirty="0">
                <a:solidFill>
                  <a:srgbClr val="115076"/>
                </a:solidFill>
              </a:rPr>
              <a:t>[to promise, promising (promise someone/promise someone to)]</a:t>
            </a:r>
          </a:p>
        </p:txBody>
      </p:sp>
      <p:sp>
        <p:nvSpPr>
          <p:cNvPr id="117" name="Rectangle: Rounded Corners 116">
            <a:extLst>
              <a:ext uri="{FF2B5EF4-FFF2-40B4-BE49-F238E27FC236}">
                <a16:creationId xmlns:a16="http://schemas.microsoft.com/office/drawing/2014/main" id="{00F8F7B1-8866-43D2-B6AF-DEB6750F2DDC}"/>
              </a:ext>
            </a:extLst>
          </p:cNvPr>
          <p:cNvSpPr/>
          <p:nvPr/>
        </p:nvSpPr>
        <p:spPr>
          <a:xfrm>
            <a:off x="448310" y="1281010"/>
            <a:ext cx="2324641" cy="105496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dirty="0"/>
          </a:p>
        </p:txBody>
      </p:sp>
      <p:sp>
        <p:nvSpPr>
          <p:cNvPr id="118" name="Rectangle: Rounded Corners 117">
            <a:extLst>
              <a:ext uri="{FF2B5EF4-FFF2-40B4-BE49-F238E27FC236}">
                <a16:creationId xmlns:a16="http://schemas.microsoft.com/office/drawing/2014/main" id="{6D67A96D-A1CE-4A50-814A-346001DBF815}"/>
              </a:ext>
            </a:extLst>
          </p:cNvPr>
          <p:cNvSpPr/>
          <p:nvPr/>
        </p:nvSpPr>
        <p:spPr>
          <a:xfrm>
            <a:off x="2928750" y="1268093"/>
            <a:ext cx="2834129" cy="1054962"/>
          </a:xfrm>
          <a:prstGeom prst="roundRect">
            <a:avLst/>
          </a:prstGeom>
          <a:solidFill>
            <a:srgbClr val="FBF0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dirty="0">
              <a:solidFill>
                <a:srgbClr val="115076"/>
              </a:solidFill>
            </a:endParaRPr>
          </a:p>
        </p:txBody>
      </p:sp>
      <p:sp>
        <p:nvSpPr>
          <p:cNvPr id="120" name="Rectangle: Rounded Corners 119">
            <a:extLst>
              <a:ext uri="{FF2B5EF4-FFF2-40B4-BE49-F238E27FC236}">
                <a16:creationId xmlns:a16="http://schemas.microsoft.com/office/drawing/2014/main" id="{C9F76D4A-C60E-461B-8952-BC57B5B49BA7}"/>
              </a:ext>
            </a:extLst>
          </p:cNvPr>
          <p:cNvSpPr/>
          <p:nvPr/>
        </p:nvSpPr>
        <p:spPr>
          <a:xfrm>
            <a:off x="8905101" y="1268093"/>
            <a:ext cx="2913271" cy="1054962"/>
          </a:xfrm>
          <a:prstGeom prst="roundRect">
            <a:avLst/>
          </a:prstGeom>
          <a:solidFill>
            <a:srgbClr val="FBF0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dirty="0">
              <a:solidFill>
                <a:srgbClr val="115076"/>
              </a:solidFill>
            </a:endParaRPr>
          </a:p>
        </p:txBody>
      </p:sp>
      <p:sp>
        <p:nvSpPr>
          <p:cNvPr id="121" name="Rectangle: Rounded Corners 120">
            <a:extLst>
              <a:ext uri="{FF2B5EF4-FFF2-40B4-BE49-F238E27FC236}">
                <a16:creationId xmlns:a16="http://schemas.microsoft.com/office/drawing/2014/main" id="{74038CE3-E4D9-4F33-B70C-FF98B9F2947A}"/>
              </a:ext>
            </a:extLst>
          </p:cNvPr>
          <p:cNvSpPr/>
          <p:nvPr/>
        </p:nvSpPr>
        <p:spPr>
          <a:xfrm>
            <a:off x="8608563" y="2511835"/>
            <a:ext cx="3209810" cy="105496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dirty="0"/>
          </a:p>
        </p:txBody>
      </p:sp>
      <p:sp>
        <p:nvSpPr>
          <p:cNvPr id="122" name="Rectangle: Rounded Corners 121">
            <a:extLst>
              <a:ext uri="{FF2B5EF4-FFF2-40B4-BE49-F238E27FC236}">
                <a16:creationId xmlns:a16="http://schemas.microsoft.com/office/drawing/2014/main" id="{5B1C6C48-7973-4F97-A371-77324607F201}"/>
              </a:ext>
            </a:extLst>
          </p:cNvPr>
          <p:cNvSpPr/>
          <p:nvPr/>
        </p:nvSpPr>
        <p:spPr>
          <a:xfrm>
            <a:off x="437820" y="5114668"/>
            <a:ext cx="5658179" cy="1054962"/>
          </a:xfrm>
          <a:prstGeom prst="roundRect">
            <a:avLst/>
          </a:prstGeom>
          <a:solidFill>
            <a:srgbClr val="FBF0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dirty="0">
              <a:solidFill>
                <a:srgbClr val="115076"/>
              </a:solidFill>
            </a:endParaRPr>
          </a:p>
        </p:txBody>
      </p:sp>
      <p:sp>
        <p:nvSpPr>
          <p:cNvPr id="124" name="Rectangle: Rounded Corners 123">
            <a:extLst>
              <a:ext uri="{FF2B5EF4-FFF2-40B4-BE49-F238E27FC236}">
                <a16:creationId xmlns:a16="http://schemas.microsoft.com/office/drawing/2014/main" id="{C5920972-2646-4114-A13F-90C42962FE02}"/>
              </a:ext>
            </a:extLst>
          </p:cNvPr>
          <p:cNvSpPr/>
          <p:nvPr/>
        </p:nvSpPr>
        <p:spPr>
          <a:xfrm>
            <a:off x="4515587" y="3832238"/>
            <a:ext cx="3292840" cy="1054962"/>
          </a:xfrm>
          <a:prstGeom prst="roundRect">
            <a:avLst/>
          </a:prstGeom>
          <a:solidFill>
            <a:srgbClr val="FBF0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dirty="0">
              <a:solidFill>
                <a:srgbClr val="115076"/>
              </a:solidFill>
            </a:endParaRPr>
          </a:p>
        </p:txBody>
      </p:sp>
      <p:sp>
        <p:nvSpPr>
          <p:cNvPr id="126" name="Rectangle: Rounded Corners 125">
            <a:extLst>
              <a:ext uri="{FF2B5EF4-FFF2-40B4-BE49-F238E27FC236}">
                <a16:creationId xmlns:a16="http://schemas.microsoft.com/office/drawing/2014/main" id="{595A703A-BC5B-422B-AC0A-BE0938C293F5}"/>
              </a:ext>
            </a:extLst>
          </p:cNvPr>
          <p:cNvSpPr/>
          <p:nvPr/>
        </p:nvSpPr>
        <p:spPr>
          <a:xfrm>
            <a:off x="441669" y="3832238"/>
            <a:ext cx="3905278" cy="105496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dirty="0"/>
          </a:p>
        </p:txBody>
      </p:sp>
      <p:sp>
        <p:nvSpPr>
          <p:cNvPr id="128" name="Rectangle: Rounded Corners 127">
            <a:extLst>
              <a:ext uri="{FF2B5EF4-FFF2-40B4-BE49-F238E27FC236}">
                <a16:creationId xmlns:a16="http://schemas.microsoft.com/office/drawing/2014/main" id="{050B971F-0287-4195-9D3E-51F9F1F3A227}"/>
              </a:ext>
            </a:extLst>
          </p:cNvPr>
          <p:cNvSpPr/>
          <p:nvPr/>
        </p:nvSpPr>
        <p:spPr>
          <a:xfrm>
            <a:off x="5958221" y="1268093"/>
            <a:ext cx="2777451" cy="105496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dirty="0"/>
          </a:p>
        </p:txBody>
      </p:sp>
      <p:sp>
        <p:nvSpPr>
          <p:cNvPr id="129" name="Rectangle: Rounded Corners 128">
            <a:extLst>
              <a:ext uri="{FF2B5EF4-FFF2-40B4-BE49-F238E27FC236}">
                <a16:creationId xmlns:a16="http://schemas.microsoft.com/office/drawing/2014/main" id="{0A8A1011-4272-4547-91F0-E14A9476EBD7}"/>
              </a:ext>
            </a:extLst>
          </p:cNvPr>
          <p:cNvSpPr/>
          <p:nvPr/>
        </p:nvSpPr>
        <p:spPr>
          <a:xfrm>
            <a:off x="3302432" y="2511835"/>
            <a:ext cx="2343987" cy="1054962"/>
          </a:xfrm>
          <a:prstGeom prst="roundRect">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dirty="0">
              <a:solidFill>
                <a:schemeClr val="bg1"/>
              </a:solidFill>
            </a:endParaRPr>
          </a:p>
        </p:txBody>
      </p:sp>
      <p:sp>
        <p:nvSpPr>
          <p:cNvPr id="130" name="Rectangle: Rounded Corners 129">
            <a:extLst>
              <a:ext uri="{FF2B5EF4-FFF2-40B4-BE49-F238E27FC236}">
                <a16:creationId xmlns:a16="http://schemas.microsoft.com/office/drawing/2014/main" id="{689DE65D-D73B-41B3-BCCC-01B765C47DCD}"/>
              </a:ext>
            </a:extLst>
          </p:cNvPr>
          <p:cNvSpPr/>
          <p:nvPr/>
        </p:nvSpPr>
        <p:spPr>
          <a:xfrm>
            <a:off x="6325363" y="5114668"/>
            <a:ext cx="5549626" cy="1054962"/>
          </a:xfrm>
          <a:prstGeom prst="roundRect">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dirty="0">
              <a:solidFill>
                <a:schemeClr val="bg1"/>
              </a:solidFill>
            </a:endParaRPr>
          </a:p>
        </p:txBody>
      </p:sp>
      <p:sp>
        <p:nvSpPr>
          <p:cNvPr id="131" name="Rectangle: Rounded Corners 130">
            <a:extLst>
              <a:ext uri="{FF2B5EF4-FFF2-40B4-BE49-F238E27FC236}">
                <a16:creationId xmlns:a16="http://schemas.microsoft.com/office/drawing/2014/main" id="{6D323EC7-5C1E-4721-85D4-656E76EB4657}"/>
              </a:ext>
            </a:extLst>
          </p:cNvPr>
          <p:cNvSpPr/>
          <p:nvPr/>
        </p:nvSpPr>
        <p:spPr>
          <a:xfrm>
            <a:off x="5770217" y="2511835"/>
            <a:ext cx="2660257" cy="1054963"/>
          </a:xfrm>
          <a:prstGeom prst="roundRect">
            <a:avLst/>
          </a:prstGeom>
          <a:solidFill>
            <a:srgbClr val="FBF0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dirty="0">
              <a:solidFill>
                <a:srgbClr val="115076"/>
              </a:solidFill>
            </a:endParaRPr>
          </a:p>
        </p:txBody>
      </p:sp>
      <p:sp>
        <p:nvSpPr>
          <p:cNvPr id="24" name="Action Button: Custom 16">
            <a:hlinkClick r:id="" action="ppaction://noaction" highlightClick="1">
              <a:snd r:embed="rId5" name="africain.wav"/>
            </a:hlinkClick>
            <a:extLst>
              <a:ext uri="{FF2B5EF4-FFF2-40B4-BE49-F238E27FC236}">
                <a16:creationId xmlns:a16="http://schemas.microsoft.com/office/drawing/2014/main" id="{6E199722-CD26-434D-ABB7-EE003CB5C1C1}"/>
              </a:ext>
            </a:extLst>
          </p:cNvPr>
          <p:cNvSpPr/>
          <p:nvPr/>
        </p:nvSpPr>
        <p:spPr>
          <a:xfrm>
            <a:off x="1367221" y="1585891"/>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1</a:t>
            </a:r>
          </a:p>
        </p:txBody>
      </p:sp>
      <p:sp>
        <p:nvSpPr>
          <p:cNvPr id="133" name="Action Button: Custom 16">
            <a:hlinkClick r:id="" action="ppaction://noaction" highlightClick="1">
              <a:snd r:embed="rId6" name="acausede.wav"/>
            </a:hlinkClick>
            <a:extLst>
              <a:ext uri="{FF2B5EF4-FFF2-40B4-BE49-F238E27FC236}">
                <a16:creationId xmlns:a16="http://schemas.microsoft.com/office/drawing/2014/main" id="{2AFA6722-3509-428E-9B51-01AECF8072DD}"/>
              </a:ext>
            </a:extLst>
          </p:cNvPr>
          <p:cNvSpPr/>
          <p:nvPr/>
        </p:nvSpPr>
        <p:spPr>
          <a:xfrm>
            <a:off x="4156332" y="1585891"/>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2</a:t>
            </a:r>
          </a:p>
        </p:txBody>
      </p:sp>
      <p:sp>
        <p:nvSpPr>
          <p:cNvPr id="134" name="Action Button: Custom 16">
            <a:hlinkClick r:id="" action="ppaction://noaction" highlightClick="1">
              <a:snd r:embed="rId7" name="metropole.wav"/>
            </a:hlinkClick>
            <a:extLst>
              <a:ext uri="{FF2B5EF4-FFF2-40B4-BE49-F238E27FC236}">
                <a16:creationId xmlns:a16="http://schemas.microsoft.com/office/drawing/2014/main" id="{00D5CBC8-DFA9-431E-A1A4-E9439E7DECED}"/>
              </a:ext>
            </a:extLst>
          </p:cNvPr>
          <p:cNvSpPr/>
          <p:nvPr/>
        </p:nvSpPr>
        <p:spPr>
          <a:xfrm>
            <a:off x="7156744" y="1585891"/>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3</a:t>
            </a:r>
          </a:p>
        </p:txBody>
      </p:sp>
      <p:sp>
        <p:nvSpPr>
          <p:cNvPr id="135" name="Action Button: Custom 16">
            <a:hlinkClick r:id="" action="ppaction://noaction" highlightClick="1">
              <a:snd r:embed="rId8" name="defendre.wav"/>
            </a:hlinkClick>
            <a:extLst>
              <a:ext uri="{FF2B5EF4-FFF2-40B4-BE49-F238E27FC236}">
                <a16:creationId xmlns:a16="http://schemas.microsoft.com/office/drawing/2014/main" id="{DB14805E-87A3-49A3-8B6E-14206101AB0E}"/>
              </a:ext>
            </a:extLst>
          </p:cNvPr>
          <p:cNvSpPr/>
          <p:nvPr/>
        </p:nvSpPr>
        <p:spPr>
          <a:xfrm>
            <a:off x="10265836" y="1585891"/>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4</a:t>
            </a:r>
          </a:p>
        </p:txBody>
      </p:sp>
      <p:sp>
        <p:nvSpPr>
          <p:cNvPr id="148" name="Rectangle: Rounded Corners 147">
            <a:extLst>
              <a:ext uri="{FF2B5EF4-FFF2-40B4-BE49-F238E27FC236}">
                <a16:creationId xmlns:a16="http://schemas.microsoft.com/office/drawing/2014/main" id="{D56BE018-2B0A-44C5-938B-5071CF9AF9B9}"/>
              </a:ext>
            </a:extLst>
          </p:cNvPr>
          <p:cNvSpPr/>
          <p:nvPr/>
        </p:nvSpPr>
        <p:spPr>
          <a:xfrm>
            <a:off x="7986854" y="3832238"/>
            <a:ext cx="3831519" cy="1054963"/>
          </a:xfrm>
          <a:prstGeom prst="roundRect">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dirty="0">
                <a:solidFill>
                  <a:schemeClr val="bg1"/>
                </a:solidFill>
              </a:rPr>
              <a:t>la colonie</a:t>
            </a:r>
          </a:p>
          <a:p>
            <a:pPr algn="ctr"/>
            <a:r>
              <a:rPr lang="en-GB" sz="2000" dirty="0">
                <a:solidFill>
                  <a:schemeClr val="bg1"/>
                </a:solidFill>
              </a:rPr>
              <a:t>[colony]</a:t>
            </a:r>
          </a:p>
        </p:txBody>
      </p:sp>
      <p:sp>
        <p:nvSpPr>
          <p:cNvPr id="149" name="Rectangle: Rounded Corners 148">
            <a:extLst>
              <a:ext uri="{FF2B5EF4-FFF2-40B4-BE49-F238E27FC236}">
                <a16:creationId xmlns:a16="http://schemas.microsoft.com/office/drawing/2014/main" id="{38657EFB-6F46-4777-8327-63C4FF558815}"/>
              </a:ext>
            </a:extLst>
          </p:cNvPr>
          <p:cNvSpPr/>
          <p:nvPr/>
        </p:nvSpPr>
        <p:spPr>
          <a:xfrm>
            <a:off x="448310" y="2511835"/>
            <a:ext cx="2692437" cy="1054963"/>
          </a:xfrm>
          <a:prstGeom prst="roundRect">
            <a:avLst/>
          </a:prstGeom>
          <a:solidFill>
            <a:srgbClr val="FBF0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dirty="0"/>
          </a:p>
        </p:txBody>
      </p:sp>
      <p:sp>
        <p:nvSpPr>
          <p:cNvPr id="151" name="Action Button: Custom 16">
            <a:hlinkClick r:id="" action="ppaction://noaction" highlightClick="1">
              <a:snd r:embed="rId9" name="vendre.wav"/>
            </a:hlinkClick>
            <a:extLst>
              <a:ext uri="{FF2B5EF4-FFF2-40B4-BE49-F238E27FC236}">
                <a16:creationId xmlns:a16="http://schemas.microsoft.com/office/drawing/2014/main" id="{A5AB863A-A016-424B-B399-95F67D3350A5}"/>
              </a:ext>
            </a:extLst>
          </p:cNvPr>
          <p:cNvSpPr/>
          <p:nvPr/>
        </p:nvSpPr>
        <p:spPr>
          <a:xfrm>
            <a:off x="1568728" y="2805096"/>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5</a:t>
            </a:r>
          </a:p>
        </p:txBody>
      </p:sp>
      <p:sp>
        <p:nvSpPr>
          <p:cNvPr id="152" name="Action Button: Custom 16">
            <a:hlinkClick r:id="" action="ppaction://noaction" highlightClick="1">
              <a:snd r:embed="rId10" name="jusqua.wav"/>
            </a:hlinkClick>
            <a:extLst>
              <a:ext uri="{FF2B5EF4-FFF2-40B4-BE49-F238E27FC236}">
                <a16:creationId xmlns:a16="http://schemas.microsoft.com/office/drawing/2014/main" id="{6E03A681-F2A0-4364-9B57-1297296570F1}"/>
              </a:ext>
            </a:extLst>
          </p:cNvPr>
          <p:cNvSpPr/>
          <p:nvPr/>
        </p:nvSpPr>
        <p:spPr>
          <a:xfrm>
            <a:off x="4254892" y="2805096"/>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6</a:t>
            </a:r>
          </a:p>
        </p:txBody>
      </p:sp>
      <p:sp>
        <p:nvSpPr>
          <p:cNvPr id="154" name="Action Button: Custom 16">
            <a:hlinkClick r:id="" action="ppaction://noaction" highlightClick="1">
              <a:snd r:embed="rId11" name="siecle.wav"/>
            </a:hlinkClick>
            <a:extLst>
              <a:ext uri="{FF2B5EF4-FFF2-40B4-BE49-F238E27FC236}">
                <a16:creationId xmlns:a16="http://schemas.microsoft.com/office/drawing/2014/main" id="{F579E381-DE3B-4AAF-B489-2EF16B5198A8}"/>
              </a:ext>
            </a:extLst>
          </p:cNvPr>
          <p:cNvSpPr/>
          <p:nvPr/>
        </p:nvSpPr>
        <p:spPr>
          <a:xfrm>
            <a:off x="10072598" y="2805096"/>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8</a:t>
            </a:r>
          </a:p>
        </p:txBody>
      </p:sp>
      <p:sp>
        <p:nvSpPr>
          <p:cNvPr id="156" name="Action Button: Custom 16">
            <a:hlinkClick r:id="" action="ppaction://noaction" highlightClick="1">
              <a:snd r:embed="rId12" name="kilometre.wav"/>
            </a:hlinkClick>
            <a:extLst>
              <a:ext uri="{FF2B5EF4-FFF2-40B4-BE49-F238E27FC236}">
                <a16:creationId xmlns:a16="http://schemas.microsoft.com/office/drawing/2014/main" id="{75601F8F-4D85-4C0A-A961-AB6EF55BFECC}"/>
              </a:ext>
            </a:extLst>
          </p:cNvPr>
          <p:cNvSpPr/>
          <p:nvPr/>
        </p:nvSpPr>
        <p:spPr>
          <a:xfrm>
            <a:off x="6892598" y="2805096"/>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7</a:t>
            </a:r>
          </a:p>
        </p:txBody>
      </p:sp>
      <p:sp>
        <p:nvSpPr>
          <p:cNvPr id="157" name="Action Button: Custom 16">
            <a:hlinkClick r:id="" action="ppaction://noaction" highlightClick="1">
              <a:snd r:embed="rId13" name="independance.wav"/>
            </a:hlinkClick>
            <a:extLst>
              <a:ext uri="{FF2B5EF4-FFF2-40B4-BE49-F238E27FC236}">
                <a16:creationId xmlns:a16="http://schemas.microsoft.com/office/drawing/2014/main" id="{EA2E1565-5171-4A98-AAE8-A76FA62C81A5}"/>
              </a:ext>
            </a:extLst>
          </p:cNvPr>
          <p:cNvSpPr/>
          <p:nvPr/>
        </p:nvSpPr>
        <p:spPr>
          <a:xfrm>
            <a:off x="2236692" y="4143880"/>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9</a:t>
            </a:r>
          </a:p>
        </p:txBody>
      </p:sp>
      <p:sp>
        <p:nvSpPr>
          <p:cNvPr id="158" name="Action Button: Custom 16">
            <a:hlinkClick r:id="" action="ppaction://noaction" highlightClick="1">
              <a:snd r:embed="rId14" name="promettre and promettre a and de.wav"/>
            </a:hlinkClick>
            <a:extLst>
              <a:ext uri="{FF2B5EF4-FFF2-40B4-BE49-F238E27FC236}">
                <a16:creationId xmlns:a16="http://schemas.microsoft.com/office/drawing/2014/main" id="{8561CCE9-3F07-4BEF-A366-3AF96D5553BD}"/>
              </a:ext>
            </a:extLst>
          </p:cNvPr>
          <p:cNvSpPr/>
          <p:nvPr/>
        </p:nvSpPr>
        <p:spPr>
          <a:xfrm>
            <a:off x="2976204" y="5446612"/>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12</a:t>
            </a:r>
          </a:p>
        </p:txBody>
      </p:sp>
      <p:sp>
        <p:nvSpPr>
          <p:cNvPr id="160" name="Action Button: Custom 16">
            <a:hlinkClick r:id="" action="ppaction://noaction" highlightClick="1">
              <a:snd r:embed="rId15" name="permettre and permettre a de.wav"/>
            </a:hlinkClick>
            <a:extLst>
              <a:ext uri="{FF2B5EF4-FFF2-40B4-BE49-F238E27FC236}">
                <a16:creationId xmlns:a16="http://schemas.microsoft.com/office/drawing/2014/main" id="{E8808351-0A54-4863-94F1-124815BE27B2}"/>
              </a:ext>
            </a:extLst>
          </p:cNvPr>
          <p:cNvSpPr/>
          <p:nvPr/>
        </p:nvSpPr>
        <p:spPr>
          <a:xfrm>
            <a:off x="8920038" y="5446612"/>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13</a:t>
            </a:r>
          </a:p>
        </p:txBody>
      </p:sp>
      <p:sp>
        <p:nvSpPr>
          <p:cNvPr id="53" name="Action Button: Custom 16">
            <a:hlinkClick r:id="" action="ppaction://noaction" highlightClick="1">
              <a:snd r:embed="rId16" name="obtenir.wav"/>
            </a:hlinkClick>
            <a:extLst>
              <a:ext uri="{FF2B5EF4-FFF2-40B4-BE49-F238E27FC236}">
                <a16:creationId xmlns:a16="http://schemas.microsoft.com/office/drawing/2014/main" id="{53666A76-052D-B4B6-567C-3D0B2E825787}"/>
              </a:ext>
            </a:extLst>
          </p:cNvPr>
          <p:cNvSpPr/>
          <p:nvPr/>
        </p:nvSpPr>
        <p:spPr>
          <a:xfrm>
            <a:off x="6039293" y="4143880"/>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10</a:t>
            </a:r>
          </a:p>
        </p:txBody>
      </p:sp>
      <p:sp>
        <p:nvSpPr>
          <p:cNvPr id="119" name="Rectangle: Rounded Corners 118">
            <a:extLst>
              <a:ext uri="{FF2B5EF4-FFF2-40B4-BE49-F238E27FC236}">
                <a16:creationId xmlns:a16="http://schemas.microsoft.com/office/drawing/2014/main" id="{6557D97F-696E-49AB-87E0-3C59ED5471D8}"/>
              </a:ext>
            </a:extLst>
          </p:cNvPr>
          <p:cNvSpPr/>
          <p:nvPr/>
        </p:nvSpPr>
        <p:spPr>
          <a:xfrm>
            <a:off x="7977065" y="3832238"/>
            <a:ext cx="3831519" cy="105496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dirty="0"/>
          </a:p>
        </p:txBody>
      </p:sp>
      <p:sp>
        <p:nvSpPr>
          <p:cNvPr id="54" name="Action Button: Custom 16">
            <a:hlinkClick r:id="" action="ppaction://noaction" highlightClick="1">
              <a:snd r:embed="rId17" name="la colonie.wav"/>
            </a:hlinkClick>
            <a:extLst>
              <a:ext uri="{FF2B5EF4-FFF2-40B4-BE49-F238E27FC236}">
                <a16:creationId xmlns:a16="http://schemas.microsoft.com/office/drawing/2014/main" id="{2E75B6B0-C0C9-354C-B853-8EC181E17631}"/>
              </a:ext>
            </a:extLst>
          </p:cNvPr>
          <p:cNvSpPr/>
          <p:nvPr/>
        </p:nvSpPr>
        <p:spPr>
          <a:xfrm>
            <a:off x="9754525" y="4143880"/>
            <a:ext cx="396000" cy="396000"/>
          </a:xfrm>
          <a:prstGeom prst="actionButtonBlank">
            <a:avLst/>
          </a:prstGeom>
          <a:solidFill>
            <a:schemeClr val="accent1">
              <a:lumMod val="50000"/>
            </a:schemeClr>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11</a:t>
            </a:r>
          </a:p>
        </p:txBody>
      </p:sp>
    </p:spTree>
    <p:extLst>
      <p:ext uri="{BB962C8B-B14F-4D97-AF65-F5344CB8AC3E}">
        <p14:creationId xmlns:p14="http://schemas.microsoft.com/office/powerpoint/2010/main" val="297824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17"/>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0" nodeType="clickEffect">
                                  <p:stCondLst>
                                    <p:cond delay="0"/>
                                  </p:stCondLst>
                                  <p:childTnLst>
                                    <p:set>
                                      <p:cBhvr>
                                        <p:cTn id="12" dur="1" fill="hold">
                                          <p:stCondLst>
                                            <p:cond delay="0"/>
                                          </p:stCondLst>
                                        </p:cTn>
                                        <p:tgtEl>
                                          <p:spTgt spid="118"/>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133"/>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128"/>
                                        </p:tgtEl>
                                        <p:attrNameLst>
                                          <p:attrName>style.visibility</p:attrName>
                                        </p:attrNameLst>
                                      </p:cBhvr>
                                      <p:to>
                                        <p:strVal val="hidden"/>
                                      </p:to>
                                    </p:set>
                                  </p:childTnLst>
                                </p:cTn>
                              </p:par>
                              <p:par>
                                <p:cTn id="19" presetID="1" presetClass="exit" presetSubtype="0" fill="hold" grpId="0" nodeType="withEffect">
                                  <p:stCondLst>
                                    <p:cond delay="0"/>
                                  </p:stCondLst>
                                  <p:childTnLst>
                                    <p:set>
                                      <p:cBhvr>
                                        <p:cTn id="20" dur="1" fill="hold">
                                          <p:stCondLst>
                                            <p:cond delay="0"/>
                                          </p:stCondLst>
                                        </p:cTn>
                                        <p:tgtEl>
                                          <p:spTgt spid="134"/>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0" nodeType="clickEffect">
                                  <p:stCondLst>
                                    <p:cond delay="0"/>
                                  </p:stCondLst>
                                  <p:childTnLst>
                                    <p:set>
                                      <p:cBhvr>
                                        <p:cTn id="24" dur="1" fill="hold">
                                          <p:stCondLst>
                                            <p:cond delay="0"/>
                                          </p:stCondLst>
                                        </p:cTn>
                                        <p:tgtEl>
                                          <p:spTgt spid="120"/>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135"/>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149"/>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151"/>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0" nodeType="clickEffect">
                                  <p:stCondLst>
                                    <p:cond delay="0"/>
                                  </p:stCondLst>
                                  <p:childTnLst>
                                    <p:set>
                                      <p:cBhvr>
                                        <p:cTn id="36" dur="1" fill="hold">
                                          <p:stCondLst>
                                            <p:cond delay="0"/>
                                          </p:stCondLst>
                                        </p:cTn>
                                        <p:tgtEl>
                                          <p:spTgt spid="129"/>
                                        </p:tgtEl>
                                        <p:attrNameLst>
                                          <p:attrName>style.visibility</p:attrName>
                                        </p:attrNameLst>
                                      </p:cBhvr>
                                      <p:to>
                                        <p:strVal val="hidden"/>
                                      </p:to>
                                    </p:set>
                                  </p:childTnLst>
                                </p:cTn>
                              </p:par>
                              <p:par>
                                <p:cTn id="37" presetID="1" presetClass="exit" presetSubtype="0" fill="hold" grpId="0" nodeType="withEffect">
                                  <p:stCondLst>
                                    <p:cond delay="0"/>
                                  </p:stCondLst>
                                  <p:childTnLst>
                                    <p:set>
                                      <p:cBhvr>
                                        <p:cTn id="38" dur="1" fill="hold">
                                          <p:stCondLst>
                                            <p:cond delay="0"/>
                                          </p:stCondLst>
                                        </p:cTn>
                                        <p:tgtEl>
                                          <p:spTgt spid="152"/>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grpId="0" nodeType="clickEffect">
                                  <p:stCondLst>
                                    <p:cond delay="0"/>
                                  </p:stCondLst>
                                  <p:childTnLst>
                                    <p:set>
                                      <p:cBhvr>
                                        <p:cTn id="42" dur="1" fill="hold">
                                          <p:stCondLst>
                                            <p:cond delay="0"/>
                                          </p:stCondLst>
                                        </p:cTn>
                                        <p:tgtEl>
                                          <p:spTgt spid="131"/>
                                        </p:tgtEl>
                                        <p:attrNameLst>
                                          <p:attrName>style.visibility</p:attrName>
                                        </p:attrNameLst>
                                      </p:cBhvr>
                                      <p:to>
                                        <p:strVal val="hidden"/>
                                      </p:to>
                                    </p:set>
                                  </p:childTnLst>
                                </p:cTn>
                              </p:par>
                              <p:par>
                                <p:cTn id="43" presetID="1" presetClass="exit" presetSubtype="0" fill="hold" grpId="0" nodeType="withEffect">
                                  <p:stCondLst>
                                    <p:cond delay="0"/>
                                  </p:stCondLst>
                                  <p:childTnLst>
                                    <p:set>
                                      <p:cBhvr>
                                        <p:cTn id="44" dur="1" fill="hold">
                                          <p:stCondLst>
                                            <p:cond delay="0"/>
                                          </p:stCondLst>
                                        </p:cTn>
                                        <p:tgtEl>
                                          <p:spTgt spid="156"/>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0" nodeType="clickEffect">
                                  <p:stCondLst>
                                    <p:cond delay="0"/>
                                  </p:stCondLst>
                                  <p:childTnLst>
                                    <p:set>
                                      <p:cBhvr>
                                        <p:cTn id="48" dur="1" fill="hold">
                                          <p:stCondLst>
                                            <p:cond delay="0"/>
                                          </p:stCondLst>
                                        </p:cTn>
                                        <p:tgtEl>
                                          <p:spTgt spid="121"/>
                                        </p:tgtEl>
                                        <p:attrNameLst>
                                          <p:attrName>style.visibility</p:attrName>
                                        </p:attrNameLst>
                                      </p:cBhvr>
                                      <p:to>
                                        <p:strVal val="hidden"/>
                                      </p:to>
                                    </p:set>
                                  </p:childTnLst>
                                </p:cTn>
                              </p:par>
                              <p:par>
                                <p:cTn id="49" presetID="1" presetClass="exit" presetSubtype="0" fill="hold" grpId="0" nodeType="withEffect">
                                  <p:stCondLst>
                                    <p:cond delay="0"/>
                                  </p:stCondLst>
                                  <p:childTnLst>
                                    <p:set>
                                      <p:cBhvr>
                                        <p:cTn id="50" dur="1" fill="hold">
                                          <p:stCondLst>
                                            <p:cond delay="0"/>
                                          </p:stCondLst>
                                        </p:cTn>
                                        <p:tgtEl>
                                          <p:spTgt spid="154"/>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xit" presetSubtype="0" fill="hold" grpId="0" nodeType="clickEffect">
                                  <p:stCondLst>
                                    <p:cond delay="0"/>
                                  </p:stCondLst>
                                  <p:childTnLst>
                                    <p:set>
                                      <p:cBhvr>
                                        <p:cTn id="54" dur="1" fill="hold">
                                          <p:stCondLst>
                                            <p:cond delay="0"/>
                                          </p:stCondLst>
                                        </p:cTn>
                                        <p:tgtEl>
                                          <p:spTgt spid="126"/>
                                        </p:tgtEl>
                                        <p:attrNameLst>
                                          <p:attrName>style.visibility</p:attrName>
                                        </p:attrNameLst>
                                      </p:cBhvr>
                                      <p:to>
                                        <p:strVal val="hidden"/>
                                      </p:to>
                                    </p:set>
                                  </p:childTnLst>
                                </p:cTn>
                              </p:par>
                              <p:par>
                                <p:cTn id="55" presetID="1" presetClass="exit" presetSubtype="0" fill="hold" grpId="0" nodeType="withEffect">
                                  <p:stCondLst>
                                    <p:cond delay="0"/>
                                  </p:stCondLst>
                                  <p:childTnLst>
                                    <p:set>
                                      <p:cBhvr>
                                        <p:cTn id="56" dur="1" fill="hold">
                                          <p:stCondLst>
                                            <p:cond delay="0"/>
                                          </p:stCondLst>
                                        </p:cTn>
                                        <p:tgtEl>
                                          <p:spTgt spid="157"/>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0" nodeType="clickEffect">
                                  <p:stCondLst>
                                    <p:cond delay="0"/>
                                  </p:stCondLst>
                                  <p:childTnLst>
                                    <p:set>
                                      <p:cBhvr>
                                        <p:cTn id="60" dur="1" fill="hold">
                                          <p:stCondLst>
                                            <p:cond delay="0"/>
                                          </p:stCondLst>
                                        </p:cTn>
                                        <p:tgtEl>
                                          <p:spTgt spid="124"/>
                                        </p:tgtEl>
                                        <p:attrNameLst>
                                          <p:attrName>style.visibility</p:attrName>
                                        </p:attrNameLst>
                                      </p:cBhvr>
                                      <p:to>
                                        <p:strVal val="hidden"/>
                                      </p:to>
                                    </p:set>
                                  </p:childTnLst>
                                </p:cTn>
                              </p:par>
                              <p:par>
                                <p:cTn id="61" presetID="1" presetClass="exit" presetSubtype="0" fill="hold" grpId="0" nodeType="withEffect">
                                  <p:stCondLst>
                                    <p:cond delay="0"/>
                                  </p:stCondLst>
                                  <p:childTnLst>
                                    <p:set>
                                      <p:cBhvr>
                                        <p:cTn id="62" dur="1" fill="hold">
                                          <p:stCondLst>
                                            <p:cond delay="0"/>
                                          </p:stCondLst>
                                        </p:cTn>
                                        <p:tgtEl>
                                          <p:spTgt spid="53"/>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 presetClass="exit" presetSubtype="0" fill="hold" grpId="0" nodeType="clickEffect">
                                  <p:stCondLst>
                                    <p:cond delay="0"/>
                                  </p:stCondLst>
                                  <p:childTnLst>
                                    <p:set>
                                      <p:cBhvr>
                                        <p:cTn id="66" dur="1" fill="hold">
                                          <p:stCondLst>
                                            <p:cond delay="0"/>
                                          </p:stCondLst>
                                        </p:cTn>
                                        <p:tgtEl>
                                          <p:spTgt spid="119"/>
                                        </p:tgtEl>
                                        <p:attrNameLst>
                                          <p:attrName>style.visibility</p:attrName>
                                        </p:attrNameLst>
                                      </p:cBhvr>
                                      <p:to>
                                        <p:strVal val="hidden"/>
                                      </p:to>
                                    </p:set>
                                  </p:childTnLst>
                                </p:cTn>
                              </p:par>
                              <p:par>
                                <p:cTn id="67" presetID="1" presetClass="exit" presetSubtype="0" fill="hold" grpId="0" nodeType="withEffect">
                                  <p:stCondLst>
                                    <p:cond delay="0"/>
                                  </p:stCondLst>
                                  <p:childTnLst>
                                    <p:set>
                                      <p:cBhvr>
                                        <p:cTn id="68" dur="1" fill="hold">
                                          <p:stCondLst>
                                            <p:cond delay="0"/>
                                          </p:stCondLst>
                                        </p:cTn>
                                        <p:tgtEl>
                                          <p:spTgt spid="54"/>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1" presetClass="exit" presetSubtype="0" fill="hold" grpId="0" nodeType="clickEffect">
                                  <p:stCondLst>
                                    <p:cond delay="0"/>
                                  </p:stCondLst>
                                  <p:childTnLst>
                                    <p:set>
                                      <p:cBhvr>
                                        <p:cTn id="72" dur="1" fill="hold">
                                          <p:stCondLst>
                                            <p:cond delay="0"/>
                                          </p:stCondLst>
                                        </p:cTn>
                                        <p:tgtEl>
                                          <p:spTgt spid="122"/>
                                        </p:tgtEl>
                                        <p:attrNameLst>
                                          <p:attrName>style.visibility</p:attrName>
                                        </p:attrNameLst>
                                      </p:cBhvr>
                                      <p:to>
                                        <p:strVal val="hidden"/>
                                      </p:to>
                                    </p:set>
                                  </p:childTnLst>
                                </p:cTn>
                              </p:par>
                              <p:par>
                                <p:cTn id="73" presetID="1" presetClass="exit" presetSubtype="0" fill="hold" grpId="0" nodeType="withEffect">
                                  <p:stCondLst>
                                    <p:cond delay="0"/>
                                  </p:stCondLst>
                                  <p:childTnLst>
                                    <p:set>
                                      <p:cBhvr>
                                        <p:cTn id="74" dur="1" fill="hold">
                                          <p:stCondLst>
                                            <p:cond delay="0"/>
                                          </p:stCondLst>
                                        </p:cTn>
                                        <p:tgtEl>
                                          <p:spTgt spid="158"/>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 presetClass="exit" presetSubtype="0" fill="hold" grpId="0" nodeType="clickEffect">
                                  <p:stCondLst>
                                    <p:cond delay="0"/>
                                  </p:stCondLst>
                                  <p:childTnLst>
                                    <p:set>
                                      <p:cBhvr>
                                        <p:cTn id="78" dur="1" fill="hold">
                                          <p:stCondLst>
                                            <p:cond delay="0"/>
                                          </p:stCondLst>
                                        </p:cTn>
                                        <p:tgtEl>
                                          <p:spTgt spid="130"/>
                                        </p:tgtEl>
                                        <p:attrNameLst>
                                          <p:attrName>style.visibility</p:attrName>
                                        </p:attrNameLst>
                                      </p:cBhvr>
                                      <p:to>
                                        <p:strVal val="hidden"/>
                                      </p:to>
                                    </p:set>
                                  </p:childTnLst>
                                </p:cTn>
                              </p:par>
                              <p:par>
                                <p:cTn id="79" presetID="1" presetClass="exit" presetSubtype="0" fill="hold" grpId="0" nodeType="withEffect">
                                  <p:stCondLst>
                                    <p:cond delay="0"/>
                                  </p:stCondLst>
                                  <p:childTnLst>
                                    <p:set>
                                      <p:cBhvr>
                                        <p:cTn id="80" dur="1" fill="hold">
                                          <p:stCondLst>
                                            <p:cond delay="0"/>
                                          </p:stCondLst>
                                        </p:cTn>
                                        <p:tgtEl>
                                          <p:spTgt spid="16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animBg="1"/>
      <p:bldP spid="118" grpId="0" animBg="1"/>
      <p:bldP spid="120" grpId="0" animBg="1"/>
      <p:bldP spid="121" grpId="0" animBg="1"/>
      <p:bldP spid="122" grpId="0" animBg="1"/>
      <p:bldP spid="124" grpId="0" animBg="1"/>
      <p:bldP spid="126" grpId="0" animBg="1"/>
      <p:bldP spid="128" grpId="0" animBg="1"/>
      <p:bldP spid="129" grpId="0" animBg="1"/>
      <p:bldP spid="130" grpId="0" animBg="1"/>
      <p:bldP spid="131" grpId="0" animBg="1"/>
      <p:bldP spid="24" grpId="0" animBg="1"/>
      <p:bldP spid="133" grpId="0" animBg="1"/>
      <p:bldP spid="134" grpId="0" animBg="1"/>
      <p:bldP spid="135" grpId="0" animBg="1"/>
      <p:bldP spid="149" grpId="0" animBg="1"/>
      <p:bldP spid="151" grpId="0" animBg="1"/>
      <p:bldP spid="152" grpId="0" animBg="1"/>
      <p:bldP spid="154" grpId="0" animBg="1"/>
      <p:bldP spid="156" grpId="0" animBg="1"/>
      <p:bldP spid="157" grpId="0" animBg="1"/>
      <p:bldP spid="158" grpId="0" animBg="1"/>
      <p:bldP spid="160" grpId="0" animBg="1"/>
      <p:bldP spid="53" grpId="0" animBg="1"/>
      <p:bldP spid="119" grpId="0" animBg="1"/>
      <p:bldP spid="54" grpId="0" animBg="1"/>
    </p:bldLst>
  </p:timing>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Greenland">
            <a:extLst>
              <a:ext uri="{FF2B5EF4-FFF2-40B4-BE49-F238E27FC236}">
                <a16:creationId xmlns:a16="http://schemas.microsoft.com/office/drawing/2014/main" id="{05BA19B2-036D-4501-847D-703E1C675F08}"/>
              </a:ext>
            </a:extLst>
          </p:cNvPr>
          <p:cNvSpPr>
            <a:spLocks noEditPoints="1"/>
          </p:cNvSpPr>
          <p:nvPr/>
        </p:nvSpPr>
        <p:spPr bwMode="auto">
          <a:xfrm>
            <a:off x="3659486" y="249871"/>
            <a:ext cx="1935225" cy="2307869"/>
          </a:xfrm>
          <a:custGeom>
            <a:avLst/>
            <a:gdLst>
              <a:gd name="T0" fmla="*/ 372 w 414"/>
              <a:gd name="T1" fmla="*/ 146 h 608"/>
              <a:gd name="T2" fmla="*/ 380 w 414"/>
              <a:gd name="T3" fmla="*/ 163 h 608"/>
              <a:gd name="T4" fmla="*/ 362 w 414"/>
              <a:gd name="T5" fmla="*/ 204 h 608"/>
              <a:gd name="T6" fmla="*/ 353 w 414"/>
              <a:gd name="T7" fmla="*/ 248 h 608"/>
              <a:gd name="T8" fmla="*/ 351 w 414"/>
              <a:gd name="T9" fmla="*/ 277 h 608"/>
              <a:gd name="T10" fmla="*/ 358 w 414"/>
              <a:gd name="T11" fmla="*/ 310 h 608"/>
              <a:gd name="T12" fmla="*/ 357 w 414"/>
              <a:gd name="T13" fmla="*/ 342 h 608"/>
              <a:gd name="T14" fmla="*/ 352 w 414"/>
              <a:gd name="T15" fmla="*/ 366 h 608"/>
              <a:gd name="T16" fmla="*/ 312 w 414"/>
              <a:gd name="T17" fmla="*/ 377 h 608"/>
              <a:gd name="T18" fmla="*/ 341 w 414"/>
              <a:gd name="T19" fmla="*/ 410 h 608"/>
              <a:gd name="T20" fmla="*/ 302 w 414"/>
              <a:gd name="T21" fmla="*/ 403 h 608"/>
              <a:gd name="T22" fmla="*/ 296 w 414"/>
              <a:gd name="T23" fmla="*/ 434 h 608"/>
              <a:gd name="T24" fmla="*/ 317 w 414"/>
              <a:gd name="T25" fmla="*/ 438 h 608"/>
              <a:gd name="T26" fmla="*/ 304 w 414"/>
              <a:gd name="T27" fmla="*/ 472 h 608"/>
              <a:gd name="T28" fmla="*/ 262 w 414"/>
              <a:gd name="T29" fmla="*/ 502 h 608"/>
              <a:gd name="T30" fmla="*/ 227 w 414"/>
              <a:gd name="T31" fmla="*/ 521 h 608"/>
              <a:gd name="T32" fmla="*/ 208 w 414"/>
              <a:gd name="T33" fmla="*/ 566 h 608"/>
              <a:gd name="T34" fmla="*/ 201 w 414"/>
              <a:gd name="T35" fmla="*/ 601 h 608"/>
              <a:gd name="T36" fmla="*/ 159 w 414"/>
              <a:gd name="T37" fmla="*/ 583 h 608"/>
              <a:gd name="T38" fmla="*/ 142 w 414"/>
              <a:gd name="T39" fmla="*/ 534 h 608"/>
              <a:gd name="T40" fmla="*/ 134 w 414"/>
              <a:gd name="T41" fmla="*/ 479 h 608"/>
              <a:gd name="T42" fmla="*/ 151 w 414"/>
              <a:gd name="T43" fmla="*/ 461 h 608"/>
              <a:gd name="T44" fmla="*/ 148 w 414"/>
              <a:gd name="T45" fmla="*/ 437 h 608"/>
              <a:gd name="T46" fmla="*/ 143 w 414"/>
              <a:gd name="T47" fmla="*/ 409 h 608"/>
              <a:gd name="T48" fmla="*/ 122 w 414"/>
              <a:gd name="T49" fmla="*/ 404 h 608"/>
              <a:gd name="T50" fmla="*/ 113 w 414"/>
              <a:gd name="T51" fmla="*/ 386 h 608"/>
              <a:gd name="T52" fmla="*/ 115 w 414"/>
              <a:gd name="T53" fmla="*/ 361 h 608"/>
              <a:gd name="T54" fmla="*/ 100 w 414"/>
              <a:gd name="T55" fmla="*/ 318 h 608"/>
              <a:gd name="T56" fmla="*/ 27 w 414"/>
              <a:gd name="T57" fmla="*/ 298 h 608"/>
              <a:gd name="T58" fmla="*/ 31 w 414"/>
              <a:gd name="T59" fmla="*/ 265 h 608"/>
              <a:gd name="T60" fmla="*/ 11 w 414"/>
              <a:gd name="T61" fmla="*/ 249 h 608"/>
              <a:gd name="T62" fmla="*/ 60 w 414"/>
              <a:gd name="T63" fmla="*/ 167 h 608"/>
              <a:gd name="T64" fmla="*/ 66 w 414"/>
              <a:gd name="T65" fmla="*/ 127 h 608"/>
              <a:gd name="T66" fmla="*/ 92 w 414"/>
              <a:gd name="T67" fmla="*/ 96 h 608"/>
              <a:gd name="T68" fmla="*/ 141 w 414"/>
              <a:gd name="T69" fmla="*/ 100 h 608"/>
              <a:gd name="T70" fmla="*/ 173 w 414"/>
              <a:gd name="T71" fmla="*/ 90 h 608"/>
              <a:gd name="T72" fmla="*/ 206 w 414"/>
              <a:gd name="T73" fmla="*/ 70 h 608"/>
              <a:gd name="T74" fmla="*/ 180 w 414"/>
              <a:gd name="T75" fmla="*/ 48 h 608"/>
              <a:gd name="T76" fmla="*/ 205 w 414"/>
              <a:gd name="T77" fmla="*/ 32 h 608"/>
              <a:gd name="T78" fmla="*/ 229 w 414"/>
              <a:gd name="T79" fmla="*/ 8 h 608"/>
              <a:gd name="T80" fmla="*/ 302 w 414"/>
              <a:gd name="T81" fmla="*/ 25 h 608"/>
              <a:gd name="T82" fmla="*/ 284 w 414"/>
              <a:gd name="T83" fmla="*/ 30 h 608"/>
              <a:gd name="T84" fmla="*/ 330 w 414"/>
              <a:gd name="T85" fmla="*/ 75 h 608"/>
              <a:gd name="T86" fmla="*/ 322 w 414"/>
              <a:gd name="T87" fmla="*/ 89 h 608"/>
              <a:gd name="T88" fmla="*/ 330 w 414"/>
              <a:gd name="T89" fmla="*/ 148 h 608"/>
              <a:gd name="T90" fmla="*/ 377 w 414"/>
              <a:gd name="T91" fmla="*/ 106 h 608"/>
              <a:gd name="T92" fmla="*/ 301 w 414"/>
              <a:gd name="T93" fmla="*/ 426 h 608"/>
              <a:gd name="T94" fmla="*/ 326 w 414"/>
              <a:gd name="T95" fmla="*/ 386 h 608"/>
              <a:gd name="T96" fmla="*/ 225 w 414"/>
              <a:gd name="T97" fmla="*/ 29 h 608"/>
              <a:gd name="T98" fmla="*/ 364 w 414"/>
              <a:gd name="T99" fmla="*/ 169 h 608"/>
              <a:gd name="T100" fmla="*/ 11 w 414"/>
              <a:gd name="T101" fmla="*/ 266 h 608"/>
              <a:gd name="T102" fmla="*/ 129 w 414"/>
              <a:gd name="T103" fmla="*/ 423 h 608"/>
              <a:gd name="T104" fmla="*/ 137 w 414"/>
              <a:gd name="T105" fmla="*/ 446 h 608"/>
              <a:gd name="T106" fmla="*/ 136 w 414"/>
              <a:gd name="T107" fmla="*/ 80 h 608"/>
              <a:gd name="T108" fmla="*/ 112 w 414"/>
              <a:gd name="T109" fmla="*/ 360 h 608"/>
              <a:gd name="T110" fmla="*/ 207 w 414"/>
              <a:gd name="T111" fmla="*/ 22 h 608"/>
              <a:gd name="T112" fmla="*/ 366 w 414"/>
              <a:gd name="T113" fmla="*/ 225 h 608"/>
              <a:gd name="T114" fmla="*/ 117 w 414"/>
              <a:gd name="T115" fmla="*/ 406 h 608"/>
              <a:gd name="T116" fmla="*/ 352 w 414"/>
              <a:gd name="T117" fmla="*/ 239 h 608"/>
              <a:gd name="T118" fmla="*/ 132 w 414"/>
              <a:gd name="T119" fmla="*/ 476 h 608"/>
              <a:gd name="T120" fmla="*/ 363 w 414"/>
              <a:gd name="T121" fmla="*/ 243 h 608"/>
              <a:gd name="T122" fmla="*/ 346 w 414"/>
              <a:gd name="T123" fmla="*/ 291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608">
                <a:moveTo>
                  <a:pt x="119" y="395"/>
                </a:moveTo>
                <a:cubicBezTo>
                  <a:pt x="119" y="395"/>
                  <a:pt x="119" y="395"/>
                  <a:pt x="119" y="395"/>
                </a:cubicBezTo>
                <a:cubicBezTo>
                  <a:pt x="119" y="395"/>
                  <a:pt x="119" y="395"/>
                  <a:pt x="119" y="395"/>
                </a:cubicBezTo>
                <a:close/>
                <a:moveTo>
                  <a:pt x="313" y="33"/>
                </a:moveTo>
                <a:cubicBezTo>
                  <a:pt x="313" y="33"/>
                  <a:pt x="313" y="33"/>
                  <a:pt x="313" y="33"/>
                </a:cubicBezTo>
                <a:cubicBezTo>
                  <a:pt x="313" y="33"/>
                  <a:pt x="313" y="33"/>
                  <a:pt x="313" y="33"/>
                </a:cubicBezTo>
                <a:close/>
                <a:moveTo>
                  <a:pt x="201" y="567"/>
                </a:moveTo>
                <a:cubicBezTo>
                  <a:pt x="201" y="568"/>
                  <a:pt x="201" y="568"/>
                  <a:pt x="201" y="568"/>
                </a:cubicBezTo>
                <a:cubicBezTo>
                  <a:pt x="201" y="568"/>
                  <a:pt x="201" y="568"/>
                  <a:pt x="201" y="567"/>
                </a:cubicBezTo>
                <a:close/>
                <a:moveTo>
                  <a:pt x="297" y="433"/>
                </a:moveTo>
                <a:cubicBezTo>
                  <a:pt x="297" y="433"/>
                  <a:pt x="298" y="433"/>
                  <a:pt x="298" y="433"/>
                </a:cubicBezTo>
                <a:cubicBezTo>
                  <a:pt x="297" y="433"/>
                  <a:pt x="297" y="433"/>
                  <a:pt x="297" y="433"/>
                </a:cubicBezTo>
                <a:close/>
                <a:moveTo>
                  <a:pt x="63" y="129"/>
                </a:moveTo>
                <a:cubicBezTo>
                  <a:pt x="63" y="129"/>
                  <a:pt x="63" y="128"/>
                  <a:pt x="63" y="128"/>
                </a:cubicBezTo>
                <a:cubicBezTo>
                  <a:pt x="63" y="129"/>
                  <a:pt x="63" y="129"/>
                  <a:pt x="63" y="129"/>
                </a:cubicBezTo>
                <a:close/>
                <a:moveTo>
                  <a:pt x="326" y="151"/>
                </a:moveTo>
                <a:cubicBezTo>
                  <a:pt x="326" y="151"/>
                  <a:pt x="326" y="151"/>
                  <a:pt x="326" y="151"/>
                </a:cubicBezTo>
                <a:cubicBezTo>
                  <a:pt x="326" y="151"/>
                  <a:pt x="326" y="151"/>
                  <a:pt x="326" y="151"/>
                </a:cubicBezTo>
                <a:close/>
                <a:moveTo>
                  <a:pt x="301" y="426"/>
                </a:moveTo>
                <a:cubicBezTo>
                  <a:pt x="301" y="426"/>
                  <a:pt x="301" y="426"/>
                  <a:pt x="301" y="426"/>
                </a:cubicBezTo>
                <a:cubicBezTo>
                  <a:pt x="301" y="426"/>
                  <a:pt x="301" y="426"/>
                  <a:pt x="301" y="426"/>
                </a:cubicBezTo>
                <a:close/>
                <a:moveTo>
                  <a:pt x="136" y="405"/>
                </a:moveTo>
                <a:cubicBezTo>
                  <a:pt x="136" y="405"/>
                  <a:pt x="136" y="405"/>
                  <a:pt x="136" y="405"/>
                </a:cubicBezTo>
                <a:cubicBezTo>
                  <a:pt x="136" y="405"/>
                  <a:pt x="136" y="405"/>
                  <a:pt x="136" y="405"/>
                </a:cubicBezTo>
                <a:cubicBezTo>
                  <a:pt x="136" y="405"/>
                  <a:pt x="136" y="405"/>
                  <a:pt x="136" y="405"/>
                </a:cubicBezTo>
                <a:close/>
                <a:moveTo>
                  <a:pt x="122" y="401"/>
                </a:moveTo>
                <a:cubicBezTo>
                  <a:pt x="122" y="401"/>
                  <a:pt x="122" y="401"/>
                  <a:pt x="122" y="401"/>
                </a:cubicBezTo>
                <a:cubicBezTo>
                  <a:pt x="122" y="401"/>
                  <a:pt x="122" y="401"/>
                  <a:pt x="122" y="401"/>
                </a:cubicBezTo>
                <a:close/>
                <a:moveTo>
                  <a:pt x="372" y="146"/>
                </a:moveTo>
                <a:cubicBezTo>
                  <a:pt x="372" y="146"/>
                  <a:pt x="372" y="146"/>
                  <a:pt x="373" y="146"/>
                </a:cubicBezTo>
                <a:cubicBezTo>
                  <a:pt x="372" y="146"/>
                  <a:pt x="372" y="146"/>
                  <a:pt x="372" y="146"/>
                </a:cubicBezTo>
                <a:close/>
                <a:moveTo>
                  <a:pt x="413" y="115"/>
                </a:moveTo>
                <a:cubicBezTo>
                  <a:pt x="413" y="117"/>
                  <a:pt x="411" y="120"/>
                  <a:pt x="409" y="121"/>
                </a:cubicBezTo>
                <a:cubicBezTo>
                  <a:pt x="407" y="121"/>
                  <a:pt x="406" y="123"/>
                  <a:pt x="406" y="124"/>
                </a:cubicBezTo>
                <a:cubicBezTo>
                  <a:pt x="406" y="126"/>
                  <a:pt x="405" y="127"/>
                  <a:pt x="403" y="127"/>
                </a:cubicBezTo>
                <a:cubicBezTo>
                  <a:pt x="403" y="129"/>
                  <a:pt x="400" y="131"/>
                  <a:pt x="400" y="133"/>
                </a:cubicBezTo>
                <a:cubicBezTo>
                  <a:pt x="399" y="134"/>
                  <a:pt x="398" y="134"/>
                  <a:pt x="397" y="133"/>
                </a:cubicBezTo>
                <a:cubicBezTo>
                  <a:pt x="395" y="133"/>
                  <a:pt x="394" y="134"/>
                  <a:pt x="393" y="135"/>
                </a:cubicBezTo>
                <a:cubicBezTo>
                  <a:pt x="392" y="135"/>
                  <a:pt x="392" y="136"/>
                  <a:pt x="393" y="136"/>
                </a:cubicBezTo>
                <a:cubicBezTo>
                  <a:pt x="393" y="137"/>
                  <a:pt x="393" y="136"/>
                  <a:pt x="394" y="136"/>
                </a:cubicBezTo>
                <a:cubicBezTo>
                  <a:pt x="395" y="134"/>
                  <a:pt x="397" y="136"/>
                  <a:pt x="399" y="136"/>
                </a:cubicBezTo>
                <a:cubicBezTo>
                  <a:pt x="399" y="136"/>
                  <a:pt x="399" y="136"/>
                  <a:pt x="399" y="137"/>
                </a:cubicBezTo>
                <a:cubicBezTo>
                  <a:pt x="397" y="138"/>
                  <a:pt x="397" y="141"/>
                  <a:pt x="394" y="142"/>
                </a:cubicBezTo>
                <a:cubicBezTo>
                  <a:pt x="394" y="142"/>
                  <a:pt x="394" y="143"/>
                  <a:pt x="393" y="143"/>
                </a:cubicBezTo>
                <a:cubicBezTo>
                  <a:pt x="392" y="146"/>
                  <a:pt x="390" y="146"/>
                  <a:pt x="387" y="146"/>
                </a:cubicBezTo>
                <a:cubicBezTo>
                  <a:pt x="387" y="146"/>
                  <a:pt x="387" y="146"/>
                  <a:pt x="387" y="147"/>
                </a:cubicBezTo>
                <a:cubicBezTo>
                  <a:pt x="387" y="149"/>
                  <a:pt x="385" y="150"/>
                  <a:pt x="383" y="150"/>
                </a:cubicBezTo>
                <a:cubicBezTo>
                  <a:pt x="383" y="150"/>
                  <a:pt x="382" y="150"/>
                  <a:pt x="382" y="150"/>
                </a:cubicBezTo>
                <a:cubicBezTo>
                  <a:pt x="381" y="150"/>
                  <a:pt x="380" y="149"/>
                  <a:pt x="379" y="149"/>
                </a:cubicBezTo>
                <a:cubicBezTo>
                  <a:pt x="377" y="149"/>
                  <a:pt x="375" y="149"/>
                  <a:pt x="374" y="146"/>
                </a:cubicBezTo>
                <a:cubicBezTo>
                  <a:pt x="374" y="146"/>
                  <a:pt x="373" y="146"/>
                  <a:pt x="373" y="146"/>
                </a:cubicBezTo>
                <a:cubicBezTo>
                  <a:pt x="374" y="149"/>
                  <a:pt x="372" y="150"/>
                  <a:pt x="370" y="151"/>
                </a:cubicBezTo>
                <a:cubicBezTo>
                  <a:pt x="369" y="152"/>
                  <a:pt x="368" y="153"/>
                  <a:pt x="366" y="152"/>
                </a:cubicBezTo>
                <a:cubicBezTo>
                  <a:pt x="365" y="152"/>
                  <a:pt x="365" y="151"/>
                  <a:pt x="364" y="152"/>
                </a:cubicBezTo>
                <a:cubicBezTo>
                  <a:pt x="365" y="155"/>
                  <a:pt x="370" y="157"/>
                  <a:pt x="373" y="155"/>
                </a:cubicBezTo>
                <a:cubicBezTo>
                  <a:pt x="373" y="155"/>
                  <a:pt x="374" y="154"/>
                  <a:pt x="375" y="154"/>
                </a:cubicBezTo>
                <a:cubicBezTo>
                  <a:pt x="376" y="153"/>
                  <a:pt x="377" y="153"/>
                  <a:pt x="378" y="154"/>
                </a:cubicBezTo>
                <a:cubicBezTo>
                  <a:pt x="379" y="156"/>
                  <a:pt x="381" y="157"/>
                  <a:pt x="382" y="157"/>
                </a:cubicBezTo>
                <a:cubicBezTo>
                  <a:pt x="384" y="157"/>
                  <a:pt x="385" y="158"/>
                  <a:pt x="383" y="160"/>
                </a:cubicBezTo>
                <a:cubicBezTo>
                  <a:pt x="383" y="160"/>
                  <a:pt x="383" y="161"/>
                  <a:pt x="382" y="162"/>
                </a:cubicBezTo>
                <a:cubicBezTo>
                  <a:pt x="382" y="162"/>
                  <a:pt x="381" y="164"/>
                  <a:pt x="380" y="162"/>
                </a:cubicBezTo>
                <a:cubicBezTo>
                  <a:pt x="380" y="162"/>
                  <a:pt x="380" y="163"/>
                  <a:pt x="380" y="163"/>
                </a:cubicBezTo>
                <a:cubicBezTo>
                  <a:pt x="380" y="166"/>
                  <a:pt x="379" y="168"/>
                  <a:pt x="376" y="168"/>
                </a:cubicBezTo>
                <a:cubicBezTo>
                  <a:pt x="375" y="168"/>
                  <a:pt x="374" y="168"/>
                  <a:pt x="373" y="168"/>
                </a:cubicBezTo>
                <a:cubicBezTo>
                  <a:pt x="372" y="168"/>
                  <a:pt x="372" y="168"/>
                  <a:pt x="371" y="168"/>
                </a:cubicBezTo>
                <a:cubicBezTo>
                  <a:pt x="370" y="167"/>
                  <a:pt x="369" y="169"/>
                  <a:pt x="368" y="168"/>
                </a:cubicBezTo>
                <a:cubicBezTo>
                  <a:pt x="367" y="168"/>
                  <a:pt x="366" y="168"/>
                  <a:pt x="366" y="167"/>
                </a:cubicBezTo>
                <a:cubicBezTo>
                  <a:pt x="364" y="167"/>
                  <a:pt x="363" y="165"/>
                  <a:pt x="361" y="165"/>
                </a:cubicBezTo>
                <a:cubicBezTo>
                  <a:pt x="360" y="165"/>
                  <a:pt x="360" y="165"/>
                  <a:pt x="359" y="164"/>
                </a:cubicBezTo>
                <a:cubicBezTo>
                  <a:pt x="359" y="165"/>
                  <a:pt x="358" y="166"/>
                  <a:pt x="358" y="167"/>
                </a:cubicBezTo>
                <a:cubicBezTo>
                  <a:pt x="357" y="169"/>
                  <a:pt x="356" y="171"/>
                  <a:pt x="354" y="171"/>
                </a:cubicBezTo>
                <a:cubicBezTo>
                  <a:pt x="356" y="172"/>
                  <a:pt x="356" y="172"/>
                  <a:pt x="355" y="174"/>
                </a:cubicBezTo>
                <a:cubicBezTo>
                  <a:pt x="353" y="175"/>
                  <a:pt x="355" y="176"/>
                  <a:pt x="354" y="176"/>
                </a:cubicBezTo>
                <a:cubicBezTo>
                  <a:pt x="354" y="177"/>
                  <a:pt x="354" y="178"/>
                  <a:pt x="354" y="179"/>
                </a:cubicBezTo>
                <a:cubicBezTo>
                  <a:pt x="353" y="180"/>
                  <a:pt x="352" y="181"/>
                  <a:pt x="355" y="181"/>
                </a:cubicBezTo>
                <a:cubicBezTo>
                  <a:pt x="356" y="181"/>
                  <a:pt x="355" y="183"/>
                  <a:pt x="355" y="184"/>
                </a:cubicBezTo>
                <a:cubicBezTo>
                  <a:pt x="356" y="184"/>
                  <a:pt x="356" y="183"/>
                  <a:pt x="356" y="182"/>
                </a:cubicBezTo>
                <a:cubicBezTo>
                  <a:pt x="356" y="178"/>
                  <a:pt x="359" y="175"/>
                  <a:pt x="362" y="173"/>
                </a:cubicBezTo>
                <a:cubicBezTo>
                  <a:pt x="363" y="173"/>
                  <a:pt x="363" y="173"/>
                  <a:pt x="364" y="173"/>
                </a:cubicBezTo>
                <a:cubicBezTo>
                  <a:pt x="366" y="174"/>
                  <a:pt x="367" y="172"/>
                  <a:pt x="368" y="172"/>
                </a:cubicBezTo>
                <a:cubicBezTo>
                  <a:pt x="368" y="172"/>
                  <a:pt x="369" y="172"/>
                  <a:pt x="369" y="172"/>
                </a:cubicBezTo>
                <a:cubicBezTo>
                  <a:pt x="371" y="171"/>
                  <a:pt x="372" y="172"/>
                  <a:pt x="374" y="173"/>
                </a:cubicBezTo>
                <a:cubicBezTo>
                  <a:pt x="375" y="175"/>
                  <a:pt x="374" y="176"/>
                  <a:pt x="373" y="176"/>
                </a:cubicBezTo>
                <a:cubicBezTo>
                  <a:pt x="373" y="178"/>
                  <a:pt x="373" y="179"/>
                  <a:pt x="372" y="180"/>
                </a:cubicBezTo>
                <a:cubicBezTo>
                  <a:pt x="372" y="182"/>
                  <a:pt x="371" y="183"/>
                  <a:pt x="370" y="185"/>
                </a:cubicBezTo>
                <a:cubicBezTo>
                  <a:pt x="369" y="187"/>
                  <a:pt x="368" y="187"/>
                  <a:pt x="366" y="186"/>
                </a:cubicBezTo>
                <a:cubicBezTo>
                  <a:pt x="366" y="186"/>
                  <a:pt x="365" y="186"/>
                  <a:pt x="365" y="186"/>
                </a:cubicBezTo>
                <a:cubicBezTo>
                  <a:pt x="362" y="185"/>
                  <a:pt x="360" y="186"/>
                  <a:pt x="360" y="188"/>
                </a:cubicBezTo>
                <a:cubicBezTo>
                  <a:pt x="360" y="191"/>
                  <a:pt x="359" y="194"/>
                  <a:pt x="358" y="196"/>
                </a:cubicBezTo>
                <a:cubicBezTo>
                  <a:pt x="358" y="197"/>
                  <a:pt x="358" y="198"/>
                  <a:pt x="359" y="198"/>
                </a:cubicBezTo>
                <a:cubicBezTo>
                  <a:pt x="360" y="199"/>
                  <a:pt x="359" y="201"/>
                  <a:pt x="359" y="202"/>
                </a:cubicBezTo>
                <a:cubicBezTo>
                  <a:pt x="361" y="201"/>
                  <a:pt x="362" y="202"/>
                  <a:pt x="363" y="202"/>
                </a:cubicBezTo>
                <a:cubicBezTo>
                  <a:pt x="363" y="203"/>
                  <a:pt x="362" y="204"/>
                  <a:pt x="362" y="204"/>
                </a:cubicBezTo>
                <a:cubicBezTo>
                  <a:pt x="362" y="204"/>
                  <a:pt x="363" y="205"/>
                  <a:pt x="363" y="205"/>
                </a:cubicBezTo>
                <a:cubicBezTo>
                  <a:pt x="363" y="206"/>
                  <a:pt x="362" y="207"/>
                  <a:pt x="361" y="207"/>
                </a:cubicBezTo>
                <a:cubicBezTo>
                  <a:pt x="360" y="208"/>
                  <a:pt x="360" y="206"/>
                  <a:pt x="360" y="206"/>
                </a:cubicBezTo>
                <a:cubicBezTo>
                  <a:pt x="360" y="207"/>
                  <a:pt x="360" y="209"/>
                  <a:pt x="358" y="208"/>
                </a:cubicBezTo>
                <a:cubicBezTo>
                  <a:pt x="358" y="208"/>
                  <a:pt x="357" y="208"/>
                  <a:pt x="357" y="208"/>
                </a:cubicBezTo>
                <a:cubicBezTo>
                  <a:pt x="356" y="210"/>
                  <a:pt x="356" y="212"/>
                  <a:pt x="357" y="214"/>
                </a:cubicBezTo>
                <a:cubicBezTo>
                  <a:pt x="358" y="216"/>
                  <a:pt x="356" y="218"/>
                  <a:pt x="354" y="217"/>
                </a:cubicBezTo>
                <a:cubicBezTo>
                  <a:pt x="351" y="217"/>
                  <a:pt x="351" y="217"/>
                  <a:pt x="352" y="220"/>
                </a:cubicBezTo>
                <a:cubicBezTo>
                  <a:pt x="351" y="220"/>
                  <a:pt x="351" y="219"/>
                  <a:pt x="350" y="219"/>
                </a:cubicBezTo>
                <a:cubicBezTo>
                  <a:pt x="349" y="218"/>
                  <a:pt x="349" y="219"/>
                  <a:pt x="349" y="220"/>
                </a:cubicBezTo>
                <a:cubicBezTo>
                  <a:pt x="349" y="221"/>
                  <a:pt x="349" y="222"/>
                  <a:pt x="349" y="223"/>
                </a:cubicBezTo>
                <a:cubicBezTo>
                  <a:pt x="349" y="223"/>
                  <a:pt x="350" y="223"/>
                  <a:pt x="350" y="224"/>
                </a:cubicBezTo>
                <a:cubicBezTo>
                  <a:pt x="350" y="224"/>
                  <a:pt x="350" y="224"/>
                  <a:pt x="349" y="224"/>
                </a:cubicBezTo>
                <a:cubicBezTo>
                  <a:pt x="349" y="224"/>
                  <a:pt x="349" y="224"/>
                  <a:pt x="349" y="224"/>
                </a:cubicBezTo>
                <a:cubicBezTo>
                  <a:pt x="348" y="225"/>
                  <a:pt x="347" y="224"/>
                  <a:pt x="347" y="225"/>
                </a:cubicBezTo>
                <a:cubicBezTo>
                  <a:pt x="347" y="226"/>
                  <a:pt x="348" y="225"/>
                  <a:pt x="349" y="225"/>
                </a:cubicBezTo>
                <a:cubicBezTo>
                  <a:pt x="350" y="225"/>
                  <a:pt x="351" y="226"/>
                  <a:pt x="350" y="227"/>
                </a:cubicBezTo>
                <a:cubicBezTo>
                  <a:pt x="350" y="228"/>
                  <a:pt x="349" y="228"/>
                  <a:pt x="348" y="228"/>
                </a:cubicBezTo>
                <a:cubicBezTo>
                  <a:pt x="348" y="229"/>
                  <a:pt x="349" y="229"/>
                  <a:pt x="348" y="230"/>
                </a:cubicBezTo>
                <a:cubicBezTo>
                  <a:pt x="349" y="233"/>
                  <a:pt x="347" y="235"/>
                  <a:pt x="347" y="238"/>
                </a:cubicBezTo>
                <a:cubicBezTo>
                  <a:pt x="348" y="239"/>
                  <a:pt x="347" y="240"/>
                  <a:pt x="347" y="241"/>
                </a:cubicBezTo>
                <a:cubicBezTo>
                  <a:pt x="346" y="244"/>
                  <a:pt x="344" y="246"/>
                  <a:pt x="344" y="250"/>
                </a:cubicBezTo>
                <a:cubicBezTo>
                  <a:pt x="344" y="251"/>
                  <a:pt x="344" y="253"/>
                  <a:pt x="342" y="255"/>
                </a:cubicBezTo>
                <a:cubicBezTo>
                  <a:pt x="342" y="255"/>
                  <a:pt x="342" y="255"/>
                  <a:pt x="342" y="255"/>
                </a:cubicBezTo>
                <a:cubicBezTo>
                  <a:pt x="342" y="255"/>
                  <a:pt x="342" y="256"/>
                  <a:pt x="342" y="256"/>
                </a:cubicBezTo>
                <a:cubicBezTo>
                  <a:pt x="344" y="256"/>
                  <a:pt x="345" y="256"/>
                  <a:pt x="346" y="256"/>
                </a:cubicBezTo>
                <a:cubicBezTo>
                  <a:pt x="346" y="253"/>
                  <a:pt x="348" y="250"/>
                  <a:pt x="349" y="247"/>
                </a:cubicBezTo>
                <a:cubicBezTo>
                  <a:pt x="350" y="246"/>
                  <a:pt x="351" y="246"/>
                  <a:pt x="351" y="247"/>
                </a:cubicBezTo>
                <a:cubicBezTo>
                  <a:pt x="351" y="249"/>
                  <a:pt x="352" y="249"/>
                  <a:pt x="353" y="250"/>
                </a:cubicBezTo>
                <a:cubicBezTo>
                  <a:pt x="354" y="251"/>
                  <a:pt x="355" y="252"/>
                  <a:pt x="356" y="252"/>
                </a:cubicBezTo>
                <a:cubicBezTo>
                  <a:pt x="355" y="250"/>
                  <a:pt x="354" y="249"/>
                  <a:pt x="353" y="248"/>
                </a:cubicBezTo>
                <a:cubicBezTo>
                  <a:pt x="355" y="247"/>
                  <a:pt x="356" y="248"/>
                  <a:pt x="357" y="249"/>
                </a:cubicBezTo>
                <a:cubicBezTo>
                  <a:pt x="357" y="249"/>
                  <a:pt x="358" y="250"/>
                  <a:pt x="359" y="250"/>
                </a:cubicBezTo>
                <a:cubicBezTo>
                  <a:pt x="360" y="250"/>
                  <a:pt x="361" y="251"/>
                  <a:pt x="361" y="252"/>
                </a:cubicBezTo>
                <a:cubicBezTo>
                  <a:pt x="360" y="253"/>
                  <a:pt x="359" y="253"/>
                  <a:pt x="359" y="252"/>
                </a:cubicBezTo>
                <a:cubicBezTo>
                  <a:pt x="358" y="252"/>
                  <a:pt x="358" y="252"/>
                  <a:pt x="358" y="253"/>
                </a:cubicBezTo>
                <a:cubicBezTo>
                  <a:pt x="358" y="253"/>
                  <a:pt x="358" y="253"/>
                  <a:pt x="358" y="253"/>
                </a:cubicBezTo>
                <a:cubicBezTo>
                  <a:pt x="360" y="254"/>
                  <a:pt x="361" y="254"/>
                  <a:pt x="361" y="256"/>
                </a:cubicBezTo>
                <a:cubicBezTo>
                  <a:pt x="362" y="257"/>
                  <a:pt x="363" y="258"/>
                  <a:pt x="362" y="259"/>
                </a:cubicBezTo>
                <a:cubicBezTo>
                  <a:pt x="361" y="259"/>
                  <a:pt x="361" y="261"/>
                  <a:pt x="359" y="259"/>
                </a:cubicBezTo>
                <a:cubicBezTo>
                  <a:pt x="358" y="259"/>
                  <a:pt x="358" y="258"/>
                  <a:pt x="358" y="258"/>
                </a:cubicBezTo>
                <a:cubicBezTo>
                  <a:pt x="356" y="257"/>
                  <a:pt x="355" y="255"/>
                  <a:pt x="353" y="256"/>
                </a:cubicBezTo>
                <a:cubicBezTo>
                  <a:pt x="352" y="256"/>
                  <a:pt x="352" y="256"/>
                  <a:pt x="351" y="256"/>
                </a:cubicBezTo>
                <a:cubicBezTo>
                  <a:pt x="351" y="256"/>
                  <a:pt x="350" y="256"/>
                  <a:pt x="350" y="257"/>
                </a:cubicBezTo>
                <a:cubicBezTo>
                  <a:pt x="350" y="258"/>
                  <a:pt x="351" y="258"/>
                  <a:pt x="351" y="259"/>
                </a:cubicBezTo>
                <a:cubicBezTo>
                  <a:pt x="354" y="259"/>
                  <a:pt x="354" y="259"/>
                  <a:pt x="353" y="261"/>
                </a:cubicBezTo>
                <a:cubicBezTo>
                  <a:pt x="353" y="262"/>
                  <a:pt x="352" y="262"/>
                  <a:pt x="351" y="262"/>
                </a:cubicBezTo>
                <a:cubicBezTo>
                  <a:pt x="351" y="261"/>
                  <a:pt x="350" y="261"/>
                  <a:pt x="350" y="262"/>
                </a:cubicBezTo>
                <a:cubicBezTo>
                  <a:pt x="350" y="263"/>
                  <a:pt x="351" y="263"/>
                  <a:pt x="352" y="263"/>
                </a:cubicBezTo>
                <a:cubicBezTo>
                  <a:pt x="353" y="263"/>
                  <a:pt x="354" y="264"/>
                  <a:pt x="355" y="264"/>
                </a:cubicBezTo>
                <a:cubicBezTo>
                  <a:pt x="355" y="264"/>
                  <a:pt x="355" y="264"/>
                  <a:pt x="355" y="265"/>
                </a:cubicBezTo>
                <a:cubicBezTo>
                  <a:pt x="354" y="265"/>
                  <a:pt x="352" y="264"/>
                  <a:pt x="353" y="265"/>
                </a:cubicBezTo>
                <a:cubicBezTo>
                  <a:pt x="353" y="267"/>
                  <a:pt x="354" y="266"/>
                  <a:pt x="355" y="266"/>
                </a:cubicBezTo>
                <a:cubicBezTo>
                  <a:pt x="358" y="265"/>
                  <a:pt x="359" y="267"/>
                  <a:pt x="359" y="269"/>
                </a:cubicBezTo>
                <a:cubicBezTo>
                  <a:pt x="359" y="270"/>
                  <a:pt x="360" y="270"/>
                  <a:pt x="361" y="270"/>
                </a:cubicBezTo>
                <a:cubicBezTo>
                  <a:pt x="362" y="270"/>
                  <a:pt x="361" y="269"/>
                  <a:pt x="361" y="269"/>
                </a:cubicBezTo>
                <a:cubicBezTo>
                  <a:pt x="362" y="267"/>
                  <a:pt x="365" y="266"/>
                  <a:pt x="366" y="268"/>
                </a:cubicBezTo>
                <a:cubicBezTo>
                  <a:pt x="367" y="269"/>
                  <a:pt x="368" y="271"/>
                  <a:pt x="367" y="273"/>
                </a:cubicBezTo>
                <a:cubicBezTo>
                  <a:pt x="368" y="276"/>
                  <a:pt x="367" y="279"/>
                  <a:pt x="366" y="282"/>
                </a:cubicBezTo>
                <a:cubicBezTo>
                  <a:pt x="366" y="283"/>
                  <a:pt x="365" y="284"/>
                  <a:pt x="363" y="283"/>
                </a:cubicBezTo>
                <a:cubicBezTo>
                  <a:pt x="362" y="282"/>
                  <a:pt x="361" y="282"/>
                  <a:pt x="360" y="281"/>
                </a:cubicBezTo>
                <a:cubicBezTo>
                  <a:pt x="357" y="279"/>
                  <a:pt x="354" y="279"/>
                  <a:pt x="351" y="277"/>
                </a:cubicBezTo>
                <a:cubicBezTo>
                  <a:pt x="350" y="278"/>
                  <a:pt x="349" y="277"/>
                  <a:pt x="349" y="278"/>
                </a:cubicBezTo>
                <a:cubicBezTo>
                  <a:pt x="349" y="278"/>
                  <a:pt x="349" y="279"/>
                  <a:pt x="349" y="279"/>
                </a:cubicBezTo>
                <a:cubicBezTo>
                  <a:pt x="350" y="279"/>
                  <a:pt x="351" y="278"/>
                  <a:pt x="351" y="279"/>
                </a:cubicBezTo>
                <a:cubicBezTo>
                  <a:pt x="351" y="280"/>
                  <a:pt x="351" y="280"/>
                  <a:pt x="351" y="280"/>
                </a:cubicBezTo>
                <a:cubicBezTo>
                  <a:pt x="350" y="281"/>
                  <a:pt x="349" y="281"/>
                  <a:pt x="349" y="280"/>
                </a:cubicBezTo>
                <a:cubicBezTo>
                  <a:pt x="348" y="280"/>
                  <a:pt x="347" y="280"/>
                  <a:pt x="347" y="280"/>
                </a:cubicBezTo>
                <a:cubicBezTo>
                  <a:pt x="346" y="280"/>
                  <a:pt x="345" y="280"/>
                  <a:pt x="344" y="280"/>
                </a:cubicBezTo>
                <a:cubicBezTo>
                  <a:pt x="346" y="281"/>
                  <a:pt x="347" y="281"/>
                  <a:pt x="349" y="281"/>
                </a:cubicBezTo>
                <a:cubicBezTo>
                  <a:pt x="349" y="283"/>
                  <a:pt x="345" y="286"/>
                  <a:pt x="344" y="286"/>
                </a:cubicBezTo>
                <a:cubicBezTo>
                  <a:pt x="344" y="286"/>
                  <a:pt x="343" y="285"/>
                  <a:pt x="343" y="285"/>
                </a:cubicBezTo>
                <a:cubicBezTo>
                  <a:pt x="343" y="284"/>
                  <a:pt x="342" y="283"/>
                  <a:pt x="341" y="282"/>
                </a:cubicBezTo>
                <a:cubicBezTo>
                  <a:pt x="341" y="282"/>
                  <a:pt x="341" y="281"/>
                  <a:pt x="340" y="281"/>
                </a:cubicBezTo>
                <a:cubicBezTo>
                  <a:pt x="340" y="282"/>
                  <a:pt x="339" y="282"/>
                  <a:pt x="340" y="283"/>
                </a:cubicBezTo>
                <a:cubicBezTo>
                  <a:pt x="340" y="283"/>
                  <a:pt x="340" y="283"/>
                  <a:pt x="340" y="283"/>
                </a:cubicBezTo>
                <a:cubicBezTo>
                  <a:pt x="336" y="285"/>
                  <a:pt x="339" y="287"/>
                  <a:pt x="339" y="289"/>
                </a:cubicBezTo>
                <a:cubicBezTo>
                  <a:pt x="340" y="287"/>
                  <a:pt x="342" y="287"/>
                  <a:pt x="343" y="288"/>
                </a:cubicBezTo>
                <a:cubicBezTo>
                  <a:pt x="344" y="289"/>
                  <a:pt x="343" y="291"/>
                  <a:pt x="342" y="292"/>
                </a:cubicBezTo>
                <a:cubicBezTo>
                  <a:pt x="345" y="293"/>
                  <a:pt x="345" y="294"/>
                  <a:pt x="344" y="298"/>
                </a:cubicBezTo>
                <a:cubicBezTo>
                  <a:pt x="345" y="298"/>
                  <a:pt x="346" y="299"/>
                  <a:pt x="346" y="299"/>
                </a:cubicBezTo>
                <a:cubicBezTo>
                  <a:pt x="347" y="299"/>
                  <a:pt x="347" y="299"/>
                  <a:pt x="348" y="299"/>
                </a:cubicBezTo>
                <a:cubicBezTo>
                  <a:pt x="348" y="296"/>
                  <a:pt x="349" y="296"/>
                  <a:pt x="351" y="298"/>
                </a:cubicBezTo>
                <a:cubicBezTo>
                  <a:pt x="352" y="299"/>
                  <a:pt x="352" y="299"/>
                  <a:pt x="354" y="298"/>
                </a:cubicBezTo>
                <a:cubicBezTo>
                  <a:pt x="355" y="298"/>
                  <a:pt x="356" y="298"/>
                  <a:pt x="356" y="299"/>
                </a:cubicBezTo>
                <a:cubicBezTo>
                  <a:pt x="356" y="300"/>
                  <a:pt x="359" y="302"/>
                  <a:pt x="356" y="303"/>
                </a:cubicBezTo>
                <a:cubicBezTo>
                  <a:pt x="355" y="303"/>
                  <a:pt x="355" y="303"/>
                  <a:pt x="354" y="304"/>
                </a:cubicBezTo>
                <a:cubicBezTo>
                  <a:pt x="354" y="305"/>
                  <a:pt x="352" y="305"/>
                  <a:pt x="351" y="305"/>
                </a:cubicBezTo>
                <a:cubicBezTo>
                  <a:pt x="348" y="304"/>
                  <a:pt x="346" y="305"/>
                  <a:pt x="343" y="306"/>
                </a:cubicBezTo>
                <a:cubicBezTo>
                  <a:pt x="345" y="306"/>
                  <a:pt x="347" y="306"/>
                  <a:pt x="349" y="306"/>
                </a:cubicBezTo>
                <a:cubicBezTo>
                  <a:pt x="350" y="306"/>
                  <a:pt x="352" y="306"/>
                  <a:pt x="353" y="307"/>
                </a:cubicBezTo>
                <a:cubicBezTo>
                  <a:pt x="353" y="307"/>
                  <a:pt x="354" y="307"/>
                  <a:pt x="354" y="307"/>
                </a:cubicBezTo>
                <a:cubicBezTo>
                  <a:pt x="356" y="306"/>
                  <a:pt x="357" y="308"/>
                  <a:pt x="358" y="310"/>
                </a:cubicBezTo>
                <a:cubicBezTo>
                  <a:pt x="358" y="310"/>
                  <a:pt x="358" y="310"/>
                  <a:pt x="358" y="311"/>
                </a:cubicBezTo>
                <a:cubicBezTo>
                  <a:pt x="359" y="312"/>
                  <a:pt x="358" y="313"/>
                  <a:pt x="358" y="314"/>
                </a:cubicBezTo>
                <a:cubicBezTo>
                  <a:pt x="358" y="315"/>
                  <a:pt x="359" y="316"/>
                  <a:pt x="359" y="317"/>
                </a:cubicBezTo>
                <a:cubicBezTo>
                  <a:pt x="360" y="319"/>
                  <a:pt x="360" y="322"/>
                  <a:pt x="359" y="324"/>
                </a:cubicBezTo>
                <a:cubicBezTo>
                  <a:pt x="360" y="327"/>
                  <a:pt x="359" y="327"/>
                  <a:pt x="357" y="328"/>
                </a:cubicBezTo>
                <a:cubicBezTo>
                  <a:pt x="356" y="327"/>
                  <a:pt x="356" y="326"/>
                  <a:pt x="356" y="326"/>
                </a:cubicBezTo>
                <a:cubicBezTo>
                  <a:pt x="356" y="324"/>
                  <a:pt x="355" y="324"/>
                  <a:pt x="354" y="323"/>
                </a:cubicBezTo>
                <a:cubicBezTo>
                  <a:pt x="353" y="323"/>
                  <a:pt x="351" y="325"/>
                  <a:pt x="350" y="323"/>
                </a:cubicBezTo>
                <a:cubicBezTo>
                  <a:pt x="349" y="322"/>
                  <a:pt x="348" y="321"/>
                  <a:pt x="347" y="319"/>
                </a:cubicBezTo>
                <a:cubicBezTo>
                  <a:pt x="347" y="319"/>
                  <a:pt x="346" y="318"/>
                  <a:pt x="345" y="317"/>
                </a:cubicBezTo>
                <a:cubicBezTo>
                  <a:pt x="345" y="317"/>
                  <a:pt x="344" y="316"/>
                  <a:pt x="344" y="316"/>
                </a:cubicBezTo>
                <a:cubicBezTo>
                  <a:pt x="343" y="315"/>
                  <a:pt x="342" y="315"/>
                  <a:pt x="341" y="314"/>
                </a:cubicBezTo>
                <a:cubicBezTo>
                  <a:pt x="340" y="314"/>
                  <a:pt x="342" y="315"/>
                  <a:pt x="341" y="315"/>
                </a:cubicBezTo>
                <a:cubicBezTo>
                  <a:pt x="342" y="315"/>
                  <a:pt x="343" y="316"/>
                  <a:pt x="343" y="317"/>
                </a:cubicBezTo>
                <a:cubicBezTo>
                  <a:pt x="345" y="318"/>
                  <a:pt x="346" y="318"/>
                  <a:pt x="344" y="320"/>
                </a:cubicBezTo>
                <a:cubicBezTo>
                  <a:pt x="344" y="320"/>
                  <a:pt x="344" y="320"/>
                  <a:pt x="344" y="320"/>
                </a:cubicBezTo>
                <a:cubicBezTo>
                  <a:pt x="346" y="320"/>
                  <a:pt x="346" y="322"/>
                  <a:pt x="346" y="323"/>
                </a:cubicBezTo>
                <a:cubicBezTo>
                  <a:pt x="348" y="323"/>
                  <a:pt x="349" y="324"/>
                  <a:pt x="349" y="325"/>
                </a:cubicBezTo>
                <a:cubicBezTo>
                  <a:pt x="350" y="325"/>
                  <a:pt x="350" y="326"/>
                  <a:pt x="350" y="326"/>
                </a:cubicBezTo>
                <a:cubicBezTo>
                  <a:pt x="351" y="327"/>
                  <a:pt x="352" y="327"/>
                  <a:pt x="352" y="328"/>
                </a:cubicBezTo>
                <a:cubicBezTo>
                  <a:pt x="351" y="329"/>
                  <a:pt x="350" y="329"/>
                  <a:pt x="349" y="328"/>
                </a:cubicBezTo>
                <a:cubicBezTo>
                  <a:pt x="349" y="328"/>
                  <a:pt x="348" y="328"/>
                  <a:pt x="348" y="329"/>
                </a:cubicBezTo>
                <a:cubicBezTo>
                  <a:pt x="347" y="330"/>
                  <a:pt x="345" y="331"/>
                  <a:pt x="344" y="333"/>
                </a:cubicBezTo>
                <a:cubicBezTo>
                  <a:pt x="345" y="333"/>
                  <a:pt x="346" y="332"/>
                  <a:pt x="347" y="331"/>
                </a:cubicBezTo>
                <a:cubicBezTo>
                  <a:pt x="347" y="330"/>
                  <a:pt x="348" y="330"/>
                  <a:pt x="349" y="331"/>
                </a:cubicBezTo>
                <a:cubicBezTo>
                  <a:pt x="350" y="330"/>
                  <a:pt x="351" y="331"/>
                  <a:pt x="351" y="331"/>
                </a:cubicBezTo>
                <a:cubicBezTo>
                  <a:pt x="351" y="333"/>
                  <a:pt x="351" y="334"/>
                  <a:pt x="350" y="335"/>
                </a:cubicBezTo>
                <a:cubicBezTo>
                  <a:pt x="351" y="336"/>
                  <a:pt x="351" y="338"/>
                  <a:pt x="351" y="339"/>
                </a:cubicBezTo>
                <a:cubicBezTo>
                  <a:pt x="351" y="340"/>
                  <a:pt x="351" y="340"/>
                  <a:pt x="351" y="340"/>
                </a:cubicBezTo>
                <a:cubicBezTo>
                  <a:pt x="352" y="340"/>
                  <a:pt x="353" y="340"/>
                  <a:pt x="354" y="340"/>
                </a:cubicBezTo>
                <a:cubicBezTo>
                  <a:pt x="355" y="341"/>
                  <a:pt x="356" y="341"/>
                  <a:pt x="357" y="342"/>
                </a:cubicBezTo>
                <a:cubicBezTo>
                  <a:pt x="357" y="342"/>
                  <a:pt x="357" y="342"/>
                  <a:pt x="357" y="342"/>
                </a:cubicBezTo>
                <a:cubicBezTo>
                  <a:pt x="358" y="341"/>
                  <a:pt x="359" y="340"/>
                  <a:pt x="360" y="340"/>
                </a:cubicBezTo>
                <a:cubicBezTo>
                  <a:pt x="361" y="341"/>
                  <a:pt x="360" y="342"/>
                  <a:pt x="360" y="343"/>
                </a:cubicBezTo>
                <a:cubicBezTo>
                  <a:pt x="362" y="346"/>
                  <a:pt x="362" y="346"/>
                  <a:pt x="360" y="349"/>
                </a:cubicBezTo>
                <a:cubicBezTo>
                  <a:pt x="359" y="350"/>
                  <a:pt x="358" y="352"/>
                  <a:pt x="356" y="350"/>
                </a:cubicBezTo>
                <a:cubicBezTo>
                  <a:pt x="354" y="350"/>
                  <a:pt x="354" y="349"/>
                  <a:pt x="354" y="347"/>
                </a:cubicBezTo>
                <a:cubicBezTo>
                  <a:pt x="353" y="346"/>
                  <a:pt x="351" y="345"/>
                  <a:pt x="349" y="345"/>
                </a:cubicBezTo>
                <a:cubicBezTo>
                  <a:pt x="349" y="345"/>
                  <a:pt x="349" y="346"/>
                  <a:pt x="349" y="346"/>
                </a:cubicBezTo>
                <a:cubicBezTo>
                  <a:pt x="349" y="346"/>
                  <a:pt x="349" y="346"/>
                  <a:pt x="349" y="346"/>
                </a:cubicBezTo>
                <a:cubicBezTo>
                  <a:pt x="351" y="346"/>
                  <a:pt x="352" y="347"/>
                  <a:pt x="352" y="349"/>
                </a:cubicBezTo>
                <a:cubicBezTo>
                  <a:pt x="353" y="350"/>
                  <a:pt x="355" y="351"/>
                  <a:pt x="354" y="352"/>
                </a:cubicBezTo>
                <a:cubicBezTo>
                  <a:pt x="353" y="354"/>
                  <a:pt x="351" y="354"/>
                  <a:pt x="349" y="354"/>
                </a:cubicBezTo>
                <a:cubicBezTo>
                  <a:pt x="348" y="354"/>
                  <a:pt x="348" y="354"/>
                  <a:pt x="347" y="354"/>
                </a:cubicBezTo>
                <a:cubicBezTo>
                  <a:pt x="347" y="354"/>
                  <a:pt x="347" y="354"/>
                  <a:pt x="347" y="354"/>
                </a:cubicBezTo>
                <a:cubicBezTo>
                  <a:pt x="346" y="354"/>
                  <a:pt x="345" y="354"/>
                  <a:pt x="345" y="353"/>
                </a:cubicBezTo>
                <a:cubicBezTo>
                  <a:pt x="344" y="352"/>
                  <a:pt x="340" y="352"/>
                  <a:pt x="343" y="349"/>
                </a:cubicBezTo>
                <a:cubicBezTo>
                  <a:pt x="343" y="349"/>
                  <a:pt x="343" y="349"/>
                  <a:pt x="342" y="349"/>
                </a:cubicBezTo>
                <a:cubicBezTo>
                  <a:pt x="342" y="349"/>
                  <a:pt x="341" y="349"/>
                  <a:pt x="341" y="349"/>
                </a:cubicBezTo>
                <a:cubicBezTo>
                  <a:pt x="340" y="349"/>
                  <a:pt x="341" y="349"/>
                  <a:pt x="341" y="350"/>
                </a:cubicBezTo>
                <a:cubicBezTo>
                  <a:pt x="341" y="350"/>
                  <a:pt x="342" y="351"/>
                  <a:pt x="341" y="351"/>
                </a:cubicBezTo>
                <a:cubicBezTo>
                  <a:pt x="340" y="352"/>
                  <a:pt x="341" y="354"/>
                  <a:pt x="340" y="355"/>
                </a:cubicBezTo>
                <a:cubicBezTo>
                  <a:pt x="339" y="356"/>
                  <a:pt x="340" y="356"/>
                  <a:pt x="340" y="356"/>
                </a:cubicBezTo>
                <a:cubicBezTo>
                  <a:pt x="342" y="357"/>
                  <a:pt x="342" y="358"/>
                  <a:pt x="342" y="359"/>
                </a:cubicBezTo>
                <a:cubicBezTo>
                  <a:pt x="342" y="357"/>
                  <a:pt x="343" y="356"/>
                  <a:pt x="344" y="356"/>
                </a:cubicBezTo>
                <a:cubicBezTo>
                  <a:pt x="346" y="355"/>
                  <a:pt x="346" y="357"/>
                  <a:pt x="347" y="358"/>
                </a:cubicBezTo>
                <a:cubicBezTo>
                  <a:pt x="348" y="358"/>
                  <a:pt x="350" y="359"/>
                  <a:pt x="350" y="360"/>
                </a:cubicBezTo>
                <a:cubicBezTo>
                  <a:pt x="351" y="360"/>
                  <a:pt x="351" y="360"/>
                  <a:pt x="351" y="360"/>
                </a:cubicBezTo>
                <a:cubicBezTo>
                  <a:pt x="352" y="360"/>
                  <a:pt x="353" y="359"/>
                  <a:pt x="354" y="360"/>
                </a:cubicBezTo>
                <a:cubicBezTo>
                  <a:pt x="354" y="361"/>
                  <a:pt x="353" y="362"/>
                  <a:pt x="353" y="362"/>
                </a:cubicBezTo>
                <a:cubicBezTo>
                  <a:pt x="352" y="363"/>
                  <a:pt x="352" y="364"/>
                  <a:pt x="352" y="365"/>
                </a:cubicBezTo>
                <a:cubicBezTo>
                  <a:pt x="352" y="365"/>
                  <a:pt x="352" y="365"/>
                  <a:pt x="352" y="366"/>
                </a:cubicBezTo>
                <a:cubicBezTo>
                  <a:pt x="352" y="365"/>
                  <a:pt x="352" y="365"/>
                  <a:pt x="352" y="365"/>
                </a:cubicBezTo>
                <a:cubicBezTo>
                  <a:pt x="352" y="366"/>
                  <a:pt x="352" y="367"/>
                  <a:pt x="353" y="368"/>
                </a:cubicBezTo>
                <a:cubicBezTo>
                  <a:pt x="353" y="368"/>
                  <a:pt x="353" y="369"/>
                  <a:pt x="352" y="369"/>
                </a:cubicBezTo>
                <a:cubicBezTo>
                  <a:pt x="351" y="371"/>
                  <a:pt x="349" y="370"/>
                  <a:pt x="347" y="370"/>
                </a:cubicBezTo>
                <a:cubicBezTo>
                  <a:pt x="346" y="370"/>
                  <a:pt x="345" y="370"/>
                  <a:pt x="345" y="371"/>
                </a:cubicBezTo>
                <a:cubicBezTo>
                  <a:pt x="344" y="372"/>
                  <a:pt x="343" y="372"/>
                  <a:pt x="341" y="373"/>
                </a:cubicBezTo>
                <a:cubicBezTo>
                  <a:pt x="341" y="373"/>
                  <a:pt x="341" y="373"/>
                  <a:pt x="341" y="373"/>
                </a:cubicBezTo>
                <a:cubicBezTo>
                  <a:pt x="341" y="374"/>
                  <a:pt x="340" y="374"/>
                  <a:pt x="339" y="374"/>
                </a:cubicBezTo>
                <a:cubicBezTo>
                  <a:pt x="335" y="372"/>
                  <a:pt x="332" y="370"/>
                  <a:pt x="329" y="367"/>
                </a:cubicBezTo>
                <a:cubicBezTo>
                  <a:pt x="328" y="366"/>
                  <a:pt x="328" y="365"/>
                  <a:pt x="328" y="364"/>
                </a:cubicBezTo>
                <a:cubicBezTo>
                  <a:pt x="329" y="363"/>
                  <a:pt x="330" y="364"/>
                  <a:pt x="331" y="364"/>
                </a:cubicBezTo>
                <a:cubicBezTo>
                  <a:pt x="331" y="364"/>
                  <a:pt x="332" y="364"/>
                  <a:pt x="332" y="364"/>
                </a:cubicBezTo>
                <a:cubicBezTo>
                  <a:pt x="332" y="364"/>
                  <a:pt x="332" y="363"/>
                  <a:pt x="332" y="363"/>
                </a:cubicBezTo>
                <a:cubicBezTo>
                  <a:pt x="331" y="363"/>
                  <a:pt x="329" y="364"/>
                  <a:pt x="328" y="361"/>
                </a:cubicBezTo>
                <a:cubicBezTo>
                  <a:pt x="328" y="362"/>
                  <a:pt x="327" y="362"/>
                  <a:pt x="326" y="362"/>
                </a:cubicBezTo>
                <a:cubicBezTo>
                  <a:pt x="326" y="363"/>
                  <a:pt x="326" y="363"/>
                  <a:pt x="326" y="364"/>
                </a:cubicBezTo>
                <a:cubicBezTo>
                  <a:pt x="325" y="367"/>
                  <a:pt x="325" y="367"/>
                  <a:pt x="322" y="366"/>
                </a:cubicBezTo>
                <a:cubicBezTo>
                  <a:pt x="322" y="366"/>
                  <a:pt x="322" y="367"/>
                  <a:pt x="322" y="367"/>
                </a:cubicBezTo>
                <a:cubicBezTo>
                  <a:pt x="323" y="367"/>
                  <a:pt x="324" y="368"/>
                  <a:pt x="323" y="369"/>
                </a:cubicBezTo>
                <a:cubicBezTo>
                  <a:pt x="323" y="369"/>
                  <a:pt x="322" y="370"/>
                  <a:pt x="321" y="370"/>
                </a:cubicBezTo>
                <a:cubicBezTo>
                  <a:pt x="320" y="369"/>
                  <a:pt x="319" y="370"/>
                  <a:pt x="319" y="372"/>
                </a:cubicBezTo>
                <a:cubicBezTo>
                  <a:pt x="318" y="372"/>
                  <a:pt x="318" y="373"/>
                  <a:pt x="318" y="373"/>
                </a:cubicBezTo>
                <a:cubicBezTo>
                  <a:pt x="317" y="375"/>
                  <a:pt x="316" y="376"/>
                  <a:pt x="314" y="375"/>
                </a:cubicBezTo>
                <a:cubicBezTo>
                  <a:pt x="314" y="374"/>
                  <a:pt x="313" y="374"/>
                  <a:pt x="313" y="374"/>
                </a:cubicBezTo>
                <a:cubicBezTo>
                  <a:pt x="313" y="374"/>
                  <a:pt x="313" y="374"/>
                  <a:pt x="313" y="374"/>
                </a:cubicBezTo>
                <a:cubicBezTo>
                  <a:pt x="311" y="377"/>
                  <a:pt x="310" y="377"/>
                  <a:pt x="308" y="376"/>
                </a:cubicBezTo>
                <a:cubicBezTo>
                  <a:pt x="307" y="376"/>
                  <a:pt x="306" y="376"/>
                  <a:pt x="306" y="377"/>
                </a:cubicBezTo>
                <a:cubicBezTo>
                  <a:pt x="306" y="377"/>
                  <a:pt x="305" y="377"/>
                  <a:pt x="305" y="378"/>
                </a:cubicBezTo>
                <a:cubicBezTo>
                  <a:pt x="306" y="378"/>
                  <a:pt x="306" y="378"/>
                  <a:pt x="306" y="379"/>
                </a:cubicBezTo>
                <a:cubicBezTo>
                  <a:pt x="307" y="377"/>
                  <a:pt x="308" y="377"/>
                  <a:pt x="309" y="378"/>
                </a:cubicBezTo>
                <a:cubicBezTo>
                  <a:pt x="311" y="378"/>
                  <a:pt x="311" y="378"/>
                  <a:pt x="312" y="377"/>
                </a:cubicBezTo>
                <a:cubicBezTo>
                  <a:pt x="313" y="375"/>
                  <a:pt x="315" y="376"/>
                  <a:pt x="317" y="377"/>
                </a:cubicBezTo>
                <a:cubicBezTo>
                  <a:pt x="318" y="378"/>
                  <a:pt x="318" y="378"/>
                  <a:pt x="320" y="379"/>
                </a:cubicBezTo>
                <a:cubicBezTo>
                  <a:pt x="321" y="379"/>
                  <a:pt x="322" y="379"/>
                  <a:pt x="322" y="380"/>
                </a:cubicBezTo>
                <a:cubicBezTo>
                  <a:pt x="321" y="381"/>
                  <a:pt x="321" y="382"/>
                  <a:pt x="319" y="382"/>
                </a:cubicBezTo>
                <a:cubicBezTo>
                  <a:pt x="318" y="383"/>
                  <a:pt x="317" y="383"/>
                  <a:pt x="316" y="384"/>
                </a:cubicBezTo>
                <a:cubicBezTo>
                  <a:pt x="315" y="386"/>
                  <a:pt x="314" y="386"/>
                  <a:pt x="312" y="385"/>
                </a:cubicBezTo>
                <a:cubicBezTo>
                  <a:pt x="312" y="385"/>
                  <a:pt x="312" y="386"/>
                  <a:pt x="311" y="386"/>
                </a:cubicBezTo>
                <a:cubicBezTo>
                  <a:pt x="313" y="387"/>
                  <a:pt x="313" y="387"/>
                  <a:pt x="313" y="389"/>
                </a:cubicBezTo>
                <a:cubicBezTo>
                  <a:pt x="313" y="388"/>
                  <a:pt x="314" y="388"/>
                  <a:pt x="314" y="387"/>
                </a:cubicBezTo>
                <a:cubicBezTo>
                  <a:pt x="314" y="386"/>
                  <a:pt x="315" y="387"/>
                  <a:pt x="315" y="387"/>
                </a:cubicBezTo>
                <a:cubicBezTo>
                  <a:pt x="317" y="386"/>
                  <a:pt x="318" y="383"/>
                  <a:pt x="320" y="385"/>
                </a:cubicBezTo>
                <a:cubicBezTo>
                  <a:pt x="320" y="386"/>
                  <a:pt x="321" y="386"/>
                  <a:pt x="321" y="386"/>
                </a:cubicBezTo>
                <a:cubicBezTo>
                  <a:pt x="323" y="387"/>
                  <a:pt x="324" y="388"/>
                  <a:pt x="324" y="390"/>
                </a:cubicBezTo>
                <a:cubicBezTo>
                  <a:pt x="324" y="392"/>
                  <a:pt x="323" y="392"/>
                  <a:pt x="321" y="393"/>
                </a:cubicBezTo>
                <a:cubicBezTo>
                  <a:pt x="321" y="393"/>
                  <a:pt x="321" y="394"/>
                  <a:pt x="321" y="394"/>
                </a:cubicBezTo>
                <a:cubicBezTo>
                  <a:pt x="321" y="394"/>
                  <a:pt x="321" y="394"/>
                  <a:pt x="321" y="394"/>
                </a:cubicBezTo>
                <a:cubicBezTo>
                  <a:pt x="323" y="393"/>
                  <a:pt x="325" y="393"/>
                  <a:pt x="327" y="395"/>
                </a:cubicBezTo>
                <a:cubicBezTo>
                  <a:pt x="327" y="396"/>
                  <a:pt x="328" y="397"/>
                  <a:pt x="329" y="397"/>
                </a:cubicBezTo>
                <a:cubicBezTo>
                  <a:pt x="330" y="397"/>
                  <a:pt x="331" y="398"/>
                  <a:pt x="330" y="399"/>
                </a:cubicBezTo>
                <a:cubicBezTo>
                  <a:pt x="331" y="399"/>
                  <a:pt x="332" y="400"/>
                  <a:pt x="332" y="400"/>
                </a:cubicBezTo>
                <a:cubicBezTo>
                  <a:pt x="334" y="401"/>
                  <a:pt x="336" y="403"/>
                  <a:pt x="337" y="404"/>
                </a:cubicBezTo>
                <a:cubicBezTo>
                  <a:pt x="338" y="404"/>
                  <a:pt x="338" y="405"/>
                  <a:pt x="338" y="405"/>
                </a:cubicBezTo>
                <a:cubicBezTo>
                  <a:pt x="337" y="405"/>
                  <a:pt x="338" y="407"/>
                  <a:pt x="336" y="407"/>
                </a:cubicBezTo>
                <a:cubicBezTo>
                  <a:pt x="336" y="408"/>
                  <a:pt x="336" y="408"/>
                  <a:pt x="335" y="408"/>
                </a:cubicBezTo>
                <a:cubicBezTo>
                  <a:pt x="335" y="409"/>
                  <a:pt x="334" y="410"/>
                  <a:pt x="334" y="410"/>
                </a:cubicBezTo>
                <a:cubicBezTo>
                  <a:pt x="337" y="411"/>
                  <a:pt x="337" y="408"/>
                  <a:pt x="338" y="408"/>
                </a:cubicBezTo>
                <a:cubicBezTo>
                  <a:pt x="339" y="409"/>
                  <a:pt x="337" y="410"/>
                  <a:pt x="339" y="411"/>
                </a:cubicBezTo>
                <a:cubicBezTo>
                  <a:pt x="339" y="411"/>
                  <a:pt x="340" y="410"/>
                  <a:pt x="340" y="409"/>
                </a:cubicBezTo>
                <a:cubicBezTo>
                  <a:pt x="340" y="409"/>
                  <a:pt x="340" y="408"/>
                  <a:pt x="341" y="408"/>
                </a:cubicBezTo>
                <a:cubicBezTo>
                  <a:pt x="341" y="408"/>
                  <a:pt x="342" y="409"/>
                  <a:pt x="342" y="409"/>
                </a:cubicBezTo>
                <a:cubicBezTo>
                  <a:pt x="342" y="410"/>
                  <a:pt x="341" y="410"/>
                  <a:pt x="341" y="410"/>
                </a:cubicBezTo>
                <a:cubicBezTo>
                  <a:pt x="341" y="411"/>
                  <a:pt x="340" y="411"/>
                  <a:pt x="339" y="412"/>
                </a:cubicBezTo>
                <a:cubicBezTo>
                  <a:pt x="338" y="414"/>
                  <a:pt x="338" y="416"/>
                  <a:pt x="339" y="418"/>
                </a:cubicBezTo>
                <a:cubicBezTo>
                  <a:pt x="340" y="417"/>
                  <a:pt x="339" y="416"/>
                  <a:pt x="340" y="415"/>
                </a:cubicBezTo>
                <a:cubicBezTo>
                  <a:pt x="341" y="415"/>
                  <a:pt x="341" y="413"/>
                  <a:pt x="343" y="414"/>
                </a:cubicBezTo>
                <a:cubicBezTo>
                  <a:pt x="344" y="414"/>
                  <a:pt x="344" y="415"/>
                  <a:pt x="344" y="416"/>
                </a:cubicBezTo>
                <a:cubicBezTo>
                  <a:pt x="344" y="417"/>
                  <a:pt x="344" y="417"/>
                  <a:pt x="344" y="418"/>
                </a:cubicBezTo>
                <a:cubicBezTo>
                  <a:pt x="344" y="419"/>
                  <a:pt x="345" y="420"/>
                  <a:pt x="344" y="421"/>
                </a:cubicBezTo>
                <a:cubicBezTo>
                  <a:pt x="344" y="423"/>
                  <a:pt x="343" y="426"/>
                  <a:pt x="345" y="429"/>
                </a:cubicBezTo>
                <a:cubicBezTo>
                  <a:pt x="345" y="431"/>
                  <a:pt x="343" y="432"/>
                  <a:pt x="345" y="433"/>
                </a:cubicBezTo>
                <a:cubicBezTo>
                  <a:pt x="345" y="434"/>
                  <a:pt x="345" y="435"/>
                  <a:pt x="344" y="435"/>
                </a:cubicBezTo>
                <a:cubicBezTo>
                  <a:pt x="344" y="435"/>
                  <a:pt x="343" y="436"/>
                  <a:pt x="342" y="435"/>
                </a:cubicBezTo>
                <a:cubicBezTo>
                  <a:pt x="342" y="435"/>
                  <a:pt x="342" y="434"/>
                  <a:pt x="342" y="434"/>
                </a:cubicBezTo>
                <a:cubicBezTo>
                  <a:pt x="338" y="436"/>
                  <a:pt x="339" y="432"/>
                  <a:pt x="339" y="431"/>
                </a:cubicBezTo>
                <a:cubicBezTo>
                  <a:pt x="339" y="430"/>
                  <a:pt x="339" y="428"/>
                  <a:pt x="339" y="427"/>
                </a:cubicBezTo>
                <a:cubicBezTo>
                  <a:pt x="339" y="427"/>
                  <a:pt x="339" y="427"/>
                  <a:pt x="338" y="427"/>
                </a:cubicBezTo>
                <a:cubicBezTo>
                  <a:pt x="337" y="429"/>
                  <a:pt x="338" y="431"/>
                  <a:pt x="338" y="433"/>
                </a:cubicBezTo>
                <a:cubicBezTo>
                  <a:pt x="338" y="434"/>
                  <a:pt x="339" y="436"/>
                  <a:pt x="336" y="436"/>
                </a:cubicBezTo>
                <a:cubicBezTo>
                  <a:pt x="335" y="436"/>
                  <a:pt x="334" y="436"/>
                  <a:pt x="332" y="435"/>
                </a:cubicBezTo>
                <a:cubicBezTo>
                  <a:pt x="330" y="433"/>
                  <a:pt x="329" y="432"/>
                  <a:pt x="329" y="430"/>
                </a:cubicBezTo>
                <a:cubicBezTo>
                  <a:pt x="327" y="428"/>
                  <a:pt x="327" y="425"/>
                  <a:pt x="327" y="423"/>
                </a:cubicBezTo>
                <a:cubicBezTo>
                  <a:pt x="327" y="421"/>
                  <a:pt x="325" y="420"/>
                  <a:pt x="324" y="418"/>
                </a:cubicBezTo>
                <a:cubicBezTo>
                  <a:pt x="324" y="418"/>
                  <a:pt x="324" y="417"/>
                  <a:pt x="324" y="416"/>
                </a:cubicBezTo>
                <a:cubicBezTo>
                  <a:pt x="322" y="418"/>
                  <a:pt x="321" y="418"/>
                  <a:pt x="320" y="416"/>
                </a:cubicBezTo>
                <a:cubicBezTo>
                  <a:pt x="319" y="414"/>
                  <a:pt x="318" y="412"/>
                  <a:pt x="316" y="413"/>
                </a:cubicBezTo>
                <a:cubicBezTo>
                  <a:pt x="315" y="413"/>
                  <a:pt x="315" y="412"/>
                  <a:pt x="315" y="412"/>
                </a:cubicBezTo>
                <a:cubicBezTo>
                  <a:pt x="314" y="412"/>
                  <a:pt x="312" y="411"/>
                  <a:pt x="311" y="412"/>
                </a:cubicBezTo>
                <a:cubicBezTo>
                  <a:pt x="310" y="413"/>
                  <a:pt x="309" y="412"/>
                  <a:pt x="309" y="411"/>
                </a:cubicBezTo>
                <a:cubicBezTo>
                  <a:pt x="308" y="411"/>
                  <a:pt x="308" y="410"/>
                  <a:pt x="307" y="409"/>
                </a:cubicBezTo>
                <a:cubicBezTo>
                  <a:pt x="307" y="409"/>
                  <a:pt x="307" y="408"/>
                  <a:pt x="307" y="408"/>
                </a:cubicBezTo>
                <a:cubicBezTo>
                  <a:pt x="306" y="407"/>
                  <a:pt x="305" y="407"/>
                  <a:pt x="304" y="405"/>
                </a:cubicBezTo>
                <a:cubicBezTo>
                  <a:pt x="304" y="404"/>
                  <a:pt x="303" y="404"/>
                  <a:pt x="302" y="403"/>
                </a:cubicBezTo>
                <a:cubicBezTo>
                  <a:pt x="301" y="403"/>
                  <a:pt x="301" y="403"/>
                  <a:pt x="300" y="403"/>
                </a:cubicBezTo>
                <a:cubicBezTo>
                  <a:pt x="299" y="402"/>
                  <a:pt x="298" y="401"/>
                  <a:pt x="298" y="401"/>
                </a:cubicBezTo>
                <a:cubicBezTo>
                  <a:pt x="297" y="402"/>
                  <a:pt x="299" y="402"/>
                  <a:pt x="298" y="403"/>
                </a:cubicBezTo>
                <a:cubicBezTo>
                  <a:pt x="298" y="403"/>
                  <a:pt x="298" y="403"/>
                  <a:pt x="298" y="403"/>
                </a:cubicBezTo>
                <a:cubicBezTo>
                  <a:pt x="298" y="405"/>
                  <a:pt x="300" y="404"/>
                  <a:pt x="300" y="404"/>
                </a:cubicBezTo>
                <a:cubicBezTo>
                  <a:pt x="301" y="404"/>
                  <a:pt x="302" y="404"/>
                  <a:pt x="301" y="405"/>
                </a:cubicBezTo>
                <a:cubicBezTo>
                  <a:pt x="303" y="405"/>
                  <a:pt x="303" y="406"/>
                  <a:pt x="304" y="407"/>
                </a:cubicBezTo>
                <a:cubicBezTo>
                  <a:pt x="304" y="407"/>
                  <a:pt x="304" y="408"/>
                  <a:pt x="304" y="408"/>
                </a:cubicBezTo>
                <a:cubicBezTo>
                  <a:pt x="305" y="408"/>
                  <a:pt x="306" y="408"/>
                  <a:pt x="306" y="409"/>
                </a:cubicBezTo>
                <a:cubicBezTo>
                  <a:pt x="306" y="410"/>
                  <a:pt x="305" y="410"/>
                  <a:pt x="304" y="410"/>
                </a:cubicBezTo>
                <a:cubicBezTo>
                  <a:pt x="304" y="411"/>
                  <a:pt x="303" y="411"/>
                  <a:pt x="303" y="411"/>
                </a:cubicBezTo>
                <a:cubicBezTo>
                  <a:pt x="303" y="411"/>
                  <a:pt x="304" y="411"/>
                  <a:pt x="304" y="411"/>
                </a:cubicBezTo>
                <a:cubicBezTo>
                  <a:pt x="305" y="411"/>
                  <a:pt x="307" y="411"/>
                  <a:pt x="307" y="413"/>
                </a:cubicBezTo>
                <a:cubicBezTo>
                  <a:pt x="307" y="413"/>
                  <a:pt x="307" y="414"/>
                  <a:pt x="307" y="414"/>
                </a:cubicBezTo>
                <a:cubicBezTo>
                  <a:pt x="307" y="414"/>
                  <a:pt x="308" y="414"/>
                  <a:pt x="308" y="414"/>
                </a:cubicBezTo>
                <a:cubicBezTo>
                  <a:pt x="309" y="412"/>
                  <a:pt x="310" y="414"/>
                  <a:pt x="311" y="414"/>
                </a:cubicBezTo>
                <a:cubicBezTo>
                  <a:pt x="312" y="414"/>
                  <a:pt x="312" y="413"/>
                  <a:pt x="313" y="414"/>
                </a:cubicBezTo>
                <a:cubicBezTo>
                  <a:pt x="316" y="413"/>
                  <a:pt x="317" y="415"/>
                  <a:pt x="319" y="417"/>
                </a:cubicBezTo>
                <a:cubicBezTo>
                  <a:pt x="319" y="418"/>
                  <a:pt x="319" y="419"/>
                  <a:pt x="318" y="419"/>
                </a:cubicBezTo>
                <a:cubicBezTo>
                  <a:pt x="317" y="421"/>
                  <a:pt x="316" y="423"/>
                  <a:pt x="313" y="423"/>
                </a:cubicBezTo>
                <a:cubicBezTo>
                  <a:pt x="312" y="425"/>
                  <a:pt x="307" y="426"/>
                  <a:pt x="305" y="424"/>
                </a:cubicBezTo>
                <a:cubicBezTo>
                  <a:pt x="305" y="424"/>
                  <a:pt x="304" y="424"/>
                  <a:pt x="304" y="424"/>
                </a:cubicBezTo>
                <a:cubicBezTo>
                  <a:pt x="303" y="425"/>
                  <a:pt x="302" y="425"/>
                  <a:pt x="301" y="424"/>
                </a:cubicBezTo>
                <a:cubicBezTo>
                  <a:pt x="301" y="424"/>
                  <a:pt x="300" y="424"/>
                  <a:pt x="300" y="424"/>
                </a:cubicBezTo>
                <a:cubicBezTo>
                  <a:pt x="299" y="424"/>
                  <a:pt x="299" y="425"/>
                  <a:pt x="299" y="425"/>
                </a:cubicBezTo>
                <a:cubicBezTo>
                  <a:pt x="300" y="425"/>
                  <a:pt x="300" y="425"/>
                  <a:pt x="301" y="426"/>
                </a:cubicBezTo>
                <a:cubicBezTo>
                  <a:pt x="303" y="427"/>
                  <a:pt x="302" y="430"/>
                  <a:pt x="300" y="432"/>
                </a:cubicBezTo>
                <a:cubicBezTo>
                  <a:pt x="300" y="434"/>
                  <a:pt x="298" y="433"/>
                  <a:pt x="297" y="433"/>
                </a:cubicBezTo>
                <a:cubicBezTo>
                  <a:pt x="297" y="433"/>
                  <a:pt x="298" y="433"/>
                  <a:pt x="298" y="433"/>
                </a:cubicBezTo>
                <a:cubicBezTo>
                  <a:pt x="297" y="433"/>
                  <a:pt x="297" y="433"/>
                  <a:pt x="297" y="433"/>
                </a:cubicBezTo>
                <a:cubicBezTo>
                  <a:pt x="297" y="434"/>
                  <a:pt x="296" y="434"/>
                  <a:pt x="296" y="434"/>
                </a:cubicBezTo>
                <a:cubicBezTo>
                  <a:pt x="296" y="435"/>
                  <a:pt x="293" y="434"/>
                  <a:pt x="294" y="436"/>
                </a:cubicBezTo>
                <a:cubicBezTo>
                  <a:pt x="295" y="436"/>
                  <a:pt x="297" y="435"/>
                  <a:pt x="298" y="435"/>
                </a:cubicBezTo>
                <a:cubicBezTo>
                  <a:pt x="299" y="434"/>
                  <a:pt x="299" y="434"/>
                  <a:pt x="300" y="435"/>
                </a:cubicBezTo>
                <a:cubicBezTo>
                  <a:pt x="300" y="436"/>
                  <a:pt x="300" y="436"/>
                  <a:pt x="301" y="437"/>
                </a:cubicBezTo>
                <a:cubicBezTo>
                  <a:pt x="302" y="436"/>
                  <a:pt x="303" y="436"/>
                  <a:pt x="303" y="436"/>
                </a:cubicBezTo>
                <a:cubicBezTo>
                  <a:pt x="302" y="435"/>
                  <a:pt x="301" y="436"/>
                  <a:pt x="302" y="434"/>
                </a:cubicBezTo>
                <a:cubicBezTo>
                  <a:pt x="301" y="432"/>
                  <a:pt x="302" y="431"/>
                  <a:pt x="304" y="432"/>
                </a:cubicBezTo>
                <a:cubicBezTo>
                  <a:pt x="305" y="429"/>
                  <a:pt x="307" y="426"/>
                  <a:pt x="311" y="426"/>
                </a:cubicBezTo>
                <a:cubicBezTo>
                  <a:pt x="312" y="426"/>
                  <a:pt x="313" y="425"/>
                  <a:pt x="314" y="425"/>
                </a:cubicBezTo>
                <a:cubicBezTo>
                  <a:pt x="315" y="424"/>
                  <a:pt x="316" y="423"/>
                  <a:pt x="317" y="422"/>
                </a:cubicBezTo>
                <a:cubicBezTo>
                  <a:pt x="317" y="423"/>
                  <a:pt x="317" y="424"/>
                  <a:pt x="317" y="424"/>
                </a:cubicBezTo>
                <a:cubicBezTo>
                  <a:pt x="320" y="425"/>
                  <a:pt x="319" y="428"/>
                  <a:pt x="320" y="430"/>
                </a:cubicBezTo>
                <a:cubicBezTo>
                  <a:pt x="320" y="431"/>
                  <a:pt x="320" y="431"/>
                  <a:pt x="319" y="431"/>
                </a:cubicBezTo>
                <a:cubicBezTo>
                  <a:pt x="317" y="432"/>
                  <a:pt x="315" y="433"/>
                  <a:pt x="314" y="434"/>
                </a:cubicBezTo>
                <a:cubicBezTo>
                  <a:pt x="314" y="435"/>
                  <a:pt x="313" y="435"/>
                  <a:pt x="313" y="435"/>
                </a:cubicBezTo>
                <a:cubicBezTo>
                  <a:pt x="313" y="432"/>
                  <a:pt x="311" y="433"/>
                  <a:pt x="310" y="433"/>
                </a:cubicBezTo>
                <a:cubicBezTo>
                  <a:pt x="310" y="433"/>
                  <a:pt x="310" y="433"/>
                  <a:pt x="310" y="434"/>
                </a:cubicBezTo>
                <a:cubicBezTo>
                  <a:pt x="311" y="434"/>
                  <a:pt x="311" y="434"/>
                  <a:pt x="311" y="435"/>
                </a:cubicBezTo>
                <a:cubicBezTo>
                  <a:pt x="312" y="435"/>
                  <a:pt x="313" y="436"/>
                  <a:pt x="312" y="437"/>
                </a:cubicBezTo>
                <a:cubicBezTo>
                  <a:pt x="312" y="438"/>
                  <a:pt x="311" y="438"/>
                  <a:pt x="310" y="438"/>
                </a:cubicBezTo>
                <a:cubicBezTo>
                  <a:pt x="308" y="438"/>
                  <a:pt x="307" y="439"/>
                  <a:pt x="306" y="440"/>
                </a:cubicBezTo>
                <a:cubicBezTo>
                  <a:pt x="305" y="441"/>
                  <a:pt x="304" y="441"/>
                  <a:pt x="303" y="441"/>
                </a:cubicBezTo>
                <a:cubicBezTo>
                  <a:pt x="303" y="442"/>
                  <a:pt x="302" y="442"/>
                  <a:pt x="302" y="442"/>
                </a:cubicBezTo>
                <a:cubicBezTo>
                  <a:pt x="301" y="441"/>
                  <a:pt x="300" y="441"/>
                  <a:pt x="299" y="442"/>
                </a:cubicBezTo>
                <a:cubicBezTo>
                  <a:pt x="299" y="442"/>
                  <a:pt x="298" y="443"/>
                  <a:pt x="299" y="442"/>
                </a:cubicBezTo>
                <a:cubicBezTo>
                  <a:pt x="301" y="442"/>
                  <a:pt x="302" y="444"/>
                  <a:pt x="304" y="443"/>
                </a:cubicBezTo>
                <a:cubicBezTo>
                  <a:pt x="305" y="443"/>
                  <a:pt x="305" y="444"/>
                  <a:pt x="305" y="444"/>
                </a:cubicBezTo>
                <a:cubicBezTo>
                  <a:pt x="305" y="444"/>
                  <a:pt x="306" y="445"/>
                  <a:pt x="307" y="444"/>
                </a:cubicBezTo>
                <a:cubicBezTo>
                  <a:pt x="307" y="442"/>
                  <a:pt x="307" y="440"/>
                  <a:pt x="309" y="439"/>
                </a:cubicBezTo>
                <a:cubicBezTo>
                  <a:pt x="311" y="439"/>
                  <a:pt x="312" y="440"/>
                  <a:pt x="314" y="440"/>
                </a:cubicBezTo>
                <a:cubicBezTo>
                  <a:pt x="314" y="439"/>
                  <a:pt x="315" y="438"/>
                  <a:pt x="317" y="438"/>
                </a:cubicBezTo>
                <a:cubicBezTo>
                  <a:pt x="317" y="437"/>
                  <a:pt x="318" y="437"/>
                  <a:pt x="319" y="437"/>
                </a:cubicBezTo>
                <a:cubicBezTo>
                  <a:pt x="320" y="437"/>
                  <a:pt x="320" y="437"/>
                  <a:pt x="320" y="438"/>
                </a:cubicBezTo>
                <a:cubicBezTo>
                  <a:pt x="321" y="438"/>
                  <a:pt x="321" y="436"/>
                  <a:pt x="323" y="438"/>
                </a:cubicBezTo>
                <a:cubicBezTo>
                  <a:pt x="324" y="438"/>
                  <a:pt x="325" y="439"/>
                  <a:pt x="327" y="440"/>
                </a:cubicBezTo>
                <a:cubicBezTo>
                  <a:pt x="328" y="441"/>
                  <a:pt x="330" y="442"/>
                  <a:pt x="332" y="442"/>
                </a:cubicBezTo>
                <a:cubicBezTo>
                  <a:pt x="335" y="442"/>
                  <a:pt x="338" y="443"/>
                  <a:pt x="340" y="441"/>
                </a:cubicBezTo>
                <a:cubicBezTo>
                  <a:pt x="340" y="441"/>
                  <a:pt x="341" y="441"/>
                  <a:pt x="341" y="441"/>
                </a:cubicBezTo>
                <a:cubicBezTo>
                  <a:pt x="341" y="442"/>
                  <a:pt x="341" y="442"/>
                  <a:pt x="341" y="443"/>
                </a:cubicBezTo>
                <a:cubicBezTo>
                  <a:pt x="340" y="444"/>
                  <a:pt x="338" y="446"/>
                  <a:pt x="336" y="445"/>
                </a:cubicBezTo>
                <a:cubicBezTo>
                  <a:pt x="336" y="445"/>
                  <a:pt x="335" y="445"/>
                  <a:pt x="335" y="445"/>
                </a:cubicBezTo>
                <a:cubicBezTo>
                  <a:pt x="335" y="446"/>
                  <a:pt x="335" y="446"/>
                  <a:pt x="335" y="447"/>
                </a:cubicBezTo>
                <a:cubicBezTo>
                  <a:pt x="335" y="448"/>
                  <a:pt x="335" y="448"/>
                  <a:pt x="334" y="448"/>
                </a:cubicBezTo>
                <a:cubicBezTo>
                  <a:pt x="334" y="448"/>
                  <a:pt x="333" y="448"/>
                  <a:pt x="333" y="448"/>
                </a:cubicBezTo>
                <a:cubicBezTo>
                  <a:pt x="333" y="449"/>
                  <a:pt x="335" y="451"/>
                  <a:pt x="332" y="450"/>
                </a:cubicBezTo>
                <a:cubicBezTo>
                  <a:pt x="331" y="449"/>
                  <a:pt x="332" y="451"/>
                  <a:pt x="331" y="451"/>
                </a:cubicBezTo>
                <a:cubicBezTo>
                  <a:pt x="331" y="454"/>
                  <a:pt x="330" y="453"/>
                  <a:pt x="329" y="452"/>
                </a:cubicBezTo>
                <a:cubicBezTo>
                  <a:pt x="328" y="453"/>
                  <a:pt x="329" y="455"/>
                  <a:pt x="327" y="455"/>
                </a:cubicBezTo>
                <a:cubicBezTo>
                  <a:pt x="326" y="455"/>
                  <a:pt x="326" y="456"/>
                  <a:pt x="325" y="456"/>
                </a:cubicBezTo>
                <a:cubicBezTo>
                  <a:pt x="324" y="456"/>
                  <a:pt x="324" y="457"/>
                  <a:pt x="324" y="457"/>
                </a:cubicBezTo>
                <a:cubicBezTo>
                  <a:pt x="324" y="459"/>
                  <a:pt x="323" y="459"/>
                  <a:pt x="322" y="458"/>
                </a:cubicBezTo>
                <a:cubicBezTo>
                  <a:pt x="322" y="458"/>
                  <a:pt x="321" y="457"/>
                  <a:pt x="321" y="457"/>
                </a:cubicBezTo>
                <a:cubicBezTo>
                  <a:pt x="321" y="457"/>
                  <a:pt x="321" y="457"/>
                  <a:pt x="321" y="457"/>
                </a:cubicBezTo>
                <a:cubicBezTo>
                  <a:pt x="320" y="459"/>
                  <a:pt x="321" y="459"/>
                  <a:pt x="322" y="460"/>
                </a:cubicBezTo>
                <a:cubicBezTo>
                  <a:pt x="321" y="461"/>
                  <a:pt x="319" y="462"/>
                  <a:pt x="318" y="464"/>
                </a:cubicBezTo>
                <a:cubicBezTo>
                  <a:pt x="318" y="465"/>
                  <a:pt x="318" y="466"/>
                  <a:pt x="317" y="466"/>
                </a:cubicBezTo>
                <a:cubicBezTo>
                  <a:pt x="316" y="467"/>
                  <a:pt x="315" y="467"/>
                  <a:pt x="315" y="467"/>
                </a:cubicBezTo>
                <a:cubicBezTo>
                  <a:pt x="313" y="466"/>
                  <a:pt x="313" y="468"/>
                  <a:pt x="313" y="469"/>
                </a:cubicBezTo>
                <a:cubicBezTo>
                  <a:pt x="312" y="470"/>
                  <a:pt x="309" y="469"/>
                  <a:pt x="308" y="471"/>
                </a:cubicBezTo>
                <a:cubicBezTo>
                  <a:pt x="308" y="471"/>
                  <a:pt x="308" y="471"/>
                  <a:pt x="308" y="471"/>
                </a:cubicBezTo>
                <a:cubicBezTo>
                  <a:pt x="307" y="471"/>
                  <a:pt x="307" y="471"/>
                  <a:pt x="306" y="472"/>
                </a:cubicBezTo>
                <a:cubicBezTo>
                  <a:pt x="305" y="471"/>
                  <a:pt x="305" y="471"/>
                  <a:pt x="304" y="472"/>
                </a:cubicBezTo>
                <a:cubicBezTo>
                  <a:pt x="304" y="472"/>
                  <a:pt x="304" y="472"/>
                  <a:pt x="304" y="472"/>
                </a:cubicBezTo>
                <a:cubicBezTo>
                  <a:pt x="303" y="473"/>
                  <a:pt x="302" y="472"/>
                  <a:pt x="302" y="472"/>
                </a:cubicBezTo>
                <a:cubicBezTo>
                  <a:pt x="301" y="472"/>
                  <a:pt x="301" y="473"/>
                  <a:pt x="300" y="473"/>
                </a:cubicBezTo>
                <a:cubicBezTo>
                  <a:pt x="299" y="473"/>
                  <a:pt x="298" y="475"/>
                  <a:pt x="296" y="475"/>
                </a:cubicBezTo>
                <a:cubicBezTo>
                  <a:pt x="295" y="475"/>
                  <a:pt x="295" y="475"/>
                  <a:pt x="295" y="475"/>
                </a:cubicBezTo>
                <a:cubicBezTo>
                  <a:pt x="292" y="477"/>
                  <a:pt x="292" y="477"/>
                  <a:pt x="289" y="474"/>
                </a:cubicBezTo>
                <a:cubicBezTo>
                  <a:pt x="289" y="474"/>
                  <a:pt x="288" y="475"/>
                  <a:pt x="288" y="475"/>
                </a:cubicBezTo>
                <a:cubicBezTo>
                  <a:pt x="288" y="476"/>
                  <a:pt x="288" y="476"/>
                  <a:pt x="288" y="476"/>
                </a:cubicBezTo>
                <a:cubicBezTo>
                  <a:pt x="288" y="477"/>
                  <a:pt x="287" y="478"/>
                  <a:pt x="288" y="479"/>
                </a:cubicBezTo>
                <a:cubicBezTo>
                  <a:pt x="287" y="480"/>
                  <a:pt x="286" y="480"/>
                  <a:pt x="286" y="478"/>
                </a:cubicBezTo>
                <a:cubicBezTo>
                  <a:pt x="286" y="477"/>
                  <a:pt x="285" y="477"/>
                  <a:pt x="284" y="477"/>
                </a:cubicBezTo>
                <a:cubicBezTo>
                  <a:pt x="286" y="480"/>
                  <a:pt x="286" y="480"/>
                  <a:pt x="283" y="480"/>
                </a:cubicBezTo>
                <a:cubicBezTo>
                  <a:pt x="281" y="480"/>
                  <a:pt x="279" y="480"/>
                  <a:pt x="277" y="479"/>
                </a:cubicBezTo>
                <a:cubicBezTo>
                  <a:pt x="276" y="479"/>
                  <a:pt x="276" y="478"/>
                  <a:pt x="276" y="478"/>
                </a:cubicBezTo>
                <a:cubicBezTo>
                  <a:pt x="276" y="477"/>
                  <a:pt x="277" y="477"/>
                  <a:pt x="277" y="477"/>
                </a:cubicBezTo>
                <a:cubicBezTo>
                  <a:pt x="278" y="477"/>
                  <a:pt x="278" y="477"/>
                  <a:pt x="278" y="477"/>
                </a:cubicBezTo>
                <a:cubicBezTo>
                  <a:pt x="277" y="477"/>
                  <a:pt x="275" y="477"/>
                  <a:pt x="275" y="475"/>
                </a:cubicBezTo>
                <a:cubicBezTo>
                  <a:pt x="273" y="474"/>
                  <a:pt x="273" y="472"/>
                  <a:pt x="272" y="470"/>
                </a:cubicBezTo>
                <a:cubicBezTo>
                  <a:pt x="271" y="470"/>
                  <a:pt x="273" y="472"/>
                  <a:pt x="271" y="473"/>
                </a:cubicBezTo>
                <a:cubicBezTo>
                  <a:pt x="272" y="473"/>
                  <a:pt x="272" y="474"/>
                  <a:pt x="272" y="474"/>
                </a:cubicBezTo>
                <a:cubicBezTo>
                  <a:pt x="272" y="475"/>
                  <a:pt x="276" y="476"/>
                  <a:pt x="273" y="478"/>
                </a:cubicBezTo>
                <a:cubicBezTo>
                  <a:pt x="272" y="478"/>
                  <a:pt x="273" y="479"/>
                  <a:pt x="274" y="479"/>
                </a:cubicBezTo>
                <a:cubicBezTo>
                  <a:pt x="275" y="479"/>
                  <a:pt x="275" y="479"/>
                  <a:pt x="275" y="480"/>
                </a:cubicBezTo>
                <a:cubicBezTo>
                  <a:pt x="274" y="481"/>
                  <a:pt x="274" y="481"/>
                  <a:pt x="274" y="482"/>
                </a:cubicBezTo>
                <a:cubicBezTo>
                  <a:pt x="274" y="483"/>
                  <a:pt x="274" y="483"/>
                  <a:pt x="274" y="483"/>
                </a:cubicBezTo>
                <a:cubicBezTo>
                  <a:pt x="271" y="482"/>
                  <a:pt x="271" y="487"/>
                  <a:pt x="268" y="487"/>
                </a:cubicBezTo>
                <a:cubicBezTo>
                  <a:pt x="268" y="487"/>
                  <a:pt x="266" y="489"/>
                  <a:pt x="266" y="491"/>
                </a:cubicBezTo>
                <a:cubicBezTo>
                  <a:pt x="267" y="492"/>
                  <a:pt x="267" y="493"/>
                  <a:pt x="265" y="493"/>
                </a:cubicBezTo>
                <a:cubicBezTo>
                  <a:pt x="265" y="493"/>
                  <a:pt x="265" y="494"/>
                  <a:pt x="265" y="494"/>
                </a:cubicBezTo>
                <a:cubicBezTo>
                  <a:pt x="265" y="496"/>
                  <a:pt x="265" y="498"/>
                  <a:pt x="262" y="499"/>
                </a:cubicBezTo>
                <a:cubicBezTo>
                  <a:pt x="262" y="500"/>
                  <a:pt x="261" y="501"/>
                  <a:pt x="262" y="502"/>
                </a:cubicBezTo>
                <a:cubicBezTo>
                  <a:pt x="261" y="503"/>
                  <a:pt x="261" y="504"/>
                  <a:pt x="260" y="505"/>
                </a:cubicBezTo>
                <a:cubicBezTo>
                  <a:pt x="260" y="505"/>
                  <a:pt x="260" y="505"/>
                  <a:pt x="260" y="505"/>
                </a:cubicBezTo>
                <a:cubicBezTo>
                  <a:pt x="259" y="506"/>
                  <a:pt x="259" y="506"/>
                  <a:pt x="259" y="506"/>
                </a:cubicBezTo>
                <a:cubicBezTo>
                  <a:pt x="259" y="507"/>
                  <a:pt x="258" y="508"/>
                  <a:pt x="257" y="508"/>
                </a:cubicBezTo>
                <a:cubicBezTo>
                  <a:pt x="256" y="511"/>
                  <a:pt x="254" y="512"/>
                  <a:pt x="251" y="510"/>
                </a:cubicBezTo>
                <a:cubicBezTo>
                  <a:pt x="251" y="511"/>
                  <a:pt x="251" y="511"/>
                  <a:pt x="251" y="512"/>
                </a:cubicBezTo>
                <a:cubicBezTo>
                  <a:pt x="250" y="513"/>
                  <a:pt x="249" y="514"/>
                  <a:pt x="249" y="516"/>
                </a:cubicBezTo>
                <a:cubicBezTo>
                  <a:pt x="248" y="517"/>
                  <a:pt x="247" y="517"/>
                  <a:pt x="246" y="517"/>
                </a:cubicBezTo>
                <a:cubicBezTo>
                  <a:pt x="244" y="517"/>
                  <a:pt x="246" y="515"/>
                  <a:pt x="245" y="515"/>
                </a:cubicBezTo>
                <a:cubicBezTo>
                  <a:pt x="244" y="515"/>
                  <a:pt x="246" y="520"/>
                  <a:pt x="242" y="517"/>
                </a:cubicBezTo>
                <a:cubicBezTo>
                  <a:pt x="242" y="517"/>
                  <a:pt x="243" y="518"/>
                  <a:pt x="243" y="518"/>
                </a:cubicBezTo>
                <a:cubicBezTo>
                  <a:pt x="243" y="519"/>
                  <a:pt x="243" y="520"/>
                  <a:pt x="242" y="521"/>
                </a:cubicBezTo>
                <a:cubicBezTo>
                  <a:pt x="241" y="520"/>
                  <a:pt x="242" y="519"/>
                  <a:pt x="242" y="518"/>
                </a:cubicBezTo>
                <a:cubicBezTo>
                  <a:pt x="241" y="518"/>
                  <a:pt x="242" y="517"/>
                  <a:pt x="241" y="516"/>
                </a:cubicBezTo>
                <a:cubicBezTo>
                  <a:pt x="240" y="517"/>
                  <a:pt x="242" y="519"/>
                  <a:pt x="239" y="519"/>
                </a:cubicBezTo>
                <a:cubicBezTo>
                  <a:pt x="239" y="520"/>
                  <a:pt x="239" y="521"/>
                  <a:pt x="239" y="521"/>
                </a:cubicBezTo>
                <a:cubicBezTo>
                  <a:pt x="238" y="522"/>
                  <a:pt x="236" y="523"/>
                  <a:pt x="235" y="522"/>
                </a:cubicBezTo>
                <a:cubicBezTo>
                  <a:pt x="234" y="521"/>
                  <a:pt x="234" y="520"/>
                  <a:pt x="235" y="519"/>
                </a:cubicBezTo>
                <a:cubicBezTo>
                  <a:pt x="235" y="519"/>
                  <a:pt x="236" y="518"/>
                  <a:pt x="236" y="518"/>
                </a:cubicBezTo>
                <a:cubicBezTo>
                  <a:pt x="235" y="515"/>
                  <a:pt x="238" y="513"/>
                  <a:pt x="240" y="511"/>
                </a:cubicBezTo>
                <a:cubicBezTo>
                  <a:pt x="238" y="510"/>
                  <a:pt x="236" y="510"/>
                  <a:pt x="233" y="509"/>
                </a:cubicBezTo>
                <a:cubicBezTo>
                  <a:pt x="233" y="510"/>
                  <a:pt x="234" y="510"/>
                  <a:pt x="235" y="510"/>
                </a:cubicBezTo>
                <a:cubicBezTo>
                  <a:pt x="235" y="511"/>
                  <a:pt x="235" y="511"/>
                  <a:pt x="235" y="511"/>
                </a:cubicBezTo>
                <a:cubicBezTo>
                  <a:pt x="235" y="511"/>
                  <a:pt x="235" y="511"/>
                  <a:pt x="235" y="510"/>
                </a:cubicBezTo>
                <a:cubicBezTo>
                  <a:pt x="237" y="511"/>
                  <a:pt x="235" y="512"/>
                  <a:pt x="235" y="513"/>
                </a:cubicBezTo>
                <a:cubicBezTo>
                  <a:pt x="235" y="513"/>
                  <a:pt x="235" y="515"/>
                  <a:pt x="235" y="516"/>
                </a:cubicBezTo>
                <a:cubicBezTo>
                  <a:pt x="235" y="517"/>
                  <a:pt x="234" y="518"/>
                  <a:pt x="233" y="517"/>
                </a:cubicBezTo>
                <a:cubicBezTo>
                  <a:pt x="233" y="519"/>
                  <a:pt x="233" y="519"/>
                  <a:pt x="233" y="521"/>
                </a:cubicBezTo>
                <a:cubicBezTo>
                  <a:pt x="233" y="521"/>
                  <a:pt x="233" y="522"/>
                  <a:pt x="232" y="522"/>
                </a:cubicBezTo>
                <a:cubicBezTo>
                  <a:pt x="231" y="520"/>
                  <a:pt x="230" y="522"/>
                  <a:pt x="229" y="522"/>
                </a:cubicBezTo>
                <a:cubicBezTo>
                  <a:pt x="227" y="523"/>
                  <a:pt x="228" y="521"/>
                  <a:pt x="227" y="521"/>
                </a:cubicBezTo>
                <a:cubicBezTo>
                  <a:pt x="226" y="523"/>
                  <a:pt x="226" y="524"/>
                  <a:pt x="224" y="522"/>
                </a:cubicBezTo>
                <a:cubicBezTo>
                  <a:pt x="224" y="522"/>
                  <a:pt x="223" y="522"/>
                  <a:pt x="223" y="522"/>
                </a:cubicBezTo>
                <a:cubicBezTo>
                  <a:pt x="223" y="525"/>
                  <a:pt x="222" y="523"/>
                  <a:pt x="221" y="523"/>
                </a:cubicBezTo>
                <a:cubicBezTo>
                  <a:pt x="221" y="525"/>
                  <a:pt x="222" y="525"/>
                  <a:pt x="222" y="527"/>
                </a:cubicBezTo>
                <a:cubicBezTo>
                  <a:pt x="223" y="529"/>
                  <a:pt x="220" y="530"/>
                  <a:pt x="220" y="531"/>
                </a:cubicBezTo>
                <a:cubicBezTo>
                  <a:pt x="219" y="532"/>
                  <a:pt x="218" y="530"/>
                  <a:pt x="217" y="530"/>
                </a:cubicBezTo>
                <a:cubicBezTo>
                  <a:pt x="217" y="530"/>
                  <a:pt x="217" y="530"/>
                  <a:pt x="217" y="530"/>
                </a:cubicBezTo>
                <a:cubicBezTo>
                  <a:pt x="217" y="530"/>
                  <a:pt x="217" y="530"/>
                  <a:pt x="217" y="530"/>
                </a:cubicBezTo>
                <a:cubicBezTo>
                  <a:pt x="217" y="530"/>
                  <a:pt x="216" y="531"/>
                  <a:pt x="216" y="531"/>
                </a:cubicBezTo>
                <a:cubicBezTo>
                  <a:pt x="214" y="530"/>
                  <a:pt x="214" y="532"/>
                  <a:pt x="214" y="534"/>
                </a:cubicBezTo>
                <a:cubicBezTo>
                  <a:pt x="215" y="534"/>
                  <a:pt x="215" y="536"/>
                  <a:pt x="216" y="534"/>
                </a:cubicBezTo>
                <a:cubicBezTo>
                  <a:pt x="216" y="533"/>
                  <a:pt x="217" y="534"/>
                  <a:pt x="217" y="534"/>
                </a:cubicBezTo>
                <a:cubicBezTo>
                  <a:pt x="218" y="536"/>
                  <a:pt x="219" y="537"/>
                  <a:pt x="218" y="539"/>
                </a:cubicBezTo>
                <a:cubicBezTo>
                  <a:pt x="219" y="539"/>
                  <a:pt x="219" y="539"/>
                  <a:pt x="220" y="540"/>
                </a:cubicBezTo>
                <a:cubicBezTo>
                  <a:pt x="218" y="540"/>
                  <a:pt x="216" y="542"/>
                  <a:pt x="216" y="543"/>
                </a:cubicBezTo>
                <a:cubicBezTo>
                  <a:pt x="216" y="544"/>
                  <a:pt x="216" y="544"/>
                  <a:pt x="216" y="544"/>
                </a:cubicBezTo>
                <a:cubicBezTo>
                  <a:pt x="215" y="544"/>
                  <a:pt x="215" y="544"/>
                  <a:pt x="215" y="543"/>
                </a:cubicBezTo>
                <a:cubicBezTo>
                  <a:pt x="214" y="542"/>
                  <a:pt x="212" y="542"/>
                  <a:pt x="211" y="543"/>
                </a:cubicBezTo>
                <a:cubicBezTo>
                  <a:pt x="211" y="545"/>
                  <a:pt x="213" y="545"/>
                  <a:pt x="215" y="545"/>
                </a:cubicBezTo>
                <a:cubicBezTo>
                  <a:pt x="217" y="545"/>
                  <a:pt x="218" y="546"/>
                  <a:pt x="217" y="548"/>
                </a:cubicBezTo>
                <a:cubicBezTo>
                  <a:pt x="216" y="548"/>
                  <a:pt x="216" y="549"/>
                  <a:pt x="217" y="549"/>
                </a:cubicBezTo>
                <a:cubicBezTo>
                  <a:pt x="218" y="552"/>
                  <a:pt x="217" y="554"/>
                  <a:pt x="214" y="555"/>
                </a:cubicBezTo>
                <a:cubicBezTo>
                  <a:pt x="212" y="556"/>
                  <a:pt x="214" y="556"/>
                  <a:pt x="214" y="557"/>
                </a:cubicBezTo>
                <a:cubicBezTo>
                  <a:pt x="213" y="557"/>
                  <a:pt x="213" y="556"/>
                  <a:pt x="212" y="556"/>
                </a:cubicBezTo>
                <a:cubicBezTo>
                  <a:pt x="212" y="556"/>
                  <a:pt x="211" y="556"/>
                  <a:pt x="211" y="556"/>
                </a:cubicBezTo>
                <a:cubicBezTo>
                  <a:pt x="211" y="557"/>
                  <a:pt x="212" y="557"/>
                  <a:pt x="212" y="557"/>
                </a:cubicBezTo>
                <a:cubicBezTo>
                  <a:pt x="212" y="558"/>
                  <a:pt x="214" y="557"/>
                  <a:pt x="213" y="559"/>
                </a:cubicBezTo>
                <a:cubicBezTo>
                  <a:pt x="212" y="560"/>
                  <a:pt x="212" y="559"/>
                  <a:pt x="211" y="558"/>
                </a:cubicBezTo>
                <a:cubicBezTo>
                  <a:pt x="211" y="559"/>
                  <a:pt x="211" y="559"/>
                  <a:pt x="211" y="559"/>
                </a:cubicBezTo>
                <a:cubicBezTo>
                  <a:pt x="213" y="561"/>
                  <a:pt x="212" y="562"/>
                  <a:pt x="210" y="564"/>
                </a:cubicBezTo>
                <a:cubicBezTo>
                  <a:pt x="209" y="565"/>
                  <a:pt x="209" y="565"/>
                  <a:pt x="208" y="566"/>
                </a:cubicBezTo>
                <a:cubicBezTo>
                  <a:pt x="207" y="567"/>
                  <a:pt x="206" y="567"/>
                  <a:pt x="205" y="566"/>
                </a:cubicBezTo>
                <a:cubicBezTo>
                  <a:pt x="205" y="566"/>
                  <a:pt x="206" y="566"/>
                  <a:pt x="206" y="565"/>
                </a:cubicBezTo>
                <a:cubicBezTo>
                  <a:pt x="206" y="565"/>
                  <a:pt x="206" y="565"/>
                  <a:pt x="206" y="565"/>
                </a:cubicBezTo>
                <a:cubicBezTo>
                  <a:pt x="205" y="565"/>
                  <a:pt x="205" y="565"/>
                  <a:pt x="205" y="564"/>
                </a:cubicBezTo>
                <a:cubicBezTo>
                  <a:pt x="205" y="564"/>
                  <a:pt x="204" y="564"/>
                  <a:pt x="204" y="564"/>
                </a:cubicBezTo>
                <a:cubicBezTo>
                  <a:pt x="204" y="566"/>
                  <a:pt x="203" y="568"/>
                  <a:pt x="201" y="566"/>
                </a:cubicBezTo>
                <a:cubicBezTo>
                  <a:pt x="201" y="567"/>
                  <a:pt x="201" y="567"/>
                  <a:pt x="201" y="567"/>
                </a:cubicBezTo>
                <a:cubicBezTo>
                  <a:pt x="201" y="568"/>
                  <a:pt x="201" y="568"/>
                  <a:pt x="201" y="568"/>
                </a:cubicBezTo>
                <a:cubicBezTo>
                  <a:pt x="201" y="568"/>
                  <a:pt x="201" y="568"/>
                  <a:pt x="201" y="567"/>
                </a:cubicBezTo>
                <a:cubicBezTo>
                  <a:pt x="201" y="567"/>
                  <a:pt x="202" y="567"/>
                  <a:pt x="203" y="568"/>
                </a:cubicBezTo>
                <a:cubicBezTo>
                  <a:pt x="203" y="568"/>
                  <a:pt x="203" y="568"/>
                  <a:pt x="203" y="568"/>
                </a:cubicBezTo>
                <a:cubicBezTo>
                  <a:pt x="204" y="568"/>
                  <a:pt x="205" y="568"/>
                  <a:pt x="205" y="569"/>
                </a:cubicBezTo>
                <a:cubicBezTo>
                  <a:pt x="205" y="569"/>
                  <a:pt x="207" y="569"/>
                  <a:pt x="206" y="570"/>
                </a:cubicBezTo>
                <a:cubicBezTo>
                  <a:pt x="206" y="572"/>
                  <a:pt x="205" y="572"/>
                  <a:pt x="204" y="571"/>
                </a:cubicBezTo>
                <a:cubicBezTo>
                  <a:pt x="204" y="571"/>
                  <a:pt x="203" y="571"/>
                  <a:pt x="203" y="571"/>
                </a:cubicBezTo>
                <a:cubicBezTo>
                  <a:pt x="205" y="572"/>
                  <a:pt x="206" y="574"/>
                  <a:pt x="205" y="576"/>
                </a:cubicBezTo>
                <a:cubicBezTo>
                  <a:pt x="207" y="577"/>
                  <a:pt x="205" y="579"/>
                  <a:pt x="207" y="579"/>
                </a:cubicBezTo>
                <a:cubicBezTo>
                  <a:pt x="207" y="579"/>
                  <a:pt x="206" y="580"/>
                  <a:pt x="206" y="580"/>
                </a:cubicBezTo>
                <a:cubicBezTo>
                  <a:pt x="205" y="581"/>
                  <a:pt x="205" y="581"/>
                  <a:pt x="204" y="581"/>
                </a:cubicBezTo>
                <a:cubicBezTo>
                  <a:pt x="204" y="582"/>
                  <a:pt x="205" y="582"/>
                  <a:pt x="205" y="583"/>
                </a:cubicBezTo>
                <a:cubicBezTo>
                  <a:pt x="205" y="584"/>
                  <a:pt x="203" y="583"/>
                  <a:pt x="203" y="584"/>
                </a:cubicBezTo>
                <a:cubicBezTo>
                  <a:pt x="203" y="584"/>
                  <a:pt x="204" y="584"/>
                  <a:pt x="204" y="584"/>
                </a:cubicBezTo>
                <a:cubicBezTo>
                  <a:pt x="205" y="585"/>
                  <a:pt x="205" y="585"/>
                  <a:pt x="204" y="586"/>
                </a:cubicBezTo>
                <a:cubicBezTo>
                  <a:pt x="203" y="587"/>
                  <a:pt x="202" y="586"/>
                  <a:pt x="201" y="587"/>
                </a:cubicBezTo>
                <a:cubicBezTo>
                  <a:pt x="203" y="588"/>
                  <a:pt x="203" y="588"/>
                  <a:pt x="200" y="590"/>
                </a:cubicBezTo>
                <a:cubicBezTo>
                  <a:pt x="201" y="591"/>
                  <a:pt x="203" y="590"/>
                  <a:pt x="203" y="592"/>
                </a:cubicBezTo>
                <a:cubicBezTo>
                  <a:pt x="203" y="593"/>
                  <a:pt x="202" y="593"/>
                  <a:pt x="202" y="593"/>
                </a:cubicBezTo>
                <a:cubicBezTo>
                  <a:pt x="202" y="594"/>
                  <a:pt x="202" y="594"/>
                  <a:pt x="202" y="595"/>
                </a:cubicBezTo>
                <a:cubicBezTo>
                  <a:pt x="201" y="596"/>
                  <a:pt x="202" y="598"/>
                  <a:pt x="200" y="598"/>
                </a:cubicBezTo>
                <a:cubicBezTo>
                  <a:pt x="199" y="598"/>
                  <a:pt x="199" y="599"/>
                  <a:pt x="198" y="600"/>
                </a:cubicBezTo>
                <a:cubicBezTo>
                  <a:pt x="199" y="600"/>
                  <a:pt x="200" y="599"/>
                  <a:pt x="201" y="601"/>
                </a:cubicBezTo>
                <a:cubicBezTo>
                  <a:pt x="201" y="603"/>
                  <a:pt x="201" y="604"/>
                  <a:pt x="200" y="605"/>
                </a:cubicBezTo>
                <a:cubicBezTo>
                  <a:pt x="199" y="606"/>
                  <a:pt x="198" y="605"/>
                  <a:pt x="197" y="605"/>
                </a:cubicBezTo>
                <a:cubicBezTo>
                  <a:pt x="195" y="608"/>
                  <a:pt x="194" y="607"/>
                  <a:pt x="192" y="606"/>
                </a:cubicBezTo>
                <a:cubicBezTo>
                  <a:pt x="191" y="604"/>
                  <a:pt x="188" y="605"/>
                  <a:pt x="188" y="603"/>
                </a:cubicBezTo>
                <a:cubicBezTo>
                  <a:pt x="188" y="602"/>
                  <a:pt x="187" y="602"/>
                  <a:pt x="187" y="602"/>
                </a:cubicBezTo>
                <a:cubicBezTo>
                  <a:pt x="186" y="602"/>
                  <a:pt x="188" y="601"/>
                  <a:pt x="187" y="601"/>
                </a:cubicBezTo>
                <a:cubicBezTo>
                  <a:pt x="186" y="601"/>
                  <a:pt x="186" y="601"/>
                  <a:pt x="186" y="603"/>
                </a:cubicBezTo>
                <a:cubicBezTo>
                  <a:pt x="185" y="600"/>
                  <a:pt x="188" y="600"/>
                  <a:pt x="188" y="598"/>
                </a:cubicBezTo>
                <a:cubicBezTo>
                  <a:pt x="185" y="597"/>
                  <a:pt x="183" y="597"/>
                  <a:pt x="182" y="593"/>
                </a:cubicBezTo>
                <a:cubicBezTo>
                  <a:pt x="182" y="592"/>
                  <a:pt x="181" y="592"/>
                  <a:pt x="180" y="591"/>
                </a:cubicBezTo>
                <a:cubicBezTo>
                  <a:pt x="180" y="593"/>
                  <a:pt x="179" y="594"/>
                  <a:pt x="177" y="594"/>
                </a:cubicBezTo>
                <a:cubicBezTo>
                  <a:pt x="177" y="593"/>
                  <a:pt x="178" y="593"/>
                  <a:pt x="179" y="592"/>
                </a:cubicBezTo>
                <a:cubicBezTo>
                  <a:pt x="179" y="592"/>
                  <a:pt x="179" y="591"/>
                  <a:pt x="179" y="591"/>
                </a:cubicBezTo>
                <a:cubicBezTo>
                  <a:pt x="179" y="591"/>
                  <a:pt x="179" y="590"/>
                  <a:pt x="178" y="590"/>
                </a:cubicBezTo>
                <a:cubicBezTo>
                  <a:pt x="178" y="590"/>
                  <a:pt x="178" y="591"/>
                  <a:pt x="178" y="591"/>
                </a:cubicBezTo>
                <a:cubicBezTo>
                  <a:pt x="177" y="592"/>
                  <a:pt x="176" y="593"/>
                  <a:pt x="175" y="594"/>
                </a:cubicBezTo>
                <a:cubicBezTo>
                  <a:pt x="175" y="594"/>
                  <a:pt x="174" y="594"/>
                  <a:pt x="174" y="593"/>
                </a:cubicBezTo>
                <a:cubicBezTo>
                  <a:pt x="173" y="593"/>
                  <a:pt x="175" y="593"/>
                  <a:pt x="174" y="592"/>
                </a:cubicBezTo>
                <a:cubicBezTo>
                  <a:pt x="173" y="594"/>
                  <a:pt x="170" y="593"/>
                  <a:pt x="169" y="595"/>
                </a:cubicBezTo>
                <a:cubicBezTo>
                  <a:pt x="169" y="595"/>
                  <a:pt x="168" y="595"/>
                  <a:pt x="167" y="595"/>
                </a:cubicBezTo>
                <a:cubicBezTo>
                  <a:pt x="167" y="595"/>
                  <a:pt x="166" y="594"/>
                  <a:pt x="166" y="594"/>
                </a:cubicBezTo>
                <a:cubicBezTo>
                  <a:pt x="166" y="593"/>
                  <a:pt x="167" y="592"/>
                  <a:pt x="168" y="592"/>
                </a:cubicBezTo>
                <a:cubicBezTo>
                  <a:pt x="168" y="592"/>
                  <a:pt x="168" y="591"/>
                  <a:pt x="168" y="591"/>
                </a:cubicBezTo>
                <a:cubicBezTo>
                  <a:pt x="167" y="591"/>
                  <a:pt x="166" y="591"/>
                  <a:pt x="165" y="591"/>
                </a:cubicBezTo>
                <a:cubicBezTo>
                  <a:pt x="165" y="590"/>
                  <a:pt x="165" y="590"/>
                  <a:pt x="164" y="589"/>
                </a:cubicBezTo>
                <a:cubicBezTo>
                  <a:pt x="164" y="589"/>
                  <a:pt x="164" y="589"/>
                  <a:pt x="164" y="588"/>
                </a:cubicBezTo>
                <a:cubicBezTo>
                  <a:pt x="164" y="588"/>
                  <a:pt x="164" y="588"/>
                  <a:pt x="164" y="587"/>
                </a:cubicBezTo>
                <a:cubicBezTo>
                  <a:pt x="164" y="587"/>
                  <a:pt x="163" y="587"/>
                  <a:pt x="162" y="587"/>
                </a:cubicBezTo>
                <a:cubicBezTo>
                  <a:pt x="162" y="587"/>
                  <a:pt x="162" y="586"/>
                  <a:pt x="161" y="586"/>
                </a:cubicBezTo>
                <a:cubicBezTo>
                  <a:pt x="161" y="585"/>
                  <a:pt x="162" y="585"/>
                  <a:pt x="162" y="585"/>
                </a:cubicBezTo>
                <a:cubicBezTo>
                  <a:pt x="161" y="584"/>
                  <a:pt x="160" y="584"/>
                  <a:pt x="159" y="583"/>
                </a:cubicBezTo>
                <a:cubicBezTo>
                  <a:pt x="161" y="582"/>
                  <a:pt x="160" y="579"/>
                  <a:pt x="162" y="578"/>
                </a:cubicBezTo>
                <a:cubicBezTo>
                  <a:pt x="160" y="578"/>
                  <a:pt x="160" y="580"/>
                  <a:pt x="159" y="581"/>
                </a:cubicBezTo>
                <a:cubicBezTo>
                  <a:pt x="159" y="579"/>
                  <a:pt x="159" y="579"/>
                  <a:pt x="162" y="576"/>
                </a:cubicBezTo>
                <a:cubicBezTo>
                  <a:pt x="161" y="576"/>
                  <a:pt x="160" y="575"/>
                  <a:pt x="160" y="576"/>
                </a:cubicBezTo>
                <a:cubicBezTo>
                  <a:pt x="159" y="577"/>
                  <a:pt x="159" y="577"/>
                  <a:pt x="158" y="576"/>
                </a:cubicBezTo>
                <a:cubicBezTo>
                  <a:pt x="158" y="577"/>
                  <a:pt x="158" y="577"/>
                  <a:pt x="157" y="577"/>
                </a:cubicBezTo>
                <a:cubicBezTo>
                  <a:pt x="157" y="577"/>
                  <a:pt x="157" y="577"/>
                  <a:pt x="157" y="577"/>
                </a:cubicBezTo>
                <a:cubicBezTo>
                  <a:pt x="157" y="576"/>
                  <a:pt x="158" y="576"/>
                  <a:pt x="158" y="576"/>
                </a:cubicBezTo>
                <a:cubicBezTo>
                  <a:pt x="158" y="575"/>
                  <a:pt x="160" y="574"/>
                  <a:pt x="158" y="573"/>
                </a:cubicBezTo>
                <a:cubicBezTo>
                  <a:pt x="157" y="573"/>
                  <a:pt x="157" y="573"/>
                  <a:pt x="157" y="573"/>
                </a:cubicBezTo>
                <a:cubicBezTo>
                  <a:pt x="157" y="574"/>
                  <a:pt x="157" y="574"/>
                  <a:pt x="157" y="574"/>
                </a:cubicBezTo>
                <a:cubicBezTo>
                  <a:pt x="157" y="574"/>
                  <a:pt x="158" y="574"/>
                  <a:pt x="158" y="574"/>
                </a:cubicBezTo>
                <a:cubicBezTo>
                  <a:pt x="158" y="575"/>
                  <a:pt x="157" y="575"/>
                  <a:pt x="157" y="575"/>
                </a:cubicBezTo>
                <a:cubicBezTo>
                  <a:pt x="156" y="574"/>
                  <a:pt x="156" y="574"/>
                  <a:pt x="156" y="573"/>
                </a:cubicBezTo>
                <a:cubicBezTo>
                  <a:pt x="155" y="573"/>
                  <a:pt x="155" y="573"/>
                  <a:pt x="155" y="573"/>
                </a:cubicBezTo>
                <a:cubicBezTo>
                  <a:pt x="153" y="572"/>
                  <a:pt x="152" y="571"/>
                  <a:pt x="152" y="569"/>
                </a:cubicBezTo>
                <a:cubicBezTo>
                  <a:pt x="153" y="567"/>
                  <a:pt x="153" y="565"/>
                  <a:pt x="151" y="563"/>
                </a:cubicBezTo>
                <a:cubicBezTo>
                  <a:pt x="151" y="563"/>
                  <a:pt x="149" y="562"/>
                  <a:pt x="150" y="561"/>
                </a:cubicBezTo>
                <a:cubicBezTo>
                  <a:pt x="150" y="561"/>
                  <a:pt x="150" y="560"/>
                  <a:pt x="150" y="560"/>
                </a:cubicBezTo>
                <a:cubicBezTo>
                  <a:pt x="147" y="561"/>
                  <a:pt x="147" y="559"/>
                  <a:pt x="147" y="558"/>
                </a:cubicBezTo>
                <a:cubicBezTo>
                  <a:pt x="147" y="557"/>
                  <a:pt x="147" y="557"/>
                  <a:pt x="147" y="556"/>
                </a:cubicBezTo>
                <a:cubicBezTo>
                  <a:pt x="146" y="556"/>
                  <a:pt x="146" y="555"/>
                  <a:pt x="145" y="554"/>
                </a:cubicBezTo>
                <a:cubicBezTo>
                  <a:pt x="144" y="553"/>
                  <a:pt x="144" y="552"/>
                  <a:pt x="146" y="551"/>
                </a:cubicBezTo>
                <a:cubicBezTo>
                  <a:pt x="146" y="550"/>
                  <a:pt x="145" y="550"/>
                  <a:pt x="145" y="550"/>
                </a:cubicBezTo>
                <a:cubicBezTo>
                  <a:pt x="144" y="548"/>
                  <a:pt x="144" y="546"/>
                  <a:pt x="143" y="544"/>
                </a:cubicBezTo>
                <a:cubicBezTo>
                  <a:pt x="143" y="544"/>
                  <a:pt x="143" y="544"/>
                  <a:pt x="143" y="544"/>
                </a:cubicBezTo>
                <a:cubicBezTo>
                  <a:pt x="141" y="545"/>
                  <a:pt x="140" y="544"/>
                  <a:pt x="140" y="542"/>
                </a:cubicBezTo>
                <a:cubicBezTo>
                  <a:pt x="140" y="540"/>
                  <a:pt x="141" y="539"/>
                  <a:pt x="140" y="537"/>
                </a:cubicBezTo>
                <a:cubicBezTo>
                  <a:pt x="140" y="536"/>
                  <a:pt x="142" y="535"/>
                  <a:pt x="144" y="534"/>
                </a:cubicBezTo>
                <a:cubicBezTo>
                  <a:pt x="144" y="534"/>
                  <a:pt x="144" y="534"/>
                  <a:pt x="144" y="533"/>
                </a:cubicBezTo>
                <a:cubicBezTo>
                  <a:pt x="143" y="532"/>
                  <a:pt x="142" y="532"/>
                  <a:pt x="142" y="534"/>
                </a:cubicBezTo>
                <a:cubicBezTo>
                  <a:pt x="142" y="535"/>
                  <a:pt x="141" y="535"/>
                  <a:pt x="140" y="535"/>
                </a:cubicBezTo>
                <a:cubicBezTo>
                  <a:pt x="139" y="535"/>
                  <a:pt x="139" y="534"/>
                  <a:pt x="140" y="533"/>
                </a:cubicBezTo>
                <a:cubicBezTo>
                  <a:pt x="140" y="532"/>
                  <a:pt x="140" y="530"/>
                  <a:pt x="139" y="528"/>
                </a:cubicBezTo>
                <a:cubicBezTo>
                  <a:pt x="137" y="527"/>
                  <a:pt x="138" y="526"/>
                  <a:pt x="139" y="525"/>
                </a:cubicBezTo>
                <a:cubicBezTo>
                  <a:pt x="137" y="526"/>
                  <a:pt x="137" y="525"/>
                  <a:pt x="136" y="524"/>
                </a:cubicBezTo>
                <a:cubicBezTo>
                  <a:pt x="135" y="522"/>
                  <a:pt x="136" y="520"/>
                  <a:pt x="133" y="521"/>
                </a:cubicBezTo>
                <a:cubicBezTo>
                  <a:pt x="134" y="519"/>
                  <a:pt x="134" y="517"/>
                  <a:pt x="132" y="517"/>
                </a:cubicBezTo>
                <a:cubicBezTo>
                  <a:pt x="131" y="516"/>
                  <a:pt x="133" y="515"/>
                  <a:pt x="132" y="514"/>
                </a:cubicBezTo>
                <a:cubicBezTo>
                  <a:pt x="129" y="514"/>
                  <a:pt x="130" y="512"/>
                  <a:pt x="130" y="511"/>
                </a:cubicBezTo>
                <a:cubicBezTo>
                  <a:pt x="129" y="509"/>
                  <a:pt x="130" y="507"/>
                  <a:pt x="132" y="507"/>
                </a:cubicBezTo>
                <a:cubicBezTo>
                  <a:pt x="132" y="506"/>
                  <a:pt x="131" y="506"/>
                  <a:pt x="132" y="505"/>
                </a:cubicBezTo>
                <a:cubicBezTo>
                  <a:pt x="132" y="504"/>
                  <a:pt x="133" y="504"/>
                  <a:pt x="134" y="504"/>
                </a:cubicBezTo>
                <a:cubicBezTo>
                  <a:pt x="134" y="505"/>
                  <a:pt x="135" y="504"/>
                  <a:pt x="135" y="504"/>
                </a:cubicBezTo>
                <a:cubicBezTo>
                  <a:pt x="135" y="503"/>
                  <a:pt x="134" y="504"/>
                  <a:pt x="134" y="504"/>
                </a:cubicBezTo>
                <a:cubicBezTo>
                  <a:pt x="135" y="503"/>
                  <a:pt x="135" y="503"/>
                  <a:pt x="136" y="503"/>
                </a:cubicBezTo>
                <a:cubicBezTo>
                  <a:pt x="136" y="503"/>
                  <a:pt x="136" y="503"/>
                  <a:pt x="136" y="502"/>
                </a:cubicBezTo>
                <a:cubicBezTo>
                  <a:pt x="136" y="502"/>
                  <a:pt x="135" y="502"/>
                  <a:pt x="135" y="502"/>
                </a:cubicBezTo>
                <a:cubicBezTo>
                  <a:pt x="134" y="503"/>
                  <a:pt x="133" y="503"/>
                  <a:pt x="133" y="501"/>
                </a:cubicBezTo>
                <a:cubicBezTo>
                  <a:pt x="134" y="501"/>
                  <a:pt x="135" y="502"/>
                  <a:pt x="136" y="501"/>
                </a:cubicBezTo>
                <a:cubicBezTo>
                  <a:pt x="135" y="501"/>
                  <a:pt x="133" y="500"/>
                  <a:pt x="132" y="500"/>
                </a:cubicBezTo>
                <a:cubicBezTo>
                  <a:pt x="131" y="501"/>
                  <a:pt x="130" y="500"/>
                  <a:pt x="130" y="499"/>
                </a:cubicBezTo>
                <a:cubicBezTo>
                  <a:pt x="129" y="498"/>
                  <a:pt x="131" y="498"/>
                  <a:pt x="131" y="497"/>
                </a:cubicBezTo>
                <a:cubicBezTo>
                  <a:pt x="130" y="497"/>
                  <a:pt x="129" y="498"/>
                  <a:pt x="129" y="497"/>
                </a:cubicBezTo>
                <a:cubicBezTo>
                  <a:pt x="128" y="496"/>
                  <a:pt x="130" y="496"/>
                  <a:pt x="131" y="495"/>
                </a:cubicBezTo>
                <a:cubicBezTo>
                  <a:pt x="131" y="495"/>
                  <a:pt x="132" y="495"/>
                  <a:pt x="132" y="495"/>
                </a:cubicBezTo>
                <a:cubicBezTo>
                  <a:pt x="131" y="494"/>
                  <a:pt x="129" y="496"/>
                  <a:pt x="128" y="495"/>
                </a:cubicBezTo>
                <a:cubicBezTo>
                  <a:pt x="128" y="494"/>
                  <a:pt x="129" y="492"/>
                  <a:pt x="129" y="491"/>
                </a:cubicBezTo>
                <a:cubicBezTo>
                  <a:pt x="129" y="490"/>
                  <a:pt x="129" y="488"/>
                  <a:pt x="130" y="487"/>
                </a:cubicBezTo>
                <a:cubicBezTo>
                  <a:pt x="130" y="486"/>
                  <a:pt x="129" y="484"/>
                  <a:pt x="131" y="485"/>
                </a:cubicBezTo>
                <a:cubicBezTo>
                  <a:pt x="131" y="485"/>
                  <a:pt x="132" y="485"/>
                  <a:pt x="132" y="484"/>
                </a:cubicBezTo>
                <a:cubicBezTo>
                  <a:pt x="132" y="482"/>
                  <a:pt x="133" y="481"/>
                  <a:pt x="134" y="479"/>
                </a:cubicBezTo>
                <a:cubicBezTo>
                  <a:pt x="133" y="479"/>
                  <a:pt x="132" y="479"/>
                  <a:pt x="133" y="478"/>
                </a:cubicBezTo>
                <a:cubicBezTo>
                  <a:pt x="133" y="477"/>
                  <a:pt x="134" y="478"/>
                  <a:pt x="134" y="478"/>
                </a:cubicBezTo>
                <a:cubicBezTo>
                  <a:pt x="134" y="478"/>
                  <a:pt x="135" y="478"/>
                  <a:pt x="135" y="479"/>
                </a:cubicBezTo>
                <a:cubicBezTo>
                  <a:pt x="136" y="479"/>
                  <a:pt x="137" y="478"/>
                  <a:pt x="138" y="478"/>
                </a:cubicBezTo>
                <a:cubicBezTo>
                  <a:pt x="137" y="478"/>
                  <a:pt x="137" y="477"/>
                  <a:pt x="137" y="477"/>
                </a:cubicBezTo>
                <a:cubicBezTo>
                  <a:pt x="136" y="478"/>
                  <a:pt x="135" y="477"/>
                  <a:pt x="135" y="476"/>
                </a:cubicBezTo>
                <a:cubicBezTo>
                  <a:pt x="135" y="476"/>
                  <a:pt x="134" y="476"/>
                  <a:pt x="134" y="476"/>
                </a:cubicBezTo>
                <a:cubicBezTo>
                  <a:pt x="134" y="475"/>
                  <a:pt x="134" y="475"/>
                  <a:pt x="134" y="475"/>
                </a:cubicBezTo>
                <a:cubicBezTo>
                  <a:pt x="133" y="474"/>
                  <a:pt x="132" y="474"/>
                  <a:pt x="133" y="473"/>
                </a:cubicBezTo>
                <a:cubicBezTo>
                  <a:pt x="134" y="473"/>
                  <a:pt x="135" y="472"/>
                  <a:pt x="135" y="474"/>
                </a:cubicBezTo>
                <a:cubicBezTo>
                  <a:pt x="136" y="473"/>
                  <a:pt x="136" y="473"/>
                  <a:pt x="137" y="473"/>
                </a:cubicBezTo>
                <a:cubicBezTo>
                  <a:pt x="136" y="472"/>
                  <a:pt x="136" y="471"/>
                  <a:pt x="137" y="471"/>
                </a:cubicBezTo>
                <a:cubicBezTo>
                  <a:pt x="138" y="471"/>
                  <a:pt x="138" y="470"/>
                  <a:pt x="138" y="470"/>
                </a:cubicBezTo>
                <a:cubicBezTo>
                  <a:pt x="136" y="469"/>
                  <a:pt x="135" y="471"/>
                  <a:pt x="133" y="470"/>
                </a:cubicBezTo>
                <a:cubicBezTo>
                  <a:pt x="134" y="469"/>
                  <a:pt x="136" y="470"/>
                  <a:pt x="136" y="469"/>
                </a:cubicBezTo>
                <a:cubicBezTo>
                  <a:pt x="137" y="468"/>
                  <a:pt x="138" y="468"/>
                  <a:pt x="139" y="469"/>
                </a:cubicBezTo>
                <a:cubicBezTo>
                  <a:pt x="139" y="469"/>
                  <a:pt x="139" y="469"/>
                  <a:pt x="139" y="470"/>
                </a:cubicBezTo>
                <a:cubicBezTo>
                  <a:pt x="139" y="470"/>
                  <a:pt x="140" y="470"/>
                  <a:pt x="140" y="470"/>
                </a:cubicBezTo>
                <a:cubicBezTo>
                  <a:pt x="141" y="470"/>
                  <a:pt x="142" y="470"/>
                  <a:pt x="142" y="471"/>
                </a:cubicBezTo>
                <a:cubicBezTo>
                  <a:pt x="142" y="472"/>
                  <a:pt x="142" y="472"/>
                  <a:pt x="143" y="472"/>
                </a:cubicBezTo>
                <a:cubicBezTo>
                  <a:pt x="144" y="472"/>
                  <a:pt x="145" y="471"/>
                  <a:pt x="146" y="471"/>
                </a:cubicBezTo>
                <a:cubicBezTo>
                  <a:pt x="147" y="471"/>
                  <a:pt x="148" y="471"/>
                  <a:pt x="148" y="470"/>
                </a:cubicBezTo>
                <a:cubicBezTo>
                  <a:pt x="145" y="470"/>
                  <a:pt x="148" y="469"/>
                  <a:pt x="147" y="468"/>
                </a:cubicBezTo>
                <a:cubicBezTo>
                  <a:pt x="146" y="468"/>
                  <a:pt x="145" y="468"/>
                  <a:pt x="146" y="467"/>
                </a:cubicBezTo>
                <a:cubicBezTo>
                  <a:pt x="147" y="465"/>
                  <a:pt x="147" y="464"/>
                  <a:pt x="147" y="462"/>
                </a:cubicBezTo>
                <a:cubicBezTo>
                  <a:pt x="147" y="462"/>
                  <a:pt x="147" y="461"/>
                  <a:pt x="148" y="461"/>
                </a:cubicBezTo>
                <a:cubicBezTo>
                  <a:pt x="148" y="461"/>
                  <a:pt x="148" y="461"/>
                  <a:pt x="149" y="461"/>
                </a:cubicBezTo>
                <a:cubicBezTo>
                  <a:pt x="150" y="462"/>
                  <a:pt x="151" y="464"/>
                  <a:pt x="152" y="465"/>
                </a:cubicBezTo>
                <a:cubicBezTo>
                  <a:pt x="152" y="465"/>
                  <a:pt x="152" y="464"/>
                  <a:pt x="152" y="464"/>
                </a:cubicBezTo>
                <a:cubicBezTo>
                  <a:pt x="152" y="463"/>
                  <a:pt x="151" y="463"/>
                  <a:pt x="152" y="462"/>
                </a:cubicBezTo>
                <a:cubicBezTo>
                  <a:pt x="152" y="461"/>
                  <a:pt x="151" y="462"/>
                  <a:pt x="151" y="461"/>
                </a:cubicBezTo>
                <a:cubicBezTo>
                  <a:pt x="152" y="461"/>
                  <a:pt x="153" y="460"/>
                  <a:pt x="154" y="461"/>
                </a:cubicBezTo>
                <a:cubicBezTo>
                  <a:pt x="154" y="461"/>
                  <a:pt x="155" y="461"/>
                  <a:pt x="155" y="460"/>
                </a:cubicBezTo>
                <a:cubicBezTo>
                  <a:pt x="155" y="460"/>
                  <a:pt x="156" y="460"/>
                  <a:pt x="155" y="459"/>
                </a:cubicBezTo>
                <a:cubicBezTo>
                  <a:pt x="154" y="459"/>
                  <a:pt x="154" y="459"/>
                  <a:pt x="154" y="458"/>
                </a:cubicBezTo>
                <a:cubicBezTo>
                  <a:pt x="152" y="459"/>
                  <a:pt x="150" y="459"/>
                  <a:pt x="148" y="460"/>
                </a:cubicBezTo>
                <a:cubicBezTo>
                  <a:pt x="148" y="460"/>
                  <a:pt x="147" y="459"/>
                  <a:pt x="147" y="459"/>
                </a:cubicBezTo>
                <a:cubicBezTo>
                  <a:pt x="148" y="457"/>
                  <a:pt x="148" y="456"/>
                  <a:pt x="149" y="454"/>
                </a:cubicBezTo>
                <a:cubicBezTo>
                  <a:pt x="149" y="454"/>
                  <a:pt x="149" y="454"/>
                  <a:pt x="149" y="453"/>
                </a:cubicBezTo>
                <a:cubicBezTo>
                  <a:pt x="148" y="451"/>
                  <a:pt x="149" y="451"/>
                  <a:pt x="151" y="451"/>
                </a:cubicBezTo>
                <a:cubicBezTo>
                  <a:pt x="151" y="450"/>
                  <a:pt x="149" y="451"/>
                  <a:pt x="149" y="450"/>
                </a:cubicBezTo>
                <a:cubicBezTo>
                  <a:pt x="149" y="448"/>
                  <a:pt x="151" y="448"/>
                  <a:pt x="153" y="448"/>
                </a:cubicBezTo>
                <a:cubicBezTo>
                  <a:pt x="153" y="448"/>
                  <a:pt x="153" y="448"/>
                  <a:pt x="153" y="448"/>
                </a:cubicBezTo>
                <a:cubicBezTo>
                  <a:pt x="152" y="447"/>
                  <a:pt x="151" y="446"/>
                  <a:pt x="151" y="445"/>
                </a:cubicBezTo>
                <a:cubicBezTo>
                  <a:pt x="151" y="445"/>
                  <a:pt x="151" y="444"/>
                  <a:pt x="152" y="444"/>
                </a:cubicBezTo>
                <a:cubicBezTo>
                  <a:pt x="151" y="444"/>
                  <a:pt x="150" y="444"/>
                  <a:pt x="150" y="444"/>
                </a:cubicBezTo>
                <a:cubicBezTo>
                  <a:pt x="148" y="444"/>
                  <a:pt x="147" y="445"/>
                  <a:pt x="146" y="444"/>
                </a:cubicBezTo>
                <a:cubicBezTo>
                  <a:pt x="145" y="444"/>
                  <a:pt x="144" y="444"/>
                  <a:pt x="144" y="443"/>
                </a:cubicBezTo>
                <a:cubicBezTo>
                  <a:pt x="144" y="443"/>
                  <a:pt x="144" y="443"/>
                  <a:pt x="144" y="443"/>
                </a:cubicBezTo>
                <a:cubicBezTo>
                  <a:pt x="141" y="445"/>
                  <a:pt x="138" y="443"/>
                  <a:pt x="137" y="440"/>
                </a:cubicBezTo>
                <a:cubicBezTo>
                  <a:pt x="136" y="439"/>
                  <a:pt x="135" y="438"/>
                  <a:pt x="133" y="437"/>
                </a:cubicBezTo>
                <a:cubicBezTo>
                  <a:pt x="133" y="437"/>
                  <a:pt x="133" y="437"/>
                  <a:pt x="132" y="437"/>
                </a:cubicBezTo>
                <a:cubicBezTo>
                  <a:pt x="131" y="437"/>
                  <a:pt x="130" y="437"/>
                  <a:pt x="129" y="437"/>
                </a:cubicBezTo>
                <a:cubicBezTo>
                  <a:pt x="127" y="436"/>
                  <a:pt x="127" y="435"/>
                  <a:pt x="126" y="434"/>
                </a:cubicBezTo>
                <a:cubicBezTo>
                  <a:pt x="126" y="433"/>
                  <a:pt x="126" y="433"/>
                  <a:pt x="126" y="433"/>
                </a:cubicBezTo>
                <a:cubicBezTo>
                  <a:pt x="123" y="430"/>
                  <a:pt x="123" y="429"/>
                  <a:pt x="126" y="428"/>
                </a:cubicBezTo>
                <a:cubicBezTo>
                  <a:pt x="127" y="427"/>
                  <a:pt x="127" y="427"/>
                  <a:pt x="128" y="427"/>
                </a:cubicBezTo>
                <a:cubicBezTo>
                  <a:pt x="129" y="429"/>
                  <a:pt x="132" y="428"/>
                  <a:pt x="134" y="429"/>
                </a:cubicBezTo>
                <a:cubicBezTo>
                  <a:pt x="135" y="429"/>
                  <a:pt x="135" y="429"/>
                  <a:pt x="136" y="429"/>
                </a:cubicBezTo>
                <a:cubicBezTo>
                  <a:pt x="137" y="429"/>
                  <a:pt x="138" y="431"/>
                  <a:pt x="139" y="432"/>
                </a:cubicBezTo>
                <a:cubicBezTo>
                  <a:pt x="140" y="432"/>
                  <a:pt x="140" y="432"/>
                  <a:pt x="141" y="433"/>
                </a:cubicBezTo>
                <a:cubicBezTo>
                  <a:pt x="143" y="435"/>
                  <a:pt x="146" y="436"/>
                  <a:pt x="148" y="437"/>
                </a:cubicBezTo>
                <a:cubicBezTo>
                  <a:pt x="149" y="437"/>
                  <a:pt x="149" y="437"/>
                  <a:pt x="149" y="437"/>
                </a:cubicBezTo>
                <a:cubicBezTo>
                  <a:pt x="151" y="437"/>
                  <a:pt x="149" y="435"/>
                  <a:pt x="150" y="434"/>
                </a:cubicBezTo>
                <a:cubicBezTo>
                  <a:pt x="149" y="436"/>
                  <a:pt x="148" y="436"/>
                  <a:pt x="147" y="434"/>
                </a:cubicBezTo>
                <a:cubicBezTo>
                  <a:pt x="147" y="434"/>
                  <a:pt x="146" y="434"/>
                  <a:pt x="146" y="433"/>
                </a:cubicBezTo>
                <a:cubicBezTo>
                  <a:pt x="146" y="433"/>
                  <a:pt x="146" y="433"/>
                  <a:pt x="146" y="433"/>
                </a:cubicBezTo>
                <a:cubicBezTo>
                  <a:pt x="147" y="433"/>
                  <a:pt x="147" y="433"/>
                  <a:pt x="147" y="434"/>
                </a:cubicBezTo>
                <a:cubicBezTo>
                  <a:pt x="148" y="433"/>
                  <a:pt x="149" y="434"/>
                  <a:pt x="148" y="433"/>
                </a:cubicBezTo>
                <a:cubicBezTo>
                  <a:pt x="147" y="431"/>
                  <a:pt x="149" y="432"/>
                  <a:pt x="149" y="431"/>
                </a:cubicBezTo>
                <a:cubicBezTo>
                  <a:pt x="149" y="431"/>
                  <a:pt x="149" y="430"/>
                  <a:pt x="149" y="430"/>
                </a:cubicBezTo>
                <a:cubicBezTo>
                  <a:pt x="148" y="430"/>
                  <a:pt x="147" y="431"/>
                  <a:pt x="147" y="429"/>
                </a:cubicBezTo>
                <a:cubicBezTo>
                  <a:pt x="148" y="429"/>
                  <a:pt x="149" y="429"/>
                  <a:pt x="150" y="430"/>
                </a:cubicBezTo>
                <a:cubicBezTo>
                  <a:pt x="149" y="428"/>
                  <a:pt x="149" y="427"/>
                  <a:pt x="148" y="426"/>
                </a:cubicBezTo>
                <a:cubicBezTo>
                  <a:pt x="146" y="427"/>
                  <a:pt x="145" y="426"/>
                  <a:pt x="143" y="425"/>
                </a:cubicBezTo>
                <a:cubicBezTo>
                  <a:pt x="143" y="425"/>
                  <a:pt x="142" y="424"/>
                  <a:pt x="141" y="423"/>
                </a:cubicBezTo>
                <a:cubicBezTo>
                  <a:pt x="143" y="422"/>
                  <a:pt x="144" y="424"/>
                  <a:pt x="146" y="424"/>
                </a:cubicBezTo>
                <a:cubicBezTo>
                  <a:pt x="145" y="423"/>
                  <a:pt x="145" y="422"/>
                  <a:pt x="145" y="422"/>
                </a:cubicBezTo>
                <a:cubicBezTo>
                  <a:pt x="144" y="422"/>
                  <a:pt x="143" y="422"/>
                  <a:pt x="143" y="421"/>
                </a:cubicBezTo>
                <a:cubicBezTo>
                  <a:pt x="142" y="421"/>
                  <a:pt x="142" y="421"/>
                  <a:pt x="142" y="421"/>
                </a:cubicBezTo>
                <a:cubicBezTo>
                  <a:pt x="141" y="422"/>
                  <a:pt x="140" y="422"/>
                  <a:pt x="140" y="422"/>
                </a:cubicBezTo>
                <a:cubicBezTo>
                  <a:pt x="139" y="421"/>
                  <a:pt x="140" y="420"/>
                  <a:pt x="140" y="420"/>
                </a:cubicBezTo>
                <a:cubicBezTo>
                  <a:pt x="140" y="420"/>
                  <a:pt x="140" y="420"/>
                  <a:pt x="140" y="420"/>
                </a:cubicBezTo>
                <a:cubicBezTo>
                  <a:pt x="139" y="420"/>
                  <a:pt x="138" y="420"/>
                  <a:pt x="138" y="421"/>
                </a:cubicBezTo>
                <a:cubicBezTo>
                  <a:pt x="137" y="421"/>
                  <a:pt x="137" y="420"/>
                  <a:pt x="137" y="420"/>
                </a:cubicBezTo>
                <a:cubicBezTo>
                  <a:pt x="136" y="420"/>
                  <a:pt x="136" y="420"/>
                  <a:pt x="135" y="420"/>
                </a:cubicBezTo>
                <a:cubicBezTo>
                  <a:pt x="134" y="420"/>
                  <a:pt x="133" y="420"/>
                  <a:pt x="133" y="418"/>
                </a:cubicBezTo>
                <a:cubicBezTo>
                  <a:pt x="133" y="417"/>
                  <a:pt x="134" y="416"/>
                  <a:pt x="135" y="416"/>
                </a:cubicBezTo>
                <a:cubicBezTo>
                  <a:pt x="135" y="416"/>
                  <a:pt x="135" y="416"/>
                  <a:pt x="135" y="416"/>
                </a:cubicBezTo>
                <a:cubicBezTo>
                  <a:pt x="134" y="415"/>
                  <a:pt x="134" y="415"/>
                  <a:pt x="135" y="414"/>
                </a:cubicBezTo>
                <a:cubicBezTo>
                  <a:pt x="136" y="413"/>
                  <a:pt x="137" y="413"/>
                  <a:pt x="138" y="412"/>
                </a:cubicBezTo>
                <a:cubicBezTo>
                  <a:pt x="138" y="412"/>
                  <a:pt x="139" y="412"/>
                  <a:pt x="139" y="412"/>
                </a:cubicBezTo>
                <a:cubicBezTo>
                  <a:pt x="141" y="412"/>
                  <a:pt x="143" y="411"/>
                  <a:pt x="143" y="409"/>
                </a:cubicBezTo>
                <a:cubicBezTo>
                  <a:pt x="143" y="408"/>
                  <a:pt x="143" y="408"/>
                  <a:pt x="142" y="408"/>
                </a:cubicBezTo>
                <a:cubicBezTo>
                  <a:pt x="142" y="410"/>
                  <a:pt x="141" y="410"/>
                  <a:pt x="140" y="411"/>
                </a:cubicBezTo>
                <a:cubicBezTo>
                  <a:pt x="139" y="411"/>
                  <a:pt x="138" y="411"/>
                  <a:pt x="137" y="410"/>
                </a:cubicBezTo>
                <a:cubicBezTo>
                  <a:pt x="136" y="409"/>
                  <a:pt x="136" y="409"/>
                  <a:pt x="136" y="409"/>
                </a:cubicBezTo>
                <a:cubicBezTo>
                  <a:pt x="135" y="409"/>
                  <a:pt x="135" y="409"/>
                  <a:pt x="134" y="409"/>
                </a:cubicBezTo>
                <a:cubicBezTo>
                  <a:pt x="135" y="409"/>
                  <a:pt x="135" y="409"/>
                  <a:pt x="135" y="410"/>
                </a:cubicBezTo>
                <a:cubicBezTo>
                  <a:pt x="135" y="410"/>
                  <a:pt x="135" y="411"/>
                  <a:pt x="135" y="411"/>
                </a:cubicBezTo>
                <a:cubicBezTo>
                  <a:pt x="134" y="412"/>
                  <a:pt x="134" y="412"/>
                  <a:pt x="132" y="412"/>
                </a:cubicBezTo>
                <a:cubicBezTo>
                  <a:pt x="132" y="412"/>
                  <a:pt x="132" y="411"/>
                  <a:pt x="132" y="411"/>
                </a:cubicBezTo>
                <a:cubicBezTo>
                  <a:pt x="131" y="408"/>
                  <a:pt x="133" y="410"/>
                  <a:pt x="133" y="410"/>
                </a:cubicBezTo>
                <a:cubicBezTo>
                  <a:pt x="133" y="410"/>
                  <a:pt x="133" y="410"/>
                  <a:pt x="133" y="410"/>
                </a:cubicBezTo>
                <a:cubicBezTo>
                  <a:pt x="133" y="409"/>
                  <a:pt x="133" y="409"/>
                  <a:pt x="133" y="409"/>
                </a:cubicBezTo>
                <a:cubicBezTo>
                  <a:pt x="132" y="408"/>
                  <a:pt x="133" y="407"/>
                  <a:pt x="134" y="407"/>
                </a:cubicBezTo>
                <a:cubicBezTo>
                  <a:pt x="135" y="406"/>
                  <a:pt x="135" y="406"/>
                  <a:pt x="135" y="404"/>
                </a:cubicBezTo>
                <a:cubicBezTo>
                  <a:pt x="133" y="404"/>
                  <a:pt x="134" y="407"/>
                  <a:pt x="132" y="407"/>
                </a:cubicBezTo>
                <a:cubicBezTo>
                  <a:pt x="132" y="407"/>
                  <a:pt x="132" y="406"/>
                  <a:pt x="131" y="406"/>
                </a:cubicBezTo>
                <a:cubicBezTo>
                  <a:pt x="131" y="407"/>
                  <a:pt x="131" y="407"/>
                  <a:pt x="130" y="407"/>
                </a:cubicBezTo>
                <a:cubicBezTo>
                  <a:pt x="130" y="408"/>
                  <a:pt x="129" y="408"/>
                  <a:pt x="129" y="409"/>
                </a:cubicBezTo>
                <a:cubicBezTo>
                  <a:pt x="130" y="411"/>
                  <a:pt x="128" y="410"/>
                  <a:pt x="127" y="410"/>
                </a:cubicBezTo>
                <a:cubicBezTo>
                  <a:pt x="129" y="413"/>
                  <a:pt x="129" y="413"/>
                  <a:pt x="126" y="415"/>
                </a:cubicBezTo>
                <a:cubicBezTo>
                  <a:pt x="126" y="415"/>
                  <a:pt x="126" y="415"/>
                  <a:pt x="126" y="415"/>
                </a:cubicBezTo>
                <a:cubicBezTo>
                  <a:pt x="126" y="415"/>
                  <a:pt x="126" y="415"/>
                  <a:pt x="125" y="415"/>
                </a:cubicBezTo>
                <a:cubicBezTo>
                  <a:pt x="125" y="415"/>
                  <a:pt x="126" y="415"/>
                  <a:pt x="126" y="415"/>
                </a:cubicBezTo>
                <a:cubicBezTo>
                  <a:pt x="124" y="416"/>
                  <a:pt x="123" y="417"/>
                  <a:pt x="121" y="415"/>
                </a:cubicBezTo>
                <a:cubicBezTo>
                  <a:pt x="121" y="415"/>
                  <a:pt x="121" y="414"/>
                  <a:pt x="120" y="415"/>
                </a:cubicBezTo>
                <a:cubicBezTo>
                  <a:pt x="119" y="416"/>
                  <a:pt x="118" y="415"/>
                  <a:pt x="117" y="414"/>
                </a:cubicBezTo>
                <a:cubicBezTo>
                  <a:pt x="117" y="413"/>
                  <a:pt x="117" y="411"/>
                  <a:pt x="115" y="409"/>
                </a:cubicBezTo>
                <a:cubicBezTo>
                  <a:pt x="115" y="409"/>
                  <a:pt x="115" y="408"/>
                  <a:pt x="116" y="408"/>
                </a:cubicBezTo>
                <a:cubicBezTo>
                  <a:pt x="117" y="408"/>
                  <a:pt x="117" y="407"/>
                  <a:pt x="118" y="407"/>
                </a:cubicBezTo>
                <a:cubicBezTo>
                  <a:pt x="118" y="406"/>
                  <a:pt x="118" y="406"/>
                  <a:pt x="119" y="405"/>
                </a:cubicBezTo>
                <a:cubicBezTo>
                  <a:pt x="120" y="404"/>
                  <a:pt x="121" y="405"/>
                  <a:pt x="122" y="404"/>
                </a:cubicBezTo>
                <a:cubicBezTo>
                  <a:pt x="122" y="404"/>
                  <a:pt x="122" y="404"/>
                  <a:pt x="122" y="404"/>
                </a:cubicBezTo>
                <a:cubicBezTo>
                  <a:pt x="122" y="404"/>
                  <a:pt x="122" y="403"/>
                  <a:pt x="122" y="403"/>
                </a:cubicBezTo>
                <a:cubicBezTo>
                  <a:pt x="121" y="404"/>
                  <a:pt x="120" y="405"/>
                  <a:pt x="119" y="404"/>
                </a:cubicBezTo>
                <a:cubicBezTo>
                  <a:pt x="118" y="404"/>
                  <a:pt x="117" y="403"/>
                  <a:pt x="117" y="402"/>
                </a:cubicBezTo>
                <a:cubicBezTo>
                  <a:pt x="117" y="401"/>
                  <a:pt x="118" y="400"/>
                  <a:pt x="119" y="400"/>
                </a:cubicBezTo>
                <a:cubicBezTo>
                  <a:pt x="120" y="399"/>
                  <a:pt x="121" y="398"/>
                  <a:pt x="121" y="397"/>
                </a:cubicBezTo>
                <a:cubicBezTo>
                  <a:pt x="121" y="395"/>
                  <a:pt x="120" y="396"/>
                  <a:pt x="120" y="397"/>
                </a:cubicBezTo>
                <a:cubicBezTo>
                  <a:pt x="120" y="397"/>
                  <a:pt x="119" y="398"/>
                  <a:pt x="119" y="398"/>
                </a:cubicBezTo>
                <a:cubicBezTo>
                  <a:pt x="118" y="398"/>
                  <a:pt x="118" y="399"/>
                  <a:pt x="117" y="399"/>
                </a:cubicBezTo>
                <a:cubicBezTo>
                  <a:pt x="116" y="399"/>
                  <a:pt x="116" y="398"/>
                  <a:pt x="117" y="398"/>
                </a:cubicBezTo>
                <a:cubicBezTo>
                  <a:pt x="117" y="397"/>
                  <a:pt x="117" y="396"/>
                  <a:pt x="118" y="396"/>
                </a:cubicBezTo>
                <a:cubicBezTo>
                  <a:pt x="119" y="396"/>
                  <a:pt x="119" y="396"/>
                  <a:pt x="119" y="395"/>
                </a:cubicBezTo>
                <a:cubicBezTo>
                  <a:pt x="119" y="395"/>
                  <a:pt x="119" y="395"/>
                  <a:pt x="119" y="395"/>
                </a:cubicBezTo>
                <a:cubicBezTo>
                  <a:pt x="119" y="395"/>
                  <a:pt x="119" y="394"/>
                  <a:pt x="119" y="394"/>
                </a:cubicBezTo>
                <a:cubicBezTo>
                  <a:pt x="119" y="394"/>
                  <a:pt x="119" y="394"/>
                  <a:pt x="118" y="394"/>
                </a:cubicBezTo>
                <a:cubicBezTo>
                  <a:pt x="117" y="394"/>
                  <a:pt x="116" y="393"/>
                  <a:pt x="116" y="393"/>
                </a:cubicBezTo>
                <a:cubicBezTo>
                  <a:pt x="117" y="392"/>
                  <a:pt x="118" y="391"/>
                  <a:pt x="119" y="390"/>
                </a:cubicBezTo>
                <a:cubicBezTo>
                  <a:pt x="119" y="390"/>
                  <a:pt x="119" y="392"/>
                  <a:pt x="120" y="391"/>
                </a:cubicBezTo>
                <a:cubicBezTo>
                  <a:pt x="120" y="391"/>
                  <a:pt x="120" y="391"/>
                  <a:pt x="120" y="391"/>
                </a:cubicBezTo>
                <a:cubicBezTo>
                  <a:pt x="121" y="391"/>
                  <a:pt x="121" y="391"/>
                  <a:pt x="121" y="391"/>
                </a:cubicBezTo>
                <a:cubicBezTo>
                  <a:pt x="121" y="390"/>
                  <a:pt x="121" y="389"/>
                  <a:pt x="122" y="389"/>
                </a:cubicBezTo>
                <a:cubicBezTo>
                  <a:pt x="122" y="389"/>
                  <a:pt x="122" y="389"/>
                  <a:pt x="122" y="389"/>
                </a:cubicBezTo>
                <a:cubicBezTo>
                  <a:pt x="122" y="389"/>
                  <a:pt x="122" y="389"/>
                  <a:pt x="122" y="388"/>
                </a:cubicBezTo>
                <a:cubicBezTo>
                  <a:pt x="121" y="388"/>
                  <a:pt x="121" y="388"/>
                  <a:pt x="121" y="388"/>
                </a:cubicBezTo>
                <a:cubicBezTo>
                  <a:pt x="120" y="389"/>
                  <a:pt x="120" y="389"/>
                  <a:pt x="120" y="387"/>
                </a:cubicBezTo>
                <a:cubicBezTo>
                  <a:pt x="120" y="386"/>
                  <a:pt x="119" y="387"/>
                  <a:pt x="119" y="388"/>
                </a:cubicBezTo>
                <a:cubicBezTo>
                  <a:pt x="118" y="389"/>
                  <a:pt x="118" y="389"/>
                  <a:pt x="117" y="389"/>
                </a:cubicBezTo>
                <a:cubicBezTo>
                  <a:pt x="115" y="389"/>
                  <a:pt x="115" y="389"/>
                  <a:pt x="116" y="387"/>
                </a:cubicBezTo>
                <a:cubicBezTo>
                  <a:pt x="116" y="387"/>
                  <a:pt x="115" y="386"/>
                  <a:pt x="114" y="387"/>
                </a:cubicBezTo>
                <a:cubicBezTo>
                  <a:pt x="114" y="388"/>
                  <a:pt x="113" y="388"/>
                  <a:pt x="113" y="388"/>
                </a:cubicBezTo>
                <a:cubicBezTo>
                  <a:pt x="112" y="387"/>
                  <a:pt x="113" y="387"/>
                  <a:pt x="113" y="386"/>
                </a:cubicBezTo>
                <a:cubicBezTo>
                  <a:pt x="114" y="386"/>
                  <a:pt x="114" y="385"/>
                  <a:pt x="115" y="384"/>
                </a:cubicBezTo>
                <a:cubicBezTo>
                  <a:pt x="116" y="386"/>
                  <a:pt x="117" y="387"/>
                  <a:pt x="118" y="385"/>
                </a:cubicBezTo>
                <a:cubicBezTo>
                  <a:pt x="119" y="383"/>
                  <a:pt x="119" y="383"/>
                  <a:pt x="121" y="385"/>
                </a:cubicBezTo>
                <a:cubicBezTo>
                  <a:pt x="122" y="385"/>
                  <a:pt x="122" y="385"/>
                  <a:pt x="123" y="384"/>
                </a:cubicBezTo>
                <a:cubicBezTo>
                  <a:pt x="123" y="383"/>
                  <a:pt x="123" y="382"/>
                  <a:pt x="123" y="381"/>
                </a:cubicBezTo>
                <a:cubicBezTo>
                  <a:pt x="122" y="380"/>
                  <a:pt x="121" y="380"/>
                  <a:pt x="120" y="380"/>
                </a:cubicBezTo>
                <a:cubicBezTo>
                  <a:pt x="120" y="381"/>
                  <a:pt x="120" y="383"/>
                  <a:pt x="118" y="381"/>
                </a:cubicBezTo>
                <a:cubicBezTo>
                  <a:pt x="117" y="382"/>
                  <a:pt x="117" y="381"/>
                  <a:pt x="116" y="381"/>
                </a:cubicBezTo>
                <a:cubicBezTo>
                  <a:pt x="116" y="380"/>
                  <a:pt x="116" y="380"/>
                  <a:pt x="116" y="380"/>
                </a:cubicBezTo>
                <a:cubicBezTo>
                  <a:pt x="117" y="379"/>
                  <a:pt x="117" y="379"/>
                  <a:pt x="118" y="380"/>
                </a:cubicBezTo>
                <a:cubicBezTo>
                  <a:pt x="119" y="379"/>
                  <a:pt x="117" y="379"/>
                  <a:pt x="117" y="379"/>
                </a:cubicBezTo>
                <a:cubicBezTo>
                  <a:pt x="117" y="379"/>
                  <a:pt x="116" y="379"/>
                  <a:pt x="116" y="378"/>
                </a:cubicBezTo>
                <a:cubicBezTo>
                  <a:pt x="116" y="377"/>
                  <a:pt x="117" y="378"/>
                  <a:pt x="118" y="377"/>
                </a:cubicBezTo>
                <a:cubicBezTo>
                  <a:pt x="118" y="376"/>
                  <a:pt x="119" y="376"/>
                  <a:pt x="120" y="376"/>
                </a:cubicBezTo>
                <a:cubicBezTo>
                  <a:pt x="120" y="376"/>
                  <a:pt x="120" y="375"/>
                  <a:pt x="119" y="375"/>
                </a:cubicBezTo>
                <a:cubicBezTo>
                  <a:pt x="117" y="374"/>
                  <a:pt x="118" y="373"/>
                  <a:pt x="119" y="372"/>
                </a:cubicBezTo>
                <a:cubicBezTo>
                  <a:pt x="120" y="369"/>
                  <a:pt x="118" y="370"/>
                  <a:pt x="117" y="370"/>
                </a:cubicBezTo>
                <a:cubicBezTo>
                  <a:pt x="117" y="370"/>
                  <a:pt x="117" y="371"/>
                  <a:pt x="117" y="371"/>
                </a:cubicBezTo>
                <a:cubicBezTo>
                  <a:pt x="117" y="371"/>
                  <a:pt x="117" y="372"/>
                  <a:pt x="117" y="372"/>
                </a:cubicBezTo>
                <a:cubicBezTo>
                  <a:pt x="117" y="372"/>
                  <a:pt x="118" y="371"/>
                  <a:pt x="118" y="372"/>
                </a:cubicBezTo>
                <a:cubicBezTo>
                  <a:pt x="118" y="373"/>
                  <a:pt x="117" y="373"/>
                  <a:pt x="117" y="373"/>
                </a:cubicBezTo>
                <a:cubicBezTo>
                  <a:pt x="116" y="374"/>
                  <a:pt x="115" y="374"/>
                  <a:pt x="115" y="373"/>
                </a:cubicBezTo>
                <a:cubicBezTo>
                  <a:pt x="115" y="373"/>
                  <a:pt x="115" y="373"/>
                  <a:pt x="114" y="373"/>
                </a:cubicBezTo>
                <a:cubicBezTo>
                  <a:pt x="114" y="373"/>
                  <a:pt x="113" y="373"/>
                  <a:pt x="113" y="372"/>
                </a:cubicBezTo>
                <a:cubicBezTo>
                  <a:pt x="113" y="371"/>
                  <a:pt x="114" y="371"/>
                  <a:pt x="114" y="371"/>
                </a:cubicBezTo>
                <a:cubicBezTo>
                  <a:pt x="115" y="372"/>
                  <a:pt x="115" y="371"/>
                  <a:pt x="116" y="371"/>
                </a:cubicBezTo>
                <a:cubicBezTo>
                  <a:pt x="116" y="370"/>
                  <a:pt x="115" y="369"/>
                  <a:pt x="115" y="368"/>
                </a:cubicBezTo>
                <a:cubicBezTo>
                  <a:pt x="116" y="368"/>
                  <a:pt x="116" y="369"/>
                  <a:pt x="117" y="369"/>
                </a:cubicBezTo>
                <a:cubicBezTo>
                  <a:pt x="118" y="368"/>
                  <a:pt x="116" y="367"/>
                  <a:pt x="116" y="366"/>
                </a:cubicBezTo>
                <a:cubicBezTo>
                  <a:pt x="115" y="365"/>
                  <a:pt x="114" y="365"/>
                  <a:pt x="114" y="364"/>
                </a:cubicBezTo>
                <a:cubicBezTo>
                  <a:pt x="114" y="363"/>
                  <a:pt x="115" y="362"/>
                  <a:pt x="115" y="361"/>
                </a:cubicBezTo>
                <a:cubicBezTo>
                  <a:pt x="117" y="361"/>
                  <a:pt x="117" y="360"/>
                  <a:pt x="116" y="359"/>
                </a:cubicBezTo>
                <a:cubicBezTo>
                  <a:pt x="114" y="358"/>
                  <a:pt x="113" y="356"/>
                  <a:pt x="112" y="355"/>
                </a:cubicBezTo>
                <a:cubicBezTo>
                  <a:pt x="112" y="354"/>
                  <a:pt x="112" y="353"/>
                  <a:pt x="113" y="352"/>
                </a:cubicBezTo>
                <a:cubicBezTo>
                  <a:pt x="113" y="352"/>
                  <a:pt x="114" y="351"/>
                  <a:pt x="112" y="350"/>
                </a:cubicBezTo>
                <a:cubicBezTo>
                  <a:pt x="111" y="353"/>
                  <a:pt x="109" y="354"/>
                  <a:pt x="106" y="354"/>
                </a:cubicBezTo>
                <a:cubicBezTo>
                  <a:pt x="107" y="353"/>
                  <a:pt x="108" y="352"/>
                  <a:pt x="109" y="352"/>
                </a:cubicBezTo>
                <a:cubicBezTo>
                  <a:pt x="111" y="351"/>
                  <a:pt x="112" y="350"/>
                  <a:pt x="110" y="348"/>
                </a:cubicBezTo>
                <a:cubicBezTo>
                  <a:pt x="111" y="348"/>
                  <a:pt x="112" y="348"/>
                  <a:pt x="112" y="348"/>
                </a:cubicBezTo>
                <a:cubicBezTo>
                  <a:pt x="113" y="348"/>
                  <a:pt x="113" y="347"/>
                  <a:pt x="112" y="346"/>
                </a:cubicBezTo>
                <a:cubicBezTo>
                  <a:pt x="112" y="346"/>
                  <a:pt x="112" y="346"/>
                  <a:pt x="112" y="346"/>
                </a:cubicBezTo>
                <a:cubicBezTo>
                  <a:pt x="111" y="347"/>
                  <a:pt x="110" y="347"/>
                  <a:pt x="110" y="346"/>
                </a:cubicBezTo>
                <a:cubicBezTo>
                  <a:pt x="109" y="345"/>
                  <a:pt x="111" y="346"/>
                  <a:pt x="111" y="345"/>
                </a:cubicBezTo>
                <a:cubicBezTo>
                  <a:pt x="110" y="345"/>
                  <a:pt x="109" y="345"/>
                  <a:pt x="108" y="344"/>
                </a:cubicBezTo>
                <a:cubicBezTo>
                  <a:pt x="107" y="345"/>
                  <a:pt x="106" y="345"/>
                  <a:pt x="104" y="344"/>
                </a:cubicBezTo>
                <a:cubicBezTo>
                  <a:pt x="106" y="344"/>
                  <a:pt x="108" y="343"/>
                  <a:pt x="109" y="343"/>
                </a:cubicBezTo>
                <a:cubicBezTo>
                  <a:pt x="110" y="343"/>
                  <a:pt x="111" y="344"/>
                  <a:pt x="112" y="344"/>
                </a:cubicBezTo>
                <a:cubicBezTo>
                  <a:pt x="113" y="344"/>
                  <a:pt x="113" y="344"/>
                  <a:pt x="113" y="344"/>
                </a:cubicBezTo>
                <a:cubicBezTo>
                  <a:pt x="112" y="343"/>
                  <a:pt x="110" y="343"/>
                  <a:pt x="111" y="341"/>
                </a:cubicBezTo>
                <a:cubicBezTo>
                  <a:pt x="110" y="341"/>
                  <a:pt x="109" y="340"/>
                  <a:pt x="108" y="339"/>
                </a:cubicBezTo>
                <a:cubicBezTo>
                  <a:pt x="107" y="339"/>
                  <a:pt x="106" y="338"/>
                  <a:pt x="107" y="337"/>
                </a:cubicBezTo>
                <a:cubicBezTo>
                  <a:pt x="108" y="337"/>
                  <a:pt x="108" y="336"/>
                  <a:pt x="108" y="335"/>
                </a:cubicBezTo>
                <a:cubicBezTo>
                  <a:pt x="107" y="334"/>
                  <a:pt x="106" y="334"/>
                  <a:pt x="106" y="334"/>
                </a:cubicBezTo>
                <a:cubicBezTo>
                  <a:pt x="105" y="333"/>
                  <a:pt x="103" y="332"/>
                  <a:pt x="102" y="331"/>
                </a:cubicBezTo>
                <a:cubicBezTo>
                  <a:pt x="101" y="330"/>
                  <a:pt x="100" y="330"/>
                  <a:pt x="100" y="329"/>
                </a:cubicBezTo>
                <a:cubicBezTo>
                  <a:pt x="101" y="328"/>
                  <a:pt x="102" y="327"/>
                  <a:pt x="99" y="326"/>
                </a:cubicBezTo>
                <a:cubicBezTo>
                  <a:pt x="98" y="326"/>
                  <a:pt x="98" y="323"/>
                  <a:pt x="98" y="322"/>
                </a:cubicBezTo>
                <a:cubicBezTo>
                  <a:pt x="98" y="322"/>
                  <a:pt x="97" y="322"/>
                  <a:pt x="97" y="322"/>
                </a:cubicBezTo>
                <a:cubicBezTo>
                  <a:pt x="96" y="322"/>
                  <a:pt x="97" y="321"/>
                  <a:pt x="97" y="321"/>
                </a:cubicBezTo>
                <a:cubicBezTo>
                  <a:pt x="98" y="320"/>
                  <a:pt x="98" y="320"/>
                  <a:pt x="99" y="320"/>
                </a:cubicBezTo>
                <a:cubicBezTo>
                  <a:pt x="99" y="320"/>
                  <a:pt x="99" y="320"/>
                  <a:pt x="99" y="320"/>
                </a:cubicBezTo>
                <a:cubicBezTo>
                  <a:pt x="99" y="319"/>
                  <a:pt x="99" y="318"/>
                  <a:pt x="100" y="318"/>
                </a:cubicBezTo>
                <a:cubicBezTo>
                  <a:pt x="99" y="317"/>
                  <a:pt x="97" y="317"/>
                  <a:pt x="98" y="315"/>
                </a:cubicBezTo>
                <a:cubicBezTo>
                  <a:pt x="97" y="315"/>
                  <a:pt x="98" y="310"/>
                  <a:pt x="95" y="313"/>
                </a:cubicBezTo>
                <a:cubicBezTo>
                  <a:pt x="94" y="313"/>
                  <a:pt x="92" y="311"/>
                  <a:pt x="93" y="310"/>
                </a:cubicBezTo>
                <a:cubicBezTo>
                  <a:pt x="93" y="309"/>
                  <a:pt x="93" y="309"/>
                  <a:pt x="93" y="308"/>
                </a:cubicBezTo>
                <a:cubicBezTo>
                  <a:pt x="92" y="308"/>
                  <a:pt x="92" y="308"/>
                  <a:pt x="91" y="308"/>
                </a:cubicBezTo>
                <a:cubicBezTo>
                  <a:pt x="90" y="310"/>
                  <a:pt x="90" y="309"/>
                  <a:pt x="89" y="308"/>
                </a:cubicBezTo>
                <a:cubicBezTo>
                  <a:pt x="86" y="304"/>
                  <a:pt x="82" y="301"/>
                  <a:pt x="77" y="300"/>
                </a:cubicBezTo>
                <a:cubicBezTo>
                  <a:pt x="75" y="299"/>
                  <a:pt x="73" y="299"/>
                  <a:pt x="73" y="297"/>
                </a:cubicBezTo>
                <a:cubicBezTo>
                  <a:pt x="73" y="297"/>
                  <a:pt x="72" y="297"/>
                  <a:pt x="72" y="297"/>
                </a:cubicBezTo>
                <a:cubicBezTo>
                  <a:pt x="71" y="298"/>
                  <a:pt x="69" y="297"/>
                  <a:pt x="68" y="298"/>
                </a:cubicBezTo>
                <a:cubicBezTo>
                  <a:pt x="69" y="295"/>
                  <a:pt x="66" y="296"/>
                  <a:pt x="65" y="295"/>
                </a:cubicBezTo>
                <a:cubicBezTo>
                  <a:pt x="63" y="297"/>
                  <a:pt x="63" y="300"/>
                  <a:pt x="60" y="302"/>
                </a:cubicBezTo>
                <a:cubicBezTo>
                  <a:pt x="60" y="300"/>
                  <a:pt x="58" y="298"/>
                  <a:pt x="59" y="296"/>
                </a:cubicBezTo>
                <a:cubicBezTo>
                  <a:pt x="59" y="296"/>
                  <a:pt x="59" y="295"/>
                  <a:pt x="59" y="295"/>
                </a:cubicBezTo>
                <a:cubicBezTo>
                  <a:pt x="58" y="295"/>
                  <a:pt x="58" y="296"/>
                  <a:pt x="58" y="296"/>
                </a:cubicBezTo>
                <a:cubicBezTo>
                  <a:pt x="59" y="298"/>
                  <a:pt x="55" y="298"/>
                  <a:pt x="56" y="300"/>
                </a:cubicBezTo>
                <a:cubicBezTo>
                  <a:pt x="55" y="300"/>
                  <a:pt x="54" y="300"/>
                  <a:pt x="53" y="300"/>
                </a:cubicBezTo>
                <a:cubicBezTo>
                  <a:pt x="52" y="301"/>
                  <a:pt x="51" y="301"/>
                  <a:pt x="52" y="302"/>
                </a:cubicBezTo>
                <a:cubicBezTo>
                  <a:pt x="52" y="303"/>
                  <a:pt x="52" y="305"/>
                  <a:pt x="50" y="304"/>
                </a:cubicBezTo>
                <a:cubicBezTo>
                  <a:pt x="49" y="304"/>
                  <a:pt x="48" y="303"/>
                  <a:pt x="48" y="301"/>
                </a:cubicBezTo>
                <a:cubicBezTo>
                  <a:pt x="48" y="301"/>
                  <a:pt x="49" y="300"/>
                  <a:pt x="49" y="300"/>
                </a:cubicBezTo>
                <a:cubicBezTo>
                  <a:pt x="49" y="299"/>
                  <a:pt x="51" y="298"/>
                  <a:pt x="49" y="297"/>
                </a:cubicBezTo>
                <a:cubicBezTo>
                  <a:pt x="47" y="297"/>
                  <a:pt x="46" y="297"/>
                  <a:pt x="45" y="299"/>
                </a:cubicBezTo>
                <a:cubicBezTo>
                  <a:pt x="45" y="299"/>
                  <a:pt x="45" y="300"/>
                  <a:pt x="45" y="301"/>
                </a:cubicBezTo>
                <a:cubicBezTo>
                  <a:pt x="45" y="301"/>
                  <a:pt x="45" y="302"/>
                  <a:pt x="44" y="302"/>
                </a:cubicBezTo>
                <a:cubicBezTo>
                  <a:pt x="43" y="302"/>
                  <a:pt x="43" y="301"/>
                  <a:pt x="43" y="301"/>
                </a:cubicBezTo>
                <a:cubicBezTo>
                  <a:pt x="42" y="300"/>
                  <a:pt x="43" y="299"/>
                  <a:pt x="42" y="299"/>
                </a:cubicBezTo>
                <a:cubicBezTo>
                  <a:pt x="41" y="298"/>
                  <a:pt x="41" y="297"/>
                  <a:pt x="40" y="298"/>
                </a:cubicBezTo>
                <a:cubicBezTo>
                  <a:pt x="39" y="299"/>
                  <a:pt x="38" y="300"/>
                  <a:pt x="39" y="301"/>
                </a:cubicBezTo>
                <a:cubicBezTo>
                  <a:pt x="41" y="302"/>
                  <a:pt x="40" y="304"/>
                  <a:pt x="43" y="304"/>
                </a:cubicBezTo>
                <a:cubicBezTo>
                  <a:pt x="37" y="305"/>
                  <a:pt x="31" y="303"/>
                  <a:pt x="27" y="298"/>
                </a:cubicBezTo>
                <a:cubicBezTo>
                  <a:pt x="26" y="297"/>
                  <a:pt x="25" y="296"/>
                  <a:pt x="24" y="296"/>
                </a:cubicBezTo>
                <a:cubicBezTo>
                  <a:pt x="22" y="294"/>
                  <a:pt x="22" y="293"/>
                  <a:pt x="25" y="292"/>
                </a:cubicBezTo>
                <a:cubicBezTo>
                  <a:pt x="25" y="292"/>
                  <a:pt x="26" y="292"/>
                  <a:pt x="26" y="292"/>
                </a:cubicBezTo>
                <a:cubicBezTo>
                  <a:pt x="27" y="289"/>
                  <a:pt x="29" y="288"/>
                  <a:pt x="32" y="288"/>
                </a:cubicBezTo>
                <a:cubicBezTo>
                  <a:pt x="33" y="288"/>
                  <a:pt x="34" y="288"/>
                  <a:pt x="33" y="286"/>
                </a:cubicBezTo>
                <a:cubicBezTo>
                  <a:pt x="33" y="286"/>
                  <a:pt x="34" y="286"/>
                  <a:pt x="34" y="285"/>
                </a:cubicBezTo>
                <a:cubicBezTo>
                  <a:pt x="33" y="285"/>
                  <a:pt x="33" y="285"/>
                  <a:pt x="32" y="285"/>
                </a:cubicBezTo>
                <a:cubicBezTo>
                  <a:pt x="29" y="286"/>
                  <a:pt x="26" y="286"/>
                  <a:pt x="23" y="284"/>
                </a:cubicBezTo>
                <a:cubicBezTo>
                  <a:pt x="23" y="284"/>
                  <a:pt x="23" y="284"/>
                  <a:pt x="23" y="284"/>
                </a:cubicBezTo>
                <a:cubicBezTo>
                  <a:pt x="20" y="283"/>
                  <a:pt x="20" y="282"/>
                  <a:pt x="21" y="280"/>
                </a:cubicBezTo>
                <a:cubicBezTo>
                  <a:pt x="21" y="279"/>
                  <a:pt x="21" y="279"/>
                  <a:pt x="21" y="278"/>
                </a:cubicBezTo>
                <a:cubicBezTo>
                  <a:pt x="19" y="279"/>
                  <a:pt x="19" y="282"/>
                  <a:pt x="17" y="282"/>
                </a:cubicBezTo>
                <a:cubicBezTo>
                  <a:pt x="16" y="282"/>
                  <a:pt x="16" y="282"/>
                  <a:pt x="16" y="281"/>
                </a:cubicBezTo>
                <a:cubicBezTo>
                  <a:pt x="15" y="281"/>
                  <a:pt x="15" y="281"/>
                  <a:pt x="15" y="280"/>
                </a:cubicBezTo>
                <a:cubicBezTo>
                  <a:pt x="14" y="280"/>
                  <a:pt x="13" y="280"/>
                  <a:pt x="15" y="279"/>
                </a:cubicBezTo>
                <a:cubicBezTo>
                  <a:pt x="16" y="278"/>
                  <a:pt x="14" y="278"/>
                  <a:pt x="14" y="278"/>
                </a:cubicBezTo>
                <a:cubicBezTo>
                  <a:pt x="14" y="277"/>
                  <a:pt x="14" y="277"/>
                  <a:pt x="13" y="277"/>
                </a:cubicBezTo>
                <a:cubicBezTo>
                  <a:pt x="13" y="277"/>
                  <a:pt x="13" y="277"/>
                  <a:pt x="13" y="277"/>
                </a:cubicBezTo>
                <a:cubicBezTo>
                  <a:pt x="12" y="276"/>
                  <a:pt x="13" y="274"/>
                  <a:pt x="12" y="273"/>
                </a:cubicBezTo>
                <a:cubicBezTo>
                  <a:pt x="12" y="272"/>
                  <a:pt x="13" y="271"/>
                  <a:pt x="14" y="272"/>
                </a:cubicBezTo>
                <a:cubicBezTo>
                  <a:pt x="14" y="272"/>
                  <a:pt x="15" y="272"/>
                  <a:pt x="15" y="272"/>
                </a:cubicBezTo>
                <a:cubicBezTo>
                  <a:pt x="14" y="270"/>
                  <a:pt x="15" y="270"/>
                  <a:pt x="16" y="270"/>
                </a:cubicBezTo>
                <a:cubicBezTo>
                  <a:pt x="16" y="270"/>
                  <a:pt x="17" y="270"/>
                  <a:pt x="17" y="269"/>
                </a:cubicBezTo>
                <a:cubicBezTo>
                  <a:pt x="21" y="268"/>
                  <a:pt x="24" y="270"/>
                  <a:pt x="28" y="271"/>
                </a:cubicBezTo>
                <a:cubicBezTo>
                  <a:pt x="29" y="271"/>
                  <a:pt x="31" y="271"/>
                  <a:pt x="32" y="271"/>
                </a:cubicBezTo>
                <a:cubicBezTo>
                  <a:pt x="32" y="271"/>
                  <a:pt x="32" y="271"/>
                  <a:pt x="33" y="271"/>
                </a:cubicBezTo>
                <a:cubicBezTo>
                  <a:pt x="33" y="271"/>
                  <a:pt x="33" y="271"/>
                  <a:pt x="33" y="271"/>
                </a:cubicBezTo>
                <a:cubicBezTo>
                  <a:pt x="33" y="270"/>
                  <a:pt x="32" y="270"/>
                  <a:pt x="31" y="270"/>
                </a:cubicBezTo>
                <a:cubicBezTo>
                  <a:pt x="30" y="270"/>
                  <a:pt x="28" y="269"/>
                  <a:pt x="27" y="268"/>
                </a:cubicBezTo>
                <a:cubicBezTo>
                  <a:pt x="26" y="268"/>
                  <a:pt x="27" y="268"/>
                  <a:pt x="27" y="268"/>
                </a:cubicBezTo>
                <a:cubicBezTo>
                  <a:pt x="28" y="267"/>
                  <a:pt x="29" y="265"/>
                  <a:pt x="31" y="265"/>
                </a:cubicBezTo>
                <a:cubicBezTo>
                  <a:pt x="32" y="264"/>
                  <a:pt x="34" y="265"/>
                  <a:pt x="36" y="265"/>
                </a:cubicBezTo>
                <a:cubicBezTo>
                  <a:pt x="38" y="263"/>
                  <a:pt x="40" y="265"/>
                  <a:pt x="42" y="266"/>
                </a:cubicBezTo>
                <a:cubicBezTo>
                  <a:pt x="43" y="266"/>
                  <a:pt x="43" y="268"/>
                  <a:pt x="45" y="268"/>
                </a:cubicBezTo>
                <a:cubicBezTo>
                  <a:pt x="45" y="267"/>
                  <a:pt x="45" y="267"/>
                  <a:pt x="44" y="266"/>
                </a:cubicBezTo>
                <a:cubicBezTo>
                  <a:pt x="43" y="266"/>
                  <a:pt x="43" y="265"/>
                  <a:pt x="43" y="264"/>
                </a:cubicBezTo>
                <a:cubicBezTo>
                  <a:pt x="43" y="263"/>
                  <a:pt x="45" y="263"/>
                  <a:pt x="45" y="263"/>
                </a:cubicBezTo>
                <a:cubicBezTo>
                  <a:pt x="46" y="263"/>
                  <a:pt x="46" y="263"/>
                  <a:pt x="47" y="262"/>
                </a:cubicBezTo>
                <a:cubicBezTo>
                  <a:pt x="47" y="260"/>
                  <a:pt x="44" y="255"/>
                  <a:pt x="41" y="255"/>
                </a:cubicBezTo>
                <a:cubicBezTo>
                  <a:pt x="40" y="255"/>
                  <a:pt x="39" y="255"/>
                  <a:pt x="40" y="257"/>
                </a:cubicBezTo>
                <a:cubicBezTo>
                  <a:pt x="39" y="258"/>
                  <a:pt x="38" y="260"/>
                  <a:pt x="36" y="260"/>
                </a:cubicBezTo>
                <a:cubicBezTo>
                  <a:pt x="34" y="261"/>
                  <a:pt x="33" y="261"/>
                  <a:pt x="31" y="260"/>
                </a:cubicBezTo>
                <a:cubicBezTo>
                  <a:pt x="31" y="259"/>
                  <a:pt x="30" y="258"/>
                  <a:pt x="30" y="257"/>
                </a:cubicBezTo>
                <a:cubicBezTo>
                  <a:pt x="30" y="256"/>
                  <a:pt x="29" y="256"/>
                  <a:pt x="28" y="256"/>
                </a:cubicBezTo>
                <a:cubicBezTo>
                  <a:pt x="29" y="257"/>
                  <a:pt x="30" y="258"/>
                  <a:pt x="30" y="260"/>
                </a:cubicBezTo>
                <a:cubicBezTo>
                  <a:pt x="28" y="262"/>
                  <a:pt x="26" y="263"/>
                  <a:pt x="23" y="261"/>
                </a:cubicBezTo>
                <a:cubicBezTo>
                  <a:pt x="22" y="260"/>
                  <a:pt x="21" y="260"/>
                  <a:pt x="20" y="260"/>
                </a:cubicBezTo>
                <a:cubicBezTo>
                  <a:pt x="20" y="260"/>
                  <a:pt x="19" y="260"/>
                  <a:pt x="19" y="259"/>
                </a:cubicBezTo>
                <a:cubicBezTo>
                  <a:pt x="19" y="258"/>
                  <a:pt x="19" y="258"/>
                  <a:pt x="20" y="258"/>
                </a:cubicBezTo>
                <a:cubicBezTo>
                  <a:pt x="21" y="257"/>
                  <a:pt x="21" y="257"/>
                  <a:pt x="22" y="257"/>
                </a:cubicBezTo>
                <a:cubicBezTo>
                  <a:pt x="22" y="256"/>
                  <a:pt x="23" y="256"/>
                  <a:pt x="24" y="255"/>
                </a:cubicBezTo>
                <a:cubicBezTo>
                  <a:pt x="24" y="255"/>
                  <a:pt x="24" y="254"/>
                  <a:pt x="24" y="254"/>
                </a:cubicBezTo>
                <a:cubicBezTo>
                  <a:pt x="22" y="254"/>
                  <a:pt x="21" y="255"/>
                  <a:pt x="19" y="255"/>
                </a:cubicBezTo>
                <a:cubicBezTo>
                  <a:pt x="17" y="256"/>
                  <a:pt x="16" y="255"/>
                  <a:pt x="17" y="254"/>
                </a:cubicBezTo>
                <a:cubicBezTo>
                  <a:pt x="18" y="252"/>
                  <a:pt x="19" y="251"/>
                  <a:pt x="21" y="250"/>
                </a:cubicBezTo>
                <a:cubicBezTo>
                  <a:pt x="21" y="250"/>
                  <a:pt x="21" y="249"/>
                  <a:pt x="20" y="249"/>
                </a:cubicBezTo>
                <a:cubicBezTo>
                  <a:pt x="18" y="249"/>
                  <a:pt x="17" y="251"/>
                  <a:pt x="16" y="252"/>
                </a:cubicBezTo>
                <a:cubicBezTo>
                  <a:pt x="15" y="252"/>
                  <a:pt x="14" y="252"/>
                  <a:pt x="14" y="253"/>
                </a:cubicBezTo>
                <a:cubicBezTo>
                  <a:pt x="13" y="253"/>
                  <a:pt x="12" y="253"/>
                  <a:pt x="11" y="252"/>
                </a:cubicBezTo>
                <a:cubicBezTo>
                  <a:pt x="10" y="251"/>
                  <a:pt x="11" y="251"/>
                  <a:pt x="12" y="250"/>
                </a:cubicBezTo>
                <a:cubicBezTo>
                  <a:pt x="12" y="250"/>
                  <a:pt x="12" y="249"/>
                  <a:pt x="12" y="249"/>
                </a:cubicBezTo>
                <a:cubicBezTo>
                  <a:pt x="12" y="249"/>
                  <a:pt x="12" y="249"/>
                  <a:pt x="11" y="249"/>
                </a:cubicBezTo>
                <a:cubicBezTo>
                  <a:pt x="10" y="250"/>
                  <a:pt x="9" y="249"/>
                  <a:pt x="9" y="248"/>
                </a:cubicBezTo>
                <a:cubicBezTo>
                  <a:pt x="6" y="248"/>
                  <a:pt x="5" y="247"/>
                  <a:pt x="5" y="244"/>
                </a:cubicBezTo>
                <a:cubicBezTo>
                  <a:pt x="5" y="242"/>
                  <a:pt x="3" y="244"/>
                  <a:pt x="2" y="242"/>
                </a:cubicBezTo>
                <a:cubicBezTo>
                  <a:pt x="1" y="242"/>
                  <a:pt x="0" y="241"/>
                  <a:pt x="0" y="240"/>
                </a:cubicBezTo>
                <a:cubicBezTo>
                  <a:pt x="0" y="237"/>
                  <a:pt x="0" y="235"/>
                  <a:pt x="1" y="233"/>
                </a:cubicBezTo>
                <a:cubicBezTo>
                  <a:pt x="1" y="231"/>
                  <a:pt x="2" y="230"/>
                  <a:pt x="2" y="228"/>
                </a:cubicBezTo>
                <a:cubicBezTo>
                  <a:pt x="4" y="227"/>
                  <a:pt x="6" y="227"/>
                  <a:pt x="7" y="227"/>
                </a:cubicBezTo>
                <a:cubicBezTo>
                  <a:pt x="8" y="226"/>
                  <a:pt x="9" y="226"/>
                  <a:pt x="10" y="225"/>
                </a:cubicBezTo>
                <a:cubicBezTo>
                  <a:pt x="11" y="224"/>
                  <a:pt x="12" y="224"/>
                  <a:pt x="13" y="224"/>
                </a:cubicBezTo>
                <a:cubicBezTo>
                  <a:pt x="14" y="224"/>
                  <a:pt x="15" y="224"/>
                  <a:pt x="15" y="224"/>
                </a:cubicBezTo>
                <a:cubicBezTo>
                  <a:pt x="16" y="221"/>
                  <a:pt x="19" y="221"/>
                  <a:pt x="21" y="219"/>
                </a:cubicBezTo>
                <a:cubicBezTo>
                  <a:pt x="21" y="219"/>
                  <a:pt x="22" y="218"/>
                  <a:pt x="22" y="218"/>
                </a:cubicBezTo>
                <a:cubicBezTo>
                  <a:pt x="24" y="219"/>
                  <a:pt x="26" y="217"/>
                  <a:pt x="27" y="216"/>
                </a:cubicBezTo>
                <a:cubicBezTo>
                  <a:pt x="28" y="216"/>
                  <a:pt x="28" y="215"/>
                  <a:pt x="27" y="215"/>
                </a:cubicBezTo>
                <a:cubicBezTo>
                  <a:pt x="26" y="214"/>
                  <a:pt x="26" y="214"/>
                  <a:pt x="27" y="213"/>
                </a:cubicBezTo>
                <a:cubicBezTo>
                  <a:pt x="29" y="211"/>
                  <a:pt x="31" y="209"/>
                  <a:pt x="34" y="209"/>
                </a:cubicBezTo>
                <a:cubicBezTo>
                  <a:pt x="35" y="209"/>
                  <a:pt x="36" y="208"/>
                  <a:pt x="37" y="208"/>
                </a:cubicBezTo>
                <a:cubicBezTo>
                  <a:pt x="39" y="206"/>
                  <a:pt x="42" y="205"/>
                  <a:pt x="44" y="207"/>
                </a:cubicBezTo>
                <a:cubicBezTo>
                  <a:pt x="45" y="207"/>
                  <a:pt x="45" y="208"/>
                  <a:pt x="46" y="208"/>
                </a:cubicBezTo>
                <a:cubicBezTo>
                  <a:pt x="47" y="207"/>
                  <a:pt x="48" y="206"/>
                  <a:pt x="48" y="205"/>
                </a:cubicBezTo>
                <a:cubicBezTo>
                  <a:pt x="51" y="201"/>
                  <a:pt x="53" y="197"/>
                  <a:pt x="55" y="193"/>
                </a:cubicBezTo>
                <a:cubicBezTo>
                  <a:pt x="55" y="192"/>
                  <a:pt x="55" y="190"/>
                  <a:pt x="55" y="189"/>
                </a:cubicBezTo>
                <a:cubicBezTo>
                  <a:pt x="54" y="187"/>
                  <a:pt x="55" y="185"/>
                  <a:pt x="54" y="184"/>
                </a:cubicBezTo>
                <a:cubicBezTo>
                  <a:pt x="53" y="181"/>
                  <a:pt x="54" y="178"/>
                  <a:pt x="54" y="176"/>
                </a:cubicBezTo>
                <a:cubicBezTo>
                  <a:pt x="54" y="175"/>
                  <a:pt x="54" y="175"/>
                  <a:pt x="54" y="175"/>
                </a:cubicBezTo>
                <a:cubicBezTo>
                  <a:pt x="54" y="174"/>
                  <a:pt x="56" y="175"/>
                  <a:pt x="57" y="174"/>
                </a:cubicBezTo>
                <a:cubicBezTo>
                  <a:pt x="58" y="173"/>
                  <a:pt x="60" y="173"/>
                  <a:pt x="60" y="171"/>
                </a:cubicBezTo>
                <a:cubicBezTo>
                  <a:pt x="61" y="170"/>
                  <a:pt x="61" y="170"/>
                  <a:pt x="62" y="170"/>
                </a:cubicBezTo>
                <a:cubicBezTo>
                  <a:pt x="61" y="169"/>
                  <a:pt x="60" y="169"/>
                  <a:pt x="60" y="167"/>
                </a:cubicBezTo>
                <a:cubicBezTo>
                  <a:pt x="60" y="167"/>
                  <a:pt x="60" y="167"/>
                  <a:pt x="60" y="167"/>
                </a:cubicBezTo>
                <a:cubicBezTo>
                  <a:pt x="60" y="167"/>
                  <a:pt x="60" y="167"/>
                  <a:pt x="60" y="167"/>
                </a:cubicBezTo>
                <a:cubicBezTo>
                  <a:pt x="60" y="167"/>
                  <a:pt x="60" y="167"/>
                  <a:pt x="59" y="167"/>
                </a:cubicBezTo>
                <a:cubicBezTo>
                  <a:pt x="60" y="169"/>
                  <a:pt x="59" y="171"/>
                  <a:pt x="58" y="172"/>
                </a:cubicBezTo>
                <a:cubicBezTo>
                  <a:pt x="57" y="173"/>
                  <a:pt x="55" y="173"/>
                  <a:pt x="53" y="172"/>
                </a:cubicBezTo>
                <a:cubicBezTo>
                  <a:pt x="52" y="171"/>
                  <a:pt x="52" y="172"/>
                  <a:pt x="51" y="173"/>
                </a:cubicBezTo>
                <a:cubicBezTo>
                  <a:pt x="50" y="174"/>
                  <a:pt x="48" y="175"/>
                  <a:pt x="47" y="174"/>
                </a:cubicBezTo>
                <a:cubicBezTo>
                  <a:pt x="46" y="173"/>
                  <a:pt x="46" y="171"/>
                  <a:pt x="45" y="171"/>
                </a:cubicBezTo>
                <a:cubicBezTo>
                  <a:pt x="44" y="171"/>
                  <a:pt x="43" y="172"/>
                  <a:pt x="42" y="172"/>
                </a:cubicBezTo>
                <a:cubicBezTo>
                  <a:pt x="40" y="172"/>
                  <a:pt x="39" y="171"/>
                  <a:pt x="40" y="170"/>
                </a:cubicBezTo>
                <a:cubicBezTo>
                  <a:pt x="40" y="169"/>
                  <a:pt x="39" y="169"/>
                  <a:pt x="39" y="168"/>
                </a:cubicBezTo>
                <a:cubicBezTo>
                  <a:pt x="36" y="166"/>
                  <a:pt x="37" y="162"/>
                  <a:pt x="39" y="159"/>
                </a:cubicBezTo>
                <a:cubicBezTo>
                  <a:pt x="41" y="158"/>
                  <a:pt x="43" y="156"/>
                  <a:pt x="42" y="153"/>
                </a:cubicBezTo>
                <a:cubicBezTo>
                  <a:pt x="44" y="152"/>
                  <a:pt x="46" y="150"/>
                  <a:pt x="48" y="148"/>
                </a:cubicBezTo>
                <a:cubicBezTo>
                  <a:pt x="48" y="148"/>
                  <a:pt x="49" y="148"/>
                  <a:pt x="50" y="149"/>
                </a:cubicBezTo>
                <a:cubicBezTo>
                  <a:pt x="48" y="146"/>
                  <a:pt x="48" y="146"/>
                  <a:pt x="51" y="145"/>
                </a:cubicBezTo>
                <a:cubicBezTo>
                  <a:pt x="52" y="145"/>
                  <a:pt x="52" y="144"/>
                  <a:pt x="52" y="144"/>
                </a:cubicBezTo>
                <a:cubicBezTo>
                  <a:pt x="53" y="142"/>
                  <a:pt x="53" y="141"/>
                  <a:pt x="53" y="139"/>
                </a:cubicBezTo>
                <a:cubicBezTo>
                  <a:pt x="53" y="138"/>
                  <a:pt x="55" y="138"/>
                  <a:pt x="54" y="137"/>
                </a:cubicBezTo>
                <a:cubicBezTo>
                  <a:pt x="54" y="135"/>
                  <a:pt x="55" y="134"/>
                  <a:pt x="56" y="134"/>
                </a:cubicBezTo>
                <a:cubicBezTo>
                  <a:pt x="57" y="134"/>
                  <a:pt x="57" y="134"/>
                  <a:pt x="57" y="134"/>
                </a:cubicBezTo>
                <a:cubicBezTo>
                  <a:pt x="58" y="133"/>
                  <a:pt x="59" y="132"/>
                  <a:pt x="59" y="131"/>
                </a:cubicBezTo>
                <a:cubicBezTo>
                  <a:pt x="59" y="130"/>
                  <a:pt x="60" y="129"/>
                  <a:pt x="61" y="129"/>
                </a:cubicBezTo>
                <a:cubicBezTo>
                  <a:pt x="61" y="129"/>
                  <a:pt x="61" y="130"/>
                  <a:pt x="61" y="131"/>
                </a:cubicBezTo>
                <a:cubicBezTo>
                  <a:pt x="62" y="133"/>
                  <a:pt x="62" y="136"/>
                  <a:pt x="63" y="138"/>
                </a:cubicBezTo>
                <a:cubicBezTo>
                  <a:pt x="64" y="138"/>
                  <a:pt x="64" y="139"/>
                  <a:pt x="64" y="139"/>
                </a:cubicBezTo>
                <a:cubicBezTo>
                  <a:pt x="65" y="139"/>
                  <a:pt x="65" y="139"/>
                  <a:pt x="65" y="139"/>
                </a:cubicBezTo>
                <a:cubicBezTo>
                  <a:pt x="64" y="138"/>
                  <a:pt x="64" y="137"/>
                  <a:pt x="64" y="136"/>
                </a:cubicBezTo>
                <a:cubicBezTo>
                  <a:pt x="63" y="135"/>
                  <a:pt x="63" y="133"/>
                  <a:pt x="62" y="131"/>
                </a:cubicBezTo>
                <a:cubicBezTo>
                  <a:pt x="62" y="131"/>
                  <a:pt x="62" y="131"/>
                  <a:pt x="62" y="131"/>
                </a:cubicBezTo>
                <a:cubicBezTo>
                  <a:pt x="62" y="131"/>
                  <a:pt x="62" y="131"/>
                  <a:pt x="62" y="131"/>
                </a:cubicBezTo>
                <a:cubicBezTo>
                  <a:pt x="61" y="128"/>
                  <a:pt x="62" y="127"/>
                  <a:pt x="64" y="125"/>
                </a:cubicBezTo>
                <a:cubicBezTo>
                  <a:pt x="65" y="124"/>
                  <a:pt x="66" y="126"/>
                  <a:pt x="66" y="127"/>
                </a:cubicBezTo>
                <a:cubicBezTo>
                  <a:pt x="67" y="127"/>
                  <a:pt x="67" y="127"/>
                  <a:pt x="67" y="127"/>
                </a:cubicBezTo>
                <a:cubicBezTo>
                  <a:pt x="67" y="127"/>
                  <a:pt x="68" y="127"/>
                  <a:pt x="68" y="127"/>
                </a:cubicBezTo>
                <a:cubicBezTo>
                  <a:pt x="70" y="127"/>
                  <a:pt x="71" y="128"/>
                  <a:pt x="71" y="130"/>
                </a:cubicBezTo>
                <a:cubicBezTo>
                  <a:pt x="71" y="130"/>
                  <a:pt x="71" y="130"/>
                  <a:pt x="71" y="130"/>
                </a:cubicBezTo>
                <a:cubicBezTo>
                  <a:pt x="72" y="130"/>
                  <a:pt x="72" y="130"/>
                  <a:pt x="73" y="130"/>
                </a:cubicBezTo>
                <a:cubicBezTo>
                  <a:pt x="74" y="133"/>
                  <a:pt x="76" y="136"/>
                  <a:pt x="76" y="139"/>
                </a:cubicBezTo>
                <a:cubicBezTo>
                  <a:pt x="78" y="139"/>
                  <a:pt x="79" y="138"/>
                  <a:pt x="81" y="138"/>
                </a:cubicBezTo>
                <a:cubicBezTo>
                  <a:pt x="83" y="138"/>
                  <a:pt x="83" y="136"/>
                  <a:pt x="82" y="135"/>
                </a:cubicBezTo>
                <a:cubicBezTo>
                  <a:pt x="82" y="134"/>
                  <a:pt x="82" y="134"/>
                  <a:pt x="81" y="133"/>
                </a:cubicBezTo>
                <a:cubicBezTo>
                  <a:pt x="80" y="131"/>
                  <a:pt x="79" y="130"/>
                  <a:pt x="78" y="128"/>
                </a:cubicBezTo>
                <a:cubicBezTo>
                  <a:pt x="78" y="127"/>
                  <a:pt x="77" y="126"/>
                  <a:pt x="77" y="125"/>
                </a:cubicBezTo>
                <a:cubicBezTo>
                  <a:pt x="76" y="123"/>
                  <a:pt x="76" y="122"/>
                  <a:pt x="76" y="120"/>
                </a:cubicBezTo>
                <a:cubicBezTo>
                  <a:pt x="74" y="119"/>
                  <a:pt x="75" y="118"/>
                  <a:pt x="76" y="117"/>
                </a:cubicBezTo>
                <a:cubicBezTo>
                  <a:pt x="77" y="115"/>
                  <a:pt x="78" y="114"/>
                  <a:pt x="79" y="111"/>
                </a:cubicBezTo>
                <a:cubicBezTo>
                  <a:pt x="76" y="111"/>
                  <a:pt x="77" y="109"/>
                  <a:pt x="76" y="107"/>
                </a:cubicBezTo>
                <a:cubicBezTo>
                  <a:pt x="75" y="105"/>
                  <a:pt x="73" y="102"/>
                  <a:pt x="75" y="99"/>
                </a:cubicBezTo>
                <a:cubicBezTo>
                  <a:pt x="76" y="97"/>
                  <a:pt x="77" y="96"/>
                  <a:pt x="79" y="95"/>
                </a:cubicBezTo>
                <a:cubicBezTo>
                  <a:pt x="81" y="93"/>
                  <a:pt x="83" y="93"/>
                  <a:pt x="85" y="94"/>
                </a:cubicBezTo>
                <a:cubicBezTo>
                  <a:pt x="86" y="94"/>
                  <a:pt x="87" y="95"/>
                  <a:pt x="88" y="95"/>
                </a:cubicBezTo>
                <a:cubicBezTo>
                  <a:pt x="90" y="96"/>
                  <a:pt x="91" y="99"/>
                  <a:pt x="91" y="100"/>
                </a:cubicBezTo>
                <a:cubicBezTo>
                  <a:pt x="91" y="104"/>
                  <a:pt x="93" y="106"/>
                  <a:pt x="96" y="108"/>
                </a:cubicBezTo>
                <a:cubicBezTo>
                  <a:pt x="96" y="108"/>
                  <a:pt x="97" y="108"/>
                  <a:pt x="97" y="108"/>
                </a:cubicBezTo>
                <a:cubicBezTo>
                  <a:pt x="99" y="109"/>
                  <a:pt x="99" y="112"/>
                  <a:pt x="101" y="113"/>
                </a:cubicBezTo>
                <a:cubicBezTo>
                  <a:pt x="101" y="115"/>
                  <a:pt x="101" y="117"/>
                  <a:pt x="103" y="117"/>
                </a:cubicBezTo>
                <a:cubicBezTo>
                  <a:pt x="104" y="117"/>
                  <a:pt x="104" y="119"/>
                  <a:pt x="106" y="119"/>
                </a:cubicBezTo>
                <a:cubicBezTo>
                  <a:pt x="106" y="119"/>
                  <a:pt x="105" y="118"/>
                  <a:pt x="105" y="118"/>
                </a:cubicBezTo>
                <a:cubicBezTo>
                  <a:pt x="103" y="116"/>
                  <a:pt x="101" y="115"/>
                  <a:pt x="101" y="111"/>
                </a:cubicBezTo>
                <a:cubicBezTo>
                  <a:pt x="100" y="111"/>
                  <a:pt x="100" y="109"/>
                  <a:pt x="99" y="108"/>
                </a:cubicBezTo>
                <a:cubicBezTo>
                  <a:pt x="98" y="107"/>
                  <a:pt x="98" y="105"/>
                  <a:pt x="96" y="105"/>
                </a:cubicBezTo>
                <a:cubicBezTo>
                  <a:pt x="95" y="105"/>
                  <a:pt x="95" y="105"/>
                  <a:pt x="95" y="104"/>
                </a:cubicBezTo>
                <a:cubicBezTo>
                  <a:pt x="94" y="101"/>
                  <a:pt x="93" y="99"/>
                  <a:pt x="92" y="96"/>
                </a:cubicBezTo>
                <a:cubicBezTo>
                  <a:pt x="92" y="94"/>
                  <a:pt x="90" y="93"/>
                  <a:pt x="88" y="92"/>
                </a:cubicBezTo>
                <a:cubicBezTo>
                  <a:pt x="87" y="91"/>
                  <a:pt x="86" y="91"/>
                  <a:pt x="86" y="89"/>
                </a:cubicBezTo>
                <a:cubicBezTo>
                  <a:pt x="86" y="88"/>
                  <a:pt x="87" y="87"/>
                  <a:pt x="88" y="86"/>
                </a:cubicBezTo>
                <a:cubicBezTo>
                  <a:pt x="91" y="84"/>
                  <a:pt x="93" y="83"/>
                  <a:pt x="96" y="82"/>
                </a:cubicBezTo>
                <a:cubicBezTo>
                  <a:pt x="97" y="81"/>
                  <a:pt x="98" y="81"/>
                  <a:pt x="99" y="81"/>
                </a:cubicBezTo>
                <a:cubicBezTo>
                  <a:pt x="101" y="80"/>
                  <a:pt x="103" y="80"/>
                  <a:pt x="105" y="79"/>
                </a:cubicBezTo>
                <a:cubicBezTo>
                  <a:pt x="105" y="78"/>
                  <a:pt x="107" y="79"/>
                  <a:pt x="106" y="80"/>
                </a:cubicBezTo>
                <a:cubicBezTo>
                  <a:pt x="106" y="81"/>
                  <a:pt x="106" y="82"/>
                  <a:pt x="107" y="82"/>
                </a:cubicBezTo>
                <a:cubicBezTo>
                  <a:pt x="107" y="80"/>
                  <a:pt x="108" y="79"/>
                  <a:pt x="108" y="78"/>
                </a:cubicBezTo>
                <a:cubicBezTo>
                  <a:pt x="108" y="77"/>
                  <a:pt x="109" y="77"/>
                  <a:pt x="109" y="77"/>
                </a:cubicBezTo>
                <a:cubicBezTo>
                  <a:pt x="110" y="77"/>
                  <a:pt x="112" y="78"/>
                  <a:pt x="113" y="78"/>
                </a:cubicBezTo>
                <a:cubicBezTo>
                  <a:pt x="114" y="78"/>
                  <a:pt x="113" y="80"/>
                  <a:pt x="113" y="81"/>
                </a:cubicBezTo>
                <a:cubicBezTo>
                  <a:pt x="114" y="81"/>
                  <a:pt x="114" y="81"/>
                  <a:pt x="115" y="81"/>
                </a:cubicBezTo>
                <a:cubicBezTo>
                  <a:pt x="115" y="81"/>
                  <a:pt x="115" y="80"/>
                  <a:pt x="115" y="80"/>
                </a:cubicBezTo>
                <a:cubicBezTo>
                  <a:pt x="114" y="80"/>
                  <a:pt x="114" y="80"/>
                  <a:pt x="114" y="79"/>
                </a:cubicBezTo>
                <a:cubicBezTo>
                  <a:pt x="115" y="78"/>
                  <a:pt x="114" y="77"/>
                  <a:pt x="113" y="76"/>
                </a:cubicBezTo>
                <a:cubicBezTo>
                  <a:pt x="118" y="71"/>
                  <a:pt x="120" y="71"/>
                  <a:pt x="122" y="77"/>
                </a:cubicBezTo>
                <a:cubicBezTo>
                  <a:pt x="122" y="77"/>
                  <a:pt x="123" y="78"/>
                  <a:pt x="123" y="79"/>
                </a:cubicBezTo>
                <a:cubicBezTo>
                  <a:pt x="124" y="82"/>
                  <a:pt x="125" y="85"/>
                  <a:pt x="124" y="89"/>
                </a:cubicBezTo>
                <a:cubicBezTo>
                  <a:pt x="124" y="91"/>
                  <a:pt x="124" y="94"/>
                  <a:pt x="124" y="96"/>
                </a:cubicBezTo>
                <a:cubicBezTo>
                  <a:pt x="124" y="97"/>
                  <a:pt x="125" y="98"/>
                  <a:pt x="124" y="99"/>
                </a:cubicBezTo>
                <a:cubicBezTo>
                  <a:pt x="123" y="101"/>
                  <a:pt x="123" y="103"/>
                  <a:pt x="122" y="105"/>
                </a:cubicBezTo>
                <a:cubicBezTo>
                  <a:pt x="122" y="105"/>
                  <a:pt x="123" y="106"/>
                  <a:pt x="123" y="106"/>
                </a:cubicBezTo>
                <a:cubicBezTo>
                  <a:pt x="123" y="106"/>
                  <a:pt x="124" y="107"/>
                  <a:pt x="124" y="106"/>
                </a:cubicBezTo>
                <a:cubicBezTo>
                  <a:pt x="125" y="104"/>
                  <a:pt x="126" y="103"/>
                  <a:pt x="127" y="101"/>
                </a:cubicBezTo>
                <a:cubicBezTo>
                  <a:pt x="129" y="98"/>
                  <a:pt x="129" y="95"/>
                  <a:pt x="129" y="92"/>
                </a:cubicBezTo>
                <a:cubicBezTo>
                  <a:pt x="129" y="91"/>
                  <a:pt x="129" y="90"/>
                  <a:pt x="129" y="90"/>
                </a:cubicBezTo>
                <a:cubicBezTo>
                  <a:pt x="130" y="89"/>
                  <a:pt x="130" y="90"/>
                  <a:pt x="131" y="91"/>
                </a:cubicBezTo>
                <a:cubicBezTo>
                  <a:pt x="132" y="92"/>
                  <a:pt x="134" y="93"/>
                  <a:pt x="135" y="95"/>
                </a:cubicBezTo>
                <a:cubicBezTo>
                  <a:pt x="135" y="95"/>
                  <a:pt x="136" y="95"/>
                  <a:pt x="136" y="96"/>
                </a:cubicBezTo>
                <a:cubicBezTo>
                  <a:pt x="139" y="96"/>
                  <a:pt x="140" y="99"/>
                  <a:pt x="141" y="100"/>
                </a:cubicBezTo>
                <a:cubicBezTo>
                  <a:pt x="143" y="103"/>
                  <a:pt x="144" y="105"/>
                  <a:pt x="146" y="107"/>
                </a:cubicBezTo>
                <a:cubicBezTo>
                  <a:pt x="146" y="108"/>
                  <a:pt x="146" y="109"/>
                  <a:pt x="146" y="110"/>
                </a:cubicBezTo>
                <a:cubicBezTo>
                  <a:pt x="146" y="111"/>
                  <a:pt x="147" y="111"/>
                  <a:pt x="148" y="112"/>
                </a:cubicBezTo>
                <a:cubicBezTo>
                  <a:pt x="148" y="112"/>
                  <a:pt x="149" y="112"/>
                  <a:pt x="149" y="112"/>
                </a:cubicBezTo>
                <a:cubicBezTo>
                  <a:pt x="149" y="112"/>
                  <a:pt x="150" y="111"/>
                  <a:pt x="149" y="110"/>
                </a:cubicBezTo>
                <a:cubicBezTo>
                  <a:pt x="147" y="109"/>
                  <a:pt x="148" y="107"/>
                  <a:pt x="148" y="105"/>
                </a:cubicBezTo>
                <a:cubicBezTo>
                  <a:pt x="145" y="104"/>
                  <a:pt x="143" y="103"/>
                  <a:pt x="144" y="100"/>
                </a:cubicBezTo>
                <a:cubicBezTo>
                  <a:pt x="144" y="100"/>
                  <a:pt x="143" y="99"/>
                  <a:pt x="143" y="99"/>
                </a:cubicBezTo>
                <a:cubicBezTo>
                  <a:pt x="142" y="99"/>
                  <a:pt x="142" y="98"/>
                  <a:pt x="142" y="97"/>
                </a:cubicBezTo>
                <a:cubicBezTo>
                  <a:pt x="141" y="96"/>
                  <a:pt x="141" y="96"/>
                  <a:pt x="141" y="95"/>
                </a:cubicBezTo>
                <a:cubicBezTo>
                  <a:pt x="142" y="95"/>
                  <a:pt x="143" y="96"/>
                  <a:pt x="144" y="97"/>
                </a:cubicBezTo>
                <a:cubicBezTo>
                  <a:pt x="146" y="96"/>
                  <a:pt x="147" y="98"/>
                  <a:pt x="148" y="98"/>
                </a:cubicBezTo>
                <a:cubicBezTo>
                  <a:pt x="149" y="98"/>
                  <a:pt x="149" y="96"/>
                  <a:pt x="150" y="97"/>
                </a:cubicBezTo>
                <a:cubicBezTo>
                  <a:pt x="151" y="97"/>
                  <a:pt x="151" y="96"/>
                  <a:pt x="151" y="96"/>
                </a:cubicBezTo>
                <a:cubicBezTo>
                  <a:pt x="151" y="95"/>
                  <a:pt x="151" y="95"/>
                  <a:pt x="151" y="95"/>
                </a:cubicBezTo>
                <a:cubicBezTo>
                  <a:pt x="151" y="95"/>
                  <a:pt x="151" y="95"/>
                  <a:pt x="151" y="94"/>
                </a:cubicBezTo>
                <a:cubicBezTo>
                  <a:pt x="149" y="93"/>
                  <a:pt x="148" y="92"/>
                  <a:pt x="148" y="90"/>
                </a:cubicBezTo>
                <a:cubicBezTo>
                  <a:pt x="147" y="89"/>
                  <a:pt x="146" y="88"/>
                  <a:pt x="146" y="86"/>
                </a:cubicBezTo>
                <a:cubicBezTo>
                  <a:pt x="144" y="82"/>
                  <a:pt x="143" y="78"/>
                  <a:pt x="143" y="74"/>
                </a:cubicBezTo>
                <a:cubicBezTo>
                  <a:pt x="143" y="72"/>
                  <a:pt x="141" y="70"/>
                  <a:pt x="142" y="68"/>
                </a:cubicBezTo>
                <a:cubicBezTo>
                  <a:pt x="142" y="67"/>
                  <a:pt x="142" y="66"/>
                  <a:pt x="144" y="66"/>
                </a:cubicBezTo>
                <a:cubicBezTo>
                  <a:pt x="146" y="65"/>
                  <a:pt x="148" y="66"/>
                  <a:pt x="150" y="66"/>
                </a:cubicBezTo>
                <a:cubicBezTo>
                  <a:pt x="151" y="67"/>
                  <a:pt x="153" y="67"/>
                  <a:pt x="154" y="68"/>
                </a:cubicBezTo>
                <a:cubicBezTo>
                  <a:pt x="154" y="68"/>
                  <a:pt x="155" y="69"/>
                  <a:pt x="155" y="70"/>
                </a:cubicBezTo>
                <a:cubicBezTo>
                  <a:pt x="156" y="71"/>
                  <a:pt x="157" y="73"/>
                  <a:pt x="157" y="74"/>
                </a:cubicBezTo>
                <a:cubicBezTo>
                  <a:pt x="157" y="75"/>
                  <a:pt x="158" y="76"/>
                  <a:pt x="158" y="77"/>
                </a:cubicBezTo>
                <a:cubicBezTo>
                  <a:pt x="158" y="77"/>
                  <a:pt x="158" y="77"/>
                  <a:pt x="159" y="77"/>
                </a:cubicBezTo>
                <a:cubicBezTo>
                  <a:pt x="159" y="77"/>
                  <a:pt x="159" y="78"/>
                  <a:pt x="160" y="78"/>
                </a:cubicBezTo>
                <a:cubicBezTo>
                  <a:pt x="161" y="78"/>
                  <a:pt x="163" y="80"/>
                  <a:pt x="163" y="81"/>
                </a:cubicBezTo>
                <a:cubicBezTo>
                  <a:pt x="164" y="83"/>
                  <a:pt x="166" y="85"/>
                  <a:pt x="167" y="86"/>
                </a:cubicBezTo>
                <a:cubicBezTo>
                  <a:pt x="170" y="87"/>
                  <a:pt x="172" y="88"/>
                  <a:pt x="173" y="90"/>
                </a:cubicBezTo>
                <a:cubicBezTo>
                  <a:pt x="174" y="92"/>
                  <a:pt x="176" y="94"/>
                  <a:pt x="175" y="97"/>
                </a:cubicBezTo>
                <a:cubicBezTo>
                  <a:pt x="175" y="98"/>
                  <a:pt x="176" y="98"/>
                  <a:pt x="176" y="99"/>
                </a:cubicBezTo>
                <a:cubicBezTo>
                  <a:pt x="177" y="100"/>
                  <a:pt x="178" y="101"/>
                  <a:pt x="178" y="102"/>
                </a:cubicBezTo>
                <a:cubicBezTo>
                  <a:pt x="179" y="102"/>
                  <a:pt x="179" y="102"/>
                  <a:pt x="179" y="102"/>
                </a:cubicBezTo>
                <a:cubicBezTo>
                  <a:pt x="184" y="101"/>
                  <a:pt x="184" y="101"/>
                  <a:pt x="183" y="96"/>
                </a:cubicBezTo>
                <a:cubicBezTo>
                  <a:pt x="182" y="94"/>
                  <a:pt x="182" y="93"/>
                  <a:pt x="184" y="93"/>
                </a:cubicBezTo>
                <a:cubicBezTo>
                  <a:pt x="186" y="91"/>
                  <a:pt x="185" y="89"/>
                  <a:pt x="185" y="87"/>
                </a:cubicBezTo>
                <a:cubicBezTo>
                  <a:pt x="183" y="84"/>
                  <a:pt x="184" y="82"/>
                  <a:pt x="186" y="80"/>
                </a:cubicBezTo>
                <a:cubicBezTo>
                  <a:pt x="188" y="78"/>
                  <a:pt x="189" y="79"/>
                  <a:pt x="191" y="80"/>
                </a:cubicBezTo>
                <a:cubicBezTo>
                  <a:pt x="192" y="80"/>
                  <a:pt x="193" y="81"/>
                  <a:pt x="194" y="82"/>
                </a:cubicBezTo>
                <a:cubicBezTo>
                  <a:pt x="195" y="82"/>
                  <a:pt x="196" y="82"/>
                  <a:pt x="197" y="83"/>
                </a:cubicBezTo>
                <a:cubicBezTo>
                  <a:pt x="198" y="82"/>
                  <a:pt x="199" y="84"/>
                  <a:pt x="199" y="85"/>
                </a:cubicBezTo>
                <a:cubicBezTo>
                  <a:pt x="199" y="85"/>
                  <a:pt x="199" y="85"/>
                  <a:pt x="200" y="85"/>
                </a:cubicBezTo>
                <a:cubicBezTo>
                  <a:pt x="201" y="84"/>
                  <a:pt x="202" y="84"/>
                  <a:pt x="203" y="83"/>
                </a:cubicBezTo>
                <a:cubicBezTo>
                  <a:pt x="200" y="83"/>
                  <a:pt x="198" y="80"/>
                  <a:pt x="194" y="80"/>
                </a:cubicBezTo>
                <a:cubicBezTo>
                  <a:pt x="193" y="80"/>
                  <a:pt x="192" y="79"/>
                  <a:pt x="191" y="78"/>
                </a:cubicBezTo>
                <a:cubicBezTo>
                  <a:pt x="191" y="77"/>
                  <a:pt x="191" y="76"/>
                  <a:pt x="192" y="75"/>
                </a:cubicBezTo>
                <a:cubicBezTo>
                  <a:pt x="192" y="75"/>
                  <a:pt x="193" y="74"/>
                  <a:pt x="193" y="74"/>
                </a:cubicBezTo>
                <a:cubicBezTo>
                  <a:pt x="189" y="72"/>
                  <a:pt x="186" y="69"/>
                  <a:pt x="186" y="64"/>
                </a:cubicBezTo>
                <a:cubicBezTo>
                  <a:pt x="184" y="64"/>
                  <a:pt x="184" y="63"/>
                  <a:pt x="183" y="61"/>
                </a:cubicBezTo>
                <a:cubicBezTo>
                  <a:pt x="182" y="61"/>
                  <a:pt x="183" y="59"/>
                  <a:pt x="182" y="58"/>
                </a:cubicBezTo>
                <a:cubicBezTo>
                  <a:pt x="181" y="58"/>
                  <a:pt x="180" y="58"/>
                  <a:pt x="179" y="57"/>
                </a:cubicBezTo>
                <a:cubicBezTo>
                  <a:pt x="179" y="56"/>
                  <a:pt x="178" y="55"/>
                  <a:pt x="178" y="55"/>
                </a:cubicBezTo>
                <a:cubicBezTo>
                  <a:pt x="178" y="53"/>
                  <a:pt x="179" y="52"/>
                  <a:pt x="181" y="52"/>
                </a:cubicBezTo>
                <a:cubicBezTo>
                  <a:pt x="185" y="52"/>
                  <a:pt x="190" y="52"/>
                  <a:pt x="194" y="52"/>
                </a:cubicBezTo>
                <a:cubicBezTo>
                  <a:pt x="195" y="52"/>
                  <a:pt x="196" y="52"/>
                  <a:pt x="197" y="52"/>
                </a:cubicBezTo>
                <a:cubicBezTo>
                  <a:pt x="197" y="52"/>
                  <a:pt x="198" y="52"/>
                  <a:pt x="198" y="52"/>
                </a:cubicBezTo>
                <a:cubicBezTo>
                  <a:pt x="202" y="52"/>
                  <a:pt x="203" y="53"/>
                  <a:pt x="203" y="56"/>
                </a:cubicBezTo>
                <a:cubicBezTo>
                  <a:pt x="203" y="57"/>
                  <a:pt x="204" y="58"/>
                  <a:pt x="204" y="58"/>
                </a:cubicBezTo>
                <a:cubicBezTo>
                  <a:pt x="205" y="60"/>
                  <a:pt x="205" y="61"/>
                  <a:pt x="205" y="62"/>
                </a:cubicBezTo>
                <a:cubicBezTo>
                  <a:pt x="204" y="65"/>
                  <a:pt x="206" y="67"/>
                  <a:pt x="206" y="70"/>
                </a:cubicBezTo>
                <a:cubicBezTo>
                  <a:pt x="206" y="71"/>
                  <a:pt x="207" y="71"/>
                  <a:pt x="208" y="70"/>
                </a:cubicBezTo>
                <a:cubicBezTo>
                  <a:pt x="208" y="69"/>
                  <a:pt x="208" y="69"/>
                  <a:pt x="208" y="69"/>
                </a:cubicBezTo>
                <a:cubicBezTo>
                  <a:pt x="207" y="68"/>
                  <a:pt x="206" y="66"/>
                  <a:pt x="207" y="65"/>
                </a:cubicBezTo>
                <a:cubicBezTo>
                  <a:pt x="207" y="63"/>
                  <a:pt x="207" y="60"/>
                  <a:pt x="205" y="58"/>
                </a:cubicBezTo>
                <a:cubicBezTo>
                  <a:pt x="205" y="57"/>
                  <a:pt x="204" y="55"/>
                  <a:pt x="205" y="54"/>
                </a:cubicBezTo>
                <a:cubicBezTo>
                  <a:pt x="206" y="54"/>
                  <a:pt x="208" y="55"/>
                  <a:pt x="208" y="56"/>
                </a:cubicBezTo>
                <a:cubicBezTo>
                  <a:pt x="209" y="56"/>
                  <a:pt x="209" y="57"/>
                  <a:pt x="209" y="57"/>
                </a:cubicBezTo>
                <a:cubicBezTo>
                  <a:pt x="211" y="59"/>
                  <a:pt x="213" y="61"/>
                  <a:pt x="215" y="63"/>
                </a:cubicBezTo>
                <a:cubicBezTo>
                  <a:pt x="215" y="64"/>
                  <a:pt x="218" y="64"/>
                  <a:pt x="217" y="66"/>
                </a:cubicBezTo>
                <a:cubicBezTo>
                  <a:pt x="218" y="67"/>
                  <a:pt x="218" y="68"/>
                  <a:pt x="218" y="69"/>
                </a:cubicBezTo>
                <a:cubicBezTo>
                  <a:pt x="218" y="71"/>
                  <a:pt x="218" y="73"/>
                  <a:pt x="219" y="74"/>
                </a:cubicBezTo>
                <a:cubicBezTo>
                  <a:pt x="220" y="75"/>
                  <a:pt x="220" y="75"/>
                  <a:pt x="220" y="75"/>
                </a:cubicBezTo>
                <a:cubicBezTo>
                  <a:pt x="221" y="75"/>
                  <a:pt x="220" y="74"/>
                  <a:pt x="221" y="74"/>
                </a:cubicBezTo>
                <a:cubicBezTo>
                  <a:pt x="221" y="73"/>
                  <a:pt x="221" y="73"/>
                  <a:pt x="221" y="72"/>
                </a:cubicBezTo>
                <a:cubicBezTo>
                  <a:pt x="220" y="71"/>
                  <a:pt x="219" y="69"/>
                  <a:pt x="220" y="68"/>
                </a:cubicBezTo>
                <a:cubicBezTo>
                  <a:pt x="221" y="67"/>
                  <a:pt x="221" y="67"/>
                  <a:pt x="220" y="67"/>
                </a:cubicBezTo>
                <a:cubicBezTo>
                  <a:pt x="219" y="67"/>
                  <a:pt x="219" y="66"/>
                  <a:pt x="219" y="65"/>
                </a:cubicBezTo>
                <a:cubicBezTo>
                  <a:pt x="219" y="65"/>
                  <a:pt x="219" y="65"/>
                  <a:pt x="219" y="64"/>
                </a:cubicBezTo>
                <a:cubicBezTo>
                  <a:pt x="218" y="64"/>
                  <a:pt x="218" y="63"/>
                  <a:pt x="218" y="62"/>
                </a:cubicBezTo>
                <a:cubicBezTo>
                  <a:pt x="218" y="60"/>
                  <a:pt x="218" y="58"/>
                  <a:pt x="218" y="57"/>
                </a:cubicBezTo>
                <a:cubicBezTo>
                  <a:pt x="217" y="55"/>
                  <a:pt x="217" y="55"/>
                  <a:pt x="216" y="54"/>
                </a:cubicBezTo>
                <a:cubicBezTo>
                  <a:pt x="214" y="55"/>
                  <a:pt x="213" y="56"/>
                  <a:pt x="212" y="53"/>
                </a:cubicBezTo>
                <a:cubicBezTo>
                  <a:pt x="212" y="53"/>
                  <a:pt x="211" y="52"/>
                  <a:pt x="211" y="52"/>
                </a:cubicBezTo>
                <a:cubicBezTo>
                  <a:pt x="211" y="52"/>
                  <a:pt x="210" y="52"/>
                  <a:pt x="210" y="51"/>
                </a:cubicBezTo>
                <a:cubicBezTo>
                  <a:pt x="209" y="51"/>
                  <a:pt x="208" y="52"/>
                  <a:pt x="208" y="51"/>
                </a:cubicBezTo>
                <a:cubicBezTo>
                  <a:pt x="206" y="51"/>
                  <a:pt x="205" y="50"/>
                  <a:pt x="204" y="48"/>
                </a:cubicBezTo>
                <a:cubicBezTo>
                  <a:pt x="202" y="48"/>
                  <a:pt x="200" y="48"/>
                  <a:pt x="198" y="48"/>
                </a:cubicBezTo>
                <a:cubicBezTo>
                  <a:pt x="195" y="49"/>
                  <a:pt x="192" y="49"/>
                  <a:pt x="190" y="49"/>
                </a:cubicBezTo>
                <a:cubicBezTo>
                  <a:pt x="189" y="49"/>
                  <a:pt x="189" y="49"/>
                  <a:pt x="188" y="49"/>
                </a:cubicBezTo>
                <a:cubicBezTo>
                  <a:pt x="187" y="49"/>
                  <a:pt x="186" y="49"/>
                  <a:pt x="186" y="48"/>
                </a:cubicBezTo>
                <a:cubicBezTo>
                  <a:pt x="184" y="48"/>
                  <a:pt x="182" y="48"/>
                  <a:pt x="180" y="48"/>
                </a:cubicBezTo>
                <a:cubicBezTo>
                  <a:pt x="179" y="48"/>
                  <a:pt x="178" y="48"/>
                  <a:pt x="177" y="48"/>
                </a:cubicBezTo>
                <a:cubicBezTo>
                  <a:pt x="175" y="50"/>
                  <a:pt x="173" y="50"/>
                  <a:pt x="171" y="49"/>
                </a:cubicBezTo>
                <a:cubicBezTo>
                  <a:pt x="170" y="48"/>
                  <a:pt x="169" y="48"/>
                  <a:pt x="169" y="47"/>
                </a:cubicBezTo>
                <a:cubicBezTo>
                  <a:pt x="168" y="46"/>
                  <a:pt x="168" y="45"/>
                  <a:pt x="169" y="44"/>
                </a:cubicBezTo>
                <a:cubicBezTo>
                  <a:pt x="170" y="43"/>
                  <a:pt x="170" y="41"/>
                  <a:pt x="171" y="41"/>
                </a:cubicBezTo>
                <a:cubicBezTo>
                  <a:pt x="172" y="38"/>
                  <a:pt x="174" y="36"/>
                  <a:pt x="176" y="36"/>
                </a:cubicBezTo>
                <a:cubicBezTo>
                  <a:pt x="177" y="36"/>
                  <a:pt x="178" y="37"/>
                  <a:pt x="178" y="38"/>
                </a:cubicBezTo>
                <a:cubicBezTo>
                  <a:pt x="179" y="38"/>
                  <a:pt x="179" y="38"/>
                  <a:pt x="179" y="38"/>
                </a:cubicBezTo>
                <a:cubicBezTo>
                  <a:pt x="180" y="39"/>
                  <a:pt x="181" y="39"/>
                  <a:pt x="181" y="37"/>
                </a:cubicBezTo>
                <a:cubicBezTo>
                  <a:pt x="181" y="35"/>
                  <a:pt x="179" y="35"/>
                  <a:pt x="179" y="33"/>
                </a:cubicBezTo>
                <a:cubicBezTo>
                  <a:pt x="180" y="31"/>
                  <a:pt x="180" y="31"/>
                  <a:pt x="182" y="32"/>
                </a:cubicBezTo>
                <a:cubicBezTo>
                  <a:pt x="182" y="32"/>
                  <a:pt x="182" y="32"/>
                  <a:pt x="182" y="33"/>
                </a:cubicBezTo>
                <a:cubicBezTo>
                  <a:pt x="183" y="33"/>
                  <a:pt x="184" y="34"/>
                  <a:pt x="185" y="34"/>
                </a:cubicBezTo>
                <a:cubicBezTo>
                  <a:pt x="185" y="34"/>
                  <a:pt x="185" y="34"/>
                  <a:pt x="185" y="33"/>
                </a:cubicBezTo>
                <a:cubicBezTo>
                  <a:pt x="185" y="33"/>
                  <a:pt x="184" y="32"/>
                  <a:pt x="185" y="31"/>
                </a:cubicBezTo>
                <a:cubicBezTo>
                  <a:pt x="186" y="30"/>
                  <a:pt x="187" y="31"/>
                  <a:pt x="188" y="31"/>
                </a:cubicBezTo>
                <a:cubicBezTo>
                  <a:pt x="189" y="32"/>
                  <a:pt x="191" y="34"/>
                  <a:pt x="193" y="31"/>
                </a:cubicBezTo>
                <a:cubicBezTo>
                  <a:pt x="192" y="30"/>
                  <a:pt x="191" y="31"/>
                  <a:pt x="191" y="30"/>
                </a:cubicBezTo>
                <a:cubicBezTo>
                  <a:pt x="190" y="29"/>
                  <a:pt x="190" y="29"/>
                  <a:pt x="189" y="29"/>
                </a:cubicBezTo>
                <a:cubicBezTo>
                  <a:pt x="189" y="28"/>
                  <a:pt x="188" y="27"/>
                  <a:pt x="190" y="28"/>
                </a:cubicBezTo>
                <a:cubicBezTo>
                  <a:pt x="190" y="28"/>
                  <a:pt x="191" y="27"/>
                  <a:pt x="192" y="28"/>
                </a:cubicBezTo>
                <a:cubicBezTo>
                  <a:pt x="192" y="28"/>
                  <a:pt x="192" y="28"/>
                  <a:pt x="193" y="28"/>
                </a:cubicBezTo>
                <a:cubicBezTo>
                  <a:pt x="193" y="28"/>
                  <a:pt x="194" y="28"/>
                  <a:pt x="195" y="28"/>
                </a:cubicBezTo>
                <a:cubicBezTo>
                  <a:pt x="195" y="28"/>
                  <a:pt x="195" y="27"/>
                  <a:pt x="194" y="27"/>
                </a:cubicBezTo>
                <a:cubicBezTo>
                  <a:pt x="193" y="27"/>
                  <a:pt x="192" y="26"/>
                  <a:pt x="192" y="25"/>
                </a:cubicBezTo>
                <a:cubicBezTo>
                  <a:pt x="192" y="24"/>
                  <a:pt x="194" y="25"/>
                  <a:pt x="195" y="24"/>
                </a:cubicBezTo>
                <a:cubicBezTo>
                  <a:pt x="195" y="24"/>
                  <a:pt x="196" y="24"/>
                  <a:pt x="197" y="24"/>
                </a:cubicBezTo>
                <a:cubicBezTo>
                  <a:pt x="198" y="24"/>
                  <a:pt x="199" y="24"/>
                  <a:pt x="199" y="24"/>
                </a:cubicBezTo>
                <a:cubicBezTo>
                  <a:pt x="200" y="24"/>
                  <a:pt x="202" y="24"/>
                  <a:pt x="202" y="25"/>
                </a:cubicBezTo>
                <a:cubicBezTo>
                  <a:pt x="202" y="27"/>
                  <a:pt x="204" y="29"/>
                  <a:pt x="204" y="32"/>
                </a:cubicBezTo>
                <a:cubicBezTo>
                  <a:pt x="204" y="32"/>
                  <a:pt x="204" y="32"/>
                  <a:pt x="205" y="32"/>
                </a:cubicBezTo>
                <a:cubicBezTo>
                  <a:pt x="208" y="33"/>
                  <a:pt x="210" y="36"/>
                  <a:pt x="211" y="39"/>
                </a:cubicBezTo>
                <a:cubicBezTo>
                  <a:pt x="212" y="41"/>
                  <a:pt x="214" y="40"/>
                  <a:pt x="216" y="41"/>
                </a:cubicBezTo>
                <a:cubicBezTo>
                  <a:pt x="218" y="41"/>
                  <a:pt x="221" y="40"/>
                  <a:pt x="222" y="44"/>
                </a:cubicBezTo>
                <a:cubicBezTo>
                  <a:pt x="224" y="46"/>
                  <a:pt x="225" y="48"/>
                  <a:pt x="227" y="50"/>
                </a:cubicBezTo>
                <a:cubicBezTo>
                  <a:pt x="227" y="50"/>
                  <a:pt x="228" y="51"/>
                  <a:pt x="228" y="51"/>
                </a:cubicBezTo>
                <a:cubicBezTo>
                  <a:pt x="228" y="49"/>
                  <a:pt x="230" y="50"/>
                  <a:pt x="231" y="49"/>
                </a:cubicBezTo>
                <a:cubicBezTo>
                  <a:pt x="231" y="48"/>
                  <a:pt x="230" y="47"/>
                  <a:pt x="228" y="47"/>
                </a:cubicBezTo>
                <a:cubicBezTo>
                  <a:pt x="226" y="48"/>
                  <a:pt x="226" y="46"/>
                  <a:pt x="226" y="45"/>
                </a:cubicBezTo>
                <a:cubicBezTo>
                  <a:pt x="226" y="45"/>
                  <a:pt x="226" y="45"/>
                  <a:pt x="226" y="45"/>
                </a:cubicBezTo>
                <a:cubicBezTo>
                  <a:pt x="226" y="44"/>
                  <a:pt x="226" y="44"/>
                  <a:pt x="225" y="43"/>
                </a:cubicBezTo>
                <a:cubicBezTo>
                  <a:pt x="225" y="43"/>
                  <a:pt x="225" y="43"/>
                  <a:pt x="225" y="42"/>
                </a:cubicBezTo>
                <a:cubicBezTo>
                  <a:pt x="224" y="41"/>
                  <a:pt x="222" y="41"/>
                  <a:pt x="223" y="39"/>
                </a:cubicBezTo>
                <a:cubicBezTo>
                  <a:pt x="224" y="37"/>
                  <a:pt x="226" y="37"/>
                  <a:pt x="227" y="37"/>
                </a:cubicBezTo>
                <a:cubicBezTo>
                  <a:pt x="228" y="37"/>
                  <a:pt x="229" y="37"/>
                  <a:pt x="230" y="37"/>
                </a:cubicBezTo>
                <a:cubicBezTo>
                  <a:pt x="231" y="37"/>
                  <a:pt x="232" y="37"/>
                  <a:pt x="233" y="37"/>
                </a:cubicBezTo>
                <a:cubicBezTo>
                  <a:pt x="232" y="35"/>
                  <a:pt x="231" y="37"/>
                  <a:pt x="230" y="36"/>
                </a:cubicBezTo>
                <a:cubicBezTo>
                  <a:pt x="229" y="36"/>
                  <a:pt x="227" y="36"/>
                  <a:pt x="226" y="36"/>
                </a:cubicBezTo>
                <a:cubicBezTo>
                  <a:pt x="225" y="35"/>
                  <a:pt x="225" y="35"/>
                  <a:pt x="225" y="34"/>
                </a:cubicBezTo>
                <a:cubicBezTo>
                  <a:pt x="226" y="33"/>
                  <a:pt x="228" y="32"/>
                  <a:pt x="229" y="32"/>
                </a:cubicBezTo>
                <a:cubicBezTo>
                  <a:pt x="231" y="30"/>
                  <a:pt x="233" y="31"/>
                  <a:pt x="236" y="31"/>
                </a:cubicBezTo>
                <a:cubicBezTo>
                  <a:pt x="236" y="31"/>
                  <a:pt x="236" y="30"/>
                  <a:pt x="236" y="30"/>
                </a:cubicBezTo>
                <a:cubicBezTo>
                  <a:pt x="236" y="30"/>
                  <a:pt x="235" y="29"/>
                  <a:pt x="235" y="29"/>
                </a:cubicBezTo>
                <a:cubicBezTo>
                  <a:pt x="234" y="29"/>
                  <a:pt x="233" y="29"/>
                  <a:pt x="232" y="28"/>
                </a:cubicBezTo>
                <a:cubicBezTo>
                  <a:pt x="232" y="28"/>
                  <a:pt x="231" y="27"/>
                  <a:pt x="231" y="26"/>
                </a:cubicBezTo>
                <a:cubicBezTo>
                  <a:pt x="231" y="26"/>
                  <a:pt x="230" y="26"/>
                  <a:pt x="229" y="26"/>
                </a:cubicBezTo>
                <a:cubicBezTo>
                  <a:pt x="226" y="27"/>
                  <a:pt x="225" y="27"/>
                  <a:pt x="224" y="24"/>
                </a:cubicBezTo>
                <a:cubicBezTo>
                  <a:pt x="223" y="23"/>
                  <a:pt x="223" y="22"/>
                  <a:pt x="222" y="22"/>
                </a:cubicBezTo>
                <a:cubicBezTo>
                  <a:pt x="221" y="21"/>
                  <a:pt x="220" y="21"/>
                  <a:pt x="219" y="20"/>
                </a:cubicBezTo>
                <a:cubicBezTo>
                  <a:pt x="217" y="18"/>
                  <a:pt x="218" y="17"/>
                  <a:pt x="219" y="15"/>
                </a:cubicBezTo>
                <a:cubicBezTo>
                  <a:pt x="222" y="12"/>
                  <a:pt x="226" y="11"/>
                  <a:pt x="229" y="15"/>
                </a:cubicBezTo>
                <a:cubicBezTo>
                  <a:pt x="229" y="12"/>
                  <a:pt x="228" y="10"/>
                  <a:pt x="229" y="8"/>
                </a:cubicBezTo>
                <a:cubicBezTo>
                  <a:pt x="229" y="7"/>
                  <a:pt x="229" y="6"/>
                  <a:pt x="230" y="6"/>
                </a:cubicBezTo>
                <a:cubicBezTo>
                  <a:pt x="232" y="7"/>
                  <a:pt x="233" y="9"/>
                  <a:pt x="235" y="7"/>
                </a:cubicBezTo>
                <a:cubicBezTo>
                  <a:pt x="236" y="6"/>
                  <a:pt x="237" y="6"/>
                  <a:pt x="238" y="5"/>
                </a:cubicBezTo>
                <a:cubicBezTo>
                  <a:pt x="239" y="5"/>
                  <a:pt x="239" y="4"/>
                  <a:pt x="240" y="4"/>
                </a:cubicBezTo>
                <a:cubicBezTo>
                  <a:pt x="241" y="3"/>
                  <a:pt x="241" y="3"/>
                  <a:pt x="242" y="3"/>
                </a:cubicBezTo>
                <a:cubicBezTo>
                  <a:pt x="243" y="3"/>
                  <a:pt x="245" y="2"/>
                  <a:pt x="246" y="2"/>
                </a:cubicBezTo>
                <a:cubicBezTo>
                  <a:pt x="247" y="2"/>
                  <a:pt x="248" y="3"/>
                  <a:pt x="248" y="4"/>
                </a:cubicBezTo>
                <a:cubicBezTo>
                  <a:pt x="248" y="4"/>
                  <a:pt x="248" y="4"/>
                  <a:pt x="248" y="4"/>
                </a:cubicBezTo>
                <a:cubicBezTo>
                  <a:pt x="249" y="4"/>
                  <a:pt x="249" y="4"/>
                  <a:pt x="249" y="3"/>
                </a:cubicBezTo>
                <a:cubicBezTo>
                  <a:pt x="250" y="1"/>
                  <a:pt x="252" y="1"/>
                  <a:pt x="254" y="2"/>
                </a:cubicBezTo>
                <a:cubicBezTo>
                  <a:pt x="254" y="2"/>
                  <a:pt x="254" y="2"/>
                  <a:pt x="255" y="3"/>
                </a:cubicBezTo>
                <a:cubicBezTo>
                  <a:pt x="256" y="3"/>
                  <a:pt x="257" y="2"/>
                  <a:pt x="258" y="1"/>
                </a:cubicBezTo>
                <a:cubicBezTo>
                  <a:pt x="259" y="0"/>
                  <a:pt x="263" y="0"/>
                  <a:pt x="265" y="1"/>
                </a:cubicBezTo>
                <a:cubicBezTo>
                  <a:pt x="265" y="2"/>
                  <a:pt x="265" y="2"/>
                  <a:pt x="266" y="2"/>
                </a:cubicBezTo>
                <a:cubicBezTo>
                  <a:pt x="266" y="2"/>
                  <a:pt x="266" y="2"/>
                  <a:pt x="267" y="2"/>
                </a:cubicBezTo>
                <a:cubicBezTo>
                  <a:pt x="267" y="1"/>
                  <a:pt x="268" y="1"/>
                  <a:pt x="269" y="2"/>
                </a:cubicBezTo>
                <a:cubicBezTo>
                  <a:pt x="270" y="3"/>
                  <a:pt x="271" y="3"/>
                  <a:pt x="273" y="3"/>
                </a:cubicBezTo>
                <a:cubicBezTo>
                  <a:pt x="276" y="1"/>
                  <a:pt x="278" y="2"/>
                  <a:pt x="283" y="5"/>
                </a:cubicBezTo>
                <a:cubicBezTo>
                  <a:pt x="284" y="5"/>
                  <a:pt x="284" y="5"/>
                  <a:pt x="284" y="5"/>
                </a:cubicBezTo>
                <a:cubicBezTo>
                  <a:pt x="285" y="6"/>
                  <a:pt x="285" y="7"/>
                  <a:pt x="285" y="8"/>
                </a:cubicBezTo>
                <a:cubicBezTo>
                  <a:pt x="286" y="8"/>
                  <a:pt x="286" y="7"/>
                  <a:pt x="287" y="7"/>
                </a:cubicBezTo>
                <a:cubicBezTo>
                  <a:pt x="288" y="6"/>
                  <a:pt x="288" y="6"/>
                  <a:pt x="289" y="7"/>
                </a:cubicBezTo>
                <a:cubicBezTo>
                  <a:pt x="290" y="7"/>
                  <a:pt x="290" y="7"/>
                  <a:pt x="290" y="7"/>
                </a:cubicBezTo>
                <a:cubicBezTo>
                  <a:pt x="291" y="7"/>
                  <a:pt x="291" y="7"/>
                  <a:pt x="291" y="8"/>
                </a:cubicBezTo>
                <a:cubicBezTo>
                  <a:pt x="292" y="8"/>
                  <a:pt x="293" y="8"/>
                  <a:pt x="294" y="9"/>
                </a:cubicBezTo>
                <a:cubicBezTo>
                  <a:pt x="297" y="9"/>
                  <a:pt x="298" y="9"/>
                  <a:pt x="300" y="11"/>
                </a:cubicBezTo>
                <a:cubicBezTo>
                  <a:pt x="303" y="12"/>
                  <a:pt x="306" y="14"/>
                  <a:pt x="308" y="16"/>
                </a:cubicBezTo>
                <a:cubicBezTo>
                  <a:pt x="309" y="16"/>
                  <a:pt x="309" y="16"/>
                  <a:pt x="309" y="17"/>
                </a:cubicBezTo>
                <a:cubicBezTo>
                  <a:pt x="311" y="19"/>
                  <a:pt x="311" y="20"/>
                  <a:pt x="310" y="22"/>
                </a:cubicBezTo>
                <a:cubicBezTo>
                  <a:pt x="309" y="24"/>
                  <a:pt x="308" y="25"/>
                  <a:pt x="306" y="25"/>
                </a:cubicBezTo>
                <a:cubicBezTo>
                  <a:pt x="305" y="25"/>
                  <a:pt x="303" y="25"/>
                  <a:pt x="302" y="25"/>
                </a:cubicBezTo>
                <a:cubicBezTo>
                  <a:pt x="302" y="25"/>
                  <a:pt x="302" y="25"/>
                  <a:pt x="302" y="25"/>
                </a:cubicBezTo>
                <a:cubicBezTo>
                  <a:pt x="299" y="25"/>
                  <a:pt x="296" y="24"/>
                  <a:pt x="294" y="24"/>
                </a:cubicBezTo>
                <a:cubicBezTo>
                  <a:pt x="293" y="24"/>
                  <a:pt x="293" y="24"/>
                  <a:pt x="292" y="24"/>
                </a:cubicBezTo>
                <a:cubicBezTo>
                  <a:pt x="288" y="24"/>
                  <a:pt x="284" y="25"/>
                  <a:pt x="280" y="26"/>
                </a:cubicBezTo>
                <a:cubicBezTo>
                  <a:pt x="280" y="27"/>
                  <a:pt x="280" y="28"/>
                  <a:pt x="279" y="29"/>
                </a:cubicBezTo>
                <a:cubicBezTo>
                  <a:pt x="277" y="30"/>
                  <a:pt x="275" y="31"/>
                  <a:pt x="274" y="32"/>
                </a:cubicBezTo>
                <a:cubicBezTo>
                  <a:pt x="273" y="33"/>
                  <a:pt x="272" y="33"/>
                  <a:pt x="271" y="32"/>
                </a:cubicBezTo>
                <a:cubicBezTo>
                  <a:pt x="268" y="31"/>
                  <a:pt x="266" y="29"/>
                  <a:pt x="264" y="28"/>
                </a:cubicBezTo>
                <a:cubicBezTo>
                  <a:pt x="263" y="27"/>
                  <a:pt x="262" y="27"/>
                  <a:pt x="260" y="27"/>
                </a:cubicBezTo>
                <a:cubicBezTo>
                  <a:pt x="261" y="29"/>
                  <a:pt x="263" y="28"/>
                  <a:pt x="264" y="29"/>
                </a:cubicBezTo>
                <a:cubicBezTo>
                  <a:pt x="264" y="30"/>
                  <a:pt x="265" y="30"/>
                  <a:pt x="266" y="30"/>
                </a:cubicBezTo>
                <a:cubicBezTo>
                  <a:pt x="268" y="31"/>
                  <a:pt x="268" y="33"/>
                  <a:pt x="267" y="35"/>
                </a:cubicBezTo>
                <a:cubicBezTo>
                  <a:pt x="265" y="36"/>
                  <a:pt x="263" y="36"/>
                  <a:pt x="261" y="37"/>
                </a:cubicBezTo>
                <a:cubicBezTo>
                  <a:pt x="259" y="38"/>
                  <a:pt x="259" y="39"/>
                  <a:pt x="258" y="40"/>
                </a:cubicBezTo>
                <a:cubicBezTo>
                  <a:pt x="256" y="40"/>
                  <a:pt x="254" y="40"/>
                  <a:pt x="252" y="41"/>
                </a:cubicBezTo>
                <a:cubicBezTo>
                  <a:pt x="251" y="41"/>
                  <a:pt x="251" y="41"/>
                  <a:pt x="251" y="41"/>
                </a:cubicBezTo>
                <a:cubicBezTo>
                  <a:pt x="250" y="42"/>
                  <a:pt x="249" y="42"/>
                  <a:pt x="248" y="43"/>
                </a:cubicBezTo>
                <a:cubicBezTo>
                  <a:pt x="249" y="43"/>
                  <a:pt x="248" y="45"/>
                  <a:pt x="250" y="46"/>
                </a:cubicBezTo>
                <a:cubicBezTo>
                  <a:pt x="251" y="46"/>
                  <a:pt x="251" y="44"/>
                  <a:pt x="252" y="44"/>
                </a:cubicBezTo>
                <a:cubicBezTo>
                  <a:pt x="254" y="42"/>
                  <a:pt x="255" y="41"/>
                  <a:pt x="258" y="42"/>
                </a:cubicBezTo>
                <a:cubicBezTo>
                  <a:pt x="258" y="42"/>
                  <a:pt x="259" y="42"/>
                  <a:pt x="260" y="43"/>
                </a:cubicBezTo>
                <a:cubicBezTo>
                  <a:pt x="260" y="43"/>
                  <a:pt x="260" y="44"/>
                  <a:pt x="261" y="44"/>
                </a:cubicBezTo>
                <a:cubicBezTo>
                  <a:pt x="262" y="43"/>
                  <a:pt x="259" y="41"/>
                  <a:pt x="262" y="40"/>
                </a:cubicBezTo>
                <a:cubicBezTo>
                  <a:pt x="262" y="40"/>
                  <a:pt x="263" y="39"/>
                  <a:pt x="264" y="39"/>
                </a:cubicBezTo>
                <a:cubicBezTo>
                  <a:pt x="264" y="39"/>
                  <a:pt x="264" y="39"/>
                  <a:pt x="265" y="39"/>
                </a:cubicBezTo>
                <a:cubicBezTo>
                  <a:pt x="265" y="38"/>
                  <a:pt x="265" y="38"/>
                  <a:pt x="266" y="38"/>
                </a:cubicBezTo>
                <a:cubicBezTo>
                  <a:pt x="268" y="38"/>
                  <a:pt x="270" y="37"/>
                  <a:pt x="273" y="37"/>
                </a:cubicBezTo>
                <a:cubicBezTo>
                  <a:pt x="273" y="37"/>
                  <a:pt x="273" y="37"/>
                  <a:pt x="274" y="37"/>
                </a:cubicBezTo>
                <a:cubicBezTo>
                  <a:pt x="275" y="38"/>
                  <a:pt x="276" y="36"/>
                  <a:pt x="277" y="35"/>
                </a:cubicBezTo>
                <a:cubicBezTo>
                  <a:pt x="278" y="34"/>
                  <a:pt x="279" y="32"/>
                  <a:pt x="281" y="31"/>
                </a:cubicBezTo>
                <a:cubicBezTo>
                  <a:pt x="282" y="30"/>
                  <a:pt x="283" y="30"/>
                  <a:pt x="284" y="30"/>
                </a:cubicBezTo>
                <a:cubicBezTo>
                  <a:pt x="284" y="29"/>
                  <a:pt x="285" y="29"/>
                  <a:pt x="285" y="29"/>
                </a:cubicBezTo>
                <a:cubicBezTo>
                  <a:pt x="286" y="28"/>
                  <a:pt x="287" y="28"/>
                  <a:pt x="289" y="28"/>
                </a:cubicBezTo>
                <a:cubicBezTo>
                  <a:pt x="291" y="27"/>
                  <a:pt x="292" y="28"/>
                  <a:pt x="294" y="28"/>
                </a:cubicBezTo>
                <a:cubicBezTo>
                  <a:pt x="296" y="28"/>
                  <a:pt x="299" y="29"/>
                  <a:pt x="300" y="31"/>
                </a:cubicBezTo>
                <a:cubicBezTo>
                  <a:pt x="301" y="30"/>
                  <a:pt x="302" y="29"/>
                  <a:pt x="304" y="30"/>
                </a:cubicBezTo>
                <a:cubicBezTo>
                  <a:pt x="305" y="30"/>
                  <a:pt x="306" y="30"/>
                  <a:pt x="307" y="30"/>
                </a:cubicBezTo>
                <a:cubicBezTo>
                  <a:pt x="307" y="30"/>
                  <a:pt x="308" y="30"/>
                  <a:pt x="309" y="30"/>
                </a:cubicBezTo>
                <a:cubicBezTo>
                  <a:pt x="310" y="30"/>
                  <a:pt x="311" y="30"/>
                  <a:pt x="312" y="30"/>
                </a:cubicBezTo>
                <a:cubicBezTo>
                  <a:pt x="312" y="30"/>
                  <a:pt x="312" y="29"/>
                  <a:pt x="313" y="29"/>
                </a:cubicBezTo>
                <a:cubicBezTo>
                  <a:pt x="314" y="28"/>
                  <a:pt x="314" y="27"/>
                  <a:pt x="315" y="27"/>
                </a:cubicBezTo>
                <a:cubicBezTo>
                  <a:pt x="317" y="28"/>
                  <a:pt x="316" y="29"/>
                  <a:pt x="316" y="30"/>
                </a:cubicBezTo>
                <a:cubicBezTo>
                  <a:pt x="317" y="30"/>
                  <a:pt x="317" y="31"/>
                  <a:pt x="317" y="31"/>
                </a:cubicBezTo>
                <a:cubicBezTo>
                  <a:pt x="316" y="32"/>
                  <a:pt x="316" y="32"/>
                  <a:pt x="316" y="33"/>
                </a:cubicBezTo>
                <a:cubicBezTo>
                  <a:pt x="316" y="34"/>
                  <a:pt x="317" y="34"/>
                  <a:pt x="317" y="35"/>
                </a:cubicBezTo>
                <a:cubicBezTo>
                  <a:pt x="318" y="36"/>
                  <a:pt x="318" y="36"/>
                  <a:pt x="319" y="37"/>
                </a:cubicBezTo>
                <a:cubicBezTo>
                  <a:pt x="321" y="39"/>
                  <a:pt x="323" y="40"/>
                  <a:pt x="324" y="42"/>
                </a:cubicBezTo>
                <a:cubicBezTo>
                  <a:pt x="326" y="43"/>
                  <a:pt x="324" y="44"/>
                  <a:pt x="324" y="45"/>
                </a:cubicBezTo>
                <a:cubicBezTo>
                  <a:pt x="325" y="45"/>
                  <a:pt x="327" y="43"/>
                  <a:pt x="328" y="45"/>
                </a:cubicBezTo>
                <a:cubicBezTo>
                  <a:pt x="328" y="45"/>
                  <a:pt x="329" y="45"/>
                  <a:pt x="329" y="45"/>
                </a:cubicBezTo>
                <a:cubicBezTo>
                  <a:pt x="329" y="45"/>
                  <a:pt x="329" y="46"/>
                  <a:pt x="330" y="46"/>
                </a:cubicBezTo>
                <a:cubicBezTo>
                  <a:pt x="330" y="45"/>
                  <a:pt x="331" y="46"/>
                  <a:pt x="331" y="46"/>
                </a:cubicBezTo>
                <a:cubicBezTo>
                  <a:pt x="332" y="46"/>
                  <a:pt x="333" y="46"/>
                  <a:pt x="333" y="47"/>
                </a:cubicBezTo>
                <a:cubicBezTo>
                  <a:pt x="335" y="49"/>
                  <a:pt x="335" y="49"/>
                  <a:pt x="333" y="51"/>
                </a:cubicBezTo>
                <a:cubicBezTo>
                  <a:pt x="333" y="52"/>
                  <a:pt x="333" y="52"/>
                  <a:pt x="333" y="53"/>
                </a:cubicBezTo>
                <a:cubicBezTo>
                  <a:pt x="334" y="53"/>
                  <a:pt x="335" y="54"/>
                  <a:pt x="335" y="55"/>
                </a:cubicBezTo>
                <a:cubicBezTo>
                  <a:pt x="336" y="56"/>
                  <a:pt x="337" y="57"/>
                  <a:pt x="337" y="58"/>
                </a:cubicBezTo>
                <a:cubicBezTo>
                  <a:pt x="338" y="58"/>
                  <a:pt x="339" y="59"/>
                  <a:pt x="339" y="60"/>
                </a:cubicBezTo>
                <a:cubicBezTo>
                  <a:pt x="340" y="60"/>
                  <a:pt x="340" y="60"/>
                  <a:pt x="340" y="60"/>
                </a:cubicBezTo>
                <a:cubicBezTo>
                  <a:pt x="341" y="62"/>
                  <a:pt x="341" y="64"/>
                  <a:pt x="339" y="65"/>
                </a:cubicBezTo>
                <a:cubicBezTo>
                  <a:pt x="338" y="66"/>
                  <a:pt x="337" y="66"/>
                  <a:pt x="336" y="67"/>
                </a:cubicBezTo>
                <a:cubicBezTo>
                  <a:pt x="336" y="72"/>
                  <a:pt x="335" y="74"/>
                  <a:pt x="330" y="75"/>
                </a:cubicBezTo>
                <a:cubicBezTo>
                  <a:pt x="329" y="76"/>
                  <a:pt x="328" y="77"/>
                  <a:pt x="327" y="77"/>
                </a:cubicBezTo>
                <a:cubicBezTo>
                  <a:pt x="327" y="78"/>
                  <a:pt x="326" y="78"/>
                  <a:pt x="326" y="78"/>
                </a:cubicBezTo>
                <a:cubicBezTo>
                  <a:pt x="325" y="79"/>
                  <a:pt x="324" y="79"/>
                  <a:pt x="323" y="79"/>
                </a:cubicBezTo>
                <a:cubicBezTo>
                  <a:pt x="321" y="79"/>
                  <a:pt x="319" y="79"/>
                  <a:pt x="318" y="80"/>
                </a:cubicBezTo>
                <a:cubicBezTo>
                  <a:pt x="317" y="81"/>
                  <a:pt x="316" y="81"/>
                  <a:pt x="315" y="81"/>
                </a:cubicBezTo>
                <a:cubicBezTo>
                  <a:pt x="309" y="79"/>
                  <a:pt x="303" y="79"/>
                  <a:pt x="297" y="80"/>
                </a:cubicBezTo>
                <a:cubicBezTo>
                  <a:pt x="296" y="81"/>
                  <a:pt x="294" y="82"/>
                  <a:pt x="292" y="81"/>
                </a:cubicBezTo>
                <a:cubicBezTo>
                  <a:pt x="291" y="81"/>
                  <a:pt x="290" y="82"/>
                  <a:pt x="289" y="82"/>
                </a:cubicBezTo>
                <a:cubicBezTo>
                  <a:pt x="289" y="80"/>
                  <a:pt x="287" y="80"/>
                  <a:pt x="286" y="80"/>
                </a:cubicBezTo>
                <a:cubicBezTo>
                  <a:pt x="286" y="81"/>
                  <a:pt x="287" y="81"/>
                  <a:pt x="287" y="82"/>
                </a:cubicBezTo>
                <a:cubicBezTo>
                  <a:pt x="289" y="83"/>
                  <a:pt x="289" y="84"/>
                  <a:pt x="287" y="85"/>
                </a:cubicBezTo>
                <a:cubicBezTo>
                  <a:pt x="285" y="87"/>
                  <a:pt x="282" y="88"/>
                  <a:pt x="280" y="90"/>
                </a:cubicBezTo>
                <a:cubicBezTo>
                  <a:pt x="279" y="91"/>
                  <a:pt x="278" y="91"/>
                  <a:pt x="277" y="92"/>
                </a:cubicBezTo>
                <a:cubicBezTo>
                  <a:pt x="274" y="93"/>
                  <a:pt x="272" y="95"/>
                  <a:pt x="270" y="98"/>
                </a:cubicBezTo>
                <a:cubicBezTo>
                  <a:pt x="270" y="98"/>
                  <a:pt x="269" y="99"/>
                  <a:pt x="270" y="100"/>
                </a:cubicBezTo>
                <a:cubicBezTo>
                  <a:pt x="272" y="101"/>
                  <a:pt x="270" y="103"/>
                  <a:pt x="271" y="105"/>
                </a:cubicBezTo>
                <a:cubicBezTo>
                  <a:pt x="273" y="105"/>
                  <a:pt x="274" y="105"/>
                  <a:pt x="275" y="102"/>
                </a:cubicBezTo>
                <a:cubicBezTo>
                  <a:pt x="275" y="101"/>
                  <a:pt x="276" y="100"/>
                  <a:pt x="277" y="100"/>
                </a:cubicBezTo>
                <a:cubicBezTo>
                  <a:pt x="279" y="97"/>
                  <a:pt x="282" y="96"/>
                  <a:pt x="285" y="95"/>
                </a:cubicBezTo>
                <a:cubicBezTo>
                  <a:pt x="286" y="94"/>
                  <a:pt x="286" y="94"/>
                  <a:pt x="286" y="94"/>
                </a:cubicBezTo>
                <a:cubicBezTo>
                  <a:pt x="287" y="93"/>
                  <a:pt x="289" y="93"/>
                  <a:pt x="290" y="92"/>
                </a:cubicBezTo>
                <a:cubicBezTo>
                  <a:pt x="290" y="92"/>
                  <a:pt x="291" y="91"/>
                  <a:pt x="291" y="92"/>
                </a:cubicBezTo>
                <a:cubicBezTo>
                  <a:pt x="292" y="92"/>
                  <a:pt x="292" y="93"/>
                  <a:pt x="292" y="93"/>
                </a:cubicBezTo>
                <a:cubicBezTo>
                  <a:pt x="291" y="94"/>
                  <a:pt x="291" y="94"/>
                  <a:pt x="291" y="95"/>
                </a:cubicBezTo>
                <a:cubicBezTo>
                  <a:pt x="292" y="95"/>
                  <a:pt x="292" y="94"/>
                  <a:pt x="293" y="94"/>
                </a:cubicBezTo>
                <a:cubicBezTo>
                  <a:pt x="293" y="94"/>
                  <a:pt x="293" y="93"/>
                  <a:pt x="293" y="93"/>
                </a:cubicBezTo>
                <a:cubicBezTo>
                  <a:pt x="294" y="90"/>
                  <a:pt x="296" y="89"/>
                  <a:pt x="299" y="89"/>
                </a:cubicBezTo>
                <a:cubicBezTo>
                  <a:pt x="301" y="87"/>
                  <a:pt x="303" y="88"/>
                  <a:pt x="305" y="87"/>
                </a:cubicBezTo>
                <a:cubicBezTo>
                  <a:pt x="306" y="87"/>
                  <a:pt x="307" y="87"/>
                  <a:pt x="308" y="87"/>
                </a:cubicBezTo>
                <a:cubicBezTo>
                  <a:pt x="310" y="87"/>
                  <a:pt x="313" y="87"/>
                  <a:pt x="315" y="88"/>
                </a:cubicBezTo>
                <a:cubicBezTo>
                  <a:pt x="317" y="89"/>
                  <a:pt x="320" y="89"/>
                  <a:pt x="322" y="89"/>
                </a:cubicBezTo>
                <a:cubicBezTo>
                  <a:pt x="324" y="89"/>
                  <a:pt x="326" y="88"/>
                  <a:pt x="324" y="91"/>
                </a:cubicBezTo>
                <a:cubicBezTo>
                  <a:pt x="324" y="92"/>
                  <a:pt x="326" y="94"/>
                  <a:pt x="325" y="96"/>
                </a:cubicBezTo>
                <a:cubicBezTo>
                  <a:pt x="325" y="99"/>
                  <a:pt x="324" y="102"/>
                  <a:pt x="321" y="103"/>
                </a:cubicBezTo>
                <a:cubicBezTo>
                  <a:pt x="320" y="105"/>
                  <a:pt x="318" y="105"/>
                  <a:pt x="316" y="106"/>
                </a:cubicBezTo>
                <a:cubicBezTo>
                  <a:pt x="315" y="108"/>
                  <a:pt x="312" y="109"/>
                  <a:pt x="311" y="110"/>
                </a:cubicBezTo>
                <a:cubicBezTo>
                  <a:pt x="311" y="111"/>
                  <a:pt x="311" y="112"/>
                  <a:pt x="311" y="112"/>
                </a:cubicBezTo>
                <a:cubicBezTo>
                  <a:pt x="310" y="114"/>
                  <a:pt x="311" y="114"/>
                  <a:pt x="312" y="115"/>
                </a:cubicBezTo>
                <a:cubicBezTo>
                  <a:pt x="314" y="115"/>
                  <a:pt x="314" y="114"/>
                  <a:pt x="315" y="113"/>
                </a:cubicBezTo>
                <a:cubicBezTo>
                  <a:pt x="316" y="112"/>
                  <a:pt x="316" y="111"/>
                  <a:pt x="317" y="111"/>
                </a:cubicBezTo>
                <a:cubicBezTo>
                  <a:pt x="317" y="111"/>
                  <a:pt x="318" y="111"/>
                  <a:pt x="318" y="111"/>
                </a:cubicBezTo>
                <a:cubicBezTo>
                  <a:pt x="321" y="109"/>
                  <a:pt x="325" y="107"/>
                  <a:pt x="327" y="104"/>
                </a:cubicBezTo>
                <a:cubicBezTo>
                  <a:pt x="328" y="103"/>
                  <a:pt x="329" y="103"/>
                  <a:pt x="330" y="103"/>
                </a:cubicBezTo>
                <a:cubicBezTo>
                  <a:pt x="331" y="102"/>
                  <a:pt x="332" y="103"/>
                  <a:pt x="333" y="102"/>
                </a:cubicBezTo>
                <a:cubicBezTo>
                  <a:pt x="333" y="101"/>
                  <a:pt x="333" y="100"/>
                  <a:pt x="334" y="99"/>
                </a:cubicBezTo>
                <a:cubicBezTo>
                  <a:pt x="332" y="96"/>
                  <a:pt x="333" y="94"/>
                  <a:pt x="333" y="91"/>
                </a:cubicBezTo>
                <a:cubicBezTo>
                  <a:pt x="332" y="90"/>
                  <a:pt x="334" y="89"/>
                  <a:pt x="335" y="89"/>
                </a:cubicBezTo>
                <a:cubicBezTo>
                  <a:pt x="337" y="87"/>
                  <a:pt x="340" y="86"/>
                  <a:pt x="343" y="85"/>
                </a:cubicBezTo>
                <a:cubicBezTo>
                  <a:pt x="347" y="84"/>
                  <a:pt x="348" y="85"/>
                  <a:pt x="348" y="89"/>
                </a:cubicBezTo>
                <a:cubicBezTo>
                  <a:pt x="348" y="91"/>
                  <a:pt x="349" y="92"/>
                  <a:pt x="349" y="95"/>
                </a:cubicBezTo>
                <a:cubicBezTo>
                  <a:pt x="349" y="96"/>
                  <a:pt x="349" y="97"/>
                  <a:pt x="348" y="98"/>
                </a:cubicBezTo>
                <a:cubicBezTo>
                  <a:pt x="348" y="98"/>
                  <a:pt x="348" y="99"/>
                  <a:pt x="348" y="99"/>
                </a:cubicBezTo>
                <a:cubicBezTo>
                  <a:pt x="349" y="102"/>
                  <a:pt x="348" y="104"/>
                  <a:pt x="348" y="107"/>
                </a:cubicBezTo>
                <a:cubicBezTo>
                  <a:pt x="348" y="108"/>
                  <a:pt x="348" y="110"/>
                  <a:pt x="347" y="111"/>
                </a:cubicBezTo>
                <a:cubicBezTo>
                  <a:pt x="346" y="114"/>
                  <a:pt x="346" y="116"/>
                  <a:pt x="345" y="118"/>
                </a:cubicBezTo>
                <a:cubicBezTo>
                  <a:pt x="345" y="119"/>
                  <a:pt x="345" y="120"/>
                  <a:pt x="344" y="121"/>
                </a:cubicBezTo>
                <a:cubicBezTo>
                  <a:pt x="342" y="122"/>
                  <a:pt x="342" y="124"/>
                  <a:pt x="341" y="126"/>
                </a:cubicBezTo>
                <a:cubicBezTo>
                  <a:pt x="339" y="129"/>
                  <a:pt x="339" y="133"/>
                  <a:pt x="335" y="135"/>
                </a:cubicBezTo>
                <a:cubicBezTo>
                  <a:pt x="335" y="136"/>
                  <a:pt x="334" y="137"/>
                  <a:pt x="333" y="138"/>
                </a:cubicBezTo>
                <a:cubicBezTo>
                  <a:pt x="334" y="140"/>
                  <a:pt x="334" y="142"/>
                  <a:pt x="333" y="144"/>
                </a:cubicBezTo>
                <a:cubicBezTo>
                  <a:pt x="333" y="145"/>
                  <a:pt x="331" y="145"/>
                  <a:pt x="331" y="146"/>
                </a:cubicBezTo>
                <a:cubicBezTo>
                  <a:pt x="332" y="147"/>
                  <a:pt x="331" y="148"/>
                  <a:pt x="330" y="148"/>
                </a:cubicBezTo>
                <a:cubicBezTo>
                  <a:pt x="329" y="148"/>
                  <a:pt x="329" y="149"/>
                  <a:pt x="330" y="150"/>
                </a:cubicBezTo>
                <a:cubicBezTo>
                  <a:pt x="330" y="151"/>
                  <a:pt x="330" y="151"/>
                  <a:pt x="331" y="150"/>
                </a:cubicBezTo>
                <a:cubicBezTo>
                  <a:pt x="331" y="149"/>
                  <a:pt x="332" y="149"/>
                  <a:pt x="333" y="148"/>
                </a:cubicBezTo>
                <a:cubicBezTo>
                  <a:pt x="335" y="145"/>
                  <a:pt x="336" y="143"/>
                  <a:pt x="336" y="140"/>
                </a:cubicBezTo>
                <a:cubicBezTo>
                  <a:pt x="336" y="139"/>
                  <a:pt x="336" y="139"/>
                  <a:pt x="337" y="139"/>
                </a:cubicBezTo>
                <a:cubicBezTo>
                  <a:pt x="338" y="138"/>
                  <a:pt x="339" y="137"/>
                  <a:pt x="340" y="136"/>
                </a:cubicBezTo>
                <a:cubicBezTo>
                  <a:pt x="342" y="135"/>
                  <a:pt x="342" y="134"/>
                  <a:pt x="342" y="132"/>
                </a:cubicBezTo>
                <a:cubicBezTo>
                  <a:pt x="343" y="131"/>
                  <a:pt x="344" y="131"/>
                  <a:pt x="344" y="130"/>
                </a:cubicBezTo>
                <a:cubicBezTo>
                  <a:pt x="344" y="130"/>
                  <a:pt x="345" y="129"/>
                  <a:pt x="345" y="129"/>
                </a:cubicBezTo>
                <a:cubicBezTo>
                  <a:pt x="345" y="127"/>
                  <a:pt x="347" y="126"/>
                  <a:pt x="348" y="125"/>
                </a:cubicBezTo>
                <a:cubicBezTo>
                  <a:pt x="349" y="125"/>
                  <a:pt x="349" y="124"/>
                  <a:pt x="350" y="124"/>
                </a:cubicBezTo>
                <a:cubicBezTo>
                  <a:pt x="348" y="122"/>
                  <a:pt x="351" y="122"/>
                  <a:pt x="351" y="121"/>
                </a:cubicBezTo>
                <a:cubicBezTo>
                  <a:pt x="350" y="117"/>
                  <a:pt x="353" y="116"/>
                  <a:pt x="355" y="113"/>
                </a:cubicBezTo>
                <a:cubicBezTo>
                  <a:pt x="356" y="112"/>
                  <a:pt x="356" y="111"/>
                  <a:pt x="358" y="110"/>
                </a:cubicBezTo>
                <a:cubicBezTo>
                  <a:pt x="358" y="110"/>
                  <a:pt x="358" y="109"/>
                  <a:pt x="358" y="109"/>
                </a:cubicBezTo>
                <a:cubicBezTo>
                  <a:pt x="356" y="109"/>
                  <a:pt x="357" y="107"/>
                  <a:pt x="356" y="106"/>
                </a:cubicBezTo>
                <a:cubicBezTo>
                  <a:pt x="356" y="105"/>
                  <a:pt x="356" y="105"/>
                  <a:pt x="356" y="105"/>
                </a:cubicBezTo>
                <a:cubicBezTo>
                  <a:pt x="357" y="104"/>
                  <a:pt x="358" y="105"/>
                  <a:pt x="358" y="105"/>
                </a:cubicBezTo>
                <a:cubicBezTo>
                  <a:pt x="358" y="107"/>
                  <a:pt x="359" y="108"/>
                  <a:pt x="360" y="107"/>
                </a:cubicBezTo>
                <a:cubicBezTo>
                  <a:pt x="361" y="108"/>
                  <a:pt x="360" y="108"/>
                  <a:pt x="360" y="109"/>
                </a:cubicBezTo>
                <a:cubicBezTo>
                  <a:pt x="361" y="109"/>
                  <a:pt x="361" y="107"/>
                  <a:pt x="363" y="108"/>
                </a:cubicBezTo>
                <a:cubicBezTo>
                  <a:pt x="360" y="110"/>
                  <a:pt x="361" y="114"/>
                  <a:pt x="359" y="118"/>
                </a:cubicBezTo>
                <a:cubicBezTo>
                  <a:pt x="361" y="118"/>
                  <a:pt x="361" y="117"/>
                  <a:pt x="362" y="116"/>
                </a:cubicBezTo>
                <a:cubicBezTo>
                  <a:pt x="365" y="112"/>
                  <a:pt x="367" y="112"/>
                  <a:pt x="370" y="116"/>
                </a:cubicBezTo>
                <a:cubicBezTo>
                  <a:pt x="371" y="116"/>
                  <a:pt x="370" y="114"/>
                  <a:pt x="371" y="115"/>
                </a:cubicBezTo>
                <a:cubicBezTo>
                  <a:pt x="372" y="115"/>
                  <a:pt x="372" y="116"/>
                  <a:pt x="372" y="116"/>
                </a:cubicBezTo>
                <a:cubicBezTo>
                  <a:pt x="372" y="117"/>
                  <a:pt x="372" y="118"/>
                  <a:pt x="373" y="118"/>
                </a:cubicBezTo>
                <a:cubicBezTo>
                  <a:pt x="374" y="118"/>
                  <a:pt x="375" y="118"/>
                  <a:pt x="375" y="116"/>
                </a:cubicBezTo>
                <a:cubicBezTo>
                  <a:pt x="375" y="114"/>
                  <a:pt x="377" y="113"/>
                  <a:pt x="378" y="111"/>
                </a:cubicBezTo>
                <a:cubicBezTo>
                  <a:pt x="377" y="111"/>
                  <a:pt x="377" y="110"/>
                  <a:pt x="377" y="110"/>
                </a:cubicBezTo>
                <a:cubicBezTo>
                  <a:pt x="376" y="109"/>
                  <a:pt x="376" y="106"/>
                  <a:pt x="377" y="106"/>
                </a:cubicBezTo>
                <a:cubicBezTo>
                  <a:pt x="379" y="105"/>
                  <a:pt x="378" y="107"/>
                  <a:pt x="379" y="107"/>
                </a:cubicBezTo>
                <a:cubicBezTo>
                  <a:pt x="379" y="107"/>
                  <a:pt x="379" y="107"/>
                  <a:pt x="380" y="107"/>
                </a:cubicBezTo>
                <a:cubicBezTo>
                  <a:pt x="379" y="105"/>
                  <a:pt x="380" y="103"/>
                  <a:pt x="379" y="101"/>
                </a:cubicBezTo>
                <a:cubicBezTo>
                  <a:pt x="379" y="99"/>
                  <a:pt x="381" y="100"/>
                  <a:pt x="381" y="99"/>
                </a:cubicBezTo>
                <a:cubicBezTo>
                  <a:pt x="383" y="101"/>
                  <a:pt x="383" y="99"/>
                  <a:pt x="383" y="98"/>
                </a:cubicBezTo>
                <a:cubicBezTo>
                  <a:pt x="384" y="97"/>
                  <a:pt x="385" y="96"/>
                  <a:pt x="386" y="98"/>
                </a:cubicBezTo>
                <a:cubicBezTo>
                  <a:pt x="389" y="96"/>
                  <a:pt x="392" y="100"/>
                  <a:pt x="395" y="98"/>
                </a:cubicBezTo>
                <a:cubicBezTo>
                  <a:pt x="396" y="97"/>
                  <a:pt x="398" y="98"/>
                  <a:pt x="399" y="99"/>
                </a:cubicBezTo>
                <a:cubicBezTo>
                  <a:pt x="401" y="102"/>
                  <a:pt x="405" y="103"/>
                  <a:pt x="408" y="106"/>
                </a:cubicBezTo>
                <a:cubicBezTo>
                  <a:pt x="409" y="107"/>
                  <a:pt x="410" y="108"/>
                  <a:pt x="410" y="109"/>
                </a:cubicBezTo>
                <a:cubicBezTo>
                  <a:pt x="411" y="111"/>
                  <a:pt x="411" y="112"/>
                  <a:pt x="413" y="113"/>
                </a:cubicBezTo>
                <a:cubicBezTo>
                  <a:pt x="414" y="113"/>
                  <a:pt x="413" y="114"/>
                  <a:pt x="413" y="115"/>
                </a:cubicBezTo>
                <a:close/>
                <a:moveTo>
                  <a:pt x="313" y="33"/>
                </a:moveTo>
                <a:cubicBezTo>
                  <a:pt x="313" y="33"/>
                  <a:pt x="313" y="33"/>
                  <a:pt x="313" y="33"/>
                </a:cubicBezTo>
                <a:cubicBezTo>
                  <a:pt x="313" y="33"/>
                  <a:pt x="313" y="33"/>
                  <a:pt x="313" y="33"/>
                </a:cubicBezTo>
                <a:close/>
                <a:moveTo>
                  <a:pt x="63" y="129"/>
                </a:moveTo>
                <a:cubicBezTo>
                  <a:pt x="63" y="129"/>
                  <a:pt x="63" y="128"/>
                  <a:pt x="63" y="128"/>
                </a:cubicBezTo>
                <a:cubicBezTo>
                  <a:pt x="63" y="129"/>
                  <a:pt x="63" y="129"/>
                  <a:pt x="63" y="129"/>
                </a:cubicBezTo>
                <a:close/>
                <a:moveTo>
                  <a:pt x="119" y="395"/>
                </a:moveTo>
                <a:cubicBezTo>
                  <a:pt x="119" y="395"/>
                  <a:pt x="119" y="395"/>
                  <a:pt x="119" y="395"/>
                </a:cubicBezTo>
                <a:cubicBezTo>
                  <a:pt x="119" y="395"/>
                  <a:pt x="119" y="395"/>
                  <a:pt x="119" y="395"/>
                </a:cubicBezTo>
                <a:close/>
                <a:moveTo>
                  <a:pt x="122" y="401"/>
                </a:moveTo>
                <a:cubicBezTo>
                  <a:pt x="122" y="401"/>
                  <a:pt x="122" y="401"/>
                  <a:pt x="122" y="401"/>
                </a:cubicBezTo>
                <a:cubicBezTo>
                  <a:pt x="122" y="401"/>
                  <a:pt x="122" y="401"/>
                  <a:pt x="122" y="401"/>
                </a:cubicBezTo>
                <a:close/>
                <a:moveTo>
                  <a:pt x="136" y="405"/>
                </a:moveTo>
                <a:cubicBezTo>
                  <a:pt x="136" y="405"/>
                  <a:pt x="136" y="405"/>
                  <a:pt x="136" y="405"/>
                </a:cubicBezTo>
                <a:cubicBezTo>
                  <a:pt x="136" y="405"/>
                  <a:pt x="136" y="405"/>
                  <a:pt x="136" y="405"/>
                </a:cubicBezTo>
                <a:cubicBezTo>
                  <a:pt x="136" y="405"/>
                  <a:pt x="136" y="405"/>
                  <a:pt x="136" y="405"/>
                </a:cubicBezTo>
                <a:close/>
                <a:moveTo>
                  <a:pt x="301" y="426"/>
                </a:moveTo>
                <a:cubicBezTo>
                  <a:pt x="301" y="426"/>
                  <a:pt x="301" y="426"/>
                  <a:pt x="301" y="426"/>
                </a:cubicBezTo>
                <a:cubicBezTo>
                  <a:pt x="301" y="426"/>
                  <a:pt x="301" y="426"/>
                  <a:pt x="301" y="426"/>
                </a:cubicBezTo>
                <a:close/>
                <a:moveTo>
                  <a:pt x="326" y="151"/>
                </a:moveTo>
                <a:cubicBezTo>
                  <a:pt x="326" y="151"/>
                  <a:pt x="326" y="151"/>
                  <a:pt x="326" y="151"/>
                </a:cubicBezTo>
                <a:cubicBezTo>
                  <a:pt x="326" y="151"/>
                  <a:pt x="326" y="151"/>
                  <a:pt x="326" y="151"/>
                </a:cubicBezTo>
                <a:close/>
                <a:moveTo>
                  <a:pt x="373" y="146"/>
                </a:moveTo>
                <a:cubicBezTo>
                  <a:pt x="372" y="146"/>
                  <a:pt x="372" y="146"/>
                  <a:pt x="372" y="146"/>
                </a:cubicBezTo>
                <a:cubicBezTo>
                  <a:pt x="372" y="146"/>
                  <a:pt x="372" y="146"/>
                  <a:pt x="373" y="146"/>
                </a:cubicBezTo>
                <a:close/>
                <a:moveTo>
                  <a:pt x="373" y="329"/>
                </a:moveTo>
                <a:cubicBezTo>
                  <a:pt x="372" y="328"/>
                  <a:pt x="372" y="329"/>
                  <a:pt x="372" y="329"/>
                </a:cubicBezTo>
                <a:cubicBezTo>
                  <a:pt x="371" y="330"/>
                  <a:pt x="371" y="330"/>
                  <a:pt x="370" y="329"/>
                </a:cubicBezTo>
                <a:cubicBezTo>
                  <a:pt x="369" y="328"/>
                  <a:pt x="369" y="327"/>
                  <a:pt x="368" y="325"/>
                </a:cubicBezTo>
                <a:cubicBezTo>
                  <a:pt x="368" y="325"/>
                  <a:pt x="369" y="325"/>
                  <a:pt x="369" y="324"/>
                </a:cubicBezTo>
                <a:cubicBezTo>
                  <a:pt x="370" y="324"/>
                  <a:pt x="370" y="323"/>
                  <a:pt x="370" y="323"/>
                </a:cubicBezTo>
                <a:cubicBezTo>
                  <a:pt x="369" y="322"/>
                  <a:pt x="369" y="321"/>
                  <a:pt x="369" y="321"/>
                </a:cubicBezTo>
                <a:cubicBezTo>
                  <a:pt x="368" y="321"/>
                  <a:pt x="368" y="322"/>
                  <a:pt x="368" y="322"/>
                </a:cubicBezTo>
                <a:cubicBezTo>
                  <a:pt x="367" y="323"/>
                  <a:pt x="367" y="324"/>
                  <a:pt x="366" y="323"/>
                </a:cubicBezTo>
                <a:cubicBezTo>
                  <a:pt x="365" y="322"/>
                  <a:pt x="363" y="323"/>
                  <a:pt x="363" y="324"/>
                </a:cubicBezTo>
                <a:cubicBezTo>
                  <a:pt x="363" y="326"/>
                  <a:pt x="363" y="327"/>
                  <a:pt x="363" y="328"/>
                </a:cubicBezTo>
                <a:cubicBezTo>
                  <a:pt x="363" y="330"/>
                  <a:pt x="362" y="331"/>
                  <a:pt x="363" y="332"/>
                </a:cubicBezTo>
                <a:cubicBezTo>
                  <a:pt x="364" y="332"/>
                  <a:pt x="366" y="333"/>
                  <a:pt x="367" y="332"/>
                </a:cubicBezTo>
                <a:cubicBezTo>
                  <a:pt x="368" y="331"/>
                  <a:pt x="370" y="331"/>
                  <a:pt x="371" y="332"/>
                </a:cubicBezTo>
                <a:cubicBezTo>
                  <a:pt x="372" y="332"/>
                  <a:pt x="373" y="332"/>
                  <a:pt x="373" y="330"/>
                </a:cubicBezTo>
                <a:cubicBezTo>
                  <a:pt x="373" y="329"/>
                  <a:pt x="373" y="329"/>
                  <a:pt x="373" y="329"/>
                </a:cubicBezTo>
                <a:close/>
                <a:moveTo>
                  <a:pt x="340" y="393"/>
                </a:moveTo>
                <a:cubicBezTo>
                  <a:pt x="340" y="393"/>
                  <a:pt x="340" y="393"/>
                  <a:pt x="340" y="393"/>
                </a:cubicBezTo>
                <a:cubicBezTo>
                  <a:pt x="341" y="394"/>
                  <a:pt x="342" y="394"/>
                  <a:pt x="342" y="393"/>
                </a:cubicBezTo>
                <a:cubicBezTo>
                  <a:pt x="343" y="393"/>
                  <a:pt x="342" y="392"/>
                  <a:pt x="342" y="391"/>
                </a:cubicBezTo>
                <a:cubicBezTo>
                  <a:pt x="340" y="390"/>
                  <a:pt x="338" y="389"/>
                  <a:pt x="337" y="388"/>
                </a:cubicBezTo>
                <a:cubicBezTo>
                  <a:pt x="336" y="387"/>
                  <a:pt x="335" y="386"/>
                  <a:pt x="335" y="385"/>
                </a:cubicBezTo>
                <a:cubicBezTo>
                  <a:pt x="334" y="384"/>
                  <a:pt x="333" y="383"/>
                  <a:pt x="331" y="384"/>
                </a:cubicBezTo>
                <a:cubicBezTo>
                  <a:pt x="330" y="383"/>
                  <a:pt x="330" y="383"/>
                  <a:pt x="329" y="383"/>
                </a:cubicBezTo>
                <a:cubicBezTo>
                  <a:pt x="326" y="382"/>
                  <a:pt x="325" y="383"/>
                  <a:pt x="326" y="386"/>
                </a:cubicBezTo>
                <a:cubicBezTo>
                  <a:pt x="326" y="387"/>
                  <a:pt x="326" y="388"/>
                  <a:pt x="326" y="389"/>
                </a:cubicBezTo>
                <a:cubicBezTo>
                  <a:pt x="328" y="391"/>
                  <a:pt x="329" y="393"/>
                  <a:pt x="332" y="394"/>
                </a:cubicBezTo>
                <a:cubicBezTo>
                  <a:pt x="333" y="395"/>
                  <a:pt x="334" y="395"/>
                  <a:pt x="335" y="396"/>
                </a:cubicBezTo>
                <a:cubicBezTo>
                  <a:pt x="336" y="398"/>
                  <a:pt x="337" y="399"/>
                  <a:pt x="339" y="399"/>
                </a:cubicBezTo>
                <a:cubicBezTo>
                  <a:pt x="339" y="400"/>
                  <a:pt x="340" y="401"/>
                  <a:pt x="340" y="400"/>
                </a:cubicBezTo>
                <a:cubicBezTo>
                  <a:pt x="341" y="400"/>
                  <a:pt x="341" y="399"/>
                  <a:pt x="341" y="398"/>
                </a:cubicBezTo>
                <a:cubicBezTo>
                  <a:pt x="341" y="396"/>
                  <a:pt x="340" y="396"/>
                  <a:pt x="339" y="395"/>
                </a:cubicBezTo>
                <a:cubicBezTo>
                  <a:pt x="338" y="395"/>
                  <a:pt x="337" y="394"/>
                  <a:pt x="338" y="393"/>
                </a:cubicBezTo>
                <a:cubicBezTo>
                  <a:pt x="338" y="392"/>
                  <a:pt x="339" y="393"/>
                  <a:pt x="340" y="393"/>
                </a:cubicBezTo>
                <a:close/>
                <a:moveTo>
                  <a:pt x="129" y="86"/>
                </a:moveTo>
                <a:cubicBezTo>
                  <a:pt x="129" y="87"/>
                  <a:pt x="130" y="87"/>
                  <a:pt x="131" y="88"/>
                </a:cubicBezTo>
                <a:cubicBezTo>
                  <a:pt x="131" y="88"/>
                  <a:pt x="131" y="88"/>
                  <a:pt x="131" y="88"/>
                </a:cubicBezTo>
                <a:cubicBezTo>
                  <a:pt x="132" y="89"/>
                  <a:pt x="132" y="89"/>
                  <a:pt x="133" y="90"/>
                </a:cubicBezTo>
                <a:cubicBezTo>
                  <a:pt x="134" y="91"/>
                  <a:pt x="135" y="92"/>
                  <a:pt x="137" y="93"/>
                </a:cubicBezTo>
                <a:cubicBezTo>
                  <a:pt x="138" y="93"/>
                  <a:pt x="139" y="93"/>
                  <a:pt x="139" y="92"/>
                </a:cubicBezTo>
                <a:cubicBezTo>
                  <a:pt x="140" y="92"/>
                  <a:pt x="139" y="91"/>
                  <a:pt x="139" y="90"/>
                </a:cubicBezTo>
                <a:cubicBezTo>
                  <a:pt x="138" y="90"/>
                  <a:pt x="138" y="89"/>
                  <a:pt x="137" y="88"/>
                </a:cubicBezTo>
                <a:cubicBezTo>
                  <a:pt x="137" y="86"/>
                  <a:pt x="136" y="83"/>
                  <a:pt x="133" y="83"/>
                </a:cubicBezTo>
                <a:cubicBezTo>
                  <a:pt x="132" y="82"/>
                  <a:pt x="132" y="80"/>
                  <a:pt x="131" y="79"/>
                </a:cubicBezTo>
                <a:cubicBezTo>
                  <a:pt x="132" y="78"/>
                  <a:pt x="132" y="78"/>
                  <a:pt x="131" y="77"/>
                </a:cubicBezTo>
                <a:cubicBezTo>
                  <a:pt x="131" y="76"/>
                  <a:pt x="130" y="75"/>
                  <a:pt x="129" y="75"/>
                </a:cubicBezTo>
                <a:cubicBezTo>
                  <a:pt x="129" y="74"/>
                  <a:pt x="128" y="74"/>
                  <a:pt x="127" y="75"/>
                </a:cubicBezTo>
                <a:cubicBezTo>
                  <a:pt x="126" y="78"/>
                  <a:pt x="126" y="82"/>
                  <a:pt x="127" y="85"/>
                </a:cubicBezTo>
                <a:cubicBezTo>
                  <a:pt x="128" y="86"/>
                  <a:pt x="128" y="86"/>
                  <a:pt x="129" y="86"/>
                </a:cubicBezTo>
                <a:close/>
                <a:moveTo>
                  <a:pt x="216" y="27"/>
                </a:moveTo>
                <a:cubicBezTo>
                  <a:pt x="217" y="27"/>
                  <a:pt x="217" y="27"/>
                  <a:pt x="218" y="27"/>
                </a:cubicBezTo>
                <a:cubicBezTo>
                  <a:pt x="218" y="27"/>
                  <a:pt x="218" y="27"/>
                  <a:pt x="219" y="28"/>
                </a:cubicBezTo>
                <a:cubicBezTo>
                  <a:pt x="219" y="28"/>
                  <a:pt x="219" y="28"/>
                  <a:pt x="219" y="28"/>
                </a:cubicBezTo>
                <a:cubicBezTo>
                  <a:pt x="221" y="29"/>
                  <a:pt x="222" y="30"/>
                  <a:pt x="223" y="31"/>
                </a:cubicBezTo>
                <a:cubicBezTo>
                  <a:pt x="224" y="32"/>
                  <a:pt x="225" y="32"/>
                  <a:pt x="225" y="31"/>
                </a:cubicBezTo>
                <a:cubicBezTo>
                  <a:pt x="226" y="31"/>
                  <a:pt x="226" y="30"/>
                  <a:pt x="225" y="29"/>
                </a:cubicBezTo>
                <a:cubicBezTo>
                  <a:pt x="225" y="29"/>
                  <a:pt x="224" y="29"/>
                  <a:pt x="224" y="28"/>
                </a:cubicBezTo>
                <a:cubicBezTo>
                  <a:pt x="223" y="27"/>
                  <a:pt x="222" y="28"/>
                  <a:pt x="221" y="28"/>
                </a:cubicBezTo>
                <a:cubicBezTo>
                  <a:pt x="221" y="27"/>
                  <a:pt x="221" y="27"/>
                  <a:pt x="220" y="27"/>
                </a:cubicBezTo>
                <a:cubicBezTo>
                  <a:pt x="220" y="23"/>
                  <a:pt x="217" y="21"/>
                  <a:pt x="214" y="19"/>
                </a:cubicBezTo>
                <a:cubicBezTo>
                  <a:pt x="213" y="18"/>
                  <a:pt x="212" y="19"/>
                  <a:pt x="211" y="20"/>
                </a:cubicBezTo>
                <a:cubicBezTo>
                  <a:pt x="211" y="23"/>
                  <a:pt x="211" y="27"/>
                  <a:pt x="216" y="27"/>
                </a:cubicBezTo>
                <a:close/>
                <a:moveTo>
                  <a:pt x="208" y="32"/>
                </a:moveTo>
                <a:cubicBezTo>
                  <a:pt x="209" y="34"/>
                  <a:pt x="211" y="36"/>
                  <a:pt x="212" y="38"/>
                </a:cubicBezTo>
                <a:cubicBezTo>
                  <a:pt x="212" y="38"/>
                  <a:pt x="213" y="39"/>
                  <a:pt x="213" y="39"/>
                </a:cubicBezTo>
                <a:cubicBezTo>
                  <a:pt x="214" y="40"/>
                  <a:pt x="216" y="41"/>
                  <a:pt x="217" y="40"/>
                </a:cubicBezTo>
                <a:cubicBezTo>
                  <a:pt x="218" y="39"/>
                  <a:pt x="216" y="38"/>
                  <a:pt x="216" y="37"/>
                </a:cubicBezTo>
                <a:cubicBezTo>
                  <a:pt x="214" y="35"/>
                  <a:pt x="212" y="32"/>
                  <a:pt x="210" y="29"/>
                </a:cubicBezTo>
                <a:cubicBezTo>
                  <a:pt x="209" y="28"/>
                  <a:pt x="209" y="29"/>
                  <a:pt x="208" y="29"/>
                </a:cubicBezTo>
                <a:cubicBezTo>
                  <a:pt x="206" y="30"/>
                  <a:pt x="207" y="31"/>
                  <a:pt x="208" y="32"/>
                </a:cubicBezTo>
                <a:close/>
                <a:moveTo>
                  <a:pt x="336" y="377"/>
                </a:moveTo>
                <a:cubicBezTo>
                  <a:pt x="334" y="375"/>
                  <a:pt x="332" y="377"/>
                  <a:pt x="330" y="376"/>
                </a:cubicBezTo>
                <a:cubicBezTo>
                  <a:pt x="330" y="375"/>
                  <a:pt x="330" y="375"/>
                  <a:pt x="330" y="375"/>
                </a:cubicBezTo>
                <a:cubicBezTo>
                  <a:pt x="330" y="375"/>
                  <a:pt x="331" y="375"/>
                  <a:pt x="331" y="375"/>
                </a:cubicBezTo>
                <a:cubicBezTo>
                  <a:pt x="332" y="375"/>
                  <a:pt x="332" y="376"/>
                  <a:pt x="333" y="375"/>
                </a:cubicBezTo>
                <a:cubicBezTo>
                  <a:pt x="333" y="374"/>
                  <a:pt x="332" y="374"/>
                  <a:pt x="332" y="373"/>
                </a:cubicBezTo>
                <a:cubicBezTo>
                  <a:pt x="331" y="372"/>
                  <a:pt x="330" y="372"/>
                  <a:pt x="329" y="372"/>
                </a:cubicBezTo>
                <a:cubicBezTo>
                  <a:pt x="326" y="370"/>
                  <a:pt x="323" y="370"/>
                  <a:pt x="320" y="371"/>
                </a:cubicBezTo>
                <a:cubicBezTo>
                  <a:pt x="320" y="372"/>
                  <a:pt x="320" y="372"/>
                  <a:pt x="320" y="373"/>
                </a:cubicBezTo>
                <a:cubicBezTo>
                  <a:pt x="319" y="374"/>
                  <a:pt x="318" y="375"/>
                  <a:pt x="318" y="376"/>
                </a:cubicBezTo>
                <a:cubicBezTo>
                  <a:pt x="317" y="378"/>
                  <a:pt x="319" y="377"/>
                  <a:pt x="320" y="377"/>
                </a:cubicBezTo>
                <a:cubicBezTo>
                  <a:pt x="321" y="378"/>
                  <a:pt x="322" y="378"/>
                  <a:pt x="323" y="379"/>
                </a:cubicBezTo>
                <a:cubicBezTo>
                  <a:pt x="326" y="380"/>
                  <a:pt x="333" y="379"/>
                  <a:pt x="336" y="377"/>
                </a:cubicBezTo>
                <a:close/>
                <a:moveTo>
                  <a:pt x="358" y="173"/>
                </a:moveTo>
                <a:cubicBezTo>
                  <a:pt x="358" y="174"/>
                  <a:pt x="359" y="173"/>
                  <a:pt x="360" y="173"/>
                </a:cubicBezTo>
                <a:cubicBezTo>
                  <a:pt x="361" y="172"/>
                  <a:pt x="362" y="171"/>
                  <a:pt x="364" y="170"/>
                </a:cubicBezTo>
                <a:cubicBezTo>
                  <a:pt x="364" y="170"/>
                  <a:pt x="364" y="170"/>
                  <a:pt x="364" y="169"/>
                </a:cubicBezTo>
                <a:cubicBezTo>
                  <a:pt x="363" y="168"/>
                  <a:pt x="362" y="167"/>
                  <a:pt x="361" y="167"/>
                </a:cubicBezTo>
                <a:cubicBezTo>
                  <a:pt x="359" y="166"/>
                  <a:pt x="359" y="168"/>
                  <a:pt x="359" y="168"/>
                </a:cubicBezTo>
                <a:cubicBezTo>
                  <a:pt x="358" y="169"/>
                  <a:pt x="359" y="171"/>
                  <a:pt x="358" y="172"/>
                </a:cubicBezTo>
                <a:cubicBezTo>
                  <a:pt x="358" y="172"/>
                  <a:pt x="357" y="173"/>
                  <a:pt x="358" y="173"/>
                </a:cubicBezTo>
                <a:close/>
                <a:moveTo>
                  <a:pt x="371" y="108"/>
                </a:moveTo>
                <a:cubicBezTo>
                  <a:pt x="371" y="109"/>
                  <a:pt x="372" y="109"/>
                  <a:pt x="373" y="109"/>
                </a:cubicBezTo>
                <a:cubicBezTo>
                  <a:pt x="373" y="108"/>
                  <a:pt x="373" y="107"/>
                  <a:pt x="373" y="107"/>
                </a:cubicBezTo>
                <a:cubicBezTo>
                  <a:pt x="372" y="105"/>
                  <a:pt x="372" y="104"/>
                  <a:pt x="371" y="102"/>
                </a:cubicBezTo>
                <a:cubicBezTo>
                  <a:pt x="370" y="102"/>
                  <a:pt x="370" y="102"/>
                  <a:pt x="369" y="102"/>
                </a:cubicBezTo>
                <a:cubicBezTo>
                  <a:pt x="369" y="102"/>
                  <a:pt x="367" y="102"/>
                  <a:pt x="368" y="103"/>
                </a:cubicBezTo>
                <a:cubicBezTo>
                  <a:pt x="368" y="105"/>
                  <a:pt x="369" y="107"/>
                  <a:pt x="371" y="108"/>
                </a:cubicBezTo>
                <a:close/>
                <a:moveTo>
                  <a:pt x="369" y="257"/>
                </a:moveTo>
                <a:cubicBezTo>
                  <a:pt x="369" y="257"/>
                  <a:pt x="370" y="257"/>
                  <a:pt x="370" y="256"/>
                </a:cubicBezTo>
                <a:cubicBezTo>
                  <a:pt x="371" y="255"/>
                  <a:pt x="371" y="253"/>
                  <a:pt x="371" y="252"/>
                </a:cubicBezTo>
                <a:cubicBezTo>
                  <a:pt x="372" y="251"/>
                  <a:pt x="371" y="250"/>
                  <a:pt x="370" y="249"/>
                </a:cubicBezTo>
                <a:cubicBezTo>
                  <a:pt x="370" y="249"/>
                  <a:pt x="369" y="249"/>
                  <a:pt x="369" y="250"/>
                </a:cubicBezTo>
                <a:cubicBezTo>
                  <a:pt x="370" y="252"/>
                  <a:pt x="368" y="253"/>
                  <a:pt x="368" y="256"/>
                </a:cubicBezTo>
                <a:cubicBezTo>
                  <a:pt x="368" y="256"/>
                  <a:pt x="368" y="257"/>
                  <a:pt x="369" y="257"/>
                </a:cubicBezTo>
                <a:close/>
                <a:moveTo>
                  <a:pt x="361" y="292"/>
                </a:moveTo>
                <a:cubicBezTo>
                  <a:pt x="363" y="295"/>
                  <a:pt x="363" y="297"/>
                  <a:pt x="364" y="300"/>
                </a:cubicBezTo>
                <a:cubicBezTo>
                  <a:pt x="364" y="302"/>
                  <a:pt x="365" y="304"/>
                  <a:pt x="365" y="305"/>
                </a:cubicBezTo>
                <a:cubicBezTo>
                  <a:pt x="366" y="303"/>
                  <a:pt x="365" y="300"/>
                  <a:pt x="365" y="297"/>
                </a:cubicBezTo>
                <a:cubicBezTo>
                  <a:pt x="364" y="295"/>
                  <a:pt x="364" y="293"/>
                  <a:pt x="364" y="291"/>
                </a:cubicBezTo>
                <a:cubicBezTo>
                  <a:pt x="364" y="290"/>
                  <a:pt x="363" y="289"/>
                  <a:pt x="362" y="289"/>
                </a:cubicBezTo>
                <a:cubicBezTo>
                  <a:pt x="361" y="289"/>
                  <a:pt x="361" y="290"/>
                  <a:pt x="361" y="291"/>
                </a:cubicBezTo>
                <a:cubicBezTo>
                  <a:pt x="361" y="291"/>
                  <a:pt x="361" y="292"/>
                  <a:pt x="361" y="292"/>
                </a:cubicBezTo>
                <a:close/>
                <a:moveTo>
                  <a:pt x="11" y="264"/>
                </a:moveTo>
                <a:cubicBezTo>
                  <a:pt x="9" y="264"/>
                  <a:pt x="8" y="263"/>
                  <a:pt x="6" y="263"/>
                </a:cubicBezTo>
                <a:cubicBezTo>
                  <a:pt x="5" y="263"/>
                  <a:pt x="4" y="264"/>
                  <a:pt x="4" y="264"/>
                </a:cubicBezTo>
                <a:cubicBezTo>
                  <a:pt x="5" y="265"/>
                  <a:pt x="6" y="267"/>
                  <a:pt x="7" y="267"/>
                </a:cubicBezTo>
                <a:cubicBezTo>
                  <a:pt x="9" y="267"/>
                  <a:pt x="10" y="266"/>
                  <a:pt x="11" y="266"/>
                </a:cubicBezTo>
                <a:cubicBezTo>
                  <a:pt x="11" y="265"/>
                  <a:pt x="11" y="265"/>
                  <a:pt x="11" y="264"/>
                </a:cubicBezTo>
                <a:close/>
                <a:moveTo>
                  <a:pt x="219" y="32"/>
                </a:moveTo>
                <a:cubicBezTo>
                  <a:pt x="218" y="31"/>
                  <a:pt x="217" y="32"/>
                  <a:pt x="216" y="31"/>
                </a:cubicBezTo>
                <a:cubicBezTo>
                  <a:pt x="216" y="29"/>
                  <a:pt x="215" y="28"/>
                  <a:pt x="213" y="29"/>
                </a:cubicBezTo>
                <a:cubicBezTo>
                  <a:pt x="212" y="30"/>
                  <a:pt x="213" y="32"/>
                  <a:pt x="214" y="33"/>
                </a:cubicBezTo>
                <a:cubicBezTo>
                  <a:pt x="214" y="33"/>
                  <a:pt x="214" y="33"/>
                  <a:pt x="214" y="33"/>
                </a:cubicBezTo>
                <a:cubicBezTo>
                  <a:pt x="215" y="34"/>
                  <a:pt x="217" y="36"/>
                  <a:pt x="218" y="37"/>
                </a:cubicBezTo>
                <a:cubicBezTo>
                  <a:pt x="218" y="38"/>
                  <a:pt x="218" y="38"/>
                  <a:pt x="218" y="38"/>
                </a:cubicBezTo>
                <a:cubicBezTo>
                  <a:pt x="219" y="39"/>
                  <a:pt x="220" y="38"/>
                  <a:pt x="220" y="38"/>
                </a:cubicBezTo>
                <a:cubicBezTo>
                  <a:pt x="221" y="37"/>
                  <a:pt x="222" y="37"/>
                  <a:pt x="222" y="36"/>
                </a:cubicBezTo>
                <a:cubicBezTo>
                  <a:pt x="222" y="33"/>
                  <a:pt x="220" y="33"/>
                  <a:pt x="219" y="32"/>
                </a:cubicBezTo>
                <a:close/>
                <a:moveTo>
                  <a:pt x="361" y="221"/>
                </a:moveTo>
                <a:cubicBezTo>
                  <a:pt x="361" y="219"/>
                  <a:pt x="362" y="217"/>
                  <a:pt x="361" y="215"/>
                </a:cubicBezTo>
                <a:cubicBezTo>
                  <a:pt x="360" y="216"/>
                  <a:pt x="359" y="218"/>
                  <a:pt x="358" y="219"/>
                </a:cubicBezTo>
                <a:cubicBezTo>
                  <a:pt x="357" y="221"/>
                  <a:pt x="359" y="222"/>
                  <a:pt x="360" y="222"/>
                </a:cubicBezTo>
                <a:cubicBezTo>
                  <a:pt x="361" y="223"/>
                  <a:pt x="361" y="222"/>
                  <a:pt x="361" y="221"/>
                </a:cubicBezTo>
                <a:close/>
                <a:moveTo>
                  <a:pt x="370" y="212"/>
                </a:moveTo>
                <a:cubicBezTo>
                  <a:pt x="370" y="212"/>
                  <a:pt x="370" y="212"/>
                  <a:pt x="371" y="212"/>
                </a:cubicBezTo>
                <a:cubicBezTo>
                  <a:pt x="373" y="210"/>
                  <a:pt x="374" y="209"/>
                  <a:pt x="372" y="205"/>
                </a:cubicBezTo>
                <a:cubicBezTo>
                  <a:pt x="370" y="207"/>
                  <a:pt x="370" y="209"/>
                  <a:pt x="369" y="211"/>
                </a:cubicBezTo>
                <a:cubicBezTo>
                  <a:pt x="369" y="212"/>
                  <a:pt x="369" y="212"/>
                  <a:pt x="370" y="212"/>
                </a:cubicBezTo>
                <a:close/>
                <a:moveTo>
                  <a:pt x="14" y="265"/>
                </a:moveTo>
                <a:cubicBezTo>
                  <a:pt x="16" y="265"/>
                  <a:pt x="17" y="264"/>
                  <a:pt x="19" y="264"/>
                </a:cubicBezTo>
                <a:cubicBezTo>
                  <a:pt x="17" y="263"/>
                  <a:pt x="16" y="261"/>
                  <a:pt x="14" y="262"/>
                </a:cubicBezTo>
                <a:cubicBezTo>
                  <a:pt x="13" y="262"/>
                  <a:pt x="12" y="262"/>
                  <a:pt x="12" y="263"/>
                </a:cubicBezTo>
                <a:cubicBezTo>
                  <a:pt x="12" y="264"/>
                  <a:pt x="13" y="265"/>
                  <a:pt x="14" y="265"/>
                </a:cubicBezTo>
                <a:close/>
                <a:moveTo>
                  <a:pt x="131" y="423"/>
                </a:moveTo>
                <a:cubicBezTo>
                  <a:pt x="131" y="422"/>
                  <a:pt x="132" y="422"/>
                  <a:pt x="132" y="421"/>
                </a:cubicBezTo>
                <a:cubicBezTo>
                  <a:pt x="131" y="420"/>
                  <a:pt x="131" y="419"/>
                  <a:pt x="130" y="418"/>
                </a:cubicBezTo>
                <a:cubicBezTo>
                  <a:pt x="129" y="418"/>
                  <a:pt x="128" y="419"/>
                  <a:pt x="128" y="420"/>
                </a:cubicBezTo>
                <a:cubicBezTo>
                  <a:pt x="127" y="422"/>
                  <a:pt x="128" y="422"/>
                  <a:pt x="129" y="423"/>
                </a:cubicBezTo>
                <a:cubicBezTo>
                  <a:pt x="130" y="423"/>
                  <a:pt x="130" y="423"/>
                  <a:pt x="131" y="423"/>
                </a:cubicBezTo>
                <a:close/>
                <a:moveTo>
                  <a:pt x="149" y="447"/>
                </a:moveTo>
                <a:cubicBezTo>
                  <a:pt x="148" y="446"/>
                  <a:pt x="147" y="445"/>
                  <a:pt x="146" y="446"/>
                </a:cubicBezTo>
                <a:cubicBezTo>
                  <a:pt x="145" y="446"/>
                  <a:pt x="145" y="447"/>
                  <a:pt x="146" y="447"/>
                </a:cubicBezTo>
                <a:cubicBezTo>
                  <a:pt x="146" y="447"/>
                  <a:pt x="146" y="448"/>
                  <a:pt x="146" y="448"/>
                </a:cubicBezTo>
                <a:cubicBezTo>
                  <a:pt x="145" y="450"/>
                  <a:pt x="146" y="451"/>
                  <a:pt x="146" y="453"/>
                </a:cubicBezTo>
                <a:cubicBezTo>
                  <a:pt x="148" y="453"/>
                  <a:pt x="148" y="452"/>
                  <a:pt x="148" y="451"/>
                </a:cubicBezTo>
                <a:cubicBezTo>
                  <a:pt x="148" y="450"/>
                  <a:pt x="148" y="449"/>
                  <a:pt x="148" y="448"/>
                </a:cubicBezTo>
                <a:cubicBezTo>
                  <a:pt x="149" y="448"/>
                  <a:pt x="150" y="448"/>
                  <a:pt x="149" y="447"/>
                </a:cubicBezTo>
                <a:close/>
                <a:moveTo>
                  <a:pt x="326" y="383"/>
                </a:moveTo>
                <a:cubicBezTo>
                  <a:pt x="328" y="383"/>
                  <a:pt x="329" y="382"/>
                  <a:pt x="331" y="383"/>
                </a:cubicBezTo>
                <a:cubicBezTo>
                  <a:pt x="333" y="383"/>
                  <a:pt x="335" y="383"/>
                  <a:pt x="337" y="386"/>
                </a:cubicBezTo>
                <a:cubicBezTo>
                  <a:pt x="337" y="387"/>
                  <a:pt x="338" y="387"/>
                  <a:pt x="339" y="386"/>
                </a:cubicBezTo>
                <a:cubicBezTo>
                  <a:pt x="340" y="386"/>
                  <a:pt x="341" y="387"/>
                  <a:pt x="342" y="387"/>
                </a:cubicBezTo>
                <a:cubicBezTo>
                  <a:pt x="342" y="386"/>
                  <a:pt x="341" y="385"/>
                  <a:pt x="342" y="383"/>
                </a:cubicBezTo>
                <a:cubicBezTo>
                  <a:pt x="342" y="383"/>
                  <a:pt x="342" y="382"/>
                  <a:pt x="342" y="382"/>
                </a:cubicBezTo>
                <a:cubicBezTo>
                  <a:pt x="340" y="382"/>
                  <a:pt x="340" y="381"/>
                  <a:pt x="338" y="380"/>
                </a:cubicBezTo>
                <a:cubicBezTo>
                  <a:pt x="335" y="379"/>
                  <a:pt x="332" y="380"/>
                  <a:pt x="329" y="380"/>
                </a:cubicBezTo>
                <a:cubicBezTo>
                  <a:pt x="328" y="380"/>
                  <a:pt x="327" y="380"/>
                  <a:pt x="326" y="380"/>
                </a:cubicBezTo>
                <a:cubicBezTo>
                  <a:pt x="326" y="381"/>
                  <a:pt x="325" y="381"/>
                  <a:pt x="325" y="382"/>
                </a:cubicBezTo>
                <a:cubicBezTo>
                  <a:pt x="325" y="382"/>
                  <a:pt x="326" y="382"/>
                  <a:pt x="326" y="383"/>
                </a:cubicBezTo>
                <a:close/>
                <a:moveTo>
                  <a:pt x="363" y="237"/>
                </a:moveTo>
                <a:cubicBezTo>
                  <a:pt x="362" y="236"/>
                  <a:pt x="362" y="235"/>
                  <a:pt x="361" y="234"/>
                </a:cubicBezTo>
                <a:cubicBezTo>
                  <a:pt x="360" y="235"/>
                  <a:pt x="361" y="236"/>
                  <a:pt x="361" y="238"/>
                </a:cubicBezTo>
                <a:cubicBezTo>
                  <a:pt x="361" y="238"/>
                  <a:pt x="361" y="239"/>
                  <a:pt x="362" y="239"/>
                </a:cubicBezTo>
                <a:cubicBezTo>
                  <a:pt x="363" y="239"/>
                  <a:pt x="363" y="238"/>
                  <a:pt x="363" y="237"/>
                </a:cubicBezTo>
                <a:close/>
                <a:moveTo>
                  <a:pt x="131" y="458"/>
                </a:moveTo>
                <a:cubicBezTo>
                  <a:pt x="133" y="457"/>
                  <a:pt x="135" y="457"/>
                  <a:pt x="136" y="455"/>
                </a:cubicBezTo>
                <a:cubicBezTo>
                  <a:pt x="138" y="455"/>
                  <a:pt x="140" y="455"/>
                  <a:pt x="140" y="453"/>
                </a:cubicBezTo>
                <a:cubicBezTo>
                  <a:pt x="143" y="451"/>
                  <a:pt x="141" y="450"/>
                  <a:pt x="141" y="448"/>
                </a:cubicBezTo>
                <a:cubicBezTo>
                  <a:pt x="140" y="447"/>
                  <a:pt x="138" y="447"/>
                  <a:pt x="137" y="446"/>
                </a:cubicBezTo>
                <a:cubicBezTo>
                  <a:pt x="135" y="445"/>
                  <a:pt x="135" y="443"/>
                  <a:pt x="133" y="441"/>
                </a:cubicBezTo>
                <a:cubicBezTo>
                  <a:pt x="132" y="440"/>
                  <a:pt x="131" y="439"/>
                  <a:pt x="129" y="439"/>
                </a:cubicBezTo>
                <a:cubicBezTo>
                  <a:pt x="129" y="439"/>
                  <a:pt x="129" y="439"/>
                  <a:pt x="128" y="439"/>
                </a:cubicBezTo>
                <a:cubicBezTo>
                  <a:pt x="128" y="439"/>
                  <a:pt x="128" y="438"/>
                  <a:pt x="127" y="438"/>
                </a:cubicBezTo>
                <a:cubicBezTo>
                  <a:pt x="127" y="438"/>
                  <a:pt x="127" y="438"/>
                  <a:pt x="126" y="438"/>
                </a:cubicBezTo>
                <a:cubicBezTo>
                  <a:pt x="125" y="438"/>
                  <a:pt x="124" y="438"/>
                  <a:pt x="123" y="439"/>
                </a:cubicBezTo>
                <a:cubicBezTo>
                  <a:pt x="121" y="440"/>
                  <a:pt x="122" y="443"/>
                  <a:pt x="124" y="444"/>
                </a:cubicBezTo>
                <a:cubicBezTo>
                  <a:pt x="124" y="445"/>
                  <a:pt x="125" y="446"/>
                  <a:pt x="124" y="445"/>
                </a:cubicBezTo>
                <a:cubicBezTo>
                  <a:pt x="122" y="445"/>
                  <a:pt x="122" y="446"/>
                  <a:pt x="122" y="447"/>
                </a:cubicBezTo>
                <a:cubicBezTo>
                  <a:pt x="121" y="448"/>
                  <a:pt x="122" y="448"/>
                  <a:pt x="123" y="448"/>
                </a:cubicBezTo>
                <a:cubicBezTo>
                  <a:pt x="123" y="449"/>
                  <a:pt x="124" y="449"/>
                  <a:pt x="124" y="449"/>
                </a:cubicBezTo>
                <a:cubicBezTo>
                  <a:pt x="124" y="450"/>
                  <a:pt x="123" y="449"/>
                  <a:pt x="123" y="449"/>
                </a:cubicBezTo>
                <a:cubicBezTo>
                  <a:pt x="122" y="449"/>
                  <a:pt x="122" y="449"/>
                  <a:pt x="121" y="450"/>
                </a:cubicBezTo>
                <a:cubicBezTo>
                  <a:pt x="121" y="450"/>
                  <a:pt x="121" y="452"/>
                  <a:pt x="122" y="452"/>
                </a:cubicBezTo>
                <a:cubicBezTo>
                  <a:pt x="124" y="452"/>
                  <a:pt x="126" y="453"/>
                  <a:pt x="128" y="452"/>
                </a:cubicBezTo>
                <a:cubicBezTo>
                  <a:pt x="128" y="454"/>
                  <a:pt x="129" y="454"/>
                  <a:pt x="131" y="454"/>
                </a:cubicBezTo>
                <a:cubicBezTo>
                  <a:pt x="129" y="455"/>
                  <a:pt x="129" y="455"/>
                  <a:pt x="127" y="455"/>
                </a:cubicBezTo>
                <a:cubicBezTo>
                  <a:pt x="126" y="455"/>
                  <a:pt x="126" y="456"/>
                  <a:pt x="126" y="456"/>
                </a:cubicBezTo>
                <a:cubicBezTo>
                  <a:pt x="128" y="457"/>
                  <a:pt x="129" y="459"/>
                  <a:pt x="131" y="458"/>
                </a:cubicBezTo>
                <a:close/>
                <a:moveTo>
                  <a:pt x="351" y="298"/>
                </a:moveTo>
                <a:cubicBezTo>
                  <a:pt x="353" y="298"/>
                  <a:pt x="353" y="295"/>
                  <a:pt x="354" y="294"/>
                </a:cubicBezTo>
                <a:cubicBezTo>
                  <a:pt x="354" y="294"/>
                  <a:pt x="354" y="294"/>
                  <a:pt x="354" y="293"/>
                </a:cubicBezTo>
                <a:cubicBezTo>
                  <a:pt x="353" y="293"/>
                  <a:pt x="353" y="293"/>
                  <a:pt x="353" y="294"/>
                </a:cubicBezTo>
                <a:cubicBezTo>
                  <a:pt x="352" y="295"/>
                  <a:pt x="350" y="296"/>
                  <a:pt x="351" y="298"/>
                </a:cubicBezTo>
                <a:close/>
                <a:moveTo>
                  <a:pt x="207" y="25"/>
                </a:moveTo>
                <a:cubicBezTo>
                  <a:pt x="206" y="25"/>
                  <a:pt x="205" y="25"/>
                  <a:pt x="205" y="26"/>
                </a:cubicBezTo>
                <a:cubicBezTo>
                  <a:pt x="205" y="27"/>
                  <a:pt x="206" y="27"/>
                  <a:pt x="208" y="27"/>
                </a:cubicBezTo>
                <a:cubicBezTo>
                  <a:pt x="208" y="27"/>
                  <a:pt x="209" y="27"/>
                  <a:pt x="209" y="26"/>
                </a:cubicBezTo>
                <a:cubicBezTo>
                  <a:pt x="209" y="25"/>
                  <a:pt x="208" y="25"/>
                  <a:pt x="207" y="25"/>
                </a:cubicBezTo>
                <a:close/>
                <a:moveTo>
                  <a:pt x="135" y="81"/>
                </a:moveTo>
                <a:cubicBezTo>
                  <a:pt x="136" y="81"/>
                  <a:pt x="137" y="81"/>
                  <a:pt x="136" y="80"/>
                </a:cubicBezTo>
                <a:cubicBezTo>
                  <a:pt x="136" y="79"/>
                  <a:pt x="136" y="78"/>
                  <a:pt x="135" y="77"/>
                </a:cubicBezTo>
                <a:cubicBezTo>
                  <a:pt x="134" y="77"/>
                  <a:pt x="134" y="78"/>
                  <a:pt x="134" y="79"/>
                </a:cubicBezTo>
                <a:cubicBezTo>
                  <a:pt x="134" y="80"/>
                  <a:pt x="134" y="81"/>
                  <a:pt x="135" y="81"/>
                </a:cubicBezTo>
                <a:close/>
                <a:moveTo>
                  <a:pt x="176" y="60"/>
                </a:moveTo>
                <a:cubicBezTo>
                  <a:pt x="175" y="58"/>
                  <a:pt x="173" y="58"/>
                  <a:pt x="171" y="58"/>
                </a:cubicBezTo>
                <a:cubicBezTo>
                  <a:pt x="169" y="58"/>
                  <a:pt x="168" y="59"/>
                  <a:pt x="167" y="59"/>
                </a:cubicBezTo>
                <a:cubicBezTo>
                  <a:pt x="164" y="60"/>
                  <a:pt x="164" y="60"/>
                  <a:pt x="165" y="61"/>
                </a:cubicBezTo>
                <a:cubicBezTo>
                  <a:pt x="168" y="65"/>
                  <a:pt x="168" y="70"/>
                  <a:pt x="169" y="75"/>
                </a:cubicBezTo>
                <a:cubicBezTo>
                  <a:pt x="169" y="75"/>
                  <a:pt x="170" y="76"/>
                  <a:pt x="170" y="77"/>
                </a:cubicBezTo>
                <a:cubicBezTo>
                  <a:pt x="171" y="77"/>
                  <a:pt x="171" y="77"/>
                  <a:pt x="171" y="77"/>
                </a:cubicBezTo>
                <a:cubicBezTo>
                  <a:pt x="173" y="80"/>
                  <a:pt x="176" y="82"/>
                  <a:pt x="178" y="84"/>
                </a:cubicBezTo>
                <a:cubicBezTo>
                  <a:pt x="179" y="85"/>
                  <a:pt x="181" y="87"/>
                  <a:pt x="181" y="89"/>
                </a:cubicBezTo>
                <a:cubicBezTo>
                  <a:pt x="181" y="90"/>
                  <a:pt x="181" y="90"/>
                  <a:pt x="181" y="91"/>
                </a:cubicBezTo>
                <a:cubicBezTo>
                  <a:pt x="182" y="92"/>
                  <a:pt x="182" y="92"/>
                  <a:pt x="182" y="92"/>
                </a:cubicBezTo>
                <a:cubicBezTo>
                  <a:pt x="183" y="92"/>
                  <a:pt x="183" y="92"/>
                  <a:pt x="184" y="92"/>
                </a:cubicBezTo>
                <a:cubicBezTo>
                  <a:pt x="184" y="91"/>
                  <a:pt x="184" y="90"/>
                  <a:pt x="184" y="90"/>
                </a:cubicBezTo>
                <a:cubicBezTo>
                  <a:pt x="183" y="88"/>
                  <a:pt x="183" y="86"/>
                  <a:pt x="182" y="85"/>
                </a:cubicBezTo>
                <a:cubicBezTo>
                  <a:pt x="182" y="84"/>
                  <a:pt x="183" y="82"/>
                  <a:pt x="183" y="81"/>
                </a:cubicBezTo>
                <a:cubicBezTo>
                  <a:pt x="183" y="80"/>
                  <a:pt x="184" y="80"/>
                  <a:pt x="184" y="80"/>
                </a:cubicBezTo>
                <a:cubicBezTo>
                  <a:pt x="187" y="78"/>
                  <a:pt x="187" y="77"/>
                  <a:pt x="186" y="74"/>
                </a:cubicBezTo>
                <a:cubicBezTo>
                  <a:pt x="186" y="73"/>
                  <a:pt x="186" y="73"/>
                  <a:pt x="185" y="73"/>
                </a:cubicBezTo>
                <a:cubicBezTo>
                  <a:pt x="184" y="70"/>
                  <a:pt x="184" y="68"/>
                  <a:pt x="182" y="66"/>
                </a:cubicBezTo>
                <a:cubicBezTo>
                  <a:pt x="181" y="65"/>
                  <a:pt x="181" y="65"/>
                  <a:pt x="180" y="64"/>
                </a:cubicBezTo>
                <a:cubicBezTo>
                  <a:pt x="180" y="64"/>
                  <a:pt x="179" y="64"/>
                  <a:pt x="179" y="63"/>
                </a:cubicBezTo>
                <a:cubicBezTo>
                  <a:pt x="179" y="63"/>
                  <a:pt x="179" y="63"/>
                  <a:pt x="179" y="63"/>
                </a:cubicBezTo>
                <a:cubicBezTo>
                  <a:pt x="179" y="63"/>
                  <a:pt x="179" y="63"/>
                  <a:pt x="179" y="63"/>
                </a:cubicBezTo>
                <a:cubicBezTo>
                  <a:pt x="179" y="61"/>
                  <a:pt x="177" y="61"/>
                  <a:pt x="176" y="60"/>
                </a:cubicBezTo>
                <a:close/>
                <a:moveTo>
                  <a:pt x="110" y="361"/>
                </a:moveTo>
                <a:cubicBezTo>
                  <a:pt x="111" y="361"/>
                  <a:pt x="111" y="361"/>
                  <a:pt x="112" y="361"/>
                </a:cubicBezTo>
                <a:cubicBezTo>
                  <a:pt x="113" y="361"/>
                  <a:pt x="113" y="362"/>
                  <a:pt x="114" y="361"/>
                </a:cubicBezTo>
                <a:cubicBezTo>
                  <a:pt x="114" y="360"/>
                  <a:pt x="113" y="360"/>
                  <a:pt x="112" y="360"/>
                </a:cubicBezTo>
                <a:cubicBezTo>
                  <a:pt x="112" y="360"/>
                  <a:pt x="111" y="359"/>
                  <a:pt x="111" y="359"/>
                </a:cubicBezTo>
                <a:cubicBezTo>
                  <a:pt x="111" y="359"/>
                  <a:pt x="110" y="358"/>
                  <a:pt x="110" y="359"/>
                </a:cubicBezTo>
                <a:cubicBezTo>
                  <a:pt x="109" y="360"/>
                  <a:pt x="110" y="361"/>
                  <a:pt x="110" y="361"/>
                </a:cubicBezTo>
                <a:close/>
                <a:moveTo>
                  <a:pt x="364" y="289"/>
                </a:moveTo>
                <a:cubicBezTo>
                  <a:pt x="364" y="287"/>
                  <a:pt x="364" y="286"/>
                  <a:pt x="362" y="285"/>
                </a:cubicBezTo>
                <a:cubicBezTo>
                  <a:pt x="362" y="285"/>
                  <a:pt x="361" y="285"/>
                  <a:pt x="361" y="286"/>
                </a:cubicBezTo>
                <a:cubicBezTo>
                  <a:pt x="361" y="287"/>
                  <a:pt x="362" y="288"/>
                  <a:pt x="364" y="289"/>
                </a:cubicBezTo>
                <a:close/>
                <a:moveTo>
                  <a:pt x="230" y="29"/>
                </a:moveTo>
                <a:cubicBezTo>
                  <a:pt x="229" y="27"/>
                  <a:pt x="229" y="27"/>
                  <a:pt x="226" y="28"/>
                </a:cubicBezTo>
                <a:cubicBezTo>
                  <a:pt x="226" y="31"/>
                  <a:pt x="228" y="31"/>
                  <a:pt x="230" y="29"/>
                </a:cubicBezTo>
                <a:close/>
                <a:moveTo>
                  <a:pt x="350" y="291"/>
                </a:moveTo>
                <a:cubicBezTo>
                  <a:pt x="349" y="291"/>
                  <a:pt x="348" y="292"/>
                  <a:pt x="348" y="293"/>
                </a:cubicBezTo>
                <a:cubicBezTo>
                  <a:pt x="348" y="294"/>
                  <a:pt x="349" y="294"/>
                  <a:pt x="349" y="294"/>
                </a:cubicBezTo>
                <a:cubicBezTo>
                  <a:pt x="350" y="294"/>
                  <a:pt x="350" y="293"/>
                  <a:pt x="350" y="292"/>
                </a:cubicBezTo>
                <a:cubicBezTo>
                  <a:pt x="350" y="292"/>
                  <a:pt x="350" y="291"/>
                  <a:pt x="350" y="291"/>
                </a:cubicBezTo>
                <a:close/>
                <a:moveTo>
                  <a:pt x="363" y="341"/>
                </a:moveTo>
                <a:cubicBezTo>
                  <a:pt x="362" y="341"/>
                  <a:pt x="361" y="341"/>
                  <a:pt x="361" y="342"/>
                </a:cubicBezTo>
                <a:cubicBezTo>
                  <a:pt x="361" y="343"/>
                  <a:pt x="362" y="343"/>
                  <a:pt x="363" y="343"/>
                </a:cubicBezTo>
                <a:cubicBezTo>
                  <a:pt x="363" y="343"/>
                  <a:pt x="364" y="343"/>
                  <a:pt x="364" y="342"/>
                </a:cubicBezTo>
                <a:cubicBezTo>
                  <a:pt x="363" y="342"/>
                  <a:pt x="364" y="341"/>
                  <a:pt x="363" y="341"/>
                </a:cubicBezTo>
                <a:close/>
                <a:moveTo>
                  <a:pt x="320" y="384"/>
                </a:moveTo>
                <a:cubicBezTo>
                  <a:pt x="321" y="385"/>
                  <a:pt x="322" y="386"/>
                  <a:pt x="323" y="385"/>
                </a:cubicBezTo>
                <a:cubicBezTo>
                  <a:pt x="323" y="385"/>
                  <a:pt x="323" y="383"/>
                  <a:pt x="323" y="383"/>
                </a:cubicBezTo>
                <a:cubicBezTo>
                  <a:pt x="322" y="382"/>
                  <a:pt x="321" y="383"/>
                  <a:pt x="320" y="384"/>
                </a:cubicBezTo>
                <a:close/>
                <a:moveTo>
                  <a:pt x="140" y="424"/>
                </a:moveTo>
                <a:cubicBezTo>
                  <a:pt x="139" y="425"/>
                  <a:pt x="140" y="426"/>
                  <a:pt x="141" y="427"/>
                </a:cubicBezTo>
                <a:cubicBezTo>
                  <a:pt x="142" y="427"/>
                  <a:pt x="142" y="427"/>
                  <a:pt x="143" y="427"/>
                </a:cubicBezTo>
                <a:cubicBezTo>
                  <a:pt x="143" y="426"/>
                  <a:pt x="142" y="426"/>
                  <a:pt x="142" y="425"/>
                </a:cubicBezTo>
                <a:cubicBezTo>
                  <a:pt x="141" y="425"/>
                  <a:pt x="141" y="424"/>
                  <a:pt x="140" y="424"/>
                </a:cubicBezTo>
                <a:close/>
                <a:moveTo>
                  <a:pt x="206" y="22"/>
                </a:moveTo>
                <a:cubicBezTo>
                  <a:pt x="207" y="22"/>
                  <a:pt x="208" y="22"/>
                  <a:pt x="207" y="22"/>
                </a:cubicBezTo>
                <a:cubicBezTo>
                  <a:pt x="207" y="21"/>
                  <a:pt x="207" y="20"/>
                  <a:pt x="206" y="20"/>
                </a:cubicBezTo>
                <a:cubicBezTo>
                  <a:pt x="205" y="20"/>
                  <a:pt x="204" y="21"/>
                  <a:pt x="204" y="21"/>
                </a:cubicBezTo>
                <a:cubicBezTo>
                  <a:pt x="205" y="22"/>
                  <a:pt x="205" y="22"/>
                  <a:pt x="206" y="22"/>
                </a:cubicBezTo>
                <a:close/>
                <a:moveTo>
                  <a:pt x="24" y="289"/>
                </a:moveTo>
                <a:cubicBezTo>
                  <a:pt x="23" y="288"/>
                  <a:pt x="23" y="288"/>
                  <a:pt x="22" y="288"/>
                </a:cubicBezTo>
                <a:cubicBezTo>
                  <a:pt x="21" y="288"/>
                  <a:pt x="20" y="288"/>
                  <a:pt x="20" y="289"/>
                </a:cubicBezTo>
                <a:cubicBezTo>
                  <a:pt x="21" y="290"/>
                  <a:pt x="22" y="290"/>
                  <a:pt x="22" y="290"/>
                </a:cubicBezTo>
                <a:cubicBezTo>
                  <a:pt x="23" y="290"/>
                  <a:pt x="24" y="289"/>
                  <a:pt x="24" y="289"/>
                </a:cubicBezTo>
                <a:close/>
                <a:moveTo>
                  <a:pt x="159" y="68"/>
                </a:moveTo>
                <a:cubicBezTo>
                  <a:pt x="159" y="68"/>
                  <a:pt x="159" y="68"/>
                  <a:pt x="159" y="67"/>
                </a:cubicBezTo>
                <a:cubicBezTo>
                  <a:pt x="158" y="67"/>
                  <a:pt x="159" y="65"/>
                  <a:pt x="158" y="65"/>
                </a:cubicBezTo>
                <a:cubicBezTo>
                  <a:pt x="157" y="65"/>
                  <a:pt x="157" y="66"/>
                  <a:pt x="157" y="66"/>
                </a:cubicBezTo>
                <a:cubicBezTo>
                  <a:pt x="157" y="67"/>
                  <a:pt x="158" y="68"/>
                  <a:pt x="159" y="68"/>
                </a:cubicBezTo>
                <a:close/>
                <a:moveTo>
                  <a:pt x="151" y="49"/>
                </a:moveTo>
                <a:cubicBezTo>
                  <a:pt x="151" y="49"/>
                  <a:pt x="150" y="47"/>
                  <a:pt x="149" y="48"/>
                </a:cubicBezTo>
                <a:cubicBezTo>
                  <a:pt x="149" y="48"/>
                  <a:pt x="148" y="49"/>
                  <a:pt x="149" y="50"/>
                </a:cubicBezTo>
                <a:cubicBezTo>
                  <a:pt x="150" y="51"/>
                  <a:pt x="150" y="49"/>
                  <a:pt x="151" y="49"/>
                </a:cubicBezTo>
                <a:close/>
                <a:moveTo>
                  <a:pt x="348" y="289"/>
                </a:moveTo>
                <a:cubicBezTo>
                  <a:pt x="348" y="288"/>
                  <a:pt x="347" y="288"/>
                  <a:pt x="346" y="287"/>
                </a:cubicBezTo>
                <a:cubicBezTo>
                  <a:pt x="346" y="287"/>
                  <a:pt x="345" y="287"/>
                  <a:pt x="345" y="288"/>
                </a:cubicBezTo>
                <a:cubicBezTo>
                  <a:pt x="345" y="289"/>
                  <a:pt x="346" y="289"/>
                  <a:pt x="347" y="289"/>
                </a:cubicBezTo>
                <a:cubicBezTo>
                  <a:pt x="347" y="289"/>
                  <a:pt x="348" y="289"/>
                  <a:pt x="348" y="289"/>
                </a:cubicBezTo>
                <a:close/>
                <a:moveTo>
                  <a:pt x="304" y="427"/>
                </a:moveTo>
                <a:cubicBezTo>
                  <a:pt x="304" y="427"/>
                  <a:pt x="304" y="428"/>
                  <a:pt x="304" y="428"/>
                </a:cubicBezTo>
                <a:cubicBezTo>
                  <a:pt x="305" y="428"/>
                  <a:pt x="306" y="427"/>
                  <a:pt x="306" y="426"/>
                </a:cubicBezTo>
                <a:cubicBezTo>
                  <a:pt x="305" y="426"/>
                  <a:pt x="304" y="425"/>
                  <a:pt x="304" y="427"/>
                </a:cubicBezTo>
                <a:close/>
                <a:moveTo>
                  <a:pt x="366" y="225"/>
                </a:moveTo>
                <a:cubicBezTo>
                  <a:pt x="365" y="225"/>
                  <a:pt x="365" y="226"/>
                  <a:pt x="365" y="227"/>
                </a:cubicBezTo>
                <a:cubicBezTo>
                  <a:pt x="364" y="227"/>
                  <a:pt x="365" y="227"/>
                  <a:pt x="365" y="227"/>
                </a:cubicBezTo>
                <a:cubicBezTo>
                  <a:pt x="366" y="227"/>
                  <a:pt x="367" y="226"/>
                  <a:pt x="367" y="225"/>
                </a:cubicBezTo>
                <a:cubicBezTo>
                  <a:pt x="367" y="225"/>
                  <a:pt x="367" y="224"/>
                  <a:pt x="366" y="225"/>
                </a:cubicBezTo>
                <a:close/>
                <a:moveTo>
                  <a:pt x="346" y="250"/>
                </a:moveTo>
                <a:cubicBezTo>
                  <a:pt x="348" y="249"/>
                  <a:pt x="348" y="248"/>
                  <a:pt x="348" y="246"/>
                </a:cubicBezTo>
                <a:cubicBezTo>
                  <a:pt x="346" y="247"/>
                  <a:pt x="346" y="249"/>
                  <a:pt x="346" y="250"/>
                </a:cubicBezTo>
                <a:close/>
                <a:moveTo>
                  <a:pt x="42" y="151"/>
                </a:moveTo>
                <a:cubicBezTo>
                  <a:pt x="42" y="151"/>
                  <a:pt x="42" y="150"/>
                  <a:pt x="42" y="150"/>
                </a:cubicBezTo>
                <a:cubicBezTo>
                  <a:pt x="42" y="149"/>
                  <a:pt x="42" y="149"/>
                  <a:pt x="41" y="148"/>
                </a:cubicBezTo>
                <a:cubicBezTo>
                  <a:pt x="41" y="148"/>
                  <a:pt x="41" y="149"/>
                  <a:pt x="41" y="149"/>
                </a:cubicBezTo>
                <a:cubicBezTo>
                  <a:pt x="41" y="150"/>
                  <a:pt x="41" y="150"/>
                  <a:pt x="42" y="151"/>
                </a:cubicBezTo>
                <a:close/>
                <a:moveTo>
                  <a:pt x="359" y="235"/>
                </a:moveTo>
                <a:cubicBezTo>
                  <a:pt x="358" y="234"/>
                  <a:pt x="358" y="235"/>
                  <a:pt x="358" y="235"/>
                </a:cubicBezTo>
                <a:cubicBezTo>
                  <a:pt x="358" y="237"/>
                  <a:pt x="358" y="237"/>
                  <a:pt x="359" y="237"/>
                </a:cubicBezTo>
                <a:cubicBezTo>
                  <a:pt x="360" y="236"/>
                  <a:pt x="360" y="235"/>
                  <a:pt x="359" y="235"/>
                </a:cubicBezTo>
                <a:close/>
                <a:moveTo>
                  <a:pt x="353" y="338"/>
                </a:moveTo>
                <a:cubicBezTo>
                  <a:pt x="353" y="339"/>
                  <a:pt x="354" y="339"/>
                  <a:pt x="354" y="339"/>
                </a:cubicBezTo>
                <a:cubicBezTo>
                  <a:pt x="355" y="339"/>
                  <a:pt x="355" y="338"/>
                  <a:pt x="355" y="338"/>
                </a:cubicBezTo>
                <a:cubicBezTo>
                  <a:pt x="356" y="337"/>
                  <a:pt x="358" y="336"/>
                  <a:pt x="357" y="335"/>
                </a:cubicBezTo>
                <a:cubicBezTo>
                  <a:pt x="356" y="334"/>
                  <a:pt x="356" y="333"/>
                  <a:pt x="356" y="333"/>
                </a:cubicBezTo>
                <a:cubicBezTo>
                  <a:pt x="355" y="331"/>
                  <a:pt x="354" y="330"/>
                  <a:pt x="352" y="331"/>
                </a:cubicBezTo>
                <a:cubicBezTo>
                  <a:pt x="351" y="332"/>
                  <a:pt x="352" y="334"/>
                  <a:pt x="352" y="335"/>
                </a:cubicBezTo>
                <a:cubicBezTo>
                  <a:pt x="351" y="336"/>
                  <a:pt x="352" y="337"/>
                  <a:pt x="353" y="338"/>
                </a:cubicBezTo>
                <a:close/>
                <a:moveTo>
                  <a:pt x="123" y="436"/>
                </a:moveTo>
                <a:cubicBezTo>
                  <a:pt x="122" y="435"/>
                  <a:pt x="122" y="435"/>
                  <a:pt x="121" y="435"/>
                </a:cubicBezTo>
                <a:cubicBezTo>
                  <a:pt x="121" y="435"/>
                  <a:pt x="120" y="435"/>
                  <a:pt x="121" y="435"/>
                </a:cubicBezTo>
                <a:cubicBezTo>
                  <a:pt x="121" y="436"/>
                  <a:pt x="121" y="437"/>
                  <a:pt x="122" y="437"/>
                </a:cubicBezTo>
                <a:cubicBezTo>
                  <a:pt x="122" y="436"/>
                  <a:pt x="123" y="436"/>
                  <a:pt x="123" y="436"/>
                </a:cubicBezTo>
                <a:close/>
                <a:moveTo>
                  <a:pt x="368" y="219"/>
                </a:moveTo>
                <a:cubicBezTo>
                  <a:pt x="367" y="219"/>
                  <a:pt x="367" y="219"/>
                  <a:pt x="367" y="220"/>
                </a:cubicBezTo>
                <a:cubicBezTo>
                  <a:pt x="367" y="220"/>
                  <a:pt x="368" y="221"/>
                  <a:pt x="368" y="221"/>
                </a:cubicBezTo>
                <a:cubicBezTo>
                  <a:pt x="369" y="221"/>
                  <a:pt x="369" y="220"/>
                  <a:pt x="369" y="220"/>
                </a:cubicBezTo>
                <a:cubicBezTo>
                  <a:pt x="369" y="219"/>
                  <a:pt x="369" y="219"/>
                  <a:pt x="368" y="219"/>
                </a:cubicBezTo>
                <a:close/>
                <a:moveTo>
                  <a:pt x="117" y="406"/>
                </a:moveTo>
                <a:cubicBezTo>
                  <a:pt x="117" y="406"/>
                  <a:pt x="117" y="405"/>
                  <a:pt x="118" y="405"/>
                </a:cubicBezTo>
                <a:cubicBezTo>
                  <a:pt x="118" y="404"/>
                  <a:pt x="117" y="404"/>
                  <a:pt x="117" y="404"/>
                </a:cubicBezTo>
                <a:cubicBezTo>
                  <a:pt x="116" y="405"/>
                  <a:pt x="116" y="405"/>
                  <a:pt x="116" y="405"/>
                </a:cubicBezTo>
                <a:cubicBezTo>
                  <a:pt x="116" y="406"/>
                  <a:pt x="116" y="406"/>
                  <a:pt x="117" y="406"/>
                </a:cubicBezTo>
                <a:close/>
                <a:moveTo>
                  <a:pt x="112" y="364"/>
                </a:moveTo>
                <a:cubicBezTo>
                  <a:pt x="111" y="363"/>
                  <a:pt x="111" y="364"/>
                  <a:pt x="110" y="364"/>
                </a:cubicBezTo>
                <a:cubicBezTo>
                  <a:pt x="110" y="365"/>
                  <a:pt x="109" y="364"/>
                  <a:pt x="108" y="365"/>
                </a:cubicBezTo>
                <a:cubicBezTo>
                  <a:pt x="109" y="366"/>
                  <a:pt x="110" y="365"/>
                  <a:pt x="111" y="365"/>
                </a:cubicBezTo>
                <a:cubicBezTo>
                  <a:pt x="111" y="365"/>
                  <a:pt x="112" y="365"/>
                  <a:pt x="112" y="364"/>
                </a:cubicBezTo>
                <a:close/>
                <a:moveTo>
                  <a:pt x="166" y="50"/>
                </a:moveTo>
                <a:cubicBezTo>
                  <a:pt x="166" y="50"/>
                  <a:pt x="167" y="50"/>
                  <a:pt x="167" y="50"/>
                </a:cubicBezTo>
                <a:cubicBezTo>
                  <a:pt x="167" y="49"/>
                  <a:pt x="167" y="49"/>
                  <a:pt x="166" y="49"/>
                </a:cubicBezTo>
                <a:cubicBezTo>
                  <a:pt x="166" y="48"/>
                  <a:pt x="165" y="48"/>
                  <a:pt x="164" y="48"/>
                </a:cubicBezTo>
                <a:cubicBezTo>
                  <a:pt x="164" y="47"/>
                  <a:pt x="162" y="46"/>
                  <a:pt x="161" y="46"/>
                </a:cubicBezTo>
                <a:cubicBezTo>
                  <a:pt x="160" y="47"/>
                  <a:pt x="160" y="49"/>
                  <a:pt x="161" y="50"/>
                </a:cubicBezTo>
                <a:cubicBezTo>
                  <a:pt x="163" y="51"/>
                  <a:pt x="164" y="49"/>
                  <a:pt x="166" y="50"/>
                </a:cubicBezTo>
                <a:close/>
                <a:moveTo>
                  <a:pt x="216" y="58"/>
                </a:moveTo>
                <a:cubicBezTo>
                  <a:pt x="216" y="58"/>
                  <a:pt x="216" y="58"/>
                  <a:pt x="216" y="57"/>
                </a:cubicBezTo>
                <a:cubicBezTo>
                  <a:pt x="216" y="57"/>
                  <a:pt x="216" y="57"/>
                  <a:pt x="215" y="56"/>
                </a:cubicBezTo>
                <a:cubicBezTo>
                  <a:pt x="215" y="57"/>
                  <a:pt x="215" y="57"/>
                  <a:pt x="215" y="57"/>
                </a:cubicBezTo>
                <a:cubicBezTo>
                  <a:pt x="215" y="58"/>
                  <a:pt x="215" y="58"/>
                  <a:pt x="216" y="58"/>
                </a:cubicBezTo>
                <a:close/>
                <a:moveTo>
                  <a:pt x="142" y="431"/>
                </a:moveTo>
                <a:cubicBezTo>
                  <a:pt x="143" y="431"/>
                  <a:pt x="144" y="431"/>
                  <a:pt x="144" y="430"/>
                </a:cubicBezTo>
                <a:cubicBezTo>
                  <a:pt x="143" y="430"/>
                  <a:pt x="142" y="429"/>
                  <a:pt x="142" y="429"/>
                </a:cubicBezTo>
                <a:cubicBezTo>
                  <a:pt x="141" y="430"/>
                  <a:pt x="141" y="430"/>
                  <a:pt x="142" y="431"/>
                </a:cubicBezTo>
                <a:close/>
                <a:moveTo>
                  <a:pt x="54" y="303"/>
                </a:moveTo>
                <a:cubicBezTo>
                  <a:pt x="53" y="303"/>
                  <a:pt x="53" y="303"/>
                  <a:pt x="53" y="304"/>
                </a:cubicBezTo>
                <a:cubicBezTo>
                  <a:pt x="53" y="304"/>
                  <a:pt x="53" y="305"/>
                  <a:pt x="53" y="304"/>
                </a:cubicBezTo>
                <a:cubicBezTo>
                  <a:pt x="54" y="304"/>
                  <a:pt x="54" y="304"/>
                  <a:pt x="54" y="303"/>
                </a:cubicBezTo>
                <a:cubicBezTo>
                  <a:pt x="54" y="303"/>
                  <a:pt x="54" y="302"/>
                  <a:pt x="54" y="303"/>
                </a:cubicBezTo>
                <a:close/>
                <a:moveTo>
                  <a:pt x="352" y="239"/>
                </a:moveTo>
                <a:cubicBezTo>
                  <a:pt x="352" y="239"/>
                  <a:pt x="351" y="240"/>
                  <a:pt x="351" y="240"/>
                </a:cubicBezTo>
                <a:cubicBezTo>
                  <a:pt x="351" y="241"/>
                  <a:pt x="352" y="241"/>
                  <a:pt x="352" y="241"/>
                </a:cubicBezTo>
                <a:cubicBezTo>
                  <a:pt x="352" y="241"/>
                  <a:pt x="353" y="240"/>
                  <a:pt x="353" y="240"/>
                </a:cubicBezTo>
                <a:cubicBezTo>
                  <a:pt x="353" y="240"/>
                  <a:pt x="353" y="239"/>
                  <a:pt x="352" y="239"/>
                </a:cubicBezTo>
                <a:close/>
                <a:moveTo>
                  <a:pt x="134" y="522"/>
                </a:moveTo>
                <a:cubicBezTo>
                  <a:pt x="133" y="522"/>
                  <a:pt x="133" y="522"/>
                  <a:pt x="133" y="522"/>
                </a:cubicBezTo>
                <a:cubicBezTo>
                  <a:pt x="133" y="523"/>
                  <a:pt x="133" y="523"/>
                  <a:pt x="134" y="523"/>
                </a:cubicBezTo>
                <a:cubicBezTo>
                  <a:pt x="134" y="523"/>
                  <a:pt x="135" y="523"/>
                  <a:pt x="135" y="523"/>
                </a:cubicBezTo>
                <a:cubicBezTo>
                  <a:pt x="135" y="522"/>
                  <a:pt x="134" y="522"/>
                  <a:pt x="134" y="522"/>
                </a:cubicBezTo>
                <a:close/>
                <a:moveTo>
                  <a:pt x="366" y="340"/>
                </a:moveTo>
                <a:cubicBezTo>
                  <a:pt x="365" y="339"/>
                  <a:pt x="365" y="340"/>
                  <a:pt x="365" y="340"/>
                </a:cubicBezTo>
                <a:cubicBezTo>
                  <a:pt x="365" y="341"/>
                  <a:pt x="365" y="341"/>
                  <a:pt x="366" y="341"/>
                </a:cubicBezTo>
                <a:cubicBezTo>
                  <a:pt x="366" y="341"/>
                  <a:pt x="366" y="341"/>
                  <a:pt x="366" y="341"/>
                </a:cubicBezTo>
                <a:cubicBezTo>
                  <a:pt x="367" y="340"/>
                  <a:pt x="366" y="340"/>
                  <a:pt x="366" y="340"/>
                </a:cubicBezTo>
                <a:close/>
                <a:moveTo>
                  <a:pt x="145" y="429"/>
                </a:moveTo>
                <a:cubicBezTo>
                  <a:pt x="145" y="429"/>
                  <a:pt x="145" y="430"/>
                  <a:pt x="145" y="430"/>
                </a:cubicBezTo>
                <a:cubicBezTo>
                  <a:pt x="145" y="430"/>
                  <a:pt x="146" y="429"/>
                  <a:pt x="147" y="429"/>
                </a:cubicBezTo>
                <a:cubicBezTo>
                  <a:pt x="146" y="428"/>
                  <a:pt x="145" y="429"/>
                  <a:pt x="145" y="429"/>
                </a:cubicBezTo>
                <a:close/>
                <a:moveTo>
                  <a:pt x="353" y="307"/>
                </a:moveTo>
                <a:cubicBezTo>
                  <a:pt x="354" y="307"/>
                  <a:pt x="355" y="306"/>
                  <a:pt x="355" y="305"/>
                </a:cubicBezTo>
                <a:cubicBezTo>
                  <a:pt x="354" y="305"/>
                  <a:pt x="353" y="306"/>
                  <a:pt x="353" y="307"/>
                </a:cubicBezTo>
                <a:close/>
                <a:moveTo>
                  <a:pt x="216" y="62"/>
                </a:moveTo>
                <a:cubicBezTo>
                  <a:pt x="216" y="61"/>
                  <a:pt x="216" y="60"/>
                  <a:pt x="215" y="60"/>
                </a:cubicBezTo>
                <a:cubicBezTo>
                  <a:pt x="215" y="61"/>
                  <a:pt x="215" y="62"/>
                  <a:pt x="216" y="62"/>
                </a:cubicBezTo>
                <a:close/>
                <a:moveTo>
                  <a:pt x="359" y="238"/>
                </a:moveTo>
                <a:cubicBezTo>
                  <a:pt x="359" y="239"/>
                  <a:pt x="360" y="238"/>
                  <a:pt x="360" y="238"/>
                </a:cubicBezTo>
                <a:cubicBezTo>
                  <a:pt x="360" y="237"/>
                  <a:pt x="360" y="237"/>
                  <a:pt x="359" y="237"/>
                </a:cubicBezTo>
                <a:cubicBezTo>
                  <a:pt x="359" y="237"/>
                  <a:pt x="358" y="238"/>
                  <a:pt x="359" y="238"/>
                </a:cubicBezTo>
                <a:close/>
                <a:moveTo>
                  <a:pt x="132" y="476"/>
                </a:moveTo>
                <a:cubicBezTo>
                  <a:pt x="133" y="477"/>
                  <a:pt x="133" y="476"/>
                  <a:pt x="134" y="476"/>
                </a:cubicBezTo>
                <a:cubicBezTo>
                  <a:pt x="133" y="476"/>
                  <a:pt x="133" y="475"/>
                  <a:pt x="132" y="476"/>
                </a:cubicBezTo>
                <a:cubicBezTo>
                  <a:pt x="132" y="476"/>
                  <a:pt x="132" y="476"/>
                  <a:pt x="132" y="476"/>
                </a:cubicBezTo>
                <a:close/>
                <a:moveTo>
                  <a:pt x="346" y="377"/>
                </a:moveTo>
                <a:cubicBezTo>
                  <a:pt x="346" y="377"/>
                  <a:pt x="346" y="377"/>
                  <a:pt x="346" y="377"/>
                </a:cubicBezTo>
                <a:cubicBezTo>
                  <a:pt x="346" y="378"/>
                  <a:pt x="346" y="378"/>
                  <a:pt x="346" y="378"/>
                </a:cubicBezTo>
                <a:cubicBezTo>
                  <a:pt x="347" y="378"/>
                  <a:pt x="347" y="378"/>
                  <a:pt x="347" y="378"/>
                </a:cubicBezTo>
                <a:cubicBezTo>
                  <a:pt x="347" y="377"/>
                  <a:pt x="347" y="377"/>
                  <a:pt x="346" y="377"/>
                </a:cubicBezTo>
                <a:close/>
                <a:moveTo>
                  <a:pt x="115" y="374"/>
                </a:moveTo>
                <a:cubicBezTo>
                  <a:pt x="114" y="375"/>
                  <a:pt x="114" y="376"/>
                  <a:pt x="114" y="376"/>
                </a:cubicBezTo>
                <a:cubicBezTo>
                  <a:pt x="115" y="376"/>
                  <a:pt x="115" y="375"/>
                  <a:pt x="115" y="374"/>
                </a:cubicBezTo>
                <a:close/>
                <a:moveTo>
                  <a:pt x="133" y="501"/>
                </a:moveTo>
                <a:cubicBezTo>
                  <a:pt x="133" y="501"/>
                  <a:pt x="132" y="501"/>
                  <a:pt x="132" y="502"/>
                </a:cubicBezTo>
                <a:cubicBezTo>
                  <a:pt x="132" y="502"/>
                  <a:pt x="133" y="502"/>
                  <a:pt x="133" y="501"/>
                </a:cubicBezTo>
                <a:close/>
                <a:moveTo>
                  <a:pt x="111" y="366"/>
                </a:moveTo>
                <a:cubicBezTo>
                  <a:pt x="111" y="366"/>
                  <a:pt x="111" y="367"/>
                  <a:pt x="111" y="367"/>
                </a:cubicBezTo>
                <a:cubicBezTo>
                  <a:pt x="111" y="367"/>
                  <a:pt x="111" y="367"/>
                  <a:pt x="111" y="367"/>
                </a:cubicBezTo>
                <a:cubicBezTo>
                  <a:pt x="111" y="367"/>
                  <a:pt x="112" y="367"/>
                  <a:pt x="112" y="367"/>
                </a:cubicBezTo>
                <a:cubicBezTo>
                  <a:pt x="112" y="367"/>
                  <a:pt x="111" y="366"/>
                  <a:pt x="111" y="366"/>
                </a:cubicBezTo>
                <a:close/>
                <a:moveTo>
                  <a:pt x="349" y="295"/>
                </a:moveTo>
                <a:cubicBezTo>
                  <a:pt x="349" y="295"/>
                  <a:pt x="349" y="296"/>
                  <a:pt x="350" y="296"/>
                </a:cubicBezTo>
                <a:cubicBezTo>
                  <a:pt x="350" y="296"/>
                  <a:pt x="350" y="296"/>
                  <a:pt x="350" y="295"/>
                </a:cubicBezTo>
                <a:cubicBezTo>
                  <a:pt x="350" y="295"/>
                  <a:pt x="350" y="295"/>
                  <a:pt x="349" y="295"/>
                </a:cubicBezTo>
                <a:cubicBezTo>
                  <a:pt x="349" y="295"/>
                  <a:pt x="349" y="295"/>
                  <a:pt x="349" y="295"/>
                </a:cubicBezTo>
                <a:close/>
                <a:moveTo>
                  <a:pt x="352" y="245"/>
                </a:moveTo>
                <a:cubicBezTo>
                  <a:pt x="352" y="245"/>
                  <a:pt x="352" y="245"/>
                  <a:pt x="352" y="245"/>
                </a:cubicBezTo>
                <a:cubicBezTo>
                  <a:pt x="352" y="245"/>
                  <a:pt x="352" y="245"/>
                  <a:pt x="352" y="246"/>
                </a:cubicBezTo>
                <a:cubicBezTo>
                  <a:pt x="353" y="245"/>
                  <a:pt x="353" y="245"/>
                  <a:pt x="353" y="245"/>
                </a:cubicBezTo>
                <a:cubicBezTo>
                  <a:pt x="353" y="245"/>
                  <a:pt x="353" y="245"/>
                  <a:pt x="352" y="245"/>
                </a:cubicBezTo>
                <a:close/>
                <a:moveTo>
                  <a:pt x="362" y="242"/>
                </a:moveTo>
                <a:cubicBezTo>
                  <a:pt x="362" y="242"/>
                  <a:pt x="362" y="243"/>
                  <a:pt x="362" y="243"/>
                </a:cubicBezTo>
                <a:cubicBezTo>
                  <a:pt x="361" y="243"/>
                  <a:pt x="362" y="243"/>
                  <a:pt x="362" y="243"/>
                </a:cubicBezTo>
                <a:cubicBezTo>
                  <a:pt x="362" y="243"/>
                  <a:pt x="362" y="243"/>
                  <a:pt x="363" y="243"/>
                </a:cubicBezTo>
                <a:cubicBezTo>
                  <a:pt x="363" y="243"/>
                  <a:pt x="362" y="242"/>
                  <a:pt x="362" y="242"/>
                </a:cubicBezTo>
                <a:close/>
                <a:moveTo>
                  <a:pt x="357" y="282"/>
                </a:moveTo>
                <a:cubicBezTo>
                  <a:pt x="357" y="282"/>
                  <a:pt x="356" y="283"/>
                  <a:pt x="356" y="283"/>
                </a:cubicBezTo>
                <a:cubicBezTo>
                  <a:pt x="356" y="283"/>
                  <a:pt x="357" y="283"/>
                  <a:pt x="357" y="283"/>
                </a:cubicBezTo>
                <a:cubicBezTo>
                  <a:pt x="357" y="283"/>
                  <a:pt x="357" y="283"/>
                  <a:pt x="357" y="283"/>
                </a:cubicBezTo>
                <a:cubicBezTo>
                  <a:pt x="357" y="282"/>
                  <a:pt x="357" y="282"/>
                  <a:pt x="357" y="282"/>
                </a:cubicBezTo>
                <a:close/>
                <a:moveTo>
                  <a:pt x="181" y="597"/>
                </a:moveTo>
                <a:cubicBezTo>
                  <a:pt x="181" y="597"/>
                  <a:pt x="182" y="597"/>
                  <a:pt x="182" y="598"/>
                </a:cubicBezTo>
                <a:cubicBezTo>
                  <a:pt x="182" y="597"/>
                  <a:pt x="182" y="597"/>
                  <a:pt x="182" y="597"/>
                </a:cubicBezTo>
                <a:cubicBezTo>
                  <a:pt x="182" y="597"/>
                  <a:pt x="182" y="597"/>
                  <a:pt x="182" y="596"/>
                </a:cubicBezTo>
                <a:cubicBezTo>
                  <a:pt x="182" y="597"/>
                  <a:pt x="182" y="597"/>
                  <a:pt x="181" y="597"/>
                </a:cubicBezTo>
                <a:close/>
                <a:moveTo>
                  <a:pt x="180" y="594"/>
                </a:moveTo>
                <a:cubicBezTo>
                  <a:pt x="180" y="594"/>
                  <a:pt x="179" y="594"/>
                  <a:pt x="179" y="594"/>
                </a:cubicBezTo>
                <a:cubicBezTo>
                  <a:pt x="179" y="594"/>
                  <a:pt x="180" y="595"/>
                  <a:pt x="180" y="595"/>
                </a:cubicBezTo>
                <a:cubicBezTo>
                  <a:pt x="180" y="595"/>
                  <a:pt x="180" y="595"/>
                  <a:pt x="181" y="594"/>
                </a:cubicBezTo>
                <a:cubicBezTo>
                  <a:pt x="180" y="594"/>
                  <a:pt x="180" y="594"/>
                  <a:pt x="180" y="594"/>
                </a:cubicBezTo>
                <a:close/>
                <a:moveTo>
                  <a:pt x="353" y="292"/>
                </a:moveTo>
                <a:cubicBezTo>
                  <a:pt x="353" y="292"/>
                  <a:pt x="353" y="291"/>
                  <a:pt x="353" y="291"/>
                </a:cubicBezTo>
                <a:cubicBezTo>
                  <a:pt x="352" y="292"/>
                  <a:pt x="352" y="292"/>
                  <a:pt x="352" y="292"/>
                </a:cubicBezTo>
                <a:cubicBezTo>
                  <a:pt x="352" y="292"/>
                  <a:pt x="352" y="292"/>
                  <a:pt x="353" y="292"/>
                </a:cubicBezTo>
                <a:cubicBezTo>
                  <a:pt x="353" y="292"/>
                  <a:pt x="353" y="292"/>
                  <a:pt x="353" y="292"/>
                </a:cubicBezTo>
                <a:close/>
                <a:moveTo>
                  <a:pt x="356" y="261"/>
                </a:moveTo>
                <a:cubicBezTo>
                  <a:pt x="356" y="262"/>
                  <a:pt x="356" y="262"/>
                  <a:pt x="356" y="262"/>
                </a:cubicBezTo>
                <a:cubicBezTo>
                  <a:pt x="356" y="262"/>
                  <a:pt x="357" y="262"/>
                  <a:pt x="357" y="261"/>
                </a:cubicBezTo>
                <a:cubicBezTo>
                  <a:pt x="356" y="261"/>
                  <a:pt x="356" y="261"/>
                  <a:pt x="356" y="261"/>
                </a:cubicBezTo>
                <a:cubicBezTo>
                  <a:pt x="356" y="261"/>
                  <a:pt x="356" y="261"/>
                  <a:pt x="356" y="261"/>
                </a:cubicBezTo>
                <a:close/>
                <a:moveTo>
                  <a:pt x="346" y="291"/>
                </a:moveTo>
                <a:cubicBezTo>
                  <a:pt x="346" y="292"/>
                  <a:pt x="346" y="292"/>
                  <a:pt x="346" y="292"/>
                </a:cubicBezTo>
                <a:cubicBezTo>
                  <a:pt x="346" y="292"/>
                  <a:pt x="347" y="292"/>
                  <a:pt x="346" y="291"/>
                </a:cubicBezTo>
                <a:cubicBezTo>
                  <a:pt x="346" y="291"/>
                  <a:pt x="346" y="291"/>
                  <a:pt x="346" y="291"/>
                </a:cubicBezTo>
                <a:cubicBezTo>
                  <a:pt x="346" y="291"/>
                  <a:pt x="345" y="291"/>
                  <a:pt x="346" y="291"/>
                </a:cubicBezTo>
                <a:close/>
                <a:moveTo>
                  <a:pt x="288" y="479"/>
                </a:moveTo>
                <a:cubicBezTo>
                  <a:pt x="288" y="479"/>
                  <a:pt x="288" y="479"/>
                  <a:pt x="288" y="479"/>
                </a:cubicBezTo>
                <a:cubicBezTo>
                  <a:pt x="288" y="479"/>
                  <a:pt x="288" y="479"/>
                  <a:pt x="288" y="479"/>
                </a:cubicBezTo>
                <a:cubicBezTo>
                  <a:pt x="288" y="479"/>
                  <a:pt x="288" y="479"/>
                  <a:pt x="288" y="479"/>
                </a:cubicBezTo>
                <a:close/>
                <a:moveTo>
                  <a:pt x="288" y="479"/>
                </a:moveTo>
                <a:cubicBezTo>
                  <a:pt x="289" y="479"/>
                  <a:pt x="290" y="479"/>
                  <a:pt x="290" y="477"/>
                </a:cubicBezTo>
                <a:cubicBezTo>
                  <a:pt x="289" y="478"/>
                  <a:pt x="289" y="478"/>
                  <a:pt x="288" y="479"/>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6" name="Freeform 829">
            <a:extLst>
              <a:ext uri="{FF2B5EF4-FFF2-40B4-BE49-F238E27FC236}">
                <a16:creationId xmlns:a16="http://schemas.microsoft.com/office/drawing/2014/main" id="{3C2FA4E3-68EE-41A1-A678-73262FC4E023}"/>
              </a:ext>
            </a:extLst>
          </p:cNvPr>
          <p:cNvSpPr>
            <a:spLocks noEditPoints="1"/>
          </p:cNvSpPr>
          <p:nvPr/>
        </p:nvSpPr>
        <p:spPr bwMode="auto">
          <a:xfrm>
            <a:off x="6816489" y="3294231"/>
            <a:ext cx="602863" cy="209807"/>
          </a:xfrm>
          <a:custGeom>
            <a:avLst/>
            <a:gdLst>
              <a:gd name="T0" fmla="*/ 16 w 129"/>
              <a:gd name="T1" fmla="*/ 4 h 55"/>
              <a:gd name="T2" fmla="*/ 22 w 129"/>
              <a:gd name="T3" fmla="*/ 10 h 55"/>
              <a:gd name="T4" fmla="*/ 15 w 129"/>
              <a:gd name="T5" fmla="*/ 10 h 55"/>
              <a:gd name="T6" fmla="*/ 11 w 129"/>
              <a:gd name="T7" fmla="*/ 12 h 55"/>
              <a:gd name="T8" fmla="*/ 4 w 129"/>
              <a:gd name="T9" fmla="*/ 18 h 55"/>
              <a:gd name="T10" fmla="*/ 8 w 129"/>
              <a:gd name="T11" fmla="*/ 13 h 55"/>
              <a:gd name="T12" fmla="*/ 4 w 129"/>
              <a:gd name="T13" fmla="*/ 11 h 55"/>
              <a:gd name="T14" fmla="*/ 6 w 129"/>
              <a:gd name="T15" fmla="*/ 7 h 55"/>
              <a:gd name="T16" fmla="*/ 4 w 129"/>
              <a:gd name="T17" fmla="*/ 3 h 55"/>
              <a:gd name="T18" fmla="*/ 10 w 129"/>
              <a:gd name="T19" fmla="*/ 1 h 55"/>
              <a:gd name="T20" fmla="*/ 13 w 129"/>
              <a:gd name="T21" fmla="*/ 2 h 55"/>
              <a:gd name="T22" fmla="*/ 126 w 129"/>
              <a:gd name="T23" fmla="*/ 19 h 55"/>
              <a:gd name="T24" fmla="*/ 122 w 129"/>
              <a:gd name="T25" fmla="*/ 12 h 55"/>
              <a:gd name="T26" fmla="*/ 118 w 129"/>
              <a:gd name="T27" fmla="*/ 7 h 55"/>
              <a:gd name="T28" fmla="*/ 114 w 129"/>
              <a:gd name="T29" fmla="*/ 5 h 55"/>
              <a:gd name="T30" fmla="*/ 107 w 129"/>
              <a:gd name="T31" fmla="*/ 5 h 55"/>
              <a:gd name="T32" fmla="*/ 95 w 129"/>
              <a:gd name="T33" fmla="*/ 10 h 55"/>
              <a:gd name="T34" fmla="*/ 89 w 129"/>
              <a:gd name="T35" fmla="*/ 10 h 55"/>
              <a:gd name="T36" fmla="*/ 83 w 129"/>
              <a:gd name="T37" fmla="*/ 10 h 55"/>
              <a:gd name="T38" fmla="*/ 77 w 129"/>
              <a:gd name="T39" fmla="*/ 8 h 55"/>
              <a:gd name="T40" fmla="*/ 71 w 129"/>
              <a:gd name="T41" fmla="*/ 5 h 55"/>
              <a:gd name="T42" fmla="*/ 64 w 129"/>
              <a:gd name="T43" fmla="*/ 2 h 55"/>
              <a:gd name="T44" fmla="*/ 55 w 129"/>
              <a:gd name="T45" fmla="*/ 1 h 55"/>
              <a:gd name="T46" fmla="*/ 41 w 129"/>
              <a:gd name="T47" fmla="*/ 6 h 55"/>
              <a:gd name="T48" fmla="*/ 34 w 129"/>
              <a:gd name="T49" fmla="*/ 9 h 55"/>
              <a:gd name="T50" fmla="*/ 24 w 129"/>
              <a:gd name="T51" fmla="*/ 8 h 55"/>
              <a:gd name="T52" fmla="*/ 27 w 129"/>
              <a:gd name="T53" fmla="*/ 12 h 55"/>
              <a:gd name="T54" fmla="*/ 23 w 129"/>
              <a:gd name="T55" fmla="*/ 15 h 55"/>
              <a:gd name="T56" fmla="*/ 15 w 129"/>
              <a:gd name="T57" fmla="*/ 16 h 55"/>
              <a:gd name="T58" fmla="*/ 6 w 129"/>
              <a:gd name="T59" fmla="*/ 16 h 55"/>
              <a:gd name="T60" fmla="*/ 3 w 129"/>
              <a:gd name="T61" fmla="*/ 20 h 55"/>
              <a:gd name="T62" fmla="*/ 7 w 129"/>
              <a:gd name="T63" fmla="*/ 25 h 55"/>
              <a:gd name="T64" fmla="*/ 9 w 129"/>
              <a:gd name="T65" fmla="*/ 29 h 55"/>
              <a:gd name="T66" fmla="*/ 7 w 129"/>
              <a:gd name="T67" fmla="*/ 32 h 55"/>
              <a:gd name="T68" fmla="*/ 6 w 129"/>
              <a:gd name="T69" fmla="*/ 33 h 55"/>
              <a:gd name="T70" fmla="*/ 9 w 129"/>
              <a:gd name="T71" fmla="*/ 36 h 55"/>
              <a:gd name="T72" fmla="*/ 10 w 129"/>
              <a:gd name="T73" fmla="*/ 39 h 55"/>
              <a:gd name="T74" fmla="*/ 12 w 129"/>
              <a:gd name="T75" fmla="*/ 42 h 55"/>
              <a:gd name="T76" fmla="*/ 18 w 129"/>
              <a:gd name="T77" fmla="*/ 44 h 55"/>
              <a:gd name="T78" fmla="*/ 18 w 129"/>
              <a:gd name="T79" fmla="*/ 46 h 55"/>
              <a:gd name="T80" fmla="*/ 23 w 129"/>
              <a:gd name="T81" fmla="*/ 48 h 55"/>
              <a:gd name="T82" fmla="*/ 31 w 129"/>
              <a:gd name="T83" fmla="*/ 51 h 55"/>
              <a:gd name="T84" fmla="*/ 35 w 129"/>
              <a:gd name="T85" fmla="*/ 46 h 55"/>
              <a:gd name="T86" fmla="*/ 51 w 129"/>
              <a:gd name="T87" fmla="*/ 52 h 55"/>
              <a:gd name="T88" fmla="*/ 57 w 129"/>
              <a:gd name="T89" fmla="*/ 49 h 55"/>
              <a:gd name="T90" fmla="*/ 66 w 129"/>
              <a:gd name="T91" fmla="*/ 48 h 55"/>
              <a:gd name="T92" fmla="*/ 71 w 129"/>
              <a:gd name="T93" fmla="*/ 46 h 55"/>
              <a:gd name="T94" fmla="*/ 70 w 129"/>
              <a:gd name="T95" fmla="*/ 54 h 55"/>
              <a:gd name="T96" fmla="*/ 74 w 129"/>
              <a:gd name="T97" fmla="*/ 51 h 55"/>
              <a:gd name="T98" fmla="*/ 76 w 129"/>
              <a:gd name="T99" fmla="*/ 47 h 55"/>
              <a:gd name="T100" fmla="*/ 85 w 129"/>
              <a:gd name="T101" fmla="*/ 46 h 55"/>
              <a:gd name="T102" fmla="*/ 101 w 129"/>
              <a:gd name="T103" fmla="*/ 44 h 55"/>
              <a:gd name="T104" fmla="*/ 112 w 129"/>
              <a:gd name="T105" fmla="*/ 43 h 55"/>
              <a:gd name="T106" fmla="*/ 120 w 129"/>
              <a:gd name="T107" fmla="*/ 42 h 55"/>
              <a:gd name="T108" fmla="*/ 125 w 129"/>
              <a:gd name="T109" fmla="*/ 45 h 55"/>
              <a:gd name="T110" fmla="*/ 129 w 129"/>
              <a:gd name="T111" fmla="*/ 42 h 55"/>
              <a:gd name="T112" fmla="*/ 127 w 129"/>
              <a:gd name="T113" fmla="*/ 39 h 55"/>
              <a:gd name="T114" fmla="*/ 126 w 129"/>
              <a:gd name="T115" fmla="*/ 34 h 55"/>
              <a:gd name="T116" fmla="*/ 124 w 129"/>
              <a:gd name="T117" fmla="*/ 26 h 55"/>
              <a:gd name="T118" fmla="*/ 129 w 129"/>
              <a:gd name="T119" fmla="*/ 22 h 55"/>
              <a:gd name="T120" fmla="*/ 0 w 129"/>
              <a:gd name="T121" fmla="*/ 17 h 55"/>
              <a:gd name="T122" fmla="*/ 1 w 129"/>
              <a:gd name="T123" fmla="*/ 17 h 55"/>
              <a:gd name="T124" fmla="*/ 12 w 129"/>
              <a:gd name="T125"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 h="55">
                <a:moveTo>
                  <a:pt x="15" y="1"/>
                </a:moveTo>
                <a:cubicBezTo>
                  <a:pt x="15" y="1"/>
                  <a:pt x="15" y="1"/>
                  <a:pt x="16" y="1"/>
                </a:cubicBezTo>
                <a:cubicBezTo>
                  <a:pt x="16" y="2"/>
                  <a:pt x="16" y="2"/>
                  <a:pt x="16" y="2"/>
                </a:cubicBezTo>
                <a:cubicBezTo>
                  <a:pt x="16" y="3"/>
                  <a:pt x="16" y="4"/>
                  <a:pt x="16" y="4"/>
                </a:cubicBezTo>
                <a:cubicBezTo>
                  <a:pt x="17" y="5"/>
                  <a:pt x="19" y="6"/>
                  <a:pt x="20" y="7"/>
                </a:cubicBezTo>
                <a:cubicBezTo>
                  <a:pt x="21" y="7"/>
                  <a:pt x="22" y="7"/>
                  <a:pt x="22" y="8"/>
                </a:cubicBezTo>
                <a:cubicBezTo>
                  <a:pt x="23" y="8"/>
                  <a:pt x="23" y="8"/>
                  <a:pt x="23" y="9"/>
                </a:cubicBezTo>
                <a:cubicBezTo>
                  <a:pt x="22" y="9"/>
                  <a:pt x="22" y="10"/>
                  <a:pt x="22" y="10"/>
                </a:cubicBezTo>
                <a:cubicBezTo>
                  <a:pt x="21" y="10"/>
                  <a:pt x="20" y="10"/>
                  <a:pt x="20" y="10"/>
                </a:cubicBezTo>
                <a:cubicBezTo>
                  <a:pt x="20" y="10"/>
                  <a:pt x="19" y="10"/>
                  <a:pt x="18" y="10"/>
                </a:cubicBezTo>
                <a:cubicBezTo>
                  <a:pt x="18" y="9"/>
                  <a:pt x="17" y="9"/>
                  <a:pt x="16" y="9"/>
                </a:cubicBezTo>
                <a:cubicBezTo>
                  <a:pt x="16" y="10"/>
                  <a:pt x="16" y="10"/>
                  <a:pt x="15" y="10"/>
                </a:cubicBezTo>
                <a:cubicBezTo>
                  <a:pt x="15" y="10"/>
                  <a:pt x="15" y="10"/>
                  <a:pt x="14" y="10"/>
                </a:cubicBezTo>
                <a:cubicBezTo>
                  <a:pt x="14" y="10"/>
                  <a:pt x="13" y="10"/>
                  <a:pt x="12" y="10"/>
                </a:cubicBezTo>
                <a:cubicBezTo>
                  <a:pt x="12" y="10"/>
                  <a:pt x="12" y="11"/>
                  <a:pt x="12" y="11"/>
                </a:cubicBezTo>
                <a:cubicBezTo>
                  <a:pt x="12" y="12"/>
                  <a:pt x="11" y="12"/>
                  <a:pt x="11" y="12"/>
                </a:cubicBezTo>
                <a:cubicBezTo>
                  <a:pt x="10" y="13"/>
                  <a:pt x="10" y="13"/>
                  <a:pt x="9" y="14"/>
                </a:cubicBezTo>
                <a:cubicBezTo>
                  <a:pt x="8" y="14"/>
                  <a:pt x="7" y="14"/>
                  <a:pt x="7" y="15"/>
                </a:cubicBezTo>
                <a:cubicBezTo>
                  <a:pt x="6" y="15"/>
                  <a:pt x="6" y="16"/>
                  <a:pt x="5" y="17"/>
                </a:cubicBezTo>
                <a:cubicBezTo>
                  <a:pt x="5" y="17"/>
                  <a:pt x="4" y="18"/>
                  <a:pt x="4" y="18"/>
                </a:cubicBezTo>
                <a:cubicBezTo>
                  <a:pt x="3" y="18"/>
                  <a:pt x="3" y="18"/>
                  <a:pt x="4" y="17"/>
                </a:cubicBezTo>
                <a:cubicBezTo>
                  <a:pt x="4" y="17"/>
                  <a:pt x="4" y="16"/>
                  <a:pt x="4" y="16"/>
                </a:cubicBezTo>
                <a:cubicBezTo>
                  <a:pt x="5" y="15"/>
                  <a:pt x="6" y="15"/>
                  <a:pt x="6" y="14"/>
                </a:cubicBezTo>
                <a:cubicBezTo>
                  <a:pt x="7" y="14"/>
                  <a:pt x="8" y="14"/>
                  <a:pt x="8" y="13"/>
                </a:cubicBezTo>
                <a:cubicBezTo>
                  <a:pt x="7" y="13"/>
                  <a:pt x="6" y="13"/>
                  <a:pt x="6" y="13"/>
                </a:cubicBezTo>
                <a:cubicBezTo>
                  <a:pt x="5" y="14"/>
                  <a:pt x="5" y="14"/>
                  <a:pt x="4" y="14"/>
                </a:cubicBezTo>
                <a:cubicBezTo>
                  <a:pt x="3" y="14"/>
                  <a:pt x="3" y="13"/>
                  <a:pt x="3" y="12"/>
                </a:cubicBezTo>
                <a:cubicBezTo>
                  <a:pt x="3" y="12"/>
                  <a:pt x="3" y="11"/>
                  <a:pt x="4" y="11"/>
                </a:cubicBezTo>
                <a:cubicBezTo>
                  <a:pt x="4" y="10"/>
                  <a:pt x="5" y="11"/>
                  <a:pt x="5" y="10"/>
                </a:cubicBezTo>
                <a:cubicBezTo>
                  <a:pt x="5" y="9"/>
                  <a:pt x="4" y="9"/>
                  <a:pt x="4" y="8"/>
                </a:cubicBezTo>
                <a:cubicBezTo>
                  <a:pt x="5" y="8"/>
                  <a:pt x="5" y="8"/>
                  <a:pt x="6" y="7"/>
                </a:cubicBezTo>
                <a:cubicBezTo>
                  <a:pt x="6" y="7"/>
                  <a:pt x="6" y="7"/>
                  <a:pt x="6" y="7"/>
                </a:cubicBezTo>
                <a:cubicBezTo>
                  <a:pt x="6" y="7"/>
                  <a:pt x="6" y="7"/>
                  <a:pt x="6" y="7"/>
                </a:cubicBezTo>
                <a:cubicBezTo>
                  <a:pt x="7" y="7"/>
                  <a:pt x="7" y="6"/>
                  <a:pt x="7" y="6"/>
                </a:cubicBezTo>
                <a:cubicBezTo>
                  <a:pt x="6" y="5"/>
                  <a:pt x="6" y="5"/>
                  <a:pt x="6" y="4"/>
                </a:cubicBezTo>
                <a:cubicBezTo>
                  <a:pt x="5" y="4"/>
                  <a:pt x="5" y="4"/>
                  <a:pt x="4" y="3"/>
                </a:cubicBezTo>
                <a:cubicBezTo>
                  <a:pt x="4" y="3"/>
                  <a:pt x="5" y="3"/>
                  <a:pt x="6" y="3"/>
                </a:cubicBezTo>
                <a:cubicBezTo>
                  <a:pt x="6" y="2"/>
                  <a:pt x="6" y="2"/>
                  <a:pt x="6" y="2"/>
                </a:cubicBezTo>
                <a:cubicBezTo>
                  <a:pt x="7" y="1"/>
                  <a:pt x="9" y="2"/>
                  <a:pt x="10" y="0"/>
                </a:cubicBezTo>
                <a:cubicBezTo>
                  <a:pt x="10" y="0"/>
                  <a:pt x="10" y="0"/>
                  <a:pt x="10" y="1"/>
                </a:cubicBezTo>
                <a:cubicBezTo>
                  <a:pt x="11" y="1"/>
                  <a:pt x="11" y="0"/>
                  <a:pt x="11" y="0"/>
                </a:cubicBezTo>
                <a:cubicBezTo>
                  <a:pt x="11" y="0"/>
                  <a:pt x="11" y="0"/>
                  <a:pt x="11" y="0"/>
                </a:cubicBezTo>
                <a:cubicBezTo>
                  <a:pt x="12" y="1"/>
                  <a:pt x="12" y="1"/>
                  <a:pt x="12" y="1"/>
                </a:cubicBezTo>
                <a:cubicBezTo>
                  <a:pt x="12" y="1"/>
                  <a:pt x="12" y="2"/>
                  <a:pt x="13" y="2"/>
                </a:cubicBezTo>
                <a:cubicBezTo>
                  <a:pt x="13" y="2"/>
                  <a:pt x="13" y="2"/>
                  <a:pt x="14" y="1"/>
                </a:cubicBezTo>
                <a:cubicBezTo>
                  <a:pt x="14" y="1"/>
                  <a:pt x="14" y="2"/>
                  <a:pt x="15" y="1"/>
                </a:cubicBezTo>
                <a:close/>
                <a:moveTo>
                  <a:pt x="128" y="20"/>
                </a:moveTo>
                <a:cubicBezTo>
                  <a:pt x="127" y="20"/>
                  <a:pt x="127" y="19"/>
                  <a:pt x="126" y="19"/>
                </a:cubicBezTo>
                <a:cubicBezTo>
                  <a:pt x="126" y="18"/>
                  <a:pt x="125" y="19"/>
                  <a:pt x="124" y="19"/>
                </a:cubicBezTo>
                <a:cubicBezTo>
                  <a:pt x="122" y="19"/>
                  <a:pt x="122" y="18"/>
                  <a:pt x="121" y="16"/>
                </a:cubicBezTo>
                <a:cubicBezTo>
                  <a:pt x="121" y="16"/>
                  <a:pt x="121" y="15"/>
                  <a:pt x="121" y="14"/>
                </a:cubicBezTo>
                <a:cubicBezTo>
                  <a:pt x="121" y="13"/>
                  <a:pt x="122" y="13"/>
                  <a:pt x="122" y="12"/>
                </a:cubicBezTo>
                <a:cubicBezTo>
                  <a:pt x="121" y="11"/>
                  <a:pt x="121" y="11"/>
                  <a:pt x="120" y="10"/>
                </a:cubicBezTo>
                <a:cubicBezTo>
                  <a:pt x="120" y="10"/>
                  <a:pt x="120" y="9"/>
                  <a:pt x="120" y="8"/>
                </a:cubicBezTo>
                <a:cubicBezTo>
                  <a:pt x="119" y="8"/>
                  <a:pt x="118" y="9"/>
                  <a:pt x="118" y="8"/>
                </a:cubicBezTo>
                <a:cubicBezTo>
                  <a:pt x="118" y="8"/>
                  <a:pt x="118" y="7"/>
                  <a:pt x="118" y="7"/>
                </a:cubicBezTo>
                <a:cubicBezTo>
                  <a:pt x="118" y="7"/>
                  <a:pt x="117" y="7"/>
                  <a:pt x="117" y="7"/>
                </a:cubicBezTo>
                <a:cubicBezTo>
                  <a:pt x="117" y="6"/>
                  <a:pt x="116" y="6"/>
                  <a:pt x="116" y="5"/>
                </a:cubicBezTo>
                <a:cubicBezTo>
                  <a:pt x="115" y="5"/>
                  <a:pt x="116" y="5"/>
                  <a:pt x="116" y="5"/>
                </a:cubicBezTo>
                <a:cubicBezTo>
                  <a:pt x="115" y="5"/>
                  <a:pt x="115" y="5"/>
                  <a:pt x="114" y="5"/>
                </a:cubicBezTo>
                <a:cubicBezTo>
                  <a:pt x="114" y="5"/>
                  <a:pt x="114" y="5"/>
                  <a:pt x="113" y="6"/>
                </a:cubicBezTo>
                <a:cubicBezTo>
                  <a:pt x="113" y="6"/>
                  <a:pt x="112" y="6"/>
                  <a:pt x="112" y="6"/>
                </a:cubicBezTo>
                <a:cubicBezTo>
                  <a:pt x="111" y="5"/>
                  <a:pt x="110" y="6"/>
                  <a:pt x="109" y="6"/>
                </a:cubicBezTo>
                <a:cubicBezTo>
                  <a:pt x="108" y="6"/>
                  <a:pt x="108" y="6"/>
                  <a:pt x="107" y="5"/>
                </a:cubicBezTo>
                <a:cubicBezTo>
                  <a:pt x="106" y="7"/>
                  <a:pt x="104" y="8"/>
                  <a:pt x="102" y="9"/>
                </a:cubicBezTo>
                <a:cubicBezTo>
                  <a:pt x="101" y="9"/>
                  <a:pt x="100" y="10"/>
                  <a:pt x="99" y="10"/>
                </a:cubicBezTo>
                <a:cubicBezTo>
                  <a:pt x="98" y="11"/>
                  <a:pt x="97" y="10"/>
                  <a:pt x="96" y="10"/>
                </a:cubicBezTo>
                <a:cubicBezTo>
                  <a:pt x="96" y="10"/>
                  <a:pt x="95" y="10"/>
                  <a:pt x="95" y="10"/>
                </a:cubicBezTo>
                <a:cubicBezTo>
                  <a:pt x="95" y="10"/>
                  <a:pt x="94" y="10"/>
                  <a:pt x="94" y="9"/>
                </a:cubicBezTo>
                <a:cubicBezTo>
                  <a:pt x="93" y="9"/>
                  <a:pt x="92" y="9"/>
                  <a:pt x="92" y="9"/>
                </a:cubicBezTo>
                <a:cubicBezTo>
                  <a:pt x="91" y="9"/>
                  <a:pt x="91" y="9"/>
                  <a:pt x="90" y="10"/>
                </a:cubicBezTo>
                <a:cubicBezTo>
                  <a:pt x="90" y="10"/>
                  <a:pt x="89" y="10"/>
                  <a:pt x="89" y="10"/>
                </a:cubicBezTo>
                <a:cubicBezTo>
                  <a:pt x="88" y="10"/>
                  <a:pt x="88" y="10"/>
                  <a:pt x="87" y="10"/>
                </a:cubicBezTo>
                <a:cubicBezTo>
                  <a:pt x="87" y="10"/>
                  <a:pt x="87" y="11"/>
                  <a:pt x="86" y="11"/>
                </a:cubicBezTo>
                <a:cubicBezTo>
                  <a:pt x="86" y="11"/>
                  <a:pt x="86" y="11"/>
                  <a:pt x="86" y="11"/>
                </a:cubicBezTo>
                <a:cubicBezTo>
                  <a:pt x="85" y="11"/>
                  <a:pt x="84" y="10"/>
                  <a:pt x="83" y="10"/>
                </a:cubicBezTo>
                <a:cubicBezTo>
                  <a:pt x="83" y="10"/>
                  <a:pt x="82" y="10"/>
                  <a:pt x="82" y="9"/>
                </a:cubicBezTo>
                <a:cubicBezTo>
                  <a:pt x="81" y="9"/>
                  <a:pt x="81" y="10"/>
                  <a:pt x="80" y="10"/>
                </a:cubicBezTo>
                <a:cubicBezTo>
                  <a:pt x="79" y="10"/>
                  <a:pt x="79" y="9"/>
                  <a:pt x="78" y="9"/>
                </a:cubicBezTo>
                <a:cubicBezTo>
                  <a:pt x="77" y="9"/>
                  <a:pt x="78" y="9"/>
                  <a:pt x="77" y="8"/>
                </a:cubicBezTo>
                <a:cubicBezTo>
                  <a:pt x="77" y="8"/>
                  <a:pt x="76" y="7"/>
                  <a:pt x="76" y="7"/>
                </a:cubicBezTo>
                <a:cubicBezTo>
                  <a:pt x="75" y="7"/>
                  <a:pt x="74" y="7"/>
                  <a:pt x="74" y="7"/>
                </a:cubicBezTo>
                <a:cubicBezTo>
                  <a:pt x="73" y="7"/>
                  <a:pt x="74" y="8"/>
                  <a:pt x="73" y="8"/>
                </a:cubicBezTo>
                <a:cubicBezTo>
                  <a:pt x="72" y="8"/>
                  <a:pt x="71" y="6"/>
                  <a:pt x="71" y="5"/>
                </a:cubicBezTo>
                <a:cubicBezTo>
                  <a:pt x="70" y="4"/>
                  <a:pt x="70" y="3"/>
                  <a:pt x="69" y="4"/>
                </a:cubicBezTo>
                <a:cubicBezTo>
                  <a:pt x="68" y="4"/>
                  <a:pt x="68" y="4"/>
                  <a:pt x="67" y="4"/>
                </a:cubicBezTo>
                <a:cubicBezTo>
                  <a:pt x="66" y="4"/>
                  <a:pt x="66" y="4"/>
                  <a:pt x="65" y="3"/>
                </a:cubicBezTo>
                <a:cubicBezTo>
                  <a:pt x="65" y="3"/>
                  <a:pt x="64" y="3"/>
                  <a:pt x="64" y="2"/>
                </a:cubicBezTo>
                <a:cubicBezTo>
                  <a:pt x="64" y="1"/>
                  <a:pt x="64" y="1"/>
                  <a:pt x="64" y="1"/>
                </a:cubicBezTo>
                <a:cubicBezTo>
                  <a:pt x="64" y="1"/>
                  <a:pt x="64" y="0"/>
                  <a:pt x="63" y="0"/>
                </a:cubicBezTo>
                <a:cubicBezTo>
                  <a:pt x="62" y="1"/>
                  <a:pt x="62" y="1"/>
                  <a:pt x="61" y="1"/>
                </a:cubicBezTo>
                <a:cubicBezTo>
                  <a:pt x="59" y="1"/>
                  <a:pt x="57" y="1"/>
                  <a:pt x="55" y="1"/>
                </a:cubicBezTo>
                <a:cubicBezTo>
                  <a:pt x="55" y="1"/>
                  <a:pt x="54" y="1"/>
                  <a:pt x="53" y="1"/>
                </a:cubicBezTo>
                <a:cubicBezTo>
                  <a:pt x="52" y="1"/>
                  <a:pt x="51" y="1"/>
                  <a:pt x="50" y="2"/>
                </a:cubicBezTo>
                <a:cubicBezTo>
                  <a:pt x="48" y="2"/>
                  <a:pt x="46" y="3"/>
                  <a:pt x="45" y="4"/>
                </a:cubicBezTo>
                <a:cubicBezTo>
                  <a:pt x="43" y="4"/>
                  <a:pt x="42" y="6"/>
                  <a:pt x="41" y="6"/>
                </a:cubicBezTo>
                <a:cubicBezTo>
                  <a:pt x="40" y="7"/>
                  <a:pt x="39" y="7"/>
                  <a:pt x="39" y="7"/>
                </a:cubicBezTo>
                <a:cubicBezTo>
                  <a:pt x="39" y="8"/>
                  <a:pt x="39" y="9"/>
                  <a:pt x="38" y="9"/>
                </a:cubicBezTo>
                <a:cubicBezTo>
                  <a:pt x="37" y="9"/>
                  <a:pt x="36" y="9"/>
                  <a:pt x="36" y="9"/>
                </a:cubicBezTo>
                <a:cubicBezTo>
                  <a:pt x="35" y="9"/>
                  <a:pt x="34" y="9"/>
                  <a:pt x="34" y="9"/>
                </a:cubicBezTo>
                <a:cubicBezTo>
                  <a:pt x="33" y="9"/>
                  <a:pt x="32" y="8"/>
                  <a:pt x="32" y="8"/>
                </a:cubicBezTo>
                <a:cubicBezTo>
                  <a:pt x="31" y="8"/>
                  <a:pt x="30" y="9"/>
                  <a:pt x="29" y="8"/>
                </a:cubicBezTo>
                <a:cubicBezTo>
                  <a:pt x="28" y="8"/>
                  <a:pt x="27" y="8"/>
                  <a:pt x="26" y="8"/>
                </a:cubicBezTo>
                <a:cubicBezTo>
                  <a:pt x="25" y="8"/>
                  <a:pt x="24" y="8"/>
                  <a:pt x="24" y="8"/>
                </a:cubicBezTo>
                <a:cubicBezTo>
                  <a:pt x="23" y="8"/>
                  <a:pt x="23" y="9"/>
                  <a:pt x="23" y="10"/>
                </a:cubicBezTo>
                <a:cubicBezTo>
                  <a:pt x="23" y="10"/>
                  <a:pt x="24" y="11"/>
                  <a:pt x="24" y="11"/>
                </a:cubicBezTo>
                <a:cubicBezTo>
                  <a:pt x="26" y="12"/>
                  <a:pt x="27" y="12"/>
                  <a:pt x="29" y="12"/>
                </a:cubicBezTo>
                <a:cubicBezTo>
                  <a:pt x="28" y="13"/>
                  <a:pt x="28" y="12"/>
                  <a:pt x="27" y="12"/>
                </a:cubicBezTo>
                <a:cubicBezTo>
                  <a:pt x="27" y="12"/>
                  <a:pt x="26" y="13"/>
                  <a:pt x="25" y="13"/>
                </a:cubicBezTo>
                <a:cubicBezTo>
                  <a:pt x="25" y="13"/>
                  <a:pt x="24" y="13"/>
                  <a:pt x="23" y="13"/>
                </a:cubicBezTo>
                <a:cubicBezTo>
                  <a:pt x="22" y="13"/>
                  <a:pt x="21" y="14"/>
                  <a:pt x="21" y="14"/>
                </a:cubicBezTo>
                <a:cubicBezTo>
                  <a:pt x="22" y="15"/>
                  <a:pt x="23" y="15"/>
                  <a:pt x="23" y="15"/>
                </a:cubicBezTo>
                <a:cubicBezTo>
                  <a:pt x="23" y="15"/>
                  <a:pt x="23" y="16"/>
                  <a:pt x="23" y="16"/>
                </a:cubicBezTo>
                <a:cubicBezTo>
                  <a:pt x="22" y="16"/>
                  <a:pt x="22" y="15"/>
                  <a:pt x="22" y="15"/>
                </a:cubicBezTo>
                <a:cubicBezTo>
                  <a:pt x="21" y="15"/>
                  <a:pt x="20" y="16"/>
                  <a:pt x="19" y="15"/>
                </a:cubicBezTo>
                <a:cubicBezTo>
                  <a:pt x="18" y="15"/>
                  <a:pt x="16" y="16"/>
                  <a:pt x="15" y="16"/>
                </a:cubicBezTo>
                <a:cubicBezTo>
                  <a:pt x="14" y="16"/>
                  <a:pt x="12" y="16"/>
                  <a:pt x="11" y="15"/>
                </a:cubicBezTo>
                <a:cubicBezTo>
                  <a:pt x="10" y="15"/>
                  <a:pt x="10" y="15"/>
                  <a:pt x="9" y="15"/>
                </a:cubicBezTo>
                <a:cubicBezTo>
                  <a:pt x="9" y="15"/>
                  <a:pt x="8" y="15"/>
                  <a:pt x="8" y="15"/>
                </a:cubicBezTo>
                <a:cubicBezTo>
                  <a:pt x="7" y="15"/>
                  <a:pt x="7" y="16"/>
                  <a:pt x="6" y="16"/>
                </a:cubicBezTo>
                <a:cubicBezTo>
                  <a:pt x="6" y="17"/>
                  <a:pt x="5" y="17"/>
                  <a:pt x="5" y="17"/>
                </a:cubicBezTo>
                <a:cubicBezTo>
                  <a:pt x="5" y="18"/>
                  <a:pt x="5" y="18"/>
                  <a:pt x="5" y="18"/>
                </a:cubicBezTo>
                <a:cubicBezTo>
                  <a:pt x="5" y="18"/>
                  <a:pt x="5" y="19"/>
                  <a:pt x="4" y="19"/>
                </a:cubicBezTo>
                <a:cubicBezTo>
                  <a:pt x="4" y="19"/>
                  <a:pt x="3" y="19"/>
                  <a:pt x="3" y="20"/>
                </a:cubicBezTo>
                <a:cubicBezTo>
                  <a:pt x="3" y="20"/>
                  <a:pt x="4" y="21"/>
                  <a:pt x="4" y="22"/>
                </a:cubicBezTo>
                <a:cubicBezTo>
                  <a:pt x="3" y="22"/>
                  <a:pt x="3" y="22"/>
                  <a:pt x="3" y="23"/>
                </a:cubicBezTo>
                <a:cubicBezTo>
                  <a:pt x="3" y="25"/>
                  <a:pt x="8" y="22"/>
                  <a:pt x="8" y="23"/>
                </a:cubicBezTo>
                <a:cubicBezTo>
                  <a:pt x="9" y="23"/>
                  <a:pt x="7" y="25"/>
                  <a:pt x="7" y="25"/>
                </a:cubicBezTo>
                <a:cubicBezTo>
                  <a:pt x="6" y="26"/>
                  <a:pt x="8" y="26"/>
                  <a:pt x="8" y="27"/>
                </a:cubicBezTo>
                <a:cubicBezTo>
                  <a:pt x="8" y="27"/>
                  <a:pt x="8" y="28"/>
                  <a:pt x="8" y="28"/>
                </a:cubicBezTo>
                <a:cubicBezTo>
                  <a:pt x="9" y="28"/>
                  <a:pt x="9" y="28"/>
                  <a:pt x="10" y="28"/>
                </a:cubicBezTo>
                <a:cubicBezTo>
                  <a:pt x="9" y="29"/>
                  <a:pt x="9" y="29"/>
                  <a:pt x="9" y="29"/>
                </a:cubicBezTo>
                <a:cubicBezTo>
                  <a:pt x="8" y="30"/>
                  <a:pt x="8" y="30"/>
                  <a:pt x="8" y="30"/>
                </a:cubicBezTo>
                <a:cubicBezTo>
                  <a:pt x="7" y="31"/>
                  <a:pt x="8" y="32"/>
                  <a:pt x="9" y="32"/>
                </a:cubicBezTo>
                <a:cubicBezTo>
                  <a:pt x="10" y="32"/>
                  <a:pt x="11" y="32"/>
                  <a:pt x="10" y="33"/>
                </a:cubicBezTo>
                <a:cubicBezTo>
                  <a:pt x="9" y="33"/>
                  <a:pt x="7" y="34"/>
                  <a:pt x="7" y="32"/>
                </a:cubicBezTo>
                <a:cubicBezTo>
                  <a:pt x="7" y="32"/>
                  <a:pt x="7" y="33"/>
                  <a:pt x="7" y="33"/>
                </a:cubicBezTo>
                <a:cubicBezTo>
                  <a:pt x="7" y="33"/>
                  <a:pt x="6" y="32"/>
                  <a:pt x="6" y="31"/>
                </a:cubicBezTo>
                <a:cubicBezTo>
                  <a:pt x="6" y="31"/>
                  <a:pt x="6" y="30"/>
                  <a:pt x="6" y="30"/>
                </a:cubicBezTo>
                <a:cubicBezTo>
                  <a:pt x="4" y="31"/>
                  <a:pt x="6" y="32"/>
                  <a:pt x="6" y="33"/>
                </a:cubicBezTo>
                <a:cubicBezTo>
                  <a:pt x="5" y="33"/>
                  <a:pt x="4" y="33"/>
                  <a:pt x="4" y="34"/>
                </a:cubicBezTo>
                <a:cubicBezTo>
                  <a:pt x="5" y="34"/>
                  <a:pt x="5" y="35"/>
                  <a:pt x="6" y="35"/>
                </a:cubicBezTo>
                <a:cubicBezTo>
                  <a:pt x="6" y="35"/>
                  <a:pt x="7" y="34"/>
                  <a:pt x="7" y="35"/>
                </a:cubicBezTo>
                <a:cubicBezTo>
                  <a:pt x="8" y="35"/>
                  <a:pt x="9" y="35"/>
                  <a:pt x="9" y="36"/>
                </a:cubicBezTo>
                <a:cubicBezTo>
                  <a:pt x="9" y="36"/>
                  <a:pt x="11" y="36"/>
                  <a:pt x="11" y="37"/>
                </a:cubicBezTo>
                <a:cubicBezTo>
                  <a:pt x="11" y="37"/>
                  <a:pt x="11" y="38"/>
                  <a:pt x="11" y="38"/>
                </a:cubicBezTo>
                <a:cubicBezTo>
                  <a:pt x="11" y="39"/>
                  <a:pt x="10" y="39"/>
                  <a:pt x="10" y="39"/>
                </a:cubicBezTo>
                <a:cubicBezTo>
                  <a:pt x="10" y="39"/>
                  <a:pt x="10" y="39"/>
                  <a:pt x="10" y="39"/>
                </a:cubicBezTo>
                <a:cubicBezTo>
                  <a:pt x="10" y="39"/>
                  <a:pt x="10" y="40"/>
                  <a:pt x="10" y="40"/>
                </a:cubicBezTo>
                <a:cubicBezTo>
                  <a:pt x="11" y="40"/>
                  <a:pt x="11" y="40"/>
                  <a:pt x="11" y="40"/>
                </a:cubicBezTo>
                <a:cubicBezTo>
                  <a:pt x="11" y="41"/>
                  <a:pt x="11" y="41"/>
                  <a:pt x="11" y="41"/>
                </a:cubicBezTo>
                <a:cubicBezTo>
                  <a:pt x="11" y="41"/>
                  <a:pt x="12" y="42"/>
                  <a:pt x="12" y="42"/>
                </a:cubicBezTo>
                <a:cubicBezTo>
                  <a:pt x="12" y="42"/>
                  <a:pt x="14" y="43"/>
                  <a:pt x="13" y="43"/>
                </a:cubicBezTo>
                <a:cubicBezTo>
                  <a:pt x="12" y="44"/>
                  <a:pt x="11" y="43"/>
                  <a:pt x="11" y="44"/>
                </a:cubicBezTo>
                <a:cubicBezTo>
                  <a:pt x="11" y="45"/>
                  <a:pt x="12" y="45"/>
                  <a:pt x="13" y="45"/>
                </a:cubicBezTo>
                <a:cubicBezTo>
                  <a:pt x="15" y="44"/>
                  <a:pt x="16" y="44"/>
                  <a:pt x="18" y="44"/>
                </a:cubicBezTo>
                <a:cubicBezTo>
                  <a:pt x="17" y="45"/>
                  <a:pt x="16" y="45"/>
                  <a:pt x="16" y="45"/>
                </a:cubicBezTo>
                <a:cubicBezTo>
                  <a:pt x="16" y="46"/>
                  <a:pt x="16" y="46"/>
                  <a:pt x="16" y="46"/>
                </a:cubicBezTo>
                <a:cubicBezTo>
                  <a:pt x="16" y="47"/>
                  <a:pt x="16" y="47"/>
                  <a:pt x="16" y="48"/>
                </a:cubicBezTo>
                <a:cubicBezTo>
                  <a:pt x="16" y="47"/>
                  <a:pt x="17" y="47"/>
                  <a:pt x="18" y="46"/>
                </a:cubicBezTo>
                <a:cubicBezTo>
                  <a:pt x="18" y="46"/>
                  <a:pt x="19" y="46"/>
                  <a:pt x="19" y="46"/>
                </a:cubicBezTo>
                <a:cubicBezTo>
                  <a:pt x="20" y="47"/>
                  <a:pt x="21" y="48"/>
                  <a:pt x="21" y="47"/>
                </a:cubicBezTo>
                <a:cubicBezTo>
                  <a:pt x="22" y="47"/>
                  <a:pt x="22" y="47"/>
                  <a:pt x="23" y="47"/>
                </a:cubicBezTo>
                <a:cubicBezTo>
                  <a:pt x="23" y="48"/>
                  <a:pt x="23" y="48"/>
                  <a:pt x="23" y="48"/>
                </a:cubicBezTo>
                <a:cubicBezTo>
                  <a:pt x="23" y="49"/>
                  <a:pt x="23" y="49"/>
                  <a:pt x="24" y="50"/>
                </a:cubicBezTo>
                <a:cubicBezTo>
                  <a:pt x="25" y="51"/>
                  <a:pt x="26" y="51"/>
                  <a:pt x="28" y="51"/>
                </a:cubicBezTo>
                <a:cubicBezTo>
                  <a:pt x="29" y="51"/>
                  <a:pt x="29" y="51"/>
                  <a:pt x="30" y="51"/>
                </a:cubicBezTo>
                <a:cubicBezTo>
                  <a:pt x="30" y="51"/>
                  <a:pt x="31" y="50"/>
                  <a:pt x="31" y="51"/>
                </a:cubicBezTo>
                <a:cubicBezTo>
                  <a:pt x="31" y="51"/>
                  <a:pt x="32" y="51"/>
                  <a:pt x="32" y="51"/>
                </a:cubicBezTo>
                <a:cubicBezTo>
                  <a:pt x="33" y="51"/>
                  <a:pt x="33" y="48"/>
                  <a:pt x="33" y="48"/>
                </a:cubicBezTo>
                <a:cubicBezTo>
                  <a:pt x="33" y="47"/>
                  <a:pt x="33" y="46"/>
                  <a:pt x="33" y="46"/>
                </a:cubicBezTo>
                <a:cubicBezTo>
                  <a:pt x="34" y="45"/>
                  <a:pt x="35" y="46"/>
                  <a:pt x="35" y="46"/>
                </a:cubicBezTo>
                <a:cubicBezTo>
                  <a:pt x="37" y="46"/>
                  <a:pt x="38" y="47"/>
                  <a:pt x="40" y="48"/>
                </a:cubicBezTo>
                <a:cubicBezTo>
                  <a:pt x="41" y="48"/>
                  <a:pt x="43" y="49"/>
                  <a:pt x="44" y="50"/>
                </a:cubicBezTo>
                <a:cubicBezTo>
                  <a:pt x="45" y="52"/>
                  <a:pt x="46" y="53"/>
                  <a:pt x="48" y="52"/>
                </a:cubicBezTo>
                <a:cubicBezTo>
                  <a:pt x="49" y="52"/>
                  <a:pt x="50" y="52"/>
                  <a:pt x="51" y="52"/>
                </a:cubicBezTo>
                <a:cubicBezTo>
                  <a:pt x="52" y="52"/>
                  <a:pt x="53" y="52"/>
                  <a:pt x="54" y="51"/>
                </a:cubicBezTo>
                <a:cubicBezTo>
                  <a:pt x="54" y="51"/>
                  <a:pt x="54" y="51"/>
                  <a:pt x="55" y="51"/>
                </a:cubicBezTo>
                <a:cubicBezTo>
                  <a:pt x="55" y="51"/>
                  <a:pt x="55" y="51"/>
                  <a:pt x="56" y="51"/>
                </a:cubicBezTo>
                <a:cubicBezTo>
                  <a:pt x="57" y="51"/>
                  <a:pt x="57" y="50"/>
                  <a:pt x="57" y="49"/>
                </a:cubicBezTo>
                <a:cubicBezTo>
                  <a:pt x="58" y="49"/>
                  <a:pt x="59" y="48"/>
                  <a:pt x="60" y="47"/>
                </a:cubicBezTo>
                <a:cubicBezTo>
                  <a:pt x="60" y="47"/>
                  <a:pt x="60" y="46"/>
                  <a:pt x="61" y="46"/>
                </a:cubicBezTo>
                <a:cubicBezTo>
                  <a:pt x="63" y="47"/>
                  <a:pt x="64" y="47"/>
                  <a:pt x="65" y="48"/>
                </a:cubicBezTo>
                <a:cubicBezTo>
                  <a:pt x="65" y="48"/>
                  <a:pt x="66" y="48"/>
                  <a:pt x="66" y="48"/>
                </a:cubicBezTo>
                <a:cubicBezTo>
                  <a:pt x="67" y="48"/>
                  <a:pt x="67" y="47"/>
                  <a:pt x="67" y="47"/>
                </a:cubicBezTo>
                <a:cubicBezTo>
                  <a:pt x="68" y="47"/>
                  <a:pt x="68" y="47"/>
                  <a:pt x="69" y="46"/>
                </a:cubicBezTo>
                <a:cubicBezTo>
                  <a:pt x="69" y="46"/>
                  <a:pt x="70" y="45"/>
                  <a:pt x="70" y="45"/>
                </a:cubicBezTo>
                <a:cubicBezTo>
                  <a:pt x="70" y="45"/>
                  <a:pt x="71" y="46"/>
                  <a:pt x="71" y="46"/>
                </a:cubicBezTo>
                <a:cubicBezTo>
                  <a:pt x="71" y="47"/>
                  <a:pt x="71" y="48"/>
                  <a:pt x="71" y="48"/>
                </a:cubicBezTo>
                <a:cubicBezTo>
                  <a:pt x="70" y="49"/>
                  <a:pt x="70" y="49"/>
                  <a:pt x="69" y="49"/>
                </a:cubicBezTo>
                <a:cubicBezTo>
                  <a:pt x="69" y="50"/>
                  <a:pt x="68" y="50"/>
                  <a:pt x="68" y="51"/>
                </a:cubicBezTo>
                <a:cubicBezTo>
                  <a:pt x="69" y="51"/>
                  <a:pt x="69" y="53"/>
                  <a:pt x="70" y="54"/>
                </a:cubicBezTo>
                <a:cubicBezTo>
                  <a:pt x="70" y="55"/>
                  <a:pt x="71" y="54"/>
                  <a:pt x="71" y="54"/>
                </a:cubicBezTo>
                <a:cubicBezTo>
                  <a:pt x="71" y="53"/>
                  <a:pt x="72" y="53"/>
                  <a:pt x="72" y="53"/>
                </a:cubicBezTo>
                <a:cubicBezTo>
                  <a:pt x="72" y="53"/>
                  <a:pt x="72" y="52"/>
                  <a:pt x="72" y="52"/>
                </a:cubicBezTo>
                <a:cubicBezTo>
                  <a:pt x="72" y="51"/>
                  <a:pt x="73" y="52"/>
                  <a:pt x="74" y="51"/>
                </a:cubicBezTo>
                <a:cubicBezTo>
                  <a:pt x="74" y="51"/>
                  <a:pt x="74" y="50"/>
                  <a:pt x="74" y="50"/>
                </a:cubicBezTo>
                <a:cubicBezTo>
                  <a:pt x="73" y="49"/>
                  <a:pt x="74" y="49"/>
                  <a:pt x="74" y="49"/>
                </a:cubicBezTo>
                <a:cubicBezTo>
                  <a:pt x="74" y="48"/>
                  <a:pt x="74" y="46"/>
                  <a:pt x="74" y="46"/>
                </a:cubicBezTo>
                <a:cubicBezTo>
                  <a:pt x="75" y="46"/>
                  <a:pt x="76" y="47"/>
                  <a:pt x="76" y="47"/>
                </a:cubicBezTo>
                <a:cubicBezTo>
                  <a:pt x="77" y="47"/>
                  <a:pt x="79" y="48"/>
                  <a:pt x="80" y="47"/>
                </a:cubicBezTo>
                <a:cubicBezTo>
                  <a:pt x="80" y="47"/>
                  <a:pt x="81" y="47"/>
                  <a:pt x="81" y="47"/>
                </a:cubicBezTo>
                <a:cubicBezTo>
                  <a:pt x="82" y="47"/>
                  <a:pt x="82" y="46"/>
                  <a:pt x="83" y="46"/>
                </a:cubicBezTo>
                <a:cubicBezTo>
                  <a:pt x="83" y="46"/>
                  <a:pt x="85" y="46"/>
                  <a:pt x="85" y="46"/>
                </a:cubicBezTo>
                <a:cubicBezTo>
                  <a:pt x="86" y="46"/>
                  <a:pt x="87" y="47"/>
                  <a:pt x="88" y="47"/>
                </a:cubicBezTo>
                <a:cubicBezTo>
                  <a:pt x="89" y="47"/>
                  <a:pt x="90" y="47"/>
                  <a:pt x="91" y="47"/>
                </a:cubicBezTo>
                <a:cubicBezTo>
                  <a:pt x="93" y="47"/>
                  <a:pt x="94" y="47"/>
                  <a:pt x="95" y="46"/>
                </a:cubicBezTo>
                <a:cubicBezTo>
                  <a:pt x="97" y="46"/>
                  <a:pt x="99" y="44"/>
                  <a:pt x="101" y="44"/>
                </a:cubicBezTo>
                <a:cubicBezTo>
                  <a:pt x="102" y="43"/>
                  <a:pt x="103" y="44"/>
                  <a:pt x="104" y="44"/>
                </a:cubicBezTo>
                <a:cubicBezTo>
                  <a:pt x="105" y="44"/>
                  <a:pt x="106" y="43"/>
                  <a:pt x="108" y="43"/>
                </a:cubicBezTo>
                <a:cubicBezTo>
                  <a:pt x="109" y="43"/>
                  <a:pt x="109" y="43"/>
                  <a:pt x="110" y="43"/>
                </a:cubicBezTo>
                <a:cubicBezTo>
                  <a:pt x="111" y="42"/>
                  <a:pt x="111" y="42"/>
                  <a:pt x="112" y="43"/>
                </a:cubicBezTo>
                <a:cubicBezTo>
                  <a:pt x="113" y="43"/>
                  <a:pt x="113" y="44"/>
                  <a:pt x="114" y="43"/>
                </a:cubicBezTo>
                <a:cubicBezTo>
                  <a:pt x="115" y="43"/>
                  <a:pt x="115" y="42"/>
                  <a:pt x="116" y="42"/>
                </a:cubicBezTo>
                <a:cubicBezTo>
                  <a:pt x="117" y="41"/>
                  <a:pt x="118" y="42"/>
                  <a:pt x="119" y="42"/>
                </a:cubicBezTo>
                <a:cubicBezTo>
                  <a:pt x="119" y="42"/>
                  <a:pt x="120" y="42"/>
                  <a:pt x="120" y="42"/>
                </a:cubicBezTo>
                <a:cubicBezTo>
                  <a:pt x="121" y="42"/>
                  <a:pt x="121" y="43"/>
                  <a:pt x="122" y="43"/>
                </a:cubicBezTo>
                <a:cubicBezTo>
                  <a:pt x="123" y="43"/>
                  <a:pt x="123" y="42"/>
                  <a:pt x="124" y="42"/>
                </a:cubicBezTo>
                <a:cubicBezTo>
                  <a:pt x="125" y="42"/>
                  <a:pt x="125" y="43"/>
                  <a:pt x="125" y="44"/>
                </a:cubicBezTo>
                <a:cubicBezTo>
                  <a:pt x="125" y="44"/>
                  <a:pt x="125" y="44"/>
                  <a:pt x="125" y="45"/>
                </a:cubicBezTo>
                <a:cubicBezTo>
                  <a:pt x="126" y="45"/>
                  <a:pt x="126" y="44"/>
                  <a:pt x="126" y="44"/>
                </a:cubicBezTo>
                <a:cubicBezTo>
                  <a:pt x="126" y="44"/>
                  <a:pt x="127" y="43"/>
                  <a:pt x="127" y="43"/>
                </a:cubicBezTo>
                <a:cubicBezTo>
                  <a:pt x="128" y="43"/>
                  <a:pt x="128" y="44"/>
                  <a:pt x="128" y="43"/>
                </a:cubicBezTo>
                <a:cubicBezTo>
                  <a:pt x="128" y="43"/>
                  <a:pt x="129" y="43"/>
                  <a:pt x="129" y="42"/>
                </a:cubicBezTo>
                <a:cubicBezTo>
                  <a:pt x="129" y="41"/>
                  <a:pt x="128" y="41"/>
                  <a:pt x="127" y="41"/>
                </a:cubicBezTo>
                <a:cubicBezTo>
                  <a:pt x="127" y="41"/>
                  <a:pt x="128" y="40"/>
                  <a:pt x="128" y="40"/>
                </a:cubicBezTo>
                <a:cubicBezTo>
                  <a:pt x="128" y="40"/>
                  <a:pt x="127" y="40"/>
                  <a:pt x="127" y="40"/>
                </a:cubicBezTo>
                <a:cubicBezTo>
                  <a:pt x="127" y="39"/>
                  <a:pt x="127" y="39"/>
                  <a:pt x="127" y="39"/>
                </a:cubicBezTo>
                <a:cubicBezTo>
                  <a:pt x="127" y="38"/>
                  <a:pt x="127" y="38"/>
                  <a:pt x="127" y="38"/>
                </a:cubicBezTo>
                <a:cubicBezTo>
                  <a:pt x="126" y="37"/>
                  <a:pt x="126" y="37"/>
                  <a:pt x="125" y="37"/>
                </a:cubicBezTo>
                <a:cubicBezTo>
                  <a:pt x="125" y="36"/>
                  <a:pt x="125" y="36"/>
                  <a:pt x="126" y="36"/>
                </a:cubicBezTo>
                <a:cubicBezTo>
                  <a:pt x="126" y="35"/>
                  <a:pt x="126" y="35"/>
                  <a:pt x="126" y="34"/>
                </a:cubicBezTo>
                <a:cubicBezTo>
                  <a:pt x="127" y="33"/>
                  <a:pt x="126" y="33"/>
                  <a:pt x="126" y="32"/>
                </a:cubicBezTo>
                <a:cubicBezTo>
                  <a:pt x="125" y="32"/>
                  <a:pt x="126" y="31"/>
                  <a:pt x="125" y="31"/>
                </a:cubicBezTo>
                <a:cubicBezTo>
                  <a:pt x="125" y="30"/>
                  <a:pt x="125" y="29"/>
                  <a:pt x="125" y="29"/>
                </a:cubicBezTo>
                <a:cubicBezTo>
                  <a:pt x="125" y="28"/>
                  <a:pt x="125" y="27"/>
                  <a:pt x="124" y="26"/>
                </a:cubicBezTo>
                <a:cubicBezTo>
                  <a:pt x="124" y="26"/>
                  <a:pt x="123" y="25"/>
                  <a:pt x="124" y="24"/>
                </a:cubicBezTo>
                <a:cubicBezTo>
                  <a:pt x="124" y="24"/>
                  <a:pt x="125" y="24"/>
                  <a:pt x="126" y="24"/>
                </a:cubicBezTo>
                <a:cubicBezTo>
                  <a:pt x="127" y="24"/>
                  <a:pt x="126" y="23"/>
                  <a:pt x="127" y="22"/>
                </a:cubicBezTo>
                <a:cubicBezTo>
                  <a:pt x="127" y="21"/>
                  <a:pt x="128" y="21"/>
                  <a:pt x="129" y="22"/>
                </a:cubicBezTo>
                <a:cubicBezTo>
                  <a:pt x="129" y="21"/>
                  <a:pt x="129" y="21"/>
                  <a:pt x="128" y="20"/>
                </a:cubicBezTo>
                <a:cubicBezTo>
                  <a:pt x="128" y="20"/>
                  <a:pt x="129" y="21"/>
                  <a:pt x="128" y="20"/>
                </a:cubicBezTo>
                <a:close/>
                <a:moveTo>
                  <a:pt x="1" y="17"/>
                </a:moveTo>
                <a:cubicBezTo>
                  <a:pt x="1" y="17"/>
                  <a:pt x="0" y="17"/>
                  <a:pt x="0" y="17"/>
                </a:cubicBezTo>
                <a:cubicBezTo>
                  <a:pt x="0" y="18"/>
                  <a:pt x="0" y="18"/>
                  <a:pt x="1" y="18"/>
                </a:cubicBezTo>
                <a:cubicBezTo>
                  <a:pt x="1" y="18"/>
                  <a:pt x="2" y="18"/>
                  <a:pt x="2" y="18"/>
                </a:cubicBezTo>
                <a:cubicBezTo>
                  <a:pt x="3" y="17"/>
                  <a:pt x="2" y="17"/>
                  <a:pt x="1" y="17"/>
                </a:cubicBezTo>
                <a:cubicBezTo>
                  <a:pt x="1" y="17"/>
                  <a:pt x="2" y="17"/>
                  <a:pt x="1" y="17"/>
                </a:cubicBezTo>
                <a:close/>
                <a:moveTo>
                  <a:pt x="15" y="46"/>
                </a:moveTo>
                <a:cubicBezTo>
                  <a:pt x="15" y="46"/>
                  <a:pt x="14" y="46"/>
                  <a:pt x="14" y="46"/>
                </a:cubicBezTo>
                <a:cubicBezTo>
                  <a:pt x="13" y="46"/>
                  <a:pt x="13" y="47"/>
                  <a:pt x="13" y="47"/>
                </a:cubicBezTo>
                <a:cubicBezTo>
                  <a:pt x="13" y="47"/>
                  <a:pt x="12" y="47"/>
                  <a:pt x="12" y="47"/>
                </a:cubicBezTo>
                <a:cubicBezTo>
                  <a:pt x="12" y="47"/>
                  <a:pt x="12" y="47"/>
                  <a:pt x="12" y="47"/>
                </a:cubicBezTo>
                <a:cubicBezTo>
                  <a:pt x="13" y="48"/>
                  <a:pt x="13" y="47"/>
                  <a:pt x="14" y="47"/>
                </a:cubicBezTo>
                <a:cubicBezTo>
                  <a:pt x="14" y="47"/>
                  <a:pt x="16" y="47"/>
                  <a:pt x="15" y="46"/>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0" name="Freeform 826">
            <a:extLst>
              <a:ext uri="{FF2B5EF4-FFF2-40B4-BE49-F238E27FC236}">
                <a16:creationId xmlns:a16="http://schemas.microsoft.com/office/drawing/2014/main" id="{E11B875F-4F8D-4719-B40C-78A1509FA04F}"/>
              </a:ext>
            </a:extLst>
          </p:cNvPr>
          <p:cNvSpPr>
            <a:spLocks/>
          </p:cNvSpPr>
          <p:nvPr/>
        </p:nvSpPr>
        <p:spPr bwMode="auto">
          <a:xfrm>
            <a:off x="7779643" y="3172688"/>
            <a:ext cx="542220" cy="289388"/>
          </a:xfrm>
          <a:custGeom>
            <a:avLst/>
            <a:gdLst>
              <a:gd name="T0" fmla="*/ 80 w 116"/>
              <a:gd name="T1" fmla="*/ 76 h 76"/>
              <a:gd name="T2" fmla="*/ 82 w 116"/>
              <a:gd name="T3" fmla="*/ 70 h 76"/>
              <a:gd name="T4" fmla="*/ 84 w 116"/>
              <a:gd name="T5" fmla="*/ 67 h 76"/>
              <a:gd name="T6" fmla="*/ 82 w 116"/>
              <a:gd name="T7" fmla="*/ 62 h 76"/>
              <a:gd name="T8" fmla="*/ 79 w 116"/>
              <a:gd name="T9" fmla="*/ 60 h 76"/>
              <a:gd name="T10" fmla="*/ 77 w 116"/>
              <a:gd name="T11" fmla="*/ 57 h 76"/>
              <a:gd name="T12" fmla="*/ 81 w 116"/>
              <a:gd name="T13" fmla="*/ 54 h 76"/>
              <a:gd name="T14" fmla="*/ 85 w 116"/>
              <a:gd name="T15" fmla="*/ 54 h 76"/>
              <a:gd name="T16" fmla="*/ 87 w 116"/>
              <a:gd name="T17" fmla="*/ 51 h 76"/>
              <a:gd name="T18" fmla="*/ 89 w 116"/>
              <a:gd name="T19" fmla="*/ 50 h 76"/>
              <a:gd name="T20" fmla="*/ 89 w 116"/>
              <a:gd name="T21" fmla="*/ 46 h 76"/>
              <a:gd name="T22" fmla="*/ 91 w 116"/>
              <a:gd name="T23" fmla="*/ 44 h 76"/>
              <a:gd name="T24" fmla="*/ 97 w 116"/>
              <a:gd name="T25" fmla="*/ 43 h 76"/>
              <a:gd name="T26" fmla="*/ 99 w 116"/>
              <a:gd name="T27" fmla="*/ 43 h 76"/>
              <a:gd name="T28" fmla="*/ 98 w 116"/>
              <a:gd name="T29" fmla="*/ 47 h 76"/>
              <a:gd name="T30" fmla="*/ 100 w 116"/>
              <a:gd name="T31" fmla="*/ 50 h 76"/>
              <a:gd name="T32" fmla="*/ 102 w 116"/>
              <a:gd name="T33" fmla="*/ 51 h 76"/>
              <a:gd name="T34" fmla="*/ 102 w 116"/>
              <a:gd name="T35" fmla="*/ 49 h 76"/>
              <a:gd name="T36" fmla="*/ 105 w 116"/>
              <a:gd name="T37" fmla="*/ 49 h 76"/>
              <a:gd name="T38" fmla="*/ 109 w 116"/>
              <a:gd name="T39" fmla="*/ 47 h 76"/>
              <a:gd name="T40" fmla="*/ 112 w 116"/>
              <a:gd name="T41" fmla="*/ 46 h 76"/>
              <a:gd name="T42" fmla="*/ 116 w 116"/>
              <a:gd name="T43" fmla="*/ 45 h 76"/>
              <a:gd name="T44" fmla="*/ 111 w 116"/>
              <a:gd name="T45" fmla="*/ 42 h 76"/>
              <a:gd name="T46" fmla="*/ 107 w 116"/>
              <a:gd name="T47" fmla="*/ 40 h 76"/>
              <a:gd name="T48" fmla="*/ 105 w 116"/>
              <a:gd name="T49" fmla="*/ 40 h 76"/>
              <a:gd name="T50" fmla="*/ 102 w 116"/>
              <a:gd name="T51" fmla="*/ 41 h 76"/>
              <a:gd name="T52" fmla="*/ 98 w 116"/>
              <a:gd name="T53" fmla="*/ 38 h 76"/>
              <a:gd name="T54" fmla="*/ 100 w 116"/>
              <a:gd name="T55" fmla="*/ 34 h 76"/>
              <a:gd name="T56" fmla="*/ 101 w 116"/>
              <a:gd name="T57" fmla="*/ 31 h 76"/>
              <a:gd name="T58" fmla="*/ 94 w 116"/>
              <a:gd name="T59" fmla="*/ 36 h 76"/>
              <a:gd name="T60" fmla="*/ 88 w 116"/>
              <a:gd name="T61" fmla="*/ 39 h 76"/>
              <a:gd name="T62" fmla="*/ 84 w 116"/>
              <a:gd name="T63" fmla="*/ 43 h 76"/>
              <a:gd name="T64" fmla="*/ 85 w 116"/>
              <a:gd name="T65" fmla="*/ 46 h 76"/>
              <a:gd name="T66" fmla="*/ 81 w 116"/>
              <a:gd name="T67" fmla="*/ 41 h 76"/>
              <a:gd name="T68" fmla="*/ 68 w 116"/>
              <a:gd name="T69" fmla="*/ 34 h 76"/>
              <a:gd name="T70" fmla="*/ 68 w 116"/>
              <a:gd name="T71" fmla="*/ 24 h 76"/>
              <a:gd name="T72" fmla="*/ 64 w 116"/>
              <a:gd name="T73" fmla="*/ 21 h 76"/>
              <a:gd name="T74" fmla="*/ 54 w 116"/>
              <a:gd name="T75" fmla="*/ 18 h 76"/>
              <a:gd name="T76" fmla="*/ 35 w 116"/>
              <a:gd name="T77" fmla="*/ 13 h 76"/>
              <a:gd name="T78" fmla="*/ 17 w 116"/>
              <a:gd name="T79" fmla="*/ 0 h 76"/>
              <a:gd name="T80" fmla="*/ 6 w 116"/>
              <a:gd name="T81" fmla="*/ 40 h 76"/>
              <a:gd name="T82" fmla="*/ 7 w 116"/>
              <a:gd name="T83" fmla="*/ 38 h 76"/>
              <a:gd name="T84" fmla="*/ 12 w 116"/>
              <a:gd name="T85" fmla="*/ 32 h 76"/>
              <a:gd name="T86" fmla="*/ 15 w 116"/>
              <a:gd name="T87" fmla="*/ 28 h 76"/>
              <a:gd name="T88" fmla="*/ 18 w 116"/>
              <a:gd name="T89" fmla="*/ 26 h 76"/>
              <a:gd name="T90" fmla="*/ 27 w 116"/>
              <a:gd name="T91" fmla="*/ 32 h 76"/>
              <a:gd name="T92" fmla="*/ 29 w 116"/>
              <a:gd name="T93" fmla="*/ 35 h 76"/>
              <a:gd name="T94" fmla="*/ 28 w 116"/>
              <a:gd name="T95" fmla="*/ 37 h 76"/>
              <a:gd name="T96" fmla="*/ 29 w 116"/>
              <a:gd name="T97" fmla="*/ 40 h 76"/>
              <a:gd name="T98" fmla="*/ 34 w 116"/>
              <a:gd name="T99" fmla="*/ 40 h 76"/>
              <a:gd name="T100" fmla="*/ 37 w 116"/>
              <a:gd name="T101" fmla="*/ 40 h 76"/>
              <a:gd name="T102" fmla="*/ 43 w 116"/>
              <a:gd name="T103" fmla="*/ 48 h 76"/>
              <a:gd name="T104" fmla="*/ 64 w 116"/>
              <a:gd name="T105" fmla="*/ 66 h 76"/>
              <a:gd name="T106" fmla="*/ 72 w 116"/>
              <a:gd name="T107" fmla="*/ 68 h 76"/>
              <a:gd name="T108" fmla="*/ 71 w 116"/>
              <a:gd name="T109" fmla="*/ 7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 h="76">
                <a:moveTo>
                  <a:pt x="76" y="76"/>
                </a:moveTo>
                <a:cubicBezTo>
                  <a:pt x="78" y="75"/>
                  <a:pt x="78" y="75"/>
                  <a:pt x="78" y="75"/>
                </a:cubicBezTo>
                <a:cubicBezTo>
                  <a:pt x="80" y="76"/>
                  <a:pt x="80" y="76"/>
                  <a:pt x="80" y="76"/>
                </a:cubicBezTo>
                <a:cubicBezTo>
                  <a:pt x="80" y="73"/>
                  <a:pt x="80" y="73"/>
                  <a:pt x="80" y="73"/>
                </a:cubicBezTo>
                <a:cubicBezTo>
                  <a:pt x="80" y="73"/>
                  <a:pt x="81" y="73"/>
                  <a:pt x="81" y="72"/>
                </a:cubicBezTo>
                <a:cubicBezTo>
                  <a:pt x="81" y="72"/>
                  <a:pt x="82" y="70"/>
                  <a:pt x="82" y="70"/>
                </a:cubicBezTo>
                <a:cubicBezTo>
                  <a:pt x="83" y="69"/>
                  <a:pt x="83" y="69"/>
                  <a:pt x="83" y="69"/>
                </a:cubicBezTo>
                <a:cubicBezTo>
                  <a:pt x="83" y="69"/>
                  <a:pt x="84" y="69"/>
                  <a:pt x="84" y="69"/>
                </a:cubicBezTo>
                <a:cubicBezTo>
                  <a:pt x="84" y="69"/>
                  <a:pt x="84" y="67"/>
                  <a:pt x="84" y="67"/>
                </a:cubicBezTo>
                <a:cubicBezTo>
                  <a:pt x="84" y="67"/>
                  <a:pt x="82" y="65"/>
                  <a:pt x="82" y="65"/>
                </a:cubicBezTo>
                <a:cubicBezTo>
                  <a:pt x="82" y="65"/>
                  <a:pt x="81" y="62"/>
                  <a:pt x="81" y="62"/>
                </a:cubicBezTo>
                <a:cubicBezTo>
                  <a:pt x="81" y="62"/>
                  <a:pt x="82" y="62"/>
                  <a:pt x="82" y="62"/>
                </a:cubicBezTo>
                <a:cubicBezTo>
                  <a:pt x="82" y="61"/>
                  <a:pt x="82" y="60"/>
                  <a:pt x="82" y="60"/>
                </a:cubicBezTo>
                <a:cubicBezTo>
                  <a:pt x="81" y="60"/>
                  <a:pt x="81" y="60"/>
                  <a:pt x="81" y="60"/>
                </a:cubicBezTo>
                <a:cubicBezTo>
                  <a:pt x="79" y="60"/>
                  <a:pt x="79" y="60"/>
                  <a:pt x="79" y="60"/>
                </a:cubicBezTo>
                <a:cubicBezTo>
                  <a:pt x="79" y="60"/>
                  <a:pt x="79" y="59"/>
                  <a:pt x="79" y="59"/>
                </a:cubicBezTo>
                <a:cubicBezTo>
                  <a:pt x="78" y="59"/>
                  <a:pt x="77" y="58"/>
                  <a:pt x="77" y="58"/>
                </a:cubicBezTo>
                <a:cubicBezTo>
                  <a:pt x="77" y="58"/>
                  <a:pt x="77" y="57"/>
                  <a:pt x="77" y="57"/>
                </a:cubicBezTo>
                <a:cubicBezTo>
                  <a:pt x="77" y="56"/>
                  <a:pt x="78" y="55"/>
                  <a:pt x="78" y="55"/>
                </a:cubicBezTo>
                <a:cubicBezTo>
                  <a:pt x="78" y="55"/>
                  <a:pt x="79" y="54"/>
                  <a:pt x="79" y="54"/>
                </a:cubicBezTo>
                <a:cubicBezTo>
                  <a:pt x="79" y="54"/>
                  <a:pt x="81" y="54"/>
                  <a:pt x="81" y="54"/>
                </a:cubicBezTo>
                <a:cubicBezTo>
                  <a:pt x="81" y="54"/>
                  <a:pt x="83" y="55"/>
                  <a:pt x="83" y="55"/>
                </a:cubicBezTo>
                <a:cubicBezTo>
                  <a:pt x="84" y="55"/>
                  <a:pt x="84" y="55"/>
                  <a:pt x="84" y="55"/>
                </a:cubicBezTo>
                <a:cubicBezTo>
                  <a:pt x="84" y="55"/>
                  <a:pt x="84" y="55"/>
                  <a:pt x="85" y="54"/>
                </a:cubicBezTo>
                <a:cubicBezTo>
                  <a:pt x="85" y="53"/>
                  <a:pt x="86" y="53"/>
                  <a:pt x="86" y="53"/>
                </a:cubicBezTo>
                <a:cubicBezTo>
                  <a:pt x="86" y="52"/>
                  <a:pt x="87" y="51"/>
                  <a:pt x="87" y="51"/>
                </a:cubicBezTo>
                <a:cubicBezTo>
                  <a:pt x="87" y="51"/>
                  <a:pt x="87" y="51"/>
                  <a:pt x="87" y="51"/>
                </a:cubicBezTo>
                <a:cubicBezTo>
                  <a:pt x="86" y="51"/>
                  <a:pt x="85" y="50"/>
                  <a:pt x="85" y="50"/>
                </a:cubicBezTo>
                <a:cubicBezTo>
                  <a:pt x="87" y="50"/>
                  <a:pt x="87" y="50"/>
                  <a:pt x="87" y="50"/>
                </a:cubicBezTo>
                <a:cubicBezTo>
                  <a:pt x="89" y="50"/>
                  <a:pt x="89" y="50"/>
                  <a:pt x="89" y="50"/>
                </a:cubicBezTo>
                <a:cubicBezTo>
                  <a:pt x="90" y="49"/>
                  <a:pt x="90" y="49"/>
                  <a:pt x="90" y="49"/>
                </a:cubicBezTo>
                <a:cubicBezTo>
                  <a:pt x="90" y="47"/>
                  <a:pt x="90" y="47"/>
                  <a:pt x="90" y="47"/>
                </a:cubicBezTo>
                <a:cubicBezTo>
                  <a:pt x="89" y="46"/>
                  <a:pt x="89" y="46"/>
                  <a:pt x="89" y="46"/>
                </a:cubicBezTo>
                <a:cubicBezTo>
                  <a:pt x="90" y="46"/>
                  <a:pt x="90" y="46"/>
                  <a:pt x="90" y="46"/>
                </a:cubicBezTo>
                <a:cubicBezTo>
                  <a:pt x="90" y="46"/>
                  <a:pt x="90" y="45"/>
                  <a:pt x="90" y="45"/>
                </a:cubicBezTo>
                <a:cubicBezTo>
                  <a:pt x="90" y="44"/>
                  <a:pt x="91" y="44"/>
                  <a:pt x="91" y="44"/>
                </a:cubicBezTo>
                <a:cubicBezTo>
                  <a:pt x="92" y="45"/>
                  <a:pt x="92" y="45"/>
                  <a:pt x="92" y="45"/>
                </a:cubicBezTo>
                <a:cubicBezTo>
                  <a:pt x="92" y="45"/>
                  <a:pt x="93" y="46"/>
                  <a:pt x="93" y="45"/>
                </a:cubicBezTo>
                <a:cubicBezTo>
                  <a:pt x="93" y="45"/>
                  <a:pt x="97" y="43"/>
                  <a:pt x="97" y="43"/>
                </a:cubicBezTo>
                <a:cubicBezTo>
                  <a:pt x="98" y="42"/>
                  <a:pt x="98" y="42"/>
                  <a:pt x="98" y="42"/>
                </a:cubicBezTo>
                <a:cubicBezTo>
                  <a:pt x="98" y="43"/>
                  <a:pt x="98" y="43"/>
                  <a:pt x="98" y="43"/>
                </a:cubicBezTo>
                <a:cubicBezTo>
                  <a:pt x="99" y="43"/>
                  <a:pt x="99" y="43"/>
                  <a:pt x="99" y="43"/>
                </a:cubicBezTo>
                <a:cubicBezTo>
                  <a:pt x="99" y="43"/>
                  <a:pt x="99" y="44"/>
                  <a:pt x="99" y="44"/>
                </a:cubicBezTo>
                <a:cubicBezTo>
                  <a:pt x="99" y="44"/>
                  <a:pt x="100" y="45"/>
                  <a:pt x="100" y="45"/>
                </a:cubicBezTo>
                <a:cubicBezTo>
                  <a:pt x="98" y="47"/>
                  <a:pt x="98" y="47"/>
                  <a:pt x="98" y="47"/>
                </a:cubicBezTo>
                <a:cubicBezTo>
                  <a:pt x="98" y="48"/>
                  <a:pt x="98" y="48"/>
                  <a:pt x="98" y="48"/>
                </a:cubicBezTo>
                <a:cubicBezTo>
                  <a:pt x="99" y="49"/>
                  <a:pt x="99" y="49"/>
                  <a:pt x="99" y="49"/>
                </a:cubicBezTo>
                <a:cubicBezTo>
                  <a:pt x="100" y="50"/>
                  <a:pt x="100" y="50"/>
                  <a:pt x="100" y="50"/>
                </a:cubicBezTo>
                <a:cubicBezTo>
                  <a:pt x="101" y="50"/>
                  <a:pt x="101" y="50"/>
                  <a:pt x="101" y="50"/>
                </a:cubicBezTo>
                <a:cubicBezTo>
                  <a:pt x="101" y="50"/>
                  <a:pt x="101" y="50"/>
                  <a:pt x="101" y="50"/>
                </a:cubicBezTo>
                <a:cubicBezTo>
                  <a:pt x="102" y="50"/>
                  <a:pt x="102" y="51"/>
                  <a:pt x="102" y="51"/>
                </a:cubicBezTo>
                <a:cubicBezTo>
                  <a:pt x="102" y="51"/>
                  <a:pt x="102" y="52"/>
                  <a:pt x="102" y="52"/>
                </a:cubicBezTo>
                <a:cubicBezTo>
                  <a:pt x="102" y="52"/>
                  <a:pt x="102" y="51"/>
                  <a:pt x="102" y="51"/>
                </a:cubicBezTo>
                <a:cubicBezTo>
                  <a:pt x="103" y="50"/>
                  <a:pt x="102" y="49"/>
                  <a:pt x="102" y="49"/>
                </a:cubicBezTo>
                <a:cubicBezTo>
                  <a:pt x="102" y="49"/>
                  <a:pt x="102" y="48"/>
                  <a:pt x="102" y="48"/>
                </a:cubicBezTo>
                <a:cubicBezTo>
                  <a:pt x="103" y="48"/>
                  <a:pt x="104" y="48"/>
                  <a:pt x="104" y="48"/>
                </a:cubicBezTo>
                <a:cubicBezTo>
                  <a:pt x="104" y="48"/>
                  <a:pt x="105" y="49"/>
                  <a:pt x="105" y="49"/>
                </a:cubicBezTo>
                <a:cubicBezTo>
                  <a:pt x="105" y="49"/>
                  <a:pt x="106" y="50"/>
                  <a:pt x="106" y="50"/>
                </a:cubicBezTo>
                <a:cubicBezTo>
                  <a:pt x="107" y="49"/>
                  <a:pt x="108" y="49"/>
                  <a:pt x="108" y="49"/>
                </a:cubicBezTo>
                <a:cubicBezTo>
                  <a:pt x="108" y="48"/>
                  <a:pt x="109" y="48"/>
                  <a:pt x="109" y="47"/>
                </a:cubicBezTo>
                <a:cubicBezTo>
                  <a:pt x="109" y="47"/>
                  <a:pt x="111" y="47"/>
                  <a:pt x="111" y="47"/>
                </a:cubicBezTo>
                <a:cubicBezTo>
                  <a:pt x="111" y="46"/>
                  <a:pt x="111" y="46"/>
                  <a:pt x="111" y="46"/>
                </a:cubicBezTo>
                <a:cubicBezTo>
                  <a:pt x="111" y="46"/>
                  <a:pt x="112" y="46"/>
                  <a:pt x="112" y="46"/>
                </a:cubicBezTo>
                <a:cubicBezTo>
                  <a:pt x="113" y="46"/>
                  <a:pt x="113" y="47"/>
                  <a:pt x="113" y="47"/>
                </a:cubicBezTo>
                <a:cubicBezTo>
                  <a:pt x="113" y="46"/>
                  <a:pt x="114" y="45"/>
                  <a:pt x="114" y="45"/>
                </a:cubicBezTo>
                <a:cubicBezTo>
                  <a:pt x="114" y="45"/>
                  <a:pt x="116" y="45"/>
                  <a:pt x="116" y="45"/>
                </a:cubicBezTo>
                <a:cubicBezTo>
                  <a:pt x="115" y="44"/>
                  <a:pt x="115" y="44"/>
                  <a:pt x="115" y="44"/>
                </a:cubicBezTo>
                <a:cubicBezTo>
                  <a:pt x="115" y="44"/>
                  <a:pt x="113" y="44"/>
                  <a:pt x="113" y="44"/>
                </a:cubicBezTo>
                <a:cubicBezTo>
                  <a:pt x="112" y="44"/>
                  <a:pt x="111" y="43"/>
                  <a:pt x="111" y="42"/>
                </a:cubicBezTo>
                <a:cubicBezTo>
                  <a:pt x="111" y="42"/>
                  <a:pt x="109" y="42"/>
                  <a:pt x="109" y="42"/>
                </a:cubicBezTo>
                <a:cubicBezTo>
                  <a:pt x="109" y="42"/>
                  <a:pt x="110" y="41"/>
                  <a:pt x="109" y="41"/>
                </a:cubicBezTo>
                <a:cubicBezTo>
                  <a:pt x="108" y="40"/>
                  <a:pt x="107" y="41"/>
                  <a:pt x="107" y="40"/>
                </a:cubicBezTo>
                <a:cubicBezTo>
                  <a:pt x="107" y="40"/>
                  <a:pt x="107" y="39"/>
                  <a:pt x="107" y="38"/>
                </a:cubicBezTo>
                <a:cubicBezTo>
                  <a:pt x="106" y="38"/>
                  <a:pt x="105" y="38"/>
                  <a:pt x="105" y="38"/>
                </a:cubicBezTo>
                <a:cubicBezTo>
                  <a:pt x="105" y="38"/>
                  <a:pt x="105" y="40"/>
                  <a:pt x="105" y="40"/>
                </a:cubicBezTo>
                <a:cubicBezTo>
                  <a:pt x="104" y="40"/>
                  <a:pt x="104" y="40"/>
                  <a:pt x="104" y="40"/>
                </a:cubicBezTo>
                <a:cubicBezTo>
                  <a:pt x="104" y="41"/>
                  <a:pt x="104" y="41"/>
                  <a:pt x="104" y="41"/>
                </a:cubicBezTo>
                <a:cubicBezTo>
                  <a:pt x="104" y="41"/>
                  <a:pt x="103" y="41"/>
                  <a:pt x="102" y="41"/>
                </a:cubicBezTo>
                <a:cubicBezTo>
                  <a:pt x="102" y="41"/>
                  <a:pt x="101" y="41"/>
                  <a:pt x="100" y="41"/>
                </a:cubicBezTo>
                <a:cubicBezTo>
                  <a:pt x="100" y="41"/>
                  <a:pt x="100" y="39"/>
                  <a:pt x="100" y="39"/>
                </a:cubicBezTo>
                <a:cubicBezTo>
                  <a:pt x="100" y="39"/>
                  <a:pt x="98" y="38"/>
                  <a:pt x="98" y="38"/>
                </a:cubicBezTo>
                <a:cubicBezTo>
                  <a:pt x="98" y="38"/>
                  <a:pt x="96" y="38"/>
                  <a:pt x="96" y="38"/>
                </a:cubicBezTo>
                <a:cubicBezTo>
                  <a:pt x="97" y="37"/>
                  <a:pt x="97" y="37"/>
                  <a:pt x="97" y="37"/>
                </a:cubicBezTo>
                <a:cubicBezTo>
                  <a:pt x="100" y="34"/>
                  <a:pt x="100" y="34"/>
                  <a:pt x="100" y="34"/>
                </a:cubicBezTo>
                <a:cubicBezTo>
                  <a:pt x="101" y="32"/>
                  <a:pt x="101" y="32"/>
                  <a:pt x="101" y="32"/>
                </a:cubicBezTo>
                <a:cubicBezTo>
                  <a:pt x="102" y="32"/>
                  <a:pt x="102" y="32"/>
                  <a:pt x="102" y="32"/>
                </a:cubicBezTo>
                <a:cubicBezTo>
                  <a:pt x="101" y="31"/>
                  <a:pt x="101" y="31"/>
                  <a:pt x="101" y="31"/>
                </a:cubicBezTo>
                <a:cubicBezTo>
                  <a:pt x="99" y="33"/>
                  <a:pt x="99" y="33"/>
                  <a:pt x="99" y="33"/>
                </a:cubicBezTo>
                <a:cubicBezTo>
                  <a:pt x="99" y="33"/>
                  <a:pt x="98" y="33"/>
                  <a:pt x="97" y="33"/>
                </a:cubicBezTo>
                <a:cubicBezTo>
                  <a:pt x="97" y="33"/>
                  <a:pt x="94" y="36"/>
                  <a:pt x="94" y="36"/>
                </a:cubicBezTo>
                <a:cubicBezTo>
                  <a:pt x="91" y="37"/>
                  <a:pt x="91" y="37"/>
                  <a:pt x="91" y="37"/>
                </a:cubicBezTo>
                <a:cubicBezTo>
                  <a:pt x="90" y="38"/>
                  <a:pt x="90" y="38"/>
                  <a:pt x="90" y="38"/>
                </a:cubicBezTo>
                <a:cubicBezTo>
                  <a:pt x="88" y="39"/>
                  <a:pt x="88" y="39"/>
                  <a:pt x="88" y="39"/>
                </a:cubicBezTo>
                <a:cubicBezTo>
                  <a:pt x="88" y="41"/>
                  <a:pt x="88" y="41"/>
                  <a:pt x="88" y="41"/>
                </a:cubicBezTo>
                <a:cubicBezTo>
                  <a:pt x="86" y="42"/>
                  <a:pt x="86" y="42"/>
                  <a:pt x="86" y="42"/>
                </a:cubicBezTo>
                <a:cubicBezTo>
                  <a:pt x="84" y="43"/>
                  <a:pt x="84" y="43"/>
                  <a:pt x="84" y="43"/>
                </a:cubicBezTo>
                <a:cubicBezTo>
                  <a:pt x="84" y="43"/>
                  <a:pt x="85" y="44"/>
                  <a:pt x="85" y="45"/>
                </a:cubicBezTo>
                <a:cubicBezTo>
                  <a:pt x="86" y="45"/>
                  <a:pt x="86" y="46"/>
                  <a:pt x="86" y="46"/>
                </a:cubicBezTo>
                <a:cubicBezTo>
                  <a:pt x="85" y="46"/>
                  <a:pt x="85" y="46"/>
                  <a:pt x="85" y="46"/>
                </a:cubicBezTo>
                <a:cubicBezTo>
                  <a:pt x="81" y="44"/>
                  <a:pt x="81" y="44"/>
                  <a:pt x="81" y="44"/>
                </a:cubicBezTo>
                <a:cubicBezTo>
                  <a:pt x="82" y="42"/>
                  <a:pt x="82" y="42"/>
                  <a:pt x="82" y="42"/>
                </a:cubicBezTo>
                <a:cubicBezTo>
                  <a:pt x="81" y="41"/>
                  <a:pt x="81" y="41"/>
                  <a:pt x="81" y="41"/>
                </a:cubicBezTo>
                <a:cubicBezTo>
                  <a:pt x="72" y="41"/>
                  <a:pt x="72" y="41"/>
                  <a:pt x="72" y="41"/>
                </a:cubicBezTo>
                <a:cubicBezTo>
                  <a:pt x="71" y="34"/>
                  <a:pt x="71" y="34"/>
                  <a:pt x="71" y="34"/>
                </a:cubicBezTo>
                <a:cubicBezTo>
                  <a:pt x="68" y="34"/>
                  <a:pt x="68" y="34"/>
                  <a:pt x="68" y="34"/>
                </a:cubicBezTo>
                <a:cubicBezTo>
                  <a:pt x="68" y="34"/>
                  <a:pt x="68" y="29"/>
                  <a:pt x="68" y="29"/>
                </a:cubicBezTo>
                <a:cubicBezTo>
                  <a:pt x="68" y="29"/>
                  <a:pt x="68" y="24"/>
                  <a:pt x="68" y="24"/>
                </a:cubicBezTo>
                <a:cubicBezTo>
                  <a:pt x="68" y="24"/>
                  <a:pt x="68" y="24"/>
                  <a:pt x="68" y="24"/>
                </a:cubicBezTo>
                <a:cubicBezTo>
                  <a:pt x="67" y="25"/>
                  <a:pt x="67" y="25"/>
                  <a:pt x="67" y="25"/>
                </a:cubicBezTo>
                <a:cubicBezTo>
                  <a:pt x="66" y="25"/>
                  <a:pt x="66" y="25"/>
                  <a:pt x="66" y="25"/>
                </a:cubicBezTo>
                <a:cubicBezTo>
                  <a:pt x="64" y="21"/>
                  <a:pt x="64" y="21"/>
                  <a:pt x="64" y="21"/>
                </a:cubicBezTo>
                <a:cubicBezTo>
                  <a:pt x="61" y="18"/>
                  <a:pt x="61" y="18"/>
                  <a:pt x="61" y="18"/>
                </a:cubicBezTo>
                <a:cubicBezTo>
                  <a:pt x="58" y="19"/>
                  <a:pt x="58" y="19"/>
                  <a:pt x="58" y="19"/>
                </a:cubicBezTo>
                <a:cubicBezTo>
                  <a:pt x="54" y="18"/>
                  <a:pt x="54" y="18"/>
                  <a:pt x="54" y="18"/>
                </a:cubicBezTo>
                <a:cubicBezTo>
                  <a:pt x="46" y="18"/>
                  <a:pt x="46" y="18"/>
                  <a:pt x="46" y="18"/>
                </a:cubicBezTo>
                <a:cubicBezTo>
                  <a:pt x="40" y="19"/>
                  <a:pt x="40" y="19"/>
                  <a:pt x="40" y="19"/>
                </a:cubicBezTo>
                <a:cubicBezTo>
                  <a:pt x="35" y="13"/>
                  <a:pt x="35" y="13"/>
                  <a:pt x="35" y="13"/>
                </a:cubicBezTo>
                <a:cubicBezTo>
                  <a:pt x="34" y="11"/>
                  <a:pt x="34" y="11"/>
                  <a:pt x="34" y="11"/>
                </a:cubicBezTo>
                <a:cubicBezTo>
                  <a:pt x="27" y="5"/>
                  <a:pt x="27" y="5"/>
                  <a:pt x="27" y="5"/>
                </a:cubicBezTo>
                <a:cubicBezTo>
                  <a:pt x="17" y="0"/>
                  <a:pt x="17" y="0"/>
                  <a:pt x="17" y="0"/>
                </a:cubicBezTo>
                <a:cubicBezTo>
                  <a:pt x="0" y="5"/>
                  <a:pt x="0" y="5"/>
                  <a:pt x="0" y="5"/>
                </a:cubicBezTo>
                <a:cubicBezTo>
                  <a:pt x="0" y="40"/>
                  <a:pt x="0" y="40"/>
                  <a:pt x="0" y="40"/>
                </a:cubicBezTo>
                <a:cubicBezTo>
                  <a:pt x="6" y="40"/>
                  <a:pt x="6" y="40"/>
                  <a:pt x="6" y="40"/>
                </a:cubicBezTo>
                <a:cubicBezTo>
                  <a:pt x="8" y="40"/>
                  <a:pt x="8" y="40"/>
                  <a:pt x="8" y="40"/>
                </a:cubicBezTo>
                <a:cubicBezTo>
                  <a:pt x="8" y="40"/>
                  <a:pt x="8" y="39"/>
                  <a:pt x="8" y="39"/>
                </a:cubicBezTo>
                <a:cubicBezTo>
                  <a:pt x="7" y="38"/>
                  <a:pt x="7" y="38"/>
                  <a:pt x="7" y="38"/>
                </a:cubicBezTo>
                <a:cubicBezTo>
                  <a:pt x="7" y="37"/>
                  <a:pt x="7" y="34"/>
                  <a:pt x="7" y="34"/>
                </a:cubicBezTo>
                <a:cubicBezTo>
                  <a:pt x="7" y="34"/>
                  <a:pt x="9" y="32"/>
                  <a:pt x="9" y="32"/>
                </a:cubicBezTo>
                <a:cubicBezTo>
                  <a:pt x="12" y="32"/>
                  <a:pt x="12" y="32"/>
                  <a:pt x="12" y="32"/>
                </a:cubicBezTo>
                <a:cubicBezTo>
                  <a:pt x="12" y="32"/>
                  <a:pt x="13" y="29"/>
                  <a:pt x="13" y="29"/>
                </a:cubicBezTo>
                <a:cubicBezTo>
                  <a:pt x="13" y="29"/>
                  <a:pt x="16" y="30"/>
                  <a:pt x="16" y="30"/>
                </a:cubicBezTo>
                <a:cubicBezTo>
                  <a:pt x="16" y="30"/>
                  <a:pt x="15" y="28"/>
                  <a:pt x="15" y="28"/>
                </a:cubicBezTo>
                <a:cubicBezTo>
                  <a:pt x="15" y="28"/>
                  <a:pt x="15" y="27"/>
                  <a:pt x="15" y="27"/>
                </a:cubicBezTo>
                <a:cubicBezTo>
                  <a:pt x="15" y="27"/>
                  <a:pt x="17" y="27"/>
                  <a:pt x="17" y="27"/>
                </a:cubicBezTo>
                <a:cubicBezTo>
                  <a:pt x="17" y="27"/>
                  <a:pt x="18" y="26"/>
                  <a:pt x="18" y="26"/>
                </a:cubicBezTo>
                <a:cubicBezTo>
                  <a:pt x="23" y="30"/>
                  <a:pt x="23" y="30"/>
                  <a:pt x="23" y="30"/>
                </a:cubicBezTo>
                <a:cubicBezTo>
                  <a:pt x="27" y="31"/>
                  <a:pt x="27" y="31"/>
                  <a:pt x="27" y="31"/>
                </a:cubicBezTo>
                <a:cubicBezTo>
                  <a:pt x="27" y="32"/>
                  <a:pt x="27" y="32"/>
                  <a:pt x="27" y="32"/>
                </a:cubicBezTo>
                <a:cubicBezTo>
                  <a:pt x="26" y="33"/>
                  <a:pt x="26" y="33"/>
                  <a:pt x="26" y="33"/>
                </a:cubicBezTo>
                <a:cubicBezTo>
                  <a:pt x="26" y="33"/>
                  <a:pt x="26" y="33"/>
                  <a:pt x="27" y="34"/>
                </a:cubicBezTo>
                <a:cubicBezTo>
                  <a:pt x="27" y="34"/>
                  <a:pt x="29" y="35"/>
                  <a:pt x="29" y="35"/>
                </a:cubicBezTo>
                <a:cubicBezTo>
                  <a:pt x="27" y="35"/>
                  <a:pt x="27" y="35"/>
                  <a:pt x="27" y="35"/>
                </a:cubicBezTo>
                <a:cubicBezTo>
                  <a:pt x="27" y="35"/>
                  <a:pt x="27" y="36"/>
                  <a:pt x="27" y="36"/>
                </a:cubicBezTo>
                <a:cubicBezTo>
                  <a:pt x="28" y="36"/>
                  <a:pt x="28" y="37"/>
                  <a:pt x="28" y="37"/>
                </a:cubicBezTo>
                <a:cubicBezTo>
                  <a:pt x="28" y="37"/>
                  <a:pt x="28" y="38"/>
                  <a:pt x="28" y="38"/>
                </a:cubicBezTo>
                <a:cubicBezTo>
                  <a:pt x="28" y="39"/>
                  <a:pt x="28" y="39"/>
                  <a:pt x="28" y="39"/>
                </a:cubicBezTo>
                <a:cubicBezTo>
                  <a:pt x="29" y="40"/>
                  <a:pt x="29" y="40"/>
                  <a:pt x="29" y="40"/>
                </a:cubicBezTo>
                <a:cubicBezTo>
                  <a:pt x="33" y="40"/>
                  <a:pt x="33" y="40"/>
                  <a:pt x="33" y="40"/>
                </a:cubicBezTo>
                <a:cubicBezTo>
                  <a:pt x="34" y="40"/>
                  <a:pt x="34" y="40"/>
                  <a:pt x="34" y="40"/>
                </a:cubicBezTo>
                <a:cubicBezTo>
                  <a:pt x="34" y="40"/>
                  <a:pt x="34" y="40"/>
                  <a:pt x="34" y="40"/>
                </a:cubicBezTo>
                <a:cubicBezTo>
                  <a:pt x="35" y="41"/>
                  <a:pt x="35" y="41"/>
                  <a:pt x="35" y="41"/>
                </a:cubicBezTo>
                <a:cubicBezTo>
                  <a:pt x="36" y="41"/>
                  <a:pt x="36" y="41"/>
                  <a:pt x="36" y="41"/>
                </a:cubicBezTo>
                <a:cubicBezTo>
                  <a:pt x="37" y="40"/>
                  <a:pt x="37" y="40"/>
                  <a:pt x="37" y="40"/>
                </a:cubicBezTo>
                <a:cubicBezTo>
                  <a:pt x="41" y="43"/>
                  <a:pt x="41" y="43"/>
                  <a:pt x="41" y="43"/>
                </a:cubicBezTo>
                <a:cubicBezTo>
                  <a:pt x="41" y="45"/>
                  <a:pt x="41" y="45"/>
                  <a:pt x="41" y="45"/>
                </a:cubicBezTo>
                <a:cubicBezTo>
                  <a:pt x="41" y="45"/>
                  <a:pt x="43" y="48"/>
                  <a:pt x="43" y="48"/>
                </a:cubicBezTo>
                <a:cubicBezTo>
                  <a:pt x="43" y="48"/>
                  <a:pt x="43" y="51"/>
                  <a:pt x="43" y="51"/>
                </a:cubicBezTo>
                <a:cubicBezTo>
                  <a:pt x="54" y="59"/>
                  <a:pt x="54" y="59"/>
                  <a:pt x="54" y="59"/>
                </a:cubicBezTo>
                <a:cubicBezTo>
                  <a:pt x="64" y="66"/>
                  <a:pt x="64" y="66"/>
                  <a:pt x="64" y="66"/>
                </a:cubicBezTo>
                <a:cubicBezTo>
                  <a:pt x="68" y="66"/>
                  <a:pt x="68" y="66"/>
                  <a:pt x="68" y="66"/>
                </a:cubicBezTo>
                <a:cubicBezTo>
                  <a:pt x="68" y="66"/>
                  <a:pt x="70" y="67"/>
                  <a:pt x="70" y="67"/>
                </a:cubicBezTo>
                <a:cubicBezTo>
                  <a:pt x="70" y="67"/>
                  <a:pt x="72" y="68"/>
                  <a:pt x="72" y="68"/>
                </a:cubicBezTo>
                <a:cubicBezTo>
                  <a:pt x="72" y="70"/>
                  <a:pt x="72" y="70"/>
                  <a:pt x="72" y="70"/>
                </a:cubicBezTo>
                <a:cubicBezTo>
                  <a:pt x="72" y="70"/>
                  <a:pt x="71" y="70"/>
                  <a:pt x="71" y="70"/>
                </a:cubicBezTo>
                <a:cubicBezTo>
                  <a:pt x="71" y="71"/>
                  <a:pt x="71" y="74"/>
                  <a:pt x="71" y="74"/>
                </a:cubicBezTo>
                <a:cubicBezTo>
                  <a:pt x="74" y="74"/>
                  <a:pt x="74" y="74"/>
                  <a:pt x="74" y="74"/>
                </a:cubicBezTo>
                <a:lnTo>
                  <a:pt x="76" y="76"/>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1" name="Freeform 828">
            <a:extLst>
              <a:ext uri="{FF2B5EF4-FFF2-40B4-BE49-F238E27FC236}">
                <a16:creationId xmlns:a16="http://schemas.microsoft.com/office/drawing/2014/main" id="{80B73482-1902-41C5-B625-0FC4FD8AE6C5}"/>
              </a:ext>
            </a:extLst>
          </p:cNvPr>
          <p:cNvSpPr>
            <a:spLocks/>
          </p:cNvSpPr>
          <p:nvPr/>
        </p:nvSpPr>
        <p:spPr bwMode="auto">
          <a:xfrm>
            <a:off x="7667274" y="3272527"/>
            <a:ext cx="447687" cy="253215"/>
          </a:xfrm>
          <a:custGeom>
            <a:avLst/>
            <a:gdLst>
              <a:gd name="T0" fmla="*/ 18 w 96"/>
              <a:gd name="T1" fmla="*/ 43 h 67"/>
              <a:gd name="T2" fmla="*/ 27 w 96"/>
              <a:gd name="T3" fmla="*/ 41 h 67"/>
              <a:gd name="T4" fmla="*/ 32 w 96"/>
              <a:gd name="T5" fmla="*/ 40 h 67"/>
              <a:gd name="T6" fmla="*/ 39 w 96"/>
              <a:gd name="T7" fmla="*/ 45 h 67"/>
              <a:gd name="T8" fmla="*/ 44 w 96"/>
              <a:gd name="T9" fmla="*/ 46 h 67"/>
              <a:gd name="T10" fmla="*/ 47 w 96"/>
              <a:gd name="T11" fmla="*/ 50 h 67"/>
              <a:gd name="T12" fmla="*/ 53 w 96"/>
              <a:gd name="T13" fmla="*/ 54 h 67"/>
              <a:gd name="T14" fmla="*/ 59 w 96"/>
              <a:gd name="T15" fmla="*/ 58 h 67"/>
              <a:gd name="T16" fmla="*/ 58 w 96"/>
              <a:gd name="T17" fmla="*/ 62 h 67"/>
              <a:gd name="T18" fmla="*/ 60 w 96"/>
              <a:gd name="T19" fmla="*/ 63 h 67"/>
              <a:gd name="T20" fmla="*/ 66 w 96"/>
              <a:gd name="T21" fmla="*/ 66 h 67"/>
              <a:gd name="T22" fmla="*/ 68 w 96"/>
              <a:gd name="T23" fmla="*/ 66 h 67"/>
              <a:gd name="T24" fmla="*/ 72 w 96"/>
              <a:gd name="T25" fmla="*/ 65 h 67"/>
              <a:gd name="T26" fmla="*/ 72 w 96"/>
              <a:gd name="T27" fmla="*/ 61 h 67"/>
              <a:gd name="T28" fmla="*/ 78 w 96"/>
              <a:gd name="T29" fmla="*/ 60 h 67"/>
              <a:gd name="T30" fmla="*/ 82 w 96"/>
              <a:gd name="T31" fmla="*/ 54 h 67"/>
              <a:gd name="T32" fmla="*/ 85 w 96"/>
              <a:gd name="T33" fmla="*/ 49 h 67"/>
              <a:gd name="T34" fmla="*/ 89 w 96"/>
              <a:gd name="T35" fmla="*/ 48 h 67"/>
              <a:gd name="T36" fmla="*/ 93 w 96"/>
              <a:gd name="T37" fmla="*/ 48 h 67"/>
              <a:gd name="T38" fmla="*/ 96 w 96"/>
              <a:gd name="T39" fmla="*/ 44 h 67"/>
              <a:gd name="T40" fmla="*/ 92 w 96"/>
              <a:gd name="T41" fmla="*/ 40 h 67"/>
              <a:gd name="T42" fmla="*/ 67 w 96"/>
              <a:gd name="T43" fmla="*/ 25 h 67"/>
              <a:gd name="T44" fmla="*/ 65 w 96"/>
              <a:gd name="T45" fmla="*/ 17 h 67"/>
              <a:gd name="T46" fmla="*/ 59 w 96"/>
              <a:gd name="T47" fmla="*/ 15 h 67"/>
              <a:gd name="T48" fmla="*/ 57 w 96"/>
              <a:gd name="T49" fmla="*/ 14 h 67"/>
              <a:gd name="T50" fmla="*/ 52 w 96"/>
              <a:gd name="T51" fmla="*/ 12 h 67"/>
              <a:gd name="T52" fmla="*/ 51 w 96"/>
              <a:gd name="T53" fmla="*/ 9 h 67"/>
              <a:gd name="T54" fmla="*/ 50 w 96"/>
              <a:gd name="T55" fmla="*/ 7 h 67"/>
              <a:gd name="T56" fmla="*/ 47 w 96"/>
              <a:gd name="T57" fmla="*/ 4 h 67"/>
              <a:gd name="T58" fmla="*/ 39 w 96"/>
              <a:gd name="T59" fmla="*/ 1 h 67"/>
              <a:gd name="T60" fmla="*/ 37 w 96"/>
              <a:gd name="T61" fmla="*/ 3 h 67"/>
              <a:gd name="T62" fmla="*/ 31 w 96"/>
              <a:gd name="T63" fmla="*/ 8 h 67"/>
              <a:gd name="T64" fmla="*/ 32 w 96"/>
              <a:gd name="T65" fmla="*/ 14 h 67"/>
              <a:gd name="T66" fmla="*/ 20 w 96"/>
              <a:gd name="T67" fmla="*/ 14 h 67"/>
              <a:gd name="T68" fmla="*/ 10 w 96"/>
              <a:gd name="T69" fmla="*/ 4 h 67"/>
              <a:gd name="T70" fmla="*/ 0 w 96"/>
              <a:gd name="T71" fmla="*/ 9 h 67"/>
              <a:gd name="T72" fmla="*/ 2 w 96"/>
              <a:gd name="T73" fmla="*/ 13 h 67"/>
              <a:gd name="T74" fmla="*/ 7 w 96"/>
              <a:gd name="T75" fmla="*/ 7 h 67"/>
              <a:gd name="T76" fmla="*/ 15 w 96"/>
              <a:gd name="T77" fmla="*/ 16 h 67"/>
              <a:gd name="T78" fmla="*/ 13 w 96"/>
              <a:gd name="T79" fmla="*/ 17 h 67"/>
              <a:gd name="T80" fmla="*/ 10 w 96"/>
              <a:gd name="T81" fmla="*/ 20 h 67"/>
              <a:gd name="T82" fmla="*/ 5 w 96"/>
              <a:gd name="T83" fmla="*/ 18 h 67"/>
              <a:gd name="T84" fmla="*/ 2 w 96"/>
              <a:gd name="T85" fmla="*/ 24 h 67"/>
              <a:gd name="T86" fmla="*/ 8 w 96"/>
              <a:gd name="T87" fmla="*/ 25 h 67"/>
              <a:gd name="T88" fmla="*/ 7 w 96"/>
              <a:gd name="T89" fmla="*/ 29 h 67"/>
              <a:gd name="T90" fmla="*/ 7 w 96"/>
              <a:gd name="T91" fmla="*/ 31 h 67"/>
              <a:gd name="T92" fmla="*/ 10 w 96"/>
              <a:gd name="T93" fmla="*/ 35 h 67"/>
              <a:gd name="T94" fmla="*/ 9 w 96"/>
              <a:gd name="T95" fmla="*/ 46 h 67"/>
              <a:gd name="T96" fmla="*/ 13 w 96"/>
              <a:gd name="T97" fmla="*/ 4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67">
                <a:moveTo>
                  <a:pt x="15" y="47"/>
                </a:moveTo>
                <a:cubicBezTo>
                  <a:pt x="15" y="47"/>
                  <a:pt x="15" y="46"/>
                  <a:pt x="15" y="45"/>
                </a:cubicBezTo>
                <a:cubicBezTo>
                  <a:pt x="16" y="45"/>
                  <a:pt x="17" y="44"/>
                  <a:pt x="18" y="43"/>
                </a:cubicBezTo>
                <a:cubicBezTo>
                  <a:pt x="18" y="43"/>
                  <a:pt x="19" y="42"/>
                  <a:pt x="20" y="42"/>
                </a:cubicBezTo>
                <a:cubicBezTo>
                  <a:pt x="20" y="42"/>
                  <a:pt x="25" y="42"/>
                  <a:pt x="25" y="42"/>
                </a:cubicBezTo>
                <a:cubicBezTo>
                  <a:pt x="25" y="42"/>
                  <a:pt x="27" y="41"/>
                  <a:pt x="27" y="41"/>
                </a:cubicBezTo>
                <a:cubicBezTo>
                  <a:pt x="29" y="40"/>
                  <a:pt x="29" y="40"/>
                  <a:pt x="29" y="40"/>
                </a:cubicBezTo>
                <a:cubicBezTo>
                  <a:pt x="31" y="41"/>
                  <a:pt x="31" y="41"/>
                  <a:pt x="31" y="41"/>
                </a:cubicBezTo>
                <a:cubicBezTo>
                  <a:pt x="32" y="40"/>
                  <a:pt x="32" y="40"/>
                  <a:pt x="32" y="40"/>
                </a:cubicBezTo>
                <a:cubicBezTo>
                  <a:pt x="33" y="43"/>
                  <a:pt x="33" y="43"/>
                  <a:pt x="33" y="43"/>
                </a:cubicBezTo>
                <a:cubicBezTo>
                  <a:pt x="33" y="43"/>
                  <a:pt x="36" y="44"/>
                  <a:pt x="36" y="44"/>
                </a:cubicBezTo>
                <a:cubicBezTo>
                  <a:pt x="37" y="44"/>
                  <a:pt x="39" y="45"/>
                  <a:pt x="39" y="45"/>
                </a:cubicBezTo>
                <a:cubicBezTo>
                  <a:pt x="39" y="45"/>
                  <a:pt x="40" y="46"/>
                  <a:pt x="40" y="46"/>
                </a:cubicBezTo>
                <a:cubicBezTo>
                  <a:pt x="40" y="46"/>
                  <a:pt x="42" y="45"/>
                  <a:pt x="42" y="45"/>
                </a:cubicBezTo>
                <a:cubicBezTo>
                  <a:pt x="42" y="45"/>
                  <a:pt x="44" y="46"/>
                  <a:pt x="44" y="46"/>
                </a:cubicBezTo>
                <a:cubicBezTo>
                  <a:pt x="44" y="46"/>
                  <a:pt x="45" y="46"/>
                  <a:pt x="46" y="46"/>
                </a:cubicBezTo>
                <a:cubicBezTo>
                  <a:pt x="46" y="46"/>
                  <a:pt x="47" y="47"/>
                  <a:pt x="47" y="47"/>
                </a:cubicBezTo>
                <a:cubicBezTo>
                  <a:pt x="47" y="48"/>
                  <a:pt x="47" y="50"/>
                  <a:pt x="47" y="50"/>
                </a:cubicBezTo>
                <a:cubicBezTo>
                  <a:pt x="49" y="50"/>
                  <a:pt x="49" y="50"/>
                  <a:pt x="49" y="50"/>
                </a:cubicBezTo>
                <a:cubicBezTo>
                  <a:pt x="49" y="50"/>
                  <a:pt x="50" y="50"/>
                  <a:pt x="51" y="50"/>
                </a:cubicBezTo>
                <a:cubicBezTo>
                  <a:pt x="51" y="51"/>
                  <a:pt x="53" y="54"/>
                  <a:pt x="53" y="54"/>
                </a:cubicBezTo>
                <a:cubicBezTo>
                  <a:pt x="59" y="54"/>
                  <a:pt x="59" y="54"/>
                  <a:pt x="59" y="54"/>
                </a:cubicBezTo>
                <a:cubicBezTo>
                  <a:pt x="59" y="57"/>
                  <a:pt x="59" y="57"/>
                  <a:pt x="59" y="57"/>
                </a:cubicBezTo>
                <a:cubicBezTo>
                  <a:pt x="59" y="58"/>
                  <a:pt x="59" y="58"/>
                  <a:pt x="59" y="58"/>
                </a:cubicBezTo>
                <a:cubicBezTo>
                  <a:pt x="59" y="58"/>
                  <a:pt x="59" y="59"/>
                  <a:pt x="59" y="59"/>
                </a:cubicBezTo>
                <a:cubicBezTo>
                  <a:pt x="59" y="59"/>
                  <a:pt x="58" y="60"/>
                  <a:pt x="58" y="60"/>
                </a:cubicBezTo>
                <a:cubicBezTo>
                  <a:pt x="58" y="62"/>
                  <a:pt x="58" y="62"/>
                  <a:pt x="58" y="62"/>
                </a:cubicBezTo>
                <a:cubicBezTo>
                  <a:pt x="59" y="62"/>
                  <a:pt x="59" y="62"/>
                  <a:pt x="59" y="62"/>
                </a:cubicBezTo>
                <a:cubicBezTo>
                  <a:pt x="59" y="63"/>
                  <a:pt x="59" y="63"/>
                  <a:pt x="59" y="63"/>
                </a:cubicBezTo>
                <a:cubicBezTo>
                  <a:pt x="60" y="63"/>
                  <a:pt x="60" y="63"/>
                  <a:pt x="60" y="63"/>
                </a:cubicBezTo>
                <a:cubicBezTo>
                  <a:pt x="61" y="64"/>
                  <a:pt x="61" y="64"/>
                  <a:pt x="61" y="64"/>
                </a:cubicBezTo>
                <a:cubicBezTo>
                  <a:pt x="65" y="64"/>
                  <a:pt x="65" y="64"/>
                  <a:pt x="65" y="64"/>
                </a:cubicBezTo>
                <a:cubicBezTo>
                  <a:pt x="65" y="64"/>
                  <a:pt x="66" y="66"/>
                  <a:pt x="66" y="66"/>
                </a:cubicBezTo>
                <a:cubicBezTo>
                  <a:pt x="66" y="67"/>
                  <a:pt x="67" y="67"/>
                  <a:pt x="67" y="67"/>
                </a:cubicBezTo>
                <a:cubicBezTo>
                  <a:pt x="67" y="65"/>
                  <a:pt x="67" y="65"/>
                  <a:pt x="67" y="65"/>
                </a:cubicBezTo>
                <a:cubicBezTo>
                  <a:pt x="67" y="65"/>
                  <a:pt x="68" y="66"/>
                  <a:pt x="68" y="66"/>
                </a:cubicBezTo>
                <a:cubicBezTo>
                  <a:pt x="68" y="66"/>
                  <a:pt x="69" y="66"/>
                  <a:pt x="69" y="66"/>
                </a:cubicBezTo>
                <a:cubicBezTo>
                  <a:pt x="70" y="66"/>
                  <a:pt x="70" y="65"/>
                  <a:pt x="70" y="65"/>
                </a:cubicBezTo>
                <a:cubicBezTo>
                  <a:pt x="71" y="65"/>
                  <a:pt x="72" y="65"/>
                  <a:pt x="72" y="65"/>
                </a:cubicBezTo>
                <a:cubicBezTo>
                  <a:pt x="72" y="63"/>
                  <a:pt x="72" y="63"/>
                  <a:pt x="72" y="63"/>
                </a:cubicBezTo>
                <a:cubicBezTo>
                  <a:pt x="73" y="62"/>
                  <a:pt x="73" y="62"/>
                  <a:pt x="73" y="62"/>
                </a:cubicBezTo>
                <a:cubicBezTo>
                  <a:pt x="72" y="61"/>
                  <a:pt x="72" y="61"/>
                  <a:pt x="72" y="61"/>
                </a:cubicBezTo>
                <a:cubicBezTo>
                  <a:pt x="72" y="60"/>
                  <a:pt x="72" y="60"/>
                  <a:pt x="72" y="60"/>
                </a:cubicBezTo>
                <a:cubicBezTo>
                  <a:pt x="75" y="60"/>
                  <a:pt x="75" y="60"/>
                  <a:pt x="75" y="60"/>
                </a:cubicBezTo>
                <a:cubicBezTo>
                  <a:pt x="78" y="60"/>
                  <a:pt x="78" y="60"/>
                  <a:pt x="78" y="60"/>
                </a:cubicBezTo>
                <a:cubicBezTo>
                  <a:pt x="78" y="60"/>
                  <a:pt x="78" y="58"/>
                  <a:pt x="78" y="58"/>
                </a:cubicBezTo>
                <a:cubicBezTo>
                  <a:pt x="78" y="58"/>
                  <a:pt x="82" y="57"/>
                  <a:pt x="82" y="57"/>
                </a:cubicBezTo>
                <a:cubicBezTo>
                  <a:pt x="82" y="57"/>
                  <a:pt x="82" y="54"/>
                  <a:pt x="82" y="54"/>
                </a:cubicBezTo>
                <a:cubicBezTo>
                  <a:pt x="82" y="54"/>
                  <a:pt x="83" y="52"/>
                  <a:pt x="83" y="52"/>
                </a:cubicBezTo>
                <a:cubicBezTo>
                  <a:pt x="83" y="51"/>
                  <a:pt x="83" y="51"/>
                  <a:pt x="83" y="50"/>
                </a:cubicBezTo>
                <a:cubicBezTo>
                  <a:pt x="83" y="50"/>
                  <a:pt x="85" y="50"/>
                  <a:pt x="85" y="49"/>
                </a:cubicBezTo>
                <a:cubicBezTo>
                  <a:pt x="85" y="49"/>
                  <a:pt x="86" y="49"/>
                  <a:pt x="86" y="49"/>
                </a:cubicBezTo>
                <a:cubicBezTo>
                  <a:pt x="89" y="49"/>
                  <a:pt x="89" y="49"/>
                  <a:pt x="89" y="49"/>
                </a:cubicBezTo>
                <a:cubicBezTo>
                  <a:pt x="89" y="49"/>
                  <a:pt x="89" y="48"/>
                  <a:pt x="89" y="48"/>
                </a:cubicBezTo>
                <a:cubicBezTo>
                  <a:pt x="89" y="48"/>
                  <a:pt x="89" y="47"/>
                  <a:pt x="89" y="47"/>
                </a:cubicBezTo>
                <a:cubicBezTo>
                  <a:pt x="89" y="46"/>
                  <a:pt x="91" y="47"/>
                  <a:pt x="91" y="47"/>
                </a:cubicBezTo>
                <a:cubicBezTo>
                  <a:pt x="93" y="48"/>
                  <a:pt x="93" y="48"/>
                  <a:pt x="93" y="48"/>
                </a:cubicBezTo>
                <a:cubicBezTo>
                  <a:pt x="95" y="48"/>
                  <a:pt x="95" y="48"/>
                  <a:pt x="95" y="48"/>
                </a:cubicBezTo>
                <a:cubicBezTo>
                  <a:pt x="95" y="48"/>
                  <a:pt x="95" y="45"/>
                  <a:pt x="95" y="44"/>
                </a:cubicBezTo>
                <a:cubicBezTo>
                  <a:pt x="95" y="44"/>
                  <a:pt x="96" y="44"/>
                  <a:pt x="96" y="44"/>
                </a:cubicBezTo>
                <a:cubicBezTo>
                  <a:pt x="96" y="42"/>
                  <a:pt x="96" y="42"/>
                  <a:pt x="96" y="42"/>
                </a:cubicBezTo>
                <a:cubicBezTo>
                  <a:pt x="96" y="42"/>
                  <a:pt x="94" y="41"/>
                  <a:pt x="94" y="41"/>
                </a:cubicBezTo>
                <a:cubicBezTo>
                  <a:pt x="94" y="41"/>
                  <a:pt x="92" y="40"/>
                  <a:pt x="92" y="40"/>
                </a:cubicBezTo>
                <a:cubicBezTo>
                  <a:pt x="88" y="40"/>
                  <a:pt x="88" y="40"/>
                  <a:pt x="88" y="40"/>
                </a:cubicBezTo>
                <a:cubicBezTo>
                  <a:pt x="78" y="33"/>
                  <a:pt x="78" y="33"/>
                  <a:pt x="78" y="33"/>
                </a:cubicBezTo>
                <a:cubicBezTo>
                  <a:pt x="67" y="25"/>
                  <a:pt x="67" y="25"/>
                  <a:pt x="67" y="25"/>
                </a:cubicBezTo>
                <a:cubicBezTo>
                  <a:pt x="67" y="25"/>
                  <a:pt x="67" y="22"/>
                  <a:pt x="67" y="22"/>
                </a:cubicBezTo>
                <a:cubicBezTo>
                  <a:pt x="67" y="22"/>
                  <a:pt x="65" y="19"/>
                  <a:pt x="65" y="19"/>
                </a:cubicBezTo>
                <a:cubicBezTo>
                  <a:pt x="65" y="17"/>
                  <a:pt x="65" y="17"/>
                  <a:pt x="65" y="17"/>
                </a:cubicBezTo>
                <a:cubicBezTo>
                  <a:pt x="61" y="14"/>
                  <a:pt x="61" y="14"/>
                  <a:pt x="61" y="14"/>
                </a:cubicBezTo>
                <a:cubicBezTo>
                  <a:pt x="60" y="15"/>
                  <a:pt x="60" y="15"/>
                  <a:pt x="60" y="15"/>
                </a:cubicBezTo>
                <a:cubicBezTo>
                  <a:pt x="59" y="15"/>
                  <a:pt x="59" y="15"/>
                  <a:pt x="59" y="15"/>
                </a:cubicBezTo>
                <a:cubicBezTo>
                  <a:pt x="58" y="14"/>
                  <a:pt x="58" y="14"/>
                  <a:pt x="58" y="14"/>
                </a:cubicBezTo>
                <a:cubicBezTo>
                  <a:pt x="58" y="14"/>
                  <a:pt x="58" y="14"/>
                  <a:pt x="58" y="14"/>
                </a:cubicBezTo>
                <a:cubicBezTo>
                  <a:pt x="57" y="14"/>
                  <a:pt x="57" y="14"/>
                  <a:pt x="57" y="14"/>
                </a:cubicBezTo>
                <a:cubicBezTo>
                  <a:pt x="53" y="14"/>
                  <a:pt x="53" y="14"/>
                  <a:pt x="53" y="14"/>
                </a:cubicBezTo>
                <a:cubicBezTo>
                  <a:pt x="52" y="13"/>
                  <a:pt x="52" y="13"/>
                  <a:pt x="52" y="13"/>
                </a:cubicBezTo>
                <a:cubicBezTo>
                  <a:pt x="52" y="12"/>
                  <a:pt x="52" y="12"/>
                  <a:pt x="52" y="12"/>
                </a:cubicBezTo>
                <a:cubicBezTo>
                  <a:pt x="52" y="12"/>
                  <a:pt x="52" y="11"/>
                  <a:pt x="52" y="11"/>
                </a:cubicBezTo>
                <a:cubicBezTo>
                  <a:pt x="52" y="11"/>
                  <a:pt x="52" y="10"/>
                  <a:pt x="51" y="10"/>
                </a:cubicBezTo>
                <a:cubicBezTo>
                  <a:pt x="51" y="10"/>
                  <a:pt x="51" y="9"/>
                  <a:pt x="51" y="9"/>
                </a:cubicBezTo>
                <a:cubicBezTo>
                  <a:pt x="53" y="9"/>
                  <a:pt x="53" y="9"/>
                  <a:pt x="53" y="9"/>
                </a:cubicBezTo>
                <a:cubicBezTo>
                  <a:pt x="53" y="9"/>
                  <a:pt x="51" y="8"/>
                  <a:pt x="51" y="8"/>
                </a:cubicBezTo>
                <a:cubicBezTo>
                  <a:pt x="50" y="7"/>
                  <a:pt x="50" y="7"/>
                  <a:pt x="50" y="7"/>
                </a:cubicBezTo>
                <a:cubicBezTo>
                  <a:pt x="51" y="6"/>
                  <a:pt x="51" y="6"/>
                  <a:pt x="51" y="6"/>
                </a:cubicBezTo>
                <a:cubicBezTo>
                  <a:pt x="51" y="5"/>
                  <a:pt x="51" y="5"/>
                  <a:pt x="51" y="5"/>
                </a:cubicBezTo>
                <a:cubicBezTo>
                  <a:pt x="47" y="4"/>
                  <a:pt x="47" y="4"/>
                  <a:pt x="47" y="4"/>
                </a:cubicBezTo>
                <a:cubicBezTo>
                  <a:pt x="42" y="0"/>
                  <a:pt x="42" y="0"/>
                  <a:pt x="42" y="0"/>
                </a:cubicBezTo>
                <a:cubicBezTo>
                  <a:pt x="42" y="0"/>
                  <a:pt x="41" y="1"/>
                  <a:pt x="41" y="1"/>
                </a:cubicBezTo>
                <a:cubicBezTo>
                  <a:pt x="41" y="1"/>
                  <a:pt x="39" y="1"/>
                  <a:pt x="39" y="1"/>
                </a:cubicBezTo>
                <a:cubicBezTo>
                  <a:pt x="39" y="1"/>
                  <a:pt x="39" y="2"/>
                  <a:pt x="39" y="2"/>
                </a:cubicBezTo>
                <a:cubicBezTo>
                  <a:pt x="39" y="2"/>
                  <a:pt x="40" y="4"/>
                  <a:pt x="40" y="4"/>
                </a:cubicBezTo>
                <a:cubicBezTo>
                  <a:pt x="40" y="4"/>
                  <a:pt x="37" y="3"/>
                  <a:pt x="37" y="3"/>
                </a:cubicBezTo>
                <a:cubicBezTo>
                  <a:pt x="37" y="3"/>
                  <a:pt x="36" y="6"/>
                  <a:pt x="36" y="6"/>
                </a:cubicBezTo>
                <a:cubicBezTo>
                  <a:pt x="33" y="6"/>
                  <a:pt x="33" y="6"/>
                  <a:pt x="33" y="6"/>
                </a:cubicBezTo>
                <a:cubicBezTo>
                  <a:pt x="33" y="6"/>
                  <a:pt x="31" y="8"/>
                  <a:pt x="31" y="8"/>
                </a:cubicBezTo>
                <a:cubicBezTo>
                  <a:pt x="31" y="8"/>
                  <a:pt x="31" y="11"/>
                  <a:pt x="31" y="12"/>
                </a:cubicBezTo>
                <a:cubicBezTo>
                  <a:pt x="31" y="12"/>
                  <a:pt x="31" y="12"/>
                  <a:pt x="32" y="13"/>
                </a:cubicBezTo>
                <a:cubicBezTo>
                  <a:pt x="32" y="13"/>
                  <a:pt x="32" y="14"/>
                  <a:pt x="32" y="14"/>
                </a:cubicBezTo>
                <a:cubicBezTo>
                  <a:pt x="30" y="14"/>
                  <a:pt x="30" y="14"/>
                  <a:pt x="30" y="14"/>
                </a:cubicBezTo>
                <a:cubicBezTo>
                  <a:pt x="24" y="14"/>
                  <a:pt x="24" y="14"/>
                  <a:pt x="24" y="14"/>
                </a:cubicBezTo>
                <a:cubicBezTo>
                  <a:pt x="20" y="14"/>
                  <a:pt x="20" y="14"/>
                  <a:pt x="20" y="14"/>
                </a:cubicBezTo>
                <a:cubicBezTo>
                  <a:pt x="18" y="10"/>
                  <a:pt x="18" y="10"/>
                  <a:pt x="18" y="10"/>
                </a:cubicBezTo>
                <a:cubicBezTo>
                  <a:pt x="18" y="10"/>
                  <a:pt x="15" y="6"/>
                  <a:pt x="14" y="5"/>
                </a:cubicBezTo>
                <a:cubicBezTo>
                  <a:pt x="13" y="4"/>
                  <a:pt x="10" y="4"/>
                  <a:pt x="10" y="4"/>
                </a:cubicBezTo>
                <a:cubicBezTo>
                  <a:pt x="10" y="4"/>
                  <a:pt x="7" y="5"/>
                  <a:pt x="7" y="5"/>
                </a:cubicBezTo>
                <a:cubicBezTo>
                  <a:pt x="7" y="5"/>
                  <a:pt x="3" y="6"/>
                  <a:pt x="3" y="7"/>
                </a:cubicBezTo>
                <a:cubicBezTo>
                  <a:pt x="3" y="7"/>
                  <a:pt x="1" y="8"/>
                  <a:pt x="0" y="9"/>
                </a:cubicBezTo>
                <a:cubicBezTo>
                  <a:pt x="0" y="10"/>
                  <a:pt x="1" y="10"/>
                  <a:pt x="1" y="11"/>
                </a:cubicBezTo>
                <a:cubicBezTo>
                  <a:pt x="1" y="11"/>
                  <a:pt x="1" y="11"/>
                  <a:pt x="1" y="12"/>
                </a:cubicBezTo>
                <a:cubicBezTo>
                  <a:pt x="1" y="13"/>
                  <a:pt x="2" y="13"/>
                  <a:pt x="2" y="13"/>
                </a:cubicBezTo>
                <a:cubicBezTo>
                  <a:pt x="3" y="12"/>
                  <a:pt x="3" y="11"/>
                  <a:pt x="2" y="11"/>
                </a:cubicBezTo>
                <a:cubicBezTo>
                  <a:pt x="2" y="10"/>
                  <a:pt x="3" y="9"/>
                  <a:pt x="3" y="9"/>
                </a:cubicBezTo>
                <a:cubicBezTo>
                  <a:pt x="4" y="8"/>
                  <a:pt x="5" y="7"/>
                  <a:pt x="7" y="7"/>
                </a:cubicBezTo>
                <a:cubicBezTo>
                  <a:pt x="8" y="7"/>
                  <a:pt x="9" y="7"/>
                  <a:pt x="10" y="8"/>
                </a:cubicBezTo>
                <a:cubicBezTo>
                  <a:pt x="10" y="8"/>
                  <a:pt x="10" y="9"/>
                  <a:pt x="10" y="9"/>
                </a:cubicBezTo>
                <a:cubicBezTo>
                  <a:pt x="11" y="12"/>
                  <a:pt x="13" y="14"/>
                  <a:pt x="15" y="16"/>
                </a:cubicBezTo>
                <a:cubicBezTo>
                  <a:pt x="16" y="16"/>
                  <a:pt x="16" y="17"/>
                  <a:pt x="16" y="17"/>
                </a:cubicBezTo>
                <a:cubicBezTo>
                  <a:pt x="15" y="18"/>
                  <a:pt x="15" y="18"/>
                  <a:pt x="15" y="18"/>
                </a:cubicBezTo>
                <a:cubicBezTo>
                  <a:pt x="14" y="18"/>
                  <a:pt x="14" y="17"/>
                  <a:pt x="13" y="17"/>
                </a:cubicBezTo>
                <a:cubicBezTo>
                  <a:pt x="13" y="18"/>
                  <a:pt x="13" y="18"/>
                  <a:pt x="13" y="18"/>
                </a:cubicBezTo>
                <a:cubicBezTo>
                  <a:pt x="13" y="19"/>
                  <a:pt x="14" y="19"/>
                  <a:pt x="14" y="19"/>
                </a:cubicBezTo>
                <a:cubicBezTo>
                  <a:pt x="13" y="19"/>
                  <a:pt x="11" y="20"/>
                  <a:pt x="10" y="20"/>
                </a:cubicBezTo>
                <a:cubicBezTo>
                  <a:pt x="10" y="20"/>
                  <a:pt x="10" y="20"/>
                  <a:pt x="9" y="20"/>
                </a:cubicBezTo>
                <a:cubicBezTo>
                  <a:pt x="9" y="20"/>
                  <a:pt x="9" y="19"/>
                  <a:pt x="9" y="18"/>
                </a:cubicBezTo>
                <a:cubicBezTo>
                  <a:pt x="7" y="19"/>
                  <a:pt x="6" y="19"/>
                  <a:pt x="5" y="18"/>
                </a:cubicBezTo>
                <a:cubicBezTo>
                  <a:pt x="4" y="18"/>
                  <a:pt x="3" y="18"/>
                  <a:pt x="3" y="18"/>
                </a:cubicBezTo>
                <a:cubicBezTo>
                  <a:pt x="3" y="19"/>
                  <a:pt x="3" y="19"/>
                  <a:pt x="2" y="19"/>
                </a:cubicBezTo>
                <a:cubicBezTo>
                  <a:pt x="2" y="21"/>
                  <a:pt x="2" y="22"/>
                  <a:pt x="2" y="24"/>
                </a:cubicBezTo>
                <a:cubicBezTo>
                  <a:pt x="2" y="24"/>
                  <a:pt x="2" y="25"/>
                  <a:pt x="2" y="25"/>
                </a:cubicBezTo>
                <a:cubicBezTo>
                  <a:pt x="3" y="25"/>
                  <a:pt x="3" y="25"/>
                  <a:pt x="3" y="25"/>
                </a:cubicBezTo>
                <a:cubicBezTo>
                  <a:pt x="5" y="25"/>
                  <a:pt x="6" y="25"/>
                  <a:pt x="8" y="25"/>
                </a:cubicBezTo>
                <a:cubicBezTo>
                  <a:pt x="8" y="26"/>
                  <a:pt x="8" y="26"/>
                  <a:pt x="7" y="26"/>
                </a:cubicBezTo>
                <a:cubicBezTo>
                  <a:pt x="7" y="26"/>
                  <a:pt x="7" y="27"/>
                  <a:pt x="7" y="27"/>
                </a:cubicBezTo>
                <a:cubicBezTo>
                  <a:pt x="7" y="28"/>
                  <a:pt x="7" y="28"/>
                  <a:pt x="7" y="29"/>
                </a:cubicBezTo>
                <a:cubicBezTo>
                  <a:pt x="7" y="30"/>
                  <a:pt x="6" y="30"/>
                  <a:pt x="5" y="30"/>
                </a:cubicBezTo>
                <a:cubicBezTo>
                  <a:pt x="5" y="30"/>
                  <a:pt x="4" y="31"/>
                  <a:pt x="4" y="31"/>
                </a:cubicBezTo>
                <a:cubicBezTo>
                  <a:pt x="5" y="31"/>
                  <a:pt x="7" y="31"/>
                  <a:pt x="7" y="31"/>
                </a:cubicBezTo>
                <a:cubicBezTo>
                  <a:pt x="8" y="32"/>
                  <a:pt x="8" y="33"/>
                  <a:pt x="9" y="34"/>
                </a:cubicBezTo>
                <a:cubicBezTo>
                  <a:pt x="9" y="34"/>
                  <a:pt x="9" y="34"/>
                  <a:pt x="10" y="34"/>
                </a:cubicBezTo>
                <a:cubicBezTo>
                  <a:pt x="10" y="34"/>
                  <a:pt x="11" y="35"/>
                  <a:pt x="10" y="35"/>
                </a:cubicBezTo>
                <a:cubicBezTo>
                  <a:pt x="10" y="35"/>
                  <a:pt x="10" y="36"/>
                  <a:pt x="10" y="36"/>
                </a:cubicBezTo>
                <a:cubicBezTo>
                  <a:pt x="9" y="37"/>
                  <a:pt x="9" y="39"/>
                  <a:pt x="9" y="41"/>
                </a:cubicBezTo>
                <a:cubicBezTo>
                  <a:pt x="9" y="43"/>
                  <a:pt x="9" y="44"/>
                  <a:pt x="9" y="46"/>
                </a:cubicBezTo>
                <a:cubicBezTo>
                  <a:pt x="10" y="46"/>
                  <a:pt x="10" y="46"/>
                  <a:pt x="10" y="47"/>
                </a:cubicBezTo>
                <a:cubicBezTo>
                  <a:pt x="10" y="47"/>
                  <a:pt x="10" y="48"/>
                  <a:pt x="10" y="48"/>
                </a:cubicBezTo>
                <a:cubicBezTo>
                  <a:pt x="13" y="48"/>
                  <a:pt x="13" y="48"/>
                  <a:pt x="13" y="48"/>
                </a:cubicBezTo>
                <a:cubicBezTo>
                  <a:pt x="13" y="48"/>
                  <a:pt x="15" y="48"/>
                  <a:pt x="15" y="4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7" name="Freeform 837">
            <a:extLst>
              <a:ext uri="{FF2B5EF4-FFF2-40B4-BE49-F238E27FC236}">
                <a16:creationId xmlns:a16="http://schemas.microsoft.com/office/drawing/2014/main" id="{A23BBEEC-0481-4E52-B153-6A21CA78377F}"/>
              </a:ext>
            </a:extLst>
          </p:cNvPr>
          <p:cNvSpPr>
            <a:spLocks noEditPoints="1"/>
          </p:cNvSpPr>
          <p:nvPr/>
        </p:nvSpPr>
        <p:spPr bwMode="auto">
          <a:xfrm>
            <a:off x="6866431" y="595690"/>
            <a:ext cx="5238483" cy="2728927"/>
          </a:xfrm>
          <a:custGeom>
            <a:avLst/>
            <a:gdLst>
              <a:gd name="T0" fmla="*/ 450 w 1120"/>
              <a:gd name="T1" fmla="*/ 93 h 719"/>
              <a:gd name="T2" fmla="*/ 530 w 1120"/>
              <a:gd name="T3" fmla="*/ 133 h 719"/>
              <a:gd name="T4" fmla="*/ 520 w 1120"/>
              <a:gd name="T5" fmla="*/ 113 h 719"/>
              <a:gd name="T6" fmla="*/ 138 w 1120"/>
              <a:gd name="T7" fmla="*/ 68 h 719"/>
              <a:gd name="T8" fmla="*/ 433 w 1120"/>
              <a:gd name="T9" fmla="*/ 88 h 719"/>
              <a:gd name="T10" fmla="*/ 197 w 1120"/>
              <a:gd name="T11" fmla="*/ 28 h 719"/>
              <a:gd name="T12" fmla="*/ 213 w 1120"/>
              <a:gd name="T13" fmla="*/ 6 h 719"/>
              <a:gd name="T14" fmla="*/ 357 w 1120"/>
              <a:gd name="T15" fmla="*/ 46 h 719"/>
              <a:gd name="T16" fmla="*/ 474 w 1120"/>
              <a:gd name="T17" fmla="*/ 55 h 719"/>
              <a:gd name="T18" fmla="*/ 152 w 1120"/>
              <a:gd name="T19" fmla="*/ 72 h 719"/>
              <a:gd name="T20" fmla="*/ 223 w 1120"/>
              <a:gd name="T21" fmla="*/ 28 h 719"/>
              <a:gd name="T22" fmla="*/ 210 w 1120"/>
              <a:gd name="T23" fmla="*/ 33 h 719"/>
              <a:gd name="T24" fmla="*/ 485 w 1120"/>
              <a:gd name="T25" fmla="*/ 133 h 719"/>
              <a:gd name="T26" fmla="*/ 187 w 1120"/>
              <a:gd name="T27" fmla="*/ 22 h 719"/>
              <a:gd name="T28" fmla="*/ 208 w 1120"/>
              <a:gd name="T29" fmla="*/ 75 h 719"/>
              <a:gd name="T30" fmla="*/ 193 w 1120"/>
              <a:gd name="T31" fmla="*/ 297 h 719"/>
              <a:gd name="T32" fmla="*/ 271 w 1120"/>
              <a:gd name="T33" fmla="*/ 186 h 719"/>
              <a:gd name="T34" fmla="*/ 185 w 1120"/>
              <a:gd name="T35" fmla="*/ 267 h 719"/>
              <a:gd name="T36" fmla="*/ 376 w 1120"/>
              <a:gd name="T37" fmla="*/ 212 h 719"/>
              <a:gd name="T38" fmla="*/ 217 w 1120"/>
              <a:gd name="T39" fmla="*/ 369 h 719"/>
              <a:gd name="T40" fmla="*/ 692 w 1120"/>
              <a:gd name="T41" fmla="*/ 305 h 719"/>
              <a:gd name="T42" fmla="*/ 690 w 1120"/>
              <a:gd name="T43" fmla="*/ 286 h 719"/>
              <a:gd name="T44" fmla="*/ 672 w 1120"/>
              <a:gd name="T45" fmla="*/ 298 h 719"/>
              <a:gd name="T46" fmla="*/ 750 w 1120"/>
              <a:gd name="T47" fmla="*/ 212 h 719"/>
              <a:gd name="T48" fmla="*/ 734 w 1120"/>
              <a:gd name="T49" fmla="*/ 259 h 719"/>
              <a:gd name="T50" fmla="*/ 848 w 1120"/>
              <a:gd name="T51" fmla="*/ 208 h 719"/>
              <a:gd name="T52" fmla="*/ 672 w 1120"/>
              <a:gd name="T53" fmla="*/ 300 h 719"/>
              <a:gd name="T54" fmla="*/ 673 w 1120"/>
              <a:gd name="T55" fmla="*/ 306 h 719"/>
              <a:gd name="T56" fmla="*/ 985 w 1120"/>
              <a:gd name="T57" fmla="*/ 353 h 719"/>
              <a:gd name="T58" fmla="*/ 804 w 1120"/>
              <a:gd name="T59" fmla="*/ 311 h 719"/>
              <a:gd name="T60" fmla="*/ 688 w 1120"/>
              <a:gd name="T61" fmla="*/ 319 h 719"/>
              <a:gd name="T62" fmla="*/ 675 w 1120"/>
              <a:gd name="T63" fmla="*/ 277 h 719"/>
              <a:gd name="T64" fmla="*/ 587 w 1120"/>
              <a:gd name="T65" fmla="*/ 280 h 719"/>
              <a:gd name="T66" fmla="*/ 526 w 1120"/>
              <a:gd name="T67" fmla="*/ 294 h 719"/>
              <a:gd name="T68" fmla="*/ 546 w 1120"/>
              <a:gd name="T69" fmla="*/ 197 h 719"/>
              <a:gd name="T70" fmla="*/ 471 w 1120"/>
              <a:gd name="T71" fmla="*/ 213 h 719"/>
              <a:gd name="T72" fmla="*/ 362 w 1120"/>
              <a:gd name="T73" fmla="*/ 282 h 719"/>
              <a:gd name="T74" fmla="*/ 346 w 1120"/>
              <a:gd name="T75" fmla="*/ 327 h 719"/>
              <a:gd name="T76" fmla="*/ 313 w 1120"/>
              <a:gd name="T77" fmla="*/ 384 h 719"/>
              <a:gd name="T78" fmla="*/ 209 w 1120"/>
              <a:gd name="T79" fmla="*/ 376 h 719"/>
              <a:gd name="T80" fmla="*/ 126 w 1120"/>
              <a:gd name="T81" fmla="*/ 384 h 719"/>
              <a:gd name="T82" fmla="*/ 63 w 1120"/>
              <a:gd name="T83" fmla="*/ 445 h 719"/>
              <a:gd name="T84" fmla="*/ 42 w 1120"/>
              <a:gd name="T85" fmla="*/ 417 h 719"/>
              <a:gd name="T86" fmla="*/ 67 w 1120"/>
              <a:gd name="T87" fmla="*/ 377 h 719"/>
              <a:gd name="T88" fmla="*/ 9 w 1120"/>
              <a:gd name="T89" fmla="*/ 385 h 719"/>
              <a:gd name="T90" fmla="*/ 5 w 1120"/>
              <a:gd name="T91" fmla="*/ 525 h 719"/>
              <a:gd name="T92" fmla="*/ 48 w 1120"/>
              <a:gd name="T93" fmla="*/ 615 h 719"/>
              <a:gd name="T94" fmla="*/ 64 w 1120"/>
              <a:gd name="T95" fmla="*/ 681 h 719"/>
              <a:gd name="T96" fmla="*/ 147 w 1120"/>
              <a:gd name="T97" fmla="*/ 667 h 719"/>
              <a:gd name="T98" fmla="*/ 231 w 1120"/>
              <a:gd name="T99" fmla="*/ 625 h 719"/>
              <a:gd name="T100" fmla="*/ 308 w 1120"/>
              <a:gd name="T101" fmla="*/ 589 h 719"/>
              <a:gd name="T102" fmla="*/ 419 w 1120"/>
              <a:gd name="T103" fmla="*/ 639 h 719"/>
              <a:gd name="T104" fmla="*/ 562 w 1120"/>
              <a:gd name="T105" fmla="*/ 643 h 719"/>
              <a:gd name="T106" fmla="*/ 701 w 1120"/>
              <a:gd name="T107" fmla="*/ 646 h 719"/>
              <a:gd name="T108" fmla="*/ 767 w 1120"/>
              <a:gd name="T109" fmla="*/ 624 h 719"/>
              <a:gd name="T110" fmla="*/ 818 w 1120"/>
              <a:gd name="T111" fmla="*/ 523 h 719"/>
              <a:gd name="T112" fmla="*/ 901 w 1120"/>
              <a:gd name="T113" fmla="*/ 501 h 719"/>
              <a:gd name="T114" fmla="*/ 871 w 1120"/>
              <a:gd name="T115" fmla="*/ 559 h 719"/>
              <a:gd name="T116" fmla="*/ 914 w 1120"/>
              <a:gd name="T117" fmla="*/ 544 h 719"/>
              <a:gd name="T118" fmla="*/ 1017 w 1120"/>
              <a:gd name="T119" fmla="*/ 479 h 719"/>
              <a:gd name="T120" fmla="*/ 1086 w 1120"/>
              <a:gd name="T121" fmla="*/ 432 h 719"/>
              <a:gd name="T122" fmla="*/ 872 w 1120"/>
              <a:gd name="T123" fmla="*/ 626 h 719"/>
              <a:gd name="T124" fmla="*/ 785 w 1120"/>
              <a:gd name="T125" fmla="*/ 608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0" h="719">
                <a:moveTo>
                  <a:pt x="88" y="448"/>
                </a:moveTo>
                <a:cubicBezTo>
                  <a:pt x="87" y="447"/>
                  <a:pt x="85" y="446"/>
                  <a:pt x="87" y="446"/>
                </a:cubicBezTo>
                <a:cubicBezTo>
                  <a:pt x="88" y="446"/>
                  <a:pt x="88" y="447"/>
                  <a:pt x="88" y="447"/>
                </a:cubicBezTo>
                <a:cubicBezTo>
                  <a:pt x="88" y="447"/>
                  <a:pt x="88" y="449"/>
                  <a:pt x="88" y="448"/>
                </a:cubicBezTo>
                <a:cubicBezTo>
                  <a:pt x="88" y="448"/>
                  <a:pt x="88" y="448"/>
                  <a:pt x="88" y="448"/>
                </a:cubicBezTo>
                <a:close/>
                <a:moveTo>
                  <a:pt x="86" y="448"/>
                </a:moveTo>
                <a:cubicBezTo>
                  <a:pt x="86" y="448"/>
                  <a:pt x="87" y="450"/>
                  <a:pt x="88" y="450"/>
                </a:cubicBezTo>
                <a:cubicBezTo>
                  <a:pt x="88" y="450"/>
                  <a:pt x="88" y="449"/>
                  <a:pt x="88" y="449"/>
                </a:cubicBezTo>
                <a:cubicBezTo>
                  <a:pt x="88" y="449"/>
                  <a:pt x="88" y="449"/>
                  <a:pt x="87" y="449"/>
                </a:cubicBezTo>
                <a:cubicBezTo>
                  <a:pt x="87" y="448"/>
                  <a:pt x="87" y="448"/>
                  <a:pt x="86" y="448"/>
                </a:cubicBezTo>
                <a:cubicBezTo>
                  <a:pt x="86" y="447"/>
                  <a:pt x="85" y="447"/>
                  <a:pt x="85" y="448"/>
                </a:cubicBezTo>
                <a:cubicBezTo>
                  <a:pt x="85" y="448"/>
                  <a:pt x="85" y="448"/>
                  <a:pt x="86" y="448"/>
                </a:cubicBezTo>
                <a:close/>
                <a:moveTo>
                  <a:pt x="1086" y="444"/>
                </a:moveTo>
                <a:cubicBezTo>
                  <a:pt x="1085" y="444"/>
                  <a:pt x="1084" y="445"/>
                  <a:pt x="1084" y="446"/>
                </a:cubicBezTo>
                <a:cubicBezTo>
                  <a:pt x="1084" y="447"/>
                  <a:pt x="1084" y="446"/>
                  <a:pt x="1085" y="447"/>
                </a:cubicBezTo>
                <a:cubicBezTo>
                  <a:pt x="1086" y="446"/>
                  <a:pt x="1087" y="446"/>
                  <a:pt x="1087" y="445"/>
                </a:cubicBezTo>
                <a:cubicBezTo>
                  <a:pt x="1087" y="445"/>
                  <a:pt x="1087" y="444"/>
                  <a:pt x="1086" y="444"/>
                </a:cubicBezTo>
                <a:close/>
                <a:moveTo>
                  <a:pt x="1086" y="510"/>
                </a:moveTo>
                <a:cubicBezTo>
                  <a:pt x="1086" y="511"/>
                  <a:pt x="1085" y="511"/>
                  <a:pt x="1085" y="511"/>
                </a:cubicBezTo>
                <a:cubicBezTo>
                  <a:pt x="1083" y="511"/>
                  <a:pt x="1083" y="509"/>
                  <a:pt x="1082" y="508"/>
                </a:cubicBezTo>
                <a:cubicBezTo>
                  <a:pt x="1082" y="508"/>
                  <a:pt x="1082" y="508"/>
                  <a:pt x="1082" y="508"/>
                </a:cubicBezTo>
                <a:cubicBezTo>
                  <a:pt x="1082" y="508"/>
                  <a:pt x="1082" y="508"/>
                  <a:pt x="1082" y="508"/>
                </a:cubicBezTo>
                <a:cubicBezTo>
                  <a:pt x="1083" y="509"/>
                  <a:pt x="1084" y="509"/>
                  <a:pt x="1085" y="510"/>
                </a:cubicBezTo>
                <a:cubicBezTo>
                  <a:pt x="1086" y="510"/>
                  <a:pt x="1086" y="510"/>
                  <a:pt x="1086" y="510"/>
                </a:cubicBezTo>
                <a:close/>
                <a:moveTo>
                  <a:pt x="1118" y="429"/>
                </a:moveTo>
                <a:cubicBezTo>
                  <a:pt x="1118" y="429"/>
                  <a:pt x="1118" y="429"/>
                  <a:pt x="1118" y="429"/>
                </a:cubicBezTo>
                <a:cubicBezTo>
                  <a:pt x="1118" y="429"/>
                  <a:pt x="1118" y="429"/>
                  <a:pt x="1118" y="429"/>
                </a:cubicBezTo>
                <a:cubicBezTo>
                  <a:pt x="1118" y="429"/>
                  <a:pt x="1118" y="429"/>
                  <a:pt x="1118" y="429"/>
                </a:cubicBezTo>
                <a:close/>
                <a:moveTo>
                  <a:pt x="1117" y="429"/>
                </a:moveTo>
                <a:cubicBezTo>
                  <a:pt x="1117" y="429"/>
                  <a:pt x="1118" y="429"/>
                  <a:pt x="1118" y="429"/>
                </a:cubicBezTo>
                <a:cubicBezTo>
                  <a:pt x="1117" y="429"/>
                  <a:pt x="1117" y="428"/>
                  <a:pt x="1117" y="429"/>
                </a:cubicBezTo>
                <a:close/>
                <a:moveTo>
                  <a:pt x="1100" y="552"/>
                </a:moveTo>
                <a:cubicBezTo>
                  <a:pt x="1100" y="552"/>
                  <a:pt x="1100" y="552"/>
                  <a:pt x="1100" y="552"/>
                </a:cubicBezTo>
                <a:cubicBezTo>
                  <a:pt x="1100" y="552"/>
                  <a:pt x="1100" y="552"/>
                  <a:pt x="1100" y="551"/>
                </a:cubicBezTo>
                <a:cubicBezTo>
                  <a:pt x="1100" y="551"/>
                  <a:pt x="1100" y="551"/>
                  <a:pt x="1100" y="551"/>
                </a:cubicBezTo>
                <a:cubicBezTo>
                  <a:pt x="1100" y="551"/>
                  <a:pt x="1100" y="551"/>
                  <a:pt x="1100" y="552"/>
                </a:cubicBezTo>
                <a:close/>
                <a:moveTo>
                  <a:pt x="1119" y="429"/>
                </a:moveTo>
                <a:cubicBezTo>
                  <a:pt x="1119" y="430"/>
                  <a:pt x="1119" y="430"/>
                  <a:pt x="1120" y="430"/>
                </a:cubicBezTo>
                <a:cubicBezTo>
                  <a:pt x="1120" y="430"/>
                  <a:pt x="1119" y="429"/>
                  <a:pt x="1119" y="429"/>
                </a:cubicBezTo>
                <a:close/>
                <a:moveTo>
                  <a:pt x="454" y="78"/>
                </a:moveTo>
                <a:cubicBezTo>
                  <a:pt x="454" y="78"/>
                  <a:pt x="454" y="78"/>
                  <a:pt x="454" y="78"/>
                </a:cubicBezTo>
                <a:cubicBezTo>
                  <a:pt x="454" y="78"/>
                  <a:pt x="454" y="78"/>
                  <a:pt x="454" y="78"/>
                </a:cubicBezTo>
                <a:cubicBezTo>
                  <a:pt x="454" y="78"/>
                  <a:pt x="454" y="78"/>
                  <a:pt x="454" y="78"/>
                </a:cubicBezTo>
                <a:cubicBezTo>
                  <a:pt x="454" y="78"/>
                  <a:pt x="454" y="78"/>
                  <a:pt x="454" y="78"/>
                </a:cubicBezTo>
                <a:cubicBezTo>
                  <a:pt x="454" y="78"/>
                  <a:pt x="454" y="78"/>
                  <a:pt x="454" y="78"/>
                </a:cubicBezTo>
                <a:close/>
                <a:moveTo>
                  <a:pt x="490" y="124"/>
                </a:moveTo>
                <a:cubicBezTo>
                  <a:pt x="489" y="124"/>
                  <a:pt x="488" y="124"/>
                  <a:pt x="488" y="124"/>
                </a:cubicBezTo>
                <a:cubicBezTo>
                  <a:pt x="488" y="124"/>
                  <a:pt x="488" y="124"/>
                  <a:pt x="488" y="124"/>
                </a:cubicBezTo>
                <a:cubicBezTo>
                  <a:pt x="487" y="124"/>
                  <a:pt x="487" y="124"/>
                  <a:pt x="487" y="124"/>
                </a:cubicBezTo>
                <a:cubicBezTo>
                  <a:pt x="486" y="125"/>
                  <a:pt x="485" y="125"/>
                  <a:pt x="484" y="124"/>
                </a:cubicBezTo>
                <a:cubicBezTo>
                  <a:pt x="484" y="124"/>
                  <a:pt x="484" y="124"/>
                  <a:pt x="483" y="124"/>
                </a:cubicBezTo>
                <a:cubicBezTo>
                  <a:pt x="483" y="124"/>
                  <a:pt x="483" y="124"/>
                  <a:pt x="483" y="124"/>
                </a:cubicBezTo>
                <a:cubicBezTo>
                  <a:pt x="483" y="124"/>
                  <a:pt x="483" y="124"/>
                  <a:pt x="483" y="124"/>
                </a:cubicBezTo>
                <a:cubicBezTo>
                  <a:pt x="483" y="125"/>
                  <a:pt x="483" y="126"/>
                  <a:pt x="482" y="125"/>
                </a:cubicBezTo>
                <a:cubicBezTo>
                  <a:pt x="482" y="125"/>
                  <a:pt x="482" y="125"/>
                  <a:pt x="482" y="125"/>
                </a:cubicBezTo>
                <a:cubicBezTo>
                  <a:pt x="482" y="125"/>
                  <a:pt x="482" y="125"/>
                  <a:pt x="482" y="125"/>
                </a:cubicBezTo>
                <a:cubicBezTo>
                  <a:pt x="481" y="125"/>
                  <a:pt x="481" y="125"/>
                  <a:pt x="481" y="125"/>
                </a:cubicBezTo>
                <a:cubicBezTo>
                  <a:pt x="481" y="125"/>
                  <a:pt x="481" y="125"/>
                  <a:pt x="481" y="125"/>
                </a:cubicBezTo>
                <a:cubicBezTo>
                  <a:pt x="481" y="125"/>
                  <a:pt x="481" y="125"/>
                  <a:pt x="481" y="125"/>
                </a:cubicBezTo>
                <a:cubicBezTo>
                  <a:pt x="481" y="125"/>
                  <a:pt x="481" y="125"/>
                  <a:pt x="481" y="125"/>
                </a:cubicBezTo>
                <a:cubicBezTo>
                  <a:pt x="481" y="124"/>
                  <a:pt x="480" y="125"/>
                  <a:pt x="480" y="124"/>
                </a:cubicBezTo>
                <a:cubicBezTo>
                  <a:pt x="479" y="124"/>
                  <a:pt x="479" y="124"/>
                  <a:pt x="478" y="124"/>
                </a:cubicBezTo>
                <a:cubicBezTo>
                  <a:pt x="477" y="124"/>
                  <a:pt x="476" y="124"/>
                  <a:pt x="475" y="123"/>
                </a:cubicBezTo>
                <a:cubicBezTo>
                  <a:pt x="475" y="122"/>
                  <a:pt x="475" y="122"/>
                  <a:pt x="474" y="122"/>
                </a:cubicBezTo>
                <a:cubicBezTo>
                  <a:pt x="473" y="121"/>
                  <a:pt x="472" y="120"/>
                  <a:pt x="472" y="119"/>
                </a:cubicBezTo>
                <a:cubicBezTo>
                  <a:pt x="472" y="119"/>
                  <a:pt x="472" y="118"/>
                  <a:pt x="472" y="118"/>
                </a:cubicBezTo>
                <a:cubicBezTo>
                  <a:pt x="472" y="118"/>
                  <a:pt x="472" y="118"/>
                  <a:pt x="472" y="118"/>
                </a:cubicBezTo>
                <a:cubicBezTo>
                  <a:pt x="472" y="118"/>
                  <a:pt x="472" y="118"/>
                  <a:pt x="472" y="118"/>
                </a:cubicBezTo>
                <a:cubicBezTo>
                  <a:pt x="471" y="118"/>
                  <a:pt x="471" y="118"/>
                  <a:pt x="470" y="118"/>
                </a:cubicBezTo>
                <a:cubicBezTo>
                  <a:pt x="469" y="118"/>
                  <a:pt x="468" y="117"/>
                  <a:pt x="468" y="117"/>
                </a:cubicBezTo>
                <a:cubicBezTo>
                  <a:pt x="467" y="118"/>
                  <a:pt x="465" y="118"/>
                  <a:pt x="464" y="118"/>
                </a:cubicBezTo>
                <a:cubicBezTo>
                  <a:pt x="464" y="117"/>
                  <a:pt x="464" y="117"/>
                  <a:pt x="464" y="116"/>
                </a:cubicBezTo>
                <a:cubicBezTo>
                  <a:pt x="464" y="115"/>
                  <a:pt x="463" y="115"/>
                  <a:pt x="463" y="114"/>
                </a:cubicBezTo>
                <a:cubicBezTo>
                  <a:pt x="463" y="114"/>
                  <a:pt x="462" y="114"/>
                  <a:pt x="462" y="114"/>
                </a:cubicBezTo>
                <a:cubicBezTo>
                  <a:pt x="461" y="115"/>
                  <a:pt x="461" y="115"/>
                  <a:pt x="461" y="116"/>
                </a:cubicBezTo>
                <a:cubicBezTo>
                  <a:pt x="459" y="117"/>
                  <a:pt x="458" y="116"/>
                  <a:pt x="458" y="115"/>
                </a:cubicBezTo>
                <a:cubicBezTo>
                  <a:pt x="457" y="114"/>
                  <a:pt x="456" y="113"/>
                  <a:pt x="457" y="111"/>
                </a:cubicBezTo>
                <a:cubicBezTo>
                  <a:pt x="457" y="111"/>
                  <a:pt x="457" y="111"/>
                  <a:pt x="457" y="111"/>
                </a:cubicBezTo>
                <a:cubicBezTo>
                  <a:pt x="454" y="109"/>
                  <a:pt x="455" y="107"/>
                  <a:pt x="455" y="105"/>
                </a:cubicBezTo>
                <a:cubicBezTo>
                  <a:pt x="454" y="104"/>
                  <a:pt x="455" y="102"/>
                  <a:pt x="455" y="100"/>
                </a:cubicBezTo>
                <a:cubicBezTo>
                  <a:pt x="455" y="100"/>
                  <a:pt x="455" y="100"/>
                  <a:pt x="455" y="100"/>
                </a:cubicBezTo>
                <a:cubicBezTo>
                  <a:pt x="454" y="100"/>
                  <a:pt x="454" y="100"/>
                  <a:pt x="454" y="100"/>
                </a:cubicBezTo>
                <a:cubicBezTo>
                  <a:pt x="453" y="100"/>
                  <a:pt x="452" y="100"/>
                  <a:pt x="452" y="101"/>
                </a:cubicBezTo>
                <a:cubicBezTo>
                  <a:pt x="452" y="101"/>
                  <a:pt x="452" y="101"/>
                  <a:pt x="451" y="101"/>
                </a:cubicBezTo>
                <a:cubicBezTo>
                  <a:pt x="451" y="101"/>
                  <a:pt x="451" y="101"/>
                  <a:pt x="451" y="101"/>
                </a:cubicBezTo>
                <a:cubicBezTo>
                  <a:pt x="452" y="101"/>
                  <a:pt x="450" y="100"/>
                  <a:pt x="451" y="100"/>
                </a:cubicBezTo>
                <a:cubicBezTo>
                  <a:pt x="452" y="99"/>
                  <a:pt x="452" y="99"/>
                  <a:pt x="452" y="98"/>
                </a:cubicBezTo>
                <a:cubicBezTo>
                  <a:pt x="451" y="98"/>
                  <a:pt x="451" y="97"/>
                  <a:pt x="450" y="97"/>
                </a:cubicBezTo>
                <a:cubicBezTo>
                  <a:pt x="449" y="97"/>
                  <a:pt x="448" y="98"/>
                  <a:pt x="449" y="99"/>
                </a:cubicBezTo>
                <a:cubicBezTo>
                  <a:pt x="449" y="100"/>
                  <a:pt x="448" y="101"/>
                  <a:pt x="448" y="101"/>
                </a:cubicBezTo>
                <a:cubicBezTo>
                  <a:pt x="447" y="101"/>
                  <a:pt x="447" y="100"/>
                  <a:pt x="447" y="100"/>
                </a:cubicBezTo>
                <a:cubicBezTo>
                  <a:pt x="447" y="99"/>
                  <a:pt x="446" y="98"/>
                  <a:pt x="445" y="98"/>
                </a:cubicBezTo>
                <a:cubicBezTo>
                  <a:pt x="445" y="98"/>
                  <a:pt x="444" y="98"/>
                  <a:pt x="444" y="97"/>
                </a:cubicBezTo>
                <a:cubicBezTo>
                  <a:pt x="444" y="97"/>
                  <a:pt x="445" y="96"/>
                  <a:pt x="445" y="97"/>
                </a:cubicBezTo>
                <a:cubicBezTo>
                  <a:pt x="448" y="97"/>
                  <a:pt x="449" y="95"/>
                  <a:pt x="450" y="93"/>
                </a:cubicBezTo>
                <a:cubicBezTo>
                  <a:pt x="451" y="91"/>
                  <a:pt x="452" y="89"/>
                  <a:pt x="454" y="88"/>
                </a:cubicBezTo>
                <a:cubicBezTo>
                  <a:pt x="455" y="88"/>
                  <a:pt x="455" y="88"/>
                  <a:pt x="455" y="87"/>
                </a:cubicBezTo>
                <a:cubicBezTo>
                  <a:pt x="455" y="87"/>
                  <a:pt x="455" y="87"/>
                  <a:pt x="455" y="87"/>
                </a:cubicBezTo>
                <a:cubicBezTo>
                  <a:pt x="455" y="87"/>
                  <a:pt x="455" y="86"/>
                  <a:pt x="455" y="86"/>
                </a:cubicBezTo>
                <a:cubicBezTo>
                  <a:pt x="453" y="85"/>
                  <a:pt x="454" y="84"/>
                  <a:pt x="454" y="83"/>
                </a:cubicBezTo>
                <a:cubicBezTo>
                  <a:pt x="454" y="83"/>
                  <a:pt x="454" y="83"/>
                  <a:pt x="454" y="83"/>
                </a:cubicBezTo>
                <a:cubicBezTo>
                  <a:pt x="454" y="81"/>
                  <a:pt x="455" y="80"/>
                  <a:pt x="456" y="80"/>
                </a:cubicBezTo>
                <a:cubicBezTo>
                  <a:pt x="456" y="80"/>
                  <a:pt x="456" y="80"/>
                  <a:pt x="456" y="80"/>
                </a:cubicBezTo>
                <a:cubicBezTo>
                  <a:pt x="456" y="80"/>
                  <a:pt x="457" y="80"/>
                  <a:pt x="457" y="80"/>
                </a:cubicBezTo>
                <a:cubicBezTo>
                  <a:pt x="457" y="79"/>
                  <a:pt x="457" y="79"/>
                  <a:pt x="458" y="78"/>
                </a:cubicBezTo>
                <a:cubicBezTo>
                  <a:pt x="458" y="78"/>
                  <a:pt x="459" y="77"/>
                  <a:pt x="459" y="76"/>
                </a:cubicBezTo>
                <a:cubicBezTo>
                  <a:pt x="460" y="77"/>
                  <a:pt x="459" y="78"/>
                  <a:pt x="460" y="79"/>
                </a:cubicBezTo>
                <a:cubicBezTo>
                  <a:pt x="460" y="79"/>
                  <a:pt x="460" y="79"/>
                  <a:pt x="460" y="79"/>
                </a:cubicBezTo>
                <a:cubicBezTo>
                  <a:pt x="460" y="79"/>
                  <a:pt x="460" y="79"/>
                  <a:pt x="460" y="79"/>
                </a:cubicBezTo>
                <a:cubicBezTo>
                  <a:pt x="461" y="79"/>
                  <a:pt x="461" y="79"/>
                  <a:pt x="461" y="79"/>
                </a:cubicBezTo>
                <a:cubicBezTo>
                  <a:pt x="462" y="78"/>
                  <a:pt x="461" y="77"/>
                  <a:pt x="462" y="76"/>
                </a:cubicBezTo>
                <a:cubicBezTo>
                  <a:pt x="463" y="76"/>
                  <a:pt x="464" y="76"/>
                  <a:pt x="465" y="76"/>
                </a:cubicBezTo>
                <a:cubicBezTo>
                  <a:pt x="466" y="77"/>
                  <a:pt x="467" y="76"/>
                  <a:pt x="469" y="76"/>
                </a:cubicBezTo>
                <a:cubicBezTo>
                  <a:pt x="469" y="76"/>
                  <a:pt x="469" y="76"/>
                  <a:pt x="469" y="76"/>
                </a:cubicBezTo>
                <a:cubicBezTo>
                  <a:pt x="470" y="75"/>
                  <a:pt x="472" y="76"/>
                  <a:pt x="473" y="74"/>
                </a:cubicBezTo>
                <a:cubicBezTo>
                  <a:pt x="474" y="73"/>
                  <a:pt x="476" y="74"/>
                  <a:pt x="477" y="75"/>
                </a:cubicBezTo>
                <a:cubicBezTo>
                  <a:pt x="478" y="75"/>
                  <a:pt x="478" y="75"/>
                  <a:pt x="479" y="76"/>
                </a:cubicBezTo>
                <a:cubicBezTo>
                  <a:pt x="479" y="76"/>
                  <a:pt x="479" y="76"/>
                  <a:pt x="479" y="76"/>
                </a:cubicBezTo>
                <a:cubicBezTo>
                  <a:pt x="479" y="76"/>
                  <a:pt x="480" y="76"/>
                  <a:pt x="479" y="77"/>
                </a:cubicBezTo>
                <a:cubicBezTo>
                  <a:pt x="480" y="78"/>
                  <a:pt x="480" y="78"/>
                  <a:pt x="479" y="79"/>
                </a:cubicBezTo>
                <a:cubicBezTo>
                  <a:pt x="479" y="79"/>
                  <a:pt x="479" y="80"/>
                  <a:pt x="478" y="80"/>
                </a:cubicBezTo>
                <a:cubicBezTo>
                  <a:pt x="478" y="80"/>
                  <a:pt x="478" y="80"/>
                  <a:pt x="478" y="80"/>
                </a:cubicBezTo>
                <a:cubicBezTo>
                  <a:pt x="480" y="83"/>
                  <a:pt x="480" y="84"/>
                  <a:pt x="478" y="85"/>
                </a:cubicBezTo>
                <a:cubicBezTo>
                  <a:pt x="478" y="86"/>
                  <a:pt x="476" y="86"/>
                  <a:pt x="476" y="86"/>
                </a:cubicBezTo>
                <a:cubicBezTo>
                  <a:pt x="476" y="87"/>
                  <a:pt x="476" y="87"/>
                  <a:pt x="474" y="87"/>
                </a:cubicBezTo>
                <a:cubicBezTo>
                  <a:pt x="474" y="88"/>
                  <a:pt x="473" y="88"/>
                  <a:pt x="473" y="88"/>
                </a:cubicBezTo>
                <a:cubicBezTo>
                  <a:pt x="473" y="88"/>
                  <a:pt x="473" y="88"/>
                  <a:pt x="473" y="88"/>
                </a:cubicBezTo>
                <a:cubicBezTo>
                  <a:pt x="472" y="89"/>
                  <a:pt x="471" y="89"/>
                  <a:pt x="470" y="90"/>
                </a:cubicBezTo>
                <a:cubicBezTo>
                  <a:pt x="470" y="90"/>
                  <a:pt x="469" y="90"/>
                  <a:pt x="470" y="91"/>
                </a:cubicBezTo>
                <a:cubicBezTo>
                  <a:pt x="470" y="91"/>
                  <a:pt x="470" y="91"/>
                  <a:pt x="471" y="91"/>
                </a:cubicBezTo>
                <a:cubicBezTo>
                  <a:pt x="473" y="90"/>
                  <a:pt x="474" y="88"/>
                  <a:pt x="476" y="88"/>
                </a:cubicBezTo>
                <a:cubicBezTo>
                  <a:pt x="476" y="88"/>
                  <a:pt x="477" y="87"/>
                  <a:pt x="477" y="88"/>
                </a:cubicBezTo>
                <a:cubicBezTo>
                  <a:pt x="478" y="89"/>
                  <a:pt x="477" y="89"/>
                  <a:pt x="477" y="89"/>
                </a:cubicBezTo>
                <a:cubicBezTo>
                  <a:pt x="476" y="90"/>
                  <a:pt x="475" y="90"/>
                  <a:pt x="475" y="91"/>
                </a:cubicBezTo>
                <a:cubicBezTo>
                  <a:pt x="474" y="92"/>
                  <a:pt x="473" y="93"/>
                  <a:pt x="474" y="94"/>
                </a:cubicBezTo>
                <a:cubicBezTo>
                  <a:pt x="474" y="94"/>
                  <a:pt x="474" y="94"/>
                  <a:pt x="474" y="94"/>
                </a:cubicBezTo>
                <a:cubicBezTo>
                  <a:pt x="474" y="94"/>
                  <a:pt x="474" y="94"/>
                  <a:pt x="474" y="94"/>
                </a:cubicBezTo>
                <a:cubicBezTo>
                  <a:pt x="474" y="94"/>
                  <a:pt x="474" y="94"/>
                  <a:pt x="474" y="94"/>
                </a:cubicBezTo>
                <a:cubicBezTo>
                  <a:pt x="474" y="94"/>
                  <a:pt x="474" y="94"/>
                  <a:pt x="474" y="94"/>
                </a:cubicBezTo>
                <a:cubicBezTo>
                  <a:pt x="474" y="94"/>
                  <a:pt x="474" y="94"/>
                  <a:pt x="474" y="94"/>
                </a:cubicBezTo>
                <a:cubicBezTo>
                  <a:pt x="474" y="93"/>
                  <a:pt x="474" y="92"/>
                  <a:pt x="475" y="92"/>
                </a:cubicBezTo>
                <a:cubicBezTo>
                  <a:pt x="476" y="91"/>
                  <a:pt x="476" y="91"/>
                  <a:pt x="477" y="90"/>
                </a:cubicBezTo>
                <a:cubicBezTo>
                  <a:pt x="478" y="90"/>
                  <a:pt x="478" y="89"/>
                  <a:pt x="479" y="88"/>
                </a:cubicBezTo>
                <a:cubicBezTo>
                  <a:pt x="479" y="88"/>
                  <a:pt x="479" y="88"/>
                  <a:pt x="479" y="88"/>
                </a:cubicBezTo>
                <a:cubicBezTo>
                  <a:pt x="479" y="88"/>
                  <a:pt x="479" y="88"/>
                  <a:pt x="479" y="88"/>
                </a:cubicBezTo>
                <a:cubicBezTo>
                  <a:pt x="479" y="88"/>
                  <a:pt x="479" y="88"/>
                  <a:pt x="479" y="88"/>
                </a:cubicBezTo>
                <a:cubicBezTo>
                  <a:pt x="481" y="87"/>
                  <a:pt x="481" y="87"/>
                  <a:pt x="480" y="85"/>
                </a:cubicBezTo>
                <a:cubicBezTo>
                  <a:pt x="480" y="84"/>
                  <a:pt x="480" y="84"/>
                  <a:pt x="481" y="84"/>
                </a:cubicBezTo>
                <a:cubicBezTo>
                  <a:pt x="481" y="84"/>
                  <a:pt x="482" y="83"/>
                  <a:pt x="482" y="83"/>
                </a:cubicBezTo>
                <a:cubicBezTo>
                  <a:pt x="482" y="82"/>
                  <a:pt x="482" y="82"/>
                  <a:pt x="482" y="82"/>
                </a:cubicBezTo>
                <a:cubicBezTo>
                  <a:pt x="482" y="82"/>
                  <a:pt x="482" y="82"/>
                  <a:pt x="482" y="82"/>
                </a:cubicBezTo>
                <a:cubicBezTo>
                  <a:pt x="482" y="82"/>
                  <a:pt x="482" y="82"/>
                  <a:pt x="482" y="82"/>
                </a:cubicBezTo>
                <a:cubicBezTo>
                  <a:pt x="483" y="82"/>
                  <a:pt x="483" y="82"/>
                  <a:pt x="483" y="82"/>
                </a:cubicBezTo>
                <a:cubicBezTo>
                  <a:pt x="483" y="82"/>
                  <a:pt x="483" y="81"/>
                  <a:pt x="483" y="80"/>
                </a:cubicBezTo>
                <a:cubicBezTo>
                  <a:pt x="482" y="79"/>
                  <a:pt x="483" y="78"/>
                  <a:pt x="484" y="78"/>
                </a:cubicBezTo>
                <a:cubicBezTo>
                  <a:pt x="484" y="80"/>
                  <a:pt x="486" y="78"/>
                  <a:pt x="486" y="78"/>
                </a:cubicBezTo>
                <a:cubicBezTo>
                  <a:pt x="487" y="78"/>
                  <a:pt x="487" y="78"/>
                  <a:pt x="488" y="78"/>
                </a:cubicBezTo>
                <a:cubicBezTo>
                  <a:pt x="488" y="78"/>
                  <a:pt x="487" y="79"/>
                  <a:pt x="488" y="79"/>
                </a:cubicBezTo>
                <a:cubicBezTo>
                  <a:pt x="488" y="79"/>
                  <a:pt x="488" y="79"/>
                  <a:pt x="489" y="79"/>
                </a:cubicBezTo>
                <a:cubicBezTo>
                  <a:pt x="489" y="80"/>
                  <a:pt x="488" y="80"/>
                  <a:pt x="488" y="80"/>
                </a:cubicBezTo>
                <a:cubicBezTo>
                  <a:pt x="491" y="80"/>
                  <a:pt x="491" y="83"/>
                  <a:pt x="492" y="84"/>
                </a:cubicBezTo>
                <a:cubicBezTo>
                  <a:pt x="493" y="84"/>
                  <a:pt x="492" y="85"/>
                  <a:pt x="492" y="85"/>
                </a:cubicBezTo>
                <a:cubicBezTo>
                  <a:pt x="492" y="85"/>
                  <a:pt x="493" y="86"/>
                  <a:pt x="493" y="86"/>
                </a:cubicBezTo>
                <a:cubicBezTo>
                  <a:pt x="493" y="86"/>
                  <a:pt x="493" y="86"/>
                  <a:pt x="493" y="86"/>
                </a:cubicBezTo>
                <a:cubicBezTo>
                  <a:pt x="494" y="87"/>
                  <a:pt x="494" y="88"/>
                  <a:pt x="494" y="89"/>
                </a:cubicBezTo>
                <a:cubicBezTo>
                  <a:pt x="494" y="90"/>
                  <a:pt x="493" y="90"/>
                  <a:pt x="492" y="90"/>
                </a:cubicBezTo>
                <a:cubicBezTo>
                  <a:pt x="493" y="91"/>
                  <a:pt x="493" y="92"/>
                  <a:pt x="492" y="93"/>
                </a:cubicBezTo>
                <a:cubicBezTo>
                  <a:pt x="492" y="93"/>
                  <a:pt x="492" y="94"/>
                  <a:pt x="492" y="94"/>
                </a:cubicBezTo>
                <a:cubicBezTo>
                  <a:pt x="492" y="94"/>
                  <a:pt x="492" y="94"/>
                  <a:pt x="492" y="94"/>
                </a:cubicBezTo>
                <a:cubicBezTo>
                  <a:pt x="493" y="94"/>
                  <a:pt x="493" y="95"/>
                  <a:pt x="492" y="96"/>
                </a:cubicBezTo>
                <a:cubicBezTo>
                  <a:pt x="492" y="96"/>
                  <a:pt x="491" y="97"/>
                  <a:pt x="492" y="98"/>
                </a:cubicBezTo>
                <a:cubicBezTo>
                  <a:pt x="492" y="98"/>
                  <a:pt x="492" y="98"/>
                  <a:pt x="492" y="98"/>
                </a:cubicBezTo>
                <a:cubicBezTo>
                  <a:pt x="492" y="99"/>
                  <a:pt x="492" y="99"/>
                  <a:pt x="492" y="99"/>
                </a:cubicBezTo>
                <a:cubicBezTo>
                  <a:pt x="492" y="100"/>
                  <a:pt x="492" y="101"/>
                  <a:pt x="492" y="102"/>
                </a:cubicBezTo>
                <a:cubicBezTo>
                  <a:pt x="492" y="102"/>
                  <a:pt x="492" y="103"/>
                  <a:pt x="492" y="104"/>
                </a:cubicBezTo>
                <a:cubicBezTo>
                  <a:pt x="492" y="104"/>
                  <a:pt x="492" y="104"/>
                  <a:pt x="492" y="104"/>
                </a:cubicBezTo>
                <a:cubicBezTo>
                  <a:pt x="492" y="104"/>
                  <a:pt x="492" y="104"/>
                  <a:pt x="492" y="104"/>
                </a:cubicBezTo>
                <a:cubicBezTo>
                  <a:pt x="491" y="105"/>
                  <a:pt x="492" y="106"/>
                  <a:pt x="492" y="107"/>
                </a:cubicBezTo>
                <a:cubicBezTo>
                  <a:pt x="492" y="108"/>
                  <a:pt x="491" y="108"/>
                  <a:pt x="490" y="108"/>
                </a:cubicBezTo>
                <a:cubicBezTo>
                  <a:pt x="490" y="109"/>
                  <a:pt x="490" y="108"/>
                  <a:pt x="489" y="108"/>
                </a:cubicBezTo>
                <a:cubicBezTo>
                  <a:pt x="489" y="107"/>
                  <a:pt x="489" y="107"/>
                  <a:pt x="489" y="107"/>
                </a:cubicBezTo>
                <a:cubicBezTo>
                  <a:pt x="488" y="107"/>
                  <a:pt x="488" y="106"/>
                  <a:pt x="488" y="107"/>
                </a:cubicBezTo>
                <a:cubicBezTo>
                  <a:pt x="487" y="107"/>
                  <a:pt x="487" y="108"/>
                  <a:pt x="488" y="108"/>
                </a:cubicBezTo>
                <a:cubicBezTo>
                  <a:pt x="488" y="109"/>
                  <a:pt x="489" y="110"/>
                  <a:pt x="490" y="111"/>
                </a:cubicBezTo>
                <a:cubicBezTo>
                  <a:pt x="490" y="111"/>
                  <a:pt x="491" y="112"/>
                  <a:pt x="491" y="112"/>
                </a:cubicBezTo>
                <a:cubicBezTo>
                  <a:pt x="490" y="113"/>
                  <a:pt x="491" y="114"/>
                  <a:pt x="491" y="114"/>
                </a:cubicBezTo>
                <a:cubicBezTo>
                  <a:pt x="492" y="114"/>
                  <a:pt x="493" y="115"/>
                  <a:pt x="493" y="116"/>
                </a:cubicBezTo>
                <a:cubicBezTo>
                  <a:pt x="493" y="117"/>
                  <a:pt x="493" y="119"/>
                  <a:pt x="493" y="121"/>
                </a:cubicBezTo>
                <a:cubicBezTo>
                  <a:pt x="492" y="122"/>
                  <a:pt x="491" y="123"/>
                  <a:pt x="490" y="124"/>
                </a:cubicBezTo>
                <a:close/>
                <a:moveTo>
                  <a:pt x="530" y="133"/>
                </a:moveTo>
                <a:cubicBezTo>
                  <a:pt x="530" y="133"/>
                  <a:pt x="530" y="134"/>
                  <a:pt x="530" y="134"/>
                </a:cubicBezTo>
                <a:cubicBezTo>
                  <a:pt x="530" y="134"/>
                  <a:pt x="530" y="134"/>
                  <a:pt x="530" y="134"/>
                </a:cubicBezTo>
                <a:cubicBezTo>
                  <a:pt x="529" y="136"/>
                  <a:pt x="528" y="138"/>
                  <a:pt x="527" y="140"/>
                </a:cubicBezTo>
                <a:cubicBezTo>
                  <a:pt x="526" y="141"/>
                  <a:pt x="526" y="142"/>
                  <a:pt x="524" y="141"/>
                </a:cubicBezTo>
                <a:cubicBezTo>
                  <a:pt x="524" y="141"/>
                  <a:pt x="524" y="141"/>
                  <a:pt x="524" y="141"/>
                </a:cubicBezTo>
                <a:cubicBezTo>
                  <a:pt x="524" y="142"/>
                  <a:pt x="523" y="141"/>
                  <a:pt x="522" y="142"/>
                </a:cubicBezTo>
                <a:cubicBezTo>
                  <a:pt x="521" y="142"/>
                  <a:pt x="520" y="143"/>
                  <a:pt x="518" y="144"/>
                </a:cubicBezTo>
                <a:cubicBezTo>
                  <a:pt x="518" y="144"/>
                  <a:pt x="518" y="144"/>
                  <a:pt x="518" y="144"/>
                </a:cubicBezTo>
                <a:cubicBezTo>
                  <a:pt x="518" y="145"/>
                  <a:pt x="517" y="144"/>
                  <a:pt x="516" y="144"/>
                </a:cubicBezTo>
                <a:cubicBezTo>
                  <a:pt x="516" y="144"/>
                  <a:pt x="515" y="145"/>
                  <a:pt x="515" y="145"/>
                </a:cubicBezTo>
                <a:cubicBezTo>
                  <a:pt x="515" y="145"/>
                  <a:pt x="515" y="145"/>
                  <a:pt x="515" y="145"/>
                </a:cubicBezTo>
                <a:cubicBezTo>
                  <a:pt x="515" y="145"/>
                  <a:pt x="515" y="145"/>
                  <a:pt x="515" y="145"/>
                </a:cubicBezTo>
                <a:cubicBezTo>
                  <a:pt x="514" y="145"/>
                  <a:pt x="514" y="145"/>
                  <a:pt x="513" y="145"/>
                </a:cubicBezTo>
                <a:cubicBezTo>
                  <a:pt x="513" y="145"/>
                  <a:pt x="513" y="145"/>
                  <a:pt x="513" y="145"/>
                </a:cubicBezTo>
                <a:cubicBezTo>
                  <a:pt x="513" y="145"/>
                  <a:pt x="513" y="145"/>
                  <a:pt x="513" y="145"/>
                </a:cubicBezTo>
                <a:cubicBezTo>
                  <a:pt x="512" y="145"/>
                  <a:pt x="513" y="147"/>
                  <a:pt x="512" y="147"/>
                </a:cubicBezTo>
                <a:cubicBezTo>
                  <a:pt x="511" y="147"/>
                  <a:pt x="512" y="146"/>
                  <a:pt x="511" y="145"/>
                </a:cubicBezTo>
                <a:cubicBezTo>
                  <a:pt x="511" y="145"/>
                  <a:pt x="511" y="145"/>
                  <a:pt x="511" y="145"/>
                </a:cubicBezTo>
                <a:cubicBezTo>
                  <a:pt x="511" y="145"/>
                  <a:pt x="511" y="145"/>
                  <a:pt x="511" y="145"/>
                </a:cubicBezTo>
                <a:cubicBezTo>
                  <a:pt x="510" y="145"/>
                  <a:pt x="509" y="145"/>
                  <a:pt x="508" y="145"/>
                </a:cubicBezTo>
                <a:cubicBezTo>
                  <a:pt x="508" y="146"/>
                  <a:pt x="507" y="146"/>
                  <a:pt x="506" y="146"/>
                </a:cubicBezTo>
                <a:cubicBezTo>
                  <a:pt x="506" y="146"/>
                  <a:pt x="506" y="146"/>
                  <a:pt x="506" y="146"/>
                </a:cubicBezTo>
                <a:cubicBezTo>
                  <a:pt x="506" y="146"/>
                  <a:pt x="506" y="146"/>
                  <a:pt x="506" y="146"/>
                </a:cubicBezTo>
                <a:cubicBezTo>
                  <a:pt x="506" y="146"/>
                  <a:pt x="505" y="146"/>
                  <a:pt x="505" y="146"/>
                </a:cubicBezTo>
                <a:cubicBezTo>
                  <a:pt x="505" y="146"/>
                  <a:pt x="505" y="146"/>
                  <a:pt x="505" y="146"/>
                </a:cubicBezTo>
                <a:cubicBezTo>
                  <a:pt x="505" y="146"/>
                  <a:pt x="505" y="146"/>
                  <a:pt x="505" y="146"/>
                </a:cubicBezTo>
                <a:cubicBezTo>
                  <a:pt x="504" y="146"/>
                  <a:pt x="503" y="146"/>
                  <a:pt x="502" y="146"/>
                </a:cubicBezTo>
                <a:cubicBezTo>
                  <a:pt x="500" y="146"/>
                  <a:pt x="500" y="148"/>
                  <a:pt x="499" y="149"/>
                </a:cubicBezTo>
                <a:cubicBezTo>
                  <a:pt x="497" y="150"/>
                  <a:pt x="495" y="152"/>
                  <a:pt x="493" y="153"/>
                </a:cubicBezTo>
                <a:cubicBezTo>
                  <a:pt x="493" y="154"/>
                  <a:pt x="492" y="154"/>
                  <a:pt x="492" y="153"/>
                </a:cubicBezTo>
                <a:cubicBezTo>
                  <a:pt x="491" y="153"/>
                  <a:pt x="490" y="153"/>
                  <a:pt x="490" y="154"/>
                </a:cubicBezTo>
                <a:cubicBezTo>
                  <a:pt x="488" y="151"/>
                  <a:pt x="489" y="148"/>
                  <a:pt x="491" y="145"/>
                </a:cubicBezTo>
                <a:cubicBezTo>
                  <a:pt x="492" y="142"/>
                  <a:pt x="493" y="139"/>
                  <a:pt x="495" y="137"/>
                </a:cubicBezTo>
                <a:cubicBezTo>
                  <a:pt x="495" y="136"/>
                  <a:pt x="495" y="135"/>
                  <a:pt x="495" y="135"/>
                </a:cubicBezTo>
                <a:cubicBezTo>
                  <a:pt x="495" y="134"/>
                  <a:pt x="495" y="133"/>
                  <a:pt x="496" y="132"/>
                </a:cubicBezTo>
                <a:cubicBezTo>
                  <a:pt x="496" y="132"/>
                  <a:pt x="496" y="132"/>
                  <a:pt x="496" y="132"/>
                </a:cubicBezTo>
                <a:cubicBezTo>
                  <a:pt x="495" y="131"/>
                  <a:pt x="496" y="130"/>
                  <a:pt x="496" y="129"/>
                </a:cubicBezTo>
                <a:cubicBezTo>
                  <a:pt x="496" y="129"/>
                  <a:pt x="496" y="129"/>
                  <a:pt x="496" y="129"/>
                </a:cubicBezTo>
                <a:cubicBezTo>
                  <a:pt x="496" y="128"/>
                  <a:pt x="496" y="126"/>
                  <a:pt x="497" y="125"/>
                </a:cubicBezTo>
                <a:cubicBezTo>
                  <a:pt x="497" y="125"/>
                  <a:pt x="498" y="124"/>
                  <a:pt x="498" y="125"/>
                </a:cubicBezTo>
                <a:cubicBezTo>
                  <a:pt x="499" y="126"/>
                  <a:pt x="499" y="126"/>
                  <a:pt x="500" y="126"/>
                </a:cubicBezTo>
                <a:cubicBezTo>
                  <a:pt x="500" y="126"/>
                  <a:pt x="500" y="126"/>
                  <a:pt x="500" y="126"/>
                </a:cubicBezTo>
                <a:cubicBezTo>
                  <a:pt x="500" y="126"/>
                  <a:pt x="500" y="126"/>
                  <a:pt x="500" y="126"/>
                </a:cubicBezTo>
                <a:cubicBezTo>
                  <a:pt x="500" y="126"/>
                  <a:pt x="500" y="126"/>
                  <a:pt x="500" y="126"/>
                </a:cubicBezTo>
                <a:cubicBezTo>
                  <a:pt x="499" y="125"/>
                  <a:pt x="499" y="125"/>
                  <a:pt x="499" y="124"/>
                </a:cubicBezTo>
                <a:cubicBezTo>
                  <a:pt x="498" y="122"/>
                  <a:pt x="499" y="120"/>
                  <a:pt x="499" y="118"/>
                </a:cubicBezTo>
                <a:cubicBezTo>
                  <a:pt x="500" y="117"/>
                  <a:pt x="500" y="117"/>
                  <a:pt x="501" y="118"/>
                </a:cubicBezTo>
                <a:cubicBezTo>
                  <a:pt x="502" y="118"/>
                  <a:pt x="502" y="118"/>
                  <a:pt x="502" y="118"/>
                </a:cubicBezTo>
                <a:cubicBezTo>
                  <a:pt x="502" y="118"/>
                  <a:pt x="502" y="118"/>
                  <a:pt x="502" y="118"/>
                </a:cubicBezTo>
                <a:cubicBezTo>
                  <a:pt x="502" y="118"/>
                  <a:pt x="502" y="118"/>
                  <a:pt x="502" y="118"/>
                </a:cubicBezTo>
                <a:cubicBezTo>
                  <a:pt x="503" y="118"/>
                  <a:pt x="503" y="118"/>
                  <a:pt x="503" y="118"/>
                </a:cubicBezTo>
                <a:cubicBezTo>
                  <a:pt x="503" y="118"/>
                  <a:pt x="502" y="117"/>
                  <a:pt x="502" y="117"/>
                </a:cubicBezTo>
                <a:cubicBezTo>
                  <a:pt x="502" y="117"/>
                  <a:pt x="501" y="117"/>
                  <a:pt x="501" y="117"/>
                </a:cubicBezTo>
                <a:cubicBezTo>
                  <a:pt x="500" y="116"/>
                  <a:pt x="500" y="116"/>
                  <a:pt x="500" y="115"/>
                </a:cubicBezTo>
                <a:cubicBezTo>
                  <a:pt x="500" y="114"/>
                  <a:pt x="501" y="113"/>
                  <a:pt x="502" y="114"/>
                </a:cubicBezTo>
                <a:cubicBezTo>
                  <a:pt x="502" y="114"/>
                  <a:pt x="502" y="114"/>
                  <a:pt x="502" y="114"/>
                </a:cubicBezTo>
                <a:cubicBezTo>
                  <a:pt x="502" y="114"/>
                  <a:pt x="502" y="114"/>
                  <a:pt x="502" y="114"/>
                </a:cubicBezTo>
                <a:cubicBezTo>
                  <a:pt x="501" y="112"/>
                  <a:pt x="501" y="109"/>
                  <a:pt x="503" y="109"/>
                </a:cubicBezTo>
                <a:cubicBezTo>
                  <a:pt x="503" y="109"/>
                  <a:pt x="503" y="109"/>
                  <a:pt x="503" y="109"/>
                </a:cubicBezTo>
                <a:cubicBezTo>
                  <a:pt x="504" y="108"/>
                  <a:pt x="504" y="108"/>
                  <a:pt x="504" y="107"/>
                </a:cubicBezTo>
                <a:cubicBezTo>
                  <a:pt x="504" y="106"/>
                  <a:pt x="504" y="106"/>
                  <a:pt x="504" y="105"/>
                </a:cubicBezTo>
                <a:cubicBezTo>
                  <a:pt x="504" y="105"/>
                  <a:pt x="505" y="105"/>
                  <a:pt x="505" y="105"/>
                </a:cubicBezTo>
                <a:cubicBezTo>
                  <a:pt x="506" y="105"/>
                  <a:pt x="505" y="105"/>
                  <a:pt x="506" y="105"/>
                </a:cubicBezTo>
                <a:cubicBezTo>
                  <a:pt x="506" y="106"/>
                  <a:pt x="506" y="106"/>
                  <a:pt x="506" y="106"/>
                </a:cubicBezTo>
                <a:cubicBezTo>
                  <a:pt x="506" y="106"/>
                  <a:pt x="506" y="106"/>
                  <a:pt x="506" y="106"/>
                </a:cubicBezTo>
                <a:cubicBezTo>
                  <a:pt x="507" y="107"/>
                  <a:pt x="506" y="107"/>
                  <a:pt x="506" y="108"/>
                </a:cubicBezTo>
                <a:cubicBezTo>
                  <a:pt x="506" y="109"/>
                  <a:pt x="506" y="109"/>
                  <a:pt x="507" y="109"/>
                </a:cubicBezTo>
                <a:cubicBezTo>
                  <a:pt x="507" y="109"/>
                  <a:pt x="508" y="110"/>
                  <a:pt x="508" y="110"/>
                </a:cubicBezTo>
                <a:cubicBezTo>
                  <a:pt x="509" y="109"/>
                  <a:pt x="508" y="109"/>
                  <a:pt x="508" y="109"/>
                </a:cubicBezTo>
                <a:cubicBezTo>
                  <a:pt x="508" y="107"/>
                  <a:pt x="508" y="106"/>
                  <a:pt x="508" y="104"/>
                </a:cubicBezTo>
                <a:cubicBezTo>
                  <a:pt x="508" y="102"/>
                  <a:pt x="509" y="102"/>
                  <a:pt x="510" y="103"/>
                </a:cubicBezTo>
                <a:cubicBezTo>
                  <a:pt x="512" y="104"/>
                  <a:pt x="513" y="105"/>
                  <a:pt x="514" y="107"/>
                </a:cubicBezTo>
                <a:cubicBezTo>
                  <a:pt x="515" y="107"/>
                  <a:pt x="514" y="107"/>
                  <a:pt x="514" y="108"/>
                </a:cubicBezTo>
                <a:cubicBezTo>
                  <a:pt x="513" y="109"/>
                  <a:pt x="513" y="110"/>
                  <a:pt x="512" y="111"/>
                </a:cubicBezTo>
                <a:cubicBezTo>
                  <a:pt x="512" y="111"/>
                  <a:pt x="512" y="111"/>
                  <a:pt x="512" y="111"/>
                </a:cubicBezTo>
                <a:cubicBezTo>
                  <a:pt x="512" y="111"/>
                  <a:pt x="512" y="111"/>
                  <a:pt x="512" y="111"/>
                </a:cubicBezTo>
                <a:cubicBezTo>
                  <a:pt x="512" y="111"/>
                  <a:pt x="512" y="112"/>
                  <a:pt x="512" y="113"/>
                </a:cubicBezTo>
                <a:cubicBezTo>
                  <a:pt x="512" y="113"/>
                  <a:pt x="512" y="114"/>
                  <a:pt x="512" y="114"/>
                </a:cubicBezTo>
                <a:cubicBezTo>
                  <a:pt x="512" y="114"/>
                  <a:pt x="512" y="114"/>
                  <a:pt x="512" y="114"/>
                </a:cubicBezTo>
                <a:cubicBezTo>
                  <a:pt x="512" y="114"/>
                  <a:pt x="512" y="114"/>
                  <a:pt x="512" y="114"/>
                </a:cubicBezTo>
                <a:cubicBezTo>
                  <a:pt x="512" y="116"/>
                  <a:pt x="512" y="117"/>
                  <a:pt x="512" y="118"/>
                </a:cubicBezTo>
                <a:cubicBezTo>
                  <a:pt x="511" y="120"/>
                  <a:pt x="510" y="122"/>
                  <a:pt x="509" y="124"/>
                </a:cubicBezTo>
                <a:cubicBezTo>
                  <a:pt x="509" y="124"/>
                  <a:pt x="509" y="124"/>
                  <a:pt x="509" y="124"/>
                </a:cubicBezTo>
                <a:cubicBezTo>
                  <a:pt x="509" y="124"/>
                  <a:pt x="509" y="124"/>
                  <a:pt x="509" y="124"/>
                </a:cubicBezTo>
                <a:cubicBezTo>
                  <a:pt x="510" y="125"/>
                  <a:pt x="510" y="124"/>
                  <a:pt x="511" y="124"/>
                </a:cubicBezTo>
                <a:cubicBezTo>
                  <a:pt x="512" y="121"/>
                  <a:pt x="513" y="119"/>
                  <a:pt x="513" y="117"/>
                </a:cubicBezTo>
                <a:cubicBezTo>
                  <a:pt x="513" y="117"/>
                  <a:pt x="513" y="116"/>
                  <a:pt x="514" y="116"/>
                </a:cubicBezTo>
                <a:cubicBezTo>
                  <a:pt x="515" y="116"/>
                  <a:pt x="515" y="115"/>
                  <a:pt x="516" y="114"/>
                </a:cubicBezTo>
                <a:cubicBezTo>
                  <a:pt x="517" y="114"/>
                  <a:pt x="517" y="112"/>
                  <a:pt x="517" y="111"/>
                </a:cubicBezTo>
                <a:cubicBezTo>
                  <a:pt x="518" y="112"/>
                  <a:pt x="518" y="112"/>
                  <a:pt x="518" y="113"/>
                </a:cubicBezTo>
                <a:cubicBezTo>
                  <a:pt x="519" y="113"/>
                  <a:pt x="519" y="112"/>
                  <a:pt x="519" y="111"/>
                </a:cubicBezTo>
                <a:cubicBezTo>
                  <a:pt x="519" y="111"/>
                  <a:pt x="519" y="111"/>
                  <a:pt x="519" y="111"/>
                </a:cubicBezTo>
                <a:cubicBezTo>
                  <a:pt x="519" y="111"/>
                  <a:pt x="519" y="111"/>
                  <a:pt x="519" y="111"/>
                </a:cubicBezTo>
                <a:cubicBezTo>
                  <a:pt x="520" y="112"/>
                  <a:pt x="519" y="112"/>
                  <a:pt x="520" y="113"/>
                </a:cubicBezTo>
                <a:cubicBezTo>
                  <a:pt x="520" y="113"/>
                  <a:pt x="520" y="113"/>
                  <a:pt x="520" y="113"/>
                </a:cubicBezTo>
                <a:cubicBezTo>
                  <a:pt x="520" y="113"/>
                  <a:pt x="520" y="113"/>
                  <a:pt x="520" y="113"/>
                </a:cubicBezTo>
                <a:cubicBezTo>
                  <a:pt x="520" y="113"/>
                  <a:pt x="520" y="113"/>
                  <a:pt x="520" y="113"/>
                </a:cubicBezTo>
                <a:cubicBezTo>
                  <a:pt x="521" y="113"/>
                  <a:pt x="521" y="114"/>
                  <a:pt x="520" y="115"/>
                </a:cubicBezTo>
                <a:cubicBezTo>
                  <a:pt x="520" y="115"/>
                  <a:pt x="520" y="116"/>
                  <a:pt x="521" y="116"/>
                </a:cubicBezTo>
                <a:cubicBezTo>
                  <a:pt x="521" y="116"/>
                  <a:pt x="521" y="116"/>
                  <a:pt x="521" y="116"/>
                </a:cubicBezTo>
                <a:cubicBezTo>
                  <a:pt x="521" y="116"/>
                  <a:pt x="521" y="116"/>
                  <a:pt x="521" y="116"/>
                </a:cubicBezTo>
                <a:cubicBezTo>
                  <a:pt x="521" y="116"/>
                  <a:pt x="521" y="117"/>
                  <a:pt x="521" y="117"/>
                </a:cubicBezTo>
                <a:cubicBezTo>
                  <a:pt x="522" y="117"/>
                  <a:pt x="522" y="117"/>
                  <a:pt x="523" y="116"/>
                </a:cubicBezTo>
                <a:cubicBezTo>
                  <a:pt x="522" y="117"/>
                  <a:pt x="522" y="118"/>
                  <a:pt x="521" y="117"/>
                </a:cubicBezTo>
                <a:cubicBezTo>
                  <a:pt x="521" y="117"/>
                  <a:pt x="521" y="117"/>
                  <a:pt x="521" y="118"/>
                </a:cubicBezTo>
                <a:cubicBezTo>
                  <a:pt x="523" y="118"/>
                  <a:pt x="523" y="119"/>
                  <a:pt x="523" y="120"/>
                </a:cubicBezTo>
                <a:cubicBezTo>
                  <a:pt x="523" y="120"/>
                  <a:pt x="523" y="120"/>
                  <a:pt x="523" y="120"/>
                </a:cubicBezTo>
                <a:cubicBezTo>
                  <a:pt x="524" y="121"/>
                  <a:pt x="524" y="121"/>
                  <a:pt x="524" y="122"/>
                </a:cubicBezTo>
                <a:cubicBezTo>
                  <a:pt x="524" y="122"/>
                  <a:pt x="524" y="122"/>
                  <a:pt x="524" y="123"/>
                </a:cubicBezTo>
                <a:cubicBezTo>
                  <a:pt x="524" y="123"/>
                  <a:pt x="523" y="123"/>
                  <a:pt x="523" y="124"/>
                </a:cubicBezTo>
                <a:cubicBezTo>
                  <a:pt x="523" y="124"/>
                  <a:pt x="523" y="124"/>
                  <a:pt x="523" y="124"/>
                </a:cubicBezTo>
                <a:cubicBezTo>
                  <a:pt x="524" y="124"/>
                  <a:pt x="524" y="124"/>
                  <a:pt x="524" y="124"/>
                </a:cubicBezTo>
                <a:cubicBezTo>
                  <a:pt x="524" y="124"/>
                  <a:pt x="524" y="124"/>
                  <a:pt x="524" y="124"/>
                </a:cubicBezTo>
                <a:cubicBezTo>
                  <a:pt x="524" y="124"/>
                  <a:pt x="524" y="124"/>
                  <a:pt x="524" y="124"/>
                </a:cubicBezTo>
                <a:cubicBezTo>
                  <a:pt x="525" y="124"/>
                  <a:pt x="524" y="125"/>
                  <a:pt x="525" y="125"/>
                </a:cubicBezTo>
                <a:cubicBezTo>
                  <a:pt x="525" y="125"/>
                  <a:pt x="525" y="124"/>
                  <a:pt x="525" y="124"/>
                </a:cubicBezTo>
                <a:cubicBezTo>
                  <a:pt x="525" y="123"/>
                  <a:pt x="525" y="123"/>
                  <a:pt x="526" y="123"/>
                </a:cubicBezTo>
                <a:cubicBezTo>
                  <a:pt x="527" y="124"/>
                  <a:pt x="528" y="124"/>
                  <a:pt x="529" y="125"/>
                </a:cubicBezTo>
                <a:cubicBezTo>
                  <a:pt x="529" y="126"/>
                  <a:pt x="529" y="127"/>
                  <a:pt x="529" y="128"/>
                </a:cubicBezTo>
                <a:cubicBezTo>
                  <a:pt x="529" y="128"/>
                  <a:pt x="529" y="128"/>
                  <a:pt x="529" y="128"/>
                </a:cubicBezTo>
                <a:cubicBezTo>
                  <a:pt x="529" y="128"/>
                  <a:pt x="529" y="128"/>
                  <a:pt x="529" y="128"/>
                </a:cubicBezTo>
                <a:cubicBezTo>
                  <a:pt x="530" y="128"/>
                  <a:pt x="529" y="129"/>
                  <a:pt x="529" y="129"/>
                </a:cubicBezTo>
                <a:cubicBezTo>
                  <a:pt x="529" y="129"/>
                  <a:pt x="529" y="129"/>
                  <a:pt x="529" y="129"/>
                </a:cubicBezTo>
                <a:cubicBezTo>
                  <a:pt x="529" y="129"/>
                  <a:pt x="529" y="129"/>
                  <a:pt x="529" y="129"/>
                </a:cubicBezTo>
                <a:cubicBezTo>
                  <a:pt x="530" y="130"/>
                  <a:pt x="529" y="131"/>
                  <a:pt x="530" y="133"/>
                </a:cubicBezTo>
                <a:cubicBezTo>
                  <a:pt x="530" y="133"/>
                  <a:pt x="530" y="133"/>
                  <a:pt x="530" y="133"/>
                </a:cubicBezTo>
                <a:close/>
                <a:moveTo>
                  <a:pt x="517" y="144"/>
                </a:moveTo>
                <a:cubicBezTo>
                  <a:pt x="517" y="144"/>
                  <a:pt x="517" y="144"/>
                  <a:pt x="517" y="144"/>
                </a:cubicBezTo>
                <a:cubicBezTo>
                  <a:pt x="517" y="144"/>
                  <a:pt x="517" y="144"/>
                  <a:pt x="517" y="144"/>
                </a:cubicBezTo>
                <a:cubicBezTo>
                  <a:pt x="517" y="144"/>
                  <a:pt x="517" y="144"/>
                  <a:pt x="517" y="144"/>
                </a:cubicBezTo>
                <a:close/>
                <a:moveTo>
                  <a:pt x="165" y="51"/>
                </a:moveTo>
                <a:cubicBezTo>
                  <a:pt x="164" y="50"/>
                  <a:pt x="163" y="49"/>
                  <a:pt x="162" y="48"/>
                </a:cubicBezTo>
                <a:cubicBezTo>
                  <a:pt x="162" y="48"/>
                  <a:pt x="162" y="48"/>
                  <a:pt x="162" y="48"/>
                </a:cubicBezTo>
                <a:cubicBezTo>
                  <a:pt x="161" y="49"/>
                  <a:pt x="160" y="49"/>
                  <a:pt x="159" y="48"/>
                </a:cubicBezTo>
                <a:cubicBezTo>
                  <a:pt x="159" y="49"/>
                  <a:pt x="157" y="49"/>
                  <a:pt x="157" y="50"/>
                </a:cubicBezTo>
                <a:cubicBezTo>
                  <a:pt x="156" y="51"/>
                  <a:pt x="156" y="51"/>
                  <a:pt x="155" y="50"/>
                </a:cubicBezTo>
                <a:cubicBezTo>
                  <a:pt x="155" y="50"/>
                  <a:pt x="156" y="49"/>
                  <a:pt x="156" y="49"/>
                </a:cubicBezTo>
                <a:cubicBezTo>
                  <a:pt x="156" y="49"/>
                  <a:pt x="157" y="48"/>
                  <a:pt x="156" y="47"/>
                </a:cubicBezTo>
                <a:cubicBezTo>
                  <a:pt x="156" y="47"/>
                  <a:pt x="156" y="47"/>
                  <a:pt x="156" y="47"/>
                </a:cubicBezTo>
                <a:cubicBezTo>
                  <a:pt x="157" y="47"/>
                  <a:pt x="158" y="47"/>
                  <a:pt x="158" y="47"/>
                </a:cubicBezTo>
                <a:cubicBezTo>
                  <a:pt x="158" y="47"/>
                  <a:pt x="158" y="46"/>
                  <a:pt x="158" y="46"/>
                </a:cubicBezTo>
                <a:cubicBezTo>
                  <a:pt x="160" y="46"/>
                  <a:pt x="160" y="45"/>
                  <a:pt x="160" y="43"/>
                </a:cubicBezTo>
                <a:cubicBezTo>
                  <a:pt x="160" y="43"/>
                  <a:pt x="160" y="42"/>
                  <a:pt x="159" y="42"/>
                </a:cubicBezTo>
                <a:cubicBezTo>
                  <a:pt x="159" y="42"/>
                  <a:pt x="159" y="42"/>
                  <a:pt x="159" y="42"/>
                </a:cubicBezTo>
                <a:cubicBezTo>
                  <a:pt x="159" y="42"/>
                  <a:pt x="159" y="41"/>
                  <a:pt x="159" y="42"/>
                </a:cubicBezTo>
                <a:cubicBezTo>
                  <a:pt x="158" y="43"/>
                  <a:pt x="157" y="44"/>
                  <a:pt x="156" y="44"/>
                </a:cubicBezTo>
                <a:cubicBezTo>
                  <a:pt x="156" y="44"/>
                  <a:pt x="156" y="44"/>
                  <a:pt x="156" y="44"/>
                </a:cubicBezTo>
                <a:cubicBezTo>
                  <a:pt x="155" y="44"/>
                  <a:pt x="155" y="45"/>
                  <a:pt x="155" y="45"/>
                </a:cubicBezTo>
                <a:cubicBezTo>
                  <a:pt x="154" y="45"/>
                  <a:pt x="154" y="46"/>
                  <a:pt x="154" y="45"/>
                </a:cubicBezTo>
                <a:cubicBezTo>
                  <a:pt x="154" y="45"/>
                  <a:pt x="153" y="44"/>
                  <a:pt x="154" y="44"/>
                </a:cubicBezTo>
                <a:cubicBezTo>
                  <a:pt x="154" y="43"/>
                  <a:pt x="154" y="43"/>
                  <a:pt x="154" y="43"/>
                </a:cubicBezTo>
                <a:cubicBezTo>
                  <a:pt x="154" y="43"/>
                  <a:pt x="155" y="43"/>
                  <a:pt x="155" y="43"/>
                </a:cubicBezTo>
                <a:cubicBezTo>
                  <a:pt x="155" y="43"/>
                  <a:pt x="156" y="43"/>
                  <a:pt x="156" y="42"/>
                </a:cubicBezTo>
                <a:cubicBezTo>
                  <a:pt x="155" y="42"/>
                  <a:pt x="155" y="41"/>
                  <a:pt x="154" y="42"/>
                </a:cubicBezTo>
                <a:cubicBezTo>
                  <a:pt x="154" y="42"/>
                  <a:pt x="154" y="42"/>
                  <a:pt x="153" y="42"/>
                </a:cubicBezTo>
                <a:cubicBezTo>
                  <a:pt x="153" y="42"/>
                  <a:pt x="153" y="42"/>
                  <a:pt x="153" y="42"/>
                </a:cubicBezTo>
                <a:cubicBezTo>
                  <a:pt x="153" y="42"/>
                  <a:pt x="153" y="42"/>
                  <a:pt x="153" y="42"/>
                </a:cubicBezTo>
                <a:cubicBezTo>
                  <a:pt x="153" y="42"/>
                  <a:pt x="152" y="43"/>
                  <a:pt x="152" y="43"/>
                </a:cubicBezTo>
                <a:cubicBezTo>
                  <a:pt x="151" y="45"/>
                  <a:pt x="150" y="46"/>
                  <a:pt x="148" y="47"/>
                </a:cubicBezTo>
                <a:cubicBezTo>
                  <a:pt x="148" y="48"/>
                  <a:pt x="147" y="48"/>
                  <a:pt x="147" y="48"/>
                </a:cubicBezTo>
                <a:cubicBezTo>
                  <a:pt x="148" y="49"/>
                  <a:pt x="147" y="50"/>
                  <a:pt x="146" y="50"/>
                </a:cubicBezTo>
                <a:cubicBezTo>
                  <a:pt x="146" y="50"/>
                  <a:pt x="147" y="51"/>
                  <a:pt x="147" y="51"/>
                </a:cubicBezTo>
                <a:cubicBezTo>
                  <a:pt x="147" y="51"/>
                  <a:pt x="147" y="51"/>
                  <a:pt x="147" y="51"/>
                </a:cubicBezTo>
                <a:cubicBezTo>
                  <a:pt x="147" y="50"/>
                  <a:pt x="147" y="50"/>
                  <a:pt x="148" y="50"/>
                </a:cubicBezTo>
                <a:cubicBezTo>
                  <a:pt x="149" y="50"/>
                  <a:pt x="148" y="51"/>
                  <a:pt x="148" y="51"/>
                </a:cubicBezTo>
                <a:cubicBezTo>
                  <a:pt x="148" y="51"/>
                  <a:pt x="148" y="52"/>
                  <a:pt x="148" y="52"/>
                </a:cubicBezTo>
                <a:cubicBezTo>
                  <a:pt x="148" y="52"/>
                  <a:pt x="149" y="52"/>
                  <a:pt x="149" y="52"/>
                </a:cubicBezTo>
                <a:cubicBezTo>
                  <a:pt x="150" y="51"/>
                  <a:pt x="150" y="51"/>
                  <a:pt x="151" y="52"/>
                </a:cubicBezTo>
                <a:cubicBezTo>
                  <a:pt x="151" y="53"/>
                  <a:pt x="151" y="54"/>
                  <a:pt x="150" y="54"/>
                </a:cubicBezTo>
                <a:cubicBezTo>
                  <a:pt x="149" y="54"/>
                  <a:pt x="148" y="55"/>
                  <a:pt x="149" y="56"/>
                </a:cubicBezTo>
                <a:cubicBezTo>
                  <a:pt x="149" y="56"/>
                  <a:pt x="149" y="56"/>
                  <a:pt x="149" y="56"/>
                </a:cubicBezTo>
                <a:cubicBezTo>
                  <a:pt x="148" y="57"/>
                  <a:pt x="148" y="57"/>
                  <a:pt x="148" y="58"/>
                </a:cubicBezTo>
                <a:cubicBezTo>
                  <a:pt x="148" y="59"/>
                  <a:pt x="148" y="59"/>
                  <a:pt x="147" y="59"/>
                </a:cubicBezTo>
                <a:cubicBezTo>
                  <a:pt x="146" y="59"/>
                  <a:pt x="146" y="59"/>
                  <a:pt x="145" y="60"/>
                </a:cubicBezTo>
                <a:cubicBezTo>
                  <a:pt x="145" y="62"/>
                  <a:pt x="145" y="61"/>
                  <a:pt x="144" y="60"/>
                </a:cubicBezTo>
                <a:cubicBezTo>
                  <a:pt x="144" y="60"/>
                  <a:pt x="143" y="59"/>
                  <a:pt x="143" y="59"/>
                </a:cubicBezTo>
                <a:cubicBezTo>
                  <a:pt x="143" y="58"/>
                  <a:pt x="143" y="58"/>
                  <a:pt x="142" y="58"/>
                </a:cubicBezTo>
                <a:cubicBezTo>
                  <a:pt x="141" y="59"/>
                  <a:pt x="140" y="58"/>
                  <a:pt x="140" y="59"/>
                </a:cubicBezTo>
                <a:cubicBezTo>
                  <a:pt x="139" y="59"/>
                  <a:pt x="137" y="60"/>
                  <a:pt x="136" y="61"/>
                </a:cubicBezTo>
                <a:cubicBezTo>
                  <a:pt x="136" y="62"/>
                  <a:pt x="136" y="62"/>
                  <a:pt x="136" y="62"/>
                </a:cubicBezTo>
                <a:cubicBezTo>
                  <a:pt x="136" y="63"/>
                  <a:pt x="137" y="62"/>
                  <a:pt x="137" y="62"/>
                </a:cubicBezTo>
                <a:cubicBezTo>
                  <a:pt x="138" y="61"/>
                  <a:pt x="139" y="62"/>
                  <a:pt x="140" y="62"/>
                </a:cubicBezTo>
                <a:cubicBezTo>
                  <a:pt x="140" y="62"/>
                  <a:pt x="142" y="63"/>
                  <a:pt x="141" y="64"/>
                </a:cubicBezTo>
                <a:cubicBezTo>
                  <a:pt x="141" y="65"/>
                  <a:pt x="140" y="65"/>
                  <a:pt x="140" y="64"/>
                </a:cubicBezTo>
                <a:cubicBezTo>
                  <a:pt x="139" y="64"/>
                  <a:pt x="139" y="64"/>
                  <a:pt x="138" y="64"/>
                </a:cubicBezTo>
                <a:cubicBezTo>
                  <a:pt x="138" y="64"/>
                  <a:pt x="138" y="64"/>
                  <a:pt x="137" y="64"/>
                </a:cubicBezTo>
                <a:cubicBezTo>
                  <a:pt x="137" y="65"/>
                  <a:pt x="137" y="65"/>
                  <a:pt x="138" y="65"/>
                </a:cubicBezTo>
                <a:cubicBezTo>
                  <a:pt x="138" y="66"/>
                  <a:pt x="138" y="66"/>
                  <a:pt x="139" y="66"/>
                </a:cubicBezTo>
                <a:cubicBezTo>
                  <a:pt x="139" y="66"/>
                  <a:pt x="140" y="66"/>
                  <a:pt x="140" y="67"/>
                </a:cubicBezTo>
                <a:cubicBezTo>
                  <a:pt x="140" y="68"/>
                  <a:pt x="139" y="69"/>
                  <a:pt x="138" y="68"/>
                </a:cubicBezTo>
                <a:cubicBezTo>
                  <a:pt x="138" y="68"/>
                  <a:pt x="137" y="69"/>
                  <a:pt x="136" y="67"/>
                </a:cubicBezTo>
                <a:cubicBezTo>
                  <a:pt x="136" y="67"/>
                  <a:pt x="136" y="67"/>
                  <a:pt x="136" y="68"/>
                </a:cubicBezTo>
                <a:cubicBezTo>
                  <a:pt x="135" y="68"/>
                  <a:pt x="135" y="68"/>
                  <a:pt x="135" y="68"/>
                </a:cubicBezTo>
                <a:cubicBezTo>
                  <a:pt x="134" y="68"/>
                  <a:pt x="135" y="67"/>
                  <a:pt x="135" y="67"/>
                </a:cubicBezTo>
                <a:cubicBezTo>
                  <a:pt x="135" y="66"/>
                  <a:pt x="135" y="65"/>
                  <a:pt x="135" y="65"/>
                </a:cubicBezTo>
                <a:cubicBezTo>
                  <a:pt x="134" y="65"/>
                  <a:pt x="134" y="65"/>
                  <a:pt x="133" y="66"/>
                </a:cubicBezTo>
                <a:cubicBezTo>
                  <a:pt x="133" y="66"/>
                  <a:pt x="133" y="67"/>
                  <a:pt x="132" y="67"/>
                </a:cubicBezTo>
                <a:cubicBezTo>
                  <a:pt x="131" y="68"/>
                  <a:pt x="131" y="68"/>
                  <a:pt x="131" y="69"/>
                </a:cubicBezTo>
                <a:cubicBezTo>
                  <a:pt x="132" y="70"/>
                  <a:pt x="133" y="71"/>
                  <a:pt x="133" y="72"/>
                </a:cubicBezTo>
                <a:cubicBezTo>
                  <a:pt x="133" y="73"/>
                  <a:pt x="133" y="73"/>
                  <a:pt x="135" y="73"/>
                </a:cubicBezTo>
                <a:cubicBezTo>
                  <a:pt x="135" y="73"/>
                  <a:pt x="135" y="73"/>
                  <a:pt x="136" y="73"/>
                </a:cubicBezTo>
                <a:cubicBezTo>
                  <a:pt x="136" y="72"/>
                  <a:pt x="135" y="72"/>
                  <a:pt x="136" y="71"/>
                </a:cubicBezTo>
                <a:cubicBezTo>
                  <a:pt x="136" y="71"/>
                  <a:pt x="137" y="71"/>
                  <a:pt x="137" y="71"/>
                </a:cubicBezTo>
                <a:cubicBezTo>
                  <a:pt x="137" y="71"/>
                  <a:pt x="137" y="71"/>
                  <a:pt x="137" y="71"/>
                </a:cubicBezTo>
                <a:cubicBezTo>
                  <a:pt x="138" y="71"/>
                  <a:pt x="138" y="71"/>
                  <a:pt x="138" y="71"/>
                </a:cubicBezTo>
                <a:cubicBezTo>
                  <a:pt x="139" y="71"/>
                  <a:pt x="139" y="70"/>
                  <a:pt x="140" y="71"/>
                </a:cubicBezTo>
                <a:cubicBezTo>
                  <a:pt x="140" y="71"/>
                  <a:pt x="139" y="71"/>
                  <a:pt x="139" y="72"/>
                </a:cubicBezTo>
                <a:cubicBezTo>
                  <a:pt x="139" y="72"/>
                  <a:pt x="139" y="72"/>
                  <a:pt x="139" y="73"/>
                </a:cubicBezTo>
                <a:cubicBezTo>
                  <a:pt x="140" y="73"/>
                  <a:pt x="140" y="73"/>
                  <a:pt x="140" y="73"/>
                </a:cubicBezTo>
                <a:cubicBezTo>
                  <a:pt x="138" y="73"/>
                  <a:pt x="138" y="75"/>
                  <a:pt x="138" y="77"/>
                </a:cubicBezTo>
                <a:cubicBezTo>
                  <a:pt x="138" y="77"/>
                  <a:pt x="138" y="78"/>
                  <a:pt x="138" y="78"/>
                </a:cubicBezTo>
                <a:cubicBezTo>
                  <a:pt x="139" y="78"/>
                  <a:pt x="140" y="78"/>
                  <a:pt x="140" y="76"/>
                </a:cubicBezTo>
                <a:cubicBezTo>
                  <a:pt x="140" y="76"/>
                  <a:pt x="140" y="76"/>
                  <a:pt x="140" y="76"/>
                </a:cubicBezTo>
                <a:cubicBezTo>
                  <a:pt x="141" y="76"/>
                  <a:pt x="141" y="76"/>
                  <a:pt x="142" y="76"/>
                </a:cubicBezTo>
                <a:cubicBezTo>
                  <a:pt x="142" y="76"/>
                  <a:pt x="142" y="77"/>
                  <a:pt x="142" y="77"/>
                </a:cubicBezTo>
                <a:cubicBezTo>
                  <a:pt x="142" y="77"/>
                  <a:pt x="143" y="76"/>
                  <a:pt x="143" y="76"/>
                </a:cubicBezTo>
                <a:cubicBezTo>
                  <a:pt x="143" y="76"/>
                  <a:pt x="143" y="76"/>
                  <a:pt x="143" y="76"/>
                </a:cubicBezTo>
                <a:cubicBezTo>
                  <a:pt x="143" y="75"/>
                  <a:pt x="143" y="75"/>
                  <a:pt x="143" y="74"/>
                </a:cubicBezTo>
                <a:cubicBezTo>
                  <a:pt x="143" y="74"/>
                  <a:pt x="143" y="73"/>
                  <a:pt x="143" y="73"/>
                </a:cubicBezTo>
                <a:cubicBezTo>
                  <a:pt x="143" y="73"/>
                  <a:pt x="144" y="73"/>
                  <a:pt x="144" y="74"/>
                </a:cubicBezTo>
                <a:cubicBezTo>
                  <a:pt x="144" y="74"/>
                  <a:pt x="145" y="74"/>
                  <a:pt x="145" y="74"/>
                </a:cubicBezTo>
                <a:cubicBezTo>
                  <a:pt x="146" y="75"/>
                  <a:pt x="146" y="74"/>
                  <a:pt x="147" y="74"/>
                </a:cubicBezTo>
                <a:cubicBezTo>
                  <a:pt x="147" y="73"/>
                  <a:pt x="147" y="73"/>
                  <a:pt x="146" y="72"/>
                </a:cubicBezTo>
                <a:cubicBezTo>
                  <a:pt x="146" y="72"/>
                  <a:pt x="146" y="72"/>
                  <a:pt x="146" y="71"/>
                </a:cubicBezTo>
                <a:cubicBezTo>
                  <a:pt x="147" y="70"/>
                  <a:pt x="146" y="69"/>
                  <a:pt x="144" y="69"/>
                </a:cubicBezTo>
                <a:cubicBezTo>
                  <a:pt x="144" y="69"/>
                  <a:pt x="144" y="68"/>
                  <a:pt x="144" y="68"/>
                </a:cubicBezTo>
                <a:cubicBezTo>
                  <a:pt x="144" y="68"/>
                  <a:pt x="144" y="68"/>
                  <a:pt x="144" y="68"/>
                </a:cubicBezTo>
                <a:cubicBezTo>
                  <a:pt x="144" y="68"/>
                  <a:pt x="144" y="68"/>
                  <a:pt x="144" y="68"/>
                </a:cubicBezTo>
                <a:cubicBezTo>
                  <a:pt x="144" y="67"/>
                  <a:pt x="144" y="67"/>
                  <a:pt x="144" y="67"/>
                </a:cubicBezTo>
                <a:cubicBezTo>
                  <a:pt x="144" y="67"/>
                  <a:pt x="145" y="67"/>
                  <a:pt x="145" y="67"/>
                </a:cubicBezTo>
                <a:cubicBezTo>
                  <a:pt x="145" y="67"/>
                  <a:pt x="145" y="67"/>
                  <a:pt x="145" y="67"/>
                </a:cubicBezTo>
                <a:cubicBezTo>
                  <a:pt x="145" y="67"/>
                  <a:pt x="145" y="67"/>
                  <a:pt x="145" y="67"/>
                </a:cubicBezTo>
                <a:cubicBezTo>
                  <a:pt x="145" y="66"/>
                  <a:pt x="144" y="65"/>
                  <a:pt x="145" y="65"/>
                </a:cubicBezTo>
                <a:cubicBezTo>
                  <a:pt x="146" y="65"/>
                  <a:pt x="147" y="65"/>
                  <a:pt x="148" y="66"/>
                </a:cubicBezTo>
                <a:cubicBezTo>
                  <a:pt x="150" y="67"/>
                  <a:pt x="150" y="67"/>
                  <a:pt x="152" y="65"/>
                </a:cubicBezTo>
                <a:cubicBezTo>
                  <a:pt x="152" y="64"/>
                  <a:pt x="152" y="63"/>
                  <a:pt x="152" y="63"/>
                </a:cubicBezTo>
                <a:cubicBezTo>
                  <a:pt x="152" y="63"/>
                  <a:pt x="152" y="63"/>
                  <a:pt x="152" y="63"/>
                </a:cubicBezTo>
                <a:cubicBezTo>
                  <a:pt x="151" y="62"/>
                  <a:pt x="151" y="61"/>
                  <a:pt x="152" y="61"/>
                </a:cubicBezTo>
                <a:cubicBezTo>
                  <a:pt x="153" y="61"/>
                  <a:pt x="154" y="59"/>
                  <a:pt x="156" y="59"/>
                </a:cubicBezTo>
                <a:cubicBezTo>
                  <a:pt x="157" y="59"/>
                  <a:pt x="158" y="60"/>
                  <a:pt x="159" y="59"/>
                </a:cubicBezTo>
                <a:cubicBezTo>
                  <a:pt x="159" y="59"/>
                  <a:pt x="159" y="59"/>
                  <a:pt x="159" y="59"/>
                </a:cubicBezTo>
                <a:cubicBezTo>
                  <a:pt x="160" y="59"/>
                  <a:pt x="161" y="58"/>
                  <a:pt x="161" y="57"/>
                </a:cubicBezTo>
                <a:cubicBezTo>
                  <a:pt x="161" y="56"/>
                  <a:pt x="161" y="56"/>
                  <a:pt x="161" y="55"/>
                </a:cubicBezTo>
                <a:cubicBezTo>
                  <a:pt x="163" y="55"/>
                  <a:pt x="164" y="53"/>
                  <a:pt x="165" y="52"/>
                </a:cubicBezTo>
                <a:cubicBezTo>
                  <a:pt x="165" y="52"/>
                  <a:pt x="166" y="51"/>
                  <a:pt x="165" y="51"/>
                </a:cubicBezTo>
                <a:close/>
                <a:moveTo>
                  <a:pt x="236" y="48"/>
                </a:moveTo>
                <a:cubicBezTo>
                  <a:pt x="236" y="48"/>
                  <a:pt x="236" y="48"/>
                  <a:pt x="236" y="48"/>
                </a:cubicBezTo>
                <a:cubicBezTo>
                  <a:pt x="236" y="48"/>
                  <a:pt x="236" y="47"/>
                  <a:pt x="236" y="47"/>
                </a:cubicBezTo>
                <a:cubicBezTo>
                  <a:pt x="236" y="47"/>
                  <a:pt x="236" y="47"/>
                  <a:pt x="236" y="47"/>
                </a:cubicBezTo>
                <a:cubicBezTo>
                  <a:pt x="235" y="44"/>
                  <a:pt x="233" y="44"/>
                  <a:pt x="231" y="46"/>
                </a:cubicBezTo>
                <a:cubicBezTo>
                  <a:pt x="231" y="46"/>
                  <a:pt x="231" y="47"/>
                  <a:pt x="230" y="47"/>
                </a:cubicBezTo>
                <a:cubicBezTo>
                  <a:pt x="229" y="46"/>
                  <a:pt x="228" y="47"/>
                  <a:pt x="228" y="47"/>
                </a:cubicBezTo>
                <a:cubicBezTo>
                  <a:pt x="226" y="48"/>
                  <a:pt x="225" y="49"/>
                  <a:pt x="224" y="48"/>
                </a:cubicBezTo>
                <a:cubicBezTo>
                  <a:pt x="223" y="48"/>
                  <a:pt x="222" y="48"/>
                  <a:pt x="221" y="48"/>
                </a:cubicBezTo>
                <a:cubicBezTo>
                  <a:pt x="222" y="48"/>
                  <a:pt x="222" y="48"/>
                  <a:pt x="222" y="48"/>
                </a:cubicBezTo>
                <a:cubicBezTo>
                  <a:pt x="222" y="48"/>
                  <a:pt x="223" y="48"/>
                  <a:pt x="223" y="47"/>
                </a:cubicBezTo>
                <a:cubicBezTo>
                  <a:pt x="223" y="47"/>
                  <a:pt x="222" y="46"/>
                  <a:pt x="221" y="46"/>
                </a:cubicBezTo>
                <a:cubicBezTo>
                  <a:pt x="220" y="47"/>
                  <a:pt x="219" y="48"/>
                  <a:pt x="219" y="50"/>
                </a:cubicBezTo>
                <a:cubicBezTo>
                  <a:pt x="218" y="50"/>
                  <a:pt x="218" y="50"/>
                  <a:pt x="218" y="51"/>
                </a:cubicBezTo>
                <a:cubicBezTo>
                  <a:pt x="217" y="52"/>
                  <a:pt x="217" y="53"/>
                  <a:pt x="217" y="55"/>
                </a:cubicBezTo>
                <a:cubicBezTo>
                  <a:pt x="218" y="55"/>
                  <a:pt x="218" y="55"/>
                  <a:pt x="217" y="56"/>
                </a:cubicBezTo>
                <a:cubicBezTo>
                  <a:pt x="216" y="57"/>
                  <a:pt x="217" y="58"/>
                  <a:pt x="217" y="59"/>
                </a:cubicBezTo>
                <a:cubicBezTo>
                  <a:pt x="217" y="60"/>
                  <a:pt x="217" y="61"/>
                  <a:pt x="218" y="63"/>
                </a:cubicBezTo>
                <a:cubicBezTo>
                  <a:pt x="218" y="64"/>
                  <a:pt x="219" y="65"/>
                  <a:pt x="220" y="64"/>
                </a:cubicBezTo>
                <a:cubicBezTo>
                  <a:pt x="221" y="64"/>
                  <a:pt x="221" y="64"/>
                  <a:pt x="222" y="63"/>
                </a:cubicBezTo>
                <a:cubicBezTo>
                  <a:pt x="224" y="62"/>
                  <a:pt x="224" y="62"/>
                  <a:pt x="225" y="64"/>
                </a:cubicBezTo>
                <a:cubicBezTo>
                  <a:pt x="226" y="66"/>
                  <a:pt x="228" y="66"/>
                  <a:pt x="230" y="65"/>
                </a:cubicBezTo>
                <a:cubicBezTo>
                  <a:pt x="231" y="64"/>
                  <a:pt x="231" y="62"/>
                  <a:pt x="232" y="61"/>
                </a:cubicBezTo>
                <a:cubicBezTo>
                  <a:pt x="232" y="61"/>
                  <a:pt x="232" y="61"/>
                  <a:pt x="232" y="61"/>
                </a:cubicBezTo>
                <a:cubicBezTo>
                  <a:pt x="232" y="59"/>
                  <a:pt x="232" y="58"/>
                  <a:pt x="234" y="58"/>
                </a:cubicBezTo>
                <a:cubicBezTo>
                  <a:pt x="234" y="57"/>
                  <a:pt x="235" y="57"/>
                  <a:pt x="235" y="56"/>
                </a:cubicBezTo>
                <a:cubicBezTo>
                  <a:pt x="235" y="55"/>
                  <a:pt x="236" y="54"/>
                  <a:pt x="236" y="53"/>
                </a:cubicBezTo>
                <a:cubicBezTo>
                  <a:pt x="237" y="52"/>
                  <a:pt x="237" y="50"/>
                  <a:pt x="236" y="48"/>
                </a:cubicBezTo>
                <a:close/>
                <a:moveTo>
                  <a:pt x="450" y="80"/>
                </a:moveTo>
                <a:cubicBezTo>
                  <a:pt x="450" y="80"/>
                  <a:pt x="450" y="80"/>
                  <a:pt x="450" y="80"/>
                </a:cubicBezTo>
                <a:cubicBezTo>
                  <a:pt x="450" y="80"/>
                  <a:pt x="450" y="80"/>
                  <a:pt x="450" y="80"/>
                </a:cubicBezTo>
                <a:cubicBezTo>
                  <a:pt x="450" y="80"/>
                  <a:pt x="450" y="80"/>
                  <a:pt x="450" y="80"/>
                </a:cubicBezTo>
                <a:cubicBezTo>
                  <a:pt x="450" y="80"/>
                  <a:pt x="450" y="80"/>
                  <a:pt x="450" y="80"/>
                </a:cubicBezTo>
                <a:close/>
                <a:moveTo>
                  <a:pt x="433" y="77"/>
                </a:moveTo>
                <a:cubicBezTo>
                  <a:pt x="432" y="77"/>
                  <a:pt x="432" y="78"/>
                  <a:pt x="432" y="78"/>
                </a:cubicBezTo>
                <a:cubicBezTo>
                  <a:pt x="432" y="78"/>
                  <a:pt x="432" y="78"/>
                  <a:pt x="432" y="78"/>
                </a:cubicBezTo>
                <a:cubicBezTo>
                  <a:pt x="434" y="79"/>
                  <a:pt x="434" y="80"/>
                  <a:pt x="433" y="81"/>
                </a:cubicBezTo>
                <a:cubicBezTo>
                  <a:pt x="432" y="82"/>
                  <a:pt x="432" y="82"/>
                  <a:pt x="432" y="83"/>
                </a:cubicBezTo>
                <a:cubicBezTo>
                  <a:pt x="433" y="83"/>
                  <a:pt x="432" y="84"/>
                  <a:pt x="432" y="85"/>
                </a:cubicBezTo>
                <a:cubicBezTo>
                  <a:pt x="431" y="86"/>
                  <a:pt x="432" y="88"/>
                  <a:pt x="433" y="88"/>
                </a:cubicBezTo>
                <a:cubicBezTo>
                  <a:pt x="435" y="88"/>
                  <a:pt x="437" y="89"/>
                  <a:pt x="439" y="89"/>
                </a:cubicBezTo>
                <a:cubicBezTo>
                  <a:pt x="439" y="88"/>
                  <a:pt x="439" y="89"/>
                  <a:pt x="440" y="89"/>
                </a:cubicBezTo>
                <a:cubicBezTo>
                  <a:pt x="440" y="90"/>
                  <a:pt x="439" y="90"/>
                  <a:pt x="439" y="90"/>
                </a:cubicBezTo>
                <a:cubicBezTo>
                  <a:pt x="437" y="91"/>
                  <a:pt x="436" y="91"/>
                  <a:pt x="435" y="90"/>
                </a:cubicBezTo>
                <a:cubicBezTo>
                  <a:pt x="435" y="90"/>
                  <a:pt x="434" y="90"/>
                  <a:pt x="434" y="90"/>
                </a:cubicBezTo>
                <a:cubicBezTo>
                  <a:pt x="433" y="90"/>
                  <a:pt x="433" y="90"/>
                  <a:pt x="433" y="91"/>
                </a:cubicBezTo>
                <a:cubicBezTo>
                  <a:pt x="432" y="91"/>
                  <a:pt x="432" y="92"/>
                  <a:pt x="433" y="92"/>
                </a:cubicBezTo>
                <a:cubicBezTo>
                  <a:pt x="434" y="93"/>
                  <a:pt x="434" y="94"/>
                  <a:pt x="436" y="94"/>
                </a:cubicBezTo>
                <a:cubicBezTo>
                  <a:pt x="436" y="95"/>
                  <a:pt x="437" y="95"/>
                  <a:pt x="438" y="94"/>
                </a:cubicBezTo>
                <a:cubicBezTo>
                  <a:pt x="438" y="94"/>
                  <a:pt x="438" y="94"/>
                  <a:pt x="438" y="94"/>
                </a:cubicBezTo>
                <a:cubicBezTo>
                  <a:pt x="440" y="93"/>
                  <a:pt x="442" y="94"/>
                  <a:pt x="443" y="93"/>
                </a:cubicBezTo>
                <a:cubicBezTo>
                  <a:pt x="443" y="93"/>
                  <a:pt x="443" y="93"/>
                  <a:pt x="443" y="93"/>
                </a:cubicBezTo>
                <a:cubicBezTo>
                  <a:pt x="444" y="93"/>
                  <a:pt x="445" y="92"/>
                  <a:pt x="446" y="92"/>
                </a:cubicBezTo>
                <a:cubicBezTo>
                  <a:pt x="446" y="92"/>
                  <a:pt x="447" y="92"/>
                  <a:pt x="447" y="91"/>
                </a:cubicBezTo>
                <a:cubicBezTo>
                  <a:pt x="448" y="89"/>
                  <a:pt x="450" y="87"/>
                  <a:pt x="451" y="85"/>
                </a:cubicBezTo>
                <a:cubicBezTo>
                  <a:pt x="452" y="84"/>
                  <a:pt x="452" y="84"/>
                  <a:pt x="451" y="83"/>
                </a:cubicBezTo>
                <a:cubicBezTo>
                  <a:pt x="451" y="83"/>
                  <a:pt x="451" y="83"/>
                  <a:pt x="451" y="83"/>
                </a:cubicBezTo>
                <a:cubicBezTo>
                  <a:pt x="451" y="83"/>
                  <a:pt x="451" y="83"/>
                  <a:pt x="451" y="83"/>
                </a:cubicBezTo>
                <a:cubicBezTo>
                  <a:pt x="451" y="83"/>
                  <a:pt x="451" y="83"/>
                  <a:pt x="450" y="82"/>
                </a:cubicBezTo>
                <a:cubicBezTo>
                  <a:pt x="449" y="82"/>
                  <a:pt x="449" y="82"/>
                  <a:pt x="450" y="80"/>
                </a:cubicBezTo>
                <a:cubicBezTo>
                  <a:pt x="449" y="80"/>
                  <a:pt x="447" y="80"/>
                  <a:pt x="447" y="80"/>
                </a:cubicBezTo>
                <a:cubicBezTo>
                  <a:pt x="446" y="79"/>
                  <a:pt x="445" y="79"/>
                  <a:pt x="444" y="79"/>
                </a:cubicBezTo>
                <a:cubicBezTo>
                  <a:pt x="442" y="79"/>
                  <a:pt x="441" y="78"/>
                  <a:pt x="439" y="78"/>
                </a:cubicBezTo>
                <a:cubicBezTo>
                  <a:pt x="439" y="78"/>
                  <a:pt x="438" y="78"/>
                  <a:pt x="438" y="78"/>
                </a:cubicBezTo>
                <a:cubicBezTo>
                  <a:pt x="438" y="77"/>
                  <a:pt x="438" y="77"/>
                  <a:pt x="438" y="77"/>
                </a:cubicBezTo>
                <a:cubicBezTo>
                  <a:pt x="436" y="78"/>
                  <a:pt x="434" y="77"/>
                  <a:pt x="433" y="77"/>
                </a:cubicBezTo>
                <a:close/>
                <a:moveTo>
                  <a:pt x="132" y="58"/>
                </a:moveTo>
                <a:cubicBezTo>
                  <a:pt x="133" y="56"/>
                  <a:pt x="133" y="56"/>
                  <a:pt x="135" y="56"/>
                </a:cubicBezTo>
                <a:cubicBezTo>
                  <a:pt x="135" y="57"/>
                  <a:pt x="135" y="57"/>
                  <a:pt x="135" y="56"/>
                </a:cubicBezTo>
                <a:cubicBezTo>
                  <a:pt x="136" y="56"/>
                  <a:pt x="136" y="56"/>
                  <a:pt x="135" y="55"/>
                </a:cubicBezTo>
                <a:cubicBezTo>
                  <a:pt x="135" y="54"/>
                  <a:pt x="135" y="53"/>
                  <a:pt x="135" y="52"/>
                </a:cubicBezTo>
                <a:cubicBezTo>
                  <a:pt x="136" y="52"/>
                  <a:pt x="136" y="53"/>
                  <a:pt x="136" y="53"/>
                </a:cubicBezTo>
                <a:cubicBezTo>
                  <a:pt x="137" y="52"/>
                  <a:pt x="136" y="51"/>
                  <a:pt x="136" y="51"/>
                </a:cubicBezTo>
                <a:cubicBezTo>
                  <a:pt x="136" y="51"/>
                  <a:pt x="136" y="51"/>
                  <a:pt x="136" y="50"/>
                </a:cubicBezTo>
                <a:cubicBezTo>
                  <a:pt x="136" y="50"/>
                  <a:pt x="137" y="50"/>
                  <a:pt x="137" y="50"/>
                </a:cubicBezTo>
                <a:cubicBezTo>
                  <a:pt x="137" y="49"/>
                  <a:pt x="137" y="48"/>
                  <a:pt x="139" y="49"/>
                </a:cubicBezTo>
                <a:cubicBezTo>
                  <a:pt x="139" y="49"/>
                  <a:pt x="139" y="50"/>
                  <a:pt x="139" y="50"/>
                </a:cubicBezTo>
                <a:cubicBezTo>
                  <a:pt x="139" y="50"/>
                  <a:pt x="139" y="50"/>
                  <a:pt x="139" y="50"/>
                </a:cubicBezTo>
                <a:cubicBezTo>
                  <a:pt x="139" y="50"/>
                  <a:pt x="139" y="50"/>
                  <a:pt x="139" y="50"/>
                </a:cubicBezTo>
                <a:cubicBezTo>
                  <a:pt x="139" y="50"/>
                  <a:pt x="139" y="51"/>
                  <a:pt x="139" y="51"/>
                </a:cubicBezTo>
                <a:cubicBezTo>
                  <a:pt x="140" y="51"/>
                  <a:pt x="140" y="52"/>
                  <a:pt x="140" y="52"/>
                </a:cubicBezTo>
                <a:cubicBezTo>
                  <a:pt x="140" y="54"/>
                  <a:pt x="141" y="54"/>
                  <a:pt x="142" y="54"/>
                </a:cubicBezTo>
                <a:cubicBezTo>
                  <a:pt x="142" y="54"/>
                  <a:pt x="143" y="54"/>
                  <a:pt x="143" y="55"/>
                </a:cubicBezTo>
                <a:cubicBezTo>
                  <a:pt x="143" y="55"/>
                  <a:pt x="144" y="56"/>
                  <a:pt x="145" y="55"/>
                </a:cubicBezTo>
                <a:cubicBezTo>
                  <a:pt x="145" y="55"/>
                  <a:pt x="145" y="54"/>
                  <a:pt x="145" y="53"/>
                </a:cubicBezTo>
                <a:cubicBezTo>
                  <a:pt x="144" y="52"/>
                  <a:pt x="142" y="51"/>
                  <a:pt x="144" y="49"/>
                </a:cubicBezTo>
                <a:cubicBezTo>
                  <a:pt x="144" y="49"/>
                  <a:pt x="144" y="48"/>
                  <a:pt x="143" y="48"/>
                </a:cubicBezTo>
                <a:cubicBezTo>
                  <a:pt x="143" y="48"/>
                  <a:pt x="143" y="48"/>
                  <a:pt x="143" y="48"/>
                </a:cubicBezTo>
                <a:cubicBezTo>
                  <a:pt x="142" y="46"/>
                  <a:pt x="141" y="47"/>
                  <a:pt x="139" y="48"/>
                </a:cubicBezTo>
                <a:cubicBezTo>
                  <a:pt x="139" y="48"/>
                  <a:pt x="139" y="48"/>
                  <a:pt x="139" y="48"/>
                </a:cubicBezTo>
                <a:cubicBezTo>
                  <a:pt x="139" y="47"/>
                  <a:pt x="138" y="46"/>
                  <a:pt x="136" y="46"/>
                </a:cubicBezTo>
                <a:cubicBezTo>
                  <a:pt x="136" y="46"/>
                  <a:pt x="136" y="46"/>
                  <a:pt x="136" y="46"/>
                </a:cubicBezTo>
                <a:cubicBezTo>
                  <a:pt x="135" y="46"/>
                  <a:pt x="134" y="46"/>
                  <a:pt x="134" y="47"/>
                </a:cubicBezTo>
                <a:cubicBezTo>
                  <a:pt x="134" y="48"/>
                  <a:pt x="134" y="48"/>
                  <a:pt x="134" y="48"/>
                </a:cubicBezTo>
                <a:cubicBezTo>
                  <a:pt x="133" y="49"/>
                  <a:pt x="132" y="50"/>
                  <a:pt x="131" y="51"/>
                </a:cubicBezTo>
                <a:cubicBezTo>
                  <a:pt x="131" y="51"/>
                  <a:pt x="131" y="51"/>
                  <a:pt x="131" y="51"/>
                </a:cubicBezTo>
                <a:cubicBezTo>
                  <a:pt x="131" y="51"/>
                  <a:pt x="131" y="51"/>
                  <a:pt x="131" y="51"/>
                </a:cubicBezTo>
                <a:cubicBezTo>
                  <a:pt x="130" y="51"/>
                  <a:pt x="129" y="51"/>
                  <a:pt x="129" y="52"/>
                </a:cubicBezTo>
                <a:cubicBezTo>
                  <a:pt x="128" y="52"/>
                  <a:pt x="127" y="53"/>
                  <a:pt x="127" y="53"/>
                </a:cubicBezTo>
                <a:cubicBezTo>
                  <a:pt x="124" y="54"/>
                  <a:pt x="122" y="54"/>
                  <a:pt x="120" y="55"/>
                </a:cubicBezTo>
                <a:cubicBezTo>
                  <a:pt x="119" y="56"/>
                  <a:pt x="119" y="56"/>
                  <a:pt x="119" y="56"/>
                </a:cubicBezTo>
                <a:cubicBezTo>
                  <a:pt x="119" y="56"/>
                  <a:pt x="119" y="57"/>
                  <a:pt x="119" y="57"/>
                </a:cubicBezTo>
                <a:cubicBezTo>
                  <a:pt x="120" y="57"/>
                  <a:pt x="120" y="57"/>
                  <a:pt x="121" y="58"/>
                </a:cubicBezTo>
                <a:cubicBezTo>
                  <a:pt x="122" y="58"/>
                  <a:pt x="122" y="58"/>
                  <a:pt x="122" y="58"/>
                </a:cubicBezTo>
                <a:cubicBezTo>
                  <a:pt x="123" y="60"/>
                  <a:pt x="123" y="59"/>
                  <a:pt x="124" y="59"/>
                </a:cubicBezTo>
                <a:cubicBezTo>
                  <a:pt x="124" y="58"/>
                  <a:pt x="124" y="58"/>
                  <a:pt x="125" y="58"/>
                </a:cubicBezTo>
                <a:cubicBezTo>
                  <a:pt x="125" y="58"/>
                  <a:pt x="126" y="58"/>
                  <a:pt x="126" y="58"/>
                </a:cubicBezTo>
                <a:cubicBezTo>
                  <a:pt x="126" y="58"/>
                  <a:pt x="126" y="58"/>
                  <a:pt x="126" y="58"/>
                </a:cubicBezTo>
                <a:cubicBezTo>
                  <a:pt x="126" y="58"/>
                  <a:pt x="126" y="58"/>
                  <a:pt x="126" y="58"/>
                </a:cubicBezTo>
                <a:cubicBezTo>
                  <a:pt x="126" y="58"/>
                  <a:pt x="126" y="58"/>
                  <a:pt x="127" y="59"/>
                </a:cubicBezTo>
                <a:cubicBezTo>
                  <a:pt x="127" y="59"/>
                  <a:pt x="127" y="60"/>
                  <a:pt x="126" y="61"/>
                </a:cubicBezTo>
                <a:cubicBezTo>
                  <a:pt x="126" y="62"/>
                  <a:pt x="127" y="62"/>
                  <a:pt x="127" y="63"/>
                </a:cubicBezTo>
                <a:cubicBezTo>
                  <a:pt x="128" y="63"/>
                  <a:pt x="129" y="62"/>
                  <a:pt x="129" y="61"/>
                </a:cubicBezTo>
                <a:cubicBezTo>
                  <a:pt x="129" y="60"/>
                  <a:pt x="130" y="60"/>
                  <a:pt x="130" y="59"/>
                </a:cubicBezTo>
                <a:cubicBezTo>
                  <a:pt x="130" y="58"/>
                  <a:pt x="130" y="58"/>
                  <a:pt x="131" y="59"/>
                </a:cubicBezTo>
                <a:cubicBezTo>
                  <a:pt x="132" y="59"/>
                  <a:pt x="132" y="59"/>
                  <a:pt x="132" y="58"/>
                </a:cubicBezTo>
                <a:close/>
                <a:moveTo>
                  <a:pt x="191" y="28"/>
                </a:moveTo>
                <a:cubicBezTo>
                  <a:pt x="191" y="28"/>
                  <a:pt x="191" y="29"/>
                  <a:pt x="191" y="29"/>
                </a:cubicBezTo>
                <a:cubicBezTo>
                  <a:pt x="191" y="30"/>
                  <a:pt x="192" y="31"/>
                  <a:pt x="192" y="31"/>
                </a:cubicBezTo>
                <a:cubicBezTo>
                  <a:pt x="193" y="31"/>
                  <a:pt x="194" y="31"/>
                  <a:pt x="195" y="30"/>
                </a:cubicBezTo>
                <a:cubicBezTo>
                  <a:pt x="195" y="30"/>
                  <a:pt x="196" y="30"/>
                  <a:pt x="196" y="30"/>
                </a:cubicBezTo>
                <a:cubicBezTo>
                  <a:pt x="197" y="30"/>
                  <a:pt x="197" y="31"/>
                  <a:pt x="196" y="31"/>
                </a:cubicBezTo>
                <a:cubicBezTo>
                  <a:pt x="196" y="32"/>
                  <a:pt x="196" y="32"/>
                  <a:pt x="197" y="32"/>
                </a:cubicBezTo>
                <a:cubicBezTo>
                  <a:pt x="197" y="32"/>
                  <a:pt x="198" y="32"/>
                  <a:pt x="198" y="32"/>
                </a:cubicBezTo>
                <a:cubicBezTo>
                  <a:pt x="199" y="31"/>
                  <a:pt x="199" y="31"/>
                  <a:pt x="200" y="30"/>
                </a:cubicBezTo>
                <a:cubicBezTo>
                  <a:pt x="201" y="29"/>
                  <a:pt x="202" y="28"/>
                  <a:pt x="203" y="27"/>
                </a:cubicBezTo>
                <a:cubicBezTo>
                  <a:pt x="205" y="27"/>
                  <a:pt x="206" y="27"/>
                  <a:pt x="207" y="26"/>
                </a:cubicBezTo>
                <a:cubicBezTo>
                  <a:pt x="206" y="26"/>
                  <a:pt x="206" y="25"/>
                  <a:pt x="205" y="25"/>
                </a:cubicBezTo>
                <a:cubicBezTo>
                  <a:pt x="204" y="26"/>
                  <a:pt x="204" y="25"/>
                  <a:pt x="204" y="24"/>
                </a:cubicBezTo>
                <a:cubicBezTo>
                  <a:pt x="204" y="24"/>
                  <a:pt x="203" y="24"/>
                  <a:pt x="203" y="23"/>
                </a:cubicBezTo>
                <a:cubicBezTo>
                  <a:pt x="202" y="22"/>
                  <a:pt x="200" y="22"/>
                  <a:pt x="199" y="21"/>
                </a:cubicBezTo>
                <a:cubicBezTo>
                  <a:pt x="198" y="21"/>
                  <a:pt x="196" y="21"/>
                  <a:pt x="197" y="22"/>
                </a:cubicBezTo>
                <a:cubicBezTo>
                  <a:pt x="198" y="23"/>
                  <a:pt x="197" y="26"/>
                  <a:pt x="198" y="27"/>
                </a:cubicBezTo>
                <a:cubicBezTo>
                  <a:pt x="198" y="27"/>
                  <a:pt x="198" y="27"/>
                  <a:pt x="198" y="28"/>
                </a:cubicBezTo>
                <a:cubicBezTo>
                  <a:pt x="198" y="28"/>
                  <a:pt x="198" y="28"/>
                  <a:pt x="197" y="28"/>
                </a:cubicBezTo>
                <a:cubicBezTo>
                  <a:pt x="196" y="27"/>
                  <a:pt x="195" y="26"/>
                  <a:pt x="194" y="26"/>
                </a:cubicBezTo>
                <a:cubicBezTo>
                  <a:pt x="194" y="25"/>
                  <a:pt x="193" y="26"/>
                  <a:pt x="192" y="25"/>
                </a:cubicBezTo>
                <a:cubicBezTo>
                  <a:pt x="191" y="24"/>
                  <a:pt x="191" y="25"/>
                  <a:pt x="191" y="25"/>
                </a:cubicBezTo>
                <a:cubicBezTo>
                  <a:pt x="191" y="26"/>
                  <a:pt x="190" y="27"/>
                  <a:pt x="191" y="28"/>
                </a:cubicBezTo>
                <a:close/>
                <a:moveTo>
                  <a:pt x="258" y="37"/>
                </a:moveTo>
                <a:cubicBezTo>
                  <a:pt x="258" y="37"/>
                  <a:pt x="258" y="37"/>
                  <a:pt x="258" y="37"/>
                </a:cubicBezTo>
                <a:cubicBezTo>
                  <a:pt x="257" y="36"/>
                  <a:pt x="258" y="36"/>
                  <a:pt x="257" y="35"/>
                </a:cubicBezTo>
                <a:cubicBezTo>
                  <a:pt x="257" y="35"/>
                  <a:pt x="257" y="35"/>
                  <a:pt x="257" y="35"/>
                </a:cubicBezTo>
                <a:cubicBezTo>
                  <a:pt x="257" y="34"/>
                  <a:pt x="256" y="33"/>
                  <a:pt x="255" y="32"/>
                </a:cubicBezTo>
                <a:cubicBezTo>
                  <a:pt x="254" y="31"/>
                  <a:pt x="253" y="30"/>
                  <a:pt x="252" y="31"/>
                </a:cubicBezTo>
                <a:cubicBezTo>
                  <a:pt x="251" y="31"/>
                  <a:pt x="250" y="32"/>
                  <a:pt x="250" y="33"/>
                </a:cubicBezTo>
                <a:cubicBezTo>
                  <a:pt x="249" y="35"/>
                  <a:pt x="249" y="37"/>
                  <a:pt x="249" y="38"/>
                </a:cubicBezTo>
                <a:cubicBezTo>
                  <a:pt x="250" y="40"/>
                  <a:pt x="249" y="41"/>
                  <a:pt x="247" y="41"/>
                </a:cubicBezTo>
                <a:cubicBezTo>
                  <a:pt x="244" y="40"/>
                  <a:pt x="243" y="41"/>
                  <a:pt x="242" y="43"/>
                </a:cubicBezTo>
                <a:cubicBezTo>
                  <a:pt x="242" y="43"/>
                  <a:pt x="242" y="43"/>
                  <a:pt x="242" y="43"/>
                </a:cubicBezTo>
                <a:cubicBezTo>
                  <a:pt x="241" y="44"/>
                  <a:pt x="240" y="46"/>
                  <a:pt x="239" y="47"/>
                </a:cubicBezTo>
                <a:cubicBezTo>
                  <a:pt x="238" y="48"/>
                  <a:pt x="238" y="49"/>
                  <a:pt x="239" y="49"/>
                </a:cubicBezTo>
                <a:cubicBezTo>
                  <a:pt x="240" y="50"/>
                  <a:pt x="241" y="52"/>
                  <a:pt x="242" y="53"/>
                </a:cubicBezTo>
                <a:cubicBezTo>
                  <a:pt x="242" y="54"/>
                  <a:pt x="242" y="55"/>
                  <a:pt x="243" y="54"/>
                </a:cubicBezTo>
                <a:cubicBezTo>
                  <a:pt x="244" y="53"/>
                  <a:pt x="246" y="52"/>
                  <a:pt x="247" y="53"/>
                </a:cubicBezTo>
                <a:cubicBezTo>
                  <a:pt x="248" y="53"/>
                  <a:pt x="248" y="53"/>
                  <a:pt x="249" y="52"/>
                </a:cubicBezTo>
                <a:cubicBezTo>
                  <a:pt x="249" y="52"/>
                  <a:pt x="249" y="52"/>
                  <a:pt x="249" y="52"/>
                </a:cubicBezTo>
                <a:cubicBezTo>
                  <a:pt x="250" y="52"/>
                  <a:pt x="250" y="52"/>
                  <a:pt x="251" y="52"/>
                </a:cubicBezTo>
                <a:cubicBezTo>
                  <a:pt x="251" y="52"/>
                  <a:pt x="251" y="52"/>
                  <a:pt x="251" y="52"/>
                </a:cubicBezTo>
                <a:cubicBezTo>
                  <a:pt x="252" y="51"/>
                  <a:pt x="254" y="50"/>
                  <a:pt x="255" y="48"/>
                </a:cubicBezTo>
                <a:cubicBezTo>
                  <a:pt x="256" y="47"/>
                  <a:pt x="256" y="46"/>
                  <a:pt x="257" y="45"/>
                </a:cubicBezTo>
                <a:cubicBezTo>
                  <a:pt x="258" y="43"/>
                  <a:pt x="258" y="41"/>
                  <a:pt x="256" y="40"/>
                </a:cubicBezTo>
                <a:cubicBezTo>
                  <a:pt x="257" y="40"/>
                  <a:pt x="257" y="39"/>
                  <a:pt x="258" y="39"/>
                </a:cubicBezTo>
                <a:cubicBezTo>
                  <a:pt x="258" y="38"/>
                  <a:pt x="258" y="38"/>
                  <a:pt x="258" y="37"/>
                </a:cubicBezTo>
                <a:close/>
                <a:moveTo>
                  <a:pt x="177" y="67"/>
                </a:moveTo>
                <a:cubicBezTo>
                  <a:pt x="176" y="65"/>
                  <a:pt x="176" y="65"/>
                  <a:pt x="174" y="65"/>
                </a:cubicBezTo>
                <a:cubicBezTo>
                  <a:pt x="173" y="65"/>
                  <a:pt x="172" y="66"/>
                  <a:pt x="173" y="67"/>
                </a:cubicBezTo>
                <a:cubicBezTo>
                  <a:pt x="173" y="68"/>
                  <a:pt x="173" y="68"/>
                  <a:pt x="172" y="68"/>
                </a:cubicBezTo>
                <a:cubicBezTo>
                  <a:pt x="172" y="69"/>
                  <a:pt x="171" y="70"/>
                  <a:pt x="170" y="70"/>
                </a:cubicBezTo>
                <a:cubicBezTo>
                  <a:pt x="169" y="70"/>
                  <a:pt x="168" y="70"/>
                  <a:pt x="169" y="72"/>
                </a:cubicBezTo>
                <a:cubicBezTo>
                  <a:pt x="169" y="73"/>
                  <a:pt x="171" y="73"/>
                  <a:pt x="172" y="74"/>
                </a:cubicBezTo>
                <a:cubicBezTo>
                  <a:pt x="172" y="75"/>
                  <a:pt x="173" y="74"/>
                  <a:pt x="173" y="74"/>
                </a:cubicBezTo>
                <a:cubicBezTo>
                  <a:pt x="173" y="74"/>
                  <a:pt x="173" y="74"/>
                  <a:pt x="173" y="74"/>
                </a:cubicBezTo>
                <a:cubicBezTo>
                  <a:pt x="173" y="74"/>
                  <a:pt x="173" y="74"/>
                  <a:pt x="173" y="74"/>
                </a:cubicBezTo>
                <a:cubicBezTo>
                  <a:pt x="174" y="74"/>
                  <a:pt x="174" y="74"/>
                  <a:pt x="174" y="74"/>
                </a:cubicBezTo>
                <a:cubicBezTo>
                  <a:pt x="174" y="74"/>
                  <a:pt x="174" y="74"/>
                  <a:pt x="174" y="74"/>
                </a:cubicBezTo>
                <a:cubicBezTo>
                  <a:pt x="174" y="74"/>
                  <a:pt x="175" y="74"/>
                  <a:pt x="176" y="74"/>
                </a:cubicBezTo>
                <a:cubicBezTo>
                  <a:pt x="176" y="74"/>
                  <a:pt x="176" y="74"/>
                  <a:pt x="176" y="74"/>
                </a:cubicBezTo>
                <a:cubicBezTo>
                  <a:pt x="176" y="74"/>
                  <a:pt x="176" y="74"/>
                  <a:pt x="176" y="74"/>
                </a:cubicBezTo>
                <a:cubicBezTo>
                  <a:pt x="176" y="75"/>
                  <a:pt x="177" y="75"/>
                  <a:pt x="177" y="74"/>
                </a:cubicBezTo>
                <a:cubicBezTo>
                  <a:pt x="178" y="74"/>
                  <a:pt x="178" y="73"/>
                  <a:pt x="178" y="73"/>
                </a:cubicBezTo>
                <a:cubicBezTo>
                  <a:pt x="178" y="73"/>
                  <a:pt x="178" y="73"/>
                  <a:pt x="178" y="73"/>
                </a:cubicBezTo>
                <a:cubicBezTo>
                  <a:pt x="178" y="73"/>
                  <a:pt x="178" y="73"/>
                  <a:pt x="178" y="73"/>
                </a:cubicBezTo>
                <a:cubicBezTo>
                  <a:pt x="178" y="72"/>
                  <a:pt x="178" y="72"/>
                  <a:pt x="179" y="72"/>
                </a:cubicBezTo>
                <a:cubicBezTo>
                  <a:pt x="179" y="73"/>
                  <a:pt x="179" y="72"/>
                  <a:pt x="180" y="72"/>
                </a:cubicBezTo>
                <a:cubicBezTo>
                  <a:pt x="180" y="71"/>
                  <a:pt x="180" y="71"/>
                  <a:pt x="179" y="70"/>
                </a:cubicBezTo>
                <a:cubicBezTo>
                  <a:pt x="178" y="69"/>
                  <a:pt x="177" y="68"/>
                  <a:pt x="177" y="67"/>
                </a:cubicBezTo>
                <a:close/>
                <a:moveTo>
                  <a:pt x="222" y="40"/>
                </a:moveTo>
                <a:cubicBezTo>
                  <a:pt x="221" y="40"/>
                  <a:pt x="221" y="40"/>
                  <a:pt x="222" y="41"/>
                </a:cubicBezTo>
                <a:cubicBezTo>
                  <a:pt x="223" y="42"/>
                  <a:pt x="224" y="43"/>
                  <a:pt x="226" y="44"/>
                </a:cubicBezTo>
                <a:cubicBezTo>
                  <a:pt x="226" y="44"/>
                  <a:pt x="227" y="44"/>
                  <a:pt x="227" y="44"/>
                </a:cubicBezTo>
                <a:cubicBezTo>
                  <a:pt x="227" y="44"/>
                  <a:pt x="227" y="44"/>
                  <a:pt x="227" y="44"/>
                </a:cubicBezTo>
                <a:cubicBezTo>
                  <a:pt x="228" y="44"/>
                  <a:pt x="229" y="43"/>
                  <a:pt x="230" y="42"/>
                </a:cubicBezTo>
                <a:cubicBezTo>
                  <a:pt x="230" y="41"/>
                  <a:pt x="231" y="39"/>
                  <a:pt x="232" y="38"/>
                </a:cubicBezTo>
                <a:cubicBezTo>
                  <a:pt x="232" y="38"/>
                  <a:pt x="232" y="37"/>
                  <a:pt x="232" y="37"/>
                </a:cubicBezTo>
                <a:cubicBezTo>
                  <a:pt x="232" y="37"/>
                  <a:pt x="232" y="37"/>
                  <a:pt x="232" y="37"/>
                </a:cubicBezTo>
                <a:cubicBezTo>
                  <a:pt x="231" y="37"/>
                  <a:pt x="231" y="36"/>
                  <a:pt x="232" y="36"/>
                </a:cubicBezTo>
                <a:cubicBezTo>
                  <a:pt x="232" y="35"/>
                  <a:pt x="232" y="34"/>
                  <a:pt x="231" y="34"/>
                </a:cubicBezTo>
                <a:cubicBezTo>
                  <a:pt x="230" y="34"/>
                  <a:pt x="229" y="34"/>
                  <a:pt x="228" y="34"/>
                </a:cubicBezTo>
                <a:cubicBezTo>
                  <a:pt x="226" y="36"/>
                  <a:pt x="224" y="38"/>
                  <a:pt x="222" y="40"/>
                </a:cubicBezTo>
                <a:close/>
                <a:moveTo>
                  <a:pt x="201" y="19"/>
                </a:moveTo>
                <a:cubicBezTo>
                  <a:pt x="201" y="19"/>
                  <a:pt x="202" y="19"/>
                  <a:pt x="202" y="20"/>
                </a:cubicBezTo>
                <a:cubicBezTo>
                  <a:pt x="203" y="20"/>
                  <a:pt x="203" y="20"/>
                  <a:pt x="204" y="20"/>
                </a:cubicBezTo>
                <a:cubicBezTo>
                  <a:pt x="204" y="20"/>
                  <a:pt x="204" y="20"/>
                  <a:pt x="204" y="20"/>
                </a:cubicBezTo>
                <a:cubicBezTo>
                  <a:pt x="204" y="20"/>
                  <a:pt x="204" y="20"/>
                  <a:pt x="204" y="20"/>
                </a:cubicBezTo>
                <a:cubicBezTo>
                  <a:pt x="205" y="21"/>
                  <a:pt x="205" y="22"/>
                  <a:pt x="207" y="22"/>
                </a:cubicBezTo>
                <a:cubicBezTo>
                  <a:pt x="207" y="23"/>
                  <a:pt x="208" y="22"/>
                  <a:pt x="208" y="23"/>
                </a:cubicBezTo>
                <a:cubicBezTo>
                  <a:pt x="208" y="23"/>
                  <a:pt x="208" y="23"/>
                  <a:pt x="208" y="23"/>
                </a:cubicBezTo>
                <a:cubicBezTo>
                  <a:pt x="208" y="23"/>
                  <a:pt x="208" y="23"/>
                  <a:pt x="208" y="23"/>
                </a:cubicBezTo>
                <a:cubicBezTo>
                  <a:pt x="210" y="23"/>
                  <a:pt x="210" y="22"/>
                  <a:pt x="211" y="21"/>
                </a:cubicBezTo>
                <a:cubicBezTo>
                  <a:pt x="212" y="20"/>
                  <a:pt x="212" y="20"/>
                  <a:pt x="211" y="19"/>
                </a:cubicBezTo>
                <a:cubicBezTo>
                  <a:pt x="211" y="19"/>
                  <a:pt x="211" y="19"/>
                  <a:pt x="211" y="19"/>
                </a:cubicBezTo>
                <a:cubicBezTo>
                  <a:pt x="210" y="19"/>
                  <a:pt x="210" y="17"/>
                  <a:pt x="209" y="17"/>
                </a:cubicBezTo>
                <a:cubicBezTo>
                  <a:pt x="208" y="17"/>
                  <a:pt x="207" y="17"/>
                  <a:pt x="207" y="16"/>
                </a:cubicBezTo>
                <a:cubicBezTo>
                  <a:pt x="206" y="15"/>
                  <a:pt x="207" y="14"/>
                  <a:pt x="206" y="14"/>
                </a:cubicBezTo>
                <a:cubicBezTo>
                  <a:pt x="206" y="14"/>
                  <a:pt x="206" y="14"/>
                  <a:pt x="206" y="14"/>
                </a:cubicBezTo>
                <a:cubicBezTo>
                  <a:pt x="206" y="14"/>
                  <a:pt x="206" y="14"/>
                  <a:pt x="206" y="14"/>
                </a:cubicBezTo>
                <a:cubicBezTo>
                  <a:pt x="205" y="14"/>
                  <a:pt x="204" y="14"/>
                  <a:pt x="204" y="15"/>
                </a:cubicBezTo>
                <a:cubicBezTo>
                  <a:pt x="203" y="15"/>
                  <a:pt x="203" y="15"/>
                  <a:pt x="202" y="15"/>
                </a:cubicBezTo>
                <a:cubicBezTo>
                  <a:pt x="201" y="15"/>
                  <a:pt x="200" y="15"/>
                  <a:pt x="201" y="17"/>
                </a:cubicBezTo>
                <a:cubicBezTo>
                  <a:pt x="201" y="17"/>
                  <a:pt x="200" y="17"/>
                  <a:pt x="200" y="17"/>
                </a:cubicBezTo>
                <a:cubicBezTo>
                  <a:pt x="200" y="18"/>
                  <a:pt x="200" y="18"/>
                  <a:pt x="200" y="19"/>
                </a:cubicBezTo>
                <a:cubicBezTo>
                  <a:pt x="200" y="19"/>
                  <a:pt x="201" y="20"/>
                  <a:pt x="201" y="19"/>
                </a:cubicBezTo>
                <a:close/>
                <a:moveTo>
                  <a:pt x="208" y="7"/>
                </a:moveTo>
                <a:cubicBezTo>
                  <a:pt x="208" y="7"/>
                  <a:pt x="208" y="8"/>
                  <a:pt x="209" y="8"/>
                </a:cubicBezTo>
                <a:cubicBezTo>
                  <a:pt x="210" y="8"/>
                  <a:pt x="211" y="7"/>
                  <a:pt x="211" y="6"/>
                </a:cubicBezTo>
                <a:cubicBezTo>
                  <a:pt x="212" y="6"/>
                  <a:pt x="212" y="6"/>
                  <a:pt x="213" y="6"/>
                </a:cubicBezTo>
                <a:cubicBezTo>
                  <a:pt x="213" y="6"/>
                  <a:pt x="213" y="6"/>
                  <a:pt x="213" y="6"/>
                </a:cubicBezTo>
                <a:cubicBezTo>
                  <a:pt x="213" y="6"/>
                  <a:pt x="213" y="6"/>
                  <a:pt x="213" y="6"/>
                </a:cubicBezTo>
                <a:cubicBezTo>
                  <a:pt x="213" y="6"/>
                  <a:pt x="213" y="6"/>
                  <a:pt x="213" y="6"/>
                </a:cubicBezTo>
                <a:cubicBezTo>
                  <a:pt x="213" y="6"/>
                  <a:pt x="213" y="6"/>
                  <a:pt x="213" y="6"/>
                </a:cubicBezTo>
                <a:cubicBezTo>
                  <a:pt x="214" y="6"/>
                  <a:pt x="215" y="7"/>
                  <a:pt x="215" y="6"/>
                </a:cubicBezTo>
                <a:cubicBezTo>
                  <a:pt x="215" y="6"/>
                  <a:pt x="215" y="6"/>
                  <a:pt x="215" y="6"/>
                </a:cubicBezTo>
                <a:cubicBezTo>
                  <a:pt x="216" y="6"/>
                  <a:pt x="217" y="5"/>
                  <a:pt x="216" y="4"/>
                </a:cubicBezTo>
                <a:cubicBezTo>
                  <a:pt x="216" y="4"/>
                  <a:pt x="217" y="3"/>
                  <a:pt x="217" y="3"/>
                </a:cubicBezTo>
                <a:cubicBezTo>
                  <a:pt x="217" y="2"/>
                  <a:pt x="217" y="2"/>
                  <a:pt x="217" y="1"/>
                </a:cubicBezTo>
                <a:cubicBezTo>
                  <a:pt x="217" y="1"/>
                  <a:pt x="217" y="1"/>
                  <a:pt x="217" y="1"/>
                </a:cubicBezTo>
                <a:cubicBezTo>
                  <a:pt x="215" y="0"/>
                  <a:pt x="214" y="0"/>
                  <a:pt x="212" y="1"/>
                </a:cubicBezTo>
                <a:cubicBezTo>
                  <a:pt x="211" y="1"/>
                  <a:pt x="211" y="1"/>
                  <a:pt x="210" y="1"/>
                </a:cubicBezTo>
                <a:cubicBezTo>
                  <a:pt x="208" y="1"/>
                  <a:pt x="207" y="2"/>
                  <a:pt x="208" y="3"/>
                </a:cubicBezTo>
                <a:cubicBezTo>
                  <a:pt x="208" y="4"/>
                  <a:pt x="208" y="4"/>
                  <a:pt x="208" y="5"/>
                </a:cubicBezTo>
                <a:cubicBezTo>
                  <a:pt x="207" y="5"/>
                  <a:pt x="207" y="6"/>
                  <a:pt x="208" y="7"/>
                </a:cubicBezTo>
                <a:close/>
                <a:moveTo>
                  <a:pt x="198" y="56"/>
                </a:moveTo>
                <a:cubicBezTo>
                  <a:pt x="198" y="56"/>
                  <a:pt x="199" y="56"/>
                  <a:pt x="199" y="56"/>
                </a:cubicBezTo>
                <a:cubicBezTo>
                  <a:pt x="199" y="56"/>
                  <a:pt x="199" y="56"/>
                  <a:pt x="199" y="56"/>
                </a:cubicBezTo>
                <a:cubicBezTo>
                  <a:pt x="200" y="55"/>
                  <a:pt x="200" y="54"/>
                  <a:pt x="201" y="54"/>
                </a:cubicBezTo>
                <a:cubicBezTo>
                  <a:pt x="201" y="53"/>
                  <a:pt x="201" y="53"/>
                  <a:pt x="201" y="53"/>
                </a:cubicBezTo>
                <a:cubicBezTo>
                  <a:pt x="201" y="53"/>
                  <a:pt x="201" y="53"/>
                  <a:pt x="201" y="53"/>
                </a:cubicBezTo>
                <a:cubicBezTo>
                  <a:pt x="201" y="53"/>
                  <a:pt x="201" y="53"/>
                  <a:pt x="201" y="53"/>
                </a:cubicBezTo>
                <a:cubicBezTo>
                  <a:pt x="202" y="53"/>
                  <a:pt x="204" y="53"/>
                  <a:pt x="205" y="52"/>
                </a:cubicBezTo>
                <a:cubicBezTo>
                  <a:pt x="206" y="50"/>
                  <a:pt x="206" y="49"/>
                  <a:pt x="205" y="48"/>
                </a:cubicBezTo>
                <a:cubicBezTo>
                  <a:pt x="205" y="48"/>
                  <a:pt x="205" y="47"/>
                  <a:pt x="205" y="47"/>
                </a:cubicBezTo>
                <a:cubicBezTo>
                  <a:pt x="206" y="47"/>
                  <a:pt x="206" y="47"/>
                  <a:pt x="206" y="47"/>
                </a:cubicBezTo>
                <a:cubicBezTo>
                  <a:pt x="206" y="47"/>
                  <a:pt x="206" y="47"/>
                  <a:pt x="206" y="47"/>
                </a:cubicBezTo>
                <a:cubicBezTo>
                  <a:pt x="206" y="47"/>
                  <a:pt x="206" y="47"/>
                  <a:pt x="206" y="47"/>
                </a:cubicBezTo>
                <a:cubicBezTo>
                  <a:pt x="208" y="46"/>
                  <a:pt x="208" y="44"/>
                  <a:pt x="210" y="43"/>
                </a:cubicBezTo>
                <a:cubicBezTo>
                  <a:pt x="210" y="43"/>
                  <a:pt x="210" y="43"/>
                  <a:pt x="209" y="43"/>
                </a:cubicBezTo>
                <a:cubicBezTo>
                  <a:pt x="209" y="42"/>
                  <a:pt x="208" y="42"/>
                  <a:pt x="208" y="42"/>
                </a:cubicBezTo>
                <a:cubicBezTo>
                  <a:pt x="208" y="42"/>
                  <a:pt x="208" y="42"/>
                  <a:pt x="208" y="41"/>
                </a:cubicBezTo>
                <a:cubicBezTo>
                  <a:pt x="208" y="41"/>
                  <a:pt x="208" y="41"/>
                  <a:pt x="208" y="41"/>
                </a:cubicBezTo>
                <a:cubicBezTo>
                  <a:pt x="208" y="41"/>
                  <a:pt x="208" y="41"/>
                  <a:pt x="208" y="41"/>
                </a:cubicBezTo>
                <a:cubicBezTo>
                  <a:pt x="208" y="41"/>
                  <a:pt x="209" y="41"/>
                  <a:pt x="209" y="41"/>
                </a:cubicBezTo>
                <a:cubicBezTo>
                  <a:pt x="208" y="41"/>
                  <a:pt x="208" y="40"/>
                  <a:pt x="207" y="40"/>
                </a:cubicBezTo>
                <a:cubicBezTo>
                  <a:pt x="207" y="40"/>
                  <a:pt x="207" y="41"/>
                  <a:pt x="207" y="41"/>
                </a:cubicBezTo>
                <a:cubicBezTo>
                  <a:pt x="207" y="41"/>
                  <a:pt x="207" y="41"/>
                  <a:pt x="207" y="41"/>
                </a:cubicBezTo>
                <a:cubicBezTo>
                  <a:pt x="207" y="41"/>
                  <a:pt x="207" y="41"/>
                  <a:pt x="207" y="41"/>
                </a:cubicBezTo>
                <a:cubicBezTo>
                  <a:pt x="207" y="41"/>
                  <a:pt x="206" y="41"/>
                  <a:pt x="206" y="40"/>
                </a:cubicBezTo>
                <a:cubicBezTo>
                  <a:pt x="205" y="40"/>
                  <a:pt x="205" y="38"/>
                  <a:pt x="204" y="38"/>
                </a:cubicBezTo>
                <a:cubicBezTo>
                  <a:pt x="202" y="37"/>
                  <a:pt x="200" y="37"/>
                  <a:pt x="199" y="35"/>
                </a:cubicBezTo>
                <a:cubicBezTo>
                  <a:pt x="199" y="35"/>
                  <a:pt x="199" y="35"/>
                  <a:pt x="198" y="35"/>
                </a:cubicBezTo>
                <a:cubicBezTo>
                  <a:pt x="197" y="36"/>
                  <a:pt x="196" y="35"/>
                  <a:pt x="195" y="34"/>
                </a:cubicBezTo>
                <a:cubicBezTo>
                  <a:pt x="195" y="36"/>
                  <a:pt x="197" y="37"/>
                  <a:pt x="198" y="38"/>
                </a:cubicBezTo>
                <a:cubicBezTo>
                  <a:pt x="199" y="38"/>
                  <a:pt x="200" y="39"/>
                  <a:pt x="200" y="40"/>
                </a:cubicBezTo>
                <a:cubicBezTo>
                  <a:pt x="200" y="41"/>
                  <a:pt x="201" y="42"/>
                  <a:pt x="202" y="42"/>
                </a:cubicBezTo>
                <a:cubicBezTo>
                  <a:pt x="202" y="42"/>
                  <a:pt x="203" y="43"/>
                  <a:pt x="203" y="43"/>
                </a:cubicBezTo>
                <a:cubicBezTo>
                  <a:pt x="203" y="45"/>
                  <a:pt x="203" y="46"/>
                  <a:pt x="204" y="46"/>
                </a:cubicBezTo>
                <a:cubicBezTo>
                  <a:pt x="204" y="46"/>
                  <a:pt x="204" y="46"/>
                  <a:pt x="204" y="46"/>
                </a:cubicBezTo>
                <a:cubicBezTo>
                  <a:pt x="204" y="46"/>
                  <a:pt x="204" y="46"/>
                  <a:pt x="204" y="46"/>
                </a:cubicBezTo>
                <a:cubicBezTo>
                  <a:pt x="202" y="45"/>
                  <a:pt x="201" y="45"/>
                  <a:pt x="200" y="44"/>
                </a:cubicBezTo>
                <a:cubicBezTo>
                  <a:pt x="199" y="42"/>
                  <a:pt x="198" y="40"/>
                  <a:pt x="196" y="39"/>
                </a:cubicBezTo>
                <a:cubicBezTo>
                  <a:pt x="195" y="38"/>
                  <a:pt x="194" y="38"/>
                  <a:pt x="193" y="38"/>
                </a:cubicBezTo>
                <a:cubicBezTo>
                  <a:pt x="192" y="39"/>
                  <a:pt x="191" y="39"/>
                  <a:pt x="190" y="39"/>
                </a:cubicBezTo>
                <a:cubicBezTo>
                  <a:pt x="189" y="37"/>
                  <a:pt x="188" y="36"/>
                  <a:pt x="186" y="35"/>
                </a:cubicBezTo>
                <a:cubicBezTo>
                  <a:pt x="186" y="35"/>
                  <a:pt x="186" y="34"/>
                  <a:pt x="185" y="34"/>
                </a:cubicBezTo>
                <a:cubicBezTo>
                  <a:pt x="185" y="35"/>
                  <a:pt x="185" y="35"/>
                  <a:pt x="185" y="35"/>
                </a:cubicBezTo>
                <a:cubicBezTo>
                  <a:pt x="185" y="36"/>
                  <a:pt x="185" y="37"/>
                  <a:pt x="184" y="37"/>
                </a:cubicBezTo>
                <a:cubicBezTo>
                  <a:pt x="184" y="38"/>
                  <a:pt x="184" y="38"/>
                  <a:pt x="185" y="39"/>
                </a:cubicBezTo>
                <a:cubicBezTo>
                  <a:pt x="186" y="39"/>
                  <a:pt x="187" y="40"/>
                  <a:pt x="187" y="41"/>
                </a:cubicBezTo>
                <a:cubicBezTo>
                  <a:pt x="187" y="42"/>
                  <a:pt x="187" y="42"/>
                  <a:pt x="188" y="42"/>
                </a:cubicBezTo>
                <a:cubicBezTo>
                  <a:pt x="190" y="42"/>
                  <a:pt x="193" y="44"/>
                  <a:pt x="193" y="45"/>
                </a:cubicBezTo>
                <a:cubicBezTo>
                  <a:pt x="193" y="46"/>
                  <a:pt x="193" y="47"/>
                  <a:pt x="194" y="47"/>
                </a:cubicBezTo>
                <a:cubicBezTo>
                  <a:pt x="195" y="48"/>
                  <a:pt x="196" y="48"/>
                  <a:pt x="197" y="48"/>
                </a:cubicBezTo>
                <a:cubicBezTo>
                  <a:pt x="199" y="48"/>
                  <a:pt x="200" y="50"/>
                  <a:pt x="201" y="52"/>
                </a:cubicBezTo>
                <a:cubicBezTo>
                  <a:pt x="201" y="52"/>
                  <a:pt x="201" y="52"/>
                  <a:pt x="201" y="52"/>
                </a:cubicBezTo>
                <a:cubicBezTo>
                  <a:pt x="200" y="52"/>
                  <a:pt x="200" y="51"/>
                  <a:pt x="199" y="50"/>
                </a:cubicBezTo>
                <a:cubicBezTo>
                  <a:pt x="199" y="50"/>
                  <a:pt x="198" y="49"/>
                  <a:pt x="197" y="49"/>
                </a:cubicBezTo>
                <a:cubicBezTo>
                  <a:pt x="196" y="50"/>
                  <a:pt x="195" y="50"/>
                  <a:pt x="194" y="50"/>
                </a:cubicBezTo>
                <a:cubicBezTo>
                  <a:pt x="194" y="50"/>
                  <a:pt x="193" y="50"/>
                  <a:pt x="193" y="50"/>
                </a:cubicBezTo>
                <a:cubicBezTo>
                  <a:pt x="192" y="51"/>
                  <a:pt x="192" y="52"/>
                  <a:pt x="191" y="52"/>
                </a:cubicBezTo>
                <a:cubicBezTo>
                  <a:pt x="190" y="52"/>
                  <a:pt x="190" y="52"/>
                  <a:pt x="190" y="52"/>
                </a:cubicBezTo>
                <a:cubicBezTo>
                  <a:pt x="190" y="53"/>
                  <a:pt x="191" y="53"/>
                  <a:pt x="191" y="53"/>
                </a:cubicBezTo>
                <a:cubicBezTo>
                  <a:pt x="191" y="53"/>
                  <a:pt x="192" y="52"/>
                  <a:pt x="192" y="53"/>
                </a:cubicBezTo>
                <a:cubicBezTo>
                  <a:pt x="191" y="55"/>
                  <a:pt x="191" y="55"/>
                  <a:pt x="193" y="56"/>
                </a:cubicBezTo>
                <a:cubicBezTo>
                  <a:pt x="195" y="56"/>
                  <a:pt x="196" y="56"/>
                  <a:pt x="198" y="56"/>
                </a:cubicBezTo>
                <a:close/>
                <a:moveTo>
                  <a:pt x="183" y="48"/>
                </a:moveTo>
                <a:cubicBezTo>
                  <a:pt x="183" y="48"/>
                  <a:pt x="184" y="48"/>
                  <a:pt x="185" y="48"/>
                </a:cubicBezTo>
                <a:cubicBezTo>
                  <a:pt x="185" y="49"/>
                  <a:pt x="185" y="50"/>
                  <a:pt x="185" y="51"/>
                </a:cubicBezTo>
                <a:cubicBezTo>
                  <a:pt x="186" y="51"/>
                  <a:pt x="186" y="52"/>
                  <a:pt x="187" y="51"/>
                </a:cubicBezTo>
                <a:cubicBezTo>
                  <a:pt x="188" y="51"/>
                  <a:pt x="188" y="51"/>
                  <a:pt x="189" y="51"/>
                </a:cubicBezTo>
                <a:cubicBezTo>
                  <a:pt x="190" y="50"/>
                  <a:pt x="190" y="51"/>
                  <a:pt x="191" y="50"/>
                </a:cubicBezTo>
                <a:cubicBezTo>
                  <a:pt x="191" y="50"/>
                  <a:pt x="191" y="50"/>
                  <a:pt x="191" y="50"/>
                </a:cubicBezTo>
                <a:cubicBezTo>
                  <a:pt x="191" y="50"/>
                  <a:pt x="192" y="50"/>
                  <a:pt x="192" y="50"/>
                </a:cubicBezTo>
                <a:cubicBezTo>
                  <a:pt x="192" y="50"/>
                  <a:pt x="193" y="50"/>
                  <a:pt x="193" y="49"/>
                </a:cubicBezTo>
                <a:cubicBezTo>
                  <a:pt x="193" y="48"/>
                  <a:pt x="193" y="48"/>
                  <a:pt x="192" y="48"/>
                </a:cubicBezTo>
                <a:cubicBezTo>
                  <a:pt x="191" y="47"/>
                  <a:pt x="190" y="46"/>
                  <a:pt x="189" y="45"/>
                </a:cubicBezTo>
                <a:cubicBezTo>
                  <a:pt x="188" y="44"/>
                  <a:pt x="188" y="44"/>
                  <a:pt x="187" y="45"/>
                </a:cubicBezTo>
                <a:cubicBezTo>
                  <a:pt x="186" y="46"/>
                  <a:pt x="186" y="46"/>
                  <a:pt x="186" y="45"/>
                </a:cubicBezTo>
                <a:cubicBezTo>
                  <a:pt x="185" y="44"/>
                  <a:pt x="185" y="44"/>
                  <a:pt x="185" y="45"/>
                </a:cubicBezTo>
                <a:cubicBezTo>
                  <a:pt x="184" y="46"/>
                  <a:pt x="183" y="46"/>
                  <a:pt x="182" y="46"/>
                </a:cubicBezTo>
                <a:cubicBezTo>
                  <a:pt x="181" y="46"/>
                  <a:pt x="181" y="47"/>
                  <a:pt x="181" y="47"/>
                </a:cubicBezTo>
                <a:cubicBezTo>
                  <a:pt x="181" y="48"/>
                  <a:pt x="182" y="49"/>
                  <a:pt x="183" y="48"/>
                </a:cubicBezTo>
                <a:close/>
                <a:moveTo>
                  <a:pt x="360" y="42"/>
                </a:moveTo>
                <a:cubicBezTo>
                  <a:pt x="356" y="39"/>
                  <a:pt x="352" y="40"/>
                  <a:pt x="351" y="44"/>
                </a:cubicBezTo>
                <a:cubicBezTo>
                  <a:pt x="351" y="45"/>
                  <a:pt x="351" y="46"/>
                  <a:pt x="352" y="46"/>
                </a:cubicBezTo>
                <a:cubicBezTo>
                  <a:pt x="353" y="47"/>
                  <a:pt x="355" y="47"/>
                  <a:pt x="357" y="46"/>
                </a:cubicBezTo>
                <a:cubicBezTo>
                  <a:pt x="357" y="46"/>
                  <a:pt x="357" y="46"/>
                  <a:pt x="357" y="46"/>
                </a:cubicBezTo>
                <a:cubicBezTo>
                  <a:pt x="358" y="46"/>
                  <a:pt x="359" y="45"/>
                  <a:pt x="360" y="44"/>
                </a:cubicBezTo>
                <a:cubicBezTo>
                  <a:pt x="360" y="43"/>
                  <a:pt x="360" y="43"/>
                  <a:pt x="360" y="42"/>
                </a:cubicBezTo>
                <a:close/>
                <a:moveTo>
                  <a:pt x="220" y="78"/>
                </a:moveTo>
                <a:cubicBezTo>
                  <a:pt x="220" y="77"/>
                  <a:pt x="219" y="77"/>
                  <a:pt x="218" y="77"/>
                </a:cubicBezTo>
                <a:cubicBezTo>
                  <a:pt x="217" y="77"/>
                  <a:pt x="213" y="79"/>
                  <a:pt x="213" y="80"/>
                </a:cubicBezTo>
                <a:cubicBezTo>
                  <a:pt x="213" y="80"/>
                  <a:pt x="213" y="80"/>
                  <a:pt x="213" y="80"/>
                </a:cubicBezTo>
                <a:cubicBezTo>
                  <a:pt x="215" y="81"/>
                  <a:pt x="216" y="82"/>
                  <a:pt x="216" y="83"/>
                </a:cubicBezTo>
                <a:cubicBezTo>
                  <a:pt x="217" y="84"/>
                  <a:pt x="217" y="84"/>
                  <a:pt x="218" y="83"/>
                </a:cubicBezTo>
                <a:cubicBezTo>
                  <a:pt x="218" y="83"/>
                  <a:pt x="219" y="83"/>
                  <a:pt x="219" y="82"/>
                </a:cubicBezTo>
                <a:cubicBezTo>
                  <a:pt x="219" y="82"/>
                  <a:pt x="219" y="82"/>
                  <a:pt x="219" y="82"/>
                </a:cubicBezTo>
                <a:cubicBezTo>
                  <a:pt x="219" y="82"/>
                  <a:pt x="219" y="82"/>
                  <a:pt x="219" y="82"/>
                </a:cubicBezTo>
                <a:cubicBezTo>
                  <a:pt x="220" y="82"/>
                  <a:pt x="220" y="82"/>
                  <a:pt x="220" y="81"/>
                </a:cubicBezTo>
                <a:cubicBezTo>
                  <a:pt x="222" y="80"/>
                  <a:pt x="220" y="79"/>
                  <a:pt x="220" y="78"/>
                </a:cubicBezTo>
                <a:close/>
                <a:moveTo>
                  <a:pt x="450" y="80"/>
                </a:moveTo>
                <a:cubicBezTo>
                  <a:pt x="448" y="79"/>
                  <a:pt x="446" y="78"/>
                  <a:pt x="445" y="76"/>
                </a:cubicBezTo>
                <a:cubicBezTo>
                  <a:pt x="445" y="76"/>
                  <a:pt x="444" y="75"/>
                  <a:pt x="445" y="75"/>
                </a:cubicBezTo>
                <a:cubicBezTo>
                  <a:pt x="445" y="74"/>
                  <a:pt x="445" y="74"/>
                  <a:pt x="444" y="73"/>
                </a:cubicBezTo>
                <a:cubicBezTo>
                  <a:pt x="444" y="73"/>
                  <a:pt x="443" y="72"/>
                  <a:pt x="442" y="72"/>
                </a:cubicBezTo>
                <a:cubicBezTo>
                  <a:pt x="442" y="72"/>
                  <a:pt x="442" y="72"/>
                  <a:pt x="442" y="72"/>
                </a:cubicBezTo>
                <a:cubicBezTo>
                  <a:pt x="442" y="72"/>
                  <a:pt x="441" y="72"/>
                  <a:pt x="441" y="72"/>
                </a:cubicBezTo>
                <a:cubicBezTo>
                  <a:pt x="441" y="72"/>
                  <a:pt x="440" y="71"/>
                  <a:pt x="440" y="71"/>
                </a:cubicBezTo>
                <a:cubicBezTo>
                  <a:pt x="440" y="71"/>
                  <a:pt x="441" y="70"/>
                  <a:pt x="441" y="70"/>
                </a:cubicBezTo>
                <a:cubicBezTo>
                  <a:pt x="443" y="70"/>
                  <a:pt x="446" y="69"/>
                  <a:pt x="447" y="72"/>
                </a:cubicBezTo>
                <a:cubicBezTo>
                  <a:pt x="448" y="70"/>
                  <a:pt x="448" y="69"/>
                  <a:pt x="446" y="68"/>
                </a:cubicBezTo>
                <a:cubicBezTo>
                  <a:pt x="446" y="68"/>
                  <a:pt x="446" y="68"/>
                  <a:pt x="446" y="68"/>
                </a:cubicBezTo>
                <a:cubicBezTo>
                  <a:pt x="444" y="68"/>
                  <a:pt x="443" y="69"/>
                  <a:pt x="441" y="69"/>
                </a:cubicBezTo>
                <a:cubicBezTo>
                  <a:pt x="441" y="69"/>
                  <a:pt x="440" y="69"/>
                  <a:pt x="441" y="68"/>
                </a:cubicBezTo>
                <a:cubicBezTo>
                  <a:pt x="441" y="68"/>
                  <a:pt x="440" y="68"/>
                  <a:pt x="440" y="68"/>
                </a:cubicBezTo>
                <a:cubicBezTo>
                  <a:pt x="439" y="68"/>
                  <a:pt x="439" y="68"/>
                  <a:pt x="438" y="68"/>
                </a:cubicBezTo>
                <a:cubicBezTo>
                  <a:pt x="439" y="67"/>
                  <a:pt x="439" y="66"/>
                  <a:pt x="440" y="67"/>
                </a:cubicBezTo>
                <a:cubicBezTo>
                  <a:pt x="441" y="68"/>
                  <a:pt x="443" y="67"/>
                  <a:pt x="443" y="66"/>
                </a:cubicBezTo>
                <a:cubicBezTo>
                  <a:pt x="443" y="66"/>
                  <a:pt x="443" y="66"/>
                  <a:pt x="443" y="65"/>
                </a:cubicBezTo>
                <a:cubicBezTo>
                  <a:pt x="443" y="65"/>
                  <a:pt x="443" y="65"/>
                  <a:pt x="443" y="65"/>
                </a:cubicBezTo>
                <a:cubicBezTo>
                  <a:pt x="442" y="65"/>
                  <a:pt x="442" y="66"/>
                  <a:pt x="441" y="65"/>
                </a:cubicBezTo>
                <a:cubicBezTo>
                  <a:pt x="440" y="65"/>
                  <a:pt x="440" y="65"/>
                  <a:pt x="439" y="64"/>
                </a:cubicBezTo>
                <a:cubicBezTo>
                  <a:pt x="440" y="64"/>
                  <a:pt x="442" y="64"/>
                  <a:pt x="441" y="63"/>
                </a:cubicBezTo>
                <a:cubicBezTo>
                  <a:pt x="441" y="62"/>
                  <a:pt x="442" y="62"/>
                  <a:pt x="442" y="62"/>
                </a:cubicBezTo>
                <a:cubicBezTo>
                  <a:pt x="443" y="62"/>
                  <a:pt x="444" y="62"/>
                  <a:pt x="444" y="61"/>
                </a:cubicBezTo>
                <a:cubicBezTo>
                  <a:pt x="444" y="61"/>
                  <a:pt x="444" y="61"/>
                  <a:pt x="444" y="61"/>
                </a:cubicBezTo>
                <a:cubicBezTo>
                  <a:pt x="444" y="61"/>
                  <a:pt x="443" y="61"/>
                  <a:pt x="443" y="61"/>
                </a:cubicBezTo>
                <a:cubicBezTo>
                  <a:pt x="443" y="61"/>
                  <a:pt x="443" y="60"/>
                  <a:pt x="443" y="60"/>
                </a:cubicBezTo>
                <a:cubicBezTo>
                  <a:pt x="444" y="60"/>
                  <a:pt x="444" y="59"/>
                  <a:pt x="444" y="57"/>
                </a:cubicBezTo>
                <a:cubicBezTo>
                  <a:pt x="444" y="56"/>
                  <a:pt x="445" y="54"/>
                  <a:pt x="446" y="53"/>
                </a:cubicBezTo>
                <a:cubicBezTo>
                  <a:pt x="446" y="53"/>
                  <a:pt x="447" y="52"/>
                  <a:pt x="447" y="52"/>
                </a:cubicBezTo>
                <a:cubicBezTo>
                  <a:pt x="448" y="51"/>
                  <a:pt x="447" y="51"/>
                  <a:pt x="447" y="50"/>
                </a:cubicBezTo>
                <a:cubicBezTo>
                  <a:pt x="447" y="50"/>
                  <a:pt x="447" y="50"/>
                  <a:pt x="447" y="50"/>
                </a:cubicBezTo>
                <a:cubicBezTo>
                  <a:pt x="447" y="50"/>
                  <a:pt x="448" y="49"/>
                  <a:pt x="447" y="49"/>
                </a:cubicBezTo>
                <a:cubicBezTo>
                  <a:pt x="447" y="49"/>
                  <a:pt x="446" y="50"/>
                  <a:pt x="446" y="51"/>
                </a:cubicBezTo>
                <a:cubicBezTo>
                  <a:pt x="445" y="51"/>
                  <a:pt x="445" y="51"/>
                  <a:pt x="444" y="51"/>
                </a:cubicBezTo>
                <a:cubicBezTo>
                  <a:pt x="444" y="51"/>
                  <a:pt x="443" y="51"/>
                  <a:pt x="443" y="51"/>
                </a:cubicBezTo>
                <a:cubicBezTo>
                  <a:pt x="442" y="50"/>
                  <a:pt x="443" y="50"/>
                  <a:pt x="443" y="50"/>
                </a:cubicBezTo>
                <a:cubicBezTo>
                  <a:pt x="444" y="49"/>
                  <a:pt x="444" y="48"/>
                  <a:pt x="444" y="47"/>
                </a:cubicBezTo>
                <a:cubicBezTo>
                  <a:pt x="444" y="47"/>
                  <a:pt x="444" y="46"/>
                  <a:pt x="445" y="46"/>
                </a:cubicBezTo>
                <a:cubicBezTo>
                  <a:pt x="446" y="45"/>
                  <a:pt x="447" y="44"/>
                  <a:pt x="446" y="43"/>
                </a:cubicBezTo>
                <a:cubicBezTo>
                  <a:pt x="446" y="42"/>
                  <a:pt x="447" y="42"/>
                  <a:pt x="448" y="41"/>
                </a:cubicBezTo>
                <a:cubicBezTo>
                  <a:pt x="448" y="41"/>
                  <a:pt x="449" y="39"/>
                  <a:pt x="450" y="40"/>
                </a:cubicBezTo>
                <a:cubicBezTo>
                  <a:pt x="450" y="40"/>
                  <a:pt x="451" y="40"/>
                  <a:pt x="451" y="40"/>
                </a:cubicBezTo>
                <a:cubicBezTo>
                  <a:pt x="450" y="38"/>
                  <a:pt x="451" y="38"/>
                  <a:pt x="452" y="38"/>
                </a:cubicBezTo>
                <a:cubicBezTo>
                  <a:pt x="453" y="37"/>
                  <a:pt x="454" y="36"/>
                  <a:pt x="456" y="35"/>
                </a:cubicBezTo>
                <a:cubicBezTo>
                  <a:pt x="458" y="35"/>
                  <a:pt x="459" y="33"/>
                  <a:pt x="460" y="32"/>
                </a:cubicBezTo>
                <a:cubicBezTo>
                  <a:pt x="461" y="31"/>
                  <a:pt x="461" y="30"/>
                  <a:pt x="462" y="31"/>
                </a:cubicBezTo>
                <a:cubicBezTo>
                  <a:pt x="463" y="31"/>
                  <a:pt x="463" y="30"/>
                  <a:pt x="463" y="30"/>
                </a:cubicBezTo>
                <a:cubicBezTo>
                  <a:pt x="463" y="30"/>
                  <a:pt x="463" y="30"/>
                  <a:pt x="463" y="30"/>
                </a:cubicBezTo>
                <a:cubicBezTo>
                  <a:pt x="463" y="30"/>
                  <a:pt x="463" y="30"/>
                  <a:pt x="463" y="30"/>
                </a:cubicBezTo>
                <a:cubicBezTo>
                  <a:pt x="463" y="30"/>
                  <a:pt x="463" y="30"/>
                  <a:pt x="463" y="30"/>
                </a:cubicBezTo>
                <a:cubicBezTo>
                  <a:pt x="462" y="30"/>
                  <a:pt x="462" y="30"/>
                  <a:pt x="461" y="30"/>
                </a:cubicBezTo>
                <a:cubicBezTo>
                  <a:pt x="460" y="30"/>
                  <a:pt x="460" y="30"/>
                  <a:pt x="460" y="29"/>
                </a:cubicBezTo>
                <a:cubicBezTo>
                  <a:pt x="460" y="28"/>
                  <a:pt x="460" y="28"/>
                  <a:pt x="460" y="28"/>
                </a:cubicBezTo>
                <a:cubicBezTo>
                  <a:pt x="461" y="28"/>
                  <a:pt x="461" y="28"/>
                  <a:pt x="461" y="28"/>
                </a:cubicBezTo>
                <a:cubicBezTo>
                  <a:pt x="463" y="27"/>
                  <a:pt x="464" y="27"/>
                  <a:pt x="466" y="29"/>
                </a:cubicBezTo>
                <a:cubicBezTo>
                  <a:pt x="466" y="29"/>
                  <a:pt x="466" y="30"/>
                  <a:pt x="465" y="31"/>
                </a:cubicBezTo>
                <a:cubicBezTo>
                  <a:pt x="465" y="31"/>
                  <a:pt x="465" y="31"/>
                  <a:pt x="465" y="31"/>
                </a:cubicBezTo>
                <a:cubicBezTo>
                  <a:pt x="465" y="31"/>
                  <a:pt x="465" y="31"/>
                  <a:pt x="465" y="31"/>
                </a:cubicBezTo>
                <a:cubicBezTo>
                  <a:pt x="465" y="31"/>
                  <a:pt x="464" y="32"/>
                  <a:pt x="466" y="32"/>
                </a:cubicBezTo>
                <a:cubicBezTo>
                  <a:pt x="467" y="32"/>
                  <a:pt x="466" y="33"/>
                  <a:pt x="467" y="33"/>
                </a:cubicBezTo>
                <a:cubicBezTo>
                  <a:pt x="467" y="33"/>
                  <a:pt x="467" y="33"/>
                  <a:pt x="467" y="33"/>
                </a:cubicBezTo>
                <a:cubicBezTo>
                  <a:pt x="467" y="33"/>
                  <a:pt x="467" y="33"/>
                  <a:pt x="467" y="33"/>
                </a:cubicBezTo>
                <a:cubicBezTo>
                  <a:pt x="468" y="33"/>
                  <a:pt x="468" y="34"/>
                  <a:pt x="468" y="34"/>
                </a:cubicBezTo>
                <a:cubicBezTo>
                  <a:pt x="468" y="35"/>
                  <a:pt x="469" y="36"/>
                  <a:pt x="469" y="37"/>
                </a:cubicBezTo>
                <a:cubicBezTo>
                  <a:pt x="469" y="37"/>
                  <a:pt x="469" y="37"/>
                  <a:pt x="469" y="37"/>
                </a:cubicBezTo>
                <a:cubicBezTo>
                  <a:pt x="470" y="37"/>
                  <a:pt x="470" y="38"/>
                  <a:pt x="470" y="39"/>
                </a:cubicBezTo>
                <a:cubicBezTo>
                  <a:pt x="470" y="39"/>
                  <a:pt x="470" y="39"/>
                  <a:pt x="471" y="40"/>
                </a:cubicBezTo>
                <a:cubicBezTo>
                  <a:pt x="471" y="40"/>
                  <a:pt x="471" y="40"/>
                  <a:pt x="471" y="40"/>
                </a:cubicBezTo>
                <a:cubicBezTo>
                  <a:pt x="471" y="40"/>
                  <a:pt x="471" y="41"/>
                  <a:pt x="471" y="42"/>
                </a:cubicBezTo>
                <a:cubicBezTo>
                  <a:pt x="471" y="42"/>
                  <a:pt x="471" y="43"/>
                  <a:pt x="471" y="43"/>
                </a:cubicBezTo>
                <a:cubicBezTo>
                  <a:pt x="473" y="44"/>
                  <a:pt x="474" y="46"/>
                  <a:pt x="476" y="47"/>
                </a:cubicBezTo>
                <a:cubicBezTo>
                  <a:pt x="476" y="47"/>
                  <a:pt x="476" y="48"/>
                  <a:pt x="476" y="48"/>
                </a:cubicBezTo>
                <a:cubicBezTo>
                  <a:pt x="478" y="48"/>
                  <a:pt x="479" y="49"/>
                  <a:pt x="478" y="51"/>
                </a:cubicBezTo>
                <a:cubicBezTo>
                  <a:pt x="478" y="51"/>
                  <a:pt x="478" y="51"/>
                  <a:pt x="479" y="51"/>
                </a:cubicBezTo>
                <a:cubicBezTo>
                  <a:pt x="479" y="52"/>
                  <a:pt x="480" y="53"/>
                  <a:pt x="479" y="53"/>
                </a:cubicBezTo>
                <a:cubicBezTo>
                  <a:pt x="478" y="54"/>
                  <a:pt x="477" y="55"/>
                  <a:pt x="476" y="54"/>
                </a:cubicBezTo>
                <a:cubicBezTo>
                  <a:pt x="476" y="55"/>
                  <a:pt x="476" y="56"/>
                  <a:pt x="475" y="55"/>
                </a:cubicBezTo>
                <a:cubicBezTo>
                  <a:pt x="474" y="55"/>
                  <a:pt x="474" y="55"/>
                  <a:pt x="474" y="55"/>
                </a:cubicBezTo>
                <a:cubicBezTo>
                  <a:pt x="474" y="55"/>
                  <a:pt x="474" y="55"/>
                  <a:pt x="474" y="55"/>
                </a:cubicBezTo>
                <a:cubicBezTo>
                  <a:pt x="474" y="56"/>
                  <a:pt x="474" y="57"/>
                  <a:pt x="474" y="58"/>
                </a:cubicBezTo>
                <a:cubicBezTo>
                  <a:pt x="474" y="58"/>
                  <a:pt x="474" y="58"/>
                  <a:pt x="474" y="58"/>
                </a:cubicBezTo>
                <a:cubicBezTo>
                  <a:pt x="474" y="58"/>
                  <a:pt x="474" y="58"/>
                  <a:pt x="474" y="58"/>
                </a:cubicBezTo>
                <a:cubicBezTo>
                  <a:pt x="474" y="59"/>
                  <a:pt x="474" y="60"/>
                  <a:pt x="474" y="61"/>
                </a:cubicBezTo>
                <a:cubicBezTo>
                  <a:pt x="474" y="61"/>
                  <a:pt x="474" y="61"/>
                  <a:pt x="474" y="61"/>
                </a:cubicBezTo>
                <a:cubicBezTo>
                  <a:pt x="474" y="61"/>
                  <a:pt x="474" y="61"/>
                  <a:pt x="474" y="61"/>
                </a:cubicBezTo>
                <a:cubicBezTo>
                  <a:pt x="474" y="62"/>
                  <a:pt x="474" y="63"/>
                  <a:pt x="474" y="63"/>
                </a:cubicBezTo>
                <a:cubicBezTo>
                  <a:pt x="474" y="63"/>
                  <a:pt x="474" y="63"/>
                  <a:pt x="474" y="63"/>
                </a:cubicBezTo>
                <a:cubicBezTo>
                  <a:pt x="474" y="63"/>
                  <a:pt x="474" y="63"/>
                  <a:pt x="474" y="63"/>
                </a:cubicBezTo>
                <a:cubicBezTo>
                  <a:pt x="475" y="64"/>
                  <a:pt x="474" y="66"/>
                  <a:pt x="474" y="67"/>
                </a:cubicBezTo>
                <a:cubicBezTo>
                  <a:pt x="475" y="67"/>
                  <a:pt x="475" y="67"/>
                  <a:pt x="475" y="67"/>
                </a:cubicBezTo>
                <a:cubicBezTo>
                  <a:pt x="475" y="67"/>
                  <a:pt x="475" y="67"/>
                  <a:pt x="475" y="67"/>
                </a:cubicBezTo>
                <a:cubicBezTo>
                  <a:pt x="476" y="68"/>
                  <a:pt x="476" y="68"/>
                  <a:pt x="475" y="69"/>
                </a:cubicBezTo>
                <a:cubicBezTo>
                  <a:pt x="475" y="69"/>
                  <a:pt x="475" y="69"/>
                  <a:pt x="475" y="69"/>
                </a:cubicBezTo>
                <a:cubicBezTo>
                  <a:pt x="475" y="69"/>
                  <a:pt x="475" y="69"/>
                  <a:pt x="475" y="69"/>
                </a:cubicBezTo>
                <a:cubicBezTo>
                  <a:pt x="475" y="69"/>
                  <a:pt x="475" y="69"/>
                  <a:pt x="475" y="69"/>
                </a:cubicBezTo>
                <a:cubicBezTo>
                  <a:pt x="475" y="69"/>
                  <a:pt x="475" y="69"/>
                  <a:pt x="475" y="69"/>
                </a:cubicBezTo>
                <a:cubicBezTo>
                  <a:pt x="476" y="69"/>
                  <a:pt x="476" y="69"/>
                  <a:pt x="476" y="70"/>
                </a:cubicBezTo>
                <a:cubicBezTo>
                  <a:pt x="476" y="70"/>
                  <a:pt x="475" y="70"/>
                  <a:pt x="475" y="70"/>
                </a:cubicBezTo>
                <a:cubicBezTo>
                  <a:pt x="475" y="70"/>
                  <a:pt x="474" y="71"/>
                  <a:pt x="474" y="71"/>
                </a:cubicBezTo>
                <a:cubicBezTo>
                  <a:pt x="474" y="72"/>
                  <a:pt x="473" y="71"/>
                  <a:pt x="473" y="71"/>
                </a:cubicBezTo>
                <a:cubicBezTo>
                  <a:pt x="473" y="71"/>
                  <a:pt x="473" y="71"/>
                  <a:pt x="473" y="71"/>
                </a:cubicBezTo>
                <a:cubicBezTo>
                  <a:pt x="473" y="71"/>
                  <a:pt x="473" y="71"/>
                  <a:pt x="473" y="71"/>
                </a:cubicBezTo>
                <a:cubicBezTo>
                  <a:pt x="472" y="72"/>
                  <a:pt x="471" y="72"/>
                  <a:pt x="470" y="72"/>
                </a:cubicBezTo>
                <a:cubicBezTo>
                  <a:pt x="470" y="72"/>
                  <a:pt x="469" y="72"/>
                  <a:pt x="469" y="72"/>
                </a:cubicBezTo>
                <a:cubicBezTo>
                  <a:pt x="469" y="72"/>
                  <a:pt x="469" y="72"/>
                  <a:pt x="469" y="72"/>
                </a:cubicBezTo>
                <a:cubicBezTo>
                  <a:pt x="469" y="72"/>
                  <a:pt x="469" y="72"/>
                  <a:pt x="469" y="72"/>
                </a:cubicBezTo>
                <a:cubicBezTo>
                  <a:pt x="469" y="72"/>
                  <a:pt x="469" y="72"/>
                  <a:pt x="469" y="72"/>
                </a:cubicBezTo>
                <a:cubicBezTo>
                  <a:pt x="469" y="72"/>
                  <a:pt x="469" y="72"/>
                  <a:pt x="469" y="72"/>
                </a:cubicBezTo>
                <a:cubicBezTo>
                  <a:pt x="469" y="72"/>
                  <a:pt x="469" y="72"/>
                  <a:pt x="469" y="72"/>
                </a:cubicBezTo>
                <a:cubicBezTo>
                  <a:pt x="468" y="72"/>
                  <a:pt x="467" y="72"/>
                  <a:pt x="466" y="72"/>
                </a:cubicBezTo>
                <a:cubicBezTo>
                  <a:pt x="466" y="72"/>
                  <a:pt x="466" y="72"/>
                  <a:pt x="466" y="72"/>
                </a:cubicBezTo>
                <a:cubicBezTo>
                  <a:pt x="466" y="72"/>
                  <a:pt x="466" y="72"/>
                  <a:pt x="466" y="72"/>
                </a:cubicBezTo>
                <a:cubicBezTo>
                  <a:pt x="465" y="73"/>
                  <a:pt x="464" y="72"/>
                  <a:pt x="463" y="72"/>
                </a:cubicBezTo>
                <a:cubicBezTo>
                  <a:pt x="462" y="73"/>
                  <a:pt x="461" y="74"/>
                  <a:pt x="460" y="74"/>
                </a:cubicBezTo>
                <a:cubicBezTo>
                  <a:pt x="460" y="75"/>
                  <a:pt x="459" y="75"/>
                  <a:pt x="458" y="75"/>
                </a:cubicBezTo>
                <a:cubicBezTo>
                  <a:pt x="457" y="75"/>
                  <a:pt x="456" y="75"/>
                  <a:pt x="455" y="76"/>
                </a:cubicBezTo>
                <a:cubicBezTo>
                  <a:pt x="455" y="77"/>
                  <a:pt x="454" y="78"/>
                  <a:pt x="454" y="78"/>
                </a:cubicBezTo>
                <a:cubicBezTo>
                  <a:pt x="453" y="78"/>
                  <a:pt x="453" y="79"/>
                  <a:pt x="452" y="79"/>
                </a:cubicBezTo>
                <a:cubicBezTo>
                  <a:pt x="452" y="79"/>
                  <a:pt x="452" y="79"/>
                  <a:pt x="452" y="79"/>
                </a:cubicBezTo>
                <a:cubicBezTo>
                  <a:pt x="452" y="80"/>
                  <a:pt x="450" y="79"/>
                  <a:pt x="450" y="80"/>
                </a:cubicBezTo>
                <a:close/>
                <a:moveTo>
                  <a:pt x="340" y="98"/>
                </a:moveTo>
                <a:cubicBezTo>
                  <a:pt x="339" y="98"/>
                  <a:pt x="337" y="97"/>
                  <a:pt x="336" y="96"/>
                </a:cubicBezTo>
                <a:cubicBezTo>
                  <a:pt x="335" y="95"/>
                  <a:pt x="334" y="95"/>
                  <a:pt x="333" y="95"/>
                </a:cubicBezTo>
                <a:cubicBezTo>
                  <a:pt x="333" y="95"/>
                  <a:pt x="333" y="94"/>
                  <a:pt x="332" y="94"/>
                </a:cubicBezTo>
                <a:cubicBezTo>
                  <a:pt x="332" y="94"/>
                  <a:pt x="332" y="94"/>
                  <a:pt x="332" y="94"/>
                </a:cubicBezTo>
                <a:cubicBezTo>
                  <a:pt x="332" y="94"/>
                  <a:pt x="331" y="93"/>
                  <a:pt x="331" y="94"/>
                </a:cubicBezTo>
                <a:cubicBezTo>
                  <a:pt x="330" y="95"/>
                  <a:pt x="332" y="99"/>
                  <a:pt x="333" y="98"/>
                </a:cubicBezTo>
                <a:cubicBezTo>
                  <a:pt x="334" y="98"/>
                  <a:pt x="335" y="99"/>
                  <a:pt x="335" y="100"/>
                </a:cubicBezTo>
                <a:cubicBezTo>
                  <a:pt x="335" y="100"/>
                  <a:pt x="335" y="100"/>
                  <a:pt x="335" y="100"/>
                </a:cubicBezTo>
                <a:cubicBezTo>
                  <a:pt x="337" y="100"/>
                  <a:pt x="338" y="101"/>
                  <a:pt x="340" y="100"/>
                </a:cubicBezTo>
                <a:cubicBezTo>
                  <a:pt x="340" y="100"/>
                  <a:pt x="341" y="99"/>
                  <a:pt x="340" y="98"/>
                </a:cubicBezTo>
                <a:close/>
                <a:moveTo>
                  <a:pt x="162" y="81"/>
                </a:moveTo>
                <a:cubicBezTo>
                  <a:pt x="161" y="81"/>
                  <a:pt x="161" y="80"/>
                  <a:pt x="162" y="80"/>
                </a:cubicBezTo>
                <a:cubicBezTo>
                  <a:pt x="162" y="79"/>
                  <a:pt x="162" y="79"/>
                  <a:pt x="162" y="78"/>
                </a:cubicBezTo>
                <a:cubicBezTo>
                  <a:pt x="162" y="78"/>
                  <a:pt x="162" y="78"/>
                  <a:pt x="162" y="78"/>
                </a:cubicBezTo>
                <a:cubicBezTo>
                  <a:pt x="162" y="78"/>
                  <a:pt x="162" y="78"/>
                  <a:pt x="162" y="78"/>
                </a:cubicBezTo>
                <a:cubicBezTo>
                  <a:pt x="161" y="78"/>
                  <a:pt x="161" y="77"/>
                  <a:pt x="161" y="77"/>
                </a:cubicBezTo>
                <a:cubicBezTo>
                  <a:pt x="161" y="77"/>
                  <a:pt x="160" y="76"/>
                  <a:pt x="160" y="77"/>
                </a:cubicBezTo>
                <a:cubicBezTo>
                  <a:pt x="159" y="78"/>
                  <a:pt x="158" y="78"/>
                  <a:pt x="157" y="80"/>
                </a:cubicBezTo>
                <a:cubicBezTo>
                  <a:pt x="157" y="81"/>
                  <a:pt x="157" y="81"/>
                  <a:pt x="156" y="81"/>
                </a:cubicBezTo>
                <a:cubicBezTo>
                  <a:pt x="156" y="81"/>
                  <a:pt x="156" y="80"/>
                  <a:pt x="155" y="81"/>
                </a:cubicBezTo>
                <a:cubicBezTo>
                  <a:pt x="154" y="81"/>
                  <a:pt x="153" y="81"/>
                  <a:pt x="154" y="82"/>
                </a:cubicBezTo>
                <a:cubicBezTo>
                  <a:pt x="154" y="83"/>
                  <a:pt x="155" y="83"/>
                  <a:pt x="155" y="82"/>
                </a:cubicBezTo>
                <a:cubicBezTo>
                  <a:pt x="155" y="82"/>
                  <a:pt x="156" y="82"/>
                  <a:pt x="156" y="82"/>
                </a:cubicBezTo>
                <a:cubicBezTo>
                  <a:pt x="156" y="82"/>
                  <a:pt x="156" y="82"/>
                  <a:pt x="156" y="82"/>
                </a:cubicBezTo>
                <a:cubicBezTo>
                  <a:pt x="156" y="83"/>
                  <a:pt x="156" y="83"/>
                  <a:pt x="156" y="83"/>
                </a:cubicBezTo>
                <a:cubicBezTo>
                  <a:pt x="157" y="83"/>
                  <a:pt x="157" y="83"/>
                  <a:pt x="157" y="83"/>
                </a:cubicBezTo>
                <a:cubicBezTo>
                  <a:pt x="157" y="83"/>
                  <a:pt x="157" y="83"/>
                  <a:pt x="157" y="83"/>
                </a:cubicBezTo>
                <a:cubicBezTo>
                  <a:pt x="157" y="83"/>
                  <a:pt x="157" y="83"/>
                  <a:pt x="157" y="83"/>
                </a:cubicBezTo>
                <a:cubicBezTo>
                  <a:pt x="157" y="83"/>
                  <a:pt x="157" y="83"/>
                  <a:pt x="157" y="83"/>
                </a:cubicBezTo>
                <a:cubicBezTo>
                  <a:pt x="157" y="84"/>
                  <a:pt x="158" y="83"/>
                  <a:pt x="159" y="83"/>
                </a:cubicBezTo>
                <a:cubicBezTo>
                  <a:pt x="159" y="83"/>
                  <a:pt x="159" y="83"/>
                  <a:pt x="159" y="83"/>
                </a:cubicBezTo>
                <a:cubicBezTo>
                  <a:pt x="159" y="83"/>
                  <a:pt x="159" y="83"/>
                  <a:pt x="159" y="83"/>
                </a:cubicBezTo>
                <a:cubicBezTo>
                  <a:pt x="160" y="84"/>
                  <a:pt x="160" y="84"/>
                  <a:pt x="160" y="84"/>
                </a:cubicBezTo>
                <a:cubicBezTo>
                  <a:pt x="161" y="84"/>
                  <a:pt x="162" y="84"/>
                  <a:pt x="163" y="84"/>
                </a:cubicBezTo>
                <a:cubicBezTo>
                  <a:pt x="163" y="84"/>
                  <a:pt x="163" y="84"/>
                  <a:pt x="163" y="84"/>
                </a:cubicBezTo>
                <a:cubicBezTo>
                  <a:pt x="163" y="84"/>
                  <a:pt x="163" y="84"/>
                  <a:pt x="163" y="84"/>
                </a:cubicBezTo>
                <a:cubicBezTo>
                  <a:pt x="163" y="83"/>
                  <a:pt x="163" y="82"/>
                  <a:pt x="162" y="81"/>
                </a:cubicBezTo>
                <a:close/>
                <a:moveTo>
                  <a:pt x="206" y="29"/>
                </a:moveTo>
                <a:cubicBezTo>
                  <a:pt x="204" y="29"/>
                  <a:pt x="203" y="31"/>
                  <a:pt x="201" y="32"/>
                </a:cubicBezTo>
                <a:cubicBezTo>
                  <a:pt x="200" y="32"/>
                  <a:pt x="200" y="32"/>
                  <a:pt x="201" y="33"/>
                </a:cubicBezTo>
                <a:cubicBezTo>
                  <a:pt x="202" y="33"/>
                  <a:pt x="202" y="34"/>
                  <a:pt x="203" y="35"/>
                </a:cubicBezTo>
                <a:cubicBezTo>
                  <a:pt x="204" y="35"/>
                  <a:pt x="204" y="35"/>
                  <a:pt x="205" y="35"/>
                </a:cubicBezTo>
                <a:cubicBezTo>
                  <a:pt x="205" y="35"/>
                  <a:pt x="205" y="35"/>
                  <a:pt x="205" y="35"/>
                </a:cubicBezTo>
                <a:cubicBezTo>
                  <a:pt x="206" y="34"/>
                  <a:pt x="207" y="34"/>
                  <a:pt x="207" y="33"/>
                </a:cubicBezTo>
                <a:cubicBezTo>
                  <a:pt x="207" y="32"/>
                  <a:pt x="207" y="32"/>
                  <a:pt x="207" y="31"/>
                </a:cubicBezTo>
                <a:cubicBezTo>
                  <a:pt x="208" y="31"/>
                  <a:pt x="208" y="31"/>
                  <a:pt x="208" y="30"/>
                </a:cubicBezTo>
                <a:cubicBezTo>
                  <a:pt x="208" y="29"/>
                  <a:pt x="207" y="29"/>
                  <a:pt x="206" y="29"/>
                </a:cubicBezTo>
                <a:close/>
                <a:moveTo>
                  <a:pt x="154" y="77"/>
                </a:moveTo>
                <a:cubicBezTo>
                  <a:pt x="154" y="76"/>
                  <a:pt x="154" y="76"/>
                  <a:pt x="154" y="76"/>
                </a:cubicBezTo>
                <a:cubicBezTo>
                  <a:pt x="156" y="75"/>
                  <a:pt x="155" y="74"/>
                  <a:pt x="156" y="74"/>
                </a:cubicBezTo>
                <a:cubicBezTo>
                  <a:pt x="156" y="73"/>
                  <a:pt x="156" y="73"/>
                  <a:pt x="156" y="72"/>
                </a:cubicBezTo>
                <a:cubicBezTo>
                  <a:pt x="156" y="72"/>
                  <a:pt x="156" y="72"/>
                  <a:pt x="156" y="72"/>
                </a:cubicBezTo>
                <a:cubicBezTo>
                  <a:pt x="154" y="71"/>
                  <a:pt x="153" y="71"/>
                  <a:pt x="152" y="72"/>
                </a:cubicBezTo>
                <a:cubicBezTo>
                  <a:pt x="151" y="72"/>
                  <a:pt x="151" y="73"/>
                  <a:pt x="151" y="73"/>
                </a:cubicBezTo>
                <a:cubicBezTo>
                  <a:pt x="150" y="73"/>
                  <a:pt x="150" y="74"/>
                  <a:pt x="151" y="75"/>
                </a:cubicBezTo>
                <a:cubicBezTo>
                  <a:pt x="151" y="76"/>
                  <a:pt x="152" y="76"/>
                  <a:pt x="152" y="77"/>
                </a:cubicBezTo>
                <a:cubicBezTo>
                  <a:pt x="152" y="78"/>
                  <a:pt x="153" y="79"/>
                  <a:pt x="153" y="78"/>
                </a:cubicBezTo>
                <a:cubicBezTo>
                  <a:pt x="154" y="78"/>
                  <a:pt x="155" y="78"/>
                  <a:pt x="154" y="77"/>
                </a:cubicBezTo>
                <a:close/>
                <a:moveTo>
                  <a:pt x="215" y="26"/>
                </a:moveTo>
                <a:cubicBezTo>
                  <a:pt x="217" y="25"/>
                  <a:pt x="217" y="24"/>
                  <a:pt x="216" y="23"/>
                </a:cubicBezTo>
                <a:cubicBezTo>
                  <a:pt x="216" y="23"/>
                  <a:pt x="217" y="22"/>
                  <a:pt x="216" y="22"/>
                </a:cubicBezTo>
                <a:cubicBezTo>
                  <a:pt x="216" y="22"/>
                  <a:pt x="216" y="22"/>
                  <a:pt x="216" y="22"/>
                </a:cubicBezTo>
                <a:cubicBezTo>
                  <a:pt x="216" y="22"/>
                  <a:pt x="216" y="22"/>
                  <a:pt x="216" y="22"/>
                </a:cubicBezTo>
                <a:cubicBezTo>
                  <a:pt x="215" y="21"/>
                  <a:pt x="216" y="21"/>
                  <a:pt x="216" y="20"/>
                </a:cubicBezTo>
                <a:cubicBezTo>
                  <a:pt x="214" y="20"/>
                  <a:pt x="213" y="20"/>
                  <a:pt x="212" y="22"/>
                </a:cubicBezTo>
                <a:cubicBezTo>
                  <a:pt x="211" y="23"/>
                  <a:pt x="211" y="24"/>
                  <a:pt x="212" y="25"/>
                </a:cubicBezTo>
                <a:cubicBezTo>
                  <a:pt x="213" y="26"/>
                  <a:pt x="214" y="26"/>
                  <a:pt x="215" y="26"/>
                </a:cubicBezTo>
                <a:close/>
                <a:moveTo>
                  <a:pt x="210" y="42"/>
                </a:moveTo>
                <a:cubicBezTo>
                  <a:pt x="211" y="42"/>
                  <a:pt x="211" y="42"/>
                  <a:pt x="212" y="42"/>
                </a:cubicBezTo>
                <a:cubicBezTo>
                  <a:pt x="212" y="42"/>
                  <a:pt x="212" y="42"/>
                  <a:pt x="212" y="42"/>
                </a:cubicBezTo>
                <a:cubicBezTo>
                  <a:pt x="212" y="42"/>
                  <a:pt x="212" y="42"/>
                  <a:pt x="212" y="42"/>
                </a:cubicBezTo>
                <a:cubicBezTo>
                  <a:pt x="212" y="41"/>
                  <a:pt x="212" y="41"/>
                  <a:pt x="212" y="40"/>
                </a:cubicBezTo>
                <a:cubicBezTo>
                  <a:pt x="213" y="39"/>
                  <a:pt x="213" y="38"/>
                  <a:pt x="211" y="37"/>
                </a:cubicBezTo>
                <a:cubicBezTo>
                  <a:pt x="211" y="37"/>
                  <a:pt x="211" y="37"/>
                  <a:pt x="211" y="37"/>
                </a:cubicBezTo>
                <a:cubicBezTo>
                  <a:pt x="211" y="37"/>
                  <a:pt x="211" y="37"/>
                  <a:pt x="211" y="37"/>
                </a:cubicBezTo>
                <a:cubicBezTo>
                  <a:pt x="211" y="37"/>
                  <a:pt x="211" y="37"/>
                  <a:pt x="211" y="37"/>
                </a:cubicBezTo>
                <a:cubicBezTo>
                  <a:pt x="211" y="37"/>
                  <a:pt x="211" y="37"/>
                  <a:pt x="211" y="37"/>
                </a:cubicBezTo>
                <a:cubicBezTo>
                  <a:pt x="211" y="37"/>
                  <a:pt x="211" y="37"/>
                  <a:pt x="211" y="37"/>
                </a:cubicBezTo>
                <a:cubicBezTo>
                  <a:pt x="211" y="37"/>
                  <a:pt x="211" y="37"/>
                  <a:pt x="210" y="36"/>
                </a:cubicBezTo>
                <a:cubicBezTo>
                  <a:pt x="210" y="36"/>
                  <a:pt x="209" y="34"/>
                  <a:pt x="208" y="36"/>
                </a:cubicBezTo>
                <a:cubicBezTo>
                  <a:pt x="208" y="37"/>
                  <a:pt x="208" y="37"/>
                  <a:pt x="208" y="37"/>
                </a:cubicBezTo>
                <a:cubicBezTo>
                  <a:pt x="206" y="37"/>
                  <a:pt x="207" y="38"/>
                  <a:pt x="207" y="38"/>
                </a:cubicBezTo>
                <a:cubicBezTo>
                  <a:pt x="208" y="39"/>
                  <a:pt x="209" y="40"/>
                  <a:pt x="209" y="41"/>
                </a:cubicBezTo>
                <a:cubicBezTo>
                  <a:pt x="209" y="41"/>
                  <a:pt x="209" y="42"/>
                  <a:pt x="210" y="42"/>
                </a:cubicBezTo>
                <a:close/>
                <a:moveTo>
                  <a:pt x="209" y="41"/>
                </a:moveTo>
                <a:cubicBezTo>
                  <a:pt x="209" y="41"/>
                  <a:pt x="209" y="41"/>
                  <a:pt x="209" y="41"/>
                </a:cubicBezTo>
                <a:cubicBezTo>
                  <a:pt x="209" y="41"/>
                  <a:pt x="209" y="41"/>
                  <a:pt x="209" y="41"/>
                </a:cubicBezTo>
                <a:cubicBezTo>
                  <a:pt x="209" y="41"/>
                  <a:pt x="209" y="41"/>
                  <a:pt x="209" y="41"/>
                </a:cubicBezTo>
                <a:cubicBezTo>
                  <a:pt x="209" y="41"/>
                  <a:pt x="209" y="41"/>
                  <a:pt x="209" y="41"/>
                </a:cubicBezTo>
                <a:cubicBezTo>
                  <a:pt x="209" y="41"/>
                  <a:pt x="209" y="41"/>
                  <a:pt x="209" y="41"/>
                </a:cubicBezTo>
                <a:close/>
                <a:moveTo>
                  <a:pt x="442" y="102"/>
                </a:moveTo>
                <a:cubicBezTo>
                  <a:pt x="442" y="101"/>
                  <a:pt x="442" y="101"/>
                  <a:pt x="442" y="101"/>
                </a:cubicBezTo>
                <a:cubicBezTo>
                  <a:pt x="441" y="101"/>
                  <a:pt x="441" y="101"/>
                  <a:pt x="440" y="101"/>
                </a:cubicBezTo>
                <a:cubicBezTo>
                  <a:pt x="439" y="102"/>
                  <a:pt x="438" y="101"/>
                  <a:pt x="436" y="100"/>
                </a:cubicBezTo>
                <a:cubicBezTo>
                  <a:pt x="435" y="99"/>
                  <a:pt x="434" y="98"/>
                  <a:pt x="433" y="98"/>
                </a:cubicBezTo>
                <a:cubicBezTo>
                  <a:pt x="432" y="97"/>
                  <a:pt x="431" y="97"/>
                  <a:pt x="431" y="98"/>
                </a:cubicBezTo>
                <a:cubicBezTo>
                  <a:pt x="431" y="99"/>
                  <a:pt x="432" y="99"/>
                  <a:pt x="432" y="99"/>
                </a:cubicBezTo>
                <a:cubicBezTo>
                  <a:pt x="433" y="99"/>
                  <a:pt x="434" y="100"/>
                  <a:pt x="434" y="101"/>
                </a:cubicBezTo>
                <a:cubicBezTo>
                  <a:pt x="434" y="101"/>
                  <a:pt x="434" y="102"/>
                  <a:pt x="435" y="102"/>
                </a:cubicBezTo>
                <a:cubicBezTo>
                  <a:pt x="436" y="102"/>
                  <a:pt x="437" y="103"/>
                  <a:pt x="439" y="104"/>
                </a:cubicBezTo>
                <a:cubicBezTo>
                  <a:pt x="439" y="104"/>
                  <a:pt x="440" y="104"/>
                  <a:pt x="441" y="104"/>
                </a:cubicBezTo>
                <a:cubicBezTo>
                  <a:pt x="441" y="103"/>
                  <a:pt x="442" y="103"/>
                  <a:pt x="442" y="102"/>
                </a:cubicBezTo>
                <a:close/>
                <a:moveTo>
                  <a:pt x="183" y="63"/>
                </a:moveTo>
                <a:cubicBezTo>
                  <a:pt x="183" y="62"/>
                  <a:pt x="184" y="62"/>
                  <a:pt x="184" y="61"/>
                </a:cubicBezTo>
                <a:cubicBezTo>
                  <a:pt x="183" y="60"/>
                  <a:pt x="183" y="58"/>
                  <a:pt x="181" y="59"/>
                </a:cubicBezTo>
                <a:cubicBezTo>
                  <a:pt x="181" y="58"/>
                  <a:pt x="183" y="57"/>
                  <a:pt x="182" y="56"/>
                </a:cubicBezTo>
                <a:cubicBezTo>
                  <a:pt x="181" y="56"/>
                  <a:pt x="181" y="56"/>
                  <a:pt x="180" y="56"/>
                </a:cubicBezTo>
                <a:cubicBezTo>
                  <a:pt x="180" y="57"/>
                  <a:pt x="179" y="57"/>
                  <a:pt x="179" y="58"/>
                </a:cubicBezTo>
                <a:cubicBezTo>
                  <a:pt x="180" y="59"/>
                  <a:pt x="180" y="60"/>
                  <a:pt x="180" y="60"/>
                </a:cubicBezTo>
                <a:cubicBezTo>
                  <a:pt x="179" y="62"/>
                  <a:pt x="181" y="64"/>
                  <a:pt x="182" y="64"/>
                </a:cubicBezTo>
                <a:cubicBezTo>
                  <a:pt x="183" y="64"/>
                  <a:pt x="183" y="63"/>
                  <a:pt x="183" y="63"/>
                </a:cubicBezTo>
                <a:close/>
                <a:moveTo>
                  <a:pt x="156" y="34"/>
                </a:moveTo>
                <a:cubicBezTo>
                  <a:pt x="156" y="35"/>
                  <a:pt x="156" y="36"/>
                  <a:pt x="156" y="38"/>
                </a:cubicBezTo>
                <a:cubicBezTo>
                  <a:pt x="157" y="37"/>
                  <a:pt x="158" y="37"/>
                  <a:pt x="158" y="36"/>
                </a:cubicBezTo>
                <a:cubicBezTo>
                  <a:pt x="159" y="35"/>
                  <a:pt x="159" y="35"/>
                  <a:pt x="160" y="34"/>
                </a:cubicBezTo>
                <a:cubicBezTo>
                  <a:pt x="160" y="34"/>
                  <a:pt x="160" y="33"/>
                  <a:pt x="160" y="32"/>
                </a:cubicBezTo>
                <a:cubicBezTo>
                  <a:pt x="160" y="32"/>
                  <a:pt x="160" y="32"/>
                  <a:pt x="160" y="32"/>
                </a:cubicBezTo>
                <a:cubicBezTo>
                  <a:pt x="159" y="32"/>
                  <a:pt x="158" y="30"/>
                  <a:pt x="157" y="31"/>
                </a:cubicBezTo>
                <a:cubicBezTo>
                  <a:pt x="157" y="32"/>
                  <a:pt x="155" y="32"/>
                  <a:pt x="156" y="34"/>
                </a:cubicBezTo>
                <a:cubicBezTo>
                  <a:pt x="156" y="34"/>
                  <a:pt x="156" y="34"/>
                  <a:pt x="156" y="34"/>
                </a:cubicBezTo>
                <a:close/>
                <a:moveTo>
                  <a:pt x="204" y="55"/>
                </a:moveTo>
                <a:cubicBezTo>
                  <a:pt x="204" y="56"/>
                  <a:pt x="203" y="56"/>
                  <a:pt x="203" y="57"/>
                </a:cubicBezTo>
                <a:cubicBezTo>
                  <a:pt x="203" y="58"/>
                  <a:pt x="204" y="59"/>
                  <a:pt x="204" y="59"/>
                </a:cubicBezTo>
                <a:cubicBezTo>
                  <a:pt x="205" y="59"/>
                  <a:pt x="206" y="60"/>
                  <a:pt x="207" y="59"/>
                </a:cubicBezTo>
                <a:cubicBezTo>
                  <a:pt x="207" y="58"/>
                  <a:pt x="208" y="57"/>
                  <a:pt x="208" y="56"/>
                </a:cubicBezTo>
                <a:cubicBezTo>
                  <a:pt x="208" y="55"/>
                  <a:pt x="208" y="55"/>
                  <a:pt x="207" y="55"/>
                </a:cubicBezTo>
                <a:cubicBezTo>
                  <a:pt x="206" y="55"/>
                  <a:pt x="205" y="55"/>
                  <a:pt x="204" y="55"/>
                </a:cubicBezTo>
                <a:close/>
                <a:moveTo>
                  <a:pt x="175" y="56"/>
                </a:moveTo>
                <a:cubicBezTo>
                  <a:pt x="176" y="56"/>
                  <a:pt x="176" y="57"/>
                  <a:pt x="176" y="57"/>
                </a:cubicBezTo>
                <a:cubicBezTo>
                  <a:pt x="175" y="58"/>
                  <a:pt x="175" y="59"/>
                  <a:pt x="176" y="60"/>
                </a:cubicBezTo>
                <a:cubicBezTo>
                  <a:pt x="176" y="61"/>
                  <a:pt x="176" y="61"/>
                  <a:pt x="177" y="61"/>
                </a:cubicBezTo>
                <a:cubicBezTo>
                  <a:pt x="177" y="61"/>
                  <a:pt x="177" y="61"/>
                  <a:pt x="177" y="60"/>
                </a:cubicBezTo>
                <a:cubicBezTo>
                  <a:pt x="178" y="59"/>
                  <a:pt x="177" y="59"/>
                  <a:pt x="177" y="58"/>
                </a:cubicBezTo>
                <a:cubicBezTo>
                  <a:pt x="177" y="57"/>
                  <a:pt x="177" y="56"/>
                  <a:pt x="176" y="55"/>
                </a:cubicBezTo>
                <a:cubicBezTo>
                  <a:pt x="176" y="55"/>
                  <a:pt x="176" y="55"/>
                  <a:pt x="176" y="55"/>
                </a:cubicBezTo>
                <a:cubicBezTo>
                  <a:pt x="176" y="55"/>
                  <a:pt x="176" y="55"/>
                  <a:pt x="176" y="55"/>
                </a:cubicBezTo>
                <a:cubicBezTo>
                  <a:pt x="176" y="54"/>
                  <a:pt x="175" y="54"/>
                  <a:pt x="175" y="55"/>
                </a:cubicBezTo>
                <a:cubicBezTo>
                  <a:pt x="174" y="56"/>
                  <a:pt x="175" y="56"/>
                  <a:pt x="175" y="56"/>
                </a:cubicBezTo>
                <a:close/>
                <a:moveTo>
                  <a:pt x="190" y="67"/>
                </a:moveTo>
                <a:cubicBezTo>
                  <a:pt x="190" y="67"/>
                  <a:pt x="189" y="67"/>
                  <a:pt x="189" y="67"/>
                </a:cubicBezTo>
                <a:cubicBezTo>
                  <a:pt x="189" y="68"/>
                  <a:pt x="188" y="68"/>
                  <a:pt x="189" y="69"/>
                </a:cubicBezTo>
                <a:cubicBezTo>
                  <a:pt x="189" y="70"/>
                  <a:pt x="188" y="70"/>
                  <a:pt x="188" y="70"/>
                </a:cubicBezTo>
                <a:cubicBezTo>
                  <a:pt x="188" y="70"/>
                  <a:pt x="187" y="70"/>
                  <a:pt x="187" y="71"/>
                </a:cubicBezTo>
                <a:cubicBezTo>
                  <a:pt x="187" y="71"/>
                  <a:pt x="188" y="72"/>
                  <a:pt x="189" y="72"/>
                </a:cubicBezTo>
                <a:cubicBezTo>
                  <a:pt x="190" y="71"/>
                  <a:pt x="191" y="70"/>
                  <a:pt x="191" y="69"/>
                </a:cubicBezTo>
                <a:cubicBezTo>
                  <a:pt x="191" y="68"/>
                  <a:pt x="190" y="68"/>
                  <a:pt x="190" y="67"/>
                </a:cubicBezTo>
                <a:close/>
                <a:moveTo>
                  <a:pt x="221" y="27"/>
                </a:moveTo>
                <a:cubicBezTo>
                  <a:pt x="222" y="27"/>
                  <a:pt x="223" y="28"/>
                  <a:pt x="223" y="28"/>
                </a:cubicBezTo>
                <a:cubicBezTo>
                  <a:pt x="224" y="29"/>
                  <a:pt x="225" y="28"/>
                  <a:pt x="225" y="28"/>
                </a:cubicBezTo>
                <a:cubicBezTo>
                  <a:pt x="225" y="27"/>
                  <a:pt x="225" y="26"/>
                  <a:pt x="224" y="26"/>
                </a:cubicBezTo>
                <a:cubicBezTo>
                  <a:pt x="224" y="26"/>
                  <a:pt x="223" y="26"/>
                  <a:pt x="221" y="25"/>
                </a:cubicBezTo>
                <a:cubicBezTo>
                  <a:pt x="221" y="25"/>
                  <a:pt x="220" y="26"/>
                  <a:pt x="220" y="26"/>
                </a:cubicBezTo>
                <a:cubicBezTo>
                  <a:pt x="220" y="27"/>
                  <a:pt x="221" y="27"/>
                  <a:pt x="221" y="27"/>
                </a:cubicBezTo>
                <a:close/>
                <a:moveTo>
                  <a:pt x="182" y="68"/>
                </a:moveTo>
                <a:cubicBezTo>
                  <a:pt x="181" y="68"/>
                  <a:pt x="181" y="69"/>
                  <a:pt x="181" y="70"/>
                </a:cubicBezTo>
                <a:cubicBezTo>
                  <a:pt x="182" y="71"/>
                  <a:pt x="181" y="72"/>
                  <a:pt x="182" y="73"/>
                </a:cubicBezTo>
                <a:cubicBezTo>
                  <a:pt x="183" y="72"/>
                  <a:pt x="184" y="71"/>
                  <a:pt x="183" y="69"/>
                </a:cubicBezTo>
                <a:cubicBezTo>
                  <a:pt x="183" y="69"/>
                  <a:pt x="183" y="68"/>
                  <a:pt x="182" y="68"/>
                </a:cubicBezTo>
                <a:close/>
                <a:moveTo>
                  <a:pt x="215" y="31"/>
                </a:moveTo>
                <a:cubicBezTo>
                  <a:pt x="216" y="31"/>
                  <a:pt x="217" y="31"/>
                  <a:pt x="217" y="31"/>
                </a:cubicBezTo>
                <a:cubicBezTo>
                  <a:pt x="217" y="31"/>
                  <a:pt x="217" y="31"/>
                  <a:pt x="217" y="31"/>
                </a:cubicBezTo>
                <a:cubicBezTo>
                  <a:pt x="217" y="31"/>
                  <a:pt x="217" y="31"/>
                  <a:pt x="217" y="31"/>
                </a:cubicBezTo>
                <a:cubicBezTo>
                  <a:pt x="218" y="31"/>
                  <a:pt x="218" y="31"/>
                  <a:pt x="218" y="32"/>
                </a:cubicBezTo>
                <a:cubicBezTo>
                  <a:pt x="218" y="32"/>
                  <a:pt x="219" y="32"/>
                  <a:pt x="219" y="32"/>
                </a:cubicBezTo>
                <a:cubicBezTo>
                  <a:pt x="220" y="32"/>
                  <a:pt x="220" y="31"/>
                  <a:pt x="220" y="31"/>
                </a:cubicBezTo>
                <a:cubicBezTo>
                  <a:pt x="220" y="30"/>
                  <a:pt x="219" y="30"/>
                  <a:pt x="219" y="30"/>
                </a:cubicBezTo>
                <a:cubicBezTo>
                  <a:pt x="218" y="30"/>
                  <a:pt x="216" y="30"/>
                  <a:pt x="215" y="30"/>
                </a:cubicBezTo>
                <a:cubicBezTo>
                  <a:pt x="214" y="30"/>
                  <a:pt x="214" y="30"/>
                  <a:pt x="215" y="31"/>
                </a:cubicBezTo>
                <a:close/>
                <a:moveTo>
                  <a:pt x="235" y="13"/>
                </a:moveTo>
                <a:cubicBezTo>
                  <a:pt x="234" y="13"/>
                  <a:pt x="234" y="13"/>
                  <a:pt x="234" y="13"/>
                </a:cubicBezTo>
                <a:cubicBezTo>
                  <a:pt x="233" y="14"/>
                  <a:pt x="235" y="16"/>
                  <a:pt x="236" y="16"/>
                </a:cubicBezTo>
                <a:cubicBezTo>
                  <a:pt x="236" y="16"/>
                  <a:pt x="237" y="15"/>
                  <a:pt x="237" y="15"/>
                </a:cubicBezTo>
                <a:cubicBezTo>
                  <a:pt x="237" y="13"/>
                  <a:pt x="236" y="13"/>
                  <a:pt x="235" y="13"/>
                </a:cubicBezTo>
                <a:close/>
                <a:moveTo>
                  <a:pt x="214" y="83"/>
                </a:moveTo>
                <a:cubicBezTo>
                  <a:pt x="213" y="83"/>
                  <a:pt x="213" y="82"/>
                  <a:pt x="212" y="81"/>
                </a:cubicBezTo>
                <a:cubicBezTo>
                  <a:pt x="212" y="81"/>
                  <a:pt x="212" y="81"/>
                  <a:pt x="212" y="81"/>
                </a:cubicBezTo>
                <a:cubicBezTo>
                  <a:pt x="211" y="81"/>
                  <a:pt x="210" y="81"/>
                  <a:pt x="210" y="82"/>
                </a:cubicBezTo>
                <a:cubicBezTo>
                  <a:pt x="210" y="82"/>
                  <a:pt x="209" y="82"/>
                  <a:pt x="210" y="82"/>
                </a:cubicBezTo>
                <a:cubicBezTo>
                  <a:pt x="211" y="83"/>
                  <a:pt x="211" y="82"/>
                  <a:pt x="212" y="82"/>
                </a:cubicBezTo>
                <a:cubicBezTo>
                  <a:pt x="212" y="82"/>
                  <a:pt x="212" y="82"/>
                  <a:pt x="212" y="82"/>
                </a:cubicBezTo>
                <a:cubicBezTo>
                  <a:pt x="212" y="82"/>
                  <a:pt x="212" y="82"/>
                  <a:pt x="212" y="82"/>
                </a:cubicBezTo>
                <a:cubicBezTo>
                  <a:pt x="212" y="83"/>
                  <a:pt x="212" y="84"/>
                  <a:pt x="213" y="84"/>
                </a:cubicBezTo>
                <a:cubicBezTo>
                  <a:pt x="213" y="84"/>
                  <a:pt x="213" y="84"/>
                  <a:pt x="214" y="84"/>
                </a:cubicBezTo>
                <a:cubicBezTo>
                  <a:pt x="214" y="84"/>
                  <a:pt x="214" y="83"/>
                  <a:pt x="214" y="83"/>
                </a:cubicBezTo>
                <a:close/>
                <a:moveTo>
                  <a:pt x="212" y="13"/>
                </a:moveTo>
                <a:cubicBezTo>
                  <a:pt x="212" y="12"/>
                  <a:pt x="213" y="12"/>
                  <a:pt x="212" y="12"/>
                </a:cubicBezTo>
                <a:cubicBezTo>
                  <a:pt x="212" y="11"/>
                  <a:pt x="212" y="11"/>
                  <a:pt x="212" y="11"/>
                </a:cubicBezTo>
                <a:cubicBezTo>
                  <a:pt x="211" y="11"/>
                  <a:pt x="211" y="10"/>
                  <a:pt x="210" y="11"/>
                </a:cubicBezTo>
                <a:cubicBezTo>
                  <a:pt x="210" y="12"/>
                  <a:pt x="209" y="12"/>
                  <a:pt x="210" y="13"/>
                </a:cubicBezTo>
                <a:cubicBezTo>
                  <a:pt x="211" y="13"/>
                  <a:pt x="211" y="13"/>
                  <a:pt x="212" y="13"/>
                </a:cubicBezTo>
                <a:close/>
                <a:moveTo>
                  <a:pt x="196" y="66"/>
                </a:moveTo>
                <a:cubicBezTo>
                  <a:pt x="196" y="65"/>
                  <a:pt x="194" y="64"/>
                  <a:pt x="193" y="64"/>
                </a:cubicBezTo>
                <a:cubicBezTo>
                  <a:pt x="193" y="64"/>
                  <a:pt x="193" y="64"/>
                  <a:pt x="193" y="64"/>
                </a:cubicBezTo>
                <a:cubicBezTo>
                  <a:pt x="193" y="65"/>
                  <a:pt x="192" y="65"/>
                  <a:pt x="193" y="65"/>
                </a:cubicBezTo>
                <a:cubicBezTo>
                  <a:pt x="194" y="66"/>
                  <a:pt x="195" y="66"/>
                  <a:pt x="195" y="66"/>
                </a:cubicBezTo>
                <a:cubicBezTo>
                  <a:pt x="196" y="67"/>
                  <a:pt x="196" y="66"/>
                  <a:pt x="196" y="66"/>
                </a:cubicBezTo>
                <a:close/>
                <a:moveTo>
                  <a:pt x="150" y="77"/>
                </a:moveTo>
                <a:cubicBezTo>
                  <a:pt x="149" y="76"/>
                  <a:pt x="149" y="78"/>
                  <a:pt x="149" y="78"/>
                </a:cubicBezTo>
                <a:cubicBezTo>
                  <a:pt x="149" y="78"/>
                  <a:pt x="148" y="78"/>
                  <a:pt x="148" y="79"/>
                </a:cubicBezTo>
                <a:cubicBezTo>
                  <a:pt x="148" y="79"/>
                  <a:pt x="148" y="79"/>
                  <a:pt x="148" y="79"/>
                </a:cubicBezTo>
                <a:cubicBezTo>
                  <a:pt x="148" y="79"/>
                  <a:pt x="148" y="79"/>
                  <a:pt x="148" y="79"/>
                </a:cubicBezTo>
                <a:cubicBezTo>
                  <a:pt x="148" y="79"/>
                  <a:pt x="148" y="79"/>
                  <a:pt x="148" y="79"/>
                </a:cubicBezTo>
                <a:cubicBezTo>
                  <a:pt x="148" y="79"/>
                  <a:pt x="148" y="80"/>
                  <a:pt x="148" y="80"/>
                </a:cubicBezTo>
                <a:cubicBezTo>
                  <a:pt x="148" y="81"/>
                  <a:pt x="148" y="81"/>
                  <a:pt x="149" y="80"/>
                </a:cubicBezTo>
                <a:cubicBezTo>
                  <a:pt x="149" y="80"/>
                  <a:pt x="149" y="80"/>
                  <a:pt x="149" y="80"/>
                </a:cubicBezTo>
                <a:cubicBezTo>
                  <a:pt x="150" y="80"/>
                  <a:pt x="151" y="79"/>
                  <a:pt x="151" y="79"/>
                </a:cubicBezTo>
                <a:cubicBezTo>
                  <a:pt x="151" y="78"/>
                  <a:pt x="150" y="77"/>
                  <a:pt x="150" y="77"/>
                </a:cubicBezTo>
                <a:close/>
                <a:moveTo>
                  <a:pt x="444" y="115"/>
                </a:moveTo>
                <a:cubicBezTo>
                  <a:pt x="443" y="114"/>
                  <a:pt x="442" y="113"/>
                  <a:pt x="441" y="113"/>
                </a:cubicBezTo>
                <a:cubicBezTo>
                  <a:pt x="441" y="113"/>
                  <a:pt x="440" y="113"/>
                  <a:pt x="440" y="113"/>
                </a:cubicBezTo>
                <a:cubicBezTo>
                  <a:pt x="440" y="113"/>
                  <a:pt x="440" y="114"/>
                  <a:pt x="441" y="114"/>
                </a:cubicBezTo>
                <a:cubicBezTo>
                  <a:pt x="441" y="115"/>
                  <a:pt x="443" y="115"/>
                  <a:pt x="444" y="116"/>
                </a:cubicBezTo>
                <a:cubicBezTo>
                  <a:pt x="444" y="116"/>
                  <a:pt x="444" y="115"/>
                  <a:pt x="444" y="115"/>
                </a:cubicBezTo>
                <a:cubicBezTo>
                  <a:pt x="444" y="115"/>
                  <a:pt x="445" y="115"/>
                  <a:pt x="444" y="115"/>
                </a:cubicBezTo>
                <a:close/>
                <a:moveTo>
                  <a:pt x="451" y="80"/>
                </a:moveTo>
                <a:cubicBezTo>
                  <a:pt x="451" y="81"/>
                  <a:pt x="451" y="81"/>
                  <a:pt x="451" y="81"/>
                </a:cubicBezTo>
                <a:cubicBezTo>
                  <a:pt x="452" y="82"/>
                  <a:pt x="452" y="82"/>
                  <a:pt x="452" y="81"/>
                </a:cubicBezTo>
                <a:cubicBezTo>
                  <a:pt x="453" y="81"/>
                  <a:pt x="454" y="80"/>
                  <a:pt x="454" y="79"/>
                </a:cubicBezTo>
                <a:cubicBezTo>
                  <a:pt x="455" y="78"/>
                  <a:pt x="454" y="78"/>
                  <a:pt x="454" y="78"/>
                </a:cubicBezTo>
                <a:cubicBezTo>
                  <a:pt x="453" y="79"/>
                  <a:pt x="452" y="79"/>
                  <a:pt x="451" y="80"/>
                </a:cubicBezTo>
                <a:close/>
                <a:moveTo>
                  <a:pt x="442" y="74"/>
                </a:moveTo>
                <a:cubicBezTo>
                  <a:pt x="442" y="74"/>
                  <a:pt x="441" y="74"/>
                  <a:pt x="441" y="74"/>
                </a:cubicBezTo>
                <a:cubicBezTo>
                  <a:pt x="441" y="73"/>
                  <a:pt x="440" y="73"/>
                  <a:pt x="440" y="74"/>
                </a:cubicBezTo>
                <a:cubicBezTo>
                  <a:pt x="440" y="74"/>
                  <a:pt x="440" y="74"/>
                  <a:pt x="440" y="75"/>
                </a:cubicBezTo>
                <a:cubicBezTo>
                  <a:pt x="440" y="76"/>
                  <a:pt x="441" y="75"/>
                  <a:pt x="442" y="75"/>
                </a:cubicBezTo>
                <a:cubicBezTo>
                  <a:pt x="442" y="75"/>
                  <a:pt x="443" y="76"/>
                  <a:pt x="443" y="75"/>
                </a:cubicBezTo>
                <a:cubicBezTo>
                  <a:pt x="444" y="74"/>
                  <a:pt x="442" y="75"/>
                  <a:pt x="442" y="74"/>
                </a:cubicBezTo>
                <a:close/>
                <a:moveTo>
                  <a:pt x="493" y="91"/>
                </a:moveTo>
                <a:cubicBezTo>
                  <a:pt x="494" y="93"/>
                  <a:pt x="493" y="94"/>
                  <a:pt x="493" y="95"/>
                </a:cubicBezTo>
                <a:cubicBezTo>
                  <a:pt x="493" y="94"/>
                  <a:pt x="494" y="93"/>
                  <a:pt x="495" y="93"/>
                </a:cubicBezTo>
                <a:cubicBezTo>
                  <a:pt x="495" y="93"/>
                  <a:pt x="495" y="92"/>
                  <a:pt x="495" y="92"/>
                </a:cubicBezTo>
                <a:cubicBezTo>
                  <a:pt x="494" y="92"/>
                  <a:pt x="494" y="91"/>
                  <a:pt x="493" y="91"/>
                </a:cubicBezTo>
                <a:cubicBezTo>
                  <a:pt x="493" y="91"/>
                  <a:pt x="493" y="91"/>
                  <a:pt x="493" y="91"/>
                </a:cubicBezTo>
                <a:close/>
                <a:moveTo>
                  <a:pt x="213" y="36"/>
                </a:moveTo>
                <a:cubicBezTo>
                  <a:pt x="213" y="36"/>
                  <a:pt x="213" y="35"/>
                  <a:pt x="213" y="35"/>
                </a:cubicBezTo>
                <a:cubicBezTo>
                  <a:pt x="213" y="35"/>
                  <a:pt x="212" y="34"/>
                  <a:pt x="212" y="35"/>
                </a:cubicBezTo>
                <a:cubicBezTo>
                  <a:pt x="211" y="35"/>
                  <a:pt x="211" y="35"/>
                  <a:pt x="211" y="36"/>
                </a:cubicBezTo>
                <a:cubicBezTo>
                  <a:pt x="211" y="36"/>
                  <a:pt x="211" y="37"/>
                  <a:pt x="211" y="37"/>
                </a:cubicBezTo>
                <a:cubicBezTo>
                  <a:pt x="212" y="37"/>
                  <a:pt x="212" y="37"/>
                  <a:pt x="213" y="36"/>
                </a:cubicBezTo>
                <a:close/>
                <a:moveTo>
                  <a:pt x="209" y="34"/>
                </a:moveTo>
                <a:cubicBezTo>
                  <a:pt x="209" y="34"/>
                  <a:pt x="210" y="35"/>
                  <a:pt x="210" y="35"/>
                </a:cubicBezTo>
                <a:cubicBezTo>
                  <a:pt x="211" y="34"/>
                  <a:pt x="212" y="34"/>
                  <a:pt x="211" y="33"/>
                </a:cubicBezTo>
                <a:cubicBezTo>
                  <a:pt x="211" y="33"/>
                  <a:pt x="210" y="32"/>
                  <a:pt x="210" y="33"/>
                </a:cubicBezTo>
                <a:cubicBezTo>
                  <a:pt x="209" y="33"/>
                  <a:pt x="208" y="33"/>
                  <a:pt x="209" y="34"/>
                </a:cubicBezTo>
                <a:close/>
                <a:moveTo>
                  <a:pt x="445" y="102"/>
                </a:moveTo>
                <a:cubicBezTo>
                  <a:pt x="444" y="102"/>
                  <a:pt x="444" y="102"/>
                  <a:pt x="444" y="102"/>
                </a:cubicBezTo>
                <a:cubicBezTo>
                  <a:pt x="444" y="103"/>
                  <a:pt x="444" y="103"/>
                  <a:pt x="445" y="103"/>
                </a:cubicBezTo>
                <a:cubicBezTo>
                  <a:pt x="445" y="103"/>
                  <a:pt x="445" y="103"/>
                  <a:pt x="446" y="103"/>
                </a:cubicBezTo>
                <a:cubicBezTo>
                  <a:pt x="446" y="102"/>
                  <a:pt x="445" y="102"/>
                  <a:pt x="445" y="102"/>
                </a:cubicBezTo>
                <a:close/>
                <a:moveTo>
                  <a:pt x="212" y="56"/>
                </a:moveTo>
                <a:cubicBezTo>
                  <a:pt x="212" y="56"/>
                  <a:pt x="211" y="56"/>
                  <a:pt x="211" y="57"/>
                </a:cubicBezTo>
                <a:cubicBezTo>
                  <a:pt x="211" y="57"/>
                  <a:pt x="212" y="58"/>
                  <a:pt x="213" y="58"/>
                </a:cubicBezTo>
                <a:cubicBezTo>
                  <a:pt x="213" y="57"/>
                  <a:pt x="213" y="57"/>
                  <a:pt x="213" y="56"/>
                </a:cubicBezTo>
                <a:cubicBezTo>
                  <a:pt x="213" y="56"/>
                  <a:pt x="213" y="56"/>
                  <a:pt x="213" y="56"/>
                </a:cubicBezTo>
                <a:cubicBezTo>
                  <a:pt x="213" y="56"/>
                  <a:pt x="213" y="56"/>
                  <a:pt x="213" y="56"/>
                </a:cubicBezTo>
                <a:cubicBezTo>
                  <a:pt x="213" y="55"/>
                  <a:pt x="213" y="55"/>
                  <a:pt x="212" y="56"/>
                </a:cubicBezTo>
                <a:close/>
                <a:moveTo>
                  <a:pt x="189" y="63"/>
                </a:moveTo>
                <a:cubicBezTo>
                  <a:pt x="189" y="63"/>
                  <a:pt x="189" y="63"/>
                  <a:pt x="189" y="63"/>
                </a:cubicBezTo>
                <a:cubicBezTo>
                  <a:pt x="189" y="63"/>
                  <a:pt x="189" y="63"/>
                  <a:pt x="189" y="63"/>
                </a:cubicBezTo>
                <a:cubicBezTo>
                  <a:pt x="189" y="63"/>
                  <a:pt x="189" y="64"/>
                  <a:pt x="188" y="64"/>
                </a:cubicBezTo>
                <a:cubicBezTo>
                  <a:pt x="187" y="64"/>
                  <a:pt x="187" y="64"/>
                  <a:pt x="188" y="65"/>
                </a:cubicBezTo>
                <a:cubicBezTo>
                  <a:pt x="189" y="66"/>
                  <a:pt x="189" y="65"/>
                  <a:pt x="189" y="64"/>
                </a:cubicBezTo>
                <a:cubicBezTo>
                  <a:pt x="189" y="64"/>
                  <a:pt x="189" y="64"/>
                  <a:pt x="189" y="64"/>
                </a:cubicBezTo>
                <a:cubicBezTo>
                  <a:pt x="189" y="64"/>
                  <a:pt x="189" y="64"/>
                  <a:pt x="189" y="64"/>
                </a:cubicBezTo>
                <a:cubicBezTo>
                  <a:pt x="190" y="64"/>
                  <a:pt x="190" y="63"/>
                  <a:pt x="189" y="63"/>
                </a:cubicBezTo>
                <a:close/>
                <a:moveTo>
                  <a:pt x="429" y="96"/>
                </a:moveTo>
                <a:cubicBezTo>
                  <a:pt x="429" y="97"/>
                  <a:pt x="428" y="97"/>
                  <a:pt x="429" y="98"/>
                </a:cubicBezTo>
                <a:cubicBezTo>
                  <a:pt x="429" y="98"/>
                  <a:pt x="429" y="98"/>
                  <a:pt x="430" y="98"/>
                </a:cubicBezTo>
                <a:cubicBezTo>
                  <a:pt x="430" y="98"/>
                  <a:pt x="430" y="98"/>
                  <a:pt x="430" y="98"/>
                </a:cubicBezTo>
                <a:cubicBezTo>
                  <a:pt x="430" y="98"/>
                  <a:pt x="431" y="97"/>
                  <a:pt x="431" y="97"/>
                </a:cubicBezTo>
                <a:cubicBezTo>
                  <a:pt x="430" y="96"/>
                  <a:pt x="430" y="96"/>
                  <a:pt x="429" y="96"/>
                </a:cubicBezTo>
                <a:close/>
                <a:moveTo>
                  <a:pt x="171" y="67"/>
                </a:moveTo>
                <a:cubicBezTo>
                  <a:pt x="171" y="67"/>
                  <a:pt x="170" y="67"/>
                  <a:pt x="170" y="66"/>
                </a:cubicBezTo>
                <a:cubicBezTo>
                  <a:pt x="169" y="66"/>
                  <a:pt x="169" y="66"/>
                  <a:pt x="169" y="66"/>
                </a:cubicBezTo>
                <a:cubicBezTo>
                  <a:pt x="169" y="66"/>
                  <a:pt x="169" y="67"/>
                  <a:pt x="169" y="67"/>
                </a:cubicBezTo>
                <a:cubicBezTo>
                  <a:pt x="169" y="68"/>
                  <a:pt x="170" y="68"/>
                  <a:pt x="171" y="67"/>
                </a:cubicBezTo>
                <a:close/>
                <a:moveTo>
                  <a:pt x="222" y="73"/>
                </a:moveTo>
                <a:cubicBezTo>
                  <a:pt x="221" y="73"/>
                  <a:pt x="221" y="73"/>
                  <a:pt x="221" y="73"/>
                </a:cubicBezTo>
                <a:cubicBezTo>
                  <a:pt x="221" y="74"/>
                  <a:pt x="222" y="75"/>
                  <a:pt x="222" y="75"/>
                </a:cubicBezTo>
                <a:cubicBezTo>
                  <a:pt x="222" y="75"/>
                  <a:pt x="223" y="75"/>
                  <a:pt x="223" y="74"/>
                </a:cubicBezTo>
                <a:cubicBezTo>
                  <a:pt x="223" y="74"/>
                  <a:pt x="222" y="73"/>
                  <a:pt x="222" y="73"/>
                </a:cubicBezTo>
                <a:close/>
                <a:moveTo>
                  <a:pt x="516" y="111"/>
                </a:moveTo>
                <a:cubicBezTo>
                  <a:pt x="516" y="111"/>
                  <a:pt x="517" y="111"/>
                  <a:pt x="517" y="111"/>
                </a:cubicBezTo>
                <a:cubicBezTo>
                  <a:pt x="517" y="110"/>
                  <a:pt x="516" y="110"/>
                  <a:pt x="516" y="110"/>
                </a:cubicBezTo>
                <a:cubicBezTo>
                  <a:pt x="515" y="110"/>
                  <a:pt x="515" y="110"/>
                  <a:pt x="515" y="111"/>
                </a:cubicBezTo>
                <a:cubicBezTo>
                  <a:pt x="515" y="111"/>
                  <a:pt x="515" y="111"/>
                  <a:pt x="516" y="111"/>
                </a:cubicBezTo>
                <a:close/>
                <a:moveTo>
                  <a:pt x="221" y="83"/>
                </a:moveTo>
                <a:cubicBezTo>
                  <a:pt x="221" y="83"/>
                  <a:pt x="220" y="83"/>
                  <a:pt x="220" y="84"/>
                </a:cubicBezTo>
                <a:cubicBezTo>
                  <a:pt x="220" y="84"/>
                  <a:pt x="220" y="84"/>
                  <a:pt x="221" y="84"/>
                </a:cubicBezTo>
                <a:cubicBezTo>
                  <a:pt x="221" y="84"/>
                  <a:pt x="221" y="84"/>
                  <a:pt x="221" y="84"/>
                </a:cubicBezTo>
                <a:cubicBezTo>
                  <a:pt x="221" y="83"/>
                  <a:pt x="221" y="83"/>
                  <a:pt x="221" y="83"/>
                </a:cubicBezTo>
                <a:close/>
                <a:moveTo>
                  <a:pt x="180" y="67"/>
                </a:moveTo>
                <a:cubicBezTo>
                  <a:pt x="180" y="67"/>
                  <a:pt x="180" y="67"/>
                  <a:pt x="180" y="68"/>
                </a:cubicBezTo>
                <a:cubicBezTo>
                  <a:pt x="180" y="68"/>
                  <a:pt x="180" y="68"/>
                  <a:pt x="180" y="68"/>
                </a:cubicBezTo>
                <a:cubicBezTo>
                  <a:pt x="181" y="68"/>
                  <a:pt x="180" y="68"/>
                  <a:pt x="181" y="67"/>
                </a:cubicBezTo>
                <a:cubicBezTo>
                  <a:pt x="181" y="67"/>
                  <a:pt x="181" y="67"/>
                  <a:pt x="180" y="67"/>
                </a:cubicBezTo>
                <a:close/>
                <a:moveTo>
                  <a:pt x="197" y="61"/>
                </a:moveTo>
                <a:cubicBezTo>
                  <a:pt x="197" y="61"/>
                  <a:pt x="198" y="62"/>
                  <a:pt x="198" y="62"/>
                </a:cubicBezTo>
                <a:cubicBezTo>
                  <a:pt x="198" y="62"/>
                  <a:pt x="199" y="61"/>
                  <a:pt x="199" y="61"/>
                </a:cubicBezTo>
                <a:cubicBezTo>
                  <a:pt x="199" y="61"/>
                  <a:pt x="198" y="60"/>
                  <a:pt x="198" y="60"/>
                </a:cubicBezTo>
                <a:cubicBezTo>
                  <a:pt x="198" y="60"/>
                  <a:pt x="197" y="61"/>
                  <a:pt x="197" y="61"/>
                </a:cubicBezTo>
                <a:close/>
                <a:moveTo>
                  <a:pt x="183" y="24"/>
                </a:moveTo>
                <a:cubicBezTo>
                  <a:pt x="182" y="25"/>
                  <a:pt x="183" y="25"/>
                  <a:pt x="183" y="26"/>
                </a:cubicBezTo>
                <a:cubicBezTo>
                  <a:pt x="184" y="25"/>
                  <a:pt x="183" y="25"/>
                  <a:pt x="183" y="24"/>
                </a:cubicBezTo>
                <a:close/>
                <a:moveTo>
                  <a:pt x="493" y="102"/>
                </a:moveTo>
                <a:cubicBezTo>
                  <a:pt x="493" y="102"/>
                  <a:pt x="493" y="103"/>
                  <a:pt x="493" y="103"/>
                </a:cubicBezTo>
                <a:cubicBezTo>
                  <a:pt x="493" y="103"/>
                  <a:pt x="493" y="102"/>
                  <a:pt x="494" y="102"/>
                </a:cubicBezTo>
                <a:cubicBezTo>
                  <a:pt x="494" y="102"/>
                  <a:pt x="494" y="101"/>
                  <a:pt x="493" y="101"/>
                </a:cubicBezTo>
                <a:cubicBezTo>
                  <a:pt x="493" y="101"/>
                  <a:pt x="493" y="102"/>
                  <a:pt x="493" y="102"/>
                </a:cubicBezTo>
                <a:close/>
                <a:moveTo>
                  <a:pt x="186" y="61"/>
                </a:moveTo>
                <a:cubicBezTo>
                  <a:pt x="186" y="62"/>
                  <a:pt x="186" y="62"/>
                  <a:pt x="186" y="62"/>
                </a:cubicBezTo>
                <a:cubicBezTo>
                  <a:pt x="187" y="63"/>
                  <a:pt x="188" y="62"/>
                  <a:pt x="188" y="61"/>
                </a:cubicBezTo>
                <a:cubicBezTo>
                  <a:pt x="188" y="61"/>
                  <a:pt x="188" y="60"/>
                  <a:pt x="187" y="59"/>
                </a:cubicBezTo>
                <a:cubicBezTo>
                  <a:pt x="186" y="58"/>
                  <a:pt x="186" y="59"/>
                  <a:pt x="185" y="59"/>
                </a:cubicBezTo>
                <a:cubicBezTo>
                  <a:pt x="185" y="60"/>
                  <a:pt x="185" y="60"/>
                  <a:pt x="185" y="61"/>
                </a:cubicBezTo>
                <a:cubicBezTo>
                  <a:pt x="185" y="61"/>
                  <a:pt x="185" y="61"/>
                  <a:pt x="185" y="61"/>
                </a:cubicBezTo>
                <a:cubicBezTo>
                  <a:pt x="184" y="62"/>
                  <a:pt x="184" y="63"/>
                  <a:pt x="184" y="64"/>
                </a:cubicBezTo>
                <a:cubicBezTo>
                  <a:pt x="183" y="65"/>
                  <a:pt x="184" y="66"/>
                  <a:pt x="185" y="66"/>
                </a:cubicBezTo>
                <a:cubicBezTo>
                  <a:pt x="186" y="67"/>
                  <a:pt x="186" y="66"/>
                  <a:pt x="186" y="65"/>
                </a:cubicBezTo>
                <a:cubicBezTo>
                  <a:pt x="187" y="65"/>
                  <a:pt x="185" y="65"/>
                  <a:pt x="186" y="64"/>
                </a:cubicBezTo>
                <a:cubicBezTo>
                  <a:pt x="186" y="63"/>
                  <a:pt x="186" y="62"/>
                  <a:pt x="186" y="62"/>
                </a:cubicBezTo>
                <a:cubicBezTo>
                  <a:pt x="185" y="61"/>
                  <a:pt x="186" y="61"/>
                  <a:pt x="186" y="61"/>
                </a:cubicBezTo>
                <a:close/>
                <a:moveTo>
                  <a:pt x="186" y="64"/>
                </a:moveTo>
                <a:cubicBezTo>
                  <a:pt x="186" y="64"/>
                  <a:pt x="186" y="64"/>
                  <a:pt x="186" y="64"/>
                </a:cubicBezTo>
                <a:cubicBezTo>
                  <a:pt x="186" y="64"/>
                  <a:pt x="186" y="64"/>
                  <a:pt x="186" y="64"/>
                </a:cubicBezTo>
                <a:close/>
                <a:moveTo>
                  <a:pt x="450" y="145"/>
                </a:moveTo>
                <a:cubicBezTo>
                  <a:pt x="450" y="145"/>
                  <a:pt x="450" y="145"/>
                  <a:pt x="450" y="145"/>
                </a:cubicBezTo>
                <a:cubicBezTo>
                  <a:pt x="450" y="146"/>
                  <a:pt x="450" y="146"/>
                  <a:pt x="450" y="146"/>
                </a:cubicBezTo>
                <a:cubicBezTo>
                  <a:pt x="451" y="146"/>
                  <a:pt x="451" y="146"/>
                  <a:pt x="451" y="146"/>
                </a:cubicBezTo>
                <a:cubicBezTo>
                  <a:pt x="450" y="146"/>
                  <a:pt x="451" y="145"/>
                  <a:pt x="450" y="145"/>
                </a:cubicBezTo>
                <a:close/>
                <a:moveTo>
                  <a:pt x="485" y="133"/>
                </a:moveTo>
                <a:cubicBezTo>
                  <a:pt x="485" y="133"/>
                  <a:pt x="485" y="133"/>
                  <a:pt x="485" y="133"/>
                </a:cubicBezTo>
                <a:cubicBezTo>
                  <a:pt x="485" y="133"/>
                  <a:pt x="485" y="133"/>
                  <a:pt x="485" y="133"/>
                </a:cubicBezTo>
                <a:cubicBezTo>
                  <a:pt x="485" y="133"/>
                  <a:pt x="485" y="132"/>
                  <a:pt x="485" y="132"/>
                </a:cubicBezTo>
                <a:cubicBezTo>
                  <a:pt x="485" y="131"/>
                  <a:pt x="485" y="130"/>
                  <a:pt x="485" y="130"/>
                </a:cubicBezTo>
                <a:cubicBezTo>
                  <a:pt x="483" y="130"/>
                  <a:pt x="484" y="131"/>
                  <a:pt x="484" y="132"/>
                </a:cubicBezTo>
                <a:cubicBezTo>
                  <a:pt x="484" y="133"/>
                  <a:pt x="484" y="135"/>
                  <a:pt x="485" y="136"/>
                </a:cubicBezTo>
                <a:cubicBezTo>
                  <a:pt x="485" y="135"/>
                  <a:pt x="485" y="134"/>
                  <a:pt x="485" y="133"/>
                </a:cubicBezTo>
                <a:close/>
                <a:moveTo>
                  <a:pt x="546" y="146"/>
                </a:moveTo>
                <a:cubicBezTo>
                  <a:pt x="546" y="146"/>
                  <a:pt x="546" y="146"/>
                  <a:pt x="546" y="146"/>
                </a:cubicBezTo>
                <a:cubicBezTo>
                  <a:pt x="546" y="146"/>
                  <a:pt x="546" y="145"/>
                  <a:pt x="545" y="145"/>
                </a:cubicBezTo>
                <a:cubicBezTo>
                  <a:pt x="544" y="144"/>
                  <a:pt x="543" y="144"/>
                  <a:pt x="542" y="145"/>
                </a:cubicBezTo>
                <a:cubicBezTo>
                  <a:pt x="541" y="145"/>
                  <a:pt x="541" y="145"/>
                  <a:pt x="540" y="145"/>
                </a:cubicBezTo>
                <a:cubicBezTo>
                  <a:pt x="539" y="144"/>
                  <a:pt x="540" y="144"/>
                  <a:pt x="540" y="143"/>
                </a:cubicBezTo>
                <a:cubicBezTo>
                  <a:pt x="540" y="143"/>
                  <a:pt x="540" y="143"/>
                  <a:pt x="540" y="143"/>
                </a:cubicBezTo>
                <a:cubicBezTo>
                  <a:pt x="540" y="143"/>
                  <a:pt x="540" y="143"/>
                  <a:pt x="540" y="143"/>
                </a:cubicBezTo>
                <a:cubicBezTo>
                  <a:pt x="540" y="143"/>
                  <a:pt x="540" y="142"/>
                  <a:pt x="540" y="141"/>
                </a:cubicBezTo>
                <a:cubicBezTo>
                  <a:pt x="539" y="140"/>
                  <a:pt x="539" y="139"/>
                  <a:pt x="538" y="138"/>
                </a:cubicBezTo>
                <a:cubicBezTo>
                  <a:pt x="538" y="138"/>
                  <a:pt x="537" y="138"/>
                  <a:pt x="537" y="138"/>
                </a:cubicBezTo>
                <a:cubicBezTo>
                  <a:pt x="537" y="139"/>
                  <a:pt x="537" y="141"/>
                  <a:pt x="536" y="142"/>
                </a:cubicBezTo>
                <a:cubicBezTo>
                  <a:pt x="536" y="142"/>
                  <a:pt x="536" y="142"/>
                  <a:pt x="536" y="142"/>
                </a:cubicBezTo>
                <a:cubicBezTo>
                  <a:pt x="534" y="142"/>
                  <a:pt x="534" y="143"/>
                  <a:pt x="534" y="145"/>
                </a:cubicBezTo>
                <a:cubicBezTo>
                  <a:pt x="534" y="145"/>
                  <a:pt x="534" y="145"/>
                  <a:pt x="534" y="145"/>
                </a:cubicBezTo>
                <a:cubicBezTo>
                  <a:pt x="534" y="145"/>
                  <a:pt x="534" y="145"/>
                  <a:pt x="534" y="145"/>
                </a:cubicBezTo>
                <a:cubicBezTo>
                  <a:pt x="534" y="145"/>
                  <a:pt x="534" y="145"/>
                  <a:pt x="534" y="145"/>
                </a:cubicBezTo>
                <a:cubicBezTo>
                  <a:pt x="534" y="145"/>
                  <a:pt x="534" y="145"/>
                  <a:pt x="534" y="145"/>
                </a:cubicBezTo>
                <a:cubicBezTo>
                  <a:pt x="534" y="146"/>
                  <a:pt x="534" y="146"/>
                  <a:pt x="535" y="147"/>
                </a:cubicBezTo>
                <a:cubicBezTo>
                  <a:pt x="536" y="147"/>
                  <a:pt x="536" y="148"/>
                  <a:pt x="537" y="149"/>
                </a:cubicBezTo>
                <a:cubicBezTo>
                  <a:pt x="538" y="150"/>
                  <a:pt x="540" y="149"/>
                  <a:pt x="541" y="150"/>
                </a:cubicBezTo>
                <a:cubicBezTo>
                  <a:pt x="541" y="150"/>
                  <a:pt x="541" y="150"/>
                  <a:pt x="541" y="150"/>
                </a:cubicBezTo>
                <a:cubicBezTo>
                  <a:pt x="541" y="150"/>
                  <a:pt x="541" y="150"/>
                  <a:pt x="541" y="150"/>
                </a:cubicBezTo>
                <a:cubicBezTo>
                  <a:pt x="541" y="150"/>
                  <a:pt x="541" y="150"/>
                  <a:pt x="541" y="150"/>
                </a:cubicBezTo>
                <a:cubicBezTo>
                  <a:pt x="541" y="150"/>
                  <a:pt x="542" y="150"/>
                  <a:pt x="542" y="150"/>
                </a:cubicBezTo>
                <a:cubicBezTo>
                  <a:pt x="542" y="150"/>
                  <a:pt x="542" y="150"/>
                  <a:pt x="542" y="150"/>
                </a:cubicBezTo>
                <a:cubicBezTo>
                  <a:pt x="542" y="150"/>
                  <a:pt x="542" y="150"/>
                  <a:pt x="542" y="150"/>
                </a:cubicBezTo>
                <a:cubicBezTo>
                  <a:pt x="543" y="150"/>
                  <a:pt x="543" y="151"/>
                  <a:pt x="544" y="151"/>
                </a:cubicBezTo>
                <a:cubicBezTo>
                  <a:pt x="545" y="151"/>
                  <a:pt x="545" y="150"/>
                  <a:pt x="546" y="149"/>
                </a:cubicBezTo>
                <a:cubicBezTo>
                  <a:pt x="546" y="149"/>
                  <a:pt x="546" y="149"/>
                  <a:pt x="546" y="148"/>
                </a:cubicBezTo>
                <a:cubicBezTo>
                  <a:pt x="546" y="148"/>
                  <a:pt x="546" y="148"/>
                  <a:pt x="546" y="148"/>
                </a:cubicBezTo>
                <a:cubicBezTo>
                  <a:pt x="547" y="148"/>
                  <a:pt x="547" y="147"/>
                  <a:pt x="546" y="146"/>
                </a:cubicBezTo>
                <a:close/>
                <a:moveTo>
                  <a:pt x="210" y="16"/>
                </a:moveTo>
                <a:cubicBezTo>
                  <a:pt x="210" y="16"/>
                  <a:pt x="209" y="16"/>
                  <a:pt x="209" y="16"/>
                </a:cubicBezTo>
                <a:cubicBezTo>
                  <a:pt x="209" y="16"/>
                  <a:pt x="210" y="16"/>
                  <a:pt x="210" y="16"/>
                </a:cubicBezTo>
                <a:cubicBezTo>
                  <a:pt x="210" y="16"/>
                  <a:pt x="210" y="16"/>
                  <a:pt x="210" y="16"/>
                </a:cubicBezTo>
                <a:cubicBezTo>
                  <a:pt x="210" y="16"/>
                  <a:pt x="210" y="15"/>
                  <a:pt x="210" y="16"/>
                </a:cubicBezTo>
                <a:close/>
                <a:moveTo>
                  <a:pt x="235" y="11"/>
                </a:moveTo>
                <a:cubicBezTo>
                  <a:pt x="235" y="11"/>
                  <a:pt x="235" y="11"/>
                  <a:pt x="235" y="11"/>
                </a:cubicBezTo>
                <a:cubicBezTo>
                  <a:pt x="235" y="11"/>
                  <a:pt x="235" y="11"/>
                  <a:pt x="235" y="11"/>
                </a:cubicBezTo>
                <a:cubicBezTo>
                  <a:pt x="234" y="11"/>
                  <a:pt x="234" y="11"/>
                  <a:pt x="234" y="11"/>
                </a:cubicBezTo>
                <a:cubicBezTo>
                  <a:pt x="234" y="11"/>
                  <a:pt x="234" y="11"/>
                  <a:pt x="235" y="11"/>
                </a:cubicBezTo>
                <a:close/>
                <a:moveTo>
                  <a:pt x="443" y="79"/>
                </a:moveTo>
                <a:cubicBezTo>
                  <a:pt x="443" y="79"/>
                  <a:pt x="443" y="79"/>
                  <a:pt x="443" y="79"/>
                </a:cubicBezTo>
                <a:cubicBezTo>
                  <a:pt x="443" y="79"/>
                  <a:pt x="444" y="79"/>
                  <a:pt x="444" y="78"/>
                </a:cubicBezTo>
                <a:cubicBezTo>
                  <a:pt x="444" y="78"/>
                  <a:pt x="443" y="78"/>
                  <a:pt x="443" y="78"/>
                </a:cubicBezTo>
                <a:cubicBezTo>
                  <a:pt x="443" y="78"/>
                  <a:pt x="443" y="78"/>
                  <a:pt x="443" y="79"/>
                </a:cubicBezTo>
                <a:close/>
                <a:moveTo>
                  <a:pt x="184" y="27"/>
                </a:moveTo>
                <a:cubicBezTo>
                  <a:pt x="184" y="27"/>
                  <a:pt x="184" y="27"/>
                  <a:pt x="184" y="27"/>
                </a:cubicBezTo>
                <a:cubicBezTo>
                  <a:pt x="184" y="27"/>
                  <a:pt x="184" y="27"/>
                  <a:pt x="184" y="27"/>
                </a:cubicBezTo>
                <a:cubicBezTo>
                  <a:pt x="183" y="26"/>
                  <a:pt x="183" y="27"/>
                  <a:pt x="183" y="27"/>
                </a:cubicBezTo>
                <a:cubicBezTo>
                  <a:pt x="183" y="27"/>
                  <a:pt x="184" y="27"/>
                  <a:pt x="184" y="27"/>
                </a:cubicBezTo>
                <a:close/>
                <a:moveTo>
                  <a:pt x="182" y="36"/>
                </a:moveTo>
                <a:cubicBezTo>
                  <a:pt x="183" y="36"/>
                  <a:pt x="183" y="35"/>
                  <a:pt x="183" y="35"/>
                </a:cubicBezTo>
                <a:cubicBezTo>
                  <a:pt x="183" y="35"/>
                  <a:pt x="183" y="35"/>
                  <a:pt x="182" y="35"/>
                </a:cubicBezTo>
                <a:cubicBezTo>
                  <a:pt x="182" y="35"/>
                  <a:pt x="182" y="35"/>
                  <a:pt x="182" y="35"/>
                </a:cubicBezTo>
                <a:cubicBezTo>
                  <a:pt x="182" y="35"/>
                  <a:pt x="182" y="36"/>
                  <a:pt x="182" y="36"/>
                </a:cubicBezTo>
                <a:close/>
                <a:moveTo>
                  <a:pt x="466" y="75"/>
                </a:moveTo>
                <a:cubicBezTo>
                  <a:pt x="466" y="75"/>
                  <a:pt x="466" y="75"/>
                  <a:pt x="466" y="75"/>
                </a:cubicBezTo>
                <a:cubicBezTo>
                  <a:pt x="466" y="75"/>
                  <a:pt x="466" y="75"/>
                  <a:pt x="466" y="75"/>
                </a:cubicBezTo>
                <a:cubicBezTo>
                  <a:pt x="466" y="75"/>
                  <a:pt x="466" y="75"/>
                  <a:pt x="466" y="75"/>
                </a:cubicBezTo>
                <a:cubicBezTo>
                  <a:pt x="466" y="75"/>
                  <a:pt x="466" y="74"/>
                  <a:pt x="466" y="75"/>
                </a:cubicBezTo>
                <a:close/>
                <a:moveTo>
                  <a:pt x="214" y="46"/>
                </a:moveTo>
                <a:cubicBezTo>
                  <a:pt x="214" y="46"/>
                  <a:pt x="214" y="46"/>
                  <a:pt x="214" y="46"/>
                </a:cubicBezTo>
                <a:cubicBezTo>
                  <a:pt x="214" y="46"/>
                  <a:pt x="214" y="44"/>
                  <a:pt x="213" y="44"/>
                </a:cubicBezTo>
                <a:cubicBezTo>
                  <a:pt x="211" y="45"/>
                  <a:pt x="209" y="45"/>
                  <a:pt x="208" y="47"/>
                </a:cubicBezTo>
                <a:cubicBezTo>
                  <a:pt x="208" y="47"/>
                  <a:pt x="208" y="47"/>
                  <a:pt x="208" y="48"/>
                </a:cubicBezTo>
                <a:cubicBezTo>
                  <a:pt x="207" y="48"/>
                  <a:pt x="207" y="49"/>
                  <a:pt x="208" y="50"/>
                </a:cubicBezTo>
                <a:cubicBezTo>
                  <a:pt x="208" y="50"/>
                  <a:pt x="209" y="50"/>
                  <a:pt x="209" y="50"/>
                </a:cubicBezTo>
                <a:cubicBezTo>
                  <a:pt x="211" y="52"/>
                  <a:pt x="211" y="51"/>
                  <a:pt x="212" y="50"/>
                </a:cubicBezTo>
                <a:cubicBezTo>
                  <a:pt x="213" y="50"/>
                  <a:pt x="214" y="50"/>
                  <a:pt x="214" y="49"/>
                </a:cubicBezTo>
                <a:cubicBezTo>
                  <a:pt x="214" y="49"/>
                  <a:pt x="214" y="49"/>
                  <a:pt x="214" y="49"/>
                </a:cubicBezTo>
                <a:cubicBezTo>
                  <a:pt x="214" y="49"/>
                  <a:pt x="214" y="49"/>
                  <a:pt x="214" y="49"/>
                </a:cubicBezTo>
                <a:cubicBezTo>
                  <a:pt x="214" y="49"/>
                  <a:pt x="214" y="48"/>
                  <a:pt x="214" y="48"/>
                </a:cubicBezTo>
                <a:cubicBezTo>
                  <a:pt x="215" y="47"/>
                  <a:pt x="215" y="47"/>
                  <a:pt x="214" y="46"/>
                </a:cubicBezTo>
                <a:close/>
                <a:moveTo>
                  <a:pt x="210" y="30"/>
                </a:moveTo>
                <a:cubicBezTo>
                  <a:pt x="210" y="30"/>
                  <a:pt x="210" y="30"/>
                  <a:pt x="210" y="30"/>
                </a:cubicBezTo>
                <a:cubicBezTo>
                  <a:pt x="209" y="30"/>
                  <a:pt x="209" y="30"/>
                  <a:pt x="209" y="30"/>
                </a:cubicBezTo>
                <a:cubicBezTo>
                  <a:pt x="209" y="30"/>
                  <a:pt x="209" y="30"/>
                  <a:pt x="209" y="30"/>
                </a:cubicBezTo>
                <a:cubicBezTo>
                  <a:pt x="210" y="30"/>
                  <a:pt x="210" y="30"/>
                  <a:pt x="210" y="30"/>
                </a:cubicBezTo>
                <a:close/>
                <a:moveTo>
                  <a:pt x="213" y="19"/>
                </a:moveTo>
                <a:cubicBezTo>
                  <a:pt x="213" y="19"/>
                  <a:pt x="213" y="19"/>
                  <a:pt x="213" y="19"/>
                </a:cubicBezTo>
                <a:cubicBezTo>
                  <a:pt x="213" y="19"/>
                  <a:pt x="213" y="19"/>
                  <a:pt x="213" y="19"/>
                </a:cubicBezTo>
                <a:cubicBezTo>
                  <a:pt x="213" y="19"/>
                  <a:pt x="213" y="19"/>
                  <a:pt x="212" y="19"/>
                </a:cubicBezTo>
                <a:cubicBezTo>
                  <a:pt x="212" y="19"/>
                  <a:pt x="213" y="19"/>
                  <a:pt x="213" y="19"/>
                </a:cubicBezTo>
                <a:close/>
                <a:moveTo>
                  <a:pt x="516" y="113"/>
                </a:moveTo>
                <a:cubicBezTo>
                  <a:pt x="516" y="113"/>
                  <a:pt x="516" y="113"/>
                  <a:pt x="516" y="113"/>
                </a:cubicBezTo>
                <a:cubicBezTo>
                  <a:pt x="516" y="113"/>
                  <a:pt x="516" y="113"/>
                  <a:pt x="517" y="113"/>
                </a:cubicBezTo>
                <a:cubicBezTo>
                  <a:pt x="516" y="113"/>
                  <a:pt x="516" y="112"/>
                  <a:pt x="516" y="112"/>
                </a:cubicBezTo>
                <a:cubicBezTo>
                  <a:pt x="516" y="112"/>
                  <a:pt x="516" y="112"/>
                  <a:pt x="516" y="113"/>
                </a:cubicBezTo>
                <a:close/>
                <a:moveTo>
                  <a:pt x="187" y="22"/>
                </a:moveTo>
                <a:cubicBezTo>
                  <a:pt x="187" y="22"/>
                  <a:pt x="187" y="22"/>
                  <a:pt x="187" y="22"/>
                </a:cubicBezTo>
                <a:cubicBezTo>
                  <a:pt x="187" y="22"/>
                  <a:pt x="187" y="22"/>
                  <a:pt x="187" y="22"/>
                </a:cubicBezTo>
                <a:cubicBezTo>
                  <a:pt x="187" y="22"/>
                  <a:pt x="186" y="22"/>
                  <a:pt x="186" y="22"/>
                </a:cubicBezTo>
                <a:cubicBezTo>
                  <a:pt x="186" y="22"/>
                  <a:pt x="186" y="22"/>
                  <a:pt x="187" y="22"/>
                </a:cubicBezTo>
                <a:close/>
                <a:moveTo>
                  <a:pt x="433" y="37"/>
                </a:moveTo>
                <a:cubicBezTo>
                  <a:pt x="433" y="37"/>
                  <a:pt x="433" y="37"/>
                  <a:pt x="433" y="37"/>
                </a:cubicBezTo>
                <a:cubicBezTo>
                  <a:pt x="435" y="37"/>
                  <a:pt x="436" y="35"/>
                  <a:pt x="436" y="33"/>
                </a:cubicBezTo>
                <a:cubicBezTo>
                  <a:pt x="436" y="33"/>
                  <a:pt x="437" y="32"/>
                  <a:pt x="436" y="31"/>
                </a:cubicBezTo>
                <a:cubicBezTo>
                  <a:pt x="436" y="31"/>
                  <a:pt x="436" y="31"/>
                  <a:pt x="436" y="31"/>
                </a:cubicBezTo>
                <a:cubicBezTo>
                  <a:pt x="436" y="31"/>
                  <a:pt x="436" y="31"/>
                  <a:pt x="436" y="31"/>
                </a:cubicBezTo>
                <a:cubicBezTo>
                  <a:pt x="433" y="30"/>
                  <a:pt x="431" y="30"/>
                  <a:pt x="428" y="31"/>
                </a:cubicBezTo>
                <a:cubicBezTo>
                  <a:pt x="427" y="31"/>
                  <a:pt x="426" y="31"/>
                  <a:pt x="426" y="32"/>
                </a:cubicBezTo>
                <a:cubicBezTo>
                  <a:pt x="425" y="33"/>
                  <a:pt x="425" y="35"/>
                  <a:pt x="426" y="35"/>
                </a:cubicBezTo>
                <a:cubicBezTo>
                  <a:pt x="428" y="37"/>
                  <a:pt x="429" y="37"/>
                  <a:pt x="431" y="37"/>
                </a:cubicBezTo>
                <a:cubicBezTo>
                  <a:pt x="431" y="37"/>
                  <a:pt x="431" y="37"/>
                  <a:pt x="431" y="37"/>
                </a:cubicBezTo>
                <a:cubicBezTo>
                  <a:pt x="432" y="38"/>
                  <a:pt x="432" y="38"/>
                  <a:pt x="433" y="37"/>
                </a:cubicBezTo>
                <a:close/>
                <a:moveTo>
                  <a:pt x="222" y="66"/>
                </a:moveTo>
                <a:cubicBezTo>
                  <a:pt x="222" y="66"/>
                  <a:pt x="222" y="66"/>
                  <a:pt x="222" y="66"/>
                </a:cubicBezTo>
                <a:cubicBezTo>
                  <a:pt x="222" y="66"/>
                  <a:pt x="222" y="66"/>
                  <a:pt x="222" y="66"/>
                </a:cubicBezTo>
                <a:cubicBezTo>
                  <a:pt x="222" y="66"/>
                  <a:pt x="222" y="66"/>
                  <a:pt x="222" y="67"/>
                </a:cubicBezTo>
                <a:cubicBezTo>
                  <a:pt x="222" y="67"/>
                  <a:pt x="223" y="67"/>
                  <a:pt x="223" y="66"/>
                </a:cubicBezTo>
                <a:cubicBezTo>
                  <a:pt x="223" y="66"/>
                  <a:pt x="223" y="66"/>
                  <a:pt x="222" y="66"/>
                </a:cubicBezTo>
                <a:close/>
                <a:moveTo>
                  <a:pt x="213" y="69"/>
                </a:moveTo>
                <a:cubicBezTo>
                  <a:pt x="213" y="69"/>
                  <a:pt x="213" y="69"/>
                  <a:pt x="213" y="69"/>
                </a:cubicBezTo>
                <a:cubicBezTo>
                  <a:pt x="214" y="69"/>
                  <a:pt x="214" y="69"/>
                  <a:pt x="214" y="69"/>
                </a:cubicBezTo>
                <a:cubicBezTo>
                  <a:pt x="213" y="69"/>
                  <a:pt x="213" y="69"/>
                  <a:pt x="213" y="69"/>
                </a:cubicBezTo>
                <a:cubicBezTo>
                  <a:pt x="213" y="69"/>
                  <a:pt x="213" y="69"/>
                  <a:pt x="213" y="69"/>
                </a:cubicBezTo>
                <a:close/>
                <a:moveTo>
                  <a:pt x="239" y="10"/>
                </a:moveTo>
                <a:cubicBezTo>
                  <a:pt x="239" y="12"/>
                  <a:pt x="240" y="13"/>
                  <a:pt x="241" y="13"/>
                </a:cubicBezTo>
                <a:cubicBezTo>
                  <a:pt x="242" y="14"/>
                  <a:pt x="242" y="13"/>
                  <a:pt x="243" y="13"/>
                </a:cubicBezTo>
                <a:cubicBezTo>
                  <a:pt x="243" y="13"/>
                  <a:pt x="243" y="13"/>
                  <a:pt x="243" y="13"/>
                </a:cubicBezTo>
                <a:cubicBezTo>
                  <a:pt x="243" y="13"/>
                  <a:pt x="243" y="13"/>
                  <a:pt x="243" y="13"/>
                </a:cubicBezTo>
                <a:cubicBezTo>
                  <a:pt x="243" y="13"/>
                  <a:pt x="243" y="13"/>
                  <a:pt x="243" y="13"/>
                </a:cubicBezTo>
                <a:cubicBezTo>
                  <a:pt x="244" y="14"/>
                  <a:pt x="244" y="14"/>
                  <a:pt x="245" y="13"/>
                </a:cubicBezTo>
                <a:cubicBezTo>
                  <a:pt x="245" y="13"/>
                  <a:pt x="245" y="13"/>
                  <a:pt x="245" y="13"/>
                </a:cubicBezTo>
                <a:cubicBezTo>
                  <a:pt x="246" y="13"/>
                  <a:pt x="247" y="12"/>
                  <a:pt x="247" y="11"/>
                </a:cubicBezTo>
                <a:cubicBezTo>
                  <a:pt x="247" y="11"/>
                  <a:pt x="247" y="11"/>
                  <a:pt x="247" y="11"/>
                </a:cubicBezTo>
                <a:cubicBezTo>
                  <a:pt x="248" y="10"/>
                  <a:pt x="248" y="10"/>
                  <a:pt x="247" y="9"/>
                </a:cubicBezTo>
                <a:cubicBezTo>
                  <a:pt x="247" y="9"/>
                  <a:pt x="247" y="9"/>
                  <a:pt x="247" y="9"/>
                </a:cubicBezTo>
                <a:cubicBezTo>
                  <a:pt x="246" y="8"/>
                  <a:pt x="245" y="7"/>
                  <a:pt x="243" y="7"/>
                </a:cubicBezTo>
                <a:cubicBezTo>
                  <a:pt x="242" y="7"/>
                  <a:pt x="240" y="7"/>
                  <a:pt x="238" y="7"/>
                </a:cubicBezTo>
                <a:cubicBezTo>
                  <a:pt x="237" y="7"/>
                  <a:pt x="237" y="8"/>
                  <a:pt x="236" y="9"/>
                </a:cubicBezTo>
                <a:cubicBezTo>
                  <a:pt x="236" y="9"/>
                  <a:pt x="237" y="10"/>
                  <a:pt x="237" y="10"/>
                </a:cubicBezTo>
                <a:cubicBezTo>
                  <a:pt x="238" y="10"/>
                  <a:pt x="238" y="10"/>
                  <a:pt x="239" y="10"/>
                </a:cubicBezTo>
                <a:close/>
                <a:moveTo>
                  <a:pt x="215" y="75"/>
                </a:moveTo>
                <a:cubicBezTo>
                  <a:pt x="215" y="75"/>
                  <a:pt x="215" y="75"/>
                  <a:pt x="215" y="76"/>
                </a:cubicBezTo>
                <a:cubicBezTo>
                  <a:pt x="215" y="76"/>
                  <a:pt x="216" y="76"/>
                  <a:pt x="216" y="75"/>
                </a:cubicBezTo>
                <a:cubicBezTo>
                  <a:pt x="216" y="75"/>
                  <a:pt x="216" y="75"/>
                  <a:pt x="216" y="75"/>
                </a:cubicBezTo>
                <a:cubicBezTo>
                  <a:pt x="216" y="75"/>
                  <a:pt x="216" y="75"/>
                  <a:pt x="216" y="75"/>
                </a:cubicBezTo>
                <a:cubicBezTo>
                  <a:pt x="216" y="75"/>
                  <a:pt x="216" y="75"/>
                  <a:pt x="215" y="75"/>
                </a:cubicBezTo>
                <a:close/>
                <a:moveTo>
                  <a:pt x="454" y="80"/>
                </a:moveTo>
                <a:cubicBezTo>
                  <a:pt x="454" y="80"/>
                  <a:pt x="454" y="80"/>
                  <a:pt x="455" y="80"/>
                </a:cubicBezTo>
                <a:cubicBezTo>
                  <a:pt x="455" y="80"/>
                  <a:pt x="455" y="80"/>
                  <a:pt x="455" y="80"/>
                </a:cubicBezTo>
                <a:cubicBezTo>
                  <a:pt x="455" y="80"/>
                  <a:pt x="455" y="80"/>
                  <a:pt x="455" y="80"/>
                </a:cubicBezTo>
                <a:cubicBezTo>
                  <a:pt x="454" y="80"/>
                  <a:pt x="454" y="80"/>
                  <a:pt x="454" y="80"/>
                </a:cubicBezTo>
                <a:close/>
                <a:moveTo>
                  <a:pt x="201" y="67"/>
                </a:moveTo>
                <a:cubicBezTo>
                  <a:pt x="200" y="66"/>
                  <a:pt x="199" y="66"/>
                  <a:pt x="199" y="67"/>
                </a:cubicBezTo>
                <a:cubicBezTo>
                  <a:pt x="199" y="68"/>
                  <a:pt x="198" y="68"/>
                  <a:pt x="197" y="67"/>
                </a:cubicBezTo>
                <a:cubicBezTo>
                  <a:pt x="197" y="67"/>
                  <a:pt x="197" y="67"/>
                  <a:pt x="196" y="67"/>
                </a:cubicBezTo>
                <a:cubicBezTo>
                  <a:pt x="195" y="67"/>
                  <a:pt x="193" y="68"/>
                  <a:pt x="194" y="69"/>
                </a:cubicBezTo>
                <a:cubicBezTo>
                  <a:pt x="194" y="70"/>
                  <a:pt x="194" y="71"/>
                  <a:pt x="195" y="72"/>
                </a:cubicBezTo>
                <a:cubicBezTo>
                  <a:pt x="195" y="73"/>
                  <a:pt x="195" y="74"/>
                  <a:pt x="194" y="75"/>
                </a:cubicBezTo>
                <a:cubicBezTo>
                  <a:pt x="193" y="76"/>
                  <a:pt x="193" y="76"/>
                  <a:pt x="195" y="78"/>
                </a:cubicBezTo>
                <a:cubicBezTo>
                  <a:pt x="196" y="78"/>
                  <a:pt x="197" y="78"/>
                  <a:pt x="198" y="78"/>
                </a:cubicBezTo>
                <a:cubicBezTo>
                  <a:pt x="198" y="78"/>
                  <a:pt x="198" y="78"/>
                  <a:pt x="198" y="78"/>
                </a:cubicBezTo>
                <a:cubicBezTo>
                  <a:pt x="198" y="78"/>
                  <a:pt x="198" y="78"/>
                  <a:pt x="198" y="78"/>
                </a:cubicBezTo>
                <a:cubicBezTo>
                  <a:pt x="198" y="78"/>
                  <a:pt x="199" y="79"/>
                  <a:pt x="199" y="78"/>
                </a:cubicBezTo>
                <a:cubicBezTo>
                  <a:pt x="200" y="78"/>
                  <a:pt x="200" y="78"/>
                  <a:pt x="201" y="78"/>
                </a:cubicBezTo>
                <a:cubicBezTo>
                  <a:pt x="201" y="78"/>
                  <a:pt x="201" y="78"/>
                  <a:pt x="201" y="78"/>
                </a:cubicBezTo>
                <a:cubicBezTo>
                  <a:pt x="201" y="78"/>
                  <a:pt x="201" y="78"/>
                  <a:pt x="201" y="78"/>
                </a:cubicBezTo>
                <a:cubicBezTo>
                  <a:pt x="201" y="77"/>
                  <a:pt x="202" y="76"/>
                  <a:pt x="202" y="75"/>
                </a:cubicBezTo>
                <a:cubicBezTo>
                  <a:pt x="201" y="74"/>
                  <a:pt x="201" y="73"/>
                  <a:pt x="202" y="73"/>
                </a:cubicBezTo>
                <a:cubicBezTo>
                  <a:pt x="201" y="71"/>
                  <a:pt x="202" y="69"/>
                  <a:pt x="202" y="68"/>
                </a:cubicBezTo>
                <a:cubicBezTo>
                  <a:pt x="202" y="68"/>
                  <a:pt x="202" y="68"/>
                  <a:pt x="202" y="68"/>
                </a:cubicBezTo>
                <a:cubicBezTo>
                  <a:pt x="202" y="67"/>
                  <a:pt x="201" y="67"/>
                  <a:pt x="201" y="67"/>
                </a:cubicBezTo>
                <a:close/>
                <a:moveTo>
                  <a:pt x="208" y="74"/>
                </a:moveTo>
                <a:cubicBezTo>
                  <a:pt x="208" y="74"/>
                  <a:pt x="208" y="74"/>
                  <a:pt x="209" y="74"/>
                </a:cubicBezTo>
                <a:cubicBezTo>
                  <a:pt x="209" y="74"/>
                  <a:pt x="210" y="75"/>
                  <a:pt x="210" y="74"/>
                </a:cubicBezTo>
                <a:cubicBezTo>
                  <a:pt x="211" y="73"/>
                  <a:pt x="211" y="72"/>
                  <a:pt x="210" y="71"/>
                </a:cubicBezTo>
                <a:cubicBezTo>
                  <a:pt x="208" y="71"/>
                  <a:pt x="208" y="71"/>
                  <a:pt x="209" y="69"/>
                </a:cubicBezTo>
                <a:cubicBezTo>
                  <a:pt x="210" y="69"/>
                  <a:pt x="210" y="69"/>
                  <a:pt x="210" y="68"/>
                </a:cubicBezTo>
                <a:cubicBezTo>
                  <a:pt x="211" y="68"/>
                  <a:pt x="211" y="69"/>
                  <a:pt x="212" y="68"/>
                </a:cubicBezTo>
                <a:cubicBezTo>
                  <a:pt x="212" y="67"/>
                  <a:pt x="213" y="68"/>
                  <a:pt x="213" y="68"/>
                </a:cubicBezTo>
                <a:cubicBezTo>
                  <a:pt x="214" y="68"/>
                  <a:pt x="215" y="67"/>
                  <a:pt x="216" y="68"/>
                </a:cubicBezTo>
                <a:cubicBezTo>
                  <a:pt x="216" y="68"/>
                  <a:pt x="217" y="67"/>
                  <a:pt x="216" y="66"/>
                </a:cubicBezTo>
                <a:cubicBezTo>
                  <a:pt x="216" y="65"/>
                  <a:pt x="215" y="64"/>
                  <a:pt x="214" y="63"/>
                </a:cubicBezTo>
                <a:cubicBezTo>
                  <a:pt x="212" y="62"/>
                  <a:pt x="210" y="61"/>
                  <a:pt x="208" y="61"/>
                </a:cubicBezTo>
                <a:cubicBezTo>
                  <a:pt x="206" y="61"/>
                  <a:pt x="205" y="62"/>
                  <a:pt x="203" y="62"/>
                </a:cubicBezTo>
                <a:cubicBezTo>
                  <a:pt x="203" y="62"/>
                  <a:pt x="202" y="62"/>
                  <a:pt x="202" y="62"/>
                </a:cubicBezTo>
                <a:cubicBezTo>
                  <a:pt x="202" y="62"/>
                  <a:pt x="201" y="62"/>
                  <a:pt x="202" y="63"/>
                </a:cubicBezTo>
                <a:cubicBezTo>
                  <a:pt x="203" y="65"/>
                  <a:pt x="203" y="66"/>
                  <a:pt x="202" y="68"/>
                </a:cubicBezTo>
                <a:cubicBezTo>
                  <a:pt x="202" y="68"/>
                  <a:pt x="202" y="68"/>
                  <a:pt x="202" y="68"/>
                </a:cubicBezTo>
                <a:cubicBezTo>
                  <a:pt x="203" y="69"/>
                  <a:pt x="202" y="70"/>
                  <a:pt x="202" y="72"/>
                </a:cubicBezTo>
                <a:cubicBezTo>
                  <a:pt x="202" y="72"/>
                  <a:pt x="202" y="72"/>
                  <a:pt x="202" y="72"/>
                </a:cubicBezTo>
                <a:cubicBezTo>
                  <a:pt x="203" y="72"/>
                  <a:pt x="203" y="72"/>
                  <a:pt x="203" y="73"/>
                </a:cubicBezTo>
                <a:cubicBezTo>
                  <a:pt x="203" y="74"/>
                  <a:pt x="203" y="74"/>
                  <a:pt x="204" y="75"/>
                </a:cubicBezTo>
                <a:cubicBezTo>
                  <a:pt x="205" y="75"/>
                  <a:pt x="206" y="76"/>
                  <a:pt x="207" y="77"/>
                </a:cubicBezTo>
                <a:cubicBezTo>
                  <a:pt x="207" y="77"/>
                  <a:pt x="207" y="77"/>
                  <a:pt x="208" y="77"/>
                </a:cubicBezTo>
                <a:cubicBezTo>
                  <a:pt x="208" y="76"/>
                  <a:pt x="208" y="76"/>
                  <a:pt x="208" y="75"/>
                </a:cubicBezTo>
                <a:cubicBezTo>
                  <a:pt x="208" y="75"/>
                  <a:pt x="207" y="75"/>
                  <a:pt x="208" y="74"/>
                </a:cubicBezTo>
                <a:close/>
                <a:moveTo>
                  <a:pt x="930" y="526"/>
                </a:moveTo>
                <a:cubicBezTo>
                  <a:pt x="930" y="526"/>
                  <a:pt x="930" y="526"/>
                  <a:pt x="929" y="526"/>
                </a:cubicBezTo>
                <a:cubicBezTo>
                  <a:pt x="929" y="526"/>
                  <a:pt x="929" y="526"/>
                  <a:pt x="928" y="526"/>
                </a:cubicBezTo>
                <a:cubicBezTo>
                  <a:pt x="927" y="527"/>
                  <a:pt x="926" y="528"/>
                  <a:pt x="925" y="529"/>
                </a:cubicBezTo>
                <a:cubicBezTo>
                  <a:pt x="925" y="529"/>
                  <a:pt x="924" y="530"/>
                  <a:pt x="924" y="531"/>
                </a:cubicBezTo>
                <a:cubicBezTo>
                  <a:pt x="924" y="531"/>
                  <a:pt x="924" y="532"/>
                  <a:pt x="923" y="532"/>
                </a:cubicBezTo>
                <a:cubicBezTo>
                  <a:pt x="923" y="532"/>
                  <a:pt x="923" y="533"/>
                  <a:pt x="923" y="533"/>
                </a:cubicBezTo>
                <a:cubicBezTo>
                  <a:pt x="923" y="533"/>
                  <a:pt x="923" y="533"/>
                  <a:pt x="924" y="533"/>
                </a:cubicBezTo>
                <a:cubicBezTo>
                  <a:pt x="924" y="533"/>
                  <a:pt x="924" y="533"/>
                  <a:pt x="924" y="533"/>
                </a:cubicBezTo>
                <a:cubicBezTo>
                  <a:pt x="924" y="533"/>
                  <a:pt x="924" y="533"/>
                  <a:pt x="924" y="533"/>
                </a:cubicBezTo>
                <a:cubicBezTo>
                  <a:pt x="924" y="533"/>
                  <a:pt x="924" y="533"/>
                  <a:pt x="924" y="533"/>
                </a:cubicBezTo>
                <a:cubicBezTo>
                  <a:pt x="924" y="533"/>
                  <a:pt x="924" y="533"/>
                  <a:pt x="924" y="533"/>
                </a:cubicBezTo>
                <a:cubicBezTo>
                  <a:pt x="926" y="531"/>
                  <a:pt x="928" y="530"/>
                  <a:pt x="930" y="530"/>
                </a:cubicBezTo>
                <a:cubicBezTo>
                  <a:pt x="930" y="530"/>
                  <a:pt x="930" y="530"/>
                  <a:pt x="931" y="529"/>
                </a:cubicBezTo>
                <a:cubicBezTo>
                  <a:pt x="932" y="528"/>
                  <a:pt x="931" y="527"/>
                  <a:pt x="930" y="526"/>
                </a:cubicBezTo>
                <a:cubicBezTo>
                  <a:pt x="930" y="526"/>
                  <a:pt x="930" y="526"/>
                  <a:pt x="930" y="526"/>
                </a:cubicBezTo>
                <a:close/>
                <a:moveTo>
                  <a:pt x="922" y="535"/>
                </a:moveTo>
                <a:cubicBezTo>
                  <a:pt x="922" y="535"/>
                  <a:pt x="922" y="535"/>
                  <a:pt x="922" y="535"/>
                </a:cubicBezTo>
                <a:cubicBezTo>
                  <a:pt x="923" y="535"/>
                  <a:pt x="923" y="535"/>
                  <a:pt x="923" y="534"/>
                </a:cubicBezTo>
                <a:cubicBezTo>
                  <a:pt x="923" y="534"/>
                  <a:pt x="922" y="534"/>
                  <a:pt x="922" y="535"/>
                </a:cubicBezTo>
                <a:close/>
                <a:moveTo>
                  <a:pt x="943" y="580"/>
                </a:moveTo>
                <a:cubicBezTo>
                  <a:pt x="944" y="581"/>
                  <a:pt x="944" y="581"/>
                  <a:pt x="944" y="582"/>
                </a:cubicBezTo>
                <a:cubicBezTo>
                  <a:pt x="945" y="582"/>
                  <a:pt x="945" y="582"/>
                  <a:pt x="945" y="581"/>
                </a:cubicBezTo>
                <a:cubicBezTo>
                  <a:pt x="945" y="581"/>
                  <a:pt x="945" y="581"/>
                  <a:pt x="945" y="581"/>
                </a:cubicBezTo>
                <a:cubicBezTo>
                  <a:pt x="944" y="580"/>
                  <a:pt x="944" y="579"/>
                  <a:pt x="943" y="578"/>
                </a:cubicBezTo>
                <a:cubicBezTo>
                  <a:pt x="943" y="578"/>
                  <a:pt x="942" y="577"/>
                  <a:pt x="942" y="576"/>
                </a:cubicBezTo>
                <a:cubicBezTo>
                  <a:pt x="942" y="575"/>
                  <a:pt x="942" y="575"/>
                  <a:pt x="942" y="575"/>
                </a:cubicBezTo>
                <a:cubicBezTo>
                  <a:pt x="942" y="574"/>
                  <a:pt x="941" y="574"/>
                  <a:pt x="941" y="574"/>
                </a:cubicBezTo>
                <a:cubicBezTo>
                  <a:pt x="941" y="574"/>
                  <a:pt x="941" y="575"/>
                  <a:pt x="940" y="575"/>
                </a:cubicBezTo>
                <a:cubicBezTo>
                  <a:pt x="940" y="575"/>
                  <a:pt x="940" y="575"/>
                  <a:pt x="940" y="575"/>
                </a:cubicBezTo>
                <a:cubicBezTo>
                  <a:pt x="939" y="575"/>
                  <a:pt x="940" y="575"/>
                  <a:pt x="940" y="576"/>
                </a:cubicBezTo>
                <a:cubicBezTo>
                  <a:pt x="940" y="576"/>
                  <a:pt x="941" y="576"/>
                  <a:pt x="941" y="576"/>
                </a:cubicBezTo>
                <a:cubicBezTo>
                  <a:pt x="941" y="577"/>
                  <a:pt x="941" y="578"/>
                  <a:pt x="941" y="578"/>
                </a:cubicBezTo>
                <a:cubicBezTo>
                  <a:pt x="941" y="579"/>
                  <a:pt x="942" y="580"/>
                  <a:pt x="943" y="580"/>
                </a:cubicBezTo>
                <a:close/>
                <a:moveTo>
                  <a:pt x="954" y="583"/>
                </a:moveTo>
                <a:cubicBezTo>
                  <a:pt x="954" y="583"/>
                  <a:pt x="953" y="583"/>
                  <a:pt x="953" y="583"/>
                </a:cubicBezTo>
                <a:cubicBezTo>
                  <a:pt x="953" y="582"/>
                  <a:pt x="953" y="582"/>
                  <a:pt x="953" y="581"/>
                </a:cubicBezTo>
                <a:cubicBezTo>
                  <a:pt x="953" y="581"/>
                  <a:pt x="953" y="581"/>
                  <a:pt x="952" y="581"/>
                </a:cubicBezTo>
                <a:cubicBezTo>
                  <a:pt x="952" y="581"/>
                  <a:pt x="952" y="581"/>
                  <a:pt x="952" y="581"/>
                </a:cubicBezTo>
                <a:cubicBezTo>
                  <a:pt x="952" y="581"/>
                  <a:pt x="952" y="581"/>
                  <a:pt x="952" y="581"/>
                </a:cubicBezTo>
                <a:cubicBezTo>
                  <a:pt x="952" y="582"/>
                  <a:pt x="952" y="582"/>
                  <a:pt x="952" y="582"/>
                </a:cubicBezTo>
                <a:cubicBezTo>
                  <a:pt x="952" y="582"/>
                  <a:pt x="952" y="583"/>
                  <a:pt x="953" y="583"/>
                </a:cubicBezTo>
                <a:cubicBezTo>
                  <a:pt x="953" y="583"/>
                  <a:pt x="953" y="583"/>
                  <a:pt x="953" y="583"/>
                </a:cubicBezTo>
                <a:cubicBezTo>
                  <a:pt x="953" y="583"/>
                  <a:pt x="953" y="583"/>
                  <a:pt x="953" y="583"/>
                </a:cubicBezTo>
                <a:cubicBezTo>
                  <a:pt x="954" y="583"/>
                  <a:pt x="954" y="583"/>
                  <a:pt x="954" y="583"/>
                </a:cubicBezTo>
                <a:close/>
                <a:moveTo>
                  <a:pt x="169" y="323"/>
                </a:moveTo>
                <a:cubicBezTo>
                  <a:pt x="170" y="323"/>
                  <a:pt x="171" y="323"/>
                  <a:pt x="170" y="322"/>
                </a:cubicBezTo>
                <a:cubicBezTo>
                  <a:pt x="170" y="321"/>
                  <a:pt x="169" y="321"/>
                  <a:pt x="170" y="321"/>
                </a:cubicBezTo>
                <a:cubicBezTo>
                  <a:pt x="170" y="321"/>
                  <a:pt x="170" y="321"/>
                  <a:pt x="171" y="321"/>
                </a:cubicBezTo>
                <a:cubicBezTo>
                  <a:pt x="172" y="322"/>
                  <a:pt x="172" y="321"/>
                  <a:pt x="172" y="321"/>
                </a:cubicBezTo>
                <a:cubicBezTo>
                  <a:pt x="172" y="320"/>
                  <a:pt x="171" y="319"/>
                  <a:pt x="173" y="319"/>
                </a:cubicBezTo>
                <a:cubicBezTo>
                  <a:pt x="173" y="320"/>
                  <a:pt x="173" y="321"/>
                  <a:pt x="173" y="322"/>
                </a:cubicBezTo>
                <a:cubicBezTo>
                  <a:pt x="173" y="323"/>
                  <a:pt x="173" y="323"/>
                  <a:pt x="174" y="323"/>
                </a:cubicBezTo>
                <a:cubicBezTo>
                  <a:pt x="176" y="324"/>
                  <a:pt x="176" y="323"/>
                  <a:pt x="177" y="322"/>
                </a:cubicBezTo>
                <a:cubicBezTo>
                  <a:pt x="177" y="321"/>
                  <a:pt x="177" y="321"/>
                  <a:pt x="178" y="321"/>
                </a:cubicBezTo>
                <a:cubicBezTo>
                  <a:pt x="178" y="321"/>
                  <a:pt x="178" y="322"/>
                  <a:pt x="178" y="322"/>
                </a:cubicBezTo>
                <a:cubicBezTo>
                  <a:pt x="176" y="324"/>
                  <a:pt x="178" y="326"/>
                  <a:pt x="179" y="327"/>
                </a:cubicBezTo>
                <a:cubicBezTo>
                  <a:pt x="179" y="329"/>
                  <a:pt x="180" y="329"/>
                  <a:pt x="181" y="328"/>
                </a:cubicBezTo>
                <a:cubicBezTo>
                  <a:pt x="182" y="328"/>
                  <a:pt x="182" y="328"/>
                  <a:pt x="182" y="328"/>
                </a:cubicBezTo>
                <a:cubicBezTo>
                  <a:pt x="182" y="329"/>
                  <a:pt x="183" y="330"/>
                  <a:pt x="182" y="331"/>
                </a:cubicBezTo>
                <a:cubicBezTo>
                  <a:pt x="182" y="332"/>
                  <a:pt x="180" y="331"/>
                  <a:pt x="179" y="331"/>
                </a:cubicBezTo>
                <a:cubicBezTo>
                  <a:pt x="179" y="331"/>
                  <a:pt x="179" y="331"/>
                  <a:pt x="179" y="331"/>
                </a:cubicBezTo>
                <a:cubicBezTo>
                  <a:pt x="180" y="335"/>
                  <a:pt x="180" y="335"/>
                  <a:pt x="179" y="336"/>
                </a:cubicBezTo>
                <a:cubicBezTo>
                  <a:pt x="180" y="337"/>
                  <a:pt x="182" y="338"/>
                  <a:pt x="184" y="338"/>
                </a:cubicBezTo>
                <a:cubicBezTo>
                  <a:pt x="185" y="338"/>
                  <a:pt x="186" y="337"/>
                  <a:pt x="187" y="339"/>
                </a:cubicBezTo>
                <a:cubicBezTo>
                  <a:pt x="188" y="340"/>
                  <a:pt x="188" y="340"/>
                  <a:pt x="189" y="340"/>
                </a:cubicBezTo>
                <a:cubicBezTo>
                  <a:pt x="189" y="341"/>
                  <a:pt x="189" y="341"/>
                  <a:pt x="190" y="341"/>
                </a:cubicBezTo>
                <a:cubicBezTo>
                  <a:pt x="190" y="341"/>
                  <a:pt x="190" y="340"/>
                  <a:pt x="190" y="340"/>
                </a:cubicBezTo>
                <a:cubicBezTo>
                  <a:pt x="190" y="339"/>
                  <a:pt x="191" y="339"/>
                  <a:pt x="191" y="338"/>
                </a:cubicBezTo>
                <a:cubicBezTo>
                  <a:pt x="192" y="338"/>
                  <a:pt x="192" y="339"/>
                  <a:pt x="193" y="339"/>
                </a:cubicBezTo>
                <a:cubicBezTo>
                  <a:pt x="193" y="340"/>
                  <a:pt x="194" y="341"/>
                  <a:pt x="195" y="341"/>
                </a:cubicBezTo>
                <a:cubicBezTo>
                  <a:pt x="195" y="340"/>
                  <a:pt x="194" y="339"/>
                  <a:pt x="195" y="340"/>
                </a:cubicBezTo>
                <a:cubicBezTo>
                  <a:pt x="196" y="340"/>
                  <a:pt x="197" y="340"/>
                  <a:pt x="198" y="341"/>
                </a:cubicBezTo>
                <a:cubicBezTo>
                  <a:pt x="198" y="341"/>
                  <a:pt x="199" y="342"/>
                  <a:pt x="200" y="342"/>
                </a:cubicBezTo>
                <a:cubicBezTo>
                  <a:pt x="199" y="341"/>
                  <a:pt x="199" y="341"/>
                  <a:pt x="198" y="340"/>
                </a:cubicBezTo>
                <a:cubicBezTo>
                  <a:pt x="197" y="339"/>
                  <a:pt x="197" y="339"/>
                  <a:pt x="199" y="338"/>
                </a:cubicBezTo>
                <a:cubicBezTo>
                  <a:pt x="199" y="339"/>
                  <a:pt x="199" y="340"/>
                  <a:pt x="201" y="340"/>
                </a:cubicBezTo>
                <a:cubicBezTo>
                  <a:pt x="201" y="340"/>
                  <a:pt x="202" y="341"/>
                  <a:pt x="202" y="341"/>
                </a:cubicBezTo>
                <a:cubicBezTo>
                  <a:pt x="202" y="341"/>
                  <a:pt x="202" y="341"/>
                  <a:pt x="202" y="341"/>
                </a:cubicBezTo>
                <a:cubicBezTo>
                  <a:pt x="204" y="341"/>
                  <a:pt x="201" y="340"/>
                  <a:pt x="203" y="339"/>
                </a:cubicBezTo>
                <a:cubicBezTo>
                  <a:pt x="203" y="339"/>
                  <a:pt x="203" y="339"/>
                  <a:pt x="203" y="340"/>
                </a:cubicBezTo>
                <a:cubicBezTo>
                  <a:pt x="205" y="341"/>
                  <a:pt x="205" y="339"/>
                  <a:pt x="206" y="339"/>
                </a:cubicBezTo>
                <a:cubicBezTo>
                  <a:pt x="207" y="337"/>
                  <a:pt x="205" y="337"/>
                  <a:pt x="205" y="337"/>
                </a:cubicBezTo>
                <a:cubicBezTo>
                  <a:pt x="202" y="335"/>
                  <a:pt x="200" y="332"/>
                  <a:pt x="198" y="330"/>
                </a:cubicBezTo>
                <a:cubicBezTo>
                  <a:pt x="198" y="330"/>
                  <a:pt x="197" y="329"/>
                  <a:pt x="197" y="328"/>
                </a:cubicBezTo>
                <a:cubicBezTo>
                  <a:pt x="196" y="326"/>
                  <a:pt x="196" y="323"/>
                  <a:pt x="194" y="321"/>
                </a:cubicBezTo>
                <a:cubicBezTo>
                  <a:pt x="193" y="320"/>
                  <a:pt x="193" y="319"/>
                  <a:pt x="193" y="317"/>
                </a:cubicBezTo>
                <a:cubicBezTo>
                  <a:pt x="192" y="316"/>
                  <a:pt x="192" y="314"/>
                  <a:pt x="192" y="313"/>
                </a:cubicBezTo>
                <a:cubicBezTo>
                  <a:pt x="191" y="313"/>
                  <a:pt x="191" y="312"/>
                  <a:pt x="191" y="311"/>
                </a:cubicBezTo>
                <a:cubicBezTo>
                  <a:pt x="192" y="308"/>
                  <a:pt x="191" y="305"/>
                  <a:pt x="192" y="302"/>
                </a:cubicBezTo>
                <a:cubicBezTo>
                  <a:pt x="192" y="302"/>
                  <a:pt x="191" y="302"/>
                  <a:pt x="191" y="301"/>
                </a:cubicBezTo>
                <a:cubicBezTo>
                  <a:pt x="192" y="301"/>
                  <a:pt x="193" y="301"/>
                  <a:pt x="193" y="300"/>
                </a:cubicBezTo>
                <a:cubicBezTo>
                  <a:pt x="192" y="299"/>
                  <a:pt x="193" y="298"/>
                  <a:pt x="193" y="297"/>
                </a:cubicBezTo>
                <a:cubicBezTo>
                  <a:pt x="193" y="297"/>
                  <a:pt x="193" y="297"/>
                  <a:pt x="193" y="297"/>
                </a:cubicBezTo>
                <a:cubicBezTo>
                  <a:pt x="194" y="297"/>
                  <a:pt x="195" y="297"/>
                  <a:pt x="195" y="296"/>
                </a:cubicBezTo>
                <a:cubicBezTo>
                  <a:pt x="194" y="294"/>
                  <a:pt x="194" y="294"/>
                  <a:pt x="193" y="294"/>
                </a:cubicBezTo>
                <a:cubicBezTo>
                  <a:pt x="197" y="293"/>
                  <a:pt x="198" y="292"/>
                  <a:pt x="196" y="289"/>
                </a:cubicBezTo>
                <a:cubicBezTo>
                  <a:pt x="197" y="289"/>
                  <a:pt x="199" y="288"/>
                  <a:pt x="197" y="287"/>
                </a:cubicBezTo>
                <a:cubicBezTo>
                  <a:pt x="198" y="287"/>
                  <a:pt x="199" y="286"/>
                  <a:pt x="199" y="285"/>
                </a:cubicBezTo>
                <a:cubicBezTo>
                  <a:pt x="199" y="284"/>
                  <a:pt x="198" y="283"/>
                  <a:pt x="197" y="283"/>
                </a:cubicBezTo>
                <a:cubicBezTo>
                  <a:pt x="196" y="283"/>
                  <a:pt x="196" y="283"/>
                  <a:pt x="195" y="283"/>
                </a:cubicBezTo>
                <a:cubicBezTo>
                  <a:pt x="195" y="282"/>
                  <a:pt x="194" y="282"/>
                  <a:pt x="194" y="282"/>
                </a:cubicBezTo>
                <a:cubicBezTo>
                  <a:pt x="194" y="282"/>
                  <a:pt x="195" y="281"/>
                  <a:pt x="195" y="281"/>
                </a:cubicBezTo>
                <a:cubicBezTo>
                  <a:pt x="195" y="281"/>
                  <a:pt x="195" y="281"/>
                  <a:pt x="195" y="280"/>
                </a:cubicBezTo>
                <a:cubicBezTo>
                  <a:pt x="196" y="281"/>
                  <a:pt x="196" y="282"/>
                  <a:pt x="197" y="282"/>
                </a:cubicBezTo>
                <a:cubicBezTo>
                  <a:pt x="198" y="282"/>
                  <a:pt x="198" y="282"/>
                  <a:pt x="198" y="282"/>
                </a:cubicBezTo>
                <a:cubicBezTo>
                  <a:pt x="199" y="282"/>
                  <a:pt x="199" y="282"/>
                  <a:pt x="200" y="282"/>
                </a:cubicBezTo>
                <a:cubicBezTo>
                  <a:pt x="200" y="283"/>
                  <a:pt x="200" y="283"/>
                  <a:pt x="200" y="282"/>
                </a:cubicBezTo>
                <a:cubicBezTo>
                  <a:pt x="201" y="281"/>
                  <a:pt x="201" y="281"/>
                  <a:pt x="202" y="280"/>
                </a:cubicBezTo>
                <a:cubicBezTo>
                  <a:pt x="204" y="279"/>
                  <a:pt x="204" y="277"/>
                  <a:pt x="202" y="276"/>
                </a:cubicBezTo>
                <a:cubicBezTo>
                  <a:pt x="202" y="275"/>
                  <a:pt x="201" y="275"/>
                  <a:pt x="200" y="275"/>
                </a:cubicBezTo>
                <a:cubicBezTo>
                  <a:pt x="200" y="274"/>
                  <a:pt x="201" y="274"/>
                  <a:pt x="201" y="274"/>
                </a:cubicBezTo>
                <a:cubicBezTo>
                  <a:pt x="202" y="274"/>
                  <a:pt x="202" y="275"/>
                  <a:pt x="203" y="275"/>
                </a:cubicBezTo>
                <a:cubicBezTo>
                  <a:pt x="204" y="276"/>
                  <a:pt x="204" y="276"/>
                  <a:pt x="205" y="275"/>
                </a:cubicBezTo>
                <a:cubicBezTo>
                  <a:pt x="206" y="275"/>
                  <a:pt x="206" y="274"/>
                  <a:pt x="206" y="273"/>
                </a:cubicBezTo>
                <a:cubicBezTo>
                  <a:pt x="206" y="271"/>
                  <a:pt x="205" y="270"/>
                  <a:pt x="203" y="269"/>
                </a:cubicBezTo>
                <a:cubicBezTo>
                  <a:pt x="202" y="269"/>
                  <a:pt x="202" y="269"/>
                  <a:pt x="202" y="269"/>
                </a:cubicBezTo>
                <a:cubicBezTo>
                  <a:pt x="202" y="268"/>
                  <a:pt x="202" y="268"/>
                  <a:pt x="203" y="268"/>
                </a:cubicBezTo>
                <a:cubicBezTo>
                  <a:pt x="204" y="269"/>
                  <a:pt x="205" y="268"/>
                  <a:pt x="206" y="270"/>
                </a:cubicBezTo>
                <a:cubicBezTo>
                  <a:pt x="206" y="271"/>
                  <a:pt x="206" y="271"/>
                  <a:pt x="207" y="271"/>
                </a:cubicBezTo>
                <a:cubicBezTo>
                  <a:pt x="208" y="270"/>
                  <a:pt x="209" y="270"/>
                  <a:pt x="208" y="269"/>
                </a:cubicBezTo>
                <a:cubicBezTo>
                  <a:pt x="208" y="268"/>
                  <a:pt x="207" y="268"/>
                  <a:pt x="208" y="267"/>
                </a:cubicBezTo>
                <a:cubicBezTo>
                  <a:pt x="208" y="267"/>
                  <a:pt x="208" y="267"/>
                  <a:pt x="208" y="266"/>
                </a:cubicBezTo>
                <a:cubicBezTo>
                  <a:pt x="207" y="265"/>
                  <a:pt x="206" y="263"/>
                  <a:pt x="205" y="261"/>
                </a:cubicBezTo>
                <a:cubicBezTo>
                  <a:pt x="205" y="261"/>
                  <a:pt x="205" y="260"/>
                  <a:pt x="205" y="260"/>
                </a:cubicBezTo>
                <a:cubicBezTo>
                  <a:pt x="205" y="260"/>
                  <a:pt x="205" y="260"/>
                  <a:pt x="205" y="260"/>
                </a:cubicBezTo>
                <a:cubicBezTo>
                  <a:pt x="206" y="260"/>
                  <a:pt x="206" y="260"/>
                  <a:pt x="206" y="261"/>
                </a:cubicBezTo>
                <a:cubicBezTo>
                  <a:pt x="206" y="263"/>
                  <a:pt x="207" y="264"/>
                  <a:pt x="209" y="265"/>
                </a:cubicBezTo>
                <a:cubicBezTo>
                  <a:pt x="209" y="265"/>
                  <a:pt x="210" y="265"/>
                  <a:pt x="210" y="265"/>
                </a:cubicBezTo>
                <a:cubicBezTo>
                  <a:pt x="211" y="265"/>
                  <a:pt x="210" y="264"/>
                  <a:pt x="210" y="264"/>
                </a:cubicBezTo>
                <a:cubicBezTo>
                  <a:pt x="210" y="262"/>
                  <a:pt x="210" y="261"/>
                  <a:pt x="212" y="261"/>
                </a:cubicBezTo>
                <a:cubicBezTo>
                  <a:pt x="212" y="261"/>
                  <a:pt x="212" y="260"/>
                  <a:pt x="212" y="260"/>
                </a:cubicBezTo>
                <a:cubicBezTo>
                  <a:pt x="214" y="258"/>
                  <a:pt x="214" y="256"/>
                  <a:pt x="213" y="254"/>
                </a:cubicBezTo>
                <a:cubicBezTo>
                  <a:pt x="213" y="253"/>
                  <a:pt x="212" y="253"/>
                  <a:pt x="212" y="252"/>
                </a:cubicBezTo>
                <a:cubicBezTo>
                  <a:pt x="213" y="252"/>
                  <a:pt x="214" y="253"/>
                  <a:pt x="214" y="253"/>
                </a:cubicBezTo>
                <a:cubicBezTo>
                  <a:pt x="215" y="254"/>
                  <a:pt x="216" y="254"/>
                  <a:pt x="216" y="253"/>
                </a:cubicBezTo>
                <a:cubicBezTo>
                  <a:pt x="216" y="251"/>
                  <a:pt x="218" y="250"/>
                  <a:pt x="217" y="247"/>
                </a:cubicBezTo>
                <a:cubicBezTo>
                  <a:pt x="218" y="248"/>
                  <a:pt x="219" y="249"/>
                  <a:pt x="219" y="250"/>
                </a:cubicBezTo>
                <a:cubicBezTo>
                  <a:pt x="220" y="250"/>
                  <a:pt x="220" y="250"/>
                  <a:pt x="221" y="250"/>
                </a:cubicBezTo>
                <a:cubicBezTo>
                  <a:pt x="221" y="249"/>
                  <a:pt x="222" y="249"/>
                  <a:pt x="221" y="248"/>
                </a:cubicBezTo>
                <a:cubicBezTo>
                  <a:pt x="221" y="248"/>
                  <a:pt x="220" y="247"/>
                  <a:pt x="220" y="247"/>
                </a:cubicBezTo>
                <a:cubicBezTo>
                  <a:pt x="221" y="247"/>
                  <a:pt x="222" y="247"/>
                  <a:pt x="223" y="247"/>
                </a:cubicBezTo>
                <a:cubicBezTo>
                  <a:pt x="224" y="247"/>
                  <a:pt x="225" y="246"/>
                  <a:pt x="224" y="245"/>
                </a:cubicBezTo>
                <a:cubicBezTo>
                  <a:pt x="224" y="244"/>
                  <a:pt x="223" y="244"/>
                  <a:pt x="224" y="244"/>
                </a:cubicBezTo>
                <a:cubicBezTo>
                  <a:pt x="224" y="243"/>
                  <a:pt x="225" y="243"/>
                  <a:pt x="225" y="243"/>
                </a:cubicBezTo>
                <a:cubicBezTo>
                  <a:pt x="226" y="243"/>
                  <a:pt x="227" y="243"/>
                  <a:pt x="227" y="242"/>
                </a:cubicBezTo>
                <a:cubicBezTo>
                  <a:pt x="227" y="241"/>
                  <a:pt x="226" y="241"/>
                  <a:pt x="225" y="241"/>
                </a:cubicBezTo>
                <a:cubicBezTo>
                  <a:pt x="225" y="241"/>
                  <a:pt x="224" y="241"/>
                  <a:pt x="223" y="240"/>
                </a:cubicBezTo>
                <a:cubicBezTo>
                  <a:pt x="225" y="240"/>
                  <a:pt x="226" y="238"/>
                  <a:pt x="226" y="237"/>
                </a:cubicBezTo>
                <a:cubicBezTo>
                  <a:pt x="226" y="237"/>
                  <a:pt x="226" y="237"/>
                  <a:pt x="226" y="237"/>
                </a:cubicBezTo>
                <a:cubicBezTo>
                  <a:pt x="226" y="237"/>
                  <a:pt x="227" y="237"/>
                  <a:pt x="227" y="238"/>
                </a:cubicBezTo>
                <a:cubicBezTo>
                  <a:pt x="227" y="238"/>
                  <a:pt x="226" y="239"/>
                  <a:pt x="227" y="239"/>
                </a:cubicBezTo>
                <a:cubicBezTo>
                  <a:pt x="228" y="239"/>
                  <a:pt x="228" y="238"/>
                  <a:pt x="228" y="237"/>
                </a:cubicBezTo>
                <a:cubicBezTo>
                  <a:pt x="228" y="237"/>
                  <a:pt x="228" y="237"/>
                  <a:pt x="228" y="237"/>
                </a:cubicBezTo>
                <a:cubicBezTo>
                  <a:pt x="228" y="236"/>
                  <a:pt x="227" y="234"/>
                  <a:pt x="230" y="234"/>
                </a:cubicBezTo>
                <a:cubicBezTo>
                  <a:pt x="230" y="234"/>
                  <a:pt x="230" y="234"/>
                  <a:pt x="230" y="234"/>
                </a:cubicBezTo>
                <a:cubicBezTo>
                  <a:pt x="231" y="233"/>
                  <a:pt x="231" y="232"/>
                  <a:pt x="232" y="231"/>
                </a:cubicBezTo>
                <a:cubicBezTo>
                  <a:pt x="232" y="232"/>
                  <a:pt x="232" y="232"/>
                  <a:pt x="232" y="232"/>
                </a:cubicBezTo>
                <a:cubicBezTo>
                  <a:pt x="232" y="233"/>
                  <a:pt x="232" y="233"/>
                  <a:pt x="232" y="234"/>
                </a:cubicBezTo>
                <a:cubicBezTo>
                  <a:pt x="233" y="234"/>
                  <a:pt x="233" y="233"/>
                  <a:pt x="233" y="232"/>
                </a:cubicBezTo>
                <a:cubicBezTo>
                  <a:pt x="234" y="232"/>
                  <a:pt x="234" y="231"/>
                  <a:pt x="235" y="230"/>
                </a:cubicBezTo>
                <a:cubicBezTo>
                  <a:pt x="236" y="229"/>
                  <a:pt x="235" y="228"/>
                  <a:pt x="236" y="228"/>
                </a:cubicBezTo>
                <a:cubicBezTo>
                  <a:pt x="237" y="228"/>
                  <a:pt x="239" y="227"/>
                  <a:pt x="240" y="226"/>
                </a:cubicBezTo>
                <a:cubicBezTo>
                  <a:pt x="241" y="226"/>
                  <a:pt x="242" y="225"/>
                  <a:pt x="242" y="225"/>
                </a:cubicBezTo>
                <a:cubicBezTo>
                  <a:pt x="244" y="224"/>
                  <a:pt x="246" y="224"/>
                  <a:pt x="247" y="222"/>
                </a:cubicBezTo>
                <a:cubicBezTo>
                  <a:pt x="247" y="221"/>
                  <a:pt x="248" y="221"/>
                  <a:pt x="248" y="221"/>
                </a:cubicBezTo>
                <a:cubicBezTo>
                  <a:pt x="249" y="222"/>
                  <a:pt x="250" y="221"/>
                  <a:pt x="251" y="220"/>
                </a:cubicBezTo>
                <a:cubicBezTo>
                  <a:pt x="252" y="220"/>
                  <a:pt x="253" y="220"/>
                  <a:pt x="254" y="219"/>
                </a:cubicBezTo>
                <a:cubicBezTo>
                  <a:pt x="255" y="219"/>
                  <a:pt x="255" y="218"/>
                  <a:pt x="256" y="217"/>
                </a:cubicBezTo>
                <a:cubicBezTo>
                  <a:pt x="256" y="217"/>
                  <a:pt x="256" y="217"/>
                  <a:pt x="257" y="217"/>
                </a:cubicBezTo>
                <a:cubicBezTo>
                  <a:pt x="258" y="217"/>
                  <a:pt x="259" y="217"/>
                  <a:pt x="260" y="215"/>
                </a:cubicBezTo>
                <a:cubicBezTo>
                  <a:pt x="260" y="215"/>
                  <a:pt x="261" y="215"/>
                  <a:pt x="262" y="214"/>
                </a:cubicBezTo>
                <a:cubicBezTo>
                  <a:pt x="262" y="214"/>
                  <a:pt x="262" y="214"/>
                  <a:pt x="263" y="214"/>
                </a:cubicBezTo>
                <a:cubicBezTo>
                  <a:pt x="263" y="214"/>
                  <a:pt x="264" y="213"/>
                  <a:pt x="264" y="213"/>
                </a:cubicBezTo>
                <a:cubicBezTo>
                  <a:pt x="266" y="213"/>
                  <a:pt x="266" y="213"/>
                  <a:pt x="267" y="212"/>
                </a:cubicBezTo>
                <a:cubicBezTo>
                  <a:pt x="267" y="211"/>
                  <a:pt x="268" y="211"/>
                  <a:pt x="268" y="211"/>
                </a:cubicBezTo>
                <a:cubicBezTo>
                  <a:pt x="271" y="210"/>
                  <a:pt x="273" y="208"/>
                  <a:pt x="275" y="207"/>
                </a:cubicBezTo>
                <a:cubicBezTo>
                  <a:pt x="276" y="206"/>
                  <a:pt x="276" y="206"/>
                  <a:pt x="277" y="206"/>
                </a:cubicBezTo>
                <a:cubicBezTo>
                  <a:pt x="278" y="206"/>
                  <a:pt x="279" y="206"/>
                  <a:pt x="278" y="205"/>
                </a:cubicBezTo>
                <a:cubicBezTo>
                  <a:pt x="278" y="204"/>
                  <a:pt x="278" y="204"/>
                  <a:pt x="278" y="204"/>
                </a:cubicBezTo>
                <a:cubicBezTo>
                  <a:pt x="279" y="204"/>
                  <a:pt x="279" y="203"/>
                  <a:pt x="279" y="202"/>
                </a:cubicBezTo>
                <a:cubicBezTo>
                  <a:pt x="279" y="202"/>
                  <a:pt x="280" y="201"/>
                  <a:pt x="280" y="201"/>
                </a:cubicBezTo>
                <a:cubicBezTo>
                  <a:pt x="282" y="200"/>
                  <a:pt x="282" y="198"/>
                  <a:pt x="282" y="196"/>
                </a:cubicBezTo>
                <a:cubicBezTo>
                  <a:pt x="282" y="196"/>
                  <a:pt x="282" y="196"/>
                  <a:pt x="282" y="196"/>
                </a:cubicBezTo>
                <a:cubicBezTo>
                  <a:pt x="283" y="194"/>
                  <a:pt x="283" y="192"/>
                  <a:pt x="283" y="190"/>
                </a:cubicBezTo>
                <a:cubicBezTo>
                  <a:pt x="283" y="189"/>
                  <a:pt x="282" y="189"/>
                  <a:pt x="282" y="188"/>
                </a:cubicBezTo>
                <a:cubicBezTo>
                  <a:pt x="282" y="186"/>
                  <a:pt x="280" y="186"/>
                  <a:pt x="280" y="184"/>
                </a:cubicBezTo>
                <a:cubicBezTo>
                  <a:pt x="277" y="184"/>
                  <a:pt x="275" y="183"/>
                  <a:pt x="273" y="184"/>
                </a:cubicBezTo>
                <a:cubicBezTo>
                  <a:pt x="272" y="184"/>
                  <a:pt x="272" y="186"/>
                  <a:pt x="271" y="186"/>
                </a:cubicBezTo>
                <a:cubicBezTo>
                  <a:pt x="271" y="186"/>
                  <a:pt x="271" y="186"/>
                  <a:pt x="270" y="186"/>
                </a:cubicBezTo>
                <a:cubicBezTo>
                  <a:pt x="267" y="187"/>
                  <a:pt x="265" y="190"/>
                  <a:pt x="262" y="192"/>
                </a:cubicBezTo>
                <a:cubicBezTo>
                  <a:pt x="262" y="193"/>
                  <a:pt x="262" y="194"/>
                  <a:pt x="263" y="195"/>
                </a:cubicBezTo>
                <a:cubicBezTo>
                  <a:pt x="263" y="195"/>
                  <a:pt x="263" y="195"/>
                  <a:pt x="263" y="196"/>
                </a:cubicBezTo>
                <a:cubicBezTo>
                  <a:pt x="263" y="196"/>
                  <a:pt x="264" y="197"/>
                  <a:pt x="263" y="198"/>
                </a:cubicBezTo>
                <a:cubicBezTo>
                  <a:pt x="263" y="198"/>
                  <a:pt x="262" y="198"/>
                  <a:pt x="262" y="197"/>
                </a:cubicBezTo>
                <a:cubicBezTo>
                  <a:pt x="260" y="197"/>
                  <a:pt x="259" y="197"/>
                  <a:pt x="258" y="199"/>
                </a:cubicBezTo>
                <a:cubicBezTo>
                  <a:pt x="258" y="199"/>
                  <a:pt x="257" y="199"/>
                  <a:pt x="257" y="200"/>
                </a:cubicBezTo>
                <a:cubicBezTo>
                  <a:pt x="257" y="200"/>
                  <a:pt x="257" y="199"/>
                  <a:pt x="257" y="199"/>
                </a:cubicBezTo>
                <a:cubicBezTo>
                  <a:pt x="256" y="198"/>
                  <a:pt x="255" y="198"/>
                  <a:pt x="255" y="199"/>
                </a:cubicBezTo>
                <a:cubicBezTo>
                  <a:pt x="255" y="201"/>
                  <a:pt x="253" y="201"/>
                  <a:pt x="252" y="203"/>
                </a:cubicBezTo>
                <a:cubicBezTo>
                  <a:pt x="251" y="204"/>
                  <a:pt x="250" y="205"/>
                  <a:pt x="249" y="203"/>
                </a:cubicBezTo>
                <a:cubicBezTo>
                  <a:pt x="248" y="203"/>
                  <a:pt x="248" y="203"/>
                  <a:pt x="248" y="203"/>
                </a:cubicBezTo>
                <a:cubicBezTo>
                  <a:pt x="246" y="205"/>
                  <a:pt x="245" y="205"/>
                  <a:pt x="244" y="206"/>
                </a:cubicBezTo>
                <a:cubicBezTo>
                  <a:pt x="243" y="207"/>
                  <a:pt x="242" y="207"/>
                  <a:pt x="242" y="206"/>
                </a:cubicBezTo>
                <a:cubicBezTo>
                  <a:pt x="242" y="206"/>
                  <a:pt x="241" y="205"/>
                  <a:pt x="241" y="205"/>
                </a:cubicBezTo>
                <a:cubicBezTo>
                  <a:pt x="241" y="207"/>
                  <a:pt x="240" y="207"/>
                  <a:pt x="239" y="208"/>
                </a:cubicBezTo>
                <a:cubicBezTo>
                  <a:pt x="238" y="207"/>
                  <a:pt x="238" y="207"/>
                  <a:pt x="239" y="206"/>
                </a:cubicBezTo>
                <a:cubicBezTo>
                  <a:pt x="239" y="206"/>
                  <a:pt x="239" y="205"/>
                  <a:pt x="238" y="205"/>
                </a:cubicBezTo>
                <a:cubicBezTo>
                  <a:pt x="236" y="206"/>
                  <a:pt x="234" y="204"/>
                  <a:pt x="231" y="205"/>
                </a:cubicBezTo>
                <a:cubicBezTo>
                  <a:pt x="229" y="206"/>
                  <a:pt x="230" y="207"/>
                  <a:pt x="229" y="208"/>
                </a:cubicBezTo>
                <a:cubicBezTo>
                  <a:pt x="229" y="209"/>
                  <a:pt x="230" y="209"/>
                  <a:pt x="231" y="209"/>
                </a:cubicBezTo>
                <a:cubicBezTo>
                  <a:pt x="230" y="211"/>
                  <a:pt x="228" y="212"/>
                  <a:pt x="227" y="213"/>
                </a:cubicBezTo>
                <a:cubicBezTo>
                  <a:pt x="227" y="213"/>
                  <a:pt x="226" y="213"/>
                  <a:pt x="226" y="212"/>
                </a:cubicBezTo>
                <a:cubicBezTo>
                  <a:pt x="226" y="212"/>
                  <a:pt x="226" y="211"/>
                  <a:pt x="226" y="211"/>
                </a:cubicBezTo>
                <a:cubicBezTo>
                  <a:pt x="227" y="211"/>
                  <a:pt x="227" y="210"/>
                  <a:pt x="227" y="210"/>
                </a:cubicBezTo>
                <a:cubicBezTo>
                  <a:pt x="226" y="209"/>
                  <a:pt x="225" y="209"/>
                  <a:pt x="225" y="210"/>
                </a:cubicBezTo>
                <a:cubicBezTo>
                  <a:pt x="224" y="210"/>
                  <a:pt x="223" y="211"/>
                  <a:pt x="223" y="211"/>
                </a:cubicBezTo>
                <a:cubicBezTo>
                  <a:pt x="224" y="212"/>
                  <a:pt x="224" y="212"/>
                  <a:pt x="225" y="212"/>
                </a:cubicBezTo>
                <a:cubicBezTo>
                  <a:pt x="225" y="213"/>
                  <a:pt x="225" y="214"/>
                  <a:pt x="224" y="213"/>
                </a:cubicBezTo>
                <a:cubicBezTo>
                  <a:pt x="222" y="213"/>
                  <a:pt x="221" y="215"/>
                  <a:pt x="219" y="215"/>
                </a:cubicBezTo>
                <a:cubicBezTo>
                  <a:pt x="218" y="214"/>
                  <a:pt x="218" y="215"/>
                  <a:pt x="218" y="216"/>
                </a:cubicBezTo>
                <a:cubicBezTo>
                  <a:pt x="218" y="216"/>
                  <a:pt x="217" y="216"/>
                  <a:pt x="217" y="215"/>
                </a:cubicBezTo>
                <a:cubicBezTo>
                  <a:pt x="217" y="213"/>
                  <a:pt x="216" y="214"/>
                  <a:pt x="216" y="214"/>
                </a:cubicBezTo>
                <a:cubicBezTo>
                  <a:pt x="215" y="215"/>
                  <a:pt x="215" y="214"/>
                  <a:pt x="215" y="215"/>
                </a:cubicBezTo>
                <a:cubicBezTo>
                  <a:pt x="215" y="216"/>
                  <a:pt x="216" y="216"/>
                  <a:pt x="217" y="216"/>
                </a:cubicBezTo>
                <a:cubicBezTo>
                  <a:pt x="215" y="216"/>
                  <a:pt x="214" y="216"/>
                  <a:pt x="214" y="218"/>
                </a:cubicBezTo>
                <a:cubicBezTo>
                  <a:pt x="213" y="220"/>
                  <a:pt x="212" y="221"/>
                  <a:pt x="210" y="222"/>
                </a:cubicBezTo>
                <a:cubicBezTo>
                  <a:pt x="209" y="222"/>
                  <a:pt x="209" y="222"/>
                  <a:pt x="209" y="223"/>
                </a:cubicBezTo>
                <a:cubicBezTo>
                  <a:pt x="209" y="223"/>
                  <a:pt x="210" y="223"/>
                  <a:pt x="210" y="223"/>
                </a:cubicBezTo>
                <a:cubicBezTo>
                  <a:pt x="210" y="223"/>
                  <a:pt x="211" y="223"/>
                  <a:pt x="211" y="223"/>
                </a:cubicBezTo>
                <a:cubicBezTo>
                  <a:pt x="211" y="224"/>
                  <a:pt x="211" y="224"/>
                  <a:pt x="210" y="224"/>
                </a:cubicBezTo>
                <a:cubicBezTo>
                  <a:pt x="210" y="225"/>
                  <a:pt x="209" y="225"/>
                  <a:pt x="209" y="225"/>
                </a:cubicBezTo>
                <a:cubicBezTo>
                  <a:pt x="207" y="225"/>
                  <a:pt x="206" y="226"/>
                  <a:pt x="207" y="229"/>
                </a:cubicBezTo>
                <a:cubicBezTo>
                  <a:pt x="207" y="229"/>
                  <a:pt x="207" y="229"/>
                  <a:pt x="208" y="230"/>
                </a:cubicBezTo>
                <a:cubicBezTo>
                  <a:pt x="208" y="230"/>
                  <a:pt x="208" y="230"/>
                  <a:pt x="208" y="231"/>
                </a:cubicBezTo>
                <a:cubicBezTo>
                  <a:pt x="207" y="231"/>
                  <a:pt x="206" y="231"/>
                  <a:pt x="206" y="231"/>
                </a:cubicBezTo>
                <a:cubicBezTo>
                  <a:pt x="205" y="231"/>
                  <a:pt x="205" y="230"/>
                  <a:pt x="204" y="230"/>
                </a:cubicBezTo>
                <a:cubicBezTo>
                  <a:pt x="203" y="228"/>
                  <a:pt x="202" y="230"/>
                  <a:pt x="201" y="230"/>
                </a:cubicBezTo>
                <a:cubicBezTo>
                  <a:pt x="200" y="231"/>
                  <a:pt x="201" y="232"/>
                  <a:pt x="202" y="233"/>
                </a:cubicBezTo>
                <a:cubicBezTo>
                  <a:pt x="202" y="233"/>
                  <a:pt x="201" y="234"/>
                  <a:pt x="201" y="235"/>
                </a:cubicBezTo>
                <a:cubicBezTo>
                  <a:pt x="200" y="235"/>
                  <a:pt x="200" y="235"/>
                  <a:pt x="200" y="236"/>
                </a:cubicBezTo>
                <a:cubicBezTo>
                  <a:pt x="200" y="237"/>
                  <a:pt x="200" y="237"/>
                  <a:pt x="199" y="238"/>
                </a:cubicBezTo>
                <a:cubicBezTo>
                  <a:pt x="198" y="238"/>
                  <a:pt x="198" y="237"/>
                  <a:pt x="198" y="236"/>
                </a:cubicBezTo>
                <a:cubicBezTo>
                  <a:pt x="198" y="235"/>
                  <a:pt x="197" y="235"/>
                  <a:pt x="196" y="235"/>
                </a:cubicBezTo>
                <a:cubicBezTo>
                  <a:pt x="195" y="235"/>
                  <a:pt x="195" y="236"/>
                  <a:pt x="194" y="236"/>
                </a:cubicBezTo>
                <a:cubicBezTo>
                  <a:pt x="193" y="238"/>
                  <a:pt x="195" y="239"/>
                  <a:pt x="194" y="241"/>
                </a:cubicBezTo>
                <a:cubicBezTo>
                  <a:pt x="195" y="240"/>
                  <a:pt x="196" y="240"/>
                  <a:pt x="197" y="240"/>
                </a:cubicBezTo>
                <a:cubicBezTo>
                  <a:pt x="197" y="240"/>
                  <a:pt x="197" y="240"/>
                  <a:pt x="198" y="240"/>
                </a:cubicBezTo>
                <a:cubicBezTo>
                  <a:pt x="198" y="240"/>
                  <a:pt x="198" y="241"/>
                  <a:pt x="198" y="241"/>
                </a:cubicBezTo>
                <a:cubicBezTo>
                  <a:pt x="197" y="242"/>
                  <a:pt x="198" y="242"/>
                  <a:pt x="198" y="242"/>
                </a:cubicBezTo>
                <a:cubicBezTo>
                  <a:pt x="197" y="242"/>
                  <a:pt x="197" y="243"/>
                  <a:pt x="196" y="244"/>
                </a:cubicBezTo>
                <a:cubicBezTo>
                  <a:pt x="196" y="244"/>
                  <a:pt x="195" y="244"/>
                  <a:pt x="195" y="245"/>
                </a:cubicBezTo>
                <a:cubicBezTo>
                  <a:pt x="196" y="246"/>
                  <a:pt x="196" y="245"/>
                  <a:pt x="197" y="245"/>
                </a:cubicBezTo>
                <a:cubicBezTo>
                  <a:pt x="197" y="245"/>
                  <a:pt x="198" y="245"/>
                  <a:pt x="198" y="245"/>
                </a:cubicBezTo>
                <a:cubicBezTo>
                  <a:pt x="199" y="245"/>
                  <a:pt x="199" y="245"/>
                  <a:pt x="199" y="246"/>
                </a:cubicBezTo>
                <a:cubicBezTo>
                  <a:pt x="199" y="247"/>
                  <a:pt x="199" y="247"/>
                  <a:pt x="201" y="247"/>
                </a:cubicBezTo>
                <a:cubicBezTo>
                  <a:pt x="201" y="247"/>
                  <a:pt x="202" y="247"/>
                  <a:pt x="202" y="248"/>
                </a:cubicBezTo>
                <a:cubicBezTo>
                  <a:pt x="201" y="248"/>
                  <a:pt x="200" y="248"/>
                  <a:pt x="199" y="248"/>
                </a:cubicBezTo>
                <a:cubicBezTo>
                  <a:pt x="197" y="247"/>
                  <a:pt x="194" y="248"/>
                  <a:pt x="193" y="249"/>
                </a:cubicBezTo>
                <a:cubicBezTo>
                  <a:pt x="192" y="250"/>
                  <a:pt x="192" y="251"/>
                  <a:pt x="194" y="251"/>
                </a:cubicBezTo>
                <a:cubicBezTo>
                  <a:pt x="194" y="252"/>
                  <a:pt x="196" y="252"/>
                  <a:pt x="196" y="253"/>
                </a:cubicBezTo>
                <a:cubicBezTo>
                  <a:pt x="196" y="254"/>
                  <a:pt x="195" y="254"/>
                  <a:pt x="195" y="254"/>
                </a:cubicBezTo>
                <a:cubicBezTo>
                  <a:pt x="194" y="254"/>
                  <a:pt x="193" y="254"/>
                  <a:pt x="192" y="255"/>
                </a:cubicBezTo>
                <a:cubicBezTo>
                  <a:pt x="191" y="255"/>
                  <a:pt x="191" y="255"/>
                  <a:pt x="191" y="255"/>
                </a:cubicBezTo>
                <a:cubicBezTo>
                  <a:pt x="191" y="256"/>
                  <a:pt x="191" y="256"/>
                  <a:pt x="192" y="256"/>
                </a:cubicBezTo>
                <a:cubicBezTo>
                  <a:pt x="193" y="256"/>
                  <a:pt x="193" y="257"/>
                  <a:pt x="193" y="257"/>
                </a:cubicBezTo>
                <a:cubicBezTo>
                  <a:pt x="194" y="258"/>
                  <a:pt x="194" y="258"/>
                  <a:pt x="194" y="258"/>
                </a:cubicBezTo>
                <a:cubicBezTo>
                  <a:pt x="193" y="258"/>
                  <a:pt x="193" y="258"/>
                  <a:pt x="193" y="258"/>
                </a:cubicBezTo>
                <a:cubicBezTo>
                  <a:pt x="192" y="258"/>
                  <a:pt x="191" y="259"/>
                  <a:pt x="190" y="259"/>
                </a:cubicBezTo>
                <a:cubicBezTo>
                  <a:pt x="190" y="259"/>
                  <a:pt x="191" y="260"/>
                  <a:pt x="192" y="260"/>
                </a:cubicBezTo>
                <a:cubicBezTo>
                  <a:pt x="192" y="260"/>
                  <a:pt x="193" y="261"/>
                  <a:pt x="194" y="262"/>
                </a:cubicBezTo>
                <a:cubicBezTo>
                  <a:pt x="195" y="263"/>
                  <a:pt x="196" y="264"/>
                  <a:pt x="197" y="263"/>
                </a:cubicBezTo>
                <a:cubicBezTo>
                  <a:pt x="198" y="263"/>
                  <a:pt x="198" y="264"/>
                  <a:pt x="198" y="264"/>
                </a:cubicBezTo>
                <a:cubicBezTo>
                  <a:pt x="198" y="264"/>
                  <a:pt x="197" y="264"/>
                  <a:pt x="197" y="264"/>
                </a:cubicBezTo>
                <a:cubicBezTo>
                  <a:pt x="197" y="264"/>
                  <a:pt x="195" y="264"/>
                  <a:pt x="194" y="264"/>
                </a:cubicBezTo>
                <a:cubicBezTo>
                  <a:pt x="194" y="264"/>
                  <a:pt x="194" y="263"/>
                  <a:pt x="194" y="263"/>
                </a:cubicBezTo>
                <a:cubicBezTo>
                  <a:pt x="192" y="262"/>
                  <a:pt x="191" y="262"/>
                  <a:pt x="189" y="261"/>
                </a:cubicBezTo>
                <a:cubicBezTo>
                  <a:pt x="189" y="261"/>
                  <a:pt x="189" y="261"/>
                  <a:pt x="189" y="261"/>
                </a:cubicBezTo>
                <a:cubicBezTo>
                  <a:pt x="189" y="261"/>
                  <a:pt x="188" y="262"/>
                  <a:pt x="188" y="262"/>
                </a:cubicBezTo>
                <a:cubicBezTo>
                  <a:pt x="188" y="262"/>
                  <a:pt x="187" y="262"/>
                  <a:pt x="187" y="263"/>
                </a:cubicBezTo>
                <a:cubicBezTo>
                  <a:pt x="187" y="264"/>
                  <a:pt x="185" y="265"/>
                  <a:pt x="187" y="265"/>
                </a:cubicBezTo>
                <a:cubicBezTo>
                  <a:pt x="188" y="265"/>
                  <a:pt x="188" y="265"/>
                  <a:pt x="188" y="266"/>
                </a:cubicBezTo>
                <a:cubicBezTo>
                  <a:pt x="187" y="266"/>
                  <a:pt x="187" y="266"/>
                  <a:pt x="187" y="266"/>
                </a:cubicBezTo>
                <a:cubicBezTo>
                  <a:pt x="186" y="266"/>
                  <a:pt x="185" y="266"/>
                  <a:pt x="185" y="267"/>
                </a:cubicBezTo>
                <a:cubicBezTo>
                  <a:pt x="185" y="267"/>
                  <a:pt x="185" y="267"/>
                  <a:pt x="185" y="267"/>
                </a:cubicBezTo>
                <a:cubicBezTo>
                  <a:pt x="183" y="267"/>
                  <a:pt x="183" y="268"/>
                  <a:pt x="182" y="269"/>
                </a:cubicBezTo>
                <a:cubicBezTo>
                  <a:pt x="182" y="270"/>
                  <a:pt x="182" y="270"/>
                  <a:pt x="181" y="270"/>
                </a:cubicBezTo>
                <a:cubicBezTo>
                  <a:pt x="181" y="270"/>
                  <a:pt x="180" y="270"/>
                  <a:pt x="180" y="271"/>
                </a:cubicBezTo>
                <a:cubicBezTo>
                  <a:pt x="180" y="271"/>
                  <a:pt x="180" y="272"/>
                  <a:pt x="181" y="272"/>
                </a:cubicBezTo>
                <a:cubicBezTo>
                  <a:pt x="181" y="272"/>
                  <a:pt x="181" y="273"/>
                  <a:pt x="182" y="273"/>
                </a:cubicBezTo>
                <a:cubicBezTo>
                  <a:pt x="182" y="274"/>
                  <a:pt x="183" y="275"/>
                  <a:pt x="184" y="274"/>
                </a:cubicBezTo>
                <a:cubicBezTo>
                  <a:pt x="185" y="273"/>
                  <a:pt x="186" y="272"/>
                  <a:pt x="187" y="272"/>
                </a:cubicBezTo>
                <a:cubicBezTo>
                  <a:pt x="188" y="272"/>
                  <a:pt x="190" y="273"/>
                  <a:pt x="188" y="274"/>
                </a:cubicBezTo>
                <a:cubicBezTo>
                  <a:pt x="187" y="274"/>
                  <a:pt x="187" y="274"/>
                  <a:pt x="186" y="274"/>
                </a:cubicBezTo>
                <a:cubicBezTo>
                  <a:pt x="185" y="274"/>
                  <a:pt x="185" y="275"/>
                  <a:pt x="184" y="276"/>
                </a:cubicBezTo>
                <a:cubicBezTo>
                  <a:pt x="184" y="277"/>
                  <a:pt x="184" y="277"/>
                  <a:pt x="185" y="277"/>
                </a:cubicBezTo>
                <a:cubicBezTo>
                  <a:pt x="185" y="278"/>
                  <a:pt x="184" y="279"/>
                  <a:pt x="183" y="279"/>
                </a:cubicBezTo>
                <a:cubicBezTo>
                  <a:pt x="183" y="279"/>
                  <a:pt x="182" y="280"/>
                  <a:pt x="183" y="280"/>
                </a:cubicBezTo>
                <a:cubicBezTo>
                  <a:pt x="183" y="281"/>
                  <a:pt x="183" y="281"/>
                  <a:pt x="184" y="281"/>
                </a:cubicBezTo>
                <a:cubicBezTo>
                  <a:pt x="184" y="281"/>
                  <a:pt x="184" y="280"/>
                  <a:pt x="185" y="281"/>
                </a:cubicBezTo>
                <a:cubicBezTo>
                  <a:pt x="184" y="281"/>
                  <a:pt x="184" y="282"/>
                  <a:pt x="184" y="282"/>
                </a:cubicBezTo>
                <a:cubicBezTo>
                  <a:pt x="183" y="282"/>
                  <a:pt x="183" y="283"/>
                  <a:pt x="182" y="282"/>
                </a:cubicBezTo>
                <a:cubicBezTo>
                  <a:pt x="181" y="281"/>
                  <a:pt x="180" y="282"/>
                  <a:pt x="180" y="283"/>
                </a:cubicBezTo>
                <a:cubicBezTo>
                  <a:pt x="179" y="283"/>
                  <a:pt x="179" y="283"/>
                  <a:pt x="179" y="283"/>
                </a:cubicBezTo>
                <a:cubicBezTo>
                  <a:pt x="177" y="282"/>
                  <a:pt x="178" y="284"/>
                  <a:pt x="177" y="285"/>
                </a:cubicBezTo>
                <a:cubicBezTo>
                  <a:pt x="176" y="285"/>
                  <a:pt x="176" y="286"/>
                  <a:pt x="177" y="287"/>
                </a:cubicBezTo>
                <a:cubicBezTo>
                  <a:pt x="177" y="288"/>
                  <a:pt x="177" y="288"/>
                  <a:pt x="178" y="289"/>
                </a:cubicBezTo>
                <a:cubicBezTo>
                  <a:pt x="176" y="289"/>
                  <a:pt x="176" y="289"/>
                  <a:pt x="176" y="291"/>
                </a:cubicBezTo>
                <a:cubicBezTo>
                  <a:pt x="176" y="291"/>
                  <a:pt x="176" y="291"/>
                  <a:pt x="176" y="291"/>
                </a:cubicBezTo>
                <a:cubicBezTo>
                  <a:pt x="176" y="291"/>
                  <a:pt x="175" y="291"/>
                  <a:pt x="175" y="291"/>
                </a:cubicBezTo>
                <a:cubicBezTo>
                  <a:pt x="173" y="291"/>
                  <a:pt x="172" y="293"/>
                  <a:pt x="172" y="294"/>
                </a:cubicBezTo>
                <a:cubicBezTo>
                  <a:pt x="171" y="296"/>
                  <a:pt x="172" y="296"/>
                  <a:pt x="173" y="296"/>
                </a:cubicBezTo>
                <a:cubicBezTo>
                  <a:pt x="174" y="296"/>
                  <a:pt x="175" y="296"/>
                  <a:pt x="176" y="296"/>
                </a:cubicBezTo>
                <a:cubicBezTo>
                  <a:pt x="176" y="296"/>
                  <a:pt x="176" y="297"/>
                  <a:pt x="175" y="297"/>
                </a:cubicBezTo>
                <a:cubicBezTo>
                  <a:pt x="173" y="297"/>
                  <a:pt x="173" y="297"/>
                  <a:pt x="174" y="299"/>
                </a:cubicBezTo>
                <a:cubicBezTo>
                  <a:pt x="175" y="298"/>
                  <a:pt x="175" y="298"/>
                  <a:pt x="176" y="298"/>
                </a:cubicBezTo>
                <a:cubicBezTo>
                  <a:pt x="175" y="299"/>
                  <a:pt x="174" y="300"/>
                  <a:pt x="174" y="301"/>
                </a:cubicBezTo>
                <a:cubicBezTo>
                  <a:pt x="173" y="304"/>
                  <a:pt x="172" y="306"/>
                  <a:pt x="171" y="309"/>
                </a:cubicBezTo>
                <a:cubicBezTo>
                  <a:pt x="171" y="310"/>
                  <a:pt x="171" y="310"/>
                  <a:pt x="170" y="309"/>
                </a:cubicBezTo>
                <a:cubicBezTo>
                  <a:pt x="169" y="309"/>
                  <a:pt x="168" y="310"/>
                  <a:pt x="167" y="308"/>
                </a:cubicBezTo>
                <a:cubicBezTo>
                  <a:pt x="167" y="308"/>
                  <a:pt x="165" y="310"/>
                  <a:pt x="165" y="311"/>
                </a:cubicBezTo>
                <a:cubicBezTo>
                  <a:pt x="165" y="314"/>
                  <a:pt x="165" y="317"/>
                  <a:pt x="165" y="319"/>
                </a:cubicBezTo>
                <a:cubicBezTo>
                  <a:pt x="165" y="321"/>
                  <a:pt x="168" y="323"/>
                  <a:pt x="169" y="323"/>
                </a:cubicBezTo>
                <a:close/>
                <a:moveTo>
                  <a:pt x="221" y="358"/>
                </a:moveTo>
                <a:cubicBezTo>
                  <a:pt x="222" y="358"/>
                  <a:pt x="223" y="359"/>
                  <a:pt x="224" y="359"/>
                </a:cubicBezTo>
                <a:cubicBezTo>
                  <a:pt x="225" y="359"/>
                  <a:pt x="226" y="358"/>
                  <a:pt x="226" y="356"/>
                </a:cubicBezTo>
                <a:cubicBezTo>
                  <a:pt x="225" y="354"/>
                  <a:pt x="224" y="352"/>
                  <a:pt x="223" y="351"/>
                </a:cubicBezTo>
                <a:cubicBezTo>
                  <a:pt x="220" y="349"/>
                  <a:pt x="219" y="347"/>
                  <a:pt x="217" y="345"/>
                </a:cubicBezTo>
                <a:cubicBezTo>
                  <a:pt x="216" y="344"/>
                  <a:pt x="216" y="343"/>
                  <a:pt x="214" y="344"/>
                </a:cubicBezTo>
                <a:cubicBezTo>
                  <a:pt x="213" y="345"/>
                  <a:pt x="213" y="346"/>
                  <a:pt x="214" y="347"/>
                </a:cubicBezTo>
                <a:cubicBezTo>
                  <a:pt x="214" y="348"/>
                  <a:pt x="214" y="348"/>
                  <a:pt x="214" y="348"/>
                </a:cubicBezTo>
                <a:cubicBezTo>
                  <a:pt x="214" y="348"/>
                  <a:pt x="213" y="348"/>
                  <a:pt x="212" y="348"/>
                </a:cubicBezTo>
                <a:cubicBezTo>
                  <a:pt x="213" y="349"/>
                  <a:pt x="213" y="350"/>
                  <a:pt x="213" y="351"/>
                </a:cubicBezTo>
                <a:cubicBezTo>
                  <a:pt x="214" y="353"/>
                  <a:pt x="216" y="355"/>
                  <a:pt x="218" y="355"/>
                </a:cubicBezTo>
                <a:cubicBezTo>
                  <a:pt x="219" y="355"/>
                  <a:pt x="221" y="355"/>
                  <a:pt x="220" y="357"/>
                </a:cubicBezTo>
                <a:cubicBezTo>
                  <a:pt x="220" y="358"/>
                  <a:pt x="220" y="358"/>
                  <a:pt x="221" y="358"/>
                </a:cubicBezTo>
                <a:close/>
                <a:moveTo>
                  <a:pt x="290" y="289"/>
                </a:moveTo>
                <a:cubicBezTo>
                  <a:pt x="291" y="288"/>
                  <a:pt x="291" y="287"/>
                  <a:pt x="292" y="288"/>
                </a:cubicBezTo>
                <a:cubicBezTo>
                  <a:pt x="292" y="289"/>
                  <a:pt x="293" y="289"/>
                  <a:pt x="294" y="288"/>
                </a:cubicBezTo>
                <a:cubicBezTo>
                  <a:pt x="294" y="287"/>
                  <a:pt x="294" y="287"/>
                  <a:pt x="295" y="287"/>
                </a:cubicBezTo>
                <a:cubicBezTo>
                  <a:pt x="297" y="286"/>
                  <a:pt x="298" y="286"/>
                  <a:pt x="300" y="285"/>
                </a:cubicBezTo>
                <a:cubicBezTo>
                  <a:pt x="301" y="285"/>
                  <a:pt x="302" y="285"/>
                  <a:pt x="301" y="284"/>
                </a:cubicBezTo>
                <a:cubicBezTo>
                  <a:pt x="301" y="282"/>
                  <a:pt x="299" y="282"/>
                  <a:pt x="299" y="280"/>
                </a:cubicBezTo>
                <a:cubicBezTo>
                  <a:pt x="298" y="278"/>
                  <a:pt x="297" y="277"/>
                  <a:pt x="295" y="278"/>
                </a:cubicBezTo>
                <a:cubicBezTo>
                  <a:pt x="292" y="278"/>
                  <a:pt x="290" y="279"/>
                  <a:pt x="290" y="282"/>
                </a:cubicBezTo>
                <a:cubicBezTo>
                  <a:pt x="290" y="284"/>
                  <a:pt x="290" y="286"/>
                  <a:pt x="290" y="289"/>
                </a:cubicBezTo>
                <a:close/>
                <a:moveTo>
                  <a:pt x="145" y="377"/>
                </a:moveTo>
                <a:cubicBezTo>
                  <a:pt x="146" y="377"/>
                  <a:pt x="146" y="378"/>
                  <a:pt x="148" y="377"/>
                </a:cubicBezTo>
                <a:cubicBezTo>
                  <a:pt x="149" y="376"/>
                  <a:pt x="150" y="376"/>
                  <a:pt x="152" y="375"/>
                </a:cubicBezTo>
                <a:cubicBezTo>
                  <a:pt x="152" y="375"/>
                  <a:pt x="153" y="374"/>
                  <a:pt x="153" y="373"/>
                </a:cubicBezTo>
                <a:cubicBezTo>
                  <a:pt x="154" y="373"/>
                  <a:pt x="154" y="372"/>
                  <a:pt x="154" y="371"/>
                </a:cubicBezTo>
                <a:cubicBezTo>
                  <a:pt x="156" y="371"/>
                  <a:pt x="156" y="369"/>
                  <a:pt x="156" y="369"/>
                </a:cubicBezTo>
                <a:cubicBezTo>
                  <a:pt x="156" y="367"/>
                  <a:pt x="156" y="366"/>
                  <a:pt x="155" y="366"/>
                </a:cubicBezTo>
                <a:cubicBezTo>
                  <a:pt x="153" y="365"/>
                  <a:pt x="152" y="364"/>
                  <a:pt x="150" y="363"/>
                </a:cubicBezTo>
                <a:cubicBezTo>
                  <a:pt x="149" y="362"/>
                  <a:pt x="148" y="362"/>
                  <a:pt x="147" y="363"/>
                </a:cubicBezTo>
                <a:cubicBezTo>
                  <a:pt x="145" y="365"/>
                  <a:pt x="143" y="367"/>
                  <a:pt x="143" y="369"/>
                </a:cubicBezTo>
                <a:cubicBezTo>
                  <a:pt x="143" y="372"/>
                  <a:pt x="142" y="375"/>
                  <a:pt x="145" y="377"/>
                </a:cubicBezTo>
                <a:close/>
                <a:moveTo>
                  <a:pt x="350" y="294"/>
                </a:moveTo>
                <a:cubicBezTo>
                  <a:pt x="351" y="295"/>
                  <a:pt x="351" y="295"/>
                  <a:pt x="352" y="295"/>
                </a:cubicBezTo>
                <a:cubicBezTo>
                  <a:pt x="353" y="295"/>
                  <a:pt x="355" y="295"/>
                  <a:pt x="355" y="294"/>
                </a:cubicBezTo>
                <a:cubicBezTo>
                  <a:pt x="354" y="292"/>
                  <a:pt x="355" y="291"/>
                  <a:pt x="354" y="289"/>
                </a:cubicBezTo>
                <a:cubicBezTo>
                  <a:pt x="354" y="288"/>
                  <a:pt x="353" y="287"/>
                  <a:pt x="352" y="287"/>
                </a:cubicBezTo>
                <a:cubicBezTo>
                  <a:pt x="351" y="287"/>
                  <a:pt x="351" y="288"/>
                  <a:pt x="351" y="289"/>
                </a:cubicBezTo>
                <a:cubicBezTo>
                  <a:pt x="351" y="289"/>
                  <a:pt x="350" y="290"/>
                  <a:pt x="350" y="290"/>
                </a:cubicBezTo>
                <a:cubicBezTo>
                  <a:pt x="348" y="292"/>
                  <a:pt x="348" y="293"/>
                  <a:pt x="350" y="294"/>
                </a:cubicBezTo>
                <a:close/>
                <a:moveTo>
                  <a:pt x="175" y="327"/>
                </a:moveTo>
                <a:cubicBezTo>
                  <a:pt x="174" y="325"/>
                  <a:pt x="173" y="324"/>
                  <a:pt x="171" y="325"/>
                </a:cubicBezTo>
                <a:cubicBezTo>
                  <a:pt x="171" y="326"/>
                  <a:pt x="170" y="326"/>
                  <a:pt x="170" y="327"/>
                </a:cubicBezTo>
                <a:cubicBezTo>
                  <a:pt x="170" y="327"/>
                  <a:pt x="171" y="328"/>
                  <a:pt x="172" y="328"/>
                </a:cubicBezTo>
                <a:cubicBezTo>
                  <a:pt x="173" y="328"/>
                  <a:pt x="173" y="328"/>
                  <a:pt x="173" y="329"/>
                </a:cubicBezTo>
                <a:cubicBezTo>
                  <a:pt x="174" y="331"/>
                  <a:pt x="175" y="332"/>
                  <a:pt x="176" y="333"/>
                </a:cubicBezTo>
                <a:cubicBezTo>
                  <a:pt x="177" y="332"/>
                  <a:pt x="175" y="332"/>
                  <a:pt x="176" y="331"/>
                </a:cubicBezTo>
                <a:cubicBezTo>
                  <a:pt x="177" y="330"/>
                  <a:pt x="177" y="328"/>
                  <a:pt x="175" y="327"/>
                </a:cubicBezTo>
                <a:close/>
                <a:moveTo>
                  <a:pt x="375" y="213"/>
                </a:moveTo>
                <a:cubicBezTo>
                  <a:pt x="374" y="213"/>
                  <a:pt x="374" y="213"/>
                  <a:pt x="374" y="214"/>
                </a:cubicBezTo>
                <a:cubicBezTo>
                  <a:pt x="374" y="214"/>
                  <a:pt x="374" y="215"/>
                  <a:pt x="375" y="215"/>
                </a:cubicBezTo>
                <a:cubicBezTo>
                  <a:pt x="376" y="214"/>
                  <a:pt x="378" y="215"/>
                  <a:pt x="379" y="215"/>
                </a:cubicBezTo>
                <a:cubicBezTo>
                  <a:pt x="380" y="214"/>
                  <a:pt x="380" y="213"/>
                  <a:pt x="378" y="213"/>
                </a:cubicBezTo>
                <a:cubicBezTo>
                  <a:pt x="377" y="213"/>
                  <a:pt x="376" y="213"/>
                  <a:pt x="376" y="212"/>
                </a:cubicBezTo>
                <a:cubicBezTo>
                  <a:pt x="376" y="213"/>
                  <a:pt x="375" y="213"/>
                  <a:pt x="375" y="213"/>
                </a:cubicBezTo>
                <a:close/>
                <a:moveTo>
                  <a:pt x="330" y="284"/>
                </a:moveTo>
                <a:cubicBezTo>
                  <a:pt x="330" y="285"/>
                  <a:pt x="331" y="285"/>
                  <a:pt x="331" y="285"/>
                </a:cubicBezTo>
                <a:cubicBezTo>
                  <a:pt x="332" y="286"/>
                  <a:pt x="333" y="286"/>
                  <a:pt x="334" y="286"/>
                </a:cubicBezTo>
                <a:cubicBezTo>
                  <a:pt x="334" y="287"/>
                  <a:pt x="335" y="286"/>
                  <a:pt x="335" y="286"/>
                </a:cubicBezTo>
                <a:cubicBezTo>
                  <a:pt x="335" y="285"/>
                  <a:pt x="335" y="285"/>
                  <a:pt x="335" y="284"/>
                </a:cubicBezTo>
                <a:cubicBezTo>
                  <a:pt x="334" y="284"/>
                  <a:pt x="333" y="283"/>
                  <a:pt x="332" y="284"/>
                </a:cubicBezTo>
                <a:cubicBezTo>
                  <a:pt x="331" y="284"/>
                  <a:pt x="330" y="283"/>
                  <a:pt x="330" y="284"/>
                </a:cubicBezTo>
                <a:close/>
                <a:moveTo>
                  <a:pt x="370" y="236"/>
                </a:moveTo>
                <a:cubicBezTo>
                  <a:pt x="371" y="236"/>
                  <a:pt x="371" y="237"/>
                  <a:pt x="372" y="237"/>
                </a:cubicBezTo>
                <a:cubicBezTo>
                  <a:pt x="373" y="237"/>
                  <a:pt x="373" y="236"/>
                  <a:pt x="373" y="235"/>
                </a:cubicBezTo>
                <a:cubicBezTo>
                  <a:pt x="373" y="235"/>
                  <a:pt x="373" y="234"/>
                  <a:pt x="373" y="234"/>
                </a:cubicBezTo>
                <a:cubicBezTo>
                  <a:pt x="372" y="233"/>
                  <a:pt x="373" y="232"/>
                  <a:pt x="373" y="231"/>
                </a:cubicBezTo>
                <a:cubicBezTo>
                  <a:pt x="374" y="231"/>
                  <a:pt x="374" y="231"/>
                  <a:pt x="374" y="231"/>
                </a:cubicBezTo>
                <a:cubicBezTo>
                  <a:pt x="373" y="229"/>
                  <a:pt x="373" y="227"/>
                  <a:pt x="373" y="226"/>
                </a:cubicBezTo>
                <a:cubicBezTo>
                  <a:pt x="373" y="225"/>
                  <a:pt x="373" y="225"/>
                  <a:pt x="372" y="225"/>
                </a:cubicBezTo>
                <a:cubicBezTo>
                  <a:pt x="370" y="226"/>
                  <a:pt x="369" y="229"/>
                  <a:pt x="369" y="231"/>
                </a:cubicBezTo>
                <a:cubicBezTo>
                  <a:pt x="369" y="232"/>
                  <a:pt x="369" y="233"/>
                  <a:pt x="369" y="233"/>
                </a:cubicBezTo>
                <a:cubicBezTo>
                  <a:pt x="369" y="234"/>
                  <a:pt x="370" y="235"/>
                  <a:pt x="370" y="236"/>
                </a:cubicBezTo>
                <a:close/>
                <a:moveTo>
                  <a:pt x="370" y="215"/>
                </a:moveTo>
                <a:cubicBezTo>
                  <a:pt x="371" y="216"/>
                  <a:pt x="372" y="217"/>
                  <a:pt x="375" y="216"/>
                </a:cubicBezTo>
                <a:cubicBezTo>
                  <a:pt x="373" y="215"/>
                  <a:pt x="371" y="215"/>
                  <a:pt x="371" y="213"/>
                </a:cubicBezTo>
                <a:cubicBezTo>
                  <a:pt x="371" y="213"/>
                  <a:pt x="371" y="213"/>
                  <a:pt x="371" y="213"/>
                </a:cubicBezTo>
                <a:cubicBezTo>
                  <a:pt x="370" y="213"/>
                  <a:pt x="370" y="214"/>
                  <a:pt x="369" y="214"/>
                </a:cubicBezTo>
                <a:cubicBezTo>
                  <a:pt x="369" y="215"/>
                  <a:pt x="369" y="215"/>
                  <a:pt x="370" y="215"/>
                </a:cubicBezTo>
                <a:close/>
                <a:moveTo>
                  <a:pt x="271" y="365"/>
                </a:moveTo>
                <a:cubicBezTo>
                  <a:pt x="271" y="364"/>
                  <a:pt x="272" y="363"/>
                  <a:pt x="272" y="362"/>
                </a:cubicBezTo>
                <a:cubicBezTo>
                  <a:pt x="272" y="362"/>
                  <a:pt x="272" y="361"/>
                  <a:pt x="272" y="361"/>
                </a:cubicBezTo>
                <a:cubicBezTo>
                  <a:pt x="271" y="361"/>
                  <a:pt x="271" y="361"/>
                  <a:pt x="271" y="362"/>
                </a:cubicBezTo>
                <a:cubicBezTo>
                  <a:pt x="270" y="362"/>
                  <a:pt x="270" y="363"/>
                  <a:pt x="270" y="364"/>
                </a:cubicBezTo>
                <a:cubicBezTo>
                  <a:pt x="269" y="364"/>
                  <a:pt x="270" y="365"/>
                  <a:pt x="270" y="365"/>
                </a:cubicBezTo>
                <a:cubicBezTo>
                  <a:pt x="270" y="365"/>
                  <a:pt x="271" y="365"/>
                  <a:pt x="271" y="365"/>
                </a:cubicBezTo>
                <a:close/>
                <a:moveTo>
                  <a:pt x="397" y="253"/>
                </a:moveTo>
                <a:cubicBezTo>
                  <a:pt x="398" y="253"/>
                  <a:pt x="398" y="253"/>
                  <a:pt x="398" y="253"/>
                </a:cubicBezTo>
                <a:cubicBezTo>
                  <a:pt x="398" y="252"/>
                  <a:pt x="399" y="252"/>
                  <a:pt x="400" y="252"/>
                </a:cubicBezTo>
                <a:cubicBezTo>
                  <a:pt x="400" y="251"/>
                  <a:pt x="399" y="251"/>
                  <a:pt x="399" y="251"/>
                </a:cubicBezTo>
                <a:cubicBezTo>
                  <a:pt x="399" y="250"/>
                  <a:pt x="398" y="250"/>
                  <a:pt x="398" y="250"/>
                </a:cubicBezTo>
                <a:cubicBezTo>
                  <a:pt x="397" y="250"/>
                  <a:pt x="397" y="251"/>
                  <a:pt x="397" y="252"/>
                </a:cubicBezTo>
                <a:cubicBezTo>
                  <a:pt x="397" y="252"/>
                  <a:pt x="397" y="253"/>
                  <a:pt x="397" y="253"/>
                </a:cubicBezTo>
                <a:close/>
                <a:moveTo>
                  <a:pt x="379" y="339"/>
                </a:moveTo>
                <a:cubicBezTo>
                  <a:pt x="379" y="341"/>
                  <a:pt x="379" y="342"/>
                  <a:pt x="379" y="344"/>
                </a:cubicBezTo>
                <a:cubicBezTo>
                  <a:pt x="379" y="344"/>
                  <a:pt x="379" y="345"/>
                  <a:pt x="379" y="344"/>
                </a:cubicBezTo>
                <a:cubicBezTo>
                  <a:pt x="380" y="344"/>
                  <a:pt x="380" y="340"/>
                  <a:pt x="379" y="339"/>
                </a:cubicBezTo>
                <a:cubicBezTo>
                  <a:pt x="379" y="339"/>
                  <a:pt x="379" y="339"/>
                  <a:pt x="379" y="339"/>
                </a:cubicBezTo>
                <a:close/>
                <a:moveTo>
                  <a:pt x="394" y="250"/>
                </a:moveTo>
                <a:cubicBezTo>
                  <a:pt x="393" y="250"/>
                  <a:pt x="393" y="251"/>
                  <a:pt x="393" y="252"/>
                </a:cubicBezTo>
                <a:cubicBezTo>
                  <a:pt x="393" y="253"/>
                  <a:pt x="393" y="253"/>
                  <a:pt x="394" y="253"/>
                </a:cubicBezTo>
                <a:cubicBezTo>
                  <a:pt x="395" y="253"/>
                  <a:pt x="395" y="252"/>
                  <a:pt x="396" y="252"/>
                </a:cubicBezTo>
                <a:cubicBezTo>
                  <a:pt x="395" y="251"/>
                  <a:pt x="395" y="251"/>
                  <a:pt x="394" y="250"/>
                </a:cubicBezTo>
                <a:close/>
                <a:moveTo>
                  <a:pt x="354" y="284"/>
                </a:moveTo>
                <a:cubicBezTo>
                  <a:pt x="353" y="282"/>
                  <a:pt x="352" y="282"/>
                  <a:pt x="351" y="282"/>
                </a:cubicBezTo>
                <a:cubicBezTo>
                  <a:pt x="350" y="282"/>
                  <a:pt x="350" y="283"/>
                  <a:pt x="350" y="284"/>
                </a:cubicBezTo>
                <a:cubicBezTo>
                  <a:pt x="351" y="283"/>
                  <a:pt x="352" y="284"/>
                  <a:pt x="354" y="284"/>
                </a:cubicBezTo>
                <a:close/>
                <a:moveTo>
                  <a:pt x="328" y="278"/>
                </a:moveTo>
                <a:cubicBezTo>
                  <a:pt x="330" y="279"/>
                  <a:pt x="330" y="278"/>
                  <a:pt x="330" y="277"/>
                </a:cubicBezTo>
                <a:cubicBezTo>
                  <a:pt x="329" y="276"/>
                  <a:pt x="328" y="276"/>
                  <a:pt x="328" y="278"/>
                </a:cubicBezTo>
                <a:cubicBezTo>
                  <a:pt x="328" y="278"/>
                  <a:pt x="328" y="278"/>
                  <a:pt x="328" y="278"/>
                </a:cubicBezTo>
                <a:close/>
                <a:moveTo>
                  <a:pt x="374" y="262"/>
                </a:moveTo>
                <a:cubicBezTo>
                  <a:pt x="374" y="263"/>
                  <a:pt x="375" y="263"/>
                  <a:pt x="376" y="263"/>
                </a:cubicBezTo>
                <a:cubicBezTo>
                  <a:pt x="376" y="263"/>
                  <a:pt x="377" y="263"/>
                  <a:pt x="377" y="263"/>
                </a:cubicBezTo>
                <a:cubicBezTo>
                  <a:pt x="377" y="262"/>
                  <a:pt x="376" y="261"/>
                  <a:pt x="375" y="261"/>
                </a:cubicBezTo>
                <a:cubicBezTo>
                  <a:pt x="375" y="261"/>
                  <a:pt x="375" y="262"/>
                  <a:pt x="374" y="262"/>
                </a:cubicBezTo>
                <a:close/>
                <a:moveTo>
                  <a:pt x="222" y="210"/>
                </a:moveTo>
                <a:cubicBezTo>
                  <a:pt x="223" y="210"/>
                  <a:pt x="223" y="210"/>
                  <a:pt x="224" y="210"/>
                </a:cubicBezTo>
                <a:cubicBezTo>
                  <a:pt x="224" y="209"/>
                  <a:pt x="225" y="209"/>
                  <a:pt x="225" y="208"/>
                </a:cubicBezTo>
                <a:cubicBezTo>
                  <a:pt x="224" y="208"/>
                  <a:pt x="224" y="208"/>
                  <a:pt x="223" y="208"/>
                </a:cubicBezTo>
                <a:cubicBezTo>
                  <a:pt x="223" y="208"/>
                  <a:pt x="222" y="209"/>
                  <a:pt x="222" y="209"/>
                </a:cubicBezTo>
                <a:cubicBezTo>
                  <a:pt x="222" y="210"/>
                  <a:pt x="222" y="210"/>
                  <a:pt x="222" y="210"/>
                </a:cubicBezTo>
                <a:close/>
                <a:moveTo>
                  <a:pt x="354" y="252"/>
                </a:moveTo>
                <a:cubicBezTo>
                  <a:pt x="355" y="252"/>
                  <a:pt x="355" y="252"/>
                  <a:pt x="355" y="251"/>
                </a:cubicBezTo>
                <a:cubicBezTo>
                  <a:pt x="355" y="250"/>
                  <a:pt x="355" y="250"/>
                  <a:pt x="354" y="250"/>
                </a:cubicBezTo>
                <a:cubicBezTo>
                  <a:pt x="353" y="250"/>
                  <a:pt x="353" y="250"/>
                  <a:pt x="353" y="250"/>
                </a:cubicBezTo>
                <a:cubicBezTo>
                  <a:pt x="353" y="251"/>
                  <a:pt x="353" y="252"/>
                  <a:pt x="354" y="252"/>
                </a:cubicBezTo>
                <a:close/>
                <a:moveTo>
                  <a:pt x="379" y="263"/>
                </a:moveTo>
                <a:cubicBezTo>
                  <a:pt x="380" y="263"/>
                  <a:pt x="381" y="263"/>
                  <a:pt x="382" y="262"/>
                </a:cubicBezTo>
                <a:cubicBezTo>
                  <a:pt x="380" y="262"/>
                  <a:pt x="379" y="261"/>
                  <a:pt x="379" y="262"/>
                </a:cubicBezTo>
                <a:cubicBezTo>
                  <a:pt x="378" y="262"/>
                  <a:pt x="378" y="262"/>
                  <a:pt x="379" y="263"/>
                </a:cubicBezTo>
                <a:close/>
                <a:moveTo>
                  <a:pt x="396" y="245"/>
                </a:moveTo>
                <a:cubicBezTo>
                  <a:pt x="395" y="245"/>
                  <a:pt x="394" y="245"/>
                  <a:pt x="393" y="246"/>
                </a:cubicBezTo>
                <a:cubicBezTo>
                  <a:pt x="394" y="246"/>
                  <a:pt x="394" y="246"/>
                  <a:pt x="394" y="246"/>
                </a:cubicBezTo>
                <a:cubicBezTo>
                  <a:pt x="396" y="247"/>
                  <a:pt x="396" y="246"/>
                  <a:pt x="396" y="245"/>
                </a:cubicBezTo>
                <a:close/>
                <a:moveTo>
                  <a:pt x="380" y="339"/>
                </a:moveTo>
                <a:cubicBezTo>
                  <a:pt x="380" y="339"/>
                  <a:pt x="381" y="339"/>
                  <a:pt x="381" y="339"/>
                </a:cubicBezTo>
                <a:cubicBezTo>
                  <a:pt x="381" y="337"/>
                  <a:pt x="380" y="337"/>
                  <a:pt x="380" y="337"/>
                </a:cubicBezTo>
                <a:cubicBezTo>
                  <a:pt x="380" y="337"/>
                  <a:pt x="379" y="339"/>
                  <a:pt x="380" y="339"/>
                </a:cubicBezTo>
                <a:close/>
                <a:moveTo>
                  <a:pt x="300" y="286"/>
                </a:moveTo>
                <a:cubicBezTo>
                  <a:pt x="301" y="287"/>
                  <a:pt x="302" y="288"/>
                  <a:pt x="302" y="289"/>
                </a:cubicBezTo>
                <a:cubicBezTo>
                  <a:pt x="302" y="286"/>
                  <a:pt x="302" y="286"/>
                  <a:pt x="300" y="286"/>
                </a:cubicBezTo>
                <a:close/>
                <a:moveTo>
                  <a:pt x="400" y="264"/>
                </a:moveTo>
                <a:cubicBezTo>
                  <a:pt x="400" y="264"/>
                  <a:pt x="401" y="264"/>
                  <a:pt x="401" y="264"/>
                </a:cubicBezTo>
                <a:cubicBezTo>
                  <a:pt x="402" y="263"/>
                  <a:pt x="401" y="263"/>
                  <a:pt x="401" y="262"/>
                </a:cubicBezTo>
                <a:cubicBezTo>
                  <a:pt x="400" y="262"/>
                  <a:pt x="400" y="263"/>
                  <a:pt x="400" y="264"/>
                </a:cubicBezTo>
                <a:close/>
                <a:moveTo>
                  <a:pt x="217" y="369"/>
                </a:moveTo>
                <a:cubicBezTo>
                  <a:pt x="218" y="367"/>
                  <a:pt x="217" y="367"/>
                  <a:pt x="216" y="367"/>
                </a:cubicBezTo>
                <a:cubicBezTo>
                  <a:pt x="217" y="367"/>
                  <a:pt x="217" y="368"/>
                  <a:pt x="217" y="369"/>
                </a:cubicBezTo>
                <a:close/>
                <a:moveTo>
                  <a:pt x="390" y="252"/>
                </a:moveTo>
                <a:cubicBezTo>
                  <a:pt x="389" y="252"/>
                  <a:pt x="389" y="253"/>
                  <a:pt x="389" y="254"/>
                </a:cubicBezTo>
                <a:cubicBezTo>
                  <a:pt x="390" y="253"/>
                  <a:pt x="390" y="253"/>
                  <a:pt x="390" y="252"/>
                </a:cubicBezTo>
                <a:close/>
                <a:moveTo>
                  <a:pt x="404" y="266"/>
                </a:moveTo>
                <a:cubicBezTo>
                  <a:pt x="404" y="266"/>
                  <a:pt x="404" y="266"/>
                  <a:pt x="404" y="266"/>
                </a:cubicBezTo>
                <a:cubicBezTo>
                  <a:pt x="403" y="266"/>
                  <a:pt x="403" y="266"/>
                  <a:pt x="403" y="266"/>
                </a:cubicBezTo>
                <a:cubicBezTo>
                  <a:pt x="403" y="267"/>
                  <a:pt x="403" y="267"/>
                  <a:pt x="403" y="267"/>
                </a:cubicBezTo>
                <a:cubicBezTo>
                  <a:pt x="404" y="267"/>
                  <a:pt x="404" y="267"/>
                  <a:pt x="404" y="266"/>
                </a:cubicBezTo>
                <a:close/>
                <a:moveTo>
                  <a:pt x="393" y="254"/>
                </a:moveTo>
                <a:cubicBezTo>
                  <a:pt x="394" y="255"/>
                  <a:pt x="394" y="255"/>
                  <a:pt x="395" y="255"/>
                </a:cubicBezTo>
                <a:cubicBezTo>
                  <a:pt x="395" y="254"/>
                  <a:pt x="394" y="254"/>
                  <a:pt x="393" y="254"/>
                </a:cubicBezTo>
                <a:close/>
                <a:moveTo>
                  <a:pt x="161" y="383"/>
                </a:moveTo>
                <a:cubicBezTo>
                  <a:pt x="162" y="382"/>
                  <a:pt x="163" y="382"/>
                  <a:pt x="164" y="382"/>
                </a:cubicBezTo>
                <a:cubicBezTo>
                  <a:pt x="163" y="382"/>
                  <a:pt x="162" y="381"/>
                  <a:pt x="161" y="383"/>
                </a:cubicBezTo>
                <a:close/>
                <a:moveTo>
                  <a:pt x="387" y="265"/>
                </a:moveTo>
                <a:cubicBezTo>
                  <a:pt x="386" y="264"/>
                  <a:pt x="386" y="264"/>
                  <a:pt x="385" y="265"/>
                </a:cubicBezTo>
                <a:cubicBezTo>
                  <a:pt x="386" y="265"/>
                  <a:pt x="386" y="265"/>
                  <a:pt x="387" y="265"/>
                </a:cubicBezTo>
                <a:close/>
                <a:moveTo>
                  <a:pt x="202" y="342"/>
                </a:moveTo>
                <a:cubicBezTo>
                  <a:pt x="202" y="342"/>
                  <a:pt x="202" y="342"/>
                  <a:pt x="202" y="342"/>
                </a:cubicBezTo>
                <a:cubicBezTo>
                  <a:pt x="203" y="342"/>
                  <a:pt x="202" y="342"/>
                  <a:pt x="202" y="341"/>
                </a:cubicBezTo>
                <a:cubicBezTo>
                  <a:pt x="202" y="341"/>
                  <a:pt x="201" y="342"/>
                  <a:pt x="202" y="342"/>
                </a:cubicBezTo>
                <a:close/>
                <a:moveTo>
                  <a:pt x="269" y="361"/>
                </a:moveTo>
                <a:cubicBezTo>
                  <a:pt x="269" y="362"/>
                  <a:pt x="269" y="362"/>
                  <a:pt x="269" y="363"/>
                </a:cubicBezTo>
                <a:cubicBezTo>
                  <a:pt x="269" y="362"/>
                  <a:pt x="270" y="362"/>
                  <a:pt x="269" y="361"/>
                </a:cubicBezTo>
                <a:close/>
                <a:moveTo>
                  <a:pt x="398" y="245"/>
                </a:moveTo>
                <a:cubicBezTo>
                  <a:pt x="398" y="244"/>
                  <a:pt x="398" y="244"/>
                  <a:pt x="397" y="243"/>
                </a:cubicBezTo>
                <a:cubicBezTo>
                  <a:pt x="397" y="244"/>
                  <a:pt x="397" y="244"/>
                  <a:pt x="398" y="245"/>
                </a:cubicBezTo>
                <a:close/>
                <a:moveTo>
                  <a:pt x="395" y="261"/>
                </a:moveTo>
                <a:cubicBezTo>
                  <a:pt x="395" y="261"/>
                  <a:pt x="395" y="261"/>
                  <a:pt x="396" y="261"/>
                </a:cubicBezTo>
                <a:cubicBezTo>
                  <a:pt x="396" y="261"/>
                  <a:pt x="396" y="261"/>
                  <a:pt x="396" y="261"/>
                </a:cubicBezTo>
                <a:cubicBezTo>
                  <a:pt x="396" y="261"/>
                  <a:pt x="396" y="261"/>
                  <a:pt x="396" y="261"/>
                </a:cubicBezTo>
                <a:cubicBezTo>
                  <a:pt x="396" y="261"/>
                  <a:pt x="395" y="261"/>
                  <a:pt x="395" y="261"/>
                </a:cubicBezTo>
                <a:close/>
                <a:moveTo>
                  <a:pt x="332" y="277"/>
                </a:moveTo>
                <a:cubicBezTo>
                  <a:pt x="332" y="277"/>
                  <a:pt x="332" y="277"/>
                  <a:pt x="332" y="277"/>
                </a:cubicBezTo>
                <a:cubicBezTo>
                  <a:pt x="332" y="277"/>
                  <a:pt x="332" y="277"/>
                  <a:pt x="332" y="277"/>
                </a:cubicBezTo>
                <a:cubicBezTo>
                  <a:pt x="332" y="276"/>
                  <a:pt x="331" y="277"/>
                  <a:pt x="331" y="277"/>
                </a:cubicBezTo>
                <a:cubicBezTo>
                  <a:pt x="332" y="277"/>
                  <a:pt x="332" y="277"/>
                  <a:pt x="332" y="277"/>
                </a:cubicBezTo>
                <a:close/>
                <a:moveTo>
                  <a:pt x="400" y="266"/>
                </a:moveTo>
                <a:cubicBezTo>
                  <a:pt x="401" y="266"/>
                  <a:pt x="401" y="267"/>
                  <a:pt x="401" y="267"/>
                </a:cubicBezTo>
                <a:cubicBezTo>
                  <a:pt x="401" y="267"/>
                  <a:pt x="401" y="267"/>
                  <a:pt x="401" y="267"/>
                </a:cubicBezTo>
                <a:cubicBezTo>
                  <a:pt x="401" y="266"/>
                  <a:pt x="401" y="266"/>
                  <a:pt x="401" y="266"/>
                </a:cubicBezTo>
                <a:cubicBezTo>
                  <a:pt x="401" y="266"/>
                  <a:pt x="400" y="266"/>
                  <a:pt x="400" y="266"/>
                </a:cubicBezTo>
                <a:close/>
                <a:moveTo>
                  <a:pt x="184" y="385"/>
                </a:moveTo>
                <a:cubicBezTo>
                  <a:pt x="184" y="385"/>
                  <a:pt x="183" y="385"/>
                  <a:pt x="183" y="385"/>
                </a:cubicBezTo>
                <a:cubicBezTo>
                  <a:pt x="183" y="386"/>
                  <a:pt x="184" y="386"/>
                  <a:pt x="184" y="386"/>
                </a:cubicBezTo>
                <a:cubicBezTo>
                  <a:pt x="184" y="385"/>
                  <a:pt x="184" y="385"/>
                  <a:pt x="184" y="385"/>
                </a:cubicBezTo>
                <a:close/>
                <a:moveTo>
                  <a:pt x="267" y="333"/>
                </a:moveTo>
                <a:cubicBezTo>
                  <a:pt x="267" y="334"/>
                  <a:pt x="267" y="334"/>
                  <a:pt x="267" y="334"/>
                </a:cubicBezTo>
                <a:cubicBezTo>
                  <a:pt x="267" y="334"/>
                  <a:pt x="268" y="334"/>
                  <a:pt x="268" y="334"/>
                </a:cubicBezTo>
                <a:cubicBezTo>
                  <a:pt x="268" y="333"/>
                  <a:pt x="268" y="333"/>
                  <a:pt x="267" y="333"/>
                </a:cubicBezTo>
                <a:cubicBezTo>
                  <a:pt x="267" y="333"/>
                  <a:pt x="267" y="333"/>
                  <a:pt x="267" y="333"/>
                </a:cubicBezTo>
                <a:close/>
                <a:moveTo>
                  <a:pt x="573" y="256"/>
                </a:moveTo>
                <a:cubicBezTo>
                  <a:pt x="573" y="256"/>
                  <a:pt x="572" y="256"/>
                  <a:pt x="572" y="256"/>
                </a:cubicBezTo>
                <a:cubicBezTo>
                  <a:pt x="572" y="256"/>
                  <a:pt x="572" y="256"/>
                  <a:pt x="571" y="256"/>
                </a:cubicBezTo>
                <a:cubicBezTo>
                  <a:pt x="571" y="256"/>
                  <a:pt x="571" y="256"/>
                  <a:pt x="571" y="257"/>
                </a:cubicBezTo>
                <a:cubicBezTo>
                  <a:pt x="571" y="257"/>
                  <a:pt x="571" y="258"/>
                  <a:pt x="571" y="258"/>
                </a:cubicBezTo>
                <a:cubicBezTo>
                  <a:pt x="573" y="259"/>
                  <a:pt x="574" y="260"/>
                  <a:pt x="575" y="261"/>
                </a:cubicBezTo>
                <a:cubicBezTo>
                  <a:pt x="576" y="262"/>
                  <a:pt x="578" y="262"/>
                  <a:pt x="579" y="263"/>
                </a:cubicBezTo>
                <a:cubicBezTo>
                  <a:pt x="579" y="263"/>
                  <a:pt x="580" y="263"/>
                  <a:pt x="580" y="263"/>
                </a:cubicBezTo>
                <a:cubicBezTo>
                  <a:pt x="580" y="262"/>
                  <a:pt x="580" y="262"/>
                  <a:pt x="580" y="262"/>
                </a:cubicBezTo>
                <a:cubicBezTo>
                  <a:pt x="581" y="260"/>
                  <a:pt x="583" y="259"/>
                  <a:pt x="583" y="257"/>
                </a:cubicBezTo>
                <a:cubicBezTo>
                  <a:pt x="584" y="256"/>
                  <a:pt x="584" y="254"/>
                  <a:pt x="582" y="253"/>
                </a:cubicBezTo>
                <a:cubicBezTo>
                  <a:pt x="582" y="252"/>
                  <a:pt x="581" y="252"/>
                  <a:pt x="581" y="252"/>
                </a:cubicBezTo>
                <a:cubicBezTo>
                  <a:pt x="579" y="252"/>
                  <a:pt x="578" y="252"/>
                  <a:pt x="576" y="251"/>
                </a:cubicBezTo>
                <a:cubicBezTo>
                  <a:pt x="576" y="251"/>
                  <a:pt x="575" y="251"/>
                  <a:pt x="575" y="252"/>
                </a:cubicBezTo>
                <a:cubicBezTo>
                  <a:pt x="575" y="252"/>
                  <a:pt x="574" y="252"/>
                  <a:pt x="574" y="253"/>
                </a:cubicBezTo>
                <a:cubicBezTo>
                  <a:pt x="574" y="253"/>
                  <a:pt x="574" y="254"/>
                  <a:pt x="574" y="255"/>
                </a:cubicBezTo>
                <a:cubicBezTo>
                  <a:pt x="574" y="255"/>
                  <a:pt x="574" y="256"/>
                  <a:pt x="574" y="256"/>
                </a:cubicBezTo>
                <a:cubicBezTo>
                  <a:pt x="574" y="256"/>
                  <a:pt x="573" y="256"/>
                  <a:pt x="573" y="256"/>
                </a:cubicBezTo>
                <a:close/>
                <a:moveTo>
                  <a:pt x="692" y="304"/>
                </a:moveTo>
                <a:cubicBezTo>
                  <a:pt x="692" y="304"/>
                  <a:pt x="692" y="304"/>
                  <a:pt x="692" y="304"/>
                </a:cubicBezTo>
                <a:cubicBezTo>
                  <a:pt x="693" y="304"/>
                  <a:pt x="693" y="304"/>
                  <a:pt x="692" y="303"/>
                </a:cubicBezTo>
                <a:cubicBezTo>
                  <a:pt x="692" y="303"/>
                  <a:pt x="691" y="302"/>
                  <a:pt x="691" y="303"/>
                </a:cubicBezTo>
                <a:cubicBezTo>
                  <a:pt x="691" y="303"/>
                  <a:pt x="691" y="303"/>
                  <a:pt x="691" y="303"/>
                </a:cubicBezTo>
                <a:cubicBezTo>
                  <a:pt x="691" y="303"/>
                  <a:pt x="691" y="303"/>
                  <a:pt x="691" y="303"/>
                </a:cubicBezTo>
                <a:cubicBezTo>
                  <a:pt x="691" y="303"/>
                  <a:pt x="691" y="303"/>
                  <a:pt x="691" y="303"/>
                </a:cubicBezTo>
                <a:cubicBezTo>
                  <a:pt x="690" y="304"/>
                  <a:pt x="689" y="303"/>
                  <a:pt x="688" y="303"/>
                </a:cubicBezTo>
                <a:cubicBezTo>
                  <a:pt x="687" y="303"/>
                  <a:pt x="685" y="302"/>
                  <a:pt x="684" y="303"/>
                </a:cubicBezTo>
                <a:cubicBezTo>
                  <a:pt x="684" y="303"/>
                  <a:pt x="684" y="303"/>
                  <a:pt x="684" y="304"/>
                </a:cubicBezTo>
                <a:cubicBezTo>
                  <a:pt x="683" y="304"/>
                  <a:pt x="683" y="304"/>
                  <a:pt x="683" y="304"/>
                </a:cubicBezTo>
                <a:cubicBezTo>
                  <a:pt x="683" y="304"/>
                  <a:pt x="683" y="304"/>
                  <a:pt x="683" y="304"/>
                </a:cubicBezTo>
                <a:cubicBezTo>
                  <a:pt x="683" y="305"/>
                  <a:pt x="683" y="305"/>
                  <a:pt x="684" y="305"/>
                </a:cubicBezTo>
                <a:cubicBezTo>
                  <a:pt x="684" y="306"/>
                  <a:pt x="684" y="305"/>
                  <a:pt x="685" y="305"/>
                </a:cubicBezTo>
                <a:cubicBezTo>
                  <a:pt x="685" y="305"/>
                  <a:pt x="685" y="305"/>
                  <a:pt x="685" y="305"/>
                </a:cubicBezTo>
                <a:cubicBezTo>
                  <a:pt x="685" y="305"/>
                  <a:pt x="685" y="305"/>
                  <a:pt x="685" y="305"/>
                </a:cubicBezTo>
                <a:cubicBezTo>
                  <a:pt x="686" y="304"/>
                  <a:pt x="686" y="304"/>
                  <a:pt x="688" y="305"/>
                </a:cubicBezTo>
                <a:cubicBezTo>
                  <a:pt x="688" y="305"/>
                  <a:pt x="688" y="305"/>
                  <a:pt x="687" y="305"/>
                </a:cubicBezTo>
                <a:cubicBezTo>
                  <a:pt x="687" y="305"/>
                  <a:pt x="686" y="305"/>
                  <a:pt x="686" y="305"/>
                </a:cubicBezTo>
                <a:cubicBezTo>
                  <a:pt x="686" y="305"/>
                  <a:pt x="686" y="305"/>
                  <a:pt x="686" y="305"/>
                </a:cubicBezTo>
                <a:cubicBezTo>
                  <a:pt x="686" y="305"/>
                  <a:pt x="686" y="305"/>
                  <a:pt x="686" y="305"/>
                </a:cubicBezTo>
                <a:cubicBezTo>
                  <a:pt x="686" y="305"/>
                  <a:pt x="687" y="306"/>
                  <a:pt x="687" y="306"/>
                </a:cubicBezTo>
                <a:cubicBezTo>
                  <a:pt x="688" y="307"/>
                  <a:pt x="690" y="307"/>
                  <a:pt x="691" y="307"/>
                </a:cubicBezTo>
                <a:cubicBezTo>
                  <a:pt x="691" y="307"/>
                  <a:pt x="692" y="307"/>
                  <a:pt x="692" y="307"/>
                </a:cubicBezTo>
                <a:cubicBezTo>
                  <a:pt x="692" y="307"/>
                  <a:pt x="692" y="307"/>
                  <a:pt x="692" y="307"/>
                </a:cubicBezTo>
                <a:cubicBezTo>
                  <a:pt x="693" y="306"/>
                  <a:pt x="693" y="306"/>
                  <a:pt x="692" y="305"/>
                </a:cubicBezTo>
                <a:cubicBezTo>
                  <a:pt x="692" y="305"/>
                  <a:pt x="691" y="305"/>
                  <a:pt x="692" y="305"/>
                </a:cubicBezTo>
                <a:cubicBezTo>
                  <a:pt x="692" y="305"/>
                  <a:pt x="692" y="304"/>
                  <a:pt x="692" y="304"/>
                </a:cubicBezTo>
                <a:close/>
                <a:moveTo>
                  <a:pt x="466" y="208"/>
                </a:moveTo>
                <a:cubicBezTo>
                  <a:pt x="467" y="208"/>
                  <a:pt x="468" y="208"/>
                  <a:pt x="469" y="209"/>
                </a:cubicBezTo>
                <a:cubicBezTo>
                  <a:pt x="470" y="208"/>
                  <a:pt x="468" y="206"/>
                  <a:pt x="469" y="205"/>
                </a:cubicBezTo>
                <a:cubicBezTo>
                  <a:pt x="470" y="206"/>
                  <a:pt x="470" y="207"/>
                  <a:pt x="470" y="209"/>
                </a:cubicBezTo>
                <a:cubicBezTo>
                  <a:pt x="470" y="208"/>
                  <a:pt x="470" y="207"/>
                  <a:pt x="471" y="206"/>
                </a:cubicBezTo>
                <a:cubicBezTo>
                  <a:pt x="471" y="207"/>
                  <a:pt x="471" y="208"/>
                  <a:pt x="472" y="207"/>
                </a:cubicBezTo>
                <a:cubicBezTo>
                  <a:pt x="472" y="206"/>
                  <a:pt x="472" y="206"/>
                  <a:pt x="473" y="206"/>
                </a:cubicBezTo>
                <a:cubicBezTo>
                  <a:pt x="473" y="206"/>
                  <a:pt x="473" y="206"/>
                  <a:pt x="473" y="206"/>
                </a:cubicBezTo>
                <a:cubicBezTo>
                  <a:pt x="472" y="205"/>
                  <a:pt x="472" y="205"/>
                  <a:pt x="473" y="204"/>
                </a:cubicBezTo>
                <a:cubicBezTo>
                  <a:pt x="473" y="204"/>
                  <a:pt x="473" y="204"/>
                  <a:pt x="473" y="204"/>
                </a:cubicBezTo>
                <a:cubicBezTo>
                  <a:pt x="473" y="203"/>
                  <a:pt x="473" y="203"/>
                  <a:pt x="473" y="204"/>
                </a:cubicBezTo>
                <a:cubicBezTo>
                  <a:pt x="472" y="204"/>
                  <a:pt x="471" y="205"/>
                  <a:pt x="471" y="205"/>
                </a:cubicBezTo>
                <a:cubicBezTo>
                  <a:pt x="470" y="205"/>
                  <a:pt x="470" y="205"/>
                  <a:pt x="470" y="205"/>
                </a:cubicBezTo>
                <a:cubicBezTo>
                  <a:pt x="469" y="204"/>
                  <a:pt x="468" y="203"/>
                  <a:pt x="468" y="205"/>
                </a:cubicBezTo>
                <a:cubicBezTo>
                  <a:pt x="468" y="205"/>
                  <a:pt x="467" y="206"/>
                  <a:pt x="467" y="206"/>
                </a:cubicBezTo>
                <a:cubicBezTo>
                  <a:pt x="467" y="205"/>
                  <a:pt x="466" y="205"/>
                  <a:pt x="465" y="204"/>
                </a:cubicBezTo>
                <a:cubicBezTo>
                  <a:pt x="464" y="204"/>
                  <a:pt x="464" y="204"/>
                  <a:pt x="464" y="205"/>
                </a:cubicBezTo>
                <a:cubicBezTo>
                  <a:pt x="464" y="205"/>
                  <a:pt x="464" y="206"/>
                  <a:pt x="463" y="206"/>
                </a:cubicBezTo>
                <a:cubicBezTo>
                  <a:pt x="463" y="205"/>
                  <a:pt x="463" y="204"/>
                  <a:pt x="462" y="204"/>
                </a:cubicBezTo>
                <a:cubicBezTo>
                  <a:pt x="461" y="205"/>
                  <a:pt x="461" y="205"/>
                  <a:pt x="462" y="206"/>
                </a:cubicBezTo>
                <a:cubicBezTo>
                  <a:pt x="463" y="207"/>
                  <a:pt x="464" y="208"/>
                  <a:pt x="466" y="208"/>
                </a:cubicBezTo>
                <a:close/>
                <a:moveTo>
                  <a:pt x="464" y="184"/>
                </a:moveTo>
                <a:cubicBezTo>
                  <a:pt x="464" y="184"/>
                  <a:pt x="465" y="183"/>
                  <a:pt x="465" y="183"/>
                </a:cubicBezTo>
                <a:cubicBezTo>
                  <a:pt x="465" y="183"/>
                  <a:pt x="465" y="183"/>
                  <a:pt x="465" y="183"/>
                </a:cubicBezTo>
                <a:cubicBezTo>
                  <a:pt x="466" y="184"/>
                  <a:pt x="465" y="184"/>
                  <a:pt x="465" y="185"/>
                </a:cubicBezTo>
                <a:cubicBezTo>
                  <a:pt x="467" y="184"/>
                  <a:pt x="469" y="182"/>
                  <a:pt x="470" y="181"/>
                </a:cubicBezTo>
                <a:cubicBezTo>
                  <a:pt x="470" y="180"/>
                  <a:pt x="470" y="179"/>
                  <a:pt x="469" y="179"/>
                </a:cubicBezTo>
                <a:cubicBezTo>
                  <a:pt x="468" y="178"/>
                  <a:pt x="468" y="179"/>
                  <a:pt x="468" y="179"/>
                </a:cubicBezTo>
                <a:cubicBezTo>
                  <a:pt x="467" y="180"/>
                  <a:pt x="466" y="181"/>
                  <a:pt x="465" y="181"/>
                </a:cubicBezTo>
                <a:cubicBezTo>
                  <a:pt x="464" y="181"/>
                  <a:pt x="463" y="182"/>
                  <a:pt x="463" y="182"/>
                </a:cubicBezTo>
                <a:cubicBezTo>
                  <a:pt x="463" y="183"/>
                  <a:pt x="462" y="183"/>
                  <a:pt x="462" y="184"/>
                </a:cubicBezTo>
                <a:cubicBezTo>
                  <a:pt x="463" y="184"/>
                  <a:pt x="463" y="184"/>
                  <a:pt x="464" y="184"/>
                </a:cubicBezTo>
                <a:close/>
                <a:moveTo>
                  <a:pt x="418" y="184"/>
                </a:moveTo>
                <a:cubicBezTo>
                  <a:pt x="418" y="184"/>
                  <a:pt x="418" y="183"/>
                  <a:pt x="419" y="183"/>
                </a:cubicBezTo>
                <a:cubicBezTo>
                  <a:pt x="419" y="181"/>
                  <a:pt x="420" y="180"/>
                  <a:pt x="422" y="180"/>
                </a:cubicBezTo>
                <a:cubicBezTo>
                  <a:pt x="422" y="180"/>
                  <a:pt x="423" y="179"/>
                  <a:pt x="423" y="179"/>
                </a:cubicBezTo>
                <a:cubicBezTo>
                  <a:pt x="423" y="179"/>
                  <a:pt x="423" y="179"/>
                  <a:pt x="423" y="178"/>
                </a:cubicBezTo>
                <a:cubicBezTo>
                  <a:pt x="424" y="178"/>
                  <a:pt x="425" y="178"/>
                  <a:pt x="424" y="177"/>
                </a:cubicBezTo>
                <a:cubicBezTo>
                  <a:pt x="424" y="176"/>
                  <a:pt x="424" y="175"/>
                  <a:pt x="422" y="175"/>
                </a:cubicBezTo>
                <a:cubicBezTo>
                  <a:pt x="421" y="175"/>
                  <a:pt x="421" y="175"/>
                  <a:pt x="420" y="176"/>
                </a:cubicBezTo>
                <a:cubicBezTo>
                  <a:pt x="420" y="177"/>
                  <a:pt x="419" y="178"/>
                  <a:pt x="418" y="179"/>
                </a:cubicBezTo>
                <a:cubicBezTo>
                  <a:pt x="417" y="180"/>
                  <a:pt x="417" y="181"/>
                  <a:pt x="417" y="183"/>
                </a:cubicBezTo>
                <a:cubicBezTo>
                  <a:pt x="417" y="183"/>
                  <a:pt x="417" y="184"/>
                  <a:pt x="418" y="184"/>
                </a:cubicBezTo>
                <a:close/>
                <a:moveTo>
                  <a:pt x="686" y="294"/>
                </a:moveTo>
                <a:cubicBezTo>
                  <a:pt x="686" y="294"/>
                  <a:pt x="685" y="294"/>
                  <a:pt x="685" y="294"/>
                </a:cubicBezTo>
                <a:cubicBezTo>
                  <a:pt x="685" y="295"/>
                  <a:pt x="687" y="295"/>
                  <a:pt x="687" y="295"/>
                </a:cubicBezTo>
                <a:cubicBezTo>
                  <a:pt x="688" y="295"/>
                  <a:pt x="689" y="297"/>
                  <a:pt x="690" y="296"/>
                </a:cubicBezTo>
                <a:cubicBezTo>
                  <a:pt x="690" y="296"/>
                  <a:pt x="690" y="296"/>
                  <a:pt x="690" y="296"/>
                </a:cubicBezTo>
                <a:cubicBezTo>
                  <a:pt x="690" y="296"/>
                  <a:pt x="690" y="296"/>
                  <a:pt x="690" y="296"/>
                </a:cubicBezTo>
                <a:cubicBezTo>
                  <a:pt x="690" y="295"/>
                  <a:pt x="689" y="295"/>
                  <a:pt x="688" y="294"/>
                </a:cubicBezTo>
                <a:cubicBezTo>
                  <a:pt x="687" y="294"/>
                  <a:pt x="686" y="293"/>
                  <a:pt x="686" y="294"/>
                </a:cubicBezTo>
                <a:close/>
                <a:moveTo>
                  <a:pt x="654" y="272"/>
                </a:moveTo>
                <a:cubicBezTo>
                  <a:pt x="655" y="272"/>
                  <a:pt x="655" y="273"/>
                  <a:pt x="656" y="273"/>
                </a:cubicBezTo>
                <a:cubicBezTo>
                  <a:pt x="656" y="273"/>
                  <a:pt x="656" y="273"/>
                  <a:pt x="656" y="273"/>
                </a:cubicBezTo>
                <a:cubicBezTo>
                  <a:pt x="656" y="273"/>
                  <a:pt x="656" y="273"/>
                  <a:pt x="656" y="273"/>
                </a:cubicBezTo>
                <a:cubicBezTo>
                  <a:pt x="656" y="272"/>
                  <a:pt x="656" y="271"/>
                  <a:pt x="656" y="270"/>
                </a:cubicBezTo>
                <a:cubicBezTo>
                  <a:pt x="656" y="270"/>
                  <a:pt x="656" y="269"/>
                  <a:pt x="655" y="270"/>
                </a:cubicBezTo>
                <a:cubicBezTo>
                  <a:pt x="655" y="270"/>
                  <a:pt x="655" y="270"/>
                  <a:pt x="654" y="270"/>
                </a:cubicBezTo>
                <a:cubicBezTo>
                  <a:pt x="654" y="270"/>
                  <a:pt x="654" y="271"/>
                  <a:pt x="654" y="271"/>
                </a:cubicBezTo>
                <a:cubicBezTo>
                  <a:pt x="654" y="271"/>
                  <a:pt x="654" y="272"/>
                  <a:pt x="654" y="272"/>
                </a:cubicBezTo>
                <a:close/>
                <a:moveTo>
                  <a:pt x="376" y="169"/>
                </a:moveTo>
                <a:cubicBezTo>
                  <a:pt x="376" y="169"/>
                  <a:pt x="376" y="169"/>
                  <a:pt x="376" y="169"/>
                </a:cubicBezTo>
                <a:cubicBezTo>
                  <a:pt x="375" y="168"/>
                  <a:pt x="375" y="168"/>
                  <a:pt x="374" y="168"/>
                </a:cubicBezTo>
                <a:cubicBezTo>
                  <a:pt x="374" y="167"/>
                  <a:pt x="373" y="167"/>
                  <a:pt x="373" y="167"/>
                </a:cubicBezTo>
                <a:cubicBezTo>
                  <a:pt x="372" y="168"/>
                  <a:pt x="373" y="168"/>
                  <a:pt x="373" y="169"/>
                </a:cubicBezTo>
                <a:cubicBezTo>
                  <a:pt x="374" y="170"/>
                  <a:pt x="375" y="169"/>
                  <a:pt x="376" y="169"/>
                </a:cubicBezTo>
                <a:close/>
                <a:moveTo>
                  <a:pt x="430" y="176"/>
                </a:moveTo>
                <a:cubicBezTo>
                  <a:pt x="431" y="176"/>
                  <a:pt x="431" y="175"/>
                  <a:pt x="431" y="174"/>
                </a:cubicBezTo>
                <a:cubicBezTo>
                  <a:pt x="431" y="174"/>
                  <a:pt x="431" y="173"/>
                  <a:pt x="431" y="173"/>
                </a:cubicBezTo>
                <a:cubicBezTo>
                  <a:pt x="430" y="173"/>
                  <a:pt x="429" y="174"/>
                  <a:pt x="429" y="175"/>
                </a:cubicBezTo>
                <a:cubicBezTo>
                  <a:pt x="429" y="176"/>
                  <a:pt x="430" y="176"/>
                  <a:pt x="430" y="176"/>
                </a:cubicBezTo>
                <a:close/>
                <a:moveTo>
                  <a:pt x="466" y="195"/>
                </a:moveTo>
                <a:cubicBezTo>
                  <a:pt x="468" y="196"/>
                  <a:pt x="468" y="194"/>
                  <a:pt x="468" y="193"/>
                </a:cubicBezTo>
                <a:cubicBezTo>
                  <a:pt x="469" y="193"/>
                  <a:pt x="468" y="193"/>
                  <a:pt x="468" y="193"/>
                </a:cubicBezTo>
                <a:cubicBezTo>
                  <a:pt x="467" y="194"/>
                  <a:pt x="466" y="193"/>
                  <a:pt x="466" y="194"/>
                </a:cubicBezTo>
                <a:cubicBezTo>
                  <a:pt x="465" y="195"/>
                  <a:pt x="466" y="195"/>
                  <a:pt x="466" y="195"/>
                </a:cubicBezTo>
                <a:close/>
                <a:moveTo>
                  <a:pt x="426" y="181"/>
                </a:moveTo>
                <a:cubicBezTo>
                  <a:pt x="427" y="180"/>
                  <a:pt x="427" y="180"/>
                  <a:pt x="427" y="179"/>
                </a:cubicBezTo>
                <a:cubicBezTo>
                  <a:pt x="427" y="179"/>
                  <a:pt x="426" y="179"/>
                  <a:pt x="426" y="179"/>
                </a:cubicBezTo>
                <a:cubicBezTo>
                  <a:pt x="425" y="180"/>
                  <a:pt x="425" y="179"/>
                  <a:pt x="424" y="180"/>
                </a:cubicBezTo>
                <a:cubicBezTo>
                  <a:pt x="425" y="181"/>
                  <a:pt x="426" y="181"/>
                  <a:pt x="426" y="181"/>
                </a:cubicBezTo>
                <a:close/>
                <a:moveTo>
                  <a:pt x="439" y="165"/>
                </a:moveTo>
                <a:cubicBezTo>
                  <a:pt x="439" y="165"/>
                  <a:pt x="440" y="165"/>
                  <a:pt x="440" y="164"/>
                </a:cubicBezTo>
                <a:cubicBezTo>
                  <a:pt x="440" y="164"/>
                  <a:pt x="440" y="163"/>
                  <a:pt x="439" y="163"/>
                </a:cubicBezTo>
                <a:cubicBezTo>
                  <a:pt x="439" y="163"/>
                  <a:pt x="438" y="163"/>
                  <a:pt x="438" y="164"/>
                </a:cubicBezTo>
                <a:cubicBezTo>
                  <a:pt x="438" y="165"/>
                  <a:pt x="438" y="165"/>
                  <a:pt x="439" y="165"/>
                </a:cubicBezTo>
                <a:close/>
                <a:moveTo>
                  <a:pt x="690" y="288"/>
                </a:moveTo>
                <a:cubicBezTo>
                  <a:pt x="690" y="288"/>
                  <a:pt x="690" y="287"/>
                  <a:pt x="691" y="287"/>
                </a:cubicBezTo>
                <a:cubicBezTo>
                  <a:pt x="691" y="287"/>
                  <a:pt x="691" y="287"/>
                  <a:pt x="691" y="287"/>
                </a:cubicBezTo>
                <a:cubicBezTo>
                  <a:pt x="691" y="286"/>
                  <a:pt x="690" y="286"/>
                  <a:pt x="690" y="286"/>
                </a:cubicBezTo>
                <a:cubicBezTo>
                  <a:pt x="690" y="286"/>
                  <a:pt x="690" y="286"/>
                  <a:pt x="690" y="286"/>
                </a:cubicBezTo>
                <a:cubicBezTo>
                  <a:pt x="690" y="286"/>
                  <a:pt x="690" y="286"/>
                  <a:pt x="690" y="286"/>
                </a:cubicBezTo>
                <a:cubicBezTo>
                  <a:pt x="690" y="286"/>
                  <a:pt x="690" y="286"/>
                  <a:pt x="690" y="286"/>
                </a:cubicBezTo>
                <a:cubicBezTo>
                  <a:pt x="689" y="286"/>
                  <a:pt x="689" y="286"/>
                  <a:pt x="689" y="286"/>
                </a:cubicBezTo>
                <a:cubicBezTo>
                  <a:pt x="689" y="286"/>
                  <a:pt x="689" y="287"/>
                  <a:pt x="689" y="287"/>
                </a:cubicBezTo>
                <a:cubicBezTo>
                  <a:pt x="689" y="287"/>
                  <a:pt x="689" y="288"/>
                  <a:pt x="690" y="288"/>
                </a:cubicBezTo>
                <a:close/>
                <a:moveTo>
                  <a:pt x="468" y="187"/>
                </a:moveTo>
                <a:cubicBezTo>
                  <a:pt x="468" y="186"/>
                  <a:pt x="467" y="186"/>
                  <a:pt x="467" y="186"/>
                </a:cubicBezTo>
                <a:cubicBezTo>
                  <a:pt x="466" y="186"/>
                  <a:pt x="466" y="186"/>
                  <a:pt x="466" y="187"/>
                </a:cubicBezTo>
                <a:cubicBezTo>
                  <a:pt x="466" y="187"/>
                  <a:pt x="466" y="187"/>
                  <a:pt x="467" y="187"/>
                </a:cubicBezTo>
                <a:cubicBezTo>
                  <a:pt x="467" y="187"/>
                  <a:pt x="468" y="187"/>
                  <a:pt x="468" y="187"/>
                </a:cubicBezTo>
                <a:close/>
                <a:moveTo>
                  <a:pt x="691" y="292"/>
                </a:moveTo>
                <a:cubicBezTo>
                  <a:pt x="691" y="292"/>
                  <a:pt x="691" y="292"/>
                  <a:pt x="691" y="292"/>
                </a:cubicBezTo>
                <a:cubicBezTo>
                  <a:pt x="690" y="292"/>
                  <a:pt x="690" y="292"/>
                  <a:pt x="690" y="293"/>
                </a:cubicBezTo>
                <a:cubicBezTo>
                  <a:pt x="690" y="294"/>
                  <a:pt x="690" y="294"/>
                  <a:pt x="691" y="294"/>
                </a:cubicBezTo>
                <a:cubicBezTo>
                  <a:pt x="691" y="294"/>
                  <a:pt x="692" y="294"/>
                  <a:pt x="692" y="294"/>
                </a:cubicBezTo>
                <a:cubicBezTo>
                  <a:pt x="692" y="293"/>
                  <a:pt x="692" y="293"/>
                  <a:pt x="692" y="293"/>
                </a:cubicBezTo>
                <a:cubicBezTo>
                  <a:pt x="692" y="292"/>
                  <a:pt x="692" y="292"/>
                  <a:pt x="691" y="292"/>
                </a:cubicBezTo>
                <a:close/>
                <a:moveTo>
                  <a:pt x="690" y="312"/>
                </a:moveTo>
                <a:cubicBezTo>
                  <a:pt x="690" y="313"/>
                  <a:pt x="690" y="314"/>
                  <a:pt x="691" y="315"/>
                </a:cubicBezTo>
                <a:cubicBezTo>
                  <a:pt x="691" y="315"/>
                  <a:pt x="691" y="315"/>
                  <a:pt x="691" y="315"/>
                </a:cubicBezTo>
                <a:cubicBezTo>
                  <a:pt x="691" y="315"/>
                  <a:pt x="691" y="315"/>
                  <a:pt x="692" y="315"/>
                </a:cubicBezTo>
                <a:cubicBezTo>
                  <a:pt x="692" y="313"/>
                  <a:pt x="691" y="313"/>
                  <a:pt x="690" y="312"/>
                </a:cubicBezTo>
                <a:cubicBezTo>
                  <a:pt x="690" y="312"/>
                  <a:pt x="690" y="312"/>
                  <a:pt x="690" y="312"/>
                </a:cubicBezTo>
                <a:cubicBezTo>
                  <a:pt x="690" y="312"/>
                  <a:pt x="690" y="312"/>
                  <a:pt x="690" y="312"/>
                </a:cubicBezTo>
                <a:close/>
                <a:moveTo>
                  <a:pt x="678" y="299"/>
                </a:moveTo>
                <a:cubicBezTo>
                  <a:pt x="679" y="299"/>
                  <a:pt x="679" y="299"/>
                  <a:pt x="679" y="299"/>
                </a:cubicBezTo>
                <a:cubicBezTo>
                  <a:pt x="678" y="298"/>
                  <a:pt x="678" y="298"/>
                  <a:pt x="678" y="298"/>
                </a:cubicBezTo>
                <a:cubicBezTo>
                  <a:pt x="677" y="298"/>
                  <a:pt x="677" y="298"/>
                  <a:pt x="677" y="298"/>
                </a:cubicBezTo>
                <a:cubicBezTo>
                  <a:pt x="677" y="298"/>
                  <a:pt x="677" y="298"/>
                  <a:pt x="677" y="299"/>
                </a:cubicBezTo>
                <a:cubicBezTo>
                  <a:pt x="677" y="299"/>
                  <a:pt x="677" y="300"/>
                  <a:pt x="677" y="300"/>
                </a:cubicBezTo>
                <a:cubicBezTo>
                  <a:pt x="677" y="300"/>
                  <a:pt x="677" y="300"/>
                  <a:pt x="677" y="299"/>
                </a:cubicBezTo>
                <a:cubicBezTo>
                  <a:pt x="678" y="299"/>
                  <a:pt x="678" y="299"/>
                  <a:pt x="678" y="299"/>
                </a:cubicBezTo>
                <a:cubicBezTo>
                  <a:pt x="678" y="299"/>
                  <a:pt x="678" y="299"/>
                  <a:pt x="678" y="299"/>
                </a:cubicBezTo>
                <a:close/>
                <a:moveTo>
                  <a:pt x="476" y="195"/>
                </a:moveTo>
                <a:cubicBezTo>
                  <a:pt x="476" y="194"/>
                  <a:pt x="476" y="193"/>
                  <a:pt x="476" y="192"/>
                </a:cubicBezTo>
                <a:cubicBezTo>
                  <a:pt x="475" y="193"/>
                  <a:pt x="475" y="194"/>
                  <a:pt x="476" y="195"/>
                </a:cubicBezTo>
                <a:close/>
                <a:moveTo>
                  <a:pt x="469" y="203"/>
                </a:moveTo>
                <a:cubicBezTo>
                  <a:pt x="469" y="204"/>
                  <a:pt x="470" y="204"/>
                  <a:pt x="470" y="204"/>
                </a:cubicBezTo>
                <a:cubicBezTo>
                  <a:pt x="471" y="204"/>
                  <a:pt x="471" y="204"/>
                  <a:pt x="471" y="203"/>
                </a:cubicBezTo>
                <a:cubicBezTo>
                  <a:pt x="471" y="203"/>
                  <a:pt x="470" y="203"/>
                  <a:pt x="470" y="203"/>
                </a:cubicBezTo>
                <a:cubicBezTo>
                  <a:pt x="469" y="203"/>
                  <a:pt x="469" y="203"/>
                  <a:pt x="469" y="203"/>
                </a:cubicBezTo>
                <a:close/>
                <a:moveTo>
                  <a:pt x="459" y="206"/>
                </a:moveTo>
                <a:cubicBezTo>
                  <a:pt x="458" y="206"/>
                  <a:pt x="457" y="206"/>
                  <a:pt x="456" y="207"/>
                </a:cubicBezTo>
                <a:cubicBezTo>
                  <a:pt x="457" y="207"/>
                  <a:pt x="458" y="207"/>
                  <a:pt x="459" y="206"/>
                </a:cubicBezTo>
                <a:close/>
                <a:moveTo>
                  <a:pt x="690" y="297"/>
                </a:moveTo>
                <a:cubicBezTo>
                  <a:pt x="690" y="297"/>
                  <a:pt x="690" y="297"/>
                  <a:pt x="690" y="297"/>
                </a:cubicBezTo>
                <a:cubicBezTo>
                  <a:pt x="690" y="298"/>
                  <a:pt x="691" y="298"/>
                  <a:pt x="691" y="298"/>
                </a:cubicBezTo>
                <a:cubicBezTo>
                  <a:pt x="691" y="298"/>
                  <a:pt x="691" y="298"/>
                  <a:pt x="691" y="298"/>
                </a:cubicBezTo>
                <a:cubicBezTo>
                  <a:pt x="691" y="297"/>
                  <a:pt x="691" y="297"/>
                  <a:pt x="691" y="297"/>
                </a:cubicBezTo>
                <a:cubicBezTo>
                  <a:pt x="691" y="297"/>
                  <a:pt x="691" y="297"/>
                  <a:pt x="691" y="297"/>
                </a:cubicBezTo>
                <a:cubicBezTo>
                  <a:pt x="691" y="297"/>
                  <a:pt x="691" y="297"/>
                  <a:pt x="690" y="297"/>
                </a:cubicBezTo>
                <a:close/>
                <a:moveTo>
                  <a:pt x="477" y="191"/>
                </a:moveTo>
                <a:cubicBezTo>
                  <a:pt x="477" y="191"/>
                  <a:pt x="477" y="191"/>
                  <a:pt x="477" y="191"/>
                </a:cubicBezTo>
                <a:cubicBezTo>
                  <a:pt x="476" y="190"/>
                  <a:pt x="476" y="191"/>
                  <a:pt x="475" y="191"/>
                </a:cubicBezTo>
                <a:cubicBezTo>
                  <a:pt x="475" y="191"/>
                  <a:pt x="475" y="191"/>
                  <a:pt x="475" y="191"/>
                </a:cubicBezTo>
                <a:cubicBezTo>
                  <a:pt x="476" y="191"/>
                  <a:pt x="476" y="192"/>
                  <a:pt x="477" y="191"/>
                </a:cubicBezTo>
                <a:close/>
                <a:moveTo>
                  <a:pt x="682" y="295"/>
                </a:moveTo>
                <a:cubicBezTo>
                  <a:pt x="682" y="295"/>
                  <a:pt x="682" y="295"/>
                  <a:pt x="681" y="295"/>
                </a:cubicBezTo>
                <a:cubicBezTo>
                  <a:pt x="681" y="295"/>
                  <a:pt x="681" y="295"/>
                  <a:pt x="681" y="295"/>
                </a:cubicBezTo>
                <a:cubicBezTo>
                  <a:pt x="681" y="296"/>
                  <a:pt x="681" y="296"/>
                  <a:pt x="682" y="296"/>
                </a:cubicBezTo>
                <a:cubicBezTo>
                  <a:pt x="682" y="296"/>
                  <a:pt x="682" y="296"/>
                  <a:pt x="682" y="296"/>
                </a:cubicBezTo>
                <a:cubicBezTo>
                  <a:pt x="682" y="296"/>
                  <a:pt x="682" y="296"/>
                  <a:pt x="682" y="296"/>
                </a:cubicBezTo>
                <a:cubicBezTo>
                  <a:pt x="682" y="296"/>
                  <a:pt x="683" y="295"/>
                  <a:pt x="682" y="295"/>
                </a:cubicBezTo>
                <a:close/>
                <a:moveTo>
                  <a:pt x="670" y="306"/>
                </a:moveTo>
                <a:cubicBezTo>
                  <a:pt x="670" y="306"/>
                  <a:pt x="670" y="306"/>
                  <a:pt x="670" y="306"/>
                </a:cubicBezTo>
                <a:cubicBezTo>
                  <a:pt x="670" y="306"/>
                  <a:pt x="670" y="306"/>
                  <a:pt x="670" y="306"/>
                </a:cubicBezTo>
                <a:cubicBezTo>
                  <a:pt x="670" y="307"/>
                  <a:pt x="670" y="307"/>
                  <a:pt x="671" y="307"/>
                </a:cubicBezTo>
                <a:cubicBezTo>
                  <a:pt x="671" y="307"/>
                  <a:pt x="671" y="307"/>
                  <a:pt x="671" y="307"/>
                </a:cubicBezTo>
                <a:cubicBezTo>
                  <a:pt x="671" y="307"/>
                  <a:pt x="671" y="307"/>
                  <a:pt x="671" y="306"/>
                </a:cubicBezTo>
                <a:cubicBezTo>
                  <a:pt x="671" y="306"/>
                  <a:pt x="671" y="306"/>
                  <a:pt x="671" y="306"/>
                </a:cubicBezTo>
                <a:cubicBezTo>
                  <a:pt x="671" y="306"/>
                  <a:pt x="671" y="306"/>
                  <a:pt x="671" y="306"/>
                </a:cubicBezTo>
                <a:cubicBezTo>
                  <a:pt x="671" y="306"/>
                  <a:pt x="671" y="306"/>
                  <a:pt x="671" y="306"/>
                </a:cubicBezTo>
                <a:cubicBezTo>
                  <a:pt x="671" y="306"/>
                  <a:pt x="671" y="306"/>
                  <a:pt x="670" y="306"/>
                </a:cubicBezTo>
                <a:close/>
                <a:moveTo>
                  <a:pt x="445" y="217"/>
                </a:moveTo>
                <a:cubicBezTo>
                  <a:pt x="445" y="217"/>
                  <a:pt x="445" y="217"/>
                  <a:pt x="445" y="217"/>
                </a:cubicBezTo>
                <a:cubicBezTo>
                  <a:pt x="445" y="216"/>
                  <a:pt x="445" y="216"/>
                  <a:pt x="445" y="216"/>
                </a:cubicBezTo>
                <a:cubicBezTo>
                  <a:pt x="445" y="216"/>
                  <a:pt x="444" y="216"/>
                  <a:pt x="444" y="217"/>
                </a:cubicBezTo>
                <a:cubicBezTo>
                  <a:pt x="444" y="217"/>
                  <a:pt x="444" y="217"/>
                  <a:pt x="445" y="217"/>
                </a:cubicBezTo>
                <a:close/>
                <a:moveTo>
                  <a:pt x="689" y="289"/>
                </a:moveTo>
                <a:cubicBezTo>
                  <a:pt x="688" y="289"/>
                  <a:pt x="688" y="289"/>
                  <a:pt x="688" y="289"/>
                </a:cubicBezTo>
                <a:cubicBezTo>
                  <a:pt x="688" y="289"/>
                  <a:pt x="688" y="289"/>
                  <a:pt x="688" y="290"/>
                </a:cubicBezTo>
                <a:cubicBezTo>
                  <a:pt x="687" y="290"/>
                  <a:pt x="687" y="289"/>
                  <a:pt x="686" y="290"/>
                </a:cubicBezTo>
                <a:cubicBezTo>
                  <a:pt x="686" y="290"/>
                  <a:pt x="686" y="290"/>
                  <a:pt x="686" y="290"/>
                </a:cubicBezTo>
                <a:cubicBezTo>
                  <a:pt x="687" y="290"/>
                  <a:pt x="687" y="290"/>
                  <a:pt x="688" y="290"/>
                </a:cubicBezTo>
                <a:cubicBezTo>
                  <a:pt x="688" y="290"/>
                  <a:pt x="688" y="290"/>
                  <a:pt x="688" y="290"/>
                </a:cubicBezTo>
                <a:cubicBezTo>
                  <a:pt x="688" y="290"/>
                  <a:pt x="688" y="290"/>
                  <a:pt x="689" y="289"/>
                </a:cubicBezTo>
                <a:cubicBezTo>
                  <a:pt x="689" y="289"/>
                  <a:pt x="689" y="289"/>
                  <a:pt x="689" y="289"/>
                </a:cubicBezTo>
                <a:cubicBezTo>
                  <a:pt x="689" y="289"/>
                  <a:pt x="689" y="289"/>
                  <a:pt x="689" y="289"/>
                </a:cubicBezTo>
                <a:close/>
                <a:moveTo>
                  <a:pt x="569" y="257"/>
                </a:moveTo>
                <a:cubicBezTo>
                  <a:pt x="568" y="257"/>
                  <a:pt x="568" y="257"/>
                  <a:pt x="568" y="258"/>
                </a:cubicBezTo>
                <a:cubicBezTo>
                  <a:pt x="568" y="258"/>
                  <a:pt x="568" y="258"/>
                  <a:pt x="569" y="258"/>
                </a:cubicBezTo>
                <a:cubicBezTo>
                  <a:pt x="569" y="258"/>
                  <a:pt x="569" y="258"/>
                  <a:pt x="569" y="258"/>
                </a:cubicBezTo>
                <a:cubicBezTo>
                  <a:pt x="569" y="258"/>
                  <a:pt x="569" y="257"/>
                  <a:pt x="569" y="257"/>
                </a:cubicBezTo>
                <a:cubicBezTo>
                  <a:pt x="569" y="257"/>
                  <a:pt x="569" y="257"/>
                  <a:pt x="569" y="257"/>
                </a:cubicBezTo>
                <a:cubicBezTo>
                  <a:pt x="569" y="257"/>
                  <a:pt x="569" y="257"/>
                  <a:pt x="569" y="257"/>
                </a:cubicBezTo>
                <a:cubicBezTo>
                  <a:pt x="569" y="257"/>
                  <a:pt x="569" y="257"/>
                  <a:pt x="569" y="257"/>
                </a:cubicBezTo>
                <a:close/>
                <a:moveTo>
                  <a:pt x="672" y="298"/>
                </a:moveTo>
                <a:cubicBezTo>
                  <a:pt x="672" y="298"/>
                  <a:pt x="672" y="298"/>
                  <a:pt x="672" y="298"/>
                </a:cubicBezTo>
                <a:cubicBezTo>
                  <a:pt x="672" y="298"/>
                  <a:pt x="672" y="298"/>
                  <a:pt x="672" y="298"/>
                </a:cubicBezTo>
                <a:cubicBezTo>
                  <a:pt x="672" y="298"/>
                  <a:pt x="672" y="298"/>
                  <a:pt x="672" y="298"/>
                </a:cubicBezTo>
                <a:cubicBezTo>
                  <a:pt x="672" y="298"/>
                  <a:pt x="672" y="298"/>
                  <a:pt x="672" y="298"/>
                </a:cubicBezTo>
                <a:cubicBezTo>
                  <a:pt x="672" y="297"/>
                  <a:pt x="672" y="298"/>
                  <a:pt x="672" y="298"/>
                </a:cubicBezTo>
                <a:cubicBezTo>
                  <a:pt x="672" y="298"/>
                  <a:pt x="672" y="298"/>
                  <a:pt x="672" y="298"/>
                </a:cubicBezTo>
                <a:cubicBezTo>
                  <a:pt x="672" y="298"/>
                  <a:pt x="672" y="298"/>
                  <a:pt x="672" y="298"/>
                </a:cubicBezTo>
                <a:cubicBezTo>
                  <a:pt x="672" y="298"/>
                  <a:pt x="672" y="298"/>
                  <a:pt x="672" y="298"/>
                </a:cubicBezTo>
                <a:cubicBezTo>
                  <a:pt x="672" y="298"/>
                  <a:pt x="672" y="298"/>
                  <a:pt x="672" y="298"/>
                </a:cubicBezTo>
                <a:close/>
                <a:moveTo>
                  <a:pt x="677" y="301"/>
                </a:moveTo>
                <a:cubicBezTo>
                  <a:pt x="677" y="301"/>
                  <a:pt x="678" y="301"/>
                  <a:pt x="678" y="301"/>
                </a:cubicBezTo>
                <a:cubicBezTo>
                  <a:pt x="678" y="301"/>
                  <a:pt x="678" y="301"/>
                  <a:pt x="678" y="301"/>
                </a:cubicBezTo>
                <a:cubicBezTo>
                  <a:pt x="678" y="301"/>
                  <a:pt x="678" y="301"/>
                  <a:pt x="678" y="300"/>
                </a:cubicBezTo>
                <a:cubicBezTo>
                  <a:pt x="678" y="300"/>
                  <a:pt x="678" y="300"/>
                  <a:pt x="678" y="300"/>
                </a:cubicBezTo>
                <a:cubicBezTo>
                  <a:pt x="678" y="300"/>
                  <a:pt x="678" y="300"/>
                  <a:pt x="678" y="300"/>
                </a:cubicBezTo>
                <a:cubicBezTo>
                  <a:pt x="678" y="300"/>
                  <a:pt x="677" y="300"/>
                  <a:pt x="677" y="301"/>
                </a:cubicBezTo>
                <a:close/>
                <a:moveTo>
                  <a:pt x="460" y="208"/>
                </a:moveTo>
                <a:cubicBezTo>
                  <a:pt x="460" y="208"/>
                  <a:pt x="460" y="208"/>
                  <a:pt x="460" y="207"/>
                </a:cubicBezTo>
                <a:cubicBezTo>
                  <a:pt x="460" y="207"/>
                  <a:pt x="460" y="207"/>
                  <a:pt x="460" y="207"/>
                </a:cubicBezTo>
                <a:cubicBezTo>
                  <a:pt x="460" y="207"/>
                  <a:pt x="460" y="207"/>
                  <a:pt x="460" y="207"/>
                </a:cubicBezTo>
                <a:cubicBezTo>
                  <a:pt x="460" y="208"/>
                  <a:pt x="460" y="208"/>
                  <a:pt x="460" y="208"/>
                </a:cubicBezTo>
                <a:close/>
                <a:moveTo>
                  <a:pt x="688" y="309"/>
                </a:moveTo>
                <a:cubicBezTo>
                  <a:pt x="688" y="309"/>
                  <a:pt x="688" y="310"/>
                  <a:pt x="688" y="310"/>
                </a:cubicBezTo>
                <a:cubicBezTo>
                  <a:pt x="687" y="310"/>
                  <a:pt x="687" y="310"/>
                  <a:pt x="687" y="310"/>
                </a:cubicBezTo>
                <a:cubicBezTo>
                  <a:pt x="687" y="310"/>
                  <a:pt x="687" y="310"/>
                  <a:pt x="687" y="310"/>
                </a:cubicBezTo>
                <a:cubicBezTo>
                  <a:pt x="688" y="310"/>
                  <a:pt x="688" y="310"/>
                  <a:pt x="688" y="310"/>
                </a:cubicBezTo>
                <a:cubicBezTo>
                  <a:pt x="688" y="310"/>
                  <a:pt x="688" y="310"/>
                  <a:pt x="688" y="310"/>
                </a:cubicBezTo>
                <a:cubicBezTo>
                  <a:pt x="688" y="310"/>
                  <a:pt x="688" y="310"/>
                  <a:pt x="688" y="310"/>
                </a:cubicBezTo>
                <a:cubicBezTo>
                  <a:pt x="688" y="310"/>
                  <a:pt x="688" y="310"/>
                  <a:pt x="688" y="310"/>
                </a:cubicBezTo>
                <a:cubicBezTo>
                  <a:pt x="688" y="310"/>
                  <a:pt x="688" y="310"/>
                  <a:pt x="688" y="309"/>
                </a:cubicBezTo>
                <a:close/>
                <a:moveTo>
                  <a:pt x="745" y="230"/>
                </a:moveTo>
                <a:cubicBezTo>
                  <a:pt x="744" y="230"/>
                  <a:pt x="743" y="230"/>
                  <a:pt x="743" y="231"/>
                </a:cubicBezTo>
                <a:cubicBezTo>
                  <a:pt x="743" y="233"/>
                  <a:pt x="744" y="236"/>
                  <a:pt x="746" y="237"/>
                </a:cubicBezTo>
                <a:cubicBezTo>
                  <a:pt x="747" y="240"/>
                  <a:pt x="750" y="241"/>
                  <a:pt x="750" y="244"/>
                </a:cubicBezTo>
                <a:cubicBezTo>
                  <a:pt x="750" y="245"/>
                  <a:pt x="751" y="245"/>
                  <a:pt x="752" y="246"/>
                </a:cubicBezTo>
                <a:cubicBezTo>
                  <a:pt x="754" y="246"/>
                  <a:pt x="755" y="247"/>
                  <a:pt x="757" y="248"/>
                </a:cubicBezTo>
                <a:cubicBezTo>
                  <a:pt x="758" y="249"/>
                  <a:pt x="759" y="249"/>
                  <a:pt x="759" y="248"/>
                </a:cubicBezTo>
                <a:cubicBezTo>
                  <a:pt x="760" y="246"/>
                  <a:pt x="762" y="245"/>
                  <a:pt x="760" y="243"/>
                </a:cubicBezTo>
                <a:cubicBezTo>
                  <a:pt x="760" y="242"/>
                  <a:pt x="760" y="242"/>
                  <a:pt x="761" y="241"/>
                </a:cubicBezTo>
                <a:cubicBezTo>
                  <a:pt x="762" y="240"/>
                  <a:pt x="762" y="242"/>
                  <a:pt x="763" y="242"/>
                </a:cubicBezTo>
                <a:cubicBezTo>
                  <a:pt x="764" y="244"/>
                  <a:pt x="764" y="244"/>
                  <a:pt x="767" y="243"/>
                </a:cubicBezTo>
                <a:cubicBezTo>
                  <a:pt x="767" y="243"/>
                  <a:pt x="767" y="243"/>
                  <a:pt x="767" y="243"/>
                </a:cubicBezTo>
                <a:cubicBezTo>
                  <a:pt x="770" y="242"/>
                  <a:pt x="773" y="242"/>
                  <a:pt x="775" y="240"/>
                </a:cubicBezTo>
                <a:cubicBezTo>
                  <a:pt x="776" y="240"/>
                  <a:pt x="777" y="239"/>
                  <a:pt x="777" y="240"/>
                </a:cubicBezTo>
                <a:cubicBezTo>
                  <a:pt x="778" y="240"/>
                  <a:pt x="778" y="241"/>
                  <a:pt x="778" y="242"/>
                </a:cubicBezTo>
                <a:cubicBezTo>
                  <a:pt x="778" y="243"/>
                  <a:pt x="779" y="244"/>
                  <a:pt x="780" y="244"/>
                </a:cubicBezTo>
                <a:cubicBezTo>
                  <a:pt x="781" y="245"/>
                  <a:pt x="782" y="245"/>
                  <a:pt x="782" y="243"/>
                </a:cubicBezTo>
                <a:cubicBezTo>
                  <a:pt x="782" y="243"/>
                  <a:pt x="782" y="243"/>
                  <a:pt x="782" y="243"/>
                </a:cubicBezTo>
                <a:cubicBezTo>
                  <a:pt x="784" y="243"/>
                  <a:pt x="785" y="242"/>
                  <a:pt x="786" y="242"/>
                </a:cubicBezTo>
                <a:cubicBezTo>
                  <a:pt x="788" y="242"/>
                  <a:pt x="788" y="241"/>
                  <a:pt x="788" y="241"/>
                </a:cubicBezTo>
                <a:cubicBezTo>
                  <a:pt x="789" y="240"/>
                  <a:pt x="788" y="240"/>
                  <a:pt x="787" y="240"/>
                </a:cubicBezTo>
                <a:cubicBezTo>
                  <a:pt x="787" y="240"/>
                  <a:pt x="786" y="240"/>
                  <a:pt x="786" y="239"/>
                </a:cubicBezTo>
                <a:cubicBezTo>
                  <a:pt x="786" y="238"/>
                  <a:pt x="785" y="238"/>
                  <a:pt x="784" y="238"/>
                </a:cubicBezTo>
                <a:cubicBezTo>
                  <a:pt x="783" y="238"/>
                  <a:pt x="782" y="237"/>
                  <a:pt x="781" y="236"/>
                </a:cubicBezTo>
                <a:cubicBezTo>
                  <a:pt x="780" y="234"/>
                  <a:pt x="780" y="232"/>
                  <a:pt x="779" y="231"/>
                </a:cubicBezTo>
                <a:cubicBezTo>
                  <a:pt x="778" y="229"/>
                  <a:pt x="778" y="227"/>
                  <a:pt x="778" y="225"/>
                </a:cubicBezTo>
                <a:cubicBezTo>
                  <a:pt x="778" y="223"/>
                  <a:pt x="780" y="222"/>
                  <a:pt x="780" y="220"/>
                </a:cubicBezTo>
                <a:cubicBezTo>
                  <a:pt x="781" y="220"/>
                  <a:pt x="781" y="220"/>
                  <a:pt x="782" y="220"/>
                </a:cubicBezTo>
                <a:cubicBezTo>
                  <a:pt x="784" y="220"/>
                  <a:pt x="784" y="220"/>
                  <a:pt x="784" y="222"/>
                </a:cubicBezTo>
                <a:cubicBezTo>
                  <a:pt x="784" y="224"/>
                  <a:pt x="783" y="225"/>
                  <a:pt x="782" y="226"/>
                </a:cubicBezTo>
                <a:cubicBezTo>
                  <a:pt x="782" y="227"/>
                  <a:pt x="781" y="230"/>
                  <a:pt x="781" y="231"/>
                </a:cubicBezTo>
                <a:cubicBezTo>
                  <a:pt x="782" y="232"/>
                  <a:pt x="783" y="234"/>
                  <a:pt x="784" y="235"/>
                </a:cubicBezTo>
                <a:cubicBezTo>
                  <a:pt x="785" y="237"/>
                  <a:pt x="786" y="238"/>
                  <a:pt x="789" y="238"/>
                </a:cubicBezTo>
                <a:cubicBezTo>
                  <a:pt x="789" y="238"/>
                  <a:pt x="790" y="238"/>
                  <a:pt x="790" y="239"/>
                </a:cubicBezTo>
                <a:cubicBezTo>
                  <a:pt x="790" y="240"/>
                  <a:pt x="791" y="240"/>
                  <a:pt x="792" y="239"/>
                </a:cubicBezTo>
                <a:cubicBezTo>
                  <a:pt x="792" y="238"/>
                  <a:pt x="793" y="238"/>
                  <a:pt x="793" y="238"/>
                </a:cubicBezTo>
                <a:cubicBezTo>
                  <a:pt x="795" y="236"/>
                  <a:pt x="797" y="234"/>
                  <a:pt x="796" y="231"/>
                </a:cubicBezTo>
                <a:cubicBezTo>
                  <a:pt x="795" y="228"/>
                  <a:pt x="797" y="227"/>
                  <a:pt x="799" y="226"/>
                </a:cubicBezTo>
                <a:cubicBezTo>
                  <a:pt x="799" y="226"/>
                  <a:pt x="800" y="225"/>
                  <a:pt x="799" y="225"/>
                </a:cubicBezTo>
                <a:cubicBezTo>
                  <a:pt x="798" y="224"/>
                  <a:pt x="798" y="223"/>
                  <a:pt x="796" y="222"/>
                </a:cubicBezTo>
                <a:cubicBezTo>
                  <a:pt x="796" y="222"/>
                  <a:pt x="795" y="221"/>
                  <a:pt x="795" y="221"/>
                </a:cubicBezTo>
                <a:cubicBezTo>
                  <a:pt x="793" y="220"/>
                  <a:pt x="792" y="219"/>
                  <a:pt x="791" y="218"/>
                </a:cubicBezTo>
                <a:cubicBezTo>
                  <a:pt x="790" y="217"/>
                  <a:pt x="788" y="217"/>
                  <a:pt x="787" y="217"/>
                </a:cubicBezTo>
                <a:cubicBezTo>
                  <a:pt x="786" y="218"/>
                  <a:pt x="785" y="218"/>
                  <a:pt x="784" y="218"/>
                </a:cubicBezTo>
                <a:cubicBezTo>
                  <a:pt x="783" y="217"/>
                  <a:pt x="781" y="216"/>
                  <a:pt x="780" y="215"/>
                </a:cubicBezTo>
                <a:cubicBezTo>
                  <a:pt x="778" y="212"/>
                  <a:pt x="777" y="210"/>
                  <a:pt x="774" y="209"/>
                </a:cubicBezTo>
                <a:cubicBezTo>
                  <a:pt x="774" y="209"/>
                  <a:pt x="774" y="208"/>
                  <a:pt x="774" y="209"/>
                </a:cubicBezTo>
                <a:cubicBezTo>
                  <a:pt x="773" y="209"/>
                  <a:pt x="774" y="209"/>
                  <a:pt x="774" y="209"/>
                </a:cubicBezTo>
                <a:cubicBezTo>
                  <a:pt x="774" y="210"/>
                  <a:pt x="774" y="211"/>
                  <a:pt x="774" y="212"/>
                </a:cubicBezTo>
                <a:cubicBezTo>
                  <a:pt x="774" y="212"/>
                  <a:pt x="774" y="212"/>
                  <a:pt x="774" y="212"/>
                </a:cubicBezTo>
                <a:cubicBezTo>
                  <a:pt x="771" y="211"/>
                  <a:pt x="771" y="211"/>
                  <a:pt x="770" y="213"/>
                </a:cubicBezTo>
                <a:cubicBezTo>
                  <a:pt x="770" y="213"/>
                  <a:pt x="770" y="214"/>
                  <a:pt x="770" y="214"/>
                </a:cubicBezTo>
                <a:cubicBezTo>
                  <a:pt x="770" y="217"/>
                  <a:pt x="770" y="219"/>
                  <a:pt x="770" y="222"/>
                </a:cubicBezTo>
                <a:cubicBezTo>
                  <a:pt x="770" y="222"/>
                  <a:pt x="770" y="222"/>
                  <a:pt x="770" y="222"/>
                </a:cubicBezTo>
                <a:cubicBezTo>
                  <a:pt x="769" y="221"/>
                  <a:pt x="767" y="220"/>
                  <a:pt x="767" y="219"/>
                </a:cubicBezTo>
                <a:cubicBezTo>
                  <a:pt x="767" y="218"/>
                  <a:pt x="766" y="218"/>
                  <a:pt x="765" y="218"/>
                </a:cubicBezTo>
                <a:cubicBezTo>
                  <a:pt x="764" y="218"/>
                  <a:pt x="762" y="216"/>
                  <a:pt x="763" y="215"/>
                </a:cubicBezTo>
                <a:cubicBezTo>
                  <a:pt x="763" y="214"/>
                  <a:pt x="763" y="213"/>
                  <a:pt x="762" y="213"/>
                </a:cubicBezTo>
                <a:cubicBezTo>
                  <a:pt x="761" y="213"/>
                  <a:pt x="761" y="212"/>
                  <a:pt x="760" y="211"/>
                </a:cubicBezTo>
                <a:cubicBezTo>
                  <a:pt x="759" y="210"/>
                  <a:pt x="757" y="210"/>
                  <a:pt x="757" y="208"/>
                </a:cubicBezTo>
                <a:cubicBezTo>
                  <a:pt x="757" y="207"/>
                  <a:pt x="756" y="207"/>
                  <a:pt x="755" y="207"/>
                </a:cubicBezTo>
                <a:cubicBezTo>
                  <a:pt x="755" y="207"/>
                  <a:pt x="754" y="207"/>
                  <a:pt x="754" y="208"/>
                </a:cubicBezTo>
                <a:cubicBezTo>
                  <a:pt x="753" y="209"/>
                  <a:pt x="754" y="210"/>
                  <a:pt x="753" y="209"/>
                </a:cubicBezTo>
                <a:cubicBezTo>
                  <a:pt x="752" y="209"/>
                  <a:pt x="752" y="209"/>
                  <a:pt x="752" y="210"/>
                </a:cubicBezTo>
                <a:cubicBezTo>
                  <a:pt x="752" y="211"/>
                  <a:pt x="751" y="212"/>
                  <a:pt x="750" y="212"/>
                </a:cubicBezTo>
                <a:cubicBezTo>
                  <a:pt x="749" y="212"/>
                  <a:pt x="749" y="213"/>
                  <a:pt x="749" y="213"/>
                </a:cubicBezTo>
                <a:cubicBezTo>
                  <a:pt x="747" y="213"/>
                  <a:pt x="746" y="214"/>
                  <a:pt x="747" y="216"/>
                </a:cubicBezTo>
                <a:cubicBezTo>
                  <a:pt x="747" y="217"/>
                  <a:pt x="747" y="217"/>
                  <a:pt x="747" y="218"/>
                </a:cubicBezTo>
                <a:cubicBezTo>
                  <a:pt x="747" y="219"/>
                  <a:pt x="747" y="219"/>
                  <a:pt x="747" y="219"/>
                </a:cubicBezTo>
                <a:cubicBezTo>
                  <a:pt x="744" y="219"/>
                  <a:pt x="744" y="219"/>
                  <a:pt x="745" y="222"/>
                </a:cubicBezTo>
                <a:cubicBezTo>
                  <a:pt x="745" y="222"/>
                  <a:pt x="745" y="223"/>
                  <a:pt x="744" y="223"/>
                </a:cubicBezTo>
                <a:cubicBezTo>
                  <a:pt x="744" y="223"/>
                  <a:pt x="743" y="224"/>
                  <a:pt x="744" y="224"/>
                </a:cubicBezTo>
                <a:cubicBezTo>
                  <a:pt x="745" y="225"/>
                  <a:pt x="745" y="226"/>
                  <a:pt x="745" y="228"/>
                </a:cubicBezTo>
                <a:cubicBezTo>
                  <a:pt x="745" y="228"/>
                  <a:pt x="745" y="229"/>
                  <a:pt x="746" y="229"/>
                </a:cubicBezTo>
                <a:cubicBezTo>
                  <a:pt x="746" y="229"/>
                  <a:pt x="746" y="230"/>
                  <a:pt x="746" y="230"/>
                </a:cubicBezTo>
                <a:cubicBezTo>
                  <a:pt x="746" y="231"/>
                  <a:pt x="745" y="231"/>
                  <a:pt x="745" y="230"/>
                </a:cubicBezTo>
                <a:close/>
                <a:moveTo>
                  <a:pt x="811" y="238"/>
                </a:moveTo>
                <a:cubicBezTo>
                  <a:pt x="812" y="239"/>
                  <a:pt x="813" y="240"/>
                  <a:pt x="814" y="240"/>
                </a:cubicBezTo>
                <a:cubicBezTo>
                  <a:pt x="815" y="240"/>
                  <a:pt x="816" y="241"/>
                  <a:pt x="817" y="243"/>
                </a:cubicBezTo>
                <a:cubicBezTo>
                  <a:pt x="818" y="245"/>
                  <a:pt x="821" y="246"/>
                  <a:pt x="823" y="246"/>
                </a:cubicBezTo>
                <a:cubicBezTo>
                  <a:pt x="825" y="246"/>
                  <a:pt x="826" y="246"/>
                  <a:pt x="828" y="246"/>
                </a:cubicBezTo>
                <a:cubicBezTo>
                  <a:pt x="828" y="247"/>
                  <a:pt x="828" y="246"/>
                  <a:pt x="828" y="246"/>
                </a:cubicBezTo>
                <a:cubicBezTo>
                  <a:pt x="830" y="245"/>
                  <a:pt x="831" y="244"/>
                  <a:pt x="833" y="244"/>
                </a:cubicBezTo>
                <a:cubicBezTo>
                  <a:pt x="836" y="243"/>
                  <a:pt x="836" y="243"/>
                  <a:pt x="836" y="241"/>
                </a:cubicBezTo>
                <a:cubicBezTo>
                  <a:pt x="836" y="239"/>
                  <a:pt x="836" y="238"/>
                  <a:pt x="837" y="237"/>
                </a:cubicBezTo>
                <a:cubicBezTo>
                  <a:pt x="837" y="237"/>
                  <a:pt x="837" y="237"/>
                  <a:pt x="837" y="236"/>
                </a:cubicBezTo>
                <a:cubicBezTo>
                  <a:pt x="837" y="236"/>
                  <a:pt x="836" y="236"/>
                  <a:pt x="836" y="236"/>
                </a:cubicBezTo>
                <a:cubicBezTo>
                  <a:pt x="835" y="237"/>
                  <a:pt x="835" y="237"/>
                  <a:pt x="834" y="236"/>
                </a:cubicBezTo>
                <a:cubicBezTo>
                  <a:pt x="833" y="235"/>
                  <a:pt x="831" y="234"/>
                  <a:pt x="829" y="233"/>
                </a:cubicBezTo>
                <a:cubicBezTo>
                  <a:pt x="828" y="233"/>
                  <a:pt x="827" y="232"/>
                  <a:pt x="825" y="233"/>
                </a:cubicBezTo>
                <a:cubicBezTo>
                  <a:pt x="822" y="235"/>
                  <a:pt x="822" y="235"/>
                  <a:pt x="821" y="232"/>
                </a:cubicBezTo>
                <a:cubicBezTo>
                  <a:pt x="821" y="231"/>
                  <a:pt x="821" y="231"/>
                  <a:pt x="821" y="231"/>
                </a:cubicBezTo>
                <a:cubicBezTo>
                  <a:pt x="822" y="229"/>
                  <a:pt x="821" y="229"/>
                  <a:pt x="820" y="229"/>
                </a:cubicBezTo>
                <a:cubicBezTo>
                  <a:pt x="818" y="229"/>
                  <a:pt x="817" y="229"/>
                  <a:pt x="816" y="228"/>
                </a:cubicBezTo>
                <a:cubicBezTo>
                  <a:pt x="815" y="228"/>
                  <a:pt x="813" y="228"/>
                  <a:pt x="813" y="229"/>
                </a:cubicBezTo>
                <a:cubicBezTo>
                  <a:pt x="812" y="232"/>
                  <a:pt x="812" y="232"/>
                  <a:pt x="810" y="230"/>
                </a:cubicBezTo>
                <a:cubicBezTo>
                  <a:pt x="809" y="230"/>
                  <a:pt x="809" y="230"/>
                  <a:pt x="809" y="229"/>
                </a:cubicBezTo>
                <a:cubicBezTo>
                  <a:pt x="809" y="228"/>
                  <a:pt x="808" y="228"/>
                  <a:pt x="809" y="226"/>
                </a:cubicBezTo>
                <a:cubicBezTo>
                  <a:pt x="810" y="226"/>
                  <a:pt x="808" y="224"/>
                  <a:pt x="807" y="224"/>
                </a:cubicBezTo>
                <a:cubicBezTo>
                  <a:pt x="806" y="224"/>
                  <a:pt x="807" y="225"/>
                  <a:pt x="807" y="226"/>
                </a:cubicBezTo>
                <a:cubicBezTo>
                  <a:pt x="807" y="227"/>
                  <a:pt x="807" y="227"/>
                  <a:pt x="806" y="228"/>
                </a:cubicBezTo>
                <a:cubicBezTo>
                  <a:pt x="806" y="228"/>
                  <a:pt x="806" y="229"/>
                  <a:pt x="806" y="230"/>
                </a:cubicBezTo>
                <a:cubicBezTo>
                  <a:pt x="806" y="231"/>
                  <a:pt x="807" y="233"/>
                  <a:pt x="805" y="233"/>
                </a:cubicBezTo>
                <a:cubicBezTo>
                  <a:pt x="807" y="236"/>
                  <a:pt x="809" y="236"/>
                  <a:pt x="811" y="238"/>
                </a:cubicBezTo>
                <a:close/>
                <a:moveTo>
                  <a:pt x="674" y="296"/>
                </a:moveTo>
                <a:cubicBezTo>
                  <a:pt x="674" y="296"/>
                  <a:pt x="674" y="296"/>
                  <a:pt x="674" y="296"/>
                </a:cubicBezTo>
                <a:cubicBezTo>
                  <a:pt x="674" y="296"/>
                  <a:pt x="674" y="296"/>
                  <a:pt x="674" y="296"/>
                </a:cubicBezTo>
                <a:cubicBezTo>
                  <a:pt x="674" y="296"/>
                  <a:pt x="674" y="296"/>
                  <a:pt x="674" y="296"/>
                </a:cubicBezTo>
                <a:close/>
                <a:moveTo>
                  <a:pt x="763" y="280"/>
                </a:moveTo>
                <a:cubicBezTo>
                  <a:pt x="763" y="281"/>
                  <a:pt x="764" y="280"/>
                  <a:pt x="764" y="280"/>
                </a:cubicBezTo>
                <a:cubicBezTo>
                  <a:pt x="765" y="280"/>
                  <a:pt x="765" y="279"/>
                  <a:pt x="766" y="279"/>
                </a:cubicBezTo>
                <a:cubicBezTo>
                  <a:pt x="767" y="279"/>
                  <a:pt x="767" y="278"/>
                  <a:pt x="768" y="279"/>
                </a:cubicBezTo>
                <a:cubicBezTo>
                  <a:pt x="769" y="279"/>
                  <a:pt x="771" y="280"/>
                  <a:pt x="772" y="280"/>
                </a:cubicBezTo>
                <a:cubicBezTo>
                  <a:pt x="773" y="281"/>
                  <a:pt x="775" y="282"/>
                  <a:pt x="777" y="283"/>
                </a:cubicBezTo>
                <a:cubicBezTo>
                  <a:pt x="780" y="283"/>
                  <a:pt x="782" y="283"/>
                  <a:pt x="784" y="284"/>
                </a:cubicBezTo>
                <a:cubicBezTo>
                  <a:pt x="786" y="285"/>
                  <a:pt x="787" y="284"/>
                  <a:pt x="787" y="282"/>
                </a:cubicBezTo>
                <a:cubicBezTo>
                  <a:pt x="787" y="281"/>
                  <a:pt x="787" y="280"/>
                  <a:pt x="787" y="279"/>
                </a:cubicBezTo>
                <a:cubicBezTo>
                  <a:pt x="787" y="278"/>
                  <a:pt x="788" y="277"/>
                  <a:pt x="787" y="276"/>
                </a:cubicBezTo>
                <a:cubicBezTo>
                  <a:pt x="785" y="273"/>
                  <a:pt x="783" y="271"/>
                  <a:pt x="781" y="270"/>
                </a:cubicBezTo>
                <a:cubicBezTo>
                  <a:pt x="780" y="268"/>
                  <a:pt x="778" y="268"/>
                  <a:pt x="777" y="267"/>
                </a:cubicBezTo>
                <a:cubicBezTo>
                  <a:pt x="777" y="267"/>
                  <a:pt x="776" y="267"/>
                  <a:pt x="776" y="267"/>
                </a:cubicBezTo>
                <a:cubicBezTo>
                  <a:pt x="774" y="268"/>
                  <a:pt x="773" y="269"/>
                  <a:pt x="771" y="269"/>
                </a:cubicBezTo>
                <a:cubicBezTo>
                  <a:pt x="771" y="269"/>
                  <a:pt x="770" y="269"/>
                  <a:pt x="770" y="270"/>
                </a:cubicBezTo>
                <a:cubicBezTo>
                  <a:pt x="769" y="272"/>
                  <a:pt x="769" y="274"/>
                  <a:pt x="768" y="276"/>
                </a:cubicBezTo>
                <a:cubicBezTo>
                  <a:pt x="768" y="277"/>
                  <a:pt x="766" y="278"/>
                  <a:pt x="765" y="278"/>
                </a:cubicBezTo>
                <a:cubicBezTo>
                  <a:pt x="764" y="278"/>
                  <a:pt x="764" y="278"/>
                  <a:pt x="763" y="279"/>
                </a:cubicBezTo>
                <a:cubicBezTo>
                  <a:pt x="763" y="279"/>
                  <a:pt x="763" y="280"/>
                  <a:pt x="763" y="280"/>
                </a:cubicBezTo>
                <a:close/>
                <a:moveTo>
                  <a:pt x="1027" y="336"/>
                </a:moveTo>
                <a:cubicBezTo>
                  <a:pt x="1028" y="335"/>
                  <a:pt x="1029" y="335"/>
                  <a:pt x="1030" y="335"/>
                </a:cubicBezTo>
                <a:cubicBezTo>
                  <a:pt x="1031" y="335"/>
                  <a:pt x="1032" y="335"/>
                  <a:pt x="1033" y="334"/>
                </a:cubicBezTo>
                <a:cubicBezTo>
                  <a:pt x="1034" y="333"/>
                  <a:pt x="1036" y="333"/>
                  <a:pt x="1037" y="334"/>
                </a:cubicBezTo>
                <a:cubicBezTo>
                  <a:pt x="1038" y="335"/>
                  <a:pt x="1040" y="335"/>
                  <a:pt x="1040" y="334"/>
                </a:cubicBezTo>
                <a:cubicBezTo>
                  <a:pt x="1041" y="333"/>
                  <a:pt x="1042" y="333"/>
                  <a:pt x="1043" y="333"/>
                </a:cubicBezTo>
                <a:cubicBezTo>
                  <a:pt x="1045" y="333"/>
                  <a:pt x="1047" y="332"/>
                  <a:pt x="1049" y="332"/>
                </a:cubicBezTo>
                <a:cubicBezTo>
                  <a:pt x="1050" y="331"/>
                  <a:pt x="1051" y="330"/>
                  <a:pt x="1051" y="328"/>
                </a:cubicBezTo>
                <a:cubicBezTo>
                  <a:pt x="1052" y="327"/>
                  <a:pt x="1051" y="327"/>
                  <a:pt x="1050" y="327"/>
                </a:cubicBezTo>
                <a:cubicBezTo>
                  <a:pt x="1050" y="327"/>
                  <a:pt x="1050" y="326"/>
                  <a:pt x="1050" y="326"/>
                </a:cubicBezTo>
                <a:cubicBezTo>
                  <a:pt x="1048" y="324"/>
                  <a:pt x="1046" y="322"/>
                  <a:pt x="1044" y="321"/>
                </a:cubicBezTo>
                <a:cubicBezTo>
                  <a:pt x="1043" y="320"/>
                  <a:pt x="1042" y="320"/>
                  <a:pt x="1041" y="320"/>
                </a:cubicBezTo>
                <a:cubicBezTo>
                  <a:pt x="1040" y="320"/>
                  <a:pt x="1039" y="321"/>
                  <a:pt x="1038" y="321"/>
                </a:cubicBezTo>
                <a:cubicBezTo>
                  <a:pt x="1038" y="321"/>
                  <a:pt x="1037" y="320"/>
                  <a:pt x="1037" y="320"/>
                </a:cubicBezTo>
                <a:cubicBezTo>
                  <a:pt x="1035" y="321"/>
                  <a:pt x="1034" y="321"/>
                  <a:pt x="1033" y="322"/>
                </a:cubicBezTo>
                <a:cubicBezTo>
                  <a:pt x="1032" y="324"/>
                  <a:pt x="1030" y="324"/>
                  <a:pt x="1029" y="326"/>
                </a:cubicBezTo>
                <a:cubicBezTo>
                  <a:pt x="1029" y="327"/>
                  <a:pt x="1028" y="327"/>
                  <a:pt x="1027" y="328"/>
                </a:cubicBezTo>
                <a:cubicBezTo>
                  <a:pt x="1025" y="330"/>
                  <a:pt x="1024" y="333"/>
                  <a:pt x="1026" y="336"/>
                </a:cubicBezTo>
                <a:cubicBezTo>
                  <a:pt x="1026" y="336"/>
                  <a:pt x="1026" y="337"/>
                  <a:pt x="1027" y="336"/>
                </a:cubicBezTo>
                <a:close/>
                <a:moveTo>
                  <a:pt x="768" y="267"/>
                </a:moveTo>
                <a:cubicBezTo>
                  <a:pt x="769" y="267"/>
                  <a:pt x="771" y="265"/>
                  <a:pt x="771" y="264"/>
                </a:cubicBezTo>
                <a:cubicBezTo>
                  <a:pt x="771" y="263"/>
                  <a:pt x="770" y="261"/>
                  <a:pt x="771" y="260"/>
                </a:cubicBezTo>
                <a:cubicBezTo>
                  <a:pt x="771" y="259"/>
                  <a:pt x="770" y="258"/>
                  <a:pt x="769" y="258"/>
                </a:cubicBezTo>
                <a:cubicBezTo>
                  <a:pt x="767" y="258"/>
                  <a:pt x="765" y="259"/>
                  <a:pt x="765" y="260"/>
                </a:cubicBezTo>
                <a:cubicBezTo>
                  <a:pt x="765" y="261"/>
                  <a:pt x="765" y="262"/>
                  <a:pt x="765" y="262"/>
                </a:cubicBezTo>
                <a:cubicBezTo>
                  <a:pt x="764" y="264"/>
                  <a:pt x="766" y="265"/>
                  <a:pt x="766" y="267"/>
                </a:cubicBezTo>
                <a:cubicBezTo>
                  <a:pt x="766" y="267"/>
                  <a:pt x="767" y="267"/>
                  <a:pt x="768" y="267"/>
                </a:cubicBezTo>
                <a:close/>
                <a:moveTo>
                  <a:pt x="733" y="262"/>
                </a:moveTo>
                <a:cubicBezTo>
                  <a:pt x="734" y="263"/>
                  <a:pt x="735" y="264"/>
                  <a:pt x="735" y="265"/>
                </a:cubicBezTo>
                <a:cubicBezTo>
                  <a:pt x="735" y="266"/>
                  <a:pt x="736" y="266"/>
                  <a:pt x="736" y="267"/>
                </a:cubicBezTo>
                <a:cubicBezTo>
                  <a:pt x="737" y="268"/>
                  <a:pt x="737" y="268"/>
                  <a:pt x="738" y="268"/>
                </a:cubicBezTo>
                <a:cubicBezTo>
                  <a:pt x="739" y="267"/>
                  <a:pt x="739" y="267"/>
                  <a:pt x="739" y="266"/>
                </a:cubicBezTo>
                <a:cubicBezTo>
                  <a:pt x="739" y="263"/>
                  <a:pt x="736" y="261"/>
                  <a:pt x="734" y="259"/>
                </a:cubicBezTo>
                <a:cubicBezTo>
                  <a:pt x="733" y="258"/>
                  <a:pt x="733" y="259"/>
                  <a:pt x="732" y="259"/>
                </a:cubicBezTo>
                <a:cubicBezTo>
                  <a:pt x="732" y="260"/>
                  <a:pt x="732" y="262"/>
                  <a:pt x="733" y="262"/>
                </a:cubicBezTo>
                <a:close/>
                <a:moveTo>
                  <a:pt x="735" y="230"/>
                </a:moveTo>
                <a:cubicBezTo>
                  <a:pt x="736" y="230"/>
                  <a:pt x="737" y="228"/>
                  <a:pt x="736" y="228"/>
                </a:cubicBezTo>
                <a:cubicBezTo>
                  <a:pt x="736" y="226"/>
                  <a:pt x="737" y="225"/>
                  <a:pt x="738" y="223"/>
                </a:cubicBezTo>
                <a:cubicBezTo>
                  <a:pt x="738" y="223"/>
                  <a:pt x="738" y="223"/>
                  <a:pt x="738" y="222"/>
                </a:cubicBezTo>
                <a:cubicBezTo>
                  <a:pt x="737" y="222"/>
                  <a:pt x="736" y="220"/>
                  <a:pt x="736" y="219"/>
                </a:cubicBezTo>
                <a:cubicBezTo>
                  <a:pt x="735" y="219"/>
                  <a:pt x="735" y="219"/>
                  <a:pt x="735" y="219"/>
                </a:cubicBezTo>
                <a:cubicBezTo>
                  <a:pt x="734" y="219"/>
                  <a:pt x="734" y="219"/>
                  <a:pt x="734" y="220"/>
                </a:cubicBezTo>
                <a:cubicBezTo>
                  <a:pt x="734" y="222"/>
                  <a:pt x="735" y="225"/>
                  <a:pt x="734" y="227"/>
                </a:cubicBezTo>
                <a:cubicBezTo>
                  <a:pt x="734" y="229"/>
                  <a:pt x="734" y="229"/>
                  <a:pt x="735" y="230"/>
                </a:cubicBezTo>
                <a:close/>
                <a:moveTo>
                  <a:pt x="823" y="195"/>
                </a:moveTo>
                <a:cubicBezTo>
                  <a:pt x="825" y="195"/>
                  <a:pt x="826" y="195"/>
                  <a:pt x="827" y="193"/>
                </a:cubicBezTo>
                <a:cubicBezTo>
                  <a:pt x="827" y="192"/>
                  <a:pt x="827" y="192"/>
                  <a:pt x="828" y="191"/>
                </a:cubicBezTo>
                <a:cubicBezTo>
                  <a:pt x="828" y="191"/>
                  <a:pt x="828" y="191"/>
                  <a:pt x="828" y="190"/>
                </a:cubicBezTo>
                <a:cubicBezTo>
                  <a:pt x="827" y="190"/>
                  <a:pt x="827" y="190"/>
                  <a:pt x="827" y="190"/>
                </a:cubicBezTo>
                <a:cubicBezTo>
                  <a:pt x="825" y="190"/>
                  <a:pt x="823" y="191"/>
                  <a:pt x="822" y="192"/>
                </a:cubicBezTo>
                <a:cubicBezTo>
                  <a:pt x="821" y="193"/>
                  <a:pt x="820" y="193"/>
                  <a:pt x="821" y="194"/>
                </a:cubicBezTo>
                <a:cubicBezTo>
                  <a:pt x="821" y="195"/>
                  <a:pt x="822" y="195"/>
                  <a:pt x="823" y="195"/>
                </a:cubicBezTo>
                <a:close/>
                <a:moveTo>
                  <a:pt x="682" y="302"/>
                </a:moveTo>
                <a:cubicBezTo>
                  <a:pt x="684" y="302"/>
                  <a:pt x="686" y="302"/>
                  <a:pt x="688" y="302"/>
                </a:cubicBezTo>
                <a:cubicBezTo>
                  <a:pt x="689" y="302"/>
                  <a:pt x="690" y="302"/>
                  <a:pt x="691" y="302"/>
                </a:cubicBezTo>
                <a:cubicBezTo>
                  <a:pt x="691" y="302"/>
                  <a:pt x="691" y="302"/>
                  <a:pt x="691" y="302"/>
                </a:cubicBezTo>
                <a:cubicBezTo>
                  <a:pt x="691" y="302"/>
                  <a:pt x="691" y="302"/>
                  <a:pt x="691" y="302"/>
                </a:cubicBezTo>
                <a:cubicBezTo>
                  <a:pt x="691" y="301"/>
                  <a:pt x="690" y="301"/>
                  <a:pt x="689" y="301"/>
                </a:cubicBezTo>
                <a:cubicBezTo>
                  <a:pt x="689" y="301"/>
                  <a:pt x="688" y="301"/>
                  <a:pt x="688" y="300"/>
                </a:cubicBezTo>
                <a:cubicBezTo>
                  <a:pt x="688" y="300"/>
                  <a:pt x="689" y="299"/>
                  <a:pt x="689" y="298"/>
                </a:cubicBezTo>
                <a:cubicBezTo>
                  <a:pt x="690" y="298"/>
                  <a:pt x="690" y="298"/>
                  <a:pt x="689" y="297"/>
                </a:cubicBezTo>
                <a:cubicBezTo>
                  <a:pt x="688" y="297"/>
                  <a:pt x="688" y="296"/>
                  <a:pt x="686" y="297"/>
                </a:cubicBezTo>
                <a:cubicBezTo>
                  <a:pt x="686" y="297"/>
                  <a:pt x="687" y="297"/>
                  <a:pt x="687" y="297"/>
                </a:cubicBezTo>
                <a:cubicBezTo>
                  <a:pt x="686" y="297"/>
                  <a:pt x="686" y="297"/>
                  <a:pt x="686" y="297"/>
                </a:cubicBezTo>
                <a:cubicBezTo>
                  <a:pt x="688" y="298"/>
                  <a:pt x="687" y="298"/>
                  <a:pt x="687" y="299"/>
                </a:cubicBezTo>
                <a:cubicBezTo>
                  <a:pt x="687" y="299"/>
                  <a:pt x="686" y="299"/>
                  <a:pt x="686" y="299"/>
                </a:cubicBezTo>
                <a:cubicBezTo>
                  <a:pt x="686" y="299"/>
                  <a:pt x="686" y="299"/>
                  <a:pt x="686" y="299"/>
                </a:cubicBezTo>
                <a:cubicBezTo>
                  <a:pt x="686" y="299"/>
                  <a:pt x="686" y="299"/>
                  <a:pt x="686" y="299"/>
                </a:cubicBezTo>
                <a:cubicBezTo>
                  <a:pt x="686" y="299"/>
                  <a:pt x="686" y="300"/>
                  <a:pt x="686" y="300"/>
                </a:cubicBezTo>
                <a:cubicBezTo>
                  <a:pt x="685" y="300"/>
                  <a:pt x="684" y="299"/>
                  <a:pt x="683" y="299"/>
                </a:cubicBezTo>
                <a:cubicBezTo>
                  <a:pt x="683" y="299"/>
                  <a:pt x="683" y="298"/>
                  <a:pt x="682" y="298"/>
                </a:cubicBezTo>
                <a:cubicBezTo>
                  <a:pt x="682" y="299"/>
                  <a:pt x="682" y="299"/>
                  <a:pt x="682" y="299"/>
                </a:cubicBezTo>
                <a:cubicBezTo>
                  <a:pt x="682" y="299"/>
                  <a:pt x="683" y="299"/>
                  <a:pt x="683" y="299"/>
                </a:cubicBezTo>
                <a:cubicBezTo>
                  <a:pt x="682" y="300"/>
                  <a:pt x="681" y="300"/>
                  <a:pt x="680" y="299"/>
                </a:cubicBezTo>
                <a:cubicBezTo>
                  <a:pt x="680" y="299"/>
                  <a:pt x="680" y="299"/>
                  <a:pt x="680" y="299"/>
                </a:cubicBezTo>
                <a:cubicBezTo>
                  <a:pt x="680" y="299"/>
                  <a:pt x="680" y="299"/>
                  <a:pt x="680" y="299"/>
                </a:cubicBezTo>
                <a:cubicBezTo>
                  <a:pt x="680" y="301"/>
                  <a:pt x="681" y="302"/>
                  <a:pt x="682" y="302"/>
                </a:cubicBezTo>
                <a:close/>
                <a:moveTo>
                  <a:pt x="678" y="295"/>
                </a:moveTo>
                <a:cubicBezTo>
                  <a:pt x="678" y="295"/>
                  <a:pt x="677" y="295"/>
                  <a:pt x="677" y="295"/>
                </a:cubicBezTo>
                <a:cubicBezTo>
                  <a:pt x="676" y="296"/>
                  <a:pt x="675" y="295"/>
                  <a:pt x="674" y="296"/>
                </a:cubicBezTo>
                <a:cubicBezTo>
                  <a:pt x="674" y="296"/>
                  <a:pt x="674" y="296"/>
                  <a:pt x="674" y="296"/>
                </a:cubicBezTo>
                <a:cubicBezTo>
                  <a:pt x="674" y="296"/>
                  <a:pt x="674" y="296"/>
                  <a:pt x="674" y="296"/>
                </a:cubicBezTo>
                <a:cubicBezTo>
                  <a:pt x="674" y="296"/>
                  <a:pt x="673" y="297"/>
                  <a:pt x="674" y="297"/>
                </a:cubicBezTo>
                <a:cubicBezTo>
                  <a:pt x="675" y="297"/>
                  <a:pt x="675" y="297"/>
                  <a:pt x="675" y="298"/>
                </a:cubicBezTo>
                <a:cubicBezTo>
                  <a:pt x="675" y="298"/>
                  <a:pt x="675" y="298"/>
                  <a:pt x="675" y="298"/>
                </a:cubicBezTo>
                <a:cubicBezTo>
                  <a:pt x="676" y="298"/>
                  <a:pt x="676" y="298"/>
                  <a:pt x="676" y="298"/>
                </a:cubicBezTo>
                <a:cubicBezTo>
                  <a:pt x="677" y="297"/>
                  <a:pt x="678" y="296"/>
                  <a:pt x="678" y="295"/>
                </a:cubicBezTo>
                <a:close/>
                <a:moveTo>
                  <a:pt x="658" y="269"/>
                </a:moveTo>
                <a:cubicBezTo>
                  <a:pt x="658" y="269"/>
                  <a:pt x="659" y="270"/>
                  <a:pt x="659" y="269"/>
                </a:cubicBezTo>
                <a:cubicBezTo>
                  <a:pt x="660" y="269"/>
                  <a:pt x="660" y="269"/>
                  <a:pt x="660" y="269"/>
                </a:cubicBezTo>
                <a:cubicBezTo>
                  <a:pt x="660" y="269"/>
                  <a:pt x="660" y="269"/>
                  <a:pt x="660" y="269"/>
                </a:cubicBezTo>
                <a:cubicBezTo>
                  <a:pt x="660" y="268"/>
                  <a:pt x="661" y="268"/>
                  <a:pt x="661" y="268"/>
                </a:cubicBezTo>
                <a:cubicBezTo>
                  <a:pt x="662" y="268"/>
                  <a:pt x="662" y="268"/>
                  <a:pt x="662" y="268"/>
                </a:cubicBezTo>
                <a:cubicBezTo>
                  <a:pt x="662" y="268"/>
                  <a:pt x="662" y="268"/>
                  <a:pt x="662" y="268"/>
                </a:cubicBezTo>
                <a:cubicBezTo>
                  <a:pt x="662" y="268"/>
                  <a:pt x="662" y="268"/>
                  <a:pt x="662" y="268"/>
                </a:cubicBezTo>
                <a:cubicBezTo>
                  <a:pt x="662" y="268"/>
                  <a:pt x="662" y="267"/>
                  <a:pt x="662" y="267"/>
                </a:cubicBezTo>
                <a:cubicBezTo>
                  <a:pt x="662" y="267"/>
                  <a:pt x="661" y="267"/>
                  <a:pt x="661" y="267"/>
                </a:cubicBezTo>
                <a:cubicBezTo>
                  <a:pt x="661" y="267"/>
                  <a:pt x="660" y="266"/>
                  <a:pt x="660" y="266"/>
                </a:cubicBezTo>
                <a:cubicBezTo>
                  <a:pt x="660" y="266"/>
                  <a:pt x="660" y="266"/>
                  <a:pt x="660" y="266"/>
                </a:cubicBezTo>
                <a:cubicBezTo>
                  <a:pt x="659" y="266"/>
                  <a:pt x="659" y="266"/>
                  <a:pt x="659" y="267"/>
                </a:cubicBezTo>
                <a:cubicBezTo>
                  <a:pt x="658" y="267"/>
                  <a:pt x="658" y="267"/>
                  <a:pt x="658" y="267"/>
                </a:cubicBezTo>
                <a:cubicBezTo>
                  <a:pt x="658" y="267"/>
                  <a:pt x="658" y="267"/>
                  <a:pt x="658" y="267"/>
                </a:cubicBezTo>
                <a:cubicBezTo>
                  <a:pt x="658" y="267"/>
                  <a:pt x="658" y="268"/>
                  <a:pt x="658" y="268"/>
                </a:cubicBezTo>
                <a:cubicBezTo>
                  <a:pt x="657" y="268"/>
                  <a:pt x="658" y="269"/>
                  <a:pt x="658" y="269"/>
                </a:cubicBezTo>
                <a:close/>
                <a:moveTo>
                  <a:pt x="582" y="201"/>
                </a:moveTo>
                <a:cubicBezTo>
                  <a:pt x="582" y="202"/>
                  <a:pt x="583" y="203"/>
                  <a:pt x="583" y="203"/>
                </a:cubicBezTo>
                <a:cubicBezTo>
                  <a:pt x="584" y="203"/>
                  <a:pt x="584" y="203"/>
                  <a:pt x="584" y="202"/>
                </a:cubicBezTo>
                <a:cubicBezTo>
                  <a:pt x="584" y="202"/>
                  <a:pt x="584" y="202"/>
                  <a:pt x="584" y="202"/>
                </a:cubicBezTo>
                <a:cubicBezTo>
                  <a:pt x="584" y="201"/>
                  <a:pt x="584" y="201"/>
                  <a:pt x="584" y="200"/>
                </a:cubicBezTo>
                <a:cubicBezTo>
                  <a:pt x="584" y="199"/>
                  <a:pt x="583" y="198"/>
                  <a:pt x="582" y="198"/>
                </a:cubicBezTo>
                <a:cubicBezTo>
                  <a:pt x="582" y="198"/>
                  <a:pt x="582" y="198"/>
                  <a:pt x="582" y="198"/>
                </a:cubicBezTo>
                <a:cubicBezTo>
                  <a:pt x="581" y="198"/>
                  <a:pt x="581" y="198"/>
                  <a:pt x="581" y="198"/>
                </a:cubicBezTo>
                <a:cubicBezTo>
                  <a:pt x="582" y="199"/>
                  <a:pt x="582" y="200"/>
                  <a:pt x="582" y="201"/>
                </a:cubicBezTo>
                <a:close/>
                <a:moveTo>
                  <a:pt x="538" y="173"/>
                </a:moveTo>
                <a:cubicBezTo>
                  <a:pt x="538" y="173"/>
                  <a:pt x="538" y="173"/>
                  <a:pt x="538" y="172"/>
                </a:cubicBezTo>
                <a:cubicBezTo>
                  <a:pt x="538" y="172"/>
                  <a:pt x="538" y="172"/>
                  <a:pt x="538" y="172"/>
                </a:cubicBezTo>
                <a:cubicBezTo>
                  <a:pt x="538" y="172"/>
                  <a:pt x="539" y="172"/>
                  <a:pt x="539" y="172"/>
                </a:cubicBezTo>
                <a:cubicBezTo>
                  <a:pt x="540" y="171"/>
                  <a:pt x="540" y="171"/>
                  <a:pt x="540" y="171"/>
                </a:cubicBezTo>
                <a:cubicBezTo>
                  <a:pt x="540" y="170"/>
                  <a:pt x="541" y="170"/>
                  <a:pt x="540" y="170"/>
                </a:cubicBezTo>
                <a:cubicBezTo>
                  <a:pt x="540" y="169"/>
                  <a:pt x="539" y="169"/>
                  <a:pt x="539" y="169"/>
                </a:cubicBezTo>
                <a:cubicBezTo>
                  <a:pt x="539" y="169"/>
                  <a:pt x="538" y="169"/>
                  <a:pt x="538" y="169"/>
                </a:cubicBezTo>
                <a:cubicBezTo>
                  <a:pt x="538" y="170"/>
                  <a:pt x="537" y="171"/>
                  <a:pt x="537" y="171"/>
                </a:cubicBezTo>
                <a:cubicBezTo>
                  <a:pt x="537" y="172"/>
                  <a:pt x="537" y="172"/>
                  <a:pt x="537" y="172"/>
                </a:cubicBezTo>
                <a:cubicBezTo>
                  <a:pt x="537" y="172"/>
                  <a:pt x="537" y="172"/>
                  <a:pt x="538" y="173"/>
                </a:cubicBezTo>
                <a:close/>
                <a:moveTo>
                  <a:pt x="850" y="210"/>
                </a:moveTo>
                <a:cubicBezTo>
                  <a:pt x="851" y="210"/>
                  <a:pt x="851" y="209"/>
                  <a:pt x="851" y="209"/>
                </a:cubicBezTo>
                <a:cubicBezTo>
                  <a:pt x="851" y="208"/>
                  <a:pt x="851" y="207"/>
                  <a:pt x="850" y="207"/>
                </a:cubicBezTo>
                <a:cubicBezTo>
                  <a:pt x="849" y="207"/>
                  <a:pt x="848" y="208"/>
                  <a:pt x="848" y="208"/>
                </a:cubicBezTo>
                <a:cubicBezTo>
                  <a:pt x="848" y="209"/>
                  <a:pt x="849" y="210"/>
                  <a:pt x="850" y="210"/>
                </a:cubicBezTo>
                <a:close/>
                <a:moveTo>
                  <a:pt x="692" y="309"/>
                </a:moveTo>
                <a:cubicBezTo>
                  <a:pt x="692" y="309"/>
                  <a:pt x="692" y="308"/>
                  <a:pt x="692" y="308"/>
                </a:cubicBezTo>
                <a:cubicBezTo>
                  <a:pt x="692" y="308"/>
                  <a:pt x="692" y="308"/>
                  <a:pt x="692" y="308"/>
                </a:cubicBezTo>
                <a:cubicBezTo>
                  <a:pt x="692" y="308"/>
                  <a:pt x="692" y="308"/>
                  <a:pt x="692" y="308"/>
                </a:cubicBezTo>
                <a:cubicBezTo>
                  <a:pt x="692" y="308"/>
                  <a:pt x="692" y="308"/>
                  <a:pt x="692" y="308"/>
                </a:cubicBezTo>
                <a:cubicBezTo>
                  <a:pt x="692" y="308"/>
                  <a:pt x="692" y="308"/>
                  <a:pt x="692" y="308"/>
                </a:cubicBezTo>
                <a:cubicBezTo>
                  <a:pt x="690" y="309"/>
                  <a:pt x="689" y="308"/>
                  <a:pt x="688" y="307"/>
                </a:cubicBezTo>
                <a:cubicBezTo>
                  <a:pt x="688" y="307"/>
                  <a:pt x="688" y="307"/>
                  <a:pt x="688" y="307"/>
                </a:cubicBezTo>
                <a:cubicBezTo>
                  <a:pt x="687" y="308"/>
                  <a:pt x="687" y="308"/>
                  <a:pt x="687" y="308"/>
                </a:cubicBezTo>
                <a:cubicBezTo>
                  <a:pt x="688" y="309"/>
                  <a:pt x="688" y="310"/>
                  <a:pt x="689" y="310"/>
                </a:cubicBezTo>
                <a:cubicBezTo>
                  <a:pt x="690" y="309"/>
                  <a:pt x="691" y="309"/>
                  <a:pt x="692" y="309"/>
                </a:cubicBezTo>
                <a:cubicBezTo>
                  <a:pt x="692" y="309"/>
                  <a:pt x="692" y="309"/>
                  <a:pt x="692" y="309"/>
                </a:cubicBezTo>
                <a:close/>
                <a:moveTo>
                  <a:pt x="680" y="279"/>
                </a:moveTo>
                <a:cubicBezTo>
                  <a:pt x="680" y="279"/>
                  <a:pt x="680" y="279"/>
                  <a:pt x="680" y="279"/>
                </a:cubicBezTo>
                <a:cubicBezTo>
                  <a:pt x="681" y="279"/>
                  <a:pt x="681" y="278"/>
                  <a:pt x="681" y="277"/>
                </a:cubicBezTo>
                <a:cubicBezTo>
                  <a:pt x="681" y="277"/>
                  <a:pt x="681" y="276"/>
                  <a:pt x="680" y="276"/>
                </a:cubicBezTo>
                <a:cubicBezTo>
                  <a:pt x="680" y="276"/>
                  <a:pt x="679" y="277"/>
                  <a:pt x="679" y="277"/>
                </a:cubicBezTo>
                <a:cubicBezTo>
                  <a:pt x="679" y="277"/>
                  <a:pt x="679" y="277"/>
                  <a:pt x="679" y="277"/>
                </a:cubicBezTo>
                <a:cubicBezTo>
                  <a:pt x="680" y="278"/>
                  <a:pt x="679" y="279"/>
                  <a:pt x="680" y="279"/>
                </a:cubicBezTo>
                <a:close/>
                <a:moveTo>
                  <a:pt x="909" y="336"/>
                </a:moveTo>
                <a:cubicBezTo>
                  <a:pt x="909" y="337"/>
                  <a:pt x="909" y="337"/>
                  <a:pt x="909" y="338"/>
                </a:cubicBezTo>
                <a:cubicBezTo>
                  <a:pt x="910" y="338"/>
                  <a:pt x="910" y="338"/>
                  <a:pt x="911" y="339"/>
                </a:cubicBezTo>
                <a:cubicBezTo>
                  <a:pt x="911" y="338"/>
                  <a:pt x="911" y="338"/>
                  <a:pt x="911" y="337"/>
                </a:cubicBezTo>
                <a:cubicBezTo>
                  <a:pt x="911" y="336"/>
                  <a:pt x="911" y="336"/>
                  <a:pt x="910" y="336"/>
                </a:cubicBezTo>
                <a:cubicBezTo>
                  <a:pt x="910" y="336"/>
                  <a:pt x="909" y="336"/>
                  <a:pt x="909" y="336"/>
                </a:cubicBezTo>
                <a:close/>
                <a:moveTo>
                  <a:pt x="876" y="181"/>
                </a:moveTo>
                <a:cubicBezTo>
                  <a:pt x="876" y="181"/>
                  <a:pt x="877" y="180"/>
                  <a:pt x="877" y="180"/>
                </a:cubicBezTo>
                <a:cubicBezTo>
                  <a:pt x="877" y="180"/>
                  <a:pt x="877" y="179"/>
                  <a:pt x="877" y="179"/>
                </a:cubicBezTo>
                <a:cubicBezTo>
                  <a:pt x="876" y="179"/>
                  <a:pt x="876" y="179"/>
                  <a:pt x="876" y="180"/>
                </a:cubicBezTo>
                <a:cubicBezTo>
                  <a:pt x="875" y="180"/>
                  <a:pt x="875" y="180"/>
                  <a:pt x="875" y="181"/>
                </a:cubicBezTo>
                <a:cubicBezTo>
                  <a:pt x="875" y="181"/>
                  <a:pt x="875" y="181"/>
                  <a:pt x="876" y="181"/>
                </a:cubicBezTo>
                <a:close/>
                <a:moveTo>
                  <a:pt x="685" y="296"/>
                </a:moveTo>
                <a:cubicBezTo>
                  <a:pt x="685" y="296"/>
                  <a:pt x="685" y="296"/>
                  <a:pt x="685" y="296"/>
                </a:cubicBezTo>
                <a:cubicBezTo>
                  <a:pt x="684" y="295"/>
                  <a:pt x="683" y="296"/>
                  <a:pt x="682" y="296"/>
                </a:cubicBezTo>
                <a:cubicBezTo>
                  <a:pt x="682" y="296"/>
                  <a:pt x="682" y="296"/>
                  <a:pt x="682" y="296"/>
                </a:cubicBezTo>
                <a:cubicBezTo>
                  <a:pt x="682" y="296"/>
                  <a:pt x="682" y="296"/>
                  <a:pt x="682" y="296"/>
                </a:cubicBezTo>
                <a:cubicBezTo>
                  <a:pt x="683" y="297"/>
                  <a:pt x="684" y="297"/>
                  <a:pt x="685" y="296"/>
                </a:cubicBezTo>
                <a:close/>
                <a:moveTo>
                  <a:pt x="847" y="221"/>
                </a:moveTo>
                <a:cubicBezTo>
                  <a:pt x="848" y="221"/>
                  <a:pt x="848" y="221"/>
                  <a:pt x="848" y="220"/>
                </a:cubicBezTo>
                <a:cubicBezTo>
                  <a:pt x="848" y="219"/>
                  <a:pt x="848" y="219"/>
                  <a:pt x="847" y="219"/>
                </a:cubicBezTo>
                <a:cubicBezTo>
                  <a:pt x="847" y="219"/>
                  <a:pt x="847" y="220"/>
                  <a:pt x="847" y="220"/>
                </a:cubicBezTo>
                <a:cubicBezTo>
                  <a:pt x="847" y="221"/>
                  <a:pt x="847" y="221"/>
                  <a:pt x="847" y="221"/>
                </a:cubicBezTo>
                <a:close/>
                <a:moveTo>
                  <a:pt x="909" y="335"/>
                </a:moveTo>
                <a:cubicBezTo>
                  <a:pt x="910" y="335"/>
                  <a:pt x="910" y="335"/>
                  <a:pt x="910" y="334"/>
                </a:cubicBezTo>
                <a:cubicBezTo>
                  <a:pt x="910" y="334"/>
                  <a:pt x="909" y="334"/>
                  <a:pt x="909" y="334"/>
                </a:cubicBezTo>
                <a:cubicBezTo>
                  <a:pt x="908" y="334"/>
                  <a:pt x="909" y="334"/>
                  <a:pt x="909" y="334"/>
                </a:cubicBezTo>
                <a:cubicBezTo>
                  <a:pt x="909" y="335"/>
                  <a:pt x="909" y="335"/>
                  <a:pt x="909" y="335"/>
                </a:cubicBezTo>
                <a:close/>
                <a:moveTo>
                  <a:pt x="547" y="185"/>
                </a:moveTo>
                <a:cubicBezTo>
                  <a:pt x="547" y="185"/>
                  <a:pt x="547" y="185"/>
                  <a:pt x="547" y="185"/>
                </a:cubicBezTo>
                <a:cubicBezTo>
                  <a:pt x="548" y="184"/>
                  <a:pt x="549" y="184"/>
                  <a:pt x="548" y="183"/>
                </a:cubicBezTo>
                <a:cubicBezTo>
                  <a:pt x="548" y="183"/>
                  <a:pt x="547" y="183"/>
                  <a:pt x="547" y="183"/>
                </a:cubicBezTo>
                <a:cubicBezTo>
                  <a:pt x="547" y="183"/>
                  <a:pt x="547" y="183"/>
                  <a:pt x="547" y="183"/>
                </a:cubicBezTo>
                <a:cubicBezTo>
                  <a:pt x="547" y="184"/>
                  <a:pt x="547" y="184"/>
                  <a:pt x="547" y="185"/>
                </a:cubicBezTo>
                <a:cubicBezTo>
                  <a:pt x="547" y="185"/>
                  <a:pt x="547" y="185"/>
                  <a:pt x="547" y="185"/>
                </a:cubicBezTo>
                <a:close/>
                <a:moveTo>
                  <a:pt x="760" y="313"/>
                </a:moveTo>
                <a:cubicBezTo>
                  <a:pt x="760" y="313"/>
                  <a:pt x="760" y="313"/>
                  <a:pt x="760" y="313"/>
                </a:cubicBezTo>
                <a:cubicBezTo>
                  <a:pt x="760" y="312"/>
                  <a:pt x="759" y="312"/>
                  <a:pt x="759" y="312"/>
                </a:cubicBezTo>
                <a:cubicBezTo>
                  <a:pt x="758" y="313"/>
                  <a:pt x="759" y="313"/>
                  <a:pt x="760" y="313"/>
                </a:cubicBezTo>
                <a:close/>
                <a:moveTo>
                  <a:pt x="903" y="336"/>
                </a:moveTo>
                <a:cubicBezTo>
                  <a:pt x="904" y="336"/>
                  <a:pt x="904" y="336"/>
                  <a:pt x="904" y="336"/>
                </a:cubicBezTo>
                <a:cubicBezTo>
                  <a:pt x="904" y="335"/>
                  <a:pt x="903" y="335"/>
                  <a:pt x="903" y="335"/>
                </a:cubicBezTo>
                <a:cubicBezTo>
                  <a:pt x="903" y="335"/>
                  <a:pt x="902" y="335"/>
                  <a:pt x="903" y="336"/>
                </a:cubicBezTo>
                <a:cubicBezTo>
                  <a:pt x="903" y="336"/>
                  <a:pt x="902" y="337"/>
                  <a:pt x="903" y="336"/>
                </a:cubicBezTo>
                <a:close/>
                <a:moveTo>
                  <a:pt x="692" y="290"/>
                </a:moveTo>
                <a:cubicBezTo>
                  <a:pt x="692" y="290"/>
                  <a:pt x="692" y="290"/>
                  <a:pt x="692" y="290"/>
                </a:cubicBezTo>
                <a:cubicBezTo>
                  <a:pt x="692" y="290"/>
                  <a:pt x="692" y="290"/>
                  <a:pt x="692" y="290"/>
                </a:cubicBezTo>
                <a:cubicBezTo>
                  <a:pt x="692" y="289"/>
                  <a:pt x="692" y="289"/>
                  <a:pt x="692" y="289"/>
                </a:cubicBezTo>
                <a:cubicBezTo>
                  <a:pt x="692" y="289"/>
                  <a:pt x="692" y="289"/>
                  <a:pt x="692" y="289"/>
                </a:cubicBezTo>
                <a:cubicBezTo>
                  <a:pt x="692" y="289"/>
                  <a:pt x="692" y="289"/>
                  <a:pt x="691" y="289"/>
                </a:cubicBezTo>
                <a:cubicBezTo>
                  <a:pt x="691" y="289"/>
                  <a:pt x="691" y="289"/>
                  <a:pt x="691" y="289"/>
                </a:cubicBezTo>
                <a:cubicBezTo>
                  <a:pt x="691" y="290"/>
                  <a:pt x="691" y="290"/>
                  <a:pt x="691" y="290"/>
                </a:cubicBezTo>
                <a:cubicBezTo>
                  <a:pt x="691" y="290"/>
                  <a:pt x="691" y="290"/>
                  <a:pt x="692" y="290"/>
                </a:cubicBezTo>
                <a:close/>
                <a:moveTo>
                  <a:pt x="754" y="319"/>
                </a:moveTo>
                <a:cubicBezTo>
                  <a:pt x="755" y="319"/>
                  <a:pt x="755" y="318"/>
                  <a:pt x="755" y="318"/>
                </a:cubicBezTo>
                <a:cubicBezTo>
                  <a:pt x="755" y="318"/>
                  <a:pt x="755" y="318"/>
                  <a:pt x="755" y="318"/>
                </a:cubicBezTo>
                <a:cubicBezTo>
                  <a:pt x="754" y="318"/>
                  <a:pt x="754" y="318"/>
                  <a:pt x="754" y="318"/>
                </a:cubicBezTo>
                <a:cubicBezTo>
                  <a:pt x="754" y="318"/>
                  <a:pt x="754" y="319"/>
                  <a:pt x="754" y="319"/>
                </a:cubicBezTo>
                <a:close/>
                <a:moveTo>
                  <a:pt x="967" y="358"/>
                </a:moveTo>
                <a:cubicBezTo>
                  <a:pt x="967" y="358"/>
                  <a:pt x="968" y="358"/>
                  <a:pt x="968" y="359"/>
                </a:cubicBezTo>
                <a:cubicBezTo>
                  <a:pt x="968" y="358"/>
                  <a:pt x="968" y="358"/>
                  <a:pt x="968" y="358"/>
                </a:cubicBezTo>
                <a:cubicBezTo>
                  <a:pt x="968" y="358"/>
                  <a:pt x="968" y="357"/>
                  <a:pt x="967" y="357"/>
                </a:cubicBezTo>
                <a:cubicBezTo>
                  <a:pt x="967" y="357"/>
                  <a:pt x="967" y="357"/>
                  <a:pt x="967" y="357"/>
                </a:cubicBezTo>
                <a:cubicBezTo>
                  <a:pt x="967" y="358"/>
                  <a:pt x="967" y="358"/>
                  <a:pt x="967" y="358"/>
                </a:cubicBezTo>
                <a:close/>
                <a:moveTo>
                  <a:pt x="714" y="313"/>
                </a:moveTo>
                <a:cubicBezTo>
                  <a:pt x="714" y="313"/>
                  <a:pt x="714" y="313"/>
                  <a:pt x="714" y="313"/>
                </a:cubicBezTo>
                <a:cubicBezTo>
                  <a:pt x="714" y="313"/>
                  <a:pt x="714" y="313"/>
                  <a:pt x="714" y="313"/>
                </a:cubicBezTo>
                <a:cubicBezTo>
                  <a:pt x="714" y="313"/>
                  <a:pt x="714" y="313"/>
                  <a:pt x="714" y="313"/>
                </a:cubicBezTo>
                <a:close/>
                <a:moveTo>
                  <a:pt x="716" y="313"/>
                </a:moveTo>
                <a:cubicBezTo>
                  <a:pt x="715" y="312"/>
                  <a:pt x="715" y="312"/>
                  <a:pt x="714" y="313"/>
                </a:cubicBezTo>
                <a:cubicBezTo>
                  <a:pt x="715" y="313"/>
                  <a:pt x="716" y="313"/>
                  <a:pt x="716" y="313"/>
                </a:cubicBezTo>
                <a:close/>
                <a:moveTo>
                  <a:pt x="672" y="301"/>
                </a:moveTo>
                <a:cubicBezTo>
                  <a:pt x="672" y="301"/>
                  <a:pt x="672" y="301"/>
                  <a:pt x="672" y="301"/>
                </a:cubicBezTo>
                <a:cubicBezTo>
                  <a:pt x="672" y="301"/>
                  <a:pt x="672" y="301"/>
                  <a:pt x="672" y="301"/>
                </a:cubicBezTo>
                <a:cubicBezTo>
                  <a:pt x="672" y="301"/>
                  <a:pt x="672" y="300"/>
                  <a:pt x="672" y="300"/>
                </a:cubicBezTo>
                <a:cubicBezTo>
                  <a:pt x="672" y="300"/>
                  <a:pt x="672" y="300"/>
                  <a:pt x="672" y="300"/>
                </a:cubicBezTo>
                <a:cubicBezTo>
                  <a:pt x="672" y="300"/>
                  <a:pt x="672" y="300"/>
                  <a:pt x="672" y="300"/>
                </a:cubicBezTo>
                <a:cubicBezTo>
                  <a:pt x="672" y="300"/>
                  <a:pt x="672" y="299"/>
                  <a:pt x="672" y="299"/>
                </a:cubicBezTo>
                <a:cubicBezTo>
                  <a:pt x="672" y="299"/>
                  <a:pt x="671" y="299"/>
                  <a:pt x="671" y="299"/>
                </a:cubicBezTo>
                <a:cubicBezTo>
                  <a:pt x="671" y="299"/>
                  <a:pt x="671" y="300"/>
                  <a:pt x="671" y="300"/>
                </a:cubicBezTo>
                <a:cubicBezTo>
                  <a:pt x="671" y="300"/>
                  <a:pt x="671" y="301"/>
                  <a:pt x="672" y="301"/>
                </a:cubicBezTo>
                <a:close/>
                <a:moveTo>
                  <a:pt x="581" y="249"/>
                </a:moveTo>
                <a:cubicBezTo>
                  <a:pt x="581" y="249"/>
                  <a:pt x="581" y="249"/>
                  <a:pt x="581" y="249"/>
                </a:cubicBezTo>
                <a:cubicBezTo>
                  <a:pt x="581" y="248"/>
                  <a:pt x="581" y="248"/>
                  <a:pt x="580" y="248"/>
                </a:cubicBezTo>
                <a:cubicBezTo>
                  <a:pt x="580" y="248"/>
                  <a:pt x="580" y="249"/>
                  <a:pt x="581" y="249"/>
                </a:cubicBezTo>
                <a:cubicBezTo>
                  <a:pt x="581" y="249"/>
                  <a:pt x="581" y="249"/>
                  <a:pt x="581" y="249"/>
                </a:cubicBezTo>
                <a:close/>
                <a:moveTo>
                  <a:pt x="885" y="190"/>
                </a:moveTo>
                <a:cubicBezTo>
                  <a:pt x="886" y="190"/>
                  <a:pt x="886" y="190"/>
                  <a:pt x="886" y="190"/>
                </a:cubicBezTo>
                <a:cubicBezTo>
                  <a:pt x="886" y="189"/>
                  <a:pt x="886" y="189"/>
                  <a:pt x="886" y="189"/>
                </a:cubicBezTo>
                <a:cubicBezTo>
                  <a:pt x="885" y="189"/>
                  <a:pt x="885" y="189"/>
                  <a:pt x="885" y="190"/>
                </a:cubicBezTo>
                <a:cubicBezTo>
                  <a:pt x="885" y="190"/>
                  <a:pt x="885" y="190"/>
                  <a:pt x="885" y="190"/>
                </a:cubicBezTo>
                <a:close/>
                <a:moveTo>
                  <a:pt x="754" y="314"/>
                </a:moveTo>
                <a:cubicBezTo>
                  <a:pt x="754" y="314"/>
                  <a:pt x="753" y="314"/>
                  <a:pt x="753" y="314"/>
                </a:cubicBezTo>
                <a:cubicBezTo>
                  <a:pt x="753" y="315"/>
                  <a:pt x="754" y="315"/>
                  <a:pt x="754" y="314"/>
                </a:cubicBezTo>
                <a:close/>
                <a:moveTo>
                  <a:pt x="652" y="272"/>
                </a:moveTo>
                <a:cubicBezTo>
                  <a:pt x="652" y="272"/>
                  <a:pt x="652" y="272"/>
                  <a:pt x="652" y="271"/>
                </a:cubicBezTo>
                <a:cubicBezTo>
                  <a:pt x="652" y="271"/>
                  <a:pt x="652" y="271"/>
                  <a:pt x="652" y="271"/>
                </a:cubicBezTo>
                <a:cubicBezTo>
                  <a:pt x="652" y="271"/>
                  <a:pt x="652" y="271"/>
                  <a:pt x="652" y="271"/>
                </a:cubicBezTo>
                <a:cubicBezTo>
                  <a:pt x="652" y="271"/>
                  <a:pt x="652" y="271"/>
                  <a:pt x="652" y="271"/>
                </a:cubicBezTo>
                <a:cubicBezTo>
                  <a:pt x="652" y="271"/>
                  <a:pt x="651" y="271"/>
                  <a:pt x="651" y="271"/>
                </a:cubicBezTo>
                <a:cubicBezTo>
                  <a:pt x="651" y="272"/>
                  <a:pt x="652" y="272"/>
                  <a:pt x="652" y="272"/>
                </a:cubicBezTo>
                <a:close/>
                <a:moveTo>
                  <a:pt x="915" y="340"/>
                </a:moveTo>
                <a:cubicBezTo>
                  <a:pt x="915" y="340"/>
                  <a:pt x="915" y="340"/>
                  <a:pt x="916" y="340"/>
                </a:cubicBezTo>
                <a:cubicBezTo>
                  <a:pt x="916" y="339"/>
                  <a:pt x="915" y="339"/>
                  <a:pt x="915" y="339"/>
                </a:cubicBezTo>
                <a:cubicBezTo>
                  <a:pt x="915" y="339"/>
                  <a:pt x="915" y="339"/>
                  <a:pt x="915" y="340"/>
                </a:cubicBezTo>
                <a:cubicBezTo>
                  <a:pt x="915" y="340"/>
                  <a:pt x="915" y="340"/>
                  <a:pt x="915" y="340"/>
                </a:cubicBezTo>
                <a:close/>
                <a:moveTo>
                  <a:pt x="543" y="177"/>
                </a:moveTo>
                <a:cubicBezTo>
                  <a:pt x="543" y="177"/>
                  <a:pt x="543" y="177"/>
                  <a:pt x="543" y="177"/>
                </a:cubicBezTo>
                <a:cubicBezTo>
                  <a:pt x="543" y="177"/>
                  <a:pt x="543" y="177"/>
                  <a:pt x="543" y="176"/>
                </a:cubicBezTo>
                <a:cubicBezTo>
                  <a:pt x="544" y="176"/>
                  <a:pt x="544" y="176"/>
                  <a:pt x="544" y="176"/>
                </a:cubicBezTo>
                <a:cubicBezTo>
                  <a:pt x="545" y="176"/>
                  <a:pt x="545" y="175"/>
                  <a:pt x="545" y="175"/>
                </a:cubicBezTo>
                <a:cubicBezTo>
                  <a:pt x="545" y="174"/>
                  <a:pt x="545" y="174"/>
                  <a:pt x="545" y="174"/>
                </a:cubicBezTo>
                <a:cubicBezTo>
                  <a:pt x="544" y="174"/>
                  <a:pt x="544" y="173"/>
                  <a:pt x="543" y="174"/>
                </a:cubicBezTo>
                <a:cubicBezTo>
                  <a:pt x="543" y="174"/>
                  <a:pt x="543" y="174"/>
                  <a:pt x="543" y="174"/>
                </a:cubicBezTo>
                <a:cubicBezTo>
                  <a:pt x="542" y="175"/>
                  <a:pt x="543" y="175"/>
                  <a:pt x="543" y="176"/>
                </a:cubicBezTo>
                <a:cubicBezTo>
                  <a:pt x="543" y="176"/>
                  <a:pt x="543" y="176"/>
                  <a:pt x="543" y="176"/>
                </a:cubicBezTo>
                <a:cubicBezTo>
                  <a:pt x="543" y="176"/>
                  <a:pt x="543" y="176"/>
                  <a:pt x="543" y="177"/>
                </a:cubicBezTo>
                <a:cubicBezTo>
                  <a:pt x="543" y="177"/>
                  <a:pt x="542" y="177"/>
                  <a:pt x="542" y="177"/>
                </a:cubicBezTo>
                <a:cubicBezTo>
                  <a:pt x="542" y="177"/>
                  <a:pt x="543" y="177"/>
                  <a:pt x="543" y="177"/>
                </a:cubicBezTo>
                <a:close/>
                <a:moveTo>
                  <a:pt x="1064" y="325"/>
                </a:moveTo>
                <a:cubicBezTo>
                  <a:pt x="1064" y="325"/>
                  <a:pt x="1064" y="324"/>
                  <a:pt x="1064" y="324"/>
                </a:cubicBezTo>
                <a:cubicBezTo>
                  <a:pt x="1064" y="324"/>
                  <a:pt x="1064" y="324"/>
                  <a:pt x="1064" y="324"/>
                </a:cubicBezTo>
                <a:cubicBezTo>
                  <a:pt x="1063" y="324"/>
                  <a:pt x="1063" y="324"/>
                  <a:pt x="1063" y="324"/>
                </a:cubicBezTo>
                <a:cubicBezTo>
                  <a:pt x="1063" y="324"/>
                  <a:pt x="1063" y="325"/>
                  <a:pt x="1064" y="325"/>
                </a:cubicBezTo>
                <a:close/>
                <a:moveTo>
                  <a:pt x="648" y="287"/>
                </a:moveTo>
                <a:cubicBezTo>
                  <a:pt x="648" y="287"/>
                  <a:pt x="648" y="287"/>
                  <a:pt x="648" y="287"/>
                </a:cubicBezTo>
                <a:cubicBezTo>
                  <a:pt x="648" y="287"/>
                  <a:pt x="648" y="287"/>
                  <a:pt x="648" y="287"/>
                </a:cubicBezTo>
                <a:cubicBezTo>
                  <a:pt x="647" y="287"/>
                  <a:pt x="647" y="287"/>
                  <a:pt x="647" y="287"/>
                </a:cubicBezTo>
                <a:cubicBezTo>
                  <a:pt x="647" y="287"/>
                  <a:pt x="647" y="287"/>
                  <a:pt x="647" y="287"/>
                </a:cubicBezTo>
                <a:cubicBezTo>
                  <a:pt x="647" y="287"/>
                  <a:pt x="647" y="287"/>
                  <a:pt x="648" y="288"/>
                </a:cubicBezTo>
                <a:cubicBezTo>
                  <a:pt x="648" y="288"/>
                  <a:pt x="648" y="288"/>
                  <a:pt x="648" y="287"/>
                </a:cubicBezTo>
                <a:close/>
                <a:moveTo>
                  <a:pt x="679" y="297"/>
                </a:moveTo>
                <a:cubicBezTo>
                  <a:pt x="679" y="297"/>
                  <a:pt x="679" y="296"/>
                  <a:pt x="679" y="296"/>
                </a:cubicBezTo>
                <a:cubicBezTo>
                  <a:pt x="679" y="296"/>
                  <a:pt x="679" y="296"/>
                  <a:pt x="679" y="296"/>
                </a:cubicBezTo>
                <a:cubicBezTo>
                  <a:pt x="679" y="296"/>
                  <a:pt x="679" y="296"/>
                  <a:pt x="679" y="296"/>
                </a:cubicBezTo>
                <a:cubicBezTo>
                  <a:pt x="679" y="296"/>
                  <a:pt x="678" y="296"/>
                  <a:pt x="679" y="296"/>
                </a:cubicBezTo>
                <a:cubicBezTo>
                  <a:pt x="679" y="296"/>
                  <a:pt x="679" y="297"/>
                  <a:pt x="679" y="297"/>
                </a:cubicBezTo>
                <a:cubicBezTo>
                  <a:pt x="679" y="297"/>
                  <a:pt x="679" y="297"/>
                  <a:pt x="679" y="297"/>
                </a:cubicBezTo>
                <a:close/>
                <a:moveTo>
                  <a:pt x="718" y="313"/>
                </a:moveTo>
                <a:cubicBezTo>
                  <a:pt x="718" y="313"/>
                  <a:pt x="718" y="313"/>
                  <a:pt x="718" y="313"/>
                </a:cubicBezTo>
                <a:cubicBezTo>
                  <a:pt x="718" y="313"/>
                  <a:pt x="718" y="312"/>
                  <a:pt x="717" y="312"/>
                </a:cubicBezTo>
                <a:cubicBezTo>
                  <a:pt x="717" y="312"/>
                  <a:pt x="717" y="312"/>
                  <a:pt x="717" y="313"/>
                </a:cubicBezTo>
                <a:cubicBezTo>
                  <a:pt x="717" y="313"/>
                  <a:pt x="717" y="313"/>
                  <a:pt x="718" y="313"/>
                </a:cubicBezTo>
                <a:close/>
                <a:moveTo>
                  <a:pt x="680" y="298"/>
                </a:move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lose/>
                <a:moveTo>
                  <a:pt x="689" y="291"/>
                </a:moveTo>
                <a:cubicBezTo>
                  <a:pt x="689" y="291"/>
                  <a:pt x="689" y="291"/>
                  <a:pt x="689" y="291"/>
                </a:cubicBezTo>
                <a:cubicBezTo>
                  <a:pt x="689" y="291"/>
                  <a:pt x="689" y="291"/>
                  <a:pt x="689" y="291"/>
                </a:cubicBezTo>
                <a:cubicBezTo>
                  <a:pt x="690" y="291"/>
                  <a:pt x="690" y="291"/>
                  <a:pt x="690" y="291"/>
                </a:cubicBezTo>
                <a:cubicBezTo>
                  <a:pt x="690" y="291"/>
                  <a:pt x="689" y="291"/>
                  <a:pt x="689" y="291"/>
                </a:cubicBezTo>
                <a:cubicBezTo>
                  <a:pt x="689" y="291"/>
                  <a:pt x="689" y="291"/>
                  <a:pt x="689" y="291"/>
                </a:cubicBezTo>
                <a:cubicBezTo>
                  <a:pt x="689" y="291"/>
                  <a:pt x="689" y="291"/>
                  <a:pt x="689" y="291"/>
                </a:cubicBezTo>
                <a:cubicBezTo>
                  <a:pt x="689" y="291"/>
                  <a:pt x="689" y="291"/>
                  <a:pt x="689" y="291"/>
                </a:cubicBezTo>
                <a:cubicBezTo>
                  <a:pt x="689" y="291"/>
                  <a:pt x="689" y="291"/>
                  <a:pt x="689" y="291"/>
                </a:cubicBezTo>
                <a:close/>
                <a:moveTo>
                  <a:pt x="673" y="305"/>
                </a:moveTo>
                <a:cubicBezTo>
                  <a:pt x="672" y="306"/>
                  <a:pt x="672" y="306"/>
                  <a:pt x="672" y="306"/>
                </a:cubicBezTo>
                <a:cubicBezTo>
                  <a:pt x="672" y="306"/>
                  <a:pt x="673" y="306"/>
                  <a:pt x="673" y="306"/>
                </a:cubicBezTo>
                <a:cubicBezTo>
                  <a:pt x="673" y="306"/>
                  <a:pt x="673" y="306"/>
                  <a:pt x="673" y="306"/>
                </a:cubicBezTo>
                <a:cubicBezTo>
                  <a:pt x="673" y="306"/>
                  <a:pt x="673" y="306"/>
                  <a:pt x="673" y="306"/>
                </a:cubicBezTo>
                <a:cubicBezTo>
                  <a:pt x="673" y="306"/>
                  <a:pt x="673" y="306"/>
                  <a:pt x="673" y="306"/>
                </a:cubicBezTo>
                <a:cubicBezTo>
                  <a:pt x="673" y="306"/>
                  <a:pt x="673" y="306"/>
                  <a:pt x="673" y="305"/>
                </a:cubicBezTo>
                <a:close/>
                <a:moveTo>
                  <a:pt x="649" y="293"/>
                </a:moveTo>
                <a:cubicBezTo>
                  <a:pt x="649" y="293"/>
                  <a:pt x="649" y="293"/>
                  <a:pt x="649" y="293"/>
                </a:cubicBezTo>
                <a:cubicBezTo>
                  <a:pt x="649" y="293"/>
                  <a:pt x="649" y="293"/>
                  <a:pt x="649" y="293"/>
                </a:cubicBezTo>
                <a:cubicBezTo>
                  <a:pt x="649" y="293"/>
                  <a:pt x="649" y="293"/>
                  <a:pt x="649" y="293"/>
                </a:cubicBezTo>
                <a:cubicBezTo>
                  <a:pt x="648" y="293"/>
                  <a:pt x="648" y="292"/>
                  <a:pt x="648" y="292"/>
                </a:cubicBezTo>
                <a:cubicBezTo>
                  <a:pt x="648" y="292"/>
                  <a:pt x="647" y="292"/>
                  <a:pt x="646" y="292"/>
                </a:cubicBezTo>
                <a:cubicBezTo>
                  <a:pt x="646" y="292"/>
                  <a:pt x="647" y="292"/>
                  <a:pt x="647" y="292"/>
                </a:cubicBezTo>
                <a:cubicBezTo>
                  <a:pt x="648" y="291"/>
                  <a:pt x="649" y="292"/>
                  <a:pt x="649" y="293"/>
                </a:cubicBezTo>
                <a:close/>
                <a:moveTo>
                  <a:pt x="1103" y="423"/>
                </a:moveTo>
                <a:cubicBezTo>
                  <a:pt x="1102" y="423"/>
                  <a:pt x="1101" y="422"/>
                  <a:pt x="1101" y="422"/>
                </a:cubicBezTo>
                <a:cubicBezTo>
                  <a:pt x="1100" y="420"/>
                  <a:pt x="1099" y="420"/>
                  <a:pt x="1098" y="419"/>
                </a:cubicBezTo>
                <a:cubicBezTo>
                  <a:pt x="1097" y="418"/>
                  <a:pt x="1096" y="416"/>
                  <a:pt x="1094" y="415"/>
                </a:cubicBezTo>
                <a:cubicBezTo>
                  <a:pt x="1093" y="415"/>
                  <a:pt x="1093" y="414"/>
                  <a:pt x="1093" y="413"/>
                </a:cubicBezTo>
                <a:cubicBezTo>
                  <a:pt x="1092" y="411"/>
                  <a:pt x="1090" y="411"/>
                  <a:pt x="1090" y="409"/>
                </a:cubicBezTo>
                <a:cubicBezTo>
                  <a:pt x="1089" y="409"/>
                  <a:pt x="1089" y="409"/>
                  <a:pt x="1089" y="409"/>
                </a:cubicBezTo>
                <a:cubicBezTo>
                  <a:pt x="1088" y="409"/>
                  <a:pt x="1087" y="409"/>
                  <a:pt x="1086" y="409"/>
                </a:cubicBezTo>
                <a:cubicBezTo>
                  <a:pt x="1086" y="408"/>
                  <a:pt x="1085" y="409"/>
                  <a:pt x="1085" y="409"/>
                </a:cubicBezTo>
                <a:cubicBezTo>
                  <a:pt x="1086" y="410"/>
                  <a:pt x="1085" y="410"/>
                  <a:pt x="1084" y="410"/>
                </a:cubicBezTo>
                <a:cubicBezTo>
                  <a:pt x="1084" y="410"/>
                  <a:pt x="1083" y="410"/>
                  <a:pt x="1082" y="409"/>
                </a:cubicBezTo>
                <a:cubicBezTo>
                  <a:pt x="1081" y="409"/>
                  <a:pt x="1081" y="409"/>
                  <a:pt x="1081" y="410"/>
                </a:cubicBezTo>
                <a:cubicBezTo>
                  <a:pt x="1080" y="410"/>
                  <a:pt x="1081" y="411"/>
                  <a:pt x="1080" y="411"/>
                </a:cubicBezTo>
                <a:cubicBezTo>
                  <a:pt x="1080" y="411"/>
                  <a:pt x="1080" y="410"/>
                  <a:pt x="1080" y="410"/>
                </a:cubicBezTo>
                <a:cubicBezTo>
                  <a:pt x="1080" y="410"/>
                  <a:pt x="1079" y="409"/>
                  <a:pt x="1080" y="408"/>
                </a:cubicBezTo>
                <a:cubicBezTo>
                  <a:pt x="1081" y="408"/>
                  <a:pt x="1080" y="408"/>
                  <a:pt x="1080" y="407"/>
                </a:cubicBezTo>
                <a:cubicBezTo>
                  <a:pt x="1078" y="406"/>
                  <a:pt x="1076" y="407"/>
                  <a:pt x="1074" y="407"/>
                </a:cubicBezTo>
                <a:cubicBezTo>
                  <a:pt x="1073" y="407"/>
                  <a:pt x="1073" y="406"/>
                  <a:pt x="1072" y="407"/>
                </a:cubicBezTo>
                <a:cubicBezTo>
                  <a:pt x="1075" y="408"/>
                  <a:pt x="1076" y="412"/>
                  <a:pt x="1074" y="415"/>
                </a:cubicBezTo>
                <a:cubicBezTo>
                  <a:pt x="1074" y="415"/>
                  <a:pt x="1074" y="415"/>
                  <a:pt x="1074" y="416"/>
                </a:cubicBezTo>
                <a:cubicBezTo>
                  <a:pt x="1074" y="416"/>
                  <a:pt x="1074" y="416"/>
                  <a:pt x="1075" y="416"/>
                </a:cubicBezTo>
                <a:cubicBezTo>
                  <a:pt x="1076" y="416"/>
                  <a:pt x="1076" y="417"/>
                  <a:pt x="1077" y="418"/>
                </a:cubicBezTo>
                <a:cubicBezTo>
                  <a:pt x="1077" y="418"/>
                  <a:pt x="1077" y="419"/>
                  <a:pt x="1076" y="420"/>
                </a:cubicBezTo>
                <a:cubicBezTo>
                  <a:pt x="1076" y="420"/>
                  <a:pt x="1076" y="420"/>
                  <a:pt x="1075" y="420"/>
                </a:cubicBezTo>
                <a:cubicBezTo>
                  <a:pt x="1075" y="420"/>
                  <a:pt x="1075" y="420"/>
                  <a:pt x="1075" y="419"/>
                </a:cubicBezTo>
                <a:cubicBezTo>
                  <a:pt x="1075" y="419"/>
                  <a:pt x="1075" y="418"/>
                  <a:pt x="1074" y="418"/>
                </a:cubicBezTo>
                <a:cubicBezTo>
                  <a:pt x="1073" y="417"/>
                  <a:pt x="1073" y="418"/>
                  <a:pt x="1073" y="419"/>
                </a:cubicBezTo>
                <a:cubicBezTo>
                  <a:pt x="1072" y="420"/>
                  <a:pt x="1071" y="419"/>
                  <a:pt x="1072" y="418"/>
                </a:cubicBezTo>
                <a:cubicBezTo>
                  <a:pt x="1072" y="416"/>
                  <a:pt x="1071" y="415"/>
                  <a:pt x="1069" y="415"/>
                </a:cubicBezTo>
                <a:cubicBezTo>
                  <a:pt x="1069" y="415"/>
                  <a:pt x="1069" y="415"/>
                  <a:pt x="1068" y="414"/>
                </a:cubicBezTo>
                <a:cubicBezTo>
                  <a:pt x="1068" y="413"/>
                  <a:pt x="1069" y="413"/>
                  <a:pt x="1069" y="413"/>
                </a:cubicBezTo>
                <a:cubicBezTo>
                  <a:pt x="1071" y="412"/>
                  <a:pt x="1070" y="411"/>
                  <a:pt x="1070" y="410"/>
                </a:cubicBezTo>
                <a:cubicBezTo>
                  <a:pt x="1069" y="408"/>
                  <a:pt x="1069" y="407"/>
                  <a:pt x="1069" y="405"/>
                </a:cubicBezTo>
                <a:cubicBezTo>
                  <a:pt x="1069" y="404"/>
                  <a:pt x="1069" y="403"/>
                  <a:pt x="1069" y="402"/>
                </a:cubicBezTo>
                <a:cubicBezTo>
                  <a:pt x="1070" y="402"/>
                  <a:pt x="1069" y="401"/>
                  <a:pt x="1068" y="401"/>
                </a:cubicBezTo>
                <a:cubicBezTo>
                  <a:pt x="1068" y="400"/>
                  <a:pt x="1068" y="401"/>
                  <a:pt x="1068" y="402"/>
                </a:cubicBezTo>
                <a:cubicBezTo>
                  <a:pt x="1067" y="402"/>
                  <a:pt x="1067" y="402"/>
                  <a:pt x="1066" y="402"/>
                </a:cubicBezTo>
                <a:cubicBezTo>
                  <a:pt x="1067" y="399"/>
                  <a:pt x="1066" y="396"/>
                  <a:pt x="1063" y="395"/>
                </a:cubicBezTo>
                <a:cubicBezTo>
                  <a:pt x="1063" y="395"/>
                  <a:pt x="1063" y="394"/>
                  <a:pt x="1062" y="395"/>
                </a:cubicBezTo>
                <a:cubicBezTo>
                  <a:pt x="1062" y="395"/>
                  <a:pt x="1062" y="395"/>
                  <a:pt x="1062" y="396"/>
                </a:cubicBezTo>
                <a:cubicBezTo>
                  <a:pt x="1062" y="396"/>
                  <a:pt x="1063" y="397"/>
                  <a:pt x="1063" y="398"/>
                </a:cubicBezTo>
                <a:cubicBezTo>
                  <a:pt x="1062" y="397"/>
                  <a:pt x="1062" y="397"/>
                  <a:pt x="1061" y="397"/>
                </a:cubicBezTo>
                <a:cubicBezTo>
                  <a:pt x="1061" y="397"/>
                  <a:pt x="1060" y="397"/>
                  <a:pt x="1060" y="396"/>
                </a:cubicBezTo>
                <a:cubicBezTo>
                  <a:pt x="1059" y="395"/>
                  <a:pt x="1060" y="395"/>
                  <a:pt x="1060" y="395"/>
                </a:cubicBezTo>
                <a:cubicBezTo>
                  <a:pt x="1060" y="394"/>
                  <a:pt x="1061" y="394"/>
                  <a:pt x="1061" y="393"/>
                </a:cubicBezTo>
                <a:cubicBezTo>
                  <a:pt x="1061" y="392"/>
                  <a:pt x="1060" y="392"/>
                  <a:pt x="1059" y="392"/>
                </a:cubicBezTo>
                <a:cubicBezTo>
                  <a:pt x="1057" y="393"/>
                  <a:pt x="1056" y="392"/>
                  <a:pt x="1055" y="391"/>
                </a:cubicBezTo>
                <a:cubicBezTo>
                  <a:pt x="1056" y="390"/>
                  <a:pt x="1056" y="390"/>
                  <a:pt x="1057" y="390"/>
                </a:cubicBezTo>
                <a:cubicBezTo>
                  <a:pt x="1056" y="389"/>
                  <a:pt x="1056" y="389"/>
                  <a:pt x="1055" y="388"/>
                </a:cubicBezTo>
                <a:cubicBezTo>
                  <a:pt x="1055" y="388"/>
                  <a:pt x="1055" y="388"/>
                  <a:pt x="1054" y="388"/>
                </a:cubicBezTo>
                <a:cubicBezTo>
                  <a:pt x="1053" y="388"/>
                  <a:pt x="1053" y="388"/>
                  <a:pt x="1053" y="387"/>
                </a:cubicBezTo>
                <a:cubicBezTo>
                  <a:pt x="1052" y="386"/>
                  <a:pt x="1052" y="386"/>
                  <a:pt x="1051" y="387"/>
                </a:cubicBezTo>
                <a:cubicBezTo>
                  <a:pt x="1051" y="388"/>
                  <a:pt x="1051" y="389"/>
                  <a:pt x="1051" y="390"/>
                </a:cubicBezTo>
                <a:cubicBezTo>
                  <a:pt x="1051" y="391"/>
                  <a:pt x="1051" y="392"/>
                  <a:pt x="1050" y="392"/>
                </a:cubicBezTo>
                <a:cubicBezTo>
                  <a:pt x="1050" y="390"/>
                  <a:pt x="1050" y="389"/>
                  <a:pt x="1050" y="387"/>
                </a:cubicBezTo>
                <a:cubicBezTo>
                  <a:pt x="1050" y="386"/>
                  <a:pt x="1050" y="385"/>
                  <a:pt x="1048" y="385"/>
                </a:cubicBezTo>
                <a:cubicBezTo>
                  <a:pt x="1048" y="384"/>
                  <a:pt x="1048" y="383"/>
                  <a:pt x="1047" y="383"/>
                </a:cubicBezTo>
                <a:cubicBezTo>
                  <a:pt x="1046" y="382"/>
                  <a:pt x="1045" y="381"/>
                  <a:pt x="1044" y="381"/>
                </a:cubicBezTo>
                <a:cubicBezTo>
                  <a:pt x="1043" y="381"/>
                  <a:pt x="1043" y="380"/>
                  <a:pt x="1043" y="379"/>
                </a:cubicBezTo>
                <a:cubicBezTo>
                  <a:pt x="1043" y="377"/>
                  <a:pt x="1042" y="376"/>
                  <a:pt x="1040" y="376"/>
                </a:cubicBezTo>
                <a:cubicBezTo>
                  <a:pt x="1040" y="376"/>
                  <a:pt x="1039" y="376"/>
                  <a:pt x="1039" y="376"/>
                </a:cubicBezTo>
                <a:cubicBezTo>
                  <a:pt x="1038" y="374"/>
                  <a:pt x="1037" y="374"/>
                  <a:pt x="1035" y="373"/>
                </a:cubicBezTo>
                <a:cubicBezTo>
                  <a:pt x="1034" y="373"/>
                  <a:pt x="1034" y="372"/>
                  <a:pt x="1032" y="372"/>
                </a:cubicBezTo>
                <a:cubicBezTo>
                  <a:pt x="1032" y="372"/>
                  <a:pt x="1032" y="371"/>
                  <a:pt x="1032" y="371"/>
                </a:cubicBezTo>
                <a:cubicBezTo>
                  <a:pt x="1031" y="368"/>
                  <a:pt x="1030" y="367"/>
                  <a:pt x="1027" y="367"/>
                </a:cubicBezTo>
                <a:cubicBezTo>
                  <a:pt x="1027" y="367"/>
                  <a:pt x="1026" y="367"/>
                  <a:pt x="1025" y="366"/>
                </a:cubicBezTo>
                <a:cubicBezTo>
                  <a:pt x="1026" y="364"/>
                  <a:pt x="1027" y="367"/>
                  <a:pt x="1027" y="366"/>
                </a:cubicBezTo>
                <a:cubicBezTo>
                  <a:pt x="1028" y="366"/>
                  <a:pt x="1027" y="365"/>
                  <a:pt x="1027" y="365"/>
                </a:cubicBezTo>
                <a:cubicBezTo>
                  <a:pt x="1026" y="364"/>
                  <a:pt x="1024" y="363"/>
                  <a:pt x="1022" y="363"/>
                </a:cubicBezTo>
                <a:cubicBezTo>
                  <a:pt x="1021" y="363"/>
                  <a:pt x="1020" y="363"/>
                  <a:pt x="1020" y="363"/>
                </a:cubicBezTo>
                <a:cubicBezTo>
                  <a:pt x="1018" y="362"/>
                  <a:pt x="1018" y="360"/>
                  <a:pt x="1016" y="360"/>
                </a:cubicBezTo>
                <a:cubicBezTo>
                  <a:pt x="1013" y="360"/>
                  <a:pt x="1010" y="358"/>
                  <a:pt x="1008" y="355"/>
                </a:cubicBezTo>
                <a:cubicBezTo>
                  <a:pt x="1008" y="356"/>
                  <a:pt x="1008" y="357"/>
                  <a:pt x="1007" y="357"/>
                </a:cubicBezTo>
                <a:cubicBezTo>
                  <a:pt x="1007" y="355"/>
                  <a:pt x="1006" y="356"/>
                  <a:pt x="1005" y="356"/>
                </a:cubicBezTo>
                <a:cubicBezTo>
                  <a:pt x="1004" y="356"/>
                  <a:pt x="1004" y="356"/>
                  <a:pt x="1004" y="356"/>
                </a:cubicBezTo>
                <a:cubicBezTo>
                  <a:pt x="1003" y="356"/>
                  <a:pt x="1002" y="356"/>
                  <a:pt x="1002" y="356"/>
                </a:cubicBezTo>
                <a:cubicBezTo>
                  <a:pt x="1000" y="356"/>
                  <a:pt x="997" y="357"/>
                  <a:pt x="995" y="355"/>
                </a:cubicBezTo>
                <a:cubicBezTo>
                  <a:pt x="994" y="354"/>
                  <a:pt x="993" y="354"/>
                  <a:pt x="991" y="355"/>
                </a:cubicBezTo>
                <a:cubicBezTo>
                  <a:pt x="991" y="355"/>
                  <a:pt x="991" y="355"/>
                  <a:pt x="990" y="355"/>
                </a:cubicBezTo>
                <a:cubicBezTo>
                  <a:pt x="990" y="354"/>
                  <a:pt x="989" y="354"/>
                  <a:pt x="989" y="355"/>
                </a:cubicBezTo>
                <a:cubicBezTo>
                  <a:pt x="989" y="355"/>
                  <a:pt x="989" y="355"/>
                  <a:pt x="990" y="356"/>
                </a:cubicBezTo>
                <a:cubicBezTo>
                  <a:pt x="990" y="356"/>
                  <a:pt x="990" y="357"/>
                  <a:pt x="989" y="357"/>
                </a:cubicBezTo>
                <a:cubicBezTo>
                  <a:pt x="988" y="358"/>
                  <a:pt x="988" y="357"/>
                  <a:pt x="988" y="356"/>
                </a:cubicBezTo>
                <a:cubicBezTo>
                  <a:pt x="988" y="356"/>
                  <a:pt x="988" y="356"/>
                  <a:pt x="987" y="356"/>
                </a:cubicBezTo>
                <a:cubicBezTo>
                  <a:pt x="987" y="355"/>
                  <a:pt x="986" y="355"/>
                  <a:pt x="985" y="354"/>
                </a:cubicBezTo>
                <a:cubicBezTo>
                  <a:pt x="985" y="354"/>
                  <a:pt x="985" y="353"/>
                  <a:pt x="985" y="353"/>
                </a:cubicBezTo>
                <a:cubicBezTo>
                  <a:pt x="983" y="355"/>
                  <a:pt x="981" y="353"/>
                  <a:pt x="979" y="353"/>
                </a:cubicBezTo>
                <a:cubicBezTo>
                  <a:pt x="976" y="352"/>
                  <a:pt x="973" y="351"/>
                  <a:pt x="970" y="350"/>
                </a:cubicBezTo>
                <a:cubicBezTo>
                  <a:pt x="971" y="352"/>
                  <a:pt x="970" y="353"/>
                  <a:pt x="970" y="355"/>
                </a:cubicBezTo>
                <a:cubicBezTo>
                  <a:pt x="970" y="358"/>
                  <a:pt x="970" y="358"/>
                  <a:pt x="968" y="359"/>
                </a:cubicBezTo>
                <a:cubicBezTo>
                  <a:pt x="968" y="359"/>
                  <a:pt x="967" y="361"/>
                  <a:pt x="969" y="361"/>
                </a:cubicBezTo>
                <a:cubicBezTo>
                  <a:pt x="971" y="360"/>
                  <a:pt x="971" y="362"/>
                  <a:pt x="972" y="363"/>
                </a:cubicBezTo>
                <a:cubicBezTo>
                  <a:pt x="972" y="363"/>
                  <a:pt x="972" y="364"/>
                  <a:pt x="972" y="365"/>
                </a:cubicBezTo>
                <a:cubicBezTo>
                  <a:pt x="973" y="366"/>
                  <a:pt x="972" y="369"/>
                  <a:pt x="974" y="370"/>
                </a:cubicBezTo>
                <a:cubicBezTo>
                  <a:pt x="974" y="370"/>
                  <a:pt x="974" y="371"/>
                  <a:pt x="974" y="371"/>
                </a:cubicBezTo>
                <a:cubicBezTo>
                  <a:pt x="972" y="374"/>
                  <a:pt x="969" y="376"/>
                  <a:pt x="965" y="376"/>
                </a:cubicBezTo>
                <a:cubicBezTo>
                  <a:pt x="963" y="376"/>
                  <a:pt x="963" y="375"/>
                  <a:pt x="963" y="374"/>
                </a:cubicBezTo>
                <a:cubicBezTo>
                  <a:pt x="963" y="373"/>
                  <a:pt x="963" y="371"/>
                  <a:pt x="962" y="371"/>
                </a:cubicBezTo>
                <a:cubicBezTo>
                  <a:pt x="961" y="370"/>
                  <a:pt x="960" y="370"/>
                  <a:pt x="959" y="369"/>
                </a:cubicBezTo>
                <a:cubicBezTo>
                  <a:pt x="959" y="369"/>
                  <a:pt x="958" y="368"/>
                  <a:pt x="957" y="368"/>
                </a:cubicBezTo>
                <a:cubicBezTo>
                  <a:pt x="955" y="368"/>
                  <a:pt x="955" y="368"/>
                  <a:pt x="955" y="366"/>
                </a:cubicBezTo>
                <a:cubicBezTo>
                  <a:pt x="955" y="363"/>
                  <a:pt x="955" y="361"/>
                  <a:pt x="953" y="360"/>
                </a:cubicBezTo>
                <a:cubicBezTo>
                  <a:pt x="952" y="360"/>
                  <a:pt x="952" y="359"/>
                  <a:pt x="953" y="359"/>
                </a:cubicBezTo>
                <a:cubicBezTo>
                  <a:pt x="953" y="359"/>
                  <a:pt x="954" y="358"/>
                  <a:pt x="954" y="359"/>
                </a:cubicBezTo>
                <a:cubicBezTo>
                  <a:pt x="955" y="359"/>
                  <a:pt x="956" y="360"/>
                  <a:pt x="956" y="360"/>
                </a:cubicBezTo>
                <a:cubicBezTo>
                  <a:pt x="957" y="360"/>
                  <a:pt x="957" y="361"/>
                  <a:pt x="957" y="361"/>
                </a:cubicBezTo>
                <a:cubicBezTo>
                  <a:pt x="959" y="361"/>
                  <a:pt x="960" y="362"/>
                  <a:pt x="961" y="361"/>
                </a:cubicBezTo>
                <a:cubicBezTo>
                  <a:pt x="962" y="359"/>
                  <a:pt x="962" y="357"/>
                  <a:pt x="963" y="356"/>
                </a:cubicBezTo>
                <a:cubicBezTo>
                  <a:pt x="963" y="355"/>
                  <a:pt x="962" y="354"/>
                  <a:pt x="961" y="354"/>
                </a:cubicBezTo>
                <a:cubicBezTo>
                  <a:pt x="960" y="354"/>
                  <a:pt x="960" y="353"/>
                  <a:pt x="959" y="353"/>
                </a:cubicBezTo>
                <a:cubicBezTo>
                  <a:pt x="958" y="353"/>
                  <a:pt x="957" y="352"/>
                  <a:pt x="955" y="352"/>
                </a:cubicBezTo>
                <a:cubicBezTo>
                  <a:pt x="953" y="353"/>
                  <a:pt x="952" y="355"/>
                  <a:pt x="951" y="357"/>
                </a:cubicBezTo>
                <a:cubicBezTo>
                  <a:pt x="950" y="359"/>
                  <a:pt x="949" y="360"/>
                  <a:pt x="947" y="362"/>
                </a:cubicBezTo>
                <a:cubicBezTo>
                  <a:pt x="946" y="363"/>
                  <a:pt x="944" y="364"/>
                  <a:pt x="942" y="363"/>
                </a:cubicBezTo>
                <a:cubicBezTo>
                  <a:pt x="939" y="361"/>
                  <a:pt x="936" y="361"/>
                  <a:pt x="933" y="361"/>
                </a:cubicBezTo>
                <a:cubicBezTo>
                  <a:pt x="930" y="362"/>
                  <a:pt x="928" y="360"/>
                  <a:pt x="927" y="358"/>
                </a:cubicBezTo>
                <a:cubicBezTo>
                  <a:pt x="926" y="357"/>
                  <a:pt x="926" y="357"/>
                  <a:pt x="926" y="358"/>
                </a:cubicBezTo>
                <a:cubicBezTo>
                  <a:pt x="925" y="360"/>
                  <a:pt x="923" y="360"/>
                  <a:pt x="922" y="359"/>
                </a:cubicBezTo>
                <a:cubicBezTo>
                  <a:pt x="922" y="359"/>
                  <a:pt x="921" y="359"/>
                  <a:pt x="921" y="359"/>
                </a:cubicBezTo>
                <a:cubicBezTo>
                  <a:pt x="919" y="360"/>
                  <a:pt x="917" y="360"/>
                  <a:pt x="915" y="360"/>
                </a:cubicBezTo>
                <a:cubicBezTo>
                  <a:pt x="915" y="360"/>
                  <a:pt x="914" y="360"/>
                  <a:pt x="914" y="360"/>
                </a:cubicBezTo>
                <a:cubicBezTo>
                  <a:pt x="913" y="362"/>
                  <a:pt x="911" y="363"/>
                  <a:pt x="910" y="364"/>
                </a:cubicBezTo>
                <a:cubicBezTo>
                  <a:pt x="910" y="361"/>
                  <a:pt x="910" y="361"/>
                  <a:pt x="907" y="361"/>
                </a:cubicBezTo>
                <a:cubicBezTo>
                  <a:pt x="906" y="361"/>
                  <a:pt x="905" y="360"/>
                  <a:pt x="905" y="360"/>
                </a:cubicBezTo>
                <a:cubicBezTo>
                  <a:pt x="903" y="360"/>
                  <a:pt x="901" y="359"/>
                  <a:pt x="900" y="358"/>
                </a:cubicBezTo>
                <a:cubicBezTo>
                  <a:pt x="897" y="357"/>
                  <a:pt x="896" y="356"/>
                  <a:pt x="898" y="353"/>
                </a:cubicBezTo>
                <a:cubicBezTo>
                  <a:pt x="898" y="352"/>
                  <a:pt x="898" y="350"/>
                  <a:pt x="899" y="350"/>
                </a:cubicBezTo>
                <a:cubicBezTo>
                  <a:pt x="899" y="349"/>
                  <a:pt x="899" y="348"/>
                  <a:pt x="899" y="347"/>
                </a:cubicBezTo>
                <a:cubicBezTo>
                  <a:pt x="899" y="345"/>
                  <a:pt x="898" y="343"/>
                  <a:pt x="897" y="341"/>
                </a:cubicBezTo>
                <a:cubicBezTo>
                  <a:pt x="896" y="338"/>
                  <a:pt x="893" y="336"/>
                  <a:pt x="890" y="334"/>
                </a:cubicBezTo>
                <a:cubicBezTo>
                  <a:pt x="887" y="333"/>
                  <a:pt x="885" y="332"/>
                  <a:pt x="882" y="331"/>
                </a:cubicBezTo>
                <a:cubicBezTo>
                  <a:pt x="881" y="331"/>
                  <a:pt x="880" y="331"/>
                  <a:pt x="878" y="331"/>
                </a:cubicBezTo>
                <a:cubicBezTo>
                  <a:pt x="877" y="331"/>
                  <a:pt x="876" y="332"/>
                  <a:pt x="876" y="333"/>
                </a:cubicBezTo>
                <a:cubicBezTo>
                  <a:pt x="875" y="333"/>
                  <a:pt x="876" y="331"/>
                  <a:pt x="875" y="331"/>
                </a:cubicBezTo>
                <a:cubicBezTo>
                  <a:pt x="873" y="332"/>
                  <a:pt x="870" y="330"/>
                  <a:pt x="869" y="334"/>
                </a:cubicBezTo>
                <a:cubicBezTo>
                  <a:pt x="868" y="332"/>
                  <a:pt x="868" y="331"/>
                  <a:pt x="866" y="332"/>
                </a:cubicBezTo>
                <a:cubicBezTo>
                  <a:pt x="866" y="332"/>
                  <a:pt x="866" y="332"/>
                  <a:pt x="865" y="332"/>
                </a:cubicBezTo>
                <a:cubicBezTo>
                  <a:pt x="861" y="333"/>
                  <a:pt x="858" y="335"/>
                  <a:pt x="854" y="336"/>
                </a:cubicBezTo>
                <a:cubicBezTo>
                  <a:pt x="853" y="336"/>
                  <a:pt x="853" y="336"/>
                  <a:pt x="852" y="336"/>
                </a:cubicBezTo>
                <a:cubicBezTo>
                  <a:pt x="851" y="336"/>
                  <a:pt x="850" y="336"/>
                  <a:pt x="849" y="337"/>
                </a:cubicBezTo>
                <a:cubicBezTo>
                  <a:pt x="849" y="337"/>
                  <a:pt x="849" y="337"/>
                  <a:pt x="848" y="337"/>
                </a:cubicBezTo>
                <a:cubicBezTo>
                  <a:pt x="847" y="335"/>
                  <a:pt x="845" y="334"/>
                  <a:pt x="843" y="333"/>
                </a:cubicBezTo>
                <a:cubicBezTo>
                  <a:pt x="843" y="333"/>
                  <a:pt x="843" y="333"/>
                  <a:pt x="843" y="333"/>
                </a:cubicBezTo>
                <a:cubicBezTo>
                  <a:pt x="845" y="333"/>
                  <a:pt x="846" y="333"/>
                  <a:pt x="844" y="331"/>
                </a:cubicBezTo>
                <a:cubicBezTo>
                  <a:pt x="844" y="330"/>
                  <a:pt x="843" y="329"/>
                  <a:pt x="843" y="328"/>
                </a:cubicBezTo>
                <a:cubicBezTo>
                  <a:pt x="842" y="326"/>
                  <a:pt x="840" y="325"/>
                  <a:pt x="837" y="325"/>
                </a:cubicBezTo>
                <a:cubicBezTo>
                  <a:pt x="837" y="324"/>
                  <a:pt x="837" y="323"/>
                  <a:pt x="837" y="323"/>
                </a:cubicBezTo>
                <a:cubicBezTo>
                  <a:pt x="836" y="323"/>
                  <a:pt x="836" y="324"/>
                  <a:pt x="836" y="325"/>
                </a:cubicBezTo>
                <a:cubicBezTo>
                  <a:pt x="836" y="325"/>
                  <a:pt x="836" y="325"/>
                  <a:pt x="835" y="325"/>
                </a:cubicBezTo>
                <a:cubicBezTo>
                  <a:pt x="835" y="324"/>
                  <a:pt x="835" y="324"/>
                  <a:pt x="835" y="324"/>
                </a:cubicBezTo>
                <a:cubicBezTo>
                  <a:pt x="836" y="322"/>
                  <a:pt x="836" y="322"/>
                  <a:pt x="835" y="322"/>
                </a:cubicBezTo>
                <a:cubicBezTo>
                  <a:pt x="834" y="322"/>
                  <a:pt x="833" y="321"/>
                  <a:pt x="833" y="320"/>
                </a:cubicBezTo>
                <a:cubicBezTo>
                  <a:pt x="832" y="319"/>
                  <a:pt x="832" y="318"/>
                  <a:pt x="830" y="319"/>
                </a:cubicBezTo>
                <a:cubicBezTo>
                  <a:pt x="829" y="319"/>
                  <a:pt x="828" y="319"/>
                  <a:pt x="827" y="318"/>
                </a:cubicBezTo>
                <a:cubicBezTo>
                  <a:pt x="827" y="318"/>
                  <a:pt x="826" y="318"/>
                  <a:pt x="825" y="318"/>
                </a:cubicBezTo>
                <a:cubicBezTo>
                  <a:pt x="825" y="319"/>
                  <a:pt x="825" y="320"/>
                  <a:pt x="826" y="320"/>
                </a:cubicBezTo>
                <a:cubicBezTo>
                  <a:pt x="826" y="321"/>
                  <a:pt x="826" y="321"/>
                  <a:pt x="826" y="321"/>
                </a:cubicBezTo>
                <a:cubicBezTo>
                  <a:pt x="825" y="320"/>
                  <a:pt x="824" y="318"/>
                  <a:pt x="825" y="317"/>
                </a:cubicBezTo>
                <a:cubicBezTo>
                  <a:pt x="825" y="316"/>
                  <a:pt x="826" y="315"/>
                  <a:pt x="827" y="314"/>
                </a:cubicBezTo>
                <a:cubicBezTo>
                  <a:pt x="827" y="314"/>
                  <a:pt x="828" y="314"/>
                  <a:pt x="828" y="315"/>
                </a:cubicBezTo>
                <a:cubicBezTo>
                  <a:pt x="828" y="316"/>
                  <a:pt x="829" y="316"/>
                  <a:pt x="829" y="316"/>
                </a:cubicBezTo>
                <a:cubicBezTo>
                  <a:pt x="832" y="316"/>
                  <a:pt x="832" y="314"/>
                  <a:pt x="831" y="312"/>
                </a:cubicBezTo>
                <a:cubicBezTo>
                  <a:pt x="829" y="309"/>
                  <a:pt x="827" y="307"/>
                  <a:pt x="824" y="306"/>
                </a:cubicBezTo>
                <a:cubicBezTo>
                  <a:pt x="821" y="304"/>
                  <a:pt x="818" y="303"/>
                  <a:pt x="815" y="304"/>
                </a:cubicBezTo>
                <a:cubicBezTo>
                  <a:pt x="813" y="304"/>
                  <a:pt x="812" y="304"/>
                  <a:pt x="811" y="305"/>
                </a:cubicBezTo>
                <a:cubicBezTo>
                  <a:pt x="809" y="308"/>
                  <a:pt x="808" y="310"/>
                  <a:pt x="807" y="313"/>
                </a:cubicBezTo>
                <a:cubicBezTo>
                  <a:pt x="805" y="316"/>
                  <a:pt x="802" y="318"/>
                  <a:pt x="799" y="318"/>
                </a:cubicBezTo>
                <a:cubicBezTo>
                  <a:pt x="798" y="318"/>
                  <a:pt x="798" y="318"/>
                  <a:pt x="797" y="318"/>
                </a:cubicBezTo>
                <a:cubicBezTo>
                  <a:pt x="797" y="317"/>
                  <a:pt x="797" y="316"/>
                  <a:pt x="798" y="316"/>
                </a:cubicBezTo>
                <a:cubicBezTo>
                  <a:pt x="798" y="316"/>
                  <a:pt x="799" y="315"/>
                  <a:pt x="798" y="314"/>
                </a:cubicBezTo>
                <a:cubicBezTo>
                  <a:pt x="798" y="314"/>
                  <a:pt x="798" y="313"/>
                  <a:pt x="798" y="313"/>
                </a:cubicBezTo>
                <a:cubicBezTo>
                  <a:pt x="798" y="313"/>
                  <a:pt x="799" y="313"/>
                  <a:pt x="799" y="313"/>
                </a:cubicBezTo>
                <a:cubicBezTo>
                  <a:pt x="800" y="314"/>
                  <a:pt x="801" y="314"/>
                  <a:pt x="802" y="313"/>
                </a:cubicBezTo>
                <a:cubicBezTo>
                  <a:pt x="803" y="312"/>
                  <a:pt x="804" y="312"/>
                  <a:pt x="802" y="311"/>
                </a:cubicBezTo>
                <a:cubicBezTo>
                  <a:pt x="801" y="309"/>
                  <a:pt x="802" y="308"/>
                  <a:pt x="802" y="307"/>
                </a:cubicBezTo>
                <a:cubicBezTo>
                  <a:pt x="803" y="305"/>
                  <a:pt x="803" y="308"/>
                  <a:pt x="804" y="307"/>
                </a:cubicBezTo>
                <a:cubicBezTo>
                  <a:pt x="805" y="307"/>
                  <a:pt x="804" y="308"/>
                  <a:pt x="805" y="309"/>
                </a:cubicBezTo>
                <a:cubicBezTo>
                  <a:pt x="805" y="308"/>
                  <a:pt x="805" y="307"/>
                  <a:pt x="806" y="308"/>
                </a:cubicBezTo>
                <a:cubicBezTo>
                  <a:pt x="806" y="308"/>
                  <a:pt x="806" y="309"/>
                  <a:pt x="806" y="310"/>
                </a:cubicBezTo>
                <a:cubicBezTo>
                  <a:pt x="806" y="310"/>
                  <a:pt x="805" y="310"/>
                  <a:pt x="805" y="310"/>
                </a:cubicBezTo>
                <a:cubicBezTo>
                  <a:pt x="805" y="310"/>
                  <a:pt x="804" y="311"/>
                  <a:pt x="804" y="311"/>
                </a:cubicBezTo>
                <a:cubicBezTo>
                  <a:pt x="804" y="312"/>
                  <a:pt x="804" y="312"/>
                  <a:pt x="805" y="312"/>
                </a:cubicBezTo>
                <a:cubicBezTo>
                  <a:pt x="805" y="313"/>
                  <a:pt x="805" y="312"/>
                  <a:pt x="805" y="312"/>
                </a:cubicBezTo>
                <a:cubicBezTo>
                  <a:pt x="808" y="310"/>
                  <a:pt x="809" y="308"/>
                  <a:pt x="810" y="306"/>
                </a:cubicBezTo>
                <a:cubicBezTo>
                  <a:pt x="810" y="306"/>
                  <a:pt x="810" y="305"/>
                  <a:pt x="810" y="305"/>
                </a:cubicBezTo>
                <a:cubicBezTo>
                  <a:pt x="810" y="304"/>
                  <a:pt x="809" y="304"/>
                  <a:pt x="809" y="304"/>
                </a:cubicBezTo>
                <a:cubicBezTo>
                  <a:pt x="807" y="304"/>
                  <a:pt x="805" y="304"/>
                  <a:pt x="803" y="306"/>
                </a:cubicBezTo>
                <a:cubicBezTo>
                  <a:pt x="800" y="305"/>
                  <a:pt x="798" y="306"/>
                  <a:pt x="795" y="307"/>
                </a:cubicBezTo>
                <a:cubicBezTo>
                  <a:pt x="794" y="307"/>
                  <a:pt x="794" y="308"/>
                  <a:pt x="793" y="308"/>
                </a:cubicBezTo>
                <a:cubicBezTo>
                  <a:pt x="792" y="307"/>
                  <a:pt x="792" y="306"/>
                  <a:pt x="793" y="305"/>
                </a:cubicBezTo>
                <a:cubicBezTo>
                  <a:pt x="794" y="306"/>
                  <a:pt x="794" y="306"/>
                  <a:pt x="795" y="305"/>
                </a:cubicBezTo>
                <a:cubicBezTo>
                  <a:pt x="795" y="304"/>
                  <a:pt x="795" y="303"/>
                  <a:pt x="796" y="303"/>
                </a:cubicBezTo>
                <a:cubicBezTo>
                  <a:pt x="796" y="302"/>
                  <a:pt x="798" y="301"/>
                  <a:pt x="800" y="303"/>
                </a:cubicBezTo>
                <a:cubicBezTo>
                  <a:pt x="800" y="303"/>
                  <a:pt x="801" y="303"/>
                  <a:pt x="801" y="303"/>
                </a:cubicBezTo>
                <a:cubicBezTo>
                  <a:pt x="804" y="304"/>
                  <a:pt x="806" y="303"/>
                  <a:pt x="809" y="304"/>
                </a:cubicBezTo>
                <a:cubicBezTo>
                  <a:pt x="809" y="304"/>
                  <a:pt x="810" y="304"/>
                  <a:pt x="810" y="303"/>
                </a:cubicBezTo>
                <a:cubicBezTo>
                  <a:pt x="810" y="303"/>
                  <a:pt x="809" y="303"/>
                  <a:pt x="809" y="303"/>
                </a:cubicBezTo>
                <a:cubicBezTo>
                  <a:pt x="807" y="302"/>
                  <a:pt x="806" y="301"/>
                  <a:pt x="804" y="300"/>
                </a:cubicBezTo>
                <a:cubicBezTo>
                  <a:pt x="802" y="299"/>
                  <a:pt x="801" y="299"/>
                  <a:pt x="799" y="298"/>
                </a:cubicBezTo>
                <a:cubicBezTo>
                  <a:pt x="798" y="298"/>
                  <a:pt x="796" y="298"/>
                  <a:pt x="794" y="297"/>
                </a:cubicBezTo>
                <a:cubicBezTo>
                  <a:pt x="793" y="297"/>
                  <a:pt x="791" y="296"/>
                  <a:pt x="790" y="296"/>
                </a:cubicBezTo>
                <a:cubicBezTo>
                  <a:pt x="786" y="295"/>
                  <a:pt x="783" y="296"/>
                  <a:pt x="779" y="296"/>
                </a:cubicBezTo>
                <a:cubicBezTo>
                  <a:pt x="777" y="295"/>
                  <a:pt x="775" y="295"/>
                  <a:pt x="773" y="293"/>
                </a:cubicBezTo>
                <a:cubicBezTo>
                  <a:pt x="773" y="292"/>
                  <a:pt x="770" y="292"/>
                  <a:pt x="769" y="292"/>
                </a:cubicBezTo>
                <a:cubicBezTo>
                  <a:pt x="769" y="293"/>
                  <a:pt x="770" y="294"/>
                  <a:pt x="770" y="294"/>
                </a:cubicBezTo>
                <a:cubicBezTo>
                  <a:pt x="770" y="295"/>
                  <a:pt x="771" y="296"/>
                  <a:pt x="771" y="297"/>
                </a:cubicBezTo>
                <a:cubicBezTo>
                  <a:pt x="772" y="297"/>
                  <a:pt x="772" y="298"/>
                  <a:pt x="771" y="299"/>
                </a:cubicBezTo>
                <a:cubicBezTo>
                  <a:pt x="770" y="300"/>
                  <a:pt x="769" y="300"/>
                  <a:pt x="768" y="300"/>
                </a:cubicBezTo>
                <a:cubicBezTo>
                  <a:pt x="767" y="301"/>
                  <a:pt x="765" y="301"/>
                  <a:pt x="764" y="300"/>
                </a:cubicBezTo>
                <a:cubicBezTo>
                  <a:pt x="762" y="300"/>
                  <a:pt x="761" y="300"/>
                  <a:pt x="760" y="301"/>
                </a:cubicBezTo>
                <a:cubicBezTo>
                  <a:pt x="759" y="302"/>
                  <a:pt x="759" y="303"/>
                  <a:pt x="758" y="304"/>
                </a:cubicBezTo>
                <a:cubicBezTo>
                  <a:pt x="757" y="306"/>
                  <a:pt x="758" y="308"/>
                  <a:pt x="760" y="308"/>
                </a:cubicBezTo>
                <a:cubicBezTo>
                  <a:pt x="760" y="307"/>
                  <a:pt x="760" y="306"/>
                  <a:pt x="762" y="306"/>
                </a:cubicBezTo>
                <a:cubicBezTo>
                  <a:pt x="762" y="306"/>
                  <a:pt x="763" y="306"/>
                  <a:pt x="763" y="306"/>
                </a:cubicBezTo>
                <a:cubicBezTo>
                  <a:pt x="764" y="306"/>
                  <a:pt x="764" y="306"/>
                  <a:pt x="765" y="306"/>
                </a:cubicBezTo>
                <a:cubicBezTo>
                  <a:pt x="766" y="307"/>
                  <a:pt x="766" y="307"/>
                  <a:pt x="765" y="308"/>
                </a:cubicBezTo>
                <a:cubicBezTo>
                  <a:pt x="764" y="308"/>
                  <a:pt x="763" y="307"/>
                  <a:pt x="763" y="309"/>
                </a:cubicBezTo>
                <a:cubicBezTo>
                  <a:pt x="763" y="309"/>
                  <a:pt x="762" y="310"/>
                  <a:pt x="762" y="310"/>
                </a:cubicBezTo>
                <a:cubicBezTo>
                  <a:pt x="762" y="311"/>
                  <a:pt x="761" y="312"/>
                  <a:pt x="761" y="314"/>
                </a:cubicBezTo>
                <a:cubicBezTo>
                  <a:pt x="762" y="315"/>
                  <a:pt x="762" y="316"/>
                  <a:pt x="762" y="317"/>
                </a:cubicBezTo>
                <a:cubicBezTo>
                  <a:pt x="762" y="318"/>
                  <a:pt x="762" y="319"/>
                  <a:pt x="763" y="319"/>
                </a:cubicBezTo>
                <a:cubicBezTo>
                  <a:pt x="763" y="320"/>
                  <a:pt x="763" y="320"/>
                  <a:pt x="763" y="321"/>
                </a:cubicBezTo>
                <a:cubicBezTo>
                  <a:pt x="764" y="321"/>
                  <a:pt x="764" y="322"/>
                  <a:pt x="763" y="322"/>
                </a:cubicBezTo>
                <a:cubicBezTo>
                  <a:pt x="763" y="322"/>
                  <a:pt x="763" y="323"/>
                  <a:pt x="762" y="323"/>
                </a:cubicBezTo>
                <a:cubicBezTo>
                  <a:pt x="761" y="322"/>
                  <a:pt x="760" y="322"/>
                  <a:pt x="760" y="323"/>
                </a:cubicBezTo>
                <a:cubicBezTo>
                  <a:pt x="759" y="324"/>
                  <a:pt x="758" y="324"/>
                  <a:pt x="758" y="323"/>
                </a:cubicBezTo>
                <a:cubicBezTo>
                  <a:pt x="758" y="323"/>
                  <a:pt x="758" y="322"/>
                  <a:pt x="758" y="322"/>
                </a:cubicBezTo>
                <a:cubicBezTo>
                  <a:pt x="758" y="321"/>
                  <a:pt x="756" y="319"/>
                  <a:pt x="755" y="319"/>
                </a:cubicBezTo>
                <a:cubicBezTo>
                  <a:pt x="754" y="319"/>
                  <a:pt x="755" y="321"/>
                  <a:pt x="754" y="321"/>
                </a:cubicBezTo>
                <a:cubicBezTo>
                  <a:pt x="754" y="322"/>
                  <a:pt x="754" y="323"/>
                  <a:pt x="755" y="323"/>
                </a:cubicBezTo>
                <a:cubicBezTo>
                  <a:pt x="755" y="323"/>
                  <a:pt x="755" y="324"/>
                  <a:pt x="755" y="325"/>
                </a:cubicBezTo>
                <a:cubicBezTo>
                  <a:pt x="754" y="324"/>
                  <a:pt x="753" y="323"/>
                  <a:pt x="754" y="322"/>
                </a:cubicBezTo>
                <a:cubicBezTo>
                  <a:pt x="754" y="321"/>
                  <a:pt x="754" y="321"/>
                  <a:pt x="752" y="320"/>
                </a:cubicBezTo>
                <a:cubicBezTo>
                  <a:pt x="751" y="320"/>
                  <a:pt x="751" y="321"/>
                  <a:pt x="750" y="322"/>
                </a:cubicBezTo>
                <a:cubicBezTo>
                  <a:pt x="750" y="319"/>
                  <a:pt x="748" y="319"/>
                  <a:pt x="746" y="319"/>
                </a:cubicBezTo>
                <a:cubicBezTo>
                  <a:pt x="746" y="320"/>
                  <a:pt x="745" y="320"/>
                  <a:pt x="745" y="320"/>
                </a:cubicBezTo>
                <a:cubicBezTo>
                  <a:pt x="744" y="320"/>
                  <a:pt x="744" y="320"/>
                  <a:pt x="744" y="321"/>
                </a:cubicBezTo>
                <a:cubicBezTo>
                  <a:pt x="744" y="322"/>
                  <a:pt x="744" y="322"/>
                  <a:pt x="745" y="322"/>
                </a:cubicBezTo>
                <a:cubicBezTo>
                  <a:pt x="746" y="322"/>
                  <a:pt x="747" y="322"/>
                  <a:pt x="747" y="323"/>
                </a:cubicBezTo>
                <a:cubicBezTo>
                  <a:pt x="748" y="324"/>
                  <a:pt x="749" y="323"/>
                  <a:pt x="750" y="323"/>
                </a:cubicBezTo>
                <a:cubicBezTo>
                  <a:pt x="750" y="324"/>
                  <a:pt x="751" y="326"/>
                  <a:pt x="749" y="328"/>
                </a:cubicBezTo>
                <a:cubicBezTo>
                  <a:pt x="749" y="328"/>
                  <a:pt x="749" y="329"/>
                  <a:pt x="749" y="328"/>
                </a:cubicBezTo>
                <a:cubicBezTo>
                  <a:pt x="750" y="328"/>
                  <a:pt x="751" y="329"/>
                  <a:pt x="751" y="329"/>
                </a:cubicBezTo>
                <a:cubicBezTo>
                  <a:pt x="751" y="330"/>
                  <a:pt x="751" y="330"/>
                  <a:pt x="750" y="330"/>
                </a:cubicBezTo>
                <a:cubicBezTo>
                  <a:pt x="750" y="330"/>
                  <a:pt x="749" y="330"/>
                  <a:pt x="749" y="329"/>
                </a:cubicBezTo>
                <a:cubicBezTo>
                  <a:pt x="748" y="328"/>
                  <a:pt x="748" y="327"/>
                  <a:pt x="747" y="326"/>
                </a:cubicBezTo>
                <a:cubicBezTo>
                  <a:pt x="747" y="325"/>
                  <a:pt x="747" y="324"/>
                  <a:pt x="746" y="324"/>
                </a:cubicBezTo>
                <a:cubicBezTo>
                  <a:pt x="744" y="323"/>
                  <a:pt x="743" y="321"/>
                  <a:pt x="740" y="322"/>
                </a:cubicBezTo>
                <a:cubicBezTo>
                  <a:pt x="740" y="322"/>
                  <a:pt x="740" y="322"/>
                  <a:pt x="739" y="322"/>
                </a:cubicBezTo>
                <a:cubicBezTo>
                  <a:pt x="740" y="321"/>
                  <a:pt x="740" y="320"/>
                  <a:pt x="739" y="320"/>
                </a:cubicBezTo>
                <a:cubicBezTo>
                  <a:pt x="738" y="320"/>
                  <a:pt x="737" y="320"/>
                  <a:pt x="737" y="319"/>
                </a:cubicBezTo>
                <a:cubicBezTo>
                  <a:pt x="736" y="319"/>
                  <a:pt x="734" y="319"/>
                  <a:pt x="733" y="320"/>
                </a:cubicBezTo>
                <a:cubicBezTo>
                  <a:pt x="732" y="321"/>
                  <a:pt x="730" y="322"/>
                  <a:pt x="729" y="323"/>
                </a:cubicBezTo>
                <a:cubicBezTo>
                  <a:pt x="727" y="325"/>
                  <a:pt x="725" y="325"/>
                  <a:pt x="723" y="324"/>
                </a:cubicBezTo>
                <a:cubicBezTo>
                  <a:pt x="720" y="323"/>
                  <a:pt x="719" y="321"/>
                  <a:pt x="717" y="320"/>
                </a:cubicBezTo>
                <a:cubicBezTo>
                  <a:pt x="716" y="319"/>
                  <a:pt x="717" y="317"/>
                  <a:pt x="715" y="316"/>
                </a:cubicBezTo>
                <a:cubicBezTo>
                  <a:pt x="714" y="316"/>
                  <a:pt x="714" y="316"/>
                  <a:pt x="714" y="315"/>
                </a:cubicBezTo>
                <a:cubicBezTo>
                  <a:pt x="714" y="314"/>
                  <a:pt x="714" y="314"/>
                  <a:pt x="714" y="313"/>
                </a:cubicBezTo>
                <a:cubicBezTo>
                  <a:pt x="714" y="313"/>
                  <a:pt x="714" y="313"/>
                  <a:pt x="713" y="314"/>
                </a:cubicBezTo>
                <a:cubicBezTo>
                  <a:pt x="713" y="315"/>
                  <a:pt x="712" y="316"/>
                  <a:pt x="712" y="317"/>
                </a:cubicBezTo>
                <a:cubicBezTo>
                  <a:pt x="711" y="318"/>
                  <a:pt x="711" y="320"/>
                  <a:pt x="711" y="322"/>
                </a:cubicBezTo>
                <a:cubicBezTo>
                  <a:pt x="710" y="323"/>
                  <a:pt x="710" y="324"/>
                  <a:pt x="710" y="325"/>
                </a:cubicBezTo>
                <a:cubicBezTo>
                  <a:pt x="710" y="326"/>
                  <a:pt x="709" y="327"/>
                  <a:pt x="709" y="328"/>
                </a:cubicBezTo>
                <a:cubicBezTo>
                  <a:pt x="708" y="330"/>
                  <a:pt x="708" y="331"/>
                  <a:pt x="708" y="333"/>
                </a:cubicBezTo>
                <a:cubicBezTo>
                  <a:pt x="707" y="335"/>
                  <a:pt x="706" y="336"/>
                  <a:pt x="705" y="338"/>
                </a:cubicBezTo>
                <a:cubicBezTo>
                  <a:pt x="705" y="338"/>
                  <a:pt x="705" y="338"/>
                  <a:pt x="705" y="338"/>
                </a:cubicBezTo>
                <a:cubicBezTo>
                  <a:pt x="704" y="338"/>
                  <a:pt x="702" y="339"/>
                  <a:pt x="702" y="337"/>
                </a:cubicBezTo>
                <a:cubicBezTo>
                  <a:pt x="702" y="336"/>
                  <a:pt x="702" y="335"/>
                  <a:pt x="701" y="335"/>
                </a:cubicBezTo>
                <a:cubicBezTo>
                  <a:pt x="699" y="335"/>
                  <a:pt x="697" y="334"/>
                  <a:pt x="697" y="332"/>
                </a:cubicBezTo>
                <a:cubicBezTo>
                  <a:pt x="698" y="331"/>
                  <a:pt x="697" y="330"/>
                  <a:pt x="696" y="331"/>
                </a:cubicBezTo>
                <a:cubicBezTo>
                  <a:pt x="695" y="330"/>
                  <a:pt x="695" y="329"/>
                  <a:pt x="694" y="329"/>
                </a:cubicBezTo>
                <a:cubicBezTo>
                  <a:pt x="694" y="328"/>
                  <a:pt x="694" y="327"/>
                  <a:pt x="693" y="327"/>
                </a:cubicBezTo>
                <a:cubicBezTo>
                  <a:pt x="693" y="326"/>
                  <a:pt x="692" y="326"/>
                  <a:pt x="692" y="325"/>
                </a:cubicBezTo>
                <a:cubicBezTo>
                  <a:pt x="693" y="324"/>
                  <a:pt x="691" y="323"/>
                  <a:pt x="691" y="321"/>
                </a:cubicBezTo>
                <a:cubicBezTo>
                  <a:pt x="691" y="320"/>
                  <a:pt x="691" y="320"/>
                  <a:pt x="690" y="320"/>
                </a:cubicBezTo>
                <a:cubicBezTo>
                  <a:pt x="689" y="321"/>
                  <a:pt x="689" y="320"/>
                  <a:pt x="688" y="319"/>
                </a:cubicBezTo>
                <a:cubicBezTo>
                  <a:pt x="688" y="318"/>
                  <a:pt x="688" y="318"/>
                  <a:pt x="689" y="318"/>
                </a:cubicBezTo>
                <a:cubicBezTo>
                  <a:pt x="689" y="317"/>
                  <a:pt x="690" y="317"/>
                  <a:pt x="690" y="318"/>
                </a:cubicBezTo>
                <a:cubicBezTo>
                  <a:pt x="691" y="318"/>
                  <a:pt x="692" y="317"/>
                  <a:pt x="692" y="317"/>
                </a:cubicBezTo>
                <a:cubicBezTo>
                  <a:pt x="692" y="317"/>
                  <a:pt x="692" y="317"/>
                  <a:pt x="692" y="317"/>
                </a:cubicBezTo>
                <a:cubicBezTo>
                  <a:pt x="692" y="316"/>
                  <a:pt x="693" y="315"/>
                  <a:pt x="692" y="315"/>
                </a:cubicBezTo>
                <a:cubicBezTo>
                  <a:pt x="691" y="315"/>
                  <a:pt x="691" y="315"/>
                  <a:pt x="691" y="315"/>
                </a:cubicBezTo>
                <a:cubicBezTo>
                  <a:pt x="691" y="315"/>
                  <a:pt x="691" y="316"/>
                  <a:pt x="690" y="316"/>
                </a:cubicBezTo>
                <a:cubicBezTo>
                  <a:pt x="690" y="316"/>
                  <a:pt x="690" y="316"/>
                  <a:pt x="690" y="316"/>
                </a:cubicBezTo>
                <a:cubicBezTo>
                  <a:pt x="689" y="317"/>
                  <a:pt x="689" y="317"/>
                  <a:pt x="688" y="317"/>
                </a:cubicBezTo>
                <a:cubicBezTo>
                  <a:pt x="688" y="316"/>
                  <a:pt x="687" y="316"/>
                  <a:pt x="687" y="315"/>
                </a:cubicBezTo>
                <a:cubicBezTo>
                  <a:pt x="687" y="314"/>
                  <a:pt x="687" y="314"/>
                  <a:pt x="687" y="313"/>
                </a:cubicBezTo>
                <a:cubicBezTo>
                  <a:pt x="687" y="313"/>
                  <a:pt x="688" y="313"/>
                  <a:pt x="688" y="313"/>
                </a:cubicBezTo>
                <a:cubicBezTo>
                  <a:pt x="688" y="313"/>
                  <a:pt x="688" y="313"/>
                  <a:pt x="688" y="312"/>
                </a:cubicBezTo>
                <a:cubicBezTo>
                  <a:pt x="688" y="311"/>
                  <a:pt x="688" y="311"/>
                  <a:pt x="687" y="311"/>
                </a:cubicBezTo>
                <a:cubicBezTo>
                  <a:pt x="686" y="311"/>
                  <a:pt x="685" y="310"/>
                  <a:pt x="685" y="309"/>
                </a:cubicBezTo>
                <a:cubicBezTo>
                  <a:pt x="683" y="307"/>
                  <a:pt x="681" y="305"/>
                  <a:pt x="679" y="303"/>
                </a:cubicBezTo>
                <a:cubicBezTo>
                  <a:pt x="678" y="302"/>
                  <a:pt x="676" y="302"/>
                  <a:pt x="675" y="303"/>
                </a:cubicBezTo>
                <a:cubicBezTo>
                  <a:pt x="675" y="303"/>
                  <a:pt x="674" y="303"/>
                  <a:pt x="674" y="303"/>
                </a:cubicBezTo>
                <a:cubicBezTo>
                  <a:pt x="674" y="303"/>
                  <a:pt x="674" y="303"/>
                  <a:pt x="674" y="304"/>
                </a:cubicBezTo>
                <a:cubicBezTo>
                  <a:pt x="675" y="305"/>
                  <a:pt x="675" y="307"/>
                  <a:pt x="675" y="309"/>
                </a:cubicBezTo>
                <a:cubicBezTo>
                  <a:pt x="675" y="310"/>
                  <a:pt x="675" y="310"/>
                  <a:pt x="676" y="311"/>
                </a:cubicBezTo>
                <a:cubicBezTo>
                  <a:pt x="676" y="311"/>
                  <a:pt x="676" y="311"/>
                  <a:pt x="677" y="311"/>
                </a:cubicBezTo>
                <a:cubicBezTo>
                  <a:pt x="678" y="312"/>
                  <a:pt x="679" y="313"/>
                  <a:pt x="677" y="315"/>
                </a:cubicBezTo>
                <a:cubicBezTo>
                  <a:pt x="677" y="315"/>
                  <a:pt x="677" y="316"/>
                  <a:pt x="677" y="316"/>
                </a:cubicBezTo>
                <a:cubicBezTo>
                  <a:pt x="678" y="316"/>
                  <a:pt x="678" y="316"/>
                  <a:pt x="678" y="316"/>
                </a:cubicBezTo>
                <a:cubicBezTo>
                  <a:pt x="678" y="317"/>
                  <a:pt x="678" y="319"/>
                  <a:pt x="677" y="320"/>
                </a:cubicBezTo>
                <a:cubicBezTo>
                  <a:pt x="677" y="319"/>
                  <a:pt x="677" y="319"/>
                  <a:pt x="677" y="318"/>
                </a:cubicBezTo>
                <a:cubicBezTo>
                  <a:pt x="677" y="316"/>
                  <a:pt x="676" y="314"/>
                  <a:pt x="675" y="312"/>
                </a:cubicBezTo>
                <a:cubicBezTo>
                  <a:pt x="674" y="310"/>
                  <a:pt x="672" y="310"/>
                  <a:pt x="671" y="308"/>
                </a:cubicBezTo>
                <a:cubicBezTo>
                  <a:pt x="671" y="307"/>
                  <a:pt x="670" y="307"/>
                  <a:pt x="670" y="306"/>
                </a:cubicBezTo>
                <a:cubicBezTo>
                  <a:pt x="670" y="306"/>
                  <a:pt x="670" y="305"/>
                  <a:pt x="670" y="305"/>
                </a:cubicBezTo>
                <a:cubicBezTo>
                  <a:pt x="671" y="304"/>
                  <a:pt x="671" y="303"/>
                  <a:pt x="672" y="302"/>
                </a:cubicBezTo>
                <a:cubicBezTo>
                  <a:pt x="672" y="302"/>
                  <a:pt x="671" y="301"/>
                  <a:pt x="670" y="300"/>
                </a:cubicBezTo>
                <a:cubicBezTo>
                  <a:pt x="670" y="300"/>
                  <a:pt x="670" y="300"/>
                  <a:pt x="670" y="299"/>
                </a:cubicBezTo>
                <a:cubicBezTo>
                  <a:pt x="670" y="299"/>
                  <a:pt x="670" y="299"/>
                  <a:pt x="670" y="299"/>
                </a:cubicBezTo>
                <a:cubicBezTo>
                  <a:pt x="671" y="299"/>
                  <a:pt x="671" y="299"/>
                  <a:pt x="671" y="299"/>
                </a:cubicBezTo>
                <a:cubicBezTo>
                  <a:pt x="671" y="299"/>
                  <a:pt x="670" y="299"/>
                  <a:pt x="670" y="299"/>
                </a:cubicBezTo>
                <a:cubicBezTo>
                  <a:pt x="670" y="299"/>
                  <a:pt x="670" y="299"/>
                  <a:pt x="670" y="299"/>
                </a:cubicBezTo>
                <a:cubicBezTo>
                  <a:pt x="670" y="299"/>
                  <a:pt x="670" y="299"/>
                  <a:pt x="670" y="299"/>
                </a:cubicBezTo>
                <a:cubicBezTo>
                  <a:pt x="669" y="299"/>
                  <a:pt x="669" y="299"/>
                  <a:pt x="669" y="298"/>
                </a:cubicBezTo>
                <a:cubicBezTo>
                  <a:pt x="669" y="298"/>
                  <a:pt x="669" y="298"/>
                  <a:pt x="669" y="298"/>
                </a:cubicBezTo>
                <a:cubicBezTo>
                  <a:pt x="670" y="298"/>
                  <a:pt x="670" y="297"/>
                  <a:pt x="670" y="297"/>
                </a:cubicBezTo>
                <a:cubicBezTo>
                  <a:pt x="670" y="297"/>
                  <a:pt x="671" y="297"/>
                  <a:pt x="671" y="296"/>
                </a:cubicBezTo>
                <a:cubicBezTo>
                  <a:pt x="671" y="296"/>
                  <a:pt x="671" y="296"/>
                  <a:pt x="671" y="296"/>
                </a:cubicBezTo>
                <a:cubicBezTo>
                  <a:pt x="671" y="295"/>
                  <a:pt x="670" y="294"/>
                  <a:pt x="671" y="293"/>
                </a:cubicBezTo>
                <a:cubicBezTo>
                  <a:pt x="671" y="293"/>
                  <a:pt x="671" y="295"/>
                  <a:pt x="672" y="295"/>
                </a:cubicBezTo>
                <a:cubicBezTo>
                  <a:pt x="674" y="294"/>
                  <a:pt x="673" y="295"/>
                  <a:pt x="674" y="296"/>
                </a:cubicBezTo>
                <a:cubicBezTo>
                  <a:pt x="674" y="296"/>
                  <a:pt x="674" y="296"/>
                  <a:pt x="674" y="296"/>
                </a:cubicBezTo>
                <a:cubicBezTo>
                  <a:pt x="674" y="296"/>
                  <a:pt x="674" y="296"/>
                  <a:pt x="674" y="296"/>
                </a:cubicBezTo>
                <a:cubicBezTo>
                  <a:pt x="674" y="295"/>
                  <a:pt x="674" y="294"/>
                  <a:pt x="674" y="293"/>
                </a:cubicBezTo>
                <a:cubicBezTo>
                  <a:pt x="675" y="293"/>
                  <a:pt x="675" y="293"/>
                  <a:pt x="675" y="293"/>
                </a:cubicBezTo>
                <a:cubicBezTo>
                  <a:pt x="676" y="293"/>
                  <a:pt x="676" y="292"/>
                  <a:pt x="676" y="291"/>
                </a:cubicBezTo>
                <a:cubicBezTo>
                  <a:pt x="676" y="291"/>
                  <a:pt x="676" y="290"/>
                  <a:pt x="676" y="290"/>
                </a:cubicBezTo>
                <a:cubicBezTo>
                  <a:pt x="677" y="290"/>
                  <a:pt x="677" y="291"/>
                  <a:pt x="677" y="291"/>
                </a:cubicBezTo>
                <a:cubicBezTo>
                  <a:pt x="677" y="292"/>
                  <a:pt x="677" y="293"/>
                  <a:pt x="678" y="292"/>
                </a:cubicBezTo>
                <a:cubicBezTo>
                  <a:pt x="678" y="292"/>
                  <a:pt x="679" y="292"/>
                  <a:pt x="679" y="292"/>
                </a:cubicBezTo>
                <a:cubicBezTo>
                  <a:pt x="679" y="292"/>
                  <a:pt x="679" y="292"/>
                  <a:pt x="679" y="292"/>
                </a:cubicBezTo>
                <a:cubicBezTo>
                  <a:pt x="678" y="293"/>
                  <a:pt x="678" y="293"/>
                  <a:pt x="677" y="293"/>
                </a:cubicBezTo>
                <a:cubicBezTo>
                  <a:pt x="677" y="293"/>
                  <a:pt x="677" y="293"/>
                  <a:pt x="677" y="293"/>
                </a:cubicBezTo>
                <a:cubicBezTo>
                  <a:pt x="679" y="295"/>
                  <a:pt x="679" y="295"/>
                  <a:pt x="681" y="293"/>
                </a:cubicBezTo>
                <a:cubicBezTo>
                  <a:pt x="681" y="294"/>
                  <a:pt x="681" y="294"/>
                  <a:pt x="682" y="294"/>
                </a:cubicBezTo>
                <a:cubicBezTo>
                  <a:pt x="683" y="294"/>
                  <a:pt x="683" y="294"/>
                  <a:pt x="683" y="294"/>
                </a:cubicBezTo>
                <a:cubicBezTo>
                  <a:pt x="684" y="293"/>
                  <a:pt x="684" y="292"/>
                  <a:pt x="685" y="291"/>
                </a:cubicBezTo>
                <a:cubicBezTo>
                  <a:pt x="686" y="294"/>
                  <a:pt x="687" y="294"/>
                  <a:pt x="689" y="292"/>
                </a:cubicBezTo>
                <a:cubicBezTo>
                  <a:pt x="687" y="292"/>
                  <a:pt x="686" y="291"/>
                  <a:pt x="685" y="291"/>
                </a:cubicBezTo>
                <a:cubicBezTo>
                  <a:pt x="684" y="290"/>
                  <a:pt x="683" y="290"/>
                  <a:pt x="682" y="291"/>
                </a:cubicBezTo>
                <a:cubicBezTo>
                  <a:pt x="681" y="292"/>
                  <a:pt x="680" y="291"/>
                  <a:pt x="680" y="290"/>
                </a:cubicBezTo>
                <a:cubicBezTo>
                  <a:pt x="680" y="290"/>
                  <a:pt x="679" y="290"/>
                  <a:pt x="679" y="290"/>
                </a:cubicBezTo>
                <a:cubicBezTo>
                  <a:pt x="679" y="290"/>
                  <a:pt x="679" y="290"/>
                  <a:pt x="680" y="290"/>
                </a:cubicBezTo>
                <a:cubicBezTo>
                  <a:pt x="680" y="289"/>
                  <a:pt x="680" y="289"/>
                  <a:pt x="680" y="289"/>
                </a:cubicBezTo>
                <a:cubicBezTo>
                  <a:pt x="680" y="289"/>
                  <a:pt x="680" y="289"/>
                  <a:pt x="680" y="289"/>
                </a:cubicBezTo>
                <a:cubicBezTo>
                  <a:pt x="681" y="290"/>
                  <a:pt x="683" y="289"/>
                  <a:pt x="684" y="290"/>
                </a:cubicBezTo>
                <a:cubicBezTo>
                  <a:pt x="685" y="290"/>
                  <a:pt x="686" y="289"/>
                  <a:pt x="686" y="289"/>
                </a:cubicBezTo>
                <a:cubicBezTo>
                  <a:pt x="687" y="288"/>
                  <a:pt x="687" y="288"/>
                  <a:pt x="687" y="287"/>
                </a:cubicBezTo>
                <a:cubicBezTo>
                  <a:pt x="687" y="286"/>
                  <a:pt x="688" y="285"/>
                  <a:pt x="688" y="285"/>
                </a:cubicBezTo>
                <a:cubicBezTo>
                  <a:pt x="688" y="284"/>
                  <a:pt x="689" y="284"/>
                  <a:pt x="689" y="283"/>
                </a:cubicBezTo>
                <a:cubicBezTo>
                  <a:pt x="688" y="283"/>
                  <a:pt x="685" y="282"/>
                  <a:pt x="684" y="283"/>
                </a:cubicBezTo>
                <a:cubicBezTo>
                  <a:pt x="684" y="283"/>
                  <a:pt x="684" y="283"/>
                  <a:pt x="684" y="283"/>
                </a:cubicBezTo>
                <a:cubicBezTo>
                  <a:pt x="684" y="284"/>
                  <a:pt x="684" y="284"/>
                  <a:pt x="683" y="284"/>
                </a:cubicBezTo>
                <a:cubicBezTo>
                  <a:pt x="683" y="285"/>
                  <a:pt x="682" y="285"/>
                  <a:pt x="681" y="285"/>
                </a:cubicBezTo>
                <a:cubicBezTo>
                  <a:pt x="681" y="284"/>
                  <a:pt x="682" y="284"/>
                  <a:pt x="682" y="284"/>
                </a:cubicBezTo>
                <a:cubicBezTo>
                  <a:pt x="683" y="283"/>
                  <a:pt x="683" y="283"/>
                  <a:pt x="684" y="282"/>
                </a:cubicBezTo>
                <a:cubicBezTo>
                  <a:pt x="684" y="282"/>
                  <a:pt x="685" y="282"/>
                  <a:pt x="685" y="282"/>
                </a:cubicBezTo>
                <a:cubicBezTo>
                  <a:pt x="685" y="281"/>
                  <a:pt x="685" y="281"/>
                  <a:pt x="685" y="281"/>
                </a:cubicBezTo>
                <a:cubicBezTo>
                  <a:pt x="685" y="280"/>
                  <a:pt x="685" y="280"/>
                  <a:pt x="685" y="280"/>
                </a:cubicBezTo>
                <a:cubicBezTo>
                  <a:pt x="685" y="280"/>
                  <a:pt x="684" y="280"/>
                  <a:pt x="684" y="280"/>
                </a:cubicBezTo>
                <a:cubicBezTo>
                  <a:pt x="683" y="280"/>
                  <a:pt x="683" y="281"/>
                  <a:pt x="683" y="281"/>
                </a:cubicBezTo>
                <a:cubicBezTo>
                  <a:pt x="683" y="281"/>
                  <a:pt x="683" y="281"/>
                  <a:pt x="683" y="281"/>
                </a:cubicBezTo>
                <a:cubicBezTo>
                  <a:pt x="683" y="281"/>
                  <a:pt x="682" y="282"/>
                  <a:pt x="682" y="282"/>
                </a:cubicBezTo>
                <a:cubicBezTo>
                  <a:pt x="682" y="279"/>
                  <a:pt x="682" y="279"/>
                  <a:pt x="680" y="280"/>
                </a:cubicBezTo>
                <a:cubicBezTo>
                  <a:pt x="680" y="280"/>
                  <a:pt x="679" y="280"/>
                  <a:pt x="679" y="280"/>
                </a:cubicBezTo>
                <a:cubicBezTo>
                  <a:pt x="678" y="280"/>
                  <a:pt x="679" y="279"/>
                  <a:pt x="678" y="278"/>
                </a:cubicBezTo>
                <a:cubicBezTo>
                  <a:pt x="678" y="277"/>
                  <a:pt x="678" y="277"/>
                  <a:pt x="677" y="276"/>
                </a:cubicBezTo>
                <a:cubicBezTo>
                  <a:pt x="677" y="276"/>
                  <a:pt x="676" y="276"/>
                  <a:pt x="675" y="277"/>
                </a:cubicBezTo>
                <a:cubicBezTo>
                  <a:pt x="675" y="277"/>
                  <a:pt x="675" y="277"/>
                  <a:pt x="675" y="277"/>
                </a:cubicBezTo>
                <a:cubicBezTo>
                  <a:pt x="675" y="277"/>
                  <a:pt x="675" y="278"/>
                  <a:pt x="675" y="278"/>
                </a:cubicBezTo>
                <a:cubicBezTo>
                  <a:pt x="675" y="279"/>
                  <a:pt x="676" y="279"/>
                  <a:pt x="676" y="279"/>
                </a:cubicBezTo>
                <a:cubicBezTo>
                  <a:pt x="676" y="279"/>
                  <a:pt x="676" y="279"/>
                  <a:pt x="676" y="279"/>
                </a:cubicBezTo>
                <a:cubicBezTo>
                  <a:pt x="675" y="280"/>
                  <a:pt x="675" y="281"/>
                  <a:pt x="675" y="281"/>
                </a:cubicBezTo>
                <a:cubicBezTo>
                  <a:pt x="675" y="281"/>
                  <a:pt x="675" y="281"/>
                  <a:pt x="675" y="280"/>
                </a:cubicBezTo>
                <a:cubicBezTo>
                  <a:pt x="675" y="280"/>
                  <a:pt x="675" y="280"/>
                  <a:pt x="675" y="280"/>
                </a:cubicBezTo>
                <a:cubicBezTo>
                  <a:pt x="675" y="279"/>
                  <a:pt x="674" y="278"/>
                  <a:pt x="673" y="278"/>
                </a:cubicBezTo>
                <a:cubicBezTo>
                  <a:pt x="673" y="278"/>
                  <a:pt x="673" y="278"/>
                  <a:pt x="673" y="278"/>
                </a:cubicBezTo>
                <a:cubicBezTo>
                  <a:pt x="673" y="280"/>
                  <a:pt x="673" y="281"/>
                  <a:pt x="674" y="283"/>
                </a:cubicBezTo>
                <a:cubicBezTo>
                  <a:pt x="674" y="284"/>
                  <a:pt x="674" y="285"/>
                  <a:pt x="674" y="285"/>
                </a:cubicBezTo>
                <a:cubicBezTo>
                  <a:pt x="673" y="285"/>
                  <a:pt x="673" y="285"/>
                  <a:pt x="673" y="286"/>
                </a:cubicBezTo>
                <a:cubicBezTo>
                  <a:pt x="672" y="284"/>
                  <a:pt x="673" y="282"/>
                  <a:pt x="672" y="280"/>
                </a:cubicBezTo>
                <a:cubicBezTo>
                  <a:pt x="672" y="280"/>
                  <a:pt x="672" y="280"/>
                  <a:pt x="672" y="280"/>
                </a:cubicBezTo>
                <a:cubicBezTo>
                  <a:pt x="672" y="279"/>
                  <a:pt x="672" y="278"/>
                  <a:pt x="672" y="277"/>
                </a:cubicBezTo>
                <a:cubicBezTo>
                  <a:pt x="672" y="276"/>
                  <a:pt x="671" y="276"/>
                  <a:pt x="670" y="276"/>
                </a:cubicBezTo>
                <a:cubicBezTo>
                  <a:pt x="670" y="276"/>
                  <a:pt x="670" y="276"/>
                  <a:pt x="670" y="276"/>
                </a:cubicBezTo>
                <a:cubicBezTo>
                  <a:pt x="670" y="276"/>
                  <a:pt x="670" y="276"/>
                  <a:pt x="670" y="277"/>
                </a:cubicBezTo>
                <a:cubicBezTo>
                  <a:pt x="669" y="277"/>
                  <a:pt x="669" y="277"/>
                  <a:pt x="669" y="277"/>
                </a:cubicBezTo>
                <a:cubicBezTo>
                  <a:pt x="669" y="277"/>
                  <a:pt x="668" y="277"/>
                  <a:pt x="668" y="277"/>
                </a:cubicBezTo>
                <a:cubicBezTo>
                  <a:pt x="668" y="278"/>
                  <a:pt x="668" y="278"/>
                  <a:pt x="668" y="278"/>
                </a:cubicBezTo>
                <a:cubicBezTo>
                  <a:pt x="667" y="278"/>
                  <a:pt x="667" y="278"/>
                  <a:pt x="667" y="277"/>
                </a:cubicBezTo>
                <a:cubicBezTo>
                  <a:pt x="666" y="276"/>
                  <a:pt x="664" y="276"/>
                  <a:pt x="664" y="275"/>
                </a:cubicBezTo>
                <a:cubicBezTo>
                  <a:pt x="663" y="274"/>
                  <a:pt x="663" y="273"/>
                  <a:pt x="662" y="273"/>
                </a:cubicBezTo>
                <a:cubicBezTo>
                  <a:pt x="661" y="272"/>
                  <a:pt x="659" y="272"/>
                  <a:pt x="658" y="270"/>
                </a:cubicBezTo>
                <a:cubicBezTo>
                  <a:pt x="658" y="270"/>
                  <a:pt x="658" y="270"/>
                  <a:pt x="658" y="270"/>
                </a:cubicBezTo>
                <a:cubicBezTo>
                  <a:pt x="658" y="270"/>
                  <a:pt x="658" y="270"/>
                  <a:pt x="658" y="270"/>
                </a:cubicBezTo>
                <a:cubicBezTo>
                  <a:pt x="657" y="271"/>
                  <a:pt x="657" y="272"/>
                  <a:pt x="656" y="273"/>
                </a:cubicBezTo>
                <a:cubicBezTo>
                  <a:pt x="656" y="273"/>
                  <a:pt x="656" y="273"/>
                  <a:pt x="656" y="273"/>
                </a:cubicBezTo>
                <a:cubicBezTo>
                  <a:pt x="655" y="273"/>
                  <a:pt x="655" y="274"/>
                  <a:pt x="655" y="274"/>
                </a:cubicBezTo>
                <a:cubicBezTo>
                  <a:pt x="654" y="274"/>
                  <a:pt x="655" y="273"/>
                  <a:pt x="654" y="273"/>
                </a:cubicBezTo>
                <a:cubicBezTo>
                  <a:pt x="653" y="274"/>
                  <a:pt x="653" y="273"/>
                  <a:pt x="652" y="273"/>
                </a:cubicBezTo>
                <a:cubicBezTo>
                  <a:pt x="652" y="273"/>
                  <a:pt x="652" y="273"/>
                  <a:pt x="652" y="273"/>
                </a:cubicBezTo>
                <a:cubicBezTo>
                  <a:pt x="652" y="273"/>
                  <a:pt x="652" y="273"/>
                  <a:pt x="652" y="273"/>
                </a:cubicBezTo>
                <a:cubicBezTo>
                  <a:pt x="652" y="275"/>
                  <a:pt x="651" y="277"/>
                  <a:pt x="651" y="279"/>
                </a:cubicBezTo>
                <a:cubicBezTo>
                  <a:pt x="651" y="279"/>
                  <a:pt x="652" y="280"/>
                  <a:pt x="652" y="280"/>
                </a:cubicBezTo>
                <a:cubicBezTo>
                  <a:pt x="651" y="282"/>
                  <a:pt x="652" y="283"/>
                  <a:pt x="653" y="284"/>
                </a:cubicBezTo>
                <a:cubicBezTo>
                  <a:pt x="653" y="284"/>
                  <a:pt x="653" y="285"/>
                  <a:pt x="652" y="286"/>
                </a:cubicBezTo>
                <a:cubicBezTo>
                  <a:pt x="652" y="286"/>
                  <a:pt x="652" y="286"/>
                  <a:pt x="652" y="286"/>
                </a:cubicBezTo>
                <a:cubicBezTo>
                  <a:pt x="652" y="286"/>
                  <a:pt x="652" y="286"/>
                  <a:pt x="652" y="286"/>
                </a:cubicBezTo>
                <a:cubicBezTo>
                  <a:pt x="651" y="287"/>
                  <a:pt x="650" y="288"/>
                  <a:pt x="651" y="289"/>
                </a:cubicBezTo>
                <a:cubicBezTo>
                  <a:pt x="652" y="289"/>
                  <a:pt x="651" y="290"/>
                  <a:pt x="651" y="290"/>
                </a:cubicBezTo>
                <a:cubicBezTo>
                  <a:pt x="651" y="290"/>
                  <a:pt x="651" y="290"/>
                  <a:pt x="651" y="290"/>
                </a:cubicBezTo>
                <a:cubicBezTo>
                  <a:pt x="650" y="291"/>
                  <a:pt x="649" y="290"/>
                  <a:pt x="649" y="290"/>
                </a:cubicBezTo>
                <a:cubicBezTo>
                  <a:pt x="649" y="289"/>
                  <a:pt x="647" y="289"/>
                  <a:pt x="647" y="288"/>
                </a:cubicBezTo>
                <a:cubicBezTo>
                  <a:pt x="647" y="288"/>
                  <a:pt x="646" y="287"/>
                  <a:pt x="646" y="287"/>
                </a:cubicBezTo>
                <a:cubicBezTo>
                  <a:pt x="645" y="288"/>
                  <a:pt x="645" y="288"/>
                  <a:pt x="646" y="289"/>
                </a:cubicBezTo>
                <a:cubicBezTo>
                  <a:pt x="647" y="290"/>
                  <a:pt x="648" y="291"/>
                  <a:pt x="650" y="291"/>
                </a:cubicBezTo>
                <a:cubicBezTo>
                  <a:pt x="650" y="292"/>
                  <a:pt x="650" y="292"/>
                  <a:pt x="651" y="292"/>
                </a:cubicBezTo>
                <a:cubicBezTo>
                  <a:pt x="651" y="292"/>
                  <a:pt x="652" y="292"/>
                  <a:pt x="652" y="293"/>
                </a:cubicBezTo>
                <a:cubicBezTo>
                  <a:pt x="652" y="293"/>
                  <a:pt x="652" y="293"/>
                  <a:pt x="652" y="293"/>
                </a:cubicBezTo>
                <a:cubicBezTo>
                  <a:pt x="651" y="293"/>
                  <a:pt x="651" y="294"/>
                  <a:pt x="652" y="294"/>
                </a:cubicBezTo>
                <a:cubicBezTo>
                  <a:pt x="652" y="294"/>
                  <a:pt x="652" y="295"/>
                  <a:pt x="653" y="294"/>
                </a:cubicBezTo>
                <a:cubicBezTo>
                  <a:pt x="653" y="294"/>
                  <a:pt x="653" y="294"/>
                  <a:pt x="653" y="294"/>
                </a:cubicBezTo>
                <a:cubicBezTo>
                  <a:pt x="653" y="294"/>
                  <a:pt x="652" y="294"/>
                  <a:pt x="652" y="293"/>
                </a:cubicBezTo>
                <a:cubicBezTo>
                  <a:pt x="654" y="294"/>
                  <a:pt x="656" y="293"/>
                  <a:pt x="657" y="295"/>
                </a:cubicBezTo>
                <a:cubicBezTo>
                  <a:pt x="656" y="296"/>
                  <a:pt x="656" y="295"/>
                  <a:pt x="655" y="295"/>
                </a:cubicBezTo>
                <a:cubicBezTo>
                  <a:pt x="655" y="295"/>
                  <a:pt x="654" y="295"/>
                  <a:pt x="654" y="295"/>
                </a:cubicBezTo>
                <a:cubicBezTo>
                  <a:pt x="652" y="296"/>
                  <a:pt x="650" y="294"/>
                  <a:pt x="649" y="293"/>
                </a:cubicBezTo>
                <a:cubicBezTo>
                  <a:pt x="649" y="293"/>
                  <a:pt x="649" y="293"/>
                  <a:pt x="649" y="293"/>
                </a:cubicBezTo>
                <a:cubicBezTo>
                  <a:pt x="648" y="293"/>
                  <a:pt x="648" y="293"/>
                  <a:pt x="647" y="293"/>
                </a:cubicBezTo>
                <a:cubicBezTo>
                  <a:pt x="645" y="292"/>
                  <a:pt x="643" y="291"/>
                  <a:pt x="641" y="290"/>
                </a:cubicBezTo>
                <a:cubicBezTo>
                  <a:pt x="639" y="289"/>
                  <a:pt x="638" y="289"/>
                  <a:pt x="637" y="290"/>
                </a:cubicBezTo>
                <a:cubicBezTo>
                  <a:pt x="636" y="290"/>
                  <a:pt x="635" y="290"/>
                  <a:pt x="634" y="290"/>
                </a:cubicBezTo>
                <a:cubicBezTo>
                  <a:pt x="633" y="289"/>
                  <a:pt x="631" y="289"/>
                  <a:pt x="629" y="289"/>
                </a:cubicBezTo>
                <a:cubicBezTo>
                  <a:pt x="628" y="288"/>
                  <a:pt x="628" y="289"/>
                  <a:pt x="627" y="288"/>
                </a:cubicBezTo>
                <a:cubicBezTo>
                  <a:pt x="627" y="288"/>
                  <a:pt x="628" y="288"/>
                  <a:pt x="628" y="288"/>
                </a:cubicBezTo>
                <a:cubicBezTo>
                  <a:pt x="628" y="287"/>
                  <a:pt x="629" y="288"/>
                  <a:pt x="629" y="288"/>
                </a:cubicBezTo>
                <a:cubicBezTo>
                  <a:pt x="629" y="288"/>
                  <a:pt x="630" y="289"/>
                  <a:pt x="630" y="288"/>
                </a:cubicBezTo>
                <a:cubicBezTo>
                  <a:pt x="630" y="288"/>
                  <a:pt x="630" y="288"/>
                  <a:pt x="630" y="288"/>
                </a:cubicBezTo>
                <a:cubicBezTo>
                  <a:pt x="631" y="287"/>
                  <a:pt x="631" y="285"/>
                  <a:pt x="629" y="285"/>
                </a:cubicBezTo>
                <a:cubicBezTo>
                  <a:pt x="629" y="285"/>
                  <a:pt x="628" y="285"/>
                  <a:pt x="628" y="285"/>
                </a:cubicBezTo>
                <a:cubicBezTo>
                  <a:pt x="627" y="285"/>
                  <a:pt x="626" y="284"/>
                  <a:pt x="626" y="284"/>
                </a:cubicBezTo>
                <a:cubicBezTo>
                  <a:pt x="625" y="284"/>
                  <a:pt x="625" y="285"/>
                  <a:pt x="625" y="285"/>
                </a:cubicBezTo>
                <a:cubicBezTo>
                  <a:pt x="625" y="286"/>
                  <a:pt x="626" y="286"/>
                  <a:pt x="626" y="287"/>
                </a:cubicBezTo>
                <a:cubicBezTo>
                  <a:pt x="626" y="287"/>
                  <a:pt x="626" y="287"/>
                  <a:pt x="626" y="287"/>
                </a:cubicBezTo>
                <a:cubicBezTo>
                  <a:pt x="624" y="287"/>
                  <a:pt x="623" y="287"/>
                  <a:pt x="621" y="286"/>
                </a:cubicBezTo>
                <a:cubicBezTo>
                  <a:pt x="619" y="285"/>
                  <a:pt x="617" y="283"/>
                  <a:pt x="618" y="280"/>
                </a:cubicBezTo>
                <a:cubicBezTo>
                  <a:pt x="618" y="279"/>
                  <a:pt x="618" y="279"/>
                  <a:pt x="618" y="278"/>
                </a:cubicBezTo>
                <a:cubicBezTo>
                  <a:pt x="618" y="278"/>
                  <a:pt x="619" y="278"/>
                  <a:pt x="619" y="278"/>
                </a:cubicBezTo>
                <a:cubicBezTo>
                  <a:pt x="619" y="278"/>
                  <a:pt x="620" y="278"/>
                  <a:pt x="620" y="278"/>
                </a:cubicBezTo>
                <a:cubicBezTo>
                  <a:pt x="620" y="278"/>
                  <a:pt x="621" y="278"/>
                  <a:pt x="621" y="278"/>
                </a:cubicBezTo>
                <a:cubicBezTo>
                  <a:pt x="621" y="277"/>
                  <a:pt x="620" y="276"/>
                  <a:pt x="619" y="276"/>
                </a:cubicBezTo>
                <a:cubicBezTo>
                  <a:pt x="619" y="275"/>
                  <a:pt x="618" y="275"/>
                  <a:pt x="618" y="275"/>
                </a:cubicBezTo>
                <a:cubicBezTo>
                  <a:pt x="616" y="275"/>
                  <a:pt x="614" y="275"/>
                  <a:pt x="612" y="275"/>
                </a:cubicBezTo>
                <a:cubicBezTo>
                  <a:pt x="611" y="275"/>
                  <a:pt x="610" y="275"/>
                  <a:pt x="609" y="275"/>
                </a:cubicBezTo>
                <a:cubicBezTo>
                  <a:pt x="608" y="274"/>
                  <a:pt x="607" y="273"/>
                  <a:pt x="605" y="273"/>
                </a:cubicBezTo>
                <a:cubicBezTo>
                  <a:pt x="603" y="273"/>
                  <a:pt x="602" y="273"/>
                  <a:pt x="600" y="272"/>
                </a:cubicBezTo>
                <a:cubicBezTo>
                  <a:pt x="598" y="271"/>
                  <a:pt x="597" y="272"/>
                  <a:pt x="596" y="273"/>
                </a:cubicBezTo>
                <a:cubicBezTo>
                  <a:pt x="595" y="273"/>
                  <a:pt x="595" y="273"/>
                  <a:pt x="595" y="273"/>
                </a:cubicBezTo>
                <a:cubicBezTo>
                  <a:pt x="595" y="274"/>
                  <a:pt x="594" y="274"/>
                  <a:pt x="594" y="274"/>
                </a:cubicBezTo>
                <a:cubicBezTo>
                  <a:pt x="594" y="275"/>
                  <a:pt x="593" y="275"/>
                  <a:pt x="593" y="275"/>
                </a:cubicBezTo>
                <a:cubicBezTo>
                  <a:pt x="591" y="274"/>
                  <a:pt x="589" y="275"/>
                  <a:pt x="587" y="276"/>
                </a:cubicBezTo>
                <a:cubicBezTo>
                  <a:pt x="586" y="276"/>
                  <a:pt x="586" y="276"/>
                  <a:pt x="586" y="276"/>
                </a:cubicBezTo>
                <a:cubicBezTo>
                  <a:pt x="585" y="277"/>
                  <a:pt x="585" y="278"/>
                  <a:pt x="585" y="279"/>
                </a:cubicBezTo>
                <a:cubicBezTo>
                  <a:pt x="586" y="280"/>
                  <a:pt x="587" y="280"/>
                  <a:pt x="587" y="280"/>
                </a:cubicBezTo>
                <a:cubicBezTo>
                  <a:pt x="588" y="281"/>
                  <a:pt x="588" y="281"/>
                  <a:pt x="589" y="281"/>
                </a:cubicBezTo>
                <a:cubicBezTo>
                  <a:pt x="588" y="281"/>
                  <a:pt x="588" y="281"/>
                  <a:pt x="587" y="281"/>
                </a:cubicBezTo>
                <a:cubicBezTo>
                  <a:pt x="587" y="281"/>
                  <a:pt x="586" y="281"/>
                  <a:pt x="586" y="282"/>
                </a:cubicBezTo>
                <a:cubicBezTo>
                  <a:pt x="585" y="282"/>
                  <a:pt x="585" y="284"/>
                  <a:pt x="585" y="285"/>
                </a:cubicBezTo>
                <a:cubicBezTo>
                  <a:pt x="584" y="285"/>
                  <a:pt x="584" y="284"/>
                  <a:pt x="584" y="284"/>
                </a:cubicBezTo>
                <a:cubicBezTo>
                  <a:pt x="583" y="283"/>
                  <a:pt x="583" y="284"/>
                  <a:pt x="582" y="284"/>
                </a:cubicBezTo>
                <a:cubicBezTo>
                  <a:pt x="581" y="284"/>
                  <a:pt x="581" y="283"/>
                  <a:pt x="582" y="283"/>
                </a:cubicBezTo>
                <a:cubicBezTo>
                  <a:pt x="582" y="283"/>
                  <a:pt x="582" y="283"/>
                  <a:pt x="583" y="283"/>
                </a:cubicBezTo>
                <a:cubicBezTo>
                  <a:pt x="583" y="283"/>
                  <a:pt x="584" y="283"/>
                  <a:pt x="584" y="283"/>
                </a:cubicBezTo>
                <a:cubicBezTo>
                  <a:pt x="584" y="282"/>
                  <a:pt x="585" y="282"/>
                  <a:pt x="585" y="282"/>
                </a:cubicBezTo>
                <a:cubicBezTo>
                  <a:pt x="585" y="281"/>
                  <a:pt x="585" y="280"/>
                  <a:pt x="584" y="280"/>
                </a:cubicBezTo>
                <a:cubicBezTo>
                  <a:pt x="583" y="280"/>
                  <a:pt x="583" y="279"/>
                  <a:pt x="583" y="278"/>
                </a:cubicBezTo>
                <a:cubicBezTo>
                  <a:pt x="582" y="277"/>
                  <a:pt x="584" y="276"/>
                  <a:pt x="584" y="274"/>
                </a:cubicBezTo>
                <a:cubicBezTo>
                  <a:pt x="584" y="272"/>
                  <a:pt x="583" y="270"/>
                  <a:pt x="582" y="268"/>
                </a:cubicBezTo>
                <a:cubicBezTo>
                  <a:pt x="582" y="267"/>
                  <a:pt x="581" y="266"/>
                  <a:pt x="580" y="267"/>
                </a:cubicBezTo>
                <a:cubicBezTo>
                  <a:pt x="580" y="267"/>
                  <a:pt x="580" y="267"/>
                  <a:pt x="580" y="267"/>
                </a:cubicBezTo>
                <a:cubicBezTo>
                  <a:pt x="580" y="267"/>
                  <a:pt x="580" y="268"/>
                  <a:pt x="581" y="268"/>
                </a:cubicBezTo>
                <a:cubicBezTo>
                  <a:pt x="581" y="269"/>
                  <a:pt x="581" y="270"/>
                  <a:pt x="580" y="271"/>
                </a:cubicBezTo>
                <a:cubicBezTo>
                  <a:pt x="580" y="271"/>
                  <a:pt x="580" y="271"/>
                  <a:pt x="579" y="272"/>
                </a:cubicBezTo>
                <a:cubicBezTo>
                  <a:pt x="577" y="272"/>
                  <a:pt x="576" y="271"/>
                  <a:pt x="574" y="271"/>
                </a:cubicBezTo>
                <a:cubicBezTo>
                  <a:pt x="571" y="271"/>
                  <a:pt x="570" y="269"/>
                  <a:pt x="569" y="267"/>
                </a:cubicBezTo>
                <a:cubicBezTo>
                  <a:pt x="569" y="266"/>
                  <a:pt x="569" y="266"/>
                  <a:pt x="569" y="265"/>
                </a:cubicBezTo>
                <a:cubicBezTo>
                  <a:pt x="569" y="265"/>
                  <a:pt x="569" y="265"/>
                  <a:pt x="570" y="265"/>
                </a:cubicBezTo>
                <a:cubicBezTo>
                  <a:pt x="570" y="265"/>
                  <a:pt x="570" y="265"/>
                  <a:pt x="570" y="265"/>
                </a:cubicBezTo>
                <a:cubicBezTo>
                  <a:pt x="571" y="265"/>
                  <a:pt x="571" y="264"/>
                  <a:pt x="571" y="264"/>
                </a:cubicBezTo>
                <a:cubicBezTo>
                  <a:pt x="571" y="264"/>
                  <a:pt x="571" y="264"/>
                  <a:pt x="571" y="264"/>
                </a:cubicBezTo>
                <a:cubicBezTo>
                  <a:pt x="571" y="264"/>
                  <a:pt x="570" y="264"/>
                  <a:pt x="570" y="264"/>
                </a:cubicBezTo>
                <a:cubicBezTo>
                  <a:pt x="569" y="264"/>
                  <a:pt x="569" y="264"/>
                  <a:pt x="568" y="265"/>
                </a:cubicBezTo>
                <a:cubicBezTo>
                  <a:pt x="568" y="265"/>
                  <a:pt x="568" y="265"/>
                  <a:pt x="568" y="265"/>
                </a:cubicBezTo>
                <a:cubicBezTo>
                  <a:pt x="568" y="265"/>
                  <a:pt x="568" y="266"/>
                  <a:pt x="568" y="266"/>
                </a:cubicBezTo>
                <a:cubicBezTo>
                  <a:pt x="568" y="266"/>
                  <a:pt x="568" y="267"/>
                  <a:pt x="567" y="267"/>
                </a:cubicBezTo>
                <a:cubicBezTo>
                  <a:pt x="567" y="267"/>
                  <a:pt x="567" y="267"/>
                  <a:pt x="566" y="266"/>
                </a:cubicBezTo>
                <a:cubicBezTo>
                  <a:pt x="566" y="265"/>
                  <a:pt x="565" y="265"/>
                  <a:pt x="564" y="265"/>
                </a:cubicBezTo>
                <a:cubicBezTo>
                  <a:pt x="563" y="264"/>
                  <a:pt x="561" y="264"/>
                  <a:pt x="560" y="265"/>
                </a:cubicBezTo>
                <a:cubicBezTo>
                  <a:pt x="560" y="265"/>
                  <a:pt x="560" y="265"/>
                  <a:pt x="560" y="265"/>
                </a:cubicBezTo>
                <a:cubicBezTo>
                  <a:pt x="560" y="267"/>
                  <a:pt x="559" y="268"/>
                  <a:pt x="558" y="270"/>
                </a:cubicBezTo>
                <a:cubicBezTo>
                  <a:pt x="557" y="271"/>
                  <a:pt x="558" y="272"/>
                  <a:pt x="559" y="272"/>
                </a:cubicBezTo>
                <a:cubicBezTo>
                  <a:pt x="561" y="272"/>
                  <a:pt x="562" y="272"/>
                  <a:pt x="564" y="271"/>
                </a:cubicBezTo>
                <a:cubicBezTo>
                  <a:pt x="564" y="271"/>
                  <a:pt x="564" y="271"/>
                  <a:pt x="565" y="271"/>
                </a:cubicBezTo>
                <a:cubicBezTo>
                  <a:pt x="565" y="271"/>
                  <a:pt x="565" y="270"/>
                  <a:pt x="565" y="270"/>
                </a:cubicBezTo>
                <a:cubicBezTo>
                  <a:pt x="565" y="270"/>
                  <a:pt x="565" y="270"/>
                  <a:pt x="566" y="270"/>
                </a:cubicBezTo>
                <a:cubicBezTo>
                  <a:pt x="566" y="271"/>
                  <a:pt x="567" y="271"/>
                  <a:pt x="567" y="272"/>
                </a:cubicBezTo>
                <a:cubicBezTo>
                  <a:pt x="566" y="272"/>
                  <a:pt x="566" y="272"/>
                  <a:pt x="566" y="273"/>
                </a:cubicBezTo>
                <a:cubicBezTo>
                  <a:pt x="566" y="273"/>
                  <a:pt x="566" y="273"/>
                  <a:pt x="566" y="273"/>
                </a:cubicBezTo>
                <a:cubicBezTo>
                  <a:pt x="566" y="273"/>
                  <a:pt x="565" y="273"/>
                  <a:pt x="565" y="273"/>
                </a:cubicBezTo>
                <a:cubicBezTo>
                  <a:pt x="564" y="273"/>
                  <a:pt x="563" y="275"/>
                  <a:pt x="562" y="276"/>
                </a:cubicBezTo>
                <a:cubicBezTo>
                  <a:pt x="561" y="277"/>
                  <a:pt x="561" y="278"/>
                  <a:pt x="560" y="278"/>
                </a:cubicBezTo>
                <a:cubicBezTo>
                  <a:pt x="559" y="278"/>
                  <a:pt x="558" y="278"/>
                  <a:pt x="557" y="277"/>
                </a:cubicBezTo>
                <a:cubicBezTo>
                  <a:pt x="557" y="277"/>
                  <a:pt x="556" y="276"/>
                  <a:pt x="556" y="276"/>
                </a:cubicBezTo>
                <a:cubicBezTo>
                  <a:pt x="556" y="276"/>
                  <a:pt x="556" y="276"/>
                  <a:pt x="556" y="276"/>
                </a:cubicBezTo>
                <a:cubicBezTo>
                  <a:pt x="555" y="277"/>
                  <a:pt x="556" y="278"/>
                  <a:pt x="556" y="279"/>
                </a:cubicBezTo>
                <a:cubicBezTo>
                  <a:pt x="555" y="279"/>
                  <a:pt x="555" y="280"/>
                  <a:pt x="554" y="280"/>
                </a:cubicBezTo>
                <a:cubicBezTo>
                  <a:pt x="552" y="281"/>
                  <a:pt x="551" y="281"/>
                  <a:pt x="549" y="282"/>
                </a:cubicBezTo>
                <a:cubicBezTo>
                  <a:pt x="549" y="282"/>
                  <a:pt x="549" y="282"/>
                  <a:pt x="549" y="282"/>
                </a:cubicBezTo>
                <a:cubicBezTo>
                  <a:pt x="549" y="282"/>
                  <a:pt x="549" y="282"/>
                  <a:pt x="549" y="282"/>
                </a:cubicBezTo>
                <a:cubicBezTo>
                  <a:pt x="549" y="282"/>
                  <a:pt x="549" y="282"/>
                  <a:pt x="549" y="282"/>
                </a:cubicBezTo>
                <a:cubicBezTo>
                  <a:pt x="549" y="282"/>
                  <a:pt x="549" y="282"/>
                  <a:pt x="549" y="282"/>
                </a:cubicBezTo>
                <a:cubicBezTo>
                  <a:pt x="549" y="283"/>
                  <a:pt x="550" y="283"/>
                  <a:pt x="550" y="283"/>
                </a:cubicBezTo>
                <a:cubicBezTo>
                  <a:pt x="550" y="283"/>
                  <a:pt x="550" y="283"/>
                  <a:pt x="550" y="283"/>
                </a:cubicBezTo>
                <a:cubicBezTo>
                  <a:pt x="550" y="283"/>
                  <a:pt x="550" y="283"/>
                  <a:pt x="550" y="284"/>
                </a:cubicBezTo>
                <a:cubicBezTo>
                  <a:pt x="549" y="284"/>
                  <a:pt x="548" y="283"/>
                  <a:pt x="547" y="284"/>
                </a:cubicBezTo>
                <a:cubicBezTo>
                  <a:pt x="547" y="284"/>
                  <a:pt x="547" y="284"/>
                  <a:pt x="547" y="284"/>
                </a:cubicBezTo>
                <a:cubicBezTo>
                  <a:pt x="547" y="284"/>
                  <a:pt x="547" y="284"/>
                  <a:pt x="547" y="284"/>
                </a:cubicBezTo>
                <a:cubicBezTo>
                  <a:pt x="546" y="285"/>
                  <a:pt x="546" y="285"/>
                  <a:pt x="545" y="285"/>
                </a:cubicBezTo>
                <a:cubicBezTo>
                  <a:pt x="544" y="285"/>
                  <a:pt x="542" y="284"/>
                  <a:pt x="541" y="285"/>
                </a:cubicBezTo>
                <a:cubicBezTo>
                  <a:pt x="539" y="286"/>
                  <a:pt x="538" y="286"/>
                  <a:pt x="537" y="284"/>
                </a:cubicBezTo>
                <a:cubicBezTo>
                  <a:pt x="536" y="284"/>
                  <a:pt x="536" y="284"/>
                  <a:pt x="536" y="284"/>
                </a:cubicBezTo>
                <a:cubicBezTo>
                  <a:pt x="536" y="284"/>
                  <a:pt x="536" y="285"/>
                  <a:pt x="536" y="285"/>
                </a:cubicBezTo>
                <a:cubicBezTo>
                  <a:pt x="534" y="287"/>
                  <a:pt x="535" y="290"/>
                  <a:pt x="538" y="291"/>
                </a:cubicBezTo>
                <a:cubicBezTo>
                  <a:pt x="539" y="291"/>
                  <a:pt x="539" y="291"/>
                  <a:pt x="539" y="292"/>
                </a:cubicBezTo>
                <a:cubicBezTo>
                  <a:pt x="538" y="292"/>
                  <a:pt x="537" y="291"/>
                  <a:pt x="536" y="291"/>
                </a:cubicBezTo>
                <a:cubicBezTo>
                  <a:pt x="535" y="290"/>
                  <a:pt x="534" y="290"/>
                  <a:pt x="534" y="291"/>
                </a:cubicBezTo>
                <a:cubicBezTo>
                  <a:pt x="534" y="291"/>
                  <a:pt x="533" y="291"/>
                  <a:pt x="533" y="291"/>
                </a:cubicBezTo>
                <a:cubicBezTo>
                  <a:pt x="533" y="292"/>
                  <a:pt x="532" y="293"/>
                  <a:pt x="532" y="293"/>
                </a:cubicBezTo>
                <a:cubicBezTo>
                  <a:pt x="531" y="294"/>
                  <a:pt x="530" y="294"/>
                  <a:pt x="529" y="294"/>
                </a:cubicBezTo>
                <a:cubicBezTo>
                  <a:pt x="529" y="294"/>
                  <a:pt x="528" y="294"/>
                  <a:pt x="528" y="294"/>
                </a:cubicBezTo>
                <a:cubicBezTo>
                  <a:pt x="528" y="294"/>
                  <a:pt x="528" y="294"/>
                  <a:pt x="528" y="295"/>
                </a:cubicBezTo>
                <a:cubicBezTo>
                  <a:pt x="527" y="296"/>
                  <a:pt x="525" y="297"/>
                  <a:pt x="525" y="299"/>
                </a:cubicBezTo>
                <a:cubicBezTo>
                  <a:pt x="525" y="297"/>
                  <a:pt x="524" y="298"/>
                  <a:pt x="523" y="298"/>
                </a:cubicBezTo>
                <a:cubicBezTo>
                  <a:pt x="523" y="298"/>
                  <a:pt x="523" y="298"/>
                  <a:pt x="522" y="299"/>
                </a:cubicBezTo>
                <a:cubicBezTo>
                  <a:pt x="522" y="299"/>
                  <a:pt x="522" y="299"/>
                  <a:pt x="522" y="299"/>
                </a:cubicBezTo>
                <a:cubicBezTo>
                  <a:pt x="522" y="299"/>
                  <a:pt x="523" y="299"/>
                  <a:pt x="523" y="299"/>
                </a:cubicBezTo>
                <a:cubicBezTo>
                  <a:pt x="523" y="299"/>
                  <a:pt x="523" y="299"/>
                  <a:pt x="523" y="299"/>
                </a:cubicBezTo>
                <a:cubicBezTo>
                  <a:pt x="523" y="299"/>
                  <a:pt x="524" y="299"/>
                  <a:pt x="524" y="299"/>
                </a:cubicBezTo>
                <a:cubicBezTo>
                  <a:pt x="524" y="299"/>
                  <a:pt x="524" y="299"/>
                  <a:pt x="524" y="299"/>
                </a:cubicBezTo>
                <a:cubicBezTo>
                  <a:pt x="524" y="299"/>
                  <a:pt x="524" y="300"/>
                  <a:pt x="524" y="300"/>
                </a:cubicBezTo>
                <a:cubicBezTo>
                  <a:pt x="523" y="300"/>
                  <a:pt x="523" y="300"/>
                  <a:pt x="522" y="300"/>
                </a:cubicBezTo>
                <a:cubicBezTo>
                  <a:pt x="521" y="300"/>
                  <a:pt x="521" y="299"/>
                  <a:pt x="520" y="299"/>
                </a:cubicBezTo>
                <a:cubicBezTo>
                  <a:pt x="520" y="299"/>
                  <a:pt x="520" y="298"/>
                  <a:pt x="521" y="298"/>
                </a:cubicBezTo>
                <a:cubicBezTo>
                  <a:pt x="521" y="298"/>
                  <a:pt x="521" y="298"/>
                  <a:pt x="521" y="298"/>
                </a:cubicBezTo>
                <a:cubicBezTo>
                  <a:pt x="522" y="298"/>
                  <a:pt x="522" y="298"/>
                  <a:pt x="522" y="297"/>
                </a:cubicBezTo>
                <a:cubicBezTo>
                  <a:pt x="523" y="297"/>
                  <a:pt x="523" y="296"/>
                  <a:pt x="524" y="296"/>
                </a:cubicBezTo>
                <a:cubicBezTo>
                  <a:pt x="524" y="296"/>
                  <a:pt x="524" y="296"/>
                  <a:pt x="525" y="296"/>
                </a:cubicBezTo>
                <a:cubicBezTo>
                  <a:pt x="525" y="296"/>
                  <a:pt x="525" y="296"/>
                  <a:pt x="525" y="295"/>
                </a:cubicBezTo>
                <a:cubicBezTo>
                  <a:pt x="525" y="295"/>
                  <a:pt x="525" y="294"/>
                  <a:pt x="526" y="294"/>
                </a:cubicBezTo>
                <a:cubicBezTo>
                  <a:pt x="526" y="294"/>
                  <a:pt x="527" y="293"/>
                  <a:pt x="528" y="294"/>
                </a:cubicBezTo>
                <a:cubicBezTo>
                  <a:pt x="529" y="294"/>
                  <a:pt x="530" y="293"/>
                  <a:pt x="530" y="293"/>
                </a:cubicBezTo>
                <a:cubicBezTo>
                  <a:pt x="530" y="293"/>
                  <a:pt x="531" y="292"/>
                  <a:pt x="531" y="292"/>
                </a:cubicBezTo>
                <a:cubicBezTo>
                  <a:pt x="531" y="292"/>
                  <a:pt x="531" y="292"/>
                  <a:pt x="531" y="291"/>
                </a:cubicBezTo>
                <a:cubicBezTo>
                  <a:pt x="531" y="291"/>
                  <a:pt x="531" y="291"/>
                  <a:pt x="532" y="291"/>
                </a:cubicBezTo>
                <a:cubicBezTo>
                  <a:pt x="532" y="291"/>
                  <a:pt x="532" y="291"/>
                  <a:pt x="532" y="291"/>
                </a:cubicBezTo>
                <a:cubicBezTo>
                  <a:pt x="533" y="291"/>
                  <a:pt x="533" y="290"/>
                  <a:pt x="533" y="290"/>
                </a:cubicBezTo>
                <a:cubicBezTo>
                  <a:pt x="533" y="289"/>
                  <a:pt x="533" y="288"/>
                  <a:pt x="533" y="287"/>
                </a:cubicBezTo>
                <a:cubicBezTo>
                  <a:pt x="534" y="286"/>
                  <a:pt x="534" y="285"/>
                  <a:pt x="534" y="284"/>
                </a:cubicBezTo>
                <a:cubicBezTo>
                  <a:pt x="534" y="284"/>
                  <a:pt x="534" y="283"/>
                  <a:pt x="534" y="283"/>
                </a:cubicBezTo>
                <a:cubicBezTo>
                  <a:pt x="534" y="283"/>
                  <a:pt x="534" y="283"/>
                  <a:pt x="535" y="283"/>
                </a:cubicBezTo>
                <a:cubicBezTo>
                  <a:pt x="535" y="282"/>
                  <a:pt x="535" y="281"/>
                  <a:pt x="535" y="281"/>
                </a:cubicBezTo>
                <a:cubicBezTo>
                  <a:pt x="536" y="281"/>
                  <a:pt x="536" y="281"/>
                  <a:pt x="537" y="281"/>
                </a:cubicBezTo>
                <a:cubicBezTo>
                  <a:pt x="538" y="282"/>
                  <a:pt x="538" y="282"/>
                  <a:pt x="539" y="281"/>
                </a:cubicBezTo>
                <a:cubicBezTo>
                  <a:pt x="539" y="281"/>
                  <a:pt x="539" y="281"/>
                  <a:pt x="539" y="280"/>
                </a:cubicBezTo>
                <a:cubicBezTo>
                  <a:pt x="539" y="279"/>
                  <a:pt x="540" y="278"/>
                  <a:pt x="540" y="277"/>
                </a:cubicBezTo>
                <a:cubicBezTo>
                  <a:pt x="542" y="276"/>
                  <a:pt x="542" y="276"/>
                  <a:pt x="540" y="275"/>
                </a:cubicBezTo>
                <a:cubicBezTo>
                  <a:pt x="540" y="275"/>
                  <a:pt x="541" y="275"/>
                  <a:pt x="541" y="274"/>
                </a:cubicBezTo>
                <a:cubicBezTo>
                  <a:pt x="541" y="274"/>
                  <a:pt x="541" y="274"/>
                  <a:pt x="541" y="274"/>
                </a:cubicBezTo>
                <a:cubicBezTo>
                  <a:pt x="541" y="274"/>
                  <a:pt x="542" y="274"/>
                  <a:pt x="542" y="274"/>
                </a:cubicBezTo>
                <a:cubicBezTo>
                  <a:pt x="543" y="274"/>
                  <a:pt x="544" y="274"/>
                  <a:pt x="545" y="274"/>
                </a:cubicBezTo>
                <a:cubicBezTo>
                  <a:pt x="546" y="274"/>
                  <a:pt x="547" y="273"/>
                  <a:pt x="549" y="272"/>
                </a:cubicBezTo>
                <a:cubicBezTo>
                  <a:pt x="550" y="271"/>
                  <a:pt x="551" y="270"/>
                  <a:pt x="551" y="269"/>
                </a:cubicBezTo>
                <a:cubicBezTo>
                  <a:pt x="552" y="267"/>
                  <a:pt x="553" y="265"/>
                  <a:pt x="554" y="264"/>
                </a:cubicBezTo>
                <a:cubicBezTo>
                  <a:pt x="555" y="263"/>
                  <a:pt x="555" y="263"/>
                  <a:pt x="556" y="263"/>
                </a:cubicBezTo>
                <a:cubicBezTo>
                  <a:pt x="557" y="263"/>
                  <a:pt x="557" y="262"/>
                  <a:pt x="558" y="262"/>
                </a:cubicBezTo>
                <a:cubicBezTo>
                  <a:pt x="558" y="262"/>
                  <a:pt x="559" y="261"/>
                  <a:pt x="559" y="261"/>
                </a:cubicBezTo>
                <a:cubicBezTo>
                  <a:pt x="560" y="260"/>
                  <a:pt x="560" y="259"/>
                  <a:pt x="560" y="258"/>
                </a:cubicBezTo>
                <a:cubicBezTo>
                  <a:pt x="560" y="257"/>
                  <a:pt x="559" y="258"/>
                  <a:pt x="558" y="257"/>
                </a:cubicBezTo>
                <a:cubicBezTo>
                  <a:pt x="559" y="257"/>
                  <a:pt x="559" y="257"/>
                  <a:pt x="559" y="257"/>
                </a:cubicBezTo>
                <a:cubicBezTo>
                  <a:pt x="560" y="256"/>
                  <a:pt x="561" y="256"/>
                  <a:pt x="562" y="255"/>
                </a:cubicBezTo>
                <a:cubicBezTo>
                  <a:pt x="563" y="255"/>
                  <a:pt x="563" y="254"/>
                  <a:pt x="563" y="252"/>
                </a:cubicBezTo>
                <a:cubicBezTo>
                  <a:pt x="565" y="252"/>
                  <a:pt x="566" y="252"/>
                  <a:pt x="567" y="251"/>
                </a:cubicBezTo>
                <a:cubicBezTo>
                  <a:pt x="568" y="251"/>
                  <a:pt x="568" y="250"/>
                  <a:pt x="569" y="249"/>
                </a:cubicBezTo>
                <a:cubicBezTo>
                  <a:pt x="569" y="249"/>
                  <a:pt x="569" y="249"/>
                  <a:pt x="570" y="248"/>
                </a:cubicBezTo>
                <a:cubicBezTo>
                  <a:pt x="570" y="248"/>
                  <a:pt x="571" y="248"/>
                  <a:pt x="571" y="248"/>
                </a:cubicBezTo>
                <a:cubicBezTo>
                  <a:pt x="572" y="248"/>
                  <a:pt x="573" y="247"/>
                  <a:pt x="573" y="247"/>
                </a:cubicBezTo>
                <a:cubicBezTo>
                  <a:pt x="574" y="247"/>
                  <a:pt x="574" y="246"/>
                  <a:pt x="574" y="245"/>
                </a:cubicBezTo>
                <a:cubicBezTo>
                  <a:pt x="574" y="245"/>
                  <a:pt x="574" y="244"/>
                  <a:pt x="574" y="244"/>
                </a:cubicBezTo>
                <a:cubicBezTo>
                  <a:pt x="575" y="243"/>
                  <a:pt x="576" y="242"/>
                  <a:pt x="577" y="242"/>
                </a:cubicBezTo>
                <a:cubicBezTo>
                  <a:pt x="579" y="241"/>
                  <a:pt x="580" y="240"/>
                  <a:pt x="581" y="239"/>
                </a:cubicBezTo>
                <a:cubicBezTo>
                  <a:pt x="581" y="239"/>
                  <a:pt x="581" y="239"/>
                  <a:pt x="581" y="239"/>
                </a:cubicBezTo>
                <a:cubicBezTo>
                  <a:pt x="582" y="238"/>
                  <a:pt x="582" y="237"/>
                  <a:pt x="583" y="236"/>
                </a:cubicBezTo>
                <a:cubicBezTo>
                  <a:pt x="584" y="234"/>
                  <a:pt x="586" y="232"/>
                  <a:pt x="585" y="229"/>
                </a:cubicBezTo>
                <a:cubicBezTo>
                  <a:pt x="585" y="229"/>
                  <a:pt x="585" y="229"/>
                  <a:pt x="586" y="229"/>
                </a:cubicBezTo>
                <a:cubicBezTo>
                  <a:pt x="587" y="227"/>
                  <a:pt x="586" y="227"/>
                  <a:pt x="585" y="226"/>
                </a:cubicBezTo>
                <a:cubicBezTo>
                  <a:pt x="583" y="225"/>
                  <a:pt x="583" y="225"/>
                  <a:pt x="583" y="223"/>
                </a:cubicBezTo>
                <a:cubicBezTo>
                  <a:pt x="583" y="223"/>
                  <a:pt x="583" y="222"/>
                  <a:pt x="583" y="222"/>
                </a:cubicBezTo>
                <a:cubicBezTo>
                  <a:pt x="583" y="222"/>
                  <a:pt x="582" y="222"/>
                  <a:pt x="582" y="222"/>
                </a:cubicBezTo>
                <a:cubicBezTo>
                  <a:pt x="582" y="222"/>
                  <a:pt x="582" y="222"/>
                  <a:pt x="582" y="222"/>
                </a:cubicBezTo>
                <a:cubicBezTo>
                  <a:pt x="581" y="223"/>
                  <a:pt x="581" y="223"/>
                  <a:pt x="581" y="224"/>
                </a:cubicBezTo>
                <a:cubicBezTo>
                  <a:pt x="581" y="225"/>
                  <a:pt x="581" y="225"/>
                  <a:pt x="581" y="225"/>
                </a:cubicBezTo>
                <a:cubicBezTo>
                  <a:pt x="581" y="225"/>
                  <a:pt x="581" y="225"/>
                  <a:pt x="580" y="225"/>
                </a:cubicBezTo>
                <a:cubicBezTo>
                  <a:pt x="580" y="225"/>
                  <a:pt x="580" y="225"/>
                  <a:pt x="580" y="224"/>
                </a:cubicBezTo>
                <a:cubicBezTo>
                  <a:pt x="580" y="224"/>
                  <a:pt x="580" y="224"/>
                  <a:pt x="580" y="223"/>
                </a:cubicBezTo>
                <a:cubicBezTo>
                  <a:pt x="580" y="222"/>
                  <a:pt x="580" y="221"/>
                  <a:pt x="580" y="220"/>
                </a:cubicBezTo>
                <a:cubicBezTo>
                  <a:pt x="580" y="219"/>
                  <a:pt x="578" y="219"/>
                  <a:pt x="577" y="218"/>
                </a:cubicBezTo>
                <a:cubicBezTo>
                  <a:pt x="577" y="218"/>
                  <a:pt x="577" y="217"/>
                  <a:pt x="577" y="216"/>
                </a:cubicBezTo>
                <a:cubicBezTo>
                  <a:pt x="577" y="217"/>
                  <a:pt x="578" y="217"/>
                  <a:pt x="578" y="217"/>
                </a:cubicBezTo>
                <a:cubicBezTo>
                  <a:pt x="580" y="219"/>
                  <a:pt x="582" y="221"/>
                  <a:pt x="584" y="222"/>
                </a:cubicBezTo>
                <a:cubicBezTo>
                  <a:pt x="585" y="222"/>
                  <a:pt x="585" y="223"/>
                  <a:pt x="585" y="224"/>
                </a:cubicBezTo>
                <a:cubicBezTo>
                  <a:pt x="584" y="224"/>
                  <a:pt x="584" y="224"/>
                  <a:pt x="584" y="225"/>
                </a:cubicBezTo>
                <a:cubicBezTo>
                  <a:pt x="584" y="225"/>
                  <a:pt x="584" y="225"/>
                  <a:pt x="585" y="225"/>
                </a:cubicBezTo>
                <a:cubicBezTo>
                  <a:pt x="585" y="225"/>
                  <a:pt x="585" y="225"/>
                  <a:pt x="585" y="225"/>
                </a:cubicBezTo>
                <a:cubicBezTo>
                  <a:pt x="585" y="225"/>
                  <a:pt x="585" y="224"/>
                  <a:pt x="585" y="224"/>
                </a:cubicBezTo>
                <a:cubicBezTo>
                  <a:pt x="586" y="222"/>
                  <a:pt x="587" y="220"/>
                  <a:pt x="587" y="218"/>
                </a:cubicBezTo>
                <a:cubicBezTo>
                  <a:pt x="587" y="218"/>
                  <a:pt x="588" y="217"/>
                  <a:pt x="587" y="216"/>
                </a:cubicBezTo>
                <a:cubicBezTo>
                  <a:pt x="586" y="215"/>
                  <a:pt x="587" y="214"/>
                  <a:pt x="585" y="213"/>
                </a:cubicBezTo>
                <a:cubicBezTo>
                  <a:pt x="585" y="213"/>
                  <a:pt x="584" y="211"/>
                  <a:pt x="584" y="210"/>
                </a:cubicBezTo>
                <a:cubicBezTo>
                  <a:pt x="585" y="208"/>
                  <a:pt x="584" y="207"/>
                  <a:pt x="583" y="206"/>
                </a:cubicBezTo>
                <a:cubicBezTo>
                  <a:pt x="583" y="205"/>
                  <a:pt x="582" y="205"/>
                  <a:pt x="581" y="205"/>
                </a:cubicBezTo>
                <a:cubicBezTo>
                  <a:pt x="581" y="206"/>
                  <a:pt x="581" y="206"/>
                  <a:pt x="581" y="207"/>
                </a:cubicBezTo>
                <a:cubicBezTo>
                  <a:pt x="582" y="207"/>
                  <a:pt x="582" y="208"/>
                  <a:pt x="581" y="208"/>
                </a:cubicBezTo>
                <a:cubicBezTo>
                  <a:pt x="581" y="208"/>
                  <a:pt x="581" y="209"/>
                  <a:pt x="581" y="209"/>
                </a:cubicBezTo>
                <a:cubicBezTo>
                  <a:pt x="581" y="209"/>
                  <a:pt x="581" y="209"/>
                  <a:pt x="581" y="209"/>
                </a:cubicBezTo>
                <a:cubicBezTo>
                  <a:pt x="581" y="209"/>
                  <a:pt x="581" y="209"/>
                  <a:pt x="581" y="210"/>
                </a:cubicBezTo>
                <a:cubicBezTo>
                  <a:pt x="581" y="210"/>
                  <a:pt x="581" y="211"/>
                  <a:pt x="581" y="211"/>
                </a:cubicBezTo>
                <a:cubicBezTo>
                  <a:pt x="581" y="211"/>
                  <a:pt x="581" y="211"/>
                  <a:pt x="580" y="211"/>
                </a:cubicBezTo>
                <a:cubicBezTo>
                  <a:pt x="580" y="211"/>
                  <a:pt x="579" y="212"/>
                  <a:pt x="579" y="211"/>
                </a:cubicBezTo>
                <a:cubicBezTo>
                  <a:pt x="581" y="209"/>
                  <a:pt x="581" y="209"/>
                  <a:pt x="579" y="207"/>
                </a:cubicBezTo>
                <a:cubicBezTo>
                  <a:pt x="579" y="207"/>
                  <a:pt x="578" y="207"/>
                  <a:pt x="579" y="206"/>
                </a:cubicBezTo>
                <a:cubicBezTo>
                  <a:pt x="580" y="205"/>
                  <a:pt x="579" y="203"/>
                  <a:pt x="579" y="201"/>
                </a:cubicBezTo>
                <a:cubicBezTo>
                  <a:pt x="579" y="199"/>
                  <a:pt x="578" y="198"/>
                  <a:pt x="578" y="196"/>
                </a:cubicBezTo>
                <a:cubicBezTo>
                  <a:pt x="577" y="194"/>
                  <a:pt x="576" y="194"/>
                  <a:pt x="574" y="195"/>
                </a:cubicBezTo>
                <a:cubicBezTo>
                  <a:pt x="574" y="195"/>
                  <a:pt x="573" y="194"/>
                  <a:pt x="572" y="194"/>
                </a:cubicBezTo>
                <a:cubicBezTo>
                  <a:pt x="571" y="193"/>
                  <a:pt x="570" y="191"/>
                  <a:pt x="569" y="191"/>
                </a:cubicBezTo>
                <a:cubicBezTo>
                  <a:pt x="567" y="191"/>
                  <a:pt x="565" y="191"/>
                  <a:pt x="563" y="192"/>
                </a:cubicBezTo>
                <a:cubicBezTo>
                  <a:pt x="561" y="193"/>
                  <a:pt x="560" y="193"/>
                  <a:pt x="558" y="192"/>
                </a:cubicBezTo>
                <a:cubicBezTo>
                  <a:pt x="557" y="191"/>
                  <a:pt x="557" y="191"/>
                  <a:pt x="556" y="191"/>
                </a:cubicBezTo>
                <a:cubicBezTo>
                  <a:pt x="555" y="192"/>
                  <a:pt x="553" y="192"/>
                  <a:pt x="552" y="192"/>
                </a:cubicBezTo>
                <a:cubicBezTo>
                  <a:pt x="551" y="193"/>
                  <a:pt x="551" y="192"/>
                  <a:pt x="550" y="192"/>
                </a:cubicBezTo>
                <a:cubicBezTo>
                  <a:pt x="549" y="191"/>
                  <a:pt x="548" y="191"/>
                  <a:pt x="548" y="191"/>
                </a:cubicBezTo>
                <a:cubicBezTo>
                  <a:pt x="547" y="192"/>
                  <a:pt x="547" y="193"/>
                  <a:pt x="547" y="193"/>
                </a:cubicBezTo>
                <a:cubicBezTo>
                  <a:pt x="547" y="194"/>
                  <a:pt x="547" y="195"/>
                  <a:pt x="547" y="196"/>
                </a:cubicBezTo>
                <a:cubicBezTo>
                  <a:pt x="547" y="196"/>
                  <a:pt x="547" y="197"/>
                  <a:pt x="546" y="197"/>
                </a:cubicBezTo>
                <a:cubicBezTo>
                  <a:pt x="545" y="198"/>
                  <a:pt x="545" y="198"/>
                  <a:pt x="544" y="197"/>
                </a:cubicBezTo>
                <a:cubicBezTo>
                  <a:pt x="543" y="197"/>
                  <a:pt x="542" y="197"/>
                  <a:pt x="542" y="197"/>
                </a:cubicBezTo>
                <a:cubicBezTo>
                  <a:pt x="542" y="197"/>
                  <a:pt x="542" y="197"/>
                  <a:pt x="542" y="198"/>
                </a:cubicBezTo>
                <a:cubicBezTo>
                  <a:pt x="542" y="198"/>
                  <a:pt x="541" y="198"/>
                  <a:pt x="541" y="198"/>
                </a:cubicBezTo>
                <a:cubicBezTo>
                  <a:pt x="540" y="199"/>
                  <a:pt x="538" y="198"/>
                  <a:pt x="537" y="198"/>
                </a:cubicBezTo>
                <a:cubicBezTo>
                  <a:pt x="536" y="198"/>
                  <a:pt x="536" y="197"/>
                  <a:pt x="536" y="196"/>
                </a:cubicBezTo>
                <a:cubicBezTo>
                  <a:pt x="536" y="196"/>
                  <a:pt x="537" y="196"/>
                  <a:pt x="537" y="196"/>
                </a:cubicBezTo>
                <a:cubicBezTo>
                  <a:pt x="537" y="196"/>
                  <a:pt x="537" y="196"/>
                  <a:pt x="537" y="196"/>
                </a:cubicBezTo>
                <a:cubicBezTo>
                  <a:pt x="538" y="196"/>
                  <a:pt x="538" y="196"/>
                  <a:pt x="538" y="196"/>
                </a:cubicBezTo>
                <a:cubicBezTo>
                  <a:pt x="539" y="196"/>
                  <a:pt x="539" y="196"/>
                  <a:pt x="539" y="195"/>
                </a:cubicBezTo>
                <a:cubicBezTo>
                  <a:pt x="539" y="191"/>
                  <a:pt x="542" y="190"/>
                  <a:pt x="543" y="187"/>
                </a:cubicBezTo>
                <a:cubicBezTo>
                  <a:pt x="544" y="186"/>
                  <a:pt x="544" y="186"/>
                  <a:pt x="543" y="186"/>
                </a:cubicBezTo>
                <a:cubicBezTo>
                  <a:pt x="543" y="185"/>
                  <a:pt x="542" y="184"/>
                  <a:pt x="541" y="183"/>
                </a:cubicBezTo>
                <a:cubicBezTo>
                  <a:pt x="540" y="182"/>
                  <a:pt x="540" y="182"/>
                  <a:pt x="539" y="182"/>
                </a:cubicBezTo>
                <a:cubicBezTo>
                  <a:pt x="537" y="182"/>
                  <a:pt x="534" y="182"/>
                  <a:pt x="533" y="184"/>
                </a:cubicBezTo>
                <a:cubicBezTo>
                  <a:pt x="532" y="184"/>
                  <a:pt x="532" y="184"/>
                  <a:pt x="532" y="184"/>
                </a:cubicBezTo>
                <a:cubicBezTo>
                  <a:pt x="532" y="184"/>
                  <a:pt x="531" y="184"/>
                  <a:pt x="531" y="184"/>
                </a:cubicBezTo>
                <a:cubicBezTo>
                  <a:pt x="531" y="184"/>
                  <a:pt x="530" y="184"/>
                  <a:pt x="530" y="184"/>
                </a:cubicBezTo>
                <a:cubicBezTo>
                  <a:pt x="530" y="183"/>
                  <a:pt x="530" y="183"/>
                  <a:pt x="530" y="183"/>
                </a:cubicBezTo>
                <a:cubicBezTo>
                  <a:pt x="531" y="183"/>
                  <a:pt x="531" y="183"/>
                  <a:pt x="531" y="183"/>
                </a:cubicBezTo>
                <a:cubicBezTo>
                  <a:pt x="531" y="183"/>
                  <a:pt x="532" y="183"/>
                  <a:pt x="532" y="183"/>
                </a:cubicBezTo>
                <a:cubicBezTo>
                  <a:pt x="532" y="183"/>
                  <a:pt x="532" y="182"/>
                  <a:pt x="532" y="182"/>
                </a:cubicBezTo>
                <a:cubicBezTo>
                  <a:pt x="533" y="182"/>
                  <a:pt x="533" y="181"/>
                  <a:pt x="532" y="181"/>
                </a:cubicBezTo>
                <a:cubicBezTo>
                  <a:pt x="532" y="180"/>
                  <a:pt x="531" y="180"/>
                  <a:pt x="531" y="181"/>
                </a:cubicBezTo>
                <a:cubicBezTo>
                  <a:pt x="530" y="181"/>
                  <a:pt x="529" y="181"/>
                  <a:pt x="529" y="181"/>
                </a:cubicBezTo>
                <a:cubicBezTo>
                  <a:pt x="527" y="182"/>
                  <a:pt x="525" y="180"/>
                  <a:pt x="523" y="181"/>
                </a:cubicBezTo>
                <a:cubicBezTo>
                  <a:pt x="523" y="181"/>
                  <a:pt x="523" y="181"/>
                  <a:pt x="522" y="181"/>
                </a:cubicBezTo>
                <a:cubicBezTo>
                  <a:pt x="522" y="181"/>
                  <a:pt x="522" y="180"/>
                  <a:pt x="522" y="180"/>
                </a:cubicBezTo>
                <a:cubicBezTo>
                  <a:pt x="522" y="180"/>
                  <a:pt x="522" y="180"/>
                  <a:pt x="522" y="180"/>
                </a:cubicBezTo>
                <a:cubicBezTo>
                  <a:pt x="524" y="180"/>
                  <a:pt x="525" y="178"/>
                  <a:pt x="526" y="178"/>
                </a:cubicBezTo>
                <a:cubicBezTo>
                  <a:pt x="528" y="178"/>
                  <a:pt x="529" y="178"/>
                  <a:pt x="530" y="177"/>
                </a:cubicBezTo>
                <a:cubicBezTo>
                  <a:pt x="530" y="177"/>
                  <a:pt x="531" y="176"/>
                  <a:pt x="531" y="175"/>
                </a:cubicBezTo>
                <a:cubicBezTo>
                  <a:pt x="531" y="175"/>
                  <a:pt x="531" y="175"/>
                  <a:pt x="531" y="175"/>
                </a:cubicBezTo>
                <a:cubicBezTo>
                  <a:pt x="532" y="174"/>
                  <a:pt x="532" y="173"/>
                  <a:pt x="533" y="173"/>
                </a:cubicBezTo>
                <a:cubicBezTo>
                  <a:pt x="533" y="173"/>
                  <a:pt x="534" y="173"/>
                  <a:pt x="534" y="173"/>
                </a:cubicBezTo>
                <a:cubicBezTo>
                  <a:pt x="535" y="173"/>
                  <a:pt x="535" y="173"/>
                  <a:pt x="535" y="173"/>
                </a:cubicBezTo>
                <a:cubicBezTo>
                  <a:pt x="535" y="173"/>
                  <a:pt x="535" y="172"/>
                  <a:pt x="535" y="172"/>
                </a:cubicBezTo>
                <a:cubicBezTo>
                  <a:pt x="534" y="171"/>
                  <a:pt x="533" y="169"/>
                  <a:pt x="533" y="168"/>
                </a:cubicBezTo>
                <a:cubicBezTo>
                  <a:pt x="533" y="167"/>
                  <a:pt x="533" y="166"/>
                  <a:pt x="532" y="167"/>
                </a:cubicBezTo>
                <a:cubicBezTo>
                  <a:pt x="528" y="167"/>
                  <a:pt x="527" y="166"/>
                  <a:pt x="526" y="163"/>
                </a:cubicBezTo>
                <a:cubicBezTo>
                  <a:pt x="525" y="163"/>
                  <a:pt x="525" y="162"/>
                  <a:pt x="524" y="163"/>
                </a:cubicBezTo>
                <a:cubicBezTo>
                  <a:pt x="524" y="163"/>
                  <a:pt x="523" y="163"/>
                  <a:pt x="523" y="162"/>
                </a:cubicBezTo>
                <a:cubicBezTo>
                  <a:pt x="522" y="161"/>
                  <a:pt x="521" y="161"/>
                  <a:pt x="520" y="161"/>
                </a:cubicBezTo>
                <a:cubicBezTo>
                  <a:pt x="520" y="162"/>
                  <a:pt x="520" y="162"/>
                  <a:pt x="520" y="162"/>
                </a:cubicBezTo>
                <a:cubicBezTo>
                  <a:pt x="519" y="163"/>
                  <a:pt x="519" y="164"/>
                  <a:pt x="518" y="164"/>
                </a:cubicBezTo>
                <a:cubicBezTo>
                  <a:pt x="518" y="164"/>
                  <a:pt x="517" y="165"/>
                  <a:pt x="517" y="165"/>
                </a:cubicBezTo>
                <a:cubicBezTo>
                  <a:pt x="516" y="164"/>
                  <a:pt x="515" y="164"/>
                  <a:pt x="515" y="165"/>
                </a:cubicBezTo>
                <a:cubicBezTo>
                  <a:pt x="514" y="165"/>
                  <a:pt x="514" y="166"/>
                  <a:pt x="513" y="166"/>
                </a:cubicBezTo>
                <a:cubicBezTo>
                  <a:pt x="513" y="167"/>
                  <a:pt x="513" y="167"/>
                  <a:pt x="512" y="168"/>
                </a:cubicBezTo>
                <a:cubicBezTo>
                  <a:pt x="512" y="168"/>
                  <a:pt x="512" y="168"/>
                  <a:pt x="512" y="168"/>
                </a:cubicBezTo>
                <a:cubicBezTo>
                  <a:pt x="511" y="168"/>
                  <a:pt x="511" y="168"/>
                  <a:pt x="511" y="168"/>
                </a:cubicBezTo>
                <a:cubicBezTo>
                  <a:pt x="511" y="168"/>
                  <a:pt x="511" y="168"/>
                  <a:pt x="511" y="169"/>
                </a:cubicBezTo>
                <a:cubicBezTo>
                  <a:pt x="511" y="169"/>
                  <a:pt x="510" y="170"/>
                  <a:pt x="510" y="170"/>
                </a:cubicBezTo>
                <a:cubicBezTo>
                  <a:pt x="508" y="172"/>
                  <a:pt x="507" y="173"/>
                  <a:pt x="506" y="175"/>
                </a:cubicBezTo>
                <a:cubicBezTo>
                  <a:pt x="506" y="175"/>
                  <a:pt x="506" y="175"/>
                  <a:pt x="506" y="175"/>
                </a:cubicBezTo>
                <a:cubicBezTo>
                  <a:pt x="506" y="175"/>
                  <a:pt x="505" y="176"/>
                  <a:pt x="505" y="176"/>
                </a:cubicBezTo>
                <a:cubicBezTo>
                  <a:pt x="504" y="178"/>
                  <a:pt x="503" y="179"/>
                  <a:pt x="503" y="180"/>
                </a:cubicBezTo>
                <a:cubicBezTo>
                  <a:pt x="502" y="181"/>
                  <a:pt x="501" y="182"/>
                  <a:pt x="502" y="183"/>
                </a:cubicBezTo>
                <a:cubicBezTo>
                  <a:pt x="502" y="184"/>
                  <a:pt x="502" y="184"/>
                  <a:pt x="502" y="184"/>
                </a:cubicBezTo>
                <a:cubicBezTo>
                  <a:pt x="502" y="185"/>
                  <a:pt x="501" y="185"/>
                  <a:pt x="501" y="185"/>
                </a:cubicBezTo>
                <a:cubicBezTo>
                  <a:pt x="501" y="185"/>
                  <a:pt x="500" y="185"/>
                  <a:pt x="500" y="185"/>
                </a:cubicBezTo>
                <a:cubicBezTo>
                  <a:pt x="500" y="185"/>
                  <a:pt x="500" y="185"/>
                  <a:pt x="500" y="185"/>
                </a:cubicBezTo>
                <a:cubicBezTo>
                  <a:pt x="499" y="187"/>
                  <a:pt x="499" y="190"/>
                  <a:pt x="501" y="191"/>
                </a:cubicBezTo>
                <a:cubicBezTo>
                  <a:pt x="502" y="191"/>
                  <a:pt x="502" y="192"/>
                  <a:pt x="502" y="193"/>
                </a:cubicBezTo>
                <a:cubicBezTo>
                  <a:pt x="501" y="195"/>
                  <a:pt x="500" y="196"/>
                  <a:pt x="500" y="198"/>
                </a:cubicBezTo>
                <a:cubicBezTo>
                  <a:pt x="498" y="198"/>
                  <a:pt x="496" y="200"/>
                  <a:pt x="494" y="199"/>
                </a:cubicBezTo>
                <a:cubicBezTo>
                  <a:pt x="494" y="199"/>
                  <a:pt x="494" y="199"/>
                  <a:pt x="494" y="199"/>
                </a:cubicBezTo>
                <a:cubicBezTo>
                  <a:pt x="492" y="200"/>
                  <a:pt x="490" y="200"/>
                  <a:pt x="487" y="199"/>
                </a:cubicBezTo>
                <a:cubicBezTo>
                  <a:pt x="487" y="199"/>
                  <a:pt x="486" y="198"/>
                  <a:pt x="486" y="199"/>
                </a:cubicBezTo>
                <a:cubicBezTo>
                  <a:pt x="486" y="199"/>
                  <a:pt x="486" y="199"/>
                  <a:pt x="486" y="200"/>
                </a:cubicBezTo>
                <a:cubicBezTo>
                  <a:pt x="486" y="201"/>
                  <a:pt x="486" y="202"/>
                  <a:pt x="487" y="202"/>
                </a:cubicBezTo>
                <a:cubicBezTo>
                  <a:pt x="489" y="204"/>
                  <a:pt x="491" y="207"/>
                  <a:pt x="492" y="209"/>
                </a:cubicBezTo>
                <a:cubicBezTo>
                  <a:pt x="492" y="210"/>
                  <a:pt x="492" y="211"/>
                  <a:pt x="492" y="211"/>
                </a:cubicBezTo>
                <a:cubicBezTo>
                  <a:pt x="492" y="211"/>
                  <a:pt x="492" y="210"/>
                  <a:pt x="491" y="210"/>
                </a:cubicBezTo>
                <a:cubicBezTo>
                  <a:pt x="491" y="209"/>
                  <a:pt x="490" y="209"/>
                  <a:pt x="490" y="209"/>
                </a:cubicBezTo>
                <a:cubicBezTo>
                  <a:pt x="489" y="209"/>
                  <a:pt x="488" y="209"/>
                  <a:pt x="488" y="208"/>
                </a:cubicBezTo>
                <a:cubicBezTo>
                  <a:pt x="489" y="206"/>
                  <a:pt x="487" y="206"/>
                  <a:pt x="487" y="206"/>
                </a:cubicBezTo>
                <a:cubicBezTo>
                  <a:pt x="485" y="207"/>
                  <a:pt x="485" y="207"/>
                  <a:pt x="485" y="205"/>
                </a:cubicBezTo>
                <a:cubicBezTo>
                  <a:pt x="484" y="206"/>
                  <a:pt x="482" y="207"/>
                  <a:pt x="481" y="208"/>
                </a:cubicBezTo>
                <a:cubicBezTo>
                  <a:pt x="481" y="208"/>
                  <a:pt x="481" y="208"/>
                  <a:pt x="480" y="208"/>
                </a:cubicBezTo>
                <a:cubicBezTo>
                  <a:pt x="480" y="208"/>
                  <a:pt x="480" y="208"/>
                  <a:pt x="480" y="208"/>
                </a:cubicBezTo>
                <a:cubicBezTo>
                  <a:pt x="480" y="209"/>
                  <a:pt x="480" y="209"/>
                  <a:pt x="479" y="209"/>
                </a:cubicBezTo>
                <a:cubicBezTo>
                  <a:pt x="480" y="209"/>
                  <a:pt x="480" y="209"/>
                  <a:pt x="480" y="209"/>
                </a:cubicBezTo>
                <a:cubicBezTo>
                  <a:pt x="480" y="210"/>
                  <a:pt x="480" y="210"/>
                  <a:pt x="480" y="210"/>
                </a:cubicBezTo>
                <a:cubicBezTo>
                  <a:pt x="480" y="211"/>
                  <a:pt x="479" y="211"/>
                  <a:pt x="479" y="210"/>
                </a:cubicBezTo>
                <a:cubicBezTo>
                  <a:pt x="479" y="210"/>
                  <a:pt x="478" y="210"/>
                  <a:pt x="478" y="210"/>
                </a:cubicBezTo>
                <a:cubicBezTo>
                  <a:pt x="478" y="211"/>
                  <a:pt x="476" y="211"/>
                  <a:pt x="478" y="212"/>
                </a:cubicBezTo>
                <a:cubicBezTo>
                  <a:pt x="478" y="212"/>
                  <a:pt x="478" y="213"/>
                  <a:pt x="478" y="213"/>
                </a:cubicBezTo>
                <a:cubicBezTo>
                  <a:pt x="478" y="214"/>
                  <a:pt x="478" y="213"/>
                  <a:pt x="477" y="213"/>
                </a:cubicBezTo>
                <a:cubicBezTo>
                  <a:pt x="477" y="213"/>
                  <a:pt x="476" y="213"/>
                  <a:pt x="476" y="213"/>
                </a:cubicBezTo>
                <a:cubicBezTo>
                  <a:pt x="475" y="214"/>
                  <a:pt x="474" y="214"/>
                  <a:pt x="474" y="213"/>
                </a:cubicBezTo>
                <a:cubicBezTo>
                  <a:pt x="474" y="213"/>
                  <a:pt x="475" y="212"/>
                  <a:pt x="475" y="212"/>
                </a:cubicBezTo>
                <a:cubicBezTo>
                  <a:pt x="475" y="211"/>
                  <a:pt x="475" y="211"/>
                  <a:pt x="474" y="210"/>
                </a:cubicBezTo>
                <a:cubicBezTo>
                  <a:pt x="473" y="210"/>
                  <a:pt x="473" y="211"/>
                  <a:pt x="472" y="211"/>
                </a:cubicBezTo>
                <a:cubicBezTo>
                  <a:pt x="472" y="212"/>
                  <a:pt x="471" y="212"/>
                  <a:pt x="471" y="213"/>
                </a:cubicBezTo>
                <a:cubicBezTo>
                  <a:pt x="472" y="213"/>
                  <a:pt x="473" y="213"/>
                  <a:pt x="473" y="213"/>
                </a:cubicBezTo>
                <a:cubicBezTo>
                  <a:pt x="473" y="215"/>
                  <a:pt x="471" y="216"/>
                  <a:pt x="469" y="216"/>
                </a:cubicBezTo>
                <a:cubicBezTo>
                  <a:pt x="469" y="215"/>
                  <a:pt x="470" y="215"/>
                  <a:pt x="470" y="215"/>
                </a:cubicBezTo>
                <a:cubicBezTo>
                  <a:pt x="470" y="214"/>
                  <a:pt x="470" y="213"/>
                  <a:pt x="469" y="212"/>
                </a:cubicBezTo>
                <a:cubicBezTo>
                  <a:pt x="469" y="212"/>
                  <a:pt x="469" y="212"/>
                  <a:pt x="468" y="213"/>
                </a:cubicBezTo>
                <a:cubicBezTo>
                  <a:pt x="468" y="215"/>
                  <a:pt x="467" y="214"/>
                  <a:pt x="466" y="214"/>
                </a:cubicBezTo>
                <a:cubicBezTo>
                  <a:pt x="465" y="213"/>
                  <a:pt x="466" y="212"/>
                  <a:pt x="466" y="212"/>
                </a:cubicBezTo>
                <a:cubicBezTo>
                  <a:pt x="467" y="210"/>
                  <a:pt x="466" y="209"/>
                  <a:pt x="465" y="209"/>
                </a:cubicBezTo>
                <a:cubicBezTo>
                  <a:pt x="463" y="208"/>
                  <a:pt x="462" y="209"/>
                  <a:pt x="461" y="209"/>
                </a:cubicBezTo>
                <a:cubicBezTo>
                  <a:pt x="460" y="210"/>
                  <a:pt x="459" y="210"/>
                  <a:pt x="459" y="209"/>
                </a:cubicBezTo>
                <a:cubicBezTo>
                  <a:pt x="459" y="208"/>
                  <a:pt x="458" y="208"/>
                  <a:pt x="458" y="209"/>
                </a:cubicBezTo>
                <a:cubicBezTo>
                  <a:pt x="457" y="209"/>
                  <a:pt x="457" y="211"/>
                  <a:pt x="455" y="209"/>
                </a:cubicBezTo>
                <a:cubicBezTo>
                  <a:pt x="455" y="209"/>
                  <a:pt x="452" y="209"/>
                  <a:pt x="452" y="209"/>
                </a:cubicBezTo>
                <a:cubicBezTo>
                  <a:pt x="452" y="210"/>
                  <a:pt x="452" y="210"/>
                  <a:pt x="452" y="210"/>
                </a:cubicBezTo>
                <a:cubicBezTo>
                  <a:pt x="453" y="211"/>
                  <a:pt x="451" y="211"/>
                  <a:pt x="451" y="211"/>
                </a:cubicBezTo>
                <a:cubicBezTo>
                  <a:pt x="450" y="211"/>
                  <a:pt x="450" y="211"/>
                  <a:pt x="449" y="211"/>
                </a:cubicBezTo>
                <a:cubicBezTo>
                  <a:pt x="449" y="211"/>
                  <a:pt x="449" y="210"/>
                  <a:pt x="449" y="210"/>
                </a:cubicBezTo>
                <a:cubicBezTo>
                  <a:pt x="448" y="209"/>
                  <a:pt x="448" y="210"/>
                  <a:pt x="448" y="211"/>
                </a:cubicBezTo>
                <a:cubicBezTo>
                  <a:pt x="448" y="212"/>
                  <a:pt x="447" y="212"/>
                  <a:pt x="447" y="212"/>
                </a:cubicBezTo>
                <a:cubicBezTo>
                  <a:pt x="445" y="212"/>
                  <a:pt x="446" y="214"/>
                  <a:pt x="445" y="215"/>
                </a:cubicBezTo>
                <a:cubicBezTo>
                  <a:pt x="445" y="215"/>
                  <a:pt x="446" y="215"/>
                  <a:pt x="446" y="215"/>
                </a:cubicBezTo>
                <a:cubicBezTo>
                  <a:pt x="446" y="215"/>
                  <a:pt x="446" y="215"/>
                  <a:pt x="446" y="214"/>
                </a:cubicBezTo>
                <a:cubicBezTo>
                  <a:pt x="446" y="214"/>
                  <a:pt x="447" y="213"/>
                  <a:pt x="447" y="214"/>
                </a:cubicBezTo>
                <a:cubicBezTo>
                  <a:pt x="448" y="216"/>
                  <a:pt x="450" y="215"/>
                  <a:pt x="452" y="215"/>
                </a:cubicBezTo>
                <a:cubicBezTo>
                  <a:pt x="451" y="216"/>
                  <a:pt x="451" y="216"/>
                  <a:pt x="450" y="216"/>
                </a:cubicBezTo>
                <a:cubicBezTo>
                  <a:pt x="447" y="218"/>
                  <a:pt x="444" y="219"/>
                  <a:pt x="441" y="219"/>
                </a:cubicBezTo>
                <a:cubicBezTo>
                  <a:pt x="441" y="219"/>
                  <a:pt x="440" y="219"/>
                  <a:pt x="440" y="220"/>
                </a:cubicBezTo>
                <a:cubicBezTo>
                  <a:pt x="440" y="221"/>
                  <a:pt x="439" y="221"/>
                  <a:pt x="439" y="220"/>
                </a:cubicBezTo>
                <a:cubicBezTo>
                  <a:pt x="438" y="220"/>
                  <a:pt x="437" y="220"/>
                  <a:pt x="437" y="221"/>
                </a:cubicBezTo>
                <a:cubicBezTo>
                  <a:pt x="437" y="223"/>
                  <a:pt x="435" y="222"/>
                  <a:pt x="434" y="223"/>
                </a:cubicBezTo>
                <a:cubicBezTo>
                  <a:pt x="434" y="224"/>
                  <a:pt x="434" y="222"/>
                  <a:pt x="433" y="222"/>
                </a:cubicBezTo>
                <a:cubicBezTo>
                  <a:pt x="433" y="222"/>
                  <a:pt x="433" y="224"/>
                  <a:pt x="431" y="222"/>
                </a:cubicBezTo>
                <a:cubicBezTo>
                  <a:pt x="431" y="222"/>
                  <a:pt x="431" y="222"/>
                  <a:pt x="431" y="223"/>
                </a:cubicBezTo>
                <a:cubicBezTo>
                  <a:pt x="430" y="223"/>
                  <a:pt x="429" y="223"/>
                  <a:pt x="428" y="223"/>
                </a:cubicBezTo>
                <a:cubicBezTo>
                  <a:pt x="427" y="224"/>
                  <a:pt x="425" y="224"/>
                  <a:pt x="425" y="225"/>
                </a:cubicBezTo>
                <a:cubicBezTo>
                  <a:pt x="425" y="226"/>
                  <a:pt x="425" y="226"/>
                  <a:pt x="425" y="226"/>
                </a:cubicBezTo>
                <a:cubicBezTo>
                  <a:pt x="424" y="227"/>
                  <a:pt x="423" y="226"/>
                  <a:pt x="423" y="227"/>
                </a:cubicBezTo>
                <a:cubicBezTo>
                  <a:pt x="423" y="228"/>
                  <a:pt x="422" y="228"/>
                  <a:pt x="422" y="227"/>
                </a:cubicBezTo>
                <a:cubicBezTo>
                  <a:pt x="420" y="226"/>
                  <a:pt x="420" y="228"/>
                  <a:pt x="419" y="228"/>
                </a:cubicBezTo>
                <a:cubicBezTo>
                  <a:pt x="418" y="229"/>
                  <a:pt x="418" y="229"/>
                  <a:pt x="418" y="230"/>
                </a:cubicBezTo>
                <a:cubicBezTo>
                  <a:pt x="416" y="231"/>
                  <a:pt x="414" y="233"/>
                  <a:pt x="413" y="236"/>
                </a:cubicBezTo>
                <a:cubicBezTo>
                  <a:pt x="413" y="236"/>
                  <a:pt x="413" y="238"/>
                  <a:pt x="412" y="237"/>
                </a:cubicBezTo>
                <a:cubicBezTo>
                  <a:pt x="410" y="236"/>
                  <a:pt x="408" y="237"/>
                  <a:pt x="406" y="236"/>
                </a:cubicBezTo>
                <a:cubicBezTo>
                  <a:pt x="406" y="235"/>
                  <a:pt x="405" y="236"/>
                  <a:pt x="405" y="237"/>
                </a:cubicBezTo>
                <a:cubicBezTo>
                  <a:pt x="404" y="237"/>
                  <a:pt x="405" y="237"/>
                  <a:pt x="405" y="237"/>
                </a:cubicBezTo>
                <a:cubicBezTo>
                  <a:pt x="406" y="238"/>
                  <a:pt x="407" y="238"/>
                  <a:pt x="409" y="238"/>
                </a:cubicBezTo>
                <a:cubicBezTo>
                  <a:pt x="409" y="238"/>
                  <a:pt x="410" y="239"/>
                  <a:pt x="410" y="239"/>
                </a:cubicBezTo>
                <a:cubicBezTo>
                  <a:pt x="410" y="240"/>
                  <a:pt x="410" y="240"/>
                  <a:pt x="409" y="241"/>
                </a:cubicBezTo>
                <a:cubicBezTo>
                  <a:pt x="409" y="241"/>
                  <a:pt x="408" y="241"/>
                  <a:pt x="408" y="240"/>
                </a:cubicBezTo>
                <a:cubicBezTo>
                  <a:pt x="408" y="240"/>
                  <a:pt x="407" y="240"/>
                  <a:pt x="407" y="240"/>
                </a:cubicBezTo>
                <a:cubicBezTo>
                  <a:pt x="407" y="240"/>
                  <a:pt x="407" y="240"/>
                  <a:pt x="407" y="241"/>
                </a:cubicBezTo>
                <a:cubicBezTo>
                  <a:pt x="408" y="242"/>
                  <a:pt x="407" y="242"/>
                  <a:pt x="406" y="243"/>
                </a:cubicBezTo>
                <a:cubicBezTo>
                  <a:pt x="406" y="240"/>
                  <a:pt x="406" y="240"/>
                  <a:pt x="404" y="240"/>
                </a:cubicBezTo>
                <a:cubicBezTo>
                  <a:pt x="403" y="240"/>
                  <a:pt x="401" y="240"/>
                  <a:pt x="402" y="242"/>
                </a:cubicBezTo>
                <a:cubicBezTo>
                  <a:pt x="402" y="242"/>
                  <a:pt x="402" y="243"/>
                  <a:pt x="402" y="242"/>
                </a:cubicBezTo>
                <a:cubicBezTo>
                  <a:pt x="401" y="242"/>
                  <a:pt x="401" y="242"/>
                  <a:pt x="400" y="242"/>
                </a:cubicBezTo>
                <a:cubicBezTo>
                  <a:pt x="400" y="242"/>
                  <a:pt x="400" y="243"/>
                  <a:pt x="401" y="243"/>
                </a:cubicBezTo>
                <a:cubicBezTo>
                  <a:pt x="402" y="244"/>
                  <a:pt x="402" y="245"/>
                  <a:pt x="402" y="246"/>
                </a:cubicBezTo>
                <a:cubicBezTo>
                  <a:pt x="401" y="246"/>
                  <a:pt x="400" y="247"/>
                  <a:pt x="400" y="245"/>
                </a:cubicBezTo>
                <a:cubicBezTo>
                  <a:pt x="400" y="245"/>
                  <a:pt x="400" y="244"/>
                  <a:pt x="399" y="244"/>
                </a:cubicBezTo>
                <a:cubicBezTo>
                  <a:pt x="398" y="244"/>
                  <a:pt x="399" y="245"/>
                  <a:pt x="399" y="245"/>
                </a:cubicBezTo>
                <a:cubicBezTo>
                  <a:pt x="399" y="246"/>
                  <a:pt x="399" y="247"/>
                  <a:pt x="398" y="246"/>
                </a:cubicBezTo>
                <a:cubicBezTo>
                  <a:pt x="397" y="246"/>
                  <a:pt x="397" y="247"/>
                  <a:pt x="397" y="248"/>
                </a:cubicBezTo>
                <a:cubicBezTo>
                  <a:pt x="397" y="248"/>
                  <a:pt x="398" y="249"/>
                  <a:pt x="398" y="249"/>
                </a:cubicBezTo>
                <a:cubicBezTo>
                  <a:pt x="400" y="249"/>
                  <a:pt x="401" y="251"/>
                  <a:pt x="403" y="251"/>
                </a:cubicBezTo>
                <a:cubicBezTo>
                  <a:pt x="403" y="252"/>
                  <a:pt x="403" y="253"/>
                  <a:pt x="403" y="254"/>
                </a:cubicBezTo>
                <a:cubicBezTo>
                  <a:pt x="402" y="253"/>
                  <a:pt x="401" y="253"/>
                  <a:pt x="399" y="254"/>
                </a:cubicBezTo>
                <a:cubicBezTo>
                  <a:pt x="399" y="255"/>
                  <a:pt x="400" y="255"/>
                  <a:pt x="400" y="255"/>
                </a:cubicBezTo>
                <a:cubicBezTo>
                  <a:pt x="400" y="256"/>
                  <a:pt x="400" y="255"/>
                  <a:pt x="399" y="255"/>
                </a:cubicBezTo>
                <a:cubicBezTo>
                  <a:pt x="399" y="255"/>
                  <a:pt x="398" y="255"/>
                  <a:pt x="398" y="255"/>
                </a:cubicBezTo>
                <a:cubicBezTo>
                  <a:pt x="398" y="256"/>
                  <a:pt x="398" y="256"/>
                  <a:pt x="398" y="257"/>
                </a:cubicBezTo>
                <a:cubicBezTo>
                  <a:pt x="398" y="258"/>
                  <a:pt x="399" y="257"/>
                  <a:pt x="399" y="257"/>
                </a:cubicBezTo>
                <a:cubicBezTo>
                  <a:pt x="401" y="257"/>
                  <a:pt x="402" y="258"/>
                  <a:pt x="403" y="260"/>
                </a:cubicBezTo>
                <a:cubicBezTo>
                  <a:pt x="404" y="260"/>
                  <a:pt x="404" y="260"/>
                  <a:pt x="404" y="261"/>
                </a:cubicBezTo>
                <a:cubicBezTo>
                  <a:pt x="403" y="261"/>
                  <a:pt x="404" y="261"/>
                  <a:pt x="404" y="262"/>
                </a:cubicBezTo>
                <a:cubicBezTo>
                  <a:pt x="405" y="262"/>
                  <a:pt x="405" y="263"/>
                  <a:pt x="406" y="263"/>
                </a:cubicBezTo>
                <a:cubicBezTo>
                  <a:pt x="405" y="264"/>
                  <a:pt x="404" y="263"/>
                  <a:pt x="403" y="264"/>
                </a:cubicBezTo>
                <a:cubicBezTo>
                  <a:pt x="404" y="265"/>
                  <a:pt x="405" y="265"/>
                  <a:pt x="406" y="266"/>
                </a:cubicBezTo>
                <a:cubicBezTo>
                  <a:pt x="406" y="266"/>
                  <a:pt x="406" y="267"/>
                  <a:pt x="406" y="268"/>
                </a:cubicBezTo>
                <a:cubicBezTo>
                  <a:pt x="406" y="268"/>
                  <a:pt x="405" y="268"/>
                  <a:pt x="405" y="268"/>
                </a:cubicBezTo>
                <a:cubicBezTo>
                  <a:pt x="403" y="268"/>
                  <a:pt x="401" y="267"/>
                  <a:pt x="399" y="268"/>
                </a:cubicBezTo>
                <a:cubicBezTo>
                  <a:pt x="398" y="269"/>
                  <a:pt x="398" y="270"/>
                  <a:pt x="396" y="269"/>
                </a:cubicBezTo>
                <a:cubicBezTo>
                  <a:pt x="395" y="269"/>
                  <a:pt x="395" y="270"/>
                  <a:pt x="395" y="271"/>
                </a:cubicBezTo>
                <a:cubicBezTo>
                  <a:pt x="395" y="272"/>
                  <a:pt x="393" y="272"/>
                  <a:pt x="392" y="272"/>
                </a:cubicBezTo>
                <a:cubicBezTo>
                  <a:pt x="391" y="271"/>
                  <a:pt x="389" y="271"/>
                  <a:pt x="388" y="271"/>
                </a:cubicBezTo>
                <a:cubicBezTo>
                  <a:pt x="387" y="272"/>
                  <a:pt x="385" y="272"/>
                  <a:pt x="383" y="273"/>
                </a:cubicBezTo>
                <a:cubicBezTo>
                  <a:pt x="382" y="273"/>
                  <a:pt x="381" y="274"/>
                  <a:pt x="380" y="274"/>
                </a:cubicBezTo>
                <a:cubicBezTo>
                  <a:pt x="378" y="274"/>
                  <a:pt x="378" y="274"/>
                  <a:pt x="378" y="274"/>
                </a:cubicBezTo>
                <a:cubicBezTo>
                  <a:pt x="375" y="274"/>
                  <a:pt x="373" y="273"/>
                  <a:pt x="370" y="274"/>
                </a:cubicBezTo>
                <a:cubicBezTo>
                  <a:pt x="368" y="274"/>
                  <a:pt x="365" y="276"/>
                  <a:pt x="362" y="275"/>
                </a:cubicBezTo>
                <a:cubicBezTo>
                  <a:pt x="362" y="275"/>
                  <a:pt x="361" y="275"/>
                  <a:pt x="361" y="276"/>
                </a:cubicBezTo>
                <a:cubicBezTo>
                  <a:pt x="361" y="276"/>
                  <a:pt x="361" y="277"/>
                  <a:pt x="362" y="277"/>
                </a:cubicBezTo>
                <a:cubicBezTo>
                  <a:pt x="363" y="277"/>
                  <a:pt x="363" y="278"/>
                  <a:pt x="362" y="279"/>
                </a:cubicBezTo>
                <a:cubicBezTo>
                  <a:pt x="362" y="279"/>
                  <a:pt x="362" y="280"/>
                  <a:pt x="361" y="280"/>
                </a:cubicBezTo>
                <a:cubicBezTo>
                  <a:pt x="360" y="281"/>
                  <a:pt x="360" y="282"/>
                  <a:pt x="362" y="282"/>
                </a:cubicBezTo>
                <a:cubicBezTo>
                  <a:pt x="362" y="283"/>
                  <a:pt x="363" y="283"/>
                  <a:pt x="362" y="284"/>
                </a:cubicBezTo>
                <a:cubicBezTo>
                  <a:pt x="361" y="285"/>
                  <a:pt x="362" y="286"/>
                  <a:pt x="363" y="288"/>
                </a:cubicBezTo>
                <a:cubicBezTo>
                  <a:pt x="364" y="289"/>
                  <a:pt x="364" y="290"/>
                  <a:pt x="363" y="292"/>
                </a:cubicBezTo>
                <a:cubicBezTo>
                  <a:pt x="363" y="293"/>
                  <a:pt x="363" y="295"/>
                  <a:pt x="363" y="297"/>
                </a:cubicBezTo>
                <a:cubicBezTo>
                  <a:pt x="363" y="297"/>
                  <a:pt x="364" y="297"/>
                  <a:pt x="363" y="298"/>
                </a:cubicBezTo>
                <a:cubicBezTo>
                  <a:pt x="363" y="300"/>
                  <a:pt x="364" y="301"/>
                  <a:pt x="365" y="302"/>
                </a:cubicBezTo>
                <a:cubicBezTo>
                  <a:pt x="365" y="303"/>
                  <a:pt x="366" y="303"/>
                  <a:pt x="368" y="303"/>
                </a:cubicBezTo>
                <a:cubicBezTo>
                  <a:pt x="369" y="303"/>
                  <a:pt x="371" y="305"/>
                  <a:pt x="372" y="305"/>
                </a:cubicBezTo>
                <a:cubicBezTo>
                  <a:pt x="373" y="304"/>
                  <a:pt x="373" y="305"/>
                  <a:pt x="373" y="305"/>
                </a:cubicBezTo>
                <a:cubicBezTo>
                  <a:pt x="374" y="307"/>
                  <a:pt x="374" y="308"/>
                  <a:pt x="374" y="309"/>
                </a:cubicBezTo>
                <a:cubicBezTo>
                  <a:pt x="375" y="311"/>
                  <a:pt x="376" y="313"/>
                  <a:pt x="378" y="313"/>
                </a:cubicBezTo>
                <a:cubicBezTo>
                  <a:pt x="380" y="314"/>
                  <a:pt x="381" y="315"/>
                  <a:pt x="381" y="317"/>
                </a:cubicBezTo>
                <a:cubicBezTo>
                  <a:pt x="381" y="317"/>
                  <a:pt x="381" y="318"/>
                  <a:pt x="382" y="318"/>
                </a:cubicBezTo>
                <a:cubicBezTo>
                  <a:pt x="383" y="319"/>
                  <a:pt x="383" y="321"/>
                  <a:pt x="381" y="322"/>
                </a:cubicBezTo>
                <a:cubicBezTo>
                  <a:pt x="381" y="323"/>
                  <a:pt x="381" y="323"/>
                  <a:pt x="381" y="323"/>
                </a:cubicBezTo>
                <a:cubicBezTo>
                  <a:pt x="381" y="325"/>
                  <a:pt x="381" y="326"/>
                  <a:pt x="380" y="327"/>
                </a:cubicBezTo>
                <a:cubicBezTo>
                  <a:pt x="379" y="327"/>
                  <a:pt x="380" y="330"/>
                  <a:pt x="380" y="331"/>
                </a:cubicBezTo>
                <a:cubicBezTo>
                  <a:pt x="381" y="333"/>
                  <a:pt x="382" y="335"/>
                  <a:pt x="382" y="338"/>
                </a:cubicBezTo>
                <a:cubicBezTo>
                  <a:pt x="382" y="339"/>
                  <a:pt x="383" y="340"/>
                  <a:pt x="383" y="342"/>
                </a:cubicBezTo>
                <a:cubicBezTo>
                  <a:pt x="384" y="343"/>
                  <a:pt x="384" y="343"/>
                  <a:pt x="383" y="344"/>
                </a:cubicBezTo>
                <a:cubicBezTo>
                  <a:pt x="383" y="345"/>
                  <a:pt x="382" y="345"/>
                  <a:pt x="382" y="344"/>
                </a:cubicBezTo>
                <a:cubicBezTo>
                  <a:pt x="382" y="343"/>
                  <a:pt x="382" y="342"/>
                  <a:pt x="381" y="342"/>
                </a:cubicBezTo>
                <a:cubicBezTo>
                  <a:pt x="381" y="342"/>
                  <a:pt x="381" y="342"/>
                  <a:pt x="381" y="342"/>
                </a:cubicBezTo>
                <a:cubicBezTo>
                  <a:pt x="381" y="342"/>
                  <a:pt x="380" y="342"/>
                  <a:pt x="381" y="343"/>
                </a:cubicBezTo>
                <a:cubicBezTo>
                  <a:pt x="381" y="343"/>
                  <a:pt x="381" y="345"/>
                  <a:pt x="382" y="346"/>
                </a:cubicBezTo>
                <a:cubicBezTo>
                  <a:pt x="381" y="346"/>
                  <a:pt x="380" y="346"/>
                  <a:pt x="379" y="347"/>
                </a:cubicBezTo>
                <a:cubicBezTo>
                  <a:pt x="379" y="347"/>
                  <a:pt x="378" y="347"/>
                  <a:pt x="378" y="347"/>
                </a:cubicBezTo>
                <a:cubicBezTo>
                  <a:pt x="378" y="348"/>
                  <a:pt x="379" y="349"/>
                  <a:pt x="379" y="349"/>
                </a:cubicBezTo>
                <a:cubicBezTo>
                  <a:pt x="379" y="349"/>
                  <a:pt x="379" y="350"/>
                  <a:pt x="379" y="350"/>
                </a:cubicBezTo>
                <a:cubicBezTo>
                  <a:pt x="378" y="350"/>
                  <a:pt x="378" y="349"/>
                  <a:pt x="378" y="349"/>
                </a:cubicBezTo>
                <a:cubicBezTo>
                  <a:pt x="377" y="349"/>
                  <a:pt x="378" y="349"/>
                  <a:pt x="378" y="350"/>
                </a:cubicBezTo>
                <a:cubicBezTo>
                  <a:pt x="377" y="349"/>
                  <a:pt x="376" y="349"/>
                  <a:pt x="376" y="348"/>
                </a:cubicBezTo>
                <a:cubicBezTo>
                  <a:pt x="376" y="347"/>
                  <a:pt x="377" y="347"/>
                  <a:pt x="377" y="346"/>
                </a:cubicBezTo>
                <a:cubicBezTo>
                  <a:pt x="378" y="345"/>
                  <a:pt x="379" y="343"/>
                  <a:pt x="377" y="342"/>
                </a:cubicBezTo>
                <a:cubicBezTo>
                  <a:pt x="377" y="342"/>
                  <a:pt x="377" y="341"/>
                  <a:pt x="377" y="341"/>
                </a:cubicBezTo>
                <a:cubicBezTo>
                  <a:pt x="378" y="341"/>
                  <a:pt x="378" y="340"/>
                  <a:pt x="379" y="339"/>
                </a:cubicBezTo>
                <a:cubicBezTo>
                  <a:pt x="379" y="338"/>
                  <a:pt x="378" y="336"/>
                  <a:pt x="379" y="335"/>
                </a:cubicBezTo>
                <a:cubicBezTo>
                  <a:pt x="380" y="334"/>
                  <a:pt x="379" y="333"/>
                  <a:pt x="378" y="333"/>
                </a:cubicBezTo>
                <a:cubicBezTo>
                  <a:pt x="378" y="333"/>
                  <a:pt x="378" y="333"/>
                  <a:pt x="378" y="334"/>
                </a:cubicBezTo>
                <a:cubicBezTo>
                  <a:pt x="378" y="334"/>
                  <a:pt x="377" y="335"/>
                  <a:pt x="377" y="335"/>
                </a:cubicBezTo>
                <a:cubicBezTo>
                  <a:pt x="377" y="335"/>
                  <a:pt x="376" y="334"/>
                  <a:pt x="376" y="334"/>
                </a:cubicBezTo>
                <a:cubicBezTo>
                  <a:pt x="376" y="334"/>
                  <a:pt x="376" y="333"/>
                  <a:pt x="375" y="333"/>
                </a:cubicBezTo>
                <a:cubicBezTo>
                  <a:pt x="375" y="334"/>
                  <a:pt x="375" y="336"/>
                  <a:pt x="376" y="337"/>
                </a:cubicBezTo>
                <a:cubicBezTo>
                  <a:pt x="376" y="337"/>
                  <a:pt x="376" y="337"/>
                  <a:pt x="376" y="337"/>
                </a:cubicBezTo>
                <a:cubicBezTo>
                  <a:pt x="373" y="338"/>
                  <a:pt x="375" y="341"/>
                  <a:pt x="373" y="341"/>
                </a:cubicBezTo>
                <a:cubicBezTo>
                  <a:pt x="373" y="341"/>
                  <a:pt x="373" y="342"/>
                  <a:pt x="373" y="342"/>
                </a:cubicBezTo>
                <a:cubicBezTo>
                  <a:pt x="373" y="342"/>
                  <a:pt x="374" y="343"/>
                  <a:pt x="373" y="343"/>
                </a:cubicBezTo>
                <a:cubicBezTo>
                  <a:pt x="372" y="343"/>
                  <a:pt x="372" y="342"/>
                  <a:pt x="372" y="342"/>
                </a:cubicBezTo>
                <a:cubicBezTo>
                  <a:pt x="372" y="341"/>
                  <a:pt x="372" y="341"/>
                  <a:pt x="373" y="340"/>
                </a:cubicBezTo>
                <a:cubicBezTo>
                  <a:pt x="374" y="340"/>
                  <a:pt x="373" y="339"/>
                  <a:pt x="373" y="339"/>
                </a:cubicBezTo>
                <a:cubicBezTo>
                  <a:pt x="373" y="339"/>
                  <a:pt x="374" y="338"/>
                  <a:pt x="374" y="337"/>
                </a:cubicBezTo>
                <a:cubicBezTo>
                  <a:pt x="373" y="336"/>
                  <a:pt x="373" y="335"/>
                  <a:pt x="374" y="335"/>
                </a:cubicBezTo>
                <a:cubicBezTo>
                  <a:pt x="375" y="334"/>
                  <a:pt x="375" y="334"/>
                  <a:pt x="374" y="333"/>
                </a:cubicBezTo>
                <a:cubicBezTo>
                  <a:pt x="374" y="333"/>
                  <a:pt x="374" y="333"/>
                  <a:pt x="373" y="333"/>
                </a:cubicBezTo>
                <a:cubicBezTo>
                  <a:pt x="373" y="333"/>
                  <a:pt x="373" y="334"/>
                  <a:pt x="373" y="334"/>
                </a:cubicBezTo>
                <a:cubicBezTo>
                  <a:pt x="373" y="333"/>
                  <a:pt x="373" y="333"/>
                  <a:pt x="373" y="333"/>
                </a:cubicBezTo>
                <a:cubicBezTo>
                  <a:pt x="374" y="332"/>
                  <a:pt x="374" y="331"/>
                  <a:pt x="373" y="330"/>
                </a:cubicBezTo>
                <a:cubicBezTo>
                  <a:pt x="372" y="328"/>
                  <a:pt x="373" y="327"/>
                  <a:pt x="374" y="326"/>
                </a:cubicBezTo>
                <a:cubicBezTo>
                  <a:pt x="375" y="325"/>
                  <a:pt x="376" y="324"/>
                  <a:pt x="377" y="324"/>
                </a:cubicBezTo>
                <a:cubicBezTo>
                  <a:pt x="378" y="324"/>
                  <a:pt x="379" y="323"/>
                  <a:pt x="378" y="323"/>
                </a:cubicBezTo>
                <a:cubicBezTo>
                  <a:pt x="377" y="321"/>
                  <a:pt x="378" y="321"/>
                  <a:pt x="379" y="320"/>
                </a:cubicBezTo>
                <a:cubicBezTo>
                  <a:pt x="380" y="319"/>
                  <a:pt x="380" y="317"/>
                  <a:pt x="379" y="317"/>
                </a:cubicBezTo>
                <a:cubicBezTo>
                  <a:pt x="378" y="316"/>
                  <a:pt x="376" y="316"/>
                  <a:pt x="374" y="317"/>
                </a:cubicBezTo>
                <a:cubicBezTo>
                  <a:pt x="372" y="318"/>
                  <a:pt x="370" y="318"/>
                  <a:pt x="368" y="317"/>
                </a:cubicBezTo>
                <a:cubicBezTo>
                  <a:pt x="368" y="317"/>
                  <a:pt x="367" y="317"/>
                  <a:pt x="367" y="316"/>
                </a:cubicBezTo>
                <a:cubicBezTo>
                  <a:pt x="367" y="314"/>
                  <a:pt x="365" y="313"/>
                  <a:pt x="364" y="312"/>
                </a:cubicBezTo>
                <a:cubicBezTo>
                  <a:pt x="364" y="311"/>
                  <a:pt x="363" y="311"/>
                  <a:pt x="363" y="310"/>
                </a:cubicBezTo>
                <a:cubicBezTo>
                  <a:pt x="363" y="309"/>
                  <a:pt x="363" y="309"/>
                  <a:pt x="362" y="309"/>
                </a:cubicBezTo>
                <a:cubicBezTo>
                  <a:pt x="360" y="308"/>
                  <a:pt x="357" y="307"/>
                  <a:pt x="356" y="305"/>
                </a:cubicBezTo>
                <a:cubicBezTo>
                  <a:pt x="354" y="302"/>
                  <a:pt x="351" y="303"/>
                  <a:pt x="348" y="303"/>
                </a:cubicBezTo>
                <a:cubicBezTo>
                  <a:pt x="347" y="303"/>
                  <a:pt x="346" y="303"/>
                  <a:pt x="344" y="304"/>
                </a:cubicBezTo>
                <a:cubicBezTo>
                  <a:pt x="344" y="304"/>
                  <a:pt x="343" y="305"/>
                  <a:pt x="343" y="304"/>
                </a:cubicBezTo>
                <a:cubicBezTo>
                  <a:pt x="343" y="303"/>
                  <a:pt x="343" y="303"/>
                  <a:pt x="344" y="303"/>
                </a:cubicBezTo>
                <a:cubicBezTo>
                  <a:pt x="345" y="303"/>
                  <a:pt x="345" y="302"/>
                  <a:pt x="346" y="301"/>
                </a:cubicBezTo>
                <a:cubicBezTo>
                  <a:pt x="346" y="301"/>
                  <a:pt x="347" y="300"/>
                  <a:pt x="346" y="300"/>
                </a:cubicBezTo>
                <a:cubicBezTo>
                  <a:pt x="346" y="298"/>
                  <a:pt x="342" y="297"/>
                  <a:pt x="341" y="298"/>
                </a:cubicBezTo>
                <a:cubicBezTo>
                  <a:pt x="339" y="300"/>
                  <a:pt x="338" y="302"/>
                  <a:pt x="337" y="303"/>
                </a:cubicBezTo>
                <a:cubicBezTo>
                  <a:pt x="336" y="304"/>
                  <a:pt x="337" y="305"/>
                  <a:pt x="338" y="305"/>
                </a:cubicBezTo>
                <a:cubicBezTo>
                  <a:pt x="340" y="305"/>
                  <a:pt x="341" y="305"/>
                  <a:pt x="343" y="305"/>
                </a:cubicBezTo>
                <a:cubicBezTo>
                  <a:pt x="343" y="306"/>
                  <a:pt x="342" y="307"/>
                  <a:pt x="341" y="307"/>
                </a:cubicBezTo>
                <a:cubicBezTo>
                  <a:pt x="340" y="308"/>
                  <a:pt x="340" y="308"/>
                  <a:pt x="340" y="309"/>
                </a:cubicBezTo>
                <a:cubicBezTo>
                  <a:pt x="341" y="309"/>
                  <a:pt x="341" y="310"/>
                  <a:pt x="341" y="309"/>
                </a:cubicBezTo>
                <a:cubicBezTo>
                  <a:pt x="343" y="308"/>
                  <a:pt x="344" y="309"/>
                  <a:pt x="345" y="310"/>
                </a:cubicBezTo>
                <a:cubicBezTo>
                  <a:pt x="346" y="312"/>
                  <a:pt x="346" y="313"/>
                  <a:pt x="345" y="314"/>
                </a:cubicBezTo>
                <a:cubicBezTo>
                  <a:pt x="344" y="315"/>
                  <a:pt x="342" y="315"/>
                  <a:pt x="341" y="314"/>
                </a:cubicBezTo>
                <a:cubicBezTo>
                  <a:pt x="340" y="313"/>
                  <a:pt x="338" y="312"/>
                  <a:pt x="337" y="310"/>
                </a:cubicBezTo>
                <a:cubicBezTo>
                  <a:pt x="337" y="310"/>
                  <a:pt x="336" y="310"/>
                  <a:pt x="336" y="310"/>
                </a:cubicBezTo>
                <a:cubicBezTo>
                  <a:pt x="335" y="310"/>
                  <a:pt x="334" y="310"/>
                  <a:pt x="334" y="311"/>
                </a:cubicBezTo>
                <a:cubicBezTo>
                  <a:pt x="332" y="312"/>
                  <a:pt x="331" y="313"/>
                  <a:pt x="331" y="314"/>
                </a:cubicBezTo>
                <a:cubicBezTo>
                  <a:pt x="331" y="316"/>
                  <a:pt x="332" y="318"/>
                  <a:pt x="332" y="320"/>
                </a:cubicBezTo>
                <a:cubicBezTo>
                  <a:pt x="332" y="320"/>
                  <a:pt x="333" y="321"/>
                  <a:pt x="333" y="321"/>
                </a:cubicBezTo>
                <a:cubicBezTo>
                  <a:pt x="334" y="321"/>
                  <a:pt x="335" y="322"/>
                  <a:pt x="335" y="322"/>
                </a:cubicBezTo>
                <a:cubicBezTo>
                  <a:pt x="337" y="324"/>
                  <a:pt x="339" y="324"/>
                  <a:pt x="340" y="326"/>
                </a:cubicBezTo>
                <a:cubicBezTo>
                  <a:pt x="341" y="327"/>
                  <a:pt x="341" y="326"/>
                  <a:pt x="342" y="326"/>
                </a:cubicBezTo>
                <a:cubicBezTo>
                  <a:pt x="343" y="325"/>
                  <a:pt x="344" y="328"/>
                  <a:pt x="346" y="327"/>
                </a:cubicBezTo>
                <a:cubicBezTo>
                  <a:pt x="347" y="327"/>
                  <a:pt x="346" y="328"/>
                  <a:pt x="346" y="328"/>
                </a:cubicBezTo>
                <a:cubicBezTo>
                  <a:pt x="346" y="331"/>
                  <a:pt x="347" y="333"/>
                  <a:pt x="349" y="334"/>
                </a:cubicBezTo>
                <a:cubicBezTo>
                  <a:pt x="348" y="334"/>
                  <a:pt x="347" y="334"/>
                  <a:pt x="347" y="334"/>
                </a:cubicBezTo>
                <a:cubicBezTo>
                  <a:pt x="346" y="333"/>
                  <a:pt x="344" y="334"/>
                  <a:pt x="344" y="332"/>
                </a:cubicBezTo>
                <a:cubicBezTo>
                  <a:pt x="344" y="330"/>
                  <a:pt x="343" y="329"/>
                  <a:pt x="341" y="329"/>
                </a:cubicBezTo>
                <a:cubicBezTo>
                  <a:pt x="338" y="330"/>
                  <a:pt x="336" y="328"/>
                  <a:pt x="333" y="328"/>
                </a:cubicBezTo>
                <a:cubicBezTo>
                  <a:pt x="331" y="328"/>
                  <a:pt x="329" y="328"/>
                  <a:pt x="327" y="326"/>
                </a:cubicBezTo>
                <a:cubicBezTo>
                  <a:pt x="326" y="325"/>
                  <a:pt x="325" y="324"/>
                  <a:pt x="326" y="323"/>
                </a:cubicBezTo>
                <a:cubicBezTo>
                  <a:pt x="327" y="321"/>
                  <a:pt x="327" y="319"/>
                  <a:pt x="326" y="318"/>
                </a:cubicBezTo>
                <a:cubicBezTo>
                  <a:pt x="326" y="317"/>
                  <a:pt x="325" y="316"/>
                  <a:pt x="326" y="314"/>
                </a:cubicBezTo>
                <a:cubicBezTo>
                  <a:pt x="326" y="313"/>
                  <a:pt x="327" y="312"/>
                  <a:pt x="327" y="310"/>
                </a:cubicBezTo>
                <a:cubicBezTo>
                  <a:pt x="327" y="309"/>
                  <a:pt x="327" y="308"/>
                  <a:pt x="328" y="306"/>
                </a:cubicBezTo>
                <a:cubicBezTo>
                  <a:pt x="329" y="304"/>
                  <a:pt x="327" y="302"/>
                  <a:pt x="328" y="299"/>
                </a:cubicBezTo>
                <a:cubicBezTo>
                  <a:pt x="328" y="299"/>
                  <a:pt x="328" y="299"/>
                  <a:pt x="328" y="298"/>
                </a:cubicBezTo>
                <a:cubicBezTo>
                  <a:pt x="327" y="297"/>
                  <a:pt x="326" y="296"/>
                  <a:pt x="326" y="296"/>
                </a:cubicBezTo>
                <a:cubicBezTo>
                  <a:pt x="327" y="294"/>
                  <a:pt x="326" y="294"/>
                  <a:pt x="325" y="293"/>
                </a:cubicBezTo>
                <a:cubicBezTo>
                  <a:pt x="324" y="292"/>
                  <a:pt x="324" y="290"/>
                  <a:pt x="322" y="289"/>
                </a:cubicBezTo>
                <a:cubicBezTo>
                  <a:pt x="322" y="289"/>
                  <a:pt x="322" y="289"/>
                  <a:pt x="322" y="288"/>
                </a:cubicBezTo>
                <a:cubicBezTo>
                  <a:pt x="324" y="287"/>
                  <a:pt x="322" y="287"/>
                  <a:pt x="321" y="286"/>
                </a:cubicBezTo>
                <a:cubicBezTo>
                  <a:pt x="320" y="286"/>
                  <a:pt x="319" y="286"/>
                  <a:pt x="319" y="287"/>
                </a:cubicBezTo>
                <a:cubicBezTo>
                  <a:pt x="318" y="288"/>
                  <a:pt x="318" y="290"/>
                  <a:pt x="320" y="291"/>
                </a:cubicBezTo>
                <a:cubicBezTo>
                  <a:pt x="323" y="293"/>
                  <a:pt x="324" y="295"/>
                  <a:pt x="324" y="298"/>
                </a:cubicBezTo>
                <a:cubicBezTo>
                  <a:pt x="324" y="299"/>
                  <a:pt x="324" y="299"/>
                  <a:pt x="324" y="300"/>
                </a:cubicBezTo>
                <a:cubicBezTo>
                  <a:pt x="325" y="303"/>
                  <a:pt x="325" y="306"/>
                  <a:pt x="323" y="308"/>
                </a:cubicBezTo>
                <a:cubicBezTo>
                  <a:pt x="322" y="311"/>
                  <a:pt x="319" y="312"/>
                  <a:pt x="317" y="313"/>
                </a:cubicBezTo>
                <a:cubicBezTo>
                  <a:pt x="316" y="314"/>
                  <a:pt x="314" y="314"/>
                  <a:pt x="314" y="316"/>
                </a:cubicBezTo>
                <a:cubicBezTo>
                  <a:pt x="314" y="318"/>
                  <a:pt x="314" y="319"/>
                  <a:pt x="313" y="320"/>
                </a:cubicBezTo>
                <a:cubicBezTo>
                  <a:pt x="312" y="321"/>
                  <a:pt x="312" y="322"/>
                  <a:pt x="311" y="323"/>
                </a:cubicBezTo>
                <a:cubicBezTo>
                  <a:pt x="310" y="324"/>
                  <a:pt x="311" y="325"/>
                  <a:pt x="311" y="325"/>
                </a:cubicBezTo>
                <a:cubicBezTo>
                  <a:pt x="314" y="326"/>
                  <a:pt x="315" y="328"/>
                  <a:pt x="315" y="330"/>
                </a:cubicBezTo>
                <a:cubicBezTo>
                  <a:pt x="315" y="331"/>
                  <a:pt x="316" y="332"/>
                  <a:pt x="317" y="333"/>
                </a:cubicBezTo>
                <a:cubicBezTo>
                  <a:pt x="316" y="335"/>
                  <a:pt x="317" y="336"/>
                  <a:pt x="318" y="338"/>
                </a:cubicBezTo>
                <a:cubicBezTo>
                  <a:pt x="319" y="340"/>
                  <a:pt x="320" y="341"/>
                  <a:pt x="319" y="343"/>
                </a:cubicBezTo>
                <a:cubicBezTo>
                  <a:pt x="318" y="345"/>
                  <a:pt x="318" y="346"/>
                  <a:pt x="317" y="347"/>
                </a:cubicBezTo>
                <a:cubicBezTo>
                  <a:pt x="316" y="348"/>
                  <a:pt x="315" y="349"/>
                  <a:pt x="315" y="350"/>
                </a:cubicBezTo>
                <a:cubicBezTo>
                  <a:pt x="316" y="352"/>
                  <a:pt x="315" y="354"/>
                  <a:pt x="315" y="357"/>
                </a:cubicBezTo>
                <a:cubicBezTo>
                  <a:pt x="314" y="358"/>
                  <a:pt x="314" y="359"/>
                  <a:pt x="315" y="360"/>
                </a:cubicBezTo>
                <a:cubicBezTo>
                  <a:pt x="317" y="363"/>
                  <a:pt x="317" y="365"/>
                  <a:pt x="316" y="367"/>
                </a:cubicBezTo>
                <a:cubicBezTo>
                  <a:pt x="315" y="368"/>
                  <a:pt x="316" y="369"/>
                  <a:pt x="317" y="370"/>
                </a:cubicBezTo>
                <a:cubicBezTo>
                  <a:pt x="317" y="371"/>
                  <a:pt x="318" y="370"/>
                  <a:pt x="318" y="370"/>
                </a:cubicBezTo>
                <a:cubicBezTo>
                  <a:pt x="319" y="370"/>
                  <a:pt x="321" y="369"/>
                  <a:pt x="322" y="370"/>
                </a:cubicBezTo>
                <a:cubicBezTo>
                  <a:pt x="323" y="371"/>
                  <a:pt x="324" y="370"/>
                  <a:pt x="325" y="369"/>
                </a:cubicBezTo>
                <a:cubicBezTo>
                  <a:pt x="326" y="369"/>
                  <a:pt x="326" y="368"/>
                  <a:pt x="327" y="367"/>
                </a:cubicBezTo>
                <a:cubicBezTo>
                  <a:pt x="331" y="367"/>
                  <a:pt x="333" y="369"/>
                  <a:pt x="336" y="370"/>
                </a:cubicBezTo>
                <a:cubicBezTo>
                  <a:pt x="337" y="373"/>
                  <a:pt x="339" y="373"/>
                  <a:pt x="340" y="374"/>
                </a:cubicBezTo>
                <a:cubicBezTo>
                  <a:pt x="342" y="375"/>
                  <a:pt x="342" y="376"/>
                  <a:pt x="342" y="378"/>
                </a:cubicBezTo>
                <a:cubicBezTo>
                  <a:pt x="343" y="380"/>
                  <a:pt x="344" y="382"/>
                  <a:pt x="345" y="385"/>
                </a:cubicBezTo>
                <a:cubicBezTo>
                  <a:pt x="345" y="386"/>
                  <a:pt x="345" y="386"/>
                  <a:pt x="344" y="386"/>
                </a:cubicBezTo>
                <a:cubicBezTo>
                  <a:pt x="343" y="386"/>
                  <a:pt x="342" y="387"/>
                  <a:pt x="342" y="388"/>
                </a:cubicBezTo>
                <a:cubicBezTo>
                  <a:pt x="341" y="390"/>
                  <a:pt x="341" y="392"/>
                  <a:pt x="341" y="394"/>
                </a:cubicBezTo>
                <a:cubicBezTo>
                  <a:pt x="341" y="395"/>
                  <a:pt x="341" y="396"/>
                  <a:pt x="342" y="395"/>
                </a:cubicBezTo>
                <a:cubicBezTo>
                  <a:pt x="343" y="395"/>
                  <a:pt x="343" y="395"/>
                  <a:pt x="343" y="396"/>
                </a:cubicBezTo>
                <a:cubicBezTo>
                  <a:pt x="343" y="397"/>
                  <a:pt x="345" y="397"/>
                  <a:pt x="345" y="397"/>
                </a:cubicBezTo>
                <a:cubicBezTo>
                  <a:pt x="345" y="398"/>
                  <a:pt x="344" y="398"/>
                  <a:pt x="344" y="399"/>
                </a:cubicBezTo>
                <a:cubicBezTo>
                  <a:pt x="343" y="399"/>
                  <a:pt x="343" y="400"/>
                  <a:pt x="343" y="400"/>
                </a:cubicBezTo>
                <a:cubicBezTo>
                  <a:pt x="342" y="400"/>
                  <a:pt x="342" y="401"/>
                  <a:pt x="342" y="401"/>
                </a:cubicBezTo>
                <a:cubicBezTo>
                  <a:pt x="342" y="399"/>
                  <a:pt x="342" y="398"/>
                  <a:pt x="341" y="397"/>
                </a:cubicBezTo>
                <a:cubicBezTo>
                  <a:pt x="340" y="396"/>
                  <a:pt x="339" y="396"/>
                  <a:pt x="339" y="395"/>
                </a:cubicBezTo>
                <a:cubicBezTo>
                  <a:pt x="339" y="394"/>
                  <a:pt x="338" y="394"/>
                  <a:pt x="339" y="394"/>
                </a:cubicBezTo>
                <a:cubicBezTo>
                  <a:pt x="340" y="393"/>
                  <a:pt x="339" y="392"/>
                  <a:pt x="339" y="392"/>
                </a:cubicBezTo>
                <a:cubicBezTo>
                  <a:pt x="339" y="390"/>
                  <a:pt x="339" y="389"/>
                  <a:pt x="339" y="388"/>
                </a:cubicBezTo>
                <a:cubicBezTo>
                  <a:pt x="340" y="387"/>
                  <a:pt x="340" y="386"/>
                  <a:pt x="339" y="386"/>
                </a:cubicBezTo>
                <a:cubicBezTo>
                  <a:pt x="338" y="386"/>
                  <a:pt x="339" y="385"/>
                  <a:pt x="339" y="385"/>
                </a:cubicBezTo>
                <a:cubicBezTo>
                  <a:pt x="339" y="383"/>
                  <a:pt x="340" y="381"/>
                  <a:pt x="339" y="380"/>
                </a:cubicBezTo>
                <a:cubicBezTo>
                  <a:pt x="338" y="379"/>
                  <a:pt x="337" y="378"/>
                  <a:pt x="336" y="377"/>
                </a:cubicBezTo>
                <a:cubicBezTo>
                  <a:pt x="335" y="377"/>
                  <a:pt x="335" y="376"/>
                  <a:pt x="335" y="375"/>
                </a:cubicBezTo>
                <a:cubicBezTo>
                  <a:pt x="335" y="374"/>
                  <a:pt x="334" y="372"/>
                  <a:pt x="332" y="373"/>
                </a:cubicBezTo>
                <a:cubicBezTo>
                  <a:pt x="331" y="373"/>
                  <a:pt x="330" y="373"/>
                  <a:pt x="330" y="373"/>
                </a:cubicBezTo>
                <a:cubicBezTo>
                  <a:pt x="327" y="374"/>
                  <a:pt x="325" y="375"/>
                  <a:pt x="323" y="376"/>
                </a:cubicBezTo>
                <a:cubicBezTo>
                  <a:pt x="321" y="377"/>
                  <a:pt x="320" y="378"/>
                  <a:pt x="320" y="380"/>
                </a:cubicBezTo>
                <a:cubicBezTo>
                  <a:pt x="320" y="381"/>
                  <a:pt x="320" y="382"/>
                  <a:pt x="320" y="383"/>
                </a:cubicBezTo>
                <a:cubicBezTo>
                  <a:pt x="319" y="383"/>
                  <a:pt x="319" y="384"/>
                  <a:pt x="320" y="384"/>
                </a:cubicBezTo>
                <a:cubicBezTo>
                  <a:pt x="321" y="385"/>
                  <a:pt x="322" y="387"/>
                  <a:pt x="322" y="389"/>
                </a:cubicBezTo>
                <a:cubicBezTo>
                  <a:pt x="323" y="392"/>
                  <a:pt x="323" y="394"/>
                  <a:pt x="322" y="397"/>
                </a:cubicBezTo>
                <a:cubicBezTo>
                  <a:pt x="321" y="398"/>
                  <a:pt x="320" y="399"/>
                  <a:pt x="319" y="399"/>
                </a:cubicBezTo>
                <a:cubicBezTo>
                  <a:pt x="318" y="401"/>
                  <a:pt x="317" y="403"/>
                  <a:pt x="317" y="405"/>
                </a:cubicBezTo>
                <a:cubicBezTo>
                  <a:pt x="317" y="406"/>
                  <a:pt x="317" y="408"/>
                  <a:pt x="316" y="409"/>
                </a:cubicBezTo>
                <a:cubicBezTo>
                  <a:pt x="314" y="410"/>
                  <a:pt x="313" y="412"/>
                  <a:pt x="311" y="413"/>
                </a:cubicBezTo>
                <a:cubicBezTo>
                  <a:pt x="310" y="413"/>
                  <a:pt x="311" y="413"/>
                  <a:pt x="310" y="413"/>
                </a:cubicBezTo>
                <a:cubicBezTo>
                  <a:pt x="310" y="414"/>
                  <a:pt x="309" y="415"/>
                  <a:pt x="308" y="415"/>
                </a:cubicBezTo>
                <a:cubicBezTo>
                  <a:pt x="306" y="415"/>
                  <a:pt x="306" y="416"/>
                  <a:pt x="306" y="418"/>
                </a:cubicBezTo>
                <a:cubicBezTo>
                  <a:pt x="306" y="418"/>
                  <a:pt x="305" y="418"/>
                  <a:pt x="305" y="418"/>
                </a:cubicBezTo>
                <a:cubicBezTo>
                  <a:pt x="304" y="417"/>
                  <a:pt x="302" y="415"/>
                  <a:pt x="301" y="414"/>
                </a:cubicBezTo>
                <a:cubicBezTo>
                  <a:pt x="300" y="413"/>
                  <a:pt x="300" y="411"/>
                  <a:pt x="300" y="410"/>
                </a:cubicBezTo>
                <a:cubicBezTo>
                  <a:pt x="299" y="409"/>
                  <a:pt x="300" y="409"/>
                  <a:pt x="300" y="409"/>
                </a:cubicBezTo>
                <a:cubicBezTo>
                  <a:pt x="301" y="409"/>
                  <a:pt x="302" y="410"/>
                  <a:pt x="302" y="409"/>
                </a:cubicBezTo>
                <a:cubicBezTo>
                  <a:pt x="304" y="408"/>
                  <a:pt x="304" y="406"/>
                  <a:pt x="305" y="405"/>
                </a:cubicBezTo>
                <a:cubicBezTo>
                  <a:pt x="305" y="404"/>
                  <a:pt x="305" y="404"/>
                  <a:pt x="304" y="404"/>
                </a:cubicBezTo>
                <a:cubicBezTo>
                  <a:pt x="304" y="404"/>
                  <a:pt x="304" y="403"/>
                  <a:pt x="304" y="403"/>
                </a:cubicBezTo>
                <a:cubicBezTo>
                  <a:pt x="304" y="402"/>
                  <a:pt x="305" y="402"/>
                  <a:pt x="305" y="402"/>
                </a:cubicBezTo>
                <a:cubicBezTo>
                  <a:pt x="306" y="402"/>
                  <a:pt x="307" y="403"/>
                  <a:pt x="306" y="401"/>
                </a:cubicBezTo>
                <a:cubicBezTo>
                  <a:pt x="306" y="401"/>
                  <a:pt x="306" y="400"/>
                  <a:pt x="307" y="400"/>
                </a:cubicBezTo>
                <a:cubicBezTo>
                  <a:pt x="307" y="398"/>
                  <a:pt x="309" y="397"/>
                  <a:pt x="310" y="396"/>
                </a:cubicBezTo>
                <a:cubicBezTo>
                  <a:pt x="311" y="395"/>
                  <a:pt x="312" y="393"/>
                  <a:pt x="311" y="391"/>
                </a:cubicBezTo>
                <a:cubicBezTo>
                  <a:pt x="310" y="388"/>
                  <a:pt x="310" y="386"/>
                  <a:pt x="313" y="384"/>
                </a:cubicBezTo>
                <a:cubicBezTo>
                  <a:pt x="314" y="384"/>
                  <a:pt x="313" y="382"/>
                  <a:pt x="315" y="381"/>
                </a:cubicBezTo>
                <a:cubicBezTo>
                  <a:pt x="315" y="381"/>
                  <a:pt x="314" y="381"/>
                  <a:pt x="314" y="381"/>
                </a:cubicBezTo>
                <a:cubicBezTo>
                  <a:pt x="313" y="379"/>
                  <a:pt x="312" y="377"/>
                  <a:pt x="310" y="376"/>
                </a:cubicBezTo>
                <a:cubicBezTo>
                  <a:pt x="307" y="375"/>
                  <a:pt x="306" y="370"/>
                  <a:pt x="307" y="367"/>
                </a:cubicBezTo>
                <a:cubicBezTo>
                  <a:pt x="307" y="367"/>
                  <a:pt x="308" y="367"/>
                  <a:pt x="308" y="366"/>
                </a:cubicBezTo>
                <a:cubicBezTo>
                  <a:pt x="307" y="364"/>
                  <a:pt x="308" y="362"/>
                  <a:pt x="307" y="360"/>
                </a:cubicBezTo>
                <a:cubicBezTo>
                  <a:pt x="307" y="360"/>
                  <a:pt x="307" y="359"/>
                  <a:pt x="307" y="359"/>
                </a:cubicBezTo>
                <a:cubicBezTo>
                  <a:pt x="308" y="358"/>
                  <a:pt x="308" y="357"/>
                  <a:pt x="308" y="356"/>
                </a:cubicBezTo>
                <a:cubicBezTo>
                  <a:pt x="308" y="354"/>
                  <a:pt x="307" y="352"/>
                  <a:pt x="307" y="350"/>
                </a:cubicBezTo>
                <a:cubicBezTo>
                  <a:pt x="307" y="349"/>
                  <a:pt x="307" y="349"/>
                  <a:pt x="307" y="349"/>
                </a:cubicBezTo>
                <a:cubicBezTo>
                  <a:pt x="305" y="348"/>
                  <a:pt x="307" y="346"/>
                  <a:pt x="308" y="345"/>
                </a:cubicBezTo>
                <a:cubicBezTo>
                  <a:pt x="309" y="344"/>
                  <a:pt x="309" y="343"/>
                  <a:pt x="308" y="342"/>
                </a:cubicBezTo>
                <a:cubicBezTo>
                  <a:pt x="308" y="341"/>
                  <a:pt x="308" y="341"/>
                  <a:pt x="308" y="340"/>
                </a:cubicBezTo>
                <a:cubicBezTo>
                  <a:pt x="309" y="338"/>
                  <a:pt x="309" y="335"/>
                  <a:pt x="308" y="333"/>
                </a:cubicBezTo>
                <a:cubicBezTo>
                  <a:pt x="308" y="333"/>
                  <a:pt x="307" y="332"/>
                  <a:pt x="307" y="332"/>
                </a:cubicBezTo>
                <a:cubicBezTo>
                  <a:pt x="308" y="331"/>
                  <a:pt x="308" y="330"/>
                  <a:pt x="307" y="330"/>
                </a:cubicBezTo>
                <a:cubicBezTo>
                  <a:pt x="305" y="328"/>
                  <a:pt x="304" y="326"/>
                  <a:pt x="303" y="324"/>
                </a:cubicBezTo>
                <a:cubicBezTo>
                  <a:pt x="302" y="323"/>
                  <a:pt x="302" y="321"/>
                  <a:pt x="303" y="320"/>
                </a:cubicBezTo>
                <a:cubicBezTo>
                  <a:pt x="305" y="319"/>
                  <a:pt x="306" y="317"/>
                  <a:pt x="305" y="315"/>
                </a:cubicBezTo>
                <a:cubicBezTo>
                  <a:pt x="306" y="314"/>
                  <a:pt x="306" y="314"/>
                  <a:pt x="306" y="314"/>
                </a:cubicBezTo>
                <a:cubicBezTo>
                  <a:pt x="307" y="313"/>
                  <a:pt x="307" y="312"/>
                  <a:pt x="307" y="311"/>
                </a:cubicBezTo>
                <a:cubicBezTo>
                  <a:pt x="307" y="311"/>
                  <a:pt x="307" y="310"/>
                  <a:pt x="308" y="309"/>
                </a:cubicBezTo>
                <a:cubicBezTo>
                  <a:pt x="309" y="308"/>
                  <a:pt x="309" y="307"/>
                  <a:pt x="309" y="305"/>
                </a:cubicBezTo>
                <a:cubicBezTo>
                  <a:pt x="309" y="305"/>
                  <a:pt x="309" y="304"/>
                  <a:pt x="309" y="304"/>
                </a:cubicBezTo>
                <a:cubicBezTo>
                  <a:pt x="309" y="301"/>
                  <a:pt x="309" y="299"/>
                  <a:pt x="309" y="296"/>
                </a:cubicBezTo>
                <a:cubicBezTo>
                  <a:pt x="309" y="295"/>
                  <a:pt x="308" y="295"/>
                  <a:pt x="307" y="294"/>
                </a:cubicBezTo>
                <a:cubicBezTo>
                  <a:pt x="304" y="292"/>
                  <a:pt x="300" y="291"/>
                  <a:pt x="296" y="291"/>
                </a:cubicBezTo>
                <a:cubicBezTo>
                  <a:pt x="295" y="291"/>
                  <a:pt x="295" y="291"/>
                  <a:pt x="294" y="291"/>
                </a:cubicBezTo>
                <a:cubicBezTo>
                  <a:pt x="292" y="292"/>
                  <a:pt x="290" y="291"/>
                  <a:pt x="289" y="292"/>
                </a:cubicBezTo>
                <a:cubicBezTo>
                  <a:pt x="289" y="292"/>
                  <a:pt x="288" y="292"/>
                  <a:pt x="288" y="292"/>
                </a:cubicBezTo>
                <a:cubicBezTo>
                  <a:pt x="288" y="291"/>
                  <a:pt x="288" y="291"/>
                  <a:pt x="288" y="291"/>
                </a:cubicBezTo>
                <a:cubicBezTo>
                  <a:pt x="288" y="290"/>
                  <a:pt x="289" y="290"/>
                  <a:pt x="289" y="290"/>
                </a:cubicBezTo>
                <a:cubicBezTo>
                  <a:pt x="287" y="289"/>
                  <a:pt x="287" y="290"/>
                  <a:pt x="286" y="291"/>
                </a:cubicBezTo>
                <a:cubicBezTo>
                  <a:pt x="285" y="292"/>
                  <a:pt x="285" y="293"/>
                  <a:pt x="284" y="295"/>
                </a:cubicBezTo>
                <a:cubicBezTo>
                  <a:pt x="282" y="297"/>
                  <a:pt x="283" y="301"/>
                  <a:pt x="282" y="304"/>
                </a:cubicBezTo>
                <a:cubicBezTo>
                  <a:pt x="281" y="307"/>
                  <a:pt x="281" y="309"/>
                  <a:pt x="281" y="311"/>
                </a:cubicBezTo>
                <a:cubicBezTo>
                  <a:pt x="281" y="312"/>
                  <a:pt x="281" y="312"/>
                  <a:pt x="281" y="313"/>
                </a:cubicBezTo>
                <a:cubicBezTo>
                  <a:pt x="279" y="316"/>
                  <a:pt x="279" y="318"/>
                  <a:pt x="277" y="321"/>
                </a:cubicBezTo>
                <a:cubicBezTo>
                  <a:pt x="275" y="322"/>
                  <a:pt x="274" y="324"/>
                  <a:pt x="272" y="325"/>
                </a:cubicBezTo>
                <a:cubicBezTo>
                  <a:pt x="269" y="327"/>
                  <a:pt x="269" y="329"/>
                  <a:pt x="268" y="331"/>
                </a:cubicBezTo>
                <a:cubicBezTo>
                  <a:pt x="267" y="332"/>
                  <a:pt x="268" y="332"/>
                  <a:pt x="269" y="332"/>
                </a:cubicBezTo>
                <a:cubicBezTo>
                  <a:pt x="269" y="333"/>
                  <a:pt x="268" y="334"/>
                  <a:pt x="268" y="335"/>
                </a:cubicBezTo>
                <a:cubicBezTo>
                  <a:pt x="268" y="336"/>
                  <a:pt x="268" y="336"/>
                  <a:pt x="268" y="337"/>
                </a:cubicBezTo>
                <a:cubicBezTo>
                  <a:pt x="269" y="337"/>
                  <a:pt x="269" y="337"/>
                  <a:pt x="270" y="336"/>
                </a:cubicBezTo>
                <a:cubicBezTo>
                  <a:pt x="271" y="335"/>
                  <a:pt x="272" y="336"/>
                  <a:pt x="272" y="338"/>
                </a:cubicBezTo>
                <a:cubicBezTo>
                  <a:pt x="272" y="338"/>
                  <a:pt x="272" y="339"/>
                  <a:pt x="272" y="340"/>
                </a:cubicBezTo>
                <a:cubicBezTo>
                  <a:pt x="271" y="341"/>
                  <a:pt x="272" y="343"/>
                  <a:pt x="271" y="345"/>
                </a:cubicBezTo>
                <a:cubicBezTo>
                  <a:pt x="271" y="347"/>
                  <a:pt x="271" y="349"/>
                  <a:pt x="272" y="351"/>
                </a:cubicBezTo>
                <a:cubicBezTo>
                  <a:pt x="272" y="352"/>
                  <a:pt x="273" y="352"/>
                  <a:pt x="272" y="353"/>
                </a:cubicBezTo>
                <a:cubicBezTo>
                  <a:pt x="272" y="353"/>
                  <a:pt x="271" y="354"/>
                  <a:pt x="270" y="354"/>
                </a:cubicBezTo>
                <a:cubicBezTo>
                  <a:pt x="269" y="353"/>
                  <a:pt x="269" y="354"/>
                  <a:pt x="269" y="354"/>
                </a:cubicBezTo>
                <a:cubicBezTo>
                  <a:pt x="269" y="356"/>
                  <a:pt x="269" y="358"/>
                  <a:pt x="269" y="360"/>
                </a:cubicBezTo>
                <a:cubicBezTo>
                  <a:pt x="270" y="360"/>
                  <a:pt x="270" y="358"/>
                  <a:pt x="271" y="359"/>
                </a:cubicBezTo>
                <a:cubicBezTo>
                  <a:pt x="272" y="360"/>
                  <a:pt x="273" y="360"/>
                  <a:pt x="274" y="361"/>
                </a:cubicBezTo>
                <a:cubicBezTo>
                  <a:pt x="275" y="362"/>
                  <a:pt x="276" y="363"/>
                  <a:pt x="277" y="363"/>
                </a:cubicBezTo>
                <a:cubicBezTo>
                  <a:pt x="277" y="363"/>
                  <a:pt x="277" y="363"/>
                  <a:pt x="277" y="363"/>
                </a:cubicBezTo>
                <a:cubicBezTo>
                  <a:pt x="277" y="366"/>
                  <a:pt x="278" y="369"/>
                  <a:pt x="279" y="372"/>
                </a:cubicBezTo>
                <a:cubicBezTo>
                  <a:pt x="280" y="373"/>
                  <a:pt x="281" y="374"/>
                  <a:pt x="283" y="373"/>
                </a:cubicBezTo>
                <a:cubicBezTo>
                  <a:pt x="284" y="373"/>
                  <a:pt x="285" y="373"/>
                  <a:pt x="286" y="373"/>
                </a:cubicBezTo>
                <a:cubicBezTo>
                  <a:pt x="285" y="374"/>
                  <a:pt x="284" y="374"/>
                  <a:pt x="284" y="374"/>
                </a:cubicBezTo>
                <a:cubicBezTo>
                  <a:pt x="284" y="376"/>
                  <a:pt x="283" y="377"/>
                  <a:pt x="283" y="378"/>
                </a:cubicBezTo>
                <a:cubicBezTo>
                  <a:pt x="282" y="381"/>
                  <a:pt x="280" y="383"/>
                  <a:pt x="280" y="386"/>
                </a:cubicBezTo>
                <a:cubicBezTo>
                  <a:pt x="280" y="386"/>
                  <a:pt x="280" y="386"/>
                  <a:pt x="280" y="386"/>
                </a:cubicBezTo>
                <a:cubicBezTo>
                  <a:pt x="279" y="387"/>
                  <a:pt x="279" y="387"/>
                  <a:pt x="278" y="386"/>
                </a:cubicBezTo>
                <a:cubicBezTo>
                  <a:pt x="277" y="386"/>
                  <a:pt x="278" y="386"/>
                  <a:pt x="278" y="385"/>
                </a:cubicBezTo>
                <a:cubicBezTo>
                  <a:pt x="279" y="384"/>
                  <a:pt x="278" y="384"/>
                  <a:pt x="277" y="383"/>
                </a:cubicBezTo>
                <a:cubicBezTo>
                  <a:pt x="277" y="383"/>
                  <a:pt x="275" y="382"/>
                  <a:pt x="275" y="382"/>
                </a:cubicBezTo>
                <a:cubicBezTo>
                  <a:pt x="274" y="380"/>
                  <a:pt x="272" y="378"/>
                  <a:pt x="271" y="377"/>
                </a:cubicBezTo>
                <a:cubicBezTo>
                  <a:pt x="270" y="377"/>
                  <a:pt x="270" y="376"/>
                  <a:pt x="271" y="375"/>
                </a:cubicBezTo>
                <a:cubicBezTo>
                  <a:pt x="268" y="375"/>
                  <a:pt x="266" y="374"/>
                  <a:pt x="264" y="372"/>
                </a:cubicBezTo>
                <a:cubicBezTo>
                  <a:pt x="262" y="370"/>
                  <a:pt x="259" y="369"/>
                  <a:pt x="256" y="367"/>
                </a:cubicBezTo>
                <a:cubicBezTo>
                  <a:pt x="255" y="365"/>
                  <a:pt x="253" y="363"/>
                  <a:pt x="251" y="362"/>
                </a:cubicBezTo>
                <a:cubicBezTo>
                  <a:pt x="249" y="361"/>
                  <a:pt x="248" y="361"/>
                  <a:pt x="246" y="360"/>
                </a:cubicBezTo>
                <a:cubicBezTo>
                  <a:pt x="243" y="359"/>
                  <a:pt x="241" y="358"/>
                  <a:pt x="238" y="358"/>
                </a:cubicBezTo>
                <a:cubicBezTo>
                  <a:pt x="235" y="358"/>
                  <a:pt x="233" y="358"/>
                  <a:pt x="231" y="356"/>
                </a:cubicBezTo>
                <a:cubicBezTo>
                  <a:pt x="229" y="355"/>
                  <a:pt x="228" y="355"/>
                  <a:pt x="228" y="358"/>
                </a:cubicBezTo>
                <a:cubicBezTo>
                  <a:pt x="228" y="359"/>
                  <a:pt x="227" y="360"/>
                  <a:pt x="226" y="359"/>
                </a:cubicBezTo>
                <a:cubicBezTo>
                  <a:pt x="225" y="359"/>
                  <a:pt x="224" y="360"/>
                  <a:pt x="224" y="360"/>
                </a:cubicBezTo>
                <a:cubicBezTo>
                  <a:pt x="224" y="361"/>
                  <a:pt x="224" y="363"/>
                  <a:pt x="225" y="364"/>
                </a:cubicBezTo>
                <a:cubicBezTo>
                  <a:pt x="226" y="365"/>
                  <a:pt x="226" y="366"/>
                  <a:pt x="227" y="368"/>
                </a:cubicBezTo>
                <a:cubicBezTo>
                  <a:pt x="227" y="368"/>
                  <a:pt x="227" y="370"/>
                  <a:pt x="228" y="370"/>
                </a:cubicBezTo>
                <a:cubicBezTo>
                  <a:pt x="229" y="370"/>
                  <a:pt x="229" y="370"/>
                  <a:pt x="229" y="371"/>
                </a:cubicBezTo>
                <a:cubicBezTo>
                  <a:pt x="229" y="374"/>
                  <a:pt x="228" y="376"/>
                  <a:pt x="226" y="377"/>
                </a:cubicBezTo>
                <a:cubicBezTo>
                  <a:pt x="225" y="378"/>
                  <a:pt x="224" y="379"/>
                  <a:pt x="223" y="378"/>
                </a:cubicBezTo>
                <a:cubicBezTo>
                  <a:pt x="221" y="377"/>
                  <a:pt x="221" y="378"/>
                  <a:pt x="221" y="379"/>
                </a:cubicBezTo>
                <a:cubicBezTo>
                  <a:pt x="221" y="380"/>
                  <a:pt x="222" y="380"/>
                  <a:pt x="222" y="381"/>
                </a:cubicBezTo>
                <a:cubicBezTo>
                  <a:pt x="222" y="382"/>
                  <a:pt x="222" y="384"/>
                  <a:pt x="220" y="384"/>
                </a:cubicBezTo>
                <a:cubicBezTo>
                  <a:pt x="220" y="385"/>
                  <a:pt x="217" y="383"/>
                  <a:pt x="216" y="383"/>
                </a:cubicBezTo>
                <a:cubicBezTo>
                  <a:pt x="216" y="382"/>
                  <a:pt x="217" y="379"/>
                  <a:pt x="218" y="378"/>
                </a:cubicBezTo>
                <a:cubicBezTo>
                  <a:pt x="218" y="378"/>
                  <a:pt x="218" y="378"/>
                  <a:pt x="218" y="377"/>
                </a:cubicBezTo>
                <a:cubicBezTo>
                  <a:pt x="217" y="376"/>
                  <a:pt x="218" y="374"/>
                  <a:pt x="215" y="374"/>
                </a:cubicBezTo>
                <a:cubicBezTo>
                  <a:pt x="216" y="373"/>
                  <a:pt x="217" y="373"/>
                  <a:pt x="217" y="372"/>
                </a:cubicBezTo>
                <a:cubicBezTo>
                  <a:pt x="216" y="372"/>
                  <a:pt x="215" y="372"/>
                  <a:pt x="214" y="373"/>
                </a:cubicBezTo>
                <a:cubicBezTo>
                  <a:pt x="212" y="374"/>
                  <a:pt x="210" y="374"/>
                  <a:pt x="209" y="376"/>
                </a:cubicBezTo>
                <a:cubicBezTo>
                  <a:pt x="209" y="376"/>
                  <a:pt x="209" y="376"/>
                  <a:pt x="209" y="376"/>
                </a:cubicBezTo>
                <a:cubicBezTo>
                  <a:pt x="207" y="376"/>
                  <a:pt x="206" y="377"/>
                  <a:pt x="206" y="379"/>
                </a:cubicBezTo>
                <a:cubicBezTo>
                  <a:pt x="205" y="381"/>
                  <a:pt x="203" y="382"/>
                  <a:pt x="201" y="380"/>
                </a:cubicBezTo>
                <a:cubicBezTo>
                  <a:pt x="200" y="379"/>
                  <a:pt x="199" y="379"/>
                  <a:pt x="198" y="380"/>
                </a:cubicBezTo>
                <a:cubicBezTo>
                  <a:pt x="198" y="380"/>
                  <a:pt x="197" y="380"/>
                  <a:pt x="197" y="380"/>
                </a:cubicBezTo>
                <a:cubicBezTo>
                  <a:pt x="196" y="379"/>
                  <a:pt x="195" y="379"/>
                  <a:pt x="194" y="380"/>
                </a:cubicBezTo>
                <a:cubicBezTo>
                  <a:pt x="193" y="380"/>
                  <a:pt x="193" y="380"/>
                  <a:pt x="193" y="380"/>
                </a:cubicBezTo>
                <a:cubicBezTo>
                  <a:pt x="191" y="380"/>
                  <a:pt x="190" y="381"/>
                  <a:pt x="189" y="383"/>
                </a:cubicBezTo>
                <a:cubicBezTo>
                  <a:pt x="188" y="383"/>
                  <a:pt x="187" y="384"/>
                  <a:pt x="188" y="386"/>
                </a:cubicBezTo>
                <a:cubicBezTo>
                  <a:pt x="189" y="386"/>
                  <a:pt x="188" y="387"/>
                  <a:pt x="188" y="387"/>
                </a:cubicBezTo>
                <a:cubicBezTo>
                  <a:pt x="187" y="388"/>
                  <a:pt x="186" y="387"/>
                  <a:pt x="186" y="386"/>
                </a:cubicBezTo>
                <a:cubicBezTo>
                  <a:pt x="186" y="385"/>
                  <a:pt x="185" y="386"/>
                  <a:pt x="184" y="386"/>
                </a:cubicBezTo>
                <a:cubicBezTo>
                  <a:pt x="184" y="386"/>
                  <a:pt x="184" y="386"/>
                  <a:pt x="184" y="387"/>
                </a:cubicBezTo>
                <a:cubicBezTo>
                  <a:pt x="183" y="386"/>
                  <a:pt x="182" y="387"/>
                  <a:pt x="181" y="387"/>
                </a:cubicBezTo>
                <a:cubicBezTo>
                  <a:pt x="180" y="385"/>
                  <a:pt x="179" y="385"/>
                  <a:pt x="178" y="386"/>
                </a:cubicBezTo>
                <a:cubicBezTo>
                  <a:pt x="177" y="387"/>
                  <a:pt x="176" y="387"/>
                  <a:pt x="176" y="385"/>
                </a:cubicBezTo>
                <a:cubicBezTo>
                  <a:pt x="177" y="385"/>
                  <a:pt x="177" y="385"/>
                  <a:pt x="177" y="385"/>
                </a:cubicBezTo>
                <a:cubicBezTo>
                  <a:pt x="178" y="384"/>
                  <a:pt x="179" y="383"/>
                  <a:pt x="181" y="384"/>
                </a:cubicBezTo>
                <a:cubicBezTo>
                  <a:pt x="181" y="385"/>
                  <a:pt x="182" y="385"/>
                  <a:pt x="182" y="384"/>
                </a:cubicBezTo>
                <a:cubicBezTo>
                  <a:pt x="181" y="383"/>
                  <a:pt x="182" y="381"/>
                  <a:pt x="180" y="380"/>
                </a:cubicBezTo>
                <a:cubicBezTo>
                  <a:pt x="180" y="380"/>
                  <a:pt x="180" y="379"/>
                  <a:pt x="180" y="379"/>
                </a:cubicBezTo>
                <a:cubicBezTo>
                  <a:pt x="181" y="378"/>
                  <a:pt x="180" y="377"/>
                  <a:pt x="181" y="376"/>
                </a:cubicBezTo>
                <a:cubicBezTo>
                  <a:pt x="181" y="375"/>
                  <a:pt x="181" y="375"/>
                  <a:pt x="180" y="375"/>
                </a:cubicBezTo>
                <a:cubicBezTo>
                  <a:pt x="181" y="374"/>
                  <a:pt x="178" y="375"/>
                  <a:pt x="180" y="374"/>
                </a:cubicBezTo>
                <a:cubicBezTo>
                  <a:pt x="181" y="373"/>
                  <a:pt x="182" y="374"/>
                  <a:pt x="184" y="373"/>
                </a:cubicBezTo>
                <a:cubicBezTo>
                  <a:pt x="182" y="373"/>
                  <a:pt x="180" y="372"/>
                  <a:pt x="179" y="374"/>
                </a:cubicBezTo>
                <a:cubicBezTo>
                  <a:pt x="178" y="374"/>
                  <a:pt x="177" y="374"/>
                  <a:pt x="177" y="375"/>
                </a:cubicBezTo>
                <a:cubicBezTo>
                  <a:pt x="175" y="376"/>
                  <a:pt x="173" y="377"/>
                  <a:pt x="172" y="378"/>
                </a:cubicBezTo>
                <a:cubicBezTo>
                  <a:pt x="171" y="379"/>
                  <a:pt x="170" y="380"/>
                  <a:pt x="172" y="380"/>
                </a:cubicBezTo>
                <a:cubicBezTo>
                  <a:pt x="172" y="380"/>
                  <a:pt x="172" y="381"/>
                  <a:pt x="173" y="381"/>
                </a:cubicBezTo>
                <a:cubicBezTo>
                  <a:pt x="173" y="382"/>
                  <a:pt x="173" y="383"/>
                  <a:pt x="172" y="384"/>
                </a:cubicBezTo>
                <a:cubicBezTo>
                  <a:pt x="171" y="385"/>
                  <a:pt x="170" y="385"/>
                  <a:pt x="170" y="385"/>
                </a:cubicBezTo>
                <a:cubicBezTo>
                  <a:pt x="169" y="384"/>
                  <a:pt x="170" y="384"/>
                  <a:pt x="170" y="383"/>
                </a:cubicBezTo>
                <a:cubicBezTo>
                  <a:pt x="170" y="383"/>
                  <a:pt x="169" y="380"/>
                  <a:pt x="169" y="381"/>
                </a:cubicBezTo>
                <a:cubicBezTo>
                  <a:pt x="168" y="381"/>
                  <a:pt x="166" y="381"/>
                  <a:pt x="165" y="382"/>
                </a:cubicBezTo>
                <a:cubicBezTo>
                  <a:pt x="164" y="383"/>
                  <a:pt x="163" y="384"/>
                  <a:pt x="161" y="384"/>
                </a:cubicBezTo>
                <a:cubicBezTo>
                  <a:pt x="160" y="384"/>
                  <a:pt x="159" y="384"/>
                  <a:pt x="159" y="385"/>
                </a:cubicBezTo>
                <a:cubicBezTo>
                  <a:pt x="158" y="386"/>
                  <a:pt x="157" y="387"/>
                  <a:pt x="156" y="388"/>
                </a:cubicBezTo>
                <a:cubicBezTo>
                  <a:pt x="156" y="388"/>
                  <a:pt x="156" y="388"/>
                  <a:pt x="156" y="388"/>
                </a:cubicBezTo>
                <a:cubicBezTo>
                  <a:pt x="155" y="388"/>
                  <a:pt x="154" y="390"/>
                  <a:pt x="153" y="391"/>
                </a:cubicBezTo>
                <a:cubicBezTo>
                  <a:pt x="153" y="391"/>
                  <a:pt x="153" y="391"/>
                  <a:pt x="153" y="390"/>
                </a:cubicBezTo>
                <a:cubicBezTo>
                  <a:pt x="152" y="391"/>
                  <a:pt x="151" y="393"/>
                  <a:pt x="149" y="394"/>
                </a:cubicBezTo>
                <a:cubicBezTo>
                  <a:pt x="148" y="394"/>
                  <a:pt x="148" y="394"/>
                  <a:pt x="147" y="394"/>
                </a:cubicBezTo>
                <a:cubicBezTo>
                  <a:pt x="147" y="395"/>
                  <a:pt x="146" y="395"/>
                  <a:pt x="145" y="394"/>
                </a:cubicBezTo>
                <a:cubicBezTo>
                  <a:pt x="145" y="394"/>
                  <a:pt x="145" y="393"/>
                  <a:pt x="144" y="393"/>
                </a:cubicBezTo>
                <a:cubicBezTo>
                  <a:pt x="143" y="393"/>
                  <a:pt x="143" y="393"/>
                  <a:pt x="144" y="394"/>
                </a:cubicBezTo>
                <a:cubicBezTo>
                  <a:pt x="144" y="394"/>
                  <a:pt x="145" y="395"/>
                  <a:pt x="145" y="395"/>
                </a:cubicBezTo>
                <a:cubicBezTo>
                  <a:pt x="145" y="396"/>
                  <a:pt x="145" y="397"/>
                  <a:pt x="145" y="397"/>
                </a:cubicBezTo>
                <a:cubicBezTo>
                  <a:pt x="146" y="397"/>
                  <a:pt x="146" y="398"/>
                  <a:pt x="146" y="398"/>
                </a:cubicBezTo>
                <a:cubicBezTo>
                  <a:pt x="147" y="398"/>
                  <a:pt x="147" y="399"/>
                  <a:pt x="147" y="399"/>
                </a:cubicBezTo>
                <a:cubicBezTo>
                  <a:pt x="146" y="398"/>
                  <a:pt x="146" y="398"/>
                  <a:pt x="145" y="398"/>
                </a:cubicBezTo>
                <a:cubicBezTo>
                  <a:pt x="145" y="398"/>
                  <a:pt x="145" y="398"/>
                  <a:pt x="145" y="398"/>
                </a:cubicBezTo>
                <a:cubicBezTo>
                  <a:pt x="145" y="398"/>
                  <a:pt x="144" y="397"/>
                  <a:pt x="144" y="397"/>
                </a:cubicBezTo>
                <a:cubicBezTo>
                  <a:pt x="144" y="397"/>
                  <a:pt x="143" y="398"/>
                  <a:pt x="143" y="398"/>
                </a:cubicBezTo>
                <a:cubicBezTo>
                  <a:pt x="142" y="398"/>
                  <a:pt x="142" y="398"/>
                  <a:pt x="142" y="398"/>
                </a:cubicBezTo>
                <a:cubicBezTo>
                  <a:pt x="141" y="398"/>
                  <a:pt x="141" y="399"/>
                  <a:pt x="141" y="399"/>
                </a:cubicBezTo>
                <a:cubicBezTo>
                  <a:pt x="140" y="399"/>
                  <a:pt x="140" y="399"/>
                  <a:pt x="140" y="398"/>
                </a:cubicBezTo>
                <a:cubicBezTo>
                  <a:pt x="139" y="398"/>
                  <a:pt x="138" y="399"/>
                  <a:pt x="138" y="399"/>
                </a:cubicBezTo>
                <a:cubicBezTo>
                  <a:pt x="138" y="400"/>
                  <a:pt x="138" y="400"/>
                  <a:pt x="139" y="401"/>
                </a:cubicBezTo>
                <a:cubicBezTo>
                  <a:pt x="140" y="403"/>
                  <a:pt x="138" y="403"/>
                  <a:pt x="138" y="405"/>
                </a:cubicBezTo>
                <a:cubicBezTo>
                  <a:pt x="138" y="405"/>
                  <a:pt x="138" y="405"/>
                  <a:pt x="138" y="406"/>
                </a:cubicBezTo>
                <a:cubicBezTo>
                  <a:pt x="138" y="406"/>
                  <a:pt x="138" y="406"/>
                  <a:pt x="138" y="406"/>
                </a:cubicBezTo>
                <a:cubicBezTo>
                  <a:pt x="138" y="407"/>
                  <a:pt x="138" y="408"/>
                  <a:pt x="138" y="408"/>
                </a:cubicBezTo>
                <a:cubicBezTo>
                  <a:pt x="138" y="409"/>
                  <a:pt x="138" y="410"/>
                  <a:pt x="137" y="410"/>
                </a:cubicBezTo>
                <a:cubicBezTo>
                  <a:pt x="137" y="411"/>
                  <a:pt x="137" y="411"/>
                  <a:pt x="137" y="412"/>
                </a:cubicBezTo>
                <a:cubicBezTo>
                  <a:pt x="136" y="411"/>
                  <a:pt x="136" y="411"/>
                  <a:pt x="135" y="411"/>
                </a:cubicBezTo>
                <a:cubicBezTo>
                  <a:pt x="134" y="412"/>
                  <a:pt x="134" y="412"/>
                  <a:pt x="133" y="412"/>
                </a:cubicBezTo>
                <a:cubicBezTo>
                  <a:pt x="132" y="413"/>
                  <a:pt x="131" y="413"/>
                  <a:pt x="130" y="413"/>
                </a:cubicBezTo>
                <a:cubicBezTo>
                  <a:pt x="130" y="413"/>
                  <a:pt x="129" y="415"/>
                  <a:pt x="129" y="414"/>
                </a:cubicBezTo>
                <a:cubicBezTo>
                  <a:pt x="128" y="413"/>
                  <a:pt x="130" y="413"/>
                  <a:pt x="130" y="412"/>
                </a:cubicBezTo>
                <a:cubicBezTo>
                  <a:pt x="130" y="412"/>
                  <a:pt x="128" y="412"/>
                  <a:pt x="128" y="412"/>
                </a:cubicBezTo>
                <a:cubicBezTo>
                  <a:pt x="127" y="413"/>
                  <a:pt x="126" y="413"/>
                  <a:pt x="126" y="412"/>
                </a:cubicBezTo>
                <a:cubicBezTo>
                  <a:pt x="125" y="412"/>
                  <a:pt x="125" y="411"/>
                  <a:pt x="125" y="410"/>
                </a:cubicBezTo>
                <a:cubicBezTo>
                  <a:pt x="124" y="409"/>
                  <a:pt x="124" y="408"/>
                  <a:pt x="124" y="407"/>
                </a:cubicBezTo>
                <a:cubicBezTo>
                  <a:pt x="123" y="406"/>
                  <a:pt x="123" y="406"/>
                  <a:pt x="122" y="406"/>
                </a:cubicBezTo>
                <a:cubicBezTo>
                  <a:pt x="121" y="406"/>
                  <a:pt x="121" y="405"/>
                  <a:pt x="120" y="405"/>
                </a:cubicBezTo>
                <a:cubicBezTo>
                  <a:pt x="119" y="404"/>
                  <a:pt x="119" y="404"/>
                  <a:pt x="119" y="403"/>
                </a:cubicBezTo>
                <a:cubicBezTo>
                  <a:pt x="119" y="402"/>
                  <a:pt x="119" y="401"/>
                  <a:pt x="120" y="400"/>
                </a:cubicBezTo>
                <a:cubicBezTo>
                  <a:pt x="120" y="400"/>
                  <a:pt x="121" y="400"/>
                  <a:pt x="121" y="399"/>
                </a:cubicBezTo>
                <a:cubicBezTo>
                  <a:pt x="122" y="399"/>
                  <a:pt x="121" y="398"/>
                  <a:pt x="121" y="397"/>
                </a:cubicBezTo>
                <a:cubicBezTo>
                  <a:pt x="122" y="397"/>
                  <a:pt x="123" y="396"/>
                  <a:pt x="124" y="396"/>
                </a:cubicBezTo>
                <a:cubicBezTo>
                  <a:pt x="125" y="396"/>
                  <a:pt x="126" y="396"/>
                  <a:pt x="127" y="396"/>
                </a:cubicBezTo>
                <a:cubicBezTo>
                  <a:pt x="127" y="396"/>
                  <a:pt x="128" y="395"/>
                  <a:pt x="129" y="395"/>
                </a:cubicBezTo>
                <a:cubicBezTo>
                  <a:pt x="130" y="395"/>
                  <a:pt x="130" y="396"/>
                  <a:pt x="131" y="395"/>
                </a:cubicBezTo>
                <a:cubicBezTo>
                  <a:pt x="131" y="395"/>
                  <a:pt x="131" y="394"/>
                  <a:pt x="131" y="394"/>
                </a:cubicBezTo>
                <a:cubicBezTo>
                  <a:pt x="131" y="393"/>
                  <a:pt x="130" y="393"/>
                  <a:pt x="130" y="392"/>
                </a:cubicBezTo>
                <a:cubicBezTo>
                  <a:pt x="130" y="391"/>
                  <a:pt x="130" y="391"/>
                  <a:pt x="130" y="391"/>
                </a:cubicBezTo>
                <a:cubicBezTo>
                  <a:pt x="130" y="390"/>
                  <a:pt x="129" y="391"/>
                  <a:pt x="129" y="390"/>
                </a:cubicBezTo>
                <a:cubicBezTo>
                  <a:pt x="129" y="390"/>
                  <a:pt x="130" y="390"/>
                  <a:pt x="130" y="389"/>
                </a:cubicBezTo>
                <a:cubicBezTo>
                  <a:pt x="129" y="389"/>
                  <a:pt x="129" y="389"/>
                  <a:pt x="129" y="389"/>
                </a:cubicBezTo>
                <a:cubicBezTo>
                  <a:pt x="129" y="388"/>
                  <a:pt x="128" y="388"/>
                  <a:pt x="128" y="388"/>
                </a:cubicBezTo>
                <a:cubicBezTo>
                  <a:pt x="128" y="388"/>
                  <a:pt x="127" y="387"/>
                  <a:pt x="127" y="387"/>
                </a:cubicBezTo>
                <a:cubicBezTo>
                  <a:pt x="127" y="387"/>
                  <a:pt x="127" y="387"/>
                  <a:pt x="126" y="386"/>
                </a:cubicBezTo>
                <a:cubicBezTo>
                  <a:pt x="126" y="386"/>
                  <a:pt x="126" y="386"/>
                  <a:pt x="126" y="386"/>
                </a:cubicBezTo>
                <a:cubicBezTo>
                  <a:pt x="126" y="385"/>
                  <a:pt x="126" y="385"/>
                  <a:pt x="126" y="385"/>
                </a:cubicBezTo>
                <a:cubicBezTo>
                  <a:pt x="126" y="384"/>
                  <a:pt x="126" y="384"/>
                  <a:pt x="126" y="384"/>
                </a:cubicBezTo>
                <a:cubicBezTo>
                  <a:pt x="126" y="383"/>
                  <a:pt x="123" y="382"/>
                  <a:pt x="122" y="382"/>
                </a:cubicBezTo>
                <a:cubicBezTo>
                  <a:pt x="120" y="382"/>
                  <a:pt x="118" y="382"/>
                  <a:pt x="116" y="382"/>
                </a:cubicBezTo>
                <a:cubicBezTo>
                  <a:pt x="114" y="382"/>
                  <a:pt x="113" y="382"/>
                  <a:pt x="111" y="381"/>
                </a:cubicBezTo>
                <a:cubicBezTo>
                  <a:pt x="111" y="381"/>
                  <a:pt x="111" y="381"/>
                  <a:pt x="110" y="380"/>
                </a:cubicBezTo>
                <a:cubicBezTo>
                  <a:pt x="110" y="380"/>
                  <a:pt x="110" y="380"/>
                  <a:pt x="110" y="380"/>
                </a:cubicBezTo>
                <a:cubicBezTo>
                  <a:pt x="109" y="380"/>
                  <a:pt x="109" y="379"/>
                  <a:pt x="108" y="379"/>
                </a:cubicBezTo>
                <a:cubicBezTo>
                  <a:pt x="107" y="380"/>
                  <a:pt x="109" y="382"/>
                  <a:pt x="110" y="382"/>
                </a:cubicBezTo>
                <a:cubicBezTo>
                  <a:pt x="111" y="384"/>
                  <a:pt x="113" y="385"/>
                  <a:pt x="114" y="386"/>
                </a:cubicBezTo>
                <a:cubicBezTo>
                  <a:pt x="114" y="387"/>
                  <a:pt x="114" y="388"/>
                  <a:pt x="114" y="389"/>
                </a:cubicBezTo>
                <a:cubicBezTo>
                  <a:pt x="114" y="389"/>
                  <a:pt x="114" y="390"/>
                  <a:pt x="114" y="390"/>
                </a:cubicBezTo>
                <a:cubicBezTo>
                  <a:pt x="114" y="390"/>
                  <a:pt x="114" y="391"/>
                  <a:pt x="114" y="391"/>
                </a:cubicBezTo>
                <a:cubicBezTo>
                  <a:pt x="114" y="391"/>
                  <a:pt x="115" y="391"/>
                  <a:pt x="115" y="391"/>
                </a:cubicBezTo>
                <a:cubicBezTo>
                  <a:pt x="115" y="392"/>
                  <a:pt x="113" y="392"/>
                  <a:pt x="114" y="393"/>
                </a:cubicBezTo>
                <a:cubicBezTo>
                  <a:pt x="114" y="394"/>
                  <a:pt x="115" y="393"/>
                  <a:pt x="114" y="394"/>
                </a:cubicBezTo>
                <a:cubicBezTo>
                  <a:pt x="113" y="394"/>
                  <a:pt x="113" y="394"/>
                  <a:pt x="113" y="395"/>
                </a:cubicBezTo>
                <a:cubicBezTo>
                  <a:pt x="113" y="395"/>
                  <a:pt x="114" y="395"/>
                  <a:pt x="114" y="396"/>
                </a:cubicBezTo>
                <a:cubicBezTo>
                  <a:pt x="114" y="396"/>
                  <a:pt x="113" y="396"/>
                  <a:pt x="113" y="396"/>
                </a:cubicBezTo>
                <a:cubicBezTo>
                  <a:pt x="113" y="397"/>
                  <a:pt x="113" y="397"/>
                  <a:pt x="113" y="397"/>
                </a:cubicBezTo>
                <a:cubicBezTo>
                  <a:pt x="113" y="397"/>
                  <a:pt x="114" y="397"/>
                  <a:pt x="114" y="398"/>
                </a:cubicBezTo>
                <a:cubicBezTo>
                  <a:pt x="114" y="398"/>
                  <a:pt x="113" y="398"/>
                  <a:pt x="113" y="398"/>
                </a:cubicBezTo>
                <a:cubicBezTo>
                  <a:pt x="112" y="399"/>
                  <a:pt x="112" y="401"/>
                  <a:pt x="112" y="401"/>
                </a:cubicBezTo>
                <a:cubicBezTo>
                  <a:pt x="111" y="403"/>
                  <a:pt x="111" y="404"/>
                  <a:pt x="111" y="405"/>
                </a:cubicBezTo>
                <a:cubicBezTo>
                  <a:pt x="111" y="406"/>
                  <a:pt x="111" y="406"/>
                  <a:pt x="111" y="407"/>
                </a:cubicBezTo>
                <a:cubicBezTo>
                  <a:pt x="112" y="407"/>
                  <a:pt x="112" y="407"/>
                  <a:pt x="113" y="407"/>
                </a:cubicBezTo>
                <a:cubicBezTo>
                  <a:pt x="114" y="406"/>
                  <a:pt x="114" y="408"/>
                  <a:pt x="115" y="408"/>
                </a:cubicBezTo>
                <a:cubicBezTo>
                  <a:pt x="115" y="409"/>
                  <a:pt x="115" y="409"/>
                  <a:pt x="116" y="410"/>
                </a:cubicBezTo>
                <a:cubicBezTo>
                  <a:pt x="116" y="410"/>
                  <a:pt x="116" y="411"/>
                  <a:pt x="116" y="412"/>
                </a:cubicBezTo>
                <a:cubicBezTo>
                  <a:pt x="116" y="413"/>
                  <a:pt x="115" y="413"/>
                  <a:pt x="115" y="414"/>
                </a:cubicBezTo>
                <a:cubicBezTo>
                  <a:pt x="115" y="414"/>
                  <a:pt x="116" y="414"/>
                  <a:pt x="116" y="415"/>
                </a:cubicBezTo>
                <a:cubicBezTo>
                  <a:pt x="116" y="415"/>
                  <a:pt x="116" y="415"/>
                  <a:pt x="116" y="415"/>
                </a:cubicBezTo>
                <a:cubicBezTo>
                  <a:pt x="116" y="416"/>
                  <a:pt x="115" y="416"/>
                  <a:pt x="115" y="417"/>
                </a:cubicBezTo>
                <a:cubicBezTo>
                  <a:pt x="115" y="418"/>
                  <a:pt x="115" y="418"/>
                  <a:pt x="115" y="418"/>
                </a:cubicBezTo>
                <a:cubicBezTo>
                  <a:pt x="114" y="419"/>
                  <a:pt x="113" y="421"/>
                  <a:pt x="113" y="422"/>
                </a:cubicBezTo>
                <a:cubicBezTo>
                  <a:pt x="113" y="423"/>
                  <a:pt x="114" y="424"/>
                  <a:pt x="114" y="426"/>
                </a:cubicBezTo>
                <a:cubicBezTo>
                  <a:pt x="114" y="426"/>
                  <a:pt x="113" y="426"/>
                  <a:pt x="113" y="426"/>
                </a:cubicBezTo>
                <a:cubicBezTo>
                  <a:pt x="113" y="427"/>
                  <a:pt x="114" y="427"/>
                  <a:pt x="114" y="427"/>
                </a:cubicBezTo>
                <a:cubicBezTo>
                  <a:pt x="114" y="428"/>
                  <a:pt x="114" y="429"/>
                  <a:pt x="114" y="429"/>
                </a:cubicBezTo>
                <a:cubicBezTo>
                  <a:pt x="113" y="428"/>
                  <a:pt x="113" y="426"/>
                  <a:pt x="113" y="425"/>
                </a:cubicBezTo>
                <a:cubicBezTo>
                  <a:pt x="112" y="425"/>
                  <a:pt x="112" y="423"/>
                  <a:pt x="111" y="424"/>
                </a:cubicBezTo>
                <a:cubicBezTo>
                  <a:pt x="110" y="424"/>
                  <a:pt x="109" y="425"/>
                  <a:pt x="109" y="425"/>
                </a:cubicBezTo>
                <a:cubicBezTo>
                  <a:pt x="109" y="426"/>
                  <a:pt x="111" y="427"/>
                  <a:pt x="110" y="427"/>
                </a:cubicBezTo>
                <a:cubicBezTo>
                  <a:pt x="109" y="427"/>
                  <a:pt x="109" y="426"/>
                  <a:pt x="109" y="426"/>
                </a:cubicBezTo>
                <a:cubicBezTo>
                  <a:pt x="108" y="426"/>
                  <a:pt x="108" y="426"/>
                  <a:pt x="108" y="425"/>
                </a:cubicBezTo>
                <a:cubicBezTo>
                  <a:pt x="108" y="425"/>
                  <a:pt x="109" y="424"/>
                  <a:pt x="110" y="423"/>
                </a:cubicBezTo>
                <a:cubicBezTo>
                  <a:pt x="110" y="423"/>
                  <a:pt x="111" y="423"/>
                  <a:pt x="110" y="422"/>
                </a:cubicBezTo>
                <a:cubicBezTo>
                  <a:pt x="110" y="422"/>
                  <a:pt x="110" y="421"/>
                  <a:pt x="109" y="421"/>
                </a:cubicBezTo>
                <a:cubicBezTo>
                  <a:pt x="109" y="421"/>
                  <a:pt x="109" y="421"/>
                  <a:pt x="108" y="421"/>
                </a:cubicBezTo>
                <a:cubicBezTo>
                  <a:pt x="108" y="420"/>
                  <a:pt x="108" y="420"/>
                  <a:pt x="108" y="419"/>
                </a:cubicBezTo>
                <a:cubicBezTo>
                  <a:pt x="107" y="419"/>
                  <a:pt x="106" y="420"/>
                  <a:pt x="105" y="420"/>
                </a:cubicBezTo>
                <a:cubicBezTo>
                  <a:pt x="105" y="420"/>
                  <a:pt x="104" y="420"/>
                  <a:pt x="103" y="420"/>
                </a:cubicBezTo>
                <a:cubicBezTo>
                  <a:pt x="103" y="420"/>
                  <a:pt x="104" y="419"/>
                  <a:pt x="104" y="419"/>
                </a:cubicBezTo>
                <a:cubicBezTo>
                  <a:pt x="104" y="418"/>
                  <a:pt x="103" y="418"/>
                  <a:pt x="102" y="418"/>
                </a:cubicBezTo>
                <a:cubicBezTo>
                  <a:pt x="101" y="418"/>
                  <a:pt x="100" y="417"/>
                  <a:pt x="100" y="419"/>
                </a:cubicBezTo>
                <a:cubicBezTo>
                  <a:pt x="99" y="420"/>
                  <a:pt x="99" y="421"/>
                  <a:pt x="98" y="422"/>
                </a:cubicBezTo>
                <a:cubicBezTo>
                  <a:pt x="97" y="423"/>
                  <a:pt x="96" y="424"/>
                  <a:pt x="95" y="425"/>
                </a:cubicBezTo>
                <a:cubicBezTo>
                  <a:pt x="94" y="426"/>
                  <a:pt x="93" y="426"/>
                  <a:pt x="92" y="427"/>
                </a:cubicBezTo>
                <a:cubicBezTo>
                  <a:pt x="91" y="427"/>
                  <a:pt x="90" y="427"/>
                  <a:pt x="90" y="428"/>
                </a:cubicBezTo>
                <a:cubicBezTo>
                  <a:pt x="89" y="429"/>
                  <a:pt x="89" y="430"/>
                  <a:pt x="88" y="431"/>
                </a:cubicBezTo>
                <a:cubicBezTo>
                  <a:pt x="87" y="432"/>
                  <a:pt x="86" y="432"/>
                  <a:pt x="85" y="433"/>
                </a:cubicBezTo>
                <a:cubicBezTo>
                  <a:pt x="84" y="434"/>
                  <a:pt x="84" y="434"/>
                  <a:pt x="84" y="436"/>
                </a:cubicBezTo>
                <a:cubicBezTo>
                  <a:pt x="84" y="437"/>
                  <a:pt x="84" y="438"/>
                  <a:pt x="85" y="439"/>
                </a:cubicBezTo>
                <a:cubicBezTo>
                  <a:pt x="86" y="440"/>
                  <a:pt x="86" y="441"/>
                  <a:pt x="86" y="442"/>
                </a:cubicBezTo>
                <a:cubicBezTo>
                  <a:pt x="87" y="442"/>
                  <a:pt x="88" y="443"/>
                  <a:pt x="88" y="444"/>
                </a:cubicBezTo>
                <a:cubicBezTo>
                  <a:pt x="88" y="444"/>
                  <a:pt x="88" y="445"/>
                  <a:pt x="89" y="445"/>
                </a:cubicBezTo>
                <a:cubicBezTo>
                  <a:pt x="89" y="446"/>
                  <a:pt x="89" y="446"/>
                  <a:pt x="89" y="447"/>
                </a:cubicBezTo>
                <a:cubicBezTo>
                  <a:pt x="89" y="447"/>
                  <a:pt x="89" y="447"/>
                  <a:pt x="89" y="448"/>
                </a:cubicBezTo>
                <a:cubicBezTo>
                  <a:pt x="89" y="448"/>
                  <a:pt x="89" y="449"/>
                  <a:pt x="89" y="449"/>
                </a:cubicBezTo>
                <a:cubicBezTo>
                  <a:pt x="89" y="450"/>
                  <a:pt x="88" y="450"/>
                  <a:pt x="87" y="450"/>
                </a:cubicBezTo>
                <a:cubicBezTo>
                  <a:pt x="86" y="450"/>
                  <a:pt x="86" y="449"/>
                  <a:pt x="85" y="449"/>
                </a:cubicBezTo>
                <a:cubicBezTo>
                  <a:pt x="85" y="448"/>
                  <a:pt x="85" y="448"/>
                  <a:pt x="84" y="449"/>
                </a:cubicBezTo>
                <a:cubicBezTo>
                  <a:pt x="84" y="449"/>
                  <a:pt x="84" y="449"/>
                  <a:pt x="85" y="449"/>
                </a:cubicBezTo>
                <a:cubicBezTo>
                  <a:pt x="85" y="449"/>
                  <a:pt x="85" y="449"/>
                  <a:pt x="85" y="449"/>
                </a:cubicBezTo>
                <a:cubicBezTo>
                  <a:pt x="85" y="450"/>
                  <a:pt x="84" y="450"/>
                  <a:pt x="84" y="450"/>
                </a:cubicBezTo>
                <a:cubicBezTo>
                  <a:pt x="83" y="450"/>
                  <a:pt x="82" y="449"/>
                  <a:pt x="82" y="449"/>
                </a:cubicBezTo>
                <a:cubicBezTo>
                  <a:pt x="81" y="449"/>
                  <a:pt x="80" y="447"/>
                  <a:pt x="79" y="447"/>
                </a:cubicBezTo>
                <a:cubicBezTo>
                  <a:pt x="78" y="446"/>
                  <a:pt x="77" y="447"/>
                  <a:pt x="76" y="446"/>
                </a:cubicBezTo>
                <a:cubicBezTo>
                  <a:pt x="76" y="446"/>
                  <a:pt x="75" y="445"/>
                  <a:pt x="75" y="446"/>
                </a:cubicBezTo>
                <a:cubicBezTo>
                  <a:pt x="75" y="446"/>
                  <a:pt x="75" y="447"/>
                  <a:pt x="75" y="447"/>
                </a:cubicBezTo>
                <a:cubicBezTo>
                  <a:pt x="75" y="447"/>
                  <a:pt x="74" y="447"/>
                  <a:pt x="74" y="447"/>
                </a:cubicBezTo>
                <a:cubicBezTo>
                  <a:pt x="74" y="447"/>
                  <a:pt x="74" y="447"/>
                  <a:pt x="73" y="447"/>
                </a:cubicBezTo>
                <a:cubicBezTo>
                  <a:pt x="73" y="448"/>
                  <a:pt x="73" y="448"/>
                  <a:pt x="73" y="448"/>
                </a:cubicBezTo>
                <a:cubicBezTo>
                  <a:pt x="73" y="448"/>
                  <a:pt x="73" y="447"/>
                  <a:pt x="73" y="447"/>
                </a:cubicBezTo>
                <a:cubicBezTo>
                  <a:pt x="73" y="446"/>
                  <a:pt x="74" y="446"/>
                  <a:pt x="74" y="446"/>
                </a:cubicBezTo>
                <a:cubicBezTo>
                  <a:pt x="74" y="446"/>
                  <a:pt x="75" y="446"/>
                  <a:pt x="75" y="445"/>
                </a:cubicBezTo>
                <a:cubicBezTo>
                  <a:pt x="75" y="445"/>
                  <a:pt x="74" y="445"/>
                  <a:pt x="73" y="445"/>
                </a:cubicBezTo>
                <a:cubicBezTo>
                  <a:pt x="73" y="445"/>
                  <a:pt x="72" y="445"/>
                  <a:pt x="72" y="444"/>
                </a:cubicBezTo>
                <a:cubicBezTo>
                  <a:pt x="71" y="444"/>
                  <a:pt x="71" y="444"/>
                  <a:pt x="71" y="443"/>
                </a:cubicBezTo>
                <a:cubicBezTo>
                  <a:pt x="70" y="442"/>
                  <a:pt x="69" y="441"/>
                  <a:pt x="68" y="440"/>
                </a:cubicBezTo>
                <a:cubicBezTo>
                  <a:pt x="67" y="440"/>
                  <a:pt x="66" y="439"/>
                  <a:pt x="65" y="440"/>
                </a:cubicBezTo>
                <a:cubicBezTo>
                  <a:pt x="64" y="440"/>
                  <a:pt x="65" y="441"/>
                  <a:pt x="65" y="442"/>
                </a:cubicBezTo>
                <a:cubicBezTo>
                  <a:pt x="64" y="442"/>
                  <a:pt x="64" y="443"/>
                  <a:pt x="64" y="443"/>
                </a:cubicBezTo>
                <a:cubicBezTo>
                  <a:pt x="63" y="444"/>
                  <a:pt x="63" y="444"/>
                  <a:pt x="63" y="444"/>
                </a:cubicBezTo>
                <a:cubicBezTo>
                  <a:pt x="62" y="444"/>
                  <a:pt x="62" y="443"/>
                  <a:pt x="62" y="444"/>
                </a:cubicBezTo>
                <a:cubicBezTo>
                  <a:pt x="62" y="444"/>
                  <a:pt x="62" y="444"/>
                  <a:pt x="62" y="444"/>
                </a:cubicBezTo>
                <a:cubicBezTo>
                  <a:pt x="62" y="445"/>
                  <a:pt x="63" y="445"/>
                  <a:pt x="63" y="445"/>
                </a:cubicBezTo>
                <a:cubicBezTo>
                  <a:pt x="63" y="445"/>
                  <a:pt x="62" y="446"/>
                  <a:pt x="62" y="446"/>
                </a:cubicBezTo>
                <a:cubicBezTo>
                  <a:pt x="62" y="446"/>
                  <a:pt x="62" y="446"/>
                  <a:pt x="62" y="447"/>
                </a:cubicBezTo>
                <a:cubicBezTo>
                  <a:pt x="63" y="447"/>
                  <a:pt x="63" y="447"/>
                  <a:pt x="63" y="447"/>
                </a:cubicBezTo>
                <a:cubicBezTo>
                  <a:pt x="64" y="447"/>
                  <a:pt x="64" y="448"/>
                  <a:pt x="64" y="448"/>
                </a:cubicBezTo>
                <a:cubicBezTo>
                  <a:pt x="64" y="449"/>
                  <a:pt x="65" y="450"/>
                  <a:pt x="66" y="451"/>
                </a:cubicBezTo>
                <a:cubicBezTo>
                  <a:pt x="66" y="452"/>
                  <a:pt x="66" y="452"/>
                  <a:pt x="67" y="453"/>
                </a:cubicBezTo>
                <a:cubicBezTo>
                  <a:pt x="68" y="453"/>
                  <a:pt x="69" y="453"/>
                  <a:pt x="69" y="453"/>
                </a:cubicBezTo>
                <a:cubicBezTo>
                  <a:pt x="69" y="453"/>
                  <a:pt x="70" y="453"/>
                  <a:pt x="70" y="453"/>
                </a:cubicBezTo>
                <a:cubicBezTo>
                  <a:pt x="70" y="452"/>
                  <a:pt x="70" y="452"/>
                  <a:pt x="70" y="452"/>
                </a:cubicBezTo>
                <a:cubicBezTo>
                  <a:pt x="71" y="452"/>
                  <a:pt x="71" y="452"/>
                  <a:pt x="71" y="452"/>
                </a:cubicBezTo>
                <a:cubicBezTo>
                  <a:pt x="71" y="453"/>
                  <a:pt x="72" y="453"/>
                  <a:pt x="72" y="453"/>
                </a:cubicBezTo>
                <a:cubicBezTo>
                  <a:pt x="72" y="453"/>
                  <a:pt x="72" y="454"/>
                  <a:pt x="72" y="454"/>
                </a:cubicBezTo>
                <a:cubicBezTo>
                  <a:pt x="72" y="454"/>
                  <a:pt x="72" y="454"/>
                  <a:pt x="72" y="455"/>
                </a:cubicBezTo>
                <a:cubicBezTo>
                  <a:pt x="72" y="455"/>
                  <a:pt x="73" y="456"/>
                  <a:pt x="73" y="457"/>
                </a:cubicBezTo>
                <a:cubicBezTo>
                  <a:pt x="73" y="457"/>
                  <a:pt x="73" y="458"/>
                  <a:pt x="72" y="459"/>
                </a:cubicBezTo>
                <a:cubicBezTo>
                  <a:pt x="72" y="460"/>
                  <a:pt x="71" y="460"/>
                  <a:pt x="70" y="460"/>
                </a:cubicBezTo>
                <a:cubicBezTo>
                  <a:pt x="69" y="460"/>
                  <a:pt x="70" y="461"/>
                  <a:pt x="69" y="461"/>
                </a:cubicBezTo>
                <a:cubicBezTo>
                  <a:pt x="68" y="462"/>
                  <a:pt x="67" y="461"/>
                  <a:pt x="67" y="461"/>
                </a:cubicBezTo>
                <a:cubicBezTo>
                  <a:pt x="67" y="460"/>
                  <a:pt x="66" y="460"/>
                  <a:pt x="65" y="460"/>
                </a:cubicBezTo>
                <a:cubicBezTo>
                  <a:pt x="65" y="460"/>
                  <a:pt x="65" y="460"/>
                  <a:pt x="65" y="460"/>
                </a:cubicBezTo>
                <a:cubicBezTo>
                  <a:pt x="65" y="460"/>
                  <a:pt x="65" y="460"/>
                  <a:pt x="65" y="460"/>
                </a:cubicBezTo>
                <a:cubicBezTo>
                  <a:pt x="65" y="460"/>
                  <a:pt x="65" y="460"/>
                  <a:pt x="64" y="460"/>
                </a:cubicBezTo>
                <a:cubicBezTo>
                  <a:pt x="64" y="459"/>
                  <a:pt x="64" y="460"/>
                  <a:pt x="63" y="460"/>
                </a:cubicBezTo>
                <a:cubicBezTo>
                  <a:pt x="63" y="459"/>
                  <a:pt x="63" y="459"/>
                  <a:pt x="62" y="459"/>
                </a:cubicBezTo>
                <a:cubicBezTo>
                  <a:pt x="62" y="459"/>
                  <a:pt x="60" y="458"/>
                  <a:pt x="61" y="458"/>
                </a:cubicBezTo>
                <a:cubicBezTo>
                  <a:pt x="61" y="457"/>
                  <a:pt x="60" y="457"/>
                  <a:pt x="60" y="457"/>
                </a:cubicBezTo>
                <a:cubicBezTo>
                  <a:pt x="60" y="457"/>
                  <a:pt x="60" y="457"/>
                  <a:pt x="60" y="456"/>
                </a:cubicBezTo>
                <a:cubicBezTo>
                  <a:pt x="60" y="456"/>
                  <a:pt x="60" y="456"/>
                  <a:pt x="60" y="456"/>
                </a:cubicBezTo>
                <a:cubicBezTo>
                  <a:pt x="60" y="455"/>
                  <a:pt x="60" y="455"/>
                  <a:pt x="59" y="455"/>
                </a:cubicBezTo>
                <a:cubicBezTo>
                  <a:pt x="59" y="455"/>
                  <a:pt x="59" y="455"/>
                  <a:pt x="59" y="455"/>
                </a:cubicBezTo>
                <a:cubicBezTo>
                  <a:pt x="59" y="455"/>
                  <a:pt x="59" y="455"/>
                  <a:pt x="59" y="455"/>
                </a:cubicBezTo>
                <a:cubicBezTo>
                  <a:pt x="59" y="456"/>
                  <a:pt x="59" y="455"/>
                  <a:pt x="58" y="455"/>
                </a:cubicBezTo>
                <a:cubicBezTo>
                  <a:pt x="58" y="455"/>
                  <a:pt x="58" y="454"/>
                  <a:pt x="58" y="454"/>
                </a:cubicBezTo>
                <a:cubicBezTo>
                  <a:pt x="58" y="453"/>
                  <a:pt x="57" y="452"/>
                  <a:pt x="56" y="452"/>
                </a:cubicBezTo>
                <a:cubicBezTo>
                  <a:pt x="56" y="453"/>
                  <a:pt x="56" y="453"/>
                  <a:pt x="56" y="453"/>
                </a:cubicBezTo>
                <a:cubicBezTo>
                  <a:pt x="56" y="453"/>
                  <a:pt x="55" y="453"/>
                  <a:pt x="55" y="453"/>
                </a:cubicBezTo>
                <a:cubicBezTo>
                  <a:pt x="55" y="453"/>
                  <a:pt x="55" y="454"/>
                  <a:pt x="54" y="453"/>
                </a:cubicBezTo>
                <a:cubicBezTo>
                  <a:pt x="54" y="453"/>
                  <a:pt x="53" y="453"/>
                  <a:pt x="53" y="452"/>
                </a:cubicBezTo>
                <a:cubicBezTo>
                  <a:pt x="53" y="452"/>
                  <a:pt x="53" y="452"/>
                  <a:pt x="52" y="452"/>
                </a:cubicBezTo>
                <a:cubicBezTo>
                  <a:pt x="52" y="452"/>
                  <a:pt x="52" y="452"/>
                  <a:pt x="52" y="451"/>
                </a:cubicBezTo>
                <a:cubicBezTo>
                  <a:pt x="52" y="451"/>
                  <a:pt x="52" y="451"/>
                  <a:pt x="51" y="450"/>
                </a:cubicBezTo>
                <a:cubicBezTo>
                  <a:pt x="51" y="450"/>
                  <a:pt x="51" y="450"/>
                  <a:pt x="51" y="450"/>
                </a:cubicBezTo>
                <a:cubicBezTo>
                  <a:pt x="50" y="450"/>
                  <a:pt x="51" y="450"/>
                  <a:pt x="51" y="450"/>
                </a:cubicBezTo>
                <a:cubicBezTo>
                  <a:pt x="51" y="449"/>
                  <a:pt x="52" y="449"/>
                  <a:pt x="51" y="448"/>
                </a:cubicBezTo>
                <a:cubicBezTo>
                  <a:pt x="51" y="448"/>
                  <a:pt x="51" y="448"/>
                  <a:pt x="51" y="448"/>
                </a:cubicBezTo>
                <a:cubicBezTo>
                  <a:pt x="51" y="448"/>
                  <a:pt x="51" y="447"/>
                  <a:pt x="51" y="447"/>
                </a:cubicBezTo>
                <a:cubicBezTo>
                  <a:pt x="51" y="447"/>
                  <a:pt x="50" y="447"/>
                  <a:pt x="51" y="446"/>
                </a:cubicBezTo>
                <a:cubicBezTo>
                  <a:pt x="51" y="446"/>
                  <a:pt x="52" y="445"/>
                  <a:pt x="51" y="445"/>
                </a:cubicBezTo>
                <a:cubicBezTo>
                  <a:pt x="51" y="444"/>
                  <a:pt x="51" y="444"/>
                  <a:pt x="51" y="444"/>
                </a:cubicBezTo>
                <a:cubicBezTo>
                  <a:pt x="51" y="444"/>
                  <a:pt x="50" y="443"/>
                  <a:pt x="50" y="443"/>
                </a:cubicBezTo>
                <a:cubicBezTo>
                  <a:pt x="50" y="443"/>
                  <a:pt x="51" y="443"/>
                  <a:pt x="51" y="442"/>
                </a:cubicBezTo>
                <a:cubicBezTo>
                  <a:pt x="51" y="442"/>
                  <a:pt x="50" y="442"/>
                  <a:pt x="50" y="442"/>
                </a:cubicBezTo>
                <a:cubicBezTo>
                  <a:pt x="50" y="442"/>
                  <a:pt x="50" y="441"/>
                  <a:pt x="50" y="441"/>
                </a:cubicBezTo>
                <a:cubicBezTo>
                  <a:pt x="50" y="441"/>
                  <a:pt x="50" y="441"/>
                  <a:pt x="50" y="441"/>
                </a:cubicBezTo>
                <a:cubicBezTo>
                  <a:pt x="49" y="441"/>
                  <a:pt x="50" y="440"/>
                  <a:pt x="50" y="440"/>
                </a:cubicBezTo>
                <a:cubicBezTo>
                  <a:pt x="50" y="439"/>
                  <a:pt x="50" y="439"/>
                  <a:pt x="49" y="439"/>
                </a:cubicBezTo>
                <a:cubicBezTo>
                  <a:pt x="49" y="438"/>
                  <a:pt x="49" y="438"/>
                  <a:pt x="48" y="438"/>
                </a:cubicBezTo>
                <a:cubicBezTo>
                  <a:pt x="48" y="437"/>
                  <a:pt x="48" y="437"/>
                  <a:pt x="48" y="437"/>
                </a:cubicBezTo>
                <a:cubicBezTo>
                  <a:pt x="48" y="437"/>
                  <a:pt x="47" y="437"/>
                  <a:pt x="47" y="437"/>
                </a:cubicBezTo>
                <a:cubicBezTo>
                  <a:pt x="48" y="436"/>
                  <a:pt x="48" y="436"/>
                  <a:pt x="49" y="436"/>
                </a:cubicBezTo>
                <a:cubicBezTo>
                  <a:pt x="49" y="435"/>
                  <a:pt x="49" y="436"/>
                  <a:pt x="50" y="436"/>
                </a:cubicBezTo>
                <a:cubicBezTo>
                  <a:pt x="50" y="435"/>
                  <a:pt x="50" y="435"/>
                  <a:pt x="50" y="435"/>
                </a:cubicBezTo>
                <a:cubicBezTo>
                  <a:pt x="50" y="435"/>
                  <a:pt x="50" y="434"/>
                  <a:pt x="50" y="434"/>
                </a:cubicBezTo>
                <a:cubicBezTo>
                  <a:pt x="51" y="434"/>
                  <a:pt x="50" y="433"/>
                  <a:pt x="50" y="433"/>
                </a:cubicBezTo>
                <a:cubicBezTo>
                  <a:pt x="50" y="432"/>
                  <a:pt x="50" y="432"/>
                  <a:pt x="50" y="432"/>
                </a:cubicBezTo>
                <a:cubicBezTo>
                  <a:pt x="50" y="432"/>
                  <a:pt x="50" y="431"/>
                  <a:pt x="50" y="432"/>
                </a:cubicBezTo>
                <a:cubicBezTo>
                  <a:pt x="50" y="431"/>
                  <a:pt x="50" y="431"/>
                  <a:pt x="50" y="430"/>
                </a:cubicBezTo>
                <a:cubicBezTo>
                  <a:pt x="50" y="429"/>
                  <a:pt x="52" y="432"/>
                  <a:pt x="52" y="431"/>
                </a:cubicBezTo>
                <a:cubicBezTo>
                  <a:pt x="52" y="431"/>
                  <a:pt x="51" y="431"/>
                  <a:pt x="51" y="431"/>
                </a:cubicBezTo>
                <a:cubicBezTo>
                  <a:pt x="51" y="430"/>
                  <a:pt x="51" y="430"/>
                  <a:pt x="51" y="430"/>
                </a:cubicBezTo>
                <a:cubicBezTo>
                  <a:pt x="51" y="430"/>
                  <a:pt x="51" y="429"/>
                  <a:pt x="51" y="429"/>
                </a:cubicBezTo>
                <a:cubicBezTo>
                  <a:pt x="51" y="429"/>
                  <a:pt x="51" y="429"/>
                  <a:pt x="51" y="428"/>
                </a:cubicBezTo>
                <a:cubicBezTo>
                  <a:pt x="51" y="428"/>
                  <a:pt x="50" y="428"/>
                  <a:pt x="50" y="427"/>
                </a:cubicBezTo>
                <a:cubicBezTo>
                  <a:pt x="50" y="427"/>
                  <a:pt x="50" y="427"/>
                  <a:pt x="50" y="427"/>
                </a:cubicBezTo>
                <a:cubicBezTo>
                  <a:pt x="50" y="426"/>
                  <a:pt x="50" y="426"/>
                  <a:pt x="49" y="426"/>
                </a:cubicBezTo>
                <a:cubicBezTo>
                  <a:pt x="49" y="425"/>
                  <a:pt x="49" y="425"/>
                  <a:pt x="48" y="424"/>
                </a:cubicBezTo>
                <a:cubicBezTo>
                  <a:pt x="48" y="424"/>
                  <a:pt x="47" y="424"/>
                  <a:pt x="46" y="423"/>
                </a:cubicBezTo>
                <a:cubicBezTo>
                  <a:pt x="46" y="423"/>
                  <a:pt x="46" y="423"/>
                  <a:pt x="46" y="423"/>
                </a:cubicBezTo>
                <a:cubicBezTo>
                  <a:pt x="46" y="423"/>
                  <a:pt x="45" y="423"/>
                  <a:pt x="45" y="423"/>
                </a:cubicBezTo>
                <a:cubicBezTo>
                  <a:pt x="45" y="423"/>
                  <a:pt x="45" y="423"/>
                  <a:pt x="45" y="423"/>
                </a:cubicBezTo>
                <a:cubicBezTo>
                  <a:pt x="45" y="423"/>
                  <a:pt x="45" y="423"/>
                  <a:pt x="44" y="423"/>
                </a:cubicBezTo>
                <a:cubicBezTo>
                  <a:pt x="44" y="422"/>
                  <a:pt x="44" y="422"/>
                  <a:pt x="44" y="422"/>
                </a:cubicBezTo>
                <a:cubicBezTo>
                  <a:pt x="44" y="422"/>
                  <a:pt x="43" y="422"/>
                  <a:pt x="43" y="422"/>
                </a:cubicBezTo>
                <a:cubicBezTo>
                  <a:pt x="42" y="421"/>
                  <a:pt x="41" y="421"/>
                  <a:pt x="41" y="421"/>
                </a:cubicBezTo>
                <a:cubicBezTo>
                  <a:pt x="41" y="420"/>
                  <a:pt x="42" y="421"/>
                  <a:pt x="43" y="420"/>
                </a:cubicBezTo>
                <a:cubicBezTo>
                  <a:pt x="43" y="420"/>
                  <a:pt x="42" y="420"/>
                  <a:pt x="42" y="420"/>
                </a:cubicBezTo>
                <a:cubicBezTo>
                  <a:pt x="42" y="420"/>
                  <a:pt x="43" y="420"/>
                  <a:pt x="43" y="420"/>
                </a:cubicBezTo>
                <a:cubicBezTo>
                  <a:pt x="43" y="419"/>
                  <a:pt x="43" y="419"/>
                  <a:pt x="43" y="419"/>
                </a:cubicBezTo>
                <a:cubicBezTo>
                  <a:pt x="43" y="419"/>
                  <a:pt x="43" y="418"/>
                  <a:pt x="43" y="418"/>
                </a:cubicBezTo>
                <a:cubicBezTo>
                  <a:pt x="43" y="418"/>
                  <a:pt x="43" y="419"/>
                  <a:pt x="42" y="419"/>
                </a:cubicBezTo>
                <a:cubicBezTo>
                  <a:pt x="42" y="419"/>
                  <a:pt x="41" y="419"/>
                  <a:pt x="41" y="418"/>
                </a:cubicBezTo>
                <a:cubicBezTo>
                  <a:pt x="41" y="418"/>
                  <a:pt x="40" y="418"/>
                  <a:pt x="40" y="418"/>
                </a:cubicBezTo>
                <a:cubicBezTo>
                  <a:pt x="39" y="418"/>
                  <a:pt x="39" y="418"/>
                  <a:pt x="38" y="418"/>
                </a:cubicBezTo>
                <a:cubicBezTo>
                  <a:pt x="39" y="417"/>
                  <a:pt x="40" y="417"/>
                  <a:pt x="40" y="417"/>
                </a:cubicBezTo>
                <a:cubicBezTo>
                  <a:pt x="41" y="417"/>
                  <a:pt x="42" y="418"/>
                  <a:pt x="42" y="417"/>
                </a:cubicBezTo>
                <a:cubicBezTo>
                  <a:pt x="42" y="417"/>
                  <a:pt x="40" y="417"/>
                  <a:pt x="40" y="417"/>
                </a:cubicBezTo>
                <a:cubicBezTo>
                  <a:pt x="39" y="417"/>
                  <a:pt x="38" y="418"/>
                  <a:pt x="38" y="417"/>
                </a:cubicBezTo>
                <a:cubicBezTo>
                  <a:pt x="38" y="417"/>
                  <a:pt x="38" y="417"/>
                  <a:pt x="39" y="417"/>
                </a:cubicBezTo>
                <a:cubicBezTo>
                  <a:pt x="39" y="416"/>
                  <a:pt x="39" y="416"/>
                  <a:pt x="39" y="416"/>
                </a:cubicBezTo>
                <a:cubicBezTo>
                  <a:pt x="40" y="415"/>
                  <a:pt x="40" y="416"/>
                  <a:pt x="41" y="416"/>
                </a:cubicBezTo>
                <a:cubicBezTo>
                  <a:pt x="41" y="416"/>
                  <a:pt x="40" y="415"/>
                  <a:pt x="40" y="415"/>
                </a:cubicBezTo>
                <a:cubicBezTo>
                  <a:pt x="39" y="415"/>
                  <a:pt x="39" y="415"/>
                  <a:pt x="38" y="415"/>
                </a:cubicBezTo>
                <a:cubicBezTo>
                  <a:pt x="38" y="415"/>
                  <a:pt x="38" y="415"/>
                  <a:pt x="37" y="415"/>
                </a:cubicBezTo>
                <a:cubicBezTo>
                  <a:pt x="37" y="414"/>
                  <a:pt x="38" y="415"/>
                  <a:pt x="38" y="414"/>
                </a:cubicBezTo>
                <a:cubicBezTo>
                  <a:pt x="38" y="414"/>
                  <a:pt x="38" y="414"/>
                  <a:pt x="37" y="413"/>
                </a:cubicBezTo>
                <a:cubicBezTo>
                  <a:pt x="36" y="413"/>
                  <a:pt x="36" y="412"/>
                  <a:pt x="34" y="412"/>
                </a:cubicBezTo>
                <a:cubicBezTo>
                  <a:pt x="35" y="411"/>
                  <a:pt x="35" y="411"/>
                  <a:pt x="35" y="411"/>
                </a:cubicBezTo>
                <a:cubicBezTo>
                  <a:pt x="35" y="411"/>
                  <a:pt x="36" y="410"/>
                  <a:pt x="35" y="409"/>
                </a:cubicBezTo>
                <a:cubicBezTo>
                  <a:pt x="35" y="409"/>
                  <a:pt x="34" y="409"/>
                  <a:pt x="34" y="409"/>
                </a:cubicBezTo>
                <a:cubicBezTo>
                  <a:pt x="34" y="409"/>
                  <a:pt x="34" y="408"/>
                  <a:pt x="34" y="408"/>
                </a:cubicBezTo>
                <a:cubicBezTo>
                  <a:pt x="33" y="408"/>
                  <a:pt x="33" y="408"/>
                  <a:pt x="32" y="408"/>
                </a:cubicBezTo>
                <a:cubicBezTo>
                  <a:pt x="32" y="408"/>
                  <a:pt x="31" y="408"/>
                  <a:pt x="31" y="407"/>
                </a:cubicBezTo>
                <a:cubicBezTo>
                  <a:pt x="31" y="407"/>
                  <a:pt x="32" y="407"/>
                  <a:pt x="33" y="407"/>
                </a:cubicBezTo>
                <a:cubicBezTo>
                  <a:pt x="34" y="407"/>
                  <a:pt x="34" y="407"/>
                  <a:pt x="35" y="407"/>
                </a:cubicBezTo>
                <a:cubicBezTo>
                  <a:pt x="35" y="407"/>
                  <a:pt x="36" y="408"/>
                  <a:pt x="36" y="408"/>
                </a:cubicBezTo>
                <a:cubicBezTo>
                  <a:pt x="37" y="408"/>
                  <a:pt x="38" y="408"/>
                  <a:pt x="38" y="408"/>
                </a:cubicBezTo>
                <a:cubicBezTo>
                  <a:pt x="39" y="408"/>
                  <a:pt x="37" y="409"/>
                  <a:pt x="37" y="409"/>
                </a:cubicBezTo>
                <a:cubicBezTo>
                  <a:pt x="37" y="411"/>
                  <a:pt x="39" y="412"/>
                  <a:pt x="40" y="412"/>
                </a:cubicBezTo>
                <a:cubicBezTo>
                  <a:pt x="40" y="413"/>
                  <a:pt x="42" y="415"/>
                  <a:pt x="42" y="414"/>
                </a:cubicBezTo>
                <a:cubicBezTo>
                  <a:pt x="43" y="414"/>
                  <a:pt x="42" y="413"/>
                  <a:pt x="43" y="413"/>
                </a:cubicBezTo>
                <a:cubicBezTo>
                  <a:pt x="43" y="413"/>
                  <a:pt x="44" y="414"/>
                  <a:pt x="44" y="414"/>
                </a:cubicBezTo>
                <a:cubicBezTo>
                  <a:pt x="44" y="414"/>
                  <a:pt x="44" y="414"/>
                  <a:pt x="44" y="415"/>
                </a:cubicBezTo>
                <a:cubicBezTo>
                  <a:pt x="45" y="415"/>
                  <a:pt x="45" y="415"/>
                  <a:pt x="46" y="415"/>
                </a:cubicBezTo>
                <a:cubicBezTo>
                  <a:pt x="46" y="415"/>
                  <a:pt x="46" y="414"/>
                  <a:pt x="46" y="414"/>
                </a:cubicBezTo>
                <a:cubicBezTo>
                  <a:pt x="46" y="413"/>
                  <a:pt x="46" y="414"/>
                  <a:pt x="46" y="414"/>
                </a:cubicBezTo>
                <a:cubicBezTo>
                  <a:pt x="46" y="415"/>
                  <a:pt x="46" y="415"/>
                  <a:pt x="47" y="415"/>
                </a:cubicBezTo>
                <a:cubicBezTo>
                  <a:pt x="47" y="415"/>
                  <a:pt x="48" y="415"/>
                  <a:pt x="49" y="416"/>
                </a:cubicBezTo>
                <a:cubicBezTo>
                  <a:pt x="49" y="416"/>
                  <a:pt x="48" y="416"/>
                  <a:pt x="48" y="416"/>
                </a:cubicBezTo>
                <a:cubicBezTo>
                  <a:pt x="48" y="416"/>
                  <a:pt x="48" y="417"/>
                  <a:pt x="48" y="418"/>
                </a:cubicBezTo>
                <a:cubicBezTo>
                  <a:pt x="49" y="418"/>
                  <a:pt x="50" y="417"/>
                  <a:pt x="50" y="417"/>
                </a:cubicBezTo>
                <a:cubicBezTo>
                  <a:pt x="51" y="416"/>
                  <a:pt x="52" y="417"/>
                  <a:pt x="53" y="418"/>
                </a:cubicBezTo>
                <a:cubicBezTo>
                  <a:pt x="54" y="419"/>
                  <a:pt x="55" y="420"/>
                  <a:pt x="56" y="420"/>
                </a:cubicBezTo>
                <a:cubicBezTo>
                  <a:pt x="58" y="421"/>
                  <a:pt x="60" y="422"/>
                  <a:pt x="62" y="422"/>
                </a:cubicBezTo>
                <a:cubicBezTo>
                  <a:pt x="64" y="422"/>
                  <a:pt x="67" y="422"/>
                  <a:pt x="68" y="423"/>
                </a:cubicBezTo>
                <a:cubicBezTo>
                  <a:pt x="69" y="424"/>
                  <a:pt x="70" y="425"/>
                  <a:pt x="71" y="425"/>
                </a:cubicBezTo>
                <a:cubicBezTo>
                  <a:pt x="72" y="425"/>
                  <a:pt x="73" y="425"/>
                  <a:pt x="74" y="426"/>
                </a:cubicBezTo>
                <a:cubicBezTo>
                  <a:pt x="76" y="426"/>
                  <a:pt x="77" y="425"/>
                  <a:pt x="78" y="425"/>
                </a:cubicBezTo>
                <a:cubicBezTo>
                  <a:pt x="79" y="425"/>
                  <a:pt x="80" y="425"/>
                  <a:pt x="81" y="424"/>
                </a:cubicBezTo>
                <a:cubicBezTo>
                  <a:pt x="82" y="424"/>
                  <a:pt x="82" y="424"/>
                  <a:pt x="83" y="423"/>
                </a:cubicBezTo>
                <a:cubicBezTo>
                  <a:pt x="84" y="423"/>
                  <a:pt x="85" y="423"/>
                  <a:pt x="86" y="422"/>
                </a:cubicBezTo>
                <a:cubicBezTo>
                  <a:pt x="86" y="422"/>
                  <a:pt x="87" y="421"/>
                  <a:pt x="88" y="420"/>
                </a:cubicBezTo>
                <a:cubicBezTo>
                  <a:pt x="88" y="420"/>
                  <a:pt x="88" y="420"/>
                  <a:pt x="89" y="420"/>
                </a:cubicBezTo>
                <a:cubicBezTo>
                  <a:pt x="89" y="420"/>
                  <a:pt x="89" y="419"/>
                  <a:pt x="90" y="419"/>
                </a:cubicBezTo>
                <a:cubicBezTo>
                  <a:pt x="90" y="419"/>
                  <a:pt x="90" y="418"/>
                  <a:pt x="90" y="418"/>
                </a:cubicBezTo>
                <a:cubicBezTo>
                  <a:pt x="90" y="418"/>
                  <a:pt x="90" y="418"/>
                  <a:pt x="91" y="417"/>
                </a:cubicBezTo>
                <a:cubicBezTo>
                  <a:pt x="91" y="417"/>
                  <a:pt x="91" y="417"/>
                  <a:pt x="91" y="416"/>
                </a:cubicBezTo>
                <a:cubicBezTo>
                  <a:pt x="91" y="416"/>
                  <a:pt x="92" y="416"/>
                  <a:pt x="92" y="415"/>
                </a:cubicBezTo>
                <a:cubicBezTo>
                  <a:pt x="93" y="414"/>
                  <a:pt x="93" y="414"/>
                  <a:pt x="94" y="413"/>
                </a:cubicBezTo>
                <a:cubicBezTo>
                  <a:pt x="94" y="412"/>
                  <a:pt x="94" y="411"/>
                  <a:pt x="94" y="411"/>
                </a:cubicBezTo>
                <a:cubicBezTo>
                  <a:pt x="94" y="410"/>
                  <a:pt x="94" y="410"/>
                  <a:pt x="94" y="410"/>
                </a:cubicBezTo>
                <a:cubicBezTo>
                  <a:pt x="95" y="410"/>
                  <a:pt x="95" y="408"/>
                  <a:pt x="95" y="408"/>
                </a:cubicBezTo>
                <a:cubicBezTo>
                  <a:pt x="95" y="407"/>
                  <a:pt x="95" y="407"/>
                  <a:pt x="95" y="407"/>
                </a:cubicBezTo>
                <a:cubicBezTo>
                  <a:pt x="95" y="407"/>
                  <a:pt x="95" y="407"/>
                  <a:pt x="95" y="407"/>
                </a:cubicBezTo>
                <a:cubicBezTo>
                  <a:pt x="95" y="406"/>
                  <a:pt x="95" y="406"/>
                  <a:pt x="95" y="406"/>
                </a:cubicBezTo>
                <a:cubicBezTo>
                  <a:pt x="94" y="406"/>
                  <a:pt x="94" y="406"/>
                  <a:pt x="94" y="406"/>
                </a:cubicBezTo>
                <a:cubicBezTo>
                  <a:pt x="92" y="406"/>
                  <a:pt x="94" y="403"/>
                  <a:pt x="93" y="402"/>
                </a:cubicBezTo>
                <a:cubicBezTo>
                  <a:pt x="93" y="402"/>
                  <a:pt x="93" y="402"/>
                  <a:pt x="92" y="401"/>
                </a:cubicBezTo>
                <a:cubicBezTo>
                  <a:pt x="92" y="401"/>
                  <a:pt x="92" y="400"/>
                  <a:pt x="92" y="400"/>
                </a:cubicBezTo>
                <a:cubicBezTo>
                  <a:pt x="92" y="400"/>
                  <a:pt x="93" y="400"/>
                  <a:pt x="93" y="399"/>
                </a:cubicBezTo>
                <a:cubicBezTo>
                  <a:pt x="93" y="399"/>
                  <a:pt x="93" y="397"/>
                  <a:pt x="92" y="397"/>
                </a:cubicBezTo>
                <a:cubicBezTo>
                  <a:pt x="92" y="397"/>
                  <a:pt x="92" y="397"/>
                  <a:pt x="91" y="397"/>
                </a:cubicBezTo>
                <a:cubicBezTo>
                  <a:pt x="90" y="397"/>
                  <a:pt x="91" y="395"/>
                  <a:pt x="90" y="395"/>
                </a:cubicBezTo>
                <a:cubicBezTo>
                  <a:pt x="89" y="396"/>
                  <a:pt x="90" y="396"/>
                  <a:pt x="89" y="397"/>
                </a:cubicBezTo>
                <a:cubicBezTo>
                  <a:pt x="89" y="397"/>
                  <a:pt x="88" y="396"/>
                  <a:pt x="88" y="396"/>
                </a:cubicBezTo>
                <a:cubicBezTo>
                  <a:pt x="88" y="395"/>
                  <a:pt x="89" y="395"/>
                  <a:pt x="89" y="395"/>
                </a:cubicBezTo>
                <a:cubicBezTo>
                  <a:pt x="89" y="394"/>
                  <a:pt x="87" y="393"/>
                  <a:pt x="87" y="393"/>
                </a:cubicBezTo>
                <a:cubicBezTo>
                  <a:pt x="86" y="392"/>
                  <a:pt x="86" y="392"/>
                  <a:pt x="86" y="391"/>
                </a:cubicBezTo>
                <a:cubicBezTo>
                  <a:pt x="85" y="391"/>
                  <a:pt x="85" y="390"/>
                  <a:pt x="85" y="389"/>
                </a:cubicBezTo>
                <a:cubicBezTo>
                  <a:pt x="84" y="389"/>
                  <a:pt x="84" y="389"/>
                  <a:pt x="84" y="390"/>
                </a:cubicBezTo>
                <a:cubicBezTo>
                  <a:pt x="84" y="390"/>
                  <a:pt x="84" y="390"/>
                  <a:pt x="85" y="390"/>
                </a:cubicBezTo>
                <a:cubicBezTo>
                  <a:pt x="85" y="391"/>
                  <a:pt x="85" y="391"/>
                  <a:pt x="85" y="392"/>
                </a:cubicBezTo>
                <a:cubicBezTo>
                  <a:pt x="84" y="391"/>
                  <a:pt x="83" y="391"/>
                  <a:pt x="82" y="390"/>
                </a:cubicBezTo>
                <a:cubicBezTo>
                  <a:pt x="82" y="390"/>
                  <a:pt x="81" y="389"/>
                  <a:pt x="81" y="389"/>
                </a:cubicBezTo>
                <a:cubicBezTo>
                  <a:pt x="80" y="389"/>
                  <a:pt x="80" y="388"/>
                  <a:pt x="79" y="388"/>
                </a:cubicBezTo>
                <a:cubicBezTo>
                  <a:pt x="79" y="388"/>
                  <a:pt x="79" y="388"/>
                  <a:pt x="79" y="388"/>
                </a:cubicBezTo>
                <a:cubicBezTo>
                  <a:pt x="79" y="387"/>
                  <a:pt x="79" y="387"/>
                  <a:pt x="79" y="387"/>
                </a:cubicBezTo>
                <a:cubicBezTo>
                  <a:pt x="78" y="387"/>
                  <a:pt x="78" y="387"/>
                  <a:pt x="78" y="386"/>
                </a:cubicBezTo>
                <a:cubicBezTo>
                  <a:pt x="78" y="386"/>
                  <a:pt x="78" y="386"/>
                  <a:pt x="77" y="386"/>
                </a:cubicBezTo>
                <a:cubicBezTo>
                  <a:pt x="77" y="386"/>
                  <a:pt x="77" y="385"/>
                  <a:pt x="77" y="385"/>
                </a:cubicBezTo>
                <a:cubicBezTo>
                  <a:pt x="77" y="385"/>
                  <a:pt x="76" y="385"/>
                  <a:pt x="76" y="386"/>
                </a:cubicBezTo>
                <a:cubicBezTo>
                  <a:pt x="77" y="386"/>
                  <a:pt x="77" y="386"/>
                  <a:pt x="77" y="387"/>
                </a:cubicBezTo>
                <a:cubicBezTo>
                  <a:pt x="77" y="387"/>
                  <a:pt x="76" y="386"/>
                  <a:pt x="76" y="386"/>
                </a:cubicBezTo>
                <a:cubicBezTo>
                  <a:pt x="75" y="386"/>
                  <a:pt x="75" y="386"/>
                  <a:pt x="75" y="385"/>
                </a:cubicBezTo>
                <a:cubicBezTo>
                  <a:pt x="75" y="385"/>
                  <a:pt x="75" y="385"/>
                  <a:pt x="74" y="384"/>
                </a:cubicBezTo>
                <a:cubicBezTo>
                  <a:pt x="74" y="384"/>
                  <a:pt x="74" y="384"/>
                  <a:pt x="74" y="383"/>
                </a:cubicBezTo>
                <a:cubicBezTo>
                  <a:pt x="73" y="383"/>
                  <a:pt x="73" y="383"/>
                  <a:pt x="73" y="383"/>
                </a:cubicBezTo>
                <a:cubicBezTo>
                  <a:pt x="72" y="382"/>
                  <a:pt x="72" y="382"/>
                  <a:pt x="72" y="381"/>
                </a:cubicBezTo>
                <a:cubicBezTo>
                  <a:pt x="71" y="381"/>
                  <a:pt x="71" y="379"/>
                  <a:pt x="70" y="379"/>
                </a:cubicBezTo>
                <a:cubicBezTo>
                  <a:pt x="69" y="379"/>
                  <a:pt x="68" y="378"/>
                  <a:pt x="67" y="378"/>
                </a:cubicBezTo>
                <a:cubicBezTo>
                  <a:pt x="67" y="377"/>
                  <a:pt x="67" y="377"/>
                  <a:pt x="67" y="377"/>
                </a:cubicBezTo>
                <a:cubicBezTo>
                  <a:pt x="66" y="376"/>
                  <a:pt x="66" y="376"/>
                  <a:pt x="65" y="375"/>
                </a:cubicBezTo>
                <a:cubicBezTo>
                  <a:pt x="65" y="375"/>
                  <a:pt x="65" y="375"/>
                  <a:pt x="64" y="375"/>
                </a:cubicBezTo>
                <a:cubicBezTo>
                  <a:pt x="64" y="374"/>
                  <a:pt x="64" y="374"/>
                  <a:pt x="63" y="374"/>
                </a:cubicBezTo>
                <a:cubicBezTo>
                  <a:pt x="62" y="373"/>
                  <a:pt x="61" y="373"/>
                  <a:pt x="61" y="372"/>
                </a:cubicBezTo>
                <a:cubicBezTo>
                  <a:pt x="61" y="372"/>
                  <a:pt x="61" y="372"/>
                  <a:pt x="60" y="372"/>
                </a:cubicBezTo>
                <a:cubicBezTo>
                  <a:pt x="60" y="371"/>
                  <a:pt x="60" y="371"/>
                  <a:pt x="59" y="371"/>
                </a:cubicBezTo>
                <a:cubicBezTo>
                  <a:pt x="59" y="371"/>
                  <a:pt x="59" y="370"/>
                  <a:pt x="58" y="370"/>
                </a:cubicBezTo>
                <a:cubicBezTo>
                  <a:pt x="57" y="370"/>
                  <a:pt x="56" y="370"/>
                  <a:pt x="55" y="369"/>
                </a:cubicBezTo>
                <a:cubicBezTo>
                  <a:pt x="55" y="369"/>
                  <a:pt x="54" y="368"/>
                  <a:pt x="53" y="369"/>
                </a:cubicBezTo>
                <a:cubicBezTo>
                  <a:pt x="53" y="369"/>
                  <a:pt x="54" y="370"/>
                  <a:pt x="53" y="370"/>
                </a:cubicBezTo>
                <a:cubicBezTo>
                  <a:pt x="53" y="370"/>
                  <a:pt x="53" y="370"/>
                  <a:pt x="53" y="370"/>
                </a:cubicBezTo>
                <a:cubicBezTo>
                  <a:pt x="52" y="370"/>
                  <a:pt x="52" y="370"/>
                  <a:pt x="52" y="370"/>
                </a:cubicBezTo>
                <a:cubicBezTo>
                  <a:pt x="52" y="370"/>
                  <a:pt x="52" y="370"/>
                  <a:pt x="51" y="369"/>
                </a:cubicBezTo>
                <a:cubicBezTo>
                  <a:pt x="51" y="369"/>
                  <a:pt x="51" y="369"/>
                  <a:pt x="51" y="369"/>
                </a:cubicBezTo>
                <a:cubicBezTo>
                  <a:pt x="50" y="369"/>
                  <a:pt x="50" y="369"/>
                  <a:pt x="49" y="369"/>
                </a:cubicBezTo>
                <a:cubicBezTo>
                  <a:pt x="49" y="368"/>
                  <a:pt x="48" y="368"/>
                  <a:pt x="48" y="368"/>
                </a:cubicBezTo>
                <a:cubicBezTo>
                  <a:pt x="48" y="368"/>
                  <a:pt x="48" y="368"/>
                  <a:pt x="47" y="368"/>
                </a:cubicBezTo>
                <a:cubicBezTo>
                  <a:pt x="47" y="368"/>
                  <a:pt x="46" y="368"/>
                  <a:pt x="45" y="368"/>
                </a:cubicBezTo>
                <a:cubicBezTo>
                  <a:pt x="45" y="368"/>
                  <a:pt x="45" y="367"/>
                  <a:pt x="45" y="367"/>
                </a:cubicBezTo>
                <a:cubicBezTo>
                  <a:pt x="44" y="367"/>
                  <a:pt x="44" y="368"/>
                  <a:pt x="44" y="368"/>
                </a:cubicBezTo>
                <a:cubicBezTo>
                  <a:pt x="44" y="368"/>
                  <a:pt x="44" y="368"/>
                  <a:pt x="43" y="368"/>
                </a:cubicBezTo>
                <a:cubicBezTo>
                  <a:pt x="43" y="367"/>
                  <a:pt x="43" y="367"/>
                  <a:pt x="43" y="367"/>
                </a:cubicBezTo>
                <a:cubicBezTo>
                  <a:pt x="42" y="368"/>
                  <a:pt x="43" y="369"/>
                  <a:pt x="43" y="369"/>
                </a:cubicBezTo>
                <a:cubicBezTo>
                  <a:pt x="43" y="370"/>
                  <a:pt x="42" y="371"/>
                  <a:pt x="42" y="371"/>
                </a:cubicBezTo>
                <a:cubicBezTo>
                  <a:pt x="42" y="372"/>
                  <a:pt x="41" y="372"/>
                  <a:pt x="40" y="372"/>
                </a:cubicBezTo>
                <a:cubicBezTo>
                  <a:pt x="40" y="373"/>
                  <a:pt x="39" y="372"/>
                  <a:pt x="39" y="373"/>
                </a:cubicBezTo>
                <a:cubicBezTo>
                  <a:pt x="39" y="373"/>
                  <a:pt x="39" y="375"/>
                  <a:pt x="38" y="374"/>
                </a:cubicBezTo>
                <a:cubicBezTo>
                  <a:pt x="38" y="373"/>
                  <a:pt x="39" y="372"/>
                  <a:pt x="40" y="371"/>
                </a:cubicBezTo>
                <a:cubicBezTo>
                  <a:pt x="41" y="371"/>
                  <a:pt x="41" y="371"/>
                  <a:pt x="42" y="370"/>
                </a:cubicBezTo>
                <a:cubicBezTo>
                  <a:pt x="42" y="370"/>
                  <a:pt x="42" y="370"/>
                  <a:pt x="41" y="370"/>
                </a:cubicBezTo>
                <a:cubicBezTo>
                  <a:pt x="41" y="370"/>
                  <a:pt x="41" y="370"/>
                  <a:pt x="41" y="369"/>
                </a:cubicBezTo>
                <a:cubicBezTo>
                  <a:pt x="41" y="369"/>
                  <a:pt x="41" y="369"/>
                  <a:pt x="41" y="369"/>
                </a:cubicBezTo>
                <a:cubicBezTo>
                  <a:pt x="41" y="369"/>
                  <a:pt x="42" y="368"/>
                  <a:pt x="41" y="368"/>
                </a:cubicBezTo>
                <a:cubicBezTo>
                  <a:pt x="40" y="368"/>
                  <a:pt x="40" y="368"/>
                  <a:pt x="41" y="368"/>
                </a:cubicBezTo>
                <a:cubicBezTo>
                  <a:pt x="41" y="368"/>
                  <a:pt x="42" y="367"/>
                  <a:pt x="42" y="367"/>
                </a:cubicBezTo>
                <a:cubicBezTo>
                  <a:pt x="42" y="367"/>
                  <a:pt x="41" y="367"/>
                  <a:pt x="41" y="367"/>
                </a:cubicBezTo>
                <a:cubicBezTo>
                  <a:pt x="42" y="366"/>
                  <a:pt x="42" y="366"/>
                  <a:pt x="42" y="366"/>
                </a:cubicBezTo>
                <a:cubicBezTo>
                  <a:pt x="42" y="365"/>
                  <a:pt x="40" y="366"/>
                  <a:pt x="40" y="366"/>
                </a:cubicBezTo>
                <a:cubicBezTo>
                  <a:pt x="39" y="366"/>
                  <a:pt x="39" y="366"/>
                  <a:pt x="39" y="366"/>
                </a:cubicBezTo>
                <a:cubicBezTo>
                  <a:pt x="38" y="367"/>
                  <a:pt x="38" y="367"/>
                  <a:pt x="38" y="367"/>
                </a:cubicBezTo>
                <a:cubicBezTo>
                  <a:pt x="38" y="368"/>
                  <a:pt x="38" y="368"/>
                  <a:pt x="37" y="368"/>
                </a:cubicBezTo>
                <a:cubicBezTo>
                  <a:pt x="37" y="368"/>
                  <a:pt x="38" y="367"/>
                  <a:pt x="38" y="367"/>
                </a:cubicBezTo>
                <a:cubicBezTo>
                  <a:pt x="38" y="367"/>
                  <a:pt x="39" y="365"/>
                  <a:pt x="39" y="365"/>
                </a:cubicBezTo>
                <a:cubicBezTo>
                  <a:pt x="39" y="364"/>
                  <a:pt x="37" y="366"/>
                  <a:pt x="37" y="366"/>
                </a:cubicBezTo>
                <a:cubicBezTo>
                  <a:pt x="37" y="365"/>
                  <a:pt x="38" y="365"/>
                  <a:pt x="37" y="365"/>
                </a:cubicBezTo>
                <a:cubicBezTo>
                  <a:pt x="37" y="364"/>
                  <a:pt x="37" y="364"/>
                  <a:pt x="36" y="364"/>
                </a:cubicBezTo>
                <a:cubicBezTo>
                  <a:pt x="35" y="365"/>
                  <a:pt x="34" y="365"/>
                  <a:pt x="33" y="366"/>
                </a:cubicBezTo>
                <a:cubicBezTo>
                  <a:pt x="33" y="365"/>
                  <a:pt x="34" y="365"/>
                  <a:pt x="35" y="365"/>
                </a:cubicBezTo>
                <a:cubicBezTo>
                  <a:pt x="35" y="364"/>
                  <a:pt x="35" y="364"/>
                  <a:pt x="35" y="363"/>
                </a:cubicBezTo>
                <a:cubicBezTo>
                  <a:pt x="35" y="363"/>
                  <a:pt x="35" y="363"/>
                  <a:pt x="34" y="363"/>
                </a:cubicBezTo>
                <a:cubicBezTo>
                  <a:pt x="34" y="363"/>
                  <a:pt x="34" y="363"/>
                  <a:pt x="34" y="363"/>
                </a:cubicBezTo>
                <a:cubicBezTo>
                  <a:pt x="33" y="362"/>
                  <a:pt x="32" y="362"/>
                  <a:pt x="32" y="363"/>
                </a:cubicBezTo>
                <a:cubicBezTo>
                  <a:pt x="32" y="363"/>
                  <a:pt x="32" y="362"/>
                  <a:pt x="32" y="362"/>
                </a:cubicBezTo>
                <a:cubicBezTo>
                  <a:pt x="32" y="361"/>
                  <a:pt x="32" y="362"/>
                  <a:pt x="32" y="361"/>
                </a:cubicBezTo>
                <a:cubicBezTo>
                  <a:pt x="32" y="361"/>
                  <a:pt x="32" y="361"/>
                  <a:pt x="32" y="361"/>
                </a:cubicBezTo>
                <a:cubicBezTo>
                  <a:pt x="32" y="360"/>
                  <a:pt x="32" y="360"/>
                  <a:pt x="32" y="360"/>
                </a:cubicBezTo>
                <a:cubicBezTo>
                  <a:pt x="33" y="359"/>
                  <a:pt x="33" y="360"/>
                  <a:pt x="33" y="360"/>
                </a:cubicBezTo>
                <a:cubicBezTo>
                  <a:pt x="33" y="361"/>
                  <a:pt x="33" y="361"/>
                  <a:pt x="34" y="361"/>
                </a:cubicBezTo>
                <a:cubicBezTo>
                  <a:pt x="35" y="361"/>
                  <a:pt x="36" y="362"/>
                  <a:pt x="37" y="362"/>
                </a:cubicBezTo>
                <a:cubicBezTo>
                  <a:pt x="37" y="362"/>
                  <a:pt x="38" y="363"/>
                  <a:pt x="39" y="362"/>
                </a:cubicBezTo>
                <a:cubicBezTo>
                  <a:pt x="39" y="362"/>
                  <a:pt x="39" y="361"/>
                  <a:pt x="39" y="361"/>
                </a:cubicBezTo>
                <a:cubicBezTo>
                  <a:pt x="39" y="360"/>
                  <a:pt x="39" y="360"/>
                  <a:pt x="38" y="359"/>
                </a:cubicBezTo>
                <a:cubicBezTo>
                  <a:pt x="38" y="359"/>
                  <a:pt x="38" y="359"/>
                  <a:pt x="37" y="359"/>
                </a:cubicBezTo>
                <a:cubicBezTo>
                  <a:pt x="37" y="359"/>
                  <a:pt x="37" y="359"/>
                  <a:pt x="36" y="359"/>
                </a:cubicBezTo>
                <a:cubicBezTo>
                  <a:pt x="35" y="359"/>
                  <a:pt x="35" y="358"/>
                  <a:pt x="35" y="357"/>
                </a:cubicBezTo>
                <a:cubicBezTo>
                  <a:pt x="34" y="357"/>
                  <a:pt x="34" y="357"/>
                  <a:pt x="33" y="357"/>
                </a:cubicBezTo>
                <a:cubicBezTo>
                  <a:pt x="33" y="356"/>
                  <a:pt x="31" y="354"/>
                  <a:pt x="31" y="356"/>
                </a:cubicBezTo>
                <a:cubicBezTo>
                  <a:pt x="31" y="356"/>
                  <a:pt x="33" y="358"/>
                  <a:pt x="32" y="359"/>
                </a:cubicBezTo>
                <a:cubicBezTo>
                  <a:pt x="32" y="360"/>
                  <a:pt x="31" y="357"/>
                  <a:pt x="30" y="358"/>
                </a:cubicBezTo>
                <a:cubicBezTo>
                  <a:pt x="29" y="359"/>
                  <a:pt x="31" y="361"/>
                  <a:pt x="30" y="361"/>
                </a:cubicBezTo>
                <a:cubicBezTo>
                  <a:pt x="29" y="361"/>
                  <a:pt x="29" y="360"/>
                  <a:pt x="28" y="361"/>
                </a:cubicBezTo>
                <a:cubicBezTo>
                  <a:pt x="28" y="361"/>
                  <a:pt x="28" y="361"/>
                  <a:pt x="28" y="361"/>
                </a:cubicBezTo>
                <a:cubicBezTo>
                  <a:pt x="28" y="362"/>
                  <a:pt x="27" y="362"/>
                  <a:pt x="27" y="362"/>
                </a:cubicBezTo>
                <a:cubicBezTo>
                  <a:pt x="27" y="361"/>
                  <a:pt x="28" y="361"/>
                  <a:pt x="28" y="360"/>
                </a:cubicBezTo>
                <a:cubicBezTo>
                  <a:pt x="28" y="360"/>
                  <a:pt x="27" y="359"/>
                  <a:pt x="27" y="359"/>
                </a:cubicBezTo>
                <a:cubicBezTo>
                  <a:pt x="26" y="359"/>
                  <a:pt x="26" y="359"/>
                  <a:pt x="25" y="359"/>
                </a:cubicBezTo>
                <a:cubicBezTo>
                  <a:pt x="25" y="359"/>
                  <a:pt x="24" y="358"/>
                  <a:pt x="24" y="358"/>
                </a:cubicBezTo>
                <a:cubicBezTo>
                  <a:pt x="24" y="359"/>
                  <a:pt x="25" y="361"/>
                  <a:pt x="25" y="362"/>
                </a:cubicBezTo>
                <a:cubicBezTo>
                  <a:pt x="25" y="362"/>
                  <a:pt x="25" y="363"/>
                  <a:pt x="24" y="364"/>
                </a:cubicBezTo>
                <a:cubicBezTo>
                  <a:pt x="24" y="364"/>
                  <a:pt x="23" y="364"/>
                  <a:pt x="22" y="364"/>
                </a:cubicBezTo>
                <a:cubicBezTo>
                  <a:pt x="21" y="363"/>
                  <a:pt x="22" y="363"/>
                  <a:pt x="21" y="362"/>
                </a:cubicBezTo>
                <a:cubicBezTo>
                  <a:pt x="21" y="362"/>
                  <a:pt x="20" y="361"/>
                  <a:pt x="20" y="361"/>
                </a:cubicBezTo>
                <a:cubicBezTo>
                  <a:pt x="19" y="362"/>
                  <a:pt x="20" y="362"/>
                  <a:pt x="20" y="363"/>
                </a:cubicBezTo>
                <a:cubicBezTo>
                  <a:pt x="20" y="363"/>
                  <a:pt x="20" y="365"/>
                  <a:pt x="19" y="365"/>
                </a:cubicBezTo>
                <a:cubicBezTo>
                  <a:pt x="19" y="366"/>
                  <a:pt x="18" y="367"/>
                  <a:pt x="18" y="367"/>
                </a:cubicBezTo>
                <a:cubicBezTo>
                  <a:pt x="18" y="367"/>
                  <a:pt x="17" y="367"/>
                  <a:pt x="17" y="367"/>
                </a:cubicBezTo>
                <a:cubicBezTo>
                  <a:pt x="16" y="367"/>
                  <a:pt x="16" y="368"/>
                  <a:pt x="16" y="368"/>
                </a:cubicBezTo>
                <a:cubicBezTo>
                  <a:pt x="15" y="369"/>
                  <a:pt x="14" y="368"/>
                  <a:pt x="14" y="369"/>
                </a:cubicBezTo>
                <a:cubicBezTo>
                  <a:pt x="13" y="370"/>
                  <a:pt x="13" y="371"/>
                  <a:pt x="13" y="371"/>
                </a:cubicBezTo>
                <a:cubicBezTo>
                  <a:pt x="13" y="372"/>
                  <a:pt x="12" y="373"/>
                  <a:pt x="11" y="373"/>
                </a:cubicBezTo>
                <a:cubicBezTo>
                  <a:pt x="11" y="374"/>
                  <a:pt x="10" y="374"/>
                  <a:pt x="9" y="375"/>
                </a:cubicBezTo>
                <a:cubicBezTo>
                  <a:pt x="9" y="375"/>
                  <a:pt x="8" y="375"/>
                  <a:pt x="8" y="376"/>
                </a:cubicBezTo>
                <a:cubicBezTo>
                  <a:pt x="8" y="376"/>
                  <a:pt x="10" y="376"/>
                  <a:pt x="10" y="377"/>
                </a:cubicBezTo>
                <a:cubicBezTo>
                  <a:pt x="11" y="378"/>
                  <a:pt x="9" y="380"/>
                  <a:pt x="9" y="381"/>
                </a:cubicBezTo>
                <a:cubicBezTo>
                  <a:pt x="8" y="383"/>
                  <a:pt x="8" y="384"/>
                  <a:pt x="9" y="385"/>
                </a:cubicBezTo>
                <a:cubicBezTo>
                  <a:pt x="9" y="387"/>
                  <a:pt x="9" y="388"/>
                  <a:pt x="10" y="389"/>
                </a:cubicBezTo>
                <a:cubicBezTo>
                  <a:pt x="11" y="389"/>
                  <a:pt x="12" y="390"/>
                  <a:pt x="13" y="390"/>
                </a:cubicBezTo>
                <a:cubicBezTo>
                  <a:pt x="15" y="391"/>
                  <a:pt x="15" y="393"/>
                  <a:pt x="16" y="394"/>
                </a:cubicBezTo>
                <a:cubicBezTo>
                  <a:pt x="16" y="395"/>
                  <a:pt x="16" y="395"/>
                  <a:pt x="17" y="396"/>
                </a:cubicBezTo>
                <a:cubicBezTo>
                  <a:pt x="17" y="396"/>
                  <a:pt x="18" y="397"/>
                  <a:pt x="18" y="397"/>
                </a:cubicBezTo>
                <a:cubicBezTo>
                  <a:pt x="18" y="398"/>
                  <a:pt x="18" y="401"/>
                  <a:pt x="18" y="401"/>
                </a:cubicBezTo>
                <a:cubicBezTo>
                  <a:pt x="17" y="402"/>
                  <a:pt x="17" y="402"/>
                  <a:pt x="17" y="403"/>
                </a:cubicBezTo>
                <a:cubicBezTo>
                  <a:pt x="16" y="403"/>
                  <a:pt x="16" y="404"/>
                  <a:pt x="16" y="404"/>
                </a:cubicBezTo>
                <a:cubicBezTo>
                  <a:pt x="14" y="406"/>
                  <a:pt x="11" y="410"/>
                  <a:pt x="12" y="412"/>
                </a:cubicBezTo>
                <a:cubicBezTo>
                  <a:pt x="13" y="413"/>
                  <a:pt x="13" y="414"/>
                  <a:pt x="13" y="414"/>
                </a:cubicBezTo>
                <a:cubicBezTo>
                  <a:pt x="14" y="415"/>
                  <a:pt x="14" y="416"/>
                  <a:pt x="14" y="416"/>
                </a:cubicBezTo>
                <a:cubicBezTo>
                  <a:pt x="15" y="418"/>
                  <a:pt x="15" y="418"/>
                  <a:pt x="15" y="420"/>
                </a:cubicBezTo>
                <a:cubicBezTo>
                  <a:pt x="15" y="421"/>
                  <a:pt x="16" y="422"/>
                  <a:pt x="17" y="423"/>
                </a:cubicBezTo>
                <a:cubicBezTo>
                  <a:pt x="18" y="424"/>
                  <a:pt x="18" y="426"/>
                  <a:pt x="18" y="427"/>
                </a:cubicBezTo>
                <a:cubicBezTo>
                  <a:pt x="19" y="428"/>
                  <a:pt x="19" y="429"/>
                  <a:pt x="19" y="431"/>
                </a:cubicBezTo>
                <a:cubicBezTo>
                  <a:pt x="19" y="431"/>
                  <a:pt x="19" y="432"/>
                  <a:pt x="19" y="432"/>
                </a:cubicBezTo>
                <a:cubicBezTo>
                  <a:pt x="19" y="432"/>
                  <a:pt x="18" y="432"/>
                  <a:pt x="18" y="432"/>
                </a:cubicBezTo>
                <a:cubicBezTo>
                  <a:pt x="17" y="432"/>
                  <a:pt x="16" y="432"/>
                  <a:pt x="17" y="433"/>
                </a:cubicBezTo>
                <a:cubicBezTo>
                  <a:pt x="17" y="433"/>
                  <a:pt x="17" y="433"/>
                  <a:pt x="17" y="434"/>
                </a:cubicBezTo>
                <a:cubicBezTo>
                  <a:pt x="17" y="435"/>
                  <a:pt x="17" y="435"/>
                  <a:pt x="17" y="436"/>
                </a:cubicBezTo>
                <a:cubicBezTo>
                  <a:pt x="17" y="437"/>
                  <a:pt x="16" y="437"/>
                  <a:pt x="16" y="438"/>
                </a:cubicBezTo>
                <a:cubicBezTo>
                  <a:pt x="16" y="438"/>
                  <a:pt x="16" y="439"/>
                  <a:pt x="16" y="439"/>
                </a:cubicBezTo>
                <a:cubicBezTo>
                  <a:pt x="16" y="439"/>
                  <a:pt x="16" y="439"/>
                  <a:pt x="17" y="439"/>
                </a:cubicBezTo>
                <a:cubicBezTo>
                  <a:pt x="17" y="439"/>
                  <a:pt x="17" y="439"/>
                  <a:pt x="17" y="440"/>
                </a:cubicBezTo>
                <a:cubicBezTo>
                  <a:pt x="17" y="440"/>
                  <a:pt x="17" y="441"/>
                  <a:pt x="17" y="441"/>
                </a:cubicBezTo>
                <a:cubicBezTo>
                  <a:pt x="17" y="442"/>
                  <a:pt x="16" y="441"/>
                  <a:pt x="16" y="442"/>
                </a:cubicBezTo>
                <a:cubicBezTo>
                  <a:pt x="15" y="443"/>
                  <a:pt x="16" y="444"/>
                  <a:pt x="16" y="445"/>
                </a:cubicBezTo>
                <a:cubicBezTo>
                  <a:pt x="17" y="446"/>
                  <a:pt x="17" y="446"/>
                  <a:pt x="18" y="446"/>
                </a:cubicBezTo>
                <a:cubicBezTo>
                  <a:pt x="18" y="446"/>
                  <a:pt x="19" y="446"/>
                  <a:pt x="19" y="446"/>
                </a:cubicBezTo>
                <a:cubicBezTo>
                  <a:pt x="19" y="447"/>
                  <a:pt x="19" y="447"/>
                  <a:pt x="19" y="447"/>
                </a:cubicBezTo>
                <a:cubicBezTo>
                  <a:pt x="19" y="448"/>
                  <a:pt x="20" y="448"/>
                  <a:pt x="20" y="448"/>
                </a:cubicBezTo>
                <a:cubicBezTo>
                  <a:pt x="20" y="448"/>
                  <a:pt x="19" y="449"/>
                  <a:pt x="19" y="449"/>
                </a:cubicBezTo>
                <a:cubicBezTo>
                  <a:pt x="18" y="450"/>
                  <a:pt x="18" y="450"/>
                  <a:pt x="18" y="451"/>
                </a:cubicBezTo>
                <a:cubicBezTo>
                  <a:pt x="19" y="451"/>
                  <a:pt x="19" y="451"/>
                  <a:pt x="19" y="452"/>
                </a:cubicBezTo>
                <a:cubicBezTo>
                  <a:pt x="19" y="452"/>
                  <a:pt x="19" y="452"/>
                  <a:pt x="19" y="453"/>
                </a:cubicBezTo>
                <a:cubicBezTo>
                  <a:pt x="19" y="453"/>
                  <a:pt x="20" y="453"/>
                  <a:pt x="21" y="454"/>
                </a:cubicBezTo>
                <a:cubicBezTo>
                  <a:pt x="21" y="454"/>
                  <a:pt x="21" y="454"/>
                  <a:pt x="21" y="455"/>
                </a:cubicBezTo>
                <a:cubicBezTo>
                  <a:pt x="21" y="455"/>
                  <a:pt x="22" y="455"/>
                  <a:pt x="22" y="455"/>
                </a:cubicBezTo>
                <a:cubicBezTo>
                  <a:pt x="22" y="455"/>
                  <a:pt x="22" y="455"/>
                  <a:pt x="22" y="456"/>
                </a:cubicBezTo>
                <a:cubicBezTo>
                  <a:pt x="22" y="456"/>
                  <a:pt x="22" y="456"/>
                  <a:pt x="22" y="457"/>
                </a:cubicBezTo>
                <a:cubicBezTo>
                  <a:pt x="23" y="458"/>
                  <a:pt x="21" y="459"/>
                  <a:pt x="20" y="461"/>
                </a:cubicBezTo>
                <a:cubicBezTo>
                  <a:pt x="20" y="462"/>
                  <a:pt x="20" y="461"/>
                  <a:pt x="19" y="462"/>
                </a:cubicBezTo>
                <a:cubicBezTo>
                  <a:pt x="18" y="462"/>
                  <a:pt x="18" y="463"/>
                  <a:pt x="19" y="463"/>
                </a:cubicBezTo>
                <a:cubicBezTo>
                  <a:pt x="19" y="464"/>
                  <a:pt x="20" y="464"/>
                  <a:pt x="21" y="465"/>
                </a:cubicBezTo>
                <a:cubicBezTo>
                  <a:pt x="21" y="466"/>
                  <a:pt x="21" y="466"/>
                  <a:pt x="22" y="467"/>
                </a:cubicBezTo>
                <a:cubicBezTo>
                  <a:pt x="23" y="467"/>
                  <a:pt x="24" y="467"/>
                  <a:pt x="24" y="468"/>
                </a:cubicBezTo>
                <a:cubicBezTo>
                  <a:pt x="25" y="468"/>
                  <a:pt x="25" y="469"/>
                  <a:pt x="25" y="469"/>
                </a:cubicBezTo>
                <a:cubicBezTo>
                  <a:pt x="26" y="470"/>
                  <a:pt x="27" y="470"/>
                  <a:pt x="27" y="471"/>
                </a:cubicBezTo>
                <a:cubicBezTo>
                  <a:pt x="27" y="472"/>
                  <a:pt x="27" y="472"/>
                  <a:pt x="28" y="473"/>
                </a:cubicBezTo>
                <a:cubicBezTo>
                  <a:pt x="28" y="474"/>
                  <a:pt x="29" y="475"/>
                  <a:pt x="29" y="475"/>
                </a:cubicBezTo>
                <a:cubicBezTo>
                  <a:pt x="29" y="476"/>
                  <a:pt x="28" y="476"/>
                  <a:pt x="28" y="476"/>
                </a:cubicBezTo>
                <a:cubicBezTo>
                  <a:pt x="28" y="477"/>
                  <a:pt x="28" y="477"/>
                  <a:pt x="28" y="478"/>
                </a:cubicBezTo>
                <a:cubicBezTo>
                  <a:pt x="28" y="479"/>
                  <a:pt x="27" y="480"/>
                  <a:pt x="27" y="480"/>
                </a:cubicBezTo>
                <a:cubicBezTo>
                  <a:pt x="27" y="481"/>
                  <a:pt x="26" y="482"/>
                  <a:pt x="25" y="482"/>
                </a:cubicBezTo>
                <a:cubicBezTo>
                  <a:pt x="25" y="483"/>
                  <a:pt x="25" y="484"/>
                  <a:pt x="24" y="484"/>
                </a:cubicBezTo>
                <a:cubicBezTo>
                  <a:pt x="23" y="485"/>
                  <a:pt x="23" y="485"/>
                  <a:pt x="23" y="486"/>
                </a:cubicBezTo>
                <a:cubicBezTo>
                  <a:pt x="22" y="487"/>
                  <a:pt x="20" y="489"/>
                  <a:pt x="19" y="490"/>
                </a:cubicBezTo>
                <a:cubicBezTo>
                  <a:pt x="18" y="492"/>
                  <a:pt x="17" y="493"/>
                  <a:pt x="16" y="495"/>
                </a:cubicBezTo>
                <a:cubicBezTo>
                  <a:pt x="16" y="495"/>
                  <a:pt x="15" y="496"/>
                  <a:pt x="15" y="496"/>
                </a:cubicBezTo>
                <a:cubicBezTo>
                  <a:pt x="15" y="497"/>
                  <a:pt x="15" y="497"/>
                  <a:pt x="14" y="497"/>
                </a:cubicBezTo>
                <a:cubicBezTo>
                  <a:pt x="14" y="497"/>
                  <a:pt x="14" y="498"/>
                  <a:pt x="14" y="498"/>
                </a:cubicBezTo>
                <a:cubicBezTo>
                  <a:pt x="13" y="499"/>
                  <a:pt x="11" y="500"/>
                  <a:pt x="10" y="501"/>
                </a:cubicBezTo>
                <a:cubicBezTo>
                  <a:pt x="10" y="502"/>
                  <a:pt x="9" y="503"/>
                  <a:pt x="9" y="503"/>
                </a:cubicBezTo>
                <a:cubicBezTo>
                  <a:pt x="8" y="503"/>
                  <a:pt x="8" y="504"/>
                  <a:pt x="7" y="504"/>
                </a:cubicBezTo>
                <a:cubicBezTo>
                  <a:pt x="7" y="505"/>
                  <a:pt x="6" y="506"/>
                  <a:pt x="5" y="507"/>
                </a:cubicBezTo>
                <a:cubicBezTo>
                  <a:pt x="5" y="507"/>
                  <a:pt x="4" y="508"/>
                  <a:pt x="4" y="509"/>
                </a:cubicBezTo>
                <a:cubicBezTo>
                  <a:pt x="5" y="509"/>
                  <a:pt x="6" y="508"/>
                  <a:pt x="7" y="508"/>
                </a:cubicBezTo>
                <a:cubicBezTo>
                  <a:pt x="7" y="507"/>
                  <a:pt x="8" y="507"/>
                  <a:pt x="8" y="507"/>
                </a:cubicBezTo>
                <a:cubicBezTo>
                  <a:pt x="9" y="506"/>
                  <a:pt x="9" y="506"/>
                  <a:pt x="10" y="506"/>
                </a:cubicBezTo>
                <a:cubicBezTo>
                  <a:pt x="10" y="507"/>
                  <a:pt x="9" y="507"/>
                  <a:pt x="9" y="508"/>
                </a:cubicBezTo>
                <a:cubicBezTo>
                  <a:pt x="9" y="508"/>
                  <a:pt x="10" y="509"/>
                  <a:pt x="10" y="509"/>
                </a:cubicBezTo>
                <a:cubicBezTo>
                  <a:pt x="9" y="510"/>
                  <a:pt x="8" y="508"/>
                  <a:pt x="8" y="508"/>
                </a:cubicBezTo>
                <a:cubicBezTo>
                  <a:pt x="7" y="508"/>
                  <a:pt x="10" y="512"/>
                  <a:pt x="10" y="511"/>
                </a:cubicBezTo>
                <a:cubicBezTo>
                  <a:pt x="11" y="511"/>
                  <a:pt x="11" y="513"/>
                  <a:pt x="12" y="513"/>
                </a:cubicBezTo>
                <a:cubicBezTo>
                  <a:pt x="12" y="514"/>
                  <a:pt x="13" y="514"/>
                  <a:pt x="14" y="514"/>
                </a:cubicBezTo>
                <a:cubicBezTo>
                  <a:pt x="15" y="514"/>
                  <a:pt x="16" y="513"/>
                  <a:pt x="17" y="513"/>
                </a:cubicBezTo>
                <a:cubicBezTo>
                  <a:pt x="18" y="514"/>
                  <a:pt x="17" y="514"/>
                  <a:pt x="18" y="515"/>
                </a:cubicBezTo>
                <a:cubicBezTo>
                  <a:pt x="18" y="516"/>
                  <a:pt x="19" y="515"/>
                  <a:pt x="20" y="516"/>
                </a:cubicBezTo>
                <a:cubicBezTo>
                  <a:pt x="20" y="516"/>
                  <a:pt x="20" y="518"/>
                  <a:pt x="19" y="518"/>
                </a:cubicBezTo>
                <a:cubicBezTo>
                  <a:pt x="19" y="518"/>
                  <a:pt x="18" y="517"/>
                  <a:pt x="17" y="517"/>
                </a:cubicBezTo>
                <a:cubicBezTo>
                  <a:pt x="16" y="516"/>
                  <a:pt x="15" y="516"/>
                  <a:pt x="14" y="516"/>
                </a:cubicBezTo>
                <a:cubicBezTo>
                  <a:pt x="13" y="516"/>
                  <a:pt x="13" y="516"/>
                  <a:pt x="13" y="516"/>
                </a:cubicBezTo>
                <a:cubicBezTo>
                  <a:pt x="12" y="516"/>
                  <a:pt x="12" y="517"/>
                  <a:pt x="11" y="517"/>
                </a:cubicBezTo>
                <a:cubicBezTo>
                  <a:pt x="12" y="517"/>
                  <a:pt x="12" y="517"/>
                  <a:pt x="12" y="518"/>
                </a:cubicBezTo>
                <a:cubicBezTo>
                  <a:pt x="12" y="518"/>
                  <a:pt x="11" y="518"/>
                  <a:pt x="11" y="518"/>
                </a:cubicBezTo>
                <a:cubicBezTo>
                  <a:pt x="11" y="519"/>
                  <a:pt x="10" y="519"/>
                  <a:pt x="9" y="519"/>
                </a:cubicBezTo>
                <a:cubicBezTo>
                  <a:pt x="9" y="518"/>
                  <a:pt x="8" y="517"/>
                  <a:pt x="8" y="518"/>
                </a:cubicBezTo>
                <a:cubicBezTo>
                  <a:pt x="7" y="519"/>
                  <a:pt x="8" y="520"/>
                  <a:pt x="8" y="520"/>
                </a:cubicBezTo>
                <a:cubicBezTo>
                  <a:pt x="7" y="521"/>
                  <a:pt x="6" y="520"/>
                  <a:pt x="6" y="520"/>
                </a:cubicBezTo>
                <a:cubicBezTo>
                  <a:pt x="6" y="519"/>
                  <a:pt x="6" y="518"/>
                  <a:pt x="5" y="519"/>
                </a:cubicBezTo>
                <a:cubicBezTo>
                  <a:pt x="5" y="519"/>
                  <a:pt x="5" y="520"/>
                  <a:pt x="5" y="521"/>
                </a:cubicBezTo>
                <a:cubicBezTo>
                  <a:pt x="5" y="522"/>
                  <a:pt x="5" y="522"/>
                  <a:pt x="5" y="523"/>
                </a:cubicBezTo>
                <a:cubicBezTo>
                  <a:pt x="6" y="523"/>
                  <a:pt x="6" y="524"/>
                  <a:pt x="6" y="525"/>
                </a:cubicBezTo>
                <a:cubicBezTo>
                  <a:pt x="6" y="525"/>
                  <a:pt x="5" y="525"/>
                  <a:pt x="5" y="525"/>
                </a:cubicBezTo>
                <a:cubicBezTo>
                  <a:pt x="5" y="525"/>
                  <a:pt x="5" y="525"/>
                  <a:pt x="5" y="525"/>
                </a:cubicBezTo>
                <a:cubicBezTo>
                  <a:pt x="4" y="526"/>
                  <a:pt x="4" y="527"/>
                  <a:pt x="3" y="528"/>
                </a:cubicBezTo>
                <a:cubicBezTo>
                  <a:pt x="3" y="528"/>
                  <a:pt x="3" y="529"/>
                  <a:pt x="2" y="530"/>
                </a:cubicBezTo>
                <a:cubicBezTo>
                  <a:pt x="2" y="531"/>
                  <a:pt x="1" y="531"/>
                  <a:pt x="1" y="531"/>
                </a:cubicBezTo>
                <a:cubicBezTo>
                  <a:pt x="1" y="532"/>
                  <a:pt x="1" y="533"/>
                  <a:pt x="1" y="533"/>
                </a:cubicBezTo>
                <a:cubicBezTo>
                  <a:pt x="1" y="534"/>
                  <a:pt x="1" y="535"/>
                  <a:pt x="2" y="536"/>
                </a:cubicBezTo>
                <a:cubicBezTo>
                  <a:pt x="2" y="537"/>
                  <a:pt x="2" y="537"/>
                  <a:pt x="2" y="538"/>
                </a:cubicBezTo>
                <a:cubicBezTo>
                  <a:pt x="1" y="539"/>
                  <a:pt x="2" y="540"/>
                  <a:pt x="2" y="541"/>
                </a:cubicBezTo>
                <a:cubicBezTo>
                  <a:pt x="2" y="541"/>
                  <a:pt x="2" y="541"/>
                  <a:pt x="3" y="542"/>
                </a:cubicBezTo>
                <a:cubicBezTo>
                  <a:pt x="3" y="542"/>
                  <a:pt x="3" y="543"/>
                  <a:pt x="3" y="543"/>
                </a:cubicBezTo>
                <a:cubicBezTo>
                  <a:pt x="3" y="543"/>
                  <a:pt x="4" y="543"/>
                  <a:pt x="3" y="544"/>
                </a:cubicBezTo>
                <a:cubicBezTo>
                  <a:pt x="3" y="544"/>
                  <a:pt x="3" y="544"/>
                  <a:pt x="2" y="544"/>
                </a:cubicBezTo>
                <a:cubicBezTo>
                  <a:pt x="2" y="545"/>
                  <a:pt x="2" y="545"/>
                  <a:pt x="2" y="545"/>
                </a:cubicBezTo>
                <a:cubicBezTo>
                  <a:pt x="1" y="546"/>
                  <a:pt x="1" y="546"/>
                  <a:pt x="1" y="547"/>
                </a:cubicBezTo>
                <a:cubicBezTo>
                  <a:pt x="0" y="547"/>
                  <a:pt x="0" y="548"/>
                  <a:pt x="0" y="548"/>
                </a:cubicBezTo>
                <a:cubicBezTo>
                  <a:pt x="0" y="548"/>
                  <a:pt x="1" y="548"/>
                  <a:pt x="2" y="548"/>
                </a:cubicBezTo>
                <a:cubicBezTo>
                  <a:pt x="2" y="549"/>
                  <a:pt x="2" y="549"/>
                  <a:pt x="2" y="549"/>
                </a:cubicBezTo>
                <a:cubicBezTo>
                  <a:pt x="2" y="550"/>
                  <a:pt x="4" y="550"/>
                  <a:pt x="4" y="551"/>
                </a:cubicBezTo>
                <a:cubicBezTo>
                  <a:pt x="4" y="552"/>
                  <a:pt x="4" y="552"/>
                  <a:pt x="4" y="553"/>
                </a:cubicBezTo>
                <a:cubicBezTo>
                  <a:pt x="3" y="553"/>
                  <a:pt x="3" y="553"/>
                  <a:pt x="3" y="554"/>
                </a:cubicBezTo>
                <a:cubicBezTo>
                  <a:pt x="3" y="554"/>
                  <a:pt x="3" y="554"/>
                  <a:pt x="3" y="555"/>
                </a:cubicBezTo>
                <a:cubicBezTo>
                  <a:pt x="3" y="556"/>
                  <a:pt x="3" y="556"/>
                  <a:pt x="2" y="557"/>
                </a:cubicBezTo>
                <a:cubicBezTo>
                  <a:pt x="3" y="557"/>
                  <a:pt x="3" y="556"/>
                  <a:pt x="4" y="556"/>
                </a:cubicBezTo>
                <a:cubicBezTo>
                  <a:pt x="4" y="557"/>
                  <a:pt x="4" y="557"/>
                  <a:pt x="4" y="557"/>
                </a:cubicBezTo>
                <a:cubicBezTo>
                  <a:pt x="4" y="558"/>
                  <a:pt x="4" y="558"/>
                  <a:pt x="5" y="558"/>
                </a:cubicBezTo>
                <a:cubicBezTo>
                  <a:pt x="5" y="559"/>
                  <a:pt x="5" y="559"/>
                  <a:pt x="5" y="560"/>
                </a:cubicBezTo>
                <a:cubicBezTo>
                  <a:pt x="5" y="560"/>
                  <a:pt x="5" y="560"/>
                  <a:pt x="5" y="560"/>
                </a:cubicBezTo>
                <a:cubicBezTo>
                  <a:pt x="6" y="561"/>
                  <a:pt x="6" y="562"/>
                  <a:pt x="6" y="563"/>
                </a:cubicBezTo>
                <a:cubicBezTo>
                  <a:pt x="6" y="564"/>
                  <a:pt x="6" y="565"/>
                  <a:pt x="6" y="565"/>
                </a:cubicBezTo>
                <a:cubicBezTo>
                  <a:pt x="6" y="566"/>
                  <a:pt x="6" y="567"/>
                  <a:pt x="7" y="566"/>
                </a:cubicBezTo>
                <a:cubicBezTo>
                  <a:pt x="8" y="566"/>
                  <a:pt x="8" y="565"/>
                  <a:pt x="9" y="566"/>
                </a:cubicBezTo>
                <a:cubicBezTo>
                  <a:pt x="9" y="567"/>
                  <a:pt x="9" y="568"/>
                  <a:pt x="10" y="568"/>
                </a:cubicBezTo>
                <a:cubicBezTo>
                  <a:pt x="11" y="567"/>
                  <a:pt x="11" y="566"/>
                  <a:pt x="13" y="567"/>
                </a:cubicBezTo>
                <a:cubicBezTo>
                  <a:pt x="13" y="567"/>
                  <a:pt x="14" y="567"/>
                  <a:pt x="15" y="567"/>
                </a:cubicBezTo>
                <a:cubicBezTo>
                  <a:pt x="15" y="568"/>
                  <a:pt x="14" y="568"/>
                  <a:pt x="14" y="569"/>
                </a:cubicBezTo>
                <a:cubicBezTo>
                  <a:pt x="14" y="569"/>
                  <a:pt x="14" y="570"/>
                  <a:pt x="14" y="571"/>
                </a:cubicBezTo>
                <a:cubicBezTo>
                  <a:pt x="15" y="570"/>
                  <a:pt x="15" y="569"/>
                  <a:pt x="17" y="570"/>
                </a:cubicBezTo>
                <a:cubicBezTo>
                  <a:pt x="17" y="568"/>
                  <a:pt x="20" y="569"/>
                  <a:pt x="21" y="569"/>
                </a:cubicBezTo>
                <a:cubicBezTo>
                  <a:pt x="22" y="569"/>
                  <a:pt x="22" y="570"/>
                  <a:pt x="22" y="571"/>
                </a:cubicBezTo>
                <a:cubicBezTo>
                  <a:pt x="22" y="571"/>
                  <a:pt x="22" y="571"/>
                  <a:pt x="22" y="571"/>
                </a:cubicBezTo>
                <a:cubicBezTo>
                  <a:pt x="23" y="571"/>
                  <a:pt x="23" y="571"/>
                  <a:pt x="23" y="571"/>
                </a:cubicBezTo>
                <a:cubicBezTo>
                  <a:pt x="23" y="571"/>
                  <a:pt x="23" y="572"/>
                  <a:pt x="24" y="572"/>
                </a:cubicBezTo>
                <a:cubicBezTo>
                  <a:pt x="24" y="572"/>
                  <a:pt x="25" y="572"/>
                  <a:pt x="25" y="573"/>
                </a:cubicBezTo>
                <a:cubicBezTo>
                  <a:pt x="24" y="573"/>
                  <a:pt x="24" y="573"/>
                  <a:pt x="24" y="573"/>
                </a:cubicBezTo>
                <a:cubicBezTo>
                  <a:pt x="24" y="574"/>
                  <a:pt x="25" y="574"/>
                  <a:pt x="25" y="574"/>
                </a:cubicBezTo>
                <a:cubicBezTo>
                  <a:pt x="24" y="575"/>
                  <a:pt x="24" y="575"/>
                  <a:pt x="24" y="575"/>
                </a:cubicBezTo>
                <a:cubicBezTo>
                  <a:pt x="24" y="576"/>
                  <a:pt x="24" y="576"/>
                  <a:pt x="24" y="576"/>
                </a:cubicBezTo>
                <a:cubicBezTo>
                  <a:pt x="25" y="576"/>
                  <a:pt x="25" y="577"/>
                  <a:pt x="25" y="577"/>
                </a:cubicBezTo>
                <a:cubicBezTo>
                  <a:pt x="25" y="578"/>
                  <a:pt x="25" y="578"/>
                  <a:pt x="25" y="578"/>
                </a:cubicBezTo>
                <a:cubicBezTo>
                  <a:pt x="25" y="579"/>
                  <a:pt x="25" y="579"/>
                  <a:pt x="25" y="579"/>
                </a:cubicBezTo>
                <a:cubicBezTo>
                  <a:pt x="24" y="579"/>
                  <a:pt x="24" y="579"/>
                  <a:pt x="24" y="580"/>
                </a:cubicBezTo>
                <a:cubicBezTo>
                  <a:pt x="24" y="579"/>
                  <a:pt x="23" y="581"/>
                  <a:pt x="24" y="581"/>
                </a:cubicBezTo>
                <a:cubicBezTo>
                  <a:pt x="24" y="582"/>
                  <a:pt x="25" y="582"/>
                  <a:pt x="25" y="582"/>
                </a:cubicBezTo>
                <a:cubicBezTo>
                  <a:pt x="25" y="582"/>
                  <a:pt x="25" y="583"/>
                  <a:pt x="25" y="583"/>
                </a:cubicBezTo>
                <a:cubicBezTo>
                  <a:pt x="26" y="583"/>
                  <a:pt x="26" y="583"/>
                  <a:pt x="26" y="584"/>
                </a:cubicBezTo>
                <a:cubicBezTo>
                  <a:pt x="26" y="584"/>
                  <a:pt x="26" y="585"/>
                  <a:pt x="26" y="585"/>
                </a:cubicBezTo>
                <a:cubicBezTo>
                  <a:pt x="26" y="585"/>
                  <a:pt x="26" y="585"/>
                  <a:pt x="27" y="585"/>
                </a:cubicBezTo>
                <a:cubicBezTo>
                  <a:pt x="27" y="585"/>
                  <a:pt x="27" y="586"/>
                  <a:pt x="27" y="586"/>
                </a:cubicBezTo>
                <a:cubicBezTo>
                  <a:pt x="27" y="586"/>
                  <a:pt x="27" y="587"/>
                  <a:pt x="27" y="587"/>
                </a:cubicBezTo>
                <a:cubicBezTo>
                  <a:pt x="28" y="588"/>
                  <a:pt x="29" y="589"/>
                  <a:pt x="30" y="589"/>
                </a:cubicBezTo>
                <a:cubicBezTo>
                  <a:pt x="31" y="590"/>
                  <a:pt x="31" y="590"/>
                  <a:pt x="31" y="591"/>
                </a:cubicBezTo>
                <a:cubicBezTo>
                  <a:pt x="30" y="592"/>
                  <a:pt x="31" y="593"/>
                  <a:pt x="32" y="593"/>
                </a:cubicBezTo>
                <a:cubicBezTo>
                  <a:pt x="33" y="593"/>
                  <a:pt x="33" y="593"/>
                  <a:pt x="34" y="593"/>
                </a:cubicBezTo>
                <a:cubicBezTo>
                  <a:pt x="34" y="594"/>
                  <a:pt x="35" y="594"/>
                  <a:pt x="35" y="595"/>
                </a:cubicBezTo>
                <a:cubicBezTo>
                  <a:pt x="35" y="595"/>
                  <a:pt x="34" y="595"/>
                  <a:pt x="34" y="595"/>
                </a:cubicBezTo>
                <a:cubicBezTo>
                  <a:pt x="35" y="595"/>
                  <a:pt x="35" y="595"/>
                  <a:pt x="35" y="596"/>
                </a:cubicBezTo>
                <a:cubicBezTo>
                  <a:pt x="35" y="596"/>
                  <a:pt x="36" y="596"/>
                  <a:pt x="36" y="596"/>
                </a:cubicBezTo>
                <a:cubicBezTo>
                  <a:pt x="36" y="597"/>
                  <a:pt x="37" y="597"/>
                  <a:pt x="36" y="598"/>
                </a:cubicBezTo>
                <a:cubicBezTo>
                  <a:pt x="36" y="598"/>
                  <a:pt x="36" y="598"/>
                  <a:pt x="36" y="598"/>
                </a:cubicBezTo>
                <a:cubicBezTo>
                  <a:pt x="35" y="598"/>
                  <a:pt x="35" y="598"/>
                  <a:pt x="35" y="599"/>
                </a:cubicBezTo>
                <a:cubicBezTo>
                  <a:pt x="35" y="599"/>
                  <a:pt x="35" y="600"/>
                  <a:pt x="34" y="600"/>
                </a:cubicBezTo>
                <a:cubicBezTo>
                  <a:pt x="34" y="600"/>
                  <a:pt x="33" y="601"/>
                  <a:pt x="33" y="601"/>
                </a:cubicBezTo>
                <a:cubicBezTo>
                  <a:pt x="33" y="601"/>
                  <a:pt x="32" y="601"/>
                  <a:pt x="31" y="601"/>
                </a:cubicBezTo>
                <a:cubicBezTo>
                  <a:pt x="31" y="600"/>
                  <a:pt x="30" y="600"/>
                  <a:pt x="30" y="599"/>
                </a:cubicBezTo>
                <a:cubicBezTo>
                  <a:pt x="29" y="599"/>
                  <a:pt x="28" y="599"/>
                  <a:pt x="28" y="600"/>
                </a:cubicBezTo>
                <a:cubicBezTo>
                  <a:pt x="27" y="601"/>
                  <a:pt x="27" y="601"/>
                  <a:pt x="27" y="602"/>
                </a:cubicBezTo>
                <a:cubicBezTo>
                  <a:pt x="27" y="603"/>
                  <a:pt x="28" y="603"/>
                  <a:pt x="28" y="603"/>
                </a:cubicBezTo>
                <a:cubicBezTo>
                  <a:pt x="28" y="604"/>
                  <a:pt x="29" y="604"/>
                  <a:pt x="29" y="604"/>
                </a:cubicBezTo>
                <a:cubicBezTo>
                  <a:pt x="29" y="605"/>
                  <a:pt x="28" y="605"/>
                  <a:pt x="28" y="605"/>
                </a:cubicBezTo>
                <a:cubicBezTo>
                  <a:pt x="28" y="606"/>
                  <a:pt x="29" y="606"/>
                  <a:pt x="29" y="606"/>
                </a:cubicBezTo>
                <a:cubicBezTo>
                  <a:pt x="29" y="607"/>
                  <a:pt x="29" y="608"/>
                  <a:pt x="29" y="609"/>
                </a:cubicBezTo>
                <a:cubicBezTo>
                  <a:pt x="29" y="610"/>
                  <a:pt x="30" y="611"/>
                  <a:pt x="30" y="611"/>
                </a:cubicBezTo>
                <a:cubicBezTo>
                  <a:pt x="30" y="611"/>
                  <a:pt x="30" y="611"/>
                  <a:pt x="30" y="612"/>
                </a:cubicBezTo>
                <a:cubicBezTo>
                  <a:pt x="30" y="612"/>
                  <a:pt x="30" y="612"/>
                  <a:pt x="30" y="612"/>
                </a:cubicBezTo>
                <a:cubicBezTo>
                  <a:pt x="31" y="612"/>
                  <a:pt x="31" y="612"/>
                  <a:pt x="32" y="612"/>
                </a:cubicBezTo>
                <a:cubicBezTo>
                  <a:pt x="33" y="612"/>
                  <a:pt x="34" y="612"/>
                  <a:pt x="34" y="611"/>
                </a:cubicBezTo>
                <a:cubicBezTo>
                  <a:pt x="34" y="610"/>
                  <a:pt x="34" y="609"/>
                  <a:pt x="36" y="609"/>
                </a:cubicBezTo>
                <a:cubicBezTo>
                  <a:pt x="36" y="610"/>
                  <a:pt x="37" y="610"/>
                  <a:pt x="37" y="610"/>
                </a:cubicBezTo>
                <a:cubicBezTo>
                  <a:pt x="38" y="610"/>
                  <a:pt x="39" y="610"/>
                  <a:pt x="39" y="609"/>
                </a:cubicBezTo>
                <a:cubicBezTo>
                  <a:pt x="40" y="609"/>
                  <a:pt x="42" y="608"/>
                  <a:pt x="42" y="609"/>
                </a:cubicBezTo>
                <a:cubicBezTo>
                  <a:pt x="43" y="609"/>
                  <a:pt x="43" y="609"/>
                  <a:pt x="43" y="609"/>
                </a:cubicBezTo>
                <a:cubicBezTo>
                  <a:pt x="44" y="609"/>
                  <a:pt x="45" y="610"/>
                  <a:pt x="45" y="610"/>
                </a:cubicBezTo>
                <a:cubicBezTo>
                  <a:pt x="45" y="611"/>
                  <a:pt x="46" y="612"/>
                  <a:pt x="46" y="613"/>
                </a:cubicBezTo>
                <a:cubicBezTo>
                  <a:pt x="46" y="613"/>
                  <a:pt x="46" y="613"/>
                  <a:pt x="46" y="614"/>
                </a:cubicBezTo>
                <a:cubicBezTo>
                  <a:pt x="47" y="614"/>
                  <a:pt x="47" y="614"/>
                  <a:pt x="47" y="614"/>
                </a:cubicBezTo>
                <a:cubicBezTo>
                  <a:pt x="48" y="614"/>
                  <a:pt x="48" y="615"/>
                  <a:pt x="48" y="615"/>
                </a:cubicBezTo>
                <a:cubicBezTo>
                  <a:pt x="48" y="616"/>
                  <a:pt x="47" y="616"/>
                  <a:pt x="47" y="616"/>
                </a:cubicBezTo>
                <a:cubicBezTo>
                  <a:pt x="46" y="616"/>
                  <a:pt x="45" y="616"/>
                  <a:pt x="46" y="617"/>
                </a:cubicBezTo>
                <a:cubicBezTo>
                  <a:pt x="46" y="617"/>
                  <a:pt x="47" y="617"/>
                  <a:pt x="47" y="618"/>
                </a:cubicBezTo>
                <a:cubicBezTo>
                  <a:pt x="47" y="618"/>
                  <a:pt x="47" y="619"/>
                  <a:pt x="47" y="619"/>
                </a:cubicBezTo>
                <a:cubicBezTo>
                  <a:pt x="47" y="620"/>
                  <a:pt x="47" y="619"/>
                  <a:pt x="47" y="620"/>
                </a:cubicBezTo>
                <a:cubicBezTo>
                  <a:pt x="47" y="620"/>
                  <a:pt x="47" y="621"/>
                  <a:pt x="46" y="621"/>
                </a:cubicBezTo>
                <a:cubicBezTo>
                  <a:pt x="47" y="621"/>
                  <a:pt x="48" y="621"/>
                  <a:pt x="49" y="621"/>
                </a:cubicBezTo>
                <a:cubicBezTo>
                  <a:pt x="50" y="621"/>
                  <a:pt x="50" y="622"/>
                  <a:pt x="50" y="622"/>
                </a:cubicBezTo>
                <a:cubicBezTo>
                  <a:pt x="50" y="622"/>
                  <a:pt x="51" y="621"/>
                  <a:pt x="51" y="621"/>
                </a:cubicBezTo>
                <a:cubicBezTo>
                  <a:pt x="52" y="621"/>
                  <a:pt x="52" y="621"/>
                  <a:pt x="53" y="622"/>
                </a:cubicBezTo>
                <a:cubicBezTo>
                  <a:pt x="53" y="623"/>
                  <a:pt x="54" y="623"/>
                  <a:pt x="54" y="623"/>
                </a:cubicBezTo>
                <a:cubicBezTo>
                  <a:pt x="54" y="623"/>
                  <a:pt x="54" y="624"/>
                  <a:pt x="54" y="624"/>
                </a:cubicBezTo>
                <a:cubicBezTo>
                  <a:pt x="54" y="624"/>
                  <a:pt x="54" y="624"/>
                  <a:pt x="54" y="625"/>
                </a:cubicBezTo>
                <a:cubicBezTo>
                  <a:pt x="55" y="625"/>
                  <a:pt x="54" y="625"/>
                  <a:pt x="55" y="626"/>
                </a:cubicBezTo>
                <a:cubicBezTo>
                  <a:pt x="55" y="626"/>
                  <a:pt x="55" y="626"/>
                  <a:pt x="55" y="627"/>
                </a:cubicBezTo>
                <a:cubicBezTo>
                  <a:pt x="55" y="627"/>
                  <a:pt x="54" y="628"/>
                  <a:pt x="55" y="629"/>
                </a:cubicBezTo>
                <a:cubicBezTo>
                  <a:pt x="55" y="629"/>
                  <a:pt x="55" y="629"/>
                  <a:pt x="56" y="629"/>
                </a:cubicBezTo>
                <a:cubicBezTo>
                  <a:pt x="56" y="630"/>
                  <a:pt x="56" y="630"/>
                  <a:pt x="56" y="630"/>
                </a:cubicBezTo>
                <a:cubicBezTo>
                  <a:pt x="56" y="630"/>
                  <a:pt x="56" y="630"/>
                  <a:pt x="56" y="630"/>
                </a:cubicBezTo>
                <a:cubicBezTo>
                  <a:pt x="57" y="630"/>
                  <a:pt x="58" y="630"/>
                  <a:pt x="58" y="630"/>
                </a:cubicBezTo>
                <a:cubicBezTo>
                  <a:pt x="59" y="630"/>
                  <a:pt x="60" y="630"/>
                  <a:pt x="60" y="631"/>
                </a:cubicBezTo>
                <a:cubicBezTo>
                  <a:pt x="61" y="631"/>
                  <a:pt x="63" y="631"/>
                  <a:pt x="63" y="632"/>
                </a:cubicBezTo>
                <a:cubicBezTo>
                  <a:pt x="63" y="632"/>
                  <a:pt x="64" y="631"/>
                  <a:pt x="64" y="631"/>
                </a:cubicBezTo>
                <a:cubicBezTo>
                  <a:pt x="65" y="630"/>
                  <a:pt x="65" y="631"/>
                  <a:pt x="66" y="631"/>
                </a:cubicBezTo>
                <a:cubicBezTo>
                  <a:pt x="67" y="630"/>
                  <a:pt x="68" y="629"/>
                  <a:pt x="69" y="630"/>
                </a:cubicBezTo>
                <a:cubicBezTo>
                  <a:pt x="70" y="631"/>
                  <a:pt x="70" y="633"/>
                  <a:pt x="71" y="634"/>
                </a:cubicBezTo>
                <a:cubicBezTo>
                  <a:pt x="71" y="634"/>
                  <a:pt x="72" y="634"/>
                  <a:pt x="72" y="635"/>
                </a:cubicBezTo>
                <a:cubicBezTo>
                  <a:pt x="72" y="635"/>
                  <a:pt x="73" y="635"/>
                  <a:pt x="73" y="635"/>
                </a:cubicBezTo>
                <a:cubicBezTo>
                  <a:pt x="73" y="634"/>
                  <a:pt x="73" y="633"/>
                  <a:pt x="74" y="633"/>
                </a:cubicBezTo>
                <a:cubicBezTo>
                  <a:pt x="74" y="633"/>
                  <a:pt x="74" y="634"/>
                  <a:pt x="75" y="634"/>
                </a:cubicBezTo>
                <a:cubicBezTo>
                  <a:pt x="75" y="634"/>
                  <a:pt x="75" y="635"/>
                  <a:pt x="76" y="635"/>
                </a:cubicBezTo>
                <a:cubicBezTo>
                  <a:pt x="77" y="635"/>
                  <a:pt x="77" y="635"/>
                  <a:pt x="77" y="635"/>
                </a:cubicBezTo>
                <a:cubicBezTo>
                  <a:pt x="78" y="636"/>
                  <a:pt x="79" y="636"/>
                  <a:pt x="79" y="636"/>
                </a:cubicBezTo>
                <a:cubicBezTo>
                  <a:pt x="79" y="636"/>
                  <a:pt x="79" y="636"/>
                  <a:pt x="80" y="636"/>
                </a:cubicBezTo>
                <a:cubicBezTo>
                  <a:pt x="81" y="636"/>
                  <a:pt x="81" y="636"/>
                  <a:pt x="81" y="637"/>
                </a:cubicBezTo>
                <a:cubicBezTo>
                  <a:pt x="81" y="637"/>
                  <a:pt x="82" y="637"/>
                  <a:pt x="83" y="637"/>
                </a:cubicBezTo>
                <a:cubicBezTo>
                  <a:pt x="83" y="637"/>
                  <a:pt x="83" y="638"/>
                  <a:pt x="83" y="638"/>
                </a:cubicBezTo>
                <a:cubicBezTo>
                  <a:pt x="84" y="638"/>
                  <a:pt x="84" y="639"/>
                  <a:pt x="84" y="639"/>
                </a:cubicBezTo>
                <a:cubicBezTo>
                  <a:pt x="85" y="639"/>
                  <a:pt x="85" y="638"/>
                  <a:pt x="85" y="638"/>
                </a:cubicBezTo>
                <a:cubicBezTo>
                  <a:pt x="86" y="638"/>
                  <a:pt x="86" y="638"/>
                  <a:pt x="86" y="638"/>
                </a:cubicBezTo>
                <a:cubicBezTo>
                  <a:pt x="87" y="639"/>
                  <a:pt x="86" y="640"/>
                  <a:pt x="86" y="640"/>
                </a:cubicBezTo>
                <a:cubicBezTo>
                  <a:pt x="87" y="641"/>
                  <a:pt x="87" y="641"/>
                  <a:pt x="87" y="642"/>
                </a:cubicBezTo>
                <a:cubicBezTo>
                  <a:pt x="86" y="642"/>
                  <a:pt x="85" y="643"/>
                  <a:pt x="85" y="644"/>
                </a:cubicBezTo>
                <a:cubicBezTo>
                  <a:pt x="84" y="644"/>
                  <a:pt x="83" y="644"/>
                  <a:pt x="84" y="645"/>
                </a:cubicBezTo>
                <a:cubicBezTo>
                  <a:pt x="84" y="646"/>
                  <a:pt x="84" y="646"/>
                  <a:pt x="85" y="646"/>
                </a:cubicBezTo>
                <a:cubicBezTo>
                  <a:pt x="85" y="646"/>
                  <a:pt x="86" y="646"/>
                  <a:pt x="86" y="646"/>
                </a:cubicBezTo>
                <a:cubicBezTo>
                  <a:pt x="86" y="647"/>
                  <a:pt x="84" y="647"/>
                  <a:pt x="84" y="647"/>
                </a:cubicBezTo>
                <a:cubicBezTo>
                  <a:pt x="83" y="648"/>
                  <a:pt x="84" y="649"/>
                  <a:pt x="85" y="649"/>
                </a:cubicBezTo>
                <a:cubicBezTo>
                  <a:pt x="85" y="650"/>
                  <a:pt x="85" y="650"/>
                  <a:pt x="85" y="650"/>
                </a:cubicBezTo>
                <a:cubicBezTo>
                  <a:pt x="85" y="651"/>
                  <a:pt x="85" y="651"/>
                  <a:pt x="85" y="652"/>
                </a:cubicBezTo>
                <a:cubicBezTo>
                  <a:pt x="85" y="652"/>
                  <a:pt x="86" y="652"/>
                  <a:pt x="86" y="652"/>
                </a:cubicBezTo>
                <a:cubicBezTo>
                  <a:pt x="86" y="653"/>
                  <a:pt x="85" y="653"/>
                  <a:pt x="85" y="653"/>
                </a:cubicBezTo>
                <a:cubicBezTo>
                  <a:pt x="85" y="653"/>
                  <a:pt x="85" y="654"/>
                  <a:pt x="85" y="654"/>
                </a:cubicBezTo>
                <a:cubicBezTo>
                  <a:pt x="85" y="654"/>
                  <a:pt x="84" y="654"/>
                  <a:pt x="84" y="655"/>
                </a:cubicBezTo>
                <a:cubicBezTo>
                  <a:pt x="84" y="655"/>
                  <a:pt x="84" y="655"/>
                  <a:pt x="84" y="655"/>
                </a:cubicBezTo>
                <a:cubicBezTo>
                  <a:pt x="84" y="656"/>
                  <a:pt x="84" y="656"/>
                  <a:pt x="84" y="656"/>
                </a:cubicBezTo>
                <a:cubicBezTo>
                  <a:pt x="83" y="657"/>
                  <a:pt x="82" y="656"/>
                  <a:pt x="81" y="656"/>
                </a:cubicBezTo>
                <a:cubicBezTo>
                  <a:pt x="81" y="656"/>
                  <a:pt x="80" y="656"/>
                  <a:pt x="79" y="656"/>
                </a:cubicBezTo>
                <a:cubicBezTo>
                  <a:pt x="78" y="656"/>
                  <a:pt x="78" y="656"/>
                  <a:pt x="78" y="657"/>
                </a:cubicBezTo>
                <a:cubicBezTo>
                  <a:pt x="77" y="658"/>
                  <a:pt x="78" y="658"/>
                  <a:pt x="77" y="658"/>
                </a:cubicBezTo>
                <a:cubicBezTo>
                  <a:pt x="76" y="659"/>
                  <a:pt x="76" y="658"/>
                  <a:pt x="75" y="659"/>
                </a:cubicBezTo>
                <a:cubicBezTo>
                  <a:pt x="74" y="659"/>
                  <a:pt x="74" y="659"/>
                  <a:pt x="74" y="660"/>
                </a:cubicBezTo>
                <a:cubicBezTo>
                  <a:pt x="74" y="660"/>
                  <a:pt x="74" y="661"/>
                  <a:pt x="74" y="662"/>
                </a:cubicBezTo>
                <a:cubicBezTo>
                  <a:pt x="74" y="662"/>
                  <a:pt x="74" y="662"/>
                  <a:pt x="74" y="662"/>
                </a:cubicBezTo>
                <a:cubicBezTo>
                  <a:pt x="74" y="662"/>
                  <a:pt x="73" y="663"/>
                  <a:pt x="74" y="664"/>
                </a:cubicBezTo>
                <a:cubicBezTo>
                  <a:pt x="74" y="663"/>
                  <a:pt x="76" y="663"/>
                  <a:pt x="77" y="663"/>
                </a:cubicBezTo>
                <a:cubicBezTo>
                  <a:pt x="77" y="663"/>
                  <a:pt x="77" y="663"/>
                  <a:pt x="78" y="663"/>
                </a:cubicBezTo>
                <a:cubicBezTo>
                  <a:pt x="78" y="663"/>
                  <a:pt x="78" y="662"/>
                  <a:pt x="79" y="662"/>
                </a:cubicBezTo>
                <a:cubicBezTo>
                  <a:pt x="80" y="662"/>
                  <a:pt x="81" y="662"/>
                  <a:pt x="81" y="664"/>
                </a:cubicBezTo>
                <a:cubicBezTo>
                  <a:pt x="81" y="665"/>
                  <a:pt x="80" y="665"/>
                  <a:pt x="79" y="665"/>
                </a:cubicBezTo>
                <a:cubicBezTo>
                  <a:pt x="79" y="665"/>
                  <a:pt x="78" y="665"/>
                  <a:pt x="78" y="666"/>
                </a:cubicBezTo>
                <a:cubicBezTo>
                  <a:pt x="77" y="666"/>
                  <a:pt x="75" y="666"/>
                  <a:pt x="75" y="667"/>
                </a:cubicBezTo>
                <a:cubicBezTo>
                  <a:pt x="75" y="667"/>
                  <a:pt x="75" y="667"/>
                  <a:pt x="75" y="667"/>
                </a:cubicBezTo>
                <a:cubicBezTo>
                  <a:pt x="75" y="667"/>
                  <a:pt x="75" y="667"/>
                  <a:pt x="76" y="667"/>
                </a:cubicBezTo>
                <a:cubicBezTo>
                  <a:pt x="76" y="668"/>
                  <a:pt x="76" y="668"/>
                  <a:pt x="76" y="668"/>
                </a:cubicBezTo>
                <a:cubicBezTo>
                  <a:pt x="75" y="669"/>
                  <a:pt x="74" y="667"/>
                  <a:pt x="73" y="667"/>
                </a:cubicBezTo>
                <a:cubicBezTo>
                  <a:pt x="73" y="667"/>
                  <a:pt x="72" y="668"/>
                  <a:pt x="71" y="668"/>
                </a:cubicBezTo>
                <a:cubicBezTo>
                  <a:pt x="71" y="668"/>
                  <a:pt x="71" y="668"/>
                  <a:pt x="71" y="668"/>
                </a:cubicBezTo>
                <a:cubicBezTo>
                  <a:pt x="71" y="669"/>
                  <a:pt x="71" y="669"/>
                  <a:pt x="71" y="669"/>
                </a:cubicBezTo>
                <a:cubicBezTo>
                  <a:pt x="71" y="670"/>
                  <a:pt x="72" y="671"/>
                  <a:pt x="72" y="671"/>
                </a:cubicBezTo>
                <a:cubicBezTo>
                  <a:pt x="73" y="671"/>
                  <a:pt x="73" y="671"/>
                  <a:pt x="73" y="671"/>
                </a:cubicBezTo>
                <a:cubicBezTo>
                  <a:pt x="74" y="672"/>
                  <a:pt x="74" y="672"/>
                  <a:pt x="74" y="672"/>
                </a:cubicBezTo>
                <a:cubicBezTo>
                  <a:pt x="75" y="673"/>
                  <a:pt x="75" y="673"/>
                  <a:pt x="76" y="673"/>
                </a:cubicBezTo>
                <a:cubicBezTo>
                  <a:pt x="76" y="674"/>
                  <a:pt x="74" y="674"/>
                  <a:pt x="74" y="673"/>
                </a:cubicBezTo>
                <a:cubicBezTo>
                  <a:pt x="73" y="673"/>
                  <a:pt x="73" y="674"/>
                  <a:pt x="73" y="674"/>
                </a:cubicBezTo>
                <a:cubicBezTo>
                  <a:pt x="73" y="675"/>
                  <a:pt x="73" y="675"/>
                  <a:pt x="73" y="676"/>
                </a:cubicBezTo>
                <a:cubicBezTo>
                  <a:pt x="72" y="675"/>
                  <a:pt x="72" y="675"/>
                  <a:pt x="72" y="674"/>
                </a:cubicBezTo>
                <a:cubicBezTo>
                  <a:pt x="71" y="675"/>
                  <a:pt x="72" y="676"/>
                  <a:pt x="71" y="677"/>
                </a:cubicBezTo>
                <a:cubicBezTo>
                  <a:pt x="71" y="678"/>
                  <a:pt x="70" y="678"/>
                  <a:pt x="70" y="678"/>
                </a:cubicBezTo>
                <a:cubicBezTo>
                  <a:pt x="70" y="679"/>
                  <a:pt x="70" y="679"/>
                  <a:pt x="70" y="679"/>
                </a:cubicBezTo>
                <a:cubicBezTo>
                  <a:pt x="71" y="681"/>
                  <a:pt x="70" y="681"/>
                  <a:pt x="69" y="681"/>
                </a:cubicBezTo>
                <a:cubicBezTo>
                  <a:pt x="69" y="681"/>
                  <a:pt x="67" y="681"/>
                  <a:pt x="67" y="682"/>
                </a:cubicBezTo>
                <a:cubicBezTo>
                  <a:pt x="67" y="682"/>
                  <a:pt x="66" y="682"/>
                  <a:pt x="66" y="681"/>
                </a:cubicBezTo>
                <a:cubicBezTo>
                  <a:pt x="66" y="681"/>
                  <a:pt x="66" y="681"/>
                  <a:pt x="66" y="681"/>
                </a:cubicBezTo>
                <a:cubicBezTo>
                  <a:pt x="65" y="680"/>
                  <a:pt x="64" y="680"/>
                  <a:pt x="64" y="681"/>
                </a:cubicBezTo>
                <a:cubicBezTo>
                  <a:pt x="65" y="681"/>
                  <a:pt x="65" y="681"/>
                  <a:pt x="65" y="681"/>
                </a:cubicBezTo>
                <a:cubicBezTo>
                  <a:pt x="65" y="682"/>
                  <a:pt x="63" y="682"/>
                  <a:pt x="63" y="682"/>
                </a:cubicBezTo>
                <a:cubicBezTo>
                  <a:pt x="63" y="683"/>
                  <a:pt x="64" y="683"/>
                  <a:pt x="65" y="683"/>
                </a:cubicBezTo>
                <a:cubicBezTo>
                  <a:pt x="66" y="684"/>
                  <a:pt x="67" y="685"/>
                  <a:pt x="68" y="686"/>
                </a:cubicBezTo>
                <a:cubicBezTo>
                  <a:pt x="68" y="686"/>
                  <a:pt x="68" y="687"/>
                  <a:pt x="69" y="687"/>
                </a:cubicBezTo>
                <a:cubicBezTo>
                  <a:pt x="69" y="687"/>
                  <a:pt x="70" y="687"/>
                  <a:pt x="71" y="687"/>
                </a:cubicBezTo>
                <a:cubicBezTo>
                  <a:pt x="71" y="687"/>
                  <a:pt x="71" y="687"/>
                  <a:pt x="72" y="688"/>
                </a:cubicBezTo>
                <a:cubicBezTo>
                  <a:pt x="72" y="688"/>
                  <a:pt x="73" y="689"/>
                  <a:pt x="73" y="689"/>
                </a:cubicBezTo>
                <a:cubicBezTo>
                  <a:pt x="75" y="690"/>
                  <a:pt x="76" y="690"/>
                  <a:pt x="78" y="691"/>
                </a:cubicBezTo>
                <a:cubicBezTo>
                  <a:pt x="79" y="692"/>
                  <a:pt x="80" y="693"/>
                  <a:pt x="81" y="695"/>
                </a:cubicBezTo>
                <a:cubicBezTo>
                  <a:pt x="81" y="695"/>
                  <a:pt x="82" y="696"/>
                  <a:pt x="82" y="696"/>
                </a:cubicBezTo>
                <a:cubicBezTo>
                  <a:pt x="83" y="696"/>
                  <a:pt x="83" y="697"/>
                  <a:pt x="84" y="697"/>
                </a:cubicBezTo>
                <a:cubicBezTo>
                  <a:pt x="84" y="697"/>
                  <a:pt x="84" y="698"/>
                  <a:pt x="84" y="698"/>
                </a:cubicBezTo>
                <a:cubicBezTo>
                  <a:pt x="85" y="699"/>
                  <a:pt x="85" y="699"/>
                  <a:pt x="85" y="699"/>
                </a:cubicBezTo>
                <a:cubicBezTo>
                  <a:pt x="86" y="698"/>
                  <a:pt x="87" y="697"/>
                  <a:pt x="88" y="698"/>
                </a:cubicBezTo>
                <a:cubicBezTo>
                  <a:pt x="88" y="698"/>
                  <a:pt x="89" y="698"/>
                  <a:pt x="89" y="698"/>
                </a:cubicBezTo>
                <a:cubicBezTo>
                  <a:pt x="89" y="698"/>
                  <a:pt x="90" y="698"/>
                  <a:pt x="90" y="698"/>
                </a:cubicBezTo>
                <a:cubicBezTo>
                  <a:pt x="91" y="698"/>
                  <a:pt x="91" y="698"/>
                  <a:pt x="92" y="699"/>
                </a:cubicBezTo>
                <a:cubicBezTo>
                  <a:pt x="92" y="699"/>
                  <a:pt x="92" y="699"/>
                  <a:pt x="93" y="699"/>
                </a:cubicBezTo>
                <a:cubicBezTo>
                  <a:pt x="93" y="699"/>
                  <a:pt x="94" y="699"/>
                  <a:pt x="94" y="699"/>
                </a:cubicBezTo>
                <a:cubicBezTo>
                  <a:pt x="95" y="700"/>
                  <a:pt x="95" y="700"/>
                  <a:pt x="95" y="700"/>
                </a:cubicBezTo>
                <a:cubicBezTo>
                  <a:pt x="96" y="701"/>
                  <a:pt x="97" y="701"/>
                  <a:pt x="98" y="701"/>
                </a:cubicBezTo>
                <a:cubicBezTo>
                  <a:pt x="98" y="701"/>
                  <a:pt x="99" y="701"/>
                  <a:pt x="99" y="701"/>
                </a:cubicBezTo>
                <a:cubicBezTo>
                  <a:pt x="100" y="701"/>
                  <a:pt x="100" y="701"/>
                  <a:pt x="101" y="701"/>
                </a:cubicBezTo>
                <a:cubicBezTo>
                  <a:pt x="102" y="701"/>
                  <a:pt x="103" y="702"/>
                  <a:pt x="104" y="701"/>
                </a:cubicBezTo>
                <a:cubicBezTo>
                  <a:pt x="104" y="701"/>
                  <a:pt x="104" y="701"/>
                  <a:pt x="105" y="701"/>
                </a:cubicBezTo>
                <a:cubicBezTo>
                  <a:pt x="105" y="701"/>
                  <a:pt x="106" y="702"/>
                  <a:pt x="106" y="702"/>
                </a:cubicBezTo>
                <a:cubicBezTo>
                  <a:pt x="106" y="702"/>
                  <a:pt x="106" y="703"/>
                  <a:pt x="107" y="703"/>
                </a:cubicBezTo>
                <a:cubicBezTo>
                  <a:pt x="107" y="703"/>
                  <a:pt x="108" y="704"/>
                  <a:pt x="108" y="704"/>
                </a:cubicBezTo>
                <a:cubicBezTo>
                  <a:pt x="109" y="704"/>
                  <a:pt x="109" y="704"/>
                  <a:pt x="110" y="704"/>
                </a:cubicBezTo>
                <a:cubicBezTo>
                  <a:pt x="110" y="705"/>
                  <a:pt x="110" y="705"/>
                  <a:pt x="111" y="705"/>
                </a:cubicBezTo>
                <a:cubicBezTo>
                  <a:pt x="111" y="705"/>
                  <a:pt x="111" y="705"/>
                  <a:pt x="111" y="706"/>
                </a:cubicBezTo>
                <a:cubicBezTo>
                  <a:pt x="111" y="706"/>
                  <a:pt x="111" y="706"/>
                  <a:pt x="111" y="706"/>
                </a:cubicBezTo>
                <a:cubicBezTo>
                  <a:pt x="111" y="707"/>
                  <a:pt x="112" y="706"/>
                  <a:pt x="112" y="707"/>
                </a:cubicBezTo>
                <a:cubicBezTo>
                  <a:pt x="112" y="707"/>
                  <a:pt x="113" y="706"/>
                  <a:pt x="113" y="706"/>
                </a:cubicBezTo>
                <a:cubicBezTo>
                  <a:pt x="113" y="706"/>
                  <a:pt x="113" y="706"/>
                  <a:pt x="113" y="706"/>
                </a:cubicBezTo>
                <a:cubicBezTo>
                  <a:pt x="114" y="706"/>
                  <a:pt x="115" y="706"/>
                  <a:pt x="115" y="706"/>
                </a:cubicBezTo>
                <a:cubicBezTo>
                  <a:pt x="116" y="705"/>
                  <a:pt x="117" y="705"/>
                  <a:pt x="118" y="706"/>
                </a:cubicBezTo>
                <a:cubicBezTo>
                  <a:pt x="118" y="706"/>
                  <a:pt x="118" y="705"/>
                  <a:pt x="119" y="705"/>
                </a:cubicBezTo>
                <a:cubicBezTo>
                  <a:pt x="119" y="705"/>
                  <a:pt x="120" y="706"/>
                  <a:pt x="120" y="706"/>
                </a:cubicBezTo>
                <a:cubicBezTo>
                  <a:pt x="121" y="706"/>
                  <a:pt x="121" y="706"/>
                  <a:pt x="121" y="707"/>
                </a:cubicBezTo>
                <a:cubicBezTo>
                  <a:pt x="122" y="707"/>
                  <a:pt x="122" y="707"/>
                  <a:pt x="123" y="707"/>
                </a:cubicBezTo>
                <a:cubicBezTo>
                  <a:pt x="123" y="707"/>
                  <a:pt x="124" y="707"/>
                  <a:pt x="124" y="708"/>
                </a:cubicBezTo>
                <a:cubicBezTo>
                  <a:pt x="124" y="708"/>
                  <a:pt x="124" y="709"/>
                  <a:pt x="124" y="709"/>
                </a:cubicBezTo>
                <a:cubicBezTo>
                  <a:pt x="123" y="710"/>
                  <a:pt x="124" y="711"/>
                  <a:pt x="125" y="711"/>
                </a:cubicBezTo>
                <a:cubicBezTo>
                  <a:pt x="126" y="711"/>
                  <a:pt x="126" y="711"/>
                  <a:pt x="126" y="712"/>
                </a:cubicBezTo>
                <a:cubicBezTo>
                  <a:pt x="126" y="712"/>
                  <a:pt x="127" y="712"/>
                  <a:pt x="127" y="712"/>
                </a:cubicBezTo>
                <a:cubicBezTo>
                  <a:pt x="127" y="712"/>
                  <a:pt x="127" y="712"/>
                  <a:pt x="128" y="712"/>
                </a:cubicBezTo>
                <a:cubicBezTo>
                  <a:pt x="128" y="713"/>
                  <a:pt x="129" y="712"/>
                  <a:pt x="129" y="713"/>
                </a:cubicBezTo>
                <a:cubicBezTo>
                  <a:pt x="130" y="713"/>
                  <a:pt x="130" y="714"/>
                  <a:pt x="130" y="714"/>
                </a:cubicBezTo>
                <a:cubicBezTo>
                  <a:pt x="131" y="714"/>
                  <a:pt x="131" y="713"/>
                  <a:pt x="131" y="714"/>
                </a:cubicBezTo>
                <a:cubicBezTo>
                  <a:pt x="132" y="714"/>
                  <a:pt x="132" y="714"/>
                  <a:pt x="132" y="714"/>
                </a:cubicBezTo>
                <a:cubicBezTo>
                  <a:pt x="132" y="715"/>
                  <a:pt x="132" y="715"/>
                  <a:pt x="133" y="715"/>
                </a:cubicBezTo>
                <a:cubicBezTo>
                  <a:pt x="133" y="715"/>
                  <a:pt x="133" y="715"/>
                  <a:pt x="133" y="716"/>
                </a:cubicBezTo>
                <a:cubicBezTo>
                  <a:pt x="133" y="716"/>
                  <a:pt x="133" y="716"/>
                  <a:pt x="134" y="716"/>
                </a:cubicBezTo>
                <a:cubicBezTo>
                  <a:pt x="134" y="717"/>
                  <a:pt x="134" y="717"/>
                  <a:pt x="135" y="718"/>
                </a:cubicBezTo>
                <a:cubicBezTo>
                  <a:pt x="135" y="718"/>
                  <a:pt x="136" y="719"/>
                  <a:pt x="136" y="719"/>
                </a:cubicBezTo>
                <a:cubicBezTo>
                  <a:pt x="137" y="719"/>
                  <a:pt x="138" y="719"/>
                  <a:pt x="138" y="719"/>
                </a:cubicBezTo>
                <a:cubicBezTo>
                  <a:pt x="139" y="719"/>
                  <a:pt x="139" y="718"/>
                  <a:pt x="139" y="718"/>
                </a:cubicBezTo>
                <a:cubicBezTo>
                  <a:pt x="139" y="717"/>
                  <a:pt x="141" y="717"/>
                  <a:pt x="141" y="716"/>
                </a:cubicBezTo>
                <a:cubicBezTo>
                  <a:pt x="142" y="716"/>
                  <a:pt x="143" y="714"/>
                  <a:pt x="143" y="713"/>
                </a:cubicBezTo>
                <a:cubicBezTo>
                  <a:pt x="142" y="711"/>
                  <a:pt x="142" y="711"/>
                  <a:pt x="142" y="711"/>
                </a:cubicBezTo>
                <a:cubicBezTo>
                  <a:pt x="141" y="709"/>
                  <a:pt x="139" y="707"/>
                  <a:pt x="138" y="705"/>
                </a:cubicBezTo>
                <a:cubicBezTo>
                  <a:pt x="138" y="704"/>
                  <a:pt x="137" y="703"/>
                  <a:pt x="137" y="703"/>
                </a:cubicBezTo>
                <a:cubicBezTo>
                  <a:pt x="137" y="701"/>
                  <a:pt x="137" y="700"/>
                  <a:pt x="138" y="699"/>
                </a:cubicBezTo>
                <a:cubicBezTo>
                  <a:pt x="138" y="698"/>
                  <a:pt x="139" y="697"/>
                  <a:pt x="138" y="696"/>
                </a:cubicBezTo>
                <a:cubicBezTo>
                  <a:pt x="138" y="695"/>
                  <a:pt x="138" y="695"/>
                  <a:pt x="138" y="695"/>
                </a:cubicBezTo>
                <a:cubicBezTo>
                  <a:pt x="138" y="695"/>
                  <a:pt x="137" y="695"/>
                  <a:pt x="137" y="696"/>
                </a:cubicBezTo>
                <a:cubicBezTo>
                  <a:pt x="136" y="695"/>
                  <a:pt x="136" y="693"/>
                  <a:pt x="136" y="693"/>
                </a:cubicBezTo>
                <a:cubicBezTo>
                  <a:pt x="135" y="692"/>
                  <a:pt x="134" y="692"/>
                  <a:pt x="133" y="691"/>
                </a:cubicBezTo>
                <a:cubicBezTo>
                  <a:pt x="133" y="691"/>
                  <a:pt x="132" y="690"/>
                  <a:pt x="132" y="689"/>
                </a:cubicBezTo>
                <a:cubicBezTo>
                  <a:pt x="132" y="688"/>
                  <a:pt x="133" y="687"/>
                  <a:pt x="134" y="687"/>
                </a:cubicBezTo>
                <a:cubicBezTo>
                  <a:pt x="134" y="687"/>
                  <a:pt x="134" y="687"/>
                  <a:pt x="134" y="687"/>
                </a:cubicBezTo>
                <a:cubicBezTo>
                  <a:pt x="135" y="687"/>
                  <a:pt x="135" y="687"/>
                  <a:pt x="135" y="686"/>
                </a:cubicBezTo>
                <a:cubicBezTo>
                  <a:pt x="136" y="685"/>
                  <a:pt x="136" y="683"/>
                  <a:pt x="137" y="682"/>
                </a:cubicBezTo>
                <a:cubicBezTo>
                  <a:pt x="137" y="681"/>
                  <a:pt x="137" y="680"/>
                  <a:pt x="138" y="680"/>
                </a:cubicBezTo>
                <a:cubicBezTo>
                  <a:pt x="138" y="679"/>
                  <a:pt x="139" y="679"/>
                  <a:pt x="140" y="680"/>
                </a:cubicBezTo>
                <a:cubicBezTo>
                  <a:pt x="140" y="680"/>
                  <a:pt x="140" y="680"/>
                  <a:pt x="140" y="680"/>
                </a:cubicBezTo>
                <a:cubicBezTo>
                  <a:pt x="140" y="680"/>
                  <a:pt x="141" y="680"/>
                  <a:pt x="141" y="679"/>
                </a:cubicBezTo>
                <a:cubicBezTo>
                  <a:pt x="141" y="679"/>
                  <a:pt x="141" y="679"/>
                  <a:pt x="141" y="678"/>
                </a:cubicBezTo>
                <a:cubicBezTo>
                  <a:pt x="141" y="678"/>
                  <a:pt x="142" y="678"/>
                  <a:pt x="142" y="678"/>
                </a:cubicBezTo>
                <a:cubicBezTo>
                  <a:pt x="143" y="678"/>
                  <a:pt x="144" y="678"/>
                  <a:pt x="145" y="678"/>
                </a:cubicBezTo>
                <a:cubicBezTo>
                  <a:pt x="146" y="677"/>
                  <a:pt x="146" y="677"/>
                  <a:pt x="146" y="676"/>
                </a:cubicBezTo>
                <a:cubicBezTo>
                  <a:pt x="146" y="676"/>
                  <a:pt x="147" y="676"/>
                  <a:pt x="147" y="676"/>
                </a:cubicBezTo>
                <a:cubicBezTo>
                  <a:pt x="147" y="675"/>
                  <a:pt x="147" y="674"/>
                  <a:pt x="148" y="673"/>
                </a:cubicBezTo>
                <a:cubicBezTo>
                  <a:pt x="148" y="674"/>
                  <a:pt x="148" y="674"/>
                  <a:pt x="148" y="674"/>
                </a:cubicBezTo>
                <a:cubicBezTo>
                  <a:pt x="149" y="674"/>
                  <a:pt x="149" y="674"/>
                  <a:pt x="149" y="674"/>
                </a:cubicBezTo>
                <a:cubicBezTo>
                  <a:pt x="149" y="674"/>
                  <a:pt x="149" y="674"/>
                  <a:pt x="149" y="673"/>
                </a:cubicBezTo>
                <a:cubicBezTo>
                  <a:pt x="149" y="673"/>
                  <a:pt x="149" y="672"/>
                  <a:pt x="149" y="672"/>
                </a:cubicBezTo>
                <a:cubicBezTo>
                  <a:pt x="146" y="669"/>
                  <a:pt x="146" y="669"/>
                  <a:pt x="146" y="669"/>
                </a:cubicBezTo>
                <a:cubicBezTo>
                  <a:pt x="144" y="669"/>
                  <a:pt x="144" y="669"/>
                  <a:pt x="144" y="669"/>
                </a:cubicBezTo>
                <a:cubicBezTo>
                  <a:pt x="144" y="668"/>
                  <a:pt x="144" y="668"/>
                  <a:pt x="144" y="668"/>
                </a:cubicBezTo>
                <a:cubicBezTo>
                  <a:pt x="145" y="667"/>
                  <a:pt x="145" y="667"/>
                  <a:pt x="145" y="667"/>
                </a:cubicBezTo>
                <a:cubicBezTo>
                  <a:pt x="146" y="668"/>
                  <a:pt x="146" y="668"/>
                  <a:pt x="146" y="668"/>
                </a:cubicBezTo>
                <a:cubicBezTo>
                  <a:pt x="147" y="667"/>
                  <a:pt x="147" y="667"/>
                  <a:pt x="147" y="667"/>
                </a:cubicBezTo>
                <a:cubicBezTo>
                  <a:pt x="142" y="658"/>
                  <a:pt x="142" y="658"/>
                  <a:pt x="142" y="658"/>
                </a:cubicBezTo>
                <a:cubicBezTo>
                  <a:pt x="142" y="658"/>
                  <a:pt x="140" y="657"/>
                  <a:pt x="140" y="657"/>
                </a:cubicBezTo>
                <a:cubicBezTo>
                  <a:pt x="139" y="657"/>
                  <a:pt x="137" y="657"/>
                  <a:pt x="137" y="657"/>
                </a:cubicBezTo>
                <a:cubicBezTo>
                  <a:pt x="137" y="657"/>
                  <a:pt x="136" y="658"/>
                  <a:pt x="136" y="658"/>
                </a:cubicBezTo>
                <a:cubicBezTo>
                  <a:pt x="136" y="658"/>
                  <a:pt x="135" y="657"/>
                  <a:pt x="135" y="657"/>
                </a:cubicBezTo>
                <a:cubicBezTo>
                  <a:pt x="135" y="657"/>
                  <a:pt x="134" y="656"/>
                  <a:pt x="134" y="656"/>
                </a:cubicBezTo>
                <a:cubicBezTo>
                  <a:pt x="134" y="656"/>
                  <a:pt x="135" y="654"/>
                  <a:pt x="135" y="654"/>
                </a:cubicBezTo>
                <a:cubicBezTo>
                  <a:pt x="135" y="654"/>
                  <a:pt x="135" y="652"/>
                  <a:pt x="135" y="652"/>
                </a:cubicBezTo>
                <a:cubicBezTo>
                  <a:pt x="135" y="651"/>
                  <a:pt x="133" y="651"/>
                  <a:pt x="133" y="651"/>
                </a:cubicBezTo>
                <a:cubicBezTo>
                  <a:pt x="133" y="651"/>
                  <a:pt x="130" y="650"/>
                  <a:pt x="130" y="650"/>
                </a:cubicBezTo>
                <a:cubicBezTo>
                  <a:pt x="130" y="650"/>
                  <a:pt x="131" y="648"/>
                  <a:pt x="131" y="648"/>
                </a:cubicBezTo>
                <a:cubicBezTo>
                  <a:pt x="131" y="647"/>
                  <a:pt x="131" y="647"/>
                  <a:pt x="132" y="646"/>
                </a:cubicBezTo>
                <a:cubicBezTo>
                  <a:pt x="132" y="646"/>
                  <a:pt x="133" y="645"/>
                  <a:pt x="133" y="644"/>
                </a:cubicBezTo>
                <a:cubicBezTo>
                  <a:pt x="133" y="644"/>
                  <a:pt x="134" y="643"/>
                  <a:pt x="134" y="643"/>
                </a:cubicBezTo>
                <a:cubicBezTo>
                  <a:pt x="133" y="642"/>
                  <a:pt x="133" y="642"/>
                  <a:pt x="133" y="642"/>
                </a:cubicBezTo>
                <a:cubicBezTo>
                  <a:pt x="132" y="640"/>
                  <a:pt x="132" y="640"/>
                  <a:pt x="132" y="640"/>
                </a:cubicBezTo>
                <a:cubicBezTo>
                  <a:pt x="132" y="640"/>
                  <a:pt x="132" y="640"/>
                  <a:pt x="132" y="640"/>
                </a:cubicBezTo>
                <a:cubicBezTo>
                  <a:pt x="132" y="639"/>
                  <a:pt x="133" y="635"/>
                  <a:pt x="133" y="635"/>
                </a:cubicBezTo>
                <a:cubicBezTo>
                  <a:pt x="135" y="635"/>
                  <a:pt x="135" y="635"/>
                  <a:pt x="135" y="635"/>
                </a:cubicBezTo>
                <a:cubicBezTo>
                  <a:pt x="135" y="635"/>
                  <a:pt x="136" y="633"/>
                  <a:pt x="136" y="633"/>
                </a:cubicBezTo>
                <a:cubicBezTo>
                  <a:pt x="136" y="633"/>
                  <a:pt x="136" y="632"/>
                  <a:pt x="136" y="632"/>
                </a:cubicBezTo>
                <a:cubicBezTo>
                  <a:pt x="136" y="632"/>
                  <a:pt x="136" y="630"/>
                  <a:pt x="136" y="630"/>
                </a:cubicBezTo>
                <a:cubicBezTo>
                  <a:pt x="138" y="629"/>
                  <a:pt x="138" y="629"/>
                  <a:pt x="138" y="629"/>
                </a:cubicBezTo>
                <a:cubicBezTo>
                  <a:pt x="138" y="629"/>
                  <a:pt x="140" y="632"/>
                  <a:pt x="141" y="632"/>
                </a:cubicBezTo>
                <a:cubicBezTo>
                  <a:pt x="141" y="633"/>
                  <a:pt x="141" y="634"/>
                  <a:pt x="141" y="634"/>
                </a:cubicBezTo>
                <a:cubicBezTo>
                  <a:pt x="141" y="634"/>
                  <a:pt x="142" y="635"/>
                  <a:pt x="142" y="635"/>
                </a:cubicBezTo>
                <a:cubicBezTo>
                  <a:pt x="142" y="636"/>
                  <a:pt x="144" y="636"/>
                  <a:pt x="144" y="636"/>
                </a:cubicBezTo>
                <a:cubicBezTo>
                  <a:pt x="147" y="634"/>
                  <a:pt x="147" y="634"/>
                  <a:pt x="147" y="634"/>
                </a:cubicBezTo>
                <a:cubicBezTo>
                  <a:pt x="145" y="632"/>
                  <a:pt x="145" y="632"/>
                  <a:pt x="145" y="632"/>
                </a:cubicBezTo>
                <a:cubicBezTo>
                  <a:pt x="145" y="632"/>
                  <a:pt x="145" y="630"/>
                  <a:pt x="145" y="629"/>
                </a:cubicBezTo>
                <a:cubicBezTo>
                  <a:pt x="145" y="629"/>
                  <a:pt x="145" y="628"/>
                  <a:pt x="145" y="628"/>
                </a:cubicBezTo>
                <a:cubicBezTo>
                  <a:pt x="145" y="627"/>
                  <a:pt x="145" y="627"/>
                  <a:pt x="145" y="627"/>
                </a:cubicBezTo>
                <a:cubicBezTo>
                  <a:pt x="147" y="627"/>
                  <a:pt x="147" y="627"/>
                  <a:pt x="147" y="627"/>
                </a:cubicBezTo>
                <a:cubicBezTo>
                  <a:pt x="150" y="625"/>
                  <a:pt x="150" y="625"/>
                  <a:pt x="150" y="625"/>
                </a:cubicBezTo>
                <a:cubicBezTo>
                  <a:pt x="150" y="622"/>
                  <a:pt x="150" y="622"/>
                  <a:pt x="150" y="622"/>
                </a:cubicBezTo>
                <a:cubicBezTo>
                  <a:pt x="153" y="622"/>
                  <a:pt x="153" y="622"/>
                  <a:pt x="153" y="622"/>
                </a:cubicBezTo>
                <a:cubicBezTo>
                  <a:pt x="156" y="619"/>
                  <a:pt x="156" y="619"/>
                  <a:pt x="156" y="619"/>
                </a:cubicBezTo>
                <a:cubicBezTo>
                  <a:pt x="157" y="618"/>
                  <a:pt x="157" y="618"/>
                  <a:pt x="157" y="618"/>
                </a:cubicBezTo>
                <a:cubicBezTo>
                  <a:pt x="158" y="617"/>
                  <a:pt x="158" y="617"/>
                  <a:pt x="158" y="617"/>
                </a:cubicBezTo>
                <a:cubicBezTo>
                  <a:pt x="159" y="616"/>
                  <a:pt x="159" y="616"/>
                  <a:pt x="159" y="616"/>
                </a:cubicBezTo>
                <a:cubicBezTo>
                  <a:pt x="160" y="615"/>
                  <a:pt x="160" y="615"/>
                  <a:pt x="160" y="615"/>
                </a:cubicBezTo>
                <a:cubicBezTo>
                  <a:pt x="160" y="615"/>
                  <a:pt x="162" y="616"/>
                  <a:pt x="162" y="616"/>
                </a:cubicBezTo>
                <a:cubicBezTo>
                  <a:pt x="162" y="616"/>
                  <a:pt x="163" y="617"/>
                  <a:pt x="163" y="617"/>
                </a:cubicBezTo>
                <a:cubicBezTo>
                  <a:pt x="163" y="617"/>
                  <a:pt x="163" y="618"/>
                  <a:pt x="164" y="618"/>
                </a:cubicBezTo>
                <a:cubicBezTo>
                  <a:pt x="164" y="618"/>
                  <a:pt x="164" y="617"/>
                  <a:pt x="164" y="617"/>
                </a:cubicBezTo>
                <a:cubicBezTo>
                  <a:pt x="164" y="617"/>
                  <a:pt x="166" y="618"/>
                  <a:pt x="166" y="617"/>
                </a:cubicBezTo>
                <a:cubicBezTo>
                  <a:pt x="166" y="617"/>
                  <a:pt x="167" y="616"/>
                  <a:pt x="167" y="616"/>
                </a:cubicBezTo>
                <a:cubicBezTo>
                  <a:pt x="167" y="616"/>
                  <a:pt x="168" y="616"/>
                  <a:pt x="169" y="616"/>
                </a:cubicBezTo>
                <a:cubicBezTo>
                  <a:pt x="169" y="616"/>
                  <a:pt x="170" y="615"/>
                  <a:pt x="170" y="615"/>
                </a:cubicBezTo>
                <a:cubicBezTo>
                  <a:pt x="170" y="615"/>
                  <a:pt x="171" y="618"/>
                  <a:pt x="171" y="618"/>
                </a:cubicBezTo>
                <a:cubicBezTo>
                  <a:pt x="172" y="619"/>
                  <a:pt x="173" y="618"/>
                  <a:pt x="173" y="618"/>
                </a:cubicBezTo>
                <a:cubicBezTo>
                  <a:pt x="176" y="617"/>
                  <a:pt x="176" y="617"/>
                  <a:pt x="176" y="617"/>
                </a:cubicBezTo>
                <a:cubicBezTo>
                  <a:pt x="176" y="617"/>
                  <a:pt x="178" y="620"/>
                  <a:pt x="178" y="620"/>
                </a:cubicBezTo>
                <a:cubicBezTo>
                  <a:pt x="179" y="620"/>
                  <a:pt x="180" y="621"/>
                  <a:pt x="181" y="621"/>
                </a:cubicBezTo>
                <a:cubicBezTo>
                  <a:pt x="181" y="621"/>
                  <a:pt x="182" y="623"/>
                  <a:pt x="182" y="623"/>
                </a:cubicBezTo>
                <a:cubicBezTo>
                  <a:pt x="182" y="623"/>
                  <a:pt x="184" y="624"/>
                  <a:pt x="184" y="625"/>
                </a:cubicBezTo>
                <a:cubicBezTo>
                  <a:pt x="184" y="625"/>
                  <a:pt x="184" y="626"/>
                  <a:pt x="184" y="626"/>
                </a:cubicBezTo>
                <a:cubicBezTo>
                  <a:pt x="183" y="627"/>
                  <a:pt x="184" y="628"/>
                  <a:pt x="184" y="628"/>
                </a:cubicBezTo>
                <a:cubicBezTo>
                  <a:pt x="185" y="629"/>
                  <a:pt x="186" y="628"/>
                  <a:pt x="186" y="628"/>
                </a:cubicBezTo>
                <a:cubicBezTo>
                  <a:pt x="186" y="628"/>
                  <a:pt x="186" y="627"/>
                  <a:pt x="186" y="627"/>
                </a:cubicBezTo>
                <a:cubicBezTo>
                  <a:pt x="186" y="626"/>
                  <a:pt x="185" y="624"/>
                  <a:pt x="185" y="624"/>
                </a:cubicBezTo>
                <a:cubicBezTo>
                  <a:pt x="185" y="624"/>
                  <a:pt x="185" y="624"/>
                  <a:pt x="185" y="623"/>
                </a:cubicBezTo>
                <a:cubicBezTo>
                  <a:pt x="185" y="622"/>
                  <a:pt x="186" y="623"/>
                  <a:pt x="186" y="623"/>
                </a:cubicBezTo>
                <a:cubicBezTo>
                  <a:pt x="187" y="623"/>
                  <a:pt x="188" y="624"/>
                  <a:pt x="188" y="624"/>
                </a:cubicBezTo>
                <a:cubicBezTo>
                  <a:pt x="189" y="624"/>
                  <a:pt x="188" y="625"/>
                  <a:pt x="188" y="625"/>
                </a:cubicBezTo>
                <a:cubicBezTo>
                  <a:pt x="188" y="625"/>
                  <a:pt x="192" y="628"/>
                  <a:pt x="192" y="628"/>
                </a:cubicBezTo>
                <a:cubicBezTo>
                  <a:pt x="193" y="628"/>
                  <a:pt x="193" y="628"/>
                  <a:pt x="193" y="628"/>
                </a:cubicBezTo>
                <a:cubicBezTo>
                  <a:pt x="193" y="628"/>
                  <a:pt x="195" y="626"/>
                  <a:pt x="195" y="626"/>
                </a:cubicBezTo>
                <a:cubicBezTo>
                  <a:pt x="195" y="626"/>
                  <a:pt x="196" y="625"/>
                  <a:pt x="196" y="624"/>
                </a:cubicBezTo>
                <a:cubicBezTo>
                  <a:pt x="196" y="624"/>
                  <a:pt x="197" y="625"/>
                  <a:pt x="197" y="625"/>
                </a:cubicBezTo>
                <a:cubicBezTo>
                  <a:pt x="197" y="625"/>
                  <a:pt x="197" y="624"/>
                  <a:pt x="197" y="624"/>
                </a:cubicBezTo>
                <a:cubicBezTo>
                  <a:pt x="197" y="623"/>
                  <a:pt x="198" y="623"/>
                  <a:pt x="198" y="623"/>
                </a:cubicBezTo>
                <a:cubicBezTo>
                  <a:pt x="198" y="623"/>
                  <a:pt x="199" y="623"/>
                  <a:pt x="199" y="623"/>
                </a:cubicBezTo>
                <a:cubicBezTo>
                  <a:pt x="200" y="622"/>
                  <a:pt x="200" y="622"/>
                  <a:pt x="200" y="622"/>
                </a:cubicBezTo>
                <a:cubicBezTo>
                  <a:pt x="200" y="622"/>
                  <a:pt x="202" y="622"/>
                  <a:pt x="202" y="622"/>
                </a:cubicBezTo>
                <a:cubicBezTo>
                  <a:pt x="203" y="622"/>
                  <a:pt x="204" y="624"/>
                  <a:pt x="204" y="624"/>
                </a:cubicBezTo>
                <a:cubicBezTo>
                  <a:pt x="204" y="624"/>
                  <a:pt x="205" y="624"/>
                  <a:pt x="206" y="624"/>
                </a:cubicBezTo>
                <a:cubicBezTo>
                  <a:pt x="206" y="624"/>
                  <a:pt x="206" y="624"/>
                  <a:pt x="207" y="624"/>
                </a:cubicBezTo>
                <a:cubicBezTo>
                  <a:pt x="207" y="623"/>
                  <a:pt x="207" y="623"/>
                  <a:pt x="207" y="622"/>
                </a:cubicBezTo>
                <a:cubicBezTo>
                  <a:pt x="207" y="622"/>
                  <a:pt x="208" y="622"/>
                  <a:pt x="208" y="622"/>
                </a:cubicBezTo>
                <a:cubicBezTo>
                  <a:pt x="208" y="622"/>
                  <a:pt x="209" y="623"/>
                  <a:pt x="209" y="622"/>
                </a:cubicBezTo>
                <a:cubicBezTo>
                  <a:pt x="209" y="622"/>
                  <a:pt x="211" y="622"/>
                  <a:pt x="211" y="622"/>
                </a:cubicBezTo>
                <a:cubicBezTo>
                  <a:pt x="211" y="623"/>
                  <a:pt x="211" y="623"/>
                  <a:pt x="211" y="623"/>
                </a:cubicBezTo>
                <a:cubicBezTo>
                  <a:pt x="212" y="623"/>
                  <a:pt x="212" y="623"/>
                  <a:pt x="212" y="623"/>
                </a:cubicBezTo>
                <a:cubicBezTo>
                  <a:pt x="212" y="623"/>
                  <a:pt x="212" y="625"/>
                  <a:pt x="212" y="625"/>
                </a:cubicBezTo>
                <a:cubicBezTo>
                  <a:pt x="212" y="625"/>
                  <a:pt x="214" y="627"/>
                  <a:pt x="214" y="627"/>
                </a:cubicBezTo>
                <a:cubicBezTo>
                  <a:pt x="219" y="627"/>
                  <a:pt x="219" y="627"/>
                  <a:pt x="219" y="627"/>
                </a:cubicBezTo>
                <a:cubicBezTo>
                  <a:pt x="219" y="629"/>
                  <a:pt x="219" y="629"/>
                  <a:pt x="219" y="629"/>
                </a:cubicBezTo>
                <a:cubicBezTo>
                  <a:pt x="220" y="629"/>
                  <a:pt x="220" y="629"/>
                  <a:pt x="220" y="629"/>
                </a:cubicBezTo>
                <a:cubicBezTo>
                  <a:pt x="220" y="629"/>
                  <a:pt x="222" y="626"/>
                  <a:pt x="222" y="626"/>
                </a:cubicBezTo>
                <a:cubicBezTo>
                  <a:pt x="222" y="626"/>
                  <a:pt x="222" y="625"/>
                  <a:pt x="222" y="625"/>
                </a:cubicBezTo>
                <a:cubicBezTo>
                  <a:pt x="222" y="625"/>
                  <a:pt x="224" y="627"/>
                  <a:pt x="224" y="627"/>
                </a:cubicBezTo>
                <a:cubicBezTo>
                  <a:pt x="228" y="627"/>
                  <a:pt x="228" y="627"/>
                  <a:pt x="228" y="627"/>
                </a:cubicBezTo>
                <a:cubicBezTo>
                  <a:pt x="228" y="627"/>
                  <a:pt x="229" y="626"/>
                  <a:pt x="230" y="626"/>
                </a:cubicBezTo>
                <a:cubicBezTo>
                  <a:pt x="230" y="626"/>
                  <a:pt x="231" y="625"/>
                  <a:pt x="231" y="625"/>
                </a:cubicBezTo>
                <a:cubicBezTo>
                  <a:pt x="232" y="625"/>
                  <a:pt x="232" y="624"/>
                  <a:pt x="232" y="624"/>
                </a:cubicBezTo>
                <a:cubicBezTo>
                  <a:pt x="232" y="621"/>
                  <a:pt x="232" y="621"/>
                  <a:pt x="232" y="621"/>
                </a:cubicBezTo>
                <a:cubicBezTo>
                  <a:pt x="233" y="620"/>
                  <a:pt x="233" y="620"/>
                  <a:pt x="233" y="620"/>
                </a:cubicBezTo>
                <a:cubicBezTo>
                  <a:pt x="232" y="619"/>
                  <a:pt x="232" y="619"/>
                  <a:pt x="232" y="619"/>
                </a:cubicBezTo>
                <a:cubicBezTo>
                  <a:pt x="231" y="618"/>
                  <a:pt x="231" y="618"/>
                  <a:pt x="231" y="618"/>
                </a:cubicBezTo>
                <a:cubicBezTo>
                  <a:pt x="229" y="618"/>
                  <a:pt x="229" y="618"/>
                  <a:pt x="229" y="618"/>
                </a:cubicBezTo>
                <a:cubicBezTo>
                  <a:pt x="229" y="618"/>
                  <a:pt x="228" y="618"/>
                  <a:pt x="228" y="618"/>
                </a:cubicBezTo>
                <a:cubicBezTo>
                  <a:pt x="228" y="618"/>
                  <a:pt x="228" y="617"/>
                  <a:pt x="228" y="617"/>
                </a:cubicBezTo>
                <a:cubicBezTo>
                  <a:pt x="225" y="617"/>
                  <a:pt x="225" y="617"/>
                  <a:pt x="225" y="617"/>
                </a:cubicBezTo>
                <a:cubicBezTo>
                  <a:pt x="225" y="614"/>
                  <a:pt x="225" y="614"/>
                  <a:pt x="225" y="614"/>
                </a:cubicBezTo>
                <a:cubicBezTo>
                  <a:pt x="222" y="613"/>
                  <a:pt x="222" y="613"/>
                  <a:pt x="222" y="613"/>
                </a:cubicBezTo>
                <a:cubicBezTo>
                  <a:pt x="227" y="610"/>
                  <a:pt x="227" y="610"/>
                  <a:pt x="227" y="610"/>
                </a:cubicBezTo>
                <a:cubicBezTo>
                  <a:pt x="229" y="608"/>
                  <a:pt x="229" y="608"/>
                  <a:pt x="229" y="608"/>
                </a:cubicBezTo>
                <a:cubicBezTo>
                  <a:pt x="227" y="606"/>
                  <a:pt x="227" y="606"/>
                  <a:pt x="227" y="606"/>
                </a:cubicBezTo>
                <a:cubicBezTo>
                  <a:pt x="227" y="604"/>
                  <a:pt x="227" y="604"/>
                  <a:pt x="227" y="604"/>
                </a:cubicBezTo>
                <a:cubicBezTo>
                  <a:pt x="229" y="602"/>
                  <a:pt x="229" y="602"/>
                  <a:pt x="229" y="602"/>
                </a:cubicBezTo>
                <a:cubicBezTo>
                  <a:pt x="229" y="602"/>
                  <a:pt x="231" y="601"/>
                  <a:pt x="232" y="602"/>
                </a:cubicBezTo>
                <a:cubicBezTo>
                  <a:pt x="232" y="602"/>
                  <a:pt x="232" y="602"/>
                  <a:pt x="233" y="602"/>
                </a:cubicBezTo>
                <a:cubicBezTo>
                  <a:pt x="233" y="602"/>
                  <a:pt x="234" y="602"/>
                  <a:pt x="235" y="602"/>
                </a:cubicBezTo>
                <a:cubicBezTo>
                  <a:pt x="235" y="602"/>
                  <a:pt x="236" y="602"/>
                  <a:pt x="236" y="602"/>
                </a:cubicBezTo>
                <a:cubicBezTo>
                  <a:pt x="236" y="601"/>
                  <a:pt x="236" y="601"/>
                  <a:pt x="236" y="601"/>
                </a:cubicBezTo>
                <a:cubicBezTo>
                  <a:pt x="236" y="600"/>
                  <a:pt x="235" y="600"/>
                  <a:pt x="235" y="600"/>
                </a:cubicBezTo>
                <a:cubicBezTo>
                  <a:pt x="235" y="600"/>
                  <a:pt x="235" y="600"/>
                  <a:pt x="234" y="600"/>
                </a:cubicBezTo>
                <a:cubicBezTo>
                  <a:pt x="234" y="600"/>
                  <a:pt x="234" y="600"/>
                  <a:pt x="234" y="599"/>
                </a:cubicBezTo>
                <a:cubicBezTo>
                  <a:pt x="233" y="599"/>
                  <a:pt x="232" y="598"/>
                  <a:pt x="231" y="598"/>
                </a:cubicBezTo>
                <a:cubicBezTo>
                  <a:pt x="230" y="598"/>
                  <a:pt x="230" y="597"/>
                  <a:pt x="230" y="597"/>
                </a:cubicBezTo>
                <a:cubicBezTo>
                  <a:pt x="230" y="597"/>
                  <a:pt x="230" y="597"/>
                  <a:pt x="230" y="597"/>
                </a:cubicBezTo>
                <a:cubicBezTo>
                  <a:pt x="231" y="596"/>
                  <a:pt x="232" y="596"/>
                  <a:pt x="233" y="596"/>
                </a:cubicBezTo>
                <a:cubicBezTo>
                  <a:pt x="233" y="596"/>
                  <a:pt x="232" y="595"/>
                  <a:pt x="232" y="595"/>
                </a:cubicBezTo>
                <a:cubicBezTo>
                  <a:pt x="232" y="595"/>
                  <a:pt x="232" y="595"/>
                  <a:pt x="232" y="595"/>
                </a:cubicBezTo>
                <a:cubicBezTo>
                  <a:pt x="231" y="595"/>
                  <a:pt x="230" y="594"/>
                  <a:pt x="229" y="594"/>
                </a:cubicBezTo>
                <a:cubicBezTo>
                  <a:pt x="228" y="594"/>
                  <a:pt x="228" y="594"/>
                  <a:pt x="228" y="594"/>
                </a:cubicBezTo>
                <a:cubicBezTo>
                  <a:pt x="228" y="594"/>
                  <a:pt x="228" y="594"/>
                  <a:pt x="228" y="594"/>
                </a:cubicBezTo>
                <a:cubicBezTo>
                  <a:pt x="229" y="593"/>
                  <a:pt x="229" y="593"/>
                  <a:pt x="229" y="593"/>
                </a:cubicBezTo>
                <a:cubicBezTo>
                  <a:pt x="230" y="592"/>
                  <a:pt x="229" y="592"/>
                  <a:pt x="229" y="592"/>
                </a:cubicBezTo>
                <a:cubicBezTo>
                  <a:pt x="229" y="592"/>
                  <a:pt x="228" y="591"/>
                  <a:pt x="228" y="591"/>
                </a:cubicBezTo>
                <a:cubicBezTo>
                  <a:pt x="228" y="591"/>
                  <a:pt x="228" y="591"/>
                  <a:pt x="228" y="591"/>
                </a:cubicBezTo>
                <a:cubicBezTo>
                  <a:pt x="228" y="591"/>
                  <a:pt x="228" y="591"/>
                  <a:pt x="228" y="591"/>
                </a:cubicBezTo>
                <a:cubicBezTo>
                  <a:pt x="228" y="591"/>
                  <a:pt x="229" y="591"/>
                  <a:pt x="229" y="591"/>
                </a:cubicBezTo>
                <a:cubicBezTo>
                  <a:pt x="230" y="591"/>
                  <a:pt x="230" y="591"/>
                  <a:pt x="230" y="590"/>
                </a:cubicBezTo>
                <a:cubicBezTo>
                  <a:pt x="230" y="590"/>
                  <a:pt x="230" y="590"/>
                  <a:pt x="230" y="590"/>
                </a:cubicBezTo>
                <a:cubicBezTo>
                  <a:pt x="230" y="590"/>
                  <a:pt x="231" y="590"/>
                  <a:pt x="232" y="590"/>
                </a:cubicBezTo>
                <a:cubicBezTo>
                  <a:pt x="232" y="590"/>
                  <a:pt x="233" y="590"/>
                  <a:pt x="233" y="589"/>
                </a:cubicBezTo>
                <a:cubicBezTo>
                  <a:pt x="233" y="589"/>
                  <a:pt x="234" y="590"/>
                  <a:pt x="235" y="590"/>
                </a:cubicBezTo>
                <a:cubicBezTo>
                  <a:pt x="236" y="590"/>
                  <a:pt x="235" y="590"/>
                  <a:pt x="236" y="590"/>
                </a:cubicBezTo>
                <a:cubicBezTo>
                  <a:pt x="236" y="589"/>
                  <a:pt x="237" y="589"/>
                  <a:pt x="237" y="589"/>
                </a:cubicBezTo>
                <a:cubicBezTo>
                  <a:pt x="239" y="590"/>
                  <a:pt x="239" y="590"/>
                  <a:pt x="239" y="590"/>
                </a:cubicBezTo>
                <a:cubicBezTo>
                  <a:pt x="239" y="590"/>
                  <a:pt x="240" y="589"/>
                  <a:pt x="240" y="589"/>
                </a:cubicBezTo>
                <a:cubicBezTo>
                  <a:pt x="240" y="589"/>
                  <a:pt x="242" y="589"/>
                  <a:pt x="243" y="588"/>
                </a:cubicBezTo>
                <a:cubicBezTo>
                  <a:pt x="243" y="588"/>
                  <a:pt x="243" y="588"/>
                  <a:pt x="244" y="587"/>
                </a:cubicBezTo>
                <a:cubicBezTo>
                  <a:pt x="244" y="587"/>
                  <a:pt x="244" y="587"/>
                  <a:pt x="245" y="587"/>
                </a:cubicBezTo>
                <a:cubicBezTo>
                  <a:pt x="245" y="587"/>
                  <a:pt x="246" y="587"/>
                  <a:pt x="247" y="587"/>
                </a:cubicBezTo>
                <a:cubicBezTo>
                  <a:pt x="247" y="587"/>
                  <a:pt x="248" y="587"/>
                  <a:pt x="248" y="587"/>
                </a:cubicBezTo>
                <a:cubicBezTo>
                  <a:pt x="248" y="587"/>
                  <a:pt x="249" y="587"/>
                  <a:pt x="249" y="587"/>
                </a:cubicBezTo>
                <a:cubicBezTo>
                  <a:pt x="249" y="586"/>
                  <a:pt x="251" y="586"/>
                  <a:pt x="251" y="586"/>
                </a:cubicBezTo>
                <a:cubicBezTo>
                  <a:pt x="252" y="586"/>
                  <a:pt x="253" y="585"/>
                  <a:pt x="253" y="585"/>
                </a:cubicBezTo>
                <a:cubicBezTo>
                  <a:pt x="257" y="586"/>
                  <a:pt x="257" y="586"/>
                  <a:pt x="257" y="586"/>
                </a:cubicBezTo>
                <a:cubicBezTo>
                  <a:pt x="257" y="586"/>
                  <a:pt x="257" y="585"/>
                  <a:pt x="257" y="584"/>
                </a:cubicBezTo>
                <a:cubicBezTo>
                  <a:pt x="257" y="584"/>
                  <a:pt x="257" y="583"/>
                  <a:pt x="257" y="583"/>
                </a:cubicBezTo>
                <a:cubicBezTo>
                  <a:pt x="257" y="583"/>
                  <a:pt x="259" y="583"/>
                  <a:pt x="260" y="583"/>
                </a:cubicBezTo>
                <a:cubicBezTo>
                  <a:pt x="260" y="582"/>
                  <a:pt x="261" y="583"/>
                  <a:pt x="261" y="583"/>
                </a:cubicBezTo>
                <a:cubicBezTo>
                  <a:pt x="261" y="583"/>
                  <a:pt x="262" y="582"/>
                  <a:pt x="262" y="582"/>
                </a:cubicBezTo>
                <a:cubicBezTo>
                  <a:pt x="262" y="582"/>
                  <a:pt x="264" y="582"/>
                  <a:pt x="264" y="582"/>
                </a:cubicBezTo>
                <a:cubicBezTo>
                  <a:pt x="264" y="582"/>
                  <a:pt x="274" y="580"/>
                  <a:pt x="274" y="580"/>
                </a:cubicBezTo>
                <a:cubicBezTo>
                  <a:pt x="274" y="579"/>
                  <a:pt x="277" y="578"/>
                  <a:pt x="278" y="578"/>
                </a:cubicBezTo>
                <a:cubicBezTo>
                  <a:pt x="278" y="578"/>
                  <a:pt x="278" y="578"/>
                  <a:pt x="278" y="577"/>
                </a:cubicBezTo>
                <a:cubicBezTo>
                  <a:pt x="278" y="577"/>
                  <a:pt x="278" y="577"/>
                  <a:pt x="278" y="576"/>
                </a:cubicBezTo>
                <a:cubicBezTo>
                  <a:pt x="277" y="576"/>
                  <a:pt x="278" y="576"/>
                  <a:pt x="278" y="576"/>
                </a:cubicBezTo>
                <a:cubicBezTo>
                  <a:pt x="278" y="576"/>
                  <a:pt x="280" y="575"/>
                  <a:pt x="280" y="575"/>
                </a:cubicBezTo>
                <a:cubicBezTo>
                  <a:pt x="281" y="575"/>
                  <a:pt x="281" y="574"/>
                  <a:pt x="281" y="574"/>
                </a:cubicBezTo>
                <a:cubicBezTo>
                  <a:pt x="281" y="574"/>
                  <a:pt x="283" y="574"/>
                  <a:pt x="283" y="574"/>
                </a:cubicBezTo>
                <a:cubicBezTo>
                  <a:pt x="283" y="574"/>
                  <a:pt x="284" y="574"/>
                  <a:pt x="284" y="574"/>
                </a:cubicBezTo>
                <a:cubicBezTo>
                  <a:pt x="287" y="574"/>
                  <a:pt x="287" y="574"/>
                  <a:pt x="287" y="574"/>
                </a:cubicBezTo>
                <a:cubicBezTo>
                  <a:pt x="287" y="574"/>
                  <a:pt x="289" y="576"/>
                  <a:pt x="290" y="576"/>
                </a:cubicBezTo>
                <a:cubicBezTo>
                  <a:pt x="290" y="576"/>
                  <a:pt x="291" y="576"/>
                  <a:pt x="291" y="576"/>
                </a:cubicBezTo>
                <a:cubicBezTo>
                  <a:pt x="291" y="576"/>
                  <a:pt x="292" y="575"/>
                  <a:pt x="292" y="575"/>
                </a:cubicBezTo>
                <a:cubicBezTo>
                  <a:pt x="292" y="575"/>
                  <a:pt x="293" y="575"/>
                  <a:pt x="294" y="575"/>
                </a:cubicBezTo>
                <a:cubicBezTo>
                  <a:pt x="295" y="575"/>
                  <a:pt x="296" y="576"/>
                  <a:pt x="296" y="576"/>
                </a:cubicBezTo>
                <a:cubicBezTo>
                  <a:pt x="296" y="577"/>
                  <a:pt x="296" y="578"/>
                  <a:pt x="296" y="578"/>
                </a:cubicBezTo>
                <a:cubicBezTo>
                  <a:pt x="296" y="578"/>
                  <a:pt x="296" y="579"/>
                  <a:pt x="296" y="579"/>
                </a:cubicBezTo>
                <a:cubicBezTo>
                  <a:pt x="296" y="580"/>
                  <a:pt x="296" y="581"/>
                  <a:pt x="296" y="581"/>
                </a:cubicBezTo>
                <a:cubicBezTo>
                  <a:pt x="296" y="581"/>
                  <a:pt x="297" y="582"/>
                  <a:pt x="298" y="582"/>
                </a:cubicBezTo>
                <a:cubicBezTo>
                  <a:pt x="299" y="583"/>
                  <a:pt x="298" y="584"/>
                  <a:pt x="298" y="584"/>
                </a:cubicBezTo>
                <a:cubicBezTo>
                  <a:pt x="298" y="584"/>
                  <a:pt x="296" y="586"/>
                  <a:pt x="296" y="586"/>
                </a:cubicBezTo>
                <a:cubicBezTo>
                  <a:pt x="296" y="586"/>
                  <a:pt x="296" y="587"/>
                  <a:pt x="297" y="588"/>
                </a:cubicBezTo>
                <a:cubicBezTo>
                  <a:pt x="298" y="588"/>
                  <a:pt x="298" y="588"/>
                  <a:pt x="298" y="588"/>
                </a:cubicBezTo>
                <a:cubicBezTo>
                  <a:pt x="298" y="588"/>
                  <a:pt x="300" y="588"/>
                  <a:pt x="300" y="588"/>
                </a:cubicBezTo>
                <a:cubicBezTo>
                  <a:pt x="300" y="589"/>
                  <a:pt x="301" y="588"/>
                  <a:pt x="302" y="588"/>
                </a:cubicBezTo>
                <a:cubicBezTo>
                  <a:pt x="302" y="588"/>
                  <a:pt x="303" y="588"/>
                  <a:pt x="303" y="588"/>
                </a:cubicBezTo>
                <a:cubicBezTo>
                  <a:pt x="304" y="587"/>
                  <a:pt x="303" y="586"/>
                  <a:pt x="303" y="586"/>
                </a:cubicBezTo>
                <a:cubicBezTo>
                  <a:pt x="304" y="585"/>
                  <a:pt x="304" y="586"/>
                  <a:pt x="305" y="586"/>
                </a:cubicBezTo>
                <a:cubicBezTo>
                  <a:pt x="306" y="587"/>
                  <a:pt x="305" y="588"/>
                  <a:pt x="305" y="588"/>
                </a:cubicBezTo>
                <a:cubicBezTo>
                  <a:pt x="305" y="589"/>
                  <a:pt x="305" y="590"/>
                  <a:pt x="306" y="590"/>
                </a:cubicBezTo>
                <a:cubicBezTo>
                  <a:pt x="306" y="590"/>
                  <a:pt x="307" y="590"/>
                  <a:pt x="307" y="589"/>
                </a:cubicBezTo>
                <a:cubicBezTo>
                  <a:pt x="307" y="589"/>
                  <a:pt x="307" y="589"/>
                  <a:pt x="308" y="589"/>
                </a:cubicBezTo>
                <a:cubicBezTo>
                  <a:pt x="308" y="588"/>
                  <a:pt x="309" y="589"/>
                  <a:pt x="309" y="589"/>
                </a:cubicBezTo>
                <a:cubicBezTo>
                  <a:pt x="310" y="589"/>
                  <a:pt x="310" y="589"/>
                  <a:pt x="310" y="589"/>
                </a:cubicBezTo>
                <a:cubicBezTo>
                  <a:pt x="312" y="590"/>
                  <a:pt x="312" y="590"/>
                  <a:pt x="312" y="590"/>
                </a:cubicBezTo>
                <a:cubicBezTo>
                  <a:pt x="312" y="590"/>
                  <a:pt x="313" y="590"/>
                  <a:pt x="314" y="589"/>
                </a:cubicBezTo>
                <a:cubicBezTo>
                  <a:pt x="315" y="588"/>
                  <a:pt x="315" y="590"/>
                  <a:pt x="315" y="590"/>
                </a:cubicBezTo>
                <a:cubicBezTo>
                  <a:pt x="315" y="590"/>
                  <a:pt x="315" y="591"/>
                  <a:pt x="314" y="591"/>
                </a:cubicBezTo>
                <a:cubicBezTo>
                  <a:pt x="313" y="592"/>
                  <a:pt x="314" y="592"/>
                  <a:pt x="313" y="592"/>
                </a:cubicBezTo>
                <a:cubicBezTo>
                  <a:pt x="313" y="592"/>
                  <a:pt x="312" y="592"/>
                  <a:pt x="312" y="593"/>
                </a:cubicBezTo>
                <a:cubicBezTo>
                  <a:pt x="312" y="593"/>
                  <a:pt x="312" y="594"/>
                  <a:pt x="312" y="595"/>
                </a:cubicBezTo>
                <a:cubicBezTo>
                  <a:pt x="312" y="595"/>
                  <a:pt x="314" y="596"/>
                  <a:pt x="314" y="596"/>
                </a:cubicBezTo>
                <a:cubicBezTo>
                  <a:pt x="314" y="595"/>
                  <a:pt x="314" y="595"/>
                  <a:pt x="314" y="595"/>
                </a:cubicBezTo>
                <a:cubicBezTo>
                  <a:pt x="314" y="595"/>
                  <a:pt x="315" y="594"/>
                  <a:pt x="315" y="594"/>
                </a:cubicBezTo>
                <a:cubicBezTo>
                  <a:pt x="315" y="593"/>
                  <a:pt x="317" y="594"/>
                  <a:pt x="317" y="594"/>
                </a:cubicBezTo>
                <a:cubicBezTo>
                  <a:pt x="318" y="595"/>
                  <a:pt x="319" y="596"/>
                  <a:pt x="319" y="596"/>
                </a:cubicBezTo>
                <a:cubicBezTo>
                  <a:pt x="320" y="596"/>
                  <a:pt x="320" y="595"/>
                  <a:pt x="320" y="594"/>
                </a:cubicBezTo>
                <a:cubicBezTo>
                  <a:pt x="320" y="594"/>
                  <a:pt x="320" y="594"/>
                  <a:pt x="320" y="594"/>
                </a:cubicBezTo>
                <a:cubicBezTo>
                  <a:pt x="321" y="593"/>
                  <a:pt x="321" y="594"/>
                  <a:pt x="322" y="593"/>
                </a:cubicBezTo>
                <a:cubicBezTo>
                  <a:pt x="322" y="593"/>
                  <a:pt x="322" y="592"/>
                  <a:pt x="322" y="592"/>
                </a:cubicBezTo>
                <a:cubicBezTo>
                  <a:pt x="322" y="592"/>
                  <a:pt x="322" y="592"/>
                  <a:pt x="323" y="592"/>
                </a:cubicBezTo>
                <a:cubicBezTo>
                  <a:pt x="324" y="593"/>
                  <a:pt x="324" y="592"/>
                  <a:pt x="324" y="592"/>
                </a:cubicBezTo>
                <a:cubicBezTo>
                  <a:pt x="324" y="592"/>
                  <a:pt x="326" y="592"/>
                  <a:pt x="326" y="591"/>
                </a:cubicBezTo>
                <a:cubicBezTo>
                  <a:pt x="326" y="591"/>
                  <a:pt x="326" y="590"/>
                  <a:pt x="326" y="590"/>
                </a:cubicBezTo>
                <a:cubicBezTo>
                  <a:pt x="327" y="588"/>
                  <a:pt x="327" y="588"/>
                  <a:pt x="327" y="588"/>
                </a:cubicBezTo>
                <a:cubicBezTo>
                  <a:pt x="327" y="588"/>
                  <a:pt x="327" y="588"/>
                  <a:pt x="328" y="588"/>
                </a:cubicBezTo>
                <a:cubicBezTo>
                  <a:pt x="329" y="588"/>
                  <a:pt x="329" y="588"/>
                  <a:pt x="330" y="588"/>
                </a:cubicBezTo>
                <a:cubicBezTo>
                  <a:pt x="330" y="588"/>
                  <a:pt x="332" y="587"/>
                  <a:pt x="332" y="587"/>
                </a:cubicBezTo>
                <a:cubicBezTo>
                  <a:pt x="332" y="587"/>
                  <a:pt x="332" y="586"/>
                  <a:pt x="332" y="586"/>
                </a:cubicBezTo>
                <a:cubicBezTo>
                  <a:pt x="333" y="586"/>
                  <a:pt x="334" y="586"/>
                  <a:pt x="335" y="586"/>
                </a:cubicBezTo>
                <a:cubicBezTo>
                  <a:pt x="335" y="586"/>
                  <a:pt x="335" y="585"/>
                  <a:pt x="335" y="585"/>
                </a:cubicBezTo>
                <a:cubicBezTo>
                  <a:pt x="335" y="585"/>
                  <a:pt x="336" y="585"/>
                  <a:pt x="336" y="585"/>
                </a:cubicBezTo>
                <a:cubicBezTo>
                  <a:pt x="336" y="585"/>
                  <a:pt x="336" y="586"/>
                  <a:pt x="336" y="586"/>
                </a:cubicBezTo>
                <a:cubicBezTo>
                  <a:pt x="336" y="586"/>
                  <a:pt x="336" y="587"/>
                  <a:pt x="336" y="587"/>
                </a:cubicBezTo>
                <a:cubicBezTo>
                  <a:pt x="336" y="587"/>
                  <a:pt x="335" y="588"/>
                  <a:pt x="335" y="588"/>
                </a:cubicBezTo>
                <a:cubicBezTo>
                  <a:pt x="333" y="588"/>
                  <a:pt x="333" y="588"/>
                  <a:pt x="333" y="588"/>
                </a:cubicBezTo>
                <a:cubicBezTo>
                  <a:pt x="333" y="589"/>
                  <a:pt x="333" y="589"/>
                  <a:pt x="333" y="589"/>
                </a:cubicBezTo>
                <a:cubicBezTo>
                  <a:pt x="343" y="598"/>
                  <a:pt x="343" y="598"/>
                  <a:pt x="343" y="598"/>
                </a:cubicBezTo>
                <a:cubicBezTo>
                  <a:pt x="358" y="626"/>
                  <a:pt x="358" y="626"/>
                  <a:pt x="358" y="626"/>
                </a:cubicBezTo>
                <a:cubicBezTo>
                  <a:pt x="358" y="624"/>
                  <a:pt x="358" y="624"/>
                  <a:pt x="358" y="624"/>
                </a:cubicBezTo>
                <a:cubicBezTo>
                  <a:pt x="360" y="624"/>
                  <a:pt x="360" y="624"/>
                  <a:pt x="360" y="624"/>
                </a:cubicBezTo>
                <a:cubicBezTo>
                  <a:pt x="360" y="624"/>
                  <a:pt x="361" y="623"/>
                  <a:pt x="361" y="623"/>
                </a:cubicBezTo>
                <a:cubicBezTo>
                  <a:pt x="361" y="622"/>
                  <a:pt x="361" y="622"/>
                  <a:pt x="360" y="622"/>
                </a:cubicBezTo>
                <a:cubicBezTo>
                  <a:pt x="360" y="621"/>
                  <a:pt x="361" y="621"/>
                  <a:pt x="361" y="621"/>
                </a:cubicBezTo>
                <a:cubicBezTo>
                  <a:pt x="361" y="621"/>
                  <a:pt x="363" y="620"/>
                  <a:pt x="363" y="620"/>
                </a:cubicBezTo>
                <a:cubicBezTo>
                  <a:pt x="364" y="621"/>
                  <a:pt x="365" y="621"/>
                  <a:pt x="365" y="621"/>
                </a:cubicBezTo>
                <a:cubicBezTo>
                  <a:pt x="365" y="621"/>
                  <a:pt x="365" y="622"/>
                  <a:pt x="365" y="623"/>
                </a:cubicBezTo>
                <a:cubicBezTo>
                  <a:pt x="365" y="623"/>
                  <a:pt x="365" y="623"/>
                  <a:pt x="365" y="623"/>
                </a:cubicBezTo>
                <a:cubicBezTo>
                  <a:pt x="365" y="624"/>
                  <a:pt x="367" y="624"/>
                  <a:pt x="367" y="624"/>
                </a:cubicBezTo>
                <a:cubicBezTo>
                  <a:pt x="367" y="624"/>
                  <a:pt x="367" y="624"/>
                  <a:pt x="367" y="625"/>
                </a:cubicBezTo>
                <a:cubicBezTo>
                  <a:pt x="367" y="625"/>
                  <a:pt x="367" y="625"/>
                  <a:pt x="368" y="626"/>
                </a:cubicBezTo>
                <a:cubicBezTo>
                  <a:pt x="368" y="626"/>
                  <a:pt x="369" y="625"/>
                  <a:pt x="369" y="625"/>
                </a:cubicBezTo>
                <a:cubicBezTo>
                  <a:pt x="369" y="625"/>
                  <a:pt x="370" y="625"/>
                  <a:pt x="371" y="625"/>
                </a:cubicBezTo>
                <a:cubicBezTo>
                  <a:pt x="371" y="626"/>
                  <a:pt x="372" y="626"/>
                  <a:pt x="373" y="626"/>
                </a:cubicBezTo>
                <a:cubicBezTo>
                  <a:pt x="373" y="626"/>
                  <a:pt x="374" y="626"/>
                  <a:pt x="374" y="626"/>
                </a:cubicBezTo>
                <a:cubicBezTo>
                  <a:pt x="374" y="626"/>
                  <a:pt x="375" y="626"/>
                  <a:pt x="375" y="625"/>
                </a:cubicBezTo>
                <a:cubicBezTo>
                  <a:pt x="375" y="625"/>
                  <a:pt x="376" y="624"/>
                  <a:pt x="376" y="624"/>
                </a:cubicBezTo>
                <a:cubicBezTo>
                  <a:pt x="376" y="624"/>
                  <a:pt x="376" y="624"/>
                  <a:pt x="376" y="624"/>
                </a:cubicBezTo>
                <a:cubicBezTo>
                  <a:pt x="376" y="624"/>
                  <a:pt x="376" y="624"/>
                  <a:pt x="376" y="624"/>
                </a:cubicBezTo>
                <a:cubicBezTo>
                  <a:pt x="376" y="624"/>
                  <a:pt x="376" y="625"/>
                  <a:pt x="376" y="625"/>
                </a:cubicBezTo>
                <a:cubicBezTo>
                  <a:pt x="376" y="625"/>
                  <a:pt x="378" y="625"/>
                  <a:pt x="378" y="624"/>
                </a:cubicBezTo>
                <a:cubicBezTo>
                  <a:pt x="378" y="624"/>
                  <a:pt x="378" y="623"/>
                  <a:pt x="378" y="623"/>
                </a:cubicBezTo>
                <a:cubicBezTo>
                  <a:pt x="380" y="623"/>
                  <a:pt x="380" y="623"/>
                  <a:pt x="380" y="623"/>
                </a:cubicBezTo>
                <a:cubicBezTo>
                  <a:pt x="381" y="624"/>
                  <a:pt x="381" y="624"/>
                  <a:pt x="381" y="624"/>
                </a:cubicBezTo>
                <a:cubicBezTo>
                  <a:pt x="381" y="624"/>
                  <a:pt x="383" y="624"/>
                  <a:pt x="383" y="625"/>
                </a:cubicBezTo>
                <a:cubicBezTo>
                  <a:pt x="383" y="625"/>
                  <a:pt x="384" y="626"/>
                  <a:pt x="384" y="626"/>
                </a:cubicBezTo>
                <a:cubicBezTo>
                  <a:pt x="384" y="627"/>
                  <a:pt x="385" y="628"/>
                  <a:pt x="385" y="628"/>
                </a:cubicBezTo>
                <a:cubicBezTo>
                  <a:pt x="385" y="628"/>
                  <a:pt x="386" y="630"/>
                  <a:pt x="386" y="630"/>
                </a:cubicBezTo>
                <a:cubicBezTo>
                  <a:pt x="386" y="630"/>
                  <a:pt x="386" y="632"/>
                  <a:pt x="386" y="632"/>
                </a:cubicBezTo>
                <a:cubicBezTo>
                  <a:pt x="386" y="632"/>
                  <a:pt x="388" y="631"/>
                  <a:pt x="389" y="631"/>
                </a:cubicBezTo>
                <a:cubicBezTo>
                  <a:pt x="389" y="631"/>
                  <a:pt x="390" y="632"/>
                  <a:pt x="390" y="632"/>
                </a:cubicBezTo>
                <a:cubicBezTo>
                  <a:pt x="390" y="632"/>
                  <a:pt x="392" y="633"/>
                  <a:pt x="392" y="633"/>
                </a:cubicBezTo>
                <a:cubicBezTo>
                  <a:pt x="392" y="633"/>
                  <a:pt x="392" y="634"/>
                  <a:pt x="392" y="635"/>
                </a:cubicBezTo>
                <a:cubicBezTo>
                  <a:pt x="392" y="635"/>
                  <a:pt x="392" y="636"/>
                  <a:pt x="392" y="636"/>
                </a:cubicBezTo>
                <a:cubicBezTo>
                  <a:pt x="392" y="636"/>
                  <a:pt x="392" y="637"/>
                  <a:pt x="393" y="637"/>
                </a:cubicBezTo>
                <a:cubicBezTo>
                  <a:pt x="393" y="638"/>
                  <a:pt x="394" y="638"/>
                  <a:pt x="394" y="638"/>
                </a:cubicBezTo>
                <a:cubicBezTo>
                  <a:pt x="394" y="638"/>
                  <a:pt x="395" y="638"/>
                  <a:pt x="396" y="638"/>
                </a:cubicBezTo>
                <a:cubicBezTo>
                  <a:pt x="397" y="639"/>
                  <a:pt x="397" y="639"/>
                  <a:pt x="398" y="639"/>
                </a:cubicBezTo>
                <a:cubicBezTo>
                  <a:pt x="399" y="639"/>
                  <a:pt x="399" y="639"/>
                  <a:pt x="400" y="639"/>
                </a:cubicBezTo>
                <a:cubicBezTo>
                  <a:pt x="400" y="639"/>
                  <a:pt x="400" y="638"/>
                  <a:pt x="400" y="638"/>
                </a:cubicBezTo>
                <a:cubicBezTo>
                  <a:pt x="401" y="637"/>
                  <a:pt x="402" y="636"/>
                  <a:pt x="402" y="636"/>
                </a:cubicBezTo>
                <a:cubicBezTo>
                  <a:pt x="402" y="636"/>
                  <a:pt x="403" y="636"/>
                  <a:pt x="403" y="636"/>
                </a:cubicBezTo>
                <a:cubicBezTo>
                  <a:pt x="403" y="636"/>
                  <a:pt x="402" y="637"/>
                  <a:pt x="402" y="638"/>
                </a:cubicBezTo>
                <a:cubicBezTo>
                  <a:pt x="402" y="638"/>
                  <a:pt x="403" y="638"/>
                  <a:pt x="403" y="639"/>
                </a:cubicBezTo>
                <a:cubicBezTo>
                  <a:pt x="403" y="639"/>
                  <a:pt x="404" y="640"/>
                  <a:pt x="404" y="640"/>
                </a:cubicBezTo>
                <a:cubicBezTo>
                  <a:pt x="404" y="640"/>
                  <a:pt x="405" y="641"/>
                  <a:pt x="405" y="641"/>
                </a:cubicBezTo>
                <a:cubicBezTo>
                  <a:pt x="405" y="641"/>
                  <a:pt x="406" y="642"/>
                  <a:pt x="406" y="642"/>
                </a:cubicBezTo>
                <a:cubicBezTo>
                  <a:pt x="407" y="643"/>
                  <a:pt x="407" y="643"/>
                  <a:pt x="407" y="643"/>
                </a:cubicBezTo>
                <a:cubicBezTo>
                  <a:pt x="410" y="643"/>
                  <a:pt x="410" y="643"/>
                  <a:pt x="410" y="643"/>
                </a:cubicBezTo>
                <a:cubicBezTo>
                  <a:pt x="411" y="642"/>
                  <a:pt x="411" y="642"/>
                  <a:pt x="411" y="642"/>
                </a:cubicBezTo>
                <a:cubicBezTo>
                  <a:pt x="412" y="642"/>
                  <a:pt x="412" y="642"/>
                  <a:pt x="412" y="642"/>
                </a:cubicBezTo>
                <a:cubicBezTo>
                  <a:pt x="413" y="640"/>
                  <a:pt x="413" y="640"/>
                  <a:pt x="413" y="640"/>
                </a:cubicBezTo>
                <a:cubicBezTo>
                  <a:pt x="413" y="640"/>
                  <a:pt x="415" y="640"/>
                  <a:pt x="415" y="640"/>
                </a:cubicBezTo>
                <a:cubicBezTo>
                  <a:pt x="415" y="640"/>
                  <a:pt x="417" y="640"/>
                  <a:pt x="417" y="640"/>
                </a:cubicBezTo>
                <a:cubicBezTo>
                  <a:pt x="418" y="639"/>
                  <a:pt x="418" y="639"/>
                  <a:pt x="418" y="639"/>
                </a:cubicBezTo>
                <a:cubicBezTo>
                  <a:pt x="418" y="639"/>
                  <a:pt x="418" y="639"/>
                  <a:pt x="418" y="639"/>
                </a:cubicBezTo>
                <a:cubicBezTo>
                  <a:pt x="419" y="639"/>
                  <a:pt x="419" y="639"/>
                  <a:pt x="419" y="639"/>
                </a:cubicBezTo>
                <a:cubicBezTo>
                  <a:pt x="419" y="639"/>
                  <a:pt x="420" y="638"/>
                  <a:pt x="420" y="638"/>
                </a:cubicBezTo>
                <a:cubicBezTo>
                  <a:pt x="420" y="638"/>
                  <a:pt x="421" y="638"/>
                  <a:pt x="421" y="638"/>
                </a:cubicBezTo>
                <a:cubicBezTo>
                  <a:pt x="422" y="638"/>
                  <a:pt x="422" y="638"/>
                  <a:pt x="423" y="638"/>
                </a:cubicBezTo>
                <a:cubicBezTo>
                  <a:pt x="423" y="638"/>
                  <a:pt x="423" y="637"/>
                  <a:pt x="423" y="637"/>
                </a:cubicBezTo>
                <a:cubicBezTo>
                  <a:pt x="423" y="637"/>
                  <a:pt x="423" y="636"/>
                  <a:pt x="423" y="636"/>
                </a:cubicBezTo>
                <a:cubicBezTo>
                  <a:pt x="422" y="636"/>
                  <a:pt x="423" y="635"/>
                  <a:pt x="423" y="635"/>
                </a:cubicBezTo>
                <a:cubicBezTo>
                  <a:pt x="423" y="635"/>
                  <a:pt x="423" y="635"/>
                  <a:pt x="423" y="635"/>
                </a:cubicBezTo>
                <a:cubicBezTo>
                  <a:pt x="423" y="635"/>
                  <a:pt x="425" y="634"/>
                  <a:pt x="425" y="634"/>
                </a:cubicBezTo>
                <a:cubicBezTo>
                  <a:pt x="425" y="634"/>
                  <a:pt x="427" y="633"/>
                  <a:pt x="427" y="633"/>
                </a:cubicBezTo>
                <a:cubicBezTo>
                  <a:pt x="427" y="632"/>
                  <a:pt x="428" y="632"/>
                  <a:pt x="428" y="632"/>
                </a:cubicBezTo>
                <a:cubicBezTo>
                  <a:pt x="430" y="631"/>
                  <a:pt x="430" y="631"/>
                  <a:pt x="430" y="631"/>
                </a:cubicBezTo>
                <a:cubicBezTo>
                  <a:pt x="430" y="631"/>
                  <a:pt x="430" y="631"/>
                  <a:pt x="430" y="631"/>
                </a:cubicBezTo>
                <a:cubicBezTo>
                  <a:pt x="432" y="629"/>
                  <a:pt x="432" y="629"/>
                  <a:pt x="432" y="629"/>
                </a:cubicBezTo>
                <a:cubicBezTo>
                  <a:pt x="435" y="629"/>
                  <a:pt x="435" y="629"/>
                  <a:pt x="435" y="629"/>
                </a:cubicBezTo>
                <a:cubicBezTo>
                  <a:pt x="437" y="626"/>
                  <a:pt x="437" y="626"/>
                  <a:pt x="437" y="626"/>
                </a:cubicBezTo>
                <a:cubicBezTo>
                  <a:pt x="440" y="626"/>
                  <a:pt x="440" y="626"/>
                  <a:pt x="440" y="626"/>
                </a:cubicBezTo>
                <a:cubicBezTo>
                  <a:pt x="441" y="625"/>
                  <a:pt x="441" y="625"/>
                  <a:pt x="441" y="625"/>
                </a:cubicBezTo>
                <a:cubicBezTo>
                  <a:pt x="442" y="626"/>
                  <a:pt x="442" y="626"/>
                  <a:pt x="442" y="626"/>
                </a:cubicBezTo>
                <a:cubicBezTo>
                  <a:pt x="443" y="626"/>
                  <a:pt x="443" y="626"/>
                  <a:pt x="443" y="626"/>
                </a:cubicBezTo>
                <a:cubicBezTo>
                  <a:pt x="444" y="625"/>
                  <a:pt x="444" y="625"/>
                  <a:pt x="444" y="625"/>
                </a:cubicBezTo>
                <a:cubicBezTo>
                  <a:pt x="446" y="626"/>
                  <a:pt x="446" y="626"/>
                  <a:pt x="446" y="626"/>
                </a:cubicBezTo>
                <a:cubicBezTo>
                  <a:pt x="446" y="628"/>
                  <a:pt x="446" y="628"/>
                  <a:pt x="446" y="628"/>
                </a:cubicBezTo>
                <a:cubicBezTo>
                  <a:pt x="454" y="628"/>
                  <a:pt x="454" y="628"/>
                  <a:pt x="454" y="628"/>
                </a:cubicBezTo>
                <a:cubicBezTo>
                  <a:pt x="454" y="628"/>
                  <a:pt x="454" y="630"/>
                  <a:pt x="454" y="630"/>
                </a:cubicBezTo>
                <a:cubicBezTo>
                  <a:pt x="454" y="630"/>
                  <a:pt x="455" y="632"/>
                  <a:pt x="455" y="632"/>
                </a:cubicBezTo>
                <a:cubicBezTo>
                  <a:pt x="455" y="632"/>
                  <a:pt x="456" y="633"/>
                  <a:pt x="456" y="633"/>
                </a:cubicBezTo>
                <a:cubicBezTo>
                  <a:pt x="456" y="633"/>
                  <a:pt x="458" y="633"/>
                  <a:pt x="459" y="634"/>
                </a:cubicBezTo>
                <a:cubicBezTo>
                  <a:pt x="459" y="634"/>
                  <a:pt x="460" y="634"/>
                  <a:pt x="460" y="634"/>
                </a:cubicBezTo>
                <a:cubicBezTo>
                  <a:pt x="460" y="635"/>
                  <a:pt x="462" y="635"/>
                  <a:pt x="462" y="635"/>
                </a:cubicBezTo>
                <a:cubicBezTo>
                  <a:pt x="465" y="633"/>
                  <a:pt x="465" y="633"/>
                  <a:pt x="465" y="633"/>
                </a:cubicBezTo>
                <a:cubicBezTo>
                  <a:pt x="468" y="635"/>
                  <a:pt x="468" y="635"/>
                  <a:pt x="468" y="635"/>
                </a:cubicBezTo>
                <a:cubicBezTo>
                  <a:pt x="473" y="635"/>
                  <a:pt x="473" y="635"/>
                  <a:pt x="473" y="635"/>
                </a:cubicBezTo>
                <a:cubicBezTo>
                  <a:pt x="474" y="636"/>
                  <a:pt x="474" y="636"/>
                  <a:pt x="474" y="636"/>
                </a:cubicBezTo>
                <a:cubicBezTo>
                  <a:pt x="476" y="636"/>
                  <a:pt x="476" y="636"/>
                  <a:pt x="476" y="636"/>
                </a:cubicBezTo>
                <a:cubicBezTo>
                  <a:pt x="478" y="634"/>
                  <a:pt x="478" y="634"/>
                  <a:pt x="478" y="634"/>
                </a:cubicBezTo>
                <a:cubicBezTo>
                  <a:pt x="478" y="635"/>
                  <a:pt x="478" y="635"/>
                  <a:pt x="478" y="635"/>
                </a:cubicBezTo>
                <a:cubicBezTo>
                  <a:pt x="479" y="635"/>
                  <a:pt x="479" y="635"/>
                  <a:pt x="479" y="635"/>
                </a:cubicBezTo>
                <a:cubicBezTo>
                  <a:pt x="480" y="633"/>
                  <a:pt x="480" y="633"/>
                  <a:pt x="480" y="633"/>
                </a:cubicBezTo>
                <a:cubicBezTo>
                  <a:pt x="481" y="631"/>
                  <a:pt x="481" y="631"/>
                  <a:pt x="481" y="631"/>
                </a:cubicBezTo>
                <a:cubicBezTo>
                  <a:pt x="481" y="629"/>
                  <a:pt x="481" y="629"/>
                  <a:pt x="481" y="629"/>
                </a:cubicBezTo>
                <a:cubicBezTo>
                  <a:pt x="480" y="627"/>
                  <a:pt x="480" y="627"/>
                  <a:pt x="480" y="627"/>
                </a:cubicBezTo>
                <a:cubicBezTo>
                  <a:pt x="480" y="625"/>
                  <a:pt x="480" y="625"/>
                  <a:pt x="480" y="625"/>
                </a:cubicBezTo>
                <a:cubicBezTo>
                  <a:pt x="479" y="625"/>
                  <a:pt x="479" y="625"/>
                  <a:pt x="479" y="625"/>
                </a:cubicBezTo>
                <a:cubicBezTo>
                  <a:pt x="479" y="625"/>
                  <a:pt x="478" y="624"/>
                  <a:pt x="478" y="623"/>
                </a:cubicBezTo>
                <a:cubicBezTo>
                  <a:pt x="478" y="622"/>
                  <a:pt x="478" y="622"/>
                  <a:pt x="478" y="622"/>
                </a:cubicBezTo>
                <a:cubicBezTo>
                  <a:pt x="479" y="621"/>
                  <a:pt x="479" y="621"/>
                  <a:pt x="479" y="620"/>
                </a:cubicBezTo>
                <a:cubicBezTo>
                  <a:pt x="480" y="620"/>
                  <a:pt x="479" y="620"/>
                  <a:pt x="479" y="619"/>
                </a:cubicBezTo>
                <a:cubicBezTo>
                  <a:pt x="479" y="619"/>
                  <a:pt x="480" y="619"/>
                  <a:pt x="480" y="619"/>
                </a:cubicBezTo>
                <a:cubicBezTo>
                  <a:pt x="480" y="619"/>
                  <a:pt x="481" y="618"/>
                  <a:pt x="481" y="618"/>
                </a:cubicBezTo>
                <a:cubicBezTo>
                  <a:pt x="481" y="617"/>
                  <a:pt x="482" y="616"/>
                  <a:pt x="482" y="615"/>
                </a:cubicBezTo>
                <a:cubicBezTo>
                  <a:pt x="482" y="615"/>
                  <a:pt x="482" y="615"/>
                  <a:pt x="482" y="615"/>
                </a:cubicBezTo>
                <a:cubicBezTo>
                  <a:pt x="484" y="614"/>
                  <a:pt x="484" y="614"/>
                  <a:pt x="484" y="614"/>
                </a:cubicBezTo>
                <a:cubicBezTo>
                  <a:pt x="484" y="614"/>
                  <a:pt x="485" y="613"/>
                  <a:pt x="485" y="613"/>
                </a:cubicBezTo>
                <a:cubicBezTo>
                  <a:pt x="485" y="613"/>
                  <a:pt x="485" y="612"/>
                  <a:pt x="485" y="611"/>
                </a:cubicBezTo>
                <a:cubicBezTo>
                  <a:pt x="485" y="611"/>
                  <a:pt x="485" y="610"/>
                  <a:pt x="485" y="610"/>
                </a:cubicBezTo>
                <a:cubicBezTo>
                  <a:pt x="489" y="613"/>
                  <a:pt x="489" y="613"/>
                  <a:pt x="489" y="613"/>
                </a:cubicBezTo>
                <a:cubicBezTo>
                  <a:pt x="492" y="613"/>
                  <a:pt x="492" y="613"/>
                  <a:pt x="492" y="613"/>
                </a:cubicBezTo>
                <a:cubicBezTo>
                  <a:pt x="492" y="615"/>
                  <a:pt x="492" y="615"/>
                  <a:pt x="492" y="615"/>
                </a:cubicBezTo>
                <a:cubicBezTo>
                  <a:pt x="497" y="615"/>
                  <a:pt x="497" y="615"/>
                  <a:pt x="497" y="615"/>
                </a:cubicBezTo>
                <a:cubicBezTo>
                  <a:pt x="500" y="618"/>
                  <a:pt x="500" y="618"/>
                  <a:pt x="500" y="618"/>
                </a:cubicBezTo>
                <a:cubicBezTo>
                  <a:pt x="500" y="618"/>
                  <a:pt x="502" y="618"/>
                  <a:pt x="503" y="618"/>
                </a:cubicBezTo>
                <a:cubicBezTo>
                  <a:pt x="503" y="618"/>
                  <a:pt x="504" y="618"/>
                  <a:pt x="504" y="618"/>
                </a:cubicBezTo>
                <a:cubicBezTo>
                  <a:pt x="504" y="618"/>
                  <a:pt x="506" y="619"/>
                  <a:pt x="506" y="619"/>
                </a:cubicBezTo>
                <a:cubicBezTo>
                  <a:pt x="507" y="619"/>
                  <a:pt x="507" y="620"/>
                  <a:pt x="508" y="620"/>
                </a:cubicBezTo>
                <a:cubicBezTo>
                  <a:pt x="508" y="621"/>
                  <a:pt x="508" y="622"/>
                  <a:pt x="508" y="622"/>
                </a:cubicBezTo>
                <a:cubicBezTo>
                  <a:pt x="508" y="622"/>
                  <a:pt x="508" y="626"/>
                  <a:pt x="508" y="626"/>
                </a:cubicBezTo>
                <a:cubicBezTo>
                  <a:pt x="509" y="627"/>
                  <a:pt x="509" y="627"/>
                  <a:pt x="509" y="627"/>
                </a:cubicBezTo>
                <a:cubicBezTo>
                  <a:pt x="509" y="627"/>
                  <a:pt x="510" y="628"/>
                  <a:pt x="510" y="628"/>
                </a:cubicBezTo>
                <a:cubicBezTo>
                  <a:pt x="510" y="629"/>
                  <a:pt x="512" y="630"/>
                  <a:pt x="512" y="630"/>
                </a:cubicBezTo>
                <a:cubicBezTo>
                  <a:pt x="513" y="631"/>
                  <a:pt x="513" y="631"/>
                  <a:pt x="513" y="631"/>
                </a:cubicBezTo>
                <a:cubicBezTo>
                  <a:pt x="514" y="631"/>
                  <a:pt x="514" y="631"/>
                  <a:pt x="514" y="631"/>
                </a:cubicBezTo>
                <a:cubicBezTo>
                  <a:pt x="515" y="632"/>
                  <a:pt x="515" y="632"/>
                  <a:pt x="515" y="632"/>
                </a:cubicBezTo>
                <a:cubicBezTo>
                  <a:pt x="515" y="632"/>
                  <a:pt x="520" y="632"/>
                  <a:pt x="520" y="632"/>
                </a:cubicBezTo>
                <a:cubicBezTo>
                  <a:pt x="520" y="632"/>
                  <a:pt x="521" y="633"/>
                  <a:pt x="521" y="633"/>
                </a:cubicBezTo>
                <a:cubicBezTo>
                  <a:pt x="523" y="630"/>
                  <a:pt x="523" y="630"/>
                  <a:pt x="523" y="630"/>
                </a:cubicBezTo>
                <a:cubicBezTo>
                  <a:pt x="524" y="630"/>
                  <a:pt x="524" y="630"/>
                  <a:pt x="524" y="630"/>
                </a:cubicBezTo>
                <a:cubicBezTo>
                  <a:pt x="526" y="630"/>
                  <a:pt x="526" y="630"/>
                  <a:pt x="526" y="630"/>
                </a:cubicBezTo>
                <a:cubicBezTo>
                  <a:pt x="527" y="629"/>
                  <a:pt x="527" y="629"/>
                  <a:pt x="527" y="629"/>
                </a:cubicBezTo>
                <a:cubicBezTo>
                  <a:pt x="533" y="629"/>
                  <a:pt x="533" y="629"/>
                  <a:pt x="533" y="629"/>
                </a:cubicBezTo>
                <a:cubicBezTo>
                  <a:pt x="535" y="631"/>
                  <a:pt x="535" y="631"/>
                  <a:pt x="535" y="631"/>
                </a:cubicBezTo>
                <a:cubicBezTo>
                  <a:pt x="536" y="631"/>
                  <a:pt x="536" y="631"/>
                  <a:pt x="536" y="631"/>
                </a:cubicBezTo>
                <a:cubicBezTo>
                  <a:pt x="536" y="630"/>
                  <a:pt x="536" y="630"/>
                  <a:pt x="536" y="630"/>
                </a:cubicBezTo>
                <a:cubicBezTo>
                  <a:pt x="538" y="630"/>
                  <a:pt x="538" y="630"/>
                  <a:pt x="538" y="630"/>
                </a:cubicBezTo>
                <a:cubicBezTo>
                  <a:pt x="538" y="630"/>
                  <a:pt x="539" y="631"/>
                  <a:pt x="540" y="631"/>
                </a:cubicBezTo>
                <a:cubicBezTo>
                  <a:pt x="540" y="631"/>
                  <a:pt x="541" y="632"/>
                  <a:pt x="541" y="632"/>
                </a:cubicBezTo>
                <a:cubicBezTo>
                  <a:pt x="541" y="633"/>
                  <a:pt x="542" y="634"/>
                  <a:pt x="542" y="634"/>
                </a:cubicBezTo>
                <a:cubicBezTo>
                  <a:pt x="544" y="634"/>
                  <a:pt x="544" y="634"/>
                  <a:pt x="544" y="634"/>
                </a:cubicBezTo>
                <a:cubicBezTo>
                  <a:pt x="547" y="635"/>
                  <a:pt x="547" y="635"/>
                  <a:pt x="547" y="635"/>
                </a:cubicBezTo>
                <a:cubicBezTo>
                  <a:pt x="547" y="638"/>
                  <a:pt x="547" y="638"/>
                  <a:pt x="547" y="638"/>
                </a:cubicBezTo>
                <a:cubicBezTo>
                  <a:pt x="548" y="638"/>
                  <a:pt x="548" y="638"/>
                  <a:pt x="548" y="638"/>
                </a:cubicBezTo>
                <a:cubicBezTo>
                  <a:pt x="550" y="640"/>
                  <a:pt x="550" y="640"/>
                  <a:pt x="550" y="640"/>
                </a:cubicBezTo>
                <a:cubicBezTo>
                  <a:pt x="550" y="641"/>
                  <a:pt x="550" y="641"/>
                  <a:pt x="550" y="641"/>
                </a:cubicBezTo>
                <a:cubicBezTo>
                  <a:pt x="550" y="641"/>
                  <a:pt x="555" y="641"/>
                  <a:pt x="555" y="641"/>
                </a:cubicBezTo>
                <a:cubicBezTo>
                  <a:pt x="556" y="641"/>
                  <a:pt x="561" y="643"/>
                  <a:pt x="561" y="643"/>
                </a:cubicBezTo>
                <a:cubicBezTo>
                  <a:pt x="562" y="643"/>
                  <a:pt x="562" y="643"/>
                  <a:pt x="562" y="643"/>
                </a:cubicBezTo>
                <a:cubicBezTo>
                  <a:pt x="564" y="642"/>
                  <a:pt x="564" y="642"/>
                  <a:pt x="564" y="642"/>
                </a:cubicBezTo>
                <a:cubicBezTo>
                  <a:pt x="565" y="642"/>
                  <a:pt x="565" y="642"/>
                  <a:pt x="565" y="642"/>
                </a:cubicBezTo>
                <a:cubicBezTo>
                  <a:pt x="567" y="643"/>
                  <a:pt x="567" y="643"/>
                  <a:pt x="567" y="643"/>
                </a:cubicBezTo>
                <a:cubicBezTo>
                  <a:pt x="575" y="640"/>
                  <a:pt x="575" y="640"/>
                  <a:pt x="575" y="640"/>
                </a:cubicBezTo>
                <a:cubicBezTo>
                  <a:pt x="581" y="638"/>
                  <a:pt x="581" y="638"/>
                  <a:pt x="581" y="638"/>
                </a:cubicBezTo>
                <a:cubicBezTo>
                  <a:pt x="584" y="634"/>
                  <a:pt x="584" y="634"/>
                  <a:pt x="584" y="634"/>
                </a:cubicBezTo>
                <a:cubicBezTo>
                  <a:pt x="589" y="631"/>
                  <a:pt x="589" y="631"/>
                  <a:pt x="589" y="631"/>
                </a:cubicBezTo>
                <a:cubicBezTo>
                  <a:pt x="589" y="631"/>
                  <a:pt x="590" y="631"/>
                  <a:pt x="590" y="631"/>
                </a:cubicBezTo>
                <a:cubicBezTo>
                  <a:pt x="590" y="631"/>
                  <a:pt x="593" y="632"/>
                  <a:pt x="593" y="632"/>
                </a:cubicBezTo>
                <a:cubicBezTo>
                  <a:pt x="596" y="634"/>
                  <a:pt x="596" y="634"/>
                  <a:pt x="596" y="634"/>
                </a:cubicBezTo>
                <a:cubicBezTo>
                  <a:pt x="598" y="635"/>
                  <a:pt x="598" y="635"/>
                  <a:pt x="598" y="635"/>
                </a:cubicBezTo>
                <a:cubicBezTo>
                  <a:pt x="600" y="635"/>
                  <a:pt x="600" y="635"/>
                  <a:pt x="600" y="635"/>
                </a:cubicBezTo>
                <a:cubicBezTo>
                  <a:pt x="603" y="633"/>
                  <a:pt x="603" y="633"/>
                  <a:pt x="603" y="633"/>
                </a:cubicBezTo>
                <a:cubicBezTo>
                  <a:pt x="607" y="636"/>
                  <a:pt x="607" y="636"/>
                  <a:pt x="607" y="636"/>
                </a:cubicBezTo>
                <a:cubicBezTo>
                  <a:pt x="608" y="637"/>
                  <a:pt x="608" y="637"/>
                  <a:pt x="608" y="637"/>
                </a:cubicBezTo>
                <a:cubicBezTo>
                  <a:pt x="610" y="638"/>
                  <a:pt x="610" y="638"/>
                  <a:pt x="610" y="638"/>
                </a:cubicBezTo>
                <a:cubicBezTo>
                  <a:pt x="612" y="639"/>
                  <a:pt x="612" y="639"/>
                  <a:pt x="612" y="639"/>
                </a:cubicBezTo>
                <a:cubicBezTo>
                  <a:pt x="614" y="639"/>
                  <a:pt x="614" y="639"/>
                  <a:pt x="614" y="639"/>
                </a:cubicBezTo>
                <a:cubicBezTo>
                  <a:pt x="619" y="635"/>
                  <a:pt x="619" y="635"/>
                  <a:pt x="619" y="635"/>
                </a:cubicBezTo>
                <a:cubicBezTo>
                  <a:pt x="622" y="634"/>
                  <a:pt x="622" y="634"/>
                  <a:pt x="622" y="634"/>
                </a:cubicBezTo>
                <a:cubicBezTo>
                  <a:pt x="622" y="634"/>
                  <a:pt x="624" y="633"/>
                  <a:pt x="624" y="633"/>
                </a:cubicBezTo>
                <a:cubicBezTo>
                  <a:pt x="624" y="632"/>
                  <a:pt x="624" y="631"/>
                  <a:pt x="624" y="631"/>
                </a:cubicBezTo>
                <a:cubicBezTo>
                  <a:pt x="624" y="631"/>
                  <a:pt x="623" y="631"/>
                  <a:pt x="623" y="630"/>
                </a:cubicBezTo>
                <a:cubicBezTo>
                  <a:pt x="623" y="630"/>
                  <a:pt x="623" y="630"/>
                  <a:pt x="623" y="630"/>
                </a:cubicBezTo>
                <a:cubicBezTo>
                  <a:pt x="624" y="629"/>
                  <a:pt x="624" y="629"/>
                  <a:pt x="624" y="629"/>
                </a:cubicBezTo>
                <a:cubicBezTo>
                  <a:pt x="624" y="627"/>
                  <a:pt x="624" y="627"/>
                  <a:pt x="624" y="627"/>
                </a:cubicBezTo>
                <a:cubicBezTo>
                  <a:pt x="625" y="626"/>
                  <a:pt x="625" y="626"/>
                  <a:pt x="625" y="626"/>
                </a:cubicBezTo>
                <a:cubicBezTo>
                  <a:pt x="625" y="626"/>
                  <a:pt x="627" y="622"/>
                  <a:pt x="627" y="622"/>
                </a:cubicBezTo>
                <a:cubicBezTo>
                  <a:pt x="627" y="622"/>
                  <a:pt x="629" y="617"/>
                  <a:pt x="629" y="617"/>
                </a:cubicBezTo>
                <a:cubicBezTo>
                  <a:pt x="629" y="617"/>
                  <a:pt x="630" y="615"/>
                  <a:pt x="630" y="615"/>
                </a:cubicBezTo>
                <a:cubicBezTo>
                  <a:pt x="634" y="612"/>
                  <a:pt x="634" y="612"/>
                  <a:pt x="634" y="612"/>
                </a:cubicBezTo>
                <a:cubicBezTo>
                  <a:pt x="634" y="612"/>
                  <a:pt x="634" y="612"/>
                  <a:pt x="634" y="612"/>
                </a:cubicBezTo>
                <a:cubicBezTo>
                  <a:pt x="634" y="611"/>
                  <a:pt x="634" y="610"/>
                  <a:pt x="633" y="610"/>
                </a:cubicBezTo>
                <a:cubicBezTo>
                  <a:pt x="633" y="609"/>
                  <a:pt x="633" y="609"/>
                  <a:pt x="633" y="609"/>
                </a:cubicBezTo>
                <a:cubicBezTo>
                  <a:pt x="633" y="608"/>
                  <a:pt x="633" y="607"/>
                  <a:pt x="633" y="607"/>
                </a:cubicBezTo>
                <a:cubicBezTo>
                  <a:pt x="633" y="607"/>
                  <a:pt x="634" y="607"/>
                  <a:pt x="634" y="606"/>
                </a:cubicBezTo>
                <a:cubicBezTo>
                  <a:pt x="634" y="606"/>
                  <a:pt x="632" y="606"/>
                  <a:pt x="632" y="606"/>
                </a:cubicBezTo>
                <a:cubicBezTo>
                  <a:pt x="631" y="605"/>
                  <a:pt x="630" y="605"/>
                  <a:pt x="630" y="605"/>
                </a:cubicBezTo>
                <a:cubicBezTo>
                  <a:pt x="630" y="605"/>
                  <a:pt x="629" y="606"/>
                  <a:pt x="629" y="606"/>
                </a:cubicBezTo>
                <a:cubicBezTo>
                  <a:pt x="629" y="605"/>
                  <a:pt x="629" y="605"/>
                  <a:pt x="629" y="605"/>
                </a:cubicBezTo>
                <a:cubicBezTo>
                  <a:pt x="629" y="605"/>
                  <a:pt x="629" y="604"/>
                  <a:pt x="629" y="603"/>
                </a:cubicBezTo>
                <a:cubicBezTo>
                  <a:pt x="629" y="603"/>
                  <a:pt x="631" y="602"/>
                  <a:pt x="631" y="602"/>
                </a:cubicBezTo>
                <a:cubicBezTo>
                  <a:pt x="632" y="601"/>
                  <a:pt x="634" y="598"/>
                  <a:pt x="634" y="598"/>
                </a:cubicBezTo>
                <a:cubicBezTo>
                  <a:pt x="634" y="598"/>
                  <a:pt x="635" y="598"/>
                  <a:pt x="635" y="598"/>
                </a:cubicBezTo>
                <a:cubicBezTo>
                  <a:pt x="635" y="598"/>
                  <a:pt x="637" y="598"/>
                  <a:pt x="638" y="598"/>
                </a:cubicBezTo>
                <a:cubicBezTo>
                  <a:pt x="639" y="598"/>
                  <a:pt x="639" y="597"/>
                  <a:pt x="639" y="597"/>
                </a:cubicBezTo>
                <a:cubicBezTo>
                  <a:pt x="639" y="597"/>
                  <a:pt x="640" y="597"/>
                  <a:pt x="641" y="597"/>
                </a:cubicBezTo>
                <a:cubicBezTo>
                  <a:pt x="642" y="596"/>
                  <a:pt x="642" y="596"/>
                  <a:pt x="642" y="596"/>
                </a:cubicBezTo>
                <a:cubicBezTo>
                  <a:pt x="643" y="596"/>
                  <a:pt x="643" y="596"/>
                  <a:pt x="644" y="596"/>
                </a:cubicBezTo>
                <a:cubicBezTo>
                  <a:pt x="644" y="596"/>
                  <a:pt x="644" y="596"/>
                  <a:pt x="645" y="597"/>
                </a:cubicBezTo>
                <a:cubicBezTo>
                  <a:pt x="646" y="597"/>
                  <a:pt x="646" y="597"/>
                  <a:pt x="646" y="596"/>
                </a:cubicBezTo>
                <a:cubicBezTo>
                  <a:pt x="647" y="596"/>
                  <a:pt x="647" y="596"/>
                  <a:pt x="647" y="596"/>
                </a:cubicBezTo>
                <a:cubicBezTo>
                  <a:pt x="647" y="596"/>
                  <a:pt x="650" y="595"/>
                  <a:pt x="650" y="595"/>
                </a:cubicBezTo>
                <a:cubicBezTo>
                  <a:pt x="650" y="595"/>
                  <a:pt x="652" y="595"/>
                  <a:pt x="652" y="595"/>
                </a:cubicBezTo>
                <a:cubicBezTo>
                  <a:pt x="653" y="595"/>
                  <a:pt x="654" y="596"/>
                  <a:pt x="655" y="596"/>
                </a:cubicBezTo>
                <a:cubicBezTo>
                  <a:pt x="655" y="596"/>
                  <a:pt x="657" y="598"/>
                  <a:pt x="660" y="599"/>
                </a:cubicBezTo>
                <a:cubicBezTo>
                  <a:pt x="661" y="600"/>
                  <a:pt x="661" y="600"/>
                  <a:pt x="661" y="600"/>
                </a:cubicBezTo>
                <a:cubicBezTo>
                  <a:pt x="661" y="600"/>
                  <a:pt x="661" y="600"/>
                  <a:pt x="661" y="600"/>
                </a:cubicBezTo>
                <a:cubicBezTo>
                  <a:pt x="662" y="600"/>
                  <a:pt x="662" y="600"/>
                  <a:pt x="663" y="599"/>
                </a:cubicBezTo>
                <a:cubicBezTo>
                  <a:pt x="663" y="599"/>
                  <a:pt x="663" y="599"/>
                  <a:pt x="664" y="599"/>
                </a:cubicBezTo>
                <a:cubicBezTo>
                  <a:pt x="665" y="599"/>
                  <a:pt x="665" y="599"/>
                  <a:pt x="666" y="600"/>
                </a:cubicBezTo>
                <a:cubicBezTo>
                  <a:pt x="668" y="601"/>
                  <a:pt x="667" y="601"/>
                  <a:pt x="667" y="602"/>
                </a:cubicBezTo>
                <a:cubicBezTo>
                  <a:pt x="668" y="603"/>
                  <a:pt x="668" y="603"/>
                  <a:pt x="669" y="604"/>
                </a:cubicBezTo>
                <a:cubicBezTo>
                  <a:pt x="670" y="604"/>
                  <a:pt x="669" y="605"/>
                  <a:pt x="669" y="605"/>
                </a:cubicBezTo>
                <a:cubicBezTo>
                  <a:pt x="669" y="606"/>
                  <a:pt x="669" y="606"/>
                  <a:pt x="669" y="606"/>
                </a:cubicBezTo>
                <a:cubicBezTo>
                  <a:pt x="670" y="607"/>
                  <a:pt x="671" y="608"/>
                  <a:pt x="671" y="608"/>
                </a:cubicBezTo>
                <a:cubicBezTo>
                  <a:pt x="672" y="609"/>
                  <a:pt x="671" y="609"/>
                  <a:pt x="671" y="610"/>
                </a:cubicBezTo>
                <a:cubicBezTo>
                  <a:pt x="671" y="610"/>
                  <a:pt x="672" y="610"/>
                  <a:pt x="672" y="610"/>
                </a:cubicBezTo>
                <a:cubicBezTo>
                  <a:pt x="673" y="611"/>
                  <a:pt x="673" y="612"/>
                  <a:pt x="673" y="612"/>
                </a:cubicBezTo>
                <a:cubicBezTo>
                  <a:pt x="673" y="612"/>
                  <a:pt x="673" y="613"/>
                  <a:pt x="672" y="613"/>
                </a:cubicBezTo>
                <a:cubicBezTo>
                  <a:pt x="672" y="614"/>
                  <a:pt x="673" y="614"/>
                  <a:pt x="673" y="614"/>
                </a:cubicBezTo>
                <a:cubicBezTo>
                  <a:pt x="673" y="615"/>
                  <a:pt x="674" y="615"/>
                  <a:pt x="674" y="616"/>
                </a:cubicBezTo>
                <a:cubicBezTo>
                  <a:pt x="674" y="617"/>
                  <a:pt x="674" y="617"/>
                  <a:pt x="674" y="617"/>
                </a:cubicBezTo>
                <a:cubicBezTo>
                  <a:pt x="674" y="617"/>
                  <a:pt x="674" y="618"/>
                  <a:pt x="675" y="618"/>
                </a:cubicBezTo>
                <a:cubicBezTo>
                  <a:pt x="675" y="619"/>
                  <a:pt x="675" y="619"/>
                  <a:pt x="675" y="620"/>
                </a:cubicBezTo>
                <a:cubicBezTo>
                  <a:pt x="675" y="620"/>
                  <a:pt x="675" y="621"/>
                  <a:pt x="675" y="621"/>
                </a:cubicBezTo>
                <a:cubicBezTo>
                  <a:pt x="675" y="622"/>
                  <a:pt x="675" y="622"/>
                  <a:pt x="676" y="622"/>
                </a:cubicBezTo>
                <a:cubicBezTo>
                  <a:pt x="676" y="623"/>
                  <a:pt x="676" y="623"/>
                  <a:pt x="677" y="624"/>
                </a:cubicBezTo>
                <a:cubicBezTo>
                  <a:pt x="678" y="625"/>
                  <a:pt x="678" y="626"/>
                  <a:pt x="678" y="626"/>
                </a:cubicBezTo>
                <a:cubicBezTo>
                  <a:pt x="678" y="627"/>
                  <a:pt x="678" y="628"/>
                  <a:pt x="678" y="628"/>
                </a:cubicBezTo>
                <a:cubicBezTo>
                  <a:pt x="678" y="629"/>
                  <a:pt x="679" y="631"/>
                  <a:pt x="679" y="631"/>
                </a:cubicBezTo>
                <a:cubicBezTo>
                  <a:pt x="679" y="631"/>
                  <a:pt x="680" y="632"/>
                  <a:pt x="680" y="632"/>
                </a:cubicBezTo>
                <a:cubicBezTo>
                  <a:pt x="680" y="632"/>
                  <a:pt x="680" y="633"/>
                  <a:pt x="680" y="633"/>
                </a:cubicBezTo>
                <a:cubicBezTo>
                  <a:pt x="680" y="634"/>
                  <a:pt x="680" y="634"/>
                  <a:pt x="680" y="634"/>
                </a:cubicBezTo>
                <a:cubicBezTo>
                  <a:pt x="680" y="635"/>
                  <a:pt x="680" y="636"/>
                  <a:pt x="680" y="636"/>
                </a:cubicBezTo>
                <a:cubicBezTo>
                  <a:pt x="680" y="636"/>
                  <a:pt x="680" y="637"/>
                  <a:pt x="680" y="637"/>
                </a:cubicBezTo>
                <a:cubicBezTo>
                  <a:pt x="681" y="637"/>
                  <a:pt x="682" y="638"/>
                  <a:pt x="682" y="638"/>
                </a:cubicBezTo>
                <a:cubicBezTo>
                  <a:pt x="688" y="638"/>
                  <a:pt x="688" y="638"/>
                  <a:pt x="688" y="638"/>
                </a:cubicBezTo>
                <a:cubicBezTo>
                  <a:pt x="688" y="639"/>
                  <a:pt x="688" y="639"/>
                  <a:pt x="688" y="639"/>
                </a:cubicBezTo>
                <a:cubicBezTo>
                  <a:pt x="688" y="639"/>
                  <a:pt x="689" y="640"/>
                  <a:pt x="690" y="640"/>
                </a:cubicBezTo>
                <a:cubicBezTo>
                  <a:pt x="690" y="641"/>
                  <a:pt x="692" y="641"/>
                  <a:pt x="692" y="641"/>
                </a:cubicBezTo>
                <a:cubicBezTo>
                  <a:pt x="693" y="640"/>
                  <a:pt x="693" y="640"/>
                  <a:pt x="693" y="640"/>
                </a:cubicBezTo>
                <a:cubicBezTo>
                  <a:pt x="693" y="640"/>
                  <a:pt x="694" y="641"/>
                  <a:pt x="694" y="641"/>
                </a:cubicBezTo>
                <a:cubicBezTo>
                  <a:pt x="694" y="642"/>
                  <a:pt x="698" y="646"/>
                  <a:pt x="698" y="646"/>
                </a:cubicBezTo>
                <a:cubicBezTo>
                  <a:pt x="698" y="646"/>
                  <a:pt x="701" y="646"/>
                  <a:pt x="701" y="646"/>
                </a:cubicBezTo>
                <a:cubicBezTo>
                  <a:pt x="701" y="646"/>
                  <a:pt x="700" y="648"/>
                  <a:pt x="700" y="648"/>
                </a:cubicBezTo>
                <a:cubicBezTo>
                  <a:pt x="700" y="649"/>
                  <a:pt x="700" y="649"/>
                  <a:pt x="700" y="649"/>
                </a:cubicBezTo>
                <a:cubicBezTo>
                  <a:pt x="702" y="650"/>
                  <a:pt x="702" y="650"/>
                  <a:pt x="702" y="650"/>
                </a:cubicBezTo>
                <a:cubicBezTo>
                  <a:pt x="702" y="652"/>
                  <a:pt x="702" y="652"/>
                  <a:pt x="702" y="652"/>
                </a:cubicBezTo>
                <a:cubicBezTo>
                  <a:pt x="701" y="654"/>
                  <a:pt x="701" y="654"/>
                  <a:pt x="701" y="654"/>
                </a:cubicBezTo>
                <a:cubicBezTo>
                  <a:pt x="703" y="658"/>
                  <a:pt x="703" y="658"/>
                  <a:pt x="703" y="658"/>
                </a:cubicBezTo>
                <a:cubicBezTo>
                  <a:pt x="714" y="658"/>
                  <a:pt x="714" y="658"/>
                  <a:pt x="714" y="658"/>
                </a:cubicBezTo>
                <a:cubicBezTo>
                  <a:pt x="714" y="656"/>
                  <a:pt x="714" y="656"/>
                  <a:pt x="714" y="656"/>
                </a:cubicBezTo>
                <a:cubicBezTo>
                  <a:pt x="715" y="655"/>
                  <a:pt x="715" y="655"/>
                  <a:pt x="715" y="655"/>
                </a:cubicBezTo>
                <a:cubicBezTo>
                  <a:pt x="717" y="654"/>
                  <a:pt x="717" y="654"/>
                  <a:pt x="717" y="654"/>
                </a:cubicBezTo>
                <a:cubicBezTo>
                  <a:pt x="721" y="653"/>
                  <a:pt x="721" y="653"/>
                  <a:pt x="721" y="653"/>
                </a:cubicBezTo>
                <a:cubicBezTo>
                  <a:pt x="722" y="653"/>
                  <a:pt x="722" y="652"/>
                  <a:pt x="723" y="652"/>
                </a:cubicBezTo>
                <a:cubicBezTo>
                  <a:pt x="723" y="652"/>
                  <a:pt x="723" y="651"/>
                  <a:pt x="723" y="651"/>
                </a:cubicBezTo>
                <a:cubicBezTo>
                  <a:pt x="724" y="651"/>
                  <a:pt x="724" y="651"/>
                  <a:pt x="724" y="651"/>
                </a:cubicBezTo>
                <a:cubicBezTo>
                  <a:pt x="726" y="651"/>
                  <a:pt x="727" y="651"/>
                  <a:pt x="729" y="652"/>
                </a:cubicBezTo>
                <a:cubicBezTo>
                  <a:pt x="728" y="653"/>
                  <a:pt x="728" y="654"/>
                  <a:pt x="728" y="655"/>
                </a:cubicBezTo>
                <a:cubicBezTo>
                  <a:pt x="728" y="656"/>
                  <a:pt x="729" y="657"/>
                  <a:pt x="729" y="658"/>
                </a:cubicBezTo>
                <a:cubicBezTo>
                  <a:pt x="729" y="658"/>
                  <a:pt x="729" y="658"/>
                  <a:pt x="729" y="658"/>
                </a:cubicBezTo>
                <a:cubicBezTo>
                  <a:pt x="729" y="659"/>
                  <a:pt x="729" y="659"/>
                  <a:pt x="729" y="659"/>
                </a:cubicBezTo>
                <a:cubicBezTo>
                  <a:pt x="728" y="660"/>
                  <a:pt x="727" y="660"/>
                  <a:pt x="726" y="661"/>
                </a:cubicBezTo>
                <a:cubicBezTo>
                  <a:pt x="726" y="661"/>
                  <a:pt x="725" y="661"/>
                  <a:pt x="725" y="662"/>
                </a:cubicBezTo>
                <a:cubicBezTo>
                  <a:pt x="725" y="662"/>
                  <a:pt x="725" y="662"/>
                  <a:pt x="725" y="662"/>
                </a:cubicBezTo>
                <a:cubicBezTo>
                  <a:pt x="725" y="663"/>
                  <a:pt x="725" y="665"/>
                  <a:pt x="724" y="666"/>
                </a:cubicBezTo>
                <a:cubicBezTo>
                  <a:pt x="724" y="667"/>
                  <a:pt x="723" y="667"/>
                  <a:pt x="723" y="668"/>
                </a:cubicBezTo>
                <a:cubicBezTo>
                  <a:pt x="722" y="669"/>
                  <a:pt x="722" y="670"/>
                  <a:pt x="723" y="670"/>
                </a:cubicBezTo>
                <a:cubicBezTo>
                  <a:pt x="723" y="671"/>
                  <a:pt x="723" y="671"/>
                  <a:pt x="723" y="671"/>
                </a:cubicBezTo>
                <a:cubicBezTo>
                  <a:pt x="723" y="671"/>
                  <a:pt x="723" y="672"/>
                  <a:pt x="723" y="672"/>
                </a:cubicBezTo>
                <a:cubicBezTo>
                  <a:pt x="722" y="673"/>
                  <a:pt x="722" y="673"/>
                  <a:pt x="722" y="673"/>
                </a:cubicBezTo>
                <a:cubicBezTo>
                  <a:pt x="721" y="675"/>
                  <a:pt x="721" y="676"/>
                  <a:pt x="720" y="677"/>
                </a:cubicBezTo>
                <a:cubicBezTo>
                  <a:pt x="720" y="678"/>
                  <a:pt x="720" y="679"/>
                  <a:pt x="719" y="679"/>
                </a:cubicBezTo>
                <a:cubicBezTo>
                  <a:pt x="718" y="679"/>
                  <a:pt x="718" y="680"/>
                  <a:pt x="718" y="680"/>
                </a:cubicBezTo>
                <a:cubicBezTo>
                  <a:pt x="718" y="681"/>
                  <a:pt x="718" y="682"/>
                  <a:pt x="718" y="682"/>
                </a:cubicBezTo>
                <a:cubicBezTo>
                  <a:pt x="718" y="683"/>
                  <a:pt x="718" y="683"/>
                  <a:pt x="717" y="683"/>
                </a:cubicBezTo>
                <a:cubicBezTo>
                  <a:pt x="717" y="684"/>
                  <a:pt x="717" y="683"/>
                  <a:pt x="716" y="683"/>
                </a:cubicBezTo>
                <a:cubicBezTo>
                  <a:pt x="714" y="683"/>
                  <a:pt x="711" y="682"/>
                  <a:pt x="709" y="681"/>
                </a:cubicBezTo>
                <a:cubicBezTo>
                  <a:pt x="708" y="682"/>
                  <a:pt x="708" y="683"/>
                  <a:pt x="708" y="684"/>
                </a:cubicBezTo>
                <a:cubicBezTo>
                  <a:pt x="707" y="684"/>
                  <a:pt x="707" y="684"/>
                  <a:pt x="707" y="684"/>
                </a:cubicBezTo>
                <a:cubicBezTo>
                  <a:pt x="706" y="684"/>
                  <a:pt x="706" y="684"/>
                  <a:pt x="706" y="684"/>
                </a:cubicBezTo>
                <a:cubicBezTo>
                  <a:pt x="705" y="684"/>
                  <a:pt x="704" y="685"/>
                  <a:pt x="703" y="686"/>
                </a:cubicBezTo>
                <a:cubicBezTo>
                  <a:pt x="703" y="686"/>
                  <a:pt x="703" y="686"/>
                  <a:pt x="703" y="686"/>
                </a:cubicBezTo>
                <a:cubicBezTo>
                  <a:pt x="703" y="687"/>
                  <a:pt x="703" y="687"/>
                  <a:pt x="703" y="687"/>
                </a:cubicBezTo>
                <a:cubicBezTo>
                  <a:pt x="704" y="689"/>
                  <a:pt x="705" y="691"/>
                  <a:pt x="705" y="692"/>
                </a:cubicBezTo>
                <a:cubicBezTo>
                  <a:pt x="705" y="693"/>
                  <a:pt x="705" y="693"/>
                  <a:pt x="705" y="693"/>
                </a:cubicBezTo>
                <a:cubicBezTo>
                  <a:pt x="705" y="694"/>
                  <a:pt x="705" y="694"/>
                  <a:pt x="705" y="695"/>
                </a:cubicBezTo>
                <a:cubicBezTo>
                  <a:pt x="704" y="697"/>
                  <a:pt x="706" y="699"/>
                  <a:pt x="705" y="701"/>
                </a:cubicBezTo>
                <a:cubicBezTo>
                  <a:pt x="704" y="701"/>
                  <a:pt x="704" y="701"/>
                  <a:pt x="704" y="702"/>
                </a:cubicBezTo>
                <a:cubicBezTo>
                  <a:pt x="704" y="702"/>
                  <a:pt x="704" y="702"/>
                  <a:pt x="704" y="703"/>
                </a:cubicBezTo>
                <a:cubicBezTo>
                  <a:pt x="704" y="703"/>
                  <a:pt x="704" y="704"/>
                  <a:pt x="703" y="704"/>
                </a:cubicBezTo>
                <a:cubicBezTo>
                  <a:pt x="703" y="705"/>
                  <a:pt x="702" y="705"/>
                  <a:pt x="702" y="705"/>
                </a:cubicBezTo>
                <a:cubicBezTo>
                  <a:pt x="701" y="705"/>
                  <a:pt x="701" y="705"/>
                  <a:pt x="700" y="705"/>
                </a:cubicBezTo>
                <a:cubicBezTo>
                  <a:pt x="700" y="705"/>
                  <a:pt x="700" y="706"/>
                  <a:pt x="700" y="706"/>
                </a:cubicBezTo>
                <a:cubicBezTo>
                  <a:pt x="700" y="706"/>
                  <a:pt x="700" y="706"/>
                  <a:pt x="700" y="707"/>
                </a:cubicBezTo>
                <a:cubicBezTo>
                  <a:pt x="700" y="707"/>
                  <a:pt x="701" y="707"/>
                  <a:pt x="701" y="708"/>
                </a:cubicBezTo>
                <a:cubicBezTo>
                  <a:pt x="701" y="708"/>
                  <a:pt x="701" y="708"/>
                  <a:pt x="701" y="708"/>
                </a:cubicBezTo>
                <a:cubicBezTo>
                  <a:pt x="701" y="706"/>
                  <a:pt x="702" y="705"/>
                  <a:pt x="704" y="706"/>
                </a:cubicBezTo>
                <a:cubicBezTo>
                  <a:pt x="705" y="706"/>
                  <a:pt x="705" y="706"/>
                  <a:pt x="705" y="705"/>
                </a:cubicBezTo>
                <a:cubicBezTo>
                  <a:pt x="705" y="703"/>
                  <a:pt x="707" y="701"/>
                  <a:pt x="709" y="700"/>
                </a:cubicBezTo>
                <a:cubicBezTo>
                  <a:pt x="709" y="700"/>
                  <a:pt x="709" y="700"/>
                  <a:pt x="710" y="700"/>
                </a:cubicBezTo>
                <a:cubicBezTo>
                  <a:pt x="710" y="700"/>
                  <a:pt x="710" y="700"/>
                  <a:pt x="710" y="700"/>
                </a:cubicBezTo>
                <a:cubicBezTo>
                  <a:pt x="710" y="701"/>
                  <a:pt x="709" y="701"/>
                  <a:pt x="709" y="701"/>
                </a:cubicBezTo>
                <a:cubicBezTo>
                  <a:pt x="709" y="701"/>
                  <a:pt x="709" y="701"/>
                  <a:pt x="709" y="701"/>
                </a:cubicBezTo>
                <a:cubicBezTo>
                  <a:pt x="710" y="702"/>
                  <a:pt x="710" y="701"/>
                  <a:pt x="710" y="701"/>
                </a:cubicBezTo>
                <a:cubicBezTo>
                  <a:pt x="710" y="701"/>
                  <a:pt x="711" y="700"/>
                  <a:pt x="711" y="701"/>
                </a:cubicBezTo>
                <a:cubicBezTo>
                  <a:pt x="712" y="701"/>
                  <a:pt x="712" y="701"/>
                  <a:pt x="712" y="701"/>
                </a:cubicBezTo>
                <a:cubicBezTo>
                  <a:pt x="712" y="701"/>
                  <a:pt x="712" y="702"/>
                  <a:pt x="712" y="702"/>
                </a:cubicBezTo>
                <a:cubicBezTo>
                  <a:pt x="712" y="702"/>
                  <a:pt x="712" y="702"/>
                  <a:pt x="712" y="702"/>
                </a:cubicBezTo>
                <a:cubicBezTo>
                  <a:pt x="712" y="704"/>
                  <a:pt x="713" y="704"/>
                  <a:pt x="714" y="704"/>
                </a:cubicBezTo>
                <a:cubicBezTo>
                  <a:pt x="715" y="704"/>
                  <a:pt x="716" y="704"/>
                  <a:pt x="716" y="705"/>
                </a:cubicBezTo>
                <a:cubicBezTo>
                  <a:pt x="718" y="705"/>
                  <a:pt x="719" y="705"/>
                  <a:pt x="720" y="704"/>
                </a:cubicBezTo>
                <a:cubicBezTo>
                  <a:pt x="722" y="704"/>
                  <a:pt x="724" y="702"/>
                  <a:pt x="726" y="701"/>
                </a:cubicBezTo>
                <a:cubicBezTo>
                  <a:pt x="729" y="699"/>
                  <a:pt x="732" y="697"/>
                  <a:pt x="734" y="694"/>
                </a:cubicBezTo>
                <a:cubicBezTo>
                  <a:pt x="734" y="692"/>
                  <a:pt x="734" y="691"/>
                  <a:pt x="735" y="690"/>
                </a:cubicBezTo>
                <a:cubicBezTo>
                  <a:pt x="736" y="689"/>
                  <a:pt x="737" y="689"/>
                  <a:pt x="738" y="688"/>
                </a:cubicBezTo>
                <a:cubicBezTo>
                  <a:pt x="740" y="684"/>
                  <a:pt x="743" y="680"/>
                  <a:pt x="747" y="677"/>
                </a:cubicBezTo>
                <a:cubicBezTo>
                  <a:pt x="749" y="674"/>
                  <a:pt x="750" y="671"/>
                  <a:pt x="753" y="669"/>
                </a:cubicBezTo>
                <a:cubicBezTo>
                  <a:pt x="753" y="669"/>
                  <a:pt x="753" y="669"/>
                  <a:pt x="753" y="668"/>
                </a:cubicBezTo>
                <a:cubicBezTo>
                  <a:pt x="753" y="666"/>
                  <a:pt x="754" y="664"/>
                  <a:pt x="756" y="662"/>
                </a:cubicBezTo>
                <a:cubicBezTo>
                  <a:pt x="757" y="661"/>
                  <a:pt x="758" y="659"/>
                  <a:pt x="758" y="657"/>
                </a:cubicBezTo>
                <a:cubicBezTo>
                  <a:pt x="759" y="657"/>
                  <a:pt x="759" y="656"/>
                  <a:pt x="760" y="655"/>
                </a:cubicBezTo>
                <a:cubicBezTo>
                  <a:pt x="761" y="654"/>
                  <a:pt x="762" y="652"/>
                  <a:pt x="764" y="650"/>
                </a:cubicBezTo>
                <a:cubicBezTo>
                  <a:pt x="765" y="650"/>
                  <a:pt x="765" y="649"/>
                  <a:pt x="765" y="648"/>
                </a:cubicBezTo>
                <a:cubicBezTo>
                  <a:pt x="765" y="646"/>
                  <a:pt x="766" y="644"/>
                  <a:pt x="766" y="642"/>
                </a:cubicBezTo>
                <a:cubicBezTo>
                  <a:pt x="766" y="642"/>
                  <a:pt x="766" y="642"/>
                  <a:pt x="766" y="641"/>
                </a:cubicBezTo>
                <a:cubicBezTo>
                  <a:pt x="766" y="641"/>
                  <a:pt x="766" y="641"/>
                  <a:pt x="766" y="641"/>
                </a:cubicBezTo>
                <a:cubicBezTo>
                  <a:pt x="767" y="640"/>
                  <a:pt x="767" y="639"/>
                  <a:pt x="767" y="638"/>
                </a:cubicBezTo>
                <a:cubicBezTo>
                  <a:pt x="767" y="638"/>
                  <a:pt x="767" y="638"/>
                  <a:pt x="767" y="637"/>
                </a:cubicBezTo>
                <a:cubicBezTo>
                  <a:pt x="767" y="636"/>
                  <a:pt x="767" y="636"/>
                  <a:pt x="767" y="635"/>
                </a:cubicBezTo>
                <a:cubicBezTo>
                  <a:pt x="767" y="635"/>
                  <a:pt x="767" y="634"/>
                  <a:pt x="767" y="634"/>
                </a:cubicBezTo>
                <a:cubicBezTo>
                  <a:pt x="767" y="634"/>
                  <a:pt x="768" y="634"/>
                  <a:pt x="768" y="633"/>
                </a:cubicBezTo>
                <a:cubicBezTo>
                  <a:pt x="768" y="633"/>
                  <a:pt x="768" y="632"/>
                  <a:pt x="767" y="632"/>
                </a:cubicBezTo>
                <a:cubicBezTo>
                  <a:pt x="767" y="632"/>
                  <a:pt x="767" y="631"/>
                  <a:pt x="767" y="631"/>
                </a:cubicBezTo>
                <a:cubicBezTo>
                  <a:pt x="767" y="630"/>
                  <a:pt x="767" y="630"/>
                  <a:pt x="767" y="630"/>
                </a:cubicBezTo>
                <a:cubicBezTo>
                  <a:pt x="767" y="630"/>
                  <a:pt x="767" y="629"/>
                  <a:pt x="767" y="628"/>
                </a:cubicBezTo>
                <a:cubicBezTo>
                  <a:pt x="767" y="627"/>
                  <a:pt x="767" y="627"/>
                  <a:pt x="767" y="627"/>
                </a:cubicBezTo>
                <a:cubicBezTo>
                  <a:pt x="767" y="626"/>
                  <a:pt x="767" y="625"/>
                  <a:pt x="767" y="624"/>
                </a:cubicBezTo>
                <a:cubicBezTo>
                  <a:pt x="768" y="624"/>
                  <a:pt x="768" y="623"/>
                  <a:pt x="768" y="622"/>
                </a:cubicBezTo>
                <a:cubicBezTo>
                  <a:pt x="769" y="619"/>
                  <a:pt x="769" y="617"/>
                  <a:pt x="771" y="615"/>
                </a:cubicBezTo>
                <a:cubicBezTo>
                  <a:pt x="773" y="614"/>
                  <a:pt x="773" y="612"/>
                  <a:pt x="773" y="611"/>
                </a:cubicBezTo>
                <a:cubicBezTo>
                  <a:pt x="773" y="611"/>
                  <a:pt x="773" y="611"/>
                  <a:pt x="773" y="610"/>
                </a:cubicBezTo>
                <a:cubicBezTo>
                  <a:pt x="773" y="610"/>
                  <a:pt x="772" y="609"/>
                  <a:pt x="772" y="609"/>
                </a:cubicBezTo>
                <a:cubicBezTo>
                  <a:pt x="771" y="608"/>
                  <a:pt x="771" y="608"/>
                  <a:pt x="771" y="607"/>
                </a:cubicBezTo>
                <a:cubicBezTo>
                  <a:pt x="771" y="607"/>
                  <a:pt x="771" y="607"/>
                  <a:pt x="771" y="607"/>
                </a:cubicBezTo>
                <a:cubicBezTo>
                  <a:pt x="772" y="605"/>
                  <a:pt x="772" y="605"/>
                  <a:pt x="772" y="604"/>
                </a:cubicBezTo>
                <a:cubicBezTo>
                  <a:pt x="772" y="603"/>
                  <a:pt x="772" y="603"/>
                  <a:pt x="770" y="602"/>
                </a:cubicBezTo>
                <a:cubicBezTo>
                  <a:pt x="770" y="601"/>
                  <a:pt x="769" y="601"/>
                  <a:pt x="769" y="600"/>
                </a:cubicBezTo>
                <a:cubicBezTo>
                  <a:pt x="770" y="600"/>
                  <a:pt x="770" y="600"/>
                  <a:pt x="771" y="601"/>
                </a:cubicBezTo>
                <a:cubicBezTo>
                  <a:pt x="772" y="601"/>
                  <a:pt x="773" y="600"/>
                  <a:pt x="773" y="599"/>
                </a:cubicBezTo>
                <a:cubicBezTo>
                  <a:pt x="773" y="599"/>
                  <a:pt x="773" y="599"/>
                  <a:pt x="773" y="599"/>
                </a:cubicBezTo>
                <a:cubicBezTo>
                  <a:pt x="773" y="598"/>
                  <a:pt x="773" y="598"/>
                  <a:pt x="772" y="598"/>
                </a:cubicBezTo>
                <a:cubicBezTo>
                  <a:pt x="770" y="596"/>
                  <a:pt x="768" y="594"/>
                  <a:pt x="767" y="593"/>
                </a:cubicBezTo>
                <a:cubicBezTo>
                  <a:pt x="766" y="592"/>
                  <a:pt x="766" y="592"/>
                  <a:pt x="766" y="592"/>
                </a:cubicBezTo>
                <a:cubicBezTo>
                  <a:pt x="766" y="592"/>
                  <a:pt x="766" y="592"/>
                  <a:pt x="766" y="591"/>
                </a:cubicBezTo>
                <a:cubicBezTo>
                  <a:pt x="766" y="591"/>
                  <a:pt x="766" y="591"/>
                  <a:pt x="766" y="591"/>
                </a:cubicBezTo>
                <a:cubicBezTo>
                  <a:pt x="766" y="590"/>
                  <a:pt x="765" y="589"/>
                  <a:pt x="764" y="588"/>
                </a:cubicBezTo>
                <a:cubicBezTo>
                  <a:pt x="763" y="587"/>
                  <a:pt x="761" y="586"/>
                  <a:pt x="759" y="588"/>
                </a:cubicBezTo>
                <a:cubicBezTo>
                  <a:pt x="758" y="588"/>
                  <a:pt x="757" y="587"/>
                  <a:pt x="755" y="586"/>
                </a:cubicBezTo>
                <a:cubicBezTo>
                  <a:pt x="755" y="587"/>
                  <a:pt x="755" y="588"/>
                  <a:pt x="755" y="589"/>
                </a:cubicBezTo>
                <a:cubicBezTo>
                  <a:pt x="755" y="590"/>
                  <a:pt x="755" y="590"/>
                  <a:pt x="755" y="591"/>
                </a:cubicBezTo>
                <a:cubicBezTo>
                  <a:pt x="755" y="592"/>
                  <a:pt x="754" y="592"/>
                  <a:pt x="754" y="593"/>
                </a:cubicBezTo>
                <a:cubicBezTo>
                  <a:pt x="754" y="593"/>
                  <a:pt x="754" y="593"/>
                  <a:pt x="754" y="593"/>
                </a:cubicBezTo>
                <a:cubicBezTo>
                  <a:pt x="754" y="594"/>
                  <a:pt x="754" y="595"/>
                  <a:pt x="752" y="595"/>
                </a:cubicBezTo>
                <a:cubicBezTo>
                  <a:pt x="752" y="595"/>
                  <a:pt x="752" y="595"/>
                  <a:pt x="752" y="594"/>
                </a:cubicBezTo>
                <a:cubicBezTo>
                  <a:pt x="754" y="593"/>
                  <a:pt x="754" y="591"/>
                  <a:pt x="754" y="589"/>
                </a:cubicBezTo>
                <a:cubicBezTo>
                  <a:pt x="754" y="589"/>
                  <a:pt x="754" y="589"/>
                  <a:pt x="754" y="590"/>
                </a:cubicBezTo>
                <a:cubicBezTo>
                  <a:pt x="753" y="590"/>
                  <a:pt x="753" y="590"/>
                  <a:pt x="753" y="590"/>
                </a:cubicBezTo>
                <a:cubicBezTo>
                  <a:pt x="753" y="591"/>
                  <a:pt x="753" y="592"/>
                  <a:pt x="752" y="592"/>
                </a:cubicBezTo>
                <a:cubicBezTo>
                  <a:pt x="751" y="594"/>
                  <a:pt x="748" y="595"/>
                  <a:pt x="746" y="595"/>
                </a:cubicBezTo>
                <a:cubicBezTo>
                  <a:pt x="745" y="595"/>
                  <a:pt x="745" y="595"/>
                  <a:pt x="745" y="594"/>
                </a:cubicBezTo>
                <a:cubicBezTo>
                  <a:pt x="745" y="594"/>
                  <a:pt x="745" y="594"/>
                  <a:pt x="745" y="594"/>
                </a:cubicBezTo>
                <a:cubicBezTo>
                  <a:pt x="745" y="594"/>
                  <a:pt x="745" y="594"/>
                  <a:pt x="746" y="593"/>
                </a:cubicBezTo>
                <a:cubicBezTo>
                  <a:pt x="747" y="593"/>
                  <a:pt x="748" y="592"/>
                  <a:pt x="748" y="591"/>
                </a:cubicBezTo>
                <a:cubicBezTo>
                  <a:pt x="748" y="591"/>
                  <a:pt x="747" y="590"/>
                  <a:pt x="746" y="589"/>
                </a:cubicBezTo>
                <a:cubicBezTo>
                  <a:pt x="746" y="589"/>
                  <a:pt x="746" y="589"/>
                  <a:pt x="746" y="588"/>
                </a:cubicBezTo>
                <a:cubicBezTo>
                  <a:pt x="746" y="588"/>
                  <a:pt x="746" y="588"/>
                  <a:pt x="747" y="588"/>
                </a:cubicBezTo>
                <a:cubicBezTo>
                  <a:pt x="747" y="588"/>
                  <a:pt x="748" y="587"/>
                  <a:pt x="748" y="587"/>
                </a:cubicBezTo>
                <a:cubicBezTo>
                  <a:pt x="748" y="587"/>
                  <a:pt x="748" y="587"/>
                  <a:pt x="748" y="587"/>
                </a:cubicBezTo>
                <a:cubicBezTo>
                  <a:pt x="747" y="586"/>
                  <a:pt x="747" y="586"/>
                  <a:pt x="746" y="586"/>
                </a:cubicBezTo>
                <a:cubicBezTo>
                  <a:pt x="745" y="587"/>
                  <a:pt x="745" y="587"/>
                  <a:pt x="745" y="588"/>
                </a:cubicBezTo>
                <a:cubicBezTo>
                  <a:pt x="745" y="588"/>
                  <a:pt x="745" y="589"/>
                  <a:pt x="745" y="589"/>
                </a:cubicBezTo>
                <a:cubicBezTo>
                  <a:pt x="745" y="589"/>
                  <a:pt x="745" y="589"/>
                  <a:pt x="745" y="590"/>
                </a:cubicBezTo>
                <a:cubicBezTo>
                  <a:pt x="745" y="590"/>
                  <a:pt x="745" y="591"/>
                  <a:pt x="744" y="592"/>
                </a:cubicBezTo>
                <a:cubicBezTo>
                  <a:pt x="743" y="592"/>
                  <a:pt x="742" y="591"/>
                  <a:pt x="742" y="592"/>
                </a:cubicBezTo>
                <a:cubicBezTo>
                  <a:pt x="741" y="592"/>
                  <a:pt x="741" y="591"/>
                  <a:pt x="741" y="591"/>
                </a:cubicBezTo>
                <a:cubicBezTo>
                  <a:pt x="741" y="591"/>
                  <a:pt x="741" y="590"/>
                  <a:pt x="742" y="590"/>
                </a:cubicBezTo>
                <a:cubicBezTo>
                  <a:pt x="742" y="589"/>
                  <a:pt x="742" y="588"/>
                  <a:pt x="742" y="588"/>
                </a:cubicBezTo>
                <a:cubicBezTo>
                  <a:pt x="742" y="587"/>
                  <a:pt x="742" y="586"/>
                  <a:pt x="742" y="585"/>
                </a:cubicBezTo>
                <a:cubicBezTo>
                  <a:pt x="742" y="584"/>
                  <a:pt x="742" y="584"/>
                  <a:pt x="742" y="583"/>
                </a:cubicBezTo>
                <a:cubicBezTo>
                  <a:pt x="742" y="583"/>
                  <a:pt x="742" y="583"/>
                  <a:pt x="742" y="583"/>
                </a:cubicBezTo>
                <a:cubicBezTo>
                  <a:pt x="742" y="583"/>
                  <a:pt x="742" y="582"/>
                  <a:pt x="741" y="583"/>
                </a:cubicBezTo>
                <a:cubicBezTo>
                  <a:pt x="739" y="583"/>
                  <a:pt x="737" y="582"/>
                  <a:pt x="735" y="583"/>
                </a:cubicBezTo>
                <a:cubicBezTo>
                  <a:pt x="735" y="583"/>
                  <a:pt x="735" y="583"/>
                  <a:pt x="735" y="583"/>
                </a:cubicBezTo>
                <a:cubicBezTo>
                  <a:pt x="734" y="582"/>
                  <a:pt x="733" y="582"/>
                  <a:pt x="733" y="582"/>
                </a:cubicBezTo>
                <a:cubicBezTo>
                  <a:pt x="732" y="581"/>
                  <a:pt x="731" y="581"/>
                  <a:pt x="731" y="580"/>
                </a:cubicBezTo>
                <a:cubicBezTo>
                  <a:pt x="731" y="579"/>
                  <a:pt x="732" y="579"/>
                  <a:pt x="733" y="578"/>
                </a:cubicBezTo>
                <a:cubicBezTo>
                  <a:pt x="734" y="577"/>
                  <a:pt x="735" y="577"/>
                  <a:pt x="736" y="575"/>
                </a:cubicBezTo>
                <a:cubicBezTo>
                  <a:pt x="737" y="574"/>
                  <a:pt x="739" y="573"/>
                  <a:pt x="739" y="572"/>
                </a:cubicBezTo>
                <a:cubicBezTo>
                  <a:pt x="741" y="570"/>
                  <a:pt x="744" y="568"/>
                  <a:pt x="746" y="567"/>
                </a:cubicBezTo>
                <a:cubicBezTo>
                  <a:pt x="747" y="566"/>
                  <a:pt x="748" y="565"/>
                  <a:pt x="748" y="563"/>
                </a:cubicBezTo>
                <a:cubicBezTo>
                  <a:pt x="749" y="562"/>
                  <a:pt x="751" y="561"/>
                  <a:pt x="751" y="559"/>
                </a:cubicBezTo>
                <a:cubicBezTo>
                  <a:pt x="752" y="559"/>
                  <a:pt x="752" y="558"/>
                  <a:pt x="752" y="557"/>
                </a:cubicBezTo>
                <a:cubicBezTo>
                  <a:pt x="752" y="557"/>
                  <a:pt x="752" y="557"/>
                  <a:pt x="752" y="557"/>
                </a:cubicBezTo>
                <a:cubicBezTo>
                  <a:pt x="754" y="557"/>
                  <a:pt x="754" y="555"/>
                  <a:pt x="754" y="554"/>
                </a:cubicBezTo>
                <a:cubicBezTo>
                  <a:pt x="755" y="554"/>
                  <a:pt x="756" y="554"/>
                  <a:pt x="756" y="553"/>
                </a:cubicBezTo>
                <a:cubicBezTo>
                  <a:pt x="756" y="551"/>
                  <a:pt x="758" y="551"/>
                  <a:pt x="759" y="550"/>
                </a:cubicBezTo>
                <a:cubicBezTo>
                  <a:pt x="760" y="549"/>
                  <a:pt x="761" y="549"/>
                  <a:pt x="761" y="548"/>
                </a:cubicBezTo>
                <a:cubicBezTo>
                  <a:pt x="762" y="548"/>
                  <a:pt x="763" y="546"/>
                  <a:pt x="764" y="545"/>
                </a:cubicBezTo>
                <a:cubicBezTo>
                  <a:pt x="767" y="544"/>
                  <a:pt x="767" y="543"/>
                  <a:pt x="768" y="541"/>
                </a:cubicBezTo>
                <a:cubicBezTo>
                  <a:pt x="768" y="538"/>
                  <a:pt x="769" y="536"/>
                  <a:pt x="772" y="535"/>
                </a:cubicBezTo>
                <a:cubicBezTo>
                  <a:pt x="773" y="534"/>
                  <a:pt x="774" y="534"/>
                  <a:pt x="774" y="533"/>
                </a:cubicBezTo>
                <a:cubicBezTo>
                  <a:pt x="775" y="532"/>
                  <a:pt x="776" y="531"/>
                  <a:pt x="776" y="529"/>
                </a:cubicBezTo>
                <a:cubicBezTo>
                  <a:pt x="779" y="526"/>
                  <a:pt x="782" y="524"/>
                  <a:pt x="787" y="524"/>
                </a:cubicBezTo>
                <a:cubicBezTo>
                  <a:pt x="787" y="524"/>
                  <a:pt x="787" y="524"/>
                  <a:pt x="787" y="524"/>
                </a:cubicBezTo>
                <a:cubicBezTo>
                  <a:pt x="788" y="523"/>
                  <a:pt x="789" y="523"/>
                  <a:pt x="790" y="523"/>
                </a:cubicBezTo>
                <a:cubicBezTo>
                  <a:pt x="793" y="523"/>
                  <a:pt x="795" y="523"/>
                  <a:pt x="797" y="523"/>
                </a:cubicBezTo>
                <a:cubicBezTo>
                  <a:pt x="797" y="523"/>
                  <a:pt x="798" y="523"/>
                  <a:pt x="798" y="523"/>
                </a:cubicBezTo>
                <a:cubicBezTo>
                  <a:pt x="799" y="523"/>
                  <a:pt x="799" y="523"/>
                  <a:pt x="799" y="523"/>
                </a:cubicBezTo>
                <a:cubicBezTo>
                  <a:pt x="800" y="524"/>
                  <a:pt x="802" y="523"/>
                  <a:pt x="803" y="523"/>
                </a:cubicBezTo>
                <a:cubicBezTo>
                  <a:pt x="803" y="523"/>
                  <a:pt x="803" y="523"/>
                  <a:pt x="803" y="523"/>
                </a:cubicBezTo>
                <a:cubicBezTo>
                  <a:pt x="804" y="523"/>
                  <a:pt x="804" y="524"/>
                  <a:pt x="803" y="524"/>
                </a:cubicBezTo>
                <a:cubicBezTo>
                  <a:pt x="803" y="525"/>
                  <a:pt x="803" y="525"/>
                  <a:pt x="804" y="526"/>
                </a:cubicBezTo>
                <a:cubicBezTo>
                  <a:pt x="804" y="526"/>
                  <a:pt x="804" y="526"/>
                  <a:pt x="804" y="526"/>
                </a:cubicBezTo>
                <a:cubicBezTo>
                  <a:pt x="804" y="526"/>
                  <a:pt x="805" y="526"/>
                  <a:pt x="805" y="526"/>
                </a:cubicBezTo>
                <a:cubicBezTo>
                  <a:pt x="807" y="526"/>
                  <a:pt x="806" y="524"/>
                  <a:pt x="806" y="523"/>
                </a:cubicBezTo>
                <a:cubicBezTo>
                  <a:pt x="807" y="523"/>
                  <a:pt x="807" y="522"/>
                  <a:pt x="808" y="522"/>
                </a:cubicBezTo>
                <a:cubicBezTo>
                  <a:pt x="808" y="523"/>
                  <a:pt x="809" y="523"/>
                  <a:pt x="809" y="523"/>
                </a:cubicBezTo>
                <a:cubicBezTo>
                  <a:pt x="809" y="523"/>
                  <a:pt x="810" y="523"/>
                  <a:pt x="810" y="523"/>
                </a:cubicBezTo>
                <a:cubicBezTo>
                  <a:pt x="810" y="523"/>
                  <a:pt x="810" y="523"/>
                  <a:pt x="810" y="523"/>
                </a:cubicBezTo>
                <a:cubicBezTo>
                  <a:pt x="811" y="524"/>
                  <a:pt x="811" y="524"/>
                  <a:pt x="812" y="524"/>
                </a:cubicBezTo>
                <a:cubicBezTo>
                  <a:pt x="812" y="524"/>
                  <a:pt x="812" y="524"/>
                  <a:pt x="812" y="524"/>
                </a:cubicBezTo>
                <a:cubicBezTo>
                  <a:pt x="815" y="525"/>
                  <a:pt x="817" y="525"/>
                  <a:pt x="818" y="523"/>
                </a:cubicBezTo>
                <a:cubicBezTo>
                  <a:pt x="819" y="523"/>
                  <a:pt x="819" y="523"/>
                  <a:pt x="820" y="523"/>
                </a:cubicBezTo>
                <a:cubicBezTo>
                  <a:pt x="820" y="523"/>
                  <a:pt x="820" y="523"/>
                  <a:pt x="820" y="524"/>
                </a:cubicBezTo>
                <a:cubicBezTo>
                  <a:pt x="820" y="524"/>
                  <a:pt x="821" y="524"/>
                  <a:pt x="821" y="525"/>
                </a:cubicBezTo>
                <a:cubicBezTo>
                  <a:pt x="821" y="525"/>
                  <a:pt x="821" y="525"/>
                  <a:pt x="821" y="525"/>
                </a:cubicBezTo>
                <a:cubicBezTo>
                  <a:pt x="822" y="525"/>
                  <a:pt x="823" y="525"/>
                  <a:pt x="824" y="524"/>
                </a:cubicBezTo>
                <a:cubicBezTo>
                  <a:pt x="824" y="524"/>
                  <a:pt x="824" y="524"/>
                  <a:pt x="824" y="524"/>
                </a:cubicBezTo>
                <a:cubicBezTo>
                  <a:pt x="824" y="523"/>
                  <a:pt x="823" y="523"/>
                  <a:pt x="823" y="523"/>
                </a:cubicBezTo>
                <a:cubicBezTo>
                  <a:pt x="823" y="523"/>
                  <a:pt x="823" y="523"/>
                  <a:pt x="823" y="523"/>
                </a:cubicBezTo>
                <a:cubicBezTo>
                  <a:pt x="823" y="523"/>
                  <a:pt x="823" y="523"/>
                  <a:pt x="823" y="523"/>
                </a:cubicBezTo>
                <a:cubicBezTo>
                  <a:pt x="823" y="522"/>
                  <a:pt x="823" y="522"/>
                  <a:pt x="823" y="522"/>
                </a:cubicBezTo>
                <a:cubicBezTo>
                  <a:pt x="823" y="522"/>
                  <a:pt x="823" y="522"/>
                  <a:pt x="823" y="522"/>
                </a:cubicBezTo>
                <a:cubicBezTo>
                  <a:pt x="825" y="522"/>
                  <a:pt x="825" y="522"/>
                  <a:pt x="826" y="521"/>
                </a:cubicBezTo>
                <a:cubicBezTo>
                  <a:pt x="826" y="521"/>
                  <a:pt x="826" y="521"/>
                  <a:pt x="826" y="521"/>
                </a:cubicBezTo>
                <a:cubicBezTo>
                  <a:pt x="826" y="521"/>
                  <a:pt x="826" y="521"/>
                  <a:pt x="826" y="520"/>
                </a:cubicBezTo>
                <a:cubicBezTo>
                  <a:pt x="826" y="519"/>
                  <a:pt x="827" y="519"/>
                  <a:pt x="827" y="519"/>
                </a:cubicBezTo>
                <a:cubicBezTo>
                  <a:pt x="828" y="519"/>
                  <a:pt x="830" y="518"/>
                  <a:pt x="831" y="519"/>
                </a:cubicBezTo>
                <a:cubicBezTo>
                  <a:pt x="832" y="520"/>
                  <a:pt x="833" y="520"/>
                  <a:pt x="834" y="520"/>
                </a:cubicBezTo>
                <a:cubicBezTo>
                  <a:pt x="834" y="520"/>
                  <a:pt x="834" y="520"/>
                  <a:pt x="834" y="520"/>
                </a:cubicBezTo>
                <a:cubicBezTo>
                  <a:pt x="834" y="521"/>
                  <a:pt x="835" y="521"/>
                  <a:pt x="835" y="521"/>
                </a:cubicBezTo>
                <a:cubicBezTo>
                  <a:pt x="835" y="521"/>
                  <a:pt x="835" y="521"/>
                  <a:pt x="835" y="521"/>
                </a:cubicBezTo>
                <a:cubicBezTo>
                  <a:pt x="835" y="521"/>
                  <a:pt x="835" y="521"/>
                  <a:pt x="835" y="521"/>
                </a:cubicBezTo>
                <a:cubicBezTo>
                  <a:pt x="835" y="522"/>
                  <a:pt x="835" y="522"/>
                  <a:pt x="835" y="522"/>
                </a:cubicBezTo>
                <a:cubicBezTo>
                  <a:pt x="835" y="522"/>
                  <a:pt x="835" y="522"/>
                  <a:pt x="835" y="522"/>
                </a:cubicBezTo>
                <a:cubicBezTo>
                  <a:pt x="836" y="522"/>
                  <a:pt x="836" y="523"/>
                  <a:pt x="837" y="522"/>
                </a:cubicBezTo>
                <a:cubicBezTo>
                  <a:pt x="837" y="522"/>
                  <a:pt x="837" y="522"/>
                  <a:pt x="837" y="522"/>
                </a:cubicBezTo>
                <a:cubicBezTo>
                  <a:pt x="837" y="522"/>
                  <a:pt x="837" y="522"/>
                  <a:pt x="838" y="522"/>
                </a:cubicBezTo>
                <a:cubicBezTo>
                  <a:pt x="838" y="521"/>
                  <a:pt x="839" y="521"/>
                  <a:pt x="840" y="521"/>
                </a:cubicBezTo>
                <a:cubicBezTo>
                  <a:pt x="840" y="521"/>
                  <a:pt x="840" y="521"/>
                  <a:pt x="841" y="521"/>
                </a:cubicBezTo>
                <a:cubicBezTo>
                  <a:pt x="841" y="521"/>
                  <a:pt x="841" y="521"/>
                  <a:pt x="841" y="521"/>
                </a:cubicBezTo>
                <a:cubicBezTo>
                  <a:pt x="842" y="522"/>
                  <a:pt x="842" y="523"/>
                  <a:pt x="843" y="524"/>
                </a:cubicBezTo>
                <a:cubicBezTo>
                  <a:pt x="843" y="524"/>
                  <a:pt x="843" y="524"/>
                  <a:pt x="843" y="524"/>
                </a:cubicBezTo>
                <a:cubicBezTo>
                  <a:pt x="844" y="525"/>
                  <a:pt x="844" y="525"/>
                  <a:pt x="844" y="525"/>
                </a:cubicBezTo>
                <a:cubicBezTo>
                  <a:pt x="845" y="525"/>
                  <a:pt x="845" y="525"/>
                  <a:pt x="846" y="525"/>
                </a:cubicBezTo>
                <a:cubicBezTo>
                  <a:pt x="845" y="527"/>
                  <a:pt x="844" y="526"/>
                  <a:pt x="843" y="526"/>
                </a:cubicBezTo>
                <a:cubicBezTo>
                  <a:pt x="842" y="526"/>
                  <a:pt x="840" y="527"/>
                  <a:pt x="839" y="527"/>
                </a:cubicBezTo>
                <a:cubicBezTo>
                  <a:pt x="840" y="528"/>
                  <a:pt x="840" y="530"/>
                  <a:pt x="841" y="530"/>
                </a:cubicBezTo>
                <a:cubicBezTo>
                  <a:pt x="841" y="531"/>
                  <a:pt x="842" y="531"/>
                  <a:pt x="843" y="530"/>
                </a:cubicBezTo>
                <a:cubicBezTo>
                  <a:pt x="843" y="530"/>
                  <a:pt x="843" y="530"/>
                  <a:pt x="843" y="530"/>
                </a:cubicBezTo>
                <a:cubicBezTo>
                  <a:pt x="844" y="530"/>
                  <a:pt x="845" y="530"/>
                  <a:pt x="845" y="530"/>
                </a:cubicBezTo>
                <a:cubicBezTo>
                  <a:pt x="845" y="529"/>
                  <a:pt x="845" y="529"/>
                  <a:pt x="845" y="529"/>
                </a:cubicBezTo>
                <a:cubicBezTo>
                  <a:pt x="847" y="529"/>
                  <a:pt x="848" y="529"/>
                  <a:pt x="849" y="529"/>
                </a:cubicBezTo>
                <a:cubicBezTo>
                  <a:pt x="850" y="530"/>
                  <a:pt x="851" y="530"/>
                  <a:pt x="851" y="529"/>
                </a:cubicBezTo>
                <a:cubicBezTo>
                  <a:pt x="851" y="529"/>
                  <a:pt x="851" y="528"/>
                  <a:pt x="851" y="528"/>
                </a:cubicBezTo>
                <a:cubicBezTo>
                  <a:pt x="852" y="527"/>
                  <a:pt x="854" y="527"/>
                  <a:pt x="855" y="525"/>
                </a:cubicBezTo>
                <a:cubicBezTo>
                  <a:pt x="855" y="525"/>
                  <a:pt x="856" y="525"/>
                  <a:pt x="856" y="526"/>
                </a:cubicBezTo>
                <a:cubicBezTo>
                  <a:pt x="857" y="526"/>
                  <a:pt x="857" y="526"/>
                  <a:pt x="858" y="527"/>
                </a:cubicBezTo>
                <a:cubicBezTo>
                  <a:pt x="858" y="527"/>
                  <a:pt x="858" y="527"/>
                  <a:pt x="858" y="527"/>
                </a:cubicBezTo>
                <a:cubicBezTo>
                  <a:pt x="859" y="528"/>
                  <a:pt x="860" y="527"/>
                  <a:pt x="861" y="526"/>
                </a:cubicBezTo>
                <a:cubicBezTo>
                  <a:pt x="861" y="526"/>
                  <a:pt x="861" y="526"/>
                  <a:pt x="861" y="526"/>
                </a:cubicBezTo>
                <a:cubicBezTo>
                  <a:pt x="861" y="526"/>
                  <a:pt x="862" y="526"/>
                  <a:pt x="862" y="526"/>
                </a:cubicBezTo>
                <a:cubicBezTo>
                  <a:pt x="863" y="526"/>
                  <a:pt x="864" y="526"/>
                  <a:pt x="865" y="526"/>
                </a:cubicBezTo>
                <a:cubicBezTo>
                  <a:pt x="866" y="526"/>
                  <a:pt x="867" y="525"/>
                  <a:pt x="866" y="523"/>
                </a:cubicBezTo>
                <a:cubicBezTo>
                  <a:pt x="866" y="523"/>
                  <a:pt x="866" y="523"/>
                  <a:pt x="865" y="523"/>
                </a:cubicBezTo>
                <a:cubicBezTo>
                  <a:pt x="865" y="522"/>
                  <a:pt x="864" y="522"/>
                  <a:pt x="864" y="522"/>
                </a:cubicBezTo>
                <a:cubicBezTo>
                  <a:pt x="863" y="520"/>
                  <a:pt x="861" y="521"/>
                  <a:pt x="860" y="522"/>
                </a:cubicBezTo>
                <a:cubicBezTo>
                  <a:pt x="860" y="521"/>
                  <a:pt x="860" y="521"/>
                  <a:pt x="860" y="521"/>
                </a:cubicBezTo>
                <a:cubicBezTo>
                  <a:pt x="860" y="519"/>
                  <a:pt x="859" y="517"/>
                  <a:pt x="861" y="516"/>
                </a:cubicBezTo>
                <a:cubicBezTo>
                  <a:pt x="862" y="516"/>
                  <a:pt x="862" y="515"/>
                  <a:pt x="862" y="515"/>
                </a:cubicBezTo>
                <a:cubicBezTo>
                  <a:pt x="862" y="514"/>
                  <a:pt x="862" y="514"/>
                  <a:pt x="862" y="514"/>
                </a:cubicBezTo>
                <a:cubicBezTo>
                  <a:pt x="862" y="514"/>
                  <a:pt x="862" y="513"/>
                  <a:pt x="862" y="513"/>
                </a:cubicBezTo>
                <a:cubicBezTo>
                  <a:pt x="863" y="513"/>
                  <a:pt x="863" y="513"/>
                  <a:pt x="863" y="512"/>
                </a:cubicBezTo>
                <a:cubicBezTo>
                  <a:pt x="864" y="510"/>
                  <a:pt x="866" y="509"/>
                  <a:pt x="868" y="508"/>
                </a:cubicBezTo>
                <a:cubicBezTo>
                  <a:pt x="869" y="507"/>
                  <a:pt x="870" y="505"/>
                  <a:pt x="871" y="505"/>
                </a:cubicBezTo>
                <a:cubicBezTo>
                  <a:pt x="872" y="504"/>
                  <a:pt x="872" y="503"/>
                  <a:pt x="872" y="501"/>
                </a:cubicBezTo>
                <a:cubicBezTo>
                  <a:pt x="873" y="501"/>
                  <a:pt x="873" y="500"/>
                  <a:pt x="874" y="499"/>
                </a:cubicBezTo>
                <a:cubicBezTo>
                  <a:pt x="874" y="499"/>
                  <a:pt x="874" y="499"/>
                  <a:pt x="874" y="499"/>
                </a:cubicBezTo>
                <a:cubicBezTo>
                  <a:pt x="875" y="499"/>
                  <a:pt x="875" y="499"/>
                  <a:pt x="875" y="499"/>
                </a:cubicBezTo>
                <a:cubicBezTo>
                  <a:pt x="875" y="499"/>
                  <a:pt x="875" y="499"/>
                  <a:pt x="875" y="499"/>
                </a:cubicBezTo>
                <a:cubicBezTo>
                  <a:pt x="876" y="498"/>
                  <a:pt x="877" y="498"/>
                  <a:pt x="876" y="497"/>
                </a:cubicBezTo>
                <a:cubicBezTo>
                  <a:pt x="876" y="495"/>
                  <a:pt x="876" y="494"/>
                  <a:pt x="878" y="493"/>
                </a:cubicBezTo>
                <a:cubicBezTo>
                  <a:pt x="878" y="493"/>
                  <a:pt x="878" y="493"/>
                  <a:pt x="878" y="493"/>
                </a:cubicBezTo>
                <a:cubicBezTo>
                  <a:pt x="878" y="493"/>
                  <a:pt x="878" y="493"/>
                  <a:pt x="878" y="493"/>
                </a:cubicBezTo>
                <a:cubicBezTo>
                  <a:pt x="878" y="492"/>
                  <a:pt x="878" y="492"/>
                  <a:pt x="879" y="492"/>
                </a:cubicBezTo>
                <a:cubicBezTo>
                  <a:pt x="879" y="492"/>
                  <a:pt x="880" y="492"/>
                  <a:pt x="880" y="492"/>
                </a:cubicBezTo>
                <a:cubicBezTo>
                  <a:pt x="881" y="492"/>
                  <a:pt x="881" y="492"/>
                  <a:pt x="882" y="491"/>
                </a:cubicBezTo>
                <a:cubicBezTo>
                  <a:pt x="882" y="491"/>
                  <a:pt x="882" y="490"/>
                  <a:pt x="882" y="490"/>
                </a:cubicBezTo>
                <a:cubicBezTo>
                  <a:pt x="883" y="490"/>
                  <a:pt x="883" y="490"/>
                  <a:pt x="884" y="490"/>
                </a:cubicBezTo>
                <a:cubicBezTo>
                  <a:pt x="884" y="490"/>
                  <a:pt x="884" y="490"/>
                  <a:pt x="884" y="490"/>
                </a:cubicBezTo>
                <a:cubicBezTo>
                  <a:pt x="886" y="491"/>
                  <a:pt x="886" y="490"/>
                  <a:pt x="887" y="489"/>
                </a:cubicBezTo>
                <a:cubicBezTo>
                  <a:pt x="888" y="490"/>
                  <a:pt x="890" y="490"/>
                  <a:pt x="891" y="490"/>
                </a:cubicBezTo>
                <a:cubicBezTo>
                  <a:pt x="893" y="489"/>
                  <a:pt x="894" y="489"/>
                  <a:pt x="895" y="491"/>
                </a:cubicBezTo>
                <a:cubicBezTo>
                  <a:pt x="895" y="491"/>
                  <a:pt x="896" y="491"/>
                  <a:pt x="896" y="492"/>
                </a:cubicBezTo>
                <a:cubicBezTo>
                  <a:pt x="896" y="492"/>
                  <a:pt x="896" y="492"/>
                  <a:pt x="896" y="492"/>
                </a:cubicBezTo>
                <a:cubicBezTo>
                  <a:pt x="897" y="492"/>
                  <a:pt x="898" y="492"/>
                  <a:pt x="899" y="491"/>
                </a:cubicBezTo>
                <a:cubicBezTo>
                  <a:pt x="899" y="490"/>
                  <a:pt x="899" y="490"/>
                  <a:pt x="900" y="489"/>
                </a:cubicBezTo>
                <a:cubicBezTo>
                  <a:pt x="900" y="489"/>
                  <a:pt x="901" y="489"/>
                  <a:pt x="901" y="490"/>
                </a:cubicBezTo>
                <a:cubicBezTo>
                  <a:pt x="901" y="491"/>
                  <a:pt x="901" y="492"/>
                  <a:pt x="900" y="493"/>
                </a:cubicBezTo>
                <a:cubicBezTo>
                  <a:pt x="899" y="495"/>
                  <a:pt x="897" y="497"/>
                  <a:pt x="898" y="499"/>
                </a:cubicBezTo>
                <a:cubicBezTo>
                  <a:pt x="898" y="500"/>
                  <a:pt x="898" y="500"/>
                  <a:pt x="898" y="501"/>
                </a:cubicBezTo>
                <a:cubicBezTo>
                  <a:pt x="898" y="501"/>
                  <a:pt x="897" y="501"/>
                  <a:pt x="898" y="502"/>
                </a:cubicBezTo>
                <a:cubicBezTo>
                  <a:pt x="898" y="502"/>
                  <a:pt x="899" y="502"/>
                  <a:pt x="899" y="502"/>
                </a:cubicBezTo>
                <a:cubicBezTo>
                  <a:pt x="900" y="502"/>
                  <a:pt x="900" y="501"/>
                  <a:pt x="900" y="501"/>
                </a:cubicBezTo>
                <a:cubicBezTo>
                  <a:pt x="900" y="501"/>
                  <a:pt x="900" y="501"/>
                  <a:pt x="900" y="501"/>
                </a:cubicBezTo>
                <a:cubicBezTo>
                  <a:pt x="900" y="501"/>
                  <a:pt x="900" y="501"/>
                  <a:pt x="900" y="501"/>
                </a:cubicBezTo>
                <a:cubicBezTo>
                  <a:pt x="901" y="501"/>
                  <a:pt x="901" y="501"/>
                  <a:pt x="901" y="501"/>
                </a:cubicBezTo>
                <a:cubicBezTo>
                  <a:pt x="902" y="501"/>
                  <a:pt x="902" y="501"/>
                  <a:pt x="902" y="501"/>
                </a:cubicBezTo>
                <a:cubicBezTo>
                  <a:pt x="902" y="501"/>
                  <a:pt x="901" y="502"/>
                  <a:pt x="901" y="502"/>
                </a:cubicBezTo>
                <a:cubicBezTo>
                  <a:pt x="901" y="502"/>
                  <a:pt x="901" y="502"/>
                  <a:pt x="901" y="502"/>
                </a:cubicBezTo>
                <a:cubicBezTo>
                  <a:pt x="900" y="503"/>
                  <a:pt x="899" y="505"/>
                  <a:pt x="900" y="506"/>
                </a:cubicBezTo>
                <a:cubicBezTo>
                  <a:pt x="900" y="506"/>
                  <a:pt x="900" y="506"/>
                  <a:pt x="900" y="506"/>
                </a:cubicBezTo>
                <a:cubicBezTo>
                  <a:pt x="900" y="507"/>
                  <a:pt x="900" y="507"/>
                  <a:pt x="900" y="507"/>
                </a:cubicBezTo>
                <a:cubicBezTo>
                  <a:pt x="900" y="507"/>
                  <a:pt x="900" y="507"/>
                  <a:pt x="901" y="506"/>
                </a:cubicBezTo>
                <a:cubicBezTo>
                  <a:pt x="901" y="506"/>
                  <a:pt x="901" y="506"/>
                  <a:pt x="901" y="506"/>
                </a:cubicBezTo>
                <a:cubicBezTo>
                  <a:pt x="902" y="506"/>
                  <a:pt x="903" y="505"/>
                  <a:pt x="903" y="505"/>
                </a:cubicBezTo>
                <a:cubicBezTo>
                  <a:pt x="904" y="505"/>
                  <a:pt x="905" y="505"/>
                  <a:pt x="905" y="504"/>
                </a:cubicBezTo>
                <a:cubicBezTo>
                  <a:pt x="905" y="504"/>
                  <a:pt x="905" y="504"/>
                  <a:pt x="905" y="504"/>
                </a:cubicBezTo>
                <a:cubicBezTo>
                  <a:pt x="907" y="501"/>
                  <a:pt x="909" y="498"/>
                  <a:pt x="912" y="496"/>
                </a:cubicBezTo>
                <a:cubicBezTo>
                  <a:pt x="913" y="496"/>
                  <a:pt x="913" y="495"/>
                  <a:pt x="913" y="495"/>
                </a:cubicBezTo>
                <a:cubicBezTo>
                  <a:pt x="914" y="494"/>
                  <a:pt x="914" y="492"/>
                  <a:pt x="916" y="492"/>
                </a:cubicBezTo>
                <a:cubicBezTo>
                  <a:pt x="916" y="492"/>
                  <a:pt x="917" y="492"/>
                  <a:pt x="917" y="492"/>
                </a:cubicBezTo>
                <a:cubicBezTo>
                  <a:pt x="917" y="491"/>
                  <a:pt x="918" y="491"/>
                  <a:pt x="918" y="491"/>
                </a:cubicBezTo>
                <a:cubicBezTo>
                  <a:pt x="918" y="491"/>
                  <a:pt x="919" y="492"/>
                  <a:pt x="919" y="493"/>
                </a:cubicBezTo>
                <a:cubicBezTo>
                  <a:pt x="919" y="493"/>
                  <a:pt x="919" y="493"/>
                  <a:pt x="919" y="493"/>
                </a:cubicBezTo>
                <a:cubicBezTo>
                  <a:pt x="919" y="493"/>
                  <a:pt x="919" y="493"/>
                  <a:pt x="920" y="493"/>
                </a:cubicBezTo>
                <a:cubicBezTo>
                  <a:pt x="920" y="493"/>
                  <a:pt x="921" y="492"/>
                  <a:pt x="921" y="492"/>
                </a:cubicBezTo>
                <a:cubicBezTo>
                  <a:pt x="921" y="491"/>
                  <a:pt x="921" y="491"/>
                  <a:pt x="921" y="491"/>
                </a:cubicBezTo>
                <a:cubicBezTo>
                  <a:pt x="921" y="491"/>
                  <a:pt x="921" y="491"/>
                  <a:pt x="921" y="491"/>
                </a:cubicBezTo>
                <a:cubicBezTo>
                  <a:pt x="920" y="491"/>
                  <a:pt x="920" y="490"/>
                  <a:pt x="920" y="490"/>
                </a:cubicBezTo>
                <a:cubicBezTo>
                  <a:pt x="919" y="490"/>
                  <a:pt x="919" y="489"/>
                  <a:pt x="920" y="488"/>
                </a:cubicBezTo>
                <a:cubicBezTo>
                  <a:pt x="920" y="487"/>
                  <a:pt x="920" y="486"/>
                  <a:pt x="920" y="486"/>
                </a:cubicBezTo>
                <a:cubicBezTo>
                  <a:pt x="920" y="485"/>
                  <a:pt x="920" y="484"/>
                  <a:pt x="920" y="484"/>
                </a:cubicBezTo>
                <a:cubicBezTo>
                  <a:pt x="921" y="483"/>
                  <a:pt x="921" y="482"/>
                  <a:pt x="921" y="481"/>
                </a:cubicBezTo>
                <a:cubicBezTo>
                  <a:pt x="921" y="480"/>
                  <a:pt x="922" y="479"/>
                  <a:pt x="923" y="479"/>
                </a:cubicBezTo>
                <a:cubicBezTo>
                  <a:pt x="924" y="479"/>
                  <a:pt x="925" y="479"/>
                  <a:pt x="926" y="479"/>
                </a:cubicBezTo>
                <a:cubicBezTo>
                  <a:pt x="927" y="477"/>
                  <a:pt x="929" y="477"/>
                  <a:pt x="931" y="479"/>
                </a:cubicBezTo>
                <a:cubicBezTo>
                  <a:pt x="931" y="479"/>
                  <a:pt x="931" y="478"/>
                  <a:pt x="931" y="478"/>
                </a:cubicBezTo>
                <a:cubicBezTo>
                  <a:pt x="931" y="479"/>
                  <a:pt x="931" y="479"/>
                  <a:pt x="931" y="479"/>
                </a:cubicBezTo>
                <a:cubicBezTo>
                  <a:pt x="932" y="479"/>
                  <a:pt x="932" y="479"/>
                  <a:pt x="932" y="479"/>
                </a:cubicBezTo>
                <a:cubicBezTo>
                  <a:pt x="932" y="480"/>
                  <a:pt x="933" y="480"/>
                  <a:pt x="933" y="480"/>
                </a:cubicBezTo>
                <a:cubicBezTo>
                  <a:pt x="933" y="480"/>
                  <a:pt x="932" y="480"/>
                  <a:pt x="931" y="480"/>
                </a:cubicBezTo>
                <a:cubicBezTo>
                  <a:pt x="930" y="480"/>
                  <a:pt x="928" y="481"/>
                  <a:pt x="927" y="483"/>
                </a:cubicBezTo>
                <a:cubicBezTo>
                  <a:pt x="927" y="483"/>
                  <a:pt x="927" y="484"/>
                  <a:pt x="927" y="485"/>
                </a:cubicBezTo>
                <a:cubicBezTo>
                  <a:pt x="927" y="485"/>
                  <a:pt x="927" y="486"/>
                  <a:pt x="926" y="487"/>
                </a:cubicBezTo>
                <a:cubicBezTo>
                  <a:pt x="926" y="487"/>
                  <a:pt x="926" y="487"/>
                  <a:pt x="926" y="487"/>
                </a:cubicBezTo>
                <a:cubicBezTo>
                  <a:pt x="926" y="489"/>
                  <a:pt x="926" y="490"/>
                  <a:pt x="926" y="491"/>
                </a:cubicBezTo>
                <a:cubicBezTo>
                  <a:pt x="925" y="492"/>
                  <a:pt x="925" y="492"/>
                  <a:pt x="925" y="492"/>
                </a:cubicBezTo>
                <a:cubicBezTo>
                  <a:pt x="925" y="492"/>
                  <a:pt x="925" y="493"/>
                  <a:pt x="925" y="493"/>
                </a:cubicBezTo>
                <a:cubicBezTo>
                  <a:pt x="925" y="493"/>
                  <a:pt x="925" y="493"/>
                  <a:pt x="925" y="493"/>
                </a:cubicBezTo>
                <a:cubicBezTo>
                  <a:pt x="924" y="494"/>
                  <a:pt x="924" y="494"/>
                  <a:pt x="924" y="495"/>
                </a:cubicBezTo>
                <a:cubicBezTo>
                  <a:pt x="925" y="496"/>
                  <a:pt x="925" y="496"/>
                  <a:pt x="926" y="497"/>
                </a:cubicBezTo>
                <a:cubicBezTo>
                  <a:pt x="925" y="498"/>
                  <a:pt x="925" y="499"/>
                  <a:pt x="923" y="500"/>
                </a:cubicBezTo>
                <a:cubicBezTo>
                  <a:pt x="923" y="501"/>
                  <a:pt x="923" y="501"/>
                  <a:pt x="923" y="502"/>
                </a:cubicBezTo>
                <a:cubicBezTo>
                  <a:pt x="924" y="502"/>
                  <a:pt x="924" y="502"/>
                  <a:pt x="924" y="502"/>
                </a:cubicBezTo>
                <a:cubicBezTo>
                  <a:pt x="923" y="503"/>
                  <a:pt x="922" y="503"/>
                  <a:pt x="921" y="504"/>
                </a:cubicBezTo>
                <a:cubicBezTo>
                  <a:pt x="921" y="504"/>
                  <a:pt x="921" y="504"/>
                  <a:pt x="921" y="504"/>
                </a:cubicBezTo>
                <a:cubicBezTo>
                  <a:pt x="919" y="505"/>
                  <a:pt x="918" y="505"/>
                  <a:pt x="917" y="506"/>
                </a:cubicBezTo>
                <a:cubicBezTo>
                  <a:pt x="916" y="507"/>
                  <a:pt x="915" y="507"/>
                  <a:pt x="915" y="508"/>
                </a:cubicBezTo>
                <a:cubicBezTo>
                  <a:pt x="915" y="508"/>
                  <a:pt x="915" y="508"/>
                  <a:pt x="915" y="508"/>
                </a:cubicBezTo>
                <a:cubicBezTo>
                  <a:pt x="914" y="508"/>
                  <a:pt x="913" y="508"/>
                  <a:pt x="912" y="509"/>
                </a:cubicBezTo>
                <a:cubicBezTo>
                  <a:pt x="912" y="509"/>
                  <a:pt x="912" y="509"/>
                  <a:pt x="912" y="509"/>
                </a:cubicBezTo>
                <a:cubicBezTo>
                  <a:pt x="912" y="510"/>
                  <a:pt x="912" y="511"/>
                  <a:pt x="912" y="512"/>
                </a:cubicBezTo>
                <a:cubicBezTo>
                  <a:pt x="912" y="512"/>
                  <a:pt x="911" y="513"/>
                  <a:pt x="910" y="513"/>
                </a:cubicBezTo>
                <a:cubicBezTo>
                  <a:pt x="910" y="514"/>
                  <a:pt x="909" y="514"/>
                  <a:pt x="909" y="515"/>
                </a:cubicBezTo>
                <a:cubicBezTo>
                  <a:pt x="908" y="516"/>
                  <a:pt x="907" y="517"/>
                  <a:pt x="906" y="518"/>
                </a:cubicBezTo>
                <a:cubicBezTo>
                  <a:pt x="906" y="519"/>
                  <a:pt x="905" y="520"/>
                  <a:pt x="904" y="520"/>
                </a:cubicBezTo>
                <a:cubicBezTo>
                  <a:pt x="903" y="521"/>
                  <a:pt x="903" y="521"/>
                  <a:pt x="902" y="521"/>
                </a:cubicBezTo>
                <a:cubicBezTo>
                  <a:pt x="902" y="521"/>
                  <a:pt x="902" y="521"/>
                  <a:pt x="902" y="521"/>
                </a:cubicBezTo>
                <a:cubicBezTo>
                  <a:pt x="902" y="522"/>
                  <a:pt x="902" y="522"/>
                  <a:pt x="902" y="522"/>
                </a:cubicBezTo>
                <a:cubicBezTo>
                  <a:pt x="901" y="522"/>
                  <a:pt x="901" y="523"/>
                  <a:pt x="901" y="523"/>
                </a:cubicBezTo>
                <a:cubicBezTo>
                  <a:pt x="901" y="523"/>
                  <a:pt x="901" y="524"/>
                  <a:pt x="900" y="524"/>
                </a:cubicBezTo>
                <a:cubicBezTo>
                  <a:pt x="900" y="524"/>
                  <a:pt x="900" y="524"/>
                  <a:pt x="899" y="525"/>
                </a:cubicBezTo>
                <a:cubicBezTo>
                  <a:pt x="899" y="525"/>
                  <a:pt x="899" y="526"/>
                  <a:pt x="898" y="526"/>
                </a:cubicBezTo>
                <a:cubicBezTo>
                  <a:pt x="898" y="527"/>
                  <a:pt x="898" y="527"/>
                  <a:pt x="897" y="528"/>
                </a:cubicBezTo>
                <a:cubicBezTo>
                  <a:pt x="897" y="528"/>
                  <a:pt x="897" y="529"/>
                  <a:pt x="897" y="530"/>
                </a:cubicBezTo>
                <a:cubicBezTo>
                  <a:pt x="897" y="530"/>
                  <a:pt x="897" y="531"/>
                  <a:pt x="896" y="531"/>
                </a:cubicBezTo>
                <a:cubicBezTo>
                  <a:pt x="896" y="531"/>
                  <a:pt x="895" y="532"/>
                  <a:pt x="895" y="533"/>
                </a:cubicBezTo>
                <a:cubicBezTo>
                  <a:pt x="893" y="536"/>
                  <a:pt x="890" y="538"/>
                  <a:pt x="887" y="540"/>
                </a:cubicBezTo>
                <a:cubicBezTo>
                  <a:pt x="887" y="541"/>
                  <a:pt x="886" y="542"/>
                  <a:pt x="885" y="542"/>
                </a:cubicBezTo>
                <a:cubicBezTo>
                  <a:pt x="885" y="541"/>
                  <a:pt x="884" y="541"/>
                  <a:pt x="884" y="541"/>
                </a:cubicBezTo>
                <a:cubicBezTo>
                  <a:pt x="883" y="541"/>
                  <a:pt x="883" y="542"/>
                  <a:pt x="882" y="543"/>
                </a:cubicBezTo>
                <a:cubicBezTo>
                  <a:pt x="882" y="543"/>
                  <a:pt x="882" y="543"/>
                  <a:pt x="881" y="544"/>
                </a:cubicBezTo>
                <a:cubicBezTo>
                  <a:pt x="881" y="544"/>
                  <a:pt x="880" y="544"/>
                  <a:pt x="879" y="544"/>
                </a:cubicBezTo>
                <a:cubicBezTo>
                  <a:pt x="879" y="544"/>
                  <a:pt x="879" y="544"/>
                  <a:pt x="879" y="544"/>
                </a:cubicBezTo>
                <a:cubicBezTo>
                  <a:pt x="879" y="544"/>
                  <a:pt x="879" y="544"/>
                  <a:pt x="879" y="544"/>
                </a:cubicBezTo>
                <a:cubicBezTo>
                  <a:pt x="879" y="544"/>
                  <a:pt x="879" y="544"/>
                  <a:pt x="879" y="544"/>
                </a:cubicBezTo>
                <a:cubicBezTo>
                  <a:pt x="879" y="543"/>
                  <a:pt x="878" y="544"/>
                  <a:pt x="878" y="544"/>
                </a:cubicBezTo>
                <a:cubicBezTo>
                  <a:pt x="877" y="544"/>
                  <a:pt x="877" y="545"/>
                  <a:pt x="878" y="545"/>
                </a:cubicBezTo>
                <a:cubicBezTo>
                  <a:pt x="878" y="545"/>
                  <a:pt x="878" y="545"/>
                  <a:pt x="878" y="545"/>
                </a:cubicBezTo>
                <a:cubicBezTo>
                  <a:pt x="878" y="546"/>
                  <a:pt x="878" y="546"/>
                  <a:pt x="879" y="547"/>
                </a:cubicBezTo>
                <a:cubicBezTo>
                  <a:pt x="879" y="548"/>
                  <a:pt x="879" y="548"/>
                  <a:pt x="879" y="548"/>
                </a:cubicBezTo>
                <a:cubicBezTo>
                  <a:pt x="879" y="549"/>
                  <a:pt x="878" y="549"/>
                  <a:pt x="878" y="549"/>
                </a:cubicBezTo>
                <a:cubicBezTo>
                  <a:pt x="878" y="549"/>
                  <a:pt x="878" y="549"/>
                  <a:pt x="878" y="549"/>
                </a:cubicBezTo>
                <a:cubicBezTo>
                  <a:pt x="878" y="549"/>
                  <a:pt x="878" y="550"/>
                  <a:pt x="878" y="550"/>
                </a:cubicBezTo>
                <a:cubicBezTo>
                  <a:pt x="878" y="550"/>
                  <a:pt x="878" y="550"/>
                  <a:pt x="878" y="550"/>
                </a:cubicBezTo>
                <a:cubicBezTo>
                  <a:pt x="878" y="550"/>
                  <a:pt x="877" y="551"/>
                  <a:pt x="877" y="551"/>
                </a:cubicBezTo>
                <a:cubicBezTo>
                  <a:pt x="877" y="552"/>
                  <a:pt x="877" y="552"/>
                  <a:pt x="876" y="553"/>
                </a:cubicBezTo>
                <a:cubicBezTo>
                  <a:pt x="875" y="554"/>
                  <a:pt x="874" y="555"/>
                  <a:pt x="872" y="557"/>
                </a:cubicBezTo>
                <a:cubicBezTo>
                  <a:pt x="872" y="557"/>
                  <a:pt x="872" y="557"/>
                  <a:pt x="872" y="557"/>
                </a:cubicBezTo>
                <a:cubicBezTo>
                  <a:pt x="872" y="558"/>
                  <a:pt x="872" y="558"/>
                  <a:pt x="871" y="559"/>
                </a:cubicBezTo>
                <a:cubicBezTo>
                  <a:pt x="871" y="559"/>
                  <a:pt x="871" y="559"/>
                  <a:pt x="871" y="559"/>
                </a:cubicBezTo>
                <a:cubicBezTo>
                  <a:pt x="871" y="560"/>
                  <a:pt x="871" y="560"/>
                  <a:pt x="871" y="560"/>
                </a:cubicBezTo>
                <a:cubicBezTo>
                  <a:pt x="871" y="560"/>
                  <a:pt x="871" y="561"/>
                  <a:pt x="871" y="561"/>
                </a:cubicBezTo>
                <a:cubicBezTo>
                  <a:pt x="871" y="562"/>
                  <a:pt x="870" y="562"/>
                  <a:pt x="870" y="563"/>
                </a:cubicBezTo>
                <a:cubicBezTo>
                  <a:pt x="870" y="564"/>
                  <a:pt x="870" y="565"/>
                  <a:pt x="870" y="565"/>
                </a:cubicBezTo>
                <a:cubicBezTo>
                  <a:pt x="870" y="566"/>
                  <a:pt x="869" y="567"/>
                  <a:pt x="869" y="568"/>
                </a:cubicBezTo>
                <a:cubicBezTo>
                  <a:pt x="869" y="568"/>
                  <a:pt x="869" y="568"/>
                  <a:pt x="869" y="568"/>
                </a:cubicBezTo>
                <a:cubicBezTo>
                  <a:pt x="869" y="572"/>
                  <a:pt x="869" y="576"/>
                  <a:pt x="869" y="580"/>
                </a:cubicBezTo>
                <a:cubicBezTo>
                  <a:pt x="869" y="581"/>
                  <a:pt x="869" y="581"/>
                  <a:pt x="869" y="581"/>
                </a:cubicBezTo>
                <a:cubicBezTo>
                  <a:pt x="869" y="581"/>
                  <a:pt x="869" y="581"/>
                  <a:pt x="869" y="581"/>
                </a:cubicBezTo>
                <a:cubicBezTo>
                  <a:pt x="870" y="581"/>
                  <a:pt x="870" y="582"/>
                  <a:pt x="870" y="582"/>
                </a:cubicBezTo>
                <a:cubicBezTo>
                  <a:pt x="870" y="583"/>
                  <a:pt x="870" y="583"/>
                  <a:pt x="870" y="583"/>
                </a:cubicBezTo>
                <a:cubicBezTo>
                  <a:pt x="870" y="585"/>
                  <a:pt x="870" y="586"/>
                  <a:pt x="871" y="587"/>
                </a:cubicBezTo>
                <a:cubicBezTo>
                  <a:pt x="871" y="587"/>
                  <a:pt x="871" y="587"/>
                  <a:pt x="871" y="588"/>
                </a:cubicBezTo>
                <a:cubicBezTo>
                  <a:pt x="871" y="589"/>
                  <a:pt x="871" y="589"/>
                  <a:pt x="871" y="590"/>
                </a:cubicBezTo>
                <a:cubicBezTo>
                  <a:pt x="871" y="590"/>
                  <a:pt x="871" y="590"/>
                  <a:pt x="871" y="590"/>
                </a:cubicBezTo>
                <a:cubicBezTo>
                  <a:pt x="871" y="592"/>
                  <a:pt x="871" y="593"/>
                  <a:pt x="871" y="594"/>
                </a:cubicBezTo>
                <a:cubicBezTo>
                  <a:pt x="872" y="594"/>
                  <a:pt x="872" y="594"/>
                  <a:pt x="872" y="594"/>
                </a:cubicBezTo>
                <a:cubicBezTo>
                  <a:pt x="872" y="595"/>
                  <a:pt x="872" y="595"/>
                  <a:pt x="872" y="595"/>
                </a:cubicBezTo>
                <a:cubicBezTo>
                  <a:pt x="872" y="596"/>
                  <a:pt x="872" y="597"/>
                  <a:pt x="872" y="598"/>
                </a:cubicBezTo>
                <a:cubicBezTo>
                  <a:pt x="872" y="599"/>
                  <a:pt x="872" y="599"/>
                  <a:pt x="872" y="599"/>
                </a:cubicBezTo>
                <a:cubicBezTo>
                  <a:pt x="872" y="599"/>
                  <a:pt x="872" y="600"/>
                  <a:pt x="873" y="600"/>
                </a:cubicBezTo>
                <a:cubicBezTo>
                  <a:pt x="873" y="601"/>
                  <a:pt x="872" y="602"/>
                  <a:pt x="873" y="603"/>
                </a:cubicBezTo>
                <a:cubicBezTo>
                  <a:pt x="873" y="603"/>
                  <a:pt x="873" y="603"/>
                  <a:pt x="873" y="604"/>
                </a:cubicBezTo>
                <a:cubicBezTo>
                  <a:pt x="874" y="605"/>
                  <a:pt x="874" y="606"/>
                  <a:pt x="874" y="607"/>
                </a:cubicBezTo>
                <a:cubicBezTo>
                  <a:pt x="874" y="608"/>
                  <a:pt x="874" y="609"/>
                  <a:pt x="875" y="610"/>
                </a:cubicBezTo>
                <a:cubicBezTo>
                  <a:pt x="875" y="611"/>
                  <a:pt x="875" y="611"/>
                  <a:pt x="875" y="611"/>
                </a:cubicBezTo>
                <a:cubicBezTo>
                  <a:pt x="875" y="612"/>
                  <a:pt x="875" y="613"/>
                  <a:pt x="875" y="614"/>
                </a:cubicBezTo>
                <a:cubicBezTo>
                  <a:pt x="875" y="616"/>
                  <a:pt x="875" y="618"/>
                  <a:pt x="875" y="619"/>
                </a:cubicBezTo>
                <a:cubicBezTo>
                  <a:pt x="876" y="620"/>
                  <a:pt x="876" y="620"/>
                  <a:pt x="876" y="621"/>
                </a:cubicBezTo>
                <a:cubicBezTo>
                  <a:pt x="877" y="622"/>
                  <a:pt x="877" y="623"/>
                  <a:pt x="877" y="623"/>
                </a:cubicBezTo>
                <a:cubicBezTo>
                  <a:pt x="877" y="623"/>
                  <a:pt x="877" y="623"/>
                  <a:pt x="877" y="623"/>
                </a:cubicBezTo>
                <a:cubicBezTo>
                  <a:pt x="878" y="623"/>
                  <a:pt x="878" y="622"/>
                  <a:pt x="878" y="622"/>
                </a:cubicBezTo>
                <a:cubicBezTo>
                  <a:pt x="879" y="622"/>
                  <a:pt x="879" y="622"/>
                  <a:pt x="879" y="622"/>
                </a:cubicBezTo>
                <a:cubicBezTo>
                  <a:pt x="879" y="621"/>
                  <a:pt x="880" y="621"/>
                  <a:pt x="880" y="621"/>
                </a:cubicBezTo>
                <a:cubicBezTo>
                  <a:pt x="881" y="620"/>
                  <a:pt x="882" y="619"/>
                  <a:pt x="883" y="618"/>
                </a:cubicBezTo>
                <a:cubicBezTo>
                  <a:pt x="885" y="616"/>
                  <a:pt x="887" y="614"/>
                  <a:pt x="887" y="611"/>
                </a:cubicBezTo>
                <a:cubicBezTo>
                  <a:pt x="887" y="611"/>
                  <a:pt x="887" y="611"/>
                  <a:pt x="887" y="611"/>
                </a:cubicBezTo>
                <a:cubicBezTo>
                  <a:pt x="889" y="610"/>
                  <a:pt x="889" y="609"/>
                  <a:pt x="889" y="608"/>
                </a:cubicBezTo>
                <a:cubicBezTo>
                  <a:pt x="889" y="608"/>
                  <a:pt x="889" y="607"/>
                  <a:pt x="889" y="607"/>
                </a:cubicBezTo>
                <a:cubicBezTo>
                  <a:pt x="889" y="607"/>
                  <a:pt x="889" y="607"/>
                  <a:pt x="889" y="606"/>
                </a:cubicBezTo>
                <a:cubicBezTo>
                  <a:pt x="889" y="606"/>
                  <a:pt x="889" y="605"/>
                  <a:pt x="889" y="605"/>
                </a:cubicBezTo>
                <a:cubicBezTo>
                  <a:pt x="889" y="604"/>
                  <a:pt x="890" y="604"/>
                  <a:pt x="890" y="603"/>
                </a:cubicBezTo>
                <a:cubicBezTo>
                  <a:pt x="890" y="603"/>
                  <a:pt x="889" y="602"/>
                  <a:pt x="889" y="602"/>
                </a:cubicBezTo>
                <a:cubicBezTo>
                  <a:pt x="888" y="602"/>
                  <a:pt x="888" y="602"/>
                  <a:pt x="888" y="601"/>
                </a:cubicBezTo>
                <a:cubicBezTo>
                  <a:pt x="888" y="601"/>
                  <a:pt x="888" y="601"/>
                  <a:pt x="889" y="601"/>
                </a:cubicBezTo>
                <a:cubicBezTo>
                  <a:pt x="889" y="600"/>
                  <a:pt x="889" y="600"/>
                  <a:pt x="889" y="601"/>
                </a:cubicBezTo>
                <a:cubicBezTo>
                  <a:pt x="891" y="602"/>
                  <a:pt x="892" y="601"/>
                  <a:pt x="893" y="600"/>
                </a:cubicBezTo>
                <a:cubicBezTo>
                  <a:pt x="894" y="599"/>
                  <a:pt x="895" y="599"/>
                  <a:pt x="896" y="598"/>
                </a:cubicBezTo>
                <a:cubicBezTo>
                  <a:pt x="897" y="598"/>
                  <a:pt x="898" y="599"/>
                  <a:pt x="899" y="600"/>
                </a:cubicBezTo>
                <a:cubicBezTo>
                  <a:pt x="899" y="600"/>
                  <a:pt x="899" y="599"/>
                  <a:pt x="899" y="599"/>
                </a:cubicBezTo>
                <a:cubicBezTo>
                  <a:pt x="899" y="599"/>
                  <a:pt x="899" y="599"/>
                  <a:pt x="899" y="598"/>
                </a:cubicBezTo>
                <a:cubicBezTo>
                  <a:pt x="898" y="598"/>
                  <a:pt x="898" y="597"/>
                  <a:pt x="898" y="596"/>
                </a:cubicBezTo>
                <a:cubicBezTo>
                  <a:pt x="898" y="596"/>
                  <a:pt x="898" y="595"/>
                  <a:pt x="898" y="595"/>
                </a:cubicBezTo>
                <a:cubicBezTo>
                  <a:pt x="898" y="595"/>
                  <a:pt x="898" y="595"/>
                  <a:pt x="898" y="594"/>
                </a:cubicBezTo>
                <a:cubicBezTo>
                  <a:pt x="898" y="594"/>
                  <a:pt x="898" y="594"/>
                  <a:pt x="898" y="593"/>
                </a:cubicBezTo>
                <a:cubicBezTo>
                  <a:pt x="898" y="593"/>
                  <a:pt x="898" y="593"/>
                  <a:pt x="898" y="593"/>
                </a:cubicBezTo>
                <a:cubicBezTo>
                  <a:pt x="898" y="593"/>
                  <a:pt x="898" y="592"/>
                  <a:pt x="898" y="592"/>
                </a:cubicBezTo>
                <a:cubicBezTo>
                  <a:pt x="898" y="592"/>
                  <a:pt x="898" y="591"/>
                  <a:pt x="898" y="591"/>
                </a:cubicBezTo>
                <a:cubicBezTo>
                  <a:pt x="899" y="589"/>
                  <a:pt x="900" y="587"/>
                  <a:pt x="901" y="586"/>
                </a:cubicBezTo>
                <a:cubicBezTo>
                  <a:pt x="902" y="585"/>
                  <a:pt x="904" y="584"/>
                  <a:pt x="905" y="583"/>
                </a:cubicBezTo>
                <a:cubicBezTo>
                  <a:pt x="906" y="583"/>
                  <a:pt x="906" y="583"/>
                  <a:pt x="907" y="583"/>
                </a:cubicBezTo>
                <a:cubicBezTo>
                  <a:pt x="909" y="584"/>
                  <a:pt x="910" y="584"/>
                  <a:pt x="911" y="582"/>
                </a:cubicBezTo>
                <a:cubicBezTo>
                  <a:pt x="913" y="581"/>
                  <a:pt x="913" y="581"/>
                  <a:pt x="913" y="580"/>
                </a:cubicBezTo>
                <a:cubicBezTo>
                  <a:pt x="913" y="580"/>
                  <a:pt x="913" y="579"/>
                  <a:pt x="912" y="578"/>
                </a:cubicBezTo>
                <a:cubicBezTo>
                  <a:pt x="912" y="578"/>
                  <a:pt x="912" y="578"/>
                  <a:pt x="912" y="578"/>
                </a:cubicBezTo>
                <a:cubicBezTo>
                  <a:pt x="912" y="577"/>
                  <a:pt x="911" y="576"/>
                  <a:pt x="911" y="575"/>
                </a:cubicBezTo>
                <a:cubicBezTo>
                  <a:pt x="911" y="574"/>
                  <a:pt x="911" y="574"/>
                  <a:pt x="911" y="573"/>
                </a:cubicBezTo>
                <a:cubicBezTo>
                  <a:pt x="911" y="572"/>
                  <a:pt x="911" y="571"/>
                  <a:pt x="911" y="570"/>
                </a:cubicBezTo>
                <a:cubicBezTo>
                  <a:pt x="912" y="569"/>
                  <a:pt x="913" y="568"/>
                  <a:pt x="913" y="566"/>
                </a:cubicBezTo>
                <a:cubicBezTo>
                  <a:pt x="912" y="565"/>
                  <a:pt x="913" y="565"/>
                  <a:pt x="914" y="564"/>
                </a:cubicBezTo>
                <a:cubicBezTo>
                  <a:pt x="915" y="564"/>
                  <a:pt x="916" y="564"/>
                  <a:pt x="916" y="563"/>
                </a:cubicBezTo>
                <a:cubicBezTo>
                  <a:pt x="915" y="560"/>
                  <a:pt x="918" y="561"/>
                  <a:pt x="919" y="560"/>
                </a:cubicBezTo>
                <a:cubicBezTo>
                  <a:pt x="918" y="561"/>
                  <a:pt x="918" y="562"/>
                  <a:pt x="918" y="562"/>
                </a:cubicBezTo>
                <a:cubicBezTo>
                  <a:pt x="917" y="563"/>
                  <a:pt x="917" y="563"/>
                  <a:pt x="917" y="564"/>
                </a:cubicBezTo>
                <a:cubicBezTo>
                  <a:pt x="918" y="565"/>
                  <a:pt x="918" y="565"/>
                  <a:pt x="919" y="566"/>
                </a:cubicBezTo>
                <a:cubicBezTo>
                  <a:pt x="919" y="566"/>
                  <a:pt x="920" y="566"/>
                  <a:pt x="921" y="564"/>
                </a:cubicBezTo>
                <a:cubicBezTo>
                  <a:pt x="922" y="564"/>
                  <a:pt x="922" y="563"/>
                  <a:pt x="922" y="563"/>
                </a:cubicBezTo>
                <a:cubicBezTo>
                  <a:pt x="921" y="561"/>
                  <a:pt x="921" y="560"/>
                  <a:pt x="921" y="558"/>
                </a:cubicBezTo>
                <a:cubicBezTo>
                  <a:pt x="921" y="558"/>
                  <a:pt x="921" y="557"/>
                  <a:pt x="921" y="557"/>
                </a:cubicBezTo>
                <a:cubicBezTo>
                  <a:pt x="920" y="557"/>
                  <a:pt x="920" y="557"/>
                  <a:pt x="919" y="557"/>
                </a:cubicBezTo>
                <a:cubicBezTo>
                  <a:pt x="919" y="557"/>
                  <a:pt x="919" y="557"/>
                  <a:pt x="919" y="557"/>
                </a:cubicBezTo>
                <a:cubicBezTo>
                  <a:pt x="918" y="557"/>
                  <a:pt x="918" y="556"/>
                  <a:pt x="918" y="556"/>
                </a:cubicBezTo>
                <a:cubicBezTo>
                  <a:pt x="918" y="554"/>
                  <a:pt x="918" y="553"/>
                  <a:pt x="918" y="551"/>
                </a:cubicBezTo>
                <a:cubicBezTo>
                  <a:pt x="917" y="550"/>
                  <a:pt x="918" y="549"/>
                  <a:pt x="919" y="548"/>
                </a:cubicBezTo>
                <a:cubicBezTo>
                  <a:pt x="920" y="547"/>
                  <a:pt x="921" y="546"/>
                  <a:pt x="921" y="545"/>
                </a:cubicBezTo>
                <a:cubicBezTo>
                  <a:pt x="921" y="544"/>
                  <a:pt x="921" y="544"/>
                  <a:pt x="921" y="544"/>
                </a:cubicBezTo>
                <a:cubicBezTo>
                  <a:pt x="920" y="544"/>
                  <a:pt x="920" y="544"/>
                  <a:pt x="920" y="544"/>
                </a:cubicBezTo>
                <a:cubicBezTo>
                  <a:pt x="920" y="543"/>
                  <a:pt x="919" y="543"/>
                  <a:pt x="919" y="543"/>
                </a:cubicBezTo>
                <a:cubicBezTo>
                  <a:pt x="918" y="543"/>
                  <a:pt x="918" y="543"/>
                  <a:pt x="918" y="542"/>
                </a:cubicBezTo>
                <a:cubicBezTo>
                  <a:pt x="917" y="542"/>
                  <a:pt x="917" y="542"/>
                  <a:pt x="917" y="542"/>
                </a:cubicBezTo>
                <a:cubicBezTo>
                  <a:pt x="917" y="542"/>
                  <a:pt x="917" y="542"/>
                  <a:pt x="917" y="542"/>
                </a:cubicBezTo>
                <a:cubicBezTo>
                  <a:pt x="916" y="542"/>
                  <a:pt x="916" y="543"/>
                  <a:pt x="916" y="543"/>
                </a:cubicBezTo>
                <a:cubicBezTo>
                  <a:pt x="916" y="544"/>
                  <a:pt x="915" y="544"/>
                  <a:pt x="915" y="544"/>
                </a:cubicBezTo>
                <a:cubicBezTo>
                  <a:pt x="915" y="544"/>
                  <a:pt x="915" y="544"/>
                  <a:pt x="914" y="544"/>
                </a:cubicBezTo>
                <a:cubicBezTo>
                  <a:pt x="914" y="543"/>
                  <a:pt x="914" y="543"/>
                  <a:pt x="914" y="544"/>
                </a:cubicBezTo>
                <a:cubicBezTo>
                  <a:pt x="913" y="544"/>
                  <a:pt x="913" y="544"/>
                  <a:pt x="913" y="544"/>
                </a:cubicBezTo>
                <a:cubicBezTo>
                  <a:pt x="913" y="544"/>
                  <a:pt x="913" y="544"/>
                  <a:pt x="913" y="544"/>
                </a:cubicBezTo>
                <a:cubicBezTo>
                  <a:pt x="913" y="543"/>
                  <a:pt x="913" y="543"/>
                  <a:pt x="913" y="543"/>
                </a:cubicBezTo>
                <a:cubicBezTo>
                  <a:pt x="913" y="539"/>
                  <a:pt x="913" y="539"/>
                  <a:pt x="913" y="539"/>
                </a:cubicBezTo>
                <a:cubicBezTo>
                  <a:pt x="913" y="538"/>
                  <a:pt x="913" y="538"/>
                  <a:pt x="913" y="538"/>
                </a:cubicBezTo>
                <a:cubicBezTo>
                  <a:pt x="914" y="537"/>
                  <a:pt x="913" y="537"/>
                  <a:pt x="914" y="536"/>
                </a:cubicBezTo>
                <a:cubicBezTo>
                  <a:pt x="914" y="535"/>
                  <a:pt x="915" y="534"/>
                  <a:pt x="915" y="533"/>
                </a:cubicBezTo>
                <a:cubicBezTo>
                  <a:pt x="915" y="533"/>
                  <a:pt x="915" y="532"/>
                  <a:pt x="915" y="532"/>
                </a:cubicBezTo>
                <a:cubicBezTo>
                  <a:pt x="917" y="531"/>
                  <a:pt x="919" y="530"/>
                  <a:pt x="919" y="527"/>
                </a:cubicBezTo>
                <a:cubicBezTo>
                  <a:pt x="919" y="527"/>
                  <a:pt x="920" y="527"/>
                  <a:pt x="920" y="527"/>
                </a:cubicBezTo>
                <a:cubicBezTo>
                  <a:pt x="920" y="527"/>
                  <a:pt x="921" y="527"/>
                  <a:pt x="921" y="527"/>
                </a:cubicBezTo>
                <a:cubicBezTo>
                  <a:pt x="921" y="527"/>
                  <a:pt x="921" y="526"/>
                  <a:pt x="921" y="526"/>
                </a:cubicBezTo>
                <a:cubicBezTo>
                  <a:pt x="919" y="525"/>
                  <a:pt x="920" y="525"/>
                  <a:pt x="921" y="525"/>
                </a:cubicBezTo>
                <a:cubicBezTo>
                  <a:pt x="922" y="524"/>
                  <a:pt x="922" y="523"/>
                  <a:pt x="921" y="523"/>
                </a:cubicBezTo>
                <a:cubicBezTo>
                  <a:pt x="921" y="523"/>
                  <a:pt x="921" y="523"/>
                  <a:pt x="921" y="523"/>
                </a:cubicBezTo>
                <a:cubicBezTo>
                  <a:pt x="921" y="523"/>
                  <a:pt x="921" y="522"/>
                  <a:pt x="921" y="522"/>
                </a:cubicBezTo>
                <a:cubicBezTo>
                  <a:pt x="920" y="521"/>
                  <a:pt x="921" y="521"/>
                  <a:pt x="922" y="520"/>
                </a:cubicBezTo>
                <a:cubicBezTo>
                  <a:pt x="923" y="519"/>
                  <a:pt x="922" y="518"/>
                  <a:pt x="922" y="517"/>
                </a:cubicBezTo>
                <a:cubicBezTo>
                  <a:pt x="923" y="517"/>
                  <a:pt x="923" y="516"/>
                  <a:pt x="923" y="516"/>
                </a:cubicBezTo>
                <a:cubicBezTo>
                  <a:pt x="924" y="516"/>
                  <a:pt x="925" y="517"/>
                  <a:pt x="924" y="515"/>
                </a:cubicBezTo>
                <a:cubicBezTo>
                  <a:pt x="924" y="515"/>
                  <a:pt x="924" y="515"/>
                  <a:pt x="924" y="515"/>
                </a:cubicBezTo>
                <a:cubicBezTo>
                  <a:pt x="924" y="515"/>
                  <a:pt x="924" y="515"/>
                  <a:pt x="924" y="515"/>
                </a:cubicBezTo>
                <a:cubicBezTo>
                  <a:pt x="924" y="515"/>
                  <a:pt x="924" y="515"/>
                  <a:pt x="924" y="515"/>
                </a:cubicBezTo>
                <a:cubicBezTo>
                  <a:pt x="925" y="514"/>
                  <a:pt x="925" y="515"/>
                  <a:pt x="925" y="515"/>
                </a:cubicBezTo>
                <a:cubicBezTo>
                  <a:pt x="926" y="515"/>
                  <a:pt x="927" y="515"/>
                  <a:pt x="928" y="515"/>
                </a:cubicBezTo>
                <a:cubicBezTo>
                  <a:pt x="928" y="515"/>
                  <a:pt x="928" y="514"/>
                  <a:pt x="928" y="514"/>
                </a:cubicBezTo>
                <a:cubicBezTo>
                  <a:pt x="928" y="514"/>
                  <a:pt x="928" y="514"/>
                  <a:pt x="928" y="514"/>
                </a:cubicBezTo>
                <a:cubicBezTo>
                  <a:pt x="929" y="514"/>
                  <a:pt x="930" y="514"/>
                  <a:pt x="930" y="515"/>
                </a:cubicBezTo>
                <a:cubicBezTo>
                  <a:pt x="931" y="515"/>
                  <a:pt x="931" y="516"/>
                  <a:pt x="931" y="516"/>
                </a:cubicBezTo>
                <a:cubicBezTo>
                  <a:pt x="931" y="516"/>
                  <a:pt x="931" y="516"/>
                  <a:pt x="931" y="516"/>
                </a:cubicBezTo>
                <a:cubicBezTo>
                  <a:pt x="932" y="518"/>
                  <a:pt x="933" y="517"/>
                  <a:pt x="933" y="516"/>
                </a:cubicBezTo>
                <a:cubicBezTo>
                  <a:pt x="934" y="515"/>
                  <a:pt x="934" y="515"/>
                  <a:pt x="933" y="514"/>
                </a:cubicBezTo>
                <a:cubicBezTo>
                  <a:pt x="935" y="513"/>
                  <a:pt x="936" y="512"/>
                  <a:pt x="937" y="511"/>
                </a:cubicBezTo>
                <a:cubicBezTo>
                  <a:pt x="938" y="511"/>
                  <a:pt x="938" y="511"/>
                  <a:pt x="938" y="511"/>
                </a:cubicBezTo>
                <a:cubicBezTo>
                  <a:pt x="939" y="509"/>
                  <a:pt x="940" y="509"/>
                  <a:pt x="941" y="509"/>
                </a:cubicBezTo>
                <a:cubicBezTo>
                  <a:pt x="941" y="509"/>
                  <a:pt x="941" y="509"/>
                  <a:pt x="941" y="509"/>
                </a:cubicBezTo>
                <a:cubicBezTo>
                  <a:pt x="941" y="512"/>
                  <a:pt x="941" y="512"/>
                  <a:pt x="941" y="512"/>
                </a:cubicBezTo>
                <a:cubicBezTo>
                  <a:pt x="941" y="513"/>
                  <a:pt x="941" y="513"/>
                  <a:pt x="941" y="513"/>
                </a:cubicBezTo>
                <a:cubicBezTo>
                  <a:pt x="940" y="515"/>
                  <a:pt x="940" y="516"/>
                  <a:pt x="941" y="517"/>
                </a:cubicBezTo>
                <a:cubicBezTo>
                  <a:pt x="943" y="517"/>
                  <a:pt x="943" y="515"/>
                  <a:pt x="945" y="513"/>
                </a:cubicBezTo>
                <a:cubicBezTo>
                  <a:pt x="946" y="512"/>
                  <a:pt x="946" y="510"/>
                  <a:pt x="948" y="510"/>
                </a:cubicBezTo>
                <a:cubicBezTo>
                  <a:pt x="949" y="510"/>
                  <a:pt x="950" y="509"/>
                  <a:pt x="951" y="508"/>
                </a:cubicBezTo>
                <a:cubicBezTo>
                  <a:pt x="952" y="508"/>
                  <a:pt x="953" y="508"/>
                  <a:pt x="954" y="507"/>
                </a:cubicBezTo>
                <a:cubicBezTo>
                  <a:pt x="956" y="506"/>
                  <a:pt x="958" y="507"/>
                  <a:pt x="960" y="507"/>
                </a:cubicBezTo>
                <a:cubicBezTo>
                  <a:pt x="961" y="507"/>
                  <a:pt x="962" y="507"/>
                  <a:pt x="962" y="507"/>
                </a:cubicBezTo>
                <a:cubicBezTo>
                  <a:pt x="963" y="508"/>
                  <a:pt x="963" y="508"/>
                  <a:pt x="963" y="509"/>
                </a:cubicBezTo>
                <a:cubicBezTo>
                  <a:pt x="963" y="509"/>
                  <a:pt x="963" y="509"/>
                  <a:pt x="963" y="509"/>
                </a:cubicBezTo>
                <a:cubicBezTo>
                  <a:pt x="964" y="509"/>
                  <a:pt x="964" y="509"/>
                  <a:pt x="964" y="509"/>
                </a:cubicBezTo>
                <a:cubicBezTo>
                  <a:pt x="965" y="510"/>
                  <a:pt x="965" y="511"/>
                  <a:pt x="966" y="512"/>
                </a:cubicBezTo>
                <a:cubicBezTo>
                  <a:pt x="966" y="512"/>
                  <a:pt x="966" y="512"/>
                  <a:pt x="966" y="512"/>
                </a:cubicBezTo>
                <a:cubicBezTo>
                  <a:pt x="966" y="512"/>
                  <a:pt x="966" y="512"/>
                  <a:pt x="966" y="512"/>
                </a:cubicBezTo>
                <a:cubicBezTo>
                  <a:pt x="966" y="513"/>
                  <a:pt x="966" y="514"/>
                  <a:pt x="967" y="514"/>
                </a:cubicBezTo>
                <a:cubicBezTo>
                  <a:pt x="967" y="515"/>
                  <a:pt x="967" y="515"/>
                  <a:pt x="967" y="515"/>
                </a:cubicBezTo>
                <a:cubicBezTo>
                  <a:pt x="968" y="515"/>
                  <a:pt x="969" y="516"/>
                  <a:pt x="969" y="515"/>
                </a:cubicBezTo>
                <a:cubicBezTo>
                  <a:pt x="970" y="515"/>
                  <a:pt x="970" y="514"/>
                  <a:pt x="970" y="514"/>
                </a:cubicBezTo>
                <a:cubicBezTo>
                  <a:pt x="970" y="512"/>
                  <a:pt x="971" y="511"/>
                  <a:pt x="972" y="509"/>
                </a:cubicBezTo>
                <a:cubicBezTo>
                  <a:pt x="972" y="509"/>
                  <a:pt x="973" y="509"/>
                  <a:pt x="973" y="508"/>
                </a:cubicBezTo>
                <a:cubicBezTo>
                  <a:pt x="974" y="507"/>
                  <a:pt x="975" y="507"/>
                  <a:pt x="976" y="506"/>
                </a:cubicBezTo>
                <a:cubicBezTo>
                  <a:pt x="977" y="505"/>
                  <a:pt x="978" y="504"/>
                  <a:pt x="979" y="504"/>
                </a:cubicBezTo>
                <a:cubicBezTo>
                  <a:pt x="981" y="503"/>
                  <a:pt x="981" y="502"/>
                  <a:pt x="981" y="501"/>
                </a:cubicBezTo>
                <a:cubicBezTo>
                  <a:pt x="981" y="500"/>
                  <a:pt x="981" y="500"/>
                  <a:pt x="981" y="500"/>
                </a:cubicBezTo>
                <a:cubicBezTo>
                  <a:pt x="983" y="501"/>
                  <a:pt x="983" y="501"/>
                  <a:pt x="983" y="498"/>
                </a:cubicBezTo>
                <a:cubicBezTo>
                  <a:pt x="983" y="498"/>
                  <a:pt x="983" y="499"/>
                  <a:pt x="983" y="499"/>
                </a:cubicBezTo>
                <a:cubicBezTo>
                  <a:pt x="984" y="499"/>
                  <a:pt x="985" y="498"/>
                  <a:pt x="986" y="498"/>
                </a:cubicBezTo>
                <a:cubicBezTo>
                  <a:pt x="986" y="497"/>
                  <a:pt x="987" y="497"/>
                  <a:pt x="986" y="496"/>
                </a:cubicBezTo>
                <a:cubicBezTo>
                  <a:pt x="986" y="496"/>
                  <a:pt x="986" y="496"/>
                  <a:pt x="986" y="496"/>
                </a:cubicBezTo>
                <a:cubicBezTo>
                  <a:pt x="985" y="496"/>
                  <a:pt x="985" y="496"/>
                  <a:pt x="986" y="495"/>
                </a:cubicBezTo>
                <a:cubicBezTo>
                  <a:pt x="986" y="495"/>
                  <a:pt x="986" y="495"/>
                  <a:pt x="986" y="495"/>
                </a:cubicBezTo>
                <a:cubicBezTo>
                  <a:pt x="986" y="495"/>
                  <a:pt x="986" y="495"/>
                  <a:pt x="986" y="495"/>
                </a:cubicBezTo>
                <a:cubicBezTo>
                  <a:pt x="987" y="495"/>
                  <a:pt x="987" y="495"/>
                  <a:pt x="987" y="495"/>
                </a:cubicBezTo>
                <a:cubicBezTo>
                  <a:pt x="987" y="496"/>
                  <a:pt x="988" y="496"/>
                  <a:pt x="989" y="495"/>
                </a:cubicBezTo>
                <a:cubicBezTo>
                  <a:pt x="989" y="494"/>
                  <a:pt x="991" y="493"/>
                  <a:pt x="991" y="492"/>
                </a:cubicBezTo>
                <a:cubicBezTo>
                  <a:pt x="991" y="491"/>
                  <a:pt x="991" y="491"/>
                  <a:pt x="992" y="492"/>
                </a:cubicBezTo>
                <a:cubicBezTo>
                  <a:pt x="993" y="492"/>
                  <a:pt x="994" y="492"/>
                  <a:pt x="993" y="491"/>
                </a:cubicBezTo>
                <a:cubicBezTo>
                  <a:pt x="993" y="489"/>
                  <a:pt x="994" y="489"/>
                  <a:pt x="995" y="489"/>
                </a:cubicBezTo>
                <a:cubicBezTo>
                  <a:pt x="997" y="490"/>
                  <a:pt x="998" y="489"/>
                  <a:pt x="999" y="488"/>
                </a:cubicBezTo>
                <a:cubicBezTo>
                  <a:pt x="1001" y="487"/>
                  <a:pt x="1003" y="485"/>
                  <a:pt x="1005" y="485"/>
                </a:cubicBezTo>
                <a:cubicBezTo>
                  <a:pt x="1007" y="484"/>
                  <a:pt x="1009" y="482"/>
                  <a:pt x="1011" y="481"/>
                </a:cubicBezTo>
                <a:cubicBezTo>
                  <a:pt x="1012" y="480"/>
                  <a:pt x="1012" y="480"/>
                  <a:pt x="1011" y="480"/>
                </a:cubicBezTo>
                <a:cubicBezTo>
                  <a:pt x="1012" y="479"/>
                  <a:pt x="1012" y="479"/>
                  <a:pt x="1012" y="479"/>
                </a:cubicBezTo>
                <a:cubicBezTo>
                  <a:pt x="1012" y="479"/>
                  <a:pt x="1013" y="480"/>
                  <a:pt x="1013" y="480"/>
                </a:cubicBezTo>
                <a:cubicBezTo>
                  <a:pt x="1013" y="480"/>
                  <a:pt x="1013" y="480"/>
                  <a:pt x="1014" y="480"/>
                </a:cubicBezTo>
                <a:cubicBezTo>
                  <a:pt x="1014" y="479"/>
                  <a:pt x="1015" y="479"/>
                  <a:pt x="1016" y="479"/>
                </a:cubicBezTo>
                <a:cubicBezTo>
                  <a:pt x="1016" y="479"/>
                  <a:pt x="1016" y="479"/>
                  <a:pt x="1016" y="479"/>
                </a:cubicBezTo>
                <a:cubicBezTo>
                  <a:pt x="1016" y="479"/>
                  <a:pt x="1016" y="479"/>
                  <a:pt x="1016" y="479"/>
                </a:cubicBezTo>
                <a:cubicBezTo>
                  <a:pt x="1015" y="479"/>
                  <a:pt x="1015" y="479"/>
                  <a:pt x="1014" y="478"/>
                </a:cubicBezTo>
                <a:cubicBezTo>
                  <a:pt x="1014" y="478"/>
                  <a:pt x="1014" y="477"/>
                  <a:pt x="1014" y="476"/>
                </a:cubicBezTo>
                <a:cubicBezTo>
                  <a:pt x="1014" y="476"/>
                  <a:pt x="1014" y="475"/>
                  <a:pt x="1014" y="475"/>
                </a:cubicBezTo>
                <a:cubicBezTo>
                  <a:pt x="1014" y="475"/>
                  <a:pt x="1015" y="475"/>
                  <a:pt x="1015" y="475"/>
                </a:cubicBezTo>
                <a:cubicBezTo>
                  <a:pt x="1015" y="475"/>
                  <a:pt x="1015" y="476"/>
                  <a:pt x="1015" y="476"/>
                </a:cubicBezTo>
                <a:cubicBezTo>
                  <a:pt x="1015" y="476"/>
                  <a:pt x="1015" y="476"/>
                  <a:pt x="1015" y="476"/>
                </a:cubicBezTo>
                <a:cubicBezTo>
                  <a:pt x="1016" y="477"/>
                  <a:pt x="1016" y="477"/>
                  <a:pt x="1017" y="477"/>
                </a:cubicBezTo>
                <a:cubicBezTo>
                  <a:pt x="1017" y="477"/>
                  <a:pt x="1017" y="478"/>
                  <a:pt x="1017" y="478"/>
                </a:cubicBezTo>
                <a:cubicBezTo>
                  <a:pt x="1017" y="478"/>
                  <a:pt x="1017" y="478"/>
                  <a:pt x="1017" y="479"/>
                </a:cubicBezTo>
                <a:cubicBezTo>
                  <a:pt x="1017" y="479"/>
                  <a:pt x="1017" y="479"/>
                  <a:pt x="1017" y="479"/>
                </a:cubicBezTo>
                <a:cubicBezTo>
                  <a:pt x="1021" y="479"/>
                  <a:pt x="1023" y="480"/>
                  <a:pt x="1026" y="481"/>
                </a:cubicBezTo>
                <a:cubicBezTo>
                  <a:pt x="1027" y="482"/>
                  <a:pt x="1027" y="483"/>
                  <a:pt x="1028" y="482"/>
                </a:cubicBezTo>
                <a:cubicBezTo>
                  <a:pt x="1029" y="482"/>
                  <a:pt x="1028" y="481"/>
                  <a:pt x="1028" y="480"/>
                </a:cubicBezTo>
                <a:cubicBezTo>
                  <a:pt x="1028" y="480"/>
                  <a:pt x="1028" y="480"/>
                  <a:pt x="1028" y="479"/>
                </a:cubicBezTo>
                <a:cubicBezTo>
                  <a:pt x="1028" y="479"/>
                  <a:pt x="1028" y="479"/>
                  <a:pt x="1028" y="479"/>
                </a:cubicBezTo>
                <a:cubicBezTo>
                  <a:pt x="1028" y="480"/>
                  <a:pt x="1029" y="480"/>
                  <a:pt x="1029" y="480"/>
                </a:cubicBezTo>
                <a:cubicBezTo>
                  <a:pt x="1029" y="480"/>
                  <a:pt x="1030" y="480"/>
                  <a:pt x="1030" y="479"/>
                </a:cubicBezTo>
                <a:cubicBezTo>
                  <a:pt x="1032" y="477"/>
                  <a:pt x="1032" y="476"/>
                  <a:pt x="1030" y="474"/>
                </a:cubicBezTo>
                <a:cubicBezTo>
                  <a:pt x="1030" y="474"/>
                  <a:pt x="1030" y="474"/>
                  <a:pt x="1030" y="474"/>
                </a:cubicBezTo>
                <a:cubicBezTo>
                  <a:pt x="1030" y="474"/>
                  <a:pt x="1030" y="473"/>
                  <a:pt x="1030" y="473"/>
                </a:cubicBezTo>
                <a:cubicBezTo>
                  <a:pt x="1030" y="473"/>
                  <a:pt x="1030" y="473"/>
                  <a:pt x="1030" y="473"/>
                </a:cubicBezTo>
                <a:cubicBezTo>
                  <a:pt x="1030" y="473"/>
                  <a:pt x="1030" y="473"/>
                  <a:pt x="1029" y="473"/>
                </a:cubicBezTo>
                <a:cubicBezTo>
                  <a:pt x="1029" y="473"/>
                  <a:pt x="1028" y="473"/>
                  <a:pt x="1028" y="472"/>
                </a:cubicBezTo>
                <a:cubicBezTo>
                  <a:pt x="1028" y="472"/>
                  <a:pt x="1029" y="472"/>
                  <a:pt x="1029" y="472"/>
                </a:cubicBezTo>
                <a:cubicBezTo>
                  <a:pt x="1030" y="472"/>
                  <a:pt x="1030" y="471"/>
                  <a:pt x="1030" y="470"/>
                </a:cubicBezTo>
                <a:cubicBezTo>
                  <a:pt x="1029" y="469"/>
                  <a:pt x="1028" y="469"/>
                  <a:pt x="1027" y="468"/>
                </a:cubicBezTo>
                <a:cubicBezTo>
                  <a:pt x="1027" y="466"/>
                  <a:pt x="1025" y="466"/>
                  <a:pt x="1025" y="464"/>
                </a:cubicBezTo>
                <a:cubicBezTo>
                  <a:pt x="1025" y="464"/>
                  <a:pt x="1025" y="464"/>
                  <a:pt x="1024" y="464"/>
                </a:cubicBezTo>
                <a:cubicBezTo>
                  <a:pt x="1024" y="464"/>
                  <a:pt x="1023" y="464"/>
                  <a:pt x="1023" y="464"/>
                </a:cubicBezTo>
                <a:cubicBezTo>
                  <a:pt x="1023" y="462"/>
                  <a:pt x="1024" y="463"/>
                  <a:pt x="1025" y="463"/>
                </a:cubicBezTo>
                <a:cubicBezTo>
                  <a:pt x="1026" y="463"/>
                  <a:pt x="1026" y="462"/>
                  <a:pt x="1026" y="462"/>
                </a:cubicBezTo>
                <a:cubicBezTo>
                  <a:pt x="1025" y="460"/>
                  <a:pt x="1026" y="457"/>
                  <a:pt x="1023" y="458"/>
                </a:cubicBezTo>
                <a:cubicBezTo>
                  <a:pt x="1023" y="458"/>
                  <a:pt x="1023" y="457"/>
                  <a:pt x="1023" y="457"/>
                </a:cubicBezTo>
                <a:cubicBezTo>
                  <a:pt x="1023" y="457"/>
                  <a:pt x="1025" y="457"/>
                  <a:pt x="1024" y="455"/>
                </a:cubicBezTo>
                <a:cubicBezTo>
                  <a:pt x="1024" y="455"/>
                  <a:pt x="1024" y="454"/>
                  <a:pt x="1023" y="453"/>
                </a:cubicBezTo>
                <a:cubicBezTo>
                  <a:pt x="1023" y="453"/>
                  <a:pt x="1023" y="453"/>
                  <a:pt x="1023" y="452"/>
                </a:cubicBezTo>
                <a:cubicBezTo>
                  <a:pt x="1022" y="454"/>
                  <a:pt x="1020" y="454"/>
                  <a:pt x="1019" y="453"/>
                </a:cubicBezTo>
                <a:cubicBezTo>
                  <a:pt x="1017" y="451"/>
                  <a:pt x="1016" y="450"/>
                  <a:pt x="1017" y="447"/>
                </a:cubicBezTo>
                <a:cubicBezTo>
                  <a:pt x="1017" y="447"/>
                  <a:pt x="1017" y="446"/>
                  <a:pt x="1017" y="446"/>
                </a:cubicBezTo>
                <a:cubicBezTo>
                  <a:pt x="1016" y="445"/>
                  <a:pt x="1016" y="446"/>
                  <a:pt x="1015" y="447"/>
                </a:cubicBezTo>
                <a:cubicBezTo>
                  <a:pt x="1014" y="447"/>
                  <a:pt x="1013" y="447"/>
                  <a:pt x="1013" y="448"/>
                </a:cubicBezTo>
                <a:cubicBezTo>
                  <a:pt x="1013" y="448"/>
                  <a:pt x="1013" y="448"/>
                  <a:pt x="1013" y="448"/>
                </a:cubicBezTo>
                <a:cubicBezTo>
                  <a:pt x="1011" y="448"/>
                  <a:pt x="1009" y="446"/>
                  <a:pt x="1009" y="444"/>
                </a:cubicBezTo>
                <a:cubicBezTo>
                  <a:pt x="1009" y="444"/>
                  <a:pt x="1009" y="444"/>
                  <a:pt x="1010" y="444"/>
                </a:cubicBezTo>
                <a:cubicBezTo>
                  <a:pt x="1010" y="444"/>
                  <a:pt x="1010" y="445"/>
                  <a:pt x="1012" y="444"/>
                </a:cubicBezTo>
                <a:cubicBezTo>
                  <a:pt x="1012" y="444"/>
                  <a:pt x="1013" y="444"/>
                  <a:pt x="1014" y="445"/>
                </a:cubicBezTo>
                <a:cubicBezTo>
                  <a:pt x="1014" y="445"/>
                  <a:pt x="1015" y="445"/>
                  <a:pt x="1015" y="444"/>
                </a:cubicBezTo>
                <a:cubicBezTo>
                  <a:pt x="1015" y="442"/>
                  <a:pt x="1016" y="443"/>
                  <a:pt x="1017" y="443"/>
                </a:cubicBezTo>
                <a:cubicBezTo>
                  <a:pt x="1017" y="444"/>
                  <a:pt x="1016" y="445"/>
                  <a:pt x="1018" y="445"/>
                </a:cubicBezTo>
                <a:cubicBezTo>
                  <a:pt x="1018" y="445"/>
                  <a:pt x="1018" y="447"/>
                  <a:pt x="1019" y="447"/>
                </a:cubicBezTo>
                <a:cubicBezTo>
                  <a:pt x="1021" y="447"/>
                  <a:pt x="1023" y="447"/>
                  <a:pt x="1025" y="447"/>
                </a:cubicBezTo>
                <a:cubicBezTo>
                  <a:pt x="1026" y="447"/>
                  <a:pt x="1026" y="447"/>
                  <a:pt x="1027" y="447"/>
                </a:cubicBezTo>
                <a:cubicBezTo>
                  <a:pt x="1028" y="446"/>
                  <a:pt x="1028" y="445"/>
                  <a:pt x="1030" y="445"/>
                </a:cubicBezTo>
                <a:cubicBezTo>
                  <a:pt x="1031" y="445"/>
                  <a:pt x="1032" y="444"/>
                  <a:pt x="1032" y="443"/>
                </a:cubicBezTo>
                <a:cubicBezTo>
                  <a:pt x="1033" y="441"/>
                  <a:pt x="1035" y="440"/>
                  <a:pt x="1036" y="439"/>
                </a:cubicBezTo>
                <a:cubicBezTo>
                  <a:pt x="1037" y="438"/>
                  <a:pt x="1038" y="437"/>
                  <a:pt x="1038" y="435"/>
                </a:cubicBezTo>
                <a:cubicBezTo>
                  <a:pt x="1037" y="435"/>
                  <a:pt x="1037" y="434"/>
                  <a:pt x="1038" y="434"/>
                </a:cubicBezTo>
                <a:cubicBezTo>
                  <a:pt x="1039" y="434"/>
                  <a:pt x="1039" y="431"/>
                  <a:pt x="1038" y="431"/>
                </a:cubicBezTo>
                <a:cubicBezTo>
                  <a:pt x="1036" y="429"/>
                  <a:pt x="1035" y="425"/>
                  <a:pt x="1037" y="422"/>
                </a:cubicBezTo>
                <a:cubicBezTo>
                  <a:pt x="1037" y="423"/>
                  <a:pt x="1037" y="423"/>
                  <a:pt x="1038" y="423"/>
                </a:cubicBezTo>
                <a:cubicBezTo>
                  <a:pt x="1039" y="423"/>
                  <a:pt x="1039" y="422"/>
                  <a:pt x="1039" y="421"/>
                </a:cubicBezTo>
                <a:cubicBezTo>
                  <a:pt x="1039" y="421"/>
                  <a:pt x="1039" y="421"/>
                  <a:pt x="1040" y="420"/>
                </a:cubicBezTo>
                <a:cubicBezTo>
                  <a:pt x="1040" y="420"/>
                  <a:pt x="1040" y="421"/>
                  <a:pt x="1040" y="421"/>
                </a:cubicBezTo>
                <a:cubicBezTo>
                  <a:pt x="1041" y="422"/>
                  <a:pt x="1041" y="422"/>
                  <a:pt x="1042" y="422"/>
                </a:cubicBezTo>
                <a:cubicBezTo>
                  <a:pt x="1043" y="422"/>
                  <a:pt x="1043" y="421"/>
                  <a:pt x="1043" y="420"/>
                </a:cubicBezTo>
                <a:cubicBezTo>
                  <a:pt x="1043" y="419"/>
                  <a:pt x="1044" y="419"/>
                  <a:pt x="1045" y="419"/>
                </a:cubicBezTo>
                <a:cubicBezTo>
                  <a:pt x="1045" y="419"/>
                  <a:pt x="1045" y="419"/>
                  <a:pt x="1045" y="419"/>
                </a:cubicBezTo>
                <a:cubicBezTo>
                  <a:pt x="1045" y="420"/>
                  <a:pt x="1045" y="420"/>
                  <a:pt x="1045" y="420"/>
                </a:cubicBezTo>
                <a:cubicBezTo>
                  <a:pt x="1045" y="421"/>
                  <a:pt x="1045" y="423"/>
                  <a:pt x="1043" y="424"/>
                </a:cubicBezTo>
                <a:cubicBezTo>
                  <a:pt x="1042" y="425"/>
                  <a:pt x="1042" y="428"/>
                  <a:pt x="1044" y="429"/>
                </a:cubicBezTo>
                <a:cubicBezTo>
                  <a:pt x="1045" y="430"/>
                  <a:pt x="1045" y="431"/>
                  <a:pt x="1044" y="432"/>
                </a:cubicBezTo>
                <a:cubicBezTo>
                  <a:pt x="1044" y="434"/>
                  <a:pt x="1045" y="434"/>
                  <a:pt x="1046" y="434"/>
                </a:cubicBezTo>
                <a:cubicBezTo>
                  <a:pt x="1049" y="434"/>
                  <a:pt x="1052" y="434"/>
                  <a:pt x="1054" y="431"/>
                </a:cubicBezTo>
                <a:cubicBezTo>
                  <a:pt x="1054" y="431"/>
                  <a:pt x="1054" y="431"/>
                  <a:pt x="1055" y="431"/>
                </a:cubicBezTo>
                <a:cubicBezTo>
                  <a:pt x="1055" y="431"/>
                  <a:pt x="1055" y="431"/>
                  <a:pt x="1055" y="431"/>
                </a:cubicBezTo>
                <a:cubicBezTo>
                  <a:pt x="1056" y="433"/>
                  <a:pt x="1059" y="433"/>
                  <a:pt x="1061" y="434"/>
                </a:cubicBezTo>
                <a:cubicBezTo>
                  <a:pt x="1061" y="434"/>
                  <a:pt x="1062" y="435"/>
                  <a:pt x="1062" y="435"/>
                </a:cubicBezTo>
                <a:cubicBezTo>
                  <a:pt x="1062" y="437"/>
                  <a:pt x="1063" y="438"/>
                  <a:pt x="1063" y="440"/>
                </a:cubicBezTo>
                <a:cubicBezTo>
                  <a:pt x="1063" y="440"/>
                  <a:pt x="1063" y="440"/>
                  <a:pt x="1063" y="441"/>
                </a:cubicBezTo>
                <a:cubicBezTo>
                  <a:pt x="1062" y="442"/>
                  <a:pt x="1063" y="442"/>
                  <a:pt x="1064" y="443"/>
                </a:cubicBezTo>
                <a:cubicBezTo>
                  <a:pt x="1064" y="443"/>
                  <a:pt x="1065" y="443"/>
                  <a:pt x="1065" y="444"/>
                </a:cubicBezTo>
                <a:cubicBezTo>
                  <a:pt x="1067" y="445"/>
                  <a:pt x="1067" y="445"/>
                  <a:pt x="1069" y="444"/>
                </a:cubicBezTo>
                <a:cubicBezTo>
                  <a:pt x="1069" y="444"/>
                  <a:pt x="1070" y="443"/>
                  <a:pt x="1070" y="443"/>
                </a:cubicBezTo>
                <a:cubicBezTo>
                  <a:pt x="1071" y="444"/>
                  <a:pt x="1071" y="444"/>
                  <a:pt x="1071" y="445"/>
                </a:cubicBezTo>
                <a:cubicBezTo>
                  <a:pt x="1070" y="446"/>
                  <a:pt x="1071" y="446"/>
                  <a:pt x="1071" y="447"/>
                </a:cubicBezTo>
                <a:cubicBezTo>
                  <a:pt x="1072" y="447"/>
                  <a:pt x="1074" y="448"/>
                  <a:pt x="1074" y="449"/>
                </a:cubicBezTo>
                <a:cubicBezTo>
                  <a:pt x="1075" y="449"/>
                  <a:pt x="1075" y="450"/>
                  <a:pt x="1075" y="450"/>
                </a:cubicBezTo>
                <a:cubicBezTo>
                  <a:pt x="1076" y="451"/>
                  <a:pt x="1077" y="452"/>
                  <a:pt x="1078" y="452"/>
                </a:cubicBezTo>
                <a:cubicBezTo>
                  <a:pt x="1079" y="451"/>
                  <a:pt x="1079" y="451"/>
                  <a:pt x="1079" y="452"/>
                </a:cubicBezTo>
                <a:cubicBezTo>
                  <a:pt x="1080" y="453"/>
                  <a:pt x="1081" y="453"/>
                  <a:pt x="1082" y="453"/>
                </a:cubicBezTo>
                <a:cubicBezTo>
                  <a:pt x="1083" y="452"/>
                  <a:pt x="1083" y="451"/>
                  <a:pt x="1082" y="450"/>
                </a:cubicBezTo>
                <a:cubicBezTo>
                  <a:pt x="1082" y="450"/>
                  <a:pt x="1081" y="450"/>
                  <a:pt x="1082" y="450"/>
                </a:cubicBezTo>
                <a:cubicBezTo>
                  <a:pt x="1082" y="449"/>
                  <a:pt x="1082" y="449"/>
                  <a:pt x="1083" y="450"/>
                </a:cubicBezTo>
                <a:cubicBezTo>
                  <a:pt x="1083" y="450"/>
                  <a:pt x="1083" y="450"/>
                  <a:pt x="1083" y="451"/>
                </a:cubicBezTo>
                <a:cubicBezTo>
                  <a:pt x="1084" y="452"/>
                  <a:pt x="1085" y="451"/>
                  <a:pt x="1085" y="451"/>
                </a:cubicBezTo>
                <a:cubicBezTo>
                  <a:pt x="1086" y="451"/>
                  <a:pt x="1086" y="451"/>
                  <a:pt x="1086" y="451"/>
                </a:cubicBezTo>
                <a:cubicBezTo>
                  <a:pt x="1086" y="450"/>
                  <a:pt x="1086" y="449"/>
                  <a:pt x="1086" y="449"/>
                </a:cubicBezTo>
                <a:cubicBezTo>
                  <a:pt x="1084" y="449"/>
                  <a:pt x="1083" y="447"/>
                  <a:pt x="1081" y="447"/>
                </a:cubicBezTo>
                <a:cubicBezTo>
                  <a:pt x="1085" y="446"/>
                  <a:pt x="1082" y="445"/>
                  <a:pt x="1082" y="444"/>
                </a:cubicBezTo>
                <a:cubicBezTo>
                  <a:pt x="1084" y="444"/>
                  <a:pt x="1084" y="444"/>
                  <a:pt x="1086" y="442"/>
                </a:cubicBezTo>
                <a:cubicBezTo>
                  <a:pt x="1087" y="441"/>
                  <a:pt x="1087" y="440"/>
                  <a:pt x="1086" y="438"/>
                </a:cubicBezTo>
                <a:cubicBezTo>
                  <a:pt x="1086" y="438"/>
                  <a:pt x="1085" y="438"/>
                  <a:pt x="1084" y="438"/>
                </a:cubicBezTo>
                <a:cubicBezTo>
                  <a:pt x="1085" y="438"/>
                  <a:pt x="1085" y="438"/>
                  <a:pt x="1086" y="438"/>
                </a:cubicBezTo>
                <a:cubicBezTo>
                  <a:pt x="1087" y="438"/>
                  <a:pt x="1088" y="436"/>
                  <a:pt x="1087" y="435"/>
                </a:cubicBezTo>
                <a:cubicBezTo>
                  <a:pt x="1086" y="434"/>
                  <a:pt x="1086" y="433"/>
                  <a:pt x="1086" y="432"/>
                </a:cubicBezTo>
                <a:cubicBezTo>
                  <a:pt x="1085" y="432"/>
                  <a:pt x="1085" y="432"/>
                  <a:pt x="1085" y="432"/>
                </a:cubicBezTo>
                <a:cubicBezTo>
                  <a:pt x="1085" y="432"/>
                  <a:pt x="1084" y="432"/>
                  <a:pt x="1084" y="431"/>
                </a:cubicBezTo>
                <a:cubicBezTo>
                  <a:pt x="1084" y="430"/>
                  <a:pt x="1085" y="431"/>
                  <a:pt x="1085" y="431"/>
                </a:cubicBezTo>
                <a:cubicBezTo>
                  <a:pt x="1086" y="430"/>
                  <a:pt x="1086" y="431"/>
                  <a:pt x="1087" y="432"/>
                </a:cubicBezTo>
                <a:cubicBezTo>
                  <a:pt x="1087" y="433"/>
                  <a:pt x="1087" y="433"/>
                  <a:pt x="1088" y="433"/>
                </a:cubicBezTo>
                <a:cubicBezTo>
                  <a:pt x="1090" y="433"/>
                  <a:pt x="1092" y="432"/>
                  <a:pt x="1094" y="433"/>
                </a:cubicBezTo>
                <a:cubicBezTo>
                  <a:pt x="1094" y="434"/>
                  <a:pt x="1095" y="434"/>
                  <a:pt x="1095" y="433"/>
                </a:cubicBezTo>
                <a:cubicBezTo>
                  <a:pt x="1095" y="433"/>
                  <a:pt x="1095" y="432"/>
                  <a:pt x="1095" y="432"/>
                </a:cubicBezTo>
                <a:cubicBezTo>
                  <a:pt x="1094" y="431"/>
                  <a:pt x="1094" y="431"/>
                  <a:pt x="1094" y="431"/>
                </a:cubicBezTo>
                <a:cubicBezTo>
                  <a:pt x="1093" y="430"/>
                  <a:pt x="1093" y="430"/>
                  <a:pt x="1093" y="429"/>
                </a:cubicBezTo>
                <a:cubicBezTo>
                  <a:pt x="1094" y="430"/>
                  <a:pt x="1095" y="431"/>
                  <a:pt x="1096" y="431"/>
                </a:cubicBezTo>
                <a:cubicBezTo>
                  <a:pt x="1098" y="432"/>
                  <a:pt x="1098" y="432"/>
                  <a:pt x="1098" y="430"/>
                </a:cubicBezTo>
                <a:cubicBezTo>
                  <a:pt x="1098" y="427"/>
                  <a:pt x="1100" y="425"/>
                  <a:pt x="1103" y="425"/>
                </a:cubicBezTo>
                <a:cubicBezTo>
                  <a:pt x="1104" y="425"/>
                  <a:pt x="1104" y="424"/>
                  <a:pt x="1104" y="424"/>
                </a:cubicBezTo>
                <a:cubicBezTo>
                  <a:pt x="1104" y="423"/>
                  <a:pt x="1104" y="423"/>
                  <a:pt x="1103" y="423"/>
                </a:cubicBezTo>
                <a:close/>
                <a:moveTo>
                  <a:pt x="823" y="679"/>
                </a:moveTo>
                <a:cubicBezTo>
                  <a:pt x="822" y="679"/>
                  <a:pt x="822" y="679"/>
                  <a:pt x="821" y="680"/>
                </a:cubicBezTo>
                <a:cubicBezTo>
                  <a:pt x="821" y="680"/>
                  <a:pt x="820" y="682"/>
                  <a:pt x="818" y="681"/>
                </a:cubicBezTo>
                <a:cubicBezTo>
                  <a:pt x="818" y="681"/>
                  <a:pt x="818" y="681"/>
                  <a:pt x="817" y="680"/>
                </a:cubicBezTo>
                <a:cubicBezTo>
                  <a:pt x="817" y="681"/>
                  <a:pt x="817" y="682"/>
                  <a:pt x="816" y="682"/>
                </a:cubicBezTo>
                <a:cubicBezTo>
                  <a:pt x="815" y="683"/>
                  <a:pt x="815" y="683"/>
                  <a:pt x="814" y="684"/>
                </a:cubicBezTo>
                <a:cubicBezTo>
                  <a:pt x="813" y="685"/>
                  <a:pt x="812" y="686"/>
                  <a:pt x="811" y="688"/>
                </a:cubicBezTo>
                <a:cubicBezTo>
                  <a:pt x="811" y="688"/>
                  <a:pt x="810" y="688"/>
                  <a:pt x="810" y="688"/>
                </a:cubicBezTo>
                <a:cubicBezTo>
                  <a:pt x="810" y="689"/>
                  <a:pt x="810" y="689"/>
                  <a:pt x="811" y="689"/>
                </a:cubicBezTo>
                <a:cubicBezTo>
                  <a:pt x="811" y="689"/>
                  <a:pt x="811" y="688"/>
                  <a:pt x="812" y="688"/>
                </a:cubicBezTo>
                <a:cubicBezTo>
                  <a:pt x="812" y="688"/>
                  <a:pt x="812" y="688"/>
                  <a:pt x="812" y="688"/>
                </a:cubicBezTo>
                <a:cubicBezTo>
                  <a:pt x="813" y="687"/>
                  <a:pt x="815" y="686"/>
                  <a:pt x="815" y="684"/>
                </a:cubicBezTo>
                <a:cubicBezTo>
                  <a:pt x="818" y="684"/>
                  <a:pt x="820" y="682"/>
                  <a:pt x="822" y="681"/>
                </a:cubicBezTo>
                <a:cubicBezTo>
                  <a:pt x="823" y="680"/>
                  <a:pt x="823" y="680"/>
                  <a:pt x="823" y="680"/>
                </a:cubicBezTo>
                <a:cubicBezTo>
                  <a:pt x="823" y="680"/>
                  <a:pt x="823" y="680"/>
                  <a:pt x="823" y="680"/>
                </a:cubicBezTo>
                <a:cubicBezTo>
                  <a:pt x="823" y="679"/>
                  <a:pt x="823" y="679"/>
                  <a:pt x="823" y="679"/>
                </a:cubicBezTo>
                <a:close/>
                <a:moveTo>
                  <a:pt x="834" y="672"/>
                </a:moveTo>
                <a:cubicBezTo>
                  <a:pt x="834" y="672"/>
                  <a:pt x="834" y="672"/>
                  <a:pt x="834" y="672"/>
                </a:cubicBezTo>
                <a:cubicBezTo>
                  <a:pt x="834" y="672"/>
                  <a:pt x="833" y="672"/>
                  <a:pt x="833" y="672"/>
                </a:cubicBezTo>
                <a:cubicBezTo>
                  <a:pt x="832" y="673"/>
                  <a:pt x="832" y="673"/>
                  <a:pt x="831" y="674"/>
                </a:cubicBezTo>
                <a:cubicBezTo>
                  <a:pt x="831" y="674"/>
                  <a:pt x="831" y="674"/>
                  <a:pt x="830" y="675"/>
                </a:cubicBezTo>
                <a:cubicBezTo>
                  <a:pt x="830" y="675"/>
                  <a:pt x="829" y="676"/>
                  <a:pt x="828" y="677"/>
                </a:cubicBezTo>
                <a:cubicBezTo>
                  <a:pt x="828" y="677"/>
                  <a:pt x="828" y="677"/>
                  <a:pt x="828" y="678"/>
                </a:cubicBezTo>
                <a:cubicBezTo>
                  <a:pt x="830" y="678"/>
                  <a:pt x="831" y="676"/>
                  <a:pt x="832" y="675"/>
                </a:cubicBezTo>
                <a:cubicBezTo>
                  <a:pt x="833" y="674"/>
                  <a:pt x="833" y="674"/>
                  <a:pt x="834" y="673"/>
                </a:cubicBezTo>
                <a:cubicBezTo>
                  <a:pt x="834" y="673"/>
                  <a:pt x="835" y="673"/>
                  <a:pt x="835" y="672"/>
                </a:cubicBezTo>
                <a:cubicBezTo>
                  <a:pt x="835" y="672"/>
                  <a:pt x="835" y="672"/>
                  <a:pt x="834" y="672"/>
                </a:cubicBezTo>
                <a:close/>
                <a:moveTo>
                  <a:pt x="864" y="638"/>
                </a:moveTo>
                <a:cubicBezTo>
                  <a:pt x="864" y="638"/>
                  <a:pt x="864" y="638"/>
                  <a:pt x="864" y="638"/>
                </a:cubicBezTo>
                <a:cubicBezTo>
                  <a:pt x="863" y="638"/>
                  <a:pt x="863" y="639"/>
                  <a:pt x="863" y="640"/>
                </a:cubicBezTo>
                <a:cubicBezTo>
                  <a:pt x="863" y="640"/>
                  <a:pt x="863" y="640"/>
                  <a:pt x="863" y="640"/>
                </a:cubicBezTo>
                <a:cubicBezTo>
                  <a:pt x="863" y="640"/>
                  <a:pt x="863" y="640"/>
                  <a:pt x="863" y="640"/>
                </a:cubicBezTo>
                <a:cubicBezTo>
                  <a:pt x="863" y="641"/>
                  <a:pt x="863" y="641"/>
                  <a:pt x="863" y="641"/>
                </a:cubicBezTo>
                <a:cubicBezTo>
                  <a:pt x="863" y="641"/>
                  <a:pt x="863" y="641"/>
                  <a:pt x="864" y="641"/>
                </a:cubicBezTo>
                <a:cubicBezTo>
                  <a:pt x="864" y="641"/>
                  <a:pt x="864" y="641"/>
                  <a:pt x="864" y="641"/>
                </a:cubicBezTo>
                <a:cubicBezTo>
                  <a:pt x="864" y="640"/>
                  <a:pt x="864" y="640"/>
                  <a:pt x="864" y="640"/>
                </a:cubicBezTo>
                <a:cubicBezTo>
                  <a:pt x="864" y="639"/>
                  <a:pt x="864" y="639"/>
                  <a:pt x="864" y="639"/>
                </a:cubicBezTo>
                <a:cubicBezTo>
                  <a:pt x="864" y="638"/>
                  <a:pt x="864" y="638"/>
                  <a:pt x="864" y="638"/>
                </a:cubicBezTo>
                <a:cubicBezTo>
                  <a:pt x="864" y="638"/>
                  <a:pt x="864" y="638"/>
                  <a:pt x="864" y="638"/>
                </a:cubicBezTo>
                <a:cubicBezTo>
                  <a:pt x="864" y="638"/>
                  <a:pt x="864" y="638"/>
                  <a:pt x="864" y="638"/>
                </a:cubicBezTo>
                <a:cubicBezTo>
                  <a:pt x="864" y="638"/>
                  <a:pt x="864" y="638"/>
                  <a:pt x="864" y="638"/>
                </a:cubicBezTo>
                <a:close/>
                <a:moveTo>
                  <a:pt x="805" y="689"/>
                </a:moveTo>
                <a:cubicBezTo>
                  <a:pt x="804" y="688"/>
                  <a:pt x="804" y="689"/>
                  <a:pt x="804" y="690"/>
                </a:cubicBezTo>
                <a:cubicBezTo>
                  <a:pt x="804" y="690"/>
                  <a:pt x="804" y="690"/>
                  <a:pt x="804" y="690"/>
                </a:cubicBezTo>
                <a:cubicBezTo>
                  <a:pt x="803" y="691"/>
                  <a:pt x="802" y="692"/>
                  <a:pt x="802" y="694"/>
                </a:cubicBezTo>
                <a:cubicBezTo>
                  <a:pt x="801" y="694"/>
                  <a:pt x="801" y="694"/>
                  <a:pt x="801" y="694"/>
                </a:cubicBezTo>
                <a:cubicBezTo>
                  <a:pt x="800" y="695"/>
                  <a:pt x="800" y="695"/>
                  <a:pt x="800" y="695"/>
                </a:cubicBezTo>
                <a:cubicBezTo>
                  <a:pt x="800" y="695"/>
                  <a:pt x="800" y="695"/>
                  <a:pt x="800" y="695"/>
                </a:cubicBezTo>
                <a:cubicBezTo>
                  <a:pt x="800" y="696"/>
                  <a:pt x="801" y="696"/>
                  <a:pt x="801" y="696"/>
                </a:cubicBezTo>
                <a:cubicBezTo>
                  <a:pt x="801" y="696"/>
                  <a:pt x="802" y="695"/>
                  <a:pt x="802" y="695"/>
                </a:cubicBezTo>
                <a:cubicBezTo>
                  <a:pt x="802" y="695"/>
                  <a:pt x="802" y="695"/>
                  <a:pt x="801" y="695"/>
                </a:cubicBezTo>
                <a:cubicBezTo>
                  <a:pt x="801" y="695"/>
                  <a:pt x="801" y="695"/>
                  <a:pt x="801" y="695"/>
                </a:cubicBezTo>
                <a:cubicBezTo>
                  <a:pt x="802" y="694"/>
                  <a:pt x="802" y="694"/>
                  <a:pt x="803" y="694"/>
                </a:cubicBezTo>
                <a:cubicBezTo>
                  <a:pt x="803" y="693"/>
                  <a:pt x="804" y="691"/>
                  <a:pt x="806" y="691"/>
                </a:cubicBezTo>
                <a:cubicBezTo>
                  <a:pt x="806" y="690"/>
                  <a:pt x="807" y="690"/>
                  <a:pt x="807" y="690"/>
                </a:cubicBezTo>
                <a:cubicBezTo>
                  <a:pt x="807" y="690"/>
                  <a:pt x="807" y="689"/>
                  <a:pt x="807" y="689"/>
                </a:cubicBezTo>
                <a:cubicBezTo>
                  <a:pt x="807" y="689"/>
                  <a:pt x="806" y="689"/>
                  <a:pt x="805" y="689"/>
                </a:cubicBezTo>
                <a:close/>
                <a:moveTo>
                  <a:pt x="874" y="627"/>
                </a:moveTo>
                <a:cubicBezTo>
                  <a:pt x="875" y="627"/>
                  <a:pt x="875" y="626"/>
                  <a:pt x="875" y="625"/>
                </a:cubicBezTo>
                <a:cubicBezTo>
                  <a:pt x="875" y="625"/>
                  <a:pt x="875" y="625"/>
                  <a:pt x="875" y="625"/>
                </a:cubicBezTo>
                <a:cubicBezTo>
                  <a:pt x="875" y="625"/>
                  <a:pt x="875" y="625"/>
                  <a:pt x="875" y="625"/>
                </a:cubicBezTo>
                <a:cubicBezTo>
                  <a:pt x="875" y="625"/>
                  <a:pt x="875" y="625"/>
                  <a:pt x="875" y="625"/>
                </a:cubicBezTo>
                <a:cubicBezTo>
                  <a:pt x="874" y="625"/>
                  <a:pt x="874" y="625"/>
                  <a:pt x="873" y="626"/>
                </a:cubicBezTo>
                <a:cubicBezTo>
                  <a:pt x="873" y="626"/>
                  <a:pt x="873" y="627"/>
                  <a:pt x="874" y="627"/>
                </a:cubicBezTo>
                <a:close/>
                <a:moveTo>
                  <a:pt x="809" y="695"/>
                </a:moveTo>
                <a:cubicBezTo>
                  <a:pt x="809" y="695"/>
                  <a:pt x="809" y="695"/>
                  <a:pt x="809" y="695"/>
                </a:cubicBezTo>
                <a:cubicBezTo>
                  <a:pt x="809" y="695"/>
                  <a:pt x="810" y="695"/>
                  <a:pt x="810" y="695"/>
                </a:cubicBezTo>
                <a:cubicBezTo>
                  <a:pt x="810" y="695"/>
                  <a:pt x="810" y="695"/>
                  <a:pt x="810" y="695"/>
                </a:cubicBezTo>
                <a:cubicBezTo>
                  <a:pt x="810" y="694"/>
                  <a:pt x="809" y="694"/>
                  <a:pt x="809" y="695"/>
                </a:cubicBezTo>
                <a:close/>
                <a:moveTo>
                  <a:pt x="867" y="632"/>
                </a:moveTo>
                <a:cubicBezTo>
                  <a:pt x="867" y="632"/>
                  <a:pt x="867" y="632"/>
                  <a:pt x="867" y="632"/>
                </a:cubicBezTo>
                <a:cubicBezTo>
                  <a:pt x="867" y="632"/>
                  <a:pt x="867" y="632"/>
                  <a:pt x="867" y="633"/>
                </a:cubicBezTo>
                <a:cubicBezTo>
                  <a:pt x="867" y="633"/>
                  <a:pt x="867" y="633"/>
                  <a:pt x="867" y="633"/>
                </a:cubicBezTo>
                <a:cubicBezTo>
                  <a:pt x="868" y="633"/>
                  <a:pt x="868" y="633"/>
                  <a:pt x="868" y="633"/>
                </a:cubicBezTo>
                <a:cubicBezTo>
                  <a:pt x="869" y="632"/>
                  <a:pt x="869" y="632"/>
                  <a:pt x="870" y="632"/>
                </a:cubicBezTo>
                <a:cubicBezTo>
                  <a:pt x="871" y="631"/>
                  <a:pt x="872" y="630"/>
                  <a:pt x="872" y="629"/>
                </a:cubicBezTo>
                <a:cubicBezTo>
                  <a:pt x="873" y="629"/>
                  <a:pt x="873" y="628"/>
                  <a:pt x="873" y="628"/>
                </a:cubicBezTo>
                <a:cubicBezTo>
                  <a:pt x="873" y="627"/>
                  <a:pt x="873" y="626"/>
                  <a:pt x="873" y="626"/>
                </a:cubicBezTo>
                <a:cubicBezTo>
                  <a:pt x="873" y="626"/>
                  <a:pt x="873" y="626"/>
                  <a:pt x="872" y="626"/>
                </a:cubicBezTo>
                <a:cubicBezTo>
                  <a:pt x="872" y="626"/>
                  <a:pt x="872" y="626"/>
                  <a:pt x="872" y="626"/>
                </a:cubicBezTo>
                <a:cubicBezTo>
                  <a:pt x="871" y="625"/>
                  <a:pt x="871" y="626"/>
                  <a:pt x="871" y="627"/>
                </a:cubicBezTo>
                <a:cubicBezTo>
                  <a:pt x="870" y="629"/>
                  <a:pt x="870" y="630"/>
                  <a:pt x="868" y="630"/>
                </a:cubicBezTo>
                <a:cubicBezTo>
                  <a:pt x="867" y="630"/>
                  <a:pt x="867" y="631"/>
                  <a:pt x="867" y="632"/>
                </a:cubicBezTo>
                <a:close/>
                <a:moveTo>
                  <a:pt x="860" y="645"/>
                </a:moveTo>
                <a:cubicBezTo>
                  <a:pt x="859" y="645"/>
                  <a:pt x="859" y="646"/>
                  <a:pt x="859" y="646"/>
                </a:cubicBezTo>
                <a:cubicBezTo>
                  <a:pt x="859" y="646"/>
                  <a:pt x="860" y="646"/>
                  <a:pt x="860" y="645"/>
                </a:cubicBezTo>
                <a:close/>
                <a:moveTo>
                  <a:pt x="869" y="624"/>
                </a:moveTo>
                <a:cubicBezTo>
                  <a:pt x="869" y="624"/>
                  <a:pt x="869" y="624"/>
                  <a:pt x="869" y="624"/>
                </a:cubicBezTo>
                <a:cubicBezTo>
                  <a:pt x="869" y="624"/>
                  <a:pt x="869" y="624"/>
                  <a:pt x="869" y="624"/>
                </a:cubicBezTo>
                <a:cubicBezTo>
                  <a:pt x="869" y="624"/>
                  <a:pt x="869" y="624"/>
                  <a:pt x="869" y="624"/>
                </a:cubicBezTo>
                <a:cubicBezTo>
                  <a:pt x="869" y="624"/>
                  <a:pt x="869" y="624"/>
                  <a:pt x="869" y="624"/>
                </a:cubicBezTo>
                <a:cubicBezTo>
                  <a:pt x="869" y="624"/>
                  <a:pt x="869" y="624"/>
                  <a:pt x="869" y="624"/>
                </a:cubicBezTo>
                <a:cubicBezTo>
                  <a:pt x="869" y="624"/>
                  <a:pt x="869" y="624"/>
                  <a:pt x="869" y="624"/>
                </a:cubicBezTo>
                <a:cubicBezTo>
                  <a:pt x="869" y="624"/>
                  <a:pt x="869" y="624"/>
                  <a:pt x="869" y="624"/>
                </a:cubicBezTo>
                <a:cubicBezTo>
                  <a:pt x="869" y="625"/>
                  <a:pt x="869" y="625"/>
                  <a:pt x="869" y="625"/>
                </a:cubicBezTo>
                <a:cubicBezTo>
                  <a:pt x="869" y="625"/>
                  <a:pt x="869" y="625"/>
                  <a:pt x="869" y="624"/>
                </a:cubicBezTo>
                <a:close/>
                <a:moveTo>
                  <a:pt x="846" y="664"/>
                </a:moveTo>
                <a:cubicBezTo>
                  <a:pt x="845" y="664"/>
                  <a:pt x="845" y="664"/>
                  <a:pt x="845" y="664"/>
                </a:cubicBezTo>
                <a:cubicBezTo>
                  <a:pt x="845" y="664"/>
                  <a:pt x="845" y="664"/>
                  <a:pt x="845" y="664"/>
                </a:cubicBezTo>
                <a:cubicBezTo>
                  <a:pt x="845" y="664"/>
                  <a:pt x="845" y="665"/>
                  <a:pt x="844" y="665"/>
                </a:cubicBezTo>
                <a:cubicBezTo>
                  <a:pt x="844" y="665"/>
                  <a:pt x="843" y="665"/>
                  <a:pt x="843" y="666"/>
                </a:cubicBezTo>
                <a:cubicBezTo>
                  <a:pt x="843" y="666"/>
                  <a:pt x="843" y="666"/>
                  <a:pt x="843" y="666"/>
                </a:cubicBezTo>
                <a:cubicBezTo>
                  <a:pt x="843" y="666"/>
                  <a:pt x="843" y="666"/>
                  <a:pt x="843" y="666"/>
                </a:cubicBezTo>
                <a:cubicBezTo>
                  <a:pt x="843" y="666"/>
                  <a:pt x="843" y="667"/>
                  <a:pt x="843" y="667"/>
                </a:cubicBezTo>
                <a:cubicBezTo>
                  <a:pt x="843" y="666"/>
                  <a:pt x="843" y="666"/>
                  <a:pt x="844" y="666"/>
                </a:cubicBezTo>
                <a:cubicBezTo>
                  <a:pt x="844" y="666"/>
                  <a:pt x="844" y="666"/>
                  <a:pt x="845" y="665"/>
                </a:cubicBezTo>
                <a:cubicBezTo>
                  <a:pt x="845" y="665"/>
                  <a:pt x="845" y="665"/>
                  <a:pt x="845" y="665"/>
                </a:cubicBezTo>
                <a:cubicBezTo>
                  <a:pt x="845" y="665"/>
                  <a:pt x="846" y="664"/>
                  <a:pt x="846" y="664"/>
                </a:cubicBezTo>
                <a:cubicBezTo>
                  <a:pt x="846" y="664"/>
                  <a:pt x="846" y="664"/>
                  <a:pt x="846" y="664"/>
                </a:cubicBezTo>
                <a:cubicBezTo>
                  <a:pt x="846" y="664"/>
                  <a:pt x="846" y="664"/>
                  <a:pt x="846" y="664"/>
                </a:cubicBezTo>
                <a:close/>
                <a:moveTo>
                  <a:pt x="775" y="608"/>
                </a:moveTo>
                <a:cubicBezTo>
                  <a:pt x="775" y="609"/>
                  <a:pt x="774" y="610"/>
                  <a:pt x="775" y="611"/>
                </a:cubicBezTo>
                <a:cubicBezTo>
                  <a:pt x="775" y="613"/>
                  <a:pt x="775" y="615"/>
                  <a:pt x="777" y="616"/>
                </a:cubicBezTo>
                <a:cubicBezTo>
                  <a:pt x="778" y="618"/>
                  <a:pt x="778" y="619"/>
                  <a:pt x="779" y="621"/>
                </a:cubicBezTo>
                <a:cubicBezTo>
                  <a:pt x="779" y="621"/>
                  <a:pt x="779" y="621"/>
                  <a:pt x="779" y="622"/>
                </a:cubicBezTo>
                <a:cubicBezTo>
                  <a:pt x="779" y="622"/>
                  <a:pt x="779" y="623"/>
                  <a:pt x="779" y="623"/>
                </a:cubicBezTo>
                <a:cubicBezTo>
                  <a:pt x="778" y="624"/>
                  <a:pt x="778" y="625"/>
                  <a:pt x="778" y="626"/>
                </a:cubicBezTo>
                <a:cubicBezTo>
                  <a:pt x="778" y="626"/>
                  <a:pt x="778" y="626"/>
                  <a:pt x="778" y="627"/>
                </a:cubicBezTo>
                <a:cubicBezTo>
                  <a:pt x="778" y="629"/>
                  <a:pt x="778" y="631"/>
                  <a:pt x="778" y="632"/>
                </a:cubicBezTo>
                <a:cubicBezTo>
                  <a:pt x="778" y="636"/>
                  <a:pt x="778" y="639"/>
                  <a:pt x="778" y="642"/>
                </a:cubicBezTo>
                <a:cubicBezTo>
                  <a:pt x="778" y="643"/>
                  <a:pt x="778" y="643"/>
                  <a:pt x="777" y="644"/>
                </a:cubicBezTo>
                <a:cubicBezTo>
                  <a:pt x="777" y="645"/>
                  <a:pt x="777" y="646"/>
                  <a:pt x="777" y="647"/>
                </a:cubicBezTo>
                <a:cubicBezTo>
                  <a:pt x="777" y="648"/>
                  <a:pt x="777" y="649"/>
                  <a:pt x="777" y="649"/>
                </a:cubicBezTo>
                <a:cubicBezTo>
                  <a:pt x="778" y="650"/>
                  <a:pt x="778" y="651"/>
                  <a:pt x="778" y="652"/>
                </a:cubicBezTo>
                <a:cubicBezTo>
                  <a:pt x="778" y="653"/>
                  <a:pt x="778" y="654"/>
                  <a:pt x="778" y="655"/>
                </a:cubicBezTo>
                <a:cubicBezTo>
                  <a:pt x="777" y="657"/>
                  <a:pt x="777" y="658"/>
                  <a:pt x="777" y="659"/>
                </a:cubicBezTo>
                <a:cubicBezTo>
                  <a:pt x="777" y="660"/>
                  <a:pt x="777" y="661"/>
                  <a:pt x="778" y="662"/>
                </a:cubicBezTo>
                <a:cubicBezTo>
                  <a:pt x="778" y="662"/>
                  <a:pt x="778" y="663"/>
                  <a:pt x="778" y="663"/>
                </a:cubicBezTo>
                <a:cubicBezTo>
                  <a:pt x="778" y="663"/>
                  <a:pt x="778" y="664"/>
                  <a:pt x="777" y="664"/>
                </a:cubicBezTo>
                <a:cubicBezTo>
                  <a:pt x="777" y="666"/>
                  <a:pt x="776" y="667"/>
                  <a:pt x="776" y="668"/>
                </a:cubicBezTo>
                <a:cubicBezTo>
                  <a:pt x="776" y="669"/>
                  <a:pt x="776" y="669"/>
                  <a:pt x="776" y="669"/>
                </a:cubicBezTo>
                <a:cubicBezTo>
                  <a:pt x="776" y="670"/>
                  <a:pt x="776" y="671"/>
                  <a:pt x="776" y="672"/>
                </a:cubicBezTo>
                <a:cubicBezTo>
                  <a:pt x="776" y="672"/>
                  <a:pt x="776" y="672"/>
                  <a:pt x="776" y="672"/>
                </a:cubicBezTo>
                <a:cubicBezTo>
                  <a:pt x="776" y="672"/>
                  <a:pt x="776" y="673"/>
                  <a:pt x="776" y="673"/>
                </a:cubicBezTo>
                <a:cubicBezTo>
                  <a:pt x="776" y="673"/>
                  <a:pt x="777" y="674"/>
                  <a:pt x="777" y="674"/>
                </a:cubicBezTo>
                <a:cubicBezTo>
                  <a:pt x="778" y="674"/>
                  <a:pt x="779" y="673"/>
                  <a:pt x="779" y="672"/>
                </a:cubicBezTo>
                <a:cubicBezTo>
                  <a:pt x="779" y="671"/>
                  <a:pt x="780" y="670"/>
                  <a:pt x="780" y="668"/>
                </a:cubicBezTo>
                <a:cubicBezTo>
                  <a:pt x="780" y="667"/>
                  <a:pt x="781" y="667"/>
                  <a:pt x="782" y="667"/>
                </a:cubicBezTo>
                <a:cubicBezTo>
                  <a:pt x="782" y="668"/>
                  <a:pt x="783" y="668"/>
                  <a:pt x="784" y="668"/>
                </a:cubicBezTo>
                <a:cubicBezTo>
                  <a:pt x="785" y="668"/>
                  <a:pt x="786" y="669"/>
                  <a:pt x="786" y="669"/>
                </a:cubicBezTo>
                <a:cubicBezTo>
                  <a:pt x="787" y="670"/>
                  <a:pt x="787" y="672"/>
                  <a:pt x="787" y="673"/>
                </a:cubicBezTo>
                <a:cubicBezTo>
                  <a:pt x="788" y="672"/>
                  <a:pt x="788" y="671"/>
                  <a:pt x="788" y="670"/>
                </a:cubicBezTo>
                <a:cubicBezTo>
                  <a:pt x="788" y="669"/>
                  <a:pt x="787" y="668"/>
                  <a:pt x="787" y="667"/>
                </a:cubicBezTo>
                <a:cubicBezTo>
                  <a:pt x="787" y="666"/>
                  <a:pt x="786" y="666"/>
                  <a:pt x="786" y="666"/>
                </a:cubicBezTo>
                <a:cubicBezTo>
                  <a:pt x="786" y="666"/>
                  <a:pt x="786" y="667"/>
                  <a:pt x="785" y="667"/>
                </a:cubicBezTo>
                <a:cubicBezTo>
                  <a:pt x="785" y="667"/>
                  <a:pt x="785" y="667"/>
                  <a:pt x="785" y="666"/>
                </a:cubicBezTo>
                <a:cubicBezTo>
                  <a:pt x="785" y="666"/>
                  <a:pt x="785" y="666"/>
                  <a:pt x="785" y="666"/>
                </a:cubicBezTo>
                <a:cubicBezTo>
                  <a:pt x="785" y="666"/>
                  <a:pt x="785" y="666"/>
                  <a:pt x="785" y="666"/>
                </a:cubicBezTo>
                <a:cubicBezTo>
                  <a:pt x="784" y="664"/>
                  <a:pt x="784" y="662"/>
                  <a:pt x="783" y="661"/>
                </a:cubicBezTo>
                <a:cubicBezTo>
                  <a:pt x="781" y="659"/>
                  <a:pt x="781" y="657"/>
                  <a:pt x="781" y="655"/>
                </a:cubicBezTo>
                <a:cubicBezTo>
                  <a:pt x="781" y="655"/>
                  <a:pt x="781" y="655"/>
                  <a:pt x="781" y="654"/>
                </a:cubicBezTo>
                <a:cubicBezTo>
                  <a:pt x="781" y="653"/>
                  <a:pt x="781" y="652"/>
                  <a:pt x="782" y="651"/>
                </a:cubicBezTo>
                <a:cubicBezTo>
                  <a:pt x="782" y="649"/>
                  <a:pt x="783" y="648"/>
                  <a:pt x="783" y="646"/>
                </a:cubicBezTo>
                <a:cubicBezTo>
                  <a:pt x="783" y="646"/>
                  <a:pt x="784" y="645"/>
                  <a:pt x="784" y="645"/>
                </a:cubicBezTo>
                <a:cubicBezTo>
                  <a:pt x="784" y="643"/>
                  <a:pt x="784" y="642"/>
                  <a:pt x="786" y="641"/>
                </a:cubicBezTo>
                <a:cubicBezTo>
                  <a:pt x="787" y="641"/>
                  <a:pt x="787" y="641"/>
                  <a:pt x="787" y="641"/>
                </a:cubicBezTo>
                <a:cubicBezTo>
                  <a:pt x="787" y="641"/>
                  <a:pt x="786" y="640"/>
                  <a:pt x="786" y="640"/>
                </a:cubicBezTo>
                <a:cubicBezTo>
                  <a:pt x="786" y="640"/>
                  <a:pt x="786" y="640"/>
                  <a:pt x="786" y="640"/>
                </a:cubicBezTo>
                <a:cubicBezTo>
                  <a:pt x="787" y="640"/>
                  <a:pt x="787" y="640"/>
                  <a:pt x="787" y="640"/>
                </a:cubicBezTo>
                <a:cubicBezTo>
                  <a:pt x="788" y="641"/>
                  <a:pt x="790" y="641"/>
                  <a:pt x="791" y="642"/>
                </a:cubicBezTo>
                <a:cubicBezTo>
                  <a:pt x="792" y="642"/>
                  <a:pt x="792" y="643"/>
                  <a:pt x="793" y="643"/>
                </a:cubicBezTo>
                <a:cubicBezTo>
                  <a:pt x="793" y="643"/>
                  <a:pt x="793" y="643"/>
                  <a:pt x="793" y="643"/>
                </a:cubicBezTo>
                <a:cubicBezTo>
                  <a:pt x="793" y="641"/>
                  <a:pt x="792" y="640"/>
                  <a:pt x="792" y="639"/>
                </a:cubicBezTo>
                <a:cubicBezTo>
                  <a:pt x="792" y="637"/>
                  <a:pt x="791" y="635"/>
                  <a:pt x="791" y="634"/>
                </a:cubicBezTo>
                <a:cubicBezTo>
                  <a:pt x="789" y="630"/>
                  <a:pt x="789" y="626"/>
                  <a:pt x="788" y="622"/>
                </a:cubicBezTo>
                <a:cubicBezTo>
                  <a:pt x="788" y="622"/>
                  <a:pt x="788" y="622"/>
                  <a:pt x="788" y="621"/>
                </a:cubicBezTo>
                <a:cubicBezTo>
                  <a:pt x="788" y="621"/>
                  <a:pt x="788" y="620"/>
                  <a:pt x="788" y="620"/>
                </a:cubicBezTo>
                <a:cubicBezTo>
                  <a:pt x="788" y="619"/>
                  <a:pt x="787" y="618"/>
                  <a:pt x="786" y="617"/>
                </a:cubicBezTo>
                <a:cubicBezTo>
                  <a:pt x="786" y="617"/>
                  <a:pt x="786" y="617"/>
                  <a:pt x="786" y="617"/>
                </a:cubicBezTo>
                <a:cubicBezTo>
                  <a:pt x="786" y="617"/>
                  <a:pt x="786" y="617"/>
                  <a:pt x="786" y="617"/>
                </a:cubicBezTo>
                <a:cubicBezTo>
                  <a:pt x="786" y="617"/>
                  <a:pt x="786" y="616"/>
                  <a:pt x="786" y="616"/>
                </a:cubicBezTo>
                <a:cubicBezTo>
                  <a:pt x="786" y="614"/>
                  <a:pt x="785" y="613"/>
                  <a:pt x="785" y="612"/>
                </a:cubicBezTo>
                <a:cubicBezTo>
                  <a:pt x="785" y="612"/>
                  <a:pt x="785" y="612"/>
                  <a:pt x="785" y="611"/>
                </a:cubicBezTo>
                <a:cubicBezTo>
                  <a:pt x="785" y="611"/>
                  <a:pt x="785" y="610"/>
                  <a:pt x="785" y="610"/>
                </a:cubicBezTo>
                <a:cubicBezTo>
                  <a:pt x="785" y="609"/>
                  <a:pt x="785" y="609"/>
                  <a:pt x="785" y="608"/>
                </a:cubicBezTo>
                <a:cubicBezTo>
                  <a:pt x="786" y="607"/>
                  <a:pt x="786" y="606"/>
                  <a:pt x="786" y="605"/>
                </a:cubicBezTo>
                <a:cubicBezTo>
                  <a:pt x="786" y="604"/>
                  <a:pt x="786" y="603"/>
                  <a:pt x="785" y="602"/>
                </a:cubicBezTo>
                <a:cubicBezTo>
                  <a:pt x="785" y="601"/>
                  <a:pt x="784" y="600"/>
                  <a:pt x="784" y="598"/>
                </a:cubicBezTo>
                <a:cubicBezTo>
                  <a:pt x="784" y="598"/>
                  <a:pt x="784" y="598"/>
                  <a:pt x="784" y="598"/>
                </a:cubicBezTo>
                <a:cubicBezTo>
                  <a:pt x="785" y="597"/>
                  <a:pt x="785" y="597"/>
                  <a:pt x="785" y="596"/>
                </a:cubicBezTo>
                <a:cubicBezTo>
                  <a:pt x="785" y="596"/>
                  <a:pt x="785" y="596"/>
                  <a:pt x="785" y="595"/>
                </a:cubicBezTo>
                <a:cubicBezTo>
                  <a:pt x="784" y="594"/>
                  <a:pt x="783" y="592"/>
                  <a:pt x="783" y="591"/>
                </a:cubicBezTo>
                <a:cubicBezTo>
                  <a:pt x="783" y="590"/>
                  <a:pt x="784" y="589"/>
                  <a:pt x="784" y="589"/>
                </a:cubicBezTo>
                <a:cubicBezTo>
                  <a:pt x="784" y="589"/>
                  <a:pt x="784" y="589"/>
                  <a:pt x="784" y="588"/>
                </a:cubicBezTo>
                <a:cubicBezTo>
                  <a:pt x="784" y="588"/>
                  <a:pt x="784" y="588"/>
                  <a:pt x="783" y="587"/>
                </a:cubicBezTo>
                <a:cubicBezTo>
                  <a:pt x="783" y="587"/>
                  <a:pt x="783" y="586"/>
                  <a:pt x="782" y="585"/>
                </a:cubicBezTo>
                <a:cubicBezTo>
                  <a:pt x="782" y="586"/>
                  <a:pt x="781" y="586"/>
                  <a:pt x="781" y="586"/>
                </a:cubicBezTo>
                <a:cubicBezTo>
                  <a:pt x="780" y="587"/>
                  <a:pt x="780" y="587"/>
                  <a:pt x="780" y="587"/>
                </a:cubicBezTo>
                <a:cubicBezTo>
                  <a:pt x="780" y="588"/>
                  <a:pt x="780" y="588"/>
                  <a:pt x="780" y="589"/>
                </a:cubicBezTo>
                <a:cubicBezTo>
                  <a:pt x="781" y="589"/>
                  <a:pt x="781" y="589"/>
                  <a:pt x="781" y="590"/>
                </a:cubicBezTo>
                <a:cubicBezTo>
                  <a:pt x="782" y="590"/>
                  <a:pt x="782" y="591"/>
                  <a:pt x="782" y="592"/>
                </a:cubicBezTo>
                <a:cubicBezTo>
                  <a:pt x="782" y="593"/>
                  <a:pt x="782" y="594"/>
                  <a:pt x="781" y="594"/>
                </a:cubicBezTo>
                <a:cubicBezTo>
                  <a:pt x="781" y="594"/>
                  <a:pt x="781" y="594"/>
                  <a:pt x="781" y="594"/>
                </a:cubicBezTo>
                <a:cubicBezTo>
                  <a:pt x="781" y="595"/>
                  <a:pt x="781" y="595"/>
                  <a:pt x="782" y="595"/>
                </a:cubicBezTo>
                <a:cubicBezTo>
                  <a:pt x="781" y="595"/>
                  <a:pt x="781" y="595"/>
                  <a:pt x="781" y="595"/>
                </a:cubicBezTo>
                <a:cubicBezTo>
                  <a:pt x="781" y="596"/>
                  <a:pt x="781" y="596"/>
                  <a:pt x="780" y="597"/>
                </a:cubicBezTo>
                <a:cubicBezTo>
                  <a:pt x="780" y="597"/>
                  <a:pt x="779" y="597"/>
                  <a:pt x="779" y="596"/>
                </a:cubicBezTo>
                <a:cubicBezTo>
                  <a:pt x="779" y="595"/>
                  <a:pt x="778" y="595"/>
                  <a:pt x="777" y="596"/>
                </a:cubicBezTo>
                <a:cubicBezTo>
                  <a:pt x="776" y="596"/>
                  <a:pt x="776" y="597"/>
                  <a:pt x="776" y="598"/>
                </a:cubicBezTo>
                <a:cubicBezTo>
                  <a:pt x="776" y="598"/>
                  <a:pt x="776" y="598"/>
                  <a:pt x="776" y="599"/>
                </a:cubicBezTo>
                <a:cubicBezTo>
                  <a:pt x="776" y="600"/>
                  <a:pt x="776" y="600"/>
                  <a:pt x="776" y="601"/>
                </a:cubicBezTo>
                <a:cubicBezTo>
                  <a:pt x="776" y="602"/>
                  <a:pt x="776" y="603"/>
                  <a:pt x="776" y="603"/>
                </a:cubicBezTo>
                <a:cubicBezTo>
                  <a:pt x="776" y="605"/>
                  <a:pt x="775" y="607"/>
                  <a:pt x="775" y="608"/>
                </a:cubicBezTo>
                <a:close/>
                <a:moveTo>
                  <a:pt x="795" y="646"/>
                </a:moveTo>
                <a:cubicBezTo>
                  <a:pt x="795" y="646"/>
                  <a:pt x="795" y="646"/>
                  <a:pt x="795" y="646"/>
                </a:cubicBezTo>
                <a:cubicBezTo>
                  <a:pt x="795" y="646"/>
                  <a:pt x="795" y="646"/>
                  <a:pt x="795" y="646"/>
                </a:cubicBezTo>
                <a:cubicBezTo>
                  <a:pt x="795" y="646"/>
                  <a:pt x="795" y="646"/>
                  <a:pt x="795" y="646"/>
                </a:cubicBezTo>
                <a:cubicBezTo>
                  <a:pt x="795" y="646"/>
                  <a:pt x="795" y="646"/>
                  <a:pt x="795" y="646"/>
                </a:cubicBezTo>
                <a:cubicBezTo>
                  <a:pt x="795" y="645"/>
                  <a:pt x="795" y="645"/>
                  <a:pt x="795" y="645"/>
                </a:cubicBezTo>
                <a:cubicBezTo>
                  <a:pt x="795" y="645"/>
                  <a:pt x="795" y="645"/>
                  <a:pt x="795" y="645"/>
                </a:cubicBezTo>
                <a:cubicBezTo>
                  <a:pt x="795" y="645"/>
                  <a:pt x="795" y="645"/>
                  <a:pt x="795" y="645"/>
                </a:cubicBezTo>
                <a:cubicBezTo>
                  <a:pt x="795" y="645"/>
                  <a:pt x="795" y="645"/>
                  <a:pt x="795" y="645"/>
                </a:cubicBezTo>
                <a:cubicBezTo>
                  <a:pt x="794" y="645"/>
                  <a:pt x="794" y="645"/>
                  <a:pt x="794" y="645"/>
                </a:cubicBezTo>
                <a:cubicBezTo>
                  <a:pt x="794" y="645"/>
                  <a:pt x="794" y="645"/>
                  <a:pt x="794" y="645"/>
                </a:cubicBezTo>
                <a:cubicBezTo>
                  <a:pt x="794" y="645"/>
                  <a:pt x="795" y="646"/>
                  <a:pt x="795" y="646"/>
                </a:cubicBezTo>
                <a:cubicBezTo>
                  <a:pt x="795" y="646"/>
                  <a:pt x="795" y="646"/>
                  <a:pt x="795" y="646"/>
                </a:cubicBezTo>
                <a:close/>
                <a:moveTo>
                  <a:pt x="751" y="577"/>
                </a:moveTo>
                <a:cubicBezTo>
                  <a:pt x="750" y="577"/>
                  <a:pt x="749" y="576"/>
                  <a:pt x="749" y="576"/>
                </a:cubicBezTo>
                <a:cubicBezTo>
                  <a:pt x="748" y="576"/>
                  <a:pt x="747" y="576"/>
                  <a:pt x="747" y="577"/>
                </a:cubicBezTo>
                <a:cubicBezTo>
                  <a:pt x="746" y="578"/>
                  <a:pt x="745" y="579"/>
                  <a:pt x="745" y="580"/>
                </a:cubicBezTo>
                <a:cubicBezTo>
                  <a:pt x="745" y="580"/>
                  <a:pt x="745" y="580"/>
                  <a:pt x="745" y="581"/>
                </a:cubicBezTo>
                <a:cubicBezTo>
                  <a:pt x="745" y="581"/>
                  <a:pt x="745" y="581"/>
                  <a:pt x="745" y="581"/>
                </a:cubicBezTo>
                <a:cubicBezTo>
                  <a:pt x="745" y="581"/>
                  <a:pt x="745" y="581"/>
                  <a:pt x="745" y="581"/>
                </a:cubicBezTo>
                <a:cubicBezTo>
                  <a:pt x="746" y="581"/>
                  <a:pt x="746" y="580"/>
                  <a:pt x="747" y="580"/>
                </a:cubicBezTo>
                <a:cubicBezTo>
                  <a:pt x="747" y="581"/>
                  <a:pt x="747" y="581"/>
                  <a:pt x="747" y="581"/>
                </a:cubicBezTo>
                <a:cubicBezTo>
                  <a:pt x="747" y="581"/>
                  <a:pt x="747" y="581"/>
                  <a:pt x="748" y="582"/>
                </a:cubicBezTo>
                <a:cubicBezTo>
                  <a:pt x="748" y="582"/>
                  <a:pt x="748" y="582"/>
                  <a:pt x="749" y="581"/>
                </a:cubicBezTo>
                <a:cubicBezTo>
                  <a:pt x="750" y="581"/>
                  <a:pt x="750" y="579"/>
                  <a:pt x="752" y="578"/>
                </a:cubicBezTo>
                <a:cubicBezTo>
                  <a:pt x="752" y="578"/>
                  <a:pt x="752" y="578"/>
                  <a:pt x="752" y="578"/>
                </a:cubicBezTo>
                <a:cubicBezTo>
                  <a:pt x="752" y="578"/>
                  <a:pt x="752" y="578"/>
                  <a:pt x="751" y="578"/>
                </a:cubicBezTo>
                <a:cubicBezTo>
                  <a:pt x="751" y="578"/>
                  <a:pt x="751" y="578"/>
                  <a:pt x="751" y="578"/>
                </a:cubicBezTo>
                <a:cubicBezTo>
                  <a:pt x="751" y="577"/>
                  <a:pt x="751" y="577"/>
                  <a:pt x="751" y="577"/>
                </a:cubicBezTo>
                <a:close/>
                <a:moveTo>
                  <a:pt x="744" y="577"/>
                </a:moveTo>
                <a:cubicBezTo>
                  <a:pt x="743" y="577"/>
                  <a:pt x="742" y="578"/>
                  <a:pt x="741" y="579"/>
                </a:cubicBezTo>
                <a:cubicBezTo>
                  <a:pt x="741" y="579"/>
                  <a:pt x="741" y="579"/>
                  <a:pt x="742" y="579"/>
                </a:cubicBezTo>
                <a:cubicBezTo>
                  <a:pt x="742" y="579"/>
                  <a:pt x="742" y="579"/>
                  <a:pt x="743" y="579"/>
                </a:cubicBezTo>
                <a:cubicBezTo>
                  <a:pt x="743" y="579"/>
                  <a:pt x="743" y="579"/>
                  <a:pt x="743" y="579"/>
                </a:cubicBezTo>
                <a:cubicBezTo>
                  <a:pt x="743" y="579"/>
                  <a:pt x="743" y="579"/>
                  <a:pt x="743" y="579"/>
                </a:cubicBezTo>
                <a:cubicBezTo>
                  <a:pt x="743" y="579"/>
                  <a:pt x="743" y="579"/>
                  <a:pt x="743" y="579"/>
                </a:cubicBezTo>
                <a:cubicBezTo>
                  <a:pt x="743" y="579"/>
                  <a:pt x="743" y="579"/>
                  <a:pt x="743" y="579"/>
                </a:cubicBezTo>
                <a:cubicBezTo>
                  <a:pt x="744" y="579"/>
                  <a:pt x="744" y="578"/>
                  <a:pt x="744" y="578"/>
                </a:cubicBezTo>
                <a:cubicBezTo>
                  <a:pt x="744" y="578"/>
                  <a:pt x="744" y="578"/>
                  <a:pt x="744" y="577"/>
                </a:cubicBezTo>
                <a:cubicBezTo>
                  <a:pt x="745" y="577"/>
                  <a:pt x="744" y="577"/>
                  <a:pt x="744" y="577"/>
                </a:cubicBezTo>
                <a:cubicBezTo>
                  <a:pt x="744" y="577"/>
                  <a:pt x="744" y="577"/>
                  <a:pt x="744" y="57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9" name="Freeform 842">
            <a:extLst>
              <a:ext uri="{FF2B5EF4-FFF2-40B4-BE49-F238E27FC236}">
                <a16:creationId xmlns:a16="http://schemas.microsoft.com/office/drawing/2014/main" id="{96AD0C76-CC85-4EB5-A9C4-8CB7A1256267}"/>
              </a:ext>
            </a:extLst>
          </p:cNvPr>
          <p:cNvSpPr>
            <a:spLocks/>
          </p:cNvSpPr>
          <p:nvPr/>
        </p:nvSpPr>
        <p:spPr bwMode="auto">
          <a:xfrm>
            <a:off x="7933034" y="3469311"/>
            <a:ext cx="458389" cy="390674"/>
          </a:xfrm>
          <a:custGeom>
            <a:avLst/>
            <a:gdLst>
              <a:gd name="T0" fmla="*/ 95 w 98"/>
              <a:gd name="T1" fmla="*/ 40 h 103"/>
              <a:gd name="T2" fmla="*/ 92 w 98"/>
              <a:gd name="T3" fmla="*/ 43 h 103"/>
              <a:gd name="T4" fmla="*/ 93 w 98"/>
              <a:gd name="T5" fmla="*/ 46 h 103"/>
              <a:gd name="T6" fmla="*/ 93 w 98"/>
              <a:gd name="T7" fmla="*/ 48 h 103"/>
              <a:gd name="T8" fmla="*/ 85 w 98"/>
              <a:gd name="T9" fmla="*/ 56 h 103"/>
              <a:gd name="T10" fmla="*/ 77 w 98"/>
              <a:gd name="T11" fmla="*/ 66 h 103"/>
              <a:gd name="T12" fmla="*/ 70 w 98"/>
              <a:gd name="T13" fmla="*/ 73 h 103"/>
              <a:gd name="T14" fmla="*/ 66 w 98"/>
              <a:gd name="T15" fmla="*/ 71 h 103"/>
              <a:gd name="T16" fmla="*/ 58 w 98"/>
              <a:gd name="T17" fmla="*/ 79 h 103"/>
              <a:gd name="T18" fmla="*/ 63 w 98"/>
              <a:gd name="T19" fmla="*/ 83 h 103"/>
              <a:gd name="T20" fmla="*/ 63 w 98"/>
              <a:gd name="T21" fmla="*/ 86 h 103"/>
              <a:gd name="T22" fmla="*/ 63 w 98"/>
              <a:gd name="T23" fmla="*/ 89 h 103"/>
              <a:gd name="T24" fmla="*/ 66 w 98"/>
              <a:gd name="T25" fmla="*/ 92 h 103"/>
              <a:gd name="T26" fmla="*/ 69 w 98"/>
              <a:gd name="T27" fmla="*/ 99 h 103"/>
              <a:gd name="T28" fmla="*/ 66 w 98"/>
              <a:gd name="T29" fmla="*/ 100 h 103"/>
              <a:gd name="T30" fmla="*/ 62 w 98"/>
              <a:gd name="T31" fmla="*/ 100 h 103"/>
              <a:gd name="T32" fmla="*/ 60 w 98"/>
              <a:gd name="T33" fmla="*/ 100 h 103"/>
              <a:gd name="T34" fmla="*/ 53 w 98"/>
              <a:gd name="T35" fmla="*/ 102 h 103"/>
              <a:gd name="T36" fmla="*/ 50 w 98"/>
              <a:gd name="T37" fmla="*/ 102 h 103"/>
              <a:gd name="T38" fmla="*/ 46 w 98"/>
              <a:gd name="T39" fmla="*/ 102 h 103"/>
              <a:gd name="T40" fmla="*/ 41 w 98"/>
              <a:gd name="T41" fmla="*/ 95 h 103"/>
              <a:gd name="T42" fmla="*/ 35 w 98"/>
              <a:gd name="T43" fmla="*/ 90 h 103"/>
              <a:gd name="T44" fmla="*/ 26 w 98"/>
              <a:gd name="T45" fmla="*/ 92 h 103"/>
              <a:gd name="T46" fmla="*/ 17 w 98"/>
              <a:gd name="T47" fmla="*/ 92 h 103"/>
              <a:gd name="T48" fmla="*/ 5 w 98"/>
              <a:gd name="T49" fmla="*/ 92 h 103"/>
              <a:gd name="T50" fmla="*/ 7 w 98"/>
              <a:gd name="T51" fmla="*/ 88 h 103"/>
              <a:gd name="T52" fmla="*/ 9 w 98"/>
              <a:gd name="T53" fmla="*/ 83 h 103"/>
              <a:gd name="T54" fmla="*/ 16 w 98"/>
              <a:gd name="T55" fmla="*/ 80 h 103"/>
              <a:gd name="T56" fmla="*/ 13 w 98"/>
              <a:gd name="T57" fmla="*/ 77 h 103"/>
              <a:gd name="T58" fmla="*/ 9 w 98"/>
              <a:gd name="T59" fmla="*/ 68 h 103"/>
              <a:gd name="T60" fmla="*/ 4 w 98"/>
              <a:gd name="T61" fmla="*/ 62 h 103"/>
              <a:gd name="T62" fmla="*/ 14 w 98"/>
              <a:gd name="T63" fmla="*/ 60 h 103"/>
              <a:gd name="T64" fmla="*/ 28 w 98"/>
              <a:gd name="T65" fmla="*/ 60 h 103"/>
              <a:gd name="T66" fmla="*/ 36 w 98"/>
              <a:gd name="T67" fmla="*/ 56 h 103"/>
              <a:gd name="T68" fmla="*/ 37 w 98"/>
              <a:gd name="T69" fmla="*/ 49 h 103"/>
              <a:gd name="T70" fmla="*/ 46 w 98"/>
              <a:gd name="T71" fmla="*/ 46 h 103"/>
              <a:gd name="T72" fmla="*/ 47 w 98"/>
              <a:gd name="T73" fmla="*/ 44 h 103"/>
              <a:gd name="T74" fmla="*/ 51 w 98"/>
              <a:gd name="T75" fmla="*/ 43 h 103"/>
              <a:gd name="T76" fmla="*/ 57 w 98"/>
              <a:gd name="T77" fmla="*/ 41 h 103"/>
              <a:gd name="T78" fmla="*/ 57 w 98"/>
              <a:gd name="T79" fmla="*/ 36 h 103"/>
              <a:gd name="T80" fmla="*/ 62 w 98"/>
              <a:gd name="T81" fmla="*/ 31 h 103"/>
              <a:gd name="T82" fmla="*/ 63 w 98"/>
              <a:gd name="T83" fmla="*/ 27 h 103"/>
              <a:gd name="T84" fmla="*/ 64 w 98"/>
              <a:gd name="T85" fmla="*/ 24 h 103"/>
              <a:gd name="T86" fmla="*/ 67 w 98"/>
              <a:gd name="T87" fmla="*/ 24 h 103"/>
              <a:gd name="T88" fmla="*/ 68 w 98"/>
              <a:gd name="T89" fmla="*/ 21 h 103"/>
              <a:gd name="T90" fmla="*/ 72 w 98"/>
              <a:gd name="T91" fmla="*/ 15 h 103"/>
              <a:gd name="T92" fmla="*/ 72 w 98"/>
              <a:gd name="T93" fmla="*/ 11 h 103"/>
              <a:gd name="T94" fmla="*/ 72 w 98"/>
              <a:gd name="T95" fmla="*/ 4 h 103"/>
              <a:gd name="T96" fmla="*/ 78 w 98"/>
              <a:gd name="T97" fmla="*/ 1 h 103"/>
              <a:gd name="T98" fmla="*/ 87 w 98"/>
              <a:gd name="T99" fmla="*/ 0 h 103"/>
              <a:gd name="T100" fmla="*/ 83 w 98"/>
              <a:gd name="T101" fmla="*/ 2 h 103"/>
              <a:gd name="T102" fmla="*/ 79 w 98"/>
              <a:gd name="T103" fmla="*/ 5 h 103"/>
              <a:gd name="T104" fmla="*/ 83 w 98"/>
              <a:gd name="T105" fmla="*/ 9 h 103"/>
              <a:gd name="T106" fmla="*/ 85 w 98"/>
              <a:gd name="T107" fmla="*/ 11 h 103"/>
              <a:gd name="T108" fmla="*/ 88 w 98"/>
              <a:gd name="T109" fmla="*/ 14 h 103"/>
              <a:gd name="T110" fmla="*/ 87 w 98"/>
              <a:gd name="T111" fmla="*/ 18 h 103"/>
              <a:gd name="T112" fmla="*/ 85 w 98"/>
              <a:gd name="T113" fmla="*/ 22 h 103"/>
              <a:gd name="T114" fmla="*/ 86 w 98"/>
              <a:gd name="T115" fmla="*/ 28 h 103"/>
              <a:gd name="T116" fmla="*/ 89 w 98"/>
              <a:gd name="T117" fmla="*/ 33 h 103"/>
              <a:gd name="T118" fmla="*/ 94 w 98"/>
              <a:gd name="T119" fmla="*/ 34 h 103"/>
              <a:gd name="T120" fmla="*/ 97 w 98"/>
              <a:gd name="T121"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103">
                <a:moveTo>
                  <a:pt x="98" y="38"/>
                </a:moveTo>
                <a:cubicBezTo>
                  <a:pt x="97" y="40"/>
                  <a:pt x="97" y="40"/>
                  <a:pt x="97" y="40"/>
                </a:cubicBezTo>
                <a:cubicBezTo>
                  <a:pt x="95" y="40"/>
                  <a:pt x="95" y="40"/>
                  <a:pt x="95" y="40"/>
                </a:cubicBezTo>
                <a:cubicBezTo>
                  <a:pt x="95" y="40"/>
                  <a:pt x="92" y="42"/>
                  <a:pt x="92" y="42"/>
                </a:cubicBezTo>
                <a:cubicBezTo>
                  <a:pt x="92" y="43"/>
                  <a:pt x="92" y="43"/>
                  <a:pt x="92" y="43"/>
                </a:cubicBezTo>
                <a:cubicBezTo>
                  <a:pt x="92" y="43"/>
                  <a:pt x="92" y="43"/>
                  <a:pt x="92" y="43"/>
                </a:cubicBezTo>
                <a:cubicBezTo>
                  <a:pt x="92" y="43"/>
                  <a:pt x="92" y="43"/>
                  <a:pt x="92" y="43"/>
                </a:cubicBezTo>
                <a:cubicBezTo>
                  <a:pt x="93" y="44"/>
                  <a:pt x="93" y="44"/>
                  <a:pt x="93" y="44"/>
                </a:cubicBezTo>
                <a:cubicBezTo>
                  <a:pt x="93" y="44"/>
                  <a:pt x="93" y="46"/>
                  <a:pt x="93" y="46"/>
                </a:cubicBezTo>
                <a:cubicBezTo>
                  <a:pt x="93" y="46"/>
                  <a:pt x="93" y="46"/>
                  <a:pt x="93" y="46"/>
                </a:cubicBezTo>
                <a:cubicBezTo>
                  <a:pt x="92" y="47"/>
                  <a:pt x="92" y="47"/>
                  <a:pt x="92" y="47"/>
                </a:cubicBezTo>
                <a:cubicBezTo>
                  <a:pt x="93" y="48"/>
                  <a:pt x="93" y="48"/>
                  <a:pt x="93" y="48"/>
                </a:cubicBezTo>
                <a:cubicBezTo>
                  <a:pt x="88" y="52"/>
                  <a:pt x="88" y="52"/>
                  <a:pt x="88" y="52"/>
                </a:cubicBezTo>
                <a:cubicBezTo>
                  <a:pt x="88" y="55"/>
                  <a:pt x="88" y="55"/>
                  <a:pt x="88" y="55"/>
                </a:cubicBezTo>
                <a:cubicBezTo>
                  <a:pt x="85" y="56"/>
                  <a:pt x="85" y="56"/>
                  <a:pt x="85" y="56"/>
                </a:cubicBezTo>
                <a:cubicBezTo>
                  <a:pt x="85" y="56"/>
                  <a:pt x="84" y="58"/>
                  <a:pt x="84" y="59"/>
                </a:cubicBezTo>
                <a:cubicBezTo>
                  <a:pt x="83" y="59"/>
                  <a:pt x="82" y="64"/>
                  <a:pt x="82" y="64"/>
                </a:cubicBezTo>
                <a:cubicBezTo>
                  <a:pt x="82" y="64"/>
                  <a:pt x="78" y="66"/>
                  <a:pt x="77" y="66"/>
                </a:cubicBezTo>
                <a:cubicBezTo>
                  <a:pt x="77" y="67"/>
                  <a:pt x="76" y="68"/>
                  <a:pt x="76" y="68"/>
                </a:cubicBezTo>
                <a:cubicBezTo>
                  <a:pt x="76" y="69"/>
                  <a:pt x="75" y="72"/>
                  <a:pt x="75" y="72"/>
                </a:cubicBezTo>
                <a:cubicBezTo>
                  <a:pt x="75" y="72"/>
                  <a:pt x="71" y="73"/>
                  <a:pt x="70" y="73"/>
                </a:cubicBezTo>
                <a:cubicBezTo>
                  <a:pt x="70" y="73"/>
                  <a:pt x="69" y="73"/>
                  <a:pt x="69" y="73"/>
                </a:cubicBezTo>
                <a:cubicBezTo>
                  <a:pt x="67" y="74"/>
                  <a:pt x="67" y="74"/>
                  <a:pt x="67" y="74"/>
                </a:cubicBezTo>
                <a:cubicBezTo>
                  <a:pt x="66" y="71"/>
                  <a:pt x="66" y="71"/>
                  <a:pt x="66" y="71"/>
                </a:cubicBezTo>
                <a:cubicBezTo>
                  <a:pt x="64" y="71"/>
                  <a:pt x="64" y="71"/>
                  <a:pt x="64" y="71"/>
                </a:cubicBezTo>
                <a:cubicBezTo>
                  <a:pt x="64" y="71"/>
                  <a:pt x="61" y="75"/>
                  <a:pt x="61" y="75"/>
                </a:cubicBezTo>
                <a:cubicBezTo>
                  <a:pt x="61" y="75"/>
                  <a:pt x="58" y="79"/>
                  <a:pt x="58" y="79"/>
                </a:cubicBezTo>
                <a:cubicBezTo>
                  <a:pt x="58" y="81"/>
                  <a:pt x="58" y="81"/>
                  <a:pt x="58" y="81"/>
                </a:cubicBezTo>
                <a:cubicBezTo>
                  <a:pt x="58" y="81"/>
                  <a:pt x="60" y="82"/>
                  <a:pt x="60" y="82"/>
                </a:cubicBezTo>
                <a:cubicBezTo>
                  <a:pt x="60" y="82"/>
                  <a:pt x="63" y="83"/>
                  <a:pt x="63" y="83"/>
                </a:cubicBezTo>
                <a:cubicBezTo>
                  <a:pt x="63" y="83"/>
                  <a:pt x="63" y="84"/>
                  <a:pt x="63" y="85"/>
                </a:cubicBezTo>
                <a:cubicBezTo>
                  <a:pt x="63" y="86"/>
                  <a:pt x="63" y="86"/>
                  <a:pt x="63" y="86"/>
                </a:cubicBezTo>
                <a:cubicBezTo>
                  <a:pt x="63" y="86"/>
                  <a:pt x="63" y="86"/>
                  <a:pt x="63" y="86"/>
                </a:cubicBezTo>
                <a:cubicBezTo>
                  <a:pt x="63" y="87"/>
                  <a:pt x="62" y="87"/>
                  <a:pt x="62" y="88"/>
                </a:cubicBezTo>
                <a:cubicBezTo>
                  <a:pt x="62" y="88"/>
                  <a:pt x="62" y="88"/>
                  <a:pt x="62" y="88"/>
                </a:cubicBezTo>
                <a:cubicBezTo>
                  <a:pt x="62" y="88"/>
                  <a:pt x="63" y="89"/>
                  <a:pt x="63" y="89"/>
                </a:cubicBezTo>
                <a:cubicBezTo>
                  <a:pt x="63" y="89"/>
                  <a:pt x="64" y="89"/>
                  <a:pt x="64" y="89"/>
                </a:cubicBezTo>
                <a:cubicBezTo>
                  <a:pt x="66" y="89"/>
                  <a:pt x="66" y="89"/>
                  <a:pt x="66" y="89"/>
                </a:cubicBezTo>
                <a:cubicBezTo>
                  <a:pt x="66" y="92"/>
                  <a:pt x="66" y="92"/>
                  <a:pt x="66" y="92"/>
                </a:cubicBezTo>
                <a:cubicBezTo>
                  <a:pt x="69" y="97"/>
                  <a:pt x="69" y="97"/>
                  <a:pt x="69" y="97"/>
                </a:cubicBezTo>
                <a:cubicBezTo>
                  <a:pt x="69" y="97"/>
                  <a:pt x="69" y="98"/>
                  <a:pt x="69" y="98"/>
                </a:cubicBezTo>
                <a:cubicBezTo>
                  <a:pt x="68" y="98"/>
                  <a:pt x="69" y="99"/>
                  <a:pt x="69" y="99"/>
                </a:cubicBezTo>
                <a:cubicBezTo>
                  <a:pt x="69" y="99"/>
                  <a:pt x="69" y="99"/>
                  <a:pt x="69" y="99"/>
                </a:cubicBezTo>
                <a:cubicBezTo>
                  <a:pt x="69" y="99"/>
                  <a:pt x="67" y="100"/>
                  <a:pt x="67" y="100"/>
                </a:cubicBezTo>
                <a:cubicBezTo>
                  <a:pt x="67" y="100"/>
                  <a:pt x="66" y="100"/>
                  <a:pt x="66" y="100"/>
                </a:cubicBezTo>
                <a:cubicBezTo>
                  <a:pt x="65" y="99"/>
                  <a:pt x="65" y="99"/>
                  <a:pt x="65" y="99"/>
                </a:cubicBezTo>
                <a:cubicBezTo>
                  <a:pt x="65" y="99"/>
                  <a:pt x="64" y="99"/>
                  <a:pt x="64" y="99"/>
                </a:cubicBezTo>
                <a:cubicBezTo>
                  <a:pt x="64" y="99"/>
                  <a:pt x="63" y="100"/>
                  <a:pt x="62" y="100"/>
                </a:cubicBezTo>
                <a:cubicBezTo>
                  <a:pt x="62" y="100"/>
                  <a:pt x="62" y="100"/>
                  <a:pt x="62" y="100"/>
                </a:cubicBezTo>
                <a:cubicBezTo>
                  <a:pt x="60" y="100"/>
                  <a:pt x="60" y="100"/>
                  <a:pt x="60" y="100"/>
                </a:cubicBezTo>
                <a:cubicBezTo>
                  <a:pt x="60" y="100"/>
                  <a:pt x="60" y="100"/>
                  <a:pt x="60" y="100"/>
                </a:cubicBezTo>
                <a:cubicBezTo>
                  <a:pt x="54" y="100"/>
                  <a:pt x="54" y="100"/>
                  <a:pt x="54" y="100"/>
                </a:cubicBezTo>
                <a:cubicBezTo>
                  <a:pt x="54" y="100"/>
                  <a:pt x="53" y="100"/>
                  <a:pt x="53" y="100"/>
                </a:cubicBezTo>
                <a:cubicBezTo>
                  <a:pt x="53" y="100"/>
                  <a:pt x="53" y="102"/>
                  <a:pt x="53" y="102"/>
                </a:cubicBezTo>
                <a:cubicBezTo>
                  <a:pt x="51" y="102"/>
                  <a:pt x="51" y="102"/>
                  <a:pt x="51" y="102"/>
                </a:cubicBezTo>
                <a:cubicBezTo>
                  <a:pt x="51" y="102"/>
                  <a:pt x="51" y="102"/>
                  <a:pt x="51" y="102"/>
                </a:cubicBezTo>
                <a:cubicBezTo>
                  <a:pt x="51" y="102"/>
                  <a:pt x="50" y="102"/>
                  <a:pt x="50" y="102"/>
                </a:cubicBezTo>
                <a:cubicBezTo>
                  <a:pt x="50" y="102"/>
                  <a:pt x="50" y="103"/>
                  <a:pt x="49" y="103"/>
                </a:cubicBezTo>
                <a:cubicBezTo>
                  <a:pt x="49" y="103"/>
                  <a:pt x="49" y="103"/>
                  <a:pt x="49" y="102"/>
                </a:cubicBezTo>
                <a:cubicBezTo>
                  <a:pt x="48" y="102"/>
                  <a:pt x="47" y="102"/>
                  <a:pt x="46" y="102"/>
                </a:cubicBezTo>
                <a:cubicBezTo>
                  <a:pt x="45" y="102"/>
                  <a:pt x="45" y="101"/>
                  <a:pt x="44" y="100"/>
                </a:cubicBezTo>
                <a:cubicBezTo>
                  <a:pt x="44" y="99"/>
                  <a:pt x="44" y="99"/>
                  <a:pt x="44" y="98"/>
                </a:cubicBezTo>
                <a:cubicBezTo>
                  <a:pt x="44" y="96"/>
                  <a:pt x="43" y="95"/>
                  <a:pt x="41" y="95"/>
                </a:cubicBezTo>
                <a:cubicBezTo>
                  <a:pt x="40" y="95"/>
                  <a:pt x="39" y="95"/>
                  <a:pt x="40" y="93"/>
                </a:cubicBezTo>
                <a:cubicBezTo>
                  <a:pt x="40" y="91"/>
                  <a:pt x="39" y="90"/>
                  <a:pt x="37" y="90"/>
                </a:cubicBezTo>
                <a:cubicBezTo>
                  <a:pt x="37" y="90"/>
                  <a:pt x="36" y="90"/>
                  <a:pt x="35" y="90"/>
                </a:cubicBezTo>
                <a:cubicBezTo>
                  <a:pt x="34" y="91"/>
                  <a:pt x="32" y="91"/>
                  <a:pt x="31" y="91"/>
                </a:cubicBezTo>
                <a:cubicBezTo>
                  <a:pt x="30" y="91"/>
                  <a:pt x="29" y="92"/>
                  <a:pt x="28" y="91"/>
                </a:cubicBezTo>
                <a:cubicBezTo>
                  <a:pt x="27" y="92"/>
                  <a:pt x="27" y="91"/>
                  <a:pt x="26" y="92"/>
                </a:cubicBezTo>
                <a:cubicBezTo>
                  <a:pt x="24" y="93"/>
                  <a:pt x="23" y="91"/>
                  <a:pt x="22" y="90"/>
                </a:cubicBezTo>
                <a:cubicBezTo>
                  <a:pt x="21" y="91"/>
                  <a:pt x="19" y="91"/>
                  <a:pt x="18" y="91"/>
                </a:cubicBezTo>
                <a:cubicBezTo>
                  <a:pt x="18" y="91"/>
                  <a:pt x="18" y="92"/>
                  <a:pt x="17" y="92"/>
                </a:cubicBezTo>
                <a:cubicBezTo>
                  <a:pt x="16" y="92"/>
                  <a:pt x="15" y="92"/>
                  <a:pt x="14" y="92"/>
                </a:cubicBezTo>
                <a:cubicBezTo>
                  <a:pt x="12" y="91"/>
                  <a:pt x="10" y="92"/>
                  <a:pt x="8" y="93"/>
                </a:cubicBezTo>
                <a:cubicBezTo>
                  <a:pt x="7" y="93"/>
                  <a:pt x="6" y="92"/>
                  <a:pt x="5" y="92"/>
                </a:cubicBezTo>
                <a:cubicBezTo>
                  <a:pt x="5" y="92"/>
                  <a:pt x="5" y="92"/>
                  <a:pt x="5" y="92"/>
                </a:cubicBezTo>
                <a:cubicBezTo>
                  <a:pt x="5" y="90"/>
                  <a:pt x="5" y="90"/>
                  <a:pt x="5" y="90"/>
                </a:cubicBezTo>
                <a:cubicBezTo>
                  <a:pt x="7" y="88"/>
                  <a:pt x="7" y="88"/>
                  <a:pt x="7" y="88"/>
                </a:cubicBezTo>
                <a:cubicBezTo>
                  <a:pt x="7" y="85"/>
                  <a:pt x="7" y="85"/>
                  <a:pt x="7" y="85"/>
                </a:cubicBezTo>
                <a:cubicBezTo>
                  <a:pt x="9" y="85"/>
                  <a:pt x="9" y="85"/>
                  <a:pt x="9" y="85"/>
                </a:cubicBezTo>
                <a:cubicBezTo>
                  <a:pt x="9" y="83"/>
                  <a:pt x="9" y="83"/>
                  <a:pt x="9" y="83"/>
                </a:cubicBezTo>
                <a:cubicBezTo>
                  <a:pt x="13" y="83"/>
                  <a:pt x="13" y="83"/>
                  <a:pt x="13" y="83"/>
                </a:cubicBezTo>
                <a:cubicBezTo>
                  <a:pt x="15" y="82"/>
                  <a:pt x="15" y="82"/>
                  <a:pt x="15" y="82"/>
                </a:cubicBezTo>
                <a:cubicBezTo>
                  <a:pt x="16" y="80"/>
                  <a:pt x="16" y="80"/>
                  <a:pt x="16" y="80"/>
                </a:cubicBezTo>
                <a:cubicBezTo>
                  <a:pt x="16" y="79"/>
                  <a:pt x="16" y="79"/>
                  <a:pt x="16" y="79"/>
                </a:cubicBezTo>
                <a:cubicBezTo>
                  <a:pt x="15" y="77"/>
                  <a:pt x="15" y="77"/>
                  <a:pt x="15" y="77"/>
                </a:cubicBezTo>
                <a:cubicBezTo>
                  <a:pt x="13" y="77"/>
                  <a:pt x="13" y="77"/>
                  <a:pt x="13" y="77"/>
                </a:cubicBezTo>
                <a:cubicBezTo>
                  <a:pt x="13" y="70"/>
                  <a:pt x="13" y="70"/>
                  <a:pt x="13" y="70"/>
                </a:cubicBezTo>
                <a:cubicBezTo>
                  <a:pt x="11" y="70"/>
                  <a:pt x="11" y="70"/>
                  <a:pt x="11" y="70"/>
                </a:cubicBezTo>
                <a:cubicBezTo>
                  <a:pt x="9" y="68"/>
                  <a:pt x="9" y="68"/>
                  <a:pt x="9" y="68"/>
                </a:cubicBezTo>
                <a:cubicBezTo>
                  <a:pt x="7" y="67"/>
                  <a:pt x="7" y="67"/>
                  <a:pt x="7" y="67"/>
                </a:cubicBezTo>
                <a:cubicBezTo>
                  <a:pt x="4" y="64"/>
                  <a:pt x="4" y="64"/>
                  <a:pt x="4" y="64"/>
                </a:cubicBezTo>
                <a:cubicBezTo>
                  <a:pt x="4" y="62"/>
                  <a:pt x="4" y="62"/>
                  <a:pt x="4" y="62"/>
                </a:cubicBezTo>
                <a:cubicBezTo>
                  <a:pt x="0" y="57"/>
                  <a:pt x="0" y="57"/>
                  <a:pt x="0" y="57"/>
                </a:cubicBezTo>
                <a:cubicBezTo>
                  <a:pt x="11" y="61"/>
                  <a:pt x="11" y="61"/>
                  <a:pt x="11" y="61"/>
                </a:cubicBezTo>
                <a:cubicBezTo>
                  <a:pt x="14" y="60"/>
                  <a:pt x="14" y="60"/>
                  <a:pt x="14" y="60"/>
                </a:cubicBezTo>
                <a:cubicBezTo>
                  <a:pt x="21" y="61"/>
                  <a:pt x="21" y="61"/>
                  <a:pt x="21" y="61"/>
                </a:cubicBezTo>
                <a:cubicBezTo>
                  <a:pt x="24" y="59"/>
                  <a:pt x="24" y="59"/>
                  <a:pt x="24" y="59"/>
                </a:cubicBezTo>
                <a:cubicBezTo>
                  <a:pt x="24" y="59"/>
                  <a:pt x="28" y="60"/>
                  <a:pt x="28" y="60"/>
                </a:cubicBezTo>
                <a:cubicBezTo>
                  <a:pt x="28" y="60"/>
                  <a:pt x="30" y="59"/>
                  <a:pt x="31" y="59"/>
                </a:cubicBezTo>
                <a:cubicBezTo>
                  <a:pt x="31" y="59"/>
                  <a:pt x="37" y="57"/>
                  <a:pt x="37" y="57"/>
                </a:cubicBezTo>
                <a:cubicBezTo>
                  <a:pt x="37" y="57"/>
                  <a:pt x="37" y="56"/>
                  <a:pt x="36" y="56"/>
                </a:cubicBezTo>
                <a:cubicBezTo>
                  <a:pt x="36" y="55"/>
                  <a:pt x="36" y="53"/>
                  <a:pt x="36" y="53"/>
                </a:cubicBezTo>
                <a:cubicBezTo>
                  <a:pt x="36" y="53"/>
                  <a:pt x="37" y="50"/>
                  <a:pt x="37" y="50"/>
                </a:cubicBezTo>
                <a:cubicBezTo>
                  <a:pt x="37" y="50"/>
                  <a:pt x="37" y="49"/>
                  <a:pt x="37" y="49"/>
                </a:cubicBezTo>
                <a:cubicBezTo>
                  <a:pt x="41" y="46"/>
                  <a:pt x="41" y="46"/>
                  <a:pt x="41" y="46"/>
                </a:cubicBezTo>
                <a:cubicBezTo>
                  <a:pt x="41" y="46"/>
                  <a:pt x="42" y="47"/>
                  <a:pt x="43" y="47"/>
                </a:cubicBezTo>
                <a:cubicBezTo>
                  <a:pt x="43" y="47"/>
                  <a:pt x="46" y="46"/>
                  <a:pt x="46" y="46"/>
                </a:cubicBezTo>
                <a:cubicBezTo>
                  <a:pt x="47" y="46"/>
                  <a:pt x="47" y="46"/>
                  <a:pt x="47" y="46"/>
                </a:cubicBezTo>
                <a:cubicBezTo>
                  <a:pt x="45" y="44"/>
                  <a:pt x="45" y="44"/>
                  <a:pt x="45" y="44"/>
                </a:cubicBezTo>
                <a:cubicBezTo>
                  <a:pt x="47" y="44"/>
                  <a:pt x="47" y="44"/>
                  <a:pt x="47" y="44"/>
                </a:cubicBezTo>
                <a:cubicBezTo>
                  <a:pt x="49" y="42"/>
                  <a:pt x="49" y="42"/>
                  <a:pt x="49" y="42"/>
                </a:cubicBezTo>
                <a:cubicBezTo>
                  <a:pt x="49" y="42"/>
                  <a:pt x="50" y="42"/>
                  <a:pt x="51" y="42"/>
                </a:cubicBezTo>
                <a:cubicBezTo>
                  <a:pt x="51" y="42"/>
                  <a:pt x="51" y="43"/>
                  <a:pt x="51" y="43"/>
                </a:cubicBezTo>
                <a:cubicBezTo>
                  <a:pt x="53" y="42"/>
                  <a:pt x="53" y="42"/>
                  <a:pt x="53" y="42"/>
                </a:cubicBezTo>
                <a:cubicBezTo>
                  <a:pt x="55" y="44"/>
                  <a:pt x="55" y="44"/>
                  <a:pt x="55" y="44"/>
                </a:cubicBezTo>
                <a:cubicBezTo>
                  <a:pt x="57" y="41"/>
                  <a:pt x="57" y="41"/>
                  <a:pt x="57" y="41"/>
                </a:cubicBezTo>
                <a:cubicBezTo>
                  <a:pt x="57" y="39"/>
                  <a:pt x="57" y="39"/>
                  <a:pt x="57" y="39"/>
                </a:cubicBezTo>
                <a:cubicBezTo>
                  <a:pt x="57" y="39"/>
                  <a:pt x="57" y="38"/>
                  <a:pt x="57" y="38"/>
                </a:cubicBezTo>
                <a:cubicBezTo>
                  <a:pt x="57" y="38"/>
                  <a:pt x="57" y="36"/>
                  <a:pt x="57" y="36"/>
                </a:cubicBezTo>
                <a:cubicBezTo>
                  <a:pt x="58" y="35"/>
                  <a:pt x="58" y="35"/>
                  <a:pt x="58" y="35"/>
                </a:cubicBezTo>
                <a:cubicBezTo>
                  <a:pt x="58" y="32"/>
                  <a:pt x="58" y="32"/>
                  <a:pt x="58" y="32"/>
                </a:cubicBezTo>
                <a:cubicBezTo>
                  <a:pt x="62" y="31"/>
                  <a:pt x="62" y="31"/>
                  <a:pt x="62" y="31"/>
                </a:cubicBezTo>
                <a:cubicBezTo>
                  <a:pt x="64" y="30"/>
                  <a:pt x="64" y="30"/>
                  <a:pt x="64" y="30"/>
                </a:cubicBezTo>
                <a:cubicBezTo>
                  <a:pt x="64" y="30"/>
                  <a:pt x="64" y="29"/>
                  <a:pt x="64" y="28"/>
                </a:cubicBezTo>
                <a:cubicBezTo>
                  <a:pt x="64" y="28"/>
                  <a:pt x="63" y="27"/>
                  <a:pt x="63" y="27"/>
                </a:cubicBezTo>
                <a:cubicBezTo>
                  <a:pt x="61" y="25"/>
                  <a:pt x="61" y="25"/>
                  <a:pt x="61" y="25"/>
                </a:cubicBezTo>
                <a:cubicBezTo>
                  <a:pt x="61" y="24"/>
                  <a:pt x="61" y="24"/>
                  <a:pt x="61" y="24"/>
                </a:cubicBezTo>
                <a:cubicBezTo>
                  <a:pt x="64" y="24"/>
                  <a:pt x="64" y="24"/>
                  <a:pt x="64" y="24"/>
                </a:cubicBezTo>
                <a:cubicBezTo>
                  <a:pt x="64" y="25"/>
                  <a:pt x="64" y="25"/>
                  <a:pt x="64" y="25"/>
                </a:cubicBezTo>
                <a:cubicBezTo>
                  <a:pt x="66" y="25"/>
                  <a:pt x="66" y="25"/>
                  <a:pt x="66" y="25"/>
                </a:cubicBezTo>
                <a:cubicBezTo>
                  <a:pt x="67" y="24"/>
                  <a:pt x="67" y="24"/>
                  <a:pt x="67" y="24"/>
                </a:cubicBezTo>
                <a:cubicBezTo>
                  <a:pt x="69" y="24"/>
                  <a:pt x="69" y="24"/>
                  <a:pt x="69" y="24"/>
                </a:cubicBezTo>
                <a:cubicBezTo>
                  <a:pt x="70" y="22"/>
                  <a:pt x="70" y="22"/>
                  <a:pt x="70" y="22"/>
                </a:cubicBezTo>
                <a:cubicBezTo>
                  <a:pt x="68" y="21"/>
                  <a:pt x="68" y="21"/>
                  <a:pt x="68" y="21"/>
                </a:cubicBezTo>
                <a:cubicBezTo>
                  <a:pt x="68" y="20"/>
                  <a:pt x="68" y="20"/>
                  <a:pt x="68" y="20"/>
                </a:cubicBezTo>
                <a:cubicBezTo>
                  <a:pt x="68" y="20"/>
                  <a:pt x="71" y="17"/>
                  <a:pt x="71" y="17"/>
                </a:cubicBezTo>
                <a:cubicBezTo>
                  <a:pt x="71" y="17"/>
                  <a:pt x="72" y="16"/>
                  <a:pt x="72" y="15"/>
                </a:cubicBezTo>
                <a:cubicBezTo>
                  <a:pt x="72" y="15"/>
                  <a:pt x="72" y="14"/>
                  <a:pt x="72" y="13"/>
                </a:cubicBezTo>
                <a:cubicBezTo>
                  <a:pt x="72" y="13"/>
                  <a:pt x="72" y="12"/>
                  <a:pt x="72" y="12"/>
                </a:cubicBezTo>
                <a:cubicBezTo>
                  <a:pt x="72" y="12"/>
                  <a:pt x="72" y="11"/>
                  <a:pt x="72" y="11"/>
                </a:cubicBezTo>
                <a:cubicBezTo>
                  <a:pt x="71" y="8"/>
                  <a:pt x="71" y="8"/>
                  <a:pt x="71" y="8"/>
                </a:cubicBezTo>
                <a:cubicBezTo>
                  <a:pt x="70" y="7"/>
                  <a:pt x="70" y="7"/>
                  <a:pt x="70" y="7"/>
                </a:cubicBezTo>
                <a:cubicBezTo>
                  <a:pt x="72" y="4"/>
                  <a:pt x="72" y="4"/>
                  <a:pt x="72" y="4"/>
                </a:cubicBezTo>
                <a:cubicBezTo>
                  <a:pt x="74" y="4"/>
                  <a:pt x="74" y="4"/>
                  <a:pt x="74" y="4"/>
                </a:cubicBezTo>
                <a:cubicBezTo>
                  <a:pt x="74" y="4"/>
                  <a:pt x="74" y="3"/>
                  <a:pt x="74" y="3"/>
                </a:cubicBezTo>
                <a:cubicBezTo>
                  <a:pt x="74" y="3"/>
                  <a:pt x="78" y="1"/>
                  <a:pt x="78" y="1"/>
                </a:cubicBezTo>
                <a:cubicBezTo>
                  <a:pt x="79" y="0"/>
                  <a:pt x="79" y="0"/>
                  <a:pt x="79" y="0"/>
                </a:cubicBezTo>
                <a:cubicBezTo>
                  <a:pt x="85" y="0"/>
                  <a:pt x="85" y="0"/>
                  <a:pt x="85" y="0"/>
                </a:cubicBezTo>
                <a:cubicBezTo>
                  <a:pt x="87" y="0"/>
                  <a:pt x="87" y="0"/>
                  <a:pt x="87" y="0"/>
                </a:cubicBezTo>
                <a:cubicBezTo>
                  <a:pt x="88" y="0"/>
                  <a:pt x="88" y="0"/>
                  <a:pt x="88" y="0"/>
                </a:cubicBezTo>
                <a:cubicBezTo>
                  <a:pt x="87" y="1"/>
                  <a:pt x="87" y="1"/>
                  <a:pt x="87" y="1"/>
                </a:cubicBezTo>
                <a:cubicBezTo>
                  <a:pt x="83" y="2"/>
                  <a:pt x="83" y="2"/>
                  <a:pt x="83" y="2"/>
                </a:cubicBezTo>
                <a:cubicBezTo>
                  <a:pt x="83" y="2"/>
                  <a:pt x="82" y="3"/>
                  <a:pt x="82" y="4"/>
                </a:cubicBezTo>
                <a:cubicBezTo>
                  <a:pt x="82" y="4"/>
                  <a:pt x="81" y="5"/>
                  <a:pt x="80" y="5"/>
                </a:cubicBezTo>
                <a:cubicBezTo>
                  <a:pt x="80" y="5"/>
                  <a:pt x="79" y="5"/>
                  <a:pt x="79" y="5"/>
                </a:cubicBezTo>
                <a:cubicBezTo>
                  <a:pt x="79" y="7"/>
                  <a:pt x="79" y="7"/>
                  <a:pt x="79" y="7"/>
                </a:cubicBezTo>
                <a:cubicBezTo>
                  <a:pt x="80" y="8"/>
                  <a:pt x="80" y="8"/>
                  <a:pt x="80" y="8"/>
                </a:cubicBezTo>
                <a:cubicBezTo>
                  <a:pt x="80" y="8"/>
                  <a:pt x="83" y="9"/>
                  <a:pt x="83" y="9"/>
                </a:cubicBezTo>
                <a:cubicBezTo>
                  <a:pt x="83" y="9"/>
                  <a:pt x="84" y="10"/>
                  <a:pt x="84" y="11"/>
                </a:cubicBezTo>
                <a:cubicBezTo>
                  <a:pt x="84" y="11"/>
                  <a:pt x="84" y="11"/>
                  <a:pt x="84" y="11"/>
                </a:cubicBezTo>
                <a:cubicBezTo>
                  <a:pt x="85" y="11"/>
                  <a:pt x="85" y="11"/>
                  <a:pt x="85" y="11"/>
                </a:cubicBezTo>
                <a:cubicBezTo>
                  <a:pt x="85" y="11"/>
                  <a:pt x="87" y="12"/>
                  <a:pt x="87" y="12"/>
                </a:cubicBezTo>
                <a:cubicBezTo>
                  <a:pt x="87" y="12"/>
                  <a:pt x="88" y="14"/>
                  <a:pt x="88" y="14"/>
                </a:cubicBezTo>
                <a:cubicBezTo>
                  <a:pt x="88" y="14"/>
                  <a:pt x="88" y="14"/>
                  <a:pt x="88" y="14"/>
                </a:cubicBezTo>
                <a:cubicBezTo>
                  <a:pt x="88" y="14"/>
                  <a:pt x="90" y="16"/>
                  <a:pt x="90" y="16"/>
                </a:cubicBezTo>
                <a:cubicBezTo>
                  <a:pt x="92" y="18"/>
                  <a:pt x="92" y="18"/>
                  <a:pt x="92" y="18"/>
                </a:cubicBezTo>
                <a:cubicBezTo>
                  <a:pt x="87" y="18"/>
                  <a:pt x="87" y="18"/>
                  <a:pt x="87" y="18"/>
                </a:cubicBezTo>
                <a:cubicBezTo>
                  <a:pt x="87" y="18"/>
                  <a:pt x="86" y="19"/>
                  <a:pt x="86" y="19"/>
                </a:cubicBezTo>
                <a:cubicBezTo>
                  <a:pt x="86" y="20"/>
                  <a:pt x="85" y="22"/>
                  <a:pt x="85" y="22"/>
                </a:cubicBezTo>
                <a:cubicBezTo>
                  <a:pt x="85" y="22"/>
                  <a:pt x="85" y="22"/>
                  <a:pt x="85" y="22"/>
                </a:cubicBezTo>
                <a:cubicBezTo>
                  <a:pt x="85" y="22"/>
                  <a:pt x="85" y="24"/>
                  <a:pt x="85" y="24"/>
                </a:cubicBezTo>
                <a:cubicBezTo>
                  <a:pt x="86" y="25"/>
                  <a:pt x="86" y="26"/>
                  <a:pt x="86" y="26"/>
                </a:cubicBezTo>
                <a:cubicBezTo>
                  <a:pt x="86" y="26"/>
                  <a:pt x="86" y="28"/>
                  <a:pt x="86" y="28"/>
                </a:cubicBezTo>
                <a:cubicBezTo>
                  <a:pt x="86" y="29"/>
                  <a:pt x="86" y="30"/>
                  <a:pt x="86" y="30"/>
                </a:cubicBezTo>
                <a:cubicBezTo>
                  <a:pt x="86" y="31"/>
                  <a:pt x="87" y="32"/>
                  <a:pt x="87" y="32"/>
                </a:cubicBezTo>
                <a:cubicBezTo>
                  <a:pt x="87" y="32"/>
                  <a:pt x="88" y="33"/>
                  <a:pt x="89" y="33"/>
                </a:cubicBezTo>
                <a:cubicBezTo>
                  <a:pt x="89" y="33"/>
                  <a:pt x="91" y="34"/>
                  <a:pt x="91" y="34"/>
                </a:cubicBezTo>
                <a:cubicBezTo>
                  <a:pt x="91" y="34"/>
                  <a:pt x="92" y="34"/>
                  <a:pt x="92" y="34"/>
                </a:cubicBezTo>
                <a:cubicBezTo>
                  <a:pt x="93" y="34"/>
                  <a:pt x="94" y="34"/>
                  <a:pt x="94" y="34"/>
                </a:cubicBezTo>
                <a:cubicBezTo>
                  <a:pt x="94" y="37"/>
                  <a:pt x="94" y="37"/>
                  <a:pt x="94" y="37"/>
                </a:cubicBezTo>
                <a:cubicBezTo>
                  <a:pt x="95" y="37"/>
                  <a:pt x="95" y="37"/>
                  <a:pt x="95" y="37"/>
                </a:cubicBezTo>
                <a:cubicBezTo>
                  <a:pt x="97" y="37"/>
                  <a:pt x="97" y="37"/>
                  <a:pt x="97" y="37"/>
                </a:cubicBezTo>
                <a:lnTo>
                  <a:pt x="98" y="38"/>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7" name="Freeform 853">
            <a:extLst>
              <a:ext uri="{FF2B5EF4-FFF2-40B4-BE49-F238E27FC236}">
                <a16:creationId xmlns:a16="http://schemas.microsoft.com/office/drawing/2014/main" id="{618140C2-1542-492D-9CD0-ECC480F63743}"/>
              </a:ext>
            </a:extLst>
          </p:cNvPr>
          <p:cNvSpPr>
            <a:spLocks/>
          </p:cNvSpPr>
          <p:nvPr/>
        </p:nvSpPr>
        <p:spPr bwMode="auto">
          <a:xfrm>
            <a:off x="7474644" y="2774780"/>
            <a:ext cx="1285987" cy="572988"/>
          </a:xfrm>
          <a:custGeom>
            <a:avLst/>
            <a:gdLst>
              <a:gd name="T0" fmla="*/ 82 w 275"/>
              <a:gd name="T1" fmla="*/ 105 h 151"/>
              <a:gd name="T2" fmla="*/ 126 w 275"/>
              <a:gd name="T3" fmla="*/ 123 h 151"/>
              <a:gd name="T4" fmla="*/ 136 w 275"/>
              <a:gd name="T5" fmla="*/ 139 h 151"/>
              <a:gd name="T6" fmla="*/ 149 w 275"/>
              <a:gd name="T7" fmla="*/ 148 h 151"/>
              <a:gd name="T8" fmla="*/ 164 w 275"/>
              <a:gd name="T9" fmla="*/ 138 h 151"/>
              <a:gd name="T10" fmla="*/ 174 w 275"/>
              <a:gd name="T11" fmla="*/ 131 h 151"/>
              <a:gd name="T12" fmla="*/ 197 w 275"/>
              <a:gd name="T13" fmla="*/ 130 h 151"/>
              <a:gd name="T14" fmla="*/ 216 w 275"/>
              <a:gd name="T15" fmla="*/ 130 h 151"/>
              <a:gd name="T16" fmla="*/ 229 w 275"/>
              <a:gd name="T17" fmla="*/ 133 h 151"/>
              <a:gd name="T18" fmla="*/ 233 w 275"/>
              <a:gd name="T19" fmla="*/ 127 h 151"/>
              <a:gd name="T20" fmla="*/ 228 w 275"/>
              <a:gd name="T21" fmla="*/ 112 h 151"/>
              <a:gd name="T22" fmla="*/ 241 w 275"/>
              <a:gd name="T23" fmla="*/ 108 h 151"/>
              <a:gd name="T24" fmla="*/ 259 w 275"/>
              <a:gd name="T25" fmla="*/ 91 h 151"/>
              <a:gd name="T26" fmla="*/ 265 w 275"/>
              <a:gd name="T27" fmla="*/ 83 h 151"/>
              <a:gd name="T28" fmla="*/ 273 w 275"/>
              <a:gd name="T29" fmla="*/ 70 h 151"/>
              <a:gd name="T30" fmla="*/ 270 w 275"/>
              <a:gd name="T31" fmla="*/ 65 h 151"/>
              <a:gd name="T32" fmla="*/ 260 w 275"/>
              <a:gd name="T33" fmla="*/ 58 h 151"/>
              <a:gd name="T34" fmla="*/ 250 w 275"/>
              <a:gd name="T35" fmla="*/ 49 h 151"/>
              <a:gd name="T36" fmla="*/ 241 w 275"/>
              <a:gd name="T37" fmla="*/ 51 h 151"/>
              <a:gd name="T38" fmla="*/ 233 w 275"/>
              <a:gd name="T39" fmla="*/ 46 h 151"/>
              <a:gd name="T40" fmla="*/ 203 w 275"/>
              <a:gd name="T41" fmla="*/ 15 h 151"/>
              <a:gd name="T42" fmla="*/ 202 w 275"/>
              <a:gd name="T43" fmla="*/ 12 h 151"/>
              <a:gd name="T44" fmla="*/ 193 w 275"/>
              <a:gd name="T45" fmla="*/ 18 h 151"/>
              <a:gd name="T46" fmla="*/ 184 w 275"/>
              <a:gd name="T47" fmla="*/ 21 h 151"/>
              <a:gd name="T48" fmla="*/ 182 w 275"/>
              <a:gd name="T49" fmla="*/ 16 h 151"/>
              <a:gd name="T50" fmla="*/ 173 w 275"/>
              <a:gd name="T51" fmla="*/ 12 h 151"/>
              <a:gd name="T52" fmla="*/ 168 w 275"/>
              <a:gd name="T53" fmla="*/ 8 h 151"/>
              <a:gd name="T54" fmla="*/ 160 w 275"/>
              <a:gd name="T55" fmla="*/ 2 h 151"/>
              <a:gd name="T56" fmla="*/ 148 w 275"/>
              <a:gd name="T57" fmla="*/ 3 h 151"/>
              <a:gd name="T58" fmla="*/ 127 w 275"/>
              <a:gd name="T59" fmla="*/ 10 h 151"/>
              <a:gd name="T60" fmla="*/ 114 w 275"/>
              <a:gd name="T61" fmla="*/ 13 h 151"/>
              <a:gd name="T62" fmla="*/ 102 w 275"/>
              <a:gd name="T63" fmla="*/ 16 h 151"/>
              <a:gd name="T64" fmla="*/ 99 w 275"/>
              <a:gd name="T65" fmla="*/ 19 h 151"/>
              <a:gd name="T66" fmla="*/ 100 w 275"/>
              <a:gd name="T67" fmla="*/ 23 h 151"/>
              <a:gd name="T68" fmla="*/ 103 w 275"/>
              <a:gd name="T69" fmla="*/ 28 h 151"/>
              <a:gd name="T70" fmla="*/ 95 w 275"/>
              <a:gd name="T71" fmla="*/ 40 h 151"/>
              <a:gd name="T72" fmla="*/ 102 w 275"/>
              <a:gd name="T73" fmla="*/ 47 h 151"/>
              <a:gd name="T74" fmla="*/ 90 w 275"/>
              <a:gd name="T75" fmla="*/ 55 h 151"/>
              <a:gd name="T76" fmla="*/ 79 w 275"/>
              <a:gd name="T77" fmla="*/ 48 h 151"/>
              <a:gd name="T78" fmla="*/ 69 w 275"/>
              <a:gd name="T79" fmla="*/ 49 h 151"/>
              <a:gd name="T80" fmla="*/ 58 w 275"/>
              <a:gd name="T81" fmla="*/ 51 h 151"/>
              <a:gd name="T82" fmla="*/ 54 w 275"/>
              <a:gd name="T83" fmla="*/ 52 h 151"/>
              <a:gd name="T84" fmla="*/ 40 w 275"/>
              <a:gd name="T85" fmla="*/ 41 h 151"/>
              <a:gd name="T86" fmla="*/ 30 w 275"/>
              <a:gd name="T87" fmla="*/ 41 h 151"/>
              <a:gd name="T88" fmla="*/ 17 w 275"/>
              <a:gd name="T89" fmla="*/ 53 h 151"/>
              <a:gd name="T90" fmla="*/ 11 w 275"/>
              <a:gd name="T91" fmla="*/ 60 h 151"/>
              <a:gd name="T92" fmla="*/ 2 w 275"/>
              <a:gd name="T93" fmla="*/ 66 h 151"/>
              <a:gd name="T94" fmla="*/ 3 w 275"/>
              <a:gd name="T95" fmla="*/ 77 h 151"/>
              <a:gd name="T96" fmla="*/ 12 w 275"/>
              <a:gd name="T97" fmla="*/ 84 h 151"/>
              <a:gd name="T98" fmla="*/ 21 w 275"/>
              <a:gd name="T99" fmla="*/ 99 h 151"/>
              <a:gd name="T100" fmla="*/ 38 w 275"/>
              <a:gd name="T101" fmla="*/ 93 h 151"/>
              <a:gd name="T102" fmla="*/ 47 w 275"/>
              <a:gd name="T103" fmla="*/ 97 h 151"/>
              <a:gd name="T104" fmla="*/ 53 w 275"/>
              <a:gd name="T105" fmla="*/ 103 h 151"/>
              <a:gd name="T106" fmla="*/ 49 w 275"/>
              <a:gd name="T107" fmla="*/ 111 h 151"/>
              <a:gd name="T108" fmla="*/ 46 w 275"/>
              <a:gd name="T109" fmla="*/ 114 h 151"/>
              <a:gd name="T110" fmla="*/ 37 w 275"/>
              <a:gd name="T111" fmla="*/ 106 h 151"/>
              <a:gd name="T112" fmla="*/ 33 w 275"/>
              <a:gd name="T113" fmla="*/ 115 h 151"/>
              <a:gd name="T114" fmla="*/ 30 w 275"/>
              <a:gd name="T115" fmla="*/ 120 h 151"/>
              <a:gd name="T116" fmla="*/ 43 w 275"/>
              <a:gd name="T117"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5" h="151">
                <a:moveTo>
                  <a:pt x="48" y="136"/>
                </a:moveTo>
                <a:cubicBezTo>
                  <a:pt x="48" y="136"/>
                  <a:pt x="51" y="135"/>
                  <a:pt x="51" y="135"/>
                </a:cubicBezTo>
                <a:cubicBezTo>
                  <a:pt x="51" y="135"/>
                  <a:pt x="54" y="135"/>
                  <a:pt x="55" y="136"/>
                </a:cubicBezTo>
                <a:cubicBezTo>
                  <a:pt x="56" y="137"/>
                  <a:pt x="59" y="141"/>
                  <a:pt x="59" y="141"/>
                </a:cubicBezTo>
                <a:cubicBezTo>
                  <a:pt x="61" y="145"/>
                  <a:pt x="61" y="145"/>
                  <a:pt x="61" y="145"/>
                </a:cubicBezTo>
                <a:cubicBezTo>
                  <a:pt x="65" y="145"/>
                  <a:pt x="65" y="145"/>
                  <a:pt x="65" y="145"/>
                </a:cubicBezTo>
                <a:cubicBezTo>
                  <a:pt x="65" y="110"/>
                  <a:pt x="65" y="110"/>
                  <a:pt x="65" y="110"/>
                </a:cubicBezTo>
                <a:cubicBezTo>
                  <a:pt x="82" y="105"/>
                  <a:pt x="82" y="105"/>
                  <a:pt x="82" y="105"/>
                </a:cubicBezTo>
                <a:cubicBezTo>
                  <a:pt x="92" y="110"/>
                  <a:pt x="92" y="110"/>
                  <a:pt x="92" y="110"/>
                </a:cubicBezTo>
                <a:cubicBezTo>
                  <a:pt x="99" y="116"/>
                  <a:pt x="99" y="116"/>
                  <a:pt x="99" y="116"/>
                </a:cubicBezTo>
                <a:cubicBezTo>
                  <a:pt x="100" y="118"/>
                  <a:pt x="100" y="118"/>
                  <a:pt x="100" y="118"/>
                </a:cubicBezTo>
                <a:cubicBezTo>
                  <a:pt x="105" y="124"/>
                  <a:pt x="105" y="124"/>
                  <a:pt x="105" y="124"/>
                </a:cubicBezTo>
                <a:cubicBezTo>
                  <a:pt x="111" y="123"/>
                  <a:pt x="111" y="123"/>
                  <a:pt x="111" y="123"/>
                </a:cubicBezTo>
                <a:cubicBezTo>
                  <a:pt x="119" y="123"/>
                  <a:pt x="119" y="123"/>
                  <a:pt x="119" y="123"/>
                </a:cubicBezTo>
                <a:cubicBezTo>
                  <a:pt x="123" y="124"/>
                  <a:pt x="123" y="124"/>
                  <a:pt x="123" y="124"/>
                </a:cubicBezTo>
                <a:cubicBezTo>
                  <a:pt x="126" y="123"/>
                  <a:pt x="126" y="123"/>
                  <a:pt x="126" y="123"/>
                </a:cubicBezTo>
                <a:cubicBezTo>
                  <a:pt x="129" y="126"/>
                  <a:pt x="129" y="126"/>
                  <a:pt x="129" y="126"/>
                </a:cubicBezTo>
                <a:cubicBezTo>
                  <a:pt x="131" y="130"/>
                  <a:pt x="131" y="130"/>
                  <a:pt x="131" y="130"/>
                </a:cubicBezTo>
                <a:cubicBezTo>
                  <a:pt x="132" y="130"/>
                  <a:pt x="132" y="130"/>
                  <a:pt x="132" y="130"/>
                </a:cubicBezTo>
                <a:cubicBezTo>
                  <a:pt x="133" y="129"/>
                  <a:pt x="133" y="129"/>
                  <a:pt x="133" y="129"/>
                </a:cubicBezTo>
                <a:cubicBezTo>
                  <a:pt x="133" y="129"/>
                  <a:pt x="133" y="129"/>
                  <a:pt x="133" y="129"/>
                </a:cubicBezTo>
                <a:cubicBezTo>
                  <a:pt x="133" y="129"/>
                  <a:pt x="133" y="134"/>
                  <a:pt x="133" y="134"/>
                </a:cubicBezTo>
                <a:cubicBezTo>
                  <a:pt x="133" y="134"/>
                  <a:pt x="133" y="139"/>
                  <a:pt x="133" y="139"/>
                </a:cubicBezTo>
                <a:cubicBezTo>
                  <a:pt x="136" y="139"/>
                  <a:pt x="136" y="139"/>
                  <a:pt x="136" y="139"/>
                </a:cubicBezTo>
                <a:cubicBezTo>
                  <a:pt x="137" y="146"/>
                  <a:pt x="137" y="146"/>
                  <a:pt x="137" y="146"/>
                </a:cubicBezTo>
                <a:cubicBezTo>
                  <a:pt x="146" y="146"/>
                  <a:pt x="146" y="146"/>
                  <a:pt x="146" y="146"/>
                </a:cubicBezTo>
                <a:cubicBezTo>
                  <a:pt x="147" y="147"/>
                  <a:pt x="147" y="147"/>
                  <a:pt x="147" y="147"/>
                </a:cubicBezTo>
                <a:cubicBezTo>
                  <a:pt x="146" y="149"/>
                  <a:pt x="146" y="149"/>
                  <a:pt x="146" y="149"/>
                </a:cubicBezTo>
                <a:cubicBezTo>
                  <a:pt x="150" y="151"/>
                  <a:pt x="150" y="151"/>
                  <a:pt x="150" y="151"/>
                </a:cubicBezTo>
                <a:cubicBezTo>
                  <a:pt x="151" y="151"/>
                  <a:pt x="151" y="151"/>
                  <a:pt x="151" y="151"/>
                </a:cubicBezTo>
                <a:cubicBezTo>
                  <a:pt x="151" y="151"/>
                  <a:pt x="151" y="150"/>
                  <a:pt x="150" y="150"/>
                </a:cubicBezTo>
                <a:cubicBezTo>
                  <a:pt x="150" y="149"/>
                  <a:pt x="149" y="148"/>
                  <a:pt x="149" y="148"/>
                </a:cubicBezTo>
                <a:cubicBezTo>
                  <a:pt x="151" y="147"/>
                  <a:pt x="151" y="147"/>
                  <a:pt x="151" y="147"/>
                </a:cubicBezTo>
                <a:cubicBezTo>
                  <a:pt x="153" y="146"/>
                  <a:pt x="153" y="146"/>
                  <a:pt x="153" y="146"/>
                </a:cubicBezTo>
                <a:cubicBezTo>
                  <a:pt x="153" y="144"/>
                  <a:pt x="153" y="144"/>
                  <a:pt x="153" y="144"/>
                </a:cubicBezTo>
                <a:cubicBezTo>
                  <a:pt x="155" y="143"/>
                  <a:pt x="155" y="143"/>
                  <a:pt x="155" y="143"/>
                </a:cubicBezTo>
                <a:cubicBezTo>
                  <a:pt x="156" y="142"/>
                  <a:pt x="156" y="142"/>
                  <a:pt x="156" y="142"/>
                </a:cubicBezTo>
                <a:cubicBezTo>
                  <a:pt x="159" y="141"/>
                  <a:pt x="159" y="141"/>
                  <a:pt x="159" y="141"/>
                </a:cubicBezTo>
                <a:cubicBezTo>
                  <a:pt x="159" y="141"/>
                  <a:pt x="162" y="138"/>
                  <a:pt x="162" y="138"/>
                </a:cubicBezTo>
                <a:cubicBezTo>
                  <a:pt x="163" y="138"/>
                  <a:pt x="164" y="138"/>
                  <a:pt x="164" y="138"/>
                </a:cubicBezTo>
                <a:cubicBezTo>
                  <a:pt x="166" y="136"/>
                  <a:pt x="166" y="136"/>
                  <a:pt x="166" y="136"/>
                </a:cubicBezTo>
                <a:cubicBezTo>
                  <a:pt x="166" y="135"/>
                  <a:pt x="166" y="135"/>
                  <a:pt x="166" y="135"/>
                </a:cubicBezTo>
                <a:cubicBezTo>
                  <a:pt x="167" y="134"/>
                  <a:pt x="167" y="134"/>
                  <a:pt x="167" y="134"/>
                </a:cubicBezTo>
                <a:cubicBezTo>
                  <a:pt x="167" y="133"/>
                  <a:pt x="167" y="133"/>
                  <a:pt x="167" y="133"/>
                </a:cubicBezTo>
                <a:cubicBezTo>
                  <a:pt x="168" y="132"/>
                  <a:pt x="168" y="132"/>
                  <a:pt x="168" y="132"/>
                </a:cubicBezTo>
                <a:cubicBezTo>
                  <a:pt x="168" y="132"/>
                  <a:pt x="168" y="131"/>
                  <a:pt x="168" y="131"/>
                </a:cubicBezTo>
                <a:cubicBezTo>
                  <a:pt x="168" y="131"/>
                  <a:pt x="172" y="130"/>
                  <a:pt x="172" y="130"/>
                </a:cubicBezTo>
                <a:cubicBezTo>
                  <a:pt x="174" y="131"/>
                  <a:pt x="174" y="131"/>
                  <a:pt x="174" y="131"/>
                </a:cubicBezTo>
                <a:cubicBezTo>
                  <a:pt x="183" y="135"/>
                  <a:pt x="183" y="135"/>
                  <a:pt x="183" y="135"/>
                </a:cubicBezTo>
                <a:cubicBezTo>
                  <a:pt x="183" y="131"/>
                  <a:pt x="183" y="131"/>
                  <a:pt x="183" y="131"/>
                </a:cubicBezTo>
                <a:cubicBezTo>
                  <a:pt x="184" y="129"/>
                  <a:pt x="184" y="129"/>
                  <a:pt x="184" y="129"/>
                </a:cubicBezTo>
                <a:cubicBezTo>
                  <a:pt x="184" y="129"/>
                  <a:pt x="186" y="128"/>
                  <a:pt x="186" y="128"/>
                </a:cubicBezTo>
                <a:cubicBezTo>
                  <a:pt x="186" y="128"/>
                  <a:pt x="188" y="127"/>
                  <a:pt x="188" y="127"/>
                </a:cubicBezTo>
                <a:cubicBezTo>
                  <a:pt x="192" y="129"/>
                  <a:pt x="192" y="129"/>
                  <a:pt x="192" y="129"/>
                </a:cubicBezTo>
                <a:cubicBezTo>
                  <a:pt x="192" y="129"/>
                  <a:pt x="194" y="130"/>
                  <a:pt x="194" y="130"/>
                </a:cubicBezTo>
                <a:cubicBezTo>
                  <a:pt x="194" y="130"/>
                  <a:pt x="196" y="130"/>
                  <a:pt x="197" y="130"/>
                </a:cubicBezTo>
                <a:cubicBezTo>
                  <a:pt x="197" y="131"/>
                  <a:pt x="197" y="131"/>
                  <a:pt x="198" y="131"/>
                </a:cubicBezTo>
                <a:cubicBezTo>
                  <a:pt x="198" y="131"/>
                  <a:pt x="200" y="130"/>
                  <a:pt x="200" y="130"/>
                </a:cubicBezTo>
                <a:cubicBezTo>
                  <a:pt x="202" y="130"/>
                  <a:pt x="202" y="130"/>
                  <a:pt x="202" y="130"/>
                </a:cubicBezTo>
                <a:cubicBezTo>
                  <a:pt x="204" y="130"/>
                  <a:pt x="204" y="130"/>
                  <a:pt x="204" y="130"/>
                </a:cubicBezTo>
                <a:cubicBezTo>
                  <a:pt x="206" y="129"/>
                  <a:pt x="206" y="129"/>
                  <a:pt x="206" y="129"/>
                </a:cubicBezTo>
                <a:cubicBezTo>
                  <a:pt x="209" y="129"/>
                  <a:pt x="209" y="129"/>
                  <a:pt x="209" y="129"/>
                </a:cubicBezTo>
                <a:cubicBezTo>
                  <a:pt x="210" y="130"/>
                  <a:pt x="210" y="130"/>
                  <a:pt x="210" y="130"/>
                </a:cubicBezTo>
                <a:cubicBezTo>
                  <a:pt x="216" y="130"/>
                  <a:pt x="216" y="130"/>
                  <a:pt x="216" y="130"/>
                </a:cubicBezTo>
                <a:cubicBezTo>
                  <a:pt x="222" y="131"/>
                  <a:pt x="222" y="131"/>
                  <a:pt x="222" y="131"/>
                </a:cubicBezTo>
                <a:cubicBezTo>
                  <a:pt x="222" y="132"/>
                  <a:pt x="222" y="132"/>
                  <a:pt x="222" y="132"/>
                </a:cubicBezTo>
                <a:cubicBezTo>
                  <a:pt x="224" y="134"/>
                  <a:pt x="224" y="134"/>
                  <a:pt x="224" y="134"/>
                </a:cubicBezTo>
                <a:cubicBezTo>
                  <a:pt x="227" y="134"/>
                  <a:pt x="227" y="134"/>
                  <a:pt x="227" y="134"/>
                </a:cubicBezTo>
                <a:cubicBezTo>
                  <a:pt x="229" y="136"/>
                  <a:pt x="229" y="136"/>
                  <a:pt x="229" y="136"/>
                </a:cubicBezTo>
                <a:cubicBezTo>
                  <a:pt x="229" y="136"/>
                  <a:pt x="229" y="136"/>
                  <a:pt x="229" y="136"/>
                </a:cubicBezTo>
                <a:cubicBezTo>
                  <a:pt x="229" y="136"/>
                  <a:pt x="229" y="134"/>
                  <a:pt x="229" y="134"/>
                </a:cubicBezTo>
                <a:cubicBezTo>
                  <a:pt x="229" y="134"/>
                  <a:pt x="229" y="133"/>
                  <a:pt x="229" y="133"/>
                </a:cubicBezTo>
                <a:cubicBezTo>
                  <a:pt x="228" y="133"/>
                  <a:pt x="228" y="132"/>
                  <a:pt x="228" y="132"/>
                </a:cubicBezTo>
                <a:cubicBezTo>
                  <a:pt x="230" y="130"/>
                  <a:pt x="230" y="130"/>
                  <a:pt x="230" y="130"/>
                </a:cubicBezTo>
                <a:cubicBezTo>
                  <a:pt x="231" y="130"/>
                  <a:pt x="231" y="130"/>
                  <a:pt x="231" y="130"/>
                </a:cubicBezTo>
                <a:cubicBezTo>
                  <a:pt x="231" y="130"/>
                  <a:pt x="232" y="130"/>
                  <a:pt x="231" y="130"/>
                </a:cubicBezTo>
                <a:cubicBezTo>
                  <a:pt x="231" y="130"/>
                  <a:pt x="230" y="129"/>
                  <a:pt x="230" y="129"/>
                </a:cubicBezTo>
                <a:cubicBezTo>
                  <a:pt x="230" y="129"/>
                  <a:pt x="230" y="129"/>
                  <a:pt x="230" y="129"/>
                </a:cubicBezTo>
                <a:cubicBezTo>
                  <a:pt x="231" y="128"/>
                  <a:pt x="231" y="128"/>
                  <a:pt x="231" y="128"/>
                </a:cubicBezTo>
                <a:cubicBezTo>
                  <a:pt x="233" y="127"/>
                  <a:pt x="233" y="127"/>
                  <a:pt x="233" y="127"/>
                </a:cubicBezTo>
                <a:cubicBezTo>
                  <a:pt x="233" y="126"/>
                  <a:pt x="233" y="126"/>
                  <a:pt x="233" y="126"/>
                </a:cubicBezTo>
                <a:cubicBezTo>
                  <a:pt x="233" y="126"/>
                  <a:pt x="232" y="125"/>
                  <a:pt x="232" y="125"/>
                </a:cubicBezTo>
                <a:cubicBezTo>
                  <a:pt x="232" y="125"/>
                  <a:pt x="232" y="123"/>
                  <a:pt x="232" y="123"/>
                </a:cubicBezTo>
                <a:cubicBezTo>
                  <a:pt x="231" y="121"/>
                  <a:pt x="231" y="121"/>
                  <a:pt x="231" y="121"/>
                </a:cubicBezTo>
                <a:cubicBezTo>
                  <a:pt x="230" y="119"/>
                  <a:pt x="230" y="119"/>
                  <a:pt x="230" y="119"/>
                </a:cubicBezTo>
                <a:cubicBezTo>
                  <a:pt x="230" y="114"/>
                  <a:pt x="230" y="114"/>
                  <a:pt x="230" y="114"/>
                </a:cubicBezTo>
                <a:cubicBezTo>
                  <a:pt x="229" y="113"/>
                  <a:pt x="229" y="113"/>
                  <a:pt x="229" y="113"/>
                </a:cubicBezTo>
                <a:cubicBezTo>
                  <a:pt x="228" y="112"/>
                  <a:pt x="228" y="112"/>
                  <a:pt x="228" y="112"/>
                </a:cubicBezTo>
                <a:cubicBezTo>
                  <a:pt x="228" y="112"/>
                  <a:pt x="227" y="112"/>
                  <a:pt x="227" y="112"/>
                </a:cubicBezTo>
                <a:cubicBezTo>
                  <a:pt x="227" y="112"/>
                  <a:pt x="227" y="111"/>
                  <a:pt x="227" y="111"/>
                </a:cubicBezTo>
                <a:cubicBezTo>
                  <a:pt x="229" y="110"/>
                  <a:pt x="229" y="110"/>
                  <a:pt x="229" y="110"/>
                </a:cubicBezTo>
                <a:cubicBezTo>
                  <a:pt x="232" y="109"/>
                  <a:pt x="232" y="109"/>
                  <a:pt x="232" y="109"/>
                </a:cubicBezTo>
                <a:cubicBezTo>
                  <a:pt x="232" y="109"/>
                  <a:pt x="234" y="109"/>
                  <a:pt x="234" y="109"/>
                </a:cubicBezTo>
                <a:cubicBezTo>
                  <a:pt x="235" y="109"/>
                  <a:pt x="236" y="108"/>
                  <a:pt x="236" y="108"/>
                </a:cubicBezTo>
                <a:cubicBezTo>
                  <a:pt x="236" y="108"/>
                  <a:pt x="239" y="106"/>
                  <a:pt x="239" y="106"/>
                </a:cubicBezTo>
                <a:cubicBezTo>
                  <a:pt x="241" y="108"/>
                  <a:pt x="241" y="108"/>
                  <a:pt x="241" y="108"/>
                </a:cubicBezTo>
                <a:cubicBezTo>
                  <a:pt x="245" y="108"/>
                  <a:pt x="245" y="108"/>
                  <a:pt x="245" y="108"/>
                </a:cubicBezTo>
                <a:cubicBezTo>
                  <a:pt x="245" y="106"/>
                  <a:pt x="245" y="106"/>
                  <a:pt x="245" y="106"/>
                </a:cubicBezTo>
                <a:cubicBezTo>
                  <a:pt x="245" y="106"/>
                  <a:pt x="243" y="106"/>
                  <a:pt x="243" y="106"/>
                </a:cubicBezTo>
                <a:cubicBezTo>
                  <a:pt x="243" y="106"/>
                  <a:pt x="242" y="105"/>
                  <a:pt x="242" y="105"/>
                </a:cubicBezTo>
                <a:cubicBezTo>
                  <a:pt x="245" y="98"/>
                  <a:pt x="245" y="98"/>
                  <a:pt x="245" y="98"/>
                </a:cubicBezTo>
                <a:cubicBezTo>
                  <a:pt x="248" y="88"/>
                  <a:pt x="248" y="88"/>
                  <a:pt x="248" y="88"/>
                </a:cubicBezTo>
                <a:cubicBezTo>
                  <a:pt x="253" y="91"/>
                  <a:pt x="253" y="91"/>
                  <a:pt x="253" y="91"/>
                </a:cubicBezTo>
                <a:cubicBezTo>
                  <a:pt x="259" y="91"/>
                  <a:pt x="259" y="91"/>
                  <a:pt x="259" y="91"/>
                </a:cubicBezTo>
                <a:cubicBezTo>
                  <a:pt x="261" y="92"/>
                  <a:pt x="261" y="92"/>
                  <a:pt x="261" y="92"/>
                </a:cubicBezTo>
                <a:cubicBezTo>
                  <a:pt x="263" y="91"/>
                  <a:pt x="263" y="91"/>
                  <a:pt x="263" y="91"/>
                </a:cubicBezTo>
                <a:cubicBezTo>
                  <a:pt x="264" y="90"/>
                  <a:pt x="264" y="90"/>
                  <a:pt x="264" y="90"/>
                </a:cubicBezTo>
                <a:cubicBezTo>
                  <a:pt x="265" y="90"/>
                  <a:pt x="265" y="90"/>
                  <a:pt x="265" y="90"/>
                </a:cubicBezTo>
                <a:cubicBezTo>
                  <a:pt x="266" y="89"/>
                  <a:pt x="266" y="89"/>
                  <a:pt x="266" y="89"/>
                </a:cubicBezTo>
                <a:cubicBezTo>
                  <a:pt x="266" y="87"/>
                  <a:pt x="266" y="87"/>
                  <a:pt x="266" y="87"/>
                </a:cubicBezTo>
                <a:cubicBezTo>
                  <a:pt x="265" y="87"/>
                  <a:pt x="265" y="87"/>
                  <a:pt x="265" y="87"/>
                </a:cubicBezTo>
                <a:cubicBezTo>
                  <a:pt x="265" y="83"/>
                  <a:pt x="265" y="83"/>
                  <a:pt x="265" y="83"/>
                </a:cubicBezTo>
                <a:cubicBezTo>
                  <a:pt x="265" y="83"/>
                  <a:pt x="265" y="82"/>
                  <a:pt x="265" y="82"/>
                </a:cubicBezTo>
                <a:cubicBezTo>
                  <a:pt x="265" y="82"/>
                  <a:pt x="265" y="80"/>
                  <a:pt x="265" y="80"/>
                </a:cubicBezTo>
                <a:cubicBezTo>
                  <a:pt x="265" y="80"/>
                  <a:pt x="265" y="79"/>
                  <a:pt x="265" y="79"/>
                </a:cubicBezTo>
                <a:cubicBezTo>
                  <a:pt x="265" y="79"/>
                  <a:pt x="266" y="77"/>
                  <a:pt x="266" y="77"/>
                </a:cubicBezTo>
                <a:cubicBezTo>
                  <a:pt x="266" y="77"/>
                  <a:pt x="268" y="76"/>
                  <a:pt x="269" y="76"/>
                </a:cubicBezTo>
                <a:cubicBezTo>
                  <a:pt x="269" y="76"/>
                  <a:pt x="271" y="75"/>
                  <a:pt x="272" y="75"/>
                </a:cubicBezTo>
                <a:cubicBezTo>
                  <a:pt x="272" y="75"/>
                  <a:pt x="273" y="74"/>
                  <a:pt x="273" y="74"/>
                </a:cubicBezTo>
                <a:cubicBezTo>
                  <a:pt x="273" y="70"/>
                  <a:pt x="273" y="70"/>
                  <a:pt x="273" y="70"/>
                </a:cubicBezTo>
                <a:cubicBezTo>
                  <a:pt x="275" y="67"/>
                  <a:pt x="275" y="67"/>
                  <a:pt x="275" y="67"/>
                </a:cubicBezTo>
                <a:cubicBezTo>
                  <a:pt x="275" y="67"/>
                  <a:pt x="274" y="66"/>
                  <a:pt x="274" y="66"/>
                </a:cubicBezTo>
                <a:cubicBezTo>
                  <a:pt x="274" y="66"/>
                  <a:pt x="273" y="65"/>
                  <a:pt x="273" y="65"/>
                </a:cubicBezTo>
                <a:cubicBezTo>
                  <a:pt x="273" y="64"/>
                  <a:pt x="272" y="64"/>
                  <a:pt x="272" y="64"/>
                </a:cubicBezTo>
                <a:cubicBezTo>
                  <a:pt x="272" y="63"/>
                  <a:pt x="273" y="62"/>
                  <a:pt x="273" y="62"/>
                </a:cubicBezTo>
                <a:cubicBezTo>
                  <a:pt x="273" y="62"/>
                  <a:pt x="272" y="62"/>
                  <a:pt x="272" y="62"/>
                </a:cubicBezTo>
                <a:cubicBezTo>
                  <a:pt x="272" y="62"/>
                  <a:pt x="271" y="63"/>
                  <a:pt x="270" y="64"/>
                </a:cubicBezTo>
                <a:cubicBezTo>
                  <a:pt x="270" y="64"/>
                  <a:pt x="270" y="65"/>
                  <a:pt x="270" y="65"/>
                </a:cubicBezTo>
                <a:cubicBezTo>
                  <a:pt x="269" y="65"/>
                  <a:pt x="269" y="65"/>
                  <a:pt x="268" y="65"/>
                </a:cubicBezTo>
                <a:cubicBezTo>
                  <a:pt x="267" y="65"/>
                  <a:pt x="267" y="65"/>
                  <a:pt x="266" y="64"/>
                </a:cubicBezTo>
                <a:cubicBezTo>
                  <a:pt x="265" y="64"/>
                  <a:pt x="264" y="64"/>
                  <a:pt x="264" y="64"/>
                </a:cubicBezTo>
                <a:cubicBezTo>
                  <a:pt x="264" y="64"/>
                  <a:pt x="263" y="64"/>
                  <a:pt x="263" y="63"/>
                </a:cubicBezTo>
                <a:cubicBezTo>
                  <a:pt x="262" y="63"/>
                  <a:pt x="262" y="62"/>
                  <a:pt x="262" y="62"/>
                </a:cubicBezTo>
                <a:cubicBezTo>
                  <a:pt x="262" y="62"/>
                  <a:pt x="262" y="61"/>
                  <a:pt x="262" y="61"/>
                </a:cubicBezTo>
                <a:cubicBezTo>
                  <a:pt x="262" y="60"/>
                  <a:pt x="262" y="59"/>
                  <a:pt x="262" y="59"/>
                </a:cubicBezTo>
                <a:cubicBezTo>
                  <a:pt x="262" y="59"/>
                  <a:pt x="260" y="58"/>
                  <a:pt x="260" y="58"/>
                </a:cubicBezTo>
                <a:cubicBezTo>
                  <a:pt x="260" y="58"/>
                  <a:pt x="259" y="57"/>
                  <a:pt x="259" y="57"/>
                </a:cubicBezTo>
                <a:cubicBezTo>
                  <a:pt x="258" y="57"/>
                  <a:pt x="256" y="58"/>
                  <a:pt x="256" y="58"/>
                </a:cubicBezTo>
                <a:cubicBezTo>
                  <a:pt x="256" y="58"/>
                  <a:pt x="256" y="56"/>
                  <a:pt x="256" y="56"/>
                </a:cubicBezTo>
                <a:cubicBezTo>
                  <a:pt x="256" y="56"/>
                  <a:pt x="255" y="54"/>
                  <a:pt x="255" y="54"/>
                </a:cubicBezTo>
                <a:cubicBezTo>
                  <a:pt x="255" y="54"/>
                  <a:pt x="254" y="53"/>
                  <a:pt x="254" y="52"/>
                </a:cubicBezTo>
                <a:cubicBezTo>
                  <a:pt x="254" y="52"/>
                  <a:pt x="253" y="51"/>
                  <a:pt x="253" y="51"/>
                </a:cubicBezTo>
                <a:cubicBezTo>
                  <a:pt x="253" y="50"/>
                  <a:pt x="251" y="50"/>
                  <a:pt x="251" y="50"/>
                </a:cubicBezTo>
                <a:cubicBezTo>
                  <a:pt x="250" y="49"/>
                  <a:pt x="250" y="49"/>
                  <a:pt x="250" y="49"/>
                </a:cubicBezTo>
                <a:cubicBezTo>
                  <a:pt x="248" y="49"/>
                  <a:pt x="248" y="49"/>
                  <a:pt x="248" y="49"/>
                </a:cubicBezTo>
                <a:cubicBezTo>
                  <a:pt x="248" y="49"/>
                  <a:pt x="248" y="50"/>
                  <a:pt x="248" y="50"/>
                </a:cubicBezTo>
                <a:cubicBezTo>
                  <a:pt x="248" y="51"/>
                  <a:pt x="246" y="51"/>
                  <a:pt x="246" y="51"/>
                </a:cubicBezTo>
                <a:cubicBezTo>
                  <a:pt x="246" y="51"/>
                  <a:pt x="246" y="50"/>
                  <a:pt x="246" y="50"/>
                </a:cubicBezTo>
                <a:cubicBezTo>
                  <a:pt x="246" y="50"/>
                  <a:pt x="245" y="51"/>
                  <a:pt x="245" y="51"/>
                </a:cubicBezTo>
                <a:cubicBezTo>
                  <a:pt x="245" y="52"/>
                  <a:pt x="244" y="52"/>
                  <a:pt x="244" y="52"/>
                </a:cubicBezTo>
                <a:cubicBezTo>
                  <a:pt x="244" y="52"/>
                  <a:pt x="243" y="52"/>
                  <a:pt x="243" y="52"/>
                </a:cubicBezTo>
                <a:cubicBezTo>
                  <a:pt x="242" y="52"/>
                  <a:pt x="241" y="52"/>
                  <a:pt x="241" y="51"/>
                </a:cubicBezTo>
                <a:cubicBezTo>
                  <a:pt x="240" y="51"/>
                  <a:pt x="239" y="51"/>
                  <a:pt x="239" y="51"/>
                </a:cubicBezTo>
                <a:cubicBezTo>
                  <a:pt x="239" y="51"/>
                  <a:pt x="238" y="52"/>
                  <a:pt x="238" y="52"/>
                </a:cubicBezTo>
                <a:cubicBezTo>
                  <a:pt x="237" y="51"/>
                  <a:pt x="237" y="51"/>
                  <a:pt x="237" y="51"/>
                </a:cubicBezTo>
                <a:cubicBezTo>
                  <a:pt x="237" y="50"/>
                  <a:pt x="237" y="50"/>
                  <a:pt x="237" y="50"/>
                </a:cubicBezTo>
                <a:cubicBezTo>
                  <a:pt x="237" y="50"/>
                  <a:pt x="235" y="50"/>
                  <a:pt x="235" y="49"/>
                </a:cubicBezTo>
                <a:cubicBezTo>
                  <a:pt x="235" y="49"/>
                  <a:pt x="235" y="49"/>
                  <a:pt x="235" y="49"/>
                </a:cubicBezTo>
                <a:cubicBezTo>
                  <a:pt x="235" y="48"/>
                  <a:pt x="235" y="47"/>
                  <a:pt x="235" y="47"/>
                </a:cubicBezTo>
                <a:cubicBezTo>
                  <a:pt x="235" y="47"/>
                  <a:pt x="234" y="47"/>
                  <a:pt x="233" y="46"/>
                </a:cubicBezTo>
                <a:cubicBezTo>
                  <a:pt x="233" y="46"/>
                  <a:pt x="231" y="47"/>
                  <a:pt x="231" y="47"/>
                </a:cubicBezTo>
                <a:cubicBezTo>
                  <a:pt x="231" y="47"/>
                  <a:pt x="230" y="47"/>
                  <a:pt x="230" y="48"/>
                </a:cubicBezTo>
                <a:cubicBezTo>
                  <a:pt x="231" y="48"/>
                  <a:pt x="231" y="48"/>
                  <a:pt x="231" y="49"/>
                </a:cubicBezTo>
                <a:cubicBezTo>
                  <a:pt x="231" y="49"/>
                  <a:pt x="230" y="50"/>
                  <a:pt x="230" y="50"/>
                </a:cubicBezTo>
                <a:cubicBezTo>
                  <a:pt x="228" y="50"/>
                  <a:pt x="228" y="50"/>
                  <a:pt x="228" y="50"/>
                </a:cubicBezTo>
                <a:cubicBezTo>
                  <a:pt x="228" y="52"/>
                  <a:pt x="228" y="52"/>
                  <a:pt x="228" y="52"/>
                </a:cubicBezTo>
                <a:cubicBezTo>
                  <a:pt x="213" y="24"/>
                  <a:pt x="213" y="24"/>
                  <a:pt x="213" y="24"/>
                </a:cubicBezTo>
                <a:cubicBezTo>
                  <a:pt x="203" y="15"/>
                  <a:pt x="203" y="15"/>
                  <a:pt x="203" y="15"/>
                </a:cubicBezTo>
                <a:cubicBezTo>
                  <a:pt x="203" y="14"/>
                  <a:pt x="203" y="14"/>
                  <a:pt x="203" y="14"/>
                </a:cubicBezTo>
                <a:cubicBezTo>
                  <a:pt x="205" y="14"/>
                  <a:pt x="205" y="14"/>
                  <a:pt x="205" y="14"/>
                </a:cubicBezTo>
                <a:cubicBezTo>
                  <a:pt x="205" y="14"/>
                  <a:pt x="206" y="13"/>
                  <a:pt x="206" y="13"/>
                </a:cubicBezTo>
                <a:cubicBezTo>
                  <a:pt x="206" y="13"/>
                  <a:pt x="206" y="12"/>
                  <a:pt x="206" y="12"/>
                </a:cubicBezTo>
                <a:cubicBezTo>
                  <a:pt x="206" y="12"/>
                  <a:pt x="206" y="11"/>
                  <a:pt x="206" y="11"/>
                </a:cubicBezTo>
                <a:cubicBezTo>
                  <a:pt x="206" y="11"/>
                  <a:pt x="205" y="11"/>
                  <a:pt x="205" y="11"/>
                </a:cubicBezTo>
                <a:cubicBezTo>
                  <a:pt x="205" y="11"/>
                  <a:pt x="205" y="12"/>
                  <a:pt x="205" y="12"/>
                </a:cubicBezTo>
                <a:cubicBezTo>
                  <a:pt x="204" y="12"/>
                  <a:pt x="203" y="12"/>
                  <a:pt x="202" y="12"/>
                </a:cubicBezTo>
                <a:cubicBezTo>
                  <a:pt x="202" y="12"/>
                  <a:pt x="202" y="13"/>
                  <a:pt x="202" y="13"/>
                </a:cubicBezTo>
                <a:cubicBezTo>
                  <a:pt x="202" y="13"/>
                  <a:pt x="200" y="14"/>
                  <a:pt x="200" y="14"/>
                </a:cubicBezTo>
                <a:cubicBezTo>
                  <a:pt x="199" y="14"/>
                  <a:pt x="199" y="14"/>
                  <a:pt x="198" y="14"/>
                </a:cubicBezTo>
                <a:cubicBezTo>
                  <a:pt x="197" y="14"/>
                  <a:pt x="197" y="14"/>
                  <a:pt x="197" y="14"/>
                </a:cubicBezTo>
                <a:cubicBezTo>
                  <a:pt x="196" y="16"/>
                  <a:pt x="196" y="16"/>
                  <a:pt x="196" y="16"/>
                </a:cubicBezTo>
                <a:cubicBezTo>
                  <a:pt x="196" y="16"/>
                  <a:pt x="196" y="17"/>
                  <a:pt x="196" y="17"/>
                </a:cubicBezTo>
                <a:cubicBezTo>
                  <a:pt x="196" y="18"/>
                  <a:pt x="194" y="18"/>
                  <a:pt x="194" y="18"/>
                </a:cubicBezTo>
                <a:cubicBezTo>
                  <a:pt x="194" y="18"/>
                  <a:pt x="194" y="19"/>
                  <a:pt x="193" y="18"/>
                </a:cubicBezTo>
                <a:cubicBezTo>
                  <a:pt x="192" y="18"/>
                  <a:pt x="192" y="18"/>
                  <a:pt x="192" y="18"/>
                </a:cubicBezTo>
                <a:cubicBezTo>
                  <a:pt x="192" y="18"/>
                  <a:pt x="192" y="19"/>
                  <a:pt x="192" y="19"/>
                </a:cubicBezTo>
                <a:cubicBezTo>
                  <a:pt x="191" y="20"/>
                  <a:pt x="191" y="19"/>
                  <a:pt x="190" y="20"/>
                </a:cubicBezTo>
                <a:cubicBezTo>
                  <a:pt x="190" y="20"/>
                  <a:pt x="190" y="20"/>
                  <a:pt x="190" y="20"/>
                </a:cubicBezTo>
                <a:cubicBezTo>
                  <a:pt x="190" y="21"/>
                  <a:pt x="190" y="22"/>
                  <a:pt x="189" y="22"/>
                </a:cubicBezTo>
                <a:cubicBezTo>
                  <a:pt x="189" y="22"/>
                  <a:pt x="188" y="21"/>
                  <a:pt x="187" y="20"/>
                </a:cubicBezTo>
                <a:cubicBezTo>
                  <a:pt x="187" y="20"/>
                  <a:pt x="185" y="19"/>
                  <a:pt x="185" y="20"/>
                </a:cubicBezTo>
                <a:cubicBezTo>
                  <a:pt x="185" y="20"/>
                  <a:pt x="184" y="21"/>
                  <a:pt x="184" y="21"/>
                </a:cubicBezTo>
                <a:cubicBezTo>
                  <a:pt x="184" y="22"/>
                  <a:pt x="184" y="22"/>
                  <a:pt x="184" y="22"/>
                </a:cubicBezTo>
                <a:cubicBezTo>
                  <a:pt x="184" y="22"/>
                  <a:pt x="182" y="21"/>
                  <a:pt x="182" y="21"/>
                </a:cubicBezTo>
                <a:cubicBezTo>
                  <a:pt x="182" y="20"/>
                  <a:pt x="182" y="19"/>
                  <a:pt x="182" y="19"/>
                </a:cubicBezTo>
                <a:cubicBezTo>
                  <a:pt x="182" y="18"/>
                  <a:pt x="183" y="18"/>
                  <a:pt x="183" y="18"/>
                </a:cubicBezTo>
                <a:cubicBezTo>
                  <a:pt x="184" y="18"/>
                  <a:pt x="183" y="18"/>
                  <a:pt x="184" y="17"/>
                </a:cubicBezTo>
                <a:cubicBezTo>
                  <a:pt x="185" y="17"/>
                  <a:pt x="185" y="16"/>
                  <a:pt x="185" y="16"/>
                </a:cubicBezTo>
                <a:cubicBezTo>
                  <a:pt x="185" y="16"/>
                  <a:pt x="185" y="14"/>
                  <a:pt x="184" y="15"/>
                </a:cubicBezTo>
                <a:cubicBezTo>
                  <a:pt x="183" y="16"/>
                  <a:pt x="182" y="16"/>
                  <a:pt x="182" y="16"/>
                </a:cubicBezTo>
                <a:cubicBezTo>
                  <a:pt x="180" y="15"/>
                  <a:pt x="180" y="15"/>
                  <a:pt x="180" y="15"/>
                </a:cubicBezTo>
                <a:cubicBezTo>
                  <a:pt x="179" y="15"/>
                  <a:pt x="179" y="15"/>
                  <a:pt x="179" y="15"/>
                </a:cubicBezTo>
                <a:cubicBezTo>
                  <a:pt x="179" y="15"/>
                  <a:pt x="178" y="14"/>
                  <a:pt x="178" y="15"/>
                </a:cubicBezTo>
                <a:cubicBezTo>
                  <a:pt x="177" y="15"/>
                  <a:pt x="177" y="15"/>
                  <a:pt x="177" y="15"/>
                </a:cubicBezTo>
                <a:cubicBezTo>
                  <a:pt x="177" y="16"/>
                  <a:pt x="176" y="16"/>
                  <a:pt x="176" y="16"/>
                </a:cubicBezTo>
                <a:cubicBezTo>
                  <a:pt x="175" y="16"/>
                  <a:pt x="175" y="15"/>
                  <a:pt x="175" y="14"/>
                </a:cubicBezTo>
                <a:cubicBezTo>
                  <a:pt x="175" y="14"/>
                  <a:pt x="176" y="13"/>
                  <a:pt x="175" y="12"/>
                </a:cubicBezTo>
                <a:cubicBezTo>
                  <a:pt x="174" y="12"/>
                  <a:pt x="174" y="11"/>
                  <a:pt x="173" y="12"/>
                </a:cubicBezTo>
                <a:cubicBezTo>
                  <a:pt x="173" y="12"/>
                  <a:pt x="174" y="13"/>
                  <a:pt x="173" y="14"/>
                </a:cubicBezTo>
                <a:cubicBezTo>
                  <a:pt x="173" y="14"/>
                  <a:pt x="172" y="14"/>
                  <a:pt x="172" y="14"/>
                </a:cubicBezTo>
                <a:cubicBezTo>
                  <a:pt x="171" y="14"/>
                  <a:pt x="170" y="15"/>
                  <a:pt x="170" y="14"/>
                </a:cubicBezTo>
                <a:cubicBezTo>
                  <a:pt x="170" y="14"/>
                  <a:pt x="168" y="14"/>
                  <a:pt x="168" y="14"/>
                </a:cubicBezTo>
                <a:cubicBezTo>
                  <a:pt x="168" y="14"/>
                  <a:pt x="168" y="14"/>
                  <a:pt x="167" y="14"/>
                </a:cubicBezTo>
                <a:cubicBezTo>
                  <a:pt x="166" y="13"/>
                  <a:pt x="166" y="12"/>
                  <a:pt x="166" y="12"/>
                </a:cubicBezTo>
                <a:cubicBezTo>
                  <a:pt x="166" y="12"/>
                  <a:pt x="168" y="10"/>
                  <a:pt x="168" y="10"/>
                </a:cubicBezTo>
                <a:cubicBezTo>
                  <a:pt x="168" y="10"/>
                  <a:pt x="169" y="9"/>
                  <a:pt x="168" y="8"/>
                </a:cubicBezTo>
                <a:cubicBezTo>
                  <a:pt x="167" y="8"/>
                  <a:pt x="166" y="7"/>
                  <a:pt x="166" y="7"/>
                </a:cubicBezTo>
                <a:cubicBezTo>
                  <a:pt x="166" y="7"/>
                  <a:pt x="166" y="6"/>
                  <a:pt x="166" y="5"/>
                </a:cubicBezTo>
                <a:cubicBezTo>
                  <a:pt x="166" y="5"/>
                  <a:pt x="166" y="4"/>
                  <a:pt x="166" y="4"/>
                </a:cubicBezTo>
                <a:cubicBezTo>
                  <a:pt x="166" y="4"/>
                  <a:pt x="166" y="3"/>
                  <a:pt x="166" y="2"/>
                </a:cubicBezTo>
                <a:cubicBezTo>
                  <a:pt x="166" y="2"/>
                  <a:pt x="165" y="1"/>
                  <a:pt x="164" y="1"/>
                </a:cubicBezTo>
                <a:cubicBezTo>
                  <a:pt x="163" y="1"/>
                  <a:pt x="162" y="1"/>
                  <a:pt x="162" y="1"/>
                </a:cubicBezTo>
                <a:cubicBezTo>
                  <a:pt x="162" y="1"/>
                  <a:pt x="161" y="2"/>
                  <a:pt x="161" y="2"/>
                </a:cubicBezTo>
                <a:cubicBezTo>
                  <a:pt x="161" y="2"/>
                  <a:pt x="160" y="2"/>
                  <a:pt x="160" y="2"/>
                </a:cubicBezTo>
                <a:cubicBezTo>
                  <a:pt x="159" y="2"/>
                  <a:pt x="157" y="0"/>
                  <a:pt x="157" y="0"/>
                </a:cubicBezTo>
                <a:cubicBezTo>
                  <a:pt x="154" y="0"/>
                  <a:pt x="154" y="0"/>
                  <a:pt x="154" y="0"/>
                </a:cubicBezTo>
                <a:cubicBezTo>
                  <a:pt x="154" y="0"/>
                  <a:pt x="153" y="0"/>
                  <a:pt x="153" y="0"/>
                </a:cubicBezTo>
                <a:cubicBezTo>
                  <a:pt x="153" y="0"/>
                  <a:pt x="151" y="0"/>
                  <a:pt x="151" y="0"/>
                </a:cubicBezTo>
                <a:cubicBezTo>
                  <a:pt x="151" y="0"/>
                  <a:pt x="151" y="1"/>
                  <a:pt x="150" y="1"/>
                </a:cubicBezTo>
                <a:cubicBezTo>
                  <a:pt x="150" y="1"/>
                  <a:pt x="148" y="2"/>
                  <a:pt x="148" y="2"/>
                </a:cubicBezTo>
                <a:cubicBezTo>
                  <a:pt x="148" y="2"/>
                  <a:pt x="147" y="2"/>
                  <a:pt x="148" y="2"/>
                </a:cubicBezTo>
                <a:cubicBezTo>
                  <a:pt x="148" y="3"/>
                  <a:pt x="148" y="3"/>
                  <a:pt x="148" y="3"/>
                </a:cubicBezTo>
                <a:cubicBezTo>
                  <a:pt x="148" y="4"/>
                  <a:pt x="148" y="4"/>
                  <a:pt x="148" y="4"/>
                </a:cubicBezTo>
                <a:cubicBezTo>
                  <a:pt x="147" y="4"/>
                  <a:pt x="144" y="5"/>
                  <a:pt x="144" y="6"/>
                </a:cubicBezTo>
                <a:cubicBezTo>
                  <a:pt x="144" y="6"/>
                  <a:pt x="134" y="8"/>
                  <a:pt x="134" y="8"/>
                </a:cubicBezTo>
                <a:cubicBezTo>
                  <a:pt x="134" y="8"/>
                  <a:pt x="132" y="8"/>
                  <a:pt x="132" y="8"/>
                </a:cubicBezTo>
                <a:cubicBezTo>
                  <a:pt x="132" y="8"/>
                  <a:pt x="131" y="9"/>
                  <a:pt x="131" y="9"/>
                </a:cubicBezTo>
                <a:cubicBezTo>
                  <a:pt x="131" y="9"/>
                  <a:pt x="130" y="8"/>
                  <a:pt x="130" y="9"/>
                </a:cubicBezTo>
                <a:cubicBezTo>
                  <a:pt x="129" y="9"/>
                  <a:pt x="127" y="9"/>
                  <a:pt x="127" y="9"/>
                </a:cubicBezTo>
                <a:cubicBezTo>
                  <a:pt x="127" y="9"/>
                  <a:pt x="127" y="10"/>
                  <a:pt x="127" y="10"/>
                </a:cubicBezTo>
                <a:cubicBezTo>
                  <a:pt x="127" y="11"/>
                  <a:pt x="127" y="12"/>
                  <a:pt x="127" y="12"/>
                </a:cubicBezTo>
                <a:cubicBezTo>
                  <a:pt x="123" y="11"/>
                  <a:pt x="123" y="11"/>
                  <a:pt x="123" y="11"/>
                </a:cubicBezTo>
                <a:cubicBezTo>
                  <a:pt x="123" y="11"/>
                  <a:pt x="122" y="12"/>
                  <a:pt x="121" y="12"/>
                </a:cubicBezTo>
                <a:cubicBezTo>
                  <a:pt x="121" y="12"/>
                  <a:pt x="119" y="12"/>
                  <a:pt x="119" y="13"/>
                </a:cubicBezTo>
                <a:cubicBezTo>
                  <a:pt x="119" y="13"/>
                  <a:pt x="118" y="13"/>
                  <a:pt x="118" y="13"/>
                </a:cubicBezTo>
                <a:cubicBezTo>
                  <a:pt x="118" y="13"/>
                  <a:pt x="117" y="13"/>
                  <a:pt x="117" y="13"/>
                </a:cubicBezTo>
                <a:cubicBezTo>
                  <a:pt x="116" y="13"/>
                  <a:pt x="115" y="13"/>
                  <a:pt x="115" y="13"/>
                </a:cubicBezTo>
                <a:cubicBezTo>
                  <a:pt x="114" y="13"/>
                  <a:pt x="114" y="13"/>
                  <a:pt x="114" y="13"/>
                </a:cubicBezTo>
                <a:cubicBezTo>
                  <a:pt x="113" y="14"/>
                  <a:pt x="113" y="14"/>
                  <a:pt x="113" y="14"/>
                </a:cubicBezTo>
                <a:cubicBezTo>
                  <a:pt x="112" y="15"/>
                  <a:pt x="110" y="15"/>
                  <a:pt x="110" y="15"/>
                </a:cubicBezTo>
                <a:cubicBezTo>
                  <a:pt x="110" y="15"/>
                  <a:pt x="109" y="16"/>
                  <a:pt x="109" y="16"/>
                </a:cubicBezTo>
                <a:cubicBezTo>
                  <a:pt x="107" y="15"/>
                  <a:pt x="107" y="15"/>
                  <a:pt x="107" y="15"/>
                </a:cubicBezTo>
                <a:cubicBezTo>
                  <a:pt x="107" y="15"/>
                  <a:pt x="106" y="15"/>
                  <a:pt x="106" y="16"/>
                </a:cubicBezTo>
                <a:cubicBezTo>
                  <a:pt x="105" y="16"/>
                  <a:pt x="106" y="16"/>
                  <a:pt x="105" y="16"/>
                </a:cubicBezTo>
                <a:cubicBezTo>
                  <a:pt x="104" y="16"/>
                  <a:pt x="103" y="15"/>
                  <a:pt x="103" y="15"/>
                </a:cubicBezTo>
                <a:cubicBezTo>
                  <a:pt x="103" y="16"/>
                  <a:pt x="102" y="16"/>
                  <a:pt x="102" y="16"/>
                </a:cubicBezTo>
                <a:cubicBezTo>
                  <a:pt x="101" y="16"/>
                  <a:pt x="100" y="16"/>
                  <a:pt x="100" y="16"/>
                </a:cubicBezTo>
                <a:cubicBezTo>
                  <a:pt x="100" y="16"/>
                  <a:pt x="100" y="16"/>
                  <a:pt x="100" y="16"/>
                </a:cubicBezTo>
                <a:cubicBezTo>
                  <a:pt x="100" y="17"/>
                  <a:pt x="100" y="17"/>
                  <a:pt x="99" y="17"/>
                </a:cubicBezTo>
                <a:cubicBezTo>
                  <a:pt x="99" y="17"/>
                  <a:pt x="98" y="17"/>
                  <a:pt x="98" y="17"/>
                </a:cubicBezTo>
                <a:cubicBezTo>
                  <a:pt x="98" y="17"/>
                  <a:pt x="98" y="17"/>
                  <a:pt x="98" y="17"/>
                </a:cubicBezTo>
                <a:cubicBezTo>
                  <a:pt x="98" y="17"/>
                  <a:pt x="98" y="17"/>
                  <a:pt x="98" y="17"/>
                </a:cubicBezTo>
                <a:cubicBezTo>
                  <a:pt x="98" y="17"/>
                  <a:pt x="99" y="18"/>
                  <a:pt x="99" y="18"/>
                </a:cubicBezTo>
                <a:cubicBezTo>
                  <a:pt x="99" y="18"/>
                  <a:pt x="100" y="18"/>
                  <a:pt x="99" y="19"/>
                </a:cubicBezTo>
                <a:cubicBezTo>
                  <a:pt x="99" y="19"/>
                  <a:pt x="99" y="19"/>
                  <a:pt x="98" y="20"/>
                </a:cubicBezTo>
                <a:cubicBezTo>
                  <a:pt x="98" y="20"/>
                  <a:pt x="98" y="20"/>
                  <a:pt x="98" y="20"/>
                </a:cubicBezTo>
                <a:cubicBezTo>
                  <a:pt x="98" y="20"/>
                  <a:pt x="98" y="20"/>
                  <a:pt x="99" y="20"/>
                </a:cubicBezTo>
                <a:cubicBezTo>
                  <a:pt x="100" y="20"/>
                  <a:pt x="101" y="21"/>
                  <a:pt x="102" y="21"/>
                </a:cubicBezTo>
                <a:cubicBezTo>
                  <a:pt x="102" y="21"/>
                  <a:pt x="102" y="21"/>
                  <a:pt x="102" y="21"/>
                </a:cubicBezTo>
                <a:cubicBezTo>
                  <a:pt x="102" y="21"/>
                  <a:pt x="103" y="22"/>
                  <a:pt x="103" y="22"/>
                </a:cubicBezTo>
                <a:cubicBezTo>
                  <a:pt x="102" y="22"/>
                  <a:pt x="101" y="22"/>
                  <a:pt x="100" y="23"/>
                </a:cubicBezTo>
                <a:cubicBezTo>
                  <a:pt x="100" y="23"/>
                  <a:pt x="100" y="23"/>
                  <a:pt x="100" y="23"/>
                </a:cubicBezTo>
                <a:cubicBezTo>
                  <a:pt x="100" y="23"/>
                  <a:pt x="100" y="24"/>
                  <a:pt x="101" y="24"/>
                </a:cubicBezTo>
                <a:cubicBezTo>
                  <a:pt x="102" y="24"/>
                  <a:pt x="103" y="25"/>
                  <a:pt x="104" y="25"/>
                </a:cubicBezTo>
                <a:cubicBezTo>
                  <a:pt x="104" y="26"/>
                  <a:pt x="104" y="26"/>
                  <a:pt x="104" y="26"/>
                </a:cubicBezTo>
                <a:cubicBezTo>
                  <a:pt x="105" y="26"/>
                  <a:pt x="105" y="26"/>
                  <a:pt x="105" y="26"/>
                </a:cubicBezTo>
                <a:cubicBezTo>
                  <a:pt x="105" y="26"/>
                  <a:pt x="106" y="26"/>
                  <a:pt x="106" y="27"/>
                </a:cubicBezTo>
                <a:cubicBezTo>
                  <a:pt x="106" y="27"/>
                  <a:pt x="106" y="27"/>
                  <a:pt x="106" y="28"/>
                </a:cubicBezTo>
                <a:cubicBezTo>
                  <a:pt x="106" y="28"/>
                  <a:pt x="105" y="28"/>
                  <a:pt x="105" y="28"/>
                </a:cubicBezTo>
                <a:cubicBezTo>
                  <a:pt x="104" y="28"/>
                  <a:pt x="103" y="28"/>
                  <a:pt x="103" y="28"/>
                </a:cubicBezTo>
                <a:cubicBezTo>
                  <a:pt x="102" y="28"/>
                  <a:pt x="102" y="28"/>
                  <a:pt x="102" y="28"/>
                </a:cubicBezTo>
                <a:cubicBezTo>
                  <a:pt x="101" y="27"/>
                  <a:pt x="99" y="28"/>
                  <a:pt x="99" y="28"/>
                </a:cubicBezTo>
                <a:cubicBezTo>
                  <a:pt x="97" y="30"/>
                  <a:pt x="97" y="30"/>
                  <a:pt x="97" y="30"/>
                </a:cubicBezTo>
                <a:cubicBezTo>
                  <a:pt x="97" y="32"/>
                  <a:pt x="97" y="32"/>
                  <a:pt x="97" y="32"/>
                </a:cubicBezTo>
                <a:cubicBezTo>
                  <a:pt x="99" y="34"/>
                  <a:pt x="99" y="34"/>
                  <a:pt x="99" y="34"/>
                </a:cubicBezTo>
                <a:cubicBezTo>
                  <a:pt x="97" y="36"/>
                  <a:pt x="97" y="36"/>
                  <a:pt x="97" y="36"/>
                </a:cubicBezTo>
                <a:cubicBezTo>
                  <a:pt x="92" y="39"/>
                  <a:pt x="92" y="39"/>
                  <a:pt x="92" y="39"/>
                </a:cubicBezTo>
                <a:cubicBezTo>
                  <a:pt x="95" y="40"/>
                  <a:pt x="95" y="40"/>
                  <a:pt x="95" y="40"/>
                </a:cubicBezTo>
                <a:cubicBezTo>
                  <a:pt x="95" y="43"/>
                  <a:pt x="95" y="43"/>
                  <a:pt x="95" y="43"/>
                </a:cubicBezTo>
                <a:cubicBezTo>
                  <a:pt x="98" y="43"/>
                  <a:pt x="98" y="43"/>
                  <a:pt x="98" y="43"/>
                </a:cubicBezTo>
                <a:cubicBezTo>
                  <a:pt x="98" y="43"/>
                  <a:pt x="98" y="44"/>
                  <a:pt x="98" y="44"/>
                </a:cubicBezTo>
                <a:cubicBezTo>
                  <a:pt x="98" y="44"/>
                  <a:pt x="99" y="44"/>
                  <a:pt x="99" y="44"/>
                </a:cubicBezTo>
                <a:cubicBezTo>
                  <a:pt x="101" y="44"/>
                  <a:pt x="101" y="44"/>
                  <a:pt x="101" y="44"/>
                </a:cubicBezTo>
                <a:cubicBezTo>
                  <a:pt x="102" y="45"/>
                  <a:pt x="102" y="45"/>
                  <a:pt x="102" y="45"/>
                </a:cubicBezTo>
                <a:cubicBezTo>
                  <a:pt x="103" y="46"/>
                  <a:pt x="103" y="46"/>
                  <a:pt x="103" y="46"/>
                </a:cubicBezTo>
                <a:cubicBezTo>
                  <a:pt x="102" y="47"/>
                  <a:pt x="102" y="47"/>
                  <a:pt x="102" y="47"/>
                </a:cubicBezTo>
                <a:cubicBezTo>
                  <a:pt x="102" y="50"/>
                  <a:pt x="102" y="50"/>
                  <a:pt x="102" y="50"/>
                </a:cubicBezTo>
                <a:cubicBezTo>
                  <a:pt x="102" y="50"/>
                  <a:pt x="102" y="51"/>
                  <a:pt x="101" y="51"/>
                </a:cubicBezTo>
                <a:cubicBezTo>
                  <a:pt x="101" y="51"/>
                  <a:pt x="100" y="52"/>
                  <a:pt x="100" y="52"/>
                </a:cubicBezTo>
                <a:cubicBezTo>
                  <a:pt x="99" y="52"/>
                  <a:pt x="98" y="53"/>
                  <a:pt x="98" y="53"/>
                </a:cubicBezTo>
                <a:cubicBezTo>
                  <a:pt x="94" y="53"/>
                  <a:pt x="94" y="53"/>
                  <a:pt x="94" y="53"/>
                </a:cubicBezTo>
                <a:cubicBezTo>
                  <a:pt x="94" y="53"/>
                  <a:pt x="92" y="51"/>
                  <a:pt x="92" y="51"/>
                </a:cubicBezTo>
                <a:cubicBezTo>
                  <a:pt x="92" y="51"/>
                  <a:pt x="92" y="52"/>
                  <a:pt x="92" y="52"/>
                </a:cubicBezTo>
                <a:cubicBezTo>
                  <a:pt x="92" y="52"/>
                  <a:pt x="90" y="55"/>
                  <a:pt x="90" y="55"/>
                </a:cubicBezTo>
                <a:cubicBezTo>
                  <a:pt x="89" y="55"/>
                  <a:pt x="89" y="55"/>
                  <a:pt x="89" y="55"/>
                </a:cubicBezTo>
                <a:cubicBezTo>
                  <a:pt x="89" y="53"/>
                  <a:pt x="89" y="53"/>
                  <a:pt x="89" y="53"/>
                </a:cubicBezTo>
                <a:cubicBezTo>
                  <a:pt x="84" y="53"/>
                  <a:pt x="84" y="53"/>
                  <a:pt x="84" y="53"/>
                </a:cubicBezTo>
                <a:cubicBezTo>
                  <a:pt x="84" y="53"/>
                  <a:pt x="82" y="51"/>
                  <a:pt x="82" y="51"/>
                </a:cubicBezTo>
                <a:cubicBezTo>
                  <a:pt x="82" y="51"/>
                  <a:pt x="82" y="49"/>
                  <a:pt x="82" y="49"/>
                </a:cubicBezTo>
                <a:cubicBezTo>
                  <a:pt x="81" y="49"/>
                  <a:pt x="81" y="49"/>
                  <a:pt x="81" y="49"/>
                </a:cubicBezTo>
                <a:cubicBezTo>
                  <a:pt x="81" y="48"/>
                  <a:pt x="81" y="48"/>
                  <a:pt x="81" y="48"/>
                </a:cubicBezTo>
                <a:cubicBezTo>
                  <a:pt x="81" y="48"/>
                  <a:pt x="79" y="48"/>
                  <a:pt x="79" y="48"/>
                </a:cubicBezTo>
                <a:cubicBezTo>
                  <a:pt x="79" y="49"/>
                  <a:pt x="78" y="48"/>
                  <a:pt x="78" y="48"/>
                </a:cubicBezTo>
                <a:cubicBezTo>
                  <a:pt x="78" y="48"/>
                  <a:pt x="77" y="48"/>
                  <a:pt x="77" y="48"/>
                </a:cubicBezTo>
                <a:cubicBezTo>
                  <a:pt x="77" y="49"/>
                  <a:pt x="77" y="49"/>
                  <a:pt x="77" y="50"/>
                </a:cubicBezTo>
                <a:cubicBezTo>
                  <a:pt x="76" y="50"/>
                  <a:pt x="76" y="50"/>
                  <a:pt x="76" y="50"/>
                </a:cubicBezTo>
                <a:cubicBezTo>
                  <a:pt x="75" y="50"/>
                  <a:pt x="74" y="50"/>
                  <a:pt x="74" y="50"/>
                </a:cubicBezTo>
                <a:cubicBezTo>
                  <a:pt x="74" y="50"/>
                  <a:pt x="73" y="48"/>
                  <a:pt x="72" y="48"/>
                </a:cubicBezTo>
                <a:cubicBezTo>
                  <a:pt x="72" y="48"/>
                  <a:pt x="70" y="48"/>
                  <a:pt x="70" y="48"/>
                </a:cubicBezTo>
                <a:cubicBezTo>
                  <a:pt x="69" y="49"/>
                  <a:pt x="69" y="49"/>
                  <a:pt x="69" y="49"/>
                </a:cubicBezTo>
                <a:cubicBezTo>
                  <a:pt x="69" y="49"/>
                  <a:pt x="68" y="49"/>
                  <a:pt x="68" y="49"/>
                </a:cubicBezTo>
                <a:cubicBezTo>
                  <a:pt x="68" y="49"/>
                  <a:pt x="67" y="49"/>
                  <a:pt x="67" y="50"/>
                </a:cubicBezTo>
                <a:cubicBezTo>
                  <a:pt x="67" y="50"/>
                  <a:pt x="67" y="51"/>
                  <a:pt x="67" y="51"/>
                </a:cubicBezTo>
                <a:cubicBezTo>
                  <a:pt x="67" y="51"/>
                  <a:pt x="66" y="50"/>
                  <a:pt x="66" y="50"/>
                </a:cubicBezTo>
                <a:cubicBezTo>
                  <a:pt x="66" y="51"/>
                  <a:pt x="65" y="52"/>
                  <a:pt x="65" y="52"/>
                </a:cubicBezTo>
                <a:cubicBezTo>
                  <a:pt x="65" y="52"/>
                  <a:pt x="63" y="54"/>
                  <a:pt x="63" y="54"/>
                </a:cubicBezTo>
                <a:cubicBezTo>
                  <a:pt x="62" y="54"/>
                  <a:pt x="62" y="54"/>
                  <a:pt x="62" y="54"/>
                </a:cubicBezTo>
                <a:cubicBezTo>
                  <a:pt x="62" y="54"/>
                  <a:pt x="58" y="51"/>
                  <a:pt x="58" y="51"/>
                </a:cubicBezTo>
                <a:cubicBezTo>
                  <a:pt x="58" y="51"/>
                  <a:pt x="59" y="50"/>
                  <a:pt x="58" y="50"/>
                </a:cubicBezTo>
                <a:cubicBezTo>
                  <a:pt x="58" y="50"/>
                  <a:pt x="57" y="49"/>
                  <a:pt x="56" y="49"/>
                </a:cubicBezTo>
                <a:cubicBezTo>
                  <a:pt x="56" y="49"/>
                  <a:pt x="55" y="48"/>
                  <a:pt x="55" y="49"/>
                </a:cubicBezTo>
                <a:cubicBezTo>
                  <a:pt x="55" y="50"/>
                  <a:pt x="55" y="50"/>
                  <a:pt x="55" y="50"/>
                </a:cubicBezTo>
                <a:cubicBezTo>
                  <a:pt x="55" y="50"/>
                  <a:pt x="56" y="52"/>
                  <a:pt x="56" y="53"/>
                </a:cubicBezTo>
                <a:cubicBezTo>
                  <a:pt x="56" y="53"/>
                  <a:pt x="56" y="54"/>
                  <a:pt x="56" y="54"/>
                </a:cubicBezTo>
                <a:cubicBezTo>
                  <a:pt x="56" y="54"/>
                  <a:pt x="55" y="55"/>
                  <a:pt x="54" y="54"/>
                </a:cubicBezTo>
                <a:cubicBezTo>
                  <a:pt x="54" y="54"/>
                  <a:pt x="53" y="53"/>
                  <a:pt x="54" y="52"/>
                </a:cubicBezTo>
                <a:cubicBezTo>
                  <a:pt x="54" y="52"/>
                  <a:pt x="54" y="51"/>
                  <a:pt x="54" y="51"/>
                </a:cubicBezTo>
                <a:cubicBezTo>
                  <a:pt x="54" y="50"/>
                  <a:pt x="52" y="49"/>
                  <a:pt x="52" y="49"/>
                </a:cubicBezTo>
                <a:cubicBezTo>
                  <a:pt x="52" y="49"/>
                  <a:pt x="51" y="47"/>
                  <a:pt x="51" y="47"/>
                </a:cubicBezTo>
                <a:cubicBezTo>
                  <a:pt x="50" y="47"/>
                  <a:pt x="49" y="46"/>
                  <a:pt x="48" y="46"/>
                </a:cubicBezTo>
                <a:cubicBezTo>
                  <a:pt x="48" y="46"/>
                  <a:pt x="46" y="43"/>
                  <a:pt x="46" y="43"/>
                </a:cubicBezTo>
                <a:cubicBezTo>
                  <a:pt x="43" y="44"/>
                  <a:pt x="43" y="44"/>
                  <a:pt x="43" y="44"/>
                </a:cubicBezTo>
                <a:cubicBezTo>
                  <a:pt x="43" y="44"/>
                  <a:pt x="42" y="45"/>
                  <a:pt x="41" y="44"/>
                </a:cubicBezTo>
                <a:cubicBezTo>
                  <a:pt x="41" y="44"/>
                  <a:pt x="40" y="41"/>
                  <a:pt x="40" y="41"/>
                </a:cubicBezTo>
                <a:cubicBezTo>
                  <a:pt x="40" y="41"/>
                  <a:pt x="39" y="42"/>
                  <a:pt x="39" y="42"/>
                </a:cubicBezTo>
                <a:cubicBezTo>
                  <a:pt x="38" y="42"/>
                  <a:pt x="37" y="42"/>
                  <a:pt x="37" y="42"/>
                </a:cubicBezTo>
                <a:cubicBezTo>
                  <a:pt x="37" y="42"/>
                  <a:pt x="36" y="43"/>
                  <a:pt x="36" y="43"/>
                </a:cubicBezTo>
                <a:cubicBezTo>
                  <a:pt x="36" y="44"/>
                  <a:pt x="34" y="43"/>
                  <a:pt x="34" y="43"/>
                </a:cubicBezTo>
                <a:cubicBezTo>
                  <a:pt x="34" y="43"/>
                  <a:pt x="34" y="44"/>
                  <a:pt x="34" y="44"/>
                </a:cubicBezTo>
                <a:cubicBezTo>
                  <a:pt x="33" y="44"/>
                  <a:pt x="33" y="43"/>
                  <a:pt x="33" y="43"/>
                </a:cubicBezTo>
                <a:cubicBezTo>
                  <a:pt x="33" y="43"/>
                  <a:pt x="32" y="42"/>
                  <a:pt x="32" y="42"/>
                </a:cubicBezTo>
                <a:cubicBezTo>
                  <a:pt x="32" y="42"/>
                  <a:pt x="30" y="41"/>
                  <a:pt x="30" y="41"/>
                </a:cubicBezTo>
                <a:cubicBezTo>
                  <a:pt x="29" y="42"/>
                  <a:pt x="29" y="42"/>
                  <a:pt x="29" y="42"/>
                </a:cubicBezTo>
                <a:cubicBezTo>
                  <a:pt x="28" y="43"/>
                  <a:pt x="28" y="43"/>
                  <a:pt x="28" y="43"/>
                </a:cubicBezTo>
                <a:cubicBezTo>
                  <a:pt x="27" y="44"/>
                  <a:pt x="27" y="44"/>
                  <a:pt x="27" y="44"/>
                </a:cubicBezTo>
                <a:cubicBezTo>
                  <a:pt x="26" y="45"/>
                  <a:pt x="26" y="45"/>
                  <a:pt x="26" y="45"/>
                </a:cubicBezTo>
                <a:cubicBezTo>
                  <a:pt x="23" y="48"/>
                  <a:pt x="23" y="48"/>
                  <a:pt x="23" y="48"/>
                </a:cubicBezTo>
                <a:cubicBezTo>
                  <a:pt x="20" y="48"/>
                  <a:pt x="20" y="48"/>
                  <a:pt x="20" y="48"/>
                </a:cubicBezTo>
                <a:cubicBezTo>
                  <a:pt x="20" y="51"/>
                  <a:pt x="20" y="51"/>
                  <a:pt x="20" y="51"/>
                </a:cubicBezTo>
                <a:cubicBezTo>
                  <a:pt x="17" y="53"/>
                  <a:pt x="17" y="53"/>
                  <a:pt x="17" y="53"/>
                </a:cubicBezTo>
                <a:cubicBezTo>
                  <a:pt x="15" y="53"/>
                  <a:pt x="15" y="53"/>
                  <a:pt x="15" y="53"/>
                </a:cubicBezTo>
                <a:cubicBezTo>
                  <a:pt x="15" y="54"/>
                  <a:pt x="15" y="54"/>
                  <a:pt x="15" y="54"/>
                </a:cubicBezTo>
                <a:cubicBezTo>
                  <a:pt x="15" y="54"/>
                  <a:pt x="15" y="55"/>
                  <a:pt x="15" y="55"/>
                </a:cubicBezTo>
                <a:cubicBezTo>
                  <a:pt x="15" y="56"/>
                  <a:pt x="15" y="58"/>
                  <a:pt x="15" y="58"/>
                </a:cubicBezTo>
                <a:cubicBezTo>
                  <a:pt x="17" y="60"/>
                  <a:pt x="17" y="60"/>
                  <a:pt x="17" y="60"/>
                </a:cubicBezTo>
                <a:cubicBezTo>
                  <a:pt x="14" y="62"/>
                  <a:pt x="14" y="62"/>
                  <a:pt x="14" y="62"/>
                </a:cubicBezTo>
                <a:cubicBezTo>
                  <a:pt x="14" y="62"/>
                  <a:pt x="12" y="62"/>
                  <a:pt x="12" y="61"/>
                </a:cubicBezTo>
                <a:cubicBezTo>
                  <a:pt x="12" y="61"/>
                  <a:pt x="11" y="60"/>
                  <a:pt x="11" y="60"/>
                </a:cubicBezTo>
                <a:cubicBezTo>
                  <a:pt x="11" y="60"/>
                  <a:pt x="11" y="59"/>
                  <a:pt x="11" y="58"/>
                </a:cubicBezTo>
                <a:cubicBezTo>
                  <a:pt x="10" y="58"/>
                  <a:pt x="8" y="55"/>
                  <a:pt x="8" y="55"/>
                </a:cubicBezTo>
                <a:cubicBezTo>
                  <a:pt x="6" y="56"/>
                  <a:pt x="6" y="56"/>
                  <a:pt x="6" y="56"/>
                </a:cubicBezTo>
                <a:cubicBezTo>
                  <a:pt x="6" y="56"/>
                  <a:pt x="6" y="58"/>
                  <a:pt x="6" y="58"/>
                </a:cubicBezTo>
                <a:cubicBezTo>
                  <a:pt x="6" y="58"/>
                  <a:pt x="6" y="59"/>
                  <a:pt x="6" y="59"/>
                </a:cubicBezTo>
                <a:cubicBezTo>
                  <a:pt x="6" y="59"/>
                  <a:pt x="5" y="61"/>
                  <a:pt x="5" y="61"/>
                </a:cubicBezTo>
                <a:cubicBezTo>
                  <a:pt x="3" y="61"/>
                  <a:pt x="3" y="61"/>
                  <a:pt x="3" y="61"/>
                </a:cubicBezTo>
                <a:cubicBezTo>
                  <a:pt x="3" y="61"/>
                  <a:pt x="2" y="65"/>
                  <a:pt x="2" y="66"/>
                </a:cubicBezTo>
                <a:cubicBezTo>
                  <a:pt x="2" y="66"/>
                  <a:pt x="2" y="66"/>
                  <a:pt x="2" y="66"/>
                </a:cubicBezTo>
                <a:cubicBezTo>
                  <a:pt x="3" y="68"/>
                  <a:pt x="3" y="68"/>
                  <a:pt x="3" y="68"/>
                </a:cubicBezTo>
                <a:cubicBezTo>
                  <a:pt x="4" y="69"/>
                  <a:pt x="4" y="69"/>
                  <a:pt x="4" y="69"/>
                </a:cubicBezTo>
                <a:cubicBezTo>
                  <a:pt x="4" y="69"/>
                  <a:pt x="3" y="70"/>
                  <a:pt x="3" y="70"/>
                </a:cubicBezTo>
                <a:cubicBezTo>
                  <a:pt x="3" y="71"/>
                  <a:pt x="2" y="72"/>
                  <a:pt x="2" y="72"/>
                </a:cubicBezTo>
                <a:cubicBezTo>
                  <a:pt x="1" y="73"/>
                  <a:pt x="1" y="73"/>
                  <a:pt x="1" y="74"/>
                </a:cubicBezTo>
                <a:cubicBezTo>
                  <a:pt x="1" y="74"/>
                  <a:pt x="0" y="76"/>
                  <a:pt x="0" y="76"/>
                </a:cubicBezTo>
                <a:cubicBezTo>
                  <a:pt x="0" y="76"/>
                  <a:pt x="3" y="77"/>
                  <a:pt x="3" y="77"/>
                </a:cubicBezTo>
                <a:cubicBezTo>
                  <a:pt x="3" y="77"/>
                  <a:pt x="5" y="77"/>
                  <a:pt x="5" y="78"/>
                </a:cubicBezTo>
                <a:cubicBezTo>
                  <a:pt x="5" y="78"/>
                  <a:pt x="5" y="80"/>
                  <a:pt x="5" y="80"/>
                </a:cubicBezTo>
                <a:cubicBezTo>
                  <a:pt x="5" y="80"/>
                  <a:pt x="4" y="82"/>
                  <a:pt x="4" y="82"/>
                </a:cubicBezTo>
                <a:cubicBezTo>
                  <a:pt x="4" y="82"/>
                  <a:pt x="5" y="83"/>
                  <a:pt x="5" y="83"/>
                </a:cubicBezTo>
                <a:cubicBezTo>
                  <a:pt x="5" y="83"/>
                  <a:pt x="6" y="84"/>
                  <a:pt x="6" y="84"/>
                </a:cubicBezTo>
                <a:cubicBezTo>
                  <a:pt x="6" y="84"/>
                  <a:pt x="7" y="83"/>
                  <a:pt x="7" y="83"/>
                </a:cubicBezTo>
                <a:cubicBezTo>
                  <a:pt x="7" y="83"/>
                  <a:pt x="9" y="83"/>
                  <a:pt x="10" y="83"/>
                </a:cubicBezTo>
                <a:cubicBezTo>
                  <a:pt x="10" y="83"/>
                  <a:pt x="12" y="84"/>
                  <a:pt x="12" y="84"/>
                </a:cubicBezTo>
                <a:cubicBezTo>
                  <a:pt x="17" y="93"/>
                  <a:pt x="17" y="93"/>
                  <a:pt x="17" y="93"/>
                </a:cubicBezTo>
                <a:cubicBezTo>
                  <a:pt x="16" y="94"/>
                  <a:pt x="16" y="94"/>
                  <a:pt x="16" y="94"/>
                </a:cubicBezTo>
                <a:cubicBezTo>
                  <a:pt x="15" y="93"/>
                  <a:pt x="15" y="93"/>
                  <a:pt x="15" y="93"/>
                </a:cubicBezTo>
                <a:cubicBezTo>
                  <a:pt x="14" y="94"/>
                  <a:pt x="14" y="94"/>
                  <a:pt x="14" y="94"/>
                </a:cubicBezTo>
                <a:cubicBezTo>
                  <a:pt x="14" y="95"/>
                  <a:pt x="14" y="95"/>
                  <a:pt x="14" y="95"/>
                </a:cubicBezTo>
                <a:cubicBezTo>
                  <a:pt x="16" y="95"/>
                  <a:pt x="16" y="95"/>
                  <a:pt x="16" y="95"/>
                </a:cubicBezTo>
                <a:cubicBezTo>
                  <a:pt x="19" y="98"/>
                  <a:pt x="19" y="98"/>
                  <a:pt x="19" y="98"/>
                </a:cubicBezTo>
                <a:cubicBezTo>
                  <a:pt x="20" y="98"/>
                  <a:pt x="20" y="99"/>
                  <a:pt x="21" y="99"/>
                </a:cubicBezTo>
                <a:cubicBezTo>
                  <a:pt x="22" y="99"/>
                  <a:pt x="23" y="99"/>
                  <a:pt x="23" y="98"/>
                </a:cubicBezTo>
                <a:cubicBezTo>
                  <a:pt x="23" y="98"/>
                  <a:pt x="23" y="97"/>
                  <a:pt x="23" y="97"/>
                </a:cubicBezTo>
                <a:cubicBezTo>
                  <a:pt x="24" y="95"/>
                  <a:pt x="26" y="93"/>
                  <a:pt x="28" y="92"/>
                </a:cubicBezTo>
                <a:cubicBezTo>
                  <a:pt x="29" y="92"/>
                  <a:pt x="29" y="92"/>
                  <a:pt x="30" y="91"/>
                </a:cubicBezTo>
                <a:cubicBezTo>
                  <a:pt x="31" y="91"/>
                  <a:pt x="32" y="90"/>
                  <a:pt x="33" y="90"/>
                </a:cubicBezTo>
                <a:cubicBezTo>
                  <a:pt x="34" y="90"/>
                  <a:pt x="34" y="91"/>
                  <a:pt x="35" y="92"/>
                </a:cubicBezTo>
                <a:cubicBezTo>
                  <a:pt x="36" y="92"/>
                  <a:pt x="36" y="93"/>
                  <a:pt x="37" y="93"/>
                </a:cubicBezTo>
                <a:cubicBezTo>
                  <a:pt x="38" y="93"/>
                  <a:pt x="38" y="92"/>
                  <a:pt x="38" y="93"/>
                </a:cubicBezTo>
                <a:cubicBezTo>
                  <a:pt x="39" y="93"/>
                  <a:pt x="39" y="93"/>
                  <a:pt x="39" y="93"/>
                </a:cubicBezTo>
                <a:cubicBezTo>
                  <a:pt x="40" y="94"/>
                  <a:pt x="40" y="93"/>
                  <a:pt x="40" y="93"/>
                </a:cubicBezTo>
                <a:cubicBezTo>
                  <a:pt x="41" y="92"/>
                  <a:pt x="40" y="92"/>
                  <a:pt x="41" y="92"/>
                </a:cubicBezTo>
                <a:cubicBezTo>
                  <a:pt x="41" y="91"/>
                  <a:pt x="41" y="91"/>
                  <a:pt x="41" y="91"/>
                </a:cubicBezTo>
                <a:cubicBezTo>
                  <a:pt x="42" y="91"/>
                  <a:pt x="42" y="92"/>
                  <a:pt x="43" y="92"/>
                </a:cubicBezTo>
                <a:cubicBezTo>
                  <a:pt x="44" y="92"/>
                  <a:pt x="45" y="92"/>
                  <a:pt x="45" y="92"/>
                </a:cubicBezTo>
                <a:cubicBezTo>
                  <a:pt x="45" y="92"/>
                  <a:pt x="45" y="93"/>
                  <a:pt x="45" y="93"/>
                </a:cubicBezTo>
                <a:cubicBezTo>
                  <a:pt x="46" y="94"/>
                  <a:pt x="47" y="96"/>
                  <a:pt x="47" y="97"/>
                </a:cubicBezTo>
                <a:cubicBezTo>
                  <a:pt x="47" y="98"/>
                  <a:pt x="47" y="98"/>
                  <a:pt x="47" y="98"/>
                </a:cubicBezTo>
                <a:cubicBezTo>
                  <a:pt x="47" y="99"/>
                  <a:pt x="47" y="99"/>
                  <a:pt x="47" y="99"/>
                </a:cubicBezTo>
                <a:cubicBezTo>
                  <a:pt x="46" y="100"/>
                  <a:pt x="47" y="101"/>
                  <a:pt x="46" y="101"/>
                </a:cubicBezTo>
                <a:cubicBezTo>
                  <a:pt x="46" y="102"/>
                  <a:pt x="45" y="102"/>
                  <a:pt x="45" y="103"/>
                </a:cubicBezTo>
                <a:cubicBezTo>
                  <a:pt x="45" y="103"/>
                  <a:pt x="46" y="103"/>
                  <a:pt x="46" y="104"/>
                </a:cubicBezTo>
                <a:cubicBezTo>
                  <a:pt x="47" y="104"/>
                  <a:pt x="48" y="105"/>
                  <a:pt x="49" y="106"/>
                </a:cubicBezTo>
                <a:cubicBezTo>
                  <a:pt x="49" y="105"/>
                  <a:pt x="49" y="104"/>
                  <a:pt x="50" y="104"/>
                </a:cubicBezTo>
                <a:cubicBezTo>
                  <a:pt x="51" y="103"/>
                  <a:pt x="52" y="103"/>
                  <a:pt x="53" y="103"/>
                </a:cubicBezTo>
                <a:cubicBezTo>
                  <a:pt x="54" y="104"/>
                  <a:pt x="54" y="105"/>
                  <a:pt x="55" y="106"/>
                </a:cubicBezTo>
                <a:cubicBezTo>
                  <a:pt x="56" y="107"/>
                  <a:pt x="57" y="107"/>
                  <a:pt x="57" y="108"/>
                </a:cubicBezTo>
                <a:cubicBezTo>
                  <a:pt x="57" y="109"/>
                  <a:pt x="56" y="110"/>
                  <a:pt x="56" y="110"/>
                </a:cubicBezTo>
                <a:cubicBezTo>
                  <a:pt x="55" y="110"/>
                  <a:pt x="54" y="111"/>
                  <a:pt x="54" y="111"/>
                </a:cubicBezTo>
                <a:cubicBezTo>
                  <a:pt x="53" y="111"/>
                  <a:pt x="53" y="111"/>
                  <a:pt x="53" y="110"/>
                </a:cubicBezTo>
                <a:cubicBezTo>
                  <a:pt x="52" y="110"/>
                  <a:pt x="52" y="111"/>
                  <a:pt x="52" y="111"/>
                </a:cubicBezTo>
                <a:cubicBezTo>
                  <a:pt x="51" y="111"/>
                  <a:pt x="51" y="111"/>
                  <a:pt x="50" y="111"/>
                </a:cubicBezTo>
                <a:cubicBezTo>
                  <a:pt x="50" y="111"/>
                  <a:pt x="50" y="111"/>
                  <a:pt x="49" y="111"/>
                </a:cubicBezTo>
                <a:cubicBezTo>
                  <a:pt x="49" y="112"/>
                  <a:pt x="49" y="112"/>
                  <a:pt x="49" y="112"/>
                </a:cubicBezTo>
                <a:cubicBezTo>
                  <a:pt x="48" y="114"/>
                  <a:pt x="47" y="115"/>
                  <a:pt x="46" y="117"/>
                </a:cubicBezTo>
                <a:cubicBezTo>
                  <a:pt x="46" y="117"/>
                  <a:pt x="46" y="117"/>
                  <a:pt x="45" y="118"/>
                </a:cubicBezTo>
                <a:cubicBezTo>
                  <a:pt x="45" y="118"/>
                  <a:pt x="44" y="118"/>
                  <a:pt x="44" y="117"/>
                </a:cubicBezTo>
                <a:cubicBezTo>
                  <a:pt x="43" y="117"/>
                  <a:pt x="43" y="117"/>
                  <a:pt x="43" y="117"/>
                </a:cubicBezTo>
                <a:cubicBezTo>
                  <a:pt x="43" y="117"/>
                  <a:pt x="44" y="116"/>
                  <a:pt x="44" y="116"/>
                </a:cubicBezTo>
                <a:cubicBezTo>
                  <a:pt x="44" y="116"/>
                  <a:pt x="45" y="116"/>
                  <a:pt x="45" y="116"/>
                </a:cubicBezTo>
                <a:cubicBezTo>
                  <a:pt x="46" y="116"/>
                  <a:pt x="46" y="115"/>
                  <a:pt x="46" y="114"/>
                </a:cubicBezTo>
                <a:cubicBezTo>
                  <a:pt x="47" y="113"/>
                  <a:pt x="47" y="112"/>
                  <a:pt x="48" y="112"/>
                </a:cubicBezTo>
                <a:cubicBezTo>
                  <a:pt x="48" y="111"/>
                  <a:pt x="49" y="111"/>
                  <a:pt x="49" y="110"/>
                </a:cubicBezTo>
                <a:cubicBezTo>
                  <a:pt x="50" y="110"/>
                  <a:pt x="49" y="109"/>
                  <a:pt x="49" y="108"/>
                </a:cubicBezTo>
                <a:cubicBezTo>
                  <a:pt x="48" y="108"/>
                  <a:pt x="48" y="109"/>
                  <a:pt x="47" y="109"/>
                </a:cubicBezTo>
                <a:cubicBezTo>
                  <a:pt x="46" y="109"/>
                  <a:pt x="45" y="109"/>
                  <a:pt x="44" y="108"/>
                </a:cubicBezTo>
                <a:cubicBezTo>
                  <a:pt x="43" y="108"/>
                  <a:pt x="43" y="108"/>
                  <a:pt x="43" y="108"/>
                </a:cubicBezTo>
                <a:cubicBezTo>
                  <a:pt x="41" y="107"/>
                  <a:pt x="40" y="108"/>
                  <a:pt x="39" y="107"/>
                </a:cubicBezTo>
                <a:cubicBezTo>
                  <a:pt x="38" y="107"/>
                  <a:pt x="38" y="106"/>
                  <a:pt x="37" y="106"/>
                </a:cubicBezTo>
                <a:cubicBezTo>
                  <a:pt x="37" y="106"/>
                  <a:pt x="37" y="107"/>
                  <a:pt x="36" y="107"/>
                </a:cubicBezTo>
                <a:cubicBezTo>
                  <a:pt x="35" y="107"/>
                  <a:pt x="34" y="107"/>
                  <a:pt x="33" y="108"/>
                </a:cubicBezTo>
                <a:cubicBezTo>
                  <a:pt x="33" y="109"/>
                  <a:pt x="33" y="109"/>
                  <a:pt x="33" y="110"/>
                </a:cubicBezTo>
                <a:cubicBezTo>
                  <a:pt x="33" y="110"/>
                  <a:pt x="32" y="110"/>
                  <a:pt x="32" y="111"/>
                </a:cubicBezTo>
                <a:cubicBezTo>
                  <a:pt x="31" y="112"/>
                  <a:pt x="32" y="113"/>
                  <a:pt x="33" y="114"/>
                </a:cubicBezTo>
                <a:cubicBezTo>
                  <a:pt x="34" y="114"/>
                  <a:pt x="34" y="114"/>
                  <a:pt x="35" y="114"/>
                </a:cubicBezTo>
                <a:cubicBezTo>
                  <a:pt x="35" y="114"/>
                  <a:pt x="35" y="115"/>
                  <a:pt x="35" y="115"/>
                </a:cubicBezTo>
                <a:cubicBezTo>
                  <a:pt x="34" y="116"/>
                  <a:pt x="34" y="116"/>
                  <a:pt x="33" y="115"/>
                </a:cubicBezTo>
                <a:cubicBezTo>
                  <a:pt x="33" y="115"/>
                  <a:pt x="33" y="115"/>
                  <a:pt x="33" y="115"/>
                </a:cubicBezTo>
                <a:cubicBezTo>
                  <a:pt x="33" y="115"/>
                  <a:pt x="32" y="115"/>
                  <a:pt x="32" y="115"/>
                </a:cubicBezTo>
                <a:cubicBezTo>
                  <a:pt x="31" y="115"/>
                  <a:pt x="31" y="115"/>
                  <a:pt x="31" y="115"/>
                </a:cubicBezTo>
                <a:cubicBezTo>
                  <a:pt x="30" y="114"/>
                  <a:pt x="29" y="114"/>
                  <a:pt x="28" y="114"/>
                </a:cubicBezTo>
                <a:cubicBezTo>
                  <a:pt x="27" y="114"/>
                  <a:pt x="27" y="114"/>
                  <a:pt x="26" y="114"/>
                </a:cubicBezTo>
                <a:cubicBezTo>
                  <a:pt x="25" y="115"/>
                  <a:pt x="25" y="116"/>
                  <a:pt x="25" y="116"/>
                </a:cubicBezTo>
                <a:cubicBezTo>
                  <a:pt x="26" y="117"/>
                  <a:pt x="27" y="117"/>
                  <a:pt x="28" y="117"/>
                </a:cubicBezTo>
                <a:cubicBezTo>
                  <a:pt x="29" y="118"/>
                  <a:pt x="30" y="119"/>
                  <a:pt x="30" y="120"/>
                </a:cubicBezTo>
                <a:cubicBezTo>
                  <a:pt x="30" y="121"/>
                  <a:pt x="31" y="123"/>
                  <a:pt x="32" y="123"/>
                </a:cubicBezTo>
                <a:cubicBezTo>
                  <a:pt x="32" y="124"/>
                  <a:pt x="33" y="124"/>
                  <a:pt x="33" y="124"/>
                </a:cubicBezTo>
                <a:cubicBezTo>
                  <a:pt x="33" y="125"/>
                  <a:pt x="33" y="125"/>
                  <a:pt x="33" y="126"/>
                </a:cubicBezTo>
                <a:cubicBezTo>
                  <a:pt x="33" y="126"/>
                  <a:pt x="33" y="127"/>
                  <a:pt x="33" y="128"/>
                </a:cubicBezTo>
                <a:cubicBezTo>
                  <a:pt x="34" y="128"/>
                  <a:pt x="35" y="128"/>
                  <a:pt x="36" y="129"/>
                </a:cubicBezTo>
                <a:cubicBezTo>
                  <a:pt x="36" y="129"/>
                  <a:pt x="36" y="130"/>
                  <a:pt x="37" y="130"/>
                </a:cubicBezTo>
                <a:cubicBezTo>
                  <a:pt x="37" y="131"/>
                  <a:pt x="39" y="131"/>
                  <a:pt x="40" y="131"/>
                </a:cubicBezTo>
                <a:cubicBezTo>
                  <a:pt x="41" y="131"/>
                  <a:pt x="42" y="131"/>
                  <a:pt x="43" y="132"/>
                </a:cubicBezTo>
                <a:cubicBezTo>
                  <a:pt x="43" y="132"/>
                  <a:pt x="43" y="132"/>
                  <a:pt x="43" y="132"/>
                </a:cubicBezTo>
                <a:cubicBezTo>
                  <a:pt x="43" y="133"/>
                  <a:pt x="43" y="133"/>
                  <a:pt x="43" y="133"/>
                </a:cubicBezTo>
                <a:cubicBezTo>
                  <a:pt x="42" y="134"/>
                  <a:pt x="42" y="136"/>
                  <a:pt x="41" y="137"/>
                </a:cubicBezTo>
                <a:cubicBezTo>
                  <a:pt x="40" y="138"/>
                  <a:pt x="41" y="139"/>
                  <a:pt x="41" y="139"/>
                </a:cubicBezTo>
                <a:cubicBezTo>
                  <a:pt x="41" y="140"/>
                  <a:pt x="41" y="140"/>
                  <a:pt x="41" y="140"/>
                </a:cubicBezTo>
                <a:cubicBezTo>
                  <a:pt x="42" y="139"/>
                  <a:pt x="44" y="138"/>
                  <a:pt x="44" y="138"/>
                </a:cubicBezTo>
                <a:cubicBezTo>
                  <a:pt x="44" y="137"/>
                  <a:pt x="48" y="136"/>
                  <a:pt x="48" y="136"/>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2" name="Freeform 861">
            <a:extLst>
              <a:ext uri="{FF2B5EF4-FFF2-40B4-BE49-F238E27FC236}">
                <a16:creationId xmlns:a16="http://schemas.microsoft.com/office/drawing/2014/main" id="{F6F6A569-0E8E-4276-A3A0-4CE02575D7A9}"/>
              </a:ext>
            </a:extLst>
          </p:cNvPr>
          <p:cNvSpPr>
            <a:spLocks noEditPoints="1"/>
          </p:cNvSpPr>
          <p:nvPr/>
        </p:nvSpPr>
        <p:spPr bwMode="auto">
          <a:xfrm>
            <a:off x="7390814" y="3373813"/>
            <a:ext cx="617132" cy="448551"/>
          </a:xfrm>
          <a:custGeom>
            <a:avLst/>
            <a:gdLst>
              <a:gd name="T0" fmla="*/ 81 w 132"/>
              <a:gd name="T1" fmla="*/ 105 h 118"/>
              <a:gd name="T2" fmla="*/ 123 w 132"/>
              <a:gd name="T3" fmla="*/ 113 h 118"/>
              <a:gd name="T4" fmla="*/ 129 w 132"/>
              <a:gd name="T5" fmla="*/ 108 h 118"/>
              <a:gd name="T6" fmla="*/ 131 w 132"/>
              <a:gd name="T7" fmla="*/ 102 h 118"/>
              <a:gd name="T8" fmla="*/ 125 w 132"/>
              <a:gd name="T9" fmla="*/ 93 h 118"/>
              <a:gd name="T10" fmla="*/ 116 w 132"/>
              <a:gd name="T11" fmla="*/ 82 h 118"/>
              <a:gd name="T12" fmla="*/ 118 w 132"/>
              <a:gd name="T13" fmla="*/ 70 h 118"/>
              <a:gd name="T14" fmla="*/ 114 w 132"/>
              <a:gd name="T15" fmla="*/ 56 h 118"/>
              <a:gd name="T16" fmla="*/ 116 w 132"/>
              <a:gd name="T17" fmla="*/ 47 h 118"/>
              <a:gd name="T18" fmla="*/ 118 w 132"/>
              <a:gd name="T19" fmla="*/ 40 h 118"/>
              <a:gd name="T20" fmla="*/ 118 w 132"/>
              <a:gd name="T21" fmla="*/ 36 h 118"/>
              <a:gd name="T22" fmla="*/ 117 w 132"/>
              <a:gd name="T23" fmla="*/ 35 h 118"/>
              <a:gd name="T24" fmla="*/ 118 w 132"/>
              <a:gd name="T25" fmla="*/ 30 h 118"/>
              <a:gd name="T26" fmla="*/ 108 w 132"/>
              <a:gd name="T27" fmla="*/ 23 h 118"/>
              <a:gd name="T28" fmla="*/ 103 w 132"/>
              <a:gd name="T29" fmla="*/ 19 h 118"/>
              <a:gd name="T30" fmla="*/ 95 w 132"/>
              <a:gd name="T31" fmla="*/ 17 h 118"/>
              <a:gd name="T32" fmla="*/ 88 w 132"/>
              <a:gd name="T33" fmla="*/ 13 h 118"/>
              <a:gd name="T34" fmla="*/ 77 w 132"/>
              <a:gd name="T35" fmla="*/ 16 h 118"/>
              <a:gd name="T36" fmla="*/ 69 w 132"/>
              <a:gd name="T37" fmla="*/ 21 h 118"/>
              <a:gd name="T38" fmla="*/ 67 w 132"/>
              <a:gd name="T39" fmla="*/ 25 h 118"/>
              <a:gd name="T40" fmla="*/ 59 w 132"/>
              <a:gd name="T41" fmla="*/ 28 h 118"/>
              <a:gd name="T42" fmla="*/ 43 w 132"/>
              <a:gd name="T43" fmla="*/ 21 h 118"/>
              <a:gd name="T44" fmla="*/ 35 w 132"/>
              <a:gd name="T45" fmla="*/ 17 h 118"/>
              <a:gd name="T46" fmla="*/ 35 w 132"/>
              <a:gd name="T47" fmla="*/ 6 h 118"/>
              <a:gd name="T48" fmla="*/ 33 w 132"/>
              <a:gd name="T49" fmla="*/ 10 h 118"/>
              <a:gd name="T50" fmla="*/ 29 w 132"/>
              <a:gd name="T51" fmla="*/ 9 h 118"/>
              <a:gd name="T52" fmla="*/ 30 w 132"/>
              <a:gd name="T53" fmla="*/ 4 h 118"/>
              <a:gd name="T54" fmla="*/ 26 w 132"/>
              <a:gd name="T55" fmla="*/ 0 h 118"/>
              <a:gd name="T56" fmla="*/ 21 w 132"/>
              <a:gd name="T57" fmla="*/ 5 h 118"/>
              <a:gd name="T58" fmla="*/ 9 w 132"/>
              <a:gd name="T59" fmla="*/ 5 h 118"/>
              <a:gd name="T60" fmla="*/ 3 w 132"/>
              <a:gd name="T61" fmla="*/ 3 h 118"/>
              <a:gd name="T62" fmla="*/ 2 w 132"/>
              <a:gd name="T63" fmla="*/ 10 h 118"/>
              <a:gd name="T64" fmla="*/ 2 w 132"/>
              <a:gd name="T65" fmla="*/ 16 h 118"/>
              <a:gd name="T66" fmla="*/ 5 w 132"/>
              <a:gd name="T67" fmla="*/ 19 h 118"/>
              <a:gd name="T68" fmla="*/ 7 w 132"/>
              <a:gd name="T69" fmla="*/ 23 h 118"/>
              <a:gd name="T70" fmla="*/ 9 w 132"/>
              <a:gd name="T71" fmla="*/ 29 h 118"/>
              <a:gd name="T72" fmla="*/ 14 w 132"/>
              <a:gd name="T73" fmla="*/ 34 h 118"/>
              <a:gd name="T74" fmla="*/ 16 w 132"/>
              <a:gd name="T75" fmla="*/ 38 h 118"/>
              <a:gd name="T76" fmla="*/ 13 w 132"/>
              <a:gd name="T77" fmla="*/ 42 h 118"/>
              <a:gd name="T78" fmla="*/ 12 w 132"/>
              <a:gd name="T79" fmla="*/ 47 h 118"/>
              <a:gd name="T80" fmla="*/ 14 w 132"/>
              <a:gd name="T81" fmla="*/ 52 h 118"/>
              <a:gd name="T82" fmla="*/ 15 w 132"/>
              <a:gd name="T83" fmla="*/ 57 h 118"/>
              <a:gd name="T84" fmla="*/ 26 w 132"/>
              <a:gd name="T85" fmla="*/ 64 h 118"/>
              <a:gd name="T86" fmla="*/ 29 w 132"/>
              <a:gd name="T87" fmla="*/ 74 h 118"/>
              <a:gd name="T88" fmla="*/ 36 w 132"/>
              <a:gd name="T89" fmla="*/ 78 h 118"/>
              <a:gd name="T90" fmla="*/ 44 w 132"/>
              <a:gd name="T91" fmla="*/ 80 h 118"/>
              <a:gd name="T92" fmla="*/ 49 w 132"/>
              <a:gd name="T93" fmla="*/ 90 h 118"/>
              <a:gd name="T94" fmla="*/ 60 w 132"/>
              <a:gd name="T95" fmla="*/ 100 h 118"/>
              <a:gd name="T96" fmla="*/ 73 w 132"/>
              <a:gd name="T97" fmla="*/ 107 h 118"/>
              <a:gd name="T98" fmla="*/ 84 w 132"/>
              <a:gd name="T99" fmla="*/ 103 h 118"/>
              <a:gd name="T100" fmla="*/ 92 w 132"/>
              <a:gd name="T101" fmla="*/ 112 h 118"/>
              <a:gd name="T102" fmla="*/ 107 w 132"/>
              <a:gd name="T103" fmla="*/ 115 h 118"/>
              <a:gd name="T104" fmla="*/ 121 w 132"/>
              <a:gd name="T105"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18">
                <a:moveTo>
                  <a:pt x="84" y="104"/>
                </a:moveTo>
                <a:cubicBezTo>
                  <a:pt x="84" y="105"/>
                  <a:pt x="84" y="105"/>
                  <a:pt x="84" y="105"/>
                </a:cubicBezTo>
                <a:cubicBezTo>
                  <a:pt x="82" y="106"/>
                  <a:pt x="81" y="106"/>
                  <a:pt x="79" y="107"/>
                </a:cubicBezTo>
                <a:cubicBezTo>
                  <a:pt x="79" y="105"/>
                  <a:pt x="81" y="106"/>
                  <a:pt x="81" y="105"/>
                </a:cubicBezTo>
                <a:cubicBezTo>
                  <a:pt x="81" y="105"/>
                  <a:pt x="82" y="105"/>
                  <a:pt x="82" y="105"/>
                </a:cubicBezTo>
                <a:cubicBezTo>
                  <a:pt x="82" y="104"/>
                  <a:pt x="83" y="104"/>
                  <a:pt x="84" y="104"/>
                </a:cubicBezTo>
                <a:cubicBezTo>
                  <a:pt x="84" y="104"/>
                  <a:pt x="85" y="104"/>
                  <a:pt x="84" y="104"/>
                </a:cubicBezTo>
                <a:close/>
                <a:moveTo>
                  <a:pt x="123" y="113"/>
                </a:moveTo>
                <a:cubicBezTo>
                  <a:pt x="123" y="110"/>
                  <a:pt x="123" y="110"/>
                  <a:pt x="123" y="110"/>
                </a:cubicBezTo>
                <a:cubicBezTo>
                  <a:pt x="125" y="110"/>
                  <a:pt x="125" y="110"/>
                  <a:pt x="125" y="110"/>
                </a:cubicBezTo>
                <a:cubicBezTo>
                  <a:pt x="125" y="108"/>
                  <a:pt x="125" y="108"/>
                  <a:pt x="125" y="108"/>
                </a:cubicBezTo>
                <a:cubicBezTo>
                  <a:pt x="129" y="108"/>
                  <a:pt x="129" y="108"/>
                  <a:pt x="129" y="108"/>
                </a:cubicBezTo>
                <a:cubicBezTo>
                  <a:pt x="131" y="107"/>
                  <a:pt x="131" y="107"/>
                  <a:pt x="131" y="107"/>
                </a:cubicBezTo>
                <a:cubicBezTo>
                  <a:pt x="132" y="105"/>
                  <a:pt x="132" y="105"/>
                  <a:pt x="132" y="105"/>
                </a:cubicBezTo>
                <a:cubicBezTo>
                  <a:pt x="132" y="104"/>
                  <a:pt x="132" y="104"/>
                  <a:pt x="132" y="104"/>
                </a:cubicBezTo>
                <a:cubicBezTo>
                  <a:pt x="131" y="102"/>
                  <a:pt x="131" y="102"/>
                  <a:pt x="131" y="102"/>
                </a:cubicBezTo>
                <a:cubicBezTo>
                  <a:pt x="129" y="102"/>
                  <a:pt x="129" y="102"/>
                  <a:pt x="129" y="102"/>
                </a:cubicBezTo>
                <a:cubicBezTo>
                  <a:pt x="129" y="95"/>
                  <a:pt x="129" y="95"/>
                  <a:pt x="129" y="95"/>
                </a:cubicBezTo>
                <a:cubicBezTo>
                  <a:pt x="127" y="95"/>
                  <a:pt x="127" y="95"/>
                  <a:pt x="127" y="95"/>
                </a:cubicBezTo>
                <a:cubicBezTo>
                  <a:pt x="125" y="93"/>
                  <a:pt x="125" y="93"/>
                  <a:pt x="125" y="93"/>
                </a:cubicBezTo>
                <a:cubicBezTo>
                  <a:pt x="123" y="92"/>
                  <a:pt x="123" y="92"/>
                  <a:pt x="123" y="92"/>
                </a:cubicBezTo>
                <a:cubicBezTo>
                  <a:pt x="120" y="89"/>
                  <a:pt x="120" y="89"/>
                  <a:pt x="120" y="89"/>
                </a:cubicBezTo>
                <a:cubicBezTo>
                  <a:pt x="120" y="87"/>
                  <a:pt x="120" y="87"/>
                  <a:pt x="120" y="87"/>
                </a:cubicBezTo>
                <a:cubicBezTo>
                  <a:pt x="116" y="82"/>
                  <a:pt x="116" y="82"/>
                  <a:pt x="116" y="82"/>
                </a:cubicBezTo>
                <a:cubicBezTo>
                  <a:pt x="122" y="74"/>
                  <a:pt x="122" y="74"/>
                  <a:pt x="122" y="74"/>
                </a:cubicBezTo>
                <a:cubicBezTo>
                  <a:pt x="122" y="71"/>
                  <a:pt x="122" y="71"/>
                  <a:pt x="122" y="71"/>
                </a:cubicBezTo>
                <a:cubicBezTo>
                  <a:pt x="121" y="70"/>
                  <a:pt x="121" y="70"/>
                  <a:pt x="121" y="70"/>
                </a:cubicBezTo>
                <a:cubicBezTo>
                  <a:pt x="118" y="70"/>
                  <a:pt x="118" y="70"/>
                  <a:pt x="118" y="70"/>
                </a:cubicBezTo>
                <a:cubicBezTo>
                  <a:pt x="116" y="69"/>
                  <a:pt x="116" y="69"/>
                  <a:pt x="116" y="69"/>
                </a:cubicBezTo>
                <a:cubicBezTo>
                  <a:pt x="116" y="63"/>
                  <a:pt x="116" y="63"/>
                  <a:pt x="116" y="63"/>
                </a:cubicBezTo>
                <a:cubicBezTo>
                  <a:pt x="114" y="58"/>
                  <a:pt x="114" y="58"/>
                  <a:pt x="114" y="58"/>
                </a:cubicBezTo>
                <a:cubicBezTo>
                  <a:pt x="114" y="56"/>
                  <a:pt x="114" y="56"/>
                  <a:pt x="114" y="56"/>
                </a:cubicBezTo>
                <a:cubicBezTo>
                  <a:pt x="116" y="53"/>
                  <a:pt x="116" y="53"/>
                  <a:pt x="116" y="53"/>
                </a:cubicBezTo>
                <a:cubicBezTo>
                  <a:pt x="114" y="52"/>
                  <a:pt x="114" y="52"/>
                  <a:pt x="114" y="52"/>
                </a:cubicBezTo>
                <a:cubicBezTo>
                  <a:pt x="114" y="47"/>
                  <a:pt x="114" y="47"/>
                  <a:pt x="114" y="47"/>
                </a:cubicBezTo>
                <a:cubicBezTo>
                  <a:pt x="116" y="47"/>
                  <a:pt x="116" y="47"/>
                  <a:pt x="116" y="47"/>
                </a:cubicBezTo>
                <a:cubicBezTo>
                  <a:pt x="115" y="45"/>
                  <a:pt x="115" y="45"/>
                  <a:pt x="115" y="45"/>
                </a:cubicBezTo>
                <a:cubicBezTo>
                  <a:pt x="117" y="43"/>
                  <a:pt x="117" y="43"/>
                  <a:pt x="117" y="43"/>
                </a:cubicBezTo>
                <a:cubicBezTo>
                  <a:pt x="117" y="43"/>
                  <a:pt x="117" y="41"/>
                  <a:pt x="117" y="41"/>
                </a:cubicBezTo>
                <a:cubicBezTo>
                  <a:pt x="117" y="41"/>
                  <a:pt x="118" y="40"/>
                  <a:pt x="118" y="40"/>
                </a:cubicBezTo>
                <a:cubicBezTo>
                  <a:pt x="118" y="40"/>
                  <a:pt x="118" y="39"/>
                  <a:pt x="118" y="39"/>
                </a:cubicBezTo>
                <a:cubicBezTo>
                  <a:pt x="118" y="38"/>
                  <a:pt x="118" y="38"/>
                  <a:pt x="118" y="38"/>
                </a:cubicBezTo>
                <a:cubicBezTo>
                  <a:pt x="118" y="36"/>
                  <a:pt x="118" y="36"/>
                  <a:pt x="118" y="36"/>
                </a:cubicBezTo>
                <a:cubicBezTo>
                  <a:pt x="118" y="36"/>
                  <a:pt x="118" y="36"/>
                  <a:pt x="118" y="36"/>
                </a:cubicBezTo>
                <a:cubicBezTo>
                  <a:pt x="118" y="36"/>
                  <a:pt x="118" y="36"/>
                  <a:pt x="118" y="36"/>
                </a:cubicBezTo>
                <a:cubicBezTo>
                  <a:pt x="118" y="36"/>
                  <a:pt x="118" y="36"/>
                  <a:pt x="118" y="36"/>
                </a:cubicBezTo>
                <a:cubicBezTo>
                  <a:pt x="118" y="35"/>
                  <a:pt x="118" y="35"/>
                  <a:pt x="118" y="35"/>
                </a:cubicBezTo>
                <a:cubicBezTo>
                  <a:pt x="117" y="35"/>
                  <a:pt x="117" y="35"/>
                  <a:pt x="117" y="35"/>
                </a:cubicBezTo>
                <a:cubicBezTo>
                  <a:pt x="117" y="33"/>
                  <a:pt x="117" y="33"/>
                  <a:pt x="117" y="33"/>
                </a:cubicBezTo>
                <a:cubicBezTo>
                  <a:pt x="117" y="33"/>
                  <a:pt x="118" y="32"/>
                  <a:pt x="118" y="32"/>
                </a:cubicBezTo>
                <a:cubicBezTo>
                  <a:pt x="118" y="32"/>
                  <a:pt x="118" y="31"/>
                  <a:pt x="118" y="31"/>
                </a:cubicBezTo>
                <a:cubicBezTo>
                  <a:pt x="118" y="30"/>
                  <a:pt x="118" y="30"/>
                  <a:pt x="118" y="30"/>
                </a:cubicBezTo>
                <a:cubicBezTo>
                  <a:pt x="118" y="27"/>
                  <a:pt x="118" y="27"/>
                  <a:pt x="118" y="27"/>
                </a:cubicBezTo>
                <a:cubicBezTo>
                  <a:pt x="112" y="27"/>
                  <a:pt x="112" y="27"/>
                  <a:pt x="112" y="27"/>
                </a:cubicBezTo>
                <a:cubicBezTo>
                  <a:pt x="112" y="27"/>
                  <a:pt x="110" y="24"/>
                  <a:pt x="110" y="23"/>
                </a:cubicBezTo>
                <a:cubicBezTo>
                  <a:pt x="109" y="23"/>
                  <a:pt x="108" y="23"/>
                  <a:pt x="108" y="23"/>
                </a:cubicBezTo>
                <a:cubicBezTo>
                  <a:pt x="106" y="23"/>
                  <a:pt x="106" y="23"/>
                  <a:pt x="106" y="23"/>
                </a:cubicBezTo>
                <a:cubicBezTo>
                  <a:pt x="106" y="23"/>
                  <a:pt x="106" y="21"/>
                  <a:pt x="106" y="20"/>
                </a:cubicBezTo>
                <a:cubicBezTo>
                  <a:pt x="106" y="20"/>
                  <a:pt x="105" y="19"/>
                  <a:pt x="105" y="19"/>
                </a:cubicBezTo>
                <a:cubicBezTo>
                  <a:pt x="104" y="19"/>
                  <a:pt x="103" y="19"/>
                  <a:pt x="103" y="19"/>
                </a:cubicBezTo>
                <a:cubicBezTo>
                  <a:pt x="103" y="19"/>
                  <a:pt x="101" y="18"/>
                  <a:pt x="101" y="18"/>
                </a:cubicBezTo>
                <a:cubicBezTo>
                  <a:pt x="101" y="18"/>
                  <a:pt x="99" y="19"/>
                  <a:pt x="99" y="19"/>
                </a:cubicBezTo>
                <a:cubicBezTo>
                  <a:pt x="99" y="19"/>
                  <a:pt x="98" y="18"/>
                  <a:pt x="98" y="18"/>
                </a:cubicBezTo>
                <a:cubicBezTo>
                  <a:pt x="98" y="18"/>
                  <a:pt x="96" y="17"/>
                  <a:pt x="95" y="17"/>
                </a:cubicBezTo>
                <a:cubicBezTo>
                  <a:pt x="95" y="17"/>
                  <a:pt x="92" y="16"/>
                  <a:pt x="92" y="16"/>
                </a:cubicBezTo>
                <a:cubicBezTo>
                  <a:pt x="91" y="13"/>
                  <a:pt x="91" y="13"/>
                  <a:pt x="91" y="13"/>
                </a:cubicBezTo>
                <a:cubicBezTo>
                  <a:pt x="90" y="14"/>
                  <a:pt x="90" y="14"/>
                  <a:pt x="90" y="14"/>
                </a:cubicBezTo>
                <a:cubicBezTo>
                  <a:pt x="88" y="13"/>
                  <a:pt x="88" y="13"/>
                  <a:pt x="88" y="13"/>
                </a:cubicBezTo>
                <a:cubicBezTo>
                  <a:pt x="86" y="14"/>
                  <a:pt x="86" y="14"/>
                  <a:pt x="86" y="14"/>
                </a:cubicBezTo>
                <a:cubicBezTo>
                  <a:pt x="86" y="14"/>
                  <a:pt x="84" y="15"/>
                  <a:pt x="84" y="15"/>
                </a:cubicBezTo>
                <a:cubicBezTo>
                  <a:pt x="84" y="15"/>
                  <a:pt x="79" y="15"/>
                  <a:pt x="79" y="15"/>
                </a:cubicBezTo>
                <a:cubicBezTo>
                  <a:pt x="78" y="15"/>
                  <a:pt x="77" y="16"/>
                  <a:pt x="77" y="16"/>
                </a:cubicBezTo>
                <a:cubicBezTo>
                  <a:pt x="76" y="17"/>
                  <a:pt x="75" y="18"/>
                  <a:pt x="74" y="18"/>
                </a:cubicBezTo>
                <a:cubicBezTo>
                  <a:pt x="74" y="19"/>
                  <a:pt x="74" y="20"/>
                  <a:pt x="74" y="20"/>
                </a:cubicBezTo>
                <a:cubicBezTo>
                  <a:pt x="74" y="21"/>
                  <a:pt x="72" y="21"/>
                  <a:pt x="72" y="21"/>
                </a:cubicBezTo>
                <a:cubicBezTo>
                  <a:pt x="69" y="21"/>
                  <a:pt x="69" y="21"/>
                  <a:pt x="69" y="21"/>
                </a:cubicBezTo>
                <a:cubicBezTo>
                  <a:pt x="69" y="22"/>
                  <a:pt x="69" y="24"/>
                  <a:pt x="69" y="24"/>
                </a:cubicBezTo>
                <a:cubicBezTo>
                  <a:pt x="70" y="25"/>
                  <a:pt x="70" y="25"/>
                  <a:pt x="70" y="26"/>
                </a:cubicBezTo>
                <a:cubicBezTo>
                  <a:pt x="70" y="26"/>
                  <a:pt x="69" y="27"/>
                  <a:pt x="68" y="26"/>
                </a:cubicBezTo>
                <a:cubicBezTo>
                  <a:pt x="68" y="26"/>
                  <a:pt x="68" y="25"/>
                  <a:pt x="67" y="25"/>
                </a:cubicBezTo>
                <a:cubicBezTo>
                  <a:pt x="67" y="26"/>
                  <a:pt x="66" y="26"/>
                  <a:pt x="66" y="26"/>
                </a:cubicBezTo>
                <a:cubicBezTo>
                  <a:pt x="66" y="26"/>
                  <a:pt x="65" y="26"/>
                  <a:pt x="65" y="26"/>
                </a:cubicBezTo>
                <a:cubicBezTo>
                  <a:pt x="64" y="26"/>
                  <a:pt x="63" y="26"/>
                  <a:pt x="62" y="27"/>
                </a:cubicBezTo>
                <a:cubicBezTo>
                  <a:pt x="61" y="27"/>
                  <a:pt x="60" y="28"/>
                  <a:pt x="59" y="28"/>
                </a:cubicBezTo>
                <a:cubicBezTo>
                  <a:pt x="58" y="28"/>
                  <a:pt x="57" y="28"/>
                  <a:pt x="56" y="28"/>
                </a:cubicBezTo>
                <a:cubicBezTo>
                  <a:pt x="53" y="28"/>
                  <a:pt x="51" y="27"/>
                  <a:pt x="48" y="26"/>
                </a:cubicBezTo>
                <a:cubicBezTo>
                  <a:pt x="46" y="25"/>
                  <a:pt x="44" y="23"/>
                  <a:pt x="43" y="21"/>
                </a:cubicBezTo>
                <a:cubicBezTo>
                  <a:pt x="43" y="21"/>
                  <a:pt x="43" y="21"/>
                  <a:pt x="43" y="21"/>
                </a:cubicBezTo>
                <a:cubicBezTo>
                  <a:pt x="42" y="21"/>
                  <a:pt x="42" y="21"/>
                  <a:pt x="42" y="21"/>
                </a:cubicBezTo>
                <a:cubicBezTo>
                  <a:pt x="41" y="20"/>
                  <a:pt x="40" y="20"/>
                  <a:pt x="39" y="20"/>
                </a:cubicBezTo>
                <a:cubicBezTo>
                  <a:pt x="39" y="20"/>
                  <a:pt x="38" y="20"/>
                  <a:pt x="37" y="20"/>
                </a:cubicBezTo>
                <a:cubicBezTo>
                  <a:pt x="36" y="20"/>
                  <a:pt x="35" y="18"/>
                  <a:pt x="35" y="17"/>
                </a:cubicBezTo>
                <a:cubicBezTo>
                  <a:pt x="35" y="16"/>
                  <a:pt x="35" y="15"/>
                  <a:pt x="34" y="13"/>
                </a:cubicBezTo>
                <a:cubicBezTo>
                  <a:pt x="34" y="13"/>
                  <a:pt x="34" y="11"/>
                  <a:pt x="34" y="10"/>
                </a:cubicBezTo>
                <a:cubicBezTo>
                  <a:pt x="35" y="10"/>
                  <a:pt x="35" y="7"/>
                  <a:pt x="35" y="7"/>
                </a:cubicBezTo>
                <a:cubicBezTo>
                  <a:pt x="35" y="7"/>
                  <a:pt x="35" y="6"/>
                  <a:pt x="35" y="6"/>
                </a:cubicBezTo>
                <a:cubicBezTo>
                  <a:pt x="35" y="6"/>
                  <a:pt x="35" y="5"/>
                  <a:pt x="34" y="5"/>
                </a:cubicBezTo>
                <a:cubicBezTo>
                  <a:pt x="34" y="6"/>
                  <a:pt x="34" y="7"/>
                  <a:pt x="34" y="7"/>
                </a:cubicBezTo>
                <a:cubicBezTo>
                  <a:pt x="33" y="8"/>
                  <a:pt x="33" y="8"/>
                  <a:pt x="33" y="8"/>
                </a:cubicBezTo>
                <a:cubicBezTo>
                  <a:pt x="33" y="9"/>
                  <a:pt x="33" y="9"/>
                  <a:pt x="33" y="10"/>
                </a:cubicBezTo>
                <a:cubicBezTo>
                  <a:pt x="33" y="11"/>
                  <a:pt x="33" y="11"/>
                  <a:pt x="33" y="12"/>
                </a:cubicBezTo>
                <a:cubicBezTo>
                  <a:pt x="32" y="12"/>
                  <a:pt x="31" y="11"/>
                  <a:pt x="31" y="11"/>
                </a:cubicBezTo>
                <a:cubicBezTo>
                  <a:pt x="30" y="10"/>
                  <a:pt x="30" y="10"/>
                  <a:pt x="30" y="10"/>
                </a:cubicBezTo>
                <a:cubicBezTo>
                  <a:pt x="29" y="10"/>
                  <a:pt x="29" y="10"/>
                  <a:pt x="29" y="9"/>
                </a:cubicBezTo>
                <a:cubicBezTo>
                  <a:pt x="29" y="9"/>
                  <a:pt x="27" y="9"/>
                  <a:pt x="28" y="8"/>
                </a:cubicBezTo>
                <a:cubicBezTo>
                  <a:pt x="28" y="7"/>
                  <a:pt x="29" y="7"/>
                  <a:pt x="29" y="7"/>
                </a:cubicBezTo>
                <a:cubicBezTo>
                  <a:pt x="30" y="6"/>
                  <a:pt x="29" y="5"/>
                  <a:pt x="28" y="5"/>
                </a:cubicBezTo>
                <a:cubicBezTo>
                  <a:pt x="28" y="4"/>
                  <a:pt x="29" y="4"/>
                  <a:pt x="30" y="4"/>
                </a:cubicBezTo>
                <a:cubicBezTo>
                  <a:pt x="30" y="3"/>
                  <a:pt x="29" y="2"/>
                  <a:pt x="28" y="1"/>
                </a:cubicBezTo>
                <a:cubicBezTo>
                  <a:pt x="28" y="1"/>
                  <a:pt x="28" y="1"/>
                  <a:pt x="27" y="1"/>
                </a:cubicBezTo>
                <a:cubicBezTo>
                  <a:pt x="27" y="1"/>
                  <a:pt x="27" y="1"/>
                  <a:pt x="27" y="1"/>
                </a:cubicBezTo>
                <a:cubicBezTo>
                  <a:pt x="27" y="1"/>
                  <a:pt x="26" y="0"/>
                  <a:pt x="26" y="0"/>
                </a:cubicBezTo>
                <a:cubicBezTo>
                  <a:pt x="26" y="1"/>
                  <a:pt x="25" y="2"/>
                  <a:pt x="24" y="2"/>
                </a:cubicBezTo>
                <a:cubicBezTo>
                  <a:pt x="24" y="2"/>
                  <a:pt x="24" y="2"/>
                  <a:pt x="23" y="3"/>
                </a:cubicBezTo>
                <a:cubicBezTo>
                  <a:pt x="23" y="3"/>
                  <a:pt x="22" y="3"/>
                  <a:pt x="22" y="3"/>
                </a:cubicBezTo>
                <a:cubicBezTo>
                  <a:pt x="22" y="4"/>
                  <a:pt x="21" y="4"/>
                  <a:pt x="21" y="5"/>
                </a:cubicBezTo>
                <a:cubicBezTo>
                  <a:pt x="21" y="5"/>
                  <a:pt x="20" y="5"/>
                  <a:pt x="20" y="5"/>
                </a:cubicBezTo>
                <a:cubicBezTo>
                  <a:pt x="19" y="6"/>
                  <a:pt x="19" y="7"/>
                  <a:pt x="17" y="7"/>
                </a:cubicBezTo>
                <a:cubicBezTo>
                  <a:pt x="16" y="7"/>
                  <a:pt x="16" y="8"/>
                  <a:pt x="15" y="8"/>
                </a:cubicBezTo>
                <a:cubicBezTo>
                  <a:pt x="13" y="8"/>
                  <a:pt x="11" y="7"/>
                  <a:pt x="9" y="5"/>
                </a:cubicBezTo>
                <a:cubicBezTo>
                  <a:pt x="9" y="5"/>
                  <a:pt x="8" y="4"/>
                  <a:pt x="7" y="3"/>
                </a:cubicBezTo>
                <a:cubicBezTo>
                  <a:pt x="7" y="2"/>
                  <a:pt x="6" y="1"/>
                  <a:pt x="6" y="1"/>
                </a:cubicBezTo>
                <a:cubicBezTo>
                  <a:pt x="5" y="0"/>
                  <a:pt x="4" y="0"/>
                  <a:pt x="4" y="1"/>
                </a:cubicBezTo>
                <a:cubicBezTo>
                  <a:pt x="3" y="2"/>
                  <a:pt x="4" y="3"/>
                  <a:pt x="3" y="3"/>
                </a:cubicBezTo>
                <a:cubicBezTo>
                  <a:pt x="2" y="3"/>
                  <a:pt x="1" y="3"/>
                  <a:pt x="1" y="3"/>
                </a:cubicBezTo>
                <a:cubicBezTo>
                  <a:pt x="0" y="4"/>
                  <a:pt x="1" y="5"/>
                  <a:pt x="1" y="5"/>
                </a:cubicBezTo>
                <a:cubicBezTo>
                  <a:pt x="2" y="6"/>
                  <a:pt x="2" y="7"/>
                  <a:pt x="2" y="8"/>
                </a:cubicBezTo>
                <a:cubicBezTo>
                  <a:pt x="2" y="8"/>
                  <a:pt x="2" y="9"/>
                  <a:pt x="2" y="10"/>
                </a:cubicBezTo>
                <a:cubicBezTo>
                  <a:pt x="3" y="10"/>
                  <a:pt x="2" y="11"/>
                  <a:pt x="3" y="11"/>
                </a:cubicBezTo>
                <a:cubicBezTo>
                  <a:pt x="3" y="12"/>
                  <a:pt x="4" y="12"/>
                  <a:pt x="3" y="13"/>
                </a:cubicBezTo>
                <a:cubicBezTo>
                  <a:pt x="3" y="14"/>
                  <a:pt x="3" y="14"/>
                  <a:pt x="3" y="15"/>
                </a:cubicBezTo>
                <a:cubicBezTo>
                  <a:pt x="2" y="15"/>
                  <a:pt x="2" y="15"/>
                  <a:pt x="2" y="16"/>
                </a:cubicBezTo>
                <a:cubicBezTo>
                  <a:pt x="3" y="16"/>
                  <a:pt x="3" y="16"/>
                  <a:pt x="4" y="17"/>
                </a:cubicBezTo>
                <a:cubicBezTo>
                  <a:pt x="4" y="17"/>
                  <a:pt x="4" y="17"/>
                  <a:pt x="4" y="18"/>
                </a:cubicBezTo>
                <a:cubicBezTo>
                  <a:pt x="4" y="18"/>
                  <a:pt x="4" y="18"/>
                  <a:pt x="4" y="19"/>
                </a:cubicBezTo>
                <a:cubicBezTo>
                  <a:pt x="4" y="19"/>
                  <a:pt x="5" y="19"/>
                  <a:pt x="5" y="19"/>
                </a:cubicBezTo>
                <a:cubicBezTo>
                  <a:pt x="5" y="19"/>
                  <a:pt x="4" y="20"/>
                  <a:pt x="4" y="20"/>
                </a:cubicBezTo>
                <a:cubicBezTo>
                  <a:pt x="5" y="20"/>
                  <a:pt x="6" y="20"/>
                  <a:pt x="6" y="21"/>
                </a:cubicBezTo>
                <a:cubicBezTo>
                  <a:pt x="6" y="22"/>
                  <a:pt x="5" y="22"/>
                  <a:pt x="5" y="22"/>
                </a:cubicBezTo>
                <a:cubicBezTo>
                  <a:pt x="7" y="23"/>
                  <a:pt x="7" y="23"/>
                  <a:pt x="7" y="23"/>
                </a:cubicBezTo>
                <a:cubicBezTo>
                  <a:pt x="8" y="25"/>
                  <a:pt x="8" y="25"/>
                  <a:pt x="8" y="25"/>
                </a:cubicBezTo>
                <a:cubicBezTo>
                  <a:pt x="7" y="26"/>
                  <a:pt x="7" y="26"/>
                  <a:pt x="7" y="26"/>
                </a:cubicBezTo>
                <a:cubicBezTo>
                  <a:pt x="7" y="26"/>
                  <a:pt x="8" y="27"/>
                  <a:pt x="8" y="27"/>
                </a:cubicBezTo>
                <a:cubicBezTo>
                  <a:pt x="8" y="28"/>
                  <a:pt x="9" y="29"/>
                  <a:pt x="9" y="29"/>
                </a:cubicBezTo>
                <a:cubicBezTo>
                  <a:pt x="9" y="29"/>
                  <a:pt x="10" y="29"/>
                  <a:pt x="10" y="29"/>
                </a:cubicBezTo>
                <a:cubicBezTo>
                  <a:pt x="10" y="30"/>
                  <a:pt x="11" y="32"/>
                  <a:pt x="11" y="33"/>
                </a:cubicBezTo>
                <a:cubicBezTo>
                  <a:pt x="11" y="33"/>
                  <a:pt x="12" y="33"/>
                  <a:pt x="12" y="33"/>
                </a:cubicBezTo>
                <a:cubicBezTo>
                  <a:pt x="14" y="34"/>
                  <a:pt x="14" y="34"/>
                  <a:pt x="14" y="34"/>
                </a:cubicBezTo>
                <a:cubicBezTo>
                  <a:pt x="17" y="34"/>
                  <a:pt x="17" y="34"/>
                  <a:pt x="17" y="34"/>
                </a:cubicBezTo>
                <a:cubicBezTo>
                  <a:pt x="15" y="36"/>
                  <a:pt x="15" y="36"/>
                  <a:pt x="15" y="36"/>
                </a:cubicBezTo>
                <a:cubicBezTo>
                  <a:pt x="15" y="37"/>
                  <a:pt x="15" y="37"/>
                  <a:pt x="15" y="37"/>
                </a:cubicBezTo>
                <a:cubicBezTo>
                  <a:pt x="16" y="38"/>
                  <a:pt x="16" y="38"/>
                  <a:pt x="16" y="38"/>
                </a:cubicBezTo>
                <a:cubicBezTo>
                  <a:pt x="16" y="40"/>
                  <a:pt x="16" y="40"/>
                  <a:pt x="16" y="40"/>
                </a:cubicBezTo>
                <a:cubicBezTo>
                  <a:pt x="14" y="40"/>
                  <a:pt x="14" y="40"/>
                  <a:pt x="14" y="40"/>
                </a:cubicBezTo>
                <a:cubicBezTo>
                  <a:pt x="14" y="40"/>
                  <a:pt x="14" y="42"/>
                  <a:pt x="14" y="42"/>
                </a:cubicBezTo>
                <a:cubicBezTo>
                  <a:pt x="14" y="42"/>
                  <a:pt x="13" y="42"/>
                  <a:pt x="13" y="42"/>
                </a:cubicBezTo>
                <a:cubicBezTo>
                  <a:pt x="13" y="44"/>
                  <a:pt x="13" y="44"/>
                  <a:pt x="13" y="44"/>
                </a:cubicBezTo>
                <a:cubicBezTo>
                  <a:pt x="11" y="45"/>
                  <a:pt x="11" y="45"/>
                  <a:pt x="11" y="45"/>
                </a:cubicBezTo>
                <a:cubicBezTo>
                  <a:pt x="11" y="45"/>
                  <a:pt x="11" y="45"/>
                  <a:pt x="11" y="45"/>
                </a:cubicBezTo>
                <a:cubicBezTo>
                  <a:pt x="11" y="45"/>
                  <a:pt x="12" y="47"/>
                  <a:pt x="12" y="47"/>
                </a:cubicBezTo>
                <a:cubicBezTo>
                  <a:pt x="12" y="47"/>
                  <a:pt x="11" y="48"/>
                  <a:pt x="11" y="49"/>
                </a:cubicBezTo>
                <a:cubicBezTo>
                  <a:pt x="11" y="49"/>
                  <a:pt x="11" y="50"/>
                  <a:pt x="11" y="50"/>
                </a:cubicBezTo>
                <a:cubicBezTo>
                  <a:pt x="11" y="50"/>
                  <a:pt x="12" y="51"/>
                  <a:pt x="12" y="51"/>
                </a:cubicBezTo>
                <a:cubicBezTo>
                  <a:pt x="12" y="52"/>
                  <a:pt x="14" y="52"/>
                  <a:pt x="14" y="52"/>
                </a:cubicBezTo>
                <a:cubicBezTo>
                  <a:pt x="14" y="52"/>
                  <a:pt x="14" y="53"/>
                  <a:pt x="14" y="53"/>
                </a:cubicBezTo>
                <a:cubicBezTo>
                  <a:pt x="15" y="53"/>
                  <a:pt x="15" y="53"/>
                  <a:pt x="15" y="53"/>
                </a:cubicBezTo>
                <a:cubicBezTo>
                  <a:pt x="16" y="55"/>
                  <a:pt x="16" y="55"/>
                  <a:pt x="16" y="55"/>
                </a:cubicBezTo>
                <a:cubicBezTo>
                  <a:pt x="16" y="55"/>
                  <a:pt x="15" y="57"/>
                  <a:pt x="15" y="57"/>
                </a:cubicBezTo>
                <a:cubicBezTo>
                  <a:pt x="15" y="57"/>
                  <a:pt x="19" y="58"/>
                  <a:pt x="19" y="58"/>
                </a:cubicBezTo>
                <a:cubicBezTo>
                  <a:pt x="22" y="61"/>
                  <a:pt x="22" y="61"/>
                  <a:pt x="22" y="61"/>
                </a:cubicBezTo>
                <a:cubicBezTo>
                  <a:pt x="25" y="62"/>
                  <a:pt x="25" y="62"/>
                  <a:pt x="25" y="62"/>
                </a:cubicBezTo>
                <a:cubicBezTo>
                  <a:pt x="25" y="62"/>
                  <a:pt x="25" y="64"/>
                  <a:pt x="26" y="64"/>
                </a:cubicBezTo>
                <a:cubicBezTo>
                  <a:pt x="26" y="64"/>
                  <a:pt x="27" y="67"/>
                  <a:pt x="27" y="67"/>
                </a:cubicBezTo>
                <a:cubicBezTo>
                  <a:pt x="27" y="67"/>
                  <a:pt x="27" y="71"/>
                  <a:pt x="27" y="71"/>
                </a:cubicBezTo>
                <a:cubicBezTo>
                  <a:pt x="27" y="71"/>
                  <a:pt x="27" y="73"/>
                  <a:pt x="27" y="73"/>
                </a:cubicBezTo>
                <a:cubicBezTo>
                  <a:pt x="27" y="73"/>
                  <a:pt x="28" y="74"/>
                  <a:pt x="29" y="74"/>
                </a:cubicBezTo>
                <a:cubicBezTo>
                  <a:pt x="29" y="74"/>
                  <a:pt x="29" y="77"/>
                  <a:pt x="29" y="77"/>
                </a:cubicBezTo>
                <a:cubicBezTo>
                  <a:pt x="29" y="78"/>
                  <a:pt x="32" y="81"/>
                  <a:pt x="32" y="81"/>
                </a:cubicBezTo>
                <a:cubicBezTo>
                  <a:pt x="32" y="81"/>
                  <a:pt x="33" y="81"/>
                  <a:pt x="33" y="81"/>
                </a:cubicBezTo>
                <a:cubicBezTo>
                  <a:pt x="34" y="80"/>
                  <a:pt x="36" y="80"/>
                  <a:pt x="36" y="78"/>
                </a:cubicBezTo>
                <a:cubicBezTo>
                  <a:pt x="35" y="77"/>
                  <a:pt x="36" y="77"/>
                  <a:pt x="36" y="78"/>
                </a:cubicBezTo>
                <a:cubicBezTo>
                  <a:pt x="37" y="79"/>
                  <a:pt x="38" y="79"/>
                  <a:pt x="39" y="79"/>
                </a:cubicBezTo>
                <a:cubicBezTo>
                  <a:pt x="40" y="80"/>
                  <a:pt x="40" y="81"/>
                  <a:pt x="41" y="80"/>
                </a:cubicBezTo>
                <a:cubicBezTo>
                  <a:pt x="42" y="79"/>
                  <a:pt x="44" y="79"/>
                  <a:pt x="44" y="80"/>
                </a:cubicBezTo>
                <a:cubicBezTo>
                  <a:pt x="44" y="82"/>
                  <a:pt x="45" y="83"/>
                  <a:pt x="47" y="84"/>
                </a:cubicBezTo>
                <a:cubicBezTo>
                  <a:pt x="48" y="85"/>
                  <a:pt x="47" y="87"/>
                  <a:pt x="49" y="88"/>
                </a:cubicBezTo>
                <a:cubicBezTo>
                  <a:pt x="49" y="88"/>
                  <a:pt x="49" y="88"/>
                  <a:pt x="49" y="89"/>
                </a:cubicBezTo>
                <a:cubicBezTo>
                  <a:pt x="49" y="89"/>
                  <a:pt x="49" y="89"/>
                  <a:pt x="49" y="90"/>
                </a:cubicBezTo>
                <a:cubicBezTo>
                  <a:pt x="50" y="90"/>
                  <a:pt x="50" y="91"/>
                  <a:pt x="50" y="92"/>
                </a:cubicBezTo>
                <a:cubicBezTo>
                  <a:pt x="52" y="96"/>
                  <a:pt x="52" y="97"/>
                  <a:pt x="57" y="97"/>
                </a:cubicBezTo>
                <a:cubicBezTo>
                  <a:pt x="57" y="97"/>
                  <a:pt x="57" y="97"/>
                  <a:pt x="57" y="98"/>
                </a:cubicBezTo>
                <a:cubicBezTo>
                  <a:pt x="58" y="99"/>
                  <a:pt x="60" y="99"/>
                  <a:pt x="60" y="100"/>
                </a:cubicBezTo>
                <a:cubicBezTo>
                  <a:pt x="61" y="102"/>
                  <a:pt x="63" y="103"/>
                  <a:pt x="64" y="103"/>
                </a:cubicBezTo>
                <a:cubicBezTo>
                  <a:pt x="65" y="103"/>
                  <a:pt x="66" y="103"/>
                  <a:pt x="67" y="105"/>
                </a:cubicBezTo>
                <a:cubicBezTo>
                  <a:pt x="67" y="105"/>
                  <a:pt x="68" y="106"/>
                  <a:pt x="69" y="106"/>
                </a:cubicBezTo>
                <a:cubicBezTo>
                  <a:pt x="71" y="105"/>
                  <a:pt x="72" y="106"/>
                  <a:pt x="73" y="107"/>
                </a:cubicBezTo>
                <a:cubicBezTo>
                  <a:pt x="74" y="107"/>
                  <a:pt x="76" y="107"/>
                  <a:pt x="77" y="106"/>
                </a:cubicBezTo>
                <a:cubicBezTo>
                  <a:pt x="78" y="105"/>
                  <a:pt x="79" y="105"/>
                  <a:pt x="81" y="105"/>
                </a:cubicBezTo>
                <a:cubicBezTo>
                  <a:pt x="81" y="104"/>
                  <a:pt x="81" y="103"/>
                  <a:pt x="82" y="103"/>
                </a:cubicBezTo>
                <a:cubicBezTo>
                  <a:pt x="83" y="103"/>
                  <a:pt x="84" y="103"/>
                  <a:pt x="84" y="103"/>
                </a:cubicBezTo>
                <a:cubicBezTo>
                  <a:pt x="85" y="102"/>
                  <a:pt x="85" y="102"/>
                  <a:pt x="86" y="102"/>
                </a:cubicBezTo>
                <a:cubicBezTo>
                  <a:pt x="88" y="102"/>
                  <a:pt x="89" y="102"/>
                  <a:pt x="90" y="103"/>
                </a:cubicBezTo>
                <a:cubicBezTo>
                  <a:pt x="90" y="105"/>
                  <a:pt x="91" y="106"/>
                  <a:pt x="91" y="107"/>
                </a:cubicBezTo>
                <a:cubicBezTo>
                  <a:pt x="91" y="109"/>
                  <a:pt x="91" y="111"/>
                  <a:pt x="92" y="112"/>
                </a:cubicBezTo>
                <a:cubicBezTo>
                  <a:pt x="92" y="113"/>
                  <a:pt x="93" y="113"/>
                  <a:pt x="93" y="113"/>
                </a:cubicBezTo>
                <a:cubicBezTo>
                  <a:pt x="95" y="113"/>
                  <a:pt x="96" y="114"/>
                  <a:pt x="97" y="114"/>
                </a:cubicBezTo>
                <a:cubicBezTo>
                  <a:pt x="100" y="114"/>
                  <a:pt x="103" y="115"/>
                  <a:pt x="105" y="115"/>
                </a:cubicBezTo>
                <a:cubicBezTo>
                  <a:pt x="106" y="115"/>
                  <a:pt x="106" y="115"/>
                  <a:pt x="107" y="115"/>
                </a:cubicBezTo>
                <a:cubicBezTo>
                  <a:pt x="109" y="116"/>
                  <a:pt x="111" y="116"/>
                  <a:pt x="114" y="115"/>
                </a:cubicBezTo>
                <a:cubicBezTo>
                  <a:pt x="114" y="115"/>
                  <a:pt x="114" y="115"/>
                  <a:pt x="114" y="115"/>
                </a:cubicBezTo>
                <a:cubicBezTo>
                  <a:pt x="115" y="117"/>
                  <a:pt x="117" y="116"/>
                  <a:pt x="119" y="117"/>
                </a:cubicBezTo>
                <a:cubicBezTo>
                  <a:pt x="120" y="118"/>
                  <a:pt x="120" y="118"/>
                  <a:pt x="121" y="117"/>
                </a:cubicBezTo>
                <a:cubicBezTo>
                  <a:pt x="121" y="117"/>
                  <a:pt x="121" y="117"/>
                  <a:pt x="121" y="117"/>
                </a:cubicBezTo>
                <a:cubicBezTo>
                  <a:pt x="121" y="115"/>
                  <a:pt x="121" y="115"/>
                  <a:pt x="121" y="115"/>
                </a:cubicBezTo>
                <a:lnTo>
                  <a:pt x="123" y="113"/>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4" name="Freeform 864">
            <a:extLst>
              <a:ext uri="{FF2B5EF4-FFF2-40B4-BE49-F238E27FC236}">
                <a16:creationId xmlns:a16="http://schemas.microsoft.com/office/drawing/2014/main" id="{0303E0AA-7289-4CA7-9579-8EFE9C54BDB5}"/>
              </a:ext>
            </a:extLst>
          </p:cNvPr>
          <p:cNvSpPr>
            <a:spLocks/>
          </p:cNvSpPr>
          <p:nvPr/>
        </p:nvSpPr>
        <p:spPr bwMode="auto">
          <a:xfrm>
            <a:off x="7264177" y="3242141"/>
            <a:ext cx="215817" cy="91158"/>
          </a:xfrm>
          <a:custGeom>
            <a:avLst/>
            <a:gdLst>
              <a:gd name="T0" fmla="*/ 42 w 46"/>
              <a:gd name="T1" fmla="*/ 15 h 24"/>
              <a:gd name="T2" fmla="*/ 40 w 46"/>
              <a:gd name="T3" fmla="*/ 14 h 24"/>
              <a:gd name="T4" fmla="*/ 39 w 46"/>
              <a:gd name="T5" fmla="*/ 11 h 24"/>
              <a:gd name="T6" fmla="*/ 36 w 46"/>
              <a:gd name="T7" fmla="*/ 10 h 24"/>
              <a:gd name="T8" fmla="*/ 34 w 46"/>
              <a:gd name="T9" fmla="*/ 8 h 24"/>
              <a:gd name="T10" fmla="*/ 30 w 46"/>
              <a:gd name="T11" fmla="*/ 9 h 24"/>
              <a:gd name="T12" fmla="*/ 28 w 46"/>
              <a:gd name="T13" fmla="*/ 9 h 24"/>
              <a:gd name="T14" fmla="*/ 26 w 46"/>
              <a:gd name="T15" fmla="*/ 9 h 24"/>
              <a:gd name="T16" fmla="*/ 26 w 46"/>
              <a:gd name="T17" fmla="*/ 8 h 24"/>
              <a:gd name="T18" fmla="*/ 23 w 46"/>
              <a:gd name="T19" fmla="*/ 7 h 24"/>
              <a:gd name="T20" fmla="*/ 21 w 46"/>
              <a:gd name="T21" fmla="*/ 5 h 24"/>
              <a:gd name="T22" fmla="*/ 19 w 46"/>
              <a:gd name="T23" fmla="*/ 4 h 24"/>
              <a:gd name="T24" fmla="*/ 14 w 46"/>
              <a:gd name="T25" fmla="*/ 4 h 24"/>
              <a:gd name="T26" fmla="*/ 10 w 46"/>
              <a:gd name="T27" fmla="*/ 3 h 24"/>
              <a:gd name="T28" fmla="*/ 8 w 46"/>
              <a:gd name="T29" fmla="*/ 2 h 24"/>
              <a:gd name="T30" fmla="*/ 5 w 46"/>
              <a:gd name="T31" fmla="*/ 1 h 24"/>
              <a:gd name="T32" fmla="*/ 3 w 46"/>
              <a:gd name="T33" fmla="*/ 1 h 24"/>
              <a:gd name="T34" fmla="*/ 2 w 46"/>
              <a:gd name="T35" fmla="*/ 3 h 24"/>
              <a:gd name="T36" fmla="*/ 5 w 46"/>
              <a:gd name="T37" fmla="*/ 5 h 24"/>
              <a:gd name="T38" fmla="*/ 8 w 46"/>
              <a:gd name="T39" fmla="*/ 7 h 24"/>
              <a:gd name="T40" fmla="*/ 11 w 46"/>
              <a:gd name="T41" fmla="*/ 10 h 24"/>
              <a:gd name="T42" fmla="*/ 13 w 46"/>
              <a:gd name="T43" fmla="*/ 17 h 24"/>
              <a:gd name="T44" fmla="*/ 13 w 46"/>
              <a:gd name="T45" fmla="*/ 20 h 24"/>
              <a:gd name="T46" fmla="*/ 18 w 46"/>
              <a:gd name="T47" fmla="*/ 20 h 24"/>
              <a:gd name="T48" fmla="*/ 20 w 46"/>
              <a:gd name="T49" fmla="*/ 20 h 24"/>
              <a:gd name="T50" fmla="*/ 22 w 46"/>
              <a:gd name="T51" fmla="*/ 21 h 24"/>
              <a:gd name="T52" fmla="*/ 24 w 46"/>
              <a:gd name="T53" fmla="*/ 23 h 24"/>
              <a:gd name="T54" fmla="*/ 27 w 46"/>
              <a:gd name="T55" fmla="*/ 23 h 24"/>
              <a:gd name="T56" fmla="*/ 29 w 46"/>
              <a:gd name="T57" fmla="*/ 22 h 24"/>
              <a:gd name="T58" fmla="*/ 31 w 46"/>
              <a:gd name="T59" fmla="*/ 22 h 24"/>
              <a:gd name="T60" fmla="*/ 33 w 46"/>
              <a:gd name="T61" fmla="*/ 22 h 24"/>
              <a:gd name="T62" fmla="*/ 37 w 46"/>
              <a:gd name="T63" fmla="*/ 20 h 24"/>
              <a:gd name="T64" fmla="*/ 41 w 46"/>
              <a:gd name="T65" fmla="*/ 22 h 24"/>
              <a:gd name="T66" fmla="*/ 44 w 46"/>
              <a:gd name="T67" fmla="*/ 23 h 24"/>
              <a:gd name="T68" fmla="*/ 44 w 46"/>
              <a:gd name="T69" fmla="*/ 20 h 24"/>
              <a:gd name="T70" fmla="*/ 43 w 46"/>
              <a:gd name="T71" fmla="*/ 19 h 24"/>
              <a:gd name="T72" fmla="*/ 43 w 46"/>
              <a:gd name="T73" fmla="*/ 17 h 24"/>
              <a:gd name="T74" fmla="*/ 44 w 46"/>
              <a:gd name="T75" fmla="*/ 16 h 24"/>
              <a:gd name="T76" fmla="*/ 43 w 46"/>
              <a:gd name="T77"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24">
                <a:moveTo>
                  <a:pt x="43" y="15"/>
                </a:moveTo>
                <a:cubicBezTo>
                  <a:pt x="42" y="15"/>
                  <a:pt x="42" y="15"/>
                  <a:pt x="42" y="15"/>
                </a:cubicBezTo>
                <a:cubicBezTo>
                  <a:pt x="42" y="15"/>
                  <a:pt x="41" y="15"/>
                  <a:pt x="41" y="15"/>
                </a:cubicBezTo>
                <a:cubicBezTo>
                  <a:pt x="41" y="14"/>
                  <a:pt x="40" y="14"/>
                  <a:pt x="40" y="14"/>
                </a:cubicBezTo>
                <a:cubicBezTo>
                  <a:pt x="39" y="14"/>
                  <a:pt x="38" y="13"/>
                  <a:pt x="39" y="12"/>
                </a:cubicBezTo>
                <a:cubicBezTo>
                  <a:pt x="39" y="12"/>
                  <a:pt x="39" y="11"/>
                  <a:pt x="39" y="11"/>
                </a:cubicBezTo>
                <a:cubicBezTo>
                  <a:pt x="39" y="10"/>
                  <a:pt x="38" y="10"/>
                  <a:pt x="38" y="10"/>
                </a:cubicBezTo>
                <a:cubicBezTo>
                  <a:pt x="37" y="10"/>
                  <a:pt x="37" y="10"/>
                  <a:pt x="36" y="10"/>
                </a:cubicBezTo>
                <a:cubicBezTo>
                  <a:pt x="36" y="9"/>
                  <a:pt x="36" y="9"/>
                  <a:pt x="35" y="9"/>
                </a:cubicBezTo>
                <a:cubicBezTo>
                  <a:pt x="35" y="9"/>
                  <a:pt x="34" y="8"/>
                  <a:pt x="34" y="8"/>
                </a:cubicBezTo>
                <a:cubicBezTo>
                  <a:pt x="33" y="8"/>
                  <a:pt x="33" y="9"/>
                  <a:pt x="33" y="9"/>
                </a:cubicBezTo>
                <a:cubicBezTo>
                  <a:pt x="32" y="8"/>
                  <a:pt x="31" y="8"/>
                  <a:pt x="30" y="9"/>
                </a:cubicBezTo>
                <a:cubicBezTo>
                  <a:pt x="30" y="9"/>
                  <a:pt x="29" y="9"/>
                  <a:pt x="28" y="9"/>
                </a:cubicBezTo>
                <a:cubicBezTo>
                  <a:pt x="28" y="9"/>
                  <a:pt x="28" y="9"/>
                  <a:pt x="28" y="9"/>
                </a:cubicBezTo>
                <a:cubicBezTo>
                  <a:pt x="28" y="9"/>
                  <a:pt x="27" y="10"/>
                  <a:pt x="27" y="10"/>
                </a:cubicBezTo>
                <a:cubicBezTo>
                  <a:pt x="27" y="9"/>
                  <a:pt x="26" y="10"/>
                  <a:pt x="26" y="9"/>
                </a:cubicBezTo>
                <a:cubicBezTo>
                  <a:pt x="26" y="9"/>
                  <a:pt x="26" y="9"/>
                  <a:pt x="26" y="9"/>
                </a:cubicBezTo>
                <a:cubicBezTo>
                  <a:pt x="26" y="8"/>
                  <a:pt x="26" y="8"/>
                  <a:pt x="26" y="8"/>
                </a:cubicBezTo>
                <a:cubicBezTo>
                  <a:pt x="25" y="8"/>
                  <a:pt x="25" y="8"/>
                  <a:pt x="25" y="7"/>
                </a:cubicBezTo>
                <a:cubicBezTo>
                  <a:pt x="24" y="7"/>
                  <a:pt x="24" y="7"/>
                  <a:pt x="23" y="7"/>
                </a:cubicBezTo>
                <a:cubicBezTo>
                  <a:pt x="23" y="7"/>
                  <a:pt x="22" y="6"/>
                  <a:pt x="22" y="6"/>
                </a:cubicBezTo>
                <a:cubicBezTo>
                  <a:pt x="21" y="6"/>
                  <a:pt x="21" y="5"/>
                  <a:pt x="21" y="5"/>
                </a:cubicBezTo>
                <a:cubicBezTo>
                  <a:pt x="21" y="5"/>
                  <a:pt x="20" y="4"/>
                  <a:pt x="20" y="4"/>
                </a:cubicBezTo>
                <a:cubicBezTo>
                  <a:pt x="19" y="4"/>
                  <a:pt x="19" y="4"/>
                  <a:pt x="19" y="4"/>
                </a:cubicBezTo>
                <a:cubicBezTo>
                  <a:pt x="18" y="5"/>
                  <a:pt x="17" y="4"/>
                  <a:pt x="16" y="4"/>
                </a:cubicBezTo>
                <a:cubicBezTo>
                  <a:pt x="15" y="4"/>
                  <a:pt x="15" y="4"/>
                  <a:pt x="14" y="4"/>
                </a:cubicBezTo>
                <a:cubicBezTo>
                  <a:pt x="14" y="4"/>
                  <a:pt x="13" y="4"/>
                  <a:pt x="13" y="4"/>
                </a:cubicBezTo>
                <a:cubicBezTo>
                  <a:pt x="12" y="4"/>
                  <a:pt x="11" y="4"/>
                  <a:pt x="10" y="3"/>
                </a:cubicBezTo>
                <a:cubicBezTo>
                  <a:pt x="10" y="3"/>
                  <a:pt x="10" y="3"/>
                  <a:pt x="9" y="2"/>
                </a:cubicBezTo>
                <a:cubicBezTo>
                  <a:pt x="9" y="2"/>
                  <a:pt x="8" y="2"/>
                  <a:pt x="8" y="2"/>
                </a:cubicBezTo>
                <a:cubicBezTo>
                  <a:pt x="7" y="2"/>
                  <a:pt x="7" y="2"/>
                  <a:pt x="7" y="2"/>
                </a:cubicBezTo>
                <a:cubicBezTo>
                  <a:pt x="6" y="1"/>
                  <a:pt x="6" y="1"/>
                  <a:pt x="5" y="1"/>
                </a:cubicBezTo>
                <a:cubicBezTo>
                  <a:pt x="5" y="1"/>
                  <a:pt x="4" y="1"/>
                  <a:pt x="4" y="1"/>
                </a:cubicBezTo>
                <a:cubicBezTo>
                  <a:pt x="4" y="1"/>
                  <a:pt x="3" y="1"/>
                  <a:pt x="3" y="1"/>
                </a:cubicBezTo>
                <a:cubicBezTo>
                  <a:pt x="2" y="0"/>
                  <a:pt x="1" y="1"/>
                  <a:pt x="0" y="2"/>
                </a:cubicBezTo>
                <a:cubicBezTo>
                  <a:pt x="1" y="2"/>
                  <a:pt x="1" y="2"/>
                  <a:pt x="2" y="3"/>
                </a:cubicBezTo>
                <a:cubicBezTo>
                  <a:pt x="2" y="3"/>
                  <a:pt x="2" y="4"/>
                  <a:pt x="2" y="4"/>
                </a:cubicBezTo>
                <a:cubicBezTo>
                  <a:pt x="3" y="5"/>
                  <a:pt x="4" y="5"/>
                  <a:pt x="5" y="5"/>
                </a:cubicBezTo>
                <a:cubicBezTo>
                  <a:pt x="6" y="5"/>
                  <a:pt x="7" y="5"/>
                  <a:pt x="7" y="6"/>
                </a:cubicBezTo>
                <a:cubicBezTo>
                  <a:pt x="8" y="6"/>
                  <a:pt x="8" y="7"/>
                  <a:pt x="8" y="7"/>
                </a:cubicBezTo>
                <a:cubicBezTo>
                  <a:pt x="8" y="8"/>
                  <a:pt x="9" y="8"/>
                  <a:pt x="9" y="8"/>
                </a:cubicBezTo>
                <a:cubicBezTo>
                  <a:pt x="10" y="9"/>
                  <a:pt x="11" y="9"/>
                  <a:pt x="11" y="10"/>
                </a:cubicBezTo>
                <a:cubicBezTo>
                  <a:pt x="11" y="11"/>
                  <a:pt x="11" y="12"/>
                  <a:pt x="12" y="13"/>
                </a:cubicBezTo>
                <a:cubicBezTo>
                  <a:pt x="12" y="15"/>
                  <a:pt x="13" y="16"/>
                  <a:pt x="13" y="17"/>
                </a:cubicBezTo>
                <a:cubicBezTo>
                  <a:pt x="12" y="18"/>
                  <a:pt x="11" y="18"/>
                  <a:pt x="11" y="19"/>
                </a:cubicBezTo>
                <a:cubicBezTo>
                  <a:pt x="12" y="20"/>
                  <a:pt x="12" y="20"/>
                  <a:pt x="13" y="20"/>
                </a:cubicBezTo>
                <a:cubicBezTo>
                  <a:pt x="14" y="19"/>
                  <a:pt x="15" y="19"/>
                  <a:pt x="16" y="20"/>
                </a:cubicBezTo>
                <a:cubicBezTo>
                  <a:pt x="17" y="20"/>
                  <a:pt x="17" y="20"/>
                  <a:pt x="18" y="20"/>
                </a:cubicBezTo>
                <a:cubicBezTo>
                  <a:pt x="18" y="19"/>
                  <a:pt x="18" y="19"/>
                  <a:pt x="19" y="19"/>
                </a:cubicBezTo>
                <a:cubicBezTo>
                  <a:pt x="20" y="19"/>
                  <a:pt x="19" y="19"/>
                  <a:pt x="20" y="20"/>
                </a:cubicBezTo>
                <a:cubicBezTo>
                  <a:pt x="20" y="20"/>
                  <a:pt x="21" y="20"/>
                  <a:pt x="21" y="21"/>
                </a:cubicBezTo>
                <a:cubicBezTo>
                  <a:pt x="22" y="21"/>
                  <a:pt x="22" y="21"/>
                  <a:pt x="22" y="21"/>
                </a:cubicBezTo>
                <a:cubicBezTo>
                  <a:pt x="22" y="22"/>
                  <a:pt x="22" y="22"/>
                  <a:pt x="22" y="22"/>
                </a:cubicBezTo>
                <a:cubicBezTo>
                  <a:pt x="23" y="23"/>
                  <a:pt x="24" y="22"/>
                  <a:pt x="24" y="23"/>
                </a:cubicBezTo>
                <a:cubicBezTo>
                  <a:pt x="25" y="23"/>
                  <a:pt x="25" y="23"/>
                  <a:pt x="26" y="23"/>
                </a:cubicBezTo>
                <a:cubicBezTo>
                  <a:pt x="26" y="23"/>
                  <a:pt x="27" y="23"/>
                  <a:pt x="27" y="23"/>
                </a:cubicBezTo>
                <a:cubicBezTo>
                  <a:pt x="27" y="23"/>
                  <a:pt x="28" y="23"/>
                  <a:pt x="28" y="22"/>
                </a:cubicBezTo>
                <a:cubicBezTo>
                  <a:pt x="29" y="22"/>
                  <a:pt x="29" y="22"/>
                  <a:pt x="29" y="22"/>
                </a:cubicBezTo>
                <a:cubicBezTo>
                  <a:pt x="29" y="22"/>
                  <a:pt x="30" y="22"/>
                  <a:pt x="30" y="22"/>
                </a:cubicBezTo>
                <a:cubicBezTo>
                  <a:pt x="30" y="22"/>
                  <a:pt x="31" y="22"/>
                  <a:pt x="31" y="22"/>
                </a:cubicBezTo>
                <a:cubicBezTo>
                  <a:pt x="31" y="22"/>
                  <a:pt x="31" y="22"/>
                  <a:pt x="31" y="22"/>
                </a:cubicBezTo>
                <a:cubicBezTo>
                  <a:pt x="32" y="22"/>
                  <a:pt x="32" y="22"/>
                  <a:pt x="33" y="22"/>
                </a:cubicBezTo>
                <a:cubicBezTo>
                  <a:pt x="33" y="22"/>
                  <a:pt x="34" y="21"/>
                  <a:pt x="34" y="22"/>
                </a:cubicBezTo>
                <a:cubicBezTo>
                  <a:pt x="35" y="21"/>
                  <a:pt x="36" y="20"/>
                  <a:pt x="37" y="20"/>
                </a:cubicBezTo>
                <a:cubicBezTo>
                  <a:pt x="37" y="20"/>
                  <a:pt x="38" y="20"/>
                  <a:pt x="39" y="21"/>
                </a:cubicBezTo>
                <a:cubicBezTo>
                  <a:pt x="40" y="22"/>
                  <a:pt x="40" y="23"/>
                  <a:pt x="41" y="22"/>
                </a:cubicBezTo>
                <a:cubicBezTo>
                  <a:pt x="42" y="22"/>
                  <a:pt x="42" y="22"/>
                  <a:pt x="43" y="22"/>
                </a:cubicBezTo>
                <a:cubicBezTo>
                  <a:pt x="43" y="23"/>
                  <a:pt x="43" y="23"/>
                  <a:pt x="44" y="23"/>
                </a:cubicBezTo>
                <a:cubicBezTo>
                  <a:pt x="45" y="24"/>
                  <a:pt x="45" y="23"/>
                  <a:pt x="46" y="22"/>
                </a:cubicBezTo>
                <a:cubicBezTo>
                  <a:pt x="46" y="21"/>
                  <a:pt x="45" y="20"/>
                  <a:pt x="44" y="20"/>
                </a:cubicBezTo>
                <a:cubicBezTo>
                  <a:pt x="43" y="20"/>
                  <a:pt x="43" y="20"/>
                  <a:pt x="43" y="19"/>
                </a:cubicBezTo>
                <a:cubicBezTo>
                  <a:pt x="43" y="19"/>
                  <a:pt x="43" y="19"/>
                  <a:pt x="43" y="19"/>
                </a:cubicBezTo>
                <a:cubicBezTo>
                  <a:pt x="43" y="19"/>
                  <a:pt x="43" y="18"/>
                  <a:pt x="43" y="18"/>
                </a:cubicBezTo>
                <a:cubicBezTo>
                  <a:pt x="42" y="18"/>
                  <a:pt x="42" y="18"/>
                  <a:pt x="43" y="17"/>
                </a:cubicBezTo>
                <a:cubicBezTo>
                  <a:pt x="43" y="17"/>
                  <a:pt x="43" y="17"/>
                  <a:pt x="44" y="17"/>
                </a:cubicBezTo>
                <a:cubicBezTo>
                  <a:pt x="44" y="17"/>
                  <a:pt x="44" y="16"/>
                  <a:pt x="44" y="16"/>
                </a:cubicBezTo>
                <a:cubicBezTo>
                  <a:pt x="44" y="15"/>
                  <a:pt x="43" y="16"/>
                  <a:pt x="43" y="15"/>
                </a:cubicBezTo>
                <a:cubicBezTo>
                  <a:pt x="42" y="15"/>
                  <a:pt x="43" y="16"/>
                  <a:pt x="43" y="15"/>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386" name="Group 385">
            <a:extLst>
              <a:ext uri="{FF2B5EF4-FFF2-40B4-BE49-F238E27FC236}">
                <a16:creationId xmlns:a16="http://schemas.microsoft.com/office/drawing/2014/main" id="{83FA9CBA-662B-473B-9963-BE8EFB857B34}"/>
              </a:ext>
            </a:extLst>
          </p:cNvPr>
          <p:cNvGrpSpPr/>
          <p:nvPr/>
        </p:nvGrpSpPr>
        <p:grpSpPr>
          <a:xfrm>
            <a:off x="8139933" y="2854361"/>
            <a:ext cx="3697437" cy="3109473"/>
            <a:chOff x="8139933" y="2854361"/>
            <a:chExt cx="3697437" cy="3109473"/>
          </a:xfrm>
        </p:grpSpPr>
        <p:grpSp>
          <p:nvGrpSpPr>
            <p:cNvPr id="9" name="Oceania">
              <a:extLst>
                <a:ext uri="{FF2B5EF4-FFF2-40B4-BE49-F238E27FC236}">
                  <a16:creationId xmlns:a16="http://schemas.microsoft.com/office/drawing/2014/main" id="{5FD9FDF9-1547-4358-A2DC-A5C83743BFED}"/>
                </a:ext>
              </a:extLst>
            </p:cNvPr>
            <p:cNvGrpSpPr/>
            <p:nvPr/>
          </p:nvGrpSpPr>
          <p:grpSpPr>
            <a:xfrm>
              <a:off x="9573961" y="4551621"/>
              <a:ext cx="2263409" cy="1412213"/>
              <a:chOff x="8555038" y="4954588"/>
              <a:chExt cx="2014537" cy="1549400"/>
            </a:xfrm>
            <a:solidFill>
              <a:srgbClr val="E3EAFD"/>
            </a:solidFill>
          </p:grpSpPr>
          <p:sp>
            <p:nvSpPr>
              <p:cNvPr id="10" name="Freeform 703">
                <a:extLst>
                  <a:ext uri="{FF2B5EF4-FFF2-40B4-BE49-F238E27FC236}">
                    <a16:creationId xmlns:a16="http://schemas.microsoft.com/office/drawing/2014/main" id="{956EE061-8C7A-43BC-91EB-85E985328222}"/>
                  </a:ext>
                </a:extLst>
              </p:cNvPr>
              <p:cNvSpPr>
                <a:spLocks noEditPoints="1"/>
              </p:cNvSpPr>
              <p:nvPr/>
            </p:nvSpPr>
            <p:spPr bwMode="auto">
              <a:xfrm>
                <a:off x="9725025" y="5026025"/>
                <a:ext cx="50800" cy="66675"/>
              </a:xfrm>
              <a:custGeom>
                <a:avLst/>
                <a:gdLst>
                  <a:gd name="T0" fmla="*/ 1 w 12"/>
                  <a:gd name="T1" fmla="*/ 0 h 16"/>
                  <a:gd name="T2" fmla="*/ 1 w 12"/>
                  <a:gd name="T3" fmla="*/ 0 h 16"/>
                  <a:gd name="T4" fmla="*/ 0 w 12"/>
                  <a:gd name="T5" fmla="*/ 0 h 16"/>
                  <a:gd name="T6" fmla="*/ 4 w 12"/>
                  <a:gd name="T7" fmla="*/ 7 h 16"/>
                  <a:gd name="T8" fmla="*/ 4 w 12"/>
                  <a:gd name="T9" fmla="*/ 9 h 16"/>
                  <a:gd name="T10" fmla="*/ 5 w 12"/>
                  <a:gd name="T11" fmla="*/ 11 h 16"/>
                  <a:gd name="T12" fmla="*/ 6 w 12"/>
                  <a:gd name="T13" fmla="*/ 12 h 16"/>
                  <a:gd name="T14" fmla="*/ 7 w 12"/>
                  <a:gd name="T15" fmla="*/ 13 h 16"/>
                  <a:gd name="T16" fmla="*/ 7 w 12"/>
                  <a:gd name="T17" fmla="*/ 14 h 16"/>
                  <a:gd name="T18" fmla="*/ 8 w 12"/>
                  <a:gd name="T19" fmla="*/ 15 h 16"/>
                  <a:gd name="T20" fmla="*/ 11 w 12"/>
                  <a:gd name="T21" fmla="*/ 16 h 16"/>
                  <a:gd name="T22" fmla="*/ 11 w 12"/>
                  <a:gd name="T23" fmla="*/ 15 h 16"/>
                  <a:gd name="T24" fmla="*/ 12 w 12"/>
                  <a:gd name="T25" fmla="*/ 16 h 16"/>
                  <a:gd name="T26" fmla="*/ 12 w 12"/>
                  <a:gd name="T27" fmla="*/ 14 h 16"/>
                  <a:gd name="T28" fmla="*/ 11 w 12"/>
                  <a:gd name="T29" fmla="*/ 13 h 16"/>
                  <a:gd name="T30" fmla="*/ 10 w 12"/>
                  <a:gd name="T31" fmla="*/ 12 h 16"/>
                  <a:gd name="T32" fmla="*/ 9 w 12"/>
                  <a:gd name="T33" fmla="*/ 10 h 16"/>
                  <a:gd name="T34" fmla="*/ 8 w 12"/>
                  <a:gd name="T35" fmla="*/ 10 h 16"/>
                  <a:gd name="T36" fmla="*/ 7 w 12"/>
                  <a:gd name="T37" fmla="*/ 9 h 16"/>
                  <a:gd name="T38" fmla="*/ 7 w 12"/>
                  <a:gd name="T39" fmla="*/ 8 h 16"/>
                  <a:gd name="T40" fmla="*/ 6 w 12"/>
                  <a:gd name="T41" fmla="*/ 7 h 16"/>
                  <a:gd name="T42" fmla="*/ 6 w 12"/>
                  <a:gd name="T43" fmla="*/ 7 h 16"/>
                  <a:gd name="T44" fmla="*/ 6 w 12"/>
                  <a:gd name="T45" fmla="*/ 7 h 16"/>
                  <a:gd name="T46" fmla="*/ 5 w 12"/>
                  <a:gd name="T47" fmla="*/ 7 h 16"/>
                  <a:gd name="T48" fmla="*/ 4 w 12"/>
                  <a:gd name="T49" fmla="*/ 6 h 16"/>
                  <a:gd name="T50" fmla="*/ 4 w 12"/>
                  <a:gd name="T51" fmla="*/ 6 h 16"/>
                  <a:gd name="T52" fmla="*/ 4 w 12"/>
                  <a:gd name="T53" fmla="*/ 7 h 16"/>
                  <a:gd name="T54" fmla="*/ 3 w 12"/>
                  <a:gd name="T55" fmla="*/ 7 h 16"/>
                  <a:gd name="T56" fmla="*/ 4 w 12"/>
                  <a:gd name="T57" fmla="*/ 7 h 16"/>
                  <a:gd name="T58" fmla="*/ 4 w 12"/>
                  <a:gd name="T59" fmla="*/ 7 h 16"/>
                  <a:gd name="T60" fmla="*/ 4 w 12"/>
                  <a:gd name="T61" fmla="*/ 7 h 16"/>
                  <a:gd name="T62" fmla="*/ 3 w 12"/>
                  <a:gd name="T63" fmla="*/ 7 h 16"/>
                  <a:gd name="T64" fmla="*/ 3 w 12"/>
                  <a:gd name="T65" fmla="*/ 7 h 16"/>
                  <a:gd name="T66" fmla="*/ 3 w 12"/>
                  <a:gd name="T67" fmla="*/ 7 h 16"/>
                  <a:gd name="T68" fmla="*/ 4 w 12"/>
                  <a:gd name="T69" fmla="*/ 6 h 16"/>
                  <a:gd name="T70" fmla="*/ 4 w 12"/>
                  <a:gd name="T71" fmla="*/ 5 h 16"/>
                  <a:gd name="T72" fmla="*/ 4 w 12"/>
                  <a:gd name="T73" fmla="*/ 5 h 16"/>
                  <a:gd name="T74" fmla="*/ 4 w 12"/>
                  <a:gd name="T75" fmla="*/ 4 h 16"/>
                  <a:gd name="T76" fmla="*/ 3 w 12"/>
                  <a:gd name="T77" fmla="*/ 3 h 16"/>
                  <a:gd name="T78" fmla="*/ 3 w 12"/>
                  <a:gd name="T79" fmla="*/ 4 h 16"/>
                  <a:gd name="T80" fmla="*/ 3 w 12"/>
                  <a:gd name="T81" fmla="*/ 4 h 16"/>
                  <a:gd name="T82" fmla="*/ 3 w 12"/>
                  <a:gd name="T83" fmla="*/ 4 h 16"/>
                  <a:gd name="T84" fmla="*/ 3 w 12"/>
                  <a:gd name="T85" fmla="*/ 4 h 16"/>
                  <a:gd name="T86" fmla="*/ 3 w 12"/>
                  <a:gd name="T87" fmla="*/ 5 h 16"/>
                  <a:gd name="T88" fmla="*/ 3 w 12"/>
                  <a:gd name="T89" fmla="*/ 6 h 16"/>
                  <a:gd name="T90" fmla="*/ 3 w 12"/>
                  <a:gd name="T91" fmla="*/ 6 h 16"/>
                  <a:gd name="T92" fmla="*/ 3 w 12"/>
                  <a:gd name="T9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6">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1" y="0"/>
                      <a:pt x="1" y="0"/>
                    </a:cubicBezTo>
                    <a:close/>
                    <a:moveTo>
                      <a:pt x="4" y="7"/>
                    </a:moveTo>
                    <a:cubicBezTo>
                      <a:pt x="4" y="8"/>
                      <a:pt x="4" y="8"/>
                      <a:pt x="4" y="8"/>
                    </a:cubicBezTo>
                    <a:cubicBezTo>
                      <a:pt x="4" y="8"/>
                      <a:pt x="4" y="9"/>
                      <a:pt x="4" y="9"/>
                    </a:cubicBezTo>
                    <a:cubicBezTo>
                      <a:pt x="4" y="9"/>
                      <a:pt x="4" y="9"/>
                      <a:pt x="4" y="9"/>
                    </a:cubicBezTo>
                    <a:cubicBezTo>
                      <a:pt x="4" y="9"/>
                      <a:pt x="4" y="10"/>
                      <a:pt x="4" y="10"/>
                    </a:cubicBezTo>
                    <a:cubicBezTo>
                      <a:pt x="4" y="10"/>
                      <a:pt x="4" y="10"/>
                      <a:pt x="4" y="10"/>
                    </a:cubicBezTo>
                    <a:cubicBezTo>
                      <a:pt x="5" y="10"/>
                      <a:pt x="5" y="10"/>
                      <a:pt x="5" y="11"/>
                    </a:cubicBezTo>
                    <a:cubicBezTo>
                      <a:pt x="5" y="11"/>
                      <a:pt x="6" y="11"/>
                      <a:pt x="6" y="11"/>
                    </a:cubicBezTo>
                    <a:cubicBezTo>
                      <a:pt x="6" y="11"/>
                      <a:pt x="6" y="11"/>
                      <a:pt x="6" y="11"/>
                    </a:cubicBezTo>
                    <a:cubicBezTo>
                      <a:pt x="6" y="12"/>
                      <a:pt x="6" y="12"/>
                      <a:pt x="6" y="12"/>
                    </a:cubicBezTo>
                    <a:cubicBezTo>
                      <a:pt x="6" y="12"/>
                      <a:pt x="6" y="12"/>
                      <a:pt x="6" y="12"/>
                    </a:cubicBezTo>
                    <a:cubicBezTo>
                      <a:pt x="6" y="12"/>
                      <a:pt x="7" y="12"/>
                      <a:pt x="7" y="12"/>
                    </a:cubicBezTo>
                    <a:cubicBezTo>
                      <a:pt x="7" y="12"/>
                      <a:pt x="7" y="12"/>
                      <a:pt x="7" y="13"/>
                    </a:cubicBezTo>
                    <a:cubicBezTo>
                      <a:pt x="7" y="13"/>
                      <a:pt x="7" y="13"/>
                      <a:pt x="7" y="13"/>
                    </a:cubicBezTo>
                    <a:cubicBezTo>
                      <a:pt x="7" y="13"/>
                      <a:pt x="7" y="13"/>
                      <a:pt x="7" y="13"/>
                    </a:cubicBezTo>
                    <a:cubicBezTo>
                      <a:pt x="7" y="13"/>
                      <a:pt x="7" y="14"/>
                      <a:pt x="7" y="14"/>
                    </a:cubicBezTo>
                    <a:cubicBezTo>
                      <a:pt x="7" y="14"/>
                      <a:pt x="7" y="14"/>
                      <a:pt x="7" y="14"/>
                    </a:cubicBezTo>
                    <a:cubicBezTo>
                      <a:pt x="8" y="14"/>
                      <a:pt x="8" y="15"/>
                      <a:pt x="8" y="15"/>
                    </a:cubicBezTo>
                    <a:cubicBezTo>
                      <a:pt x="8" y="15"/>
                      <a:pt x="8" y="15"/>
                      <a:pt x="8" y="15"/>
                    </a:cubicBezTo>
                    <a:cubicBezTo>
                      <a:pt x="8" y="15"/>
                      <a:pt x="8" y="15"/>
                      <a:pt x="8" y="15"/>
                    </a:cubicBezTo>
                    <a:cubicBezTo>
                      <a:pt x="9" y="16"/>
                      <a:pt x="10" y="16"/>
                      <a:pt x="10" y="16"/>
                    </a:cubicBezTo>
                    <a:cubicBezTo>
                      <a:pt x="10" y="16"/>
                      <a:pt x="11" y="16"/>
                      <a:pt x="11" y="16"/>
                    </a:cubicBezTo>
                    <a:cubicBezTo>
                      <a:pt x="11" y="16"/>
                      <a:pt x="11" y="16"/>
                      <a:pt x="11" y="16"/>
                    </a:cubicBezTo>
                    <a:cubicBezTo>
                      <a:pt x="11" y="16"/>
                      <a:pt x="11" y="16"/>
                      <a:pt x="11" y="16"/>
                    </a:cubicBezTo>
                    <a:cubicBezTo>
                      <a:pt x="11" y="16"/>
                      <a:pt x="11" y="16"/>
                      <a:pt x="11" y="15"/>
                    </a:cubicBezTo>
                    <a:cubicBezTo>
                      <a:pt x="12" y="15"/>
                      <a:pt x="12" y="15"/>
                      <a:pt x="12" y="15"/>
                    </a:cubicBezTo>
                    <a:cubicBezTo>
                      <a:pt x="12" y="15"/>
                      <a:pt x="12" y="15"/>
                      <a:pt x="12" y="15"/>
                    </a:cubicBezTo>
                    <a:cubicBezTo>
                      <a:pt x="12" y="15"/>
                      <a:pt x="12" y="15"/>
                      <a:pt x="12" y="16"/>
                    </a:cubicBezTo>
                    <a:cubicBezTo>
                      <a:pt x="12" y="15"/>
                      <a:pt x="12" y="15"/>
                      <a:pt x="12" y="15"/>
                    </a:cubicBezTo>
                    <a:cubicBezTo>
                      <a:pt x="12" y="15"/>
                      <a:pt x="12" y="15"/>
                      <a:pt x="12" y="14"/>
                    </a:cubicBezTo>
                    <a:cubicBezTo>
                      <a:pt x="12" y="14"/>
                      <a:pt x="12" y="14"/>
                      <a:pt x="12" y="14"/>
                    </a:cubicBezTo>
                    <a:cubicBezTo>
                      <a:pt x="12" y="14"/>
                      <a:pt x="12" y="14"/>
                      <a:pt x="12" y="14"/>
                    </a:cubicBezTo>
                    <a:cubicBezTo>
                      <a:pt x="12" y="13"/>
                      <a:pt x="12" y="13"/>
                      <a:pt x="12" y="13"/>
                    </a:cubicBezTo>
                    <a:cubicBezTo>
                      <a:pt x="12" y="13"/>
                      <a:pt x="12" y="13"/>
                      <a:pt x="11" y="13"/>
                    </a:cubicBezTo>
                    <a:cubicBezTo>
                      <a:pt x="11" y="13"/>
                      <a:pt x="11" y="13"/>
                      <a:pt x="11" y="13"/>
                    </a:cubicBezTo>
                    <a:cubicBezTo>
                      <a:pt x="11" y="12"/>
                      <a:pt x="10" y="12"/>
                      <a:pt x="10" y="11"/>
                    </a:cubicBezTo>
                    <a:cubicBezTo>
                      <a:pt x="10" y="12"/>
                      <a:pt x="10" y="12"/>
                      <a:pt x="10" y="12"/>
                    </a:cubicBezTo>
                    <a:cubicBezTo>
                      <a:pt x="10" y="11"/>
                      <a:pt x="10" y="11"/>
                      <a:pt x="9" y="11"/>
                    </a:cubicBezTo>
                    <a:cubicBezTo>
                      <a:pt x="9" y="11"/>
                      <a:pt x="9" y="11"/>
                      <a:pt x="9" y="11"/>
                    </a:cubicBezTo>
                    <a:cubicBezTo>
                      <a:pt x="9" y="11"/>
                      <a:pt x="9" y="11"/>
                      <a:pt x="9" y="10"/>
                    </a:cubicBezTo>
                    <a:cubicBezTo>
                      <a:pt x="9" y="10"/>
                      <a:pt x="8" y="10"/>
                      <a:pt x="8" y="10"/>
                    </a:cubicBezTo>
                    <a:cubicBezTo>
                      <a:pt x="8" y="10"/>
                      <a:pt x="8" y="10"/>
                      <a:pt x="8" y="10"/>
                    </a:cubicBezTo>
                    <a:cubicBezTo>
                      <a:pt x="8" y="10"/>
                      <a:pt x="8" y="10"/>
                      <a:pt x="8" y="10"/>
                    </a:cubicBezTo>
                    <a:cubicBezTo>
                      <a:pt x="8" y="9"/>
                      <a:pt x="8" y="9"/>
                      <a:pt x="7" y="9"/>
                    </a:cubicBezTo>
                    <a:cubicBezTo>
                      <a:pt x="7" y="9"/>
                      <a:pt x="7" y="9"/>
                      <a:pt x="7" y="9"/>
                    </a:cubicBezTo>
                    <a:cubicBezTo>
                      <a:pt x="7" y="9"/>
                      <a:pt x="7" y="9"/>
                      <a:pt x="7" y="9"/>
                    </a:cubicBezTo>
                    <a:cubicBezTo>
                      <a:pt x="7" y="9"/>
                      <a:pt x="7" y="9"/>
                      <a:pt x="7" y="9"/>
                    </a:cubicBezTo>
                    <a:cubicBezTo>
                      <a:pt x="7" y="9"/>
                      <a:pt x="7" y="9"/>
                      <a:pt x="7" y="8"/>
                    </a:cubicBezTo>
                    <a:cubicBezTo>
                      <a:pt x="7" y="8"/>
                      <a:pt x="7" y="8"/>
                      <a:pt x="7" y="8"/>
                    </a:cubicBezTo>
                    <a:cubicBezTo>
                      <a:pt x="7" y="8"/>
                      <a:pt x="7" y="8"/>
                      <a:pt x="7" y="8"/>
                    </a:cubicBezTo>
                    <a:cubicBezTo>
                      <a:pt x="7" y="8"/>
                      <a:pt x="7" y="8"/>
                      <a:pt x="7" y="8"/>
                    </a:cubicBezTo>
                    <a:cubicBezTo>
                      <a:pt x="7" y="8"/>
                      <a:pt x="6" y="8"/>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5" y="7"/>
                      <a:pt x="5" y="7"/>
                    </a:cubicBezTo>
                    <a:cubicBezTo>
                      <a:pt x="5" y="7"/>
                      <a:pt x="5" y="7"/>
                      <a:pt x="5" y="7"/>
                    </a:cubicBezTo>
                    <a:cubicBezTo>
                      <a:pt x="5" y="7"/>
                      <a:pt x="5" y="7"/>
                      <a:pt x="5" y="7"/>
                    </a:cubicBezTo>
                    <a:cubicBezTo>
                      <a:pt x="5" y="7"/>
                      <a:pt x="5" y="7"/>
                      <a:pt x="4" y="7"/>
                    </a:cubicBezTo>
                    <a:cubicBezTo>
                      <a:pt x="4" y="7"/>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lose/>
                    <a:moveTo>
                      <a:pt x="3" y="7"/>
                    </a:move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lose/>
                    <a:moveTo>
                      <a:pt x="4" y="6"/>
                    </a:moveTo>
                    <a:cubicBezTo>
                      <a:pt x="4" y="6"/>
                      <a:pt x="4" y="6"/>
                      <a:pt x="4" y="6"/>
                    </a:cubicBezTo>
                    <a:cubicBezTo>
                      <a:pt x="4" y="6"/>
                      <a:pt x="4" y="6"/>
                      <a:pt x="4" y="6"/>
                    </a:cubicBezTo>
                    <a:cubicBezTo>
                      <a:pt x="4" y="6"/>
                      <a:pt x="4" y="6"/>
                      <a:pt x="4" y="6"/>
                    </a:cubicBezTo>
                    <a:cubicBezTo>
                      <a:pt x="4" y="6"/>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4" y="4"/>
                      <a:pt x="3" y="4"/>
                      <a:pt x="3" y="3"/>
                    </a:cubicBezTo>
                    <a:cubicBezTo>
                      <a:pt x="3" y="3"/>
                      <a:pt x="3" y="3"/>
                      <a:pt x="3" y="3"/>
                    </a:cubicBezTo>
                    <a:cubicBezTo>
                      <a:pt x="3" y="3"/>
                      <a:pt x="3" y="3"/>
                      <a:pt x="3" y="3"/>
                    </a:cubicBezTo>
                    <a:cubicBezTo>
                      <a:pt x="3" y="3"/>
                      <a:pt x="3" y="3"/>
                      <a:pt x="3" y="3"/>
                    </a:cubicBezTo>
                    <a:cubicBezTo>
                      <a:pt x="3" y="3"/>
                      <a:pt x="3" y="3"/>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707">
                <a:extLst>
                  <a:ext uri="{FF2B5EF4-FFF2-40B4-BE49-F238E27FC236}">
                    <a16:creationId xmlns:a16="http://schemas.microsoft.com/office/drawing/2014/main" id="{ACB8CC10-E92C-448A-A12D-42019AE39372}"/>
                  </a:ext>
                </a:extLst>
              </p:cNvPr>
              <p:cNvSpPr>
                <a:spLocks noEditPoints="1"/>
              </p:cNvSpPr>
              <p:nvPr/>
            </p:nvSpPr>
            <p:spPr bwMode="auto">
              <a:xfrm>
                <a:off x="9578975" y="5137150"/>
                <a:ext cx="150812" cy="92075"/>
              </a:xfrm>
              <a:custGeom>
                <a:avLst/>
                <a:gdLst>
                  <a:gd name="T0" fmla="*/ 8 w 36"/>
                  <a:gd name="T1" fmla="*/ 5 h 22"/>
                  <a:gd name="T2" fmla="*/ 9 w 36"/>
                  <a:gd name="T3" fmla="*/ 7 h 22"/>
                  <a:gd name="T4" fmla="*/ 10 w 36"/>
                  <a:gd name="T5" fmla="*/ 8 h 22"/>
                  <a:gd name="T6" fmla="*/ 12 w 36"/>
                  <a:gd name="T7" fmla="*/ 8 h 22"/>
                  <a:gd name="T8" fmla="*/ 13 w 36"/>
                  <a:gd name="T9" fmla="*/ 8 h 22"/>
                  <a:gd name="T10" fmla="*/ 11 w 36"/>
                  <a:gd name="T11" fmla="*/ 7 h 22"/>
                  <a:gd name="T12" fmla="*/ 14 w 36"/>
                  <a:gd name="T13" fmla="*/ 10 h 22"/>
                  <a:gd name="T14" fmla="*/ 13 w 36"/>
                  <a:gd name="T15" fmla="*/ 10 h 22"/>
                  <a:gd name="T16" fmla="*/ 14 w 36"/>
                  <a:gd name="T17" fmla="*/ 12 h 22"/>
                  <a:gd name="T18" fmla="*/ 15 w 36"/>
                  <a:gd name="T19" fmla="*/ 11 h 22"/>
                  <a:gd name="T20" fmla="*/ 13 w 36"/>
                  <a:gd name="T21" fmla="*/ 8 h 22"/>
                  <a:gd name="T22" fmla="*/ 13 w 36"/>
                  <a:gd name="T23" fmla="*/ 15 h 22"/>
                  <a:gd name="T24" fmla="*/ 12 w 36"/>
                  <a:gd name="T25" fmla="*/ 15 h 22"/>
                  <a:gd name="T26" fmla="*/ 14 w 36"/>
                  <a:gd name="T27" fmla="*/ 15 h 22"/>
                  <a:gd name="T28" fmla="*/ 14 w 36"/>
                  <a:gd name="T29" fmla="*/ 15 h 22"/>
                  <a:gd name="T30" fmla="*/ 13 w 36"/>
                  <a:gd name="T31" fmla="*/ 15 h 22"/>
                  <a:gd name="T32" fmla="*/ 23 w 36"/>
                  <a:gd name="T33" fmla="*/ 15 h 22"/>
                  <a:gd name="T34" fmla="*/ 24 w 36"/>
                  <a:gd name="T35" fmla="*/ 15 h 22"/>
                  <a:gd name="T36" fmla="*/ 25 w 36"/>
                  <a:gd name="T37" fmla="*/ 16 h 22"/>
                  <a:gd name="T38" fmla="*/ 26 w 36"/>
                  <a:gd name="T39" fmla="*/ 15 h 22"/>
                  <a:gd name="T40" fmla="*/ 24 w 36"/>
                  <a:gd name="T41" fmla="*/ 15 h 22"/>
                  <a:gd name="T42" fmla="*/ 27 w 36"/>
                  <a:gd name="T43" fmla="*/ 19 h 22"/>
                  <a:gd name="T44" fmla="*/ 29 w 36"/>
                  <a:gd name="T45" fmla="*/ 19 h 22"/>
                  <a:gd name="T46" fmla="*/ 28 w 36"/>
                  <a:gd name="T47" fmla="*/ 19 h 22"/>
                  <a:gd name="T48" fmla="*/ 28 w 36"/>
                  <a:gd name="T49" fmla="*/ 20 h 22"/>
                  <a:gd name="T50" fmla="*/ 29 w 36"/>
                  <a:gd name="T51" fmla="*/ 21 h 22"/>
                  <a:gd name="T52" fmla="*/ 30 w 36"/>
                  <a:gd name="T53" fmla="*/ 21 h 22"/>
                  <a:gd name="T54" fmla="*/ 32 w 36"/>
                  <a:gd name="T55" fmla="*/ 22 h 22"/>
                  <a:gd name="T56" fmla="*/ 31 w 36"/>
                  <a:gd name="T57" fmla="*/ 21 h 22"/>
                  <a:gd name="T58" fmla="*/ 29 w 36"/>
                  <a:gd name="T59" fmla="*/ 20 h 22"/>
                  <a:gd name="T60" fmla="*/ 35 w 36"/>
                  <a:gd name="T61" fmla="*/ 20 h 22"/>
                  <a:gd name="T62" fmla="*/ 36 w 36"/>
                  <a:gd name="T63" fmla="*/ 20 h 22"/>
                  <a:gd name="T64" fmla="*/ 35 w 36"/>
                  <a:gd name="T65" fmla="*/ 20 h 22"/>
                  <a:gd name="T66" fmla="*/ 34 w 36"/>
                  <a:gd name="T67" fmla="*/ 20 h 22"/>
                  <a:gd name="T68" fmla="*/ 27 w 36"/>
                  <a:gd name="T69" fmla="*/ 5 h 22"/>
                  <a:gd name="T70" fmla="*/ 27 w 36"/>
                  <a:gd name="T71" fmla="*/ 5 h 22"/>
                  <a:gd name="T72" fmla="*/ 25 w 36"/>
                  <a:gd name="T73" fmla="*/ 4 h 22"/>
                  <a:gd name="T74" fmla="*/ 25 w 36"/>
                  <a:gd name="T75" fmla="*/ 5 h 22"/>
                  <a:gd name="T76" fmla="*/ 26 w 36"/>
                  <a:gd name="T77" fmla="*/ 5 h 22"/>
                  <a:gd name="T78" fmla="*/ 23 w 36"/>
                  <a:gd name="T79" fmla="*/ 4 h 22"/>
                  <a:gd name="T80" fmla="*/ 23 w 36"/>
                  <a:gd name="T81" fmla="*/ 3 h 22"/>
                  <a:gd name="T82" fmla="*/ 24 w 36"/>
                  <a:gd name="T83" fmla="*/ 4 h 22"/>
                  <a:gd name="T84" fmla="*/ 13 w 36"/>
                  <a:gd name="T85" fmla="*/ 1 h 22"/>
                  <a:gd name="T86" fmla="*/ 14 w 36"/>
                  <a:gd name="T87" fmla="*/ 1 h 22"/>
                  <a:gd name="T88" fmla="*/ 14 w 36"/>
                  <a:gd name="T89" fmla="*/ 2 h 22"/>
                  <a:gd name="T90" fmla="*/ 14 w 36"/>
                  <a:gd name="T91" fmla="*/ 0 h 22"/>
                  <a:gd name="T92" fmla="*/ 12 w 36"/>
                  <a:gd name="T93" fmla="*/ 12 h 22"/>
                  <a:gd name="T94" fmla="*/ 10 w 36"/>
                  <a:gd name="T95" fmla="*/ 12 h 22"/>
                  <a:gd name="T96" fmla="*/ 7 w 36"/>
                  <a:gd name="T97" fmla="*/ 11 h 22"/>
                  <a:gd name="T98" fmla="*/ 5 w 36"/>
                  <a:gd name="T99" fmla="*/ 9 h 22"/>
                  <a:gd name="T100" fmla="*/ 7 w 36"/>
                  <a:gd name="T101" fmla="*/ 8 h 22"/>
                  <a:gd name="T102" fmla="*/ 4 w 36"/>
                  <a:gd name="T103" fmla="*/ 8 h 22"/>
                  <a:gd name="T104" fmla="*/ 0 w 36"/>
                  <a:gd name="T105" fmla="*/ 9 h 22"/>
                  <a:gd name="T106" fmla="*/ 3 w 36"/>
                  <a:gd name="T107" fmla="*/ 10 h 22"/>
                  <a:gd name="T108" fmla="*/ 6 w 36"/>
                  <a:gd name="T109" fmla="*/ 14 h 22"/>
                  <a:gd name="T110" fmla="*/ 7 w 36"/>
                  <a:gd name="T111" fmla="*/ 14 h 22"/>
                  <a:gd name="T112" fmla="*/ 7 w 36"/>
                  <a:gd name="T113" fmla="*/ 15 h 22"/>
                  <a:gd name="T114" fmla="*/ 8 w 36"/>
                  <a:gd name="T115" fmla="*/ 15 h 22"/>
                  <a:gd name="T116" fmla="*/ 10 w 36"/>
                  <a:gd name="T117" fmla="*/ 15 h 22"/>
                  <a:gd name="T118" fmla="*/ 9 w 36"/>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22">
                    <a:moveTo>
                      <a:pt x="8" y="7"/>
                    </a:moveTo>
                    <a:cubicBezTo>
                      <a:pt x="8" y="7"/>
                      <a:pt x="8" y="7"/>
                      <a:pt x="8" y="7"/>
                    </a:cubicBezTo>
                    <a:cubicBezTo>
                      <a:pt x="8" y="7"/>
                      <a:pt x="8" y="7"/>
                      <a:pt x="8" y="7"/>
                    </a:cubicBezTo>
                    <a:cubicBezTo>
                      <a:pt x="8" y="7"/>
                      <a:pt x="8" y="7"/>
                      <a:pt x="8" y="7"/>
                    </a:cubicBezTo>
                    <a:cubicBezTo>
                      <a:pt x="8" y="7"/>
                      <a:pt x="8" y="7"/>
                      <a:pt x="8" y="6"/>
                    </a:cubicBezTo>
                    <a:cubicBezTo>
                      <a:pt x="7" y="6"/>
                      <a:pt x="7" y="6"/>
                      <a:pt x="7" y="6"/>
                    </a:cubicBezTo>
                    <a:cubicBezTo>
                      <a:pt x="7" y="6"/>
                      <a:pt x="8" y="6"/>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8" y="7"/>
                    </a:cubicBezTo>
                    <a:cubicBezTo>
                      <a:pt x="8" y="7"/>
                      <a:pt x="8" y="7"/>
                      <a:pt x="8" y="7"/>
                    </a:cubicBezTo>
                    <a:close/>
                    <a:moveTo>
                      <a:pt x="10" y="7"/>
                    </a:moveTo>
                    <a:cubicBezTo>
                      <a:pt x="10" y="7"/>
                      <a:pt x="10" y="7"/>
                      <a:pt x="10" y="7"/>
                    </a:cubicBezTo>
                    <a:cubicBezTo>
                      <a:pt x="10" y="7"/>
                      <a:pt x="10" y="7"/>
                      <a:pt x="10" y="7"/>
                    </a:cubicBezTo>
                    <a:cubicBezTo>
                      <a:pt x="10" y="7"/>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1" y="8"/>
                      <a:pt x="11" y="8"/>
                    </a:cubicBezTo>
                    <a:cubicBezTo>
                      <a:pt x="11" y="8"/>
                      <a:pt x="11" y="8"/>
                      <a:pt x="11" y="8"/>
                    </a:cubicBezTo>
                    <a:cubicBezTo>
                      <a:pt x="11" y="8"/>
                      <a:pt x="11" y="8"/>
                      <a:pt x="11" y="8"/>
                    </a:cubicBezTo>
                    <a:cubicBezTo>
                      <a:pt x="11" y="8"/>
                      <a:pt x="11" y="8"/>
                      <a:pt x="11" y="8"/>
                    </a:cubicBezTo>
                    <a:cubicBezTo>
                      <a:pt x="11" y="8"/>
                      <a:pt x="11"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3" y="8"/>
                      <a:pt x="13" y="8"/>
                    </a:cubicBezTo>
                    <a:cubicBezTo>
                      <a:pt x="13" y="8"/>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6"/>
                      <a:pt x="11" y="6"/>
                    </a:cubicBezTo>
                    <a:cubicBezTo>
                      <a:pt x="11" y="6"/>
                      <a:pt x="11" y="6"/>
                      <a:pt x="11" y="6"/>
                    </a:cubicBezTo>
                    <a:cubicBezTo>
                      <a:pt x="11" y="6"/>
                      <a:pt x="11" y="6"/>
                      <a:pt x="11" y="6"/>
                    </a:cubicBezTo>
                    <a:cubicBezTo>
                      <a:pt x="11"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7"/>
                    </a:cubicBezTo>
                    <a:close/>
                    <a:moveTo>
                      <a:pt x="14" y="10"/>
                    </a:moveTo>
                    <a:cubicBezTo>
                      <a:pt x="14" y="10"/>
                      <a:pt x="14" y="10"/>
                      <a:pt x="14" y="10"/>
                    </a:cubicBezTo>
                    <a:cubicBezTo>
                      <a:pt x="14" y="10"/>
                      <a:pt x="14" y="10"/>
                      <a:pt x="14" y="10"/>
                    </a:cubicBezTo>
                    <a:cubicBezTo>
                      <a:pt x="13" y="10"/>
                      <a:pt x="13" y="10"/>
                      <a:pt x="13" y="10"/>
                    </a:cubicBezTo>
                    <a:cubicBezTo>
                      <a:pt x="13" y="9"/>
                      <a:pt x="13" y="9"/>
                      <a:pt x="13"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10"/>
                    </a:cubicBezTo>
                    <a:cubicBezTo>
                      <a:pt x="12" y="10"/>
                      <a:pt x="13" y="10"/>
                      <a:pt x="13" y="10"/>
                    </a:cubicBezTo>
                    <a:cubicBezTo>
                      <a:pt x="13" y="10"/>
                      <a:pt x="13" y="10"/>
                      <a:pt x="13" y="10"/>
                    </a:cubicBezTo>
                    <a:cubicBezTo>
                      <a:pt x="13" y="10"/>
                      <a:pt x="13" y="10"/>
                      <a:pt x="13" y="10"/>
                    </a:cubicBezTo>
                    <a:cubicBezTo>
                      <a:pt x="13" y="10"/>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4" y="11"/>
                      <a:pt x="14" y="11"/>
                    </a:cubicBezTo>
                    <a:cubicBezTo>
                      <a:pt x="14" y="11"/>
                      <a:pt x="14" y="11"/>
                      <a:pt x="14" y="12"/>
                    </a:cubicBezTo>
                    <a:cubicBezTo>
                      <a:pt x="14" y="12"/>
                      <a:pt x="14" y="12"/>
                      <a:pt x="14" y="12"/>
                    </a:cubicBezTo>
                    <a:cubicBezTo>
                      <a:pt x="14"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6" y="11"/>
                      <a:pt x="16" y="11"/>
                      <a:pt x="16" y="10"/>
                    </a:cubicBezTo>
                    <a:cubicBezTo>
                      <a:pt x="16" y="10"/>
                      <a:pt x="16" y="10"/>
                      <a:pt x="16" y="10"/>
                    </a:cubicBezTo>
                    <a:cubicBezTo>
                      <a:pt x="15" y="10"/>
                      <a:pt x="15" y="10"/>
                      <a:pt x="15" y="10"/>
                    </a:cubicBezTo>
                    <a:cubicBezTo>
                      <a:pt x="15" y="10"/>
                      <a:pt x="15" y="10"/>
                      <a:pt x="15" y="10"/>
                    </a:cubicBezTo>
                    <a:cubicBezTo>
                      <a:pt x="15" y="10"/>
                      <a:pt x="15" y="10"/>
                      <a:pt x="15" y="10"/>
                    </a:cubicBezTo>
                    <a:cubicBezTo>
                      <a:pt x="15" y="10"/>
                      <a:pt x="15" y="11"/>
                      <a:pt x="15" y="11"/>
                    </a:cubicBezTo>
                    <a:cubicBezTo>
                      <a:pt x="15" y="11"/>
                      <a:pt x="15" y="11"/>
                      <a:pt x="15" y="11"/>
                    </a:cubicBezTo>
                    <a:cubicBezTo>
                      <a:pt x="14" y="11"/>
                      <a:pt x="14" y="11"/>
                      <a:pt x="14" y="11"/>
                    </a:cubicBezTo>
                    <a:cubicBezTo>
                      <a:pt x="14" y="11"/>
                      <a:pt x="14" y="11"/>
                      <a:pt x="14" y="11"/>
                    </a:cubicBezTo>
                    <a:cubicBezTo>
                      <a:pt x="14" y="11"/>
                      <a:pt x="14" y="10"/>
                      <a:pt x="14" y="10"/>
                    </a:cubicBezTo>
                    <a:close/>
                    <a:moveTo>
                      <a:pt x="14" y="8"/>
                    </a:move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4" y="8"/>
                    </a:cubicBezTo>
                    <a:cubicBezTo>
                      <a:pt x="14" y="8"/>
                      <a:pt x="14" y="8"/>
                      <a:pt x="14" y="8"/>
                    </a:cubicBezTo>
                    <a:cubicBezTo>
                      <a:pt x="14" y="8"/>
                      <a:pt x="14" y="8"/>
                      <a:pt x="14" y="8"/>
                    </a:cubicBezTo>
                    <a:close/>
                    <a:moveTo>
                      <a:pt x="13" y="15"/>
                    </a:move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4"/>
                    </a:cubicBezTo>
                    <a:cubicBezTo>
                      <a:pt x="13" y="14"/>
                      <a:pt x="13" y="15"/>
                      <a:pt x="13" y="15"/>
                    </a:cubicBezTo>
                    <a:cubicBezTo>
                      <a:pt x="13" y="15"/>
                      <a:pt x="13" y="15"/>
                      <a:pt x="12" y="14"/>
                    </a:cubicBezTo>
                    <a:cubicBezTo>
                      <a:pt x="12" y="14"/>
                      <a:pt x="12" y="14"/>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lose/>
                    <a:moveTo>
                      <a:pt x="14" y="15"/>
                    </a:move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lose/>
                    <a:moveTo>
                      <a:pt x="23" y="15"/>
                    </a:move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5"/>
                      <a:pt x="23" y="15"/>
                    </a:cubicBezTo>
                    <a:cubicBezTo>
                      <a:pt x="23" y="15"/>
                      <a:pt x="23" y="15"/>
                      <a:pt x="23" y="15"/>
                    </a:cubicBezTo>
                    <a:cubicBezTo>
                      <a:pt x="23" y="15"/>
                      <a:pt x="23" y="15"/>
                      <a:pt x="23" y="15"/>
                    </a:cubicBezTo>
                    <a:close/>
                    <a:moveTo>
                      <a:pt x="24" y="15"/>
                    </a:move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6"/>
                      <a:pt x="25" y="16"/>
                    </a:cubicBezTo>
                    <a:cubicBezTo>
                      <a:pt x="25" y="16"/>
                      <a:pt x="25" y="16"/>
                      <a:pt x="25" y="16"/>
                    </a:cubicBezTo>
                    <a:cubicBezTo>
                      <a:pt x="25" y="16"/>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4" y="15"/>
                      <a:pt x="24" y="15"/>
                    </a:cubicBezTo>
                    <a:cubicBezTo>
                      <a:pt x="24" y="15"/>
                      <a:pt x="24" y="15"/>
                      <a:pt x="24" y="15"/>
                    </a:cubicBezTo>
                    <a:cubicBezTo>
                      <a:pt x="24" y="15"/>
                      <a:pt x="24" y="15"/>
                      <a:pt x="24" y="15"/>
                    </a:cubicBezTo>
                    <a:cubicBezTo>
                      <a:pt x="24" y="15"/>
                      <a:pt x="24" y="15"/>
                      <a:pt x="24" y="15"/>
                    </a:cubicBezTo>
                    <a:close/>
                    <a:moveTo>
                      <a:pt x="27" y="19"/>
                    </a:move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lose/>
                    <a:moveTo>
                      <a:pt x="29" y="19"/>
                    </a:move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20"/>
                      <a:pt x="28" y="20"/>
                    </a:cubicBezTo>
                    <a:cubicBezTo>
                      <a:pt x="28" y="20"/>
                      <a:pt x="28" y="20"/>
                      <a:pt x="28" y="20"/>
                    </a:cubicBezTo>
                    <a:cubicBezTo>
                      <a:pt x="29" y="20"/>
                      <a:pt x="29" y="20"/>
                      <a:pt x="29" y="19"/>
                    </a:cubicBezTo>
                    <a:cubicBezTo>
                      <a:pt x="29" y="19"/>
                      <a:pt x="29" y="19"/>
                      <a:pt x="29" y="19"/>
                    </a:cubicBezTo>
                    <a:cubicBezTo>
                      <a:pt x="29" y="19"/>
                      <a:pt x="29" y="19"/>
                      <a:pt x="29" y="19"/>
                    </a:cubicBezTo>
                    <a:cubicBezTo>
                      <a:pt x="29" y="19"/>
                      <a:pt x="29" y="19"/>
                      <a:pt x="29" y="19"/>
                    </a:cubicBezTo>
                    <a:cubicBezTo>
                      <a:pt x="29" y="19"/>
                      <a:pt x="29" y="19"/>
                      <a:pt x="29" y="19"/>
                    </a:cubicBezTo>
                    <a:close/>
                    <a:moveTo>
                      <a:pt x="28" y="20"/>
                    </a:moveTo>
                    <a:cubicBezTo>
                      <a:pt x="28" y="20"/>
                      <a:pt x="29" y="20"/>
                      <a:pt x="29" y="20"/>
                    </a:cubicBezTo>
                    <a:cubicBezTo>
                      <a:pt x="29" y="20"/>
                      <a:pt x="29" y="20"/>
                      <a:pt x="29" y="20"/>
                    </a:cubicBezTo>
                    <a:cubicBezTo>
                      <a:pt x="29" y="20"/>
                      <a:pt x="29" y="20"/>
                      <a:pt x="29" y="20"/>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30" y="21"/>
                    </a:cubicBezTo>
                    <a:cubicBezTo>
                      <a:pt x="30" y="21"/>
                      <a:pt x="30" y="21"/>
                      <a:pt x="30" y="21"/>
                    </a:cubicBezTo>
                    <a:cubicBezTo>
                      <a:pt x="30" y="21"/>
                      <a:pt x="30" y="21"/>
                      <a:pt x="30" y="21"/>
                    </a:cubicBezTo>
                    <a:cubicBezTo>
                      <a:pt x="30" y="21"/>
                      <a:pt x="30" y="22"/>
                      <a:pt x="30" y="22"/>
                    </a:cubicBezTo>
                    <a:cubicBezTo>
                      <a:pt x="30" y="22"/>
                      <a:pt x="30" y="22"/>
                      <a:pt x="30" y="22"/>
                    </a:cubicBezTo>
                    <a:cubicBezTo>
                      <a:pt x="30" y="22"/>
                      <a:pt x="30" y="22"/>
                      <a:pt x="30" y="21"/>
                    </a:cubicBezTo>
                    <a:cubicBezTo>
                      <a:pt x="30" y="21"/>
                      <a:pt x="30" y="21"/>
                      <a:pt x="30" y="21"/>
                    </a:cubicBezTo>
                    <a:cubicBezTo>
                      <a:pt x="30" y="21"/>
                      <a:pt x="30" y="21"/>
                      <a:pt x="30" y="21"/>
                    </a:cubicBezTo>
                    <a:cubicBezTo>
                      <a:pt x="30" y="21"/>
                      <a:pt x="30" y="21"/>
                      <a:pt x="30" y="21"/>
                    </a:cubicBezTo>
                    <a:cubicBezTo>
                      <a:pt x="30" y="22"/>
                      <a:pt x="30"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1" y="21"/>
                      <a:pt x="31" y="21"/>
                    </a:cubicBezTo>
                    <a:cubicBezTo>
                      <a:pt x="31" y="21"/>
                      <a:pt x="31" y="21"/>
                      <a:pt x="31" y="21"/>
                    </a:cubicBezTo>
                    <a:cubicBezTo>
                      <a:pt x="31" y="21"/>
                      <a:pt x="31" y="21"/>
                      <a:pt x="31" y="21"/>
                    </a:cubicBezTo>
                    <a:cubicBezTo>
                      <a:pt x="31" y="21"/>
                      <a:pt x="31" y="21"/>
                      <a:pt x="31" y="21"/>
                    </a:cubicBezTo>
                    <a:cubicBezTo>
                      <a:pt x="31" y="21"/>
                      <a:pt x="31" y="21"/>
                      <a:pt x="30" y="21"/>
                    </a:cubicBezTo>
                    <a:cubicBezTo>
                      <a:pt x="30" y="21"/>
                      <a:pt x="30" y="21"/>
                      <a:pt x="30" y="21"/>
                    </a:cubicBezTo>
                    <a:cubicBezTo>
                      <a:pt x="30" y="21"/>
                      <a:pt x="30" y="20"/>
                      <a:pt x="30" y="20"/>
                    </a:cubicBezTo>
                    <a:cubicBezTo>
                      <a:pt x="30" y="20"/>
                      <a:pt x="30" y="20"/>
                      <a:pt x="30" y="20"/>
                    </a:cubicBezTo>
                    <a:cubicBezTo>
                      <a:pt x="30" y="20"/>
                      <a:pt x="30"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8" y="20"/>
                    </a:cubicBezTo>
                    <a:cubicBezTo>
                      <a:pt x="28" y="20"/>
                      <a:pt x="28" y="20"/>
                      <a:pt x="28" y="20"/>
                    </a:cubicBezTo>
                    <a:cubicBezTo>
                      <a:pt x="28" y="20"/>
                      <a:pt x="28" y="20"/>
                      <a:pt x="29" y="20"/>
                    </a:cubicBezTo>
                    <a:cubicBezTo>
                      <a:pt x="29" y="20"/>
                      <a:pt x="28" y="20"/>
                      <a:pt x="28" y="20"/>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6" y="20"/>
                      <a:pt x="36" y="20"/>
                    </a:cubicBezTo>
                    <a:cubicBezTo>
                      <a:pt x="36" y="20"/>
                      <a:pt x="36" y="20"/>
                      <a:pt x="36" y="21"/>
                    </a:cubicBezTo>
                    <a:cubicBezTo>
                      <a:pt x="36" y="21"/>
                      <a:pt x="36" y="21"/>
                      <a:pt x="36" y="21"/>
                    </a:cubicBezTo>
                    <a:cubicBezTo>
                      <a:pt x="36" y="21"/>
                      <a:pt x="36" y="21"/>
                      <a:pt x="36" y="21"/>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1"/>
                    </a:cubicBezTo>
                    <a:cubicBezTo>
                      <a:pt x="34" y="21"/>
                      <a:pt x="34" y="21"/>
                      <a:pt x="34" y="21"/>
                    </a:cubicBezTo>
                    <a:cubicBezTo>
                      <a:pt x="34" y="21"/>
                      <a:pt x="35" y="21"/>
                      <a:pt x="35" y="21"/>
                    </a:cubicBezTo>
                    <a:cubicBezTo>
                      <a:pt x="35" y="21"/>
                      <a:pt x="35" y="21"/>
                      <a:pt x="35" y="20"/>
                    </a:cubicBezTo>
                    <a:cubicBezTo>
                      <a:pt x="35" y="20"/>
                      <a:pt x="35" y="20"/>
                      <a:pt x="35" y="20"/>
                    </a:cubicBezTo>
                    <a:cubicBezTo>
                      <a:pt x="35" y="20"/>
                      <a:pt x="35" y="20"/>
                      <a:pt x="35" y="20"/>
                    </a:cubicBezTo>
                    <a:close/>
                    <a:moveTo>
                      <a:pt x="27" y="5"/>
                    </a:move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6" y="5"/>
                      <a:pt x="26" y="5"/>
                      <a:pt x="26" y="5"/>
                    </a:cubicBezTo>
                    <a:cubicBezTo>
                      <a:pt x="26" y="5"/>
                      <a:pt x="26" y="5"/>
                      <a:pt x="26" y="5"/>
                    </a:cubicBezTo>
                    <a:cubicBezTo>
                      <a:pt x="26" y="5"/>
                      <a:pt x="26" y="5"/>
                      <a:pt x="26" y="6"/>
                    </a:cubicBezTo>
                    <a:cubicBezTo>
                      <a:pt x="26" y="6"/>
                      <a:pt x="26" y="6"/>
                      <a:pt x="26" y="6"/>
                    </a:cubicBezTo>
                    <a:cubicBezTo>
                      <a:pt x="26" y="6"/>
                      <a:pt x="26" y="6"/>
                      <a:pt x="26" y="6"/>
                    </a:cubicBezTo>
                    <a:cubicBezTo>
                      <a:pt x="26" y="5"/>
                      <a:pt x="26" y="6"/>
                      <a:pt x="27" y="5"/>
                    </a:cubicBezTo>
                    <a:cubicBezTo>
                      <a:pt x="27" y="5"/>
                      <a:pt x="27" y="5"/>
                      <a:pt x="27" y="5"/>
                    </a:cubicBezTo>
                    <a:close/>
                    <a:moveTo>
                      <a:pt x="23" y="4"/>
                    </a:move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lose/>
                    <a:moveTo>
                      <a:pt x="24" y="4"/>
                    </a:moveTo>
                    <a:cubicBezTo>
                      <a:pt x="24" y="4"/>
                      <a:pt x="24" y="4"/>
                      <a:pt x="24" y="4"/>
                    </a:cubicBezTo>
                    <a:cubicBezTo>
                      <a:pt x="24" y="4"/>
                      <a:pt x="24" y="3"/>
                      <a:pt x="24" y="3"/>
                    </a:cubicBezTo>
                    <a:cubicBezTo>
                      <a:pt x="24" y="3"/>
                      <a:pt x="24" y="3"/>
                      <a:pt x="24" y="3"/>
                    </a:cubicBezTo>
                    <a:cubicBezTo>
                      <a:pt x="24" y="3"/>
                      <a:pt x="23" y="3"/>
                      <a:pt x="23" y="3"/>
                    </a:cubicBezTo>
                    <a:cubicBezTo>
                      <a:pt x="23" y="3"/>
                      <a:pt x="23" y="3"/>
                      <a:pt x="23" y="3"/>
                    </a:cubicBezTo>
                    <a:cubicBezTo>
                      <a:pt x="23" y="3"/>
                      <a:pt x="23" y="3"/>
                      <a:pt x="23" y="4"/>
                    </a:cubicBezTo>
                    <a:cubicBezTo>
                      <a:pt x="23" y="4"/>
                      <a:pt x="23" y="4"/>
                      <a:pt x="23" y="4"/>
                    </a:cubicBezTo>
                    <a:cubicBezTo>
                      <a:pt x="23" y="4"/>
                      <a:pt x="23" y="4"/>
                      <a:pt x="23" y="4"/>
                    </a:cubicBezTo>
                    <a:cubicBezTo>
                      <a:pt x="23"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lose/>
                    <a:moveTo>
                      <a:pt x="13" y="0"/>
                    </a:moveTo>
                    <a:cubicBezTo>
                      <a:pt x="13" y="0"/>
                      <a:pt x="13" y="0"/>
                      <a:pt x="13" y="0"/>
                    </a:cubicBezTo>
                    <a:cubicBezTo>
                      <a:pt x="13" y="0"/>
                      <a:pt x="13" y="0"/>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0"/>
                      <a:pt x="13" y="0"/>
                    </a:cubicBezTo>
                    <a:cubicBezTo>
                      <a:pt x="13" y="0"/>
                      <a:pt x="13" y="0"/>
                      <a:pt x="13" y="0"/>
                    </a:cubicBezTo>
                    <a:cubicBezTo>
                      <a:pt x="13" y="0"/>
                      <a:pt x="13" y="0"/>
                      <a:pt x="13" y="0"/>
                    </a:cubicBezTo>
                    <a:cubicBezTo>
                      <a:pt x="13" y="0"/>
                      <a:pt x="13" y="0"/>
                      <a:pt x="13" y="0"/>
                    </a:cubicBezTo>
                    <a:close/>
                    <a:moveTo>
                      <a:pt x="14" y="0"/>
                    </a:moveTo>
                    <a:cubicBezTo>
                      <a:pt x="14" y="0"/>
                      <a:pt x="14" y="0"/>
                      <a:pt x="14" y="0"/>
                    </a:cubicBezTo>
                    <a:cubicBezTo>
                      <a:pt x="14" y="0"/>
                      <a:pt x="14" y="0"/>
                      <a:pt x="14" y="0"/>
                    </a:cubicBezTo>
                    <a:cubicBezTo>
                      <a:pt x="14" y="0"/>
                      <a:pt x="14" y="0"/>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5" y="1"/>
                    </a:cubicBezTo>
                    <a:cubicBezTo>
                      <a:pt x="15" y="1"/>
                      <a:pt x="15" y="1"/>
                      <a:pt x="15"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lose/>
                    <a:moveTo>
                      <a:pt x="13" y="12"/>
                    </a:moveTo>
                    <a:cubicBezTo>
                      <a:pt x="12" y="13"/>
                      <a:pt x="12" y="13"/>
                      <a:pt x="12" y="12"/>
                    </a:cubicBezTo>
                    <a:cubicBezTo>
                      <a:pt x="12" y="12"/>
                      <a:pt x="12" y="12"/>
                      <a:pt x="12" y="12"/>
                    </a:cubicBezTo>
                    <a:cubicBezTo>
                      <a:pt x="12" y="12"/>
                      <a:pt x="12" y="12"/>
                      <a:pt x="12" y="12"/>
                    </a:cubicBezTo>
                    <a:cubicBezTo>
                      <a:pt x="11" y="13"/>
                      <a:pt x="11" y="13"/>
                      <a:pt x="11" y="13"/>
                    </a:cubicBezTo>
                    <a:cubicBezTo>
                      <a:pt x="11" y="13"/>
                      <a:pt x="11" y="13"/>
                      <a:pt x="11" y="13"/>
                    </a:cubicBezTo>
                    <a:cubicBezTo>
                      <a:pt x="11" y="13"/>
                      <a:pt x="11" y="13"/>
                      <a:pt x="11" y="12"/>
                    </a:cubicBezTo>
                    <a:cubicBezTo>
                      <a:pt x="11" y="12"/>
                      <a:pt x="11" y="12"/>
                      <a:pt x="11" y="12"/>
                    </a:cubicBezTo>
                    <a:cubicBezTo>
                      <a:pt x="11" y="12"/>
                      <a:pt x="11" y="12"/>
                      <a:pt x="11" y="12"/>
                    </a:cubicBezTo>
                    <a:cubicBezTo>
                      <a:pt x="11" y="12"/>
                      <a:pt x="11" y="12"/>
                      <a:pt x="11" y="12"/>
                    </a:cubicBezTo>
                    <a:cubicBezTo>
                      <a:pt x="11"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8" y="12"/>
                    </a:cubicBezTo>
                    <a:cubicBezTo>
                      <a:pt x="8" y="12"/>
                      <a:pt x="8" y="12"/>
                      <a:pt x="8" y="12"/>
                    </a:cubicBezTo>
                    <a:cubicBezTo>
                      <a:pt x="8" y="12"/>
                      <a:pt x="8" y="12"/>
                      <a:pt x="8" y="11"/>
                    </a:cubicBezTo>
                    <a:cubicBezTo>
                      <a:pt x="8" y="11"/>
                      <a:pt x="8" y="11"/>
                      <a:pt x="8" y="11"/>
                    </a:cubicBezTo>
                    <a:cubicBezTo>
                      <a:pt x="8" y="11"/>
                      <a:pt x="8" y="11"/>
                      <a:pt x="8" y="11"/>
                    </a:cubicBezTo>
                    <a:cubicBezTo>
                      <a:pt x="8" y="11"/>
                      <a:pt x="8" y="11"/>
                      <a:pt x="8" y="12"/>
                    </a:cubicBezTo>
                    <a:cubicBezTo>
                      <a:pt x="8" y="12"/>
                      <a:pt x="8" y="11"/>
                      <a:pt x="8" y="11"/>
                    </a:cubicBezTo>
                    <a:cubicBezTo>
                      <a:pt x="8" y="11"/>
                      <a:pt x="7" y="11"/>
                      <a:pt x="7" y="11"/>
                    </a:cubicBezTo>
                    <a:cubicBezTo>
                      <a:pt x="7" y="11"/>
                      <a:pt x="7" y="11"/>
                      <a:pt x="7" y="11"/>
                    </a:cubicBezTo>
                    <a:cubicBezTo>
                      <a:pt x="7" y="11"/>
                      <a:pt x="6" y="11"/>
                      <a:pt x="6" y="11"/>
                    </a:cubicBezTo>
                    <a:cubicBezTo>
                      <a:pt x="6" y="11"/>
                      <a:pt x="6" y="11"/>
                      <a:pt x="6" y="11"/>
                    </a:cubicBezTo>
                    <a:cubicBezTo>
                      <a:pt x="6" y="11"/>
                      <a:pt x="6" y="11"/>
                      <a:pt x="6" y="11"/>
                    </a:cubicBezTo>
                    <a:cubicBezTo>
                      <a:pt x="6" y="11"/>
                      <a:pt x="6" y="11"/>
                      <a:pt x="6" y="11"/>
                    </a:cubicBezTo>
                    <a:cubicBezTo>
                      <a:pt x="6" y="10"/>
                      <a:pt x="6" y="10"/>
                      <a:pt x="6" y="10"/>
                    </a:cubicBezTo>
                    <a:cubicBezTo>
                      <a:pt x="6" y="10"/>
                      <a:pt x="6" y="10"/>
                      <a:pt x="5" y="10"/>
                    </a:cubicBezTo>
                    <a:cubicBezTo>
                      <a:pt x="5" y="10"/>
                      <a:pt x="5" y="10"/>
                      <a:pt x="5" y="10"/>
                    </a:cubicBezTo>
                    <a:cubicBezTo>
                      <a:pt x="5" y="10"/>
                      <a:pt x="5" y="10"/>
                      <a:pt x="5" y="10"/>
                    </a:cubicBezTo>
                    <a:cubicBezTo>
                      <a:pt x="5" y="10"/>
                      <a:pt x="5" y="10"/>
                      <a:pt x="5" y="9"/>
                    </a:cubicBezTo>
                    <a:cubicBezTo>
                      <a:pt x="5" y="9"/>
                      <a:pt x="5" y="9"/>
                      <a:pt x="5" y="9"/>
                    </a:cubicBezTo>
                    <a:cubicBezTo>
                      <a:pt x="5" y="9"/>
                      <a:pt x="5" y="9"/>
                      <a:pt x="5" y="9"/>
                    </a:cubicBezTo>
                    <a:cubicBezTo>
                      <a:pt x="5" y="9"/>
                      <a:pt x="5" y="9"/>
                      <a:pt x="5" y="9"/>
                    </a:cubicBezTo>
                    <a:cubicBezTo>
                      <a:pt x="5" y="9"/>
                      <a:pt x="5" y="9"/>
                      <a:pt x="5" y="9"/>
                    </a:cubicBezTo>
                    <a:cubicBezTo>
                      <a:pt x="5"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2" y="8"/>
                      <a:pt x="2" y="8"/>
                    </a:cubicBezTo>
                    <a:cubicBezTo>
                      <a:pt x="2" y="8"/>
                      <a:pt x="1" y="8"/>
                      <a:pt x="1" y="8"/>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1" y="9"/>
                      <a:pt x="1" y="9"/>
                    </a:cubicBezTo>
                    <a:cubicBezTo>
                      <a:pt x="1" y="9"/>
                      <a:pt x="1" y="9"/>
                      <a:pt x="1" y="9"/>
                    </a:cubicBezTo>
                    <a:cubicBezTo>
                      <a:pt x="1" y="9"/>
                      <a:pt x="1" y="9"/>
                      <a:pt x="1" y="9"/>
                    </a:cubicBezTo>
                    <a:cubicBezTo>
                      <a:pt x="1" y="9"/>
                      <a:pt x="1" y="9"/>
                      <a:pt x="1" y="9"/>
                    </a:cubicBezTo>
                    <a:cubicBezTo>
                      <a:pt x="1" y="9"/>
                      <a:pt x="2" y="9"/>
                      <a:pt x="2" y="9"/>
                    </a:cubicBezTo>
                    <a:cubicBezTo>
                      <a:pt x="2" y="9"/>
                      <a:pt x="2" y="10"/>
                      <a:pt x="2" y="10"/>
                    </a:cubicBezTo>
                    <a:cubicBezTo>
                      <a:pt x="2" y="10"/>
                      <a:pt x="2" y="10"/>
                      <a:pt x="2" y="10"/>
                    </a:cubicBezTo>
                    <a:cubicBezTo>
                      <a:pt x="2" y="10"/>
                      <a:pt x="2" y="10"/>
                      <a:pt x="2" y="10"/>
                    </a:cubicBezTo>
                    <a:cubicBezTo>
                      <a:pt x="2" y="10"/>
                      <a:pt x="3" y="10"/>
                      <a:pt x="3" y="10"/>
                    </a:cubicBezTo>
                    <a:cubicBezTo>
                      <a:pt x="3" y="11"/>
                      <a:pt x="3" y="11"/>
                      <a:pt x="3" y="11"/>
                    </a:cubicBezTo>
                    <a:cubicBezTo>
                      <a:pt x="4" y="11"/>
                      <a:pt x="4" y="11"/>
                      <a:pt x="4" y="11"/>
                    </a:cubicBezTo>
                    <a:cubicBezTo>
                      <a:pt x="5" y="11"/>
                      <a:pt x="5" y="11"/>
                      <a:pt x="5" y="11"/>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9" y="16"/>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0" y="14"/>
                      <a:pt x="10" y="14"/>
                    </a:cubicBezTo>
                    <a:cubicBezTo>
                      <a:pt x="10" y="14"/>
                      <a:pt x="9" y="14"/>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2"/>
                      <a:pt x="12" y="12"/>
                    </a:cubicBezTo>
                    <a:cubicBezTo>
                      <a:pt x="13" y="12"/>
                      <a:pt x="13" y="12"/>
                      <a:pt x="13" y="1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12" name="Group 11">
                <a:extLst>
                  <a:ext uri="{FF2B5EF4-FFF2-40B4-BE49-F238E27FC236}">
                    <a16:creationId xmlns:a16="http://schemas.microsoft.com/office/drawing/2014/main" id="{D535B3ED-46A1-4A5C-B5B5-75EFDB145859}"/>
                  </a:ext>
                </a:extLst>
              </p:cNvPr>
              <p:cNvGrpSpPr/>
              <p:nvPr/>
            </p:nvGrpSpPr>
            <p:grpSpPr>
              <a:xfrm>
                <a:off x="9347200" y="4954588"/>
                <a:ext cx="365125" cy="236538"/>
                <a:chOff x="9347200" y="4954588"/>
                <a:chExt cx="365125" cy="236538"/>
              </a:xfrm>
              <a:grpFill/>
            </p:grpSpPr>
            <p:sp>
              <p:nvSpPr>
                <p:cNvPr id="45" name="Freeform 697">
                  <a:extLst>
                    <a:ext uri="{FF2B5EF4-FFF2-40B4-BE49-F238E27FC236}">
                      <a16:creationId xmlns:a16="http://schemas.microsoft.com/office/drawing/2014/main" id="{F08FD2E4-70A9-4C91-90E2-D6D93D9C3F33}"/>
                    </a:ext>
                  </a:extLst>
                </p:cNvPr>
                <p:cNvSpPr>
                  <a:spLocks/>
                </p:cNvSpPr>
                <p:nvPr/>
              </p:nvSpPr>
              <p:spPr bwMode="auto">
                <a:xfrm>
                  <a:off x="9525000" y="5162550"/>
                  <a:ext cx="4762" cy="4763"/>
                </a:xfrm>
                <a:custGeom>
                  <a:avLst/>
                  <a:gdLst>
                    <a:gd name="T0" fmla="*/ 1 w 1"/>
                    <a:gd name="T1" fmla="*/ 1 h 1"/>
                    <a:gd name="T2" fmla="*/ 1 w 1"/>
                    <a:gd name="T3" fmla="*/ 1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0 w 1"/>
                    <a:gd name="T17" fmla="*/ 0 h 1"/>
                    <a:gd name="T18" fmla="*/ 0 w 1"/>
                    <a:gd name="T19" fmla="*/ 0 h 1"/>
                    <a:gd name="T20" fmla="*/ 0 w 1"/>
                    <a:gd name="T21" fmla="*/ 0 h 1"/>
                    <a:gd name="T22" fmla="*/ 0 w 1"/>
                    <a:gd name="T23" fmla="*/ 0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1" y="1"/>
                      </a:move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 name="Freeform 698">
                  <a:extLst>
                    <a:ext uri="{FF2B5EF4-FFF2-40B4-BE49-F238E27FC236}">
                      <a16:creationId xmlns:a16="http://schemas.microsoft.com/office/drawing/2014/main" id="{BEF3236D-50E0-46DB-ABAE-5CB737ADE3AC}"/>
                    </a:ext>
                  </a:extLst>
                </p:cNvPr>
                <p:cNvSpPr>
                  <a:spLocks/>
                </p:cNvSpPr>
                <p:nvPr/>
              </p:nvSpPr>
              <p:spPr bwMode="auto">
                <a:xfrm>
                  <a:off x="9350375" y="4970463"/>
                  <a:ext cx="63500" cy="79375"/>
                </a:xfrm>
                <a:custGeom>
                  <a:avLst/>
                  <a:gdLst>
                    <a:gd name="T0" fmla="*/ 9 w 15"/>
                    <a:gd name="T1" fmla="*/ 19 h 19"/>
                    <a:gd name="T2" fmla="*/ 9 w 15"/>
                    <a:gd name="T3" fmla="*/ 18 h 19"/>
                    <a:gd name="T4" fmla="*/ 9 w 15"/>
                    <a:gd name="T5" fmla="*/ 17 h 19"/>
                    <a:gd name="T6" fmla="*/ 9 w 15"/>
                    <a:gd name="T7" fmla="*/ 17 h 19"/>
                    <a:gd name="T8" fmla="*/ 9 w 15"/>
                    <a:gd name="T9" fmla="*/ 14 h 19"/>
                    <a:gd name="T10" fmla="*/ 3 w 15"/>
                    <a:gd name="T11" fmla="*/ 11 h 19"/>
                    <a:gd name="T12" fmla="*/ 6 w 15"/>
                    <a:gd name="T13" fmla="*/ 9 h 19"/>
                    <a:gd name="T14" fmla="*/ 6 w 15"/>
                    <a:gd name="T15" fmla="*/ 9 h 19"/>
                    <a:gd name="T16" fmla="*/ 6 w 15"/>
                    <a:gd name="T17" fmla="*/ 10 h 19"/>
                    <a:gd name="T18" fmla="*/ 6 w 15"/>
                    <a:gd name="T19" fmla="*/ 10 h 19"/>
                    <a:gd name="T20" fmla="*/ 6 w 15"/>
                    <a:gd name="T21" fmla="*/ 10 h 19"/>
                    <a:gd name="T22" fmla="*/ 11 w 15"/>
                    <a:gd name="T23" fmla="*/ 10 h 19"/>
                    <a:gd name="T24" fmla="*/ 12 w 15"/>
                    <a:gd name="T25" fmla="*/ 9 h 19"/>
                    <a:gd name="T26" fmla="*/ 12 w 15"/>
                    <a:gd name="T27" fmla="*/ 7 h 19"/>
                    <a:gd name="T28" fmla="*/ 12 w 15"/>
                    <a:gd name="T29" fmla="*/ 6 h 19"/>
                    <a:gd name="T30" fmla="*/ 12 w 15"/>
                    <a:gd name="T31" fmla="*/ 6 h 19"/>
                    <a:gd name="T32" fmla="*/ 13 w 15"/>
                    <a:gd name="T33" fmla="*/ 6 h 19"/>
                    <a:gd name="T34" fmla="*/ 14 w 15"/>
                    <a:gd name="T35" fmla="*/ 6 h 19"/>
                    <a:gd name="T36" fmla="*/ 15 w 15"/>
                    <a:gd name="T37" fmla="*/ 6 h 19"/>
                    <a:gd name="T38" fmla="*/ 15 w 15"/>
                    <a:gd name="T39" fmla="*/ 5 h 19"/>
                    <a:gd name="T40" fmla="*/ 14 w 15"/>
                    <a:gd name="T41" fmla="*/ 5 h 19"/>
                    <a:gd name="T42" fmla="*/ 14 w 15"/>
                    <a:gd name="T43" fmla="*/ 5 h 19"/>
                    <a:gd name="T44" fmla="*/ 13 w 15"/>
                    <a:gd name="T45" fmla="*/ 5 h 19"/>
                    <a:gd name="T46" fmla="*/ 11 w 15"/>
                    <a:gd name="T47" fmla="*/ 4 h 19"/>
                    <a:gd name="T48" fmla="*/ 11 w 15"/>
                    <a:gd name="T49" fmla="*/ 4 h 19"/>
                    <a:gd name="T50" fmla="*/ 10 w 15"/>
                    <a:gd name="T51" fmla="*/ 4 h 19"/>
                    <a:gd name="T52" fmla="*/ 9 w 15"/>
                    <a:gd name="T53" fmla="*/ 4 h 19"/>
                    <a:gd name="T54" fmla="*/ 9 w 15"/>
                    <a:gd name="T55" fmla="*/ 3 h 19"/>
                    <a:gd name="T56" fmla="*/ 8 w 15"/>
                    <a:gd name="T57" fmla="*/ 3 h 19"/>
                    <a:gd name="T58" fmla="*/ 8 w 15"/>
                    <a:gd name="T59" fmla="*/ 3 h 19"/>
                    <a:gd name="T60" fmla="*/ 7 w 15"/>
                    <a:gd name="T61" fmla="*/ 2 h 19"/>
                    <a:gd name="T62" fmla="*/ 7 w 15"/>
                    <a:gd name="T63" fmla="*/ 2 h 19"/>
                    <a:gd name="T64" fmla="*/ 7 w 15"/>
                    <a:gd name="T65" fmla="*/ 2 h 19"/>
                    <a:gd name="T66" fmla="*/ 6 w 15"/>
                    <a:gd name="T67" fmla="*/ 2 h 19"/>
                    <a:gd name="T68" fmla="*/ 6 w 15"/>
                    <a:gd name="T69" fmla="*/ 2 h 19"/>
                    <a:gd name="T70" fmla="*/ 4 w 15"/>
                    <a:gd name="T71" fmla="*/ 1 h 19"/>
                    <a:gd name="T72" fmla="*/ 3 w 15"/>
                    <a:gd name="T73" fmla="*/ 1 h 19"/>
                    <a:gd name="T74" fmla="*/ 3 w 15"/>
                    <a:gd name="T75" fmla="*/ 1 h 19"/>
                    <a:gd name="T76" fmla="*/ 2 w 15"/>
                    <a:gd name="T77" fmla="*/ 0 h 19"/>
                    <a:gd name="T78" fmla="*/ 2 w 15"/>
                    <a:gd name="T79" fmla="*/ 0 h 19"/>
                    <a:gd name="T80" fmla="*/ 1 w 15"/>
                    <a:gd name="T81" fmla="*/ 0 h 19"/>
                    <a:gd name="T82" fmla="*/ 1 w 15"/>
                    <a:gd name="T83" fmla="*/ 0 h 19"/>
                    <a:gd name="T84" fmla="*/ 0 w 15"/>
                    <a:gd name="T85" fmla="*/ 17 h 19"/>
                    <a:gd name="T86" fmla="*/ 9 w 15"/>
                    <a:gd name="T8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19">
                      <a:moveTo>
                        <a:pt x="9" y="19"/>
                      </a:moveTo>
                      <a:cubicBezTo>
                        <a:pt x="9" y="19"/>
                        <a:pt x="9" y="19"/>
                        <a:pt x="9" y="19"/>
                      </a:cubicBezTo>
                      <a:cubicBezTo>
                        <a:pt x="9" y="18"/>
                        <a:pt x="9" y="18"/>
                        <a:pt x="9" y="18"/>
                      </a:cubicBezTo>
                      <a:cubicBezTo>
                        <a:pt x="9" y="18"/>
                        <a:pt x="9" y="18"/>
                        <a:pt x="9" y="18"/>
                      </a:cubicBezTo>
                      <a:cubicBezTo>
                        <a:pt x="9" y="18"/>
                        <a:pt x="10" y="18"/>
                        <a:pt x="10" y="18"/>
                      </a:cubicBezTo>
                      <a:cubicBezTo>
                        <a:pt x="10" y="18"/>
                        <a:pt x="9" y="17"/>
                        <a:pt x="9" y="17"/>
                      </a:cubicBezTo>
                      <a:cubicBezTo>
                        <a:pt x="9" y="17"/>
                        <a:pt x="9" y="17"/>
                        <a:pt x="9" y="17"/>
                      </a:cubicBezTo>
                      <a:cubicBezTo>
                        <a:pt x="9" y="17"/>
                        <a:pt x="9" y="17"/>
                        <a:pt x="9" y="17"/>
                      </a:cubicBezTo>
                      <a:cubicBezTo>
                        <a:pt x="9" y="14"/>
                        <a:pt x="9" y="14"/>
                        <a:pt x="9" y="14"/>
                      </a:cubicBezTo>
                      <a:cubicBezTo>
                        <a:pt x="9" y="14"/>
                        <a:pt x="9" y="14"/>
                        <a:pt x="9" y="14"/>
                      </a:cubicBezTo>
                      <a:cubicBezTo>
                        <a:pt x="3" y="14"/>
                        <a:pt x="3" y="14"/>
                        <a:pt x="3" y="14"/>
                      </a:cubicBezTo>
                      <a:cubicBezTo>
                        <a:pt x="3" y="11"/>
                        <a:pt x="3" y="11"/>
                        <a:pt x="3" y="11"/>
                      </a:cubicBezTo>
                      <a:cubicBezTo>
                        <a:pt x="5" y="10"/>
                        <a:pt x="5" y="10"/>
                        <a:pt x="5" y="10"/>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11" y="10"/>
                        <a:pt x="11" y="10"/>
                        <a:pt x="11" y="10"/>
                      </a:cubicBezTo>
                      <a:cubicBezTo>
                        <a:pt x="11" y="9"/>
                        <a:pt x="11" y="9"/>
                        <a:pt x="11" y="9"/>
                      </a:cubicBezTo>
                      <a:cubicBezTo>
                        <a:pt x="12" y="9"/>
                        <a:pt x="12" y="9"/>
                        <a:pt x="12" y="9"/>
                      </a:cubicBezTo>
                      <a:cubicBezTo>
                        <a:pt x="12" y="9"/>
                        <a:pt x="12" y="9"/>
                        <a:pt x="12" y="9"/>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2" y="6"/>
                        <a:pt x="12" y="6"/>
                        <a:pt x="12" y="6"/>
                      </a:cubicBezTo>
                      <a:cubicBezTo>
                        <a:pt x="12" y="6"/>
                        <a:pt x="13" y="6"/>
                        <a:pt x="13" y="6"/>
                      </a:cubicBezTo>
                      <a:cubicBezTo>
                        <a:pt x="13" y="6"/>
                        <a:pt x="13" y="6"/>
                        <a:pt x="14" y="6"/>
                      </a:cubicBezTo>
                      <a:cubicBezTo>
                        <a:pt x="14" y="6"/>
                        <a:pt x="14" y="6"/>
                        <a:pt x="14" y="6"/>
                      </a:cubicBezTo>
                      <a:cubicBezTo>
                        <a:pt x="14" y="6"/>
                        <a:pt x="14" y="6"/>
                        <a:pt x="14" y="6"/>
                      </a:cubicBezTo>
                      <a:cubicBezTo>
                        <a:pt x="14" y="6"/>
                        <a:pt x="15" y="6"/>
                        <a:pt x="15" y="6"/>
                      </a:cubicBezTo>
                      <a:cubicBezTo>
                        <a:pt x="15" y="6"/>
                        <a:pt x="15" y="6"/>
                        <a:pt x="15" y="6"/>
                      </a:cubicBezTo>
                      <a:cubicBezTo>
                        <a:pt x="15" y="6"/>
                        <a:pt x="15" y="5"/>
                        <a:pt x="15" y="5"/>
                      </a:cubicBezTo>
                      <a:cubicBezTo>
                        <a:pt x="15" y="5"/>
                        <a:pt x="15"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2" y="5"/>
                        <a:pt x="12" y="5"/>
                        <a:pt x="12" y="5"/>
                      </a:cubicBezTo>
                      <a:cubicBezTo>
                        <a:pt x="12" y="4"/>
                        <a:pt x="12"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4"/>
                        <a:pt x="10" y="4"/>
                      </a:cubicBezTo>
                      <a:cubicBezTo>
                        <a:pt x="10" y="4"/>
                        <a:pt x="9" y="4"/>
                        <a:pt x="9" y="4"/>
                      </a:cubicBezTo>
                      <a:cubicBezTo>
                        <a:pt x="9" y="4"/>
                        <a:pt x="9" y="3"/>
                        <a:pt x="9" y="3"/>
                      </a:cubicBezTo>
                      <a:cubicBezTo>
                        <a:pt x="9" y="3"/>
                        <a:pt x="9" y="3"/>
                        <a:pt x="9" y="3"/>
                      </a:cubicBezTo>
                      <a:cubicBezTo>
                        <a:pt x="9" y="3"/>
                        <a:pt x="9" y="3"/>
                        <a:pt x="9" y="3"/>
                      </a:cubicBezTo>
                      <a:cubicBezTo>
                        <a:pt x="9" y="3"/>
                        <a:pt x="8" y="3"/>
                        <a:pt x="8" y="3"/>
                      </a:cubicBezTo>
                      <a:cubicBezTo>
                        <a:pt x="8" y="3"/>
                        <a:pt x="8" y="3"/>
                        <a:pt x="8" y="3"/>
                      </a:cubicBezTo>
                      <a:cubicBezTo>
                        <a:pt x="8" y="3"/>
                        <a:pt x="8" y="3"/>
                        <a:pt x="8" y="3"/>
                      </a:cubicBezTo>
                      <a:cubicBezTo>
                        <a:pt x="8" y="3"/>
                        <a:pt x="8" y="3"/>
                        <a:pt x="8" y="3"/>
                      </a:cubicBezTo>
                      <a:cubicBezTo>
                        <a:pt x="8" y="3"/>
                        <a:pt x="7" y="3"/>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5" y="1"/>
                        <a:pt x="5" y="1"/>
                      </a:cubicBezTo>
                      <a:cubicBezTo>
                        <a:pt x="5" y="1"/>
                        <a:pt x="4" y="1"/>
                        <a:pt x="4" y="1"/>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7"/>
                        <a:pt x="0" y="17"/>
                        <a:pt x="0" y="17"/>
                      </a:cubicBezTo>
                      <a:cubicBezTo>
                        <a:pt x="9" y="18"/>
                        <a:pt x="9" y="18"/>
                        <a:pt x="9" y="18"/>
                      </a:cubicBezTo>
                      <a:lnTo>
                        <a:pt x="9" y="19"/>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 name="Freeform 699">
                  <a:extLst>
                    <a:ext uri="{FF2B5EF4-FFF2-40B4-BE49-F238E27FC236}">
                      <a16:creationId xmlns:a16="http://schemas.microsoft.com/office/drawing/2014/main" id="{1AC1FB1B-EF4F-4A94-9F49-6E43F01C4CA9}"/>
                    </a:ext>
                  </a:extLst>
                </p:cNvPr>
                <p:cNvSpPr>
                  <a:spLocks noEditPoints="1"/>
                </p:cNvSpPr>
                <p:nvPr/>
              </p:nvSpPr>
              <p:spPr bwMode="auto">
                <a:xfrm>
                  <a:off x="9347200" y="5041900"/>
                  <a:ext cx="87312" cy="120650"/>
                </a:xfrm>
                <a:custGeom>
                  <a:avLst/>
                  <a:gdLst>
                    <a:gd name="T0" fmla="*/ 17 w 21"/>
                    <a:gd name="T1" fmla="*/ 22 h 29"/>
                    <a:gd name="T2" fmla="*/ 17 w 21"/>
                    <a:gd name="T3" fmla="*/ 23 h 29"/>
                    <a:gd name="T4" fmla="*/ 17 w 21"/>
                    <a:gd name="T5" fmla="*/ 23 h 29"/>
                    <a:gd name="T6" fmla="*/ 19 w 21"/>
                    <a:gd name="T7" fmla="*/ 23 h 29"/>
                    <a:gd name="T8" fmla="*/ 19 w 21"/>
                    <a:gd name="T9" fmla="*/ 22 h 29"/>
                    <a:gd name="T10" fmla="*/ 17 w 21"/>
                    <a:gd name="T11" fmla="*/ 23 h 29"/>
                    <a:gd name="T12" fmla="*/ 19 w 21"/>
                    <a:gd name="T13" fmla="*/ 24 h 29"/>
                    <a:gd name="T14" fmla="*/ 16 w 21"/>
                    <a:gd name="T15" fmla="*/ 23 h 29"/>
                    <a:gd name="T16" fmla="*/ 17 w 21"/>
                    <a:gd name="T17" fmla="*/ 27 h 29"/>
                    <a:gd name="T18" fmla="*/ 16 w 21"/>
                    <a:gd name="T19" fmla="*/ 27 h 29"/>
                    <a:gd name="T20" fmla="*/ 17 w 21"/>
                    <a:gd name="T21" fmla="*/ 27 h 29"/>
                    <a:gd name="T22" fmla="*/ 17 w 21"/>
                    <a:gd name="T23" fmla="*/ 28 h 29"/>
                    <a:gd name="T24" fmla="*/ 18 w 21"/>
                    <a:gd name="T25" fmla="*/ 25 h 29"/>
                    <a:gd name="T26" fmla="*/ 19 w 21"/>
                    <a:gd name="T27" fmla="*/ 24 h 29"/>
                    <a:gd name="T28" fmla="*/ 17 w 21"/>
                    <a:gd name="T29" fmla="*/ 23 h 29"/>
                    <a:gd name="T30" fmla="*/ 19 w 21"/>
                    <a:gd name="T31" fmla="*/ 25 h 29"/>
                    <a:gd name="T32" fmla="*/ 17 w 21"/>
                    <a:gd name="T33" fmla="*/ 24 h 29"/>
                    <a:gd name="T34" fmla="*/ 17 w 21"/>
                    <a:gd name="T35" fmla="*/ 24 h 29"/>
                    <a:gd name="T36" fmla="*/ 20 w 21"/>
                    <a:gd name="T37" fmla="*/ 20 h 29"/>
                    <a:gd name="T38" fmla="*/ 19 w 21"/>
                    <a:gd name="T39" fmla="*/ 20 h 29"/>
                    <a:gd name="T40" fmla="*/ 20 w 21"/>
                    <a:gd name="T41" fmla="*/ 21 h 29"/>
                    <a:gd name="T42" fmla="*/ 11 w 21"/>
                    <a:gd name="T43" fmla="*/ 4 h 29"/>
                    <a:gd name="T44" fmla="*/ 1 w 21"/>
                    <a:gd name="T45" fmla="*/ 9 h 29"/>
                    <a:gd name="T46" fmla="*/ 1 w 21"/>
                    <a:gd name="T47" fmla="*/ 9 h 29"/>
                    <a:gd name="T48" fmla="*/ 1 w 21"/>
                    <a:gd name="T49" fmla="*/ 9 h 29"/>
                    <a:gd name="T50" fmla="*/ 1 w 21"/>
                    <a:gd name="T51" fmla="*/ 9 h 29"/>
                    <a:gd name="T52" fmla="*/ 1 w 21"/>
                    <a:gd name="T53" fmla="*/ 10 h 29"/>
                    <a:gd name="T54" fmla="*/ 0 w 21"/>
                    <a:gd name="T55" fmla="*/ 10 h 29"/>
                    <a:gd name="T56" fmla="*/ 1 w 21"/>
                    <a:gd name="T57" fmla="*/ 11 h 29"/>
                    <a:gd name="T58" fmla="*/ 1 w 21"/>
                    <a:gd name="T59" fmla="*/ 11 h 29"/>
                    <a:gd name="T60" fmla="*/ 1 w 21"/>
                    <a:gd name="T61" fmla="*/ 12 h 29"/>
                    <a:gd name="T62" fmla="*/ 1 w 21"/>
                    <a:gd name="T63" fmla="*/ 12 h 29"/>
                    <a:gd name="T64" fmla="*/ 2 w 21"/>
                    <a:gd name="T65" fmla="*/ 28 h 29"/>
                    <a:gd name="T66" fmla="*/ 6 w 21"/>
                    <a:gd name="T67" fmla="*/ 28 h 29"/>
                    <a:gd name="T68" fmla="*/ 8 w 21"/>
                    <a:gd name="T69" fmla="*/ 28 h 29"/>
                    <a:gd name="T70" fmla="*/ 11 w 21"/>
                    <a:gd name="T71" fmla="*/ 28 h 29"/>
                    <a:gd name="T72" fmla="*/ 15 w 21"/>
                    <a:gd name="T73" fmla="*/ 28 h 29"/>
                    <a:gd name="T74" fmla="*/ 18 w 21"/>
                    <a:gd name="T75" fmla="*/ 27 h 29"/>
                    <a:gd name="T76" fmla="*/ 17 w 21"/>
                    <a:gd name="T77" fmla="*/ 25 h 29"/>
                    <a:gd name="T78" fmla="*/ 16 w 21"/>
                    <a:gd name="T79" fmla="*/ 23 h 29"/>
                    <a:gd name="T80" fmla="*/ 10 w 21"/>
                    <a:gd name="T81" fmla="*/ 21 h 29"/>
                    <a:gd name="T82" fmla="*/ 11 w 21"/>
                    <a:gd name="T83" fmla="*/ 22 h 29"/>
                    <a:gd name="T84" fmla="*/ 16 w 21"/>
                    <a:gd name="T85" fmla="*/ 22 h 29"/>
                    <a:gd name="T86" fmla="*/ 19 w 21"/>
                    <a:gd name="T87" fmla="*/ 22 h 29"/>
                    <a:gd name="T88" fmla="*/ 20 w 21"/>
                    <a:gd name="T89" fmla="*/ 21 h 29"/>
                    <a:gd name="T90" fmla="*/ 18 w 21"/>
                    <a:gd name="T91" fmla="*/ 20 h 29"/>
                    <a:gd name="T92" fmla="*/ 18 w 21"/>
                    <a:gd name="T93" fmla="*/ 19 h 29"/>
                    <a:gd name="T94" fmla="*/ 17 w 21"/>
                    <a:gd name="T95" fmla="*/ 19 h 29"/>
                    <a:gd name="T96" fmla="*/ 18 w 21"/>
                    <a:gd name="T97" fmla="*/ 20 h 29"/>
                    <a:gd name="T98" fmla="*/ 20 w 21"/>
                    <a:gd name="T99" fmla="*/ 20 h 29"/>
                    <a:gd name="T100" fmla="*/ 21 w 21"/>
                    <a:gd name="T101" fmla="*/ 20 h 29"/>
                    <a:gd name="T102" fmla="*/ 19 w 21"/>
                    <a:gd name="T103" fmla="*/ 21 h 29"/>
                    <a:gd name="T104" fmla="*/ 16 w 21"/>
                    <a:gd name="T105" fmla="*/ 22 h 29"/>
                    <a:gd name="T106" fmla="*/ 15 w 21"/>
                    <a:gd name="T107" fmla="*/ 23 h 29"/>
                    <a:gd name="T108" fmla="*/ 20 w 21"/>
                    <a:gd name="T109" fmla="*/ 23 h 29"/>
                    <a:gd name="T110" fmla="*/ 20 w 21"/>
                    <a:gd name="T111" fmla="*/ 23 h 29"/>
                    <a:gd name="T112" fmla="*/ 19 w 21"/>
                    <a:gd name="T113" fmla="*/ 22 h 29"/>
                    <a:gd name="T114" fmla="*/ 20 w 21"/>
                    <a:gd name="T115" fmla="*/ 23 h 29"/>
                    <a:gd name="T116" fmla="*/ 18 w 21"/>
                    <a:gd name="T117" fmla="*/ 22 h 29"/>
                    <a:gd name="T118" fmla="*/ 20 w 21"/>
                    <a:gd name="T119"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 h="29">
                      <a:moveTo>
                        <a:pt x="17" y="22"/>
                      </a:moveTo>
                      <a:cubicBezTo>
                        <a:pt x="17" y="22"/>
                        <a:pt x="17" y="22"/>
                        <a:pt x="17" y="22"/>
                      </a:cubicBezTo>
                      <a:cubicBezTo>
                        <a:pt x="17" y="22"/>
                        <a:pt x="17" y="22"/>
                        <a:pt x="17" y="22"/>
                      </a:cubicBezTo>
                      <a:cubicBezTo>
                        <a:pt x="17" y="22"/>
                        <a:pt x="17" y="22"/>
                        <a:pt x="17" y="22"/>
                      </a:cubicBezTo>
                      <a:cubicBezTo>
                        <a:pt x="17" y="22"/>
                        <a:pt x="17"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lose/>
                      <a:moveTo>
                        <a:pt x="17" y="23"/>
                      </a:move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lose/>
                      <a:moveTo>
                        <a:pt x="18" y="24"/>
                      </a:moveTo>
                      <a:cubicBezTo>
                        <a:pt x="18" y="24"/>
                        <a:pt x="18" y="24"/>
                        <a:pt x="18" y="24"/>
                      </a:cubicBezTo>
                      <a:cubicBezTo>
                        <a:pt x="18" y="24"/>
                        <a:pt x="18" y="24"/>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4"/>
                        <a:pt x="18" y="24"/>
                      </a:cubicBezTo>
                      <a:cubicBezTo>
                        <a:pt x="18" y="24"/>
                        <a:pt x="18" y="24"/>
                        <a:pt x="18" y="24"/>
                      </a:cubicBezTo>
                      <a:close/>
                      <a:moveTo>
                        <a:pt x="19" y="23"/>
                      </a:move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2"/>
                        <a:pt x="19" y="22"/>
                      </a:cubicBezTo>
                      <a:cubicBezTo>
                        <a:pt x="19" y="22"/>
                        <a:pt x="19" y="22"/>
                        <a:pt x="19" y="22"/>
                      </a:cubicBezTo>
                      <a:cubicBezTo>
                        <a:pt x="19"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7" y="22"/>
                      </a:cubicBezTo>
                      <a:cubicBezTo>
                        <a:pt x="17" y="22"/>
                        <a:pt x="17" y="22"/>
                        <a:pt x="17" y="22"/>
                      </a:cubicBezTo>
                      <a:cubicBezTo>
                        <a:pt x="17" y="22"/>
                        <a:pt x="17" y="22"/>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4"/>
                      </a:cubicBezTo>
                      <a:cubicBezTo>
                        <a:pt x="19" y="24"/>
                        <a:pt x="19" y="24"/>
                        <a:pt x="19" y="24"/>
                      </a:cubicBezTo>
                      <a:cubicBezTo>
                        <a:pt x="20" y="24"/>
                        <a:pt x="20" y="24"/>
                        <a:pt x="20" y="24"/>
                      </a:cubicBezTo>
                      <a:cubicBezTo>
                        <a:pt x="20" y="23"/>
                        <a:pt x="20" y="23"/>
                        <a:pt x="20" y="23"/>
                      </a:cubicBezTo>
                      <a:cubicBezTo>
                        <a:pt x="20" y="23"/>
                        <a:pt x="20" y="23"/>
                        <a:pt x="20" y="23"/>
                      </a:cubicBezTo>
                      <a:cubicBezTo>
                        <a:pt x="20" y="23"/>
                        <a:pt x="20" y="23"/>
                        <a:pt x="19" y="23"/>
                      </a:cubicBezTo>
                      <a:close/>
                      <a:moveTo>
                        <a:pt x="16" y="23"/>
                      </a:moveTo>
                      <a:cubicBezTo>
                        <a:pt x="16" y="23"/>
                        <a:pt x="16" y="23"/>
                        <a:pt x="16" y="23"/>
                      </a:cubicBezTo>
                      <a:cubicBezTo>
                        <a:pt x="16" y="23"/>
                        <a:pt x="16" y="23"/>
                        <a:pt x="17" y="23"/>
                      </a:cubicBezTo>
                      <a:cubicBezTo>
                        <a:pt x="17" y="23"/>
                        <a:pt x="17" y="23"/>
                        <a:pt x="17" y="23"/>
                      </a:cubicBezTo>
                      <a:cubicBezTo>
                        <a:pt x="17" y="23"/>
                        <a:pt x="17" y="23"/>
                        <a:pt x="17" y="23"/>
                      </a:cubicBezTo>
                      <a:cubicBezTo>
                        <a:pt x="17" y="23"/>
                        <a:pt x="17"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lose/>
                      <a:moveTo>
                        <a:pt x="17" y="27"/>
                      </a:move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lose/>
                      <a:moveTo>
                        <a:pt x="17" y="27"/>
                      </a:moveTo>
                      <a:cubicBezTo>
                        <a:pt x="17" y="27"/>
                        <a:pt x="17" y="27"/>
                        <a:pt x="17" y="27"/>
                      </a:cubicBezTo>
                      <a:cubicBezTo>
                        <a:pt x="17" y="27"/>
                        <a:pt x="17" y="27"/>
                        <a:pt x="17" y="27"/>
                      </a:cubicBezTo>
                      <a:cubicBezTo>
                        <a:pt x="17" y="27"/>
                        <a:pt x="17" y="27"/>
                        <a:pt x="17" y="27"/>
                      </a:cubicBezTo>
                      <a:cubicBezTo>
                        <a:pt x="17" y="27"/>
                        <a:pt x="17" y="27"/>
                        <a:pt x="17" y="27"/>
                      </a:cubicBezTo>
                      <a:cubicBezTo>
                        <a:pt x="17" y="27"/>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7"/>
                      </a:cubicBezTo>
                      <a:cubicBezTo>
                        <a:pt x="17" y="27"/>
                        <a:pt x="17" y="27"/>
                        <a:pt x="17" y="27"/>
                      </a:cubicBezTo>
                      <a:cubicBezTo>
                        <a:pt x="17" y="27"/>
                        <a:pt x="17" y="27"/>
                        <a:pt x="17" y="27"/>
                      </a:cubicBezTo>
                      <a:close/>
                      <a:moveTo>
                        <a:pt x="18" y="25"/>
                      </a:move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lose/>
                      <a:moveTo>
                        <a:pt x="19" y="24"/>
                      </a:moveTo>
                      <a:cubicBezTo>
                        <a:pt x="19" y="24"/>
                        <a:pt x="19" y="24"/>
                        <a:pt x="19" y="24"/>
                      </a:cubicBezTo>
                      <a:cubicBezTo>
                        <a:pt x="19" y="24"/>
                        <a:pt x="19" y="24"/>
                        <a:pt x="19" y="24"/>
                      </a:cubicBezTo>
                      <a:cubicBezTo>
                        <a:pt x="18" y="24"/>
                        <a:pt x="18" y="23"/>
                        <a:pt x="18" y="23"/>
                      </a:cubicBezTo>
                      <a:cubicBezTo>
                        <a:pt x="18"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6" y="23"/>
                        <a:pt x="16" y="23"/>
                        <a:pt x="16" y="23"/>
                      </a:cubicBezTo>
                      <a:cubicBezTo>
                        <a:pt x="16" y="23"/>
                        <a:pt x="17" y="23"/>
                        <a:pt x="17" y="23"/>
                      </a:cubicBezTo>
                      <a:cubicBezTo>
                        <a:pt x="17" y="23"/>
                        <a:pt x="17" y="23"/>
                        <a:pt x="17" y="23"/>
                      </a:cubicBezTo>
                      <a:cubicBezTo>
                        <a:pt x="17" y="23"/>
                        <a:pt x="17" y="23"/>
                        <a:pt x="17" y="23"/>
                      </a:cubicBezTo>
                      <a:cubicBezTo>
                        <a:pt x="17" y="23"/>
                        <a:pt x="18" y="23"/>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9" y="24"/>
                      </a:cubicBezTo>
                      <a:cubicBezTo>
                        <a:pt x="19" y="24"/>
                        <a:pt x="19" y="24"/>
                        <a:pt x="19" y="24"/>
                      </a:cubicBezTo>
                      <a:cubicBezTo>
                        <a:pt x="19" y="24"/>
                        <a:pt x="19" y="24"/>
                        <a:pt x="19" y="24"/>
                      </a:cubicBezTo>
                      <a:cubicBezTo>
                        <a:pt x="19" y="24"/>
                        <a:pt x="19" y="24"/>
                        <a:pt x="19" y="25"/>
                      </a:cubicBezTo>
                      <a:cubicBezTo>
                        <a:pt x="19" y="25"/>
                        <a:pt x="19" y="25"/>
                        <a:pt x="19" y="25"/>
                      </a:cubicBezTo>
                      <a:cubicBezTo>
                        <a:pt x="19" y="25"/>
                        <a:pt x="19" y="25"/>
                        <a:pt x="19" y="25"/>
                      </a:cubicBezTo>
                      <a:cubicBezTo>
                        <a:pt x="20" y="25"/>
                        <a:pt x="19" y="25"/>
                        <a:pt x="20" y="25"/>
                      </a:cubicBezTo>
                      <a:cubicBezTo>
                        <a:pt x="20" y="25"/>
                        <a:pt x="20" y="25"/>
                        <a:pt x="20" y="25"/>
                      </a:cubicBezTo>
                      <a:cubicBezTo>
                        <a:pt x="20" y="25"/>
                        <a:pt x="20" y="25"/>
                        <a:pt x="20" y="24"/>
                      </a:cubicBezTo>
                      <a:cubicBezTo>
                        <a:pt x="19" y="24"/>
                        <a:pt x="19" y="24"/>
                        <a:pt x="19" y="24"/>
                      </a:cubicBezTo>
                      <a:close/>
                      <a:moveTo>
                        <a:pt x="17" y="24"/>
                      </a:move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lose/>
                      <a:moveTo>
                        <a:pt x="20" y="20"/>
                      </a:move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20" y="20"/>
                      </a:cubicBezTo>
                      <a:cubicBezTo>
                        <a:pt x="20" y="20"/>
                        <a:pt x="20" y="20"/>
                        <a:pt x="20" y="20"/>
                      </a:cubicBezTo>
                      <a:cubicBezTo>
                        <a:pt x="20" y="20"/>
                        <a:pt x="20" y="20"/>
                        <a:pt x="20" y="20"/>
                      </a:cubicBezTo>
                      <a:cubicBezTo>
                        <a:pt x="20" y="20"/>
                        <a:pt x="20" y="20"/>
                        <a:pt x="20" y="20"/>
                      </a:cubicBezTo>
                      <a:cubicBezTo>
                        <a:pt x="20" y="20"/>
                        <a:pt x="20" y="20"/>
                        <a:pt x="20" y="21"/>
                      </a:cubicBezTo>
                      <a:cubicBezTo>
                        <a:pt x="20" y="21"/>
                        <a:pt x="20" y="21"/>
                        <a:pt x="20" y="21"/>
                      </a:cubicBezTo>
                      <a:cubicBezTo>
                        <a:pt x="20" y="21"/>
                        <a:pt x="20" y="20"/>
                        <a:pt x="20" y="20"/>
                      </a:cubicBezTo>
                      <a:close/>
                      <a:moveTo>
                        <a:pt x="21" y="20"/>
                      </a:moveTo>
                      <a:cubicBezTo>
                        <a:pt x="21" y="20"/>
                        <a:pt x="21" y="20"/>
                        <a:pt x="21" y="20"/>
                      </a:cubicBezTo>
                      <a:cubicBezTo>
                        <a:pt x="21" y="20"/>
                        <a:pt x="21" y="20"/>
                        <a:pt x="21" y="20"/>
                      </a:cubicBezTo>
                      <a:cubicBezTo>
                        <a:pt x="15" y="13"/>
                        <a:pt x="15" y="13"/>
                        <a:pt x="15" y="13"/>
                      </a:cubicBezTo>
                      <a:cubicBezTo>
                        <a:pt x="15" y="12"/>
                        <a:pt x="15" y="12"/>
                        <a:pt x="15" y="12"/>
                      </a:cubicBezTo>
                      <a:cubicBezTo>
                        <a:pt x="13" y="12"/>
                        <a:pt x="13" y="12"/>
                        <a:pt x="13" y="12"/>
                      </a:cubicBezTo>
                      <a:cubicBezTo>
                        <a:pt x="13" y="5"/>
                        <a:pt x="13" y="5"/>
                        <a:pt x="13" y="5"/>
                      </a:cubicBezTo>
                      <a:cubicBezTo>
                        <a:pt x="11" y="5"/>
                        <a:pt x="11" y="5"/>
                        <a:pt x="11" y="5"/>
                      </a:cubicBezTo>
                      <a:cubicBezTo>
                        <a:pt x="11" y="4"/>
                        <a:pt x="11" y="4"/>
                        <a:pt x="11" y="4"/>
                      </a:cubicBezTo>
                      <a:cubicBezTo>
                        <a:pt x="9" y="3"/>
                        <a:pt x="9" y="3"/>
                        <a:pt x="9" y="3"/>
                      </a:cubicBezTo>
                      <a:cubicBezTo>
                        <a:pt x="9" y="3"/>
                        <a:pt x="9" y="3"/>
                        <a:pt x="9" y="3"/>
                      </a:cubicBezTo>
                      <a:cubicBezTo>
                        <a:pt x="9" y="2"/>
                        <a:pt x="9" y="2"/>
                        <a:pt x="9" y="2"/>
                      </a:cubicBezTo>
                      <a:cubicBezTo>
                        <a:pt x="10" y="1"/>
                        <a:pt x="10" y="1"/>
                        <a:pt x="10" y="1"/>
                      </a:cubicBezTo>
                      <a:cubicBezTo>
                        <a:pt x="1" y="0"/>
                        <a:pt x="1" y="0"/>
                        <a:pt x="1" y="0"/>
                      </a:cubicBezTo>
                      <a:cubicBezTo>
                        <a:pt x="1" y="8"/>
                        <a:pt x="1" y="8"/>
                        <a:pt x="1" y="8"/>
                      </a:cubicBezTo>
                      <a:cubicBezTo>
                        <a:pt x="1" y="8"/>
                        <a:pt x="1" y="8"/>
                        <a:pt x="1" y="8"/>
                      </a:cubicBezTo>
                      <a:cubicBezTo>
                        <a:pt x="1" y="8"/>
                        <a:pt x="1" y="8"/>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1"/>
                        <a:pt x="0" y="11"/>
                      </a:cubicBezTo>
                      <a:cubicBezTo>
                        <a:pt x="0" y="11"/>
                        <a:pt x="0" y="11"/>
                        <a:pt x="0"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1" y="11"/>
                        <a:pt x="1" y="11"/>
                      </a:cubicBezTo>
                      <a:cubicBezTo>
                        <a:pt x="1" y="11"/>
                        <a:pt x="1" y="11"/>
                        <a:pt x="1" y="11"/>
                      </a:cubicBezTo>
                      <a:cubicBezTo>
                        <a:pt x="1" y="11"/>
                        <a:pt x="1" y="11"/>
                        <a:pt x="1" y="11"/>
                      </a:cubicBezTo>
                      <a:cubicBezTo>
                        <a:pt x="1" y="11"/>
                        <a:pt x="1" y="11"/>
                        <a:pt x="1" y="11"/>
                      </a:cubicBezTo>
                      <a:cubicBezTo>
                        <a:pt x="1" y="11"/>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2" y="12"/>
                        <a:pt x="2" y="12"/>
                      </a:cubicBezTo>
                      <a:cubicBezTo>
                        <a:pt x="2" y="28"/>
                        <a:pt x="2" y="28"/>
                        <a:pt x="2" y="28"/>
                      </a:cubicBezTo>
                      <a:cubicBezTo>
                        <a:pt x="2" y="28"/>
                        <a:pt x="2" y="28"/>
                        <a:pt x="2" y="28"/>
                      </a:cubicBezTo>
                      <a:cubicBezTo>
                        <a:pt x="2" y="28"/>
                        <a:pt x="2" y="28"/>
                        <a:pt x="2" y="28"/>
                      </a:cubicBezTo>
                      <a:cubicBezTo>
                        <a:pt x="2" y="28"/>
                        <a:pt x="2" y="28"/>
                        <a:pt x="2" y="28"/>
                      </a:cubicBezTo>
                      <a:cubicBezTo>
                        <a:pt x="2" y="28"/>
                        <a:pt x="3" y="28"/>
                        <a:pt x="3" y="28"/>
                      </a:cubicBezTo>
                      <a:cubicBezTo>
                        <a:pt x="3" y="28"/>
                        <a:pt x="3" y="28"/>
                        <a:pt x="3" y="28"/>
                      </a:cubicBezTo>
                      <a:cubicBezTo>
                        <a:pt x="4" y="28"/>
                        <a:pt x="4" y="28"/>
                        <a:pt x="4" y="28"/>
                      </a:cubicBezTo>
                      <a:cubicBezTo>
                        <a:pt x="4" y="28"/>
                        <a:pt x="4" y="28"/>
                        <a:pt x="4" y="28"/>
                      </a:cubicBezTo>
                      <a:cubicBezTo>
                        <a:pt x="4" y="28"/>
                        <a:pt x="5" y="28"/>
                        <a:pt x="5" y="28"/>
                      </a:cubicBezTo>
                      <a:cubicBezTo>
                        <a:pt x="5" y="28"/>
                        <a:pt x="5" y="28"/>
                        <a:pt x="5" y="28"/>
                      </a:cubicBezTo>
                      <a:cubicBezTo>
                        <a:pt x="5" y="28"/>
                        <a:pt x="5" y="28"/>
                        <a:pt x="6" y="28"/>
                      </a:cubicBezTo>
                      <a:cubicBezTo>
                        <a:pt x="6" y="28"/>
                        <a:pt x="6" y="28"/>
                        <a:pt x="6" y="28"/>
                      </a:cubicBezTo>
                      <a:cubicBezTo>
                        <a:pt x="6" y="28"/>
                        <a:pt x="6" y="28"/>
                        <a:pt x="6" y="28"/>
                      </a:cubicBezTo>
                      <a:cubicBezTo>
                        <a:pt x="6" y="28"/>
                        <a:pt x="6"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10" y="28"/>
                      </a:cubicBezTo>
                      <a:cubicBezTo>
                        <a:pt x="10" y="28"/>
                        <a:pt x="10" y="28"/>
                        <a:pt x="10" y="28"/>
                      </a:cubicBezTo>
                      <a:cubicBezTo>
                        <a:pt x="10" y="28"/>
                        <a:pt x="10" y="28"/>
                        <a:pt x="10" y="28"/>
                      </a:cubicBezTo>
                      <a:cubicBezTo>
                        <a:pt x="10" y="28"/>
                        <a:pt x="11" y="28"/>
                        <a:pt x="11" y="28"/>
                      </a:cubicBezTo>
                      <a:cubicBezTo>
                        <a:pt x="11" y="28"/>
                        <a:pt x="11" y="28"/>
                        <a:pt x="11" y="28"/>
                      </a:cubicBezTo>
                      <a:cubicBezTo>
                        <a:pt x="11" y="28"/>
                        <a:pt x="11" y="28"/>
                        <a:pt x="11" y="28"/>
                      </a:cubicBezTo>
                      <a:cubicBezTo>
                        <a:pt x="12" y="29"/>
                        <a:pt x="12" y="29"/>
                        <a:pt x="12" y="29"/>
                      </a:cubicBezTo>
                      <a:cubicBezTo>
                        <a:pt x="12" y="29"/>
                        <a:pt x="12" y="29"/>
                        <a:pt x="12" y="29"/>
                      </a:cubicBezTo>
                      <a:cubicBezTo>
                        <a:pt x="12" y="29"/>
                        <a:pt x="12" y="29"/>
                        <a:pt x="12" y="29"/>
                      </a:cubicBezTo>
                      <a:cubicBezTo>
                        <a:pt x="13" y="29"/>
                        <a:pt x="13" y="29"/>
                        <a:pt x="13" y="29"/>
                      </a:cubicBezTo>
                      <a:cubicBezTo>
                        <a:pt x="13" y="29"/>
                        <a:pt x="13" y="29"/>
                        <a:pt x="13" y="29"/>
                      </a:cubicBezTo>
                      <a:cubicBezTo>
                        <a:pt x="13" y="29"/>
                        <a:pt x="13" y="29"/>
                        <a:pt x="13" y="29"/>
                      </a:cubicBezTo>
                      <a:cubicBezTo>
                        <a:pt x="13" y="29"/>
                        <a:pt x="13" y="29"/>
                        <a:pt x="14" y="29"/>
                      </a:cubicBezTo>
                      <a:cubicBezTo>
                        <a:pt x="14" y="28"/>
                        <a:pt x="14" y="28"/>
                        <a:pt x="15" y="28"/>
                      </a:cubicBezTo>
                      <a:cubicBezTo>
                        <a:pt x="15" y="28"/>
                        <a:pt x="15" y="28"/>
                        <a:pt x="15" y="28"/>
                      </a:cubicBezTo>
                      <a:cubicBezTo>
                        <a:pt x="15" y="28"/>
                        <a:pt x="15" y="28"/>
                        <a:pt x="15" y="28"/>
                      </a:cubicBezTo>
                      <a:cubicBezTo>
                        <a:pt x="15" y="28"/>
                        <a:pt x="15" y="28"/>
                        <a:pt x="15" y="28"/>
                      </a:cubicBezTo>
                      <a:cubicBezTo>
                        <a:pt x="15" y="28"/>
                        <a:pt x="15" y="27"/>
                        <a:pt x="16" y="27"/>
                      </a:cubicBezTo>
                      <a:cubicBezTo>
                        <a:pt x="16" y="27"/>
                        <a:pt x="16" y="27"/>
                        <a:pt x="16" y="27"/>
                      </a:cubicBezTo>
                      <a:cubicBezTo>
                        <a:pt x="16" y="27"/>
                        <a:pt x="16" y="27"/>
                        <a:pt x="16" y="27"/>
                      </a:cubicBezTo>
                      <a:cubicBezTo>
                        <a:pt x="16" y="27"/>
                        <a:pt x="17" y="27"/>
                        <a:pt x="17" y="27"/>
                      </a:cubicBezTo>
                      <a:cubicBezTo>
                        <a:pt x="17" y="27"/>
                        <a:pt x="17" y="27"/>
                        <a:pt x="17" y="27"/>
                      </a:cubicBezTo>
                      <a:cubicBezTo>
                        <a:pt x="17" y="27"/>
                        <a:pt x="17"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7" y="25"/>
                        <a:pt x="17" y="25"/>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6" y="24"/>
                        <a:pt x="16" y="24"/>
                      </a:cubicBezTo>
                      <a:cubicBezTo>
                        <a:pt x="16" y="23"/>
                        <a:pt x="16" y="23"/>
                        <a:pt x="16" y="23"/>
                      </a:cubicBezTo>
                      <a:cubicBezTo>
                        <a:pt x="16" y="23"/>
                        <a:pt x="16" y="23"/>
                        <a:pt x="16" y="23"/>
                      </a:cubicBezTo>
                      <a:cubicBezTo>
                        <a:pt x="16" y="23"/>
                        <a:pt x="16" y="23"/>
                        <a:pt x="16" y="23"/>
                      </a:cubicBezTo>
                      <a:cubicBezTo>
                        <a:pt x="15" y="23"/>
                        <a:pt x="15" y="23"/>
                        <a:pt x="15" y="23"/>
                      </a:cubicBezTo>
                      <a:cubicBezTo>
                        <a:pt x="14" y="23"/>
                        <a:pt x="14" y="22"/>
                        <a:pt x="14" y="22"/>
                      </a:cubicBezTo>
                      <a:cubicBezTo>
                        <a:pt x="14" y="22"/>
                        <a:pt x="13" y="22"/>
                        <a:pt x="13" y="22"/>
                      </a:cubicBezTo>
                      <a:cubicBezTo>
                        <a:pt x="13" y="22"/>
                        <a:pt x="13" y="22"/>
                        <a:pt x="13" y="22"/>
                      </a:cubicBezTo>
                      <a:cubicBezTo>
                        <a:pt x="13" y="22"/>
                        <a:pt x="13" y="22"/>
                        <a:pt x="13" y="22"/>
                      </a:cubicBezTo>
                      <a:cubicBezTo>
                        <a:pt x="13" y="22"/>
                        <a:pt x="13" y="22"/>
                        <a:pt x="13" y="22"/>
                      </a:cubicBezTo>
                      <a:cubicBezTo>
                        <a:pt x="12" y="22"/>
                        <a:pt x="12" y="22"/>
                        <a:pt x="12" y="22"/>
                      </a:cubicBezTo>
                      <a:cubicBezTo>
                        <a:pt x="12" y="22"/>
                        <a:pt x="11" y="22"/>
                        <a:pt x="11" y="22"/>
                      </a:cubicBezTo>
                      <a:cubicBezTo>
                        <a:pt x="11" y="22"/>
                        <a:pt x="11" y="22"/>
                        <a:pt x="11" y="21"/>
                      </a:cubicBezTo>
                      <a:cubicBezTo>
                        <a:pt x="11" y="21"/>
                        <a:pt x="10" y="21"/>
                        <a:pt x="10" y="21"/>
                      </a:cubicBezTo>
                      <a:cubicBezTo>
                        <a:pt x="10" y="21"/>
                        <a:pt x="10" y="21"/>
                        <a:pt x="10" y="21"/>
                      </a:cubicBezTo>
                      <a:cubicBezTo>
                        <a:pt x="10" y="21"/>
                        <a:pt x="10" y="21"/>
                        <a:pt x="10" y="21"/>
                      </a:cubicBezTo>
                      <a:cubicBezTo>
                        <a:pt x="9" y="22"/>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2"/>
                      </a:cubicBezTo>
                      <a:cubicBezTo>
                        <a:pt x="11" y="22"/>
                        <a:pt x="11" y="22"/>
                        <a:pt x="11" y="22"/>
                      </a:cubicBezTo>
                      <a:cubicBezTo>
                        <a:pt x="11" y="22"/>
                        <a:pt x="12" y="22"/>
                        <a:pt x="12" y="22"/>
                      </a:cubicBezTo>
                      <a:cubicBezTo>
                        <a:pt x="12" y="22"/>
                        <a:pt x="12" y="22"/>
                        <a:pt x="12" y="22"/>
                      </a:cubicBezTo>
                      <a:cubicBezTo>
                        <a:pt x="13" y="22"/>
                        <a:pt x="13" y="22"/>
                        <a:pt x="13" y="22"/>
                      </a:cubicBezTo>
                      <a:cubicBezTo>
                        <a:pt x="13" y="22"/>
                        <a:pt x="13" y="22"/>
                        <a:pt x="13" y="22"/>
                      </a:cubicBezTo>
                      <a:cubicBezTo>
                        <a:pt x="13" y="22"/>
                        <a:pt x="14" y="22"/>
                        <a:pt x="14" y="22"/>
                      </a:cubicBezTo>
                      <a:cubicBezTo>
                        <a:pt x="14" y="22"/>
                        <a:pt x="14" y="22"/>
                        <a:pt x="14" y="22"/>
                      </a:cubicBezTo>
                      <a:cubicBezTo>
                        <a:pt x="14" y="22"/>
                        <a:pt x="14" y="22"/>
                        <a:pt x="15" y="22"/>
                      </a:cubicBezTo>
                      <a:cubicBezTo>
                        <a:pt x="15" y="22"/>
                        <a:pt x="15" y="22"/>
                        <a:pt x="15" y="22"/>
                      </a:cubicBezTo>
                      <a:cubicBezTo>
                        <a:pt x="15" y="22"/>
                        <a:pt x="16" y="22"/>
                        <a:pt x="16" y="22"/>
                      </a:cubicBezTo>
                      <a:cubicBezTo>
                        <a:pt x="16" y="22"/>
                        <a:pt x="16" y="22"/>
                        <a:pt x="16" y="22"/>
                      </a:cubicBezTo>
                      <a:cubicBezTo>
                        <a:pt x="16" y="22"/>
                        <a:pt x="16"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1"/>
                        <a:pt x="18" y="22"/>
                        <a:pt x="18" y="22"/>
                      </a:cubicBezTo>
                      <a:cubicBezTo>
                        <a:pt x="18" y="22"/>
                        <a:pt x="19" y="22"/>
                        <a:pt x="19" y="22"/>
                      </a:cubicBezTo>
                      <a:cubicBezTo>
                        <a:pt x="19" y="22"/>
                        <a:pt x="19" y="22"/>
                        <a:pt x="19" y="22"/>
                      </a:cubicBezTo>
                      <a:cubicBezTo>
                        <a:pt x="19" y="21"/>
                        <a:pt x="19" y="21"/>
                        <a:pt x="19" y="21"/>
                      </a:cubicBezTo>
                      <a:cubicBezTo>
                        <a:pt x="19" y="21"/>
                        <a:pt x="19" y="22"/>
                        <a:pt x="19" y="22"/>
                      </a:cubicBezTo>
                      <a:cubicBezTo>
                        <a:pt x="19" y="22"/>
                        <a:pt x="19"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19"/>
                        <a:pt x="18" y="19"/>
                        <a:pt x="18" y="19"/>
                      </a:cubicBezTo>
                      <a:cubicBezTo>
                        <a:pt x="18" y="19"/>
                        <a:pt x="18" y="19"/>
                        <a:pt x="18" y="19"/>
                      </a:cubicBezTo>
                      <a:cubicBezTo>
                        <a:pt x="18" y="19"/>
                        <a:pt x="18" y="20"/>
                        <a:pt x="18" y="20"/>
                      </a:cubicBezTo>
                      <a:cubicBezTo>
                        <a:pt x="18" y="20"/>
                        <a:pt x="18" y="20"/>
                        <a:pt x="18" y="20"/>
                      </a:cubicBezTo>
                      <a:cubicBezTo>
                        <a:pt x="18" y="20"/>
                        <a:pt x="18" y="19"/>
                        <a:pt x="18" y="19"/>
                      </a:cubicBezTo>
                      <a:cubicBezTo>
                        <a:pt x="18" y="19"/>
                        <a:pt x="18" y="19"/>
                        <a:pt x="18" y="19"/>
                      </a:cubicBezTo>
                      <a:cubicBezTo>
                        <a:pt x="18" y="19"/>
                        <a:pt x="18" y="19"/>
                        <a:pt x="18" y="19"/>
                      </a:cubicBezTo>
                      <a:cubicBezTo>
                        <a:pt x="18"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20" y="20"/>
                      </a:cubicBezTo>
                      <a:cubicBezTo>
                        <a:pt x="20" y="20"/>
                        <a:pt x="20" y="20"/>
                        <a:pt x="20" y="20"/>
                      </a:cubicBezTo>
                      <a:cubicBezTo>
                        <a:pt x="20" y="20"/>
                        <a:pt x="20" y="20"/>
                        <a:pt x="20" y="20"/>
                      </a:cubicBezTo>
                      <a:cubicBezTo>
                        <a:pt x="20" y="20"/>
                        <a:pt x="20"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lose/>
                      <a:moveTo>
                        <a:pt x="19" y="21"/>
                      </a:moveTo>
                      <a:cubicBezTo>
                        <a:pt x="19" y="21"/>
                        <a:pt x="19" y="21"/>
                        <a:pt x="19" y="21"/>
                      </a:cubicBezTo>
                      <a:cubicBezTo>
                        <a:pt x="19" y="21"/>
                        <a:pt x="19" y="21"/>
                        <a:pt x="19" y="21"/>
                      </a:cubicBezTo>
                      <a:cubicBezTo>
                        <a:pt x="19"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19" y="21"/>
                      </a:cubicBezTo>
                      <a:cubicBezTo>
                        <a:pt x="19" y="21"/>
                        <a:pt x="19" y="21"/>
                        <a:pt x="19" y="21"/>
                      </a:cubicBezTo>
                      <a:cubicBezTo>
                        <a:pt x="19" y="21"/>
                        <a:pt x="19" y="21"/>
                        <a:pt x="19" y="21"/>
                      </a:cubicBezTo>
                      <a:cubicBezTo>
                        <a:pt x="19" y="21"/>
                        <a:pt x="19" y="21"/>
                        <a:pt x="19" y="21"/>
                      </a:cubicBezTo>
                      <a:close/>
                      <a:moveTo>
                        <a:pt x="16" y="22"/>
                      </a:move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lose/>
                      <a:moveTo>
                        <a:pt x="16" y="23"/>
                      </a:moveTo>
                      <a:cubicBezTo>
                        <a:pt x="16" y="23"/>
                        <a:pt x="16" y="23"/>
                        <a:pt x="16"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6" y="23"/>
                        <a:pt x="16" y="23"/>
                      </a:cubicBezTo>
                      <a:cubicBezTo>
                        <a:pt x="16" y="23"/>
                        <a:pt x="16" y="23"/>
                        <a:pt x="16" y="23"/>
                      </a:cubicBezTo>
                      <a:cubicBezTo>
                        <a:pt x="16" y="23"/>
                        <a:pt x="16" y="23"/>
                        <a:pt x="16" y="23"/>
                      </a:cubicBezTo>
                      <a:close/>
                      <a:moveTo>
                        <a:pt x="20" y="23"/>
                      </a:move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20" y="23"/>
                      </a:moveTo>
                      <a:cubicBezTo>
                        <a:pt x="20" y="23"/>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3"/>
                        <a:pt x="19" y="23"/>
                      </a:cubicBezTo>
                      <a:cubicBezTo>
                        <a:pt x="19" y="23"/>
                        <a:pt x="19" y="23"/>
                        <a:pt x="19" y="23"/>
                      </a:cubicBezTo>
                      <a:cubicBezTo>
                        <a:pt x="19" y="23"/>
                        <a:pt x="19"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18" y="22"/>
                      </a:moveTo>
                      <a:cubicBezTo>
                        <a:pt x="18" y="22"/>
                        <a:pt x="18" y="22"/>
                        <a:pt x="18" y="22"/>
                      </a:cubicBezTo>
                      <a:cubicBezTo>
                        <a:pt x="18" y="22"/>
                        <a:pt x="18"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lose/>
                      <a:moveTo>
                        <a:pt x="21" y="23"/>
                      </a:moveTo>
                      <a:cubicBezTo>
                        <a:pt x="21" y="23"/>
                        <a:pt x="21" y="23"/>
                        <a:pt x="21" y="23"/>
                      </a:cubicBezTo>
                      <a:cubicBezTo>
                        <a:pt x="21" y="23"/>
                        <a:pt x="21" y="23"/>
                        <a:pt x="21" y="23"/>
                      </a:cubicBezTo>
                      <a:cubicBezTo>
                        <a:pt x="21" y="23"/>
                        <a:pt x="21" y="23"/>
                        <a:pt x="21" y="23"/>
                      </a:cubicBezTo>
                      <a:cubicBezTo>
                        <a:pt x="21" y="23"/>
                        <a:pt x="21" y="23"/>
                        <a:pt x="20" y="23"/>
                      </a:cubicBezTo>
                      <a:cubicBezTo>
                        <a:pt x="20" y="23"/>
                        <a:pt x="20" y="23"/>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3"/>
                      </a:cubicBezTo>
                      <a:cubicBezTo>
                        <a:pt x="21" y="23"/>
                        <a:pt x="21" y="23"/>
                        <a:pt x="21" y="2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700">
                  <a:extLst>
                    <a:ext uri="{FF2B5EF4-FFF2-40B4-BE49-F238E27FC236}">
                      <a16:creationId xmlns:a16="http://schemas.microsoft.com/office/drawing/2014/main" id="{8507BA2C-E746-40C9-A8FA-82712EAEADA7}"/>
                    </a:ext>
                  </a:extLst>
                </p:cNvPr>
                <p:cNvSpPr>
                  <a:spLocks noEditPoints="1"/>
                </p:cNvSpPr>
                <p:nvPr/>
              </p:nvSpPr>
              <p:spPr bwMode="auto">
                <a:xfrm>
                  <a:off x="9558338" y="5029200"/>
                  <a:ext cx="96837" cy="46038"/>
                </a:xfrm>
                <a:custGeom>
                  <a:avLst/>
                  <a:gdLst>
                    <a:gd name="T0" fmla="*/ 6 w 23"/>
                    <a:gd name="T1" fmla="*/ 1 h 11"/>
                    <a:gd name="T2" fmla="*/ 6 w 23"/>
                    <a:gd name="T3" fmla="*/ 2 h 11"/>
                    <a:gd name="T4" fmla="*/ 8 w 23"/>
                    <a:gd name="T5" fmla="*/ 0 h 11"/>
                    <a:gd name="T6" fmla="*/ 8 w 23"/>
                    <a:gd name="T7" fmla="*/ 0 h 11"/>
                    <a:gd name="T8" fmla="*/ 9 w 23"/>
                    <a:gd name="T9" fmla="*/ 0 h 11"/>
                    <a:gd name="T10" fmla="*/ 8 w 23"/>
                    <a:gd name="T11" fmla="*/ 0 h 11"/>
                    <a:gd name="T12" fmla="*/ 8 w 23"/>
                    <a:gd name="T13" fmla="*/ 0 h 11"/>
                    <a:gd name="T14" fmla="*/ 20 w 23"/>
                    <a:gd name="T15" fmla="*/ 2 h 11"/>
                    <a:gd name="T16" fmla="*/ 20 w 23"/>
                    <a:gd name="T17" fmla="*/ 2 h 11"/>
                    <a:gd name="T18" fmla="*/ 19 w 23"/>
                    <a:gd name="T19" fmla="*/ 2 h 11"/>
                    <a:gd name="T20" fmla="*/ 20 w 23"/>
                    <a:gd name="T21" fmla="*/ 2 h 11"/>
                    <a:gd name="T22" fmla="*/ 16 w 23"/>
                    <a:gd name="T23" fmla="*/ 7 h 11"/>
                    <a:gd name="T24" fmla="*/ 19 w 23"/>
                    <a:gd name="T25" fmla="*/ 6 h 11"/>
                    <a:gd name="T26" fmla="*/ 20 w 23"/>
                    <a:gd name="T27" fmla="*/ 5 h 11"/>
                    <a:gd name="T28" fmla="*/ 23 w 23"/>
                    <a:gd name="T29" fmla="*/ 2 h 11"/>
                    <a:gd name="T30" fmla="*/ 22 w 23"/>
                    <a:gd name="T31" fmla="*/ 2 h 11"/>
                    <a:gd name="T32" fmla="*/ 21 w 23"/>
                    <a:gd name="T33" fmla="*/ 2 h 11"/>
                    <a:gd name="T34" fmla="*/ 19 w 23"/>
                    <a:gd name="T35" fmla="*/ 5 h 11"/>
                    <a:gd name="T36" fmla="*/ 17 w 23"/>
                    <a:gd name="T37" fmla="*/ 6 h 11"/>
                    <a:gd name="T38" fmla="*/ 16 w 23"/>
                    <a:gd name="T39" fmla="*/ 6 h 11"/>
                    <a:gd name="T40" fmla="*/ 15 w 23"/>
                    <a:gd name="T41" fmla="*/ 5 h 11"/>
                    <a:gd name="T42" fmla="*/ 13 w 23"/>
                    <a:gd name="T43" fmla="*/ 6 h 11"/>
                    <a:gd name="T44" fmla="*/ 12 w 23"/>
                    <a:gd name="T45" fmla="*/ 5 h 11"/>
                    <a:gd name="T46" fmla="*/ 12 w 23"/>
                    <a:gd name="T47" fmla="*/ 4 h 11"/>
                    <a:gd name="T48" fmla="*/ 12 w 23"/>
                    <a:gd name="T49" fmla="*/ 4 h 11"/>
                    <a:gd name="T50" fmla="*/ 13 w 23"/>
                    <a:gd name="T51" fmla="*/ 3 h 11"/>
                    <a:gd name="T52" fmla="*/ 13 w 23"/>
                    <a:gd name="T53" fmla="*/ 2 h 11"/>
                    <a:gd name="T54" fmla="*/ 12 w 23"/>
                    <a:gd name="T55" fmla="*/ 3 h 11"/>
                    <a:gd name="T56" fmla="*/ 12 w 23"/>
                    <a:gd name="T57" fmla="*/ 4 h 11"/>
                    <a:gd name="T58" fmla="*/ 11 w 23"/>
                    <a:gd name="T59" fmla="*/ 5 h 11"/>
                    <a:gd name="T60" fmla="*/ 10 w 23"/>
                    <a:gd name="T61" fmla="*/ 6 h 11"/>
                    <a:gd name="T62" fmla="*/ 10 w 23"/>
                    <a:gd name="T63" fmla="*/ 5 h 11"/>
                    <a:gd name="T64" fmla="*/ 8 w 23"/>
                    <a:gd name="T65" fmla="*/ 6 h 11"/>
                    <a:gd name="T66" fmla="*/ 8 w 23"/>
                    <a:gd name="T67" fmla="*/ 6 h 11"/>
                    <a:gd name="T68" fmla="*/ 7 w 23"/>
                    <a:gd name="T69" fmla="*/ 6 h 11"/>
                    <a:gd name="T70" fmla="*/ 6 w 23"/>
                    <a:gd name="T71" fmla="*/ 6 h 11"/>
                    <a:gd name="T72" fmla="*/ 5 w 23"/>
                    <a:gd name="T73" fmla="*/ 5 h 11"/>
                    <a:gd name="T74" fmla="*/ 4 w 23"/>
                    <a:gd name="T75" fmla="*/ 6 h 11"/>
                    <a:gd name="T76" fmla="*/ 3 w 23"/>
                    <a:gd name="T77" fmla="*/ 6 h 11"/>
                    <a:gd name="T78" fmla="*/ 1 w 23"/>
                    <a:gd name="T79" fmla="*/ 5 h 11"/>
                    <a:gd name="T80" fmla="*/ 0 w 23"/>
                    <a:gd name="T81" fmla="*/ 6 h 11"/>
                    <a:gd name="T82" fmla="*/ 2 w 23"/>
                    <a:gd name="T83" fmla="*/ 8 h 11"/>
                    <a:gd name="T84" fmla="*/ 3 w 23"/>
                    <a:gd name="T85" fmla="*/ 8 h 11"/>
                    <a:gd name="T86" fmla="*/ 3 w 23"/>
                    <a:gd name="T87" fmla="*/ 8 h 11"/>
                    <a:gd name="T88" fmla="*/ 4 w 23"/>
                    <a:gd name="T89" fmla="*/ 9 h 11"/>
                    <a:gd name="T90" fmla="*/ 4 w 23"/>
                    <a:gd name="T91" fmla="*/ 9 h 11"/>
                    <a:gd name="T92" fmla="*/ 5 w 23"/>
                    <a:gd name="T93" fmla="*/ 10 h 11"/>
                    <a:gd name="T94" fmla="*/ 6 w 23"/>
                    <a:gd name="T95" fmla="*/ 10 h 11"/>
                    <a:gd name="T96" fmla="*/ 7 w 23"/>
                    <a:gd name="T97" fmla="*/ 10 h 11"/>
                    <a:gd name="T98" fmla="*/ 9 w 23"/>
                    <a:gd name="T99" fmla="*/ 10 h 11"/>
                    <a:gd name="T100" fmla="*/ 11 w 23"/>
                    <a:gd name="T101" fmla="*/ 11 h 11"/>
                    <a:gd name="T102" fmla="*/ 12 w 23"/>
                    <a:gd name="T103" fmla="*/ 11 h 11"/>
                    <a:gd name="T104" fmla="*/ 13 w 23"/>
                    <a:gd name="T105" fmla="*/ 11 h 11"/>
                    <a:gd name="T106" fmla="*/ 15 w 23"/>
                    <a:gd name="T107" fmla="*/ 11 h 11"/>
                    <a:gd name="T108" fmla="*/ 17 w 23"/>
                    <a:gd name="T10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11">
                      <a:moveTo>
                        <a:pt x="6"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1"/>
                        <a:pt x="6" y="1"/>
                      </a:cubicBezTo>
                      <a:close/>
                      <a:moveTo>
                        <a:pt x="8" y="0"/>
                      </a:move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lose/>
                      <a:moveTo>
                        <a:pt x="20" y="2"/>
                      </a:move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lose/>
                      <a:moveTo>
                        <a:pt x="16" y="8"/>
                      </a:moveTo>
                      <a:cubicBezTo>
                        <a:pt x="16" y="8"/>
                        <a:pt x="16" y="7"/>
                        <a:pt x="16"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9" y="6"/>
                        <a:pt x="19" y="6"/>
                      </a:cubicBezTo>
                      <a:cubicBezTo>
                        <a:pt x="19" y="6"/>
                        <a:pt x="19" y="6"/>
                        <a:pt x="19"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1" y="3"/>
                        <a:pt x="21" y="3"/>
                        <a:pt x="21" y="3"/>
                      </a:cubicBezTo>
                      <a:cubicBezTo>
                        <a:pt x="21" y="2"/>
                        <a:pt x="21" y="2"/>
                        <a:pt x="21" y="2"/>
                      </a:cubicBezTo>
                      <a:cubicBezTo>
                        <a:pt x="22" y="2"/>
                        <a:pt x="22" y="2"/>
                        <a:pt x="22" y="2"/>
                      </a:cubicBezTo>
                      <a:cubicBezTo>
                        <a:pt x="22" y="2"/>
                        <a:pt x="22"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3"/>
                        <a:pt x="20" y="3"/>
                        <a:pt x="20" y="3"/>
                      </a:cubicBezTo>
                      <a:cubicBezTo>
                        <a:pt x="19" y="3"/>
                        <a:pt x="19" y="4"/>
                        <a:pt x="19" y="4"/>
                      </a:cubicBezTo>
                      <a:cubicBezTo>
                        <a:pt x="19" y="4"/>
                        <a:pt x="19" y="4"/>
                        <a:pt x="19" y="4"/>
                      </a:cubicBezTo>
                      <a:cubicBezTo>
                        <a:pt x="19" y="4"/>
                        <a:pt x="19" y="4"/>
                        <a:pt x="19" y="4"/>
                      </a:cubicBezTo>
                      <a:cubicBezTo>
                        <a:pt x="19" y="4"/>
                        <a:pt x="19" y="5"/>
                        <a:pt x="19" y="5"/>
                      </a:cubicBezTo>
                      <a:cubicBezTo>
                        <a:pt x="19" y="5"/>
                        <a:pt x="19" y="5"/>
                        <a:pt x="19" y="5"/>
                      </a:cubicBezTo>
                      <a:cubicBezTo>
                        <a:pt x="18" y="5"/>
                        <a:pt x="18" y="5"/>
                        <a:pt x="18" y="5"/>
                      </a:cubicBezTo>
                      <a:cubicBezTo>
                        <a:pt x="18" y="5"/>
                        <a:pt x="18" y="5"/>
                        <a:pt x="18" y="6"/>
                      </a:cubicBezTo>
                      <a:cubicBezTo>
                        <a:pt x="18" y="6"/>
                        <a:pt x="18" y="6"/>
                        <a:pt x="18" y="6"/>
                      </a:cubicBezTo>
                      <a:cubicBezTo>
                        <a:pt x="18" y="6"/>
                        <a:pt x="18" y="6"/>
                        <a:pt x="18" y="6"/>
                      </a:cubicBezTo>
                      <a:cubicBezTo>
                        <a:pt x="18" y="6"/>
                        <a:pt x="18" y="6"/>
                        <a:pt x="17" y="6"/>
                      </a:cubicBezTo>
                      <a:cubicBezTo>
                        <a:pt x="17" y="6"/>
                        <a:pt x="17" y="5"/>
                        <a:pt x="17" y="5"/>
                      </a:cubicBezTo>
                      <a:cubicBezTo>
                        <a:pt x="17" y="5"/>
                        <a:pt x="17" y="5"/>
                        <a:pt x="17" y="5"/>
                      </a:cubicBezTo>
                      <a:cubicBezTo>
                        <a:pt x="17" y="5"/>
                        <a:pt x="17" y="5"/>
                        <a:pt x="17" y="5"/>
                      </a:cubicBezTo>
                      <a:cubicBezTo>
                        <a:pt x="17" y="6"/>
                        <a:pt x="17" y="6"/>
                        <a:pt x="17" y="6"/>
                      </a:cubicBezTo>
                      <a:cubicBezTo>
                        <a:pt x="17" y="6"/>
                        <a:pt x="17" y="6"/>
                        <a:pt x="16" y="6"/>
                      </a:cubicBezTo>
                      <a:cubicBezTo>
                        <a:pt x="16" y="6"/>
                        <a:pt x="16" y="6"/>
                        <a:pt x="16" y="6"/>
                      </a:cubicBezTo>
                      <a:cubicBezTo>
                        <a:pt x="16" y="6"/>
                        <a:pt x="16" y="6"/>
                        <a:pt x="16" y="6"/>
                      </a:cubicBezTo>
                      <a:cubicBezTo>
                        <a:pt x="16" y="6"/>
                        <a:pt x="16" y="6"/>
                        <a:pt x="16" y="6"/>
                      </a:cubicBezTo>
                      <a:cubicBezTo>
                        <a:pt x="16" y="6"/>
                        <a:pt x="16"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6"/>
                      </a:cubicBezTo>
                      <a:cubicBezTo>
                        <a:pt x="14" y="6"/>
                        <a:pt x="14" y="6"/>
                        <a:pt x="14" y="6"/>
                      </a:cubicBezTo>
                      <a:cubicBezTo>
                        <a:pt x="14" y="6"/>
                        <a:pt x="14" y="6"/>
                        <a:pt x="14" y="6"/>
                      </a:cubicBezTo>
                      <a:cubicBezTo>
                        <a:pt x="14" y="6"/>
                        <a:pt x="14"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5"/>
                        <a:pt x="12" y="5"/>
                      </a:cubicBezTo>
                      <a:cubicBezTo>
                        <a:pt x="12" y="5"/>
                        <a:pt x="12" y="5"/>
                        <a:pt x="12" y="5"/>
                      </a:cubicBezTo>
                      <a:cubicBezTo>
                        <a:pt x="12" y="5"/>
                        <a:pt x="12" y="5"/>
                        <a:pt x="12" y="5"/>
                      </a:cubicBezTo>
                      <a:cubicBezTo>
                        <a:pt x="12" y="5"/>
                        <a:pt x="12" y="5"/>
                        <a:pt x="12" y="5"/>
                      </a:cubicBezTo>
                      <a:cubicBezTo>
                        <a:pt x="12" y="5"/>
                        <a:pt x="12" y="5"/>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1" y="4"/>
                        <a:pt x="11" y="5"/>
                      </a:cubicBezTo>
                      <a:cubicBezTo>
                        <a:pt x="11" y="5"/>
                        <a:pt x="11" y="5"/>
                        <a:pt x="11" y="5"/>
                      </a:cubicBezTo>
                      <a:cubicBezTo>
                        <a:pt x="11" y="5"/>
                        <a:pt x="11" y="5"/>
                        <a:pt x="11" y="5"/>
                      </a:cubicBezTo>
                      <a:cubicBezTo>
                        <a:pt x="11" y="5"/>
                        <a:pt x="11" y="5"/>
                        <a:pt x="12" y="5"/>
                      </a:cubicBezTo>
                      <a:cubicBezTo>
                        <a:pt x="12"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5"/>
                      </a:cubicBezTo>
                      <a:cubicBezTo>
                        <a:pt x="10" y="6"/>
                        <a:pt x="10" y="6"/>
                        <a:pt x="9" y="6"/>
                      </a:cubicBezTo>
                      <a:cubicBezTo>
                        <a:pt x="9" y="6"/>
                        <a:pt x="9" y="6"/>
                        <a:pt x="9" y="6"/>
                      </a:cubicBezTo>
                      <a:cubicBezTo>
                        <a:pt x="9" y="6"/>
                        <a:pt x="9" y="6"/>
                        <a:pt x="9" y="6"/>
                      </a:cubicBezTo>
                      <a:cubicBezTo>
                        <a:pt x="9" y="6"/>
                        <a:pt x="9" y="6"/>
                        <a:pt x="9" y="6"/>
                      </a:cubicBezTo>
                      <a:cubicBezTo>
                        <a:pt x="9" y="6"/>
                        <a:pt x="9"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5" y="6"/>
                        <a:pt x="5" y="6"/>
                      </a:cubicBezTo>
                      <a:cubicBezTo>
                        <a:pt x="5" y="6"/>
                        <a:pt x="5" y="6"/>
                        <a:pt x="5" y="6"/>
                      </a:cubicBezTo>
                      <a:cubicBezTo>
                        <a:pt x="5" y="6"/>
                        <a:pt x="5" y="6"/>
                        <a:pt x="5" y="5"/>
                      </a:cubicBezTo>
                      <a:cubicBezTo>
                        <a:pt x="5" y="5"/>
                        <a:pt x="5" y="5"/>
                        <a:pt x="5" y="6"/>
                      </a:cubicBezTo>
                      <a:cubicBezTo>
                        <a:pt x="5" y="6"/>
                        <a:pt x="5" y="6"/>
                        <a:pt x="5" y="6"/>
                      </a:cubicBezTo>
                      <a:cubicBezTo>
                        <a:pt x="5"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1" y="6"/>
                        <a:pt x="1" y="5"/>
                      </a:cubicBezTo>
                      <a:cubicBezTo>
                        <a:pt x="1" y="5"/>
                        <a:pt x="1" y="5"/>
                        <a:pt x="1" y="5"/>
                      </a:cubicBezTo>
                      <a:cubicBezTo>
                        <a:pt x="1" y="5"/>
                        <a:pt x="1" y="5"/>
                        <a:pt x="1" y="5"/>
                      </a:cubicBezTo>
                      <a:cubicBezTo>
                        <a:pt x="1" y="5"/>
                        <a:pt x="1" y="5"/>
                        <a:pt x="1" y="6"/>
                      </a:cubicBezTo>
                      <a:cubicBezTo>
                        <a:pt x="1" y="6"/>
                        <a:pt x="1" y="6"/>
                        <a:pt x="1" y="6"/>
                      </a:cubicBezTo>
                      <a:cubicBezTo>
                        <a:pt x="0" y="6"/>
                        <a:pt x="0" y="6"/>
                        <a:pt x="0" y="6"/>
                      </a:cubicBezTo>
                      <a:cubicBezTo>
                        <a:pt x="0" y="6"/>
                        <a:pt x="0" y="6"/>
                        <a:pt x="0" y="6"/>
                      </a:cubicBezTo>
                      <a:cubicBezTo>
                        <a:pt x="0" y="6"/>
                        <a:pt x="0" y="7"/>
                        <a:pt x="0" y="7"/>
                      </a:cubicBezTo>
                      <a:cubicBezTo>
                        <a:pt x="0" y="7"/>
                        <a:pt x="0" y="7"/>
                        <a:pt x="0" y="7"/>
                      </a:cubicBezTo>
                      <a:cubicBezTo>
                        <a:pt x="0" y="7"/>
                        <a:pt x="1" y="8"/>
                        <a:pt x="1" y="8"/>
                      </a:cubicBezTo>
                      <a:cubicBezTo>
                        <a:pt x="1"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5" y="9"/>
                      </a:cubicBezTo>
                      <a:cubicBezTo>
                        <a:pt x="5" y="9"/>
                        <a:pt x="5" y="9"/>
                        <a:pt x="5" y="9"/>
                      </a:cubicBezTo>
                      <a:cubicBezTo>
                        <a:pt x="5" y="9"/>
                        <a:pt x="5" y="9"/>
                        <a:pt x="5" y="9"/>
                      </a:cubicBezTo>
                      <a:cubicBezTo>
                        <a:pt x="5" y="9"/>
                        <a:pt x="5" y="9"/>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6" y="10"/>
                        <a:pt x="6" y="10"/>
                      </a:cubicBezTo>
                      <a:cubicBezTo>
                        <a:pt x="6" y="10"/>
                        <a:pt x="6" y="10"/>
                        <a:pt x="6" y="10"/>
                      </a:cubicBezTo>
                      <a:cubicBezTo>
                        <a:pt x="6" y="10"/>
                        <a:pt x="6" y="10"/>
                        <a:pt x="6" y="10"/>
                      </a:cubicBezTo>
                      <a:cubicBezTo>
                        <a:pt x="6" y="10"/>
                        <a:pt x="6" y="10"/>
                        <a:pt x="6" y="10"/>
                      </a:cubicBezTo>
                      <a:cubicBezTo>
                        <a:pt x="6" y="10"/>
                        <a:pt x="6" y="10"/>
                        <a:pt x="7" y="10"/>
                      </a:cubicBezTo>
                      <a:cubicBezTo>
                        <a:pt x="7" y="10"/>
                        <a:pt x="7" y="10"/>
                        <a:pt x="7" y="9"/>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9" y="10"/>
                        <a:pt x="9" y="10"/>
                      </a:cubicBezTo>
                      <a:cubicBezTo>
                        <a:pt x="9" y="11"/>
                        <a:pt x="9" y="11"/>
                        <a:pt x="9" y="11"/>
                      </a:cubicBezTo>
                      <a:cubicBezTo>
                        <a:pt x="9" y="11"/>
                        <a:pt x="9" y="11"/>
                        <a:pt x="9" y="11"/>
                      </a:cubicBezTo>
                      <a:cubicBezTo>
                        <a:pt x="9" y="11"/>
                        <a:pt x="10" y="11"/>
                        <a:pt x="10" y="11"/>
                      </a:cubicBezTo>
                      <a:cubicBezTo>
                        <a:pt x="10" y="11"/>
                        <a:pt x="10" y="11"/>
                        <a:pt x="10" y="11"/>
                      </a:cubicBezTo>
                      <a:cubicBezTo>
                        <a:pt x="10" y="11"/>
                        <a:pt x="10" y="11"/>
                        <a:pt x="10" y="11"/>
                      </a:cubicBezTo>
                      <a:cubicBezTo>
                        <a:pt x="10" y="11"/>
                        <a:pt x="10" y="11"/>
                        <a:pt x="11" y="11"/>
                      </a:cubicBezTo>
                      <a:cubicBezTo>
                        <a:pt x="11" y="11"/>
                        <a:pt x="11" y="11"/>
                        <a:pt x="11" y="11"/>
                      </a:cubicBezTo>
                      <a:cubicBezTo>
                        <a:pt x="11" y="11"/>
                        <a:pt x="11" y="11"/>
                        <a:pt x="11" y="11"/>
                      </a:cubicBezTo>
                      <a:cubicBezTo>
                        <a:pt x="11" y="11"/>
                        <a:pt x="11" y="11"/>
                        <a:pt x="11" y="11"/>
                      </a:cubicBezTo>
                      <a:cubicBezTo>
                        <a:pt x="11"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5" y="11"/>
                        <a:pt x="15" y="11"/>
                      </a:cubicBezTo>
                      <a:cubicBezTo>
                        <a:pt x="15" y="11"/>
                        <a:pt x="15" y="11"/>
                        <a:pt x="15" y="10"/>
                      </a:cubicBezTo>
                      <a:cubicBezTo>
                        <a:pt x="16" y="10"/>
                        <a:pt x="16" y="10"/>
                        <a:pt x="16" y="10"/>
                      </a:cubicBezTo>
                      <a:cubicBezTo>
                        <a:pt x="16" y="10"/>
                        <a:pt x="16" y="10"/>
                        <a:pt x="16" y="10"/>
                      </a:cubicBezTo>
                      <a:cubicBezTo>
                        <a:pt x="16" y="10"/>
                        <a:pt x="16" y="10"/>
                        <a:pt x="16" y="10"/>
                      </a:cubicBezTo>
                      <a:cubicBezTo>
                        <a:pt x="16" y="10"/>
                        <a:pt x="17" y="10"/>
                        <a:pt x="17" y="10"/>
                      </a:cubicBezTo>
                      <a:cubicBezTo>
                        <a:pt x="17" y="10"/>
                        <a:pt x="17" y="10"/>
                        <a:pt x="17" y="10"/>
                      </a:cubicBezTo>
                      <a:cubicBezTo>
                        <a:pt x="16" y="9"/>
                        <a:pt x="16" y="9"/>
                        <a:pt x="16" y="9"/>
                      </a:cubicBezTo>
                      <a:cubicBezTo>
                        <a:pt x="16" y="9"/>
                        <a:pt x="16" y="8"/>
                        <a:pt x="16" y="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701">
                  <a:extLst>
                    <a:ext uri="{FF2B5EF4-FFF2-40B4-BE49-F238E27FC236}">
                      <a16:creationId xmlns:a16="http://schemas.microsoft.com/office/drawing/2014/main" id="{6A4F3835-6E7F-42E9-93B2-F8B32E8E3601}"/>
                    </a:ext>
                  </a:extLst>
                </p:cNvPr>
                <p:cNvSpPr>
                  <a:spLocks/>
                </p:cNvSpPr>
                <p:nvPr/>
              </p:nvSpPr>
              <p:spPr bwMode="auto">
                <a:xfrm>
                  <a:off x="9429750" y="5046663"/>
                  <a:ext cx="25400" cy="33338"/>
                </a:xfrm>
                <a:custGeom>
                  <a:avLst/>
                  <a:gdLst>
                    <a:gd name="T0" fmla="*/ 3 w 6"/>
                    <a:gd name="T1" fmla="*/ 1 h 8"/>
                    <a:gd name="T2" fmla="*/ 2 w 6"/>
                    <a:gd name="T3" fmla="*/ 1 h 8"/>
                    <a:gd name="T4" fmla="*/ 2 w 6"/>
                    <a:gd name="T5" fmla="*/ 1 h 8"/>
                    <a:gd name="T6" fmla="*/ 2 w 6"/>
                    <a:gd name="T7" fmla="*/ 2 h 8"/>
                    <a:gd name="T8" fmla="*/ 2 w 6"/>
                    <a:gd name="T9" fmla="*/ 2 h 8"/>
                    <a:gd name="T10" fmla="*/ 2 w 6"/>
                    <a:gd name="T11" fmla="*/ 2 h 8"/>
                    <a:gd name="T12" fmla="*/ 2 w 6"/>
                    <a:gd name="T13" fmla="*/ 3 h 8"/>
                    <a:gd name="T14" fmla="*/ 2 w 6"/>
                    <a:gd name="T15" fmla="*/ 3 h 8"/>
                    <a:gd name="T16" fmla="*/ 2 w 6"/>
                    <a:gd name="T17" fmla="*/ 4 h 8"/>
                    <a:gd name="T18" fmla="*/ 2 w 6"/>
                    <a:gd name="T19" fmla="*/ 4 h 8"/>
                    <a:gd name="T20" fmla="*/ 1 w 6"/>
                    <a:gd name="T21" fmla="*/ 4 h 8"/>
                    <a:gd name="T22" fmla="*/ 0 w 6"/>
                    <a:gd name="T23" fmla="*/ 4 h 8"/>
                    <a:gd name="T24" fmla="*/ 1 w 6"/>
                    <a:gd name="T25" fmla="*/ 5 h 8"/>
                    <a:gd name="T26" fmla="*/ 1 w 6"/>
                    <a:gd name="T27" fmla="*/ 5 h 8"/>
                    <a:gd name="T28" fmla="*/ 2 w 6"/>
                    <a:gd name="T29" fmla="*/ 5 h 8"/>
                    <a:gd name="T30" fmla="*/ 3 w 6"/>
                    <a:gd name="T31" fmla="*/ 6 h 8"/>
                    <a:gd name="T32" fmla="*/ 3 w 6"/>
                    <a:gd name="T33" fmla="*/ 6 h 8"/>
                    <a:gd name="T34" fmla="*/ 3 w 6"/>
                    <a:gd name="T35" fmla="*/ 6 h 8"/>
                    <a:gd name="T36" fmla="*/ 4 w 6"/>
                    <a:gd name="T37" fmla="*/ 6 h 8"/>
                    <a:gd name="T38" fmla="*/ 5 w 6"/>
                    <a:gd name="T39" fmla="*/ 7 h 8"/>
                    <a:gd name="T40" fmla="*/ 5 w 6"/>
                    <a:gd name="T41" fmla="*/ 7 h 8"/>
                    <a:gd name="T42" fmla="*/ 5 w 6"/>
                    <a:gd name="T43" fmla="*/ 7 h 8"/>
                    <a:gd name="T44" fmla="*/ 6 w 6"/>
                    <a:gd name="T45" fmla="*/ 7 h 8"/>
                    <a:gd name="T46" fmla="*/ 6 w 6"/>
                    <a:gd name="T47" fmla="*/ 6 h 8"/>
                    <a:gd name="T48" fmla="*/ 5 w 6"/>
                    <a:gd name="T49" fmla="*/ 6 h 8"/>
                    <a:gd name="T50" fmla="*/ 5 w 6"/>
                    <a:gd name="T51" fmla="*/ 5 h 8"/>
                    <a:gd name="T52" fmla="*/ 5 w 6"/>
                    <a:gd name="T53" fmla="*/ 5 h 8"/>
                    <a:gd name="T54" fmla="*/ 5 w 6"/>
                    <a:gd name="T55" fmla="*/ 4 h 8"/>
                    <a:gd name="T56" fmla="*/ 5 w 6"/>
                    <a:gd name="T57" fmla="*/ 4 h 8"/>
                    <a:gd name="T58" fmla="*/ 6 w 6"/>
                    <a:gd name="T59" fmla="*/ 3 h 8"/>
                    <a:gd name="T60" fmla="*/ 6 w 6"/>
                    <a:gd name="T61" fmla="*/ 3 h 8"/>
                    <a:gd name="T62" fmla="*/ 6 w 6"/>
                    <a:gd name="T63" fmla="*/ 2 h 8"/>
                    <a:gd name="T64" fmla="*/ 5 w 6"/>
                    <a:gd name="T65" fmla="*/ 2 h 8"/>
                    <a:gd name="T66" fmla="*/ 6 w 6"/>
                    <a:gd name="T67" fmla="*/ 1 h 8"/>
                    <a:gd name="T68" fmla="*/ 5 w 6"/>
                    <a:gd name="T69" fmla="*/ 1 h 8"/>
                    <a:gd name="T70" fmla="*/ 5 w 6"/>
                    <a:gd name="T71" fmla="*/ 0 h 8"/>
                    <a:gd name="T72" fmla="*/ 4 w 6"/>
                    <a:gd name="T73" fmla="*/ 0 h 8"/>
                    <a:gd name="T74" fmla="*/ 4 w 6"/>
                    <a:gd name="T7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8">
                      <a:moveTo>
                        <a:pt x="3" y="1"/>
                      </a:move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4"/>
                      </a:cubicBezTo>
                      <a:cubicBezTo>
                        <a:pt x="2" y="4"/>
                        <a:pt x="2" y="4"/>
                        <a:pt x="2" y="4"/>
                      </a:cubicBezTo>
                      <a:cubicBezTo>
                        <a:pt x="2" y="4"/>
                        <a:pt x="2" y="4"/>
                        <a:pt x="2" y="4"/>
                      </a:cubicBezTo>
                      <a:cubicBezTo>
                        <a:pt x="2" y="4"/>
                        <a:pt x="1" y="4"/>
                        <a:pt x="1" y="4"/>
                      </a:cubicBezTo>
                      <a:cubicBezTo>
                        <a:pt x="1" y="4"/>
                        <a:pt x="1" y="4"/>
                        <a:pt x="1" y="4"/>
                      </a:cubicBezTo>
                      <a:cubicBezTo>
                        <a:pt x="1" y="4"/>
                        <a:pt x="0" y="4"/>
                        <a:pt x="0" y="4"/>
                      </a:cubicBezTo>
                      <a:cubicBezTo>
                        <a:pt x="0" y="4"/>
                        <a:pt x="0" y="4"/>
                        <a:pt x="0" y="4"/>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7"/>
                        <a:pt x="4" y="7"/>
                        <a:pt x="4" y="7"/>
                      </a:cubicBezTo>
                      <a:cubicBezTo>
                        <a:pt x="4" y="7"/>
                        <a:pt x="5" y="7"/>
                        <a:pt x="5" y="7"/>
                      </a:cubicBezTo>
                      <a:cubicBezTo>
                        <a:pt x="5" y="7"/>
                        <a:pt x="5" y="7"/>
                        <a:pt x="5" y="7"/>
                      </a:cubicBezTo>
                      <a:cubicBezTo>
                        <a:pt x="5" y="7"/>
                        <a:pt x="5" y="7"/>
                        <a:pt x="5" y="7"/>
                      </a:cubicBezTo>
                      <a:cubicBezTo>
                        <a:pt x="5" y="7"/>
                        <a:pt x="5" y="7"/>
                        <a:pt x="5" y="7"/>
                      </a:cubicBezTo>
                      <a:cubicBezTo>
                        <a:pt x="5" y="7"/>
                        <a:pt x="5" y="7"/>
                        <a:pt x="5" y="7"/>
                      </a:cubicBezTo>
                      <a:cubicBezTo>
                        <a:pt x="5" y="7"/>
                        <a:pt x="6" y="8"/>
                        <a:pt x="6" y="8"/>
                      </a:cubicBezTo>
                      <a:cubicBezTo>
                        <a:pt x="6" y="7"/>
                        <a:pt x="6" y="7"/>
                        <a:pt x="6" y="7"/>
                      </a:cubicBezTo>
                      <a:cubicBezTo>
                        <a:pt x="5" y="7"/>
                        <a:pt x="5" y="7"/>
                        <a:pt x="5" y="7"/>
                      </a:cubicBezTo>
                      <a:cubicBezTo>
                        <a:pt x="5" y="7"/>
                        <a:pt x="6" y="6"/>
                        <a:pt x="6" y="6"/>
                      </a:cubicBezTo>
                      <a:cubicBezTo>
                        <a:pt x="6" y="6"/>
                        <a:pt x="6" y="6"/>
                        <a:pt x="6" y="6"/>
                      </a:cubicBezTo>
                      <a:cubicBezTo>
                        <a:pt x="6" y="6"/>
                        <a:pt x="5" y="6"/>
                        <a:pt x="5" y="6"/>
                      </a:cubicBezTo>
                      <a:cubicBezTo>
                        <a:pt x="5" y="6"/>
                        <a:pt x="5" y="6"/>
                        <a:pt x="5" y="6"/>
                      </a:cubicBezTo>
                      <a:cubicBezTo>
                        <a:pt x="5" y="6"/>
                        <a:pt x="5" y="5"/>
                        <a:pt x="5" y="5"/>
                      </a:cubicBezTo>
                      <a:cubicBezTo>
                        <a:pt x="5" y="5"/>
                        <a:pt x="5" y="5"/>
                        <a:pt x="5" y="5"/>
                      </a:cubicBezTo>
                      <a:cubicBezTo>
                        <a:pt x="5"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3"/>
                        <a:pt x="6" y="3"/>
                        <a:pt x="6" y="3"/>
                      </a:cubicBezTo>
                      <a:cubicBezTo>
                        <a:pt x="6" y="3"/>
                        <a:pt x="6" y="3"/>
                        <a:pt x="6" y="3"/>
                      </a:cubicBezTo>
                      <a:cubicBezTo>
                        <a:pt x="6" y="3"/>
                        <a:pt x="6" y="3"/>
                        <a:pt x="6" y="3"/>
                      </a:cubicBezTo>
                      <a:cubicBezTo>
                        <a:pt x="6" y="3"/>
                        <a:pt x="6" y="3"/>
                        <a:pt x="6" y="3"/>
                      </a:cubicBezTo>
                      <a:cubicBezTo>
                        <a:pt x="6" y="3"/>
                        <a:pt x="6" y="2"/>
                        <a:pt x="6" y="2"/>
                      </a:cubicBezTo>
                      <a:cubicBezTo>
                        <a:pt x="5" y="2"/>
                        <a:pt x="5" y="2"/>
                        <a:pt x="5" y="2"/>
                      </a:cubicBezTo>
                      <a:cubicBezTo>
                        <a:pt x="5" y="2"/>
                        <a:pt x="5" y="2"/>
                        <a:pt x="5" y="2"/>
                      </a:cubicBezTo>
                      <a:cubicBezTo>
                        <a:pt x="5" y="2"/>
                        <a:pt x="6" y="1"/>
                        <a:pt x="6" y="1"/>
                      </a:cubicBezTo>
                      <a:cubicBezTo>
                        <a:pt x="6" y="1"/>
                        <a:pt x="6" y="1"/>
                        <a:pt x="6" y="1"/>
                      </a:cubicBezTo>
                      <a:cubicBezTo>
                        <a:pt x="6" y="1"/>
                        <a:pt x="6" y="1"/>
                        <a:pt x="6" y="1"/>
                      </a:cubicBezTo>
                      <a:cubicBezTo>
                        <a:pt x="6" y="1"/>
                        <a:pt x="5" y="1"/>
                        <a:pt x="5" y="1"/>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1"/>
                        <a:pt x="4" y="1"/>
                        <a:pt x="4" y="1"/>
                      </a:cubicBezTo>
                      <a:lnTo>
                        <a:pt x="3" y="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702">
                  <a:extLst>
                    <a:ext uri="{FF2B5EF4-FFF2-40B4-BE49-F238E27FC236}">
                      <a16:creationId xmlns:a16="http://schemas.microsoft.com/office/drawing/2014/main" id="{29704B6A-B004-4C13-81FD-D3970A619141}"/>
                    </a:ext>
                  </a:extLst>
                </p:cNvPr>
                <p:cNvSpPr>
                  <a:spLocks/>
                </p:cNvSpPr>
                <p:nvPr/>
              </p:nvSpPr>
              <p:spPr bwMode="auto">
                <a:xfrm>
                  <a:off x="9383713" y="5037138"/>
                  <a:ext cx="74612" cy="55563"/>
                </a:xfrm>
                <a:custGeom>
                  <a:avLst/>
                  <a:gdLst>
                    <a:gd name="T0" fmla="*/ 17 w 18"/>
                    <a:gd name="T1" fmla="*/ 12 h 13"/>
                    <a:gd name="T2" fmla="*/ 17 w 18"/>
                    <a:gd name="T3" fmla="*/ 11 h 13"/>
                    <a:gd name="T4" fmla="*/ 16 w 18"/>
                    <a:gd name="T5" fmla="*/ 11 h 13"/>
                    <a:gd name="T6" fmla="*/ 16 w 18"/>
                    <a:gd name="T7" fmla="*/ 10 h 13"/>
                    <a:gd name="T8" fmla="*/ 17 w 18"/>
                    <a:gd name="T9" fmla="*/ 10 h 13"/>
                    <a:gd name="T10" fmla="*/ 16 w 18"/>
                    <a:gd name="T11" fmla="*/ 9 h 13"/>
                    <a:gd name="T12" fmla="*/ 16 w 18"/>
                    <a:gd name="T13" fmla="*/ 9 h 13"/>
                    <a:gd name="T14" fmla="*/ 15 w 18"/>
                    <a:gd name="T15" fmla="*/ 9 h 13"/>
                    <a:gd name="T16" fmla="*/ 15 w 18"/>
                    <a:gd name="T17" fmla="*/ 8 h 13"/>
                    <a:gd name="T18" fmla="*/ 14 w 18"/>
                    <a:gd name="T19" fmla="*/ 8 h 13"/>
                    <a:gd name="T20" fmla="*/ 14 w 18"/>
                    <a:gd name="T21" fmla="*/ 8 h 13"/>
                    <a:gd name="T22" fmla="*/ 13 w 18"/>
                    <a:gd name="T23" fmla="*/ 7 h 13"/>
                    <a:gd name="T24" fmla="*/ 13 w 18"/>
                    <a:gd name="T25" fmla="*/ 7 h 13"/>
                    <a:gd name="T26" fmla="*/ 12 w 18"/>
                    <a:gd name="T27" fmla="*/ 7 h 13"/>
                    <a:gd name="T28" fmla="*/ 12 w 18"/>
                    <a:gd name="T29" fmla="*/ 7 h 13"/>
                    <a:gd name="T30" fmla="*/ 10 w 18"/>
                    <a:gd name="T31" fmla="*/ 7 h 13"/>
                    <a:gd name="T32" fmla="*/ 9 w 18"/>
                    <a:gd name="T33" fmla="*/ 6 h 13"/>
                    <a:gd name="T34" fmla="*/ 8 w 18"/>
                    <a:gd name="T35" fmla="*/ 6 h 13"/>
                    <a:gd name="T36" fmla="*/ 8 w 18"/>
                    <a:gd name="T37" fmla="*/ 5 h 13"/>
                    <a:gd name="T38" fmla="*/ 4 w 18"/>
                    <a:gd name="T39" fmla="*/ 4 h 13"/>
                    <a:gd name="T40" fmla="*/ 4 w 18"/>
                    <a:gd name="T41" fmla="*/ 0 h 13"/>
                    <a:gd name="T42" fmla="*/ 2 w 18"/>
                    <a:gd name="T43" fmla="*/ 0 h 13"/>
                    <a:gd name="T44" fmla="*/ 1 w 18"/>
                    <a:gd name="T45" fmla="*/ 1 h 13"/>
                    <a:gd name="T46" fmla="*/ 1 w 18"/>
                    <a:gd name="T47" fmla="*/ 1 h 13"/>
                    <a:gd name="T48" fmla="*/ 1 w 18"/>
                    <a:gd name="T49" fmla="*/ 2 h 13"/>
                    <a:gd name="T50" fmla="*/ 1 w 18"/>
                    <a:gd name="T51" fmla="*/ 3 h 13"/>
                    <a:gd name="T52" fmla="*/ 1 w 18"/>
                    <a:gd name="T53" fmla="*/ 2 h 13"/>
                    <a:gd name="T54" fmla="*/ 0 w 18"/>
                    <a:gd name="T55" fmla="*/ 4 h 13"/>
                    <a:gd name="T56" fmla="*/ 2 w 18"/>
                    <a:gd name="T57" fmla="*/ 5 h 13"/>
                    <a:gd name="T58" fmla="*/ 4 w 18"/>
                    <a:gd name="T59" fmla="*/ 6 h 13"/>
                    <a:gd name="T60" fmla="*/ 6 w 18"/>
                    <a:gd name="T61" fmla="*/ 13 h 13"/>
                    <a:gd name="T62" fmla="*/ 17 w 18"/>
                    <a:gd name="T63" fmla="*/ 12 h 13"/>
                    <a:gd name="T64" fmla="*/ 17 w 18"/>
                    <a:gd name="T6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3">
                      <a:moveTo>
                        <a:pt x="17" y="12"/>
                      </a:moveTo>
                      <a:cubicBezTo>
                        <a:pt x="17" y="12"/>
                        <a:pt x="17" y="12"/>
                        <a:pt x="17" y="12"/>
                      </a:cubicBezTo>
                      <a:cubicBezTo>
                        <a:pt x="17" y="12"/>
                        <a:pt x="17" y="12"/>
                        <a:pt x="17" y="12"/>
                      </a:cubicBezTo>
                      <a:cubicBezTo>
                        <a:pt x="17" y="11"/>
                        <a:pt x="17" y="11"/>
                        <a:pt x="17" y="11"/>
                      </a:cubicBezTo>
                      <a:cubicBezTo>
                        <a:pt x="17" y="11"/>
                        <a:pt x="16" y="11"/>
                        <a:pt x="16" y="11"/>
                      </a:cubicBezTo>
                      <a:cubicBezTo>
                        <a:pt x="16" y="11"/>
                        <a:pt x="16" y="11"/>
                        <a:pt x="16" y="11"/>
                      </a:cubicBezTo>
                      <a:cubicBezTo>
                        <a:pt x="16" y="11"/>
                        <a:pt x="16" y="10"/>
                        <a:pt x="16" y="10"/>
                      </a:cubicBezTo>
                      <a:cubicBezTo>
                        <a:pt x="16" y="10"/>
                        <a:pt x="16" y="10"/>
                        <a:pt x="16" y="10"/>
                      </a:cubicBezTo>
                      <a:cubicBezTo>
                        <a:pt x="17" y="10"/>
                        <a:pt x="17" y="10"/>
                        <a:pt x="17" y="10"/>
                      </a:cubicBezTo>
                      <a:cubicBezTo>
                        <a:pt x="17" y="10"/>
                        <a:pt x="17" y="10"/>
                        <a:pt x="17" y="10"/>
                      </a:cubicBezTo>
                      <a:cubicBezTo>
                        <a:pt x="17" y="10"/>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5" y="9"/>
                        <a:pt x="15" y="9"/>
                      </a:cubicBezTo>
                      <a:cubicBezTo>
                        <a:pt x="15" y="9"/>
                        <a:pt x="15" y="9"/>
                        <a:pt x="15" y="8"/>
                      </a:cubicBezTo>
                      <a:cubicBezTo>
                        <a:pt x="15" y="8"/>
                        <a:pt x="15" y="8"/>
                        <a:pt x="15" y="8"/>
                      </a:cubicBezTo>
                      <a:cubicBezTo>
                        <a:pt x="15"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0" y="7"/>
                        <a:pt x="10" y="7"/>
                        <a:pt x="10" y="7"/>
                      </a:cubicBezTo>
                      <a:cubicBezTo>
                        <a:pt x="9" y="7"/>
                        <a:pt x="9" y="7"/>
                        <a:pt x="9" y="7"/>
                      </a:cubicBezTo>
                      <a:cubicBezTo>
                        <a:pt x="9" y="6"/>
                        <a:pt x="9" y="6"/>
                        <a:pt x="9" y="6"/>
                      </a:cubicBezTo>
                      <a:cubicBezTo>
                        <a:pt x="8" y="6"/>
                        <a:pt x="8" y="6"/>
                        <a:pt x="8" y="6"/>
                      </a:cubicBezTo>
                      <a:cubicBezTo>
                        <a:pt x="8" y="6"/>
                        <a:pt x="8" y="6"/>
                        <a:pt x="8" y="6"/>
                      </a:cubicBezTo>
                      <a:cubicBezTo>
                        <a:pt x="8" y="5"/>
                        <a:pt x="8" y="5"/>
                        <a:pt x="8" y="5"/>
                      </a:cubicBezTo>
                      <a:cubicBezTo>
                        <a:pt x="8" y="5"/>
                        <a:pt x="8" y="5"/>
                        <a:pt x="8" y="5"/>
                      </a:cubicBezTo>
                      <a:cubicBezTo>
                        <a:pt x="5" y="4"/>
                        <a:pt x="5" y="4"/>
                        <a:pt x="5" y="4"/>
                      </a:cubicBezTo>
                      <a:cubicBezTo>
                        <a:pt x="4" y="4"/>
                        <a:pt x="4" y="4"/>
                        <a:pt x="4" y="4"/>
                      </a:cubicBezTo>
                      <a:cubicBezTo>
                        <a:pt x="4" y="1"/>
                        <a:pt x="4" y="1"/>
                        <a:pt x="4" y="1"/>
                      </a:cubicBezTo>
                      <a:cubicBezTo>
                        <a:pt x="4" y="0"/>
                        <a:pt x="4" y="0"/>
                        <a:pt x="4" y="0"/>
                      </a:cubicBezTo>
                      <a:cubicBezTo>
                        <a:pt x="4" y="0"/>
                        <a:pt x="4" y="0"/>
                        <a:pt x="4" y="0"/>
                      </a:cubicBezTo>
                      <a:cubicBezTo>
                        <a:pt x="2" y="0"/>
                        <a:pt x="2" y="0"/>
                        <a:pt x="2" y="0"/>
                      </a:cubicBezTo>
                      <a:cubicBezTo>
                        <a:pt x="1" y="0"/>
                        <a:pt x="1" y="0"/>
                        <a:pt x="1" y="0"/>
                      </a:cubicBezTo>
                      <a:cubicBezTo>
                        <a:pt x="1" y="1"/>
                        <a:pt x="1" y="1"/>
                        <a:pt x="1" y="1"/>
                      </a:cubicBezTo>
                      <a:cubicBezTo>
                        <a:pt x="1" y="1"/>
                        <a:pt x="1" y="1"/>
                        <a:pt x="1" y="1"/>
                      </a:cubicBezTo>
                      <a:cubicBezTo>
                        <a:pt x="1" y="1"/>
                        <a:pt x="1" y="1"/>
                        <a:pt x="1" y="1"/>
                      </a:cubicBezTo>
                      <a:cubicBezTo>
                        <a:pt x="1" y="1"/>
                        <a:pt x="2" y="2"/>
                        <a:pt x="2" y="2"/>
                      </a:cubicBezTo>
                      <a:cubicBezTo>
                        <a:pt x="2" y="2"/>
                        <a:pt x="1" y="2"/>
                        <a:pt x="1" y="2"/>
                      </a:cubicBezTo>
                      <a:cubicBezTo>
                        <a:pt x="1" y="2"/>
                        <a:pt x="1" y="2"/>
                        <a:pt x="1" y="2"/>
                      </a:cubicBezTo>
                      <a:cubicBezTo>
                        <a:pt x="1" y="3"/>
                        <a:pt x="1" y="3"/>
                        <a:pt x="1" y="3"/>
                      </a:cubicBezTo>
                      <a:cubicBezTo>
                        <a:pt x="1" y="3"/>
                        <a:pt x="1" y="3"/>
                        <a:pt x="1" y="3"/>
                      </a:cubicBezTo>
                      <a:cubicBezTo>
                        <a:pt x="1" y="2"/>
                        <a:pt x="1" y="2"/>
                        <a:pt x="1" y="2"/>
                      </a:cubicBezTo>
                      <a:cubicBezTo>
                        <a:pt x="0" y="3"/>
                        <a:pt x="0" y="3"/>
                        <a:pt x="0" y="3"/>
                      </a:cubicBezTo>
                      <a:cubicBezTo>
                        <a:pt x="0" y="4"/>
                        <a:pt x="0" y="4"/>
                        <a:pt x="0" y="4"/>
                      </a:cubicBezTo>
                      <a:cubicBezTo>
                        <a:pt x="0" y="4"/>
                        <a:pt x="0" y="4"/>
                        <a:pt x="0" y="4"/>
                      </a:cubicBezTo>
                      <a:cubicBezTo>
                        <a:pt x="2" y="5"/>
                        <a:pt x="2" y="5"/>
                        <a:pt x="2" y="5"/>
                      </a:cubicBezTo>
                      <a:cubicBezTo>
                        <a:pt x="2" y="6"/>
                        <a:pt x="2" y="6"/>
                        <a:pt x="2" y="6"/>
                      </a:cubicBezTo>
                      <a:cubicBezTo>
                        <a:pt x="4" y="6"/>
                        <a:pt x="4" y="6"/>
                        <a:pt x="4" y="6"/>
                      </a:cubicBezTo>
                      <a:cubicBezTo>
                        <a:pt x="4" y="13"/>
                        <a:pt x="4" y="13"/>
                        <a:pt x="4" y="13"/>
                      </a:cubicBezTo>
                      <a:cubicBezTo>
                        <a:pt x="6" y="13"/>
                        <a:pt x="6" y="13"/>
                        <a:pt x="6" y="13"/>
                      </a:cubicBezTo>
                      <a:cubicBezTo>
                        <a:pt x="13" y="13"/>
                        <a:pt x="13" y="13"/>
                        <a:pt x="13" y="13"/>
                      </a:cubicBezTo>
                      <a:cubicBezTo>
                        <a:pt x="17" y="12"/>
                        <a:pt x="17" y="12"/>
                        <a:pt x="17" y="12"/>
                      </a:cubicBezTo>
                      <a:cubicBezTo>
                        <a:pt x="18" y="12"/>
                        <a:pt x="18" y="12"/>
                        <a:pt x="18" y="12"/>
                      </a:cubicBezTo>
                      <a:lnTo>
                        <a:pt x="17" y="12"/>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1" name="Freeform 704">
                  <a:extLst>
                    <a:ext uri="{FF2B5EF4-FFF2-40B4-BE49-F238E27FC236}">
                      <a16:creationId xmlns:a16="http://schemas.microsoft.com/office/drawing/2014/main" id="{F5792562-B61C-487E-9FB6-B13F2C87566F}"/>
                    </a:ext>
                  </a:extLst>
                </p:cNvPr>
                <p:cNvSpPr>
                  <a:spLocks/>
                </p:cNvSpPr>
                <p:nvPr/>
              </p:nvSpPr>
              <p:spPr bwMode="auto">
                <a:xfrm>
                  <a:off x="9521825" y="5126038"/>
                  <a:ext cx="69850" cy="53975"/>
                </a:xfrm>
                <a:custGeom>
                  <a:avLst/>
                  <a:gdLst>
                    <a:gd name="T0" fmla="*/ 0 w 17"/>
                    <a:gd name="T1" fmla="*/ 0 h 13"/>
                    <a:gd name="T2" fmla="*/ 5 w 17"/>
                    <a:gd name="T3" fmla="*/ 4 h 13"/>
                    <a:gd name="T4" fmla="*/ 4 w 17"/>
                    <a:gd name="T5" fmla="*/ 6 h 13"/>
                    <a:gd name="T6" fmla="*/ 4 w 17"/>
                    <a:gd name="T7" fmla="*/ 6 h 13"/>
                    <a:gd name="T8" fmla="*/ 5 w 17"/>
                    <a:gd name="T9" fmla="*/ 7 h 13"/>
                    <a:gd name="T10" fmla="*/ 6 w 17"/>
                    <a:gd name="T11" fmla="*/ 8 h 13"/>
                    <a:gd name="T12" fmla="*/ 7 w 17"/>
                    <a:gd name="T13" fmla="*/ 9 h 13"/>
                    <a:gd name="T14" fmla="*/ 7 w 17"/>
                    <a:gd name="T15" fmla="*/ 10 h 13"/>
                    <a:gd name="T16" fmla="*/ 7 w 17"/>
                    <a:gd name="T17" fmla="*/ 10 h 13"/>
                    <a:gd name="T18" fmla="*/ 9 w 17"/>
                    <a:gd name="T19" fmla="*/ 12 h 13"/>
                    <a:gd name="T20" fmla="*/ 10 w 17"/>
                    <a:gd name="T21" fmla="*/ 12 h 13"/>
                    <a:gd name="T22" fmla="*/ 11 w 17"/>
                    <a:gd name="T23" fmla="*/ 13 h 13"/>
                    <a:gd name="T24" fmla="*/ 13 w 17"/>
                    <a:gd name="T25" fmla="*/ 13 h 13"/>
                    <a:gd name="T26" fmla="*/ 13 w 17"/>
                    <a:gd name="T27" fmla="*/ 13 h 13"/>
                    <a:gd name="T28" fmla="*/ 14 w 17"/>
                    <a:gd name="T29" fmla="*/ 13 h 13"/>
                    <a:gd name="T30" fmla="*/ 14 w 17"/>
                    <a:gd name="T31" fmla="*/ 12 h 13"/>
                    <a:gd name="T32" fmla="*/ 15 w 17"/>
                    <a:gd name="T33" fmla="*/ 12 h 13"/>
                    <a:gd name="T34" fmla="*/ 17 w 17"/>
                    <a:gd name="T35" fmla="*/ 11 h 13"/>
                    <a:gd name="T36" fmla="*/ 17 w 17"/>
                    <a:gd name="T37" fmla="*/ 11 h 13"/>
                    <a:gd name="T38" fmla="*/ 16 w 17"/>
                    <a:gd name="T39" fmla="*/ 10 h 13"/>
                    <a:gd name="T40" fmla="*/ 16 w 17"/>
                    <a:gd name="T41" fmla="*/ 10 h 13"/>
                    <a:gd name="T42" fmla="*/ 15 w 17"/>
                    <a:gd name="T43" fmla="*/ 10 h 13"/>
                    <a:gd name="T44" fmla="*/ 15 w 17"/>
                    <a:gd name="T45" fmla="*/ 10 h 13"/>
                    <a:gd name="T46" fmla="*/ 15 w 17"/>
                    <a:gd name="T47" fmla="*/ 9 h 13"/>
                    <a:gd name="T48" fmla="*/ 16 w 17"/>
                    <a:gd name="T49" fmla="*/ 8 h 13"/>
                    <a:gd name="T50" fmla="*/ 16 w 17"/>
                    <a:gd name="T51" fmla="*/ 8 h 13"/>
                    <a:gd name="T52" fmla="*/ 16 w 17"/>
                    <a:gd name="T53" fmla="*/ 8 h 13"/>
                    <a:gd name="T54" fmla="*/ 16 w 17"/>
                    <a:gd name="T55" fmla="*/ 8 h 13"/>
                    <a:gd name="T56" fmla="*/ 16 w 17"/>
                    <a:gd name="T57" fmla="*/ 7 h 13"/>
                    <a:gd name="T58" fmla="*/ 16 w 17"/>
                    <a:gd name="T59" fmla="*/ 7 h 13"/>
                    <a:gd name="T60" fmla="*/ 16 w 17"/>
                    <a:gd name="T61" fmla="*/ 7 h 13"/>
                    <a:gd name="T62" fmla="*/ 15 w 17"/>
                    <a:gd name="T63" fmla="*/ 7 h 13"/>
                    <a:gd name="T64" fmla="*/ 15 w 17"/>
                    <a:gd name="T65" fmla="*/ 7 h 13"/>
                    <a:gd name="T66" fmla="*/ 13 w 17"/>
                    <a:gd name="T67" fmla="*/ 7 h 13"/>
                    <a:gd name="T68" fmla="*/ 13 w 17"/>
                    <a:gd name="T69" fmla="*/ 8 h 13"/>
                    <a:gd name="T70" fmla="*/ 12 w 17"/>
                    <a:gd name="T71" fmla="*/ 8 h 13"/>
                    <a:gd name="T72" fmla="*/ 12 w 17"/>
                    <a:gd name="T73" fmla="*/ 7 h 13"/>
                    <a:gd name="T74" fmla="*/ 11 w 17"/>
                    <a:gd name="T75" fmla="*/ 7 h 13"/>
                    <a:gd name="T76" fmla="*/ 11 w 17"/>
                    <a:gd name="T77" fmla="*/ 7 h 13"/>
                    <a:gd name="T78" fmla="*/ 11 w 17"/>
                    <a:gd name="T79" fmla="*/ 6 h 13"/>
                    <a:gd name="T80" fmla="*/ 10 w 17"/>
                    <a:gd name="T81" fmla="*/ 6 h 13"/>
                    <a:gd name="T82" fmla="*/ 10 w 17"/>
                    <a:gd name="T83" fmla="*/ 5 h 13"/>
                    <a:gd name="T84" fmla="*/ 10 w 17"/>
                    <a:gd name="T85" fmla="*/ 4 h 13"/>
                    <a:gd name="T86" fmla="*/ 9 w 17"/>
                    <a:gd name="T87" fmla="*/ 4 h 13"/>
                    <a:gd name="T88" fmla="*/ 9 w 17"/>
                    <a:gd name="T89" fmla="*/ 4 h 13"/>
                    <a:gd name="T90" fmla="*/ 9 w 17"/>
                    <a:gd name="T91" fmla="*/ 3 h 13"/>
                    <a:gd name="T92" fmla="*/ 9 w 17"/>
                    <a:gd name="T93" fmla="*/ 3 h 13"/>
                    <a:gd name="T94" fmla="*/ 8 w 17"/>
                    <a:gd name="T95" fmla="*/ 2 h 13"/>
                    <a:gd name="T96" fmla="*/ 8 w 17"/>
                    <a:gd name="T97" fmla="*/ 1 h 13"/>
                    <a:gd name="T98" fmla="*/ 8 w 17"/>
                    <a:gd name="T99" fmla="*/ 0 h 13"/>
                    <a:gd name="T100" fmla="*/ 7 w 17"/>
                    <a:gd name="T101" fmla="*/ 0 h 13"/>
                    <a:gd name="T102" fmla="*/ 7 w 17"/>
                    <a:gd name="T10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3">
                      <a:moveTo>
                        <a:pt x="2" y="0"/>
                      </a:moveTo>
                      <a:cubicBezTo>
                        <a:pt x="1" y="0"/>
                        <a:pt x="1" y="0"/>
                        <a:pt x="1" y="0"/>
                      </a:cubicBezTo>
                      <a:cubicBezTo>
                        <a:pt x="0" y="0"/>
                        <a:pt x="0" y="0"/>
                        <a:pt x="0" y="0"/>
                      </a:cubicBezTo>
                      <a:cubicBezTo>
                        <a:pt x="3" y="2"/>
                        <a:pt x="3" y="2"/>
                        <a:pt x="3" y="2"/>
                      </a:cubicBezTo>
                      <a:cubicBezTo>
                        <a:pt x="3" y="2"/>
                        <a:pt x="3" y="2"/>
                        <a:pt x="3" y="2"/>
                      </a:cubicBezTo>
                      <a:cubicBezTo>
                        <a:pt x="5" y="4"/>
                        <a:pt x="5" y="4"/>
                        <a:pt x="5" y="4"/>
                      </a:cubicBezTo>
                      <a:cubicBezTo>
                        <a:pt x="3" y="5"/>
                        <a:pt x="3" y="5"/>
                        <a:pt x="3" y="5"/>
                      </a:cubicBezTo>
                      <a:cubicBezTo>
                        <a:pt x="3" y="5"/>
                        <a:pt x="3" y="5"/>
                        <a:pt x="3"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5" y="7"/>
                        <a:pt x="5" y="7"/>
                      </a:cubicBezTo>
                      <a:cubicBezTo>
                        <a:pt x="5" y="7"/>
                        <a:pt x="5" y="7"/>
                        <a:pt x="5" y="7"/>
                      </a:cubicBezTo>
                      <a:cubicBezTo>
                        <a:pt x="5" y="7"/>
                        <a:pt x="5" y="7"/>
                        <a:pt x="5" y="7"/>
                      </a:cubicBezTo>
                      <a:cubicBezTo>
                        <a:pt x="5" y="7"/>
                        <a:pt x="5" y="8"/>
                        <a:pt x="5" y="8"/>
                      </a:cubicBezTo>
                      <a:cubicBezTo>
                        <a:pt x="5" y="8"/>
                        <a:pt x="6" y="8"/>
                        <a:pt x="6" y="8"/>
                      </a:cubicBezTo>
                      <a:cubicBezTo>
                        <a:pt x="6" y="8"/>
                        <a:pt x="6" y="8"/>
                        <a:pt x="6" y="8"/>
                      </a:cubicBezTo>
                      <a:cubicBezTo>
                        <a:pt x="6" y="8"/>
                        <a:pt x="6" y="9"/>
                        <a:pt x="6" y="9"/>
                      </a:cubicBezTo>
                      <a:cubicBezTo>
                        <a:pt x="6" y="9"/>
                        <a:pt x="7" y="9"/>
                        <a:pt x="7" y="9"/>
                      </a:cubicBezTo>
                      <a:cubicBezTo>
                        <a:pt x="7" y="9"/>
                        <a:pt x="7" y="9"/>
                        <a:pt x="7" y="9"/>
                      </a:cubicBezTo>
                      <a:cubicBezTo>
                        <a:pt x="7" y="9"/>
                        <a:pt x="7" y="9"/>
                        <a:pt x="7" y="9"/>
                      </a:cubicBezTo>
                      <a:cubicBezTo>
                        <a:pt x="7" y="9"/>
                        <a:pt x="7" y="10"/>
                        <a:pt x="7" y="10"/>
                      </a:cubicBezTo>
                      <a:cubicBezTo>
                        <a:pt x="7" y="10"/>
                        <a:pt x="7" y="10"/>
                        <a:pt x="7" y="10"/>
                      </a:cubicBezTo>
                      <a:cubicBezTo>
                        <a:pt x="7" y="10"/>
                        <a:pt x="7" y="10"/>
                        <a:pt x="7" y="10"/>
                      </a:cubicBezTo>
                      <a:cubicBezTo>
                        <a:pt x="7" y="10"/>
                        <a:pt x="7" y="10"/>
                        <a:pt x="7" y="10"/>
                      </a:cubicBezTo>
                      <a:cubicBezTo>
                        <a:pt x="8" y="11"/>
                        <a:pt x="8" y="11"/>
                        <a:pt x="8" y="11"/>
                      </a:cubicBezTo>
                      <a:cubicBezTo>
                        <a:pt x="9" y="11"/>
                        <a:pt x="9" y="11"/>
                        <a:pt x="9" y="11"/>
                      </a:cubicBezTo>
                      <a:cubicBezTo>
                        <a:pt x="9" y="11"/>
                        <a:pt x="9" y="12"/>
                        <a:pt x="9" y="12"/>
                      </a:cubicBezTo>
                      <a:cubicBezTo>
                        <a:pt x="9" y="12"/>
                        <a:pt x="9" y="12"/>
                        <a:pt x="9" y="12"/>
                      </a:cubicBezTo>
                      <a:cubicBezTo>
                        <a:pt x="9" y="12"/>
                        <a:pt x="10" y="12"/>
                        <a:pt x="10" y="12"/>
                      </a:cubicBezTo>
                      <a:cubicBezTo>
                        <a:pt x="10" y="12"/>
                        <a:pt x="10" y="12"/>
                        <a:pt x="10" y="12"/>
                      </a:cubicBezTo>
                      <a:cubicBezTo>
                        <a:pt x="10" y="12"/>
                        <a:pt x="10" y="12"/>
                        <a:pt x="10" y="12"/>
                      </a:cubicBezTo>
                      <a:cubicBezTo>
                        <a:pt x="11" y="13"/>
                        <a:pt x="11" y="13"/>
                        <a:pt x="11" y="13"/>
                      </a:cubicBezTo>
                      <a:cubicBezTo>
                        <a:pt x="11" y="13"/>
                        <a:pt x="11" y="13"/>
                        <a:pt x="11"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4" y="13"/>
                        <a:pt x="14" y="13"/>
                        <a:pt x="14" y="13"/>
                      </a:cubicBezTo>
                      <a:cubicBezTo>
                        <a:pt x="14" y="13"/>
                        <a:pt x="14" y="12"/>
                        <a:pt x="14" y="12"/>
                      </a:cubicBezTo>
                      <a:cubicBezTo>
                        <a:pt x="14" y="12"/>
                        <a:pt x="14" y="12"/>
                        <a:pt x="14" y="12"/>
                      </a:cubicBezTo>
                      <a:cubicBezTo>
                        <a:pt x="14" y="12"/>
                        <a:pt x="14" y="12"/>
                        <a:pt x="14" y="12"/>
                      </a:cubicBezTo>
                      <a:cubicBezTo>
                        <a:pt x="14" y="12"/>
                        <a:pt x="14" y="12"/>
                        <a:pt x="14" y="12"/>
                      </a:cubicBezTo>
                      <a:cubicBezTo>
                        <a:pt x="15" y="12"/>
                        <a:pt x="15" y="12"/>
                        <a:pt x="15" y="12"/>
                      </a:cubicBezTo>
                      <a:cubicBezTo>
                        <a:pt x="15" y="12"/>
                        <a:pt x="15" y="12"/>
                        <a:pt x="15" y="12"/>
                      </a:cubicBezTo>
                      <a:cubicBezTo>
                        <a:pt x="15" y="11"/>
                        <a:pt x="15" y="11"/>
                        <a:pt x="15" y="11"/>
                      </a:cubicBezTo>
                      <a:cubicBezTo>
                        <a:pt x="15" y="11"/>
                        <a:pt x="16" y="11"/>
                        <a:pt x="16" y="11"/>
                      </a:cubicBezTo>
                      <a:cubicBezTo>
                        <a:pt x="16" y="11"/>
                        <a:pt x="17" y="11"/>
                        <a:pt x="17" y="11"/>
                      </a:cubicBezTo>
                      <a:cubicBezTo>
                        <a:pt x="17" y="11"/>
                        <a:pt x="17" y="11"/>
                        <a:pt x="17" y="11"/>
                      </a:cubicBezTo>
                      <a:cubicBezTo>
                        <a:pt x="17" y="11"/>
                        <a:pt x="17" y="11"/>
                        <a:pt x="17" y="11"/>
                      </a:cubicBezTo>
                      <a:cubicBezTo>
                        <a:pt x="17" y="11"/>
                        <a:pt x="17" y="11"/>
                        <a:pt x="17" y="11"/>
                      </a:cubicBezTo>
                      <a:cubicBezTo>
                        <a:pt x="17" y="11"/>
                        <a:pt x="17" y="11"/>
                        <a:pt x="17"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4" y="7"/>
                      </a:cubicBezTo>
                      <a:cubicBezTo>
                        <a:pt x="14" y="7"/>
                        <a:pt x="14" y="7"/>
                        <a:pt x="14" y="7"/>
                      </a:cubicBezTo>
                      <a:cubicBezTo>
                        <a:pt x="14" y="7"/>
                        <a:pt x="13" y="7"/>
                        <a:pt x="13" y="7"/>
                      </a:cubicBezTo>
                      <a:cubicBezTo>
                        <a:pt x="13" y="7"/>
                        <a:pt x="13" y="7"/>
                        <a:pt x="13" y="7"/>
                      </a:cubicBezTo>
                      <a:cubicBezTo>
                        <a:pt x="13" y="7"/>
                        <a:pt x="13" y="7"/>
                        <a:pt x="13" y="7"/>
                      </a:cubicBezTo>
                      <a:cubicBezTo>
                        <a:pt x="13" y="7"/>
                        <a:pt x="13" y="7"/>
                        <a:pt x="13" y="8"/>
                      </a:cubicBezTo>
                      <a:cubicBezTo>
                        <a:pt x="13" y="8"/>
                        <a:pt x="12" y="8"/>
                        <a:pt x="12" y="8"/>
                      </a:cubicBezTo>
                      <a:cubicBezTo>
                        <a:pt x="12" y="8"/>
                        <a:pt x="12" y="8"/>
                        <a:pt x="12" y="8"/>
                      </a:cubicBezTo>
                      <a:cubicBezTo>
                        <a:pt x="12" y="8"/>
                        <a:pt x="12" y="8"/>
                        <a:pt x="12" y="8"/>
                      </a:cubicBezTo>
                      <a:cubicBezTo>
                        <a:pt x="12" y="8"/>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0" y="6"/>
                        <a:pt x="11" y="6"/>
                        <a:pt x="11" y="6"/>
                      </a:cubicBezTo>
                      <a:cubicBezTo>
                        <a:pt x="11" y="6"/>
                        <a:pt x="11" y="6"/>
                        <a:pt x="11" y="6"/>
                      </a:cubicBezTo>
                      <a:cubicBezTo>
                        <a:pt x="10" y="6"/>
                        <a:pt x="10" y="6"/>
                        <a:pt x="10" y="6"/>
                      </a:cubicBezTo>
                      <a:cubicBezTo>
                        <a:pt x="10" y="6"/>
                        <a:pt x="10" y="6"/>
                        <a:pt x="10" y="6"/>
                      </a:cubicBezTo>
                      <a:cubicBezTo>
                        <a:pt x="10" y="6"/>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8" y="2"/>
                      </a:cubicBezTo>
                      <a:cubicBezTo>
                        <a:pt x="8" y="2"/>
                        <a:pt x="8" y="1"/>
                        <a:pt x="8" y="1"/>
                      </a:cubicBezTo>
                      <a:cubicBezTo>
                        <a:pt x="8" y="1"/>
                        <a:pt x="8" y="1"/>
                        <a:pt x="8" y="1"/>
                      </a:cubicBezTo>
                      <a:cubicBezTo>
                        <a:pt x="8" y="1"/>
                        <a:pt x="8" y="1"/>
                        <a:pt x="8" y="1"/>
                      </a:cubicBezTo>
                      <a:cubicBezTo>
                        <a:pt x="8" y="1"/>
                        <a:pt x="8" y="1"/>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2" y="0"/>
                        <a:pt x="2" y="0"/>
                        <a:pt x="2"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2" name="Freeform 705">
                  <a:extLst>
                    <a:ext uri="{FF2B5EF4-FFF2-40B4-BE49-F238E27FC236}">
                      <a16:creationId xmlns:a16="http://schemas.microsoft.com/office/drawing/2014/main" id="{5B3ACE9D-C89B-46E5-B104-D33136B49432}"/>
                    </a:ext>
                  </a:extLst>
                </p:cNvPr>
                <p:cNvSpPr>
                  <a:spLocks noEditPoints="1"/>
                </p:cNvSpPr>
                <p:nvPr/>
              </p:nvSpPr>
              <p:spPr bwMode="auto">
                <a:xfrm>
                  <a:off x="9604375" y="4962525"/>
                  <a:ext cx="107950" cy="71438"/>
                </a:xfrm>
                <a:custGeom>
                  <a:avLst/>
                  <a:gdLst>
                    <a:gd name="T0" fmla="*/ 2 w 26"/>
                    <a:gd name="T1" fmla="*/ 2 h 17"/>
                    <a:gd name="T2" fmla="*/ 1 w 26"/>
                    <a:gd name="T3" fmla="*/ 1 h 17"/>
                    <a:gd name="T4" fmla="*/ 2 w 26"/>
                    <a:gd name="T5" fmla="*/ 1 h 17"/>
                    <a:gd name="T6" fmla="*/ 3 w 26"/>
                    <a:gd name="T7" fmla="*/ 1 h 17"/>
                    <a:gd name="T8" fmla="*/ 4 w 26"/>
                    <a:gd name="T9" fmla="*/ 2 h 17"/>
                    <a:gd name="T10" fmla="*/ 3 w 26"/>
                    <a:gd name="T11" fmla="*/ 2 h 17"/>
                    <a:gd name="T12" fmla="*/ 5 w 26"/>
                    <a:gd name="T13" fmla="*/ 3 h 17"/>
                    <a:gd name="T14" fmla="*/ 5 w 26"/>
                    <a:gd name="T15" fmla="*/ 2 h 17"/>
                    <a:gd name="T16" fmla="*/ 6 w 26"/>
                    <a:gd name="T17" fmla="*/ 3 h 17"/>
                    <a:gd name="T18" fmla="*/ 9 w 26"/>
                    <a:gd name="T19" fmla="*/ 4 h 17"/>
                    <a:gd name="T20" fmla="*/ 14 w 26"/>
                    <a:gd name="T21" fmla="*/ 8 h 17"/>
                    <a:gd name="T22" fmla="*/ 16 w 26"/>
                    <a:gd name="T23" fmla="*/ 8 h 17"/>
                    <a:gd name="T24" fmla="*/ 17 w 26"/>
                    <a:gd name="T25" fmla="*/ 9 h 17"/>
                    <a:gd name="T26" fmla="*/ 19 w 26"/>
                    <a:gd name="T27" fmla="*/ 12 h 17"/>
                    <a:gd name="T28" fmla="*/ 19 w 26"/>
                    <a:gd name="T29" fmla="*/ 15 h 17"/>
                    <a:gd name="T30" fmla="*/ 19 w 26"/>
                    <a:gd name="T31" fmla="*/ 16 h 17"/>
                    <a:gd name="T32" fmla="*/ 21 w 26"/>
                    <a:gd name="T33" fmla="*/ 17 h 17"/>
                    <a:gd name="T34" fmla="*/ 22 w 26"/>
                    <a:gd name="T35" fmla="*/ 16 h 17"/>
                    <a:gd name="T36" fmla="*/ 21 w 26"/>
                    <a:gd name="T37" fmla="*/ 15 h 17"/>
                    <a:gd name="T38" fmla="*/ 22 w 26"/>
                    <a:gd name="T39" fmla="*/ 13 h 17"/>
                    <a:gd name="T40" fmla="*/ 21 w 26"/>
                    <a:gd name="T41" fmla="*/ 12 h 17"/>
                    <a:gd name="T42" fmla="*/ 19 w 26"/>
                    <a:gd name="T43" fmla="*/ 11 h 17"/>
                    <a:gd name="T44" fmla="*/ 18 w 26"/>
                    <a:gd name="T45" fmla="*/ 9 h 17"/>
                    <a:gd name="T46" fmla="*/ 16 w 26"/>
                    <a:gd name="T47" fmla="*/ 8 h 17"/>
                    <a:gd name="T48" fmla="*/ 14 w 26"/>
                    <a:gd name="T49" fmla="*/ 6 h 17"/>
                    <a:gd name="T50" fmla="*/ 12 w 26"/>
                    <a:gd name="T51" fmla="*/ 5 h 17"/>
                    <a:gd name="T52" fmla="*/ 10 w 26"/>
                    <a:gd name="T53" fmla="*/ 4 h 17"/>
                    <a:gd name="T54" fmla="*/ 8 w 26"/>
                    <a:gd name="T55" fmla="*/ 3 h 17"/>
                    <a:gd name="T56" fmla="*/ 6 w 26"/>
                    <a:gd name="T57" fmla="*/ 2 h 17"/>
                    <a:gd name="T58" fmla="*/ 6 w 26"/>
                    <a:gd name="T59" fmla="*/ 3 h 17"/>
                    <a:gd name="T60" fmla="*/ 5 w 26"/>
                    <a:gd name="T61" fmla="*/ 3 h 17"/>
                    <a:gd name="T62" fmla="*/ 7 w 26"/>
                    <a:gd name="T63" fmla="*/ 4 h 17"/>
                    <a:gd name="T64" fmla="*/ 6 w 26"/>
                    <a:gd name="T65" fmla="*/ 4 h 17"/>
                    <a:gd name="T66" fmla="*/ 6 w 26"/>
                    <a:gd name="T67" fmla="*/ 5 h 17"/>
                    <a:gd name="T68" fmla="*/ 6 w 26"/>
                    <a:gd name="T69" fmla="*/ 4 h 17"/>
                    <a:gd name="T70" fmla="*/ 7 w 26"/>
                    <a:gd name="T71" fmla="*/ 4 h 17"/>
                    <a:gd name="T72" fmla="*/ 14 w 26"/>
                    <a:gd name="T73" fmla="*/ 3 h 17"/>
                    <a:gd name="T74" fmla="*/ 14 w 26"/>
                    <a:gd name="T75" fmla="*/ 3 h 17"/>
                    <a:gd name="T76" fmla="*/ 14 w 26"/>
                    <a:gd name="T77" fmla="*/ 4 h 17"/>
                    <a:gd name="T78" fmla="*/ 14 w 26"/>
                    <a:gd name="T79" fmla="*/ 3 h 17"/>
                    <a:gd name="T80" fmla="*/ 14 w 26"/>
                    <a:gd name="T81" fmla="*/ 4 h 17"/>
                    <a:gd name="T82" fmla="*/ 14 w 26"/>
                    <a:gd name="T83" fmla="*/ 4 h 17"/>
                    <a:gd name="T84" fmla="*/ 15 w 26"/>
                    <a:gd name="T85" fmla="*/ 5 h 17"/>
                    <a:gd name="T86" fmla="*/ 14 w 26"/>
                    <a:gd name="T87" fmla="*/ 2 h 17"/>
                    <a:gd name="T88" fmla="*/ 14 w 26"/>
                    <a:gd name="T89" fmla="*/ 2 h 17"/>
                    <a:gd name="T90" fmla="*/ 15 w 26"/>
                    <a:gd name="T91" fmla="*/ 2 h 17"/>
                    <a:gd name="T92" fmla="*/ 18 w 26"/>
                    <a:gd name="T93" fmla="*/ 5 h 17"/>
                    <a:gd name="T94" fmla="*/ 19 w 26"/>
                    <a:gd name="T95" fmla="*/ 6 h 17"/>
                    <a:gd name="T96" fmla="*/ 19 w 26"/>
                    <a:gd name="T97" fmla="*/ 5 h 17"/>
                    <a:gd name="T98" fmla="*/ 22 w 26"/>
                    <a:gd name="T99" fmla="*/ 8 h 17"/>
                    <a:gd name="T100" fmla="*/ 23 w 26"/>
                    <a:gd name="T101" fmla="*/ 8 h 17"/>
                    <a:gd name="T102" fmla="*/ 23 w 26"/>
                    <a:gd name="T103" fmla="*/ 7 h 17"/>
                    <a:gd name="T104" fmla="*/ 23 w 26"/>
                    <a:gd name="T105" fmla="*/ 7 h 17"/>
                    <a:gd name="T106" fmla="*/ 26 w 26"/>
                    <a:gd name="T107" fmla="*/ 12 h 17"/>
                    <a:gd name="T108" fmla="*/ 25 w 26"/>
                    <a:gd name="T109" fmla="*/ 12 h 17"/>
                    <a:gd name="T110" fmla="*/ 26 w 26"/>
                    <a:gd name="T11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17">
                      <a:moveTo>
                        <a:pt x="3" y="2"/>
                      </a:moveTo>
                      <a:cubicBezTo>
                        <a:pt x="3" y="3"/>
                        <a:pt x="3" y="2"/>
                        <a:pt x="3" y="2"/>
                      </a:cubicBezTo>
                      <a:cubicBezTo>
                        <a:pt x="3" y="2"/>
                        <a:pt x="3" y="2"/>
                        <a:pt x="3" y="2"/>
                      </a:cubicBezTo>
                      <a:cubicBezTo>
                        <a:pt x="3" y="2"/>
                        <a:pt x="3" y="2"/>
                        <a:pt x="3" y="2"/>
                      </a:cubicBezTo>
                      <a:cubicBezTo>
                        <a:pt x="3"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1"/>
                        <a:pt x="1" y="1"/>
                      </a:cubicBezTo>
                      <a:cubicBezTo>
                        <a:pt x="1" y="1"/>
                        <a:pt x="1" y="1"/>
                        <a:pt x="1" y="1"/>
                      </a:cubicBezTo>
                      <a:cubicBezTo>
                        <a:pt x="1" y="1"/>
                        <a:pt x="1" y="1"/>
                        <a:pt x="1" y="1"/>
                      </a:cubicBezTo>
                      <a:cubicBezTo>
                        <a:pt x="1"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1"/>
                        <a:pt x="2" y="0"/>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4" y="1"/>
                        <a:pt x="4" y="1"/>
                      </a:cubicBezTo>
                      <a:cubicBezTo>
                        <a:pt x="4" y="1"/>
                        <a:pt x="4" y="1"/>
                        <a:pt x="4" y="1"/>
                      </a:cubicBezTo>
                      <a:cubicBezTo>
                        <a:pt x="4" y="1"/>
                        <a:pt x="4" y="1"/>
                        <a:pt x="4" y="1"/>
                      </a:cubicBezTo>
                      <a:cubicBezTo>
                        <a:pt x="4" y="1"/>
                        <a:pt x="4" y="1"/>
                        <a:pt x="4" y="1"/>
                      </a:cubicBezTo>
                      <a:cubicBezTo>
                        <a:pt x="4" y="1"/>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2"/>
                        <a:pt x="3" y="2"/>
                      </a:cubicBezTo>
                      <a:cubicBezTo>
                        <a:pt x="3" y="2"/>
                        <a:pt x="3" y="2"/>
                        <a:pt x="3" y="2"/>
                      </a:cubicBezTo>
                      <a:close/>
                      <a:moveTo>
                        <a:pt x="5" y="2"/>
                      </a:moveTo>
                      <a:cubicBezTo>
                        <a:pt x="5" y="2"/>
                        <a:pt x="4" y="2"/>
                        <a:pt x="4" y="2"/>
                      </a:cubicBezTo>
                      <a:cubicBezTo>
                        <a:pt x="4"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lose/>
                      <a:moveTo>
                        <a:pt x="5" y="2"/>
                      </a:move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lose/>
                      <a:moveTo>
                        <a:pt x="6" y="3"/>
                      </a:moveTo>
                      <a:cubicBezTo>
                        <a:pt x="6" y="3"/>
                        <a:pt x="6" y="3"/>
                        <a:pt x="6" y="3"/>
                      </a:cubicBezTo>
                      <a:cubicBezTo>
                        <a:pt x="6" y="3"/>
                        <a:pt x="6" y="3"/>
                        <a:pt x="6" y="3"/>
                      </a:cubicBezTo>
                      <a:cubicBezTo>
                        <a:pt x="6" y="3"/>
                        <a:pt x="6" y="3"/>
                        <a:pt x="6" y="3"/>
                      </a:cubicBezTo>
                      <a:cubicBezTo>
                        <a:pt x="6" y="3"/>
                        <a:pt x="7" y="3"/>
                        <a:pt x="7" y="3"/>
                      </a:cubicBezTo>
                      <a:cubicBezTo>
                        <a:pt x="7" y="3"/>
                        <a:pt x="7" y="3"/>
                        <a:pt x="8" y="3"/>
                      </a:cubicBezTo>
                      <a:cubicBezTo>
                        <a:pt x="8" y="3"/>
                        <a:pt x="8" y="3"/>
                        <a:pt x="8" y="3"/>
                      </a:cubicBezTo>
                      <a:cubicBezTo>
                        <a:pt x="8" y="4"/>
                        <a:pt x="8" y="4"/>
                        <a:pt x="8" y="4"/>
                      </a:cubicBezTo>
                      <a:cubicBezTo>
                        <a:pt x="8" y="4"/>
                        <a:pt x="8" y="4"/>
                        <a:pt x="8" y="4"/>
                      </a:cubicBezTo>
                      <a:cubicBezTo>
                        <a:pt x="8" y="4"/>
                        <a:pt x="8" y="4"/>
                        <a:pt x="8" y="4"/>
                      </a:cubicBezTo>
                      <a:cubicBezTo>
                        <a:pt x="8" y="4"/>
                        <a:pt x="9" y="4"/>
                        <a:pt x="9" y="4"/>
                      </a:cubicBezTo>
                      <a:cubicBezTo>
                        <a:pt x="9" y="4"/>
                        <a:pt x="9" y="4"/>
                        <a:pt x="9" y="4"/>
                      </a:cubicBezTo>
                      <a:cubicBezTo>
                        <a:pt x="9" y="5"/>
                        <a:pt x="10" y="5"/>
                        <a:pt x="10" y="5"/>
                      </a:cubicBezTo>
                      <a:cubicBezTo>
                        <a:pt x="11" y="5"/>
                        <a:pt x="11" y="5"/>
                        <a:pt x="11" y="6"/>
                      </a:cubicBezTo>
                      <a:cubicBezTo>
                        <a:pt x="11" y="6"/>
                        <a:pt x="12" y="6"/>
                        <a:pt x="12" y="6"/>
                      </a:cubicBezTo>
                      <a:cubicBezTo>
                        <a:pt x="12" y="6"/>
                        <a:pt x="12" y="6"/>
                        <a:pt x="12" y="7"/>
                      </a:cubicBezTo>
                      <a:cubicBezTo>
                        <a:pt x="13" y="7"/>
                        <a:pt x="13" y="7"/>
                        <a:pt x="13" y="7"/>
                      </a:cubicBezTo>
                      <a:cubicBezTo>
                        <a:pt x="13" y="7"/>
                        <a:pt x="13" y="7"/>
                        <a:pt x="13" y="7"/>
                      </a:cubicBezTo>
                      <a:cubicBezTo>
                        <a:pt x="14" y="7"/>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6" y="8"/>
                        <a:pt x="16" y="8"/>
                      </a:cubicBezTo>
                      <a:cubicBezTo>
                        <a:pt x="16" y="8"/>
                        <a:pt x="16" y="8"/>
                        <a:pt x="16" y="8"/>
                      </a:cubicBezTo>
                      <a:cubicBezTo>
                        <a:pt x="16" y="8"/>
                        <a:pt x="16" y="8"/>
                        <a:pt x="16" y="8"/>
                      </a:cubicBezTo>
                      <a:cubicBezTo>
                        <a:pt x="16" y="8"/>
                        <a:pt x="16" y="8"/>
                        <a:pt x="16" y="8"/>
                      </a:cubicBezTo>
                      <a:cubicBezTo>
                        <a:pt x="16" y="9"/>
                        <a:pt x="16" y="9"/>
                        <a:pt x="16" y="9"/>
                      </a:cubicBezTo>
                      <a:cubicBezTo>
                        <a:pt x="16" y="9"/>
                        <a:pt x="16" y="9"/>
                        <a:pt x="16" y="9"/>
                      </a:cubicBezTo>
                      <a:cubicBezTo>
                        <a:pt x="16" y="9"/>
                        <a:pt x="16" y="9"/>
                        <a:pt x="16" y="9"/>
                      </a:cubicBezTo>
                      <a:cubicBezTo>
                        <a:pt x="16" y="9"/>
                        <a:pt x="17" y="9"/>
                        <a:pt x="17" y="9"/>
                      </a:cubicBezTo>
                      <a:cubicBezTo>
                        <a:pt x="17" y="9"/>
                        <a:pt x="17" y="9"/>
                        <a:pt x="17" y="9"/>
                      </a:cubicBezTo>
                      <a:cubicBezTo>
                        <a:pt x="17" y="9"/>
                        <a:pt x="17" y="9"/>
                        <a:pt x="17" y="9"/>
                      </a:cubicBezTo>
                      <a:cubicBezTo>
                        <a:pt x="17" y="9"/>
                        <a:pt x="17" y="9"/>
                        <a:pt x="17" y="10"/>
                      </a:cubicBezTo>
                      <a:cubicBezTo>
                        <a:pt x="17" y="10"/>
                        <a:pt x="17" y="10"/>
                        <a:pt x="17" y="10"/>
                      </a:cubicBezTo>
                      <a:cubicBezTo>
                        <a:pt x="17" y="10"/>
                        <a:pt x="17" y="10"/>
                        <a:pt x="17" y="10"/>
                      </a:cubicBezTo>
                      <a:cubicBezTo>
                        <a:pt x="17" y="10"/>
                        <a:pt x="18" y="10"/>
                        <a:pt x="18" y="11"/>
                      </a:cubicBezTo>
                      <a:cubicBezTo>
                        <a:pt x="18" y="11"/>
                        <a:pt x="18" y="11"/>
                        <a:pt x="18" y="11"/>
                      </a:cubicBezTo>
                      <a:cubicBezTo>
                        <a:pt x="18" y="11"/>
                        <a:pt x="18" y="11"/>
                        <a:pt x="18" y="11"/>
                      </a:cubicBezTo>
                      <a:cubicBezTo>
                        <a:pt x="18" y="12"/>
                        <a:pt x="19" y="12"/>
                        <a:pt x="19" y="12"/>
                      </a:cubicBezTo>
                      <a:cubicBezTo>
                        <a:pt x="19" y="12"/>
                        <a:pt x="19" y="12"/>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4"/>
                        <a:pt x="19" y="14"/>
                      </a:cubicBezTo>
                      <a:cubicBezTo>
                        <a:pt x="19" y="14"/>
                        <a:pt x="19" y="14"/>
                        <a:pt x="19" y="14"/>
                      </a:cubicBezTo>
                      <a:cubicBezTo>
                        <a:pt x="19" y="14"/>
                        <a:pt x="19" y="14"/>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6"/>
                        <a:pt x="19" y="16"/>
                        <a:pt x="19" y="16"/>
                      </a:cubicBezTo>
                      <a:cubicBezTo>
                        <a:pt x="19" y="16"/>
                        <a:pt x="19" y="16"/>
                        <a:pt x="19" y="16"/>
                      </a:cubicBezTo>
                      <a:cubicBezTo>
                        <a:pt x="19" y="16"/>
                        <a:pt x="19" y="16"/>
                        <a:pt x="19" y="16"/>
                      </a:cubicBezTo>
                      <a:cubicBezTo>
                        <a:pt x="19" y="16"/>
                        <a:pt x="19" y="16"/>
                        <a:pt x="20" y="16"/>
                      </a:cubicBezTo>
                      <a:cubicBezTo>
                        <a:pt x="20" y="16"/>
                        <a:pt x="20" y="16"/>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6"/>
                        <a:pt x="21" y="16"/>
                        <a:pt x="21" y="16"/>
                      </a:cubicBezTo>
                      <a:cubicBezTo>
                        <a:pt x="21" y="16"/>
                        <a:pt x="21" y="16"/>
                        <a:pt x="21" y="16"/>
                      </a:cubicBezTo>
                      <a:cubicBezTo>
                        <a:pt x="21" y="16"/>
                        <a:pt x="21" y="16"/>
                        <a:pt x="21" y="16"/>
                      </a:cubicBezTo>
                      <a:cubicBezTo>
                        <a:pt x="21" y="16"/>
                        <a:pt x="21" y="16"/>
                        <a:pt x="22" y="16"/>
                      </a:cubicBezTo>
                      <a:cubicBezTo>
                        <a:pt x="22" y="16"/>
                        <a:pt x="22" y="16"/>
                        <a:pt x="22" y="16"/>
                      </a:cubicBezTo>
                      <a:cubicBezTo>
                        <a:pt x="22" y="16"/>
                        <a:pt x="22" y="16"/>
                        <a:pt x="22" y="16"/>
                      </a:cubicBezTo>
                      <a:cubicBezTo>
                        <a:pt x="22" y="15"/>
                        <a:pt x="22" y="15"/>
                        <a:pt x="22" y="15"/>
                      </a:cubicBezTo>
                      <a:cubicBezTo>
                        <a:pt x="22" y="15"/>
                        <a:pt x="22" y="15"/>
                        <a:pt x="22" y="15"/>
                      </a:cubicBezTo>
                      <a:cubicBezTo>
                        <a:pt x="22" y="15"/>
                        <a:pt x="21" y="15"/>
                        <a:pt x="21" y="15"/>
                      </a:cubicBezTo>
                      <a:cubicBezTo>
                        <a:pt x="21" y="15"/>
                        <a:pt x="21" y="15"/>
                        <a:pt x="21" y="15"/>
                      </a:cubicBezTo>
                      <a:cubicBezTo>
                        <a:pt x="21" y="15"/>
                        <a:pt x="21" y="15"/>
                        <a:pt x="21" y="15"/>
                      </a:cubicBezTo>
                      <a:cubicBezTo>
                        <a:pt x="21" y="15"/>
                        <a:pt x="21" y="15"/>
                        <a:pt x="21" y="15"/>
                      </a:cubicBezTo>
                      <a:cubicBezTo>
                        <a:pt x="22" y="15"/>
                        <a:pt x="22" y="15"/>
                        <a:pt x="22" y="14"/>
                      </a:cubicBezTo>
                      <a:cubicBezTo>
                        <a:pt x="22" y="14"/>
                        <a:pt x="22" y="14"/>
                        <a:pt x="22" y="14"/>
                      </a:cubicBezTo>
                      <a:cubicBezTo>
                        <a:pt x="22" y="14"/>
                        <a:pt x="22" y="14"/>
                        <a:pt x="22" y="14"/>
                      </a:cubicBezTo>
                      <a:cubicBezTo>
                        <a:pt x="22" y="14"/>
                        <a:pt x="22" y="14"/>
                        <a:pt x="22" y="14"/>
                      </a:cubicBezTo>
                      <a:cubicBezTo>
                        <a:pt x="22" y="14"/>
                        <a:pt x="22" y="14"/>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1" y="13"/>
                        <a:pt x="22" y="13"/>
                        <a:pt x="21" y="13"/>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1"/>
                      </a:cubicBezTo>
                      <a:cubicBezTo>
                        <a:pt x="21" y="11"/>
                        <a:pt x="21" y="11"/>
                        <a:pt x="21" y="11"/>
                      </a:cubicBezTo>
                      <a:cubicBezTo>
                        <a:pt x="21" y="11"/>
                        <a:pt x="21"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1"/>
                        <a:pt x="19" y="10"/>
                        <a:pt x="19" y="10"/>
                      </a:cubicBezTo>
                      <a:cubicBezTo>
                        <a:pt x="19" y="10"/>
                        <a:pt x="19"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8"/>
                        <a:pt x="17" y="8"/>
                      </a:cubicBezTo>
                      <a:cubicBezTo>
                        <a:pt x="17" y="8"/>
                        <a:pt x="17" y="8"/>
                        <a:pt x="17" y="8"/>
                      </a:cubicBezTo>
                      <a:cubicBezTo>
                        <a:pt x="16" y="8"/>
                        <a:pt x="16" y="8"/>
                        <a:pt x="16" y="8"/>
                      </a:cubicBezTo>
                      <a:cubicBezTo>
                        <a:pt x="16"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5"/>
                      </a:cubicBezTo>
                      <a:cubicBezTo>
                        <a:pt x="13" y="5"/>
                        <a:pt x="12" y="5"/>
                        <a:pt x="12" y="5"/>
                      </a:cubicBezTo>
                      <a:cubicBezTo>
                        <a:pt x="12" y="5"/>
                        <a:pt x="12" y="5"/>
                        <a:pt x="12" y="5"/>
                      </a:cubicBezTo>
                      <a:cubicBezTo>
                        <a:pt x="12" y="5"/>
                        <a:pt x="12" y="5"/>
                        <a:pt x="12" y="5"/>
                      </a:cubicBezTo>
                      <a:cubicBezTo>
                        <a:pt x="11" y="5"/>
                        <a:pt x="11" y="5"/>
                        <a:pt x="11" y="5"/>
                      </a:cubicBezTo>
                      <a:cubicBezTo>
                        <a:pt x="11" y="4"/>
                        <a:pt x="11" y="4"/>
                        <a:pt x="11" y="4"/>
                      </a:cubicBezTo>
                      <a:cubicBezTo>
                        <a:pt x="11" y="4"/>
                        <a:pt x="11"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9" y="4"/>
                        <a:pt x="9" y="4"/>
                      </a:cubicBezTo>
                      <a:cubicBezTo>
                        <a:pt x="9" y="4"/>
                        <a:pt x="9" y="4"/>
                        <a:pt x="9" y="4"/>
                      </a:cubicBezTo>
                      <a:cubicBezTo>
                        <a:pt x="9" y="4"/>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2"/>
                        <a:pt x="7" y="2"/>
                        <a:pt x="7" y="2"/>
                      </a:cubicBezTo>
                      <a:cubicBezTo>
                        <a:pt x="7" y="2"/>
                        <a:pt x="7" y="2"/>
                        <a:pt x="7" y="2"/>
                      </a:cubicBezTo>
                      <a:cubicBezTo>
                        <a:pt x="7" y="2"/>
                        <a:pt x="7"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7" y="2"/>
                        <a:pt x="7" y="2"/>
                      </a:cubicBezTo>
                      <a:cubicBezTo>
                        <a:pt x="7" y="2"/>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lose/>
                      <a:moveTo>
                        <a:pt x="8" y="4"/>
                      </a:moveTo>
                      <a:cubicBezTo>
                        <a:pt x="8" y="4"/>
                        <a:pt x="8" y="4"/>
                        <a:pt x="8" y="4"/>
                      </a:cubicBezTo>
                      <a:cubicBezTo>
                        <a:pt x="8" y="4"/>
                        <a:pt x="8"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5"/>
                        <a:pt x="7" y="4"/>
                        <a:pt x="7" y="4"/>
                      </a:cubicBezTo>
                      <a:cubicBezTo>
                        <a:pt x="7" y="4"/>
                        <a:pt x="7" y="5"/>
                        <a:pt x="7" y="5"/>
                      </a:cubicBezTo>
                      <a:cubicBezTo>
                        <a:pt x="7" y="5"/>
                        <a:pt x="7" y="5"/>
                        <a:pt x="7" y="5"/>
                      </a:cubicBezTo>
                      <a:cubicBezTo>
                        <a:pt x="7" y="5"/>
                        <a:pt x="7" y="5"/>
                        <a:pt x="7" y="5"/>
                      </a:cubicBezTo>
                      <a:cubicBezTo>
                        <a:pt x="7" y="5"/>
                        <a:pt x="7" y="5"/>
                        <a:pt x="7" y="5"/>
                      </a:cubicBezTo>
                      <a:cubicBezTo>
                        <a:pt x="7" y="5"/>
                        <a:pt x="7" y="5"/>
                        <a:pt x="7" y="4"/>
                      </a:cubicBezTo>
                      <a:cubicBezTo>
                        <a:pt x="7" y="4"/>
                        <a:pt x="7" y="4"/>
                        <a:pt x="7" y="4"/>
                      </a:cubicBezTo>
                      <a:cubicBezTo>
                        <a:pt x="7" y="4"/>
                        <a:pt x="7" y="4"/>
                        <a:pt x="7" y="5"/>
                      </a:cubicBezTo>
                      <a:cubicBezTo>
                        <a:pt x="7" y="5"/>
                        <a:pt x="7" y="5"/>
                        <a:pt x="7" y="5"/>
                      </a:cubicBezTo>
                      <a:cubicBezTo>
                        <a:pt x="8" y="5"/>
                        <a:pt x="8" y="5"/>
                        <a:pt x="8" y="5"/>
                      </a:cubicBezTo>
                      <a:cubicBezTo>
                        <a:pt x="8" y="4"/>
                        <a:pt x="8" y="4"/>
                        <a:pt x="8" y="4"/>
                      </a:cubicBezTo>
                      <a:close/>
                      <a:moveTo>
                        <a:pt x="14" y="3"/>
                      </a:move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lose/>
                      <a:moveTo>
                        <a:pt x="15" y="4"/>
                      </a:moveTo>
                      <a:cubicBezTo>
                        <a:pt x="15" y="4"/>
                        <a:pt x="15" y="4"/>
                        <a:pt x="15" y="4"/>
                      </a:cubicBezTo>
                      <a:cubicBezTo>
                        <a:pt x="15" y="4"/>
                        <a:pt x="15" y="4"/>
                        <a:pt x="15" y="4"/>
                      </a:cubicBezTo>
                      <a:cubicBezTo>
                        <a:pt x="15" y="4"/>
                        <a:pt x="15" y="4"/>
                        <a:pt x="15" y="4"/>
                      </a:cubicBezTo>
                      <a:cubicBezTo>
                        <a:pt x="15" y="4"/>
                        <a:pt x="15" y="4"/>
                        <a:pt x="15" y="4"/>
                      </a:cubicBezTo>
                      <a:cubicBezTo>
                        <a:pt x="15" y="4"/>
                        <a:pt x="15"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5" y="4"/>
                      </a:cubicBezTo>
                      <a:cubicBezTo>
                        <a:pt x="15" y="5"/>
                        <a:pt x="15" y="5"/>
                        <a:pt x="15" y="5"/>
                      </a:cubicBezTo>
                      <a:cubicBezTo>
                        <a:pt x="15" y="5"/>
                        <a:pt x="15" y="5"/>
                        <a:pt x="15" y="5"/>
                      </a:cubicBezTo>
                      <a:cubicBezTo>
                        <a:pt x="15" y="5"/>
                        <a:pt x="15" y="4"/>
                        <a:pt x="15" y="4"/>
                      </a:cubicBezTo>
                      <a:cubicBezTo>
                        <a:pt x="15" y="4"/>
                        <a:pt x="15" y="4"/>
                        <a:pt x="15" y="4"/>
                      </a:cubicBezTo>
                      <a:close/>
                      <a:moveTo>
                        <a:pt x="14" y="2"/>
                      </a:move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4" y="2"/>
                        <a:pt x="14" y="2"/>
                      </a:cubicBezTo>
                      <a:cubicBezTo>
                        <a:pt x="14" y="2"/>
                        <a:pt x="14" y="2"/>
                        <a:pt x="14" y="2"/>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6"/>
                        <a:pt x="18" y="6"/>
                        <a:pt x="18" y="6"/>
                      </a:cubicBezTo>
                      <a:cubicBezTo>
                        <a:pt x="18" y="6"/>
                        <a:pt x="18"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8" y="5"/>
                        <a:pt x="18" y="5"/>
                      </a:cubicBezTo>
                      <a:close/>
                      <a:moveTo>
                        <a:pt x="23" y="8"/>
                      </a:moveTo>
                      <a:cubicBezTo>
                        <a:pt x="23" y="8"/>
                        <a:pt x="23" y="8"/>
                        <a:pt x="23" y="8"/>
                      </a:cubicBezTo>
                      <a:cubicBezTo>
                        <a:pt x="23" y="8"/>
                        <a:pt x="23" y="8"/>
                        <a:pt x="23" y="8"/>
                      </a:cubicBezTo>
                      <a:cubicBezTo>
                        <a:pt x="23" y="8"/>
                        <a:pt x="23" y="8"/>
                        <a:pt x="23" y="8"/>
                      </a:cubicBezTo>
                      <a:cubicBezTo>
                        <a:pt x="23" y="8"/>
                        <a:pt x="22" y="8"/>
                        <a:pt x="22" y="8"/>
                      </a:cubicBezTo>
                      <a:cubicBezTo>
                        <a:pt x="22" y="8"/>
                        <a:pt x="22" y="8"/>
                        <a:pt x="22" y="8"/>
                      </a:cubicBezTo>
                      <a:cubicBezTo>
                        <a:pt x="22" y="8"/>
                        <a:pt x="22" y="8"/>
                        <a:pt x="22" y="8"/>
                      </a:cubicBezTo>
                      <a:cubicBezTo>
                        <a:pt x="22" y="8"/>
                        <a:pt x="22"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lose/>
                      <a:moveTo>
                        <a:pt x="23" y="7"/>
                      </a:move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4" y="7"/>
                        <a:pt x="24" y="7"/>
                      </a:cubicBezTo>
                      <a:cubicBezTo>
                        <a:pt x="24" y="7"/>
                        <a:pt x="24" y="7"/>
                        <a:pt x="24" y="7"/>
                      </a:cubicBezTo>
                      <a:cubicBezTo>
                        <a:pt x="24"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lose/>
                      <a:moveTo>
                        <a:pt x="25" y="12"/>
                      </a:moveTo>
                      <a:cubicBezTo>
                        <a:pt x="25" y="12"/>
                        <a:pt x="25" y="12"/>
                        <a:pt x="25" y="12"/>
                      </a:cubicBezTo>
                      <a:cubicBezTo>
                        <a:pt x="25"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lose/>
                      <a:moveTo>
                        <a:pt x="26" y="12"/>
                      </a:moveTo>
                      <a:cubicBezTo>
                        <a:pt x="26" y="12"/>
                        <a:pt x="26" y="12"/>
                        <a:pt x="26" y="12"/>
                      </a:cubicBezTo>
                      <a:cubicBezTo>
                        <a:pt x="26" y="12"/>
                        <a:pt x="26" y="12"/>
                        <a:pt x="26" y="12"/>
                      </a:cubicBezTo>
                      <a:cubicBezTo>
                        <a:pt x="26" y="12"/>
                        <a:pt x="26" y="11"/>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706">
                  <a:extLst>
                    <a:ext uri="{FF2B5EF4-FFF2-40B4-BE49-F238E27FC236}">
                      <a16:creationId xmlns:a16="http://schemas.microsoft.com/office/drawing/2014/main" id="{68F09056-8479-4D87-9CA8-A1E0D60B87A2}"/>
                    </a:ext>
                  </a:extLst>
                </p:cNvPr>
                <p:cNvSpPr>
                  <a:spLocks noEditPoints="1"/>
                </p:cNvSpPr>
                <p:nvPr/>
              </p:nvSpPr>
              <p:spPr bwMode="auto">
                <a:xfrm>
                  <a:off x="9488488" y="5046663"/>
                  <a:ext cx="66675" cy="79375"/>
                </a:xfrm>
                <a:custGeom>
                  <a:avLst/>
                  <a:gdLst>
                    <a:gd name="T0" fmla="*/ 12 w 16"/>
                    <a:gd name="T1" fmla="*/ 0 h 19"/>
                    <a:gd name="T2" fmla="*/ 12 w 16"/>
                    <a:gd name="T3" fmla="*/ 0 h 19"/>
                    <a:gd name="T4" fmla="*/ 13 w 16"/>
                    <a:gd name="T5" fmla="*/ 0 h 19"/>
                    <a:gd name="T6" fmla="*/ 13 w 16"/>
                    <a:gd name="T7" fmla="*/ 0 h 19"/>
                    <a:gd name="T8" fmla="*/ 12 w 16"/>
                    <a:gd name="T9" fmla="*/ 1 h 19"/>
                    <a:gd name="T10" fmla="*/ 14 w 16"/>
                    <a:gd name="T11" fmla="*/ 2 h 19"/>
                    <a:gd name="T12" fmla="*/ 14 w 16"/>
                    <a:gd name="T13" fmla="*/ 2 h 19"/>
                    <a:gd name="T14" fmla="*/ 14 w 16"/>
                    <a:gd name="T15" fmla="*/ 3 h 19"/>
                    <a:gd name="T16" fmla="*/ 14 w 16"/>
                    <a:gd name="T17" fmla="*/ 3 h 19"/>
                    <a:gd name="T18" fmla="*/ 15 w 16"/>
                    <a:gd name="T19" fmla="*/ 4 h 19"/>
                    <a:gd name="T20" fmla="*/ 16 w 16"/>
                    <a:gd name="T21" fmla="*/ 3 h 19"/>
                    <a:gd name="T22" fmla="*/ 15 w 16"/>
                    <a:gd name="T23" fmla="*/ 2 h 19"/>
                    <a:gd name="T24" fmla="*/ 16 w 16"/>
                    <a:gd name="T25" fmla="*/ 1 h 19"/>
                    <a:gd name="T26" fmla="*/ 16 w 16"/>
                    <a:gd name="T27" fmla="*/ 1 h 19"/>
                    <a:gd name="T28" fmla="*/ 16 w 16"/>
                    <a:gd name="T29" fmla="*/ 1 h 19"/>
                    <a:gd name="T30" fmla="*/ 16 w 16"/>
                    <a:gd name="T31" fmla="*/ 1 h 19"/>
                    <a:gd name="T32" fmla="*/ 16 w 16"/>
                    <a:gd name="T33" fmla="*/ 1 h 19"/>
                    <a:gd name="T34" fmla="*/ 15 w 16"/>
                    <a:gd name="T35" fmla="*/ 19 h 19"/>
                    <a:gd name="T36" fmla="*/ 14 w 16"/>
                    <a:gd name="T37" fmla="*/ 19 h 19"/>
                    <a:gd name="T38" fmla="*/ 13 w 16"/>
                    <a:gd name="T39" fmla="*/ 19 h 19"/>
                    <a:gd name="T40" fmla="*/ 13 w 16"/>
                    <a:gd name="T41" fmla="*/ 18 h 19"/>
                    <a:gd name="T42" fmla="*/ 12 w 16"/>
                    <a:gd name="T43" fmla="*/ 17 h 19"/>
                    <a:gd name="T44" fmla="*/ 12 w 16"/>
                    <a:gd name="T45" fmla="*/ 17 h 19"/>
                    <a:gd name="T46" fmla="*/ 12 w 16"/>
                    <a:gd name="T47" fmla="*/ 17 h 19"/>
                    <a:gd name="T48" fmla="*/ 11 w 16"/>
                    <a:gd name="T49" fmla="*/ 16 h 19"/>
                    <a:gd name="T50" fmla="*/ 10 w 16"/>
                    <a:gd name="T51" fmla="*/ 15 h 19"/>
                    <a:gd name="T52" fmla="*/ 10 w 16"/>
                    <a:gd name="T53" fmla="*/ 15 h 19"/>
                    <a:gd name="T54" fmla="*/ 10 w 16"/>
                    <a:gd name="T55" fmla="*/ 15 h 19"/>
                    <a:gd name="T56" fmla="*/ 9 w 16"/>
                    <a:gd name="T57" fmla="*/ 14 h 19"/>
                    <a:gd name="T58" fmla="*/ 9 w 16"/>
                    <a:gd name="T59" fmla="*/ 14 h 19"/>
                    <a:gd name="T60" fmla="*/ 9 w 16"/>
                    <a:gd name="T61" fmla="*/ 13 h 19"/>
                    <a:gd name="T62" fmla="*/ 8 w 16"/>
                    <a:gd name="T63" fmla="*/ 12 h 19"/>
                    <a:gd name="T64" fmla="*/ 8 w 16"/>
                    <a:gd name="T65" fmla="*/ 11 h 19"/>
                    <a:gd name="T66" fmla="*/ 8 w 16"/>
                    <a:gd name="T67" fmla="*/ 10 h 19"/>
                    <a:gd name="T68" fmla="*/ 9 w 16"/>
                    <a:gd name="T69" fmla="*/ 10 h 19"/>
                    <a:gd name="T70" fmla="*/ 10 w 16"/>
                    <a:gd name="T71" fmla="*/ 10 h 19"/>
                    <a:gd name="T72" fmla="*/ 12 w 16"/>
                    <a:gd name="T73" fmla="*/ 10 h 19"/>
                    <a:gd name="T74" fmla="*/ 12 w 16"/>
                    <a:gd name="T75" fmla="*/ 10 h 19"/>
                    <a:gd name="T76" fmla="*/ 14 w 16"/>
                    <a:gd name="T77" fmla="*/ 10 h 19"/>
                    <a:gd name="T78" fmla="*/ 14 w 16"/>
                    <a:gd name="T79" fmla="*/ 9 h 19"/>
                    <a:gd name="T80" fmla="*/ 14 w 16"/>
                    <a:gd name="T81" fmla="*/ 8 h 19"/>
                    <a:gd name="T82" fmla="*/ 14 w 16"/>
                    <a:gd name="T83" fmla="*/ 7 h 19"/>
                    <a:gd name="T84" fmla="*/ 13 w 16"/>
                    <a:gd name="T85" fmla="*/ 6 h 19"/>
                    <a:gd name="T86" fmla="*/ 12 w 16"/>
                    <a:gd name="T87" fmla="*/ 5 h 19"/>
                    <a:gd name="T88" fmla="*/ 11 w 16"/>
                    <a:gd name="T89" fmla="*/ 5 h 19"/>
                    <a:gd name="T90" fmla="*/ 10 w 16"/>
                    <a:gd name="T91" fmla="*/ 5 h 19"/>
                    <a:gd name="T92" fmla="*/ 9 w 16"/>
                    <a:gd name="T93" fmla="*/ 5 h 19"/>
                    <a:gd name="T94" fmla="*/ 8 w 16"/>
                    <a:gd name="T95" fmla="*/ 5 h 19"/>
                    <a:gd name="T96" fmla="*/ 8 w 16"/>
                    <a:gd name="T97" fmla="*/ 4 h 19"/>
                    <a:gd name="T98" fmla="*/ 7 w 16"/>
                    <a:gd name="T99" fmla="*/ 4 h 19"/>
                    <a:gd name="T100" fmla="*/ 1 w 16"/>
                    <a:gd name="T101" fmla="*/ 5 h 19"/>
                    <a:gd name="T102" fmla="*/ 1 w 16"/>
                    <a:gd name="T103" fmla="*/ 6 h 19"/>
                    <a:gd name="T104" fmla="*/ 2 w 16"/>
                    <a:gd name="T105" fmla="*/ 7 h 19"/>
                    <a:gd name="T106" fmla="*/ 1 w 16"/>
                    <a:gd name="T107" fmla="*/ 11 h 19"/>
                    <a:gd name="T108" fmla="*/ 1 w 16"/>
                    <a:gd name="T109" fmla="*/ 13 h 19"/>
                    <a:gd name="T110" fmla="*/ 0 w 16"/>
                    <a:gd name="T111" fmla="*/ 13 h 19"/>
                    <a:gd name="T112" fmla="*/ 3 w 16"/>
                    <a:gd name="T113" fmla="*/ 16 h 19"/>
                    <a:gd name="T114" fmla="*/ 6 w 16"/>
                    <a:gd name="T115" fmla="*/ 18 h 19"/>
                    <a:gd name="T116" fmla="*/ 7 w 16"/>
                    <a:gd name="T117" fmla="*/ 18 h 19"/>
                    <a:gd name="T118" fmla="*/ 8 w 16"/>
                    <a:gd name="T119" fmla="*/ 19 h 19"/>
                    <a:gd name="T120" fmla="*/ 10 w 16"/>
                    <a:gd name="T1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19">
                      <a:moveTo>
                        <a:pt x="12" y="1"/>
                      </a:moveTo>
                      <a:cubicBezTo>
                        <a:pt x="12" y="1"/>
                        <a:pt x="12" y="1"/>
                        <a:pt x="12" y="1"/>
                      </a:cubicBezTo>
                      <a:cubicBezTo>
                        <a:pt x="12" y="1"/>
                        <a:pt x="12" y="1"/>
                        <a:pt x="12" y="1"/>
                      </a:cubicBezTo>
                      <a:cubicBezTo>
                        <a:pt x="12" y="1"/>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0"/>
                        <a:pt x="13" y="1"/>
                      </a:cubicBezTo>
                      <a:cubicBezTo>
                        <a:pt x="13" y="1"/>
                        <a:pt x="13" y="1"/>
                        <a:pt x="13" y="1"/>
                      </a:cubicBezTo>
                      <a:cubicBezTo>
                        <a:pt x="13" y="1"/>
                        <a:pt x="13" y="1"/>
                        <a:pt x="12" y="1"/>
                      </a:cubicBezTo>
                      <a:cubicBezTo>
                        <a:pt x="12" y="1"/>
                        <a:pt x="12" y="1"/>
                        <a:pt x="12" y="1"/>
                      </a:cubicBezTo>
                      <a:cubicBezTo>
                        <a:pt x="12" y="1"/>
                        <a:pt x="12" y="1"/>
                        <a:pt x="12" y="1"/>
                      </a:cubicBezTo>
                      <a:cubicBezTo>
                        <a:pt x="12" y="1"/>
                        <a:pt x="12" y="1"/>
                        <a:pt x="12" y="1"/>
                      </a:cubicBezTo>
                      <a:close/>
                      <a:moveTo>
                        <a:pt x="15" y="2"/>
                      </a:moveTo>
                      <a:cubicBezTo>
                        <a:pt x="15"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4" y="2"/>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4"/>
                        <a:pt x="15" y="4"/>
                        <a:pt x="15" y="4"/>
                      </a:cubicBezTo>
                      <a:cubicBezTo>
                        <a:pt x="15" y="4"/>
                        <a:pt x="15" y="4"/>
                        <a:pt x="15" y="4"/>
                      </a:cubicBezTo>
                      <a:cubicBezTo>
                        <a:pt x="15" y="4"/>
                        <a:pt x="15" y="4"/>
                        <a:pt x="15" y="4"/>
                      </a:cubicBezTo>
                      <a:cubicBezTo>
                        <a:pt x="15" y="4"/>
                        <a:pt x="15" y="4"/>
                        <a:pt x="15" y="4"/>
                      </a:cubicBezTo>
                      <a:cubicBezTo>
                        <a:pt x="15" y="4"/>
                        <a:pt x="16" y="4"/>
                        <a:pt x="16" y="3"/>
                      </a:cubicBezTo>
                      <a:cubicBezTo>
                        <a:pt x="16" y="3"/>
                        <a:pt x="16" y="3"/>
                        <a:pt x="16" y="3"/>
                      </a:cubicBezTo>
                      <a:cubicBezTo>
                        <a:pt x="16" y="3"/>
                        <a:pt x="16" y="3"/>
                        <a:pt x="16" y="3"/>
                      </a:cubicBezTo>
                      <a:cubicBezTo>
                        <a:pt x="16" y="3"/>
                        <a:pt x="16" y="3"/>
                        <a:pt x="16" y="3"/>
                      </a:cubicBezTo>
                      <a:cubicBezTo>
                        <a:pt x="16" y="3"/>
                        <a:pt x="16" y="3"/>
                        <a:pt x="16" y="3"/>
                      </a:cubicBezTo>
                      <a:cubicBezTo>
                        <a:pt x="16" y="2"/>
                        <a:pt x="16" y="2"/>
                        <a:pt x="15" y="2"/>
                      </a:cubicBezTo>
                      <a:cubicBezTo>
                        <a:pt x="15" y="2"/>
                        <a:pt x="15" y="2"/>
                        <a:pt x="15" y="2"/>
                      </a:cubicBezTo>
                      <a:close/>
                      <a:moveTo>
                        <a:pt x="16" y="1"/>
                      </a:move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lose/>
                      <a:moveTo>
                        <a:pt x="15" y="19"/>
                      </a:moveTo>
                      <a:cubicBezTo>
                        <a:pt x="15" y="19"/>
                        <a:pt x="15" y="19"/>
                        <a:pt x="15" y="19"/>
                      </a:cubicBezTo>
                      <a:cubicBezTo>
                        <a:pt x="15" y="19"/>
                        <a:pt x="14" y="19"/>
                        <a:pt x="14" y="19"/>
                      </a:cubicBezTo>
                      <a:cubicBezTo>
                        <a:pt x="14" y="19"/>
                        <a:pt x="14" y="19"/>
                        <a:pt x="14" y="18"/>
                      </a:cubicBezTo>
                      <a:cubicBezTo>
                        <a:pt x="14" y="18"/>
                        <a:pt x="14" y="19"/>
                        <a:pt x="14" y="19"/>
                      </a:cubicBezTo>
                      <a:cubicBezTo>
                        <a:pt x="14" y="19"/>
                        <a:pt x="14" y="19"/>
                        <a:pt x="14" y="19"/>
                      </a:cubicBezTo>
                      <a:cubicBezTo>
                        <a:pt x="14" y="19"/>
                        <a:pt x="14" y="18"/>
                        <a:pt x="14" y="18"/>
                      </a:cubicBezTo>
                      <a:cubicBezTo>
                        <a:pt x="14" y="18"/>
                        <a:pt x="14" y="18"/>
                        <a:pt x="14" y="19"/>
                      </a:cubicBezTo>
                      <a:cubicBezTo>
                        <a:pt x="14" y="19"/>
                        <a:pt x="14" y="19"/>
                        <a:pt x="14" y="19"/>
                      </a:cubicBezTo>
                      <a:cubicBezTo>
                        <a:pt x="13" y="19"/>
                        <a:pt x="13" y="19"/>
                        <a:pt x="13" y="19"/>
                      </a:cubicBezTo>
                      <a:cubicBezTo>
                        <a:pt x="13" y="19"/>
                        <a:pt x="13" y="19"/>
                        <a:pt x="13" y="19"/>
                      </a:cubicBezTo>
                      <a:cubicBezTo>
                        <a:pt x="13" y="19"/>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7"/>
                        <a:pt x="13" y="17"/>
                      </a:cubicBezTo>
                      <a:cubicBezTo>
                        <a:pt x="13" y="17"/>
                        <a:pt x="13"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0" y="16"/>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9" y="15"/>
                        <a:pt x="9" y="15"/>
                      </a:cubicBezTo>
                      <a:cubicBezTo>
                        <a:pt x="9" y="15"/>
                        <a:pt x="9" y="15"/>
                        <a:pt x="9" y="15"/>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9" y="10"/>
                        <a:pt x="9" y="10"/>
                      </a:cubicBezTo>
                      <a:cubicBezTo>
                        <a:pt x="9" y="10"/>
                        <a:pt x="9" y="10"/>
                        <a:pt x="9" y="10"/>
                      </a:cubicBezTo>
                      <a:cubicBezTo>
                        <a:pt x="9" y="10"/>
                        <a:pt x="9" y="10"/>
                        <a:pt x="9" y="10"/>
                      </a:cubicBezTo>
                      <a:cubicBezTo>
                        <a:pt x="9" y="10"/>
                        <a:pt x="9" y="10"/>
                        <a:pt x="9" y="10"/>
                      </a:cubicBezTo>
                      <a:cubicBezTo>
                        <a:pt x="10" y="10"/>
                        <a:pt x="9" y="10"/>
                        <a:pt x="10" y="10"/>
                      </a:cubicBezTo>
                      <a:cubicBezTo>
                        <a:pt x="10" y="10"/>
                        <a:pt x="10" y="10"/>
                        <a:pt x="10" y="10"/>
                      </a:cubicBezTo>
                      <a:cubicBezTo>
                        <a:pt x="10" y="10"/>
                        <a:pt x="10" y="10"/>
                        <a:pt x="10" y="10"/>
                      </a:cubicBezTo>
                      <a:cubicBezTo>
                        <a:pt x="10" y="10"/>
                        <a:pt x="10" y="10"/>
                        <a:pt x="10" y="10"/>
                      </a:cubicBezTo>
                      <a:cubicBezTo>
                        <a:pt x="10" y="10"/>
                        <a:pt x="11" y="10"/>
                        <a:pt x="11" y="10"/>
                      </a:cubicBezTo>
                      <a:cubicBezTo>
                        <a:pt x="11" y="10"/>
                        <a:pt x="11" y="10"/>
                        <a:pt x="11" y="10"/>
                      </a:cubicBezTo>
                      <a:cubicBezTo>
                        <a:pt x="11" y="10"/>
                        <a:pt x="11" y="10"/>
                        <a:pt x="11" y="10"/>
                      </a:cubicBezTo>
                      <a:cubicBezTo>
                        <a:pt x="11" y="10"/>
                        <a:pt x="11"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3" y="10"/>
                        <a:pt x="13" y="10"/>
                      </a:cubicBezTo>
                      <a:cubicBezTo>
                        <a:pt x="13" y="10"/>
                        <a:pt x="14" y="10"/>
                        <a:pt x="14" y="10"/>
                      </a:cubicBezTo>
                      <a:cubicBezTo>
                        <a:pt x="14" y="10"/>
                        <a:pt x="14" y="10"/>
                        <a:pt x="14" y="10"/>
                      </a:cubicBezTo>
                      <a:cubicBezTo>
                        <a:pt x="14" y="10"/>
                        <a:pt x="14" y="10"/>
                        <a:pt x="14" y="10"/>
                      </a:cubicBezTo>
                      <a:cubicBezTo>
                        <a:pt x="14" y="10"/>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8"/>
                      </a:cubicBezTo>
                      <a:cubicBezTo>
                        <a:pt x="14" y="8"/>
                        <a:pt x="14" y="8"/>
                        <a:pt x="14" y="8"/>
                      </a:cubicBezTo>
                      <a:cubicBezTo>
                        <a:pt x="14" y="8"/>
                        <a:pt x="14" y="8"/>
                        <a:pt x="14" y="8"/>
                      </a:cubicBezTo>
                      <a:cubicBezTo>
                        <a:pt x="14" y="8"/>
                        <a:pt x="14" y="8"/>
                        <a:pt x="14" y="8"/>
                      </a:cubicBezTo>
                      <a:cubicBezTo>
                        <a:pt x="14" y="8"/>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6"/>
                      </a:cubicBezTo>
                      <a:cubicBezTo>
                        <a:pt x="13" y="6"/>
                        <a:pt x="13" y="6"/>
                        <a:pt x="13" y="6"/>
                      </a:cubicBezTo>
                      <a:cubicBezTo>
                        <a:pt x="13" y="6"/>
                        <a:pt x="13" y="6"/>
                        <a:pt x="13" y="6"/>
                      </a:cubicBezTo>
                      <a:cubicBezTo>
                        <a:pt x="13" y="6"/>
                        <a:pt x="12" y="5"/>
                        <a:pt x="12" y="5"/>
                      </a:cubicBezTo>
                      <a:cubicBezTo>
                        <a:pt x="12" y="5"/>
                        <a:pt x="12" y="5"/>
                        <a:pt x="12" y="5"/>
                      </a:cubicBezTo>
                      <a:cubicBezTo>
                        <a:pt x="12" y="5"/>
                        <a:pt x="12" y="5"/>
                        <a:pt x="12" y="5"/>
                      </a:cubicBezTo>
                      <a:cubicBezTo>
                        <a:pt x="12" y="5"/>
                        <a:pt x="11" y="5"/>
                        <a:pt x="11" y="5"/>
                      </a:cubicBezTo>
                      <a:cubicBezTo>
                        <a:pt x="11" y="5"/>
                        <a:pt x="11" y="5"/>
                        <a:pt x="11" y="5"/>
                      </a:cubicBezTo>
                      <a:cubicBezTo>
                        <a:pt x="11" y="5"/>
                        <a:pt x="11" y="5"/>
                        <a:pt x="11" y="5"/>
                      </a:cubicBezTo>
                      <a:cubicBezTo>
                        <a:pt x="11" y="5"/>
                        <a:pt x="11" y="5"/>
                        <a:pt x="11" y="5"/>
                      </a:cubicBezTo>
                      <a:cubicBezTo>
                        <a:pt x="11" y="5"/>
                        <a:pt x="11" y="5"/>
                        <a:pt x="10" y="5"/>
                      </a:cubicBezTo>
                      <a:cubicBezTo>
                        <a:pt x="10" y="5"/>
                        <a:pt x="10" y="5"/>
                        <a:pt x="10" y="5"/>
                      </a:cubicBezTo>
                      <a:cubicBezTo>
                        <a:pt x="10" y="5"/>
                        <a:pt x="10" y="5"/>
                        <a:pt x="10" y="5"/>
                      </a:cubicBezTo>
                      <a:cubicBezTo>
                        <a:pt x="10" y="5"/>
                        <a:pt x="10" y="5"/>
                        <a:pt x="10" y="5"/>
                      </a:cubicBezTo>
                      <a:cubicBezTo>
                        <a:pt x="10" y="5"/>
                        <a:pt x="10"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5" y="5"/>
                        <a:pt x="5" y="5"/>
                        <a:pt x="5" y="5"/>
                      </a:cubicBezTo>
                      <a:cubicBezTo>
                        <a:pt x="2" y="5"/>
                        <a:pt x="2" y="5"/>
                        <a:pt x="2"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2" y="6"/>
                        <a:pt x="2" y="6"/>
                      </a:cubicBezTo>
                      <a:cubicBezTo>
                        <a:pt x="2" y="6"/>
                        <a:pt x="2" y="6"/>
                        <a:pt x="2" y="6"/>
                      </a:cubicBezTo>
                      <a:cubicBezTo>
                        <a:pt x="3" y="7"/>
                        <a:pt x="3" y="7"/>
                        <a:pt x="3" y="7"/>
                      </a:cubicBezTo>
                      <a:cubicBezTo>
                        <a:pt x="2" y="7"/>
                        <a:pt x="2" y="7"/>
                        <a:pt x="2" y="7"/>
                      </a:cubicBezTo>
                      <a:cubicBezTo>
                        <a:pt x="2" y="10"/>
                        <a:pt x="2" y="10"/>
                        <a:pt x="2" y="10"/>
                      </a:cubicBezTo>
                      <a:cubicBezTo>
                        <a:pt x="2" y="10"/>
                        <a:pt x="1" y="10"/>
                        <a:pt x="1" y="10"/>
                      </a:cubicBezTo>
                      <a:cubicBezTo>
                        <a:pt x="1" y="10"/>
                        <a:pt x="2" y="11"/>
                        <a:pt x="2"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0" y="13"/>
                        <a:pt x="0" y="13"/>
                      </a:cubicBezTo>
                      <a:cubicBezTo>
                        <a:pt x="0" y="13"/>
                        <a:pt x="0" y="13"/>
                        <a:pt x="0" y="13"/>
                      </a:cubicBezTo>
                      <a:cubicBezTo>
                        <a:pt x="0" y="13"/>
                        <a:pt x="0" y="13"/>
                        <a:pt x="0" y="13"/>
                      </a:cubicBezTo>
                      <a:cubicBezTo>
                        <a:pt x="0" y="13"/>
                        <a:pt x="0" y="13"/>
                        <a:pt x="0" y="13"/>
                      </a:cubicBezTo>
                      <a:cubicBezTo>
                        <a:pt x="2" y="15"/>
                        <a:pt x="2" y="15"/>
                        <a:pt x="2" y="15"/>
                      </a:cubicBezTo>
                      <a:cubicBezTo>
                        <a:pt x="2" y="15"/>
                        <a:pt x="2" y="15"/>
                        <a:pt x="2" y="15"/>
                      </a:cubicBezTo>
                      <a:cubicBezTo>
                        <a:pt x="2" y="16"/>
                        <a:pt x="2" y="16"/>
                        <a:pt x="2" y="16"/>
                      </a:cubicBezTo>
                      <a:cubicBezTo>
                        <a:pt x="3" y="16"/>
                        <a:pt x="3" y="16"/>
                        <a:pt x="3" y="16"/>
                      </a:cubicBezTo>
                      <a:cubicBezTo>
                        <a:pt x="4" y="16"/>
                        <a:pt x="4" y="16"/>
                        <a:pt x="4" y="16"/>
                      </a:cubicBezTo>
                      <a:cubicBezTo>
                        <a:pt x="5" y="16"/>
                        <a:pt x="5" y="16"/>
                        <a:pt x="5" y="16"/>
                      </a:cubicBezTo>
                      <a:cubicBezTo>
                        <a:pt x="6" y="17"/>
                        <a:pt x="6" y="17"/>
                        <a:pt x="6" y="17"/>
                      </a:cubicBezTo>
                      <a:cubicBezTo>
                        <a:pt x="6" y="18"/>
                        <a:pt x="6" y="18"/>
                        <a:pt x="6" y="18"/>
                      </a:cubicBezTo>
                      <a:cubicBezTo>
                        <a:pt x="6" y="18"/>
                        <a:pt x="6" y="18"/>
                        <a:pt x="6" y="18"/>
                      </a:cubicBezTo>
                      <a:cubicBezTo>
                        <a:pt x="6" y="18"/>
                        <a:pt x="6" y="18"/>
                        <a:pt x="6" y="18"/>
                      </a:cubicBezTo>
                      <a:cubicBezTo>
                        <a:pt x="6" y="18"/>
                        <a:pt x="7" y="18"/>
                        <a:pt x="7" y="18"/>
                      </a:cubicBezTo>
                      <a:cubicBezTo>
                        <a:pt x="7" y="19"/>
                        <a:pt x="7" y="18"/>
                        <a:pt x="7" y="18"/>
                      </a:cubicBezTo>
                      <a:cubicBezTo>
                        <a:pt x="7" y="18"/>
                        <a:pt x="7" y="19"/>
                        <a:pt x="7" y="19"/>
                      </a:cubicBezTo>
                      <a:cubicBezTo>
                        <a:pt x="7" y="19"/>
                        <a:pt x="7" y="19"/>
                        <a:pt x="7" y="19"/>
                      </a:cubicBezTo>
                      <a:cubicBezTo>
                        <a:pt x="7" y="19"/>
                        <a:pt x="8" y="19"/>
                        <a:pt x="8" y="19"/>
                      </a:cubicBezTo>
                      <a:cubicBezTo>
                        <a:pt x="8" y="19"/>
                        <a:pt x="8" y="19"/>
                        <a:pt x="8" y="19"/>
                      </a:cubicBezTo>
                      <a:cubicBezTo>
                        <a:pt x="8" y="19"/>
                        <a:pt x="8" y="19"/>
                        <a:pt x="8" y="19"/>
                      </a:cubicBezTo>
                      <a:cubicBezTo>
                        <a:pt x="9" y="19"/>
                        <a:pt x="9" y="19"/>
                        <a:pt x="9" y="19"/>
                      </a:cubicBezTo>
                      <a:cubicBezTo>
                        <a:pt x="10" y="19"/>
                        <a:pt x="10" y="19"/>
                        <a:pt x="10" y="19"/>
                      </a:cubicBezTo>
                      <a:cubicBezTo>
                        <a:pt x="10" y="19"/>
                        <a:pt x="10" y="19"/>
                        <a:pt x="10" y="19"/>
                      </a:cubicBezTo>
                      <a:cubicBezTo>
                        <a:pt x="15" y="19"/>
                        <a:pt x="15" y="19"/>
                        <a:pt x="15" y="19"/>
                      </a:cubicBezTo>
                      <a:cubicBezTo>
                        <a:pt x="15" y="19"/>
                        <a:pt x="15" y="19"/>
                        <a:pt x="15" y="1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4" name="Freeform 708">
                  <a:extLst>
                    <a:ext uri="{FF2B5EF4-FFF2-40B4-BE49-F238E27FC236}">
                      <a16:creationId xmlns:a16="http://schemas.microsoft.com/office/drawing/2014/main" id="{46512C25-57D1-43B4-A406-1171D0EE9065}"/>
                    </a:ext>
                  </a:extLst>
                </p:cNvPr>
                <p:cNvSpPr>
                  <a:spLocks noEditPoints="1"/>
                </p:cNvSpPr>
                <p:nvPr/>
              </p:nvSpPr>
              <p:spPr bwMode="auto">
                <a:xfrm>
                  <a:off x="9509125" y="4954588"/>
                  <a:ext cx="36512" cy="7938"/>
                </a:xfrm>
                <a:custGeom>
                  <a:avLst/>
                  <a:gdLst>
                    <a:gd name="T0" fmla="*/ 1 w 9"/>
                    <a:gd name="T1" fmla="*/ 0 h 2"/>
                    <a:gd name="T2" fmla="*/ 1 w 9"/>
                    <a:gd name="T3" fmla="*/ 0 h 2"/>
                    <a:gd name="T4" fmla="*/ 2 w 9"/>
                    <a:gd name="T5" fmla="*/ 0 h 2"/>
                    <a:gd name="T6" fmla="*/ 3 w 9"/>
                    <a:gd name="T7" fmla="*/ 0 h 2"/>
                    <a:gd name="T8" fmla="*/ 4 w 9"/>
                    <a:gd name="T9" fmla="*/ 0 h 2"/>
                    <a:gd name="T10" fmla="*/ 5 w 9"/>
                    <a:gd name="T11" fmla="*/ 0 h 2"/>
                    <a:gd name="T12" fmla="*/ 5 w 9"/>
                    <a:gd name="T13" fmla="*/ 0 h 2"/>
                    <a:gd name="T14" fmla="*/ 6 w 9"/>
                    <a:gd name="T15" fmla="*/ 0 h 2"/>
                    <a:gd name="T16" fmla="*/ 6 w 9"/>
                    <a:gd name="T17" fmla="*/ 0 h 2"/>
                    <a:gd name="T18" fmla="*/ 6 w 9"/>
                    <a:gd name="T19" fmla="*/ 0 h 2"/>
                    <a:gd name="T20" fmla="*/ 6 w 9"/>
                    <a:gd name="T21" fmla="*/ 0 h 2"/>
                    <a:gd name="T22" fmla="*/ 6 w 9"/>
                    <a:gd name="T23" fmla="*/ 0 h 2"/>
                    <a:gd name="T24" fmla="*/ 5 w 9"/>
                    <a:gd name="T25" fmla="*/ 0 h 2"/>
                    <a:gd name="T26" fmla="*/ 5 w 9"/>
                    <a:gd name="T27" fmla="*/ 1 h 2"/>
                    <a:gd name="T28" fmla="*/ 5 w 9"/>
                    <a:gd name="T29" fmla="*/ 1 h 2"/>
                    <a:gd name="T30" fmla="*/ 4 w 9"/>
                    <a:gd name="T31" fmla="*/ 1 h 2"/>
                    <a:gd name="T32" fmla="*/ 4 w 9"/>
                    <a:gd name="T33" fmla="*/ 1 h 2"/>
                    <a:gd name="T34" fmla="*/ 3 w 9"/>
                    <a:gd name="T35" fmla="*/ 1 h 2"/>
                    <a:gd name="T36" fmla="*/ 3 w 9"/>
                    <a:gd name="T37" fmla="*/ 1 h 2"/>
                    <a:gd name="T38" fmla="*/ 2 w 9"/>
                    <a:gd name="T39" fmla="*/ 1 h 2"/>
                    <a:gd name="T40" fmla="*/ 2 w 9"/>
                    <a:gd name="T41" fmla="*/ 1 h 2"/>
                    <a:gd name="T42" fmla="*/ 1 w 9"/>
                    <a:gd name="T43" fmla="*/ 1 h 2"/>
                    <a:gd name="T44" fmla="*/ 1 w 9"/>
                    <a:gd name="T45" fmla="*/ 1 h 2"/>
                    <a:gd name="T46" fmla="*/ 0 w 9"/>
                    <a:gd name="T47" fmla="*/ 2 h 2"/>
                    <a:gd name="T48" fmla="*/ 0 w 9"/>
                    <a:gd name="T49" fmla="*/ 1 h 2"/>
                    <a:gd name="T50" fmla="*/ 0 w 9"/>
                    <a:gd name="T51" fmla="*/ 1 h 2"/>
                    <a:gd name="T52" fmla="*/ 1 w 9"/>
                    <a:gd name="T53" fmla="*/ 1 h 2"/>
                    <a:gd name="T54" fmla="*/ 0 w 9"/>
                    <a:gd name="T55" fmla="*/ 0 h 2"/>
                    <a:gd name="T56" fmla="*/ 1 w 9"/>
                    <a:gd name="T57" fmla="*/ 0 h 2"/>
                    <a:gd name="T58" fmla="*/ 8 w 9"/>
                    <a:gd name="T59" fmla="*/ 2 h 2"/>
                    <a:gd name="T60" fmla="*/ 8 w 9"/>
                    <a:gd name="T61" fmla="*/ 2 h 2"/>
                    <a:gd name="T62" fmla="*/ 8 w 9"/>
                    <a:gd name="T63" fmla="*/ 2 h 2"/>
                    <a:gd name="T64" fmla="*/ 9 w 9"/>
                    <a:gd name="T65" fmla="*/ 2 h 2"/>
                    <a:gd name="T66" fmla="*/ 9 w 9"/>
                    <a:gd name="T67" fmla="*/ 2 h 2"/>
                    <a:gd name="T68" fmla="*/ 9 w 9"/>
                    <a:gd name="T69" fmla="*/ 2 h 2"/>
                    <a:gd name="T70" fmla="*/ 9 w 9"/>
                    <a:gd name="T71" fmla="*/ 2 h 2"/>
                    <a:gd name="T72" fmla="*/ 9 w 9"/>
                    <a:gd name="T73" fmla="*/ 2 h 2"/>
                    <a:gd name="T74" fmla="*/ 9 w 9"/>
                    <a:gd name="T75" fmla="*/ 2 h 2"/>
                    <a:gd name="T76" fmla="*/ 9 w 9"/>
                    <a:gd name="T77" fmla="*/ 2 h 2"/>
                    <a:gd name="T78" fmla="*/ 9 w 9"/>
                    <a:gd name="T79" fmla="*/ 2 h 2"/>
                    <a:gd name="T80" fmla="*/ 9 w 9"/>
                    <a:gd name="T81" fmla="*/ 2 h 2"/>
                    <a:gd name="T82" fmla="*/ 9 w 9"/>
                    <a:gd name="T83" fmla="*/ 2 h 2"/>
                    <a:gd name="T84" fmla="*/ 8 w 9"/>
                    <a:gd name="T8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
                      <a:moveTo>
                        <a:pt x="1" y="0"/>
                      </a:moveTo>
                      <a:cubicBezTo>
                        <a:pt x="1" y="0"/>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3" y="0"/>
                      </a:cubicBezTo>
                      <a:cubicBezTo>
                        <a:pt x="3" y="0"/>
                        <a:pt x="3" y="0"/>
                        <a:pt x="3" y="0"/>
                      </a:cubicBezTo>
                      <a:cubicBezTo>
                        <a:pt x="3" y="0"/>
                        <a:pt x="4" y="0"/>
                        <a:pt x="4" y="0"/>
                      </a:cubicBezTo>
                      <a:cubicBezTo>
                        <a:pt x="4" y="0"/>
                        <a:pt x="4" y="0"/>
                        <a:pt x="4" y="0"/>
                      </a:cubicBezTo>
                      <a:cubicBezTo>
                        <a:pt x="4" y="0"/>
                        <a:pt x="4" y="0"/>
                        <a:pt x="4" y="0"/>
                      </a:cubicBezTo>
                      <a:cubicBezTo>
                        <a:pt x="4" y="0"/>
                        <a:pt x="4" y="0"/>
                        <a:pt x="5" y="0"/>
                      </a:cubicBezTo>
                      <a:cubicBezTo>
                        <a:pt x="5" y="0"/>
                        <a:pt x="5" y="0"/>
                        <a:pt x="5" y="0"/>
                      </a:cubicBezTo>
                      <a:cubicBezTo>
                        <a:pt x="5" y="0"/>
                        <a:pt x="5" y="0"/>
                        <a:pt x="5" y="0"/>
                      </a:cubicBezTo>
                      <a:cubicBezTo>
                        <a:pt x="5" y="0"/>
                        <a:pt x="5" y="0"/>
                        <a:pt x="5"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5" y="0"/>
                        <a:pt x="5" y="0"/>
                      </a:cubicBezTo>
                      <a:cubicBezTo>
                        <a:pt x="5" y="0"/>
                        <a:pt x="5" y="0"/>
                        <a:pt x="5" y="0"/>
                      </a:cubicBezTo>
                      <a:cubicBezTo>
                        <a:pt x="5" y="0"/>
                        <a:pt x="5" y="0"/>
                        <a:pt x="5" y="1"/>
                      </a:cubicBezTo>
                      <a:cubicBezTo>
                        <a:pt x="5" y="1"/>
                        <a:pt x="5" y="1"/>
                        <a:pt x="5" y="1"/>
                      </a:cubicBezTo>
                      <a:cubicBezTo>
                        <a:pt x="5" y="1"/>
                        <a:pt x="5" y="1"/>
                        <a:pt x="5" y="1"/>
                      </a:cubicBezTo>
                      <a:cubicBezTo>
                        <a:pt x="5" y="1"/>
                        <a:pt x="5" y="1"/>
                        <a:pt x="5" y="1"/>
                      </a:cubicBezTo>
                      <a:cubicBezTo>
                        <a:pt x="5"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2"/>
                        <a:pt x="0" y="2"/>
                      </a:cubicBezTo>
                      <a:cubicBezTo>
                        <a:pt x="0" y="2"/>
                        <a:pt x="0" y="2"/>
                        <a:pt x="0" y="2"/>
                      </a:cubicBezTo>
                      <a:cubicBezTo>
                        <a:pt x="0" y="2"/>
                        <a:pt x="0" y="1"/>
                        <a:pt x="0" y="1"/>
                      </a:cubicBezTo>
                      <a:cubicBezTo>
                        <a:pt x="0" y="1"/>
                        <a:pt x="0" y="1"/>
                        <a:pt x="0" y="1"/>
                      </a:cubicBezTo>
                      <a:cubicBezTo>
                        <a:pt x="0" y="1"/>
                        <a:pt x="0" y="1"/>
                        <a:pt x="0" y="1"/>
                      </a:cubicBezTo>
                      <a:cubicBezTo>
                        <a:pt x="0" y="1"/>
                        <a:pt x="0" y="1"/>
                        <a:pt x="0" y="1"/>
                      </a:cubicBezTo>
                      <a:cubicBezTo>
                        <a:pt x="0" y="1"/>
                        <a:pt x="0" y="1"/>
                        <a:pt x="1" y="1"/>
                      </a:cubicBezTo>
                      <a:cubicBezTo>
                        <a:pt x="1" y="1"/>
                        <a:pt x="1" y="0"/>
                        <a:pt x="1" y="0"/>
                      </a:cubicBezTo>
                      <a:cubicBezTo>
                        <a:pt x="1" y="0"/>
                        <a:pt x="0" y="0"/>
                        <a:pt x="0" y="0"/>
                      </a:cubicBezTo>
                      <a:cubicBezTo>
                        <a:pt x="0" y="0"/>
                        <a:pt x="0" y="0"/>
                        <a:pt x="0" y="0"/>
                      </a:cubicBezTo>
                      <a:cubicBezTo>
                        <a:pt x="1" y="0"/>
                        <a:pt x="1" y="0"/>
                        <a:pt x="1" y="0"/>
                      </a:cubicBezTo>
                      <a:close/>
                      <a:moveTo>
                        <a:pt x="8" y="2"/>
                      </a:move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8" y="2"/>
                        <a:pt x="8" y="2"/>
                      </a:cubicBezTo>
                      <a:cubicBezTo>
                        <a:pt x="8" y="2"/>
                        <a:pt x="8" y="2"/>
                        <a:pt x="8" y="2"/>
                      </a:cubicBezTo>
                      <a:cubicBezTo>
                        <a:pt x="8" y="2"/>
                        <a:pt x="8" y="2"/>
                        <a:pt x="8"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 name="Freeform 709">
                  <a:extLst>
                    <a:ext uri="{FF2B5EF4-FFF2-40B4-BE49-F238E27FC236}">
                      <a16:creationId xmlns:a16="http://schemas.microsoft.com/office/drawing/2014/main" id="{62868A3F-02C6-41DB-A130-01E456256F8B}"/>
                    </a:ext>
                  </a:extLst>
                </p:cNvPr>
                <p:cNvSpPr>
                  <a:spLocks noEditPoints="1"/>
                </p:cNvSpPr>
                <p:nvPr/>
              </p:nvSpPr>
              <p:spPr bwMode="auto">
                <a:xfrm>
                  <a:off x="9437688" y="5008563"/>
                  <a:ext cx="92075" cy="58738"/>
                </a:xfrm>
                <a:custGeom>
                  <a:avLst/>
                  <a:gdLst>
                    <a:gd name="T0" fmla="*/ 19 w 22"/>
                    <a:gd name="T1" fmla="*/ 13 h 14"/>
                    <a:gd name="T2" fmla="*/ 18 w 22"/>
                    <a:gd name="T3" fmla="*/ 12 h 14"/>
                    <a:gd name="T4" fmla="*/ 17 w 22"/>
                    <a:gd name="T5" fmla="*/ 12 h 14"/>
                    <a:gd name="T6" fmla="*/ 16 w 22"/>
                    <a:gd name="T7" fmla="*/ 11 h 14"/>
                    <a:gd name="T8" fmla="*/ 14 w 22"/>
                    <a:gd name="T9" fmla="*/ 11 h 14"/>
                    <a:gd name="T10" fmla="*/ 13 w 22"/>
                    <a:gd name="T11" fmla="*/ 11 h 14"/>
                    <a:gd name="T12" fmla="*/ 12 w 22"/>
                    <a:gd name="T13" fmla="*/ 10 h 14"/>
                    <a:gd name="T14" fmla="*/ 12 w 22"/>
                    <a:gd name="T15" fmla="*/ 9 h 14"/>
                    <a:gd name="T16" fmla="*/ 12 w 22"/>
                    <a:gd name="T17" fmla="*/ 9 h 14"/>
                    <a:gd name="T18" fmla="*/ 12 w 22"/>
                    <a:gd name="T19" fmla="*/ 8 h 14"/>
                    <a:gd name="T20" fmla="*/ 12 w 22"/>
                    <a:gd name="T21" fmla="*/ 6 h 14"/>
                    <a:gd name="T22" fmla="*/ 10 w 22"/>
                    <a:gd name="T23" fmla="*/ 4 h 14"/>
                    <a:gd name="T24" fmla="*/ 9 w 22"/>
                    <a:gd name="T25" fmla="*/ 3 h 14"/>
                    <a:gd name="T26" fmla="*/ 7 w 22"/>
                    <a:gd name="T27" fmla="*/ 2 h 14"/>
                    <a:gd name="T28" fmla="*/ 6 w 22"/>
                    <a:gd name="T29" fmla="*/ 1 h 14"/>
                    <a:gd name="T30" fmla="*/ 5 w 22"/>
                    <a:gd name="T31" fmla="*/ 1 h 14"/>
                    <a:gd name="T32" fmla="*/ 0 w 22"/>
                    <a:gd name="T33" fmla="*/ 7 h 14"/>
                    <a:gd name="T34" fmla="*/ 1 w 22"/>
                    <a:gd name="T35" fmla="*/ 8 h 14"/>
                    <a:gd name="T36" fmla="*/ 3 w 22"/>
                    <a:gd name="T37" fmla="*/ 9 h 14"/>
                    <a:gd name="T38" fmla="*/ 4 w 22"/>
                    <a:gd name="T39" fmla="*/ 10 h 14"/>
                    <a:gd name="T40" fmla="*/ 6 w 22"/>
                    <a:gd name="T41" fmla="*/ 12 h 14"/>
                    <a:gd name="T42" fmla="*/ 7 w 22"/>
                    <a:gd name="T43" fmla="*/ 13 h 14"/>
                    <a:gd name="T44" fmla="*/ 9 w 22"/>
                    <a:gd name="T45" fmla="*/ 13 h 14"/>
                    <a:gd name="T46" fmla="*/ 11 w 22"/>
                    <a:gd name="T47" fmla="*/ 14 h 14"/>
                    <a:gd name="T48" fmla="*/ 14 w 22"/>
                    <a:gd name="T49" fmla="*/ 14 h 14"/>
                    <a:gd name="T50" fmla="*/ 21 w 22"/>
                    <a:gd name="T51" fmla="*/ 10 h 14"/>
                    <a:gd name="T52" fmla="*/ 21 w 22"/>
                    <a:gd name="T53" fmla="*/ 9 h 14"/>
                    <a:gd name="T54" fmla="*/ 21 w 22"/>
                    <a:gd name="T55" fmla="*/ 10 h 14"/>
                    <a:gd name="T56" fmla="*/ 21 w 22"/>
                    <a:gd name="T57" fmla="*/ 10 h 14"/>
                    <a:gd name="T58" fmla="*/ 22 w 22"/>
                    <a:gd name="T59" fmla="*/ 10 h 14"/>
                    <a:gd name="T60" fmla="*/ 21 w 22"/>
                    <a:gd name="T61" fmla="*/ 9 h 14"/>
                    <a:gd name="T62" fmla="*/ 20 w 22"/>
                    <a:gd name="T63" fmla="*/ 9 h 14"/>
                    <a:gd name="T64" fmla="*/ 20 w 22"/>
                    <a:gd name="T65" fmla="*/ 9 h 14"/>
                    <a:gd name="T66" fmla="*/ 21 w 22"/>
                    <a:gd name="T67" fmla="*/ 10 h 14"/>
                    <a:gd name="T68" fmla="*/ 21 w 22"/>
                    <a:gd name="T69" fmla="*/ 10 h 14"/>
                    <a:gd name="T70" fmla="*/ 22 w 22"/>
                    <a:gd name="T71" fmla="*/ 10 h 14"/>
                    <a:gd name="T72" fmla="*/ 20 w 22"/>
                    <a:gd name="T73" fmla="*/ 8 h 14"/>
                    <a:gd name="T74" fmla="*/ 20 w 22"/>
                    <a:gd name="T75" fmla="*/ 8 h 14"/>
                    <a:gd name="T76" fmla="*/ 20 w 22"/>
                    <a:gd name="T77" fmla="*/ 8 h 14"/>
                    <a:gd name="T78" fmla="*/ 20 w 22"/>
                    <a:gd name="T79" fmla="*/ 8 h 14"/>
                    <a:gd name="T80" fmla="*/ 15 w 22"/>
                    <a:gd name="T81" fmla="*/ 6 h 14"/>
                    <a:gd name="T82" fmla="*/ 15 w 22"/>
                    <a:gd name="T83" fmla="*/ 6 h 14"/>
                    <a:gd name="T84" fmla="*/ 15 w 22"/>
                    <a:gd name="T85" fmla="*/ 6 h 14"/>
                    <a:gd name="T86" fmla="*/ 14 w 22"/>
                    <a:gd name="T87" fmla="*/ 4 h 14"/>
                    <a:gd name="T88" fmla="*/ 13 w 22"/>
                    <a:gd name="T89" fmla="*/ 4 h 14"/>
                    <a:gd name="T90" fmla="*/ 13 w 22"/>
                    <a:gd name="T91" fmla="*/ 5 h 14"/>
                    <a:gd name="T92" fmla="*/ 13 w 22"/>
                    <a:gd name="T93" fmla="*/ 5 h 14"/>
                    <a:gd name="T94" fmla="*/ 13 w 22"/>
                    <a:gd name="T95" fmla="*/ 6 h 14"/>
                    <a:gd name="T96" fmla="*/ 14 w 22"/>
                    <a:gd name="T97" fmla="*/ 5 h 14"/>
                    <a:gd name="T98" fmla="*/ 7 w 22"/>
                    <a:gd name="T99" fmla="*/ 1 h 14"/>
                    <a:gd name="T100" fmla="*/ 7 w 22"/>
                    <a:gd name="T101" fmla="*/ 1 h 14"/>
                    <a:gd name="T102" fmla="*/ 7 w 22"/>
                    <a:gd name="T103" fmla="*/ 1 h 14"/>
                    <a:gd name="T104" fmla="*/ 7 w 22"/>
                    <a:gd name="T10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14">
                      <a:moveTo>
                        <a:pt x="3" y="9"/>
                      </a:moveTo>
                      <a:cubicBezTo>
                        <a:pt x="3" y="9"/>
                        <a:pt x="3" y="9"/>
                        <a:pt x="3" y="9"/>
                      </a:cubicBezTo>
                      <a:cubicBezTo>
                        <a:pt x="4" y="9"/>
                        <a:pt x="4" y="9"/>
                        <a:pt x="4" y="9"/>
                      </a:cubicBezTo>
                      <a:lnTo>
                        <a:pt x="3" y="9"/>
                      </a:lnTo>
                      <a:close/>
                      <a:moveTo>
                        <a:pt x="19" y="13"/>
                      </a:moveTo>
                      <a:cubicBezTo>
                        <a:pt x="19" y="13"/>
                        <a:pt x="19" y="13"/>
                        <a:pt x="19" y="13"/>
                      </a:cubicBezTo>
                      <a:cubicBezTo>
                        <a:pt x="19" y="13"/>
                        <a:pt x="18" y="13"/>
                        <a:pt x="18" y="13"/>
                      </a:cubicBezTo>
                      <a:cubicBezTo>
                        <a:pt x="18" y="13"/>
                        <a:pt x="18" y="13"/>
                        <a:pt x="18" y="13"/>
                      </a:cubicBezTo>
                      <a:cubicBezTo>
                        <a:pt x="18" y="13"/>
                        <a:pt x="18" y="13"/>
                        <a:pt x="18" y="13"/>
                      </a:cubicBezTo>
                      <a:cubicBezTo>
                        <a:pt x="18" y="13"/>
                        <a:pt x="18" y="12"/>
                        <a:pt x="18" y="12"/>
                      </a:cubicBezTo>
                      <a:cubicBezTo>
                        <a:pt x="18" y="12"/>
                        <a:pt x="18"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1"/>
                        <a:pt x="17" y="11"/>
                      </a:cubicBezTo>
                      <a:cubicBezTo>
                        <a:pt x="17" y="11"/>
                        <a:pt x="16" y="11"/>
                        <a:pt x="16" y="12"/>
                      </a:cubicBezTo>
                      <a:cubicBezTo>
                        <a:pt x="16" y="12"/>
                        <a:pt x="16" y="12"/>
                        <a:pt x="16" y="11"/>
                      </a:cubicBezTo>
                      <a:cubicBezTo>
                        <a:pt x="16" y="11"/>
                        <a:pt x="16" y="11"/>
                        <a:pt x="16" y="11"/>
                      </a:cubicBezTo>
                      <a:cubicBezTo>
                        <a:pt x="16" y="11"/>
                        <a:pt x="16" y="11"/>
                        <a:pt x="16" y="11"/>
                      </a:cubicBezTo>
                      <a:cubicBezTo>
                        <a:pt x="16" y="11"/>
                        <a:pt x="16" y="11"/>
                        <a:pt x="16" y="11"/>
                      </a:cubicBezTo>
                      <a:cubicBezTo>
                        <a:pt x="16" y="11"/>
                        <a:pt x="15" y="11"/>
                        <a:pt x="15" y="11"/>
                      </a:cubicBezTo>
                      <a:cubicBezTo>
                        <a:pt x="15" y="11"/>
                        <a:pt x="15" y="11"/>
                        <a:pt x="15" y="11"/>
                      </a:cubicBezTo>
                      <a:cubicBezTo>
                        <a:pt x="15" y="11"/>
                        <a:pt x="15" y="11"/>
                        <a:pt x="15" y="11"/>
                      </a:cubicBezTo>
                      <a:cubicBezTo>
                        <a:pt x="15" y="11"/>
                        <a:pt x="14" y="11"/>
                        <a:pt x="14" y="11"/>
                      </a:cubicBezTo>
                      <a:cubicBezTo>
                        <a:pt x="14" y="11"/>
                        <a:pt x="14" y="11"/>
                        <a:pt x="14" y="11"/>
                      </a:cubicBezTo>
                      <a:cubicBezTo>
                        <a:pt x="14" y="11"/>
                        <a:pt x="14" y="11"/>
                        <a:pt x="14" y="11"/>
                      </a:cubicBezTo>
                      <a:cubicBezTo>
                        <a:pt x="14" y="11"/>
                        <a:pt x="14" y="11"/>
                        <a:pt x="14" y="11"/>
                      </a:cubicBezTo>
                      <a:cubicBezTo>
                        <a:pt x="13" y="11"/>
                        <a:pt x="13" y="11"/>
                        <a:pt x="13" y="11"/>
                      </a:cubicBezTo>
                      <a:cubicBezTo>
                        <a:pt x="13" y="10"/>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1" y="6"/>
                        <a:pt x="11" y="5"/>
                        <a:pt x="11" y="5"/>
                      </a:cubicBezTo>
                      <a:cubicBezTo>
                        <a:pt x="11" y="5"/>
                        <a:pt x="11" y="5"/>
                        <a:pt x="10" y="5"/>
                      </a:cubicBezTo>
                      <a:cubicBezTo>
                        <a:pt x="10" y="5"/>
                        <a:pt x="10" y="5"/>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9" y="4"/>
                      </a:cubicBezTo>
                      <a:cubicBezTo>
                        <a:pt x="9" y="4"/>
                        <a:pt x="9" y="4"/>
                        <a:pt x="9" y="4"/>
                      </a:cubicBezTo>
                      <a:cubicBezTo>
                        <a:pt x="9" y="3"/>
                        <a:pt x="9" y="3"/>
                        <a:pt x="9" y="3"/>
                      </a:cubicBezTo>
                      <a:cubicBezTo>
                        <a:pt x="9" y="3"/>
                        <a:pt x="9" y="3"/>
                        <a:pt x="9" y="3"/>
                      </a:cubicBezTo>
                      <a:cubicBezTo>
                        <a:pt x="9" y="3"/>
                        <a:pt x="8" y="3"/>
                        <a:pt x="8" y="3"/>
                      </a:cubicBezTo>
                      <a:cubicBezTo>
                        <a:pt x="8" y="3"/>
                        <a:pt x="8" y="3"/>
                        <a:pt x="8" y="3"/>
                      </a:cubicBezTo>
                      <a:cubicBezTo>
                        <a:pt x="8" y="3"/>
                        <a:pt x="7" y="3"/>
                        <a:pt x="7" y="3"/>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1"/>
                        <a:pt x="6" y="1"/>
                      </a:cubicBezTo>
                      <a:cubicBezTo>
                        <a:pt x="6" y="1"/>
                        <a:pt x="6" y="1"/>
                        <a:pt x="6" y="1"/>
                      </a:cubicBezTo>
                      <a:cubicBezTo>
                        <a:pt x="6" y="1"/>
                        <a:pt x="6"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0"/>
                        <a:pt x="4" y="0"/>
                      </a:cubicBezTo>
                      <a:cubicBezTo>
                        <a:pt x="4" y="4"/>
                        <a:pt x="4" y="4"/>
                        <a:pt x="4" y="4"/>
                      </a:cubicBezTo>
                      <a:cubicBezTo>
                        <a:pt x="0" y="7"/>
                        <a:pt x="0" y="7"/>
                        <a:pt x="0" y="7"/>
                      </a:cubicBezTo>
                      <a:cubicBezTo>
                        <a:pt x="0" y="7"/>
                        <a:pt x="0" y="7"/>
                        <a:pt x="0" y="7"/>
                      </a:cubicBezTo>
                      <a:cubicBezTo>
                        <a:pt x="0" y="8"/>
                        <a:pt x="0" y="8"/>
                        <a:pt x="0" y="8"/>
                      </a:cubicBezTo>
                      <a:cubicBezTo>
                        <a:pt x="1" y="8"/>
                        <a:pt x="1" y="8"/>
                        <a:pt x="1" y="8"/>
                      </a:cubicBezTo>
                      <a:cubicBezTo>
                        <a:pt x="1" y="8"/>
                        <a:pt x="1" y="8"/>
                        <a:pt x="1" y="8"/>
                      </a:cubicBezTo>
                      <a:cubicBezTo>
                        <a:pt x="1" y="8"/>
                        <a:pt x="1" y="8"/>
                        <a:pt x="1" y="8"/>
                      </a:cubicBezTo>
                      <a:cubicBezTo>
                        <a:pt x="1" y="8"/>
                        <a:pt x="1" y="9"/>
                        <a:pt x="1"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4" y="9"/>
                        <a:pt x="4" y="9"/>
                        <a:pt x="4" y="9"/>
                      </a:cubicBezTo>
                      <a:cubicBezTo>
                        <a:pt x="4" y="10"/>
                        <a:pt x="4" y="10"/>
                        <a:pt x="4" y="10"/>
                      </a:cubicBezTo>
                      <a:cubicBezTo>
                        <a:pt x="4" y="10"/>
                        <a:pt x="4" y="10"/>
                        <a:pt x="4" y="10"/>
                      </a:cubicBezTo>
                      <a:cubicBezTo>
                        <a:pt x="4" y="10"/>
                        <a:pt x="4" y="10"/>
                        <a:pt x="4" y="10"/>
                      </a:cubicBezTo>
                      <a:cubicBezTo>
                        <a:pt x="5" y="10"/>
                        <a:pt x="5" y="10"/>
                        <a:pt x="5" y="10"/>
                      </a:cubicBezTo>
                      <a:cubicBezTo>
                        <a:pt x="5" y="11"/>
                        <a:pt x="5" y="11"/>
                        <a:pt x="5" y="11"/>
                      </a:cubicBezTo>
                      <a:cubicBezTo>
                        <a:pt x="5" y="11"/>
                        <a:pt x="6" y="11"/>
                        <a:pt x="6" y="11"/>
                      </a:cubicBezTo>
                      <a:cubicBezTo>
                        <a:pt x="6" y="11"/>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8" y="13"/>
                        <a:pt x="8" y="13"/>
                        <a:pt x="8" y="13"/>
                      </a:cubicBezTo>
                      <a:cubicBezTo>
                        <a:pt x="8" y="13"/>
                        <a:pt x="8" y="13"/>
                        <a:pt x="8" y="13"/>
                      </a:cubicBezTo>
                      <a:cubicBezTo>
                        <a:pt x="9" y="13"/>
                        <a:pt x="9" y="13"/>
                        <a:pt x="9" y="13"/>
                      </a:cubicBezTo>
                      <a:cubicBezTo>
                        <a:pt x="9" y="13"/>
                        <a:pt x="9" y="13"/>
                        <a:pt x="9" y="13"/>
                      </a:cubicBezTo>
                      <a:cubicBezTo>
                        <a:pt x="9" y="14"/>
                        <a:pt x="9" y="14"/>
                        <a:pt x="9" y="14"/>
                      </a:cubicBezTo>
                      <a:cubicBezTo>
                        <a:pt x="10" y="14"/>
                        <a:pt x="10" y="14"/>
                        <a:pt x="10" y="14"/>
                      </a:cubicBezTo>
                      <a:cubicBezTo>
                        <a:pt x="10" y="14"/>
                        <a:pt x="11" y="14"/>
                        <a:pt x="11" y="14"/>
                      </a:cubicBezTo>
                      <a:cubicBezTo>
                        <a:pt x="11" y="14"/>
                        <a:pt x="11" y="13"/>
                        <a:pt x="11" y="13"/>
                      </a:cubicBezTo>
                      <a:cubicBezTo>
                        <a:pt x="11" y="13"/>
                        <a:pt x="11" y="14"/>
                        <a:pt x="11" y="14"/>
                      </a:cubicBezTo>
                      <a:cubicBezTo>
                        <a:pt x="11" y="14"/>
                        <a:pt x="11" y="14"/>
                        <a:pt x="11" y="14"/>
                      </a:cubicBezTo>
                      <a:cubicBezTo>
                        <a:pt x="12" y="14"/>
                        <a:pt x="12" y="14"/>
                        <a:pt x="12" y="14"/>
                      </a:cubicBezTo>
                      <a:cubicBezTo>
                        <a:pt x="13" y="14"/>
                        <a:pt x="13" y="14"/>
                        <a:pt x="13" y="14"/>
                      </a:cubicBezTo>
                      <a:cubicBezTo>
                        <a:pt x="13" y="14"/>
                        <a:pt x="13" y="14"/>
                        <a:pt x="13" y="14"/>
                      </a:cubicBezTo>
                      <a:cubicBezTo>
                        <a:pt x="14" y="14"/>
                        <a:pt x="14" y="14"/>
                        <a:pt x="14" y="14"/>
                      </a:cubicBezTo>
                      <a:cubicBezTo>
                        <a:pt x="17" y="14"/>
                        <a:pt x="17" y="14"/>
                        <a:pt x="17" y="14"/>
                      </a:cubicBezTo>
                      <a:cubicBezTo>
                        <a:pt x="19" y="13"/>
                        <a:pt x="19" y="13"/>
                        <a:pt x="19" y="13"/>
                      </a:cubicBezTo>
                      <a:cubicBezTo>
                        <a:pt x="19" y="13"/>
                        <a:pt x="19" y="13"/>
                        <a:pt x="19" y="13"/>
                      </a:cubicBezTo>
                      <a:close/>
                      <a:moveTo>
                        <a:pt x="21" y="10"/>
                      </a:moveTo>
                      <a:cubicBezTo>
                        <a:pt x="21" y="10"/>
                        <a:pt x="21" y="10"/>
                        <a:pt x="21" y="10"/>
                      </a:cubicBezTo>
                      <a:cubicBezTo>
                        <a:pt x="21" y="10"/>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2" y="10"/>
                        <a:pt x="22" y="10"/>
                      </a:cubicBezTo>
                      <a:cubicBezTo>
                        <a:pt x="22" y="10"/>
                        <a:pt x="22" y="10"/>
                        <a:pt x="21" y="10"/>
                      </a:cubicBezTo>
                      <a:close/>
                      <a:moveTo>
                        <a:pt x="22" y="10"/>
                      </a:moveTo>
                      <a:cubicBezTo>
                        <a:pt x="22" y="10"/>
                        <a:pt x="22" y="10"/>
                        <a:pt x="22" y="10"/>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10"/>
                      </a:cubicBezTo>
                      <a:cubicBezTo>
                        <a:pt x="20" y="10"/>
                        <a:pt x="20" y="10"/>
                        <a:pt x="20" y="10"/>
                      </a:cubicBezTo>
                      <a:cubicBezTo>
                        <a:pt x="20" y="10"/>
                        <a:pt x="20" y="10"/>
                        <a:pt x="20" y="10"/>
                      </a:cubicBezTo>
                      <a:cubicBezTo>
                        <a:pt x="20" y="10"/>
                        <a:pt x="20" y="10"/>
                        <a:pt x="20" y="10"/>
                      </a:cubicBezTo>
                      <a:cubicBezTo>
                        <a:pt x="20" y="10"/>
                        <a:pt x="20"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lose/>
                      <a:moveTo>
                        <a:pt x="20" y="8"/>
                      </a:move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lose/>
                      <a:moveTo>
                        <a:pt x="15" y="6"/>
                      </a:move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lose/>
                      <a:moveTo>
                        <a:pt x="14" y="5"/>
                      </a:move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6"/>
                        <a:pt x="13" y="6"/>
                      </a:cubicBezTo>
                      <a:cubicBezTo>
                        <a:pt x="13" y="6"/>
                        <a:pt x="13" y="6"/>
                        <a:pt x="13" y="6"/>
                      </a:cubicBezTo>
                      <a:cubicBezTo>
                        <a:pt x="13" y="6"/>
                        <a:pt x="13" y="6"/>
                        <a:pt x="13" y="6"/>
                      </a:cubicBezTo>
                      <a:cubicBezTo>
                        <a:pt x="13" y="6"/>
                        <a:pt x="13" y="6"/>
                        <a:pt x="13" y="6"/>
                      </a:cubicBezTo>
                      <a:cubicBezTo>
                        <a:pt x="13" y="6"/>
                        <a:pt x="14" y="6"/>
                        <a:pt x="14" y="6"/>
                      </a:cubicBezTo>
                      <a:cubicBezTo>
                        <a:pt x="14" y="6"/>
                        <a:pt x="14" y="5"/>
                        <a:pt x="14" y="5"/>
                      </a:cubicBezTo>
                      <a:cubicBezTo>
                        <a:pt x="14" y="5"/>
                        <a:pt x="14" y="5"/>
                        <a:pt x="14" y="5"/>
                      </a:cubicBezTo>
                      <a:cubicBezTo>
                        <a:pt x="14" y="5"/>
                        <a:pt x="14" y="5"/>
                        <a:pt x="14" y="5"/>
                      </a:cubicBezTo>
                      <a:cubicBezTo>
                        <a:pt x="14" y="5"/>
                        <a:pt x="14" y="5"/>
                        <a:pt x="14" y="5"/>
                      </a:cubicBezTo>
                      <a:close/>
                      <a:moveTo>
                        <a:pt x="7" y="1"/>
                      </a:move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710">
                  <a:extLst>
                    <a:ext uri="{FF2B5EF4-FFF2-40B4-BE49-F238E27FC236}">
                      <a16:creationId xmlns:a16="http://schemas.microsoft.com/office/drawing/2014/main" id="{7DF3C460-6CD4-4466-8E59-77F16A1C4DE2}"/>
                    </a:ext>
                  </a:extLst>
                </p:cNvPr>
                <p:cNvSpPr>
                  <a:spLocks noEditPoints="1"/>
                </p:cNvSpPr>
                <p:nvPr/>
              </p:nvSpPr>
              <p:spPr bwMode="auto">
                <a:xfrm>
                  <a:off x="9450388" y="5046663"/>
                  <a:ext cx="17462" cy="33338"/>
                </a:xfrm>
                <a:custGeom>
                  <a:avLst/>
                  <a:gdLst>
                    <a:gd name="T0" fmla="*/ 4 w 4"/>
                    <a:gd name="T1" fmla="*/ 3 h 8"/>
                    <a:gd name="T2" fmla="*/ 3 w 4"/>
                    <a:gd name="T3" fmla="*/ 3 h 8"/>
                    <a:gd name="T4" fmla="*/ 3 w 4"/>
                    <a:gd name="T5" fmla="*/ 2 h 8"/>
                    <a:gd name="T6" fmla="*/ 2 w 4"/>
                    <a:gd name="T7" fmla="*/ 1 h 8"/>
                    <a:gd name="T8" fmla="*/ 1 w 4"/>
                    <a:gd name="T9" fmla="*/ 1 h 8"/>
                    <a:gd name="T10" fmla="*/ 1 w 4"/>
                    <a:gd name="T11" fmla="*/ 0 h 8"/>
                    <a:gd name="T12" fmla="*/ 0 w 4"/>
                    <a:gd name="T13" fmla="*/ 0 h 8"/>
                    <a:gd name="T14" fmla="*/ 1 w 4"/>
                    <a:gd name="T15" fmla="*/ 1 h 8"/>
                    <a:gd name="T16" fmla="*/ 1 w 4"/>
                    <a:gd name="T17" fmla="*/ 1 h 8"/>
                    <a:gd name="T18" fmla="*/ 0 w 4"/>
                    <a:gd name="T19" fmla="*/ 2 h 8"/>
                    <a:gd name="T20" fmla="*/ 1 w 4"/>
                    <a:gd name="T21" fmla="*/ 3 h 8"/>
                    <a:gd name="T22" fmla="*/ 1 w 4"/>
                    <a:gd name="T23" fmla="*/ 3 h 8"/>
                    <a:gd name="T24" fmla="*/ 0 w 4"/>
                    <a:gd name="T25" fmla="*/ 4 h 8"/>
                    <a:gd name="T26" fmla="*/ 0 w 4"/>
                    <a:gd name="T27" fmla="*/ 4 h 8"/>
                    <a:gd name="T28" fmla="*/ 0 w 4"/>
                    <a:gd name="T29" fmla="*/ 4 h 8"/>
                    <a:gd name="T30" fmla="*/ 0 w 4"/>
                    <a:gd name="T31" fmla="*/ 5 h 8"/>
                    <a:gd name="T32" fmla="*/ 0 w 4"/>
                    <a:gd name="T33" fmla="*/ 6 h 8"/>
                    <a:gd name="T34" fmla="*/ 1 w 4"/>
                    <a:gd name="T35" fmla="*/ 6 h 8"/>
                    <a:gd name="T36" fmla="*/ 0 w 4"/>
                    <a:gd name="T37" fmla="*/ 7 h 8"/>
                    <a:gd name="T38" fmla="*/ 1 w 4"/>
                    <a:gd name="T39" fmla="*/ 8 h 8"/>
                    <a:gd name="T40" fmla="*/ 1 w 4"/>
                    <a:gd name="T41" fmla="*/ 7 h 8"/>
                    <a:gd name="T42" fmla="*/ 1 w 4"/>
                    <a:gd name="T43" fmla="*/ 7 h 8"/>
                    <a:gd name="T44" fmla="*/ 2 w 4"/>
                    <a:gd name="T45" fmla="*/ 7 h 8"/>
                    <a:gd name="T46" fmla="*/ 2 w 4"/>
                    <a:gd name="T47" fmla="*/ 6 h 8"/>
                    <a:gd name="T48" fmla="*/ 2 w 4"/>
                    <a:gd name="T49" fmla="*/ 6 h 8"/>
                    <a:gd name="T50" fmla="*/ 2 w 4"/>
                    <a:gd name="T51" fmla="*/ 5 h 8"/>
                    <a:gd name="T52" fmla="*/ 2 w 4"/>
                    <a:gd name="T53" fmla="*/ 4 h 8"/>
                    <a:gd name="T54" fmla="*/ 2 w 4"/>
                    <a:gd name="T55" fmla="*/ 4 h 8"/>
                    <a:gd name="T56" fmla="*/ 3 w 4"/>
                    <a:gd name="T57" fmla="*/ 4 h 8"/>
                    <a:gd name="T58" fmla="*/ 3 w 4"/>
                    <a:gd name="T59" fmla="*/ 4 h 8"/>
                    <a:gd name="T60" fmla="*/ 4 w 4"/>
                    <a:gd name="T61" fmla="*/ 4 h 8"/>
                    <a:gd name="T62" fmla="*/ 0 w 4"/>
                    <a:gd name="T63" fmla="*/ 0 h 8"/>
                    <a:gd name="T64" fmla="*/ 1 w 4"/>
                    <a:gd name="T6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4" y="3"/>
                      </a:moveTo>
                      <a:cubicBezTo>
                        <a:pt x="4" y="3"/>
                        <a:pt x="4" y="3"/>
                        <a:pt x="4" y="3"/>
                      </a:cubicBezTo>
                      <a:cubicBezTo>
                        <a:pt x="4" y="3"/>
                        <a:pt x="4" y="3"/>
                        <a:pt x="4" y="3"/>
                      </a:cubicBezTo>
                      <a:cubicBezTo>
                        <a:pt x="3" y="3"/>
                        <a:pt x="3" y="3"/>
                        <a:pt x="3" y="3"/>
                      </a:cubicBezTo>
                      <a:cubicBezTo>
                        <a:pt x="3" y="3"/>
                        <a:pt x="3" y="3"/>
                        <a:pt x="3" y="3"/>
                      </a:cubicBezTo>
                      <a:cubicBezTo>
                        <a:pt x="3" y="3"/>
                        <a:pt x="3" y="2"/>
                        <a:pt x="3" y="2"/>
                      </a:cubicBezTo>
                      <a:cubicBezTo>
                        <a:pt x="3" y="2"/>
                        <a:pt x="2" y="2"/>
                        <a:pt x="2" y="2"/>
                      </a:cubicBezTo>
                      <a:cubicBezTo>
                        <a:pt x="2" y="1"/>
                        <a:pt x="2" y="1"/>
                        <a:pt x="2" y="1"/>
                      </a:cubicBezTo>
                      <a:cubicBezTo>
                        <a:pt x="1" y="1"/>
                        <a:pt x="1" y="1"/>
                        <a:pt x="1" y="1"/>
                      </a:cubicBezTo>
                      <a:cubicBezTo>
                        <a:pt x="1" y="1"/>
                        <a:pt x="1" y="1"/>
                        <a:pt x="1" y="1"/>
                      </a:cubicBezTo>
                      <a:cubicBezTo>
                        <a:pt x="1" y="1"/>
                        <a:pt x="1" y="1"/>
                        <a:pt x="1" y="1"/>
                      </a:cubicBezTo>
                      <a:cubicBezTo>
                        <a:pt x="1" y="0"/>
                        <a:pt x="1" y="0"/>
                        <a:pt x="1"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ubicBezTo>
                        <a:pt x="1" y="1"/>
                        <a:pt x="1" y="1"/>
                        <a:pt x="1" y="1"/>
                      </a:cubicBezTo>
                      <a:cubicBezTo>
                        <a:pt x="1" y="1"/>
                        <a:pt x="0" y="2"/>
                        <a:pt x="0" y="2"/>
                      </a:cubicBezTo>
                      <a:cubicBezTo>
                        <a:pt x="0" y="2"/>
                        <a:pt x="0" y="2"/>
                        <a:pt x="0" y="2"/>
                      </a:cubicBezTo>
                      <a:cubicBezTo>
                        <a:pt x="1" y="2"/>
                        <a:pt x="1" y="2"/>
                        <a:pt x="1" y="2"/>
                      </a:cubicBezTo>
                      <a:cubicBezTo>
                        <a:pt x="1" y="2"/>
                        <a:pt x="1" y="3"/>
                        <a:pt x="1" y="3"/>
                      </a:cubicBezTo>
                      <a:cubicBezTo>
                        <a:pt x="1" y="3"/>
                        <a:pt x="1" y="3"/>
                        <a:pt x="1" y="3"/>
                      </a:cubicBezTo>
                      <a:cubicBezTo>
                        <a:pt x="1" y="3"/>
                        <a:pt x="1" y="3"/>
                        <a:pt x="1" y="3"/>
                      </a:cubicBezTo>
                      <a:cubicBezTo>
                        <a:pt x="1" y="3"/>
                        <a:pt x="1" y="3"/>
                        <a:pt x="1" y="3"/>
                      </a:cubicBezTo>
                      <a:cubicBezTo>
                        <a:pt x="1"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6"/>
                        <a:pt x="0" y="6"/>
                      </a:cubicBezTo>
                      <a:cubicBezTo>
                        <a:pt x="0" y="6"/>
                        <a:pt x="0" y="6"/>
                        <a:pt x="0" y="6"/>
                      </a:cubicBezTo>
                      <a:cubicBezTo>
                        <a:pt x="0" y="6"/>
                        <a:pt x="1" y="6"/>
                        <a:pt x="1" y="6"/>
                      </a:cubicBezTo>
                      <a:cubicBezTo>
                        <a:pt x="1" y="6"/>
                        <a:pt x="1" y="6"/>
                        <a:pt x="1" y="6"/>
                      </a:cubicBezTo>
                      <a:cubicBezTo>
                        <a:pt x="1" y="6"/>
                        <a:pt x="0" y="7"/>
                        <a:pt x="0" y="7"/>
                      </a:cubicBezTo>
                      <a:cubicBezTo>
                        <a:pt x="1" y="7"/>
                        <a:pt x="1" y="7"/>
                        <a:pt x="1" y="7"/>
                      </a:cubicBezTo>
                      <a:cubicBezTo>
                        <a:pt x="1" y="8"/>
                        <a:pt x="1" y="8"/>
                        <a:pt x="1" y="8"/>
                      </a:cubicBezTo>
                      <a:cubicBezTo>
                        <a:pt x="1" y="8"/>
                        <a:pt x="1" y="8"/>
                        <a:pt x="1" y="8"/>
                      </a:cubicBezTo>
                      <a:cubicBezTo>
                        <a:pt x="1" y="8"/>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3" y="4"/>
                        <a:pt x="4" y="4"/>
                        <a:pt x="4" y="4"/>
                      </a:cubicBezTo>
                      <a:cubicBezTo>
                        <a:pt x="4" y="4"/>
                        <a:pt x="4" y="4"/>
                        <a:pt x="4" y="4"/>
                      </a:cubicBezTo>
                      <a:lnTo>
                        <a:pt x="4" y="3"/>
                      </a:lnTo>
                      <a:close/>
                      <a:moveTo>
                        <a:pt x="0" y="0"/>
                      </a:moveTo>
                      <a:cubicBezTo>
                        <a:pt x="0" y="0"/>
                        <a:pt x="0" y="0"/>
                        <a:pt x="0" y="0"/>
                      </a:cubicBezTo>
                      <a:cubicBezTo>
                        <a:pt x="1" y="0"/>
                        <a:pt x="1" y="0"/>
                        <a:pt x="1" y="0"/>
                      </a:cubicBezTo>
                      <a:lnTo>
                        <a:pt x="0"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7" name="Freeform 711">
                  <a:extLst>
                    <a:ext uri="{FF2B5EF4-FFF2-40B4-BE49-F238E27FC236}">
                      <a16:creationId xmlns:a16="http://schemas.microsoft.com/office/drawing/2014/main" id="{E923F261-F46A-4C64-8192-89A4ACC3A932}"/>
                    </a:ext>
                  </a:extLst>
                </p:cNvPr>
                <p:cNvSpPr>
                  <a:spLocks noEditPoints="1"/>
                </p:cNvSpPr>
                <p:nvPr/>
              </p:nvSpPr>
              <p:spPr bwMode="auto">
                <a:xfrm>
                  <a:off x="9409113" y="5087938"/>
                  <a:ext cx="103187" cy="53975"/>
                </a:xfrm>
                <a:custGeom>
                  <a:avLst/>
                  <a:gdLst>
                    <a:gd name="T0" fmla="*/ 6 w 25"/>
                    <a:gd name="T1" fmla="*/ 7 h 13"/>
                    <a:gd name="T2" fmla="*/ 7 w 25"/>
                    <a:gd name="T3" fmla="*/ 8 h 13"/>
                    <a:gd name="T4" fmla="*/ 7 w 25"/>
                    <a:gd name="T5" fmla="*/ 8 h 13"/>
                    <a:gd name="T6" fmla="*/ 6 w 25"/>
                    <a:gd name="T7" fmla="*/ 7 h 13"/>
                    <a:gd name="T8" fmla="*/ 6 w 25"/>
                    <a:gd name="T9" fmla="*/ 7 h 13"/>
                    <a:gd name="T10" fmla="*/ 8 w 25"/>
                    <a:gd name="T11" fmla="*/ 8 h 13"/>
                    <a:gd name="T12" fmla="*/ 9 w 25"/>
                    <a:gd name="T13" fmla="*/ 7 h 13"/>
                    <a:gd name="T14" fmla="*/ 10 w 25"/>
                    <a:gd name="T15" fmla="*/ 7 h 13"/>
                    <a:gd name="T16" fmla="*/ 10 w 25"/>
                    <a:gd name="T17" fmla="*/ 7 h 13"/>
                    <a:gd name="T18" fmla="*/ 12 w 25"/>
                    <a:gd name="T19" fmla="*/ 5 h 13"/>
                    <a:gd name="T20" fmla="*/ 11 w 25"/>
                    <a:gd name="T21" fmla="*/ 6 h 13"/>
                    <a:gd name="T22" fmla="*/ 24 w 25"/>
                    <a:gd name="T23" fmla="*/ 6 h 13"/>
                    <a:gd name="T24" fmla="*/ 23 w 25"/>
                    <a:gd name="T25" fmla="*/ 13 h 13"/>
                    <a:gd name="T26" fmla="*/ 22 w 25"/>
                    <a:gd name="T27" fmla="*/ 12 h 13"/>
                    <a:gd name="T28" fmla="*/ 22 w 25"/>
                    <a:gd name="T29" fmla="*/ 11 h 13"/>
                    <a:gd name="T30" fmla="*/ 21 w 25"/>
                    <a:gd name="T31" fmla="*/ 10 h 13"/>
                    <a:gd name="T32" fmla="*/ 20 w 25"/>
                    <a:gd name="T33" fmla="*/ 9 h 13"/>
                    <a:gd name="T34" fmla="*/ 19 w 25"/>
                    <a:gd name="T35" fmla="*/ 8 h 13"/>
                    <a:gd name="T36" fmla="*/ 17 w 25"/>
                    <a:gd name="T37" fmla="*/ 8 h 13"/>
                    <a:gd name="T38" fmla="*/ 16 w 25"/>
                    <a:gd name="T39" fmla="*/ 8 h 13"/>
                    <a:gd name="T40" fmla="*/ 15 w 25"/>
                    <a:gd name="T41" fmla="*/ 8 h 13"/>
                    <a:gd name="T42" fmla="*/ 14 w 25"/>
                    <a:gd name="T43" fmla="*/ 8 h 13"/>
                    <a:gd name="T44" fmla="*/ 14 w 25"/>
                    <a:gd name="T45" fmla="*/ 8 h 13"/>
                    <a:gd name="T46" fmla="*/ 14 w 25"/>
                    <a:gd name="T47" fmla="*/ 8 h 13"/>
                    <a:gd name="T48" fmla="*/ 13 w 25"/>
                    <a:gd name="T49" fmla="*/ 7 h 13"/>
                    <a:gd name="T50" fmla="*/ 13 w 25"/>
                    <a:gd name="T51" fmla="*/ 7 h 13"/>
                    <a:gd name="T52" fmla="*/ 13 w 25"/>
                    <a:gd name="T53" fmla="*/ 7 h 13"/>
                    <a:gd name="T54" fmla="*/ 13 w 25"/>
                    <a:gd name="T55" fmla="*/ 6 h 13"/>
                    <a:gd name="T56" fmla="*/ 13 w 25"/>
                    <a:gd name="T57" fmla="*/ 7 h 13"/>
                    <a:gd name="T58" fmla="*/ 12 w 25"/>
                    <a:gd name="T59" fmla="*/ 6 h 13"/>
                    <a:gd name="T60" fmla="*/ 12 w 25"/>
                    <a:gd name="T61" fmla="*/ 6 h 13"/>
                    <a:gd name="T62" fmla="*/ 11 w 25"/>
                    <a:gd name="T63" fmla="*/ 5 h 13"/>
                    <a:gd name="T64" fmla="*/ 11 w 25"/>
                    <a:gd name="T65" fmla="*/ 6 h 13"/>
                    <a:gd name="T66" fmla="*/ 11 w 25"/>
                    <a:gd name="T67" fmla="*/ 6 h 13"/>
                    <a:gd name="T68" fmla="*/ 11 w 25"/>
                    <a:gd name="T69" fmla="*/ 5 h 13"/>
                    <a:gd name="T70" fmla="*/ 10 w 25"/>
                    <a:gd name="T71" fmla="*/ 6 h 13"/>
                    <a:gd name="T72" fmla="*/ 11 w 25"/>
                    <a:gd name="T73" fmla="*/ 7 h 13"/>
                    <a:gd name="T74" fmla="*/ 10 w 25"/>
                    <a:gd name="T75" fmla="*/ 5 h 13"/>
                    <a:gd name="T76" fmla="*/ 10 w 25"/>
                    <a:gd name="T77" fmla="*/ 6 h 13"/>
                    <a:gd name="T78" fmla="*/ 10 w 25"/>
                    <a:gd name="T79" fmla="*/ 6 h 13"/>
                    <a:gd name="T80" fmla="*/ 10 w 25"/>
                    <a:gd name="T81" fmla="*/ 6 h 13"/>
                    <a:gd name="T82" fmla="*/ 10 w 25"/>
                    <a:gd name="T83" fmla="*/ 7 h 13"/>
                    <a:gd name="T84" fmla="*/ 10 w 25"/>
                    <a:gd name="T85" fmla="*/ 7 h 13"/>
                    <a:gd name="T86" fmla="*/ 10 w 25"/>
                    <a:gd name="T87" fmla="*/ 6 h 13"/>
                    <a:gd name="T88" fmla="*/ 9 w 25"/>
                    <a:gd name="T89" fmla="*/ 6 h 13"/>
                    <a:gd name="T90" fmla="*/ 9 w 25"/>
                    <a:gd name="T91" fmla="*/ 7 h 13"/>
                    <a:gd name="T92" fmla="*/ 8 w 25"/>
                    <a:gd name="T93" fmla="*/ 6 h 13"/>
                    <a:gd name="T94" fmla="*/ 9 w 25"/>
                    <a:gd name="T95" fmla="*/ 7 h 13"/>
                    <a:gd name="T96" fmla="*/ 8 w 25"/>
                    <a:gd name="T97" fmla="*/ 6 h 13"/>
                    <a:gd name="T98" fmla="*/ 7 w 25"/>
                    <a:gd name="T99" fmla="*/ 6 h 13"/>
                    <a:gd name="T100" fmla="*/ 8 w 25"/>
                    <a:gd name="T101" fmla="*/ 7 h 13"/>
                    <a:gd name="T102" fmla="*/ 8 w 25"/>
                    <a:gd name="T103" fmla="*/ 7 h 13"/>
                    <a:gd name="T104" fmla="*/ 7 w 25"/>
                    <a:gd name="T105" fmla="*/ 7 h 13"/>
                    <a:gd name="T106" fmla="*/ 5 w 25"/>
                    <a:gd name="T107" fmla="*/ 6 h 13"/>
                    <a:gd name="T108" fmla="*/ 5 w 25"/>
                    <a:gd name="T109" fmla="*/ 4 h 13"/>
                    <a:gd name="T110" fmla="*/ 4 w 25"/>
                    <a:gd name="T111" fmla="*/ 5 h 13"/>
                    <a:gd name="T112" fmla="*/ 5 w 25"/>
                    <a:gd name="T113" fmla="*/ 6 h 13"/>
                    <a:gd name="T114" fmla="*/ 6 w 25"/>
                    <a:gd name="T115" fmla="*/ 8 h 13"/>
                    <a:gd name="T116" fmla="*/ 12 w 25"/>
                    <a:gd name="T117" fmla="*/ 0 h 13"/>
                    <a:gd name="T118" fmla="*/ 14 w 25"/>
                    <a:gd name="T119" fmla="*/ 1 h 13"/>
                    <a:gd name="T120" fmla="*/ 16 w 25"/>
                    <a:gd name="T121" fmla="*/ 1 h 13"/>
                    <a:gd name="T122" fmla="*/ 19 w 25"/>
                    <a:gd name="T123"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 h="13">
                      <a:moveTo>
                        <a:pt x="6" y="8"/>
                      </a:move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7"/>
                      </a:cubicBezTo>
                      <a:cubicBezTo>
                        <a:pt x="6" y="7"/>
                        <a:pt x="6" y="7"/>
                        <a:pt x="6" y="7"/>
                      </a:cubicBezTo>
                      <a:cubicBezTo>
                        <a:pt x="6" y="7"/>
                        <a:pt x="6" y="7"/>
                        <a:pt x="6" y="7"/>
                      </a:cubicBezTo>
                      <a:cubicBezTo>
                        <a:pt x="6" y="7"/>
                        <a:pt x="6" y="7"/>
                        <a:pt x="6" y="7"/>
                      </a:cubicBezTo>
                      <a:cubicBezTo>
                        <a:pt x="6" y="7"/>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lose/>
                      <a:moveTo>
                        <a:pt x="7" y="8"/>
                      </a:move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7" y="8"/>
                      </a:cubicBezTo>
                      <a:cubicBezTo>
                        <a:pt x="7" y="8"/>
                        <a:pt x="7" y="8"/>
                        <a:pt x="7" y="8"/>
                      </a:cubicBezTo>
                      <a:cubicBezTo>
                        <a:pt x="7" y="8"/>
                        <a:pt x="7" y="8"/>
                        <a:pt x="7" y="8"/>
                      </a:cubicBezTo>
                      <a:close/>
                      <a:moveTo>
                        <a:pt x="8" y="7"/>
                      </a:moveTo>
                      <a:cubicBezTo>
                        <a:pt x="8" y="7"/>
                        <a:pt x="8" y="7"/>
                        <a:pt x="8" y="8"/>
                      </a:cubicBezTo>
                      <a:cubicBezTo>
                        <a:pt x="8" y="8"/>
                        <a:pt x="8" y="8"/>
                        <a:pt x="8" y="8"/>
                      </a:cubicBezTo>
                      <a:cubicBezTo>
                        <a:pt x="8" y="8"/>
                        <a:pt x="8" y="8"/>
                        <a:pt x="8" y="8"/>
                      </a:cubicBezTo>
                      <a:cubicBezTo>
                        <a:pt x="8" y="8"/>
                        <a:pt x="8" y="8"/>
                        <a:pt x="8" y="8"/>
                      </a:cubicBezTo>
                      <a:cubicBezTo>
                        <a:pt x="8" y="8"/>
                        <a:pt x="8"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lose/>
                      <a:moveTo>
                        <a:pt x="10" y="7"/>
                      </a:moveTo>
                      <a:cubicBezTo>
                        <a:pt x="10" y="7"/>
                        <a:pt x="10" y="7"/>
                        <a:pt x="10" y="7"/>
                      </a:cubicBezTo>
                      <a:cubicBezTo>
                        <a:pt x="10" y="7"/>
                        <a:pt x="9" y="7"/>
                        <a:pt x="9" y="7"/>
                      </a:cubicBezTo>
                      <a:cubicBezTo>
                        <a:pt x="9" y="7"/>
                        <a:pt x="9" y="7"/>
                        <a:pt x="9" y="7"/>
                      </a:cubicBezTo>
                      <a:cubicBezTo>
                        <a:pt x="9" y="7"/>
                        <a:pt x="9" y="7"/>
                        <a:pt x="9" y="7"/>
                      </a:cubicBezTo>
                      <a:cubicBezTo>
                        <a:pt x="9" y="7"/>
                        <a:pt x="9" y="7"/>
                        <a:pt x="9" y="7"/>
                      </a:cubicBezTo>
                      <a:cubicBezTo>
                        <a:pt x="9"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lose/>
                      <a:moveTo>
                        <a:pt x="12" y="6"/>
                      </a:moveTo>
                      <a:cubicBezTo>
                        <a:pt x="12" y="6"/>
                        <a:pt x="12" y="6"/>
                        <a:pt x="12" y="6"/>
                      </a:cubicBezTo>
                      <a:cubicBezTo>
                        <a:pt x="12" y="6"/>
                        <a:pt x="12" y="6"/>
                        <a:pt x="12" y="6"/>
                      </a:cubicBezTo>
                      <a:cubicBezTo>
                        <a:pt x="12" y="6"/>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lose/>
                      <a:moveTo>
                        <a:pt x="12" y="6"/>
                      </a:moveTo>
                      <a:cubicBezTo>
                        <a:pt x="12" y="6"/>
                        <a:pt x="12" y="6"/>
                        <a:pt x="12" y="6"/>
                      </a:cubicBezTo>
                      <a:cubicBezTo>
                        <a:pt x="12" y="6"/>
                        <a:pt x="12" y="6"/>
                        <a:pt x="12" y="6"/>
                      </a:cubicBezTo>
                      <a:cubicBezTo>
                        <a:pt x="12" y="6"/>
                        <a:pt x="11" y="6"/>
                        <a:pt x="11" y="6"/>
                      </a:cubicBezTo>
                      <a:cubicBezTo>
                        <a:pt x="11"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lose/>
                      <a:moveTo>
                        <a:pt x="24" y="6"/>
                      </a:moveTo>
                      <a:cubicBezTo>
                        <a:pt x="25" y="7"/>
                        <a:pt x="25" y="7"/>
                        <a:pt x="25" y="7"/>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2" y="12"/>
                        <a:pt x="22" y="12"/>
                      </a:cubicBezTo>
                      <a:cubicBezTo>
                        <a:pt x="22" y="12"/>
                        <a:pt x="22" y="12"/>
                        <a:pt x="22" y="12"/>
                      </a:cubicBezTo>
                      <a:cubicBezTo>
                        <a:pt x="22" y="12"/>
                        <a:pt x="22" y="12"/>
                        <a:pt x="22" y="12"/>
                      </a:cubicBezTo>
                      <a:cubicBezTo>
                        <a:pt x="22" y="12"/>
                        <a:pt x="22" y="12"/>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0"/>
                        <a:pt x="22"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9"/>
                        <a:pt x="21" y="9"/>
                      </a:cubicBezTo>
                      <a:cubicBezTo>
                        <a:pt x="21" y="9"/>
                        <a:pt x="21" y="9"/>
                        <a:pt x="21" y="9"/>
                      </a:cubicBezTo>
                      <a:cubicBezTo>
                        <a:pt x="21" y="9"/>
                        <a:pt x="21" y="9"/>
                        <a:pt x="21" y="9"/>
                      </a:cubicBezTo>
                      <a:cubicBezTo>
                        <a:pt x="21" y="9"/>
                        <a:pt x="21" y="9"/>
                        <a:pt x="20" y="9"/>
                      </a:cubicBezTo>
                      <a:cubicBezTo>
                        <a:pt x="20" y="9"/>
                        <a:pt x="20" y="9"/>
                        <a:pt x="20"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8"/>
                        <a:pt x="19" y="8"/>
                      </a:cubicBezTo>
                      <a:cubicBezTo>
                        <a:pt x="19" y="8"/>
                        <a:pt x="19" y="8"/>
                        <a:pt x="19" y="8"/>
                      </a:cubicBezTo>
                      <a:cubicBezTo>
                        <a:pt x="19" y="8"/>
                        <a:pt x="19" y="8"/>
                        <a:pt x="19" y="8"/>
                      </a:cubicBezTo>
                      <a:cubicBezTo>
                        <a:pt x="19" y="8"/>
                        <a:pt x="19" y="9"/>
                        <a:pt x="19" y="9"/>
                      </a:cubicBezTo>
                      <a:cubicBezTo>
                        <a:pt x="19" y="9"/>
                        <a:pt x="19" y="9"/>
                        <a:pt x="19" y="9"/>
                      </a:cubicBezTo>
                      <a:cubicBezTo>
                        <a:pt x="19" y="9"/>
                        <a:pt x="18" y="9"/>
                        <a:pt x="18" y="9"/>
                      </a:cubicBezTo>
                      <a:cubicBezTo>
                        <a:pt x="18" y="9"/>
                        <a:pt x="18" y="9"/>
                        <a:pt x="18" y="9"/>
                      </a:cubicBezTo>
                      <a:cubicBezTo>
                        <a:pt x="18" y="9"/>
                        <a:pt x="18" y="8"/>
                        <a:pt x="18" y="8"/>
                      </a:cubicBezTo>
                      <a:cubicBezTo>
                        <a:pt x="18" y="8"/>
                        <a:pt x="18" y="8"/>
                        <a:pt x="18" y="9"/>
                      </a:cubicBezTo>
                      <a:cubicBezTo>
                        <a:pt x="18" y="9"/>
                        <a:pt x="18" y="9"/>
                        <a:pt x="17" y="9"/>
                      </a:cubicBezTo>
                      <a:cubicBezTo>
                        <a:pt x="17" y="9"/>
                        <a:pt x="17" y="9"/>
                        <a:pt x="17" y="8"/>
                      </a:cubicBezTo>
                      <a:cubicBezTo>
                        <a:pt x="17" y="8"/>
                        <a:pt x="17" y="8"/>
                        <a:pt x="17" y="8"/>
                      </a:cubicBezTo>
                      <a:cubicBezTo>
                        <a:pt x="17" y="8"/>
                        <a:pt x="17" y="8"/>
                        <a:pt x="17"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4" y="8"/>
                        <a:pt x="14" y="8"/>
                        <a:pt x="14" y="8"/>
                      </a:cubicBezTo>
                      <a:cubicBezTo>
                        <a:pt x="14" y="7"/>
                        <a:pt x="14" y="7"/>
                        <a:pt x="14" y="7"/>
                      </a:cubicBezTo>
                      <a:cubicBezTo>
                        <a:pt x="14" y="7"/>
                        <a:pt x="14" y="7"/>
                        <a:pt x="14" y="7"/>
                      </a:cubicBezTo>
                      <a:cubicBezTo>
                        <a:pt x="14" y="7"/>
                        <a:pt x="14" y="7"/>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7"/>
                        <a:pt x="14" y="7"/>
                      </a:cubicBezTo>
                      <a:cubicBezTo>
                        <a:pt x="14" y="8"/>
                        <a:pt x="14" y="8"/>
                        <a:pt x="14" y="8"/>
                      </a:cubicBezTo>
                      <a:cubicBezTo>
                        <a:pt x="13" y="8"/>
                        <a:pt x="13" y="8"/>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7"/>
                      </a:cubicBezTo>
                      <a:cubicBezTo>
                        <a:pt x="13" y="7"/>
                        <a:pt x="13" y="7"/>
                        <a:pt x="13" y="7"/>
                      </a:cubicBezTo>
                      <a:cubicBezTo>
                        <a:pt x="13"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5"/>
                        <a:pt x="12" y="5"/>
                      </a:cubicBezTo>
                      <a:cubicBezTo>
                        <a:pt x="12" y="5"/>
                        <a:pt x="12" y="5"/>
                        <a:pt x="12" y="5"/>
                      </a:cubicBezTo>
                      <a:cubicBezTo>
                        <a:pt x="12"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2" y="6"/>
                        <a:pt x="12" y="6"/>
                      </a:cubicBezTo>
                      <a:cubicBezTo>
                        <a:pt x="12" y="6"/>
                        <a:pt x="12" y="6"/>
                        <a:pt x="11" y="6"/>
                      </a:cubicBezTo>
                      <a:cubicBezTo>
                        <a:pt x="11" y="6"/>
                        <a:pt x="11" y="6"/>
                        <a:pt x="11" y="7"/>
                      </a:cubicBezTo>
                      <a:cubicBezTo>
                        <a:pt x="11" y="7"/>
                        <a:pt x="11"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0" y="5"/>
                        <a:pt x="10" y="5"/>
                      </a:cubicBezTo>
                      <a:cubicBezTo>
                        <a:pt x="10" y="5"/>
                        <a:pt x="10" y="5"/>
                        <a:pt x="10" y="6"/>
                      </a:cubicBezTo>
                      <a:cubicBezTo>
                        <a:pt x="10" y="6"/>
                        <a:pt x="10" y="6"/>
                        <a:pt x="10" y="6"/>
                      </a:cubicBezTo>
                      <a:cubicBezTo>
                        <a:pt x="10" y="6"/>
                        <a:pt x="10" y="6"/>
                        <a:pt x="10" y="6"/>
                      </a:cubicBezTo>
                      <a:cubicBezTo>
                        <a:pt x="10" y="6"/>
                        <a:pt x="10" y="6"/>
                        <a:pt x="10" y="6"/>
                      </a:cubicBezTo>
                      <a:cubicBezTo>
                        <a:pt x="10" y="6"/>
                        <a:pt x="10" y="6"/>
                        <a:pt x="11" y="6"/>
                      </a:cubicBezTo>
                      <a:cubicBezTo>
                        <a:pt x="11" y="6"/>
                        <a:pt x="11" y="6"/>
                        <a:pt x="11" y="6"/>
                      </a:cubicBezTo>
                      <a:cubicBezTo>
                        <a:pt x="11"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7"/>
                      </a:cubicBezTo>
                      <a:cubicBezTo>
                        <a:pt x="11" y="7"/>
                        <a:pt x="11" y="7"/>
                        <a:pt x="11" y="7"/>
                      </a:cubicBezTo>
                      <a:cubicBezTo>
                        <a:pt x="11" y="7"/>
                        <a:pt x="11" y="7"/>
                        <a:pt x="11" y="7"/>
                      </a:cubicBezTo>
                      <a:cubicBezTo>
                        <a:pt x="11" y="7"/>
                        <a:pt x="11" y="7"/>
                        <a:pt x="10" y="7"/>
                      </a:cubicBezTo>
                      <a:cubicBezTo>
                        <a:pt x="10" y="7"/>
                        <a:pt x="10" y="7"/>
                        <a:pt x="10" y="7"/>
                      </a:cubicBezTo>
                      <a:cubicBezTo>
                        <a:pt x="10" y="7"/>
                        <a:pt x="10" y="7"/>
                        <a:pt x="10" y="7"/>
                      </a:cubicBezTo>
                      <a:cubicBezTo>
                        <a:pt x="10" y="7"/>
                        <a:pt x="10" y="6"/>
                        <a:pt x="10" y="6"/>
                      </a:cubicBezTo>
                      <a:cubicBezTo>
                        <a:pt x="10" y="6"/>
                        <a:pt x="10" y="6"/>
                        <a:pt x="10" y="6"/>
                      </a:cubicBezTo>
                      <a:cubicBezTo>
                        <a:pt x="10" y="6"/>
                        <a:pt x="10" y="6"/>
                        <a:pt x="10" y="6"/>
                      </a:cubicBezTo>
                      <a:cubicBezTo>
                        <a:pt x="10" y="6"/>
                        <a:pt x="10" y="6"/>
                        <a:pt x="10" y="5"/>
                      </a:cubicBezTo>
                      <a:cubicBezTo>
                        <a:pt x="10" y="5"/>
                        <a:pt x="10" y="5"/>
                        <a:pt x="10" y="5"/>
                      </a:cubicBezTo>
                      <a:cubicBezTo>
                        <a:pt x="10" y="5"/>
                        <a:pt x="10" y="5"/>
                        <a:pt x="10" y="5"/>
                      </a:cubicBezTo>
                      <a:cubicBezTo>
                        <a:pt x="10" y="5"/>
                        <a:pt x="10" y="5"/>
                        <a:pt x="10" y="5"/>
                      </a:cubicBezTo>
                      <a:cubicBezTo>
                        <a:pt x="10" y="5"/>
                        <a:pt x="10" y="5"/>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8"/>
                      </a:cubicBezTo>
                      <a:cubicBezTo>
                        <a:pt x="10" y="8"/>
                        <a:pt x="10" y="8"/>
                        <a:pt x="10" y="8"/>
                      </a:cubicBezTo>
                      <a:cubicBezTo>
                        <a:pt x="10" y="8"/>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6"/>
                        <a:pt x="10" y="6"/>
                      </a:cubicBezTo>
                      <a:cubicBezTo>
                        <a:pt x="10" y="6"/>
                        <a:pt x="10" y="6"/>
                        <a:pt x="9" y="7"/>
                      </a:cubicBezTo>
                      <a:cubicBezTo>
                        <a:pt x="9" y="7"/>
                        <a:pt x="9" y="7"/>
                        <a:pt x="9" y="7"/>
                      </a:cubicBezTo>
                      <a:cubicBezTo>
                        <a:pt x="9" y="7"/>
                        <a:pt x="9" y="7"/>
                        <a:pt x="9" y="7"/>
                      </a:cubicBezTo>
                      <a:cubicBezTo>
                        <a:pt x="9" y="7"/>
                        <a:pt x="9" y="7"/>
                        <a:pt x="9" y="7"/>
                      </a:cubicBezTo>
                      <a:cubicBezTo>
                        <a:pt x="9" y="7"/>
                        <a:pt x="9" y="7"/>
                        <a:pt x="9" y="7"/>
                      </a:cubicBezTo>
                      <a:cubicBezTo>
                        <a:pt x="9" y="7"/>
                        <a:pt x="9" y="7"/>
                        <a:pt x="9" y="6"/>
                      </a:cubicBezTo>
                      <a:cubicBezTo>
                        <a:pt x="9" y="6"/>
                        <a:pt x="9" y="6"/>
                        <a:pt x="9" y="6"/>
                      </a:cubicBezTo>
                      <a:cubicBezTo>
                        <a:pt x="9" y="6"/>
                        <a:pt x="9" y="6"/>
                        <a:pt x="9" y="6"/>
                      </a:cubicBezTo>
                      <a:cubicBezTo>
                        <a:pt x="9" y="6"/>
                        <a:pt x="9" y="6"/>
                        <a:pt x="9" y="6"/>
                      </a:cubicBezTo>
                      <a:cubicBezTo>
                        <a:pt x="9" y="6"/>
                        <a:pt x="9" y="6"/>
                        <a:pt x="9" y="6"/>
                      </a:cubicBezTo>
                      <a:cubicBezTo>
                        <a:pt x="9" y="6"/>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7"/>
                        <a:pt x="8" y="7"/>
                      </a:cubicBezTo>
                      <a:cubicBezTo>
                        <a:pt x="8" y="7"/>
                        <a:pt x="8" y="7"/>
                        <a:pt x="8" y="7"/>
                      </a:cubicBezTo>
                      <a:cubicBezTo>
                        <a:pt x="8" y="7"/>
                        <a:pt x="8" y="7"/>
                        <a:pt x="8" y="7"/>
                      </a:cubicBezTo>
                      <a:cubicBezTo>
                        <a:pt x="8"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6"/>
                      </a:cubicBezTo>
                      <a:cubicBezTo>
                        <a:pt x="8" y="6"/>
                        <a:pt x="8" y="6"/>
                        <a:pt x="8" y="6"/>
                      </a:cubicBezTo>
                      <a:cubicBezTo>
                        <a:pt x="8" y="6"/>
                        <a:pt x="8" y="6"/>
                        <a:pt x="8" y="6"/>
                      </a:cubicBezTo>
                      <a:cubicBezTo>
                        <a:pt x="8" y="6"/>
                        <a:pt x="8" y="6"/>
                        <a:pt x="8" y="6"/>
                      </a:cubicBezTo>
                      <a:cubicBezTo>
                        <a:pt x="8"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6" y="7"/>
                      </a:cubicBezTo>
                      <a:cubicBezTo>
                        <a:pt x="6" y="7"/>
                        <a:pt x="6" y="7"/>
                        <a:pt x="6" y="7"/>
                      </a:cubicBezTo>
                      <a:cubicBezTo>
                        <a:pt x="6" y="7"/>
                        <a:pt x="6" y="7"/>
                        <a:pt x="6" y="6"/>
                      </a:cubicBezTo>
                      <a:cubicBezTo>
                        <a:pt x="6" y="6"/>
                        <a:pt x="6" y="6"/>
                        <a:pt x="5" y="6"/>
                      </a:cubicBezTo>
                      <a:cubicBezTo>
                        <a:pt x="5" y="6"/>
                        <a:pt x="5" y="6"/>
                        <a:pt x="5" y="6"/>
                      </a:cubicBezTo>
                      <a:cubicBezTo>
                        <a:pt x="5" y="6"/>
                        <a:pt x="5" y="6"/>
                        <a:pt x="5" y="6"/>
                      </a:cubicBezTo>
                      <a:cubicBezTo>
                        <a:pt x="5" y="6"/>
                        <a:pt x="5" y="6"/>
                        <a:pt x="5" y="6"/>
                      </a:cubicBezTo>
                      <a:cubicBezTo>
                        <a:pt x="5" y="6"/>
                        <a:pt x="5" y="6"/>
                        <a:pt x="5" y="5"/>
                      </a:cubicBezTo>
                      <a:cubicBezTo>
                        <a:pt x="5" y="5"/>
                        <a:pt x="5" y="5"/>
                        <a:pt x="5" y="5"/>
                      </a:cubicBezTo>
                      <a:cubicBezTo>
                        <a:pt x="5" y="5"/>
                        <a:pt x="5" y="5"/>
                        <a:pt x="5" y="5"/>
                      </a:cubicBezTo>
                      <a:cubicBezTo>
                        <a:pt x="4" y="5"/>
                        <a:pt x="4"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5" y="5"/>
                        <a:pt x="5" y="5"/>
                        <a:pt x="5" y="5"/>
                      </a:cubicBezTo>
                      <a:cubicBezTo>
                        <a:pt x="5" y="5"/>
                        <a:pt x="5" y="5"/>
                        <a:pt x="5" y="5"/>
                      </a:cubicBezTo>
                      <a:cubicBezTo>
                        <a:pt x="5" y="5"/>
                        <a:pt x="5" y="5"/>
                        <a:pt x="5" y="5"/>
                      </a:cubicBezTo>
                      <a:cubicBezTo>
                        <a:pt x="5" y="5"/>
                        <a:pt x="5" y="5"/>
                        <a:pt x="4" y="5"/>
                      </a:cubicBezTo>
                      <a:cubicBezTo>
                        <a:pt x="4" y="5"/>
                        <a:pt x="4" y="5"/>
                        <a:pt x="4" y="5"/>
                      </a:cubicBezTo>
                      <a:cubicBezTo>
                        <a:pt x="4" y="5"/>
                        <a:pt x="4"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9"/>
                        <a:pt x="6" y="9"/>
                      </a:cubicBezTo>
                      <a:cubicBezTo>
                        <a:pt x="6" y="9"/>
                        <a:pt x="6" y="9"/>
                        <a:pt x="6" y="9"/>
                      </a:cubicBezTo>
                      <a:cubicBezTo>
                        <a:pt x="0" y="2"/>
                        <a:pt x="0" y="2"/>
                        <a:pt x="0" y="2"/>
                      </a:cubicBezTo>
                      <a:cubicBezTo>
                        <a:pt x="0" y="1"/>
                        <a:pt x="0" y="1"/>
                        <a:pt x="0" y="1"/>
                      </a:cubicBezTo>
                      <a:cubicBezTo>
                        <a:pt x="7" y="1"/>
                        <a:pt x="7" y="1"/>
                        <a:pt x="7" y="1"/>
                      </a:cubicBezTo>
                      <a:cubicBezTo>
                        <a:pt x="11" y="0"/>
                        <a:pt x="11" y="0"/>
                        <a:pt x="11" y="0"/>
                      </a:cubicBezTo>
                      <a:cubicBezTo>
                        <a:pt x="12" y="0"/>
                        <a:pt x="12" y="0"/>
                        <a:pt x="12" y="0"/>
                      </a:cubicBezTo>
                      <a:cubicBezTo>
                        <a:pt x="12" y="0"/>
                        <a:pt x="12" y="0"/>
                        <a:pt x="12" y="0"/>
                      </a:cubicBezTo>
                      <a:cubicBezTo>
                        <a:pt x="12" y="0"/>
                        <a:pt x="12" y="0"/>
                        <a:pt x="12" y="0"/>
                      </a:cubicBezTo>
                      <a:cubicBezTo>
                        <a:pt x="12" y="0"/>
                        <a:pt x="12" y="0"/>
                        <a:pt x="12" y="0"/>
                      </a:cubicBezTo>
                      <a:cubicBezTo>
                        <a:pt x="12"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4" y="1"/>
                        <a:pt x="14" y="1"/>
                      </a:cubicBezTo>
                      <a:cubicBezTo>
                        <a:pt x="14" y="1"/>
                        <a:pt x="14" y="1"/>
                        <a:pt x="14" y="1"/>
                      </a:cubicBezTo>
                      <a:cubicBezTo>
                        <a:pt x="14" y="1"/>
                        <a:pt x="14" y="1"/>
                        <a:pt x="14" y="1"/>
                      </a:cubicBezTo>
                      <a:cubicBezTo>
                        <a:pt x="14"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9" y="3"/>
                        <a:pt x="19" y="3"/>
                        <a:pt x="19" y="3"/>
                      </a:cubicBezTo>
                      <a:cubicBezTo>
                        <a:pt x="19" y="3"/>
                        <a:pt x="19" y="3"/>
                        <a:pt x="19" y="3"/>
                      </a:cubicBezTo>
                      <a:cubicBezTo>
                        <a:pt x="21" y="5"/>
                        <a:pt x="21" y="5"/>
                        <a:pt x="21" y="5"/>
                      </a:cubicBezTo>
                      <a:cubicBezTo>
                        <a:pt x="21" y="5"/>
                        <a:pt x="21" y="5"/>
                        <a:pt x="21" y="5"/>
                      </a:cubicBezTo>
                      <a:cubicBezTo>
                        <a:pt x="21" y="6"/>
                        <a:pt x="21" y="6"/>
                        <a:pt x="21" y="6"/>
                      </a:cubicBezTo>
                      <a:cubicBezTo>
                        <a:pt x="22" y="6"/>
                        <a:pt x="22" y="6"/>
                        <a:pt x="22" y="6"/>
                      </a:cubicBezTo>
                      <a:cubicBezTo>
                        <a:pt x="23" y="6"/>
                        <a:pt x="23" y="6"/>
                        <a:pt x="23" y="6"/>
                      </a:cubicBezTo>
                      <a:lnTo>
                        <a:pt x="24" y="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8" name="Freeform 712">
                  <a:extLst>
                    <a:ext uri="{FF2B5EF4-FFF2-40B4-BE49-F238E27FC236}">
                      <a16:creationId xmlns:a16="http://schemas.microsoft.com/office/drawing/2014/main" id="{817B5611-8F20-456D-B99F-2030CF015C8A}"/>
                    </a:ext>
                  </a:extLst>
                </p:cNvPr>
                <p:cNvSpPr>
                  <a:spLocks/>
                </p:cNvSpPr>
                <p:nvPr/>
              </p:nvSpPr>
              <p:spPr bwMode="auto">
                <a:xfrm>
                  <a:off x="9401175" y="5037138"/>
                  <a:ext cx="46037" cy="30163"/>
                </a:xfrm>
                <a:custGeom>
                  <a:avLst/>
                  <a:gdLst>
                    <a:gd name="T0" fmla="*/ 1 w 11"/>
                    <a:gd name="T1" fmla="*/ 4 h 7"/>
                    <a:gd name="T2" fmla="*/ 4 w 11"/>
                    <a:gd name="T3" fmla="*/ 5 h 7"/>
                    <a:gd name="T4" fmla="*/ 4 w 11"/>
                    <a:gd name="T5" fmla="*/ 5 h 7"/>
                    <a:gd name="T6" fmla="*/ 4 w 11"/>
                    <a:gd name="T7" fmla="*/ 6 h 7"/>
                    <a:gd name="T8" fmla="*/ 4 w 11"/>
                    <a:gd name="T9" fmla="*/ 6 h 7"/>
                    <a:gd name="T10" fmla="*/ 5 w 11"/>
                    <a:gd name="T11" fmla="*/ 6 h 7"/>
                    <a:gd name="T12" fmla="*/ 5 w 11"/>
                    <a:gd name="T13" fmla="*/ 7 h 7"/>
                    <a:gd name="T14" fmla="*/ 6 w 11"/>
                    <a:gd name="T15" fmla="*/ 7 h 7"/>
                    <a:gd name="T16" fmla="*/ 7 w 11"/>
                    <a:gd name="T17" fmla="*/ 7 h 7"/>
                    <a:gd name="T18" fmla="*/ 8 w 11"/>
                    <a:gd name="T19" fmla="*/ 7 h 7"/>
                    <a:gd name="T20" fmla="*/ 8 w 11"/>
                    <a:gd name="T21" fmla="*/ 7 h 7"/>
                    <a:gd name="T22" fmla="*/ 7 w 11"/>
                    <a:gd name="T23" fmla="*/ 6 h 7"/>
                    <a:gd name="T24" fmla="*/ 7 w 11"/>
                    <a:gd name="T25" fmla="*/ 6 h 7"/>
                    <a:gd name="T26" fmla="*/ 8 w 11"/>
                    <a:gd name="T27" fmla="*/ 6 h 7"/>
                    <a:gd name="T28" fmla="*/ 8 w 11"/>
                    <a:gd name="T29" fmla="*/ 6 h 7"/>
                    <a:gd name="T30" fmla="*/ 9 w 11"/>
                    <a:gd name="T31" fmla="*/ 6 h 7"/>
                    <a:gd name="T32" fmla="*/ 9 w 11"/>
                    <a:gd name="T33" fmla="*/ 6 h 7"/>
                    <a:gd name="T34" fmla="*/ 9 w 11"/>
                    <a:gd name="T35" fmla="*/ 6 h 7"/>
                    <a:gd name="T36" fmla="*/ 9 w 11"/>
                    <a:gd name="T37" fmla="*/ 5 h 7"/>
                    <a:gd name="T38" fmla="*/ 9 w 11"/>
                    <a:gd name="T39" fmla="*/ 5 h 7"/>
                    <a:gd name="T40" fmla="*/ 9 w 11"/>
                    <a:gd name="T41" fmla="*/ 5 h 7"/>
                    <a:gd name="T42" fmla="*/ 9 w 11"/>
                    <a:gd name="T43" fmla="*/ 5 h 7"/>
                    <a:gd name="T44" fmla="*/ 9 w 11"/>
                    <a:gd name="T45" fmla="*/ 4 h 7"/>
                    <a:gd name="T46" fmla="*/ 9 w 11"/>
                    <a:gd name="T47" fmla="*/ 4 h 7"/>
                    <a:gd name="T48" fmla="*/ 9 w 11"/>
                    <a:gd name="T49" fmla="*/ 4 h 7"/>
                    <a:gd name="T50" fmla="*/ 9 w 11"/>
                    <a:gd name="T51" fmla="*/ 4 h 7"/>
                    <a:gd name="T52" fmla="*/ 9 w 11"/>
                    <a:gd name="T53" fmla="*/ 4 h 7"/>
                    <a:gd name="T54" fmla="*/ 9 w 11"/>
                    <a:gd name="T55" fmla="*/ 4 h 7"/>
                    <a:gd name="T56" fmla="*/ 9 w 11"/>
                    <a:gd name="T57" fmla="*/ 4 h 7"/>
                    <a:gd name="T58" fmla="*/ 9 w 11"/>
                    <a:gd name="T59" fmla="*/ 3 h 7"/>
                    <a:gd name="T60" fmla="*/ 9 w 11"/>
                    <a:gd name="T61" fmla="*/ 3 h 7"/>
                    <a:gd name="T62" fmla="*/ 9 w 11"/>
                    <a:gd name="T63" fmla="*/ 3 h 7"/>
                    <a:gd name="T64" fmla="*/ 9 w 11"/>
                    <a:gd name="T65" fmla="*/ 3 h 7"/>
                    <a:gd name="T66" fmla="*/ 10 w 11"/>
                    <a:gd name="T67" fmla="*/ 3 h 7"/>
                    <a:gd name="T68" fmla="*/ 10 w 11"/>
                    <a:gd name="T69" fmla="*/ 3 h 7"/>
                    <a:gd name="T70" fmla="*/ 11 w 11"/>
                    <a:gd name="T71" fmla="*/ 3 h 7"/>
                    <a:gd name="T72" fmla="*/ 11 w 11"/>
                    <a:gd name="T73" fmla="*/ 2 h 7"/>
                    <a:gd name="T74" fmla="*/ 11 w 11"/>
                    <a:gd name="T75" fmla="*/ 2 h 7"/>
                    <a:gd name="T76" fmla="*/ 10 w 11"/>
                    <a:gd name="T77" fmla="*/ 2 h 7"/>
                    <a:gd name="T78" fmla="*/ 10 w 11"/>
                    <a:gd name="T79" fmla="*/ 1 h 7"/>
                    <a:gd name="T80" fmla="*/ 10 w 11"/>
                    <a:gd name="T81" fmla="*/ 1 h 7"/>
                    <a:gd name="T82" fmla="*/ 10 w 11"/>
                    <a:gd name="T83" fmla="*/ 1 h 7"/>
                    <a:gd name="T84" fmla="*/ 9 w 11"/>
                    <a:gd name="T85" fmla="*/ 1 h 7"/>
                    <a:gd name="T86" fmla="*/ 9 w 11"/>
                    <a:gd name="T87" fmla="*/ 0 h 7"/>
                    <a:gd name="T88" fmla="*/ 7 w 11"/>
                    <a:gd name="T89" fmla="*/ 1 h 7"/>
                    <a:gd name="T90" fmla="*/ 7 w 11"/>
                    <a:gd name="T91" fmla="*/ 1 h 7"/>
                    <a:gd name="T92" fmla="*/ 6 w 11"/>
                    <a:gd name="T93" fmla="*/ 1 h 7"/>
                    <a:gd name="T94" fmla="*/ 6 w 11"/>
                    <a:gd name="T95" fmla="*/ 1 h 7"/>
                    <a:gd name="T96" fmla="*/ 5 w 11"/>
                    <a:gd name="T97" fmla="*/ 1 h 7"/>
                    <a:gd name="T98" fmla="*/ 5 w 11"/>
                    <a:gd name="T99" fmla="*/ 1 h 7"/>
                    <a:gd name="T100" fmla="*/ 5 w 11"/>
                    <a:gd name="T101" fmla="*/ 1 h 7"/>
                    <a:gd name="T102" fmla="*/ 4 w 11"/>
                    <a:gd name="T103" fmla="*/ 1 h 7"/>
                    <a:gd name="T104" fmla="*/ 4 w 11"/>
                    <a:gd name="T105" fmla="*/ 1 h 7"/>
                    <a:gd name="T106" fmla="*/ 2 w 11"/>
                    <a:gd name="T107" fmla="*/ 1 h 7"/>
                    <a:gd name="T108" fmla="*/ 2 w 11"/>
                    <a:gd name="T109" fmla="*/ 1 h 7"/>
                    <a:gd name="T110" fmla="*/ 1 w 11"/>
                    <a:gd name="T111" fmla="*/ 1 h 7"/>
                    <a:gd name="T112" fmla="*/ 0 w 11"/>
                    <a:gd name="T113" fmla="*/ 1 h 7"/>
                    <a:gd name="T114" fmla="*/ 0 w 11"/>
                    <a:gd name="T115" fmla="*/ 4 h 7"/>
                    <a:gd name="T116" fmla="*/ 1 w 11"/>
                    <a:gd name="T1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7">
                      <a:moveTo>
                        <a:pt x="1" y="4"/>
                      </a:moveTo>
                      <a:cubicBezTo>
                        <a:pt x="4" y="5"/>
                        <a:pt x="4" y="5"/>
                        <a:pt x="4" y="5"/>
                      </a:cubicBezTo>
                      <a:cubicBezTo>
                        <a:pt x="4" y="5"/>
                        <a:pt x="4" y="5"/>
                        <a:pt x="4" y="5"/>
                      </a:cubicBezTo>
                      <a:cubicBezTo>
                        <a:pt x="4" y="6"/>
                        <a:pt x="4" y="6"/>
                        <a:pt x="4" y="6"/>
                      </a:cubicBezTo>
                      <a:cubicBezTo>
                        <a:pt x="4" y="6"/>
                        <a:pt x="4" y="6"/>
                        <a:pt x="4" y="6"/>
                      </a:cubicBezTo>
                      <a:cubicBezTo>
                        <a:pt x="5" y="6"/>
                        <a:pt x="5" y="6"/>
                        <a:pt x="5" y="6"/>
                      </a:cubicBezTo>
                      <a:cubicBezTo>
                        <a:pt x="5" y="7"/>
                        <a:pt x="5" y="7"/>
                        <a:pt x="5" y="7"/>
                      </a:cubicBezTo>
                      <a:cubicBezTo>
                        <a:pt x="6" y="7"/>
                        <a:pt x="6" y="7"/>
                        <a:pt x="6" y="7"/>
                      </a:cubicBezTo>
                      <a:cubicBezTo>
                        <a:pt x="7" y="7"/>
                        <a:pt x="7" y="7"/>
                        <a:pt x="7" y="7"/>
                      </a:cubicBezTo>
                      <a:cubicBezTo>
                        <a:pt x="8" y="7"/>
                        <a:pt x="8" y="7"/>
                        <a:pt x="8" y="7"/>
                      </a:cubicBezTo>
                      <a:cubicBezTo>
                        <a:pt x="8" y="7"/>
                        <a:pt x="8" y="7"/>
                        <a:pt x="8" y="7"/>
                      </a:cubicBezTo>
                      <a:cubicBezTo>
                        <a:pt x="7" y="6"/>
                        <a:pt x="7" y="6"/>
                        <a:pt x="7" y="6"/>
                      </a:cubicBezTo>
                      <a:cubicBezTo>
                        <a:pt x="7" y="6"/>
                        <a:pt x="7" y="6"/>
                        <a:pt x="7" y="6"/>
                      </a:cubicBezTo>
                      <a:cubicBezTo>
                        <a:pt x="7" y="6"/>
                        <a:pt x="8" y="6"/>
                        <a:pt x="8" y="6"/>
                      </a:cubicBezTo>
                      <a:cubicBezTo>
                        <a:pt x="8" y="6"/>
                        <a:pt x="8" y="6"/>
                        <a:pt x="8" y="6"/>
                      </a:cubicBezTo>
                      <a:cubicBezTo>
                        <a:pt x="8"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1" y="3"/>
                        <a:pt x="11" y="3"/>
                        <a:pt x="11" y="3"/>
                      </a:cubicBezTo>
                      <a:cubicBezTo>
                        <a:pt x="11" y="2"/>
                        <a:pt x="11" y="2"/>
                        <a:pt x="11" y="2"/>
                      </a:cubicBezTo>
                      <a:cubicBezTo>
                        <a:pt x="11" y="2"/>
                        <a:pt x="11" y="2"/>
                        <a:pt x="11" y="2"/>
                      </a:cubicBezTo>
                      <a:cubicBezTo>
                        <a:pt x="10" y="2"/>
                        <a:pt x="10" y="2"/>
                        <a:pt x="10" y="2"/>
                      </a:cubicBezTo>
                      <a:cubicBezTo>
                        <a:pt x="10" y="2"/>
                        <a:pt x="10" y="1"/>
                        <a:pt x="10" y="1"/>
                      </a:cubicBezTo>
                      <a:cubicBezTo>
                        <a:pt x="10" y="1"/>
                        <a:pt x="10" y="1"/>
                        <a:pt x="10" y="1"/>
                      </a:cubicBezTo>
                      <a:cubicBezTo>
                        <a:pt x="10" y="1"/>
                        <a:pt x="10" y="1"/>
                        <a:pt x="10" y="1"/>
                      </a:cubicBezTo>
                      <a:cubicBezTo>
                        <a:pt x="9" y="1"/>
                        <a:pt x="9" y="1"/>
                        <a:pt x="9" y="1"/>
                      </a:cubicBezTo>
                      <a:cubicBezTo>
                        <a:pt x="9" y="0"/>
                        <a:pt x="9" y="0"/>
                        <a:pt x="9" y="0"/>
                      </a:cubicBezTo>
                      <a:cubicBezTo>
                        <a:pt x="7" y="1"/>
                        <a:pt x="7" y="1"/>
                        <a:pt x="7" y="1"/>
                      </a:cubicBezTo>
                      <a:cubicBezTo>
                        <a:pt x="7" y="1"/>
                        <a:pt x="7" y="1"/>
                        <a:pt x="7" y="1"/>
                      </a:cubicBezTo>
                      <a:cubicBezTo>
                        <a:pt x="6" y="1"/>
                        <a:pt x="6" y="1"/>
                        <a:pt x="6" y="1"/>
                      </a:cubicBezTo>
                      <a:cubicBezTo>
                        <a:pt x="6" y="1"/>
                        <a:pt x="6" y="1"/>
                        <a:pt x="6" y="1"/>
                      </a:cubicBezTo>
                      <a:cubicBezTo>
                        <a:pt x="6" y="1"/>
                        <a:pt x="5" y="1"/>
                        <a:pt x="5" y="1"/>
                      </a:cubicBezTo>
                      <a:cubicBezTo>
                        <a:pt x="5" y="1"/>
                        <a:pt x="5" y="1"/>
                        <a:pt x="5" y="1"/>
                      </a:cubicBezTo>
                      <a:cubicBezTo>
                        <a:pt x="5" y="1"/>
                        <a:pt x="5" y="1"/>
                        <a:pt x="5" y="1"/>
                      </a:cubicBezTo>
                      <a:cubicBezTo>
                        <a:pt x="4" y="1"/>
                        <a:pt x="4" y="1"/>
                        <a:pt x="4" y="1"/>
                      </a:cubicBezTo>
                      <a:cubicBezTo>
                        <a:pt x="4" y="1"/>
                        <a:pt x="4" y="1"/>
                        <a:pt x="4" y="1"/>
                      </a:cubicBezTo>
                      <a:cubicBezTo>
                        <a:pt x="2" y="1"/>
                        <a:pt x="2" y="1"/>
                        <a:pt x="2" y="1"/>
                      </a:cubicBezTo>
                      <a:cubicBezTo>
                        <a:pt x="2" y="1"/>
                        <a:pt x="2" y="1"/>
                        <a:pt x="2" y="1"/>
                      </a:cubicBezTo>
                      <a:cubicBezTo>
                        <a:pt x="1" y="1"/>
                        <a:pt x="1" y="1"/>
                        <a:pt x="1" y="1"/>
                      </a:cubicBezTo>
                      <a:cubicBezTo>
                        <a:pt x="0" y="1"/>
                        <a:pt x="0" y="1"/>
                        <a:pt x="0" y="1"/>
                      </a:cubicBezTo>
                      <a:cubicBezTo>
                        <a:pt x="0" y="4"/>
                        <a:pt x="0" y="4"/>
                        <a:pt x="0" y="4"/>
                      </a:cubicBezTo>
                      <a:lnTo>
                        <a:pt x="1" y="4"/>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 name="Freeform 713">
                  <a:extLst>
                    <a:ext uri="{FF2B5EF4-FFF2-40B4-BE49-F238E27FC236}">
                      <a16:creationId xmlns:a16="http://schemas.microsoft.com/office/drawing/2014/main" id="{82646265-BD84-408E-B794-955182BA1870}"/>
                    </a:ext>
                  </a:extLst>
                </p:cNvPr>
                <p:cNvSpPr>
                  <a:spLocks noEditPoints="1"/>
                </p:cNvSpPr>
                <p:nvPr/>
              </p:nvSpPr>
              <p:spPr bwMode="auto">
                <a:xfrm>
                  <a:off x="9363075" y="4987925"/>
                  <a:ext cx="92075" cy="53975"/>
                </a:xfrm>
                <a:custGeom>
                  <a:avLst/>
                  <a:gdLst>
                    <a:gd name="T0" fmla="*/ 15 w 22"/>
                    <a:gd name="T1" fmla="*/ 1 h 13"/>
                    <a:gd name="T2" fmla="*/ 15 w 22"/>
                    <a:gd name="T3" fmla="*/ 1 h 13"/>
                    <a:gd name="T4" fmla="*/ 15 w 22"/>
                    <a:gd name="T5" fmla="*/ 1 h 13"/>
                    <a:gd name="T6" fmla="*/ 15 w 22"/>
                    <a:gd name="T7" fmla="*/ 1 h 13"/>
                    <a:gd name="T8" fmla="*/ 15 w 22"/>
                    <a:gd name="T9" fmla="*/ 1 h 13"/>
                    <a:gd name="T10" fmla="*/ 15 w 22"/>
                    <a:gd name="T11" fmla="*/ 1 h 13"/>
                    <a:gd name="T12" fmla="*/ 15 w 22"/>
                    <a:gd name="T13" fmla="*/ 1 h 13"/>
                    <a:gd name="T14" fmla="*/ 15 w 22"/>
                    <a:gd name="T15" fmla="*/ 2 h 13"/>
                    <a:gd name="T16" fmla="*/ 15 w 22"/>
                    <a:gd name="T17" fmla="*/ 1 h 13"/>
                    <a:gd name="T18" fmla="*/ 15 w 22"/>
                    <a:gd name="T19" fmla="*/ 1 h 13"/>
                    <a:gd name="T20" fmla="*/ 15 w 22"/>
                    <a:gd name="T21" fmla="*/ 1 h 13"/>
                    <a:gd name="T22" fmla="*/ 15 w 22"/>
                    <a:gd name="T23" fmla="*/ 1 h 13"/>
                    <a:gd name="T24" fmla="*/ 15 w 22"/>
                    <a:gd name="T25" fmla="*/ 2 h 13"/>
                    <a:gd name="T26" fmla="*/ 18 w 22"/>
                    <a:gd name="T27" fmla="*/ 0 h 13"/>
                    <a:gd name="T28" fmla="*/ 18 w 22"/>
                    <a:gd name="T29" fmla="*/ 0 h 13"/>
                    <a:gd name="T30" fmla="*/ 19 w 22"/>
                    <a:gd name="T31" fmla="*/ 0 h 13"/>
                    <a:gd name="T32" fmla="*/ 19 w 22"/>
                    <a:gd name="T33" fmla="*/ 0 h 13"/>
                    <a:gd name="T34" fmla="*/ 9 w 22"/>
                    <a:gd name="T35" fmla="*/ 12 h 13"/>
                    <a:gd name="T36" fmla="*/ 10 w 22"/>
                    <a:gd name="T37" fmla="*/ 13 h 13"/>
                    <a:gd name="T38" fmla="*/ 13 w 22"/>
                    <a:gd name="T39" fmla="*/ 13 h 13"/>
                    <a:gd name="T40" fmla="*/ 14 w 22"/>
                    <a:gd name="T41" fmla="*/ 13 h 13"/>
                    <a:gd name="T42" fmla="*/ 15 w 22"/>
                    <a:gd name="T43" fmla="*/ 13 h 13"/>
                    <a:gd name="T44" fmla="*/ 18 w 22"/>
                    <a:gd name="T45" fmla="*/ 12 h 13"/>
                    <a:gd name="T46" fmla="*/ 22 w 22"/>
                    <a:gd name="T47" fmla="*/ 5 h 13"/>
                    <a:gd name="T48" fmla="*/ 22 w 22"/>
                    <a:gd name="T49" fmla="*/ 5 h 13"/>
                    <a:gd name="T50" fmla="*/ 22 w 22"/>
                    <a:gd name="T51" fmla="*/ 4 h 13"/>
                    <a:gd name="T52" fmla="*/ 21 w 22"/>
                    <a:gd name="T53" fmla="*/ 4 h 13"/>
                    <a:gd name="T54" fmla="*/ 20 w 22"/>
                    <a:gd name="T55" fmla="*/ 4 h 13"/>
                    <a:gd name="T56" fmla="*/ 20 w 22"/>
                    <a:gd name="T57" fmla="*/ 4 h 13"/>
                    <a:gd name="T58" fmla="*/ 19 w 22"/>
                    <a:gd name="T59" fmla="*/ 4 h 13"/>
                    <a:gd name="T60" fmla="*/ 19 w 22"/>
                    <a:gd name="T61" fmla="*/ 4 h 13"/>
                    <a:gd name="T62" fmla="*/ 19 w 22"/>
                    <a:gd name="T63" fmla="*/ 4 h 13"/>
                    <a:gd name="T64" fmla="*/ 18 w 22"/>
                    <a:gd name="T65" fmla="*/ 4 h 13"/>
                    <a:gd name="T66" fmla="*/ 17 w 22"/>
                    <a:gd name="T67" fmla="*/ 3 h 13"/>
                    <a:gd name="T68" fmla="*/ 16 w 22"/>
                    <a:gd name="T69" fmla="*/ 3 h 13"/>
                    <a:gd name="T70" fmla="*/ 15 w 22"/>
                    <a:gd name="T71" fmla="*/ 2 h 13"/>
                    <a:gd name="T72" fmla="*/ 15 w 22"/>
                    <a:gd name="T73" fmla="*/ 2 h 13"/>
                    <a:gd name="T74" fmla="*/ 14 w 22"/>
                    <a:gd name="T75" fmla="*/ 1 h 13"/>
                    <a:gd name="T76" fmla="*/ 13 w 22"/>
                    <a:gd name="T77" fmla="*/ 1 h 13"/>
                    <a:gd name="T78" fmla="*/ 12 w 22"/>
                    <a:gd name="T79" fmla="*/ 1 h 13"/>
                    <a:gd name="T80" fmla="*/ 11 w 22"/>
                    <a:gd name="T81" fmla="*/ 2 h 13"/>
                    <a:gd name="T82" fmla="*/ 10 w 22"/>
                    <a:gd name="T83" fmla="*/ 2 h 13"/>
                    <a:gd name="T84" fmla="*/ 9 w 22"/>
                    <a:gd name="T85" fmla="*/ 2 h 13"/>
                    <a:gd name="T86" fmla="*/ 9 w 22"/>
                    <a:gd name="T87" fmla="*/ 3 h 13"/>
                    <a:gd name="T88" fmla="*/ 8 w 22"/>
                    <a:gd name="T89" fmla="*/ 5 h 13"/>
                    <a:gd name="T90" fmla="*/ 3 w 22"/>
                    <a:gd name="T91" fmla="*/ 6 h 13"/>
                    <a:gd name="T92" fmla="*/ 3 w 22"/>
                    <a:gd name="T93" fmla="*/ 6 h 13"/>
                    <a:gd name="T94" fmla="*/ 3 w 22"/>
                    <a:gd name="T95" fmla="*/ 5 h 13"/>
                    <a:gd name="T96" fmla="*/ 2 w 22"/>
                    <a:gd name="T97" fmla="*/ 6 h 13"/>
                    <a:gd name="T98" fmla="*/ 6 w 22"/>
                    <a:gd name="T99" fmla="*/ 10 h 13"/>
                    <a:gd name="T100" fmla="*/ 7 w 22"/>
                    <a:gd name="T10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13">
                      <a:moveTo>
                        <a:pt x="15" y="1"/>
                      </a:move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lose/>
                      <a:moveTo>
                        <a:pt x="15" y="2"/>
                      </a:move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lose/>
                      <a:moveTo>
                        <a:pt x="19" y="0"/>
                      </a:moveTo>
                      <a:cubicBezTo>
                        <a:pt x="19" y="0"/>
                        <a:pt x="19" y="0"/>
                        <a:pt x="18" y="0"/>
                      </a:cubicBezTo>
                      <a:cubicBezTo>
                        <a:pt x="18" y="0"/>
                        <a:pt x="18" y="0"/>
                        <a:pt x="18" y="0"/>
                      </a:cubicBezTo>
                      <a:cubicBezTo>
                        <a:pt x="18" y="0"/>
                        <a:pt x="18" y="0"/>
                        <a:pt x="18" y="0"/>
                      </a:cubicBezTo>
                      <a:cubicBezTo>
                        <a:pt x="18" y="0"/>
                        <a:pt x="18" y="0"/>
                        <a:pt x="18" y="0"/>
                      </a:cubicBezTo>
                      <a:cubicBezTo>
                        <a:pt x="18"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lose/>
                      <a:moveTo>
                        <a:pt x="9" y="12"/>
                      </a:moveTo>
                      <a:cubicBezTo>
                        <a:pt x="9" y="12"/>
                        <a:pt x="9" y="12"/>
                        <a:pt x="9" y="12"/>
                      </a:cubicBezTo>
                      <a:cubicBezTo>
                        <a:pt x="9" y="13"/>
                        <a:pt x="9" y="13"/>
                        <a:pt x="9" y="13"/>
                      </a:cubicBezTo>
                      <a:cubicBezTo>
                        <a:pt x="10" y="13"/>
                        <a:pt x="10" y="13"/>
                        <a:pt x="10" y="13"/>
                      </a:cubicBezTo>
                      <a:cubicBezTo>
                        <a:pt x="11" y="13"/>
                        <a:pt x="11" y="13"/>
                        <a:pt x="11" y="13"/>
                      </a:cubicBezTo>
                      <a:cubicBezTo>
                        <a:pt x="11" y="13"/>
                        <a:pt x="11" y="13"/>
                        <a:pt x="11" y="13"/>
                      </a:cubicBezTo>
                      <a:cubicBezTo>
                        <a:pt x="13" y="13"/>
                        <a:pt x="13" y="13"/>
                        <a:pt x="13" y="13"/>
                      </a:cubicBezTo>
                      <a:cubicBezTo>
                        <a:pt x="13" y="13"/>
                        <a:pt x="13" y="13"/>
                        <a:pt x="13" y="13"/>
                      </a:cubicBezTo>
                      <a:cubicBezTo>
                        <a:pt x="14" y="13"/>
                        <a:pt x="14" y="13"/>
                        <a:pt x="14" y="13"/>
                      </a:cubicBezTo>
                      <a:cubicBezTo>
                        <a:pt x="14" y="13"/>
                        <a:pt x="14" y="13"/>
                        <a:pt x="14" y="13"/>
                      </a:cubicBezTo>
                      <a:cubicBezTo>
                        <a:pt x="14" y="13"/>
                        <a:pt x="14" y="13"/>
                        <a:pt x="14" y="13"/>
                      </a:cubicBezTo>
                      <a:cubicBezTo>
                        <a:pt x="14" y="13"/>
                        <a:pt x="15" y="13"/>
                        <a:pt x="15" y="13"/>
                      </a:cubicBezTo>
                      <a:cubicBezTo>
                        <a:pt x="15" y="13"/>
                        <a:pt x="15" y="13"/>
                        <a:pt x="15" y="13"/>
                      </a:cubicBezTo>
                      <a:cubicBezTo>
                        <a:pt x="16" y="13"/>
                        <a:pt x="16" y="13"/>
                        <a:pt x="16" y="13"/>
                      </a:cubicBezTo>
                      <a:cubicBezTo>
                        <a:pt x="16" y="13"/>
                        <a:pt x="16" y="13"/>
                        <a:pt x="16" y="13"/>
                      </a:cubicBezTo>
                      <a:cubicBezTo>
                        <a:pt x="18" y="12"/>
                        <a:pt x="18" y="12"/>
                        <a:pt x="18" y="12"/>
                      </a:cubicBezTo>
                      <a:cubicBezTo>
                        <a:pt x="18" y="12"/>
                        <a:pt x="18" y="12"/>
                        <a:pt x="18" y="12"/>
                      </a:cubicBezTo>
                      <a:cubicBezTo>
                        <a:pt x="22" y="9"/>
                        <a:pt x="22" y="9"/>
                        <a:pt x="22" y="9"/>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4"/>
                      </a:cubicBezTo>
                      <a:cubicBezTo>
                        <a:pt x="22" y="4"/>
                        <a:pt x="22" y="4"/>
                        <a:pt x="22" y="4"/>
                      </a:cubicBezTo>
                      <a:cubicBezTo>
                        <a:pt x="22"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8" y="4"/>
                        <a:pt x="18" y="4"/>
                      </a:cubicBezTo>
                      <a:cubicBezTo>
                        <a:pt x="18" y="4"/>
                        <a:pt x="18" y="4"/>
                        <a:pt x="18" y="4"/>
                      </a:cubicBezTo>
                      <a:cubicBezTo>
                        <a:pt x="18" y="4"/>
                        <a:pt x="18" y="4"/>
                        <a:pt x="18" y="4"/>
                      </a:cubicBezTo>
                      <a:cubicBezTo>
                        <a:pt x="18" y="4"/>
                        <a:pt x="18" y="4"/>
                        <a:pt x="18" y="4"/>
                      </a:cubicBezTo>
                      <a:cubicBezTo>
                        <a:pt x="18" y="4"/>
                        <a:pt x="17" y="4"/>
                        <a:pt x="17" y="4"/>
                      </a:cubicBezTo>
                      <a:cubicBezTo>
                        <a:pt x="17" y="3"/>
                        <a:pt x="17" y="3"/>
                        <a:pt x="17" y="3"/>
                      </a:cubicBezTo>
                      <a:cubicBezTo>
                        <a:pt x="17" y="3"/>
                        <a:pt x="17" y="3"/>
                        <a:pt x="17" y="3"/>
                      </a:cubicBezTo>
                      <a:cubicBezTo>
                        <a:pt x="17" y="3"/>
                        <a:pt x="17" y="3"/>
                        <a:pt x="16" y="3"/>
                      </a:cubicBezTo>
                      <a:cubicBezTo>
                        <a:pt x="16" y="3"/>
                        <a:pt x="16" y="3"/>
                        <a:pt x="16" y="3"/>
                      </a:cubicBezTo>
                      <a:cubicBezTo>
                        <a:pt x="16" y="3"/>
                        <a:pt x="16" y="3"/>
                        <a:pt x="16" y="3"/>
                      </a:cubicBezTo>
                      <a:cubicBezTo>
                        <a:pt x="16" y="3"/>
                        <a:pt x="16" y="3"/>
                        <a:pt x="16" y="3"/>
                      </a:cubicBezTo>
                      <a:cubicBezTo>
                        <a:pt x="16" y="3"/>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1"/>
                        <a:pt x="14" y="1"/>
                      </a:cubicBezTo>
                      <a:cubicBezTo>
                        <a:pt x="14" y="1"/>
                        <a:pt x="14" y="1"/>
                        <a:pt x="14" y="1"/>
                      </a:cubicBezTo>
                      <a:cubicBezTo>
                        <a:pt x="13" y="1"/>
                        <a:pt x="13" y="1"/>
                        <a:pt x="13" y="1"/>
                      </a:cubicBezTo>
                      <a:cubicBezTo>
                        <a:pt x="13" y="1"/>
                        <a:pt x="13" y="1"/>
                        <a:pt x="13" y="1"/>
                      </a:cubicBezTo>
                      <a:cubicBezTo>
                        <a:pt x="13" y="1"/>
                        <a:pt x="12" y="1"/>
                        <a:pt x="12" y="1"/>
                      </a:cubicBezTo>
                      <a:cubicBezTo>
                        <a:pt x="12" y="1"/>
                        <a:pt x="12" y="1"/>
                        <a:pt x="12" y="1"/>
                      </a:cubicBezTo>
                      <a:cubicBezTo>
                        <a:pt x="12" y="1"/>
                        <a:pt x="12" y="1"/>
                        <a:pt x="12" y="1"/>
                      </a:cubicBezTo>
                      <a:cubicBezTo>
                        <a:pt x="12" y="1"/>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2"/>
                        <a:pt x="9" y="3"/>
                        <a:pt x="9" y="3"/>
                      </a:cubicBezTo>
                      <a:cubicBezTo>
                        <a:pt x="9" y="3"/>
                        <a:pt x="9" y="3"/>
                        <a:pt x="9" y="3"/>
                      </a:cubicBezTo>
                      <a:cubicBezTo>
                        <a:pt x="9" y="5"/>
                        <a:pt x="9" y="5"/>
                        <a:pt x="9" y="5"/>
                      </a:cubicBezTo>
                      <a:cubicBezTo>
                        <a:pt x="9" y="5"/>
                        <a:pt x="9" y="5"/>
                        <a:pt x="9" y="5"/>
                      </a:cubicBezTo>
                      <a:cubicBezTo>
                        <a:pt x="8" y="5"/>
                        <a:pt x="8" y="5"/>
                        <a:pt x="8" y="5"/>
                      </a:cubicBezTo>
                      <a:cubicBezTo>
                        <a:pt x="8" y="6"/>
                        <a:pt x="8" y="6"/>
                        <a:pt x="8"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2" y="6"/>
                        <a:pt x="2" y="6"/>
                        <a:pt x="2" y="6"/>
                      </a:cubicBezTo>
                      <a:cubicBezTo>
                        <a:pt x="0" y="7"/>
                        <a:pt x="0" y="7"/>
                        <a:pt x="0" y="7"/>
                      </a:cubicBezTo>
                      <a:cubicBezTo>
                        <a:pt x="0" y="10"/>
                        <a:pt x="0" y="10"/>
                        <a:pt x="0" y="10"/>
                      </a:cubicBezTo>
                      <a:cubicBezTo>
                        <a:pt x="6" y="10"/>
                        <a:pt x="6" y="10"/>
                        <a:pt x="6" y="10"/>
                      </a:cubicBezTo>
                      <a:cubicBezTo>
                        <a:pt x="6" y="10"/>
                        <a:pt x="6" y="10"/>
                        <a:pt x="6" y="10"/>
                      </a:cubicBezTo>
                      <a:cubicBezTo>
                        <a:pt x="6" y="12"/>
                        <a:pt x="6" y="12"/>
                        <a:pt x="6" y="12"/>
                      </a:cubicBezTo>
                      <a:cubicBezTo>
                        <a:pt x="7" y="12"/>
                        <a:pt x="7" y="12"/>
                        <a:pt x="7" y="12"/>
                      </a:cubicBezTo>
                      <a:lnTo>
                        <a:pt x="9" y="12"/>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 name="Freeform 714">
                  <a:extLst>
                    <a:ext uri="{FF2B5EF4-FFF2-40B4-BE49-F238E27FC236}">
                      <a16:creationId xmlns:a16="http://schemas.microsoft.com/office/drawing/2014/main" id="{A19A5A2A-BB03-4A7C-809D-6182B7011325}"/>
                    </a:ext>
                  </a:extLst>
                </p:cNvPr>
                <p:cNvSpPr>
                  <a:spLocks noEditPoints="1"/>
                </p:cNvSpPr>
                <p:nvPr/>
              </p:nvSpPr>
              <p:spPr bwMode="auto">
                <a:xfrm>
                  <a:off x="9625013" y="5013325"/>
                  <a:ext cx="53975" cy="57150"/>
                </a:xfrm>
                <a:custGeom>
                  <a:avLst/>
                  <a:gdLst>
                    <a:gd name="T0" fmla="*/ 12 w 13"/>
                    <a:gd name="T1" fmla="*/ 0 h 14"/>
                    <a:gd name="T2" fmla="*/ 13 w 13"/>
                    <a:gd name="T3" fmla="*/ 1 h 14"/>
                    <a:gd name="T4" fmla="*/ 12 w 13"/>
                    <a:gd name="T5" fmla="*/ 1 h 14"/>
                    <a:gd name="T6" fmla="*/ 12 w 13"/>
                    <a:gd name="T7" fmla="*/ 1 h 14"/>
                    <a:gd name="T8" fmla="*/ 12 w 13"/>
                    <a:gd name="T9" fmla="*/ 2 h 14"/>
                    <a:gd name="T10" fmla="*/ 11 w 13"/>
                    <a:gd name="T11" fmla="*/ 2 h 14"/>
                    <a:gd name="T12" fmla="*/ 11 w 13"/>
                    <a:gd name="T13" fmla="*/ 1 h 14"/>
                    <a:gd name="T14" fmla="*/ 11 w 13"/>
                    <a:gd name="T15" fmla="*/ 1 h 14"/>
                    <a:gd name="T16" fmla="*/ 11 w 13"/>
                    <a:gd name="T17" fmla="*/ 1 h 14"/>
                    <a:gd name="T18" fmla="*/ 11 w 13"/>
                    <a:gd name="T19" fmla="*/ 1 h 14"/>
                    <a:gd name="T20" fmla="*/ 11 w 13"/>
                    <a:gd name="T21" fmla="*/ 0 h 14"/>
                    <a:gd name="T22" fmla="*/ 10 w 13"/>
                    <a:gd name="T23" fmla="*/ 1 h 14"/>
                    <a:gd name="T24" fmla="*/ 9 w 13"/>
                    <a:gd name="T25" fmla="*/ 1 h 14"/>
                    <a:gd name="T26" fmla="*/ 9 w 13"/>
                    <a:gd name="T27" fmla="*/ 2 h 14"/>
                    <a:gd name="T28" fmla="*/ 9 w 13"/>
                    <a:gd name="T29" fmla="*/ 2 h 14"/>
                    <a:gd name="T30" fmla="*/ 8 w 13"/>
                    <a:gd name="T31" fmla="*/ 1 h 14"/>
                    <a:gd name="T32" fmla="*/ 6 w 13"/>
                    <a:gd name="T33" fmla="*/ 1 h 14"/>
                    <a:gd name="T34" fmla="*/ 6 w 13"/>
                    <a:gd name="T35" fmla="*/ 1 h 14"/>
                    <a:gd name="T36" fmla="*/ 6 w 13"/>
                    <a:gd name="T37" fmla="*/ 2 h 14"/>
                    <a:gd name="T38" fmla="*/ 6 w 13"/>
                    <a:gd name="T39" fmla="*/ 2 h 14"/>
                    <a:gd name="T40" fmla="*/ 7 w 13"/>
                    <a:gd name="T41" fmla="*/ 3 h 14"/>
                    <a:gd name="T42" fmla="*/ 7 w 13"/>
                    <a:gd name="T43" fmla="*/ 4 h 14"/>
                    <a:gd name="T44" fmla="*/ 7 w 13"/>
                    <a:gd name="T45" fmla="*/ 5 h 14"/>
                    <a:gd name="T46" fmla="*/ 7 w 13"/>
                    <a:gd name="T47" fmla="*/ 5 h 14"/>
                    <a:gd name="T48" fmla="*/ 7 w 13"/>
                    <a:gd name="T49" fmla="*/ 6 h 14"/>
                    <a:gd name="T50" fmla="*/ 6 w 13"/>
                    <a:gd name="T51" fmla="*/ 6 h 14"/>
                    <a:gd name="T52" fmla="*/ 4 w 13"/>
                    <a:gd name="T53" fmla="*/ 8 h 14"/>
                    <a:gd name="T54" fmla="*/ 4 w 13"/>
                    <a:gd name="T55" fmla="*/ 9 h 14"/>
                    <a:gd name="T56" fmla="*/ 3 w 13"/>
                    <a:gd name="T57" fmla="*/ 10 h 14"/>
                    <a:gd name="T58" fmla="*/ 2 w 13"/>
                    <a:gd name="T59" fmla="*/ 11 h 14"/>
                    <a:gd name="T60" fmla="*/ 2 w 13"/>
                    <a:gd name="T61" fmla="*/ 11 h 14"/>
                    <a:gd name="T62" fmla="*/ 0 w 13"/>
                    <a:gd name="T63" fmla="*/ 13 h 14"/>
                    <a:gd name="T64" fmla="*/ 1 w 13"/>
                    <a:gd name="T65" fmla="*/ 13 h 14"/>
                    <a:gd name="T66" fmla="*/ 2 w 13"/>
                    <a:gd name="T67" fmla="*/ 13 h 14"/>
                    <a:gd name="T68" fmla="*/ 3 w 13"/>
                    <a:gd name="T69" fmla="*/ 13 h 14"/>
                    <a:gd name="T70" fmla="*/ 3 w 13"/>
                    <a:gd name="T71" fmla="*/ 13 h 14"/>
                    <a:gd name="T72" fmla="*/ 4 w 13"/>
                    <a:gd name="T73" fmla="*/ 13 h 14"/>
                    <a:gd name="T74" fmla="*/ 4 w 13"/>
                    <a:gd name="T75" fmla="*/ 13 h 14"/>
                    <a:gd name="T76" fmla="*/ 5 w 13"/>
                    <a:gd name="T77" fmla="*/ 12 h 14"/>
                    <a:gd name="T78" fmla="*/ 6 w 13"/>
                    <a:gd name="T79" fmla="*/ 11 h 14"/>
                    <a:gd name="T80" fmla="*/ 6 w 13"/>
                    <a:gd name="T81" fmla="*/ 11 h 14"/>
                    <a:gd name="T82" fmla="*/ 6 w 13"/>
                    <a:gd name="T83" fmla="*/ 10 h 14"/>
                    <a:gd name="T84" fmla="*/ 7 w 13"/>
                    <a:gd name="T85" fmla="*/ 10 h 14"/>
                    <a:gd name="T86" fmla="*/ 7 w 13"/>
                    <a:gd name="T87" fmla="*/ 10 h 14"/>
                    <a:gd name="T88" fmla="*/ 8 w 13"/>
                    <a:gd name="T89" fmla="*/ 10 h 14"/>
                    <a:gd name="T90" fmla="*/ 10 w 13"/>
                    <a:gd name="T91" fmla="*/ 10 h 14"/>
                    <a:gd name="T92" fmla="*/ 10 w 13"/>
                    <a:gd name="T93" fmla="*/ 9 h 14"/>
                    <a:gd name="T94" fmla="*/ 10 w 13"/>
                    <a:gd name="T95" fmla="*/ 8 h 14"/>
                    <a:gd name="T96" fmla="*/ 9 w 13"/>
                    <a:gd name="T97" fmla="*/ 7 h 14"/>
                    <a:gd name="T98" fmla="*/ 9 w 13"/>
                    <a:gd name="T99" fmla="*/ 7 h 14"/>
                    <a:gd name="T100" fmla="*/ 10 w 13"/>
                    <a:gd name="T101" fmla="*/ 6 h 14"/>
                    <a:gd name="T102" fmla="*/ 11 w 13"/>
                    <a:gd name="T103" fmla="*/ 6 h 14"/>
                    <a:gd name="T104" fmla="*/ 11 w 13"/>
                    <a:gd name="T105" fmla="*/ 6 h 14"/>
                    <a:gd name="T106" fmla="*/ 12 w 13"/>
                    <a:gd name="T107" fmla="*/ 4 h 14"/>
                    <a:gd name="T108" fmla="*/ 12 w 13"/>
                    <a:gd name="T10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 h="14">
                      <a:moveTo>
                        <a:pt x="12" y="1"/>
                      </a:moveTo>
                      <a:cubicBezTo>
                        <a:pt x="12" y="1"/>
                        <a:pt x="12" y="0"/>
                        <a:pt x="12" y="0"/>
                      </a:cubicBezTo>
                      <a:cubicBezTo>
                        <a:pt x="12" y="0"/>
                        <a:pt x="12" y="0"/>
                        <a:pt x="12" y="0"/>
                      </a:cubicBezTo>
                      <a:cubicBezTo>
                        <a:pt x="12" y="0"/>
                        <a:pt x="12" y="0"/>
                        <a:pt x="13" y="0"/>
                      </a:cubicBezTo>
                      <a:cubicBezTo>
                        <a:pt x="13" y="0"/>
                        <a:pt x="13" y="0"/>
                        <a:pt x="13" y="0"/>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lose/>
                      <a:moveTo>
                        <a:pt x="12" y="2"/>
                      </a:moveTo>
                      <a:cubicBezTo>
                        <a:pt x="12" y="2"/>
                        <a:pt x="12" y="2"/>
                        <a:pt x="12" y="2"/>
                      </a:cubicBezTo>
                      <a:cubicBezTo>
                        <a:pt x="12" y="2"/>
                        <a:pt x="12" y="2"/>
                        <a:pt x="12" y="2"/>
                      </a:cubicBezTo>
                      <a:cubicBezTo>
                        <a:pt x="12" y="2"/>
                        <a:pt x="12" y="2"/>
                        <a:pt x="11" y="2"/>
                      </a:cubicBezTo>
                      <a:cubicBezTo>
                        <a:pt x="11" y="2"/>
                        <a:pt x="11" y="2"/>
                        <a:pt x="11" y="2"/>
                      </a:cubicBezTo>
                      <a:cubicBezTo>
                        <a:pt x="11" y="2"/>
                        <a:pt x="11" y="2"/>
                        <a:pt x="11" y="2"/>
                      </a:cubicBezTo>
                      <a:cubicBezTo>
                        <a:pt x="11" y="2"/>
                        <a:pt x="11" y="2"/>
                        <a:pt x="11" y="2"/>
                      </a:cubicBezTo>
                      <a:cubicBezTo>
                        <a:pt x="11" y="2"/>
                        <a:pt x="11" y="2"/>
                        <a:pt x="11" y="2"/>
                      </a:cubicBezTo>
                      <a:cubicBezTo>
                        <a:pt x="10" y="1"/>
                        <a:pt x="10" y="1"/>
                        <a:pt x="11" y="1"/>
                      </a:cubicBezTo>
                      <a:cubicBezTo>
                        <a:pt x="11" y="1"/>
                        <a:pt x="11" y="1"/>
                        <a:pt x="11" y="1"/>
                      </a:cubicBezTo>
                      <a:cubicBezTo>
                        <a:pt x="11" y="1"/>
                        <a:pt x="11" y="1"/>
                        <a:pt x="11" y="1"/>
                      </a:cubicBezTo>
                      <a:cubicBezTo>
                        <a:pt x="10" y="1"/>
                        <a:pt x="10"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0"/>
                        <a:pt x="11" y="0"/>
                      </a:cubicBezTo>
                      <a:cubicBezTo>
                        <a:pt x="10" y="0"/>
                        <a:pt x="10" y="0"/>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10" y="1"/>
                        <a:pt x="10" y="1"/>
                      </a:cubicBezTo>
                      <a:cubicBezTo>
                        <a:pt x="10" y="1"/>
                        <a:pt x="10" y="1"/>
                        <a:pt x="9" y="2"/>
                      </a:cubicBezTo>
                      <a:cubicBezTo>
                        <a:pt x="9" y="2"/>
                        <a:pt x="9" y="2"/>
                        <a:pt x="9" y="2"/>
                      </a:cubicBezTo>
                      <a:cubicBezTo>
                        <a:pt x="9" y="2"/>
                        <a:pt x="9" y="2"/>
                        <a:pt x="9" y="2"/>
                      </a:cubicBezTo>
                      <a:cubicBezTo>
                        <a:pt x="9" y="2"/>
                        <a:pt x="9" y="2"/>
                        <a:pt x="9" y="2"/>
                      </a:cubicBezTo>
                      <a:cubicBezTo>
                        <a:pt x="9" y="2"/>
                        <a:pt x="9" y="2"/>
                        <a:pt x="9" y="2"/>
                      </a:cubicBezTo>
                      <a:cubicBezTo>
                        <a:pt x="8" y="2"/>
                        <a:pt x="8" y="1"/>
                        <a:pt x="8" y="1"/>
                      </a:cubicBezTo>
                      <a:cubicBezTo>
                        <a:pt x="8" y="1"/>
                        <a:pt x="8" y="1"/>
                        <a:pt x="8" y="1"/>
                      </a:cubicBezTo>
                      <a:cubicBezTo>
                        <a:pt x="8" y="1"/>
                        <a:pt x="8" y="1"/>
                        <a:pt x="8" y="1"/>
                      </a:cubicBezTo>
                      <a:cubicBezTo>
                        <a:pt x="8" y="1"/>
                        <a:pt x="7"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3"/>
                        <a:pt x="7" y="3"/>
                      </a:cubicBezTo>
                      <a:cubicBezTo>
                        <a:pt x="7" y="3"/>
                        <a:pt x="7" y="3"/>
                        <a:pt x="7" y="3"/>
                      </a:cubicBezTo>
                      <a:cubicBezTo>
                        <a:pt x="7" y="3"/>
                        <a:pt x="7" y="3"/>
                        <a:pt x="7" y="3"/>
                      </a:cubicBezTo>
                      <a:cubicBezTo>
                        <a:pt x="7" y="3"/>
                        <a:pt x="7" y="3"/>
                        <a:pt x="7" y="3"/>
                      </a:cubicBezTo>
                      <a:cubicBezTo>
                        <a:pt x="7" y="3"/>
                        <a:pt x="7" y="3"/>
                        <a:pt x="7"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6"/>
                        <a:pt x="7" y="6"/>
                      </a:cubicBezTo>
                      <a:cubicBezTo>
                        <a:pt x="7" y="6"/>
                        <a:pt x="7" y="6"/>
                        <a:pt x="7" y="6"/>
                      </a:cubicBezTo>
                      <a:cubicBezTo>
                        <a:pt x="7" y="6"/>
                        <a:pt x="7" y="6"/>
                        <a:pt x="7" y="6"/>
                      </a:cubicBezTo>
                      <a:cubicBezTo>
                        <a:pt x="7" y="6"/>
                        <a:pt x="7" y="6"/>
                        <a:pt x="7" y="6"/>
                      </a:cubicBezTo>
                      <a:cubicBezTo>
                        <a:pt x="7" y="6"/>
                        <a:pt x="7" y="6"/>
                        <a:pt x="7" y="6"/>
                      </a:cubicBezTo>
                      <a:cubicBezTo>
                        <a:pt x="6" y="6"/>
                        <a:pt x="6" y="6"/>
                        <a:pt x="6" y="6"/>
                      </a:cubicBezTo>
                      <a:cubicBezTo>
                        <a:pt x="5" y="6"/>
                        <a:pt x="5" y="6"/>
                        <a:pt x="5" y="6"/>
                      </a:cubicBezTo>
                      <a:cubicBezTo>
                        <a:pt x="5" y="7"/>
                        <a:pt x="5" y="7"/>
                        <a:pt x="5" y="7"/>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2" y="10"/>
                        <a:pt x="2" y="10"/>
                      </a:cubicBezTo>
                      <a:cubicBezTo>
                        <a:pt x="2" y="10"/>
                        <a:pt x="2" y="10"/>
                        <a:pt x="2" y="11"/>
                      </a:cubicBezTo>
                      <a:cubicBezTo>
                        <a:pt x="2" y="11"/>
                        <a:pt x="2" y="11"/>
                        <a:pt x="2" y="11"/>
                      </a:cubicBezTo>
                      <a:cubicBezTo>
                        <a:pt x="2" y="11"/>
                        <a:pt x="2" y="11"/>
                        <a:pt x="2" y="11"/>
                      </a:cubicBezTo>
                      <a:cubicBezTo>
                        <a:pt x="2" y="11"/>
                        <a:pt x="2" y="11"/>
                        <a:pt x="2" y="11"/>
                      </a:cubicBezTo>
                      <a:cubicBezTo>
                        <a:pt x="0" y="11"/>
                        <a:pt x="0" y="11"/>
                        <a:pt x="0" y="11"/>
                      </a:cubicBezTo>
                      <a:cubicBezTo>
                        <a:pt x="0" y="11"/>
                        <a:pt x="0" y="12"/>
                        <a:pt x="0" y="12"/>
                      </a:cubicBezTo>
                      <a:cubicBezTo>
                        <a:pt x="0" y="12"/>
                        <a:pt x="0" y="13"/>
                        <a:pt x="0" y="13"/>
                      </a:cubicBezTo>
                      <a:cubicBezTo>
                        <a:pt x="1" y="14"/>
                        <a:pt x="1" y="14"/>
                        <a:pt x="1" y="14"/>
                      </a:cubicBezTo>
                      <a:cubicBezTo>
                        <a:pt x="1" y="14"/>
                        <a:pt x="1" y="14"/>
                        <a:pt x="1" y="14"/>
                      </a:cubicBezTo>
                      <a:cubicBezTo>
                        <a:pt x="1" y="13"/>
                        <a:pt x="1" y="13"/>
                        <a:pt x="1" y="13"/>
                      </a:cubicBezTo>
                      <a:cubicBezTo>
                        <a:pt x="1" y="13"/>
                        <a:pt x="1" y="13"/>
                        <a:pt x="1" y="13"/>
                      </a:cubicBezTo>
                      <a:cubicBezTo>
                        <a:pt x="1" y="13"/>
                        <a:pt x="2" y="13"/>
                        <a:pt x="2" y="13"/>
                      </a:cubicBezTo>
                      <a:cubicBezTo>
                        <a:pt x="2" y="13"/>
                        <a:pt x="2" y="13"/>
                        <a:pt x="2" y="13"/>
                      </a:cubicBezTo>
                      <a:cubicBezTo>
                        <a:pt x="2" y="13"/>
                        <a:pt x="2" y="13"/>
                        <a:pt x="2" y="13"/>
                      </a:cubicBezTo>
                      <a:cubicBezTo>
                        <a:pt x="2" y="13"/>
                        <a:pt x="2" y="13"/>
                        <a:pt x="2" y="13"/>
                      </a:cubicBezTo>
                      <a:cubicBezTo>
                        <a:pt x="2"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2"/>
                        <a:pt x="4" y="12"/>
                      </a:cubicBezTo>
                      <a:cubicBezTo>
                        <a:pt x="5" y="12"/>
                        <a:pt x="5" y="12"/>
                        <a:pt x="5" y="12"/>
                      </a:cubicBezTo>
                      <a:cubicBezTo>
                        <a:pt x="5" y="12"/>
                        <a:pt x="5" y="12"/>
                        <a:pt x="5" y="12"/>
                      </a:cubicBezTo>
                      <a:cubicBezTo>
                        <a:pt x="5" y="12"/>
                        <a:pt x="5" y="11"/>
                        <a:pt x="5" y="11"/>
                      </a:cubicBezTo>
                      <a:cubicBezTo>
                        <a:pt x="5"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7" y="10"/>
                        <a:pt x="7" y="10"/>
                      </a:cubicBezTo>
                      <a:cubicBezTo>
                        <a:pt x="7" y="10"/>
                        <a:pt x="7" y="10"/>
                        <a:pt x="7" y="10"/>
                      </a:cubicBezTo>
                      <a:cubicBezTo>
                        <a:pt x="7" y="10"/>
                        <a:pt x="7" y="10"/>
                        <a:pt x="7" y="10"/>
                      </a:cubicBezTo>
                      <a:cubicBezTo>
                        <a:pt x="7" y="10"/>
                        <a:pt x="7" y="10"/>
                        <a:pt x="7" y="10"/>
                      </a:cubicBezTo>
                      <a:cubicBezTo>
                        <a:pt x="7"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8"/>
                        <a:pt x="10" y="8"/>
                      </a:cubicBezTo>
                      <a:cubicBezTo>
                        <a:pt x="10" y="8"/>
                        <a:pt x="10" y="8"/>
                        <a:pt x="10" y="8"/>
                      </a:cubicBezTo>
                      <a:cubicBezTo>
                        <a:pt x="10" y="8"/>
                        <a:pt x="10" y="8"/>
                        <a:pt x="9" y="8"/>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10" y="6"/>
                        <a:pt x="10" y="6"/>
                      </a:cubicBezTo>
                      <a:cubicBezTo>
                        <a:pt x="10" y="6"/>
                        <a:pt x="10" y="6"/>
                        <a:pt x="10" y="6"/>
                      </a:cubicBezTo>
                      <a:cubicBezTo>
                        <a:pt x="10" y="6"/>
                        <a:pt x="10"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2" y="5"/>
                      </a:cubicBezTo>
                      <a:cubicBezTo>
                        <a:pt x="12" y="5"/>
                        <a:pt x="12" y="5"/>
                        <a:pt x="12" y="5"/>
                      </a:cubicBezTo>
                      <a:cubicBezTo>
                        <a:pt x="12" y="5"/>
                        <a:pt x="12" y="4"/>
                        <a:pt x="12" y="4"/>
                      </a:cubicBezTo>
                      <a:cubicBezTo>
                        <a:pt x="12" y="4"/>
                        <a:pt x="12" y="4"/>
                        <a:pt x="12" y="4"/>
                      </a:cubicBezTo>
                      <a:cubicBezTo>
                        <a:pt x="12" y="4"/>
                        <a:pt x="12" y="4"/>
                        <a:pt x="12" y="3"/>
                      </a:cubicBezTo>
                      <a:cubicBezTo>
                        <a:pt x="12" y="3"/>
                        <a:pt x="12" y="3"/>
                        <a:pt x="12" y="3"/>
                      </a:cubicBezTo>
                      <a:cubicBezTo>
                        <a:pt x="12" y="3"/>
                        <a:pt x="12" y="2"/>
                        <a:pt x="12" y="2"/>
                      </a:cubicBezTo>
                      <a:cubicBezTo>
                        <a:pt x="12" y="2"/>
                        <a:pt x="12" y="2"/>
                        <a:pt x="12"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1" name="Freeform 715">
                  <a:extLst>
                    <a:ext uri="{FF2B5EF4-FFF2-40B4-BE49-F238E27FC236}">
                      <a16:creationId xmlns:a16="http://schemas.microsoft.com/office/drawing/2014/main" id="{7E38087D-B1DD-4788-88E6-43F40A673B7D}"/>
                    </a:ext>
                  </a:extLst>
                </p:cNvPr>
                <p:cNvSpPr>
                  <a:spLocks/>
                </p:cNvSpPr>
                <p:nvPr/>
              </p:nvSpPr>
              <p:spPr bwMode="auto">
                <a:xfrm>
                  <a:off x="9467850" y="5062538"/>
                  <a:ext cx="33337" cy="38100"/>
                </a:xfrm>
                <a:custGeom>
                  <a:avLst/>
                  <a:gdLst>
                    <a:gd name="T0" fmla="*/ 4 w 8"/>
                    <a:gd name="T1" fmla="*/ 1 h 9"/>
                    <a:gd name="T2" fmla="*/ 4 w 8"/>
                    <a:gd name="T3" fmla="*/ 1 h 9"/>
                    <a:gd name="T4" fmla="*/ 4 w 8"/>
                    <a:gd name="T5" fmla="*/ 0 h 9"/>
                    <a:gd name="T6" fmla="*/ 4 w 8"/>
                    <a:gd name="T7" fmla="*/ 1 h 9"/>
                    <a:gd name="T8" fmla="*/ 3 w 8"/>
                    <a:gd name="T9" fmla="*/ 1 h 9"/>
                    <a:gd name="T10" fmla="*/ 2 w 8"/>
                    <a:gd name="T11" fmla="*/ 1 h 9"/>
                    <a:gd name="T12" fmla="*/ 2 w 8"/>
                    <a:gd name="T13" fmla="*/ 0 h 9"/>
                    <a:gd name="T14" fmla="*/ 2 w 8"/>
                    <a:gd name="T15" fmla="*/ 0 h 9"/>
                    <a:gd name="T16" fmla="*/ 1 w 8"/>
                    <a:gd name="T17" fmla="*/ 0 h 9"/>
                    <a:gd name="T18" fmla="*/ 1 w 8"/>
                    <a:gd name="T19" fmla="*/ 0 h 9"/>
                    <a:gd name="T20" fmla="*/ 1 w 8"/>
                    <a:gd name="T21" fmla="*/ 1 h 9"/>
                    <a:gd name="T22" fmla="*/ 1 w 8"/>
                    <a:gd name="T23" fmla="*/ 2 h 9"/>
                    <a:gd name="T24" fmla="*/ 1 w 8"/>
                    <a:gd name="T25" fmla="*/ 2 h 9"/>
                    <a:gd name="T26" fmla="*/ 1 w 8"/>
                    <a:gd name="T27" fmla="*/ 2 h 9"/>
                    <a:gd name="T28" fmla="*/ 1 w 8"/>
                    <a:gd name="T29" fmla="*/ 3 h 9"/>
                    <a:gd name="T30" fmla="*/ 2 w 8"/>
                    <a:gd name="T31" fmla="*/ 3 h 9"/>
                    <a:gd name="T32" fmla="*/ 1 w 8"/>
                    <a:gd name="T33" fmla="*/ 3 h 9"/>
                    <a:gd name="T34" fmla="*/ 1 w 8"/>
                    <a:gd name="T35" fmla="*/ 4 h 9"/>
                    <a:gd name="T36" fmla="*/ 1 w 8"/>
                    <a:gd name="T37" fmla="*/ 4 h 9"/>
                    <a:gd name="T38" fmla="*/ 1 w 8"/>
                    <a:gd name="T39" fmla="*/ 4 h 9"/>
                    <a:gd name="T40" fmla="*/ 0 w 8"/>
                    <a:gd name="T41" fmla="*/ 4 h 9"/>
                    <a:gd name="T42" fmla="*/ 0 w 8"/>
                    <a:gd name="T43" fmla="*/ 4 h 9"/>
                    <a:gd name="T44" fmla="*/ 0 w 8"/>
                    <a:gd name="T45" fmla="*/ 5 h 9"/>
                    <a:gd name="T46" fmla="*/ 0 w 8"/>
                    <a:gd name="T47" fmla="*/ 5 h 9"/>
                    <a:gd name="T48" fmla="*/ 0 w 8"/>
                    <a:gd name="T49" fmla="*/ 5 h 9"/>
                    <a:gd name="T50" fmla="*/ 1 w 8"/>
                    <a:gd name="T51" fmla="*/ 6 h 9"/>
                    <a:gd name="T52" fmla="*/ 2 w 8"/>
                    <a:gd name="T53" fmla="*/ 6 h 9"/>
                    <a:gd name="T54" fmla="*/ 2 w 8"/>
                    <a:gd name="T55" fmla="*/ 6 h 9"/>
                    <a:gd name="T56" fmla="*/ 2 w 8"/>
                    <a:gd name="T57" fmla="*/ 7 h 9"/>
                    <a:gd name="T58" fmla="*/ 2 w 8"/>
                    <a:gd name="T59" fmla="*/ 7 h 9"/>
                    <a:gd name="T60" fmla="*/ 4 w 8"/>
                    <a:gd name="T61" fmla="*/ 8 h 9"/>
                    <a:gd name="T62" fmla="*/ 4 w 8"/>
                    <a:gd name="T63" fmla="*/ 9 h 9"/>
                    <a:gd name="T64" fmla="*/ 4 w 8"/>
                    <a:gd name="T65" fmla="*/ 9 h 9"/>
                    <a:gd name="T66" fmla="*/ 4 w 8"/>
                    <a:gd name="T67" fmla="*/ 9 h 9"/>
                    <a:gd name="T68" fmla="*/ 4 w 8"/>
                    <a:gd name="T69" fmla="*/ 9 h 9"/>
                    <a:gd name="T70" fmla="*/ 4 w 8"/>
                    <a:gd name="T71" fmla="*/ 9 h 9"/>
                    <a:gd name="T72" fmla="*/ 4 w 8"/>
                    <a:gd name="T73" fmla="*/ 9 h 9"/>
                    <a:gd name="T74" fmla="*/ 5 w 8"/>
                    <a:gd name="T75" fmla="*/ 9 h 9"/>
                    <a:gd name="T76" fmla="*/ 5 w 8"/>
                    <a:gd name="T77" fmla="*/ 9 h 9"/>
                    <a:gd name="T78" fmla="*/ 5 w 8"/>
                    <a:gd name="T79" fmla="*/ 9 h 9"/>
                    <a:gd name="T80" fmla="*/ 5 w 8"/>
                    <a:gd name="T81" fmla="*/ 9 h 9"/>
                    <a:gd name="T82" fmla="*/ 5 w 8"/>
                    <a:gd name="T83" fmla="*/ 9 h 9"/>
                    <a:gd name="T84" fmla="*/ 6 w 8"/>
                    <a:gd name="T85" fmla="*/ 9 h 9"/>
                    <a:gd name="T86" fmla="*/ 6 w 8"/>
                    <a:gd name="T87" fmla="*/ 9 h 9"/>
                    <a:gd name="T88" fmla="*/ 6 w 8"/>
                    <a:gd name="T89" fmla="*/ 8 h 9"/>
                    <a:gd name="T90" fmla="*/ 6 w 8"/>
                    <a:gd name="T91" fmla="*/ 8 h 9"/>
                    <a:gd name="T92" fmla="*/ 6 w 8"/>
                    <a:gd name="T93" fmla="*/ 7 h 9"/>
                    <a:gd name="T94" fmla="*/ 7 w 8"/>
                    <a:gd name="T95" fmla="*/ 7 h 9"/>
                    <a:gd name="T96" fmla="*/ 6 w 8"/>
                    <a:gd name="T97" fmla="*/ 6 h 9"/>
                    <a:gd name="T98" fmla="*/ 7 w 8"/>
                    <a:gd name="T99" fmla="*/ 6 h 9"/>
                    <a:gd name="T100" fmla="*/ 7 w 8"/>
                    <a:gd name="T101" fmla="*/ 3 h 9"/>
                    <a:gd name="T102" fmla="*/ 8 w 8"/>
                    <a:gd name="T103" fmla="*/ 3 h 9"/>
                    <a:gd name="T104" fmla="*/ 7 w 8"/>
                    <a:gd name="T105" fmla="*/ 2 h 9"/>
                    <a:gd name="T106" fmla="*/ 7 w 8"/>
                    <a:gd name="T107" fmla="*/ 2 h 9"/>
                    <a:gd name="T108" fmla="*/ 6 w 8"/>
                    <a:gd name="T109" fmla="*/ 2 h 9"/>
                    <a:gd name="T110" fmla="*/ 6 w 8"/>
                    <a:gd name="T111" fmla="*/ 2 h 9"/>
                    <a:gd name="T112" fmla="*/ 6 w 8"/>
                    <a:gd name="T113" fmla="*/ 2 h 9"/>
                    <a:gd name="T114" fmla="*/ 6 w 8"/>
                    <a:gd name="T115" fmla="*/ 1 h 9"/>
                    <a:gd name="T116" fmla="*/ 6 w 8"/>
                    <a:gd name="T117" fmla="*/ 1 h 9"/>
                    <a:gd name="T118" fmla="*/ 5 w 8"/>
                    <a:gd name="T119" fmla="*/ 1 h 9"/>
                    <a:gd name="T120" fmla="*/ 4 w 8"/>
                    <a:gd name="T1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 h="9">
                      <a:moveTo>
                        <a:pt x="4" y="1"/>
                      </a:moveTo>
                      <a:cubicBezTo>
                        <a:pt x="4" y="1"/>
                        <a:pt x="4" y="1"/>
                        <a:pt x="4" y="1"/>
                      </a:cubicBezTo>
                      <a:cubicBezTo>
                        <a:pt x="4" y="1"/>
                        <a:pt x="4" y="0"/>
                        <a:pt x="4" y="0"/>
                      </a:cubicBezTo>
                      <a:cubicBezTo>
                        <a:pt x="4" y="0"/>
                        <a:pt x="4" y="1"/>
                        <a:pt x="4" y="1"/>
                      </a:cubicBezTo>
                      <a:cubicBezTo>
                        <a:pt x="4" y="1"/>
                        <a:pt x="3" y="1"/>
                        <a:pt x="3" y="1"/>
                      </a:cubicBezTo>
                      <a:cubicBezTo>
                        <a:pt x="2" y="1"/>
                        <a:pt x="2" y="1"/>
                        <a:pt x="2" y="1"/>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2"/>
                        <a:pt x="1" y="2"/>
                        <a:pt x="1" y="2"/>
                      </a:cubicBezTo>
                      <a:cubicBezTo>
                        <a:pt x="1" y="2"/>
                        <a:pt x="1" y="2"/>
                        <a:pt x="1" y="2"/>
                      </a:cubicBezTo>
                      <a:cubicBezTo>
                        <a:pt x="1" y="2"/>
                        <a:pt x="1" y="2"/>
                        <a:pt x="1" y="2"/>
                      </a:cubicBezTo>
                      <a:cubicBezTo>
                        <a:pt x="1" y="3"/>
                        <a:pt x="1" y="3"/>
                        <a:pt x="1" y="3"/>
                      </a:cubicBezTo>
                      <a:cubicBezTo>
                        <a:pt x="2" y="3"/>
                        <a:pt x="2" y="3"/>
                        <a:pt x="2" y="3"/>
                      </a:cubicBezTo>
                      <a:cubicBezTo>
                        <a:pt x="1" y="3"/>
                        <a:pt x="1" y="3"/>
                        <a:pt x="1" y="3"/>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1" y="6"/>
                        <a:pt x="1" y="6"/>
                        <a:pt x="1" y="6"/>
                      </a:cubicBezTo>
                      <a:cubicBezTo>
                        <a:pt x="2" y="6"/>
                        <a:pt x="2" y="6"/>
                        <a:pt x="2" y="6"/>
                      </a:cubicBezTo>
                      <a:cubicBezTo>
                        <a:pt x="2" y="6"/>
                        <a:pt x="2" y="6"/>
                        <a:pt x="2" y="6"/>
                      </a:cubicBezTo>
                      <a:cubicBezTo>
                        <a:pt x="2" y="6"/>
                        <a:pt x="2" y="7"/>
                        <a:pt x="2" y="7"/>
                      </a:cubicBezTo>
                      <a:cubicBezTo>
                        <a:pt x="2" y="7"/>
                        <a:pt x="2" y="7"/>
                        <a:pt x="2" y="7"/>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6" y="9"/>
                        <a:pt x="6" y="9"/>
                      </a:cubicBezTo>
                      <a:cubicBezTo>
                        <a:pt x="6" y="9"/>
                        <a:pt x="6" y="9"/>
                        <a:pt x="6" y="9"/>
                      </a:cubicBezTo>
                      <a:cubicBezTo>
                        <a:pt x="6" y="8"/>
                        <a:pt x="6" y="8"/>
                        <a:pt x="6" y="8"/>
                      </a:cubicBezTo>
                      <a:cubicBezTo>
                        <a:pt x="6" y="8"/>
                        <a:pt x="6" y="8"/>
                        <a:pt x="6" y="8"/>
                      </a:cubicBezTo>
                      <a:cubicBezTo>
                        <a:pt x="6" y="7"/>
                        <a:pt x="6" y="7"/>
                        <a:pt x="6" y="7"/>
                      </a:cubicBezTo>
                      <a:cubicBezTo>
                        <a:pt x="7" y="7"/>
                        <a:pt x="7" y="7"/>
                        <a:pt x="7" y="7"/>
                      </a:cubicBezTo>
                      <a:cubicBezTo>
                        <a:pt x="7" y="7"/>
                        <a:pt x="6" y="6"/>
                        <a:pt x="6" y="6"/>
                      </a:cubicBezTo>
                      <a:cubicBezTo>
                        <a:pt x="6" y="6"/>
                        <a:pt x="7" y="6"/>
                        <a:pt x="7" y="6"/>
                      </a:cubicBezTo>
                      <a:cubicBezTo>
                        <a:pt x="7" y="3"/>
                        <a:pt x="7" y="3"/>
                        <a:pt x="7" y="3"/>
                      </a:cubicBezTo>
                      <a:cubicBezTo>
                        <a:pt x="8" y="3"/>
                        <a:pt x="8" y="3"/>
                        <a:pt x="8" y="3"/>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1"/>
                        <a:pt x="6" y="1"/>
                        <a:pt x="6" y="1"/>
                      </a:cubicBezTo>
                      <a:cubicBezTo>
                        <a:pt x="6" y="1"/>
                        <a:pt x="6" y="1"/>
                        <a:pt x="6" y="1"/>
                      </a:cubicBezTo>
                      <a:cubicBezTo>
                        <a:pt x="5" y="1"/>
                        <a:pt x="5" y="1"/>
                        <a:pt x="5" y="1"/>
                      </a:cubicBezTo>
                      <a:lnTo>
                        <a:pt x="4" y="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2" name="Freeform 716">
                  <a:extLst>
                    <a:ext uri="{FF2B5EF4-FFF2-40B4-BE49-F238E27FC236}">
                      <a16:creationId xmlns:a16="http://schemas.microsoft.com/office/drawing/2014/main" id="{0347B582-29A8-4A08-BE37-99ED8FC1CE70}"/>
                    </a:ext>
                  </a:extLst>
                </p:cNvPr>
                <p:cNvSpPr>
                  <a:spLocks/>
                </p:cNvSpPr>
                <p:nvPr/>
              </p:nvSpPr>
              <p:spPr bwMode="auto">
                <a:xfrm>
                  <a:off x="9450388" y="5062538"/>
                  <a:ext cx="25400" cy="30163"/>
                </a:xfrm>
                <a:custGeom>
                  <a:avLst/>
                  <a:gdLst>
                    <a:gd name="T0" fmla="*/ 4 w 6"/>
                    <a:gd name="T1" fmla="*/ 0 h 7"/>
                    <a:gd name="T2" fmla="*/ 3 w 6"/>
                    <a:gd name="T3" fmla="*/ 0 h 7"/>
                    <a:gd name="T4" fmla="*/ 3 w 6"/>
                    <a:gd name="T5" fmla="*/ 0 h 7"/>
                    <a:gd name="T6" fmla="*/ 2 w 6"/>
                    <a:gd name="T7" fmla="*/ 0 h 7"/>
                    <a:gd name="T8" fmla="*/ 2 w 6"/>
                    <a:gd name="T9" fmla="*/ 1 h 7"/>
                    <a:gd name="T10" fmla="*/ 2 w 6"/>
                    <a:gd name="T11" fmla="*/ 2 h 7"/>
                    <a:gd name="T12" fmla="*/ 2 w 6"/>
                    <a:gd name="T13" fmla="*/ 2 h 7"/>
                    <a:gd name="T14" fmla="*/ 2 w 6"/>
                    <a:gd name="T15" fmla="*/ 3 h 7"/>
                    <a:gd name="T16" fmla="*/ 2 w 6"/>
                    <a:gd name="T17" fmla="*/ 3 h 7"/>
                    <a:gd name="T18" fmla="*/ 1 w 6"/>
                    <a:gd name="T19" fmla="*/ 3 h 7"/>
                    <a:gd name="T20" fmla="*/ 1 w 6"/>
                    <a:gd name="T21" fmla="*/ 4 h 7"/>
                    <a:gd name="T22" fmla="*/ 1 w 6"/>
                    <a:gd name="T23" fmla="*/ 4 h 7"/>
                    <a:gd name="T24" fmla="*/ 0 w 6"/>
                    <a:gd name="T25" fmla="*/ 4 h 7"/>
                    <a:gd name="T26" fmla="*/ 0 w 6"/>
                    <a:gd name="T27" fmla="*/ 5 h 7"/>
                    <a:gd name="T28" fmla="*/ 1 w 6"/>
                    <a:gd name="T29" fmla="*/ 6 h 7"/>
                    <a:gd name="T30" fmla="*/ 1 w 6"/>
                    <a:gd name="T31" fmla="*/ 6 h 7"/>
                    <a:gd name="T32" fmla="*/ 2 w 6"/>
                    <a:gd name="T33" fmla="*/ 6 h 7"/>
                    <a:gd name="T34" fmla="*/ 2 w 6"/>
                    <a:gd name="T35" fmla="*/ 6 h 7"/>
                    <a:gd name="T36" fmla="*/ 3 w 6"/>
                    <a:gd name="T37" fmla="*/ 6 h 7"/>
                    <a:gd name="T38" fmla="*/ 3 w 6"/>
                    <a:gd name="T39" fmla="*/ 6 h 7"/>
                    <a:gd name="T40" fmla="*/ 3 w 6"/>
                    <a:gd name="T41" fmla="*/ 6 h 7"/>
                    <a:gd name="T42" fmla="*/ 4 w 6"/>
                    <a:gd name="T43" fmla="*/ 7 h 7"/>
                    <a:gd name="T44" fmla="*/ 4 w 6"/>
                    <a:gd name="T45" fmla="*/ 7 h 7"/>
                    <a:gd name="T46" fmla="*/ 5 w 6"/>
                    <a:gd name="T47" fmla="*/ 7 h 7"/>
                    <a:gd name="T48" fmla="*/ 5 w 6"/>
                    <a:gd name="T49" fmla="*/ 7 h 7"/>
                    <a:gd name="T50" fmla="*/ 5 w 6"/>
                    <a:gd name="T51" fmla="*/ 7 h 7"/>
                    <a:gd name="T52" fmla="*/ 6 w 6"/>
                    <a:gd name="T53" fmla="*/ 6 h 7"/>
                    <a:gd name="T54" fmla="*/ 5 w 6"/>
                    <a:gd name="T55" fmla="*/ 6 h 7"/>
                    <a:gd name="T56" fmla="*/ 4 w 6"/>
                    <a:gd name="T57" fmla="*/ 5 h 7"/>
                    <a:gd name="T58" fmla="*/ 4 w 6"/>
                    <a:gd name="T59" fmla="*/ 4 h 7"/>
                    <a:gd name="T60" fmla="*/ 5 w 6"/>
                    <a:gd name="T61" fmla="*/ 4 h 7"/>
                    <a:gd name="T62" fmla="*/ 5 w 6"/>
                    <a:gd name="T63" fmla="*/ 4 h 7"/>
                    <a:gd name="T64" fmla="*/ 6 w 6"/>
                    <a:gd name="T65" fmla="*/ 3 h 7"/>
                    <a:gd name="T66" fmla="*/ 5 w 6"/>
                    <a:gd name="T67" fmla="*/ 2 h 7"/>
                    <a:gd name="T68" fmla="*/ 5 w 6"/>
                    <a:gd name="T69" fmla="*/ 2 h 7"/>
                    <a:gd name="T70" fmla="*/ 5 w 6"/>
                    <a:gd name="T7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7">
                      <a:moveTo>
                        <a:pt x="4" y="0"/>
                      </a:moveTo>
                      <a:cubicBezTo>
                        <a:pt x="4" y="0"/>
                        <a:pt x="4" y="0"/>
                        <a:pt x="4" y="0"/>
                      </a:cubicBezTo>
                      <a:cubicBezTo>
                        <a:pt x="4" y="0"/>
                        <a:pt x="3" y="0"/>
                        <a:pt x="3" y="0"/>
                      </a:cubicBezTo>
                      <a:cubicBezTo>
                        <a:pt x="3" y="0"/>
                        <a:pt x="3" y="0"/>
                        <a:pt x="3" y="0"/>
                      </a:cubicBezTo>
                      <a:cubicBezTo>
                        <a:pt x="3" y="0"/>
                        <a:pt x="3" y="0"/>
                        <a:pt x="3" y="0"/>
                      </a:cubicBezTo>
                      <a:cubicBezTo>
                        <a:pt x="3" y="0"/>
                        <a:pt x="3" y="0"/>
                        <a:pt x="3" y="0"/>
                      </a:cubicBezTo>
                      <a:cubicBezTo>
                        <a:pt x="3" y="0"/>
                        <a:pt x="2" y="0"/>
                        <a:pt x="2" y="0"/>
                      </a:cubicBezTo>
                      <a:cubicBezTo>
                        <a:pt x="2" y="0"/>
                        <a:pt x="2" y="0"/>
                        <a:pt x="2" y="0"/>
                      </a:cubicBezTo>
                      <a:cubicBezTo>
                        <a:pt x="2" y="0"/>
                        <a:pt x="2" y="0"/>
                        <a:pt x="2" y="0"/>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1" y="5"/>
                        <a:pt x="1" y="5"/>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7"/>
                        <a:pt x="4" y="7"/>
                      </a:cubicBezTo>
                      <a:cubicBezTo>
                        <a:pt x="4" y="7"/>
                        <a:pt x="4" y="7"/>
                        <a:pt x="4" y="7"/>
                      </a:cubicBezTo>
                      <a:cubicBezTo>
                        <a:pt x="4" y="7"/>
                        <a:pt x="4" y="7"/>
                        <a:pt x="4" y="7"/>
                      </a:cubicBezTo>
                      <a:cubicBezTo>
                        <a:pt x="4"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6"/>
                        <a:pt x="6" y="6"/>
                      </a:cubicBezTo>
                      <a:cubicBezTo>
                        <a:pt x="6" y="6"/>
                        <a:pt x="6" y="6"/>
                        <a:pt x="6" y="6"/>
                      </a:cubicBezTo>
                      <a:cubicBezTo>
                        <a:pt x="5" y="6"/>
                        <a:pt x="5" y="6"/>
                        <a:pt x="5" y="6"/>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cubicBezTo>
                        <a:pt x="6" y="3"/>
                        <a:pt x="6" y="3"/>
                        <a:pt x="6" y="3"/>
                      </a:cubicBezTo>
                      <a:cubicBezTo>
                        <a:pt x="5" y="3"/>
                        <a:pt x="5" y="3"/>
                        <a:pt x="5" y="3"/>
                      </a:cubicBezTo>
                      <a:cubicBezTo>
                        <a:pt x="5" y="2"/>
                        <a:pt x="5" y="2"/>
                        <a:pt x="5" y="2"/>
                      </a:cubicBezTo>
                      <a:cubicBezTo>
                        <a:pt x="5" y="2"/>
                        <a:pt x="5" y="2"/>
                        <a:pt x="5" y="2"/>
                      </a:cubicBezTo>
                      <a:cubicBezTo>
                        <a:pt x="5" y="2"/>
                        <a:pt x="5" y="2"/>
                        <a:pt x="5" y="2"/>
                      </a:cubicBezTo>
                      <a:cubicBezTo>
                        <a:pt x="5" y="1"/>
                        <a:pt x="5" y="1"/>
                        <a:pt x="5" y="1"/>
                      </a:cubicBezTo>
                      <a:cubicBezTo>
                        <a:pt x="5" y="0"/>
                        <a:pt x="5" y="0"/>
                        <a:pt x="5" y="0"/>
                      </a:cubicBezTo>
                      <a:cubicBezTo>
                        <a:pt x="4" y="0"/>
                        <a:pt x="4" y="0"/>
                        <a:pt x="4"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3" name="Freeform 717">
                  <a:extLst>
                    <a:ext uri="{FF2B5EF4-FFF2-40B4-BE49-F238E27FC236}">
                      <a16:creationId xmlns:a16="http://schemas.microsoft.com/office/drawing/2014/main" id="{F53E9D1B-4F3E-4C8E-AE1B-6055DC6C83BC}"/>
                    </a:ext>
                  </a:extLst>
                </p:cNvPr>
                <p:cNvSpPr>
                  <a:spLocks/>
                </p:cNvSpPr>
                <p:nvPr/>
              </p:nvSpPr>
              <p:spPr bwMode="auto">
                <a:xfrm>
                  <a:off x="9504363" y="5116513"/>
                  <a:ext cx="96837" cy="74613"/>
                </a:xfrm>
                <a:custGeom>
                  <a:avLst/>
                  <a:gdLst>
                    <a:gd name="T0" fmla="*/ 20 w 23"/>
                    <a:gd name="T1" fmla="*/ 15 h 18"/>
                    <a:gd name="T2" fmla="*/ 18 w 23"/>
                    <a:gd name="T3" fmla="*/ 14 h 18"/>
                    <a:gd name="T4" fmla="*/ 18 w 23"/>
                    <a:gd name="T5" fmla="*/ 15 h 18"/>
                    <a:gd name="T6" fmla="*/ 16 w 23"/>
                    <a:gd name="T7" fmla="*/ 15 h 18"/>
                    <a:gd name="T8" fmla="*/ 14 w 23"/>
                    <a:gd name="T9" fmla="*/ 14 h 18"/>
                    <a:gd name="T10" fmla="*/ 11 w 23"/>
                    <a:gd name="T11" fmla="*/ 12 h 18"/>
                    <a:gd name="T12" fmla="*/ 10 w 23"/>
                    <a:gd name="T13" fmla="*/ 11 h 18"/>
                    <a:gd name="T14" fmla="*/ 9 w 23"/>
                    <a:gd name="T15" fmla="*/ 9 h 18"/>
                    <a:gd name="T16" fmla="*/ 7 w 23"/>
                    <a:gd name="T17" fmla="*/ 7 h 18"/>
                    <a:gd name="T18" fmla="*/ 4 w 23"/>
                    <a:gd name="T19" fmla="*/ 2 h 18"/>
                    <a:gd name="T20" fmla="*/ 2 w 23"/>
                    <a:gd name="T21" fmla="*/ 1 h 18"/>
                    <a:gd name="T22" fmla="*/ 1 w 23"/>
                    <a:gd name="T23" fmla="*/ 1 h 18"/>
                    <a:gd name="T24" fmla="*/ 0 w 23"/>
                    <a:gd name="T25" fmla="*/ 6 h 18"/>
                    <a:gd name="T26" fmla="*/ 1 w 23"/>
                    <a:gd name="T27" fmla="*/ 6 h 18"/>
                    <a:gd name="T28" fmla="*/ 1 w 23"/>
                    <a:gd name="T29" fmla="*/ 7 h 18"/>
                    <a:gd name="T30" fmla="*/ 1 w 23"/>
                    <a:gd name="T31" fmla="*/ 7 h 18"/>
                    <a:gd name="T32" fmla="*/ 1 w 23"/>
                    <a:gd name="T33" fmla="*/ 8 h 18"/>
                    <a:gd name="T34" fmla="*/ 2 w 23"/>
                    <a:gd name="T35" fmla="*/ 9 h 18"/>
                    <a:gd name="T36" fmla="*/ 3 w 23"/>
                    <a:gd name="T37" fmla="*/ 9 h 18"/>
                    <a:gd name="T38" fmla="*/ 4 w 23"/>
                    <a:gd name="T39" fmla="*/ 9 h 18"/>
                    <a:gd name="T40" fmla="*/ 4 w 23"/>
                    <a:gd name="T41" fmla="*/ 10 h 18"/>
                    <a:gd name="T42" fmla="*/ 4 w 23"/>
                    <a:gd name="T43" fmla="*/ 10 h 18"/>
                    <a:gd name="T44" fmla="*/ 4 w 23"/>
                    <a:gd name="T45" fmla="*/ 11 h 18"/>
                    <a:gd name="T46" fmla="*/ 4 w 23"/>
                    <a:gd name="T47" fmla="*/ 11 h 18"/>
                    <a:gd name="T48" fmla="*/ 5 w 23"/>
                    <a:gd name="T49" fmla="*/ 11 h 18"/>
                    <a:gd name="T50" fmla="*/ 5 w 23"/>
                    <a:gd name="T51" fmla="*/ 12 h 18"/>
                    <a:gd name="T52" fmla="*/ 5 w 23"/>
                    <a:gd name="T53" fmla="*/ 12 h 18"/>
                    <a:gd name="T54" fmla="*/ 6 w 23"/>
                    <a:gd name="T55" fmla="*/ 11 h 18"/>
                    <a:gd name="T56" fmla="*/ 6 w 23"/>
                    <a:gd name="T57" fmla="*/ 12 h 18"/>
                    <a:gd name="T58" fmla="*/ 7 w 23"/>
                    <a:gd name="T59" fmla="*/ 13 h 18"/>
                    <a:gd name="T60" fmla="*/ 8 w 23"/>
                    <a:gd name="T61" fmla="*/ 14 h 18"/>
                    <a:gd name="T62" fmla="*/ 8 w 23"/>
                    <a:gd name="T63" fmla="*/ 15 h 18"/>
                    <a:gd name="T64" fmla="*/ 9 w 23"/>
                    <a:gd name="T65" fmla="*/ 16 h 18"/>
                    <a:gd name="T66" fmla="*/ 9 w 23"/>
                    <a:gd name="T67" fmla="*/ 16 h 18"/>
                    <a:gd name="T68" fmla="*/ 10 w 23"/>
                    <a:gd name="T69" fmla="*/ 16 h 18"/>
                    <a:gd name="T70" fmla="*/ 10 w 23"/>
                    <a:gd name="T71" fmla="*/ 16 h 18"/>
                    <a:gd name="T72" fmla="*/ 10 w 23"/>
                    <a:gd name="T73" fmla="*/ 16 h 18"/>
                    <a:gd name="T74" fmla="*/ 11 w 23"/>
                    <a:gd name="T75" fmla="*/ 17 h 18"/>
                    <a:gd name="T76" fmla="*/ 12 w 23"/>
                    <a:gd name="T77" fmla="*/ 17 h 18"/>
                    <a:gd name="T78" fmla="*/ 12 w 23"/>
                    <a:gd name="T79" fmla="*/ 16 h 18"/>
                    <a:gd name="T80" fmla="*/ 12 w 23"/>
                    <a:gd name="T81" fmla="*/ 16 h 18"/>
                    <a:gd name="T82" fmla="*/ 13 w 23"/>
                    <a:gd name="T83" fmla="*/ 17 h 18"/>
                    <a:gd name="T84" fmla="*/ 14 w 23"/>
                    <a:gd name="T85" fmla="*/ 17 h 18"/>
                    <a:gd name="T86" fmla="*/ 14 w 23"/>
                    <a:gd name="T87" fmla="*/ 17 h 18"/>
                    <a:gd name="T88" fmla="*/ 15 w 23"/>
                    <a:gd name="T89" fmla="*/ 17 h 18"/>
                    <a:gd name="T90" fmla="*/ 16 w 23"/>
                    <a:gd name="T91" fmla="*/ 17 h 18"/>
                    <a:gd name="T92" fmla="*/ 16 w 23"/>
                    <a:gd name="T93" fmla="*/ 17 h 18"/>
                    <a:gd name="T94" fmla="*/ 17 w 23"/>
                    <a:gd name="T95" fmla="*/ 17 h 18"/>
                    <a:gd name="T96" fmla="*/ 18 w 23"/>
                    <a:gd name="T97" fmla="*/ 17 h 18"/>
                    <a:gd name="T98" fmla="*/ 19 w 23"/>
                    <a:gd name="T99" fmla="*/ 17 h 18"/>
                    <a:gd name="T100" fmla="*/ 21 w 23"/>
                    <a:gd name="T101" fmla="*/ 18 h 18"/>
                    <a:gd name="T102" fmla="*/ 21 w 23"/>
                    <a:gd name="T103" fmla="*/ 18 h 18"/>
                    <a:gd name="T104" fmla="*/ 23 w 23"/>
                    <a:gd name="T10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 h="18">
                      <a:moveTo>
                        <a:pt x="22" y="16"/>
                      </a:moveTo>
                      <a:cubicBezTo>
                        <a:pt x="21" y="16"/>
                        <a:pt x="21" y="16"/>
                        <a:pt x="21" y="16"/>
                      </a:cubicBezTo>
                      <a:cubicBezTo>
                        <a:pt x="21" y="15"/>
                        <a:pt x="21" y="15"/>
                        <a:pt x="21" y="15"/>
                      </a:cubicBezTo>
                      <a:cubicBezTo>
                        <a:pt x="21" y="15"/>
                        <a:pt x="20" y="15"/>
                        <a:pt x="20" y="15"/>
                      </a:cubicBezTo>
                      <a:cubicBezTo>
                        <a:pt x="20" y="15"/>
                        <a:pt x="20" y="15"/>
                        <a:pt x="20" y="15"/>
                      </a:cubicBezTo>
                      <a:cubicBezTo>
                        <a:pt x="20" y="15"/>
                        <a:pt x="20" y="15"/>
                        <a:pt x="20" y="15"/>
                      </a:cubicBezTo>
                      <a:cubicBezTo>
                        <a:pt x="20" y="15"/>
                        <a:pt x="20" y="14"/>
                        <a:pt x="20" y="14"/>
                      </a:cubicBezTo>
                      <a:cubicBezTo>
                        <a:pt x="20" y="14"/>
                        <a:pt x="19" y="14"/>
                        <a:pt x="19" y="14"/>
                      </a:cubicBezTo>
                      <a:cubicBezTo>
                        <a:pt x="19" y="14"/>
                        <a:pt x="19" y="14"/>
                        <a:pt x="19" y="14"/>
                      </a:cubicBezTo>
                      <a:cubicBezTo>
                        <a:pt x="19" y="14"/>
                        <a:pt x="19" y="14"/>
                        <a:pt x="19" y="14"/>
                      </a:cubicBezTo>
                      <a:cubicBezTo>
                        <a:pt x="19" y="14"/>
                        <a:pt x="19" y="14"/>
                        <a:pt x="19" y="14"/>
                      </a:cubicBezTo>
                      <a:cubicBezTo>
                        <a:pt x="19"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5"/>
                        <a:pt x="18" y="15"/>
                      </a:cubicBezTo>
                      <a:cubicBezTo>
                        <a:pt x="18" y="15"/>
                        <a:pt x="18" y="15"/>
                        <a:pt x="18" y="15"/>
                      </a:cubicBezTo>
                      <a:cubicBezTo>
                        <a:pt x="18" y="15"/>
                        <a:pt x="18" y="15"/>
                        <a:pt x="18" y="15"/>
                      </a:cubicBezTo>
                      <a:cubicBezTo>
                        <a:pt x="17" y="15"/>
                        <a:pt x="17" y="15"/>
                        <a:pt x="17" y="15"/>
                      </a:cubicBezTo>
                      <a:cubicBezTo>
                        <a:pt x="17" y="15"/>
                        <a:pt x="17" y="15"/>
                        <a:pt x="17" y="15"/>
                      </a:cubicBezTo>
                      <a:cubicBezTo>
                        <a:pt x="17" y="15"/>
                        <a:pt x="17" y="15"/>
                        <a:pt x="17" y="15"/>
                      </a:cubicBezTo>
                      <a:cubicBezTo>
                        <a:pt x="17" y="15"/>
                        <a:pt x="17" y="15"/>
                        <a:pt x="17" y="15"/>
                      </a:cubicBezTo>
                      <a:cubicBezTo>
                        <a:pt x="16" y="15"/>
                        <a:pt x="16" y="15"/>
                        <a:pt x="16" y="15"/>
                      </a:cubicBezTo>
                      <a:cubicBezTo>
                        <a:pt x="16" y="15"/>
                        <a:pt x="16" y="15"/>
                        <a:pt x="16" y="15"/>
                      </a:cubicBezTo>
                      <a:cubicBezTo>
                        <a:pt x="15" y="15"/>
                        <a:pt x="15" y="15"/>
                        <a:pt x="15" y="15"/>
                      </a:cubicBezTo>
                      <a:cubicBezTo>
                        <a:pt x="15" y="15"/>
                        <a:pt x="15" y="15"/>
                        <a:pt x="15" y="15"/>
                      </a:cubicBezTo>
                      <a:cubicBezTo>
                        <a:pt x="14" y="14"/>
                        <a:pt x="14" y="14"/>
                        <a:pt x="14" y="14"/>
                      </a:cubicBezTo>
                      <a:cubicBezTo>
                        <a:pt x="14" y="14"/>
                        <a:pt x="14" y="14"/>
                        <a:pt x="14" y="14"/>
                      </a:cubicBezTo>
                      <a:cubicBezTo>
                        <a:pt x="14" y="14"/>
                        <a:pt x="14" y="14"/>
                        <a:pt x="14" y="14"/>
                      </a:cubicBezTo>
                      <a:cubicBezTo>
                        <a:pt x="14" y="14"/>
                        <a:pt x="13" y="14"/>
                        <a:pt x="13" y="14"/>
                      </a:cubicBezTo>
                      <a:cubicBezTo>
                        <a:pt x="13" y="14"/>
                        <a:pt x="13" y="14"/>
                        <a:pt x="13" y="14"/>
                      </a:cubicBezTo>
                      <a:cubicBezTo>
                        <a:pt x="13" y="14"/>
                        <a:pt x="13" y="13"/>
                        <a:pt x="13" y="13"/>
                      </a:cubicBezTo>
                      <a:cubicBezTo>
                        <a:pt x="12" y="13"/>
                        <a:pt x="12" y="13"/>
                        <a:pt x="12" y="13"/>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1"/>
                        <a:pt x="11" y="11"/>
                      </a:cubicBezTo>
                      <a:cubicBezTo>
                        <a:pt x="11" y="11"/>
                        <a:pt x="11" y="11"/>
                        <a:pt x="11" y="11"/>
                      </a:cubicBezTo>
                      <a:cubicBezTo>
                        <a:pt x="11" y="11"/>
                        <a:pt x="11" y="11"/>
                        <a:pt x="11" y="11"/>
                      </a:cubicBezTo>
                      <a:cubicBezTo>
                        <a:pt x="11" y="11"/>
                        <a:pt x="10" y="11"/>
                        <a:pt x="10" y="11"/>
                      </a:cubicBezTo>
                      <a:cubicBezTo>
                        <a:pt x="10" y="11"/>
                        <a:pt x="10" y="10"/>
                        <a:pt x="10" y="10"/>
                      </a:cubicBezTo>
                      <a:cubicBezTo>
                        <a:pt x="10" y="10"/>
                        <a:pt x="10" y="10"/>
                        <a:pt x="10" y="10"/>
                      </a:cubicBezTo>
                      <a:cubicBezTo>
                        <a:pt x="10" y="10"/>
                        <a:pt x="9" y="10"/>
                        <a:pt x="9" y="10"/>
                      </a:cubicBezTo>
                      <a:cubicBezTo>
                        <a:pt x="9" y="10"/>
                        <a:pt x="9" y="9"/>
                        <a:pt x="9" y="9"/>
                      </a:cubicBezTo>
                      <a:cubicBezTo>
                        <a:pt x="9" y="9"/>
                        <a:pt x="9" y="9"/>
                        <a:pt x="9" y="9"/>
                      </a:cubicBezTo>
                      <a:cubicBezTo>
                        <a:pt x="9" y="9"/>
                        <a:pt x="9" y="9"/>
                        <a:pt x="9" y="9"/>
                      </a:cubicBezTo>
                      <a:cubicBezTo>
                        <a:pt x="9" y="9"/>
                        <a:pt x="8" y="9"/>
                        <a:pt x="8" y="8"/>
                      </a:cubicBezTo>
                      <a:cubicBezTo>
                        <a:pt x="8" y="8"/>
                        <a:pt x="8" y="8"/>
                        <a:pt x="8" y="8"/>
                      </a:cubicBezTo>
                      <a:cubicBezTo>
                        <a:pt x="8" y="8"/>
                        <a:pt x="8" y="8"/>
                        <a:pt x="8" y="8"/>
                      </a:cubicBezTo>
                      <a:cubicBezTo>
                        <a:pt x="8" y="8"/>
                        <a:pt x="8" y="8"/>
                        <a:pt x="8" y="8"/>
                      </a:cubicBezTo>
                      <a:cubicBezTo>
                        <a:pt x="8" y="8"/>
                        <a:pt x="8" y="8"/>
                        <a:pt x="8" y="8"/>
                      </a:cubicBezTo>
                      <a:cubicBezTo>
                        <a:pt x="7" y="7"/>
                        <a:pt x="7" y="7"/>
                        <a:pt x="7" y="7"/>
                      </a:cubicBezTo>
                      <a:cubicBezTo>
                        <a:pt x="7" y="7"/>
                        <a:pt x="7" y="7"/>
                        <a:pt x="7" y="7"/>
                      </a:cubicBezTo>
                      <a:cubicBezTo>
                        <a:pt x="9" y="6"/>
                        <a:pt x="9" y="6"/>
                        <a:pt x="9" y="6"/>
                      </a:cubicBezTo>
                      <a:cubicBezTo>
                        <a:pt x="7" y="4"/>
                        <a:pt x="7" y="4"/>
                        <a:pt x="7" y="4"/>
                      </a:cubicBezTo>
                      <a:cubicBezTo>
                        <a:pt x="7" y="4"/>
                        <a:pt x="7" y="4"/>
                        <a:pt x="7" y="4"/>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1"/>
                        <a:pt x="3" y="1"/>
                      </a:cubicBezTo>
                      <a:cubicBezTo>
                        <a:pt x="3" y="1"/>
                        <a:pt x="3" y="2"/>
                        <a:pt x="3" y="1"/>
                      </a:cubicBezTo>
                      <a:cubicBezTo>
                        <a:pt x="3" y="1"/>
                        <a:pt x="2" y="1"/>
                        <a:pt x="2" y="1"/>
                      </a:cubicBezTo>
                      <a:cubicBezTo>
                        <a:pt x="2" y="1"/>
                        <a:pt x="2" y="1"/>
                        <a:pt x="2" y="1"/>
                      </a:cubicBezTo>
                      <a:cubicBezTo>
                        <a:pt x="2" y="1"/>
                        <a:pt x="2" y="1"/>
                        <a:pt x="2" y="1"/>
                      </a:cubicBezTo>
                      <a:cubicBezTo>
                        <a:pt x="2" y="0"/>
                        <a:pt x="2" y="0"/>
                        <a:pt x="2" y="0"/>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6"/>
                      </a:cubicBezTo>
                      <a:cubicBezTo>
                        <a:pt x="1" y="6"/>
                        <a:pt x="1" y="6"/>
                        <a:pt x="1" y="6"/>
                      </a:cubicBezTo>
                      <a:cubicBezTo>
                        <a:pt x="1" y="6"/>
                        <a:pt x="1" y="6"/>
                        <a:pt x="1" y="6"/>
                      </a:cubicBezTo>
                      <a:cubicBezTo>
                        <a:pt x="1" y="6"/>
                        <a:pt x="1"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2" y="7"/>
                        <a:pt x="2" y="7"/>
                      </a:cubicBezTo>
                      <a:cubicBezTo>
                        <a:pt x="2" y="8"/>
                        <a:pt x="2" y="8"/>
                        <a:pt x="2" y="8"/>
                      </a:cubicBezTo>
                      <a:cubicBezTo>
                        <a:pt x="2" y="8"/>
                        <a:pt x="2" y="8"/>
                        <a:pt x="2" y="8"/>
                      </a:cubicBezTo>
                      <a:cubicBezTo>
                        <a:pt x="2" y="8"/>
                        <a:pt x="2"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9"/>
                      </a:cubicBezTo>
                      <a:cubicBezTo>
                        <a:pt x="2" y="9"/>
                        <a:pt x="2" y="9"/>
                        <a:pt x="2" y="9"/>
                      </a:cubicBezTo>
                      <a:cubicBezTo>
                        <a:pt x="2" y="9"/>
                        <a:pt x="2" y="9"/>
                        <a:pt x="2" y="9"/>
                      </a:cubicBezTo>
                      <a:cubicBezTo>
                        <a:pt x="2"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10"/>
                        <a:pt x="4" y="10"/>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4"/>
                        <a:pt x="7" y="14"/>
                      </a:cubicBezTo>
                      <a:cubicBezTo>
                        <a:pt x="7" y="14"/>
                        <a:pt x="8" y="14"/>
                        <a:pt x="8" y="14"/>
                      </a:cubicBezTo>
                      <a:cubicBezTo>
                        <a:pt x="8" y="14"/>
                        <a:pt x="8" y="14"/>
                        <a:pt x="8" y="14"/>
                      </a:cubicBezTo>
                      <a:cubicBezTo>
                        <a:pt x="8" y="14"/>
                        <a:pt x="8" y="14"/>
                        <a:pt x="8" y="14"/>
                      </a:cubicBezTo>
                      <a:cubicBezTo>
                        <a:pt x="8" y="14"/>
                        <a:pt x="8" y="14"/>
                        <a:pt x="8" y="14"/>
                      </a:cubicBezTo>
                      <a:cubicBezTo>
                        <a:pt x="8" y="14"/>
                        <a:pt x="8" y="14"/>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2" y="17"/>
                        <a:pt x="12" y="17"/>
                      </a:cubicBezTo>
                      <a:cubicBezTo>
                        <a:pt x="12" y="17"/>
                        <a:pt x="12" y="17"/>
                        <a:pt x="12" y="17"/>
                      </a:cubicBezTo>
                      <a:cubicBezTo>
                        <a:pt x="12" y="17"/>
                        <a:pt x="12" y="17"/>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3" y="16"/>
                      </a:cubicBezTo>
                      <a:cubicBezTo>
                        <a:pt x="13" y="16"/>
                        <a:pt x="13" y="16"/>
                        <a:pt x="13" y="16"/>
                      </a:cubicBezTo>
                      <a:cubicBezTo>
                        <a:pt x="13" y="16"/>
                        <a:pt x="13" y="16"/>
                        <a:pt x="13" y="16"/>
                      </a:cubicBezTo>
                      <a:cubicBezTo>
                        <a:pt x="13" y="16"/>
                        <a:pt x="13" y="16"/>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7" y="17"/>
                        <a:pt x="17" y="17"/>
                      </a:cubicBezTo>
                      <a:cubicBezTo>
                        <a:pt x="17" y="17"/>
                        <a:pt x="17" y="17"/>
                        <a:pt x="17" y="17"/>
                      </a:cubicBezTo>
                      <a:cubicBezTo>
                        <a:pt x="17" y="17"/>
                        <a:pt x="18" y="18"/>
                        <a:pt x="18" y="18"/>
                      </a:cubicBezTo>
                      <a:cubicBezTo>
                        <a:pt x="18" y="18"/>
                        <a:pt x="18" y="18"/>
                        <a:pt x="18" y="18"/>
                      </a:cubicBezTo>
                      <a:cubicBezTo>
                        <a:pt x="18" y="18"/>
                        <a:pt x="18" y="18"/>
                        <a:pt x="18" y="18"/>
                      </a:cubicBezTo>
                      <a:cubicBezTo>
                        <a:pt x="18" y="18"/>
                        <a:pt x="18" y="17"/>
                        <a:pt x="18" y="17"/>
                      </a:cubicBezTo>
                      <a:cubicBezTo>
                        <a:pt x="18" y="17"/>
                        <a:pt x="18" y="17"/>
                        <a:pt x="18" y="17"/>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20" y="18"/>
                        <a:pt x="20" y="18"/>
                      </a:cubicBezTo>
                      <a:cubicBezTo>
                        <a:pt x="20" y="18"/>
                        <a:pt x="20" y="18"/>
                        <a:pt x="20" y="18"/>
                      </a:cubicBezTo>
                      <a:cubicBezTo>
                        <a:pt x="20" y="18"/>
                        <a:pt x="20" y="18"/>
                        <a:pt x="20" y="18"/>
                      </a:cubicBezTo>
                      <a:cubicBezTo>
                        <a:pt x="20" y="18"/>
                        <a:pt x="20" y="18"/>
                        <a:pt x="20" y="18"/>
                      </a:cubicBezTo>
                      <a:cubicBezTo>
                        <a:pt x="20" y="18"/>
                        <a:pt x="20"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2" y="18"/>
                      </a:cubicBezTo>
                      <a:cubicBezTo>
                        <a:pt x="22" y="18"/>
                        <a:pt x="22" y="18"/>
                        <a:pt x="22" y="18"/>
                      </a:cubicBezTo>
                      <a:cubicBezTo>
                        <a:pt x="22" y="18"/>
                        <a:pt x="22" y="18"/>
                        <a:pt x="22" y="18"/>
                      </a:cubicBezTo>
                      <a:cubicBezTo>
                        <a:pt x="22" y="18"/>
                        <a:pt x="22" y="18"/>
                        <a:pt x="22" y="18"/>
                      </a:cubicBezTo>
                      <a:cubicBezTo>
                        <a:pt x="22" y="18"/>
                        <a:pt x="22" y="18"/>
                        <a:pt x="23" y="18"/>
                      </a:cubicBezTo>
                      <a:cubicBezTo>
                        <a:pt x="23" y="16"/>
                        <a:pt x="23" y="16"/>
                        <a:pt x="23" y="16"/>
                      </a:cubicBezTo>
                      <a:lnTo>
                        <a:pt x="22" y="1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Group 12">
                <a:extLst>
                  <a:ext uri="{FF2B5EF4-FFF2-40B4-BE49-F238E27FC236}">
                    <a16:creationId xmlns:a16="http://schemas.microsoft.com/office/drawing/2014/main" id="{8CE89BF7-4568-4FE0-B590-D4CE1092A821}"/>
                  </a:ext>
                </a:extLst>
              </p:cNvPr>
              <p:cNvGrpSpPr/>
              <p:nvPr/>
            </p:nvGrpSpPr>
            <p:grpSpPr>
              <a:xfrm>
                <a:off x="10066338" y="5942013"/>
                <a:ext cx="503237" cy="561975"/>
                <a:chOff x="10066338" y="5942013"/>
                <a:chExt cx="503237" cy="561975"/>
              </a:xfrm>
              <a:grpFill/>
            </p:grpSpPr>
            <p:sp>
              <p:nvSpPr>
                <p:cNvPr id="28" name="Freeform 718">
                  <a:extLst>
                    <a:ext uri="{FF2B5EF4-FFF2-40B4-BE49-F238E27FC236}">
                      <a16:creationId xmlns:a16="http://schemas.microsoft.com/office/drawing/2014/main" id="{5859F243-F1B4-4E5D-A480-F66B4C237B55}"/>
                    </a:ext>
                  </a:extLst>
                </p:cNvPr>
                <p:cNvSpPr>
                  <a:spLocks/>
                </p:cNvSpPr>
                <p:nvPr/>
              </p:nvSpPr>
              <p:spPr bwMode="auto">
                <a:xfrm>
                  <a:off x="10117138" y="6167438"/>
                  <a:ext cx="133350" cy="149225"/>
                </a:xfrm>
                <a:custGeom>
                  <a:avLst/>
                  <a:gdLst>
                    <a:gd name="T0" fmla="*/ 13 w 32"/>
                    <a:gd name="T1" fmla="*/ 29 h 36"/>
                    <a:gd name="T2" fmla="*/ 14 w 32"/>
                    <a:gd name="T3" fmla="*/ 28 h 36"/>
                    <a:gd name="T4" fmla="*/ 14 w 32"/>
                    <a:gd name="T5" fmla="*/ 26 h 36"/>
                    <a:gd name="T6" fmla="*/ 16 w 32"/>
                    <a:gd name="T7" fmla="*/ 26 h 36"/>
                    <a:gd name="T8" fmla="*/ 17 w 32"/>
                    <a:gd name="T9" fmla="*/ 25 h 36"/>
                    <a:gd name="T10" fmla="*/ 19 w 32"/>
                    <a:gd name="T11" fmla="*/ 24 h 36"/>
                    <a:gd name="T12" fmla="*/ 20 w 32"/>
                    <a:gd name="T13" fmla="*/ 23 h 36"/>
                    <a:gd name="T14" fmla="*/ 22 w 32"/>
                    <a:gd name="T15" fmla="*/ 21 h 36"/>
                    <a:gd name="T16" fmla="*/ 24 w 32"/>
                    <a:gd name="T17" fmla="*/ 20 h 36"/>
                    <a:gd name="T18" fmla="*/ 26 w 32"/>
                    <a:gd name="T19" fmla="*/ 20 h 36"/>
                    <a:gd name="T20" fmla="*/ 27 w 32"/>
                    <a:gd name="T21" fmla="*/ 19 h 36"/>
                    <a:gd name="T22" fmla="*/ 28 w 32"/>
                    <a:gd name="T23" fmla="*/ 17 h 36"/>
                    <a:gd name="T24" fmla="*/ 29 w 32"/>
                    <a:gd name="T25" fmla="*/ 16 h 36"/>
                    <a:gd name="T26" fmla="*/ 30 w 32"/>
                    <a:gd name="T27" fmla="*/ 15 h 36"/>
                    <a:gd name="T28" fmla="*/ 30 w 32"/>
                    <a:gd name="T29" fmla="*/ 14 h 36"/>
                    <a:gd name="T30" fmla="*/ 30 w 32"/>
                    <a:gd name="T31" fmla="*/ 13 h 36"/>
                    <a:gd name="T32" fmla="*/ 29 w 32"/>
                    <a:gd name="T33" fmla="*/ 12 h 36"/>
                    <a:gd name="T34" fmla="*/ 28 w 32"/>
                    <a:gd name="T35" fmla="*/ 11 h 36"/>
                    <a:gd name="T36" fmla="*/ 28 w 32"/>
                    <a:gd name="T37" fmla="*/ 10 h 36"/>
                    <a:gd name="T38" fmla="*/ 28 w 32"/>
                    <a:gd name="T39" fmla="*/ 9 h 36"/>
                    <a:gd name="T40" fmla="*/ 29 w 32"/>
                    <a:gd name="T41" fmla="*/ 8 h 36"/>
                    <a:gd name="T42" fmla="*/ 30 w 32"/>
                    <a:gd name="T43" fmla="*/ 8 h 36"/>
                    <a:gd name="T44" fmla="*/ 30 w 32"/>
                    <a:gd name="T45" fmla="*/ 6 h 36"/>
                    <a:gd name="T46" fmla="*/ 31 w 32"/>
                    <a:gd name="T47" fmla="*/ 6 h 36"/>
                    <a:gd name="T48" fmla="*/ 32 w 32"/>
                    <a:gd name="T49" fmla="*/ 4 h 36"/>
                    <a:gd name="T50" fmla="*/ 32 w 32"/>
                    <a:gd name="T51" fmla="*/ 4 h 36"/>
                    <a:gd name="T52" fmla="*/ 31 w 32"/>
                    <a:gd name="T53" fmla="*/ 2 h 36"/>
                    <a:gd name="T54" fmla="*/ 30 w 32"/>
                    <a:gd name="T55" fmla="*/ 2 h 36"/>
                    <a:gd name="T56" fmla="*/ 30 w 32"/>
                    <a:gd name="T57" fmla="*/ 2 h 36"/>
                    <a:gd name="T58" fmla="*/ 29 w 32"/>
                    <a:gd name="T59" fmla="*/ 1 h 36"/>
                    <a:gd name="T60" fmla="*/ 29 w 32"/>
                    <a:gd name="T61" fmla="*/ 0 h 36"/>
                    <a:gd name="T62" fmla="*/ 28 w 32"/>
                    <a:gd name="T63" fmla="*/ 1 h 36"/>
                    <a:gd name="T64" fmla="*/ 28 w 32"/>
                    <a:gd name="T65" fmla="*/ 4 h 36"/>
                    <a:gd name="T66" fmla="*/ 27 w 32"/>
                    <a:gd name="T67" fmla="*/ 7 h 36"/>
                    <a:gd name="T68" fmla="*/ 26 w 32"/>
                    <a:gd name="T69" fmla="*/ 8 h 36"/>
                    <a:gd name="T70" fmla="*/ 24 w 32"/>
                    <a:gd name="T71" fmla="*/ 9 h 36"/>
                    <a:gd name="T72" fmla="*/ 23 w 32"/>
                    <a:gd name="T73" fmla="*/ 11 h 36"/>
                    <a:gd name="T74" fmla="*/ 22 w 32"/>
                    <a:gd name="T75" fmla="*/ 15 h 36"/>
                    <a:gd name="T76" fmla="*/ 20 w 32"/>
                    <a:gd name="T77" fmla="*/ 19 h 36"/>
                    <a:gd name="T78" fmla="*/ 19 w 32"/>
                    <a:gd name="T79" fmla="*/ 20 h 36"/>
                    <a:gd name="T80" fmla="*/ 18 w 32"/>
                    <a:gd name="T81" fmla="*/ 21 h 36"/>
                    <a:gd name="T82" fmla="*/ 15 w 32"/>
                    <a:gd name="T83" fmla="*/ 22 h 36"/>
                    <a:gd name="T84" fmla="*/ 15 w 32"/>
                    <a:gd name="T85" fmla="*/ 23 h 36"/>
                    <a:gd name="T86" fmla="*/ 14 w 32"/>
                    <a:gd name="T87" fmla="*/ 24 h 36"/>
                    <a:gd name="T88" fmla="*/ 12 w 32"/>
                    <a:gd name="T89" fmla="*/ 26 h 36"/>
                    <a:gd name="T90" fmla="*/ 11 w 32"/>
                    <a:gd name="T91" fmla="*/ 27 h 36"/>
                    <a:gd name="T92" fmla="*/ 9 w 32"/>
                    <a:gd name="T93" fmla="*/ 27 h 36"/>
                    <a:gd name="T94" fmla="*/ 8 w 32"/>
                    <a:gd name="T95" fmla="*/ 28 h 36"/>
                    <a:gd name="T96" fmla="*/ 6 w 32"/>
                    <a:gd name="T97" fmla="*/ 30 h 36"/>
                    <a:gd name="T98" fmla="*/ 4 w 32"/>
                    <a:gd name="T99" fmla="*/ 31 h 36"/>
                    <a:gd name="T100" fmla="*/ 2 w 32"/>
                    <a:gd name="T101" fmla="*/ 31 h 36"/>
                    <a:gd name="T102" fmla="*/ 0 w 32"/>
                    <a:gd name="T103" fmla="*/ 33 h 36"/>
                    <a:gd name="T104" fmla="*/ 0 w 32"/>
                    <a:gd name="T105" fmla="*/ 34 h 36"/>
                    <a:gd name="T106" fmla="*/ 2 w 32"/>
                    <a:gd name="T107" fmla="*/ 34 h 36"/>
                    <a:gd name="T108" fmla="*/ 2 w 32"/>
                    <a:gd name="T109" fmla="*/ 35 h 36"/>
                    <a:gd name="T110" fmla="*/ 2 w 32"/>
                    <a:gd name="T111" fmla="*/ 36 h 36"/>
                    <a:gd name="T112" fmla="*/ 4 w 32"/>
                    <a:gd name="T113" fmla="*/ 35 h 36"/>
                    <a:gd name="T114" fmla="*/ 5 w 32"/>
                    <a:gd name="T115" fmla="*/ 34 h 36"/>
                    <a:gd name="T116" fmla="*/ 6 w 32"/>
                    <a:gd name="T117" fmla="*/ 33 h 36"/>
                    <a:gd name="T118" fmla="*/ 7 w 32"/>
                    <a:gd name="T119" fmla="*/ 32 h 36"/>
                    <a:gd name="T120" fmla="*/ 9 w 32"/>
                    <a:gd name="T121" fmla="*/ 32 h 36"/>
                    <a:gd name="T122" fmla="*/ 10 w 32"/>
                    <a:gd name="T123" fmla="*/ 31 h 36"/>
                    <a:gd name="T124" fmla="*/ 11 w 32"/>
                    <a:gd name="T125"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36">
                      <a:moveTo>
                        <a:pt x="12" y="30"/>
                      </a:moveTo>
                      <a:cubicBezTo>
                        <a:pt x="12" y="29"/>
                        <a:pt x="12" y="29"/>
                        <a:pt x="12" y="29"/>
                      </a:cubicBezTo>
                      <a:cubicBezTo>
                        <a:pt x="13" y="29"/>
                        <a:pt x="13" y="29"/>
                        <a:pt x="13" y="29"/>
                      </a:cubicBezTo>
                      <a:cubicBezTo>
                        <a:pt x="13" y="29"/>
                        <a:pt x="13" y="29"/>
                        <a:pt x="13" y="29"/>
                      </a:cubicBezTo>
                      <a:cubicBezTo>
                        <a:pt x="13" y="29"/>
                        <a:pt x="13" y="28"/>
                        <a:pt x="13" y="28"/>
                      </a:cubicBezTo>
                      <a:cubicBezTo>
                        <a:pt x="13" y="28"/>
                        <a:pt x="13" y="28"/>
                        <a:pt x="13" y="28"/>
                      </a:cubicBezTo>
                      <a:cubicBezTo>
                        <a:pt x="13" y="28"/>
                        <a:pt x="13" y="28"/>
                        <a:pt x="13" y="28"/>
                      </a:cubicBezTo>
                      <a:cubicBezTo>
                        <a:pt x="14" y="28"/>
                        <a:pt x="14" y="28"/>
                        <a:pt x="14" y="28"/>
                      </a:cubicBezTo>
                      <a:cubicBezTo>
                        <a:pt x="14" y="27"/>
                        <a:pt x="14" y="27"/>
                        <a:pt x="14" y="27"/>
                      </a:cubicBezTo>
                      <a:cubicBezTo>
                        <a:pt x="14" y="27"/>
                        <a:pt x="14" y="27"/>
                        <a:pt x="14" y="27"/>
                      </a:cubicBezTo>
                      <a:cubicBezTo>
                        <a:pt x="14" y="27"/>
                        <a:pt x="14" y="27"/>
                        <a:pt x="14" y="27"/>
                      </a:cubicBezTo>
                      <a:cubicBezTo>
                        <a:pt x="14" y="27"/>
                        <a:pt x="14" y="27"/>
                        <a:pt x="14" y="26"/>
                      </a:cubicBezTo>
                      <a:cubicBezTo>
                        <a:pt x="14" y="26"/>
                        <a:pt x="15" y="26"/>
                        <a:pt x="15" y="26"/>
                      </a:cubicBezTo>
                      <a:cubicBezTo>
                        <a:pt x="15" y="26"/>
                        <a:pt x="15" y="26"/>
                        <a:pt x="15" y="26"/>
                      </a:cubicBezTo>
                      <a:cubicBezTo>
                        <a:pt x="15" y="26"/>
                        <a:pt x="15" y="26"/>
                        <a:pt x="15" y="26"/>
                      </a:cubicBezTo>
                      <a:cubicBezTo>
                        <a:pt x="16" y="26"/>
                        <a:pt x="16" y="26"/>
                        <a:pt x="16" y="26"/>
                      </a:cubicBezTo>
                      <a:cubicBezTo>
                        <a:pt x="16" y="26"/>
                        <a:pt x="16" y="26"/>
                        <a:pt x="16" y="26"/>
                      </a:cubicBezTo>
                      <a:cubicBezTo>
                        <a:pt x="16" y="26"/>
                        <a:pt x="16" y="25"/>
                        <a:pt x="16" y="25"/>
                      </a:cubicBezTo>
                      <a:cubicBezTo>
                        <a:pt x="17" y="25"/>
                        <a:pt x="17" y="25"/>
                        <a:pt x="17" y="25"/>
                      </a:cubicBezTo>
                      <a:cubicBezTo>
                        <a:pt x="17" y="25"/>
                        <a:pt x="17" y="25"/>
                        <a:pt x="17" y="25"/>
                      </a:cubicBezTo>
                      <a:cubicBezTo>
                        <a:pt x="18" y="25"/>
                        <a:pt x="18" y="25"/>
                        <a:pt x="18" y="25"/>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20" y="23"/>
                        <a:pt x="20" y="23"/>
                        <a:pt x="20" y="23"/>
                      </a:cubicBezTo>
                      <a:cubicBezTo>
                        <a:pt x="20" y="23"/>
                        <a:pt x="20" y="23"/>
                        <a:pt x="20" y="23"/>
                      </a:cubicBezTo>
                      <a:cubicBezTo>
                        <a:pt x="21" y="22"/>
                        <a:pt x="21" y="22"/>
                        <a:pt x="21" y="22"/>
                      </a:cubicBezTo>
                      <a:cubicBezTo>
                        <a:pt x="22" y="22"/>
                        <a:pt x="22" y="22"/>
                        <a:pt x="22" y="22"/>
                      </a:cubicBezTo>
                      <a:cubicBezTo>
                        <a:pt x="22" y="22"/>
                        <a:pt x="22" y="22"/>
                        <a:pt x="22" y="22"/>
                      </a:cubicBezTo>
                      <a:cubicBezTo>
                        <a:pt x="22" y="21"/>
                        <a:pt x="22" y="21"/>
                        <a:pt x="22" y="21"/>
                      </a:cubicBezTo>
                      <a:cubicBezTo>
                        <a:pt x="23" y="20"/>
                        <a:pt x="23" y="20"/>
                        <a:pt x="23" y="20"/>
                      </a:cubicBezTo>
                      <a:cubicBezTo>
                        <a:pt x="23" y="20"/>
                        <a:pt x="23" y="20"/>
                        <a:pt x="23" y="20"/>
                      </a:cubicBezTo>
                      <a:cubicBezTo>
                        <a:pt x="23" y="20"/>
                        <a:pt x="23" y="20"/>
                        <a:pt x="23" y="20"/>
                      </a:cubicBezTo>
                      <a:cubicBezTo>
                        <a:pt x="24" y="20"/>
                        <a:pt x="24" y="20"/>
                        <a:pt x="24" y="20"/>
                      </a:cubicBezTo>
                      <a:cubicBezTo>
                        <a:pt x="25" y="20"/>
                        <a:pt x="25" y="20"/>
                        <a:pt x="25" y="20"/>
                      </a:cubicBezTo>
                      <a:cubicBezTo>
                        <a:pt x="25" y="20"/>
                        <a:pt x="25" y="20"/>
                        <a:pt x="25" y="20"/>
                      </a:cubicBezTo>
                      <a:cubicBezTo>
                        <a:pt x="25" y="20"/>
                        <a:pt x="25" y="20"/>
                        <a:pt x="25" y="20"/>
                      </a:cubicBezTo>
                      <a:cubicBezTo>
                        <a:pt x="26" y="20"/>
                        <a:pt x="26" y="20"/>
                        <a:pt x="26" y="20"/>
                      </a:cubicBezTo>
                      <a:cubicBezTo>
                        <a:pt x="26" y="20"/>
                        <a:pt x="26" y="20"/>
                        <a:pt x="26" y="20"/>
                      </a:cubicBezTo>
                      <a:cubicBezTo>
                        <a:pt x="26" y="19"/>
                        <a:pt x="26" y="19"/>
                        <a:pt x="26" y="19"/>
                      </a:cubicBezTo>
                      <a:cubicBezTo>
                        <a:pt x="26" y="19"/>
                        <a:pt x="26" y="19"/>
                        <a:pt x="26" y="19"/>
                      </a:cubicBezTo>
                      <a:cubicBezTo>
                        <a:pt x="27" y="19"/>
                        <a:pt x="27" y="19"/>
                        <a:pt x="27" y="19"/>
                      </a:cubicBezTo>
                      <a:cubicBezTo>
                        <a:pt x="27" y="18"/>
                        <a:pt x="27" y="18"/>
                        <a:pt x="27" y="18"/>
                      </a:cubicBezTo>
                      <a:cubicBezTo>
                        <a:pt x="27" y="18"/>
                        <a:pt x="27" y="18"/>
                        <a:pt x="27" y="18"/>
                      </a:cubicBezTo>
                      <a:cubicBezTo>
                        <a:pt x="27" y="18"/>
                        <a:pt x="27" y="17"/>
                        <a:pt x="27" y="17"/>
                      </a:cubicBezTo>
                      <a:cubicBezTo>
                        <a:pt x="28" y="17"/>
                        <a:pt x="28" y="17"/>
                        <a:pt x="28" y="17"/>
                      </a:cubicBezTo>
                      <a:cubicBezTo>
                        <a:pt x="28" y="17"/>
                        <a:pt x="28" y="17"/>
                        <a:pt x="28" y="17"/>
                      </a:cubicBezTo>
                      <a:cubicBezTo>
                        <a:pt x="28" y="17"/>
                        <a:pt x="28" y="17"/>
                        <a:pt x="28" y="17"/>
                      </a:cubicBezTo>
                      <a:cubicBezTo>
                        <a:pt x="29" y="16"/>
                        <a:pt x="29" y="16"/>
                        <a:pt x="29" y="16"/>
                      </a:cubicBezTo>
                      <a:cubicBezTo>
                        <a:pt x="29" y="16"/>
                        <a:pt x="29" y="16"/>
                        <a:pt x="29" y="16"/>
                      </a:cubicBezTo>
                      <a:cubicBezTo>
                        <a:pt x="29" y="16"/>
                        <a:pt x="29" y="16"/>
                        <a:pt x="29" y="16"/>
                      </a:cubicBezTo>
                      <a:cubicBezTo>
                        <a:pt x="30" y="16"/>
                        <a:pt x="30" y="16"/>
                        <a:pt x="30" y="16"/>
                      </a:cubicBezTo>
                      <a:cubicBezTo>
                        <a:pt x="30" y="16"/>
                        <a:pt x="30" y="15"/>
                        <a:pt x="30" y="15"/>
                      </a:cubicBezTo>
                      <a:cubicBezTo>
                        <a:pt x="30" y="15"/>
                        <a:pt x="30" y="15"/>
                        <a:pt x="30" y="15"/>
                      </a:cubicBezTo>
                      <a:cubicBezTo>
                        <a:pt x="30" y="15"/>
                        <a:pt x="31" y="15"/>
                        <a:pt x="31" y="15"/>
                      </a:cubicBezTo>
                      <a:cubicBezTo>
                        <a:pt x="31" y="15"/>
                        <a:pt x="31" y="15"/>
                        <a:pt x="31" y="15"/>
                      </a:cubicBezTo>
                      <a:cubicBezTo>
                        <a:pt x="31" y="15"/>
                        <a:pt x="31" y="14"/>
                        <a:pt x="31" y="14"/>
                      </a:cubicBezTo>
                      <a:cubicBezTo>
                        <a:pt x="31" y="14"/>
                        <a:pt x="30" y="14"/>
                        <a:pt x="30" y="14"/>
                      </a:cubicBezTo>
                      <a:cubicBezTo>
                        <a:pt x="30" y="14"/>
                        <a:pt x="30" y="14"/>
                        <a:pt x="30" y="14"/>
                      </a:cubicBezTo>
                      <a:cubicBezTo>
                        <a:pt x="30" y="14"/>
                        <a:pt x="30" y="14"/>
                        <a:pt x="30" y="14"/>
                      </a:cubicBezTo>
                      <a:cubicBezTo>
                        <a:pt x="30" y="13"/>
                        <a:pt x="30" y="13"/>
                        <a:pt x="30" y="13"/>
                      </a:cubicBezTo>
                      <a:cubicBezTo>
                        <a:pt x="30" y="13"/>
                        <a:pt x="30" y="13"/>
                        <a:pt x="30" y="13"/>
                      </a:cubicBezTo>
                      <a:cubicBezTo>
                        <a:pt x="30" y="13"/>
                        <a:pt x="30" y="13"/>
                        <a:pt x="30" y="13"/>
                      </a:cubicBezTo>
                      <a:cubicBezTo>
                        <a:pt x="29" y="13"/>
                        <a:pt x="29" y="13"/>
                        <a:pt x="29" y="13"/>
                      </a:cubicBezTo>
                      <a:cubicBezTo>
                        <a:pt x="29" y="13"/>
                        <a:pt x="29" y="12"/>
                        <a:pt x="29" y="12"/>
                      </a:cubicBezTo>
                      <a:cubicBezTo>
                        <a:pt x="29" y="12"/>
                        <a:pt x="29" y="12"/>
                        <a:pt x="29" y="12"/>
                      </a:cubicBezTo>
                      <a:cubicBezTo>
                        <a:pt x="29" y="12"/>
                        <a:pt x="28" y="12"/>
                        <a:pt x="28" y="12"/>
                      </a:cubicBezTo>
                      <a:cubicBezTo>
                        <a:pt x="28" y="12"/>
                        <a:pt x="28" y="12"/>
                        <a:pt x="28" y="12"/>
                      </a:cubicBezTo>
                      <a:cubicBezTo>
                        <a:pt x="28" y="12"/>
                        <a:pt x="28" y="12"/>
                        <a:pt x="28" y="12"/>
                      </a:cubicBezTo>
                      <a:cubicBezTo>
                        <a:pt x="28" y="12"/>
                        <a:pt x="28" y="12"/>
                        <a:pt x="28" y="11"/>
                      </a:cubicBezTo>
                      <a:cubicBezTo>
                        <a:pt x="28" y="11"/>
                        <a:pt x="28" y="11"/>
                        <a:pt x="28" y="11"/>
                      </a:cubicBezTo>
                      <a:cubicBezTo>
                        <a:pt x="28" y="11"/>
                        <a:pt x="28" y="11"/>
                        <a:pt x="28" y="11"/>
                      </a:cubicBezTo>
                      <a:cubicBezTo>
                        <a:pt x="28" y="11"/>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8" y="9"/>
                        <a:pt x="28" y="9"/>
                        <a:pt x="28" y="9"/>
                      </a:cubicBezTo>
                      <a:cubicBezTo>
                        <a:pt x="28" y="9"/>
                        <a:pt x="28" y="9"/>
                        <a:pt x="28" y="9"/>
                      </a:cubicBezTo>
                      <a:cubicBezTo>
                        <a:pt x="29" y="8"/>
                        <a:pt x="29" y="8"/>
                        <a:pt x="29" y="8"/>
                      </a:cubicBezTo>
                      <a:cubicBezTo>
                        <a:pt x="29" y="9"/>
                        <a:pt x="29" y="9"/>
                        <a:pt x="29" y="9"/>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7"/>
                        <a:pt x="30" y="7"/>
                        <a:pt x="30" y="7"/>
                      </a:cubicBezTo>
                      <a:cubicBezTo>
                        <a:pt x="30" y="7"/>
                        <a:pt x="30" y="7"/>
                        <a:pt x="30" y="7"/>
                      </a:cubicBezTo>
                      <a:cubicBezTo>
                        <a:pt x="30" y="6"/>
                        <a:pt x="30" y="6"/>
                        <a:pt x="30" y="6"/>
                      </a:cubicBezTo>
                      <a:cubicBezTo>
                        <a:pt x="30" y="6"/>
                        <a:pt x="30" y="6"/>
                        <a:pt x="30" y="6"/>
                      </a:cubicBezTo>
                      <a:cubicBezTo>
                        <a:pt x="30" y="6"/>
                        <a:pt x="30" y="6"/>
                        <a:pt x="30" y="6"/>
                      </a:cubicBezTo>
                      <a:cubicBezTo>
                        <a:pt x="30" y="6"/>
                        <a:pt x="31" y="6"/>
                        <a:pt x="31" y="6"/>
                      </a:cubicBezTo>
                      <a:cubicBezTo>
                        <a:pt x="31" y="6"/>
                        <a:pt x="31" y="6"/>
                        <a:pt x="31" y="6"/>
                      </a:cubicBezTo>
                      <a:cubicBezTo>
                        <a:pt x="31" y="6"/>
                        <a:pt x="31" y="6"/>
                        <a:pt x="31" y="6"/>
                      </a:cubicBezTo>
                      <a:cubicBezTo>
                        <a:pt x="31" y="6"/>
                        <a:pt x="32" y="5"/>
                        <a:pt x="32" y="5"/>
                      </a:cubicBezTo>
                      <a:cubicBezTo>
                        <a:pt x="32" y="5"/>
                        <a:pt x="32" y="5"/>
                        <a:pt x="32" y="5"/>
                      </a:cubicBezTo>
                      <a:cubicBezTo>
                        <a:pt x="32" y="5"/>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3"/>
                        <a:pt x="32" y="3"/>
                      </a:cubicBezTo>
                      <a:cubicBezTo>
                        <a:pt x="32" y="3"/>
                        <a:pt x="31" y="3"/>
                        <a:pt x="31" y="3"/>
                      </a:cubicBezTo>
                      <a:cubicBezTo>
                        <a:pt x="31" y="3"/>
                        <a:pt x="31" y="3"/>
                        <a:pt x="31" y="3"/>
                      </a:cubicBezTo>
                      <a:cubicBezTo>
                        <a:pt x="31" y="3"/>
                        <a:pt x="31" y="2"/>
                        <a:pt x="31" y="2"/>
                      </a:cubicBezTo>
                      <a:cubicBezTo>
                        <a:pt x="31" y="2"/>
                        <a:pt x="31" y="2"/>
                        <a:pt x="31" y="2"/>
                      </a:cubicBezTo>
                      <a:cubicBezTo>
                        <a:pt x="31"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1"/>
                        <a:pt x="30" y="1"/>
                      </a:cubicBezTo>
                      <a:cubicBezTo>
                        <a:pt x="30" y="1"/>
                        <a:pt x="30" y="1"/>
                        <a:pt x="30" y="1"/>
                      </a:cubicBezTo>
                      <a:cubicBezTo>
                        <a:pt x="30" y="1"/>
                        <a:pt x="30" y="1"/>
                        <a:pt x="30" y="1"/>
                      </a:cubicBezTo>
                      <a:cubicBezTo>
                        <a:pt x="30" y="1"/>
                        <a:pt x="29" y="1"/>
                        <a:pt x="29" y="1"/>
                      </a:cubicBezTo>
                      <a:cubicBezTo>
                        <a:pt x="29" y="1"/>
                        <a:pt x="29" y="1"/>
                        <a:pt x="29" y="1"/>
                      </a:cubicBezTo>
                      <a:cubicBezTo>
                        <a:pt x="29" y="1"/>
                        <a:pt x="29" y="1"/>
                        <a:pt x="29" y="1"/>
                      </a:cubicBezTo>
                      <a:cubicBezTo>
                        <a:pt x="29" y="1"/>
                        <a:pt x="29" y="1"/>
                        <a:pt x="29" y="1"/>
                      </a:cubicBezTo>
                      <a:cubicBezTo>
                        <a:pt x="29" y="1"/>
                        <a:pt x="29" y="0"/>
                        <a:pt x="29" y="0"/>
                      </a:cubicBezTo>
                      <a:cubicBezTo>
                        <a:pt x="29" y="0"/>
                        <a:pt x="29" y="0"/>
                        <a:pt x="29" y="0"/>
                      </a:cubicBezTo>
                      <a:cubicBezTo>
                        <a:pt x="29" y="0"/>
                        <a:pt x="29" y="0"/>
                        <a:pt x="29" y="0"/>
                      </a:cubicBezTo>
                      <a:cubicBezTo>
                        <a:pt x="28" y="1"/>
                        <a:pt x="28" y="1"/>
                        <a:pt x="28" y="1"/>
                      </a:cubicBezTo>
                      <a:cubicBezTo>
                        <a:pt x="28" y="1"/>
                        <a:pt x="28" y="1"/>
                        <a:pt x="28" y="1"/>
                      </a:cubicBezTo>
                      <a:cubicBezTo>
                        <a:pt x="28" y="1"/>
                        <a:pt x="28" y="1"/>
                        <a:pt x="28" y="1"/>
                      </a:cubicBezTo>
                      <a:cubicBezTo>
                        <a:pt x="28" y="2"/>
                        <a:pt x="28" y="2"/>
                        <a:pt x="28" y="2"/>
                      </a:cubicBezTo>
                      <a:cubicBezTo>
                        <a:pt x="28" y="3"/>
                        <a:pt x="28" y="3"/>
                        <a:pt x="28" y="3"/>
                      </a:cubicBezTo>
                      <a:cubicBezTo>
                        <a:pt x="28" y="4"/>
                        <a:pt x="28" y="4"/>
                        <a:pt x="28" y="4"/>
                      </a:cubicBezTo>
                      <a:cubicBezTo>
                        <a:pt x="28" y="4"/>
                        <a:pt x="28" y="5"/>
                        <a:pt x="28" y="5"/>
                      </a:cubicBezTo>
                      <a:cubicBezTo>
                        <a:pt x="28" y="5"/>
                        <a:pt x="28" y="5"/>
                        <a:pt x="28" y="5"/>
                      </a:cubicBezTo>
                      <a:cubicBezTo>
                        <a:pt x="28" y="5"/>
                        <a:pt x="28" y="5"/>
                        <a:pt x="28" y="5"/>
                      </a:cubicBezTo>
                      <a:cubicBezTo>
                        <a:pt x="28" y="6"/>
                        <a:pt x="27" y="6"/>
                        <a:pt x="27" y="7"/>
                      </a:cubicBezTo>
                      <a:cubicBezTo>
                        <a:pt x="27" y="7"/>
                        <a:pt x="27" y="7"/>
                        <a:pt x="27" y="8"/>
                      </a:cubicBezTo>
                      <a:cubicBezTo>
                        <a:pt x="27" y="8"/>
                        <a:pt x="27" y="8"/>
                        <a:pt x="27" y="8"/>
                      </a:cubicBezTo>
                      <a:cubicBezTo>
                        <a:pt x="26" y="8"/>
                        <a:pt x="26" y="8"/>
                        <a:pt x="26" y="8"/>
                      </a:cubicBezTo>
                      <a:cubicBezTo>
                        <a:pt x="26" y="8"/>
                        <a:pt x="26" y="8"/>
                        <a:pt x="26" y="8"/>
                      </a:cubicBezTo>
                      <a:cubicBezTo>
                        <a:pt x="26" y="9"/>
                        <a:pt x="25" y="9"/>
                        <a:pt x="25" y="9"/>
                      </a:cubicBezTo>
                      <a:cubicBezTo>
                        <a:pt x="25" y="9"/>
                        <a:pt x="25" y="9"/>
                        <a:pt x="25" y="9"/>
                      </a:cubicBezTo>
                      <a:cubicBezTo>
                        <a:pt x="25" y="9"/>
                        <a:pt x="25" y="9"/>
                        <a:pt x="24" y="9"/>
                      </a:cubicBezTo>
                      <a:cubicBezTo>
                        <a:pt x="24" y="9"/>
                        <a:pt x="24" y="9"/>
                        <a:pt x="24" y="9"/>
                      </a:cubicBezTo>
                      <a:cubicBezTo>
                        <a:pt x="24" y="9"/>
                        <a:pt x="24" y="9"/>
                        <a:pt x="24" y="9"/>
                      </a:cubicBezTo>
                      <a:cubicBezTo>
                        <a:pt x="24" y="9"/>
                        <a:pt x="24" y="10"/>
                        <a:pt x="24" y="10"/>
                      </a:cubicBezTo>
                      <a:cubicBezTo>
                        <a:pt x="24" y="10"/>
                        <a:pt x="24" y="10"/>
                        <a:pt x="24" y="10"/>
                      </a:cubicBezTo>
                      <a:cubicBezTo>
                        <a:pt x="24" y="10"/>
                        <a:pt x="23" y="11"/>
                        <a:pt x="23" y="11"/>
                      </a:cubicBezTo>
                      <a:cubicBezTo>
                        <a:pt x="23" y="11"/>
                        <a:pt x="23" y="11"/>
                        <a:pt x="23" y="11"/>
                      </a:cubicBezTo>
                      <a:cubicBezTo>
                        <a:pt x="23" y="12"/>
                        <a:pt x="23" y="12"/>
                        <a:pt x="23" y="13"/>
                      </a:cubicBezTo>
                      <a:cubicBezTo>
                        <a:pt x="23" y="13"/>
                        <a:pt x="23" y="14"/>
                        <a:pt x="23" y="14"/>
                      </a:cubicBezTo>
                      <a:cubicBezTo>
                        <a:pt x="22" y="14"/>
                        <a:pt x="22" y="15"/>
                        <a:pt x="22" y="15"/>
                      </a:cubicBezTo>
                      <a:cubicBezTo>
                        <a:pt x="22" y="15"/>
                        <a:pt x="22" y="15"/>
                        <a:pt x="22" y="15"/>
                      </a:cubicBezTo>
                      <a:cubicBezTo>
                        <a:pt x="22" y="16"/>
                        <a:pt x="22" y="16"/>
                        <a:pt x="22" y="16"/>
                      </a:cubicBezTo>
                      <a:cubicBezTo>
                        <a:pt x="22" y="17"/>
                        <a:pt x="21" y="17"/>
                        <a:pt x="21" y="18"/>
                      </a:cubicBezTo>
                      <a:cubicBezTo>
                        <a:pt x="20" y="18"/>
                        <a:pt x="20" y="19"/>
                        <a:pt x="20" y="19"/>
                      </a:cubicBezTo>
                      <a:cubicBezTo>
                        <a:pt x="20" y="19"/>
                        <a:pt x="20" y="19"/>
                        <a:pt x="19" y="19"/>
                      </a:cubicBezTo>
                      <a:cubicBezTo>
                        <a:pt x="19" y="19"/>
                        <a:pt x="19" y="19"/>
                        <a:pt x="19" y="19"/>
                      </a:cubicBezTo>
                      <a:cubicBezTo>
                        <a:pt x="19" y="19"/>
                        <a:pt x="19" y="19"/>
                        <a:pt x="19" y="19"/>
                      </a:cubicBezTo>
                      <a:cubicBezTo>
                        <a:pt x="19" y="19"/>
                        <a:pt x="19" y="20"/>
                        <a:pt x="19" y="20"/>
                      </a:cubicBezTo>
                      <a:cubicBezTo>
                        <a:pt x="19" y="20"/>
                        <a:pt x="19" y="20"/>
                        <a:pt x="19" y="20"/>
                      </a:cubicBezTo>
                      <a:cubicBezTo>
                        <a:pt x="19" y="20"/>
                        <a:pt x="19" y="20"/>
                        <a:pt x="19" y="20"/>
                      </a:cubicBezTo>
                      <a:cubicBezTo>
                        <a:pt x="19" y="20"/>
                        <a:pt x="18" y="20"/>
                        <a:pt x="18" y="21"/>
                      </a:cubicBezTo>
                      <a:cubicBezTo>
                        <a:pt x="18" y="21"/>
                        <a:pt x="18" y="21"/>
                        <a:pt x="18" y="21"/>
                      </a:cubicBezTo>
                      <a:cubicBezTo>
                        <a:pt x="18" y="21"/>
                        <a:pt x="17" y="21"/>
                        <a:pt x="17" y="21"/>
                      </a:cubicBezTo>
                      <a:cubicBezTo>
                        <a:pt x="17" y="21"/>
                        <a:pt x="16" y="21"/>
                        <a:pt x="16" y="22"/>
                      </a:cubicBezTo>
                      <a:cubicBezTo>
                        <a:pt x="16" y="22"/>
                        <a:pt x="16" y="22"/>
                        <a:pt x="16" y="22"/>
                      </a:cubicBezTo>
                      <a:cubicBezTo>
                        <a:pt x="16"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4" y="23"/>
                        <a:pt x="14" y="23"/>
                        <a:pt x="14" y="23"/>
                      </a:cubicBezTo>
                      <a:cubicBezTo>
                        <a:pt x="14" y="24"/>
                        <a:pt x="14" y="24"/>
                        <a:pt x="14" y="24"/>
                      </a:cubicBezTo>
                      <a:cubicBezTo>
                        <a:pt x="14" y="24"/>
                        <a:pt x="14" y="24"/>
                        <a:pt x="14" y="24"/>
                      </a:cubicBezTo>
                      <a:cubicBezTo>
                        <a:pt x="14" y="24"/>
                        <a:pt x="14" y="24"/>
                        <a:pt x="14" y="24"/>
                      </a:cubicBezTo>
                      <a:cubicBezTo>
                        <a:pt x="14" y="24"/>
                        <a:pt x="13" y="24"/>
                        <a:pt x="13" y="24"/>
                      </a:cubicBezTo>
                      <a:cubicBezTo>
                        <a:pt x="13" y="25"/>
                        <a:pt x="13" y="25"/>
                        <a:pt x="12" y="25"/>
                      </a:cubicBezTo>
                      <a:cubicBezTo>
                        <a:pt x="12" y="25"/>
                        <a:pt x="12" y="25"/>
                        <a:pt x="12" y="25"/>
                      </a:cubicBezTo>
                      <a:cubicBezTo>
                        <a:pt x="12" y="25"/>
                        <a:pt x="12" y="25"/>
                        <a:pt x="12" y="26"/>
                      </a:cubicBezTo>
                      <a:cubicBezTo>
                        <a:pt x="12" y="26"/>
                        <a:pt x="12" y="26"/>
                        <a:pt x="12" y="26"/>
                      </a:cubicBezTo>
                      <a:cubicBezTo>
                        <a:pt x="11" y="26"/>
                        <a:pt x="11" y="26"/>
                        <a:pt x="11" y="26"/>
                      </a:cubicBezTo>
                      <a:cubicBezTo>
                        <a:pt x="11" y="26"/>
                        <a:pt x="11" y="26"/>
                        <a:pt x="11" y="26"/>
                      </a:cubicBezTo>
                      <a:cubicBezTo>
                        <a:pt x="11" y="27"/>
                        <a:pt x="11" y="27"/>
                        <a:pt x="11" y="27"/>
                      </a:cubicBezTo>
                      <a:cubicBezTo>
                        <a:pt x="11" y="27"/>
                        <a:pt x="10" y="27"/>
                        <a:pt x="10" y="27"/>
                      </a:cubicBezTo>
                      <a:cubicBezTo>
                        <a:pt x="10" y="27"/>
                        <a:pt x="10" y="27"/>
                        <a:pt x="10" y="27"/>
                      </a:cubicBezTo>
                      <a:cubicBezTo>
                        <a:pt x="10" y="27"/>
                        <a:pt x="10" y="27"/>
                        <a:pt x="10" y="27"/>
                      </a:cubicBezTo>
                      <a:cubicBezTo>
                        <a:pt x="9" y="27"/>
                        <a:pt x="9" y="27"/>
                        <a:pt x="9" y="27"/>
                      </a:cubicBezTo>
                      <a:cubicBezTo>
                        <a:pt x="9" y="27"/>
                        <a:pt x="9" y="27"/>
                        <a:pt x="9" y="27"/>
                      </a:cubicBezTo>
                      <a:cubicBezTo>
                        <a:pt x="9" y="27"/>
                        <a:pt x="9" y="27"/>
                        <a:pt x="9" y="27"/>
                      </a:cubicBezTo>
                      <a:cubicBezTo>
                        <a:pt x="8" y="28"/>
                        <a:pt x="8" y="28"/>
                        <a:pt x="8" y="28"/>
                      </a:cubicBezTo>
                      <a:cubicBezTo>
                        <a:pt x="8" y="28"/>
                        <a:pt x="8" y="28"/>
                        <a:pt x="8" y="28"/>
                      </a:cubicBezTo>
                      <a:cubicBezTo>
                        <a:pt x="8" y="28"/>
                        <a:pt x="7" y="28"/>
                        <a:pt x="7" y="28"/>
                      </a:cubicBezTo>
                      <a:cubicBezTo>
                        <a:pt x="7" y="29"/>
                        <a:pt x="7" y="29"/>
                        <a:pt x="7" y="29"/>
                      </a:cubicBezTo>
                      <a:cubicBezTo>
                        <a:pt x="6" y="29"/>
                        <a:pt x="6" y="29"/>
                        <a:pt x="6" y="29"/>
                      </a:cubicBezTo>
                      <a:cubicBezTo>
                        <a:pt x="6" y="29"/>
                        <a:pt x="6" y="30"/>
                        <a:pt x="6" y="30"/>
                      </a:cubicBezTo>
                      <a:cubicBezTo>
                        <a:pt x="6" y="30"/>
                        <a:pt x="6" y="30"/>
                        <a:pt x="6" y="30"/>
                      </a:cubicBezTo>
                      <a:cubicBezTo>
                        <a:pt x="6" y="30"/>
                        <a:pt x="6" y="30"/>
                        <a:pt x="6" y="30"/>
                      </a:cubicBezTo>
                      <a:cubicBezTo>
                        <a:pt x="5" y="30"/>
                        <a:pt x="5" y="30"/>
                        <a:pt x="5" y="30"/>
                      </a:cubicBezTo>
                      <a:cubicBezTo>
                        <a:pt x="5" y="30"/>
                        <a:pt x="5" y="31"/>
                        <a:pt x="4" y="31"/>
                      </a:cubicBezTo>
                      <a:cubicBezTo>
                        <a:pt x="4" y="31"/>
                        <a:pt x="4" y="31"/>
                        <a:pt x="4" y="31"/>
                      </a:cubicBezTo>
                      <a:cubicBezTo>
                        <a:pt x="4" y="31"/>
                        <a:pt x="4" y="31"/>
                        <a:pt x="4" y="31"/>
                      </a:cubicBezTo>
                      <a:cubicBezTo>
                        <a:pt x="3" y="30"/>
                        <a:pt x="3" y="30"/>
                        <a:pt x="3" y="31"/>
                      </a:cubicBezTo>
                      <a:cubicBezTo>
                        <a:pt x="3" y="31"/>
                        <a:pt x="3" y="31"/>
                        <a:pt x="2" y="31"/>
                      </a:cubicBezTo>
                      <a:cubicBezTo>
                        <a:pt x="2" y="31"/>
                        <a:pt x="2" y="31"/>
                        <a:pt x="1" y="31"/>
                      </a:cubicBezTo>
                      <a:cubicBezTo>
                        <a:pt x="1" y="32"/>
                        <a:pt x="2" y="32"/>
                        <a:pt x="1" y="32"/>
                      </a:cubicBezTo>
                      <a:cubicBezTo>
                        <a:pt x="1" y="32"/>
                        <a:pt x="1" y="32"/>
                        <a:pt x="1" y="33"/>
                      </a:cubicBezTo>
                      <a:cubicBezTo>
                        <a:pt x="0" y="33"/>
                        <a:pt x="0" y="33"/>
                        <a:pt x="0" y="33"/>
                      </a:cubicBezTo>
                      <a:cubicBezTo>
                        <a:pt x="0" y="33"/>
                        <a:pt x="0" y="33"/>
                        <a:pt x="0" y="33"/>
                      </a:cubicBezTo>
                      <a:cubicBezTo>
                        <a:pt x="0" y="33"/>
                        <a:pt x="0" y="34"/>
                        <a:pt x="0" y="34"/>
                      </a:cubicBezTo>
                      <a:cubicBezTo>
                        <a:pt x="0" y="34"/>
                        <a:pt x="0" y="34"/>
                        <a:pt x="0" y="34"/>
                      </a:cubicBezTo>
                      <a:cubicBezTo>
                        <a:pt x="0" y="34"/>
                        <a:pt x="0" y="34"/>
                        <a:pt x="0" y="34"/>
                      </a:cubicBezTo>
                      <a:cubicBezTo>
                        <a:pt x="1" y="33"/>
                        <a:pt x="1" y="33"/>
                        <a:pt x="1" y="33"/>
                      </a:cubicBezTo>
                      <a:cubicBezTo>
                        <a:pt x="1" y="33"/>
                        <a:pt x="1" y="34"/>
                        <a:pt x="1" y="34"/>
                      </a:cubicBezTo>
                      <a:cubicBezTo>
                        <a:pt x="1" y="34"/>
                        <a:pt x="1" y="34"/>
                        <a:pt x="1" y="34"/>
                      </a:cubicBezTo>
                      <a:cubicBezTo>
                        <a:pt x="2" y="34"/>
                        <a:pt x="2" y="34"/>
                        <a:pt x="2" y="34"/>
                      </a:cubicBezTo>
                      <a:cubicBezTo>
                        <a:pt x="2" y="34"/>
                        <a:pt x="2" y="34"/>
                        <a:pt x="2" y="34"/>
                      </a:cubicBezTo>
                      <a:cubicBezTo>
                        <a:pt x="2" y="34"/>
                        <a:pt x="2" y="35"/>
                        <a:pt x="2" y="35"/>
                      </a:cubicBezTo>
                      <a:cubicBezTo>
                        <a:pt x="2" y="35"/>
                        <a:pt x="2" y="35"/>
                        <a:pt x="2" y="35"/>
                      </a:cubicBezTo>
                      <a:cubicBezTo>
                        <a:pt x="2" y="35"/>
                        <a:pt x="2" y="35"/>
                        <a:pt x="2" y="35"/>
                      </a:cubicBezTo>
                      <a:cubicBezTo>
                        <a:pt x="2" y="35"/>
                        <a:pt x="1" y="36"/>
                        <a:pt x="1" y="36"/>
                      </a:cubicBezTo>
                      <a:cubicBezTo>
                        <a:pt x="1" y="36"/>
                        <a:pt x="1" y="36"/>
                        <a:pt x="1" y="36"/>
                      </a:cubicBezTo>
                      <a:cubicBezTo>
                        <a:pt x="2" y="36"/>
                        <a:pt x="2" y="36"/>
                        <a:pt x="2" y="36"/>
                      </a:cubicBezTo>
                      <a:cubicBezTo>
                        <a:pt x="2" y="36"/>
                        <a:pt x="2" y="36"/>
                        <a:pt x="2" y="36"/>
                      </a:cubicBezTo>
                      <a:cubicBezTo>
                        <a:pt x="2" y="36"/>
                        <a:pt x="3" y="36"/>
                        <a:pt x="3" y="36"/>
                      </a:cubicBezTo>
                      <a:cubicBezTo>
                        <a:pt x="3" y="35"/>
                        <a:pt x="3" y="35"/>
                        <a:pt x="3" y="35"/>
                      </a:cubicBezTo>
                      <a:cubicBezTo>
                        <a:pt x="3" y="35"/>
                        <a:pt x="4" y="35"/>
                        <a:pt x="4" y="35"/>
                      </a:cubicBezTo>
                      <a:cubicBezTo>
                        <a:pt x="4" y="35"/>
                        <a:pt x="4" y="35"/>
                        <a:pt x="4" y="35"/>
                      </a:cubicBezTo>
                      <a:cubicBezTo>
                        <a:pt x="4" y="35"/>
                        <a:pt x="4" y="35"/>
                        <a:pt x="4" y="35"/>
                      </a:cubicBezTo>
                      <a:cubicBezTo>
                        <a:pt x="4" y="35"/>
                        <a:pt x="4" y="35"/>
                        <a:pt x="4" y="35"/>
                      </a:cubicBezTo>
                      <a:cubicBezTo>
                        <a:pt x="5" y="35"/>
                        <a:pt x="5" y="35"/>
                        <a:pt x="5" y="35"/>
                      </a:cubicBezTo>
                      <a:cubicBezTo>
                        <a:pt x="5" y="35"/>
                        <a:pt x="5" y="34"/>
                        <a:pt x="5" y="34"/>
                      </a:cubicBezTo>
                      <a:cubicBezTo>
                        <a:pt x="5" y="34"/>
                        <a:pt x="5" y="34"/>
                        <a:pt x="5" y="34"/>
                      </a:cubicBezTo>
                      <a:cubicBezTo>
                        <a:pt x="5" y="33"/>
                        <a:pt x="5" y="33"/>
                        <a:pt x="5" y="33"/>
                      </a:cubicBezTo>
                      <a:cubicBezTo>
                        <a:pt x="5" y="33"/>
                        <a:pt x="5" y="33"/>
                        <a:pt x="5" y="33"/>
                      </a:cubicBezTo>
                      <a:cubicBezTo>
                        <a:pt x="5" y="33"/>
                        <a:pt x="6" y="33"/>
                        <a:pt x="6" y="33"/>
                      </a:cubicBezTo>
                      <a:cubicBezTo>
                        <a:pt x="6" y="33"/>
                        <a:pt x="6" y="32"/>
                        <a:pt x="6" y="32"/>
                      </a:cubicBezTo>
                      <a:cubicBezTo>
                        <a:pt x="6" y="32"/>
                        <a:pt x="6" y="32"/>
                        <a:pt x="6" y="32"/>
                      </a:cubicBezTo>
                      <a:cubicBezTo>
                        <a:pt x="7" y="32"/>
                        <a:pt x="7" y="32"/>
                        <a:pt x="7" y="32"/>
                      </a:cubicBezTo>
                      <a:cubicBezTo>
                        <a:pt x="7" y="32"/>
                        <a:pt x="7" y="32"/>
                        <a:pt x="7" y="32"/>
                      </a:cubicBezTo>
                      <a:cubicBezTo>
                        <a:pt x="7" y="32"/>
                        <a:pt x="7" y="32"/>
                        <a:pt x="7" y="32"/>
                      </a:cubicBezTo>
                      <a:cubicBezTo>
                        <a:pt x="8" y="32"/>
                        <a:pt x="8" y="32"/>
                        <a:pt x="8" y="32"/>
                      </a:cubicBezTo>
                      <a:cubicBezTo>
                        <a:pt x="8" y="31"/>
                        <a:pt x="8" y="31"/>
                        <a:pt x="8" y="31"/>
                      </a:cubicBezTo>
                      <a:cubicBezTo>
                        <a:pt x="9" y="32"/>
                        <a:pt x="9" y="32"/>
                        <a:pt x="9" y="32"/>
                      </a:cubicBezTo>
                      <a:cubicBezTo>
                        <a:pt x="9" y="32"/>
                        <a:pt x="9" y="32"/>
                        <a:pt x="9" y="32"/>
                      </a:cubicBezTo>
                      <a:cubicBezTo>
                        <a:pt x="9" y="31"/>
                        <a:pt x="9" y="31"/>
                        <a:pt x="9" y="31"/>
                      </a:cubicBezTo>
                      <a:cubicBezTo>
                        <a:pt x="10" y="31"/>
                        <a:pt x="10" y="31"/>
                        <a:pt x="10" y="31"/>
                      </a:cubicBezTo>
                      <a:cubicBezTo>
                        <a:pt x="10" y="31"/>
                        <a:pt x="10" y="31"/>
                        <a:pt x="10" y="31"/>
                      </a:cubicBezTo>
                      <a:cubicBezTo>
                        <a:pt x="10" y="31"/>
                        <a:pt x="10" y="31"/>
                        <a:pt x="10" y="31"/>
                      </a:cubicBezTo>
                      <a:cubicBezTo>
                        <a:pt x="10" y="30"/>
                        <a:pt x="10" y="30"/>
                        <a:pt x="10" y="30"/>
                      </a:cubicBezTo>
                      <a:cubicBezTo>
                        <a:pt x="11" y="30"/>
                        <a:pt x="11" y="30"/>
                        <a:pt x="11" y="30"/>
                      </a:cubicBezTo>
                      <a:cubicBezTo>
                        <a:pt x="11" y="30"/>
                        <a:pt x="11" y="30"/>
                        <a:pt x="11" y="30"/>
                      </a:cubicBezTo>
                      <a:lnTo>
                        <a:pt x="12" y="3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719">
                  <a:extLst>
                    <a:ext uri="{FF2B5EF4-FFF2-40B4-BE49-F238E27FC236}">
                      <a16:creationId xmlns:a16="http://schemas.microsoft.com/office/drawing/2014/main" id="{EC287C3B-F277-4CEB-82BA-7CB29EB13897}"/>
                    </a:ext>
                  </a:extLst>
                </p:cNvPr>
                <p:cNvSpPr>
                  <a:spLocks noEditPoints="1"/>
                </p:cNvSpPr>
                <p:nvPr/>
              </p:nvSpPr>
              <p:spPr bwMode="auto">
                <a:xfrm>
                  <a:off x="10307638" y="6162675"/>
                  <a:ext cx="50800" cy="36513"/>
                </a:xfrm>
                <a:custGeom>
                  <a:avLst/>
                  <a:gdLst>
                    <a:gd name="T0" fmla="*/ 2 w 12"/>
                    <a:gd name="T1" fmla="*/ 2 h 9"/>
                    <a:gd name="T2" fmla="*/ 2 w 12"/>
                    <a:gd name="T3" fmla="*/ 2 h 9"/>
                    <a:gd name="T4" fmla="*/ 2 w 12"/>
                    <a:gd name="T5" fmla="*/ 2 h 9"/>
                    <a:gd name="T6" fmla="*/ 10 w 12"/>
                    <a:gd name="T7" fmla="*/ 0 h 9"/>
                    <a:gd name="T8" fmla="*/ 10 w 12"/>
                    <a:gd name="T9" fmla="*/ 0 h 9"/>
                    <a:gd name="T10" fmla="*/ 9 w 12"/>
                    <a:gd name="T11" fmla="*/ 1 h 9"/>
                    <a:gd name="T12" fmla="*/ 9 w 12"/>
                    <a:gd name="T13" fmla="*/ 1 h 9"/>
                    <a:gd name="T14" fmla="*/ 9 w 12"/>
                    <a:gd name="T15" fmla="*/ 1 h 9"/>
                    <a:gd name="T16" fmla="*/ 8 w 12"/>
                    <a:gd name="T17" fmla="*/ 1 h 9"/>
                    <a:gd name="T18" fmla="*/ 8 w 12"/>
                    <a:gd name="T19" fmla="*/ 1 h 9"/>
                    <a:gd name="T20" fmla="*/ 8 w 12"/>
                    <a:gd name="T21" fmla="*/ 0 h 9"/>
                    <a:gd name="T22" fmla="*/ 7 w 12"/>
                    <a:gd name="T23" fmla="*/ 1 h 9"/>
                    <a:gd name="T24" fmla="*/ 7 w 12"/>
                    <a:gd name="T25" fmla="*/ 1 h 9"/>
                    <a:gd name="T26" fmla="*/ 6 w 12"/>
                    <a:gd name="T27" fmla="*/ 0 h 9"/>
                    <a:gd name="T28" fmla="*/ 6 w 12"/>
                    <a:gd name="T29" fmla="*/ 1 h 9"/>
                    <a:gd name="T30" fmla="*/ 5 w 12"/>
                    <a:gd name="T31" fmla="*/ 1 h 9"/>
                    <a:gd name="T32" fmla="*/ 5 w 12"/>
                    <a:gd name="T33" fmla="*/ 1 h 9"/>
                    <a:gd name="T34" fmla="*/ 4 w 12"/>
                    <a:gd name="T35" fmla="*/ 1 h 9"/>
                    <a:gd name="T36" fmla="*/ 4 w 12"/>
                    <a:gd name="T37" fmla="*/ 1 h 9"/>
                    <a:gd name="T38" fmla="*/ 4 w 12"/>
                    <a:gd name="T39" fmla="*/ 0 h 9"/>
                    <a:gd name="T40" fmla="*/ 3 w 12"/>
                    <a:gd name="T41" fmla="*/ 2 h 9"/>
                    <a:gd name="T42" fmla="*/ 2 w 12"/>
                    <a:gd name="T43" fmla="*/ 3 h 9"/>
                    <a:gd name="T44" fmla="*/ 2 w 12"/>
                    <a:gd name="T45" fmla="*/ 4 h 9"/>
                    <a:gd name="T46" fmla="*/ 2 w 12"/>
                    <a:gd name="T47" fmla="*/ 4 h 9"/>
                    <a:gd name="T48" fmla="*/ 1 w 12"/>
                    <a:gd name="T49" fmla="*/ 5 h 9"/>
                    <a:gd name="T50" fmla="*/ 0 w 12"/>
                    <a:gd name="T51" fmla="*/ 6 h 9"/>
                    <a:gd name="T52" fmla="*/ 0 w 12"/>
                    <a:gd name="T53" fmla="*/ 6 h 9"/>
                    <a:gd name="T54" fmla="*/ 2 w 12"/>
                    <a:gd name="T55" fmla="*/ 6 h 9"/>
                    <a:gd name="T56" fmla="*/ 1 w 12"/>
                    <a:gd name="T57" fmla="*/ 6 h 9"/>
                    <a:gd name="T58" fmla="*/ 2 w 12"/>
                    <a:gd name="T59" fmla="*/ 5 h 9"/>
                    <a:gd name="T60" fmla="*/ 2 w 12"/>
                    <a:gd name="T61" fmla="*/ 5 h 9"/>
                    <a:gd name="T62" fmla="*/ 2 w 12"/>
                    <a:gd name="T63" fmla="*/ 6 h 9"/>
                    <a:gd name="T64" fmla="*/ 2 w 12"/>
                    <a:gd name="T65" fmla="*/ 7 h 9"/>
                    <a:gd name="T66" fmla="*/ 3 w 12"/>
                    <a:gd name="T67" fmla="*/ 7 h 9"/>
                    <a:gd name="T68" fmla="*/ 4 w 12"/>
                    <a:gd name="T69" fmla="*/ 6 h 9"/>
                    <a:gd name="T70" fmla="*/ 4 w 12"/>
                    <a:gd name="T71" fmla="*/ 7 h 9"/>
                    <a:gd name="T72" fmla="*/ 4 w 12"/>
                    <a:gd name="T73" fmla="*/ 7 h 9"/>
                    <a:gd name="T74" fmla="*/ 4 w 12"/>
                    <a:gd name="T75" fmla="*/ 8 h 9"/>
                    <a:gd name="T76" fmla="*/ 5 w 12"/>
                    <a:gd name="T77" fmla="*/ 9 h 9"/>
                    <a:gd name="T78" fmla="*/ 5 w 12"/>
                    <a:gd name="T79" fmla="*/ 8 h 9"/>
                    <a:gd name="T80" fmla="*/ 7 w 12"/>
                    <a:gd name="T81" fmla="*/ 7 h 9"/>
                    <a:gd name="T82" fmla="*/ 8 w 12"/>
                    <a:gd name="T83" fmla="*/ 6 h 9"/>
                    <a:gd name="T84" fmla="*/ 9 w 12"/>
                    <a:gd name="T85" fmla="*/ 5 h 9"/>
                    <a:gd name="T86" fmla="*/ 10 w 12"/>
                    <a:gd name="T87" fmla="*/ 4 h 9"/>
                    <a:gd name="T88" fmla="*/ 10 w 12"/>
                    <a:gd name="T89" fmla="*/ 3 h 9"/>
                    <a:gd name="T90" fmla="*/ 11 w 12"/>
                    <a:gd name="T91" fmla="*/ 2 h 9"/>
                    <a:gd name="T92" fmla="*/ 12 w 12"/>
                    <a:gd name="T93" fmla="*/ 0 h 9"/>
                    <a:gd name="T94" fmla="*/ 11 w 12"/>
                    <a:gd name="T9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9">
                      <a:moveTo>
                        <a:pt x="2" y="2"/>
                      </a:move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lose/>
                      <a:moveTo>
                        <a:pt x="10" y="0"/>
                      </a:moveTo>
                      <a:cubicBezTo>
                        <a:pt x="10" y="0"/>
                        <a:pt x="10" y="0"/>
                        <a:pt x="10" y="0"/>
                      </a:cubicBezTo>
                      <a:cubicBezTo>
                        <a:pt x="10" y="0"/>
                        <a:pt x="10" y="0"/>
                        <a:pt x="10" y="0"/>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7" y="0"/>
                        <a:pt x="7" y="0"/>
                      </a:cubicBezTo>
                      <a:cubicBezTo>
                        <a:pt x="7" y="1"/>
                        <a:pt x="7" y="1"/>
                        <a:pt x="7" y="1"/>
                      </a:cubicBezTo>
                      <a:cubicBezTo>
                        <a:pt x="7" y="1"/>
                        <a:pt x="7" y="1"/>
                        <a:pt x="7" y="1"/>
                      </a:cubicBezTo>
                      <a:cubicBezTo>
                        <a:pt x="7" y="1"/>
                        <a:pt x="7" y="1"/>
                        <a:pt x="7" y="1"/>
                      </a:cubicBezTo>
                      <a:cubicBezTo>
                        <a:pt x="7" y="1"/>
                        <a:pt x="6" y="1"/>
                        <a:pt x="6" y="1"/>
                      </a:cubicBezTo>
                      <a:cubicBezTo>
                        <a:pt x="6" y="1"/>
                        <a:pt x="6" y="1"/>
                        <a:pt x="6" y="0"/>
                      </a:cubicBez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3" y="1"/>
                        <a:pt x="3" y="1"/>
                        <a:pt x="3" y="2"/>
                      </a:cubicBezTo>
                      <a:cubicBezTo>
                        <a:pt x="3" y="2"/>
                        <a:pt x="3" y="2"/>
                        <a:pt x="3" y="3"/>
                      </a:cubicBezTo>
                      <a:cubicBezTo>
                        <a:pt x="3" y="3"/>
                        <a:pt x="2" y="3"/>
                        <a:pt x="2" y="3"/>
                      </a:cubicBezTo>
                      <a:cubicBezTo>
                        <a:pt x="2" y="3"/>
                        <a:pt x="2" y="3"/>
                        <a:pt x="2" y="4"/>
                      </a:cubicBezTo>
                      <a:cubicBezTo>
                        <a:pt x="2" y="4"/>
                        <a:pt x="2" y="4"/>
                        <a:pt x="2" y="4"/>
                      </a:cubicBezTo>
                      <a:cubicBezTo>
                        <a:pt x="2" y="4"/>
                        <a:pt x="2" y="4"/>
                        <a:pt x="2" y="4"/>
                      </a:cubicBezTo>
                      <a:cubicBezTo>
                        <a:pt x="2" y="4"/>
                        <a:pt x="2" y="4"/>
                        <a:pt x="2" y="4"/>
                      </a:cubicBezTo>
                      <a:cubicBezTo>
                        <a:pt x="2" y="4"/>
                        <a:pt x="1" y="4"/>
                        <a:pt x="1" y="4"/>
                      </a:cubicBezTo>
                      <a:cubicBezTo>
                        <a:pt x="1" y="4"/>
                        <a:pt x="1" y="5"/>
                        <a:pt x="1" y="5"/>
                      </a:cubicBezTo>
                      <a:cubicBezTo>
                        <a:pt x="1" y="5"/>
                        <a:pt x="1" y="5"/>
                        <a:pt x="1" y="5"/>
                      </a:cubicBezTo>
                      <a:cubicBezTo>
                        <a:pt x="0" y="5"/>
                        <a:pt x="0" y="5"/>
                        <a:pt x="0" y="6"/>
                      </a:cubicBezTo>
                      <a:cubicBezTo>
                        <a:pt x="0" y="6"/>
                        <a:pt x="0" y="6"/>
                        <a:pt x="0" y="6"/>
                      </a:cubicBezTo>
                      <a:cubicBezTo>
                        <a:pt x="0" y="6"/>
                        <a:pt x="0" y="6"/>
                        <a:pt x="0" y="6"/>
                      </a:cubicBezTo>
                      <a:cubicBezTo>
                        <a:pt x="0" y="6"/>
                        <a:pt x="1" y="6"/>
                        <a:pt x="1" y="6"/>
                      </a:cubicBezTo>
                      <a:cubicBezTo>
                        <a:pt x="1" y="6"/>
                        <a:pt x="1" y="6"/>
                        <a:pt x="2" y="6"/>
                      </a:cubicBezTo>
                      <a:cubicBezTo>
                        <a:pt x="2" y="6"/>
                        <a:pt x="2" y="6"/>
                        <a:pt x="2" y="6"/>
                      </a:cubicBezTo>
                      <a:cubicBezTo>
                        <a:pt x="1" y="6"/>
                        <a:pt x="1" y="6"/>
                        <a:pt x="1" y="6"/>
                      </a:cubicBezTo>
                      <a:cubicBezTo>
                        <a:pt x="1" y="6"/>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3" y="7"/>
                        <a:pt x="3" y="7"/>
                      </a:cubicBezTo>
                      <a:cubicBezTo>
                        <a:pt x="3" y="7"/>
                        <a:pt x="3" y="7"/>
                        <a:pt x="3" y="7"/>
                      </a:cubicBezTo>
                      <a:cubicBezTo>
                        <a:pt x="3" y="7"/>
                        <a:pt x="4" y="7"/>
                        <a:pt x="4" y="6"/>
                      </a:cubicBezTo>
                      <a:cubicBezTo>
                        <a:pt x="4" y="6"/>
                        <a:pt x="4" y="6"/>
                        <a:pt x="4" y="6"/>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9"/>
                        <a:pt x="4" y="9"/>
                      </a:cubicBezTo>
                      <a:cubicBezTo>
                        <a:pt x="5" y="9"/>
                        <a:pt x="5" y="9"/>
                        <a:pt x="5" y="9"/>
                      </a:cubicBezTo>
                      <a:cubicBezTo>
                        <a:pt x="5" y="8"/>
                        <a:pt x="5" y="8"/>
                        <a:pt x="5" y="8"/>
                      </a:cubicBezTo>
                      <a:cubicBezTo>
                        <a:pt x="5" y="8"/>
                        <a:pt x="5" y="8"/>
                        <a:pt x="5" y="8"/>
                      </a:cubicBezTo>
                      <a:cubicBezTo>
                        <a:pt x="5" y="8"/>
                        <a:pt x="6" y="8"/>
                        <a:pt x="6" y="8"/>
                      </a:cubicBezTo>
                      <a:cubicBezTo>
                        <a:pt x="6" y="8"/>
                        <a:pt x="6" y="8"/>
                        <a:pt x="7" y="7"/>
                      </a:cubicBezTo>
                      <a:cubicBezTo>
                        <a:pt x="7" y="7"/>
                        <a:pt x="7" y="7"/>
                        <a:pt x="8" y="7"/>
                      </a:cubicBezTo>
                      <a:cubicBezTo>
                        <a:pt x="8" y="6"/>
                        <a:pt x="8" y="6"/>
                        <a:pt x="8" y="6"/>
                      </a:cubicBezTo>
                      <a:cubicBezTo>
                        <a:pt x="8" y="6"/>
                        <a:pt x="8" y="6"/>
                        <a:pt x="8" y="6"/>
                      </a:cubicBezTo>
                      <a:cubicBezTo>
                        <a:pt x="9" y="6"/>
                        <a:pt x="9" y="6"/>
                        <a:pt x="9" y="5"/>
                      </a:cubicBezTo>
                      <a:cubicBezTo>
                        <a:pt x="9" y="5"/>
                        <a:pt x="9" y="5"/>
                        <a:pt x="9" y="5"/>
                      </a:cubicBezTo>
                      <a:cubicBezTo>
                        <a:pt x="9" y="5"/>
                        <a:pt x="10" y="5"/>
                        <a:pt x="10" y="4"/>
                      </a:cubicBezTo>
                      <a:cubicBezTo>
                        <a:pt x="10" y="4"/>
                        <a:pt x="10" y="4"/>
                        <a:pt x="10" y="4"/>
                      </a:cubicBezTo>
                      <a:cubicBezTo>
                        <a:pt x="10" y="4"/>
                        <a:pt x="10" y="4"/>
                        <a:pt x="10" y="3"/>
                      </a:cubicBezTo>
                      <a:cubicBezTo>
                        <a:pt x="10" y="3"/>
                        <a:pt x="10" y="3"/>
                        <a:pt x="10" y="3"/>
                      </a:cubicBezTo>
                      <a:cubicBezTo>
                        <a:pt x="11" y="2"/>
                        <a:pt x="11" y="2"/>
                        <a:pt x="11" y="2"/>
                      </a:cubicBezTo>
                      <a:cubicBezTo>
                        <a:pt x="11" y="2"/>
                        <a:pt x="11" y="1"/>
                        <a:pt x="11" y="1"/>
                      </a:cubicBezTo>
                      <a:cubicBezTo>
                        <a:pt x="11" y="1"/>
                        <a:pt x="11" y="1"/>
                        <a:pt x="12" y="0"/>
                      </a:cubicBezTo>
                      <a:cubicBezTo>
                        <a:pt x="12" y="0"/>
                        <a:pt x="12" y="0"/>
                        <a:pt x="12" y="0"/>
                      </a:cubicBezTo>
                      <a:cubicBezTo>
                        <a:pt x="11" y="0"/>
                        <a:pt x="11" y="0"/>
                        <a:pt x="11" y="0"/>
                      </a:cubicBezTo>
                      <a:lnTo>
                        <a:pt x="10"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720">
                  <a:extLst>
                    <a:ext uri="{FF2B5EF4-FFF2-40B4-BE49-F238E27FC236}">
                      <a16:creationId xmlns:a16="http://schemas.microsoft.com/office/drawing/2014/main" id="{8C84B0B6-C7B2-408D-B366-CA46E70F94A5}"/>
                    </a:ext>
                  </a:extLst>
                </p:cNvPr>
                <p:cNvSpPr>
                  <a:spLocks noEditPoints="1"/>
                </p:cNvSpPr>
                <p:nvPr/>
              </p:nvSpPr>
              <p:spPr bwMode="auto">
                <a:xfrm>
                  <a:off x="10307638" y="6011863"/>
                  <a:ext cx="53975" cy="100013"/>
                </a:xfrm>
                <a:custGeom>
                  <a:avLst/>
                  <a:gdLst>
                    <a:gd name="T0" fmla="*/ 8 w 13"/>
                    <a:gd name="T1" fmla="*/ 2 h 24"/>
                    <a:gd name="T2" fmla="*/ 8 w 13"/>
                    <a:gd name="T3" fmla="*/ 1 h 24"/>
                    <a:gd name="T4" fmla="*/ 12 w 13"/>
                    <a:gd name="T5" fmla="*/ 16 h 24"/>
                    <a:gd name="T6" fmla="*/ 11 w 13"/>
                    <a:gd name="T7" fmla="*/ 15 h 24"/>
                    <a:gd name="T8" fmla="*/ 10 w 13"/>
                    <a:gd name="T9" fmla="*/ 13 h 24"/>
                    <a:gd name="T10" fmla="*/ 9 w 13"/>
                    <a:gd name="T11" fmla="*/ 12 h 24"/>
                    <a:gd name="T12" fmla="*/ 9 w 13"/>
                    <a:gd name="T13" fmla="*/ 11 h 24"/>
                    <a:gd name="T14" fmla="*/ 8 w 13"/>
                    <a:gd name="T15" fmla="*/ 10 h 24"/>
                    <a:gd name="T16" fmla="*/ 8 w 13"/>
                    <a:gd name="T17" fmla="*/ 8 h 24"/>
                    <a:gd name="T18" fmla="*/ 9 w 13"/>
                    <a:gd name="T19" fmla="*/ 8 h 24"/>
                    <a:gd name="T20" fmla="*/ 9 w 13"/>
                    <a:gd name="T21" fmla="*/ 7 h 24"/>
                    <a:gd name="T22" fmla="*/ 9 w 13"/>
                    <a:gd name="T23" fmla="*/ 5 h 24"/>
                    <a:gd name="T24" fmla="*/ 8 w 13"/>
                    <a:gd name="T25" fmla="*/ 5 h 24"/>
                    <a:gd name="T26" fmla="*/ 8 w 13"/>
                    <a:gd name="T27" fmla="*/ 3 h 24"/>
                    <a:gd name="T28" fmla="*/ 8 w 13"/>
                    <a:gd name="T29" fmla="*/ 2 h 24"/>
                    <a:gd name="T30" fmla="*/ 7 w 13"/>
                    <a:gd name="T31" fmla="*/ 2 h 24"/>
                    <a:gd name="T32" fmla="*/ 6 w 13"/>
                    <a:gd name="T33" fmla="*/ 2 h 24"/>
                    <a:gd name="T34" fmla="*/ 6 w 13"/>
                    <a:gd name="T35" fmla="*/ 1 h 24"/>
                    <a:gd name="T36" fmla="*/ 5 w 13"/>
                    <a:gd name="T37" fmla="*/ 0 h 24"/>
                    <a:gd name="T38" fmla="*/ 6 w 13"/>
                    <a:gd name="T39" fmla="*/ 1 h 24"/>
                    <a:gd name="T40" fmla="*/ 6 w 13"/>
                    <a:gd name="T41" fmla="*/ 3 h 24"/>
                    <a:gd name="T42" fmla="*/ 6 w 13"/>
                    <a:gd name="T43" fmla="*/ 4 h 24"/>
                    <a:gd name="T44" fmla="*/ 6 w 13"/>
                    <a:gd name="T45" fmla="*/ 6 h 24"/>
                    <a:gd name="T46" fmla="*/ 6 w 13"/>
                    <a:gd name="T47" fmla="*/ 6 h 24"/>
                    <a:gd name="T48" fmla="*/ 5 w 13"/>
                    <a:gd name="T49" fmla="*/ 5 h 24"/>
                    <a:gd name="T50" fmla="*/ 4 w 13"/>
                    <a:gd name="T51" fmla="*/ 6 h 24"/>
                    <a:gd name="T52" fmla="*/ 2 w 13"/>
                    <a:gd name="T53" fmla="*/ 6 h 24"/>
                    <a:gd name="T54" fmla="*/ 1 w 13"/>
                    <a:gd name="T55" fmla="*/ 7 h 24"/>
                    <a:gd name="T56" fmla="*/ 1 w 13"/>
                    <a:gd name="T57" fmla="*/ 8 h 24"/>
                    <a:gd name="T58" fmla="*/ 2 w 13"/>
                    <a:gd name="T59" fmla="*/ 11 h 24"/>
                    <a:gd name="T60" fmla="*/ 2 w 13"/>
                    <a:gd name="T61" fmla="*/ 11 h 24"/>
                    <a:gd name="T62" fmla="*/ 1 w 13"/>
                    <a:gd name="T63" fmla="*/ 12 h 24"/>
                    <a:gd name="T64" fmla="*/ 2 w 13"/>
                    <a:gd name="T65" fmla="*/ 13 h 24"/>
                    <a:gd name="T66" fmla="*/ 1 w 13"/>
                    <a:gd name="T67" fmla="*/ 14 h 24"/>
                    <a:gd name="T68" fmla="*/ 2 w 13"/>
                    <a:gd name="T69" fmla="*/ 14 h 24"/>
                    <a:gd name="T70" fmla="*/ 1 w 13"/>
                    <a:gd name="T71" fmla="*/ 14 h 24"/>
                    <a:gd name="T72" fmla="*/ 1 w 13"/>
                    <a:gd name="T73" fmla="*/ 15 h 24"/>
                    <a:gd name="T74" fmla="*/ 1 w 13"/>
                    <a:gd name="T75" fmla="*/ 16 h 24"/>
                    <a:gd name="T76" fmla="*/ 0 w 13"/>
                    <a:gd name="T77" fmla="*/ 17 h 24"/>
                    <a:gd name="T78" fmla="*/ 0 w 13"/>
                    <a:gd name="T79" fmla="*/ 19 h 24"/>
                    <a:gd name="T80" fmla="*/ 2 w 13"/>
                    <a:gd name="T81" fmla="*/ 19 h 24"/>
                    <a:gd name="T82" fmla="*/ 3 w 13"/>
                    <a:gd name="T83" fmla="*/ 19 h 24"/>
                    <a:gd name="T84" fmla="*/ 5 w 13"/>
                    <a:gd name="T85" fmla="*/ 18 h 24"/>
                    <a:gd name="T86" fmla="*/ 5 w 13"/>
                    <a:gd name="T87" fmla="*/ 18 h 24"/>
                    <a:gd name="T88" fmla="*/ 6 w 13"/>
                    <a:gd name="T89" fmla="*/ 17 h 24"/>
                    <a:gd name="T90" fmla="*/ 7 w 13"/>
                    <a:gd name="T91" fmla="*/ 18 h 24"/>
                    <a:gd name="T92" fmla="*/ 6 w 13"/>
                    <a:gd name="T93" fmla="*/ 20 h 24"/>
                    <a:gd name="T94" fmla="*/ 7 w 13"/>
                    <a:gd name="T95" fmla="*/ 21 h 24"/>
                    <a:gd name="T96" fmla="*/ 6 w 13"/>
                    <a:gd name="T97" fmla="*/ 24 h 24"/>
                    <a:gd name="T98" fmla="*/ 8 w 13"/>
                    <a:gd name="T99" fmla="*/ 24 h 24"/>
                    <a:gd name="T100" fmla="*/ 9 w 13"/>
                    <a:gd name="T101" fmla="*/ 23 h 24"/>
                    <a:gd name="T102" fmla="*/ 10 w 13"/>
                    <a:gd name="T103" fmla="*/ 22 h 24"/>
                    <a:gd name="T104" fmla="*/ 11 w 13"/>
                    <a:gd name="T105" fmla="*/ 21 h 24"/>
                    <a:gd name="T106" fmla="*/ 12 w 13"/>
                    <a:gd name="T107" fmla="*/ 19 h 24"/>
                    <a:gd name="T108" fmla="*/ 13 w 13"/>
                    <a:gd name="T10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 h="24">
                      <a:moveTo>
                        <a:pt x="8" y="1"/>
                      </a:moveTo>
                      <a:cubicBezTo>
                        <a:pt x="8" y="1"/>
                        <a:pt x="8" y="1"/>
                        <a:pt x="8" y="1"/>
                      </a:cubicBezTo>
                      <a:cubicBezTo>
                        <a:pt x="8" y="1"/>
                        <a:pt x="8" y="1"/>
                        <a:pt x="8" y="1"/>
                      </a:cubicBezTo>
                      <a:cubicBezTo>
                        <a:pt x="8" y="1"/>
                        <a:pt x="8" y="1"/>
                        <a:pt x="8" y="2"/>
                      </a:cubicBezTo>
                      <a:cubicBezTo>
                        <a:pt x="8" y="2"/>
                        <a:pt x="8" y="2"/>
                        <a:pt x="8" y="2"/>
                      </a:cubicBezTo>
                      <a:cubicBezTo>
                        <a:pt x="8" y="2"/>
                        <a:pt x="8" y="1"/>
                        <a:pt x="8" y="1"/>
                      </a:cubicBezTo>
                      <a:cubicBezTo>
                        <a:pt x="8" y="1"/>
                        <a:pt x="8" y="1"/>
                        <a:pt x="8" y="1"/>
                      </a:cubicBezTo>
                      <a:cubicBezTo>
                        <a:pt x="8" y="1"/>
                        <a:pt x="8" y="1"/>
                        <a:pt x="8" y="1"/>
                      </a:cubicBezTo>
                      <a:close/>
                      <a:moveTo>
                        <a:pt x="13" y="16"/>
                      </a:moveTo>
                      <a:cubicBezTo>
                        <a:pt x="13" y="16"/>
                        <a:pt x="12" y="16"/>
                        <a:pt x="12" y="16"/>
                      </a:cubicBezTo>
                      <a:cubicBezTo>
                        <a:pt x="12" y="16"/>
                        <a:pt x="12" y="16"/>
                        <a:pt x="12" y="16"/>
                      </a:cubicBezTo>
                      <a:cubicBezTo>
                        <a:pt x="12" y="16"/>
                        <a:pt x="12" y="16"/>
                        <a:pt x="12" y="16"/>
                      </a:cubicBezTo>
                      <a:cubicBezTo>
                        <a:pt x="12" y="16"/>
                        <a:pt x="12" y="15"/>
                        <a:pt x="12" y="15"/>
                      </a:cubicBezTo>
                      <a:cubicBezTo>
                        <a:pt x="11" y="15"/>
                        <a:pt x="11" y="15"/>
                        <a:pt x="11" y="15"/>
                      </a:cubicBezTo>
                      <a:cubicBezTo>
                        <a:pt x="11" y="15"/>
                        <a:pt x="11" y="15"/>
                        <a:pt x="11" y="15"/>
                      </a:cubicBezTo>
                      <a:cubicBezTo>
                        <a:pt x="11" y="15"/>
                        <a:pt x="11" y="15"/>
                        <a:pt x="11" y="15"/>
                      </a:cubicBezTo>
                      <a:cubicBezTo>
                        <a:pt x="11" y="15"/>
                        <a:pt x="10" y="15"/>
                        <a:pt x="10" y="15"/>
                      </a:cubicBezTo>
                      <a:cubicBezTo>
                        <a:pt x="10" y="14"/>
                        <a:pt x="10" y="14"/>
                        <a:pt x="10" y="14"/>
                      </a:cubicBezTo>
                      <a:cubicBezTo>
                        <a:pt x="10" y="14"/>
                        <a:pt x="10" y="14"/>
                        <a:pt x="10" y="13"/>
                      </a:cubicBezTo>
                      <a:cubicBezTo>
                        <a:pt x="10" y="13"/>
                        <a:pt x="10" y="13"/>
                        <a:pt x="10" y="13"/>
                      </a:cubicBezTo>
                      <a:cubicBezTo>
                        <a:pt x="10" y="13"/>
                        <a:pt x="9" y="13"/>
                        <a:pt x="9" y="13"/>
                      </a:cubicBezTo>
                      <a:cubicBezTo>
                        <a:pt x="9" y="13"/>
                        <a:pt x="9" y="13"/>
                        <a:pt x="9" y="13"/>
                      </a:cubicBezTo>
                      <a:cubicBezTo>
                        <a:pt x="9" y="13"/>
                        <a:pt x="9" y="12"/>
                        <a:pt x="9" y="12"/>
                      </a:cubicBezTo>
                      <a:cubicBezTo>
                        <a:pt x="9" y="12"/>
                        <a:pt x="9" y="12"/>
                        <a:pt x="9" y="12"/>
                      </a:cubicBezTo>
                      <a:cubicBezTo>
                        <a:pt x="9" y="12"/>
                        <a:pt x="9" y="12"/>
                        <a:pt x="9" y="12"/>
                      </a:cubicBezTo>
                      <a:cubicBezTo>
                        <a:pt x="9" y="12"/>
                        <a:pt x="9" y="12"/>
                        <a:pt x="9" y="12"/>
                      </a:cubicBezTo>
                      <a:cubicBezTo>
                        <a:pt x="9" y="12"/>
                        <a:pt x="9" y="11"/>
                        <a:pt x="9" y="11"/>
                      </a:cubicBezTo>
                      <a:cubicBezTo>
                        <a:pt x="9" y="11"/>
                        <a:pt x="9" y="11"/>
                        <a:pt x="9" y="11"/>
                      </a:cubicBezTo>
                      <a:cubicBezTo>
                        <a:pt x="9" y="10"/>
                        <a:pt x="9" y="10"/>
                        <a:pt x="9"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8"/>
                        <a:pt x="8" y="8"/>
                        <a:pt x="8" y="8"/>
                      </a:cubicBezTo>
                      <a:cubicBezTo>
                        <a:pt x="8" y="8"/>
                        <a:pt x="8" y="9"/>
                        <a:pt x="8" y="9"/>
                      </a:cubicBezTo>
                      <a:cubicBezTo>
                        <a:pt x="8" y="9"/>
                        <a:pt x="9" y="9"/>
                        <a:pt x="9" y="9"/>
                      </a:cubicBezTo>
                      <a:cubicBezTo>
                        <a:pt x="9" y="9"/>
                        <a:pt x="9" y="9"/>
                        <a:pt x="9" y="9"/>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6"/>
                        <a:pt x="9" y="6"/>
                      </a:cubicBezTo>
                      <a:cubicBezTo>
                        <a:pt x="9" y="6"/>
                        <a:pt x="9" y="5"/>
                        <a:pt x="9" y="5"/>
                      </a:cubicBezTo>
                      <a:cubicBezTo>
                        <a:pt x="9" y="5"/>
                        <a:pt x="9" y="5"/>
                        <a:pt x="9" y="5"/>
                      </a:cubicBezTo>
                      <a:cubicBezTo>
                        <a:pt x="8" y="5"/>
                        <a:pt x="8" y="5"/>
                        <a:pt x="8" y="5"/>
                      </a:cubicBezTo>
                      <a:cubicBezTo>
                        <a:pt x="8" y="5"/>
                        <a:pt x="8" y="5"/>
                        <a:pt x="8" y="5"/>
                      </a:cubicBezTo>
                      <a:cubicBezTo>
                        <a:pt x="8" y="5"/>
                        <a:pt x="8" y="5"/>
                        <a:pt x="8" y="5"/>
                      </a:cubicBezTo>
                      <a:cubicBezTo>
                        <a:pt x="8" y="5"/>
                        <a:pt x="8" y="4"/>
                        <a:pt x="8" y="4"/>
                      </a:cubicBezTo>
                      <a:cubicBezTo>
                        <a:pt x="8" y="4"/>
                        <a:pt x="8" y="4"/>
                        <a:pt x="8" y="4"/>
                      </a:cubicBezTo>
                      <a:cubicBezTo>
                        <a:pt x="8" y="4"/>
                        <a:pt x="9" y="4"/>
                        <a:pt x="8" y="4"/>
                      </a:cubicBezTo>
                      <a:cubicBezTo>
                        <a:pt x="8" y="3"/>
                        <a:pt x="8" y="3"/>
                        <a:pt x="8" y="3"/>
                      </a:cubicBezTo>
                      <a:cubicBezTo>
                        <a:pt x="7" y="3"/>
                        <a:pt x="7" y="3"/>
                        <a:pt x="8" y="3"/>
                      </a:cubicBezTo>
                      <a:cubicBezTo>
                        <a:pt x="8" y="3"/>
                        <a:pt x="8" y="3"/>
                        <a:pt x="8" y="3"/>
                      </a:cubicBezTo>
                      <a:cubicBezTo>
                        <a:pt x="8" y="3"/>
                        <a:pt x="8" y="3"/>
                        <a:pt x="8" y="3"/>
                      </a:cubicBezTo>
                      <a:cubicBezTo>
                        <a:pt x="8" y="3"/>
                        <a:pt x="8" y="2"/>
                        <a:pt x="8" y="2"/>
                      </a:cubicBezTo>
                      <a:cubicBezTo>
                        <a:pt x="8" y="2"/>
                        <a:pt x="8" y="2"/>
                        <a:pt x="8" y="2"/>
                      </a:cubicBezTo>
                      <a:cubicBezTo>
                        <a:pt x="8" y="2"/>
                        <a:pt x="8" y="2"/>
                        <a:pt x="8" y="2"/>
                      </a:cubicBezTo>
                      <a:cubicBezTo>
                        <a:pt x="8" y="2"/>
                        <a:pt x="8" y="2"/>
                        <a:pt x="8" y="2"/>
                      </a:cubicBezTo>
                      <a:cubicBezTo>
                        <a:pt x="8" y="2"/>
                        <a:pt x="7" y="2"/>
                        <a:pt x="7" y="2"/>
                      </a:cubicBezTo>
                      <a:cubicBezTo>
                        <a:pt x="7" y="2"/>
                        <a:pt x="7" y="3"/>
                        <a:pt x="7" y="3"/>
                      </a:cubicBezTo>
                      <a:cubicBezTo>
                        <a:pt x="7" y="3"/>
                        <a:pt x="7" y="3"/>
                        <a:pt x="7" y="2"/>
                      </a:cubicBezTo>
                      <a:cubicBezTo>
                        <a:pt x="7" y="2"/>
                        <a:pt x="7" y="2"/>
                        <a:pt x="7" y="2"/>
                      </a:cubicBezTo>
                      <a:cubicBezTo>
                        <a:pt x="7" y="2"/>
                        <a:pt x="6" y="2"/>
                        <a:pt x="6" y="2"/>
                      </a:cubicBezTo>
                      <a:cubicBezTo>
                        <a:pt x="7" y="2"/>
                        <a:pt x="7" y="2"/>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0"/>
                        <a:pt x="5" y="0"/>
                      </a:cubicBezTo>
                      <a:cubicBezTo>
                        <a:pt x="5" y="0"/>
                        <a:pt x="5" y="0"/>
                        <a:pt x="5" y="0"/>
                      </a:cubicBezTo>
                      <a:cubicBezTo>
                        <a:pt x="5" y="1"/>
                        <a:pt x="5" y="1"/>
                        <a:pt x="5" y="1"/>
                      </a:cubicBezTo>
                      <a:cubicBezTo>
                        <a:pt x="5" y="1"/>
                        <a:pt x="5" y="1"/>
                        <a:pt x="5" y="1"/>
                      </a:cubicBezTo>
                      <a:cubicBezTo>
                        <a:pt x="5" y="1"/>
                        <a:pt x="5" y="1"/>
                        <a:pt x="5" y="1"/>
                      </a:cubicBezTo>
                      <a:cubicBezTo>
                        <a:pt x="6" y="1"/>
                        <a:pt x="6" y="1"/>
                        <a:pt x="6" y="1"/>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4"/>
                        <a:pt x="6" y="4"/>
                      </a:cubicBezTo>
                      <a:cubicBezTo>
                        <a:pt x="6" y="4"/>
                        <a:pt x="6" y="4"/>
                        <a:pt x="6" y="4"/>
                      </a:cubicBezTo>
                      <a:cubicBezTo>
                        <a:pt x="6" y="4"/>
                        <a:pt x="6" y="5"/>
                        <a:pt x="6" y="5"/>
                      </a:cubicBezTo>
                      <a:cubicBezTo>
                        <a:pt x="6" y="5"/>
                        <a:pt x="6" y="5"/>
                        <a:pt x="6" y="5"/>
                      </a:cubicBezTo>
                      <a:cubicBezTo>
                        <a:pt x="6" y="5"/>
                        <a:pt x="6" y="5"/>
                        <a:pt x="6" y="6"/>
                      </a:cubicBezTo>
                      <a:cubicBezTo>
                        <a:pt x="6" y="6"/>
                        <a:pt x="6" y="6"/>
                        <a:pt x="6" y="6"/>
                      </a:cubicBezTo>
                      <a:cubicBezTo>
                        <a:pt x="6" y="6"/>
                        <a:pt x="6" y="6"/>
                        <a:pt x="6" y="6"/>
                      </a:cubicBezTo>
                      <a:cubicBezTo>
                        <a:pt x="6" y="6"/>
                        <a:pt x="6" y="6"/>
                        <a:pt x="6" y="6"/>
                      </a:cubicBezTo>
                      <a:cubicBezTo>
                        <a:pt x="6" y="6"/>
                        <a:pt x="6" y="6"/>
                        <a:pt x="6" y="6"/>
                      </a:cubicBezTo>
                      <a:cubicBezTo>
                        <a:pt x="6" y="6"/>
                        <a:pt x="5" y="6"/>
                        <a:pt x="5" y="6"/>
                      </a:cubicBezTo>
                      <a:cubicBezTo>
                        <a:pt x="5" y="6"/>
                        <a:pt x="5" y="7"/>
                        <a:pt x="5" y="6"/>
                      </a:cubicBezTo>
                      <a:cubicBezTo>
                        <a:pt x="5" y="6"/>
                        <a:pt x="5" y="6"/>
                        <a:pt x="5" y="5"/>
                      </a:cubicBezTo>
                      <a:cubicBezTo>
                        <a:pt x="5" y="5"/>
                        <a:pt x="5" y="5"/>
                        <a:pt x="5" y="5"/>
                      </a:cubicBezTo>
                      <a:cubicBezTo>
                        <a:pt x="5" y="5"/>
                        <a:pt x="5" y="5"/>
                        <a:pt x="5" y="5"/>
                      </a:cubicBezTo>
                      <a:cubicBezTo>
                        <a:pt x="4" y="6"/>
                        <a:pt x="4" y="6"/>
                        <a:pt x="4" y="6"/>
                      </a:cubicBezTo>
                      <a:cubicBezTo>
                        <a:pt x="4" y="5"/>
                        <a:pt x="4" y="5"/>
                        <a:pt x="4" y="5"/>
                      </a:cubicBezTo>
                      <a:cubicBezTo>
                        <a:pt x="4" y="6"/>
                        <a:pt x="4" y="6"/>
                        <a:pt x="4" y="6"/>
                      </a:cubicBezTo>
                      <a:cubicBezTo>
                        <a:pt x="3" y="6"/>
                        <a:pt x="3" y="6"/>
                        <a:pt x="3" y="6"/>
                      </a:cubicBezTo>
                      <a:cubicBezTo>
                        <a:pt x="3" y="6"/>
                        <a:pt x="3" y="6"/>
                        <a:pt x="3" y="6"/>
                      </a:cubicBezTo>
                      <a:cubicBezTo>
                        <a:pt x="3" y="6"/>
                        <a:pt x="3" y="6"/>
                        <a:pt x="3" y="6"/>
                      </a:cubicBezTo>
                      <a:cubicBezTo>
                        <a:pt x="3" y="6"/>
                        <a:pt x="2" y="6"/>
                        <a:pt x="2" y="6"/>
                      </a:cubicBezTo>
                      <a:cubicBezTo>
                        <a:pt x="2" y="6"/>
                        <a:pt x="2" y="6"/>
                        <a:pt x="2" y="6"/>
                      </a:cubicBezTo>
                      <a:cubicBezTo>
                        <a:pt x="2" y="7"/>
                        <a:pt x="2" y="7"/>
                        <a:pt x="2" y="7"/>
                      </a:cubicBezTo>
                      <a:cubicBezTo>
                        <a:pt x="1" y="6"/>
                        <a:pt x="1" y="6"/>
                        <a:pt x="1" y="6"/>
                      </a:cubicBezTo>
                      <a:cubicBezTo>
                        <a:pt x="1" y="7"/>
                        <a:pt x="1" y="7"/>
                        <a:pt x="1" y="7"/>
                      </a:cubicBezTo>
                      <a:cubicBezTo>
                        <a:pt x="0" y="7"/>
                        <a:pt x="0" y="7"/>
                        <a:pt x="0" y="7"/>
                      </a:cubicBezTo>
                      <a:cubicBezTo>
                        <a:pt x="0" y="7"/>
                        <a:pt x="1" y="7"/>
                        <a:pt x="1" y="8"/>
                      </a:cubicBezTo>
                      <a:cubicBezTo>
                        <a:pt x="1" y="8"/>
                        <a:pt x="1" y="8"/>
                        <a:pt x="1" y="8"/>
                      </a:cubicBezTo>
                      <a:cubicBezTo>
                        <a:pt x="1" y="8"/>
                        <a:pt x="1" y="8"/>
                        <a:pt x="1" y="8"/>
                      </a:cubicBezTo>
                      <a:cubicBezTo>
                        <a:pt x="1" y="9"/>
                        <a:pt x="1" y="9"/>
                        <a:pt x="1" y="9"/>
                      </a:cubicBezTo>
                      <a:cubicBezTo>
                        <a:pt x="1" y="9"/>
                        <a:pt x="1" y="10"/>
                        <a:pt x="1" y="10"/>
                      </a:cubicBezTo>
                      <a:cubicBezTo>
                        <a:pt x="1" y="10"/>
                        <a:pt x="1"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1" y="12"/>
                      </a:cubicBezTo>
                      <a:cubicBezTo>
                        <a:pt x="1" y="12"/>
                        <a:pt x="1" y="12"/>
                        <a:pt x="1" y="12"/>
                      </a:cubicBezTo>
                      <a:cubicBezTo>
                        <a:pt x="1" y="12"/>
                        <a:pt x="1" y="13"/>
                        <a:pt x="1" y="13"/>
                      </a:cubicBezTo>
                      <a:cubicBezTo>
                        <a:pt x="1" y="13"/>
                        <a:pt x="2" y="13"/>
                        <a:pt x="2" y="13"/>
                      </a:cubicBezTo>
                      <a:cubicBezTo>
                        <a:pt x="1" y="13"/>
                        <a:pt x="2" y="13"/>
                        <a:pt x="2" y="13"/>
                      </a:cubicBezTo>
                      <a:cubicBezTo>
                        <a:pt x="2" y="13"/>
                        <a:pt x="2" y="13"/>
                        <a:pt x="2" y="13"/>
                      </a:cubicBezTo>
                      <a:cubicBezTo>
                        <a:pt x="2" y="13"/>
                        <a:pt x="2" y="13"/>
                        <a:pt x="2" y="13"/>
                      </a:cubicBezTo>
                      <a:cubicBezTo>
                        <a:pt x="2" y="13"/>
                        <a:pt x="2" y="13"/>
                        <a:pt x="2" y="13"/>
                      </a:cubicBezTo>
                      <a:cubicBezTo>
                        <a:pt x="2" y="13"/>
                        <a:pt x="2" y="13"/>
                        <a:pt x="1" y="13"/>
                      </a:cubicBezTo>
                      <a:cubicBezTo>
                        <a:pt x="1" y="13"/>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5"/>
                        <a:pt x="1" y="15"/>
                      </a:cubicBezTo>
                      <a:cubicBezTo>
                        <a:pt x="1" y="15"/>
                        <a:pt x="1" y="15"/>
                        <a:pt x="1" y="15"/>
                      </a:cubicBezTo>
                      <a:cubicBezTo>
                        <a:pt x="1" y="15"/>
                        <a:pt x="1" y="15"/>
                        <a:pt x="1" y="15"/>
                      </a:cubicBezTo>
                      <a:cubicBezTo>
                        <a:pt x="1" y="15"/>
                        <a:pt x="1" y="15"/>
                        <a:pt x="1" y="16"/>
                      </a:cubicBezTo>
                      <a:cubicBezTo>
                        <a:pt x="1" y="16"/>
                        <a:pt x="1" y="16"/>
                        <a:pt x="1" y="16"/>
                      </a:cubicBezTo>
                      <a:cubicBezTo>
                        <a:pt x="1" y="16"/>
                        <a:pt x="1" y="16"/>
                        <a:pt x="0" y="16"/>
                      </a:cubicBezTo>
                      <a:cubicBezTo>
                        <a:pt x="0" y="16"/>
                        <a:pt x="0" y="17"/>
                        <a:pt x="0" y="17"/>
                      </a:cubicBezTo>
                      <a:cubicBezTo>
                        <a:pt x="0" y="17"/>
                        <a:pt x="0" y="17"/>
                        <a:pt x="0" y="17"/>
                      </a:cubicBezTo>
                      <a:cubicBezTo>
                        <a:pt x="0" y="17"/>
                        <a:pt x="0" y="17"/>
                        <a:pt x="0" y="17"/>
                      </a:cubicBezTo>
                      <a:cubicBezTo>
                        <a:pt x="0" y="18"/>
                        <a:pt x="0" y="18"/>
                        <a:pt x="0" y="18"/>
                      </a:cubicBezTo>
                      <a:cubicBezTo>
                        <a:pt x="0" y="18"/>
                        <a:pt x="0" y="19"/>
                        <a:pt x="0" y="19"/>
                      </a:cubicBezTo>
                      <a:cubicBezTo>
                        <a:pt x="0" y="19"/>
                        <a:pt x="0" y="19"/>
                        <a:pt x="0" y="19"/>
                      </a:cubicBezTo>
                      <a:cubicBezTo>
                        <a:pt x="0" y="19"/>
                        <a:pt x="0" y="19"/>
                        <a:pt x="0" y="19"/>
                      </a:cubicBezTo>
                      <a:cubicBezTo>
                        <a:pt x="0" y="19"/>
                        <a:pt x="1" y="19"/>
                        <a:pt x="1" y="19"/>
                      </a:cubicBezTo>
                      <a:cubicBezTo>
                        <a:pt x="1" y="19"/>
                        <a:pt x="1" y="19"/>
                        <a:pt x="1" y="19"/>
                      </a:cubicBezTo>
                      <a:cubicBezTo>
                        <a:pt x="2" y="20"/>
                        <a:pt x="2" y="20"/>
                        <a:pt x="2" y="20"/>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8"/>
                        <a:pt x="3" y="18"/>
                        <a:pt x="3" y="18"/>
                      </a:cubicBezTo>
                      <a:cubicBezTo>
                        <a:pt x="3" y="18"/>
                        <a:pt x="3" y="18"/>
                        <a:pt x="3" y="18"/>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7"/>
                        <a:pt x="5"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6" y="19"/>
                        <a:pt x="6" y="19"/>
                        <a:pt x="6" y="19"/>
                      </a:cubicBezTo>
                      <a:cubicBezTo>
                        <a:pt x="6" y="19"/>
                        <a:pt x="6" y="20"/>
                        <a:pt x="6" y="20"/>
                      </a:cubicBezTo>
                      <a:cubicBezTo>
                        <a:pt x="6" y="20"/>
                        <a:pt x="7" y="20"/>
                        <a:pt x="7" y="20"/>
                      </a:cubicBezTo>
                      <a:cubicBezTo>
                        <a:pt x="7" y="20"/>
                        <a:pt x="6" y="20"/>
                        <a:pt x="6" y="20"/>
                      </a:cubicBezTo>
                      <a:cubicBezTo>
                        <a:pt x="6" y="20"/>
                        <a:pt x="6" y="21"/>
                        <a:pt x="6" y="21"/>
                      </a:cubicBezTo>
                      <a:cubicBezTo>
                        <a:pt x="6" y="21"/>
                        <a:pt x="6" y="21"/>
                        <a:pt x="6" y="21"/>
                      </a:cubicBezTo>
                      <a:cubicBezTo>
                        <a:pt x="7" y="21"/>
                        <a:pt x="7" y="21"/>
                        <a:pt x="7" y="21"/>
                      </a:cubicBezTo>
                      <a:cubicBezTo>
                        <a:pt x="7" y="21"/>
                        <a:pt x="7" y="21"/>
                        <a:pt x="7" y="21"/>
                      </a:cubicBezTo>
                      <a:cubicBezTo>
                        <a:pt x="7" y="22"/>
                        <a:pt x="7" y="22"/>
                        <a:pt x="7" y="22"/>
                      </a:cubicBezTo>
                      <a:cubicBezTo>
                        <a:pt x="7" y="22"/>
                        <a:pt x="7" y="22"/>
                        <a:pt x="7" y="22"/>
                      </a:cubicBezTo>
                      <a:cubicBezTo>
                        <a:pt x="7" y="23"/>
                        <a:pt x="7" y="23"/>
                        <a:pt x="7" y="23"/>
                      </a:cubicBezTo>
                      <a:cubicBezTo>
                        <a:pt x="6" y="24"/>
                        <a:pt x="6" y="24"/>
                        <a:pt x="6" y="24"/>
                      </a:cubicBezTo>
                      <a:cubicBezTo>
                        <a:pt x="7" y="24"/>
                        <a:pt x="7" y="24"/>
                        <a:pt x="7" y="24"/>
                      </a:cubicBezTo>
                      <a:cubicBezTo>
                        <a:pt x="7" y="24"/>
                        <a:pt x="7" y="24"/>
                        <a:pt x="7" y="24"/>
                      </a:cubicBezTo>
                      <a:cubicBezTo>
                        <a:pt x="8" y="24"/>
                        <a:pt x="8" y="24"/>
                        <a:pt x="8" y="24"/>
                      </a:cubicBezTo>
                      <a:cubicBezTo>
                        <a:pt x="8" y="24"/>
                        <a:pt x="8" y="24"/>
                        <a:pt x="8" y="24"/>
                      </a:cubicBezTo>
                      <a:cubicBezTo>
                        <a:pt x="9" y="24"/>
                        <a:pt x="9" y="24"/>
                        <a:pt x="9" y="24"/>
                      </a:cubicBezTo>
                      <a:cubicBezTo>
                        <a:pt x="9" y="24"/>
                        <a:pt x="9" y="24"/>
                        <a:pt x="9" y="24"/>
                      </a:cubicBezTo>
                      <a:cubicBezTo>
                        <a:pt x="9" y="23"/>
                        <a:pt x="9" y="23"/>
                        <a:pt x="9" y="23"/>
                      </a:cubicBezTo>
                      <a:cubicBezTo>
                        <a:pt x="9" y="23"/>
                        <a:pt x="9" y="23"/>
                        <a:pt x="9" y="23"/>
                      </a:cubicBezTo>
                      <a:cubicBezTo>
                        <a:pt x="9" y="23"/>
                        <a:pt x="9" y="23"/>
                        <a:pt x="9" y="23"/>
                      </a:cubicBezTo>
                      <a:cubicBezTo>
                        <a:pt x="9" y="23"/>
                        <a:pt x="9" y="23"/>
                        <a:pt x="9" y="23"/>
                      </a:cubicBezTo>
                      <a:cubicBezTo>
                        <a:pt x="9" y="23"/>
                        <a:pt x="10" y="23"/>
                        <a:pt x="10" y="22"/>
                      </a:cubicBezTo>
                      <a:cubicBezTo>
                        <a:pt x="10" y="22"/>
                        <a:pt x="10" y="22"/>
                        <a:pt x="10" y="22"/>
                      </a:cubicBezTo>
                      <a:cubicBezTo>
                        <a:pt x="10" y="23"/>
                        <a:pt x="10" y="23"/>
                        <a:pt x="10" y="23"/>
                      </a:cubicBezTo>
                      <a:cubicBezTo>
                        <a:pt x="11" y="22"/>
                        <a:pt x="11" y="22"/>
                        <a:pt x="11" y="22"/>
                      </a:cubicBezTo>
                      <a:cubicBezTo>
                        <a:pt x="10" y="22"/>
                        <a:pt x="10" y="22"/>
                        <a:pt x="10" y="22"/>
                      </a:cubicBezTo>
                      <a:cubicBezTo>
                        <a:pt x="11" y="21"/>
                        <a:pt x="11" y="21"/>
                        <a:pt x="11" y="21"/>
                      </a:cubicBezTo>
                      <a:cubicBezTo>
                        <a:pt x="11" y="21"/>
                        <a:pt x="11" y="21"/>
                        <a:pt x="11" y="21"/>
                      </a:cubicBezTo>
                      <a:cubicBezTo>
                        <a:pt x="11" y="20"/>
                        <a:pt x="11" y="20"/>
                        <a:pt x="11" y="20"/>
                      </a:cubicBezTo>
                      <a:cubicBezTo>
                        <a:pt x="11" y="20"/>
                        <a:pt x="11" y="20"/>
                        <a:pt x="11" y="20"/>
                      </a:cubicBezTo>
                      <a:cubicBezTo>
                        <a:pt x="12" y="19"/>
                        <a:pt x="12" y="19"/>
                        <a:pt x="12" y="19"/>
                      </a:cubicBezTo>
                      <a:cubicBezTo>
                        <a:pt x="12" y="18"/>
                        <a:pt x="12" y="18"/>
                        <a:pt x="12" y="18"/>
                      </a:cubicBezTo>
                      <a:cubicBezTo>
                        <a:pt x="13" y="17"/>
                        <a:pt x="13" y="17"/>
                        <a:pt x="13" y="17"/>
                      </a:cubicBezTo>
                      <a:cubicBezTo>
                        <a:pt x="13" y="16"/>
                        <a:pt x="13" y="16"/>
                        <a:pt x="13" y="16"/>
                      </a:cubicBezTo>
                      <a:cubicBezTo>
                        <a:pt x="13" y="16"/>
                        <a:pt x="13" y="16"/>
                        <a:pt x="13" y="1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721">
                  <a:extLst>
                    <a:ext uri="{FF2B5EF4-FFF2-40B4-BE49-F238E27FC236}">
                      <a16:creationId xmlns:a16="http://schemas.microsoft.com/office/drawing/2014/main" id="{E166CCE3-4A1F-418F-ADE0-19B565EDC38A}"/>
                    </a:ext>
                  </a:extLst>
                </p:cNvPr>
                <p:cNvSpPr>
                  <a:spLocks/>
                </p:cNvSpPr>
                <p:nvPr/>
              </p:nvSpPr>
              <p:spPr bwMode="auto">
                <a:xfrm>
                  <a:off x="10283825" y="6091238"/>
                  <a:ext cx="36512" cy="42863"/>
                </a:xfrm>
                <a:custGeom>
                  <a:avLst/>
                  <a:gdLst>
                    <a:gd name="T0" fmla="*/ 7 w 9"/>
                    <a:gd name="T1" fmla="*/ 10 h 10"/>
                    <a:gd name="T2" fmla="*/ 8 w 9"/>
                    <a:gd name="T3" fmla="*/ 9 h 10"/>
                    <a:gd name="T4" fmla="*/ 8 w 9"/>
                    <a:gd name="T5" fmla="*/ 9 h 10"/>
                    <a:gd name="T6" fmla="*/ 8 w 9"/>
                    <a:gd name="T7" fmla="*/ 8 h 10"/>
                    <a:gd name="T8" fmla="*/ 8 w 9"/>
                    <a:gd name="T9" fmla="*/ 8 h 10"/>
                    <a:gd name="T10" fmla="*/ 9 w 9"/>
                    <a:gd name="T11" fmla="*/ 8 h 10"/>
                    <a:gd name="T12" fmla="*/ 9 w 9"/>
                    <a:gd name="T13" fmla="*/ 8 h 10"/>
                    <a:gd name="T14" fmla="*/ 9 w 9"/>
                    <a:gd name="T15" fmla="*/ 8 h 10"/>
                    <a:gd name="T16" fmla="*/ 9 w 9"/>
                    <a:gd name="T17" fmla="*/ 7 h 10"/>
                    <a:gd name="T18" fmla="*/ 9 w 9"/>
                    <a:gd name="T19" fmla="*/ 7 h 10"/>
                    <a:gd name="T20" fmla="*/ 8 w 9"/>
                    <a:gd name="T21" fmla="*/ 7 h 10"/>
                    <a:gd name="T22" fmla="*/ 8 w 9"/>
                    <a:gd name="T23" fmla="*/ 6 h 10"/>
                    <a:gd name="T24" fmla="*/ 8 w 9"/>
                    <a:gd name="T25" fmla="*/ 6 h 10"/>
                    <a:gd name="T26" fmla="*/ 8 w 9"/>
                    <a:gd name="T27" fmla="*/ 5 h 10"/>
                    <a:gd name="T28" fmla="*/ 7 w 9"/>
                    <a:gd name="T29" fmla="*/ 5 h 10"/>
                    <a:gd name="T30" fmla="*/ 7 w 9"/>
                    <a:gd name="T31" fmla="*/ 5 h 10"/>
                    <a:gd name="T32" fmla="*/ 7 w 9"/>
                    <a:gd name="T33" fmla="*/ 5 h 10"/>
                    <a:gd name="T34" fmla="*/ 7 w 9"/>
                    <a:gd name="T35" fmla="*/ 4 h 10"/>
                    <a:gd name="T36" fmla="*/ 7 w 9"/>
                    <a:gd name="T37" fmla="*/ 4 h 10"/>
                    <a:gd name="T38" fmla="*/ 7 w 9"/>
                    <a:gd name="T39" fmla="*/ 3 h 10"/>
                    <a:gd name="T40" fmla="*/ 7 w 9"/>
                    <a:gd name="T41" fmla="*/ 3 h 10"/>
                    <a:gd name="T42" fmla="*/ 7 w 9"/>
                    <a:gd name="T43" fmla="*/ 2 h 10"/>
                    <a:gd name="T44" fmla="*/ 7 w 9"/>
                    <a:gd name="T45" fmla="*/ 2 h 10"/>
                    <a:gd name="T46" fmla="*/ 7 w 9"/>
                    <a:gd name="T47" fmla="*/ 2 h 10"/>
                    <a:gd name="T48" fmla="*/ 7 w 9"/>
                    <a:gd name="T49" fmla="*/ 2 h 10"/>
                    <a:gd name="T50" fmla="*/ 8 w 9"/>
                    <a:gd name="T51" fmla="*/ 2 h 10"/>
                    <a:gd name="T52" fmla="*/ 7 w 9"/>
                    <a:gd name="T53" fmla="*/ 2 h 10"/>
                    <a:gd name="T54" fmla="*/ 7 w 9"/>
                    <a:gd name="T55" fmla="*/ 1 h 10"/>
                    <a:gd name="T56" fmla="*/ 8 w 9"/>
                    <a:gd name="T57" fmla="*/ 1 h 10"/>
                    <a:gd name="T58" fmla="*/ 7 w 9"/>
                    <a:gd name="T59" fmla="*/ 0 h 10"/>
                    <a:gd name="T60" fmla="*/ 7 w 9"/>
                    <a:gd name="T61" fmla="*/ 0 h 10"/>
                    <a:gd name="T62" fmla="*/ 6 w 9"/>
                    <a:gd name="T63" fmla="*/ 0 h 10"/>
                    <a:gd name="T64" fmla="*/ 6 w 9"/>
                    <a:gd name="T65" fmla="*/ 0 h 10"/>
                    <a:gd name="T66" fmla="*/ 6 w 9"/>
                    <a:gd name="T67" fmla="*/ 0 h 10"/>
                    <a:gd name="T68" fmla="*/ 6 w 9"/>
                    <a:gd name="T69" fmla="*/ 1 h 10"/>
                    <a:gd name="T70" fmla="*/ 6 w 9"/>
                    <a:gd name="T71" fmla="*/ 1 h 10"/>
                    <a:gd name="T72" fmla="*/ 5 w 9"/>
                    <a:gd name="T73" fmla="*/ 2 h 10"/>
                    <a:gd name="T74" fmla="*/ 5 w 9"/>
                    <a:gd name="T75" fmla="*/ 2 h 10"/>
                    <a:gd name="T76" fmla="*/ 4 w 9"/>
                    <a:gd name="T77" fmla="*/ 3 h 10"/>
                    <a:gd name="T78" fmla="*/ 4 w 9"/>
                    <a:gd name="T79" fmla="*/ 3 h 10"/>
                    <a:gd name="T80" fmla="*/ 4 w 9"/>
                    <a:gd name="T81" fmla="*/ 3 h 10"/>
                    <a:gd name="T82" fmla="*/ 3 w 9"/>
                    <a:gd name="T83" fmla="*/ 3 h 10"/>
                    <a:gd name="T84" fmla="*/ 2 w 9"/>
                    <a:gd name="T85" fmla="*/ 3 h 10"/>
                    <a:gd name="T86" fmla="*/ 2 w 9"/>
                    <a:gd name="T87" fmla="*/ 4 h 10"/>
                    <a:gd name="T88" fmla="*/ 1 w 9"/>
                    <a:gd name="T89" fmla="*/ 4 h 10"/>
                    <a:gd name="T90" fmla="*/ 0 w 9"/>
                    <a:gd name="T91" fmla="*/ 5 h 10"/>
                    <a:gd name="T92" fmla="*/ 0 w 9"/>
                    <a:gd name="T93" fmla="*/ 6 h 10"/>
                    <a:gd name="T94" fmla="*/ 1 w 9"/>
                    <a:gd name="T95" fmla="*/ 6 h 10"/>
                    <a:gd name="T96" fmla="*/ 1 w 9"/>
                    <a:gd name="T97" fmla="*/ 7 h 10"/>
                    <a:gd name="T98" fmla="*/ 2 w 9"/>
                    <a:gd name="T99" fmla="*/ 7 h 10"/>
                    <a:gd name="T100" fmla="*/ 3 w 9"/>
                    <a:gd name="T101" fmla="*/ 8 h 10"/>
                    <a:gd name="T102" fmla="*/ 4 w 9"/>
                    <a:gd name="T103" fmla="*/ 8 h 10"/>
                    <a:gd name="T104" fmla="*/ 4 w 9"/>
                    <a:gd name="T105" fmla="*/ 9 h 10"/>
                    <a:gd name="T106" fmla="*/ 5 w 9"/>
                    <a:gd name="T107" fmla="*/ 9 h 10"/>
                    <a:gd name="T108" fmla="*/ 6 w 9"/>
                    <a:gd name="T109" fmla="*/ 10 h 10"/>
                    <a:gd name="T110" fmla="*/ 7 w 9"/>
                    <a:gd name="T111" fmla="*/ 10 h 10"/>
                    <a:gd name="T112" fmla="*/ 7 w 9"/>
                    <a:gd name="T11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10">
                      <a:moveTo>
                        <a:pt x="7" y="10"/>
                      </a:moveTo>
                      <a:cubicBezTo>
                        <a:pt x="8" y="9"/>
                        <a:pt x="8" y="9"/>
                        <a:pt x="8" y="9"/>
                      </a:cubicBezTo>
                      <a:cubicBezTo>
                        <a:pt x="8" y="9"/>
                        <a:pt x="8" y="9"/>
                        <a:pt x="8" y="9"/>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8" y="7"/>
                        <a:pt x="8" y="7"/>
                      </a:cubicBezTo>
                      <a:cubicBezTo>
                        <a:pt x="8" y="6"/>
                        <a:pt x="8" y="6"/>
                        <a:pt x="8" y="6"/>
                      </a:cubicBezTo>
                      <a:cubicBezTo>
                        <a:pt x="8" y="6"/>
                        <a:pt x="8" y="6"/>
                        <a:pt x="8" y="6"/>
                      </a:cubicBezTo>
                      <a:cubicBezTo>
                        <a:pt x="8" y="6"/>
                        <a:pt x="8" y="5"/>
                        <a:pt x="8" y="5"/>
                      </a:cubicBezTo>
                      <a:cubicBezTo>
                        <a:pt x="8" y="5"/>
                        <a:pt x="7" y="5"/>
                        <a:pt x="7" y="5"/>
                      </a:cubicBezTo>
                      <a:cubicBezTo>
                        <a:pt x="7" y="5"/>
                        <a:pt x="7" y="5"/>
                        <a:pt x="7" y="5"/>
                      </a:cubicBezTo>
                      <a:cubicBezTo>
                        <a:pt x="7" y="5"/>
                        <a:pt x="7" y="5"/>
                        <a:pt x="7" y="5"/>
                      </a:cubicBezTo>
                      <a:cubicBezTo>
                        <a:pt x="7" y="4"/>
                        <a:pt x="7" y="4"/>
                        <a:pt x="7" y="4"/>
                      </a:cubicBezTo>
                      <a:cubicBezTo>
                        <a:pt x="7" y="4"/>
                        <a:pt x="7" y="4"/>
                        <a:pt x="7" y="4"/>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7" y="2"/>
                        <a:pt x="7" y="2"/>
                        <a:pt x="7" y="2"/>
                      </a:cubicBezTo>
                      <a:cubicBezTo>
                        <a:pt x="7" y="1"/>
                        <a:pt x="7" y="1"/>
                        <a:pt x="7" y="1"/>
                      </a:cubicBezTo>
                      <a:cubicBezTo>
                        <a:pt x="8" y="1"/>
                        <a:pt x="8" y="1"/>
                        <a:pt x="8" y="1"/>
                      </a:cubicBezTo>
                      <a:cubicBezTo>
                        <a:pt x="7" y="0"/>
                        <a:pt x="7" y="0"/>
                        <a:pt x="7" y="0"/>
                      </a:cubicBezTo>
                      <a:cubicBezTo>
                        <a:pt x="7" y="0"/>
                        <a:pt x="7" y="0"/>
                        <a:pt x="7" y="0"/>
                      </a:cubicBezTo>
                      <a:cubicBezTo>
                        <a:pt x="7" y="0"/>
                        <a:pt x="6" y="0"/>
                        <a:pt x="6" y="0"/>
                      </a:cubicBezTo>
                      <a:cubicBezTo>
                        <a:pt x="6" y="0"/>
                        <a:pt x="6" y="0"/>
                        <a:pt x="6" y="0"/>
                      </a:cubicBezTo>
                      <a:cubicBezTo>
                        <a:pt x="6" y="0"/>
                        <a:pt x="6" y="0"/>
                        <a:pt x="6" y="0"/>
                      </a:cubicBezTo>
                      <a:cubicBezTo>
                        <a:pt x="6" y="0"/>
                        <a:pt x="6" y="0"/>
                        <a:pt x="6" y="1"/>
                      </a:cubicBezTo>
                      <a:cubicBezTo>
                        <a:pt x="6" y="1"/>
                        <a:pt x="6" y="1"/>
                        <a:pt x="6" y="1"/>
                      </a:cubicBezTo>
                      <a:cubicBezTo>
                        <a:pt x="6" y="1"/>
                        <a:pt x="6" y="2"/>
                        <a:pt x="5" y="2"/>
                      </a:cubicBezTo>
                      <a:cubicBezTo>
                        <a:pt x="5" y="2"/>
                        <a:pt x="5" y="2"/>
                        <a:pt x="5" y="2"/>
                      </a:cubicBezTo>
                      <a:cubicBezTo>
                        <a:pt x="5" y="2"/>
                        <a:pt x="4" y="3"/>
                        <a:pt x="4" y="3"/>
                      </a:cubicBezTo>
                      <a:cubicBezTo>
                        <a:pt x="4" y="3"/>
                        <a:pt x="4" y="3"/>
                        <a:pt x="4" y="3"/>
                      </a:cubicBezTo>
                      <a:cubicBezTo>
                        <a:pt x="4" y="3"/>
                        <a:pt x="4" y="3"/>
                        <a:pt x="4" y="3"/>
                      </a:cubicBezTo>
                      <a:cubicBezTo>
                        <a:pt x="3" y="2"/>
                        <a:pt x="3" y="3"/>
                        <a:pt x="3" y="3"/>
                      </a:cubicBezTo>
                      <a:cubicBezTo>
                        <a:pt x="3" y="3"/>
                        <a:pt x="3" y="3"/>
                        <a:pt x="2" y="3"/>
                      </a:cubicBezTo>
                      <a:cubicBezTo>
                        <a:pt x="2" y="3"/>
                        <a:pt x="2" y="4"/>
                        <a:pt x="2" y="4"/>
                      </a:cubicBezTo>
                      <a:cubicBezTo>
                        <a:pt x="2" y="4"/>
                        <a:pt x="1" y="4"/>
                        <a:pt x="1" y="4"/>
                      </a:cubicBezTo>
                      <a:cubicBezTo>
                        <a:pt x="1" y="4"/>
                        <a:pt x="1" y="4"/>
                        <a:pt x="0" y="5"/>
                      </a:cubicBezTo>
                      <a:cubicBezTo>
                        <a:pt x="0" y="5"/>
                        <a:pt x="0" y="5"/>
                        <a:pt x="0" y="6"/>
                      </a:cubicBezTo>
                      <a:cubicBezTo>
                        <a:pt x="1" y="6"/>
                        <a:pt x="0" y="6"/>
                        <a:pt x="1" y="6"/>
                      </a:cubicBezTo>
                      <a:cubicBezTo>
                        <a:pt x="1" y="7"/>
                        <a:pt x="1" y="7"/>
                        <a:pt x="1" y="7"/>
                      </a:cubicBezTo>
                      <a:cubicBezTo>
                        <a:pt x="1" y="7"/>
                        <a:pt x="2" y="7"/>
                        <a:pt x="2" y="7"/>
                      </a:cubicBezTo>
                      <a:cubicBezTo>
                        <a:pt x="2" y="8"/>
                        <a:pt x="2" y="8"/>
                        <a:pt x="3" y="8"/>
                      </a:cubicBezTo>
                      <a:cubicBezTo>
                        <a:pt x="3" y="8"/>
                        <a:pt x="4" y="8"/>
                        <a:pt x="4" y="8"/>
                      </a:cubicBezTo>
                      <a:cubicBezTo>
                        <a:pt x="4" y="8"/>
                        <a:pt x="4" y="8"/>
                        <a:pt x="4" y="9"/>
                      </a:cubicBezTo>
                      <a:cubicBezTo>
                        <a:pt x="5" y="9"/>
                        <a:pt x="5" y="9"/>
                        <a:pt x="5" y="9"/>
                      </a:cubicBezTo>
                      <a:cubicBezTo>
                        <a:pt x="5" y="10"/>
                        <a:pt x="6" y="10"/>
                        <a:pt x="6" y="10"/>
                      </a:cubicBezTo>
                      <a:cubicBezTo>
                        <a:pt x="6" y="10"/>
                        <a:pt x="7" y="10"/>
                        <a:pt x="7" y="10"/>
                      </a:cubicBezTo>
                      <a:cubicBezTo>
                        <a:pt x="7" y="10"/>
                        <a:pt x="7" y="10"/>
                        <a:pt x="7" y="1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2" name="Freeform 722">
                  <a:extLst>
                    <a:ext uri="{FF2B5EF4-FFF2-40B4-BE49-F238E27FC236}">
                      <a16:creationId xmlns:a16="http://schemas.microsoft.com/office/drawing/2014/main" id="{7524B840-0D52-4E63-AF6D-8696A0D56D28}"/>
                    </a:ext>
                  </a:extLst>
                </p:cNvPr>
                <p:cNvSpPr>
                  <a:spLocks noEditPoints="1"/>
                </p:cNvSpPr>
                <p:nvPr/>
              </p:nvSpPr>
              <p:spPr bwMode="auto">
                <a:xfrm>
                  <a:off x="10233025" y="6154738"/>
                  <a:ext cx="38100" cy="69850"/>
                </a:xfrm>
                <a:custGeom>
                  <a:avLst/>
                  <a:gdLst>
                    <a:gd name="T0" fmla="*/ 6 w 9"/>
                    <a:gd name="T1" fmla="*/ 0 h 17"/>
                    <a:gd name="T2" fmla="*/ 5 w 9"/>
                    <a:gd name="T3" fmla="*/ 14 h 17"/>
                    <a:gd name="T4" fmla="*/ 5 w 9"/>
                    <a:gd name="T5" fmla="*/ 13 h 17"/>
                    <a:gd name="T6" fmla="*/ 6 w 9"/>
                    <a:gd name="T7" fmla="*/ 12 h 17"/>
                    <a:gd name="T8" fmla="*/ 7 w 9"/>
                    <a:gd name="T9" fmla="*/ 11 h 17"/>
                    <a:gd name="T10" fmla="*/ 8 w 9"/>
                    <a:gd name="T11" fmla="*/ 10 h 17"/>
                    <a:gd name="T12" fmla="*/ 8 w 9"/>
                    <a:gd name="T13" fmla="*/ 9 h 17"/>
                    <a:gd name="T14" fmla="*/ 8 w 9"/>
                    <a:gd name="T15" fmla="*/ 8 h 17"/>
                    <a:gd name="T16" fmla="*/ 7 w 9"/>
                    <a:gd name="T17" fmla="*/ 7 h 17"/>
                    <a:gd name="T18" fmla="*/ 8 w 9"/>
                    <a:gd name="T19" fmla="*/ 7 h 17"/>
                    <a:gd name="T20" fmla="*/ 7 w 9"/>
                    <a:gd name="T21" fmla="*/ 7 h 17"/>
                    <a:gd name="T22" fmla="*/ 7 w 9"/>
                    <a:gd name="T23" fmla="*/ 6 h 17"/>
                    <a:gd name="T24" fmla="*/ 7 w 9"/>
                    <a:gd name="T25" fmla="*/ 6 h 17"/>
                    <a:gd name="T26" fmla="*/ 7 w 9"/>
                    <a:gd name="T27" fmla="*/ 5 h 17"/>
                    <a:gd name="T28" fmla="*/ 7 w 9"/>
                    <a:gd name="T29" fmla="*/ 4 h 17"/>
                    <a:gd name="T30" fmla="*/ 7 w 9"/>
                    <a:gd name="T31" fmla="*/ 3 h 17"/>
                    <a:gd name="T32" fmla="*/ 6 w 9"/>
                    <a:gd name="T33" fmla="*/ 3 h 17"/>
                    <a:gd name="T34" fmla="*/ 5 w 9"/>
                    <a:gd name="T35" fmla="*/ 3 h 17"/>
                    <a:gd name="T36" fmla="*/ 4 w 9"/>
                    <a:gd name="T37" fmla="*/ 2 h 17"/>
                    <a:gd name="T38" fmla="*/ 4 w 9"/>
                    <a:gd name="T39" fmla="*/ 1 h 17"/>
                    <a:gd name="T40" fmla="*/ 6 w 9"/>
                    <a:gd name="T41" fmla="*/ 0 h 17"/>
                    <a:gd name="T42" fmla="*/ 4 w 9"/>
                    <a:gd name="T43" fmla="*/ 0 h 17"/>
                    <a:gd name="T44" fmla="*/ 4 w 9"/>
                    <a:gd name="T45" fmla="*/ 1 h 17"/>
                    <a:gd name="T46" fmla="*/ 3 w 9"/>
                    <a:gd name="T47" fmla="*/ 1 h 17"/>
                    <a:gd name="T48" fmla="*/ 3 w 9"/>
                    <a:gd name="T49" fmla="*/ 1 h 17"/>
                    <a:gd name="T50" fmla="*/ 3 w 9"/>
                    <a:gd name="T51" fmla="*/ 2 h 17"/>
                    <a:gd name="T52" fmla="*/ 2 w 9"/>
                    <a:gd name="T53" fmla="*/ 2 h 17"/>
                    <a:gd name="T54" fmla="*/ 1 w 9"/>
                    <a:gd name="T55" fmla="*/ 3 h 17"/>
                    <a:gd name="T56" fmla="*/ 1 w 9"/>
                    <a:gd name="T57" fmla="*/ 4 h 17"/>
                    <a:gd name="T58" fmla="*/ 2 w 9"/>
                    <a:gd name="T59" fmla="*/ 4 h 17"/>
                    <a:gd name="T60" fmla="*/ 2 w 9"/>
                    <a:gd name="T61" fmla="*/ 5 h 17"/>
                    <a:gd name="T62" fmla="*/ 2 w 9"/>
                    <a:gd name="T63" fmla="*/ 5 h 17"/>
                    <a:gd name="T64" fmla="*/ 3 w 9"/>
                    <a:gd name="T65" fmla="*/ 5 h 17"/>
                    <a:gd name="T66" fmla="*/ 3 w 9"/>
                    <a:gd name="T67" fmla="*/ 6 h 17"/>
                    <a:gd name="T68" fmla="*/ 4 w 9"/>
                    <a:gd name="T69" fmla="*/ 7 h 17"/>
                    <a:gd name="T70" fmla="*/ 4 w 9"/>
                    <a:gd name="T71" fmla="*/ 7 h 17"/>
                    <a:gd name="T72" fmla="*/ 4 w 9"/>
                    <a:gd name="T73" fmla="*/ 8 h 17"/>
                    <a:gd name="T74" fmla="*/ 3 w 9"/>
                    <a:gd name="T75" fmla="*/ 9 h 17"/>
                    <a:gd name="T76" fmla="*/ 2 w 9"/>
                    <a:gd name="T77" fmla="*/ 9 h 17"/>
                    <a:gd name="T78" fmla="*/ 2 w 9"/>
                    <a:gd name="T79" fmla="*/ 11 h 17"/>
                    <a:gd name="T80" fmla="*/ 1 w 9"/>
                    <a:gd name="T81" fmla="*/ 11 h 17"/>
                    <a:gd name="T82" fmla="*/ 1 w 9"/>
                    <a:gd name="T83" fmla="*/ 11 h 17"/>
                    <a:gd name="T84" fmla="*/ 0 w 9"/>
                    <a:gd name="T85" fmla="*/ 12 h 17"/>
                    <a:gd name="T86" fmla="*/ 0 w 9"/>
                    <a:gd name="T87" fmla="*/ 13 h 17"/>
                    <a:gd name="T88" fmla="*/ 0 w 9"/>
                    <a:gd name="T89" fmla="*/ 14 h 17"/>
                    <a:gd name="T90" fmla="*/ 0 w 9"/>
                    <a:gd name="T91" fmla="*/ 15 h 17"/>
                    <a:gd name="T92" fmla="*/ 1 w 9"/>
                    <a:gd name="T93" fmla="*/ 15 h 17"/>
                    <a:gd name="T94" fmla="*/ 2 w 9"/>
                    <a:gd name="T95" fmla="*/ 16 h 17"/>
                    <a:gd name="T96" fmla="*/ 2 w 9"/>
                    <a:gd name="T97" fmla="*/ 17 h 17"/>
                    <a:gd name="T98" fmla="*/ 3 w 9"/>
                    <a:gd name="T99" fmla="*/ 17 h 17"/>
                    <a:gd name="T100" fmla="*/ 3 w 9"/>
                    <a:gd name="T101" fmla="*/ 17 h 17"/>
                    <a:gd name="T102" fmla="*/ 4 w 9"/>
                    <a:gd name="T103" fmla="*/ 16 h 17"/>
                    <a:gd name="T104" fmla="*/ 5 w 9"/>
                    <a:gd name="T10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 h="17">
                      <a:moveTo>
                        <a:pt x="6" y="0"/>
                      </a:moveTo>
                      <a:cubicBezTo>
                        <a:pt x="6" y="0"/>
                        <a:pt x="6" y="0"/>
                        <a:pt x="6" y="0"/>
                      </a:cubicBezTo>
                      <a:cubicBezTo>
                        <a:pt x="6" y="1"/>
                        <a:pt x="6" y="0"/>
                        <a:pt x="6" y="0"/>
                      </a:cubicBezTo>
                      <a:close/>
                      <a:moveTo>
                        <a:pt x="5" y="15"/>
                      </a:moveTo>
                      <a:cubicBezTo>
                        <a:pt x="5" y="15"/>
                        <a:pt x="5" y="15"/>
                        <a:pt x="5" y="15"/>
                      </a:cubicBezTo>
                      <a:cubicBezTo>
                        <a:pt x="5" y="15"/>
                        <a:pt x="5" y="14"/>
                        <a:pt x="5" y="14"/>
                      </a:cubicBezTo>
                      <a:cubicBezTo>
                        <a:pt x="5" y="14"/>
                        <a:pt x="5" y="14"/>
                        <a:pt x="5" y="14"/>
                      </a:cubicBezTo>
                      <a:cubicBezTo>
                        <a:pt x="5" y="14"/>
                        <a:pt x="5" y="14"/>
                        <a:pt x="5" y="14"/>
                      </a:cubicBezTo>
                      <a:cubicBezTo>
                        <a:pt x="5" y="14"/>
                        <a:pt x="5" y="13"/>
                        <a:pt x="5" y="13"/>
                      </a:cubicBezTo>
                      <a:cubicBezTo>
                        <a:pt x="5" y="13"/>
                        <a:pt x="6" y="13"/>
                        <a:pt x="6" y="13"/>
                      </a:cubicBezTo>
                      <a:cubicBezTo>
                        <a:pt x="6" y="13"/>
                        <a:pt x="6" y="12"/>
                        <a:pt x="6" y="12"/>
                      </a:cubicBezTo>
                      <a:cubicBezTo>
                        <a:pt x="6" y="12"/>
                        <a:pt x="6" y="12"/>
                        <a:pt x="6" y="12"/>
                      </a:cubicBezTo>
                      <a:cubicBezTo>
                        <a:pt x="6" y="12"/>
                        <a:pt x="6" y="12"/>
                        <a:pt x="6" y="12"/>
                      </a:cubicBezTo>
                      <a:cubicBezTo>
                        <a:pt x="6" y="12"/>
                        <a:pt x="7" y="12"/>
                        <a:pt x="7" y="12"/>
                      </a:cubicBezTo>
                      <a:cubicBezTo>
                        <a:pt x="7" y="12"/>
                        <a:pt x="7" y="11"/>
                        <a:pt x="7" y="11"/>
                      </a:cubicBezTo>
                      <a:cubicBezTo>
                        <a:pt x="7" y="11"/>
                        <a:pt x="7" y="11"/>
                        <a:pt x="7" y="11"/>
                      </a:cubicBezTo>
                      <a:cubicBezTo>
                        <a:pt x="8" y="10"/>
                        <a:pt x="8" y="10"/>
                        <a:pt x="8" y="10"/>
                      </a:cubicBezTo>
                      <a:cubicBezTo>
                        <a:pt x="8" y="10"/>
                        <a:pt x="8" y="10"/>
                        <a:pt x="8" y="10"/>
                      </a:cubicBezTo>
                      <a:cubicBezTo>
                        <a:pt x="9" y="10"/>
                        <a:pt x="9" y="10"/>
                        <a:pt x="9" y="10"/>
                      </a:cubicBezTo>
                      <a:cubicBezTo>
                        <a:pt x="9" y="10"/>
                        <a:pt x="9" y="10"/>
                        <a:pt x="8" y="9"/>
                      </a:cubicBezTo>
                      <a:cubicBezTo>
                        <a:pt x="8" y="9"/>
                        <a:pt x="8" y="9"/>
                        <a:pt x="8" y="9"/>
                      </a:cubicBezTo>
                      <a:cubicBezTo>
                        <a:pt x="8" y="9"/>
                        <a:pt x="9" y="9"/>
                        <a:pt x="9" y="9"/>
                      </a:cubicBezTo>
                      <a:cubicBezTo>
                        <a:pt x="9" y="9"/>
                        <a:pt x="9" y="9"/>
                        <a:pt x="9" y="9"/>
                      </a:cubicBezTo>
                      <a:cubicBezTo>
                        <a:pt x="8" y="8"/>
                        <a:pt x="8" y="8"/>
                        <a:pt x="8" y="8"/>
                      </a:cubicBezTo>
                      <a:cubicBezTo>
                        <a:pt x="8" y="8"/>
                        <a:pt x="8" y="8"/>
                        <a:pt x="8" y="8"/>
                      </a:cubicBezTo>
                      <a:cubicBezTo>
                        <a:pt x="8" y="8"/>
                        <a:pt x="8" y="8"/>
                        <a:pt x="7" y="8"/>
                      </a:cubicBezTo>
                      <a:cubicBezTo>
                        <a:pt x="7" y="7"/>
                        <a:pt x="7" y="7"/>
                        <a:pt x="7" y="7"/>
                      </a:cubicBezTo>
                      <a:cubicBezTo>
                        <a:pt x="7" y="7"/>
                        <a:pt x="7" y="7"/>
                        <a:pt x="8" y="7"/>
                      </a:cubicBezTo>
                      <a:cubicBezTo>
                        <a:pt x="8" y="7"/>
                        <a:pt x="8" y="7"/>
                        <a:pt x="8" y="7"/>
                      </a:cubicBezTo>
                      <a:cubicBezTo>
                        <a:pt x="8" y="8"/>
                        <a:pt x="8" y="8"/>
                        <a:pt x="8" y="7"/>
                      </a:cubicBezTo>
                      <a:cubicBezTo>
                        <a:pt x="8" y="7"/>
                        <a:pt x="8" y="7"/>
                        <a:pt x="8"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5"/>
                      </a:cubicBezTo>
                      <a:cubicBezTo>
                        <a:pt x="7" y="5"/>
                        <a:pt x="7" y="5"/>
                        <a:pt x="7" y="5"/>
                      </a:cubicBezTo>
                      <a:cubicBezTo>
                        <a:pt x="7" y="5"/>
                        <a:pt x="7" y="5"/>
                        <a:pt x="7" y="5"/>
                      </a:cubicBezTo>
                      <a:cubicBezTo>
                        <a:pt x="7" y="5"/>
                        <a:pt x="7" y="5"/>
                        <a:pt x="7" y="5"/>
                      </a:cubicBezTo>
                      <a:cubicBezTo>
                        <a:pt x="7" y="5"/>
                        <a:pt x="7" y="5"/>
                        <a:pt x="7" y="4"/>
                      </a:cubicBezTo>
                      <a:cubicBezTo>
                        <a:pt x="7" y="4"/>
                        <a:pt x="7" y="4"/>
                        <a:pt x="7" y="4"/>
                      </a:cubicBezTo>
                      <a:cubicBezTo>
                        <a:pt x="7" y="3"/>
                        <a:pt x="7" y="4"/>
                        <a:pt x="7" y="4"/>
                      </a:cubicBezTo>
                      <a:cubicBezTo>
                        <a:pt x="7" y="3"/>
                        <a:pt x="7" y="3"/>
                        <a:pt x="7" y="3"/>
                      </a:cubicBezTo>
                      <a:cubicBezTo>
                        <a:pt x="7" y="3"/>
                        <a:pt x="7" y="3"/>
                        <a:pt x="7" y="3"/>
                      </a:cubicBezTo>
                      <a:cubicBezTo>
                        <a:pt x="7" y="3"/>
                        <a:pt x="7"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2"/>
                      </a:cubicBezTo>
                      <a:cubicBezTo>
                        <a:pt x="5" y="2"/>
                        <a:pt x="4" y="2"/>
                        <a:pt x="4" y="2"/>
                      </a:cubicBezTo>
                      <a:cubicBezTo>
                        <a:pt x="4" y="2"/>
                        <a:pt x="4" y="2"/>
                        <a:pt x="4" y="2"/>
                      </a:cubicBezTo>
                      <a:cubicBezTo>
                        <a:pt x="4" y="2"/>
                        <a:pt x="4" y="2"/>
                        <a:pt x="4" y="2"/>
                      </a:cubicBezTo>
                      <a:cubicBezTo>
                        <a:pt x="4" y="2"/>
                        <a:pt x="4" y="2"/>
                        <a:pt x="4" y="1"/>
                      </a:cubicBezTo>
                      <a:cubicBezTo>
                        <a:pt x="4" y="1"/>
                        <a:pt x="4" y="1"/>
                        <a:pt x="4" y="1"/>
                      </a:cubicBezTo>
                      <a:cubicBezTo>
                        <a:pt x="4" y="1"/>
                        <a:pt x="5" y="1"/>
                        <a:pt x="5" y="0"/>
                      </a:cubicBezTo>
                      <a:cubicBezTo>
                        <a:pt x="5" y="0"/>
                        <a:pt x="5" y="0"/>
                        <a:pt x="5" y="0"/>
                      </a:cubicBezTo>
                      <a:cubicBezTo>
                        <a:pt x="5" y="0"/>
                        <a:pt x="6" y="0"/>
                        <a:pt x="6" y="0"/>
                      </a:cubicBezTo>
                      <a:cubicBezTo>
                        <a:pt x="6" y="0"/>
                        <a:pt x="5" y="0"/>
                        <a:pt x="5" y="0"/>
                      </a:cubicBezTo>
                      <a:cubicBezTo>
                        <a:pt x="5" y="0"/>
                        <a:pt x="5" y="0"/>
                        <a:pt x="5" y="0"/>
                      </a:cubicBezTo>
                      <a:cubicBezTo>
                        <a:pt x="5" y="0"/>
                        <a:pt x="4" y="0"/>
                        <a:pt x="4" y="0"/>
                      </a:cubicBezTo>
                      <a:cubicBezTo>
                        <a:pt x="4" y="0"/>
                        <a:pt x="4" y="1"/>
                        <a:pt x="3"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2"/>
                      </a:cubicBezTo>
                      <a:cubicBezTo>
                        <a:pt x="3" y="2"/>
                        <a:pt x="3" y="2"/>
                        <a:pt x="3" y="2"/>
                      </a:cubicBezTo>
                      <a:cubicBezTo>
                        <a:pt x="2" y="2"/>
                        <a:pt x="2" y="2"/>
                        <a:pt x="2" y="2"/>
                      </a:cubicBezTo>
                      <a:cubicBezTo>
                        <a:pt x="2" y="2"/>
                        <a:pt x="2" y="2"/>
                        <a:pt x="2" y="2"/>
                      </a:cubicBezTo>
                      <a:cubicBezTo>
                        <a:pt x="2" y="2"/>
                        <a:pt x="2" y="2"/>
                        <a:pt x="2" y="2"/>
                      </a:cubicBezTo>
                      <a:cubicBezTo>
                        <a:pt x="2" y="2"/>
                        <a:pt x="2" y="3"/>
                        <a:pt x="2" y="3"/>
                      </a:cubicBezTo>
                      <a:cubicBezTo>
                        <a:pt x="1" y="3"/>
                        <a:pt x="1" y="3"/>
                        <a:pt x="1" y="3"/>
                      </a:cubicBezTo>
                      <a:cubicBezTo>
                        <a:pt x="1" y="3"/>
                        <a:pt x="1" y="3"/>
                        <a:pt x="1" y="3"/>
                      </a:cubicBezTo>
                      <a:cubicBezTo>
                        <a:pt x="1" y="3"/>
                        <a:pt x="1" y="4"/>
                        <a:pt x="1" y="4"/>
                      </a:cubicBezTo>
                      <a:cubicBezTo>
                        <a:pt x="1" y="4"/>
                        <a:pt x="1" y="4"/>
                        <a:pt x="1" y="4"/>
                      </a:cubicBezTo>
                      <a:cubicBezTo>
                        <a:pt x="1" y="4"/>
                        <a:pt x="1" y="4"/>
                        <a:pt x="1" y="4"/>
                      </a:cubicBezTo>
                      <a:cubicBezTo>
                        <a:pt x="1" y="4"/>
                        <a:pt x="1" y="4"/>
                        <a:pt x="1" y="4"/>
                      </a:cubicBezTo>
                      <a:cubicBezTo>
                        <a:pt x="1" y="4"/>
                        <a:pt x="2" y="4"/>
                        <a:pt x="2" y="4"/>
                      </a:cubicBezTo>
                      <a:cubicBezTo>
                        <a:pt x="2" y="4"/>
                        <a:pt x="2" y="4"/>
                        <a:pt x="2" y="4"/>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3" y="5"/>
                        <a:pt x="3" y="5"/>
                      </a:cubicBezTo>
                      <a:cubicBezTo>
                        <a:pt x="3" y="5"/>
                        <a:pt x="3" y="5"/>
                        <a:pt x="3" y="5"/>
                      </a:cubicBezTo>
                      <a:cubicBezTo>
                        <a:pt x="3" y="5"/>
                        <a:pt x="3" y="6"/>
                        <a:pt x="3" y="6"/>
                      </a:cubicBezTo>
                      <a:cubicBezTo>
                        <a:pt x="3" y="6"/>
                        <a:pt x="3" y="6"/>
                        <a:pt x="3" y="6"/>
                      </a:cubicBezTo>
                      <a:cubicBezTo>
                        <a:pt x="3" y="6"/>
                        <a:pt x="4" y="6"/>
                        <a:pt x="4" y="6"/>
                      </a:cubicBezTo>
                      <a:cubicBezTo>
                        <a:pt x="4" y="6"/>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8"/>
                        <a:pt x="4" y="8"/>
                      </a:cubicBezTo>
                      <a:cubicBezTo>
                        <a:pt x="4" y="8"/>
                        <a:pt x="4" y="8"/>
                        <a:pt x="4" y="8"/>
                      </a:cubicBezTo>
                      <a:cubicBezTo>
                        <a:pt x="4" y="8"/>
                        <a:pt x="3" y="9"/>
                        <a:pt x="3" y="9"/>
                      </a:cubicBezTo>
                      <a:cubicBezTo>
                        <a:pt x="3" y="9"/>
                        <a:pt x="3" y="9"/>
                        <a:pt x="3" y="9"/>
                      </a:cubicBezTo>
                      <a:cubicBezTo>
                        <a:pt x="3" y="9"/>
                        <a:pt x="3" y="9"/>
                        <a:pt x="3" y="9"/>
                      </a:cubicBezTo>
                      <a:cubicBezTo>
                        <a:pt x="3" y="9"/>
                        <a:pt x="2" y="9"/>
                        <a:pt x="2" y="9"/>
                      </a:cubicBezTo>
                      <a:cubicBezTo>
                        <a:pt x="2" y="9"/>
                        <a:pt x="2" y="9"/>
                        <a:pt x="2" y="9"/>
                      </a:cubicBezTo>
                      <a:cubicBezTo>
                        <a:pt x="2" y="9"/>
                        <a:pt x="2" y="9"/>
                        <a:pt x="2" y="9"/>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1" y="15"/>
                        <a:pt x="1" y="15"/>
                      </a:cubicBezTo>
                      <a:cubicBezTo>
                        <a:pt x="1" y="15"/>
                        <a:pt x="1" y="15"/>
                        <a:pt x="1" y="15"/>
                      </a:cubicBezTo>
                      <a:cubicBezTo>
                        <a:pt x="1" y="15"/>
                        <a:pt x="1" y="16"/>
                        <a:pt x="1" y="16"/>
                      </a:cubicBezTo>
                      <a:cubicBezTo>
                        <a:pt x="1" y="16"/>
                        <a:pt x="1"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6"/>
                        <a:pt x="3" y="16"/>
                        <a:pt x="3" y="16"/>
                      </a:cubicBezTo>
                      <a:cubicBezTo>
                        <a:pt x="4" y="16"/>
                        <a:pt x="4" y="16"/>
                        <a:pt x="4" y="16"/>
                      </a:cubicBezTo>
                      <a:cubicBezTo>
                        <a:pt x="4" y="16"/>
                        <a:pt x="4" y="16"/>
                        <a:pt x="4" y="16"/>
                      </a:cubicBezTo>
                      <a:cubicBezTo>
                        <a:pt x="4" y="15"/>
                        <a:pt x="4" y="15"/>
                        <a:pt x="4" y="15"/>
                      </a:cubicBezTo>
                      <a:cubicBezTo>
                        <a:pt x="4" y="15"/>
                        <a:pt x="4" y="15"/>
                        <a:pt x="4" y="15"/>
                      </a:cubicBezTo>
                      <a:cubicBezTo>
                        <a:pt x="4" y="15"/>
                        <a:pt x="5" y="15"/>
                        <a:pt x="5" y="15"/>
                      </a:cubicBezTo>
                      <a:cubicBezTo>
                        <a:pt x="5" y="15"/>
                        <a:pt x="5" y="15"/>
                        <a:pt x="5" y="15"/>
                      </a:cubicBezTo>
                      <a:cubicBezTo>
                        <a:pt x="5" y="15"/>
                        <a:pt x="5" y="15"/>
                        <a:pt x="5" y="1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723">
                  <a:extLst>
                    <a:ext uri="{FF2B5EF4-FFF2-40B4-BE49-F238E27FC236}">
                      <a16:creationId xmlns:a16="http://schemas.microsoft.com/office/drawing/2014/main" id="{395BBDAC-6562-4C9D-99DB-6EDF0482F0B3}"/>
                    </a:ext>
                  </a:extLst>
                </p:cNvPr>
                <p:cNvSpPr>
                  <a:spLocks noEditPoints="1"/>
                </p:cNvSpPr>
                <p:nvPr/>
              </p:nvSpPr>
              <p:spPr bwMode="auto">
                <a:xfrm>
                  <a:off x="10066338" y="6303963"/>
                  <a:ext cx="84137" cy="200025"/>
                </a:xfrm>
                <a:custGeom>
                  <a:avLst/>
                  <a:gdLst>
                    <a:gd name="T0" fmla="*/ 3 w 20"/>
                    <a:gd name="T1" fmla="*/ 10 h 48"/>
                    <a:gd name="T2" fmla="*/ 1 w 20"/>
                    <a:gd name="T3" fmla="*/ 14 h 48"/>
                    <a:gd name="T4" fmla="*/ 2 w 20"/>
                    <a:gd name="T5" fmla="*/ 14 h 48"/>
                    <a:gd name="T6" fmla="*/ 15 w 20"/>
                    <a:gd name="T7" fmla="*/ 26 h 48"/>
                    <a:gd name="T8" fmla="*/ 1 w 20"/>
                    <a:gd name="T9" fmla="*/ 19 h 48"/>
                    <a:gd name="T10" fmla="*/ 13 w 20"/>
                    <a:gd name="T11" fmla="*/ 28 h 48"/>
                    <a:gd name="T12" fmla="*/ 11 w 20"/>
                    <a:gd name="T13" fmla="*/ 27 h 48"/>
                    <a:gd name="T14" fmla="*/ 9 w 20"/>
                    <a:gd name="T15" fmla="*/ 26 h 48"/>
                    <a:gd name="T16" fmla="*/ 8 w 20"/>
                    <a:gd name="T17" fmla="*/ 29 h 48"/>
                    <a:gd name="T18" fmla="*/ 9 w 20"/>
                    <a:gd name="T19" fmla="*/ 30 h 48"/>
                    <a:gd name="T20" fmla="*/ 12 w 20"/>
                    <a:gd name="T21" fmla="*/ 29 h 48"/>
                    <a:gd name="T22" fmla="*/ 3 w 20"/>
                    <a:gd name="T23" fmla="*/ 18 h 48"/>
                    <a:gd name="T24" fmla="*/ 9 w 20"/>
                    <a:gd name="T25" fmla="*/ 21 h 48"/>
                    <a:gd name="T26" fmla="*/ 17 w 20"/>
                    <a:gd name="T27" fmla="*/ 24 h 48"/>
                    <a:gd name="T28" fmla="*/ 13 w 20"/>
                    <a:gd name="T29" fmla="*/ 24 h 48"/>
                    <a:gd name="T30" fmla="*/ 13 w 20"/>
                    <a:gd name="T31" fmla="*/ 23 h 48"/>
                    <a:gd name="T32" fmla="*/ 9 w 20"/>
                    <a:gd name="T33" fmla="*/ 21 h 48"/>
                    <a:gd name="T34" fmla="*/ 7 w 20"/>
                    <a:gd name="T35" fmla="*/ 20 h 48"/>
                    <a:gd name="T36" fmla="*/ 2 w 20"/>
                    <a:gd name="T37" fmla="*/ 19 h 48"/>
                    <a:gd name="T38" fmla="*/ 2 w 20"/>
                    <a:gd name="T39" fmla="*/ 17 h 48"/>
                    <a:gd name="T40" fmla="*/ 1 w 20"/>
                    <a:gd name="T41" fmla="*/ 16 h 48"/>
                    <a:gd name="T42" fmla="*/ 3 w 20"/>
                    <a:gd name="T43" fmla="*/ 15 h 48"/>
                    <a:gd name="T44" fmla="*/ 3 w 20"/>
                    <a:gd name="T45" fmla="*/ 14 h 48"/>
                    <a:gd name="T46" fmla="*/ 4 w 20"/>
                    <a:gd name="T47" fmla="*/ 13 h 48"/>
                    <a:gd name="T48" fmla="*/ 3 w 20"/>
                    <a:gd name="T49" fmla="*/ 12 h 48"/>
                    <a:gd name="T50" fmla="*/ 4 w 20"/>
                    <a:gd name="T51" fmla="*/ 12 h 48"/>
                    <a:gd name="T52" fmla="*/ 4 w 20"/>
                    <a:gd name="T53" fmla="*/ 11 h 48"/>
                    <a:gd name="T54" fmla="*/ 5 w 20"/>
                    <a:gd name="T55" fmla="*/ 8 h 48"/>
                    <a:gd name="T56" fmla="*/ 6 w 20"/>
                    <a:gd name="T57" fmla="*/ 7 h 48"/>
                    <a:gd name="T58" fmla="*/ 7 w 20"/>
                    <a:gd name="T59" fmla="*/ 6 h 48"/>
                    <a:gd name="T60" fmla="*/ 9 w 20"/>
                    <a:gd name="T61" fmla="*/ 4 h 48"/>
                    <a:gd name="T62" fmla="*/ 10 w 20"/>
                    <a:gd name="T63" fmla="*/ 3 h 48"/>
                    <a:gd name="T64" fmla="*/ 14 w 20"/>
                    <a:gd name="T65" fmla="*/ 1 h 48"/>
                    <a:gd name="T66" fmla="*/ 12 w 20"/>
                    <a:gd name="T67" fmla="*/ 5 h 48"/>
                    <a:gd name="T68" fmla="*/ 13 w 20"/>
                    <a:gd name="T69" fmla="*/ 10 h 48"/>
                    <a:gd name="T70" fmla="*/ 17 w 20"/>
                    <a:gd name="T71" fmla="*/ 12 h 48"/>
                    <a:gd name="T72" fmla="*/ 19 w 20"/>
                    <a:gd name="T73" fmla="*/ 17 h 48"/>
                    <a:gd name="T74" fmla="*/ 19 w 20"/>
                    <a:gd name="T75" fmla="*/ 19 h 48"/>
                    <a:gd name="T76" fmla="*/ 3 w 20"/>
                    <a:gd name="T77" fmla="*/ 17 h 48"/>
                    <a:gd name="T78" fmla="*/ 3 w 20"/>
                    <a:gd name="T79" fmla="*/ 18 h 48"/>
                    <a:gd name="T80" fmla="*/ 11 w 20"/>
                    <a:gd name="T81" fmla="*/ 44 h 48"/>
                    <a:gd name="T82" fmla="*/ 10 w 20"/>
                    <a:gd name="T83" fmla="*/ 44 h 48"/>
                    <a:gd name="T84" fmla="*/ 10 w 20"/>
                    <a:gd name="T85" fmla="*/ 45 h 48"/>
                    <a:gd name="T86" fmla="*/ 11 w 20"/>
                    <a:gd name="T87" fmla="*/ 45 h 48"/>
                    <a:gd name="T88" fmla="*/ 10 w 20"/>
                    <a:gd name="T89" fmla="*/ 46 h 48"/>
                    <a:gd name="T90" fmla="*/ 11 w 20"/>
                    <a:gd name="T91" fmla="*/ 46 h 48"/>
                    <a:gd name="T92" fmla="*/ 11 w 20"/>
                    <a:gd name="T93" fmla="*/ 47 h 48"/>
                    <a:gd name="T94" fmla="*/ 10 w 20"/>
                    <a:gd name="T95" fmla="*/ 47 h 48"/>
                    <a:gd name="T96" fmla="*/ 9 w 20"/>
                    <a:gd name="T97" fmla="*/ 46 h 48"/>
                    <a:gd name="T98" fmla="*/ 9 w 20"/>
                    <a:gd name="T99" fmla="*/ 47 h 48"/>
                    <a:gd name="T100" fmla="*/ 9 w 20"/>
                    <a:gd name="T101" fmla="*/ 46 h 48"/>
                    <a:gd name="T102" fmla="*/ 10 w 20"/>
                    <a:gd name="T103" fmla="*/ 44 h 48"/>
                    <a:gd name="T104" fmla="*/ 10 w 20"/>
                    <a:gd name="T105" fmla="*/ 43 h 48"/>
                    <a:gd name="T106" fmla="*/ 11 w 20"/>
                    <a:gd name="T107" fmla="*/ 44 h 48"/>
                    <a:gd name="T108" fmla="*/ 11 w 20"/>
                    <a:gd name="T109" fmla="*/ 44 h 48"/>
                    <a:gd name="T110" fmla="*/ 10 w 20"/>
                    <a:gd name="T111" fmla="*/ 47 h 48"/>
                    <a:gd name="T112" fmla="*/ 9 w 20"/>
                    <a:gd name="T113" fmla="*/ 47 h 48"/>
                    <a:gd name="T114" fmla="*/ 10 w 20"/>
                    <a:gd name="T115" fmla="*/ 48 h 48"/>
                    <a:gd name="T116" fmla="*/ 11 w 20"/>
                    <a:gd name="T117" fmla="*/ 47 h 48"/>
                    <a:gd name="T118" fmla="*/ 11 w 20"/>
                    <a:gd name="T119"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 h="48">
                      <a:moveTo>
                        <a:pt x="2" y="19"/>
                      </a:moveTo>
                      <a:cubicBezTo>
                        <a:pt x="2" y="19"/>
                        <a:pt x="2" y="19"/>
                        <a:pt x="2" y="19"/>
                      </a:cubicBezTo>
                      <a:cubicBezTo>
                        <a:pt x="2" y="19"/>
                        <a:pt x="2" y="19"/>
                        <a:pt x="2" y="19"/>
                      </a:cubicBezTo>
                      <a:close/>
                      <a:moveTo>
                        <a:pt x="4" y="11"/>
                      </a:moveTo>
                      <a:cubicBezTo>
                        <a:pt x="4" y="11"/>
                        <a:pt x="4" y="11"/>
                        <a:pt x="4" y="11"/>
                      </a:cubicBezTo>
                      <a:cubicBezTo>
                        <a:pt x="4" y="11"/>
                        <a:pt x="4" y="11"/>
                        <a:pt x="4" y="11"/>
                      </a:cubicBezTo>
                      <a:cubicBezTo>
                        <a:pt x="4" y="10"/>
                        <a:pt x="4" y="10"/>
                        <a:pt x="4" y="9"/>
                      </a:cubicBezTo>
                      <a:cubicBezTo>
                        <a:pt x="4" y="9"/>
                        <a:pt x="4" y="9"/>
                        <a:pt x="4" y="9"/>
                      </a:cubicBezTo>
                      <a:cubicBezTo>
                        <a:pt x="4" y="9"/>
                        <a:pt x="4" y="9"/>
                        <a:pt x="4" y="9"/>
                      </a:cubicBezTo>
                      <a:cubicBezTo>
                        <a:pt x="4" y="9"/>
                        <a:pt x="4" y="9"/>
                        <a:pt x="4" y="9"/>
                      </a:cubicBezTo>
                      <a:cubicBezTo>
                        <a:pt x="4" y="9"/>
                        <a:pt x="4" y="9"/>
                        <a:pt x="4" y="10"/>
                      </a:cubicBezTo>
                      <a:cubicBezTo>
                        <a:pt x="3" y="10"/>
                        <a:pt x="3" y="10"/>
                        <a:pt x="3" y="10"/>
                      </a:cubicBezTo>
                      <a:cubicBezTo>
                        <a:pt x="3" y="10"/>
                        <a:pt x="3" y="10"/>
                        <a:pt x="3" y="10"/>
                      </a:cubicBezTo>
                      <a:cubicBezTo>
                        <a:pt x="3" y="10"/>
                        <a:pt x="3" y="10"/>
                        <a:pt x="3" y="10"/>
                      </a:cubicBezTo>
                      <a:cubicBezTo>
                        <a:pt x="3" y="10"/>
                        <a:pt x="4" y="11"/>
                        <a:pt x="4" y="11"/>
                      </a:cubicBezTo>
                      <a:close/>
                      <a:moveTo>
                        <a:pt x="14" y="24"/>
                      </a:moveTo>
                      <a:cubicBezTo>
                        <a:pt x="14" y="24"/>
                        <a:pt x="14" y="24"/>
                        <a:pt x="14" y="24"/>
                      </a:cubicBezTo>
                      <a:cubicBezTo>
                        <a:pt x="14" y="24"/>
                        <a:pt x="14" y="24"/>
                        <a:pt x="15" y="24"/>
                      </a:cubicBezTo>
                      <a:cubicBezTo>
                        <a:pt x="15" y="24"/>
                        <a:pt x="15" y="24"/>
                        <a:pt x="14" y="24"/>
                      </a:cubicBezTo>
                      <a:cubicBezTo>
                        <a:pt x="14" y="24"/>
                        <a:pt x="14" y="24"/>
                        <a:pt x="14" y="24"/>
                      </a:cubicBezTo>
                      <a:close/>
                      <a:moveTo>
                        <a:pt x="15" y="24"/>
                      </a:moveTo>
                      <a:cubicBezTo>
                        <a:pt x="15" y="24"/>
                        <a:pt x="15" y="24"/>
                        <a:pt x="15" y="24"/>
                      </a:cubicBezTo>
                      <a:cubicBezTo>
                        <a:pt x="15" y="24"/>
                        <a:pt x="15" y="24"/>
                        <a:pt x="15" y="24"/>
                      </a:cubicBezTo>
                      <a:cubicBezTo>
                        <a:pt x="15" y="24"/>
                        <a:pt x="15" y="24"/>
                        <a:pt x="15" y="24"/>
                      </a:cubicBezTo>
                      <a:cubicBezTo>
                        <a:pt x="15" y="24"/>
                        <a:pt x="15" y="24"/>
                        <a:pt x="15" y="24"/>
                      </a:cubicBezTo>
                      <a:close/>
                      <a:moveTo>
                        <a:pt x="1" y="14"/>
                      </a:moveTo>
                      <a:cubicBezTo>
                        <a:pt x="1" y="14"/>
                        <a:pt x="1" y="14"/>
                        <a:pt x="1" y="14"/>
                      </a:cubicBezTo>
                      <a:cubicBezTo>
                        <a:pt x="1" y="14"/>
                        <a:pt x="1" y="14"/>
                        <a:pt x="1" y="14"/>
                      </a:cubicBezTo>
                      <a:cubicBezTo>
                        <a:pt x="1" y="14"/>
                        <a:pt x="1" y="14"/>
                        <a:pt x="1" y="14"/>
                      </a:cubicBezTo>
                      <a:cubicBezTo>
                        <a:pt x="1" y="15"/>
                        <a:pt x="1" y="15"/>
                        <a:pt x="1" y="15"/>
                      </a:cubicBezTo>
                      <a:cubicBezTo>
                        <a:pt x="1" y="15"/>
                        <a:pt x="1"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4"/>
                        <a:pt x="2" y="14"/>
                        <a:pt x="2" y="14"/>
                      </a:cubicBezTo>
                      <a:cubicBezTo>
                        <a:pt x="2" y="14"/>
                        <a:pt x="2" y="14"/>
                        <a:pt x="2" y="14"/>
                      </a:cubicBezTo>
                      <a:cubicBezTo>
                        <a:pt x="2" y="14"/>
                        <a:pt x="2" y="14"/>
                        <a:pt x="2" y="14"/>
                      </a:cubicBezTo>
                      <a:cubicBezTo>
                        <a:pt x="2" y="14"/>
                        <a:pt x="2" y="14"/>
                        <a:pt x="2" y="14"/>
                      </a:cubicBezTo>
                      <a:cubicBezTo>
                        <a:pt x="2" y="14"/>
                        <a:pt x="1" y="14"/>
                        <a:pt x="1" y="14"/>
                      </a:cubicBezTo>
                      <a:cubicBezTo>
                        <a:pt x="1" y="14"/>
                        <a:pt x="1" y="14"/>
                        <a:pt x="1" y="14"/>
                      </a:cubicBezTo>
                      <a:cubicBezTo>
                        <a:pt x="1" y="14"/>
                        <a:pt x="1" y="14"/>
                        <a:pt x="1" y="14"/>
                      </a:cubicBezTo>
                      <a:cubicBezTo>
                        <a:pt x="1" y="14"/>
                        <a:pt x="0" y="15"/>
                        <a:pt x="0" y="15"/>
                      </a:cubicBezTo>
                      <a:cubicBezTo>
                        <a:pt x="0" y="15"/>
                        <a:pt x="0" y="15"/>
                        <a:pt x="0" y="15"/>
                      </a:cubicBezTo>
                      <a:cubicBezTo>
                        <a:pt x="1" y="15"/>
                        <a:pt x="1" y="15"/>
                        <a:pt x="1" y="14"/>
                      </a:cubicBezTo>
                      <a:close/>
                      <a:moveTo>
                        <a:pt x="15" y="26"/>
                      </a:moveTo>
                      <a:cubicBezTo>
                        <a:pt x="15" y="26"/>
                        <a:pt x="15" y="26"/>
                        <a:pt x="15" y="26"/>
                      </a:cubicBezTo>
                      <a:cubicBezTo>
                        <a:pt x="15" y="26"/>
                        <a:pt x="15" y="26"/>
                        <a:pt x="15" y="26"/>
                      </a:cubicBezTo>
                      <a:cubicBezTo>
                        <a:pt x="15" y="26"/>
                        <a:pt x="15" y="26"/>
                        <a:pt x="15" y="26"/>
                      </a:cubicBezTo>
                      <a:cubicBezTo>
                        <a:pt x="15" y="26"/>
                        <a:pt x="15" y="26"/>
                        <a:pt x="15" y="26"/>
                      </a:cubicBezTo>
                      <a:close/>
                      <a:moveTo>
                        <a:pt x="9" y="26"/>
                      </a:moveTo>
                      <a:cubicBezTo>
                        <a:pt x="9" y="26"/>
                        <a:pt x="9" y="26"/>
                        <a:pt x="9" y="26"/>
                      </a:cubicBezTo>
                      <a:cubicBezTo>
                        <a:pt x="9" y="26"/>
                        <a:pt x="9" y="26"/>
                        <a:pt x="8" y="26"/>
                      </a:cubicBezTo>
                      <a:cubicBezTo>
                        <a:pt x="8" y="26"/>
                        <a:pt x="8" y="26"/>
                        <a:pt x="8" y="26"/>
                      </a:cubicBezTo>
                      <a:cubicBezTo>
                        <a:pt x="8" y="26"/>
                        <a:pt x="8" y="26"/>
                        <a:pt x="9" y="26"/>
                      </a:cubicBezTo>
                      <a:close/>
                      <a:moveTo>
                        <a:pt x="1" y="19"/>
                      </a:moveTo>
                      <a:cubicBezTo>
                        <a:pt x="1" y="19"/>
                        <a:pt x="1" y="19"/>
                        <a:pt x="1" y="19"/>
                      </a:cubicBezTo>
                      <a:cubicBezTo>
                        <a:pt x="1" y="19"/>
                        <a:pt x="1" y="19"/>
                        <a:pt x="1" y="19"/>
                      </a:cubicBezTo>
                      <a:cubicBezTo>
                        <a:pt x="1" y="19"/>
                        <a:pt x="1" y="19"/>
                        <a:pt x="1" y="19"/>
                      </a:cubicBezTo>
                      <a:close/>
                      <a:moveTo>
                        <a:pt x="2" y="19"/>
                      </a:moveTo>
                      <a:cubicBezTo>
                        <a:pt x="1" y="19"/>
                        <a:pt x="1" y="19"/>
                        <a:pt x="1" y="19"/>
                      </a:cubicBezTo>
                      <a:cubicBezTo>
                        <a:pt x="1" y="19"/>
                        <a:pt x="1" y="19"/>
                        <a:pt x="1" y="19"/>
                      </a:cubicBezTo>
                      <a:cubicBezTo>
                        <a:pt x="1" y="19"/>
                        <a:pt x="1" y="19"/>
                        <a:pt x="1" y="19"/>
                      </a:cubicBezTo>
                      <a:cubicBezTo>
                        <a:pt x="1" y="19"/>
                        <a:pt x="1" y="19"/>
                        <a:pt x="2" y="19"/>
                      </a:cubicBezTo>
                      <a:cubicBezTo>
                        <a:pt x="2" y="19"/>
                        <a:pt x="2" y="19"/>
                        <a:pt x="2" y="19"/>
                      </a:cubicBezTo>
                      <a:close/>
                      <a:moveTo>
                        <a:pt x="7" y="31"/>
                      </a:moveTo>
                      <a:cubicBezTo>
                        <a:pt x="7" y="31"/>
                        <a:pt x="7" y="31"/>
                        <a:pt x="7" y="31"/>
                      </a:cubicBezTo>
                      <a:cubicBezTo>
                        <a:pt x="7" y="31"/>
                        <a:pt x="7" y="31"/>
                        <a:pt x="7" y="31"/>
                      </a:cubicBezTo>
                      <a:cubicBezTo>
                        <a:pt x="7" y="31"/>
                        <a:pt x="7" y="31"/>
                        <a:pt x="7" y="31"/>
                      </a:cubicBezTo>
                      <a:cubicBezTo>
                        <a:pt x="7" y="31"/>
                        <a:pt x="7" y="31"/>
                        <a:pt x="7" y="31"/>
                      </a:cubicBezTo>
                      <a:close/>
                      <a:moveTo>
                        <a:pt x="1" y="18"/>
                      </a:moveTo>
                      <a:cubicBezTo>
                        <a:pt x="1" y="18"/>
                        <a:pt x="1" y="18"/>
                        <a:pt x="1" y="18"/>
                      </a:cubicBezTo>
                      <a:cubicBezTo>
                        <a:pt x="1" y="18"/>
                        <a:pt x="1" y="18"/>
                        <a:pt x="1" y="18"/>
                      </a:cubicBezTo>
                      <a:cubicBezTo>
                        <a:pt x="1" y="18"/>
                        <a:pt x="1" y="18"/>
                        <a:pt x="1" y="18"/>
                      </a:cubicBezTo>
                      <a:cubicBezTo>
                        <a:pt x="1" y="18"/>
                        <a:pt x="1" y="18"/>
                        <a:pt x="1" y="18"/>
                      </a:cubicBezTo>
                      <a:close/>
                      <a:moveTo>
                        <a:pt x="13" y="28"/>
                      </a:moveTo>
                      <a:cubicBezTo>
                        <a:pt x="13" y="28"/>
                        <a:pt x="13" y="28"/>
                        <a:pt x="13" y="28"/>
                      </a:cubicBezTo>
                      <a:cubicBezTo>
                        <a:pt x="13" y="28"/>
                        <a:pt x="13" y="28"/>
                        <a:pt x="13"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1" y="28"/>
                      </a:cubicBezTo>
                      <a:cubicBezTo>
                        <a:pt x="11" y="27"/>
                        <a:pt x="11" y="27"/>
                        <a:pt x="11" y="28"/>
                      </a:cubicBezTo>
                      <a:cubicBezTo>
                        <a:pt x="11" y="28"/>
                        <a:pt x="11" y="28"/>
                        <a:pt x="11" y="28"/>
                      </a:cubicBezTo>
                      <a:cubicBezTo>
                        <a:pt x="11" y="28"/>
                        <a:pt x="11" y="27"/>
                        <a:pt x="11" y="27"/>
                      </a:cubicBezTo>
                      <a:cubicBezTo>
                        <a:pt x="11" y="27"/>
                        <a:pt x="11" y="27"/>
                        <a:pt x="11" y="27"/>
                      </a:cubicBezTo>
                      <a:cubicBezTo>
                        <a:pt x="11" y="27"/>
                        <a:pt x="11" y="27"/>
                        <a:pt x="11" y="27"/>
                      </a:cubicBezTo>
                      <a:cubicBezTo>
                        <a:pt x="11" y="27"/>
                        <a:pt x="11" y="27"/>
                        <a:pt x="11" y="27"/>
                      </a:cubicBezTo>
                      <a:cubicBezTo>
                        <a:pt x="11" y="27"/>
                        <a:pt x="11"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6"/>
                        <a:pt x="12" y="26"/>
                        <a:pt x="12" y="26"/>
                      </a:cubicBezTo>
                      <a:cubicBezTo>
                        <a:pt x="11" y="26"/>
                        <a:pt x="11" y="26"/>
                        <a:pt x="11" y="26"/>
                      </a:cubicBezTo>
                      <a:cubicBezTo>
                        <a:pt x="11" y="25"/>
                        <a:pt x="11" y="25"/>
                        <a:pt x="11" y="25"/>
                      </a:cubicBezTo>
                      <a:cubicBezTo>
                        <a:pt x="10" y="25"/>
                        <a:pt x="10" y="25"/>
                        <a:pt x="10" y="25"/>
                      </a:cubicBezTo>
                      <a:cubicBezTo>
                        <a:pt x="10" y="25"/>
                        <a:pt x="10" y="25"/>
                        <a:pt x="10" y="25"/>
                      </a:cubicBezTo>
                      <a:cubicBezTo>
                        <a:pt x="10" y="25"/>
                        <a:pt x="9" y="25"/>
                        <a:pt x="9" y="25"/>
                      </a:cubicBezTo>
                      <a:cubicBezTo>
                        <a:pt x="9" y="25"/>
                        <a:pt x="9" y="25"/>
                        <a:pt x="9" y="26"/>
                      </a:cubicBezTo>
                      <a:cubicBezTo>
                        <a:pt x="9" y="26"/>
                        <a:pt x="9" y="26"/>
                        <a:pt x="9" y="26"/>
                      </a:cubicBezTo>
                      <a:cubicBezTo>
                        <a:pt x="9" y="26"/>
                        <a:pt x="9" y="26"/>
                        <a:pt x="9" y="26"/>
                      </a:cubicBezTo>
                      <a:cubicBezTo>
                        <a:pt x="9" y="26"/>
                        <a:pt x="9" y="26"/>
                        <a:pt x="9" y="26"/>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9"/>
                        <a:pt x="9" y="29"/>
                        <a:pt x="9" y="29"/>
                      </a:cubicBezTo>
                      <a:cubicBezTo>
                        <a:pt x="9" y="29"/>
                        <a:pt x="9" y="29"/>
                        <a:pt x="9" y="29"/>
                      </a:cubicBezTo>
                      <a:cubicBezTo>
                        <a:pt x="9" y="29"/>
                        <a:pt x="9" y="29"/>
                        <a:pt x="9" y="29"/>
                      </a:cubicBezTo>
                      <a:cubicBezTo>
                        <a:pt x="9" y="29"/>
                        <a:pt x="9" y="29"/>
                        <a:pt x="9" y="29"/>
                      </a:cubicBezTo>
                      <a:cubicBezTo>
                        <a:pt x="9" y="29"/>
                        <a:pt x="8" y="29"/>
                        <a:pt x="8" y="29"/>
                      </a:cubicBezTo>
                      <a:cubicBezTo>
                        <a:pt x="8" y="29"/>
                        <a:pt x="8" y="29"/>
                        <a:pt x="8" y="30"/>
                      </a:cubicBezTo>
                      <a:cubicBezTo>
                        <a:pt x="8" y="30"/>
                        <a:pt x="8" y="30"/>
                        <a:pt x="8" y="30"/>
                      </a:cubicBezTo>
                      <a:cubicBezTo>
                        <a:pt x="8" y="30"/>
                        <a:pt x="8" y="30"/>
                        <a:pt x="8" y="30"/>
                      </a:cubicBezTo>
                      <a:cubicBezTo>
                        <a:pt x="8" y="30"/>
                        <a:pt x="7" y="30"/>
                        <a:pt x="7" y="31"/>
                      </a:cubicBezTo>
                      <a:cubicBezTo>
                        <a:pt x="7" y="31"/>
                        <a:pt x="7" y="31"/>
                        <a:pt x="7" y="31"/>
                      </a:cubicBezTo>
                      <a:cubicBezTo>
                        <a:pt x="8" y="31"/>
                        <a:pt x="8" y="31"/>
                        <a:pt x="8" y="31"/>
                      </a:cubicBezTo>
                      <a:cubicBezTo>
                        <a:pt x="8" y="31"/>
                        <a:pt x="8" y="31"/>
                        <a:pt x="8" y="31"/>
                      </a:cubicBezTo>
                      <a:cubicBezTo>
                        <a:pt x="9" y="31"/>
                        <a:pt x="9" y="31"/>
                        <a:pt x="9" y="31"/>
                      </a:cubicBezTo>
                      <a:cubicBezTo>
                        <a:pt x="8" y="31"/>
                        <a:pt x="8" y="31"/>
                        <a:pt x="8" y="31"/>
                      </a:cubicBezTo>
                      <a:cubicBezTo>
                        <a:pt x="8" y="31"/>
                        <a:pt x="8" y="31"/>
                        <a:pt x="8" y="30"/>
                      </a:cubicBezTo>
                      <a:cubicBezTo>
                        <a:pt x="8" y="30"/>
                        <a:pt x="8"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10" y="30"/>
                        <a:pt x="10" y="30"/>
                      </a:cubicBezTo>
                      <a:cubicBezTo>
                        <a:pt x="10" y="30"/>
                        <a:pt x="10" y="30"/>
                        <a:pt x="10" y="30"/>
                      </a:cubicBezTo>
                      <a:cubicBezTo>
                        <a:pt x="10" y="30"/>
                        <a:pt x="10" y="30"/>
                        <a:pt x="10" y="30"/>
                      </a:cubicBezTo>
                      <a:cubicBezTo>
                        <a:pt x="10" y="30"/>
                        <a:pt x="10" y="30"/>
                        <a:pt x="11" y="30"/>
                      </a:cubicBezTo>
                      <a:cubicBezTo>
                        <a:pt x="11" y="30"/>
                        <a:pt x="11" y="30"/>
                        <a:pt x="11" y="30"/>
                      </a:cubicBezTo>
                      <a:cubicBezTo>
                        <a:pt x="11" y="30"/>
                        <a:pt x="11" y="30"/>
                        <a:pt x="11" y="30"/>
                      </a:cubicBezTo>
                      <a:cubicBezTo>
                        <a:pt x="11" y="30"/>
                        <a:pt x="11" y="30"/>
                        <a:pt x="11" y="30"/>
                      </a:cubicBezTo>
                      <a:cubicBezTo>
                        <a:pt x="11" y="30"/>
                        <a:pt x="11" y="30"/>
                        <a:pt x="11" y="29"/>
                      </a:cubicBezTo>
                      <a:cubicBezTo>
                        <a:pt x="11" y="29"/>
                        <a:pt x="11" y="29"/>
                        <a:pt x="11" y="29"/>
                      </a:cubicBezTo>
                      <a:cubicBezTo>
                        <a:pt x="11" y="30"/>
                        <a:pt x="11" y="30"/>
                        <a:pt x="11" y="29"/>
                      </a:cubicBezTo>
                      <a:cubicBezTo>
                        <a:pt x="12" y="29"/>
                        <a:pt x="12" y="29"/>
                        <a:pt x="12" y="29"/>
                      </a:cubicBezTo>
                      <a:cubicBezTo>
                        <a:pt x="12" y="29"/>
                        <a:pt x="12" y="29"/>
                        <a:pt x="12" y="29"/>
                      </a:cubicBezTo>
                      <a:cubicBezTo>
                        <a:pt x="12" y="29"/>
                        <a:pt x="12" y="29"/>
                        <a:pt x="12" y="29"/>
                      </a:cubicBezTo>
                      <a:cubicBezTo>
                        <a:pt x="12" y="29"/>
                        <a:pt x="12" y="29"/>
                        <a:pt x="12" y="29"/>
                      </a:cubicBezTo>
                      <a:cubicBezTo>
                        <a:pt x="13" y="29"/>
                        <a:pt x="13" y="29"/>
                        <a:pt x="13" y="29"/>
                      </a:cubicBezTo>
                      <a:cubicBezTo>
                        <a:pt x="13" y="29"/>
                        <a:pt x="13" y="29"/>
                        <a:pt x="13" y="28"/>
                      </a:cubicBezTo>
                      <a:close/>
                      <a:moveTo>
                        <a:pt x="9" y="21"/>
                      </a:moveTo>
                      <a:cubicBezTo>
                        <a:pt x="9" y="21"/>
                        <a:pt x="9" y="21"/>
                        <a:pt x="9" y="21"/>
                      </a:cubicBezTo>
                      <a:cubicBezTo>
                        <a:pt x="9" y="21"/>
                        <a:pt x="9" y="21"/>
                        <a:pt x="9" y="21"/>
                      </a:cubicBezTo>
                      <a:close/>
                      <a:moveTo>
                        <a:pt x="3" y="17"/>
                      </a:moveTo>
                      <a:cubicBezTo>
                        <a:pt x="3" y="17"/>
                        <a:pt x="3" y="17"/>
                        <a:pt x="3" y="17"/>
                      </a:cubicBezTo>
                      <a:cubicBezTo>
                        <a:pt x="3" y="17"/>
                        <a:pt x="3" y="17"/>
                        <a:pt x="3" y="17"/>
                      </a:cubicBezTo>
                      <a:cubicBezTo>
                        <a:pt x="3" y="17"/>
                        <a:pt x="3" y="17"/>
                        <a:pt x="3" y="17"/>
                      </a:cubicBezTo>
                      <a:cubicBezTo>
                        <a:pt x="3" y="17"/>
                        <a:pt x="3" y="17"/>
                        <a:pt x="3" y="18"/>
                      </a:cubicBezTo>
                      <a:cubicBezTo>
                        <a:pt x="3" y="18"/>
                        <a:pt x="3" y="18"/>
                        <a:pt x="3" y="18"/>
                      </a:cubicBezTo>
                      <a:cubicBezTo>
                        <a:pt x="3" y="18"/>
                        <a:pt x="3"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3" y="18"/>
                      </a:cubicBezTo>
                      <a:cubicBezTo>
                        <a:pt x="2" y="18"/>
                        <a:pt x="2" y="18"/>
                        <a:pt x="3" y="18"/>
                      </a:cubicBezTo>
                      <a:cubicBezTo>
                        <a:pt x="3" y="18"/>
                        <a:pt x="3" y="18"/>
                        <a:pt x="3" y="18"/>
                      </a:cubicBezTo>
                      <a:cubicBezTo>
                        <a:pt x="3" y="18"/>
                        <a:pt x="3" y="18"/>
                        <a:pt x="3" y="18"/>
                      </a:cubicBezTo>
                      <a:cubicBezTo>
                        <a:pt x="3" y="18"/>
                        <a:pt x="3" y="17"/>
                        <a:pt x="3" y="17"/>
                      </a:cubicBezTo>
                      <a:cubicBezTo>
                        <a:pt x="3" y="17"/>
                        <a:pt x="3" y="17"/>
                        <a:pt x="3" y="17"/>
                      </a:cubicBezTo>
                      <a:close/>
                      <a:moveTo>
                        <a:pt x="9" y="21"/>
                      </a:moveTo>
                      <a:cubicBezTo>
                        <a:pt x="9" y="21"/>
                        <a:pt x="9" y="21"/>
                        <a:pt x="9" y="21"/>
                      </a:cubicBezTo>
                      <a:cubicBezTo>
                        <a:pt x="9" y="21"/>
                        <a:pt x="9" y="21"/>
                        <a:pt x="9" y="21"/>
                      </a:cubicBezTo>
                      <a:close/>
                      <a:moveTo>
                        <a:pt x="20" y="24"/>
                      </a:moveTo>
                      <a:cubicBezTo>
                        <a:pt x="20" y="25"/>
                        <a:pt x="20" y="25"/>
                        <a:pt x="20" y="25"/>
                      </a:cubicBezTo>
                      <a:cubicBezTo>
                        <a:pt x="20" y="25"/>
                        <a:pt x="19" y="24"/>
                        <a:pt x="19" y="24"/>
                      </a:cubicBezTo>
                      <a:cubicBezTo>
                        <a:pt x="19" y="24"/>
                        <a:pt x="19" y="24"/>
                        <a:pt x="19" y="24"/>
                      </a:cubicBezTo>
                      <a:cubicBezTo>
                        <a:pt x="19" y="24"/>
                        <a:pt x="19" y="24"/>
                        <a:pt x="19" y="24"/>
                      </a:cubicBezTo>
                      <a:cubicBezTo>
                        <a:pt x="19" y="24"/>
                        <a:pt x="19" y="25"/>
                        <a:pt x="19" y="25"/>
                      </a:cubicBezTo>
                      <a:cubicBezTo>
                        <a:pt x="19" y="25"/>
                        <a:pt x="19" y="25"/>
                        <a:pt x="19" y="24"/>
                      </a:cubicBezTo>
                      <a:cubicBezTo>
                        <a:pt x="18" y="25"/>
                        <a:pt x="19" y="25"/>
                        <a:pt x="18" y="25"/>
                      </a:cubicBezTo>
                      <a:cubicBezTo>
                        <a:pt x="18" y="25"/>
                        <a:pt x="18" y="25"/>
                        <a:pt x="18" y="25"/>
                      </a:cubicBezTo>
                      <a:cubicBezTo>
                        <a:pt x="18" y="25"/>
                        <a:pt x="18" y="25"/>
                        <a:pt x="17" y="25"/>
                      </a:cubicBezTo>
                      <a:cubicBezTo>
                        <a:pt x="17" y="25"/>
                        <a:pt x="17" y="25"/>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4" y="24"/>
                        <a:pt x="14" y="24"/>
                        <a:pt x="14" y="24"/>
                      </a:cubicBezTo>
                      <a:cubicBezTo>
                        <a:pt x="14" y="24"/>
                        <a:pt x="14" y="24"/>
                        <a:pt x="14" y="23"/>
                      </a:cubicBezTo>
                      <a:cubicBezTo>
                        <a:pt x="14" y="23"/>
                        <a:pt x="13" y="24"/>
                        <a:pt x="13" y="24"/>
                      </a:cubicBezTo>
                      <a:cubicBezTo>
                        <a:pt x="13" y="24"/>
                        <a:pt x="13" y="24"/>
                        <a:pt x="13" y="24"/>
                      </a:cubicBezTo>
                      <a:cubicBezTo>
                        <a:pt x="13" y="24"/>
                        <a:pt x="14" y="24"/>
                        <a:pt x="14" y="24"/>
                      </a:cubicBezTo>
                      <a:cubicBezTo>
                        <a:pt x="14" y="24"/>
                        <a:pt x="14" y="24"/>
                        <a:pt x="14" y="24"/>
                      </a:cubicBezTo>
                      <a:cubicBezTo>
                        <a:pt x="13" y="24"/>
                        <a:pt x="13" y="24"/>
                        <a:pt x="13" y="24"/>
                      </a:cubicBezTo>
                      <a:cubicBezTo>
                        <a:pt x="13" y="24"/>
                        <a:pt x="13" y="24"/>
                        <a:pt x="13" y="24"/>
                      </a:cubicBezTo>
                      <a:cubicBezTo>
                        <a:pt x="13" y="24"/>
                        <a:pt x="13" y="24"/>
                        <a:pt x="13" y="24"/>
                      </a:cubicBezTo>
                      <a:cubicBezTo>
                        <a:pt x="13" y="24"/>
                        <a:pt x="13" y="23"/>
                        <a:pt x="13" y="23"/>
                      </a:cubicBezTo>
                      <a:cubicBezTo>
                        <a:pt x="13" y="23"/>
                        <a:pt x="13" y="23"/>
                        <a:pt x="13" y="23"/>
                      </a:cubicBezTo>
                      <a:cubicBezTo>
                        <a:pt x="14" y="23"/>
                        <a:pt x="14" y="23"/>
                        <a:pt x="14" y="22"/>
                      </a:cubicBezTo>
                      <a:cubicBezTo>
                        <a:pt x="14" y="22"/>
                        <a:pt x="14" y="22"/>
                        <a:pt x="14" y="22"/>
                      </a:cubicBezTo>
                      <a:cubicBezTo>
                        <a:pt x="13" y="22"/>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2"/>
                      </a:cubicBezTo>
                      <a:cubicBezTo>
                        <a:pt x="13" y="22"/>
                        <a:pt x="12" y="22"/>
                        <a:pt x="12" y="22"/>
                      </a:cubicBezTo>
                      <a:cubicBezTo>
                        <a:pt x="12" y="21"/>
                        <a:pt x="12" y="21"/>
                        <a:pt x="12" y="21"/>
                      </a:cubicBezTo>
                      <a:cubicBezTo>
                        <a:pt x="11" y="21"/>
                        <a:pt x="11" y="22"/>
                        <a:pt x="11" y="22"/>
                      </a:cubicBezTo>
                      <a:cubicBezTo>
                        <a:pt x="11" y="22"/>
                        <a:pt x="11" y="22"/>
                        <a:pt x="11" y="22"/>
                      </a:cubicBezTo>
                      <a:cubicBezTo>
                        <a:pt x="11" y="22"/>
                        <a:pt x="11" y="22"/>
                        <a:pt x="11" y="22"/>
                      </a:cubicBezTo>
                      <a:cubicBezTo>
                        <a:pt x="11" y="22"/>
                        <a:pt x="10" y="22"/>
                        <a:pt x="10" y="22"/>
                      </a:cubicBezTo>
                      <a:cubicBezTo>
                        <a:pt x="10" y="22"/>
                        <a:pt x="10" y="22"/>
                        <a:pt x="10" y="22"/>
                      </a:cubicBezTo>
                      <a:cubicBezTo>
                        <a:pt x="10" y="22"/>
                        <a:pt x="10" y="22"/>
                        <a:pt x="10" y="22"/>
                      </a:cubicBezTo>
                      <a:cubicBezTo>
                        <a:pt x="10" y="22"/>
                        <a:pt x="9" y="22"/>
                        <a:pt x="9" y="22"/>
                      </a:cubicBezTo>
                      <a:cubicBezTo>
                        <a:pt x="9" y="22"/>
                        <a:pt x="9" y="21"/>
                        <a:pt x="9" y="21"/>
                      </a:cubicBezTo>
                      <a:cubicBezTo>
                        <a:pt x="9" y="21"/>
                        <a:pt x="9" y="21"/>
                        <a:pt x="9" y="21"/>
                      </a:cubicBezTo>
                      <a:cubicBezTo>
                        <a:pt x="9" y="21"/>
                        <a:pt x="9" y="21"/>
                        <a:pt x="9" y="21"/>
                      </a:cubicBezTo>
                      <a:cubicBezTo>
                        <a:pt x="9" y="21"/>
                        <a:pt x="9" y="21"/>
                        <a:pt x="9" y="21"/>
                      </a:cubicBezTo>
                      <a:cubicBezTo>
                        <a:pt x="9" y="21"/>
                        <a:pt x="9" y="20"/>
                        <a:pt x="9" y="20"/>
                      </a:cubicBezTo>
                      <a:cubicBezTo>
                        <a:pt x="9" y="20"/>
                        <a:pt x="9" y="20"/>
                        <a:pt x="9" y="20"/>
                      </a:cubicBezTo>
                      <a:cubicBezTo>
                        <a:pt x="9" y="20"/>
                        <a:pt x="9" y="20"/>
                        <a:pt x="9" y="20"/>
                      </a:cubicBezTo>
                      <a:cubicBezTo>
                        <a:pt x="9" y="20"/>
                        <a:pt x="9" y="20"/>
                        <a:pt x="9" y="20"/>
                      </a:cubicBezTo>
                      <a:cubicBezTo>
                        <a:pt x="8" y="20"/>
                        <a:pt x="8" y="20"/>
                        <a:pt x="8" y="19"/>
                      </a:cubicBezTo>
                      <a:cubicBezTo>
                        <a:pt x="8" y="19"/>
                        <a:pt x="8" y="19"/>
                        <a:pt x="8" y="19"/>
                      </a:cubicBezTo>
                      <a:cubicBezTo>
                        <a:pt x="7" y="19"/>
                        <a:pt x="7" y="19"/>
                        <a:pt x="7" y="19"/>
                      </a:cubicBezTo>
                      <a:cubicBezTo>
                        <a:pt x="7" y="19"/>
                        <a:pt x="7" y="19"/>
                        <a:pt x="7" y="20"/>
                      </a:cubicBezTo>
                      <a:cubicBezTo>
                        <a:pt x="7" y="20"/>
                        <a:pt x="7" y="20"/>
                        <a:pt x="7" y="20"/>
                      </a:cubicBezTo>
                      <a:cubicBezTo>
                        <a:pt x="7" y="20"/>
                        <a:pt x="7" y="20"/>
                        <a:pt x="7" y="20"/>
                      </a:cubicBezTo>
                      <a:cubicBezTo>
                        <a:pt x="7" y="20"/>
                        <a:pt x="7" y="20"/>
                        <a:pt x="7" y="20"/>
                      </a:cubicBezTo>
                      <a:cubicBezTo>
                        <a:pt x="7" y="20"/>
                        <a:pt x="6" y="21"/>
                        <a:pt x="6" y="20"/>
                      </a:cubicBezTo>
                      <a:cubicBezTo>
                        <a:pt x="6" y="20"/>
                        <a:pt x="6" y="20"/>
                        <a:pt x="6" y="21"/>
                      </a:cubicBezTo>
                      <a:cubicBezTo>
                        <a:pt x="6" y="21"/>
                        <a:pt x="5" y="21"/>
                        <a:pt x="5" y="20"/>
                      </a:cubicBezTo>
                      <a:cubicBezTo>
                        <a:pt x="5" y="20"/>
                        <a:pt x="5" y="20"/>
                        <a:pt x="5" y="20"/>
                      </a:cubicBezTo>
                      <a:cubicBezTo>
                        <a:pt x="5" y="20"/>
                        <a:pt x="5" y="20"/>
                        <a:pt x="4" y="20"/>
                      </a:cubicBezTo>
                      <a:cubicBezTo>
                        <a:pt x="4" y="20"/>
                        <a:pt x="4" y="20"/>
                        <a:pt x="4" y="20"/>
                      </a:cubicBezTo>
                      <a:cubicBezTo>
                        <a:pt x="3" y="20"/>
                        <a:pt x="3" y="20"/>
                        <a:pt x="3" y="20"/>
                      </a:cubicBezTo>
                      <a:cubicBezTo>
                        <a:pt x="3" y="20"/>
                        <a:pt x="2" y="20"/>
                        <a:pt x="2" y="20"/>
                      </a:cubicBezTo>
                      <a:cubicBezTo>
                        <a:pt x="2" y="20"/>
                        <a:pt x="2" y="20"/>
                        <a:pt x="2" y="20"/>
                      </a:cubicBezTo>
                      <a:cubicBezTo>
                        <a:pt x="2" y="20"/>
                        <a:pt x="1" y="20"/>
                        <a:pt x="1" y="19"/>
                      </a:cubicBezTo>
                      <a:cubicBezTo>
                        <a:pt x="2" y="19"/>
                        <a:pt x="2" y="19"/>
                        <a:pt x="2" y="19"/>
                      </a:cubicBezTo>
                      <a:cubicBezTo>
                        <a:pt x="2" y="19"/>
                        <a:pt x="2" y="19"/>
                        <a:pt x="2" y="19"/>
                      </a:cubicBezTo>
                      <a:cubicBezTo>
                        <a:pt x="2" y="19"/>
                        <a:pt x="2" y="19"/>
                        <a:pt x="2" y="19"/>
                      </a:cubicBezTo>
                      <a:cubicBezTo>
                        <a:pt x="2" y="19"/>
                        <a:pt x="2" y="18"/>
                        <a:pt x="2" y="18"/>
                      </a:cubicBezTo>
                      <a:cubicBezTo>
                        <a:pt x="2" y="19"/>
                        <a:pt x="2" y="19"/>
                        <a:pt x="1" y="19"/>
                      </a:cubicBezTo>
                      <a:cubicBezTo>
                        <a:pt x="1" y="19"/>
                        <a:pt x="1" y="19"/>
                        <a:pt x="1" y="19"/>
                      </a:cubicBezTo>
                      <a:cubicBezTo>
                        <a:pt x="1" y="19"/>
                        <a:pt x="1" y="18"/>
                        <a:pt x="1" y="18"/>
                      </a:cubicBezTo>
                      <a:cubicBezTo>
                        <a:pt x="1" y="18"/>
                        <a:pt x="1" y="18"/>
                        <a:pt x="1" y="18"/>
                      </a:cubicBezTo>
                      <a:cubicBezTo>
                        <a:pt x="1" y="18"/>
                        <a:pt x="1"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7"/>
                        <a:pt x="2" y="17"/>
                      </a:cubicBezTo>
                      <a:cubicBezTo>
                        <a:pt x="2" y="17"/>
                        <a:pt x="2" y="18"/>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1" y="17"/>
                      </a:cubicBezTo>
                      <a:cubicBezTo>
                        <a:pt x="1" y="18"/>
                        <a:pt x="1" y="18"/>
                        <a:pt x="1" y="18"/>
                      </a:cubicBezTo>
                      <a:cubicBezTo>
                        <a:pt x="1" y="18"/>
                        <a:pt x="1" y="18"/>
                        <a:pt x="1" y="18"/>
                      </a:cubicBezTo>
                      <a:cubicBezTo>
                        <a:pt x="1" y="18"/>
                        <a:pt x="1" y="18"/>
                        <a:pt x="1" y="18"/>
                      </a:cubicBezTo>
                      <a:cubicBezTo>
                        <a:pt x="0" y="18"/>
                        <a:pt x="0" y="18"/>
                        <a:pt x="0" y="18"/>
                      </a:cubicBezTo>
                      <a:cubicBezTo>
                        <a:pt x="0" y="18"/>
                        <a:pt x="0" y="18"/>
                        <a:pt x="0" y="18"/>
                      </a:cubicBezTo>
                      <a:cubicBezTo>
                        <a:pt x="0" y="17"/>
                        <a:pt x="0" y="17"/>
                        <a:pt x="0" y="16"/>
                      </a:cubicBezTo>
                      <a:cubicBezTo>
                        <a:pt x="0" y="16"/>
                        <a:pt x="0" y="16"/>
                        <a:pt x="0" y="16"/>
                      </a:cubicBezTo>
                      <a:cubicBezTo>
                        <a:pt x="1" y="16"/>
                        <a:pt x="1" y="16"/>
                        <a:pt x="1" y="16"/>
                      </a:cubicBezTo>
                      <a:cubicBezTo>
                        <a:pt x="1" y="16"/>
                        <a:pt x="1" y="16"/>
                        <a:pt x="1" y="16"/>
                      </a:cubicBezTo>
                      <a:cubicBezTo>
                        <a:pt x="2" y="16"/>
                        <a:pt x="2" y="16"/>
                        <a:pt x="2" y="16"/>
                      </a:cubicBezTo>
                      <a:cubicBezTo>
                        <a:pt x="2" y="16"/>
                        <a:pt x="2" y="16"/>
                        <a:pt x="2" y="16"/>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6"/>
                      </a:cubicBezTo>
                      <a:cubicBezTo>
                        <a:pt x="2" y="16"/>
                        <a:pt x="2" y="16"/>
                        <a:pt x="2" y="16"/>
                      </a:cubicBezTo>
                      <a:cubicBezTo>
                        <a:pt x="2" y="16"/>
                        <a:pt x="3" y="15"/>
                        <a:pt x="3" y="16"/>
                      </a:cubicBezTo>
                      <a:cubicBezTo>
                        <a:pt x="3" y="16"/>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4" y="15"/>
                      </a:cubicBezTo>
                      <a:cubicBezTo>
                        <a:pt x="4" y="15"/>
                        <a:pt x="4" y="15"/>
                        <a:pt x="4" y="15"/>
                      </a:cubicBezTo>
                      <a:cubicBezTo>
                        <a:pt x="4" y="15"/>
                        <a:pt x="4" y="15"/>
                        <a:pt x="4" y="15"/>
                      </a:cubicBezTo>
                      <a:cubicBezTo>
                        <a:pt x="4" y="15"/>
                        <a:pt x="4" y="15"/>
                        <a:pt x="4" y="15"/>
                      </a:cubicBezTo>
                      <a:cubicBezTo>
                        <a:pt x="4" y="15"/>
                        <a:pt x="3" y="15"/>
                        <a:pt x="3" y="15"/>
                      </a:cubicBezTo>
                      <a:cubicBezTo>
                        <a:pt x="3" y="15"/>
                        <a:pt x="3" y="15"/>
                        <a:pt x="3" y="15"/>
                      </a:cubicBezTo>
                      <a:cubicBezTo>
                        <a:pt x="3" y="15"/>
                        <a:pt x="3" y="15"/>
                        <a:pt x="2" y="15"/>
                      </a:cubicBezTo>
                      <a:cubicBezTo>
                        <a:pt x="2" y="15"/>
                        <a:pt x="2" y="15"/>
                        <a:pt x="2" y="15"/>
                      </a:cubicBezTo>
                      <a:cubicBezTo>
                        <a:pt x="2" y="15"/>
                        <a:pt x="2" y="15"/>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3" y="14"/>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4"/>
                        <a:pt x="2" y="14"/>
                      </a:cubicBezTo>
                      <a:cubicBezTo>
                        <a:pt x="2" y="14"/>
                        <a:pt x="2" y="14"/>
                        <a:pt x="2" y="14"/>
                      </a:cubicBezTo>
                      <a:cubicBezTo>
                        <a:pt x="2" y="14"/>
                        <a:pt x="2" y="13"/>
                        <a:pt x="2" y="13"/>
                      </a:cubicBezTo>
                      <a:cubicBezTo>
                        <a:pt x="2" y="13"/>
                        <a:pt x="2" y="13"/>
                        <a:pt x="2" y="13"/>
                      </a:cubicBezTo>
                      <a:cubicBezTo>
                        <a:pt x="2" y="13"/>
                        <a:pt x="2" y="12"/>
                        <a:pt x="2" y="12"/>
                      </a:cubicBezTo>
                      <a:cubicBezTo>
                        <a:pt x="2" y="12"/>
                        <a:pt x="2"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2"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1"/>
                      </a:cubicBezTo>
                      <a:cubicBezTo>
                        <a:pt x="4" y="11"/>
                        <a:pt x="4"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1"/>
                        <a:pt x="4" y="11"/>
                      </a:cubicBezTo>
                      <a:cubicBezTo>
                        <a:pt x="5" y="11"/>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1"/>
                        <a:pt x="4" y="11"/>
                      </a:cubicBezTo>
                      <a:cubicBezTo>
                        <a:pt x="4" y="11"/>
                        <a:pt x="4" y="11"/>
                        <a:pt x="4" y="11"/>
                      </a:cubicBezTo>
                      <a:cubicBezTo>
                        <a:pt x="4" y="11"/>
                        <a:pt x="4" y="11"/>
                        <a:pt x="4" y="11"/>
                      </a:cubicBezTo>
                      <a:cubicBezTo>
                        <a:pt x="4" y="11"/>
                        <a:pt x="5" y="11"/>
                        <a:pt x="5" y="11"/>
                      </a:cubicBezTo>
                      <a:cubicBezTo>
                        <a:pt x="5" y="11"/>
                        <a:pt x="5" y="11"/>
                        <a:pt x="5" y="10"/>
                      </a:cubicBezTo>
                      <a:cubicBezTo>
                        <a:pt x="5" y="10"/>
                        <a:pt x="5" y="11"/>
                        <a:pt x="5" y="10"/>
                      </a:cubicBezTo>
                      <a:cubicBezTo>
                        <a:pt x="5" y="11"/>
                        <a:pt x="4" y="11"/>
                        <a:pt x="4" y="11"/>
                      </a:cubicBezTo>
                      <a:cubicBezTo>
                        <a:pt x="4" y="11"/>
                        <a:pt x="4" y="11"/>
                        <a:pt x="4" y="10"/>
                      </a:cubicBezTo>
                      <a:cubicBezTo>
                        <a:pt x="4" y="10"/>
                        <a:pt x="4" y="10"/>
                        <a:pt x="4" y="10"/>
                      </a:cubicBezTo>
                      <a:cubicBezTo>
                        <a:pt x="4" y="10"/>
                        <a:pt x="4" y="9"/>
                        <a:pt x="4" y="9"/>
                      </a:cubicBezTo>
                      <a:cubicBezTo>
                        <a:pt x="4" y="9"/>
                        <a:pt x="4" y="9"/>
                        <a:pt x="4" y="9"/>
                      </a:cubicBezTo>
                      <a:cubicBezTo>
                        <a:pt x="4" y="9"/>
                        <a:pt x="4" y="9"/>
                        <a:pt x="4" y="9"/>
                      </a:cubicBezTo>
                      <a:cubicBezTo>
                        <a:pt x="4" y="9"/>
                        <a:pt x="5" y="9"/>
                        <a:pt x="5" y="9"/>
                      </a:cubicBezTo>
                      <a:cubicBezTo>
                        <a:pt x="5" y="10"/>
                        <a:pt x="5" y="10"/>
                        <a:pt x="5" y="9"/>
                      </a:cubicBezTo>
                      <a:cubicBezTo>
                        <a:pt x="5" y="9"/>
                        <a:pt x="5" y="9"/>
                        <a:pt x="4" y="9"/>
                      </a:cubicBezTo>
                      <a:cubicBezTo>
                        <a:pt x="4" y="9"/>
                        <a:pt x="4" y="8"/>
                        <a:pt x="5" y="8"/>
                      </a:cubicBezTo>
                      <a:cubicBezTo>
                        <a:pt x="5" y="8"/>
                        <a:pt x="5" y="8"/>
                        <a:pt x="5" y="8"/>
                      </a:cubicBezTo>
                      <a:cubicBezTo>
                        <a:pt x="5" y="9"/>
                        <a:pt x="5" y="9"/>
                        <a:pt x="5" y="9"/>
                      </a:cubicBezTo>
                      <a:cubicBezTo>
                        <a:pt x="5" y="9"/>
                        <a:pt x="5" y="9"/>
                        <a:pt x="5" y="9"/>
                      </a:cubicBezTo>
                      <a:cubicBezTo>
                        <a:pt x="5" y="9"/>
                        <a:pt x="5" y="9"/>
                        <a:pt x="5" y="8"/>
                      </a:cubicBezTo>
                      <a:cubicBezTo>
                        <a:pt x="5" y="8"/>
                        <a:pt x="5" y="8"/>
                        <a:pt x="5" y="8"/>
                      </a:cubicBezTo>
                      <a:cubicBezTo>
                        <a:pt x="5" y="8"/>
                        <a:pt x="5" y="8"/>
                        <a:pt x="5" y="8"/>
                      </a:cubicBezTo>
                      <a:cubicBezTo>
                        <a:pt x="6" y="8"/>
                        <a:pt x="6" y="8"/>
                        <a:pt x="6" y="8"/>
                      </a:cubicBezTo>
                      <a:cubicBezTo>
                        <a:pt x="6" y="8"/>
                        <a:pt x="6" y="8"/>
                        <a:pt x="6" y="8"/>
                      </a:cubicBezTo>
                      <a:cubicBezTo>
                        <a:pt x="6" y="8"/>
                        <a:pt x="5" y="8"/>
                        <a:pt x="5" y="8"/>
                      </a:cubicBezTo>
                      <a:cubicBezTo>
                        <a:pt x="5" y="8"/>
                        <a:pt x="5" y="8"/>
                        <a:pt x="5" y="7"/>
                      </a:cubicBezTo>
                      <a:cubicBezTo>
                        <a:pt x="5" y="7"/>
                        <a:pt x="5" y="7"/>
                        <a:pt x="5" y="7"/>
                      </a:cubicBezTo>
                      <a:cubicBezTo>
                        <a:pt x="5" y="7"/>
                        <a:pt x="6" y="7"/>
                        <a:pt x="6" y="7"/>
                      </a:cubicBezTo>
                      <a:cubicBezTo>
                        <a:pt x="6" y="7"/>
                        <a:pt x="6" y="7"/>
                        <a:pt x="6" y="7"/>
                      </a:cubicBezTo>
                      <a:cubicBezTo>
                        <a:pt x="6" y="7"/>
                        <a:pt x="6" y="6"/>
                        <a:pt x="6" y="6"/>
                      </a:cubicBezTo>
                      <a:cubicBezTo>
                        <a:pt x="6" y="6"/>
                        <a:pt x="6" y="6"/>
                        <a:pt x="6" y="6"/>
                      </a:cubicBezTo>
                      <a:cubicBezTo>
                        <a:pt x="7" y="6"/>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7"/>
                        <a:pt x="7" y="7"/>
                      </a:cubicBezTo>
                      <a:cubicBezTo>
                        <a:pt x="7" y="7"/>
                        <a:pt x="7" y="7"/>
                        <a:pt x="7" y="7"/>
                      </a:cubicBezTo>
                      <a:cubicBezTo>
                        <a:pt x="7" y="7"/>
                        <a:pt x="7" y="7"/>
                        <a:pt x="7" y="7"/>
                      </a:cubicBezTo>
                      <a:cubicBezTo>
                        <a:pt x="7" y="7"/>
                        <a:pt x="7" y="6"/>
                        <a:pt x="7" y="6"/>
                      </a:cubicBezTo>
                      <a:cubicBezTo>
                        <a:pt x="7" y="6"/>
                        <a:pt x="7" y="6"/>
                        <a:pt x="7" y="6"/>
                      </a:cubicBezTo>
                      <a:cubicBezTo>
                        <a:pt x="7" y="6"/>
                        <a:pt x="7" y="6"/>
                        <a:pt x="7" y="6"/>
                      </a:cubicBezTo>
                      <a:cubicBezTo>
                        <a:pt x="7" y="5"/>
                        <a:pt x="8" y="5"/>
                        <a:pt x="8" y="6"/>
                      </a:cubicBezTo>
                      <a:cubicBezTo>
                        <a:pt x="8" y="6"/>
                        <a:pt x="8" y="6"/>
                        <a:pt x="8" y="6"/>
                      </a:cubicBezTo>
                      <a:cubicBezTo>
                        <a:pt x="8" y="6"/>
                        <a:pt x="8" y="6"/>
                        <a:pt x="8" y="6"/>
                      </a:cubicBezTo>
                      <a:cubicBezTo>
                        <a:pt x="8" y="6"/>
                        <a:pt x="8" y="6"/>
                        <a:pt x="8" y="5"/>
                      </a:cubicBezTo>
                      <a:cubicBezTo>
                        <a:pt x="8" y="5"/>
                        <a:pt x="8" y="5"/>
                        <a:pt x="8" y="5"/>
                      </a:cubicBezTo>
                      <a:cubicBezTo>
                        <a:pt x="8" y="5"/>
                        <a:pt x="8" y="5"/>
                        <a:pt x="8" y="5"/>
                      </a:cubicBezTo>
                      <a:cubicBezTo>
                        <a:pt x="8" y="5"/>
                        <a:pt x="8" y="4"/>
                        <a:pt x="8" y="4"/>
                      </a:cubicBezTo>
                      <a:cubicBezTo>
                        <a:pt x="8" y="4"/>
                        <a:pt x="9" y="4"/>
                        <a:pt x="9" y="5"/>
                      </a:cubicBezTo>
                      <a:cubicBezTo>
                        <a:pt x="9" y="5"/>
                        <a:pt x="9" y="5"/>
                        <a:pt x="9" y="5"/>
                      </a:cubicBezTo>
                      <a:cubicBezTo>
                        <a:pt x="9" y="5"/>
                        <a:pt x="9" y="4"/>
                        <a:pt x="9" y="4"/>
                      </a:cubicBezTo>
                      <a:cubicBezTo>
                        <a:pt x="9" y="4"/>
                        <a:pt x="9" y="4"/>
                        <a:pt x="9" y="4"/>
                      </a:cubicBezTo>
                      <a:cubicBezTo>
                        <a:pt x="9" y="4"/>
                        <a:pt x="9" y="4"/>
                        <a:pt x="9" y="4"/>
                      </a:cubicBezTo>
                      <a:cubicBezTo>
                        <a:pt x="10" y="3"/>
                        <a:pt x="10" y="4"/>
                        <a:pt x="10" y="4"/>
                      </a:cubicBezTo>
                      <a:cubicBezTo>
                        <a:pt x="10" y="4"/>
                        <a:pt x="10" y="4"/>
                        <a:pt x="10" y="4"/>
                      </a:cubicBezTo>
                      <a:cubicBezTo>
                        <a:pt x="10" y="4"/>
                        <a:pt x="10" y="4"/>
                        <a:pt x="10" y="4"/>
                      </a:cubicBezTo>
                      <a:cubicBezTo>
                        <a:pt x="10" y="4"/>
                        <a:pt x="10" y="4"/>
                        <a:pt x="10" y="4"/>
                      </a:cubicBezTo>
                      <a:cubicBezTo>
                        <a:pt x="10" y="4"/>
                        <a:pt x="10" y="4"/>
                        <a:pt x="11" y="5"/>
                      </a:cubicBezTo>
                      <a:cubicBezTo>
                        <a:pt x="11" y="5"/>
                        <a:pt x="11" y="5"/>
                        <a:pt x="11" y="4"/>
                      </a:cubicBezTo>
                      <a:cubicBezTo>
                        <a:pt x="11" y="4"/>
                        <a:pt x="11"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3"/>
                        <a:pt x="10" y="3"/>
                      </a:cubicBezTo>
                      <a:cubicBezTo>
                        <a:pt x="10" y="3"/>
                        <a:pt x="10" y="2"/>
                        <a:pt x="10" y="2"/>
                      </a:cubicBezTo>
                      <a:cubicBezTo>
                        <a:pt x="11" y="2"/>
                        <a:pt x="11" y="2"/>
                        <a:pt x="11" y="1"/>
                      </a:cubicBezTo>
                      <a:cubicBezTo>
                        <a:pt x="11" y="1"/>
                        <a:pt x="11" y="1"/>
                        <a:pt x="11" y="1"/>
                      </a:cubicBezTo>
                      <a:cubicBezTo>
                        <a:pt x="11" y="1"/>
                        <a:pt x="11" y="1"/>
                        <a:pt x="11" y="1"/>
                      </a:cubicBezTo>
                      <a:cubicBezTo>
                        <a:pt x="11" y="1"/>
                        <a:pt x="12" y="1"/>
                        <a:pt x="12" y="1"/>
                      </a:cubicBezTo>
                      <a:cubicBezTo>
                        <a:pt x="12" y="1"/>
                        <a:pt x="12" y="1"/>
                        <a:pt x="12" y="1"/>
                      </a:cubicBezTo>
                      <a:cubicBezTo>
                        <a:pt x="12" y="1"/>
                        <a:pt x="12" y="1"/>
                        <a:pt x="12" y="1"/>
                      </a:cubicBezTo>
                      <a:cubicBezTo>
                        <a:pt x="12" y="1"/>
                        <a:pt x="12" y="1"/>
                        <a:pt x="12" y="1"/>
                      </a:cubicBezTo>
                      <a:cubicBezTo>
                        <a:pt x="13" y="0"/>
                        <a:pt x="13" y="0"/>
                        <a:pt x="13" y="0"/>
                      </a:cubicBezTo>
                      <a:cubicBezTo>
                        <a:pt x="13" y="0"/>
                        <a:pt x="13" y="1"/>
                        <a:pt x="13" y="1"/>
                      </a:cubicBezTo>
                      <a:cubicBezTo>
                        <a:pt x="13" y="1"/>
                        <a:pt x="13" y="1"/>
                        <a:pt x="13" y="1"/>
                      </a:cubicBezTo>
                      <a:cubicBezTo>
                        <a:pt x="14" y="1"/>
                        <a:pt x="14" y="1"/>
                        <a:pt x="14" y="1"/>
                      </a:cubicBezTo>
                      <a:cubicBezTo>
                        <a:pt x="14" y="1"/>
                        <a:pt x="14" y="1"/>
                        <a:pt x="14" y="1"/>
                      </a:cubicBezTo>
                      <a:cubicBezTo>
                        <a:pt x="14" y="1"/>
                        <a:pt x="14" y="2"/>
                        <a:pt x="14" y="2"/>
                      </a:cubicBezTo>
                      <a:cubicBezTo>
                        <a:pt x="14" y="2"/>
                        <a:pt x="14" y="2"/>
                        <a:pt x="14" y="2"/>
                      </a:cubicBezTo>
                      <a:cubicBezTo>
                        <a:pt x="14" y="2"/>
                        <a:pt x="14" y="2"/>
                        <a:pt x="14" y="2"/>
                      </a:cubicBezTo>
                      <a:cubicBezTo>
                        <a:pt x="14" y="2"/>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2" y="4"/>
                        <a:pt x="12" y="4"/>
                        <a:pt x="12" y="4"/>
                      </a:cubicBezTo>
                      <a:cubicBezTo>
                        <a:pt x="12" y="4"/>
                        <a:pt x="12" y="5"/>
                        <a:pt x="12" y="5"/>
                      </a:cubicBezTo>
                      <a:cubicBezTo>
                        <a:pt x="12" y="5"/>
                        <a:pt x="12" y="5"/>
                        <a:pt x="12" y="5"/>
                      </a:cubicBezTo>
                      <a:cubicBezTo>
                        <a:pt x="12" y="5"/>
                        <a:pt x="12" y="5"/>
                        <a:pt x="12" y="5"/>
                      </a:cubicBezTo>
                      <a:cubicBezTo>
                        <a:pt x="12" y="5"/>
                        <a:pt x="12" y="5"/>
                        <a:pt x="12" y="5"/>
                      </a:cubicBezTo>
                      <a:cubicBezTo>
                        <a:pt x="12" y="5"/>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8"/>
                        <a:pt x="12" y="8"/>
                        <a:pt x="12" y="8"/>
                      </a:cubicBezTo>
                      <a:cubicBezTo>
                        <a:pt x="12" y="8"/>
                        <a:pt x="13" y="8"/>
                        <a:pt x="13" y="8"/>
                      </a:cubicBezTo>
                      <a:cubicBezTo>
                        <a:pt x="13" y="8"/>
                        <a:pt x="13" y="8"/>
                        <a:pt x="13" y="8"/>
                      </a:cubicBezTo>
                      <a:cubicBezTo>
                        <a:pt x="13" y="9"/>
                        <a:pt x="13" y="9"/>
                        <a:pt x="13" y="9"/>
                      </a:cubicBezTo>
                      <a:cubicBezTo>
                        <a:pt x="13" y="9"/>
                        <a:pt x="13" y="9"/>
                        <a:pt x="13" y="9"/>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4" y="11"/>
                        <a:pt x="14" y="11"/>
                        <a:pt x="14" y="11"/>
                      </a:cubicBezTo>
                      <a:cubicBezTo>
                        <a:pt x="16" y="10"/>
                        <a:pt x="16" y="10"/>
                        <a:pt x="16" y="10"/>
                      </a:cubicBezTo>
                      <a:cubicBezTo>
                        <a:pt x="16" y="10"/>
                        <a:pt x="16" y="11"/>
                        <a:pt x="16" y="11"/>
                      </a:cubicBezTo>
                      <a:cubicBezTo>
                        <a:pt x="16" y="11"/>
                        <a:pt x="16" y="11"/>
                        <a:pt x="16"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8" y="12"/>
                        <a:pt x="18" y="12"/>
                        <a:pt x="18" y="12"/>
                      </a:cubicBezTo>
                      <a:cubicBezTo>
                        <a:pt x="18" y="11"/>
                        <a:pt x="18" y="11"/>
                        <a:pt x="18" y="11"/>
                      </a:cubicBezTo>
                      <a:cubicBezTo>
                        <a:pt x="18" y="11"/>
                        <a:pt x="18" y="11"/>
                        <a:pt x="18" y="11"/>
                      </a:cubicBezTo>
                      <a:cubicBezTo>
                        <a:pt x="20" y="12"/>
                        <a:pt x="20" y="12"/>
                        <a:pt x="20" y="12"/>
                      </a:cubicBezTo>
                      <a:cubicBezTo>
                        <a:pt x="20" y="12"/>
                        <a:pt x="20" y="12"/>
                        <a:pt x="20" y="12"/>
                      </a:cubicBezTo>
                      <a:cubicBezTo>
                        <a:pt x="19" y="12"/>
                        <a:pt x="19" y="12"/>
                        <a:pt x="19" y="12"/>
                      </a:cubicBezTo>
                      <a:cubicBezTo>
                        <a:pt x="19" y="13"/>
                        <a:pt x="19" y="13"/>
                        <a:pt x="19" y="13"/>
                      </a:cubicBezTo>
                      <a:cubicBezTo>
                        <a:pt x="18" y="15"/>
                        <a:pt x="18" y="15"/>
                        <a:pt x="18" y="15"/>
                      </a:cubicBezTo>
                      <a:cubicBezTo>
                        <a:pt x="18" y="15"/>
                        <a:pt x="18" y="15"/>
                        <a:pt x="18" y="15"/>
                      </a:cubicBezTo>
                      <a:cubicBezTo>
                        <a:pt x="18" y="16"/>
                        <a:pt x="18" y="16"/>
                        <a:pt x="18" y="16"/>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20"/>
                        <a:pt x="19" y="20"/>
                        <a:pt x="19" y="20"/>
                      </a:cubicBezTo>
                      <a:cubicBezTo>
                        <a:pt x="19" y="20"/>
                        <a:pt x="19" y="20"/>
                        <a:pt x="19" y="20"/>
                      </a:cubicBezTo>
                      <a:cubicBezTo>
                        <a:pt x="19" y="21"/>
                        <a:pt x="19" y="21"/>
                        <a:pt x="19" y="21"/>
                      </a:cubicBezTo>
                      <a:cubicBezTo>
                        <a:pt x="19" y="21"/>
                        <a:pt x="19" y="21"/>
                        <a:pt x="19" y="21"/>
                      </a:cubicBezTo>
                      <a:cubicBezTo>
                        <a:pt x="19" y="21"/>
                        <a:pt x="19" y="22"/>
                        <a:pt x="19" y="22"/>
                      </a:cubicBezTo>
                      <a:cubicBezTo>
                        <a:pt x="19" y="22"/>
                        <a:pt x="19" y="22"/>
                        <a:pt x="19" y="22"/>
                      </a:cubicBezTo>
                      <a:cubicBezTo>
                        <a:pt x="19" y="22"/>
                        <a:pt x="19" y="22"/>
                        <a:pt x="19" y="22"/>
                      </a:cubicBezTo>
                      <a:cubicBezTo>
                        <a:pt x="19" y="22"/>
                        <a:pt x="19" y="23"/>
                        <a:pt x="19" y="23"/>
                      </a:cubicBezTo>
                      <a:cubicBezTo>
                        <a:pt x="19" y="23"/>
                        <a:pt x="20" y="23"/>
                        <a:pt x="20" y="23"/>
                      </a:cubicBezTo>
                      <a:cubicBezTo>
                        <a:pt x="20" y="23"/>
                        <a:pt x="20" y="24"/>
                        <a:pt x="20" y="24"/>
                      </a:cubicBezTo>
                      <a:cubicBezTo>
                        <a:pt x="20" y="24"/>
                        <a:pt x="19" y="24"/>
                        <a:pt x="19" y="24"/>
                      </a:cubicBezTo>
                      <a:cubicBezTo>
                        <a:pt x="19" y="24"/>
                        <a:pt x="20" y="24"/>
                        <a:pt x="20" y="24"/>
                      </a:cubicBezTo>
                      <a:close/>
                      <a:moveTo>
                        <a:pt x="3" y="17"/>
                      </a:moveTo>
                      <a:cubicBezTo>
                        <a:pt x="3" y="17"/>
                        <a:pt x="3" y="17"/>
                        <a:pt x="3" y="17"/>
                      </a:cubicBezTo>
                      <a:cubicBezTo>
                        <a:pt x="3" y="17"/>
                        <a:pt x="3" y="17"/>
                        <a:pt x="3" y="17"/>
                      </a:cubicBezTo>
                      <a:cubicBezTo>
                        <a:pt x="3" y="17"/>
                        <a:pt x="3" y="17"/>
                        <a:pt x="3" y="17"/>
                      </a:cubicBezTo>
                      <a:cubicBezTo>
                        <a:pt x="3" y="17"/>
                        <a:pt x="3" y="17"/>
                        <a:pt x="3" y="17"/>
                      </a:cubicBezTo>
                      <a:cubicBezTo>
                        <a:pt x="3" y="17"/>
                        <a:pt x="3" y="17"/>
                        <a:pt x="3" y="18"/>
                      </a:cubicBezTo>
                      <a:cubicBezTo>
                        <a:pt x="3" y="18"/>
                        <a:pt x="3" y="18"/>
                        <a:pt x="3" y="18"/>
                      </a:cubicBezTo>
                      <a:cubicBezTo>
                        <a:pt x="3" y="18"/>
                        <a:pt x="3"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3" y="18"/>
                      </a:cubicBezTo>
                      <a:cubicBezTo>
                        <a:pt x="2" y="18"/>
                        <a:pt x="2" y="18"/>
                        <a:pt x="3" y="18"/>
                      </a:cubicBezTo>
                      <a:cubicBezTo>
                        <a:pt x="3" y="18"/>
                        <a:pt x="3" y="18"/>
                        <a:pt x="3" y="18"/>
                      </a:cubicBezTo>
                      <a:cubicBezTo>
                        <a:pt x="3" y="18"/>
                        <a:pt x="3" y="18"/>
                        <a:pt x="3" y="18"/>
                      </a:cubicBezTo>
                      <a:cubicBezTo>
                        <a:pt x="3" y="18"/>
                        <a:pt x="3" y="17"/>
                        <a:pt x="3" y="17"/>
                      </a:cubicBezTo>
                      <a:close/>
                      <a:moveTo>
                        <a:pt x="9" y="21"/>
                      </a:moveTo>
                      <a:cubicBezTo>
                        <a:pt x="9" y="21"/>
                        <a:pt x="9" y="21"/>
                        <a:pt x="9" y="21"/>
                      </a:cubicBezTo>
                      <a:cubicBezTo>
                        <a:pt x="9" y="21"/>
                        <a:pt x="9" y="21"/>
                        <a:pt x="9" y="21"/>
                      </a:cubicBezTo>
                      <a:close/>
                      <a:moveTo>
                        <a:pt x="9" y="21"/>
                      </a:moveTo>
                      <a:cubicBezTo>
                        <a:pt x="9" y="21"/>
                        <a:pt x="9" y="21"/>
                        <a:pt x="9" y="21"/>
                      </a:cubicBezTo>
                      <a:cubicBezTo>
                        <a:pt x="9" y="21"/>
                        <a:pt x="9" y="21"/>
                        <a:pt x="9" y="21"/>
                      </a:cubicBezTo>
                      <a:close/>
                      <a:moveTo>
                        <a:pt x="11" y="44"/>
                      </a:move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5"/>
                        <a:pt x="11" y="45"/>
                      </a:cubicBezTo>
                      <a:cubicBezTo>
                        <a:pt x="11" y="45"/>
                        <a:pt x="11" y="44"/>
                        <a:pt x="11" y="44"/>
                      </a:cubicBezTo>
                      <a:cubicBezTo>
                        <a:pt x="11" y="44"/>
                        <a:pt x="11" y="44"/>
                        <a:pt x="10" y="44"/>
                      </a:cubicBezTo>
                      <a:cubicBezTo>
                        <a:pt x="10" y="44"/>
                        <a:pt x="10" y="44"/>
                        <a:pt x="10" y="44"/>
                      </a:cubicBezTo>
                      <a:cubicBezTo>
                        <a:pt x="11" y="44"/>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1" y="45"/>
                      </a:cubicBezTo>
                      <a:cubicBezTo>
                        <a:pt x="11" y="45"/>
                        <a:pt x="11" y="45"/>
                        <a:pt x="11" y="45"/>
                      </a:cubicBezTo>
                      <a:cubicBezTo>
                        <a:pt x="11" y="45"/>
                        <a:pt x="11"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1" y="45"/>
                        <a:pt x="11" y="45"/>
                      </a:cubicBezTo>
                      <a:cubicBezTo>
                        <a:pt x="11" y="45"/>
                        <a:pt x="11" y="45"/>
                        <a:pt x="11" y="45"/>
                      </a:cubicBezTo>
                      <a:cubicBezTo>
                        <a:pt x="11" y="45"/>
                        <a:pt x="11" y="45"/>
                        <a:pt x="11" y="45"/>
                      </a:cubicBezTo>
                      <a:cubicBezTo>
                        <a:pt x="11" y="45"/>
                        <a:pt x="11" y="45"/>
                        <a:pt x="11" y="45"/>
                      </a:cubicBezTo>
                      <a:cubicBezTo>
                        <a:pt x="11" y="46"/>
                        <a:pt x="11" y="46"/>
                        <a:pt x="11" y="45"/>
                      </a:cubicBezTo>
                      <a:cubicBezTo>
                        <a:pt x="10" y="45"/>
                        <a:pt x="10" y="45"/>
                        <a:pt x="10" y="45"/>
                      </a:cubicBezTo>
                      <a:cubicBezTo>
                        <a:pt x="10" y="45"/>
                        <a:pt x="10" y="45"/>
                        <a:pt x="10" y="45"/>
                      </a:cubicBezTo>
                      <a:cubicBezTo>
                        <a:pt x="10" y="45"/>
                        <a:pt x="10" y="45"/>
                        <a:pt x="10" y="45"/>
                      </a:cubicBezTo>
                      <a:cubicBezTo>
                        <a:pt x="10" y="45"/>
                        <a:pt x="10" y="46"/>
                        <a:pt x="10" y="45"/>
                      </a:cubicBezTo>
                      <a:cubicBezTo>
                        <a:pt x="10" y="45"/>
                        <a:pt x="10" y="45"/>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0" y="46"/>
                      </a:cubicBezTo>
                      <a:cubicBezTo>
                        <a:pt x="10" y="46"/>
                        <a:pt x="10" y="46"/>
                        <a:pt x="11" y="46"/>
                      </a:cubicBezTo>
                      <a:cubicBezTo>
                        <a:pt x="11" y="46"/>
                        <a:pt x="11" y="46"/>
                        <a:pt x="11" y="46"/>
                      </a:cubicBezTo>
                      <a:cubicBezTo>
                        <a:pt x="11" y="46"/>
                        <a:pt x="11" y="46"/>
                        <a:pt x="11" y="46"/>
                      </a:cubicBezTo>
                      <a:cubicBezTo>
                        <a:pt x="11" y="46"/>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6"/>
                        <a:pt x="10" y="46"/>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6"/>
                        <a:pt x="10" y="46"/>
                      </a:cubicBezTo>
                      <a:cubicBezTo>
                        <a:pt x="10" y="46"/>
                        <a:pt x="10" y="46"/>
                        <a:pt x="10" y="46"/>
                      </a:cubicBezTo>
                      <a:cubicBezTo>
                        <a:pt x="10" y="46"/>
                        <a:pt x="10" y="46"/>
                        <a:pt x="10" y="46"/>
                      </a:cubicBezTo>
                      <a:cubicBezTo>
                        <a:pt x="10" y="46"/>
                        <a:pt x="10" y="46"/>
                        <a:pt x="10" y="46"/>
                      </a:cubicBezTo>
                      <a:cubicBezTo>
                        <a:pt x="9" y="46"/>
                        <a:pt x="9" y="46"/>
                        <a:pt x="9" y="46"/>
                      </a:cubicBezTo>
                      <a:cubicBezTo>
                        <a:pt x="9" y="46"/>
                        <a:pt x="9" y="46"/>
                        <a:pt x="9" y="46"/>
                      </a:cubicBezTo>
                      <a:cubicBezTo>
                        <a:pt x="9" y="46"/>
                        <a:pt x="9" y="46"/>
                        <a:pt x="9" y="46"/>
                      </a:cubicBezTo>
                      <a:cubicBezTo>
                        <a:pt x="9" y="46"/>
                        <a:pt x="9" y="46"/>
                        <a:pt x="9" y="46"/>
                      </a:cubicBezTo>
                      <a:cubicBezTo>
                        <a:pt x="9" y="46"/>
                        <a:pt x="10" y="46"/>
                        <a:pt x="10" y="46"/>
                      </a:cubicBezTo>
                      <a:cubicBezTo>
                        <a:pt x="10" y="46"/>
                        <a:pt x="10"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8" y="47"/>
                        <a:pt x="9" y="47"/>
                        <a:pt x="9" y="47"/>
                      </a:cubicBezTo>
                      <a:cubicBezTo>
                        <a:pt x="8" y="47"/>
                        <a:pt x="8" y="46"/>
                        <a:pt x="8" y="46"/>
                      </a:cubicBezTo>
                      <a:cubicBezTo>
                        <a:pt x="8" y="46"/>
                        <a:pt x="8" y="46"/>
                        <a:pt x="8" y="46"/>
                      </a:cubicBezTo>
                      <a:cubicBezTo>
                        <a:pt x="8"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4"/>
                        <a:pt x="11" y="44"/>
                        <a:pt x="11" y="44"/>
                      </a:cubicBezTo>
                      <a:cubicBezTo>
                        <a:pt x="11" y="44"/>
                        <a:pt x="11" y="44"/>
                        <a:pt x="11" y="44"/>
                      </a:cubicBezTo>
                      <a:cubicBezTo>
                        <a:pt x="11" y="44"/>
                        <a:pt x="11" y="44"/>
                        <a:pt x="11" y="44"/>
                      </a:cubicBezTo>
                      <a:cubicBezTo>
                        <a:pt x="11" y="44"/>
                        <a:pt x="11" y="44"/>
                        <a:pt x="10" y="44"/>
                      </a:cubicBezTo>
                      <a:cubicBezTo>
                        <a:pt x="11" y="44"/>
                        <a:pt x="11" y="44"/>
                        <a:pt x="11" y="44"/>
                      </a:cubicBezTo>
                      <a:cubicBezTo>
                        <a:pt x="11" y="44"/>
                        <a:pt x="11" y="44"/>
                        <a:pt x="11" y="44"/>
                      </a:cubicBezTo>
                      <a:cubicBezTo>
                        <a:pt x="11" y="44"/>
                        <a:pt x="11" y="44"/>
                        <a:pt x="11" y="44"/>
                      </a:cubicBezTo>
                      <a:cubicBezTo>
                        <a:pt x="11" y="44"/>
                        <a:pt x="11" y="44"/>
                        <a:pt x="11" y="43"/>
                      </a:cubicBezTo>
                      <a:cubicBezTo>
                        <a:pt x="11" y="43"/>
                        <a:pt x="11" y="43"/>
                        <a:pt x="11" y="44"/>
                      </a:cubicBezTo>
                      <a:cubicBezTo>
                        <a:pt x="11" y="44"/>
                        <a:pt x="11" y="44"/>
                        <a:pt x="11" y="44"/>
                      </a:cubicBezTo>
                      <a:cubicBezTo>
                        <a:pt x="11" y="44"/>
                        <a:pt x="11" y="44"/>
                        <a:pt x="11" y="44"/>
                      </a:cubicBezTo>
                      <a:cubicBezTo>
                        <a:pt x="11" y="44"/>
                        <a:pt x="11" y="44"/>
                        <a:pt x="11" y="44"/>
                      </a:cubicBezTo>
                      <a:cubicBezTo>
                        <a:pt x="11" y="44"/>
                        <a:pt x="11" y="44"/>
                        <a:pt x="11" y="44"/>
                      </a:cubicBezTo>
                      <a:close/>
                      <a:moveTo>
                        <a:pt x="11" y="44"/>
                      </a:moveTo>
                      <a:cubicBezTo>
                        <a:pt x="11" y="44"/>
                        <a:pt x="11" y="44"/>
                        <a:pt x="11" y="44"/>
                      </a:cubicBezTo>
                      <a:cubicBezTo>
                        <a:pt x="11" y="44"/>
                        <a:pt x="11" y="44"/>
                        <a:pt x="11" y="44"/>
                      </a:cubicBezTo>
                      <a:close/>
                      <a:moveTo>
                        <a:pt x="12" y="43"/>
                      </a:move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2" y="43"/>
                      </a:cubicBezTo>
                      <a:cubicBezTo>
                        <a:pt x="12" y="43"/>
                        <a:pt x="12" y="43"/>
                        <a:pt x="12" y="43"/>
                      </a:cubicBezTo>
                      <a:close/>
                      <a:moveTo>
                        <a:pt x="11" y="47"/>
                      </a:moveTo>
                      <a:cubicBezTo>
                        <a:pt x="11" y="47"/>
                        <a:pt x="11" y="47"/>
                        <a:pt x="11"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8"/>
                        <a:pt x="9" y="48"/>
                      </a:cubicBezTo>
                      <a:cubicBezTo>
                        <a:pt x="9" y="48"/>
                        <a:pt x="9" y="48"/>
                        <a:pt x="9" y="48"/>
                      </a:cubicBezTo>
                      <a:cubicBezTo>
                        <a:pt x="9" y="48"/>
                        <a:pt x="9" y="48"/>
                        <a:pt x="9" y="48"/>
                      </a:cubicBezTo>
                      <a:cubicBezTo>
                        <a:pt x="9" y="48"/>
                        <a:pt x="9" y="48"/>
                        <a:pt x="10" y="48"/>
                      </a:cubicBezTo>
                      <a:cubicBezTo>
                        <a:pt x="10" y="48"/>
                        <a:pt x="10" y="48"/>
                        <a:pt x="10" y="48"/>
                      </a:cubicBezTo>
                      <a:cubicBezTo>
                        <a:pt x="10" y="48"/>
                        <a:pt x="10" y="48"/>
                        <a:pt x="10" y="48"/>
                      </a:cubicBezTo>
                      <a:cubicBezTo>
                        <a:pt x="10" y="48"/>
                        <a:pt x="10" y="48"/>
                        <a:pt x="10" y="48"/>
                      </a:cubicBezTo>
                      <a:cubicBezTo>
                        <a:pt x="10" y="48"/>
                        <a:pt x="10" y="48"/>
                        <a:pt x="10" y="48"/>
                      </a:cubicBezTo>
                      <a:cubicBezTo>
                        <a:pt x="10" y="48"/>
                        <a:pt x="10" y="48"/>
                        <a:pt x="10" y="48"/>
                      </a:cubicBezTo>
                      <a:cubicBezTo>
                        <a:pt x="10" y="47"/>
                        <a:pt x="10" y="47"/>
                        <a:pt x="10" y="47"/>
                      </a:cubicBezTo>
                      <a:cubicBezTo>
                        <a:pt x="10" y="47"/>
                        <a:pt x="10" y="47"/>
                        <a:pt x="10" y="47"/>
                      </a:cubicBezTo>
                      <a:cubicBezTo>
                        <a:pt x="10" y="48"/>
                        <a:pt x="10" y="48"/>
                        <a:pt x="10" y="48"/>
                      </a:cubicBezTo>
                      <a:cubicBezTo>
                        <a:pt x="10" y="48"/>
                        <a:pt x="10" y="48"/>
                        <a:pt x="10" y="48"/>
                      </a:cubicBezTo>
                      <a:cubicBezTo>
                        <a:pt x="10" y="47"/>
                        <a:pt x="10" y="47"/>
                        <a:pt x="10" y="47"/>
                      </a:cubicBezTo>
                      <a:cubicBezTo>
                        <a:pt x="10" y="47"/>
                        <a:pt x="10" y="47"/>
                        <a:pt x="10" y="47"/>
                      </a:cubicBezTo>
                      <a:cubicBezTo>
                        <a:pt x="10" y="47"/>
                        <a:pt x="10" y="47"/>
                        <a:pt x="10" y="47"/>
                      </a:cubicBezTo>
                      <a:cubicBezTo>
                        <a:pt x="11" y="47"/>
                        <a:pt x="10" y="47"/>
                        <a:pt x="10" y="47"/>
                      </a:cubicBezTo>
                      <a:cubicBezTo>
                        <a:pt x="10" y="47"/>
                        <a:pt x="10" y="47"/>
                        <a:pt x="11" y="47"/>
                      </a:cubicBezTo>
                      <a:cubicBezTo>
                        <a:pt x="11" y="47"/>
                        <a:pt x="11" y="47"/>
                        <a:pt x="11" y="47"/>
                      </a:cubicBezTo>
                      <a:cubicBezTo>
                        <a:pt x="11" y="47"/>
                        <a:pt x="11" y="47"/>
                        <a:pt x="11" y="47"/>
                      </a:cubicBezTo>
                      <a:close/>
                      <a:moveTo>
                        <a:pt x="9" y="44"/>
                      </a:move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lose/>
                      <a:moveTo>
                        <a:pt x="11" y="43"/>
                      </a:moveTo>
                      <a:cubicBezTo>
                        <a:pt x="11" y="43"/>
                        <a:pt x="11" y="43"/>
                        <a:pt x="11" y="43"/>
                      </a:cubicBezTo>
                      <a:cubicBezTo>
                        <a:pt x="11" y="43"/>
                        <a:pt x="11" y="43"/>
                        <a:pt x="11" y="43"/>
                      </a:cubicBezTo>
                      <a:cubicBezTo>
                        <a:pt x="11" y="43"/>
                        <a:pt x="11" y="43"/>
                        <a:pt x="11" y="43"/>
                      </a:cubicBezTo>
                      <a:cubicBezTo>
                        <a:pt x="11" y="43"/>
                        <a:pt x="11" y="43"/>
                        <a:pt x="11" y="43"/>
                      </a:cubicBezTo>
                      <a:close/>
                      <a:moveTo>
                        <a:pt x="11" y="43"/>
                      </a:moveTo>
                      <a:cubicBezTo>
                        <a:pt x="11" y="43"/>
                        <a:pt x="11" y="43"/>
                        <a:pt x="11" y="43"/>
                      </a:cubicBezTo>
                      <a:cubicBezTo>
                        <a:pt x="11" y="43"/>
                        <a:pt x="11" y="43"/>
                        <a:pt x="11" y="43"/>
                      </a:cubicBezTo>
                      <a:cubicBezTo>
                        <a:pt x="11" y="43"/>
                        <a:pt x="11" y="43"/>
                        <a:pt x="11" y="43"/>
                      </a:cubicBezTo>
                      <a:cubicBezTo>
                        <a:pt x="11" y="43"/>
                        <a:pt x="11" y="43"/>
                        <a:pt x="11" y="4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724">
                  <a:extLst>
                    <a:ext uri="{FF2B5EF4-FFF2-40B4-BE49-F238E27FC236}">
                      <a16:creationId xmlns:a16="http://schemas.microsoft.com/office/drawing/2014/main" id="{5BBED823-6742-47B7-90AC-50E326F7B40E}"/>
                    </a:ext>
                  </a:extLst>
                </p:cNvPr>
                <p:cNvSpPr>
                  <a:spLocks noEditPoints="1"/>
                </p:cNvSpPr>
                <p:nvPr/>
              </p:nvSpPr>
              <p:spPr bwMode="auto">
                <a:xfrm>
                  <a:off x="10117138" y="6291263"/>
                  <a:ext cx="87312" cy="117475"/>
                </a:xfrm>
                <a:custGeom>
                  <a:avLst/>
                  <a:gdLst>
                    <a:gd name="T0" fmla="*/ 18 w 21"/>
                    <a:gd name="T1" fmla="*/ 20 h 28"/>
                    <a:gd name="T2" fmla="*/ 18 w 21"/>
                    <a:gd name="T3" fmla="*/ 10 h 28"/>
                    <a:gd name="T4" fmla="*/ 17 w 21"/>
                    <a:gd name="T5" fmla="*/ 11 h 28"/>
                    <a:gd name="T6" fmla="*/ 16 w 21"/>
                    <a:gd name="T7" fmla="*/ 11 h 28"/>
                    <a:gd name="T8" fmla="*/ 15 w 21"/>
                    <a:gd name="T9" fmla="*/ 10 h 28"/>
                    <a:gd name="T10" fmla="*/ 13 w 21"/>
                    <a:gd name="T11" fmla="*/ 7 h 28"/>
                    <a:gd name="T12" fmla="*/ 11 w 21"/>
                    <a:gd name="T13" fmla="*/ 7 h 28"/>
                    <a:gd name="T14" fmla="*/ 10 w 21"/>
                    <a:gd name="T15" fmla="*/ 5 h 28"/>
                    <a:gd name="T16" fmla="*/ 10 w 21"/>
                    <a:gd name="T17" fmla="*/ 3 h 28"/>
                    <a:gd name="T18" fmla="*/ 11 w 21"/>
                    <a:gd name="T19" fmla="*/ 1 h 28"/>
                    <a:gd name="T20" fmla="*/ 10 w 21"/>
                    <a:gd name="T21" fmla="*/ 1 h 28"/>
                    <a:gd name="T22" fmla="*/ 9 w 21"/>
                    <a:gd name="T23" fmla="*/ 2 h 28"/>
                    <a:gd name="T24" fmla="*/ 7 w 21"/>
                    <a:gd name="T25" fmla="*/ 2 h 28"/>
                    <a:gd name="T26" fmla="*/ 6 w 21"/>
                    <a:gd name="T27" fmla="*/ 2 h 28"/>
                    <a:gd name="T28" fmla="*/ 5 w 21"/>
                    <a:gd name="T29" fmla="*/ 4 h 28"/>
                    <a:gd name="T30" fmla="*/ 4 w 21"/>
                    <a:gd name="T31" fmla="*/ 5 h 28"/>
                    <a:gd name="T32" fmla="*/ 3 w 21"/>
                    <a:gd name="T33" fmla="*/ 6 h 28"/>
                    <a:gd name="T34" fmla="*/ 1 w 21"/>
                    <a:gd name="T35" fmla="*/ 6 h 28"/>
                    <a:gd name="T36" fmla="*/ 1 w 21"/>
                    <a:gd name="T37" fmla="*/ 7 h 28"/>
                    <a:gd name="T38" fmla="*/ 0 w 21"/>
                    <a:gd name="T39" fmla="*/ 8 h 28"/>
                    <a:gd name="T40" fmla="*/ 0 w 21"/>
                    <a:gd name="T41" fmla="*/ 9 h 28"/>
                    <a:gd name="T42" fmla="*/ 0 w 21"/>
                    <a:gd name="T43" fmla="*/ 10 h 28"/>
                    <a:gd name="T44" fmla="*/ 1 w 21"/>
                    <a:gd name="T45" fmla="*/ 12 h 28"/>
                    <a:gd name="T46" fmla="*/ 1 w 21"/>
                    <a:gd name="T47" fmla="*/ 13 h 28"/>
                    <a:gd name="T48" fmla="*/ 4 w 21"/>
                    <a:gd name="T49" fmla="*/ 13 h 28"/>
                    <a:gd name="T50" fmla="*/ 5 w 21"/>
                    <a:gd name="T51" fmla="*/ 15 h 28"/>
                    <a:gd name="T52" fmla="*/ 5 w 21"/>
                    <a:gd name="T53" fmla="*/ 15 h 28"/>
                    <a:gd name="T54" fmla="*/ 8 w 21"/>
                    <a:gd name="T55" fmla="*/ 15 h 28"/>
                    <a:gd name="T56" fmla="*/ 6 w 21"/>
                    <a:gd name="T57" fmla="*/ 18 h 28"/>
                    <a:gd name="T58" fmla="*/ 7 w 21"/>
                    <a:gd name="T59" fmla="*/ 20 h 28"/>
                    <a:gd name="T60" fmla="*/ 7 w 21"/>
                    <a:gd name="T61" fmla="*/ 21 h 28"/>
                    <a:gd name="T62" fmla="*/ 7 w 21"/>
                    <a:gd name="T63" fmla="*/ 21 h 28"/>
                    <a:gd name="T64" fmla="*/ 7 w 21"/>
                    <a:gd name="T65" fmla="*/ 22 h 28"/>
                    <a:gd name="T66" fmla="*/ 7 w 21"/>
                    <a:gd name="T67" fmla="*/ 24 h 28"/>
                    <a:gd name="T68" fmla="*/ 7 w 21"/>
                    <a:gd name="T69" fmla="*/ 25 h 28"/>
                    <a:gd name="T70" fmla="*/ 7 w 21"/>
                    <a:gd name="T71" fmla="*/ 27 h 28"/>
                    <a:gd name="T72" fmla="*/ 8 w 21"/>
                    <a:gd name="T73" fmla="*/ 27 h 28"/>
                    <a:gd name="T74" fmla="*/ 10 w 21"/>
                    <a:gd name="T75" fmla="*/ 27 h 28"/>
                    <a:gd name="T76" fmla="*/ 11 w 21"/>
                    <a:gd name="T77" fmla="*/ 26 h 28"/>
                    <a:gd name="T78" fmla="*/ 12 w 21"/>
                    <a:gd name="T79" fmla="*/ 24 h 28"/>
                    <a:gd name="T80" fmla="*/ 15 w 21"/>
                    <a:gd name="T81" fmla="*/ 21 h 28"/>
                    <a:gd name="T82" fmla="*/ 18 w 21"/>
                    <a:gd name="T83" fmla="*/ 20 h 28"/>
                    <a:gd name="T84" fmla="*/ 18 w 21"/>
                    <a:gd name="T85" fmla="*/ 19 h 28"/>
                    <a:gd name="T86" fmla="*/ 17 w 21"/>
                    <a:gd name="T87" fmla="*/ 20 h 28"/>
                    <a:gd name="T88" fmla="*/ 18 w 21"/>
                    <a:gd name="T89" fmla="*/ 19 h 28"/>
                    <a:gd name="T90" fmla="*/ 17 w 21"/>
                    <a:gd name="T91" fmla="*/ 18 h 28"/>
                    <a:gd name="T92" fmla="*/ 18 w 21"/>
                    <a:gd name="T93" fmla="*/ 17 h 28"/>
                    <a:gd name="T94" fmla="*/ 19 w 21"/>
                    <a:gd name="T95" fmla="*/ 14 h 28"/>
                    <a:gd name="T96" fmla="*/ 21 w 21"/>
                    <a:gd name="T97"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8">
                      <a:moveTo>
                        <a:pt x="18" y="20"/>
                      </a:moveTo>
                      <a:cubicBezTo>
                        <a:pt x="18" y="20"/>
                        <a:pt x="18" y="19"/>
                        <a:pt x="18" y="19"/>
                      </a:cubicBezTo>
                      <a:cubicBezTo>
                        <a:pt x="18" y="19"/>
                        <a:pt x="19" y="19"/>
                        <a:pt x="19" y="19"/>
                      </a:cubicBezTo>
                      <a:cubicBezTo>
                        <a:pt x="19" y="20"/>
                        <a:pt x="18" y="20"/>
                        <a:pt x="18" y="20"/>
                      </a:cubicBezTo>
                      <a:cubicBezTo>
                        <a:pt x="18" y="20"/>
                        <a:pt x="18" y="20"/>
                        <a:pt x="18" y="20"/>
                      </a:cubicBezTo>
                      <a:close/>
                      <a:moveTo>
                        <a:pt x="19" y="10"/>
                      </a:moveTo>
                      <a:cubicBezTo>
                        <a:pt x="19" y="10"/>
                        <a:pt x="19" y="10"/>
                        <a:pt x="19" y="10"/>
                      </a:cubicBezTo>
                      <a:cubicBezTo>
                        <a:pt x="19" y="10"/>
                        <a:pt x="18" y="10"/>
                        <a:pt x="18" y="10"/>
                      </a:cubicBezTo>
                      <a:cubicBezTo>
                        <a:pt x="18" y="10"/>
                        <a:pt x="18" y="10"/>
                        <a:pt x="18" y="10"/>
                      </a:cubicBezTo>
                      <a:cubicBezTo>
                        <a:pt x="18" y="11"/>
                        <a:pt x="18" y="11"/>
                        <a:pt x="18" y="11"/>
                      </a:cubicBezTo>
                      <a:cubicBezTo>
                        <a:pt x="17" y="11"/>
                        <a:pt x="17" y="11"/>
                        <a:pt x="17" y="11"/>
                      </a:cubicBezTo>
                      <a:cubicBezTo>
                        <a:pt x="17" y="11"/>
                        <a:pt x="17" y="11"/>
                        <a:pt x="17" y="11"/>
                      </a:cubicBezTo>
                      <a:cubicBezTo>
                        <a:pt x="16" y="12"/>
                        <a:pt x="16" y="12"/>
                        <a:pt x="16" y="12"/>
                      </a:cubicBezTo>
                      <a:cubicBezTo>
                        <a:pt x="16" y="12"/>
                        <a:pt x="16" y="12"/>
                        <a:pt x="16" y="12"/>
                      </a:cubicBezTo>
                      <a:cubicBezTo>
                        <a:pt x="16" y="12"/>
                        <a:pt x="16" y="11"/>
                        <a:pt x="16" y="11"/>
                      </a:cubicBezTo>
                      <a:cubicBezTo>
                        <a:pt x="16" y="11"/>
                        <a:pt x="16" y="11"/>
                        <a:pt x="16" y="11"/>
                      </a:cubicBezTo>
                      <a:cubicBezTo>
                        <a:pt x="16" y="11"/>
                        <a:pt x="16" y="11"/>
                        <a:pt x="16" y="11"/>
                      </a:cubicBezTo>
                      <a:cubicBezTo>
                        <a:pt x="16" y="10"/>
                        <a:pt x="16" y="10"/>
                        <a:pt x="16" y="10"/>
                      </a:cubicBezTo>
                      <a:cubicBezTo>
                        <a:pt x="15" y="10"/>
                        <a:pt x="15" y="10"/>
                        <a:pt x="15" y="10"/>
                      </a:cubicBezTo>
                      <a:cubicBezTo>
                        <a:pt x="15" y="10"/>
                        <a:pt x="15" y="10"/>
                        <a:pt x="15" y="10"/>
                      </a:cubicBezTo>
                      <a:cubicBezTo>
                        <a:pt x="14" y="10"/>
                        <a:pt x="14" y="10"/>
                        <a:pt x="14" y="10"/>
                      </a:cubicBezTo>
                      <a:cubicBezTo>
                        <a:pt x="13" y="9"/>
                        <a:pt x="13" y="9"/>
                        <a:pt x="13" y="9"/>
                      </a:cubicBezTo>
                      <a:cubicBezTo>
                        <a:pt x="13" y="7"/>
                        <a:pt x="13" y="7"/>
                        <a:pt x="13" y="7"/>
                      </a:cubicBezTo>
                      <a:cubicBezTo>
                        <a:pt x="13" y="7"/>
                        <a:pt x="13" y="7"/>
                        <a:pt x="13"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5"/>
                        <a:pt x="11" y="5"/>
                        <a:pt x="11" y="5"/>
                      </a:cubicBezTo>
                      <a:cubicBezTo>
                        <a:pt x="10" y="5"/>
                        <a:pt x="10" y="5"/>
                        <a:pt x="10" y="5"/>
                      </a:cubicBezTo>
                      <a:cubicBezTo>
                        <a:pt x="10" y="5"/>
                        <a:pt x="10" y="5"/>
                        <a:pt x="10" y="5"/>
                      </a:cubicBezTo>
                      <a:cubicBezTo>
                        <a:pt x="10" y="4"/>
                        <a:pt x="10" y="4"/>
                        <a:pt x="10" y="4"/>
                      </a:cubicBezTo>
                      <a:cubicBezTo>
                        <a:pt x="10" y="3"/>
                        <a:pt x="10" y="3"/>
                        <a:pt x="10" y="3"/>
                      </a:cubicBezTo>
                      <a:cubicBezTo>
                        <a:pt x="10" y="3"/>
                        <a:pt x="10" y="3"/>
                        <a:pt x="10" y="3"/>
                      </a:cubicBezTo>
                      <a:cubicBezTo>
                        <a:pt x="10" y="3"/>
                        <a:pt x="10" y="3"/>
                        <a:pt x="10" y="3"/>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0" y="0"/>
                        <a:pt x="10" y="0"/>
                        <a:pt x="10" y="0"/>
                      </a:cubicBezTo>
                      <a:cubicBezTo>
                        <a:pt x="10" y="1"/>
                        <a:pt x="10" y="1"/>
                        <a:pt x="10" y="1"/>
                      </a:cubicBezTo>
                      <a:cubicBezTo>
                        <a:pt x="10" y="1"/>
                        <a:pt x="10" y="1"/>
                        <a:pt x="10" y="1"/>
                      </a:cubicBezTo>
                      <a:cubicBezTo>
                        <a:pt x="10" y="1"/>
                        <a:pt x="10" y="1"/>
                        <a:pt x="10" y="1"/>
                      </a:cubicBezTo>
                      <a:cubicBezTo>
                        <a:pt x="9" y="1"/>
                        <a:pt x="9" y="1"/>
                        <a:pt x="9" y="1"/>
                      </a:cubicBezTo>
                      <a:cubicBezTo>
                        <a:pt x="9" y="2"/>
                        <a:pt x="9" y="2"/>
                        <a:pt x="9" y="2"/>
                      </a:cubicBezTo>
                      <a:cubicBezTo>
                        <a:pt x="9" y="2"/>
                        <a:pt x="9" y="2"/>
                        <a:pt x="9" y="2"/>
                      </a:cubicBezTo>
                      <a:cubicBezTo>
                        <a:pt x="8" y="1"/>
                        <a:pt x="8" y="1"/>
                        <a:pt x="8" y="1"/>
                      </a:cubicBezTo>
                      <a:cubicBezTo>
                        <a:pt x="8" y="2"/>
                        <a:pt x="8" y="2"/>
                        <a:pt x="8"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3"/>
                        <a:pt x="6" y="3"/>
                      </a:cubicBezTo>
                      <a:cubicBezTo>
                        <a:pt x="6" y="3"/>
                        <a:pt x="5" y="3"/>
                        <a:pt x="5" y="3"/>
                      </a:cubicBezTo>
                      <a:cubicBezTo>
                        <a:pt x="5" y="3"/>
                        <a:pt x="5" y="3"/>
                        <a:pt x="5" y="3"/>
                      </a:cubicBezTo>
                      <a:cubicBezTo>
                        <a:pt x="5" y="4"/>
                        <a:pt x="5" y="4"/>
                        <a:pt x="5" y="4"/>
                      </a:cubicBezTo>
                      <a:cubicBezTo>
                        <a:pt x="5" y="4"/>
                        <a:pt x="5" y="4"/>
                        <a:pt x="5" y="4"/>
                      </a:cubicBezTo>
                      <a:cubicBezTo>
                        <a:pt x="5" y="4"/>
                        <a:pt x="5" y="5"/>
                        <a:pt x="5" y="5"/>
                      </a:cubicBezTo>
                      <a:cubicBezTo>
                        <a:pt x="4" y="5"/>
                        <a:pt x="4" y="5"/>
                        <a:pt x="4" y="5"/>
                      </a:cubicBezTo>
                      <a:cubicBezTo>
                        <a:pt x="4" y="5"/>
                        <a:pt x="4" y="5"/>
                        <a:pt x="4" y="5"/>
                      </a:cubicBezTo>
                      <a:cubicBezTo>
                        <a:pt x="4" y="5"/>
                        <a:pt x="4" y="5"/>
                        <a:pt x="4" y="5"/>
                      </a:cubicBezTo>
                      <a:cubicBezTo>
                        <a:pt x="4" y="5"/>
                        <a:pt x="4" y="5"/>
                        <a:pt x="4" y="5"/>
                      </a:cubicBezTo>
                      <a:cubicBezTo>
                        <a:pt x="4" y="5"/>
                        <a:pt x="3" y="5"/>
                        <a:pt x="3" y="5"/>
                      </a:cubicBezTo>
                      <a:cubicBezTo>
                        <a:pt x="3" y="6"/>
                        <a:pt x="3" y="6"/>
                        <a:pt x="3" y="6"/>
                      </a:cubicBezTo>
                      <a:cubicBezTo>
                        <a:pt x="3"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0" y="7"/>
                        <a:pt x="0" y="7"/>
                        <a:pt x="0" y="7"/>
                      </a:cubicBezTo>
                      <a:cubicBezTo>
                        <a:pt x="0" y="7"/>
                        <a:pt x="0" y="8"/>
                        <a:pt x="0" y="8"/>
                      </a:cubicBezTo>
                      <a:cubicBezTo>
                        <a:pt x="0" y="8"/>
                        <a:pt x="0" y="8"/>
                        <a:pt x="0" y="8"/>
                      </a:cubicBezTo>
                      <a:cubicBezTo>
                        <a:pt x="0" y="8"/>
                        <a:pt x="0" y="8"/>
                        <a:pt x="0" y="8"/>
                      </a:cubicBezTo>
                      <a:cubicBezTo>
                        <a:pt x="0" y="8"/>
                        <a:pt x="0" y="8"/>
                        <a:pt x="0" y="8"/>
                      </a:cubicBezTo>
                      <a:cubicBezTo>
                        <a:pt x="0" y="8"/>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1"/>
                        <a:pt x="0" y="11"/>
                        <a:pt x="0" y="11"/>
                      </a:cubicBezTo>
                      <a:cubicBezTo>
                        <a:pt x="0" y="11"/>
                        <a:pt x="1" y="11"/>
                        <a:pt x="1"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2" y="14"/>
                        <a:pt x="2" y="14"/>
                        <a:pt x="2" y="14"/>
                      </a:cubicBezTo>
                      <a:cubicBezTo>
                        <a:pt x="4" y="13"/>
                        <a:pt x="4" y="13"/>
                        <a:pt x="4" y="13"/>
                      </a:cubicBezTo>
                      <a:cubicBezTo>
                        <a:pt x="4" y="13"/>
                        <a:pt x="4" y="14"/>
                        <a:pt x="4" y="14"/>
                      </a:cubicBezTo>
                      <a:cubicBezTo>
                        <a:pt x="4" y="14"/>
                        <a:pt x="4" y="14"/>
                        <a:pt x="4"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4"/>
                        <a:pt x="6" y="14"/>
                        <a:pt x="6" y="14"/>
                      </a:cubicBezTo>
                      <a:cubicBezTo>
                        <a:pt x="6" y="14"/>
                        <a:pt x="6" y="14"/>
                        <a:pt x="6" y="14"/>
                      </a:cubicBezTo>
                      <a:cubicBezTo>
                        <a:pt x="8" y="15"/>
                        <a:pt x="8" y="15"/>
                        <a:pt x="8" y="15"/>
                      </a:cubicBezTo>
                      <a:cubicBezTo>
                        <a:pt x="8" y="15"/>
                        <a:pt x="8" y="15"/>
                        <a:pt x="8" y="15"/>
                      </a:cubicBezTo>
                      <a:cubicBezTo>
                        <a:pt x="7" y="15"/>
                        <a:pt x="7" y="15"/>
                        <a:pt x="7" y="15"/>
                      </a:cubicBezTo>
                      <a:cubicBezTo>
                        <a:pt x="7" y="16"/>
                        <a:pt x="7" y="16"/>
                        <a:pt x="7" y="16"/>
                      </a:cubicBezTo>
                      <a:cubicBezTo>
                        <a:pt x="6" y="18"/>
                        <a:pt x="6" y="18"/>
                        <a:pt x="6" y="18"/>
                      </a:cubicBezTo>
                      <a:cubicBezTo>
                        <a:pt x="6" y="18"/>
                        <a:pt x="6" y="18"/>
                        <a:pt x="6" y="18"/>
                      </a:cubicBezTo>
                      <a:cubicBezTo>
                        <a:pt x="6" y="19"/>
                        <a:pt x="6" y="19"/>
                        <a:pt x="6" y="19"/>
                      </a:cubicBezTo>
                      <a:cubicBezTo>
                        <a:pt x="6" y="20"/>
                        <a:pt x="6" y="20"/>
                        <a:pt x="6" y="20"/>
                      </a:cubicBezTo>
                      <a:cubicBezTo>
                        <a:pt x="6" y="20"/>
                        <a:pt x="7" y="20"/>
                        <a:pt x="7" y="20"/>
                      </a:cubicBezTo>
                      <a:cubicBezTo>
                        <a:pt x="7" y="20"/>
                        <a:pt x="7" y="20"/>
                        <a:pt x="7" y="20"/>
                      </a:cubicBezTo>
                      <a:cubicBezTo>
                        <a:pt x="7" y="20"/>
                        <a:pt x="7" y="20"/>
                        <a:pt x="7" y="20"/>
                      </a:cubicBezTo>
                      <a:cubicBezTo>
                        <a:pt x="7" y="20"/>
                        <a:pt x="7" y="20"/>
                        <a:pt x="7" y="20"/>
                      </a:cubicBezTo>
                      <a:cubicBezTo>
                        <a:pt x="7" y="20"/>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3"/>
                        <a:pt x="7" y="23"/>
                        <a:pt x="7" y="23"/>
                      </a:cubicBezTo>
                      <a:cubicBezTo>
                        <a:pt x="7" y="23"/>
                        <a:pt x="7" y="23"/>
                        <a:pt x="7" y="23"/>
                      </a:cubicBezTo>
                      <a:cubicBezTo>
                        <a:pt x="7" y="24"/>
                        <a:pt x="7" y="24"/>
                        <a:pt x="7" y="24"/>
                      </a:cubicBezTo>
                      <a:cubicBezTo>
                        <a:pt x="7" y="24"/>
                        <a:pt x="7" y="24"/>
                        <a:pt x="7" y="24"/>
                      </a:cubicBezTo>
                      <a:cubicBezTo>
                        <a:pt x="7" y="24"/>
                        <a:pt x="7" y="25"/>
                        <a:pt x="7" y="25"/>
                      </a:cubicBezTo>
                      <a:cubicBezTo>
                        <a:pt x="7" y="25"/>
                        <a:pt x="7" y="25"/>
                        <a:pt x="7" y="25"/>
                      </a:cubicBezTo>
                      <a:cubicBezTo>
                        <a:pt x="7" y="25"/>
                        <a:pt x="7" y="25"/>
                        <a:pt x="7" y="25"/>
                      </a:cubicBezTo>
                      <a:cubicBezTo>
                        <a:pt x="7" y="25"/>
                        <a:pt x="7" y="26"/>
                        <a:pt x="7" y="26"/>
                      </a:cubicBezTo>
                      <a:cubicBezTo>
                        <a:pt x="7" y="26"/>
                        <a:pt x="8" y="26"/>
                        <a:pt x="8" y="26"/>
                      </a:cubicBezTo>
                      <a:cubicBezTo>
                        <a:pt x="8" y="26"/>
                        <a:pt x="8" y="27"/>
                        <a:pt x="8" y="27"/>
                      </a:cubicBezTo>
                      <a:cubicBezTo>
                        <a:pt x="8" y="27"/>
                        <a:pt x="7" y="27"/>
                        <a:pt x="7" y="27"/>
                      </a:cubicBezTo>
                      <a:cubicBezTo>
                        <a:pt x="7" y="27"/>
                        <a:pt x="8" y="27"/>
                        <a:pt x="8" y="27"/>
                      </a:cubicBezTo>
                      <a:cubicBezTo>
                        <a:pt x="8" y="28"/>
                        <a:pt x="8" y="28"/>
                        <a:pt x="8" y="28"/>
                      </a:cubicBezTo>
                      <a:cubicBezTo>
                        <a:pt x="8" y="28"/>
                        <a:pt x="8" y="28"/>
                        <a:pt x="8" y="28"/>
                      </a:cubicBezTo>
                      <a:cubicBezTo>
                        <a:pt x="8" y="27"/>
                        <a:pt x="8" y="27"/>
                        <a:pt x="8" y="27"/>
                      </a:cubicBezTo>
                      <a:cubicBezTo>
                        <a:pt x="8" y="27"/>
                        <a:pt x="9" y="27"/>
                        <a:pt x="9" y="27"/>
                      </a:cubicBezTo>
                      <a:cubicBezTo>
                        <a:pt x="9" y="27"/>
                        <a:pt x="9" y="27"/>
                        <a:pt x="9" y="27"/>
                      </a:cubicBezTo>
                      <a:cubicBezTo>
                        <a:pt x="9" y="27"/>
                        <a:pt x="9" y="27"/>
                        <a:pt x="9" y="27"/>
                      </a:cubicBezTo>
                      <a:cubicBezTo>
                        <a:pt x="9" y="27"/>
                        <a:pt x="10" y="27"/>
                        <a:pt x="10" y="27"/>
                      </a:cubicBezTo>
                      <a:cubicBezTo>
                        <a:pt x="10" y="27"/>
                        <a:pt x="10" y="27"/>
                        <a:pt x="10" y="27"/>
                      </a:cubicBezTo>
                      <a:cubicBezTo>
                        <a:pt x="10" y="27"/>
                        <a:pt x="10" y="27"/>
                        <a:pt x="10" y="27"/>
                      </a:cubicBezTo>
                      <a:cubicBezTo>
                        <a:pt x="10" y="27"/>
                        <a:pt x="10" y="27"/>
                        <a:pt x="10" y="27"/>
                      </a:cubicBezTo>
                      <a:cubicBezTo>
                        <a:pt x="11" y="26"/>
                        <a:pt x="11" y="26"/>
                        <a:pt x="11" y="26"/>
                      </a:cubicBezTo>
                      <a:cubicBezTo>
                        <a:pt x="11" y="26"/>
                        <a:pt x="11" y="26"/>
                        <a:pt x="11" y="26"/>
                      </a:cubicBezTo>
                      <a:cubicBezTo>
                        <a:pt x="11" y="26"/>
                        <a:pt x="11" y="26"/>
                        <a:pt x="12" y="26"/>
                      </a:cubicBezTo>
                      <a:cubicBezTo>
                        <a:pt x="12" y="26"/>
                        <a:pt x="12" y="25"/>
                        <a:pt x="12" y="25"/>
                      </a:cubicBezTo>
                      <a:cubicBezTo>
                        <a:pt x="12" y="25"/>
                        <a:pt x="12" y="24"/>
                        <a:pt x="12" y="24"/>
                      </a:cubicBezTo>
                      <a:cubicBezTo>
                        <a:pt x="13" y="24"/>
                        <a:pt x="13" y="24"/>
                        <a:pt x="14" y="23"/>
                      </a:cubicBezTo>
                      <a:cubicBezTo>
                        <a:pt x="14" y="23"/>
                        <a:pt x="14" y="23"/>
                        <a:pt x="14" y="23"/>
                      </a:cubicBezTo>
                      <a:cubicBezTo>
                        <a:pt x="14" y="23"/>
                        <a:pt x="15" y="23"/>
                        <a:pt x="15" y="22"/>
                      </a:cubicBezTo>
                      <a:cubicBezTo>
                        <a:pt x="15" y="22"/>
                        <a:pt x="15" y="21"/>
                        <a:pt x="15" y="21"/>
                      </a:cubicBezTo>
                      <a:cubicBezTo>
                        <a:pt x="16" y="20"/>
                        <a:pt x="16" y="20"/>
                        <a:pt x="16" y="20"/>
                      </a:cubicBezTo>
                      <a:cubicBezTo>
                        <a:pt x="16" y="20"/>
                        <a:pt x="17" y="20"/>
                        <a:pt x="17" y="20"/>
                      </a:cubicBezTo>
                      <a:cubicBezTo>
                        <a:pt x="17" y="20"/>
                        <a:pt x="17" y="20"/>
                        <a:pt x="17" y="20"/>
                      </a:cubicBezTo>
                      <a:cubicBezTo>
                        <a:pt x="17" y="20"/>
                        <a:pt x="17" y="20"/>
                        <a:pt x="18" y="20"/>
                      </a:cubicBezTo>
                      <a:cubicBezTo>
                        <a:pt x="18" y="20"/>
                        <a:pt x="18" y="20"/>
                        <a:pt x="18" y="20"/>
                      </a:cubicBezTo>
                      <a:cubicBezTo>
                        <a:pt x="18" y="20"/>
                        <a:pt x="18" y="20"/>
                        <a:pt x="18" y="20"/>
                      </a:cubicBezTo>
                      <a:cubicBezTo>
                        <a:pt x="18" y="19"/>
                        <a:pt x="18" y="19"/>
                        <a:pt x="18" y="19"/>
                      </a:cubicBezTo>
                      <a:cubicBezTo>
                        <a:pt x="18" y="19"/>
                        <a:pt x="18" y="19"/>
                        <a:pt x="18" y="19"/>
                      </a:cubicBezTo>
                      <a:cubicBezTo>
                        <a:pt x="19" y="19"/>
                        <a:pt x="19" y="19"/>
                        <a:pt x="19" y="19"/>
                      </a:cubicBezTo>
                      <a:cubicBezTo>
                        <a:pt x="19" y="19"/>
                        <a:pt x="19" y="19"/>
                        <a:pt x="18" y="19"/>
                      </a:cubicBezTo>
                      <a:cubicBezTo>
                        <a:pt x="18" y="19"/>
                        <a:pt x="18" y="19"/>
                        <a:pt x="18" y="19"/>
                      </a:cubicBezTo>
                      <a:cubicBezTo>
                        <a:pt x="18" y="19"/>
                        <a:pt x="18" y="19"/>
                        <a:pt x="17" y="20"/>
                      </a:cubicBezTo>
                      <a:cubicBezTo>
                        <a:pt x="17" y="20"/>
                        <a:pt x="17" y="20"/>
                        <a:pt x="17" y="20"/>
                      </a:cubicBezTo>
                      <a:cubicBezTo>
                        <a:pt x="17" y="20"/>
                        <a:pt x="17" y="19"/>
                        <a:pt x="18" y="19"/>
                      </a:cubicBezTo>
                      <a:cubicBezTo>
                        <a:pt x="18" y="19"/>
                        <a:pt x="18" y="19"/>
                        <a:pt x="18" y="19"/>
                      </a:cubicBezTo>
                      <a:cubicBezTo>
                        <a:pt x="18" y="19"/>
                        <a:pt x="18" y="19"/>
                        <a:pt x="18" y="19"/>
                      </a:cubicBezTo>
                      <a:cubicBezTo>
                        <a:pt x="18" y="18"/>
                        <a:pt x="18" y="18"/>
                        <a:pt x="18" y="18"/>
                      </a:cubicBezTo>
                      <a:cubicBezTo>
                        <a:pt x="18" y="18"/>
                        <a:pt x="18" y="18"/>
                        <a:pt x="18" y="18"/>
                      </a:cubicBezTo>
                      <a:cubicBezTo>
                        <a:pt x="18" y="18"/>
                        <a:pt x="18" y="18"/>
                        <a:pt x="18" y="18"/>
                      </a:cubicBezTo>
                      <a:cubicBezTo>
                        <a:pt x="17" y="18"/>
                        <a:pt x="17" y="18"/>
                        <a:pt x="17" y="18"/>
                      </a:cubicBezTo>
                      <a:cubicBezTo>
                        <a:pt x="17" y="18"/>
                        <a:pt x="17" y="18"/>
                        <a:pt x="17" y="18"/>
                      </a:cubicBezTo>
                      <a:cubicBezTo>
                        <a:pt x="18" y="18"/>
                        <a:pt x="18" y="17"/>
                        <a:pt x="18" y="17"/>
                      </a:cubicBezTo>
                      <a:cubicBezTo>
                        <a:pt x="18" y="17"/>
                        <a:pt x="18" y="17"/>
                        <a:pt x="18" y="17"/>
                      </a:cubicBezTo>
                      <a:cubicBezTo>
                        <a:pt x="18" y="17"/>
                        <a:pt x="18" y="17"/>
                        <a:pt x="18" y="17"/>
                      </a:cubicBezTo>
                      <a:cubicBezTo>
                        <a:pt x="18" y="17"/>
                        <a:pt x="19" y="17"/>
                        <a:pt x="19" y="17"/>
                      </a:cubicBezTo>
                      <a:cubicBezTo>
                        <a:pt x="19" y="16"/>
                        <a:pt x="19" y="16"/>
                        <a:pt x="19" y="16"/>
                      </a:cubicBezTo>
                      <a:cubicBezTo>
                        <a:pt x="19" y="16"/>
                        <a:pt x="19" y="15"/>
                        <a:pt x="19" y="15"/>
                      </a:cubicBezTo>
                      <a:cubicBezTo>
                        <a:pt x="19" y="15"/>
                        <a:pt x="19" y="14"/>
                        <a:pt x="19" y="14"/>
                      </a:cubicBezTo>
                      <a:cubicBezTo>
                        <a:pt x="19" y="14"/>
                        <a:pt x="19" y="14"/>
                        <a:pt x="20" y="13"/>
                      </a:cubicBezTo>
                      <a:cubicBezTo>
                        <a:pt x="20" y="13"/>
                        <a:pt x="20" y="12"/>
                        <a:pt x="20" y="12"/>
                      </a:cubicBezTo>
                      <a:cubicBezTo>
                        <a:pt x="20" y="12"/>
                        <a:pt x="20" y="12"/>
                        <a:pt x="20" y="12"/>
                      </a:cubicBezTo>
                      <a:cubicBezTo>
                        <a:pt x="21" y="11"/>
                        <a:pt x="21" y="11"/>
                        <a:pt x="21" y="11"/>
                      </a:cubicBezTo>
                      <a:cubicBezTo>
                        <a:pt x="21" y="11"/>
                        <a:pt x="21" y="11"/>
                        <a:pt x="21" y="10"/>
                      </a:cubicBezTo>
                      <a:cubicBezTo>
                        <a:pt x="20" y="10"/>
                        <a:pt x="20" y="10"/>
                        <a:pt x="20" y="10"/>
                      </a:cubicBezTo>
                      <a:lnTo>
                        <a:pt x="19" y="1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725">
                  <a:extLst>
                    <a:ext uri="{FF2B5EF4-FFF2-40B4-BE49-F238E27FC236}">
                      <a16:creationId xmlns:a16="http://schemas.microsoft.com/office/drawing/2014/main" id="{7BF743C3-73C7-4DD7-A6C7-B345637DE47C}"/>
                    </a:ext>
                  </a:extLst>
                </p:cNvPr>
                <p:cNvSpPr>
                  <a:spLocks/>
                </p:cNvSpPr>
                <p:nvPr/>
              </p:nvSpPr>
              <p:spPr bwMode="auto">
                <a:xfrm>
                  <a:off x="10266363" y="6178550"/>
                  <a:ext cx="12700" cy="12700"/>
                </a:xfrm>
                <a:custGeom>
                  <a:avLst/>
                  <a:gdLst>
                    <a:gd name="T0" fmla="*/ 1 w 3"/>
                    <a:gd name="T1" fmla="*/ 3 h 3"/>
                    <a:gd name="T2" fmla="*/ 2 w 3"/>
                    <a:gd name="T3" fmla="*/ 2 h 3"/>
                    <a:gd name="T4" fmla="*/ 2 w 3"/>
                    <a:gd name="T5" fmla="*/ 1 h 3"/>
                    <a:gd name="T6" fmla="*/ 2 w 3"/>
                    <a:gd name="T7" fmla="*/ 1 h 3"/>
                    <a:gd name="T8" fmla="*/ 3 w 3"/>
                    <a:gd name="T9" fmla="*/ 0 h 3"/>
                    <a:gd name="T10" fmla="*/ 3 w 3"/>
                    <a:gd name="T11" fmla="*/ 0 h 3"/>
                    <a:gd name="T12" fmla="*/ 2 w 3"/>
                    <a:gd name="T13" fmla="*/ 0 h 3"/>
                    <a:gd name="T14" fmla="*/ 2 w 3"/>
                    <a:gd name="T15" fmla="*/ 0 h 3"/>
                    <a:gd name="T16" fmla="*/ 2 w 3"/>
                    <a:gd name="T17" fmla="*/ 0 h 3"/>
                    <a:gd name="T18" fmla="*/ 2 w 3"/>
                    <a:gd name="T19" fmla="*/ 0 h 3"/>
                    <a:gd name="T20" fmla="*/ 1 w 3"/>
                    <a:gd name="T21" fmla="*/ 1 h 3"/>
                    <a:gd name="T22" fmla="*/ 1 w 3"/>
                    <a:gd name="T23" fmla="*/ 1 h 3"/>
                    <a:gd name="T24" fmla="*/ 1 w 3"/>
                    <a:gd name="T25" fmla="*/ 1 h 3"/>
                    <a:gd name="T26" fmla="*/ 1 w 3"/>
                    <a:gd name="T27" fmla="*/ 1 h 3"/>
                    <a:gd name="T28" fmla="*/ 0 w 3"/>
                    <a:gd name="T29" fmla="*/ 2 h 3"/>
                    <a:gd name="T30" fmla="*/ 0 w 3"/>
                    <a:gd name="T31" fmla="*/ 2 h 3"/>
                    <a:gd name="T32" fmla="*/ 0 w 3"/>
                    <a:gd name="T33" fmla="*/ 2 h 3"/>
                    <a:gd name="T34" fmla="*/ 1 w 3"/>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3">
                      <a:moveTo>
                        <a:pt x="1" y="3"/>
                      </a:moveTo>
                      <a:cubicBezTo>
                        <a:pt x="1" y="3"/>
                        <a:pt x="2" y="2"/>
                        <a:pt x="2" y="2"/>
                      </a:cubicBezTo>
                      <a:cubicBezTo>
                        <a:pt x="2" y="2"/>
                        <a:pt x="2" y="1"/>
                        <a:pt x="2" y="1"/>
                      </a:cubicBezTo>
                      <a:cubicBezTo>
                        <a:pt x="2" y="1"/>
                        <a:pt x="2" y="1"/>
                        <a:pt x="2" y="1"/>
                      </a:cubicBezTo>
                      <a:cubicBezTo>
                        <a:pt x="2" y="1"/>
                        <a:pt x="3"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1" y="0"/>
                        <a:pt x="1" y="1"/>
                      </a:cubicBezTo>
                      <a:cubicBezTo>
                        <a:pt x="1"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2"/>
                        <a:pt x="0" y="2"/>
                      </a:cubicBezTo>
                      <a:lnTo>
                        <a:pt x="1" y="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726">
                  <a:extLst>
                    <a:ext uri="{FF2B5EF4-FFF2-40B4-BE49-F238E27FC236}">
                      <a16:creationId xmlns:a16="http://schemas.microsoft.com/office/drawing/2014/main" id="{E26F224A-8CDF-4000-9CA6-7EF6BE7627A7}"/>
                    </a:ext>
                  </a:extLst>
                </p:cNvPr>
                <p:cNvSpPr>
                  <a:spLocks/>
                </p:cNvSpPr>
                <p:nvPr/>
              </p:nvSpPr>
              <p:spPr bwMode="auto">
                <a:xfrm>
                  <a:off x="10312400" y="6083300"/>
                  <a:ext cx="53975" cy="84138"/>
                </a:xfrm>
                <a:custGeom>
                  <a:avLst/>
                  <a:gdLst>
                    <a:gd name="T0" fmla="*/ 12 w 13"/>
                    <a:gd name="T1" fmla="*/ 17 h 20"/>
                    <a:gd name="T2" fmla="*/ 11 w 13"/>
                    <a:gd name="T3" fmla="*/ 17 h 20"/>
                    <a:gd name="T4" fmla="*/ 11 w 13"/>
                    <a:gd name="T5" fmla="*/ 16 h 20"/>
                    <a:gd name="T6" fmla="*/ 11 w 13"/>
                    <a:gd name="T7" fmla="*/ 15 h 20"/>
                    <a:gd name="T8" fmla="*/ 10 w 13"/>
                    <a:gd name="T9" fmla="*/ 14 h 20"/>
                    <a:gd name="T10" fmla="*/ 9 w 13"/>
                    <a:gd name="T11" fmla="*/ 13 h 20"/>
                    <a:gd name="T12" fmla="*/ 9 w 13"/>
                    <a:gd name="T13" fmla="*/ 13 h 20"/>
                    <a:gd name="T14" fmla="*/ 9 w 13"/>
                    <a:gd name="T15" fmla="*/ 12 h 20"/>
                    <a:gd name="T16" fmla="*/ 10 w 13"/>
                    <a:gd name="T17" fmla="*/ 10 h 20"/>
                    <a:gd name="T18" fmla="*/ 10 w 13"/>
                    <a:gd name="T19" fmla="*/ 9 h 20"/>
                    <a:gd name="T20" fmla="*/ 9 w 13"/>
                    <a:gd name="T21" fmla="*/ 8 h 20"/>
                    <a:gd name="T22" fmla="*/ 9 w 13"/>
                    <a:gd name="T23" fmla="*/ 8 h 20"/>
                    <a:gd name="T24" fmla="*/ 9 w 13"/>
                    <a:gd name="T25" fmla="*/ 7 h 20"/>
                    <a:gd name="T26" fmla="*/ 9 w 13"/>
                    <a:gd name="T27" fmla="*/ 6 h 20"/>
                    <a:gd name="T28" fmla="*/ 8 w 13"/>
                    <a:gd name="T29" fmla="*/ 6 h 20"/>
                    <a:gd name="T30" fmla="*/ 8 w 13"/>
                    <a:gd name="T31" fmla="*/ 6 h 20"/>
                    <a:gd name="T32" fmla="*/ 7 w 13"/>
                    <a:gd name="T33" fmla="*/ 7 h 20"/>
                    <a:gd name="T34" fmla="*/ 6 w 13"/>
                    <a:gd name="T35" fmla="*/ 7 h 20"/>
                    <a:gd name="T36" fmla="*/ 6 w 13"/>
                    <a:gd name="T37" fmla="*/ 5 h 20"/>
                    <a:gd name="T38" fmla="*/ 6 w 13"/>
                    <a:gd name="T39" fmla="*/ 4 h 20"/>
                    <a:gd name="T40" fmla="*/ 5 w 13"/>
                    <a:gd name="T41" fmla="*/ 3 h 20"/>
                    <a:gd name="T42" fmla="*/ 5 w 13"/>
                    <a:gd name="T43" fmla="*/ 2 h 20"/>
                    <a:gd name="T44" fmla="*/ 6 w 13"/>
                    <a:gd name="T45" fmla="*/ 1 h 20"/>
                    <a:gd name="T46" fmla="*/ 5 w 13"/>
                    <a:gd name="T47" fmla="*/ 0 h 20"/>
                    <a:gd name="T48" fmla="*/ 4 w 13"/>
                    <a:gd name="T49" fmla="*/ 1 h 20"/>
                    <a:gd name="T50" fmla="*/ 4 w 13"/>
                    <a:gd name="T51" fmla="*/ 1 h 20"/>
                    <a:gd name="T52" fmla="*/ 2 w 13"/>
                    <a:gd name="T53" fmla="*/ 1 h 20"/>
                    <a:gd name="T54" fmla="*/ 1 w 13"/>
                    <a:gd name="T55" fmla="*/ 2 h 20"/>
                    <a:gd name="T56" fmla="*/ 1 w 13"/>
                    <a:gd name="T57" fmla="*/ 2 h 20"/>
                    <a:gd name="T58" fmla="*/ 0 w 13"/>
                    <a:gd name="T59" fmla="*/ 4 h 20"/>
                    <a:gd name="T60" fmla="*/ 0 w 13"/>
                    <a:gd name="T61" fmla="*/ 4 h 20"/>
                    <a:gd name="T62" fmla="*/ 0 w 13"/>
                    <a:gd name="T63" fmla="*/ 5 h 20"/>
                    <a:gd name="T64" fmla="*/ 0 w 13"/>
                    <a:gd name="T65" fmla="*/ 6 h 20"/>
                    <a:gd name="T66" fmla="*/ 0 w 13"/>
                    <a:gd name="T67" fmla="*/ 7 h 20"/>
                    <a:gd name="T68" fmla="*/ 1 w 13"/>
                    <a:gd name="T69" fmla="*/ 8 h 20"/>
                    <a:gd name="T70" fmla="*/ 2 w 13"/>
                    <a:gd name="T71" fmla="*/ 9 h 20"/>
                    <a:gd name="T72" fmla="*/ 2 w 13"/>
                    <a:gd name="T73" fmla="*/ 10 h 20"/>
                    <a:gd name="T74" fmla="*/ 1 w 13"/>
                    <a:gd name="T75" fmla="*/ 11 h 20"/>
                    <a:gd name="T76" fmla="*/ 0 w 13"/>
                    <a:gd name="T77" fmla="*/ 12 h 20"/>
                    <a:gd name="T78" fmla="*/ 1 w 13"/>
                    <a:gd name="T79" fmla="*/ 12 h 20"/>
                    <a:gd name="T80" fmla="*/ 3 w 13"/>
                    <a:gd name="T81" fmla="*/ 15 h 20"/>
                    <a:gd name="T82" fmla="*/ 3 w 13"/>
                    <a:gd name="T83" fmla="*/ 19 h 20"/>
                    <a:gd name="T84" fmla="*/ 3 w 13"/>
                    <a:gd name="T85" fmla="*/ 20 h 20"/>
                    <a:gd name="T86" fmla="*/ 4 w 13"/>
                    <a:gd name="T87" fmla="*/ 20 h 20"/>
                    <a:gd name="T88" fmla="*/ 4 w 13"/>
                    <a:gd name="T89" fmla="*/ 20 h 20"/>
                    <a:gd name="T90" fmla="*/ 5 w 13"/>
                    <a:gd name="T91" fmla="*/ 19 h 20"/>
                    <a:gd name="T92" fmla="*/ 6 w 13"/>
                    <a:gd name="T93" fmla="*/ 20 h 20"/>
                    <a:gd name="T94" fmla="*/ 7 w 13"/>
                    <a:gd name="T95" fmla="*/ 19 h 20"/>
                    <a:gd name="T96" fmla="*/ 7 w 13"/>
                    <a:gd name="T97" fmla="*/ 20 h 20"/>
                    <a:gd name="T98" fmla="*/ 8 w 13"/>
                    <a:gd name="T99" fmla="*/ 20 h 20"/>
                    <a:gd name="T100" fmla="*/ 8 w 13"/>
                    <a:gd name="T101" fmla="*/ 20 h 20"/>
                    <a:gd name="T102" fmla="*/ 9 w 13"/>
                    <a:gd name="T103" fmla="*/ 19 h 20"/>
                    <a:gd name="T104" fmla="*/ 10 w 13"/>
                    <a:gd name="T105" fmla="*/ 19 h 20"/>
                    <a:gd name="T106" fmla="*/ 12 w 13"/>
                    <a:gd name="T107"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 h="20">
                      <a:moveTo>
                        <a:pt x="13" y="17"/>
                      </a:moveTo>
                      <a:cubicBezTo>
                        <a:pt x="13" y="17"/>
                        <a:pt x="13" y="17"/>
                        <a:pt x="13" y="17"/>
                      </a:cubicBezTo>
                      <a:cubicBezTo>
                        <a:pt x="12" y="17"/>
                        <a:pt x="12" y="17"/>
                        <a:pt x="12" y="17"/>
                      </a:cubicBezTo>
                      <a:cubicBezTo>
                        <a:pt x="12" y="17"/>
                        <a:pt x="12" y="17"/>
                        <a:pt x="12" y="17"/>
                      </a:cubicBezTo>
                      <a:cubicBezTo>
                        <a:pt x="12" y="17"/>
                        <a:pt x="12" y="17"/>
                        <a:pt x="12" y="17"/>
                      </a:cubicBezTo>
                      <a:cubicBezTo>
                        <a:pt x="11" y="17"/>
                        <a:pt x="11" y="17"/>
                        <a:pt x="11" y="17"/>
                      </a:cubicBezTo>
                      <a:cubicBezTo>
                        <a:pt x="11" y="16"/>
                        <a:pt x="11" y="16"/>
                        <a:pt x="11" y="16"/>
                      </a:cubicBezTo>
                      <a:cubicBezTo>
                        <a:pt x="11" y="16"/>
                        <a:pt x="11" y="16"/>
                        <a:pt x="11" y="16"/>
                      </a:cubicBezTo>
                      <a:cubicBezTo>
                        <a:pt x="11" y="16"/>
                        <a:pt x="11" y="16"/>
                        <a:pt x="11" y="16"/>
                      </a:cubicBezTo>
                      <a:cubicBezTo>
                        <a:pt x="11" y="16"/>
                        <a:pt x="11" y="15"/>
                        <a:pt x="11" y="15"/>
                      </a:cubicBezTo>
                      <a:cubicBezTo>
                        <a:pt x="11" y="15"/>
                        <a:pt x="11" y="15"/>
                        <a:pt x="11" y="15"/>
                      </a:cubicBezTo>
                      <a:cubicBezTo>
                        <a:pt x="11" y="15"/>
                        <a:pt x="11" y="15"/>
                        <a:pt x="11" y="15"/>
                      </a:cubicBezTo>
                      <a:cubicBezTo>
                        <a:pt x="11" y="14"/>
                        <a:pt x="11" y="14"/>
                        <a:pt x="11" y="14"/>
                      </a:cubicBezTo>
                      <a:cubicBezTo>
                        <a:pt x="11" y="14"/>
                        <a:pt x="11" y="14"/>
                        <a:pt x="10" y="14"/>
                      </a:cubicBezTo>
                      <a:cubicBezTo>
                        <a:pt x="10" y="14"/>
                        <a:pt x="10" y="14"/>
                        <a:pt x="10" y="14"/>
                      </a:cubicBezTo>
                      <a:cubicBezTo>
                        <a:pt x="10" y="14"/>
                        <a:pt x="10" y="14"/>
                        <a:pt x="10" y="14"/>
                      </a:cubicBezTo>
                      <a:cubicBezTo>
                        <a:pt x="10" y="14"/>
                        <a:pt x="10" y="14"/>
                        <a:pt x="10" y="14"/>
                      </a:cubicBezTo>
                      <a:cubicBezTo>
                        <a:pt x="9" y="14"/>
                        <a:pt x="9" y="13"/>
                        <a:pt x="9" y="13"/>
                      </a:cubicBezTo>
                      <a:cubicBezTo>
                        <a:pt x="9" y="13"/>
                        <a:pt x="9" y="13"/>
                        <a:pt x="9" y="13"/>
                      </a:cubicBezTo>
                      <a:cubicBezTo>
                        <a:pt x="9" y="13"/>
                        <a:pt x="9" y="13"/>
                        <a:pt x="9" y="13"/>
                      </a:cubicBezTo>
                      <a:cubicBezTo>
                        <a:pt x="9" y="13"/>
                        <a:pt x="9" y="13"/>
                        <a:pt x="9" y="13"/>
                      </a:cubicBezTo>
                      <a:cubicBezTo>
                        <a:pt x="9" y="13"/>
                        <a:pt x="9" y="12"/>
                        <a:pt x="9" y="12"/>
                      </a:cubicBezTo>
                      <a:cubicBezTo>
                        <a:pt x="9" y="12"/>
                        <a:pt x="9" y="12"/>
                        <a:pt x="9" y="12"/>
                      </a:cubicBezTo>
                      <a:cubicBezTo>
                        <a:pt x="9" y="12"/>
                        <a:pt x="9" y="12"/>
                        <a:pt x="9" y="12"/>
                      </a:cubicBezTo>
                      <a:cubicBezTo>
                        <a:pt x="10" y="10"/>
                        <a:pt x="10" y="10"/>
                        <a:pt x="10" y="10"/>
                      </a:cubicBezTo>
                      <a:cubicBezTo>
                        <a:pt x="10" y="10"/>
                        <a:pt x="10" y="10"/>
                        <a:pt x="10" y="10"/>
                      </a:cubicBezTo>
                      <a:cubicBezTo>
                        <a:pt x="10" y="10"/>
                        <a:pt x="10" y="10"/>
                        <a:pt x="10" y="10"/>
                      </a:cubicBezTo>
                      <a:cubicBezTo>
                        <a:pt x="10" y="10"/>
                        <a:pt x="9" y="10"/>
                        <a:pt x="9" y="10"/>
                      </a:cubicBezTo>
                      <a:cubicBezTo>
                        <a:pt x="9" y="10"/>
                        <a:pt x="10" y="9"/>
                        <a:pt x="10" y="9"/>
                      </a:cubicBezTo>
                      <a:cubicBezTo>
                        <a:pt x="10" y="9"/>
                        <a:pt x="10" y="9"/>
                        <a:pt x="10" y="9"/>
                      </a:cubicBezTo>
                      <a:cubicBezTo>
                        <a:pt x="10" y="9"/>
                        <a:pt x="10" y="9"/>
                        <a:pt x="10" y="9"/>
                      </a:cubicBezTo>
                      <a:cubicBezTo>
                        <a:pt x="10"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6" y="7"/>
                        <a:pt x="6" y="7"/>
                        <a:pt x="6" y="7"/>
                      </a:cubicBezTo>
                      <a:cubicBezTo>
                        <a:pt x="6" y="7"/>
                        <a:pt x="6" y="7"/>
                        <a:pt x="6" y="7"/>
                      </a:cubicBezTo>
                      <a:cubicBezTo>
                        <a:pt x="5" y="7"/>
                        <a:pt x="5" y="7"/>
                        <a:pt x="5" y="7"/>
                      </a:cubicBezTo>
                      <a:cubicBezTo>
                        <a:pt x="6" y="6"/>
                        <a:pt x="6" y="6"/>
                        <a:pt x="6" y="6"/>
                      </a:cubicBezTo>
                      <a:cubicBezTo>
                        <a:pt x="6" y="5"/>
                        <a:pt x="6" y="5"/>
                        <a:pt x="6" y="5"/>
                      </a:cubicBezTo>
                      <a:cubicBezTo>
                        <a:pt x="6" y="5"/>
                        <a:pt x="6" y="5"/>
                        <a:pt x="6" y="5"/>
                      </a:cubicBezTo>
                      <a:cubicBezTo>
                        <a:pt x="6" y="4"/>
                        <a:pt x="6" y="4"/>
                        <a:pt x="6" y="4"/>
                      </a:cubicBezTo>
                      <a:cubicBezTo>
                        <a:pt x="6" y="4"/>
                        <a:pt x="6" y="4"/>
                        <a:pt x="6" y="4"/>
                      </a:cubicBezTo>
                      <a:cubicBezTo>
                        <a:pt x="5" y="4"/>
                        <a:pt x="5" y="4"/>
                        <a:pt x="5" y="4"/>
                      </a:cubicBezTo>
                      <a:cubicBezTo>
                        <a:pt x="5" y="4"/>
                        <a:pt x="5" y="4"/>
                        <a:pt x="5" y="4"/>
                      </a:cubicBezTo>
                      <a:cubicBezTo>
                        <a:pt x="5" y="4"/>
                        <a:pt x="5" y="3"/>
                        <a:pt x="5" y="3"/>
                      </a:cubicBezTo>
                      <a:cubicBezTo>
                        <a:pt x="5" y="3"/>
                        <a:pt x="6" y="3"/>
                        <a:pt x="6" y="3"/>
                      </a:cubicBezTo>
                      <a:cubicBezTo>
                        <a:pt x="6" y="3"/>
                        <a:pt x="5" y="3"/>
                        <a:pt x="5" y="3"/>
                      </a:cubicBezTo>
                      <a:cubicBezTo>
                        <a:pt x="5" y="3"/>
                        <a:pt x="5" y="2"/>
                        <a:pt x="5" y="2"/>
                      </a:cubicBezTo>
                      <a:cubicBezTo>
                        <a:pt x="6" y="1"/>
                        <a:pt x="6" y="1"/>
                        <a:pt x="6" y="1"/>
                      </a:cubicBezTo>
                      <a:cubicBezTo>
                        <a:pt x="6" y="1"/>
                        <a:pt x="6" y="1"/>
                        <a:pt x="6" y="1"/>
                      </a:cubicBezTo>
                      <a:cubicBezTo>
                        <a:pt x="6" y="1"/>
                        <a:pt x="6" y="1"/>
                        <a:pt x="6" y="1"/>
                      </a:cubicBezTo>
                      <a:cubicBezTo>
                        <a:pt x="6" y="0"/>
                        <a:pt x="6" y="0"/>
                        <a:pt x="6" y="0"/>
                      </a:cubicBezTo>
                      <a:cubicBezTo>
                        <a:pt x="5" y="0"/>
                        <a:pt x="5" y="0"/>
                        <a:pt x="5" y="0"/>
                      </a:cubicBezTo>
                      <a:cubicBezTo>
                        <a:pt x="5" y="0"/>
                        <a:pt x="5" y="0"/>
                        <a:pt x="5" y="0"/>
                      </a:cubicBezTo>
                      <a:cubicBezTo>
                        <a:pt x="4" y="0"/>
                        <a:pt x="4" y="0"/>
                        <a:pt x="4" y="0"/>
                      </a:cubicBezTo>
                      <a:cubicBezTo>
                        <a:pt x="4" y="0"/>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2" y="1"/>
                        <a:pt x="2" y="1"/>
                        <a:pt x="2" y="1"/>
                      </a:cubicBezTo>
                      <a:cubicBezTo>
                        <a:pt x="2" y="1"/>
                        <a:pt x="2" y="1"/>
                        <a:pt x="2" y="1"/>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0" y="3"/>
                        <a:pt x="0" y="3"/>
                        <a:pt x="0" y="3"/>
                      </a:cubicBezTo>
                      <a:cubicBezTo>
                        <a:pt x="0" y="4"/>
                        <a:pt x="0" y="4"/>
                        <a:pt x="0"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1" y="7"/>
                        <a:pt x="1" y="7"/>
                      </a:cubicBezTo>
                      <a:cubicBezTo>
                        <a:pt x="1" y="7"/>
                        <a:pt x="1" y="8"/>
                        <a:pt x="1" y="8"/>
                      </a:cubicBezTo>
                      <a:cubicBezTo>
                        <a:pt x="1" y="8"/>
                        <a:pt x="1" y="8"/>
                        <a:pt x="1" y="8"/>
                      </a:cubicBezTo>
                      <a:cubicBezTo>
                        <a:pt x="1" y="9"/>
                        <a:pt x="1" y="9"/>
                        <a:pt x="1" y="9"/>
                      </a:cubicBezTo>
                      <a:cubicBezTo>
                        <a:pt x="1" y="9"/>
                        <a:pt x="2" y="9"/>
                        <a:pt x="2" y="9"/>
                      </a:cubicBezTo>
                      <a:cubicBezTo>
                        <a:pt x="2" y="9"/>
                        <a:pt x="2" y="9"/>
                        <a:pt x="2" y="9"/>
                      </a:cubicBezTo>
                      <a:cubicBezTo>
                        <a:pt x="2" y="9"/>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2"/>
                        <a:pt x="1" y="12"/>
                        <a:pt x="1" y="12"/>
                      </a:cubicBezTo>
                      <a:cubicBezTo>
                        <a:pt x="1" y="12"/>
                        <a:pt x="1" y="13"/>
                        <a:pt x="2" y="13"/>
                      </a:cubicBezTo>
                      <a:cubicBezTo>
                        <a:pt x="2" y="13"/>
                        <a:pt x="2" y="14"/>
                        <a:pt x="3" y="14"/>
                      </a:cubicBezTo>
                      <a:cubicBezTo>
                        <a:pt x="3" y="14"/>
                        <a:pt x="3" y="14"/>
                        <a:pt x="3" y="15"/>
                      </a:cubicBezTo>
                      <a:cubicBezTo>
                        <a:pt x="3" y="15"/>
                        <a:pt x="3" y="15"/>
                        <a:pt x="3" y="16"/>
                      </a:cubicBezTo>
                      <a:cubicBezTo>
                        <a:pt x="3" y="16"/>
                        <a:pt x="3" y="17"/>
                        <a:pt x="3" y="17"/>
                      </a:cubicBezTo>
                      <a:cubicBezTo>
                        <a:pt x="3" y="18"/>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19"/>
                        <a:pt x="5" y="19"/>
                        <a:pt x="5" y="19"/>
                      </a:cubicBezTo>
                      <a:cubicBezTo>
                        <a:pt x="5" y="19"/>
                        <a:pt x="5" y="19"/>
                        <a:pt x="5" y="19"/>
                      </a:cubicBezTo>
                      <a:cubicBezTo>
                        <a:pt x="5" y="20"/>
                        <a:pt x="5" y="20"/>
                        <a:pt x="5" y="20"/>
                      </a:cubicBezTo>
                      <a:cubicBezTo>
                        <a:pt x="5" y="20"/>
                        <a:pt x="6" y="20"/>
                        <a:pt x="6" y="20"/>
                      </a:cubicBezTo>
                      <a:cubicBezTo>
                        <a:pt x="6" y="20"/>
                        <a:pt x="6" y="20"/>
                        <a:pt x="6" y="20"/>
                      </a:cubicBezTo>
                      <a:cubicBezTo>
                        <a:pt x="6" y="20"/>
                        <a:pt x="6" y="20"/>
                        <a:pt x="6" y="20"/>
                      </a:cubicBezTo>
                      <a:cubicBezTo>
                        <a:pt x="6" y="19"/>
                        <a:pt x="6" y="19"/>
                        <a:pt x="6" y="19"/>
                      </a:cubicBezTo>
                      <a:cubicBezTo>
                        <a:pt x="6" y="19"/>
                        <a:pt x="7" y="19"/>
                        <a:pt x="7" y="19"/>
                      </a:cubicBezTo>
                      <a:cubicBezTo>
                        <a:pt x="7" y="19"/>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19"/>
                        <a:pt x="9" y="19"/>
                        <a:pt x="9" y="19"/>
                      </a:cubicBezTo>
                      <a:cubicBezTo>
                        <a:pt x="9" y="19"/>
                        <a:pt x="9" y="19"/>
                        <a:pt x="9" y="19"/>
                      </a:cubicBezTo>
                      <a:cubicBezTo>
                        <a:pt x="9" y="19"/>
                        <a:pt x="9" y="19"/>
                        <a:pt x="9" y="19"/>
                      </a:cubicBezTo>
                      <a:cubicBezTo>
                        <a:pt x="10" y="19"/>
                        <a:pt x="10" y="19"/>
                        <a:pt x="10" y="19"/>
                      </a:cubicBezTo>
                      <a:cubicBezTo>
                        <a:pt x="11" y="19"/>
                        <a:pt x="11" y="19"/>
                        <a:pt x="11" y="19"/>
                      </a:cubicBezTo>
                      <a:cubicBezTo>
                        <a:pt x="11" y="19"/>
                        <a:pt x="11" y="19"/>
                        <a:pt x="12" y="18"/>
                      </a:cubicBezTo>
                      <a:cubicBezTo>
                        <a:pt x="12" y="18"/>
                        <a:pt x="12" y="18"/>
                        <a:pt x="12" y="18"/>
                      </a:cubicBezTo>
                      <a:cubicBezTo>
                        <a:pt x="12" y="18"/>
                        <a:pt x="12" y="18"/>
                        <a:pt x="12" y="18"/>
                      </a:cubicBezTo>
                      <a:cubicBezTo>
                        <a:pt x="13" y="18"/>
                        <a:pt x="13" y="18"/>
                        <a:pt x="13" y="1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727">
                  <a:extLst>
                    <a:ext uri="{FF2B5EF4-FFF2-40B4-BE49-F238E27FC236}">
                      <a16:creationId xmlns:a16="http://schemas.microsoft.com/office/drawing/2014/main" id="{25849081-20F1-48A3-853C-6226BCB98D0C}"/>
                    </a:ext>
                  </a:extLst>
                </p:cNvPr>
                <p:cNvSpPr>
                  <a:spLocks noEditPoints="1"/>
                </p:cNvSpPr>
                <p:nvPr/>
              </p:nvSpPr>
              <p:spPr bwMode="auto">
                <a:xfrm>
                  <a:off x="10253663" y="6162675"/>
                  <a:ext cx="50800" cy="69850"/>
                </a:xfrm>
                <a:custGeom>
                  <a:avLst/>
                  <a:gdLst>
                    <a:gd name="T0" fmla="*/ 11 w 12"/>
                    <a:gd name="T1" fmla="*/ 5 h 17"/>
                    <a:gd name="T2" fmla="*/ 11 w 12"/>
                    <a:gd name="T3" fmla="*/ 5 h 17"/>
                    <a:gd name="T4" fmla="*/ 11 w 12"/>
                    <a:gd name="T5" fmla="*/ 4 h 17"/>
                    <a:gd name="T6" fmla="*/ 8 w 12"/>
                    <a:gd name="T7" fmla="*/ 3 h 17"/>
                    <a:gd name="T8" fmla="*/ 9 w 12"/>
                    <a:gd name="T9" fmla="*/ 2 h 17"/>
                    <a:gd name="T10" fmla="*/ 7 w 12"/>
                    <a:gd name="T11" fmla="*/ 2 h 17"/>
                    <a:gd name="T12" fmla="*/ 8 w 12"/>
                    <a:gd name="T13" fmla="*/ 1 h 17"/>
                    <a:gd name="T14" fmla="*/ 8 w 12"/>
                    <a:gd name="T15" fmla="*/ 1 h 17"/>
                    <a:gd name="T16" fmla="*/ 7 w 12"/>
                    <a:gd name="T17" fmla="*/ 2 h 17"/>
                    <a:gd name="T18" fmla="*/ 10 w 12"/>
                    <a:gd name="T19" fmla="*/ 6 h 17"/>
                    <a:gd name="T20" fmla="*/ 9 w 12"/>
                    <a:gd name="T21" fmla="*/ 7 h 17"/>
                    <a:gd name="T22" fmla="*/ 9 w 12"/>
                    <a:gd name="T23" fmla="*/ 8 h 17"/>
                    <a:gd name="T24" fmla="*/ 10 w 12"/>
                    <a:gd name="T25" fmla="*/ 9 h 17"/>
                    <a:gd name="T26" fmla="*/ 10 w 12"/>
                    <a:gd name="T27" fmla="*/ 11 h 17"/>
                    <a:gd name="T28" fmla="*/ 8 w 12"/>
                    <a:gd name="T29" fmla="*/ 12 h 17"/>
                    <a:gd name="T30" fmla="*/ 7 w 12"/>
                    <a:gd name="T31" fmla="*/ 12 h 17"/>
                    <a:gd name="T32" fmla="*/ 5 w 12"/>
                    <a:gd name="T33" fmla="*/ 13 h 17"/>
                    <a:gd name="T34" fmla="*/ 4 w 12"/>
                    <a:gd name="T35" fmla="*/ 15 h 17"/>
                    <a:gd name="T36" fmla="*/ 3 w 12"/>
                    <a:gd name="T37" fmla="*/ 17 h 17"/>
                    <a:gd name="T38" fmla="*/ 1 w 12"/>
                    <a:gd name="T39" fmla="*/ 17 h 17"/>
                    <a:gd name="T40" fmla="*/ 1 w 12"/>
                    <a:gd name="T41" fmla="*/ 16 h 17"/>
                    <a:gd name="T42" fmla="*/ 0 w 12"/>
                    <a:gd name="T43" fmla="*/ 15 h 17"/>
                    <a:gd name="T44" fmla="*/ 0 w 12"/>
                    <a:gd name="T45" fmla="*/ 14 h 17"/>
                    <a:gd name="T46" fmla="*/ 0 w 12"/>
                    <a:gd name="T47" fmla="*/ 13 h 17"/>
                    <a:gd name="T48" fmla="*/ 1 w 12"/>
                    <a:gd name="T49" fmla="*/ 11 h 17"/>
                    <a:gd name="T50" fmla="*/ 2 w 12"/>
                    <a:gd name="T51" fmla="*/ 9 h 17"/>
                    <a:gd name="T52" fmla="*/ 3 w 12"/>
                    <a:gd name="T53" fmla="*/ 7 h 17"/>
                    <a:gd name="T54" fmla="*/ 5 w 12"/>
                    <a:gd name="T55" fmla="*/ 6 h 17"/>
                    <a:gd name="T56" fmla="*/ 6 w 12"/>
                    <a:gd name="T57" fmla="*/ 4 h 17"/>
                    <a:gd name="T58" fmla="*/ 7 w 12"/>
                    <a:gd name="T59" fmla="*/ 4 h 17"/>
                    <a:gd name="T60" fmla="*/ 7 w 12"/>
                    <a:gd name="T61" fmla="*/ 3 h 17"/>
                    <a:gd name="T62" fmla="*/ 8 w 12"/>
                    <a:gd name="T63" fmla="*/ 2 h 17"/>
                    <a:gd name="T64" fmla="*/ 8 w 12"/>
                    <a:gd name="T65" fmla="*/ 3 h 17"/>
                    <a:gd name="T66" fmla="*/ 7 w 12"/>
                    <a:gd name="T67" fmla="*/ 3 h 17"/>
                    <a:gd name="T68" fmla="*/ 7 w 12"/>
                    <a:gd name="T69" fmla="*/ 4 h 17"/>
                    <a:gd name="T70" fmla="*/ 8 w 12"/>
                    <a:gd name="T71" fmla="*/ 3 h 17"/>
                    <a:gd name="T72" fmla="*/ 7 w 12"/>
                    <a:gd name="T73" fmla="*/ 4 h 17"/>
                    <a:gd name="T74" fmla="*/ 8 w 12"/>
                    <a:gd name="T75" fmla="*/ 5 h 17"/>
                    <a:gd name="T76" fmla="*/ 7 w 12"/>
                    <a:gd name="T77" fmla="*/ 5 h 17"/>
                    <a:gd name="T78" fmla="*/ 9 w 12"/>
                    <a:gd name="T79" fmla="*/ 5 h 17"/>
                    <a:gd name="T80" fmla="*/ 9 w 12"/>
                    <a:gd name="T81" fmla="*/ 5 h 17"/>
                    <a:gd name="T82" fmla="*/ 8 w 12"/>
                    <a:gd name="T83" fmla="*/ 5 h 17"/>
                    <a:gd name="T84" fmla="*/ 9 w 12"/>
                    <a:gd name="T85" fmla="*/ 4 h 17"/>
                    <a:gd name="T86" fmla="*/ 10 w 12"/>
                    <a:gd name="T87" fmla="*/ 3 h 17"/>
                    <a:gd name="T88" fmla="*/ 10 w 12"/>
                    <a:gd name="T89" fmla="*/ 3 h 17"/>
                    <a:gd name="T90" fmla="*/ 11 w 12"/>
                    <a:gd name="T91" fmla="*/ 3 h 17"/>
                    <a:gd name="T92" fmla="*/ 10 w 12"/>
                    <a:gd name="T93" fmla="*/ 4 h 17"/>
                    <a:gd name="T94" fmla="*/ 10 w 12"/>
                    <a:gd name="T95" fmla="*/ 5 h 17"/>
                    <a:gd name="T96" fmla="*/ 8 w 12"/>
                    <a:gd name="T97" fmla="*/ 5 h 17"/>
                    <a:gd name="T98" fmla="*/ 9 w 12"/>
                    <a:gd name="T99" fmla="*/ 5 h 17"/>
                    <a:gd name="T100" fmla="*/ 11 w 12"/>
                    <a:gd name="T10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 h="17">
                      <a:moveTo>
                        <a:pt x="11" y="4"/>
                      </a:moveTo>
                      <a:cubicBezTo>
                        <a:pt x="11" y="4"/>
                        <a:pt x="11" y="4"/>
                        <a:pt x="11" y="4"/>
                      </a:cubicBezTo>
                      <a:cubicBezTo>
                        <a:pt x="11" y="4"/>
                        <a:pt x="11" y="4"/>
                        <a:pt x="11" y="4"/>
                      </a:cubicBezTo>
                      <a:cubicBezTo>
                        <a:pt x="11" y="4"/>
                        <a:pt x="12" y="5"/>
                        <a:pt x="11" y="5"/>
                      </a:cubicBezTo>
                      <a:cubicBezTo>
                        <a:pt x="11" y="5"/>
                        <a:pt x="11" y="5"/>
                        <a:pt x="11" y="5"/>
                      </a:cubicBezTo>
                      <a:cubicBezTo>
                        <a:pt x="11" y="5"/>
                        <a:pt x="11" y="5"/>
                        <a:pt x="11" y="5"/>
                      </a:cubicBezTo>
                      <a:cubicBezTo>
                        <a:pt x="11" y="5"/>
                        <a:pt x="11" y="5"/>
                        <a:pt x="11" y="5"/>
                      </a:cubicBezTo>
                      <a:cubicBezTo>
                        <a:pt x="11" y="5"/>
                        <a:pt x="10" y="5"/>
                        <a:pt x="10" y="5"/>
                      </a:cubicBezTo>
                      <a:cubicBezTo>
                        <a:pt x="10" y="5"/>
                        <a:pt x="10" y="5"/>
                        <a:pt x="10" y="5"/>
                      </a:cubicBezTo>
                      <a:cubicBezTo>
                        <a:pt x="11" y="5"/>
                        <a:pt x="11" y="5"/>
                        <a:pt x="11" y="5"/>
                      </a:cubicBezTo>
                      <a:cubicBezTo>
                        <a:pt x="11" y="4"/>
                        <a:pt x="11" y="4"/>
                        <a:pt x="11" y="4"/>
                      </a:cubicBezTo>
                      <a:cubicBezTo>
                        <a:pt x="11" y="5"/>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1" y="4"/>
                      </a:cubicBezTo>
                      <a:close/>
                      <a:moveTo>
                        <a:pt x="8" y="3"/>
                      </a:moveTo>
                      <a:cubicBezTo>
                        <a:pt x="8" y="3"/>
                        <a:pt x="8" y="3"/>
                        <a:pt x="9" y="3"/>
                      </a:cubicBezTo>
                      <a:cubicBezTo>
                        <a:pt x="9" y="3"/>
                        <a:pt x="9" y="3"/>
                        <a:pt x="9" y="3"/>
                      </a:cubicBezTo>
                      <a:cubicBezTo>
                        <a:pt x="9" y="3"/>
                        <a:pt x="9" y="3"/>
                        <a:pt x="9" y="3"/>
                      </a:cubicBezTo>
                      <a:cubicBezTo>
                        <a:pt x="9" y="3"/>
                        <a:pt x="9" y="3"/>
                        <a:pt x="8" y="3"/>
                      </a:cubicBezTo>
                      <a:close/>
                      <a:moveTo>
                        <a:pt x="9" y="2"/>
                      </a:moveTo>
                      <a:cubicBezTo>
                        <a:pt x="9" y="2"/>
                        <a:pt x="9" y="3"/>
                        <a:pt x="9" y="3"/>
                      </a:cubicBezTo>
                      <a:cubicBezTo>
                        <a:pt x="9" y="3"/>
                        <a:pt x="9" y="3"/>
                        <a:pt x="9" y="2"/>
                      </a:cubicBezTo>
                      <a:close/>
                      <a:moveTo>
                        <a:pt x="7" y="2"/>
                      </a:moveTo>
                      <a:cubicBezTo>
                        <a:pt x="7" y="2"/>
                        <a:pt x="7" y="2"/>
                        <a:pt x="7" y="2"/>
                      </a:cubicBezTo>
                      <a:cubicBezTo>
                        <a:pt x="7" y="2"/>
                        <a:pt x="7" y="2"/>
                        <a:pt x="7" y="2"/>
                      </a:cubicBezTo>
                      <a:cubicBezTo>
                        <a:pt x="7" y="2"/>
                        <a:pt x="7" y="2"/>
                        <a:pt x="7" y="2"/>
                      </a:cubicBezTo>
                      <a:cubicBezTo>
                        <a:pt x="8" y="2"/>
                        <a:pt x="8" y="2"/>
                        <a:pt x="8" y="1"/>
                      </a:cubicBezTo>
                      <a:cubicBezTo>
                        <a:pt x="8" y="1"/>
                        <a:pt x="8" y="1"/>
                        <a:pt x="8" y="1"/>
                      </a:cubicBezTo>
                      <a:cubicBezTo>
                        <a:pt x="8" y="1"/>
                        <a:pt x="8" y="1"/>
                        <a:pt x="8" y="1"/>
                      </a:cubicBezTo>
                      <a:cubicBezTo>
                        <a:pt x="8" y="1"/>
                        <a:pt x="8" y="1"/>
                        <a:pt x="8" y="1"/>
                      </a:cubicBezTo>
                      <a:cubicBezTo>
                        <a:pt x="8" y="1"/>
                        <a:pt x="8" y="1"/>
                        <a:pt x="8" y="1"/>
                      </a:cubicBezTo>
                      <a:cubicBezTo>
                        <a:pt x="9" y="1"/>
                        <a:pt x="8" y="1"/>
                        <a:pt x="8" y="0"/>
                      </a:cubicBezTo>
                      <a:cubicBezTo>
                        <a:pt x="8" y="0"/>
                        <a:pt x="9" y="0"/>
                        <a:pt x="8" y="0"/>
                      </a:cubicBezTo>
                      <a:cubicBezTo>
                        <a:pt x="8" y="0"/>
                        <a:pt x="8" y="0"/>
                        <a:pt x="8" y="0"/>
                      </a:cubicBezTo>
                      <a:cubicBezTo>
                        <a:pt x="8" y="1"/>
                        <a:pt x="8" y="1"/>
                        <a:pt x="8" y="1"/>
                      </a:cubicBezTo>
                      <a:cubicBezTo>
                        <a:pt x="8" y="1"/>
                        <a:pt x="8" y="1"/>
                        <a:pt x="8" y="1"/>
                      </a:cubicBezTo>
                      <a:cubicBezTo>
                        <a:pt x="8" y="1"/>
                        <a:pt x="8" y="1"/>
                        <a:pt x="8" y="0"/>
                      </a:cubicBezTo>
                      <a:cubicBezTo>
                        <a:pt x="8" y="1"/>
                        <a:pt x="8" y="1"/>
                        <a:pt x="8" y="1"/>
                      </a:cubicBezTo>
                      <a:cubicBezTo>
                        <a:pt x="7" y="1"/>
                        <a:pt x="7" y="1"/>
                        <a:pt x="8" y="1"/>
                      </a:cubicBezTo>
                      <a:cubicBezTo>
                        <a:pt x="8" y="2"/>
                        <a:pt x="8" y="2"/>
                        <a:pt x="7" y="2"/>
                      </a:cubicBezTo>
                      <a:cubicBezTo>
                        <a:pt x="7" y="1"/>
                        <a:pt x="7" y="1"/>
                        <a:pt x="7" y="1"/>
                      </a:cubicBezTo>
                      <a:cubicBezTo>
                        <a:pt x="7" y="2"/>
                        <a:pt x="7" y="2"/>
                        <a:pt x="7" y="2"/>
                      </a:cubicBezTo>
                      <a:close/>
                      <a:moveTo>
                        <a:pt x="10" y="6"/>
                      </a:moveTo>
                      <a:cubicBezTo>
                        <a:pt x="10" y="6"/>
                        <a:pt x="10" y="6"/>
                        <a:pt x="10" y="6"/>
                      </a:cubicBezTo>
                      <a:cubicBezTo>
                        <a:pt x="10" y="6"/>
                        <a:pt x="10" y="6"/>
                        <a:pt x="10" y="6"/>
                      </a:cubicBezTo>
                      <a:cubicBezTo>
                        <a:pt x="10" y="6"/>
                        <a:pt x="10" y="6"/>
                        <a:pt x="10" y="6"/>
                      </a:cubicBezTo>
                      <a:cubicBezTo>
                        <a:pt x="10" y="6"/>
                        <a:pt x="10" y="6"/>
                        <a:pt x="9" y="6"/>
                      </a:cubicBezTo>
                      <a:cubicBezTo>
                        <a:pt x="9" y="6"/>
                        <a:pt x="9" y="6"/>
                        <a:pt x="9" y="6"/>
                      </a:cubicBezTo>
                      <a:cubicBezTo>
                        <a:pt x="9" y="6"/>
                        <a:pt x="9" y="6"/>
                        <a:pt x="9" y="6"/>
                      </a:cubicBezTo>
                      <a:cubicBezTo>
                        <a:pt x="9" y="7"/>
                        <a:pt x="9" y="7"/>
                        <a:pt x="9" y="7"/>
                      </a:cubicBezTo>
                      <a:cubicBezTo>
                        <a:pt x="9" y="7"/>
                        <a:pt x="9" y="7"/>
                        <a:pt x="9" y="7"/>
                      </a:cubicBezTo>
                      <a:cubicBezTo>
                        <a:pt x="9" y="7"/>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10" y="8"/>
                      </a:cubicBezTo>
                      <a:cubicBezTo>
                        <a:pt x="10" y="8"/>
                        <a:pt x="10" y="8"/>
                        <a:pt x="10" y="8"/>
                      </a:cubicBezTo>
                      <a:cubicBezTo>
                        <a:pt x="10" y="8"/>
                        <a:pt x="10" y="8"/>
                        <a:pt x="10" y="8"/>
                      </a:cubicBezTo>
                      <a:cubicBezTo>
                        <a:pt x="10" y="9"/>
                        <a:pt x="10" y="9"/>
                        <a:pt x="10" y="9"/>
                      </a:cubicBezTo>
                      <a:cubicBezTo>
                        <a:pt x="10" y="9"/>
                        <a:pt x="10" y="9"/>
                        <a:pt x="10" y="10"/>
                      </a:cubicBezTo>
                      <a:cubicBezTo>
                        <a:pt x="10" y="10"/>
                        <a:pt x="10" y="10"/>
                        <a:pt x="10" y="10"/>
                      </a:cubicBezTo>
                      <a:cubicBezTo>
                        <a:pt x="10" y="10"/>
                        <a:pt x="11" y="10"/>
                        <a:pt x="11" y="10"/>
                      </a:cubicBezTo>
                      <a:cubicBezTo>
                        <a:pt x="11" y="10"/>
                        <a:pt x="11" y="10"/>
                        <a:pt x="10" y="10"/>
                      </a:cubicBezTo>
                      <a:cubicBezTo>
                        <a:pt x="10" y="10"/>
                        <a:pt x="10" y="11"/>
                        <a:pt x="10" y="11"/>
                      </a:cubicBezTo>
                      <a:cubicBezTo>
                        <a:pt x="10" y="11"/>
                        <a:pt x="10" y="11"/>
                        <a:pt x="10" y="11"/>
                      </a:cubicBezTo>
                      <a:cubicBezTo>
                        <a:pt x="10"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7" y="12"/>
                        <a:pt x="7" y="12"/>
                      </a:cubicBezTo>
                      <a:cubicBezTo>
                        <a:pt x="7" y="12"/>
                        <a:pt x="7" y="12"/>
                        <a:pt x="7" y="12"/>
                      </a:cubicBezTo>
                      <a:cubicBezTo>
                        <a:pt x="7" y="12"/>
                        <a:pt x="7" y="12"/>
                        <a:pt x="7" y="12"/>
                      </a:cubicBezTo>
                      <a:cubicBezTo>
                        <a:pt x="7" y="12"/>
                        <a:pt x="7" y="12"/>
                        <a:pt x="7" y="12"/>
                      </a:cubicBezTo>
                      <a:cubicBezTo>
                        <a:pt x="7" y="12"/>
                        <a:pt x="6" y="13"/>
                        <a:pt x="6" y="13"/>
                      </a:cubicBezTo>
                      <a:cubicBezTo>
                        <a:pt x="6" y="13"/>
                        <a:pt x="6" y="13"/>
                        <a:pt x="6" y="13"/>
                      </a:cubicBezTo>
                      <a:cubicBezTo>
                        <a:pt x="6" y="13"/>
                        <a:pt x="6" y="13"/>
                        <a:pt x="6"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4" y="15"/>
                        <a:pt x="4" y="15"/>
                        <a:pt x="4" y="15"/>
                      </a:cubicBezTo>
                      <a:cubicBezTo>
                        <a:pt x="4" y="15"/>
                        <a:pt x="4" y="15"/>
                        <a:pt x="4" y="15"/>
                      </a:cubicBezTo>
                      <a:cubicBezTo>
                        <a:pt x="4" y="15"/>
                        <a:pt x="3" y="16"/>
                        <a:pt x="3" y="16"/>
                      </a:cubicBezTo>
                      <a:cubicBezTo>
                        <a:pt x="3" y="16"/>
                        <a:pt x="3" y="16"/>
                        <a:pt x="3" y="16"/>
                      </a:cubicBezTo>
                      <a:cubicBezTo>
                        <a:pt x="3" y="16"/>
                        <a:pt x="3" y="16"/>
                        <a:pt x="3" y="16"/>
                      </a:cubicBezTo>
                      <a:cubicBezTo>
                        <a:pt x="3" y="16"/>
                        <a:pt x="3" y="16"/>
                        <a:pt x="3" y="16"/>
                      </a:cubicBezTo>
                      <a:cubicBezTo>
                        <a:pt x="3" y="16"/>
                        <a:pt x="3" y="17"/>
                        <a:pt x="3" y="17"/>
                      </a:cubicBezTo>
                      <a:cubicBezTo>
                        <a:pt x="3" y="17"/>
                        <a:pt x="2" y="17"/>
                        <a:pt x="2" y="17"/>
                      </a:cubicBezTo>
                      <a:cubicBezTo>
                        <a:pt x="2" y="17"/>
                        <a:pt x="2" y="17"/>
                        <a:pt x="2" y="17"/>
                      </a:cubicBezTo>
                      <a:cubicBezTo>
                        <a:pt x="2" y="17"/>
                        <a:pt x="2" y="17"/>
                        <a:pt x="2" y="17"/>
                      </a:cubicBezTo>
                      <a:cubicBezTo>
                        <a:pt x="2" y="17"/>
                        <a:pt x="2" y="17"/>
                        <a:pt x="2" y="17"/>
                      </a:cubicBezTo>
                      <a:cubicBezTo>
                        <a:pt x="2" y="17"/>
                        <a:pt x="1" y="17"/>
                        <a:pt x="1" y="17"/>
                      </a:cubicBezTo>
                      <a:cubicBezTo>
                        <a:pt x="1" y="17"/>
                        <a:pt x="2" y="16"/>
                        <a:pt x="2" y="16"/>
                      </a:cubicBezTo>
                      <a:cubicBezTo>
                        <a:pt x="2" y="16"/>
                        <a:pt x="2" y="16"/>
                        <a:pt x="2" y="16"/>
                      </a:cubicBezTo>
                      <a:cubicBezTo>
                        <a:pt x="2" y="16"/>
                        <a:pt x="1" y="16"/>
                        <a:pt x="1" y="16"/>
                      </a:cubicBezTo>
                      <a:cubicBezTo>
                        <a:pt x="1" y="16"/>
                        <a:pt x="1" y="16"/>
                        <a:pt x="1" y="16"/>
                      </a:cubicBezTo>
                      <a:cubicBezTo>
                        <a:pt x="1" y="16"/>
                        <a:pt x="1" y="16"/>
                        <a:pt x="1" y="16"/>
                      </a:cubicBezTo>
                      <a:cubicBezTo>
                        <a:pt x="1" y="16"/>
                        <a:pt x="1" y="16"/>
                        <a:pt x="1" y="15"/>
                      </a:cubicBezTo>
                      <a:cubicBezTo>
                        <a:pt x="1" y="15"/>
                        <a:pt x="1" y="15"/>
                        <a:pt x="1" y="15"/>
                      </a:cubicBezTo>
                      <a:cubicBezTo>
                        <a:pt x="1" y="15"/>
                        <a:pt x="1" y="15"/>
                        <a:pt x="1" y="15"/>
                      </a:cubicBezTo>
                      <a:cubicBezTo>
                        <a:pt x="1" y="16"/>
                        <a:pt x="1" y="15"/>
                        <a:pt x="1" y="15"/>
                      </a:cubicBezTo>
                      <a:cubicBezTo>
                        <a:pt x="0" y="15"/>
                        <a:pt x="0" y="15"/>
                        <a:pt x="0" y="15"/>
                      </a:cubicBezTo>
                      <a:cubicBezTo>
                        <a:pt x="0" y="15"/>
                        <a:pt x="1" y="15"/>
                        <a:pt x="1" y="15"/>
                      </a:cubicBezTo>
                      <a:cubicBezTo>
                        <a:pt x="1" y="15"/>
                        <a:pt x="0" y="15"/>
                        <a:pt x="0" y="15"/>
                      </a:cubicBezTo>
                      <a:cubicBezTo>
                        <a:pt x="0" y="15"/>
                        <a:pt x="0" y="14"/>
                        <a:pt x="0" y="14"/>
                      </a:cubicBezTo>
                      <a:cubicBezTo>
                        <a:pt x="0" y="14"/>
                        <a:pt x="0" y="14"/>
                        <a:pt x="0" y="14"/>
                      </a:cubicBezTo>
                      <a:cubicBezTo>
                        <a:pt x="0" y="14"/>
                        <a:pt x="0" y="14"/>
                        <a:pt x="0" y="14"/>
                      </a:cubicBezTo>
                      <a:cubicBezTo>
                        <a:pt x="0" y="14"/>
                        <a:pt x="0" y="14"/>
                        <a:pt x="0" y="14"/>
                      </a:cubicBezTo>
                      <a:cubicBezTo>
                        <a:pt x="0" y="14"/>
                        <a:pt x="0" y="13"/>
                        <a:pt x="0" y="13"/>
                      </a:cubicBezTo>
                      <a:cubicBezTo>
                        <a:pt x="0" y="13"/>
                        <a:pt x="0" y="13"/>
                        <a:pt x="0" y="13"/>
                      </a:cubicBezTo>
                      <a:cubicBezTo>
                        <a:pt x="0" y="13"/>
                        <a:pt x="0" y="13"/>
                        <a:pt x="0" y="13"/>
                      </a:cubicBezTo>
                      <a:cubicBezTo>
                        <a:pt x="0" y="13"/>
                        <a:pt x="0" y="13"/>
                        <a:pt x="0" y="13"/>
                      </a:cubicBezTo>
                      <a:cubicBezTo>
                        <a:pt x="0" y="13"/>
                        <a:pt x="0" y="12"/>
                        <a:pt x="0" y="12"/>
                      </a:cubicBezTo>
                      <a:cubicBezTo>
                        <a:pt x="0" y="12"/>
                        <a:pt x="0" y="12"/>
                        <a:pt x="0" y="12"/>
                      </a:cubicBezTo>
                      <a:cubicBezTo>
                        <a:pt x="0" y="12"/>
                        <a:pt x="0" y="12"/>
                        <a:pt x="0" y="12"/>
                      </a:cubicBezTo>
                      <a:cubicBezTo>
                        <a:pt x="0" y="12"/>
                        <a:pt x="0" y="11"/>
                        <a:pt x="0" y="11"/>
                      </a:cubicBezTo>
                      <a:cubicBezTo>
                        <a:pt x="0" y="11"/>
                        <a:pt x="1" y="11"/>
                        <a:pt x="1" y="11"/>
                      </a:cubicBezTo>
                      <a:cubicBezTo>
                        <a:pt x="1" y="11"/>
                        <a:pt x="1" y="10"/>
                        <a:pt x="1" y="10"/>
                      </a:cubicBezTo>
                      <a:cubicBezTo>
                        <a:pt x="1" y="10"/>
                        <a:pt x="1" y="10"/>
                        <a:pt x="1" y="10"/>
                      </a:cubicBezTo>
                      <a:cubicBezTo>
                        <a:pt x="1" y="10"/>
                        <a:pt x="1" y="10"/>
                        <a:pt x="1" y="10"/>
                      </a:cubicBezTo>
                      <a:cubicBezTo>
                        <a:pt x="1" y="10"/>
                        <a:pt x="2" y="10"/>
                        <a:pt x="2" y="10"/>
                      </a:cubicBezTo>
                      <a:cubicBezTo>
                        <a:pt x="2" y="10"/>
                        <a:pt x="2" y="9"/>
                        <a:pt x="2" y="9"/>
                      </a:cubicBezTo>
                      <a:cubicBezTo>
                        <a:pt x="2" y="9"/>
                        <a:pt x="2" y="9"/>
                        <a:pt x="2" y="9"/>
                      </a:cubicBezTo>
                      <a:cubicBezTo>
                        <a:pt x="3" y="8"/>
                        <a:pt x="3" y="8"/>
                        <a:pt x="3" y="8"/>
                      </a:cubicBezTo>
                      <a:cubicBezTo>
                        <a:pt x="3" y="8"/>
                        <a:pt x="3" y="8"/>
                        <a:pt x="3" y="8"/>
                      </a:cubicBezTo>
                      <a:cubicBezTo>
                        <a:pt x="4" y="8"/>
                        <a:pt x="4" y="8"/>
                        <a:pt x="4" y="8"/>
                      </a:cubicBezTo>
                      <a:cubicBezTo>
                        <a:pt x="4" y="8"/>
                        <a:pt x="4" y="8"/>
                        <a:pt x="3" y="7"/>
                      </a:cubicBezTo>
                      <a:cubicBezTo>
                        <a:pt x="3" y="7"/>
                        <a:pt x="3" y="7"/>
                        <a:pt x="3" y="7"/>
                      </a:cubicBezTo>
                      <a:cubicBezTo>
                        <a:pt x="3" y="7"/>
                        <a:pt x="4" y="7"/>
                        <a:pt x="4" y="7"/>
                      </a:cubicBezTo>
                      <a:cubicBezTo>
                        <a:pt x="4" y="7"/>
                        <a:pt x="4" y="7"/>
                        <a:pt x="4" y="7"/>
                      </a:cubicBezTo>
                      <a:cubicBezTo>
                        <a:pt x="4" y="7"/>
                        <a:pt x="4" y="7"/>
                        <a:pt x="4" y="7"/>
                      </a:cubicBezTo>
                      <a:cubicBezTo>
                        <a:pt x="4" y="7"/>
                        <a:pt x="5" y="6"/>
                        <a:pt x="5" y="6"/>
                      </a:cubicBezTo>
                      <a:cubicBezTo>
                        <a:pt x="5" y="6"/>
                        <a:pt x="5" y="5"/>
                        <a:pt x="5" y="5"/>
                      </a:cubicBezTo>
                      <a:cubicBezTo>
                        <a:pt x="5" y="5"/>
                        <a:pt x="5" y="5"/>
                        <a:pt x="5" y="5"/>
                      </a:cubicBezTo>
                      <a:cubicBezTo>
                        <a:pt x="5" y="5"/>
                        <a:pt x="6" y="4"/>
                        <a:pt x="6" y="4"/>
                      </a:cubicBezTo>
                      <a:cubicBezTo>
                        <a:pt x="6" y="4"/>
                        <a:pt x="6" y="4"/>
                        <a:pt x="6" y="4"/>
                      </a:cubicBezTo>
                      <a:cubicBezTo>
                        <a:pt x="6" y="4"/>
                        <a:pt x="6" y="4"/>
                        <a:pt x="6" y="4"/>
                      </a:cubicBezTo>
                      <a:cubicBezTo>
                        <a:pt x="6" y="4"/>
                        <a:pt x="6" y="3"/>
                        <a:pt x="6" y="3"/>
                      </a:cubicBezTo>
                      <a:cubicBezTo>
                        <a:pt x="6" y="3"/>
                        <a:pt x="6" y="4"/>
                        <a:pt x="6" y="4"/>
                      </a:cubicBezTo>
                      <a:cubicBezTo>
                        <a:pt x="6" y="4"/>
                        <a:pt x="6" y="4"/>
                        <a:pt x="6" y="4"/>
                      </a:cubicBezTo>
                      <a:cubicBezTo>
                        <a:pt x="6" y="4"/>
                        <a:pt x="6" y="4"/>
                        <a:pt x="6" y="4"/>
                      </a:cubicBezTo>
                      <a:cubicBezTo>
                        <a:pt x="6" y="4"/>
                        <a:pt x="6" y="4"/>
                        <a:pt x="7" y="4"/>
                      </a:cubicBezTo>
                      <a:cubicBezTo>
                        <a:pt x="7" y="4"/>
                        <a:pt x="7" y="3"/>
                        <a:pt x="7" y="3"/>
                      </a:cubicBezTo>
                      <a:cubicBezTo>
                        <a:pt x="7" y="3"/>
                        <a:pt x="7" y="3"/>
                        <a:pt x="7" y="3"/>
                      </a:cubicBezTo>
                      <a:cubicBezTo>
                        <a:pt x="7" y="3"/>
                        <a:pt x="7" y="3"/>
                        <a:pt x="7" y="3"/>
                      </a:cubicBezTo>
                      <a:cubicBezTo>
                        <a:pt x="7" y="3"/>
                        <a:pt x="6" y="3"/>
                        <a:pt x="7" y="3"/>
                      </a:cubicBezTo>
                      <a:cubicBezTo>
                        <a:pt x="7" y="3"/>
                        <a:pt x="7" y="3"/>
                        <a:pt x="7" y="3"/>
                      </a:cubicBezTo>
                      <a:cubicBezTo>
                        <a:pt x="7" y="3"/>
                        <a:pt x="7" y="3"/>
                        <a:pt x="7" y="3"/>
                      </a:cubicBezTo>
                      <a:cubicBezTo>
                        <a:pt x="7" y="3"/>
                        <a:pt x="7" y="3"/>
                        <a:pt x="8" y="2"/>
                      </a:cubicBezTo>
                      <a:cubicBezTo>
                        <a:pt x="8" y="3"/>
                        <a:pt x="8" y="3"/>
                        <a:pt x="8" y="3"/>
                      </a:cubicBezTo>
                      <a:cubicBezTo>
                        <a:pt x="8" y="3"/>
                        <a:pt x="8" y="2"/>
                        <a:pt x="8" y="2"/>
                      </a:cubicBezTo>
                      <a:cubicBezTo>
                        <a:pt x="8" y="2"/>
                        <a:pt x="8" y="2"/>
                        <a:pt x="8" y="2"/>
                      </a:cubicBezTo>
                      <a:cubicBezTo>
                        <a:pt x="9" y="2"/>
                        <a:pt x="9" y="2"/>
                        <a:pt x="9" y="2"/>
                      </a:cubicBezTo>
                      <a:cubicBezTo>
                        <a:pt x="9" y="2"/>
                        <a:pt x="9" y="2"/>
                        <a:pt x="9" y="2"/>
                      </a:cubicBezTo>
                      <a:cubicBezTo>
                        <a:pt x="8" y="2"/>
                        <a:pt x="8" y="2"/>
                        <a:pt x="8" y="2"/>
                      </a:cubicBezTo>
                      <a:cubicBezTo>
                        <a:pt x="8" y="3"/>
                        <a:pt x="8" y="2"/>
                        <a:pt x="8" y="3"/>
                      </a:cubicBezTo>
                      <a:cubicBezTo>
                        <a:pt x="8" y="3"/>
                        <a:pt x="8" y="3"/>
                        <a:pt x="8" y="3"/>
                      </a:cubicBezTo>
                      <a:cubicBezTo>
                        <a:pt x="8" y="3"/>
                        <a:pt x="8" y="3"/>
                        <a:pt x="8" y="3"/>
                      </a:cubicBezTo>
                      <a:cubicBezTo>
                        <a:pt x="8" y="3"/>
                        <a:pt x="8" y="3"/>
                        <a:pt x="8" y="3"/>
                      </a:cubicBezTo>
                      <a:cubicBezTo>
                        <a:pt x="8"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4"/>
                      </a:cubicBezTo>
                      <a:cubicBezTo>
                        <a:pt x="7" y="4"/>
                        <a:pt x="7" y="4"/>
                        <a:pt x="7" y="4"/>
                      </a:cubicBezTo>
                      <a:cubicBezTo>
                        <a:pt x="7" y="4"/>
                        <a:pt x="7" y="4"/>
                        <a:pt x="8" y="4"/>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8" y="4"/>
                        <a:pt x="8" y="4"/>
                        <a:pt x="8" y="4"/>
                      </a:cubicBezTo>
                      <a:cubicBezTo>
                        <a:pt x="8" y="4"/>
                        <a:pt x="8" y="4"/>
                        <a:pt x="8" y="4"/>
                      </a:cubicBezTo>
                      <a:cubicBezTo>
                        <a:pt x="8" y="4"/>
                        <a:pt x="7" y="4"/>
                        <a:pt x="7" y="4"/>
                      </a:cubicBezTo>
                      <a:cubicBezTo>
                        <a:pt x="7" y="4"/>
                        <a:pt x="7" y="4"/>
                        <a:pt x="7" y="4"/>
                      </a:cubicBezTo>
                      <a:cubicBezTo>
                        <a:pt x="7" y="4"/>
                        <a:pt x="7" y="5"/>
                        <a:pt x="7" y="4"/>
                      </a:cubicBezTo>
                      <a:cubicBezTo>
                        <a:pt x="7" y="4"/>
                        <a:pt x="7" y="4"/>
                        <a:pt x="8" y="4"/>
                      </a:cubicBezTo>
                      <a:cubicBezTo>
                        <a:pt x="8" y="4"/>
                        <a:pt x="8" y="4"/>
                        <a:pt x="8" y="4"/>
                      </a:cubicBezTo>
                      <a:cubicBezTo>
                        <a:pt x="8" y="4"/>
                        <a:pt x="8" y="5"/>
                        <a:pt x="8" y="5"/>
                      </a:cubicBezTo>
                      <a:cubicBezTo>
                        <a:pt x="8" y="5"/>
                        <a:pt x="8" y="5"/>
                        <a:pt x="7" y="5"/>
                      </a:cubicBezTo>
                      <a:cubicBezTo>
                        <a:pt x="7" y="5"/>
                        <a:pt x="7" y="5"/>
                        <a:pt x="7" y="5"/>
                      </a:cubicBezTo>
                      <a:cubicBezTo>
                        <a:pt x="7" y="5"/>
                        <a:pt x="7" y="5"/>
                        <a:pt x="7" y="5"/>
                      </a:cubicBezTo>
                      <a:cubicBezTo>
                        <a:pt x="7" y="5"/>
                        <a:pt x="7" y="5"/>
                        <a:pt x="7" y="5"/>
                      </a:cubicBezTo>
                      <a:cubicBezTo>
                        <a:pt x="7" y="5"/>
                        <a:pt x="7" y="5"/>
                        <a:pt x="7" y="5"/>
                      </a:cubicBezTo>
                      <a:cubicBezTo>
                        <a:pt x="8" y="6"/>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4"/>
                      </a:cubicBezTo>
                      <a:cubicBezTo>
                        <a:pt x="10" y="4"/>
                        <a:pt x="10" y="4"/>
                        <a:pt x="10" y="4"/>
                      </a:cubicBezTo>
                      <a:cubicBezTo>
                        <a:pt x="9" y="5"/>
                        <a:pt x="9" y="5"/>
                        <a:pt x="9" y="4"/>
                      </a:cubicBezTo>
                      <a:cubicBezTo>
                        <a:pt x="9" y="4"/>
                        <a:pt x="9" y="4"/>
                        <a:pt x="9" y="4"/>
                      </a:cubicBezTo>
                      <a:cubicBezTo>
                        <a:pt x="9" y="4"/>
                        <a:pt x="9" y="5"/>
                        <a:pt x="9" y="5"/>
                      </a:cubicBezTo>
                      <a:cubicBezTo>
                        <a:pt x="9" y="5"/>
                        <a:pt x="9" y="5"/>
                        <a:pt x="9" y="5"/>
                      </a:cubicBezTo>
                      <a:cubicBezTo>
                        <a:pt x="9"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9" y="4"/>
                        <a:pt x="9" y="4"/>
                        <a:pt x="9" y="4"/>
                      </a:cubicBezTo>
                      <a:cubicBezTo>
                        <a:pt x="8" y="4"/>
                        <a:pt x="8" y="4"/>
                        <a:pt x="9" y="4"/>
                      </a:cubicBezTo>
                      <a:cubicBezTo>
                        <a:pt x="9" y="4"/>
                        <a:pt x="9" y="4"/>
                        <a:pt x="9" y="4"/>
                      </a:cubicBezTo>
                      <a:cubicBezTo>
                        <a:pt x="9" y="4"/>
                        <a:pt x="9" y="4"/>
                        <a:pt x="9" y="4"/>
                      </a:cubicBezTo>
                      <a:cubicBezTo>
                        <a:pt x="9" y="4"/>
                        <a:pt x="9" y="4"/>
                        <a:pt x="9" y="4"/>
                      </a:cubicBezTo>
                      <a:cubicBezTo>
                        <a:pt x="9" y="4"/>
                        <a:pt x="9" y="3"/>
                        <a:pt x="9" y="3"/>
                      </a:cubicBezTo>
                      <a:cubicBezTo>
                        <a:pt x="9" y="3"/>
                        <a:pt x="9" y="3"/>
                        <a:pt x="9" y="3"/>
                      </a:cubicBezTo>
                      <a:cubicBezTo>
                        <a:pt x="9" y="3"/>
                        <a:pt x="9"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4"/>
                        <a:pt x="11" y="3"/>
                      </a:cubicBezTo>
                      <a:cubicBezTo>
                        <a:pt x="11" y="3"/>
                        <a:pt x="11" y="3"/>
                        <a:pt x="11" y="3"/>
                      </a:cubicBezTo>
                      <a:cubicBezTo>
                        <a:pt x="11" y="3"/>
                        <a:pt x="11" y="3"/>
                        <a:pt x="11" y="3"/>
                      </a:cubicBezTo>
                      <a:cubicBezTo>
                        <a:pt x="11" y="4"/>
                        <a:pt x="10" y="4"/>
                        <a:pt x="11" y="4"/>
                      </a:cubicBezTo>
                      <a:cubicBezTo>
                        <a:pt x="11"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8" y="5"/>
                      </a:cubicBezTo>
                      <a:cubicBezTo>
                        <a:pt x="8" y="5"/>
                        <a:pt x="8" y="5"/>
                        <a:pt x="8" y="5"/>
                      </a:cubicBezTo>
                      <a:cubicBezTo>
                        <a:pt x="8" y="5"/>
                        <a:pt x="8" y="5"/>
                        <a:pt x="8" y="5"/>
                      </a:cubicBezTo>
                      <a:cubicBezTo>
                        <a:pt x="8" y="5"/>
                        <a:pt x="8"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1" y="5"/>
                      </a:cubicBezTo>
                      <a:cubicBezTo>
                        <a:pt x="11" y="5"/>
                        <a:pt x="11" y="5"/>
                        <a:pt x="11" y="5"/>
                      </a:cubicBezTo>
                      <a:cubicBezTo>
                        <a:pt x="11" y="5"/>
                        <a:pt x="11" y="5"/>
                        <a:pt x="11" y="5"/>
                      </a:cubicBezTo>
                      <a:cubicBezTo>
                        <a:pt x="11" y="5"/>
                        <a:pt x="11" y="5"/>
                        <a:pt x="11" y="5"/>
                      </a:cubicBezTo>
                      <a:cubicBezTo>
                        <a:pt x="11" y="5"/>
                        <a:pt x="11" y="5"/>
                        <a:pt x="11" y="5"/>
                      </a:cubicBezTo>
                      <a:cubicBezTo>
                        <a:pt x="10" y="6"/>
                        <a:pt x="10" y="6"/>
                        <a:pt x="10" y="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8" name="Freeform 728">
                  <a:extLst>
                    <a:ext uri="{FF2B5EF4-FFF2-40B4-BE49-F238E27FC236}">
                      <a16:creationId xmlns:a16="http://schemas.microsoft.com/office/drawing/2014/main" id="{D38E10A7-A0F1-45A7-B827-793190AAF7EC}"/>
                    </a:ext>
                  </a:extLst>
                </p:cNvPr>
                <p:cNvSpPr>
                  <a:spLocks/>
                </p:cNvSpPr>
                <p:nvPr/>
              </p:nvSpPr>
              <p:spPr bwMode="auto">
                <a:xfrm>
                  <a:off x="10348913" y="6088063"/>
                  <a:ext cx="55562" cy="66675"/>
                </a:xfrm>
                <a:custGeom>
                  <a:avLst/>
                  <a:gdLst>
                    <a:gd name="T0" fmla="*/ 11 w 13"/>
                    <a:gd name="T1" fmla="*/ 3 h 16"/>
                    <a:gd name="T2" fmla="*/ 11 w 13"/>
                    <a:gd name="T3" fmla="*/ 2 h 16"/>
                    <a:gd name="T4" fmla="*/ 10 w 13"/>
                    <a:gd name="T5" fmla="*/ 2 h 16"/>
                    <a:gd name="T6" fmla="*/ 9 w 13"/>
                    <a:gd name="T7" fmla="*/ 1 h 16"/>
                    <a:gd name="T8" fmla="*/ 9 w 13"/>
                    <a:gd name="T9" fmla="*/ 1 h 16"/>
                    <a:gd name="T10" fmla="*/ 9 w 13"/>
                    <a:gd name="T11" fmla="*/ 0 h 16"/>
                    <a:gd name="T12" fmla="*/ 8 w 13"/>
                    <a:gd name="T13" fmla="*/ 1 h 16"/>
                    <a:gd name="T14" fmla="*/ 7 w 13"/>
                    <a:gd name="T15" fmla="*/ 0 h 16"/>
                    <a:gd name="T16" fmla="*/ 6 w 13"/>
                    <a:gd name="T17" fmla="*/ 0 h 16"/>
                    <a:gd name="T18" fmla="*/ 6 w 13"/>
                    <a:gd name="T19" fmla="*/ 1 h 16"/>
                    <a:gd name="T20" fmla="*/ 5 w 13"/>
                    <a:gd name="T21" fmla="*/ 1 h 16"/>
                    <a:gd name="T22" fmla="*/ 4 w 13"/>
                    <a:gd name="T23" fmla="*/ 2 h 16"/>
                    <a:gd name="T24" fmla="*/ 4 w 13"/>
                    <a:gd name="T25" fmla="*/ 2 h 16"/>
                    <a:gd name="T26" fmla="*/ 3 w 13"/>
                    <a:gd name="T27" fmla="*/ 2 h 16"/>
                    <a:gd name="T28" fmla="*/ 2 w 13"/>
                    <a:gd name="T29" fmla="*/ 3 h 16"/>
                    <a:gd name="T30" fmla="*/ 2 w 13"/>
                    <a:gd name="T31" fmla="*/ 3 h 16"/>
                    <a:gd name="T32" fmla="*/ 2 w 13"/>
                    <a:gd name="T33" fmla="*/ 3 h 16"/>
                    <a:gd name="T34" fmla="*/ 1 w 13"/>
                    <a:gd name="T35" fmla="*/ 3 h 16"/>
                    <a:gd name="T36" fmla="*/ 1 w 13"/>
                    <a:gd name="T37" fmla="*/ 4 h 16"/>
                    <a:gd name="T38" fmla="*/ 0 w 13"/>
                    <a:gd name="T39" fmla="*/ 5 h 16"/>
                    <a:gd name="T40" fmla="*/ 0 w 13"/>
                    <a:gd name="T41" fmla="*/ 6 h 16"/>
                    <a:gd name="T42" fmla="*/ 0 w 13"/>
                    <a:gd name="T43" fmla="*/ 7 h 16"/>
                    <a:gd name="T44" fmla="*/ 1 w 13"/>
                    <a:gd name="T45" fmla="*/ 8 h 16"/>
                    <a:gd name="T46" fmla="*/ 0 w 13"/>
                    <a:gd name="T47" fmla="*/ 9 h 16"/>
                    <a:gd name="T48" fmla="*/ 1 w 13"/>
                    <a:gd name="T49" fmla="*/ 9 h 16"/>
                    <a:gd name="T50" fmla="*/ 0 w 13"/>
                    <a:gd name="T51" fmla="*/ 11 h 16"/>
                    <a:gd name="T52" fmla="*/ 0 w 13"/>
                    <a:gd name="T53" fmla="*/ 12 h 16"/>
                    <a:gd name="T54" fmla="*/ 1 w 13"/>
                    <a:gd name="T55" fmla="*/ 13 h 16"/>
                    <a:gd name="T56" fmla="*/ 2 w 13"/>
                    <a:gd name="T57" fmla="*/ 13 h 16"/>
                    <a:gd name="T58" fmla="*/ 2 w 13"/>
                    <a:gd name="T59" fmla="*/ 14 h 16"/>
                    <a:gd name="T60" fmla="*/ 2 w 13"/>
                    <a:gd name="T61" fmla="*/ 15 h 16"/>
                    <a:gd name="T62" fmla="*/ 3 w 13"/>
                    <a:gd name="T63" fmla="*/ 16 h 16"/>
                    <a:gd name="T64" fmla="*/ 4 w 13"/>
                    <a:gd name="T65" fmla="*/ 15 h 16"/>
                    <a:gd name="T66" fmla="*/ 5 w 13"/>
                    <a:gd name="T67" fmla="*/ 13 h 16"/>
                    <a:gd name="T68" fmla="*/ 6 w 13"/>
                    <a:gd name="T69" fmla="*/ 11 h 16"/>
                    <a:gd name="T70" fmla="*/ 7 w 13"/>
                    <a:gd name="T71" fmla="*/ 9 h 16"/>
                    <a:gd name="T72" fmla="*/ 6 w 13"/>
                    <a:gd name="T73" fmla="*/ 9 h 16"/>
                    <a:gd name="T74" fmla="*/ 5 w 13"/>
                    <a:gd name="T75" fmla="*/ 8 h 16"/>
                    <a:gd name="T76" fmla="*/ 6 w 13"/>
                    <a:gd name="T77" fmla="*/ 6 h 16"/>
                    <a:gd name="T78" fmla="*/ 8 w 13"/>
                    <a:gd name="T79" fmla="*/ 4 h 16"/>
                    <a:gd name="T80" fmla="*/ 10 w 13"/>
                    <a:gd name="T81" fmla="*/ 4 h 16"/>
                    <a:gd name="T82" fmla="*/ 12 w 13"/>
                    <a:gd name="T83" fmla="*/ 4 h 16"/>
                    <a:gd name="T84" fmla="*/ 12 w 13"/>
                    <a:gd name="T85" fmla="*/ 5 h 16"/>
                    <a:gd name="T86" fmla="*/ 12 w 13"/>
                    <a:gd name="T87" fmla="*/ 6 h 16"/>
                    <a:gd name="T88" fmla="*/ 13 w 13"/>
                    <a:gd name="T89" fmla="*/ 5 h 16"/>
                    <a:gd name="T90" fmla="*/ 12 w 13"/>
                    <a:gd name="T9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 h="16">
                      <a:moveTo>
                        <a:pt x="12" y="3"/>
                      </a:move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8" y="0"/>
                        <a:pt x="8" y="0"/>
                        <a:pt x="8" y="0"/>
                      </a:cubicBezTo>
                      <a:cubicBezTo>
                        <a:pt x="8" y="0"/>
                        <a:pt x="8" y="1"/>
                        <a:pt x="8" y="1"/>
                      </a:cubicBezTo>
                      <a:cubicBezTo>
                        <a:pt x="8" y="1"/>
                        <a:pt x="8" y="0"/>
                        <a:pt x="8" y="0"/>
                      </a:cubicBezTo>
                      <a:cubicBezTo>
                        <a:pt x="8" y="0"/>
                        <a:pt x="7" y="0"/>
                        <a:pt x="7" y="0"/>
                      </a:cubicBezTo>
                      <a:cubicBezTo>
                        <a:pt x="7" y="0"/>
                        <a:pt x="7" y="0"/>
                        <a:pt x="7" y="0"/>
                      </a:cubicBezTo>
                      <a:cubicBezTo>
                        <a:pt x="7" y="0"/>
                        <a:pt x="7" y="0"/>
                        <a:pt x="7" y="0"/>
                      </a:cubicBezTo>
                      <a:cubicBezTo>
                        <a:pt x="7" y="0"/>
                        <a:pt x="7" y="0"/>
                        <a:pt x="7" y="0"/>
                      </a:cubicBezTo>
                      <a:cubicBezTo>
                        <a:pt x="6" y="0"/>
                        <a:pt x="6" y="0"/>
                        <a:pt x="6" y="0"/>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4" y="1"/>
                        <a:pt x="4" y="1"/>
                      </a:cubicBezTo>
                      <a:cubicBezTo>
                        <a:pt x="4" y="1"/>
                        <a:pt x="4" y="1"/>
                        <a:pt x="4" y="1"/>
                      </a:cubicBezTo>
                      <a:cubicBezTo>
                        <a:pt x="4" y="1"/>
                        <a:pt x="4" y="2"/>
                        <a:pt x="4" y="2"/>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2"/>
                        <a:pt x="3" y="2"/>
                      </a:cubicBezTo>
                      <a:cubicBezTo>
                        <a:pt x="3" y="2"/>
                        <a:pt x="3" y="2"/>
                        <a:pt x="3" y="2"/>
                      </a:cubicBezTo>
                      <a:cubicBezTo>
                        <a:pt x="3" y="2"/>
                        <a:pt x="3" y="3"/>
                        <a:pt x="3" y="3"/>
                      </a:cubicBezTo>
                      <a:cubicBezTo>
                        <a:pt x="3" y="3"/>
                        <a:pt x="2" y="3"/>
                        <a:pt x="2" y="3"/>
                      </a:cubicBezTo>
                      <a:cubicBezTo>
                        <a:pt x="2" y="3"/>
                        <a:pt x="2" y="3"/>
                        <a:pt x="2" y="3"/>
                      </a:cubicBezTo>
                      <a:cubicBezTo>
                        <a:pt x="2" y="3"/>
                        <a:pt x="2" y="3"/>
                        <a:pt x="2" y="3"/>
                      </a:cubicBezTo>
                      <a:cubicBezTo>
                        <a:pt x="2" y="3"/>
                        <a:pt x="2" y="3"/>
                        <a:pt x="2" y="3"/>
                      </a:cubicBezTo>
                      <a:cubicBezTo>
                        <a:pt x="2" y="3"/>
                        <a:pt x="2" y="4"/>
                        <a:pt x="2" y="4"/>
                      </a:cubicBezTo>
                      <a:cubicBezTo>
                        <a:pt x="2" y="4"/>
                        <a:pt x="2" y="4"/>
                        <a:pt x="2" y="4"/>
                      </a:cubicBezTo>
                      <a:cubicBezTo>
                        <a:pt x="2" y="4"/>
                        <a:pt x="2" y="3"/>
                        <a:pt x="2" y="3"/>
                      </a:cubicBezTo>
                      <a:cubicBezTo>
                        <a:pt x="2" y="3"/>
                        <a:pt x="2" y="3"/>
                        <a:pt x="2" y="3"/>
                      </a:cubicBezTo>
                      <a:cubicBezTo>
                        <a:pt x="1" y="3"/>
                        <a:pt x="1" y="3"/>
                        <a:pt x="1" y="3"/>
                      </a:cubicBezTo>
                      <a:cubicBezTo>
                        <a:pt x="1" y="3"/>
                        <a:pt x="1" y="3"/>
                        <a:pt x="1" y="3"/>
                      </a:cubicBezTo>
                      <a:cubicBezTo>
                        <a:pt x="1" y="3"/>
                        <a:pt x="1" y="3"/>
                        <a:pt x="1" y="3"/>
                      </a:cubicBezTo>
                      <a:cubicBezTo>
                        <a:pt x="0" y="4"/>
                        <a:pt x="0" y="4"/>
                        <a:pt x="0" y="4"/>
                      </a:cubicBezTo>
                      <a:cubicBezTo>
                        <a:pt x="1" y="4"/>
                        <a:pt x="1" y="4"/>
                        <a:pt x="1" y="4"/>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7"/>
                        <a:pt x="0" y="7"/>
                      </a:cubicBezTo>
                      <a:cubicBezTo>
                        <a:pt x="0" y="7"/>
                        <a:pt x="0" y="7"/>
                        <a:pt x="0" y="7"/>
                      </a:cubicBezTo>
                      <a:cubicBezTo>
                        <a:pt x="0" y="7"/>
                        <a:pt x="0" y="7"/>
                        <a:pt x="0" y="7"/>
                      </a:cubicBezTo>
                      <a:cubicBezTo>
                        <a:pt x="0" y="7"/>
                        <a:pt x="0" y="7"/>
                        <a:pt x="0" y="7"/>
                      </a:cubicBezTo>
                      <a:cubicBezTo>
                        <a:pt x="0" y="8"/>
                        <a:pt x="0" y="8"/>
                        <a:pt x="0" y="8"/>
                      </a:cubicBezTo>
                      <a:cubicBezTo>
                        <a:pt x="0" y="8"/>
                        <a:pt x="1" y="8"/>
                        <a:pt x="1" y="8"/>
                      </a:cubicBezTo>
                      <a:cubicBezTo>
                        <a:pt x="1" y="8"/>
                        <a:pt x="1" y="8"/>
                        <a:pt x="1" y="8"/>
                      </a:cubicBezTo>
                      <a:cubicBezTo>
                        <a:pt x="1" y="8"/>
                        <a:pt x="1" y="8"/>
                        <a:pt x="1" y="8"/>
                      </a:cubicBezTo>
                      <a:cubicBezTo>
                        <a:pt x="1" y="8"/>
                        <a:pt x="0" y="9"/>
                        <a:pt x="0" y="9"/>
                      </a:cubicBezTo>
                      <a:cubicBezTo>
                        <a:pt x="0" y="9"/>
                        <a:pt x="1" y="9"/>
                        <a:pt x="1" y="9"/>
                      </a:cubicBezTo>
                      <a:cubicBezTo>
                        <a:pt x="1" y="9"/>
                        <a:pt x="1" y="9"/>
                        <a:pt x="1" y="9"/>
                      </a:cubicBezTo>
                      <a:cubicBezTo>
                        <a:pt x="1" y="9"/>
                        <a:pt x="1" y="9"/>
                        <a:pt x="1" y="9"/>
                      </a:cubicBezTo>
                      <a:cubicBezTo>
                        <a:pt x="0" y="11"/>
                        <a:pt x="0" y="11"/>
                        <a:pt x="0" y="11"/>
                      </a:cubicBezTo>
                      <a:cubicBezTo>
                        <a:pt x="0" y="11"/>
                        <a:pt x="0" y="11"/>
                        <a:pt x="0" y="11"/>
                      </a:cubicBezTo>
                      <a:cubicBezTo>
                        <a:pt x="0" y="11"/>
                        <a:pt x="0" y="11"/>
                        <a:pt x="0" y="11"/>
                      </a:cubicBezTo>
                      <a:cubicBezTo>
                        <a:pt x="0" y="11"/>
                        <a:pt x="0" y="12"/>
                        <a:pt x="0" y="12"/>
                      </a:cubicBezTo>
                      <a:cubicBezTo>
                        <a:pt x="0" y="12"/>
                        <a:pt x="0" y="12"/>
                        <a:pt x="0" y="12"/>
                      </a:cubicBezTo>
                      <a:cubicBezTo>
                        <a:pt x="0" y="12"/>
                        <a:pt x="0" y="12"/>
                        <a:pt x="0" y="12"/>
                      </a:cubicBezTo>
                      <a:cubicBezTo>
                        <a:pt x="0" y="12"/>
                        <a:pt x="0" y="12"/>
                        <a:pt x="0" y="12"/>
                      </a:cubicBezTo>
                      <a:cubicBezTo>
                        <a:pt x="0" y="12"/>
                        <a:pt x="0" y="13"/>
                        <a:pt x="1" y="13"/>
                      </a:cubicBezTo>
                      <a:cubicBezTo>
                        <a:pt x="1" y="13"/>
                        <a:pt x="1" y="13"/>
                        <a:pt x="1" y="13"/>
                      </a:cubicBezTo>
                      <a:cubicBezTo>
                        <a:pt x="1" y="13"/>
                        <a:pt x="1" y="13"/>
                        <a:pt x="1" y="13"/>
                      </a:cubicBezTo>
                      <a:cubicBezTo>
                        <a:pt x="1" y="13"/>
                        <a:pt x="1" y="13"/>
                        <a:pt x="1" y="13"/>
                      </a:cubicBezTo>
                      <a:cubicBezTo>
                        <a:pt x="2" y="13"/>
                        <a:pt x="2" y="13"/>
                        <a:pt x="2" y="13"/>
                      </a:cubicBezTo>
                      <a:cubicBezTo>
                        <a:pt x="2" y="14"/>
                        <a:pt x="2" y="14"/>
                        <a:pt x="2" y="14"/>
                      </a:cubicBezTo>
                      <a:cubicBezTo>
                        <a:pt x="2" y="14"/>
                        <a:pt x="2" y="14"/>
                        <a:pt x="2" y="14"/>
                      </a:cubicBezTo>
                      <a:cubicBezTo>
                        <a:pt x="2" y="14"/>
                        <a:pt x="2" y="14"/>
                        <a:pt x="2" y="14"/>
                      </a:cubicBezTo>
                      <a:cubicBezTo>
                        <a:pt x="2" y="14"/>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4" y="16"/>
                      </a:cubicBezTo>
                      <a:cubicBezTo>
                        <a:pt x="4" y="16"/>
                        <a:pt x="4" y="16"/>
                        <a:pt x="4" y="15"/>
                      </a:cubicBezTo>
                      <a:cubicBezTo>
                        <a:pt x="4" y="15"/>
                        <a:pt x="4" y="15"/>
                        <a:pt x="4" y="15"/>
                      </a:cubicBezTo>
                      <a:cubicBezTo>
                        <a:pt x="4" y="15"/>
                        <a:pt x="4" y="15"/>
                        <a:pt x="4" y="14"/>
                      </a:cubicBezTo>
                      <a:cubicBezTo>
                        <a:pt x="5" y="14"/>
                        <a:pt x="5" y="14"/>
                        <a:pt x="5" y="13"/>
                      </a:cubicBezTo>
                      <a:cubicBezTo>
                        <a:pt x="5" y="13"/>
                        <a:pt x="5" y="12"/>
                        <a:pt x="6" y="12"/>
                      </a:cubicBezTo>
                      <a:cubicBezTo>
                        <a:pt x="6" y="12"/>
                        <a:pt x="6" y="11"/>
                        <a:pt x="6" y="11"/>
                      </a:cubicBezTo>
                      <a:cubicBezTo>
                        <a:pt x="6" y="11"/>
                        <a:pt x="6" y="11"/>
                        <a:pt x="6" y="11"/>
                      </a:cubicBezTo>
                      <a:cubicBezTo>
                        <a:pt x="6" y="10"/>
                        <a:pt x="6" y="10"/>
                        <a:pt x="6" y="10"/>
                      </a:cubicBezTo>
                      <a:cubicBezTo>
                        <a:pt x="7" y="10"/>
                        <a:pt x="7" y="10"/>
                        <a:pt x="7" y="9"/>
                      </a:cubicBezTo>
                      <a:cubicBezTo>
                        <a:pt x="7" y="9"/>
                        <a:pt x="7" y="9"/>
                        <a:pt x="7" y="9"/>
                      </a:cubicBezTo>
                      <a:cubicBezTo>
                        <a:pt x="7" y="9"/>
                        <a:pt x="7" y="9"/>
                        <a:pt x="6" y="9"/>
                      </a:cubicBezTo>
                      <a:cubicBezTo>
                        <a:pt x="6" y="9"/>
                        <a:pt x="6" y="9"/>
                        <a:pt x="6" y="9"/>
                      </a:cubicBezTo>
                      <a:cubicBezTo>
                        <a:pt x="6" y="9"/>
                        <a:pt x="6" y="9"/>
                        <a:pt x="6" y="9"/>
                      </a:cubicBezTo>
                      <a:cubicBezTo>
                        <a:pt x="6" y="9"/>
                        <a:pt x="6" y="8"/>
                        <a:pt x="6" y="8"/>
                      </a:cubicBezTo>
                      <a:cubicBezTo>
                        <a:pt x="6" y="8"/>
                        <a:pt x="6" y="8"/>
                        <a:pt x="6" y="8"/>
                      </a:cubicBezTo>
                      <a:cubicBezTo>
                        <a:pt x="6" y="8"/>
                        <a:pt x="6" y="8"/>
                        <a:pt x="5" y="8"/>
                      </a:cubicBezTo>
                      <a:cubicBezTo>
                        <a:pt x="5" y="8"/>
                        <a:pt x="5" y="8"/>
                        <a:pt x="5" y="8"/>
                      </a:cubicBezTo>
                      <a:cubicBezTo>
                        <a:pt x="5" y="7"/>
                        <a:pt x="5" y="7"/>
                        <a:pt x="6" y="7"/>
                      </a:cubicBezTo>
                      <a:cubicBezTo>
                        <a:pt x="6" y="6"/>
                        <a:pt x="6" y="6"/>
                        <a:pt x="6" y="6"/>
                      </a:cubicBezTo>
                      <a:cubicBezTo>
                        <a:pt x="6" y="6"/>
                        <a:pt x="6" y="6"/>
                        <a:pt x="6" y="6"/>
                      </a:cubicBezTo>
                      <a:cubicBezTo>
                        <a:pt x="6" y="5"/>
                        <a:pt x="7" y="5"/>
                        <a:pt x="7" y="5"/>
                      </a:cubicBezTo>
                      <a:cubicBezTo>
                        <a:pt x="7" y="5"/>
                        <a:pt x="8" y="5"/>
                        <a:pt x="8" y="4"/>
                      </a:cubicBezTo>
                      <a:cubicBezTo>
                        <a:pt x="8" y="4"/>
                        <a:pt x="8" y="4"/>
                        <a:pt x="8" y="4"/>
                      </a:cubicBezTo>
                      <a:cubicBezTo>
                        <a:pt x="8" y="4"/>
                        <a:pt x="8" y="4"/>
                        <a:pt x="8" y="4"/>
                      </a:cubicBezTo>
                      <a:cubicBezTo>
                        <a:pt x="9" y="4"/>
                        <a:pt x="9" y="4"/>
                        <a:pt x="10" y="4"/>
                      </a:cubicBezTo>
                      <a:cubicBezTo>
                        <a:pt x="10" y="4"/>
                        <a:pt x="10" y="4"/>
                        <a:pt x="10" y="4"/>
                      </a:cubicBezTo>
                      <a:cubicBezTo>
                        <a:pt x="10" y="4"/>
                        <a:pt x="10" y="4"/>
                        <a:pt x="10" y="4"/>
                      </a:cubicBezTo>
                      <a:cubicBezTo>
                        <a:pt x="11" y="4"/>
                        <a:pt x="11" y="4"/>
                        <a:pt x="12" y="4"/>
                      </a:cubicBezTo>
                      <a:cubicBezTo>
                        <a:pt x="12" y="4"/>
                        <a:pt x="12" y="4"/>
                        <a:pt x="12" y="4"/>
                      </a:cubicBezTo>
                      <a:cubicBezTo>
                        <a:pt x="12" y="5"/>
                        <a:pt x="12" y="5"/>
                        <a:pt x="12" y="5"/>
                      </a:cubicBezTo>
                      <a:cubicBezTo>
                        <a:pt x="12" y="5"/>
                        <a:pt x="12" y="5"/>
                        <a:pt x="12" y="5"/>
                      </a:cubicBezTo>
                      <a:cubicBezTo>
                        <a:pt x="12" y="5"/>
                        <a:pt x="12" y="5"/>
                        <a:pt x="12" y="6"/>
                      </a:cubicBezTo>
                      <a:cubicBezTo>
                        <a:pt x="12" y="6"/>
                        <a:pt x="12" y="6"/>
                        <a:pt x="12" y="6"/>
                      </a:cubicBezTo>
                      <a:cubicBezTo>
                        <a:pt x="12" y="6"/>
                        <a:pt x="12" y="6"/>
                        <a:pt x="12" y="6"/>
                      </a:cubicBezTo>
                      <a:cubicBezTo>
                        <a:pt x="12" y="6"/>
                        <a:pt x="12" y="6"/>
                        <a:pt x="12" y="5"/>
                      </a:cubicBezTo>
                      <a:cubicBezTo>
                        <a:pt x="12" y="5"/>
                        <a:pt x="12" y="5"/>
                        <a:pt x="13" y="5"/>
                      </a:cubicBezTo>
                      <a:cubicBezTo>
                        <a:pt x="13" y="5"/>
                        <a:pt x="13" y="5"/>
                        <a:pt x="13" y="5"/>
                      </a:cubicBezTo>
                      <a:cubicBezTo>
                        <a:pt x="13" y="5"/>
                        <a:pt x="13" y="5"/>
                        <a:pt x="13" y="5"/>
                      </a:cubicBezTo>
                      <a:cubicBezTo>
                        <a:pt x="12" y="4"/>
                        <a:pt x="12" y="4"/>
                        <a:pt x="12" y="4"/>
                      </a:cubicBezTo>
                      <a:cubicBezTo>
                        <a:pt x="12" y="4"/>
                        <a:pt x="12" y="4"/>
                        <a:pt x="12" y="3"/>
                      </a:cubicBezTo>
                      <a:cubicBezTo>
                        <a:pt x="12" y="3"/>
                        <a:pt x="12" y="3"/>
                        <a:pt x="12" y="3"/>
                      </a:cubicBezTo>
                      <a:cubicBezTo>
                        <a:pt x="12" y="3"/>
                        <a:pt x="12" y="3"/>
                        <a:pt x="12" y="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729">
                  <a:extLst>
                    <a:ext uri="{FF2B5EF4-FFF2-40B4-BE49-F238E27FC236}">
                      <a16:creationId xmlns:a16="http://schemas.microsoft.com/office/drawing/2014/main" id="{3C706586-C973-4756-873A-9078146271CC}"/>
                    </a:ext>
                  </a:extLst>
                </p:cNvPr>
                <p:cNvSpPr>
                  <a:spLocks/>
                </p:cNvSpPr>
                <p:nvPr/>
              </p:nvSpPr>
              <p:spPr bwMode="auto">
                <a:xfrm>
                  <a:off x="10379075" y="6049963"/>
                  <a:ext cx="41275" cy="50800"/>
                </a:xfrm>
                <a:custGeom>
                  <a:avLst/>
                  <a:gdLst>
                    <a:gd name="T0" fmla="*/ 9 w 10"/>
                    <a:gd name="T1" fmla="*/ 1 h 12"/>
                    <a:gd name="T2" fmla="*/ 8 w 10"/>
                    <a:gd name="T3" fmla="*/ 1 h 12"/>
                    <a:gd name="T4" fmla="*/ 8 w 10"/>
                    <a:gd name="T5" fmla="*/ 1 h 12"/>
                    <a:gd name="T6" fmla="*/ 8 w 10"/>
                    <a:gd name="T7" fmla="*/ 0 h 12"/>
                    <a:gd name="T8" fmla="*/ 8 w 10"/>
                    <a:gd name="T9" fmla="*/ 0 h 12"/>
                    <a:gd name="T10" fmla="*/ 7 w 10"/>
                    <a:gd name="T11" fmla="*/ 0 h 12"/>
                    <a:gd name="T12" fmla="*/ 6 w 10"/>
                    <a:gd name="T13" fmla="*/ 0 h 12"/>
                    <a:gd name="T14" fmla="*/ 7 w 10"/>
                    <a:gd name="T15" fmla="*/ 1 h 12"/>
                    <a:gd name="T16" fmla="*/ 6 w 10"/>
                    <a:gd name="T17" fmla="*/ 1 h 12"/>
                    <a:gd name="T18" fmla="*/ 6 w 10"/>
                    <a:gd name="T19" fmla="*/ 1 h 12"/>
                    <a:gd name="T20" fmla="*/ 6 w 10"/>
                    <a:gd name="T21" fmla="*/ 2 h 12"/>
                    <a:gd name="T22" fmla="*/ 6 w 10"/>
                    <a:gd name="T23" fmla="*/ 2 h 12"/>
                    <a:gd name="T24" fmla="*/ 6 w 10"/>
                    <a:gd name="T25" fmla="*/ 3 h 12"/>
                    <a:gd name="T26" fmla="*/ 4 w 10"/>
                    <a:gd name="T27" fmla="*/ 5 h 12"/>
                    <a:gd name="T28" fmla="*/ 4 w 10"/>
                    <a:gd name="T29" fmla="*/ 4 h 12"/>
                    <a:gd name="T30" fmla="*/ 4 w 10"/>
                    <a:gd name="T31" fmla="*/ 4 h 12"/>
                    <a:gd name="T32" fmla="*/ 4 w 10"/>
                    <a:gd name="T33" fmla="*/ 5 h 12"/>
                    <a:gd name="T34" fmla="*/ 3 w 10"/>
                    <a:gd name="T35" fmla="*/ 6 h 12"/>
                    <a:gd name="T36" fmla="*/ 2 w 10"/>
                    <a:gd name="T37" fmla="*/ 6 h 12"/>
                    <a:gd name="T38" fmla="*/ 2 w 10"/>
                    <a:gd name="T39" fmla="*/ 6 h 12"/>
                    <a:gd name="T40" fmla="*/ 2 w 10"/>
                    <a:gd name="T41" fmla="*/ 7 h 12"/>
                    <a:gd name="T42" fmla="*/ 1 w 10"/>
                    <a:gd name="T43" fmla="*/ 8 h 12"/>
                    <a:gd name="T44" fmla="*/ 1 w 10"/>
                    <a:gd name="T45" fmla="*/ 8 h 12"/>
                    <a:gd name="T46" fmla="*/ 0 w 10"/>
                    <a:gd name="T47" fmla="*/ 9 h 12"/>
                    <a:gd name="T48" fmla="*/ 0 w 10"/>
                    <a:gd name="T49" fmla="*/ 9 h 12"/>
                    <a:gd name="T50" fmla="*/ 1 w 10"/>
                    <a:gd name="T51" fmla="*/ 10 h 12"/>
                    <a:gd name="T52" fmla="*/ 2 w 10"/>
                    <a:gd name="T53" fmla="*/ 9 h 12"/>
                    <a:gd name="T54" fmla="*/ 2 w 10"/>
                    <a:gd name="T55" fmla="*/ 9 h 12"/>
                    <a:gd name="T56" fmla="*/ 2 w 10"/>
                    <a:gd name="T57" fmla="*/ 10 h 12"/>
                    <a:gd name="T58" fmla="*/ 2 w 10"/>
                    <a:gd name="T59" fmla="*/ 10 h 12"/>
                    <a:gd name="T60" fmla="*/ 2 w 10"/>
                    <a:gd name="T61" fmla="*/ 11 h 12"/>
                    <a:gd name="T62" fmla="*/ 3 w 10"/>
                    <a:gd name="T63" fmla="*/ 11 h 12"/>
                    <a:gd name="T64" fmla="*/ 3 w 10"/>
                    <a:gd name="T65" fmla="*/ 11 h 12"/>
                    <a:gd name="T66" fmla="*/ 4 w 10"/>
                    <a:gd name="T67" fmla="*/ 12 h 12"/>
                    <a:gd name="T68" fmla="*/ 4 w 10"/>
                    <a:gd name="T69" fmla="*/ 12 h 12"/>
                    <a:gd name="T70" fmla="*/ 5 w 10"/>
                    <a:gd name="T71" fmla="*/ 12 h 12"/>
                    <a:gd name="T72" fmla="*/ 5 w 10"/>
                    <a:gd name="T73" fmla="*/ 12 h 12"/>
                    <a:gd name="T74" fmla="*/ 5 w 10"/>
                    <a:gd name="T75" fmla="*/ 12 h 12"/>
                    <a:gd name="T76" fmla="*/ 6 w 10"/>
                    <a:gd name="T77" fmla="*/ 11 h 12"/>
                    <a:gd name="T78" fmla="*/ 6 w 10"/>
                    <a:gd name="T79" fmla="*/ 10 h 12"/>
                    <a:gd name="T80" fmla="*/ 6 w 10"/>
                    <a:gd name="T81" fmla="*/ 10 h 12"/>
                    <a:gd name="T82" fmla="*/ 7 w 10"/>
                    <a:gd name="T83" fmla="*/ 9 h 12"/>
                    <a:gd name="T84" fmla="*/ 8 w 10"/>
                    <a:gd name="T85" fmla="*/ 9 h 12"/>
                    <a:gd name="T86" fmla="*/ 8 w 10"/>
                    <a:gd name="T87" fmla="*/ 7 h 12"/>
                    <a:gd name="T88" fmla="*/ 8 w 10"/>
                    <a:gd name="T89" fmla="*/ 7 h 12"/>
                    <a:gd name="T90" fmla="*/ 8 w 10"/>
                    <a:gd name="T91" fmla="*/ 6 h 12"/>
                    <a:gd name="T92" fmla="*/ 8 w 10"/>
                    <a:gd name="T93" fmla="*/ 5 h 12"/>
                    <a:gd name="T94" fmla="*/ 8 w 10"/>
                    <a:gd name="T95" fmla="*/ 5 h 12"/>
                    <a:gd name="T96" fmla="*/ 8 w 10"/>
                    <a:gd name="T97" fmla="*/ 4 h 12"/>
                    <a:gd name="T98" fmla="*/ 8 w 10"/>
                    <a:gd name="T99" fmla="*/ 4 h 12"/>
                    <a:gd name="T100" fmla="*/ 8 w 10"/>
                    <a:gd name="T101" fmla="*/ 4 h 12"/>
                    <a:gd name="T102" fmla="*/ 9 w 10"/>
                    <a:gd name="T103" fmla="*/ 2 h 12"/>
                    <a:gd name="T104" fmla="*/ 9 w 10"/>
                    <a:gd name="T10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12">
                      <a:moveTo>
                        <a:pt x="9" y="1"/>
                      </a:move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6" y="0"/>
                      </a:cubicBezTo>
                      <a:cubicBezTo>
                        <a:pt x="6" y="0"/>
                        <a:pt x="6" y="0"/>
                        <a:pt x="6" y="0"/>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2"/>
                        <a:pt x="6" y="2"/>
                      </a:cubicBezTo>
                      <a:cubicBezTo>
                        <a:pt x="6" y="2"/>
                        <a:pt x="6" y="2"/>
                        <a:pt x="6" y="2"/>
                      </a:cubicBezTo>
                      <a:cubicBezTo>
                        <a:pt x="6" y="2"/>
                        <a:pt x="6" y="2"/>
                        <a:pt x="6" y="2"/>
                      </a:cubicBezTo>
                      <a:cubicBezTo>
                        <a:pt x="6" y="2"/>
                        <a:pt x="6" y="2"/>
                        <a:pt x="6" y="2"/>
                      </a:cubicBezTo>
                      <a:cubicBezTo>
                        <a:pt x="6" y="3"/>
                        <a:pt x="6" y="3"/>
                        <a:pt x="6" y="3"/>
                      </a:cubicBezTo>
                      <a:cubicBezTo>
                        <a:pt x="5" y="5"/>
                        <a:pt x="5" y="5"/>
                        <a:pt x="5"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5"/>
                        <a:pt x="4" y="5"/>
                      </a:cubicBezTo>
                      <a:cubicBezTo>
                        <a:pt x="4" y="5"/>
                        <a:pt x="4" y="5"/>
                        <a:pt x="4" y="5"/>
                      </a:cubicBezTo>
                      <a:cubicBezTo>
                        <a:pt x="4" y="5"/>
                        <a:pt x="3" y="5"/>
                        <a:pt x="3" y="5"/>
                      </a:cubicBezTo>
                      <a:cubicBezTo>
                        <a:pt x="3" y="5"/>
                        <a:pt x="3" y="6"/>
                        <a:pt x="3" y="6"/>
                      </a:cubicBezTo>
                      <a:cubicBezTo>
                        <a:pt x="3" y="6"/>
                        <a:pt x="3" y="6"/>
                        <a:pt x="3" y="6"/>
                      </a:cubicBezTo>
                      <a:cubicBezTo>
                        <a:pt x="3"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1" y="8"/>
                        <a:pt x="1" y="8"/>
                      </a:cubicBezTo>
                      <a:cubicBezTo>
                        <a:pt x="1" y="8"/>
                        <a:pt x="1" y="8"/>
                        <a:pt x="1" y="8"/>
                      </a:cubicBezTo>
                      <a:cubicBezTo>
                        <a:pt x="1" y="8"/>
                        <a:pt x="1" y="8"/>
                        <a:pt x="1" y="8"/>
                      </a:cubicBezTo>
                      <a:cubicBezTo>
                        <a:pt x="1" y="8"/>
                        <a:pt x="1" y="8"/>
                        <a:pt x="1" y="8"/>
                      </a:cubicBezTo>
                      <a:cubicBezTo>
                        <a:pt x="0" y="9"/>
                        <a:pt x="0" y="9"/>
                        <a:pt x="0" y="9"/>
                      </a:cubicBezTo>
                      <a:cubicBezTo>
                        <a:pt x="0" y="9"/>
                        <a:pt x="0" y="9"/>
                        <a:pt x="0" y="9"/>
                      </a:cubicBezTo>
                      <a:cubicBezTo>
                        <a:pt x="0" y="9"/>
                        <a:pt x="0" y="9"/>
                        <a:pt x="0" y="9"/>
                      </a:cubicBezTo>
                      <a:cubicBezTo>
                        <a:pt x="0" y="9"/>
                        <a:pt x="1" y="9"/>
                        <a:pt x="1" y="9"/>
                      </a:cubicBezTo>
                      <a:cubicBezTo>
                        <a:pt x="1" y="9"/>
                        <a:pt x="1" y="10"/>
                        <a:pt x="1" y="10"/>
                      </a:cubicBezTo>
                      <a:cubicBezTo>
                        <a:pt x="1" y="10"/>
                        <a:pt x="1" y="9"/>
                        <a:pt x="1" y="9"/>
                      </a:cubicBezTo>
                      <a:cubicBezTo>
                        <a:pt x="2" y="9"/>
                        <a:pt x="2" y="9"/>
                        <a:pt x="2" y="9"/>
                      </a:cubicBezTo>
                      <a:cubicBezTo>
                        <a:pt x="2" y="9"/>
                        <a:pt x="2" y="9"/>
                        <a:pt x="2" y="9"/>
                      </a:cubicBezTo>
                      <a:cubicBezTo>
                        <a:pt x="2" y="9"/>
                        <a:pt x="2" y="9"/>
                        <a:pt x="2" y="9"/>
                      </a:cubicBezTo>
                      <a:cubicBezTo>
                        <a:pt x="2" y="9"/>
                        <a:pt x="2" y="9"/>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1"/>
                        <a:pt x="5" y="11"/>
                        <a:pt x="5" y="11"/>
                      </a:cubicBezTo>
                      <a:cubicBezTo>
                        <a:pt x="5" y="11"/>
                        <a:pt x="5" y="11"/>
                        <a:pt x="6" y="11"/>
                      </a:cubicBezTo>
                      <a:cubicBezTo>
                        <a:pt x="6" y="11"/>
                        <a:pt x="6" y="11"/>
                        <a:pt x="6" y="11"/>
                      </a:cubicBezTo>
                      <a:cubicBezTo>
                        <a:pt x="5" y="10"/>
                        <a:pt x="6" y="10"/>
                        <a:pt x="6" y="10"/>
                      </a:cubicBezTo>
                      <a:cubicBezTo>
                        <a:pt x="6" y="10"/>
                        <a:pt x="6" y="10"/>
                        <a:pt x="6" y="10"/>
                      </a:cubicBezTo>
                      <a:cubicBezTo>
                        <a:pt x="6" y="10"/>
                        <a:pt x="6" y="10"/>
                        <a:pt x="6" y="10"/>
                      </a:cubicBezTo>
                      <a:cubicBezTo>
                        <a:pt x="7" y="10"/>
                        <a:pt x="7" y="10"/>
                        <a:pt x="7" y="10"/>
                      </a:cubicBezTo>
                      <a:cubicBezTo>
                        <a:pt x="7" y="10"/>
                        <a:pt x="7" y="10"/>
                        <a:pt x="7" y="9"/>
                      </a:cubicBezTo>
                      <a:cubicBezTo>
                        <a:pt x="7" y="9"/>
                        <a:pt x="7" y="9"/>
                        <a:pt x="8" y="9"/>
                      </a:cubicBezTo>
                      <a:cubicBezTo>
                        <a:pt x="8" y="9"/>
                        <a:pt x="8" y="9"/>
                        <a:pt x="8" y="9"/>
                      </a:cubicBezTo>
                      <a:cubicBezTo>
                        <a:pt x="8" y="8"/>
                        <a:pt x="8" y="8"/>
                        <a:pt x="8" y="8"/>
                      </a:cubicBezTo>
                      <a:cubicBezTo>
                        <a:pt x="8" y="8"/>
                        <a:pt x="8" y="7"/>
                        <a:pt x="8" y="7"/>
                      </a:cubicBezTo>
                      <a:cubicBezTo>
                        <a:pt x="8" y="7"/>
                        <a:pt x="8" y="7"/>
                        <a:pt x="8" y="7"/>
                      </a:cubicBezTo>
                      <a:cubicBezTo>
                        <a:pt x="8" y="7"/>
                        <a:pt x="8" y="7"/>
                        <a:pt x="8" y="7"/>
                      </a:cubicBezTo>
                      <a:cubicBezTo>
                        <a:pt x="8" y="7"/>
                        <a:pt x="8" y="7"/>
                        <a:pt x="8" y="6"/>
                      </a:cubicBezTo>
                      <a:cubicBezTo>
                        <a:pt x="8" y="6"/>
                        <a:pt x="8" y="6"/>
                        <a:pt x="8" y="6"/>
                      </a:cubicBezTo>
                      <a:cubicBezTo>
                        <a:pt x="8" y="6"/>
                        <a:pt x="8" y="6"/>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9" y="3"/>
                      </a:cubicBezTo>
                      <a:cubicBezTo>
                        <a:pt x="9" y="3"/>
                        <a:pt x="9" y="2"/>
                        <a:pt x="9" y="2"/>
                      </a:cubicBezTo>
                      <a:cubicBezTo>
                        <a:pt x="9" y="2"/>
                        <a:pt x="9" y="2"/>
                        <a:pt x="9" y="2"/>
                      </a:cubicBezTo>
                      <a:cubicBezTo>
                        <a:pt x="9" y="2"/>
                        <a:pt x="10" y="2"/>
                        <a:pt x="9"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730">
                  <a:extLst>
                    <a:ext uri="{FF2B5EF4-FFF2-40B4-BE49-F238E27FC236}">
                      <a16:creationId xmlns:a16="http://schemas.microsoft.com/office/drawing/2014/main" id="{ADDB9EC0-1169-45BF-B1E3-3E144EDB8527}"/>
                    </a:ext>
                  </a:extLst>
                </p:cNvPr>
                <p:cNvSpPr>
                  <a:spLocks noEditPoints="1"/>
                </p:cNvSpPr>
                <p:nvPr/>
              </p:nvSpPr>
              <p:spPr bwMode="auto">
                <a:xfrm>
                  <a:off x="10548938" y="6283325"/>
                  <a:ext cx="20637" cy="25400"/>
                </a:xfrm>
                <a:custGeom>
                  <a:avLst/>
                  <a:gdLst>
                    <a:gd name="T0" fmla="*/ 4 w 5"/>
                    <a:gd name="T1" fmla="*/ 1 h 6"/>
                    <a:gd name="T2" fmla="*/ 3 w 5"/>
                    <a:gd name="T3" fmla="*/ 1 h 6"/>
                    <a:gd name="T4" fmla="*/ 3 w 5"/>
                    <a:gd name="T5" fmla="*/ 2 h 6"/>
                    <a:gd name="T6" fmla="*/ 3 w 5"/>
                    <a:gd name="T7" fmla="*/ 2 h 6"/>
                    <a:gd name="T8" fmla="*/ 4 w 5"/>
                    <a:gd name="T9" fmla="*/ 3 h 6"/>
                    <a:gd name="T10" fmla="*/ 4 w 5"/>
                    <a:gd name="T11" fmla="*/ 3 h 6"/>
                    <a:gd name="T12" fmla="*/ 3 w 5"/>
                    <a:gd name="T13" fmla="*/ 3 h 6"/>
                    <a:gd name="T14" fmla="*/ 3 w 5"/>
                    <a:gd name="T15" fmla="*/ 3 h 6"/>
                    <a:gd name="T16" fmla="*/ 2 w 5"/>
                    <a:gd name="T17" fmla="*/ 4 h 6"/>
                    <a:gd name="T18" fmla="*/ 2 w 5"/>
                    <a:gd name="T19" fmla="*/ 4 h 6"/>
                    <a:gd name="T20" fmla="*/ 2 w 5"/>
                    <a:gd name="T21" fmla="*/ 3 h 6"/>
                    <a:gd name="T22" fmla="*/ 2 w 5"/>
                    <a:gd name="T23" fmla="*/ 3 h 6"/>
                    <a:gd name="T24" fmla="*/ 2 w 5"/>
                    <a:gd name="T25" fmla="*/ 2 h 6"/>
                    <a:gd name="T26" fmla="*/ 2 w 5"/>
                    <a:gd name="T27" fmla="*/ 2 h 6"/>
                    <a:gd name="T28" fmla="*/ 3 w 5"/>
                    <a:gd name="T29" fmla="*/ 2 h 6"/>
                    <a:gd name="T30" fmla="*/ 2 w 5"/>
                    <a:gd name="T31" fmla="*/ 1 h 6"/>
                    <a:gd name="T32" fmla="*/ 2 w 5"/>
                    <a:gd name="T33" fmla="*/ 1 h 6"/>
                    <a:gd name="T34" fmla="*/ 1 w 5"/>
                    <a:gd name="T35" fmla="*/ 1 h 6"/>
                    <a:gd name="T36" fmla="*/ 1 w 5"/>
                    <a:gd name="T37" fmla="*/ 1 h 6"/>
                    <a:gd name="T38" fmla="*/ 1 w 5"/>
                    <a:gd name="T39" fmla="*/ 1 h 6"/>
                    <a:gd name="T40" fmla="*/ 1 w 5"/>
                    <a:gd name="T41" fmla="*/ 1 h 6"/>
                    <a:gd name="T42" fmla="*/ 1 w 5"/>
                    <a:gd name="T43" fmla="*/ 1 h 6"/>
                    <a:gd name="T44" fmla="*/ 0 w 5"/>
                    <a:gd name="T45" fmla="*/ 1 h 6"/>
                    <a:gd name="T46" fmla="*/ 0 w 5"/>
                    <a:gd name="T47" fmla="*/ 1 h 6"/>
                    <a:gd name="T48" fmla="*/ 0 w 5"/>
                    <a:gd name="T49" fmla="*/ 1 h 6"/>
                    <a:gd name="T50" fmla="*/ 1 w 5"/>
                    <a:gd name="T51" fmla="*/ 0 h 6"/>
                    <a:gd name="T52" fmla="*/ 2 w 5"/>
                    <a:gd name="T53" fmla="*/ 0 h 6"/>
                    <a:gd name="T54" fmla="*/ 2 w 5"/>
                    <a:gd name="T55" fmla="*/ 0 h 6"/>
                    <a:gd name="T56" fmla="*/ 2 w 5"/>
                    <a:gd name="T57" fmla="*/ 0 h 6"/>
                    <a:gd name="T58" fmla="*/ 3 w 5"/>
                    <a:gd name="T59" fmla="*/ 0 h 6"/>
                    <a:gd name="T60" fmla="*/ 3 w 5"/>
                    <a:gd name="T61" fmla="*/ 0 h 6"/>
                    <a:gd name="T62" fmla="*/ 4 w 5"/>
                    <a:gd name="T63" fmla="*/ 0 h 6"/>
                    <a:gd name="T64" fmla="*/ 4 w 5"/>
                    <a:gd name="T65" fmla="*/ 0 h 6"/>
                    <a:gd name="T66" fmla="*/ 4 w 5"/>
                    <a:gd name="T67" fmla="*/ 0 h 6"/>
                    <a:gd name="T68" fmla="*/ 4 w 5"/>
                    <a:gd name="T69" fmla="*/ 0 h 6"/>
                    <a:gd name="T70" fmla="*/ 5 w 5"/>
                    <a:gd name="T71" fmla="*/ 0 h 6"/>
                    <a:gd name="T72" fmla="*/ 4 w 5"/>
                    <a:gd name="T73" fmla="*/ 0 h 6"/>
                    <a:gd name="T74" fmla="*/ 4 w 5"/>
                    <a:gd name="T75" fmla="*/ 0 h 6"/>
                    <a:gd name="T76" fmla="*/ 5 w 5"/>
                    <a:gd name="T77" fmla="*/ 5 h 6"/>
                    <a:gd name="T78" fmla="*/ 4 w 5"/>
                    <a:gd name="T79" fmla="*/ 5 h 6"/>
                    <a:gd name="T80" fmla="*/ 4 w 5"/>
                    <a:gd name="T81" fmla="*/ 5 h 6"/>
                    <a:gd name="T82" fmla="*/ 4 w 5"/>
                    <a:gd name="T83" fmla="*/ 6 h 6"/>
                    <a:gd name="T84" fmla="*/ 4 w 5"/>
                    <a:gd name="T85" fmla="*/ 6 h 6"/>
                    <a:gd name="T86" fmla="*/ 5 w 5"/>
                    <a:gd name="T87" fmla="*/ 5 h 6"/>
                    <a:gd name="T88" fmla="*/ 5 w 5"/>
                    <a:gd name="T89" fmla="*/ 5 h 6"/>
                    <a:gd name="T90" fmla="*/ 5 w 5"/>
                    <a:gd name="T91" fmla="*/ 6 h 6"/>
                    <a:gd name="T92" fmla="*/ 4 w 5"/>
                    <a:gd name="T93" fmla="*/ 5 h 6"/>
                    <a:gd name="T94" fmla="*/ 4 w 5"/>
                    <a:gd name="T9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 h="6">
                      <a:moveTo>
                        <a:pt x="4" y="0"/>
                      </a:moveTo>
                      <a:cubicBezTo>
                        <a:pt x="4" y="0"/>
                        <a:pt x="4" y="0"/>
                        <a:pt x="4" y="0"/>
                      </a:cubicBezTo>
                      <a:cubicBezTo>
                        <a:pt x="4" y="1"/>
                        <a:pt x="4" y="1"/>
                        <a:pt x="4" y="1"/>
                      </a:cubicBezTo>
                      <a:cubicBezTo>
                        <a:pt x="4" y="1"/>
                        <a:pt x="4" y="1"/>
                        <a:pt x="4" y="1"/>
                      </a:cubicBezTo>
                      <a:cubicBezTo>
                        <a:pt x="4" y="1"/>
                        <a:pt x="4" y="1"/>
                        <a:pt x="4" y="1"/>
                      </a:cubicBezTo>
                      <a:cubicBezTo>
                        <a:pt x="4" y="1"/>
                        <a:pt x="3" y="1"/>
                        <a:pt x="3" y="1"/>
                      </a:cubicBezTo>
                      <a:cubicBezTo>
                        <a:pt x="4" y="1"/>
                        <a:pt x="3" y="1"/>
                        <a:pt x="3" y="1"/>
                      </a:cubicBezTo>
                      <a:cubicBezTo>
                        <a:pt x="3" y="1"/>
                        <a:pt x="3" y="1"/>
                        <a:pt x="3" y="1"/>
                      </a:cubicBezTo>
                      <a:cubicBezTo>
                        <a:pt x="3" y="1"/>
                        <a:pt x="3" y="2"/>
                        <a:pt x="3" y="2"/>
                      </a:cubicBezTo>
                      <a:cubicBezTo>
                        <a:pt x="3" y="2"/>
                        <a:pt x="3" y="2"/>
                        <a:pt x="3" y="2"/>
                      </a:cubicBezTo>
                      <a:cubicBezTo>
                        <a:pt x="3" y="2"/>
                        <a:pt x="3" y="2"/>
                        <a:pt x="3" y="2"/>
                      </a:cubicBezTo>
                      <a:cubicBezTo>
                        <a:pt x="3" y="2"/>
                        <a:pt x="3" y="2"/>
                        <a:pt x="3" y="2"/>
                      </a:cubicBezTo>
                      <a:cubicBezTo>
                        <a:pt x="3" y="2"/>
                        <a:pt x="3" y="2"/>
                        <a:pt x="3" y="3"/>
                      </a:cubicBezTo>
                      <a:cubicBezTo>
                        <a:pt x="3"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3"/>
                        <a:pt x="2" y="3"/>
                      </a:cubicBezTo>
                      <a:cubicBezTo>
                        <a:pt x="2" y="3"/>
                        <a:pt x="2" y="3"/>
                        <a:pt x="2" y="3"/>
                      </a:cubicBezTo>
                      <a:cubicBezTo>
                        <a:pt x="2" y="3"/>
                        <a:pt x="2" y="3"/>
                        <a:pt x="2" y="3"/>
                      </a:cubicBezTo>
                      <a:cubicBezTo>
                        <a:pt x="2" y="3"/>
                        <a:pt x="2" y="3"/>
                        <a:pt x="2" y="3"/>
                      </a:cubicBezTo>
                      <a:cubicBezTo>
                        <a:pt x="1" y="3"/>
                        <a:pt x="1" y="3"/>
                        <a:pt x="2" y="3"/>
                      </a:cubicBezTo>
                      <a:cubicBezTo>
                        <a:pt x="2" y="3"/>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3" y="2"/>
                        <a:pt x="3"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5" y="0"/>
                      </a:cubicBezTo>
                      <a:cubicBezTo>
                        <a:pt x="5" y="0"/>
                        <a:pt x="5" y="0"/>
                        <a:pt x="5" y="0"/>
                      </a:cubicBezTo>
                      <a:cubicBezTo>
                        <a:pt x="5" y="0"/>
                        <a:pt x="5" y="0"/>
                        <a:pt x="5" y="0"/>
                      </a:cubicBezTo>
                      <a:cubicBezTo>
                        <a:pt x="5" y="0"/>
                        <a:pt x="5" y="0"/>
                        <a:pt x="5" y="0"/>
                      </a:cubicBezTo>
                      <a:cubicBezTo>
                        <a:pt x="5" y="0"/>
                        <a:pt x="5" y="0"/>
                        <a:pt x="5" y="0"/>
                      </a:cubicBezTo>
                      <a:cubicBezTo>
                        <a:pt x="5" y="0"/>
                        <a:pt x="5" y="0"/>
                        <a:pt x="4" y="0"/>
                      </a:cubicBezTo>
                      <a:cubicBezTo>
                        <a:pt x="4" y="0"/>
                        <a:pt x="4" y="0"/>
                        <a:pt x="4" y="0"/>
                      </a:cubicBezTo>
                      <a:cubicBezTo>
                        <a:pt x="5" y="0"/>
                        <a:pt x="5" y="0"/>
                        <a:pt x="4" y="0"/>
                      </a:cubicBezTo>
                      <a:cubicBezTo>
                        <a:pt x="4" y="0"/>
                        <a:pt x="4" y="0"/>
                        <a:pt x="4" y="0"/>
                      </a:cubicBezTo>
                      <a:cubicBezTo>
                        <a:pt x="4" y="0"/>
                        <a:pt x="4" y="0"/>
                        <a:pt x="4" y="0"/>
                      </a:cubicBezTo>
                      <a:close/>
                      <a:moveTo>
                        <a:pt x="5" y="5"/>
                      </a:moveTo>
                      <a:cubicBezTo>
                        <a:pt x="5" y="5"/>
                        <a:pt x="5" y="5"/>
                        <a:pt x="5" y="5"/>
                      </a:cubicBezTo>
                      <a:cubicBezTo>
                        <a:pt x="5" y="5"/>
                        <a:pt x="5" y="5"/>
                        <a:pt x="5" y="5"/>
                      </a:cubicBezTo>
                      <a:cubicBezTo>
                        <a:pt x="5" y="5"/>
                        <a:pt x="5" y="5"/>
                        <a:pt x="4" y="5"/>
                      </a:cubicBezTo>
                      <a:cubicBezTo>
                        <a:pt x="4" y="5"/>
                        <a:pt x="4" y="5"/>
                        <a:pt x="4" y="5"/>
                      </a:cubicBezTo>
                      <a:cubicBezTo>
                        <a:pt x="4" y="5"/>
                        <a:pt x="4" y="5"/>
                        <a:pt x="4" y="5"/>
                      </a:cubicBezTo>
                      <a:cubicBezTo>
                        <a:pt x="5" y="5"/>
                        <a:pt x="4" y="5"/>
                        <a:pt x="4" y="5"/>
                      </a:cubicBezTo>
                      <a:cubicBezTo>
                        <a:pt x="4" y="5"/>
                        <a:pt x="4" y="5"/>
                        <a:pt x="4" y="5"/>
                      </a:cubicBezTo>
                      <a:cubicBezTo>
                        <a:pt x="4" y="5"/>
                        <a:pt x="4" y="5"/>
                        <a:pt x="4" y="5"/>
                      </a:cubicBezTo>
                      <a:cubicBezTo>
                        <a:pt x="4" y="5"/>
                        <a:pt x="4" y="5"/>
                        <a:pt x="4" y="5"/>
                      </a:cubicBezTo>
                      <a:cubicBezTo>
                        <a:pt x="4" y="5"/>
                        <a:pt x="4" y="6"/>
                        <a:pt x="4" y="6"/>
                      </a:cubicBezTo>
                      <a:cubicBezTo>
                        <a:pt x="4" y="6"/>
                        <a:pt x="4" y="6"/>
                        <a:pt x="4" y="6"/>
                      </a:cubicBezTo>
                      <a:cubicBezTo>
                        <a:pt x="4" y="6"/>
                        <a:pt x="4" y="6"/>
                        <a:pt x="4" y="6"/>
                      </a:cubicBezTo>
                      <a:cubicBezTo>
                        <a:pt x="4" y="6"/>
                        <a:pt x="4" y="6"/>
                        <a:pt x="4" y="6"/>
                      </a:cubicBezTo>
                      <a:cubicBezTo>
                        <a:pt x="4" y="6"/>
                        <a:pt x="4" y="6"/>
                        <a:pt x="5" y="6"/>
                      </a:cubicBezTo>
                      <a:cubicBezTo>
                        <a:pt x="5" y="6"/>
                        <a:pt x="5" y="6"/>
                        <a:pt x="5" y="6"/>
                      </a:cubicBezTo>
                      <a:cubicBezTo>
                        <a:pt x="5" y="6"/>
                        <a:pt x="5" y="6"/>
                        <a:pt x="5" y="5"/>
                      </a:cubicBezTo>
                      <a:cubicBezTo>
                        <a:pt x="5" y="5"/>
                        <a:pt x="5" y="5"/>
                        <a:pt x="5" y="5"/>
                      </a:cubicBezTo>
                      <a:cubicBezTo>
                        <a:pt x="5" y="5"/>
                        <a:pt x="5" y="5"/>
                        <a:pt x="5" y="5"/>
                      </a:cubicBezTo>
                      <a:cubicBezTo>
                        <a:pt x="5" y="5"/>
                        <a:pt x="5" y="5"/>
                        <a:pt x="5" y="5"/>
                      </a:cubicBezTo>
                      <a:close/>
                      <a:moveTo>
                        <a:pt x="5" y="6"/>
                      </a:moveTo>
                      <a:cubicBezTo>
                        <a:pt x="5" y="6"/>
                        <a:pt x="5" y="6"/>
                        <a:pt x="5" y="6"/>
                      </a:cubicBezTo>
                      <a:cubicBezTo>
                        <a:pt x="5" y="6"/>
                        <a:pt x="5" y="6"/>
                        <a:pt x="5" y="6"/>
                      </a:cubicBezTo>
                      <a:cubicBezTo>
                        <a:pt x="5" y="6"/>
                        <a:pt x="5" y="6"/>
                        <a:pt x="5" y="6"/>
                      </a:cubicBezTo>
                      <a:cubicBezTo>
                        <a:pt x="5" y="6"/>
                        <a:pt x="5" y="6"/>
                        <a:pt x="5" y="6"/>
                      </a:cubicBezTo>
                      <a:close/>
                      <a:moveTo>
                        <a:pt x="4" y="5"/>
                      </a:moveTo>
                      <a:cubicBezTo>
                        <a:pt x="4" y="5"/>
                        <a:pt x="4" y="5"/>
                        <a:pt x="4" y="5"/>
                      </a:cubicBezTo>
                      <a:cubicBezTo>
                        <a:pt x="4" y="5"/>
                        <a:pt x="4" y="5"/>
                        <a:pt x="4" y="5"/>
                      </a:cubicBezTo>
                      <a:cubicBezTo>
                        <a:pt x="4" y="5"/>
                        <a:pt x="4" y="5"/>
                        <a:pt x="4" y="5"/>
                      </a:cubicBezTo>
                      <a:cubicBezTo>
                        <a:pt x="4" y="5"/>
                        <a:pt x="4" y="5"/>
                        <a:pt x="4" y="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731">
                  <a:extLst>
                    <a:ext uri="{FF2B5EF4-FFF2-40B4-BE49-F238E27FC236}">
                      <a16:creationId xmlns:a16="http://schemas.microsoft.com/office/drawing/2014/main" id="{C5231271-E7D3-47F1-B8ED-B7E89B4D4D76}"/>
                    </a:ext>
                  </a:extLst>
                </p:cNvPr>
                <p:cNvSpPr>
                  <a:spLocks/>
                </p:cNvSpPr>
                <p:nvPr/>
              </p:nvSpPr>
              <p:spPr bwMode="auto">
                <a:xfrm>
                  <a:off x="10158413" y="6211888"/>
                  <a:ext cx="133350" cy="130175"/>
                </a:xfrm>
                <a:custGeom>
                  <a:avLst/>
                  <a:gdLst>
                    <a:gd name="T0" fmla="*/ 30 w 32"/>
                    <a:gd name="T1" fmla="*/ 0 h 31"/>
                    <a:gd name="T2" fmla="*/ 29 w 32"/>
                    <a:gd name="T3" fmla="*/ 1 h 31"/>
                    <a:gd name="T4" fmla="*/ 28 w 32"/>
                    <a:gd name="T5" fmla="*/ 1 h 31"/>
                    <a:gd name="T6" fmla="*/ 27 w 32"/>
                    <a:gd name="T7" fmla="*/ 3 h 31"/>
                    <a:gd name="T8" fmla="*/ 26 w 32"/>
                    <a:gd name="T9" fmla="*/ 4 h 31"/>
                    <a:gd name="T10" fmla="*/ 25 w 32"/>
                    <a:gd name="T11" fmla="*/ 5 h 31"/>
                    <a:gd name="T12" fmla="*/ 25 w 32"/>
                    <a:gd name="T13" fmla="*/ 4 h 31"/>
                    <a:gd name="T14" fmla="*/ 24 w 32"/>
                    <a:gd name="T15" fmla="*/ 4 h 31"/>
                    <a:gd name="T16" fmla="*/ 24 w 32"/>
                    <a:gd name="T17" fmla="*/ 3 h 31"/>
                    <a:gd name="T18" fmla="*/ 23 w 32"/>
                    <a:gd name="T19" fmla="*/ 2 h 31"/>
                    <a:gd name="T20" fmla="*/ 23 w 32"/>
                    <a:gd name="T21" fmla="*/ 1 h 31"/>
                    <a:gd name="T22" fmla="*/ 22 w 32"/>
                    <a:gd name="T23" fmla="*/ 2 h 31"/>
                    <a:gd name="T24" fmla="*/ 21 w 32"/>
                    <a:gd name="T25" fmla="*/ 3 h 31"/>
                    <a:gd name="T26" fmla="*/ 21 w 32"/>
                    <a:gd name="T27" fmla="*/ 4 h 31"/>
                    <a:gd name="T28" fmla="*/ 19 w 32"/>
                    <a:gd name="T29" fmla="*/ 5 h 31"/>
                    <a:gd name="T30" fmla="*/ 18 w 32"/>
                    <a:gd name="T31" fmla="*/ 6 h 31"/>
                    <a:gd name="T32" fmla="*/ 17 w 32"/>
                    <a:gd name="T33" fmla="*/ 7 h 31"/>
                    <a:gd name="T34" fmla="*/ 16 w 32"/>
                    <a:gd name="T35" fmla="*/ 9 h 31"/>
                    <a:gd name="T36" fmla="*/ 15 w 32"/>
                    <a:gd name="T37" fmla="*/ 9 h 31"/>
                    <a:gd name="T38" fmla="*/ 13 w 32"/>
                    <a:gd name="T39" fmla="*/ 9 h 31"/>
                    <a:gd name="T40" fmla="*/ 11 w 32"/>
                    <a:gd name="T41" fmla="*/ 11 h 31"/>
                    <a:gd name="T42" fmla="*/ 9 w 32"/>
                    <a:gd name="T43" fmla="*/ 13 h 31"/>
                    <a:gd name="T44" fmla="*/ 8 w 32"/>
                    <a:gd name="T45" fmla="*/ 14 h 31"/>
                    <a:gd name="T46" fmla="*/ 6 w 32"/>
                    <a:gd name="T47" fmla="*/ 15 h 31"/>
                    <a:gd name="T48" fmla="*/ 5 w 32"/>
                    <a:gd name="T49" fmla="*/ 15 h 31"/>
                    <a:gd name="T50" fmla="*/ 4 w 32"/>
                    <a:gd name="T51" fmla="*/ 16 h 31"/>
                    <a:gd name="T52" fmla="*/ 3 w 32"/>
                    <a:gd name="T53" fmla="*/ 17 h 31"/>
                    <a:gd name="T54" fmla="*/ 2 w 32"/>
                    <a:gd name="T55" fmla="*/ 19 h 31"/>
                    <a:gd name="T56" fmla="*/ 1 w 32"/>
                    <a:gd name="T57" fmla="*/ 20 h 31"/>
                    <a:gd name="T58" fmla="*/ 0 w 32"/>
                    <a:gd name="T59" fmla="*/ 22 h 31"/>
                    <a:gd name="T60" fmla="*/ 0 w 32"/>
                    <a:gd name="T61" fmla="*/ 24 h 31"/>
                    <a:gd name="T62" fmla="*/ 1 w 32"/>
                    <a:gd name="T63" fmla="*/ 26 h 31"/>
                    <a:gd name="T64" fmla="*/ 3 w 32"/>
                    <a:gd name="T65" fmla="*/ 26 h 31"/>
                    <a:gd name="T66" fmla="*/ 5 w 32"/>
                    <a:gd name="T67" fmla="*/ 29 h 31"/>
                    <a:gd name="T68" fmla="*/ 6 w 32"/>
                    <a:gd name="T69" fmla="*/ 30 h 31"/>
                    <a:gd name="T70" fmla="*/ 7 w 32"/>
                    <a:gd name="T71" fmla="*/ 30 h 31"/>
                    <a:gd name="T72" fmla="*/ 8 w 32"/>
                    <a:gd name="T73" fmla="*/ 29 h 31"/>
                    <a:gd name="T74" fmla="*/ 11 w 32"/>
                    <a:gd name="T75" fmla="*/ 29 h 31"/>
                    <a:gd name="T76" fmla="*/ 12 w 32"/>
                    <a:gd name="T77" fmla="*/ 27 h 31"/>
                    <a:gd name="T78" fmla="*/ 12 w 32"/>
                    <a:gd name="T79" fmla="*/ 23 h 31"/>
                    <a:gd name="T80" fmla="*/ 18 w 32"/>
                    <a:gd name="T81" fmla="*/ 19 h 31"/>
                    <a:gd name="T82" fmla="*/ 21 w 32"/>
                    <a:gd name="T83" fmla="*/ 17 h 31"/>
                    <a:gd name="T84" fmla="*/ 22 w 32"/>
                    <a:gd name="T85" fmla="*/ 17 h 31"/>
                    <a:gd name="T86" fmla="*/ 21 w 32"/>
                    <a:gd name="T87" fmla="*/ 18 h 31"/>
                    <a:gd name="T88" fmla="*/ 23 w 32"/>
                    <a:gd name="T89" fmla="*/ 18 h 31"/>
                    <a:gd name="T90" fmla="*/ 24 w 32"/>
                    <a:gd name="T91" fmla="*/ 18 h 31"/>
                    <a:gd name="T92" fmla="*/ 24 w 32"/>
                    <a:gd name="T93" fmla="*/ 18 h 31"/>
                    <a:gd name="T94" fmla="*/ 26 w 32"/>
                    <a:gd name="T95" fmla="*/ 17 h 31"/>
                    <a:gd name="T96" fmla="*/ 24 w 32"/>
                    <a:gd name="T97" fmla="*/ 16 h 31"/>
                    <a:gd name="T98" fmla="*/ 24 w 32"/>
                    <a:gd name="T99" fmla="*/ 16 h 31"/>
                    <a:gd name="T100" fmla="*/ 23 w 32"/>
                    <a:gd name="T101" fmla="*/ 16 h 31"/>
                    <a:gd name="T102" fmla="*/ 22 w 32"/>
                    <a:gd name="T103" fmla="*/ 16 h 31"/>
                    <a:gd name="T104" fmla="*/ 23 w 32"/>
                    <a:gd name="T105" fmla="*/ 16 h 31"/>
                    <a:gd name="T106" fmla="*/ 23 w 32"/>
                    <a:gd name="T107" fmla="*/ 14 h 31"/>
                    <a:gd name="T108" fmla="*/ 23 w 32"/>
                    <a:gd name="T109" fmla="*/ 13 h 31"/>
                    <a:gd name="T110" fmla="*/ 25 w 32"/>
                    <a:gd name="T111" fmla="*/ 11 h 31"/>
                    <a:gd name="T112" fmla="*/ 27 w 32"/>
                    <a:gd name="T113" fmla="*/ 9 h 31"/>
                    <a:gd name="T114" fmla="*/ 28 w 32"/>
                    <a:gd name="T115" fmla="*/ 6 h 31"/>
                    <a:gd name="T116" fmla="*/ 30 w 32"/>
                    <a:gd name="T117" fmla="*/ 4 h 31"/>
                    <a:gd name="T118" fmla="*/ 30 w 32"/>
                    <a:gd name="T119" fmla="*/ 3 h 31"/>
                    <a:gd name="T120" fmla="*/ 32 w 32"/>
                    <a:gd name="T1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31">
                      <a:moveTo>
                        <a:pt x="31" y="0"/>
                      </a:moveTo>
                      <a:cubicBezTo>
                        <a:pt x="31" y="0"/>
                        <a:pt x="31" y="0"/>
                        <a:pt x="31" y="0"/>
                      </a:cubicBezTo>
                      <a:cubicBezTo>
                        <a:pt x="31" y="0"/>
                        <a:pt x="31" y="0"/>
                        <a:pt x="31" y="0"/>
                      </a:cubicBezTo>
                      <a:cubicBezTo>
                        <a:pt x="31" y="0"/>
                        <a:pt x="30" y="0"/>
                        <a:pt x="30" y="0"/>
                      </a:cubicBezTo>
                      <a:cubicBezTo>
                        <a:pt x="30" y="0"/>
                        <a:pt x="30" y="0"/>
                        <a:pt x="30" y="0"/>
                      </a:cubicBezTo>
                      <a:cubicBezTo>
                        <a:pt x="30" y="0"/>
                        <a:pt x="30" y="0"/>
                        <a:pt x="30" y="0"/>
                      </a:cubicBezTo>
                      <a:cubicBezTo>
                        <a:pt x="30" y="0"/>
                        <a:pt x="30" y="0"/>
                        <a:pt x="30" y="0"/>
                      </a:cubicBezTo>
                      <a:cubicBezTo>
                        <a:pt x="30" y="0"/>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2"/>
                        <a:pt x="28" y="2"/>
                        <a:pt x="28" y="2"/>
                      </a:cubicBezTo>
                      <a:cubicBezTo>
                        <a:pt x="28" y="2"/>
                        <a:pt x="28" y="2"/>
                        <a:pt x="28" y="2"/>
                      </a:cubicBezTo>
                      <a:cubicBezTo>
                        <a:pt x="28" y="2"/>
                        <a:pt x="28" y="2"/>
                        <a:pt x="28" y="2"/>
                      </a:cubicBezTo>
                      <a:cubicBezTo>
                        <a:pt x="27" y="3"/>
                        <a:pt x="27" y="3"/>
                        <a:pt x="27" y="3"/>
                      </a:cubicBezTo>
                      <a:cubicBezTo>
                        <a:pt x="27" y="3"/>
                        <a:pt x="27" y="3"/>
                        <a:pt x="27" y="3"/>
                      </a:cubicBezTo>
                      <a:cubicBezTo>
                        <a:pt x="27" y="3"/>
                        <a:pt x="26" y="4"/>
                        <a:pt x="26" y="4"/>
                      </a:cubicBezTo>
                      <a:cubicBezTo>
                        <a:pt x="26" y="4"/>
                        <a:pt x="26" y="4"/>
                        <a:pt x="26" y="4"/>
                      </a:cubicBezTo>
                      <a:cubicBezTo>
                        <a:pt x="26" y="4"/>
                        <a:pt x="26" y="4"/>
                        <a:pt x="26" y="4"/>
                      </a:cubicBezTo>
                      <a:cubicBezTo>
                        <a:pt x="26" y="4"/>
                        <a:pt x="26" y="4"/>
                        <a:pt x="26" y="4"/>
                      </a:cubicBezTo>
                      <a:cubicBezTo>
                        <a:pt x="26" y="4"/>
                        <a:pt x="26" y="5"/>
                        <a:pt x="26" y="5"/>
                      </a:cubicBezTo>
                      <a:cubicBezTo>
                        <a:pt x="26" y="5"/>
                        <a:pt x="25" y="5"/>
                        <a:pt x="25" y="5"/>
                      </a:cubicBezTo>
                      <a:cubicBezTo>
                        <a:pt x="25" y="5"/>
                        <a:pt x="25" y="5"/>
                        <a:pt x="25" y="5"/>
                      </a:cubicBezTo>
                      <a:cubicBezTo>
                        <a:pt x="25" y="5"/>
                        <a:pt x="25" y="5"/>
                        <a:pt x="25" y="5"/>
                      </a:cubicBezTo>
                      <a:cubicBezTo>
                        <a:pt x="25" y="5"/>
                        <a:pt x="25" y="5"/>
                        <a:pt x="25" y="5"/>
                      </a:cubicBezTo>
                      <a:cubicBezTo>
                        <a:pt x="25" y="5"/>
                        <a:pt x="24" y="5"/>
                        <a:pt x="24" y="5"/>
                      </a:cubicBezTo>
                      <a:cubicBezTo>
                        <a:pt x="24" y="5"/>
                        <a:pt x="25" y="4"/>
                        <a:pt x="25" y="4"/>
                      </a:cubicBezTo>
                      <a:cubicBezTo>
                        <a:pt x="25" y="4"/>
                        <a:pt x="25" y="4"/>
                        <a:pt x="25" y="4"/>
                      </a:cubicBezTo>
                      <a:cubicBezTo>
                        <a:pt x="25" y="4"/>
                        <a:pt x="24" y="4"/>
                        <a:pt x="24" y="4"/>
                      </a:cubicBezTo>
                      <a:cubicBezTo>
                        <a:pt x="24" y="4"/>
                        <a:pt x="24" y="4"/>
                        <a:pt x="24" y="4"/>
                      </a:cubicBezTo>
                      <a:cubicBezTo>
                        <a:pt x="24" y="4"/>
                        <a:pt x="24" y="4"/>
                        <a:pt x="24" y="4"/>
                      </a:cubicBezTo>
                      <a:cubicBezTo>
                        <a:pt x="24" y="4"/>
                        <a:pt x="24" y="4"/>
                        <a:pt x="24" y="3"/>
                      </a:cubicBezTo>
                      <a:cubicBezTo>
                        <a:pt x="24" y="3"/>
                        <a:pt x="24" y="3"/>
                        <a:pt x="24" y="3"/>
                      </a:cubicBezTo>
                      <a:cubicBezTo>
                        <a:pt x="24" y="3"/>
                        <a:pt x="24" y="3"/>
                        <a:pt x="24" y="3"/>
                      </a:cubicBezTo>
                      <a:cubicBezTo>
                        <a:pt x="24" y="4"/>
                        <a:pt x="24" y="3"/>
                        <a:pt x="24" y="3"/>
                      </a:cubicBezTo>
                      <a:cubicBezTo>
                        <a:pt x="23" y="3"/>
                        <a:pt x="23" y="3"/>
                        <a:pt x="23" y="3"/>
                      </a:cubicBezTo>
                      <a:cubicBezTo>
                        <a:pt x="23" y="3"/>
                        <a:pt x="24" y="3"/>
                        <a:pt x="24" y="3"/>
                      </a:cubicBezTo>
                      <a:cubicBezTo>
                        <a:pt x="24" y="3"/>
                        <a:pt x="23" y="3"/>
                        <a:pt x="23" y="3"/>
                      </a:cubicBezTo>
                      <a:cubicBezTo>
                        <a:pt x="23" y="3"/>
                        <a:pt x="23" y="2"/>
                        <a:pt x="23" y="2"/>
                      </a:cubicBezTo>
                      <a:cubicBezTo>
                        <a:pt x="23" y="2"/>
                        <a:pt x="23" y="2"/>
                        <a:pt x="23" y="2"/>
                      </a:cubicBezTo>
                      <a:cubicBezTo>
                        <a:pt x="23" y="2"/>
                        <a:pt x="23" y="2"/>
                        <a:pt x="23" y="2"/>
                      </a:cubicBezTo>
                      <a:cubicBezTo>
                        <a:pt x="23" y="2"/>
                        <a:pt x="23" y="2"/>
                        <a:pt x="23" y="2"/>
                      </a:cubicBezTo>
                      <a:cubicBezTo>
                        <a:pt x="23" y="2"/>
                        <a:pt x="23" y="1"/>
                        <a:pt x="23" y="1"/>
                      </a:cubicBezTo>
                      <a:cubicBezTo>
                        <a:pt x="23" y="1"/>
                        <a:pt x="22" y="1"/>
                        <a:pt x="22" y="1"/>
                      </a:cubicBezTo>
                      <a:cubicBezTo>
                        <a:pt x="22" y="1"/>
                        <a:pt x="22" y="1"/>
                        <a:pt x="22" y="1"/>
                      </a:cubicBezTo>
                      <a:cubicBezTo>
                        <a:pt x="22" y="2"/>
                        <a:pt x="22" y="2"/>
                        <a:pt x="22" y="2"/>
                      </a:cubicBezTo>
                      <a:cubicBezTo>
                        <a:pt x="22" y="2"/>
                        <a:pt x="22" y="2"/>
                        <a:pt x="22"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4"/>
                        <a:pt x="21" y="4"/>
                      </a:cubicBezTo>
                      <a:cubicBezTo>
                        <a:pt x="21" y="4"/>
                        <a:pt x="21" y="4"/>
                        <a:pt x="21" y="4"/>
                      </a:cubicBezTo>
                      <a:cubicBezTo>
                        <a:pt x="21" y="4"/>
                        <a:pt x="20" y="4"/>
                        <a:pt x="20" y="4"/>
                      </a:cubicBezTo>
                      <a:cubicBezTo>
                        <a:pt x="20" y="4"/>
                        <a:pt x="20" y="4"/>
                        <a:pt x="20" y="4"/>
                      </a:cubicBezTo>
                      <a:cubicBezTo>
                        <a:pt x="20" y="4"/>
                        <a:pt x="20" y="5"/>
                        <a:pt x="20" y="5"/>
                      </a:cubicBezTo>
                      <a:cubicBezTo>
                        <a:pt x="19" y="5"/>
                        <a:pt x="19" y="5"/>
                        <a:pt x="19" y="5"/>
                      </a:cubicBezTo>
                      <a:cubicBezTo>
                        <a:pt x="19" y="5"/>
                        <a:pt x="19" y="5"/>
                        <a:pt x="19" y="5"/>
                      </a:cubicBezTo>
                      <a:cubicBezTo>
                        <a:pt x="19" y="5"/>
                        <a:pt x="19" y="5"/>
                        <a:pt x="19" y="5"/>
                      </a:cubicBezTo>
                      <a:cubicBezTo>
                        <a:pt x="18" y="6"/>
                        <a:pt x="18" y="6"/>
                        <a:pt x="18" y="6"/>
                      </a:cubicBezTo>
                      <a:cubicBezTo>
                        <a:pt x="18" y="6"/>
                        <a:pt x="18" y="6"/>
                        <a:pt x="18" y="6"/>
                      </a:cubicBezTo>
                      <a:cubicBezTo>
                        <a:pt x="18" y="6"/>
                        <a:pt x="18" y="6"/>
                        <a:pt x="18" y="6"/>
                      </a:cubicBezTo>
                      <a:cubicBezTo>
                        <a:pt x="17" y="6"/>
                        <a:pt x="17" y="6"/>
                        <a:pt x="17" y="6"/>
                      </a:cubicBezTo>
                      <a:cubicBezTo>
                        <a:pt x="17" y="6"/>
                        <a:pt x="17" y="7"/>
                        <a:pt x="17" y="7"/>
                      </a:cubicBezTo>
                      <a:cubicBezTo>
                        <a:pt x="17" y="7"/>
                        <a:pt x="17" y="7"/>
                        <a:pt x="17" y="7"/>
                      </a:cubicBezTo>
                      <a:cubicBezTo>
                        <a:pt x="17" y="8"/>
                        <a:pt x="17" y="8"/>
                        <a:pt x="17" y="8"/>
                      </a:cubicBezTo>
                      <a:cubicBezTo>
                        <a:pt x="16" y="8"/>
                        <a:pt x="16" y="8"/>
                        <a:pt x="16" y="8"/>
                      </a:cubicBezTo>
                      <a:cubicBezTo>
                        <a:pt x="16" y="8"/>
                        <a:pt x="16" y="8"/>
                        <a:pt x="16" y="8"/>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4" y="9"/>
                        <a:pt x="14" y="9"/>
                        <a:pt x="14" y="9"/>
                      </a:cubicBezTo>
                      <a:cubicBezTo>
                        <a:pt x="13" y="9"/>
                        <a:pt x="13" y="9"/>
                        <a:pt x="13" y="9"/>
                      </a:cubicBezTo>
                      <a:cubicBezTo>
                        <a:pt x="13" y="9"/>
                        <a:pt x="13" y="9"/>
                        <a:pt x="13" y="9"/>
                      </a:cubicBezTo>
                      <a:cubicBezTo>
                        <a:pt x="13" y="9"/>
                        <a:pt x="13" y="9"/>
                        <a:pt x="13" y="9"/>
                      </a:cubicBezTo>
                      <a:cubicBezTo>
                        <a:pt x="12" y="10"/>
                        <a:pt x="12" y="10"/>
                        <a:pt x="12" y="10"/>
                      </a:cubicBezTo>
                      <a:cubicBezTo>
                        <a:pt x="12" y="11"/>
                        <a:pt x="12" y="11"/>
                        <a:pt x="12" y="11"/>
                      </a:cubicBezTo>
                      <a:cubicBezTo>
                        <a:pt x="12" y="11"/>
                        <a:pt x="12" y="11"/>
                        <a:pt x="12" y="11"/>
                      </a:cubicBezTo>
                      <a:cubicBezTo>
                        <a:pt x="11" y="11"/>
                        <a:pt x="11" y="11"/>
                        <a:pt x="11" y="11"/>
                      </a:cubicBezTo>
                      <a:cubicBezTo>
                        <a:pt x="10" y="12"/>
                        <a:pt x="10" y="12"/>
                        <a:pt x="10" y="12"/>
                      </a:cubicBezTo>
                      <a:cubicBezTo>
                        <a:pt x="10" y="12"/>
                        <a:pt x="10" y="12"/>
                        <a:pt x="10" y="12"/>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4"/>
                        <a:pt x="8" y="14"/>
                        <a:pt x="8" y="14"/>
                      </a:cubicBezTo>
                      <a:cubicBezTo>
                        <a:pt x="7" y="14"/>
                        <a:pt x="7" y="14"/>
                        <a:pt x="7" y="14"/>
                      </a:cubicBezTo>
                      <a:cubicBezTo>
                        <a:pt x="7" y="14"/>
                        <a:pt x="7" y="14"/>
                        <a:pt x="7" y="14"/>
                      </a:cubicBezTo>
                      <a:cubicBezTo>
                        <a:pt x="7" y="14"/>
                        <a:pt x="7" y="14"/>
                        <a:pt x="6" y="14"/>
                      </a:cubicBezTo>
                      <a:cubicBezTo>
                        <a:pt x="6" y="14"/>
                        <a:pt x="6" y="15"/>
                        <a:pt x="6" y="15"/>
                      </a:cubicBezTo>
                      <a:cubicBezTo>
                        <a:pt x="6" y="15"/>
                        <a:pt x="6" y="15"/>
                        <a:pt x="6" y="15"/>
                      </a:cubicBezTo>
                      <a:cubicBezTo>
                        <a:pt x="5" y="15"/>
                        <a:pt x="5" y="15"/>
                        <a:pt x="5" y="15"/>
                      </a:cubicBezTo>
                      <a:cubicBezTo>
                        <a:pt x="5" y="15"/>
                        <a:pt x="5" y="15"/>
                        <a:pt x="5" y="15"/>
                      </a:cubicBezTo>
                      <a:cubicBezTo>
                        <a:pt x="5" y="15"/>
                        <a:pt x="5" y="15"/>
                        <a:pt x="5" y="15"/>
                      </a:cubicBezTo>
                      <a:cubicBezTo>
                        <a:pt x="5" y="15"/>
                        <a:pt x="4" y="15"/>
                        <a:pt x="4" y="15"/>
                      </a:cubicBezTo>
                      <a:cubicBezTo>
                        <a:pt x="4" y="16"/>
                        <a:pt x="4" y="16"/>
                        <a:pt x="4" y="16"/>
                      </a:cubicBezTo>
                      <a:cubicBezTo>
                        <a:pt x="4" y="16"/>
                        <a:pt x="4" y="16"/>
                        <a:pt x="4" y="16"/>
                      </a:cubicBezTo>
                      <a:cubicBezTo>
                        <a:pt x="4" y="16"/>
                        <a:pt x="4" y="16"/>
                        <a:pt x="4" y="16"/>
                      </a:cubicBezTo>
                      <a:cubicBezTo>
                        <a:pt x="4" y="17"/>
                        <a:pt x="4" y="17"/>
                        <a:pt x="4" y="17"/>
                      </a:cubicBezTo>
                      <a:cubicBezTo>
                        <a:pt x="3" y="17"/>
                        <a:pt x="3" y="17"/>
                        <a:pt x="3" y="17"/>
                      </a:cubicBezTo>
                      <a:cubicBezTo>
                        <a:pt x="3" y="17"/>
                        <a:pt x="3" y="17"/>
                        <a:pt x="3" y="17"/>
                      </a:cubicBezTo>
                      <a:cubicBezTo>
                        <a:pt x="3" y="17"/>
                        <a:pt x="3" y="17"/>
                        <a:pt x="3" y="17"/>
                      </a:cubicBezTo>
                      <a:cubicBezTo>
                        <a:pt x="3" y="17"/>
                        <a:pt x="3" y="18"/>
                        <a:pt x="3" y="18"/>
                      </a:cubicBezTo>
                      <a:cubicBezTo>
                        <a:pt x="3" y="18"/>
                        <a:pt x="3" y="18"/>
                        <a:pt x="3" y="18"/>
                      </a:cubicBezTo>
                      <a:cubicBezTo>
                        <a:pt x="2" y="18"/>
                        <a:pt x="2" y="18"/>
                        <a:pt x="2" y="18"/>
                      </a:cubicBezTo>
                      <a:cubicBezTo>
                        <a:pt x="2" y="19"/>
                        <a:pt x="2" y="19"/>
                        <a:pt x="2"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0" y="22"/>
                        <a:pt x="0" y="22"/>
                        <a:pt x="0" y="22"/>
                      </a:cubicBezTo>
                      <a:cubicBezTo>
                        <a:pt x="0" y="22"/>
                        <a:pt x="0" y="22"/>
                        <a:pt x="0" y="22"/>
                      </a:cubicBezTo>
                      <a:cubicBezTo>
                        <a:pt x="0" y="22"/>
                        <a:pt x="0" y="22"/>
                        <a:pt x="0" y="22"/>
                      </a:cubicBezTo>
                      <a:cubicBezTo>
                        <a:pt x="0" y="23"/>
                        <a:pt x="0" y="23"/>
                        <a:pt x="0" y="23"/>
                      </a:cubicBezTo>
                      <a:cubicBezTo>
                        <a:pt x="0" y="24"/>
                        <a:pt x="0" y="24"/>
                        <a:pt x="0" y="24"/>
                      </a:cubicBezTo>
                      <a:cubicBezTo>
                        <a:pt x="0" y="24"/>
                        <a:pt x="0" y="24"/>
                        <a:pt x="0" y="24"/>
                      </a:cubicBezTo>
                      <a:cubicBezTo>
                        <a:pt x="1" y="24"/>
                        <a:pt x="1" y="24"/>
                        <a:pt x="1" y="24"/>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2" y="26"/>
                        <a:pt x="2" y="26"/>
                        <a:pt x="2" y="26"/>
                      </a:cubicBezTo>
                      <a:cubicBezTo>
                        <a:pt x="3" y="26"/>
                        <a:pt x="3" y="26"/>
                        <a:pt x="3" y="26"/>
                      </a:cubicBezTo>
                      <a:cubicBezTo>
                        <a:pt x="3" y="26"/>
                        <a:pt x="3" y="26"/>
                        <a:pt x="3" y="26"/>
                      </a:cubicBezTo>
                      <a:cubicBezTo>
                        <a:pt x="3" y="28"/>
                        <a:pt x="3" y="28"/>
                        <a:pt x="3" y="28"/>
                      </a:cubicBezTo>
                      <a:cubicBezTo>
                        <a:pt x="4" y="29"/>
                        <a:pt x="4" y="29"/>
                        <a:pt x="4" y="29"/>
                      </a:cubicBezTo>
                      <a:cubicBezTo>
                        <a:pt x="5" y="29"/>
                        <a:pt x="5" y="29"/>
                        <a:pt x="5" y="29"/>
                      </a:cubicBezTo>
                      <a:cubicBezTo>
                        <a:pt x="5" y="29"/>
                        <a:pt x="5" y="29"/>
                        <a:pt x="5" y="29"/>
                      </a:cubicBezTo>
                      <a:cubicBezTo>
                        <a:pt x="6" y="29"/>
                        <a:pt x="6" y="29"/>
                        <a:pt x="6" y="29"/>
                      </a:cubicBezTo>
                      <a:cubicBezTo>
                        <a:pt x="6" y="30"/>
                        <a:pt x="6" y="30"/>
                        <a:pt x="6" y="30"/>
                      </a:cubicBezTo>
                      <a:cubicBezTo>
                        <a:pt x="6" y="30"/>
                        <a:pt x="6" y="30"/>
                        <a:pt x="6" y="30"/>
                      </a:cubicBezTo>
                      <a:cubicBezTo>
                        <a:pt x="6" y="30"/>
                        <a:pt x="6" y="30"/>
                        <a:pt x="6" y="30"/>
                      </a:cubicBezTo>
                      <a:cubicBezTo>
                        <a:pt x="6" y="30"/>
                        <a:pt x="6" y="31"/>
                        <a:pt x="6" y="31"/>
                      </a:cubicBezTo>
                      <a:cubicBezTo>
                        <a:pt x="6" y="31"/>
                        <a:pt x="6" y="31"/>
                        <a:pt x="6" y="31"/>
                      </a:cubicBezTo>
                      <a:cubicBezTo>
                        <a:pt x="7" y="30"/>
                        <a:pt x="7" y="30"/>
                        <a:pt x="7" y="30"/>
                      </a:cubicBezTo>
                      <a:cubicBezTo>
                        <a:pt x="7" y="30"/>
                        <a:pt x="7" y="30"/>
                        <a:pt x="7" y="30"/>
                      </a:cubicBezTo>
                      <a:cubicBezTo>
                        <a:pt x="8" y="30"/>
                        <a:pt x="8" y="30"/>
                        <a:pt x="8" y="30"/>
                      </a:cubicBezTo>
                      <a:cubicBezTo>
                        <a:pt x="8" y="29"/>
                        <a:pt x="8" y="29"/>
                        <a:pt x="8" y="29"/>
                      </a:cubicBezTo>
                      <a:cubicBezTo>
                        <a:pt x="8" y="29"/>
                        <a:pt x="8" y="29"/>
                        <a:pt x="8" y="29"/>
                      </a:cubicBezTo>
                      <a:cubicBezTo>
                        <a:pt x="8" y="29"/>
                        <a:pt x="9" y="29"/>
                        <a:pt x="9" y="29"/>
                      </a:cubicBezTo>
                      <a:cubicBezTo>
                        <a:pt x="9" y="29"/>
                        <a:pt x="9" y="29"/>
                        <a:pt x="9" y="29"/>
                      </a:cubicBezTo>
                      <a:cubicBezTo>
                        <a:pt x="10" y="29"/>
                        <a:pt x="10" y="29"/>
                        <a:pt x="10" y="29"/>
                      </a:cubicBezTo>
                      <a:cubicBezTo>
                        <a:pt x="11" y="29"/>
                        <a:pt x="11" y="29"/>
                        <a:pt x="11" y="29"/>
                      </a:cubicBezTo>
                      <a:cubicBezTo>
                        <a:pt x="12" y="29"/>
                        <a:pt x="12" y="29"/>
                        <a:pt x="12" y="29"/>
                      </a:cubicBezTo>
                      <a:cubicBezTo>
                        <a:pt x="12" y="28"/>
                        <a:pt x="12" y="28"/>
                        <a:pt x="12" y="27"/>
                      </a:cubicBezTo>
                      <a:cubicBezTo>
                        <a:pt x="12" y="27"/>
                        <a:pt x="12" y="27"/>
                        <a:pt x="12" y="27"/>
                      </a:cubicBezTo>
                      <a:cubicBezTo>
                        <a:pt x="11" y="27"/>
                        <a:pt x="11" y="27"/>
                        <a:pt x="12" y="27"/>
                      </a:cubicBezTo>
                      <a:cubicBezTo>
                        <a:pt x="12" y="27"/>
                        <a:pt x="12" y="26"/>
                        <a:pt x="12" y="26"/>
                      </a:cubicBezTo>
                      <a:cubicBezTo>
                        <a:pt x="12" y="26"/>
                        <a:pt x="12" y="25"/>
                        <a:pt x="12" y="25"/>
                      </a:cubicBezTo>
                      <a:cubicBezTo>
                        <a:pt x="12" y="24"/>
                        <a:pt x="12" y="24"/>
                        <a:pt x="12" y="24"/>
                      </a:cubicBezTo>
                      <a:cubicBezTo>
                        <a:pt x="12" y="23"/>
                        <a:pt x="12" y="23"/>
                        <a:pt x="12" y="23"/>
                      </a:cubicBezTo>
                      <a:cubicBezTo>
                        <a:pt x="12" y="23"/>
                        <a:pt x="12" y="23"/>
                        <a:pt x="13" y="23"/>
                      </a:cubicBezTo>
                      <a:cubicBezTo>
                        <a:pt x="13" y="22"/>
                        <a:pt x="14" y="22"/>
                        <a:pt x="14" y="22"/>
                      </a:cubicBezTo>
                      <a:cubicBezTo>
                        <a:pt x="15" y="21"/>
                        <a:pt x="15" y="21"/>
                        <a:pt x="16" y="21"/>
                      </a:cubicBezTo>
                      <a:cubicBezTo>
                        <a:pt x="16" y="20"/>
                        <a:pt x="17" y="20"/>
                        <a:pt x="18" y="19"/>
                      </a:cubicBezTo>
                      <a:cubicBezTo>
                        <a:pt x="19" y="19"/>
                        <a:pt x="19" y="19"/>
                        <a:pt x="20" y="18"/>
                      </a:cubicBezTo>
                      <a:cubicBezTo>
                        <a:pt x="20" y="18"/>
                        <a:pt x="20" y="18"/>
                        <a:pt x="20" y="18"/>
                      </a:cubicBezTo>
                      <a:cubicBezTo>
                        <a:pt x="20" y="18"/>
                        <a:pt x="20" y="17"/>
                        <a:pt x="20" y="17"/>
                      </a:cubicBezTo>
                      <a:cubicBezTo>
                        <a:pt x="21" y="17"/>
                        <a:pt x="21" y="17"/>
                        <a:pt x="21" y="17"/>
                      </a:cubicBezTo>
                      <a:cubicBezTo>
                        <a:pt x="21" y="17"/>
                        <a:pt x="21" y="17"/>
                        <a:pt x="21" y="17"/>
                      </a:cubicBezTo>
                      <a:cubicBezTo>
                        <a:pt x="21" y="17"/>
                        <a:pt x="21" y="17"/>
                        <a:pt x="21" y="17"/>
                      </a:cubicBezTo>
                      <a:cubicBezTo>
                        <a:pt x="21" y="17"/>
                        <a:pt x="22" y="18"/>
                        <a:pt x="22" y="17"/>
                      </a:cubicBezTo>
                      <a:cubicBezTo>
                        <a:pt x="22" y="17"/>
                        <a:pt x="22" y="17"/>
                        <a:pt x="22" y="17"/>
                      </a:cubicBezTo>
                      <a:cubicBezTo>
                        <a:pt x="22" y="17"/>
                        <a:pt x="22" y="18"/>
                        <a:pt x="22" y="18"/>
                      </a:cubicBezTo>
                      <a:cubicBezTo>
                        <a:pt x="22" y="18"/>
                        <a:pt x="22" y="18"/>
                        <a:pt x="22" y="18"/>
                      </a:cubicBezTo>
                      <a:cubicBezTo>
                        <a:pt x="22" y="18"/>
                        <a:pt x="21" y="18"/>
                        <a:pt x="21" y="18"/>
                      </a:cubicBezTo>
                      <a:cubicBezTo>
                        <a:pt x="21" y="18"/>
                        <a:pt x="20" y="18"/>
                        <a:pt x="21" y="18"/>
                      </a:cubicBezTo>
                      <a:cubicBezTo>
                        <a:pt x="21" y="18"/>
                        <a:pt x="21" y="18"/>
                        <a:pt x="21" y="18"/>
                      </a:cubicBezTo>
                      <a:cubicBezTo>
                        <a:pt x="22" y="18"/>
                        <a:pt x="22" y="18"/>
                        <a:pt x="23" y="18"/>
                      </a:cubicBezTo>
                      <a:cubicBezTo>
                        <a:pt x="23" y="18"/>
                        <a:pt x="23" y="18"/>
                        <a:pt x="23" y="18"/>
                      </a:cubicBezTo>
                      <a:cubicBezTo>
                        <a:pt x="23" y="18"/>
                        <a:pt x="23" y="18"/>
                        <a:pt x="23" y="18"/>
                      </a:cubicBezTo>
                      <a:cubicBezTo>
                        <a:pt x="23" y="18"/>
                        <a:pt x="23" y="18"/>
                        <a:pt x="23" y="19"/>
                      </a:cubicBezTo>
                      <a:cubicBezTo>
                        <a:pt x="24" y="19"/>
                        <a:pt x="24" y="19"/>
                        <a:pt x="24" y="19"/>
                      </a:cubicBezTo>
                      <a:cubicBezTo>
                        <a:pt x="24" y="19"/>
                        <a:pt x="24" y="19"/>
                        <a:pt x="24" y="19"/>
                      </a:cubicBezTo>
                      <a:cubicBezTo>
                        <a:pt x="24" y="19"/>
                        <a:pt x="24" y="19"/>
                        <a:pt x="24" y="18"/>
                      </a:cubicBezTo>
                      <a:cubicBezTo>
                        <a:pt x="24" y="18"/>
                        <a:pt x="24" y="18"/>
                        <a:pt x="24" y="18"/>
                      </a:cubicBezTo>
                      <a:cubicBezTo>
                        <a:pt x="24" y="18"/>
                        <a:pt x="24" y="18"/>
                        <a:pt x="24" y="17"/>
                      </a:cubicBezTo>
                      <a:cubicBezTo>
                        <a:pt x="24" y="18"/>
                        <a:pt x="24" y="18"/>
                        <a:pt x="24" y="18"/>
                      </a:cubicBezTo>
                      <a:cubicBezTo>
                        <a:pt x="24" y="18"/>
                        <a:pt x="24" y="18"/>
                        <a:pt x="24" y="18"/>
                      </a:cubicBezTo>
                      <a:cubicBezTo>
                        <a:pt x="24" y="19"/>
                        <a:pt x="25" y="19"/>
                        <a:pt x="25" y="19"/>
                      </a:cubicBezTo>
                      <a:cubicBezTo>
                        <a:pt x="25" y="18"/>
                        <a:pt x="25" y="18"/>
                        <a:pt x="25" y="18"/>
                      </a:cubicBezTo>
                      <a:cubicBezTo>
                        <a:pt x="26" y="18"/>
                        <a:pt x="26" y="17"/>
                        <a:pt x="26" y="17"/>
                      </a:cubicBezTo>
                      <a:cubicBezTo>
                        <a:pt x="26" y="17"/>
                        <a:pt x="26" y="17"/>
                        <a:pt x="26" y="17"/>
                      </a:cubicBezTo>
                      <a:cubicBezTo>
                        <a:pt x="26" y="17"/>
                        <a:pt x="25" y="17"/>
                        <a:pt x="25" y="17"/>
                      </a:cubicBezTo>
                      <a:cubicBezTo>
                        <a:pt x="25" y="17"/>
                        <a:pt x="25" y="17"/>
                        <a:pt x="25" y="17"/>
                      </a:cubicBezTo>
                      <a:cubicBezTo>
                        <a:pt x="25" y="16"/>
                        <a:pt x="25" y="16"/>
                        <a:pt x="25" y="16"/>
                      </a:cubicBezTo>
                      <a:cubicBezTo>
                        <a:pt x="25"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3" y="16"/>
                        <a:pt x="23" y="16"/>
                      </a:cubicBezTo>
                      <a:cubicBezTo>
                        <a:pt x="23" y="16"/>
                        <a:pt x="23" y="16"/>
                        <a:pt x="23" y="16"/>
                      </a:cubicBezTo>
                      <a:cubicBezTo>
                        <a:pt x="23" y="16"/>
                        <a:pt x="23" y="16"/>
                        <a:pt x="23" y="16"/>
                      </a:cubicBezTo>
                      <a:cubicBezTo>
                        <a:pt x="23" y="16"/>
                        <a:pt x="23" y="16"/>
                        <a:pt x="23" y="16"/>
                      </a:cubicBezTo>
                      <a:cubicBezTo>
                        <a:pt x="23" y="16"/>
                        <a:pt x="22" y="16"/>
                        <a:pt x="22" y="16"/>
                      </a:cubicBezTo>
                      <a:cubicBezTo>
                        <a:pt x="22" y="16"/>
                        <a:pt x="22" y="16"/>
                        <a:pt x="22" y="16"/>
                      </a:cubicBezTo>
                      <a:cubicBezTo>
                        <a:pt x="22" y="16"/>
                        <a:pt x="23" y="16"/>
                        <a:pt x="23" y="16"/>
                      </a:cubicBezTo>
                      <a:cubicBezTo>
                        <a:pt x="23" y="16"/>
                        <a:pt x="23" y="16"/>
                        <a:pt x="23" y="16"/>
                      </a:cubicBezTo>
                      <a:cubicBezTo>
                        <a:pt x="23" y="16"/>
                        <a:pt x="23" y="16"/>
                        <a:pt x="23" y="16"/>
                      </a:cubicBezTo>
                      <a:cubicBezTo>
                        <a:pt x="23" y="16"/>
                        <a:pt x="23" y="16"/>
                        <a:pt x="23" y="15"/>
                      </a:cubicBezTo>
                      <a:cubicBezTo>
                        <a:pt x="23" y="15"/>
                        <a:pt x="23" y="15"/>
                        <a:pt x="23" y="15"/>
                      </a:cubicBezTo>
                      <a:cubicBezTo>
                        <a:pt x="23" y="15"/>
                        <a:pt x="23" y="15"/>
                        <a:pt x="23" y="15"/>
                      </a:cubicBezTo>
                      <a:cubicBezTo>
                        <a:pt x="23" y="15"/>
                        <a:pt x="23" y="14"/>
                        <a:pt x="23" y="14"/>
                      </a:cubicBezTo>
                      <a:cubicBezTo>
                        <a:pt x="23" y="14"/>
                        <a:pt x="22" y="14"/>
                        <a:pt x="23" y="14"/>
                      </a:cubicBezTo>
                      <a:cubicBezTo>
                        <a:pt x="23" y="13"/>
                        <a:pt x="23" y="13"/>
                        <a:pt x="23" y="13"/>
                      </a:cubicBezTo>
                      <a:cubicBezTo>
                        <a:pt x="23" y="13"/>
                        <a:pt x="23" y="13"/>
                        <a:pt x="23" y="13"/>
                      </a:cubicBezTo>
                      <a:cubicBezTo>
                        <a:pt x="23" y="13"/>
                        <a:pt x="23" y="13"/>
                        <a:pt x="23" y="13"/>
                      </a:cubicBezTo>
                      <a:cubicBezTo>
                        <a:pt x="23" y="13"/>
                        <a:pt x="23" y="13"/>
                        <a:pt x="23" y="13"/>
                      </a:cubicBezTo>
                      <a:cubicBezTo>
                        <a:pt x="23" y="12"/>
                        <a:pt x="23" y="11"/>
                        <a:pt x="24" y="11"/>
                      </a:cubicBezTo>
                      <a:cubicBezTo>
                        <a:pt x="24" y="11"/>
                        <a:pt x="24" y="11"/>
                        <a:pt x="24" y="11"/>
                      </a:cubicBezTo>
                      <a:cubicBezTo>
                        <a:pt x="25" y="11"/>
                        <a:pt x="25" y="11"/>
                        <a:pt x="25" y="11"/>
                      </a:cubicBezTo>
                      <a:cubicBezTo>
                        <a:pt x="25" y="10"/>
                        <a:pt x="25" y="11"/>
                        <a:pt x="25" y="10"/>
                      </a:cubicBezTo>
                      <a:cubicBezTo>
                        <a:pt x="25" y="10"/>
                        <a:pt x="25" y="10"/>
                        <a:pt x="25" y="10"/>
                      </a:cubicBezTo>
                      <a:cubicBezTo>
                        <a:pt x="26" y="10"/>
                        <a:pt x="26" y="10"/>
                        <a:pt x="26" y="10"/>
                      </a:cubicBezTo>
                      <a:cubicBezTo>
                        <a:pt x="26" y="10"/>
                        <a:pt x="27" y="9"/>
                        <a:pt x="27" y="9"/>
                      </a:cubicBezTo>
                      <a:cubicBezTo>
                        <a:pt x="27" y="9"/>
                        <a:pt x="27" y="9"/>
                        <a:pt x="27" y="9"/>
                      </a:cubicBezTo>
                      <a:cubicBezTo>
                        <a:pt x="27" y="9"/>
                        <a:pt x="27" y="8"/>
                        <a:pt x="27" y="8"/>
                      </a:cubicBezTo>
                      <a:cubicBezTo>
                        <a:pt x="27" y="8"/>
                        <a:pt x="27" y="8"/>
                        <a:pt x="27" y="8"/>
                      </a:cubicBezTo>
                      <a:cubicBezTo>
                        <a:pt x="28" y="7"/>
                        <a:pt x="28" y="7"/>
                        <a:pt x="28" y="6"/>
                      </a:cubicBezTo>
                      <a:cubicBezTo>
                        <a:pt x="28" y="6"/>
                        <a:pt x="28" y="5"/>
                        <a:pt x="28" y="5"/>
                      </a:cubicBezTo>
                      <a:cubicBezTo>
                        <a:pt x="29" y="5"/>
                        <a:pt x="29" y="4"/>
                        <a:pt x="29" y="4"/>
                      </a:cubicBezTo>
                      <a:cubicBezTo>
                        <a:pt x="29" y="4"/>
                        <a:pt x="29" y="4"/>
                        <a:pt x="29" y="4"/>
                      </a:cubicBezTo>
                      <a:cubicBezTo>
                        <a:pt x="30" y="4"/>
                        <a:pt x="30" y="4"/>
                        <a:pt x="30" y="4"/>
                      </a:cubicBezTo>
                      <a:cubicBezTo>
                        <a:pt x="30" y="4"/>
                        <a:pt x="30" y="4"/>
                        <a:pt x="30" y="4"/>
                      </a:cubicBezTo>
                      <a:cubicBezTo>
                        <a:pt x="30" y="4"/>
                        <a:pt x="30" y="4"/>
                        <a:pt x="30" y="4"/>
                      </a:cubicBezTo>
                      <a:cubicBezTo>
                        <a:pt x="30" y="4"/>
                        <a:pt x="30" y="3"/>
                        <a:pt x="30" y="3"/>
                      </a:cubicBezTo>
                      <a:cubicBezTo>
                        <a:pt x="30" y="3"/>
                        <a:pt x="30" y="3"/>
                        <a:pt x="30" y="3"/>
                      </a:cubicBezTo>
                      <a:cubicBezTo>
                        <a:pt x="31" y="3"/>
                        <a:pt x="31" y="2"/>
                        <a:pt x="31" y="2"/>
                      </a:cubicBezTo>
                      <a:cubicBezTo>
                        <a:pt x="31" y="2"/>
                        <a:pt x="31" y="1"/>
                        <a:pt x="31" y="1"/>
                      </a:cubicBezTo>
                      <a:cubicBezTo>
                        <a:pt x="31" y="1"/>
                        <a:pt x="31" y="1"/>
                        <a:pt x="31" y="1"/>
                      </a:cubicBezTo>
                      <a:cubicBezTo>
                        <a:pt x="32" y="1"/>
                        <a:pt x="32" y="0"/>
                        <a:pt x="32" y="0"/>
                      </a:cubicBezTo>
                      <a:cubicBezTo>
                        <a:pt x="32" y="0"/>
                        <a:pt x="32" y="0"/>
                        <a:pt x="32" y="0"/>
                      </a:cubicBezTo>
                      <a:lnTo>
                        <a:pt x="31"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732">
                  <a:extLst>
                    <a:ext uri="{FF2B5EF4-FFF2-40B4-BE49-F238E27FC236}">
                      <a16:creationId xmlns:a16="http://schemas.microsoft.com/office/drawing/2014/main" id="{E1F8A73E-9867-4C23-8552-B909C2DFB48C}"/>
                    </a:ext>
                  </a:extLst>
                </p:cNvPr>
                <p:cNvSpPr>
                  <a:spLocks noEditPoints="1"/>
                </p:cNvSpPr>
                <p:nvPr/>
              </p:nvSpPr>
              <p:spPr bwMode="auto">
                <a:xfrm>
                  <a:off x="10340975" y="6042025"/>
                  <a:ext cx="66675" cy="61913"/>
                </a:xfrm>
                <a:custGeom>
                  <a:avLst/>
                  <a:gdLst>
                    <a:gd name="T0" fmla="*/ 2 w 16"/>
                    <a:gd name="T1" fmla="*/ 2 h 15"/>
                    <a:gd name="T2" fmla="*/ 2 w 16"/>
                    <a:gd name="T3" fmla="*/ 3 h 15"/>
                    <a:gd name="T4" fmla="*/ 2 w 16"/>
                    <a:gd name="T5" fmla="*/ 3 h 15"/>
                    <a:gd name="T6" fmla="*/ 2 w 16"/>
                    <a:gd name="T7" fmla="*/ 3 h 15"/>
                    <a:gd name="T8" fmla="*/ 2 w 16"/>
                    <a:gd name="T9" fmla="*/ 3 h 15"/>
                    <a:gd name="T10" fmla="*/ 2 w 16"/>
                    <a:gd name="T11" fmla="*/ 3 h 15"/>
                    <a:gd name="T12" fmla="*/ 2 w 16"/>
                    <a:gd name="T13" fmla="*/ 3 h 15"/>
                    <a:gd name="T14" fmla="*/ 2 w 16"/>
                    <a:gd name="T15" fmla="*/ 2 h 15"/>
                    <a:gd name="T16" fmla="*/ 3 w 16"/>
                    <a:gd name="T17" fmla="*/ 0 h 15"/>
                    <a:gd name="T18" fmla="*/ 3 w 16"/>
                    <a:gd name="T19" fmla="*/ 0 h 15"/>
                    <a:gd name="T20" fmla="*/ 15 w 16"/>
                    <a:gd name="T21" fmla="*/ 4 h 15"/>
                    <a:gd name="T22" fmla="*/ 15 w 16"/>
                    <a:gd name="T23" fmla="*/ 3 h 15"/>
                    <a:gd name="T24" fmla="*/ 16 w 16"/>
                    <a:gd name="T25" fmla="*/ 3 h 15"/>
                    <a:gd name="T26" fmla="*/ 15 w 16"/>
                    <a:gd name="T27" fmla="*/ 2 h 15"/>
                    <a:gd name="T28" fmla="*/ 14 w 16"/>
                    <a:gd name="T29" fmla="*/ 3 h 15"/>
                    <a:gd name="T30" fmla="*/ 13 w 16"/>
                    <a:gd name="T31" fmla="*/ 3 h 15"/>
                    <a:gd name="T32" fmla="*/ 12 w 16"/>
                    <a:gd name="T33" fmla="*/ 4 h 15"/>
                    <a:gd name="T34" fmla="*/ 12 w 16"/>
                    <a:gd name="T35" fmla="*/ 5 h 15"/>
                    <a:gd name="T36" fmla="*/ 11 w 16"/>
                    <a:gd name="T37" fmla="*/ 6 h 15"/>
                    <a:gd name="T38" fmla="*/ 10 w 16"/>
                    <a:gd name="T39" fmla="*/ 6 h 15"/>
                    <a:gd name="T40" fmla="*/ 9 w 16"/>
                    <a:gd name="T41" fmla="*/ 6 h 15"/>
                    <a:gd name="T42" fmla="*/ 9 w 16"/>
                    <a:gd name="T43" fmla="*/ 6 h 15"/>
                    <a:gd name="T44" fmla="*/ 7 w 16"/>
                    <a:gd name="T45" fmla="*/ 5 h 15"/>
                    <a:gd name="T46" fmla="*/ 5 w 16"/>
                    <a:gd name="T47" fmla="*/ 4 h 15"/>
                    <a:gd name="T48" fmla="*/ 3 w 16"/>
                    <a:gd name="T49" fmla="*/ 3 h 15"/>
                    <a:gd name="T50" fmla="*/ 2 w 16"/>
                    <a:gd name="T51" fmla="*/ 3 h 15"/>
                    <a:gd name="T52" fmla="*/ 1 w 16"/>
                    <a:gd name="T53" fmla="*/ 3 h 15"/>
                    <a:gd name="T54" fmla="*/ 1 w 16"/>
                    <a:gd name="T55" fmla="*/ 2 h 15"/>
                    <a:gd name="T56" fmla="*/ 1 w 16"/>
                    <a:gd name="T57" fmla="*/ 1 h 15"/>
                    <a:gd name="T58" fmla="*/ 1 w 16"/>
                    <a:gd name="T59" fmla="*/ 1 h 15"/>
                    <a:gd name="T60" fmla="*/ 1 w 16"/>
                    <a:gd name="T61" fmla="*/ 2 h 15"/>
                    <a:gd name="T62" fmla="*/ 0 w 16"/>
                    <a:gd name="T63" fmla="*/ 1 h 15"/>
                    <a:gd name="T64" fmla="*/ 0 w 16"/>
                    <a:gd name="T65" fmla="*/ 2 h 15"/>
                    <a:gd name="T66" fmla="*/ 0 w 16"/>
                    <a:gd name="T67" fmla="*/ 3 h 15"/>
                    <a:gd name="T68" fmla="*/ 1 w 16"/>
                    <a:gd name="T69" fmla="*/ 4 h 15"/>
                    <a:gd name="T70" fmla="*/ 1 w 16"/>
                    <a:gd name="T71" fmla="*/ 5 h 15"/>
                    <a:gd name="T72" fmla="*/ 1 w 16"/>
                    <a:gd name="T73" fmla="*/ 6 h 15"/>
                    <a:gd name="T74" fmla="*/ 2 w 16"/>
                    <a:gd name="T75" fmla="*/ 7 h 15"/>
                    <a:gd name="T76" fmla="*/ 3 w 16"/>
                    <a:gd name="T77" fmla="*/ 8 h 15"/>
                    <a:gd name="T78" fmla="*/ 4 w 16"/>
                    <a:gd name="T79" fmla="*/ 9 h 15"/>
                    <a:gd name="T80" fmla="*/ 5 w 16"/>
                    <a:gd name="T81" fmla="*/ 9 h 15"/>
                    <a:gd name="T82" fmla="*/ 4 w 16"/>
                    <a:gd name="T83" fmla="*/ 11 h 15"/>
                    <a:gd name="T84" fmla="*/ 3 w 16"/>
                    <a:gd name="T85" fmla="*/ 13 h 15"/>
                    <a:gd name="T86" fmla="*/ 4 w 16"/>
                    <a:gd name="T87" fmla="*/ 14 h 15"/>
                    <a:gd name="T88" fmla="*/ 4 w 16"/>
                    <a:gd name="T89" fmla="*/ 15 h 15"/>
                    <a:gd name="T90" fmla="*/ 4 w 16"/>
                    <a:gd name="T91" fmla="*/ 14 h 15"/>
                    <a:gd name="T92" fmla="*/ 5 w 16"/>
                    <a:gd name="T93" fmla="*/ 13 h 15"/>
                    <a:gd name="T94" fmla="*/ 5 w 16"/>
                    <a:gd name="T95" fmla="*/ 13 h 15"/>
                    <a:gd name="T96" fmla="*/ 6 w 16"/>
                    <a:gd name="T97" fmla="*/ 13 h 15"/>
                    <a:gd name="T98" fmla="*/ 6 w 16"/>
                    <a:gd name="T99" fmla="*/ 12 h 15"/>
                    <a:gd name="T100" fmla="*/ 7 w 16"/>
                    <a:gd name="T101" fmla="*/ 12 h 15"/>
                    <a:gd name="T102" fmla="*/ 8 w 16"/>
                    <a:gd name="T103" fmla="*/ 12 h 15"/>
                    <a:gd name="T104" fmla="*/ 9 w 16"/>
                    <a:gd name="T105" fmla="*/ 11 h 15"/>
                    <a:gd name="T106" fmla="*/ 10 w 16"/>
                    <a:gd name="T107" fmla="*/ 10 h 15"/>
                    <a:gd name="T108" fmla="*/ 10 w 16"/>
                    <a:gd name="T109" fmla="*/ 10 h 15"/>
                    <a:gd name="T110" fmla="*/ 11 w 16"/>
                    <a:gd name="T111" fmla="*/ 9 h 15"/>
                    <a:gd name="T112" fmla="*/ 11 w 16"/>
                    <a:gd name="T113" fmla="*/ 8 h 15"/>
                    <a:gd name="T114" fmla="*/ 12 w 16"/>
                    <a:gd name="T115" fmla="*/ 7 h 15"/>
                    <a:gd name="T116" fmla="*/ 13 w 16"/>
                    <a:gd name="T117" fmla="*/ 6 h 15"/>
                    <a:gd name="T118" fmla="*/ 13 w 16"/>
                    <a:gd name="T119" fmla="*/ 6 h 15"/>
                    <a:gd name="T120" fmla="*/ 15 w 16"/>
                    <a:gd name="T12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15">
                      <a:moveTo>
                        <a:pt x="1" y="2"/>
                      </a:moveTo>
                      <a:cubicBezTo>
                        <a:pt x="1" y="2"/>
                        <a:pt x="1" y="2"/>
                        <a:pt x="1" y="2"/>
                      </a:cubicBezTo>
                      <a:cubicBezTo>
                        <a:pt x="1" y="2"/>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1" y="2"/>
                      </a:cubicBezTo>
                      <a:close/>
                      <a:moveTo>
                        <a:pt x="3" y="0"/>
                      </a:moveTo>
                      <a:cubicBezTo>
                        <a:pt x="3" y="0"/>
                        <a:pt x="3" y="0"/>
                        <a:pt x="3" y="0"/>
                      </a:cubicBezTo>
                      <a:cubicBezTo>
                        <a:pt x="3" y="0"/>
                        <a:pt x="3" y="0"/>
                        <a:pt x="3" y="0"/>
                      </a:cubicBezTo>
                      <a:cubicBezTo>
                        <a:pt x="3" y="0"/>
                        <a:pt x="3" y="0"/>
                        <a:pt x="3" y="0"/>
                      </a:cubicBezTo>
                      <a:cubicBezTo>
                        <a:pt x="3" y="0"/>
                        <a:pt x="3" y="0"/>
                        <a:pt x="3" y="0"/>
                      </a:cubicBezTo>
                      <a:close/>
                      <a:moveTo>
                        <a:pt x="15" y="4"/>
                      </a:moveTo>
                      <a:cubicBezTo>
                        <a:pt x="15" y="4"/>
                        <a:pt x="15" y="4"/>
                        <a:pt x="15" y="4"/>
                      </a:cubicBezTo>
                      <a:cubicBezTo>
                        <a:pt x="15" y="4"/>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5" y="2"/>
                        <a:pt x="15" y="2"/>
                        <a:pt x="15" y="2"/>
                      </a:cubicBezTo>
                      <a:cubicBezTo>
                        <a:pt x="15" y="2"/>
                        <a:pt x="15" y="2"/>
                        <a:pt x="15" y="2"/>
                      </a:cubicBezTo>
                      <a:cubicBezTo>
                        <a:pt x="15" y="2"/>
                        <a:pt x="15" y="2"/>
                        <a:pt x="15" y="2"/>
                      </a:cubicBezTo>
                      <a:cubicBezTo>
                        <a:pt x="15" y="2"/>
                        <a:pt x="15" y="3"/>
                        <a:pt x="15" y="3"/>
                      </a:cubicBezTo>
                      <a:cubicBezTo>
                        <a:pt x="14" y="3"/>
                        <a:pt x="14" y="3"/>
                        <a:pt x="14" y="3"/>
                      </a:cubicBezTo>
                      <a:cubicBezTo>
                        <a:pt x="14" y="3"/>
                        <a:pt x="14" y="3"/>
                        <a:pt x="14" y="3"/>
                      </a:cubicBezTo>
                      <a:cubicBezTo>
                        <a:pt x="14" y="3"/>
                        <a:pt x="14" y="3"/>
                        <a:pt x="13" y="3"/>
                      </a:cubicBezTo>
                      <a:cubicBezTo>
                        <a:pt x="13" y="3"/>
                        <a:pt x="13" y="3"/>
                        <a:pt x="13" y="3"/>
                      </a:cubicBezTo>
                      <a:cubicBezTo>
                        <a:pt x="13" y="3"/>
                        <a:pt x="13" y="3"/>
                        <a:pt x="13" y="3"/>
                      </a:cubicBezTo>
                      <a:cubicBezTo>
                        <a:pt x="13" y="4"/>
                        <a:pt x="13" y="4"/>
                        <a:pt x="13" y="4"/>
                      </a:cubicBezTo>
                      <a:cubicBezTo>
                        <a:pt x="13" y="4"/>
                        <a:pt x="12" y="4"/>
                        <a:pt x="13" y="4"/>
                      </a:cubicBezTo>
                      <a:cubicBezTo>
                        <a:pt x="12" y="4"/>
                        <a:pt x="12" y="4"/>
                        <a:pt x="12" y="4"/>
                      </a:cubicBezTo>
                      <a:cubicBezTo>
                        <a:pt x="12" y="5"/>
                        <a:pt x="12" y="5"/>
                        <a:pt x="12" y="5"/>
                      </a:cubicBezTo>
                      <a:cubicBezTo>
                        <a:pt x="12" y="5"/>
                        <a:pt x="12" y="5"/>
                        <a:pt x="12" y="5"/>
                      </a:cubicBezTo>
                      <a:cubicBezTo>
                        <a:pt x="12" y="5"/>
                        <a:pt x="12" y="5"/>
                        <a:pt x="12" y="5"/>
                      </a:cubicBezTo>
                      <a:cubicBezTo>
                        <a:pt x="12" y="5"/>
                        <a:pt x="11" y="5"/>
                        <a:pt x="11" y="6"/>
                      </a:cubicBezTo>
                      <a:cubicBezTo>
                        <a:pt x="11" y="6"/>
                        <a:pt x="11" y="6"/>
                        <a:pt x="11" y="6"/>
                      </a:cubicBezTo>
                      <a:cubicBezTo>
                        <a:pt x="11" y="6"/>
                        <a:pt x="11" y="6"/>
                        <a:pt x="11" y="6"/>
                      </a:cubicBezTo>
                      <a:cubicBezTo>
                        <a:pt x="11"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8" y="6"/>
                        <a:pt x="8" y="6"/>
                      </a:cubicBezTo>
                      <a:cubicBezTo>
                        <a:pt x="8" y="5"/>
                        <a:pt x="7" y="5"/>
                        <a:pt x="7" y="5"/>
                      </a:cubicBezTo>
                      <a:cubicBezTo>
                        <a:pt x="7" y="5"/>
                        <a:pt x="7" y="5"/>
                        <a:pt x="7" y="5"/>
                      </a:cubicBezTo>
                      <a:cubicBezTo>
                        <a:pt x="6" y="5"/>
                        <a:pt x="6" y="5"/>
                        <a:pt x="5" y="4"/>
                      </a:cubicBezTo>
                      <a:cubicBezTo>
                        <a:pt x="5" y="4"/>
                        <a:pt x="5" y="4"/>
                        <a:pt x="5" y="4"/>
                      </a:cubicBezTo>
                      <a:cubicBezTo>
                        <a:pt x="5" y="4"/>
                        <a:pt x="5" y="4"/>
                        <a:pt x="5" y="4"/>
                      </a:cubicBezTo>
                      <a:cubicBezTo>
                        <a:pt x="4" y="4"/>
                        <a:pt x="4" y="4"/>
                        <a:pt x="4" y="4"/>
                      </a:cubicBezTo>
                      <a:cubicBezTo>
                        <a:pt x="4" y="4"/>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1" y="3"/>
                      </a:cubicBezTo>
                      <a:cubicBezTo>
                        <a:pt x="1" y="3"/>
                        <a:pt x="1" y="3"/>
                        <a:pt x="1" y="3"/>
                      </a:cubicBezTo>
                      <a:cubicBezTo>
                        <a:pt x="1" y="3"/>
                        <a:pt x="1" y="3"/>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1"/>
                        <a:pt x="1" y="0"/>
                        <a:pt x="1" y="0"/>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0" y="2"/>
                        <a:pt x="0" y="2"/>
                      </a:cubicBezTo>
                      <a:cubicBezTo>
                        <a:pt x="0" y="2"/>
                        <a:pt x="0" y="1"/>
                        <a:pt x="0" y="1"/>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4"/>
                        <a:pt x="1" y="5"/>
                        <a:pt x="1" y="5"/>
                      </a:cubicBezTo>
                      <a:cubicBezTo>
                        <a:pt x="1" y="5"/>
                        <a:pt x="1" y="5"/>
                        <a:pt x="1" y="5"/>
                      </a:cubicBezTo>
                      <a:cubicBezTo>
                        <a:pt x="1" y="5"/>
                        <a:pt x="1" y="5"/>
                        <a:pt x="1" y="5"/>
                      </a:cubicBezTo>
                      <a:cubicBezTo>
                        <a:pt x="1" y="5"/>
                        <a:pt x="1" y="5"/>
                        <a:pt x="1" y="5"/>
                      </a:cubicBezTo>
                      <a:cubicBezTo>
                        <a:pt x="1" y="5"/>
                        <a:pt x="1" y="6"/>
                        <a:pt x="1" y="6"/>
                      </a:cubicBezTo>
                      <a:cubicBezTo>
                        <a:pt x="1" y="6"/>
                        <a:pt x="1" y="6"/>
                        <a:pt x="1" y="6"/>
                      </a:cubicBezTo>
                      <a:cubicBezTo>
                        <a:pt x="1" y="6"/>
                        <a:pt x="2" y="6"/>
                        <a:pt x="2" y="6"/>
                      </a:cubicBezTo>
                      <a:cubicBezTo>
                        <a:pt x="2" y="6"/>
                        <a:pt x="2" y="6"/>
                        <a:pt x="2" y="6"/>
                      </a:cubicBezTo>
                      <a:cubicBezTo>
                        <a:pt x="2" y="7"/>
                        <a:pt x="2" y="7"/>
                        <a:pt x="2" y="7"/>
                      </a:cubicBezTo>
                      <a:cubicBezTo>
                        <a:pt x="2" y="8"/>
                        <a:pt x="2" y="8"/>
                        <a:pt x="2" y="8"/>
                      </a:cubicBezTo>
                      <a:cubicBezTo>
                        <a:pt x="2" y="8"/>
                        <a:pt x="3" y="8"/>
                        <a:pt x="3" y="8"/>
                      </a:cubicBezTo>
                      <a:cubicBezTo>
                        <a:pt x="3" y="8"/>
                        <a:pt x="3" y="8"/>
                        <a:pt x="3" y="8"/>
                      </a:cubicBezTo>
                      <a:cubicBezTo>
                        <a:pt x="3" y="8"/>
                        <a:pt x="3" y="8"/>
                        <a:pt x="3" y="8"/>
                      </a:cubicBezTo>
                      <a:cubicBezTo>
                        <a:pt x="3" y="8"/>
                        <a:pt x="3" y="8"/>
                        <a:pt x="4" y="8"/>
                      </a:cubicBezTo>
                      <a:cubicBezTo>
                        <a:pt x="4" y="8"/>
                        <a:pt x="4" y="9"/>
                        <a:pt x="4" y="9"/>
                      </a:cubicBezTo>
                      <a:cubicBezTo>
                        <a:pt x="4" y="9"/>
                        <a:pt x="4" y="9"/>
                        <a:pt x="4" y="9"/>
                      </a:cubicBezTo>
                      <a:cubicBezTo>
                        <a:pt x="4" y="9"/>
                        <a:pt x="4" y="9"/>
                        <a:pt x="4" y="9"/>
                      </a:cubicBezTo>
                      <a:cubicBezTo>
                        <a:pt x="4" y="9"/>
                        <a:pt x="5" y="9"/>
                        <a:pt x="5" y="9"/>
                      </a:cubicBezTo>
                      <a:cubicBezTo>
                        <a:pt x="5" y="9"/>
                        <a:pt x="5" y="9"/>
                        <a:pt x="5" y="9"/>
                      </a:cubicBezTo>
                      <a:cubicBezTo>
                        <a:pt x="5" y="10"/>
                        <a:pt x="5" y="10"/>
                        <a:pt x="5" y="10"/>
                      </a:cubicBezTo>
                      <a:cubicBezTo>
                        <a:pt x="4" y="11"/>
                        <a:pt x="4" y="11"/>
                        <a:pt x="4" y="11"/>
                      </a:cubicBezTo>
                      <a:cubicBezTo>
                        <a:pt x="4" y="12"/>
                        <a:pt x="4" y="12"/>
                        <a:pt x="4" y="12"/>
                      </a:cubicBezTo>
                      <a:cubicBezTo>
                        <a:pt x="3" y="13"/>
                        <a:pt x="3" y="13"/>
                        <a:pt x="3" y="13"/>
                      </a:cubicBezTo>
                      <a:cubicBezTo>
                        <a:pt x="3" y="13"/>
                        <a:pt x="3" y="13"/>
                        <a:pt x="3" y="13"/>
                      </a:cubicBezTo>
                      <a:cubicBezTo>
                        <a:pt x="3" y="14"/>
                        <a:pt x="3" y="14"/>
                        <a:pt x="3" y="14"/>
                      </a:cubicBezTo>
                      <a:cubicBezTo>
                        <a:pt x="3" y="14"/>
                        <a:pt x="3" y="14"/>
                        <a:pt x="3" y="14"/>
                      </a:cubicBezTo>
                      <a:cubicBezTo>
                        <a:pt x="4" y="14"/>
                        <a:pt x="4" y="14"/>
                        <a:pt x="4" y="14"/>
                      </a:cubicBezTo>
                      <a:cubicBezTo>
                        <a:pt x="4" y="14"/>
                        <a:pt x="4" y="14"/>
                        <a:pt x="4" y="14"/>
                      </a:cubicBezTo>
                      <a:cubicBezTo>
                        <a:pt x="4" y="14"/>
                        <a:pt x="4" y="15"/>
                        <a:pt x="4" y="15"/>
                      </a:cubicBezTo>
                      <a:cubicBezTo>
                        <a:pt x="4" y="15"/>
                        <a:pt x="4" y="15"/>
                        <a:pt x="4" y="15"/>
                      </a:cubicBezTo>
                      <a:cubicBezTo>
                        <a:pt x="4" y="15"/>
                        <a:pt x="4" y="14"/>
                        <a:pt x="4" y="14"/>
                      </a:cubicBezTo>
                      <a:cubicBezTo>
                        <a:pt x="4" y="14"/>
                        <a:pt x="4" y="14"/>
                        <a:pt x="4" y="14"/>
                      </a:cubicBezTo>
                      <a:cubicBezTo>
                        <a:pt x="4" y="14"/>
                        <a:pt x="4" y="14"/>
                        <a:pt x="4" y="14"/>
                      </a:cubicBezTo>
                      <a:cubicBezTo>
                        <a:pt x="4" y="14"/>
                        <a:pt x="4" y="14"/>
                        <a:pt x="4" y="14"/>
                      </a:cubicBezTo>
                      <a:cubicBezTo>
                        <a:pt x="4" y="14"/>
                        <a:pt x="5" y="14"/>
                        <a:pt x="5" y="14"/>
                      </a:cubicBezTo>
                      <a:cubicBezTo>
                        <a:pt x="5" y="14"/>
                        <a:pt x="5" y="13"/>
                        <a:pt x="5" y="13"/>
                      </a:cubicBezTo>
                      <a:cubicBezTo>
                        <a:pt x="5" y="13"/>
                        <a:pt x="5" y="13"/>
                        <a:pt x="5" y="13"/>
                      </a:cubicBezTo>
                      <a:cubicBezTo>
                        <a:pt x="5" y="13"/>
                        <a:pt x="5" y="13"/>
                        <a:pt x="5" y="13"/>
                      </a:cubicBezTo>
                      <a:cubicBezTo>
                        <a:pt x="5" y="13"/>
                        <a:pt x="5" y="13"/>
                        <a:pt x="5" y="13"/>
                      </a:cubicBezTo>
                      <a:cubicBezTo>
                        <a:pt x="5" y="13"/>
                        <a:pt x="6" y="13"/>
                        <a:pt x="6" y="13"/>
                      </a:cubicBezTo>
                      <a:cubicBezTo>
                        <a:pt x="6" y="13"/>
                        <a:pt x="6" y="13"/>
                        <a:pt x="6" y="13"/>
                      </a:cubicBezTo>
                      <a:cubicBezTo>
                        <a:pt x="6" y="13"/>
                        <a:pt x="6" y="13"/>
                        <a:pt x="6" y="13"/>
                      </a:cubicBezTo>
                      <a:cubicBezTo>
                        <a:pt x="6" y="13"/>
                        <a:pt x="6" y="13"/>
                        <a:pt x="6" y="13"/>
                      </a:cubicBezTo>
                      <a:cubicBezTo>
                        <a:pt x="6" y="13"/>
                        <a:pt x="6" y="12"/>
                        <a:pt x="6" y="12"/>
                      </a:cubicBezTo>
                      <a:cubicBezTo>
                        <a:pt x="6" y="12"/>
                        <a:pt x="6" y="12"/>
                        <a:pt x="6" y="12"/>
                      </a:cubicBezTo>
                      <a:cubicBezTo>
                        <a:pt x="6"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2" y="8"/>
                        <a:pt x="12" y="8"/>
                      </a:cubicBezTo>
                      <a:cubicBezTo>
                        <a:pt x="12" y="8"/>
                        <a:pt x="12" y="8"/>
                        <a:pt x="12" y="8"/>
                      </a:cubicBezTo>
                      <a:cubicBezTo>
                        <a:pt x="12" y="8"/>
                        <a:pt x="12" y="7"/>
                        <a:pt x="12" y="7"/>
                      </a:cubicBezTo>
                      <a:cubicBezTo>
                        <a:pt x="12"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7"/>
                        <a:pt x="13" y="7"/>
                      </a:cubicBezTo>
                      <a:cubicBezTo>
                        <a:pt x="14" y="7"/>
                        <a:pt x="14" y="7"/>
                        <a:pt x="14" y="7"/>
                      </a:cubicBezTo>
                      <a:cubicBezTo>
                        <a:pt x="15" y="5"/>
                        <a:pt x="15" y="5"/>
                        <a:pt x="15" y="5"/>
                      </a:cubicBezTo>
                      <a:cubicBezTo>
                        <a:pt x="15" y="4"/>
                        <a:pt x="15" y="4"/>
                        <a:pt x="15" y="4"/>
                      </a:cubicBezTo>
                      <a:cubicBezTo>
                        <a:pt x="15" y="4"/>
                        <a:pt x="15" y="4"/>
                        <a:pt x="15" y="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733">
                  <a:extLst>
                    <a:ext uri="{FF2B5EF4-FFF2-40B4-BE49-F238E27FC236}">
                      <a16:creationId xmlns:a16="http://schemas.microsoft.com/office/drawing/2014/main" id="{BA5F287A-32F6-4CE8-9A3B-29070E41E7B5}"/>
                    </a:ext>
                  </a:extLst>
                </p:cNvPr>
                <p:cNvSpPr>
                  <a:spLocks noEditPoints="1"/>
                </p:cNvSpPr>
                <p:nvPr/>
              </p:nvSpPr>
              <p:spPr bwMode="auto">
                <a:xfrm>
                  <a:off x="10294938" y="6000750"/>
                  <a:ext cx="38100" cy="41275"/>
                </a:xfrm>
                <a:custGeom>
                  <a:avLst/>
                  <a:gdLst>
                    <a:gd name="T0" fmla="*/ 8 w 9"/>
                    <a:gd name="T1" fmla="*/ 1 h 10"/>
                    <a:gd name="T2" fmla="*/ 8 w 9"/>
                    <a:gd name="T3" fmla="*/ 0 h 10"/>
                    <a:gd name="T4" fmla="*/ 8 w 9"/>
                    <a:gd name="T5" fmla="*/ 0 h 10"/>
                    <a:gd name="T6" fmla="*/ 9 w 9"/>
                    <a:gd name="T7" fmla="*/ 1 h 10"/>
                    <a:gd name="T8" fmla="*/ 9 w 9"/>
                    <a:gd name="T9" fmla="*/ 1 h 10"/>
                    <a:gd name="T10" fmla="*/ 9 w 9"/>
                    <a:gd name="T11" fmla="*/ 2 h 10"/>
                    <a:gd name="T12" fmla="*/ 9 w 9"/>
                    <a:gd name="T13" fmla="*/ 2 h 10"/>
                    <a:gd name="T14" fmla="*/ 8 w 9"/>
                    <a:gd name="T15" fmla="*/ 1 h 10"/>
                    <a:gd name="T16" fmla="*/ 6 w 9"/>
                    <a:gd name="T17" fmla="*/ 1 h 10"/>
                    <a:gd name="T18" fmla="*/ 6 w 9"/>
                    <a:gd name="T19" fmla="*/ 1 h 10"/>
                    <a:gd name="T20" fmla="*/ 5 w 9"/>
                    <a:gd name="T21" fmla="*/ 6 h 10"/>
                    <a:gd name="T22" fmla="*/ 5 w 9"/>
                    <a:gd name="T23" fmla="*/ 6 h 10"/>
                    <a:gd name="T24" fmla="*/ 5 w 9"/>
                    <a:gd name="T25" fmla="*/ 5 h 10"/>
                    <a:gd name="T26" fmla="*/ 5 w 9"/>
                    <a:gd name="T27" fmla="*/ 6 h 10"/>
                    <a:gd name="T28" fmla="*/ 5 w 9"/>
                    <a:gd name="T29" fmla="*/ 3 h 10"/>
                    <a:gd name="T30" fmla="*/ 5 w 9"/>
                    <a:gd name="T31" fmla="*/ 3 h 10"/>
                    <a:gd name="T32" fmla="*/ 6 w 9"/>
                    <a:gd name="T33" fmla="*/ 6 h 10"/>
                    <a:gd name="T34" fmla="*/ 7 w 9"/>
                    <a:gd name="T35" fmla="*/ 6 h 10"/>
                    <a:gd name="T36" fmla="*/ 7 w 9"/>
                    <a:gd name="T37" fmla="*/ 6 h 10"/>
                    <a:gd name="T38" fmla="*/ 6 w 9"/>
                    <a:gd name="T39" fmla="*/ 6 h 10"/>
                    <a:gd name="T40" fmla="*/ 6 w 9"/>
                    <a:gd name="T41" fmla="*/ 6 h 10"/>
                    <a:gd name="T42" fmla="*/ 7 w 9"/>
                    <a:gd name="T43" fmla="*/ 7 h 10"/>
                    <a:gd name="T44" fmla="*/ 7 w 9"/>
                    <a:gd name="T45" fmla="*/ 6 h 10"/>
                    <a:gd name="T46" fmla="*/ 4 w 9"/>
                    <a:gd name="T47" fmla="*/ 4 h 10"/>
                    <a:gd name="T48" fmla="*/ 5 w 9"/>
                    <a:gd name="T49" fmla="*/ 10 h 10"/>
                    <a:gd name="T50" fmla="*/ 6 w 9"/>
                    <a:gd name="T51" fmla="*/ 9 h 10"/>
                    <a:gd name="T52" fmla="*/ 7 w 9"/>
                    <a:gd name="T53" fmla="*/ 9 h 10"/>
                    <a:gd name="T54" fmla="*/ 8 w 9"/>
                    <a:gd name="T55" fmla="*/ 8 h 10"/>
                    <a:gd name="T56" fmla="*/ 7 w 9"/>
                    <a:gd name="T57" fmla="*/ 7 h 10"/>
                    <a:gd name="T58" fmla="*/ 6 w 9"/>
                    <a:gd name="T59" fmla="*/ 7 h 10"/>
                    <a:gd name="T60" fmla="*/ 5 w 9"/>
                    <a:gd name="T61" fmla="*/ 7 h 10"/>
                    <a:gd name="T62" fmla="*/ 5 w 9"/>
                    <a:gd name="T63" fmla="*/ 7 h 10"/>
                    <a:gd name="T64" fmla="*/ 4 w 9"/>
                    <a:gd name="T65" fmla="*/ 6 h 10"/>
                    <a:gd name="T66" fmla="*/ 4 w 9"/>
                    <a:gd name="T67" fmla="*/ 6 h 10"/>
                    <a:gd name="T68" fmla="*/ 4 w 9"/>
                    <a:gd name="T69" fmla="*/ 6 h 10"/>
                    <a:gd name="T70" fmla="*/ 4 w 9"/>
                    <a:gd name="T71" fmla="*/ 4 h 10"/>
                    <a:gd name="T72" fmla="*/ 4 w 9"/>
                    <a:gd name="T73" fmla="*/ 4 h 10"/>
                    <a:gd name="T74" fmla="*/ 4 w 9"/>
                    <a:gd name="T75" fmla="*/ 3 h 10"/>
                    <a:gd name="T76" fmla="*/ 4 w 9"/>
                    <a:gd name="T77" fmla="*/ 3 h 10"/>
                    <a:gd name="T78" fmla="*/ 5 w 9"/>
                    <a:gd name="T79" fmla="*/ 2 h 10"/>
                    <a:gd name="T80" fmla="*/ 4 w 9"/>
                    <a:gd name="T81" fmla="*/ 2 h 10"/>
                    <a:gd name="T82" fmla="*/ 4 w 9"/>
                    <a:gd name="T83" fmla="*/ 2 h 10"/>
                    <a:gd name="T84" fmla="*/ 3 w 9"/>
                    <a:gd name="T85" fmla="*/ 1 h 10"/>
                    <a:gd name="T86" fmla="*/ 2 w 9"/>
                    <a:gd name="T87" fmla="*/ 1 h 10"/>
                    <a:gd name="T88" fmla="*/ 1 w 9"/>
                    <a:gd name="T89" fmla="*/ 2 h 10"/>
                    <a:gd name="T90" fmla="*/ 1 w 9"/>
                    <a:gd name="T91" fmla="*/ 2 h 10"/>
                    <a:gd name="T92" fmla="*/ 2 w 9"/>
                    <a:gd name="T93" fmla="*/ 3 h 10"/>
                    <a:gd name="T94" fmla="*/ 2 w 9"/>
                    <a:gd name="T95" fmla="*/ 3 h 10"/>
                    <a:gd name="T96" fmla="*/ 1 w 9"/>
                    <a:gd name="T97" fmla="*/ 4 h 10"/>
                    <a:gd name="T98" fmla="*/ 1 w 9"/>
                    <a:gd name="T99" fmla="*/ 3 h 10"/>
                    <a:gd name="T100" fmla="*/ 0 w 9"/>
                    <a:gd name="T101" fmla="*/ 3 h 10"/>
                    <a:gd name="T102" fmla="*/ 2 w 9"/>
                    <a:gd name="T103" fmla="*/ 6 h 10"/>
                    <a:gd name="T104" fmla="*/ 2 w 9"/>
                    <a:gd name="T105" fmla="*/ 8 h 10"/>
                    <a:gd name="T106" fmla="*/ 3 w 9"/>
                    <a:gd name="T107" fmla="*/ 8 h 10"/>
                    <a:gd name="T108" fmla="*/ 4 w 9"/>
                    <a:gd name="T109" fmla="*/ 7 h 10"/>
                    <a:gd name="T110" fmla="*/ 4 w 9"/>
                    <a:gd name="T111" fmla="*/ 8 h 10"/>
                    <a:gd name="T112" fmla="*/ 5 w 9"/>
                    <a:gd name="T113" fmla="*/ 8 h 10"/>
                    <a:gd name="T114" fmla="*/ 4 w 9"/>
                    <a:gd name="T115" fmla="*/ 8 h 10"/>
                    <a:gd name="T116" fmla="*/ 3 w 9"/>
                    <a:gd name="T117" fmla="*/ 9 h 10"/>
                    <a:gd name="T118" fmla="*/ 3 w 9"/>
                    <a:gd name="T119" fmla="*/ 8 h 10"/>
                    <a:gd name="T120" fmla="*/ 3 w 9"/>
                    <a:gd name="T121" fmla="*/ 8 h 10"/>
                    <a:gd name="T122" fmla="*/ 4 w 9"/>
                    <a:gd name="T1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 h="10">
                      <a:moveTo>
                        <a:pt x="8" y="1"/>
                      </a:move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9" y="0"/>
                        <a:pt x="8" y="0"/>
                        <a:pt x="8" y="0"/>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8" y="1"/>
                        <a:pt x="8" y="1"/>
                      </a:cubicBezTo>
                      <a:cubicBezTo>
                        <a:pt x="8" y="1"/>
                        <a:pt x="8" y="1"/>
                        <a:pt x="8" y="1"/>
                      </a:cubicBezTo>
                      <a:cubicBezTo>
                        <a:pt x="8" y="1"/>
                        <a:pt x="8" y="1"/>
                        <a:pt x="8" y="1"/>
                      </a:cubicBezTo>
                      <a:close/>
                      <a:moveTo>
                        <a:pt x="6" y="1"/>
                      </a:moveTo>
                      <a:cubicBezTo>
                        <a:pt x="6" y="1"/>
                        <a:pt x="6" y="1"/>
                        <a:pt x="6" y="1"/>
                      </a:cubicBezTo>
                      <a:cubicBezTo>
                        <a:pt x="6" y="1"/>
                        <a:pt x="6" y="1"/>
                        <a:pt x="6" y="1"/>
                      </a:cubicBezTo>
                      <a:cubicBezTo>
                        <a:pt x="6" y="1"/>
                        <a:pt x="6" y="1"/>
                        <a:pt x="6" y="1"/>
                      </a:cubicBezTo>
                      <a:cubicBezTo>
                        <a:pt x="6" y="1"/>
                        <a:pt x="6" y="1"/>
                        <a:pt x="6" y="1"/>
                      </a:cubicBezTo>
                      <a:close/>
                      <a:moveTo>
                        <a:pt x="5" y="6"/>
                      </a:move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5"/>
                      </a:cubicBezTo>
                      <a:cubicBezTo>
                        <a:pt x="5" y="5"/>
                        <a:pt x="5" y="6"/>
                        <a:pt x="5" y="6"/>
                      </a:cubicBezTo>
                      <a:cubicBezTo>
                        <a:pt x="5" y="6"/>
                        <a:pt x="5" y="6"/>
                        <a:pt x="5" y="6"/>
                      </a:cubicBezTo>
                      <a:cubicBezTo>
                        <a:pt x="5" y="6"/>
                        <a:pt x="5" y="6"/>
                        <a:pt x="5" y="6"/>
                      </a:cubicBezTo>
                      <a:cubicBezTo>
                        <a:pt x="5" y="6"/>
                        <a:pt x="5" y="6"/>
                        <a:pt x="5" y="6"/>
                      </a:cubicBezTo>
                      <a:cubicBezTo>
                        <a:pt x="5" y="6"/>
                        <a:pt x="5" y="6"/>
                        <a:pt x="5" y="6"/>
                      </a:cubicBezTo>
                      <a:close/>
                      <a:moveTo>
                        <a:pt x="5" y="3"/>
                      </a:moveTo>
                      <a:cubicBezTo>
                        <a:pt x="5" y="3"/>
                        <a:pt x="5" y="3"/>
                        <a:pt x="5" y="3"/>
                      </a:cubicBezTo>
                      <a:cubicBezTo>
                        <a:pt x="5" y="3"/>
                        <a:pt x="5" y="3"/>
                        <a:pt x="5" y="3"/>
                      </a:cubicBezTo>
                      <a:cubicBezTo>
                        <a:pt x="5" y="3"/>
                        <a:pt x="5" y="3"/>
                        <a:pt x="5" y="3"/>
                      </a:cubicBezTo>
                      <a:cubicBezTo>
                        <a:pt x="5" y="3"/>
                        <a:pt x="5" y="3"/>
                        <a:pt x="5" y="3"/>
                      </a:cubicBezTo>
                      <a:close/>
                      <a:moveTo>
                        <a:pt x="6" y="6"/>
                      </a:moveTo>
                      <a:cubicBezTo>
                        <a:pt x="6" y="6"/>
                        <a:pt x="6" y="6"/>
                        <a:pt x="6" y="6"/>
                      </a:cubicBezTo>
                      <a:cubicBezTo>
                        <a:pt x="6" y="6"/>
                        <a:pt x="6" y="6"/>
                        <a:pt x="6" y="6"/>
                      </a:cubicBezTo>
                      <a:cubicBezTo>
                        <a:pt x="6" y="6"/>
                        <a:pt x="6" y="6"/>
                        <a:pt x="6" y="6"/>
                      </a:cubicBezTo>
                      <a:cubicBezTo>
                        <a:pt x="6" y="6"/>
                        <a:pt x="6" y="6"/>
                        <a:pt x="7" y="6"/>
                      </a:cubicBezTo>
                      <a:cubicBezTo>
                        <a:pt x="7" y="6"/>
                        <a:pt x="7" y="6"/>
                        <a:pt x="7" y="6"/>
                      </a:cubicBezTo>
                      <a:cubicBezTo>
                        <a:pt x="7" y="6"/>
                        <a:pt x="7" y="6"/>
                        <a:pt x="7" y="6"/>
                      </a:cubicBezTo>
                      <a:cubicBezTo>
                        <a:pt x="7" y="6"/>
                        <a:pt x="7" y="6"/>
                        <a:pt x="7" y="6"/>
                      </a:cubicBezTo>
                      <a:cubicBezTo>
                        <a:pt x="7" y="5"/>
                        <a:pt x="7" y="5"/>
                        <a:pt x="7" y="6"/>
                      </a:cubicBezTo>
                      <a:cubicBezTo>
                        <a:pt x="7" y="6"/>
                        <a:pt x="7" y="6"/>
                        <a:pt x="7"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lose/>
                      <a:moveTo>
                        <a:pt x="7" y="6"/>
                      </a:moveTo>
                      <a:cubicBezTo>
                        <a:pt x="7" y="6"/>
                        <a:pt x="7" y="7"/>
                        <a:pt x="7" y="7"/>
                      </a:cubicBezTo>
                      <a:cubicBezTo>
                        <a:pt x="7" y="7"/>
                        <a:pt x="7" y="7"/>
                        <a:pt x="7" y="7"/>
                      </a:cubicBezTo>
                      <a:cubicBezTo>
                        <a:pt x="7" y="7"/>
                        <a:pt x="7" y="7"/>
                        <a:pt x="7" y="7"/>
                      </a:cubicBezTo>
                      <a:cubicBezTo>
                        <a:pt x="7" y="7"/>
                        <a:pt x="7" y="6"/>
                        <a:pt x="7" y="6"/>
                      </a:cubicBezTo>
                      <a:close/>
                      <a:moveTo>
                        <a:pt x="4" y="4"/>
                      </a:moveTo>
                      <a:cubicBezTo>
                        <a:pt x="4" y="4"/>
                        <a:pt x="4" y="4"/>
                        <a:pt x="4" y="4"/>
                      </a:cubicBezTo>
                      <a:cubicBezTo>
                        <a:pt x="4" y="4"/>
                        <a:pt x="4" y="4"/>
                        <a:pt x="4" y="4"/>
                      </a:cubicBezTo>
                      <a:cubicBezTo>
                        <a:pt x="4" y="4"/>
                        <a:pt x="4" y="4"/>
                        <a:pt x="4" y="4"/>
                      </a:cubicBezTo>
                      <a:close/>
                      <a:moveTo>
                        <a:pt x="4" y="9"/>
                      </a:moveTo>
                      <a:cubicBezTo>
                        <a:pt x="5" y="10"/>
                        <a:pt x="5" y="10"/>
                        <a:pt x="5" y="10"/>
                      </a:cubicBezTo>
                      <a:cubicBezTo>
                        <a:pt x="5" y="9"/>
                        <a:pt x="5" y="9"/>
                        <a:pt x="5" y="9"/>
                      </a:cubicBezTo>
                      <a:cubicBezTo>
                        <a:pt x="5" y="9"/>
                        <a:pt x="5" y="9"/>
                        <a:pt x="5" y="9"/>
                      </a:cubicBezTo>
                      <a:cubicBezTo>
                        <a:pt x="5" y="9"/>
                        <a:pt x="6" y="9"/>
                        <a:pt x="6" y="9"/>
                      </a:cubicBezTo>
                      <a:cubicBezTo>
                        <a:pt x="6" y="9"/>
                        <a:pt x="6" y="9"/>
                        <a:pt x="6" y="9"/>
                      </a:cubicBezTo>
                      <a:cubicBezTo>
                        <a:pt x="6" y="9"/>
                        <a:pt x="6" y="9"/>
                        <a:pt x="6" y="9"/>
                      </a:cubicBezTo>
                      <a:cubicBezTo>
                        <a:pt x="7" y="9"/>
                        <a:pt x="7" y="9"/>
                        <a:pt x="7" y="9"/>
                      </a:cubicBezTo>
                      <a:cubicBezTo>
                        <a:pt x="7" y="8"/>
                        <a:pt x="7" y="8"/>
                        <a:pt x="7" y="8"/>
                      </a:cubicBezTo>
                      <a:cubicBezTo>
                        <a:pt x="7" y="9"/>
                        <a:pt x="7" y="9"/>
                        <a:pt x="7" y="9"/>
                      </a:cubicBezTo>
                      <a:cubicBezTo>
                        <a:pt x="8" y="8"/>
                        <a:pt x="8" y="8"/>
                        <a:pt x="8" y="8"/>
                      </a:cubicBezTo>
                      <a:cubicBezTo>
                        <a:pt x="8" y="8"/>
                        <a:pt x="8" y="8"/>
                        <a:pt x="8" y="8"/>
                      </a:cubicBezTo>
                      <a:cubicBezTo>
                        <a:pt x="8" y="8"/>
                        <a:pt x="8" y="8"/>
                        <a:pt x="8" y="8"/>
                      </a:cubicBezTo>
                      <a:cubicBezTo>
                        <a:pt x="8" y="7"/>
                        <a:pt x="7" y="7"/>
                        <a:pt x="7" y="7"/>
                      </a:cubicBezTo>
                      <a:cubicBezTo>
                        <a:pt x="7" y="7"/>
                        <a:pt x="7" y="7"/>
                        <a:pt x="7" y="7"/>
                      </a:cubicBezTo>
                      <a:cubicBezTo>
                        <a:pt x="7" y="7"/>
                        <a:pt x="6" y="7"/>
                        <a:pt x="6" y="7"/>
                      </a:cubicBezTo>
                      <a:cubicBezTo>
                        <a:pt x="6" y="7"/>
                        <a:pt x="6" y="7"/>
                        <a:pt x="6" y="7"/>
                      </a:cubicBezTo>
                      <a:cubicBezTo>
                        <a:pt x="6" y="7"/>
                        <a:pt x="6" y="7"/>
                        <a:pt x="6" y="7"/>
                      </a:cubicBezTo>
                      <a:cubicBezTo>
                        <a:pt x="6" y="7"/>
                        <a:pt x="6" y="7"/>
                        <a:pt x="6" y="7"/>
                      </a:cubicBezTo>
                      <a:cubicBezTo>
                        <a:pt x="6" y="7"/>
                        <a:pt x="6"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2"/>
                        <a:pt x="4" y="2"/>
                      </a:cubicBezTo>
                      <a:cubicBezTo>
                        <a:pt x="4" y="2"/>
                        <a:pt x="5" y="3"/>
                        <a:pt x="5" y="2"/>
                      </a:cubicBez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5" y="2"/>
                        <a:pt x="4" y="2"/>
                        <a:pt x="4" y="2"/>
                      </a:cubicBezTo>
                      <a:cubicBezTo>
                        <a:pt x="4" y="1"/>
                        <a:pt x="4" y="1"/>
                        <a:pt x="4" y="1"/>
                      </a:cubicBezTo>
                      <a:cubicBezTo>
                        <a:pt x="4" y="1"/>
                        <a:pt x="3" y="1"/>
                        <a:pt x="3" y="0"/>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2"/>
                        <a:pt x="2" y="2"/>
                      </a:cubicBezTo>
                      <a:cubicBezTo>
                        <a:pt x="2" y="2"/>
                        <a:pt x="1" y="2"/>
                        <a:pt x="1" y="2"/>
                      </a:cubicBezTo>
                      <a:cubicBezTo>
                        <a:pt x="1" y="2"/>
                        <a:pt x="1" y="2"/>
                        <a:pt x="1" y="2"/>
                      </a:cubicBezTo>
                      <a:cubicBezTo>
                        <a:pt x="1" y="2"/>
                        <a:pt x="1" y="2"/>
                        <a:pt x="1" y="2"/>
                      </a:cubicBezTo>
                      <a:cubicBezTo>
                        <a:pt x="1" y="2"/>
                        <a:pt x="1" y="2"/>
                        <a:pt x="1" y="2"/>
                      </a:cubicBezTo>
                      <a:cubicBezTo>
                        <a:pt x="1" y="2"/>
                        <a:pt x="1" y="2"/>
                        <a:pt x="1" y="2"/>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5"/>
                      </a:cubicBezTo>
                      <a:cubicBezTo>
                        <a:pt x="2" y="5"/>
                        <a:pt x="1" y="4"/>
                        <a:pt x="1" y="4"/>
                      </a:cubicBezTo>
                      <a:cubicBezTo>
                        <a:pt x="2" y="4"/>
                        <a:pt x="1" y="4"/>
                        <a:pt x="1" y="4"/>
                      </a:cubicBezTo>
                      <a:cubicBezTo>
                        <a:pt x="1" y="4"/>
                        <a:pt x="1" y="4"/>
                        <a:pt x="1" y="4"/>
                      </a:cubicBezTo>
                      <a:cubicBezTo>
                        <a:pt x="1" y="3"/>
                        <a:pt x="1" y="3"/>
                        <a:pt x="1" y="3"/>
                      </a:cubicBezTo>
                      <a:cubicBezTo>
                        <a:pt x="0" y="3"/>
                        <a:pt x="0" y="3"/>
                        <a:pt x="0" y="3"/>
                      </a:cubicBezTo>
                      <a:cubicBezTo>
                        <a:pt x="0" y="3"/>
                        <a:pt x="0" y="3"/>
                        <a:pt x="0" y="3"/>
                      </a:cubicBezTo>
                      <a:cubicBezTo>
                        <a:pt x="0" y="3"/>
                        <a:pt x="0" y="3"/>
                        <a:pt x="0" y="3"/>
                      </a:cubicBezTo>
                      <a:cubicBezTo>
                        <a:pt x="0" y="3"/>
                        <a:pt x="0" y="4"/>
                        <a:pt x="0" y="4"/>
                      </a:cubicBezTo>
                      <a:cubicBezTo>
                        <a:pt x="1" y="4"/>
                        <a:pt x="1" y="5"/>
                        <a:pt x="1" y="5"/>
                      </a:cubicBezTo>
                      <a:cubicBezTo>
                        <a:pt x="1" y="6"/>
                        <a:pt x="2" y="6"/>
                        <a:pt x="2" y="6"/>
                      </a:cubicBezTo>
                      <a:cubicBezTo>
                        <a:pt x="2" y="6"/>
                        <a:pt x="2" y="6"/>
                        <a:pt x="2" y="6"/>
                      </a:cubicBezTo>
                      <a:cubicBezTo>
                        <a:pt x="2" y="7"/>
                        <a:pt x="2" y="7"/>
                        <a:pt x="2" y="7"/>
                      </a:cubicBezTo>
                      <a:cubicBezTo>
                        <a:pt x="2" y="7"/>
                        <a:pt x="2" y="7"/>
                        <a:pt x="2" y="8"/>
                      </a:cubicBezTo>
                      <a:cubicBezTo>
                        <a:pt x="2" y="8"/>
                        <a:pt x="2" y="8"/>
                        <a:pt x="2" y="8"/>
                      </a:cubicBezTo>
                      <a:cubicBezTo>
                        <a:pt x="2" y="8"/>
                        <a:pt x="3" y="8"/>
                        <a:pt x="3" y="8"/>
                      </a:cubicBezTo>
                      <a:cubicBezTo>
                        <a:pt x="3" y="8"/>
                        <a:pt x="3" y="8"/>
                        <a:pt x="3" y="8"/>
                      </a:cubicBezTo>
                      <a:cubicBezTo>
                        <a:pt x="3" y="8"/>
                        <a:pt x="3" y="8"/>
                        <a:pt x="3" y="7"/>
                      </a:cubicBezTo>
                      <a:cubicBezTo>
                        <a:pt x="3" y="7"/>
                        <a:pt x="3" y="7"/>
                        <a:pt x="3" y="7"/>
                      </a:cubicBezTo>
                      <a:cubicBezTo>
                        <a:pt x="3" y="7"/>
                        <a:pt x="3" y="7"/>
                        <a:pt x="4" y="7"/>
                      </a:cubicBezTo>
                      <a:cubicBezTo>
                        <a:pt x="4" y="7"/>
                        <a:pt x="4" y="7"/>
                        <a:pt x="4" y="7"/>
                      </a:cubicBezTo>
                      <a:cubicBezTo>
                        <a:pt x="4" y="7"/>
                        <a:pt x="4" y="7"/>
                        <a:pt x="4" y="7"/>
                      </a:cubicBezTo>
                      <a:cubicBezTo>
                        <a:pt x="4" y="7"/>
                        <a:pt x="4" y="7"/>
                        <a:pt x="4" y="8"/>
                      </a:cubicBezTo>
                      <a:cubicBezTo>
                        <a:pt x="4" y="8"/>
                        <a:pt x="4" y="8"/>
                        <a:pt x="4" y="8"/>
                      </a:cubicBezTo>
                      <a:cubicBezTo>
                        <a:pt x="4" y="8"/>
                        <a:pt x="5" y="8"/>
                        <a:pt x="5" y="8"/>
                      </a:cubicBezTo>
                      <a:cubicBezTo>
                        <a:pt x="5" y="8"/>
                        <a:pt x="5" y="8"/>
                        <a:pt x="5" y="8"/>
                      </a:cubicBezTo>
                      <a:cubicBezTo>
                        <a:pt x="5" y="8"/>
                        <a:pt x="5" y="8"/>
                        <a:pt x="5" y="8"/>
                      </a:cubicBezTo>
                      <a:cubicBezTo>
                        <a:pt x="5" y="8"/>
                        <a:pt x="5" y="8"/>
                        <a:pt x="4" y="8"/>
                      </a:cubicBezTo>
                      <a:cubicBezTo>
                        <a:pt x="4" y="8"/>
                        <a:pt x="4" y="8"/>
                        <a:pt x="4" y="8"/>
                      </a:cubicBezTo>
                      <a:cubicBezTo>
                        <a:pt x="4" y="8"/>
                        <a:pt x="4" y="9"/>
                        <a:pt x="4" y="9"/>
                      </a:cubicBezTo>
                      <a:cubicBezTo>
                        <a:pt x="4" y="9"/>
                        <a:pt x="4" y="9"/>
                        <a:pt x="4" y="9"/>
                      </a:cubicBezTo>
                      <a:cubicBezTo>
                        <a:pt x="4" y="9"/>
                        <a:pt x="4" y="9"/>
                        <a:pt x="3" y="9"/>
                      </a:cubicBezTo>
                      <a:cubicBezTo>
                        <a:pt x="3" y="9"/>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10"/>
                      </a:cubicBezTo>
                      <a:cubicBezTo>
                        <a:pt x="4" y="10"/>
                        <a:pt x="4" y="10"/>
                        <a:pt x="4" y="10"/>
                      </a:cubicBezTo>
                      <a:lnTo>
                        <a:pt x="4" y="9"/>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734">
                  <a:extLst>
                    <a:ext uri="{FF2B5EF4-FFF2-40B4-BE49-F238E27FC236}">
                      <a16:creationId xmlns:a16="http://schemas.microsoft.com/office/drawing/2014/main" id="{9F3A945E-2AD6-4ED7-BFE1-60AC646FC02F}"/>
                    </a:ext>
                  </a:extLst>
                </p:cNvPr>
                <p:cNvSpPr>
                  <a:spLocks/>
                </p:cNvSpPr>
                <p:nvPr/>
              </p:nvSpPr>
              <p:spPr bwMode="auto">
                <a:xfrm>
                  <a:off x="10253663" y="5942013"/>
                  <a:ext cx="53975" cy="69850"/>
                </a:xfrm>
                <a:custGeom>
                  <a:avLst/>
                  <a:gdLst>
                    <a:gd name="T0" fmla="*/ 13 w 13"/>
                    <a:gd name="T1" fmla="*/ 15 h 17"/>
                    <a:gd name="T2" fmla="*/ 13 w 13"/>
                    <a:gd name="T3" fmla="*/ 14 h 17"/>
                    <a:gd name="T4" fmla="*/ 12 w 13"/>
                    <a:gd name="T5" fmla="*/ 12 h 17"/>
                    <a:gd name="T6" fmla="*/ 11 w 13"/>
                    <a:gd name="T7" fmla="*/ 11 h 17"/>
                    <a:gd name="T8" fmla="*/ 12 w 13"/>
                    <a:gd name="T9" fmla="*/ 12 h 17"/>
                    <a:gd name="T10" fmla="*/ 12 w 13"/>
                    <a:gd name="T11" fmla="*/ 10 h 17"/>
                    <a:gd name="T12" fmla="*/ 12 w 13"/>
                    <a:gd name="T13" fmla="*/ 10 h 17"/>
                    <a:gd name="T14" fmla="*/ 12 w 13"/>
                    <a:gd name="T15" fmla="*/ 9 h 17"/>
                    <a:gd name="T16" fmla="*/ 11 w 13"/>
                    <a:gd name="T17" fmla="*/ 8 h 17"/>
                    <a:gd name="T18" fmla="*/ 11 w 13"/>
                    <a:gd name="T19" fmla="*/ 7 h 17"/>
                    <a:gd name="T20" fmla="*/ 10 w 13"/>
                    <a:gd name="T21" fmla="*/ 7 h 17"/>
                    <a:gd name="T22" fmla="*/ 10 w 13"/>
                    <a:gd name="T23" fmla="*/ 7 h 17"/>
                    <a:gd name="T24" fmla="*/ 10 w 13"/>
                    <a:gd name="T25" fmla="*/ 8 h 17"/>
                    <a:gd name="T26" fmla="*/ 10 w 13"/>
                    <a:gd name="T27" fmla="*/ 7 h 17"/>
                    <a:gd name="T28" fmla="*/ 9 w 13"/>
                    <a:gd name="T29" fmla="*/ 7 h 17"/>
                    <a:gd name="T30" fmla="*/ 9 w 13"/>
                    <a:gd name="T31" fmla="*/ 6 h 17"/>
                    <a:gd name="T32" fmla="*/ 9 w 13"/>
                    <a:gd name="T33" fmla="*/ 6 h 17"/>
                    <a:gd name="T34" fmla="*/ 8 w 13"/>
                    <a:gd name="T35" fmla="*/ 5 h 17"/>
                    <a:gd name="T36" fmla="*/ 7 w 13"/>
                    <a:gd name="T37" fmla="*/ 5 h 17"/>
                    <a:gd name="T38" fmla="*/ 6 w 13"/>
                    <a:gd name="T39" fmla="*/ 5 h 17"/>
                    <a:gd name="T40" fmla="*/ 6 w 13"/>
                    <a:gd name="T41" fmla="*/ 5 h 17"/>
                    <a:gd name="T42" fmla="*/ 5 w 13"/>
                    <a:gd name="T43" fmla="*/ 5 h 17"/>
                    <a:gd name="T44" fmla="*/ 5 w 13"/>
                    <a:gd name="T45" fmla="*/ 4 h 17"/>
                    <a:gd name="T46" fmla="*/ 4 w 13"/>
                    <a:gd name="T47" fmla="*/ 4 h 17"/>
                    <a:gd name="T48" fmla="*/ 4 w 13"/>
                    <a:gd name="T49" fmla="*/ 5 h 17"/>
                    <a:gd name="T50" fmla="*/ 4 w 13"/>
                    <a:gd name="T51" fmla="*/ 4 h 17"/>
                    <a:gd name="T52" fmla="*/ 3 w 13"/>
                    <a:gd name="T53" fmla="*/ 3 h 17"/>
                    <a:gd name="T54" fmla="*/ 2 w 13"/>
                    <a:gd name="T55" fmla="*/ 2 h 17"/>
                    <a:gd name="T56" fmla="*/ 2 w 13"/>
                    <a:gd name="T57" fmla="*/ 2 h 17"/>
                    <a:gd name="T58" fmla="*/ 2 w 13"/>
                    <a:gd name="T59" fmla="*/ 2 h 17"/>
                    <a:gd name="T60" fmla="*/ 2 w 13"/>
                    <a:gd name="T61" fmla="*/ 1 h 17"/>
                    <a:gd name="T62" fmla="*/ 2 w 13"/>
                    <a:gd name="T63" fmla="*/ 1 h 17"/>
                    <a:gd name="T64" fmla="*/ 2 w 13"/>
                    <a:gd name="T65" fmla="*/ 0 h 17"/>
                    <a:gd name="T66" fmla="*/ 0 w 13"/>
                    <a:gd name="T67" fmla="*/ 0 h 17"/>
                    <a:gd name="T68" fmla="*/ 1 w 13"/>
                    <a:gd name="T69" fmla="*/ 2 h 17"/>
                    <a:gd name="T70" fmla="*/ 3 w 13"/>
                    <a:gd name="T71" fmla="*/ 4 h 17"/>
                    <a:gd name="T72" fmla="*/ 3 w 13"/>
                    <a:gd name="T73" fmla="*/ 6 h 17"/>
                    <a:gd name="T74" fmla="*/ 4 w 13"/>
                    <a:gd name="T75" fmla="*/ 8 h 17"/>
                    <a:gd name="T76" fmla="*/ 4 w 13"/>
                    <a:gd name="T77" fmla="*/ 9 h 17"/>
                    <a:gd name="T78" fmla="*/ 5 w 13"/>
                    <a:gd name="T79" fmla="*/ 9 h 17"/>
                    <a:gd name="T80" fmla="*/ 6 w 13"/>
                    <a:gd name="T81" fmla="*/ 8 h 17"/>
                    <a:gd name="T82" fmla="*/ 5 w 13"/>
                    <a:gd name="T83" fmla="*/ 9 h 17"/>
                    <a:gd name="T84" fmla="*/ 5 w 13"/>
                    <a:gd name="T85" fmla="*/ 10 h 17"/>
                    <a:gd name="T86" fmla="*/ 7 w 13"/>
                    <a:gd name="T87" fmla="*/ 13 h 17"/>
                    <a:gd name="T88" fmla="*/ 10 w 13"/>
                    <a:gd name="T89" fmla="*/ 16 h 17"/>
                    <a:gd name="T90" fmla="*/ 9 w 13"/>
                    <a:gd name="T91" fmla="*/ 14 h 17"/>
                    <a:gd name="T92" fmla="*/ 10 w 13"/>
                    <a:gd name="T93" fmla="*/ 15 h 17"/>
                    <a:gd name="T94" fmla="*/ 11 w 13"/>
                    <a:gd name="T95" fmla="*/ 15 h 17"/>
                    <a:gd name="T96" fmla="*/ 11 w 13"/>
                    <a:gd name="T97" fmla="*/ 15 h 17"/>
                    <a:gd name="T98" fmla="*/ 11 w 13"/>
                    <a:gd name="T99" fmla="*/ 15 h 17"/>
                    <a:gd name="T100" fmla="*/ 12 w 13"/>
                    <a:gd name="T10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 h="17">
                      <a:moveTo>
                        <a:pt x="12" y="15"/>
                      </a:moveTo>
                      <a:cubicBezTo>
                        <a:pt x="12" y="15"/>
                        <a:pt x="12" y="15"/>
                        <a:pt x="12" y="15"/>
                      </a:cubicBezTo>
                      <a:cubicBezTo>
                        <a:pt x="12"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2" y="13"/>
                        <a:pt x="12" y="13"/>
                        <a:pt x="12" y="12"/>
                      </a:cubicBezTo>
                      <a:cubicBezTo>
                        <a:pt x="12" y="12"/>
                        <a:pt x="12" y="12"/>
                        <a:pt x="12" y="12"/>
                      </a:cubicBezTo>
                      <a:cubicBezTo>
                        <a:pt x="12" y="12"/>
                        <a:pt x="12" y="12"/>
                        <a:pt x="12" y="12"/>
                      </a:cubicBezTo>
                      <a:cubicBezTo>
                        <a:pt x="12" y="12"/>
                        <a:pt x="12" y="12"/>
                        <a:pt x="12" y="12"/>
                      </a:cubicBezTo>
                      <a:cubicBezTo>
                        <a:pt x="12" y="12"/>
                        <a:pt x="12" y="12"/>
                        <a:pt x="11" y="12"/>
                      </a:cubicBezTo>
                      <a:cubicBezTo>
                        <a:pt x="11" y="12"/>
                        <a:pt x="11" y="12"/>
                        <a:pt x="11" y="12"/>
                      </a:cubicBezTo>
                      <a:cubicBezTo>
                        <a:pt x="11" y="12"/>
                        <a:pt x="11" y="12"/>
                        <a:pt x="11" y="11"/>
                      </a:cubicBezTo>
                      <a:cubicBezTo>
                        <a:pt x="11" y="11"/>
                        <a:pt x="11" y="11"/>
                        <a:pt x="11" y="11"/>
                      </a:cubicBezTo>
                      <a:cubicBezTo>
                        <a:pt x="12" y="11"/>
                        <a:pt x="12" y="11"/>
                        <a:pt x="12" y="11"/>
                      </a:cubicBezTo>
                      <a:cubicBezTo>
                        <a:pt x="12" y="11"/>
                        <a:pt x="12" y="11"/>
                        <a:pt x="12" y="11"/>
                      </a:cubicBezTo>
                      <a:cubicBezTo>
                        <a:pt x="12" y="11"/>
                        <a:pt x="12" y="12"/>
                        <a:pt x="12" y="12"/>
                      </a:cubicBezTo>
                      <a:cubicBezTo>
                        <a:pt x="12" y="12"/>
                        <a:pt x="13" y="12"/>
                        <a:pt x="13" y="12"/>
                      </a:cubicBezTo>
                      <a:cubicBezTo>
                        <a:pt x="13" y="12"/>
                        <a:pt x="13" y="12"/>
                        <a:pt x="13" y="12"/>
                      </a:cubicBezTo>
                      <a:cubicBezTo>
                        <a:pt x="13" y="11"/>
                        <a:pt x="13" y="11"/>
                        <a:pt x="13" y="11"/>
                      </a:cubicBezTo>
                      <a:cubicBezTo>
                        <a:pt x="12" y="11"/>
                        <a:pt x="12" y="11"/>
                        <a:pt x="12" y="10"/>
                      </a:cubicBezTo>
                      <a:cubicBezTo>
                        <a:pt x="12" y="10"/>
                        <a:pt x="12" y="10"/>
                        <a:pt x="12" y="10"/>
                      </a:cubicBezTo>
                      <a:cubicBezTo>
                        <a:pt x="12" y="10"/>
                        <a:pt x="13" y="10"/>
                        <a:pt x="13" y="10"/>
                      </a:cubicBezTo>
                      <a:cubicBezTo>
                        <a:pt x="13" y="10"/>
                        <a:pt x="13" y="10"/>
                        <a:pt x="12" y="10"/>
                      </a:cubicBezTo>
                      <a:cubicBezTo>
                        <a:pt x="12" y="10"/>
                        <a:pt x="12" y="10"/>
                        <a:pt x="12" y="10"/>
                      </a:cubicBezTo>
                      <a:cubicBezTo>
                        <a:pt x="12" y="10"/>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1" y="9"/>
                        <a:pt x="11" y="9"/>
                      </a:cubicBezTo>
                      <a:cubicBezTo>
                        <a:pt x="11" y="9"/>
                        <a:pt x="11" y="8"/>
                        <a:pt x="11" y="8"/>
                      </a:cubicBezTo>
                      <a:cubicBezTo>
                        <a:pt x="11" y="8"/>
                        <a:pt x="11" y="8"/>
                        <a:pt x="11" y="8"/>
                      </a:cubicBezTo>
                      <a:cubicBezTo>
                        <a:pt x="11" y="8"/>
                        <a:pt x="11" y="8"/>
                        <a:pt x="11" y="8"/>
                      </a:cubicBezTo>
                      <a:cubicBezTo>
                        <a:pt x="11" y="8"/>
                        <a:pt x="11" y="8"/>
                        <a:pt x="11" y="8"/>
                      </a:cubicBezTo>
                      <a:cubicBezTo>
                        <a:pt x="11" y="8"/>
                        <a:pt x="11" y="8"/>
                        <a:pt x="12" y="8"/>
                      </a:cubicBezTo>
                      <a:cubicBezTo>
                        <a:pt x="11" y="8"/>
                        <a:pt x="11" y="8"/>
                        <a:pt x="11" y="7"/>
                      </a:cubicBezTo>
                      <a:cubicBezTo>
                        <a:pt x="11" y="7"/>
                        <a:pt x="11" y="7"/>
                        <a:pt x="11" y="7"/>
                      </a:cubicBezTo>
                      <a:cubicBezTo>
                        <a:pt x="11" y="7"/>
                        <a:pt x="11" y="7"/>
                        <a:pt x="11" y="7"/>
                      </a:cubicBezTo>
                      <a:cubicBezTo>
                        <a:pt x="11" y="7"/>
                        <a:pt x="11" y="7"/>
                        <a:pt x="11" y="7"/>
                      </a:cubicBezTo>
                      <a:cubicBezTo>
                        <a:pt x="11"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9" y="7"/>
                      </a:cubicBezTo>
                      <a:cubicBezTo>
                        <a:pt x="9" y="7"/>
                        <a:pt x="9" y="7"/>
                        <a:pt x="9" y="7"/>
                      </a:cubicBezTo>
                      <a:cubicBezTo>
                        <a:pt x="9" y="7"/>
                        <a:pt x="9" y="7"/>
                        <a:pt x="9" y="7"/>
                      </a:cubicBezTo>
                      <a:cubicBezTo>
                        <a:pt x="9" y="7"/>
                        <a:pt x="9" y="7"/>
                        <a:pt x="9" y="7"/>
                      </a:cubicBezTo>
                      <a:cubicBezTo>
                        <a:pt x="9" y="7"/>
                        <a:pt x="9" y="7"/>
                        <a:pt x="9" y="6"/>
                      </a:cubicBezTo>
                      <a:cubicBezTo>
                        <a:pt x="9" y="6"/>
                        <a:pt x="9" y="6"/>
                        <a:pt x="9" y="6"/>
                      </a:cubicBezTo>
                      <a:cubicBezTo>
                        <a:pt x="9" y="6"/>
                        <a:pt x="9" y="6"/>
                        <a:pt x="9" y="6"/>
                      </a:cubicBezTo>
                      <a:cubicBezTo>
                        <a:pt x="9" y="6"/>
                        <a:pt x="9" y="6"/>
                        <a:pt x="9" y="6"/>
                      </a:cubicBezTo>
                      <a:cubicBezTo>
                        <a:pt x="9" y="7"/>
                        <a:pt x="10" y="7"/>
                        <a:pt x="10" y="6"/>
                      </a:cubicBezTo>
                      <a:cubicBezTo>
                        <a:pt x="10" y="6"/>
                        <a:pt x="10" y="6"/>
                        <a:pt x="10" y="6"/>
                      </a:cubicBezTo>
                      <a:cubicBezTo>
                        <a:pt x="10" y="6"/>
                        <a:pt x="9" y="6"/>
                        <a:pt x="9" y="6"/>
                      </a:cubicBezTo>
                      <a:cubicBezTo>
                        <a:pt x="9" y="6"/>
                        <a:pt x="9" y="6"/>
                        <a:pt x="9" y="6"/>
                      </a:cubicBezTo>
                      <a:cubicBezTo>
                        <a:pt x="9" y="6"/>
                        <a:pt x="9" y="5"/>
                        <a:pt x="8" y="5"/>
                      </a:cubicBezTo>
                      <a:cubicBezTo>
                        <a:pt x="8" y="5"/>
                        <a:pt x="8" y="5"/>
                        <a:pt x="8" y="5"/>
                      </a:cubicBezTo>
                      <a:cubicBezTo>
                        <a:pt x="8" y="5"/>
                        <a:pt x="8" y="5"/>
                        <a:pt x="8" y="5"/>
                      </a:cubicBezTo>
                      <a:cubicBezTo>
                        <a:pt x="8" y="5"/>
                        <a:pt x="8" y="5"/>
                        <a:pt x="8" y="5"/>
                      </a:cubicBezTo>
                      <a:cubicBezTo>
                        <a:pt x="8" y="5"/>
                        <a:pt x="7" y="5"/>
                        <a:pt x="7" y="5"/>
                      </a:cubicBezTo>
                      <a:cubicBezTo>
                        <a:pt x="7" y="5"/>
                        <a:pt x="8" y="5"/>
                        <a:pt x="7" y="5"/>
                      </a:cubicBezTo>
                      <a:cubicBezTo>
                        <a:pt x="7" y="5"/>
                        <a:pt x="7" y="6"/>
                        <a:pt x="7" y="6"/>
                      </a:cubicBezTo>
                      <a:cubicBezTo>
                        <a:pt x="7" y="6"/>
                        <a:pt x="7" y="5"/>
                        <a:pt x="7" y="5"/>
                      </a:cubicBezTo>
                      <a:cubicBezTo>
                        <a:pt x="7" y="5"/>
                        <a:pt x="7" y="5"/>
                        <a:pt x="7" y="5"/>
                      </a:cubicBezTo>
                      <a:cubicBezTo>
                        <a:pt x="7" y="5"/>
                        <a:pt x="7" y="5"/>
                        <a:pt x="7" y="5"/>
                      </a:cubicBezTo>
                      <a:cubicBezTo>
                        <a:pt x="7" y="5"/>
                        <a:pt x="7" y="5"/>
                        <a:pt x="7" y="5"/>
                      </a:cubicBezTo>
                      <a:cubicBezTo>
                        <a:pt x="6" y="5"/>
                        <a:pt x="6" y="5"/>
                        <a:pt x="6" y="5"/>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4" y="4"/>
                      </a:cubicBezTo>
                      <a:cubicBezTo>
                        <a:pt x="4" y="4"/>
                        <a:pt x="4" y="4"/>
                        <a:pt x="4" y="4"/>
                      </a:cubicBezTo>
                      <a:cubicBezTo>
                        <a:pt x="4" y="4"/>
                        <a:pt x="4" y="5"/>
                        <a:pt x="5" y="5"/>
                      </a:cubicBezTo>
                      <a:cubicBezTo>
                        <a:pt x="5"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3" y="4"/>
                        <a:pt x="3" y="4"/>
                        <a:pt x="3" y="4"/>
                      </a:cubicBezTo>
                      <a:cubicBezTo>
                        <a:pt x="3" y="4"/>
                        <a:pt x="3" y="3"/>
                        <a:pt x="3" y="3"/>
                      </a:cubicBezTo>
                      <a:cubicBezTo>
                        <a:pt x="3" y="3"/>
                        <a:pt x="3" y="3"/>
                        <a:pt x="3" y="3"/>
                      </a:cubicBezTo>
                      <a:cubicBezTo>
                        <a:pt x="3" y="3"/>
                        <a:pt x="3" y="4"/>
                        <a:pt x="3" y="4"/>
                      </a:cubicBezTo>
                      <a:cubicBezTo>
                        <a:pt x="3" y="3"/>
                        <a:pt x="3" y="3"/>
                        <a:pt x="3" y="3"/>
                      </a:cubicBezTo>
                      <a:cubicBezTo>
                        <a:pt x="3" y="3"/>
                        <a:pt x="3" y="2"/>
                        <a:pt x="2" y="2"/>
                      </a:cubicBezTo>
                      <a:cubicBezTo>
                        <a:pt x="2" y="2"/>
                        <a:pt x="2" y="2"/>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1" y="0"/>
                        <a:pt x="1" y="0"/>
                      </a:cubicBezTo>
                      <a:cubicBezTo>
                        <a:pt x="1" y="0"/>
                        <a:pt x="1" y="1"/>
                        <a:pt x="1" y="1"/>
                      </a:cubicBezTo>
                      <a:cubicBezTo>
                        <a:pt x="1" y="0"/>
                        <a:pt x="0" y="0"/>
                        <a:pt x="0" y="0"/>
                      </a:cubicBezTo>
                      <a:cubicBezTo>
                        <a:pt x="0" y="0"/>
                        <a:pt x="0" y="0"/>
                        <a:pt x="0" y="0"/>
                      </a:cubicBezTo>
                      <a:cubicBezTo>
                        <a:pt x="0" y="0"/>
                        <a:pt x="0" y="0"/>
                        <a:pt x="0" y="1"/>
                      </a:cubicBezTo>
                      <a:cubicBezTo>
                        <a:pt x="0" y="1"/>
                        <a:pt x="0" y="1"/>
                        <a:pt x="0" y="1"/>
                      </a:cubicBezTo>
                      <a:cubicBezTo>
                        <a:pt x="0" y="1"/>
                        <a:pt x="1" y="1"/>
                        <a:pt x="1" y="2"/>
                      </a:cubicBezTo>
                      <a:cubicBezTo>
                        <a:pt x="1" y="2"/>
                        <a:pt x="1" y="2"/>
                        <a:pt x="1" y="2"/>
                      </a:cubicBezTo>
                      <a:cubicBezTo>
                        <a:pt x="1" y="2"/>
                        <a:pt x="2" y="2"/>
                        <a:pt x="2" y="3"/>
                      </a:cubicBezTo>
                      <a:cubicBezTo>
                        <a:pt x="2" y="3"/>
                        <a:pt x="2" y="3"/>
                        <a:pt x="2" y="3"/>
                      </a:cubicBezTo>
                      <a:cubicBezTo>
                        <a:pt x="2" y="3"/>
                        <a:pt x="2" y="3"/>
                        <a:pt x="2" y="3"/>
                      </a:cubicBezTo>
                      <a:cubicBezTo>
                        <a:pt x="2" y="3"/>
                        <a:pt x="3" y="4"/>
                        <a:pt x="3" y="4"/>
                      </a:cubicBezTo>
                      <a:cubicBezTo>
                        <a:pt x="3" y="5"/>
                        <a:pt x="3" y="5"/>
                        <a:pt x="3" y="5"/>
                      </a:cubicBezTo>
                      <a:cubicBezTo>
                        <a:pt x="3" y="6"/>
                        <a:pt x="4"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8"/>
                        <a:pt x="3" y="8"/>
                        <a:pt x="4" y="8"/>
                      </a:cubicBezTo>
                      <a:cubicBezTo>
                        <a:pt x="4" y="8"/>
                        <a:pt x="4" y="8"/>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5" y="9"/>
                        <a:pt x="5" y="9"/>
                      </a:cubicBezTo>
                      <a:cubicBezTo>
                        <a:pt x="5" y="9"/>
                        <a:pt x="5" y="9"/>
                        <a:pt x="5" y="9"/>
                      </a:cubicBezTo>
                      <a:cubicBezTo>
                        <a:pt x="5" y="9"/>
                        <a:pt x="5" y="9"/>
                        <a:pt x="5" y="9"/>
                      </a:cubicBezTo>
                      <a:cubicBezTo>
                        <a:pt x="5" y="9"/>
                        <a:pt x="5" y="8"/>
                        <a:pt x="5" y="8"/>
                      </a:cubicBezTo>
                      <a:cubicBezTo>
                        <a:pt x="5" y="8"/>
                        <a:pt x="6" y="8"/>
                        <a:pt x="6" y="8"/>
                      </a:cubicBezTo>
                      <a:cubicBezTo>
                        <a:pt x="6" y="8"/>
                        <a:pt x="6" y="8"/>
                        <a:pt x="6" y="8"/>
                      </a:cubicBezTo>
                      <a:cubicBezTo>
                        <a:pt x="6" y="8"/>
                        <a:pt x="6" y="8"/>
                        <a:pt x="5" y="8"/>
                      </a:cubicBezTo>
                      <a:cubicBezTo>
                        <a:pt x="5" y="8"/>
                        <a:pt x="5" y="8"/>
                        <a:pt x="5" y="9"/>
                      </a:cubicBezTo>
                      <a:cubicBezTo>
                        <a:pt x="5" y="9"/>
                        <a:pt x="5" y="9"/>
                        <a:pt x="5"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6" y="11"/>
                      </a:cubicBezTo>
                      <a:cubicBezTo>
                        <a:pt x="6" y="11"/>
                        <a:pt x="6" y="11"/>
                        <a:pt x="6" y="11"/>
                      </a:cubicBezTo>
                      <a:cubicBezTo>
                        <a:pt x="6" y="11"/>
                        <a:pt x="7" y="12"/>
                        <a:pt x="7" y="13"/>
                      </a:cubicBezTo>
                      <a:cubicBezTo>
                        <a:pt x="8" y="13"/>
                        <a:pt x="8" y="14"/>
                        <a:pt x="9" y="15"/>
                      </a:cubicBezTo>
                      <a:cubicBezTo>
                        <a:pt x="9" y="15"/>
                        <a:pt x="9" y="16"/>
                        <a:pt x="9" y="16"/>
                      </a:cubicBezTo>
                      <a:cubicBezTo>
                        <a:pt x="9" y="17"/>
                        <a:pt x="9" y="17"/>
                        <a:pt x="10" y="17"/>
                      </a:cubicBezTo>
                      <a:cubicBezTo>
                        <a:pt x="10" y="16"/>
                        <a:pt x="10" y="16"/>
                        <a:pt x="10" y="16"/>
                      </a:cubicBezTo>
                      <a:cubicBezTo>
                        <a:pt x="10" y="16"/>
                        <a:pt x="10" y="15"/>
                        <a:pt x="10" y="15"/>
                      </a:cubicBezTo>
                      <a:cubicBezTo>
                        <a:pt x="10" y="15"/>
                        <a:pt x="10" y="15"/>
                        <a:pt x="10" y="15"/>
                      </a:cubicBezTo>
                      <a:cubicBezTo>
                        <a:pt x="9" y="15"/>
                        <a:pt x="9" y="15"/>
                        <a:pt x="9" y="14"/>
                      </a:cubicBezTo>
                      <a:cubicBezTo>
                        <a:pt x="9" y="14"/>
                        <a:pt x="9" y="14"/>
                        <a:pt x="9" y="14"/>
                      </a:cubicBezTo>
                      <a:cubicBezTo>
                        <a:pt x="9" y="14"/>
                        <a:pt x="9" y="14"/>
                        <a:pt x="9" y="14"/>
                      </a:cubicBezTo>
                      <a:cubicBezTo>
                        <a:pt x="9" y="15"/>
                        <a:pt x="9" y="15"/>
                        <a:pt x="10" y="15"/>
                      </a:cubicBezTo>
                      <a:cubicBezTo>
                        <a:pt x="10" y="15"/>
                        <a:pt x="10" y="15"/>
                        <a:pt x="10" y="15"/>
                      </a:cubicBezTo>
                      <a:cubicBezTo>
                        <a:pt x="10" y="15"/>
                        <a:pt x="10" y="15"/>
                        <a:pt x="10" y="15"/>
                      </a:cubicBezTo>
                      <a:cubicBezTo>
                        <a:pt x="10" y="15"/>
                        <a:pt x="11" y="15"/>
                        <a:pt x="11" y="15"/>
                      </a:cubicBezTo>
                      <a:cubicBezTo>
                        <a:pt x="11" y="15"/>
                        <a:pt x="11" y="15"/>
                        <a:pt x="11" y="15"/>
                      </a:cubicBezTo>
                      <a:cubicBezTo>
                        <a:pt x="11" y="15"/>
                        <a:pt x="11" y="15"/>
                        <a:pt x="11" y="15"/>
                      </a:cubicBezTo>
                      <a:cubicBezTo>
                        <a:pt x="11" y="15"/>
                        <a:pt x="11" y="15"/>
                        <a:pt x="11" y="15"/>
                      </a:cubicBezTo>
                      <a:cubicBezTo>
                        <a:pt x="11" y="15"/>
                        <a:pt x="10" y="15"/>
                        <a:pt x="10" y="15"/>
                      </a:cubicBezTo>
                      <a:cubicBezTo>
                        <a:pt x="10" y="15"/>
                        <a:pt x="10" y="14"/>
                        <a:pt x="10" y="14"/>
                      </a:cubicBezTo>
                      <a:cubicBezTo>
                        <a:pt x="10" y="14"/>
                        <a:pt x="11" y="14"/>
                        <a:pt x="11" y="14"/>
                      </a:cubicBezTo>
                      <a:cubicBezTo>
                        <a:pt x="11" y="15"/>
                        <a:pt x="11" y="15"/>
                        <a:pt x="11" y="15"/>
                      </a:cubicBezTo>
                      <a:cubicBezTo>
                        <a:pt x="11" y="15"/>
                        <a:pt x="11" y="15"/>
                        <a:pt x="11" y="15"/>
                      </a:cubicBezTo>
                      <a:cubicBezTo>
                        <a:pt x="11" y="15"/>
                        <a:pt x="11" y="15"/>
                        <a:pt x="11" y="15"/>
                      </a:cubicBezTo>
                      <a:cubicBezTo>
                        <a:pt x="11" y="15"/>
                        <a:pt x="11" y="15"/>
                        <a:pt x="11" y="16"/>
                      </a:cubicBezTo>
                      <a:cubicBezTo>
                        <a:pt x="11" y="15"/>
                        <a:pt x="11" y="15"/>
                        <a:pt x="11" y="15"/>
                      </a:cubicBezTo>
                      <a:cubicBezTo>
                        <a:pt x="11" y="15"/>
                        <a:pt x="11" y="15"/>
                        <a:pt x="11" y="15"/>
                      </a:cubicBezTo>
                      <a:cubicBezTo>
                        <a:pt x="11" y="16"/>
                        <a:pt x="11" y="16"/>
                        <a:pt x="11" y="16"/>
                      </a:cubicBezTo>
                      <a:cubicBezTo>
                        <a:pt x="11" y="16"/>
                        <a:pt x="11" y="16"/>
                        <a:pt x="11" y="16"/>
                      </a:cubicBezTo>
                      <a:cubicBezTo>
                        <a:pt x="11" y="16"/>
                        <a:pt x="12" y="16"/>
                        <a:pt x="12" y="16"/>
                      </a:cubicBezTo>
                      <a:cubicBezTo>
                        <a:pt x="12" y="16"/>
                        <a:pt x="12" y="15"/>
                        <a:pt x="12" y="1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4" name="Group 13">
                <a:extLst>
                  <a:ext uri="{FF2B5EF4-FFF2-40B4-BE49-F238E27FC236}">
                    <a16:creationId xmlns:a16="http://schemas.microsoft.com/office/drawing/2014/main" id="{AF77B56B-95E7-4C88-B042-9987880B3DE7}"/>
                  </a:ext>
                </a:extLst>
              </p:cNvPr>
              <p:cNvGrpSpPr/>
              <p:nvPr/>
            </p:nvGrpSpPr>
            <p:grpSpPr>
              <a:xfrm>
                <a:off x="9766300" y="5083175"/>
                <a:ext cx="736600" cy="474663"/>
                <a:chOff x="9766300" y="5083175"/>
                <a:chExt cx="736600" cy="474663"/>
              </a:xfrm>
              <a:grpFill/>
            </p:grpSpPr>
            <p:sp>
              <p:nvSpPr>
                <p:cNvPr id="24" name="Freeform 695">
                  <a:extLst>
                    <a:ext uri="{FF2B5EF4-FFF2-40B4-BE49-F238E27FC236}">
                      <a16:creationId xmlns:a16="http://schemas.microsoft.com/office/drawing/2014/main" id="{6C4EECB9-CDCF-4DA3-8B95-E3C0434E8AE3}"/>
                    </a:ext>
                  </a:extLst>
                </p:cNvPr>
                <p:cNvSpPr>
                  <a:spLocks noEditPoints="1"/>
                </p:cNvSpPr>
                <p:nvPr/>
              </p:nvSpPr>
              <p:spPr bwMode="auto">
                <a:xfrm>
                  <a:off x="10079038" y="5270500"/>
                  <a:ext cx="95250" cy="212725"/>
                </a:xfrm>
                <a:custGeom>
                  <a:avLst/>
                  <a:gdLst>
                    <a:gd name="T0" fmla="*/ 2 w 23"/>
                    <a:gd name="T1" fmla="*/ 15 h 51"/>
                    <a:gd name="T2" fmla="*/ 3 w 23"/>
                    <a:gd name="T3" fmla="*/ 13 h 51"/>
                    <a:gd name="T4" fmla="*/ 4 w 23"/>
                    <a:gd name="T5" fmla="*/ 16 h 51"/>
                    <a:gd name="T6" fmla="*/ 4 w 23"/>
                    <a:gd name="T7" fmla="*/ 18 h 51"/>
                    <a:gd name="T8" fmla="*/ 1 w 23"/>
                    <a:gd name="T9" fmla="*/ 18 h 51"/>
                    <a:gd name="T10" fmla="*/ 0 w 23"/>
                    <a:gd name="T11" fmla="*/ 14 h 51"/>
                    <a:gd name="T12" fmla="*/ 0 w 23"/>
                    <a:gd name="T13" fmla="*/ 11 h 51"/>
                    <a:gd name="T14" fmla="*/ 8 w 23"/>
                    <a:gd name="T15" fmla="*/ 24 h 51"/>
                    <a:gd name="T16" fmla="*/ 7 w 23"/>
                    <a:gd name="T17" fmla="*/ 22 h 51"/>
                    <a:gd name="T18" fmla="*/ 5 w 23"/>
                    <a:gd name="T19" fmla="*/ 20 h 51"/>
                    <a:gd name="T20" fmla="*/ 5 w 23"/>
                    <a:gd name="T21" fmla="*/ 22 h 51"/>
                    <a:gd name="T22" fmla="*/ 6 w 23"/>
                    <a:gd name="T23" fmla="*/ 24 h 51"/>
                    <a:gd name="T24" fmla="*/ 7 w 23"/>
                    <a:gd name="T25" fmla="*/ 24 h 51"/>
                    <a:gd name="T26" fmla="*/ 13 w 23"/>
                    <a:gd name="T27" fmla="*/ 32 h 51"/>
                    <a:gd name="T28" fmla="*/ 11 w 23"/>
                    <a:gd name="T29" fmla="*/ 33 h 51"/>
                    <a:gd name="T30" fmla="*/ 12 w 23"/>
                    <a:gd name="T31" fmla="*/ 33 h 51"/>
                    <a:gd name="T32" fmla="*/ 14 w 23"/>
                    <a:gd name="T33" fmla="*/ 33 h 51"/>
                    <a:gd name="T34" fmla="*/ 18 w 23"/>
                    <a:gd name="T35" fmla="*/ 41 h 51"/>
                    <a:gd name="T36" fmla="*/ 17 w 23"/>
                    <a:gd name="T37" fmla="*/ 40 h 51"/>
                    <a:gd name="T38" fmla="*/ 18 w 23"/>
                    <a:gd name="T39" fmla="*/ 42 h 51"/>
                    <a:gd name="T40" fmla="*/ 9 w 23"/>
                    <a:gd name="T41" fmla="*/ 23 h 51"/>
                    <a:gd name="T42" fmla="*/ 11 w 23"/>
                    <a:gd name="T43" fmla="*/ 22 h 51"/>
                    <a:gd name="T44" fmla="*/ 20 w 23"/>
                    <a:gd name="T45" fmla="*/ 46 h 51"/>
                    <a:gd name="T46" fmla="*/ 18 w 23"/>
                    <a:gd name="T47" fmla="*/ 45 h 51"/>
                    <a:gd name="T48" fmla="*/ 20 w 23"/>
                    <a:gd name="T49" fmla="*/ 46 h 51"/>
                    <a:gd name="T50" fmla="*/ 11 w 23"/>
                    <a:gd name="T51" fmla="*/ 19 h 51"/>
                    <a:gd name="T52" fmla="*/ 11 w 23"/>
                    <a:gd name="T53" fmla="*/ 21 h 51"/>
                    <a:gd name="T54" fmla="*/ 11 w 23"/>
                    <a:gd name="T55" fmla="*/ 19 h 51"/>
                    <a:gd name="T56" fmla="*/ 12 w 23"/>
                    <a:gd name="T57" fmla="*/ 26 h 51"/>
                    <a:gd name="T58" fmla="*/ 12 w 23"/>
                    <a:gd name="T59" fmla="*/ 26 h 51"/>
                    <a:gd name="T60" fmla="*/ 11 w 23"/>
                    <a:gd name="T61" fmla="*/ 25 h 51"/>
                    <a:gd name="T62" fmla="*/ 6 w 23"/>
                    <a:gd name="T63" fmla="*/ 6 h 51"/>
                    <a:gd name="T64" fmla="*/ 6 w 23"/>
                    <a:gd name="T65" fmla="*/ 5 h 51"/>
                    <a:gd name="T66" fmla="*/ 9 w 23"/>
                    <a:gd name="T67" fmla="*/ 17 h 51"/>
                    <a:gd name="T68" fmla="*/ 8 w 23"/>
                    <a:gd name="T69" fmla="*/ 17 h 51"/>
                    <a:gd name="T70" fmla="*/ 10 w 23"/>
                    <a:gd name="T71" fmla="*/ 15 h 51"/>
                    <a:gd name="T72" fmla="*/ 11 w 23"/>
                    <a:gd name="T73" fmla="*/ 17 h 51"/>
                    <a:gd name="T74" fmla="*/ 10 w 23"/>
                    <a:gd name="T75" fmla="*/ 13 h 51"/>
                    <a:gd name="T76" fmla="*/ 7 w 23"/>
                    <a:gd name="T77" fmla="*/ 8 h 51"/>
                    <a:gd name="T78" fmla="*/ 23 w 23"/>
                    <a:gd name="T79" fmla="*/ 51 h 51"/>
                    <a:gd name="T80" fmla="*/ 4 w 23"/>
                    <a:gd name="T81" fmla="*/ 18 h 51"/>
                    <a:gd name="T82" fmla="*/ 4 w 23"/>
                    <a:gd name="T83" fmla="*/ 18 h 51"/>
                    <a:gd name="T84" fmla="*/ 5 w 23"/>
                    <a:gd name="T85" fmla="*/ 3 h 51"/>
                    <a:gd name="T86" fmla="*/ 13 w 23"/>
                    <a:gd name="T87" fmla="*/ 28 h 51"/>
                    <a:gd name="T88" fmla="*/ 11 w 23"/>
                    <a:gd name="T89" fmla="*/ 24 h 51"/>
                    <a:gd name="T90" fmla="*/ 7 w 23"/>
                    <a:gd name="T91" fmla="*/ 4 h 51"/>
                    <a:gd name="T92" fmla="*/ 0 w 23"/>
                    <a:gd name="T93" fmla="*/ 1 h 51"/>
                    <a:gd name="T94" fmla="*/ 12 w 23"/>
                    <a:gd name="T95" fmla="*/ 31 h 51"/>
                    <a:gd name="T96" fmla="*/ 13 w 23"/>
                    <a:gd name="T97" fmla="*/ 27 h 51"/>
                    <a:gd name="T98" fmla="*/ 12 w 23"/>
                    <a:gd name="T99" fmla="*/ 25 h 51"/>
                    <a:gd name="T100" fmla="*/ 10 w 23"/>
                    <a:gd name="T101" fmla="*/ 10 h 51"/>
                    <a:gd name="T102" fmla="*/ 1 w 23"/>
                    <a:gd name="T103" fmla="*/ 3 h 51"/>
                    <a:gd name="T104" fmla="*/ 7 w 23"/>
                    <a:gd name="T105" fmla="*/ 4 h 51"/>
                    <a:gd name="T106" fmla="*/ 0 w 23"/>
                    <a:gd name="T10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 h="51">
                      <a:moveTo>
                        <a:pt x="1" y="12"/>
                      </a:moveTo>
                      <a:cubicBezTo>
                        <a:pt x="1" y="12"/>
                        <a:pt x="1" y="13"/>
                        <a:pt x="1" y="13"/>
                      </a:cubicBezTo>
                      <a:cubicBezTo>
                        <a:pt x="2" y="13"/>
                        <a:pt x="1" y="14"/>
                        <a:pt x="2" y="14"/>
                      </a:cubicBezTo>
                      <a:cubicBezTo>
                        <a:pt x="2" y="14"/>
                        <a:pt x="2" y="14"/>
                        <a:pt x="2" y="15"/>
                      </a:cubicBezTo>
                      <a:cubicBezTo>
                        <a:pt x="2" y="15"/>
                        <a:pt x="2" y="15"/>
                        <a:pt x="2" y="15"/>
                      </a:cubicBezTo>
                      <a:cubicBezTo>
                        <a:pt x="3" y="15"/>
                        <a:pt x="3" y="15"/>
                        <a:pt x="3" y="14"/>
                      </a:cubicBezTo>
                      <a:cubicBezTo>
                        <a:pt x="3" y="14"/>
                        <a:pt x="3" y="14"/>
                        <a:pt x="3" y="14"/>
                      </a:cubicBezTo>
                      <a:cubicBezTo>
                        <a:pt x="3" y="13"/>
                        <a:pt x="3" y="13"/>
                        <a:pt x="3" y="13"/>
                      </a:cubicBezTo>
                      <a:cubicBezTo>
                        <a:pt x="3" y="13"/>
                        <a:pt x="3" y="13"/>
                        <a:pt x="3" y="13"/>
                      </a:cubicBezTo>
                      <a:cubicBezTo>
                        <a:pt x="3" y="13"/>
                        <a:pt x="3" y="13"/>
                        <a:pt x="3" y="13"/>
                      </a:cubicBezTo>
                      <a:cubicBezTo>
                        <a:pt x="3" y="14"/>
                        <a:pt x="4" y="14"/>
                        <a:pt x="4"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7"/>
                        <a:pt x="4" y="17"/>
                        <a:pt x="5" y="17"/>
                      </a:cubicBezTo>
                      <a:cubicBezTo>
                        <a:pt x="5" y="17"/>
                        <a:pt x="5" y="17"/>
                        <a:pt x="5" y="17"/>
                      </a:cubicBezTo>
                      <a:cubicBezTo>
                        <a:pt x="5" y="17"/>
                        <a:pt x="5" y="17"/>
                        <a:pt x="5" y="17"/>
                      </a:cubicBezTo>
                      <a:cubicBezTo>
                        <a:pt x="4" y="17"/>
                        <a:pt x="4" y="18"/>
                        <a:pt x="4" y="18"/>
                      </a:cubicBezTo>
                      <a:cubicBezTo>
                        <a:pt x="4" y="18"/>
                        <a:pt x="4" y="18"/>
                        <a:pt x="3" y="18"/>
                      </a:cubicBezTo>
                      <a:cubicBezTo>
                        <a:pt x="3" y="18"/>
                        <a:pt x="2" y="18"/>
                        <a:pt x="2" y="18"/>
                      </a:cubicBezTo>
                      <a:cubicBezTo>
                        <a:pt x="2" y="19"/>
                        <a:pt x="2" y="19"/>
                        <a:pt x="2" y="19"/>
                      </a:cubicBezTo>
                      <a:cubicBezTo>
                        <a:pt x="2" y="18"/>
                        <a:pt x="1" y="18"/>
                        <a:pt x="1" y="18"/>
                      </a:cubicBezTo>
                      <a:cubicBezTo>
                        <a:pt x="1" y="18"/>
                        <a:pt x="1" y="18"/>
                        <a:pt x="1" y="18"/>
                      </a:cubicBezTo>
                      <a:cubicBezTo>
                        <a:pt x="1" y="17"/>
                        <a:pt x="1" y="17"/>
                        <a:pt x="1" y="17"/>
                      </a:cubicBezTo>
                      <a:cubicBezTo>
                        <a:pt x="0" y="16"/>
                        <a:pt x="1" y="16"/>
                        <a:pt x="1" y="16"/>
                      </a:cubicBezTo>
                      <a:cubicBezTo>
                        <a:pt x="1" y="16"/>
                        <a:pt x="1" y="16"/>
                        <a:pt x="1" y="15"/>
                      </a:cubicBezTo>
                      <a:cubicBezTo>
                        <a:pt x="0" y="15"/>
                        <a:pt x="1" y="15"/>
                        <a:pt x="0" y="14"/>
                      </a:cubicBezTo>
                      <a:cubicBezTo>
                        <a:pt x="0" y="14"/>
                        <a:pt x="0" y="14"/>
                        <a:pt x="0" y="14"/>
                      </a:cubicBezTo>
                      <a:cubicBezTo>
                        <a:pt x="0" y="13"/>
                        <a:pt x="0" y="13"/>
                        <a:pt x="0" y="13"/>
                      </a:cubicBezTo>
                      <a:cubicBezTo>
                        <a:pt x="0" y="13"/>
                        <a:pt x="0" y="12"/>
                        <a:pt x="0" y="12"/>
                      </a:cubicBezTo>
                      <a:cubicBezTo>
                        <a:pt x="0" y="12"/>
                        <a:pt x="0" y="12"/>
                        <a:pt x="0" y="12"/>
                      </a:cubicBezTo>
                      <a:cubicBezTo>
                        <a:pt x="0" y="11"/>
                        <a:pt x="0" y="11"/>
                        <a:pt x="0" y="11"/>
                      </a:cubicBezTo>
                      <a:cubicBezTo>
                        <a:pt x="0" y="11"/>
                        <a:pt x="0" y="11"/>
                        <a:pt x="0" y="11"/>
                      </a:cubicBezTo>
                      <a:cubicBezTo>
                        <a:pt x="1" y="12"/>
                        <a:pt x="1" y="12"/>
                        <a:pt x="1" y="12"/>
                      </a:cubicBezTo>
                      <a:close/>
                      <a:moveTo>
                        <a:pt x="9" y="24"/>
                      </a:moveTo>
                      <a:cubicBezTo>
                        <a:pt x="9" y="24"/>
                        <a:pt x="9" y="24"/>
                        <a:pt x="9" y="24"/>
                      </a:cubicBezTo>
                      <a:cubicBezTo>
                        <a:pt x="8" y="24"/>
                        <a:pt x="8" y="24"/>
                        <a:pt x="8" y="24"/>
                      </a:cubicBezTo>
                      <a:cubicBezTo>
                        <a:pt x="8" y="24"/>
                        <a:pt x="8" y="24"/>
                        <a:pt x="8" y="24"/>
                      </a:cubicBezTo>
                      <a:cubicBezTo>
                        <a:pt x="8" y="24"/>
                        <a:pt x="8" y="23"/>
                        <a:pt x="8" y="23"/>
                      </a:cubicBezTo>
                      <a:cubicBezTo>
                        <a:pt x="8" y="23"/>
                        <a:pt x="8" y="23"/>
                        <a:pt x="7" y="23"/>
                      </a:cubicBezTo>
                      <a:cubicBezTo>
                        <a:pt x="7" y="23"/>
                        <a:pt x="7" y="23"/>
                        <a:pt x="7" y="23"/>
                      </a:cubicBezTo>
                      <a:cubicBezTo>
                        <a:pt x="7" y="23"/>
                        <a:pt x="7" y="22"/>
                        <a:pt x="7" y="22"/>
                      </a:cubicBezTo>
                      <a:cubicBezTo>
                        <a:pt x="7" y="22"/>
                        <a:pt x="7" y="22"/>
                        <a:pt x="7" y="22"/>
                      </a:cubicBezTo>
                      <a:cubicBezTo>
                        <a:pt x="7" y="22"/>
                        <a:pt x="6" y="22"/>
                        <a:pt x="6" y="22"/>
                      </a:cubicBezTo>
                      <a:cubicBezTo>
                        <a:pt x="6" y="22"/>
                        <a:pt x="6" y="22"/>
                        <a:pt x="6" y="22"/>
                      </a:cubicBezTo>
                      <a:cubicBezTo>
                        <a:pt x="6" y="22"/>
                        <a:pt x="6" y="22"/>
                        <a:pt x="6" y="22"/>
                      </a:cubicBezTo>
                      <a:cubicBezTo>
                        <a:pt x="6" y="22"/>
                        <a:pt x="6" y="21"/>
                        <a:pt x="6" y="21"/>
                      </a:cubicBezTo>
                      <a:cubicBezTo>
                        <a:pt x="6" y="21"/>
                        <a:pt x="5" y="21"/>
                        <a:pt x="5" y="20"/>
                      </a:cubicBezTo>
                      <a:cubicBezTo>
                        <a:pt x="5" y="20"/>
                        <a:pt x="5" y="20"/>
                        <a:pt x="4" y="20"/>
                      </a:cubicBezTo>
                      <a:cubicBezTo>
                        <a:pt x="4" y="20"/>
                        <a:pt x="4" y="20"/>
                        <a:pt x="4" y="20"/>
                      </a:cubicBezTo>
                      <a:cubicBezTo>
                        <a:pt x="4" y="21"/>
                        <a:pt x="4" y="21"/>
                        <a:pt x="4" y="21"/>
                      </a:cubicBezTo>
                      <a:cubicBezTo>
                        <a:pt x="4" y="21"/>
                        <a:pt x="4" y="22"/>
                        <a:pt x="4" y="22"/>
                      </a:cubicBezTo>
                      <a:cubicBezTo>
                        <a:pt x="4" y="22"/>
                        <a:pt x="5" y="22"/>
                        <a:pt x="5" y="22"/>
                      </a:cubicBezTo>
                      <a:cubicBezTo>
                        <a:pt x="5" y="22"/>
                        <a:pt x="5" y="22"/>
                        <a:pt x="5" y="22"/>
                      </a:cubicBezTo>
                      <a:cubicBezTo>
                        <a:pt x="5" y="22"/>
                        <a:pt x="5" y="22"/>
                        <a:pt x="6" y="22"/>
                      </a:cubicBezTo>
                      <a:cubicBezTo>
                        <a:pt x="6" y="22"/>
                        <a:pt x="5" y="22"/>
                        <a:pt x="6" y="23"/>
                      </a:cubicBezTo>
                      <a:cubicBezTo>
                        <a:pt x="6" y="23"/>
                        <a:pt x="6" y="23"/>
                        <a:pt x="6" y="23"/>
                      </a:cubicBezTo>
                      <a:cubicBezTo>
                        <a:pt x="5" y="23"/>
                        <a:pt x="6" y="23"/>
                        <a:pt x="6" y="24"/>
                      </a:cubicBezTo>
                      <a:cubicBezTo>
                        <a:pt x="6" y="24"/>
                        <a:pt x="6" y="24"/>
                        <a:pt x="6" y="24"/>
                      </a:cubicBezTo>
                      <a:cubicBezTo>
                        <a:pt x="6" y="24"/>
                        <a:pt x="6" y="24"/>
                        <a:pt x="6" y="24"/>
                      </a:cubicBezTo>
                      <a:cubicBezTo>
                        <a:pt x="6" y="25"/>
                        <a:pt x="6" y="25"/>
                        <a:pt x="6" y="25"/>
                      </a:cubicBezTo>
                      <a:cubicBezTo>
                        <a:pt x="7" y="25"/>
                        <a:pt x="7" y="25"/>
                        <a:pt x="7" y="25"/>
                      </a:cubicBezTo>
                      <a:cubicBezTo>
                        <a:pt x="7" y="25"/>
                        <a:pt x="7" y="24"/>
                        <a:pt x="7" y="24"/>
                      </a:cubicBezTo>
                      <a:cubicBezTo>
                        <a:pt x="7" y="24"/>
                        <a:pt x="8" y="24"/>
                        <a:pt x="8" y="25"/>
                      </a:cubicBezTo>
                      <a:cubicBezTo>
                        <a:pt x="8" y="25"/>
                        <a:pt x="8" y="24"/>
                        <a:pt x="9" y="24"/>
                      </a:cubicBezTo>
                      <a:cubicBezTo>
                        <a:pt x="9" y="24"/>
                        <a:pt x="9" y="24"/>
                        <a:pt x="9" y="24"/>
                      </a:cubicBezTo>
                      <a:close/>
                      <a:moveTo>
                        <a:pt x="14" y="33"/>
                      </a:moveTo>
                      <a:cubicBezTo>
                        <a:pt x="13" y="33"/>
                        <a:pt x="13" y="33"/>
                        <a:pt x="13" y="32"/>
                      </a:cubicBezTo>
                      <a:cubicBezTo>
                        <a:pt x="13" y="32"/>
                        <a:pt x="13" y="32"/>
                        <a:pt x="12" y="32"/>
                      </a:cubicBezTo>
                      <a:cubicBezTo>
                        <a:pt x="12" y="32"/>
                        <a:pt x="12" y="32"/>
                        <a:pt x="12" y="32"/>
                      </a:cubicBezTo>
                      <a:cubicBezTo>
                        <a:pt x="12" y="32"/>
                        <a:pt x="11" y="32"/>
                        <a:pt x="11" y="32"/>
                      </a:cubicBezTo>
                      <a:cubicBezTo>
                        <a:pt x="11" y="32"/>
                        <a:pt x="11" y="32"/>
                        <a:pt x="11" y="32"/>
                      </a:cubicBezTo>
                      <a:cubicBezTo>
                        <a:pt x="11" y="33"/>
                        <a:pt x="11" y="33"/>
                        <a:pt x="11" y="33"/>
                      </a:cubicBezTo>
                      <a:cubicBezTo>
                        <a:pt x="11" y="33"/>
                        <a:pt x="11" y="33"/>
                        <a:pt x="11" y="33"/>
                      </a:cubicBezTo>
                      <a:cubicBezTo>
                        <a:pt x="11" y="33"/>
                        <a:pt x="11" y="33"/>
                        <a:pt x="11" y="33"/>
                      </a:cubicBezTo>
                      <a:cubicBezTo>
                        <a:pt x="11" y="33"/>
                        <a:pt x="11" y="33"/>
                        <a:pt x="11" y="33"/>
                      </a:cubicBezTo>
                      <a:cubicBezTo>
                        <a:pt x="12" y="33"/>
                        <a:pt x="12" y="33"/>
                        <a:pt x="12" y="33"/>
                      </a:cubicBezTo>
                      <a:cubicBezTo>
                        <a:pt x="12" y="33"/>
                        <a:pt x="12" y="33"/>
                        <a:pt x="12" y="33"/>
                      </a:cubicBezTo>
                      <a:cubicBezTo>
                        <a:pt x="12" y="33"/>
                        <a:pt x="12" y="33"/>
                        <a:pt x="12" y="34"/>
                      </a:cubicBezTo>
                      <a:cubicBezTo>
                        <a:pt x="12" y="34"/>
                        <a:pt x="12" y="33"/>
                        <a:pt x="12" y="34"/>
                      </a:cubicBezTo>
                      <a:cubicBezTo>
                        <a:pt x="12" y="34"/>
                        <a:pt x="13" y="34"/>
                        <a:pt x="13" y="34"/>
                      </a:cubicBezTo>
                      <a:cubicBezTo>
                        <a:pt x="13" y="34"/>
                        <a:pt x="13" y="34"/>
                        <a:pt x="13" y="34"/>
                      </a:cubicBezTo>
                      <a:cubicBezTo>
                        <a:pt x="13" y="34"/>
                        <a:pt x="14" y="33"/>
                        <a:pt x="14" y="33"/>
                      </a:cubicBezTo>
                      <a:cubicBezTo>
                        <a:pt x="14" y="33"/>
                        <a:pt x="14" y="33"/>
                        <a:pt x="14" y="33"/>
                      </a:cubicBezTo>
                      <a:close/>
                      <a:moveTo>
                        <a:pt x="19" y="42"/>
                      </a:moveTo>
                      <a:cubicBezTo>
                        <a:pt x="19" y="42"/>
                        <a:pt x="19" y="42"/>
                        <a:pt x="19" y="42"/>
                      </a:cubicBezTo>
                      <a:cubicBezTo>
                        <a:pt x="19" y="42"/>
                        <a:pt x="19" y="41"/>
                        <a:pt x="19" y="41"/>
                      </a:cubicBezTo>
                      <a:cubicBezTo>
                        <a:pt x="18" y="41"/>
                        <a:pt x="18" y="41"/>
                        <a:pt x="18" y="41"/>
                      </a:cubicBezTo>
                      <a:cubicBezTo>
                        <a:pt x="18" y="41"/>
                        <a:pt x="18" y="41"/>
                        <a:pt x="18" y="41"/>
                      </a:cubicBezTo>
                      <a:cubicBezTo>
                        <a:pt x="18" y="41"/>
                        <a:pt x="18" y="40"/>
                        <a:pt x="18" y="40"/>
                      </a:cubicBezTo>
                      <a:cubicBezTo>
                        <a:pt x="18" y="41"/>
                        <a:pt x="18" y="40"/>
                        <a:pt x="18" y="40"/>
                      </a:cubicBezTo>
                      <a:cubicBezTo>
                        <a:pt x="18" y="40"/>
                        <a:pt x="17" y="39"/>
                        <a:pt x="17" y="40"/>
                      </a:cubicBezTo>
                      <a:cubicBezTo>
                        <a:pt x="17" y="40"/>
                        <a:pt x="17" y="40"/>
                        <a:pt x="17" y="40"/>
                      </a:cubicBezTo>
                      <a:cubicBezTo>
                        <a:pt x="17" y="40"/>
                        <a:pt x="17" y="40"/>
                        <a:pt x="17" y="40"/>
                      </a:cubicBezTo>
                      <a:cubicBezTo>
                        <a:pt x="16" y="40"/>
                        <a:pt x="16" y="41"/>
                        <a:pt x="17" y="41"/>
                      </a:cubicBezTo>
                      <a:cubicBezTo>
                        <a:pt x="17" y="41"/>
                        <a:pt x="17" y="41"/>
                        <a:pt x="17" y="41"/>
                      </a:cubicBezTo>
                      <a:cubicBezTo>
                        <a:pt x="16" y="41"/>
                        <a:pt x="16" y="41"/>
                        <a:pt x="17" y="42"/>
                      </a:cubicBezTo>
                      <a:cubicBezTo>
                        <a:pt x="17" y="42"/>
                        <a:pt x="17" y="42"/>
                        <a:pt x="18" y="42"/>
                      </a:cubicBezTo>
                      <a:cubicBezTo>
                        <a:pt x="18" y="42"/>
                        <a:pt x="18" y="42"/>
                        <a:pt x="18" y="42"/>
                      </a:cubicBezTo>
                      <a:cubicBezTo>
                        <a:pt x="19" y="42"/>
                        <a:pt x="19" y="42"/>
                        <a:pt x="19" y="42"/>
                      </a:cubicBezTo>
                      <a:close/>
                      <a:moveTo>
                        <a:pt x="10" y="22"/>
                      </a:moveTo>
                      <a:cubicBezTo>
                        <a:pt x="10" y="22"/>
                        <a:pt x="9" y="22"/>
                        <a:pt x="9" y="22"/>
                      </a:cubicBezTo>
                      <a:cubicBezTo>
                        <a:pt x="9" y="22"/>
                        <a:pt x="9" y="23"/>
                        <a:pt x="9" y="23"/>
                      </a:cubicBezTo>
                      <a:cubicBezTo>
                        <a:pt x="10" y="23"/>
                        <a:pt x="10" y="23"/>
                        <a:pt x="10" y="23"/>
                      </a:cubicBezTo>
                      <a:cubicBezTo>
                        <a:pt x="11" y="24"/>
                        <a:pt x="11" y="23"/>
                        <a:pt x="11" y="23"/>
                      </a:cubicBezTo>
                      <a:cubicBezTo>
                        <a:pt x="12" y="23"/>
                        <a:pt x="12" y="23"/>
                        <a:pt x="12" y="23"/>
                      </a:cubicBezTo>
                      <a:cubicBezTo>
                        <a:pt x="12" y="23"/>
                        <a:pt x="12" y="23"/>
                        <a:pt x="12" y="23"/>
                      </a:cubicBezTo>
                      <a:cubicBezTo>
                        <a:pt x="11" y="23"/>
                        <a:pt x="11" y="22"/>
                        <a:pt x="11" y="22"/>
                      </a:cubicBezTo>
                      <a:cubicBezTo>
                        <a:pt x="11" y="22"/>
                        <a:pt x="11" y="22"/>
                        <a:pt x="11" y="22"/>
                      </a:cubicBezTo>
                      <a:cubicBezTo>
                        <a:pt x="11" y="22"/>
                        <a:pt x="11" y="22"/>
                        <a:pt x="11" y="22"/>
                      </a:cubicBezTo>
                      <a:cubicBezTo>
                        <a:pt x="10" y="22"/>
                        <a:pt x="10" y="22"/>
                        <a:pt x="10" y="22"/>
                      </a:cubicBezTo>
                      <a:cubicBezTo>
                        <a:pt x="10" y="22"/>
                        <a:pt x="10" y="22"/>
                        <a:pt x="10" y="22"/>
                      </a:cubicBezTo>
                      <a:close/>
                      <a:moveTo>
                        <a:pt x="20" y="46"/>
                      </a:moveTo>
                      <a:cubicBezTo>
                        <a:pt x="20" y="46"/>
                        <a:pt x="20" y="46"/>
                        <a:pt x="19" y="46"/>
                      </a:cubicBezTo>
                      <a:cubicBezTo>
                        <a:pt x="19" y="46"/>
                        <a:pt x="19" y="45"/>
                        <a:pt x="19" y="45"/>
                      </a:cubicBezTo>
                      <a:cubicBezTo>
                        <a:pt x="19" y="45"/>
                        <a:pt x="19" y="45"/>
                        <a:pt x="19" y="45"/>
                      </a:cubicBezTo>
                      <a:cubicBezTo>
                        <a:pt x="19" y="45"/>
                        <a:pt x="18" y="45"/>
                        <a:pt x="18" y="45"/>
                      </a:cubicBezTo>
                      <a:cubicBezTo>
                        <a:pt x="18" y="45"/>
                        <a:pt x="18" y="45"/>
                        <a:pt x="18" y="45"/>
                      </a:cubicBezTo>
                      <a:cubicBezTo>
                        <a:pt x="18" y="46"/>
                        <a:pt x="18" y="46"/>
                        <a:pt x="18" y="46"/>
                      </a:cubicBezTo>
                      <a:cubicBezTo>
                        <a:pt x="18" y="46"/>
                        <a:pt x="19" y="47"/>
                        <a:pt x="19" y="47"/>
                      </a:cubicBezTo>
                      <a:cubicBezTo>
                        <a:pt x="20" y="47"/>
                        <a:pt x="20" y="47"/>
                        <a:pt x="20" y="47"/>
                      </a:cubicBezTo>
                      <a:cubicBezTo>
                        <a:pt x="20" y="47"/>
                        <a:pt x="20" y="47"/>
                        <a:pt x="20" y="47"/>
                      </a:cubicBezTo>
                      <a:cubicBezTo>
                        <a:pt x="20" y="46"/>
                        <a:pt x="20" y="46"/>
                        <a:pt x="20" y="46"/>
                      </a:cubicBezTo>
                      <a:close/>
                      <a:moveTo>
                        <a:pt x="11" y="17"/>
                      </a:moveTo>
                      <a:cubicBezTo>
                        <a:pt x="11" y="17"/>
                        <a:pt x="11" y="17"/>
                        <a:pt x="11" y="17"/>
                      </a:cubicBezTo>
                      <a:cubicBezTo>
                        <a:pt x="11" y="17"/>
                        <a:pt x="11" y="18"/>
                        <a:pt x="11" y="18"/>
                      </a:cubicBezTo>
                      <a:cubicBezTo>
                        <a:pt x="11" y="18"/>
                        <a:pt x="11" y="18"/>
                        <a:pt x="11" y="18"/>
                      </a:cubicBezTo>
                      <a:cubicBezTo>
                        <a:pt x="11" y="18"/>
                        <a:pt x="11" y="19"/>
                        <a:pt x="11" y="19"/>
                      </a:cubicBezTo>
                      <a:cubicBezTo>
                        <a:pt x="11" y="19"/>
                        <a:pt x="11" y="19"/>
                        <a:pt x="11" y="19"/>
                      </a:cubicBezTo>
                      <a:cubicBezTo>
                        <a:pt x="11" y="20"/>
                        <a:pt x="11" y="20"/>
                        <a:pt x="11" y="20"/>
                      </a:cubicBezTo>
                      <a:cubicBezTo>
                        <a:pt x="11" y="20"/>
                        <a:pt x="11" y="20"/>
                        <a:pt x="11" y="20"/>
                      </a:cubicBezTo>
                      <a:cubicBezTo>
                        <a:pt x="11" y="20"/>
                        <a:pt x="11" y="20"/>
                        <a:pt x="11" y="21"/>
                      </a:cubicBezTo>
                      <a:cubicBezTo>
                        <a:pt x="11" y="21"/>
                        <a:pt x="11" y="21"/>
                        <a:pt x="11" y="21"/>
                      </a:cubicBezTo>
                      <a:cubicBezTo>
                        <a:pt x="11" y="21"/>
                        <a:pt x="11" y="21"/>
                        <a:pt x="11" y="21"/>
                      </a:cubicBezTo>
                      <a:cubicBezTo>
                        <a:pt x="12" y="21"/>
                        <a:pt x="12" y="21"/>
                        <a:pt x="12" y="21"/>
                      </a:cubicBezTo>
                      <a:cubicBezTo>
                        <a:pt x="12" y="20"/>
                        <a:pt x="12" y="20"/>
                        <a:pt x="12" y="20"/>
                      </a:cubicBezTo>
                      <a:cubicBezTo>
                        <a:pt x="11" y="20"/>
                        <a:pt x="12" y="19"/>
                        <a:pt x="11" y="19"/>
                      </a:cubicBezTo>
                      <a:cubicBezTo>
                        <a:pt x="11" y="19"/>
                        <a:pt x="11" y="19"/>
                        <a:pt x="11" y="19"/>
                      </a:cubicBezTo>
                      <a:cubicBezTo>
                        <a:pt x="11" y="18"/>
                        <a:pt x="11" y="18"/>
                        <a:pt x="11" y="18"/>
                      </a:cubicBezTo>
                      <a:cubicBezTo>
                        <a:pt x="11" y="18"/>
                        <a:pt x="11" y="18"/>
                        <a:pt x="11" y="17"/>
                      </a:cubicBezTo>
                      <a:cubicBezTo>
                        <a:pt x="11" y="17"/>
                        <a:pt x="11" y="17"/>
                        <a:pt x="11" y="17"/>
                      </a:cubicBezTo>
                      <a:close/>
                      <a:moveTo>
                        <a:pt x="12" y="27"/>
                      </a:moveTo>
                      <a:cubicBezTo>
                        <a:pt x="12" y="27"/>
                        <a:pt x="12" y="27"/>
                        <a:pt x="12" y="26"/>
                      </a:cubicBezTo>
                      <a:cubicBezTo>
                        <a:pt x="12" y="26"/>
                        <a:pt x="12" y="26"/>
                        <a:pt x="12" y="26"/>
                      </a:cubicBezTo>
                      <a:cubicBezTo>
                        <a:pt x="12" y="27"/>
                        <a:pt x="13" y="27"/>
                        <a:pt x="13" y="27"/>
                      </a:cubicBezTo>
                      <a:cubicBezTo>
                        <a:pt x="13" y="27"/>
                        <a:pt x="13" y="27"/>
                        <a:pt x="13" y="27"/>
                      </a:cubicBezTo>
                      <a:cubicBezTo>
                        <a:pt x="13" y="27"/>
                        <a:pt x="13" y="26"/>
                        <a:pt x="13" y="26"/>
                      </a:cubicBezTo>
                      <a:cubicBezTo>
                        <a:pt x="12" y="27"/>
                        <a:pt x="12" y="26"/>
                        <a:pt x="12" y="26"/>
                      </a:cubicBezTo>
                      <a:cubicBezTo>
                        <a:pt x="12" y="26"/>
                        <a:pt x="12" y="26"/>
                        <a:pt x="12" y="26"/>
                      </a:cubicBezTo>
                      <a:cubicBezTo>
                        <a:pt x="11" y="26"/>
                        <a:pt x="11" y="26"/>
                        <a:pt x="11" y="26"/>
                      </a:cubicBezTo>
                      <a:cubicBezTo>
                        <a:pt x="11" y="25"/>
                        <a:pt x="11" y="25"/>
                        <a:pt x="11" y="25"/>
                      </a:cubicBezTo>
                      <a:cubicBezTo>
                        <a:pt x="11" y="25"/>
                        <a:pt x="11" y="25"/>
                        <a:pt x="11" y="25"/>
                      </a:cubicBezTo>
                      <a:cubicBezTo>
                        <a:pt x="11" y="25"/>
                        <a:pt x="11" y="25"/>
                        <a:pt x="11" y="25"/>
                      </a:cubicBezTo>
                      <a:cubicBezTo>
                        <a:pt x="11" y="26"/>
                        <a:pt x="11" y="26"/>
                        <a:pt x="11" y="26"/>
                      </a:cubicBezTo>
                      <a:cubicBezTo>
                        <a:pt x="11" y="26"/>
                        <a:pt x="11" y="26"/>
                        <a:pt x="11" y="26"/>
                      </a:cubicBezTo>
                      <a:cubicBezTo>
                        <a:pt x="11" y="27"/>
                        <a:pt x="11" y="27"/>
                        <a:pt x="12" y="27"/>
                      </a:cubicBezTo>
                      <a:close/>
                      <a:moveTo>
                        <a:pt x="6" y="6"/>
                      </a:moveTo>
                      <a:cubicBezTo>
                        <a:pt x="6" y="6"/>
                        <a:pt x="6" y="6"/>
                        <a:pt x="6" y="6"/>
                      </a:cubicBezTo>
                      <a:cubicBezTo>
                        <a:pt x="6" y="6"/>
                        <a:pt x="6" y="6"/>
                        <a:pt x="7" y="6"/>
                      </a:cubicBezTo>
                      <a:cubicBezTo>
                        <a:pt x="7" y="6"/>
                        <a:pt x="7" y="6"/>
                        <a:pt x="7" y="6"/>
                      </a:cubicBezTo>
                      <a:cubicBezTo>
                        <a:pt x="7" y="6"/>
                        <a:pt x="7" y="6"/>
                        <a:pt x="7" y="6"/>
                      </a:cubicBezTo>
                      <a:cubicBezTo>
                        <a:pt x="7" y="5"/>
                        <a:pt x="7" y="5"/>
                        <a:pt x="7" y="5"/>
                      </a:cubicBezTo>
                      <a:cubicBezTo>
                        <a:pt x="6" y="5"/>
                        <a:pt x="6" y="5"/>
                        <a:pt x="6" y="5"/>
                      </a:cubicBezTo>
                      <a:cubicBezTo>
                        <a:pt x="6" y="5"/>
                        <a:pt x="5" y="5"/>
                        <a:pt x="5" y="5"/>
                      </a:cubicBezTo>
                      <a:cubicBezTo>
                        <a:pt x="5" y="6"/>
                        <a:pt x="6" y="6"/>
                        <a:pt x="6" y="6"/>
                      </a:cubicBezTo>
                      <a:cubicBezTo>
                        <a:pt x="6" y="6"/>
                        <a:pt x="6" y="6"/>
                        <a:pt x="6" y="6"/>
                      </a:cubicBezTo>
                      <a:close/>
                      <a:moveTo>
                        <a:pt x="8" y="17"/>
                      </a:moveTo>
                      <a:cubicBezTo>
                        <a:pt x="8" y="17"/>
                        <a:pt x="9" y="17"/>
                        <a:pt x="9" y="17"/>
                      </a:cubicBezTo>
                      <a:cubicBezTo>
                        <a:pt x="9" y="17"/>
                        <a:pt x="9" y="16"/>
                        <a:pt x="10" y="16"/>
                      </a:cubicBezTo>
                      <a:cubicBezTo>
                        <a:pt x="10" y="16"/>
                        <a:pt x="10" y="16"/>
                        <a:pt x="9" y="16"/>
                      </a:cubicBezTo>
                      <a:cubicBezTo>
                        <a:pt x="9" y="16"/>
                        <a:pt x="9" y="16"/>
                        <a:pt x="9" y="16"/>
                      </a:cubicBezTo>
                      <a:cubicBezTo>
                        <a:pt x="9" y="16"/>
                        <a:pt x="8" y="16"/>
                        <a:pt x="8" y="17"/>
                      </a:cubicBezTo>
                      <a:cubicBezTo>
                        <a:pt x="8" y="17"/>
                        <a:pt x="7" y="17"/>
                        <a:pt x="8" y="17"/>
                      </a:cubicBezTo>
                      <a:close/>
                      <a:moveTo>
                        <a:pt x="10" y="13"/>
                      </a:moveTo>
                      <a:cubicBezTo>
                        <a:pt x="10" y="13"/>
                        <a:pt x="10" y="13"/>
                        <a:pt x="10" y="14"/>
                      </a:cubicBezTo>
                      <a:cubicBezTo>
                        <a:pt x="10" y="14"/>
                        <a:pt x="10" y="14"/>
                        <a:pt x="10" y="14"/>
                      </a:cubicBezTo>
                      <a:cubicBezTo>
                        <a:pt x="10" y="14"/>
                        <a:pt x="10" y="14"/>
                        <a:pt x="10" y="14"/>
                      </a:cubicBezTo>
                      <a:cubicBezTo>
                        <a:pt x="10" y="14"/>
                        <a:pt x="10" y="14"/>
                        <a:pt x="10" y="15"/>
                      </a:cubicBezTo>
                      <a:cubicBezTo>
                        <a:pt x="10" y="15"/>
                        <a:pt x="10" y="15"/>
                        <a:pt x="11" y="15"/>
                      </a:cubicBezTo>
                      <a:cubicBezTo>
                        <a:pt x="11" y="15"/>
                        <a:pt x="10" y="16"/>
                        <a:pt x="11" y="16"/>
                      </a:cubicBezTo>
                      <a:cubicBezTo>
                        <a:pt x="11" y="16"/>
                        <a:pt x="11" y="16"/>
                        <a:pt x="11" y="16"/>
                      </a:cubicBezTo>
                      <a:cubicBezTo>
                        <a:pt x="11" y="16"/>
                        <a:pt x="11" y="16"/>
                        <a:pt x="11" y="16"/>
                      </a:cubicBezTo>
                      <a:cubicBezTo>
                        <a:pt x="11" y="17"/>
                        <a:pt x="11" y="17"/>
                        <a:pt x="11" y="17"/>
                      </a:cubicBezTo>
                      <a:cubicBezTo>
                        <a:pt x="11" y="16"/>
                        <a:pt x="11" y="16"/>
                        <a:pt x="11" y="16"/>
                      </a:cubicBezTo>
                      <a:cubicBezTo>
                        <a:pt x="11" y="16"/>
                        <a:pt x="11" y="15"/>
                        <a:pt x="11" y="15"/>
                      </a:cubicBezTo>
                      <a:cubicBezTo>
                        <a:pt x="11" y="15"/>
                        <a:pt x="11" y="15"/>
                        <a:pt x="11" y="15"/>
                      </a:cubicBezTo>
                      <a:cubicBezTo>
                        <a:pt x="11" y="14"/>
                        <a:pt x="10" y="14"/>
                        <a:pt x="10" y="13"/>
                      </a:cubicBezTo>
                      <a:cubicBezTo>
                        <a:pt x="10" y="13"/>
                        <a:pt x="10" y="13"/>
                        <a:pt x="10" y="13"/>
                      </a:cubicBezTo>
                      <a:cubicBezTo>
                        <a:pt x="10" y="13"/>
                        <a:pt x="10" y="13"/>
                        <a:pt x="10" y="13"/>
                      </a:cubicBezTo>
                      <a:close/>
                      <a:moveTo>
                        <a:pt x="6" y="8"/>
                      </a:moveTo>
                      <a:cubicBezTo>
                        <a:pt x="6" y="9"/>
                        <a:pt x="6" y="9"/>
                        <a:pt x="6" y="9"/>
                      </a:cubicBezTo>
                      <a:cubicBezTo>
                        <a:pt x="6" y="9"/>
                        <a:pt x="6" y="9"/>
                        <a:pt x="7" y="9"/>
                      </a:cubicBezTo>
                      <a:cubicBezTo>
                        <a:pt x="7" y="9"/>
                        <a:pt x="7" y="9"/>
                        <a:pt x="7" y="8"/>
                      </a:cubicBezTo>
                      <a:cubicBezTo>
                        <a:pt x="7" y="8"/>
                        <a:pt x="6" y="8"/>
                        <a:pt x="6" y="8"/>
                      </a:cubicBezTo>
                      <a:close/>
                      <a:moveTo>
                        <a:pt x="22" y="51"/>
                      </a:moveTo>
                      <a:cubicBezTo>
                        <a:pt x="22" y="51"/>
                        <a:pt x="22" y="51"/>
                        <a:pt x="22" y="51"/>
                      </a:cubicBezTo>
                      <a:cubicBezTo>
                        <a:pt x="22" y="51"/>
                        <a:pt x="22" y="51"/>
                        <a:pt x="22" y="51"/>
                      </a:cubicBezTo>
                      <a:cubicBezTo>
                        <a:pt x="23" y="51"/>
                        <a:pt x="23" y="51"/>
                        <a:pt x="23" y="51"/>
                      </a:cubicBezTo>
                      <a:cubicBezTo>
                        <a:pt x="23" y="51"/>
                        <a:pt x="22" y="51"/>
                        <a:pt x="22" y="51"/>
                      </a:cubicBezTo>
                      <a:close/>
                      <a:moveTo>
                        <a:pt x="4" y="18"/>
                      </a:moveTo>
                      <a:cubicBezTo>
                        <a:pt x="4" y="19"/>
                        <a:pt x="4" y="19"/>
                        <a:pt x="4" y="19"/>
                      </a:cubicBezTo>
                      <a:cubicBezTo>
                        <a:pt x="5" y="19"/>
                        <a:pt x="5" y="19"/>
                        <a:pt x="5" y="19"/>
                      </a:cubicBezTo>
                      <a:cubicBezTo>
                        <a:pt x="5" y="18"/>
                        <a:pt x="4" y="18"/>
                        <a:pt x="4" y="18"/>
                      </a:cubicBezTo>
                      <a:cubicBezTo>
                        <a:pt x="4" y="18"/>
                        <a:pt x="4" y="18"/>
                        <a:pt x="4" y="18"/>
                      </a:cubicBezTo>
                      <a:close/>
                      <a:moveTo>
                        <a:pt x="4" y="18"/>
                      </a:moveTo>
                      <a:cubicBezTo>
                        <a:pt x="4" y="18"/>
                        <a:pt x="4" y="18"/>
                        <a:pt x="4" y="18"/>
                      </a:cubicBezTo>
                      <a:cubicBezTo>
                        <a:pt x="4" y="18"/>
                        <a:pt x="4" y="18"/>
                        <a:pt x="4" y="18"/>
                      </a:cubicBezTo>
                      <a:cubicBezTo>
                        <a:pt x="4" y="18"/>
                        <a:pt x="4" y="18"/>
                        <a:pt x="4" y="18"/>
                      </a:cubicBezTo>
                      <a:cubicBezTo>
                        <a:pt x="4" y="18"/>
                        <a:pt x="4" y="18"/>
                        <a:pt x="4" y="18"/>
                      </a:cubicBezTo>
                      <a:close/>
                      <a:moveTo>
                        <a:pt x="5" y="4"/>
                      </a:moveTo>
                      <a:cubicBezTo>
                        <a:pt x="5" y="4"/>
                        <a:pt x="5" y="3"/>
                        <a:pt x="5" y="3"/>
                      </a:cubicBezTo>
                      <a:cubicBezTo>
                        <a:pt x="5" y="3"/>
                        <a:pt x="5" y="3"/>
                        <a:pt x="5" y="3"/>
                      </a:cubicBezTo>
                      <a:cubicBezTo>
                        <a:pt x="5" y="3"/>
                        <a:pt x="5" y="3"/>
                        <a:pt x="5" y="3"/>
                      </a:cubicBezTo>
                      <a:cubicBezTo>
                        <a:pt x="5" y="3"/>
                        <a:pt x="5" y="4"/>
                        <a:pt x="5" y="4"/>
                      </a:cubicBezTo>
                      <a:close/>
                      <a:moveTo>
                        <a:pt x="12" y="28"/>
                      </a:moveTo>
                      <a:cubicBezTo>
                        <a:pt x="12" y="28"/>
                        <a:pt x="12" y="29"/>
                        <a:pt x="12" y="29"/>
                      </a:cubicBezTo>
                      <a:cubicBezTo>
                        <a:pt x="12" y="29"/>
                        <a:pt x="12" y="29"/>
                        <a:pt x="12" y="29"/>
                      </a:cubicBezTo>
                      <a:cubicBezTo>
                        <a:pt x="12" y="29"/>
                        <a:pt x="13" y="28"/>
                        <a:pt x="13" y="28"/>
                      </a:cubicBezTo>
                      <a:cubicBezTo>
                        <a:pt x="12" y="28"/>
                        <a:pt x="12" y="28"/>
                        <a:pt x="12" y="28"/>
                      </a:cubicBezTo>
                      <a:close/>
                      <a:moveTo>
                        <a:pt x="11" y="24"/>
                      </a:moveTo>
                      <a:cubicBezTo>
                        <a:pt x="11" y="24"/>
                        <a:pt x="11" y="24"/>
                        <a:pt x="11" y="24"/>
                      </a:cubicBezTo>
                      <a:cubicBezTo>
                        <a:pt x="11" y="24"/>
                        <a:pt x="11" y="25"/>
                        <a:pt x="11" y="24"/>
                      </a:cubicBezTo>
                      <a:cubicBezTo>
                        <a:pt x="11" y="24"/>
                        <a:pt x="12" y="24"/>
                        <a:pt x="11" y="24"/>
                      </a:cubicBezTo>
                      <a:cubicBezTo>
                        <a:pt x="11" y="24"/>
                        <a:pt x="12" y="24"/>
                        <a:pt x="11" y="24"/>
                      </a:cubicBezTo>
                      <a:close/>
                      <a:moveTo>
                        <a:pt x="7" y="5"/>
                      </a:moveTo>
                      <a:cubicBezTo>
                        <a:pt x="8" y="5"/>
                        <a:pt x="8" y="5"/>
                        <a:pt x="8" y="4"/>
                      </a:cubicBezTo>
                      <a:cubicBezTo>
                        <a:pt x="8" y="4"/>
                        <a:pt x="8" y="4"/>
                        <a:pt x="8" y="4"/>
                      </a:cubicBezTo>
                      <a:cubicBezTo>
                        <a:pt x="7" y="4"/>
                        <a:pt x="7" y="4"/>
                        <a:pt x="7" y="4"/>
                      </a:cubicBezTo>
                      <a:cubicBezTo>
                        <a:pt x="7" y="5"/>
                        <a:pt x="7" y="5"/>
                        <a:pt x="7" y="5"/>
                      </a:cubicBezTo>
                      <a:close/>
                      <a:moveTo>
                        <a:pt x="0" y="2"/>
                      </a:moveTo>
                      <a:cubicBezTo>
                        <a:pt x="0" y="2"/>
                        <a:pt x="1" y="2"/>
                        <a:pt x="1" y="1"/>
                      </a:cubicBezTo>
                      <a:cubicBezTo>
                        <a:pt x="1" y="1"/>
                        <a:pt x="1" y="1"/>
                        <a:pt x="1" y="1"/>
                      </a:cubicBezTo>
                      <a:cubicBezTo>
                        <a:pt x="0" y="1"/>
                        <a:pt x="0" y="1"/>
                        <a:pt x="0" y="1"/>
                      </a:cubicBezTo>
                      <a:cubicBezTo>
                        <a:pt x="0" y="1"/>
                        <a:pt x="0" y="2"/>
                        <a:pt x="0" y="2"/>
                      </a:cubicBezTo>
                      <a:close/>
                      <a:moveTo>
                        <a:pt x="12" y="31"/>
                      </a:moveTo>
                      <a:cubicBezTo>
                        <a:pt x="12" y="31"/>
                        <a:pt x="12" y="31"/>
                        <a:pt x="12" y="31"/>
                      </a:cubicBezTo>
                      <a:cubicBezTo>
                        <a:pt x="12" y="31"/>
                        <a:pt x="12" y="31"/>
                        <a:pt x="12" y="31"/>
                      </a:cubicBezTo>
                      <a:cubicBezTo>
                        <a:pt x="12" y="31"/>
                        <a:pt x="12" y="31"/>
                        <a:pt x="12" y="31"/>
                      </a:cubicBezTo>
                      <a:close/>
                      <a:moveTo>
                        <a:pt x="13" y="27"/>
                      </a:moveTo>
                      <a:cubicBezTo>
                        <a:pt x="13" y="27"/>
                        <a:pt x="13" y="27"/>
                        <a:pt x="13" y="27"/>
                      </a:cubicBezTo>
                      <a:cubicBezTo>
                        <a:pt x="13" y="27"/>
                        <a:pt x="13" y="27"/>
                        <a:pt x="14" y="27"/>
                      </a:cubicBezTo>
                      <a:cubicBezTo>
                        <a:pt x="14" y="27"/>
                        <a:pt x="14" y="27"/>
                        <a:pt x="14" y="27"/>
                      </a:cubicBezTo>
                      <a:cubicBezTo>
                        <a:pt x="14" y="27"/>
                        <a:pt x="14" y="27"/>
                        <a:pt x="13" y="27"/>
                      </a:cubicBezTo>
                      <a:close/>
                      <a:moveTo>
                        <a:pt x="12" y="25"/>
                      </a:moveTo>
                      <a:cubicBezTo>
                        <a:pt x="12" y="25"/>
                        <a:pt x="12" y="25"/>
                        <a:pt x="12" y="24"/>
                      </a:cubicBezTo>
                      <a:cubicBezTo>
                        <a:pt x="12" y="24"/>
                        <a:pt x="12" y="24"/>
                        <a:pt x="12" y="24"/>
                      </a:cubicBezTo>
                      <a:cubicBezTo>
                        <a:pt x="12" y="24"/>
                        <a:pt x="12" y="24"/>
                        <a:pt x="12" y="24"/>
                      </a:cubicBezTo>
                      <a:cubicBezTo>
                        <a:pt x="12" y="25"/>
                        <a:pt x="12" y="25"/>
                        <a:pt x="12" y="25"/>
                      </a:cubicBezTo>
                      <a:close/>
                      <a:moveTo>
                        <a:pt x="10" y="10"/>
                      </a:moveTo>
                      <a:cubicBezTo>
                        <a:pt x="10" y="10"/>
                        <a:pt x="10" y="10"/>
                        <a:pt x="10" y="10"/>
                      </a:cubicBezTo>
                      <a:cubicBezTo>
                        <a:pt x="10" y="10"/>
                        <a:pt x="10" y="10"/>
                        <a:pt x="10" y="10"/>
                      </a:cubicBezTo>
                      <a:cubicBezTo>
                        <a:pt x="10" y="10"/>
                        <a:pt x="10" y="10"/>
                        <a:pt x="10" y="10"/>
                      </a:cubicBezTo>
                      <a:cubicBezTo>
                        <a:pt x="10" y="10"/>
                        <a:pt x="10" y="10"/>
                        <a:pt x="10" y="10"/>
                      </a:cubicBezTo>
                      <a:close/>
                      <a:moveTo>
                        <a:pt x="1" y="3"/>
                      </a:moveTo>
                      <a:cubicBezTo>
                        <a:pt x="1" y="3"/>
                        <a:pt x="1" y="3"/>
                        <a:pt x="1" y="3"/>
                      </a:cubicBezTo>
                      <a:cubicBezTo>
                        <a:pt x="1" y="3"/>
                        <a:pt x="1" y="2"/>
                        <a:pt x="1" y="2"/>
                      </a:cubicBezTo>
                      <a:cubicBezTo>
                        <a:pt x="1" y="2"/>
                        <a:pt x="1" y="3"/>
                        <a:pt x="1" y="3"/>
                      </a:cubicBezTo>
                      <a:cubicBezTo>
                        <a:pt x="1" y="3"/>
                        <a:pt x="1" y="3"/>
                        <a:pt x="1" y="3"/>
                      </a:cubicBezTo>
                      <a:close/>
                      <a:moveTo>
                        <a:pt x="0" y="2"/>
                      </a:moveTo>
                      <a:cubicBezTo>
                        <a:pt x="1" y="2"/>
                        <a:pt x="1" y="2"/>
                        <a:pt x="1" y="2"/>
                      </a:cubicBezTo>
                      <a:cubicBezTo>
                        <a:pt x="1" y="2"/>
                        <a:pt x="0" y="2"/>
                        <a:pt x="0" y="2"/>
                      </a:cubicBezTo>
                      <a:cubicBezTo>
                        <a:pt x="0" y="2"/>
                        <a:pt x="0" y="2"/>
                        <a:pt x="0" y="2"/>
                      </a:cubicBezTo>
                      <a:close/>
                      <a:moveTo>
                        <a:pt x="7" y="4"/>
                      </a:moveTo>
                      <a:cubicBezTo>
                        <a:pt x="7" y="4"/>
                        <a:pt x="7" y="4"/>
                        <a:pt x="7" y="4"/>
                      </a:cubicBezTo>
                      <a:cubicBezTo>
                        <a:pt x="7" y="4"/>
                        <a:pt x="7" y="4"/>
                        <a:pt x="7" y="4"/>
                      </a:cubicBezTo>
                      <a:cubicBezTo>
                        <a:pt x="7" y="4"/>
                        <a:pt x="6" y="4"/>
                        <a:pt x="6" y="4"/>
                      </a:cubicBezTo>
                      <a:cubicBezTo>
                        <a:pt x="6" y="4"/>
                        <a:pt x="7" y="4"/>
                        <a:pt x="7" y="4"/>
                      </a:cubicBezTo>
                      <a:close/>
                      <a:moveTo>
                        <a:pt x="0" y="1"/>
                      </a:moveTo>
                      <a:cubicBezTo>
                        <a:pt x="0" y="1"/>
                        <a:pt x="0" y="1"/>
                        <a:pt x="0" y="1"/>
                      </a:cubicBezTo>
                      <a:cubicBezTo>
                        <a:pt x="0" y="1"/>
                        <a:pt x="0" y="1"/>
                        <a:pt x="0" y="1"/>
                      </a:cubicBezTo>
                      <a:cubicBezTo>
                        <a:pt x="0" y="1"/>
                        <a:pt x="0" y="0"/>
                        <a:pt x="0" y="0"/>
                      </a:cubicBezTo>
                      <a:cubicBezTo>
                        <a:pt x="0" y="0"/>
                        <a:pt x="0" y="1"/>
                        <a:pt x="0"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696">
                  <a:extLst>
                    <a:ext uri="{FF2B5EF4-FFF2-40B4-BE49-F238E27FC236}">
                      <a16:creationId xmlns:a16="http://schemas.microsoft.com/office/drawing/2014/main" id="{A80DB37F-7AAA-442C-B848-C97549AF81D3}"/>
                    </a:ext>
                  </a:extLst>
                </p:cNvPr>
                <p:cNvSpPr>
                  <a:spLocks noEditPoints="1"/>
                </p:cNvSpPr>
                <p:nvPr/>
              </p:nvSpPr>
              <p:spPr bwMode="auto">
                <a:xfrm>
                  <a:off x="9766300" y="5083175"/>
                  <a:ext cx="325437" cy="150813"/>
                </a:xfrm>
                <a:custGeom>
                  <a:avLst/>
                  <a:gdLst>
                    <a:gd name="T0" fmla="*/ 30 w 78"/>
                    <a:gd name="T1" fmla="*/ 20 h 36"/>
                    <a:gd name="T2" fmla="*/ 29 w 78"/>
                    <a:gd name="T3" fmla="*/ 22 h 36"/>
                    <a:gd name="T4" fmla="*/ 35 w 78"/>
                    <a:gd name="T5" fmla="*/ 23 h 36"/>
                    <a:gd name="T6" fmla="*/ 36 w 78"/>
                    <a:gd name="T7" fmla="*/ 18 h 36"/>
                    <a:gd name="T8" fmla="*/ 34 w 78"/>
                    <a:gd name="T9" fmla="*/ 13 h 36"/>
                    <a:gd name="T10" fmla="*/ 37 w 78"/>
                    <a:gd name="T11" fmla="*/ 14 h 36"/>
                    <a:gd name="T12" fmla="*/ 38 w 78"/>
                    <a:gd name="T13" fmla="*/ 17 h 36"/>
                    <a:gd name="T14" fmla="*/ 39 w 78"/>
                    <a:gd name="T15" fmla="*/ 20 h 36"/>
                    <a:gd name="T16" fmla="*/ 41 w 78"/>
                    <a:gd name="T17" fmla="*/ 21 h 36"/>
                    <a:gd name="T18" fmla="*/ 25 w 78"/>
                    <a:gd name="T19" fmla="*/ 11 h 36"/>
                    <a:gd name="T20" fmla="*/ 21 w 78"/>
                    <a:gd name="T21" fmla="*/ 8 h 36"/>
                    <a:gd name="T22" fmla="*/ 19 w 78"/>
                    <a:gd name="T23" fmla="*/ 7 h 36"/>
                    <a:gd name="T24" fmla="*/ 19 w 78"/>
                    <a:gd name="T25" fmla="*/ 6 h 36"/>
                    <a:gd name="T26" fmla="*/ 21 w 78"/>
                    <a:gd name="T27" fmla="*/ 7 h 36"/>
                    <a:gd name="T28" fmla="*/ 24 w 78"/>
                    <a:gd name="T29" fmla="*/ 9 h 36"/>
                    <a:gd name="T30" fmla="*/ 28 w 78"/>
                    <a:gd name="T31" fmla="*/ 13 h 36"/>
                    <a:gd name="T32" fmla="*/ 27 w 78"/>
                    <a:gd name="T33" fmla="*/ 12 h 36"/>
                    <a:gd name="T34" fmla="*/ 6 w 78"/>
                    <a:gd name="T35" fmla="*/ 0 h 36"/>
                    <a:gd name="T36" fmla="*/ 11 w 78"/>
                    <a:gd name="T37" fmla="*/ 4 h 36"/>
                    <a:gd name="T38" fmla="*/ 14 w 78"/>
                    <a:gd name="T39" fmla="*/ 6 h 36"/>
                    <a:gd name="T40" fmla="*/ 11 w 78"/>
                    <a:gd name="T41" fmla="*/ 5 h 36"/>
                    <a:gd name="T42" fmla="*/ 45 w 78"/>
                    <a:gd name="T43" fmla="*/ 28 h 36"/>
                    <a:gd name="T44" fmla="*/ 41 w 78"/>
                    <a:gd name="T45" fmla="*/ 26 h 36"/>
                    <a:gd name="T46" fmla="*/ 40 w 78"/>
                    <a:gd name="T47" fmla="*/ 27 h 36"/>
                    <a:gd name="T48" fmla="*/ 42 w 78"/>
                    <a:gd name="T49" fmla="*/ 29 h 36"/>
                    <a:gd name="T50" fmla="*/ 16 w 78"/>
                    <a:gd name="T51" fmla="*/ 14 h 36"/>
                    <a:gd name="T52" fmla="*/ 13 w 78"/>
                    <a:gd name="T53" fmla="*/ 12 h 36"/>
                    <a:gd name="T54" fmla="*/ 11 w 78"/>
                    <a:gd name="T55" fmla="*/ 11 h 36"/>
                    <a:gd name="T56" fmla="*/ 14 w 78"/>
                    <a:gd name="T57" fmla="*/ 11 h 36"/>
                    <a:gd name="T58" fmla="*/ 8 w 78"/>
                    <a:gd name="T59" fmla="*/ 10 h 36"/>
                    <a:gd name="T60" fmla="*/ 8 w 78"/>
                    <a:gd name="T61" fmla="*/ 8 h 36"/>
                    <a:gd name="T62" fmla="*/ 17 w 78"/>
                    <a:gd name="T63" fmla="*/ 14 h 36"/>
                    <a:gd name="T64" fmla="*/ 17 w 78"/>
                    <a:gd name="T65" fmla="*/ 13 h 36"/>
                    <a:gd name="T66" fmla="*/ 12 w 78"/>
                    <a:gd name="T67" fmla="*/ 14 h 36"/>
                    <a:gd name="T68" fmla="*/ 1 w 78"/>
                    <a:gd name="T69" fmla="*/ 3 h 36"/>
                    <a:gd name="T70" fmla="*/ 32 w 78"/>
                    <a:gd name="T71" fmla="*/ 17 h 36"/>
                    <a:gd name="T72" fmla="*/ 28 w 78"/>
                    <a:gd name="T73" fmla="*/ 13 h 36"/>
                    <a:gd name="T74" fmla="*/ 13 w 78"/>
                    <a:gd name="T75" fmla="*/ 15 h 36"/>
                    <a:gd name="T76" fmla="*/ 32 w 78"/>
                    <a:gd name="T77" fmla="*/ 17 h 36"/>
                    <a:gd name="T78" fmla="*/ 0 w 78"/>
                    <a:gd name="T79" fmla="*/ 6 h 36"/>
                    <a:gd name="T80" fmla="*/ 3 w 78"/>
                    <a:gd name="T81" fmla="*/ 3 h 36"/>
                    <a:gd name="T82" fmla="*/ 10 w 78"/>
                    <a:gd name="T83" fmla="*/ 11 h 36"/>
                    <a:gd name="T84" fmla="*/ 24 w 78"/>
                    <a:gd name="T85" fmla="*/ 17 h 36"/>
                    <a:gd name="T86" fmla="*/ 42 w 78"/>
                    <a:gd name="T87" fmla="*/ 25 h 36"/>
                    <a:gd name="T88" fmla="*/ 31 w 78"/>
                    <a:gd name="T89" fmla="*/ 16 h 36"/>
                    <a:gd name="T90" fmla="*/ 30 w 78"/>
                    <a:gd name="T91" fmla="*/ 16 h 36"/>
                    <a:gd name="T92" fmla="*/ 13 w 78"/>
                    <a:gd name="T93" fmla="*/ 12 h 36"/>
                    <a:gd name="T94" fmla="*/ 2 w 78"/>
                    <a:gd name="T95" fmla="*/ 4 h 36"/>
                    <a:gd name="T96" fmla="*/ 36 w 78"/>
                    <a:gd name="T97" fmla="*/ 22 h 36"/>
                    <a:gd name="T98" fmla="*/ 21 w 78"/>
                    <a:gd name="T99" fmla="*/ 7 h 36"/>
                    <a:gd name="T100" fmla="*/ 13 w 78"/>
                    <a:gd name="T101" fmla="*/ 12 h 36"/>
                    <a:gd name="T102" fmla="*/ 27 w 78"/>
                    <a:gd name="T103" fmla="*/ 11 h 36"/>
                    <a:gd name="T104" fmla="*/ 22 w 78"/>
                    <a:gd name="T105" fmla="*/ 7 h 36"/>
                    <a:gd name="T106" fmla="*/ 30 w 78"/>
                    <a:gd name="T107" fmla="*/ 16 h 36"/>
                    <a:gd name="T108" fmla="*/ 24 w 78"/>
                    <a:gd name="T109" fmla="*/ 17 h 36"/>
                    <a:gd name="T110" fmla="*/ 43 w 78"/>
                    <a:gd name="T111" fmla="*/ 24 h 36"/>
                    <a:gd name="T112" fmla="*/ 12 w 78"/>
                    <a:gd name="T113" fmla="*/ 12 h 36"/>
                    <a:gd name="T114" fmla="*/ 30 w 78"/>
                    <a:gd name="T115" fmla="*/ 34 h 36"/>
                    <a:gd name="T116" fmla="*/ 34 w 78"/>
                    <a:gd name="T117" fmla="*/ 36 h 36"/>
                    <a:gd name="T118" fmla="*/ 70 w 78"/>
                    <a:gd name="T119" fmla="*/ 29 h 36"/>
                    <a:gd name="T120" fmla="*/ 77 w 78"/>
                    <a:gd name="T121" fmla="*/ 36 h 36"/>
                    <a:gd name="T122" fmla="*/ 70 w 78"/>
                    <a:gd name="T12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 h="36">
                      <a:moveTo>
                        <a:pt x="36" y="22"/>
                      </a:moveTo>
                      <a:cubicBezTo>
                        <a:pt x="35" y="22"/>
                        <a:pt x="36" y="22"/>
                        <a:pt x="36" y="22"/>
                      </a:cubicBezTo>
                      <a:cubicBezTo>
                        <a:pt x="36" y="22"/>
                        <a:pt x="35" y="22"/>
                        <a:pt x="35" y="22"/>
                      </a:cubicBezTo>
                      <a:cubicBezTo>
                        <a:pt x="36" y="22"/>
                        <a:pt x="35" y="22"/>
                        <a:pt x="35" y="22"/>
                      </a:cubicBezTo>
                      <a:cubicBezTo>
                        <a:pt x="35" y="22"/>
                        <a:pt x="35" y="22"/>
                        <a:pt x="35" y="22"/>
                      </a:cubicBezTo>
                      <a:cubicBezTo>
                        <a:pt x="35" y="22"/>
                        <a:pt x="35" y="22"/>
                        <a:pt x="35" y="22"/>
                      </a:cubicBezTo>
                      <a:cubicBezTo>
                        <a:pt x="35" y="22"/>
                        <a:pt x="35" y="21"/>
                        <a:pt x="35" y="22"/>
                      </a:cubicBezTo>
                      <a:cubicBezTo>
                        <a:pt x="35" y="22"/>
                        <a:pt x="35" y="22"/>
                        <a:pt x="35" y="21"/>
                      </a:cubicBezTo>
                      <a:cubicBezTo>
                        <a:pt x="35" y="21"/>
                        <a:pt x="34" y="21"/>
                        <a:pt x="34" y="21"/>
                      </a:cubicBezTo>
                      <a:cubicBezTo>
                        <a:pt x="35" y="21"/>
                        <a:pt x="34" y="21"/>
                        <a:pt x="34" y="21"/>
                      </a:cubicBezTo>
                      <a:cubicBezTo>
                        <a:pt x="34" y="21"/>
                        <a:pt x="34" y="21"/>
                        <a:pt x="34" y="21"/>
                      </a:cubicBezTo>
                      <a:cubicBezTo>
                        <a:pt x="34" y="21"/>
                        <a:pt x="34" y="20"/>
                        <a:pt x="34" y="20"/>
                      </a:cubicBezTo>
                      <a:cubicBezTo>
                        <a:pt x="33" y="20"/>
                        <a:pt x="33" y="20"/>
                        <a:pt x="33" y="20"/>
                      </a:cubicBezTo>
                      <a:cubicBezTo>
                        <a:pt x="33" y="20"/>
                        <a:pt x="33" y="20"/>
                        <a:pt x="33" y="20"/>
                      </a:cubicBezTo>
                      <a:cubicBezTo>
                        <a:pt x="33" y="20"/>
                        <a:pt x="33" y="20"/>
                        <a:pt x="33" y="20"/>
                      </a:cubicBezTo>
                      <a:cubicBezTo>
                        <a:pt x="33" y="20"/>
                        <a:pt x="32" y="19"/>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1" y="19"/>
                        <a:pt x="31" y="20"/>
                        <a:pt x="31" y="19"/>
                      </a:cubicBezTo>
                      <a:cubicBezTo>
                        <a:pt x="31" y="19"/>
                        <a:pt x="31" y="20"/>
                        <a:pt x="31" y="20"/>
                      </a:cubicBezTo>
                      <a:cubicBezTo>
                        <a:pt x="31" y="20"/>
                        <a:pt x="31" y="20"/>
                        <a:pt x="30" y="20"/>
                      </a:cubicBezTo>
                      <a:cubicBezTo>
                        <a:pt x="30" y="19"/>
                        <a:pt x="30" y="19"/>
                        <a:pt x="30" y="20"/>
                      </a:cubicBezTo>
                      <a:cubicBezTo>
                        <a:pt x="30" y="20"/>
                        <a:pt x="30" y="20"/>
                        <a:pt x="30" y="20"/>
                      </a:cubicBezTo>
                      <a:cubicBezTo>
                        <a:pt x="30" y="20"/>
                        <a:pt x="30" y="20"/>
                        <a:pt x="30" y="20"/>
                      </a:cubicBezTo>
                      <a:cubicBezTo>
                        <a:pt x="29" y="20"/>
                        <a:pt x="29" y="19"/>
                        <a:pt x="29" y="19"/>
                      </a:cubicBezTo>
                      <a:cubicBezTo>
                        <a:pt x="29" y="19"/>
                        <a:pt x="29" y="19"/>
                        <a:pt x="29" y="19"/>
                      </a:cubicBezTo>
                      <a:cubicBezTo>
                        <a:pt x="29" y="19"/>
                        <a:pt x="29" y="19"/>
                        <a:pt x="29" y="19"/>
                      </a:cubicBezTo>
                      <a:cubicBezTo>
                        <a:pt x="29" y="19"/>
                        <a:pt x="29" y="19"/>
                        <a:pt x="29" y="19"/>
                      </a:cubicBezTo>
                      <a:cubicBezTo>
                        <a:pt x="28" y="19"/>
                        <a:pt x="28" y="19"/>
                        <a:pt x="28" y="18"/>
                      </a:cubicBezTo>
                      <a:cubicBezTo>
                        <a:pt x="28" y="18"/>
                        <a:pt x="28" y="18"/>
                        <a:pt x="28" y="18"/>
                      </a:cubicBezTo>
                      <a:cubicBezTo>
                        <a:pt x="28" y="19"/>
                        <a:pt x="28" y="19"/>
                        <a:pt x="28" y="19"/>
                      </a:cubicBezTo>
                      <a:cubicBezTo>
                        <a:pt x="27" y="19"/>
                        <a:pt x="27" y="19"/>
                        <a:pt x="27" y="19"/>
                      </a:cubicBezTo>
                      <a:cubicBezTo>
                        <a:pt x="27" y="19"/>
                        <a:pt x="27" y="19"/>
                        <a:pt x="27" y="19"/>
                      </a:cubicBezTo>
                      <a:cubicBezTo>
                        <a:pt x="27" y="19"/>
                        <a:pt x="27" y="20"/>
                        <a:pt x="27" y="20"/>
                      </a:cubicBezTo>
                      <a:cubicBezTo>
                        <a:pt x="27" y="20"/>
                        <a:pt x="27" y="20"/>
                        <a:pt x="27" y="20"/>
                      </a:cubicBezTo>
                      <a:cubicBezTo>
                        <a:pt x="27" y="20"/>
                        <a:pt x="27" y="20"/>
                        <a:pt x="27" y="20"/>
                      </a:cubicBezTo>
                      <a:cubicBezTo>
                        <a:pt x="27" y="20"/>
                        <a:pt x="27" y="20"/>
                        <a:pt x="27" y="20"/>
                      </a:cubicBezTo>
                      <a:cubicBezTo>
                        <a:pt x="28" y="20"/>
                        <a:pt x="28" y="21"/>
                        <a:pt x="28" y="21"/>
                      </a:cubicBezTo>
                      <a:cubicBezTo>
                        <a:pt x="28" y="21"/>
                        <a:pt x="28" y="21"/>
                        <a:pt x="28" y="21"/>
                      </a:cubicBezTo>
                      <a:cubicBezTo>
                        <a:pt x="28" y="21"/>
                        <a:pt x="28" y="21"/>
                        <a:pt x="28" y="21"/>
                      </a:cubicBezTo>
                      <a:cubicBezTo>
                        <a:pt x="28" y="21"/>
                        <a:pt x="28" y="21"/>
                        <a:pt x="28" y="21"/>
                      </a:cubicBezTo>
                      <a:cubicBezTo>
                        <a:pt x="28" y="21"/>
                        <a:pt x="28" y="21"/>
                        <a:pt x="28" y="22"/>
                      </a:cubicBezTo>
                      <a:cubicBezTo>
                        <a:pt x="28" y="22"/>
                        <a:pt x="28" y="22"/>
                        <a:pt x="28" y="22"/>
                      </a:cubicBezTo>
                      <a:cubicBezTo>
                        <a:pt x="28" y="22"/>
                        <a:pt x="28" y="22"/>
                        <a:pt x="29" y="22"/>
                      </a:cubicBezTo>
                      <a:cubicBezTo>
                        <a:pt x="29" y="22"/>
                        <a:pt x="29" y="22"/>
                        <a:pt x="29" y="22"/>
                      </a:cubicBezTo>
                      <a:cubicBezTo>
                        <a:pt x="29" y="22"/>
                        <a:pt x="29" y="22"/>
                        <a:pt x="29" y="22"/>
                      </a:cubicBezTo>
                      <a:cubicBezTo>
                        <a:pt x="29" y="22"/>
                        <a:pt x="29" y="22"/>
                        <a:pt x="29" y="22"/>
                      </a:cubicBezTo>
                      <a:cubicBezTo>
                        <a:pt x="29" y="22"/>
                        <a:pt x="30" y="22"/>
                        <a:pt x="30" y="22"/>
                      </a:cubicBezTo>
                      <a:cubicBezTo>
                        <a:pt x="30" y="22"/>
                        <a:pt x="30" y="22"/>
                        <a:pt x="30" y="22"/>
                      </a:cubicBezTo>
                      <a:cubicBezTo>
                        <a:pt x="30" y="22"/>
                        <a:pt x="30" y="22"/>
                        <a:pt x="30" y="22"/>
                      </a:cubicBezTo>
                      <a:cubicBezTo>
                        <a:pt x="30" y="22"/>
                        <a:pt x="30" y="22"/>
                        <a:pt x="30" y="22"/>
                      </a:cubicBezTo>
                      <a:cubicBezTo>
                        <a:pt x="30" y="22"/>
                        <a:pt x="31" y="22"/>
                        <a:pt x="31" y="22"/>
                      </a:cubicBezTo>
                      <a:cubicBezTo>
                        <a:pt x="31" y="22"/>
                        <a:pt x="31" y="22"/>
                        <a:pt x="31" y="22"/>
                      </a:cubicBezTo>
                      <a:cubicBezTo>
                        <a:pt x="31" y="22"/>
                        <a:pt x="31" y="22"/>
                        <a:pt x="32" y="22"/>
                      </a:cubicBezTo>
                      <a:cubicBezTo>
                        <a:pt x="32" y="22"/>
                        <a:pt x="32" y="22"/>
                        <a:pt x="32" y="22"/>
                      </a:cubicBezTo>
                      <a:cubicBezTo>
                        <a:pt x="32" y="22"/>
                        <a:pt x="32" y="22"/>
                        <a:pt x="32" y="22"/>
                      </a:cubicBezTo>
                      <a:cubicBezTo>
                        <a:pt x="32" y="22"/>
                        <a:pt x="32" y="22"/>
                        <a:pt x="32" y="22"/>
                      </a:cubicBezTo>
                      <a:cubicBezTo>
                        <a:pt x="33" y="22"/>
                        <a:pt x="33" y="23"/>
                        <a:pt x="33" y="23"/>
                      </a:cubicBezTo>
                      <a:cubicBezTo>
                        <a:pt x="33" y="23"/>
                        <a:pt x="33" y="23"/>
                        <a:pt x="33" y="23"/>
                      </a:cubicBezTo>
                      <a:cubicBezTo>
                        <a:pt x="33" y="23"/>
                        <a:pt x="33" y="23"/>
                        <a:pt x="33" y="23"/>
                      </a:cubicBezTo>
                      <a:cubicBezTo>
                        <a:pt x="33" y="23"/>
                        <a:pt x="33" y="23"/>
                        <a:pt x="33" y="23"/>
                      </a:cubicBezTo>
                      <a:cubicBezTo>
                        <a:pt x="33"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5" y="23"/>
                        <a:pt x="35" y="23"/>
                      </a:cubicBezTo>
                      <a:cubicBezTo>
                        <a:pt x="35" y="23"/>
                        <a:pt x="35" y="23"/>
                        <a:pt x="35" y="23"/>
                      </a:cubicBezTo>
                      <a:cubicBezTo>
                        <a:pt x="35" y="23"/>
                        <a:pt x="35" y="23"/>
                        <a:pt x="35" y="23"/>
                      </a:cubicBezTo>
                      <a:cubicBezTo>
                        <a:pt x="35" y="23"/>
                        <a:pt x="36" y="23"/>
                        <a:pt x="36" y="23"/>
                      </a:cubicBezTo>
                      <a:cubicBezTo>
                        <a:pt x="36" y="23"/>
                        <a:pt x="36" y="23"/>
                        <a:pt x="36" y="22"/>
                      </a:cubicBezTo>
                      <a:cubicBezTo>
                        <a:pt x="36" y="22"/>
                        <a:pt x="36" y="22"/>
                        <a:pt x="36" y="22"/>
                      </a:cubicBezTo>
                      <a:cubicBezTo>
                        <a:pt x="36" y="22"/>
                        <a:pt x="36" y="22"/>
                        <a:pt x="36" y="22"/>
                      </a:cubicBezTo>
                      <a:close/>
                      <a:moveTo>
                        <a:pt x="39" y="20"/>
                      </a:moveTo>
                      <a:cubicBezTo>
                        <a:pt x="39" y="20"/>
                        <a:pt x="39" y="20"/>
                        <a:pt x="39" y="20"/>
                      </a:cubicBezTo>
                      <a:cubicBezTo>
                        <a:pt x="39" y="20"/>
                        <a:pt x="38" y="20"/>
                        <a:pt x="38" y="20"/>
                      </a:cubicBezTo>
                      <a:cubicBezTo>
                        <a:pt x="38" y="20"/>
                        <a:pt x="38" y="20"/>
                        <a:pt x="38" y="19"/>
                      </a:cubicBezTo>
                      <a:cubicBezTo>
                        <a:pt x="38" y="19"/>
                        <a:pt x="38" y="19"/>
                        <a:pt x="38" y="19"/>
                      </a:cubicBezTo>
                      <a:cubicBezTo>
                        <a:pt x="38" y="19"/>
                        <a:pt x="38" y="19"/>
                        <a:pt x="38" y="19"/>
                      </a:cubicBezTo>
                      <a:cubicBezTo>
                        <a:pt x="38" y="19"/>
                        <a:pt x="38" y="19"/>
                        <a:pt x="38"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8"/>
                        <a:pt x="37" y="18"/>
                      </a:cubicBezTo>
                      <a:cubicBezTo>
                        <a:pt x="37" y="18"/>
                        <a:pt x="37" y="18"/>
                        <a:pt x="37" y="18"/>
                      </a:cubicBezTo>
                      <a:cubicBezTo>
                        <a:pt x="37" y="18"/>
                        <a:pt x="36" y="18"/>
                        <a:pt x="36" y="18"/>
                      </a:cubicBezTo>
                      <a:cubicBezTo>
                        <a:pt x="36" y="18"/>
                        <a:pt x="36" y="18"/>
                        <a:pt x="36" y="18"/>
                      </a:cubicBezTo>
                      <a:cubicBezTo>
                        <a:pt x="36" y="18"/>
                        <a:pt x="36" y="18"/>
                        <a:pt x="36" y="18"/>
                      </a:cubicBezTo>
                      <a:cubicBezTo>
                        <a:pt x="36" y="18"/>
                        <a:pt x="36"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6"/>
                        <a:pt x="35" y="16"/>
                      </a:cubicBezTo>
                      <a:cubicBezTo>
                        <a:pt x="35" y="16"/>
                        <a:pt x="35" y="16"/>
                        <a:pt x="35" y="16"/>
                      </a:cubicBezTo>
                      <a:cubicBezTo>
                        <a:pt x="35" y="16"/>
                        <a:pt x="35" y="16"/>
                        <a:pt x="35" y="16"/>
                      </a:cubicBezTo>
                      <a:cubicBezTo>
                        <a:pt x="35" y="16"/>
                        <a:pt x="35" y="16"/>
                        <a:pt x="35" y="16"/>
                      </a:cubicBezTo>
                      <a:cubicBezTo>
                        <a:pt x="35" y="16"/>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4" y="14"/>
                        <a:pt x="34"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3"/>
                        <a:pt x="35" y="13"/>
                        <a:pt x="35" y="13"/>
                      </a:cubicBezTo>
                      <a:cubicBezTo>
                        <a:pt x="35" y="13"/>
                        <a:pt x="34" y="13"/>
                        <a:pt x="34" y="13"/>
                      </a:cubicBezTo>
                      <a:cubicBezTo>
                        <a:pt x="34" y="13"/>
                        <a:pt x="34" y="13"/>
                        <a:pt x="34" y="13"/>
                      </a:cubicBezTo>
                      <a:cubicBezTo>
                        <a:pt x="34" y="13"/>
                        <a:pt x="34" y="13"/>
                        <a:pt x="34" y="13"/>
                      </a:cubicBezTo>
                      <a:cubicBezTo>
                        <a:pt x="34" y="12"/>
                        <a:pt x="34" y="12"/>
                        <a:pt x="34" y="12"/>
                      </a:cubicBezTo>
                      <a:cubicBezTo>
                        <a:pt x="34" y="12"/>
                        <a:pt x="34" y="12"/>
                        <a:pt x="34" y="12"/>
                      </a:cubicBezTo>
                      <a:cubicBezTo>
                        <a:pt x="34"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4"/>
                        <a:pt x="36" y="14"/>
                        <a:pt x="36" y="14"/>
                      </a:cubicBezTo>
                      <a:cubicBezTo>
                        <a:pt x="37" y="14"/>
                        <a:pt x="37" y="14"/>
                        <a:pt x="37" y="14"/>
                      </a:cubicBezTo>
                      <a:cubicBezTo>
                        <a:pt x="37" y="14"/>
                        <a:pt x="37" y="14"/>
                        <a:pt x="37" y="14"/>
                      </a:cubicBezTo>
                      <a:cubicBezTo>
                        <a:pt x="37" y="14"/>
                        <a:pt x="37" y="14"/>
                        <a:pt x="37" y="14"/>
                      </a:cubicBezTo>
                      <a:cubicBezTo>
                        <a:pt x="37" y="15"/>
                        <a:pt x="37" y="15"/>
                        <a:pt x="37" y="15"/>
                      </a:cubicBezTo>
                      <a:cubicBezTo>
                        <a:pt x="36" y="15"/>
                        <a:pt x="36" y="15"/>
                        <a:pt x="36" y="15"/>
                      </a:cubicBezTo>
                      <a:cubicBezTo>
                        <a:pt x="37" y="15"/>
                        <a:pt x="37" y="15"/>
                        <a:pt x="36" y="15"/>
                      </a:cubicBezTo>
                      <a:cubicBezTo>
                        <a:pt x="36" y="15"/>
                        <a:pt x="36" y="15"/>
                        <a:pt x="36" y="15"/>
                      </a:cubicBezTo>
                      <a:cubicBezTo>
                        <a:pt x="36" y="15"/>
                        <a:pt x="36" y="15"/>
                        <a:pt x="36" y="15"/>
                      </a:cubicBezTo>
                      <a:cubicBezTo>
                        <a:pt x="36" y="15"/>
                        <a:pt x="36"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8" y="16"/>
                        <a:pt x="38" y="16"/>
                        <a:pt x="38" y="16"/>
                      </a:cubicBezTo>
                      <a:cubicBezTo>
                        <a:pt x="38" y="16"/>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8"/>
                        <a:pt x="38" y="18"/>
                      </a:cubicBezTo>
                      <a:cubicBezTo>
                        <a:pt x="38" y="18"/>
                        <a:pt x="38" y="18"/>
                        <a:pt x="38" y="18"/>
                      </a:cubicBezTo>
                      <a:cubicBezTo>
                        <a:pt x="38" y="18"/>
                        <a:pt x="38" y="18"/>
                        <a:pt x="38" y="18"/>
                      </a:cubicBezTo>
                      <a:cubicBezTo>
                        <a:pt x="38" y="18"/>
                        <a:pt x="39" y="18"/>
                        <a:pt x="38" y="18"/>
                      </a:cubicBezTo>
                      <a:cubicBezTo>
                        <a:pt x="38" y="18"/>
                        <a:pt x="39" y="18"/>
                        <a:pt x="39" y="18"/>
                      </a:cubicBezTo>
                      <a:cubicBezTo>
                        <a:pt x="39" y="18"/>
                        <a:pt x="38" y="18"/>
                        <a:pt x="38" y="18"/>
                      </a:cubicBezTo>
                      <a:cubicBezTo>
                        <a:pt x="38" y="18"/>
                        <a:pt x="38" y="18"/>
                        <a:pt x="38" y="18"/>
                      </a:cubicBezTo>
                      <a:cubicBezTo>
                        <a:pt x="39" y="18"/>
                        <a:pt x="39" y="19"/>
                        <a:pt x="39" y="19"/>
                      </a:cubicBezTo>
                      <a:cubicBezTo>
                        <a:pt x="39" y="19"/>
                        <a:pt x="39" y="19"/>
                        <a:pt x="39" y="19"/>
                      </a:cubicBezTo>
                      <a:cubicBezTo>
                        <a:pt x="38" y="19"/>
                        <a:pt x="38" y="19"/>
                        <a:pt x="38" y="19"/>
                      </a:cubicBezTo>
                      <a:cubicBezTo>
                        <a:pt x="38" y="19"/>
                        <a:pt x="38" y="19"/>
                        <a:pt x="38" y="19"/>
                      </a:cubicBezTo>
                      <a:cubicBezTo>
                        <a:pt x="38" y="19"/>
                        <a:pt x="38" y="19"/>
                        <a:pt x="38" y="19"/>
                      </a:cubicBezTo>
                      <a:cubicBezTo>
                        <a:pt x="38" y="19"/>
                        <a:pt x="38" y="19"/>
                        <a:pt x="39" y="19"/>
                      </a:cubicBezTo>
                      <a:cubicBezTo>
                        <a:pt x="39" y="19"/>
                        <a:pt x="39" y="19"/>
                        <a:pt x="39" y="19"/>
                      </a:cubicBezTo>
                      <a:cubicBezTo>
                        <a:pt x="39" y="19"/>
                        <a:pt x="39" y="19"/>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39" y="20"/>
                        <a:pt x="39" y="20"/>
                      </a:cubicBezTo>
                      <a:cubicBezTo>
                        <a:pt x="39" y="20"/>
                        <a:pt x="39" y="20"/>
                        <a:pt x="39" y="20"/>
                      </a:cubicBezTo>
                      <a:cubicBezTo>
                        <a:pt x="39" y="20"/>
                        <a:pt x="39" y="20"/>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40" y="19"/>
                        <a:pt x="40" y="19"/>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1" y="20"/>
                        <a:pt x="41" y="21"/>
                        <a:pt x="41" y="21"/>
                      </a:cubicBezTo>
                      <a:cubicBezTo>
                        <a:pt x="41" y="21"/>
                        <a:pt x="41" y="21"/>
                        <a:pt x="41" y="21"/>
                      </a:cubicBezTo>
                      <a:cubicBezTo>
                        <a:pt x="40" y="21"/>
                        <a:pt x="41" y="21"/>
                        <a:pt x="41" y="21"/>
                      </a:cubicBezTo>
                      <a:cubicBezTo>
                        <a:pt x="41" y="21"/>
                        <a:pt x="41" y="22"/>
                        <a:pt x="41" y="22"/>
                      </a:cubicBezTo>
                      <a:cubicBezTo>
                        <a:pt x="41" y="22"/>
                        <a:pt x="41" y="22"/>
                        <a:pt x="41" y="22"/>
                      </a:cubicBezTo>
                      <a:cubicBezTo>
                        <a:pt x="40" y="21"/>
                        <a:pt x="40" y="21"/>
                        <a:pt x="40" y="21"/>
                      </a:cubicBezTo>
                      <a:cubicBezTo>
                        <a:pt x="40" y="21"/>
                        <a:pt x="40" y="21"/>
                        <a:pt x="40" y="21"/>
                      </a:cubicBezTo>
                      <a:cubicBezTo>
                        <a:pt x="40" y="21"/>
                        <a:pt x="40" y="21"/>
                        <a:pt x="40" y="21"/>
                      </a:cubicBezTo>
                      <a:cubicBezTo>
                        <a:pt x="40" y="21"/>
                        <a:pt x="40" y="21"/>
                        <a:pt x="40" y="21"/>
                      </a:cubicBezTo>
                      <a:cubicBezTo>
                        <a:pt x="39" y="21"/>
                        <a:pt x="40" y="21"/>
                        <a:pt x="40" y="21"/>
                      </a:cubicBezTo>
                      <a:cubicBezTo>
                        <a:pt x="40" y="21"/>
                        <a:pt x="40" y="21"/>
                        <a:pt x="39" y="21"/>
                      </a:cubicBezTo>
                      <a:cubicBezTo>
                        <a:pt x="39" y="21"/>
                        <a:pt x="39" y="21"/>
                        <a:pt x="39" y="21"/>
                      </a:cubicBezTo>
                      <a:cubicBezTo>
                        <a:pt x="39" y="21"/>
                        <a:pt x="39" y="21"/>
                        <a:pt x="39" y="20"/>
                      </a:cubicBezTo>
                      <a:cubicBezTo>
                        <a:pt x="39" y="20"/>
                        <a:pt x="39" y="20"/>
                        <a:pt x="39" y="20"/>
                      </a:cubicBezTo>
                      <a:cubicBezTo>
                        <a:pt x="39" y="20"/>
                        <a:pt x="39" y="20"/>
                        <a:pt x="39" y="20"/>
                      </a:cubicBezTo>
                      <a:close/>
                      <a:moveTo>
                        <a:pt x="27" y="12"/>
                      </a:moveTo>
                      <a:cubicBezTo>
                        <a:pt x="27" y="12"/>
                        <a:pt x="27" y="12"/>
                        <a:pt x="27" y="12"/>
                      </a:cubicBezTo>
                      <a:cubicBezTo>
                        <a:pt x="27" y="12"/>
                        <a:pt x="26" y="12"/>
                        <a:pt x="26" y="12"/>
                      </a:cubicBezTo>
                      <a:cubicBezTo>
                        <a:pt x="26" y="12"/>
                        <a:pt x="26" y="12"/>
                        <a:pt x="26" y="12"/>
                      </a:cubicBezTo>
                      <a:cubicBezTo>
                        <a:pt x="26" y="12"/>
                        <a:pt x="25" y="12"/>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4" y="11"/>
                      </a:cubicBezTo>
                      <a:cubicBezTo>
                        <a:pt x="24" y="11"/>
                        <a:pt x="24" y="11"/>
                        <a:pt x="24" y="11"/>
                      </a:cubicBezTo>
                      <a:cubicBezTo>
                        <a:pt x="24" y="11"/>
                        <a:pt x="24" y="11"/>
                        <a:pt x="24" y="11"/>
                      </a:cubicBezTo>
                      <a:cubicBezTo>
                        <a:pt x="24" y="11"/>
                        <a:pt x="24" y="11"/>
                        <a:pt x="24" y="10"/>
                      </a:cubicBezTo>
                      <a:cubicBezTo>
                        <a:pt x="24" y="11"/>
                        <a:pt x="24"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2"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1" y="9"/>
                        <a:pt x="21" y="9"/>
                      </a:cubicBezTo>
                      <a:cubicBezTo>
                        <a:pt x="21" y="9"/>
                        <a:pt x="21" y="9"/>
                        <a:pt x="21" y="9"/>
                      </a:cubicBezTo>
                      <a:cubicBezTo>
                        <a:pt x="21" y="9"/>
                        <a:pt x="21" y="9"/>
                        <a:pt x="21" y="8"/>
                      </a:cubicBezTo>
                      <a:cubicBezTo>
                        <a:pt x="21" y="8"/>
                        <a:pt x="21" y="8"/>
                        <a:pt x="21" y="8"/>
                      </a:cubicBezTo>
                      <a:cubicBezTo>
                        <a:pt x="21" y="9"/>
                        <a:pt x="21" y="8"/>
                        <a:pt x="21" y="8"/>
                      </a:cubicBezTo>
                      <a:cubicBezTo>
                        <a:pt x="21" y="8"/>
                        <a:pt x="21" y="8"/>
                        <a:pt x="21" y="8"/>
                      </a:cubicBezTo>
                      <a:cubicBezTo>
                        <a:pt x="21" y="8"/>
                        <a:pt x="21" y="8"/>
                        <a:pt x="21" y="8"/>
                      </a:cubicBezTo>
                      <a:cubicBezTo>
                        <a:pt x="21" y="8"/>
                        <a:pt x="21" y="8"/>
                        <a:pt x="21" y="8"/>
                      </a:cubicBezTo>
                      <a:cubicBezTo>
                        <a:pt x="21" y="8"/>
                        <a:pt x="20" y="8"/>
                        <a:pt x="21" y="8"/>
                      </a:cubicBezTo>
                      <a:cubicBezTo>
                        <a:pt x="21" y="8"/>
                        <a:pt x="21" y="8"/>
                        <a:pt x="21" y="8"/>
                      </a:cubicBezTo>
                      <a:cubicBezTo>
                        <a:pt x="20" y="8"/>
                        <a:pt x="20" y="8"/>
                        <a:pt x="20" y="8"/>
                      </a:cubicBezTo>
                      <a:cubicBezTo>
                        <a:pt x="20" y="8"/>
                        <a:pt x="20" y="8"/>
                        <a:pt x="20" y="8"/>
                      </a:cubicBezTo>
                      <a:cubicBezTo>
                        <a:pt x="20" y="8"/>
                        <a:pt x="20" y="8"/>
                        <a:pt x="20" y="8"/>
                      </a:cubicBezTo>
                      <a:cubicBezTo>
                        <a:pt x="20" y="7"/>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8"/>
                        <a:pt x="20" y="8"/>
                        <a:pt x="20" y="7"/>
                      </a:cubicBezTo>
                      <a:cubicBezTo>
                        <a:pt x="20" y="7"/>
                        <a:pt x="20" y="7"/>
                        <a:pt x="20" y="7"/>
                      </a:cubicBezTo>
                      <a:cubicBezTo>
                        <a:pt x="20" y="7"/>
                        <a:pt x="20" y="7"/>
                        <a:pt x="20" y="7"/>
                      </a:cubicBezTo>
                      <a:cubicBezTo>
                        <a:pt x="20"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8" y="6"/>
                        <a:pt x="18" y="6"/>
                      </a:cubicBezTo>
                      <a:cubicBezTo>
                        <a:pt x="18" y="6"/>
                        <a:pt x="18" y="6"/>
                        <a:pt x="19" y="6"/>
                      </a:cubicBezTo>
                      <a:cubicBezTo>
                        <a:pt x="19" y="6"/>
                        <a:pt x="19" y="6"/>
                        <a:pt x="19" y="6"/>
                      </a:cubicBezTo>
                      <a:cubicBezTo>
                        <a:pt x="19" y="7"/>
                        <a:pt x="19" y="7"/>
                        <a:pt x="19" y="7"/>
                      </a:cubicBezTo>
                      <a:cubicBezTo>
                        <a:pt x="19" y="6"/>
                        <a:pt x="19" y="6"/>
                        <a:pt x="19" y="6"/>
                      </a:cubicBezTo>
                      <a:cubicBezTo>
                        <a:pt x="19" y="6"/>
                        <a:pt x="19" y="6"/>
                        <a:pt x="19" y="6"/>
                      </a:cubicBezTo>
                      <a:cubicBezTo>
                        <a:pt x="19" y="6"/>
                        <a:pt x="19" y="6"/>
                        <a:pt x="19" y="6"/>
                      </a:cubicBezTo>
                      <a:cubicBezTo>
                        <a:pt x="19" y="6"/>
                        <a:pt x="19" y="7"/>
                        <a:pt x="19" y="7"/>
                      </a:cubicBezTo>
                      <a:cubicBezTo>
                        <a:pt x="19" y="6"/>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1" y="7"/>
                      </a:cubicBezTo>
                      <a:cubicBezTo>
                        <a:pt x="21" y="7"/>
                        <a:pt x="21" y="7"/>
                        <a:pt x="21" y="7"/>
                      </a:cubicBezTo>
                      <a:cubicBezTo>
                        <a:pt x="21" y="7"/>
                        <a:pt x="21" y="7"/>
                        <a:pt x="21" y="7"/>
                      </a:cubicBezTo>
                      <a:cubicBezTo>
                        <a:pt x="21" y="7"/>
                        <a:pt x="21" y="7"/>
                        <a:pt x="21" y="7"/>
                      </a:cubicBezTo>
                      <a:cubicBezTo>
                        <a:pt x="21" y="7"/>
                        <a:pt x="21" y="7"/>
                        <a:pt x="21" y="7"/>
                      </a:cubicBezTo>
                      <a:cubicBezTo>
                        <a:pt x="22" y="7"/>
                        <a:pt x="22" y="7"/>
                        <a:pt x="22" y="7"/>
                      </a:cubicBezTo>
                      <a:cubicBezTo>
                        <a:pt x="22" y="7"/>
                        <a:pt x="22" y="7"/>
                        <a:pt x="22" y="7"/>
                      </a:cubicBezTo>
                      <a:cubicBezTo>
                        <a:pt x="22" y="7"/>
                        <a:pt x="22" y="7"/>
                        <a:pt x="22" y="7"/>
                      </a:cubicBezTo>
                      <a:cubicBezTo>
                        <a:pt x="22" y="8"/>
                        <a:pt x="22" y="8"/>
                        <a:pt x="22" y="8"/>
                      </a:cubicBezTo>
                      <a:cubicBezTo>
                        <a:pt x="22" y="8"/>
                        <a:pt x="22" y="8"/>
                        <a:pt x="23" y="8"/>
                      </a:cubicBezTo>
                      <a:cubicBezTo>
                        <a:pt x="23" y="8"/>
                        <a:pt x="23" y="8"/>
                        <a:pt x="23" y="8"/>
                      </a:cubicBezTo>
                      <a:cubicBezTo>
                        <a:pt x="23" y="8"/>
                        <a:pt x="23" y="8"/>
                        <a:pt x="23" y="8"/>
                      </a:cubicBezTo>
                      <a:cubicBezTo>
                        <a:pt x="23" y="8"/>
                        <a:pt x="23" y="8"/>
                        <a:pt x="23" y="8"/>
                      </a:cubicBezTo>
                      <a:cubicBezTo>
                        <a:pt x="23" y="8"/>
                        <a:pt x="23" y="8"/>
                        <a:pt x="23" y="9"/>
                      </a:cubicBezTo>
                      <a:cubicBezTo>
                        <a:pt x="23" y="9"/>
                        <a:pt x="23" y="9"/>
                        <a:pt x="23" y="9"/>
                      </a:cubicBezTo>
                      <a:cubicBezTo>
                        <a:pt x="23" y="9"/>
                        <a:pt x="23" y="9"/>
                        <a:pt x="23" y="9"/>
                      </a:cubicBezTo>
                      <a:cubicBezTo>
                        <a:pt x="23" y="9"/>
                        <a:pt x="23" y="9"/>
                        <a:pt x="23"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5" y="9"/>
                      </a:cubicBezTo>
                      <a:cubicBezTo>
                        <a:pt x="25" y="9"/>
                        <a:pt x="25" y="9"/>
                        <a:pt x="25" y="9"/>
                      </a:cubicBezTo>
                      <a:cubicBezTo>
                        <a:pt x="25" y="9"/>
                        <a:pt x="25" y="9"/>
                        <a:pt x="25" y="9"/>
                      </a:cubicBezTo>
                      <a:cubicBezTo>
                        <a:pt x="25" y="9"/>
                        <a:pt x="24" y="9"/>
                        <a:pt x="24" y="9"/>
                      </a:cubicBezTo>
                      <a:cubicBezTo>
                        <a:pt x="25" y="9"/>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7" y="10"/>
                        <a:pt x="27" y="10"/>
                        <a:pt x="27" y="10"/>
                      </a:cubicBezTo>
                      <a:cubicBezTo>
                        <a:pt x="27" y="10"/>
                        <a:pt x="27" y="11"/>
                        <a:pt x="27" y="11"/>
                      </a:cubicBezTo>
                      <a:cubicBezTo>
                        <a:pt x="27" y="11"/>
                        <a:pt x="27" y="11"/>
                        <a:pt x="27" y="11"/>
                      </a:cubicBezTo>
                      <a:cubicBezTo>
                        <a:pt x="27" y="11"/>
                        <a:pt x="28" y="11"/>
                        <a:pt x="28" y="11"/>
                      </a:cubicBezTo>
                      <a:cubicBezTo>
                        <a:pt x="28" y="11"/>
                        <a:pt x="28" y="11"/>
                        <a:pt x="28" y="11"/>
                      </a:cubicBezTo>
                      <a:cubicBezTo>
                        <a:pt x="28" y="11"/>
                        <a:pt x="28" y="12"/>
                        <a:pt x="28" y="12"/>
                      </a:cubicBezTo>
                      <a:cubicBezTo>
                        <a:pt x="28" y="12"/>
                        <a:pt x="29" y="12"/>
                        <a:pt x="29" y="12"/>
                      </a:cubicBezTo>
                      <a:cubicBezTo>
                        <a:pt x="29" y="12"/>
                        <a:pt x="29" y="12"/>
                        <a:pt x="29" y="12"/>
                      </a:cubicBezTo>
                      <a:cubicBezTo>
                        <a:pt x="29" y="12"/>
                        <a:pt x="29" y="12"/>
                        <a:pt x="29" y="12"/>
                      </a:cubicBezTo>
                      <a:cubicBezTo>
                        <a:pt x="29" y="12"/>
                        <a:pt x="29" y="12"/>
                        <a:pt x="29" y="13"/>
                      </a:cubicBezTo>
                      <a:cubicBezTo>
                        <a:pt x="29" y="13"/>
                        <a:pt x="29" y="13"/>
                        <a:pt x="29" y="13"/>
                      </a:cubicBezTo>
                      <a:cubicBezTo>
                        <a:pt x="28" y="12"/>
                        <a:pt x="28" y="13"/>
                        <a:pt x="28" y="13"/>
                      </a:cubicBezTo>
                      <a:cubicBezTo>
                        <a:pt x="28"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4"/>
                        <a:pt x="29" y="14"/>
                      </a:cubicBezTo>
                      <a:cubicBezTo>
                        <a:pt x="29" y="14"/>
                        <a:pt x="29" y="14"/>
                        <a:pt x="29" y="14"/>
                      </a:cubicBezTo>
                      <a:cubicBezTo>
                        <a:pt x="29" y="14"/>
                        <a:pt x="29" y="14"/>
                        <a:pt x="29" y="14"/>
                      </a:cubicBezTo>
                      <a:cubicBezTo>
                        <a:pt x="29" y="14"/>
                        <a:pt x="29" y="14"/>
                        <a:pt x="29" y="13"/>
                      </a:cubicBezTo>
                      <a:cubicBezTo>
                        <a:pt x="29" y="13"/>
                        <a:pt x="29" y="13"/>
                        <a:pt x="29" y="13"/>
                      </a:cubicBezTo>
                      <a:cubicBezTo>
                        <a:pt x="29" y="13"/>
                        <a:pt x="29"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2"/>
                        <a:pt x="28" y="12"/>
                      </a:cubicBezTo>
                      <a:cubicBezTo>
                        <a:pt x="27" y="12"/>
                        <a:pt x="27" y="12"/>
                        <a:pt x="27" y="12"/>
                      </a:cubicBezTo>
                      <a:cubicBezTo>
                        <a:pt x="27" y="12"/>
                        <a:pt x="27" y="12"/>
                        <a:pt x="27" y="12"/>
                      </a:cubicBezTo>
                      <a:cubicBezTo>
                        <a:pt x="27" y="12"/>
                        <a:pt x="27" y="12"/>
                        <a:pt x="27" y="12"/>
                      </a:cubicBezTo>
                      <a:cubicBezTo>
                        <a:pt x="27" y="12"/>
                        <a:pt x="27" y="12"/>
                        <a:pt x="27" y="12"/>
                      </a:cubicBezTo>
                      <a:close/>
                      <a:moveTo>
                        <a:pt x="9" y="5"/>
                      </a:moveTo>
                      <a:cubicBezTo>
                        <a:pt x="9" y="5"/>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8" y="4"/>
                      </a:cubicBezTo>
                      <a:cubicBezTo>
                        <a:pt x="8" y="4"/>
                        <a:pt x="8" y="3"/>
                        <a:pt x="8" y="3"/>
                      </a:cubicBezTo>
                      <a:cubicBezTo>
                        <a:pt x="8" y="3"/>
                        <a:pt x="8" y="3"/>
                        <a:pt x="8" y="3"/>
                      </a:cubicBezTo>
                      <a:cubicBezTo>
                        <a:pt x="8" y="3"/>
                        <a:pt x="8" y="3"/>
                        <a:pt x="8" y="3"/>
                      </a:cubicBezTo>
                      <a:cubicBezTo>
                        <a:pt x="8"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0"/>
                      </a:cubicBezTo>
                      <a:cubicBezTo>
                        <a:pt x="6" y="0"/>
                        <a:pt x="6" y="0"/>
                        <a:pt x="6" y="0"/>
                      </a:cubicBezTo>
                      <a:cubicBezTo>
                        <a:pt x="6" y="0"/>
                        <a:pt x="6" y="0"/>
                        <a:pt x="6" y="0"/>
                      </a:cubicBezTo>
                      <a:cubicBezTo>
                        <a:pt x="6" y="0"/>
                        <a:pt x="6" y="0"/>
                        <a:pt x="6" y="0"/>
                      </a:cubicBezTo>
                      <a:cubicBezTo>
                        <a:pt x="7" y="0"/>
                        <a:pt x="7" y="0"/>
                        <a:pt x="7" y="0"/>
                      </a:cubicBezTo>
                      <a:cubicBezTo>
                        <a:pt x="7" y="1"/>
                        <a:pt x="7" y="1"/>
                        <a:pt x="7" y="1"/>
                      </a:cubicBezTo>
                      <a:cubicBezTo>
                        <a:pt x="7" y="1"/>
                        <a:pt x="7" y="1"/>
                        <a:pt x="7" y="1"/>
                      </a:cubicBezTo>
                      <a:cubicBezTo>
                        <a:pt x="7" y="1"/>
                        <a:pt x="7" y="1"/>
                        <a:pt x="8" y="1"/>
                      </a:cubicBezTo>
                      <a:cubicBezTo>
                        <a:pt x="8" y="1"/>
                        <a:pt x="8" y="1"/>
                        <a:pt x="8" y="1"/>
                      </a:cubicBezTo>
                      <a:cubicBezTo>
                        <a:pt x="8" y="1"/>
                        <a:pt x="8" y="1"/>
                        <a:pt x="8" y="1"/>
                      </a:cubicBezTo>
                      <a:cubicBezTo>
                        <a:pt x="8" y="1"/>
                        <a:pt x="8" y="1"/>
                        <a:pt x="8" y="1"/>
                      </a:cubicBezTo>
                      <a:cubicBezTo>
                        <a:pt x="8" y="1"/>
                        <a:pt x="8" y="2"/>
                        <a:pt x="8" y="2"/>
                      </a:cubicBezTo>
                      <a:cubicBezTo>
                        <a:pt x="8" y="2"/>
                        <a:pt x="9" y="2"/>
                        <a:pt x="9" y="2"/>
                      </a:cubicBezTo>
                      <a:cubicBezTo>
                        <a:pt x="9" y="2"/>
                        <a:pt x="9" y="2"/>
                        <a:pt x="9" y="2"/>
                      </a:cubicBezTo>
                      <a:cubicBezTo>
                        <a:pt x="9" y="2"/>
                        <a:pt x="9" y="2"/>
                        <a:pt x="9"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1" y="3"/>
                        <a:pt x="11" y="3"/>
                        <a:pt x="11" y="3"/>
                      </a:cubicBezTo>
                      <a:cubicBezTo>
                        <a:pt x="11" y="3"/>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2" y="4"/>
                      </a:cubicBezTo>
                      <a:cubicBezTo>
                        <a:pt x="12" y="4"/>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4" y="5"/>
                      </a:cubicBezTo>
                      <a:cubicBezTo>
                        <a:pt x="14" y="5"/>
                        <a:pt x="14" y="5"/>
                        <a:pt x="14" y="5"/>
                      </a:cubicBezTo>
                      <a:cubicBezTo>
                        <a:pt x="14" y="5"/>
                        <a:pt x="14" y="5"/>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2" y="6"/>
                      </a:cubicBezTo>
                      <a:cubicBezTo>
                        <a:pt x="12" y="6"/>
                        <a:pt x="12" y="6"/>
                        <a:pt x="12" y="6"/>
                      </a:cubicBezTo>
                      <a:cubicBezTo>
                        <a:pt x="12" y="6"/>
                        <a:pt x="12" y="6"/>
                        <a:pt x="12" y="5"/>
                      </a:cubicBezTo>
                      <a:cubicBezTo>
                        <a:pt x="12" y="5"/>
                        <a:pt x="12" y="5"/>
                        <a:pt x="12" y="5"/>
                      </a:cubicBezTo>
                      <a:cubicBezTo>
                        <a:pt x="12" y="5"/>
                        <a:pt x="12" y="5"/>
                        <a:pt x="12" y="5"/>
                      </a:cubicBezTo>
                      <a:cubicBezTo>
                        <a:pt x="12" y="5"/>
                        <a:pt x="12" y="6"/>
                        <a:pt x="12" y="5"/>
                      </a:cubicBezTo>
                      <a:cubicBezTo>
                        <a:pt x="12" y="5"/>
                        <a:pt x="12" y="5"/>
                        <a:pt x="11" y="5"/>
                      </a:cubicBezTo>
                      <a:cubicBezTo>
                        <a:pt x="11" y="6"/>
                        <a:pt x="11" y="6"/>
                        <a:pt x="11" y="5"/>
                      </a:cubicBezTo>
                      <a:cubicBezTo>
                        <a:pt x="11" y="5"/>
                        <a:pt x="11" y="5"/>
                        <a:pt x="11" y="5"/>
                      </a:cubicBezTo>
                      <a:cubicBezTo>
                        <a:pt x="11" y="5"/>
                        <a:pt x="11" y="5"/>
                        <a:pt x="11" y="5"/>
                      </a:cubicBezTo>
                      <a:cubicBezTo>
                        <a:pt x="11" y="5"/>
                        <a:pt x="11" y="5"/>
                        <a:pt x="11" y="5"/>
                      </a:cubicBezTo>
                      <a:cubicBezTo>
                        <a:pt x="11" y="5"/>
                        <a:pt x="11" y="6"/>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9" y="5"/>
                      </a:cubicBezTo>
                      <a:close/>
                      <a:moveTo>
                        <a:pt x="46" y="29"/>
                      </a:moveTo>
                      <a:cubicBezTo>
                        <a:pt x="46" y="29"/>
                        <a:pt x="46" y="29"/>
                        <a:pt x="46" y="29"/>
                      </a:cubicBezTo>
                      <a:cubicBezTo>
                        <a:pt x="46" y="29"/>
                        <a:pt x="46" y="29"/>
                        <a:pt x="45" y="29"/>
                      </a:cubicBezTo>
                      <a:cubicBezTo>
                        <a:pt x="45" y="29"/>
                        <a:pt x="45" y="29"/>
                        <a:pt x="45" y="29"/>
                      </a:cubicBezTo>
                      <a:cubicBezTo>
                        <a:pt x="45" y="29"/>
                        <a:pt x="45" y="29"/>
                        <a:pt x="45" y="29"/>
                      </a:cubicBezTo>
                      <a:cubicBezTo>
                        <a:pt x="45" y="29"/>
                        <a:pt x="45" y="29"/>
                        <a:pt x="45" y="29"/>
                      </a:cubicBezTo>
                      <a:cubicBezTo>
                        <a:pt x="45" y="29"/>
                        <a:pt x="45" y="29"/>
                        <a:pt x="45" y="29"/>
                      </a:cubicBezTo>
                      <a:cubicBezTo>
                        <a:pt x="46" y="29"/>
                        <a:pt x="46" y="29"/>
                        <a:pt x="45" y="29"/>
                      </a:cubicBezTo>
                      <a:cubicBezTo>
                        <a:pt x="45" y="29"/>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2" y="27"/>
                        <a:pt x="42" y="26"/>
                      </a:cubicBezTo>
                      <a:cubicBezTo>
                        <a:pt x="42" y="26"/>
                        <a:pt x="42" y="26"/>
                        <a:pt x="42" y="26"/>
                      </a:cubicBezTo>
                      <a:cubicBezTo>
                        <a:pt x="42" y="26"/>
                        <a:pt x="42" y="26"/>
                        <a:pt x="42" y="26"/>
                      </a:cubicBezTo>
                      <a:cubicBezTo>
                        <a:pt x="42"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5"/>
                        <a:pt x="41" y="25"/>
                        <a:pt x="40" y="25"/>
                      </a:cubicBezTo>
                      <a:cubicBezTo>
                        <a:pt x="40" y="25"/>
                        <a:pt x="40" y="25"/>
                        <a:pt x="40" y="25"/>
                      </a:cubicBezTo>
                      <a:cubicBezTo>
                        <a:pt x="40" y="25"/>
                        <a:pt x="40" y="25"/>
                        <a:pt x="40" y="25"/>
                      </a:cubicBezTo>
                      <a:cubicBezTo>
                        <a:pt x="39" y="25"/>
                        <a:pt x="39" y="25"/>
                        <a:pt x="39" y="25"/>
                      </a:cubicBezTo>
                      <a:cubicBezTo>
                        <a:pt x="39" y="25"/>
                        <a:pt x="39" y="25"/>
                        <a:pt x="39" y="25"/>
                      </a:cubicBezTo>
                      <a:cubicBezTo>
                        <a:pt x="39" y="25"/>
                        <a:pt x="39" y="25"/>
                        <a:pt x="39" y="25"/>
                      </a:cubicBezTo>
                      <a:cubicBezTo>
                        <a:pt x="39" y="25"/>
                        <a:pt x="39" y="25"/>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8"/>
                        <a:pt x="41" y="27"/>
                      </a:cubicBezTo>
                      <a:cubicBezTo>
                        <a:pt x="41" y="27"/>
                        <a:pt x="41" y="27"/>
                        <a:pt x="41" y="27"/>
                      </a:cubicBezTo>
                      <a:cubicBezTo>
                        <a:pt x="41" y="27"/>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2" y="28"/>
                      </a:cubicBezTo>
                      <a:cubicBezTo>
                        <a:pt x="42" y="28"/>
                        <a:pt x="42" y="28"/>
                        <a:pt x="41" y="28"/>
                      </a:cubicBezTo>
                      <a:cubicBezTo>
                        <a:pt x="42" y="28"/>
                        <a:pt x="42" y="28"/>
                        <a:pt x="42" y="28"/>
                      </a:cubicBezTo>
                      <a:cubicBezTo>
                        <a:pt x="42" y="28"/>
                        <a:pt x="42" y="28"/>
                        <a:pt x="42" y="28"/>
                      </a:cubicBezTo>
                      <a:cubicBezTo>
                        <a:pt x="42" y="28"/>
                        <a:pt x="42" y="28"/>
                        <a:pt x="42" y="28"/>
                      </a:cubicBezTo>
                      <a:cubicBezTo>
                        <a:pt x="42" y="28"/>
                        <a:pt x="42" y="28"/>
                        <a:pt x="42" y="28"/>
                      </a:cubicBezTo>
                      <a:cubicBezTo>
                        <a:pt x="42" y="29"/>
                        <a:pt x="42" y="28"/>
                        <a:pt x="42" y="28"/>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4" y="29"/>
                        <a:pt x="44" y="29"/>
                        <a:pt x="44" y="29"/>
                      </a:cubicBezTo>
                      <a:cubicBezTo>
                        <a:pt x="44" y="29"/>
                        <a:pt x="44" y="29"/>
                        <a:pt x="44" y="29"/>
                      </a:cubicBezTo>
                      <a:cubicBezTo>
                        <a:pt x="44" y="29"/>
                        <a:pt x="44" y="29"/>
                        <a:pt x="45" y="29"/>
                      </a:cubicBezTo>
                      <a:cubicBezTo>
                        <a:pt x="45" y="29"/>
                        <a:pt x="45" y="29"/>
                        <a:pt x="45" y="29"/>
                      </a:cubicBezTo>
                      <a:cubicBezTo>
                        <a:pt x="45" y="29"/>
                        <a:pt x="45" y="29"/>
                        <a:pt x="45" y="29"/>
                      </a:cubicBezTo>
                      <a:cubicBezTo>
                        <a:pt x="45" y="29"/>
                        <a:pt x="46" y="29"/>
                        <a:pt x="46" y="29"/>
                      </a:cubicBezTo>
                      <a:cubicBezTo>
                        <a:pt x="46" y="29"/>
                        <a:pt x="46" y="29"/>
                        <a:pt x="46" y="29"/>
                      </a:cubicBezTo>
                      <a:cubicBezTo>
                        <a:pt x="46" y="29"/>
                        <a:pt x="46" y="29"/>
                        <a:pt x="46" y="29"/>
                      </a:cubicBezTo>
                      <a:cubicBezTo>
                        <a:pt x="46" y="29"/>
                        <a:pt x="46" y="29"/>
                        <a:pt x="46" y="29"/>
                      </a:cubicBezTo>
                      <a:close/>
                      <a:moveTo>
                        <a:pt x="43" y="27"/>
                      </a:moveTo>
                      <a:cubicBezTo>
                        <a:pt x="43" y="27"/>
                        <a:pt x="43" y="27"/>
                        <a:pt x="43" y="27"/>
                      </a:cubicBezTo>
                      <a:cubicBezTo>
                        <a:pt x="43" y="27"/>
                        <a:pt x="43" y="27"/>
                        <a:pt x="43" y="27"/>
                      </a:cubicBezTo>
                      <a:cubicBezTo>
                        <a:pt x="43" y="27"/>
                        <a:pt x="43" y="27"/>
                        <a:pt x="43" y="27"/>
                      </a:cubicBezTo>
                      <a:close/>
                      <a:moveTo>
                        <a:pt x="43" y="27"/>
                      </a:moveTo>
                      <a:cubicBezTo>
                        <a:pt x="43" y="27"/>
                        <a:pt x="43" y="27"/>
                        <a:pt x="43" y="27"/>
                      </a:cubicBezTo>
                      <a:cubicBezTo>
                        <a:pt x="43" y="27"/>
                        <a:pt x="43" y="27"/>
                        <a:pt x="43" y="27"/>
                      </a:cubicBezTo>
                      <a:close/>
                      <a:moveTo>
                        <a:pt x="16" y="14"/>
                      </a:moveTo>
                      <a:cubicBezTo>
                        <a:pt x="16"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3"/>
                        <a:pt x="15" y="13"/>
                      </a:cubicBezTo>
                      <a:cubicBezTo>
                        <a:pt x="15" y="13"/>
                        <a:pt x="15" y="13"/>
                        <a:pt x="15" y="13"/>
                      </a:cubicBezTo>
                      <a:cubicBezTo>
                        <a:pt x="15" y="13"/>
                        <a:pt x="15" y="13"/>
                        <a:pt x="15"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2"/>
                      </a:cubicBezTo>
                      <a:cubicBezTo>
                        <a:pt x="14" y="13"/>
                        <a:pt x="14" y="12"/>
                        <a:pt x="14" y="13"/>
                      </a:cubicBezTo>
                      <a:cubicBezTo>
                        <a:pt x="14" y="13"/>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0" y="11"/>
                        <a:pt x="10" y="11"/>
                        <a:pt x="10" y="11"/>
                      </a:cubicBezTo>
                      <a:cubicBezTo>
                        <a:pt x="10"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2"/>
                        <a:pt x="11" y="12"/>
                      </a:cubicBezTo>
                      <a:cubicBezTo>
                        <a:pt x="11" y="12"/>
                        <a:pt x="11" y="12"/>
                        <a:pt x="11" y="11"/>
                      </a:cubicBezTo>
                      <a:cubicBezTo>
                        <a:pt x="11" y="11"/>
                        <a:pt x="11" y="11"/>
                        <a:pt x="11" y="11"/>
                      </a:cubicBezTo>
                      <a:cubicBezTo>
                        <a:pt x="11" y="11"/>
                        <a:pt x="11" y="11"/>
                        <a:pt x="11" y="11"/>
                      </a:cubicBezTo>
                      <a:cubicBezTo>
                        <a:pt x="11"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2"/>
                        <a:pt x="15" y="12"/>
                      </a:cubicBezTo>
                      <a:cubicBezTo>
                        <a:pt x="15" y="12"/>
                        <a:pt x="15" y="12"/>
                        <a:pt x="15" y="12"/>
                      </a:cubicBezTo>
                      <a:cubicBezTo>
                        <a:pt x="15" y="12"/>
                        <a:pt x="15" y="12"/>
                        <a:pt x="15" y="12"/>
                      </a:cubicBezTo>
                      <a:cubicBezTo>
                        <a:pt x="15" y="12"/>
                        <a:pt x="15" y="12"/>
                        <a:pt x="15" y="12"/>
                      </a:cubicBezTo>
                      <a:cubicBezTo>
                        <a:pt x="15" y="12"/>
                        <a:pt x="15" y="12"/>
                        <a:pt x="16" y="12"/>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4"/>
                        <a:pt x="16" y="14"/>
                      </a:cubicBezTo>
                      <a:cubicBezTo>
                        <a:pt x="16" y="14"/>
                        <a:pt x="16" y="14"/>
                        <a:pt x="16" y="14"/>
                      </a:cubicBezTo>
                      <a:close/>
                      <a:moveTo>
                        <a:pt x="8" y="9"/>
                      </a:moveTo>
                      <a:cubicBezTo>
                        <a:pt x="8" y="9"/>
                        <a:pt x="8" y="9"/>
                        <a:pt x="8" y="9"/>
                      </a:cubicBezTo>
                      <a:cubicBezTo>
                        <a:pt x="8" y="9"/>
                        <a:pt x="8" y="9"/>
                        <a:pt x="8" y="9"/>
                      </a:cubicBezTo>
                      <a:cubicBezTo>
                        <a:pt x="8" y="10"/>
                        <a:pt x="8" y="10"/>
                        <a:pt x="8" y="10"/>
                      </a:cubicBezTo>
                      <a:cubicBezTo>
                        <a:pt x="8" y="10"/>
                        <a:pt x="8" y="10"/>
                        <a:pt x="8" y="10"/>
                      </a:cubicBezTo>
                      <a:cubicBezTo>
                        <a:pt x="8" y="9"/>
                        <a:pt x="8" y="9"/>
                        <a:pt x="8"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7" y="8"/>
                        <a:pt x="7" y="8"/>
                      </a:cubicBezTo>
                      <a:cubicBezTo>
                        <a:pt x="6" y="7"/>
                        <a:pt x="7" y="7"/>
                        <a:pt x="7" y="7"/>
                      </a:cubicBezTo>
                      <a:cubicBezTo>
                        <a:pt x="7" y="7"/>
                        <a:pt x="7" y="7"/>
                        <a:pt x="7" y="7"/>
                      </a:cubicBezTo>
                      <a:cubicBezTo>
                        <a:pt x="7" y="7"/>
                        <a:pt x="7" y="7"/>
                        <a:pt x="7" y="7"/>
                      </a:cubicBezTo>
                      <a:cubicBezTo>
                        <a:pt x="7" y="7"/>
                        <a:pt x="7" y="7"/>
                        <a:pt x="8" y="7"/>
                      </a:cubicBezTo>
                      <a:cubicBezTo>
                        <a:pt x="8" y="7"/>
                        <a:pt x="8" y="7"/>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9"/>
                        <a:pt x="8" y="9"/>
                      </a:cubicBezTo>
                      <a:close/>
                      <a:moveTo>
                        <a:pt x="10" y="11"/>
                      </a:moveTo>
                      <a:cubicBezTo>
                        <a:pt x="10" y="11"/>
                        <a:pt x="10" y="10"/>
                        <a:pt x="10" y="10"/>
                      </a:cubicBezTo>
                      <a:cubicBezTo>
                        <a:pt x="9" y="10"/>
                        <a:pt x="9" y="10"/>
                        <a:pt x="9" y="9"/>
                      </a:cubicBezTo>
                      <a:cubicBezTo>
                        <a:pt x="10" y="9"/>
                        <a:pt x="10" y="9"/>
                        <a:pt x="10" y="9"/>
                      </a:cubicBezTo>
                      <a:cubicBezTo>
                        <a:pt x="10" y="9"/>
                        <a:pt x="10" y="9"/>
                        <a:pt x="10" y="9"/>
                      </a:cubicBezTo>
                      <a:cubicBezTo>
                        <a:pt x="11" y="9"/>
                        <a:pt x="11" y="9"/>
                        <a:pt x="11" y="9"/>
                      </a:cubicBezTo>
                      <a:cubicBezTo>
                        <a:pt x="11" y="9"/>
                        <a:pt x="11" y="10"/>
                        <a:pt x="11" y="10"/>
                      </a:cubicBezTo>
                      <a:cubicBezTo>
                        <a:pt x="11" y="10"/>
                        <a:pt x="11" y="10"/>
                        <a:pt x="11" y="10"/>
                      </a:cubicBezTo>
                      <a:cubicBezTo>
                        <a:pt x="11" y="10"/>
                        <a:pt x="11" y="11"/>
                        <a:pt x="11" y="11"/>
                      </a:cubicBezTo>
                      <a:cubicBezTo>
                        <a:pt x="11" y="11"/>
                        <a:pt x="11" y="11"/>
                        <a:pt x="11" y="11"/>
                      </a:cubicBezTo>
                      <a:cubicBezTo>
                        <a:pt x="11" y="11"/>
                        <a:pt x="11" y="11"/>
                        <a:pt x="11" y="11"/>
                      </a:cubicBezTo>
                      <a:cubicBezTo>
                        <a:pt x="11" y="11"/>
                        <a:pt x="11" y="11"/>
                        <a:pt x="11" y="11"/>
                      </a:cubicBezTo>
                      <a:cubicBezTo>
                        <a:pt x="10" y="11"/>
                        <a:pt x="10" y="11"/>
                        <a:pt x="10" y="11"/>
                      </a:cubicBezTo>
                      <a:close/>
                      <a:moveTo>
                        <a:pt x="17" y="14"/>
                      </a:move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3"/>
                      </a:cubicBezTo>
                      <a:cubicBezTo>
                        <a:pt x="16" y="14"/>
                        <a:pt x="16"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3"/>
                        <a:pt x="17" y="13"/>
                      </a:cubicBezTo>
                      <a:cubicBezTo>
                        <a:pt x="17" y="13"/>
                        <a:pt x="17" y="13"/>
                        <a:pt x="17" y="13"/>
                      </a:cubicBezTo>
                      <a:cubicBezTo>
                        <a:pt x="17" y="14"/>
                        <a:pt x="17" y="14"/>
                        <a:pt x="17" y="14"/>
                      </a:cubicBezTo>
                      <a:cubicBezTo>
                        <a:pt x="17" y="14"/>
                        <a:pt x="17" y="14"/>
                        <a:pt x="17" y="14"/>
                      </a:cubicBezTo>
                      <a:close/>
                      <a:moveTo>
                        <a:pt x="12" y="14"/>
                      </a:move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5"/>
                      </a:cubicBezTo>
                      <a:cubicBezTo>
                        <a:pt x="12" y="15"/>
                        <a:pt x="12" y="15"/>
                        <a:pt x="12" y="15"/>
                      </a:cubicBezTo>
                      <a:cubicBezTo>
                        <a:pt x="12" y="15"/>
                        <a:pt x="12" y="15"/>
                        <a:pt x="13" y="15"/>
                      </a:cubicBezTo>
                      <a:cubicBezTo>
                        <a:pt x="13" y="15"/>
                        <a:pt x="13" y="15"/>
                        <a:pt x="13" y="15"/>
                      </a:cubicBezTo>
                      <a:cubicBezTo>
                        <a:pt x="13" y="15"/>
                        <a:pt x="13" y="15"/>
                        <a:pt x="12" y="15"/>
                      </a:cubicBezTo>
                      <a:cubicBezTo>
                        <a:pt x="12" y="15"/>
                        <a:pt x="12" y="15"/>
                        <a:pt x="12" y="15"/>
                      </a:cubicBezTo>
                      <a:cubicBezTo>
                        <a:pt x="12" y="15"/>
                        <a:pt x="12" y="15"/>
                        <a:pt x="12" y="15"/>
                      </a:cubicBezTo>
                      <a:cubicBezTo>
                        <a:pt x="12" y="15"/>
                        <a:pt x="12" y="15"/>
                        <a:pt x="12" y="15"/>
                      </a:cubicBezTo>
                      <a:cubicBezTo>
                        <a:pt x="12" y="14"/>
                        <a:pt x="12" y="14"/>
                        <a:pt x="12" y="14"/>
                      </a:cubicBezTo>
                      <a:cubicBezTo>
                        <a:pt x="11" y="14"/>
                        <a:pt x="11" y="14"/>
                        <a:pt x="11" y="14"/>
                      </a:cubicBezTo>
                      <a:cubicBezTo>
                        <a:pt x="11" y="14"/>
                        <a:pt x="11" y="14"/>
                        <a:pt x="11" y="14"/>
                      </a:cubicBezTo>
                      <a:cubicBezTo>
                        <a:pt x="11" y="14"/>
                        <a:pt x="11" y="14"/>
                        <a:pt x="11" y="13"/>
                      </a:cubicBezTo>
                      <a:cubicBezTo>
                        <a:pt x="11" y="13"/>
                        <a:pt x="11" y="13"/>
                        <a:pt x="12" y="13"/>
                      </a:cubicBezTo>
                      <a:cubicBezTo>
                        <a:pt x="12" y="13"/>
                        <a:pt x="12" y="13"/>
                        <a:pt x="12" y="13"/>
                      </a:cubicBezTo>
                      <a:cubicBezTo>
                        <a:pt x="12" y="13"/>
                        <a:pt x="12" y="13"/>
                        <a:pt x="12" y="13"/>
                      </a:cubicBezTo>
                      <a:cubicBezTo>
                        <a:pt x="12" y="13"/>
                        <a:pt x="12" y="13"/>
                        <a:pt x="12" y="13"/>
                      </a:cubicBezTo>
                      <a:cubicBezTo>
                        <a:pt x="12" y="13"/>
                        <a:pt x="12" y="13"/>
                        <a:pt x="13" y="13"/>
                      </a:cubicBezTo>
                      <a:cubicBezTo>
                        <a:pt x="13" y="13"/>
                        <a:pt x="13" y="13"/>
                        <a:pt x="12" y="14"/>
                      </a:cubicBezTo>
                      <a:close/>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1" y="4"/>
                        <a:pt x="1" y="4"/>
                      </a:cubicBezTo>
                      <a:cubicBezTo>
                        <a:pt x="1" y="4"/>
                        <a:pt x="1" y="4"/>
                        <a:pt x="1" y="4"/>
                      </a:cubicBezTo>
                      <a:cubicBezTo>
                        <a:pt x="1" y="4"/>
                        <a:pt x="1" y="4"/>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2" y="3"/>
                        <a:pt x="2" y="3"/>
                      </a:cubicBezTo>
                      <a:cubicBezTo>
                        <a:pt x="2" y="3"/>
                        <a:pt x="2" y="3"/>
                        <a:pt x="2" y="3"/>
                      </a:cubicBezTo>
                      <a:cubicBezTo>
                        <a:pt x="2" y="3"/>
                        <a:pt x="2" y="3"/>
                        <a:pt x="2" y="4"/>
                      </a:cubicBezTo>
                      <a:cubicBezTo>
                        <a:pt x="2" y="4"/>
                        <a:pt x="2" y="4"/>
                        <a:pt x="2" y="4"/>
                      </a:cubicBezTo>
                      <a:cubicBezTo>
                        <a:pt x="2" y="4"/>
                        <a:pt x="2" y="4"/>
                        <a:pt x="2" y="4"/>
                      </a:cubicBezTo>
                      <a:cubicBezTo>
                        <a:pt x="2" y="4"/>
                        <a:pt x="2" y="4"/>
                        <a:pt x="2" y="4"/>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8"/>
                      </a:cubicBezTo>
                      <a:cubicBezTo>
                        <a:pt x="32" y="18"/>
                        <a:pt x="32" y="18"/>
                        <a:pt x="32" y="18"/>
                      </a:cubicBezTo>
                      <a:cubicBezTo>
                        <a:pt x="32" y="18"/>
                        <a:pt x="32" y="18"/>
                        <a:pt x="32" y="18"/>
                      </a:cubicBezTo>
                      <a:cubicBezTo>
                        <a:pt x="32" y="18"/>
                        <a:pt x="32" y="17"/>
                        <a:pt x="32" y="17"/>
                      </a:cubicBezTo>
                      <a:cubicBezTo>
                        <a:pt x="32" y="17"/>
                        <a:pt x="32" y="17"/>
                        <a:pt x="32" y="17"/>
                      </a:cubicBezTo>
                      <a:cubicBezTo>
                        <a:pt x="32" y="17"/>
                        <a:pt x="32" y="17"/>
                        <a:pt x="32" y="17"/>
                      </a:cubicBezTo>
                      <a:cubicBezTo>
                        <a:pt x="31" y="17"/>
                        <a:pt x="31" y="17"/>
                        <a:pt x="31" y="17"/>
                      </a:cubicBezTo>
                      <a:cubicBezTo>
                        <a:pt x="31" y="17"/>
                        <a:pt x="31" y="17"/>
                        <a:pt x="31" y="17"/>
                      </a:cubicBezTo>
                      <a:cubicBezTo>
                        <a:pt x="31" y="17"/>
                        <a:pt x="31" y="17"/>
                        <a:pt x="31" y="17"/>
                      </a:cubicBezTo>
                      <a:close/>
                      <a:moveTo>
                        <a:pt x="27" y="13"/>
                      </a:moveTo>
                      <a:cubicBezTo>
                        <a:pt x="27" y="13"/>
                        <a:pt x="27" y="13"/>
                        <a:pt x="27" y="13"/>
                      </a:cubicBezTo>
                      <a:cubicBezTo>
                        <a:pt x="27" y="13"/>
                        <a:pt x="27" y="13"/>
                        <a:pt x="27" y="13"/>
                      </a:cubicBezTo>
                      <a:cubicBezTo>
                        <a:pt x="27" y="12"/>
                        <a:pt x="27" y="12"/>
                        <a:pt x="27" y="12"/>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4"/>
                        <a:pt x="28" y="14"/>
                      </a:cubicBezTo>
                      <a:cubicBezTo>
                        <a:pt x="28" y="14"/>
                        <a:pt x="28" y="14"/>
                        <a:pt x="28" y="14"/>
                      </a:cubicBezTo>
                      <a:cubicBezTo>
                        <a:pt x="28" y="14"/>
                        <a:pt x="27" y="14"/>
                        <a:pt x="27" y="13"/>
                      </a:cubicBezTo>
                      <a:cubicBezTo>
                        <a:pt x="27" y="13"/>
                        <a:pt x="27" y="13"/>
                        <a:pt x="27" y="13"/>
                      </a:cubicBezTo>
                      <a:close/>
                      <a:moveTo>
                        <a:pt x="7" y="11"/>
                      </a:moveTo>
                      <a:cubicBezTo>
                        <a:pt x="7" y="11"/>
                        <a:pt x="7" y="11"/>
                        <a:pt x="7" y="11"/>
                      </a:cubicBezTo>
                      <a:cubicBezTo>
                        <a:pt x="7" y="11"/>
                        <a:pt x="7" y="11"/>
                        <a:pt x="7" y="11"/>
                      </a:cubicBezTo>
                      <a:cubicBezTo>
                        <a:pt x="7" y="11"/>
                        <a:pt x="7" y="11"/>
                        <a:pt x="7" y="11"/>
                      </a:cubicBezTo>
                      <a:cubicBezTo>
                        <a:pt x="7" y="11"/>
                        <a:pt x="7" y="10"/>
                        <a:pt x="7" y="10"/>
                      </a:cubicBezTo>
                      <a:cubicBezTo>
                        <a:pt x="7" y="10"/>
                        <a:pt x="7" y="10"/>
                        <a:pt x="7" y="10"/>
                      </a:cubicBezTo>
                      <a:cubicBezTo>
                        <a:pt x="7" y="10"/>
                        <a:pt x="7" y="10"/>
                        <a:pt x="7" y="10"/>
                      </a:cubicBezTo>
                      <a:cubicBezTo>
                        <a:pt x="7" y="10"/>
                        <a:pt x="7" y="10"/>
                        <a:pt x="7" y="9"/>
                      </a:cubicBezTo>
                      <a:cubicBezTo>
                        <a:pt x="7" y="9"/>
                        <a:pt x="7" y="9"/>
                        <a:pt x="7" y="9"/>
                      </a:cubicBezTo>
                      <a:cubicBezTo>
                        <a:pt x="7" y="9"/>
                        <a:pt x="7" y="9"/>
                        <a:pt x="7" y="9"/>
                      </a:cubicBezTo>
                      <a:cubicBezTo>
                        <a:pt x="7" y="10"/>
                        <a:pt x="7" y="10"/>
                        <a:pt x="7" y="10"/>
                      </a:cubicBezTo>
                      <a:cubicBezTo>
                        <a:pt x="7" y="10"/>
                        <a:pt x="7" y="10"/>
                        <a:pt x="7" y="10"/>
                      </a:cubicBezTo>
                      <a:cubicBezTo>
                        <a:pt x="7" y="11"/>
                        <a:pt x="7" y="11"/>
                        <a:pt x="7" y="11"/>
                      </a:cubicBezTo>
                      <a:close/>
                      <a:moveTo>
                        <a:pt x="14" y="15"/>
                      </a:moveTo>
                      <a:cubicBezTo>
                        <a:pt x="14" y="15"/>
                        <a:pt x="14" y="15"/>
                        <a:pt x="14" y="15"/>
                      </a:cubicBezTo>
                      <a:cubicBezTo>
                        <a:pt x="14" y="15"/>
                        <a:pt x="14" y="15"/>
                        <a:pt x="14" y="15"/>
                      </a:cubicBezTo>
                      <a:cubicBezTo>
                        <a:pt x="14" y="15"/>
                        <a:pt x="14"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3" y="17"/>
                        <a:pt x="33" y="17"/>
                      </a:cubicBezTo>
                      <a:cubicBezTo>
                        <a:pt x="33" y="17"/>
                        <a:pt x="33" y="17"/>
                        <a:pt x="33" y="18"/>
                      </a:cubicBezTo>
                      <a:cubicBezTo>
                        <a:pt x="33" y="18"/>
                        <a:pt x="33" y="18"/>
                        <a:pt x="33" y="18"/>
                      </a:cubicBezTo>
                      <a:cubicBezTo>
                        <a:pt x="33" y="18"/>
                        <a:pt x="33" y="18"/>
                        <a:pt x="33" y="18"/>
                      </a:cubicBezTo>
                      <a:cubicBezTo>
                        <a:pt x="33" y="18"/>
                        <a:pt x="32" y="18"/>
                        <a:pt x="32" y="18"/>
                      </a:cubicBezTo>
                      <a:cubicBezTo>
                        <a:pt x="32" y="18"/>
                        <a:pt x="32" y="18"/>
                        <a:pt x="32" y="18"/>
                      </a:cubicBezTo>
                      <a:cubicBezTo>
                        <a:pt x="32" y="18"/>
                        <a:pt x="32" y="18"/>
                        <a:pt x="32" y="18"/>
                      </a:cubicBezTo>
                      <a:close/>
                      <a:moveTo>
                        <a:pt x="18" y="15"/>
                      </a:moveTo>
                      <a:cubicBezTo>
                        <a:pt x="18" y="15"/>
                        <a:pt x="18" y="15"/>
                        <a:pt x="18" y="15"/>
                      </a:cubicBezTo>
                      <a:cubicBezTo>
                        <a:pt x="18" y="15"/>
                        <a:pt x="18" y="15"/>
                        <a:pt x="18" y="15"/>
                      </a:cubicBezTo>
                      <a:cubicBezTo>
                        <a:pt x="18" y="16"/>
                        <a:pt x="18" y="16"/>
                        <a:pt x="18" y="16"/>
                      </a:cubicBezTo>
                      <a:cubicBezTo>
                        <a:pt x="18" y="15"/>
                        <a:pt x="18" y="16"/>
                        <a:pt x="18" y="15"/>
                      </a:cubicBezTo>
                      <a:cubicBezTo>
                        <a:pt x="17" y="15"/>
                        <a:pt x="17" y="15"/>
                        <a:pt x="17"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lose/>
                      <a:moveTo>
                        <a:pt x="1" y="6"/>
                      </a:moveTo>
                      <a:cubicBezTo>
                        <a:pt x="1" y="6"/>
                        <a:pt x="1" y="6"/>
                        <a:pt x="1"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0" y="5"/>
                        <a:pt x="0" y="5"/>
                        <a:pt x="0" y="5"/>
                      </a:cubicBezTo>
                      <a:cubicBezTo>
                        <a:pt x="0" y="5"/>
                        <a:pt x="0" y="5"/>
                        <a:pt x="1" y="6"/>
                      </a:cubicBezTo>
                      <a:close/>
                      <a:moveTo>
                        <a:pt x="15" y="6"/>
                      </a:move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lose/>
                      <a:moveTo>
                        <a:pt x="4" y="3"/>
                      </a:move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4" y="3"/>
                        <a:pt x="3" y="3"/>
                      </a:cubicBezTo>
                      <a:cubicBezTo>
                        <a:pt x="3" y="2"/>
                        <a:pt x="3" y="2"/>
                        <a:pt x="3" y="2"/>
                      </a:cubicBezTo>
                      <a:cubicBezTo>
                        <a:pt x="4" y="2"/>
                        <a:pt x="4" y="2"/>
                        <a:pt x="4" y="2"/>
                      </a:cubicBezTo>
                      <a:cubicBezTo>
                        <a:pt x="3" y="2"/>
                        <a:pt x="3" y="2"/>
                        <a:pt x="3" y="2"/>
                      </a:cubicBezTo>
                      <a:cubicBezTo>
                        <a:pt x="3" y="2"/>
                        <a:pt x="3" y="2"/>
                        <a:pt x="3" y="2"/>
                      </a:cubicBezTo>
                      <a:cubicBezTo>
                        <a:pt x="4" y="2"/>
                        <a:pt x="4" y="2"/>
                        <a:pt x="4" y="2"/>
                      </a:cubicBezTo>
                      <a:cubicBezTo>
                        <a:pt x="4" y="2"/>
                        <a:pt x="4" y="2"/>
                        <a:pt x="4" y="2"/>
                      </a:cubicBezTo>
                      <a:cubicBezTo>
                        <a:pt x="4" y="2"/>
                        <a:pt x="3" y="2"/>
                        <a:pt x="3" y="2"/>
                      </a:cubicBezTo>
                      <a:cubicBezTo>
                        <a:pt x="3" y="2"/>
                        <a:pt x="3" y="2"/>
                        <a:pt x="4" y="2"/>
                      </a:cubicBezTo>
                      <a:cubicBezTo>
                        <a:pt x="4" y="2"/>
                        <a:pt x="4" y="2"/>
                        <a:pt x="4" y="2"/>
                      </a:cubicBezTo>
                      <a:cubicBezTo>
                        <a:pt x="4" y="2"/>
                        <a:pt x="4" y="2"/>
                        <a:pt x="4" y="3"/>
                      </a:cubicBezTo>
                      <a:cubicBezTo>
                        <a:pt x="4" y="3"/>
                        <a:pt x="4" y="3"/>
                        <a:pt x="4" y="3"/>
                      </a:cubicBezTo>
                      <a:close/>
                      <a:moveTo>
                        <a:pt x="11" y="12"/>
                      </a:moveTo>
                      <a:cubicBezTo>
                        <a:pt x="11" y="12"/>
                        <a:pt x="11" y="12"/>
                        <a:pt x="11" y="12"/>
                      </a:cubicBezTo>
                      <a:cubicBezTo>
                        <a:pt x="11" y="12"/>
                        <a:pt x="11" y="12"/>
                        <a:pt x="10" y="12"/>
                      </a:cubicBezTo>
                      <a:cubicBezTo>
                        <a:pt x="10" y="12"/>
                        <a:pt x="10" y="12"/>
                        <a:pt x="10" y="12"/>
                      </a:cubicBezTo>
                      <a:cubicBezTo>
                        <a:pt x="10" y="12"/>
                        <a:pt x="10" y="12"/>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2"/>
                      </a:cubicBezTo>
                      <a:cubicBezTo>
                        <a:pt x="10" y="12"/>
                        <a:pt x="11" y="12"/>
                        <a:pt x="11" y="12"/>
                      </a:cubicBezTo>
                      <a:cubicBezTo>
                        <a:pt x="11" y="12"/>
                        <a:pt x="11" y="12"/>
                        <a:pt x="11" y="12"/>
                      </a:cubicBezTo>
                      <a:close/>
                      <a:moveTo>
                        <a:pt x="44" y="22"/>
                      </a:moveTo>
                      <a:cubicBezTo>
                        <a:pt x="44" y="22"/>
                        <a:pt x="43" y="22"/>
                        <a:pt x="44" y="22"/>
                      </a:cubicBezTo>
                      <a:cubicBezTo>
                        <a:pt x="44" y="23"/>
                        <a:pt x="44" y="23"/>
                        <a:pt x="43" y="23"/>
                      </a:cubicBezTo>
                      <a:cubicBezTo>
                        <a:pt x="43" y="23"/>
                        <a:pt x="43" y="23"/>
                        <a:pt x="43" y="23"/>
                      </a:cubicBezTo>
                      <a:cubicBezTo>
                        <a:pt x="43" y="22"/>
                        <a:pt x="43" y="22"/>
                        <a:pt x="43" y="22"/>
                      </a:cubicBezTo>
                      <a:cubicBezTo>
                        <a:pt x="43" y="22"/>
                        <a:pt x="43" y="22"/>
                        <a:pt x="43" y="22"/>
                      </a:cubicBezTo>
                      <a:cubicBezTo>
                        <a:pt x="43" y="22"/>
                        <a:pt x="43" y="22"/>
                        <a:pt x="44" y="22"/>
                      </a:cubicBezTo>
                      <a:cubicBezTo>
                        <a:pt x="44" y="22"/>
                        <a:pt x="44" y="22"/>
                        <a:pt x="44" y="22"/>
                      </a:cubicBezTo>
                      <a:cubicBezTo>
                        <a:pt x="44" y="22"/>
                        <a:pt x="44" y="22"/>
                        <a:pt x="44" y="22"/>
                      </a:cubicBezTo>
                      <a:cubicBezTo>
                        <a:pt x="43" y="22"/>
                        <a:pt x="44" y="22"/>
                        <a:pt x="44" y="22"/>
                      </a:cubicBezTo>
                      <a:close/>
                      <a:moveTo>
                        <a:pt x="25" y="17"/>
                      </a:moveTo>
                      <a:cubicBezTo>
                        <a:pt x="25" y="17"/>
                        <a:pt x="25" y="18"/>
                        <a:pt x="25" y="18"/>
                      </a:cubicBezTo>
                      <a:cubicBezTo>
                        <a:pt x="25" y="18"/>
                        <a:pt x="25" y="18"/>
                        <a:pt x="25" y="18"/>
                      </a:cubicBezTo>
                      <a:cubicBezTo>
                        <a:pt x="24" y="18"/>
                        <a:pt x="24" y="18"/>
                        <a:pt x="24" y="17"/>
                      </a:cubicBezTo>
                      <a:cubicBezTo>
                        <a:pt x="24" y="17"/>
                        <a:pt x="24" y="17"/>
                        <a:pt x="24" y="17"/>
                      </a:cubicBezTo>
                      <a:cubicBezTo>
                        <a:pt x="24" y="17"/>
                        <a:pt x="24" y="18"/>
                        <a:pt x="24" y="17"/>
                      </a:cubicBezTo>
                      <a:cubicBezTo>
                        <a:pt x="24" y="17"/>
                        <a:pt x="24" y="17"/>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5" y="17"/>
                        <a:pt x="25" y="17"/>
                      </a:cubicBezTo>
                      <a:cubicBezTo>
                        <a:pt x="25" y="17"/>
                        <a:pt x="25" y="17"/>
                        <a:pt x="24" y="17"/>
                      </a:cubicBezTo>
                      <a:cubicBezTo>
                        <a:pt x="25" y="17"/>
                        <a:pt x="25" y="17"/>
                        <a:pt x="25" y="17"/>
                      </a:cubicBezTo>
                      <a:cubicBezTo>
                        <a:pt x="25" y="17"/>
                        <a:pt x="25" y="17"/>
                        <a:pt x="25" y="17"/>
                      </a:cubicBezTo>
                      <a:cubicBezTo>
                        <a:pt x="25" y="17"/>
                        <a:pt x="25" y="17"/>
                        <a:pt x="25" y="17"/>
                      </a:cubicBezTo>
                      <a:cubicBezTo>
                        <a:pt x="25" y="17"/>
                        <a:pt x="25" y="17"/>
                        <a:pt x="25" y="17"/>
                      </a:cubicBezTo>
                      <a:close/>
                      <a:moveTo>
                        <a:pt x="42" y="26"/>
                      </a:moveTo>
                      <a:cubicBezTo>
                        <a:pt x="42" y="25"/>
                        <a:pt x="42" y="25"/>
                        <a:pt x="42" y="25"/>
                      </a:cubicBezTo>
                      <a:cubicBezTo>
                        <a:pt x="42" y="25"/>
                        <a:pt x="42" y="25"/>
                        <a:pt x="42" y="25"/>
                      </a:cubicBezTo>
                      <a:cubicBezTo>
                        <a:pt x="42" y="25"/>
                        <a:pt x="42" y="25"/>
                        <a:pt x="42" y="25"/>
                      </a:cubicBezTo>
                      <a:cubicBezTo>
                        <a:pt x="42" y="25"/>
                        <a:pt x="42" y="25"/>
                        <a:pt x="42" y="25"/>
                      </a:cubicBezTo>
                      <a:cubicBezTo>
                        <a:pt x="42" y="25"/>
                        <a:pt x="42" y="26"/>
                        <a:pt x="42" y="26"/>
                      </a:cubicBezTo>
                      <a:cubicBezTo>
                        <a:pt x="42" y="26"/>
                        <a:pt x="42" y="26"/>
                        <a:pt x="42" y="26"/>
                      </a:cubicBezTo>
                      <a:cubicBezTo>
                        <a:pt x="42" y="26"/>
                        <a:pt x="42" y="26"/>
                        <a:pt x="42" y="26"/>
                      </a:cubicBezTo>
                      <a:close/>
                      <a:moveTo>
                        <a:pt x="9" y="10"/>
                      </a:moveTo>
                      <a:cubicBezTo>
                        <a:pt x="9" y="10"/>
                        <a:pt x="9" y="10"/>
                        <a:pt x="9" y="11"/>
                      </a:cubicBezTo>
                      <a:cubicBezTo>
                        <a:pt x="9" y="11"/>
                        <a:pt x="9" y="11"/>
                        <a:pt x="9" y="11"/>
                      </a:cubicBezTo>
                      <a:cubicBezTo>
                        <a:pt x="9" y="11"/>
                        <a:pt x="8" y="11"/>
                        <a:pt x="8" y="10"/>
                      </a:cubicBezTo>
                      <a:cubicBezTo>
                        <a:pt x="8" y="10"/>
                        <a:pt x="8" y="10"/>
                        <a:pt x="8" y="10"/>
                      </a:cubicBezTo>
                      <a:cubicBezTo>
                        <a:pt x="8" y="10"/>
                        <a:pt x="8" y="10"/>
                        <a:pt x="8" y="10"/>
                      </a:cubicBezTo>
                      <a:cubicBezTo>
                        <a:pt x="8" y="10"/>
                        <a:pt x="9" y="10"/>
                        <a:pt x="9" y="10"/>
                      </a:cubicBezTo>
                      <a:close/>
                      <a:moveTo>
                        <a:pt x="29" y="18"/>
                      </a:moveTo>
                      <a:cubicBezTo>
                        <a:pt x="29" y="18"/>
                        <a:pt x="29" y="18"/>
                        <a:pt x="29" y="18"/>
                      </a:cubicBezTo>
                      <a:cubicBezTo>
                        <a:pt x="29" y="18"/>
                        <a:pt x="29" y="18"/>
                        <a:pt x="29" y="18"/>
                      </a:cubicBezTo>
                      <a:cubicBezTo>
                        <a:pt x="29" y="18"/>
                        <a:pt x="29" y="17"/>
                        <a:pt x="29" y="17"/>
                      </a:cubicBezTo>
                      <a:cubicBezTo>
                        <a:pt x="29" y="17"/>
                        <a:pt x="29" y="17"/>
                        <a:pt x="29" y="18"/>
                      </a:cubicBezTo>
                      <a:close/>
                      <a:moveTo>
                        <a:pt x="7" y="9"/>
                      </a:moveTo>
                      <a:cubicBezTo>
                        <a:pt x="7" y="9"/>
                        <a:pt x="7" y="9"/>
                        <a:pt x="7" y="9"/>
                      </a:cubicBezTo>
                      <a:cubicBezTo>
                        <a:pt x="7" y="9"/>
                        <a:pt x="6" y="9"/>
                        <a:pt x="7" y="8"/>
                      </a:cubicBezTo>
                      <a:cubicBezTo>
                        <a:pt x="7" y="8"/>
                        <a:pt x="7" y="8"/>
                        <a:pt x="7" y="8"/>
                      </a:cubicBezTo>
                      <a:cubicBezTo>
                        <a:pt x="7" y="9"/>
                        <a:pt x="7" y="9"/>
                        <a:pt x="7" y="9"/>
                      </a:cubicBezTo>
                      <a:close/>
                      <a:moveTo>
                        <a:pt x="31" y="17"/>
                      </a:moveTo>
                      <a:cubicBezTo>
                        <a:pt x="31" y="17"/>
                        <a:pt x="31" y="16"/>
                        <a:pt x="31" y="16"/>
                      </a:cubicBezTo>
                      <a:cubicBezTo>
                        <a:pt x="31" y="16"/>
                        <a:pt x="31" y="16"/>
                        <a:pt x="31" y="16"/>
                      </a:cubicBezTo>
                      <a:cubicBezTo>
                        <a:pt x="31" y="16"/>
                        <a:pt x="31" y="16"/>
                        <a:pt x="31" y="16"/>
                      </a:cubicBezTo>
                      <a:cubicBezTo>
                        <a:pt x="31" y="16"/>
                        <a:pt x="31" y="17"/>
                        <a:pt x="31" y="17"/>
                      </a:cubicBezTo>
                      <a:cubicBezTo>
                        <a:pt x="31" y="17"/>
                        <a:pt x="31" y="17"/>
                        <a:pt x="31" y="17"/>
                      </a:cubicBezTo>
                      <a:cubicBezTo>
                        <a:pt x="31" y="17"/>
                        <a:pt x="31" y="17"/>
                        <a:pt x="31" y="17"/>
                      </a:cubicBezTo>
                      <a:cubicBezTo>
                        <a:pt x="31" y="17"/>
                        <a:pt x="31" y="17"/>
                        <a:pt x="31" y="17"/>
                      </a:cubicBezTo>
                      <a:cubicBezTo>
                        <a:pt x="30" y="17"/>
                        <a:pt x="30" y="17"/>
                        <a:pt x="31" y="17"/>
                      </a:cubicBezTo>
                      <a:cubicBezTo>
                        <a:pt x="31" y="17"/>
                        <a:pt x="31" y="17"/>
                        <a:pt x="31" y="17"/>
                      </a:cubicBezTo>
                      <a:close/>
                      <a:moveTo>
                        <a:pt x="3" y="2"/>
                      </a:moveTo>
                      <a:cubicBezTo>
                        <a:pt x="3" y="2"/>
                        <a:pt x="3" y="2"/>
                        <a:pt x="3" y="2"/>
                      </a:cubicBezTo>
                      <a:cubicBezTo>
                        <a:pt x="3" y="2"/>
                        <a:pt x="3" y="2"/>
                        <a:pt x="3" y="2"/>
                      </a:cubicBezTo>
                      <a:cubicBezTo>
                        <a:pt x="3" y="2"/>
                        <a:pt x="3" y="2"/>
                        <a:pt x="3" y="2"/>
                      </a:cubicBezTo>
                      <a:cubicBezTo>
                        <a:pt x="3" y="2"/>
                        <a:pt x="3" y="2"/>
                        <a:pt x="3" y="2"/>
                      </a:cubicBezTo>
                      <a:close/>
                      <a:moveTo>
                        <a:pt x="35" y="12"/>
                      </a:moveTo>
                      <a:cubicBezTo>
                        <a:pt x="35" y="12"/>
                        <a:pt x="36" y="12"/>
                        <a:pt x="36" y="12"/>
                      </a:cubicBezTo>
                      <a:cubicBezTo>
                        <a:pt x="36" y="12"/>
                        <a:pt x="35" y="12"/>
                        <a:pt x="35" y="12"/>
                      </a:cubicBezTo>
                      <a:cubicBezTo>
                        <a:pt x="35" y="12"/>
                        <a:pt x="35" y="12"/>
                        <a:pt x="35" y="12"/>
                      </a:cubicBezTo>
                      <a:cubicBezTo>
                        <a:pt x="35" y="12"/>
                        <a:pt x="35" y="12"/>
                        <a:pt x="35" y="12"/>
                      </a:cubicBezTo>
                      <a:cubicBezTo>
                        <a:pt x="35" y="12"/>
                        <a:pt x="35" y="12"/>
                        <a:pt x="35" y="12"/>
                      </a:cubicBezTo>
                      <a:close/>
                      <a:moveTo>
                        <a:pt x="30" y="16"/>
                      </a:move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lose/>
                      <a:moveTo>
                        <a:pt x="29" y="33"/>
                      </a:moveTo>
                      <a:cubicBezTo>
                        <a:pt x="29" y="33"/>
                        <a:pt x="29" y="33"/>
                        <a:pt x="28" y="32"/>
                      </a:cubicBezTo>
                      <a:cubicBezTo>
                        <a:pt x="29" y="32"/>
                        <a:pt x="29" y="32"/>
                        <a:pt x="29" y="33"/>
                      </a:cubicBezTo>
                      <a:close/>
                      <a:moveTo>
                        <a:pt x="34" y="9"/>
                      </a:move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47" y="29"/>
                      </a:moveTo>
                      <a:cubicBezTo>
                        <a:pt x="47" y="29"/>
                        <a:pt x="47" y="29"/>
                        <a:pt x="47" y="29"/>
                      </a:cubicBezTo>
                      <a:cubicBezTo>
                        <a:pt x="47" y="29"/>
                        <a:pt x="47" y="29"/>
                        <a:pt x="47" y="29"/>
                      </a:cubicBezTo>
                      <a:cubicBezTo>
                        <a:pt x="47" y="29"/>
                        <a:pt x="47" y="29"/>
                        <a:pt x="47" y="29"/>
                      </a:cubicBezTo>
                      <a:cubicBezTo>
                        <a:pt x="47" y="29"/>
                        <a:pt x="47" y="29"/>
                        <a:pt x="47" y="29"/>
                      </a:cubicBezTo>
                      <a:close/>
                      <a:moveTo>
                        <a:pt x="13" y="12"/>
                      </a:move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lose/>
                      <a:moveTo>
                        <a:pt x="7" y="12"/>
                      </a:move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lose/>
                      <a:moveTo>
                        <a:pt x="22" y="7"/>
                      </a:moveTo>
                      <a:cubicBezTo>
                        <a:pt x="22" y="7"/>
                        <a:pt x="22" y="7"/>
                        <a:pt x="22" y="7"/>
                      </a:cubicBezTo>
                      <a:cubicBezTo>
                        <a:pt x="22" y="7"/>
                        <a:pt x="21" y="7"/>
                        <a:pt x="21" y="7"/>
                      </a:cubicBezTo>
                      <a:cubicBezTo>
                        <a:pt x="21" y="7"/>
                        <a:pt x="21" y="7"/>
                        <a:pt x="21" y="7"/>
                      </a:cubicBezTo>
                      <a:cubicBezTo>
                        <a:pt x="21" y="7"/>
                        <a:pt x="21" y="7"/>
                        <a:pt x="22" y="7"/>
                      </a:cubicBezTo>
                      <a:close/>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close/>
                      <a:moveTo>
                        <a:pt x="0" y="6"/>
                      </a:moveTo>
                      <a:cubicBezTo>
                        <a:pt x="0" y="6"/>
                        <a:pt x="0" y="6"/>
                        <a:pt x="0" y="6"/>
                      </a:cubicBezTo>
                      <a:cubicBezTo>
                        <a:pt x="0" y="6"/>
                        <a:pt x="0" y="6"/>
                        <a:pt x="0" y="6"/>
                      </a:cubicBezTo>
                      <a:cubicBezTo>
                        <a:pt x="0" y="6"/>
                        <a:pt x="0" y="6"/>
                        <a:pt x="0" y="6"/>
                      </a:cubicBezTo>
                      <a:cubicBezTo>
                        <a:pt x="0" y="6"/>
                        <a:pt x="0" y="6"/>
                        <a:pt x="0" y="6"/>
                      </a:cubicBezTo>
                      <a:close/>
                      <a:moveTo>
                        <a:pt x="13" y="12"/>
                      </a:moveTo>
                      <a:cubicBezTo>
                        <a:pt x="13" y="12"/>
                        <a:pt x="13" y="12"/>
                        <a:pt x="13" y="12"/>
                      </a:cubicBezTo>
                      <a:cubicBezTo>
                        <a:pt x="13" y="13"/>
                        <a:pt x="13" y="13"/>
                        <a:pt x="14" y="13"/>
                      </a:cubicBezTo>
                      <a:cubicBezTo>
                        <a:pt x="13" y="13"/>
                        <a:pt x="13" y="13"/>
                        <a:pt x="13" y="13"/>
                      </a:cubicBezTo>
                      <a:cubicBezTo>
                        <a:pt x="13" y="12"/>
                        <a:pt x="13" y="12"/>
                        <a:pt x="13" y="12"/>
                      </a:cubicBezTo>
                      <a:close/>
                      <a:moveTo>
                        <a:pt x="19" y="15"/>
                      </a:moveTo>
                      <a:cubicBezTo>
                        <a:pt x="19" y="15"/>
                        <a:pt x="19" y="15"/>
                        <a:pt x="18" y="15"/>
                      </a:cubicBezTo>
                      <a:cubicBezTo>
                        <a:pt x="18" y="15"/>
                        <a:pt x="18" y="15"/>
                        <a:pt x="18" y="15"/>
                      </a:cubicBezTo>
                      <a:cubicBezTo>
                        <a:pt x="18" y="15"/>
                        <a:pt x="18" y="15"/>
                        <a:pt x="18" y="15"/>
                      </a:cubicBezTo>
                      <a:cubicBezTo>
                        <a:pt x="19" y="15"/>
                        <a:pt x="19" y="15"/>
                        <a:pt x="19" y="15"/>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lose/>
                      <a:moveTo>
                        <a:pt x="43" y="25"/>
                      </a:moveTo>
                      <a:cubicBezTo>
                        <a:pt x="43" y="25"/>
                        <a:pt x="43" y="25"/>
                        <a:pt x="43" y="25"/>
                      </a:cubicBezTo>
                      <a:cubicBezTo>
                        <a:pt x="43" y="25"/>
                        <a:pt x="43" y="25"/>
                        <a:pt x="43" y="25"/>
                      </a:cubicBezTo>
                      <a:cubicBezTo>
                        <a:pt x="43" y="25"/>
                        <a:pt x="43" y="25"/>
                        <a:pt x="43" y="25"/>
                      </a:cubicBezTo>
                      <a:cubicBezTo>
                        <a:pt x="43" y="25"/>
                        <a:pt x="43" y="25"/>
                        <a:pt x="43" y="25"/>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lose/>
                      <a:moveTo>
                        <a:pt x="16" y="6"/>
                      </a:moveTo>
                      <a:cubicBezTo>
                        <a:pt x="16" y="6"/>
                        <a:pt x="17" y="6"/>
                        <a:pt x="17" y="6"/>
                      </a:cubicBezTo>
                      <a:cubicBezTo>
                        <a:pt x="16" y="6"/>
                        <a:pt x="16" y="6"/>
                        <a:pt x="16" y="6"/>
                      </a:cubicBezTo>
                      <a:cubicBezTo>
                        <a:pt x="16" y="6"/>
                        <a:pt x="16" y="6"/>
                        <a:pt x="16" y="6"/>
                      </a:cubicBezTo>
                      <a:cubicBezTo>
                        <a:pt x="16" y="6"/>
                        <a:pt x="16" y="6"/>
                        <a:pt x="16" y="6"/>
                      </a:cubicBezTo>
                      <a:close/>
                      <a:moveTo>
                        <a:pt x="17" y="6"/>
                      </a:moveTo>
                      <a:cubicBezTo>
                        <a:pt x="18" y="6"/>
                        <a:pt x="18" y="6"/>
                        <a:pt x="18" y="6"/>
                      </a:cubicBezTo>
                      <a:cubicBezTo>
                        <a:pt x="18" y="6"/>
                        <a:pt x="18" y="6"/>
                        <a:pt x="17" y="6"/>
                      </a:cubicBezTo>
                      <a:cubicBezTo>
                        <a:pt x="17" y="6"/>
                        <a:pt x="17" y="6"/>
                        <a:pt x="17" y="6"/>
                      </a:cubicBezTo>
                      <a:close/>
                      <a:moveTo>
                        <a:pt x="21" y="7"/>
                      </a:moveTo>
                      <a:cubicBezTo>
                        <a:pt x="21" y="7"/>
                        <a:pt x="21" y="7"/>
                        <a:pt x="21" y="7"/>
                      </a:cubicBezTo>
                      <a:cubicBezTo>
                        <a:pt x="21" y="7"/>
                        <a:pt x="21" y="7"/>
                        <a:pt x="21" y="7"/>
                      </a:cubicBezTo>
                      <a:cubicBezTo>
                        <a:pt x="21" y="7"/>
                        <a:pt x="21" y="7"/>
                        <a:pt x="21" y="7"/>
                      </a:cubicBezTo>
                      <a:close/>
                      <a:moveTo>
                        <a:pt x="2" y="3"/>
                      </a:moveTo>
                      <a:cubicBezTo>
                        <a:pt x="2" y="3"/>
                        <a:pt x="2" y="3"/>
                        <a:pt x="2" y="3"/>
                      </a:cubicBezTo>
                      <a:cubicBezTo>
                        <a:pt x="2" y="3"/>
                        <a:pt x="2" y="3"/>
                        <a:pt x="2" y="3"/>
                      </a:cubicBezTo>
                      <a:cubicBezTo>
                        <a:pt x="2" y="3"/>
                        <a:pt x="2" y="3"/>
                        <a:pt x="2" y="3"/>
                      </a:cubicBezTo>
                      <a:close/>
                      <a:moveTo>
                        <a:pt x="12" y="12"/>
                      </a:moveTo>
                      <a:cubicBezTo>
                        <a:pt x="12" y="12"/>
                        <a:pt x="12" y="12"/>
                        <a:pt x="12" y="12"/>
                      </a:cubicBezTo>
                      <a:cubicBezTo>
                        <a:pt x="12" y="12"/>
                        <a:pt x="12" y="12"/>
                        <a:pt x="12" y="12"/>
                      </a:cubicBezTo>
                      <a:cubicBezTo>
                        <a:pt x="12" y="12"/>
                        <a:pt x="12" y="12"/>
                        <a:pt x="12" y="12"/>
                      </a:cubicBezTo>
                      <a:cubicBezTo>
                        <a:pt x="12" y="12"/>
                        <a:pt x="12" y="12"/>
                        <a:pt x="12" y="12"/>
                      </a:cubicBezTo>
                      <a:close/>
                      <a:moveTo>
                        <a:pt x="20" y="8"/>
                      </a:moveTo>
                      <a:cubicBezTo>
                        <a:pt x="20" y="8"/>
                        <a:pt x="20" y="8"/>
                        <a:pt x="20" y="8"/>
                      </a:cubicBezTo>
                      <a:cubicBezTo>
                        <a:pt x="20" y="8"/>
                        <a:pt x="20" y="8"/>
                        <a:pt x="20" y="8"/>
                      </a:cubicBezTo>
                      <a:cubicBezTo>
                        <a:pt x="20" y="8"/>
                        <a:pt x="20" y="8"/>
                        <a:pt x="20" y="8"/>
                      </a:cubicBezTo>
                      <a:cubicBezTo>
                        <a:pt x="20" y="8"/>
                        <a:pt x="20" y="8"/>
                        <a:pt x="20" y="8"/>
                      </a:cubicBezTo>
                      <a:close/>
                      <a:moveTo>
                        <a:pt x="25" y="17"/>
                      </a:moveTo>
                      <a:cubicBezTo>
                        <a:pt x="25" y="18"/>
                        <a:pt x="25" y="18"/>
                        <a:pt x="25" y="18"/>
                      </a:cubicBezTo>
                      <a:cubicBezTo>
                        <a:pt x="25" y="18"/>
                        <a:pt x="25" y="18"/>
                        <a:pt x="25" y="18"/>
                      </a:cubicBezTo>
                      <a:cubicBezTo>
                        <a:pt x="25" y="17"/>
                        <a:pt x="25" y="17"/>
                        <a:pt x="25" y="17"/>
                      </a:cubicBezTo>
                      <a:cubicBezTo>
                        <a:pt x="25" y="17"/>
                        <a:pt x="25" y="17"/>
                        <a:pt x="25" y="17"/>
                      </a:cubicBezTo>
                      <a:close/>
                      <a:moveTo>
                        <a:pt x="13" y="12"/>
                      </a:moveTo>
                      <a:cubicBezTo>
                        <a:pt x="12" y="12"/>
                        <a:pt x="12" y="12"/>
                        <a:pt x="12" y="12"/>
                      </a:cubicBezTo>
                      <a:cubicBezTo>
                        <a:pt x="12" y="12"/>
                        <a:pt x="12" y="12"/>
                        <a:pt x="13" y="12"/>
                      </a:cubicBezTo>
                      <a:close/>
                      <a:moveTo>
                        <a:pt x="13" y="12"/>
                      </a:moveTo>
                      <a:cubicBezTo>
                        <a:pt x="13" y="12"/>
                        <a:pt x="13" y="12"/>
                        <a:pt x="13" y="12"/>
                      </a:cubicBezTo>
                      <a:cubicBezTo>
                        <a:pt x="13" y="12"/>
                        <a:pt x="13" y="12"/>
                        <a:pt x="13" y="12"/>
                      </a:cubicBezTo>
                      <a:cubicBezTo>
                        <a:pt x="13" y="12"/>
                        <a:pt x="13" y="12"/>
                        <a:pt x="13" y="12"/>
                      </a:cubicBezTo>
                      <a:cubicBezTo>
                        <a:pt x="13" y="12"/>
                        <a:pt x="13" y="12"/>
                        <a:pt x="13" y="12"/>
                      </a:cubicBezTo>
                      <a:close/>
                      <a:moveTo>
                        <a:pt x="40" y="27"/>
                      </a:moveTo>
                      <a:cubicBezTo>
                        <a:pt x="40" y="27"/>
                        <a:pt x="40" y="27"/>
                        <a:pt x="40" y="27"/>
                      </a:cubicBezTo>
                      <a:cubicBezTo>
                        <a:pt x="40" y="27"/>
                        <a:pt x="40" y="27"/>
                        <a:pt x="40" y="27"/>
                      </a:cubicBezTo>
                      <a:cubicBezTo>
                        <a:pt x="40" y="27"/>
                        <a:pt x="40" y="27"/>
                        <a:pt x="40" y="27"/>
                      </a:cubicBezTo>
                      <a:cubicBezTo>
                        <a:pt x="40" y="27"/>
                        <a:pt x="40" y="27"/>
                        <a:pt x="40" y="27"/>
                      </a:cubicBezTo>
                      <a:close/>
                      <a:moveTo>
                        <a:pt x="47" y="30"/>
                      </a:moveTo>
                      <a:cubicBezTo>
                        <a:pt x="47" y="30"/>
                        <a:pt x="47" y="30"/>
                        <a:pt x="47" y="30"/>
                      </a:cubicBezTo>
                      <a:cubicBezTo>
                        <a:pt x="47" y="30"/>
                        <a:pt x="47" y="30"/>
                        <a:pt x="47" y="30"/>
                      </a:cubicBezTo>
                      <a:cubicBezTo>
                        <a:pt x="47" y="30"/>
                        <a:pt x="47" y="30"/>
                        <a:pt x="47" y="30"/>
                      </a:cubicBezTo>
                      <a:close/>
                      <a:moveTo>
                        <a:pt x="41" y="25"/>
                      </a:moveTo>
                      <a:cubicBezTo>
                        <a:pt x="41" y="25"/>
                        <a:pt x="41" y="25"/>
                        <a:pt x="41" y="25"/>
                      </a:cubicBezTo>
                      <a:cubicBezTo>
                        <a:pt x="41" y="25"/>
                        <a:pt x="41" y="25"/>
                        <a:pt x="41" y="25"/>
                      </a:cubicBezTo>
                      <a:cubicBezTo>
                        <a:pt x="41" y="25"/>
                        <a:pt x="41" y="25"/>
                        <a:pt x="41" y="25"/>
                      </a:cubicBezTo>
                      <a:close/>
                      <a:moveTo>
                        <a:pt x="27" y="11"/>
                      </a:move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lose/>
                      <a:moveTo>
                        <a:pt x="43" y="25"/>
                      </a:moveTo>
                      <a:cubicBezTo>
                        <a:pt x="43" y="25"/>
                        <a:pt x="43" y="25"/>
                        <a:pt x="43" y="25"/>
                      </a:cubicBezTo>
                      <a:cubicBezTo>
                        <a:pt x="43" y="25"/>
                        <a:pt x="43" y="25"/>
                        <a:pt x="43" y="25"/>
                      </a:cubicBezTo>
                      <a:cubicBezTo>
                        <a:pt x="43" y="25"/>
                        <a:pt x="43" y="25"/>
                        <a:pt x="43" y="25"/>
                      </a:cubicBezTo>
                      <a:cubicBezTo>
                        <a:pt x="43" y="25"/>
                        <a:pt x="43" y="25"/>
                        <a:pt x="43" y="25"/>
                      </a:cubicBezTo>
                      <a:close/>
                      <a:moveTo>
                        <a:pt x="15" y="12"/>
                      </a:moveTo>
                      <a:cubicBezTo>
                        <a:pt x="15" y="12"/>
                        <a:pt x="15" y="12"/>
                        <a:pt x="15" y="12"/>
                      </a:cubicBezTo>
                      <a:cubicBezTo>
                        <a:pt x="15" y="12"/>
                        <a:pt x="15" y="12"/>
                        <a:pt x="15" y="12"/>
                      </a:cubicBezTo>
                      <a:close/>
                      <a:moveTo>
                        <a:pt x="18" y="14"/>
                      </a:moveTo>
                      <a:cubicBezTo>
                        <a:pt x="18" y="14"/>
                        <a:pt x="18" y="14"/>
                        <a:pt x="18" y="14"/>
                      </a:cubicBezTo>
                      <a:cubicBezTo>
                        <a:pt x="18" y="14"/>
                        <a:pt x="18" y="14"/>
                        <a:pt x="18" y="14"/>
                      </a:cubicBezTo>
                      <a:cubicBezTo>
                        <a:pt x="18" y="14"/>
                        <a:pt x="18" y="15"/>
                        <a:pt x="18" y="15"/>
                      </a:cubicBezTo>
                      <a:cubicBezTo>
                        <a:pt x="18" y="15"/>
                        <a:pt x="18" y="14"/>
                        <a:pt x="18" y="14"/>
                      </a:cubicBezTo>
                      <a:close/>
                      <a:moveTo>
                        <a:pt x="29" y="13"/>
                      </a:moveTo>
                      <a:cubicBezTo>
                        <a:pt x="30" y="13"/>
                        <a:pt x="30" y="13"/>
                        <a:pt x="30" y="13"/>
                      </a:cubicBezTo>
                      <a:cubicBezTo>
                        <a:pt x="30" y="13"/>
                        <a:pt x="30" y="13"/>
                        <a:pt x="30" y="13"/>
                      </a:cubicBezTo>
                      <a:cubicBezTo>
                        <a:pt x="29" y="13"/>
                        <a:pt x="29" y="13"/>
                        <a:pt x="29" y="13"/>
                      </a:cubicBezTo>
                      <a:cubicBezTo>
                        <a:pt x="29" y="13"/>
                        <a:pt x="29" y="13"/>
                        <a:pt x="29" y="13"/>
                      </a:cubicBezTo>
                      <a:close/>
                      <a:moveTo>
                        <a:pt x="22" y="7"/>
                      </a:moveTo>
                      <a:cubicBezTo>
                        <a:pt x="22" y="7"/>
                        <a:pt x="22" y="7"/>
                        <a:pt x="22" y="7"/>
                      </a:cubicBezTo>
                      <a:cubicBezTo>
                        <a:pt x="22" y="7"/>
                        <a:pt x="22" y="7"/>
                        <a:pt x="22" y="7"/>
                      </a:cubicBezTo>
                      <a:cubicBezTo>
                        <a:pt x="22" y="7"/>
                        <a:pt x="22" y="7"/>
                        <a:pt x="22" y="7"/>
                      </a:cubicBezTo>
                      <a:cubicBezTo>
                        <a:pt x="22" y="7"/>
                        <a:pt x="22" y="7"/>
                        <a:pt x="22" y="7"/>
                      </a:cubicBezTo>
                      <a:close/>
                      <a:moveTo>
                        <a:pt x="27" y="10"/>
                      </a:moveTo>
                      <a:cubicBezTo>
                        <a:pt x="27" y="10"/>
                        <a:pt x="27" y="10"/>
                        <a:pt x="27" y="10"/>
                      </a:cubicBezTo>
                      <a:cubicBezTo>
                        <a:pt x="27" y="10"/>
                        <a:pt x="27" y="10"/>
                        <a:pt x="27" y="10"/>
                      </a:cubicBezTo>
                      <a:cubicBezTo>
                        <a:pt x="27" y="10"/>
                        <a:pt x="27" y="10"/>
                        <a:pt x="27" y="10"/>
                      </a:cubicBezTo>
                      <a:close/>
                      <a:moveTo>
                        <a:pt x="16" y="6"/>
                      </a:moveTo>
                      <a:cubicBezTo>
                        <a:pt x="16" y="6"/>
                        <a:pt x="16" y="6"/>
                        <a:pt x="16" y="6"/>
                      </a:cubicBezTo>
                      <a:cubicBezTo>
                        <a:pt x="16" y="6"/>
                        <a:pt x="16" y="6"/>
                        <a:pt x="16" y="6"/>
                      </a:cubicBezTo>
                      <a:cubicBezTo>
                        <a:pt x="16" y="6"/>
                        <a:pt x="16" y="6"/>
                        <a:pt x="16" y="6"/>
                      </a:cubicBezTo>
                      <a:close/>
                      <a:moveTo>
                        <a:pt x="4" y="2"/>
                      </a:moveTo>
                      <a:cubicBezTo>
                        <a:pt x="4" y="2"/>
                        <a:pt x="4" y="2"/>
                        <a:pt x="4" y="2"/>
                      </a:cubicBezTo>
                      <a:cubicBezTo>
                        <a:pt x="4" y="2"/>
                        <a:pt x="4" y="2"/>
                        <a:pt x="4" y="2"/>
                      </a:cubicBezTo>
                      <a:cubicBezTo>
                        <a:pt x="4" y="2"/>
                        <a:pt x="4" y="2"/>
                        <a:pt x="4" y="2"/>
                      </a:cubicBezTo>
                      <a:cubicBezTo>
                        <a:pt x="4" y="2"/>
                        <a:pt x="4" y="2"/>
                        <a:pt x="4" y="2"/>
                      </a:cubicBezTo>
                      <a:close/>
                      <a:moveTo>
                        <a:pt x="14" y="11"/>
                      </a:moveTo>
                      <a:cubicBezTo>
                        <a:pt x="14" y="11"/>
                        <a:pt x="14" y="11"/>
                        <a:pt x="14" y="11"/>
                      </a:cubicBezTo>
                      <a:cubicBezTo>
                        <a:pt x="14" y="11"/>
                        <a:pt x="14" y="11"/>
                        <a:pt x="14" y="11"/>
                      </a:cubicBezTo>
                      <a:close/>
                      <a:moveTo>
                        <a:pt x="26" y="18"/>
                      </a:moveTo>
                      <a:cubicBezTo>
                        <a:pt x="26" y="18"/>
                        <a:pt x="26" y="18"/>
                        <a:pt x="26" y="18"/>
                      </a:cubicBezTo>
                      <a:cubicBezTo>
                        <a:pt x="26" y="18"/>
                        <a:pt x="26" y="18"/>
                        <a:pt x="26" y="18"/>
                      </a:cubicBezTo>
                      <a:cubicBezTo>
                        <a:pt x="26" y="18"/>
                        <a:pt x="26" y="17"/>
                        <a:pt x="26" y="17"/>
                      </a:cubicBezTo>
                      <a:cubicBezTo>
                        <a:pt x="26" y="17"/>
                        <a:pt x="26" y="17"/>
                        <a:pt x="26" y="18"/>
                      </a:cubicBezTo>
                      <a:close/>
                      <a:moveTo>
                        <a:pt x="30" y="16"/>
                      </a:moveTo>
                      <a:cubicBezTo>
                        <a:pt x="30" y="16"/>
                        <a:pt x="30" y="16"/>
                        <a:pt x="30" y="16"/>
                      </a:cubicBezTo>
                      <a:cubicBezTo>
                        <a:pt x="30" y="16"/>
                        <a:pt x="30" y="16"/>
                        <a:pt x="30" y="16"/>
                      </a:cubicBezTo>
                      <a:cubicBezTo>
                        <a:pt x="30" y="16"/>
                        <a:pt x="30" y="16"/>
                        <a:pt x="30" y="16"/>
                      </a:cubicBezTo>
                      <a:cubicBezTo>
                        <a:pt x="30" y="16"/>
                        <a:pt x="30" y="16"/>
                        <a:pt x="30" y="16"/>
                      </a:cubicBezTo>
                      <a:close/>
                      <a:moveTo>
                        <a:pt x="24" y="17"/>
                      </a:moveTo>
                      <a:cubicBezTo>
                        <a:pt x="24" y="17"/>
                        <a:pt x="24" y="17"/>
                        <a:pt x="24" y="17"/>
                      </a:cubicBezTo>
                      <a:cubicBezTo>
                        <a:pt x="24" y="17"/>
                        <a:pt x="24" y="17"/>
                        <a:pt x="24" y="17"/>
                      </a:cubicBezTo>
                      <a:cubicBezTo>
                        <a:pt x="24" y="17"/>
                        <a:pt x="24" y="17"/>
                        <a:pt x="24" y="17"/>
                      </a:cubicBezTo>
                      <a:close/>
                      <a:moveTo>
                        <a:pt x="20" y="8"/>
                      </a:moveTo>
                      <a:cubicBezTo>
                        <a:pt x="21" y="8"/>
                        <a:pt x="21" y="8"/>
                        <a:pt x="20" y="8"/>
                      </a:cubicBezTo>
                      <a:cubicBezTo>
                        <a:pt x="20" y="8"/>
                        <a:pt x="20" y="8"/>
                        <a:pt x="20" y="8"/>
                      </a:cubicBezTo>
                      <a:cubicBezTo>
                        <a:pt x="20" y="8"/>
                        <a:pt x="20" y="8"/>
                        <a:pt x="20" y="8"/>
                      </a:cubicBezTo>
                      <a:close/>
                      <a:moveTo>
                        <a:pt x="15" y="12"/>
                      </a:moveTo>
                      <a:cubicBezTo>
                        <a:pt x="15" y="12"/>
                        <a:pt x="15" y="12"/>
                        <a:pt x="15" y="12"/>
                      </a:cubicBezTo>
                      <a:cubicBezTo>
                        <a:pt x="15" y="12"/>
                        <a:pt x="15" y="12"/>
                        <a:pt x="15" y="12"/>
                      </a:cubicBezTo>
                      <a:close/>
                      <a:moveTo>
                        <a:pt x="24" y="17"/>
                      </a:moveTo>
                      <a:cubicBezTo>
                        <a:pt x="24" y="17"/>
                        <a:pt x="24" y="17"/>
                        <a:pt x="24" y="17"/>
                      </a:cubicBezTo>
                      <a:cubicBezTo>
                        <a:pt x="24" y="17"/>
                        <a:pt x="24" y="17"/>
                        <a:pt x="24" y="17"/>
                      </a:cubicBezTo>
                      <a:cubicBezTo>
                        <a:pt x="24" y="17"/>
                        <a:pt x="24" y="17"/>
                        <a:pt x="24" y="17"/>
                      </a:cubicBezTo>
                      <a:cubicBezTo>
                        <a:pt x="24" y="17"/>
                        <a:pt x="24" y="17"/>
                        <a:pt x="24" y="17"/>
                      </a:cubicBezTo>
                      <a:close/>
                      <a:moveTo>
                        <a:pt x="24" y="17"/>
                      </a:moveTo>
                      <a:cubicBezTo>
                        <a:pt x="24" y="17"/>
                        <a:pt x="24" y="17"/>
                        <a:pt x="24" y="17"/>
                      </a:cubicBezTo>
                      <a:cubicBezTo>
                        <a:pt x="24" y="17"/>
                        <a:pt x="24" y="16"/>
                        <a:pt x="24" y="16"/>
                      </a:cubicBezTo>
                      <a:cubicBezTo>
                        <a:pt x="24" y="17"/>
                        <a:pt x="24" y="17"/>
                        <a:pt x="24" y="17"/>
                      </a:cubicBezTo>
                      <a:cubicBezTo>
                        <a:pt x="24" y="17"/>
                        <a:pt x="24" y="17"/>
                        <a:pt x="24" y="17"/>
                      </a:cubicBezTo>
                      <a:close/>
                      <a:moveTo>
                        <a:pt x="18" y="6"/>
                      </a:moveTo>
                      <a:cubicBezTo>
                        <a:pt x="18" y="6"/>
                        <a:pt x="18" y="6"/>
                        <a:pt x="18" y="6"/>
                      </a:cubicBezTo>
                      <a:cubicBezTo>
                        <a:pt x="18" y="6"/>
                        <a:pt x="18" y="6"/>
                        <a:pt x="18" y="6"/>
                      </a:cubicBezTo>
                      <a:cubicBezTo>
                        <a:pt x="18" y="6"/>
                        <a:pt x="18" y="6"/>
                        <a:pt x="18" y="6"/>
                      </a:cubicBezTo>
                      <a:cubicBezTo>
                        <a:pt x="18" y="5"/>
                        <a:pt x="18" y="6"/>
                        <a:pt x="18" y="6"/>
                      </a:cubicBezTo>
                      <a:close/>
                      <a:moveTo>
                        <a:pt x="34" y="12"/>
                      </a:moveTo>
                      <a:cubicBezTo>
                        <a:pt x="34" y="12"/>
                        <a:pt x="34" y="12"/>
                        <a:pt x="34" y="12"/>
                      </a:cubicBezTo>
                      <a:cubicBezTo>
                        <a:pt x="34" y="12"/>
                        <a:pt x="34" y="12"/>
                        <a:pt x="34" y="12"/>
                      </a:cubicBezTo>
                      <a:cubicBezTo>
                        <a:pt x="34" y="12"/>
                        <a:pt x="34" y="12"/>
                        <a:pt x="34" y="12"/>
                      </a:cubicBezTo>
                      <a:cubicBezTo>
                        <a:pt x="34" y="12"/>
                        <a:pt x="34" y="12"/>
                        <a:pt x="34" y="12"/>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lose/>
                      <a:moveTo>
                        <a:pt x="38" y="20"/>
                      </a:moveTo>
                      <a:cubicBezTo>
                        <a:pt x="38" y="20"/>
                        <a:pt x="38" y="20"/>
                        <a:pt x="38" y="20"/>
                      </a:cubicBezTo>
                      <a:cubicBezTo>
                        <a:pt x="38" y="20"/>
                        <a:pt x="38" y="20"/>
                        <a:pt x="38" y="20"/>
                      </a:cubicBezTo>
                      <a:cubicBezTo>
                        <a:pt x="38" y="20"/>
                        <a:pt x="38" y="20"/>
                        <a:pt x="38" y="20"/>
                      </a:cubicBezTo>
                      <a:close/>
                      <a:moveTo>
                        <a:pt x="43" y="24"/>
                      </a:moveTo>
                      <a:cubicBezTo>
                        <a:pt x="43" y="25"/>
                        <a:pt x="43" y="25"/>
                        <a:pt x="43" y="25"/>
                      </a:cubicBezTo>
                      <a:cubicBezTo>
                        <a:pt x="43" y="25"/>
                        <a:pt x="43" y="25"/>
                        <a:pt x="43" y="24"/>
                      </a:cubicBezTo>
                      <a:cubicBezTo>
                        <a:pt x="43" y="24"/>
                        <a:pt x="43" y="24"/>
                        <a:pt x="43" y="24"/>
                      </a:cubicBezTo>
                      <a:cubicBezTo>
                        <a:pt x="43" y="24"/>
                        <a:pt x="43" y="24"/>
                        <a:pt x="43" y="24"/>
                      </a:cubicBezTo>
                      <a:close/>
                      <a:moveTo>
                        <a:pt x="14" y="12"/>
                      </a:moveTo>
                      <a:cubicBezTo>
                        <a:pt x="14" y="12"/>
                        <a:pt x="14" y="12"/>
                        <a:pt x="14" y="12"/>
                      </a:cubicBezTo>
                      <a:cubicBezTo>
                        <a:pt x="13" y="12"/>
                        <a:pt x="13" y="12"/>
                        <a:pt x="13" y="12"/>
                      </a:cubicBezTo>
                      <a:cubicBezTo>
                        <a:pt x="13" y="12"/>
                        <a:pt x="13" y="12"/>
                        <a:pt x="14" y="12"/>
                      </a:cubicBezTo>
                      <a:cubicBezTo>
                        <a:pt x="14" y="12"/>
                        <a:pt x="14" y="12"/>
                        <a:pt x="14" y="12"/>
                      </a:cubicBezTo>
                      <a:cubicBezTo>
                        <a:pt x="14" y="12"/>
                        <a:pt x="14" y="12"/>
                        <a:pt x="14" y="12"/>
                      </a:cubicBezTo>
                      <a:close/>
                      <a:moveTo>
                        <a:pt x="18" y="15"/>
                      </a:moveTo>
                      <a:cubicBezTo>
                        <a:pt x="18" y="15"/>
                        <a:pt x="18" y="15"/>
                        <a:pt x="18" y="15"/>
                      </a:cubicBezTo>
                      <a:cubicBezTo>
                        <a:pt x="18" y="15"/>
                        <a:pt x="18" y="15"/>
                        <a:pt x="18" y="15"/>
                      </a:cubicBezTo>
                      <a:cubicBezTo>
                        <a:pt x="18" y="15"/>
                        <a:pt x="18" y="15"/>
                        <a:pt x="18" y="15"/>
                      </a:cubicBezTo>
                      <a:cubicBezTo>
                        <a:pt x="18" y="15"/>
                        <a:pt x="18" y="15"/>
                        <a:pt x="18" y="15"/>
                      </a:cubicBezTo>
                      <a:close/>
                      <a:moveTo>
                        <a:pt x="14" y="12"/>
                      </a:moveTo>
                      <a:cubicBezTo>
                        <a:pt x="14" y="12"/>
                        <a:pt x="14" y="12"/>
                        <a:pt x="14" y="12"/>
                      </a:cubicBezTo>
                      <a:cubicBezTo>
                        <a:pt x="14" y="12"/>
                        <a:pt x="14" y="12"/>
                        <a:pt x="14" y="12"/>
                      </a:cubicBezTo>
                      <a:cubicBezTo>
                        <a:pt x="14" y="12"/>
                        <a:pt x="14" y="12"/>
                        <a:pt x="14" y="12"/>
                      </a:cubicBezTo>
                      <a:close/>
                      <a:moveTo>
                        <a:pt x="3" y="2"/>
                      </a:moveTo>
                      <a:cubicBezTo>
                        <a:pt x="3" y="2"/>
                        <a:pt x="3" y="2"/>
                        <a:pt x="3" y="2"/>
                      </a:cubicBezTo>
                      <a:cubicBezTo>
                        <a:pt x="3" y="2"/>
                        <a:pt x="3" y="2"/>
                        <a:pt x="3" y="2"/>
                      </a:cubicBezTo>
                      <a:cubicBezTo>
                        <a:pt x="3" y="2"/>
                        <a:pt x="3" y="2"/>
                        <a:pt x="3" y="2"/>
                      </a:cubicBezTo>
                      <a:close/>
                      <a:moveTo>
                        <a:pt x="12" y="12"/>
                      </a:moveTo>
                      <a:cubicBezTo>
                        <a:pt x="12" y="12"/>
                        <a:pt x="12" y="12"/>
                        <a:pt x="12" y="12"/>
                      </a:cubicBezTo>
                      <a:cubicBezTo>
                        <a:pt x="12" y="12"/>
                        <a:pt x="12" y="12"/>
                        <a:pt x="12" y="12"/>
                      </a:cubicBezTo>
                      <a:cubicBezTo>
                        <a:pt x="12" y="12"/>
                        <a:pt x="12" y="12"/>
                        <a:pt x="12" y="12"/>
                      </a:cubicBezTo>
                      <a:cubicBezTo>
                        <a:pt x="12" y="12"/>
                        <a:pt x="12" y="12"/>
                        <a:pt x="12" y="12"/>
                      </a:cubicBezTo>
                      <a:close/>
                      <a:moveTo>
                        <a:pt x="15" y="11"/>
                      </a:moveTo>
                      <a:cubicBezTo>
                        <a:pt x="15" y="11"/>
                        <a:pt x="15" y="11"/>
                        <a:pt x="15" y="11"/>
                      </a:cubicBezTo>
                      <a:cubicBezTo>
                        <a:pt x="15" y="11"/>
                        <a:pt x="15" y="11"/>
                        <a:pt x="15" y="11"/>
                      </a:cubicBezTo>
                      <a:cubicBezTo>
                        <a:pt x="15" y="11"/>
                        <a:pt x="15" y="11"/>
                        <a:pt x="15" y="11"/>
                      </a:cubicBezTo>
                      <a:cubicBezTo>
                        <a:pt x="15" y="11"/>
                        <a:pt x="15" y="11"/>
                        <a:pt x="15" y="11"/>
                      </a:cubicBezTo>
                      <a:close/>
                      <a:moveTo>
                        <a:pt x="34" y="36"/>
                      </a:moveTo>
                      <a:cubicBezTo>
                        <a:pt x="34" y="36"/>
                        <a:pt x="34" y="36"/>
                        <a:pt x="34" y="36"/>
                      </a:cubicBezTo>
                      <a:cubicBezTo>
                        <a:pt x="34" y="36"/>
                        <a:pt x="34" y="36"/>
                        <a:pt x="34" y="35"/>
                      </a:cubicBezTo>
                      <a:cubicBezTo>
                        <a:pt x="33" y="35"/>
                        <a:pt x="33" y="35"/>
                        <a:pt x="33" y="35"/>
                      </a:cubicBezTo>
                      <a:cubicBezTo>
                        <a:pt x="33" y="35"/>
                        <a:pt x="33" y="35"/>
                        <a:pt x="33" y="35"/>
                      </a:cubicBezTo>
                      <a:cubicBezTo>
                        <a:pt x="33" y="35"/>
                        <a:pt x="33" y="35"/>
                        <a:pt x="33" y="35"/>
                      </a:cubicBezTo>
                      <a:cubicBezTo>
                        <a:pt x="33" y="35"/>
                        <a:pt x="33" y="35"/>
                        <a:pt x="32" y="35"/>
                      </a:cubicBezTo>
                      <a:cubicBezTo>
                        <a:pt x="32" y="35"/>
                        <a:pt x="32" y="35"/>
                        <a:pt x="32" y="34"/>
                      </a:cubicBezTo>
                      <a:cubicBezTo>
                        <a:pt x="32" y="34"/>
                        <a:pt x="31" y="34"/>
                        <a:pt x="31" y="34"/>
                      </a:cubicBezTo>
                      <a:cubicBezTo>
                        <a:pt x="31" y="34"/>
                        <a:pt x="31" y="34"/>
                        <a:pt x="31" y="34"/>
                      </a:cubicBezTo>
                      <a:cubicBezTo>
                        <a:pt x="31" y="34"/>
                        <a:pt x="31" y="34"/>
                        <a:pt x="31" y="34"/>
                      </a:cubicBezTo>
                      <a:cubicBezTo>
                        <a:pt x="30" y="34"/>
                        <a:pt x="30" y="34"/>
                        <a:pt x="30" y="34"/>
                      </a:cubicBezTo>
                      <a:cubicBezTo>
                        <a:pt x="30" y="33"/>
                        <a:pt x="30" y="34"/>
                        <a:pt x="30" y="34"/>
                      </a:cubicBezTo>
                      <a:cubicBezTo>
                        <a:pt x="30" y="34"/>
                        <a:pt x="30" y="34"/>
                        <a:pt x="30" y="34"/>
                      </a:cubicBezTo>
                      <a:cubicBezTo>
                        <a:pt x="30" y="34"/>
                        <a:pt x="30" y="34"/>
                        <a:pt x="30" y="34"/>
                      </a:cubicBezTo>
                      <a:cubicBezTo>
                        <a:pt x="30" y="35"/>
                        <a:pt x="30" y="35"/>
                        <a:pt x="30" y="35"/>
                      </a:cubicBezTo>
                      <a:cubicBezTo>
                        <a:pt x="30" y="35"/>
                        <a:pt x="30" y="35"/>
                        <a:pt x="30" y="35"/>
                      </a:cubicBezTo>
                      <a:cubicBezTo>
                        <a:pt x="30" y="34"/>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6"/>
                      </a:cubicBezTo>
                      <a:cubicBezTo>
                        <a:pt x="33" y="36"/>
                        <a:pt x="33" y="36"/>
                        <a:pt x="33" y="36"/>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4" y="36"/>
                        <a:pt x="34" y="36"/>
                      </a:cubicBezTo>
                      <a:close/>
                      <a:moveTo>
                        <a:pt x="34" y="36"/>
                      </a:moveTo>
                      <a:cubicBezTo>
                        <a:pt x="34" y="36"/>
                        <a:pt x="34" y="36"/>
                        <a:pt x="34" y="36"/>
                      </a:cubicBezTo>
                      <a:cubicBezTo>
                        <a:pt x="34" y="36"/>
                        <a:pt x="34" y="36"/>
                        <a:pt x="34" y="36"/>
                      </a:cubicBezTo>
                      <a:cubicBezTo>
                        <a:pt x="34" y="36"/>
                        <a:pt x="34" y="36"/>
                        <a:pt x="34" y="36"/>
                      </a:cubicBezTo>
                      <a:cubicBezTo>
                        <a:pt x="34" y="36"/>
                        <a:pt x="34" y="36"/>
                        <a:pt x="33" y="36"/>
                      </a:cubicBezTo>
                      <a:cubicBezTo>
                        <a:pt x="33" y="36"/>
                        <a:pt x="33" y="36"/>
                        <a:pt x="33" y="36"/>
                      </a:cubicBezTo>
                      <a:cubicBezTo>
                        <a:pt x="33" y="36"/>
                        <a:pt x="33" y="36"/>
                        <a:pt x="33" y="36"/>
                      </a:cubicBezTo>
                      <a:cubicBezTo>
                        <a:pt x="33" y="36"/>
                        <a:pt x="33" y="36"/>
                        <a:pt x="33" y="36"/>
                      </a:cubicBezTo>
                      <a:cubicBezTo>
                        <a:pt x="33" y="35"/>
                        <a:pt x="33" y="35"/>
                        <a:pt x="33" y="35"/>
                      </a:cubicBezTo>
                      <a:cubicBezTo>
                        <a:pt x="33" y="35"/>
                        <a:pt x="33" y="35"/>
                        <a:pt x="33" y="35"/>
                      </a:cubicBezTo>
                      <a:cubicBezTo>
                        <a:pt x="33" y="35"/>
                        <a:pt x="33" y="35"/>
                        <a:pt x="33" y="35"/>
                      </a:cubicBezTo>
                      <a:cubicBezTo>
                        <a:pt x="33" y="35"/>
                        <a:pt x="33" y="35"/>
                        <a:pt x="33" y="35"/>
                      </a:cubicBezTo>
                      <a:cubicBezTo>
                        <a:pt x="34" y="35"/>
                        <a:pt x="34" y="36"/>
                        <a:pt x="34" y="36"/>
                      </a:cubicBezTo>
                      <a:cubicBezTo>
                        <a:pt x="34" y="36"/>
                        <a:pt x="34" y="36"/>
                        <a:pt x="34" y="36"/>
                      </a:cubicBezTo>
                      <a:cubicBezTo>
                        <a:pt x="34" y="36"/>
                        <a:pt x="34" y="36"/>
                        <a:pt x="34" y="36"/>
                      </a:cubicBezTo>
                      <a:close/>
                      <a:moveTo>
                        <a:pt x="69" y="29"/>
                      </a:moveTo>
                      <a:cubicBezTo>
                        <a:pt x="70" y="29"/>
                        <a:pt x="70" y="29"/>
                        <a:pt x="70" y="29"/>
                      </a:cubicBezTo>
                      <a:cubicBezTo>
                        <a:pt x="70" y="29"/>
                        <a:pt x="70" y="29"/>
                        <a:pt x="70" y="29"/>
                      </a:cubicBezTo>
                      <a:cubicBezTo>
                        <a:pt x="70" y="29"/>
                        <a:pt x="70" y="29"/>
                        <a:pt x="70" y="29"/>
                      </a:cubicBezTo>
                      <a:cubicBezTo>
                        <a:pt x="70" y="29"/>
                        <a:pt x="70" y="29"/>
                        <a:pt x="70" y="29"/>
                      </a:cubicBezTo>
                      <a:cubicBezTo>
                        <a:pt x="70" y="29"/>
                        <a:pt x="70" y="28"/>
                        <a:pt x="70" y="28"/>
                      </a:cubicBezTo>
                      <a:cubicBezTo>
                        <a:pt x="71" y="28"/>
                        <a:pt x="71" y="28"/>
                        <a:pt x="71" y="28"/>
                      </a:cubicBezTo>
                      <a:cubicBezTo>
                        <a:pt x="71" y="28"/>
                        <a:pt x="71" y="28"/>
                        <a:pt x="71" y="28"/>
                      </a:cubicBezTo>
                      <a:cubicBezTo>
                        <a:pt x="71" y="28"/>
                        <a:pt x="72" y="28"/>
                        <a:pt x="72" y="28"/>
                      </a:cubicBezTo>
                      <a:cubicBezTo>
                        <a:pt x="72" y="28"/>
                        <a:pt x="72" y="28"/>
                        <a:pt x="72" y="28"/>
                      </a:cubicBezTo>
                      <a:cubicBezTo>
                        <a:pt x="72" y="29"/>
                        <a:pt x="72" y="29"/>
                        <a:pt x="71" y="29"/>
                      </a:cubicBezTo>
                      <a:cubicBezTo>
                        <a:pt x="71" y="29"/>
                        <a:pt x="71" y="29"/>
                        <a:pt x="71" y="29"/>
                      </a:cubicBezTo>
                      <a:cubicBezTo>
                        <a:pt x="71" y="29"/>
                        <a:pt x="71" y="29"/>
                        <a:pt x="71" y="29"/>
                      </a:cubicBezTo>
                      <a:cubicBezTo>
                        <a:pt x="71" y="29"/>
                        <a:pt x="70" y="29"/>
                        <a:pt x="70" y="29"/>
                      </a:cubicBezTo>
                      <a:cubicBezTo>
                        <a:pt x="70" y="30"/>
                        <a:pt x="70" y="30"/>
                        <a:pt x="70" y="29"/>
                      </a:cubicBezTo>
                      <a:cubicBezTo>
                        <a:pt x="70" y="30"/>
                        <a:pt x="70" y="30"/>
                        <a:pt x="70" y="30"/>
                      </a:cubicBezTo>
                      <a:cubicBezTo>
                        <a:pt x="70" y="30"/>
                        <a:pt x="70" y="29"/>
                        <a:pt x="69" y="29"/>
                      </a:cubicBezTo>
                      <a:cubicBezTo>
                        <a:pt x="69" y="29"/>
                        <a:pt x="69" y="29"/>
                        <a:pt x="69" y="29"/>
                      </a:cubicBezTo>
                      <a:close/>
                      <a:moveTo>
                        <a:pt x="77" y="35"/>
                      </a:moveTo>
                      <a:cubicBezTo>
                        <a:pt x="76" y="35"/>
                        <a:pt x="77" y="35"/>
                        <a:pt x="77" y="35"/>
                      </a:cubicBezTo>
                      <a:cubicBezTo>
                        <a:pt x="77" y="35"/>
                        <a:pt x="77" y="35"/>
                        <a:pt x="78" y="35"/>
                      </a:cubicBezTo>
                      <a:cubicBezTo>
                        <a:pt x="78" y="35"/>
                        <a:pt x="78" y="35"/>
                        <a:pt x="78" y="35"/>
                      </a:cubicBezTo>
                      <a:cubicBezTo>
                        <a:pt x="78" y="35"/>
                        <a:pt x="78" y="35"/>
                        <a:pt x="78" y="35"/>
                      </a:cubicBezTo>
                      <a:cubicBezTo>
                        <a:pt x="78" y="35"/>
                        <a:pt x="78" y="35"/>
                        <a:pt x="78" y="35"/>
                      </a:cubicBezTo>
                      <a:cubicBezTo>
                        <a:pt x="78" y="35"/>
                        <a:pt x="78" y="35"/>
                        <a:pt x="78" y="36"/>
                      </a:cubicBezTo>
                      <a:cubicBezTo>
                        <a:pt x="78" y="36"/>
                        <a:pt x="77" y="36"/>
                        <a:pt x="77" y="36"/>
                      </a:cubicBezTo>
                      <a:cubicBezTo>
                        <a:pt x="77" y="36"/>
                        <a:pt x="77" y="36"/>
                        <a:pt x="77" y="36"/>
                      </a:cubicBezTo>
                      <a:cubicBezTo>
                        <a:pt x="77" y="36"/>
                        <a:pt x="77" y="35"/>
                        <a:pt x="77" y="35"/>
                      </a:cubicBezTo>
                      <a:close/>
                      <a:moveTo>
                        <a:pt x="74" y="32"/>
                      </a:moveTo>
                      <a:cubicBezTo>
                        <a:pt x="74" y="32"/>
                        <a:pt x="74" y="32"/>
                        <a:pt x="75" y="32"/>
                      </a:cubicBezTo>
                      <a:cubicBezTo>
                        <a:pt x="75" y="32"/>
                        <a:pt x="75" y="32"/>
                        <a:pt x="75" y="33"/>
                      </a:cubicBezTo>
                      <a:cubicBezTo>
                        <a:pt x="75" y="33"/>
                        <a:pt x="75" y="33"/>
                        <a:pt x="75" y="33"/>
                      </a:cubicBezTo>
                      <a:cubicBezTo>
                        <a:pt x="74" y="33"/>
                        <a:pt x="74" y="33"/>
                        <a:pt x="74" y="32"/>
                      </a:cubicBezTo>
                      <a:close/>
                      <a:moveTo>
                        <a:pt x="73" y="26"/>
                      </a:moveTo>
                      <a:cubicBezTo>
                        <a:pt x="73" y="26"/>
                        <a:pt x="73" y="26"/>
                        <a:pt x="73" y="26"/>
                      </a:cubicBezTo>
                      <a:cubicBezTo>
                        <a:pt x="73" y="26"/>
                        <a:pt x="74" y="26"/>
                        <a:pt x="74" y="26"/>
                      </a:cubicBezTo>
                      <a:cubicBezTo>
                        <a:pt x="73" y="26"/>
                        <a:pt x="73" y="26"/>
                        <a:pt x="73" y="26"/>
                      </a:cubicBezTo>
                      <a:cubicBezTo>
                        <a:pt x="73" y="26"/>
                        <a:pt x="73" y="26"/>
                        <a:pt x="73" y="26"/>
                      </a:cubicBezTo>
                      <a:close/>
                      <a:moveTo>
                        <a:pt x="71" y="29"/>
                      </a:moveTo>
                      <a:cubicBezTo>
                        <a:pt x="71" y="29"/>
                        <a:pt x="72" y="29"/>
                        <a:pt x="72" y="29"/>
                      </a:cubicBezTo>
                      <a:cubicBezTo>
                        <a:pt x="72" y="29"/>
                        <a:pt x="72" y="29"/>
                        <a:pt x="71" y="29"/>
                      </a:cubicBezTo>
                      <a:close/>
                      <a:moveTo>
                        <a:pt x="70" y="29"/>
                      </a:moveTo>
                      <a:cubicBezTo>
                        <a:pt x="70" y="28"/>
                        <a:pt x="70" y="28"/>
                        <a:pt x="70" y="28"/>
                      </a:cubicBezTo>
                      <a:cubicBezTo>
                        <a:pt x="70" y="28"/>
                        <a:pt x="70" y="28"/>
                        <a:pt x="70" y="28"/>
                      </a:cubicBezTo>
                      <a:cubicBezTo>
                        <a:pt x="70" y="29"/>
                        <a:pt x="70" y="29"/>
                        <a:pt x="70" y="29"/>
                      </a:cubicBezTo>
                      <a:cubicBezTo>
                        <a:pt x="70" y="29"/>
                        <a:pt x="70" y="29"/>
                        <a:pt x="70" y="29"/>
                      </a:cubicBezTo>
                      <a:close/>
                      <a:moveTo>
                        <a:pt x="70" y="26"/>
                      </a:moveTo>
                      <a:cubicBezTo>
                        <a:pt x="70" y="26"/>
                        <a:pt x="70" y="26"/>
                        <a:pt x="70" y="26"/>
                      </a:cubicBezTo>
                      <a:cubicBezTo>
                        <a:pt x="70" y="26"/>
                        <a:pt x="70" y="26"/>
                        <a:pt x="70" y="26"/>
                      </a:cubicBezTo>
                      <a:cubicBezTo>
                        <a:pt x="70" y="26"/>
                        <a:pt x="70" y="26"/>
                        <a:pt x="70" y="26"/>
                      </a:cubicBezTo>
                      <a:cubicBezTo>
                        <a:pt x="70" y="26"/>
                        <a:pt x="70" y="26"/>
                        <a:pt x="70" y="2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735">
                  <a:extLst>
                    <a:ext uri="{FF2B5EF4-FFF2-40B4-BE49-F238E27FC236}">
                      <a16:creationId xmlns:a16="http://schemas.microsoft.com/office/drawing/2014/main" id="{E9887DA3-1940-4DA8-B2A8-481C9DD84216}"/>
                    </a:ext>
                  </a:extLst>
                </p:cNvPr>
                <p:cNvSpPr>
                  <a:spLocks noEditPoints="1"/>
                </p:cNvSpPr>
                <p:nvPr/>
              </p:nvSpPr>
              <p:spPr bwMode="auto">
                <a:xfrm>
                  <a:off x="9996488" y="5462588"/>
                  <a:ext cx="128587" cy="95250"/>
                </a:xfrm>
                <a:custGeom>
                  <a:avLst/>
                  <a:gdLst>
                    <a:gd name="T0" fmla="*/ 24 w 31"/>
                    <a:gd name="T1" fmla="*/ 11 h 23"/>
                    <a:gd name="T2" fmla="*/ 24 w 31"/>
                    <a:gd name="T3" fmla="*/ 9 h 23"/>
                    <a:gd name="T4" fmla="*/ 23 w 31"/>
                    <a:gd name="T5" fmla="*/ 9 h 23"/>
                    <a:gd name="T6" fmla="*/ 25 w 31"/>
                    <a:gd name="T7" fmla="*/ 9 h 23"/>
                    <a:gd name="T8" fmla="*/ 26 w 31"/>
                    <a:gd name="T9" fmla="*/ 11 h 23"/>
                    <a:gd name="T10" fmla="*/ 26 w 31"/>
                    <a:gd name="T11" fmla="*/ 22 h 23"/>
                    <a:gd name="T12" fmla="*/ 26 w 31"/>
                    <a:gd name="T13" fmla="*/ 22 h 23"/>
                    <a:gd name="T14" fmla="*/ 20 w 31"/>
                    <a:gd name="T15" fmla="*/ 8 h 23"/>
                    <a:gd name="T16" fmla="*/ 6 w 31"/>
                    <a:gd name="T17" fmla="*/ 11 h 23"/>
                    <a:gd name="T18" fmla="*/ 6 w 31"/>
                    <a:gd name="T19" fmla="*/ 11 h 23"/>
                    <a:gd name="T20" fmla="*/ 16 w 31"/>
                    <a:gd name="T21" fmla="*/ 19 h 23"/>
                    <a:gd name="T22" fmla="*/ 0 w 31"/>
                    <a:gd name="T23" fmla="*/ 2 h 23"/>
                    <a:gd name="T24" fmla="*/ 14 w 31"/>
                    <a:gd name="T25" fmla="*/ 17 h 23"/>
                    <a:gd name="T26" fmla="*/ 22 w 31"/>
                    <a:gd name="T27" fmla="*/ 22 h 23"/>
                    <a:gd name="T28" fmla="*/ 4 w 31"/>
                    <a:gd name="T29" fmla="*/ 5 h 23"/>
                    <a:gd name="T30" fmla="*/ 4 w 31"/>
                    <a:gd name="T31" fmla="*/ 5 h 23"/>
                    <a:gd name="T32" fmla="*/ 8 w 31"/>
                    <a:gd name="T33" fmla="*/ 12 h 23"/>
                    <a:gd name="T34" fmla="*/ 10 w 31"/>
                    <a:gd name="T35" fmla="*/ 14 h 23"/>
                    <a:gd name="T36" fmla="*/ 2 w 31"/>
                    <a:gd name="T37" fmla="*/ 4 h 23"/>
                    <a:gd name="T38" fmla="*/ 22 w 31"/>
                    <a:gd name="T39" fmla="*/ 21 h 23"/>
                    <a:gd name="T40" fmla="*/ 21 w 31"/>
                    <a:gd name="T41" fmla="*/ 21 h 23"/>
                    <a:gd name="T42" fmla="*/ 20 w 31"/>
                    <a:gd name="T43" fmla="*/ 20 h 23"/>
                    <a:gd name="T44" fmla="*/ 19 w 31"/>
                    <a:gd name="T45" fmla="*/ 20 h 23"/>
                    <a:gd name="T46" fmla="*/ 19 w 31"/>
                    <a:gd name="T47" fmla="*/ 20 h 23"/>
                    <a:gd name="T48" fmla="*/ 17 w 31"/>
                    <a:gd name="T49" fmla="*/ 19 h 23"/>
                    <a:gd name="T50" fmla="*/ 16 w 31"/>
                    <a:gd name="T51" fmla="*/ 18 h 23"/>
                    <a:gd name="T52" fmla="*/ 14 w 31"/>
                    <a:gd name="T53" fmla="*/ 16 h 23"/>
                    <a:gd name="T54" fmla="*/ 13 w 31"/>
                    <a:gd name="T55" fmla="*/ 17 h 23"/>
                    <a:gd name="T56" fmla="*/ 12 w 31"/>
                    <a:gd name="T57" fmla="*/ 15 h 23"/>
                    <a:gd name="T58" fmla="*/ 9 w 31"/>
                    <a:gd name="T59" fmla="*/ 13 h 23"/>
                    <a:gd name="T60" fmla="*/ 9 w 31"/>
                    <a:gd name="T61" fmla="*/ 13 h 23"/>
                    <a:gd name="T62" fmla="*/ 7 w 31"/>
                    <a:gd name="T63" fmla="*/ 11 h 23"/>
                    <a:gd name="T64" fmla="*/ 7 w 31"/>
                    <a:gd name="T65" fmla="*/ 10 h 23"/>
                    <a:gd name="T66" fmla="*/ 5 w 31"/>
                    <a:gd name="T67" fmla="*/ 9 h 23"/>
                    <a:gd name="T68" fmla="*/ 4 w 31"/>
                    <a:gd name="T69" fmla="*/ 7 h 23"/>
                    <a:gd name="T70" fmla="*/ 3 w 31"/>
                    <a:gd name="T71" fmla="*/ 6 h 23"/>
                    <a:gd name="T72" fmla="*/ 3 w 31"/>
                    <a:gd name="T73" fmla="*/ 5 h 23"/>
                    <a:gd name="T74" fmla="*/ 3 w 31"/>
                    <a:gd name="T75" fmla="*/ 5 h 23"/>
                    <a:gd name="T76" fmla="*/ 5 w 31"/>
                    <a:gd name="T77" fmla="*/ 6 h 23"/>
                    <a:gd name="T78" fmla="*/ 7 w 31"/>
                    <a:gd name="T79" fmla="*/ 7 h 23"/>
                    <a:gd name="T80" fmla="*/ 11 w 31"/>
                    <a:gd name="T81" fmla="*/ 10 h 23"/>
                    <a:gd name="T82" fmla="*/ 13 w 31"/>
                    <a:gd name="T83" fmla="*/ 12 h 23"/>
                    <a:gd name="T84" fmla="*/ 15 w 31"/>
                    <a:gd name="T85" fmla="*/ 14 h 23"/>
                    <a:gd name="T86" fmla="*/ 16 w 31"/>
                    <a:gd name="T87" fmla="*/ 14 h 23"/>
                    <a:gd name="T88" fmla="*/ 18 w 31"/>
                    <a:gd name="T89" fmla="*/ 15 h 23"/>
                    <a:gd name="T90" fmla="*/ 20 w 31"/>
                    <a:gd name="T91" fmla="*/ 17 h 23"/>
                    <a:gd name="T92" fmla="*/ 23 w 31"/>
                    <a:gd name="T93" fmla="*/ 19 h 23"/>
                    <a:gd name="T94" fmla="*/ 1 w 31"/>
                    <a:gd name="T95" fmla="*/ 4 h 23"/>
                    <a:gd name="T96" fmla="*/ 0 w 31"/>
                    <a:gd name="T97" fmla="*/ 1 h 23"/>
                    <a:gd name="T98" fmla="*/ 31 w 31"/>
                    <a:gd name="T99" fmla="*/ 14 h 23"/>
                    <a:gd name="T100" fmla="*/ 28 w 31"/>
                    <a:gd name="T101" fmla="*/ 14 h 23"/>
                    <a:gd name="T102" fmla="*/ 30 w 31"/>
                    <a:gd name="T103" fmla="*/ 16 h 23"/>
                    <a:gd name="T104" fmla="*/ 20 w 31"/>
                    <a:gd name="T105" fmla="*/ 7 h 23"/>
                    <a:gd name="T106" fmla="*/ 20 w 31"/>
                    <a:gd name="T107" fmla="*/ 7 h 23"/>
                    <a:gd name="T108" fmla="*/ 16 w 31"/>
                    <a:gd name="T109" fmla="*/ 18 h 23"/>
                    <a:gd name="T110" fmla="*/ 16 w 31"/>
                    <a:gd name="T111" fmla="*/ 19 h 23"/>
                    <a:gd name="T112" fmla="*/ 16 w 31"/>
                    <a:gd name="T113"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23">
                      <a:moveTo>
                        <a:pt x="26" y="12"/>
                      </a:moveTo>
                      <a:cubicBezTo>
                        <a:pt x="26" y="12"/>
                        <a:pt x="26" y="12"/>
                        <a:pt x="26" y="12"/>
                      </a:cubicBezTo>
                      <a:cubicBezTo>
                        <a:pt x="25" y="12"/>
                        <a:pt x="25" y="12"/>
                        <a:pt x="25" y="12"/>
                      </a:cubicBezTo>
                      <a:cubicBezTo>
                        <a:pt x="25" y="12"/>
                        <a:pt x="25" y="12"/>
                        <a:pt x="24" y="11"/>
                      </a:cubicBezTo>
                      <a:cubicBezTo>
                        <a:pt x="24" y="11"/>
                        <a:pt x="24" y="11"/>
                        <a:pt x="24" y="11"/>
                      </a:cubicBezTo>
                      <a:cubicBezTo>
                        <a:pt x="23" y="11"/>
                        <a:pt x="23" y="11"/>
                        <a:pt x="23" y="10"/>
                      </a:cubicBezTo>
                      <a:cubicBezTo>
                        <a:pt x="23" y="10"/>
                        <a:pt x="23" y="10"/>
                        <a:pt x="23" y="10"/>
                      </a:cubicBezTo>
                      <a:cubicBezTo>
                        <a:pt x="23" y="10"/>
                        <a:pt x="23" y="10"/>
                        <a:pt x="23" y="10"/>
                      </a:cubicBezTo>
                      <a:cubicBezTo>
                        <a:pt x="24" y="10"/>
                        <a:pt x="24" y="10"/>
                        <a:pt x="24" y="10"/>
                      </a:cubicBezTo>
                      <a:cubicBezTo>
                        <a:pt x="24" y="10"/>
                        <a:pt x="24" y="9"/>
                        <a:pt x="24" y="9"/>
                      </a:cubicBezTo>
                      <a:cubicBezTo>
                        <a:pt x="24" y="9"/>
                        <a:pt x="24" y="9"/>
                        <a:pt x="24" y="9"/>
                      </a:cubicBezTo>
                      <a:cubicBezTo>
                        <a:pt x="24" y="9"/>
                        <a:pt x="24" y="9"/>
                        <a:pt x="24" y="9"/>
                      </a:cubicBezTo>
                      <a:cubicBezTo>
                        <a:pt x="24" y="9"/>
                        <a:pt x="24" y="9"/>
                        <a:pt x="24" y="9"/>
                      </a:cubicBezTo>
                      <a:cubicBezTo>
                        <a:pt x="24" y="9"/>
                        <a:pt x="23" y="9"/>
                        <a:pt x="23" y="9"/>
                      </a:cubicBezTo>
                      <a:cubicBezTo>
                        <a:pt x="23" y="9"/>
                        <a:pt x="23" y="9"/>
                        <a:pt x="23" y="9"/>
                      </a:cubicBezTo>
                      <a:cubicBezTo>
                        <a:pt x="23" y="9"/>
                        <a:pt x="23" y="9"/>
                        <a:pt x="24" y="9"/>
                      </a:cubicBezTo>
                      <a:cubicBezTo>
                        <a:pt x="24" y="9"/>
                        <a:pt x="24" y="9"/>
                        <a:pt x="24" y="9"/>
                      </a:cubicBezTo>
                      <a:cubicBezTo>
                        <a:pt x="24" y="9"/>
                        <a:pt x="24" y="9"/>
                        <a:pt x="24" y="9"/>
                      </a:cubicBezTo>
                      <a:cubicBezTo>
                        <a:pt x="24" y="8"/>
                        <a:pt x="24" y="9"/>
                        <a:pt x="25" y="9"/>
                      </a:cubicBezTo>
                      <a:cubicBezTo>
                        <a:pt x="25" y="9"/>
                        <a:pt x="25" y="9"/>
                        <a:pt x="25" y="9"/>
                      </a:cubicBezTo>
                      <a:cubicBezTo>
                        <a:pt x="25" y="9"/>
                        <a:pt x="25" y="9"/>
                        <a:pt x="25" y="9"/>
                      </a:cubicBezTo>
                      <a:cubicBezTo>
                        <a:pt x="25" y="9"/>
                        <a:pt x="25" y="10"/>
                        <a:pt x="25" y="10"/>
                      </a:cubicBezTo>
                      <a:cubicBezTo>
                        <a:pt x="25" y="10"/>
                        <a:pt x="25" y="10"/>
                        <a:pt x="25" y="10"/>
                      </a:cubicBezTo>
                      <a:cubicBezTo>
                        <a:pt x="25" y="10"/>
                        <a:pt x="25" y="10"/>
                        <a:pt x="25" y="10"/>
                      </a:cubicBezTo>
                      <a:cubicBezTo>
                        <a:pt x="25" y="10"/>
                        <a:pt x="26" y="11"/>
                        <a:pt x="26" y="11"/>
                      </a:cubicBezTo>
                      <a:cubicBezTo>
                        <a:pt x="26" y="11"/>
                        <a:pt x="26" y="11"/>
                        <a:pt x="26" y="11"/>
                      </a:cubicBezTo>
                      <a:cubicBezTo>
                        <a:pt x="26" y="11"/>
                        <a:pt x="26" y="11"/>
                        <a:pt x="26" y="12"/>
                      </a:cubicBezTo>
                      <a:cubicBezTo>
                        <a:pt x="26" y="12"/>
                        <a:pt x="26" y="12"/>
                        <a:pt x="26" y="12"/>
                      </a:cubicBezTo>
                      <a:close/>
                      <a:moveTo>
                        <a:pt x="26" y="22"/>
                      </a:moveTo>
                      <a:cubicBezTo>
                        <a:pt x="26" y="22"/>
                        <a:pt x="26" y="22"/>
                        <a:pt x="26" y="22"/>
                      </a:cubicBezTo>
                      <a:cubicBezTo>
                        <a:pt x="26" y="22"/>
                        <a:pt x="26" y="22"/>
                        <a:pt x="26" y="22"/>
                      </a:cubicBezTo>
                      <a:cubicBezTo>
                        <a:pt x="26" y="22"/>
                        <a:pt x="26" y="23"/>
                        <a:pt x="26" y="23"/>
                      </a:cubicBezTo>
                      <a:cubicBezTo>
                        <a:pt x="26" y="23"/>
                        <a:pt x="26" y="23"/>
                        <a:pt x="26" y="23"/>
                      </a:cubicBezTo>
                      <a:cubicBezTo>
                        <a:pt x="26" y="23"/>
                        <a:pt x="27" y="23"/>
                        <a:pt x="27" y="23"/>
                      </a:cubicBezTo>
                      <a:cubicBezTo>
                        <a:pt x="27" y="23"/>
                        <a:pt x="27" y="22"/>
                        <a:pt x="26" y="22"/>
                      </a:cubicBezTo>
                      <a:close/>
                      <a:moveTo>
                        <a:pt x="20" y="9"/>
                      </a:moveTo>
                      <a:cubicBezTo>
                        <a:pt x="19" y="9"/>
                        <a:pt x="19" y="9"/>
                        <a:pt x="19" y="9"/>
                      </a:cubicBezTo>
                      <a:cubicBezTo>
                        <a:pt x="19" y="9"/>
                        <a:pt x="19" y="9"/>
                        <a:pt x="19" y="9"/>
                      </a:cubicBezTo>
                      <a:cubicBezTo>
                        <a:pt x="20" y="9"/>
                        <a:pt x="20" y="9"/>
                        <a:pt x="20" y="9"/>
                      </a:cubicBezTo>
                      <a:cubicBezTo>
                        <a:pt x="20" y="8"/>
                        <a:pt x="20" y="8"/>
                        <a:pt x="20" y="8"/>
                      </a:cubicBezTo>
                      <a:cubicBezTo>
                        <a:pt x="20" y="8"/>
                        <a:pt x="20" y="8"/>
                        <a:pt x="20" y="8"/>
                      </a:cubicBezTo>
                      <a:cubicBezTo>
                        <a:pt x="20" y="8"/>
                        <a:pt x="20" y="8"/>
                        <a:pt x="20" y="7"/>
                      </a:cubicBezTo>
                      <a:cubicBezTo>
                        <a:pt x="20" y="8"/>
                        <a:pt x="20" y="8"/>
                        <a:pt x="20" y="9"/>
                      </a:cubicBezTo>
                      <a:close/>
                      <a:moveTo>
                        <a:pt x="6" y="11"/>
                      </a:moveTo>
                      <a:cubicBezTo>
                        <a:pt x="6" y="11"/>
                        <a:pt x="6" y="10"/>
                        <a:pt x="6" y="11"/>
                      </a:cubicBezTo>
                      <a:cubicBezTo>
                        <a:pt x="6" y="11"/>
                        <a:pt x="6" y="11"/>
                        <a:pt x="5" y="11"/>
                      </a:cubicBezTo>
                      <a:cubicBezTo>
                        <a:pt x="6" y="11"/>
                        <a:pt x="6" y="11"/>
                        <a:pt x="6" y="11"/>
                      </a:cubicBezTo>
                      <a:cubicBezTo>
                        <a:pt x="6" y="11"/>
                        <a:pt x="6" y="11"/>
                        <a:pt x="6" y="11"/>
                      </a:cubicBezTo>
                      <a:cubicBezTo>
                        <a:pt x="6" y="11"/>
                        <a:pt x="6" y="11"/>
                        <a:pt x="7" y="11"/>
                      </a:cubicBezTo>
                      <a:cubicBezTo>
                        <a:pt x="7" y="11"/>
                        <a:pt x="6" y="11"/>
                        <a:pt x="6" y="11"/>
                      </a:cubicBezTo>
                      <a:close/>
                      <a:moveTo>
                        <a:pt x="16" y="19"/>
                      </a:moveTo>
                      <a:cubicBezTo>
                        <a:pt x="16" y="19"/>
                        <a:pt x="16" y="19"/>
                        <a:pt x="16" y="19"/>
                      </a:cubicBezTo>
                      <a:cubicBezTo>
                        <a:pt x="16" y="19"/>
                        <a:pt x="16" y="19"/>
                        <a:pt x="16" y="19"/>
                      </a:cubicBezTo>
                      <a:cubicBezTo>
                        <a:pt x="16" y="19"/>
                        <a:pt x="17" y="19"/>
                        <a:pt x="17" y="19"/>
                      </a:cubicBezTo>
                      <a:cubicBezTo>
                        <a:pt x="17" y="19"/>
                        <a:pt x="17" y="19"/>
                        <a:pt x="16" y="19"/>
                      </a:cubicBezTo>
                      <a:close/>
                      <a:moveTo>
                        <a:pt x="0" y="1"/>
                      </a:moveTo>
                      <a:cubicBezTo>
                        <a:pt x="0" y="1"/>
                        <a:pt x="0" y="1"/>
                        <a:pt x="0" y="1"/>
                      </a:cubicBezTo>
                      <a:cubicBezTo>
                        <a:pt x="0" y="1"/>
                        <a:pt x="0" y="1"/>
                        <a:pt x="0" y="1"/>
                      </a:cubicBezTo>
                      <a:cubicBezTo>
                        <a:pt x="0" y="2"/>
                        <a:pt x="0" y="2"/>
                        <a:pt x="0" y="2"/>
                      </a:cubicBezTo>
                      <a:cubicBezTo>
                        <a:pt x="0" y="2"/>
                        <a:pt x="0" y="2"/>
                        <a:pt x="0" y="2"/>
                      </a:cubicBezTo>
                      <a:cubicBezTo>
                        <a:pt x="0" y="2"/>
                        <a:pt x="0" y="1"/>
                        <a:pt x="0" y="1"/>
                      </a:cubicBezTo>
                      <a:close/>
                      <a:moveTo>
                        <a:pt x="14" y="17"/>
                      </a:moveTo>
                      <a:cubicBezTo>
                        <a:pt x="14" y="17"/>
                        <a:pt x="14" y="16"/>
                        <a:pt x="14" y="16"/>
                      </a:cubicBezTo>
                      <a:cubicBezTo>
                        <a:pt x="14" y="16"/>
                        <a:pt x="14" y="17"/>
                        <a:pt x="14" y="17"/>
                      </a:cubicBezTo>
                      <a:cubicBezTo>
                        <a:pt x="14" y="17"/>
                        <a:pt x="14" y="17"/>
                        <a:pt x="14" y="17"/>
                      </a:cubicBezTo>
                      <a:cubicBezTo>
                        <a:pt x="14" y="17"/>
                        <a:pt x="14" y="17"/>
                        <a:pt x="14" y="17"/>
                      </a:cubicBezTo>
                      <a:cubicBezTo>
                        <a:pt x="14" y="17"/>
                        <a:pt x="14" y="17"/>
                        <a:pt x="14" y="17"/>
                      </a:cubicBezTo>
                      <a:close/>
                      <a:moveTo>
                        <a:pt x="22" y="21"/>
                      </a:moveTo>
                      <a:cubicBezTo>
                        <a:pt x="22" y="21"/>
                        <a:pt x="21" y="21"/>
                        <a:pt x="21" y="21"/>
                      </a:cubicBezTo>
                      <a:cubicBezTo>
                        <a:pt x="21" y="22"/>
                        <a:pt x="21" y="22"/>
                        <a:pt x="22" y="22"/>
                      </a:cubicBezTo>
                      <a:cubicBezTo>
                        <a:pt x="22" y="22"/>
                        <a:pt x="22" y="21"/>
                        <a:pt x="22" y="21"/>
                      </a:cubicBezTo>
                      <a:cubicBezTo>
                        <a:pt x="22" y="21"/>
                        <a:pt x="22" y="21"/>
                        <a:pt x="22" y="21"/>
                      </a:cubicBezTo>
                      <a:close/>
                      <a:moveTo>
                        <a:pt x="4" y="5"/>
                      </a:moveTo>
                      <a:cubicBezTo>
                        <a:pt x="4" y="5"/>
                        <a:pt x="4" y="5"/>
                        <a:pt x="4" y="5"/>
                      </a:cubicBezTo>
                      <a:cubicBezTo>
                        <a:pt x="4" y="5"/>
                        <a:pt x="4" y="5"/>
                        <a:pt x="4" y="5"/>
                      </a:cubicBezTo>
                      <a:cubicBezTo>
                        <a:pt x="4" y="4"/>
                        <a:pt x="4" y="4"/>
                        <a:pt x="4" y="4"/>
                      </a:cubicBezTo>
                      <a:cubicBezTo>
                        <a:pt x="3" y="4"/>
                        <a:pt x="4" y="4"/>
                        <a:pt x="4" y="5"/>
                      </a:cubicBezTo>
                      <a:cubicBezTo>
                        <a:pt x="4" y="5"/>
                        <a:pt x="4" y="5"/>
                        <a:pt x="4" y="5"/>
                      </a:cubicBezTo>
                      <a:cubicBezTo>
                        <a:pt x="4" y="5"/>
                        <a:pt x="4" y="4"/>
                        <a:pt x="3" y="4"/>
                      </a:cubicBezTo>
                      <a:cubicBezTo>
                        <a:pt x="3" y="5"/>
                        <a:pt x="4" y="5"/>
                        <a:pt x="4" y="5"/>
                      </a:cubicBezTo>
                      <a:close/>
                      <a:moveTo>
                        <a:pt x="8" y="12"/>
                      </a:moveTo>
                      <a:cubicBezTo>
                        <a:pt x="7" y="12"/>
                        <a:pt x="8" y="12"/>
                        <a:pt x="8" y="12"/>
                      </a:cubicBezTo>
                      <a:cubicBezTo>
                        <a:pt x="8" y="12"/>
                        <a:pt x="7" y="12"/>
                        <a:pt x="8" y="12"/>
                      </a:cubicBezTo>
                      <a:cubicBezTo>
                        <a:pt x="8" y="12"/>
                        <a:pt x="8" y="12"/>
                        <a:pt x="8" y="12"/>
                      </a:cubicBezTo>
                      <a:cubicBezTo>
                        <a:pt x="8" y="12"/>
                        <a:pt x="8" y="12"/>
                        <a:pt x="8" y="12"/>
                      </a:cubicBezTo>
                      <a:close/>
                      <a:moveTo>
                        <a:pt x="10" y="14"/>
                      </a:moveTo>
                      <a:cubicBezTo>
                        <a:pt x="10" y="14"/>
                        <a:pt x="10" y="14"/>
                        <a:pt x="10" y="14"/>
                      </a:cubicBezTo>
                      <a:cubicBezTo>
                        <a:pt x="10" y="14"/>
                        <a:pt x="10" y="14"/>
                        <a:pt x="10" y="14"/>
                      </a:cubicBezTo>
                      <a:cubicBezTo>
                        <a:pt x="10" y="14"/>
                        <a:pt x="10" y="15"/>
                        <a:pt x="10" y="15"/>
                      </a:cubicBezTo>
                      <a:cubicBezTo>
                        <a:pt x="10" y="15"/>
                        <a:pt x="10" y="14"/>
                        <a:pt x="10" y="14"/>
                      </a:cubicBezTo>
                      <a:close/>
                      <a:moveTo>
                        <a:pt x="2" y="4"/>
                      </a:moveTo>
                      <a:cubicBezTo>
                        <a:pt x="2" y="4"/>
                        <a:pt x="2" y="4"/>
                        <a:pt x="2" y="4"/>
                      </a:cubicBezTo>
                      <a:cubicBezTo>
                        <a:pt x="2" y="4"/>
                        <a:pt x="2" y="4"/>
                        <a:pt x="2" y="4"/>
                      </a:cubicBezTo>
                      <a:cubicBezTo>
                        <a:pt x="2" y="4"/>
                        <a:pt x="2" y="4"/>
                        <a:pt x="2" y="4"/>
                      </a:cubicBezTo>
                      <a:cubicBezTo>
                        <a:pt x="2" y="4"/>
                        <a:pt x="2" y="4"/>
                        <a:pt x="2" y="4"/>
                      </a:cubicBezTo>
                      <a:close/>
                      <a:moveTo>
                        <a:pt x="23" y="21"/>
                      </a:moveTo>
                      <a:cubicBezTo>
                        <a:pt x="23" y="21"/>
                        <a:pt x="23" y="21"/>
                        <a:pt x="23" y="21"/>
                      </a:cubicBezTo>
                      <a:cubicBezTo>
                        <a:pt x="23" y="21"/>
                        <a:pt x="23" y="21"/>
                        <a:pt x="23"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1" y="21"/>
                        <a:pt x="21" y="21"/>
                        <a:pt x="21" y="21"/>
                      </a:cubicBezTo>
                      <a:cubicBezTo>
                        <a:pt x="21" y="21"/>
                        <a:pt x="21" y="21"/>
                        <a:pt x="21" y="21"/>
                      </a:cubicBezTo>
                      <a:cubicBezTo>
                        <a:pt x="21" y="21"/>
                        <a:pt x="21" y="21"/>
                        <a:pt x="21" y="20"/>
                      </a:cubicBezTo>
                      <a:cubicBezTo>
                        <a:pt x="21" y="20"/>
                        <a:pt x="21"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19" y="20"/>
                        <a:pt x="20" y="20"/>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8" y="19"/>
                        <a:pt x="18" y="20"/>
                        <a:pt x="18" y="19"/>
                      </a:cubicBezTo>
                      <a:cubicBezTo>
                        <a:pt x="18" y="19"/>
                        <a:pt x="17" y="19"/>
                        <a:pt x="17" y="19"/>
                      </a:cubicBezTo>
                      <a:cubicBezTo>
                        <a:pt x="17" y="19"/>
                        <a:pt x="17" y="19"/>
                        <a:pt x="17" y="19"/>
                      </a:cubicBezTo>
                      <a:cubicBezTo>
                        <a:pt x="17" y="19"/>
                        <a:pt x="17" y="19"/>
                        <a:pt x="17" y="19"/>
                      </a:cubicBezTo>
                      <a:cubicBezTo>
                        <a:pt x="17" y="19"/>
                        <a:pt x="17" y="18"/>
                        <a:pt x="17" y="18"/>
                      </a:cubicBezTo>
                      <a:cubicBezTo>
                        <a:pt x="17" y="18"/>
                        <a:pt x="17" y="18"/>
                        <a:pt x="17" y="18"/>
                      </a:cubicBezTo>
                      <a:cubicBezTo>
                        <a:pt x="17" y="18"/>
                        <a:pt x="17" y="18"/>
                        <a:pt x="17" y="18"/>
                      </a:cubicBezTo>
                      <a:cubicBezTo>
                        <a:pt x="17" y="18"/>
                        <a:pt x="17" y="18"/>
                        <a:pt x="17" y="18"/>
                      </a:cubicBezTo>
                      <a:cubicBezTo>
                        <a:pt x="17" y="18"/>
                        <a:pt x="16" y="18"/>
                        <a:pt x="16" y="18"/>
                      </a:cubicBezTo>
                      <a:cubicBezTo>
                        <a:pt x="16" y="18"/>
                        <a:pt x="16" y="18"/>
                        <a:pt x="16" y="18"/>
                      </a:cubicBezTo>
                      <a:cubicBezTo>
                        <a:pt x="16" y="17"/>
                        <a:pt x="15" y="17"/>
                        <a:pt x="15" y="17"/>
                      </a:cubicBezTo>
                      <a:cubicBezTo>
                        <a:pt x="15" y="17"/>
                        <a:pt x="15" y="17"/>
                        <a:pt x="15" y="17"/>
                      </a:cubicBezTo>
                      <a:cubicBezTo>
                        <a:pt x="15" y="17"/>
                        <a:pt x="14" y="17"/>
                        <a:pt x="14" y="17"/>
                      </a:cubicBezTo>
                      <a:cubicBezTo>
                        <a:pt x="15" y="16"/>
                        <a:pt x="14" y="16"/>
                        <a:pt x="14" y="16"/>
                      </a:cubicBezTo>
                      <a:cubicBezTo>
                        <a:pt x="14" y="16"/>
                        <a:pt x="14" y="16"/>
                        <a:pt x="14" y="16"/>
                      </a:cubicBezTo>
                      <a:cubicBezTo>
                        <a:pt x="14" y="16"/>
                        <a:pt x="14" y="16"/>
                        <a:pt x="14" y="16"/>
                      </a:cubicBezTo>
                      <a:cubicBezTo>
                        <a:pt x="13" y="16"/>
                        <a:pt x="13" y="16"/>
                        <a:pt x="14" y="16"/>
                      </a:cubicBezTo>
                      <a:cubicBezTo>
                        <a:pt x="14" y="16"/>
                        <a:pt x="14" y="17"/>
                        <a:pt x="13" y="17"/>
                      </a:cubicBezTo>
                      <a:cubicBezTo>
                        <a:pt x="13" y="17"/>
                        <a:pt x="13" y="17"/>
                        <a:pt x="13" y="17"/>
                      </a:cubicBezTo>
                      <a:cubicBezTo>
                        <a:pt x="13" y="17"/>
                        <a:pt x="13" y="17"/>
                        <a:pt x="13" y="17"/>
                      </a:cubicBezTo>
                      <a:cubicBezTo>
                        <a:pt x="13" y="16"/>
                        <a:pt x="12" y="16"/>
                        <a:pt x="12" y="16"/>
                      </a:cubicBezTo>
                      <a:cubicBezTo>
                        <a:pt x="12" y="16"/>
                        <a:pt x="12" y="16"/>
                        <a:pt x="13" y="16"/>
                      </a:cubicBezTo>
                      <a:cubicBezTo>
                        <a:pt x="13" y="15"/>
                        <a:pt x="12" y="15"/>
                        <a:pt x="12" y="15"/>
                      </a:cubicBezTo>
                      <a:cubicBezTo>
                        <a:pt x="12" y="15"/>
                        <a:pt x="12" y="15"/>
                        <a:pt x="12" y="15"/>
                      </a:cubicBezTo>
                      <a:cubicBezTo>
                        <a:pt x="11" y="15"/>
                        <a:pt x="11" y="15"/>
                        <a:pt x="11" y="15"/>
                      </a:cubicBezTo>
                      <a:cubicBezTo>
                        <a:pt x="11" y="15"/>
                        <a:pt x="11" y="15"/>
                        <a:pt x="11" y="15"/>
                      </a:cubicBezTo>
                      <a:cubicBezTo>
                        <a:pt x="11" y="15"/>
                        <a:pt x="11" y="15"/>
                        <a:pt x="11" y="15"/>
                      </a:cubicBezTo>
                      <a:cubicBezTo>
                        <a:pt x="11" y="15"/>
                        <a:pt x="10" y="14"/>
                        <a:pt x="10" y="14"/>
                      </a:cubicBezTo>
                      <a:cubicBezTo>
                        <a:pt x="10" y="14"/>
                        <a:pt x="10" y="14"/>
                        <a:pt x="9" y="13"/>
                      </a:cubicBezTo>
                      <a:cubicBezTo>
                        <a:pt x="9" y="13"/>
                        <a:pt x="9" y="13"/>
                        <a:pt x="9" y="13"/>
                      </a:cubicBezTo>
                      <a:cubicBezTo>
                        <a:pt x="9" y="14"/>
                        <a:pt x="9" y="14"/>
                        <a:pt x="9" y="14"/>
                      </a:cubicBezTo>
                      <a:cubicBezTo>
                        <a:pt x="9" y="14"/>
                        <a:pt x="9" y="14"/>
                        <a:pt x="9" y="14"/>
                      </a:cubicBezTo>
                      <a:cubicBezTo>
                        <a:pt x="8" y="13"/>
                        <a:pt x="9" y="13"/>
                        <a:pt x="9" y="13"/>
                      </a:cubicBezTo>
                      <a:cubicBezTo>
                        <a:pt x="9" y="13"/>
                        <a:pt x="9" y="13"/>
                        <a:pt x="9" y="13"/>
                      </a:cubicBezTo>
                      <a:cubicBezTo>
                        <a:pt x="9" y="13"/>
                        <a:pt x="9" y="13"/>
                        <a:pt x="9" y="13"/>
                      </a:cubicBezTo>
                      <a:cubicBezTo>
                        <a:pt x="9" y="13"/>
                        <a:pt x="8" y="12"/>
                        <a:pt x="8" y="12"/>
                      </a:cubicBezTo>
                      <a:cubicBezTo>
                        <a:pt x="8" y="12"/>
                        <a:pt x="8" y="12"/>
                        <a:pt x="8" y="12"/>
                      </a:cubicBezTo>
                      <a:cubicBezTo>
                        <a:pt x="8" y="11"/>
                        <a:pt x="8" y="11"/>
                        <a:pt x="8"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0"/>
                      </a:cubicBezTo>
                      <a:cubicBezTo>
                        <a:pt x="7" y="10"/>
                        <a:pt x="7" y="10"/>
                        <a:pt x="7" y="10"/>
                      </a:cubicBezTo>
                      <a:cubicBezTo>
                        <a:pt x="7" y="10"/>
                        <a:pt x="6" y="10"/>
                        <a:pt x="6" y="10"/>
                      </a:cubicBezTo>
                      <a:cubicBezTo>
                        <a:pt x="6" y="10"/>
                        <a:pt x="6" y="10"/>
                        <a:pt x="6" y="10"/>
                      </a:cubicBezTo>
                      <a:cubicBezTo>
                        <a:pt x="5" y="10"/>
                        <a:pt x="5" y="9"/>
                        <a:pt x="5" y="9"/>
                      </a:cubicBezTo>
                      <a:cubicBezTo>
                        <a:pt x="5" y="9"/>
                        <a:pt x="5" y="9"/>
                        <a:pt x="5" y="9"/>
                      </a:cubicBezTo>
                      <a:cubicBezTo>
                        <a:pt x="5" y="9"/>
                        <a:pt x="5" y="9"/>
                        <a:pt x="5" y="9"/>
                      </a:cubicBezTo>
                      <a:cubicBezTo>
                        <a:pt x="5" y="9"/>
                        <a:pt x="5" y="8"/>
                        <a:pt x="5" y="8"/>
                      </a:cubicBezTo>
                      <a:cubicBezTo>
                        <a:pt x="5" y="8"/>
                        <a:pt x="4" y="8"/>
                        <a:pt x="4" y="8"/>
                      </a:cubicBezTo>
                      <a:cubicBezTo>
                        <a:pt x="4" y="8"/>
                        <a:pt x="4" y="7"/>
                        <a:pt x="4" y="7"/>
                      </a:cubicBezTo>
                      <a:cubicBezTo>
                        <a:pt x="4" y="7"/>
                        <a:pt x="4" y="7"/>
                        <a:pt x="4" y="7"/>
                      </a:cubicBezTo>
                      <a:cubicBezTo>
                        <a:pt x="3" y="7"/>
                        <a:pt x="3" y="6"/>
                        <a:pt x="4" y="6"/>
                      </a:cubicBezTo>
                      <a:cubicBezTo>
                        <a:pt x="4" y="6"/>
                        <a:pt x="4" y="6"/>
                        <a:pt x="4" y="6"/>
                      </a:cubicBezTo>
                      <a:cubicBezTo>
                        <a:pt x="4" y="6"/>
                        <a:pt x="3" y="6"/>
                        <a:pt x="3" y="6"/>
                      </a:cubicBezTo>
                      <a:cubicBezTo>
                        <a:pt x="3" y="6"/>
                        <a:pt x="3" y="6"/>
                        <a:pt x="3" y="6"/>
                      </a:cubicBezTo>
                      <a:cubicBezTo>
                        <a:pt x="3" y="6"/>
                        <a:pt x="3" y="6"/>
                        <a:pt x="3" y="6"/>
                      </a:cubicBezTo>
                      <a:cubicBezTo>
                        <a:pt x="3" y="6"/>
                        <a:pt x="3" y="6"/>
                        <a:pt x="3" y="6"/>
                      </a:cubicBezTo>
                      <a:cubicBezTo>
                        <a:pt x="3" y="6"/>
                        <a:pt x="3" y="6"/>
                        <a:pt x="2" y="6"/>
                      </a:cubicBezTo>
                      <a:cubicBezTo>
                        <a:pt x="2" y="5"/>
                        <a:pt x="2" y="5"/>
                        <a:pt x="3" y="5"/>
                      </a:cubicBezTo>
                      <a:cubicBezTo>
                        <a:pt x="3" y="5"/>
                        <a:pt x="3" y="5"/>
                        <a:pt x="3" y="5"/>
                      </a:cubicBezTo>
                      <a:cubicBezTo>
                        <a:pt x="3" y="5"/>
                        <a:pt x="3" y="5"/>
                        <a:pt x="3" y="5"/>
                      </a:cubicBezTo>
                      <a:cubicBezTo>
                        <a:pt x="3" y="5"/>
                        <a:pt x="3" y="5"/>
                        <a:pt x="3" y="5"/>
                      </a:cubicBezTo>
                      <a:cubicBezTo>
                        <a:pt x="3" y="5"/>
                        <a:pt x="3" y="5"/>
                        <a:pt x="3" y="4"/>
                      </a:cubicBezTo>
                      <a:cubicBezTo>
                        <a:pt x="3" y="4"/>
                        <a:pt x="2" y="4"/>
                        <a:pt x="3" y="4"/>
                      </a:cubicBezTo>
                      <a:cubicBezTo>
                        <a:pt x="3" y="4"/>
                        <a:pt x="3" y="4"/>
                        <a:pt x="3" y="4"/>
                      </a:cubicBezTo>
                      <a:cubicBezTo>
                        <a:pt x="3" y="5"/>
                        <a:pt x="3" y="5"/>
                        <a:pt x="3" y="5"/>
                      </a:cubicBezTo>
                      <a:cubicBezTo>
                        <a:pt x="3" y="5"/>
                        <a:pt x="3" y="5"/>
                        <a:pt x="3" y="5"/>
                      </a:cubicBezTo>
                      <a:cubicBezTo>
                        <a:pt x="3" y="5"/>
                        <a:pt x="3" y="5"/>
                        <a:pt x="4" y="5"/>
                      </a:cubicBezTo>
                      <a:cubicBezTo>
                        <a:pt x="4" y="5"/>
                        <a:pt x="4" y="5"/>
                        <a:pt x="4" y="5"/>
                      </a:cubicBezTo>
                      <a:cubicBezTo>
                        <a:pt x="4" y="6"/>
                        <a:pt x="4" y="6"/>
                        <a:pt x="5" y="6"/>
                      </a:cubicBezTo>
                      <a:cubicBezTo>
                        <a:pt x="5" y="6"/>
                        <a:pt x="5" y="6"/>
                        <a:pt x="5" y="6"/>
                      </a:cubicBezTo>
                      <a:cubicBezTo>
                        <a:pt x="5" y="6"/>
                        <a:pt x="4" y="5"/>
                        <a:pt x="5" y="5"/>
                      </a:cubicBezTo>
                      <a:cubicBezTo>
                        <a:pt x="5" y="5"/>
                        <a:pt x="5" y="5"/>
                        <a:pt x="5" y="5"/>
                      </a:cubicBezTo>
                      <a:cubicBezTo>
                        <a:pt x="5" y="5"/>
                        <a:pt x="5" y="6"/>
                        <a:pt x="5" y="6"/>
                      </a:cubicBezTo>
                      <a:cubicBezTo>
                        <a:pt x="6" y="6"/>
                        <a:pt x="6" y="6"/>
                        <a:pt x="6" y="6"/>
                      </a:cubicBezTo>
                      <a:cubicBezTo>
                        <a:pt x="6" y="6"/>
                        <a:pt x="7" y="7"/>
                        <a:pt x="7" y="7"/>
                      </a:cubicBezTo>
                      <a:cubicBezTo>
                        <a:pt x="7" y="7"/>
                        <a:pt x="8" y="7"/>
                        <a:pt x="8" y="8"/>
                      </a:cubicBezTo>
                      <a:cubicBezTo>
                        <a:pt x="8" y="8"/>
                        <a:pt x="8" y="8"/>
                        <a:pt x="8" y="8"/>
                      </a:cubicBezTo>
                      <a:cubicBezTo>
                        <a:pt x="9" y="8"/>
                        <a:pt x="9" y="9"/>
                        <a:pt x="10" y="9"/>
                      </a:cubicBezTo>
                      <a:cubicBezTo>
                        <a:pt x="10" y="9"/>
                        <a:pt x="10" y="9"/>
                        <a:pt x="10" y="9"/>
                      </a:cubicBezTo>
                      <a:cubicBezTo>
                        <a:pt x="11" y="9"/>
                        <a:pt x="11" y="9"/>
                        <a:pt x="11" y="10"/>
                      </a:cubicBezTo>
                      <a:cubicBezTo>
                        <a:pt x="11" y="10"/>
                        <a:pt x="11" y="10"/>
                        <a:pt x="12" y="10"/>
                      </a:cubicBezTo>
                      <a:cubicBezTo>
                        <a:pt x="12" y="10"/>
                        <a:pt x="12" y="10"/>
                        <a:pt x="12" y="11"/>
                      </a:cubicBezTo>
                      <a:cubicBezTo>
                        <a:pt x="12" y="11"/>
                        <a:pt x="12" y="11"/>
                        <a:pt x="12" y="12"/>
                      </a:cubicBezTo>
                      <a:cubicBezTo>
                        <a:pt x="12" y="12"/>
                        <a:pt x="13" y="12"/>
                        <a:pt x="13" y="12"/>
                      </a:cubicBezTo>
                      <a:cubicBezTo>
                        <a:pt x="13" y="12"/>
                        <a:pt x="13" y="12"/>
                        <a:pt x="13" y="12"/>
                      </a:cubicBezTo>
                      <a:cubicBezTo>
                        <a:pt x="14" y="12"/>
                        <a:pt x="13" y="12"/>
                        <a:pt x="13" y="12"/>
                      </a:cubicBezTo>
                      <a:cubicBezTo>
                        <a:pt x="13" y="13"/>
                        <a:pt x="13" y="13"/>
                        <a:pt x="13" y="13"/>
                      </a:cubicBezTo>
                      <a:cubicBezTo>
                        <a:pt x="13" y="13"/>
                        <a:pt x="14" y="13"/>
                        <a:pt x="14" y="13"/>
                      </a:cubicBezTo>
                      <a:cubicBezTo>
                        <a:pt x="14" y="13"/>
                        <a:pt x="14" y="13"/>
                        <a:pt x="14" y="13"/>
                      </a:cubicBezTo>
                      <a:cubicBezTo>
                        <a:pt x="15" y="13"/>
                        <a:pt x="15" y="13"/>
                        <a:pt x="15" y="14"/>
                      </a:cubicBezTo>
                      <a:cubicBezTo>
                        <a:pt x="15" y="14"/>
                        <a:pt x="15" y="14"/>
                        <a:pt x="15" y="14"/>
                      </a:cubicBezTo>
                      <a:cubicBezTo>
                        <a:pt x="16" y="14"/>
                        <a:pt x="16" y="14"/>
                        <a:pt x="16" y="14"/>
                      </a:cubicBezTo>
                      <a:cubicBezTo>
                        <a:pt x="16" y="14"/>
                        <a:pt x="16" y="15"/>
                        <a:pt x="16" y="15"/>
                      </a:cubicBezTo>
                      <a:cubicBezTo>
                        <a:pt x="16" y="14"/>
                        <a:pt x="16" y="14"/>
                        <a:pt x="16" y="14"/>
                      </a:cubicBezTo>
                      <a:cubicBezTo>
                        <a:pt x="16" y="14"/>
                        <a:pt x="16" y="14"/>
                        <a:pt x="16" y="14"/>
                      </a:cubicBezTo>
                      <a:cubicBezTo>
                        <a:pt x="16" y="14"/>
                        <a:pt x="16" y="14"/>
                        <a:pt x="16" y="14"/>
                      </a:cubicBezTo>
                      <a:cubicBezTo>
                        <a:pt x="16" y="14"/>
                        <a:pt x="17" y="14"/>
                        <a:pt x="17" y="15"/>
                      </a:cubicBezTo>
                      <a:cubicBezTo>
                        <a:pt x="17" y="15"/>
                        <a:pt x="17" y="15"/>
                        <a:pt x="17" y="15"/>
                      </a:cubicBezTo>
                      <a:cubicBezTo>
                        <a:pt x="17" y="15"/>
                        <a:pt x="17" y="15"/>
                        <a:pt x="17" y="15"/>
                      </a:cubicBezTo>
                      <a:cubicBezTo>
                        <a:pt x="18" y="15"/>
                        <a:pt x="18" y="15"/>
                        <a:pt x="18" y="15"/>
                      </a:cubicBezTo>
                      <a:cubicBezTo>
                        <a:pt x="18" y="15"/>
                        <a:pt x="18" y="16"/>
                        <a:pt x="18" y="16"/>
                      </a:cubicBezTo>
                      <a:cubicBezTo>
                        <a:pt x="18" y="16"/>
                        <a:pt x="18" y="16"/>
                        <a:pt x="18" y="16"/>
                      </a:cubicBezTo>
                      <a:cubicBezTo>
                        <a:pt x="18" y="16"/>
                        <a:pt x="18" y="16"/>
                        <a:pt x="18" y="16"/>
                      </a:cubicBezTo>
                      <a:cubicBezTo>
                        <a:pt x="18" y="16"/>
                        <a:pt x="19" y="16"/>
                        <a:pt x="19" y="16"/>
                      </a:cubicBezTo>
                      <a:cubicBezTo>
                        <a:pt x="19" y="17"/>
                        <a:pt x="20" y="17"/>
                        <a:pt x="20" y="17"/>
                      </a:cubicBezTo>
                      <a:cubicBezTo>
                        <a:pt x="20" y="18"/>
                        <a:pt x="20" y="18"/>
                        <a:pt x="20" y="18"/>
                      </a:cubicBezTo>
                      <a:cubicBezTo>
                        <a:pt x="20" y="18"/>
                        <a:pt x="21" y="18"/>
                        <a:pt x="21" y="18"/>
                      </a:cubicBezTo>
                      <a:cubicBezTo>
                        <a:pt x="21" y="18"/>
                        <a:pt x="21" y="18"/>
                        <a:pt x="21" y="18"/>
                      </a:cubicBezTo>
                      <a:cubicBezTo>
                        <a:pt x="21" y="18"/>
                        <a:pt x="21" y="18"/>
                        <a:pt x="22" y="18"/>
                      </a:cubicBezTo>
                      <a:cubicBezTo>
                        <a:pt x="22" y="18"/>
                        <a:pt x="22" y="19"/>
                        <a:pt x="23" y="19"/>
                      </a:cubicBezTo>
                      <a:cubicBezTo>
                        <a:pt x="23" y="19"/>
                        <a:pt x="23" y="19"/>
                        <a:pt x="23" y="19"/>
                      </a:cubicBezTo>
                      <a:cubicBezTo>
                        <a:pt x="23" y="19"/>
                        <a:pt x="23" y="19"/>
                        <a:pt x="23" y="19"/>
                      </a:cubicBezTo>
                      <a:cubicBezTo>
                        <a:pt x="23" y="20"/>
                        <a:pt x="23" y="20"/>
                        <a:pt x="23" y="20"/>
                      </a:cubicBezTo>
                      <a:cubicBezTo>
                        <a:pt x="23" y="20"/>
                        <a:pt x="23" y="20"/>
                        <a:pt x="23" y="21"/>
                      </a:cubicBezTo>
                      <a:close/>
                      <a:moveTo>
                        <a:pt x="1" y="4"/>
                      </a:moveTo>
                      <a:cubicBezTo>
                        <a:pt x="1" y="4"/>
                        <a:pt x="1" y="4"/>
                        <a:pt x="1" y="4"/>
                      </a:cubicBezTo>
                      <a:cubicBezTo>
                        <a:pt x="1" y="4"/>
                        <a:pt x="1" y="4"/>
                        <a:pt x="1" y="4"/>
                      </a:cubicBezTo>
                      <a:cubicBezTo>
                        <a:pt x="1" y="4"/>
                        <a:pt x="1" y="4"/>
                        <a:pt x="1" y="4"/>
                      </a:cubicBezTo>
                      <a:cubicBezTo>
                        <a:pt x="1" y="4"/>
                        <a:pt x="1" y="4"/>
                        <a:pt x="1" y="4"/>
                      </a:cubicBezTo>
                      <a:close/>
                      <a:moveTo>
                        <a:pt x="0" y="1"/>
                      </a:moveTo>
                      <a:cubicBezTo>
                        <a:pt x="0" y="0"/>
                        <a:pt x="0" y="1"/>
                        <a:pt x="0" y="1"/>
                      </a:cubicBezTo>
                      <a:cubicBezTo>
                        <a:pt x="0" y="1"/>
                        <a:pt x="0" y="1"/>
                        <a:pt x="0" y="1"/>
                      </a:cubicBezTo>
                      <a:cubicBezTo>
                        <a:pt x="0" y="1"/>
                        <a:pt x="0" y="1"/>
                        <a:pt x="0" y="1"/>
                      </a:cubicBezTo>
                      <a:cubicBezTo>
                        <a:pt x="0" y="1"/>
                        <a:pt x="0" y="1"/>
                        <a:pt x="0" y="1"/>
                      </a:cubicBezTo>
                      <a:close/>
                      <a:moveTo>
                        <a:pt x="31" y="14"/>
                      </a:moveTo>
                      <a:cubicBezTo>
                        <a:pt x="30" y="14"/>
                        <a:pt x="30" y="14"/>
                        <a:pt x="30" y="14"/>
                      </a:cubicBezTo>
                      <a:cubicBezTo>
                        <a:pt x="30" y="14"/>
                        <a:pt x="29" y="14"/>
                        <a:pt x="30" y="14"/>
                      </a:cubicBezTo>
                      <a:cubicBezTo>
                        <a:pt x="30" y="14"/>
                        <a:pt x="29" y="14"/>
                        <a:pt x="29" y="14"/>
                      </a:cubicBezTo>
                      <a:cubicBezTo>
                        <a:pt x="29" y="14"/>
                        <a:pt x="29" y="14"/>
                        <a:pt x="29" y="14"/>
                      </a:cubicBezTo>
                      <a:cubicBezTo>
                        <a:pt x="29" y="14"/>
                        <a:pt x="28" y="14"/>
                        <a:pt x="28" y="14"/>
                      </a:cubicBezTo>
                      <a:cubicBezTo>
                        <a:pt x="29" y="14"/>
                        <a:pt x="29" y="15"/>
                        <a:pt x="29" y="15"/>
                      </a:cubicBezTo>
                      <a:cubicBezTo>
                        <a:pt x="29" y="15"/>
                        <a:pt x="29" y="15"/>
                        <a:pt x="29" y="15"/>
                      </a:cubicBezTo>
                      <a:cubicBezTo>
                        <a:pt x="29" y="15"/>
                        <a:pt x="29" y="15"/>
                        <a:pt x="29" y="15"/>
                      </a:cubicBezTo>
                      <a:cubicBezTo>
                        <a:pt x="29" y="16"/>
                        <a:pt x="30" y="16"/>
                        <a:pt x="30" y="16"/>
                      </a:cubicBezTo>
                      <a:cubicBezTo>
                        <a:pt x="30" y="16"/>
                        <a:pt x="30" y="16"/>
                        <a:pt x="30" y="16"/>
                      </a:cubicBezTo>
                      <a:cubicBezTo>
                        <a:pt x="31" y="16"/>
                        <a:pt x="31" y="15"/>
                        <a:pt x="31" y="15"/>
                      </a:cubicBezTo>
                      <a:cubicBezTo>
                        <a:pt x="31" y="15"/>
                        <a:pt x="31" y="15"/>
                        <a:pt x="30" y="15"/>
                      </a:cubicBezTo>
                      <a:cubicBezTo>
                        <a:pt x="31" y="15"/>
                        <a:pt x="30" y="15"/>
                        <a:pt x="31" y="15"/>
                      </a:cubicBezTo>
                      <a:cubicBezTo>
                        <a:pt x="31" y="14"/>
                        <a:pt x="31" y="14"/>
                        <a:pt x="31" y="14"/>
                      </a:cubicBezTo>
                      <a:close/>
                      <a:moveTo>
                        <a:pt x="20" y="7"/>
                      </a:moveTo>
                      <a:cubicBezTo>
                        <a:pt x="21" y="7"/>
                        <a:pt x="21" y="7"/>
                        <a:pt x="20" y="7"/>
                      </a:cubicBezTo>
                      <a:cubicBezTo>
                        <a:pt x="20" y="7"/>
                        <a:pt x="20" y="7"/>
                        <a:pt x="20" y="7"/>
                      </a:cubicBezTo>
                      <a:cubicBezTo>
                        <a:pt x="20" y="6"/>
                        <a:pt x="20" y="6"/>
                        <a:pt x="20" y="7"/>
                      </a:cubicBezTo>
                      <a:cubicBezTo>
                        <a:pt x="20" y="7"/>
                        <a:pt x="20" y="7"/>
                        <a:pt x="20" y="7"/>
                      </a:cubicBezTo>
                      <a:cubicBezTo>
                        <a:pt x="20" y="7"/>
                        <a:pt x="20" y="7"/>
                        <a:pt x="20" y="7"/>
                      </a:cubicBezTo>
                      <a:cubicBezTo>
                        <a:pt x="20" y="7"/>
                        <a:pt x="20" y="7"/>
                        <a:pt x="20" y="7"/>
                      </a:cubicBezTo>
                      <a:cubicBezTo>
                        <a:pt x="20" y="7"/>
                        <a:pt x="20" y="7"/>
                        <a:pt x="20" y="7"/>
                      </a:cubicBezTo>
                      <a:close/>
                      <a:moveTo>
                        <a:pt x="16" y="18"/>
                      </a:moveTo>
                      <a:cubicBezTo>
                        <a:pt x="16" y="18"/>
                        <a:pt x="16" y="18"/>
                        <a:pt x="16" y="18"/>
                      </a:cubicBezTo>
                      <a:cubicBezTo>
                        <a:pt x="16" y="18"/>
                        <a:pt x="16" y="18"/>
                        <a:pt x="16" y="18"/>
                      </a:cubicBezTo>
                      <a:cubicBezTo>
                        <a:pt x="16" y="18"/>
                        <a:pt x="16" y="18"/>
                        <a:pt x="16" y="18"/>
                      </a:cubicBezTo>
                      <a:cubicBezTo>
                        <a:pt x="16" y="18"/>
                        <a:pt x="16" y="18"/>
                        <a:pt x="16" y="18"/>
                      </a:cubicBezTo>
                      <a:close/>
                      <a:moveTo>
                        <a:pt x="16" y="19"/>
                      </a:moveTo>
                      <a:cubicBezTo>
                        <a:pt x="16" y="19"/>
                        <a:pt x="16" y="19"/>
                        <a:pt x="16" y="19"/>
                      </a:cubicBezTo>
                      <a:cubicBezTo>
                        <a:pt x="16" y="19"/>
                        <a:pt x="16" y="19"/>
                        <a:pt x="16" y="19"/>
                      </a:cubicBezTo>
                      <a:cubicBezTo>
                        <a:pt x="16" y="19"/>
                        <a:pt x="16" y="19"/>
                        <a:pt x="16" y="19"/>
                      </a:cubicBezTo>
                      <a:cubicBezTo>
                        <a:pt x="16" y="19"/>
                        <a:pt x="16" y="19"/>
                        <a:pt x="16" y="19"/>
                      </a:cubicBezTo>
                      <a:close/>
                      <a:moveTo>
                        <a:pt x="16" y="18"/>
                      </a:moveTo>
                      <a:cubicBezTo>
                        <a:pt x="16" y="18"/>
                        <a:pt x="16" y="18"/>
                        <a:pt x="16" y="18"/>
                      </a:cubicBezTo>
                      <a:cubicBezTo>
                        <a:pt x="16" y="18"/>
                        <a:pt x="16" y="18"/>
                        <a:pt x="16" y="18"/>
                      </a:cubicBezTo>
                      <a:cubicBezTo>
                        <a:pt x="16" y="18"/>
                        <a:pt x="16" y="18"/>
                        <a:pt x="16" y="18"/>
                      </a:cubicBezTo>
                      <a:cubicBezTo>
                        <a:pt x="16" y="18"/>
                        <a:pt x="16" y="18"/>
                        <a:pt x="16" y="1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736">
                  <a:extLst>
                    <a:ext uri="{FF2B5EF4-FFF2-40B4-BE49-F238E27FC236}">
                      <a16:creationId xmlns:a16="http://schemas.microsoft.com/office/drawing/2014/main" id="{B3415893-10A0-413B-9EE8-482A205D8C06}"/>
                    </a:ext>
                  </a:extLst>
                </p:cNvPr>
                <p:cNvSpPr>
                  <a:spLocks noEditPoints="1"/>
                </p:cNvSpPr>
                <p:nvPr/>
              </p:nvSpPr>
              <p:spPr bwMode="auto">
                <a:xfrm>
                  <a:off x="10374313" y="5362575"/>
                  <a:ext cx="128587" cy="92075"/>
                </a:xfrm>
                <a:custGeom>
                  <a:avLst/>
                  <a:gdLst>
                    <a:gd name="T0" fmla="*/ 9 w 31"/>
                    <a:gd name="T1" fmla="*/ 20 h 22"/>
                    <a:gd name="T2" fmla="*/ 7 w 31"/>
                    <a:gd name="T3" fmla="*/ 21 h 22"/>
                    <a:gd name="T4" fmla="*/ 9 w 31"/>
                    <a:gd name="T5" fmla="*/ 20 h 22"/>
                    <a:gd name="T6" fmla="*/ 11 w 31"/>
                    <a:gd name="T7" fmla="*/ 14 h 22"/>
                    <a:gd name="T8" fmla="*/ 9 w 31"/>
                    <a:gd name="T9" fmla="*/ 14 h 22"/>
                    <a:gd name="T10" fmla="*/ 6 w 31"/>
                    <a:gd name="T11" fmla="*/ 15 h 22"/>
                    <a:gd name="T12" fmla="*/ 2 w 31"/>
                    <a:gd name="T13" fmla="*/ 13 h 22"/>
                    <a:gd name="T14" fmla="*/ 3 w 31"/>
                    <a:gd name="T15" fmla="*/ 11 h 22"/>
                    <a:gd name="T16" fmla="*/ 5 w 31"/>
                    <a:gd name="T17" fmla="*/ 9 h 22"/>
                    <a:gd name="T18" fmla="*/ 7 w 31"/>
                    <a:gd name="T19" fmla="*/ 9 h 22"/>
                    <a:gd name="T20" fmla="*/ 9 w 31"/>
                    <a:gd name="T21" fmla="*/ 9 h 22"/>
                    <a:gd name="T22" fmla="*/ 11 w 31"/>
                    <a:gd name="T23" fmla="*/ 12 h 22"/>
                    <a:gd name="T24" fmla="*/ 15 w 31"/>
                    <a:gd name="T25" fmla="*/ 13 h 22"/>
                    <a:gd name="T26" fmla="*/ 18 w 31"/>
                    <a:gd name="T27" fmla="*/ 4 h 22"/>
                    <a:gd name="T28" fmla="*/ 16 w 31"/>
                    <a:gd name="T29" fmla="*/ 4 h 22"/>
                    <a:gd name="T30" fmla="*/ 14 w 31"/>
                    <a:gd name="T31" fmla="*/ 6 h 22"/>
                    <a:gd name="T32" fmla="*/ 12 w 31"/>
                    <a:gd name="T33" fmla="*/ 6 h 22"/>
                    <a:gd name="T34" fmla="*/ 11 w 31"/>
                    <a:gd name="T35" fmla="*/ 4 h 22"/>
                    <a:gd name="T36" fmla="*/ 12 w 31"/>
                    <a:gd name="T37" fmla="*/ 3 h 22"/>
                    <a:gd name="T38" fmla="*/ 14 w 31"/>
                    <a:gd name="T39" fmla="*/ 2 h 22"/>
                    <a:gd name="T40" fmla="*/ 17 w 31"/>
                    <a:gd name="T41" fmla="*/ 1 h 22"/>
                    <a:gd name="T42" fmla="*/ 18 w 31"/>
                    <a:gd name="T43" fmla="*/ 1 h 22"/>
                    <a:gd name="T44" fmla="*/ 19 w 31"/>
                    <a:gd name="T45" fmla="*/ 0 h 22"/>
                    <a:gd name="T46" fmla="*/ 19 w 31"/>
                    <a:gd name="T47" fmla="*/ 1 h 22"/>
                    <a:gd name="T48" fmla="*/ 17 w 31"/>
                    <a:gd name="T49" fmla="*/ 4 h 22"/>
                    <a:gd name="T50" fmla="*/ 20 w 31"/>
                    <a:gd name="T51" fmla="*/ 2 h 22"/>
                    <a:gd name="T52" fmla="*/ 20 w 31"/>
                    <a:gd name="T53" fmla="*/ 4 h 22"/>
                    <a:gd name="T54" fmla="*/ 27 w 31"/>
                    <a:gd name="T55" fmla="*/ 7 h 22"/>
                    <a:gd name="T56" fmla="*/ 21 w 31"/>
                    <a:gd name="T57" fmla="*/ 2 h 22"/>
                    <a:gd name="T58" fmla="*/ 19 w 31"/>
                    <a:gd name="T59" fmla="*/ 17 h 22"/>
                    <a:gd name="T60" fmla="*/ 22 w 31"/>
                    <a:gd name="T61" fmla="*/ 4 h 22"/>
                    <a:gd name="T62" fmla="*/ 8 w 31"/>
                    <a:gd name="T63" fmla="*/ 16 h 22"/>
                    <a:gd name="T64" fmla="*/ 22 w 31"/>
                    <a:gd name="T65" fmla="*/ 5 h 22"/>
                    <a:gd name="T66" fmla="*/ 2 w 31"/>
                    <a:gd name="T67" fmla="*/ 7 h 22"/>
                    <a:gd name="T68" fmla="*/ 25 w 31"/>
                    <a:gd name="T69" fmla="*/ 11 h 22"/>
                    <a:gd name="T70" fmla="*/ 3 w 31"/>
                    <a:gd name="T71" fmla="*/ 5 h 22"/>
                    <a:gd name="T72" fmla="*/ 10 w 31"/>
                    <a:gd name="T73" fmla="*/ 20 h 22"/>
                    <a:gd name="T74" fmla="*/ 1 w 31"/>
                    <a:gd name="T75" fmla="*/ 11 h 22"/>
                    <a:gd name="T76" fmla="*/ 26 w 31"/>
                    <a:gd name="T77" fmla="*/ 9 h 22"/>
                    <a:gd name="T78" fmla="*/ 17 w 31"/>
                    <a:gd name="T79" fmla="*/ 12 h 22"/>
                    <a:gd name="T80" fmla="*/ 27 w 31"/>
                    <a:gd name="T81" fmla="*/ 13 h 22"/>
                    <a:gd name="T82" fmla="*/ 28 w 31"/>
                    <a:gd name="T83" fmla="*/ 11 h 22"/>
                    <a:gd name="T84" fmla="*/ 12 w 31"/>
                    <a:gd name="T85" fmla="*/ 3 h 22"/>
                    <a:gd name="T86" fmla="*/ 14 w 31"/>
                    <a:gd name="T87" fmla="*/ 10 h 22"/>
                    <a:gd name="T88" fmla="*/ 1 w 31"/>
                    <a:gd name="T89" fmla="*/ 11 h 22"/>
                    <a:gd name="T90" fmla="*/ 16 w 31"/>
                    <a:gd name="T91" fmla="*/ 1 h 22"/>
                    <a:gd name="T92" fmla="*/ 3 w 31"/>
                    <a:gd name="T93" fmla="*/ 6 h 22"/>
                    <a:gd name="T94" fmla="*/ 1 w 31"/>
                    <a:gd name="T95" fmla="*/ 8 h 22"/>
                    <a:gd name="T96" fmla="*/ 12 w 31"/>
                    <a:gd name="T97" fmla="*/ 3 h 22"/>
                    <a:gd name="T98" fmla="*/ 0 w 31"/>
                    <a:gd name="T99" fmla="*/ 7 h 22"/>
                    <a:gd name="T100" fmla="*/ 4 w 31"/>
                    <a:gd name="T101" fmla="*/ 9 h 22"/>
                    <a:gd name="T102" fmla="*/ 13 w 31"/>
                    <a:gd name="T103" fmla="*/ 2 h 22"/>
                    <a:gd name="T104" fmla="*/ 12 w 31"/>
                    <a:gd name="T105" fmla="*/ 10 h 22"/>
                    <a:gd name="T106" fmla="*/ 28 w 31"/>
                    <a:gd name="T107" fmla="*/ 7 h 22"/>
                    <a:gd name="T108" fmla="*/ 31 w 31"/>
                    <a:gd name="T109" fmla="*/ 20 h 22"/>
                    <a:gd name="T110" fmla="*/ 12 w 31"/>
                    <a:gd name="T111" fmla="*/ 11 h 22"/>
                    <a:gd name="T112" fmla="*/ 15 w 31"/>
                    <a:gd name="T113" fmla="*/ 2 h 22"/>
                    <a:gd name="T114" fmla="*/ 2 w 31"/>
                    <a:gd name="T115" fmla="*/ 7 h 22"/>
                    <a:gd name="T116" fmla="*/ 23 w 31"/>
                    <a:gd name="T117" fmla="*/ 2 h 22"/>
                    <a:gd name="T118" fmla="*/ 9 w 31"/>
                    <a:gd name="T119" fmla="*/ 14 h 22"/>
                    <a:gd name="T120" fmla="*/ 1 w 31"/>
                    <a:gd name="T12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 h="22">
                      <a:moveTo>
                        <a:pt x="10" y="20"/>
                      </a:move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9" y="21"/>
                      </a:cubicBezTo>
                      <a:cubicBezTo>
                        <a:pt x="9" y="21"/>
                        <a:pt x="9" y="21"/>
                        <a:pt x="9" y="20"/>
                      </a:cubicBezTo>
                      <a:cubicBezTo>
                        <a:pt x="9" y="20"/>
                        <a:pt x="9" y="20"/>
                        <a:pt x="9" y="20"/>
                      </a:cubicBezTo>
                      <a:cubicBezTo>
                        <a:pt x="9" y="21"/>
                        <a:pt x="9" y="21"/>
                        <a:pt x="9" y="21"/>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8" y="20"/>
                        <a:pt x="9" y="20"/>
                        <a:pt x="9" y="20"/>
                      </a:cubicBezTo>
                      <a:cubicBezTo>
                        <a:pt x="9" y="20"/>
                        <a:pt x="8" y="20"/>
                        <a:pt x="8" y="20"/>
                      </a:cubicBezTo>
                      <a:cubicBezTo>
                        <a:pt x="8" y="20"/>
                        <a:pt x="8" y="21"/>
                        <a:pt x="8" y="20"/>
                      </a:cubicBezTo>
                      <a:cubicBezTo>
                        <a:pt x="8" y="20"/>
                        <a:pt x="8" y="20"/>
                        <a:pt x="8" y="20"/>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1"/>
                        <a:pt x="8" y="21"/>
                        <a:pt x="8" y="21"/>
                      </a:cubicBezTo>
                      <a:cubicBezTo>
                        <a:pt x="8" y="20"/>
                        <a:pt x="8" y="20"/>
                        <a:pt x="8" y="20"/>
                      </a:cubicBezTo>
                      <a:cubicBezTo>
                        <a:pt x="8" y="21"/>
                        <a:pt x="8" y="20"/>
                        <a:pt x="8" y="20"/>
                      </a:cubicBezTo>
                      <a:cubicBezTo>
                        <a:pt x="8" y="20"/>
                        <a:pt x="8" y="20"/>
                        <a:pt x="8" y="20"/>
                      </a:cubicBezTo>
                      <a:cubicBezTo>
                        <a:pt x="8" y="20"/>
                        <a:pt x="8" y="20"/>
                        <a:pt x="8" y="20"/>
                      </a:cubicBezTo>
                      <a:cubicBezTo>
                        <a:pt x="8" y="20"/>
                        <a:pt x="8" y="20"/>
                        <a:pt x="8" y="20"/>
                      </a:cubicBezTo>
                      <a:cubicBezTo>
                        <a:pt x="8"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lose/>
                      <a:moveTo>
                        <a:pt x="12" y="13"/>
                      </a:moveTo>
                      <a:cubicBezTo>
                        <a:pt x="11" y="13"/>
                        <a:pt x="11" y="13"/>
                        <a:pt x="12" y="13"/>
                      </a:cubicBezTo>
                      <a:cubicBezTo>
                        <a:pt x="12" y="13"/>
                        <a:pt x="12" y="13"/>
                        <a:pt x="12" y="13"/>
                      </a:cubicBezTo>
                      <a:cubicBezTo>
                        <a:pt x="11" y="13"/>
                        <a:pt x="11" y="13"/>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8" y="14"/>
                        <a:pt x="8" y="14"/>
                      </a:cubicBezTo>
                      <a:cubicBezTo>
                        <a:pt x="8" y="14"/>
                        <a:pt x="8" y="14"/>
                        <a:pt x="8" y="14"/>
                      </a:cubicBezTo>
                      <a:cubicBezTo>
                        <a:pt x="8" y="14"/>
                        <a:pt x="8" y="15"/>
                        <a:pt x="8" y="15"/>
                      </a:cubicBezTo>
                      <a:cubicBezTo>
                        <a:pt x="8" y="15"/>
                        <a:pt x="8" y="15"/>
                        <a:pt x="8" y="15"/>
                      </a:cubicBezTo>
                      <a:cubicBezTo>
                        <a:pt x="8" y="15"/>
                        <a:pt x="8" y="15"/>
                        <a:pt x="8" y="15"/>
                      </a:cubicBezTo>
                      <a:cubicBezTo>
                        <a:pt x="8" y="15"/>
                        <a:pt x="8" y="15"/>
                        <a:pt x="8"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5" y="15"/>
                      </a:cubicBezTo>
                      <a:cubicBezTo>
                        <a:pt x="5" y="15"/>
                        <a:pt x="5" y="15"/>
                        <a:pt x="5" y="15"/>
                      </a:cubicBezTo>
                      <a:cubicBezTo>
                        <a:pt x="5" y="15"/>
                        <a:pt x="5" y="15"/>
                        <a:pt x="5" y="15"/>
                      </a:cubicBezTo>
                      <a:cubicBezTo>
                        <a:pt x="5" y="15"/>
                        <a:pt x="5" y="15"/>
                        <a:pt x="5" y="14"/>
                      </a:cubicBezTo>
                      <a:cubicBezTo>
                        <a:pt x="5" y="14"/>
                        <a:pt x="5" y="14"/>
                        <a:pt x="5" y="14"/>
                      </a:cubicBezTo>
                      <a:cubicBezTo>
                        <a:pt x="5" y="14"/>
                        <a:pt x="5" y="15"/>
                        <a:pt x="5" y="14"/>
                      </a:cubicBezTo>
                      <a:cubicBezTo>
                        <a:pt x="5" y="14"/>
                        <a:pt x="5" y="14"/>
                        <a:pt x="5" y="14"/>
                      </a:cubicBezTo>
                      <a:cubicBezTo>
                        <a:pt x="5" y="14"/>
                        <a:pt x="4" y="14"/>
                        <a:pt x="4" y="14"/>
                      </a:cubicBezTo>
                      <a:cubicBezTo>
                        <a:pt x="4" y="14"/>
                        <a:pt x="4" y="14"/>
                        <a:pt x="4" y="14"/>
                      </a:cubicBezTo>
                      <a:cubicBezTo>
                        <a:pt x="4" y="14"/>
                        <a:pt x="4" y="14"/>
                        <a:pt x="4" y="14"/>
                      </a:cubicBezTo>
                      <a:cubicBezTo>
                        <a:pt x="4" y="14"/>
                        <a:pt x="4" y="14"/>
                        <a:pt x="4" y="14"/>
                      </a:cubicBezTo>
                      <a:cubicBezTo>
                        <a:pt x="4" y="14"/>
                        <a:pt x="4"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2" y="14"/>
                        <a:pt x="2" y="14"/>
                      </a:cubicBezTo>
                      <a:cubicBezTo>
                        <a:pt x="2" y="14"/>
                        <a:pt x="2" y="14"/>
                        <a:pt x="2" y="14"/>
                      </a:cubicBezTo>
                      <a:cubicBezTo>
                        <a:pt x="2" y="14"/>
                        <a:pt x="2" y="14"/>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3" y="12"/>
                        <a:pt x="3" y="12"/>
                      </a:cubicBezTo>
                      <a:cubicBezTo>
                        <a:pt x="3" y="12"/>
                        <a:pt x="3" y="12"/>
                        <a:pt x="3" y="12"/>
                      </a:cubicBezTo>
                      <a:cubicBezTo>
                        <a:pt x="3" y="12"/>
                        <a:pt x="3" y="12"/>
                        <a:pt x="3" y="12"/>
                      </a:cubicBezTo>
                      <a:cubicBezTo>
                        <a:pt x="3" y="12"/>
                        <a:pt x="3" y="12"/>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0"/>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9"/>
                      </a:cubicBezTo>
                      <a:cubicBezTo>
                        <a:pt x="4" y="9"/>
                        <a:pt x="4" y="9"/>
                        <a:pt x="4" y="9"/>
                      </a:cubicBezTo>
                      <a:cubicBezTo>
                        <a:pt x="4" y="9"/>
                        <a:pt x="4" y="9"/>
                        <a:pt x="4" y="9"/>
                      </a:cubicBezTo>
                      <a:cubicBezTo>
                        <a:pt x="4" y="9"/>
                        <a:pt x="4" y="9"/>
                        <a:pt x="4" y="9"/>
                      </a:cubicBezTo>
                      <a:cubicBezTo>
                        <a:pt x="4" y="9"/>
                        <a:pt x="4"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8"/>
                        <a:pt x="7" y="8"/>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10"/>
                        <a:pt x="9" y="10"/>
                      </a:cubicBezTo>
                      <a:cubicBezTo>
                        <a:pt x="9" y="10"/>
                        <a:pt x="10"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3"/>
                        <a:pt x="12" y="13"/>
                      </a:cubicBezTo>
                      <a:close/>
                      <a:moveTo>
                        <a:pt x="16" y="13"/>
                      </a:moveTo>
                      <a:cubicBezTo>
                        <a:pt x="16" y="13"/>
                        <a:pt x="16" y="13"/>
                        <a:pt x="16" y="13"/>
                      </a:cubicBezTo>
                      <a:cubicBezTo>
                        <a:pt x="16" y="13"/>
                        <a:pt x="16" y="13"/>
                        <a:pt x="16" y="13"/>
                      </a:cubicBezTo>
                      <a:cubicBezTo>
                        <a:pt x="16" y="13"/>
                        <a:pt x="16" y="13"/>
                        <a:pt x="16" y="13"/>
                      </a:cubicBezTo>
                      <a:cubicBezTo>
                        <a:pt x="16" y="13"/>
                        <a:pt x="16"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6" y="13"/>
                        <a:pt x="16" y="13"/>
                      </a:cubicBezTo>
                      <a:cubicBezTo>
                        <a:pt x="16" y="13"/>
                        <a:pt x="16" y="13"/>
                        <a:pt x="16" y="13"/>
                      </a:cubicBezTo>
                      <a:cubicBezTo>
                        <a:pt x="16" y="13"/>
                        <a:pt x="16" y="13"/>
                        <a:pt x="16" y="14"/>
                      </a:cubicBezTo>
                      <a:cubicBezTo>
                        <a:pt x="16" y="14"/>
                        <a:pt x="16" y="14"/>
                        <a:pt x="16" y="14"/>
                      </a:cubicBezTo>
                      <a:cubicBezTo>
                        <a:pt x="16" y="14"/>
                        <a:pt x="16" y="14"/>
                        <a:pt x="16" y="14"/>
                      </a:cubicBezTo>
                      <a:cubicBezTo>
                        <a:pt x="16" y="14"/>
                        <a:pt x="16" y="14"/>
                        <a:pt x="16" y="14"/>
                      </a:cubicBezTo>
                      <a:cubicBezTo>
                        <a:pt x="16" y="14"/>
                        <a:pt x="16" y="13"/>
                        <a:pt x="16" y="13"/>
                      </a:cubicBezTo>
                      <a:close/>
                      <a:moveTo>
                        <a:pt x="19" y="4"/>
                      </a:move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7" y="5"/>
                        <a:pt x="17" y="5"/>
                      </a:cubicBezTo>
                      <a:cubicBezTo>
                        <a:pt x="17" y="4"/>
                        <a:pt x="17" y="4"/>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4" y="4"/>
                        <a:pt x="14" y="4"/>
                      </a:cubicBezTo>
                      <a:cubicBezTo>
                        <a:pt x="14" y="4"/>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5"/>
                      </a:cubicBezTo>
                      <a:cubicBezTo>
                        <a:pt x="14" y="5"/>
                        <a:pt x="14"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1" y="6"/>
                      </a:cubicBezTo>
                      <a:cubicBezTo>
                        <a:pt x="11" y="6"/>
                        <a:pt x="11" y="6"/>
                        <a:pt x="11" y="6"/>
                      </a:cubicBezTo>
                      <a:cubicBezTo>
                        <a:pt x="11" y="6"/>
                        <a:pt x="11" y="6"/>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5"/>
                        <a:pt x="10" y="5"/>
                        <a:pt x="10" y="5"/>
                      </a:cubicBezTo>
                      <a:cubicBezTo>
                        <a:pt x="10" y="5"/>
                        <a:pt x="10" y="4"/>
                        <a:pt x="10" y="4"/>
                      </a:cubicBezTo>
                      <a:cubicBezTo>
                        <a:pt x="10" y="4"/>
                        <a:pt x="10" y="4"/>
                        <a:pt x="10" y="4"/>
                      </a:cubicBezTo>
                      <a:cubicBezTo>
                        <a:pt x="10" y="4"/>
                        <a:pt x="10" y="4"/>
                        <a:pt x="10" y="4"/>
                      </a:cubicBezTo>
                      <a:cubicBezTo>
                        <a:pt x="10" y="4"/>
                        <a:pt x="10" y="4"/>
                        <a:pt x="10" y="4"/>
                      </a:cubicBezTo>
                      <a:cubicBezTo>
                        <a:pt x="10" y="4"/>
                        <a:pt x="11" y="4"/>
                        <a:pt x="11" y="4"/>
                      </a:cubicBezTo>
                      <a:cubicBezTo>
                        <a:pt x="11" y="4"/>
                        <a:pt x="11" y="4"/>
                        <a:pt x="11" y="4"/>
                      </a:cubicBezTo>
                      <a:cubicBezTo>
                        <a:pt x="10" y="4"/>
                        <a:pt x="10"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3"/>
                        <a:pt x="11" y="3"/>
                        <a:pt x="11" y="3"/>
                      </a:cubicBezTo>
                      <a:cubicBezTo>
                        <a:pt x="11" y="3"/>
                        <a:pt x="11" y="3"/>
                        <a:pt x="11" y="3"/>
                      </a:cubicBezTo>
                      <a:cubicBezTo>
                        <a:pt x="11" y="3"/>
                        <a:pt x="11" y="3"/>
                        <a:pt x="11" y="3"/>
                      </a:cubicBezTo>
                      <a:cubicBezTo>
                        <a:pt x="11" y="3"/>
                        <a:pt x="11" y="3"/>
                        <a:pt x="11" y="4"/>
                      </a:cubicBezTo>
                      <a:cubicBezTo>
                        <a:pt x="11" y="4"/>
                        <a:pt x="11" y="4"/>
                        <a:pt x="11" y="4"/>
                      </a:cubicBezTo>
                      <a:cubicBezTo>
                        <a:pt x="11" y="4"/>
                        <a:pt x="11" y="4"/>
                        <a:pt x="11" y="4"/>
                      </a:cubicBezTo>
                      <a:cubicBezTo>
                        <a:pt x="11" y="3"/>
                        <a:pt x="11" y="3"/>
                        <a:pt x="11" y="4"/>
                      </a:cubicBezTo>
                      <a:cubicBezTo>
                        <a:pt x="11" y="4"/>
                        <a:pt x="11" y="4"/>
                        <a:pt x="11" y="4"/>
                      </a:cubicBezTo>
                      <a:cubicBezTo>
                        <a:pt x="12" y="4"/>
                        <a:pt x="12" y="4"/>
                        <a:pt x="12" y="4"/>
                      </a:cubicBezTo>
                      <a:cubicBezTo>
                        <a:pt x="12" y="3"/>
                        <a:pt x="12" y="3"/>
                        <a:pt x="12" y="3"/>
                      </a:cubicBezTo>
                      <a:cubicBezTo>
                        <a:pt x="12" y="3"/>
                        <a:pt x="12" y="3"/>
                        <a:pt x="12" y="3"/>
                      </a:cubicBezTo>
                      <a:cubicBezTo>
                        <a:pt x="12" y="4"/>
                        <a:pt x="12" y="4"/>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1"/>
                      </a:cubicBezTo>
                      <a:cubicBezTo>
                        <a:pt x="16" y="1"/>
                        <a:pt x="16" y="1"/>
                        <a:pt x="16" y="1"/>
                      </a:cubicBezTo>
                      <a:cubicBezTo>
                        <a:pt x="16" y="1"/>
                        <a:pt x="16" y="2"/>
                        <a:pt x="16" y="1"/>
                      </a:cubicBezTo>
                      <a:cubicBezTo>
                        <a:pt x="16" y="1"/>
                        <a:pt x="16" y="1"/>
                        <a:pt x="16" y="1"/>
                      </a:cubicBezTo>
                      <a:cubicBezTo>
                        <a:pt x="16" y="1"/>
                        <a:pt x="16" y="2"/>
                        <a:pt x="16" y="1"/>
                      </a:cubicBezTo>
                      <a:cubicBezTo>
                        <a:pt x="16" y="1"/>
                        <a:pt x="16" y="1"/>
                        <a:pt x="16" y="1"/>
                      </a:cubicBezTo>
                      <a:cubicBezTo>
                        <a:pt x="16" y="1"/>
                        <a:pt x="16" y="1"/>
                        <a:pt x="16" y="1"/>
                      </a:cubicBezTo>
                      <a:cubicBezTo>
                        <a:pt x="16" y="1"/>
                        <a:pt x="16" y="1"/>
                        <a:pt x="16" y="1"/>
                      </a:cubicBezTo>
                      <a:cubicBezTo>
                        <a:pt x="16" y="1"/>
                        <a:pt x="16" y="1"/>
                        <a:pt x="16"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8" y="1"/>
                      </a:cubicBezTo>
                      <a:cubicBezTo>
                        <a:pt x="18" y="1"/>
                        <a:pt x="18" y="1"/>
                        <a:pt x="18" y="1"/>
                      </a:cubicBezTo>
                      <a:cubicBezTo>
                        <a:pt x="17" y="1"/>
                        <a:pt x="17"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0"/>
                        <a:pt x="19" y="0"/>
                      </a:cubicBezTo>
                      <a:cubicBezTo>
                        <a:pt x="19" y="0"/>
                        <a:pt x="19" y="0"/>
                        <a:pt x="19" y="0"/>
                      </a:cubicBezTo>
                      <a:cubicBezTo>
                        <a:pt x="19" y="0"/>
                        <a:pt x="19" y="0"/>
                        <a:pt x="19" y="0"/>
                      </a:cubicBezTo>
                      <a:cubicBezTo>
                        <a:pt x="19" y="0"/>
                        <a:pt x="19" y="1"/>
                        <a:pt x="19" y="1"/>
                      </a:cubicBezTo>
                      <a:cubicBezTo>
                        <a:pt x="19" y="1"/>
                        <a:pt x="19" y="1"/>
                        <a:pt x="19" y="1"/>
                      </a:cubicBezTo>
                      <a:cubicBezTo>
                        <a:pt x="19" y="1"/>
                        <a:pt x="19" y="0"/>
                        <a:pt x="19" y="1"/>
                      </a:cubicBezTo>
                      <a:cubicBezTo>
                        <a:pt x="19" y="1"/>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1"/>
                        <a:pt x="19" y="1"/>
                      </a:cubicBezTo>
                      <a:cubicBezTo>
                        <a:pt x="19" y="1"/>
                        <a:pt x="19" y="1"/>
                        <a:pt x="19" y="1"/>
                      </a:cubicBezTo>
                      <a:cubicBezTo>
                        <a:pt x="19" y="1"/>
                        <a:pt x="19" y="1"/>
                        <a:pt x="19" y="1"/>
                      </a:cubicBezTo>
                      <a:cubicBezTo>
                        <a:pt x="19"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1" y="0"/>
                        <a:pt x="21" y="0"/>
                      </a:cubicBezTo>
                      <a:cubicBezTo>
                        <a:pt x="21" y="0"/>
                        <a:pt x="21" y="0"/>
                        <a:pt x="21" y="0"/>
                      </a:cubicBezTo>
                      <a:cubicBezTo>
                        <a:pt x="21" y="0"/>
                        <a:pt x="21" y="0"/>
                        <a:pt x="21" y="0"/>
                      </a:cubicBezTo>
                      <a:cubicBezTo>
                        <a:pt x="21" y="0"/>
                        <a:pt x="20" y="0"/>
                        <a:pt x="20" y="0"/>
                      </a:cubicBezTo>
                      <a:cubicBezTo>
                        <a:pt x="20" y="0"/>
                        <a:pt x="20" y="0"/>
                        <a:pt x="20" y="0"/>
                      </a:cubicBezTo>
                      <a:cubicBezTo>
                        <a:pt x="20" y="0"/>
                        <a:pt x="20" y="0"/>
                        <a:pt x="20" y="0"/>
                      </a:cubicBezTo>
                      <a:cubicBezTo>
                        <a:pt x="20" y="0"/>
                        <a:pt x="20" y="0"/>
                        <a:pt x="20" y="0"/>
                      </a:cubicBezTo>
                      <a:cubicBezTo>
                        <a:pt x="20" y="1"/>
                        <a:pt x="20" y="1"/>
                        <a:pt x="20" y="1"/>
                      </a:cubicBezTo>
                      <a:cubicBezTo>
                        <a:pt x="20" y="1"/>
                        <a:pt x="20" y="1"/>
                        <a:pt x="20" y="1"/>
                      </a:cubicBezTo>
                      <a:cubicBezTo>
                        <a:pt x="20" y="1"/>
                        <a:pt x="19" y="1"/>
                        <a:pt x="19" y="1"/>
                      </a:cubicBezTo>
                      <a:cubicBezTo>
                        <a:pt x="19" y="1"/>
                        <a:pt x="19" y="1"/>
                        <a:pt x="19" y="1"/>
                      </a:cubicBezTo>
                      <a:cubicBezTo>
                        <a:pt x="19" y="1"/>
                        <a:pt x="19" y="1"/>
                        <a:pt x="19" y="1"/>
                      </a:cubicBezTo>
                      <a:cubicBezTo>
                        <a:pt x="19" y="1"/>
                        <a:pt x="19" y="1"/>
                        <a:pt x="19" y="1"/>
                      </a:cubicBezTo>
                      <a:cubicBezTo>
                        <a:pt x="19" y="1"/>
                        <a:pt x="19" y="2"/>
                        <a:pt x="19" y="2"/>
                      </a:cubicBezTo>
                      <a:cubicBezTo>
                        <a:pt x="19" y="2"/>
                        <a:pt x="19" y="2"/>
                        <a:pt x="19" y="2"/>
                      </a:cubicBezTo>
                      <a:cubicBezTo>
                        <a:pt x="19" y="2"/>
                        <a:pt x="19" y="2"/>
                        <a:pt x="19" y="2"/>
                      </a:cubicBezTo>
                      <a:cubicBezTo>
                        <a:pt x="19" y="2"/>
                        <a:pt x="19" y="2"/>
                        <a:pt x="19" y="2"/>
                      </a:cubicBezTo>
                      <a:cubicBezTo>
                        <a:pt x="19" y="2"/>
                        <a:pt x="18" y="2"/>
                        <a:pt x="18" y="2"/>
                      </a:cubicBezTo>
                      <a:cubicBezTo>
                        <a:pt x="18" y="2"/>
                        <a:pt x="18" y="2"/>
                        <a:pt x="18" y="2"/>
                      </a:cubicBezTo>
                      <a:cubicBezTo>
                        <a:pt x="18" y="2"/>
                        <a:pt x="18" y="2"/>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3"/>
                        <a:pt x="18" y="3"/>
                      </a:cubicBezTo>
                      <a:cubicBezTo>
                        <a:pt x="18"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20" y="2"/>
                      </a:cubicBezTo>
                      <a:cubicBezTo>
                        <a:pt x="20" y="2"/>
                        <a:pt x="20" y="2"/>
                        <a:pt x="20" y="2"/>
                      </a:cubicBezTo>
                      <a:cubicBezTo>
                        <a:pt x="20" y="2"/>
                        <a:pt x="20" y="2"/>
                        <a:pt x="20" y="2"/>
                      </a:cubicBezTo>
                      <a:cubicBezTo>
                        <a:pt x="20" y="2"/>
                        <a:pt x="20" y="2"/>
                        <a:pt x="20" y="2"/>
                      </a:cubicBezTo>
                      <a:cubicBezTo>
                        <a:pt x="20" y="2"/>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19" y="3"/>
                      </a:cubicBezTo>
                      <a:cubicBezTo>
                        <a:pt x="19" y="3"/>
                        <a:pt x="19" y="3"/>
                        <a:pt x="19" y="3"/>
                      </a:cubicBezTo>
                      <a:cubicBezTo>
                        <a:pt x="19" y="4"/>
                        <a:pt x="19" y="4"/>
                        <a:pt x="19" y="4"/>
                      </a:cubicBezTo>
                      <a:cubicBezTo>
                        <a:pt x="19" y="4"/>
                        <a:pt x="19" y="4"/>
                        <a:pt x="19" y="4"/>
                      </a:cubicBezTo>
                      <a:cubicBezTo>
                        <a:pt x="19" y="4"/>
                        <a:pt x="19" y="4"/>
                        <a:pt x="19"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19" y="4"/>
                        <a:pt x="19" y="4"/>
                      </a:cubicBezTo>
                      <a:cubicBezTo>
                        <a:pt x="19" y="4"/>
                        <a:pt x="19" y="4"/>
                        <a:pt x="19" y="4"/>
                      </a:cubicBezTo>
                      <a:cubicBezTo>
                        <a:pt x="19" y="4"/>
                        <a:pt x="19" y="4"/>
                        <a:pt x="19" y="4"/>
                      </a:cubicBezTo>
                      <a:cubicBezTo>
                        <a:pt x="19" y="4"/>
                        <a:pt x="19" y="4"/>
                        <a:pt x="19" y="4"/>
                      </a:cubicBezTo>
                      <a:close/>
                      <a:moveTo>
                        <a:pt x="16" y="9"/>
                      </a:moveTo>
                      <a:cubicBezTo>
                        <a:pt x="16" y="9"/>
                        <a:pt x="17" y="9"/>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9"/>
                        <a:pt x="16" y="9"/>
                      </a:cubicBezTo>
                      <a:cubicBezTo>
                        <a:pt x="16" y="9"/>
                        <a:pt x="16" y="9"/>
                        <a:pt x="16" y="9"/>
                      </a:cubicBezTo>
                      <a:close/>
                      <a:moveTo>
                        <a:pt x="28" y="7"/>
                      </a:moveTo>
                      <a:cubicBezTo>
                        <a:pt x="28" y="7"/>
                        <a:pt x="28" y="7"/>
                        <a:pt x="28"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8"/>
                      </a:cubicBezTo>
                      <a:cubicBezTo>
                        <a:pt x="27" y="8"/>
                        <a:pt x="27" y="8"/>
                        <a:pt x="27" y="8"/>
                      </a:cubicBezTo>
                      <a:cubicBezTo>
                        <a:pt x="27" y="8"/>
                        <a:pt x="27" y="8"/>
                        <a:pt x="27" y="8"/>
                      </a:cubicBezTo>
                      <a:cubicBezTo>
                        <a:pt x="27" y="8"/>
                        <a:pt x="27" y="9"/>
                        <a:pt x="28" y="8"/>
                      </a:cubicBezTo>
                      <a:cubicBezTo>
                        <a:pt x="28" y="8"/>
                        <a:pt x="28" y="8"/>
                        <a:pt x="28" y="8"/>
                      </a:cubicBezTo>
                      <a:cubicBezTo>
                        <a:pt x="28" y="8"/>
                        <a:pt x="28" y="8"/>
                        <a:pt x="28" y="8"/>
                      </a:cubicBezTo>
                      <a:cubicBezTo>
                        <a:pt x="27" y="8"/>
                        <a:pt x="27" y="8"/>
                        <a:pt x="27" y="8"/>
                      </a:cubicBezTo>
                      <a:cubicBezTo>
                        <a:pt x="27" y="8"/>
                        <a:pt x="27" y="8"/>
                        <a:pt x="27" y="8"/>
                      </a:cubicBezTo>
                      <a:cubicBezTo>
                        <a:pt x="27" y="8"/>
                        <a:pt x="27" y="8"/>
                        <a:pt x="27" y="8"/>
                      </a:cubicBezTo>
                      <a:cubicBezTo>
                        <a:pt x="27" y="8"/>
                        <a:pt x="27" y="8"/>
                        <a:pt x="27" y="8"/>
                      </a:cubicBezTo>
                      <a:cubicBezTo>
                        <a:pt x="27" y="8"/>
                        <a:pt x="28" y="8"/>
                        <a:pt x="28" y="8"/>
                      </a:cubicBezTo>
                      <a:cubicBezTo>
                        <a:pt x="28" y="8"/>
                        <a:pt x="28" y="8"/>
                        <a:pt x="28" y="7"/>
                      </a:cubicBezTo>
                      <a:cubicBezTo>
                        <a:pt x="28" y="7"/>
                        <a:pt x="28" y="7"/>
                        <a:pt x="28" y="7"/>
                      </a:cubicBezTo>
                      <a:close/>
                      <a:moveTo>
                        <a:pt x="21" y="2"/>
                      </a:moveTo>
                      <a:cubicBezTo>
                        <a:pt x="21" y="2"/>
                        <a:pt x="21" y="2"/>
                        <a:pt x="21" y="2"/>
                      </a:cubicBezTo>
                      <a:cubicBezTo>
                        <a:pt x="20" y="2"/>
                        <a:pt x="20" y="2"/>
                        <a:pt x="20" y="3"/>
                      </a:cubicBezTo>
                      <a:cubicBezTo>
                        <a:pt x="20" y="3"/>
                        <a:pt x="20" y="3"/>
                        <a:pt x="20" y="3"/>
                      </a:cubicBezTo>
                      <a:cubicBezTo>
                        <a:pt x="20" y="3"/>
                        <a:pt x="20" y="3"/>
                        <a:pt x="20" y="3"/>
                      </a:cubicBezTo>
                      <a:cubicBezTo>
                        <a:pt x="20" y="3"/>
                        <a:pt x="20" y="3"/>
                        <a:pt x="20" y="3"/>
                      </a:cubicBezTo>
                      <a:cubicBezTo>
                        <a:pt x="20" y="3"/>
                        <a:pt x="20" y="3"/>
                        <a:pt x="21" y="3"/>
                      </a:cubicBezTo>
                      <a:cubicBezTo>
                        <a:pt x="21" y="3"/>
                        <a:pt x="21" y="3"/>
                        <a:pt x="21" y="3"/>
                      </a:cubicBezTo>
                      <a:cubicBezTo>
                        <a:pt x="21" y="3"/>
                        <a:pt x="21" y="3"/>
                        <a:pt x="21" y="3"/>
                      </a:cubicBezTo>
                      <a:cubicBezTo>
                        <a:pt x="21" y="3"/>
                        <a:pt x="21" y="3"/>
                        <a:pt x="21" y="3"/>
                      </a:cubicBezTo>
                      <a:cubicBezTo>
                        <a:pt x="21" y="3"/>
                        <a:pt x="21" y="3"/>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lose/>
                      <a:moveTo>
                        <a:pt x="20" y="17"/>
                      </a:moveTo>
                      <a:cubicBezTo>
                        <a:pt x="20" y="17"/>
                        <a:pt x="20" y="17"/>
                        <a:pt x="20" y="17"/>
                      </a:cubicBezTo>
                      <a:cubicBezTo>
                        <a:pt x="20" y="17"/>
                        <a:pt x="20" y="17"/>
                        <a:pt x="20" y="17"/>
                      </a:cubicBezTo>
                      <a:cubicBezTo>
                        <a:pt x="19" y="17"/>
                        <a:pt x="19" y="17"/>
                        <a:pt x="19" y="17"/>
                      </a:cubicBezTo>
                      <a:cubicBezTo>
                        <a:pt x="19" y="17"/>
                        <a:pt x="19" y="17"/>
                        <a:pt x="19" y="17"/>
                      </a:cubicBezTo>
                      <a:cubicBezTo>
                        <a:pt x="19" y="17"/>
                        <a:pt x="19" y="17"/>
                        <a:pt x="20" y="17"/>
                      </a:cubicBezTo>
                      <a:cubicBezTo>
                        <a:pt x="20" y="17"/>
                        <a:pt x="20" y="17"/>
                        <a:pt x="20" y="17"/>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lose/>
                      <a:moveTo>
                        <a:pt x="21" y="5"/>
                      </a:move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2" y="4"/>
                        <a:pt x="22" y="4"/>
                      </a:cubicBezTo>
                      <a:cubicBezTo>
                        <a:pt x="22" y="4"/>
                        <a:pt x="22"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1" y="6"/>
                        <a:pt x="21" y="5"/>
                      </a:cubicBezTo>
                      <a:cubicBezTo>
                        <a:pt x="21" y="5"/>
                        <a:pt x="21" y="5"/>
                        <a:pt x="21" y="5"/>
                      </a:cubicBezTo>
                      <a:cubicBezTo>
                        <a:pt x="21" y="5"/>
                        <a:pt x="21" y="5"/>
                        <a:pt x="21" y="5"/>
                      </a:cubicBezTo>
                      <a:close/>
                      <a:moveTo>
                        <a:pt x="8" y="16"/>
                      </a:move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lose/>
                      <a:moveTo>
                        <a:pt x="22" y="4"/>
                      </a:move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5"/>
                      </a:cubicBezTo>
                      <a:cubicBezTo>
                        <a:pt x="22" y="5"/>
                        <a:pt x="22" y="5"/>
                        <a:pt x="22" y="4"/>
                      </a:cubicBezTo>
                      <a:cubicBezTo>
                        <a:pt x="22" y="4"/>
                        <a:pt x="22" y="5"/>
                        <a:pt x="22" y="5"/>
                      </a:cubicBezTo>
                      <a:cubicBezTo>
                        <a:pt x="22" y="5"/>
                        <a:pt x="22" y="5"/>
                        <a:pt x="22" y="5"/>
                      </a:cubicBezTo>
                      <a:cubicBezTo>
                        <a:pt x="22" y="5"/>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lose/>
                      <a:moveTo>
                        <a:pt x="2" y="7"/>
                      </a:moveTo>
                      <a:cubicBezTo>
                        <a:pt x="2" y="7"/>
                        <a:pt x="2" y="6"/>
                        <a:pt x="2" y="6"/>
                      </a:cubicBezTo>
                      <a:cubicBezTo>
                        <a:pt x="2" y="6"/>
                        <a:pt x="2" y="6"/>
                        <a:pt x="2" y="7"/>
                      </a:cubicBezTo>
                      <a:cubicBezTo>
                        <a:pt x="2" y="7"/>
                        <a:pt x="2" y="7"/>
                        <a:pt x="2" y="7"/>
                      </a:cubicBezTo>
                      <a:cubicBezTo>
                        <a:pt x="2" y="7"/>
                        <a:pt x="2" y="7"/>
                        <a:pt x="2" y="7"/>
                      </a:cubicBezTo>
                      <a:cubicBezTo>
                        <a:pt x="2" y="7"/>
                        <a:pt x="2" y="7"/>
                        <a:pt x="2" y="7"/>
                      </a:cubicBezTo>
                      <a:cubicBezTo>
                        <a:pt x="2" y="7"/>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lose/>
                      <a:moveTo>
                        <a:pt x="22" y="20"/>
                      </a:moveTo>
                      <a:cubicBezTo>
                        <a:pt x="22"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lose/>
                      <a:moveTo>
                        <a:pt x="25" y="11"/>
                      </a:move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lose/>
                      <a:moveTo>
                        <a:pt x="3" y="5"/>
                      </a:moveTo>
                      <a:cubicBezTo>
                        <a:pt x="3" y="5"/>
                        <a:pt x="3" y="5"/>
                        <a:pt x="3" y="5"/>
                      </a:cubicBezTo>
                      <a:cubicBezTo>
                        <a:pt x="3" y="5"/>
                        <a:pt x="3" y="5"/>
                        <a:pt x="3" y="5"/>
                      </a:cubicBezTo>
                      <a:cubicBezTo>
                        <a:pt x="3" y="5"/>
                        <a:pt x="3" y="5"/>
                        <a:pt x="4" y="5"/>
                      </a:cubicBezTo>
                      <a:cubicBezTo>
                        <a:pt x="4" y="5"/>
                        <a:pt x="4" y="5"/>
                        <a:pt x="4" y="5"/>
                      </a:cubicBezTo>
                      <a:cubicBezTo>
                        <a:pt x="3" y="5"/>
                        <a:pt x="4" y="5"/>
                        <a:pt x="4" y="5"/>
                      </a:cubicBezTo>
                      <a:cubicBezTo>
                        <a:pt x="4" y="5"/>
                        <a:pt x="4"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lose/>
                      <a:moveTo>
                        <a:pt x="19" y="21"/>
                      </a:move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2"/>
                        <a:pt x="19" y="21"/>
                      </a:cubicBezTo>
                      <a:cubicBezTo>
                        <a:pt x="19" y="21"/>
                        <a:pt x="19" y="21"/>
                        <a:pt x="19" y="21"/>
                      </a:cubicBezTo>
                      <a:cubicBezTo>
                        <a:pt x="19" y="21"/>
                        <a:pt x="19" y="21"/>
                        <a:pt x="19" y="21"/>
                      </a:cubicBezTo>
                      <a:cubicBezTo>
                        <a:pt x="19" y="21"/>
                        <a:pt x="19" y="21"/>
                        <a:pt x="19" y="21"/>
                      </a:cubicBezTo>
                      <a:close/>
                      <a:moveTo>
                        <a:pt x="10" y="19"/>
                      </a:moveTo>
                      <a:cubicBezTo>
                        <a:pt x="10" y="19"/>
                        <a:pt x="10" y="19"/>
                        <a:pt x="10" y="19"/>
                      </a:cubicBezTo>
                      <a:cubicBezTo>
                        <a:pt x="10" y="19"/>
                        <a:pt x="10" y="19"/>
                        <a:pt x="10" y="19"/>
                      </a:cubicBezTo>
                      <a:cubicBezTo>
                        <a:pt x="10" y="19"/>
                        <a:pt x="10" y="19"/>
                        <a:pt x="10" y="19"/>
                      </a:cubicBezTo>
                      <a:cubicBezTo>
                        <a:pt x="10" y="19"/>
                        <a:pt x="10" y="19"/>
                        <a:pt x="10" y="19"/>
                      </a:cubicBezTo>
                      <a:cubicBezTo>
                        <a:pt x="10" y="19"/>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19"/>
                        <a:pt x="10" y="19"/>
                      </a:cubicBezTo>
                      <a:cubicBezTo>
                        <a:pt x="10" y="19"/>
                        <a:pt x="10" y="19"/>
                        <a:pt x="10" y="19"/>
                      </a:cubicBezTo>
                      <a:close/>
                      <a:moveTo>
                        <a:pt x="27" y="20"/>
                      </a:moveTo>
                      <a:cubicBezTo>
                        <a:pt x="27" y="20"/>
                        <a:pt x="27" y="20"/>
                        <a:pt x="27" y="20"/>
                      </a:cubicBezTo>
                      <a:cubicBezTo>
                        <a:pt x="27" y="20"/>
                        <a:pt x="27" y="20"/>
                        <a:pt x="27" y="20"/>
                      </a:cubicBezTo>
                      <a:cubicBezTo>
                        <a:pt x="27" y="20"/>
                        <a:pt x="27" y="20"/>
                        <a:pt x="28" y="20"/>
                      </a:cubicBezTo>
                      <a:cubicBezTo>
                        <a:pt x="28" y="20"/>
                        <a:pt x="28" y="20"/>
                        <a:pt x="28" y="20"/>
                      </a:cubicBezTo>
                      <a:cubicBezTo>
                        <a:pt x="28" y="20"/>
                        <a:pt x="28" y="20"/>
                        <a:pt x="28" y="20"/>
                      </a:cubicBezTo>
                      <a:cubicBezTo>
                        <a:pt x="28" y="20"/>
                        <a:pt x="28" y="20"/>
                        <a:pt x="27" y="20"/>
                      </a:cubicBezTo>
                      <a:close/>
                      <a:moveTo>
                        <a:pt x="5" y="17"/>
                      </a:moveTo>
                      <a:cubicBezTo>
                        <a:pt x="5" y="17"/>
                        <a:pt x="5" y="17"/>
                        <a:pt x="5" y="17"/>
                      </a:cubicBezTo>
                      <a:cubicBezTo>
                        <a:pt x="5" y="17"/>
                        <a:pt x="5" y="17"/>
                        <a:pt x="4" y="17"/>
                      </a:cubicBezTo>
                      <a:cubicBezTo>
                        <a:pt x="4" y="16"/>
                        <a:pt x="4" y="17"/>
                        <a:pt x="4" y="17"/>
                      </a:cubicBezTo>
                      <a:cubicBezTo>
                        <a:pt x="4" y="17"/>
                        <a:pt x="4" y="17"/>
                        <a:pt x="4" y="17"/>
                      </a:cubicBezTo>
                      <a:cubicBezTo>
                        <a:pt x="4" y="17"/>
                        <a:pt x="4" y="17"/>
                        <a:pt x="4" y="17"/>
                      </a:cubicBezTo>
                      <a:cubicBezTo>
                        <a:pt x="4" y="17"/>
                        <a:pt x="4" y="17"/>
                        <a:pt x="4" y="17"/>
                      </a:cubicBezTo>
                      <a:cubicBezTo>
                        <a:pt x="4" y="17"/>
                        <a:pt x="5" y="17"/>
                        <a:pt x="5" y="17"/>
                      </a:cubicBezTo>
                      <a:cubicBezTo>
                        <a:pt x="5" y="17"/>
                        <a:pt x="5" y="17"/>
                        <a:pt x="5" y="17"/>
                      </a:cubicBezTo>
                      <a:cubicBezTo>
                        <a:pt x="5" y="17"/>
                        <a:pt x="5" y="17"/>
                        <a:pt x="5" y="17"/>
                      </a:cubicBezTo>
                      <a:cubicBezTo>
                        <a:pt x="5" y="17"/>
                        <a:pt x="5" y="17"/>
                        <a:pt x="5" y="17"/>
                      </a:cubicBezTo>
                      <a:close/>
                      <a:moveTo>
                        <a:pt x="1" y="12"/>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lose/>
                      <a:moveTo>
                        <a:pt x="1" y="8"/>
                      </a:move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lose/>
                      <a:moveTo>
                        <a:pt x="26" y="9"/>
                      </a:moveTo>
                      <a:cubicBezTo>
                        <a:pt x="26" y="9"/>
                        <a:pt x="26" y="9"/>
                        <a:pt x="26" y="9"/>
                      </a:cubicBezTo>
                      <a:cubicBezTo>
                        <a:pt x="26" y="9"/>
                        <a:pt x="26" y="9"/>
                        <a:pt x="26" y="9"/>
                      </a:cubicBezTo>
                      <a:cubicBezTo>
                        <a:pt x="26" y="9"/>
                        <a:pt x="26" y="9"/>
                        <a:pt x="26" y="9"/>
                      </a:cubicBezTo>
                      <a:cubicBezTo>
                        <a:pt x="26" y="9"/>
                        <a:pt x="26" y="9"/>
                        <a:pt x="26" y="9"/>
                      </a:cubicBezTo>
                      <a:close/>
                      <a:moveTo>
                        <a:pt x="3" y="5"/>
                      </a:move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lose/>
                      <a:moveTo>
                        <a:pt x="17" y="11"/>
                      </a:moveTo>
                      <a:cubicBezTo>
                        <a:pt x="16" y="11"/>
                        <a:pt x="16" y="11"/>
                        <a:pt x="16" y="11"/>
                      </a:cubicBezTo>
                      <a:cubicBezTo>
                        <a:pt x="16" y="11"/>
                        <a:pt x="16" y="11"/>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6" y="12"/>
                        <a:pt x="17" y="12"/>
                      </a:cubicBezTo>
                      <a:cubicBezTo>
                        <a:pt x="17" y="12"/>
                        <a:pt x="17" y="12"/>
                        <a:pt x="17" y="12"/>
                      </a:cubicBezTo>
                      <a:cubicBezTo>
                        <a:pt x="17" y="12"/>
                        <a:pt x="17" y="12"/>
                        <a:pt x="17" y="12"/>
                      </a:cubicBezTo>
                      <a:cubicBezTo>
                        <a:pt x="17" y="11"/>
                        <a:pt x="17" y="11"/>
                        <a:pt x="17" y="11"/>
                      </a:cubicBezTo>
                      <a:close/>
                      <a:moveTo>
                        <a:pt x="30" y="21"/>
                      </a:move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lose/>
                      <a:moveTo>
                        <a:pt x="27" y="13"/>
                      </a:move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lose/>
                      <a:moveTo>
                        <a:pt x="20" y="4"/>
                      </a:moveTo>
                      <a:cubicBezTo>
                        <a:pt x="20" y="4"/>
                        <a:pt x="20" y="4"/>
                        <a:pt x="20" y="4"/>
                      </a:cubicBezTo>
                      <a:cubicBezTo>
                        <a:pt x="20" y="4"/>
                        <a:pt x="20" y="4"/>
                        <a:pt x="20" y="4"/>
                      </a:cubicBezTo>
                      <a:cubicBezTo>
                        <a:pt x="20" y="4"/>
                        <a:pt x="20" y="4"/>
                        <a:pt x="20" y="4"/>
                      </a:cubicBezTo>
                      <a:cubicBezTo>
                        <a:pt x="20" y="4"/>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4"/>
                        <a:pt x="20" y="4"/>
                        <a:pt x="20" y="4"/>
                      </a:cubicBezTo>
                      <a:close/>
                      <a:moveTo>
                        <a:pt x="28" y="11"/>
                      </a:moveTo>
                      <a:cubicBezTo>
                        <a:pt x="28" y="11"/>
                        <a:pt x="28" y="11"/>
                        <a:pt x="28" y="11"/>
                      </a:cubicBezTo>
                      <a:cubicBezTo>
                        <a:pt x="29" y="11"/>
                        <a:pt x="29"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lose/>
                      <a:moveTo>
                        <a:pt x="9" y="5"/>
                      </a:move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lose/>
                      <a:moveTo>
                        <a:pt x="26" y="8"/>
                      </a:move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lose/>
                      <a:moveTo>
                        <a:pt x="23" y="4"/>
                      </a:moveTo>
                      <a:cubicBezTo>
                        <a:pt x="23" y="4"/>
                        <a:pt x="23" y="4"/>
                        <a:pt x="22" y="4"/>
                      </a:cubicBezTo>
                      <a:cubicBezTo>
                        <a:pt x="22" y="4"/>
                        <a:pt x="22" y="4"/>
                        <a:pt x="22" y="4"/>
                      </a:cubicBezTo>
                      <a:cubicBezTo>
                        <a:pt x="23" y="4"/>
                        <a:pt x="23" y="4"/>
                        <a:pt x="22" y="4"/>
                      </a:cubicBezTo>
                      <a:cubicBezTo>
                        <a:pt x="22" y="4"/>
                        <a:pt x="22" y="4"/>
                        <a:pt x="23" y="4"/>
                      </a:cubicBezTo>
                      <a:cubicBezTo>
                        <a:pt x="23" y="4"/>
                        <a:pt x="23" y="4"/>
                        <a:pt x="23" y="4"/>
                      </a:cubicBezTo>
                      <a:cubicBezTo>
                        <a:pt x="23" y="4"/>
                        <a:pt x="23" y="4"/>
                        <a:pt x="23" y="4"/>
                      </a:cubicBezTo>
                      <a:cubicBezTo>
                        <a:pt x="23" y="4"/>
                        <a:pt x="23" y="4"/>
                        <a:pt x="23" y="4"/>
                      </a:cubicBezTo>
                      <a:cubicBezTo>
                        <a:pt x="23" y="4"/>
                        <a:pt x="23" y="4"/>
                        <a:pt x="23" y="4"/>
                      </a:cubicBezTo>
                      <a:close/>
                      <a:moveTo>
                        <a:pt x="12" y="3"/>
                      </a:moveTo>
                      <a:cubicBezTo>
                        <a:pt x="12" y="3"/>
                        <a:pt x="12" y="3"/>
                        <a:pt x="12" y="3"/>
                      </a:cubicBezTo>
                      <a:cubicBezTo>
                        <a:pt x="12" y="3"/>
                        <a:pt x="13" y="3"/>
                        <a:pt x="13" y="2"/>
                      </a:cubicBezTo>
                      <a:cubicBezTo>
                        <a:pt x="13" y="2"/>
                        <a:pt x="12" y="2"/>
                        <a:pt x="12" y="2"/>
                      </a:cubicBezTo>
                      <a:cubicBezTo>
                        <a:pt x="12" y="2"/>
                        <a:pt x="12" y="2"/>
                        <a:pt x="12" y="2"/>
                      </a:cubicBezTo>
                      <a:cubicBezTo>
                        <a:pt x="12" y="3"/>
                        <a:pt x="12" y="3"/>
                        <a:pt x="12" y="3"/>
                      </a:cubicBezTo>
                      <a:cubicBezTo>
                        <a:pt x="12" y="3"/>
                        <a:pt x="12" y="3"/>
                        <a:pt x="12" y="3"/>
                      </a:cubicBezTo>
                      <a:cubicBezTo>
                        <a:pt x="12" y="3"/>
                        <a:pt x="12" y="3"/>
                        <a:pt x="12" y="3"/>
                      </a:cubicBezTo>
                      <a:close/>
                      <a:moveTo>
                        <a:pt x="30" y="18"/>
                      </a:moveTo>
                      <a:cubicBezTo>
                        <a:pt x="30" y="18"/>
                        <a:pt x="30" y="18"/>
                        <a:pt x="30" y="18"/>
                      </a:cubicBezTo>
                      <a:cubicBezTo>
                        <a:pt x="30" y="18"/>
                        <a:pt x="30" y="18"/>
                        <a:pt x="30" y="18"/>
                      </a:cubicBezTo>
                      <a:cubicBezTo>
                        <a:pt x="31" y="18"/>
                        <a:pt x="31" y="18"/>
                        <a:pt x="31" y="18"/>
                      </a:cubicBezTo>
                      <a:cubicBezTo>
                        <a:pt x="31" y="18"/>
                        <a:pt x="31" y="17"/>
                        <a:pt x="30" y="18"/>
                      </a:cubicBezTo>
                      <a:close/>
                      <a:moveTo>
                        <a:pt x="30" y="19"/>
                      </a:moveTo>
                      <a:cubicBezTo>
                        <a:pt x="30" y="19"/>
                        <a:pt x="30" y="19"/>
                        <a:pt x="29" y="19"/>
                      </a:cubicBezTo>
                      <a:cubicBezTo>
                        <a:pt x="29" y="19"/>
                        <a:pt x="29" y="19"/>
                        <a:pt x="29" y="19"/>
                      </a:cubicBezTo>
                      <a:cubicBezTo>
                        <a:pt x="29" y="19"/>
                        <a:pt x="29" y="19"/>
                        <a:pt x="29" y="19"/>
                      </a:cubicBezTo>
                      <a:cubicBezTo>
                        <a:pt x="29"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lose/>
                      <a:moveTo>
                        <a:pt x="14" y="10"/>
                      </a:moveTo>
                      <a:cubicBezTo>
                        <a:pt x="14" y="10"/>
                        <a:pt x="14" y="10"/>
                        <a:pt x="14" y="10"/>
                      </a:cubicBezTo>
                      <a:cubicBezTo>
                        <a:pt x="14" y="10"/>
                        <a:pt x="14" y="10"/>
                        <a:pt x="14" y="10"/>
                      </a:cubicBezTo>
                      <a:cubicBezTo>
                        <a:pt x="14" y="10"/>
                        <a:pt x="14" y="10"/>
                        <a:pt x="14" y="11"/>
                      </a:cubicBezTo>
                      <a:cubicBezTo>
                        <a:pt x="14" y="11"/>
                        <a:pt x="14" y="11"/>
                        <a:pt x="14" y="11"/>
                      </a:cubicBezTo>
                      <a:cubicBezTo>
                        <a:pt x="14" y="11"/>
                        <a:pt x="14" y="11"/>
                        <a:pt x="14" y="11"/>
                      </a:cubicBezTo>
                      <a:cubicBezTo>
                        <a:pt x="14" y="10"/>
                        <a:pt x="14" y="10"/>
                        <a:pt x="14" y="10"/>
                      </a:cubicBezTo>
                      <a:close/>
                      <a:moveTo>
                        <a:pt x="31" y="21"/>
                      </a:move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lose/>
                      <a:moveTo>
                        <a:pt x="3" y="6"/>
                      </a:moveTo>
                      <a:cubicBezTo>
                        <a:pt x="3" y="6"/>
                        <a:pt x="3" y="6"/>
                        <a:pt x="3" y="6"/>
                      </a:cubicBezTo>
                      <a:cubicBezTo>
                        <a:pt x="3" y="6"/>
                        <a:pt x="3" y="6"/>
                        <a:pt x="3" y="6"/>
                      </a:cubicBezTo>
                      <a:cubicBezTo>
                        <a:pt x="3" y="6"/>
                        <a:pt x="3" y="6"/>
                        <a:pt x="3" y="6"/>
                      </a:cubicBezTo>
                      <a:cubicBezTo>
                        <a:pt x="3" y="6"/>
                        <a:pt x="3" y="6"/>
                        <a:pt x="3" y="6"/>
                      </a:cubicBezTo>
                      <a:cubicBezTo>
                        <a:pt x="3" y="6"/>
                        <a:pt x="2" y="6"/>
                        <a:pt x="2" y="6"/>
                      </a:cubicBezTo>
                      <a:cubicBezTo>
                        <a:pt x="2" y="6"/>
                        <a:pt x="2" y="6"/>
                        <a:pt x="2" y="6"/>
                      </a:cubicBezTo>
                      <a:cubicBezTo>
                        <a:pt x="2" y="6"/>
                        <a:pt x="2" y="6"/>
                        <a:pt x="3" y="6"/>
                      </a:cubicBezTo>
                      <a:close/>
                      <a:moveTo>
                        <a:pt x="1" y="11"/>
                      </a:moveTo>
                      <a:cubicBezTo>
                        <a:pt x="1" y="11"/>
                        <a:pt x="1" y="11"/>
                        <a:pt x="1" y="11"/>
                      </a:cubicBezTo>
                      <a:cubicBezTo>
                        <a:pt x="1" y="11"/>
                        <a:pt x="1" y="11"/>
                        <a:pt x="1" y="11"/>
                      </a:cubicBezTo>
                      <a:cubicBezTo>
                        <a:pt x="1" y="11"/>
                        <a:pt x="1" y="11"/>
                        <a:pt x="1" y="11"/>
                      </a:cubicBezTo>
                      <a:cubicBezTo>
                        <a:pt x="1" y="11"/>
                        <a:pt x="1" y="11"/>
                        <a:pt x="1" y="11"/>
                      </a:cubicBezTo>
                      <a:close/>
                      <a:moveTo>
                        <a:pt x="15" y="11"/>
                      </a:moveTo>
                      <a:cubicBezTo>
                        <a:pt x="15" y="11"/>
                        <a:pt x="15" y="11"/>
                        <a:pt x="15" y="11"/>
                      </a:cubicBezTo>
                      <a:cubicBezTo>
                        <a:pt x="15" y="11"/>
                        <a:pt x="15" y="11"/>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lose/>
                      <a:moveTo>
                        <a:pt x="11" y="3"/>
                      </a:moveTo>
                      <a:cubicBezTo>
                        <a:pt x="11" y="3"/>
                        <a:pt x="11" y="3"/>
                        <a:pt x="11" y="3"/>
                      </a:cubicBezTo>
                      <a:cubicBezTo>
                        <a:pt x="11" y="3"/>
                        <a:pt x="11" y="3"/>
                        <a:pt x="11" y="3"/>
                      </a:cubicBezTo>
                      <a:cubicBezTo>
                        <a:pt x="11" y="3"/>
                        <a:pt x="11" y="3"/>
                        <a:pt x="11" y="3"/>
                      </a:cubicBezTo>
                      <a:close/>
                      <a:moveTo>
                        <a:pt x="25" y="6"/>
                      </a:move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lose/>
                      <a:moveTo>
                        <a:pt x="16" y="1"/>
                      </a:move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4" y="8"/>
                      </a:moveTo>
                      <a:cubicBezTo>
                        <a:pt x="24" y="8"/>
                        <a:pt x="23" y="8"/>
                        <a:pt x="24" y="8"/>
                      </a:cubicBezTo>
                      <a:cubicBezTo>
                        <a:pt x="24" y="8"/>
                        <a:pt x="24" y="8"/>
                        <a:pt x="24" y="8"/>
                      </a:cubicBezTo>
                      <a:cubicBezTo>
                        <a:pt x="24" y="8"/>
                        <a:pt x="24" y="8"/>
                        <a:pt x="24" y="8"/>
                      </a:cubicBezTo>
                      <a:cubicBezTo>
                        <a:pt x="24" y="8"/>
                        <a:pt x="24" y="8"/>
                        <a:pt x="24" y="8"/>
                      </a:cubicBezTo>
                      <a:close/>
                      <a:moveTo>
                        <a:pt x="13" y="9"/>
                      </a:moveTo>
                      <a:cubicBezTo>
                        <a:pt x="13" y="9"/>
                        <a:pt x="13" y="9"/>
                        <a:pt x="13" y="9"/>
                      </a:cubicBezTo>
                      <a:cubicBezTo>
                        <a:pt x="13" y="9"/>
                        <a:pt x="13" y="9"/>
                        <a:pt x="13" y="9"/>
                      </a:cubicBezTo>
                      <a:cubicBezTo>
                        <a:pt x="13" y="9"/>
                        <a:pt x="14" y="9"/>
                        <a:pt x="14" y="9"/>
                      </a:cubicBezTo>
                      <a:cubicBezTo>
                        <a:pt x="14" y="9"/>
                        <a:pt x="13" y="9"/>
                        <a:pt x="13" y="9"/>
                      </a:cubicBezTo>
                      <a:close/>
                      <a:moveTo>
                        <a:pt x="2" y="6"/>
                      </a:moveTo>
                      <a:cubicBezTo>
                        <a:pt x="2" y="6"/>
                        <a:pt x="2" y="6"/>
                        <a:pt x="3" y="6"/>
                      </a:cubicBezTo>
                      <a:cubicBezTo>
                        <a:pt x="3" y="6"/>
                        <a:pt x="3" y="6"/>
                        <a:pt x="3" y="6"/>
                      </a:cubicBezTo>
                      <a:cubicBezTo>
                        <a:pt x="3" y="6"/>
                        <a:pt x="3" y="6"/>
                        <a:pt x="3" y="6"/>
                      </a:cubicBezTo>
                      <a:cubicBezTo>
                        <a:pt x="3" y="6"/>
                        <a:pt x="2" y="6"/>
                        <a:pt x="2" y="6"/>
                      </a:cubicBezTo>
                      <a:cubicBezTo>
                        <a:pt x="2" y="6"/>
                        <a:pt x="2" y="6"/>
                        <a:pt x="2" y="6"/>
                      </a:cubicBezTo>
                      <a:cubicBezTo>
                        <a:pt x="2" y="6"/>
                        <a:pt x="2" y="6"/>
                        <a:pt x="2" y="6"/>
                      </a:cubicBezTo>
                      <a:cubicBezTo>
                        <a:pt x="2" y="6"/>
                        <a:pt x="2" y="6"/>
                        <a:pt x="2" y="6"/>
                      </a:cubicBezTo>
                      <a:close/>
                      <a:moveTo>
                        <a:pt x="28" y="19"/>
                      </a:moveTo>
                      <a:cubicBezTo>
                        <a:pt x="28" y="19"/>
                        <a:pt x="28" y="19"/>
                        <a:pt x="28" y="19"/>
                      </a:cubicBezTo>
                      <a:cubicBezTo>
                        <a:pt x="28" y="19"/>
                        <a:pt x="28" y="19"/>
                        <a:pt x="28" y="19"/>
                      </a:cubicBezTo>
                      <a:cubicBezTo>
                        <a:pt x="28" y="19"/>
                        <a:pt x="28" y="19"/>
                        <a:pt x="28" y="19"/>
                      </a:cubicBezTo>
                      <a:close/>
                      <a:moveTo>
                        <a:pt x="12" y="10"/>
                      </a:move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3" y="11"/>
                        <a:pt x="13" y="11"/>
                      </a:cubicBezTo>
                      <a:cubicBezTo>
                        <a:pt x="13" y="11"/>
                        <a:pt x="13" y="11"/>
                        <a:pt x="12" y="10"/>
                      </a:cubicBezTo>
                      <a:cubicBezTo>
                        <a:pt x="12" y="10"/>
                        <a:pt x="12" y="10"/>
                        <a:pt x="12" y="10"/>
                      </a:cubicBezTo>
                      <a:close/>
                      <a:moveTo>
                        <a:pt x="1" y="8"/>
                      </a:moveTo>
                      <a:cubicBezTo>
                        <a:pt x="1" y="8"/>
                        <a:pt x="1" y="8"/>
                        <a:pt x="1" y="8"/>
                      </a:cubicBezTo>
                      <a:cubicBezTo>
                        <a:pt x="1" y="8"/>
                        <a:pt x="1" y="8"/>
                        <a:pt x="1" y="8"/>
                      </a:cubicBezTo>
                      <a:cubicBezTo>
                        <a:pt x="1" y="8"/>
                        <a:pt x="1" y="8"/>
                        <a:pt x="1" y="8"/>
                      </a:cubicBezTo>
                      <a:cubicBezTo>
                        <a:pt x="1" y="8"/>
                        <a:pt x="1" y="8"/>
                        <a:pt x="1" y="8"/>
                      </a:cubicBezTo>
                      <a:close/>
                      <a:moveTo>
                        <a:pt x="14" y="2"/>
                      </a:moveTo>
                      <a:cubicBezTo>
                        <a:pt x="14"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lose/>
                      <a:moveTo>
                        <a:pt x="31" y="22"/>
                      </a:moveTo>
                      <a:cubicBezTo>
                        <a:pt x="31" y="22"/>
                        <a:pt x="31" y="22"/>
                        <a:pt x="31" y="22"/>
                      </a:cubicBezTo>
                      <a:cubicBezTo>
                        <a:pt x="31" y="22"/>
                        <a:pt x="31" y="22"/>
                        <a:pt x="31" y="22"/>
                      </a:cubicBezTo>
                      <a:cubicBezTo>
                        <a:pt x="31" y="22"/>
                        <a:pt x="31" y="22"/>
                        <a:pt x="31" y="22"/>
                      </a:cubicBezTo>
                      <a:cubicBezTo>
                        <a:pt x="31" y="21"/>
                        <a:pt x="31" y="22"/>
                        <a:pt x="31" y="22"/>
                      </a:cubicBezTo>
                      <a:close/>
                      <a:moveTo>
                        <a:pt x="12" y="3"/>
                      </a:move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lose/>
                      <a:moveTo>
                        <a:pt x="28" y="8"/>
                      </a:moveTo>
                      <a:cubicBezTo>
                        <a:pt x="28" y="8"/>
                        <a:pt x="28" y="9"/>
                        <a:pt x="28" y="9"/>
                      </a:cubicBezTo>
                      <a:cubicBezTo>
                        <a:pt x="28" y="9"/>
                        <a:pt x="28" y="9"/>
                        <a:pt x="28" y="9"/>
                      </a:cubicBezTo>
                      <a:cubicBezTo>
                        <a:pt x="28" y="9"/>
                        <a:pt x="28" y="9"/>
                        <a:pt x="28" y="8"/>
                      </a:cubicBezTo>
                      <a:cubicBezTo>
                        <a:pt x="28" y="8"/>
                        <a:pt x="28" y="8"/>
                        <a:pt x="28" y="8"/>
                      </a:cubicBezTo>
                      <a:close/>
                      <a:moveTo>
                        <a:pt x="29" y="15"/>
                      </a:moveTo>
                      <a:cubicBezTo>
                        <a:pt x="29" y="14"/>
                        <a:pt x="29" y="14"/>
                        <a:pt x="29" y="14"/>
                      </a:cubicBezTo>
                      <a:cubicBezTo>
                        <a:pt x="29" y="14"/>
                        <a:pt x="29" y="14"/>
                        <a:pt x="29" y="14"/>
                      </a:cubicBezTo>
                      <a:cubicBezTo>
                        <a:pt x="29" y="14"/>
                        <a:pt x="29" y="14"/>
                        <a:pt x="29" y="14"/>
                      </a:cubicBezTo>
                      <a:cubicBezTo>
                        <a:pt x="29" y="14"/>
                        <a:pt x="28" y="14"/>
                        <a:pt x="28" y="14"/>
                      </a:cubicBezTo>
                      <a:cubicBezTo>
                        <a:pt x="28" y="14"/>
                        <a:pt x="28" y="14"/>
                        <a:pt x="28" y="14"/>
                      </a:cubicBezTo>
                      <a:cubicBezTo>
                        <a:pt x="28" y="15"/>
                        <a:pt x="28" y="15"/>
                        <a:pt x="28" y="15"/>
                      </a:cubicBezTo>
                      <a:cubicBezTo>
                        <a:pt x="28" y="15"/>
                        <a:pt x="29" y="15"/>
                        <a:pt x="28" y="15"/>
                      </a:cubicBezTo>
                      <a:cubicBezTo>
                        <a:pt x="28"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lose/>
                      <a:moveTo>
                        <a:pt x="0" y="7"/>
                      </a:moveTo>
                      <a:cubicBezTo>
                        <a:pt x="0" y="7"/>
                        <a:pt x="0" y="7"/>
                        <a:pt x="0" y="7"/>
                      </a:cubicBezTo>
                      <a:cubicBezTo>
                        <a:pt x="0" y="7"/>
                        <a:pt x="0" y="7"/>
                        <a:pt x="0" y="7"/>
                      </a:cubicBezTo>
                      <a:cubicBezTo>
                        <a:pt x="0" y="7"/>
                        <a:pt x="0" y="7"/>
                        <a:pt x="0" y="7"/>
                      </a:cubicBezTo>
                      <a:cubicBezTo>
                        <a:pt x="0" y="7"/>
                        <a:pt x="0" y="7"/>
                        <a:pt x="0" y="7"/>
                      </a:cubicBezTo>
                      <a:cubicBezTo>
                        <a:pt x="0" y="7"/>
                        <a:pt x="0" y="7"/>
                        <a:pt x="0" y="7"/>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18" y="0"/>
                      </a:moveTo>
                      <a:cubicBezTo>
                        <a:pt x="18" y="0"/>
                        <a:pt x="18" y="0"/>
                        <a:pt x="18" y="0"/>
                      </a:cubicBezTo>
                      <a:cubicBezTo>
                        <a:pt x="18" y="0"/>
                        <a:pt x="18" y="0"/>
                        <a:pt x="18" y="0"/>
                      </a:cubicBezTo>
                      <a:cubicBezTo>
                        <a:pt x="18" y="0"/>
                        <a:pt x="18" y="0"/>
                        <a:pt x="18" y="0"/>
                      </a:cubicBezTo>
                      <a:cubicBezTo>
                        <a:pt x="18" y="0"/>
                        <a:pt x="18" y="0"/>
                        <a:pt x="18" y="0"/>
                      </a:cubicBezTo>
                      <a:close/>
                      <a:moveTo>
                        <a:pt x="8" y="8"/>
                      </a:moveTo>
                      <a:cubicBezTo>
                        <a:pt x="8" y="8"/>
                        <a:pt x="8" y="8"/>
                        <a:pt x="8" y="8"/>
                      </a:cubicBezTo>
                      <a:cubicBezTo>
                        <a:pt x="8" y="8"/>
                        <a:pt x="8" y="8"/>
                        <a:pt x="8" y="8"/>
                      </a:cubicBezTo>
                      <a:cubicBezTo>
                        <a:pt x="8" y="8"/>
                        <a:pt x="8" y="8"/>
                        <a:pt x="8" y="8"/>
                      </a:cubicBezTo>
                      <a:cubicBezTo>
                        <a:pt x="8" y="8"/>
                        <a:pt x="8" y="8"/>
                        <a:pt x="8" y="8"/>
                      </a:cubicBezTo>
                      <a:close/>
                      <a:moveTo>
                        <a:pt x="4" y="9"/>
                      </a:moveTo>
                      <a:cubicBezTo>
                        <a:pt x="4" y="9"/>
                        <a:pt x="4" y="9"/>
                        <a:pt x="4" y="9"/>
                      </a:cubicBezTo>
                      <a:cubicBezTo>
                        <a:pt x="4" y="9"/>
                        <a:pt x="4" y="9"/>
                        <a:pt x="4" y="9"/>
                      </a:cubicBezTo>
                      <a:cubicBezTo>
                        <a:pt x="4" y="9"/>
                        <a:pt x="4" y="9"/>
                        <a:pt x="4" y="9"/>
                      </a:cubicBezTo>
                      <a:cubicBezTo>
                        <a:pt x="4" y="9"/>
                        <a:pt x="4" y="9"/>
                        <a:pt x="4" y="9"/>
                      </a:cubicBezTo>
                      <a:close/>
                      <a:moveTo>
                        <a:pt x="25" y="16"/>
                      </a:moveTo>
                      <a:cubicBezTo>
                        <a:pt x="25" y="16"/>
                        <a:pt x="25" y="16"/>
                        <a:pt x="25" y="16"/>
                      </a:cubicBezTo>
                      <a:cubicBezTo>
                        <a:pt x="25" y="16"/>
                        <a:pt x="25" y="16"/>
                        <a:pt x="25" y="16"/>
                      </a:cubicBezTo>
                      <a:cubicBezTo>
                        <a:pt x="25" y="16"/>
                        <a:pt x="25" y="16"/>
                        <a:pt x="25" y="16"/>
                      </a:cubicBezTo>
                      <a:cubicBezTo>
                        <a:pt x="25" y="16"/>
                        <a:pt x="25" y="16"/>
                        <a:pt x="25" y="16"/>
                      </a:cubicBezTo>
                      <a:close/>
                      <a:moveTo>
                        <a:pt x="1" y="11"/>
                      </a:moveTo>
                      <a:cubicBezTo>
                        <a:pt x="1" y="12"/>
                        <a:pt x="1" y="12"/>
                        <a:pt x="2" y="12"/>
                      </a:cubicBezTo>
                      <a:cubicBezTo>
                        <a:pt x="1" y="12"/>
                        <a:pt x="1" y="11"/>
                        <a:pt x="1" y="11"/>
                      </a:cubicBezTo>
                      <a:close/>
                      <a:moveTo>
                        <a:pt x="24" y="9"/>
                      </a:moveTo>
                      <a:cubicBezTo>
                        <a:pt x="24" y="9"/>
                        <a:pt x="24" y="9"/>
                        <a:pt x="24" y="9"/>
                      </a:cubicBezTo>
                      <a:cubicBezTo>
                        <a:pt x="24" y="9"/>
                        <a:pt x="24" y="9"/>
                        <a:pt x="24" y="9"/>
                      </a:cubicBezTo>
                      <a:cubicBezTo>
                        <a:pt x="24" y="9"/>
                        <a:pt x="24" y="9"/>
                        <a:pt x="24" y="9"/>
                      </a:cubicBezTo>
                      <a:cubicBezTo>
                        <a:pt x="24" y="9"/>
                        <a:pt x="24" y="9"/>
                        <a:pt x="24" y="9"/>
                      </a:cubicBezTo>
                      <a:close/>
                      <a:moveTo>
                        <a:pt x="8" y="21"/>
                      </a:move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lose/>
                      <a:moveTo>
                        <a:pt x="13" y="2"/>
                      </a:move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lose/>
                      <a:moveTo>
                        <a:pt x="14" y="2"/>
                      </a:moveTo>
                      <a:cubicBezTo>
                        <a:pt x="14" y="2"/>
                        <a:pt x="14" y="2"/>
                        <a:pt x="14" y="2"/>
                      </a:cubicBezTo>
                      <a:cubicBezTo>
                        <a:pt x="14" y="2"/>
                        <a:pt x="14" y="2"/>
                        <a:pt x="14" y="2"/>
                      </a:cubicBezTo>
                      <a:cubicBezTo>
                        <a:pt x="14" y="2"/>
                        <a:pt x="14" y="2"/>
                        <a:pt x="14" y="2"/>
                      </a:cubicBezTo>
                      <a:cubicBezTo>
                        <a:pt x="14" y="2"/>
                        <a:pt x="14" y="2"/>
                        <a:pt x="14" y="2"/>
                      </a:cubicBezTo>
                      <a:close/>
                      <a:moveTo>
                        <a:pt x="8" y="21"/>
                      </a:moveTo>
                      <a:cubicBezTo>
                        <a:pt x="8" y="21"/>
                        <a:pt x="8" y="21"/>
                        <a:pt x="8" y="21"/>
                      </a:cubicBezTo>
                      <a:cubicBezTo>
                        <a:pt x="8" y="21"/>
                        <a:pt x="8" y="21"/>
                        <a:pt x="8" y="21"/>
                      </a:cubicBezTo>
                      <a:cubicBezTo>
                        <a:pt x="8" y="21"/>
                        <a:pt x="8" y="21"/>
                        <a:pt x="8" y="21"/>
                      </a:cubicBezTo>
                      <a:cubicBezTo>
                        <a:pt x="8" y="21"/>
                        <a:pt x="8" y="21"/>
                        <a:pt x="8" y="21"/>
                      </a:cubicBezTo>
                      <a:close/>
                      <a:moveTo>
                        <a:pt x="8" y="8"/>
                      </a:moveTo>
                      <a:cubicBezTo>
                        <a:pt x="9" y="8"/>
                        <a:pt x="9" y="8"/>
                        <a:pt x="9" y="8"/>
                      </a:cubicBezTo>
                      <a:cubicBezTo>
                        <a:pt x="9" y="8"/>
                        <a:pt x="9" y="8"/>
                        <a:pt x="9" y="8"/>
                      </a:cubicBezTo>
                      <a:cubicBezTo>
                        <a:pt x="9" y="8"/>
                        <a:pt x="9" y="8"/>
                        <a:pt x="9" y="8"/>
                      </a:cubicBezTo>
                      <a:cubicBezTo>
                        <a:pt x="9" y="8"/>
                        <a:pt x="8" y="8"/>
                        <a:pt x="8" y="8"/>
                      </a:cubicBezTo>
                      <a:close/>
                      <a:moveTo>
                        <a:pt x="31" y="20"/>
                      </a:moveTo>
                      <a:cubicBezTo>
                        <a:pt x="31" y="20"/>
                        <a:pt x="31" y="20"/>
                        <a:pt x="31" y="20"/>
                      </a:cubicBezTo>
                      <a:cubicBezTo>
                        <a:pt x="31" y="20"/>
                        <a:pt x="31" y="20"/>
                        <a:pt x="31" y="20"/>
                      </a:cubicBezTo>
                      <a:close/>
                      <a:moveTo>
                        <a:pt x="12" y="10"/>
                      </a:moveTo>
                      <a:cubicBezTo>
                        <a:pt x="12" y="10"/>
                        <a:pt x="12" y="10"/>
                        <a:pt x="12" y="10"/>
                      </a:cubicBezTo>
                      <a:cubicBezTo>
                        <a:pt x="12" y="10"/>
                        <a:pt x="12" y="10"/>
                        <a:pt x="12" y="10"/>
                      </a:cubicBezTo>
                      <a:cubicBezTo>
                        <a:pt x="11" y="10"/>
                        <a:pt x="11" y="10"/>
                        <a:pt x="11" y="10"/>
                      </a:cubicBezTo>
                      <a:cubicBezTo>
                        <a:pt x="11" y="10"/>
                        <a:pt x="11" y="10"/>
                        <a:pt x="12" y="10"/>
                      </a:cubicBezTo>
                      <a:close/>
                      <a:moveTo>
                        <a:pt x="10" y="14"/>
                      </a:moveTo>
                      <a:cubicBezTo>
                        <a:pt x="10" y="14"/>
                        <a:pt x="10" y="14"/>
                        <a:pt x="11" y="14"/>
                      </a:cubicBezTo>
                      <a:cubicBezTo>
                        <a:pt x="11" y="14"/>
                        <a:pt x="10" y="14"/>
                        <a:pt x="10" y="14"/>
                      </a:cubicBezTo>
                      <a:close/>
                      <a:moveTo>
                        <a:pt x="11" y="19"/>
                      </a:moveTo>
                      <a:cubicBezTo>
                        <a:pt x="11" y="19"/>
                        <a:pt x="10" y="19"/>
                        <a:pt x="10" y="19"/>
                      </a:cubicBezTo>
                      <a:cubicBezTo>
                        <a:pt x="11" y="19"/>
                        <a:pt x="11" y="19"/>
                        <a:pt x="11" y="19"/>
                      </a:cubicBezTo>
                      <a:cubicBezTo>
                        <a:pt x="11" y="19"/>
                        <a:pt x="11" y="19"/>
                        <a:pt x="11" y="19"/>
                      </a:cubicBezTo>
                      <a:cubicBezTo>
                        <a:pt x="11" y="19"/>
                        <a:pt x="11" y="19"/>
                        <a:pt x="11" y="19"/>
                      </a:cubicBezTo>
                      <a:close/>
                      <a:moveTo>
                        <a:pt x="2" y="11"/>
                      </a:moveTo>
                      <a:cubicBezTo>
                        <a:pt x="2" y="11"/>
                        <a:pt x="2" y="11"/>
                        <a:pt x="2" y="11"/>
                      </a:cubicBezTo>
                      <a:cubicBezTo>
                        <a:pt x="2" y="11"/>
                        <a:pt x="1" y="11"/>
                        <a:pt x="1" y="11"/>
                      </a:cubicBezTo>
                      <a:cubicBezTo>
                        <a:pt x="2" y="11"/>
                        <a:pt x="2" y="11"/>
                        <a:pt x="2" y="11"/>
                      </a:cubicBezTo>
                      <a:cubicBezTo>
                        <a:pt x="2" y="11"/>
                        <a:pt x="2" y="11"/>
                        <a:pt x="2" y="11"/>
                      </a:cubicBezTo>
                      <a:cubicBezTo>
                        <a:pt x="2" y="11"/>
                        <a:pt x="2" y="11"/>
                        <a:pt x="2" y="11"/>
                      </a:cubicBezTo>
                      <a:close/>
                      <a:moveTo>
                        <a:pt x="8" y="8"/>
                      </a:moveTo>
                      <a:cubicBezTo>
                        <a:pt x="8" y="8"/>
                        <a:pt x="8" y="8"/>
                        <a:pt x="8" y="8"/>
                      </a:cubicBezTo>
                      <a:cubicBezTo>
                        <a:pt x="8" y="8"/>
                        <a:pt x="8" y="8"/>
                        <a:pt x="8" y="8"/>
                      </a:cubicBezTo>
                      <a:cubicBezTo>
                        <a:pt x="8" y="8"/>
                        <a:pt x="8" y="8"/>
                        <a:pt x="8" y="8"/>
                      </a:cubicBezTo>
                      <a:close/>
                      <a:moveTo>
                        <a:pt x="28" y="7"/>
                      </a:moveTo>
                      <a:cubicBezTo>
                        <a:pt x="28" y="7"/>
                        <a:pt x="28" y="7"/>
                        <a:pt x="28" y="7"/>
                      </a:cubicBezTo>
                      <a:cubicBezTo>
                        <a:pt x="28" y="7"/>
                        <a:pt x="28" y="7"/>
                        <a:pt x="28" y="7"/>
                      </a:cubicBezTo>
                      <a:close/>
                      <a:moveTo>
                        <a:pt x="15" y="2"/>
                      </a:moveTo>
                      <a:cubicBezTo>
                        <a:pt x="15" y="2"/>
                        <a:pt x="15" y="2"/>
                        <a:pt x="15" y="2"/>
                      </a:cubicBezTo>
                      <a:cubicBezTo>
                        <a:pt x="15" y="2"/>
                        <a:pt x="15" y="2"/>
                        <a:pt x="15" y="2"/>
                      </a:cubicBezTo>
                      <a:cubicBezTo>
                        <a:pt x="15" y="2"/>
                        <a:pt x="15" y="2"/>
                        <a:pt x="15" y="2"/>
                      </a:cubicBezTo>
                      <a:cubicBezTo>
                        <a:pt x="15" y="2"/>
                        <a:pt x="15" y="2"/>
                        <a:pt x="15" y="2"/>
                      </a:cubicBezTo>
                      <a:close/>
                      <a:moveTo>
                        <a:pt x="31" y="21"/>
                      </a:moveTo>
                      <a:cubicBezTo>
                        <a:pt x="31" y="21"/>
                        <a:pt x="31" y="21"/>
                        <a:pt x="31" y="21"/>
                      </a:cubicBezTo>
                      <a:cubicBezTo>
                        <a:pt x="31" y="21"/>
                        <a:pt x="31" y="21"/>
                        <a:pt x="31" y="21"/>
                      </a:cubicBezTo>
                      <a:close/>
                      <a:moveTo>
                        <a:pt x="24" y="8"/>
                      </a:moveTo>
                      <a:cubicBezTo>
                        <a:pt x="24" y="8"/>
                        <a:pt x="24" y="8"/>
                        <a:pt x="24" y="8"/>
                      </a:cubicBezTo>
                      <a:cubicBezTo>
                        <a:pt x="24" y="8"/>
                        <a:pt x="24" y="8"/>
                        <a:pt x="24" y="8"/>
                      </a:cubicBezTo>
                      <a:cubicBezTo>
                        <a:pt x="24" y="8"/>
                        <a:pt x="24" y="8"/>
                        <a:pt x="24" y="8"/>
                      </a:cubicBezTo>
                      <a:cubicBezTo>
                        <a:pt x="24" y="8"/>
                        <a:pt x="24" y="8"/>
                        <a:pt x="24" y="8"/>
                      </a:cubicBezTo>
                      <a:close/>
                      <a:moveTo>
                        <a:pt x="30" y="18"/>
                      </a:moveTo>
                      <a:cubicBezTo>
                        <a:pt x="30" y="18"/>
                        <a:pt x="30" y="18"/>
                        <a:pt x="30" y="18"/>
                      </a:cubicBezTo>
                      <a:cubicBezTo>
                        <a:pt x="30" y="18"/>
                        <a:pt x="30" y="18"/>
                        <a:pt x="30" y="18"/>
                      </a:cubicBezTo>
                      <a:close/>
                      <a:moveTo>
                        <a:pt x="1" y="10"/>
                      </a:moveTo>
                      <a:cubicBezTo>
                        <a:pt x="1" y="10"/>
                        <a:pt x="1" y="10"/>
                        <a:pt x="1" y="10"/>
                      </a:cubicBezTo>
                      <a:cubicBezTo>
                        <a:pt x="1" y="10"/>
                        <a:pt x="1" y="10"/>
                        <a:pt x="1" y="10"/>
                      </a:cubicBezTo>
                      <a:cubicBezTo>
                        <a:pt x="1" y="10"/>
                        <a:pt x="1" y="10"/>
                        <a:pt x="1" y="10"/>
                      </a:cubicBezTo>
                      <a:cubicBezTo>
                        <a:pt x="1" y="10"/>
                        <a:pt x="1" y="10"/>
                        <a:pt x="1" y="10"/>
                      </a:cubicBezTo>
                      <a:close/>
                      <a:moveTo>
                        <a:pt x="31" y="20"/>
                      </a:moveTo>
                      <a:cubicBezTo>
                        <a:pt x="31" y="20"/>
                        <a:pt x="31" y="20"/>
                        <a:pt x="31" y="20"/>
                      </a:cubicBezTo>
                      <a:cubicBezTo>
                        <a:pt x="31" y="20"/>
                        <a:pt x="31" y="20"/>
                        <a:pt x="31" y="20"/>
                      </a:cubicBezTo>
                      <a:cubicBezTo>
                        <a:pt x="31" y="20"/>
                        <a:pt x="31" y="20"/>
                        <a:pt x="31" y="20"/>
                      </a:cubicBezTo>
                      <a:cubicBezTo>
                        <a:pt x="31" y="20"/>
                        <a:pt x="31" y="20"/>
                        <a:pt x="31" y="20"/>
                      </a:cubicBezTo>
                      <a:close/>
                      <a:moveTo>
                        <a:pt x="3" y="6"/>
                      </a:moveTo>
                      <a:cubicBezTo>
                        <a:pt x="3" y="6"/>
                        <a:pt x="3" y="6"/>
                        <a:pt x="3" y="6"/>
                      </a:cubicBezTo>
                      <a:cubicBezTo>
                        <a:pt x="3" y="6"/>
                        <a:pt x="3" y="6"/>
                        <a:pt x="3" y="6"/>
                      </a:cubicBezTo>
                      <a:cubicBezTo>
                        <a:pt x="3" y="6"/>
                        <a:pt x="3" y="6"/>
                        <a:pt x="3" y="6"/>
                      </a:cubicBezTo>
                      <a:cubicBezTo>
                        <a:pt x="3" y="6"/>
                        <a:pt x="3" y="6"/>
                        <a:pt x="3" y="6"/>
                      </a:cubicBezTo>
                      <a:cubicBezTo>
                        <a:pt x="3" y="6"/>
                        <a:pt x="3" y="6"/>
                        <a:pt x="3" y="6"/>
                      </a:cubicBezTo>
                      <a:close/>
                      <a:moveTo>
                        <a:pt x="3" y="6"/>
                      </a:moveTo>
                      <a:cubicBezTo>
                        <a:pt x="3" y="6"/>
                        <a:pt x="3" y="6"/>
                        <a:pt x="3" y="6"/>
                      </a:cubicBezTo>
                      <a:close/>
                      <a:moveTo>
                        <a:pt x="12" y="11"/>
                      </a:move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2"/>
                        <a:pt x="12" y="12"/>
                      </a:cubicBezTo>
                      <a:cubicBezTo>
                        <a:pt x="12" y="12"/>
                        <a:pt x="12" y="11"/>
                        <a:pt x="12" y="11"/>
                      </a:cubicBezTo>
                      <a:cubicBezTo>
                        <a:pt x="12" y="11"/>
                        <a:pt x="12" y="11"/>
                        <a:pt x="12" y="11"/>
                      </a:cubicBezTo>
                      <a:cubicBezTo>
                        <a:pt x="12" y="11"/>
                        <a:pt x="12" y="11"/>
                        <a:pt x="12" y="11"/>
                      </a:cubicBezTo>
                      <a:cubicBezTo>
                        <a:pt x="12" y="11"/>
                        <a:pt x="12" y="11"/>
                        <a:pt x="12" y="11"/>
                      </a:cubicBezTo>
                      <a:close/>
                      <a:moveTo>
                        <a:pt x="7" y="16"/>
                      </a:moveTo>
                      <a:cubicBezTo>
                        <a:pt x="7" y="16"/>
                        <a:pt x="7" y="16"/>
                        <a:pt x="7" y="16"/>
                      </a:cubicBezTo>
                      <a:cubicBezTo>
                        <a:pt x="7" y="16"/>
                        <a:pt x="7" y="16"/>
                        <a:pt x="7" y="16"/>
                      </a:cubicBezTo>
                      <a:cubicBezTo>
                        <a:pt x="7" y="16"/>
                        <a:pt x="7" y="16"/>
                        <a:pt x="7" y="16"/>
                      </a:cubicBezTo>
                      <a:cubicBezTo>
                        <a:pt x="7" y="16"/>
                        <a:pt x="7" y="16"/>
                        <a:pt x="7" y="16"/>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3" y="6"/>
                      </a:moveTo>
                      <a:cubicBezTo>
                        <a:pt x="3" y="6"/>
                        <a:pt x="3" y="6"/>
                        <a:pt x="3" y="6"/>
                      </a:cubicBezTo>
                      <a:cubicBezTo>
                        <a:pt x="3" y="6"/>
                        <a:pt x="3" y="6"/>
                        <a:pt x="3" y="6"/>
                      </a:cubicBezTo>
                      <a:cubicBezTo>
                        <a:pt x="3" y="6"/>
                        <a:pt x="3" y="6"/>
                        <a:pt x="3" y="6"/>
                      </a:cubicBezTo>
                      <a:close/>
                      <a:moveTo>
                        <a:pt x="26" y="0"/>
                      </a:moveTo>
                      <a:cubicBezTo>
                        <a:pt x="26" y="0"/>
                        <a:pt x="26" y="0"/>
                        <a:pt x="26" y="0"/>
                      </a:cubicBezTo>
                      <a:cubicBezTo>
                        <a:pt x="26" y="0"/>
                        <a:pt x="26" y="0"/>
                        <a:pt x="26" y="0"/>
                      </a:cubicBezTo>
                      <a:cubicBezTo>
                        <a:pt x="26" y="0"/>
                        <a:pt x="26" y="0"/>
                        <a:pt x="26" y="0"/>
                      </a:cubicBezTo>
                      <a:close/>
                      <a:moveTo>
                        <a:pt x="14" y="1"/>
                      </a:moveTo>
                      <a:cubicBezTo>
                        <a:pt x="14" y="1"/>
                        <a:pt x="14" y="1"/>
                        <a:pt x="14" y="1"/>
                      </a:cubicBezTo>
                      <a:cubicBezTo>
                        <a:pt x="14" y="1"/>
                        <a:pt x="14" y="1"/>
                        <a:pt x="14" y="1"/>
                      </a:cubicBezTo>
                      <a:cubicBezTo>
                        <a:pt x="14" y="1"/>
                        <a:pt x="14" y="1"/>
                        <a:pt x="14" y="1"/>
                      </a:cubicBezTo>
                      <a:close/>
                      <a:moveTo>
                        <a:pt x="15" y="2"/>
                      </a:moveTo>
                      <a:cubicBezTo>
                        <a:pt x="15" y="2"/>
                        <a:pt x="15" y="2"/>
                        <a:pt x="15" y="2"/>
                      </a:cubicBezTo>
                      <a:cubicBezTo>
                        <a:pt x="15" y="2"/>
                        <a:pt x="15" y="2"/>
                        <a:pt x="15" y="2"/>
                      </a:cubicBezTo>
                      <a:cubicBezTo>
                        <a:pt x="15" y="2"/>
                        <a:pt x="15" y="2"/>
                        <a:pt x="15" y="2"/>
                      </a:cubicBezTo>
                      <a:cubicBezTo>
                        <a:pt x="15" y="2"/>
                        <a:pt x="15" y="2"/>
                        <a:pt x="15" y="2"/>
                      </a:cubicBezTo>
                      <a:close/>
                      <a:moveTo>
                        <a:pt x="3" y="10"/>
                      </a:moveTo>
                      <a:cubicBezTo>
                        <a:pt x="3" y="10"/>
                        <a:pt x="3" y="10"/>
                        <a:pt x="3" y="10"/>
                      </a:cubicBezTo>
                      <a:cubicBezTo>
                        <a:pt x="3" y="10"/>
                        <a:pt x="3" y="10"/>
                        <a:pt x="3" y="10"/>
                      </a:cubicBezTo>
                      <a:cubicBezTo>
                        <a:pt x="3" y="10"/>
                        <a:pt x="3" y="10"/>
                        <a:pt x="3" y="10"/>
                      </a:cubicBezTo>
                      <a:close/>
                      <a:moveTo>
                        <a:pt x="1" y="10"/>
                      </a:moveTo>
                      <a:cubicBezTo>
                        <a:pt x="1" y="10"/>
                        <a:pt x="1" y="10"/>
                        <a:pt x="1" y="10"/>
                      </a:cubicBezTo>
                      <a:cubicBezTo>
                        <a:pt x="1" y="10"/>
                        <a:pt x="1" y="10"/>
                        <a:pt x="1" y="10"/>
                      </a:cubicBezTo>
                      <a:close/>
                      <a:moveTo>
                        <a:pt x="28" y="20"/>
                      </a:moveTo>
                      <a:cubicBezTo>
                        <a:pt x="28" y="20"/>
                        <a:pt x="28" y="20"/>
                        <a:pt x="28" y="20"/>
                      </a:cubicBezTo>
                      <a:cubicBezTo>
                        <a:pt x="28" y="20"/>
                        <a:pt x="28" y="20"/>
                        <a:pt x="28" y="20"/>
                      </a:cubicBezTo>
                      <a:cubicBezTo>
                        <a:pt x="28" y="20"/>
                        <a:pt x="28" y="20"/>
                        <a:pt x="28" y="20"/>
                      </a:cubicBezTo>
                      <a:cubicBezTo>
                        <a:pt x="28" y="20"/>
                        <a:pt x="28" y="20"/>
                        <a:pt x="28" y="20"/>
                      </a:cubicBezTo>
                      <a:close/>
                      <a:moveTo>
                        <a:pt x="3" y="5"/>
                      </a:moveTo>
                      <a:cubicBezTo>
                        <a:pt x="3" y="5"/>
                        <a:pt x="3" y="5"/>
                        <a:pt x="3" y="5"/>
                      </a:cubicBezTo>
                      <a:cubicBezTo>
                        <a:pt x="3" y="5"/>
                        <a:pt x="3" y="5"/>
                        <a:pt x="3" y="5"/>
                      </a:cubicBezTo>
                      <a:cubicBezTo>
                        <a:pt x="3" y="5"/>
                        <a:pt x="3" y="5"/>
                        <a:pt x="3" y="5"/>
                      </a:cubicBezTo>
                      <a:cubicBezTo>
                        <a:pt x="3" y="5"/>
                        <a:pt x="3" y="5"/>
                        <a:pt x="3" y="5"/>
                      </a:cubicBezTo>
                      <a:close/>
                      <a:moveTo>
                        <a:pt x="1" y="11"/>
                      </a:moveTo>
                      <a:cubicBezTo>
                        <a:pt x="1" y="11"/>
                        <a:pt x="1" y="11"/>
                        <a:pt x="1" y="11"/>
                      </a:cubicBezTo>
                      <a:cubicBezTo>
                        <a:pt x="1" y="11"/>
                        <a:pt x="1" y="11"/>
                        <a:pt x="1" y="11"/>
                      </a:cubicBezTo>
                      <a:close/>
                      <a:moveTo>
                        <a:pt x="2" y="7"/>
                      </a:moveTo>
                      <a:cubicBezTo>
                        <a:pt x="2" y="7"/>
                        <a:pt x="2" y="7"/>
                        <a:pt x="2" y="7"/>
                      </a:cubicBezTo>
                      <a:cubicBezTo>
                        <a:pt x="2" y="7"/>
                        <a:pt x="2" y="7"/>
                        <a:pt x="2" y="7"/>
                      </a:cubicBezTo>
                      <a:cubicBezTo>
                        <a:pt x="2" y="7"/>
                        <a:pt x="1" y="7"/>
                        <a:pt x="1" y="7"/>
                      </a:cubicBezTo>
                      <a:cubicBezTo>
                        <a:pt x="1" y="7"/>
                        <a:pt x="2" y="7"/>
                        <a:pt x="2" y="7"/>
                      </a:cubicBezTo>
                      <a:close/>
                      <a:moveTo>
                        <a:pt x="12" y="3"/>
                      </a:moveTo>
                      <a:cubicBezTo>
                        <a:pt x="12" y="3"/>
                        <a:pt x="12" y="3"/>
                        <a:pt x="12" y="3"/>
                      </a:cubicBezTo>
                      <a:cubicBezTo>
                        <a:pt x="12" y="3"/>
                        <a:pt x="12" y="3"/>
                        <a:pt x="12" y="3"/>
                      </a:cubicBezTo>
                      <a:cubicBezTo>
                        <a:pt x="12" y="3"/>
                        <a:pt x="12" y="3"/>
                        <a:pt x="12" y="3"/>
                      </a:cubicBezTo>
                      <a:cubicBezTo>
                        <a:pt x="12" y="3"/>
                        <a:pt x="12" y="3"/>
                        <a:pt x="12" y="3"/>
                      </a:cubicBezTo>
                      <a:close/>
                      <a:moveTo>
                        <a:pt x="2" y="9"/>
                      </a:moveTo>
                      <a:cubicBezTo>
                        <a:pt x="2" y="9"/>
                        <a:pt x="2" y="9"/>
                        <a:pt x="2" y="9"/>
                      </a:cubicBezTo>
                      <a:cubicBezTo>
                        <a:pt x="2" y="9"/>
                        <a:pt x="2" y="9"/>
                        <a:pt x="2" y="9"/>
                      </a:cubicBezTo>
                      <a:close/>
                      <a:moveTo>
                        <a:pt x="13" y="9"/>
                      </a:moveTo>
                      <a:cubicBezTo>
                        <a:pt x="13" y="9"/>
                        <a:pt x="13" y="9"/>
                        <a:pt x="13" y="9"/>
                      </a:cubicBezTo>
                      <a:cubicBezTo>
                        <a:pt x="13" y="9"/>
                        <a:pt x="13" y="9"/>
                        <a:pt x="13" y="9"/>
                      </a:cubicBezTo>
                      <a:close/>
                      <a:moveTo>
                        <a:pt x="5" y="9"/>
                      </a:moveTo>
                      <a:cubicBezTo>
                        <a:pt x="5" y="9"/>
                        <a:pt x="5" y="9"/>
                        <a:pt x="5" y="9"/>
                      </a:cubicBezTo>
                      <a:cubicBezTo>
                        <a:pt x="5" y="9"/>
                        <a:pt x="5" y="9"/>
                        <a:pt x="5" y="9"/>
                      </a:cubicBezTo>
                      <a:cubicBezTo>
                        <a:pt x="5" y="9"/>
                        <a:pt x="5" y="9"/>
                        <a:pt x="5" y="9"/>
                      </a:cubicBezTo>
                      <a:cubicBezTo>
                        <a:pt x="5" y="9"/>
                        <a:pt x="5" y="9"/>
                        <a:pt x="5" y="9"/>
                      </a:cubicBezTo>
                      <a:close/>
                      <a:moveTo>
                        <a:pt x="18" y="0"/>
                      </a:moveTo>
                      <a:cubicBezTo>
                        <a:pt x="18" y="0"/>
                        <a:pt x="18" y="0"/>
                        <a:pt x="18" y="0"/>
                      </a:cubicBezTo>
                      <a:cubicBezTo>
                        <a:pt x="18" y="0"/>
                        <a:pt x="18" y="0"/>
                        <a:pt x="18" y="0"/>
                      </a:cubicBezTo>
                      <a:close/>
                      <a:moveTo>
                        <a:pt x="23" y="2"/>
                      </a:moveTo>
                      <a:cubicBezTo>
                        <a:pt x="23" y="2"/>
                        <a:pt x="22" y="2"/>
                        <a:pt x="22" y="2"/>
                      </a:cubicBezTo>
                      <a:cubicBezTo>
                        <a:pt x="22" y="2"/>
                        <a:pt x="22" y="2"/>
                        <a:pt x="22" y="2"/>
                      </a:cubicBezTo>
                      <a:cubicBezTo>
                        <a:pt x="22" y="2"/>
                        <a:pt x="22" y="2"/>
                        <a:pt x="22" y="2"/>
                      </a:cubicBezTo>
                      <a:cubicBezTo>
                        <a:pt x="22" y="2"/>
                        <a:pt x="23" y="2"/>
                        <a:pt x="23" y="2"/>
                      </a:cubicBezTo>
                      <a:close/>
                      <a:moveTo>
                        <a:pt x="3" y="5"/>
                      </a:moveTo>
                      <a:cubicBezTo>
                        <a:pt x="3" y="5"/>
                        <a:pt x="3" y="5"/>
                        <a:pt x="3" y="5"/>
                      </a:cubicBezTo>
                      <a:cubicBezTo>
                        <a:pt x="3" y="5"/>
                        <a:pt x="3" y="5"/>
                        <a:pt x="3" y="5"/>
                      </a:cubicBezTo>
                      <a:cubicBezTo>
                        <a:pt x="3" y="5"/>
                        <a:pt x="3" y="5"/>
                        <a:pt x="3" y="5"/>
                      </a:cubicBezTo>
                      <a:cubicBezTo>
                        <a:pt x="3" y="5"/>
                        <a:pt x="3" y="5"/>
                        <a:pt x="3" y="5"/>
                      </a:cubicBezTo>
                      <a:close/>
                      <a:moveTo>
                        <a:pt x="30" y="20"/>
                      </a:moveTo>
                      <a:cubicBezTo>
                        <a:pt x="30" y="20"/>
                        <a:pt x="30" y="20"/>
                        <a:pt x="30" y="20"/>
                      </a:cubicBezTo>
                      <a:cubicBezTo>
                        <a:pt x="30" y="20"/>
                        <a:pt x="30" y="20"/>
                        <a:pt x="30" y="20"/>
                      </a:cubicBezTo>
                      <a:cubicBezTo>
                        <a:pt x="30" y="20"/>
                        <a:pt x="30" y="20"/>
                        <a:pt x="30" y="20"/>
                      </a:cubicBezTo>
                      <a:cubicBezTo>
                        <a:pt x="30" y="20"/>
                        <a:pt x="30" y="20"/>
                        <a:pt x="30" y="20"/>
                      </a:cubicBezTo>
                      <a:close/>
                      <a:moveTo>
                        <a:pt x="19" y="0"/>
                      </a:moveTo>
                      <a:cubicBezTo>
                        <a:pt x="19" y="0"/>
                        <a:pt x="19" y="0"/>
                        <a:pt x="19" y="0"/>
                      </a:cubicBezTo>
                      <a:cubicBezTo>
                        <a:pt x="19" y="0"/>
                        <a:pt x="19" y="0"/>
                        <a:pt x="19" y="0"/>
                      </a:cubicBezTo>
                      <a:cubicBezTo>
                        <a:pt x="19" y="0"/>
                        <a:pt x="19" y="0"/>
                        <a:pt x="19" y="0"/>
                      </a:cubicBezTo>
                      <a:cubicBezTo>
                        <a:pt x="19" y="0"/>
                        <a:pt x="19" y="0"/>
                        <a:pt x="19" y="0"/>
                      </a:cubicBezTo>
                      <a:close/>
                      <a:moveTo>
                        <a:pt x="9" y="14"/>
                      </a:moveTo>
                      <a:cubicBezTo>
                        <a:pt x="9" y="14"/>
                        <a:pt x="9" y="14"/>
                        <a:pt x="9" y="14"/>
                      </a:cubicBezTo>
                      <a:cubicBezTo>
                        <a:pt x="9" y="14"/>
                        <a:pt x="9" y="14"/>
                        <a:pt x="9" y="14"/>
                      </a:cubicBezTo>
                      <a:cubicBezTo>
                        <a:pt x="9" y="14"/>
                        <a:pt x="9" y="14"/>
                        <a:pt x="9" y="14"/>
                      </a:cubicBezTo>
                      <a:cubicBezTo>
                        <a:pt x="9" y="14"/>
                        <a:pt x="9" y="14"/>
                        <a:pt x="9" y="14"/>
                      </a:cubicBezTo>
                      <a:close/>
                      <a:moveTo>
                        <a:pt x="29" y="8"/>
                      </a:moveTo>
                      <a:cubicBezTo>
                        <a:pt x="29" y="8"/>
                        <a:pt x="29" y="8"/>
                        <a:pt x="29" y="8"/>
                      </a:cubicBezTo>
                      <a:cubicBezTo>
                        <a:pt x="29" y="8"/>
                        <a:pt x="29" y="8"/>
                        <a:pt x="29" y="8"/>
                      </a:cubicBezTo>
                      <a:cubicBezTo>
                        <a:pt x="29" y="8"/>
                        <a:pt x="29" y="8"/>
                        <a:pt x="29" y="8"/>
                      </a:cubicBezTo>
                      <a:cubicBezTo>
                        <a:pt x="29" y="8"/>
                        <a:pt x="29" y="8"/>
                        <a:pt x="29" y="8"/>
                      </a:cubicBezTo>
                      <a:close/>
                      <a:moveTo>
                        <a:pt x="22" y="4"/>
                      </a:moveTo>
                      <a:cubicBezTo>
                        <a:pt x="22" y="4"/>
                        <a:pt x="22" y="4"/>
                        <a:pt x="22" y="4"/>
                      </a:cubicBezTo>
                      <a:cubicBezTo>
                        <a:pt x="22" y="4"/>
                        <a:pt x="22" y="4"/>
                        <a:pt x="22" y="4"/>
                      </a:cubicBezTo>
                      <a:close/>
                      <a:moveTo>
                        <a:pt x="1" y="10"/>
                      </a:moveTo>
                      <a:cubicBezTo>
                        <a:pt x="1" y="10"/>
                        <a:pt x="1" y="10"/>
                        <a:pt x="1" y="10"/>
                      </a:cubicBezTo>
                      <a:cubicBezTo>
                        <a:pt x="1" y="10"/>
                        <a:pt x="1" y="10"/>
                        <a:pt x="1" y="10"/>
                      </a:cubicBezTo>
                      <a:cubicBezTo>
                        <a:pt x="1" y="10"/>
                        <a:pt x="1" y="10"/>
                        <a:pt x="1" y="10"/>
                      </a:cubicBezTo>
                      <a:close/>
                      <a:moveTo>
                        <a:pt x="15" y="2"/>
                      </a:moveTo>
                      <a:cubicBezTo>
                        <a:pt x="15" y="2"/>
                        <a:pt x="15" y="2"/>
                        <a:pt x="15" y="2"/>
                      </a:cubicBezTo>
                      <a:cubicBezTo>
                        <a:pt x="15" y="2"/>
                        <a:pt x="15" y="2"/>
                        <a:pt x="15" y="2"/>
                      </a:cubicBezTo>
                      <a:cubicBezTo>
                        <a:pt x="15" y="2"/>
                        <a:pt x="15" y="2"/>
                        <a:pt x="15" y="2"/>
                      </a:cubicBezTo>
                      <a:cubicBezTo>
                        <a:pt x="15" y="2"/>
                        <a:pt x="15" y="2"/>
                        <a:pt x="15" y="2"/>
                      </a:cubicBezTo>
                      <a:close/>
                      <a:moveTo>
                        <a:pt x="1" y="7"/>
                      </a:moveTo>
                      <a:cubicBezTo>
                        <a:pt x="1" y="7"/>
                        <a:pt x="1" y="7"/>
                        <a:pt x="1" y="7"/>
                      </a:cubicBezTo>
                      <a:cubicBezTo>
                        <a:pt x="1" y="7"/>
                        <a:pt x="1" y="7"/>
                        <a:pt x="1" y="7"/>
                      </a:cubicBezTo>
                      <a:cubicBezTo>
                        <a:pt x="1" y="7"/>
                        <a:pt x="1" y="7"/>
                        <a:pt x="1" y="7"/>
                      </a:cubicBezTo>
                      <a:cubicBezTo>
                        <a:pt x="1" y="7"/>
                        <a:pt x="1" y="7"/>
                        <a:pt x="1" y="7"/>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18" y="0"/>
                      </a:moveTo>
                      <a:cubicBezTo>
                        <a:pt x="18" y="0"/>
                        <a:pt x="18" y="0"/>
                        <a:pt x="18" y="0"/>
                      </a:cubicBezTo>
                      <a:cubicBezTo>
                        <a:pt x="18" y="0"/>
                        <a:pt x="18" y="0"/>
                        <a:pt x="18" y="0"/>
                      </a:cubicBezTo>
                      <a:cubicBezTo>
                        <a:pt x="18" y="0"/>
                        <a:pt x="18" y="0"/>
                        <a:pt x="18" y="0"/>
                      </a:cubicBezTo>
                      <a:cubicBezTo>
                        <a:pt x="18" y="0"/>
                        <a:pt x="18" y="0"/>
                        <a:pt x="18" y="0"/>
                      </a:cubicBezTo>
                      <a:close/>
                      <a:moveTo>
                        <a:pt x="11" y="13"/>
                      </a:moveTo>
                      <a:cubicBezTo>
                        <a:pt x="11" y="13"/>
                        <a:pt x="11" y="13"/>
                        <a:pt x="11" y="13"/>
                      </a:cubicBezTo>
                      <a:cubicBezTo>
                        <a:pt x="11" y="13"/>
                        <a:pt x="11" y="13"/>
                        <a:pt x="11" y="13"/>
                      </a:cubicBezTo>
                      <a:cubicBezTo>
                        <a:pt x="11" y="13"/>
                        <a:pt x="11" y="13"/>
                        <a:pt x="11" y="13"/>
                      </a:cubicBezTo>
                      <a:cubicBezTo>
                        <a:pt x="11" y="13"/>
                        <a:pt x="11" y="13"/>
                        <a:pt x="11" y="1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5" name="Group 14">
                <a:extLst>
                  <a:ext uri="{FF2B5EF4-FFF2-40B4-BE49-F238E27FC236}">
                    <a16:creationId xmlns:a16="http://schemas.microsoft.com/office/drawing/2014/main" id="{D6BEE07E-D849-4A42-BA7A-03F150F78B5C}"/>
                  </a:ext>
                </a:extLst>
              </p:cNvPr>
              <p:cNvGrpSpPr/>
              <p:nvPr/>
            </p:nvGrpSpPr>
            <p:grpSpPr>
              <a:xfrm>
                <a:off x="8555038" y="5203825"/>
                <a:ext cx="1154112" cy="1074738"/>
                <a:chOff x="8555038" y="5203825"/>
                <a:chExt cx="1154112" cy="1074738"/>
              </a:xfrm>
              <a:grpFill/>
            </p:grpSpPr>
            <p:sp>
              <p:nvSpPr>
                <p:cNvPr id="16" name="Freeform 737">
                  <a:extLst>
                    <a:ext uri="{FF2B5EF4-FFF2-40B4-BE49-F238E27FC236}">
                      <a16:creationId xmlns:a16="http://schemas.microsoft.com/office/drawing/2014/main" id="{393ED83E-3CEE-4E42-8A5A-E3C284A7210C}"/>
                    </a:ext>
                  </a:extLst>
                </p:cNvPr>
                <p:cNvSpPr>
                  <a:spLocks noEditPoints="1"/>
                </p:cNvSpPr>
                <p:nvPr/>
              </p:nvSpPr>
              <p:spPr bwMode="auto">
                <a:xfrm>
                  <a:off x="8555038" y="5291138"/>
                  <a:ext cx="454025" cy="676275"/>
                </a:xfrm>
                <a:custGeom>
                  <a:avLst/>
                  <a:gdLst>
                    <a:gd name="T0" fmla="*/ 5 w 109"/>
                    <a:gd name="T1" fmla="*/ 87 h 162"/>
                    <a:gd name="T2" fmla="*/ 5 w 109"/>
                    <a:gd name="T3" fmla="*/ 90 h 162"/>
                    <a:gd name="T4" fmla="*/ 1 w 109"/>
                    <a:gd name="T5" fmla="*/ 88 h 162"/>
                    <a:gd name="T6" fmla="*/ 1 w 109"/>
                    <a:gd name="T7" fmla="*/ 88 h 162"/>
                    <a:gd name="T8" fmla="*/ 2 w 109"/>
                    <a:gd name="T9" fmla="*/ 89 h 162"/>
                    <a:gd name="T10" fmla="*/ 17 w 109"/>
                    <a:gd name="T11" fmla="*/ 50 h 162"/>
                    <a:gd name="T12" fmla="*/ 17 w 109"/>
                    <a:gd name="T13" fmla="*/ 50 h 162"/>
                    <a:gd name="T14" fmla="*/ 79 w 109"/>
                    <a:gd name="T15" fmla="*/ 12 h 162"/>
                    <a:gd name="T16" fmla="*/ 84 w 109"/>
                    <a:gd name="T17" fmla="*/ 6 h 162"/>
                    <a:gd name="T18" fmla="*/ 83 w 109"/>
                    <a:gd name="T19" fmla="*/ 7 h 162"/>
                    <a:gd name="T20" fmla="*/ 106 w 109"/>
                    <a:gd name="T21" fmla="*/ 9 h 162"/>
                    <a:gd name="T22" fmla="*/ 103 w 109"/>
                    <a:gd name="T23" fmla="*/ 12 h 162"/>
                    <a:gd name="T24" fmla="*/ 103 w 109"/>
                    <a:gd name="T25" fmla="*/ 6 h 162"/>
                    <a:gd name="T26" fmla="*/ 97 w 109"/>
                    <a:gd name="T27" fmla="*/ 2 h 162"/>
                    <a:gd name="T28" fmla="*/ 93 w 109"/>
                    <a:gd name="T29" fmla="*/ 3 h 162"/>
                    <a:gd name="T30" fmla="*/ 90 w 109"/>
                    <a:gd name="T31" fmla="*/ 3 h 162"/>
                    <a:gd name="T32" fmla="*/ 88 w 109"/>
                    <a:gd name="T33" fmla="*/ 7 h 162"/>
                    <a:gd name="T34" fmla="*/ 86 w 109"/>
                    <a:gd name="T35" fmla="*/ 6 h 162"/>
                    <a:gd name="T36" fmla="*/ 85 w 109"/>
                    <a:gd name="T37" fmla="*/ 10 h 162"/>
                    <a:gd name="T38" fmla="*/ 83 w 109"/>
                    <a:gd name="T39" fmla="*/ 12 h 162"/>
                    <a:gd name="T40" fmla="*/ 80 w 109"/>
                    <a:gd name="T41" fmla="*/ 12 h 162"/>
                    <a:gd name="T42" fmla="*/ 79 w 109"/>
                    <a:gd name="T43" fmla="*/ 16 h 162"/>
                    <a:gd name="T44" fmla="*/ 78 w 109"/>
                    <a:gd name="T45" fmla="*/ 18 h 162"/>
                    <a:gd name="T46" fmla="*/ 74 w 109"/>
                    <a:gd name="T47" fmla="*/ 17 h 162"/>
                    <a:gd name="T48" fmla="*/ 72 w 109"/>
                    <a:gd name="T49" fmla="*/ 20 h 162"/>
                    <a:gd name="T50" fmla="*/ 73 w 109"/>
                    <a:gd name="T51" fmla="*/ 25 h 162"/>
                    <a:gd name="T52" fmla="*/ 70 w 109"/>
                    <a:gd name="T53" fmla="*/ 22 h 162"/>
                    <a:gd name="T54" fmla="*/ 67 w 109"/>
                    <a:gd name="T55" fmla="*/ 21 h 162"/>
                    <a:gd name="T56" fmla="*/ 63 w 109"/>
                    <a:gd name="T57" fmla="*/ 26 h 162"/>
                    <a:gd name="T58" fmla="*/ 60 w 109"/>
                    <a:gd name="T59" fmla="*/ 35 h 162"/>
                    <a:gd name="T60" fmla="*/ 51 w 109"/>
                    <a:gd name="T61" fmla="*/ 44 h 162"/>
                    <a:gd name="T62" fmla="*/ 42 w 109"/>
                    <a:gd name="T63" fmla="*/ 45 h 162"/>
                    <a:gd name="T64" fmla="*/ 30 w 109"/>
                    <a:gd name="T65" fmla="*/ 50 h 162"/>
                    <a:gd name="T66" fmla="*/ 26 w 109"/>
                    <a:gd name="T67" fmla="*/ 50 h 162"/>
                    <a:gd name="T68" fmla="*/ 20 w 109"/>
                    <a:gd name="T69" fmla="*/ 53 h 162"/>
                    <a:gd name="T70" fmla="*/ 13 w 109"/>
                    <a:gd name="T71" fmla="*/ 58 h 162"/>
                    <a:gd name="T72" fmla="*/ 8 w 109"/>
                    <a:gd name="T73" fmla="*/ 60 h 162"/>
                    <a:gd name="T74" fmla="*/ 6 w 109"/>
                    <a:gd name="T75" fmla="*/ 67 h 162"/>
                    <a:gd name="T76" fmla="*/ 4 w 109"/>
                    <a:gd name="T77" fmla="*/ 79 h 162"/>
                    <a:gd name="T78" fmla="*/ 9 w 109"/>
                    <a:gd name="T79" fmla="*/ 89 h 162"/>
                    <a:gd name="T80" fmla="*/ 7 w 109"/>
                    <a:gd name="T81" fmla="*/ 90 h 162"/>
                    <a:gd name="T82" fmla="*/ 4 w 109"/>
                    <a:gd name="T83" fmla="*/ 91 h 162"/>
                    <a:gd name="T84" fmla="*/ 4 w 109"/>
                    <a:gd name="T85" fmla="*/ 94 h 162"/>
                    <a:gd name="T86" fmla="*/ 11 w 109"/>
                    <a:gd name="T87" fmla="*/ 109 h 162"/>
                    <a:gd name="T88" fmla="*/ 16 w 109"/>
                    <a:gd name="T89" fmla="*/ 127 h 162"/>
                    <a:gd name="T90" fmla="*/ 19 w 109"/>
                    <a:gd name="T91" fmla="*/ 144 h 162"/>
                    <a:gd name="T92" fmla="*/ 15 w 109"/>
                    <a:gd name="T93" fmla="*/ 154 h 162"/>
                    <a:gd name="T94" fmla="*/ 24 w 109"/>
                    <a:gd name="T95" fmla="*/ 160 h 162"/>
                    <a:gd name="T96" fmla="*/ 31 w 109"/>
                    <a:gd name="T97" fmla="*/ 161 h 162"/>
                    <a:gd name="T98" fmla="*/ 36 w 109"/>
                    <a:gd name="T99" fmla="*/ 160 h 162"/>
                    <a:gd name="T100" fmla="*/ 42 w 109"/>
                    <a:gd name="T101" fmla="*/ 156 h 162"/>
                    <a:gd name="T102" fmla="*/ 47 w 109"/>
                    <a:gd name="T103" fmla="*/ 152 h 162"/>
                    <a:gd name="T104" fmla="*/ 58 w 109"/>
                    <a:gd name="T105" fmla="*/ 151 h 162"/>
                    <a:gd name="T106" fmla="*/ 64 w 109"/>
                    <a:gd name="T107" fmla="*/ 152 h 162"/>
                    <a:gd name="T108" fmla="*/ 71 w 109"/>
                    <a:gd name="T109" fmla="*/ 152 h 162"/>
                    <a:gd name="T110" fmla="*/ 75 w 109"/>
                    <a:gd name="T111" fmla="*/ 149 h 162"/>
                    <a:gd name="T112" fmla="*/ 81 w 109"/>
                    <a:gd name="T113" fmla="*/ 143 h 162"/>
                    <a:gd name="T114" fmla="*/ 91 w 109"/>
                    <a:gd name="T115" fmla="*/ 138 h 162"/>
                    <a:gd name="T116" fmla="*/ 109 w 109"/>
                    <a:gd name="T117" fmla="*/ 13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9" h="162">
                      <a:moveTo>
                        <a:pt x="3" y="87"/>
                      </a:moveTo>
                      <a:cubicBezTo>
                        <a:pt x="3" y="87"/>
                        <a:pt x="3" y="87"/>
                        <a:pt x="3" y="87"/>
                      </a:cubicBezTo>
                      <a:cubicBezTo>
                        <a:pt x="3" y="87"/>
                        <a:pt x="4" y="87"/>
                        <a:pt x="4" y="87"/>
                      </a:cubicBezTo>
                      <a:cubicBezTo>
                        <a:pt x="4" y="87"/>
                        <a:pt x="4" y="87"/>
                        <a:pt x="4" y="86"/>
                      </a:cubicBezTo>
                      <a:cubicBezTo>
                        <a:pt x="4" y="86"/>
                        <a:pt x="4" y="86"/>
                        <a:pt x="4" y="86"/>
                      </a:cubicBezTo>
                      <a:cubicBezTo>
                        <a:pt x="4" y="86"/>
                        <a:pt x="4" y="86"/>
                        <a:pt x="4" y="86"/>
                      </a:cubicBezTo>
                      <a:cubicBezTo>
                        <a:pt x="4" y="86"/>
                        <a:pt x="4" y="86"/>
                        <a:pt x="4" y="86"/>
                      </a:cubicBezTo>
                      <a:cubicBezTo>
                        <a:pt x="4" y="86"/>
                        <a:pt x="4" y="86"/>
                        <a:pt x="5" y="86"/>
                      </a:cubicBezTo>
                      <a:cubicBezTo>
                        <a:pt x="5" y="86"/>
                        <a:pt x="5" y="87"/>
                        <a:pt x="5" y="87"/>
                      </a:cubicBezTo>
                      <a:cubicBezTo>
                        <a:pt x="5" y="87"/>
                        <a:pt x="5" y="87"/>
                        <a:pt x="5" y="87"/>
                      </a:cubicBezTo>
                      <a:cubicBezTo>
                        <a:pt x="5" y="87"/>
                        <a:pt x="5" y="87"/>
                        <a:pt x="5" y="87"/>
                      </a:cubicBezTo>
                      <a:cubicBezTo>
                        <a:pt x="5" y="87"/>
                        <a:pt x="5" y="87"/>
                        <a:pt x="5" y="87"/>
                      </a:cubicBezTo>
                      <a:cubicBezTo>
                        <a:pt x="5" y="88"/>
                        <a:pt x="6" y="88"/>
                        <a:pt x="6" y="88"/>
                      </a:cubicBezTo>
                      <a:cubicBezTo>
                        <a:pt x="6" y="88"/>
                        <a:pt x="6" y="88"/>
                        <a:pt x="6" y="88"/>
                      </a:cubicBezTo>
                      <a:cubicBezTo>
                        <a:pt x="6" y="88"/>
                        <a:pt x="6" y="88"/>
                        <a:pt x="6" y="89"/>
                      </a:cubicBezTo>
                      <a:cubicBezTo>
                        <a:pt x="6" y="89"/>
                        <a:pt x="6" y="89"/>
                        <a:pt x="6" y="89"/>
                      </a:cubicBezTo>
                      <a:cubicBezTo>
                        <a:pt x="6" y="89"/>
                        <a:pt x="6" y="89"/>
                        <a:pt x="6" y="90"/>
                      </a:cubicBezTo>
                      <a:cubicBezTo>
                        <a:pt x="5" y="90"/>
                        <a:pt x="6" y="90"/>
                        <a:pt x="5" y="91"/>
                      </a:cubicBezTo>
                      <a:cubicBezTo>
                        <a:pt x="5" y="91"/>
                        <a:pt x="5" y="91"/>
                        <a:pt x="5" y="90"/>
                      </a:cubicBezTo>
                      <a:cubicBezTo>
                        <a:pt x="5" y="90"/>
                        <a:pt x="5" y="90"/>
                        <a:pt x="5" y="90"/>
                      </a:cubicBezTo>
                      <a:cubicBezTo>
                        <a:pt x="5" y="90"/>
                        <a:pt x="5" y="90"/>
                        <a:pt x="5" y="89"/>
                      </a:cubicBezTo>
                      <a:cubicBezTo>
                        <a:pt x="5" y="89"/>
                        <a:pt x="5" y="89"/>
                        <a:pt x="5" y="89"/>
                      </a:cubicBezTo>
                      <a:cubicBezTo>
                        <a:pt x="5" y="89"/>
                        <a:pt x="5" y="89"/>
                        <a:pt x="4" y="89"/>
                      </a:cubicBezTo>
                      <a:cubicBezTo>
                        <a:pt x="4" y="89"/>
                        <a:pt x="4" y="88"/>
                        <a:pt x="4" y="88"/>
                      </a:cubicBezTo>
                      <a:cubicBezTo>
                        <a:pt x="4" y="87"/>
                        <a:pt x="4" y="87"/>
                        <a:pt x="4" y="87"/>
                      </a:cubicBezTo>
                      <a:cubicBezTo>
                        <a:pt x="4" y="87"/>
                        <a:pt x="4" y="87"/>
                        <a:pt x="4" y="87"/>
                      </a:cubicBezTo>
                      <a:cubicBezTo>
                        <a:pt x="4" y="87"/>
                        <a:pt x="3" y="87"/>
                        <a:pt x="3" y="87"/>
                      </a:cubicBezTo>
                      <a:cubicBezTo>
                        <a:pt x="3" y="87"/>
                        <a:pt x="3" y="87"/>
                        <a:pt x="3" y="87"/>
                      </a:cubicBezTo>
                      <a:close/>
                      <a:moveTo>
                        <a:pt x="1" y="88"/>
                      </a:moveTo>
                      <a:cubicBezTo>
                        <a:pt x="1" y="88"/>
                        <a:pt x="1" y="88"/>
                        <a:pt x="1" y="88"/>
                      </a:cubicBezTo>
                      <a:cubicBezTo>
                        <a:pt x="1" y="88"/>
                        <a:pt x="1" y="88"/>
                        <a:pt x="1" y="88"/>
                      </a:cubicBezTo>
                      <a:cubicBezTo>
                        <a:pt x="1" y="87"/>
                        <a:pt x="1" y="87"/>
                        <a:pt x="1" y="87"/>
                      </a:cubicBezTo>
                      <a:cubicBezTo>
                        <a:pt x="1" y="87"/>
                        <a:pt x="1" y="87"/>
                        <a:pt x="1" y="87"/>
                      </a:cubicBezTo>
                      <a:cubicBezTo>
                        <a:pt x="1" y="87"/>
                        <a:pt x="1" y="87"/>
                        <a:pt x="1" y="87"/>
                      </a:cubicBezTo>
                      <a:cubicBezTo>
                        <a:pt x="1" y="86"/>
                        <a:pt x="1" y="86"/>
                        <a:pt x="1" y="86"/>
                      </a:cubicBezTo>
                      <a:cubicBezTo>
                        <a:pt x="1" y="86"/>
                        <a:pt x="1" y="86"/>
                        <a:pt x="1" y="86"/>
                      </a:cubicBezTo>
                      <a:cubicBezTo>
                        <a:pt x="1" y="86"/>
                        <a:pt x="1" y="86"/>
                        <a:pt x="1" y="86"/>
                      </a:cubicBezTo>
                      <a:cubicBezTo>
                        <a:pt x="1" y="86"/>
                        <a:pt x="0" y="86"/>
                        <a:pt x="0" y="86"/>
                      </a:cubicBezTo>
                      <a:cubicBezTo>
                        <a:pt x="0" y="86"/>
                        <a:pt x="0" y="87"/>
                        <a:pt x="1" y="87"/>
                      </a:cubicBezTo>
                      <a:cubicBezTo>
                        <a:pt x="1" y="87"/>
                        <a:pt x="1" y="88"/>
                        <a:pt x="1" y="88"/>
                      </a:cubicBezTo>
                      <a:cubicBezTo>
                        <a:pt x="1" y="88"/>
                        <a:pt x="1" y="88"/>
                        <a:pt x="1" y="88"/>
                      </a:cubicBezTo>
                      <a:cubicBezTo>
                        <a:pt x="1" y="88"/>
                        <a:pt x="1" y="88"/>
                        <a:pt x="1" y="88"/>
                      </a:cubicBezTo>
                      <a:cubicBezTo>
                        <a:pt x="1" y="89"/>
                        <a:pt x="1" y="89"/>
                        <a:pt x="2" y="90"/>
                      </a:cubicBezTo>
                      <a:cubicBezTo>
                        <a:pt x="2" y="90"/>
                        <a:pt x="2" y="90"/>
                        <a:pt x="2" y="90"/>
                      </a:cubicBezTo>
                      <a:cubicBezTo>
                        <a:pt x="2" y="90"/>
                        <a:pt x="2" y="90"/>
                        <a:pt x="2" y="90"/>
                      </a:cubicBezTo>
                      <a:cubicBezTo>
                        <a:pt x="2" y="90"/>
                        <a:pt x="2" y="90"/>
                        <a:pt x="2" y="90"/>
                      </a:cubicBezTo>
                      <a:cubicBezTo>
                        <a:pt x="2" y="90"/>
                        <a:pt x="2" y="90"/>
                        <a:pt x="2" y="89"/>
                      </a:cubicBezTo>
                      <a:cubicBezTo>
                        <a:pt x="2" y="89"/>
                        <a:pt x="2" y="89"/>
                        <a:pt x="2" y="89"/>
                      </a:cubicBezTo>
                      <a:cubicBezTo>
                        <a:pt x="2" y="89"/>
                        <a:pt x="2" y="89"/>
                        <a:pt x="2" y="89"/>
                      </a:cubicBezTo>
                      <a:cubicBezTo>
                        <a:pt x="2" y="89"/>
                        <a:pt x="2" y="89"/>
                        <a:pt x="2" y="89"/>
                      </a:cubicBezTo>
                      <a:cubicBezTo>
                        <a:pt x="2" y="89"/>
                        <a:pt x="2" y="89"/>
                        <a:pt x="2" y="89"/>
                      </a:cubicBezTo>
                      <a:cubicBezTo>
                        <a:pt x="2" y="88"/>
                        <a:pt x="2" y="88"/>
                        <a:pt x="2" y="88"/>
                      </a:cubicBezTo>
                      <a:cubicBezTo>
                        <a:pt x="2" y="88"/>
                        <a:pt x="2" y="88"/>
                        <a:pt x="2" y="88"/>
                      </a:cubicBezTo>
                      <a:cubicBezTo>
                        <a:pt x="1" y="88"/>
                        <a:pt x="1" y="88"/>
                        <a:pt x="1" y="88"/>
                      </a:cubicBezTo>
                      <a:cubicBezTo>
                        <a:pt x="1" y="88"/>
                        <a:pt x="1" y="88"/>
                        <a:pt x="1" y="88"/>
                      </a:cubicBezTo>
                      <a:close/>
                      <a:moveTo>
                        <a:pt x="17" y="50"/>
                      </a:moveTo>
                      <a:cubicBezTo>
                        <a:pt x="17" y="50"/>
                        <a:pt x="17" y="50"/>
                        <a:pt x="17" y="50"/>
                      </a:cubicBezTo>
                      <a:cubicBezTo>
                        <a:pt x="17" y="50"/>
                        <a:pt x="17" y="50"/>
                        <a:pt x="17" y="50"/>
                      </a:cubicBezTo>
                      <a:cubicBezTo>
                        <a:pt x="17" y="50"/>
                        <a:pt x="17" y="50"/>
                        <a:pt x="17" y="50"/>
                      </a:cubicBezTo>
                      <a:cubicBezTo>
                        <a:pt x="17" y="50"/>
                        <a:pt x="17" y="50"/>
                        <a:pt x="17" y="50"/>
                      </a:cubicBezTo>
                      <a:cubicBezTo>
                        <a:pt x="17" y="51"/>
                        <a:pt x="17" y="51"/>
                        <a:pt x="17" y="51"/>
                      </a:cubicBezTo>
                      <a:cubicBezTo>
                        <a:pt x="17" y="51"/>
                        <a:pt x="17" y="51"/>
                        <a:pt x="17" y="51"/>
                      </a:cubicBezTo>
                      <a:cubicBezTo>
                        <a:pt x="17" y="51"/>
                        <a:pt x="17" y="51"/>
                        <a:pt x="17" y="51"/>
                      </a:cubicBezTo>
                      <a:cubicBezTo>
                        <a:pt x="17" y="51"/>
                        <a:pt x="17" y="52"/>
                        <a:pt x="17" y="52"/>
                      </a:cubicBezTo>
                      <a:cubicBezTo>
                        <a:pt x="17" y="52"/>
                        <a:pt x="17" y="51"/>
                        <a:pt x="17" y="51"/>
                      </a:cubicBezTo>
                      <a:cubicBezTo>
                        <a:pt x="17" y="51"/>
                        <a:pt x="17" y="51"/>
                        <a:pt x="17" y="51"/>
                      </a:cubicBezTo>
                      <a:cubicBezTo>
                        <a:pt x="17" y="51"/>
                        <a:pt x="17" y="51"/>
                        <a:pt x="17" y="51"/>
                      </a:cubicBezTo>
                      <a:cubicBezTo>
                        <a:pt x="18" y="51"/>
                        <a:pt x="18" y="51"/>
                        <a:pt x="18" y="51"/>
                      </a:cubicBezTo>
                      <a:cubicBezTo>
                        <a:pt x="18" y="51"/>
                        <a:pt x="18" y="51"/>
                        <a:pt x="18" y="50"/>
                      </a:cubicBezTo>
                      <a:cubicBezTo>
                        <a:pt x="18" y="50"/>
                        <a:pt x="18" y="50"/>
                        <a:pt x="17" y="50"/>
                      </a:cubicBezTo>
                      <a:close/>
                      <a:moveTo>
                        <a:pt x="80" y="12"/>
                      </a:moveTo>
                      <a:cubicBezTo>
                        <a:pt x="80" y="11"/>
                        <a:pt x="80" y="11"/>
                        <a:pt x="80" y="11"/>
                      </a:cubicBezTo>
                      <a:cubicBezTo>
                        <a:pt x="80" y="11"/>
                        <a:pt x="80" y="11"/>
                        <a:pt x="79" y="11"/>
                      </a:cubicBezTo>
                      <a:cubicBezTo>
                        <a:pt x="79" y="11"/>
                        <a:pt x="79" y="11"/>
                        <a:pt x="79" y="11"/>
                      </a:cubicBezTo>
                      <a:cubicBezTo>
                        <a:pt x="79" y="11"/>
                        <a:pt x="79" y="11"/>
                        <a:pt x="79" y="11"/>
                      </a:cubicBezTo>
                      <a:cubicBezTo>
                        <a:pt x="79" y="11"/>
                        <a:pt x="79" y="11"/>
                        <a:pt x="79" y="11"/>
                      </a:cubicBezTo>
                      <a:cubicBezTo>
                        <a:pt x="79" y="11"/>
                        <a:pt x="79" y="11"/>
                        <a:pt x="79" y="11"/>
                      </a:cubicBezTo>
                      <a:cubicBezTo>
                        <a:pt x="79" y="12"/>
                        <a:pt x="79" y="12"/>
                        <a:pt x="79" y="12"/>
                      </a:cubicBezTo>
                      <a:cubicBezTo>
                        <a:pt x="79" y="12"/>
                        <a:pt x="79" y="12"/>
                        <a:pt x="79" y="12"/>
                      </a:cubicBezTo>
                      <a:cubicBezTo>
                        <a:pt x="79" y="12"/>
                        <a:pt x="79" y="12"/>
                        <a:pt x="79" y="12"/>
                      </a:cubicBezTo>
                      <a:cubicBezTo>
                        <a:pt x="79" y="12"/>
                        <a:pt x="79" y="12"/>
                        <a:pt x="79" y="12"/>
                      </a:cubicBezTo>
                      <a:cubicBezTo>
                        <a:pt x="80" y="12"/>
                        <a:pt x="80" y="12"/>
                        <a:pt x="80" y="12"/>
                      </a:cubicBezTo>
                      <a:cubicBezTo>
                        <a:pt x="80" y="12"/>
                        <a:pt x="80" y="12"/>
                        <a:pt x="80" y="12"/>
                      </a:cubicBezTo>
                      <a:cubicBezTo>
                        <a:pt x="80" y="12"/>
                        <a:pt x="80" y="12"/>
                        <a:pt x="80" y="12"/>
                      </a:cubicBezTo>
                      <a:cubicBezTo>
                        <a:pt x="80" y="12"/>
                        <a:pt x="80" y="12"/>
                        <a:pt x="80" y="12"/>
                      </a:cubicBezTo>
                      <a:close/>
                      <a:moveTo>
                        <a:pt x="84" y="6"/>
                      </a:moveTo>
                      <a:cubicBezTo>
                        <a:pt x="84" y="6"/>
                        <a:pt x="84" y="6"/>
                        <a:pt x="84" y="6"/>
                      </a:cubicBezTo>
                      <a:cubicBezTo>
                        <a:pt x="84" y="6"/>
                        <a:pt x="84" y="6"/>
                        <a:pt x="84" y="6"/>
                      </a:cubicBezTo>
                      <a:cubicBezTo>
                        <a:pt x="84" y="6"/>
                        <a:pt x="84" y="6"/>
                        <a:pt x="84" y="6"/>
                      </a:cubicBezTo>
                      <a:cubicBezTo>
                        <a:pt x="84" y="6"/>
                        <a:pt x="84" y="6"/>
                        <a:pt x="84" y="6"/>
                      </a:cubicBezTo>
                      <a:cubicBezTo>
                        <a:pt x="84" y="6"/>
                        <a:pt x="84" y="6"/>
                        <a:pt x="84" y="6"/>
                      </a:cubicBezTo>
                      <a:cubicBezTo>
                        <a:pt x="84" y="6"/>
                        <a:pt x="84" y="6"/>
                        <a:pt x="84" y="6"/>
                      </a:cubicBezTo>
                      <a:cubicBezTo>
                        <a:pt x="84" y="6"/>
                        <a:pt x="83"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7"/>
                        <a:pt x="83" y="7"/>
                      </a:cubicBezTo>
                      <a:cubicBezTo>
                        <a:pt x="83" y="7"/>
                        <a:pt x="83" y="7"/>
                        <a:pt x="83" y="7"/>
                      </a:cubicBezTo>
                      <a:cubicBezTo>
                        <a:pt x="83" y="6"/>
                        <a:pt x="84" y="6"/>
                        <a:pt x="84" y="6"/>
                      </a:cubicBezTo>
                      <a:cubicBezTo>
                        <a:pt x="84" y="6"/>
                        <a:pt x="84" y="6"/>
                        <a:pt x="84" y="6"/>
                      </a:cubicBezTo>
                      <a:cubicBezTo>
                        <a:pt x="84" y="6"/>
                        <a:pt x="84" y="6"/>
                        <a:pt x="84" y="6"/>
                      </a:cubicBezTo>
                      <a:close/>
                      <a:moveTo>
                        <a:pt x="108" y="8"/>
                      </a:moveTo>
                      <a:cubicBezTo>
                        <a:pt x="108" y="8"/>
                        <a:pt x="108" y="8"/>
                        <a:pt x="108" y="8"/>
                      </a:cubicBezTo>
                      <a:cubicBezTo>
                        <a:pt x="107" y="8"/>
                        <a:pt x="107" y="8"/>
                        <a:pt x="107" y="8"/>
                      </a:cubicBezTo>
                      <a:cubicBezTo>
                        <a:pt x="106" y="8"/>
                        <a:pt x="106" y="8"/>
                        <a:pt x="106" y="8"/>
                      </a:cubicBezTo>
                      <a:cubicBezTo>
                        <a:pt x="105" y="8"/>
                        <a:pt x="105" y="8"/>
                        <a:pt x="106" y="8"/>
                      </a:cubicBezTo>
                      <a:cubicBezTo>
                        <a:pt x="106" y="8"/>
                        <a:pt x="106" y="8"/>
                        <a:pt x="106" y="9"/>
                      </a:cubicBezTo>
                      <a:cubicBezTo>
                        <a:pt x="106" y="9"/>
                        <a:pt x="106" y="9"/>
                        <a:pt x="106" y="9"/>
                      </a:cubicBezTo>
                      <a:cubicBezTo>
                        <a:pt x="106" y="9"/>
                        <a:pt x="106" y="10"/>
                        <a:pt x="106" y="10"/>
                      </a:cubicBezTo>
                      <a:cubicBezTo>
                        <a:pt x="105" y="10"/>
                        <a:pt x="105" y="9"/>
                        <a:pt x="105" y="9"/>
                      </a:cubicBezTo>
                      <a:cubicBezTo>
                        <a:pt x="105" y="9"/>
                        <a:pt x="104" y="9"/>
                        <a:pt x="104" y="9"/>
                      </a:cubicBezTo>
                      <a:cubicBezTo>
                        <a:pt x="104" y="9"/>
                        <a:pt x="104" y="10"/>
                        <a:pt x="104" y="10"/>
                      </a:cubicBezTo>
                      <a:cubicBezTo>
                        <a:pt x="104" y="10"/>
                        <a:pt x="105" y="11"/>
                        <a:pt x="105" y="11"/>
                      </a:cubicBezTo>
                      <a:cubicBezTo>
                        <a:pt x="104" y="11"/>
                        <a:pt x="104" y="11"/>
                        <a:pt x="104" y="11"/>
                      </a:cubicBezTo>
                      <a:cubicBezTo>
                        <a:pt x="104" y="11"/>
                        <a:pt x="104" y="11"/>
                        <a:pt x="104" y="11"/>
                      </a:cubicBezTo>
                      <a:cubicBezTo>
                        <a:pt x="104" y="11"/>
                        <a:pt x="104" y="12"/>
                        <a:pt x="104" y="12"/>
                      </a:cubicBezTo>
                      <a:cubicBezTo>
                        <a:pt x="104" y="12"/>
                        <a:pt x="103" y="12"/>
                        <a:pt x="103" y="12"/>
                      </a:cubicBezTo>
                      <a:cubicBezTo>
                        <a:pt x="103" y="12"/>
                        <a:pt x="103" y="12"/>
                        <a:pt x="103" y="12"/>
                      </a:cubicBezTo>
                      <a:cubicBezTo>
                        <a:pt x="103" y="11"/>
                        <a:pt x="103" y="11"/>
                        <a:pt x="103" y="11"/>
                      </a:cubicBezTo>
                      <a:cubicBezTo>
                        <a:pt x="104" y="11"/>
                        <a:pt x="104" y="11"/>
                        <a:pt x="104" y="11"/>
                      </a:cubicBezTo>
                      <a:cubicBezTo>
                        <a:pt x="104" y="11"/>
                        <a:pt x="104" y="10"/>
                        <a:pt x="104" y="10"/>
                      </a:cubicBezTo>
                      <a:cubicBezTo>
                        <a:pt x="104" y="10"/>
                        <a:pt x="104" y="10"/>
                        <a:pt x="104" y="10"/>
                      </a:cubicBezTo>
                      <a:cubicBezTo>
                        <a:pt x="104" y="10"/>
                        <a:pt x="104" y="10"/>
                        <a:pt x="104" y="10"/>
                      </a:cubicBezTo>
                      <a:cubicBezTo>
                        <a:pt x="104" y="9"/>
                        <a:pt x="104" y="9"/>
                        <a:pt x="104" y="9"/>
                      </a:cubicBezTo>
                      <a:cubicBezTo>
                        <a:pt x="104" y="9"/>
                        <a:pt x="104" y="8"/>
                        <a:pt x="104" y="8"/>
                      </a:cubicBezTo>
                      <a:cubicBezTo>
                        <a:pt x="104" y="8"/>
                        <a:pt x="104" y="7"/>
                        <a:pt x="104" y="7"/>
                      </a:cubicBezTo>
                      <a:cubicBezTo>
                        <a:pt x="104" y="7"/>
                        <a:pt x="104" y="7"/>
                        <a:pt x="103" y="7"/>
                      </a:cubicBezTo>
                      <a:cubicBezTo>
                        <a:pt x="103" y="7"/>
                        <a:pt x="103" y="7"/>
                        <a:pt x="103" y="6"/>
                      </a:cubicBezTo>
                      <a:cubicBezTo>
                        <a:pt x="103" y="6"/>
                        <a:pt x="103" y="6"/>
                        <a:pt x="102" y="6"/>
                      </a:cubicBezTo>
                      <a:cubicBezTo>
                        <a:pt x="102" y="6"/>
                        <a:pt x="102" y="6"/>
                        <a:pt x="102" y="6"/>
                      </a:cubicBezTo>
                      <a:cubicBezTo>
                        <a:pt x="102" y="6"/>
                        <a:pt x="102" y="6"/>
                        <a:pt x="102" y="5"/>
                      </a:cubicBezTo>
                      <a:cubicBezTo>
                        <a:pt x="102" y="5"/>
                        <a:pt x="102" y="5"/>
                        <a:pt x="101" y="5"/>
                      </a:cubicBezTo>
                      <a:cubicBezTo>
                        <a:pt x="101" y="4"/>
                        <a:pt x="101" y="4"/>
                        <a:pt x="101" y="4"/>
                      </a:cubicBezTo>
                      <a:cubicBezTo>
                        <a:pt x="101" y="4"/>
                        <a:pt x="99" y="3"/>
                        <a:pt x="99" y="3"/>
                      </a:cubicBezTo>
                      <a:cubicBezTo>
                        <a:pt x="99" y="3"/>
                        <a:pt x="99" y="2"/>
                        <a:pt x="99" y="2"/>
                      </a:cubicBezTo>
                      <a:cubicBezTo>
                        <a:pt x="99" y="2"/>
                        <a:pt x="98" y="2"/>
                        <a:pt x="98" y="2"/>
                      </a:cubicBezTo>
                      <a:cubicBezTo>
                        <a:pt x="98" y="1"/>
                        <a:pt x="98" y="2"/>
                        <a:pt x="97" y="2"/>
                      </a:cubicBezTo>
                      <a:cubicBezTo>
                        <a:pt x="97" y="2"/>
                        <a:pt x="97" y="2"/>
                        <a:pt x="97" y="2"/>
                      </a:cubicBezTo>
                      <a:cubicBezTo>
                        <a:pt x="97" y="2"/>
                        <a:pt x="96" y="1"/>
                        <a:pt x="96" y="1"/>
                      </a:cubicBezTo>
                      <a:cubicBezTo>
                        <a:pt x="96" y="1"/>
                        <a:pt x="96" y="0"/>
                        <a:pt x="96" y="0"/>
                      </a:cubicBezTo>
                      <a:cubicBezTo>
                        <a:pt x="95" y="0"/>
                        <a:pt x="95" y="1"/>
                        <a:pt x="95" y="1"/>
                      </a:cubicBezTo>
                      <a:cubicBezTo>
                        <a:pt x="95" y="1"/>
                        <a:pt x="94" y="1"/>
                        <a:pt x="94" y="1"/>
                      </a:cubicBezTo>
                      <a:cubicBezTo>
                        <a:pt x="94" y="1"/>
                        <a:pt x="95" y="2"/>
                        <a:pt x="95" y="2"/>
                      </a:cubicBezTo>
                      <a:cubicBezTo>
                        <a:pt x="95" y="2"/>
                        <a:pt x="95" y="2"/>
                        <a:pt x="94" y="2"/>
                      </a:cubicBezTo>
                      <a:cubicBezTo>
                        <a:pt x="94" y="2"/>
                        <a:pt x="94" y="3"/>
                        <a:pt x="94" y="3"/>
                      </a:cubicBezTo>
                      <a:cubicBezTo>
                        <a:pt x="94" y="3"/>
                        <a:pt x="94" y="3"/>
                        <a:pt x="93" y="4"/>
                      </a:cubicBezTo>
                      <a:cubicBezTo>
                        <a:pt x="93" y="4"/>
                        <a:pt x="93" y="3"/>
                        <a:pt x="93" y="3"/>
                      </a:cubicBezTo>
                      <a:cubicBezTo>
                        <a:pt x="92" y="3"/>
                        <a:pt x="93" y="3"/>
                        <a:pt x="93" y="3"/>
                      </a:cubicBezTo>
                      <a:cubicBezTo>
                        <a:pt x="93" y="2"/>
                        <a:pt x="92" y="2"/>
                        <a:pt x="92" y="2"/>
                      </a:cubicBezTo>
                      <a:cubicBezTo>
                        <a:pt x="92" y="2"/>
                        <a:pt x="92" y="2"/>
                        <a:pt x="92" y="3"/>
                      </a:cubicBezTo>
                      <a:cubicBezTo>
                        <a:pt x="91" y="3"/>
                        <a:pt x="91" y="3"/>
                        <a:pt x="91" y="3"/>
                      </a:cubicBezTo>
                      <a:cubicBezTo>
                        <a:pt x="91" y="4"/>
                        <a:pt x="91" y="4"/>
                        <a:pt x="91" y="4"/>
                      </a:cubicBezTo>
                      <a:cubicBezTo>
                        <a:pt x="91" y="4"/>
                        <a:pt x="91" y="3"/>
                        <a:pt x="91" y="3"/>
                      </a:cubicBezTo>
                      <a:cubicBezTo>
                        <a:pt x="90" y="3"/>
                        <a:pt x="90" y="2"/>
                        <a:pt x="90" y="2"/>
                      </a:cubicBezTo>
                      <a:cubicBezTo>
                        <a:pt x="90" y="2"/>
                        <a:pt x="90" y="2"/>
                        <a:pt x="90" y="2"/>
                      </a:cubicBezTo>
                      <a:cubicBezTo>
                        <a:pt x="90" y="2"/>
                        <a:pt x="90" y="2"/>
                        <a:pt x="90" y="2"/>
                      </a:cubicBezTo>
                      <a:cubicBezTo>
                        <a:pt x="90" y="2"/>
                        <a:pt x="90" y="3"/>
                        <a:pt x="90" y="3"/>
                      </a:cubicBezTo>
                      <a:cubicBezTo>
                        <a:pt x="90" y="3"/>
                        <a:pt x="90" y="3"/>
                        <a:pt x="90" y="3"/>
                      </a:cubicBezTo>
                      <a:cubicBezTo>
                        <a:pt x="90" y="3"/>
                        <a:pt x="90" y="4"/>
                        <a:pt x="90" y="4"/>
                      </a:cubicBezTo>
                      <a:cubicBezTo>
                        <a:pt x="90" y="4"/>
                        <a:pt x="90" y="4"/>
                        <a:pt x="90" y="4"/>
                      </a:cubicBezTo>
                      <a:cubicBezTo>
                        <a:pt x="90" y="4"/>
                        <a:pt x="90" y="4"/>
                        <a:pt x="90" y="5"/>
                      </a:cubicBezTo>
                      <a:cubicBezTo>
                        <a:pt x="90" y="5"/>
                        <a:pt x="89" y="5"/>
                        <a:pt x="89" y="5"/>
                      </a:cubicBezTo>
                      <a:cubicBezTo>
                        <a:pt x="89" y="5"/>
                        <a:pt x="89" y="5"/>
                        <a:pt x="89" y="6"/>
                      </a:cubicBezTo>
                      <a:cubicBezTo>
                        <a:pt x="89" y="6"/>
                        <a:pt x="90" y="6"/>
                        <a:pt x="90" y="6"/>
                      </a:cubicBezTo>
                      <a:cubicBezTo>
                        <a:pt x="90" y="6"/>
                        <a:pt x="90" y="6"/>
                        <a:pt x="90" y="6"/>
                      </a:cubicBezTo>
                      <a:cubicBezTo>
                        <a:pt x="90" y="6"/>
                        <a:pt x="89" y="6"/>
                        <a:pt x="89" y="6"/>
                      </a:cubicBezTo>
                      <a:cubicBezTo>
                        <a:pt x="89" y="6"/>
                        <a:pt x="89" y="7"/>
                        <a:pt x="89" y="7"/>
                      </a:cubicBezTo>
                      <a:cubicBezTo>
                        <a:pt x="89" y="7"/>
                        <a:pt x="88" y="7"/>
                        <a:pt x="88" y="7"/>
                      </a:cubicBezTo>
                      <a:cubicBezTo>
                        <a:pt x="88" y="7"/>
                        <a:pt x="88" y="6"/>
                        <a:pt x="88" y="6"/>
                      </a:cubicBezTo>
                      <a:cubicBezTo>
                        <a:pt x="88" y="6"/>
                        <a:pt x="88" y="6"/>
                        <a:pt x="87" y="6"/>
                      </a:cubicBezTo>
                      <a:cubicBezTo>
                        <a:pt x="87" y="6"/>
                        <a:pt x="87" y="6"/>
                        <a:pt x="87" y="6"/>
                      </a:cubicBezTo>
                      <a:cubicBezTo>
                        <a:pt x="87" y="6"/>
                        <a:pt x="87" y="6"/>
                        <a:pt x="87" y="6"/>
                      </a:cubicBezTo>
                      <a:cubicBezTo>
                        <a:pt x="87" y="6"/>
                        <a:pt x="87" y="5"/>
                        <a:pt x="87" y="5"/>
                      </a:cubicBezTo>
                      <a:cubicBezTo>
                        <a:pt x="87" y="5"/>
                        <a:pt x="87" y="4"/>
                        <a:pt x="87" y="4"/>
                      </a:cubicBezTo>
                      <a:cubicBezTo>
                        <a:pt x="87" y="4"/>
                        <a:pt x="87" y="4"/>
                        <a:pt x="87" y="4"/>
                      </a:cubicBezTo>
                      <a:cubicBezTo>
                        <a:pt x="87" y="4"/>
                        <a:pt x="86" y="5"/>
                        <a:pt x="86" y="5"/>
                      </a:cubicBezTo>
                      <a:cubicBezTo>
                        <a:pt x="86" y="5"/>
                        <a:pt x="86" y="6"/>
                        <a:pt x="86" y="6"/>
                      </a:cubicBezTo>
                      <a:cubicBezTo>
                        <a:pt x="86" y="6"/>
                        <a:pt x="86" y="6"/>
                        <a:pt x="86" y="6"/>
                      </a:cubicBezTo>
                      <a:cubicBezTo>
                        <a:pt x="86" y="6"/>
                        <a:pt x="85" y="6"/>
                        <a:pt x="85" y="6"/>
                      </a:cubicBezTo>
                      <a:cubicBezTo>
                        <a:pt x="85" y="6"/>
                        <a:pt x="85" y="6"/>
                        <a:pt x="85" y="6"/>
                      </a:cubicBezTo>
                      <a:cubicBezTo>
                        <a:pt x="85" y="6"/>
                        <a:pt x="85" y="6"/>
                        <a:pt x="85" y="6"/>
                      </a:cubicBezTo>
                      <a:cubicBezTo>
                        <a:pt x="84" y="6"/>
                        <a:pt x="84" y="7"/>
                        <a:pt x="84" y="7"/>
                      </a:cubicBezTo>
                      <a:cubicBezTo>
                        <a:pt x="84" y="7"/>
                        <a:pt x="84" y="7"/>
                        <a:pt x="84" y="7"/>
                      </a:cubicBezTo>
                      <a:cubicBezTo>
                        <a:pt x="84" y="7"/>
                        <a:pt x="84" y="8"/>
                        <a:pt x="84" y="8"/>
                      </a:cubicBezTo>
                      <a:cubicBezTo>
                        <a:pt x="84" y="8"/>
                        <a:pt x="84" y="9"/>
                        <a:pt x="84" y="9"/>
                      </a:cubicBezTo>
                      <a:cubicBezTo>
                        <a:pt x="84" y="9"/>
                        <a:pt x="84" y="9"/>
                        <a:pt x="84" y="9"/>
                      </a:cubicBezTo>
                      <a:cubicBezTo>
                        <a:pt x="85" y="9"/>
                        <a:pt x="85" y="9"/>
                        <a:pt x="85" y="9"/>
                      </a:cubicBezTo>
                      <a:cubicBezTo>
                        <a:pt x="85" y="10"/>
                        <a:pt x="85" y="10"/>
                        <a:pt x="85" y="10"/>
                      </a:cubicBezTo>
                      <a:cubicBezTo>
                        <a:pt x="85" y="10"/>
                        <a:pt x="85" y="10"/>
                        <a:pt x="85" y="10"/>
                      </a:cubicBezTo>
                      <a:cubicBezTo>
                        <a:pt x="84" y="10"/>
                        <a:pt x="84" y="10"/>
                        <a:pt x="83" y="10"/>
                      </a:cubicBezTo>
                      <a:cubicBezTo>
                        <a:pt x="83" y="10"/>
                        <a:pt x="83" y="10"/>
                        <a:pt x="83" y="9"/>
                      </a:cubicBezTo>
                      <a:cubicBezTo>
                        <a:pt x="83" y="9"/>
                        <a:pt x="83" y="9"/>
                        <a:pt x="83" y="9"/>
                      </a:cubicBezTo>
                      <a:cubicBezTo>
                        <a:pt x="83" y="9"/>
                        <a:pt x="83" y="10"/>
                        <a:pt x="83" y="10"/>
                      </a:cubicBezTo>
                      <a:cubicBezTo>
                        <a:pt x="83" y="10"/>
                        <a:pt x="82" y="10"/>
                        <a:pt x="82" y="10"/>
                      </a:cubicBezTo>
                      <a:cubicBezTo>
                        <a:pt x="82" y="10"/>
                        <a:pt x="82" y="10"/>
                        <a:pt x="82" y="11"/>
                      </a:cubicBezTo>
                      <a:cubicBezTo>
                        <a:pt x="81" y="11"/>
                        <a:pt x="82" y="11"/>
                        <a:pt x="82" y="11"/>
                      </a:cubicBezTo>
                      <a:cubicBezTo>
                        <a:pt x="82" y="11"/>
                        <a:pt x="82" y="11"/>
                        <a:pt x="82" y="12"/>
                      </a:cubicBezTo>
                      <a:cubicBezTo>
                        <a:pt x="83" y="12"/>
                        <a:pt x="83" y="12"/>
                        <a:pt x="83" y="12"/>
                      </a:cubicBezTo>
                      <a:cubicBezTo>
                        <a:pt x="83" y="12"/>
                        <a:pt x="83" y="12"/>
                        <a:pt x="83" y="12"/>
                      </a:cubicBezTo>
                      <a:cubicBezTo>
                        <a:pt x="83" y="12"/>
                        <a:pt x="83" y="13"/>
                        <a:pt x="83" y="13"/>
                      </a:cubicBezTo>
                      <a:cubicBezTo>
                        <a:pt x="82" y="13"/>
                        <a:pt x="82" y="13"/>
                        <a:pt x="82" y="12"/>
                      </a:cubicBezTo>
                      <a:cubicBezTo>
                        <a:pt x="82" y="12"/>
                        <a:pt x="82" y="12"/>
                        <a:pt x="82" y="12"/>
                      </a:cubicBezTo>
                      <a:cubicBezTo>
                        <a:pt x="81" y="12"/>
                        <a:pt x="81" y="12"/>
                        <a:pt x="81" y="11"/>
                      </a:cubicBezTo>
                      <a:cubicBezTo>
                        <a:pt x="81" y="11"/>
                        <a:pt x="81" y="11"/>
                        <a:pt x="81" y="11"/>
                      </a:cubicBezTo>
                      <a:cubicBezTo>
                        <a:pt x="81" y="11"/>
                        <a:pt x="80" y="11"/>
                        <a:pt x="80" y="11"/>
                      </a:cubicBezTo>
                      <a:cubicBezTo>
                        <a:pt x="80" y="11"/>
                        <a:pt x="80" y="11"/>
                        <a:pt x="80" y="12"/>
                      </a:cubicBezTo>
                      <a:cubicBezTo>
                        <a:pt x="81" y="12"/>
                        <a:pt x="80" y="12"/>
                        <a:pt x="80" y="12"/>
                      </a:cubicBezTo>
                      <a:cubicBezTo>
                        <a:pt x="80" y="12"/>
                        <a:pt x="80" y="12"/>
                        <a:pt x="80" y="12"/>
                      </a:cubicBezTo>
                      <a:cubicBezTo>
                        <a:pt x="80" y="12"/>
                        <a:pt x="80" y="13"/>
                        <a:pt x="80" y="13"/>
                      </a:cubicBezTo>
                      <a:cubicBezTo>
                        <a:pt x="80" y="13"/>
                        <a:pt x="80" y="13"/>
                        <a:pt x="79" y="13"/>
                      </a:cubicBezTo>
                      <a:cubicBezTo>
                        <a:pt x="79" y="13"/>
                        <a:pt x="79" y="13"/>
                        <a:pt x="79" y="13"/>
                      </a:cubicBezTo>
                      <a:cubicBezTo>
                        <a:pt x="79" y="13"/>
                        <a:pt x="79" y="13"/>
                        <a:pt x="79" y="13"/>
                      </a:cubicBezTo>
                      <a:cubicBezTo>
                        <a:pt x="79" y="13"/>
                        <a:pt x="79" y="14"/>
                        <a:pt x="79" y="14"/>
                      </a:cubicBezTo>
                      <a:cubicBezTo>
                        <a:pt x="79" y="14"/>
                        <a:pt x="78" y="14"/>
                        <a:pt x="78" y="14"/>
                      </a:cubicBezTo>
                      <a:cubicBezTo>
                        <a:pt x="78" y="14"/>
                        <a:pt x="78" y="15"/>
                        <a:pt x="78" y="15"/>
                      </a:cubicBezTo>
                      <a:cubicBezTo>
                        <a:pt x="78" y="15"/>
                        <a:pt x="79" y="15"/>
                        <a:pt x="79" y="16"/>
                      </a:cubicBezTo>
                      <a:cubicBezTo>
                        <a:pt x="79" y="16"/>
                        <a:pt x="79" y="16"/>
                        <a:pt x="79" y="16"/>
                      </a:cubicBezTo>
                      <a:cubicBezTo>
                        <a:pt x="79" y="16"/>
                        <a:pt x="79" y="16"/>
                        <a:pt x="79" y="16"/>
                      </a:cubicBezTo>
                      <a:cubicBezTo>
                        <a:pt x="79" y="16"/>
                        <a:pt x="79" y="15"/>
                        <a:pt x="80" y="15"/>
                      </a:cubicBezTo>
                      <a:cubicBezTo>
                        <a:pt x="80" y="15"/>
                        <a:pt x="80" y="15"/>
                        <a:pt x="80" y="15"/>
                      </a:cubicBezTo>
                      <a:cubicBezTo>
                        <a:pt x="80" y="15"/>
                        <a:pt x="80" y="15"/>
                        <a:pt x="80" y="15"/>
                      </a:cubicBezTo>
                      <a:cubicBezTo>
                        <a:pt x="80" y="15"/>
                        <a:pt x="80" y="16"/>
                        <a:pt x="80" y="16"/>
                      </a:cubicBezTo>
                      <a:cubicBezTo>
                        <a:pt x="80" y="16"/>
                        <a:pt x="80" y="17"/>
                        <a:pt x="80" y="17"/>
                      </a:cubicBezTo>
                      <a:cubicBezTo>
                        <a:pt x="80" y="17"/>
                        <a:pt x="80" y="17"/>
                        <a:pt x="80" y="17"/>
                      </a:cubicBezTo>
                      <a:cubicBezTo>
                        <a:pt x="79" y="17"/>
                        <a:pt x="79" y="17"/>
                        <a:pt x="79" y="17"/>
                      </a:cubicBezTo>
                      <a:cubicBezTo>
                        <a:pt x="79" y="17"/>
                        <a:pt x="79" y="17"/>
                        <a:pt x="79" y="17"/>
                      </a:cubicBezTo>
                      <a:cubicBezTo>
                        <a:pt x="79" y="17"/>
                        <a:pt x="78" y="18"/>
                        <a:pt x="78" y="18"/>
                      </a:cubicBezTo>
                      <a:cubicBezTo>
                        <a:pt x="78" y="18"/>
                        <a:pt x="78" y="18"/>
                        <a:pt x="78" y="18"/>
                      </a:cubicBezTo>
                      <a:cubicBezTo>
                        <a:pt x="78" y="18"/>
                        <a:pt x="78" y="19"/>
                        <a:pt x="78" y="19"/>
                      </a:cubicBezTo>
                      <a:cubicBezTo>
                        <a:pt x="78" y="19"/>
                        <a:pt x="78" y="19"/>
                        <a:pt x="78" y="19"/>
                      </a:cubicBezTo>
                      <a:cubicBezTo>
                        <a:pt x="78" y="19"/>
                        <a:pt x="77" y="19"/>
                        <a:pt x="77" y="19"/>
                      </a:cubicBezTo>
                      <a:cubicBezTo>
                        <a:pt x="77" y="19"/>
                        <a:pt x="77" y="19"/>
                        <a:pt x="76" y="18"/>
                      </a:cubicBezTo>
                      <a:cubicBezTo>
                        <a:pt x="76" y="18"/>
                        <a:pt x="75" y="18"/>
                        <a:pt x="75" y="18"/>
                      </a:cubicBezTo>
                      <a:cubicBezTo>
                        <a:pt x="75" y="18"/>
                        <a:pt x="75" y="19"/>
                        <a:pt x="75" y="19"/>
                      </a:cubicBezTo>
                      <a:cubicBezTo>
                        <a:pt x="75" y="19"/>
                        <a:pt x="75" y="19"/>
                        <a:pt x="75" y="19"/>
                      </a:cubicBezTo>
                      <a:cubicBezTo>
                        <a:pt x="75" y="19"/>
                        <a:pt x="74" y="19"/>
                        <a:pt x="74" y="19"/>
                      </a:cubicBezTo>
                      <a:cubicBezTo>
                        <a:pt x="74" y="19"/>
                        <a:pt x="74" y="18"/>
                        <a:pt x="74" y="18"/>
                      </a:cubicBezTo>
                      <a:cubicBezTo>
                        <a:pt x="74" y="18"/>
                        <a:pt x="74" y="18"/>
                        <a:pt x="74" y="17"/>
                      </a:cubicBezTo>
                      <a:cubicBezTo>
                        <a:pt x="74" y="17"/>
                        <a:pt x="73" y="17"/>
                        <a:pt x="73" y="17"/>
                      </a:cubicBezTo>
                      <a:cubicBezTo>
                        <a:pt x="73" y="18"/>
                        <a:pt x="73" y="18"/>
                        <a:pt x="73" y="18"/>
                      </a:cubicBezTo>
                      <a:cubicBezTo>
                        <a:pt x="73" y="18"/>
                        <a:pt x="73" y="18"/>
                        <a:pt x="73" y="18"/>
                      </a:cubicBezTo>
                      <a:cubicBezTo>
                        <a:pt x="73" y="18"/>
                        <a:pt x="73" y="18"/>
                        <a:pt x="73" y="19"/>
                      </a:cubicBezTo>
                      <a:cubicBezTo>
                        <a:pt x="73" y="19"/>
                        <a:pt x="73" y="19"/>
                        <a:pt x="73" y="19"/>
                      </a:cubicBezTo>
                      <a:cubicBezTo>
                        <a:pt x="73" y="19"/>
                        <a:pt x="73" y="19"/>
                        <a:pt x="73" y="19"/>
                      </a:cubicBezTo>
                      <a:cubicBezTo>
                        <a:pt x="73" y="19"/>
                        <a:pt x="73" y="19"/>
                        <a:pt x="73" y="19"/>
                      </a:cubicBezTo>
                      <a:cubicBezTo>
                        <a:pt x="73" y="20"/>
                        <a:pt x="73" y="20"/>
                        <a:pt x="73" y="20"/>
                      </a:cubicBezTo>
                      <a:cubicBezTo>
                        <a:pt x="73" y="20"/>
                        <a:pt x="73" y="20"/>
                        <a:pt x="73" y="20"/>
                      </a:cubicBezTo>
                      <a:cubicBezTo>
                        <a:pt x="73" y="20"/>
                        <a:pt x="72" y="20"/>
                        <a:pt x="72" y="20"/>
                      </a:cubicBezTo>
                      <a:cubicBezTo>
                        <a:pt x="72" y="20"/>
                        <a:pt x="72" y="21"/>
                        <a:pt x="72" y="21"/>
                      </a:cubicBezTo>
                      <a:cubicBezTo>
                        <a:pt x="73" y="21"/>
                        <a:pt x="73" y="21"/>
                        <a:pt x="73" y="21"/>
                      </a:cubicBezTo>
                      <a:cubicBezTo>
                        <a:pt x="73" y="22"/>
                        <a:pt x="74" y="22"/>
                        <a:pt x="74" y="22"/>
                      </a:cubicBezTo>
                      <a:cubicBezTo>
                        <a:pt x="74" y="22"/>
                        <a:pt x="74" y="23"/>
                        <a:pt x="75" y="23"/>
                      </a:cubicBezTo>
                      <a:cubicBezTo>
                        <a:pt x="75" y="23"/>
                        <a:pt x="75" y="23"/>
                        <a:pt x="75" y="23"/>
                      </a:cubicBezTo>
                      <a:cubicBezTo>
                        <a:pt x="74" y="23"/>
                        <a:pt x="74" y="24"/>
                        <a:pt x="74" y="24"/>
                      </a:cubicBezTo>
                      <a:cubicBezTo>
                        <a:pt x="74" y="24"/>
                        <a:pt x="74" y="24"/>
                        <a:pt x="74" y="24"/>
                      </a:cubicBezTo>
                      <a:cubicBezTo>
                        <a:pt x="74" y="24"/>
                        <a:pt x="74" y="24"/>
                        <a:pt x="74" y="24"/>
                      </a:cubicBezTo>
                      <a:cubicBezTo>
                        <a:pt x="74" y="24"/>
                        <a:pt x="73" y="24"/>
                        <a:pt x="73" y="24"/>
                      </a:cubicBezTo>
                      <a:cubicBezTo>
                        <a:pt x="73" y="24"/>
                        <a:pt x="73" y="24"/>
                        <a:pt x="73" y="25"/>
                      </a:cubicBezTo>
                      <a:cubicBezTo>
                        <a:pt x="73" y="25"/>
                        <a:pt x="73" y="25"/>
                        <a:pt x="73" y="26"/>
                      </a:cubicBezTo>
                      <a:cubicBezTo>
                        <a:pt x="73" y="26"/>
                        <a:pt x="73" y="26"/>
                        <a:pt x="73" y="26"/>
                      </a:cubicBezTo>
                      <a:cubicBezTo>
                        <a:pt x="73" y="27"/>
                        <a:pt x="73" y="27"/>
                        <a:pt x="73" y="27"/>
                      </a:cubicBezTo>
                      <a:cubicBezTo>
                        <a:pt x="72" y="27"/>
                        <a:pt x="72" y="26"/>
                        <a:pt x="72" y="26"/>
                      </a:cubicBezTo>
                      <a:cubicBezTo>
                        <a:pt x="72" y="26"/>
                        <a:pt x="72" y="26"/>
                        <a:pt x="71" y="25"/>
                      </a:cubicBezTo>
                      <a:cubicBezTo>
                        <a:pt x="71" y="25"/>
                        <a:pt x="71" y="25"/>
                        <a:pt x="71" y="25"/>
                      </a:cubicBezTo>
                      <a:cubicBezTo>
                        <a:pt x="71" y="25"/>
                        <a:pt x="71" y="24"/>
                        <a:pt x="71" y="24"/>
                      </a:cubicBezTo>
                      <a:cubicBezTo>
                        <a:pt x="71" y="24"/>
                        <a:pt x="70" y="24"/>
                        <a:pt x="70" y="23"/>
                      </a:cubicBezTo>
                      <a:cubicBezTo>
                        <a:pt x="70" y="23"/>
                        <a:pt x="70" y="23"/>
                        <a:pt x="70" y="23"/>
                      </a:cubicBezTo>
                      <a:cubicBezTo>
                        <a:pt x="70" y="22"/>
                        <a:pt x="70" y="22"/>
                        <a:pt x="70" y="22"/>
                      </a:cubicBezTo>
                      <a:cubicBezTo>
                        <a:pt x="69" y="22"/>
                        <a:pt x="69" y="21"/>
                        <a:pt x="69" y="21"/>
                      </a:cubicBezTo>
                      <a:cubicBezTo>
                        <a:pt x="69" y="21"/>
                        <a:pt x="69" y="21"/>
                        <a:pt x="69" y="21"/>
                      </a:cubicBezTo>
                      <a:cubicBezTo>
                        <a:pt x="69" y="21"/>
                        <a:pt x="69" y="21"/>
                        <a:pt x="69" y="21"/>
                      </a:cubicBezTo>
                      <a:cubicBezTo>
                        <a:pt x="68" y="21"/>
                        <a:pt x="69" y="20"/>
                        <a:pt x="69" y="20"/>
                      </a:cubicBezTo>
                      <a:cubicBezTo>
                        <a:pt x="69" y="20"/>
                        <a:pt x="69" y="20"/>
                        <a:pt x="69" y="19"/>
                      </a:cubicBezTo>
                      <a:cubicBezTo>
                        <a:pt x="69" y="19"/>
                        <a:pt x="69" y="19"/>
                        <a:pt x="69" y="19"/>
                      </a:cubicBezTo>
                      <a:cubicBezTo>
                        <a:pt x="69" y="19"/>
                        <a:pt x="68" y="19"/>
                        <a:pt x="68" y="19"/>
                      </a:cubicBezTo>
                      <a:cubicBezTo>
                        <a:pt x="68" y="19"/>
                        <a:pt x="68" y="20"/>
                        <a:pt x="68" y="20"/>
                      </a:cubicBezTo>
                      <a:cubicBezTo>
                        <a:pt x="68" y="20"/>
                        <a:pt x="68" y="20"/>
                        <a:pt x="68" y="20"/>
                      </a:cubicBezTo>
                      <a:cubicBezTo>
                        <a:pt x="68" y="20"/>
                        <a:pt x="67" y="20"/>
                        <a:pt x="67" y="21"/>
                      </a:cubicBezTo>
                      <a:cubicBezTo>
                        <a:pt x="67" y="21"/>
                        <a:pt x="67" y="22"/>
                        <a:pt x="67" y="22"/>
                      </a:cubicBezTo>
                      <a:cubicBezTo>
                        <a:pt x="67" y="22"/>
                        <a:pt x="67" y="22"/>
                        <a:pt x="67" y="22"/>
                      </a:cubicBezTo>
                      <a:cubicBezTo>
                        <a:pt x="67" y="22"/>
                        <a:pt x="66" y="22"/>
                        <a:pt x="66" y="22"/>
                      </a:cubicBezTo>
                      <a:cubicBezTo>
                        <a:pt x="66" y="22"/>
                        <a:pt x="66" y="23"/>
                        <a:pt x="66" y="23"/>
                      </a:cubicBezTo>
                      <a:cubicBezTo>
                        <a:pt x="66" y="23"/>
                        <a:pt x="66" y="23"/>
                        <a:pt x="66" y="23"/>
                      </a:cubicBezTo>
                      <a:cubicBezTo>
                        <a:pt x="66" y="23"/>
                        <a:pt x="66" y="23"/>
                        <a:pt x="66" y="23"/>
                      </a:cubicBezTo>
                      <a:cubicBezTo>
                        <a:pt x="66" y="23"/>
                        <a:pt x="65" y="23"/>
                        <a:pt x="65" y="23"/>
                      </a:cubicBezTo>
                      <a:cubicBezTo>
                        <a:pt x="64" y="23"/>
                        <a:pt x="64" y="24"/>
                        <a:pt x="64" y="24"/>
                      </a:cubicBezTo>
                      <a:cubicBezTo>
                        <a:pt x="64" y="24"/>
                        <a:pt x="63" y="25"/>
                        <a:pt x="63" y="25"/>
                      </a:cubicBezTo>
                      <a:cubicBezTo>
                        <a:pt x="63" y="25"/>
                        <a:pt x="63" y="26"/>
                        <a:pt x="63" y="26"/>
                      </a:cubicBezTo>
                      <a:cubicBezTo>
                        <a:pt x="63" y="26"/>
                        <a:pt x="63" y="27"/>
                        <a:pt x="63" y="28"/>
                      </a:cubicBezTo>
                      <a:cubicBezTo>
                        <a:pt x="63" y="28"/>
                        <a:pt x="63" y="28"/>
                        <a:pt x="63" y="28"/>
                      </a:cubicBezTo>
                      <a:cubicBezTo>
                        <a:pt x="63" y="29"/>
                        <a:pt x="63" y="30"/>
                        <a:pt x="63" y="30"/>
                      </a:cubicBezTo>
                      <a:cubicBezTo>
                        <a:pt x="64" y="30"/>
                        <a:pt x="64" y="30"/>
                        <a:pt x="64" y="31"/>
                      </a:cubicBezTo>
                      <a:cubicBezTo>
                        <a:pt x="65" y="31"/>
                        <a:pt x="64" y="31"/>
                        <a:pt x="64" y="31"/>
                      </a:cubicBezTo>
                      <a:cubicBezTo>
                        <a:pt x="64" y="32"/>
                        <a:pt x="64" y="32"/>
                        <a:pt x="64" y="32"/>
                      </a:cubicBezTo>
                      <a:cubicBezTo>
                        <a:pt x="63" y="32"/>
                        <a:pt x="63" y="33"/>
                        <a:pt x="63" y="33"/>
                      </a:cubicBezTo>
                      <a:cubicBezTo>
                        <a:pt x="63" y="33"/>
                        <a:pt x="62" y="34"/>
                        <a:pt x="62" y="34"/>
                      </a:cubicBezTo>
                      <a:cubicBezTo>
                        <a:pt x="61" y="34"/>
                        <a:pt x="61" y="34"/>
                        <a:pt x="61" y="34"/>
                      </a:cubicBezTo>
                      <a:cubicBezTo>
                        <a:pt x="60" y="34"/>
                        <a:pt x="60" y="35"/>
                        <a:pt x="60" y="35"/>
                      </a:cubicBezTo>
                      <a:cubicBezTo>
                        <a:pt x="60" y="35"/>
                        <a:pt x="60" y="35"/>
                        <a:pt x="60" y="35"/>
                      </a:cubicBezTo>
                      <a:cubicBezTo>
                        <a:pt x="60" y="36"/>
                        <a:pt x="60" y="36"/>
                        <a:pt x="59" y="36"/>
                      </a:cubicBezTo>
                      <a:cubicBezTo>
                        <a:pt x="59" y="36"/>
                        <a:pt x="60" y="36"/>
                        <a:pt x="60" y="36"/>
                      </a:cubicBezTo>
                      <a:cubicBezTo>
                        <a:pt x="60" y="36"/>
                        <a:pt x="60" y="37"/>
                        <a:pt x="59" y="37"/>
                      </a:cubicBezTo>
                      <a:cubicBezTo>
                        <a:pt x="59" y="37"/>
                        <a:pt x="59" y="38"/>
                        <a:pt x="59" y="38"/>
                      </a:cubicBezTo>
                      <a:cubicBezTo>
                        <a:pt x="58" y="39"/>
                        <a:pt x="58" y="40"/>
                        <a:pt x="57" y="41"/>
                      </a:cubicBezTo>
                      <a:cubicBezTo>
                        <a:pt x="57" y="41"/>
                        <a:pt x="55" y="42"/>
                        <a:pt x="55" y="42"/>
                      </a:cubicBezTo>
                      <a:cubicBezTo>
                        <a:pt x="55" y="43"/>
                        <a:pt x="54" y="43"/>
                        <a:pt x="53" y="43"/>
                      </a:cubicBezTo>
                      <a:cubicBezTo>
                        <a:pt x="53" y="43"/>
                        <a:pt x="52" y="43"/>
                        <a:pt x="52" y="43"/>
                      </a:cubicBezTo>
                      <a:cubicBezTo>
                        <a:pt x="51" y="43"/>
                        <a:pt x="51" y="44"/>
                        <a:pt x="51" y="44"/>
                      </a:cubicBezTo>
                      <a:cubicBezTo>
                        <a:pt x="51" y="44"/>
                        <a:pt x="50" y="44"/>
                        <a:pt x="50" y="44"/>
                      </a:cubicBezTo>
                      <a:cubicBezTo>
                        <a:pt x="49" y="44"/>
                        <a:pt x="48" y="44"/>
                        <a:pt x="48" y="45"/>
                      </a:cubicBezTo>
                      <a:cubicBezTo>
                        <a:pt x="47" y="45"/>
                        <a:pt x="47" y="45"/>
                        <a:pt x="47" y="45"/>
                      </a:cubicBezTo>
                      <a:cubicBezTo>
                        <a:pt x="47" y="45"/>
                        <a:pt x="47" y="45"/>
                        <a:pt x="47" y="45"/>
                      </a:cubicBezTo>
                      <a:cubicBezTo>
                        <a:pt x="47" y="45"/>
                        <a:pt x="46" y="45"/>
                        <a:pt x="46" y="45"/>
                      </a:cubicBezTo>
                      <a:cubicBezTo>
                        <a:pt x="46" y="45"/>
                        <a:pt x="45" y="45"/>
                        <a:pt x="45" y="45"/>
                      </a:cubicBezTo>
                      <a:cubicBezTo>
                        <a:pt x="45" y="45"/>
                        <a:pt x="45" y="45"/>
                        <a:pt x="44" y="45"/>
                      </a:cubicBezTo>
                      <a:cubicBezTo>
                        <a:pt x="44" y="45"/>
                        <a:pt x="43" y="45"/>
                        <a:pt x="43" y="45"/>
                      </a:cubicBezTo>
                      <a:cubicBezTo>
                        <a:pt x="43" y="45"/>
                        <a:pt x="43" y="45"/>
                        <a:pt x="42" y="45"/>
                      </a:cubicBezTo>
                      <a:cubicBezTo>
                        <a:pt x="42" y="45"/>
                        <a:pt x="42" y="45"/>
                        <a:pt x="42" y="45"/>
                      </a:cubicBezTo>
                      <a:cubicBezTo>
                        <a:pt x="42" y="45"/>
                        <a:pt x="42" y="46"/>
                        <a:pt x="41" y="46"/>
                      </a:cubicBezTo>
                      <a:cubicBezTo>
                        <a:pt x="41" y="46"/>
                        <a:pt x="40" y="47"/>
                        <a:pt x="40" y="47"/>
                      </a:cubicBezTo>
                      <a:cubicBezTo>
                        <a:pt x="39" y="47"/>
                        <a:pt x="39" y="47"/>
                        <a:pt x="39" y="47"/>
                      </a:cubicBezTo>
                      <a:cubicBezTo>
                        <a:pt x="38" y="47"/>
                        <a:pt x="37" y="47"/>
                        <a:pt x="37" y="47"/>
                      </a:cubicBezTo>
                      <a:cubicBezTo>
                        <a:pt x="37" y="48"/>
                        <a:pt x="36" y="48"/>
                        <a:pt x="36" y="48"/>
                      </a:cubicBezTo>
                      <a:cubicBezTo>
                        <a:pt x="35" y="48"/>
                        <a:pt x="35" y="48"/>
                        <a:pt x="35" y="48"/>
                      </a:cubicBezTo>
                      <a:cubicBezTo>
                        <a:pt x="34" y="49"/>
                        <a:pt x="34" y="49"/>
                        <a:pt x="34" y="49"/>
                      </a:cubicBezTo>
                      <a:cubicBezTo>
                        <a:pt x="34" y="49"/>
                        <a:pt x="33" y="50"/>
                        <a:pt x="33" y="50"/>
                      </a:cubicBezTo>
                      <a:cubicBezTo>
                        <a:pt x="33" y="50"/>
                        <a:pt x="32" y="50"/>
                        <a:pt x="31" y="50"/>
                      </a:cubicBezTo>
                      <a:cubicBezTo>
                        <a:pt x="31" y="50"/>
                        <a:pt x="30" y="50"/>
                        <a:pt x="30" y="50"/>
                      </a:cubicBezTo>
                      <a:cubicBezTo>
                        <a:pt x="29" y="50"/>
                        <a:pt x="29" y="50"/>
                        <a:pt x="29" y="50"/>
                      </a:cubicBezTo>
                      <a:cubicBezTo>
                        <a:pt x="29" y="50"/>
                        <a:pt x="29" y="49"/>
                        <a:pt x="29" y="49"/>
                      </a:cubicBezTo>
                      <a:cubicBezTo>
                        <a:pt x="28" y="49"/>
                        <a:pt x="28" y="50"/>
                        <a:pt x="28" y="50"/>
                      </a:cubicBezTo>
                      <a:cubicBezTo>
                        <a:pt x="27" y="50"/>
                        <a:pt x="27" y="50"/>
                        <a:pt x="27" y="50"/>
                      </a:cubicBezTo>
                      <a:cubicBezTo>
                        <a:pt x="27" y="50"/>
                        <a:pt x="27" y="50"/>
                        <a:pt x="27" y="50"/>
                      </a:cubicBezTo>
                      <a:cubicBezTo>
                        <a:pt x="27" y="50"/>
                        <a:pt x="27" y="49"/>
                        <a:pt x="27" y="49"/>
                      </a:cubicBezTo>
                      <a:cubicBezTo>
                        <a:pt x="27" y="49"/>
                        <a:pt x="27" y="49"/>
                        <a:pt x="27" y="49"/>
                      </a:cubicBezTo>
                      <a:cubicBezTo>
                        <a:pt x="27" y="49"/>
                        <a:pt x="26" y="49"/>
                        <a:pt x="26" y="50"/>
                      </a:cubicBezTo>
                      <a:cubicBezTo>
                        <a:pt x="26" y="50"/>
                        <a:pt x="26" y="50"/>
                        <a:pt x="26" y="50"/>
                      </a:cubicBezTo>
                      <a:cubicBezTo>
                        <a:pt x="26" y="50"/>
                        <a:pt x="26" y="50"/>
                        <a:pt x="26" y="50"/>
                      </a:cubicBezTo>
                      <a:cubicBezTo>
                        <a:pt x="26" y="50"/>
                        <a:pt x="26" y="50"/>
                        <a:pt x="25" y="50"/>
                      </a:cubicBezTo>
                      <a:cubicBezTo>
                        <a:pt x="25" y="50"/>
                        <a:pt x="25" y="50"/>
                        <a:pt x="25" y="50"/>
                      </a:cubicBezTo>
                      <a:cubicBezTo>
                        <a:pt x="25" y="50"/>
                        <a:pt x="24" y="51"/>
                        <a:pt x="24" y="51"/>
                      </a:cubicBezTo>
                      <a:cubicBezTo>
                        <a:pt x="24" y="51"/>
                        <a:pt x="24" y="51"/>
                        <a:pt x="23" y="51"/>
                      </a:cubicBezTo>
                      <a:cubicBezTo>
                        <a:pt x="23" y="51"/>
                        <a:pt x="23" y="51"/>
                        <a:pt x="23" y="51"/>
                      </a:cubicBezTo>
                      <a:cubicBezTo>
                        <a:pt x="23" y="51"/>
                        <a:pt x="23" y="52"/>
                        <a:pt x="23" y="52"/>
                      </a:cubicBezTo>
                      <a:cubicBezTo>
                        <a:pt x="22" y="52"/>
                        <a:pt x="22" y="52"/>
                        <a:pt x="22" y="52"/>
                      </a:cubicBezTo>
                      <a:cubicBezTo>
                        <a:pt x="22" y="52"/>
                        <a:pt x="22" y="52"/>
                        <a:pt x="21" y="52"/>
                      </a:cubicBezTo>
                      <a:cubicBezTo>
                        <a:pt x="21" y="52"/>
                        <a:pt x="21" y="53"/>
                        <a:pt x="21" y="53"/>
                      </a:cubicBezTo>
                      <a:cubicBezTo>
                        <a:pt x="20" y="53"/>
                        <a:pt x="21" y="53"/>
                        <a:pt x="20" y="53"/>
                      </a:cubicBezTo>
                      <a:cubicBezTo>
                        <a:pt x="20" y="54"/>
                        <a:pt x="20" y="54"/>
                        <a:pt x="20" y="54"/>
                      </a:cubicBezTo>
                      <a:cubicBezTo>
                        <a:pt x="20" y="54"/>
                        <a:pt x="19" y="54"/>
                        <a:pt x="19" y="54"/>
                      </a:cubicBezTo>
                      <a:cubicBezTo>
                        <a:pt x="19" y="54"/>
                        <a:pt x="19" y="55"/>
                        <a:pt x="18" y="55"/>
                      </a:cubicBezTo>
                      <a:cubicBezTo>
                        <a:pt x="18" y="55"/>
                        <a:pt x="18" y="56"/>
                        <a:pt x="18" y="56"/>
                      </a:cubicBezTo>
                      <a:cubicBezTo>
                        <a:pt x="18" y="56"/>
                        <a:pt x="17" y="56"/>
                        <a:pt x="17" y="56"/>
                      </a:cubicBezTo>
                      <a:cubicBezTo>
                        <a:pt x="17" y="56"/>
                        <a:pt x="16" y="56"/>
                        <a:pt x="16" y="56"/>
                      </a:cubicBezTo>
                      <a:cubicBezTo>
                        <a:pt x="16" y="56"/>
                        <a:pt x="16" y="57"/>
                        <a:pt x="16" y="57"/>
                      </a:cubicBezTo>
                      <a:cubicBezTo>
                        <a:pt x="16" y="57"/>
                        <a:pt x="15" y="57"/>
                        <a:pt x="15" y="57"/>
                      </a:cubicBezTo>
                      <a:cubicBezTo>
                        <a:pt x="15" y="57"/>
                        <a:pt x="14" y="57"/>
                        <a:pt x="14" y="57"/>
                      </a:cubicBezTo>
                      <a:cubicBezTo>
                        <a:pt x="14" y="57"/>
                        <a:pt x="13" y="58"/>
                        <a:pt x="13" y="58"/>
                      </a:cubicBezTo>
                      <a:cubicBezTo>
                        <a:pt x="12" y="58"/>
                        <a:pt x="12" y="58"/>
                        <a:pt x="12" y="59"/>
                      </a:cubicBezTo>
                      <a:cubicBezTo>
                        <a:pt x="12" y="59"/>
                        <a:pt x="11" y="60"/>
                        <a:pt x="11" y="60"/>
                      </a:cubicBezTo>
                      <a:cubicBezTo>
                        <a:pt x="11" y="60"/>
                        <a:pt x="11" y="61"/>
                        <a:pt x="10" y="62"/>
                      </a:cubicBezTo>
                      <a:cubicBezTo>
                        <a:pt x="10" y="62"/>
                        <a:pt x="10" y="63"/>
                        <a:pt x="10" y="63"/>
                      </a:cubicBezTo>
                      <a:cubicBezTo>
                        <a:pt x="10" y="63"/>
                        <a:pt x="10" y="63"/>
                        <a:pt x="10" y="63"/>
                      </a:cubicBezTo>
                      <a:cubicBezTo>
                        <a:pt x="10" y="63"/>
                        <a:pt x="9" y="63"/>
                        <a:pt x="9" y="63"/>
                      </a:cubicBezTo>
                      <a:cubicBezTo>
                        <a:pt x="9" y="63"/>
                        <a:pt x="9" y="63"/>
                        <a:pt x="9" y="63"/>
                      </a:cubicBezTo>
                      <a:cubicBezTo>
                        <a:pt x="9" y="62"/>
                        <a:pt x="9" y="62"/>
                        <a:pt x="8" y="62"/>
                      </a:cubicBezTo>
                      <a:cubicBezTo>
                        <a:pt x="8" y="62"/>
                        <a:pt x="8" y="61"/>
                        <a:pt x="8" y="61"/>
                      </a:cubicBezTo>
                      <a:cubicBezTo>
                        <a:pt x="8" y="61"/>
                        <a:pt x="8" y="60"/>
                        <a:pt x="8" y="60"/>
                      </a:cubicBezTo>
                      <a:cubicBezTo>
                        <a:pt x="8" y="60"/>
                        <a:pt x="8" y="60"/>
                        <a:pt x="9" y="59"/>
                      </a:cubicBezTo>
                      <a:cubicBezTo>
                        <a:pt x="9" y="59"/>
                        <a:pt x="9" y="58"/>
                        <a:pt x="8" y="58"/>
                      </a:cubicBezTo>
                      <a:cubicBezTo>
                        <a:pt x="8" y="58"/>
                        <a:pt x="8" y="58"/>
                        <a:pt x="8" y="59"/>
                      </a:cubicBezTo>
                      <a:cubicBezTo>
                        <a:pt x="7" y="59"/>
                        <a:pt x="7" y="60"/>
                        <a:pt x="7" y="60"/>
                      </a:cubicBezTo>
                      <a:cubicBezTo>
                        <a:pt x="7" y="60"/>
                        <a:pt x="7" y="61"/>
                        <a:pt x="6" y="62"/>
                      </a:cubicBezTo>
                      <a:cubicBezTo>
                        <a:pt x="6" y="62"/>
                        <a:pt x="6" y="62"/>
                        <a:pt x="6" y="63"/>
                      </a:cubicBezTo>
                      <a:cubicBezTo>
                        <a:pt x="6" y="63"/>
                        <a:pt x="5" y="63"/>
                        <a:pt x="5" y="64"/>
                      </a:cubicBezTo>
                      <a:cubicBezTo>
                        <a:pt x="5" y="64"/>
                        <a:pt x="5" y="64"/>
                        <a:pt x="6" y="65"/>
                      </a:cubicBezTo>
                      <a:cubicBezTo>
                        <a:pt x="6" y="65"/>
                        <a:pt x="6" y="65"/>
                        <a:pt x="6" y="66"/>
                      </a:cubicBezTo>
                      <a:cubicBezTo>
                        <a:pt x="6" y="66"/>
                        <a:pt x="6" y="67"/>
                        <a:pt x="6" y="67"/>
                      </a:cubicBezTo>
                      <a:cubicBezTo>
                        <a:pt x="6" y="68"/>
                        <a:pt x="6" y="68"/>
                        <a:pt x="6" y="68"/>
                      </a:cubicBezTo>
                      <a:cubicBezTo>
                        <a:pt x="6" y="68"/>
                        <a:pt x="6" y="69"/>
                        <a:pt x="6" y="69"/>
                      </a:cubicBezTo>
                      <a:cubicBezTo>
                        <a:pt x="6" y="70"/>
                        <a:pt x="6" y="70"/>
                        <a:pt x="6" y="71"/>
                      </a:cubicBezTo>
                      <a:cubicBezTo>
                        <a:pt x="6" y="71"/>
                        <a:pt x="5" y="71"/>
                        <a:pt x="5" y="72"/>
                      </a:cubicBezTo>
                      <a:cubicBezTo>
                        <a:pt x="5" y="72"/>
                        <a:pt x="5" y="72"/>
                        <a:pt x="5" y="72"/>
                      </a:cubicBezTo>
                      <a:cubicBezTo>
                        <a:pt x="5" y="73"/>
                        <a:pt x="4" y="73"/>
                        <a:pt x="4" y="73"/>
                      </a:cubicBezTo>
                      <a:cubicBezTo>
                        <a:pt x="4" y="74"/>
                        <a:pt x="4" y="74"/>
                        <a:pt x="4" y="75"/>
                      </a:cubicBezTo>
                      <a:cubicBezTo>
                        <a:pt x="4" y="75"/>
                        <a:pt x="4" y="76"/>
                        <a:pt x="4" y="76"/>
                      </a:cubicBezTo>
                      <a:cubicBezTo>
                        <a:pt x="3" y="77"/>
                        <a:pt x="3" y="77"/>
                        <a:pt x="3" y="78"/>
                      </a:cubicBezTo>
                      <a:cubicBezTo>
                        <a:pt x="3" y="78"/>
                        <a:pt x="4" y="78"/>
                        <a:pt x="4" y="79"/>
                      </a:cubicBezTo>
                      <a:cubicBezTo>
                        <a:pt x="4" y="79"/>
                        <a:pt x="5" y="79"/>
                        <a:pt x="5" y="80"/>
                      </a:cubicBezTo>
                      <a:cubicBezTo>
                        <a:pt x="5" y="80"/>
                        <a:pt x="5" y="80"/>
                        <a:pt x="5" y="80"/>
                      </a:cubicBezTo>
                      <a:cubicBezTo>
                        <a:pt x="5" y="81"/>
                        <a:pt x="5" y="81"/>
                        <a:pt x="5" y="81"/>
                      </a:cubicBezTo>
                      <a:cubicBezTo>
                        <a:pt x="5" y="81"/>
                        <a:pt x="5" y="82"/>
                        <a:pt x="5" y="82"/>
                      </a:cubicBezTo>
                      <a:cubicBezTo>
                        <a:pt x="5" y="82"/>
                        <a:pt x="6" y="83"/>
                        <a:pt x="6" y="83"/>
                      </a:cubicBezTo>
                      <a:cubicBezTo>
                        <a:pt x="6" y="83"/>
                        <a:pt x="7" y="84"/>
                        <a:pt x="7" y="84"/>
                      </a:cubicBezTo>
                      <a:cubicBezTo>
                        <a:pt x="7" y="85"/>
                        <a:pt x="7" y="85"/>
                        <a:pt x="7" y="85"/>
                      </a:cubicBezTo>
                      <a:cubicBezTo>
                        <a:pt x="7" y="86"/>
                        <a:pt x="8" y="86"/>
                        <a:pt x="8" y="87"/>
                      </a:cubicBezTo>
                      <a:cubicBezTo>
                        <a:pt x="8" y="88"/>
                        <a:pt x="9" y="88"/>
                        <a:pt x="9" y="89"/>
                      </a:cubicBezTo>
                      <a:cubicBezTo>
                        <a:pt x="9" y="89"/>
                        <a:pt x="9" y="89"/>
                        <a:pt x="9" y="89"/>
                      </a:cubicBezTo>
                      <a:cubicBezTo>
                        <a:pt x="9" y="89"/>
                        <a:pt x="9" y="89"/>
                        <a:pt x="9" y="90"/>
                      </a:cubicBezTo>
                      <a:cubicBezTo>
                        <a:pt x="9" y="90"/>
                        <a:pt x="9" y="90"/>
                        <a:pt x="9" y="90"/>
                      </a:cubicBezTo>
                      <a:cubicBezTo>
                        <a:pt x="9" y="90"/>
                        <a:pt x="9" y="91"/>
                        <a:pt x="9" y="91"/>
                      </a:cubicBezTo>
                      <a:cubicBezTo>
                        <a:pt x="9" y="91"/>
                        <a:pt x="9" y="91"/>
                        <a:pt x="9" y="91"/>
                      </a:cubicBezTo>
                      <a:cubicBezTo>
                        <a:pt x="9" y="92"/>
                        <a:pt x="9" y="92"/>
                        <a:pt x="9" y="92"/>
                      </a:cubicBezTo>
                      <a:cubicBezTo>
                        <a:pt x="8" y="93"/>
                        <a:pt x="8" y="93"/>
                        <a:pt x="8" y="93"/>
                      </a:cubicBezTo>
                      <a:cubicBezTo>
                        <a:pt x="8" y="93"/>
                        <a:pt x="8" y="93"/>
                        <a:pt x="8" y="93"/>
                      </a:cubicBezTo>
                      <a:cubicBezTo>
                        <a:pt x="8" y="93"/>
                        <a:pt x="7" y="92"/>
                        <a:pt x="7" y="92"/>
                      </a:cubicBezTo>
                      <a:cubicBezTo>
                        <a:pt x="7" y="92"/>
                        <a:pt x="7" y="91"/>
                        <a:pt x="7" y="91"/>
                      </a:cubicBezTo>
                      <a:cubicBezTo>
                        <a:pt x="7" y="91"/>
                        <a:pt x="7" y="91"/>
                        <a:pt x="7" y="90"/>
                      </a:cubicBezTo>
                      <a:cubicBezTo>
                        <a:pt x="7" y="90"/>
                        <a:pt x="7" y="90"/>
                        <a:pt x="6" y="90"/>
                      </a:cubicBezTo>
                      <a:cubicBezTo>
                        <a:pt x="6" y="90"/>
                        <a:pt x="6" y="91"/>
                        <a:pt x="6" y="91"/>
                      </a:cubicBezTo>
                      <a:cubicBezTo>
                        <a:pt x="6" y="91"/>
                        <a:pt x="6" y="91"/>
                        <a:pt x="6" y="91"/>
                      </a:cubicBezTo>
                      <a:cubicBezTo>
                        <a:pt x="6" y="91"/>
                        <a:pt x="7" y="92"/>
                        <a:pt x="7" y="92"/>
                      </a:cubicBezTo>
                      <a:cubicBezTo>
                        <a:pt x="7" y="92"/>
                        <a:pt x="7" y="93"/>
                        <a:pt x="7" y="93"/>
                      </a:cubicBezTo>
                      <a:cubicBezTo>
                        <a:pt x="6" y="94"/>
                        <a:pt x="6" y="94"/>
                        <a:pt x="6" y="94"/>
                      </a:cubicBezTo>
                      <a:cubicBezTo>
                        <a:pt x="6" y="94"/>
                        <a:pt x="6" y="94"/>
                        <a:pt x="5" y="94"/>
                      </a:cubicBezTo>
                      <a:cubicBezTo>
                        <a:pt x="5" y="94"/>
                        <a:pt x="5" y="94"/>
                        <a:pt x="5" y="94"/>
                      </a:cubicBezTo>
                      <a:cubicBezTo>
                        <a:pt x="5" y="93"/>
                        <a:pt x="5" y="92"/>
                        <a:pt x="5" y="92"/>
                      </a:cubicBezTo>
                      <a:cubicBezTo>
                        <a:pt x="5" y="92"/>
                        <a:pt x="4" y="91"/>
                        <a:pt x="4" y="91"/>
                      </a:cubicBezTo>
                      <a:cubicBezTo>
                        <a:pt x="4" y="91"/>
                        <a:pt x="4" y="90"/>
                        <a:pt x="4" y="90"/>
                      </a:cubicBezTo>
                      <a:cubicBezTo>
                        <a:pt x="3" y="90"/>
                        <a:pt x="3" y="91"/>
                        <a:pt x="3" y="91"/>
                      </a:cubicBezTo>
                      <a:cubicBezTo>
                        <a:pt x="3" y="91"/>
                        <a:pt x="3" y="91"/>
                        <a:pt x="3" y="91"/>
                      </a:cubicBezTo>
                      <a:cubicBezTo>
                        <a:pt x="3" y="91"/>
                        <a:pt x="3" y="90"/>
                        <a:pt x="3" y="90"/>
                      </a:cubicBezTo>
                      <a:cubicBezTo>
                        <a:pt x="3" y="89"/>
                        <a:pt x="3" y="90"/>
                        <a:pt x="3" y="90"/>
                      </a:cubicBezTo>
                      <a:cubicBezTo>
                        <a:pt x="3" y="90"/>
                        <a:pt x="2" y="90"/>
                        <a:pt x="2" y="90"/>
                      </a:cubicBezTo>
                      <a:cubicBezTo>
                        <a:pt x="2" y="91"/>
                        <a:pt x="2" y="91"/>
                        <a:pt x="2" y="91"/>
                      </a:cubicBezTo>
                      <a:cubicBezTo>
                        <a:pt x="2" y="91"/>
                        <a:pt x="2" y="91"/>
                        <a:pt x="2" y="92"/>
                      </a:cubicBezTo>
                      <a:cubicBezTo>
                        <a:pt x="3" y="92"/>
                        <a:pt x="2" y="92"/>
                        <a:pt x="3" y="92"/>
                      </a:cubicBezTo>
                      <a:cubicBezTo>
                        <a:pt x="3" y="93"/>
                        <a:pt x="4" y="93"/>
                        <a:pt x="4" y="94"/>
                      </a:cubicBezTo>
                      <a:cubicBezTo>
                        <a:pt x="5" y="95"/>
                        <a:pt x="6" y="96"/>
                        <a:pt x="6" y="97"/>
                      </a:cubicBezTo>
                      <a:cubicBezTo>
                        <a:pt x="7" y="98"/>
                        <a:pt x="8" y="99"/>
                        <a:pt x="8" y="99"/>
                      </a:cubicBezTo>
                      <a:cubicBezTo>
                        <a:pt x="8" y="100"/>
                        <a:pt x="8" y="102"/>
                        <a:pt x="9" y="102"/>
                      </a:cubicBezTo>
                      <a:cubicBezTo>
                        <a:pt x="9" y="103"/>
                        <a:pt x="8" y="103"/>
                        <a:pt x="8" y="103"/>
                      </a:cubicBezTo>
                      <a:cubicBezTo>
                        <a:pt x="8" y="103"/>
                        <a:pt x="8" y="104"/>
                        <a:pt x="8" y="104"/>
                      </a:cubicBezTo>
                      <a:cubicBezTo>
                        <a:pt x="9" y="104"/>
                        <a:pt x="9" y="104"/>
                        <a:pt x="9" y="105"/>
                      </a:cubicBezTo>
                      <a:cubicBezTo>
                        <a:pt x="9" y="106"/>
                        <a:pt x="9" y="105"/>
                        <a:pt x="9" y="106"/>
                      </a:cubicBezTo>
                      <a:cubicBezTo>
                        <a:pt x="9" y="106"/>
                        <a:pt x="10" y="106"/>
                        <a:pt x="10" y="107"/>
                      </a:cubicBezTo>
                      <a:cubicBezTo>
                        <a:pt x="10" y="107"/>
                        <a:pt x="10" y="107"/>
                        <a:pt x="11" y="108"/>
                      </a:cubicBezTo>
                      <a:cubicBezTo>
                        <a:pt x="11" y="108"/>
                        <a:pt x="11" y="108"/>
                        <a:pt x="11" y="109"/>
                      </a:cubicBezTo>
                      <a:cubicBezTo>
                        <a:pt x="11" y="109"/>
                        <a:pt x="11" y="110"/>
                        <a:pt x="11" y="110"/>
                      </a:cubicBezTo>
                      <a:cubicBezTo>
                        <a:pt x="11" y="111"/>
                        <a:pt x="12" y="112"/>
                        <a:pt x="12" y="112"/>
                      </a:cubicBezTo>
                      <a:cubicBezTo>
                        <a:pt x="13" y="113"/>
                        <a:pt x="13" y="113"/>
                        <a:pt x="13" y="114"/>
                      </a:cubicBezTo>
                      <a:cubicBezTo>
                        <a:pt x="13" y="114"/>
                        <a:pt x="14" y="114"/>
                        <a:pt x="14" y="115"/>
                      </a:cubicBezTo>
                      <a:cubicBezTo>
                        <a:pt x="14" y="115"/>
                        <a:pt x="14" y="115"/>
                        <a:pt x="14" y="116"/>
                      </a:cubicBezTo>
                      <a:cubicBezTo>
                        <a:pt x="14" y="116"/>
                        <a:pt x="14" y="116"/>
                        <a:pt x="14" y="117"/>
                      </a:cubicBezTo>
                      <a:cubicBezTo>
                        <a:pt x="14" y="117"/>
                        <a:pt x="14" y="118"/>
                        <a:pt x="14" y="118"/>
                      </a:cubicBezTo>
                      <a:cubicBezTo>
                        <a:pt x="14" y="119"/>
                        <a:pt x="14" y="121"/>
                        <a:pt x="14" y="122"/>
                      </a:cubicBezTo>
                      <a:cubicBezTo>
                        <a:pt x="14" y="122"/>
                        <a:pt x="15" y="124"/>
                        <a:pt x="15" y="125"/>
                      </a:cubicBezTo>
                      <a:cubicBezTo>
                        <a:pt x="15" y="126"/>
                        <a:pt x="16" y="127"/>
                        <a:pt x="16" y="127"/>
                      </a:cubicBezTo>
                      <a:cubicBezTo>
                        <a:pt x="16" y="127"/>
                        <a:pt x="17" y="129"/>
                        <a:pt x="18" y="130"/>
                      </a:cubicBezTo>
                      <a:cubicBezTo>
                        <a:pt x="18" y="131"/>
                        <a:pt x="18" y="132"/>
                        <a:pt x="19" y="133"/>
                      </a:cubicBezTo>
                      <a:cubicBezTo>
                        <a:pt x="19" y="133"/>
                        <a:pt x="19" y="134"/>
                        <a:pt x="19" y="135"/>
                      </a:cubicBezTo>
                      <a:cubicBezTo>
                        <a:pt x="19" y="135"/>
                        <a:pt x="19" y="136"/>
                        <a:pt x="19" y="137"/>
                      </a:cubicBezTo>
                      <a:cubicBezTo>
                        <a:pt x="20" y="137"/>
                        <a:pt x="19" y="138"/>
                        <a:pt x="19" y="138"/>
                      </a:cubicBezTo>
                      <a:cubicBezTo>
                        <a:pt x="19" y="138"/>
                        <a:pt x="19" y="139"/>
                        <a:pt x="19" y="139"/>
                      </a:cubicBezTo>
                      <a:cubicBezTo>
                        <a:pt x="19" y="140"/>
                        <a:pt x="19" y="140"/>
                        <a:pt x="19" y="141"/>
                      </a:cubicBezTo>
                      <a:cubicBezTo>
                        <a:pt x="18" y="141"/>
                        <a:pt x="18" y="142"/>
                        <a:pt x="19" y="142"/>
                      </a:cubicBezTo>
                      <a:cubicBezTo>
                        <a:pt x="19" y="142"/>
                        <a:pt x="19" y="142"/>
                        <a:pt x="19" y="143"/>
                      </a:cubicBezTo>
                      <a:cubicBezTo>
                        <a:pt x="19" y="143"/>
                        <a:pt x="19" y="144"/>
                        <a:pt x="19" y="144"/>
                      </a:cubicBezTo>
                      <a:cubicBezTo>
                        <a:pt x="19" y="145"/>
                        <a:pt x="19" y="146"/>
                        <a:pt x="19" y="146"/>
                      </a:cubicBezTo>
                      <a:cubicBezTo>
                        <a:pt x="19" y="147"/>
                        <a:pt x="19" y="147"/>
                        <a:pt x="18" y="147"/>
                      </a:cubicBezTo>
                      <a:cubicBezTo>
                        <a:pt x="18" y="148"/>
                        <a:pt x="18" y="149"/>
                        <a:pt x="18" y="149"/>
                      </a:cubicBezTo>
                      <a:cubicBezTo>
                        <a:pt x="17" y="149"/>
                        <a:pt x="17" y="149"/>
                        <a:pt x="16" y="150"/>
                      </a:cubicBezTo>
                      <a:cubicBezTo>
                        <a:pt x="16" y="150"/>
                        <a:pt x="15" y="149"/>
                        <a:pt x="15" y="149"/>
                      </a:cubicBezTo>
                      <a:cubicBezTo>
                        <a:pt x="15" y="149"/>
                        <a:pt x="15" y="149"/>
                        <a:pt x="15" y="149"/>
                      </a:cubicBezTo>
                      <a:cubicBezTo>
                        <a:pt x="14" y="149"/>
                        <a:pt x="15" y="149"/>
                        <a:pt x="14" y="150"/>
                      </a:cubicBezTo>
                      <a:cubicBezTo>
                        <a:pt x="14" y="150"/>
                        <a:pt x="14" y="150"/>
                        <a:pt x="14" y="151"/>
                      </a:cubicBezTo>
                      <a:cubicBezTo>
                        <a:pt x="14" y="151"/>
                        <a:pt x="14" y="153"/>
                        <a:pt x="15" y="153"/>
                      </a:cubicBezTo>
                      <a:cubicBezTo>
                        <a:pt x="15" y="153"/>
                        <a:pt x="15" y="153"/>
                        <a:pt x="15" y="154"/>
                      </a:cubicBezTo>
                      <a:cubicBezTo>
                        <a:pt x="15" y="154"/>
                        <a:pt x="15" y="155"/>
                        <a:pt x="15" y="155"/>
                      </a:cubicBezTo>
                      <a:cubicBezTo>
                        <a:pt x="15" y="155"/>
                        <a:pt x="15" y="155"/>
                        <a:pt x="16" y="155"/>
                      </a:cubicBezTo>
                      <a:cubicBezTo>
                        <a:pt x="16" y="155"/>
                        <a:pt x="16" y="155"/>
                        <a:pt x="16" y="155"/>
                      </a:cubicBezTo>
                      <a:cubicBezTo>
                        <a:pt x="17" y="155"/>
                        <a:pt x="17" y="155"/>
                        <a:pt x="17" y="155"/>
                      </a:cubicBezTo>
                      <a:cubicBezTo>
                        <a:pt x="17" y="155"/>
                        <a:pt x="18" y="155"/>
                        <a:pt x="18" y="156"/>
                      </a:cubicBezTo>
                      <a:cubicBezTo>
                        <a:pt x="18" y="156"/>
                        <a:pt x="19" y="156"/>
                        <a:pt x="19" y="157"/>
                      </a:cubicBezTo>
                      <a:cubicBezTo>
                        <a:pt x="20" y="157"/>
                        <a:pt x="20" y="158"/>
                        <a:pt x="21" y="158"/>
                      </a:cubicBezTo>
                      <a:cubicBezTo>
                        <a:pt x="21" y="159"/>
                        <a:pt x="21" y="159"/>
                        <a:pt x="21" y="159"/>
                      </a:cubicBezTo>
                      <a:cubicBezTo>
                        <a:pt x="21" y="159"/>
                        <a:pt x="22" y="159"/>
                        <a:pt x="22" y="159"/>
                      </a:cubicBezTo>
                      <a:cubicBezTo>
                        <a:pt x="22" y="159"/>
                        <a:pt x="23" y="160"/>
                        <a:pt x="24" y="160"/>
                      </a:cubicBezTo>
                      <a:cubicBezTo>
                        <a:pt x="24" y="160"/>
                        <a:pt x="25" y="161"/>
                        <a:pt x="25" y="161"/>
                      </a:cubicBezTo>
                      <a:cubicBezTo>
                        <a:pt x="25" y="161"/>
                        <a:pt x="26" y="161"/>
                        <a:pt x="26" y="161"/>
                      </a:cubicBezTo>
                      <a:cubicBezTo>
                        <a:pt x="26" y="161"/>
                        <a:pt x="27" y="161"/>
                        <a:pt x="27" y="161"/>
                      </a:cubicBezTo>
                      <a:cubicBezTo>
                        <a:pt x="27" y="161"/>
                        <a:pt x="28" y="161"/>
                        <a:pt x="28" y="161"/>
                      </a:cubicBezTo>
                      <a:cubicBezTo>
                        <a:pt x="28" y="161"/>
                        <a:pt x="28" y="161"/>
                        <a:pt x="28" y="161"/>
                      </a:cubicBezTo>
                      <a:cubicBezTo>
                        <a:pt x="28" y="161"/>
                        <a:pt x="29" y="161"/>
                        <a:pt x="29" y="161"/>
                      </a:cubicBezTo>
                      <a:cubicBezTo>
                        <a:pt x="29" y="161"/>
                        <a:pt x="30" y="161"/>
                        <a:pt x="30" y="161"/>
                      </a:cubicBezTo>
                      <a:cubicBezTo>
                        <a:pt x="30" y="161"/>
                        <a:pt x="30" y="160"/>
                        <a:pt x="31" y="160"/>
                      </a:cubicBezTo>
                      <a:cubicBezTo>
                        <a:pt x="31" y="160"/>
                        <a:pt x="31" y="160"/>
                        <a:pt x="31" y="160"/>
                      </a:cubicBezTo>
                      <a:cubicBezTo>
                        <a:pt x="31" y="160"/>
                        <a:pt x="31" y="161"/>
                        <a:pt x="31" y="161"/>
                      </a:cubicBezTo>
                      <a:cubicBezTo>
                        <a:pt x="31" y="161"/>
                        <a:pt x="31" y="161"/>
                        <a:pt x="31" y="161"/>
                      </a:cubicBezTo>
                      <a:cubicBezTo>
                        <a:pt x="31" y="161"/>
                        <a:pt x="32" y="162"/>
                        <a:pt x="32" y="162"/>
                      </a:cubicBezTo>
                      <a:cubicBezTo>
                        <a:pt x="32" y="161"/>
                        <a:pt x="32" y="161"/>
                        <a:pt x="32" y="161"/>
                      </a:cubicBezTo>
                      <a:cubicBezTo>
                        <a:pt x="32" y="161"/>
                        <a:pt x="32" y="161"/>
                        <a:pt x="33" y="161"/>
                      </a:cubicBezTo>
                      <a:cubicBezTo>
                        <a:pt x="33" y="161"/>
                        <a:pt x="33" y="161"/>
                        <a:pt x="33" y="161"/>
                      </a:cubicBezTo>
                      <a:cubicBezTo>
                        <a:pt x="33" y="161"/>
                        <a:pt x="34" y="162"/>
                        <a:pt x="34" y="162"/>
                      </a:cubicBezTo>
                      <a:cubicBezTo>
                        <a:pt x="34" y="161"/>
                        <a:pt x="34" y="161"/>
                        <a:pt x="34" y="161"/>
                      </a:cubicBezTo>
                      <a:cubicBezTo>
                        <a:pt x="34" y="161"/>
                        <a:pt x="34" y="161"/>
                        <a:pt x="35" y="161"/>
                      </a:cubicBezTo>
                      <a:cubicBezTo>
                        <a:pt x="35" y="160"/>
                        <a:pt x="35" y="160"/>
                        <a:pt x="36" y="160"/>
                      </a:cubicBezTo>
                      <a:cubicBezTo>
                        <a:pt x="36" y="160"/>
                        <a:pt x="36" y="160"/>
                        <a:pt x="36" y="160"/>
                      </a:cubicBezTo>
                      <a:cubicBezTo>
                        <a:pt x="36" y="160"/>
                        <a:pt x="37" y="160"/>
                        <a:pt x="37" y="160"/>
                      </a:cubicBezTo>
                      <a:cubicBezTo>
                        <a:pt x="38" y="160"/>
                        <a:pt x="38" y="159"/>
                        <a:pt x="38" y="159"/>
                      </a:cubicBezTo>
                      <a:cubicBezTo>
                        <a:pt x="38" y="159"/>
                        <a:pt x="38" y="159"/>
                        <a:pt x="38" y="159"/>
                      </a:cubicBezTo>
                      <a:cubicBezTo>
                        <a:pt x="38" y="158"/>
                        <a:pt x="38" y="158"/>
                        <a:pt x="38" y="158"/>
                      </a:cubicBezTo>
                      <a:cubicBezTo>
                        <a:pt x="38" y="158"/>
                        <a:pt x="39" y="158"/>
                        <a:pt x="39" y="158"/>
                      </a:cubicBezTo>
                      <a:cubicBezTo>
                        <a:pt x="39" y="158"/>
                        <a:pt x="40" y="157"/>
                        <a:pt x="40" y="157"/>
                      </a:cubicBezTo>
                      <a:cubicBezTo>
                        <a:pt x="40" y="157"/>
                        <a:pt x="40" y="157"/>
                        <a:pt x="40" y="157"/>
                      </a:cubicBezTo>
                      <a:cubicBezTo>
                        <a:pt x="40" y="156"/>
                        <a:pt x="41" y="156"/>
                        <a:pt x="41" y="156"/>
                      </a:cubicBezTo>
                      <a:cubicBezTo>
                        <a:pt x="41" y="156"/>
                        <a:pt x="41" y="156"/>
                        <a:pt x="41" y="156"/>
                      </a:cubicBezTo>
                      <a:cubicBezTo>
                        <a:pt x="41" y="156"/>
                        <a:pt x="42" y="156"/>
                        <a:pt x="42" y="156"/>
                      </a:cubicBezTo>
                      <a:cubicBezTo>
                        <a:pt x="43" y="156"/>
                        <a:pt x="43" y="156"/>
                        <a:pt x="43" y="156"/>
                      </a:cubicBezTo>
                      <a:cubicBezTo>
                        <a:pt x="43" y="156"/>
                        <a:pt x="43" y="156"/>
                        <a:pt x="43" y="156"/>
                      </a:cubicBezTo>
                      <a:cubicBezTo>
                        <a:pt x="44" y="156"/>
                        <a:pt x="44" y="156"/>
                        <a:pt x="44" y="156"/>
                      </a:cubicBezTo>
                      <a:cubicBezTo>
                        <a:pt x="44" y="156"/>
                        <a:pt x="44" y="156"/>
                        <a:pt x="44" y="156"/>
                      </a:cubicBezTo>
                      <a:cubicBezTo>
                        <a:pt x="44" y="155"/>
                        <a:pt x="44" y="155"/>
                        <a:pt x="44" y="155"/>
                      </a:cubicBezTo>
                      <a:cubicBezTo>
                        <a:pt x="45" y="155"/>
                        <a:pt x="45" y="155"/>
                        <a:pt x="45" y="155"/>
                      </a:cubicBezTo>
                      <a:cubicBezTo>
                        <a:pt x="45" y="155"/>
                        <a:pt x="45" y="154"/>
                        <a:pt x="45" y="154"/>
                      </a:cubicBezTo>
                      <a:cubicBezTo>
                        <a:pt x="45" y="154"/>
                        <a:pt x="45" y="154"/>
                        <a:pt x="45" y="154"/>
                      </a:cubicBezTo>
                      <a:cubicBezTo>
                        <a:pt x="46" y="153"/>
                        <a:pt x="46" y="153"/>
                        <a:pt x="46" y="153"/>
                      </a:cubicBezTo>
                      <a:cubicBezTo>
                        <a:pt x="47" y="153"/>
                        <a:pt x="47" y="152"/>
                        <a:pt x="47" y="152"/>
                      </a:cubicBezTo>
                      <a:cubicBezTo>
                        <a:pt x="47" y="152"/>
                        <a:pt x="48" y="152"/>
                        <a:pt x="48" y="152"/>
                      </a:cubicBezTo>
                      <a:cubicBezTo>
                        <a:pt x="49" y="152"/>
                        <a:pt x="49" y="152"/>
                        <a:pt x="49" y="152"/>
                      </a:cubicBezTo>
                      <a:cubicBezTo>
                        <a:pt x="50" y="152"/>
                        <a:pt x="50" y="152"/>
                        <a:pt x="50" y="152"/>
                      </a:cubicBezTo>
                      <a:cubicBezTo>
                        <a:pt x="51" y="152"/>
                        <a:pt x="51" y="152"/>
                        <a:pt x="51" y="152"/>
                      </a:cubicBezTo>
                      <a:cubicBezTo>
                        <a:pt x="52" y="152"/>
                        <a:pt x="53" y="151"/>
                        <a:pt x="53" y="151"/>
                      </a:cubicBezTo>
                      <a:cubicBezTo>
                        <a:pt x="53" y="151"/>
                        <a:pt x="53" y="151"/>
                        <a:pt x="54" y="151"/>
                      </a:cubicBezTo>
                      <a:cubicBezTo>
                        <a:pt x="54" y="151"/>
                        <a:pt x="54" y="151"/>
                        <a:pt x="54" y="151"/>
                      </a:cubicBezTo>
                      <a:cubicBezTo>
                        <a:pt x="54" y="151"/>
                        <a:pt x="55" y="151"/>
                        <a:pt x="56" y="151"/>
                      </a:cubicBezTo>
                      <a:cubicBezTo>
                        <a:pt x="56" y="151"/>
                        <a:pt x="56" y="151"/>
                        <a:pt x="57" y="151"/>
                      </a:cubicBezTo>
                      <a:cubicBezTo>
                        <a:pt x="57" y="151"/>
                        <a:pt x="57" y="151"/>
                        <a:pt x="58" y="151"/>
                      </a:cubicBezTo>
                      <a:cubicBezTo>
                        <a:pt x="58" y="151"/>
                        <a:pt x="59" y="151"/>
                        <a:pt x="59" y="151"/>
                      </a:cubicBezTo>
                      <a:cubicBezTo>
                        <a:pt x="59" y="151"/>
                        <a:pt x="59" y="151"/>
                        <a:pt x="59" y="151"/>
                      </a:cubicBezTo>
                      <a:cubicBezTo>
                        <a:pt x="59" y="151"/>
                        <a:pt x="60" y="151"/>
                        <a:pt x="60" y="151"/>
                      </a:cubicBezTo>
                      <a:cubicBezTo>
                        <a:pt x="60" y="151"/>
                        <a:pt x="60" y="151"/>
                        <a:pt x="60" y="151"/>
                      </a:cubicBezTo>
                      <a:cubicBezTo>
                        <a:pt x="60" y="151"/>
                        <a:pt x="60" y="151"/>
                        <a:pt x="61" y="151"/>
                      </a:cubicBezTo>
                      <a:cubicBezTo>
                        <a:pt x="61" y="151"/>
                        <a:pt x="61" y="151"/>
                        <a:pt x="62" y="151"/>
                      </a:cubicBezTo>
                      <a:cubicBezTo>
                        <a:pt x="62" y="151"/>
                        <a:pt x="62" y="151"/>
                        <a:pt x="62" y="151"/>
                      </a:cubicBezTo>
                      <a:cubicBezTo>
                        <a:pt x="62" y="151"/>
                        <a:pt x="62" y="152"/>
                        <a:pt x="63" y="152"/>
                      </a:cubicBezTo>
                      <a:cubicBezTo>
                        <a:pt x="63" y="152"/>
                        <a:pt x="63" y="152"/>
                        <a:pt x="63" y="152"/>
                      </a:cubicBezTo>
                      <a:cubicBezTo>
                        <a:pt x="63" y="152"/>
                        <a:pt x="64" y="152"/>
                        <a:pt x="64" y="152"/>
                      </a:cubicBezTo>
                      <a:cubicBezTo>
                        <a:pt x="64" y="152"/>
                        <a:pt x="64" y="152"/>
                        <a:pt x="64" y="152"/>
                      </a:cubicBezTo>
                      <a:cubicBezTo>
                        <a:pt x="64" y="152"/>
                        <a:pt x="65" y="152"/>
                        <a:pt x="65" y="152"/>
                      </a:cubicBezTo>
                      <a:cubicBezTo>
                        <a:pt x="65" y="152"/>
                        <a:pt x="66" y="152"/>
                        <a:pt x="66" y="152"/>
                      </a:cubicBezTo>
                      <a:cubicBezTo>
                        <a:pt x="66" y="152"/>
                        <a:pt x="66" y="151"/>
                        <a:pt x="66" y="151"/>
                      </a:cubicBezTo>
                      <a:cubicBezTo>
                        <a:pt x="66" y="151"/>
                        <a:pt x="67" y="151"/>
                        <a:pt x="67" y="151"/>
                      </a:cubicBezTo>
                      <a:cubicBezTo>
                        <a:pt x="68" y="151"/>
                        <a:pt x="68" y="151"/>
                        <a:pt x="68" y="151"/>
                      </a:cubicBezTo>
                      <a:cubicBezTo>
                        <a:pt x="69" y="151"/>
                        <a:pt x="69" y="151"/>
                        <a:pt x="69" y="151"/>
                      </a:cubicBezTo>
                      <a:cubicBezTo>
                        <a:pt x="69" y="151"/>
                        <a:pt x="70" y="152"/>
                        <a:pt x="70" y="152"/>
                      </a:cubicBezTo>
                      <a:cubicBezTo>
                        <a:pt x="70" y="152"/>
                        <a:pt x="70" y="152"/>
                        <a:pt x="70" y="152"/>
                      </a:cubicBezTo>
                      <a:cubicBezTo>
                        <a:pt x="70" y="152"/>
                        <a:pt x="70" y="152"/>
                        <a:pt x="71" y="152"/>
                      </a:cubicBezTo>
                      <a:cubicBezTo>
                        <a:pt x="71" y="152"/>
                        <a:pt x="71" y="152"/>
                        <a:pt x="71" y="152"/>
                      </a:cubicBezTo>
                      <a:cubicBezTo>
                        <a:pt x="71" y="151"/>
                        <a:pt x="71" y="151"/>
                        <a:pt x="72" y="151"/>
                      </a:cubicBezTo>
                      <a:cubicBezTo>
                        <a:pt x="72" y="151"/>
                        <a:pt x="72" y="152"/>
                        <a:pt x="72" y="152"/>
                      </a:cubicBezTo>
                      <a:cubicBezTo>
                        <a:pt x="72" y="152"/>
                        <a:pt x="73" y="152"/>
                        <a:pt x="73" y="151"/>
                      </a:cubicBezTo>
                      <a:cubicBezTo>
                        <a:pt x="73" y="151"/>
                        <a:pt x="73" y="151"/>
                        <a:pt x="73" y="151"/>
                      </a:cubicBezTo>
                      <a:cubicBezTo>
                        <a:pt x="74" y="151"/>
                        <a:pt x="74" y="151"/>
                        <a:pt x="74" y="150"/>
                      </a:cubicBezTo>
                      <a:cubicBezTo>
                        <a:pt x="74" y="150"/>
                        <a:pt x="74" y="150"/>
                        <a:pt x="74" y="150"/>
                      </a:cubicBezTo>
                      <a:cubicBezTo>
                        <a:pt x="74" y="150"/>
                        <a:pt x="74" y="150"/>
                        <a:pt x="74" y="150"/>
                      </a:cubicBezTo>
                      <a:cubicBezTo>
                        <a:pt x="74" y="149"/>
                        <a:pt x="75" y="149"/>
                        <a:pt x="75" y="149"/>
                      </a:cubicBezTo>
                      <a:cubicBezTo>
                        <a:pt x="75" y="149"/>
                        <a:pt x="75" y="149"/>
                        <a:pt x="75" y="149"/>
                      </a:cubicBezTo>
                      <a:cubicBezTo>
                        <a:pt x="75" y="149"/>
                        <a:pt x="75" y="149"/>
                        <a:pt x="76" y="149"/>
                      </a:cubicBezTo>
                      <a:cubicBezTo>
                        <a:pt x="76" y="148"/>
                        <a:pt x="75" y="148"/>
                        <a:pt x="76" y="147"/>
                      </a:cubicBezTo>
                      <a:cubicBezTo>
                        <a:pt x="76" y="147"/>
                        <a:pt x="76" y="147"/>
                        <a:pt x="76" y="147"/>
                      </a:cubicBezTo>
                      <a:cubicBezTo>
                        <a:pt x="76" y="146"/>
                        <a:pt x="76" y="146"/>
                        <a:pt x="76" y="146"/>
                      </a:cubicBezTo>
                      <a:cubicBezTo>
                        <a:pt x="76" y="146"/>
                        <a:pt x="76" y="145"/>
                        <a:pt x="77" y="145"/>
                      </a:cubicBezTo>
                      <a:cubicBezTo>
                        <a:pt x="77" y="145"/>
                        <a:pt x="77" y="144"/>
                        <a:pt x="78" y="144"/>
                      </a:cubicBezTo>
                      <a:cubicBezTo>
                        <a:pt x="78" y="144"/>
                        <a:pt x="79" y="144"/>
                        <a:pt x="79" y="144"/>
                      </a:cubicBezTo>
                      <a:cubicBezTo>
                        <a:pt x="79" y="144"/>
                        <a:pt x="79" y="144"/>
                        <a:pt x="80" y="144"/>
                      </a:cubicBezTo>
                      <a:cubicBezTo>
                        <a:pt x="80" y="143"/>
                        <a:pt x="80" y="143"/>
                        <a:pt x="80" y="143"/>
                      </a:cubicBezTo>
                      <a:cubicBezTo>
                        <a:pt x="80" y="143"/>
                        <a:pt x="81" y="143"/>
                        <a:pt x="81" y="143"/>
                      </a:cubicBezTo>
                      <a:cubicBezTo>
                        <a:pt x="81" y="143"/>
                        <a:pt x="81" y="143"/>
                        <a:pt x="82" y="143"/>
                      </a:cubicBezTo>
                      <a:cubicBezTo>
                        <a:pt x="82" y="143"/>
                        <a:pt x="82" y="142"/>
                        <a:pt x="82" y="142"/>
                      </a:cubicBezTo>
                      <a:cubicBezTo>
                        <a:pt x="82" y="142"/>
                        <a:pt x="83" y="142"/>
                        <a:pt x="83" y="142"/>
                      </a:cubicBezTo>
                      <a:cubicBezTo>
                        <a:pt x="83" y="142"/>
                        <a:pt x="84" y="142"/>
                        <a:pt x="84" y="141"/>
                      </a:cubicBezTo>
                      <a:cubicBezTo>
                        <a:pt x="84" y="141"/>
                        <a:pt x="85" y="141"/>
                        <a:pt x="85" y="141"/>
                      </a:cubicBezTo>
                      <a:cubicBezTo>
                        <a:pt x="85" y="141"/>
                        <a:pt x="85" y="141"/>
                        <a:pt x="86" y="140"/>
                      </a:cubicBezTo>
                      <a:cubicBezTo>
                        <a:pt x="87" y="140"/>
                        <a:pt x="87" y="140"/>
                        <a:pt x="87" y="140"/>
                      </a:cubicBezTo>
                      <a:cubicBezTo>
                        <a:pt x="87" y="139"/>
                        <a:pt x="88" y="139"/>
                        <a:pt x="88" y="139"/>
                      </a:cubicBezTo>
                      <a:cubicBezTo>
                        <a:pt x="89" y="138"/>
                        <a:pt x="89" y="138"/>
                        <a:pt x="90" y="138"/>
                      </a:cubicBezTo>
                      <a:cubicBezTo>
                        <a:pt x="90" y="138"/>
                        <a:pt x="91" y="138"/>
                        <a:pt x="91" y="138"/>
                      </a:cubicBezTo>
                      <a:cubicBezTo>
                        <a:pt x="92" y="138"/>
                        <a:pt x="92" y="138"/>
                        <a:pt x="92" y="139"/>
                      </a:cubicBezTo>
                      <a:cubicBezTo>
                        <a:pt x="93" y="139"/>
                        <a:pt x="95" y="139"/>
                        <a:pt x="95" y="138"/>
                      </a:cubicBezTo>
                      <a:cubicBezTo>
                        <a:pt x="96" y="138"/>
                        <a:pt x="98" y="138"/>
                        <a:pt x="98" y="138"/>
                      </a:cubicBezTo>
                      <a:cubicBezTo>
                        <a:pt x="99" y="138"/>
                        <a:pt x="99" y="138"/>
                        <a:pt x="100" y="138"/>
                      </a:cubicBezTo>
                      <a:cubicBezTo>
                        <a:pt x="100" y="137"/>
                        <a:pt x="101" y="137"/>
                        <a:pt x="101" y="137"/>
                      </a:cubicBezTo>
                      <a:cubicBezTo>
                        <a:pt x="101" y="137"/>
                        <a:pt x="103" y="137"/>
                        <a:pt x="103" y="137"/>
                      </a:cubicBezTo>
                      <a:cubicBezTo>
                        <a:pt x="103" y="137"/>
                        <a:pt x="104" y="136"/>
                        <a:pt x="104" y="136"/>
                      </a:cubicBezTo>
                      <a:cubicBezTo>
                        <a:pt x="105" y="136"/>
                        <a:pt x="107" y="135"/>
                        <a:pt x="107" y="135"/>
                      </a:cubicBezTo>
                      <a:cubicBezTo>
                        <a:pt x="108" y="135"/>
                        <a:pt x="109" y="134"/>
                        <a:pt x="109" y="134"/>
                      </a:cubicBezTo>
                      <a:cubicBezTo>
                        <a:pt x="109" y="134"/>
                        <a:pt x="109" y="134"/>
                        <a:pt x="109" y="134"/>
                      </a:cubicBezTo>
                      <a:cubicBezTo>
                        <a:pt x="109" y="89"/>
                        <a:pt x="109" y="89"/>
                        <a:pt x="109" y="89"/>
                      </a:cubicBezTo>
                      <a:cubicBezTo>
                        <a:pt x="109" y="8"/>
                        <a:pt x="109" y="8"/>
                        <a:pt x="109" y="8"/>
                      </a:cubicBezTo>
                      <a:cubicBezTo>
                        <a:pt x="109" y="8"/>
                        <a:pt x="108" y="8"/>
                        <a:pt x="108" y="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Freeform 738">
                  <a:extLst>
                    <a:ext uri="{FF2B5EF4-FFF2-40B4-BE49-F238E27FC236}">
                      <a16:creationId xmlns:a16="http://schemas.microsoft.com/office/drawing/2014/main" id="{F49AE443-F173-43F4-9B4C-A1FE4A365FCB}"/>
                    </a:ext>
                  </a:extLst>
                </p:cNvPr>
                <p:cNvSpPr>
                  <a:spLocks noEditPoints="1"/>
                </p:cNvSpPr>
                <p:nvPr/>
              </p:nvSpPr>
              <p:spPr bwMode="auto">
                <a:xfrm>
                  <a:off x="9350375" y="5924550"/>
                  <a:ext cx="254000" cy="184150"/>
                </a:xfrm>
                <a:custGeom>
                  <a:avLst/>
                  <a:gdLst>
                    <a:gd name="T0" fmla="*/ 29 w 61"/>
                    <a:gd name="T1" fmla="*/ 38 h 44"/>
                    <a:gd name="T2" fmla="*/ 29 w 61"/>
                    <a:gd name="T3" fmla="*/ 38 h 44"/>
                    <a:gd name="T4" fmla="*/ 29 w 61"/>
                    <a:gd name="T5" fmla="*/ 39 h 44"/>
                    <a:gd name="T6" fmla="*/ 29 w 61"/>
                    <a:gd name="T7" fmla="*/ 37 h 44"/>
                    <a:gd name="T8" fmla="*/ 29 w 61"/>
                    <a:gd name="T9" fmla="*/ 37 h 44"/>
                    <a:gd name="T10" fmla="*/ 30 w 61"/>
                    <a:gd name="T11" fmla="*/ 37 h 44"/>
                    <a:gd name="T12" fmla="*/ 30 w 61"/>
                    <a:gd name="T13" fmla="*/ 37 h 44"/>
                    <a:gd name="T14" fmla="*/ 49 w 61"/>
                    <a:gd name="T15" fmla="*/ 24 h 44"/>
                    <a:gd name="T16" fmla="*/ 48 w 61"/>
                    <a:gd name="T17" fmla="*/ 20 h 44"/>
                    <a:gd name="T18" fmla="*/ 45 w 61"/>
                    <a:gd name="T19" fmla="*/ 16 h 44"/>
                    <a:gd name="T20" fmla="*/ 43 w 61"/>
                    <a:gd name="T21" fmla="*/ 17 h 44"/>
                    <a:gd name="T22" fmla="*/ 40 w 61"/>
                    <a:gd name="T23" fmla="*/ 17 h 44"/>
                    <a:gd name="T24" fmla="*/ 34 w 61"/>
                    <a:gd name="T25" fmla="*/ 17 h 44"/>
                    <a:gd name="T26" fmla="*/ 28 w 61"/>
                    <a:gd name="T27" fmla="*/ 15 h 44"/>
                    <a:gd name="T28" fmla="*/ 27 w 61"/>
                    <a:gd name="T29" fmla="*/ 17 h 44"/>
                    <a:gd name="T30" fmla="*/ 23 w 61"/>
                    <a:gd name="T31" fmla="*/ 15 h 44"/>
                    <a:gd name="T32" fmla="*/ 18 w 61"/>
                    <a:gd name="T33" fmla="*/ 11 h 44"/>
                    <a:gd name="T34" fmla="*/ 15 w 61"/>
                    <a:gd name="T35" fmla="*/ 6 h 44"/>
                    <a:gd name="T36" fmla="*/ 11 w 61"/>
                    <a:gd name="T37" fmla="*/ 6 h 44"/>
                    <a:gd name="T38" fmla="*/ 9 w 61"/>
                    <a:gd name="T39" fmla="*/ 3 h 44"/>
                    <a:gd name="T40" fmla="*/ 4 w 61"/>
                    <a:gd name="T41" fmla="*/ 2 h 44"/>
                    <a:gd name="T42" fmla="*/ 0 w 61"/>
                    <a:gd name="T43" fmla="*/ 0 h 44"/>
                    <a:gd name="T44" fmla="*/ 3 w 61"/>
                    <a:gd name="T45" fmla="*/ 37 h 44"/>
                    <a:gd name="T46" fmla="*/ 7 w 61"/>
                    <a:gd name="T47" fmla="*/ 36 h 44"/>
                    <a:gd name="T48" fmla="*/ 10 w 61"/>
                    <a:gd name="T49" fmla="*/ 37 h 44"/>
                    <a:gd name="T50" fmla="*/ 15 w 61"/>
                    <a:gd name="T51" fmla="*/ 40 h 44"/>
                    <a:gd name="T52" fmla="*/ 19 w 61"/>
                    <a:gd name="T53" fmla="*/ 40 h 44"/>
                    <a:gd name="T54" fmla="*/ 21 w 61"/>
                    <a:gd name="T55" fmla="*/ 38 h 44"/>
                    <a:gd name="T56" fmla="*/ 25 w 61"/>
                    <a:gd name="T57" fmla="*/ 36 h 44"/>
                    <a:gd name="T58" fmla="*/ 23 w 61"/>
                    <a:gd name="T59" fmla="*/ 35 h 44"/>
                    <a:gd name="T60" fmla="*/ 26 w 61"/>
                    <a:gd name="T61" fmla="*/ 33 h 44"/>
                    <a:gd name="T62" fmla="*/ 28 w 61"/>
                    <a:gd name="T63" fmla="*/ 36 h 44"/>
                    <a:gd name="T64" fmla="*/ 27 w 61"/>
                    <a:gd name="T65" fmla="*/ 38 h 44"/>
                    <a:gd name="T66" fmla="*/ 29 w 61"/>
                    <a:gd name="T67" fmla="*/ 37 h 44"/>
                    <a:gd name="T68" fmla="*/ 31 w 61"/>
                    <a:gd name="T69" fmla="*/ 36 h 44"/>
                    <a:gd name="T70" fmla="*/ 31 w 61"/>
                    <a:gd name="T71" fmla="*/ 39 h 44"/>
                    <a:gd name="T72" fmla="*/ 34 w 61"/>
                    <a:gd name="T73" fmla="*/ 42 h 44"/>
                    <a:gd name="T74" fmla="*/ 35 w 61"/>
                    <a:gd name="T75" fmla="*/ 41 h 44"/>
                    <a:gd name="T76" fmla="*/ 37 w 61"/>
                    <a:gd name="T77" fmla="*/ 44 h 44"/>
                    <a:gd name="T78" fmla="*/ 37 w 61"/>
                    <a:gd name="T79" fmla="*/ 42 h 44"/>
                    <a:gd name="T80" fmla="*/ 37 w 61"/>
                    <a:gd name="T81" fmla="*/ 42 h 44"/>
                    <a:gd name="T82" fmla="*/ 36 w 61"/>
                    <a:gd name="T83" fmla="*/ 40 h 44"/>
                    <a:gd name="T84" fmla="*/ 39 w 61"/>
                    <a:gd name="T85" fmla="*/ 40 h 44"/>
                    <a:gd name="T86" fmla="*/ 44 w 61"/>
                    <a:gd name="T87" fmla="*/ 36 h 44"/>
                    <a:gd name="T88" fmla="*/ 44 w 61"/>
                    <a:gd name="T89" fmla="*/ 34 h 44"/>
                    <a:gd name="T90" fmla="*/ 46 w 61"/>
                    <a:gd name="T91" fmla="*/ 33 h 44"/>
                    <a:gd name="T92" fmla="*/ 49 w 61"/>
                    <a:gd name="T93" fmla="*/ 32 h 44"/>
                    <a:gd name="T94" fmla="*/ 55 w 61"/>
                    <a:gd name="T95" fmla="*/ 32 h 44"/>
                    <a:gd name="T96" fmla="*/ 59 w 61"/>
                    <a:gd name="T97" fmla="*/ 31 h 44"/>
                    <a:gd name="T98" fmla="*/ 60 w 61"/>
                    <a:gd name="T99"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 h="44">
                      <a:moveTo>
                        <a:pt x="29" y="39"/>
                      </a:move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lose/>
                      <a:moveTo>
                        <a:pt x="30" y="36"/>
                      </a:moveTo>
                      <a:cubicBezTo>
                        <a:pt x="30" y="36"/>
                        <a:pt x="30"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30" y="37"/>
                        <a:pt x="30" y="37"/>
                      </a:cubicBezTo>
                      <a:cubicBezTo>
                        <a:pt x="30" y="37"/>
                        <a:pt x="30" y="37"/>
                        <a:pt x="30" y="37"/>
                      </a:cubicBezTo>
                      <a:cubicBezTo>
                        <a:pt x="30" y="37"/>
                        <a:pt x="30" y="37"/>
                        <a:pt x="30" y="37"/>
                      </a:cubicBezTo>
                      <a:cubicBezTo>
                        <a:pt x="30" y="37"/>
                        <a:pt x="30" y="37"/>
                        <a:pt x="30" y="37"/>
                      </a:cubicBezTo>
                      <a:cubicBezTo>
                        <a:pt x="31" y="37"/>
                        <a:pt x="31" y="37"/>
                        <a:pt x="31" y="37"/>
                      </a:cubicBezTo>
                      <a:cubicBezTo>
                        <a:pt x="31" y="37"/>
                        <a:pt x="31" y="37"/>
                        <a:pt x="31" y="37"/>
                      </a:cubicBezTo>
                      <a:cubicBezTo>
                        <a:pt x="30" y="37"/>
                        <a:pt x="30" y="37"/>
                        <a:pt x="30" y="37"/>
                      </a:cubicBezTo>
                      <a:cubicBezTo>
                        <a:pt x="30" y="37"/>
                        <a:pt x="30" y="37"/>
                        <a:pt x="30" y="37"/>
                      </a:cubicBezTo>
                      <a:cubicBezTo>
                        <a:pt x="30" y="37"/>
                        <a:pt x="30" y="36"/>
                        <a:pt x="30" y="36"/>
                      </a:cubicBezTo>
                      <a:close/>
                      <a:moveTo>
                        <a:pt x="58" y="28"/>
                      </a:moveTo>
                      <a:cubicBezTo>
                        <a:pt x="58" y="28"/>
                        <a:pt x="56" y="27"/>
                        <a:pt x="56" y="27"/>
                      </a:cubicBezTo>
                      <a:cubicBezTo>
                        <a:pt x="55" y="27"/>
                        <a:pt x="49" y="24"/>
                        <a:pt x="49" y="24"/>
                      </a:cubicBezTo>
                      <a:cubicBezTo>
                        <a:pt x="49" y="24"/>
                        <a:pt x="49" y="24"/>
                        <a:pt x="49" y="24"/>
                      </a:cubicBezTo>
                      <a:cubicBezTo>
                        <a:pt x="49" y="24"/>
                        <a:pt x="49" y="23"/>
                        <a:pt x="49" y="23"/>
                      </a:cubicBezTo>
                      <a:cubicBezTo>
                        <a:pt x="49" y="23"/>
                        <a:pt x="49" y="22"/>
                        <a:pt x="49" y="22"/>
                      </a:cubicBezTo>
                      <a:cubicBezTo>
                        <a:pt x="49" y="22"/>
                        <a:pt x="48" y="20"/>
                        <a:pt x="48" y="20"/>
                      </a:cubicBezTo>
                      <a:cubicBezTo>
                        <a:pt x="48" y="20"/>
                        <a:pt x="48" y="19"/>
                        <a:pt x="48" y="18"/>
                      </a:cubicBezTo>
                      <a:cubicBezTo>
                        <a:pt x="48" y="18"/>
                        <a:pt x="47" y="17"/>
                        <a:pt x="47" y="17"/>
                      </a:cubicBezTo>
                      <a:cubicBezTo>
                        <a:pt x="47" y="17"/>
                        <a:pt x="46" y="16"/>
                        <a:pt x="46" y="16"/>
                      </a:cubicBezTo>
                      <a:cubicBezTo>
                        <a:pt x="46" y="16"/>
                        <a:pt x="45" y="16"/>
                        <a:pt x="45" y="16"/>
                      </a:cubicBezTo>
                      <a:cubicBezTo>
                        <a:pt x="45" y="17"/>
                        <a:pt x="45" y="17"/>
                        <a:pt x="45" y="17"/>
                      </a:cubicBezTo>
                      <a:cubicBezTo>
                        <a:pt x="45" y="17"/>
                        <a:pt x="44" y="16"/>
                        <a:pt x="44" y="16"/>
                      </a:cubicBezTo>
                      <a:cubicBezTo>
                        <a:pt x="44" y="16"/>
                        <a:pt x="44" y="16"/>
                        <a:pt x="43" y="17"/>
                      </a:cubicBezTo>
                      <a:cubicBezTo>
                        <a:pt x="43" y="17"/>
                        <a:pt x="43" y="17"/>
                        <a:pt x="43" y="17"/>
                      </a:cubicBezTo>
                      <a:cubicBezTo>
                        <a:pt x="43" y="17"/>
                        <a:pt x="42" y="17"/>
                        <a:pt x="42" y="17"/>
                      </a:cubicBezTo>
                      <a:cubicBezTo>
                        <a:pt x="42" y="17"/>
                        <a:pt x="41" y="17"/>
                        <a:pt x="41" y="17"/>
                      </a:cubicBezTo>
                      <a:cubicBezTo>
                        <a:pt x="41" y="17"/>
                        <a:pt x="41" y="18"/>
                        <a:pt x="41" y="18"/>
                      </a:cubicBezTo>
                      <a:cubicBezTo>
                        <a:pt x="41" y="18"/>
                        <a:pt x="40" y="17"/>
                        <a:pt x="40" y="17"/>
                      </a:cubicBezTo>
                      <a:cubicBezTo>
                        <a:pt x="39" y="17"/>
                        <a:pt x="39" y="16"/>
                        <a:pt x="38" y="16"/>
                      </a:cubicBezTo>
                      <a:cubicBezTo>
                        <a:pt x="38" y="16"/>
                        <a:pt x="37" y="16"/>
                        <a:pt x="37" y="16"/>
                      </a:cubicBezTo>
                      <a:cubicBezTo>
                        <a:pt x="37" y="17"/>
                        <a:pt x="36" y="17"/>
                        <a:pt x="36" y="17"/>
                      </a:cubicBezTo>
                      <a:cubicBezTo>
                        <a:pt x="35" y="17"/>
                        <a:pt x="34" y="17"/>
                        <a:pt x="34" y="17"/>
                      </a:cubicBezTo>
                      <a:cubicBezTo>
                        <a:pt x="34" y="17"/>
                        <a:pt x="33" y="16"/>
                        <a:pt x="32" y="16"/>
                      </a:cubicBezTo>
                      <a:cubicBezTo>
                        <a:pt x="32" y="16"/>
                        <a:pt x="31" y="15"/>
                        <a:pt x="31" y="15"/>
                      </a:cubicBezTo>
                      <a:cubicBezTo>
                        <a:pt x="31" y="15"/>
                        <a:pt x="30" y="15"/>
                        <a:pt x="30" y="15"/>
                      </a:cubicBezTo>
                      <a:cubicBezTo>
                        <a:pt x="30" y="15"/>
                        <a:pt x="29" y="15"/>
                        <a:pt x="28" y="15"/>
                      </a:cubicBezTo>
                      <a:cubicBezTo>
                        <a:pt x="28" y="15"/>
                        <a:pt x="28" y="15"/>
                        <a:pt x="28" y="15"/>
                      </a:cubicBezTo>
                      <a:cubicBezTo>
                        <a:pt x="27" y="16"/>
                        <a:pt x="27" y="16"/>
                        <a:pt x="27" y="16"/>
                      </a:cubicBezTo>
                      <a:cubicBezTo>
                        <a:pt x="27" y="16"/>
                        <a:pt x="27" y="17"/>
                        <a:pt x="27" y="17"/>
                      </a:cubicBezTo>
                      <a:cubicBezTo>
                        <a:pt x="27" y="17"/>
                        <a:pt x="27" y="17"/>
                        <a:pt x="27" y="17"/>
                      </a:cubicBezTo>
                      <a:cubicBezTo>
                        <a:pt x="27" y="17"/>
                        <a:pt x="26" y="18"/>
                        <a:pt x="26" y="18"/>
                      </a:cubicBezTo>
                      <a:cubicBezTo>
                        <a:pt x="26" y="18"/>
                        <a:pt x="25" y="17"/>
                        <a:pt x="24" y="17"/>
                      </a:cubicBezTo>
                      <a:cubicBezTo>
                        <a:pt x="24" y="17"/>
                        <a:pt x="24" y="16"/>
                        <a:pt x="23" y="16"/>
                      </a:cubicBezTo>
                      <a:cubicBezTo>
                        <a:pt x="23" y="16"/>
                        <a:pt x="23" y="15"/>
                        <a:pt x="23" y="15"/>
                      </a:cubicBezTo>
                      <a:cubicBezTo>
                        <a:pt x="23" y="15"/>
                        <a:pt x="22" y="14"/>
                        <a:pt x="22" y="14"/>
                      </a:cubicBezTo>
                      <a:cubicBezTo>
                        <a:pt x="21" y="14"/>
                        <a:pt x="20" y="13"/>
                        <a:pt x="20" y="12"/>
                      </a:cubicBezTo>
                      <a:cubicBezTo>
                        <a:pt x="19" y="12"/>
                        <a:pt x="18" y="12"/>
                        <a:pt x="18" y="11"/>
                      </a:cubicBezTo>
                      <a:cubicBezTo>
                        <a:pt x="18" y="11"/>
                        <a:pt x="18" y="11"/>
                        <a:pt x="18" y="11"/>
                      </a:cubicBezTo>
                      <a:cubicBezTo>
                        <a:pt x="18" y="10"/>
                        <a:pt x="16" y="10"/>
                        <a:pt x="16" y="10"/>
                      </a:cubicBezTo>
                      <a:cubicBezTo>
                        <a:pt x="16" y="9"/>
                        <a:pt x="16" y="8"/>
                        <a:pt x="16" y="8"/>
                      </a:cubicBezTo>
                      <a:cubicBezTo>
                        <a:pt x="16" y="8"/>
                        <a:pt x="16" y="8"/>
                        <a:pt x="16" y="7"/>
                      </a:cubicBezTo>
                      <a:cubicBezTo>
                        <a:pt x="16" y="7"/>
                        <a:pt x="16" y="6"/>
                        <a:pt x="15" y="6"/>
                      </a:cubicBezTo>
                      <a:cubicBezTo>
                        <a:pt x="15" y="6"/>
                        <a:pt x="14" y="6"/>
                        <a:pt x="13" y="6"/>
                      </a:cubicBezTo>
                      <a:cubicBezTo>
                        <a:pt x="13" y="6"/>
                        <a:pt x="13" y="5"/>
                        <a:pt x="12" y="5"/>
                      </a:cubicBezTo>
                      <a:cubicBezTo>
                        <a:pt x="12" y="5"/>
                        <a:pt x="12" y="5"/>
                        <a:pt x="12" y="5"/>
                      </a:cubicBezTo>
                      <a:cubicBezTo>
                        <a:pt x="12" y="6"/>
                        <a:pt x="11" y="6"/>
                        <a:pt x="11" y="6"/>
                      </a:cubicBezTo>
                      <a:cubicBezTo>
                        <a:pt x="11" y="6"/>
                        <a:pt x="11" y="7"/>
                        <a:pt x="11" y="6"/>
                      </a:cubicBezTo>
                      <a:cubicBezTo>
                        <a:pt x="10" y="6"/>
                        <a:pt x="10" y="5"/>
                        <a:pt x="10" y="5"/>
                      </a:cubicBezTo>
                      <a:cubicBezTo>
                        <a:pt x="9" y="4"/>
                        <a:pt x="9" y="4"/>
                        <a:pt x="9" y="4"/>
                      </a:cubicBezTo>
                      <a:cubicBezTo>
                        <a:pt x="9" y="3"/>
                        <a:pt x="9" y="3"/>
                        <a:pt x="9" y="3"/>
                      </a:cubicBezTo>
                      <a:cubicBezTo>
                        <a:pt x="8" y="2"/>
                        <a:pt x="8" y="2"/>
                        <a:pt x="8" y="2"/>
                      </a:cubicBezTo>
                      <a:cubicBezTo>
                        <a:pt x="8" y="1"/>
                        <a:pt x="7" y="2"/>
                        <a:pt x="7" y="1"/>
                      </a:cubicBezTo>
                      <a:cubicBezTo>
                        <a:pt x="6" y="1"/>
                        <a:pt x="6" y="1"/>
                        <a:pt x="6" y="1"/>
                      </a:cubicBezTo>
                      <a:cubicBezTo>
                        <a:pt x="5" y="1"/>
                        <a:pt x="5" y="1"/>
                        <a:pt x="4" y="2"/>
                      </a:cubicBezTo>
                      <a:cubicBezTo>
                        <a:pt x="4" y="2"/>
                        <a:pt x="4" y="2"/>
                        <a:pt x="4" y="2"/>
                      </a:cubicBezTo>
                      <a:cubicBezTo>
                        <a:pt x="3" y="2"/>
                        <a:pt x="3" y="1"/>
                        <a:pt x="2" y="1"/>
                      </a:cubicBezTo>
                      <a:cubicBezTo>
                        <a:pt x="2" y="1"/>
                        <a:pt x="1" y="1"/>
                        <a:pt x="1" y="1"/>
                      </a:cubicBezTo>
                      <a:cubicBezTo>
                        <a:pt x="1" y="1"/>
                        <a:pt x="0" y="0"/>
                        <a:pt x="0" y="0"/>
                      </a:cubicBezTo>
                      <a:cubicBezTo>
                        <a:pt x="0" y="34"/>
                        <a:pt x="0" y="34"/>
                        <a:pt x="0" y="34"/>
                      </a:cubicBezTo>
                      <a:cubicBezTo>
                        <a:pt x="0" y="34"/>
                        <a:pt x="1" y="35"/>
                        <a:pt x="1" y="35"/>
                      </a:cubicBezTo>
                      <a:cubicBezTo>
                        <a:pt x="2" y="35"/>
                        <a:pt x="2" y="36"/>
                        <a:pt x="2" y="36"/>
                      </a:cubicBezTo>
                      <a:cubicBezTo>
                        <a:pt x="3" y="37"/>
                        <a:pt x="3" y="37"/>
                        <a:pt x="3" y="37"/>
                      </a:cubicBezTo>
                      <a:cubicBezTo>
                        <a:pt x="4" y="37"/>
                        <a:pt x="4" y="37"/>
                        <a:pt x="4" y="37"/>
                      </a:cubicBezTo>
                      <a:cubicBezTo>
                        <a:pt x="4" y="37"/>
                        <a:pt x="5" y="37"/>
                        <a:pt x="5" y="36"/>
                      </a:cubicBezTo>
                      <a:cubicBezTo>
                        <a:pt x="5" y="36"/>
                        <a:pt x="5" y="36"/>
                        <a:pt x="5" y="36"/>
                      </a:cubicBezTo>
                      <a:cubicBezTo>
                        <a:pt x="6" y="36"/>
                        <a:pt x="6" y="36"/>
                        <a:pt x="7" y="36"/>
                      </a:cubicBezTo>
                      <a:cubicBezTo>
                        <a:pt x="7" y="36"/>
                        <a:pt x="7" y="37"/>
                        <a:pt x="8" y="37"/>
                      </a:cubicBezTo>
                      <a:cubicBezTo>
                        <a:pt x="8" y="37"/>
                        <a:pt x="8" y="37"/>
                        <a:pt x="8" y="37"/>
                      </a:cubicBezTo>
                      <a:cubicBezTo>
                        <a:pt x="9" y="37"/>
                        <a:pt x="9" y="37"/>
                        <a:pt x="9" y="37"/>
                      </a:cubicBezTo>
                      <a:cubicBezTo>
                        <a:pt x="9" y="37"/>
                        <a:pt x="10" y="37"/>
                        <a:pt x="10" y="37"/>
                      </a:cubicBezTo>
                      <a:cubicBezTo>
                        <a:pt x="11" y="37"/>
                        <a:pt x="11" y="38"/>
                        <a:pt x="12" y="38"/>
                      </a:cubicBezTo>
                      <a:cubicBezTo>
                        <a:pt x="12" y="38"/>
                        <a:pt x="13" y="39"/>
                        <a:pt x="13" y="39"/>
                      </a:cubicBezTo>
                      <a:cubicBezTo>
                        <a:pt x="13" y="39"/>
                        <a:pt x="14" y="39"/>
                        <a:pt x="14" y="40"/>
                      </a:cubicBezTo>
                      <a:cubicBezTo>
                        <a:pt x="15" y="40"/>
                        <a:pt x="15" y="40"/>
                        <a:pt x="15" y="40"/>
                      </a:cubicBezTo>
                      <a:cubicBezTo>
                        <a:pt x="15" y="41"/>
                        <a:pt x="16" y="41"/>
                        <a:pt x="16" y="41"/>
                      </a:cubicBezTo>
                      <a:cubicBezTo>
                        <a:pt x="17" y="41"/>
                        <a:pt x="17" y="41"/>
                        <a:pt x="17" y="41"/>
                      </a:cubicBezTo>
                      <a:cubicBezTo>
                        <a:pt x="18" y="42"/>
                        <a:pt x="18" y="41"/>
                        <a:pt x="18" y="41"/>
                      </a:cubicBezTo>
                      <a:cubicBezTo>
                        <a:pt x="18" y="41"/>
                        <a:pt x="19" y="40"/>
                        <a:pt x="19" y="40"/>
                      </a:cubicBezTo>
                      <a:cubicBezTo>
                        <a:pt x="19" y="40"/>
                        <a:pt x="20" y="40"/>
                        <a:pt x="20" y="40"/>
                      </a:cubicBezTo>
                      <a:cubicBezTo>
                        <a:pt x="20" y="39"/>
                        <a:pt x="20" y="39"/>
                        <a:pt x="20" y="39"/>
                      </a:cubicBezTo>
                      <a:cubicBezTo>
                        <a:pt x="20" y="39"/>
                        <a:pt x="20" y="39"/>
                        <a:pt x="21" y="39"/>
                      </a:cubicBezTo>
                      <a:cubicBezTo>
                        <a:pt x="21" y="38"/>
                        <a:pt x="21" y="38"/>
                        <a:pt x="21" y="38"/>
                      </a:cubicBezTo>
                      <a:cubicBezTo>
                        <a:pt x="21" y="38"/>
                        <a:pt x="22" y="37"/>
                        <a:pt x="22" y="37"/>
                      </a:cubicBezTo>
                      <a:cubicBezTo>
                        <a:pt x="22" y="37"/>
                        <a:pt x="23" y="36"/>
                        <a:pt x="23" y="36"/>
                      </a:cubicBezTo>
                      <a:cubicBezTo>
                        <a:pt x="24" y="36"/>
                        <a:pt x="24" y="36"/>
                        <a:pt x="25" y="36"/>
                      </a:cubicBezTo>
                      <a:cubicBezTo>
                        <a:pt x="25" y="36"/>
                        <a:pt x="25" y="36"/>
                        <a:pt x="25" y="36"/>
                      </a:cubicBezTo>
                      <a:cubicBezTo>
                        <a:pt x="25" y="35"/>
                        <a:pt x="25" y="35"/>
                        <a:pt x="25" y="35"/>
                      </a:cubicBezTo>
                      <a:cubicBezTo>
                        <a:pt x="25" y="35"/>
                        <a:pt x="25" y="35"/>
                        <a:pt x="25" y="35"/>
                      </a:cubicBezTo>
                      <a:cubicBezTo>
                        <a:pt x="24" y="35"/>
                        <a:pt x="24" y="35"/>
                        <a:pt x="24" y="35"/>
                      </a:cubicBezTo>
                      <a:cubicBezTo>
                        <a:pt x="23" y="35"/>
                        <a:pt x="23" y="35"/>
                        <a:pt x="23" y="35"/>
                      </a:cubicBezTo>
                      <a:cubicBezTo>
                        <a:pt x="23" y="35"/>
                        <a:pt x="24" y="35"/>
                        <a:pt x="24" y="35"/>
                      </a:cubicBezTo>
                      <a:cubicBezTo>
                        <a:pt x="24" y="35"/>
                        <a:pt x="24" y="34"/>
                        <a:pt x="25" y="34"/>
                      </a:cubicBezTo>
                      <a:cubicBezTo>
                        <a:pt x="25" y="34"/>
                        <a:pt x="25" y="34"/>
                        <a:pt x="26" y="33"/>
                      </a:cubicBezTo>
                      <a:cubicBezTo>
                        <a:pt x="26" y="33"/>
                        <a:pt x="26" y="33"/>
                        <a:pt x="26" y="33"/>
                      </a:cubicBezTo>
                      <a:cubicBezTo>
                        <a:pt x="27" y="33"/>
                        <a:pt x="27" y="33"/>
                        <a:pt x="27" y="33"/>
                      </a:cubicBezTo>
                      <a:cubicBezTo>
                        <a:pt x="27" y="33"/>
                        <a:pt x="28" y="34"/>
                        <a:pt x="28" y="34"/>
                      </a:cubicBezTo>
                      <a:cubicBezTo>
                        <a:pt x="28" y="34"/>
                        <a:pt x="28" y="35"/>
                        <a:pt x="28" y="35"/>
                      </a:cubicBezTo>
                      <a:cubicBezTo>
                        <a:pt x="28" y="35"/>
                        <a:pt x="28" y="35"/>
                        <a:pt x="28" y="36"/>
                      </a:cubicBezTo>
                      <a:cubicBezTo>
                        <a:pt x="28" y="36"/>
                        <a:pt x="27" y="36"/>
                        <a:pt x="27" y="37"/>
                      </a:cubicBezTo>
                      <a:cubicBezTo>
                        <a:pt x="27" y="37"/>
                        <a:pt x="26" y="37"/>
                        <a:pt x="26" y="37"/>
                      </a:cubicBezTo>
                      <a:cubicBezTo>
                        <a:pt x="26" y="37"/>
                        <a:pt x="26" y="37"/>
                        <a:pt x="26" y="38"/>
                      </a:cubicBezTo>
                      <a:cubicBezTo>
                        <a:pt x="27" y="38"/>
                        <a:pt x="27" y="38"/>
                        <a:pt x="27" y="38"/>
                      </a:cubicBezTo>
                      <a:cubicBezTo>
                        <a:pt x="27" y="38"/>
                        <a:pt x="27" y="38"/>
                        <a:pt x="27" y="38"/>
                      </a:cubicBezTo>
                      <a:cubicBezTo>
                        <a:pt x="27" y="38"/>
                        <a:pt x="28" y="38"/>
                        <a:pt x="28" y="38"/>
                      </a:cubicBezTo>
                      <a:cubicBezTo>
                        <a:pt x="28" y="38"/>
                        <a:pt x="28" y="37"/>
                        <a:pt x="28" y="37"/>
                      </a:cubicBezTo>
                      <a:cubicBezTo>
                        <a:pt x="28" y="37"/>
                        <a:pt x="29" y="37"/>
                        <a:pt x="29" y="37"/>
                      </a:cubicBezTo>
                      <a:cubicBezTo>
                        <a:pt x="29" y="37"/>
                        <a:pt x="29" y="37"/>
                        <a:pt x="29" y="36"/>
                      </a:cubicBezTo>
                      <a:cubicBezTo>
                        <a:pt x="29" y="36"/>
                        <a:pt x="29" y="36"/>
                        <a:pt x="30" y="36"/>
                      </a:cubicBezTo>
                      <a:cubicBezTo>
                        <a:pt x="30" y="36"/>
                        <a:pt x="30" y="36"/>
                        <a:pt x="30" y="36"/>
                      </a:cubicBezTo>
                      <a:cubicBezTo>
                        <a:pt x="31" y="36"/>
                        <a:pt x="31" y="36"/>
                        <a:pt x="31" y="36"/>
                      </a:cubicBezTo>
                      <a:cubicBezTo>
                        <a:pt x="31" y="36"/>
                        <a:pt x="31" y="37"/>
                        <a:pt x="31" y="37"/>
                      </a:cubicBezTo>
                      <a:cubicBezTo>
                        <a:pt x="31" y="38"/>
                        <a:pt x="30" y="38"/>
                        <a:pt x="30" y="38"/>
                      </a:cubicBezTo>
                      <a:cubicBezTo>
                        <a:pt x="30" y="38"/>
                        <a:pt x="30" y="38"/>
                        <a:pt x="31" y="39"/>
                      </a:cubicBezTo>
                      <a:cubicBezTo>
                        <a:pt x="31" y="39"/>
                        <a:pt x="31" y="39"/>
                        <a:pt x="31" y="39"/>
                      </a:cubicBezTo>
                      <a:cubicBezTo>
                        <a:pt x="31" y="40"/>
                        <a:pt x="32" y="40"/>
                        <a:pt x="32" y="40"/>
                      </a:cubicBezTo>
                      <a:cubicBezTo>
                        <a:pt x="32" y="40"/>
                        <a:pt x="33" y="40"/>
                        <a:pt x="33" y="40"/>
                      </a:cubicBezTo>
                      <a:cubicBezTo>
                        <a:pt x="33" y="40"/>
                        <a:pt x="33" y="40"/>
                        <a:pt x="33" y="41"/>
                      </a:cubicBezTo>
                      <a:cubicBezTo>
                        <a:pt x="34" y="42"/>
                        <a:pt x="34" y="42"/>
                        <a:pt x="34" y="42"/>
                      </a:cubicBezTo>
                      <a:cubicBezTo>
                        <a:pt x="34" y="42"/>
                        <a:pt x="34" y="42"/>
                        <a:pt x="34" y="41"/>
                      </a:cubicBezTo>
                      <a:cubicBezTo>
                        <a:pt x="34" y="41"/>
                        <a:pt x="35" y="41"/>
                        <a:pt x="35" y="41"/>
                      </a:cubicBezTo>
                      <a:cubicBezTo>
                        <a:pt x="35" y="41"/>
                        <a:pt x="35" y="41"/>
                        <a:pt x="35" y="41"/>
                      </a:cubicBezTo>
                      <a:cubicBezTo>
                        <a:pt x="35" y="41"/>
                        <a:pt x="35" y="41"/>
                        <a:pt x="35" y="41"/>
                      </a:cubicBezTo>
                      <a:cubicBezTo>
                        <a:pt x="35" y="41"/>
                        <a:pt x="36" y="41"/>
                        <a:pt x="36" y="41"/>
                      </a:cubicBezTo>
                      <a:cubicBezTo>
                        <a:pt x="36" y="42"/>
                        <a:pt x="36" y="42"/>
                        <a:pt x="36" y="42"/>
                      </a:cubicBezTo>
                      <a:cubicBezTo>
                        <a:pt x="36" y="42"/>
                        <a:pt x="36" y="43"/>
                        <a:pt x="37" y="43"/>
                      </a:cubicBezTo>
                      <a:cubicBezTo>
                        <a:pt x="37" y="43"/>
                        <a:pt x="37" y="44"/>
                        <a:pt x="37" y="44"/>
                      </a:cubicBezTo>
                      <a:cubicBezTo>
                        <a:pt x="37" y="44"/>
                        <a:pt x="38" y="44"/>
                        <a:pt x="38" y="43"/>
                      </a:cubicBezTo>
                      <a:cubicBezTo>
                        <a:pt x="38" y="43"/>
                        <a:pt x="38" y="43"/>
                        <a:pt x="38" y="43"/>
                      </a:cubicBezTo>
                      <a:cubicBezTo>
                        <a:pt x="38" y="43"/>
                        <a:pt x="37" y="43"/>
                        <a:pt x="37" y="42"/>
                      </a:cubicBezTo>
                      <a:cubicBezTo>
                        <a:pt x="37" y="42"/>
                        <a:pt x="37" y="42"/>
                        <a:pt x="37" y="42"/>
                      </a:cubicBezTo>
                      <a:cubicBezTo>
                        <a:pt x="38" y="41"/>
                        <a:pt x="38" y="41"/>
                        <a:pt x="38" y="41"/>
                      </a:cubicBezTo>
                      <a:cubicBezTo>
                        <a:pt x="38" y="41"/>
                        <a:pt x="37" y="41"/>
                        <a:pt x="37" y="41"/>
                      </a:cubicBezTo>
                      <a:cubicBezTo>
                        <a:pt x="37" y="41"/>
                        <a:pt x="37" y="41"/>
                        <a:pt x="37" y="41"/>
                      </a:cubicBezTo>
                      <a:cubicBezTo>
                        <a:pt x="37" y="41"/>
                        <a:pt x="37" y="41"/>
                        <a:pt x="37" y="42"/>
                      </a:cubicBezTo>
                      <a:cubicBezTo>
                        <a:pt x="37" y="42"/>
                        <a:pt x="36" y="42"/>
                        <a:pt x="36" y="42"/>
                      </a:cubicBezTo>
                      <a:cubicBezTo>
                        <a:pt x="36" y="42"/>
                        <a:pt x="36" y="41"/>
                        <a:pt x="36" y="41"/>
                      </a:cubicBezTo>
                      <a:cubicBezTo>
                        <a:pt x="36" y="41"/>
                        <a:pt x="36" y="41"/>
                        <a:pt x="36" y="41"/>
                      </a:cubicBezTo>
                      <a:cubicBezTo>
                        <a:pt x="35" y="41"/>
                        <a:pt x="36" y="40"/>
                        <a:pt x="36" y="40"/>
                      </a:cubicBezTo>
                      <a:cubicBezTo>
                        <a:pt x="36" y="40"/>
                        <a:pt x="36" y="40"/>
                        <a:pt x="37" y="40"/>
                      </a:cubicBezTo>
                      <a:cubicBezTo>
                        <a:pt x="37" y="40"/>
                        <a:pt x="37" y="40"/>
                        <a:pt x="38" y="40"/>
                      </a:cubicBezTo>
                      <a:cubicBezTo>
                        <a:pt x="38" y="40"/>
                        <a:pt x="38" y="40"/>
                        <a:pt x="38" y="40"/>
                      </a:cubicBezTo>
                      <a:cubicBezTo>
                        <a:pt x="38" y="40"/>
                        <a:pt x="39" y="40"/>
                        <a:pt x="39" y="40"/>
                      </a:cubicBezTo>
                      <a:cubicBezTo>
                        <a:pt x="40" y="40"/>
                        <a:pt x="40" y="40"/>
                        <a:pt x="40" y="40"/>
                      </a:cubicBezTo>
                      <a:cubicBezTo>
                        <a:pt x="40" y="39"/>
                        <a:pt x="41" y="39"/>
                        <a:pt x="41" y="39"/>
                      </a:cubicBezTo>
                      <a:cubicBezTo>
                        <a:pt x="41" y="39"/>
                        <a:pt x="42" y="38"/>
                        <a:pt x="42" y="38"/>
                      </a:cubicBezTo>
                      <a:cubicBezTo>
                        <a:pt x="42" y="37"/>
                        <a:pt x="44" y="36"/>
                        <a:pt x="44" y="36"/>
                      </a:cubicBezTo>
                      <a:cubicBezTo>
                        <a:pt x="44" y="35"/>
                        <a:pt x="45" y="35"/>
                        <a:pt x="45" y="35"/>
                      </a:cubicBezTo>
                      <a:cubicBezTo>
                        <a:pt x="45" y="35"/>
                        <a:pt x="45" y="34"/>
                        <a:pt x="45" y="34"/>
                      </a:cubicBezTo>
                      <a:cubicBezTo>
                        <a:pt x="45" y="34"/>
                        <a:pt x="44" y="35"/>
                        <a:pt x="44" y="34"/>
                      </a:cubicBezTo>
                      <a:cubicBezTo>
                        <a:pt x="44" y="34"/>
                        <a:pt x="44" y="34"/>
                        <a:pt x="44" y="34"/>
                      </a:cubicBezTo>
                      <a:cubicBezTo>
                        <a:pt x="44" y="34"/>
                        <a:pt x="45" y="34"/>
                        <a:pt x="45" y="34"/>
                      </a:cubicBezTo>
                      <a:cubicBezTo>
                        <a:pt x="45" y="34"/>
                        <a:pt x="46" y="34"/>
                        <a:pt x="46" y="33"/>
                      </a:cubicBezTo>
                      <a:cubicBezTo>
                        <a:pt x="46" y="33"/>
                        <a:pt x="46" y="33"/>
                        <a:pt x="46" y="33"/>
                      </a:cubicBezTo>
                      <a:cubicBezTo>
                        <a:pt x="46" y="33"/>
                        <a:pt x="46" y="33"/>
                        <a:pt x="46" y="33"/>
                      </a:cubicBezTo>
                      <a:cubicBezTo>
                        <a:pt x="46" y="33"/>
                        <a:pt x="46" y="33"/>
                        <a:pt x="46" y="33"/>
                      </a:cubicBezTo>
                      <a:cubicBezTo>
                        <a:pt x="46" y="33"/>
                        <a:pt x="47" y="33"/>
                        <a:pt x="47" y="33"/>
                      </a:cubicBezTo>
                      <a:cubicBezTo>
                        <a:pt x="48" y="33"/>
                        <a:pt x="49" y="33"/>
                        <a:pt x="49" y="33"/>
                      </a:cubicBezTo>
                      <a:cubicBezTo>
                        <a:pt x="49" y="33"/>
                        <a:pt x="49" y="32"/>
                        <a:pt x="49" y="32"/>
                      </a:cubicBezTo>
                      <a:cubicBezTo>
                        <a:pt x="50" y="32"/>
                        <a:pt x="52" y="32"/>
                        <a:pt x="52" y="32"/>
                      </a:cubicBezTo>
                      <a:cubicBezTo>
                        <a:pt x="52" y="32"/>
                        <a:pt x="54" y="32"/>
                        <a:pt x="54" y="32"/>
                      </a:cubicBezTo>
                      <a:cubicBezTo>
                        <a:pt x="54" y="32"/>
                        <a:pt x="54" y="32"/>
                        <a:pt x="54" y="32"/>
                      </a:cubicBezTo>
                      <a:cubicBezTo>
                        <a:pt x="55" y="32"/>
                        <a:pt x="55" y="32"/>
                        <a:pt x="55" y="32"/>
                      </a:cubicBezTo>
                      <a:cubicBezTo>
                        <a:pt x="55" y="32"/>
                        <a:pt x="55" y="32"/>
                        <a:pt x="55" y="32"/>
                      </a:cubicBezTo>
                      <a:cubicBezTo>
                        <a:pt x="56" y="32"/>
                        <a:pt x="57" y="32"/>
                        <a:pt x="58" y="32"/>
                      </a:cubicBezTo>
                      <a:cubicBezTo>
                        <a:pt x="58" y="32"/>
                        <a:pt x="58" y="32"/>
                        <a:pt x="58" y="32"/>
                      </a:cubicBezTo>
                      <a:cubicBezTo>
                        <a:pt x="59" y="32"/>
                        <a:pt x="59" y="31"/>
                        <a:pt x="59" y="31"/>
                      </a:cubicBezTo>
                      <a:cubicBezTo>
                        <a:pt x="60" y="31"/>
                        <a:pt x="60" y="31"/>
                        <a:pt x="60" y="30"/>
                      </a:cubicBezTo>
                      <a:cubicBezTo>
                        <a:pt x="60" y="30"/>
                        <a:pt x="60" y="30"/>
                        <a:pt x="60" y="30"/>
                      </a:cubicBezTo>
                      <a:cubicBezTo>
                        <a:pt x="60" y="30"/>
                        <a:pt x="60" y="30"/>
                        <a:pt x="60" y="30"/>
                      </a:cubicBezTo>
                      <a:cubicBezTo>
                        <a:pt x="60" y="30"/>
                        <a:pt x="60" y="30"/>
                        <a:pt x="60" y="30"/>
                      </a:cubicBezTo>
                      <a:cubicBezTo>
                        <a:pt x="60" y="30"/>
                        <a:pt x="61" y="30"/>
                        <a:pt x="61" y="30"/>
                      </a:cubicBezTo>
                      <a:cubicBezTo>
                        <a:pt x="61" y="30"/>
                        <a:pt x="60" y="29"/>
                        <a:pt x="60" y="29"/>
                      </a:cubicBezTo>
                      <a:cubicBezTo>
                        <a:pt x="60" y="29"/>
                        <a:pt x="59" y="28"/>
                        <a:pt x="58" y="2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 name="Freeform 739">
                  <a:extLst>
                    <a:ext uri="{FF2B5EF4-FFF2-40B4-BE49-F238E27FC236}">
                      <a16:creationId xmlns:a16="http://schemas.microsoft.com/office/drawing/2014/main" id="{4448A58A-3166-4ED1-BA55-FA4E4D01DE4E}"/>
                    </a:ext>
                  </a:extLst>
                </p:cNvPr>
                <p:cNvSpPr>
                  <a:spLocks noEditPoints="1"/>
                </p:cNvSpPr>
                <p:nvPr/>
              </p:nvSpPr>
              <p:spPr bwMode="auto">
                <a:xfrm>
                  <a:off x="9267825" y="5203825"/>
                  <a:ext cx="441325" cy="563563"/>
                </a:xfrm>
                <a:custGeom>
                  <a:avLst/>
                  <a:gdLst>
                    <a:gd name="T0" fmla="*/ 8 w 106"/>
                    <a:gd name="T1" fmla="*/ 42 h 135"/>
                    <a:gd name="T2" fmla="*/ 9 w 106"/>
                    <a:gd name="T3" fmla="*/ 41 h 135"/>
                    <a:gd name="T4" fmla="*/ 11 w 106"/>
                    <a:gd name="T5" fmla="*/ 40 h 135"/>
                    <a:gd name="T6" fmla="*/ 10 w 106"/>
                    <a:gd name="T7" fmla="*/ 41 h 135"/>
                    <a:gd name="T8" fmla="*/ 9 w 106"/>
                    <a:gd name="T9" fmla="*/ 42 h 135"/>
                    <a:gd name="T10" fmla="*/ 102 w 106"/>
                    <a:gd name="T11" fmla="*/ 104 h 135"/>
                    <a:gd name="T12" fmla="*/ 102 w 106"/>
                    <a:gd name="T13" fmla="*/ 109 h 135"/>
                    <a:gd name="T14" fmla="*/ 104 w 106"/>
                    <a:gd name="T15" fmla="*/ 101 h 135"/>
                    <a:gd name="T16" fmla="*/ 105 w 106"/>
                    <a:gd name="T17" fmla="*/ 120 h 135"/>
                    <a:gd name="T18" fmla="*/ 104 w 106"/>
                    <a:gd name="T19" fmla="*/ 119 h 135"/>
                    <a:gd name="T20" fmla="*/ 105 w 106"/>
                    <a:gd name="T21" fmla="*/ 124 h 135"/>
                    <a:gd name="T22" fmla="*/ 105 w 106"/>
                    <a:gd name="T23" fmla="*/ 121 h 135"/>
                    <a:gd name="T24" fmla="*/ 81 w 106"/>
                    <a:gd name="T25" fmla="*/ 130 h 135"/>
                    <a:gd name="T26" fmla="*/ 90 w 106"/>
                    <a:gd name="T27" fmla="*/ 133 h 135"/>
                    <a:gd name="T28" fmla="*/ 95 w 106"/>
                    <a:gd name="T29" fmla="*/ 131 h 135"/>
                    <a:gd name="T30" fmla="*/ 100 w 106"/>
                    <a:gd name="T31" fmla="*/ 128 h 135"/>
                    <a:gd name="T32" fmla="*/ 105 w 106"/>
                    <a:gd name="T33" fmla="*/ 125 h 135"/>
                    <a:gd name="T34" fmla="*/ 103 w 106"/>
                    <a:gd name="T35" fmla="*/ 121 h 135"/>
                    <a:gd name="T36" fmla="*/ 103 w 106"/>
                    <a:gd name="T37" fmla="*/ 117 h 135"/>
                    <a:gd name="T38" fmla="*/ 102 w 106"/>
                    <a:gd name="T39" fmla="*/ 112 h 135"/>
                    <a:gd name="T40" fmla="*/ 101 w 106"/>
                    <a:gd name="T41" fmla="*/ 108 h 135"/>
                    <a:gd name="T42" fmla="*/ 98 w 106"/>
                    <a:gd name="T43" fmla="*/ 103 h 135"/>
                    <a:gd name="T44" fmla="*/ 95 w 106"/>
                    <a:gd name="T45" fmla="*/ 97 h 135"/>
                    <a:gd name="T46" fmla="*/ 89 w 106"/>
                    <a:gd name="T47" fmla="*/ 94 h 135"/>
                    <a:gd name="T48" fmla="*/ 89 w 106"/>
                    <a:gd name="T49" fmla="*/ 91 h 135"/>
                    <a:gd name="T50" fmla="*/ 87 w 106"/>
                    <a:gd name="T51" fmla="*/ 88 h 135"/>
                    <a:gd name="T52" fmla="*/ 86 w 106"/>
                    <a:gd name="T53" fmla="*/ 84 h 135"/>
                    <a:gd name="T54" fmla="*/ 85 w 106"/>
                    <a:gd name="T55" fmla="*/ 84 h 135"/>
                    <a:gd name="T56" fmla="*/ 82 w 106"/>
                    <a:gd name="T57" fmla="*/ 82 h 135"/>
                    <a:gd name="T58" fmla="*/ 81 w 106"/>
                    <a:gd name="T59" fmla="*/ 84 h 135"/>
                    <a:gd name="T60" fmla="*/ 78 w 106"/>
                    <a:gd name="T61" fmla="*/ 81 h 135"/>
                    <a:gd name="T62" fmla="*/ 77 w 106"/>
                    <a:gd name="T63" fmla="*/ 77 h 135"/>
                    <a:gd name="T64" fmla="*/ 76 w 106"/>
                    <a:gd name="T65" fmla="*/ 73 h 135"/>
                    <a:gd name="T66" fmla="*/ 73 w 106"/>
                    <a:gd name="T67" fmla="*/ 71 h 135"/>
                    <a:gd name="T68" fmla="*/ 73 w 106"/>
                    <a:gd name="T69" fmla="*/ 68 h 135"/>
                    <a:gd name="T70" fmla="*/ 70 w 106"/>
                    <a:gd name="T71" fmla="*/ 67 h 135"/>
                    <a:gd name="T72" fmla="*/ 66 w 106"/>
                    <a:gd name="T73" fmla="*/ 65 h 135"/>
                    <a:gd name="T74" fmla="*/ 62 w 106"/>
                    <a:gd name="T75" fmla="*/ 61 h 135"/>
                    <a:gd name="T76" fmla="*/ 56 w 106"/>
                    <a:gd name="T77" fmla="*/ 58 h 135"/>
                    <a:gd name="T78" fmla="*/ 54 w 106"/>
                    <a:gd name="T79" fmla="*/ 53 h 135"/>
                    <a:gd name="T80" fmla="*/ 54 w 106"/>
                    <a:gd name="T81" fmla="*/ 47 h 135"/>
                    <a:gd name="T82" fmla="*/ 51 w 106"/>
                    <a:gd name="T83" fmla="*/ 42 h 135"/>
                    <a:gd name="T84" fmla="*/ 50 w 106"/>
                    <a:gd name="T85" fmla="*/ 36 h 135"/>
                    <a:gd name="T86" fmla="*/ 50 w 106"/>
                    <a:gd name="T87" fmla="*/ 30 h 135"/>
                    <a:gd name="T88" fmla="*/ 45 w 106"/>
                    <a:gd name="T89" fmla="*/ 27 h 135"/>
                    <a:gd name="T90" fmla="*/ 42 w 106"/>
                    <a:gd name="T91" fmla="*/ 25 h 135"/>
                    <a:gd name="T92" fmla="*/ 38 w 106"/>
                    <a:gd name="T93" fmla="*/ 23 h 135"/>
                    <a:gd name="T94" fmla="*/ 37 w 106"/>
                    <a:gd name="T95" fmla="*/ 18 h 135"/>
                    <a:gd name="T96" fmla="*/ 36 w 106"/>
                    <a:gd name="T97" fmla="*/ 13 h 135"/>
                    <a:gd name="T98" fmla="*/ 34 w 106"/>
                    <a:gd name="T99" fmla="*/ 9 h 135"/>
                    <a:gd name="T100" fmla="*/ 32 w 106"/>
                    <a:gd name="T101" fmla="*/ 2 h 135"/>
                    <a:gd name="T102" fmla="*/ 29 w 106"/>
                    <a:gd name="T103" fmla="*/ 2 h 135"/>
                    <a:gd name="T104" fmla="*/ 27 w 106"/>
                    <a:gd name="T105" fmla="*/ 7 h 135"/>
                    <a:gd name="T106" fmla="*/ 26 w 106"/>
                    <a:gd name="T107" fmla="*/ 9 h 135"/>
                    <a:gd name="T108" fmla="*/ 25 w 106"/>
                    <a:gd name="T109" fmla="*/ 13 h 135"/>
                    <a:gd name="T110" fmla="*/ 25 w 106"/>
                    <a:gd name="T111" fmla="*/ 15 h 135"/>
                    <a:gd name="T112" fmla="*/ 23 w 106"/>
                    <a:gd name="T113" fmla="*/ 21 h 135"/>
                    <a:gd name="T114" fmla="*/ 24 w 106"/>
                    <a:gd name="T115" fmla="*/ 28 h 135"/>
                    <a:gd name="T116" fmla="*/ 23 w 106"/>
                    <a:gd name="T117" fmla="*/ 36 h 135"/>
                    <a:gd name="T118" fmla="*/ 20 w 106"/>
                    <a:gd name="T119" fmla="*/ 44 h 135"/>
                    <a:gd name="T120" fmla="*/ 13 w 106"/>
                    <a:gd name="T121" fmla="*/ 49 h 135"/>
                    <a:gd name="T122" fmla="*/ 7 w 106"/>
                    <a:gd name="T123" fmla="*/ 44 h 135"/>
                    <a:gd name="T124" fmla="*/ 0 w 106"/>
                    <a:gd name="T125" fmla="*/ 11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135">
                      <a:moveTo>
                        <a:pt x="9" y="42"/>
                      </a:moveTo>
                      <a:cubicBezTo>
                        <a:pt x="9" y="42"/>
                        <a:pt x="9" y="42"/>
                        <a:pt x="9" y="42"/>
                      </a:cubicBezTo>
                      <a:cubicBezTo>
                        <a:pt x="9" y="42"/>
                        <a:pt x="9" y="43"/>
                        <a:pt x="8" y="43"/>
                      </a:cubicBezTo>
                      <a:cubicBezTo>
                        <a:pt x="8" y="43"/>
                        <a:pt x="8" y="43"/>
                        <a:pt x="8" y="43"/>
                      </a:cubicBezTo>
                      <a:cubicBezTo>
                        <a:pt x="8" y="43"/>
                        <a:pt x="8" y="43"/>
                        <a:pt x="8" y="43"/>
                      </a:cubicBezTo>
                      <a:cubicBezTo>
                        <a:pt x="8" y="42"/>
                        <a:pt x="8" y="42"/>
                        <a:pt x="8" y="42"/>
                      </a:cubicBezTo>
                      <a:cubicBezTo>
                        <a:pt x="8" y="42"/>
                        <a:pt x="8" y="43"/>
                        <a:pt x="8" y="43"/>
                      </a:cubicBezTo>
                      <a:cubicBezTo>
                        <a:pt x="8" y="42"/>
                        <a:pt x="8" y="42"/>
                        <a:pt x="8" y="42"/>
                      </a:cubicBezTo>
                      <a:cubicBezTo>
                        <a:pt x="8" y="42"/>
                        <a:pt x="8" y="42"/>
                        <a:pt x="8" y="42"/>
                      </a:cubicBezTo>
                      <a:cubicBezTo>
                        <a:pt x="8" y="42"/>
                        <a:pt x="8" y="42"/>
                        <a:pt x="8" y="42"/>
                      </a:cubicBezTo>
                      <a:cubicBezTo>
                        <a:pt x="8" y="42"/>
                        <a:pt x="8" y="42"/>
                        <a:pt x="8" y="42"/>
                      </a:cubicBezTo>
                      <a:cubicBezTo>
                        <a:pt x="8" y="42"/>
                        <a:pt x="8" y="41"/>
                        <a:pt x="8" y="41"/>
                      </a:cubicBezTo>
                      <a:cubicBezTo>
                        <a:pt x="8" y="41"/>
                        <a:pt x="8" y="41"/>
                        <a:pt x="8" y="41"/>
                      </a:cubicBezTo>
                      <a:cubicBezTo>
                        <a:pt x="8" y="41"/>
                        <a:pt x="8" y="41"/>
                        <a:pt x="8" y="41"/>
                      </a:cubicBezTo>
                      <a:cubicBezTo>
                        <a:pt x="8" y="41"/>
                        <a:pt x="8" y="41"/>
                        <a:pt x="8" y="41"/>
                      </a:cubicBezTo>
                      <a:cubicBezTo>
                        <a:pt x="9" y="41"/>
                        <a:pt x="9" y="41"/>
                        <a:pt x="9" y="41"/>
                      </a:cubicBezTo>
                      <a:cubicBezTo>
                        <a:pt x="9" y="41"/>
                        <a:pt x="9" y="41"/>
                        <a:pt x="9" y="41"/>
                      </a:cubicBezTo>
                      <a:cubicBezTo>
                        <a:pt x="9" y="41"/>
                        <a:pt x="9" y="41"/>
                        <a:pt x="9" y="41"/>
                      </a:cubicBezTo>
                      <a:cubicBezTo>
                        <a:pt x="9" y="40"/>
                        <a:pt x="10" y="40"/>
                        <a:pt x="10" y="40"/>
                      </a:cubicBezTo>
                      <a:cubicBezTo>
                        <a:pt x="10" y="40"/>
                        <a:pt x="10" y="40"/>
                        <a:pt x="10" y="40"/>
                      </a:cubicBezTo>
                      <a:cubicBezTo>
                        <a:pt x="10" y="40"/>
                        <a:pt x="10" y="40"/>
                        <a:pt x="10" y="40"/>
                      </a:cubicBezTo>
                      <a:cubicBezTo>
                        <a:pt x="10" y="40"/>
                        <a:pt x="10" y="40"/>
                        <a:pt x="10" y="40"/>
                      </a:cubicBezTo>
                      <a:cubicBezTo>
                        <a:pt x="10" y="40"/>
                        <a:pt x="11" y="40"/>
                        <a:pt x="11" y="40"/>
                      </a:cubicBezTo>
                      <a:cubicBezTo>
                        <a:pt x="11" y="40"/>
                        <a:pt x="11" y="40"/>
                        <a:pt x="11" y="40"/>
                      </a:cubicBezTo>
                      <a:cubicBezTo>
                        <a:pt x="11" y="40"/>
                        <a:pt x="11" y="40"/>
                        <a:pt x="11" y="41"/>
                      </a:cubicBezTo>
                      <a:cubicBezTo>
                        <a:pt x="11" y="41"/>
                        <a:pt x="11" y="41"/>
                        <a:pt x="11" y="41"/>
                      </a:cubicBezTo>
                      <a:cubicBezTo>
                        <a:pt x="11" y="41"/>
                        <a:pt x="11" y="41"/>
                        <a:pt x="11" y="41"/>
                      </a:cubicBezTo>
                      <a:cubicBezTo>
                        <a:pt x="12" y="41"/>
                        <a:pt x="11" y="41"/>
                        <a:pt x="11" y="41"/>
                      </a:cubicBezTo>
                      <a:cubicBezTo>
                        <a:pt x="11" y="41"/>
                        <a:pt x="11" y="41"/>
                        <a:pt x="11" y="41"/>
                      </a:cubicBezTo>
                      <a:cubicBezTo>
                        <a:pt x="11" y="41"/>
                        <a:pt x="11" y="41"/>
                        <a:pt x="10" y="41"/>
                      </a:cubicBezTo>
                      <a:cubicBezTo>
                        <a:pt x="10" y="41"/>
                        <a:pt x="10" y="41"/>
                        <a:pt x="10" y="41"/>
                      </a:cubicBezTo>
                      <a:cubicBezTo>
                        <a:pt x="10" y="41"/>
                        <a:pt x="10" y="41"/>
                        <a:pt x="10" y="41"/>
                      </a:cubicBezTo>
                      <a:cubicBezTo>
                        <a:pt x="10" y="41"/>
                        <a:pt x="10" y="41"/>
                        <a:pt x="10" y="41"/>
                      </a:cubicBezTo>
                      <a:cubicBezTo>
                        <a:pt x="10" y="42"/>
                        <a:pt x="10" y="42"/>
                        <a:pt x="10" y="42"/>
                      </a:cubicBezTo>
                      <a:cubicBezTo>
                        <a:pt x="10" y="42"/>
                        <a:pt x="10" y="42"/>
                        <a:pt x="10" y="42"/>
                      </a:cubicBezTo>
                      <a:cubicBezTo>
                        <a:pt x="10" y="42"/>
                        <a:pt x="10" y="42"/>
                        <a:pt x="10"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lose/>
                      <a:moveTo>
                        <a:pt x="103" y="102"/>
                      </a:moveTo>
                      <a:cubicBezTo>
                        <a:pt x="103" y="102"/>
                        <a:pt x="104" y="102"/>
                        <a:pt x="104" y="102"/>
                      </a:cubicBezTo>
                      <a:cubicBezTo>
                        <a:pt x="103" y="103"/>
                        <a:pt x="103" y="103"/>
                        <a:pt x="103" y="103"/>
                      </a:cubicBezTo>
                      <a:cubicBezTo>
                        <a:pt x="103" y="103"/>
                        <a:pt x="103" y="103"/>
                        <a:pt x="103" y="103"/>
                      </a:cubicBezTo>
                      <a:cubicBezTo>
                        <a:pt x="103" y="103"/>
                        <a:pt x="103" y="104"/>
                        <a:pt x="103" y="104"/>
                      </a:cubicBezTo>
                      <a:cubicBezTo>
                        <a:pt x="103" y="104"/>
                        <a:pt x="102" y="104"/>
                        <a:pt x="102" y="104"/>
                      </a:cubicBezTo>
                      <a:cubicBezTo>
                        <a:pt x="102" y="104"/>
                        <a:pt x="102" y="104"/>
                        <a:pt x="102" y="104"/>
                      </a:cubicBezTo>
                      <a:cubicBezTo>
                        <a:pt x="102" y="104"/>
                        <a:pt x="102" y="104"/>
                        <a:pt x="102" y="104"/>
                      </a:cubicBezTo>
                      <a:cubicBezTo>
                        <a:pt x="102" y="104"/>
                        <a:pt x="102" y="104"/>
                        <a:pt x="102" y="105"/>
                      </a:cubicBezTo>
                      <a:cubicBezTo>
                        <a:pt x="102" y="105"/>
                        <a:pt x="102" y="105"/>
                        <a:pt x="102" y="105"/>
                      </a:cubicBezTo>
                      <a:cubicBezTo>
                        <a:pt x="102" y="106"/>
                        <a:pt x="102" y="106"/>
                        <a:pt x="102" y="106"/>
                      </a:cubicBezTo>
                      <a:cubicBezTo>
                        <a:pt x="102" y="106"/>
                        <a:pt x="102" y="106"/>
                        <a:pt x="102" y="106"/>
                      </a:cubicBezTo>
                      <a:cubicBezTo>
                        <a:pt x="102" y="107"/>
                        <a:pt x="102" y="107"/>
                        <a:pt x="102" y="107"/>
                      </a:cubicBezTo>
                      <a:cubicBezTo>
                        <a:pt x="102" y="108"/>
                        <a:pt x="102" y="108"/>
                        <a:pt x="102" y="109"/>
                      </a:cubicBezTo>
                      <a:cubicBezTo>
                        <a:pt x="102" y="109"/>
                        <a:pt x="102" y="109"/>
                        <a:pt x="102" y="109"/>
                      </a:cubicBezTo>
                      <a:cubicBezTo>
                        <a:pt x="102" y="108"/>
                        <a:pt x="102" y="108"/>
                        <a:pt x="102" y="108"/>
                      </a:cubicBezTo>
                      <a:cubicBezTo>
                        <a:pt x="102" y="108"/>
                        <a:pt x="102" y="108"/>
                        <a:pt x="103" y="108"/>
                      </a:cubicBezTo>
                      <a:cubicBezTo>
                        <a:pt x="103" y="107"/>
                        <a:pt x="103" y="106"/>
                        <a:pt x="103" y="106"/>
                      </a:cubicBezTo>
                      <a:cubicBezTo>
                        <a:pt x="103" y="106"/>
                        <a:pt x="103" y="105"/>
                        <a:pt x="103" y="105"/>
                      </a:cubicBezTo>
                      <a:cubicBezTo>
                        <a:pt x="103" y="105"/>
                        <a:pt x="104" y="105"/>
                        <a:pt x="104" y="105"/>
                      </a:cubicBezTo>
                      <a:cubicBezTo>
                        <a:pt x="104" y="104"/>
                        <a:pt x="104" y="103"/>
                        <a:pt x="104" y="103"/>
                      </a:cubicBezTo>
                      <a:cubicBezTo>
                        <a:pt x="104" y="102"/>
                        <a:pt x="104" y="102"/>
                        <a:pt x="104" y="102"/>
                      </a:cubicBezTo>
                      <a:cubicBezTo>
                        <a:pt x="104" y="101"/>
                        <a:pt x="104" y="101"/>
                        <a:pt x="104" y="101"/>
                      </a:cubicBezTo>
                      <a:cubicBezTo>
                        <a:pt x="104" y="101"/>
                        <a:pt x="103" y="101"/>
                        <a:pt x="103" y="101"/>
                      </a:cubicBezTo>
                      <a:cubicBezTo>
                        <a:pt x="103" y="101"/>
                        <a:pt x="103" y="101"/>
                        <a:pt x="103" y="101"/>
                      </a:cubicBezTo>
                      <a:cubicBezTo>
                        <a:pt x="103" y="101"/>
                        <a:pt x="103" y="101"/>
                        <a:pt x="103" y="102"/>
                      </a:cubicBezTo>
                      <a:cubicBezTo>
                        <a:pt x="103" y="102"/>
                        <a:pt x="103" y="102"/>
                        <a:pt x="103" y="102"/>
                      </a:cubicBezTo>
                      <a:cubicBezTo>
                        <a:pt x="103" y="102"/>
                        <a:pt x="103" y="102"/>
                        <a:pt x="103" y="102"/>
                      </a:cubicBezTo>
                      <a:close/>
                      <a:moveTo>
                        <a:pt x="104" y="119"/>
                      </a:moveTo>
                      <a:cubicBezTo>
                        <a:pt x="104" y="119"/>
                        <a:pt x="104" y="119"/>
                        <a:pt x="105" y="120"/>
                      </a:cubicBezTo>
                      <a:cubicBezTo>
                        <a:pt x="105" y="120"/>
                        <a:pt x="105" y="120"/>
                        <a:pt x="105" y="120"/>
                      </a:cubicBezTo>
                      <a:cubicBezTo>
                        <a:pt x="105" y="120"/>
                        <a:pt x="105" y="120"/>
                        <a:pt x="105" y="120"/>
                      </a:cubicBezTo>
                      <a:cubicBezTo>
                        <a:pt x="105" y="120"/>
                        <a:pt x="105" y="120"/>
                        <a:pt x="105" y="120"/>
                      </a:cubicBezTo>
                      <a:cubicBezTo>
                        <a:pt x="105" y="120"/>
                        <a:pt x="105" y="120"/>
                        <a:pt x="105" y="119"/>
                      </a:cubicBezTo>
                      <a:cubicBezTo>
                        <a:pt x="105" y="119"/>
                        <a:pt x="105" y="119"/>
                        <a:pt x="105" y="119"/>
                      </a:cubicBezTo>
                      <a:cubicBezTo>
                        <a:pt x="105" y="119"/>
                        <a:pt x="105" y="119"/>
                        <a:pt x="105" y="119"/>
                      </a:cubicBezTo>
                      <a:cubicBezTo>
                        <a:pt x="105" y="119"/>
                        <a:pt x="105" y="118"/>
                        <a:pt x="105" y="118"/>
                      </a:cubicBezTo>
                      <a:cubicBezTo>
                        <a:pt x="105" y="118"/>
                        <a:pt x="105" y="118"/>
                        <a:pt x="105" y="118"/>
                      </a:cubicBezTo>
                      <a:cubicBezTo>
                        <a:pt x="105" y="118"/>
                        <a:pt x="105" y="118"/>
                        <a:pt x="104" y="119"/>
                      </a:cubicBezTo>
                      <a:close/>
                      <a:moveTo>
                        <a:pt x="105" y="121"/>
                      </a:moveTo>
                      <a:cubicBezTo>
                        <a:pt x="105" y="121"/>
                        <a:pt x="105" y="121"/>
                        <a:pt x="105" y="121"/>
                      </a:cubicBezTo>
                      <a:cubicBezTo>
                        <a:pt x="105" y="122"/>
                        <a:pt x="105" y="122"/>
                        <a:pt x="105" y="122"/>
                      </a:cubicBezTo>
                      <a:cubicBezTo>
                        <a:pt x="105" y="122"/>
                        <a:pt x="105" y="123"/>
                        <a:pt x="105" y="123"/>
                      </a:cubicBezTo>
                      <a:cubicBezTo>
                        <a:pt x="105" y="123"/>
                        <a:pt x="105" y="123"/>
                        <a:pt x="105" y="123"/>
                      </a:cubicBezTo>
                      <a:cubicBezTo>
                        <a:pt x="105" y="123"/>
                        <a:pt x="104" y="123"/>
                        <a:pt x="104" y="123"/>
                      </a:cubicBezTo>
                      <a:cubicBezTo>
                        <a:pt x="104" y="123"/>
                        <a:pt x="104" y="123"/>
                        <a:pt x="104" y="123"/>
                      </a:cubicBezTo>
                      <a:cubicBezTo>
                        <a:pt x="105" y="123"/>
                        <a:pt x="105" y="123"/>
                        <a:pt x="105" y="124"/>
                      </a:cubicBezTo>
                      <a:cubicBezTo>
                        <a:pt x="105" y="124"/>
                        <a:pt x="105" y="124"/>
                        <a:pt x="105" y="123"/>
                      </a:cubicBezTo>
                      <a:cubicBezTo>
                        <a:pt x="105" y="123"/>
                        <a:pt x="105" y="123"/>
                        <a:pt x="105" y="123"/>
                      </a:cubicBezTo>
                      <a:cubicBezTo>
                        <a:pt x="105" y="123"/>
                        <a:pt x="105" y="123"/>
                        <a:pt x="105" y="123"/>
                      </a:cubicBezTo>
                      <a:cubicBezTo>
                        <a:pt x="105" y="122"/>
                        <a:pt x="105" y="122"/>
                        <a:pt x="105" y="122"/>
                      </a:cubicBezTo>
                      <a:cubicBezTo>
                        <a:pt x="105" y="122"/>
                        <a:pt x="105" y="122"/>
                        <a:pt x="105" y="122"/>
                      </a:cubicBezTo>
                      <a:cubicBezTo>
                        <a:pt x="105" y="122"/>
                        <a:pt x="105" y="122"/>
                        <a:pt x="106" y="121"/>
                      </a:cubicBezTo>
                      <a:cubicBezTo>
                        <a:pt x="106" y="121"/>
                        <a:pt x="106" y="121"/>
                        <a:pt x="105" y="121"/>
                      </a:cubicBezTo>
                      <a:cubicBezTo>
                        <a:pt x="105" y="121"/>
                        <a:pt x="105" y="121"/>
                        <a:pt x="105" y="121"/>
                      </a:cubicBezTo>
                      <a:cubicBezTo>
                        <a:pt x="105" y="121"/>
                        <a:pt x="105" y="121"/>
                        <a:pt x="105" y="121"/>
                      </a:cubicBezTo>
                      <a:cubicBezTo>
                        <a:pt x="105" y="121"/>
                        <a:pt x="105" y="121"/>
                        <a:pt x="105" y="121"/>
                      </a:cubicBezTo>
                      <a:close/>
                      <a:moveTo>
                        <a:pt x="74" y="133"/>
                      </a:moveTo>
                      <a:cubicBezTo>
                        <a:pt x="75" y="133"/>
                        <a:pt x="76" y="132"/>
                        <a:pt x="76" y="132"/>
                      </a:cubicBezTo>
                      <a:cubicBezTo>
                        <a:pt x="76" y="131"/>
                        <a:pt x="77" y="131"/>
                        <a:pt x="77" y="131"/>
                      </a:cubicBezTo>
                      <a:cubicBezTo>
                        <a:pt x="77" y="130"/>
                        <a:pt x="78" y="130"/>
                        <a:pt x="78" y="130"/>
                      </a:cubicBezTo>
                      <a:cubicBezTo>
                        <a:pt x="78" y="130"/>
                        <a:pt x="79" y="130"/>
                        <a:pt x="79" y="130"/>
                      </a:cubicBezTo>
                      <a:cubicBezTo>
                        <a:pt x="80" y="130"/>
                        <a:pt x="81" y="130"/>
                        <a:pt x="81" y="130"/>
                      </a:cubicBezTo>
                      <a:cubicBezTo>
                        <a:pt x="81" y="130"/>
                        <a:pt x="83" y="130"/>
                        <a:pt x="83" y="130"/>
                      </a:cubicBezTo>
                      <a:cubicBezTo>
                        <a:pt x="83" y="130"/>
                        <a:pt x="84" y="130"/>
                        <a:pt x="84" y="130"/>
                      </a:cubicBezTo>
                      <a:cubicBezTo>
                        <a:pt x="84" y="130"/>
                        <a:pt x="85" y="130"/>
                        <a:pt x="85" y="131"/>
                      </a:cubicBezTo>
                      <a:cubicBezTo>
                        <a:pt x="86" y="131"/>
                        <a:pt x="87" y="130"/>
                        <a:pt x="87" y="130"/>
                      </a:cubicBezTo>
                      <a:cubicBezTo>
                        <a:pt x="87" y="130"/>
                        <a:pt x="88" y="131"/>
                        <a:pt x="88" y="131"/>
                      </a:cubicBezTo>
                      <a:cubicBezTo>
                        <a:pt x="88" y="131"/>
                        <a:pt x="88" y="132"/>
                        <a:pt x="89" y="132"/>
                      </a:cubicBezTo>
                      <a:cubicBezTo>
                        <a:pt x="89" y="132"/>
                        <a:pt x="89" y="132"/>
                        <a:pt x="90" y="132"/>
                      </a:cubicBezTo>
                      <a:cubicBezTo>
                        <a:pt x="90" y="133"/>
                        <a:pt x="90" y="133"/>
                        <a:pt x="90" y="133"/>
                      </a:cubicBezTo>
                      <a:cubicBezTo>
                        <a:pt x="90" y="135"/>
                        <a:pt x="90" y="135"/>
                        <a:pt x="90" y="135"/>
                      </a:cubicBezTo>
                      <a:cubicBezTo>
                        <a:pt x="90" y="135"/>
                        <a:pt x="91" y="134"/>
                        <a:pt x="92" y="133"/>
                      </a:cubicBezTo>
                      <a:cubicBezTo>
                        <a:pt x="92" y="133"/>
                        <a:pt x="92" y="133"/>
                        <a:pt x="92" y="133"/>
                      </a:cubicBezTo>
                      <a:cubicBezTo>
                        <a:pt x="92" y="133"/>
                        <a:pt x="92" y="132"/>
                        <a:pt x="93" y="132"/>
                      </a:cubicBezTo>
                      <a:cubicBezTo>
                        <a:pt x="93" y="132"/>
                        <a:pt x="93" y="133"/>
                        <a:pt x="93" y="133"/>
                      </a:cubicBezTo>
                      <a:cubicBezTo>
                        <a:pt x="94" y="133"/>
                        <a:pt x="94" y="133"/>
                        <a:pt x="95" y="133"/>
                      </a:cubicBezTo>
                      <a:cubicBezTo>
                        <a:pt x="95" y="132"/>
                        <a:pt x="95" y="132"/>
                        <a:pt x="95" y="132"/>
                      </a:cubicBezTo>
                      <a:cubicBezTo>
                        <a:pt x="95" y="132"/>
                        <a:pt x="95" y="131"/>
                        <a:pt x="95" y="131"/>
                      </a:cubicBezTo>
                      <a:cubicBezTo>
                        <a:pt x="95" y="130"/>
                        <a:pt x="95" y="130"/>
                        <a:pt x="95" y="130"/>
                      </a:cubicBezTo>
                      <a:cubicBezTo>
                        <a:pt x="95" y="130"/>
                        <a:pt x="95" y="129"/>
                        <a:pt x="95" y="129"/>
                      </a:cubicBezTo>
                      <a:cubicBezTo>
                        <a:pt x="95" y="129"/>
                        <a:pt x="96" y="129"/>
                        <a:pt x="97" y="129"/>
                      </a:cubicBezTo>
                      <a:cubicBezTo>
                        <a:pt x="97" y="129"/>
                        <a:pt x="97" y="128"/>
                        <a:pt x="98" y="128"/>
                      </a:cubicBezTo>
                      <a:cubicBezTo>
                        <a:pt x="98" y="128"/>
                        <a:pt x="98" y="128"/>
                        <a:pt x="98" y="128"/>
                      </a:cubicBezTo>
                      <a:cubicBezTo>
                        <a:pt x="99" y="128"/>
                        <a:pt x="99" y="128"/>
                        <a:pt x="99" y="128"/>
                      </a:cubicBezTo>
                      <a:cubicBezTo>
                        <a:pt x="99" y="128"/>
                        <a:pt x="99" y="128"/>
                        <a:pt x="99" y="128"/>
                      </a:cubicBezTo>
                      <a:cubicBezTo>
                        <a:pt x="99" y="127"/>
                        <a:pt x="100" y="128"/>
                        <a:pt x="100" y="128"/>
                      </a:cubicBezTo>
                      <a:cubicBezTo>
                        <a:pt x="100" y="128"/>
                        <a:pt x="101" y="128"/>
                        <a:pt x="101" y="128"/>
                      </a:cubicBezTo>
                      <a:cubicBezTo>
                        <a:pt x="102" y="128"/>
                        <a:pt x="102" y="128"/>
                        <a:pt x="102" y="128"/>
                      </a:cubicBezTo>
                      <a:cubicBezTo>
                        <a:pt x="102" y="128"/>
                        <a:pt x="103" y="128"/>
                        <a:pt x="103" y="127"/>
                      </a:cubicBezTo>
                      <a:cubicBezTo>
                        <a:pt x="103" y="127"/>
                        <a:pt x="104" y="127"/>
                        <a:pt x="104" y="127"/>
                      </a:cubicBezTo>
                      <a:cubicBezTo>
                        <a:pt x="104" y="127"/>
                        <a:pt x="105" y="127"/>
                        <a:pt x="105" y="127"/>
                      </a:cubicBezTo>
                      <a:cubicBezTo>
                        <a:pt x="105" y="127"/>
                        <a:pt x="105" y="127"/>
                        <a:pt x="105" y="127"/>
                      </a:cubicBezTo>
                      <a:cubicBezTo>
                        <a:pt x="105" y="127"/>
                        <a:pt x="105" y="126"/>
                        <a:pt x="105" y="126"/>
                      </a:cubicBezTo>
                      <a:cubicBezTo>
                        <a:pt x="105" y="126"/>
                        <a:pt x="105" y="125"/>
                        <a:pt x="105" y="125"/>
                      </a:cubicBezTo>
                      <a:cubicBezTo>
                        <a:pt x="105" y="125"/>
                        <a:pt x="105" y="125"/>
                        <a:pt x="104" y="125"/>
                      </a:cubicBezTo>
                      <a:cubicBezTo>
                        <a:pt x="104" y="125"/>
                        <a:pt x="104" y="125"/>
                        <a:pt x="104" y="125"/>
                      </a:cubicBezTo>
                      <a:cubicBezTo>
                        <a:pt x="104" y="124"/>
                        <a:pt x="104" y="124"/>
                        <a:pt x="104" y="124"/>
                      </a:cubicBezTo>
                      <a:cubicBezTo>
                        <a:pt x="104" y="124"/>
                        <a:pt x="104" y="124"/>
                        <a:pt x="104" y="124"/>
                      </a:cubicBezTo>
                      <a:cubicBezTo>
                        <a:pt x="104" y="124"/>
                        <a:pt x="104" y="123"/>
                        <a:pt x="104" y="123"/>
                      </a:cubicBezTo>
                      <a:cubicBezTo>
                        <a:pt x="104" y="123"/>
                        <a:pt x="104" y="123"/>
                        <a:pt x="104" y="122"/>
                      </a:cubicBezTo>
                      <a:cubicBezTo>
                        <a:pt x="104" y="122"/>
                        <a:pt x="104" y="122"/>
                        <a:pt x="103" y="122"/>
                      </a:cubicBezTo>
                      <a:cubicBezTo>
                        <a:pt x="103" y="121"/>
                        <a:pt x="103" y="121"/>
                        <a:pt x="103" y="121"/>
                      </a:cubicBezTo>
                      <a:cubicBezTo>
                        <a:pt x="103" y="121"/>
                        <a:pt x="103" y="121"/>
                        <a:pt x="102" y="120"/>
                      </a:cubicBezTo>
                      <a:cubicBezTo>
                        <a:pt x="102" y="120"/>
                        <a:pt x="102" y="120"/>
                        <a:pt x="102" y="120"/>
                      </a:cubicBezTo>
                      <a:cubicBezTo>
                        <a:pt x="102" y="119"/>
                        <a:pt x="102" y="120"/>
                        <a:pt x="102" y="119"/>
                      </a:cubicBezTo>
                      <a:cubicBezTo>
                        <a:pt x="102" y="119"/>
                        <a:pt x="102" y="119"/>
                        <a:pt x="102" y="119"/>
                      </a:cubicBezTo>
                      <a:cubicBezTo>
                        <a:pt x="102" y="119"/>
                        <a:pt x="102" y="119"/>
                        <a:pt x="103" y="119"/>
                      </a:cubicBezTo>
                      <a:cubicBezTo>
                        <a:pt x="103" y="119"/>
                        <a:pt x="103" y="118"/>
                        <a:pt x="103" y="118"/>
                      </a:cubicBezTo>
                      <a:cubicBezTo>
                        <a:pt x="103" y="118"/>
                        <a:pt x="103" y="118"/>
                        <a:pt x="103" y="118"/>
                      </a:cubicBezTo>
                      <a:cubicBezTo>
                        <a:pt x="103" y="118"/>
                        <a:pt x="103" y="117"/>
                        <a:pt x="103" y="117"/>
                      </a:cubicBezTo>
                      <a:cubicBezTo>
                        <a:pt x="103" y="117"/>
                        <a:pt x="103" y="116"/>
                        <a:pt x="103" y="116"/>
                      </a:cubicBezTo>
                      <a:cubicBezTo>
                        <a:pt x="103" y="116"/>
                        <a:pt x="103" y="115"/>
                        <a:pt x="103" y="115"/>
                      </a:cubicBezTo>
                      <a:cubicBezTo>
                        <a:pt x="102" y="115"/>
                        <a:pt x="102" y="115"/>
                        <a:pt x="102" y="115"/>
                      </a:cubicBezTo>
                      <a:cubicBezTo>
                        <a:pt x="102" y="114"/>
                        <a:pt x="102" y="114"/>
                        <a:pt x="102" y="114"/>
                      </a:cubicBezTo>
                      <a:cubicBezTo>
                        <a:pt x="102" y="114"/>
                        <a:pt x="103" y="114"/>
                        <a:pt x="103" y="113"/>
                      </a:cubicBezTo>
                      <a:cubicBezTo>
                        <a:pt x="103" y="113"/>
                        <a:pt x="103" y="113"/>
                        <a:pt x="103" y="113"/>
                      </a:cubicBezTo>
                      <a:cubicBezTo>
                        <a:pt x="102" y="113"/>
                        <a:pt x="102" y="113"/>
                        <a:pt x="102" y="113"/>
                      </a:cubicBezTo>
                      <a:cubicBezTo>
                        <a:pt x="102" y="112"/>
                        <a:pt x="102" y="112"/>
                        <a:pt x="102" y="112"/>
                      </a:cubicBezTo>
                      <a:cubicBezTo>
                        <a:pt x="102" y="112"/>
                        <a:pt x="102" y="112"/>
                        <a:pt x="102" y="112"/>
                      </a:cubicBezTo>
                      <a:cubicBezTo>
                        <a:pt x="102" y="112"/>
                        <a:pt x="102" y="112"/>
                        <a:pt x="102" y="112"/>
                      </a:cubicBezTo>
                      <a:cubicBezTo>
                        <a:pt x="103" y="112"/>
                        <a:pt x="103" y="112"/>
                        <a:pt x="103" y="112"/>
                      </a:cubicBezTo>
                      <a:cubicBezTo>
                        <a:pt x="103" y="111"/>
                        <a:pt x="103" y="111"/>
                        <a:pt x="103" y="111"/>
                      </a:cubicBezTo>
                      <a:cubicBezTo>
                        <a:pt x="103" y="111"/>
                        <a:pt x="103" y="110"/>
                        <a:pt x="103" y="110"/>
                      </a:cubicBezTo>
                      <a:cubicBezTo>
                        <a:pt x="103" y="110"/>
                        <a:pt x="103" y="110"/>
                        <a:pt x="102" y="109"/>
                      </a:cubicBezTo>
                      <a:cubicBezTo>
                        <a:pt x="102" y="109"/>
                        <a:pt x="102" y="109"/>
                        <a:pt x="102" y="109"/>
                      </a:cubicBezTo>
                      <a:cubicBezTo>
                        <a:pt x="101" y="109"/>
                        <a:pt x="101" y="108"/>
                        <a:pt x="101" y="108"/>
                      </a:cubicBezTo>
                      <a:cubicBezTo>
                        <a:pt x="101" y="108"/>
                        <a:pt x="101" y="108"/>
                        <a:pt x="101" y="108"/>
                      </a:cubicBezTo>
                      <a:cubicBezTo>
                        <a:pt x="101" y="107"/>
                        <a:pt x="101" y="106"/>
                        <a:pt x="101" y="106"/>
                      </a:cubicBezTo>
                      <a:cubicBezTo>
                        <a:pt x="101" y="106"/>
                        <a:pt x="101" y="105"/>
                        <a:pt x="101" y="105"/>
                      </a:cubicBezTo>
                      <a:cubicBezTo>
                        <a:pt x="101" y="105"/>
                        <a:pt x="101" y="105"/>
                        <a:pt x="100" y="105"/>
                      </a:cubicBezTo>
                      <a:cubicBezTo>
                        <a:pt x="100" y="105"/>
                        <a:pt x="100" y="105"/>
                        <a:pt x="100" y="105"/>
                      </a:cubicBezTo>
                      <a:cubicBezTo>
                        <a:pt x="100" y="105"/>
                        <a:pt x="100" y="104"/>
                        <a:pt x="99" y="104"/>
                      </a:cubicBezTo>
                      <a:cubicBezTo>
                        <a:pt x="99" y="104"/>
                        <a:pt x="99" y="104"/>
                        <a:pt x="99" y="103"/>
                      </a:cubicBezTo>
                      <a:cubicBezTo>
                        <a:pt x="99" y="103"/>
                        <a:pt x="99" y="103"/>
                        <a:pt x="98" y="103"/>
                      </a:cubicBezTo>
                      <a:cubicBezTo>
                        <a:pt x="98" y="103"/>
                        <a:pt x="98" y="103"/>
                        <a:pt x="98" y="103"/>
                      </a:cubicBezTo>
                      <a:cubicBezTo>
                        <a:pt x="98" y="102"/>
                        <a:pt x="98" y="102"/>
                        <a:pt x="98" y="101"/>
                      </a:cubicBezTo>
                      <a:cubicBezTo>
                        <a:pt x="98" y="101"/>
                        <a:pt x="98" y="101"/>
                        <a:pt x="98" y="101"/>
                      </a:cubicBezTo>
                      <a:cubicBezTo>
                        <a:pt x="97" y="101"/>
                        <a:pt x="97" y="101"/>
                        <a:pt x="97" y="100"/>
                      </a:cubicBezTo>
                      <a:cubicBezTo>
                        <a:pt x="96" y="100"/>
                        <a:pt x="96" y="100"/>
                        <a:pt x="96" y="100"/>
                      </a:cubicBezTo>
                      <a:cubicBezTo>
                        <a:pt x="96" y="99"/>
                        <a:pt x="96" y="99"/>
                        <a:pt x="95" y="99"/>
                      </a:cubicBezTo>
                      <a:cubicBezTo>
                        <a:pt x="95" y="99"/>
                        <a:pt x="95" y="98"/>
                        <a:pt x="95" y="98"/>
                      </a:cubicBezTo>
                      <a:cubicBezTo>
                        <a:pt x="95" y="98"/>
                        <a:pt x="95" y="98"/>
                        <a:pt x="95" y="97"/>
                      </a:cubicBezTo>
                      <a:cubicBezTo>
                        <a:pt x="94" y="97"/>
                        <a:pt x="94" y="97"/>
                        <a:pt x="94" y="96"/>
                      </a:cubicBezTo>
                      <a:cubicBezTo>
                        <a:pt x="94" y="96"/>
                        <a:pt x="93" y="96"/>
                        <a:pt x="93" y="96"/>
                      </a:cubicBezTo>
                      <a:cubicBezTo>
                        <a:pt x="93" y="96"/>
                        <a:pt x="93" y="96"/>
                        <a:pt x="93" y="96"/>
                      </a:cubicBezTo>
                      <a:cubicBezTo>
                        <a:pt x="93" y="96"/>
                        <a:pt x="92" y="96"/>
                        <a:pt x="92" y="96"/>
                      </a:cubicBezTo>
                      <a:cubicBezTo>
                        <a:pt x="92" y="96"/>
                        <a:pt x="91" y="96"/>
                        <a:pt x="91" y="96"/>
                      </a:cubicBezTo>
                      <a:cubicBezTo>
                        <a:pt x="91" y="96"/>
                        <a:pt x="91" y="95"/>
                        <a:pt x="91" y="95"/>
                      </a:cubicBezTo>
                      <a:cubicBezTo>
                        <a:pt x="91" y="95"/>
                        <a:pt x="90" y="94"/>
                        <a:pt x="90" y="94"/>
                      </a:cubicBezTo>
                      <a:cubicBezTo>
                        <a:pt x="90" y="94"/>
                        <a:pt x="90" y="94"/>
                        <a:pt x="89" y="94"/>
                      </a:cubicBezTo>
                      <a:cubicBezTo>
                        <a:pt x="89" y="94"/>
                        <a:pt x="89" y="94"/>
                        <a:pt x="89" y="94"/>
                      </a:cubicBezTo>
                      <a:cubicBezTo>
                        <a:pt x="89" y="93"/>
                        <a:pt x="89" y="93"/>
                        <a:pt x="89" y="93"/>
                      </a:cubicBezTo>
                      <a:cubicBezTo>
                        <a:pt x="89" y="93"/>
                        <a:pt x="90" y="94"/>
                        <a:pt x="90" y="94"/>
                      </a:cubicBezTo>
                      <a:cubicBezTo>
                        <a:pt x="90" y="94"/>
                        <a:pt x="90" y="94"/>
                        <a:pt x="90" y="94"/>
                      </a:cubicBezTo>
                      <a:cubicBezTo>
                        <a:pt x="90" y="93"/>
                        <a:pt x="90" y="93"/>
                        <a:pt x="90" y="93"/>
                      </a:cubicBezTo>
                      <a:cubicBezTo>
                        <a:pt x="90" y="93"/>
                        <a:pt x="90" y="93"/>
                        <a:pt x="90" y="92"/>
                      </a:cubicBezTo>
                      <a:cubicBezTo>
                        <a:pt x="90" y="92"/>
                        <a:pt x="90" y="92"/>
                        <a:pt x="90" y="92"/>
                      </a:cubicBezTo>
                      <a:cubicBezTo>
                        <a:pt x="90" y="92"/>
                        <a:pt x="90" y="92"/>
                        <a:pt x="89" y="91"/>
                      </a:cubicBezTo>
                      <a:cubicBezTo>
                        <a:pt x="89" y="91"/>
                        <a:pt x="89" y="91"/>
                        <a:pt x="88" y="91"/>
                      </a:cubicBezTo>
                      <a:cubicBezTo>
                        <a:pt x="88" y="91"/>
                        <a:pt x="88" y="92"/>
                        <a:pt x="88" y="92"/>
                      </a:cubicBezTo>
                      <a:cubicBezTo>
                        <a:pt x="88" y="92"/>
                        <a:pt x="87" y="92"/>
                        <a:pt x="87" y="92"/>
                      </a:cubicBezTo>
                      <a:cubicBezTo>
                        <a:pt x="87" y="92"/>
                        <a:pt x="87" y="92"/>
                        <a:pt x="87" y="92"/>
                      </a:cubicBezTo>
                      <a:cubicBezTo>
                        <a:pt x="87" y="91"/>
                        <a:pt x="87" y="91"/>
                        <a:pt x="87" y="91"/>
                      </a:cubicBezTo>
                      <a:cubicBezTo>
                        <a:pt x="87" y="91"/>
                        <a:pt x="87" y="90"/>
                        <a:pt x="87" y="90"/>
                      </a:cubicBezTo>
                      <a:cubicBezTo>
                        <a:pt x="87" y="90"/>
                        <a:pt x="87" y="90"/>
                        <a:pt x="87" y="89"/>
                      </a:cubicBezTo>
                      <a:cubicBezTo>
                        <a:pt x="87" y="88"/>
                        <a:pt x="87" y="89"/>
                        <a:pt x="87" y="88"/>
                      </a:cubicBezTo>
                      <a:cubicBezTo>
                        <a:pt x="87" y="88"/>
                        <a:pt x="87" y="88"/>
                        <a:pt x="87" y="88"/>
                      </a:cubicBezTo>
                      <a:cubicBezTo>
                        <a:pt x="87" y="88"/>
                        <a:pt x="87" y="88"/>
                        <a:pt x="87" y="87"/>
                      </a:cubicBezTo>
                      <a:cubicBezTo>
                        <a:pt x="87" y="87"/>
                        <a:pt x="87" y="87"/>
                        <a:pt x="87" y="87"/>
                      </a:cubicBezTo>
                      <a:cubicBezTo>
                        <a:pt x="87" y="87"/>
                        <a:pt x="87" y="86"/>
                        <a:pt x="87" y="86"/>
                      </a:cubicBezTo>
                      <a:cubicBezTo>
                        <a:pt x="87" y="85"/>
                        <a:pt x="87" y="85"/>
                        <a:pt x="87" y="85"/>
                      </a:cubicBezTo>
                      <a:cubicBezTo>
                        <a:pt x="87" y="85"/>
                        <a:pt x="87" y="85"/>
                        <a:pt x="87" y="85"/>
                      </a:cubicBezTo>
                      <a:cubicBezTo>
                        <a:pt x="86" y="85"/>
                        <a:pt x="86" y="85"/>
                        <a:pt x="86" y="84"/>
                      </a:cubicBezTo>
                      <a:cubicBezTo>
                        <a:pt x="86" y="84"/>
                        <a:pt x="86" y="84"/>
                        <a:pt x="86" y="84"/>
                      </a:cubicBezTo>
                      <a:cubicBezTo>
                        <a:pt x="86" y="84"/>
                        <a:pt x="86" y="84"/>
                        <a:pt x="86" y="84"/>
                      </a:cubicBezTo>
                      <a:cubicBezTo>
                        <a:pt x="86" y="83"/>
                        <a:pt x="86" y="83"/>
                        <a:pt x="86" y="83"/>
                      </a:cubicBezTo>
                      <a:cubicBezTo>
                        <a:pt x="86" y="83"/>
                        <a:pt x="86" y="83"/>
                        <a:pt x="85" y="83"/>
                      </a:cubicBezTo>
                      <a:cubicBezTo>
                        <a:pt x="85" y="83"/>
                        <a:pt x="85" y="83"/>
                        <a:pt x="85" y="83"/>
                      </a:cubicBezTo>
                      <a:cubicBezTo>
                        <a:pt x="85" y="82"/>
                        <a:pt x="85" y="82"/>
                        <a:pt x="85" y="82"/>
                      </a:cubicBezTo>
                      <a:cubicBezTo>
                        <a:pt x="85" y="82"/>
                        <a:pt x="85" y="83"/>
                        <a:pt x="85" y="83"/>
                      </a:cubicBezTo>
                      <a:cubicBezTo>
                        <a:pt x="85" y="83"/>
                        <a:pt x="85" y="83"/>
                        <a:pt x="85" y="83"/>
                      </a:cubicBezTo>
                      <a:cubicBezTo>
                        <a:pt x="85" y="83"/>
                        <a:pt x="85" y="84"/>
                        <a:pt x="85" y="84"/>
                      </a:cubicBezTo>
                      <a:cubicBezTo>
                        <a:pt x="85" y="84"/>
                        <a:pt x="85" y="84"/>
                        <a:pt x="85" y="84"/>
                      </a:cubicBezTo>
                      <a:cubicBezTo>
                        <a:pt x="86" y="84"/>
                        <a:pt x="85" y="85"/>
                        <a:pt x="85" y="85"/>
                      </a:cubicBezTo>
                      <a:cubicBezTo>
                        <a:pt x="85" y="85"/>
                        <a:pt x="85" y="85"/>
                        <a:pt x="85" y="84"/>
                      </a:cubicBezTo>
                      <a:cubicBezTo>
                        <a:pt x="84" y="84"/>
                        <a:pt x="84" y="84"/>
                        <a:pt x="84" y="84"/>
                      </a:cubicBezTo>
                      <a:cubicBezTo>
                        <a:pt x="84" y="84"/>
                        <a:pt x="84" y="84"/>
                        <a:pt x="84" y="84"/>
                      </a:cubicBezTo>
                      <a:cubicBezTo>
                        <a:pt x="83" y="84"/>
                        <a:pt x="83" y="83"/>
                        <a:pt x="83" y="83"/>
                      </a:cubicBezTo>
                      <a:cubicBezTo>
                        <a:pt x="83" y="83"/>
                        <a:pt x="82" y="83"/>
                        <a:pt x="82" y="82"/>
                      </a:cubicBezTo>
                      <a:cubicBezTo>
                        <a:pt x="82" y="82"/>
                        <a:pt x="82" y="82"/>
                        <a:pt x="82" y="82"/>
                      </a:cubicBezTo>
                      <a:cubicBezTo>
                        <a:pt x="82" y="81"/>
                        <a:pt x="81" y="82"/>
                        <a:pt x="81" y="81"/>
                      </a:cubicBezTo>
                      <a:cubicBezTo>
                        <a:pt x="81" y="81"/>
                        <a:pt x="81" y="81"/>
                        <a:pt x="81" y="81"/>
                      </a:cubicBezTo>
                      <a:cubicBezTo>
                        <a:pt x="81" y="81"/>
                        <a:pt x="81" y="81"/>
                        <a:pt x="81" y="82"/>
                      </a:cubicBezTo>
                      <a:cubicBezTo>
                        <a:pt x="81" y="82"/>
                        <a:pt x="81" y="82"/>
                        <a:pt x="81" y="82"/>
                      </a:cubicBezTo>
                      <a:cubicBezTo>
                        <a:pt x="81" y="83"/>
                        <a:pt x="81" y="83"/>
                        <a:pt x="81" y="83"/>
                      </a:cubicBezTo>
                      <a:cubicBezTo>
                        <a:pt x="81" y="83"/>
                        <a:pt x="81" y="84"/>
                        <a:pt x="81" y="84"/>
                      </a:cubicBezTo>
                      <a:cubicBezTo>
                        <a:pt x="81" y="84"/>
                        <a:pt x="81" y="84"/>
                        <a:pt x="81" y="84"/>
                      </a:cubicBezTo>
                      <a:cubicBezTo>
                        <a:pt x="81" y="84"/>
                        <a:pt x="81" y="84"/>
                        <a:pt x="81" y="84"/>
                      </a:cubicBezTo>
                      <a:cubicBezTo>
                        <a:pt x="80" y="84"/>
                        <a:pt x="80" y="84"/>
                        <a:pt x="80" y="84"/>
                      </a:cubicBezTo>
                      <a:cubicBezTo>
                        <a:pt x="80" y="84"/>
                        <a:pt x="80" y="84"/>
                        <a:pt x="80" y="84"/>
                      </a:cubicBezTo>
                      <a:cubicBezTo>
                        <a:pt x="79" y="84"/>
                        <a:pt x="79" y="83"/>
                        <a:pt x="79" y="83"/>
                      </a:cubicBezTo>
                      <a:cubicBezTo>
                        <a:pt x="79" y="83"/>
                        <a:pt x="79" y="83"/>
                        <a:pt x="79" y="83"/>
                      </a:cubicBezTo>
                      <a:cubicBezTo>
                        <a:pt x="79" y="83"/>
                        <a:pt x="79" y="82"/>
                        <a:pt x="79" y="82"/>
                      </a:cubicBezTo>
                      <a:cubicBezTo>
                        <a:pt x="79" y="82"/>
                        <a:pt x="78" y="82"/>
                        <a:pt x="78" y="82"/>
                      </a:cubicBezTo>
                      <a:cubicBezTo>
                        <a:pt x="78" y="82"/>
                        <a:pt x="78" y="82"/>
                        <a:pt x="78" y="82"/>
                      </a:cubicBezTo>
                      <a:cubicBezTo>
                        <a:pt x="78" y="82"/>
                        <a:pt x="78" y="81"/>
                        <a:pt x="78" y="81"/>
                      </a:cubicBezTo>
                      <a:cubicBezTo>
                        <a:pt x="78" y="81"/>
                        <a:pt x="78" y="80"/>
                        <a:pt x="78" y="80"/>
                      </a:cubicBezTo>
                      <a:cubicBezTo>
                        <a:pt x="78" y="80"/>
                        <a:pt x="78" y="80"/>
                        <a:pt x="78" y="80"/>
                      </a:cubicBezTo>
                      <a:cubicBezTo>
                        <a:pt x="78" y="79"/>
                        <a:pt x="78" y="79"/>
                        <a:pt x="78" y="79"/>
                      </a:cubicBezTo>
                      <a:cubicBezTo>
                        <a:pt x="78" y="79"/>
                        <a:pt x="78" y="79"/>
                        <a:pt x="78" y="78"/>
                      </a:cubicBezTo>
                      <a:cubicBezTo>
                        <a:pt x="78" y="78"/>
                        <a:pt x="78" y="78"/>
                        <a:pt x="78" y="78"/>
                      </a:cubicBezTo>
                      <a:cubicBezTo>
                        <a:pt x="78" y="78"/>
                        <a:pt x="78" y="77"/>
                        <a:pt x="78" y="77"/>
                      </a:cubicBezTo>
                      <a:cubicBezTo>
                        <a:pt x="78" y="77"/>
                        <a:pt x="78" y="77"/>
                        <a:pt x="77" y="77"/>
                      </a:cubicBezTo>
                      <a:cubicBezTo>
                        <a:pt x="77" y="77"/>
                        <a:pt x="77" y="77"/>
                        <a:pt x="77" y="77"/>
                      </a:cubicBezTo>
                      <a:cubicBezTo>
                        <a:pt x="77" y="77"/>
                        <a:pt x="77" y="76"/>
                        <a:pt x="77" y="76"/>
                      </a:cubicBezTo>
                      <a:cubicBezTo>
                        <a:pt x="77" y="76"/>
                        <a:pt x="77" y="75"/>
                        <a:pt x="77" y="75"/>
                      </a:cubicBezTo>
                      <a:cubicBezTo>
                        <a:pt x="77" y="75"/>
                        <a:pt x="76" y="75"/>
                        <a:pt x="76" y="75"/>
                      </a:cubicBezTo>
                      <a:cubicBezTo>
                        <a:pt x="76" y="75"/>
                        <a:pt x="76" y="75"/>
                        <a:pt x="76" y="75"/>
                      </a:cubicBezTo>
                      <a:cubicBezTo>
                        <a:pt x="76" y="75"/>
                        <a:pt x="76" y="75"/>
                        <a:pt x="76" y="75"/>
                      </a:cubicBezTo>
                      <a:cubicBezTo>
                        <a:pt x="76" y="75"/>
                        <a:pt x="76" y="74"/>
                        <a:pt x="76" y="74"/>
                      </a:cubicBezTo>
                      <a:cubicBezTo>
                        <a:pt x="76" y="74"/>
                        <a:pt x="76" y="74"/>
                        <a:pt x="76" y="74"/>
                      </a:cubicBezTo>
                      <a:cubicBezTo>
                        <a:pt x="76" y="74"/>
                        <a:pt x="76" y="73"/>
                        <a:pt x="76" y="73"/>
                      </a:cubicBezTo>
                      <a:cubicBezTo>
                        <a:pt x="76" y="73"/>
                        <a:pt x="76" y="73"/>
                        <a:pt x="75" y="73"/>
                      </a:cubicBezTo>
                      <a:cubicBezTo>
                        <a:pt x="75" y="73"/>
                        <a:pt x="75" y="73"/>
                        <a:pt x="75" y="73"/>
                      </a:cubicBezTo>
                      <a:cubicBezTo>
                        <a:pt x="75" y="73"/>
                        <a:pt x="75" y="73"/>
                        <a:pt x="75" y="73"/>
                      </a:cubicBezTo>
                      <a:cubicBezTo>
                        <a:pt x="75" y="73"/>
                        <a:pt x="74" y="73"/>
                        <a:pt x="74" y="73"/>
                      </a:cubicBezTo>
                      <a:cubicBezTo>
                        <a:pt x="74" y="73"/>
                        <a:pt x="74" y="72"/>
                        <a:pt x="74" y="72"/>
                      </a:cubicBezTo>
                      <a:cubicBezTo>
                        <a:pt x="73" y="72"/>
                        <a:pt x="73" y="72"/>
                        <a:pt x="73" y="72"/>
                      </a:cubicBezTo>
                      <a:cubicBezTo>
                        <a:pt x="73" y="72"/>
                        <a:pt x="73" y="72"/>
                        <a:pt x="73" y="72"/>
                      </a:cubicBezTo>
                      <a:cubicBezTo>
                        <a:pt x="73" y="71"/>
                        <a:pt x="73" y="71"/>
                        <a:pt x="73" y="71"/>
                      </a:cubicBezTo>
                      <a:cubicBezTo>
                        <a:pt x="73" y="71"/>
                        <a:pt x="73" y="71"/>
                        <a:pt x="73" y="71"/>
                      </a:cubicBezTo>
                      <a:cubicBezTo>
                        <a:pt x="73" y="71"/>
                        <a:pt x="73" y="70"/>
                        <a:pt x="73" y="70"/>
                      </a:cubicBezTo>
                      <a:cubicBezTo>
                        <a:pt x="72" y="70"/>
                        <a:pt x="73" y="70"/>
                        <a:pt x="73" y="70"/>
                      </a:cubicBezTo>
                      <a:cubicBezTo>
                        <a:pt x="73" y="69"/>
                        <a:pt x="73" y="69"/>
                        <a:pt x="73" y="69"/>
                      </a:cubicBezTo>
                      <a:cubicBezTo>
                        <a:pt x="73" y="69"/>
                        <a:pt x="73" y="69"/>
                        <a:pt x="73" y="69"/>
                      </a:cubicBezTo>
                      <a:cubicBezTo>
                        <a:pt x="73" y="69"/>
                        <a:pt x="74" y="70"/>
                        <a:pt x="74" y="70"/>
                      </a:cubicBezTo>
                      <a:cubicBezTo>
                        <a:pt x="74" y="69"/>
                        <a:pt x="74" y="69"/>
                        <a:pt x="74" y="69"/>
                      </a:cubicBezTo>
                      <a:cubicBezTo>
                        <a:pt x="74" y="69"/>
                        <a:pt x="74" y="69"/>
                        <a:pt x="73" y="68"/>
                      </a:cubicBezTo>
                      <a:cubicBezTo>
                        <a:pt x="73" y="68"/>
                        <a:pt x="73" y="68"/>
                        <a:pt x="73" y="68"/>
                      </a:cubicBezTo>
                      <a:cubicBezTo>
                        <a:pt x="73" y="68"/>
                        <a:pt x="73" y="68"/>
                        <a:pt x="73" y="68"/>
                      </a:cubicBezTo>
                      <a:cubicBezTo>
                        <a:pt x="73" y="68"/>
                        <a:pt x="73" y="68"/>
                        <a:pt x="72" y="68"/>
                      </a:cubicBezTo>
                      <a:cubicBezTo>
                        <a:pt x="72" y="68"/>
                        <a:pt x="72" y="68"/>
                        <a:pt x="72" y="67"/>
                      </a:cubicBezTo>
                      <a:cubicBezTo>
                        <a:pt x="72" y="67"/>
                        <a:pt x="72" y="67"/>
                        <a:pt x="72" y="67"/>
                      </a:cubicBezTo>
                      <a:cubicBezTo>
                        <a:pt x="72" y="67"/>
                        <a:pt x="72" y="67"/>
                        <a:pt x="72" y="67"/>
                      </a:cubicBezTo>
                      <a:cubicBezTo>
                        <a:pt x="71" y="66"/>
                        <a:pt x="71" y="67"/>
                        <a:pt x="71" y="67"/>
                      </a:cubicBezTo>
                      <a:cubicBezTo>
                        <a:pt x="71" y="67"/>
                        <a:pt x="71" y="67"/>
                        <a:pt x="70" y="67"/>
                      </a:cubicBezTo>
                      <a:cubicBezTo>
                        <a:pt x="70" y="67"/>
                        <a:pt x="70" y="67"/>
                        <a:pt x="70" y="67"/>
                      </a:cubicBezTo>
                      <a:cubicBezTo>
                        <a:pt x="70" y="66"/>
                        <a:pt x="69" y="66"/>
                        <a:pt x="69" y="66"/>
                      </a:cubicBezTo>
                      <a:cubicBezTo>
                        <a:pt x="69" y="65"/>
                        <a:pt x="69" y="66"/>
                        <a:pt x="68" y="65"/>
                      </a:cubicBezTo>
                      <a:cubicBezTo>
                        <a:pt x="68" y="65"/>
                        <a:pt x="67" y="65"/>
                        <a:pt x="67" y="65"/>
                      </a:cubicBezTo>
                      <a:cubicBezTo>
                        <a:pt x="67" y="65"/>
                        <a:pt x="67" y="64"/>
                        <a:pt x="67" y="64"/>
                      </a:cubicBezTo>
                      <a:cubicBezTo>
                        <a:pt x="67" y="64"/>
                        <a:pt x="66" y="64"/>
                        <a:pt x="66" y="64"/>
                      </a:cubicBezTo>
                      <a:cubicBezTo>
                        <a:pt x="66" y="64"/>
                        <a:pt x="66" y="64"/>
                        <a:pt x="66" y="65"/>
                      </a:cubicBezTo>
                      <a:cubicBezTo>
                        <a:pt x="66" y="65"/>
                        <a:pt x="66" y="65"/>
                        <a:pt x="66" y="65"/>
                      </a:cubicBezTo>
                      <a:cubicBezTo>
                        <a:pt x="65" y="65"/>
                        <a:pt x="65" y="64"/>
                        <a:pt x="65" y="64"/>
                      </a:cubicBezTo>
                      <a:cubicBezTo>
                        <a:pt x="64" y="64"/>
                        <a:pt x="65" y="64"/>
                        <a:pt x="65" y="63"/>
                      </a:cubicBezTo>
                      <a:cubicBezTo>
                        <a:pt x="65" y="63"/>
                        <a:pt x="65" y="63"/>
                        <a:pt x="65" y="63"/>
                      </a:cubicBezTo>
                      <a:cubicBezTo>
                        <a:pt x="65" y="63"/>
                        <a:pt x="65" y="63"/>
                        <a:pt x="65" y="63"/>
                      </a:cubicBezTo>
                      <a:cubicBezTo>
                        <a:pt x="65" y="62"/>
                        <a:pt x="65" y="62"/>
                        <a:pt x="64" y="62"/>
                      </a:cubicBezTo>
                      <a:cubicBezTo>
                        <a:pt x="64" y="62"/>
                        <a:pt x="64" y="62"/>
                        <a:pt x="63" y="62"/>
                      </a:cubicBezTo>
                      <a:cubicBezTo>
                        <a:pt x="63" y="62"/>
                        <a:pt x="62" y="62"/>
                        <a:pt x="62" y="62"/>
                      </a:cubicBezTo>
                      <a:cubicBezTo>
                        <a:pt x="62" y="62"/>
                        <a:pt x="62" y="61"/>
                        <a:pt x="62" y="61"/>
                      </a:cubicBezTo>
                      <a:cubicBezTo>
                        <a:pt x="61" y="61"/>
                        <a:pt x="61" y="61"/>
                        <a:pt x="61" y="61"/>
                      </a:cubicBezTo>
                      <a:cubicBezTo>
                        <a:pt x="61" y="60"/>
                        <a:pt x="61" y="61"/>
                        <a:pt x="61" y="61"/>
                      </a:cubicBezTo>
                      <a:cubicBezTo>
                        <a:pt x="61" y="61"/>
                        <a:pt x="61" y="61"/>
                        <a:pt x="60" y="61"/>
                      </a:cubicBezTo>
                      <a:cubicBezTo>
                        <a:pt x="60" y="61"/>
                        <a:pt x="60" y="61"/>
                        <a:pt x="60" y="60"/>
                      </a:cubicBezTo>
                      <a:cubicBezTo>
                        <a:pt x="60" y="60"/>
                        <a:pt x="59" y="60"/>
                        <a:pt x="59" y="60"/>
                      </a:cubicBezTo>
                      <a:cubicBezTo>
                        <a:pt x="59" y="60"/>
                        <a:pt x="59" y="60"/>
                        <a:pt x="58" y="60"/>
                      </a:cubicBezTo>
                      <a:cubicBezTo>
                        <a:pt x="58" y="60"/>
                        <a:pt x="57" y="59"/>
                        <a:pt x="57" y="59"/>
                      </a:cubicBezTo>
                      <a:cubicBezTo>
                        <a:pt x="57" y="59"/>
                        <a:pt x="57" y="59"/>
                        <a:pt x="56" y="58"/>
                      </a:cubicBezTo>
                      <a:cubicBezTo>
                        <a:pt x="56" y="58"/>
                        <a:pt x="56" y="58"/>
                        <a:pt x="56" y="58"/>
                      </a:cubicBezTo>
                      <a:cubicBezTo>
                        <a:pt x="56" y="58"/>
                        <a:pt x="56" y="57"/>
                        <a:pt x="56" y="57"/>
                      </a:cubicBezTo>
                      <a:cubicBezTo>
                        <a:pt x="56" y="57"/>
                        <a:pt x="56" y="57"/>
                        <a:pt x="56" y="56"/>
                      </a:cubicBezTo>
                      <a:cubicBezTo>
                        <a:pt x="57" y="56"/>
                        <a:pt x="57" y="55"/>
                        <a:pt x="56" y="55"/>
                      </a:cubicBezTo>
                      <a:cubicBezTo>
                        <a:pt x="56" y="54"/>
                        <a:pt x="56" y="54"/>
                        <a:pt x="56" y="54"/>
                      </a:cubicBezTo>
                      <a:cubicBezTo>
                        <a:pt x="56" y="54"/>
                        <a:pt x="56" y="54"/>
                        <a:pt x="56" y="54"/>
                      </a:cubicBezTo>
                      <a:cubicBezTo>
                        <a:pt x="55" y="54"/>
                        <a:pt x="55" y="54"/>
                        <a:pt x="55" y="54"/>
                      </a:cubicBezTo>
                      <a:cubicBezTo>
                        <a:pt x="55" y="54"/>
                        <a:pt x="54" y="53"/>
                        <a:pt x="54" y="53"/>
                      </a:cubicBezTo>
                      <a:cubicBezTo>
                        <a:pt x="54" y="53"/>
                        <a:pt x="54" y="53"/>
                        <a:pt x="54" y="52"/>
                      </a:cubicBezTo>
                      <a:cubicBezTo>
                        <a:pt x="54" y="52"/>
                        <a:pt x="55" y="52"/>
                        <a:pt x="55" y="52"/>
                      </a:cubicBezTo>
                      <a:cubicBezTo>
                        <a:pt x="55" y="52"/>
                        <a:pt x="55" y="51"/>
                        <a:pt x="55" y="51"/>
                      </a:cubicBezTo>
                      <a:cubicBezTo>
                        <a:pt x="55" y="51"/>
                        <a:pt x="55" y="50"/>
                        <a:pt x="55" y="50"/>
                      </a:cubicBezTo>
                      <a:cubicBezTo>
                        <a:pt x="55" y="50"/>
                        <a:pt x="55" y="49"/>
                        <a:pt x="55" y="49"/>
                      </a:cubicBezTo>
                      <a:cubicBezTo>
                        <a:pt x="55" y="49"/>
                        <a:pt x="55" y="48"/>
                        <a:pt x="55" y="48"/>
                      </a:cubicBezTo>
                      <a:cubicBezTo>
                        <a:pt x="55" y="48"/>
                        <a:pt x="55" y="48"/>
                        <a:pt x="55" y="48"/>
                      </a:cubicBezTo>
                      <a:cubicBezTo>
                        <a:pt x="55" y="48"/>
                        <a:pt x="54" y="47"/>
                        <a:pt x="54" y="47"/>
                      </a:cubicBezTo>
                      <a:cubicBezTo>
                        <a:pt x="54" y="47"/>
                        <a:pt x="54" y="46"/>
                        <a:pt x="54" y="46"/>
                      </a:cubicBezTo>
                      <a:cubicBezTo>
                        <a:pt x="54" y="46"/>
                        <a:pt x="54" y="46"/>
                        <a:pt x="54" y="45"/>
                      </a:cubicBezTo>
                      <a:cubicBezTo>
                        <a:pt x="54" y="45"/>
                        <a:pt x="54" y="45"/>
                        <a:pt x="53" y="45"/>
                      </a:cubicBezTo>
                      <a:cubicBezTo>
                        <a:pt x="53" y="44"/>
                        <a:pt x="54" y="44"/>
                        <a:pt x="54" y="44"/>
                      </a:cubicBezTo>
                      <a:cubicBezTo>
                        <a:pt x="54" y="44"/>
                        <a:pt x="53" y="44"/>
                        <a:pt x="53" y="44"/>
                      </a:cubicBezTo>
                      <a:cubicBezTo>
                        <a:pt x="53" y="44"/>
                        <a:pt x="52" y="43"/>
                        <a:pt x="52" y="43"/>
                      </a:cubicBezTo>
                      <a:cubicBezTo>
                        <a:pt x="52" y="43"/>
                        <a:pt x="52" y="43"/>
                        <a:pt x="52" y="43"/>
                      </a:cubicBezTo>
                      <a:cubicBezTo>
                        <a:pt x="52" y="42"/>
                        <a:pt x="51" y="42"/>
                        <a:pt x="51" y="42"/>
                      </a:cubicBezTo>
                      <a:cubicBezTo>
                        <a:pt x="51" y="42"/>
                        <a:pt x="50" y="41"/>
                        <a:pt x="50" y="41"/>
                      </a:cubicBezTo>
                      <a:cubicBezTo>
                        <a:pt x="50" y="40"/>
                        <a:pt x="50" y="40"/>
                        <a:pt x="50" y="40"/>
                      </a:cubicBezTo>
                      <a:cubicBezTo>
                        <a:pt x="50" y="40"/>
                        <a:pt x="51" y="39"/>
                        <a:pt x="51" y="39"/>
                      </a:cubicBezTo>
                      <a:cubicBezTo>
                        <a:pt x="51" y="39"/>
                        <a:pt x="50" y="39"/>
                        <a:pt x="50" y="39"/>
                      </a:cubicBezTo>
                      <a:cubicBezTo>
                        <a:pt x="50" y="39"/>
                        <a:pt x="50" y="38"/>
                        <a:pt x="50" y="38"/>
                      </a:cubicBezTo>
                      <a:cubicBezTo>
                        <a:pt x="50" y="38"/>
                        <a:pt x="50" y="37"/>
                        <a:pt x="50" y="37"/>
                      </a:cubicBezTo>
                      <a:cubicBezTo>
                        <a:pt x="50" y="37"/>
                        <a:pt x="50" y="37"/>
                        <a:pt x="50" y="37"/>
                      </a:cubicBezTo>
                      <a:cubicBezTo>
                        <a:pt x="50" y="36"/>
                        <a:pt x="50" y="36"/>
                        <a:pt x="50" y="36"/>
                      </a:cubicBezTo>
                      <a:cubicBezTo>
                        <a:pt x="50" y="36"/>
                        <a:pt x="50" y="35"/>
                        <a:pt x="50" y="35"/>
                      </a:cubicBezTo>
                      <a:cubicBezTo>
                        <a:pt x="50" y="35"/>
                        <a:pt x="49" y="34"/>
                        <a:pt x="49" y="34"/>
                      </a:cubicBezTo>
                      <a:cubicBezTo>
                        <a:pt x="49" y="34"/>
                        <a:pt x="49" y="34"/>
                        <a:pt x="49" y="33"/>
                      </a:cubicBezTo>
                      <a:cubicBezTo>
                        <a:pt x="49" y="33"/>
                        <a:pt x="49" y="33"/>
                        <a:pt x="49" y="33"/>
                      </a:cubicBezTo>
                      <a:cubicBezTo>
                        <a:pt x="50" y="32"/>
                        <a:pt x="49" y="32"/>
                        <a:pt x="49" y="32"/>
                      </a:cubicBezTo>
                      <a:cubicBezTo>
                        <a:pt x="49" y="32"/>
                        <a:pt x="49" y="32"/>
                        <a:pt x="49" y="31"/>
                      </a:cubicBezTo>
                      <a:cubicBezTo>
                        <a:pt x="49" y="31"/>
                        <a:pt x="49" y="31"/>
                        <a:pt x="49" y="31"/>
                      </a:cubicBezTo>
                      <a:cubicBezTo>
                        <a:pt x="50" y="30"/>
                        <a:pt x="50" y="30"/>
                        <a:pt x="50" y="30"/>
                      </a:cubicBezTo>
                      <a:cubicBezTo>
                        <a:pt x="50" y="30"/>
                        <a:pt x="49" y="29"/>
                        <a:pt x="49" y="29"/>
                      </a:cubicBezTo>
                      <a:cubicBezTo>
                        <a:pt x="49" y="29"/>
                        <a:pt x="48" y="29"/>
                        <a:pt x="48" y="29"/>
                      </a:cubicBezTo>
                      <a:cubicBezTo>
                        <a:pt x="48" y="29"/>
                        <a:pt x="47" y="29"/>
                        <a:pt x="47" y="29"/>
                      </a:cubicBezTo>
                      <a:cubicBezTo>
                        <a:pt x="47" y="28"/>
                        <a:pt x="47" y="28"/>
                        <a:pt x="47" y="28"/>
                      </a:cubicBezTo>
                      <a:cubicBezTo>
                        <a:pt x="47" y="28"/>
                        <a:pt x="47" y="28"/>
                        <a:pt x="47" y="28"/>
                      </a:cubicBezTo>
                      <a:cubicBezTo>
                        <a:pt x="47" y="28"/>
                        <a:pt x="47" y="28"/>
                        <a:pt x="46" y="28"/>
                      </a:cubicBezTo>
                      <a:cubicBezTo>
                        <a:pt x="46" y="28"/>
                        <a:pt x="46" y="27"/>
                        <a:pt x="46" y="27"/>
                      </a:cubicBezTo>
                      <a:cubicBezTo>
                        <a:pt x="46" y="27"/>
                        <a:pt x="45" y="27"/>
                        <a:pt x="45" y="27"/>
                      </a:cubicBezTo>
                      <a:cubicBezTo>
                        <a:pt x="45" y="27"/>
                        <a:pt x="45" y="27"/>
                        <a:pt x="45" y="27"/>
                      </a:cubicBezTo>
                      <a:cubicBezTo>
                        <a:pt x="45" y="27"/>
                        <a:pt x="45" y="26"/>
                        <a:pt x="45" y="26"/>
                      </a:cubicBezTo>
                      <a:cubicBezTo>
                        <a:pt x="45" y="26"/>
                        <a:pt x="45" y="26"/>
                        <a:pt x="45" y="26"/>
                      </a:cubicBezTo>
                      <a:cubicBezTo>
                        <a:pt x="45" y="26"/>
                        <a:pt x="45" y="25"/>
                        <a:pt x="45" y="25"/>
                      </a:cubicBezTo>
                      <a:cubicBezTo>
                        <a:pt x="44" y="25"/>
                        <a:pt x="44" y="25"/>
                        <a:pt x="44" y="25"/>
                      </a:cubicBezTo>
                      <a:cubicBezTo>
                        <a:pt x="44" y="25"/>
                        <a:pt x="44" y="25"/>
                        <a:pt x="44" y="25"/>
                      </a:cubicBezTo>
                      <a:cubicBezTo>
                        <a:pt x="44" y="25"/>
                        <a:pt x="43" y="25"/>
                        <a:pt x="43" y="25"/>
                      </a:cubicBezTo>
                      <a:cubicBezTo>
                        <a:pt x="43" y="25"/>
                        <a:pt x="43" y="25"/>
                        <a:pt x="42" y="25"/>
                      </a:cubicBezTo>
                      <a:cubicBezTo>
                        <a:pt x="42" y="25"/>
                        <a:pt x="42" y="25"/>
                        <a:pt x="42" y="26"/>
                      </a:cubicBezTo>
                      <a:cubicBezTo>
                        <a:pt x="42" y="26"/>
                        <a:pt x="42" y="26"/>
                        <a:pt x="42" y="26"/>
                      </a:cubicBezTo>
                      <a:cubicBezTo>
                        <a:pt x="41" y="26"/>
                        <a:pt x="41" y="27"/>
                        <a:pt x="41" y="27"/>
                      </a:cubicBezTo>
                      <a:cubicBezTo>
                        <a:pt x="40" y="27"/>
                        <a:pt x="40" y="27"/>
                        <a:pt x="40" y="27"/>
                      </a:cubicBezTo>
                      <a:cubicBezTo>
                        <a:pt x="39" y="27"/>
                        <a:pt x="39" y="26"/>
                        <a:pt x="39" y="26"/>
                      </a:cubicBezTo>
                      <a:cubicBezTo>
                        <a:pt x="39" y="26"/>
                        <a:pt x="39" y="26"/>
                        <a:pt x="39" y="25"/>
                      </a:cubicBezTo>
                      <a:cubicBezTo>
                        <a:pt x="39" y="25"/>
                        <a:pt x="39" y="25"/>
                        <a:pt x="39" y="24"/>
                      </a:cubicBezTo>
                      <a:cubicBezTo>
                        <a:pt x="39" y="24"/>
                        <a:pt x="39" y="23"/>
                        <a:pt x="38" y="23"/>
                      </a:cubicBezTo>
                      <a:cubicBezTo>
                        <a:pt x="38" y="23"/>
                        <a:pt x="38" y="23"/>
                        <a:pt x="38" y="23"/>
                      </a:cubicBezTo>
                      <a:cubicBezTo>
                        <a:pt x="38" y="23"/>
                        <a:pt x="38" y="22"/>
                        <a:pt x="38" y="22"/>
                      </a:cubicBezTo>
                      <a:cubicBezTo>
                        <a:pt x="38" y="22"/>
                        <a:pt x="38" y="22"/>
                        <a:pt x="38" y="22"/>
                      </a:cubicBezTo>
                      <a:cubicBezTo>
                        <a:pt x="38" y="21"/>
                        <a:pt x="38" y="21"/>
                        <a:pt x="38" y="21"/>
                      </a:cubicBezTo>
                      <a:cubicBezTo>
                        <a:pt x="38" y="20"/>
                        <a:pt x="38" y="20"/>
                        <a:pt x="38" y="20"/>
                      </a:cubicBezTo>
                      <a:cubicBezTo>
                        <a:pt x="38" y="20"/>
                        <a:pt x="38" y="20"/>
                        <a:pt x="38" y="19"/>
                      </a:cubicBezTo>
                      <a:cubicBezTo>
                        <a:pt x="38" y="19"/>
                        <a:pt x="38" y="19"/>
                        <a:pt x="38" y="19"/>
                      </a:cubicBezTo>
                      <a:cubicBezTo>
                        <a:pt x="37" y="19"/>
                        <a:pt x="37" y="18"/>
                        <a:pt x="37" y="18"/>
                      </a:cubicBezTo>
                      <a:cubicBezTo>
                        <a:pt x="37" y="18"/>
                        <a:pt x="37" y="17"/>
                        <a:pt x="37" y="17"/>
                      </a:cubicBezTo>
                      <a:cubicBezTo>
                        <a:pt x="37" y="16"/>
                        <a:pt x="37" y="16"/>
                        <a:pt x="37" y="16"/>
                      </a:cubicBezTo>
                      <a:cubicBezTo>
                        <a:pt x="37" y="15"/>
                        <a:pt x="37" y="15"/>
                        <a:pt x="37" y="15"/>
                      </a:cubicBezTo>
                      <a:cubicBezTo>
                        <a:pt x="36" y="15"/>
                        <a:pt x="36" y="15"/>
                        <a:pt x="36" y="15"/>
                      </a:cubicBezTo>
                      <a:cubicBezTo>
                        <a:pt x="36" y="14"/>
                        <a:pt x="37" y="14"/>
                        <a:pt x="37" y="14"/>
                      </a:cubicBezTo>
                      <a:cubicBezTo>
                        <a:pt x="37" y="14"/>
                        <a:pt x="37" y="14"/>
                        <a:pt x="37" y="13"/>
                      </a:cubicBezTo>
                      <a:cubicBezTo>
                        <a:pt x="36" y="13"/>
                        <a:pt x="36" y="13"/>
                        <a:pt x="36" y="13"/>
                      </a:cubicBezTo>
                      <a:cubicBezTo>
                        <a:pt x="36" y="13"/>
                        <a:pt x="36" y="13"/>
                        <a:pt x="36" y="13"/>
                      </a:cubicBezTo>
                      <a:cubicBezTo>
                        <a:pt x="36" y="13"/>
                        <a:pt x="35" y="12"/>
                        <a:pt x="35" y="12"/>
                      </a:cubicBezTo>
                      <a:cubicBezTo>
                        <a:pt x="35" y="12"/>
                        <a:pt x="35" y="12"/>
                        <a:pt x="35" y="12"/>
                      </a:cubicBezTo>
                      <a:cubicBezTo>
                        <a:pt x="35" y="12"/>
                        <a:pt x="34" y="12"/>
                        <a:pt x="34" y="12"/>
                      </a:cubicBezTo>
                      <a:cubicBezTo>
                        <a:pt x="34" y="12"/>
                        <a:pt x="34" y="11"/>
                        <a:pt x="34" y="11"/>
                      </a:cubicBezTo>
                      <a:cubicBezTo>
                        <a:pt x="34" y="11"/>
                        <a:pt x="35" y="10"/>
                        <a:pt x="35" y="10"/>
                      </a:cubicBezTo>
                      <a:cubicBezTo>
                        <a:pt x="35" y="10"/>
                        <a:pt x="35" y="9"/>
                        <a:pt x="35" y="9"/>
                      </a:cubicBezTo>
                      <a:cubicBezTo>
                        <a:pt x="35" y="9"/>
                        <a:pt x="35" y="9"/>
                        <a:pt x="35" y="9"/>
                      </a:cubicBezTo>
                      <a:cubicBezTo>
                        <a:pt x="35" y="9"/>
                        <a:pt x="34" y="9"/>
                        <a:pt x="34" y="9"/>
                      </a:cubicBezTo>
                      <a:cubicBezTo>
                        <a:pt x="34" y="9"/>
                        <a:pt x="33" y="9"/>
                        <a:pt x="33" y="9"/>
                      </a:cubicBezTo>
                      <a:cubicBezTo>
                        <a:pt x="33" y="9"/>
                        <a:pt x="33" y="8"/>
                        <a:pt x="33" y="8"/>
                      </a:cubicBezTo>
                      <a:cubicBezTo>
                        <a:pt x="33" y="8"/>
                        <a:pt x="33" y="7"/>
                        <a:pt x="33" y="7"/>
                      </a:cubicBezTo>
                      <a:cubicBezTo>
                        <a:pt x="33" y="7"/>
                        <a:pt x="33" y="6"/>
                        <a:pt x="33" y="6"/>
                      </a:cubicBezTo>
                      <a:cubicBezTo>
                        <a:pt x="33" y="6"/>
                        <a:pt x="33" y="5"/>
                        <a:pt x="33" y="5"/>
                      </a:cubicBezTo>
                      <a:cubicBezTo>
                        <a:pt x="33" y="5"/>
                        <a:pt x="33" y="4"/>
                        <a:pt x="33" y="4"/>
                      </a:cubicBezTo>
                      <a:cubicBezTo>
                        <a:pt x="33" y="4"/>
                        <a:pt x="33" y="3"/>
                        <a:pt x="33" y="3"/>
                      </a:cubicBezTo>
                      <a:cubicBezTo>
                        <a:pt x="33" y="3"/>
                        <a:pt x="32" y="3"/>
                        <a:pt x="32" y="2"/>
                      </a:cubicBezTo>
                      <a:cubicBezTo>
                        <a:pt x="32" y="2"/>
                        <a:pt x="32" y="2"/>
                        <a:pt x="32" y="2"/>
                      </a:cubicBezTo>
                      <a:cubicBezTo>
                        <a:pt x="31" y="2"/>
                        <a:pt x="31" y="2"/>
                        <a:pt x="31" y="1"/>
                      </a:cubicBezTo>
                      <a:cubicBezTo>
                        <a:pt x="31" y="1"/>
                        <a:pt x="31" y="1"/>
                        <a:pt x="31" y="1"/>
                      </a:cubicBezTo>
                      <a:cubicBezTo>
                        <a:pt x="31" y="1"/>
                        <a:pt x="31" y="1"/>
                        <a:pt x="31" y="1"/>
                      </a:cubicBezTo>
                      <a:cubicBezTo>
                        <a:pt x="31" y="0"/>
                        <a:pt x="31" y="0"/>
                        <a:pt x="31" y="0"/>
                      </a:cubicBezTo>
                      <a:cubicBezTo>
                        <a:pt x="31" y="0"/>
                        <a:pt x="30" y="0"/>
                        <a:pt x="30" y="0"/>
                      </a:cubicBezTo>
                      <a:cubicBezTo>
                        <a:pt x="30" y="0"/>
                        <a:pt x="30" y="1"/>
                        <a:pt x="30" y="1"/>
                      </a:cubicBezTo>
                      <a:cubicBezTo>
                        <a:pt x="30" y="1"/>
                        <a:pt x="29" y="2"/>
                        <a:pt x="29" y="2"/>
                      </a:cubicBezTo>
                      <a:cubicBezTo>
                        <a:pt x="29" y="2"/>
                        <a:pt x="28" y="2"/>
                        <a:pt x="28" y="2"/>
                      </a:cubicBezTo>
                      <a:cubicBezTo>
                        <a:pt x="28" y="2"/>
                        <a:pt x="28" y="2"/>
                        <a:pt x="28" y="2"/>
                      </a:cubicBezTo>
                      <a:cubicBezTo>
                        <a:pt x="28" y="3"/>
                        <a:pt x="28" y="3"/>
                        <a:pt x="28" y="4"/>
                      </a:cubicBezTo>
                      <a:cubicBezTo>
                        <a:pt x="28" y="4"/>
                        <a:pt x="28" y="5"/>
                        <a:pt x="28" y="5"/>
                      </a:cubicBezTo>
                      <a:cubicBezTo>
                        <a:pt x="28" y="5"/>
                        <a:pt x="28" y="5"/>
                        <a:pt x="28" y="5"/>
                      </a:cubicBezTo>
                      <a:cubicBezTo>
                        <a:pt x="28" y="6"/>
                        <a:pt x="28" y="6"/>
                        <a:pt x="27" y="6"/>
                      </a:cubicBezTo>
                      <a:cubicBezTo>
                        <a:pt x="27" y="6"/>
                        <a:pt x="27" y="7"/>
                        <a:pt x="27" y="7"/>
                      </a:cubicBezTo>
                      <a:cubicBezTo>
                        <a:pt x="27" y="7"/>
                        <a:pt x="27" y="7"/>
                        <a:pt x="27" y="7"/>
                      </a:cubicBezTo>
                      <a:cubicBezTo>
                        <a:pt x="27" y="8"/>
                        <a:pt x="28" y="8"/>
                        <a:pt x="28" y="8"/>
                      </a:cubicBezTo>
                      <a:cubicBezTo>
                        <a:pt x="28" y="8"/>
                        <a:pt x="27" y="8"/>
                        <a:pt x="27" y="8"/>
                      </a:cubicBezTo>
                      <a:cubicBezTo>
                        <a:pt x="27" y="8"/>
                        <a:pt x="27" y="8"/>
                        <a:pt x="27" y="8"/>
                      </a:cubicBezTo>
                      <a:cubicBezTo>
                        <a:pt x="27" y="8"/>
                        <a:pt x="27" y="8"/>
                        <a:pt x="27" y="8"/>
                      </a:cubicBezTo>
                      <a:cubicBezTo>
                        <a:pt x="27" y="8"/>
                        <a:pt x="27" y="8"/>
                        <a:pt x="27" y="9"/>
                      </a:cubicBezTo>
                      <a:cubicBezTo>
                        <a:pt x="27" y="9"/>
                        <a:pt x="27" y="9"/>
                        <a:pt x="27" y="10"/>
                      </a:cubicBezTo>
                      <a:cubicBezTo>
                        <a:pt x="27" y="10"/>
                        <a:pt x="27" y="10"/>
                        <a:pt x="27" y="10"/>
                      </a:cubicBezTo>
                      <a:cubicBezTo>
                        <a:pt x="27" y="10"/>
                        <a:pt x="26" y="9"/>
                        <a:pt x="26" y="9"/>
                      </a:cubicBezTo>
                      <a:cubicBezTo>
                        <a:pt x="26" y="9"/>
                        <a:pt x="26" y="9"/>
                        <a:pt x="26" y="9"/>
                      </a:cubicBezTo>
                      <a:cubicBezTo>
                        <a:pt x="26" y="10"/>
                        <a:pt x="25" y="10"/>
                        <a:pt x="25" y="10"/>
                      </a:cubicBezTo>
                      <a:cubicBezTo>
                        <a:pt x="25" y="11"/>
                        <a:pt x="25" y="11"/>
                        <a:pt x="25" y="11"/>
                      </a:cubicBezTo>
                      <a:cubicBezTo>
                        <a:pt x="25" y="11"/>
                        <a:pt x="25" y="12"/>
                        <a:pt x="25" y="12"/>
                      </a:cubicBezTo>
                      <a:cubicBezTo>
                        <a:pt x="24" y="12"/>
                        <a:pt x="24" y="13"/>
                        <a:pt x="24" y="13"/>
                      </a:cubicBezTo>
                      <a:cubicBezTo>
                        <a:pt x="24" y="13"/>
                        <a:pt x="24" y="13"/>
                        <a:pt x="25" y="13"/>
                      </a:cubicBezTo>
                      <a:cubicBezTo>
                        <a:pt x="25" y="13"/>
                        <a:pt x="25" y="13"/>
                        <a:pt x="25" y="13"/>
                      </a:cubicBezTo>
                      <a:cubicBezTo>
                        <a:pt x="25" y="13"/>
                        <a:pt x="25" y="13"/>
                        <a:pt x="25" y="13"/>
                      </a:cubicBezTo>
                      <a:cubicBezTo>
                        <a:pt x="25" y="13"/>
                        <a:pt x="25" y="13"/>
                        <a:pt x="25" y="13"/>
                      </a:cubicBezTo>
                      <a:cubicBezTo>
                        <a:pt x="25" y="13"/>
                        <a:pt x="25" y="12"/>
                        <a:pt x="25" y="12"/>
                      </a:cubicBezTo>
                      <a:cubicBezTo>
                        <a:pt x="25" y="12"/>
                        <a:pt x="25" y="12"/>
                        <a:pt x="25" y="12"/>
                      </a:cubicBezTo>
                      <a:cubicBezTo>
                        <a:pt x="25" y="13"/>
                        <a:pt x="25" y="13"/>
                        <a:pt x="26" y="13"/>
                      </a:cubicBezTo>
                      <a:cubicBezTo>
                        <a:pt x="26" y="13"/>
                        <a:pt x="26" y="14"/>
                        <a:pt x="26" y="14"/>
                      </a:cubicBezTo>
                      <a:cubicBezTo>
                        <a:pt x="26" y="14"/>
                        <a:pt x="26" y="14"/>
                        <a:pt x="26" y="14"/>
                      </a:cubicBezTo>
                      <a:cubicBezTo>
                        <a:pt x="26" y="14"/>
                        <a:pt x="25" y="15"/>
                        <a:pt x="25" y="15"/>
                      </a:cubicBezTo>
                      <a:cubicBezTo>
                        <a:pt x="25" y="15"/>
                        <a:pt x="25" y="15"/>
                        <a:pt x="25" y="15"/>
                      </a:cubicBezTo>
                      <a:cubicBezTo>
                        <a:pt x="25" y="15"/>
                        <a:pt x="24" y="16"/>
                        <a:pt x="24" y="16"/>
                      </a:cubicBezTo>
                      <a:cubicBezTo>
                        <a:pt x="24" y="16"/>
                        <a:pt x="24" y="17"/>
                        <a:pt x="24" y="17"/>
                      </a:cubicBezTo>
                      <a:cubicBezTo>
                        <a:pt x="24" y="17"/>
                        <a:pt x="24" y="17"/>
                        <a:pt x="25" y="18"/>
                      </a:cubicBezTo>
                      <a:cubicBezTo>
                        <a:pt x="25" y="18"/>
                        <a:pt x="25" y="18"/>
                        <a:pt x="25" y="18"/>
                      </a:cubicBezTo>
                      <a:cubicBezTo>
                        <a:pt x="25" y="19"/>
                        <a:pt x="25" y="19"/>
                        <a:pt x="24" y="19"/>
                      </a:cubicBezTo>
                      <a:cubicBezTo>
                        <a:pt x="24" y="20"/>
                        <a:pt x="24" y="19"/>
                        <a:pt x="24" y="20"/>
                      </a:cubicBezTo>
                      <a:cubicBezTo>
                        <a:pt x="24" y="20"/>
                        <a:pt x="24" y="20"/>
                        <a:pt x="24" y="21"/>
                      </a:cubicBezTo>
                      <a:cubicBezTo>
                        <a:pt x="24" y="21"/>
                        <a:pt x="23" y="21"/>
                        <a:pt x="23" y="21"/>
                      </a:cubicBezTo>
                      <a:cubicBezTo>
                        <a:pt x="23" y="21"/>
                        <a:pt x="24" y="22"/>
                        <a:pt x="24" y="22"/>
                      </a:cubicBezTo>
                      <a:cubicBezTo>
                        <a:pt x="24" y="22"/>
                        <a:pt x="24" y="23"/>
                        <a:pt x="24" y="23"/>
                      </a:cubicBezTo>
                      <a:cubicBezTo>
                        <a:pt x="24" y="23"/>
                        <a:pt x="24" y="23"/>
                        <a:pt x="24" y="23"/>
                      </a:cubicBezTo>
                      <a:cubicBezTo>
                        <a:pt x="24" y="24"/>
                        <a:pt x="24" y="24"/>
                        <a:pt x="24" y="24"/>
                      </a:cubicBezTo>
                      <a:cubicBezTo>
                        <a:pt x="24" y="25"/>
                        <a:pt x="24" y="25"/>
                        <a:pt x="24" y="25"/>
                      </a:cubicBezTo>
                      <a:cubicBezTo>
                        <a:pt x="24" y="26"/>
                        <a:pt x="24" y="26"/>
                        <a:pt x="24" y="26"/>
                      </a:cubicBezTo>
                      <a:cubicBezTo>
                        <a:pt x="24" y="27"/>
                        <a:pt x="24" y="27"/>
                        <a:pt x="24" y="27"/>
                      </a:cubicBezTo>
                      <a:cubicBezTo>
                        <a:pt x="24" y="27"/>
                        <a:pt x="24" y="28"/>
                        <a:pt x="24" y="28"/>
                      </a:cubicBezTo>
                      <a:cubicBezTo>
                        <a:pt x="24" y="28"/>
                        <a:pt x="24" y="29"/>
                        <a:pt x="24" y="29"/>
                      </a:cubicBezTo>
                      <a:cubicBezTo>
                        <a:pt x="24" y="30"/>
                        <a:pt x="25" y="30"/>
                        <a:pt x="25" y="30"/>
                      </a:cubicBezTo>
                      <a:cubicBezTo>
                        <a:pt x="25" y="31"/>
                        <a:pt x="25" y="31"/>
                        <a:pt x="25" y="31"/>
                      </a:cubicBezTo>
                      <a:cubicBezTo>
                        <a:pt x="24" y="32"/>
                        <a:pt x="24" y="32"/>
                        <a:pt x="24" y="32"/>
                      </a:cubicBezTo>
                      <a:cubicBezTo>
                        <a:pt x="24" y="32"/>
                        <a:pt x="24" y="33"/>
                        <a:pt x="24" y="33"/>
                      </a:cubicBezTo>
                      <a:cubicBezTo>
                        <a:pt x="24" y="33"/>
                        <a:pt x="24" y="33"/>
                        <a:pt x="24" y="34"/>
                      </a:cubicBezTo>
                      <a:cubicBezTo>
                        <a:pt x="24" y="34"/>
                        <a:pt x="23" y="35"/>
                        <a:pt x="23" y="35"/>
                      </a:cubicBezTo>
                      <a:cubicBezTo>
                        <a:pt x="23" y="35"/>
                        <a:pt x="23" y="36"/>
                        <a:pt x="23" y="36"/>
                      </a:cubicBezTo>
                      <a:cubicBezTo>
                        <a:pt x="23" y="36"/>
                        <a:pt x="23" y="37"/>
                        <a:pt x="23" y="37"/>
                      </a:cubicBezTo>
                      <a:cubicBezTo>
                        <a:pt x="23" y="37"/>
                        <a:pt x="23" y="38"/>
                        <a:pt x="23" y="38"/>
                      </a:cubicBezTo>
                      <a:cubicBezTo>
                        <a:pt x="23" y="38"/>
                        <a:pt x="23" y="38"/>
                        <a:pt x="23" y="39"/>
                      </a:cubicBezTo>
                      <a:cubicBezTo>
                        <a:pt x="23" y="39"/>
                        <a:pt x="23" y="39"/>
                        <a:pt x="22" y="40"/>
                      </a:cubicBezTo>
                      <a:cubicBezTo>
                        <a:pt x="22" y="40"/>
                        <a:pt x="22" y="41"/>
                        <a:pt x="22" y="41"/>
                      </a:cubicBezTo>
                      <a:cubicBezTo>
                        <a:pt x="22" y="41"/>
                        <a:pt x="22" y="42"/>
                        <a:pt x="22" y="42"/>
                      </a:cubicBezTo>
                      <a:cubicBezTo>
                        <a:pt x="22" y="42"/>
                        <a:pt x="21" y="43"/>
                        <a:pt x="21" y="43"/>
                      </a:cubicBezTo>
                      <a:cubicBezTo>
                        <a:pt x="21" y="43"/>
                        <a:pt x="20" y="44"/>
                        <a:pt x="20" y="44"/>
                      </a:cubicBezTo>
                      <a:cubicBezTo>
                        <a:pt x="20" y="44"/>
                        <a:pt x="20" y="45"/>
                        <a:pt x="20" y="45"/>
                      </a:cubicBezTo>
                      <a:cubicBezTo>
                        <a:pt x="20" y="45"/>
                        <a:pt x="20" y="46"/>
                        <a:pt x="20" y="46"/>
                      </a:cubicBezTo>
                      <a:cubicBezTo>
                        <a:pt x="20" y="46"/>
                        <a:pt x="20" y="47"/>
                        <a:pt x="20" y="47"/>
                      </a:cubicBezTo>
                      <a:cubicBezTo>
                        <a:pt x="19" y="48"/>
                        <a:pt x="19" y="48"/>
                        <a:pt x="19" y="48"/>
                      </a:cubicBezTo>
                      <a:cubicBezTo>
                        <a:pt x="19" y="48"/>
                        <a:pt x="18" y="49"/>
                        <a:pt x="17" y="49"/>
                      </a:cubicBezTo>
                      <a:cubicBezTo>
                        <a:pt x="17" y="49"/>
                        <a:pt x="16" y="49"/>
                        <a:pt x="16" y="49"/>
                      </a:cubicBezTo>
                      <a:cubicBezTo>
                        <a:pt x="15" y="50"/>
                        <a:pt x="15" y="50"/>
                        <a:pt x="14" y="50"/>
                      </a:cubicBezTo>
                      <a:cubicBezTo>
                        <a:pt x="14" y="50"/>
                        <a:pt x="13" y="49"/>
                        <a:pt x="13" y="49"/>
                      </a:cubicBezTo>
                      <a:cubicBezTo>
                        <a:pt x="13" y="49"/>
                        <a:pt x="13" y="49"/>
                        <a:pt x="12" y="49"/>
                      </a:cubicBezTo>
                      <a:cubicBezTo>
                        <a:pt x="12" y="49"/>
                        <a:pt x="11" y="48"/>
                        <a:pt x="11" y="48"/>
                      </a:cubicBezTo>
                      <a:cubicBezTo>
                        <a:pt x="11" y="48"/>
                        <a:pt x="10" y="47"/>
                        <a:pt x="10" y="47"/>
                      </a:cubicBezTo>
                      <a:cubicBezTo>
                        <a:pt x="10" y="47"/>
                        <a:pt x="9" y="47"/>
                        <a:pt x="9" y="47"/>
                      </a:cubicBezTo>
                      <a:cubicBezTo>
                        <a:pt x="9" y="47"/>
                        <a:pt x="8" y="47"/>
                        <a:pt x="8" y="47"/>
                      </a:cubicBezTo>
                      <a:cubicBezTo>
                        <a:pt x="8" y="47"/>
                        <a:pt x="8" y="46"/>
                        <a:pt x="8" y="46"/>
                      </a:cubicBezTo>
                      <a:cubicBezTo>
                        <a:pt x="8" y="46"/>
                        <a:pt x="8" y="45"/>
                        <a:pt x="8" y="45"/>
                      </a:cubicBezTo>
                      <a:cubicBezTo>
                        <a:pt x="8" y="45"/>
                        <a:pt x="8" y="44"/>
                        <a:pt x="7" y="44"/>
                      </a:cubicBezTo>
                      <a:cubicBezTo>
                        <a:pt x="7" y="44"/>
                        <a:pt x="7" y="44"/>
                        <a:pt x="7" y="44"/>
                      </a:cubicBezTo>
                      <a:cubicBezTo>
                        <a:pt x="6" y="44"/>
                        <a:pt x="6" y="44"/>
                        <a:pt x="5" y="43"/>
                      </a:cubicBezTo>
                      <a:cubicBezTo>
                        <a:pt x="5" y="43"/>
                        <a:pt x="5" y="43"/>
                        <a:pt x="5" y="43"/>
                      </a:cubicBezTo>
                      <a:cubicBezTo>
                        <a:pt x="4" y="43"/>
                        <a:pt x="4" y="43"/>
                        <a:pt x="3" y="43"/>
                      </a:cubicBezTo>
                      <a:cubicBezTo>
                        <a:pt x="3" y="43"/>
                        <a:pt x="2" y="43"/>
                        <a:pt x="2" y="43"/>
                      </a:cubicBezTo>
                      <a:cubicBezTo>
                        <a:pt x="1" y="42"/>
                        <a:pt x="1" y="42"/>
                        <a:pt x="1" y="42"/>
                      </a:cubicBezTo>
                      <a:cubicBezTo>
                        <a:pt x="0" y="42"/>
                        <a:pt x="0" y="41"/>
                        <a:pt x="0" y="41"/>
                      </a:cubicBezTo>
                      <a:cubicBezTo>
                        <a:pt x="0" y="110"/>
                        <a:pt x="0" y="110"/>
                        <a:pt x="0" y="110"/>
                      </a:cubicBezTo>
                      <a:cubicBezTo>
                        <a:pt x="20" y="110"/>
                        <a:pt x="20" y="110"/>
                        <a:pt x="20" y="110"/>
                      </a:cubicBezTo>
                      <a:cubicBezTo>
                        <a:pt x="20" y="133"/>
                        <a:pt x="20" y="133"/>
                        <a:pt x="20" y="133"/>
                      </a:cubicBezTo>
                      <a:cubicBezTo>
                        <a:pt x="74" y="133"/>
                        <a:pt x="74" y="133"/>
                        <a:pt x="74" y="133"/>
                      </a:cubicBezTo>
                      <a:cubicBezTo>
                        <a:pt x="74" y="133"/>
                        <a:pt x="74" y="133"/>
                        <a:pt x="74" y="13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 name="Freeform 740">
                  <a:extLst>
                    <a:ext uri="{FF2B5EF4-FFF2-40B4-BE49-F238E27FC236}">
                      <a16:creationId xmlns:a16="http://schemas.microsoft.com/office/drawing/2014/main" id="{6DBB308C-4B07-45C5-A09C-4FFB6B05E9CD}"/>
                    </a:ext>
                  </a:extLst>
                </p:cNvPr>
                <p:cNvSpPr>
                  <a:spLocks noEditPoints="1"/>
                </p:cNvSpPr>
                <p:nvPr/>
              </p:nvSpPr>
              <p:spPr bwMode="auto">
                <a:xfrm>
                  <a:off x="9429750" y="6124575"/>
                  <a:ext cx="133350" cy="153988"/>
                </a:xfrm>
                <a:custGeom>
                  <a:avLst/>
                  <a:gdLst>
                    <a:gd name="T0" fmla="*/ 2 w 32"/>
                    <a:gd name="T1" fmla="*/ 0 h 37"/>
                    <a:gd name="T2" fmla="*/ 2 w 32"/>
                    <a:gd name="T3" fmla="*/ 4 h 37"/>
                    <a:gd name="T4" fmla="*/ 1 w 32"/>
                    <a:gd name="T5" fmla="*/ 3 h 37"/>
                    <a:gd name="T6" fmla="*/ 29 w 32"/>
                    <a:gd name="T7" fmla="*/ 6 h 37"/>
                    <a:gd name="T8" fmla="*/ 30 w 32"/>
                    <a:gd name="T9" fmla="*/ 5 h 37"/>
                    <a:gd name="T10" fmla="*/ 31 w 32"/>
                    <a:gd name="T11" fmla="*/ 3 h 37"/>
                    <a:gd name="T12" fmla="*/ 29 w 32"/>
                    <a:gd name="T13" fmla="*/ 1 h 37"/>
                    <a:gd name="T14" fmla="*/ 27 w 32"/>
                    <a:gd name="T15" fmla="*/ 2 h 37"/>
                    <a:gd name="T16" fmla="*/ 29 w 32"/>
                    <a:gd name="T17" fmla="*/ 4 h 37"/>
                    <a:gd name="T18" fmla="*/ 30 w 32"/>
                    <a:gd name="T19" fmla="*/ 8 h 37"/>
                    <a:gd name="T20" fmla="*/ 31 w 32"/>
                    <a:gd name="T21" fmla="*/ 8 h 37"/>
                    <a:gd name="T22" fmla="*/ 32 w 32"/>
                    <a:gd name="T23" fmla="*/ 8 h 37"/>
                    <a:gd name="T24" fmla="*/ 31 w 32"/>
                    <a:gd name="T25" fmla="*/ 6 h 37"/>
                    <a:gd name="T26" fmla="*/ 30 w 32"/>
                    <a:gd name="T27" fmla="*/ 7 h 37"/>
                    <a:gd name="T28" fmla="*/ 30 w 32"/>
                    <a:gd name="T29" fmla="*/ 8 h 37"/>
                    <a:gd name="T30" fmla="*/ 21 w 32"/>
                    <a:gd name="T31" fmla="*/ 37 h 37"/>
                    <a:gd name="T32" fmla="*/ 22 w 32"/>
                    <a:gd name="T33" fmla="*/ 35 h 37"/>
                    <a:gd name="T34" fmla="*/ 22 w 32"/>
                    <a:gd name="T35" fmla="*/ 33 h 37"/>
                    <a:gd name="T36" fmla="*/ 24 w 32"/>
                    <a:gd name="T37" fmla="*/ 32 h 37"/>
                    <a:gd name="T38" fmla="*/ 24 w 32"/>
                    <a:gd name="T39" fmla="*/ 31 h 37"/>
                    <a:gd name="T40" fmla="*/ 26 w 32"/>
                    <a:gd name="T41" fmla="*/ 30 h 37"/>
                    <a:gd name="T42" fmla="*/ 27 w 32"/>
                    <a:gd name="T43" fmla="*/ 30 h 37"/>
                    <a:gd name="T44" fmla="*/ 26 w 32"/>
                    <a:gd name="T45" fmla="*/ 31 h 37"/>
                    <a:gd name="T46" fmla="*/ 27 w 32"/>
                    <a:gd name="T47" fmla="*/ 32 h 37"/>
                    <a:gd name="T48" fmla="*/ 29 w 32"/>
                    <a:gd name="T49" fmla="*/ 32 h 37"/>
                    <a:gd name="T50" fmla="*/ 28 w 32"/>
                    <a:gd name="T51" fmla="*/ 29 h 37"/>
                    <a:gd name="T52" fmla="*/ 28 w 32"/>
                    <a:gd name="T53" fmla="*/ 27 h 37"/>
                    <a:gd name="T54" fmla="*/ 29 w 32"/>
                    <a:gd name="T55" fmla="*/ 23 h 37"/>
                    <a:gd name="T56" fmla="*/ 31 w 32"/>
                    <a:gd name="T57" fmla="*/ 24 h 37"/>
                    <a:gd name="T58" fmla="*/ 31 w 32"/>
                    <a:gd name="T59" fmla="*/ 21 h 37"/>
                    <a:gd name="T60" fmla="*/ 30 w 32"/>
                    <a:gd name="T61" fmla="*/ 17 h 37"/>
                    <a:gd name="T62" fmla="*/ 31 w 32"/>
                    <a:gd name="T63" fmla="*/ 14 h 37"/>
                    <a:gd name="T64" fmla="*/ 30 w 32"/>
                    <a:gd name="T65" fmla="*/ 11 h 37"/>
                    <a:gd name="T66" fmla="*/ 28 w 32"/>
                    <a:gd name="T67" fmla="*/ 11 h 37"/>
                    <a:gd name="T68" fmla="*/ 24 w 32"/>
                    <a:gd name="T69" fmla="*/ 12 h 37"/>
                    <a:gd name="T70" fmla="*/ 21 w 32"/>
                    <a:gd name="T71" fmla="*/ 13 h 37"/>
                    <a:gd name="T72" fmla="*/ 10 w 32"/>
                    <a:gd name="T73" fmla="*/ 11 h 37"/>
                    <a:gd name="T74" fmla="*/ 7 w 32"/>
                    <a:gd name="T75" fmla="*/ 10 h 37"/>
                    <a:gd name="T76" fmla="*/ 6 w 32"/>
                    <a:gd name="T77" fmla="*/ 15 h 37"/>
                    <a:gd name="T78" fmla="*/ 8 w 32"/>
                    <a:gd name="T79" fmla="*/ 19 h 37"/>
                    <a:gd name="T80" fmla="*/ 10 w 32"/>
                    <a:gd name="T81" fmla="*/ 24 h 37"/>
                    <a:gd name="T82" fmla="*/ 12 w 32"/>
                    <a:gd name="T83" fmla="*/ 25 h 37"/>
                    <a:gd name="T84" fmla="*/ 11 w 32"/>
                    <a:gd name="T85" fmla="*/ 27 h 37"/>
                    <a:gd name="T86" fmla="*/ 12 w 32"/>
                    <a:gd name="T87" fmla="*/ 30 h 37"/>
                    <a:gd name="T88" fmla="*/ 15 w 32"/>
                    <a:gd name="T89" fmla="*/ 33 h 37"/>
                    <a:gd name="T90" fmla="*/ 16 w 32"/>
                    <a:gd name="T91" fmla="*/ 36 h 37"/>
                    <a:gd name="T92" fmla="*/ 21 w 32"/>
                    <a:gd name="T93" fmla="*/ 37 h 37"/>
                    <a:gd name="T94" fmla="*/ 30 w 32"/>
                    <a:gd name="T95" fmla="*/ 27 h 37"/>
                    <a:gd name="T96" fmla="*/ 29 w 32"/>
                    <a:gd name="T97" fmla="*/ 27 h 37"/>
                    <a:gd name="T98" fmla="*/ 29 w 32"/>
                    <a:gd name="T99" fmla="*/ 27 h 37"/>
                    <a:gd name="T100" fmla="*/ 31 w 32"/>
                    <a:gd name="T101" fmla="*/ 24 h 37"/>
                    <a:gd name="T102" fmla="*/ 31 w 32"/>
                    <a:gd name="T103" fmla="*/ 24 h 37"/>
                    <a:gd name="T104" fmla="*/ 24 w 32"/>
                    <a:gd name="T105" fmla="*/ 35 h 37"/>
                    <a:gd name="T106" fmla="*/ 24 w 32"/>
                    <a:gd name="T107" fmla="*/ 34 h 37"/>
                    <a:gd name="T108" fmla="*/ 24 w 32"/>
                    <a:gd name="T109" fmla="*/ 34 h 37"/>
                    <a:gd name="T110" fmla="*/ 24 w 32"/>
                    <a:gd name="T111" fmla="*/ 35 h 37"/>
                    <a:gd name="T112" fmla="*/ 7 w 32"/>
                    <a:gd name="T113" fmla="*/ 8 h 37"/>
                    <a:gd name="T114" fmla="*/ 8 w 32"/>
                    <a:gd name="T115" fmla="*/ 7 h 37"/>
                    <a:gd name="T116" fmla="*/ 8 w 32"/>
                    <a:gd name="T117"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 h="37">
                      <a:moveTo>
                        <a:pt x="1" y="1"/>
                      </a:moveTo>
                      <a:cubicBezTo>
                        <a:pt x="1" y="1"/>
                        <a:pt x="1" y="1"/>
                        <a:pt x="1" y="1"/>
                      </a:cubicBezTo>
                      <a:cubicBezTo>
                        <a:pt x="1" y="1"/>
                        <a:pt x="1" y="1"/>
                        <a:pt x="1" y="1"/>
                      </a:cubicBezTo>
                      <a:cubicBezTo>
                        <a:pt x="1" y="0"/>
                        <a:pt x="1" y="0"/>
                        <a:pt x="1" y="0"/>
                      </a:cubicBezTo>
                      <a:cubicBezTo>
                        <a:pt x="1" y="0"/>
                        <a:pt x="1" y="0"/>
                        <a:pt x="1" y="0"/>
                      </a:cubicBezTo>
                      <a:cubicBezTo>
                        <a:pt x="1" y="0"/>
                        <a:pt x="1" y="0"/>
                        <a:pt x="2" y="0"/>
                      </a:cubicBezTo>
                      <a:cubicBezTo>
                        <a:pt x="2" y="0"/>
                        <a:pt x="2" y="0"/>
                        <a:pt x="2" y="0"/>
                      </a:cubicBezTo>
                      <a:cubicBezTo>
                        <a:pt x="2" y="0"/>
                        <a:pt x="2" y="0"/>
                        <a:pt x="2" y="0"/>
                      </a:cubicBezTo>
                      <a:cubicBezTo>
                        <a:pt x="2" y="1"/>
                        <a:pt x="2" y="1"/>
                        <a:pt x="2" y="1"/>
                      </a:cubicBezTo>
                      <a:cubicBezTo>
                        <a:pt x="3" y="2"/>
                        <a:pt x="3" y="2"/>
                        <a:pt x="2" y="3"/>
                      </a:cubicBezTo>
                      <a:cubicBezTo>
                        <a:pt x="2" y="3"/>
                        <a:pt x="2" y="3"/>
                        <a:pt x="2" y="4"/>
                      </a:cubicBezTo>
                      <a:cubicBezTo>
                        <a:pt x="2" y="4"/>
                        <a:pt x="2" y="4"/>
                        <a:pt x="2" y="4"/>
                      </a:cubicBezTo>
                      <a:cubicBezTo>
                        <a:pt x="2" y="4"/>
                        <a:pt x="1" y="4"/>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0" y="2"/>
                        <a:pt x="1" y="1"/>
                      </a:cubicBezTo>
                      <a:close/>
                      <a:moveTo>
                        <a:pt x="29" y="4"/>
                      </a:moveTo>
                      <a:cubicBezTo>
                        <a:pt x="29" y="4"/>
                        <a:pt x="29" y="5"/>
                        <a:pt x="29" y="5"/>
                      </a:cubicBezTo>
                      <a:cubicBezTo>
                        <a:pt x="29" y="5"/>
                        <a:pt x="29" y="5"/>
                        <a:pt x="29" y="5"/>
                      </a:cubicBezTo>
                      <a:cubicBezTo>
                        <a:pt x="29" y="5"/>
                        <a:pt x="29" y="6"/>
                        <a:pt x="29" y="6"/>
                      </a:cubicBezTo>
                      <a:cubicBezTo>
                        <a:pt x="29" y="6"/>
                        <a:pt x="29" y="6"/>
                        <a:pt x="29" y="6"/>
                      </a:cubicBezTo>
                      <a:cubicBezTo>
                        <a:pt x="29" y="6"/>
                        <a:pt x="29" y="6"/>
                        <a:pt x="29" y="6"/>
                      </a:cubicBezTo>
                      <a:cubicBezTo>
                        <a:pt x="30" y="6"/>
                        <a:pt x="30" y="6"/>
                        <a:pt x="30" y="6"/>
                      </a:cubicBezTo>
                      <a:cubicBezTo>
                        <a:pt x="30" y="6"/>
                        <a:pt x="30" y="6"/>
                        <a:pt x="30" y="6"/>
                      </a:cubicBezTo>
                      <a:cubicBezTo>
                        <a:pt x="30" y="6"/>
                        <a:pt x="30" y="6"/>
                        <a:pt x="30" y="6"/>
                      </a:cubicBezTo>
                      <a:cubicBezTo>
                        <a:pt x="30" y="6"/>
                        <a:pt x="30" y="5"/>
                        <a:pt x="30" y="5"/>
                      </a:cubicBezTo>
                      <a:cubicBezTo>
                        <a:pt x="30" y="5"/>
                        <a:pt x="30" y="5"/>
                        <a:pt x="30" y="5"/>
                      </a:cubicBezTo>
                      <a:cubicBezTo>
                        <a:pt x="30" y="5"/>
                        <a:pt x="30" y="5"/>
                        <a:pt x="30" y="5"/>
                      </a:cubicBezTo>
                      <a:cubicBezTo>
                        <a:pt x="31" y="5"/>
                        <a:pt x="31" y="5"/>
                        <a:pt x="31" y="5"/>
                      </a:cubicBezTo>
                      <a:cubicBezTo>
                        <a:pt x="31" y="5"/>
                        <a:pt x="31" y="5"/>
                        <a:pt x="31" y="5"/>
                      </a:cubicBezTo>
                      <a:cubicBezTo>
                        <a:pt x="31" y="4"/>
                        <a:pt x="31" y="4"/>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2"/>
                        <a:pt x="30" y="2"/>
                      </a:cubicBezTo>
                      <a:cubicBezTo>
                        <a:pt x="29" y="2"/>
                        <a:pt x="29" y="2"/>
                        <a:pt x="29" y="2"/>
                      </a:cubicBezTo>
                      <a:cubicBezTo>
                        <a:pt x="29" y="2"/>
                        <a:pt x="29" y="2"/>
                        <a:pt x="29" y="2"/>
                      </a:cubicBezTo>
                      <a:cubicBezTo>
                        <a:pt x="29" y="2"/>
                        <a:pt x="29" y="1"/>
                        <a:pt x="29" y="1"/>
                      </a:cubicBezTo>
                      <a:cubicBezTo>
                        <a:pt x="29" y="1"/>
                        <a:pt x="29" y="1"/>
                        <a:pt x="28" y="1"/>
                      </a:cubicBezTo>
                      <a:cubicBezTo>
                        <a:pt x="28" y="1"/>
                        <a:pt x="28" y="1"/>
                        <a:pt x="28" y="1"/>
                      </a:cubicBezTo>
                      <a:cubicBezTo>
                        <a:pt x="28" y="1"/>
                        <a:pt x="28" y="1"/>
                        <a:pt x="28" y="2"/>
                      </a:cubicBezTo>
                      <a:cubicBezTo>
                        <a:pt x="28" y="2"/>
                        <a:pt x="28" y="2"/>
                        <a:pt x="28" y="2"/>
                      </a:cubicBezTo>
                      <a:cubicBezTo>
                        <a:pt x="28" y="2"/>
                        <a:pt x="27" y="2"/>
                        <a:pt x="27" y="2"/>
                      </a:cubicBezTo>
                      <a:cubicBezTo>
                        <a:pt x="27" y="2"/>
                        <a:pt x="27" y="2"/>
                        <a:pt x="27" y="2"/>
                      </a:cubicBezTo>
                      <a:cubicBezTo>
                        <a:pt x="27"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9" y="4"/>
                        <a:pt x="28" y="4"/>
                        <a:pt x="29" y="4"/>
                      </a:cubicBezTo>
                      <a:cubicBezTo>
                        <a:pt x="29" y="4"/>
                        <a:pt x="29" y="4"/>
                        <a:pt x="29" y="4"/>
                      </a:cubicBezTo>
                      <a:close/>
                      <a:moveTo>
                        <a:pt x="29" y="7"/>
                      </a:moveTo>
                      <a:cubicBezTo>
                        <a:pt x="29" y="7"/>
                        <a:pt x="29" y="7"/>
                        <a:pt x="29" y="7"/>
                      </a:cubicBezTo>
                      <a:cubicBezTo>
                        <a:pt x="29" y="7"/>
                        <a:pt x="29" y="8"/>
                        <a:pt x="29" y="8"/>
                      </a:cubicBezTo>
                      <a:cubicBezTo>
                        <a:pt x="30" y="8"/>
                        <a:pt x="30" y="8"/>
                        <a:pt x="30" y="8"/>
                      </a:cubicBezTo>
                      <a:cubicBezTo>
                        <a:pt x="30" y="8"/>
                        <a:pt x="30" y="8"/>
                        <a:pt x="30" y="8"/>
                      </a:cubicBezTo>
                      <a:cubicBezTo>
                        <a:pt x="30" y="8"/>
                        <a:pt x="31" y="8"/>
                        <a:pt x="31" y="7"/>
                      </a:cubicBezTo>
                      <a:cubicBezTo>
                        <a:pt x="31" y="7"/>
                        <a:pt x="31" y="7"/>
                        <a:pt x="31" y="7"/>
                      </a:cubicBezTo>
                      <a:cubicBezTo>
                        <a:pt x="31" y="7"/>
                        <a:pt x="31" y="7"/>
                        <a:pt x="31" y="7"/>
                      </a:cubicBezTo>
                      <a:cubicBezTo>
                        <a:pt x="31" y="7"/>
                        <a:pt x="31" y="7"/>
                        <a:pt x="31" y="7"/>
                      </a:cubicBezTo>
                      <a:cubicBezTo>
                        <a:pt x="31" y="7"/>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1" y="7"/>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0" y="6"/>
                      </a:cubicBezTo>
                      <a:cubicBezTo>
                        <a:pt x="30" y="6"/>
                        <a:pt x="30" y="6"/>
                        <a:pt x="30" y="6"/>
                      </a:cubicBezTo>
                      <a:cubicBezTo>
                        <a:pt x="30" y="7"/>
                        <a:pt x="30" y="7"/>
                        <a:pt x="30" y="7"/>
                      </a:cubicBezTo>
                      <a:cubicBezTo>
                        <a:pt x="30" y="7"/>
                        <a:pt x="29" y="7"/>
                        <a:pt x="29" y="7"/>
                      </a:cubicBezTo>
                      <a:cubicBezTo>
                        <a:pt x="29" y="7"/>
                        <a:pt x="29" y="7"/>
                        <a:pt x="29" y="7"/>
                      </a:cubicBezTo>
                      <a:cubicBezTo>
                        <a:pt x="29" y="7"/>
                        <a:pt x="29" y="7"/>
                        <a:pt x="29" y="7"/>
                      </a:cubicBezTo>
                      <a:cubicBezTo>
                        <a:pt x="29" y="7"/>
                        <a:pt x="29" y="7"/>
                        <a:pt x="29" y="7"/>
                      </a:cubicBezTo>
                      <a:cubicBezTo>
                        <a:pt x="29" y="7"/>
                        <a:pt x="29" y="7"/>
                        <a:pt x="29" y="7"/>
                      </a:cubicBezTo>
                      <a:close/>
                      <a:moveTo>
                        <a:pt x="30" y="8"/>
                      </a:moveTo>
                      <a:cubicBezTo>
                        <a:pt x="30" y="8"/>
                        <a:pt x="30" y="8"/>
                        <a:pt x="30" y="8"/>
                      </a:cubicBezTo>
                      <a:cubicBezTo>
                        <a:pt x="30" y="8"/>
                        <a:pt x="30" y="8"/>
                        <a:pt x="30" y="8"/>
                      </a:cubicBezTo>
                      <a:cubicBezTo>
                        <a:pt x="30" y="8"/>
                        <a:pt x="30" y="8"/>
                        <a:pt x="30" y="8"/>
                      </a:cubicBezTo>
                      <a:cubicBezTo>
                        <a:pt x="30" y="8"/>
                        <a:pt x="30" y="9"/>
                        <a:pt x="30" y="9"/>
                      </a:cubicBezTo>
                      <a:cubicBezTo>
                        <a:pt x="30" y="8"/>
                        <a:pt x="30" y="8"/>
                        <a:pt x="30" y="8"/>
                      </a:cubicBezTo>
                      <a:close/>
                      <a:moveTo>
                        <a:pt x="21" y="37"/>
                      </a:moveTo>
                      <a:cubicBezTo>
                        <a:pt x="21" y="37"/>
                        <a:pt x="21" y="37"/>
                        <a:pt x="21" y="37"/>
                      </a:cubicBezTo>
                      <a:cubicBezTo>
                        <a:pt x="21" y="37"/>
                        <a:pt x="21" y="36"/>
                        <a:pt x="21" y="36"/>
                      </a:cubicBezTo>
                      <a:cubicBezTo>
                        <a:pt x="21" y="36"/>
                        <a:pt x="21" y="36"/>
                        <a:pt x="21" y="36"/>
                      </a:cubicBezTo>
                      <a:cubicBezTo>
                        <a:pt x="21" y="35"/>
                        <a:pt x="22" y="35"/>
                        <a:pt x="22" y="35"/>
                      </a:cubicBezTo>
                      <a:cubicBezTo>
                        <a:pt x="22" y="35"/>
                        <a:pt x="22" y="35"/>
                        <a:pt x="22" y="35"/>
                      </a:cubicBezTo>
                      <a:cubicBezTo>
                        <a:pt x="22" y="35"/>
                        <a:pt x="22" y="35"/>
                        <a:pt x="22" y="35"/>
                      </a:cubicBezTo>
                      <a:cubicBezTo>
                        <a:pt x="22" y="34"/>
                        <a:pt x="22" y="34"/>
                        <a:pt x="22" y="34"/>
                      </a:cubicBezTo>
                      <a:cubicBezTo>
                        <a:pt x="22" y="34"/>
                        <a:pt x="22" y="34"/>
                        <a:pt x="22" y="34"/>
                      </a:cubicBezTo>
                      <a:cubicBezTo>
                        <a:pt x="22" y="34"/>
                        <a:pt x="22" y="33"/>
                        <a:pt x="22" y="33"/>
                      </a:cubicBezTo>
                      <a:cubicBezTo>
                        <a:pt x="22" y="33"/>
                        <a:pt x="23" y="33"/>
                        <a:pt x="23" y="33"/>
                      </a:cubicBezTo>
                      <a:cubicBezTo>
                        <a:pt x="22" y="33"/>
                        <a:pt x="22" y="33"/>
                        <a:pt x="22" y="33"/>
                      </a:cubicBezTo>
                      <a:cubicBezTo>
                        <a:pt x="22" y="33"/>
                        <a:pt x="22" y="33"/>
                        <a:pt x="22" y="33"/>
                      </a:cubicBezTo>
                      <a:cubicBezTo>
                        <a:pt x="22" y="33"/>
                        <a:pt x="23" y="33"/>
                        <a:pt x="23" y="33"/>
                      </a:cubicBezTo>
                      <a:cubicBezTo>
                        <a:pt x="23" y="33"/>
                        <a:pt x="23" y="33"/>
                        <a:pt x="23" y="33"/>
                      </a:cubicBezTo>
                      <a:cubicBezTo>
                        <a:pt x="23" y="33"/>
                        <a:pt x="23" y="33"/>
                        <a:pt x="23" y="33"/>
                      </a:cubicBezTo>
                      <a:cubicBezTo>
                        <a:pt x="23" y="33"/>
                        <a:pt x="24" y="33"/>
                        <a:pt x="24" y="33"/>
                      </a:cubicBezTo>
                      <a:cubicBezTo>
                        <a:pt x="24" y="33"/>
                        <a:pt x="24" y="33"/>
                        <a:pt x="24" y="33"/>
                      </a:cubicBezTo>
                      <a:cubicBezTo>
                        <a:pt x="24" y="32"/>
                        <a:pt x="24" y="32"/>
                        <a:pt x="24" y="32"/>
                      </a:cubicBezTo>
                      <a:cubicBezTo>
                        <a:pt x="24" y="32"/>
                        <a:pt x="24" y="32"/>
                        <a:pt x="24" y="32"/>
                      </a:cubicBezTo>
                      <a:cubicBezTo>
                        <a:pt x="24" y="32"/>
                        <a:pt x="24" y="32"/>
                        <a:pt x="24" y="32"/>
                      </a:cubicBezTo>
                      <a:cubicBezTo>
                        <a:pt x="25" y="32"/>
                        <a:pt x="25" y="33"/>
                        <a:pt x="25" y="33"/>
                      </a:cubicBezTo>
                      <a:cubicBezTo>
                        <a:pt x="25" y="33"/>
                        <a:pt x="25" y="33"/>
                        <a:pt x="25" y="33"/>
                      </a:cubicBezTo>
                      <a:cubicBezTo>
                        <a:pt x="25" y="33"/>
                        <a:pt x="25" y="32"/>
                        <a:pt x="25" y="32"/>
                      </a:cubicBezTo>
                      <a:cubicBezTo>
                        <a:pt x="25" y="32"/>
                        <a:pt x="25" y="32"/>
                        <a:pt x="24" y="31"/>
                      </a:cubicBezTo>
                      <a:cubicBezTo>
                        <a:pt x="24" y="31"/>
                        <a:pt x="24" y="30"/>
                        <a:pt x="24" y="30"/>
                      </a:cubicBezTo>
                      <a:cubicBezTo>
                        <a:pt x="24" y="30"/>
                        <a:pt x="24" y="30"/>
                        <a:pt x="24" y="30"/>
                      </a:cubicBezTo>
                      <a:cubicBezTo>
                        <a:pt x="24" y="30"/>
                        <a:pt x="25" y="30"/>
                        <a:pt x="25" y="30"/>
                      </a:cubicBezTo>
                      <a:cubicBezTo>
                        <a:pt x="25" y="30"/>
                        <a:pt x="25" y="30"/>
                        <a:pt x="25" y="30"/>
                      </a:cubicBezTo>
                      <a:cubicBezTo>
                        <a:pt x="25" y="30"/>
                        <a:pt x="25" y="30"/>
                        <a:pt x="25" y="30"/>
                      </a:cubicBezTo>
                      <a:cubicBezTo>
                        <a:pt x="25" y="31"/>
                        <a:pt x="26" y="30"/>
                        <a:pt x="26" y="30"/>
                      </a:cubicBezTo>
                      <a:cubicBezTo>
                        <a:pt x="26" y="30"/>
                        <a:pt x="26" y="30"/>
                        <a:pt x="25" y="30"/>
                      </a:cubicBezTo>
                      <a:cubicBezTo>
                        <a:pt x="25" y="30"/>
                        <a:pt x="25" y="30"/>
                        <a:pt x="26" y="30"/>
                      </a:cubicBezTo>
                      <a:cubicBezTo>
                        <a:pt x="26" y="29"/>
                        <a:pt x="26" y="29"/>
                        <a:pt x="26" y="29"/>
                      </a:cubicBezTo>
                      <a:cubicBezTo>
                        <a:pt x="26" y="29"/>
                        <a:pt x="26" y="29"/>
                        <a:pt x="26" y="29"/>
                      </a:cubicBezTo>
                      <a:cubicBezTo>
                        <a:pt x="26" y="29"/>
                        <a:pt x="26" y="30"/>
                        <a:pt x="27" y="30"/>
                      </a:cubicBezTo>
                      <a:cubicBezTo>
                        <a:pt x="27" y="30"/>
                        <a:pt x="27" y="30"/>
                        <a:pt x="27" y="30"/>
                      </a:cubicBezTo>
                      <a:cubicBezTo>
                        <a:pt x="27" y="30"/>
                        <a:pt x="28" y="30"/>
                        <a:pt x="28" y="30"/>
                      </a:cubicBezTo>
                      <a:cubicBezTo>
                        <a:pt x="28" y="30"/>
                        <a:pt x="28" y="30"/>
                        <a:pt x="28" y="30"/>
                      </a:cubicBezTo>
                      <a:cubicBezTo>
                        <a:pt x="28" y="31"/>
                        <a:pt x="28" y="31"/>
                        <a:pt x="28" y="31"/>
                      </a:cubicBezTo>
                      <a:cubicBezTo>
                        <a:pt x="28" y="31"/>
                        <a:pt x="27" y="31"/>
                        <a:pt x="27" y="31"/>
                      </a:cubicBezTo>
                      <a:cubicBezTo>
                        <a:pt x="27" y="31"/>
                        <a:pt x="27" y="31"/>
                        <a:pt x="27" y="30"/>
                      </a:cubicBezTo>
                      <a:cubicBezTo>
                        <a:pt x="27" y="30"/>
                        <a:pt x="26" y="31"/>
                        <a:pt x="26" y="31"/>
                      </a:cubicBezTo>
                      <a:cubicBezTo>
                        <a:pt x="26" y="31"/>
                        <a:pt x="26" y="31"/>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3"/>
                        <a:pt x="27" y="33"/>
                        <a:pt x="27" y="33"/>
                      </a:cubicBezTo>
                      <a:cubicBezTo>
                        <a:pt x="27" y="33"/>
                        <a:pt x="28" y="33"/>
                        <a:pt x="28" y="32"/>
                      </a:cubicBezTo>
                      <a:cubicBezTo>
                        <a:pt x="28" y="32"/>
                        <a:pt x="28" y="33"/>
                        <a:pt x="29" y="33"/>
                      </a:cubicBezTo>
                      <a:cubicBezTo>
                        <a:pt x="29" y="33"/>
                        <a:pt x="29" y="33"/>
                        <a:pt x="29" y="33"/>
                      </a:cubicBezTo>
                      <a:cubicBezTo>
                        <a:pt x="29" y="33"/>
                        <a:pt x="29" y="32"/>
                        <a:pt x="29" y="32"/>
                      </a:cubicBezTo>
                      <a:cubicBezTo>
                        <a:pt x="29" y="32"/>
                        <a:pt x="29" y="32"/>
                        <a:pt x="29" y="32"/>
                      </a:cubicBezTo>
                      <a:cubicBezTo>
                        <a:pt x="28" y="31"/>
                        <a:pt x="29" y="31"/>
                        <a:pt x="29" y="31"/>
                      </a:cubicBezTo>
                      <a:cubicBezTo>
                        <a:pt x="29" y="30"/>
                        <a:pt x="29" y="30"/>
                        <a:pt x="29" y="30"/>
                      </a:cubicBezTo>
                      <a:cubicBezTo>
                        <a:pt x="29" y="30"/>
                        <a:pt x="29" y="30"/>
                        <a:pt x="28" y="30"/>
                      </a:cubicBezTo>
                      <a:cubicBezTo>
                        <a:pt x="28" y="30"/>
                        <a:pt x="28" y="29"/>
                        <a:pt x="28" y="29"/>
                      </a:cubicBezTo>
                      <a:cubicBezTo>
                        <a:pt x="28" y="29"/>
                        <a:pt x="28" y="29"/>
                        <a:pt x="28" y="29"/>
                      </a:cubicBezTo>
                      <a:cubicBezTo>
                        <a:pt x="28" y="30"/>
                        <a:pt x="28" y="30"/>
                        <a:pt x="28" y="30"/>
                      </a:cubicBezTo>
                      <a:cubicBezTo>
                        <a:pt x="28" y="30"/>
                        <a:pt x="28" y="29"/>
                        <a:pt x="28" y="29"/>
                      </a:cubicBezTo>
                      <a:cubicBezTo>
                        <a:pt x="28" y="29"/>
                        <a:pt x="28" y="29"/>
                        <a:pt x="28" y="29"/>
                      </a:cubicBezTo>
                      <a:cubicBezTo>
                        <a:pt x="28" y="29"/>
                        <a:pt x="28" y="28"/>
                        <a:pt x="28" y="28"/>
                      </a:cubicBezTo>
                      <a:cubicBezTo>
                        <a:pt x="28" y="28"/>
                        <a:pt x="28" y="27"/>
                        <a:pt x="28" y="27"/>
                      </a:cubicBezTo>
                      <a:cubicBezTo>
                        <a:pt x="28" y="27"/>
                        <a:pt x="28" y="27"/>
                        <a:pt x="28" y="27"/>
                      </a:cubicBezTo>
                      <a:cubicBezTo>
                        <a:pt x="28" y="27"/>
                        <a:pt x="28" y="27"/>
                        <a:pt x="28" y="26"/>
                      </a:cubicBezTo>
                      <a:cubicBezTo>
                        <a:pt x="28" y="26"/>
                        <a:pt x="28" y="26"/>
                        <a:pt x="28" y="26"/>
                      </a:cubicBezTo>
                      <a:cubicBezTo>
                        <a:pt x="29" y="26"/>
                        <a:pt x="29" y="26"/>
                        <a:pt x="29" y="26"/>
                      </a:cubicBezTo>
                      <a:cubicBezTo>
                        <a:pt x="29" y="26"/>
                        <a:pt x="29" y="26"/>
                        <a:pt x="29" y="26"/>
                      </a:cubicBezTo>
                      <a:cubicBezTo>
                        <a:pt x="29" y="25"/>
                        <a:pt x="29" y="24"/>
                        <a:pt x="29" y="24"/>
                      </a:cubicBezTo>
                      <a:cubicBezTo>
                        <a:pt x="29" y="23"/>
                        <a:pt x="29" y="23"/>
                        <a:pt x="29" y="23"/>
                      </a:cubicBezTo>
                      <a:cubicBezTo>
                        <a:pt x="29" y="23"/>
                        <a:pt x="29" y="23"/>
                        <a:pt x="29" y="23"/>
                      </a:cubicBezTo>
                      <a:cubicBezTo>
                        <a:pt x="29" y="22"/>
                        <a:pt x="29" y="22"/>
                        <a:pt x="30" y="22"/>
                      </a:cubicBezTo>
                      <a:cubicBezTo>
                        <a:pt x="30" y="22"/>
                        <a:pt x="30" y="22"/>
                        <a:pt x="31" y="23"/>
                      </a:cubicBezTo>
                      <a:cubicBezTo>
                        <a:pt x="31" y="23"/>
                        <a:pt x="31" y="23"/>
                        <a:pt x="31" y="23"/>
                      </a:cubicBezTo>
                      <a:cubicBezTo>
                        <a:pt x="31" y="23"/>
                        <a:pt x="31" y="23"/>
                        <a:pt x="31" y="23"/>
                      </a:cubicBezTo>
                      <a:cubicBezTo>
                        <a:pt x="31" y="23"/>
                        <a:pt x="31" y="23"/>
                        <a:pt x="31" y="24"/>
                      </a:cubicBezTo>
                      <a:cubicBezTo>
                        <a:pt x="31" y="24"/>
                        <a:pt x="31" y="24"/>
                        <a:pt x="31" y="24"/>
                      </a:cubicBezTo>
                      <a:cubicBezTo>
                        <a:pt x="31" y="24"/>
                        <a:pt x="31" y="24"/>
                        <a:pt x="31" y="24"/>
                      </a:cubicBezTo>
                      <a:cubicBezTo>
                        <a:pt x="31" y="23"/>
                        <a:pt x="31" y="23"/>
                        <a:pt x="31" y="23"/>
                      </a:cubicBezTo>
                      <a:cubicBezTo>
                        <a:pt x="31" y="23"/>
                        <a:pt x="31" y="23"/>
                        <a:pt x="31" y="22"/>
                      </a:cubicBezTo>
                      <a:cubicBezTo>
                        <a:pt x="31" y="22"/>
                        <a:pt x="31" y="22"/>
                        <a:pt x="31" y="22"/>
                      </a:cubicBezTo>
                      <a:cubicBezTo>
                        <a:pt x="31" y="22"/>
                        <a:pt x="31" y="22"/>
                        <a:pt x="31" y="21"/>
                      </a:cubicBezTo>
                      <a:cubicBezTo>
                        <a:pt x="31" y="21"/>
                        <a:pt x="31" y="20"/>
                        <a:pt x="31" y="20"/>
                      </a:cubicBezTo>
                      <a:cubicBezTo>
                        <a:pt x="31" y="20"/>
                        <a:pt x="31" y="20"/>
                        <a:pt x="31" y="20"/>
                      </a:cubicBezTo>
                      <a:cubicBezTo>
                        <a:pt x="31" y="20"/>
                        <a:pt x="31" y="19"/>
                        <a:pt x="31" y="19"/>
                      </a:cubicBezTo>
                      <a:cubicBezTo>
                        <a:pt x="31" y="19"/>
                        <a:pt x="31" y="18"/>
                        <a:pt x="31" y="17"/>
                      </a:cubicBezTo>
                      <a:cubicBezTo>
                        <a:pt x="31" y="17"/>
                        <a:pt x="31" y="17"/>
                        <a:pt x="31" y="17"/>
                      </a:cubicBezTo>
                      <a:cubicBezTo>
                        <a:pt x="31" y="17"/>
                        <a:pt x="30" y="17"/>
                        <a:pt x="30" y="17"/>
                      </a:cubicBezTo>
                      <a:cubicBezTo>
                        <a:pt x="31" y="17"/>
                        <a:pt x="31" y="16"/>
                        <a:pt x="31" y="16"/>
                      </a:cubicBezTo>
                      <a:cubicBezTo>
                        <a:pt x="31" y="16"/>
                        <a:pt x="31" y="16"/>
                        <a:pt x="31" y="16"/>
                      </a:cubicBezTo>
                      <a:cubicBezTo>
                        <a:pt x="31" y="16"/>
                        <a:pt x="31" y="15"/>
                        <a:pt x="31" y="15"/>
                      </a:cubicBezTo>
                      <a:cubicBezTo>
                        <a:pt x="31" y="15"/>
                        <a:pt x="31" y="15"/>
                        <a:pt x="31" y="15"/>
                      </a:cubicBezTo>
                      <a:cubicBezTo>
                        <a:pt x="31" y="15"/>
                        <a:pt x="31" y="15"/>
                        <a:pt x="31" y="15"/>
                      </a:cubicBezTo>
                      <a:cubicBezTo>
                        <a:pt x="31" y="14"/>
                        <a:pt x="31" y="14"/>
                        <a:pt x="31" y="14"/>
                      </a:cubicBezTo>
                      <a:cubicBezTo>
                        <a:pt x="31" y="14"/>
                        <a:pt x="31" y="13"/>
                        <a:pt x="31" y="13"/>
                      </a:cubicBezTo>
                      <a:cubicBezTo>
                        <a:pt x="31" y="13"/>
                        <a:pt x="31" y="13"/>
                        <a:pt x="31" y="12"/>
                      </a:cubicBezTo>
                      <a:cubicBezTo>
                        <a:pt x="31" y="12"/>
                        <a:pt x="31" y="12"/>
                        <a:pt x="31" y="12"/>
                      </a:cubicBezTo>
                      <a:cubicBezTo>
                        <a:pt x="31" y="12"/>
                        <a:pt x="31" y="12"/>
                        <a:pt x="31" y="12"/>
                      </a:cubicBezTo>
                      <a:cubicBezTo>
                        <a:pt x="31" y="12"/>
                        <a:pt x="31" y="12"/>
                        <a:pt x="31" y="12"/>
                      </a:cubicBezTo>
                      <a:cubicBezTo>
                        <a:pt x="31" y="12"/>
                        <a:pt x="31" y="11"/>
                        <a:pt x="30" y="11"/>
                      </a:cubicBezTo>
                      <a:cubicBezTo>
                        <a:pt x="30" y="11"/>
                        <a:pt x="30" y="11"/>
                        <a:pt x="30" y="11"/>
                      </a:cubicBezTo>
                      <a:cubicBezTo>
                        <a:pt x="30" y="11"/>
                        <a:pt x="30" y="11"/>
                        <a:pt x="29" y="10"/>
                      </a:cubicBezTo>
                      <a:cubicBezTo>
                        <a:pt x="29" y="10"/>
                        <a:pt x="29" y="10"/>
                        <a:pt x="29" y="10"/>
                      </a:cubicBezTo>
                      <a:cubicBezTo>
                        <a:pt x="29" y="10"/>
                        <a:pt x="29" y="10"/>
                        <a:pt x="28" y="10"/>
                      </a:cubicBezTo>
                      <a:cubicBezTo>
                        <a:pt x="28" y="11"/>
                        <a:pt x="28" y="11"/>
                        <a:pt x="28" y="11"/>
                      </a:cubicBezTo>
                      <a:cubicBezTo>
                        <a:pt x="28" y="11"/>
                        <a:pt x="28" y="11"/>
                        <a:pt x="28" y="11"/>
                      </a:cubicBezTo>
                      <a:cubicBezTo>
                        <a:pt x="27" y="11"/>
                        <a:pt x="27" y="11"/>
                        <a:pt x="27" y="11"/>
                      </a:cubicBezTo>
                      <a:cubicBezTo>
                        <a:pt x="27" y="11"/>
                        <a:pt x="27" y="11"/>
                        <a:pt x="26" y="11"/>
                      </a:cubicBezTo>
                      <a:cubicBezTo>
                        <a:pt x="26" y="11"/>
                        <a:pt x="26" y="11"/>
                        <a:pt x="26" y="11"/>
                      </a:cubicBezTo>
                      <a:cubicBezTo>
                        <a:pt x="26" y="12"/>
                        <a:pt x="26" y="12"/>
                        <a:pt x="26" y="12"/>
                      </a:cubicBezTo>
                      <a:cubicBezTo>
                        <a:pt x="25" y="12"/>
                        <a:pt x="25" y="12"/>
                        <a:pt x="25" y="12"/>
                      </a:cubicBezTo>
                      <a:cubicBezTo>
                        <a:pt x="25" y="12"/>
                        <a:pt x="25" y="12"/>
                        <a:pt x="24" y="12"/>
                      </a:cubicBezTo>
                      <a:cubicBezTo>
                        <a:pt x="24" y="12"/>
                        <a:pt x="24" y="12"/>
                        <a:pt x="24" y="12"/>
                      </a:cubicBezTo>
                      <a:cubicBezTo>
                        <a:pt x="24" y="12"/>
                        <a:pt x="24" y="12"/>
                        <a:pt x="24" y="12"/>
                      </a:cubicBezTo>
                      <a:cubicBezTo>
                        <a:pt x="24" y="12"/>
                        <a:pt x="23" y="12"/>
                        <a:pt x="23" y="12"/>
                      </a:cubicBezTo>
                      <a:cubicBezTo>
                        <a:pt x="23" y="12"/>
                        <a:pt x="22" y="12"/>
                        <a:pt x="22" y="12"/>
                      </a:cubicBezTo>
                      <a:cubicBezTo>
                        <a:pt x="22" y="12"/>
                        <a:pt x="22" y="12"/>
                        <a:pt x="22" y="13"/>
                      </a:cubicBezTo>
                      <a:cubicBezTo>
                        <a:pt x="22" y="13"/>
                        <a:pt x="21" y="13"/>
                        <a:pt x="21" y="13"/>
                      </a:cubicBezTo>
                      <a:cubicBezTo>
                        <a:pt x="21" y="13"/>
                        <a:pt x="20" y="13"/>
                        <a:pt x="19" y="13"/>
                      </a:cubicBezTo>
                      <a:cubicBezTo>
                        <a:pt x="19" y="14"/>
                        <a:pt x="18" y="14"/>
                        <a:pt x="18" y="14"/>
                      </a:cubicBezTo>
                      <a:cubicBezTo>
                        <a:pt x="17" y="14"/>
                        <a:pt x="16" y="13"/>
                        <a:pt x="15" y="13"/>
                      </a:cubicBezTo>
                      <a:cubicBezTo>
                        <a:pt x="14" y="13"/>
                        <a:pt x="14" y="12"/>
                        <a:pt x="14" y="12"/>
                      </a:cubicBezTo>
                      <a:cubicBezTo>
                        <a:pt x="13" y="12"/>
                        <a:pt x="12" y="11"/>
                        <a:pt x="11" y="11"/>
                      </a:cubicBezTo>
                      <a:cubicBezTo>
                        <a:pt x="11" y="11"/>
                        <a:pt x="10" y="11"/>
                        <a:pt x="10" y="11"/>
                      </a:cubicBezTo>
                      <a:cubicBezTo>
                        <a:pt x="9" y="10"/>
                        <a:pt x="9" y="10"/>
                        <a:pt x="8" y="10"/>
                      </a:cubicBezTo>
                      <a:cubicBezTo>
                        <a:pt x="8" y="10"/>
                        <a:pt x="8" y="10"/>
                        <a:pt x="8" y="10"/>
                      </a:cubicBezTo>
                      <a:cubicBezTo>
                        <a:pt x="8" y="10"/>
                        <a:pt x="8" y="10"/>
                        <a:pt x="8" y="10"/>
                      </a:cubicBezTo>
                      <a:cubicBezTo>
                        <a:pt x="8" y="9"/>
                        <a:pt x="8" y="9"/>
                        <a:pt x="8" y="9"/>
                      </a:cubicBezTo>
                      <a:cubicBezTo>
                        <a:pt x="8" y="9"/>
                        <a:pt x="8" y="9"/>
                        <a:pt x="8" y="10"/>
                      </a:cubicBezTo>
                      <a:cubicBezTo>
                        <a:pt x="8" y="10"/>
                        <a:pt x="7" y="10"/>
                        <a:pt x="7" y="10"/>
                      </a:cubicBezTo>
                      <a:cubicBezTo>
                        <a:pt x="7" y="10"/>
                        <a:pt x="7" y="10"/>
                        <a:pt x="7" y="9"/>
                      </a:cubicBezTo>
                      <a:cubicBezTo>
                        <a:pt x="6" y="9"/>
                        <a:pt x="6" y="10"/>
                        <a:pt x="6" y="10"/>
                      </a:cubicBezTo>
                      <a:cubicBezTo>
                        <a:pt x="6" y="11"/>
                        <a:pt x="6" y="11"/>
                        <a:pt x="6" y="12"/>
                      </a:cubicBezTo>
                      <a:cubicBezTo>
                        <a:pt x="6" y="12"/>
                        <a:pt x="6" y="12"/>
                        <a:pt x="6" y="12"/>
                      </a:cubicBezTo>
                      <a:cubicBezTo>
                        <a:pt x="6" y="13"/>
                        <a:pt x="6" y="13"/>
                        <a:pt x="6" y="13"/>
                      </a:cubicBezTo>
                      <a:cubicBezTo>
                        <a:pt x="6" y="13"/>
                        <a:pt x="6" y="14"/>
                        <a:pt x="6" y="15"/>
                      </a:cubicBezTo>
                      <a:cubicBezTo>
                        <a:pt x="7" y="15"/>
                        <a:pt x="7" y="15"/>
                        <a:pt x="7" y="16"/>
                      </a:cubicBezTo>
                      <a:cubicBezTo>
                        <a:pt x="7" y="16"/>
                        <a:pt x="7" y="16"/>
                        <a:pt x="7" y="16"/>
                      </a:cubicBezTo>
                      <a:cubicBezTo>
                        <a:pt x="7" y="17"/>
                        <a:pt x="7" y="17"/>
                        <a:pt x="7" y="17"/>
                      </a:cubicBezTo>
                      <a:cubicBezTo>
                        <a:pt x="8" y="17"/>
                        <a:pt x="8" y="18"/>
                        <a:pt x="8" y="18"/>
                      </a:cubicBezTo>
                      <a:cubicBezTo>
                        <a:pt x="8" y="18"/>
                        <a:pt x="8" y="19"/>
                        <a:pt x="8" y="19"/>
                      </a:cubicBezTo>
                      <a:cubicBezTo>
                        <a:pt x="8" y="19"/>
                        <a:pt x="8" y="19"/>
                        <a:pt x="8" y="19"/>
                      </a:cubicBezTo>
                      <a:cubicBezTo>
                        <a:pt x="8" y="19"/>
                        <a:pt x="8" y="19"/>
                        <a:pt x="8" y="19"/>
                      </a:cubicBezTo>
                      <a:cubicBezTo>
                        <a:pt x="9" y="20"/>
                        <a:pt x="9" y="20"/>
                        <a:pt x="9" y="20"/>
                      </a:cubicBezTo>
                      <a:cubicBezTo>
                        <a:pt x="9" y="20"/>
                        <a:pt x="9" y="20"/>
                        <a:pt x="9" y="21"/>
                      </a:cubicBezTo>
                      <a:cubicBezTo>
                        <a:pt x="10" y="21"/>
                        <a:pt x="10" y="21"/>
                        <a:pt x="10" y="22"/>
                      </a:cubicBezTo>
                      <a:cubicBezTo>
                        <a:pt x="10" y="22"/>
                        <a:pt x="10" y="23"/>
                        <a:pt x="10" y="23"/>
                      </a:cubicBezTo>
                      <a:cubicBezTo>
                        <a:pt x="10" y="23"/>
                        <a:pt x="10" y="23"/>
                        <a:pt x="10" y="24"/>
                      </a:cubicBezTo>
                      <a:cubicBezTo>
                        <a:pt x="10" y="24"/>
                        <a:pt x="10" y="24"/>
                        <a:pt x="10" y="23"/>
                      </a:cubicBezTo>
                      <a:cubicBezTo>
                        <a:pt x="10" y="23"/>
                        <a:pt x="11" y="23"/>
                        <a:pt x="11" y="23"/>
                      </a:cubicBezTo>
                      <a:cubicBezTo>
                        <a:pt x="11" y="23"/>
                        <a:pt x="11" y="23"/>
                        <a:pt x="11" y="23"/>
                      </a:cubicBezTo>
                      <a:cubicBezTo>
                        <a:pt x="11" y="24"/>
                        <a:pt x="11" y="24"/>
                        <a:pt x="12" y="25"/>
                      </a:cubicBezTo>
                      <a:cubicBezTo>
                        <a:pt x="12" y="25"/>
                        <a:pt x="12" y="25"/>
                        <a:pt x="12" y="25"/>
                      </a:cubicBezTo>
                      <a:cubicBezTo>
                        <a:pt x="12" y="25"/>
                        <a:pt x="12" y="25"/>
                        <a:pt x="12" y="25"/>
                      </a:cubicBezTo>
                      <a:cubicBezTo>
                        <a:pt x="11" y="25"/>
                        <a:pt x="11" y="25"/>
                        <a:pt x="11" y="25"/>
                      </a:cubicBezTo>
                      <a:cubicBezTo>
                        <a:pt x="11" y="24"/>
                        <a:pt x="10" y="24"/>
                        <a:pt x="10" y="24"/>
                      </a:cubicBezTo>
                      <a:cubicBezTo>
                        <a:pt x="10" y="25"/>
                        <a:pt x="10" y="25"/>
                        <a:pt x="10" y="26"/>
                      </a:cubicBezTo>
                      <a:cubicBezTo>
                        <a:pt x="10" y="26"/>
                        <a:pt x="10" y="26"/>
                        <a:pt x="10" y="27"/>
                      </a:cubicBezTo>
                      <a:cubicBezTo>
                        <a:pt x="10" y="27"/>
                        <a:pt x="10" y="27"/>
                        <a:pt x="10" y="27"/>
                      </a:cubicBezTo>
                      <a:cubicBezTo>
                        <a:pt x="10" y="27"/>
                        <a:pt x="10" y="27"/>
                        <a:pt x="11" y="27"/>
                      </a:cubicBezTo>
                      <a:cubicBezTo>
                        <a:pt x="11" y="27"/>
                        <a:pt x="11" y="27"/>
                        <a:pt x="11" y="28"/>
                      </a:cubicBezTo>
                      <a:cubicBezTo>
                        <a:pt x="11" y="28"/>
                        <a:pt x="11" y="28"/>
                        <a:pt x="11" y="28"/>
                      </a:cubicBezTo>
                      <a:cubicBezTo>
                        <a:pt x="11" y="28"/>
                        <a:pt x="11" y="29"/>
                        <a:pt x="11" y="29"/>
                      </a:cubicBezTo>
                      <a:cubicBezTo>
                        <a:pt x="11" y="29"/>
                        <a:pt x="12" y="29"/>
                        <a:pt x="12" y="30"/>
                      </a:cubicBezTo>
                      <a:cubicBezTo>
                        <a:pt x="12" y="30"/>
                        <a:pt x="12" y="30"/>
                        <a:pt x="12" y="30"/>
                      </a:cubicBezTo>
                      <a:cubicBezTo>
                        <a:pt x="12" y="30"/>
                        <a:pt x="12" y="30"/>
                        <a:pt x="12" y="30"/>
                      </a:cubicBezTo>
                      <a:cubicBezTo>
                        <a:pt x="13" y="31"/>
                        <a:pt x="13" y="31"/>
                        <a:pt x="13" y="31"/>
                      </a:cubicBezTo>
                      <a:cubicBezTo>
                        <a:pt x="13" y="31"/>
                        <a:pt x="13" y="32"/>
                        <a:pt x="13" y="32"/>
                      </a:cubicBezTo>
                      <a:cubicBezTo>
                        <a:pt x="13" y="32"/>
                        <a:pt x="14" y="33"/>
                        <a:pt x="14" y="33"/>
                      </a:cubicBezTo>
                      <a:cubicBezTo>
                        <a:pt x="14" y="33"/>
                        <a:pt x="14" y="34"/>
                        <a:pt x="14" y="33"/>
                      </a:cubicBezTo>
                      <a:cubicBezTo>
                        <a:pt x="15" y="33"/>
                        <a:pt x="15" y="33"/>
                        <a:pt x="15" y="33"/>
                      </a:cubicBezTo>
                      <a:cubicBezTo>
                        <a:pt x="15" y="33"/>
                        <a:pt x="15" y="33"/>
                        <a:pt x="15" y="33"/>
                      </a:cubicBezTo>
                      <a:cubicBezTo>
                        <a:pt x="15" y="33"/>
                        <a:pt x="15" y="33"/>
                        <a:pt x="15" y="33"/>
                      </a:cubicBezTo>
                      <a:cubicBezTo>
                        <a:pt x="15" y="34"/>
                        <a:pt x="15" y="34"/>
                        <a:pt x="15" y="34"/>
                      </a:cubicBezTo>
                      <a:cubicBezTo>
                        <a:pt x="15" y="34"/>
                        <a:pt x="15" y="34"/>
                        <a:pt x="15" y="34"/>
                      </a:cubicBezTo>
                      <a:cubicBezTo>
                        <a:pt x="15" y="34"/>
                        <a:pt x="15" y="35"/>
                        <a:pt x="15" y="35"/>
                      </a:cubicBezTo>
                      <a:cubicBezTo>
                        <a:pt x="15" y="35"/>
                        <a:pt x="15" y="35"/>
                        <a:pt x="15" y="35"/>
                      </a:cubicBezTo>
                      <a:cubicBezTo>
                        <a:pt x="15" y="35"/>
                        <a:pt x="16" y="36"/>
                        <a:pt x="16" y="36"/>
                      </a:cubicBezTo>
                      <a:cubicBezTo>
                        <a:pt x="16" y="36"/>
                        <a:pt x="16" y="35"/>
                        <a:pt x="16" y="35"/>
                      </a:cubicBezTo>
                      <a:cubicBezTo>
                        <a:pt x="16" y="35"/>
                        <a:pt x="17" y="35"/>
                        <a:pt x="17" y="36"/>
                      </a:cubicBezTo>
                      <a:cubicBezTo>
                        <a:pt x="18" y="36"/>
                        <a:pt x="18" y="35"/>
                        <a:pt x="19" y="36"/>
                      </a:cubicBezTo>
                      <a:cubicBezTo>
                        <a:pt x="19" y="36"/>
                        <a:pt x="19" y="36"/>
                        <a:pt x="19" y="36"/>
                      </a:cubicBezTo>
                      <a:cubicBezTo>
                        <a:pt x="19" y="36"/>
                        <a:pt x="20" y="36"/>
                        <a:pt x="20" y="37"/>
                      </a:cubicBezTo>
                      <a:cubicBezTo>
                        <a:pt x="20" y="37"/>
                        <a:pt x="21" y="37"/>
                        <a:pt x="21" y="37"/>
                      </a:cubicBezTo>
                      <a:close/>
                      <a:moveTo>
                        <a:pt x="29" y="28"/>
                      </a:moveTo>
                      <a:cubicBezTo>
                        <a:pt x="29" y="28"/>
                        <a:pt x="29" y="28"/>
                        <a:pt x="29" y="28"/>
                      </a:cubicBezTo>
                      <a:cubicBezTo>
                        <a:pt x="29" y="28"/>
                        <a:pt x="29" y="28"/>
                        <a:pt x="29" y="28"/>
                      </a:cubicBezTo>
                      <a:cubicBezTo>
                        <a:pt x="30" y="28"/>
                        <a:pt x="30" y="28"/>
                        <a:pt x="30" y="28"/>
                      </a:cubicBezTo>
                      <a:cubicBezTo>
                        <a:pt x="30" y="28"/>
                        <a:pt x="30" y="28"/>
                        <a:pt x="30" y="28"/>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8"/>
                      </a:cubicBezTo>
                      <a:close/>
                      <a:moveTo>
                        <a:pt x="31" y="24"/>
                      </a:move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5"/>
                      </a:cubicBezTo>
                      <a:cubicBezTo>
                        <a:pt x="31" y="25"/>
                        <a:pt x="31" y="25"/>
                        <a:pt x="31" y="25"/>
                      </a:cubicBezTo>
                      <a:cubicBezTo>
                        <a:pt x="31" y="25"/>
                        <a:pt x="31" y="25"/>
                        <a:pt x="31" y="25"/>
                      </a:cubicBezTo>
                      <a:cubicBezTo>
                        <a:pt x="31" y="25"/>
                        <a:pt x="31" y="25"/>
                        <a:pt x="31" y="24"/>
                      </a:cubicBezTo>
                      <a:cubicBezTo>
                        <a:pt x="31" y="24"/>
                        <a:pt x="31" y="24"/>
                        <a:pt x="31" y="24"/>
                      </a:cubicBezTo>
                      <a:cubicBezTo>
                        <a:pt x="31" y="24"/>
                        <a:pt x="31" y="24"/>
                        <a:pt x="31" y="24"/>
                      </a:cubicBezTo>
                      <a:cubicBezTo>
                        <a:pt x="31" y="24"/>
                        <a:pt x="31" y="24"/>
                        <a:pt x="31" y="24"/>
                      </a:cubicBezTo>
                      <a:close/>
                      <a:moveTo>
                        <a:pt x="24" y="35"/>
                      </a:move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4"/>
                      </a:cubicBezTo>
                      <a:cubicBezTo>
                        <a:pt x="24" y="34"/>
                        <a:pt x="24" y="34"/>
                        <a:pt x="24" y="34"/>
                      </a:cubicBezTo>
                      <a:cubicBezTo>
                        <a:pt x="24" y="34"/>
                        <a:pt x="24" y="34"/>
                        <a:pt x="24" y="34"/>
                      </a:cubicBezTo>
                      <a:cubicBezTo>
                        <a:pt x="24" y="34"/>
                        <a:pt x="24" y="34"/>
                        <a:pt x="24" y="34"/>
                      </a:cubicBezTo>
                      <a:cubicBezTo>
                        <a:pt x="24" y="34"/>
                        <a:pt x="24" y="33"/>
                        <a:pt x="24" y="33"/>
                      </a:cubicBezTo>
                      <a:cubicBezTo>
                        <a:pt x="24" y="33"/>
                        <a:pt x="24" y="33"/>
                        <a:pt x="24" y="33"/>
                      </a:cubicBezTo>
                      <a:cubicBezTo>
                        <a:pt x="24" y="33"/>
                        <a:pt x="24" y="33"/>
                        <a:pt x="24" y="33"/>
                      </a:cubicBezTo>
                      <a:cubicBezTo>
                        <a:pt x="24" y="34"/>
                        <a:pt x="24" y="34"/>
                        <a:pt x="24" y="34"/>
                      </a:cubicBezTo>
                      <a:cubicBezTo>
                        <a:pt x="24" y="34"/>
                        <a:pt x="24" y="34"/>
                        <a:pt x="24" y="34"/>
                      </a:cubicBezTo>
                      <a:cubicBezTo>
                        <a:pt x="24" y="34"/>
                        <a:pt x="24" y="34"/>
                        <a:pt x="24" y="34"/>
                      </a:cubicBezTo>
                      <a:cubicBezTo>
                        <a:pt x="24" y="34"/>
                        <a:pt x="23" y="34"/>
                        <a:pt x="23" y="34"/>
                      </a:cubicBezTo>
                      <a:cubicBezTo>
                        <a:pt x="23" y="34"/>
                        <a:pt x="23" y="34"/>
                        <a:pt x="23" y="34"/>
                      </a:cubicBezTo>
                      <a:cubicBezTo>
                        <a:pt x="23" y="35"/>
                        <a:pt x="23" y="35"/>
                        <a:pt x="23" y="35"/>
                      </a:cubicBezTo>
                      <a:cubicBezTo>
                        <a:pt x="23" y="35"/>
                        <a:pt x="24" y="35"/>
                        <a:pt x="24" y="35"/>
                      </a:cubicBezTo>
                      <a:cubicBezTo>
                        <a:pt x="24" y="35"/>
                        <a:pt x="24" y="35"/>
                        <a:pt x="24" y="35"/>
                      </a:cubicBezTo>
                      <a:cubicBezTo>
                        <a:pt x="24" y="35"/>
                        <a:pt x="24" y="35"/>
                        <a:pt x="24" y="35"/>
                      </a:cubicBezTo>
                      <a:cubicBezTo>
                        <a:pt x="24" y="35"/>
                        <a:pt x="24" y="35"/>
                        <a:pt x="24" y="35"/>
                      </a:cubicBezTo>
                      <a:close/>
                      <a:moveTo>
                        <a:pt x="7" y="8"/>
                      </a:moveTo>
                      <a:cubicBezTo>
                        <a:pt x="7" y="8"/>
                        <a:pt x="7" y="9"/>
                        <a:pt x="7" y="9"/>
                      </a:cubicBezTo>
                      <a:cubicBezTo>
                        <a:pt x="7" y="9"/>
                        <a:pt x="7" y="9"/>
                        <a:pt x="7" y="9"/>
                      </a:cubicBezTo>
                      <a:cubicBezTo>
                        <a:pt x="7" y="9"/>
                        <a:pt x="7" y="8"/>
                        <a:pt x="7" y="8"/>
                      </a:cubicBezTo>
                      <a:cubicBezTo>
                        <a:pt x="7" y="8"/>
                        <a:pt x="7" y="8"/>
                        <a:pt x="7" y="8"/>
                      </a:cubicBezTo>
                      <a:cubicBezTo>
                        <a:pt x="7" y="8"/>
                        <a:pt x="7" y="8"/>
                        <a:pt x="7" y="8"/>
                      </a:cubicBezTo>
                      <a:cubicBezTo>
                        <a:pt x="7" y="8"/>
                        <a:pt x="7" y="8"/>
                        <a:pt x="7" y="8"/>
                      </a:cubicBezTo>
                      <a:close/>
                      <a:moveTo>
                        <a:pt x="8" y="7"/>
                      </a:move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741">
                  <a:extLst>
                    <a:ext uri="{FF2B5EF4-FFF2-40B4-BE49-F238E27FC236}">
                      <a16:creationId xmlns:a16="http://schemas.microsoft.com/office/drawing/2014/main" id="{ABF291B8-7A50-4C4E-A080-1D777E395BC4}"/>
                    </a:ext>
                  </a:extLst>
                </p:cNvPr>
                <p:cNvSpPr>
                  <a:spLocks noEditPoints="1"/>
                </p:cNvSpPr>
                <p:nvPr/>
              </p:nvSpPr>
              <p:spPr bwMode="auto">
                <a:xfrm>
                  <a:off x="9009063" y="5662613"/>
                  <a:ext cx="341312" cy="404813"/>
                </a:xfrm>
                <a:custGeom>
                  <a:avLst/>
                  <a:gdLst>
                    <a:gd name="T0" fmla="*/ 53 w 82"/>
                    <a:gd name="T1" fmla="*/ 80 h 97"/>
                    <a:gd name="T2" fmla="*/ 52 w 82"/>
                    <a:gd name="T3" fmla="*/ 78 h 97"/>
                    <a:gd name="T4" fmla="*/ 56 w 82"/>
                    <a:gd name="T5" fmla="*/ 77 h 97"/>
                    <a:gd name="T6" fmla="*/ 59 w 82"/>
                    <a:gd name="T7" fmla="*/ 77 h 97"/>
                    <a:gd name="T8" fmla="*/ 60 w 82"/>
                    <a:gd name="T9" fmla="*/ 78 h 97"/>
                    <a:gd name="T10" fmla="*/ 62 w 82"/>
                    <a:gd name="T11" fmla="*/ 78 h 97"/>
                    <a:gd name="T12" fmla="*/ 62 w 82"/>
                    <a:gd name="T13" fmla="*/ 79 h 97"/>
                    <a:gd name="T14" fmla="*/ 59 w 82"/>
                    <a:gd name="T15" fmla="*/ 79 h 97"/>
                    <a:gd name="T16" fmla="*/ 57 w 82"/>
                    <a:gd name="T17" fmla="*/ 80 h 97"/>
                    <a:gd name="T18" fmla="*/ 49 w 82"/>
                    <a:gd name="T19" fmla="*/ 72 h 97"/>
                    <a:gd name="T20" fmla="*/ 49 w 82"/>
                    <a:gd name="T21" fmla="*/ 72 h 97"/>
                    <a:gd name="T22" fmla="*/ 49 w 82"/>
                    <a:gd name="T23" fmla="*/ 71 h 97"/>
                    <a:gd name="T24" fmla="*/ 38 w 82"/>
                    <a:gd name="T25" fmla="*/ 61 h 97"/>
                    <a:gd name="T26" fmla="*/ 38 w 82"/>
                    <a:gd name="T27" fmla="*/ 61 h 97"/>
                    <a:gd name="T28" fmla="*/ 38 w 82"/>
                    <a:gd name="T29" fmla="*/ 61 h 97"/>
                    <a:gd name="T30" fmla="*/ 3 w 82"/>
                    <a:gd name="T31" fmla="*/ 44 h 97"/>
                    <a:gd name="T32" fmla="*/ 13 w 82"/>
                    <a:gd name="T33" fmla="*/ 44 h 97"/>
                    <a:gd name="T34" fmla="*/ 19 w 82"/>
                    <a:gd name="T35" fmla="*/ 45 h 97"/>
                    <a:gd name="T36" fmla="*/ 24 w 82"/>
                    <a:gd name="T37" fmla="*/ 47 h 97"/>
                    <a:gd name="T38" fmla="*/ 29 w 82"/>
                    <a:gd name="T39" fmla="*/ 49 h 97"/>
                    <a:gd name="T40" fmla="*/ 32 w 82"/>
                    <a:gd name="T41" fmla="*/ 48 h 97"/>
                    <a:gd name="T42" fmla="*/ 34 w 82"/>
                    <a:gd name="T43" fmla="*/ 51 h 97"/>
                    <a:gd name="T44" fmla="*/ 36 w 82"/>
                    <a:gd name="T45" fmla="*/ 53 h 97"/>
                    <a:gd name="T46" fmla="*/ 35 w 82"/>
                    <a:gd name="T47" fmla="*/ 55 h 97"/>
                    <a:gd name="T48" fmla="*/ 37 w 82"/>
                    <a:gd name="T49" fmla="*/ 56 h 97"/>
                    <a:gd name="T50" fmla="*/ 40 w 82"/>
                    <a:gd name="T51" fmla="*/ 58 h 97"/>
                    <a:gd name="T52" fmla="*/ 43 w 82"/>
                    <a:gd name="T53" fmla="*/ 62 h 97"/>
                    <a:gd name="T54" fmla="*/ 44 w 82"/>
                    <a:gd name="T55" fmla="*/ 68 h 97"/>
                    <a:gd name="T56" fmla="*/ 43 w 82"/>
                    <a:gd name="T57" fmla="*/ 67 h 97"/>
                    <a:gd name="T58" fmla="*/ 45 w 82"/>
                    <a:gd name="T59" fmla="*/ 70 h 97"/>
                    <a:gd name="T60" fmla="*/ 47 w 82"/>
                    <a:gd name="T61" fmla="*/ 71 h 97"/>
                    <a:gd name="T62" fmla="*/ 48 w 82"/>
                    <a:gd name="T63" fmla="*/ 70 h 97"/>
                    <a:gd name="T64" fmla="*/ 48 w 82"/>
                    <a:gd name="T65" fmla="*/ 68 h 97"/>
                    <a:gd name="T66" fmla="*/ 49 w 82"/>
                    <a:gd name="T67" fmla="*/ 66 h 97"/>
                    <a:gd name="T68" fmla="*/ 52 w 82"/>
                    <a:gd name="T69" fmla="*/ 63 h 97"/>
                    <a:gd name="T70" fmla="*/ 55 w 82"/>
                    <a:gd name="T71" fmla="*/ 61 h 97"/>
                    <a:gd name="T72" fmla="*/ 58 w 82"/>
                    <a:gd name="T73" fmla="*/ 57 h 97"/>
                    <a:gd name="T74" fmla="*/ 60 w 82"/>
                    <a:gd name="T75" fmla="*/ 55 h 97"/>
                    <a:gd name="T76" fmla="*/ 60 w 82"/>
                    <a:gd name="T77" fmla="*/ 52 h 97"/>
                    <a:gd name="T78" fmla="*/ 61 w 82"/>
                    <a:gd name="T79" fmla="*/ 54 h 97"/>
                    <a:gd name="T80" fmla="*/ 61 w 82"/>
                    <a:gd name="T81" fmla="*/ 58 h 97"/>
                    <a:gd name="T82" fmla="*/ 59 w 82"/>
                    <a:gd name="T83" fmla="*/ 63 h 97"/>
                    <a:gd name="T84" fmla="*/ 58 w 82"/>
                    <a:gd name="T85" fmla="*/ 71 h 97"/>
                    <a:gd name="T86" fmla="*/ 55 w 82"/>
                    <a:gd name="T87" fmla="*/ 72 h 97"/>
                    <a:gd name="T88" fmla="*/ 56 w 82"/>
                    <a:gd name="T89" fmla="*/ 73 h 97"/>
                    <a:gd name="T90" fmla="*/ 59 w 82"/>
                    <a:gd name="T91" fmla="*/ 73 h 97"/>
                    <a:gd name="T92" fmla="*/ 61 w 82"/>
                    <a:gd name="T93" fmla="*/ 70 h 97"/>
                    <a:gd name="T94" fmla="*/ 62 w 82"/>
                    <a:gd name="T95" fmla="*/ 65 h 97"/>
                    <a:gd name="T96" fmla="*/ 65 w 82"/>
                    <a:gd name="T97" fmla="*/ 69 h 97"/>
                    <a:gd name="T98" fmla="*/ 64 w 82"/>
                    <a:gd name="T99" fmla="*/ 75 h 97"/>
                    <a:gd name="T100" fmla="*/ 64 w 82"/>
                    <a:gd name="T101" fmla="*/ 77 h 97"/>
                    <a:gd name="T102" fmla="*/ 69 w 82"/>
                    <a:gd name="T103" fmla="*/ 77 h 97"/>
                    <a:gd name="T104" fmla="*/ 74 w 82"/>
                    <a:gd name="T105" fmla="*/ 87 h 97"/>
                    <a:gd name="T106" fmla="*/ 75 w 82"/>
                    <a:gd name="T107" fmla="*/ 91 h 97"/>
                    <a:gd name="T108" fmla="*/ 79 w 82"/>
                    <a:gd name="T109" fmla="*/ 97 h 97"/>
                    <a:gd name="T110" fmla="*/ 0 w 82"/>
                    <a:gd name="T11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 h="97">
                      <a:moveTo>
                        <a:pt x="57" y="80"/>
                      </a:moveTo>
                      <a:cubicBezTo>
                        <a:pt x="57" y="80"/>
                        <a:pt x="57" y="80"/>
                        <a:pt x="56" y="80"/>
                      </a:cubicBezTo>
                      <a:cubicBezTo>
                        <a:pt x="56" y="80"/>
                        <a:pt x="55" y="80"/>
                        <a:pt x="54" y="80"/>
                      </a:cubicBezTo>
                      <a:cubicBezTo>
                        <a:pt x="54" y="80"/>
                        <a:pt x="54" y="80"/>
                        <a:pt x="54" y="80"/>
                      </a:cubicBezTo>
                      <a:cubicBezTo>
                        <a:pt x="54" y="80"/>
                        <a:pt x="54" y="80"/>
                        <a:pt x="53" y="80"/>
                      </a:cubicBezTo>
                      <a:cubicBezTo>
                        <a:pt x="53" y="80"/>
                        <a:pt x="53" y="80"/>
                        <a:pt x="53" y="80"/>
                      </a:cubicBezTo>
                      <a:cubicBezTo>
                        <a:pt x="53" y="80"/>
                        <a:pt x="53" y="80"/>
                        <a:pt x="53" y="80"/>
                      </a:cubicBezTo>
                      <a:cubicBezTo>
                        <a:pt x="53" y="80"/>
                        <a:pt x="52" y="80"/>
                        <a:pt x="52" y="79"/>
                      </a:cubicBezTo>
                      <a:cubicBezTo>
                        <a:pt x="52" y="79"/>
                        <a:pt x="52" y="79"/>
                        <a:pt x="52" y="79"/>
                      </a:cubicBezTo>
                      <a:cubicBezTo>
                        <a:pt x="52" y="78"/>
                        <a:pt x="52" y="78"/>
                        <a:pt x="52" y="78"/>
                      </a:cubicBezTo>
                      <a:cubicBezTo>
                        <a:pt x="52" y="78"/>
                        <a:pt x="53" y="78"/>
                        <a:pt x="53" y="78"/>
                      </a:cubicBezTo>
                      <a:cubicBezTo>
                        <a:pt x="53" y="78"/>
                        <a:pt x="53" y="78"/>
                        <a:pt x="53" y="77"/>
                      </a:cubicBezTo>
                      <a:cubicBezTo>
                        <a:pt x="54" y="77"/>
                        <a:pt x="54" y="77"/>
                        <a:pt x="54" y="77"/>
                      </a:cubicBezTo>
                      <a:cubicBezTo>
                        <a:pt x="55" y="77"/>
                        <a:pt x="55" y="77"/>
                        <a:pt x="55" y="77"/>
                      </a:cubicBezTo>
                      <a:cubicBezTo>
                        <a:pt x="55" y="77"/>
                        <a:pt x="56" y="77"/>
                        <a:pt x="56" y="77"/>
                      </a:cubicBezTo>
                      <a:cubicBezTo>
                        <a:pt x="57" y="76"/>
                        <a:pt x="58" y="76"/>
                        <a:pt x="59" y="76"/>
                      </a:cubicBezTo>
                      <a:cubicBezTo>
                        <a:pt x="59" y="76"/>
                        <a:pt x="59" y="76"/>
                        <a:pt x="59" y="77"/>
                      </a:cubicBezTo>
                      <a:cubicBezTo>
                        <a:pt x="59" y="77"/>
                        <a:pt x="59" y="77"/>
                        <a:pt x="59" y="77"/>
                      </a:cubicBezTo>
                      <a:cubicBezTo>
                        <a:pt x="59" y="77"/>
                        <a:pt x="59" y="77"/>
                        <a:pt x="59" y="77"/>
                      </a:cubicBezTo>
                      <a:cubicBezTo>
                        <a:pt x="59" y="77"/>
                        <a:pt x="59" y="77"/>
                        <a:pt x="59" y="77"/>
                      </a:cubicBezTo>
                      <a:cubicBezTo>
                        <a:pt x="59" y="77"/>
                        <a:pt x="59" y="77"/>
                        <a:pt x="59" y="78"/>
                      </a:cubicBezTo>
                      <a:cubicBezTo>
                        <a:pt x="59" y="78"/>
                        <a:pt x="59" y="78"/>
                        <a:pt x="59" y="78"/>
                      </a:cubicBezTo>
                      <a:cubicBezTo>
                        <a:pt x="59" y="78"/>
                        <a:pt x="60" y="78"/>
                        <a:pt x="60" y="78"/>
                      </a:cubicBezTo>
                      <a:cubicBezTo>
                        <a:pt x="60" y="78"/>
                        <a:pt x="60" y="78"/>
                        <a:pt x="60" y="78"/>
                      </a:cubicBezTo>
                      <a:cubicBezTo>
                        <a:pt x="60" y="78"/>
                        <a:pt x="60" y="78"/>
                        <a:pt x="60" y="78"/>
                      </a:cubicBezTo>
                      <a:cubicBezTo>
                        <a:pt x="60" y="78"/>
                        <a:pt x="60" y="78"/>
                        <a:pt x="61" y="78"/>
                      </a:cubicBezTo>
                      <a:cubicBezTo>
                        <a:pt x="61" y="78"/>
                        <a:pt x="61" y="78"/>
                        <a:pt x="61" y="78"/>
                      </a:cubicBezTo>
                      <a:cubicBezTo>
                        <a:pt x="61" y="78"/>
                        <a:pt x="61" y="78"/>
                        <a:pt x="61" y="78"/>
                      </a:cubicBezTo>
                      <a:cubicBezTo>
                        <a:pt x="61" y="78"/>
                        <a:pt x="61" y="78"/>
                        <a:pt x="61" y="78"/>
                      </a:cubicBezTo>
                      <a:cubicBezTo>
                        <a:pt x="61" y="78"/>
                        <a:pt x="62" y="78"/>
                        <a:pt x="62" y="78"/>
                      </a:cubicBezTo>
                      <a:cubicBezTo>
                        <a:pt x="62" y="78"/>
                        <a:pt x="62" y="78"/>
                        <a:pt x="62" y="78"/>
                      </a:cubicBezTo>
                      <a:cubicBezTo>
                        <a:pt x="62" y="78"/>
                        <a:pt x="62" y="78"/>
                        <a:pt x="62" y="78"/>
                      </a:cubicBezTo>
                      <a:cubicBezTo>
                        <a:pt x="62" y="78"/>
                        <a:pt x="62" y="78"/>
                        <a:pt x="62" y="78"/>
                      </a:cubicBezTo>
                      <a:cubicBezTo>
                        <a:pt x="62" y="78"/>
                        <a:pt x="62" y="78"/>
                        <a:pt x="62" y="79"/>
                      </a:cubicBezTo>
                      <a:cubicBezTo>
                        <a:pt x="62" y="79"/>
                        <a:pt x="62" y="79"/>
                        <a:pt x="62" y="79"/>
                      </a:cubicBezTo>
                      <a:cubicBezTo>
                        <a:pt x="62" y="79"/>
                        <a:pt x="62" y="79"/>
                        <a:pt x="62" y="79"/>
                      </a:cubicBezTo>
                      <a:cubicBezTo>
                        <a:pt x="62" y="79"/>
                        <a:pt x="62" y="79"/>
                        <a:pt x="62" y="79"/>
                      </a:cubicBezTo>
                      <a:cubicBezTo>
                        <a:pt x="61" y="79"/>
                        <a:pt x="61" y="79"/>
                        <a:pt x="61" y="79"/>
                      </a:cubicBezTo>
                      <a:cubicBezTo>
                        <a:pt x="61" y="79"/>
                        <a:pt x="61" y="79"/>
                        <a:pt x="60" y="79"/>
                      </a:cubicBezTo>
                      <a:cubicBezTo>
                        <a:pt x="60" y="79"/>
                        <a:pt x="59" y="79"/>
                        <a:pt x="59" y="79"/>
                      </a:cubicBezTo>
                      <a:cubicBezTo>
                        <a:pt x="59" y="80"/>
                        <a:pt x="59" y="80"/>
                        <a:pt x="59" y="80"/>
                      </a:cubicBezTo>
                      <a:cubicBezTo>
                        <a:pt x="59" y="80"/>
                        <a:pt x="59" y="80"/>
                        <a:pt x="58" y="81"/>
                      </a:cubicBezTo>
                      <a:cubicBezTo>
                        <a:pt x="58" y="81"/>
                        <a:pt x="58" y="81"/>
                        <a:pt x="58" y="81"/>
                      </a:cubicBezTo>
                      <a:cubicBezTo>
                        <a:pt x="58" y="81"/>
                        <a:pt x="58" y="81"/>
                        <a:pt x="58" y="81"/>
                      </a:cubicBezTo>
                      <a:cubicBezTo>
                        <a:pt x="58" y="80"/>
                        <a:pt x="57" y="80"/>
                        <a:pt x="57" y="80"/>
                      </a:cubicBezTo>
                      <a:cubicBezTo>
                        <a:pt x="57" y="80"/>
                        <a:pt x="57" y="80"/>
                        <a:pt x="57" y="80"/>
                      </a:cubicBezTo>
                      <a:close/>
                      <a:moveTo>
                        <a:pt x="49" y="71"/>
                      </a:moveTo>
                      <a:cubicBezTo>
                        <a:pt x="49" y="71"/>
                        <a:pt x="49" y="71"/>
                        <a:pt x="49" y="71"/>
                      </a:cubicBezTo>
                      <a:cubicBezTo>
                        <a:pt x="49" y="71"/>
                        <a:pt x="49" y="71"/>
                        <a:pt x="49" y="71"/>
                      </a:cubicBezTo>
                      <a:cubicBezTo>
                        <a:pt x="49" y="72"/>
                        <a:pt x="49" y="72"/>
                        <a:pt x="49" y="72"/>
                      </a:cubicBezTo>
                      <a:cubicBezTo>
                        <a:pt x="49" y="72"/>
                        <a:pt x="49" y="72"/>
                        <a:pt x="49" y="72"/>
                      </a:cubicBezTo>
                      <a:cubicBezTo>
                        <a:pt x="49" y="72"/>
                        <a:pt x="50" y="72"/>
                        <a:pt x="50" y="72"/>
                      </a:cubicBezTo>
                      <a:cubicBezTo>
                        <a:pt x="50" y="72"/>
                        <a:pt x="50" y="72"/>
                        <a:pt x="50" y="72"/>
                      </a:cubicBezTo>
                      <a:cubicBezTo>
                        <a:pt x="50" y="72"/>
                        <a:pt x="50" y="72"/>
                        <a:pt x="50" y="72"/>
                      </a:cubicBezTo>
                      <a:cubicBezTo>
                        <a:pt x="50" y="72"/>
                        <a:pt x="49" y="72"/>
                        <a:pt x="49" y="72"/>
                      </a:cubicBezTo>
                      <a:cubicBezTo>
                        <a:pt x="49" y="72"/>
                        <a:pt x="49" y="71"/>
                        <a:pt x="49" y="71"/>
                      </a:cubicBezTo>
                      <a:cubicBezTo>
                        <a:pt x="49" y="71"/>
                        <a:pt x="49" y="71"/>
                        <a:pt x="49" y="71"/>
                      </a:cubicBezTo>
                      <a:cubicBezTo>
                        <a:pt x="49" y="71"/>
                        <a:pt x="49" y="71"/>
                        <a:pt x="49" y="71"/>
                      </a:cubicBezTo>
                      <a:cubicBezTo>
                        <a:pt x="49" y="71"/>
                        <a:pt x="49" y="71"/>
                        <a:pt x="49" y="71"/>
                      </a:cubicBezTo>
                      <a:cubicBezTo>
                        <a:pt x="49" y="71"/>
                        <a:pt x="49" y="71"/>
                        <a:pt x="49" y="71"/>
                      </a:cubicBezTo>
                      <a:cubicBezTo>
                        <a:pt x="49" y="71"/>
                        <a:pt x="49" y="71"/>
                        <a:pt x="49" y="71"/>
                      </a:cubicBezTo>
                      <a:cubicBezTo>
                        <a:pt x="49" y="71"/>
                        <a:pt x="49" y="71"/>
                        <a:pt x="49" y="71"/>
                      </a:cubicBezTo>
                      <a:close/>
                      <a:moveTo>
                        <a:pt x="38" y="61"/>
                      </a:move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lose/>
                      <a:moveTo>
                        <a:pt x="0" y="0"/>
                      </a:moveTo>
                      <a:cubicBezTo>
                        <a:pt x="0" y="45"/>
                        <a:pt x="0" y="45"/>
                        <a:pt x="0" y="45"/>
                      </a:cubicBezTo>
                      <a:cubicBezTo>
                        <a:pt x="1" y="44"/>
                        <a:pt x="1" y="44"/>
                        <a:pt x="1" y="44"/>
                      </a:cubicBezTo>
                      <a:cubicBezTo>
                        <a:pt x="2" y="44"/>
                        <a:pt x="2" y="44"/>
                        <a:pt x="3" y="44"/>
                      </a:cubicBezTo>
                      <a:cubicBezTo>
                        <a:pt x="3" y="44"/>
                        <a:pt x="4" y="44"/>
                        <a:pt x="4" y="44"/>
                      </a:cubicBezTo>
                      <a:cubicBezTo>
                        <a:pt x="5" y="44"/>
                        <a:pt x="5" y="44"/>
                        <a:pt x="5" y="44"/>
                      </a:cubicBezTo>
                      <a:cubicBezTo>
                        <a:pt x="5" y="44"/>
                        <a:pt x="6" y="44"/>
                        <a:pt x="7" y="44"/>
                      </a:cubicBezTo>
                      <a:cubicBezTo>
                        <a:pt x="7" y="44"/>
                        <a:pt x="12" y="44"/>
                        <a:pt x="12" y="44"/>
                      </a:cubicBezTo>
                      <a:cubicBezTo>
                        <a:pt x="12" y="44"/>
                        <a:pt x="13" y="44"/>
                        <a:pt x="13" y="44"/>
                      </a:cubicBezTo>
                      <a:cubicBezTo>
                        <a:pt x="13" y="44"/>
                        <a:pt x="14" y="44"/>
                        <a:pt x="14" y="44"/>
                      </a:cubicBezTo>
                      <a:cubicBezTo>
                        <a:pt x="14" y="44"/>
                        <a:pt x="15" y="43"/>
                        <a:pt x="15" y="43"/>
                      </a:cubicBezTo>
                      <a:cubicBezTo>
                        <a:pt x="15" y="43"/>
                        <a:pt x="16" y="43"/>
                        <a:pt x="16" y="43"/>
                      </a:cubicBezTo>
                      <a:cubicBezTo>
                        <a:pt x="16" y="43"/>
                        <a:pt x="17" y="43"/>
                        <a:pt x="17" y="44"/>
                      </a:cubicBezTo>
                      <a:cubicBezTo>
                        <a:pt x="17" y="44"/>
                        <a:pt x="19" y="45"/>
                        <a:pt x="19" y="45"/>
                      </a:cubicBezTo>
                      <a:cubicBezTo>
                        <a:pt x="20" y="45"/>
                        <a:pt x="20" y="45"/>
                        <a:pt x="20" y="46"/>
                      </a:cubicBezTo>
                      <a:cubicBezTo>
                        <a:pt x="21" y="46"/>
                        <a:pt x="22" y="46"/>
                        <a:pt x="22" y="47"/>
                      </a:cubicBezTo>
                      <a:cubicBezTo>
                        <a:pt x="22" y="47"/>
                        <a:pt x="22" y="47"/>
                        <a:pt x="22" y="47"/>
                      </a:cubicBezTo>
                      <a:cubicBezTo>
                        <a:pt x="23" y="47"/>
                        <a:pt x="23" y="47"/>
                        <a:pt x="24" y="47"/>
                      </a:cubicBezTo>
                      <a:cubicBezTo>
                        <a:pt x="24" y="47"/>
                        <a:pt x="24" y="47"/>
                        <a:pt x="24" y="47"/>
                      </a:cubicBezTo>
                      <a:cubicBezTo>
                        <a:pt x="24" y="46"/>
                        <a:pt x="25" y="47"/>
                        <a:pt x="25" y="47"/>
                      </a:cubicBezTo>
                      <a:cubicBezTo>
                        <a:pt x="25" y="47"/>
                        <a:pt x="26" y="47"/>
                        <a:pt x="26" y="47"/>
                      </a:cubicBezTo>
                      <a:cubicBezTo>
                        <a:pt x="26" y="47"/>
                        <a:pt x="27" y="47"/>
                        <a:pt x="27" y="47"/>
                      </a:cubicBezTo>
                      <a:cubicBezTo>
                        <a:pt x="27" y="47"/>
                        <a:pt x="28" y="48"/>
                        <a:pt x="29" y="48"/>
                      </a:cubicBezTo>
                      <a:cubicBezTo>
                        <a:pt x="29" y="49"/>
                        <a:pt x="29" y="49"/>
                        <a:pt x="29" y="49"/>
                      </a:cubicBezTo>
                      <a:cubicBezTo>
                        <a:pt x="30" y="49"/>
                        <a:pt x="30" y="49"/>
                        <a:pt x="30" y="49"/>
                      </a:cubicBezTo>
                      <a:cubicBezTo>
                        <a:pt x="31" y="48"/>
                        <a:pt x="31" y="48"/>
                        <a:pt x="31" y="48"/>
                      </a:cubicBezTo>
                      <a:cubicBezTo>
                        <a:pt x="31" y="48"/>
                        <a:pt x="31" y="48"/>
                        <a:pt x="31" y="48"/>
                      </a:cubicBezTo>
                      <a:cubicBezTo>
                        <a:pt x="31" y="48"/>
                        <a:pt x="32" y="48"/>
                        <a:pt x="32" y="48"/>
                      </a:cubicBezTo>
                      <a:cubicBezTo>
                        <a:pt x="32" y="48"/>
                        <a:pt x="32" y="48"/>
                        <a:pt x="32" y="48"/>
                      </a:cubicBezTo>
                      <a:cubicBezTo>
                        <a:pt x="32" y="48"/>
                        <a:pt x="33" y="49"/>
                        <a:pt x="33" y="49"/>
                      </a:cubicBezTo>
                      <a:cubicBezTo>
                        <a:pt x="33" y="49"/>
                        <a:pt x="34" y="50"/>
                        <a:pt x="34" y="50"/>
                      </a:cubicBezTo>
                      <a:cubicBezTo>
                        <a:pt x="34" y="50"/>
                        <a:pt x="34" y="50"/>
                        <a:pt x="34" y="50"/>
                      </a:cubicBezTo>
                      <a:cubicBezTo>
                        <a:pt x="34" y="51"/>
                        <a:pt x="34" y="51"/>
                        <a:pt x="34" y="51"/>
                      </a:cubicBezTo>
                      <a:cubicBezTo>
                        <a:pt x="34" y="51"/>
                        <a:pt x="34" y="51"/>
                        <a:pt x="34" y="51"/>
                      </a:cubicBezTo>
                      <a:cubicBezTo>
                        <a:pt x="34" y="51"/>
                        <a:pt x="35" y="51"/>
                        <a:pt x="35" y="51"/>
                      </a:cubicBezTo>
                      <a:cubicBezTo>
                        <a:pt x="35" y="51"/>
                        <a:pt x="36" y="51"/>
                        <a:pt x="36" y="51"/>
                      </a:cubicBezTo>
                      <a:cubicBezTo>
                        <a:pt x="36" y="51"/>
                        <a:pt x="36" y="51"/>
                        <a:pt x="36" y="52"/>
                      </a:cubicBezTo>
                      <a:cubicBezTo>
                        <a:pt x="37" y="52"/>
                        <a:pt x="37" y="53"/>
                        <a:pt x="37" y="53"/>
                      </a:cubicBezTo>
                      <a:cubicBezTo>
                        <a:pt x="36" y="53"/>
                        <a:pt x="36" y="53"/>
                        <a:pt x="36" y="53"/>
                      </a:cubicBezTo>
                      <a:cubicBezTo>
                        <a:pt x="36" y="53"/>
                        <a:pt x="36" y="53"/>
                        <a:pt x="36" y="53"/>
                      </a:cubicBezTo>
                      <a:cubicBezTo>
                        <a:pt x="35" y="53"/>
                        <a:pt x="35" y="53"/>
                        <a:pt x="35" y="53"/>
                      </a:cubicBezTo>
                      <a:cubicBezTo>
                        <a:pt x="35" y="53"/>
                        <a:pt x="35" y="53"/>
                        <a:pt x="35" y="53"/>
                      </a:cubicBezTo>
                      <a:cubicBezTo>
                        <a:pt x="36" y="53"/>
                        <a:pt x="36" y="54"/>
                        <a:pt x="36" y="54"/>
                      </a:cubicBezTo>
                      <a:cubicBezTo>
                        <a:pt x="36" y="54"/>
                        <a:pt x="35" y="55"/>
                        <a:pt x="35" y="55"/>
                      </a:cubicBezTo>
                      <a:cubicBezTo>
                        <a:pt x="36" y="55"/>
                        <a:pt x="36" y="55"/>
                        <a:pt x="36" y="55"/>
                      </a:cubicBezTo>
                      <a:cubicBezTo>
                        <a:pt x="36" y="55"/>
                        <a:pt x="36" y="55"/>
                        <a:pt x="36" y="55"/>
                      </a:cubicBezTo>
                      <a:cubicBezTo>
                        <a:pt x="36" y="55"/>
                        <a:pt x="36" y="56"/>
                        <a:pt x="36" y="56"/>
                      </a:cubicBezTo>
                      <a:cubicBezTo>
                        <a:pt x="36" y="57"/>
                        <a:pt x="37" y="57"/>
                        <a:pt x="37" y="57"/>
                      </a:cubicBezTo>
                      <a:cubicBezTo>
                        <a:pt x="37" y="57"/>
                        <a:pt x="37" y="57"/>
                        <a:pt x="37" y="56"/>
                      </a:cubicBezTo>
                      <a:cubicBezTo>
                        <a:pt x="37" y="56"/>
                        <a:pt x="37" y="56"/>
                        <a:pt x="38" y="56"/>
                      </a:cubicBezTo>
                      <a:cubicBezTo>
                        <a:pt x="38" y="56"/>
                        <a:pt x="38" y="56"/>
                        <a:pt x="39" y="56"/>
                      </a:cubicBezTo>
                      <a:cubicBezTo>
                        <a:pt x="39" y="56"/>
                        <a:pt x="39" y="57"/>
                        <a:pt x="39" y="57"/>
                      </a:cubicBezTo>
                      <a:cubicBezTo>
                        <a:pt x="39" y="57"/>
                        <a:pt x="40" y="57"/>
                        <a:pt x="40" y="57"/>
                      </a:cubicBezTo>
                      <a:cubicBezTo>
                        <a:pt x="40" y="58"/>
                        <a:pt x="40" y="58"/>
                        <a:pt x="40" y="58"/>
                      </a:cubicBezTo>
                      <a:cubicBezTo>
                        <a:pt x="40" y="58"/>
                        <a:pt x="40" y="58"/>
                        <a:pt x="40" y="59"/>
                      </a:cubicBezTo>
                      <a:cubicBezTo>
                        <a:pt x="40" y="59"/>
                        <a:pt x="40" y="59"/>
                        <a:pt x="40" y="60"/>
                      </a:cubicBezTo>
                      <a:cubicBezTo>
                        <a:pt x="40" y="60"/>
                        <a:pt x="40" y="60"/>
                        <a:pt x="41" y="60"/>
                      </a:cubicBezTo>
                      <a:cubicBezTo>
                        <a:pt x="41" y="61"/>
                        <a:pt x="41" y="61"/>
                        <a:pt x="41" y="61"/>
                      </a:cubicBezTo>
                      <a:cubicBezTo>
                        <a:pt x="42" y="61"/>
                        <a:pt x="43" y="62"/>
                        <a:pt x="43" y="62"/>
                      </a:cubicBezTo>
                      <a:cubicBezTo>
                        <a:pt x="43" y="63"/>
                        <a:pt x="43" y="63"/>
                        <a:pt x="43" y="63"/>
                      </a:cubicBezTo>
                      <a:cubicBezTo>
                        <a:pt x="43" y="64"/>
                        <a:pt x="43" y="64"/>
                        <a:pt x="43" y="64"/>
                      </a:cubicBezTo>
                      <a:cubicBezTo>
                        <a:pt x="44" y="65"/>
                        <a:pt x="44" y="65"/>
                        <a:pt x="44" y="65"/>
                      </a:cubicBezTo>
                      <a:cubicBezTo>
                        <a:pt x="44" y="66"/>
                        <a:pt x="44" y="67"/>
                        <a:pt x="44" y="67"/>
                      </a:cubicBezTo>
                      <a:cubicBezTo>
                        <a:pt x="44" y="67"/>
                        <a:pt x="44" y="68"/>
                        <a:pt x="44" y="68"/>
                      </a:cubicBezTo>
                      <a:cubicBezTo>
                        <a:pt x="44" y="68"/>
                        <a:pt x="44" y="68"/>
                        <a:pt x="44" y="68"/>
                      </a:cubicBezTo>
                      <a:cubicBezTo>
                        <a:pt x="44" y="68"/>
                        <a:pt x="44" y="68"/>
                        <a:pt x="44" y="68"/>
                      </a:cubicBezTo>
                      <a:cubicBezTo>
                        <a:pt x="44" y="68"/>
                        <a:pt x="44" y="68"/>
                        <a:pt x="44" y="68"/>
                      </a:cubicBezTo>
                      <a:cubicBezTo>
                        <a:pt x="44" y="67"/>
                        <a:pt x="43" y="67"/>
                        <a:pt x="43" y="67"/>
                      </a:cubicBezTo>
                      <a:cubicBezTo>
                        <a:pt x="43" y="67"/>
                        <a:pt x="43" y="67"/>
                        <a:pt x="43" y="67"/>
                      </a:cubicBezTo>
                      <a:cubicBezTo>
                        <a:pt x="42" y="67"/>
                        <a:pt x="42" y="67"/>
                        <a:pt x="42" y="68"/>
                      </a:cubicBezTo>
                      <a:cubicBezTo>
                        <a:pt x="42" y="68"/>
                        <a:pt x="43" y="68"/>
                        <a:pt x="43" y="68"/>
                      </a:cubicBezTo>
                      <a:cubicBezTo>
                        <a:pt x="43" y="68"/>
                        <a:pt x="43" y="68"/>
                        <a:pt x="43" y="68"/>
                      </a:cubicBezTo>
                      <a:cubicBezTo>
                        <a:pt x="44" y="68"/>
                        <a:pt x="44" y="69"/>
                        <a:pt x="45" y="69"/>
                      </a:cubicBezTo>
                      <a:cubicBezTo>
                        <a:pt x="45" y="70"/>
                        <a:pt x="45" y="70"/>
                        <a:pt x="45" y="70"/>
                      </a:cubicBezTo>
                      <a:cubicBezTo>
                        <a:pt x="45" y="71"/>
                        <a:pt x="45" y="71"/>
                        <a:pt x="46" y="71"/>
                      </a:cubicBezTo>
                      <a:cubicBezTo>
                        <a:pt x="46" y="71"/>
                        <a:pt x="46" y="71"/>
                        <a:pt x="46" y="71"/>
                      </a:cubicBezTo>
                      <a:cubicBezTo>
                        <a:pt x="46" y="71"/>
                        <a:pt x="46" y="71"/>
                        <a:pt x="46" y="70"/>
                      </a:cubicBezTo>
                      <a:cubicBezTo>
                        <a:pt x="46" y="70"/>
                        <a:pt x="47" y="70"/>
                        <a:pt x="47" y="70"/>
                      </a:cubicBezTo>
                      <a:cubicBezTo>
                        <a:pt x="47" y="71"/>
                        <a:pt x="47" y="71"/>
                        <a:pt x="47" y="71"/>
                      </a:cubicBezTo>
                      <a:cubicBezTo>
                        <a:pt x="47" y="71"/>
                        <a:pt x="47" y="71"/>
                        <a:pt x="48" y="71"/>
                      </a:cubicBezTo>
                      <a:cubicBezTo>
                        <a:pt x="48" y="71"/>
                        <a:pt x="48" y="71"/>
                        <a:pt x="48" y="71"/>
                      </a:cubicBezTo>
                      <a:cubicBezTo>
                        <a:pt x="48" y="71"/>
                        <a:pt x="48" y="71"/>
                        <a:pt x="48" y="71"/>
                      </a:cubicBezTo>
                      <a:cubicBezTo>
                        <a:pt x="48" y="71"/>
                        <a:pt x="48" y="70"/>
                        <a:pt x="48" y="70"/>
                      </a:cubicBezTo>
                      <a:cubicBezTo>
                        <a:pt x="48" y="70"/>
                        <a:pt x="48" y="70"/>
                        <a:pt x="48" y="70"/>
                      </a:cubicBezTo>
                      <a:cubicBezTo>
                        <a:pt x="48" y="70"/>
                        <a:pt x="48" y="70"/>
                        <a:pt x="48" y="70"/>
                      </a:cubicBezTo>
                      <a:cubicBezTo>
                        <a:pt x="48" y="70"/>
                        <a:pt x="48" y="70"/>
                        <a:pt x="47" y="70"/>
                      </a:cubicBezTo>
                      <a:cubicBezTo>
                        <a:pt x="47" y="70"/>
                        <a:pt x="47" y="69"/>
                        <a:pt x="47" y="69"/>
                      </a:cubicBezTo>
                      <a:cubicBezTo>
                        <a:pt x="47" y="69"/>
                        <a:pt x="47" y="69"/>
                        <a:pt x="47" y="68"/>
                      </a:cubicBezTo>
                      <a:cubicBezTo>
                        <a:pt x="47" y="68"/>
                        <a:pt x="47" y="68"/>
                        <a:pt x="48" y="68"/>
                      </a:cubicBezTo>
                      <a:cubicBezTo>
                        <a:pt x="48" y="68"/>
                        <a:pt x="48" y="68"/>
                        <a:pt x="48" y="67"/>
                      </a:cubicBezTo>
                      <a:cubicBezTo>
                        <a:pt x="48" y="67"/>
                        <a:pt x="49" y="67"/>
                        <a:pt x="49" y="67"/>
                      </a:cubicBezTo>
                      <a:cubicBezTo>
                        <a:pt x="49" y="67"/>
                        <a:pt x="49" y="67"/>
                        <a:pt x="49" y="67"/>
                      </a:cubicBezTo>
                      <a:cubicBezTo>
                        <a:pt x="49" y="67"/>
                        <a:pt x="49" y="67"/>
                        <a:pt x="49" y="67"/>
                      </a:cubicBezTo>
                      <a:cubicBezTo>
                        <a:pt x="49" y="67"/>
                        <a:pt x="49" y="66"/>
                        <a:pt x="49" y="66"/>
                      </a:cubicBezTo>
                      <a:cubicBezTo>
                        <a:pt x="49" y="66"/>
                        <a:pt x="50" y="66"/>
                        <a:pt x="50" y="66"/>
                      </a:cubicBezTo>
                      <a:cubicBezTo>
                        <a:pt x="50" y="65"/>
                        <a:pt x="50" y="65"/>
                        <a:pt x="50" y="65"/>
                      </a:cubicBezTo>
                      <a:cubicBezTo>
                        <a:pt x="50" y="65"/>
                        <a:pt x="50" y="65"/>
                        <a:pt x="50" y="64"/>
                      </a:cubicBezTo>
                      <a:cubicBezTo>
                        <a:pt x="51" y="64"/>
                        <a:pt x="51" y="64"/>
                        <a:pt x="51" y="64"/>
                      </a:cubicBezTo>
                      <a:cubicBezTo>
                        <a:pt x="51" y="64"/>
                        <a:pt x="51" y="63"/>
                        <a:pt x="52" y="63"/>
                      </a:cubicBezTo>
                      <a:cubicBezTo>
                        <a:pt x="52" y="63"/>
                        <a:pt x="53" y="62"/>
                        <a:pt x="53" y="62"/>
                      </a:cubicBezTo>
                      <a:cubicBezTo>
                        <a:pt x="53" y="62"/>
                        <a:pt x="54" y="62"/>
                        <a:pt x="54" y="62"/>
                      </a:cubicBezTo>
                      <a:cubicBezTo>
                        <a:pt x="54" y="61"/>
                        <a:pt x="54" y="61"/>
                        <a:pt x="54" y="61"/>
                      </a:cubicBezTo>
                      <a:cubicBezTo>
                        <a:pt x="54" y="61"/>
                        <a:pt x="54" y="61"/>
                        <a:pt x="55" y="61"/>
                      </a:cubicBezTo>
                      <a:cubicBezTo>
                        <a:pt x="55" y="61"/>
                        <a:pt x="55" y="61"/>
                        <a:pt x="55" y="61"/>
                      </a:cubicBezTo>
                      <a:cubicBezTo>
                        <a:pt x="55" y="61"/>
                        <a:pt x="56" y="61"/>
                        <a:pt x="56" y="61"/>
                      </a:cubicBezTo>
                      <a:cubicBezTo>
                        <a:pt x="57" y="61"/>
                        <a:pt x="57" y="60"/>
                        <a:pt x="57" y="60"/>
                      </a:cubicBezTo>
                      <a:cubicBezTo>
                        <a:pt x="57" y="60"/>
                        <a:pt x="57" y="60"/>
                        <a:pt x="57" y="59"/>
                      </a:cubicBezTo>
                      <a:cubicBezTo>
                        <a:pt x="57" y="59"/>
                        <a:pt x="57" y="59"/>
                        <a:pt x="58" y="59"/>
                      </a:cubicBezTo>
                      <a:cubicBezTo>
                        <a:pt x="58" y="58"/>
                        <a:pt x="58" y="58"/>
                        <a:pt x="58" y="57"/>
                      </a:cubicBezTo>
                      <a:cubicBezTo>
                        <a:pt x="58" y="57"/>
                        <a:pt x="58" y="57"/>
                        <a:pt x="58" y="57"/>
                      </a:cubicBezTo>
                      <a:cubicBezTo>
                        <a:pt x="58" y="57"/>
                        <a:pt x="58" y="56"/>
                        <a:pt x="58" y="56"/>
                      </a:cubicBezTo>
                      <a:cubicBezTo>
                        <a:pt x="58" y="56"/>
                        <a:pt x="58" y="56"/>
                        <a:pt x="59" y="56"/>
                      </a:cubicBezTo>
                      <a:cubicBezTo>
                        <a:pt x="59" y="56"/>
                        <a:pt x="59" y="55"/>
                        <a:pt x="59" y="55"/>
                      </a:cubicBezTo>
                      <a:cubicBezTo>
                        <a:pt x="59" y="55"/>
                        <a:pt x="60" y="55"/>
                        <a:pt x="60" y="55"/>
                      </a:cubicBezTo>
                      <a:cubicBezTo>
                        <a:pt x="60" y="55"/>
                        <a:pt x="60" y="55"/>
                        <a:pt x="60" y="55"/>
                      </a:cubicBezTo>
                      <a:cubicBezTo>
                        <a:pt x="60" y="54"/>
                        <a:pt x="60" y="54"/>
                        <a:pt x="60" y="54"/>
                      </a:cubicBezTo>
                      <a:cubicBezTo>
                        <a:pt x="60" y="54"/>
                        <a:pt x="60" y="54"/>
                        <a:pt x="60" y="53"/>
                      </a:cubicBezTo>
                      <a:cubicBezTo>
                        <a:pt x="60" y="53"/>
                        <a:pt x="60" y="53"/>
                        <a:pt x="60" y="53"/>
                      </a:cubicBezTo>
                      <a:cubicBezTo>
                        <a:pt x="60" y="53"/>
                        <a:pt x="60" y="52"/>
                        <a:pt x="60" y="52"/>
                      </a:cubicBezTo>
                      <a:cubicBezTo>
                        <a:pt x="60" y="51"/>
                        <a:pt x="60" y="51"/>
                        <a:pt x="60" y="51"/>
                      </a:cubicBezTo>
                      <a:cubicBezTo>
                        <a:pt x="60" y="51"/>
                        <a:pt x="61" y="51"/>
                        <a:pt x="61" y="51"/>
                      </a:cubicBezTo>
                      <a:cubicBezTo>
                        <a:pt x="61" y="52"/>
                        <a:pt x="61" y="52"/>
                        <a:pt x="61" y="53"/>
                      </a:cubicBezTo>
                      <a:cubicBezTo>
                        <a:pt x="61" y="53"/>
                        <a:pt x="61" y="53"/>
                        <a:pt x="61" y="53"/>
                      </a:cubicBezTo>
                      <a:cubicBezTo>
                        <a:pt x="61" y="53"/>
                        <a:pt x="61" y="54"/>
                        <a:pt x="61" y="54"/>
                      </a:cubicBezTo>
                      <a:cubicBezTo>
                        <a:pt x="61" y="55"/>
                        <a:pt x="61" y="55"/>
                        <a:pt x="62" y="55"/>
                      </a:cubicBezTo>
                      <a:cubicBezTo>
                        <a:pt x="62" y="55"/>
                        <a:pt x="62" y="56"/>
                        <a:pt x="62" y="56"/>
                      </a:cubicBezTo>
                      <a:cubicBezTo>
                        <a:pt x="62" y="56"/>
                        <a:pt x="62" y="56"/>
                        <a:pt x="62" y="56"/>
                      </a:cubicBezTo>
                      <a:cubicBezTo>
                        <a:pt x="62" y="56"/>
                        <a:pt x="61" y="56"/>
                        <a:pt x="61" y="57"/>
                      </a:cubicBezTo>
                      <a:cubicBezTo>
                        <a:pt x="61" y="57"/>
                        <a:pt x="61" y="57"/>
                        <a:pt x="61" y="58"/>
                      </a:cubicBezTo>
                      <a:cubicBezTo>
                        <a:pt x="61" y="58"/>
                        <a:pt x="61" y="58"/>
                        <a:pt x="61" y="59"/>
                      </a:cubicBezTo>
                      <a:cubicBezTo>
                        <a:pt x="61" y="59"/>
                        <a:pt x="61" y="59"/>
                        <a:pt x="61" y="60"/>
                      </a:cubicBezTo>
                      <a:cubicBezTo>
                        <a:pt x="61" y="60"/>
                        <a:pt x="61" y="60"/>
                        <a:pt x="61" y="60"/>
                      </a:cubicBezTo>
                      <a:cubicBezTo>
                        <a:pt x="60" y="61"/>
                        <a:pt x="60" y="61"/>
                        <a:pt x="60" y="62"/>
                      </a:cubicBezTo>
                      <a:cubicBezTo>
                        <a:pt x="59" y="62"/>
                        <a:pt x="59" y="62"/>
                        <a:pt x="59" y="63"/>
                      </a:cubicBezTo>
                      <a:cubicBezTo>
                        <a:pt x="59" y="63"/>
                        <a:pt x="59" y="63"/>
                        <a:pt x="59" y="64"/>
                      </a:cubicBezTo>
                      <a:cubicBezTo>
                        <a:pt x="59" y="64"/>
                        <a:pt x="58" y="64"/>
                        <a:pt x="58" y="65"/>
                      </a:cubicBezTo>
                      <a:cubicBezTo>
                        <a:pt x="58" y="65"/>
                        <a:pt x="58" y="65"/>
                        <a:pt x="58" y="66"/>
                      </a:cubicBezTo>
                      <a:cubicBezTo>
                        <a:pt x="58" y="66"/>
                        <a:pt x="58" y="70"/>
                        <a:pt x="58" y="70"/>
                      </a:cubicBezTo>
                      <a:cubicBezTo>
                        <a:pt x="58" y="71"/>
                        <a:pt x="58" y="71"/>
                        <a:pt x="58" y="71"/>
                      </a:cubicBezTo>
                      <a:cubicBezTo>
                        <a:pt x="58" y="71"/>
                        <a:pt x="57" y="71"/>
                        <a:pt x="57" y="71"/>
                      </a:cubicBezTo>
                      <a:cubicBezTo>
                        <a:pt x="57" y="71"/>
                        <a:pt x="57" y="71"/>
                        <a:pt x="56" y="71"/>
                      </a:cubicBezTo>
                      <a:cubicBezTo>
                        <a:pt x="56" y="71"/>
                        <a:pt x="55" y="71"/>
                        <a:pt x="55" y="71"/>
                      </a:cubicBezTo>
                      <a:cubicBezTo>
                        <a:pt x="55" y="71"/>
                        <a:pt x="55" y="71"/>
                        <a:pt x="55" y="71"/>
                      </a:cubicBezTo>
                      <a:cubicBezTo>
                        <a:pt x="55" y="71"/>
                        <a:pt x="55" y="72"/>
                        <a:pt x="55" y="72"/>
                      </a:cubicBezTo>
                      <a:cubicBezTo>
                        <a:pt x="55" y="73"/>
                        <a:pt x="54" y="73"/>
                        <a:pt x="54" y="73"/>
                      </a:cubicBezTo>
                      <a:cubicBezTo>
                        <a:pt x="54" y="73"/>
                        <a:pt x="54" y="73"/>
                        <a:pt x="54" y="73"/>
                      </a:cubicBezTo>
                      <a:cubicBezTo>
                        <a:pt x="54" y="74"/>
                        <a:pt x="54" y="74"/>
                        <a:pt x="54" y="74"/>
                      </a:cubicBezTo>
                      <a:cubicBezTo>
                        <a:pt x="54" y="74"/>
                        <a:pt x="55" y="74"/>
                        <a:pt x="55" y="74"/>
                      </a:cubicBezTo>
                      <a:cubicBezTo>
                        <a:pt x="55" y="73"/>
                        <a:pt x="55" y="73"/>
                        <a:pt x="56" y="73"/>
                      </a:cubicBezTo>
                      <a:cubicBezTo>
                        <a:pt x="56" y="73"/>
                        <a:pt x="56" y="73"/>
                        <a:pt x="57" y="73"/>
                      </a:cubicBezTo>
                      <a:cubicBezTo>
                        <a:pt x="57" y="73"/>
                        <a:pt x="57" y="73"/>
                        <a:pt x="57" y="73"/>
                      </a:cubicBezTo>
                      <a:cubicBezTo>
                        <a:pt x="57" y="73"/>
                        <a:pt x="57" y="73"/>
                        <a:pt x="58" y="73"/>
                      </a:cubicBezTo>
                      <a:cubicBezTo>
                        <a:pt x="58" y="73"/>
                        <a:pt x="58" y="73"/>
                        <a:pt x="59" y="73"/>
                      </a:cubicBezTo>
                      <a:cubicBezTo>
                        <a:pt x="59" y="73"/>
                        <a:pt x="59" y="73"/>
                        <a:pt x="59" y="73"/>
                      </a:cubicBezTo>
                      <a:cubicBezTo>
                        <a:pt x="59" y="73"/>
                        <a:pt x="60" y="73"/>
                        <a:pt x="60" y="73"/>
                      </a:cubicBezTo>
                      <a:cubicBezTo>
                        <a:pt x="60" y="72"/>
                        <a:pt x="60" y="72"/>
                        <a:pt x="60" y="71"/>
                      </a:cubicBezTo>
                      <a:cubicBezTo>
                        <a:pt x="60" y="71"/>
                        <a:pt x="60" y="71"/>
                        <a:pt x="60" y="71"/>
                      </a:cubicBezTo>
                      <a:cubicBezTo>
                        <a:pt x="60" y="71"/>
                        <a:pt x="60" y="71"/>
                        <a:pt x="60" y="71"/>
                      </a:cubicBezTo>
                      <a:cubicBezTo>
                        <a:pt x="60" y="70"/>
                        <a:pt x="61" y="70"/>
                        <a:pt x="61" y="70"/>
                      </a:cubicBezTo>
                      <a:cubicBezTo>
                        <a:pt x="61" y="70"/>
                        <a:pt x="61" y="69"/>
                        <a:pt x="61" y="69"/>
                      </a:cubicBezTo>
                      <a:cubicBezTo>
                        <a:pt x="61" y="69"/>
                        <a:pt x="61" y="68"/>
                        <a:pt x="61" y="68"/>
                      </a:cubicBezTo>
                      <a:cubicBezTo>
                        <a:pt x="61" y="67"/>
                        <a:pt x="61" y="67"/>
                        <a:pt x="61" y="67"/>
                      </a:cubicBezTo>
                      <a:cubicBezTo>
                        <a:pt x="61" y="67"/>
                        <a:pt x="62" y="66"/>
                        <a:pt x="62" y="66"/>
                      </a:cubicBezTo>
                      <a:cubicBezTo>
                        <a:pt x="62" y="66"/>
                        <a:pt x="62" y="65"/>
                        <a:pt x="62" y="65"/>
                      </a:cubicBezTo>
                      <a:cubicBezTo>
                        <a:pt x="62" y="65"/>
                        <a:pt x="62" y="65"/>
                        <a:pt x="62" y="65"/>
                      </a:cubicBezTo>
                      <a:cubicBezTo>
                        <a:pt x="62" y="65"/>
                        <a:pt x="63" y="65"/>
                        <a:pt x="63" y="65"/>
                      </a:cubicBezTo>
                      <a:cubicBezTo>
                        <a:pt x="63" y="65"/>
                        <a:pt x="63" y="66"/>
                        <a:pt x="63" y="66"/>
                      </a:cubicBezTo>
                      <a:cubicBezTo>
                        <a:pt x="64" y="67"/>
                        <a:pt x="64" y="67"/>
                        <a:pt x="64" y="68"/>
                      </a:cubicBezTo>
                      <a:cubicBezTo>
                        <a:pt x="65" y="68"/>
                        <a:pt x="65" y="69"/>
                        <a:pt x="65" y="69"/>
                      </a:cubicBezTo>
                      <a:cubicBezTo>
                        <a:pt x="65" y="69"/>
                        <a:pt x="65" y="70"/>
                        <a:pt x="65" y="70"/>
                      </a:cubicBezTo>
                      <a:cubicBezTo>
                        <a:pt x="65" y="70"/>
                        <a:pt x="65" y="71"/>
                        <a:pt x="65" y="72"/>
                      </a:cubicBezTo>
                      <a:cubicBezTo>
                        <a:pt x="65" y="72"/>
                        <a:pt x="65" y="72"/>
                        <a:pt x="65" y="73"/>
                      </a:cubicBezTo>
                      <a:cubicBezTo>
                        <a:pt x="65" y="73"/>
                        <a:pt x="65" y="74"/>
                        <a:pt x="65" y="74"/>
                      </a:cubicBezTo>
                      <a:cubicBezTo>
                        <a:pt x="65" y="74"/>
                        <a:pt x="64" y="75"/>
                        <a:pt x="64" y="75"/>
                      </a:cubicBezTo>
                      <a:cubicBezTo>
                        <a:pt x="64" y="76"/>
                        <a:pt x="63" y="76"/>
                        <a:pt x="63" y="76"/>
                      </a:cubicBezTo>
                      <a:cubicBezTo>
                        <a:pt x="63" y="76"/>
                        <a:pt x="63" y="76"/>
                        <a:pt x="63" y="76"/>
                      </a:cubicBezTo>
                      <a:cubicBezTo>
                        <a:pt x="63" y="76"/>
                        <a:pt x="63" y="77"/>
                        <a:pt x="63" y="77"/>
                      </a:cubicBezTo>
                      <a:cubicBezTo>
                        <a:pt x="63" y="77"/>
                        <a:pt x="63" y="77"/>
                        <a:pt x="64" y="77"/>
                      </a:cubicBezTo>
                      <a:cubicBezTo>
                        <a:pt x="64" y="77"/>
                        <a:pt x="64" y="77"/>
                        <a:pt x="64" y="77"/>
                      </a:cubicBezTo>
                      <a:cubicBezTo>
                        <a:pt x="64" y="77"/>
                        <a:pt x="65" y="77"/>
                        <a:pt x="66" y="77"/>
                      </a:cubicBezTo>
                      <a:cubicBezTo>
                        <a:pt x="66" y="76"/>
                        <a:pt x="66" y="76"/>
                        <a:pt x="66" y="76"/>
                      </a:cubicBezTo>
                      <a:cubicBezTo>
                        <a:pt x="67" y="76"/>
                        <a:pt x="67" y="76"/>
                        <a:pt x="67" y="76"/>
                      </a:cubicBezTo>
                      <a:cubicBezTo>
                        <a:pt x="67" y="76"/>
                        <a:pt x="68" y="77"/>
                        <a:pt x="68" y="77"/>
                      </a:cubicBezTo>
                      <a:cubicBezTo>
                        <a:pt x="69" y="77"/>
                        <a:pt x="69" y="77"/>
                        <a:pt x="69" y="77"/>
                      </a:cubicBezTo>
                      <a:cubicBezTo>
                        <a:pt x="70" y="77"/>
                        <a:pt x="70" y="78"/>
                        <a:pt x="71" y="79"/>
                      </a:cubicBezTo>
                      <a:cubicBezTo>
                        <a:pt x="72" y="79"/>
                        <a:pt x="72" y="80"/>
                        <a:pt x="73" y="81"/>
                      </a:cubicBezTo>
                      <a:cubicBezTo>
                        <a:pt x="73" y="81"/>
                        <a:pt x="74" y="83"/>
                        <a:pt x="74" y="83"/>
                      </a:cubicBezTo>
                      <a:cubicBezTo>
                        <a:pt x="74" y="84"/>
                        <a:pt x="74" y="85"/>
                        <a:pt x="74" y="85"/>
                      </a:cubicBezTo>
                      <a:cubicBezTo>
                        <a:pt x="74" y="85"/>
                        <a:pt x="74" y="86"/>
                        <a:pt x="74" y="87"/>
                      </a:cubicBezTo>
                      <a:cubicBezTo>
                        <a:pt x="74" y="87"/>
                        <a:pt x="74" y="88"/>
                        <a:pt x="74" y="88"/>
                      </a:cubicBezTo>
                      <a:cubicBezTo>
                        <a:pt x="73" y="88"/>
                        <a:pt x="73" y="88"/>
                        <a:pt x="73" y="88"/>
                      </a:cubicBezTo>
                      <a:cubicBezTo>
                        <a:pt x="73" y="88"/>
                        <a:pt x="74" y="88"/>
                        <a:pt x="74" y="89"/>
                      </a:cubicBezTo>
                      <a:cubicBezTo>
                        <a:pt x="74" y="89"/>
                        <a:pt x="74" y="90"/>
                        <a:pt x="74" y="91"/>
                      </a:cubicBezTo>
                      <a:cubicBezTo>
                        <a:pt x="74" y="91"/>
                        <a:pt x="74" y="91"/>
                        <a:pt x="75" y="91"/>
                      </a:cubicBezTo>
                      <a:cubicBezTo>
                        <a:pt x="75" y="91"/>
                        <a:pt x="76" y="92"/>
                        <a:pt x="76" y="92"/>
                      </a:cubicBezTo>
                      <a:cubicBezTo>
                        <a:pt x="76" y="92"/>
                        <a:pt x="76" y="93"/>
                        <a:pt x="76" y="93"/>
                      </a:cubicBezTo>
                      <a:cubicBezTo>
                        <a:pt x="76" y="93"/>
                        <a:pt x="77" y="94"/>
                        <a:pt x="77" y="95"/>
                      </a:cubicBezTo>
                      <a:cubicBezTo>
                        <a:pt x="78" y="95"/>
                        <a:pt x="77" y="95"/>
                        <a:pt x="78" y="95"/>
                      </a:cubicBezTo>
                      <a:cubicBezTo>
                        <a:pt x="78" y="96"/>
                        <a:pt x="78" y="97"/>
                        <a:pt x="79" y="97"/>
                      </a:cubicBezTo>
                      <a:cubicBezTo>
                        <a:pt x="79" y="97"/>
                        <a:pt x="80" y="97"/>
                        <a:pt x="80" y="97"/>
                      </a:cubicBezTo>
                      <a:cubicBezTo>
                        <a:pt x="80" y="97"/>
                        <a:pt x="81" y="97"/>
                        <a:pt x="82" y="97"/>
                      </a:cubicBezTo>
                      <a:cubicBezTo>
                        <a:pt x="82" y="63"/>
                        <a:pt x="82" y="63"/>
                        <a:pt x="82" y="63"/>
                      </a:cubicBezTo>
                      <a:cubicBezTo>
                        <a:pt x="82" y="0"/>
                        <a:pt x="82" y="0"/>
                        <a:pt x="82" y="0"/>
                      </a:cubicBezTo>
                      <a:lnTo>
                        <a:pt x="0"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742">
                  <a:extLst>
                    <a:ext uri="{FF2B5EF4-FFF2-40B4-BE49-F238E27FC236}">
                      <a16:creationId xmlns:a16="http://schemas.microsoft.com/office/drawing/2014/main" id="{F24BBFDA-A394-4995-8DCE-0AAEBF3F38B1}"/>
                    </a:ext>
                  </a:extLst>
                </p:cNvPr>
                <p:cNvSpPr>
                  <a:spLocks/>
                </p:cNvSpPr>
                <p:nvPr/>
              </p:nvSpPr>
              <p:spPr bwMode="auto">
                <a:xfrm>
                  <a:off x="9350375" y="5734050"/>
                  <a:ext cx="358775" cy="315913"/>
                </a:xfrm>
                <a:custGeom>
                  <a:avLst/>
                  <a:gdLst>
                    <a:gd name="T0" fmla="*/ 86 w 86"/>
                    <a:gd name="T1" fmla="*/ 0 h 76"/>
                    <a:gd name="T2" fmla="*/ 84 w 86"/>
                    <a:gd name="T3" fmla="*/ 0 h 76"/>
                    <a:gd name="T4" fmla="*/ 80 w 86"/>
                    <a:gd name="T5" fmla="*/ 1 h 76"/>
                    <a:gd name="T6" fmla="*/ 78 w 86"/>
                    <a:gd name="T7" fmla="*/ 1 h 76"/>
                    <a:gd name="T8" fmla="*/ 75 w 86"/>
                    <a:gd name="T9" fmla="*/ 4 h 76"/>
                    <a:gd name="T10" fmla="*/ 73 w 86"/>
                    <a:gd name="T11" fmla="*/ 5 h 76"/>
                    <a:gd name="T12" fmla="*/ 70 w 86"/>
                    <a:gd name="T13" fmla="*/ 6 h 76"/>
                    <a:gd name="T14" fmla="*/ 67 w 86"/>
                    <a:gd name="T15" fmla="*/ 3 h 76"/>
                    <a:gd name="T16" fmla="*/ 61 w 86"/>
                    <a:gd name="T17" fmla="*/ 3 h 76"/>
                    <a:gd name="T18" fmla="*/ 56 w 86"/>
                    <a:gd name="T19" fmla="*/ 5 h 76"/>
                    <a:gd name="T20" fmla="*/ 0 w 86"/>
                    <a:gd name="T21" fmla="*/ 46 h 76"/>
                    <a:gd name="T22" fmla="*/ 4 w 86"/>
                    <a:gd name="T23" fmla="*/ 48 h 76"/>
                    <a:gd name="T24" fmla="*/ 9 w 86"/>
                    <a:gd name="T25" fmla="*/ 49 h 76"/>
                    <a:gd name="T26" fmla="*/ 11 w 86"/>
                    <a:gd name="T27" fmla="*/ 52 h 76"/>
                    <a:gd name="T28" fmla="*/ 15 w 86"/>
                    <a:gd name="T29" fmla="*/ 52 h 76"/>
                    <a:gd name="T30" fmla="*/ 18 w 86"/>
                    <a:gd name="T31" fmla="*/ 57 h 76"/>
                    <a:gd name="T32" fmla="*/ 23 w 86"/>
                    <a:gd name="T33" fmla="*/ 61 h 76"/>
                    <a:gd name="T34" fmla="*/ 27 w 86"/>
                    <a:gd name="T35" fmla="*/ 63 h 76"/>
                    <a:gd name="T36" fmla="*/ 28 w 86"/>
                    <a:gd name="T37" fmla="*/ 61 h 76"/>
                    <a:gd name="T38" fmla="*/ 34 w 86"/>
                    <a:gd name="T39" fmla="*/ 63 h 76"/>
                    <a:gd name="T40" fmla="*/ 40 w 86"/>
                    <a:gd name="T41" fmla="*/ 63 h 76"/>
                    <a:gd name="T42" fmla="*/ 43 w 86"/>
                    <a:gd name="T43" fmla="*/ 63 h 76"/>
                    <a:gd name="T44" fmla="*/ 45 w 86"/>
                    <a:gd name="T45" fmla="*/ 62 h 76"/>
                    <a:gd name="T46" fmla="*/ 48 w 86"/>
                    <a:gd name="T47" fmla="*/ 66 h 76"/>
                    <a:gd name="T48" fmla="*/ 49 w 86"/>
                    <a:gd name="T49" fmla="*/ 70 h 76"/>
                    <a:gd name="T50" fmla="*/ 61 w 86"/>
                    <a:gd name="T51" fmla="*/ 76 h 76"/>
                    <a:gd name="T52" fmla="*/ 61 w 86"/>
                    <a:gd name="T53" fmla="*/ 73 h 76"/>
                    <a:gd name="T54" fmla="*/ 61 w 86"/>
                    <a:gd name="T55" fmla="*/ 71 h 76"/>
                    <a:gd name="T56" fmla="*/ 62 w 86"/>
                    <a:gd name="T57" fmla="*/ 67 h 76"/>
                    <a:gd name="T58" fmla="*/ 62 w 86"/>
                    <a:gd name="T59" fmla="*/ 63 h 76"/>
                    <a:gd name="T60" fmla="*/ 63 w 86"/>
                    <a:gd name="T61" fmla="*/ 60 h 76"/>
                    <a:gd name="T62" fmla="*/ 65 w 86"/>
                    <a:gd name="T63" fmla="*/ 57 h 76"/>
                    <a:gd name="T64" fmla="*/ 66 w 86"/>
                    <a:gd name="T65" fmla="*/ 56 h 76"/>
                    <a:gd name="T66" fmla="*/ 67 w 86"/>
                    <a:gd name="T67" fmla="*/ 54 h 76"/>
                    <a:gd name="T68" fmla="*/ 67 w 86"/>
                    <a:gd name="T69" fmla="*/ 51 h 76"/>
                    <a:gd name="T70" fmla="*/ 69 w 86"/>
                    <a:gd name="T71" fmla="*/ 48 h 76"/>
                    <a:gd name="T72" fmla="*/ 70 w 86"/>
                    <a:gd name="T73" fmla="*/ 46 h 76"/>
                    <a:gd name="T74" fmla="*/ 70 w 86"/>
                    <a:gd name="T75" fmla="*/ 44 h 76"/>
                    <a:gd name="T76" fmla="*/ 71 w 86"/>
                    <a:gd name="T77" fmla="*/ 42 h 76"/>
                    <a:gd name="T78" fmla="*/ 72 w 86"/>
                    <a:gd name="T79" fmla="*/ 40 h 76"/>
                    <a:gd name="T80" fmla="*/ 73 w 86"/>
                    <a:gd name="T81" fmla="*/ 38 h 76"/>
                    <a:gd name="T82" fmla="*/ 75 w 86"/>
                    <a:gd name="T83" fmla="*/ 36 h 76"/>
                    <a:gd name="T84" fmla="*/ 75 w 86"/>
                    <a:gd name="T85" fmla="*/ 36 h 76"/>
                    <a:gd name="T86" fmla="*/ 77 w 86"/>
                    <a:gd name="T87" fmla="*/ 35 h 76"/>
                    <a:gd name="T88" fmla="*/ 79 w 86"/>
                    <a:gd name="T89" fmla="*/ 33 h 76"/>
                    <a:gd name="T90" fmla="*/ 79 w 86"/>
                    <a:gd name="T91" fmla="*/ 31 h 76"/>
                    <a:gd name="T92" fmla="*/ 80 w 86"/>
                    <a:gd name="T93" fmla="*/ 28 h 76"/>
                    <a:gd name="T94" fmla="*/ 81 w 86"/>
                    <a:gd name="T95" fmla="*/ 26 h 76"/>
                    <a:gd name="T96" fmla="*/ 82 w 86"/>
                    <a:gd name="T97" fmla="*/ 23 h 76"/>
                    <a:gd name="T98" fmla="*/ 82 w 86"/>
                    <a:gd name="T99" fmla="*/ 20 h 76"/>
                    <a:gd name="T100" fmla="*/ 83 w 86"/>
                    <a:gd name="T101" fmla="*/ 17 h 76"/>
                    <a:gd name="T102" fmla="*/ 84 w 86"/>
                    <a:gd name="T103" fmla="*/ 14 h 76"/>
                    <a:gd name="T104" fmla="*/ 84 w 86"/>
                    <a:gd name="T105" fmla="*/ 11 h 76"/>
                    <a:gd name="T106" fmla="*/ 85 w 86"/>
                    <a:gd name="T107" fmla="*/ 8 h 76"/>
                    <a:gd name="T108" fmla="*/ 86 w 86"/>
                    <a:gd name="T109"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 h="76">
                      <a:moveTo>
                        <a:pt x="86" y="4"/>
                      </a:moveTo>
                      <a:cubicBezTo>
                        <a:pt x="86" y="4"/>
                        <a:pt x="86" y="4"/>
                        <a:pt x="86" y="3"/>
                      </a:cubicBezTo>
                      <a:cubicBezTo>
                        <a:pt x="86" y="3"/>
                        <a:pt x="86" y="2"/>
                        <a:pt x="86" y="2"/>
                      </a:cubicBezTo>
                      <a:cubicBezTo>
                        <a:pt x="86" y="2"/>
                        <a:pt x="86" y="1"/>
                        <a:pt x="86" y="0"/>
                      </a:cubicBezTo>
                      <a:cubicBezTo>
                        <a:pt x="86" y="0"/>
                        <a:pt x="85" y="0"/>
                        <a:pt x="85" y="0"/>
                      </a:cubicBezTo>
                      <a:cubicBezTo>
                        <a:pt x="85" y="0"/>
                        <a:pt x="85" y="0"/>
                        <a:pt x="85" y="0"/>
                      </a:cubicBezTo>
                      <a:cubicBezTo>
                        <a:pt x="85" y="0"/>
                        <a:pt x="85" y="0"/>
                        <a:pt x="85" y="0"/>
                      </a:cubicBezTo>
                      <a:cubicBezTo>
                        <a:pt x="85" y="0"/>
                        <a:pt x="84" y="0"/>
                        <a:pt x="84" y="0"/>
                      </a:cubicBezTo>
                      <a:cubicBezTo>
                        <a:pt x="84" y="0"/>
                        <a:pt x="83" y="0"/>
                        <a:pt x="83" y="0"/>
                      </a:cubicBezTo>
                      <a:cubicBezTo>
                        <a:pt x="83" y="1"/>
                        <a:pt x="82" y="1"/>
                        <a:pt x="82" y="1"/>
                      </a:cubicBezTo>
                      <a:cubicBezTo>
                        <a:pt x="82" y="1"/>
                        <a:pt x="82" y="1"/>
                        <a:pt x="81" y="1"/>
                      </a:cubicBezTo>
                      <a:cubicBezTo>
                        <a:pt x="81" y="1"/>
                        <a:pt x="80" y="1"/>
                        <a:pt x="80" y="1"/>
                      </a:cubicBezTo>
                      <a:cubicBezTo>
                        <a:pt x="80" y="1"/>
                        <a:pt x="79" y="0"/>
                        <a:pt x="79" y="1"/>
                      </a:cubicBezTo>
                      <a:cubicBezTo>
                        <a:pt x="79" y="1"/>
                        <a:pt x="79" y="1"/>
                        <a:pt x="79" y="1"/>
                      </a:cubicBezTo>
                      <a:cubicBezTo>
                        <a:pt x="78" y="1"/>
                        <a:pt x="78" y="1"/>
                        <a:pt x="78" y="1"/>
                      </a:cubicBezTo>
                      <a:cubicBezTo>
                        <a:pt x="78" y="1"/>
                        <a:pt x="78" y="1"/>
                        <a:pt x="78" y="1"/>
                      </a:cubicBezTo>
                      <a:cubicBezTo>
                        <a:pt x="77" y="1"/>
                        <a:pt x="77" y="2"/>
                        <a:pt x="77" y="2"/>
                      </a:cubicBezTo>
                      <a:cubicBezTo>
                        <a:pt x="76" y="2"/>
                        <a:pt x="75" y="2"/>
                        <a:pt x="75" y="2"/>
                      </a:cubicBezTo>
                      <a:cubicBezTo>
                        <a:pt x="75" y="2"/>
                        <a:pt x="75" y="3"/>
                        <a:pt x="75" y="3"/>
                      </a:cubicBezTo>
                      <a:cubicBezTo>
                        <a:pt x="75" y="3"/>
                        <a:pt x="75" y="3"/>
                        <a:pt x="75" y="4"/>
                      </a:cubicBezTo>
                      <a:cubicBezTo>
                        <a:pt x="75" y="4"/>
                        <a:pt x="75" y="5"/>
                        <a:pt x="75" y="5"/>
                      </a:cubicBezTo>
                      <a:cubicBezTo>
                        <a:pt x="75" y="5"/>
                        <a:pt x="75" y="5"/>
                        <a:pt x="75" y="6"/>
                      </a:cubicBezTo>
                      <a:cubicBezTo>
                        <a:pt x="74" y="6"/>
                        <a:pt x="74" y="6"/>
                        <a:pt x="73" y="6"/>
                      </a:cubicBezTo>
                      <a:cubicBezTo>
                        <a:pt x="73" y="6"/>
                        <a:pt x="73" y="5"/>
                        <a:pt x="73" y="5"/>
                      </a:cubicBezTo>
                      <a:cubicBezTo>
                        <a:pt x="72" y="5"/>
                        <a:pt x="72" y="6"/>
                        <a:pt x="72" y="6"/>
                      </a:cubicBezTo>
                      <a:cubicBezTo>
                        <a:pt x="72" y="6"/>
                        <a:pt x="72" y="6"/>
                        <a:pt x="72" y="6"/>
                      </a:cubicBezTo>
                      <a:cubicBezTo>
                        <a:pt x="71" y="7"/>
                        <a:pt x="70" y="8"/>
                        <a:pt x="70" y="8"/>
                      </a:cubicBezTo>
                      <a:cubicBezTo>
                        <a:pt x="70" y="6"/>
                        <a:pt x="70" y="6"/>
                        <a:pt x="70" y="6"/>
                      </a:cubicBezTo>
                      <a:cubicBezTo>
                        <a:pt x="70" y="6"/>
                        <a:pt x="70" y="6"/>
                        <a:pt x="70" y="5"/>
                      </a:cubicBezTo>
                      <a:cubicBezTo>
                        <a:pt x="69" y="5"/>
                        <a:pt x="69" y="5"/>
                        <a:pt x="69" y="5"/>
                      </a:cubicBezTo>
                      <a:cubicBezTo>
                        <a:pt x="68" y="5"/>
                        <a:pt x="68" y="4"/>
                        <a:pt x="68" y="4"/>
                      </a:cubicBezTo>
                      <a:cubicBezTo>
                        <a:pt x="68" y="4"/>
                        <a:pt x="67" y="3"/>
                        <a:pt x="67" y="3"/>
                      </a:cubicBezTo>
                      <a:cubicBezTo>
                        <a:pt x="67" y="3"/>
                        <a:pt x="66" y="4"/>
                        <a:pt x="65" y="4"/>
                      </a:cubicBezTo>
                      <a:cubicBezTo>
                        <a:pt x="65" y="3"/>
                        <a:pt x="64" y="3"/>
                        <a:pt x="64" y="3"/>
                      </a:cubicBezTo>
                      <a:cubicBezTo>
                        <a:pt x="64" y="3"/>
                        <a:pt x="63" y="3"/>
                        <a:pt x="63" y="3"/>
                      </a:cubicBezTo>
                      <a:cubicBezTo>
                        <a:pt x="63" y="3"/>
                        <a:pt x="61" y="3"/>
                        <a:pt x="61" y="3"/>
                      </a:cubicBezTo>
                      <a:cubicBezTo>
                        <a:pt x="61" y="3"/>
                        <a:pt x="60" y="3"/>
                        <a:pt x="59" y="3"/>
                      </a:cubicBezTo>
                      <a:cubicBezTo>
                        <a:pt x="59" y="3"/>
                        <a:pt x="58" y="3"/>
                        <a:pt x="58" y="3"/>
                      </a:cubicBezTo>
                      <a:cubicBezTo>
                        <a:pt x="58" y="3"/>
                        <a:pt x="57" y="3"/>
                        <a:pt x="57" y="4"/>
                      </a:cubicBezTo>
                      <a:cubicBezTo>
                        <a:pt x="57" y="4"/>
                        <a:pt x="56" y="4"/>
                        <a:pt x="56" y="5"/>
                      </a:cubicBezTo>
                      <a:cubicBezTo>
                        <a:pt x="56" y="5"/>
                        <a:pt x="55" y="6"/>
                        <a:pt x="54" y="6"/>
                      </a:cubicBezTo>
                      <a:cubicBezTo>
                        <a:pt x="54" y="6"/>
                        <a:pt x="54" y="6"/>
                        <a:pt x="54" y="6"/>
                      </a:cubicBezTo>
                      <a:cubicBezTo>
                        <a:pt x="0" y="6"/>
                        <a:pt x="0" y="6"/>
                        <a:pt x="0" y="6"/>
                      </a:cubicBezTo>
                      <a:cubicBezTo>
                        <a:pt x="0" y="46"/>
                        <a:pt x="0" y="46"/>
                        <a:pt x="0" y="46"/>
                      </a:cubicBezTo>
                      <a:cubicBezTo>
                        <a:pt x="0" y="46"/>
                        <a:pt x="1" y="47"/>
                        <a:pt x="1" y="47"/>
                      </a:cubicBezTo>
                      <a:cubicBezTo>
                        <a:pt x="1" y="47"/>
                        <a:pt x="2" y="47"/>
                        <a:pt x="2" y="47"/>
                      </a:cubicBezTo>
                      <a:cubicBezTo>
                        <a:pt x="3" y="47"/>
                        <a:pt x="3" y="48"/>
                        <a:pt x="4" y="48"/>
                      </a:cubicBezTo>
                      <a:cubicBezTo>
                        <a:pt x="4" y="48"/>
                        <a:pt x="4" y="48"/>
                        <a:pt x="4" y="48"/>
                      </a:cubicBezTo>
                      <a:cubicBezTo>
                        <a:pt x="5" y="47"/>
                        <a:pt x="5" y="47"/>
                        <a:pt x="6" y="47"/>
                      </a:cubicBezTo>
                      <a:cubicBezTo>
                        <a:pt x="6" y="47"/>
                        <a:pt x="6" y="47"/>
                        <a:pt x="7" y="47"/>
                      </a:cubicBezTo>
                      <a:cubicBezTo>
                        <a:pt x="7" y="48"/>
                        <a:pt x="8" y="47"/>
                        <a:pt x="8" y="48"/>
                      </a:cubicBezTo>
                      <a:cubicBezTo>
                        <a:pt x="8" y="48"/>
                        <a:pt x="8" y="48"/>
                        <a:pt x="9" y="49"/>
                      </a:cubicBezTo>
                      <a:cubicBezTo>
                        <a:pt x="9" y="49"/>
                        <a:pt x="9" y="49"/>
                        <a:pt x="9" y="50"/>
                      </a:cubicBezTo>
                      <a:cubicBezTo>
                        <a:pt x="9" y="50"/>
                        <a:pt x="9" y="50"/>
                        <a:pt x="10" y="51"/>
                      </a:cubicBezTo>
                      <a:cubicBezTo>
                        <a:pt x="10" y="51"/>
                        <a:pt x="10" y="52"/>
                        <a:pt x="11" y="52"/>
                      </a:cubicBezTo>
                      <a:cubicBezTo>
                        <a:pt x="11" y="53"/>
                        <a:pt x="11" y="52"/>
                        <a:pt x="11" y="52"/>
                      </a:cubicBezTo>
                      <a:cubicBezTo>
                        <a:pt x="11" y="52"/>
                        <a:pt x="12" y="52"/>
                        <a:pt x="12" y="51"/>
                      </a:cubicBezTo>
                      <a:cubicBezTo>
                        <a:pt x="12" y="51"/>
                        <a:pt x="12" y="51"/>
                        <a:pt x="12" y="51"/>
                      </a:cubicBezTo>
                      <a:cubicBezTo>
                        <a:pt x="13" y="51"/>
                        <a:pt x="13" y="52"/>
                        <a:pt x="13" y="52"/>
                      </a:cubicBezTo>
                      <a:cubicBezTo>
                        <a:pt x="14" y="52"/>
                        <a:pt x="15" y="52"/>
                        <a:pt x="15" y="52"/>
                      </a:cubicBezTo>
                      <a:cubicBezTo>
                        <a:pt x="16" y="52"/>
                        <a:pt x="16" y="53"/>
                        <a:pt x="16" y="53"/>
                      </a:cubicBezTo>
                      <a:cubicBezTo>
                        <a:pt x="16" y="54"/>
                        <a:pt x="16" y="54"/>
                        <a:pt x="16" y="54"/>
                      </a:cubicBezTo>
                      <a:cubicBezTo>
                        <a:pt x="16" y="54"/>
                        <a:pt x="16" y="55"/>
                        <a:pt x="16" y="56"/>
                      </a:cubicBezTo>
                      <a:cubicBezTo>
                        <a:pt x="16" y="56"/>
                        <a:pt x="18" y="56"/>
                        <a:pt x="18" y="57"/>
                      </a:cubicBezTo>
                      <a:cubicBezTo>
                        <a:pt x="18" y="57"/>
                        <a:pt x="18" y="57"/>
                        <a:pt x="18" y="57"/>
                      </a:cubicBezTo>
                      <a:cubicBezTo>
                        <a:pt x="18" y="58"/>
                        <a:pt x="19" y="58"/>
                        <a:pt x="20" y="58"/>
                      </a:cubicBezTo>
                      <a:cubicBezTo>
                        <a:pt x="20" y="59"/>
                        <a:pt x="21" y="60"/>
                        <a:pt x="22" y="60"/>
                      </a:cubicBezTo>
                      <a:cubicBezTo>
                        <a:pt x="22" y="60"/>
                        <a:pt x="23" y="61"/>
                        <a:pt x="23" y="61"/>
                      </a:cubicBezTo>
                      <a:cubicBezTo>
                        <a:pt x="23" y="61"/>
                        <a:pt x="23" y="62"/>
                        <a:pt x="23" y="62"/>
                      </a:cubicBezTo>
                      <a:cubicBezTo>
                        <a:pt x="24" y="62"/>
                        <a:pt x="24" y="63"/>
                        <a:pt x="24" y="63"/>
                      </a:cubicBezTo>
                      <a:cubicBezTo>
                        <a:pt x="25" y="63"/>
                        <a:pt x="26" y="64"/>
                        <a:pt x="26" y="64"/>
                      </a:cubicBezTo>
                      <a:cubicBezTo>
                        <a:pt x="26" y="64"/>
                        <a:pt x="27" y="63"/>
                        <a:pt x="27" y="63"/>
                      </a:cubicBezTo>
                      <a:cubicBezTo>
                        <a:pt x="27" y="63"/>
                        <a:pt x="27" y="63"/>
                        <a:pt x="27" y="63"/>
                      </a:cubicBezTo>
                      <a:cubicBezTo>
                        <a:pt x="27" y="63"/>
                        <a:pt x="27" y="62"/>
                        <a:pt x="27" y="62"/>
                      </a:cubicBezTo>
                      <a:cubicBezTo>
                        <a:pt x="27" y="62"/>
                        <a:pt x="27" y="62"/>
                        <a:pt x="28" y="61"/>
                      </a:cubicBezTo>
                      <a:cubicBezTo>
                        <a:pt x="28" y="61"/>
                        <a:pt x="28" y="61"/>
                        <a:pt x="28" y="61"/>
                      </a:cubicBezTo>
                      <a:cubicBezTo>
                        <a:pt x="29" y="61"/>
                        <a:pt x="30" y="61"/>
                        <a:pt x="30" y="61"/>
                      </a:cubicBezTo>
                      <a:cubicBezTo>
                        <a:pt x="30" y="61"/>
                        <a:pt x="31" y="61"/>
                        <a:pt x="31" y="61"/>
                      </a:cubicBezTo>
                      <a:cubicBezTo>
                        <a:pt x="31" y="61"/>
                        <a:pt x="32" y="62"/>
                        <a:pt x="32" y="62"/>
                      </a:cubicBezTo>
                      <a:cubicBezTo>
                        <a:pt x="33" y="62"/>
                        <a:pt x="34" y="63"/>
                        <a:pt x="34" y="63"/>
                      </a:cubicBezTo>
                      <a:cubicBezTo>
                        <a:pt x="34" y="63"/>
                        <a:pt x="35" y="63"/>
                        <a:pt x="36" y="63"/>
                      </a:cubicBezTo>
                      <a:cubicBezTo>
                        <a:pt x="36" y="63"/>
                        <a:pt x="37" y="63"/>
                        <a:pt x="37" y="62"/>
                      </a:cubicBezTo>
                      <a:cubicBezTo>
                        <a:pt x="37" y="62"/>
                        <a:pt x="38" y="62"/>
                        <a:pt x="38" y="62"/>
                      </a:cubicBezTo>
                      <a:cubicBezTo>
                        <a:pt x="39" y="62"/>
                        <a:pt x="39" y="63"/>
                        <a:pt x="40" y="63"/>
                      </a:cubicBezTo>
                      <a:cubicBezTo>
                        <a:pt x="40" y="63"/>
                        <a:pt x="41" y="64"/>
                        <a:pt x="41" y="64"/>
                      </a:cubicBezTo>
                      <a:cubicBezTo>
                        <a:pt x="41" y="64"/>
                        <a:pt x="41" y="63"/>
                        <a:pt x="41" y="63"/>
                      </a:cubicBezTo>
                      <a:cubicBezTo>
                        <a:pt x="41" y="63"/>
                        <a:pt x="42" y="63"/>
                        <a:pt x="42" y="63"/>
                      </a:cubicBezTo>
                      <a:cubicBezTo>
                        <a:pt x="42" y="63"/>
                        <a:pt x="43" y="63"/>
                        <a:pt x="43" y="63"/>
                      </a:cubicBezTo>
                      <a:cubicBezTo>
                        <a:pt x="43" y="63"/>
                        <a:pt x="43" y="63"/>
                        <a:pt x="43" y="63"/>
                      </a:cubicBezTo>
                      <a:cubicBezTo>
                        <a:pt x="44" y="62"/>
                        <a:pt x="44" y="62"/>
                        <a:pt x="44" y="62"/>
                      </a:cubicBezTo>
                      <a:cubicBezTo>
                        <a:pt x="44" y="62"/>
                        <a:pt x="45" y="63"/>
                        <a:pt x="45" y="63"/>
                      </a:cubicBezTo>
                      <a:cubicBezTo>
                        <a:pt x="45" y="63"/>
                        <a:pt x="45" y="63"/>
                        <a:pt x="45" y="62"/>
                      </a:cubicBezTo>
                      <a:cubicBezTo>
                        <a:pt x="45" y="62"/>
                        <a:pt x="46" y="62"/>
                        <a:pt x="46" y="62"/>
                      </a:cubicBezTo>
                      <a:cubicBezTo>
                        <a:pt x="46" y="62"/>
                        <a:pt x="47" y="63"/>
                        <a:pt x="47" y="63"/>
                      </a:cubicBezTo>
                      <a:cubicBezTo>
                        <a:pt x="47" y="63"/>
                        <a:pt x="48" y="64"/>
                        <a:pt x="48" y="64"/>
                      </a:cubicBezTo>
                      <a:cubicBezTo>
                        <a:pt x="48" y="65"/>
                        <a:pt x="48" y="66"/>
                        <a:pt x="48" y="66"/>
                      </a:cubicBezTo>
                      <a:cubicBezTo>
                        <a:pt x="48" y="66"/>
                        <a:pt x="49" y="68"/>
                        <a:pt x="49" y="68"/>
                      </a:cubicBezTo>
                      <a:cubicBezTo>
                        <a:pt x="49" y="68"/>
                        <a:pt x="49" y="69"/>
                        <a:pt x="49" y="69"/>
                      </a:cubicBezTo>
                      <a:cubicBezTo>
                        <a:pt x="49" y="69"/>
                        <a:pt x="49" y="70"/>
                        <a:pt x="49" y="70"/>
                      </a:cubicBezTo>
                      <a:cubicBezTo>
                        <a:pt x="49" y="70"/>
                        <a:pt x="49" y="70"/>
                        <a:pt x="49" y="70"/>
                      </a:cubicBezTo>
                      <a:cubicBezTo>
                        <a:pt x="49" y="70"/>
                        <a:pt x="55" y="73"/>
                        <a:pt x="56" y="73"/>
                      </a:cubicBezTo>
                      <a:cubicBezTo>
                        <a:pt x="56" y="73"/>
                        <a:pt x="58" y="74"/>
                        <a:pt x="58" y="74"/>
                      </a:cubicBezTo>
                      <a:cubicBezTo>
                        <a:pt x="59" y="74"/>
                        <a:pt x="60" y="75"/>
                        <a:pt x="60" y="75"/>
                      </a:cubicBezTo>
                      <a:cubicBezTo>
                        <a:pt x="60" y="75"/>
                        <a:pt x="61" y="76"/>
                        <a:pt x="61" y="76"/>
                      </a:cubicBezTo>
                      <a:cubicBezTo>
                        <a:pt x="61" y="76"/>
                        <a:pt x="61" y="75"/>
                        <a:pt x="61" y="75"/>
                      </a:cubicBezTo>
                      <a:cubicBezTo>
                        <a:pt x="61" y="75"/>
                        <a:pt x="61" y="74"/>
                        <a:pt x="61" y="74"/>
                      </a:cubicBezTo>
                      <a:cubicBezTo>
                        <a:pt x="61" y="74"/>
                        <a:pt x="61" y="74"/>
                        <a:pt x="61" y="73"/>
                      </a:cubicBezTo>
                      <a:cubicBezTo>
                        <a:pt x="61" y="73"/>
                        <a:pt x="61" y="73"/>
                        <a:pt x="61" y="73"/>
                      </a:cubicBezTo>
                      <a:cubicBezTo>
                        <a:pt x="61" y="73"/>
                        <a:pt x="61" y="72"/>
                        <a:pt x="61" y="72"/>
                      </a:cubicBezTo>
                      <a:cubicBezTo>
                        <a:pt x="61" y="72"/>
                        <a:pt x="61" y="72"/>
                        <a:pt x="61" y="72"/>
                      </a:cubicBezTo>
                      <a:cubicBezTo>
                        <a:pt x="61" y="72"/>
                        <a:pt x="61" y="72"/>
                        <a:pt x="61" y="72"/>
                      </a:cubicBezTo>
                      <a:cubicBezTo>
                        <a:pt x="61" y="72"/>
                        <a:pt x="61" y="71"/>
                        <a:pt x="61" y="71"/>
                      </a:cubicBezTo>
                      <a:cubicBezTo>
                        <a:pt x="61" y="70"/>
                        <a:pt x="61" y="70"/>
                        <a:pt x="61" y="70"/>
                      </a:cubicBezTo>
                      <a:cubicBezTo>
                        <a:pt x="61" y="70"/>
                        <a:pt x="62" y="69"/>
                        <a:pt x="62" y="69"/>
                      </a:cubicBezTo>
                      <a:cubicBezTo>
                        <a:pt x="62" y="69"/>
                        <a:pt x="62" y="68"/>
                        <a:pt x="62" y="68"/>
                      </a:cubicBezTo>
                      <a:cubicBezTo>
                        <a:pt x="62" y="68"/>
                        <a:pt x="62" y="67"/>
                        <a:pt x="62" y="67"/>
                      </a:cubicBezTo>
                      <a:cubicBezTo>
                        <a:pt x="62" y="67"/>
                        <a:pt x="62" y="67"/>
                        <a:pt x="62" y="66"/>
                      </a:cubicBezTo>
                      <a:cubicBezTo>
                        <a:pt x="62" y="66"/>
                        <a:pt x="62" y="66"/>
                        <a:pt x="62" y="65"/>
                      </a:cubicBezTo>
                      <a:cubicBezTo>
                        <a:pt x="62" y="65"/>
                        <a:pt x="62" y="65"/>
                        <a:pt x="62" y="65"/>
                      </a:cubicBezTo>
                      <a:cubicBezTo>
                        <a:pt x="62" y="64"/>
                        <a:pt x="62" y="63"/>
                        <a:pt x="62" y="63"/>
                      </a:cubicBezTo>
                      <a:cubicBezTo>
                        <a:pt x="62" y="63"/>
                        <a:pt x="62" y="62"/>
                        <a:pt x="63" y="62"/>
                      </a:cubicBezTo>
                      <a:cubicBezTo>
                        <a:pt x="63" y="62"/>
                        <a:pt x="63" y="62"/>
                        <a:pt x="63" y="61"/>
                      </a:cubicBezTo>
                      <a:cubicBezTo>
                        <a:pt x="63" y="61"/>
                        <a:pt x="63" y="61"/>
                        <a:pt x="63" y="61"/>
                      </a:cubicBezTo>
                      <a:cubicBezTo>
                        <a:pt x="63" y="60"/>
                        <a:pt x="63" y="60"/>
                        <a:pt x="63" y="60"/>
                      </a:cubicBezTo>
                      <a:cubicBezTo>
                        <a:pt x="63" y="60"/>
                        <a:pt x="64" y="59"/>
                        <a:pt x="64" y="59"/>
                      </a:cubicBezTo>
                      <a:cubicBezTo>
                        <a:pt x="64" y="59"/>
                        <a:pt x="64" y="59"/>
                        <a:pt x="64" y="59"/>
                      </a:cubicBezTo>
                      <a:cubicBezTo>
                        <a:pt x="64" y="58"/>
                        <a:pt x="65" y="58"/>
                        <a:pt x="65" y="58"/>
                      </a:cubicBezTo>
                      <a:cubicBezTo>
                        <a:pt x="65" y="58"/>
                        <a:pt x="65" y="58"/>
                        <a:pt x="65" y="57"/>
                      </a:cubicBezTo>
                      <a:cubicBezTo>
                        <a:pt x="65" y="57"/>
                        <a:pt x="65" y="57"/>
                        <a:pt x="65" y="57"/>
                      </a:cubicBezTo>
                      <a:cubicBezTo>
                        <a:pt x="65" y="57"/>
                        <a:pt x="65" y="56"/>
                        <a:pt x="65" y="56"/>
                      </a:cubicBezTo>
                      <a:cubicBezTo>
                        <a:pt x="66" y="56"/>
                        <a:pt x="66" y="56"/>
                        <a:pt x="66" y="56"/>
                      </a:cubicBezTo>
                      <a:cubicBezTo>
                        <a:pt x="66" y="56"/>
                        <a:pt x="66" y="56"/>
                        <a:pt x="66" y="56"/>
                      </a:cubicBezTo>
                      <a:cubicBezTo>
                        <a:pt x="66" y="56"/>
                        <a:pt x="67" y="55"/>
                        <a:pt x="67" y="55"/>
                      </a:cubicBezTo>
                      <a:cubicBezTo>
                        <a:pt x="67" y="55"/>
                        <a:pt x="67" y="55"/>
                        <a:pt x="67" y="55"/>
                      </a:cubicBezTo>
                      <a:cubicBezTo>
                        <a:pt x="67" y="55"/>
                        <a:pt x="67" y="55"/>
                        <a:pt x="67" y="55"/>
                      </a:cubicBezTo>
                      <a:cubicBezTo>
                        <a:pt x="67" y="55"/>
                        <a:pt x="67" y="55"/>
                        <a:pt x="67" y="54"/>
                      </a:cubicBezTo>
                      <a:cubicBezTo>
                        <a:pt x="67" y="54"/>
                        <a:pt x="67" y="54"/>
                        <a:pt x="67" y="54"/>
                      </a:cubicBezTo>
                      <a:cubicBezTo>
                        <a:pt x="66" y="54"/>
                        <a:pt x="67" y="53"/>
                        <a:pt x="67" y="53"/>
                      </a:cubicBezTo>
                      <a:cubicBezTo>
                        <a:pt x="67" y="53"/>
                        <a:pt x="67" y="53"/>
                        <a:pt x="67" y="52"/>
                      </a:cubicBezTo>
                      <a:cubicBezTo>
                        <a:pt x="67" y="52"/>
                        <a:pt x="67" y="52"/>
                        <a:pt x="67" y="51"/>
                      </a:cubicBezTo>
                      <a:cubicBezTo>
                        <a:pt x="67" y="51"/>
                        <a:pt x="67" y="51"/>
                        <a:pt x="67" y="50"/>
                      </a:cubicBezTo>
                      <a:cubicBezTo>
                        <a:pt x="68" y="50"/>
                        <a:pt x="68" y="50"/>
                        <a:pt x="68" y="49"/>
                      </a:cubicBezTo>
                      <a:cubicBezTo>
                        <a:pt x="68" y="49"/>
                        <a:pt x="68" y="49"/>
                        <a:pt x="68" y="49"/>
                      </a:cubicBezTo>
                      <a:cubicBezTo>
                        <a:pt x="68" y="48"/>
                        <a:pt x="68" y="48"/>
                        <a:pt x="69" y="48"/>
                      </a:cubicBezTo>
                      <a:cubicBezTo>
                        <a:pt x="69" y="48"/>
                        <a:pt x="69" y="47"/>
                        <a:pt x="69" y="47"/>
                      </a:cubicBezTo>
                      <a:cubicBezTo>
                        <a:pt x="69" y="47"/>
                        <a:pt x="69" y="47"/>
                        <a:pt x="69" y="47"/>
                      </a:cubicBezTo>
                      <a:cubicBezTo>
                        <a:pt x="69" y="46"/>
                        <a:pt x="69" y="46"/>
                        <a:pt x="69" y="46"/>
                      </a:cubicBezTo>
                      <a:cubicBezTo>
                        <a:pt x="69" y="46"/>
                        <a:pt x="69" y="46"/>
                        <a:pt x="70" y="46"/>
                      </a:cubicBezTo>
                      <a:cubicBezTo>
                        <a:pt x="70" y="46"/>
                        <a:pt x="70" y="46"/>
                        <a:pt x="70" y="45"/>
                      </a:cubicBezTo>
                      <a:cubicBezTo>
                        <a:pt x="70" y="45"/>
                        <a:pt x="70" y="45"/>
                        <a:pt x="70" y="45"/>
                      </a:cubicBezTo>
                      <a:cubicBezTo>
                        <a:pt x="70" y="45"/>
                        <a:pt x="70" y="45"/>
                        <a:pt x="70" y="45"/>
                      </a:cubicBezTo>
                      <a:cubicBezTo>
                        <a:pt x="70" y="45"/>
                        <a:pt x="70" y="44"/>
                        <a:pt x="70" y="44"/>
                      </a:cubicBezTo>
                      <a:cubicBezTo>
                        <a:pt x="70" y="44"/>
                        <a:pt x="70" y="44"/>
                        <a:pt x="70" y="44"/>
                      </a:cubicBezTo>
                      <a:cubicBezTo>
                        <a:pt x="70" y="43"/>
                        <a:pt x="70" y="43"/>
                        <a:pt x="70" y="43"/>
                      </a:cubicBezTo>
                      <a:cubicBezTo>
                        <a:pt x="70" y="43"/>
                        <a:pt x="71" y="43"/>
                        <a:pt x="71" y="43"/>
                      </a:cubicBezTo>
                      <a:cubicBezTo>
                        <a:pt x="71" y="42"/>
                        <a:pt x="71" y="42"/>
                        <a:pt x="71" y="42"/>
                      </a:cubicBezTo>
                      <a:cubicBezTo>
                        <a:pt x="71" y="42"/>
                        <a:pt x="71" y="42"/>
                        <a:pt x="71" y="42"/>
                      </a:cubicBezTo>
                      <a:cubicBezTo>
                        <a:pt x="71" y="42"/>
                        <a:pt x="71" y="41"/>
                        <a:pt x="71" y="41"/>
                      </a:cubicBezTo>
                      <a:cubicBezTo>
                        <a:pt x="72" y="41"/>
                        <a:pt x="72" y="41"/>
                        <a:pt x="72" y="41"/>
                      </a:cubicBezTo>
                      <a:cubicBezTo>
                        <a:pt x="72" y="41"/>
                        <a:pt x="72" y="41"/>
                        <a:pt x="72" y="40"/>
                      </a:cubicBezTo>
                      <a:cubicBezTo>
                        <a:pt x="72" y="40"/>
                        <a:pt x="72" y="40"/>
                        <a:pt x="72" y="40"/>
                      </a:cubicBezTo>
                      <a:cubicBezTo>
                        <a:pt x="73" y="40"/>
                        <a:pt x="72" y="39"/>
                        <a:pt x="72" y="39"/>
                      </a:cubicBezTo>
                      <a:cubicBezTo>
                        <a:pt x="72" y="39"/>
                        <a:pt x="73" y="39"/>
                        <a:pt x="73" y="39"/>
                      </a:cubicBezTo>
                      <a:cubicBezTo>
                        <a:pt x="73" y="39"/>
                        <a:pt x="73" y="38"/>
                        <a:pt x="73" y="38"/>
                      </a:cubicBezTo>
                      <a:cubicBezTo>
                        <a:pt x="73" y="38"/>
                        <a:pt x="74" y="37"/>
                        <a:pt x="74" y="37"/>
                      </a:cubicBezTo>
                      <a:cubicBezTo>
                        <a:pt x="74" y="37"/>
                        <a:pt x="74" y="37"/>
                        <a:pt x="74" y="37"/>
                      </a:cubicBezTo>
                      <a:cubicBezTo>
                        <a:pt x="74" y="37"/>
                        <a:pt x="75" y="37"/>
                        <a:pt x="75" y="37"/>
                      </a:cubicBezTo>
                      <a:cubicBezTo>
                        <a:pt x="75" y="37"/>
                        <a:pt x="75" y="37"/>
                        <a:pt x="75" y="36"/>
                      </a:cubicBezTo>
                      <a:cubicBezTo>
                        <a:pt x="75" y="36"/>
                        <a:pt x="75" y="36"/>
                        <a:pt x="76" y="36"/>
                      </a:cubicBezTo>
                      <a:cubicBezTo>
                        <a:pt x="76" y="36"/>
                        <a:pt x="76" y="36"/>
                        <a:pt x="76" y="36"/>
                      </a:cubicBezTo>
                      <a:cubicBezTo>
                        <a:pt x="76" y="36"/>
                        <a:pt x="76" y="36"/>
                        <a:pt x="76" y="36"/>
                      </a:cubicBezTo>
                      <a:cubicBezTo>
                        <a:pt x="76" y="36"/>
                        <a:pt x="75" y="36"/>
                        <a:pt x="75" y="36"/>
                      </a:cubicBezTo>
                      <a:cubicBezTo>
                        <a:pt x="75" y="36"/>
                        <a:pt x="75" y="36"/>
                        <a:pt x="75" y="36"/>
                      </a:cubicBezTo>
                      <a:cubicBezTo>
                        <a:pt x="75" y="35"/>
                        <a:pt x="75" y="35"/>
                        <a:pt x="75" y="35"/>
                      </a:cubicBezTo>
                      <a:cubicBezTo>
                        <a:pt x="76" y="35"/>
                        <a:pt x="76" y="35"/>
                        <a:pt x="76" y="35"/>
                      </a:cubicBezTo>
                      <a:cubicBezTo>
                        <a:pt x="76" y="35"/>
                        <a:pt x="77" y="35"/>
                        <a:pt x="77" y="35"/>
                      </a:cubicBezTo>
                      <a:cubicBezTo>
                        <a:pt x="77" y="35"/>
                        <a:pt x="77" y="35"/>
                        <a:pt x="77" y="34"/>
                      </a:cubicBezTo>
                      <a:cubicBezTo>
                        <a:pt x="77" y="34"/>
                        <a:pt x="78" y="34"/>
                        <a:pt x="78" y="34"/>
                      </a:cubicBezTo>
                      <a:cubicBezTo>
                        <a:pt x="78" y="34"/>
                        <a:pt x="79" y="33"/>
                        <a:pt x="79" y="33"/>
                      </a:cubicBezTo>
                      <a:cubicBezTo>
                        <a:pt x="79" y="33"/>
                        <a:pt x="79" y="33"/>
                        <a:pt x="79" y="33"/>
                      </a:cubicBezTo>
                      <a:cubicBezTo>
                        <a:pt x="79" y="33"/>
                        <a:pt x="78" y="32"/>
                        <a:pt x="78" y="32"/>
                      </a:cubicBezTo>
                      <a:cubicBezTo>
                        <a:pt x="78" y="32"/>
                        <a:pt x="79" y="32"/>
                        <a:pt x="79" y="32"/>
                      </a:cubicBezTo>
                      <a:cubicBezTo>
                        <a:pt x="79" y="32"/>
                        <a:pt x="79" y="32"/>
                        <a:pt x="79" y="32"/>
                      </a:cubicBezTo>
                      <a:cubicBezTo>
                        <a:pt x="79" y="32"/>
                        <a:pt x="78" y="31"/>
                        <a:pt x="79" y="31"/>
                      </a:cubicBezTo>
                      <a:cubicBezTo>
                        <a:pt x="79" y="31"/>
                        <a:pt x="79" y="31"/>
                        <a:pt x="79" y="31"/>
                      </a:cubicBezTo>
                      <a:cubicBezTo>
                        <a:pt x="79" y="30"/>
                        <a:pt x="79" y="30"/>
                        <a:pt x="79" y="30"/>
                      </a:cubicBezTo>
                      <a:cubicBezTo>
                        <a:pt x="79" y="30"/>
                        <a:pt x="80" y="29"/>
                        <a:pt x="80" y="29"/>
                      </a:cubicBezTo>
                      <a:cubicBezTo>
                        <a:pt x="80" y="29"/>
                        <a:pt x="80" y="28"/>
                        <a:pt x="80" y="28"/>
                      </a:cubicBezTo>
                      <a:cubicBezTo>
                        <a:pt x="80" y="28"/>
                        <a:pt x="81" y="28"/>
                        <a:pt x="81" y="28"/>
                      </a:cubicBezTo>
                      <a:cubicBezTo>
                        <a:pt x="81" y="28"/>
                        <a:pt x="81" y="27"/>
                        <a:pt x="81" y="27"/>
                      </a:cubicBezTo>
                      <a:cubicBezTo>
                        <a:pt x="81" y="27"/>
                        <a:pt x="81" y="26"/>
                        <a:pt x="81" y="26"/>
                      </a:cubicBezTo>
                      <a:cubicBezTo>
                        <a:pt x="81" y="26"/>
                        <a:pt x="81" y="26"/>
                        <a:pt x="81" y="26"/>
                      </a:cubicBezTo>
                      <a:cubicBezTo>
                        <a:pt x="81" y="26"/>
                        <a:pt x="81" y="26"/>
                        <a:pt x="82" y="25"/>
                      </a:cubicBezTo>
                      <a:cubicBezTo>
                        <a:pt x="82" y="25"/>
                        <a:pt x="81" y="24"/>
                        <a:pt x="81" y="24"/>
                      </a:cubicBezTo>
                      <a:cubicBezTo>
                        <a:pt x="82" y="23"/>
                        <a:pt x="82" y="23"/>
                        <a:pt x="82" y="23"/>
                      </a:cubicBezTo>
                      <a:cubicBezTo>
                        <a:pt x="82" y="23"/>
                        <a:pt x="82" y="23"/>
                        <a:pt x="82" y="23"/>
                      </a:cubicBezTo>
                      <a:cubicBezTo>
                        <a:pt x="82" y="22"/>
                        <a:pt x="82" y="22"/>
                        <a:pt x="82" y="22"/>
                      </a:cubicBezTo>
                      <a:cubicBezTo>
                        <a:pt x="82" y="22"/>
                        <a:pt x="82" y="21"/>
                        <a:pt x="82" y="21"/>
                      </a:cubicBezTo>
                      <a:cubicBezTo>
                        <a:pt x="82" y="21"/>
                        <a:pt x="82" y="21"/>
                        <a:pt x="82" y="21"/>
                      </a:cubicBezTo>
                      <a:cubicBezTo>
                        <a:pt x="82" y="21"/>
                        <a:pt x="82" y="20"/>
                        <a:pt x="82" y="20"/>
                      </a:cubicBezTo>
                      <a:cubicBezTo>
                        <a:pt x="82" y="20"/>
                        <a:pt x="82" y="20"/>
                        <a:pt x="82" y="19"/>
                      </a:cubicBezTo>
                      <a:cubicBezTo>
                        <a:pt x="82" y="19"/>
                        <a:pt x="82" y="19"/>
                        <a:pt x="82" y="19"/>
                      </a:cubicBezTo>
                      <a:cubicBezTo>
                        <a:pt x="82" y="19"/>
                        <a:pt x="82" y="18"/>
                        <a:pt x="82" y="18"/>
                      </a:cubicBezTo>
                      <a:cubicBezTo>
                        <a:pt x="82" y="18"/>
                        <a:pt x="82" y="17"/>
                        <a:pt x="83" y="17"/>
                      </a:cubicBezTo>
                      <a:cubicBezTo>
                        <a:pt x="83" y="17"/>
                        <a:pt x="83" y="17"/>
                        <a:pt x="83" y="17"/>
                      </a:cubicBezTo>
                      <a:cubicBezTo>
                        <a:pt x="83" y="16"/>
                        <a:pt x="83" y="16"/>
                        <a:pt x="83" y="16"/>
                      </a:cubicBezTo>
                      <a:cubicBezTo>
                        <a:pt x="83" y="16"/>
                        <a:pt x="83" y="15"/>
                        <a:pt x="83" y="15"/>
                      </a:cubicBezTo>
                      <a:cubicBezTo>
                        <a:pt x="83" y="15"/>
                        <a:pt x="83" y="14"/>
                        <a:pt x="84" y="14"/>
                      </a:cubicBezTo>
                      <a:cubicBezTo>
                        <a:pt x="84" y="14"/>
                        <a:pt x="84" y="14"/>
                        <a:pt x="84" y="14"/>
                      </a:cubicBezTo>
                      <a:cubicBezTo>
                        <a:pt x="84" y="13"/>
                        <a:pt x="84" y="13"/>
                        <a:pt x="84" y="13"/>
                      </a:cubicBezTo>
                      <a:cubicBezTo>
                        <a:pt x="84" y="13"/>
                        <a:pt x="84" y="13"/>
                        <a:pt x="84" y="12"/>
                      </a:cubicBezTo>
                      <a:cubicBezTo>
                        <a:pt x="84" y="12"/>
                        <a:pt x="84" y="12"/>
                        <a:pt x="84" y="11"/>
                      </a:cubicBezTo>
                      <a:cubicBezTo>
                        <a:pt x="84" y="11"/>
                        <a:pt x="84" y="11"/>
                        <a:pt x="84" y="11"/>
                      </a:cubicBezTo>
                      <a:cubicBezTo>
                        <a:pt x="84" y="11"/>
                        <a:pt x="84" y="9"/>
                        <a:pt x="84" y="9"/>
                      </a:cubicBezTo>
                      <a:cubicBezTo>
                        <a:pt x="84" y="9"/>
                        <a:pt x="85" y="8"/>
                        <a:pt x="85" y="8"/>
                      </a:cubicBezTo>
                      <a:cubicBezTo>
                        <a:pt x="85" y="8"/>
                        <a:pt x="85" y="8"/>
                        <a:pt x="85" y="8"/>
                      </a:cubicBezTo>
                      <a:cubicBezTo>
                        <a:pt x="85" y="7"/>
                        <a:pt x="85" y="7"/>
                        <a:pt x="85" y="7"/>
                      </a:cubicBezTo>
                      <a:cubicBezTo>
                        <a:pt x="85" y="7"/>
                        <a:pt x="85" y="6"/>
                        <a:pt x="85" y="6"/>
                      </a:cubicBezTo>
                      <a:cubicBezTo>
                        <a:pt x="85" y="6"/>
                        <a:pt x="86" y="6"/>
                        <a:pt x="86" y="6"/>
                      </a:cubicBezTo>
                      <a:cubicBezTo>
                        <a:pt x="86" y="5"/>
                        <a:pt x="86" y="5"/>
                        <a:pt x="86" y="5"/>
                      </a:cubicBezTo>
                      <a:cubicBezTo>
                        <a:pt x="86" y="4"/>
                        <a:pt x="86" y="4"/>
                        <a:pt x="86" y="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743">
                  <a:extLst>
                    <a:ext uri="{FF2B5EF4-FFF2-40B4-BE49-F238E27FC236}">
                      <a16:creationId xmlns:a16="http://schemas.microsoft.com/office/drawing/2014/main" id="{875756A6-8821-4C56-9379-7C0A0291FBA1}"/>
                    </a:ext>
                  </a:extLst>
                </p:cNvPr>
                <p:cNvSpPr>
                  <a:spLocks noEditPoints="1"/>
                </p:cNvSpPr>
                <p:nvPr/>
              </p:nvSpPr>
              <p:spPr bwMode="auto">
                <a:xfrm>
                  <a:off x="9009063" y="5213350"/>
                  <a:ext cx="258762" cy="449263"/>
                </a:xfrm>
                <a:custGeom>
                  <a:avLst/>
                  <a:gdLst>
                    <a:gd name="T0" fmla="*/ 8 w 62"/>
                    <a:gd name="T1" fmla="*/ 5 h 108"/>
                    <a:gd name="T2" fmla="*/ 10 w 62"/>
                    <a:gd name="T3" fmla="*/ 3 h 108"/>
                    <a:gd name="T4" fmla="*/ 11 w 62"/>
                    <a:gd name="T5" fmla="*/ 2 h 108"/>
                    <a:gd name="T6" fmla="*/ 15 w 62"/>
                    <a:gd name="T7" fmla="*/ 2 h 108"/>
                    <a:gd name="T8" fmla="*/ 17 w 62"/>
                    <a:gd name="T9" fmla="*/ 5 h 108"/>
                    <a:gd name="T10" fmla="*/ 12 w 62"/>
                    <a:gd name="T11" fmla="*/ 6 h 108"/>
                    <a:gd name="T12" fmla="*/ 48 w 62"/>
                    <a:gd name="T13" fmla="*/ 6 h 108"/>
                    <a:gd name="T14" fmla="*/ 50 w 62"/>
                    <a:gd name="T15" fmla="*/ 5 h 108"/>
                    <a:gd name="T16" fmla="*/ 52 w 62"/>
                    <a:gd name="T17" fmla="*/ 3 h 108"/>
                    <a:gd name="T18" fmla="*/ 53 w 62"/>
                    <a:gd name="T19" fmla="*/ 1 h 108"/>
                    <a:gd name="T20" fmla="*/ 52 w 62"/>
                    <a:gd name="T21" fmla="*/ 3 h 108"/>
                    <a:gd name="T22" fmla="*/ 50 w 62"/>
                    <a:gd name="T23" fmla="*/ 19 h 108"/>
                    <a:gd name="T24" fmla="*/ 49 w 62"/>
                    <a:gd name="T25" fmla="*/ 20 h 108"/>
                    <a:gd name="T26" fmla="*/ 52 w 62"/>
                    <a:gd name="T27" fmla="*/ 20 h 108"/>
                    <a:gd name="T28" fmla="*/ 51 w 62"/>
                    <a:gd name="T29" fmla="*/ 22 h 108"/>
                    <a:gd name="T30" fmla="*/ 52 w 62"/>
                    <a:gd name="T31" fmla="*/ 23 h 108"/>
                    <a:gd name="T32" fmla="*/ 55 w 62"/>
                    <a:gd name="T33" fmla="*/ 23 h 108"/>
                    <a:gd name="T34" fmla="*/ 53 w 62"/>
                    <a:gd name="T35" fmla="*/ 22 h 108"/>
                    <a:gd name="T36" fmla="*/ 54 w 62"/>
                    <a:gd name="T37" fmla="*/ 20 h 108"/>
                    <a:gd name="T38" fmla="*/ 53 w 62"/>
                    <a:gd name="T39" fmla="*/ 20 h 108"/>
                    <a:gd name="T40" fmla="*/ 52 w 62"/>
                    <a:gd name="T41" fmla="*/ 33 h 108"/>
                    <a:gd name="T42" fmla="*/ 52 w 62"/>
                    <a:gd name="T43" fmla="*/ 32 h 108"/>
                    <a:gd name="T44" fmla="*/ 56 w 62"/>
                    <a:gd name="T45" fmla="*/ 34 h 108"/>
                    <a:gd name="T46" fmla="*/ 55 w 62"/>
                    <a:gd name="T47" fmla="*/ 33 h 108"/>
                    <a:gd name="T48" fmla="*/ 55 w 62"/>
                    <a:gd name="T49" fmla="*/ 33 h 108"/>
                    <a:gd name="T50" fmla="*/ 57 w 62"/>
                    <a:gd name="T51" fmla="*/ 36 h 108"/>
                    <a:gd name="T52" fmla="*/ 52 w 62"/>
                    <a:gd name="T53" fmla="*/ 33 h 108"/>
                    <a:gd name="T54" fmla="*/ 47 w 62"/>
                    <a:gd name="T55" fmla="*/ 30 h 108"/>
                    <a:gd name="T56" fmla="*/ 44 w 62"/>
                    <a:gd name="T57" fmla="*/ 26 h 108"/>
                    <a:gd name="T58" fmla="*/ 48 w 62"/>
                    <a:gd name="T59" fmla="*/ 20 h 108"/>
                    <a:gd name="T60" fmla="*/ 49 w 62"/>
                    <a:gd name="T61" fmla="*/ 16 h 108"/>
                    <a:gd name="T62" fmla="*/ 51 w 62"/>
                    <a:gd name="T63" fmla="*/ 16 h 108"/>
                    <a:gd name="T64" fmla="*/ 52 w 62"/>
                    <a:gd name="T65" fmla="*/ 13 h 108"/>
                    <a:gd name="T66" fmla="*/ 55 w 62"/>
                    <a:gd name="T67" fmla="*/ 10 h 108"/>
                    <a:gd name="T68" fmla="*/ 51 w 62"/>
                    <a:gd name="T69" fmla="*/ 7 h 108"/>
                    <a:gd name="T70" fmla="*/ 50 w 62"/>
                    <a:gd name="T71" fmla="*/ 10 h 108"/>
                    <a:gd name="T72" fmla="*/ 47 w 62"/>
                    <a:gd name="T73" fmla="*/ 9 h 108"/>
                    <a:gd name="T74" fmla="*/ 47 w 62"/>
                    <a:gd name="T75" fmla="*/ 7 h 108"/>
                    <a:gd name="T76" fmla="*/ 43 w 62"/>
                    <a:gd name="T77" fmla="*/ 9 h 108"/>
                    <a:gd name="T78" fmla="*/ 39 w 62"/>
                    <a:gd name="T79" fmla="*/ 8 h 108"/>
                    <a:gd name="T80" fmla="*/ 34 w 62"/>
                    <a:gd name="T81" fmla="*/ 6 h 108"/>
                    <a:gd name="T82" fmla="*/ 31 w 62"/>
                    <a:gd name="T83" fmla="*/ 6 h 108"/>
                    <a:gd name="T84" fmla="*/ 27 w 62"/>
                    <a:gd name="T85" fmla="*/ 3 h 108"/>
                    <a:gd name="T86" fmla="*/ 25 w 62"/>
                    <a:gd name="T87" fmla="*/ 1 h 108"/>
                    <a:gd name="T88" fmla="*/ 22 w 62"/>
                    <a:gd name="T89" fmla="*/ 1 h 108"/>
                    <a:gd name="T90" fmla="*/ 21 w 62"/>
                    <a:gd name="T91" fmla="*/ 2 h 108"/>
                    <a:gd name="T92" fmla="*/ 22 w 62"/>
                    <a:gd name="T93" fmla="*/ 4 h 108"/>
                    <a:gd name="T94" fmla="*/ 25 w 62"/>
                    <a:gd name="T95" fmla="*/ 6 h 108"/>
                    <a:gd name="T96" fmla="*/ 23 w 62"/>
                    <a:gd name="T97" fmla="*/ 9 h 108"/>
                    <a:gd name="T98" fmla="*/ 17 w 62"/>
                    <a:gd name="T99" fmla="*/ 9 h 108"/>
                    <a:gd name="T100" fmla="*/ 14 w 62"/>
                    <a:gd name="T101" fmla="*/ 10 h 108"/>
                    <a:gd name="T102" fmla="*/ 13 w 62"/>
                    <a:gd name="T103" fmla="*/ 10 h 108"/>
                    <a:gd name="T104" fmla="*/ 9 w 62"/>
                    <a:gd name="T105" fmla="*/ 14 h 108"/>
                    <a:gd name="T106" fmla="*/ 6 w 62"/>
                    <a:gd name="T107" fmla="*/ 18 h 108"/>
                    <a:gd name="T108" fmla="*/ 3 w 62"/>
                    <a:gd name="T109" fmla="*/ 24 h 108"/>
                    <a:gd name="T110" fmla="*/ 5 w 62"/>
                    <a:gd name="T111" fmla="*/ 28 h 108"/>
                    <a:gd name="T112" fmla="*/ 2 w 62"/>
                    <a:gd name="T113" fmla="*/ 28 h 108"/>
                    <a:gd name="T114" fmla="*/ 0 w 62"/>
                    <a:gd name="T115" fmla="*/ 2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108">
                      <a:moveTo>
                        <a:pt x="11" y="6"/>
                      </a:moveTo>
                      <a:cubicBezTo>
                        <a:pt x="11" y="6"/>
                        <a:pt x="11" y="6"/>
                        <a:pt x="11" y="6"/>
                      </a:cubicBezTo>
                      <a:cubicBezTo>
                        <a:pt x="10" y="6"/>
                        <a:pt x="10" y="6"/>
                        <a:pt x="10" y="6"/>
                      </a:cubicBezTo>
                      <a:cubicBezTo>
                        <a:pt x="10" y="6"/>
                        <a:pt x="10" y="6"/>
                        <a:pt x="10" y="6"/>
                      </a:cubicBezTo>
                      <a:cubicBezTo>
                        <a:pt x="9" y="6"/>
                        <a:pt x="9" y="6"/>
                        <a:pt x="9" y="6"/>
                      </a:cubicBezTo>
                      <a:cubicBezTo>
                        <a:pt x="9" y="6"/>
                        <a:pt x="9" y="6"/>
                        <a:pt x="9" y="6"/>
                      </a:cubicBezTo>
                      <a:cubicBezTo>
                        <a:pt x="8" y="6"/>
                        <a:pt x="8" y="6"/>
                        <a:pt x="8" y="6"/>
                      </a:cubicBezTo>
                      <a:cubicBezTo>
                        <a:pt x="8" y="6"/>
                        <a:pt x="8" y="5"/>
                        <a:pt x="8" y="5"/>
                      </a:cubicBezTo>
                      <a:cubicBezTo>
                        <a:pt x="8" y="5"/>
                        <a:pt x="8" y="5"/>
                        <a:pt x="9" y="5"/>
                      </a:cubicBezTo>
                      <a:cubicBezTo>
                        <a:pt x="9" y="5"/>
                        <a:pt x="9" y="5"/>
                        <a:pt x="9" y="5"/>
                      </a:cubicBezTo>
                      <a:cubicBezTo>
                        <a:pt x="9" y="4"/>
                        <a:pt x="9" y="4"/>
                        <a:pt x="9" y="4"/>
                      </a:cubicBezTo>
                      <a:cubicBezTo>
                        <a:pt x="9" y="4"/>
                        <a:pt x="9" y="4"/>
                        <a:pt x="9" y="4"/>
                      </a:cubicBezTo>
                      <a:cubicBezTo>
                        <a:pt x="9" y="3"/>
                        <a:pt x="9" y="3"/>
                        <a:pt x="9" y="3"/>
                      </a:cubicBezTo>
                      <a:cubicBezTo>
                        <a:pt x="9" y="3"/>
                        <a:pt x="10" y="3"/>
                        <a:pt x="10" y="3"/>
                      </a:cubicBezTo>
                      <a:cubicBezTo>
                        <a:pt x="10" y="3"/>
                        <a:pt x="10" y="3"/>
                        <a:pt x="10" y="3"/>
                      </a:cubicBezTo>
                      <a:cubicBezTo>
                        <a:pt x="10" y="3"/>
                        <a:pt x="10" y="3"/>
                        <a:pt x="10" y="3"/>
                      </a:cubicBezTo>
                      <a:cubicBezTo>
                        <a:pt x="10" y="3"/>
                        <a:pt x="10" y="3"/>
                        <a:pt x="10" y="3"/>
                      </a:cubicBezTo>
                      <a:cubicBezTo>
                        <a:pt x="10" y="3"/>
                        <a:pt x="10" y="2"/>
                        <a:pt x="10" y="2"/>
                      </a:cubicBezTo>
                      <a:cubicBezTo>
                        <a:pt x="10" y="2"/>
                        <a:pt x="10" y="2"/>
                        <a:pt x="10" y="2"/>
                      </a:cubicBezTo>
                      <a:cubicBezTo>
                        <a:pt x="10" y="2"/>
                        <a:pt x="10" y="2"/>
                        <a:pt x="10" y="2"/>
                      </a:cubicBezTo>
                      <a:cubicBezTo>
                        <a:pt x="10" y="2"/>
                        <a:pt x="10" y="2"/>
                        <a:pt x="10" y="2"/>
                      </a:cubicBezTo>
                      <a:cubicBezTo>
                        <a:pt x="10" y="2"/>
                        <a:pt x="10" y="2"/>
                        <a:pt x="11" y="2"/>
                      </a:cubicBezTo>
                      <a:cubicBezTo>
                        <a:pt x="11" y="2"/>
                        <a:pt x="11" y="2"/>
                        <a:pt x="11" y="2"/>
                      </a:cubicBezTo>
                      <a:cubicBezTo>
                        <a:pt x="11" y="2"/>
                        <a:pt x="11" y="2"/>
                        <a:pt x="11" y="2"/>
                      </a:cubicBezTo>
                      <a:cubicBezTo>
                        <a:pt x="11" y="3"/>
                        <a:pt x="11" y="3"/>
                        <a:pt x="11" y="3"/>
                      </a:cubicBezTo>
                      <a:cubicBezTo>
                        <a:pt x="11" y="3"/>
                        <a:pt x="12" y="3"/>
                        <a:pt x="12" y="3"/>
                      </a:cubicBezTo>
                      <a:cubicBezTo>
                        <a:pt x="12" y="3"/>
                        <a:pt x="13" y="3"/>
                        <a:pt x="13" y="3"/>
                      </a:cubicBezTo>
                      <a:cubicBezTo>
                        <a:pt x="13" y="3"/>
                        <a:pt x="13" y="3"/>
                        <a:pt x="14" y="3"/>
                      </a:cubicBezTo>
                      <a:cubicBezTo>
                        <a:pt x="14" y="3"/>
                        <a:pt x="14" y="3"/>
                        <a:pt x="14" y="3"/>
                      </a:cubicBezTo>
                      <a:cubicBezTo>
                        <a:pt x="14" y="3"/>
                        <a:pt x="14" y="3"/>
                        <a:pt x="15" y="3"/>
                      </a:cubicBezTo>
                      <a:cubicBezTo>
                        <a:pt x="15" y="3"/>
                        <a:pt x="15" y="3"/>
                        <a:pt x="15" y="2"/>
                      </a:cubicBezTo>
                      <a:cubicBezTo>
                        <a:pt x="15" y="2"/>
                        <a:pt x="15" y="2"/>
                        <a:pt x="15" y="2"/>
                      </a:cubicBezTo>
                      <a:cubicBezTo>
                        <a:pt x="15" y="2"/>
                        <a:pt x="15" y="2"/>
                        <a:pt x="15" y="2"/>
                      </a:cubicBezTo>
                      <a:cubicBezTo>
                        <a:pt x="16" y="2"/>
                        <a:pt x="16" y="2"/>
                        <a:pt x="17" y="2"/>
                      </a:cubicBezTo>
                      <a:cubicBezTo>
                        <a:pt x="17" y="2"/>
                        <a:pt x="17" y="2"/>
                        <a:pt x="17" y="3"/>
                      </a:cubicBezTo>
                      <a:cubicBezTo>
                        <a:pt x="17" y="3"/>
                        <a:pt x="17" y="3"/>
                        <a:pt x="17" y="3"/>
                      </a:cubicBezTo>
                      <a:cubicBezTo>
                        <a:pt x="17" y="3"/>
                        <a:pt x="17" y="3"/>
                        <a:pt x="18" y="3"/>
                      </a:cubicBezTo>
                      <a:cubicBezTo>
                        <a:pt x="18" y="3"/>
                        <a:pt x="18" y="3"/>
                        <a:pt x="18" y="4"/>
                      </a:cubicBezTo>
                      <a:cubicBezTo>
                        <a:pt x="18" y="4"/>
                        <a:pt x="18" y="4"/>
                        <a:pt x="17" y="4"/>
                      </a:cubicBezTo>
                      <a:cubicBezTo>
                        <a:pt x="17" y="5"/>
                        <a:pt x="17" y="5"/>
                        <a:pt x="17" y="5"/>
                      </a:cubicBezTo>
                      <a:cubicBezTo>
                        <a:pt x="16" y="5"/>
                        <a:pt x="16" y="5"/>
                        <a:pt x="16" y="6"/>
                      </a:cubicBezTo>
                      <a:cubicBezTo>
                        <a:pt x="16" y="6"/>
                        <a:pt x="15" y="6"/>
                        <a:pt x="14" y="7"/>
                      </a:cubicBezTo>
                      <a:cubicBezTo>
                        <a:pt x="14" y="7"/>
                        <a:pt x="14" y="7"/>
                        <a:pt x="14" y="7"/>
                      </a:cubicBezTo>
                      <a:cubicBezTo>
                        <a:pt x="14" y="7"/>
                        <a:pt x="14" y="7"/>
                        <a:pt x="14" y="7"/>
                      </a:cubicBezTo>
                      <a:cubicBezTo>
                        <a:pt x="14" y="7"/>
                        <a:pt x="14" y="7"/>
                        <a:pt x="14" y="7"/>
                      </a:cubicBezTo>
                      <a:cubicBezTo>
                        <a:pt x="14" y="6"/>
                        <a:pt x="13" y="6"/>
                        <a:pt x="13" y="6"/>
                      </a:cubicBezTo>
                      <a:cubicBezTo>
                        <a:pt x="13" y="6"/>
                        <a:pt x="12" y="6"/>
                        <a:pt x="12" y="6"/>
                      </a:cubicBezTo>
                      <a:cubicBezTo>
                        <a:pt x="12" y="6"/>
                        <a:pt x="12" y="6"/>
                        <a:pt x="12" y="6"/>
                      </a:cubicBezTo>
                      <a:cubicBezTo>
                        <a:pt x="12" y="6"/>
                        <a:pt x="12" y="6"/>
                        <a:pt x="12" y="6"/>
                      </a:cubicBezTo>
                      <a:cubicBezTo>
                        <a:pt x="12" y="6"/>
                        <a:pt x="11" y="6"/>
                        <a:pt x="11" y="6"/>
                      </a:cubicBezTo>
                      <a:close/>
                      <a:moveTo>
                        <a:pt x="47" y="6"/>
                      </a:moveTo>
                      <a:cubicBezTo>
                        <a:pt x="47" y="6"/>
                        <a:pt x="47" y="6"/>
                        <a:pt x="47" y="6"/>
                      </a:cubicBezTo>
                      <a:cubicBezTo>
                        <a:pt x="47" y="6"/>
                        <a:pt x="47" y="6"/>
                        <a:pt x="47" y="6"/>
                      </a:cubicBezTo>
                      <a:cubicBezTo>
                        <a:pt x="47" y="6"/>
                        <a:pt x="47" y="6"/>
                        <a:pt x="47" y="6"/>
                      </a:cubicBezTo>
                      <a:cubicBezTo>
                        <a:pt x="47" y="6"/>
                        <a:pt x="47" y="6"/>
                        <a:pt x="47" y="6"/>
                      </a:cubicBezTo>
                      <a:cubicBezTo>
                        <a:pt x="48" y="6"/>
                        <a:pt x="48" y="6"/>
                        <a:pt x="48" y="6"/>
                      </a:cubicBezTo>
                      <a:cubicBezTo>
                        <a:pt x="48" y="6"/>
                        <a:pt x="47" y="5"/>
                        <a:pt x="47" y="6"/>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1" y="5"/>
                      </a:cubicBezTo>
                      <a:cubicBezTo>
                        <a:pt x="51" y="5"/>
                        <a:pt x="51" y="5"/>
                        <a:pt x="51" y="4"/>
                      </a:cubicBezTo>
                      <a:cubicBezTo>
                        <a:pt x="51" y="4"/>
                        <a:pt x="51" y="4"/>
                        <a:pt x="51" y="4"/>
                      </a:cubicBezTo>
                      <a:cubicBezTo>
                        <a:pt x="51" y="4"/>
                        <a:pt x="51" y="4"/>
                        <a:pt x="51" y="4"/>
                      </a:cubicBezTo>
                      <a:cubicBezTo>
                        <a:pt x="51" y="4"/>
                        <a:pt x="50" y="4"/>
                        <a:pt x="50" y="4"/>
                      </a:cubicBezTo>
                      <a:cubicBezTo>
                        <a:pt x="50" y="4"/>
                        <a:pt x="50" y="4"/>
                        <a:pt x="50" y="5"/>
                      </a:cubicBezTo>
                      <a:close/>
                      <a:moveTo>
                        <a:pt x="52" y="3"/>
                      </a:moveTo>
                      <a:cubicBezTo>
                        <a:pt x="52" y="3"/>
                        <a:pt x="52" y="3"/>
                        <a:pt x="52" y="3"/>
                      </a:cubicBezTo>
                      <a:cubicBezTo>
                        <a:pt x="52" y="3"/>
                        <a:pt x="52" y="3"/>
                        <a:pt x="52" y="2"/>
                      </a:cubicBezTo>
                      <a:cubicBezTo>
                        <a:pt x="53" y="2"/>
                        <a:pt x="53" y="2"/>
                        <a:pt x="53" y="2"/>
                      </a:cubicBezTo>
                      <a:cubicBezTo>
                        <a:pt x="53" y="2"/>
                        <a:pt x="53" y="2"/>
                        <a:pt x="53" y="2"/>
                      </a:cubicBezTo>
                      <a:cubicBezTo>
                        <a:pt x="53" y="2"/>
                        <a:pt x="53" y="2"/>
                        <a:pt x="53" y="2"/>
                      </a:cubicBezTo>
                      <a:cubicBezTo>
                        <a:pt x="53" y="2"/>
                        <a:pt x="53" y="2"/>
                        <a:pt x="53" y="1"/>
                      </a:cubicBezTo>
                      <a:cubicBezTo>
                        <a:pt x="53" y="1"/>
                        <a:pt x="53" y="1"/>
                        <a:pt x="53" y="1"/>
                      </a:cubicBezTo>
                      <a:cubicBezTo>
                        <a:pt x="53" y="1"/>
                        <a:pt x="53" y="1"/>
                        <a:pt x="53" y="1"/>
                      </a:cubicBezTo>
                      <a:cubicBezTo>
                        <a:pt x="53" y="1"/>
                        <a:pt x="53" y="1"/>
                        <a:pt x="53" y="1"/>
                      </a:cubicBezTo>
                      <a:cubicBezTo>
                        <a:pt x="53" y="1"/>
                        <a:pt x="53" y="1"/>
                        <a:pt x="53" y="2"/>
                      </a:cubicBezTo>
                      <a:cubicBezTo>
                        <a:pt x="53" y="2"/>
                        <a:pt x="53" y="2"/>
                        <a:pt x="53" y="2"/>
                      </a:cubicBezTo>
                      <a:cubicBezTo>
                        <a:pt x="53" y="2"/>
                        <a:pt x="52" y="2"/>
                        <a:pt x="52" y="2"/>
                      </a:cubicBezTo>
                      <a:cubicBezTo>
                        <a:pt x="52" y="2"/>
                        <a:pt x="52" y="2"/>
                        <a:pt x="52" y="2"/>
                      </a:cubicBezTo>
                      <a:cubicBezTo>
                        <a:pt x="52" y="2"/>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lose/>
                      <a:moveTo>
                        <a:pt x="50" y="20"/>
                      </a:moveTo>
                      <a:cubicBezTo>
                        <a:pt x="50" y="20"/>
                        <a:pt x="50" y="20"/>
                        <a:pt x="50" y="20"/>
                      </a:cubicBezTo>
                      <a:cubicBezTo>
                        <a:pt x="50" y="20"/>
                        <a:pt x="50" y="20"/>
                        <a:pt x="50" y="20"/>
                      </a:cubicBezTo>
                      <a:cubicBezTo>
                        <a:pt x="50" y="20"/>
                        <a:pt x="50" y="20"/>
                        <a:pt x="50" y="20"/>
                      </a:cubicBezTo>
                      <a:cubicBezTo>
                        <a:pt x="50" y="20"/>
                        <a:pt x="50" y="20"/>
                        <a:pt x="50" y="19"/>
                      </a:cubicBezTo>
                      <a:cubicBezTo>
                        <a:pt x="50" y="19"/>
                        <a:pt x="50" y="19"/>
                        <a:pt x="50" y="19"/>
                      </a:cubicBezTo>
                      <a:cubicBezTo>
                        <a:pt x="50" y="19"/>
                        <a:pt x="50" y="19"/>
                        <a:pt x="50" y="19"/>
                      </a:cubicBezTo>
                      <a:cubicBezTo>
                        <a:pt x="50" y="19"/>
                        <a:pt x="50" y="19"/>
                        <a:pt x="49" y="19"/>
                      </a:cubicBezTo>
                      <a:cubicBezTo>
                        <a:pt x="49" y="19"/>
                        <a:pt x="49" y="19"/>
                        <a:pt x="49" y="19"/>
                      </a:cubicBezTo>
                      <a:cubicBezTo>
                        <a:pt x="49" y="19"/>
                        <a:pt x="49" y="19"/>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50" y="20"/>
                        <a:pt x="50" y="20"/>
                      </a:cubicBezTo>
                      <a:cubicBezTo>
                        <a:pt x="50" y="20"/>
                        <a:pt x="50" y="20"/>
                        <a:pt x="50" y="20"/>
                      </a:cubicBezTo>
                      <a:close/>
                      <a:moveTo>
                        <a:pt x="53" y="19"/>
                      </a:moveTo>
                      <a:cubicBezTo>
                        <a:pt x="53" y="19"/>
                        <a:pt x="53" y="19"/>
                        <a:pt x="53" y="19"/>
                      </a:cubicBezTo>
                      <a:cubicBezTo>
                        <a:pt x="53" y="19"/>
                        <a:pt x="53" y="19"/>
                        <a:pt x="53" y="19"/>
                      </a:cubicBezTo>
                      <a:cubicBezTo>
                        <a:pt x="53" y="19"/>
                        <a:pt x="53" y="19"/>
                        <a:pt x="52" y="19"/>
                      </a:cubicBezTo>
                      <a:cubicBezTo>
                        <a:pt x="52" y="19"/>
                        <a:pt x="52" y="20"/>
                        <a:pt x="52" y="20"/>
                      </a:cubicBezTo>
                      <a:cubicBezTo>
                        <a:pt x="52" y="20"/>
                        <a:pt x="52" y="20"/>
                        <a:pt x="52" y="20"/>
                      </a:cubicBezTo>
                      <a:cubicBezTo>
                        <a:pt x="52" y="20"/>
                        <a:pt x="52" y="20"/>
                        <a:pt x="52" y="20"/>
                      </a:cubicBezTo>
                      <a:cubicBezTo>
                        <a:pt x="51" y="20"/>
                        <a:pt x="51" y="20"/>
                        <a:pt x="51" y="20"/>
                      </a:cubicBezTo>
                      <a:cubicBezTo>
                        <a:pt x="51" y="20"/>
                        <a:pt x="51" y="20"/>
                        <a:pt x="51" y="20"/>
                      </a:cubicBezTo>
                      <a:cubicBezTo>
                        <a:pt x="51" y="20"/>
                        <a:pt x="51" y="20"/>
                        <a:pt x="51" y="21"/>
                      </a:cubicBezTo>
                      <a:cubicBezTo>
                        <a:pt x="51" y="21"/>
                        <a:pt x="51" y="21"/>
                        <a:pt x="51" y="22"/>
                      </a:cubicBezTo>
                      <a:cubicBezTo>
                        <a:pt x="51" y="22"/>
                        <a:pt x="51" y="22"/>
                        <a:pt x="51" y="22"/>
                      </a:cubicBezTo>
                      <a:cubicBezTo>
                        <a:pt x="51" y="22"/>
                        <a:pt x="51" y="22"/>
                        <a:pt x="51" y="22"/>
                      </a:cubicBezTo>
                      <a:cubicBezTo>
                        <a:pt x="51" y="23"/>
                        <a:pt x="51" y="23"/>
                        <a:pt x="51" y="23"/>
                      </a:cubicBezTo>
                      <a:cubicBezTo>
                        <a:pt x="51" y="23"/>
                        <a:pt x="51" y="23"/>
                        <a:pt x="51" y="23"/>
                      </a:cubicBezTo>
                      <a:cubicBezTo>
                        <a:pt x="51" y="23"/>
                        <a:pt x="51"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4" y="23"/>
                      </a:cubicBezTo>
                      <a:cubicBezTo>
                        <a:pt x="54" y="23"/>
                        <a:pt x="54" y="23"/>
                        <a:pt x="54" y="23"/>
                      </a:cubicBezTo>
                      <a:cubicBezTo>
                        <a:pt x="54" y="23"/>
                        <a:pt x="54" y="23"/>
                        <a:pt x="54" y="23"/>
                      </a:cubicBezTo>
                      <a:cubicBezTo>
                        <a:pt x="54" y="23"/>
                        <a:pt x="54" y="23"/>
                        <a:pt x="54" y="23"/>
                      </a:cubicBezTo>
                      <a:cubicBezTo>
                        <a:pt x="54" y="23"/>
                        <a:pt x="55" y="23"/>
                        <a:pt x="55" y="23"/>
                      </a:cubicBezTo>
                      <a:cubicBezTo>
                        <a:pt x="55" y="23"/>
                        <a:pt x="55" y="23"/>
                        <a:pt x="55" y="23"/>
                      </a:cubicBezTo>
                      <a:cubicBezTo>
                        <a:pt x="55" y="23"/>
                        <a:pt x="55" y="23"/>
                        <a:pt x="54" y="23"/>
                      </a:cubicBezTo>
                      <a:cubicBezTo>
                        <a:pt x="54" y="23"/>
                        <a:pt x="54" y="23"/>
                        <a:pt x="54" y="23"/>
                      </a:cubicBezTo>
                      <a:cubicBezTo>
                        <a:pt x="54" y="23"/>
                        <a:pt x="54" y="22"/>
                        <a:pt x="54" y="22"/>
                      </a:cubicBezTo>
                      <a:cubicBezTo>
                        <a:pt x="54" y="22"/>
                        <a:pt x="54" y="22"/>
                        <a:pt x="54" y="22"/>
                      </a:cubicBezTo>
                      <a:cubicBezTo>
                        <a:pt x="54" y="22"/>
                        <a:pt x="53" y="22"/>
                        <a:pt x="53" y="22"/>
                      </a:cubicBezTo>
                      <a:cubicBezTo>
                        <a:pt x="53" y="22"/>
                        <a:pt x="53" y="22"/>
                        <a:pt x="53" y="22"/>
                      </a:cubicBezTo>
                      <a:cubicBezTo>
                        <a:pt x="53" y="22"/>
                        <a:pt x="53" y="22"/>
                        <a:pt x="53" y="22"/>
                      </a:cubicBezTo>
                      <a:cubicBezTo>
                        <a:pt x="53" y="22"/>
                        <a:pt x="53" y="22"/>
                        <a:pt x="53" y="22"/>
                      </a:cubicBezTo>
                      <a:cubicBezTo>
                        <a:pt x="53" y="22"/>
                        <a:pt x="53" y="22"/>
                        <a:pt x="53" y="21"/>
                      </a:cubicBezTo>
                      <a:cubicBezTo>
                        <a:pt x="54" y="21"/>
                        <a:pt x="54" y="21"/>
                        <a:pt x="54" y="21"/>
                      </a:cubicBezTo>
                      <a:cubicBezTo>
                        <a:pt x="54" y="21"/>
                        <a:pt x="54" y="21"/>
                        <a:pt x="54" y="21"/>
                      </a:cubicBezTo>
                      <a:cubicBezTo>
                        <a:pt x="54" y="21"/>
                        <a:pt x="54" y="21"/>
                        <a:pt x="54" y="21"/>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19"/>
                        <a:pt x="53" y="19"/>
                        <a:pt x="53" y="19"/>
                      </a:cubicBezTo>
                      <a:close/>
                      <a:moveTo>
                        <a:pt x="52" y="32"/>
                      </a:moveTo>
                      <a:cubicBezTo>
                        <a:pt x="52" y="32"/>
                        <a:pt x="52" y="32"/>
                        <a:pt x="52" y="32"/>
                      </a:cubicBezTo>
                      <a:cubicBezTo>
                        <a:pt x="52" y="33"/>
                        <a:pt x="52" y="33"/>
                        <a:pt x="52" y="33"/>
                      </a:cubicBezTo>
                      <a:cubicBezTo>
                        <a:pt x="52" y="33"/>
                        <a:pt x="52" y="33"/>
                        <a:pt x="52" y="33"/>
                      </a:cubicBezTo>
                      <a:cubicBezTo>
                        <a:pt x="52" y="33"/>
                        <a:pt x="52" y="33"/>
                        <a:pt x="52" y="33"/>
                      </a:cubicBezTo>
                      <a:cubicBezTo>
                        <a:pt x="52" y="33"/>
                        <a:pt x="52" y="33"/>
                        <a:pt x="52" y="33"/>
                      </a:cubicBezTo>
                      <a:cubicBezTo>
                        <a:pt x="52" y="33"/>
                        <a:pt x="52" y="33"/>
                        <a:pt x="52" y="33"/>
                      </a:cubicBezTo>
                      <a:cubicBezTo>
                        <a:pt x="52" y="33"/>
                        <a:pt x="52" y="33"/>
                        <a:pt x="52" y="33"/>
                      </a:cubicBezTo>
                      <a:cubicBezTo>
                        <a:pt x="52" y="33"/>
                        <a:pt x="52" y="33"/>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lose/>
                      <a:moveTo>
                        <a:pt x="55" y="33"/>
                      </a:moveTo>
                      <a:cubicBezTo>
                        <a:pt x="55" y="33"/>
                        <a:pt x="55" y="33"/>
                        <a:pt x="55" y="33"/>
                      </a:cubicBezTo>
                      <a:cubicBezTo>
                        <a:pt x="55" y="34"/>
                        <a:pt x="55" y="34"/>
                        <a:pt x="55" y="34"/>
                      </a:cubicBezTo>
                      <a:cubicBezTo>
                        <a:pt x="55" y="34"/>
                        <a:pt x="55" y="34"/>
                        <a:pt x="55" y="34"/>
                      </a:cubicBezTo>
                      <a:cubicBezTo>
                        <a:pt x="55" y="34"/>
                        <a:pt x="55" y="34"/>
                        <a:pt x="55" y="34"/>
                      </a:cubicBezTo>
                      <a:cubicBezTo>
                        <a:pt x="55" y="34"/>
                        <a:pt x="56" y="34"/>
                        <a:pt x="56" y="34"/>
                      </a:cubicBezTo>
                      <a:cubicBezTo>
                        <a:pt x="56" y="34"/>
                        <a:pt x="56" y="34"/>
                        <a:pt x="56" y="34"/>
                      </a:cubicBezTo>
                      <a:cubicBezTo>
                        <a:pt x="56" y="34"/>
                        <a:pt x="56" y="34"/>
                        <a:pt x="56" y="34"/>
                      </a:cubicBezTo>
                      <a:cubicBezTo>
                        <a:pt x="56" y="34"/>
                        <a:pt x="56" y="34"/>
                        <a:pt x="56" y="34"/>
                      </a:cubicBezTo>
                      <a:cubicBezTo>
                        <a:pt x="56" y="33"/>
                        <a:pt x="56" y="33"/>
                        <a:pt x="56" y="33"/>
                      </a:cubicBezTo>
                      <a:cubicBezTo>
                        <a:pt x="56" y="33"/>
                        <a:pt x="56" y="33"/>
                        <a:pt x="56"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lose/>
                      <a:moveTo>
                        <a:pt x="62" y="39"/>
                      </a:moveTo>
                      <a:cubicBezTo>
                        <a:pt x="61" y="39"/>
                        <a:pt x="61" y="39"/>
                        <a:pt x="61" y="38"/>
                      </a:cubicBezTo>
                      <a:cubicBezTo>
                        <a:pt x="61" y="38"/>
                        <a:pt x="60" y="38"/>
                        <a:pt x="60" y="38"/>
                      </a:cubicBezTo>
                      <a:cubicBezTo>
                        <a:pt x="60" y="37"/>
                        <a:pt x="60" y="37"/>
                        <a:pt x="60" y="37"/>
                      </a:cubicBezTo>
                      <a:cubicBezTo>
                        <a:pt x="59" y="37"/>
                        <a:pt x="59" y="37"/>
                        <a:pt x="59" y="37"/>
                      </a:cubicBezTo>
                      <a:cubicBezTo>
                        <a:pt x="59" y="37"/>
                        <a:pt x="58" y="36"/>
                        <a:pt x="58" y="36"/>
                      </a:cubicBezTo>
                      <a:cubicBezTo>
                        <a:pt x="58" y="36"/>
                        <a:pt x="57" y="36"/>
                        <a:pt x="57" y="36"/>
                      </a:cubicBezTo>
                      <a:cubicBezTo>
                        <a:pt x="57" y="36"/>
                        <a:pt x="57" y="35"/>
                        <a:pt x="56" y="35"/>
                      </a:cubicBezTo>
                      <a:cubicBezTo>
                        <a:pt x="56" y="35"/>
                        <a:pt x="55" y="35"/>
                        <a:pt x="55" y="35"/>
                      </a:cubicBezTo>
                      <a:cubicBezTo>
                        <a:pt x="55" y="35"/>
                        <a:pt x="54" y="35"/>
                        <a:pt x="54" y="35"/>
                      </a:cubicBezTo>
                      <a:cubicBezTo>
                        <a:pt x="54" y="35"/>
                        <a:pt x="54" y="35"/>
                        <a:pt x="54" y="35"/>
                      </a:cubicBezTo>
                      <a:cubicBezTo>
                        <a:pt x="54" y="35"/>
                        <a:pt x="53" y="35"/>
                        <a:pt x="53" y="35"/>
                      </a:cubicBezTo>
                      <a:cubicBezTo>
                        <a:pt x="53" y="35"/>
                        <a:pt x="53" y="34"/>
                        <a:pt x="53" y="34"/>
                      </a:cubicBezTo>
                      <a:cubicBezTo>
                        <a:pt x="53" y="34"/>
                        <a:pt x="53" y="33"/>
                        <a:pt x="53" y="33"/>
                      </a:cubicBezTo>
                      <a:cubicBezTo>
                        <a:pt x="53" y="33"/>
                        <a:pt x="53" y="33"/>
                        <a:pt x="52" y="33"/>
                      </a:cubicBezTo>
                      <a:cubicBezTo>
                        <a:pt x="52" y="33"/>
                        <a:pt x="52" y="33"/>
                        <a:pt x="52" y="33"/>
                      </a:cubicBezTo>
                      <a:cubicBezTo>
                        <a:pt x="52" y="33"/>
                        <a:pt x="51" y="33"/>
                        <a:pt x="51" y="33"/>
                      </a:cubicBezTo>
                      <a:cubicBezTo>
                        <a:pt x="51" y="33"/>
                        <a:pt x="51" y="33"/>
                        <a:pt x="50" y="33"/>
                      </a:cubicBezTo>
                      <a:cubicBezTo>
                        <a:pt x="50" y="33"/>
                        <a:pt x="50" y="32"/>
                        <a:pt x="50" y="32"/>
                      </a:cubicBezTo>
                      <a:cubicBezTo>
                        <a:pt x="50" y="32"/>
                        <a:pt x="50" y="31"/>
                        <a:pt x="50" y="31"/>
                      </a:cubicBezTo>
                      <a:cubicBezTo>
                        <a:pt x="50" y="31"/>
                        <a:pt x="50" y="31"/>
                        <a:pt x="50" y="31"/>
                      </a:cubicBezTo>
                      <a:cubicBezTo>
                        <a:pt x="49" y="31"/>
                        <a:pt x="49" y="31"/>
                        <a:pt x="49" y="31"/>
                      </a:cubicBezTo>
                      <a:cubicBezTo>
                        <a:pt x="48" y="31"/>
                        <a:pt x="48" y="30"/>
                        <a:pt x="47" y="30"/>
                      </a:cubicBezTo>
                      <a:cubicBezTo>
                        <a:pt x="47" y="30"/>
                        <a:pt x="47" y="30"/>
                        <a:pt x="47" y="29"/>
                      </a:cubicBezTo>
                      <a:cubicBezTo>
                        <a:pt x="47" y="29"/>
                        <a:pt x="46" y="29"/>
                        <a:pt x="46" y="29"/>
                      </a:cubicBezTo>
                      <a:cubicBezTo>
                        <a:pt x="46" y="29"/>
                        <a:pt x="46" y="29"/>
                        <a:pt x="45" y="29"/>
                      </a:cubicBezTo>
                      <a:cubicBezTo>
                        <a:pt x="45" y="28"/>
                        <a:pt x="45" y="28"/>
                        <a:pt x="45" y="28"/>
                      </a:cubicBezTo>
                      <a:cubicBezTo>
                        <a:pt x="45" y="28"/>
                        <a:pt x="44" y="28"/>
                        <a:pt x="44" y="28"/>
                      </a:cubicBezTo>
                      <a:cubicBezTo>
                        <a:pt x="44" y="27"/>
                        <a:pt x="44" y="27"/>
                        <a:pt x="44" y="27"/>
                      </a:cubicBezTo>
                      <a:cubicBezTo>
                        <a:pt x="44" y="27"/>
                        <a:pt x="44" y="27"/>
                        <a:pt x="44" y="27"/>
                      </a:cubicBezTo>
                      <a:cubicBezTo>
                        <a:pt x="44" y="26"/>
                        <a:pt x="44" y="26"/>
                        <a:pt x="44" y="26"/>
                      </a:cubicBezTo>
                      <a:cubicBezTo>
                        <a:pt x="44" y="26"/>
                        <a:pt x="45" y="26"/>
                        <a:pt x="45" y="26"/>
                      </a:cubicBezTo>
                      <a:cubicBezTo>
                        <a:pt x="45" y="26"/>
                        <a:pt x="45" y="25"/>
                        <a:pt x="45" y="25"/>
                      </a:cubicBezTo>
                      <a:cubicBezTo>
                        <a:pt x="45" y="25"/>
                        <a:pt x="45" y="25"/>
                        <a:pt x="45" y="25"/>
                      </a:cubicBezTo>
                      <a:cubicBezTo>
                        <a:pt x="46" y="24"/>
                        <a:pt x="46" y="24"/>
                        <a:pt x="46" y="24"/>
                      </a:cubicBezTo>
                      <a:cubicBezTo>
                        <a:pt x="47" y="23"/>
                        <a:pt x="47" y="23"/>
                        <a:pt x="47" y="23"/>
                      </a:cubicBezTo>
                      <a:cubicBezTo>
                        <a:pt x="47" y="23"/>
                        <a:pt x="47" y="23"/>
                        <a:pt x="47" y="22"/>
                      </a:cubicBezTo>
                      <a:cubicBezTo>
                        <a:pt x="47" y="22"/>
                        <a:pt x="48" y="21"/>
                        <a:pt x="48" y="21"/>
                      </a:cubicBezTo>
                      <a:cubicBezTo>
                        <a:pt x="48" y="21"/>
                        <a:pt x="48" y="20"/>
                        <a:pt x="48" y="20"/>
                      </a:cubicBezTo>
                      <a:cubicBezTo>
                        <a:pt x="48" y="20"/>
                        <a:pt x="48" y="20"/>
                        <a:pt x="48" y="20"/>
                      </a:cubicBezTo>
                      <a:cubicBezTo>
                        <a:pt x="48" y="19"/>
                        <a:pt x="48" y="19"/>
                        <a:pt x="48" y="19"/>
                      </a:cubicBezTo>
                      <a:cubicBezTo>
                        <a:pt x="48" y="19"/>
                        <a:pt x="47" y="19"/>
                        <a:pt x="47" y="19"/>
                      </a:cubicBezTo>
                      <a:cubicBezTo>
                        <a:pt x="47" y="19"/>
                        <a:pt x="47" y="17"/>
                        <a:pt x="47" y="17"/>
                      </a:cubicBezTo>
                      <a:cubicBezTo>
                        <a:pt x="47" y="17"/>
                        <a:pt x="47" y="17"/>
                        <a:pt x="47" y="17"/>
                      </a:cubicBezTo>
                      <a:cubicBezTo>
                        <a:pt x="47" y="17"/>
                        <a:pt x="47" y="16"/>
                        <a:pt x="48" y="16"/>
                      </a:cubicBezTo>
                      <a:cubicBezTo>
                        <a:pt x="48" y="16"/>
                        <a:pt x="48" y="16"/>
                        <a:pt x="48" y="16"/>
                      </a:cubicBezTo>
                      <a:cubicBezTo>
                        <a:pt x="49" y="16"/>
                        <a:pt x="49" y="16"/>
                        <a:pt x="49" y="16"/>
                      </a:cubicBezTo>
                      <a:cubicBezTo>
                        <a:pt x="49" y="16"/>
                        <a:pt x="49" y="15"/>
                        <a:pt x="49" y="15"/>
                      </a:cubicBezTo>
                      <a:cubicBezTo>
                        <a:pt x="49" y="15"/>
                        <a:pt x="49" y="16"/>
                        <a:pt x="49" y="16"/>
                      </a:cubicBezTo>
                      <a:cubicBezTo>
                        <a:pt x="50" y="16"/>
                        <a:pt x="50" y="16"/>
                        <a:pt x="50" y="16"/>
                      </a:cubicBezTo>
                      <a:cubicBezTo>
                        <a:pt x="50" y="15"/>
                        <a:pt x="50" y="16"/>
                        <a:pt x="50" y="15"/>
                      </a:cubicBezTo>
                      <a:cubicBezTo>
                        <a:pt x="50" y="15"/>
                        <a:pt x="50" y="15"/>
                        <a:pt x="50" y="15"/>
                      </a:cubicBezTo>
                      <a:cubicBezTo>
                        <a:pt x="51" y="15"/>
                        <a:pt x="50" y="15"/>
                        <a:pt x="51" y="16"/>
                      </a:cubicBezTo>
                      <a:cubicBezTo>
                        <a:pt x="51" y="16"/>
                        <a:pt x="51" y="16"/>
                        <a:pt x="51" y="16"/>
                      </a:cubicBezTo>
                      <a:cubicBezTo>
                        <a:pt x="51" y="16"/>
                        <a:pt x="51" y="16"/>
                        <a:pt x="51" y="16"/>
                      </a:cubicBezTo>
                      <a:cubicBezTo>
                        <a:pt x="52" y="16"/>
                        <a:pt x="51" y="16"/>
                        <a:pt x="51" y="16"/>
                      </a:cubicBezTo>
                      <a:cubicBezTo>
                        <a:pt x="51" y="15"/>
                        <a:pt x="52" y="15"/>
                        <a:pt x="52" y="15"/>
                      </a:cubicBezTo>
                      <a:cubicBezTo>
                        <a:pt x="52" y="15"/>
                        <a:pt x="52" y="15"/>
                        <a:pt x="52" y="15"/>
                      </a:cubicBezTo>
                      <a:cubicBezTo>
                        <a:pt x="52" y="15"/>
                        <a:pt x="52" y="14"/>
                        <a:pt x="52" y="14"/>
                      </a:cubicBezTo>
                      <a:cubicBezTo>
                        <a:pt x="52" y="14"/>
                        <a:pt x="52" y="14"/>
                        <a:pt x="52" y="14"/>
                      </a:cubicBezTo>
                      <a:cubicBezTo>
                        <a:pt x="52" y="14"/>
                        <a:pt x="52" y="14"/>
                        <a:pt x="52" y="14"/>
                      </a:cubicBezTo>
                      <a:cubicBezTo>
                        <a:pt x="52" y="14"/>
                        <a:pt x="52" y="14"/>
                        <a:pt x="52" y="14"/>
                      </a:cubicBezTo>
                      <a:cubicBezTo>
                        <a:pt x="51" y="13"/>
                        <a:pt x="52" y="13"/>
                        <a:pt x="52" y="13"/>
                      </a:cubicBezTo>
                      <a:cubicBezTo>
                        <a:pt x="51" y="13"/>
                        <a:pt x="52" y="13"/>
                        <a:pt x="52" y="13"/>
                      </a:cubicBezTo>
                      <a:cubicBezTo>
                        <a:pt x="52" y="13"/>
                        <a:pt x="52" y="13"/>
                        <a:pt x="52" y="13"/>
                      </a:cubicBezTo>
                      <a:cubicBezTo>
                        <a:pt x="52" y="13"/>
                        <a:pt x="52" y="12"/>
                        <a:pt x="52" y="12"/>
                      </a:cubicBezTo>
                      <a:cubicBezTo>
                        <a:pt x="53" y="12"/>
                        <a:pt x="53" y="12"/>
                        <a:pt x="53" y="12"/>
                      </a:cubicBezTo>
                      <a:cubicBezTo>
                        <a:pt x="53" y="12"/>
                        <a:pt x="53" y="12"/>
                        <a:pt x="53" y="12"/>
                      </a:cubicBezTo>
                      <a:cubicBezTo>
                        <a:pt x="53" y="12"/>
                        <a:pt x="53" y="12"/>
                        <a:pt x="53" y="11"/>
                      </a:cubicBezTo>
                      <a:cubicBezTo>
                        <a:pt x="53" y="11"/>
                        <a:pt x="54" y="11"/>
                        <a:pt x="54" y="11"/>
                      </a:cubicBezTo>
                      <a:cubicBezTo>
                        <a:pt x="54" y="10"/>
                        <a:pt x="55" y="10"/>
                        <a:pt x="55" y="10"/>
                      </a:cubicBezTo>
                      <a:cubicBezTo>
                        <a:pt x="55" y="10"/>
                        <a:pt x="54" y="9"/>
                        <a:pt x="54" y="9"/>
                      </a:cubicBezTo>
                      <a:cubicBezTo>
                        <a:pt x="54" y="9"/>
                        <a:pt x="54" y="8"/>
                        <a:pt x="54" y="8"/>
                      </a:cubicBezTo>
                      <a:cubicBezTo>
                        <a:pt x="54" y="8"/>
                        <a:pt x="53" y="8"/>
                        <a:pt x="53" y="9"/>
                      </a:cubicBezTo>
                      <a:cubicBezTo>
                        <a:pt x="53" y="9"/>
                        <a:pt x="53" y="9"/>
                        <a:pt x="53" y="9"/>
                      </a:cubicBezTo>
                      <a:cubicBezTo>
                        <a:pt x="53" y="9"/>
                        <a:pt x="53" y="9"/>
                        <a:pt x="52" y="9"/>
                      </a:cubicBezTo>
                      <a:cubicBezTo>
                        <a:pt x="52" y="9"/>
                        <a:pt x="52" y="9"/>
                        <a:pt x="52" y="8"/>
                      </a:cubicBezTo>
                      <a:cubicBezTo>
                        <a:pt x="52" y="8"/>
                        <a:pt x="52" y="8"/>
                        <a:pt x="52" y="8"/>
                      </a:cubicBezTo>
                      <a:cubicBezTo>
                        <a:pt x="52" y="7"/>
                        <a:pt x="52" y="7"/>
                        <a:pt x="51" y="7"/>
                      </a:cubicBezTo>
                      <a:cubicBezTo>
                        <a:pt x="51" y="7"/>
                        <a:pt x="51" y="7"/>
                        <a:pt x="51" y="7"/>
                      </a:cubicBezTo>
                      <a:cubicBezTo>
                        <a:pt x="51" y="7"/>
                        <a:pt x="51" y="7"/>
                        <a:pt x="51" y="7"/>
                      </a:cubicBezTo>
                      <a:cubicBezTo>
                        <a:pt x="51" y="7"/>
                        <a:pt x="50" y="8"/>
                        <a:pt x="50" y="8"/>
                      </a:cubicBezTo>
                      <a:cubicBezTo>
                        <a:pt x="50" y="8"/>
                        <a:pt x="50" y="8"/>
                        <a:pt x="50" y="8"/>
                      </a:cubicBezTo>
                      <a:cubicBezTo>
                        <a:pt x="50" y="8"/>
                        <a:pt x="50" y="8"/>
                        <a:pt x="50" y="9"/>
                      </a:cubicBezTo>
                      <a:cubicBezTo>
                        <a:pt x="50" y="9"/>
                        <a:pt x="51" y="9"/>
                        <a:pt x="51" y="9"/>
                      </a:cubicBezTo>
                      <a:cubicBezTo>
                        <a:pt x="51" y="9"/>
                        <a:pt x="51" y="9"/>
                        <a:pt x="51" y="10"/>
                      </a:cubicBezTo>
                      <a:cubicBezTo>
                        <a:pt x="50" y="10"/>
                        <a:pt x="50" y="10"/>
                        <a:pt x="50" y="10"/>
                      </a:cubicBezTo>
                      <a:cubicBezTo>
                        <a:pt x="50" y="10"/>
                        <a:pt x="50" y="10"/>
                        <a:pt x="50" y="10"/>
                      </a:cubicBezTo>
                      <a:cubicBezTo>
                        <a:pt x="50" y="10"/>
                        <a:pt x="49" y="10"/>
                        <a:pt x="49" y="10"/>
                      </a:cubicBezTo>
                      <a:cubicBezTo>
                        <a:pt x="49" y="11"/>
                        <a:pt x="49" y="11"/>
                        <a:pt x="48" y="10"/>
                      </a:cubicBezTo>
                      <a:cubicBezTo>
                        <a:pt x="48" y="10"/>
                        <a:pt x="48" y="10"/>
                        <a:pt x="48" y="10"/>
                      </a:cubicBezTo>
                      <a:cubicBezTo>
                        <a:pt x="48" y="10"/>
                        <a:pt x="48" y="10"/>
                        <a:pt x="48" y="10"/>
                      </a:cubicBezTo>
                      <a:cubicBezTo>
                        <a:pt x="49" y="9"/>
                        <a:pt x="48" y="9"/>
                        <a:pt x="48" y="9"/>
                      </a:cubicBezTo>
                      <a:cubicBezTo>
                        <a:pt x="48" y="9"/>
                        <a:pt x="48" y="9"/>
                        <a:pt x="48" y="9"/>
                      </a:cubicBezTo>
                      <a:cubicBezTo>
                        <a:pt x="48" y="9"/>
                        <a:pt x="48" y="9"/>
                        <a:pt x="47" y="9"/>
                      </a:cubicBezTo>
                      <a:cubicBezTo>
                        <a:pt x="47" y="8"/>
                        <a:pt x="47" y="9"/>
                        <a:pt x="47" y="9"/>
                      </a:cubicBezTo>
                      <a:cubicBezTo>
                        <a:pt x="47" y="9"/>
                        <a:pt x="47" y="9"/>
                        <a:pt x="46" y="9"/>
                      </a:cubicBezTo>
                      <a:cubicBezTo>
                        <a:pt x="46" y="9"/>
                        <a:pt x="46" y="9"/>
                        <a:pt x="46" y="9"/>
                      </a:cubicBezTo>
                      <a:cubicBezTo>
                        <a:pt x="46" y="9"/>
                        <a:pt x="46" y="9"/>
                        <a:pt x="46" y="8"/>
                      </a:cubicBezTo>
                      <a:cubicBezTo>
                        <a:pt x="46" y="8"/>
                        <a:pt x="46" y="8"/>
                        <a:pt x="46" y="8"/>
                      </a:cubicBezTo>
                      <a:cubicBezTo>
                        <a:pt x="47" y="8"/>
                        <a:pt x="47" y="8"/>
                        <a:pt x="47" y="7"/>
                      </a:cubicBezTo>
                      <a:cubicBezTo>
                        <a:pt x="47" y="7"/>
                        <a:pt x="47" y="7"/>
                        <a:pt x="47" y="7"/>
                      </a:cubicBezTo>
                      <a:cubicBezTo>
                        <a:pt x="47" y="7"/>
                        <a:pt x="47" y="7"/>
                        <a:pt x="47" y="7"/>
                      </a:cubicBezTo>
                      <a:cubicBezTo>
                        <a:pt x="47" y="7"/>
                        <a:pt x="47" y="6"/>
                        <a:pt x="47" y="6"/>
                      </a:cubicBezTo>
                      <a:cubicBezTo>
                        <a:pt x="47" y="6"/>
                        <a:pt x="47" y="7"/>
                        <a:pt x="46" y="7"/>
                      </a:cubicBezTo>
                      <a:cubicBezTo>
                        <a:pt x="46" y="7"/>
                        <a:pt x="46" y="7"/>
                        <a:pt x="46" y="7"/>
                      </a:cubicBezTo>
                      <a:cubicBezTo>
                        <a:pt x="46" y="7"/>
                        <a:pt x="45" y="7"/>
                        <a:pt x="45" y="7"/>
                      </a:cubicBezTo>
                      <a:cubicBezTo>
                        <a:pt x="45" y="8"/>
                        <a:pt x="45" y="8"/>
                        <a:pt x="45" y="8"/>
                      </a:cubicBezTo>
                      <a:cubicBezTo>
                        <a:pt x="45" y="8"/>
                        <a:pt x="44" y="8"/>
                        <a:pt x="44" y="8"/>
                      </a:cubicBezTo>
                      <a:cubicBezTo>
                        <a:pt x="44" y="8"/>
                        <a:pt x="44" y="8"/>
                        <a:pt x="44" y="8"/>
                      </a:cubicBezTo>
                      <a:cubicBezTo>
                        <a:pt x="44" y="9"/>
                        <a:pt x="43" y="9"/>
                        <a:pt x="43" y="9"/>
                      </a:cubicBezTo>
                      <a:cubicBezTo>
                        <a:pt x="43" y="9"/>
                        <a:pt x="42" y="9"/>
                        <a:pt x="42" y="9"/>
                      </a:cubicBezTo>
                      <a:cubicBezTo>
                        <a:pt x="42" y="9"/>
                        <a:pt x="42" y="9"/>
                        <a:pt x="41" y="9"/>
                      </a:cubicBezTo>
                      <a:cubicBezTo>
                        <a:pt x="41" y="8"/>
                        <a:pt x="41" y="8"/>
                        <a:pt x="41" y="8"/>
                      </a:cubicBezTo>
                      <a:cubicBezTo>
                        <a:pt x="41" y="8"/>
                        <a:pt x="41" y="8"/>
                        <a:pt x="41" y="8"/>
                      </a:cubicBezTo>
                      <a:cubicBezTo>
                        <a:pt x="41" y="8"/>
                        <a:pt x="40" y="8"/>
                        <a:pt x="40" y="7"/>
                      </a:cubicBezTo>
                      <a:cubicBezTo>
                        <a:pt x="40" y="7"/>
                        <a:pt x="40" y="7"/>
                        <a:pt x="40" y="7"/>
                      </a:cubicBezTo>
                      <a:cubicBezTo>
                        <a:pt x="40" y="7"/>
                        <a:pt x="39" y="7"/>
                        <a:pt x="39" y="7"/>
                      </a:cubicBezTo>
                      <a:cubicBezTo>
                        <a:pt x="39" y="7"/>
                        <a:pt x="39" y="7"/>
                        <a:pt x="39" y="8"/>
                      </a:cubicBezTo>
                      <a:cubicBezTo>
                        <a:pt x="39" y="8"/>
                        <a:pt x="38" y="8"/>
                        <a:pt x="38" y="8"/>
                      </a:cubicBezTo>
                      <a:cubicBezTo>
                        <a:pt x="38" y="8"/>
                        <a:pt x="38" y="8"/>
                        <a:pt x="38" y="8"/>
                      </a:cubicBezTo>
                      <a:cubicBezTo>
                        <a:pt x="38" y="8"/>
                        <a:pt x="36" y="7"/>
                        <a:pt x="36" y="7"/>
                      </a:cubicBezTo>
                      <a:cubicBezTo>
                        <a:pt x="36" y="7"/>
                        <a:pt x="36" y="8"/>
                        <a:pt x="36" y="8"/>
                      </a:cubicBezTo>
                      <a:cubicBezTo>
                        <a:pt x="36" y="8"/>
                        <a:pt x="36" y="7"/>
                        <a:pt x="36" y="7"/>
                      </a:cubicBezTo>
                      <a:cubicBezTo>
                        <a:pt x="36" y="7"/>
                        <a:pt x="35" y="7"/>
                        <a:pt x="35" y="7"/>
                      </a:cubicBezTo>
                      <a:cubicBezTo>
                        <a:pt x="35" y="7"/>
                        <a:pt x="35" y="7"/>
                        <a:pt x="35" y="7"/>
                      </a:cubicBezTo>
                      <a:cubicBezTo>
                        <a:pt x="35" y="7"/>
                        <a:pt x="34" y="6"/>
                        <a:pt x="34" y="6"/>
                      </a:cubicBezTo>
                      <a:cubicBezTo>
                        <a:pt x="34" y="6"/>
                        <a:pt x="34" y="6"/>
                        <a:pt x="34" y="6"/>
                      </a:cubicBezTo>
                      <a:cubicBezTo>
                        <a:pt x="34" y="6"/>
                        <a:pt x="34" y="6"/>
                        <a:pt x="34" y="6"/>
                      </a:cubicBezTo>
                      <a:cubicBezTo>
                        <a:pt x="34" y="6"/>
                        <a:pt x="34" y="5"/>
                        <a:pt x="34" y="5"/>
                      </a:cubicBezTo>
                      <a:cubicBezTo>
                        <a:pt x="34" y="5"/>
                        <a:pt x="34" y="5"/>
                        <a:pt x="34" y="5"/>
                      </a:cubicBezTo>
                      <a:cubicBezTo>
                        <a:pt x="34" y="5"/>
                        <a:pt x="33" y="5"/>
                        <a:pt x="33" y="5"/>
                      </a:cubicBezTo>
                      <a:cubicBezTo>
                        <a:pt x="33" y="6"/>
                        <a:pt x="32" y="6"/>
                        <a:pt x="32" y="6"/>
                      </a:cubicBezTo>
                      <a:cubicBezTo>
                        <a:pt x="32" y="6"/>
                        <a:pt x="32" y="6"/>
                        <a:pt x="32" y="6"/>
                      </a:cubicBezTo>
                      <a:cubicBezTo>
                        <a:pt x="31" y="6"/>
                        <a:pt x="31" y="6"/>
                        <a:pt x="31" y="6"/>
                      </a:cubicBezTo>
                      <a:cubicBezTo>
                        <a:pt x="31" y="6"/>
                        <a:pt x="31" y="6"/>
                        <a:pt x="31" y="6"/>
                      </a:cubicBezTo>
                      <a:cubicBezTo>
                        <a:pt x="31" y="6"/>
                        <a:pt x="30" y="6"/>
                        <a:pt x="30" y="6"/>
                      </a:cubicBezTo>
                      <a:cubicBezTo>
                        <a:pt x="30" y="6"/>
                        <a:pt x="30" y="5"/>
                        <a:pt x="30" y="5"/>
                      </a:cubicBezTo>
                      <a:cubicBezTo>
                        <a:pt x="30" y="5"/>
                        <a:pt x="29" y="5"/>
                        <a:pt x="29" y="5"/>
                      </a:cubicBezTo>
                      <a:cubicBezTo>
                        <a:pt x="28" y="5"/>
                        <a:pt x="29" y="5"/>
                        <a:pt x="29" y="5"/>
                      </a:cubicBezTo>
                      <a:cubicBezTo>
                        <a:pt x="28" y="5"/>
                        <a:pt x="28" y="4"/>
                        <a:pt x="28" y="4"/>
                      </a:cubicBezTo>
                      <a:cubicBezTo>
                        <a:pt x="28" y="4"/>
                        <a:pt x="28" y="4"/>
                        <a:pt x="28" y="4"/>
                      </a:cubicBezTo>
                      <a:cubicBezTo>
                        <a:pt x="28" y="3"/>
                        <a:pt x="28" y="3"/>
                        <a:pt x="27" y="3"/>
                      </a:cubicBezTo>
                      <a:cubicBezTo>
                        <a:pt x="27" y="3"/>
                        <a:pt x="27" y="3"/>
                        <a:pt x="27" y="3"/>
                      </a:cubicBezTo>
                      <a:cubicBezTo>
                        <a:pt x="27" y="3"/>
                        <a:pt x="27" y="3"/>
                        <a:pt x="26" y="3"/>
                      </a:cubicBezTo>
                      <a:cubicBezTo>
                        <a:pt x="26" y="3"/>
                        <a:pt x="26" y="4"/>
                        <a:pt x="26" y="4"/>
                      </a:cubicBezTo>
                      <a:cubicBezTo>
                        <a:pt x="26" y="4"/>
                        <a:pt x="26" y="4"/>
                        <a:pt x="26" y="4"/>
                      </a:cubicBezTo>
                      <a:cubicBezTo>
                        <a:pt x="25" y="4"/>
                        <a:pt x="25" y="3"/>
                        <a:pt x="25" y="3"/>
                      </a:cubicBezTo>
                      <a:cubicBezTo>
                        <a:pt x="25" y="3"/>
                        <a:pt x="25" y="3"/>
                        <a:pt x="25" y="3"/>
                      </a:cubicBezTo>
                      <a:cubicBezTo>
                        <a:pt x="25" y="2"/>
                        <a:pt x="25" y="2"/>
                        <a:pt x="25" y="2"/>
                      </a:cubicBezTo>
                      <a:cubicBezTo>
                        <a:pt x="25" y="2"/>
                        <a:pt x="25" y="2"/>
                        <a:pt x="25" y="1"/>
                      </a:cubicBezTo>
                      <a:cubicBezTo>
                        <a:pt x="25" y="1"/>
                        <a:pt x="25" y="1"/>
                        <a:pt x="25" y="1"/>
                      </a:cubicBezTo>
                      <a:cubicBezTo>
                        <a:pt x="25" y="0"/>
                        <a:pt x="24" y="1"/>
                        <a:pt x="24" y="1"/>
                      </a:cubicBezTo>
                      <a:cubicBezTo>
                        <a:pt x="24" y="1"/>
                        <a:pt x="24" y="1"/>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2" y="1"/>
                        <a:pt x="22" y="1"/>
                      </a:cubicBezTo>
                      <a:cubicBezTo>
                        <a:pt x="22" y="1"/>
                        <a:pt x="22" y="2"/>
                        <a:pt x="22" y="2"/>
                      </a:cubicBezTo>
                      <a:cubicBezTo>
                        <a:pt x="22" y="2"/>
                        <a:pt x="22" y="2"/>
                        <a:pt x="22" y="2"/>
                      </a:cubicBezTo>
                      <a:cubicBezTo>
                        <a:pt x="22" y="3"/>
                        <a:pt x="22" y="3"/>
                        <a:pt x="22" y="3"/>
                      </a:cubicBezTo>
                      <a:cubicBezTo>
                        <a:pt x="22" y="3"/>
                        <a:pt x="22" y="3"/>
                        <a:pt x="22" y="3"/>
                      </a:cubicBezTo>
                      <a:cubicBezTo>
                        <a:pt x="22" y="3"/>
                        <a:pt x="22" y="2"/>
                        <a:pt x="22" y="2"/>
                      </a:cubicBezTo>
                      <a:cubicBezTo>
                        <a:pt x="21" y="2"/>
                        <a:pt x="21" y="2"/>
                        <a:pt x="21" y="2"/>
                      </a:cubicBezTo>
                      <a:cubicBezTo>
                        <a:pt x="21" y="1"/>
                        <a:pt x="21" y="1"/>
                        <a:pt x="21" y="1"/>
                      </a:cubicBezTo>
                      <a:cubicBezTo>
                        <a:pt x="21" y="1"/>
                        <a:pt x="21" y="2"/>
                        <a:pt x="21" y="2"/>
                      </a:cubicBezTo>
                      <a:cubicBezTo>
                        <a:pt x="21" y="2"/>
                        <a:pt x="20" y="2"/>
                        <a:pt x="20" y="2"/>
                      </a:cubicBezTo>
                      <a:cubicBezTo>
                        <a:pt x="20" y="2"/>
                        <a:pt x="20" y="2"/>
                        <a:pt x="20" y="2"/>
                      </a:cubicBezTo>
                      <a:cubicBezTo>
                        <a:pt x="20" y="2"/>
                        <a:pt x="20" y="2"/>
                        <a:pt x="20" y="3"/>
                      </a:cubicBezTo>
                      <a:cubicBezTo>
                        <a:pt x="21" y="3"/>
                        <a:pt x="21" y="3"/>
                        <a:pt x="21" y="3"/>
                      </a:cubicBezTo>
                      <a:cubicBezTo>
                        <a:pt x="21" y="3"/>
                        <a:pt x="21" y="3"/>
                        <a:pt x="21" y="3"/>
                      </a:cubicBezTo>
                      <a:cubicBezTo>
                        <a:pt x="21" y="3"/>
                        <a:pt x="21" y="4"/>
                        <a:pt x="21" y="4"/>
                      </a:cubicBezTo>
                      <a:cubicBezTo>
                        <a:pt x="21" y="4"/>
                        <a:pt x="22" y="4"/>
                        <a:pt x="22" y="4"/>
                      </a:cubicBezTo>
                      <a:cubicBezTo>
                        <a:pt x="22" y="4"/>
                        <a:pt x="22" y="4"/>
                        <a:pt x="22" y="4"/>
                      </a:cubicBezTo>
                      <a:cubicBezTo>
                        <a:pt x="23" y="4"/>
                        <a:pt x="24" y="4"/>
                        <a:pt x="24" y="4"/>
                      </a:cubicBezTo>
                      <a:cubicBezTo>
                        <a:pt x="24" y="4"/>
                        <a:pt x="24" y="4"/>
                        <a:pt x="25" y="4"/>
                      </a:cubicBezTo>
                      <a:cubicBezTo>
                        <a:pt x="25" y="4"/>
                        <a:pt x="25" y="4"/>
                        <a:pt x="25" y="5"/>
                      </a:cubicBezTo>
                      <a:cubicBezTo>
                        <a:pt x="25" y="5"/>
                        <a:pt x="25" y="5"/>
                        <a:pt x="25" y="5"/>
                      </a:cubicBezTo>
                      <a:cubicBezTo>
                        <a:pt x="25" y="5"/>
                        <a:pt x="25" y="5"/>
                        <a:pt x="25" y="5"/>
                      </a:cubicBezTo>
                      <a:cubicBezTo>
                        <a:pt x="25" y="5"/>
                        <a:pt x="25" y="5"/>
                        <a:pt x="25" y="5"/>
                      </a:cubicBezTo>
                      <a:cubicBezTo>
                        <a:pt x="25" y="5"/>
                        <a:pt x="25" y="5"/>
                        <a:pt x="25" y="6"/>
                      </a:cubicBezTo>
                      <a:cubicBezTo>
                        <a:pt x="25" y="6"/>
                        <a:pt x="25" y="6"/>
                        <a:pt x="25" y="6"/>
                      </a:cubicBezTo>
                      <a:cubicBezTo>
                        <a:pt x="25" y="6"/>
                        <a:pt x="25" y="6"/>
                        <a:pt x="26" y="6"/>
                      </a:cubicBezTo>
                      <a:cubicBezTo>
                        <a:pt x="26" y="7"/>
                        <a:pt x="26" y="8"/>
                        <a:pt x="26" y="8"/>
                      </a:cubicBezTo>
                      <a:cubicBezTo>
                        <a:pt x="26" y="8"/>
                        <a:pt x="25" y="8"/>
                        <a:pt x="25" y="8"/>
                      </a:cubicBezTo>
                      <a:cubicBezTo>
                        <a:pt x="25" y="8"/>
                        <a:pt x="24" y="8"/>
                        <a:pt x="24" y="8"/>
                      </a:cubicBezTo>
                      <a:cubicBezTo>
                        <a:pt x="24" y="8"/>
                        <a:pt x="24" y="9"/>
                        <a:pt x="24" y="9"/>
                      </a:cubicBezTo>
                      <a:cubicBezTo>
                        <a:pt x="24" y="9"/>
                        <a:pt x="24" y="9"/>
                        <a:pt x="24" y="9"/>
                      </a:cubicBezTo>
                      <a:cubicBezTo>
                        <a:pt x="24" y="9"/>
                        <a:pt x="23" y="9"/>
                        <a:pt x="23" y="9"/>
                      </a:cubicBezTo>
                      <a:cubicBezTo>
                        <a:pt x="23" y="9"/>
                        <a:pt x="23" y="9"/>
                        <a:pt x="23" y="9"/>
                      </a:cubicBezTo>
                      <a:cubicBezTo>
                        <a:pt x="23" y="9"/>
                        <a:pt x="22" y="9"/>
                        <a:pt x="22" y="9"/>
                      </a:cubicBezTo>
                      <a:cubicBezTo>
                        <a:pt x="22" y="9"/>
                        <a:pt x="22" y="9"/>
                        <a:pt x="22" y="9"/>
                      </a:cubicBezTo>
                      <a:cubicBezTo>
                        <a:pt x="21" y="9"/>
                        <a:pt x="21" y="9"/>
                        <a:pt x="21" y="9"/>
                      </a:cubicBezTo>
                      <a:cubicBezTo>
                        <a:pt x="21" y="9"/>
                        <a:pt x="21" y="9"/>
                        <a:pt x="21" y="9"/>
                      </a:cubicBezTo>
                      <a:cubicBezTo>
                        <a:pt x="21" y="9"/>
                        <a:pt x="20" y="9"/>
                        <a:pt x="20" y="9"/>
                      </a:cubicBezTo>
                      <a:cubicBezTo>
                        <a:pt x="20" y="9"/>
                        <a:pt x="20" y="9"/>
                        <a:pt x="20" y="9"/>
                      </a:cubicBezTo>
                      <a:cubicBezTo>
                        <a:pt x="20" y="9"/>
                        <a:pt x="18" y="9"/>
                        <a:pt x="18" y="9"/>
                      </a:cubicBezTo>
                      <a:cubicBezTo>
                        <a:pt x="18" y="9"/>
                        <a:pt x="17" y="9"/>
                        <a:pt x="17" y="9"/>
                      </a:cubicBezTo>
                      <a:cubicBezTo>
                        <a:pt x="17" y="9"/>
                        <a:pt x="17" y="9"/>
                        <a:pt x="17" y="9"/>
                      </a:cubicBezTo>
                      <a:cubicBezTo>
                        <a:pt x="17" y="9"/>
                        <a:pt x="16" y="8"/>
                        <a:pt x="16" y="8"/>
                      </a:cubicBezTo>
                      <a:cubicBezTo>
                        <a:pt x="16" y="8"/>
                        <a:pt x="16" y="8"/>
                        <a:pt x="16" y="8"/>
                      </a:cubicBezTo>
                      <a:cubicBezTo>
                        <a:pt x="16" y="8"/>
                        <a:pt x="16" y="8"/>
                        <a:pt x="16" y="8"/>
                      </a:cubicBezTo>
                      <a:cubicBezTo>
                        <a:pt x="16" y="9"/>
                        <a:pt x="16" y="9"/>
                        <a:pt x="16" y="9"/>
                      </a:cubicBezTo>
                      <a:cubicBezTo>
                        <a:pt x="15" y="9"/>
                        <a:pt x="15" y="8"/>
                        <a:pt x="15" y="8"/>
                      </a:cubicBezTo>
                      <a:cubicBezTo>
                        <a:pt x="15" y="8"/>
                        <a:pt x="15" y="8"/>
                        <a:pt x="15" y="9"/>
                      </a:cubicBezTo>
                      <a:cubicBezTo>
                        <a:pt x="15" y="9"/>
                        <a:pt x="14" y="9"/>
                        <a:pt x="14" y="10"/>
                      </a:cubicBezTo>
                      <a:cubicBezTo>
                        <a:pt x="14" y="10"/>
                        <a:pt x="14" y="10"/>
                        <a:pt x="14" y="10"/>
                      </a:cubicBezTo>
                      <a:cubicBezTo>
                        <a:pt x="14" y="10"/>
                        <a:pt x="13" y="10"/>
                        <a:pt x="13" y="10"/>
                      </a:cubicBezTo>
                      <a:cubicBezTo>
                        <a:pt x="13" y="10"/>
                        <a:pt x="13" y="10"/>
                        <a:pt x="13" y="11"/>
                      </a:cubicBezTo>
                      <a:cubicBezTo>
                        <a:pt x="14" y="11"/>
                        <a:pt x="14" y="11"/>
                        <a:pt x="14" y="11"/>
                      </a:cubicBezTo>
                      <a:cubicBezTo>
                        <a:pt x="14" y="11"/>
                        <a:pt x="14" y="11"/>
                        <a:pt x="13" y="11"/>
                      </a:cubicBezTo>
                      <a:cubicBezTo>
                        <a:pt x="13" y="11"/>
                        <a:pt x="13" y="11"/>
                        <a:pt x="13" y="11"/>
                      </a:cubicBezTo>
                      <a:cubicBezTo>
                        <a:pt x="13" y="11"/>
                        <a:pt x="13" y="11"/>
                        <a:pt x="13" y="11"/>
                      </a:cubicBezTo>
                      <a:cubicBezTo>
                        <a:pt x="12" y="11"/>
                        <a:pt x="13" y="10"/>
                        <a:pt x="13" y="10"/>
                      </a:cubicBezTo>
                      <a:cubicBezTo>
                        <a:pt x="12" y="10"/>
                        <a:pt x="12" y="10"/>
                        <a:pt x="12" y="10"/>
                      </a:cubicBezTo>
                      <a:cubicBezTo>
                        <a:pt x="12" y="10"/>
                        <a:pt x="12" y="10"/>
                        <a:pt x="11" y="10"/>
                      </a:cubicBezTo>
                      <a:cubicBezTo>
                        <a:pt x="11" y="11"/>
                        <a:pt x="11" y="11"/>
                        <a:pt x="11" y="12"/>
                      </a:cubicBezTo>
                      <a:cubicBezTo>
                        <a:pt x="11" y="12"/>
                        <a:pt x="11" y="12"/>
                        <a:pt x="11" y="12"/>
                      </a:cubicBezTo>
                      <a:cubicBezTo>
                        <a:pt x="11" y="12"/>
                        <a:pt x="10" y="12"/>
                        <a:pt x="10" y="12"/>
                      </a:cubicBezTo>
                      <a:cubicBezTo>
                        <a:pt x="10" y="12"/>
                        <a:pt x="10" y="12"/>
                        <a:pt x="10" y="12"/>
                      </a:cubicBezTo>
                      <a:cubicBezTo>
                        <a:pt x="10" y="12"/>
                        <a:pt x="10" y="13"/>
                        <a:pt x="10" y="13"/>
                      </a:cubicBezTo>
                      <a:cubicBezTo>
                        <a:pt x="10" y="13"/>
                        <a:pt x="10" y="13"/>
                        <a:pt x="9" y="14"/>
                      </a:cubicBezTo>
                      <a:cubicBezTo>
                        <a:pt x="9" y="14"/>
                        <a:pt x="9" y="14"/>
                        <a:pt x="9" y="14"/>
                      </a:cubicBezTo>
                      <a:cubicBezTo>
                        <a:pt x="9" y="14"/>
                        <a:pt x="8" y="14"/>
                        <a:pt x="8" y="14"/>
                      </a:cubicBezTo>
                      <a:cubicBezTo>
                        <a:pt x="8" y="14"/>
                        <a:pt x="8" y="15"/>
                        <a:pt x="8" y="15"/>
                      </a:cubicBezTo>
                      <a:cubicBezTo>
                        <a:pt x="8" y="15"/>
                        <a:pt x="9" y="16"/>
                        <a:pt x="9" y="16"/>
                      </a:cubicBezTo>
                      <a:cubicBezTo>
                        <a:pt x="9" y="16"/>
                        <a:pt x="9" y="16"/>
                        <a:pt x="9" y="17"/>
                      </a:cubicBezTo>
                      <a:cubicBezTo>
                        <a:pt x="9" y="17"/>
                        <a:pt x="9" y="17"/>
                        <a:pt x="8" y="17"/>
                      </a:cubicBezTo>
                      <a:cubicBezTo>
                        <a:pt x="8" y="17"/>
                        <a:pt x="8" y="18"/>
                        <a:pt x="8" y="18"/>
                      </a:cubicBezTo>
                      <a:cubicBezTo>
                        <a:pt x="8" y="18"/>
                        <a:pt x="7" y="18"/>
                        <a:pt x="6" y="18"/>
                      </a:cubicBezTo>
                      <a:cubicBezTo>
                        <a:pt x="6" y="18"/>
                        <a:pt x="6" y="19"/>
                        <a:pt x="6" y="19"/>
                      </a:cubicBezTo>
                      <a:cubicBezTo>
                        <a:pt x="6" y="19"/>
                        <a:pt x="6" y="19"/>
                        <a:pt x="6" y="19"/>
                      </a:cubicBezTo>
                      <a:cubicBezTo>
                        <a:pt x="6" y="20"/>
                        <a:pt x="6" y="20"/>
                        <a:pt x="6" y="20"/>
                      </a:cubicBezTo>
                      <a:cubicBezTo>
                        <a:pt x="6" y="20"/>
                        <a:pt x="6" y="21"/>
                        <a:pt x="6" y="21"/>
                      </a:cubicBezTo>
                      <a:cubicBezTo>
                        <a:pt x="6" y="21"/>
                        <a:pt x="5" y="22"/>
                        <a:pt x="5" y="22"/>
                      </a:cubicBezTo>
                      <a:cubicBezTo>
                        <a:pt x="4" y="22"/>
                        <a:pt x="4" y="22"/>
                        <a:pt x="4" y="22"/>
                      </a:cubicBezTo>
                      <a:cubicBezTo>
                        <a:pt x="4" y="22"/>
                        <a:pt x="3" y="23"/>
                        <a:pt x="3" y="23"/>
                      </a:cubicBezTo>
                      <a:cubicBezTo>
                        <a:pt x="3" y="23"/>
                        <a:pt x="3" y="24"/>
                        <a:pt x="3" y="24"/>
                      </a:cubicBezTo>
                      <a:cubicBezTo>
                        <a:pt x="3" y="24"/>
                        <a:pt x="3" y="24"/>
                        <a:pt x="3" y="25"/>
                      </a:cubicBezTo>
                      <a:cubicBezTo>
                        <a:pt x="4" y="25"/>
                        <a:pt x="4" y="25"/>
                        <a:pt x="4" y="25"/>
                      </a:cubicBezTo>
                      <a:cubicBezTo>
                        <a:pt x="5" y="25"/>
                        <a:pt x="5" y="26"/>
                        <a:pt x="5" y="26"/>
                      </a:cubicBezTo>
                      <a:cubicBezTo>
                        <a:pt x="5" y="26"/>
                        <a:pt x="5" y="26"/>
                        <a:pt x="5" y="26"/>
                      </a:cubicBezTo>
                      <a:cubicBezTo>
                        <a:pt x="5" y="26"/>
                        <a:pt x="5" y="27"/>
                        <a:pt x="5" y="27"/>
                      </a:cubicBezTo>
                      <a:cubicBezTo>
                        <a:pt x="5" y="27"/>
                        <a:pt x="5" y="27"/>
                        <a:pt x="5" y="27"/>
                      </a:cubicBezTo>
                      <a:cubicBezTo>
                        <a:pt x="5" y="27"/>
                        <a:pt x="5" y="27"/>
                        <a:pt x="5" y="27"/>
                      </a:cubicBezTo>
                      <a:cubicBezTo>
                        <a:pt x="5" y="28"/>
                        <a:pt x="5" y="28"/>
                        <a:pt x="5" y="28"/>
                      </a:cubicBezTo>
                      <a:cubicBezTo>
                        <a:pt x="5" y="29"/>
                        <a:pt x="5" y="29"/>
                        <a:pt x="5" y="29"/>
                      </a:cubicBezTo>
                      <a:cubicBezTo>
                        <a:pt x="5" y="30"/>
                        <a:pt x="5" y="30"/>
                        <a:pt x="5" y="30"/>
                      </a:cubicBezTo>
                      <a:cubicBezTo>
                        <a:pt x="5" y="30"/>
                        <a:pt x="5" y="29"/>
                        <a:pt x="4" y="29"/>
                      </a:cubicBezTo>
                      <a:cubicBezTo>
                        <a:pt x="4" y="29"/>
                        <a:pt x="4" y="28"/>
                        <a:pt x="4" y="28"/>
                      </a:cubicBezTo>
                      <a:cubicBezTo>
                        <a:pt x="4" y="28"/>
                        <a:pt x="4" y="28"/>
                        <a:pt x="3" y="28"/>
                      </a:cubicBezTo>
                      <a:cubicBezTo>
                        <a:pt x="3" y="28"/>
                        <a:pt x="3" y="27"/>
                        <a:pt x="3" y="27"/>
                      </a:cubicBezTo>
                      <a:cubicBezTo>
                        <a:pt x="2" y="27"/>
                        <a:pt x="2" y="27"/>
                        <a:pt x="2" y="27"/>
                      </a:cubicBezTo>
                      <a:cubicBezTo>
                        <a:pt x="2" y="27"/>
                        <a:pt x="2" y="28"/>
                        <a:pt x="2" y="28"/>
                      </a:cubicBezTo>
                      <a:cubicBezTo>
                        <a:pt x="2" y="28"/>
                        <a:pt x="2" y="29"/>
                        <a:pt x="2" y="29"/>
                      </a:cubicBezTo>
                      <a:cubicBezTo>
                        <a:pt x="2" y="29"/>
                        <a:pt x="2" y="30"/>
                        <a:pt x="2" y="30"/>
                      </a:cubicBezTo>
                      <a:cubicBezTo>
                        <a:pt x="2" y="30"/>
                        <a:pt x="2" y="30"/>
                        <a:pt x="2" y="30"/>
                      </a:cubicBezTo>
                      <a:cubicBezTo>
                        <a:pt x="2" y="29"/>
                        <a:pt x="2" y="29"/>
                        <a:pt x="2" y="29"/>
                      </a:cubicBezTo>
                      <a:cubicBezTo>
                        <a:pt x="2" y="29"/>
                        <a:pt x="2" y="28"/>
                        <a:pt x="2" y="28"/>
                      </a:cubicBezTo>
                      <a:cubicBezTo>
                        <a:pt x="2" y="28"/>
                        <a:pt x="1" y="28"/>
                        <a:pt x="1" y="28"/>
                      </a:cubicBezTo>
                      <a:cubicBezTo>
                        <a:pt x="1" y="28"/>
                        <a:pt x="1" y="27"/>
                        <a:pt x="1" y="27"/>
                      </a:cubicBezTo>
                      <a:cubicBezTo>
                        <a:pt x="1" y="27"/>
                        <a:pt x="1" y="27"/>
                        <a:pt x="0" y="27"/>
                      </a:cubicBezTo>
                      <a:cubicBezTo>
                        <a:pt x="0" y="108"/>
                        <a:pt x="0" y="108"/>
                        <a:pt x="0" y="108"/>
                      </a:cubicBezTo>
                      <a:cubicBezTo>
                        <a:pt x="62" y="108"/>
                        <a:pt x="62" y="108"/>
                        <a:pt x="62" y="108"/>
                      </a:cubicBezTo>
                      <a:cubicBezTo>
                        <a:pt x="62" y="39"/>
                        <a:pt x="62" y="39"/>
                        <a:pt x="62" y="39"/>
                      </a:cubicBezTo>
                      <a:cubicBezTo>
                        <a:pt x="62" y="39"/>
                        <a:pt x="62" y="39"/>
                        <a:pt x="62" y="3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 name="Freeform 744">
                  <a:extLst>
                    <a:ext uri="{FF2B5EF4-FFF2-40B4-BE49-F238E27FC236}">
                      <a16:creationId xmlns:a16="http://schemas.microsoft.com/office/drawing/2014/main" id="{5956A21B-1F20-4AA6-824F-2D48AF47979E}"/>
                    </a:ext>
                  </a:extLst>
                </p:cNvPr>
                <p:cNvSpPr>
                  <a:spLocks/>
                </p:cNvSpPr>
                <p:nvPr/>
              </p:nvSpPr>
              <p:spPr bwMode="auto">
                <a:xfrm>
                  <a:off x="9571038" y="5967413"/>
                  <a:ext cx="17462" cy="23813"/>
                </a:xfrm>
                <a:custGeom>
                  <a:avLst/>
                  <a:gdLst>
                    <a:gd name="T0" fmla="*/ 1 w 4"/>
                    <a:gd name="T1" fmla="*/ 5 h 6"/>
                    <a:gd name="T2" fmla="*/ 1 w 4"/>
                    <a:gd name="T3" fmla="*/ 4 h 6"/>
                    <a:gd name="T4" fmla="*/ 0 w 4"/>
                    <a:gd name="T5" fmla="*/ 4 h 6"/>
                    <a:gd name="T6" fmla="*/ 0 w 4"/>
                    <a:gd name="T7" fmla="*/ 4 h 6"/>
                    <a:gd name="T8" fmla="*/ 0 w 4"/>
                    <a:gd name="T9" fmla="*/ 3 h 6"/>
                    <a:gd name="T10" fmla="*/ 0 w 4"/>
                    <a:gd name="T11" fmla="*/ 2 h 6"/>
                    <a:gd name="T12" fmla="*/ 0 w 4"/>
                    <a:gd name="T13" fmla="*/ 2 h 6"/>
                    <a:gd name="T14" fmla="*/ 0 w 4"/>
                    <a:gd name="T15" fmla="*/ 1 h 6"/>
                    <a:gd name="T16" fmla="*/ 0 w 4"/>
                    <a:gd name="T17" fmla="*/ 1 h 6"/>
                    <a:gd name="T18" fmla="*/ 1 w 4"/>
                    <a:gd name="T19" fmla="*/ 1 h 6"/>
                    <a:gd name="T20" fmla="*/ 1 w 4"/>
                    <a:gd name="T21" fmla="*/ 0 h 6"/>
                    <a:gd name="T22" fmla="*/ 2 w 4"/>
                    <a:gd name="T23" fmla="*/ 0 h 6"/>
                    <a:gd name="T24" fmla="*/ 2 w 4"/>
                    <a:gd name="T25" fmla="*/ 0 h 6"/>
                    <a:gd name="T26" fmla="*/ 3 w 4"/>
                    <a:gd name="T27" fmla="*/ 0 h 6"/>
                    <a:gd name="T28" fmla="*/ 4 w 4"/>
                    <a:gd name="T29" fmla="*/ 1 h 6"/>
                    <a:gd name="T30" fmla="*/ 4 w 4"/>
                    <a:gd name="T31" fmla="*/ 1 h 6"/>
                    <a:gd name="T32" fmla="*/ 4 w 4"/>
                    <a:gd name="T33" fmla="*/ 1 h 6"/>
                    <a:gd name="T34" fmla="*/ 3 w 4"/>
                    <a:gd name="T35" fmla="*/ 1 h 6"/>
                    <a:gd name="T36" fmla="*/ 2 w 4"/>
                    <a:gd name="T37" fmla="*/ 2 h 6"/>
                    <a:gd name="T38" fmla="*/ 2 w 4"/>
                    <a:gd name="T39" fmla="*/ 3 h 6"/>
                    <a:gd name="T40" fmla="*/ 2 w 4"/>
                    <a:gd name="T41" fmla="*/ 4 h 6"/>
                    <a:gd name="T42" fmla="*/ 2 w 4"/>
                    <a:gd name="T43" fmla="*/ 6 h 6"/>
                    <a:gd name="T44" fmla="*/ 1 w 4"/>
                    <a:gd name="T4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6">
                      <a:moveTo>
                        <a:pt x="1" y="5"/>
                      </a:moveTo>
                      <a:cubicBezTo>
                        <a:pt x="1" y="5"/>
                        <a:pt x="1" y="4"/>
                        <a:pt x="1" y="4"/>
                      </a:cubicBezTo>
                      <a:cubicBezTo>
                        <a:pt x="0" y="4"/>
                        <a:pt x="0" y="4"/>
                        <a:pt x="0" y="4"/>
                      </a:cubicBezTo>
                      <a:cubicBezTo>
                        <a:pt x="0" y="4"/>
                        <a:pt x="0" y="4"/>
                        <a:pt x="0" y="4"/>
                      </a:cubicBezTo>
                      <a:cubicBezTo>
                        <a:pt x="0" y="4"/>
                        <a:pt x="0" y="3"/>
                        <a:pt x="0" y="3"/>
                      </a:cubicBezTo>
                      <a:cubicBezTo>
                        <a:pt x="0" y="3"/>
                        <a:pt x="0" y="2"/>
                        <a:pt x="0" y="2"/>
                      </a:cubicBezTo>
                      <a:cubicBezTo>
                        <a:pt x="0" y="2"/>
                        <a:pt x="0" y="2"/>
                        <a:pt x="0" y="2"/>
                      </a:cubicBezTo>
                      <a:cubicBezTo>
                        <a:pt x="0" y="1"/>
                        <a:pt x="0" y="1"/>
                        <a:pt x="0" y="1"/>
                      </a:cubicBezTo>
                      <a:cubicBezTo>
                        <a:pt x="0" y="1"/>
                        <a:pt x="0" y="1"/>
                        <a:pt x="0" y="1"/>
                      </a:cubicBezTo>
                      <a:cubicBezTo>
                        <a:pt x="0" y="1"/>
                        <a:pt x="0" y="1"/>
                        <a:pt x="1" y="1"/>
                      </a:cubicBezTo>
                      <a:cubicBezTo>
                        <a:pt x="1" y="1"/>
                        <a:pt x="1" y="1"/>
                        <a:pt x="1" y="0"/>
                      </a:cubicBezTo>
                      <a:cubicBezTo>
                        <a:pt x="1" y="0"/>
                        <a:pt x="2" y="0"/>
                        <a:pt x="2" y="0"/>
                      </a:cubicBezTo>
                      <a:cubicBezTo>
                        <a:pt x="2" y="0"/>
                        <a:pt x="2" y="0"/>
                        <a:pt x="2" y="0"/>
                      </a:cubicBezTo>
                      <a:cubicBezTo>
                        <a:pt x="3" y="0"/>
                        <a:pt x="3" y="0"/>
                        <a:pt x="3" y="0"/>
                      </a:cubicBezTo>
                      <a:cubicBezTo>
                        <a:pt x="3" y="0"/>
                        <a:pt x="3" y="0"/>
                        <a:pt x="4" y="1"/>
                      </a:cubicBezTo>
                      <a:cubicBezTo>
                        <a:pt x="4" y="1"/>
                        <a:pt x="4" y="1"/>
                        <a:pt x="4" y="1"/>
                      </a:cubicBezTo>
                      <a:cubicBezTo>
                        <a:pt x="4" y="1"/>
                        <a:pt x="4" y="1"/>
                        <a:pt x="4" y="1"/>
                      </a:cubicBezTo>
                      <a:cubicBezTo>
                        <a:pt x="3" y="1"/>
                        <a:pt x="3" y="1"/>
                        <a:pt x="3" y="1"/>
                      </a:cubicBezTo>
                      <a:cubicBezTo>
                        <a:pt x="3" y="2"/>
                        <a:pt x="3" y="2"/>
                        <a:pt x="2" y="2"/>
                      </a:cubicBezTo>
                      <a:cubicBezTo>
                        <a:pt x="2" y="2"/>
                        <a:pt x="2" y="3"/>
                        <a:pt x="2" y="3"/>
                      </a:cubicBezTo>
                      <a:cubicBezTo>
                        <a:pt x="2" y="3"/>
                        <a:pt x="2" y="4"/>
                        <a:pt x="2" y="4"/>
                      </a:cubicBezTo>
                      <a:cubicBezTo>
                        <a:pt x="2" y="5"/>
                        <a:pt x="2" y="5"/>
                        <a:pt x="2" y="6"/>
                      </a:cubicBezTo>
                      <a:cubicBezTo>
                        <a:pt x="1" y="5"/>
                        <a:pt x="1" y="5"/>
                        <a:pt x="1" y="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sp>
          <p:nvSpPr>
            <p:cNvPr id="118" name="Freeform 862">
              <a:extLst>
                <a:ext uri="{FF2B5EF4-FFF2-40B4-BE49-F238E27FC236}">
                  <a16:creationId xmlns:a16="http://schemas.microsoft.com/office/drawing/2014/main" id="{2E926073-A4CF-4595-9CDB-62BADF30CEFB}"/>
                </a:ext>
              </a:extLst>
            </p:cNvPr>
            <p:cNvSpPr>
              <a:spLocks noEditPoints="1"/>
            </p:cNvSpPr>
            <p:nvPr/>
          </p:nvSpPr>
          <p:spPr bwMode="auto">
            <a:xfrm>
              <a:off x="9042444" y="4357731"/>
              <a:ext cx="1430461" cy="421060"/>
            </a:xfrm>
            <a:custGeom>
              <a:avLst/>
              <a:gdLst>
                <a:gd name="T0" fmla="*/ 144 w 306"/>
                <a:gd name="T1" fmla="*/ 97 h 111"/>
                <a:gd name="T2" fmla="*/ 149 w 306"/>
                <a:gd name="T3" fmla="*/ 93 h 111"/>
                <a:gd name="T4" fmla="*/ 172 w 306"/>
                <a:gd name="T5" fmla="*/ 47 h 111"/>
                <a:gd name="T6" fmla="*/ 179 w 306"/>
                <a:gd name="T7" fmla="*/ 53 h 111"/>
                <a:gd name="T8" fmla="*/ 174 w 306"/>
                <a:gd name="T9" fmla="*/ 62 h 111"/>
                <a:gd name="T10" fmla="*/ 164 w 306"/>
                <a:gd name="T11" fmla="*/ 64 h 111"/>
                <a:gd name="T12" fmla="*/ 182 w 306"/>
                <a:gd name="T13" fmla="*/ 31 h 111"/>
                <a:gd name="T14" fmla="*/ 35 w 306"/>
                <a:gd name="T15" fmla="*/ 59 h 111"/>
                <a:gd name="T16" fmla="*/ 187 w 306"/>
                <a:gd name="T17" fmla="*/ 64 h 111"/>
                <a:gd name="T18" fmla="*/ 141 w 306"/>
                <a:gd name="T19" fmla="*/ 65 h 111"/>
                <a:gd name="T20" fmla="*/ 64 w 306"/>
                <a:gd name="T21" fmla="*/ 31 h 111"/>
                <a:gd name="T22" fmla="*/ 59 w 306"/>
                <a:gd name="T23" fmla="*/ 32 h 111"/>
                <a:gd name="T24" fmla="*/ 61 w 306"/>
                <a:gd name="T25" fmla="*/ 36 h 111"/>
                <a:gd name="T26" fmla="*/ 48 w 306"/>
                <a:gd name="T27" fmla="*/ 29 h 111"/>
                <a:gd name="T28" fmla="*/ 54 w 306"/>
                <a:gd name="T29" fmla="*/ 34 h 111"/>
                <a:gd name="T30" fmla="*/ 18 w 306"/>
                <a:gd name="T31" fmla="*/ 33 h 111"/>
                <a:gd name="T32" fmla="*/ 203 w 306"/>
                <a:gd name="T33" fmla="*/ 50 h 111"/>
                <a:gd name="T34" fmla="*/ 222 w 306"/>
                <a:gd name="T35" fmla="*/ 43 h 111"/>
                <a:gd name="T36" fmla="*/ 219 w 306"/>
                <a:gd name="T37" fmla="*/ 32 h 111"/>
                <a:gd name="T38" fmla="*/ 222 w 306"/>
                <a:gd name="T39" fmla="*/ 22 h 111"/>
                <a:gd name="T40" fmla="*/ 222 w 306"/>
                <a:gd name="T41" fmla="*/ 62 h 111"/>
                <a:gd name="T42" fmla="*/ 214 w 306"/>
                <a:gd name="T43" fmla="*/ 60 h 111"/>
                <a:gd name="T44" fmla="*/ 254 w 306"/>
                <a:gd name="T45" fmla="*/ 75 h 111"/>
                <a:gd name="T46" fmla="*/ 264 w 306"/>
                <a:gd name="T47" fmla="*/ 81 h 111"/>
                <a:gd name="T48" fmla="*/ 219 w 306"/>
                <a:gd name="T49" fmla="*/ 59 h 111"/>
                <a:gd name="T50" fmla="*/ 235 w 306"/>
                <a:gd name="T51" fmla="*/ 39 h 111"/>
                <a:gd name="T52" fmla="*/ 238 w 306"/>
                <a:gd name="T53" fmla="*/ 46 h 111"/>
                <a:gd name="T54" fmla="*/ 253 w 306"/>
                <a:gd name="T55" fmla="*/ 42 h 111"/>
                <a:gd name="T56" fmla="*/ 244 w 306"/>
                <a:gd name="T57" fmla="*/ 49 h 111"/>
                <a:gd name="T58" fmla="*/ 255 w 306"/>
                <a:gd name="T59" fmla="*/ 55 h 111"/>
                <a:gd name="T60" fmla="*/ 250 w 306"/>
                <a:gd name="T61" fmla="*/ 64 h 111"/>
                <a:gd name="T62" fmla="*/ 258 w 306"/>
                <a:gd name="T63" fmla="*/ 63 h 111"/>
                <a:gd name="T64" fmla="*/ 274 w 306"/>
                <a:gd name="T65" fmla="*/ 45 h 111"/>
                <a:gd name="T66" fmla="*/ 290 w 306"/>
                <a:gd name="T67" fmla="*/ 84 h 111"/>
                <a:gd name="T68" fmla="*/ 305 w 306"/>
                <a:gd name="T69" fmla="*/ 80 h 111"/>
                <a:gd name="T70" fmla="*/ 264 w 306"/>
                <a:gd name="T71" fmla="*/ 57 h 111"/>
                <a:gd name="T72" fmla="*/ 281 w 306"/>
                <a:gd name="T73" fmla="*/ 72 h 111"/>
                <a:gd name="T74" fmla="*/ 288 w 306"/>
                <a:gd name="T75" fmla="*/ 76 h 111"/>
                <a:gd name="T76" fmla="*/ 294 w 306"/>
                <a:gd name="T77" fmla="*/ 93 h 111"/>
                <a:gd name="T78" fmla="*/ 243 w 306"/>
                <a:gd name="T79" fmla="*/ 86 h 111"/>
                <a:gd name="T80" fmla="*/ 41 w 306"/>
                <a:gd name="T81" fmla="*/ 56 h 111"/>
                <a:gd name="T82" fmla="*/ 0 w 306"/>
                <a:gd name="T83" fmla="*/ 1 h 111"/>
                <a:gd name="T84" fmla="*/ 41 w 306"/>
                <a:gd name="T85" fmla="*/ 25 h 111"/>
                <a:gd name="T86" fmla="*/ 63 w 306"/>
                <a:gd name="T87" fmla="*/ 50 h 111"/>
                <a:gd name="T88" fmla="*/ 188 w 306"/>
                <a:gd name="T89" fmla="*/ 109 h 111"/>
                <a:gd name="T90" fmla="*/ 192 w 306"/>
                <a:gd name="T91" fmla="*/ 101 h 111"/>
                <a:gd name="T92" fmla="*/ 164 w 306"/>
                <a:gd name="T93" fmla="*/ 95 h 111"/>
                <a:gd name="T94" fmla="*/ 190 w 306"/>
                <a:gd name="T95" fmla="*/ 94 h 111"/>
                <a:gd name="T96" fmla="*/ 177 w 306"/>
                <a:gd name="T97" fmla="*/ 109 h 111"/>
                <a:gd name="T98" fmla="*/ 177 w 306"/>
                <a:gd name="T99" fmla="*/ 95 h 111"/>
                <a:gd name="T100" fmla="*/ 179 w 306"/>
                <a:gd name="T101" fmla="*/ 97 h 111"/>
                <a:gd name="T102" fmla="*/ 128 w 306"/>
                <a:gd name="T103" fmla="*/ 96 h 111"/>
                <a:gd name="T104" fmla="*/ 74 w 306"/>
                <a:gd name="T105" fmla="*/ 86 h 111"/>
                <a:gd name="T106" fmla="*/ 103 w 306"/>
                <a:gd name="T107" fmla="*/ 83 h 111"/>
                <a:gd name="T108" fmla="*/ 124 w 306"/>
                <a:gd name="T109" fmla="*/ 85 h 111"/>
                <a:gd name="T110" fmla="*/ 78 w 306"/>
                <a:gd name="T111" fmla="*/ 57 h 111"/>
                <a:gd name="T112" fmla="*/ 129 w 306"/>
                <a:gd name="T113" fmla="*/ 92 h 111"/>
                <a:gd name="T114" fmla="*/ 99 w 306"/>
                <a:gd name="T115" fmla="*/ 27 h 111"/>
                <a:gd name="T116" fmla="*/ 101 w 306"/>
                <a:gd name="T117" fmla="*/ 58 h 111"/>
                <a:gd name="T118" fmla="*/ 139 w 306"/>
                <a:gd name="T119" fmla="*/ 61 h 111"/>
                <a:gd name="T120" fmla="*/ 144 w 306"/>
                <a:gd name="T121" fmla="*/ 45 h 111"/>
                <a:gd name="T122" fmla="*/ 152 w 306"/>
                <a:gd name="T123" fmla="*/ 31 h 111"/>
                <a:gd name="T124" fmla="*/ 150 w 306"/>
                <a:gd name="T125" fmla="*/ 1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 h="111">
                  <a:moveTo>
                    <a:pt x="159" y="96"/>
                  </a:moveTo>
                  <a:cubicBezTo>
                    <a:pt x="159" y="96"/>
                    <a:pt x="159" y="96"/>
                    <a:pt x="159" y="96"/>
                  </a:cubicBezTo>
                  <a:cubicBezTo>
                    <a:pt x="159" y="96"/>
                    <a:pt x="158" y="96"/>
                    <a:pt x="158" y="96"/>
                  </a:cubicBezTo>
                  <a:cubicBezTo>
                    <a:pt x="158" y="96"/>
                    <a:pt x="158" y="96"/>
                    <a:pt x="158" y="96"/>
                  </a:cubicBezTo>
                  <a:cubicBezTo>
                    <a:pt x="158" y="96"/>
                    <a:pt x="158" y="96"/>
                    <a:pt x="158" y="97"/>
                  </a:cubicBezTo>
                  <a:cubicBezTo>
                    <a:pt x="158" y="97"/>
                    <a:pt x="158" y="96"/>
                    <a:pt x="157" y="96"/>
                  </a:cubicBezTo>
                  <a:cubicBezTo>
                    <a:pt x="157" y="96"/>
                    <a:pt x="157" y="96"/>
                    <a:pt x="157" y="96"/>
                  </a:cubicBezTo>
                  <a:cubicBezTo>
                    <a:pt x="157" y="96"/>
                    <a:pt x="157" y="96"/>
                    <a:pt x="158" y="96"/>
                  </a:cubicBezTo>
                  <a:cubicBezTo>
                    <a:pt x="158" y="96"/>
                    <a:pt x="158" y="96"/>
                    <a:pt x="158" y="96"/>
                  </a:cubicBezTo>
                  <a:cubicBezTo>
                    <a:pt x="158" y="96"/>
                    <a:pt x="158" y="96"/>
                    <a:pt x="158" y="96"/>
                  </a:cubicBezTo>
                  <a:cubicBezTo>
                    <a:pt x="158" y="96"/>
                    <a:pt x="158" y="96"/>
                    <a:pt x="158" y="96"/>
                  </a:cubicBezTo>
                  <a:cubicBezTo>
                    <a:pt x="158" y="96"/>
                    <a:pt x="158" y="96"/>
                    <a:pt x="158" y="96"/>
                  </a:cubicBezTo>
                  <a:cubicBezTo>
                    <a:pt x="158" y="96"/>
                    <a:pt x="158" y="96"/>
                    <a:pt x="159" y="96"/>
                  </a:cubicBezTo>
                  <a:cubicBezTo>
                    <a:pt x="159" y="96"/>
                    <a:pt x="159" y="96"/>
                    <a:pt x="159" y="96"/>
                  </a:cubicBezTo>
                  <a:cubicBezTo>
                    <a:pt x="159" y="96"/>
                    <a:pt x="159" y="96"/>
                    <a:pt x="159" y="96"/>
                  </a:cubicBezTo>
                  <a:cubicBezTo>
                    <a:pt x="159" y="96"/>
                    <a:pt x="159" y="96"/>
                    <a:pt x="159" y="96"/>
                  </a:cubicBezTo>
                  <a:cubicBezTo>
                    <a:pt x="159" y="96"/>
                    <a:pt x="159" y="96"/>
                    <a:pt x="159" y="96"/>
                  </a:cubicBezTo>
                  <a:cubicBezTo>
                    <a:pt x="159" y="96"/>
                    <a:pt x="159" y="96"/>
                    <a:pt x="160" y="96"/>
                  </a:cubicBezTo>
                  <a:cubicBezTo>
                    <a:pt x="160" y="96"/>
                    <a:pt x="160" y="96"/>
                    <a:pt x="160" y="96"/>
                  </a:cubicBezTo>
                  <a:cubicBezTo>
                    <a:pt x="160" y="96"/>
                    <a:pt x="160" y="96"/>
                    <a:pt x="160" y="96"/>
                  </a:cubicBezTo>
                  <a:cubicBezTo>
                    <a:pt x="160" y="96"/>
                    <a:pt x="160" y="96"/>
                    <a:pt x="160" y="96"/>
                  </a:cubicBezTo>
                  <a:cubicBezTo>
                    <a:pt x="160" y="96"/>
                    <a:pt x="160" y="96"/>
                    <a:pt x="160" y="96"/>
                  </a:cubicBezTo>
                  <a:cubicBezTo>
                    <a:pt x="160" y="96"/>
                    <a:pt x="160" y="96"/>
                    <a:pt x="161" y="96"/>
                  </a:cubicBezTo>
                  <a:cubicBezTo>
                    <a:pt x="161" y="96"/>
                    <a:pt x="161" y="96"/>
                    <a:pt x="161" y="96"/>
                  </a:cubicBezTo>
                  <a:cubicBezTo>
                    <a:pt x="161" y="96"/>
                    <a:pt x="161" y="96"/>
                    <a:pt x="161" y="96"/>
                  </a:cubicBezTo>
                  <a:cubicBezTo>
                    <a:pt x="161" y="95"/>
                    <a:pt x="161" y="95"/>
                    <a:pt x="161" y="95"/>
                  </a:cubicBezTo>
                  <a:cubicBezTo>
                    <a:pt x="161" y="95"/>
                    <a:pt x="161" y="95"/>
                    <a:pt x="161" y="95"/>
                  </a:cubicBezTo>
                  <a:cubicBezTo>
                    <a:pt x="161" y="95"/>
                    <a:pt x="160" y="95"/>
                    <a:pt x="160" y="95"/>
                  </a:cubicBezTo>
                  <a:cubicBezTo>
                    <a:pt x="160" y="95"/>
                    <a:pt x="160" y="95"/>
                    <a:pt x="160" y="95"/>
                  </a:cubicBezTo>
                  <a:cubicBezTo>
                    <a:pt x="160" y="95"/>
                    <a:pt x="160" y="96"/>
                    <a:pt x="160" y="96"/>
                  </a:cubicBezTo>
                  <a:cubicBezTo>
                    <a:pt x="160" y="96"/>
                    <a:pt x="160" y="96"/>
                    <a:pt x="160" y="96"/>
                  </a:cubicBezTo>
                  <a:cubicBezTo>
                    <a:pt x="160" y="95"/>
                    <a:pt x="160" y="95"/>
                    <a:pt x="160" y="95"/>
                  </a:cubicBezTo>
                  <a:cubicBezTo>
                    <a:pt x="160" y="95"/>
                    <a:pt x="160" y="95"/>
                    <a:pt x="160" y="95"/>
                  </a:cubicBezTo>
                  <a:cubicBezTo>
                    <a:pt x="160" y="95"/>
                    <a:pt x="160" y="95"/>
                    <a:pt x="160" y="95"/>
                  </a:cubicBezTo>
                  <a:cubicBezTo>
                    <a:pt x="160" y="95"/>
                    <a:pt x="160" y="95"/>
                    <a:pt x="160" y="95"/>
                  </a:cubicBezTo>
                  <a:cubicBezTo>
                    <a:pt x="160" y="95"/>
                    <a:pt x="160" y="94"/>
                    <a:pt x="160" y="94"/>
                  </a:cubicBezTo>
                  <a:cubicBezTo>
                    <a:pt x="160" y="94"/>
                    <a:pt x="160" y="94"/>
                    <a:pt x="160" y="94"/>
                  </a:cubicBezTo>
                  <a:cubicBezTo>
                    <a:pt x="160" y="94"/>
                    <a:pt x="159" y="94"/>
                    <a:pt x="159" y="94"/>
                  </a:cubicBezTo>
                  <a:cubicBezTo>
                    <a:pt x="159" y="94"/>
                    <a:pt x="159" y="94"/>
                    <a:pt x="159" y="94"/>
                  </a:cubicBezTo>
                  <a:cubicBezTo>
                    <a:pt x="159" y="93"/>
                    <a:pt x="159" y="93"/>
                    <a:pt x="159" y="93"/>
                  </a:cubicBezTo>
                  <a:cubicBezTo>
                    <a:pt x="159" y="93"/>
                    <a:pt x="159" y="93"/>
                    <a:pt x="159" y="93"/>
                  </a:cubicBezTo>
                  <a:cubicBezTo>
                    <a:pt x="159" y="93"/>
                    <a:pt x="159" y="93"/>
                    <a:pt x="159" y="93"/>
                  </a:cubicBezTo>
                  <a:cubicBezTo>
                    <a:pt x="158" y="93"/>
                    <a:pt x="158" y="93"/>
                    <a:pt x="158" y="93"/>
                  </a:cubicBezTo>
                  <a:cubicBezTo>
                    <a:pt x="158" y="93"/>
                    <a:pt x="158" y="93"/>
                    <a:pt x="158" y="93"/>
                  </a:cubicBezTo>
                  <a:cubicBezTo>
                    <a:pt x="158" y="93"/>
                    <a:pt x="158" y="93"/>
                    <a:pt x="158" y="93"/>
                  </a:cubicBezTo>
                  <a:cubicBezTo>
                    <a:pt x="158" y="94"/>
                    <a:pt x="158" y="94"/>
                    <a:pt x="158" y="94"/>
                  </a:cubicBezTo>
                  <a:cubicBezTo>
                    <a:pt x="158" y="94"/>
                    <a:pt x="158" y="94"/>
                    <a:pt x="158" y="94"/>
                  </a:cubicBezTo>
                  <a:cubicBezTo>
                    <a:pt x="158" y="94"/>
                    <a:pt x="158" y="94"/>
                    <a:pt x="157" y="95"/>
                  </a:cubicBezTo>
                  <a:cubicBezTo>
                    <a:pt x="157" y="95"/>
                    <a:pt x="157" y="95"/>
                    <a:pt x="157" y="95"/>
                  </a:cubicBezTo>
                  <a:cubicBezTo>
                    <a:pt x="157" y="95"/>
                    <a:pt x="157" y="95"/>
                    <a:pt x="157" y="95"/>
                  </a:cubicBezTo>
                  <a:cubicBezTo>
                    <a:pt x="157" y="95"/>
                    <a:pt x="157" y="95"/>
                    <a:pt x="157" y="94"/>
                  </a:cubicBezTo>
                  <a:cubicBezTo>
                    <a:pt x="157" y="94"/>
                    <a:pt x="157" y="94"/>
                    <a:pt x="157" y="94"/>
                  </a:cubicBezTo>
                  <a:cubicBezTo>
                    <a:pt x="157" y="94"/>
                    <a:pt x="157" y="94"/>
                    <a:pt x="157" y="94"/>
                  </a:cubicBezTo>
                  <a:cubicBezTo>
                    <a:pt x="157" y="93"/>
                    <a:pt x="157" y="93"/>
                    <a:pt x="157" y="93"/>
                  </a:cubicBezTo>
                  <a:cubicBezTo>
                    <a:pt x="157" y="93"/>
                    <a:pt x="157" y="93"/>
                    <a:pt x="157" y="93"/>
                  </a:cubicBezTo>
                  <a:cubicBezTo>
                    <a:pt x="157" y="93"/>
                    <a:pt x="157" y="93"/>
                    <a:pt x="157" y="93"/>
                  </a:cubicBezTo>
                  <a:cubicBezTo>
                    <a:pt x="156" y="93"/>
                    <a:pt x="156" y="93"/>
                    <a:pt x="156" y="93"/>
                  </a:cubicBezTo>
                  <a:cubicBezTo>
                    <a:pt x="156" y="93"/>
                    <a:pt x="156" y="93"/>
                    <a:pt x="156" y="93"/>
                  </a:cubicBezTo>
                  <a:cubicBezTo>
                    <a:pt x="156" y="93"/>
                    <a:pt x="156" y="93"/>
                    <a:pt x="156" y="93"/>
                  </a:cubicBezTo>
                  <a:cubicBezTo>
                    <a:pt x="156" y="93"/>
                    <a:pt x="156" y="93"/>
                    <a:pt x="156" y="93"/>
                  </a:cubicBezTo>
                  <a:cubicBezTo>
                    <a:pt x="156" y="93"/>
                    <a:pt x="155" y="93"/>
                    <a:pt x="155" y="94"/>
                  </a:cubicBezTo>
                  <a:cubicBezTo>
                    <a:pt x="155" y="94"/>
                    <a:pt x="155" y="94"/>
                    <a:pt x="155" y="94"/>
                  </a:cubicBezTo>
                  <a:cubicBezTo>
                    <a:pt x="154" y="94"/>
                    <a:pt x="154" y="94"/>
                    <a:pt x="154" y="93"/>
                  </a:cubicBezTo>
                  <a:cubicBezTo>
                    <a:pt x="154" y="93"/>
                    <a:pt x="154" y="93"/>
                    <a:pt x="154" y="93"/>
                  </a:cubicBezTo>
                  <a:cubicBezTo>
                    <a:pt x="154" y="93"/>
                    <a:pt x="154" y="93"/>
                    <a:pt x="154" y="93"/>
                  </a:cubicBezTo>
                  <a:cubicBezTo>
                    <a:pt x="154" y="93"/>
                    <a:pt x="154" y="93"/>
                    <a:pt x="154" y="93"/>
                  </a:cubicBezTo>
                  <a:cubicBezTo>
                    <a:pt x="154" y="93"/>
                    <a:pt x="154" y="93"/>
                    <a:pt x="154" y="93"/>
                  </a:cubicBezTo>
                  <a:cubicBezTo>
                    <a:pt x="154" y="92"/>
                    <a:pt x="154" y="92"/>
                    <a:pt x="154" y="92"/>
                  </a:cubicBezTo>
                  <a:cubicBezTo>
                    <a:pt x="154" y="92"/>
                    <a:pt x="154" y="92"/>
                    <a:pt x="153" y="92"/>
                  </a:cubicBezTo>
                  <a:cubicBezTo>
                    <a:pt x="153" y="92"/>
                    <a:pt x="153" y="92"/>
                    <a:pt x="153" y="92"/>
                  </a:cubicBezTo>
                  <a:cubicBezTo>
                    <a:pt x="153" y="92"/>
                    <a:pt x="153" y="92"/>
                    <a:pt x="153" y="92"/>
                  </a:cubicBezTo>
                  <a:cubicBezTo>
                    <a:pt x="153" y="92"/>
                    <a:pt x="153" y="92"/>
                    <a:pt x="153" y="92"/>
                  </a:cubicBezTo>
                  <a:cubicBezTo>
                    <a:pt x="152" y="92"/>
                    <a:pt x="152" y="92"/>
                    <a:pt x="152" y="92"/>
                  </a:cubicBezTo>
                  <a:cubicBezTo>
                    <a:pt x="152" y="92"/>
                    <a:pt x="152" y="92"/>
                    <a:pt x="152" y="92"/>
                  </a:cubicBezTo>
                  <a:cubicBezTo>
                    <a:pt x="152" y="92"/>
                    <a:pt x="152" y="92"/>
                    <a:pt x="152" y="92"/>
                  </a:cubicBezTo>
                  <a:cubicBezTo>
                    <a:pt x="151" y="92"/>
                    <a:pt x="151" y="92"/>
                    <a:pt x="151" y="92"/>
                  </a:cubicBezTo>
                  <a:cubicBezTo>
                    <a:pt x="151" y="92"/>
                    <a:pt x="151" y="92"/>
                    <a:pt x="151" y="92"/>
                  </a:cubicBezTo>
                  <a:cubicBezTo>
                    <a:pt x="151" y="92"/>
                    <a:pt x="151" y="93"/>
                    <a:pt x="151" y="93"/>
                  </a:cubicBezTo>
                  <a:cubicBezTo>
                    <a:pt x="151" y="93"/>
                    <a:pt x="151" y="93"/>
                    <a:pt x="151" y="93"/>
                  </a:cubicBezTo>
                  <a:cubicBezTo>
                    <a:pt x="151" y="93"/>
                    <a:pt x="151" y="93"/>
                    <a:pt x="151" y="93"/>
                  </a:cubicBezTo>
                  <a:cubicBezTo>
                    <a:pt x="151" y="93"/>
                    <a:pt x="151" y="94"/>
                    <a:pt x="152" y="94"/>
                  </a:cubicBezTo>
                  <a:cubicBezTo>
                    <a:pt x="152" y="94"/>
                    <a:pt x="152" y="94"/>
                    <a:pt x="152" y="94"/>
                  </a:cubicBezTo>
                  <a:cubicBezTo>
                    <a:pt x="152" y="94"/>
                    <a:pt x="153" y="94"/>
                    <a:pt x="153" y="94"/>
                  </a:cubicBezTo>
                  <a:cubicBezTo>
                    <a:pt x="153" y="94"/>
                    <a:pt x="153" y="94"/>
                    <a:pt x="153" y="94"/>
                  </a:cubicBezTo>
                  <a:cubicBezTo>
                    <a:pt x="153" y="95"/>
                    <a:pt x="154" y="95"/>
                    <a:pt x="154" y="95"/>
                  </a:cubicBezTo>
                  <a:cubicBezTo>
                    <a:pt x="154" y="95"/>
                    <a:pt x="154" y="95"/>
                    <a:pt x="154" y="95"/>
                  </a:cubicBezTo>
                  <a:cubicBezTo>
                    <a:pt x="154" y="95"/>
                    <a:pt x="155" y="95"/>
                    <a:pt x="155" y="95"/>
                  </a:cubicBezTo>
                  <a:cubicBezTo>
                    <a:pt x="155" y="96"/>
                    <a:pt x="154" y="96"/>
                    <a:pt x="154" y="96"/>
                  </a:cubicBezTo>
                  <a:cubicBezTo>
                    <a:pt x="154" y="96"/>
                    <a:pt x="154" y="96"/>
                    <a:pt x="154" y="96"/>
                  </a:cubicBezTo>
                  <a:cubicBezTo>
                    <a:pt x="154" y="96"/>
                    <a:pt x="154" y="96"/>
                    <a:pt x="153" y="96"/>
                  </a:cubicBezTo>
                  <a:cubicBezTo>
                    <a:pt x="153" y="96"/>
                    <a:pt x="153" y="96"/>
                    <a:pt x="153" y="96"/>
                  </a:cubicBezTo>
                  <a:cubicBezTo>
                    <a:pt x="152" y="96"/>
                    <a:pt x="153" y="96"/>
                    <a:pt x="153" y="96"/>
                  </a:cubicBezTo>
                  <a:cubicBezTo>
                    <a:pt x="152" y="96"/>
                    <a:pt x="152" y="96"/>
                    <a:pt x="152" y="96"/>
                  </a:cubicBezTo>
                  <a:cubicBezTo>
                    <a:pt x="152" y="96"/>
                    <a:pt x="152" y="96"/>
                    <a:pt x="152" y="96"/>
                  </a:cubicBezTo>
                  <a:cubicBezTo>
                    <a:pt x="152" y="96"/>
                    <a:pt x="152" y="96"/>
                    <a:pt x="152" y="96"/>
                  </a:cubicBezTo>
                  <a:cubicBezTo>
                    <a:pt x="152" y="96"/>
                    <a:pt x="152" y="96"/>
                    <a:pt x="152" y="96"/>
                  </a:cubicBezTo>
                  <a:cubicBezTo>
                    <a:pt x="152" y="96"/>
                    <a:pt x="152" y="96"/>
                    <a:pt x="152" y="96"/>
                  </a:cubicBezTo>
                  <a:cubicBezTo>
                    <a:pt x="152" y="96"/>
                    <a:pt x="151" y="96"/>
                    <a:pt x="151" y="96"/>
                  </a:cubicBezTo>
                  <a:cubicBezTo>
                    <a:pt x="151" y="96"/>
                    <a:pt x="151" y="96"/>
                    <a:pt x="151" y="96"/>
                  </a:cubicBezTo>
                  <a:cubicBezTo>
                    <a:pt x="151" y="96"/>
                    <a:pt x="151" y="96"/>
                    <a:pt x="151" y="96"/>
                  </a:cubicBezTo>
                  <a:cubicBezTo>
                    <a:pt x="151" y="96"/>
                    <a:pt x="151" y="95"/>
                    <a:pt x="151" y="95"/>
                  </a:cubicBezTo>
                  <a:cubicBezTo>
                    <a:pt x="151" y="95"/>
                    <a:pt x="151" y="95"/>
                    <a:pt x="151" y="95"/>
                  </a:cubicBezTo>
                  <a:cubicBezTo>
                    <a:pt x="151" y="95"/>
                    <a:pt x="151" y="95"/>
                    <a:pt x="151" y="95"/>
                  </a:cubicBezTo>
                  <a:cubicBezTo>
                    <a:pt x="151" y="95"/>
                    <a:pt x="150" y="95"/>
                    <a:pt x="150" y="95"/>
                  </a:cubicBezTo>
                  <a:cubicBezTo>
                    <a:pt x="150" y="95"/>
                    <a:pt x="150" y="95"/>
                    <a:pt x="150" y="95"/>
                  </a:cubicBezTo>
                  <a:cubicBezTo>
                    <a:pt x="150" y="95"/>
                    <a:pt x="150" y="94"/>
                    <a:pt x="150" y="94"/>
                  </a:cubicBezTo>
                  <a:cubicBezTo>
                    <a:pt x="150" y="94"/>
                    <a:pt x="150" y="94"/>
                    <a:pt x="150" y="94"/>
                  </a:cubicBezTo>
                  <a:cubicBezTo>
                    <a:pt x="150" y="94"/>
                    <a:pt x="150" y="95"/>
                    <a:pt x="150" y="95"/>
                  </a:cubicBezTo>
                  <a:cubicBezTo>
                    <a:pt x="150" y="95"/>
                    <a:pt x="150" y="95"/>
                    <a:pt x="150" y="95"/>
                  </a:cubicBezTo>
                  <a:cubicBezTo>
                    <a:pt x="150" y="95"/>
                    <a:pt x="150" y="94"/>
                    <a:pt x="150" y="94"/>
                  </a:cubicBezTo>
                  <a:cubicBezTo>
                    <a:pt x="150" y="94"/>
                    <a:pt x="150" y="94"/>
                    <a:pt x="150" y="94"/>
                  </a:cubicBezTo>
                  <a:cubicBezTo>
                    <a:pt x="149" y="94"/>
                    <a:pt x="149" y="94"/>
                    <a:pt x="149" y="94"/>
                  </a:cubicBezTo>
                  <a:cubicBezTo>
                    <a:pt x="149" y="94"/>
                    <a:pt x="149" y="94"/>
                    <a:pt x="149" y="94"/>
                  </a:cubicBezTo>
                  <a:cubicBezTo>
                    <a:pt x="149" y="94"/>
                    <a:pt x="149" y="94"/>
                    <a:pt x="149" y="94"/>
                  </a:cubicBezTo>
                  <a:cubicBezTo>
                    <a:pt x="148" y="94"/>
                    <a:pt x="148" y="94"/>
                    <a:pt x="148" y="94"/>
                  </a:cubicBezTo>
                  <a:cubicBezTo>
                    <a:pt x="148" y="94"/>
                    <a:pt x="148" y="94"/>
                    <a:pt x="147" y="94"/>
                  </a:cubicBezTo>
                  <a:cubicBezTo>
                    <a:pt x="147" y="94"/>
                    <a:pt x="147" y="94"/>
                    <a:pt x="147" y="94"/>
                  </a:cubicBezTo>
                  <a:cubicBezTo>
                    <a:pt x="147" y="94"/>
                    <a:pt x="147" y="94"/>
                    <a:pt x="147" y="94"/>
                  </a:cubicBezTo>
                  <a:cubicBezTo>
                    <a:pt x="146" y="94"/>
                    <a:pt x="147" y="94"/>
                    <a:pt x="147" y="94"/>
                  </a:cubicBezTo>
                  <a:cubicBezTo>
                    <a:pt x="146" y="94"/>
                    <a:pt x="146" y="94"/>
                    <a:pt x="146" y="94"/>
                  </a:cubicBezTo>
                  <a:cubicBezTo>
                    <a:pt x="146" y="94"/>
                    <a:pt x="146" y="94"/>
                    <a:pt x="146" y="95"/>
                  </a:cubicBezTo>
                  <a:cubicBezTo>
                    <a:pt x="146" y="95"/>
                    <a:pt x="146" y="95"/>
                    <a:pt x="146" y="95"/>
                  </a:cubicBezTo>
                  <a:cubicBezTo>
                    <a:pt x="146" y="95"/>
                    <a:pt x="146" y="95"/>
                    <a:pt x="146" y="95"/>
                  </a:cubicBezTo>
                  <a:cubicBezTo>
                    <a:pt x="146" y="95"/>
                    <a:pt x="145" y="95"/>
                    <a:pt x="145" y="95"/>
                  </a:cubicBezTo>
                  <a:cubicBezTo>
                    <a:pt x="145" y="95"/>
                    <a:pt x="145" y="95"/>
                    <a:pt x="145" y="95"/>
                  </a:cubicBezTo>
                  <a:cubicBezTo>
                    <a:pt x="145" y="95"/>
                    <a:pt x="145" y="95"/>
                    <a:pt x="145" y="95"/>
                  </a:cubicBezTo>
                  <a:cubicBezTo>
                    <a:pt x="144" y="95"/>
                    <a:pt x="145" y="95"/>
                    <a:pt x="144" y="95"/>
                  </a:cubicBezTo>
                  <a:cubicBezTo>
                    <a:pt x="144" y="95"/>
                    <a:pt x="144" y="96"/>
                    <a:pt x="144" y="96"/>
                  </a:cubicBezTo>
                  <a:cubicBezTo>
                    <a:pt x="144" y="96"/>
                    <a:pt x="144" y="96"/>
                    <a:pt x="144" y="96"/>
                  </a:cubicBezTo>
                  <a:cubicBezTo>
                    <a:pt x="144" y="96"/>
                    <a:pt x="144" y="96"/>
                    <a:pt x="145" y="96"/>
                  </a:cubicBezTo>
                  <a:cubicBezTo>
                    <a:pt x="145" y="96"/>
                    <a:pt x="144" y="96"/>
                    <a:pt x="144" y="96"/>
                  </a:cubicBezTo>
                  <a:cubicBezTo>
                    <a:pt x="144" y="96"/>
                    <a:pt x="144" y="96"/>
                    <a:pt x="144" y="96"/>
                  </a:cubicBezTo>
                  <a:cubicBezTo>
                    <a:pt x="144" y="96"/>
                    <a:pt x="145" y="96"/>
                    <a:pt x="145" y="97"/>
                  </a:cubicBezTo>
                  <a:cubicBezTo>
                    <a:pt x="145" y="97"/>
                    <a:pt x="145" y="97"/>
                    <a:pt x="145" y="97"/>
                  </a:cubicBezTo>
                  <a:cubicBezTo>
                    <a:pt x="145" y="97"/>
                    <a:pt x="144" y="97"/>
                    <a:pt x="144" y="97"/>
                  </a:cubicBezTo>
                  <a:cubicBezTo>
                    <a:pt x="144" y="97"/>
                    <a:pt x="144" y="97"/>
                    <a:pt x="144" y="97"/>
                  </a:cubicBezTo>
                  <a:cubicBezTo>
                    <a:pt x="144" y="97"/>
                    <a:pt x="144" y="97"/>
                    <a:pt x="144" y="97"/>
                  </a:cubicBezTo>
                  <a:cubicBezTo>
                    <a:pt x="144" y="97"/>
                    <a:pt x="144" y="97"/>
                    <a:pt x="144" y="98"/>
                  </a:cubicBezTo>
                  <a:cubicBezTo>
                    <a:pt x="144" y="98"/>
                    <a:pt x="144" y="98"/>
                    <a:pt x="144" y="98"/>
                  </a:cubicBezTo>
                  <a:cubicBezTo>
                    <a:pt x="144" y="98"/>
                    <a:pt x="144" y="98"/>
                    <a:pt x="144" y="98"/>
                  </a:cubicBezTo>
                  <a:cubicBezTo>
                    <a:pt x="144" y="98"/>
                    <a:pt x="144" y="98"/>
                    <a:pt x="144" y="98"/>
                  </a:cubicBezTo>
                  <a:cubicBezTo>
                    <a:pt x="144" y="98"/>
                    <a:pt x="145" y="98"/>
                    <a:pt x="145" y="98"/>
                  </a:cubicBezTo>
                  <a:cubicBezTo>
                    <a:pt x="145" y="98"/>
                    <a:pt x="145" y="98"/>
                    <a:pt x="145" y="98"/>
                  </a:cubicBezTo>
                  <a:cubicBezTo>
                    <a:pt x="145" y="98"/>
                    <a:pt x="145" y="98"/>
                    <a:pt x="146" y="98"/>
                  </a:cubicBezTo>
                  <a:cubicBezTo>
                    <a:pt x="146" y="98"/>
                    <a:pt x="146" y="99"/>
                    <a:pt x="146" y="99"/>
                  </a:cubicBezTo>
                  <a:cubicBezTo>
                    <a:pt x="146" y="99"/>
                    <a:pt x="146" y="99"/>
                    <a:pt x="147" y="99"/>
                  </a:cubicBezTo>
                  <a:cubicBezTo>
                    <a:pt x="147" y="99"/>
                    <a:pt x="147" y="98"/>
                    <a:pt x="147" y="98"/>
                  </a:cubicBezTo>
                  <a:cubicBezTo>
                    <a:pt x="147" y="98"/>
                    <a:pt x="147" y="98"/>
                    <a:pt x="147" y="98"/>
                  </a:cubicBezTo>
                  <a:cubicBezTo>
                    <a:pt x="147" y="98"/>
                    <a:pt x="147" y="98"/>
                    <a:pt x="148" y="98"/>
                  </a:cubicBezTo>
                  <a:cubicBezTo>
                    <a:pt x="148" y="98"/>
                    <a:pt x="148" y="98"/>
                    <a:pt x="148" y="98"/>
                  </a:cubicBezTo>
                  <a:cubicBezTo>
                    <a:pt x="148" y="98"/>
                    <a:pt x="149" y="98"/>
                    <a:pt x="149" y="98"/>
                  </a:cubicBezTo>
                  <a:cubicBezTo>
                    <a:pt x="149" y="98"/>
                    <a:pt x="149" y="98"/>
                    <a:pt x="149" y="98"/>
                  </a:cubicBezTo>
                  <a:cubicBezTo>
                    <a:pt x="149" y="98"/>
                    <a:pt x="149" y="98"/>
                    <a:pt x="150" y="98"/>
                  </a:cubicBezTo>
                  <a:cubicBezTo>
                    <a:pt x="150" y="98"/>
                    <a:pt x="150" y="98"/>
                    <a:pt x="150" y="98"/>
                  </a:cubicBezTo>
                  <a:cubicBezTo>
                    <a:pt x="150" y="98"/>
                    <a:pt x="151" y="98"/>
                    <a:pt x="151" y="97"/>
                  </a:cubicBezTo>
                  <a:cubicBezTo>
                    <a:pt x="151" y="97"/>
                    <a:pt x="151" y="97"/>
                    <a:pt x="151" y="98"/>
                  </a:cubicBezTo>
                  <a:cubicBezTo>
                    <a:pt x="151" y="98"/>
                    <a:pt x="151" y="98"/>
                    <a:pt x="151" y="97"/>
                  </a:cubicBezTo>
                  <a:cubicBezTo>
                    <a:pt x="151" y="97"/>
                    <a:pt x="151" y="97"/>
                    <a:pt x="151" y="97"/>
                  </a:cubicBezTo>
                  <a:cubicBezTo>
                    <a:pt x="151" y="97"/>
                    <a:pt x="152" y="97"/>
                    <a:pt x="152" y="98"/>
                  </a:cubicBezTo>
                  <a:cubicBezTo>
                    <a:pt x="152" y="98"/>
                    <a:pt x="152" y="98"/>
                    <a:pt x="152" y="98"/>
                  </a:cubicBezTo>
                  <a:cubicBezTo>
                    <a:pt x="152" y="98"/>
                    <a:pt x="152" y="98"/>
                    <a:pt x="152" y="97"/>
                  </a:cubicBezTo>
                  <a:cubicBezTo>
                    <a:pt x="152" y="97"/>
                    <a:pt x="152" y="97"/>
                    <a:pt x="152" y="97"/>
                  </a:cubicBezTo>
                  <a:cubicBezTo>
                    <a:pt x="153" y="97"/>
                    <a:pt x="153" y="97"/>
                    <a:pt x="153" y="97"/>
                  </a:cubicBezTo>
                  <a:cubicBezTo>
                    <a:pt x="153" y="97"/>
                    <a:pt x="153" y="97"/>
                    <a:pt x="153" y="97"/>
                  </a:cubicBezTo>
                  <a:cubicBezTo>
                    <a:pt x="153" y="97"/>
                    <a:pt x="153" y="97"/>
                    <a:pt x="153" y="97"/>
                  </a:cubicBezTo>
                  <a:cubicBezTo>
                    <a:pt x="153" y="97"/>
                    <a:pt x="153" y="97"/>
                    <a:pt x="153" y="97"/>
                  </a:cubicBezTo>
                  <a:cubicBezTo>
                    <a:pt x="154" y="97"/>
                    <a:pt x="154" y="97"/>
                    <a:pt x="154" y="97"/>
                  </a:cubicBezTo>
                  <a:cubicBezTo>
                    <a:pt x="154" y="97"/>
                    <a:pt x="154" y="97"/>
                    <a:pt x="154" y="97"/>
                  </a:cubicBezTo>
                  <a:cubicBezTo>
                    <a:pt x="154" y="97"/>
                    <a:pt x="154" y="97"/>
                    <a:pt x="154" y="97"/>
                  </a:cubicBezTo>
                  <a:cubicBezTo>
                    <a:pt x="154" y="97"/>
                    <a:pt x="154" y="97"/>
                    <a:pt x="154" y="96"/>
                  </a:cubicBezTo>
                  <a:cubicBezTo>
                    <a:pt x="155" y="96"/>
                    <a:pt x="155" y="96"/>
                    <a:pt x="155" y="96"/>
                  </a:cubicBezTo>
                  <a:cubicBezTo>
                    <a:pt x="155" y="96"/>
                    <a:pt x="155" y="96"/>
                    <a:pt x="155" y="96"/>
                  </a:cubicBezTo>
                  <a:cubicBezTo>
                    <a:pt x="155" y="96"/>
                    <a:pt x="155" y="96"/>
                    <a:pt x="155" y="96"/>
                  </a:cubicBezTo>
                  <a:cubicBezTo>
                    <a:pt x="155" y="96"/>
                    <a:pt x="155" y="96"/>
                    <a:pt x="155" y="95"/>
                  </a:cubicBezTo>
                  <a:cubicBezTo>
                    <a:pt x="155" y="95"/>
                    <a:pt x="155" y="95"/>
                    <a:pt x="155" y="95"/>
                  </a:cubicBezTo>
                  <a:cubicBezTo>
                    <a:pt x="155" y="95"/>
                    <a:pt x="156" y="95"/>
                    <a:pt x="156" y="95"/>
                  </a:cubicBezTo>
                  <a:cubicBezTo>
                    <a:pt x="156" y="96"/>
                    <a:pt x="156" y="96"/>
                    <a:pt x="156" y="96"/>
                  </a:cubicBezTo>
                  <a:cubicBezTo>
                    <a:pt x="156" y="96"/>
                    <a:pt x="156" y="96"/>
                    <a:pt x="156" y="96"/>
                  </a:cubicBezTo>
                  <a:cubicBezTo>
                    <a:pt x="156" y="96"/>
                    <a:pt x="155" y="96"/>
                    <a:pt x="155" y="96"/>
                  </a:cubicBezTo>
                  <a:cubicBezTo>
                    <a:pt x="155" y="96"/>
                    <a:pt x="155" y="96"/>
                    <a:pt x="155" y="96"/>
                  </a:cubicBezTo>
                  <a:cubicBezTo>
                    <a:pt x="155" y="97"/>
                    <a:pt x="155" y="97"/>
                    <a:pt x="155" y="97"/>
                  </a:cubicBezTo>
                  <a:cubicBezTo>
                    <a:pt x="155" y="97"/>
                    <a:pt x="155" y="97"/>
                    <a:pt x="155" y="97"/>
                  </a:cubicBezTo>
                  <a:cubicBezTo>
                    <a:pt x="156" y="97"/>
                    <a:pt x="156" y="97"/>
                    <a:pt x="156" y="97"/>
                  </a:cubicBezTo>
                  <a:cubicBezTo>
                    <a:pt x="156" y="97"/>
                    <a:pt x="156" y="97"/>
                    <a:pt x="156" y="97"/>
                  </a:cubicBezTo>
                  <a:cubicBezTo>
                    <a:pt x="157" y="97"/>
                    <a:pt x="157" y="97"/>
                    <a:pt x="157" y="97"/>
                  </a:cubicBezTo>
                  <a:cubicBezTo>
                    <a:pt x="157" y="97"/>
                    <a:pt x="157" y="97"/>
                    <a:pt x="157" y="97"/>
                  </a:cubicBezTo>
                  <a:cubicBezTo>
                    <a:pt x="157" y="97"/>
                    <a:pt x="157" y="97"/>
                    <a:pt x="158" y="97"/>
                  </a:cubicBezTo>
                  <a:cubicBezTo>
                    <a:pt x="158" y="97"/>
                    <a:pt x="158" y="97"/>
                    <a:pt x="158" y="97"/>
                  </a:cubicBezTo>
                  <a:cubicBezTo>
                    <a:pt x="158" y="97"/>
                    <a:pt x="158" y="97"/>
                    <a:pt x="158" y="97"/>
                  </a:cubicBezTo>
                  <a:cubicBezTo>
                    <a:pt x="158" y="97"/>
                    <a:pt x="159" y="97"/>
                    <a:pt x="159" y="97"/>
                  </a:cubicBezTo>
                  <a:cubicBezTo>
                    <a:pt x="159" y="97"/>
                    <a:pt x="159" y="97"/>
                    <a:pt x="159" y="97"/>
                  </a:cubicBezTo>
                  <a:cubicBezTo>
                    <a:pt x="159" y="97"/>
                    <a:pt x="159" y="97"/>
                    <a:pt x="159" y="97"/>
                  </a:cubicBezTo>
                  <a:cubicBezTo>
                    <a:pt x="159" y="96"/>
                    <a:pt x="159" y="97"/>
                    <a:pt x="159" y="96"/>
                  </a:cubicBezTo>
                  <a:close/>
                  <a:moveTo>
                    <a:pt x="144" y="93"/>
                  </a:moveTo>
                  <a:cubicBezTo>
                    <a:pt x="144" y="93"/>
                    <a:pt x="144" y="93"/>
                    <a:pt x="144" y="93"/>
                  </a:cubicBezTo>
                  <a:cubicBezTo>
                    <a:pt x="143" y="93"/>
                    <a:pt x="143" y="93"/>
                    <a:pt x="143" y="93"/>
                  </a:cubicBezTo>
                  <a:cubicBezTo>
                    <a:pt x="143" y="93"/>
                    <a:pt x="143" y="93"/>
                    <a:pt x="143" y="93"/>
                  </a:cubicBezTo>
                  <a:cubicBezTo>
                    <a:pt x="143" y="93"/>
                    <a:pt x="143" y="93"/>
                    <a:pt x="143" y="93"/>
                  </a:cubicBezTo>
                  <a:cubicBezTo>
                    <a:pt x="142" y="93"/>
                    <a:pt x="142" y="93"/>
                    <a:pt x="142" y="93"/>
                  </a:cubicBezTo>
                  <a:cubicBezTo>
                    <a:pt x="142" y="93"/>
                    <a:pt x="142" y="93"/>
                    <a:pt x="142" y="93"/>
                  </a:cubicBezTo>
                  <a:cubicBezTo>
                    <a:pt x="141" y="93"/>
                    <a:pt x="141" y="93"/>
                    <a:pt x="141" y="93"/>
                  </a:cubicBezTo>
                  <a:cubicBezTo>
                    <a:pt x="141" y="93"/>
                    <a:pt x="141" y="93"/>
                    <a:pt x="140" y="93"/>
                  </a:cubicBezTo>
                  <a:cubicBezTo>
                    <a:pt x="140" y="94"/>
                    <a:pt x="140" y="94"/>
                    <a:pt x="140" y="94"/>
                  </a:cubicBezTo>
                  <a:cubicBezTo>
                    <a:pt x="140" y="94"/>
                    <a:pt x="140" y="94"/>
                    <a:pt x="140" y="94"/>
                  </a:cubicBezTo>
                  <a:cubicBezTo>
                    <a:pt x="140" y="94"/>
                    <a:pt x="140" y="94"/>
                    <a:pt x="140" y="94"/>
                  </a:cubicBezTo>
                  <a:cubicBezTo>
                    <a:pt x="140" y="94"/>
                    <a:pt x="140" y="94"/>
                    <a:pt x="140" y="94"/>
                  </a:cubicBezTo>
                  <a:cubicBezTo>
                    <a:pt x="139" y="94"/>
                    <a:pt x="139" y="94"/>
                    <a:pt x="139" y="94"/>
                  </a:cubicBezTo>
                  <a:cubicBezTo>
                    <a:pt x="139" y="95"/>
                    <a:pt x="140" y="95"/>
                    <a:pt x="140" y="95"/>
                  </a:cubicBezTo>
                  <a:cubicBezTo>
                    <a:pt x="140" y="95"/>
                    <a:pt x="140" y="96"/>
                    <a:pt x="140" y="96"/>
                  </a:cubicBezTo>
                  <a:cubicBezTo>
                    <a:pt x="140" y="96"/>
                    <a:pt x="140" y="96"/>
                    <a:pt x="140" y="96"/>
                  </a:cubicBezTo>
                  <a:cubicBezTo>
                    <a:pt x="140" y="96"/>
                    <a:pt x="139" y="96"/>
                    <a:pt x="139" y="96"/>
                  </a:cubicBezTo>
                  <a:cubicBezTo>
                    <a:pt x="139" y="96"/>
                    <a:pt x="139" y="96"/>
                    <a:pt x="139" y="96"/>
                  </a:cubicBezTo>
                  <a:cubicBezTo>
                    <a:pt x="139" y="96"/>
                    <a:pt x="139" y="96"/>
                    <a:pt x="139" y="96"/>
                  </a:cubicBezTo>
                  <a:cubicBezTo>
                    <a:pt x="139" y="96"/>
                    <a:pt x="139" y="96"/>
                    <a:pt x="139" y="96"/>
                  </a:cubicBezTo>
                  <a:cubicBezTo>
                    <a:pt x="139" y="96"/>
                    <a:pt x="139" y="96"/>
                    <a:pt x="139" y="96"/>
                  </a:cubicBezTo>
                  <a:cubicBezTo>
                    <a:pt x="138" y="96"/>
                    <a:pt x="138" y="96"/>
                    <a:pt x="138" y="96"/>
                  </a:cubicBezTo>
                  <a:cubicBezTo>
                    <a:pt x="138" y="96"/>
                    <a:pt x="138" y="96"/>
                    <a:pt x="138" y="96"/>
                  </a:cubicBezTo>
                  <a:cubicBezTo>
                    <a:pt x="138" y="96"/>
                    <a:pt x="138" y="96"/>
                    <a:pt x="138" y="97"/>
                  </a:cubicBezTo>
                  <a:cubicBezTo>
                    <a:pt x="138" y="97"/>
                    <a:pt x="138" y="97"/>
                    <a:pt x="138" y="97"/>
                  </a:cubicBezTo>
                  <a:cubicBezTo>
                    <a:pt x="139" y="97"/>
                    <a:pt x="139" y="97"/>
                    <a:pt x="139" y="97"/>
                  </a:cubicBezTo>
                  <a:cubicBezTo>
                    <a:pt x="139" y="97"/>
                    <a:pt x="139" y="97"/>
                    <a:pt x="139" y="97"/>
                  </a:cubicBezTo>
                  <a:cubicBezTo>
                    <a:pt x="139" y="97"/>
                    <a:pt x="139" y="97"/>
                    <a:pt x="139" y="97"/>
                  </a:cubicBezTo>
                  <a:cubicBezTo>
                    <a:pt x="139" y="97"/>
                    <a:pt x="139" y="97"/>
                    <a:pt x="139" y="97"/>
                  </a:cubicBezTo>
                  <a:cubicBezTo>
                    <a:pt x="139" y="97"/>
                    <a:pt x="139" y="97"/>
                    <a:pt x="140" y="97"/>
                  </a:cubicBezTo>
                  <a:cubicBezTo>
                    <a:pt x="140" y="97"/>
                    <a:pt x="140" y="97"/>
                    <a:pt x="140" y="97"/>
                  </a:cubicBezTo>
                  <a:cubicBezTo>
                    <a:pt x="140" y="97"/>
                    <a:pt x="140" y="97"/>
                    <a:pt x="140" y="97"/>
                  </a:cubicBezTo>
                  <a:cubicBezTo>
                    <a:pt x="140" y="97"/>
                    <a:pt x="140" y="97"/>
                    <a:pt x="140" y="97"/>
                  </a:cubicBezTo>
                  <a:cubicBezTo>
                    <a:pt x="140" y="97"/>
                    <a:pt x="140" y="97"/>
                    <a:pt x="140" y="97"/>
                  </a:cubicBezTo>
                  <a:cubicBezTo>
                    <a:pt x="140" y="97"/>
                    <a:pt x="140" y="97"/>
                    <a:pt x="140" y="97"/>
                  </a:cubicBezTo>
                  <a:cubicBezTo>
                    <a:pt x="140" y="97"/>
                    <a:pt x="140" y="97"/>
                    <a:pt x="140" y="97"/>
                  </a:cubicBezTo>
                  <a:cubicBezTo>
                    <a:pt x="140" y="97"/>
                    <a:pt x="141" y="97"/>
                    <a:pt x="141" y="97"/>
                  </a:cubicBezTo>
                  <a:cubicBezTo>
                    <a:pt x="141" y="97"/>
                    <a:pt x="141" y="97"/>
                    <a:pt x="141" y="97"/>
                  </a:cubicBezTo>
                  <a:cubicBezTo>
                    <a:pt x="141" y="97"/>
                    <a:pt x="141" y="97"/>
                    <a:pt x="141" y="97"/>
                  </a:cubicBezTo>
                  <a:cubicBezTo>
                    <a:pt x="141" y="97"/>
                    <a:pt x="141" y="97"/>
                    <a:pt x="142" y="97"/>
                  </a:cubicBezTo>
                  <a:cubicBezTo>
                    <a:pt x="142" y="97"/>
                    <a:pt x="142" y="97"/>
                    <a:pt x="142" y="97"/>
                  </a:cubicBezTo>
                  <a:cubicBezTo>
                    <a:pt x="142" y="97"/>
                    <a:pt x="142" y="98"/>
                    <a:pt x="142" y="98"/>
                  </a:cubicBezTo>
                  <a:cubicBezTo>
                    <a:pt x="142" y="98"/>
                    <a:pt x="142" y="97"/>
                    <a:pt x="142" y="97"/>
                  </a:cubicBezTo>
                  <a:cubicBezTo>
                    <a:pt x="142" y="97"/>
                    <a:pt x="142" y="97"/>
                    <a:pt x="142" y="97"/>
                  </a:cubicBezTo>
                  <a:cubicBezTo>
                    <a:pt x="142" y="97"/>
                    <a:pt x="142" y="97"/>
                    <a:pt x="142" y="97"/>
                  </a:cubicBezTo>
                  <a:cubicBezTo>
                    <a:pt x="142" y="97"/>
                    <a:pt x="142" y="97"/>
                    <a:pt x="142" y="97"/>
                  </a:cubicBezTo>
                  <a:cubicBezTo>
                    <a:pt x="142" y="97"/>
                    <a:pt x="142" y="97"/>
                    <a:pt x="142" y="97"/>
                  </a:cubicBezTo>
                  <a:cubicBezTo>
                    <a:pt x="142" y="97"/>
                    <a:pt x="142" y="97"/>
                    <a:pt x="142" y="97"/>
                  </a:cubicBezTo>
                  <a:cubicBezTo>
                    <a:pt x="142" y="97"/>
                    <a:pt x="142" y="97"/>
                    <a:pt x="143" y="97"/>
                  </a:cubicBezTo>
                  <a:cubicBezTo>
                    <a:pt x="143" y="97"/>
                    <a:pt x="143" y="97"/>
                    <a:pt x="143" y="97"/>
                  </a:cubicBezTo>
                  <a:cubicBezTo>
                    <a:pt x="143" y="97"/>
                    <a:pt x="143" y="97"/>
                    <a:pt x="143" y="97"/>
                  </a:cubicBezTo>
                  <a:cubicBezTo>
                    <a:pt x="143" y="97"/>
                    <a:pt x="143" y="97"/>
                    <a:pt x="143" y="97"/>
                  </a:cubicBezTo>
                  <a:cubicBezTo>
                    <a:pt x="143" y="97"/>
                    <a:pt x="143" y="97"/>
                    <a:pt x="143" y="97"/>
                  </a:cubicBezTo>
                  <a:cubicBezTo>
                    <a:pt x="143" y="97"/>
                    <a:pt x="143" y="97"/>
                    <a:pt x="143" y="97"/>
                  </a:cubicBezTo>
                  <a:cubicBezTo>
                    <a:pt x="142" y="97"/>
                    <a:pt x="143" y="97"/>
                    <a:pt x="143" y="97"/>
                  </a:cubicBezTo>
                  <a:cubicBezTo>
                    <a:pt x="143" y="97"/>
                    <a:pt x="143" y="97"/>
                    <a:pt x="143" y="97"/>
                  </a:cubicBezTo>
                  <a:cubicBezTo>
                    <a:pt x="143" y="96"/>
                    <a:pt x="143" y="96"/>
                    <a:pt x="143" y="96"/>
                  </a:cubicBezTo>
                  <a:cubicBezTo>
                    <a:pt x="143" y="96"/>
                    <a:pt x="143" y="96"/>
                    <a:pt x="143" y="96"/>
                  </a:cubicBezTo>
                  <a:cubicBezTo>
                    <a:pt x="143" y="96"/>
                    <a:pt x="143" y="95"/>
                    <a:pt x="143" y="95"/>
                  </a:cubicBezTo>
                  <a:cubicBezTo>
                    <a:pt x="144" y="95"/>
                    <a:pt x="144" y="95"/>
                    <a:pt x="144" y="95"/>
                  </a:cubicBezTo>
                  <a:cubicBezTo>
                    <a:pt x="144" y="95"/>
                    <a:pt x="144" y="95"/>
                    <a:pt x="144" y="95"/>
                  </a:cubicBezTo>
                  <a:cubicBezTo>
                    <a:pt x="144" y="95"/>
                    <a:pt x="144" y="94"/>
                    <a:pt x="144" y="94"/>
                  </a:cubicBezTo>
                  <a:cubicBezTo>
                    <a:pt x="144" y="94"/>
                    <a:pt x="144" y="94"/>
                    <a:pt x="144" y="94"/>
                  </a:cubicBezTo>
                  <a:cubicBezTo>
                    <a:pt x="144" y="94"/>
                    <a:pt x="144" y="94"/>
                    <a:pt x="144" y="93"/>
                  </a:cubicBezTo>
                  <a:close/>
                  <a:moveTo>
                    <a:pt x="149" y="93"/>
                  </a:moveTo>
                  <a:cubicBezTo>
                    <a:pt x="149" y="93"/>
                    <a:pt x="149" y="94"/>
                    <a:pt x="149" y="94"/>
                  </a:cubicBezTo>
                  <a:cubicBezTo>
                    <a:pt x="149" y="94"/>
                    <a:pt x="149" y="94"/>
                    <a:pt x="149" y="94"/>
                  </a:cubicBezTo>
                  <a:cubicBezTo>
                    <a:pt x="149" y="94"/>
                    <a:pt x="150" y="94"/>
                    <a:pt x="150" y="94"/>
                  </a:cubicBezTo>
                  <a:cubicBezTo>
                    <a:pt x="150" y="94"/>
                    <a:pt x="150" y="93"/>
                    <a:pt x="150" y="93"/>
                  </a:cubicBezTo>
                  <a:cubicBezTo>
                    <a:pt x="150" y="93"/>
                    <a:pt x="150" y="93"/>
                    <a:pt x="150" y="93"/>
                  </a:cubicBezTo>
                  <a:cubicBezTo>
                    <a:pt x="150" y="93"/>
                    <a:pt x="150" y="93"/>
                    <a:pt x="150" y="93"/>
                  </a:cubicBezTo>
                  <a:cubicBezTo>
                    <a:pt x="150" y="93"/>
                    <a:pt x="150" y="93"/>
                    <a:pt x="150" y="93"/>
                  </a:cubicBezTo>
                  <a:cubicBezTo>
                    <a:pt x="151" y="92"/>
                    <a:pt x="150" y="92"/>
                    <a:pt x="150" y="92"/>
                  </a:cubicBezTo>
                  <a:cubicBezTo>
                    <a:pt x="150" y="92"/>
                    <a:pt x="150" y="92"/>
                    <a:pt x="150" y="92"/>
                  </a:cubicBezTo>
                  <a:cubicBezTo>
                    <a:pt x="150" y="92"/>
                    <a:pt x="150" y="92"/>
                    <a:pt x="150" y="92"/>
                  </a:cubicBezTo>
                  <a:cubicBezTo>
                    <a:pt x="150" y="92"/>
                    <a:pt x="150" y="92"/>
                    <a:pt x="150" y="92"/>
                  </a:cubicBezTo>
                  <a:cubicBezTo>
                    <a:pt x="150" y="92"/>
                    <a:pt x="150" y="92"/>
                    <a:pt x="149" y="92"/>
                  </a:cubicBezTo>
                  <a:cubicBezTo>
                    <a:pt x="149" y="92"/>
                    <a:pt x="149" y="92"/>
                    <a:pt x="149" y="93"/>
                  </a:cubicBezTo>
                  <a:cubicBezTo>
                    <a:pt x="149" y="93"/>
                    <a:pt x="149" y="93"/>
                    <a:pt x="149" y="93"/>
                  </a:cubicBezTo>
                  <a:cubicBezTo>
                    <a:pt x="149" y="93"/>
                    <a:pt x="149" y="93"/>
                    <a:pt x="149" y="93"/>
                  </a:cubicBezTo>
                  <a:cubicBezTo>
                    <a:pt x="149" y="93"/>
                    <a:pt x="149" y="93"/>
                    <a:pt x="149" y="93"/>
                  </a:cubicBezTo>
                  <a:cubicBezTo>
                    <a:pt x="149" y="93"/>
                    <a:pt x="149" y="93"/>
                    <a:pt x="149" y="93"/>
                  </a:cubicBezTo>
                  <a:close/>
                  <a:moveTo>
                    <a:pt x="160" y="92"/>
                  </a:moveTo>
                  <a:cubicBezTo>
                    <a:pt x="160" y="92"/>
                    <a:pt x="160" y="92"/>
                    <a:pt x="160" y="92"/>
                  </a:cubicBezTo>
                  <a:cubicBezTo>
                    <a:pt x="160" y="92"/>
                    <a:pt x="160" y="92"/>
                    <a:pt x="160" y="92"/>
                  </a:cubicBezTo>
                  <a:cubicBezTo>
                    <a:pt x="160" y="92"/>
                    <a:pt x="160" y="92"/>
                    <a:pt x="160" y="92"/>
                  </a:cubicBezTo>
                  <a:cubicBezTo>
                    <a:pt x="160" y="92"/>
                    <a:pt x="160" y="92"/>
                    <a:pt x="160" y="92"/>
                  </a:cubicBezTo>
                  <a:cubicBezTo>
                    <a:pt x="160" y="92"/>
                    <a:pt x="159" y="92"/>
                    <a:pt x="159" y="92"/>
                  </a:cubicBezTo>
                  <a:cubicBezTo>
                    <a:pt x="159" y="92"/>
                    <a:pt x="159" y="93"/>
                    <a:pt x="159" y="93"/>
                  </a:cubicBezTo>
                  <a:cubicBezTo>
                    <a:pt x="159" y="93"/>
                    <a:pt x="160" y="93"/>
                    <a:pt x="160" y="93"/>
                  </a:cubicBezTo>
                  <a:cubicBezTo>
                    <a:pt x="160" y="93"/>
                    <a:pt x="160" y="93"/>
                    <a:pt x="160" y="93"/>
                  </a:cubicBezTo>
                  <a:cubicBezTo>
                    <a:pt x="160" y="93"/>
                    <a:pt x="160" y="93"/>
                    <a:pt x="160" y="93"/>
                  </a:cubicBezTo>
                  <a:cubicBezTo>
                    <a:pt x="160" y="93"/>
                    <a:pt x="160" y="93"/>
                    <a:pt x="160" y="93"/>
                  </a:cubicBezTo>
                  <a:cubicBezTo>
                    <a:pt x="160" y="93"/>
                    <a:pt x="160" y="93"/>
                    <a:pt x="160" y="92"/>
                  </a:cubicBezTo>
                  <a:cubicBezTo>
                    <a:pt x="160" y="92"/>
                    <a:pt x="160" y="92"/>
                    <a:pt x="160" y="92"/>
                  </a:cubicBezTo>
                  <a:cubicBezTo>
                    <a:pt x="160" y="92"/>
                    <a:pt x="160" y="92"/>
                    <a:pt x="160" y="92"/>
                  </a:cubicBezTo>
                  <a:close/>
                  <a:moveTo>
                    <a:pt x="202" y="28"/>
                  </a:moveTo>
                  <a:cubicBezTo>
                    <a:pt x="202" y="28"/>
                    <a:pt x="201" y="28"/>
                    <a:pt x="201" y="28"/>
                  </a:cubicBezTo>
                  <a:cubicBezTo>
                    <a:pt x="201" y="28"/>
                    <a:pt x="201" y="28"/>
                    <a:pt x="201" y="29"/>
                  </a:cubicBezTo>
                  <a:cubicBezTo>
                    <a:pt x="201" y="29"/>
                    <a:pt x="201" y="29"/>
                    <a:pt x="201" y="29"/>
                  </a:cubicBezTo>
                  <a:cubicBezTo>
                    <a:pt x="201" y="29"/>
                    <a:pt x="201" y="29"/>
                    <a:pt x="201" y="29"/>
                  </a:cubicBezTo>
                  <a:cubicBezTo>
                    <a:pt x="201" y="30"/>
                    <a:pt x="200" y="30"/>
                    <a:pt x="200" y="30"/>
                  </a:cubicBezTo>
                  <a:cubicBezTo>
                    <a:pt x="200" y="30"/>
                    <a:pt x="200" y="31"/>
                    <a:pt x="200" y="31"/>
                  </a:cubicBezTo>
                  <a:cubicBezTo>
                    <a:pt x="200" y="31"/>
                    <a:pt x="199" y="31"/>
                    <a:pt x="199" y="31"/>
                  </a:cubicBezTo>
                  <a:cubicBezTo>
                    <a:pt x="199" y="31"/>
                    <a:pt x="199" y="31"/>
                    <a:pt x="199" y="31"/>
                  </a:cubicBezTo>
                  <a:cubicBezTo>
                    <a:pt x="199" y="32"/>
                    <a:pt x="199" y="32"/>
                    <a:pt x="198" y="32"/>
                  </a:cubicBezTo>
                  <a:cubicBezTo>
                    <a:pt x="198" y="32"/>
                    <a:pt x="198" y="32"/>
                    <a:pt x="198" y="32"/>
                  </a:cubicBezTo>
                  <a:cubicBezTo>
                    <a:pt x="198" y="32"/>
                    <a:pt x="198" y="32"/>
                    <a:pt x="198" y="32"/>
                  </a:cubicBezTo>
                  <a:cubicBezTo>
                    <a:pt x="198" y="33"/>
                    <a:pt x="198" y="33"/>
                    <a:pt x="198" y="33"/>
                  </a:cubicBezTo>
                  <a:cubicBezTo>
                    <a:pt x="198" y="33"/>
                    <a:pt x="198" y="33"/>
                    <a:pt x="198" y="33"/>
                  </a:cubicBezTo>
                  <a:cubicBezTo>
                    <a:pt x="198" y="33"/>
                    <a:pt x="197" y="33"/>
                    <a:pt x="197" y="33"/>
                  </a:cubicBezTo>
                  <a:cubicBezTo>
                    <a:pt x="197" y="33"/>
                    <a:pt x="197" y="33"/>
                    <a:pt x="197" y="33"/>
                  </a:cubicBezTo>
                  <a:cubicBezTo>
                    <a:pt x="197" y="34"/>
                    <a:pt x="197" y="34"/>
                    <a:pt x="197" y="34"/>
                  </a:cubicBezTo>
                  <a:cubicBezTo>
                    <a:pt x="197" y="34"/>
                    <a:pt x="197" y="34"/>
                    <a:pt x="197" y="34"/>
                  </a:cubicBezTo>
                  <a:cubicBezTo>
                    <a:pt x="197" y="34"/>
                    <a:pt x="197" y="34"/>
                    <a:pt x="197" y="34"/>
                  </a:cubicBezTo>
                  <a:cubicBezTo>
                    <a:pt x="197" y="34"/>
                    <a:pt x="197" y="34"/>
                    <a:pt x="197" y="34"/>
                  </a:cubicBezTo>
                  <a:cubicBezTo>
                    <a:pt x="197" y="35"/>
                    <a:pt x="197" y="35"/>
                    <a:pt x="197" y="35"/>
                  </a:cubicBezTo>
                  <a:cubicBezTo>
                    <a:pt x="197" y="35"/>
                    <a:pt x="197" y="35"/>
                    <a:pt x="197" y="35"/>
                  </a:cubicBezTo>
                  <a:cubicBezTo>
                    <a:pt x="196" y="35"/>
                    <a:pt x="196" y="35"/>
                    <a:pt x="196" y="35"/>
                  </a:cubicBezTo>
                  <a:cubicBezTo>
                    <a:pt x="196" y="35"/>
                    <a:pt x="196" y="35"/>
                    <a:pt x="196" y="35"/>
                  </a:cubicBezTo>
                  <a:cubicBezTo>
                    <a:pt x="196" y="35"/>
                    <a:pt x="196" y="35"/>
                    <a:pt x="195" y="35"/>
                  </a:cubicBezTo>
                  <a:cubicBezTo>
                    <a:pt x="195" y="35"/>
                    <a:pt x="195" y="35"/>
                    <a:pt x="195" y="35"/>
                  </a:cubicBezTo>
                  <a:cubicBezTo>
                    <a:pt x="195" y="35"/>
                    <a:pt x="195" y="35"/>
                    <a:pt x="194" y="35"/>
                  </a:cubicBezTo>
                  <a:cubicBezTo>
                    <a:pt x="194" y="35"/>
                    <a:pt x="194" y="35"/>
                    <a:pt x="193" y="35"/>
                  </a:cubicBezTo>
                  <a:cubicBezTo>
                    <a:pt x="193" y="35"/>
                    <a:pt x="193" y="35"/>
                    <a:pt x="193" y="35"/>
                  </a:cubicBezTo>
                  <a:cubicBezTo>
                    <a:pt x="193" y="35"/>
                    <a:pt x="193" y="35"/>
                    <a:pt x="193" y="35"/>
                  </a:cubicBezTo>
                  <a:cubicBezTo>
                    <a:pt x="193" y="35"/>
                    <a:pt x="192" y="35"/>
                    <a:pt x="192" y="35"/>
                  </a:cubicBezTo>
                  <a:cubicBezTo>
                    <a:pt x="192" y="36"/>
                    <a:pt x="192" y="36"/>
                    <a:pt x="192" y="36"/>
                  </a:cubicBezTo>
                  <a:cubicBezTo>
                    <a:pt x="191" y="36"/>
                    <a:pt x="191" y="36"/>
                    <a:pt x="191" y="36"/>
                  </a:cubicBezTo>
                  <a:cubicBezTo>
                    <a:pt x="191" y="36"/>
                    <a:pt x="191" y="36"/>
                    <a:pt x="191" y="36"/>
                  </a:cubicBezTo>
                  <a:cubicBezTo>
                    <a:pt x="191" y="35"/>
                    <a:pt x="190" y="36"/>
                    <a:pt x="190" y="35"/>
                  </a:cubicBezTo>
                  <a:cubicBezTo>
                    <a:pt x="190" y="35"/>
                    <a:pt x="190" y="35"/>
                    <a:pt x="190" y="35"/>
                  </a:cubicBezTo>
                  <a:cubicBezTo>
                    <a:pt x="190" y="35"/>
                    <a:pt x="189" y="36"/>
                    <a:pt x="189" y="35"/>
                  </a:cubicBezTo>
                  <a:cubicBezTo>
                    <a:pt x="189" y="35"/>
                    <a:pt x="188" y="35"/>
                    <a:pt x="188" y="35"/>
                  </a:cubicBezTo>
                  <a:cubicBezTo>
                    <a:pt x="188" y="35"/>
                    <a:pt x="188" y="35"/>
                    <a:pt x="188" y="35"/>
                  </a:cubicBezTo>
                  <a:cubicBezTo>
                    <a:pt x="188" y="35"/>
                    <a:pt x="188" y="35"/>
                    <a:pt x="188" y="34"/>
                  </a:cubicBezTo>
                  <a:cubicBezTo>
                    <a:pt x="187" y="34"/>
                    <a:pt x="187" y="34"/>
                    <a:pt x="187" y="34"/>
                  </a:cubicBezTo>
                  <a:cubicBezTo>
                    <a:pt x="187" y="34"/>
                    <a:pt x="187" y="34"/>
                    <a:pt x="187" y="34"/>
                  </a:cubicBezTo>
                  <a:cubicBezTo>
                    <a:pt x="187" y="34"/>
                    <a:pt x="187" y="34"/>
                    <a:pt x="187" y="34"/>
                  </a:cubicBezTo>
                  <a:cubicBezTo>
                    <a:pt x="187" y="34"/>
                    <a:pt x="187" y="34"/>
                    <a:pt x="186" y="34"/>
                  </a:cubicBezTo>
                  <a:cubicBezTo>
                    <a:pt x="186" y="34"/>
                    <a:pt x="186" y="34"/>
                    <a:pt x="185" y="34"/>
                  </a:cubicBezTo>
                  <a:cubicBezTo>
                    <a:pt x="185" y="34"/>
                    <a:pt x="185" y="34"/>
                    <a:pt x="185" y="34"/>
                  </a:cubicBezTo>
                  <a:cubicBezTo>
                    <a:pt x="185" y="34"/>
                    <a:pt x="185" y="34"/>
                    <a:pt x="185" y="34"/>
                  </a:cubicBezTo>
                  <a:cubicBezTo>
                    <a:pt x="185" y="34"/>
                    <a:pt x="185" y="34"/>
                    <a:pt x="185" y="34"/>
                  </a:cubicBezTo>
                  <a:cubicBezTo>
                    <a:pt x="185" y="34"/>
                    <a:pt x="184" y="34"/>
                    <a:pt x="184" y="34"/>
                  </a:cubicBezTo>
                  <a:cubicBezTo>
                    <a:pt x="184" y="34"/>
                    <a:pt x="184" y="34"/>
                    <a:pt x="184" y="34"/>
                  </a:cubicBezTo>
                  <a:cubicBezTo>
                    <a:pt x="184" y="34"/>
                    <a:pt x="184" y="34"/>
                    <a:pt x="183" y="34"/>
                  </a:cubicBezTo>
                  <a:cubicBezTo>
                    <a:pt x="183" y="34"/>
                    <a:pt x="183" y="34"/>
                    <a:pt x="183" y="34"/>
                  </a:cubicBezTo>
                  <a:cubicBezTo>
                    <a:pt x="182" y="34"/>
                    <a:pt x="182" y="34"/>
                    <a:pt x="182" y="34"/>
                  </a:cubicBezTo>
                  <a:cubicBezTo>
                    <a:pt x="182" y="34"/>
                    <a:pt x="182" y="34"/>
                    <a:pt x="182" y="34"/>
                  </a:cubicBezTo>
                  <a:cubicBezTo>
                    <a:pt x="181" y="34"/>
                    <a:pt x="181" y="35"/>
                    <a:pt x="181" y="34"/>
                  </a:cubicBezTo>
                  <a:cubicBezTo>
                    <a:pt x="181" y="34"/>
                    <a:pt x="181" y="34"/>
                    <a:pt x="181" y="34"/>
                  </a:cubicBezTo>
                  <a:cubicBezTo>
                    <a:pt x="180" y="35"/>
                    <a:pt x="180" y="35"/>
                    <a:pt x="179" y="35"/>
                  </a:cubicBezTo>
                  <a:cubicBezTo>
                    <a:pt x="179" y="35"/>
                    <a:pt x="179" y="35"/>
                    <a:pt x="179" y="35"/>
                  </a:cubicBezTo>
                  <a:cubicBezTo>
                    <a:pt x="179" y="35"/>
                    <a:pt x="179" y="35"/>
                    <a:pt x="179" y="34"/>
                  </a:cubicBezTo>
                  <a:cubicBezTo>
                    <a:pt x="179" y="34"/>
                    <a:pt x="178" y="34"/>
                    <a:pt x="178" y="34"/>
                  </a:cubicBezTo>
                  <a:cubicBezTo>
                    <a:pt x="178" y="34"/>
                    <a:pt x="178" y="34"/>
                    <a:pt x="178" y="34"/>
                  </a:cubicBezTo>
                  <a:cubicBezTo>
                    <a:pt x="178" y="34"/>
                    <a:pt x="178" y="34"/>
                    <a:pt x="178" y="34"/>
                  </a:cubicBezTo>
                  <a:cubicBezTo>
                    <a:pt x="177" y="34"/>
                    <a:pt x="177" y="34"/>
                    <a:pt x="177" y="34"/>
                  </a:cubicBezTo>
                  <a:cubicBezTo>
                    <a:pt x="177" y="34"/>
                    <a:pt x="177" y="34"/>
                    <a:pt x="177" y="34"/>
                  </a:cubicBezTo>
                  <a:cubicBezTo>
                    <a:pt x="177" y="34"/>
                    <a:pt x="177" y="34"/>
                    <a:pt x="177" y="34"/>
                  </a:cubicBezTo>
                  <a:cubicBezTo>
                    <a:pt x="177" y="34"/>
                    <a:pt x="176" y="34"/>
                    <a:pt x="176" y="34"/>
                  </a:cubicBezTo>
                  <a:cubicBezTo>
                    <a:pt x="176" y="34"/>
                    <a:pt x="176" y="34"/>
                    <a:pt x="176" y="34"/>
                  </a:cubicBezTo>
                  <a:cubicBezTo>
                    <a:pt x="176" y="34"/>
                    <a:pt x="176" y="34"/>
                    <a:pt x="176" y="34"/>
                  </a:cubicBezTo>
                  <a:cubicBezTo>
                    <a:pt x="176" y="34"/>
                    <a:pt x="175" y="34"/>
                    <a:pt x="175" y="34"/>
                  </a:cubicBezTo>
                  <a:cubicBezTo>
                    <a:pt x="175" y="34"/>
                    <a:pt x="175" y="35"/>
                    <a:pt x="175" y="35"/>
                  </a:cubicBezTo>
                  <a:cubicBezTo>
                    <a:pt x="175" y="35"/>
                    <a:pt x="175" y="35"/>
                    <a:pt x="175" y="35"/>
                  </a:cubicBezTo>
                  <a:cubicBezTo>
                    <a:pt x="175" y="35"/>
                    <a:pt x="175" y="35"/>
                    <a:pt x="175" y="35"/>
                  </a:cubicBezTo>
                  <a:cubicBezTo>
                    <a:pt x="174" y="35"/>
                    <a:pt x="174" y="35"/>
                    <a:pt x="174" y="35"/>
                  </a:cubicBezTo>
                  <a:cubicBezTo>
                    <a:pt x="174" y="35"/>
                    <a:pt x="174" y="35"/>
                    <a:pt x="174" y="35"/>
                  </a:cubicBezTo>
                  <a:cubicBezTo>
                    <a:pt x="174" y="35"/>
                    <a:pt x="174" y="35"/>
                    <a:pt x="174" y="35"/>
                  </a:cubicBezTo>
                  <a:cubicBezTo>
                    <a:pt x="174" y="35"/>
                    <a:pt x="174" y="35"/>
                    <a:pt x="173" y="35"/>
                  </a:cubicBezTo>
                  <a:cubicBezTo>
                    <a:pt x="173" y="35"/>
                    <a:pt x="173" y="35"/>
                    <a:pt x="173" y="35"/>
                  </a:cubicBezTo>
                  <a:cubicBezTo>
                    <a:pt x="173" y="35"/>
                    <a:pt x="173" y="35"/>
                    <a:pt x="173" y="35"/>
                  </a:cubicBezTo>
                  <a:cubicBezTo>
                    <a:pt x="173" y="35"/>
                    <a:pt x="173" y="35"/>
                    <a:pt x="173" y="35"/>
                  </a:cubicBezTo>
                  <a:cubicBezTo>
                    <a:pt x="173" y="35"/>
                    <a:pt x="173" y="35"/>
                    <a:pt x="173" y="35"/>
                  </a:cubicBezTo>
                  <a:cubicBezTo>
                    <a:pt x="172" y="35"/>
                    <a:pt x="172" y="35"/>
                    <a:pt x="172" y="35"/>
                  </a:cubicBezTo>
                  <a:cubicBezTo>
                    <a:pt x="172" y="35"/>
                    <a:pt x="172" y="35"/>
                    <a:pt x="172" y="34"/>
                  </a:cubicBezTo>
                  <a:cubicBezTo>
                    <a:pt x="172" y="34"/>
                    <a:pt x="172" y="34"/>
                    <a:pt x="172" y="34"/>
                  </a:cubicBezTo>
                  <a:cubicBezTo>
                    <a:pt x="171" y="34"/>
                    <a:pt x="171" y="34"/>
                    <a:pt x="171" y="34"/>
                  </a:cubicBezTo>
                  <a:cubicBezTo>
                    <a:pt x="170" y="34"/>
                    <a:pt x="170" y="34"/>
                    <a:pt x="170" y="34"/>
                  </a:cubicBezTo>
                  <a:cubicBezTo>
                    <a:pt x="170" y="34"/>
                    <a:pt x="170" y="34"/>
                    <a:pt x="170" y="35"/>
                  </a:cubicBezTo>
                  <a:cubicBezTo>
                    <a:pt x="169" y="35"/>
                    <a:pt x="169" y="35"/>
                    <a:pt x="169" y="35"/>
                  </a:cubicBezTo>
                  <a:cubicBezTo>
                    <a:pt x="169" y="35"/>
                    <a:pt x="169" y="35"/>
                    <a:pt x="169" y="35"/>
                  </a:cubicBezTo>
                  <a:cubicBezTo>
                    <a:pt x="169" y="35"/>
                    <a:pt x="169" y="35"/>
                    <a:pt x="169" y="35"/>
                  </a:cubicBezTo>
                  <a:cubicBezTo>
                    <a:pt x="168" y="36"/>
                    <a:pt x="168" y="36"/>
                    <a:pt x="168" y="36"/>
                  </a:cubicBezTo>
                  <a:cubicBezTo>
                    <a:pt x="168" y="36"/>
                    <a:pt x="168" y="36"/>
                    <a:pt x="168" y="36"/>
                  </a:cubicBezTo>
                  <a:cubicBezTo>
                    <a:pt x="168" y="36"/>
                    <a:pt x="168" y="37"/>
                    <a:pt x="168" y="37"/>
                  </a:cubicBezTo>
                  <a:cubicBezTo>
                    <a:pt x="168" y="37"/>
                    <a:pt x="168" y="37"/>
                    <a:pt x="168" y="38"/>
                  </a:cubicBezTo>
                  <a:cubicBezTo>
                    <a:pt x="168" y="38"/>
                    <a:pt x="167" y="38"/>
                    <a:pt x="167" y="38"/>
                  </a:cubicBezTo>
                  <a:cubicBezTo>
                    <a:pt x="167" y="38"/>
                    <a:pt x="167" y="38"/>
                    <a:pt x="167" y="39"/>
                  </a:cubicBezTo>
                  <a:cubicBezTo>
                    <a:pt x="167" y="39"/>
                    <a:pt x="167" y="39"/>
                    <a:pt x="167" y="39"/>
                  </a:cubicBezTo>
                  <a:cubicBezTo>
                    <a:pt x="167" y="39"/>
                    <a:pt x="167" y="39"/>
                    <a:pt x="167" y="39"/>
                  </a:cubicBezTo>
                  <a:cubicBezTo>
                    <a:pt x="167" y="40"/>
                    <a:pt x="167" y="40"/>
                    <a:pt x="167" y="40"/>
                  </a:cubicBezTo>
                  <a:cubicBezTo>
                    <a:pt x="167" y="40"/>
                    <a:pt x="167" y="40"/>
                    <a:pt x="167" y="41"/>
                  </a:cubicBezTo>
                  <a:cubicBezTo>
                    <a:pt x="167" y="41"/>
                    <a:pt x="167" y="41"/>
                    <a:pt x="167" y="41"/>
                  </a:cubicBezTo>
                  <a:cubicBezTo>
                    <a:pt x="167" y="41"/>
                    <a:pt x="167" y="41"/>
                    <a:pt x="167" y="41"/>
                  </a:cubicBezTo>
                  <a:cubicBezTo>
                    <a:pt x="167" y="42"/>
                    <a:pt x="167" y="42"/>
                    <a:pt x="167" y="42"/>
                  </a:cubicBezTo>
                  <a:cubicBezTo>
                    <a:pt x="168" y="42"/>
                    <a:pt x="168" y="42"/>
                    <a:pt x="168" y="43"/>
                  </a:cubicBezTo>
                  <a:cubicBezTo>
                    <a:pt x="168" y="43"/>
                    <a:pt x="168" y="43"/>
                    <a:pt x="168" y="43"/>
                  </a:cubicBezTo>
                  <a:cubicBezTo>
                    <a:pt x="168" y="43"/>
                    <a:pt x="169" y="43"/>
                    <a:pt x="169" y="43"/>
                  </a:cubicBezTo>
                  <a:cubicBezTo>
                    <a:pt x="169" y="43"/>
                    <a:pt x="169" y="44"/>
                    <a:pt x="169" y="44"/>
                  </a:cubicBezTo>
                  <a:cubicBezTo>
                    <a:pt x="169" y="44"/>
                    <a:pt x="169" y="44"/>
                    <a:pt x="169" y="44"/>
                  </a:cubicBezTo>
                  <a:cubicBezTo>
                    <a:pt x="169" y="44"/>
                    <a:pt x="169" y="44"/>
                    <a:pt x="169" y="44"/>
                  </a:cubicBezTo>
                  <a:cubicBezTo>
                    <a:pt x="169" y="44"/>
                    <a:pt x="169" y="44"/>
                    <a:pt x="169" y="44"/>
                  </a:cubicBezTo>
                  <a:cubicBezTo>
                    <a:pt x="169" y="44"/>
                    <a:pt x="170" y="44"/>
                    <a:pt x="170" y="44"/>
                  </a:cubicBezTo>
                  <a:cubicBezTo>
                    <a:pt x="170" y="44"/>
                    <a:pt x="170" y="44"/>
                    <a:pt x="170" y="44"/>
                  </a:cubicBezTo>
                  <a:cubicBezTo>
                    <a:pt x="170" y="44"/>
                    <a:pt x="170" y="44"/>
                    <a:pt x="170" y="44"/>
                  </a:cubicBezTo>
                  <a:cubicBezTo>
                    <a:pt x="170" y="44"/>
                    <a:pt x="170" y="44"/>
                    <a:pt x="170" y="44"/>
                  </a:cubicBezTo>
                  <a:cubicBezTo>
                    <a:pt x="170" y="44"/>
                    <a:pt x="171" y="44"/>
                    <a:pt x="171" y="45"/>
                  </a:cubicBezTo>
                  <a:cubicBezTo>
                    <a:pt x="171" y="45"/>
                    <a:pt x="171" y="45"/>
                    <a:pt x="171" y="45"/>
                  </a:cubicBezTo>
                  <a:cubicBezTo>
                    <a:pt x="171" y="45"/>
                    <a:pt x="171" y="45"/>
                    <a:pt x="171" y="46"/>
                  </a:cubicBezTo>
                  <a:cubicBezTo>
                    <a:pt x="171" y="46"/>
                    <a:pt x="171" y="46"/>
                    <a:pt x="171" y="46"/>
                  </a:cubicBezTo>
                  <a:cubicBezTo>
                    <a:pt x="171" y="46"/>
                    <a:pt x="171" y="46"/>
                    <a:pt x="171" y="46"/>
                  </a:cubicBezTo>
                  <a:cubicBezTo>
                    <a:pt x="171" y="46"/>
                    <a:pt x="171" y="46"/>
                    <a:pt x="171" y="46"/>
                  </a:cubicBezTo>
                  <a:cubicBezTo>
                    <a:pt x="171" y="46"/>
                    <a:pt x="171" y="46"/>
                    <a:pt x="171" y="47"/>
                  </a:cubicBezTo>
                  <a:cubicBezTo>
                    <a:pt x="171" y="47"/>
                    <a:pt x="171" y="47"/>
                    <a:pt x="172" y="47"/>
                  </a:cubicBezTo>
                  <a:cubicBezTo>
                    <a:pt x="172" y="47"/>
                    <a:pt x="172" y="47"/>
                    <a:pt x="172" y="47"/>
                  </a:cubicBezTo>
                  <a:cubicBezTo>
                    <a:pt x="172" y="47"/>
                    <a:pt x="172" y="47"/>
                    <a:pt x="172" y="47"/>
                  </a:cubicBezTo>
                  <a:cubicBezTo>
                    <a:pt x="172" y="47"/>
                    <a:pt x="172" y="47"/>
                    <a:pt x="172" y="47"/>
                  </a:cubicBezTo>
                  <a:cubicBezTo>
                    <a:pt x="172" y="47"/>
                    <a:pt x="172" y="47"/>
                    <a:pt x="172" y="47"/>
                  </a:cubicBezTo>
                  <a:cubicBezTo>
                    <a:pt x="173" y="47"/>
                    <a:pt x="173" y="47"/>
                    <a:pt x="173" y="47"/>
                  </a:cubicBezTo>
                  <a:cubicBezTo>
                    <a:pt x="173" y="47"/>
                    <a:pt x="173" y="47"/>
                    <a:pt x="173" y="47"/>
                  </a:cubicBezTo>
                  <a:cubicBezTo>
                    <a:pt x="173" y="47"/>
                    <a:pt x="173" y="47"/>
                    <a:pt x="173" y="47"/>
                  </a:cubicBezTo>
                  <a:cubicBezTo>
                    <a:pt x="173" y="47"/>
                    <a:pt x="173" y="47"/>
                    <a:pt x="173" y="47"/>
                  </a:cubicBezTo>
                  <a:cubicBezTo>
                    <a:pt x="173" y="47"/>
                    <a:pt x="174" y="47"/>
                    <a:pt x="174" y="47"/>
                  </a:cubicBezTo>
                  <a:cubicBezTo>
                    <a:pt x="174" y="47"/>
                    <a:pt x="174" y="47"/>
                    <a:pt x="174" y="47"/>
                  </a:cubicBezTo>
                  <a:cubicBezTo>
                    <a:pt x="174" y="47"/>
                    <a:pt x="174" y="47"/>
                    <a:pt x="174" y="47"/>
                  </a:cubicBezTo>
                  <a:cubicBezTo>
                    <a:pt x="174" y="47"/>
                    <a:pt x="174" y="47"/>
                    <a:pt x="175" y="47"/>
                  </a:cubicBezTo>
                  <a:cubicBezTo>
                    <a:pt x="175" y="47"/>
                    <a:pt x="175" y="47"/>
                    <a:pt x="175" y="47"/>
                  </a:cubicBezTo>
                  <a:cubicBezTo>
                    <a:pt x="175" y="47"/>
                    <a:pt x="175" y="46"/>
                    <a:pt x="175" y="46"/>
                  </a:cubicBezTo>
                  <a:cubicBezTo>
                    <a:pt x="175" y="46"/>
                    <a:pt x="175" y="46"/>
                    <a:pt x="175" y="46"/>
                  </a:cubicBezTo>
                  <a:cubicBezTo>
                    <a:pt x="175" y="45"/>
                    <a:pt x="176" y="45"/>
                    <a:pt x="176" y="45"/>
                  </a:cubicBezTo>
                  <a:cubicBezTo>
                    <a:pt x="176" y="45"/>
                    <a:pt x="176" y="45"/>
                    <a:pt x="176" y="45"/>
                  </a:cubicBezTo>
                  <a:cubicBezTo>
                    <a:pt x="176" y="45"/>
                    <a:pt x="176" y="45"/>
                    <a:pt x="176" y="45"/>
                  </a:cubicBezTo>
                  <a:cubicBezTo>
                    <a:pt x="176" y="45"/>
                    <a:pt x="176" y="44"/>
                    <a:pt x="176" y="44"/>
                  </a:cubicBezTo>
                  <a:cubicBezTo>
                    <a:pt x="176" y="44"/>
                    <a:pt x="176" y="44"/>
                    <a:pt x="176" y="44"/>
                  </a:cubicBezTo>
                  <a:cubicBezTo>
                    <a:pt x="176" y="44"/>
                    <a:pt x="177" y="44"/>
                    <a:pt x="177" y="44"/>
                  </a:cubicBezTo>
                  <a:cubicBezTo>
                    <a:pt x="177" y="44"/>
                    <a:pt x="177" y="44"/>
                    <a:pt x="177" y="44"/>
                  </a:cubicBezTo>
                  <a:cubicBezTo>
                    <a:pt x="177" y="44"/>
                    <a:pt x="177" y="44"/>
                    <a:pt x="177" y="44"/>
                  </a:cubicBezTo>
                  <a:cubicBezTo>
                    <a:pt x="177" y="44"/>
                    <a:pt x="177" y="43"/>
                    <a:pt x="177" y="43"/>
                  </a:cubicBezTo>
                  <a:cubicBezTo>
                    <a:pt x="177" y="43"/>
                    <a:pt x="177" y="43"/>
                    <a:pt x="178" y="43"/>
                  </a:cubicBezTo>
                  <a:cubicBezTo>
                    <a:pt x="178" y="43"/>
                    <a:pt x="178" y="43"/>
                    <a:pt x="178" y="43"/>
                  </a:cubicBezTo>
                  <a:cubicBezTo>
                    <a:pt x="178" y="43"/>
                    <a:pt x="178" y="43"/>
                    <a:pt x="178" y="43"/>
                  </a:cubicBezTo>
                  <a:cubicBezTo>
                    <a:pt x="178" y="43"/>
                    <a:pt x="178" y="43"/>
                    <a:pt x="178" y="43"/>
                  </a:cubicBezTo>
                  <a:cubicBezTo>
                    <a:pt x="178" y="43"/>
                    <a:pt x="178" y="43"/>
                    <a:pt x="178" y="44"/>
                  </a:cubicBezTo>
                  <a:cubicBezTo>
                    <a:pt x="178" y="44"/>
                    <a:pt x="178" y="44"/>
                    <a:pt x="178" y="44"/>
                  </a:cubicBezTo>
                  <a:cubicBezTo>
                    <a:pt x="179" y="44"/>
                    <a:pt x="179" y="44"/>
                    <a:pt x="179" y="44"/>
                  </a:cubicBezTo>
                  <a:cubicBezTo>
                    <a:pt x="179" y="44"/>
                    <a:pt x="179" y="44"/>
                    <a:pt x="179" y="44"/>
                  </a:cubicBezTo>
                  <a:cubicBezTo>
                    <a:pt x="180" y="44"/>
                    <a:pt x="180" y="44"/>
                    <a:pt x="180" y="44"/>
                  </a:cubicBezTo>
                  <a:cubicBezTo>
                    <a:pt x="180" y="44"/>
                    <a:pt x="180" y="44"/>
                    <a:pt x="180" y="44"/>
                  </a:cubicBezTo>
                  <a:cubicBezTo>
                    <a:pt x="180" y="44"/>
                    <a:pt x="180" y="44"/>
                    <a:pt x="180" y="44"/>
                  </a:cubicBezTo>
                  <a:cubicBezTo>
                    <a:pt x="181" y="44"/>
                    <a:pt x="181" y="44"/>
                    <a:pt x="181" y="44"/>
                  </a:cubicBezTo>
                  <a:cubicBezTo>
                    <a:pt x="181" y="44"/>
                    <a:pt x="181" y="44"/>
                    <a:pt x="181" y="44"/>
                  </a:cubicBezTo>
                  <a:cubicBezTo>
                    <a:pt x="181" y="44"/>
                    <a:pt x="181" y="44"/>
                    <a:pt x="181" y="44"/>
                  </a:cubicBezTo>
                  <a:cubicBezTo>
                    <a:pt x="181" y="44"/>
                    <a:pt x="181" y="44"/>
                    <a:pt x="181" y="44"/>
                  </a:cubicBezTo>
                  <a:cubicBezTo>
                    <a:pt x="181" y="43"/>
                    <a:pt x="181" y="43"/>
                    <a:pt x="181" y="43"/>
                  </a:cubicBezTo>
                  <a:cubicBezTo>
                    <a:pt x="181" y="43"/>
                    <a:pt x="182" y="43"/>
                    <a:pt x="182" y="43"/>
                  </a:cubicBezTo>
                  <a:cubicBezTo>
                    <a:pt x="182" y="43"/>
                    <a:pt x="182" y="43"/>
                    <a:pt x="182" y="43"/>
                  </a:cubicBezTo>
                  <a:cubicBezTo>
                    <a:pt x="183" y="43"/>
                    <a:pt x="183" y="43"/>
                    <a:pt x="183" y="43"/>
                  </a:cubicBezTo>
                  <a:cubicBezTo>
                    <a:pt x="183" y="43"/>
                    <a:pt x="183" y="43"/>
                    <a:pt x="184" y="43"/>
                  </a:cubicBezTo>
                  <a:cubicBezTo>
                    <a:pt x="184" y="43"/>
                    <a:pt x="184" y="43"/>
                    <a:pt x="184" y="43"/>
                  </a:cubicBezTo>
                  <a:cubicBezTo>
                    <a:pt x="184" y="43"/>
                    <a:pt x="184" y="43"/>
                    <a:pt x="185" y="43"/>
                  </a:cubicBezTo>
                  <a:cubicBezTo>
                    <a:pt x="185" y="43"/>
                    <a:pt x="185" y="43"/>
                    <a:pt x="185" y="43"/>
                  </a:cubicBezTo>
                  <a:cubicBezTo>
                    <a:pt x="185" y="43"/>
                    <a:pt x="185" y="43"/>
                    <a:pt x="185" y="43"/>
                  </a:cubicBezTo>
                  <a:cubicBezTo>
                    <a:pt x="185" y="43"/>
                    <a:pt x="185" y="43"/>
                    <a:pt x="185" y="43"/>
                  </a:cubicBezTo>
                  <a:cubicBezTo>
                    <a:pt x="186" y="43"/>
                    <a:pt x="186" y="43"/>
                    <a:pt x="186" y="43"/>
                  </a:cubicBezTo>
                  <a:cubicBezTo>
                    <a:pt x="186" y="43"/>
                    <a:pt x="186" y="43"/>
                    <a:pt x="186" y="43"/>
                  </a:cubicBezTo>
                  <a:cubicBezTo>
                    <a:pt x="186" y="43"/>
                    <a:pt x="187" y="43"/>
                    <a:pt x="187" y="43"/>
                  </a:cubicBezTo>
                  <a:cubicBezTo>
                    <a:pt x="187" y="42"/>
                    <a:pt x="186" y="43"/>
                    <a:pt x="186" y="43"/>
                  </a:cubicBezTo>
                  <a:cubicBezTo>
                    <a:pt x="186" y="43"/>
                    <a:pt x="186" y="42"/>
                    <a:pt x="186" y="42"/>
                  </a:cubicBezTo>
                  <a:cubicBezTo>
                    <a:pt x="186" y="42"/>
                    <a:pt x="186" y="42"/>
                    <a:pt x="186" y="42"/>
                  </a:cubicBezTo>
                  <a:cubicBezTo>
                    <a:pt x="185" y="42"/>
                    <a:pt x="185" y="42"/>
                    <a:pt x="185" y="42"/>
                  </a:cubicBezTo>
                  <a:cubicBezTo>
                    <a:pt x="185" y="42"/>
                    <a:pt x="185" y="42"/>
                    <a:pt x="185" y="42"/>
                  </a:cubicBezTo>
                  <a:cubicBezTo>
                    <a:pt x="185" y="42"/>
                    <a:pt x="186" y="42"/>
                    <a:pt x="186" y="42"/>
                  </a:cubicBezTo>
                  <a:cubicBezTo>
                    <a:pt x="186" y="42"/>
                    <a:pt x="186" y="42"/>
                    <a:pt x="186" y="42"/>
                  </a:cubicBezTo>
                  <a:cubicBezTo>
                    <a:pt x="186" y="42"/>
                    <a:pt x="186" y="42"/>
                    <a:pt x="186" y="42"/>
                  </a:cubicBezTo>
                  <a:cubicBezTo>
                    <a:pt x="186" y="42"/>
                    <a:pt x="186" y="42"/>
                    <a:pt x="187" y="42"/>
                  </a:cubicBezTo>
                  <a:cubicBezTo>
                    <a:pt x="187" y="42"/>
                    <a:pt x="187" y="42"/>
                    <a:pt x="187" y="42"/>
                  </a:cubicBezTo>
                  <a:cubicBezTo>
                    <a:pt x="187" y="42"/>
                    <a:pt x="187" y="42"/>
                    <a:pt x="187" y="42"/>
                  </a:cubicBezTo>
                  <a:cubicBezTo>
                    <a:pt x="187" y="42"/>
                    <a:pt x="187" y="41"/>
                    <a:pt x="188" y="41"/>
                  </a:cubicBezTo>
                  <a:cubicBezTo>
                    <a:pt x="188" y="41"/>
                    <a:pt x="188" y="41"/>
                    <a:pt x="188" y="41"/>
                  </a:cubicBezTo>
                  <a:cubicBezTo>
                    <a:pt x="189" y="41"/>
                    <a:pt x="189" y="41"/>
                    <a:pt x="189" y="41"/>
                  </a:cubicBezTo>
                  <a:cubicBezTo>
                    <a:pt x="189" y="42"/>
                    <a:pt x="189" y="42"/>
                    <a:pt x="189" y="42"/>
                  </a:cubicBezTo>
                  <a:cubicBezTo>
                    <a:pt x="189" y="42"/>
                    <a:pt x="190" y="42"/>
                    <a:pt x="190" y="42"/>
                  </a:cubicBezTo>
                  <a:cubicBezTo>
                    <a:pt x="190" y="42"/>
                    <a:pt x="190" y="42"/>
                    <a:pt x="190" y="42"/>
                  </a:cubicBezTo>
                  <a:cubicBezTo>
                    <a:pt x="190" y="42"/>
                    <a:pt x="190" y="42"/>
                    <a:pt x="190" y="42"/>
                  </a:cubicBezTo>
                  <a:cubicBezTo>
                    <a:pt x="190" y="43"/>
                    <a:pt x="190" y="43"/>
                    <a:pt x="190" y="43"/>
                  </a:cubicBezTo>
                  <a:cubicBezTo>
                    <a:pt x="190" y="43"/>
                    <a:pt x="190" y="43"/>
                    <a:pt x="190" y="43"/>
                  </a:cubicBezTo>
                  <a:cubicBezTo>
                    <a:pt x="190" y="43"/>
                    <a:pt x="190" y="43"/>
                    <a:pt x="190" y="43"/>
                  </a:cubicBezTo>
                  <a:cubicBezTo>
                    <a:pt x="189" y="44"/>
                    <a:pt x="190" y="44"/>
                    <a:pt x="189" y="44"/>
                  </a:cubicBezTo>
                  <a:cubicBezTo>
                    <a:pt x="189" y="44"/>
                    <a:pt x="189" y="44"/>
                    <a:pt x="189" y="45"/>
                  </a:cubicBezTo>
                  <a:cubicBezTo>
                    <a:pt x="189" y="45"/>
                    <a:pt x="189" y="45"/>
                    <a:pt x="189" y="44"/>
                  </a:cubicBezTo>
                  <a:cubicBezTo>
                    <a:pt x="189" y="44"/>
                    <a:pt x="189" y="44"/>
                    <a:pt x="189" y="44"/>
                  </a:cubicBezTo>
                  <a:cubicBezTo>
                    <a:pt x="189" y="44"/>
                    <a:pt x="189" y="44"/>
                    <a:pt x="188" y="44"/>
                  </a:cubicBezTo>
                  <a:cubicBezTo>
                    <a:pt x="188" y="44"/>
                    <a:pt x="188" y="44"/>
                    <a:pt x="188" y="44"/>
                  </a:cubicBezTo>
                  <a:cubicBezTo>
                    <a:pt x="188" y="44"/>
                    <a:pt x="188" y="44"/>
                    <a:pt x="188" y="44"/>
                  </a:cubicBezTo>
                  <a:cubicBezTo>
                    <a:pt x="188" y="44"/>
                    <a:pt x="188" y="43"/>
                    <a:pt x="188" y="43"/>
                  </a:cubicBezTo>
                  <a:cubicBezTo>
                    <a:pt x="188" y="43"/>
                    <a:pt x="188" y="43"/>
                    <a:pt x="187" y="43"/>
                  </a:cubicBezTo>
                  <a:cubicBezTo>
                    <a:pt x="187" y="44"/>
                    <a:pt x="187" y="44"/>
                    <a:pt x="187" y="44"/>
                  </a:cubicBezTo>
                  <a:cubicBezTo>
                    <a:pt x="187" y="44"/>
                    <a:pt x="187" y="44"/>
                    <a:pt x="187" y="44"/>
                  </a:cubicBezTo>
                  <a:cubicBezTo>
                    <a:pt x="186" y="44"/>
                    <a:pt x="186" y="44"/>
                    <a:pt x="186" y="44"/>
                  </a:cubicBezTo>
                  <a:cubicBezTo>
                    <a:pt x="186" y="44"/>
                    <a:pt x="186" y="44"/>
                    <a:pt x="186" y="44"/>
                  </a:cubicBezTo>
                  <a:cubicBezTo>
                    <a:pt x="186" y="44"/>
                    <a:pt x="186" y="44"/>
                    <a:pt x="186" y="44"/>
                  </a:cubicBezTo>
                  <a:cubicBezTo>
                    <a:pt x="186" y="44"/>
                    <a:pt x="185" y="45"/>
                    <a:pt x="185" y="45"/>
                  </a:cubicBezTo>
                  <a:cubicBezTo>
                    <a:pt x="185" y="45"/>
                    <a:pt x="185" y="45"/>
                    <a:pt x="185" y="45"/>
                  </a:cubicBezTo>
                  <a:cubicBezTo>
                    <a:pt x="185" y="45"/>
                    <a:pt x="185" y="45"/>
                    <a:pt x="185" y="45"/>
                  </a:cubicBezTo>
                  <a:cubicBezTo>
                    <a:pt x="185" y="45"/>
                    <a:pt x="185" y="45"/>
                    <a:pt x="185" y="45"/>
                  </a:cubicBezTo>
                  <a:cubicBezTo>
                    <a:pt x="185" y="46"/>
                    <a:pt x="184" y="46"/>
                    <a:pt x="184" y="46"/>
                  </a:cubicBezTo>
                  <a:cubicBezTo>
                    <a:pt x="184" y="46"/>
                    <a:pt x="184" y="46"/>
                    <a:pt x="184" y="46"/>
                  </a:cubicBezTo>
                  <a:cubicBezTo>
                    <a:pt x="184" y="46"/>
                    <a:pt x="184" y="46"/>
                    <a:pt x="184" y="46"/>
                  </a:cubicBezTo>
                  <a:cubicBezTo>
                    <a:pt x="184" y="46"/>
                    <a:pt x="184" y="46"/>
                    <a:pt x="184" y="46"/>
                  </a:cubicBezTo>
                  <a:cubicBezTo>
                    <a:pt x="184" y="46"/>
                    <a:pt x="184" y="47"/>
                    <a:pt x="184" y="47"/>
                  </a:cubicBezTo>
                  <a:cubicBezTo>
                    <a:pt x="183" y="47"/>
                    <a:pt x="183" y="47"/>
                    <a:pt x="183" y="47"/>
                  </a:cubicBezTo>
                  <a:cubicBezTo>
                    <a:pt x="183" y="47"/>
                    <a:pt x="183" y="47"/>
                    <a:pt x="183" y="47"/>
                  </a:cubicBezTo>
                  <a:cubicBezTo>
                    <a:pt x="183" y="48"/>
                    <a:pt x="183" y="48"/>
                    <a:pt x="183" y="48"/>
                  </a:cubicBezTo>
                  <a:cubicBezTo>
                    <a:pt x="183" y="48"/>
                    <a:pt x="182" y="48"/>
                    <a:pt x="182" y="48"/>
                  </a:cubicBezTo>
                  <a:cubicBezTo>
                    <a:pt x="182" y="48"/>
                    <a:pt x="182" y="48"/>
                    <a:pt x="182" y="48"/>
                  </a:cubicBezTo>
                  <a:cubicBezTo>
                    <a:pt x="181" y="48"/>
                    <a:pt x="181" y="48"/>
                    <a:pt x="181" y="48"/>
                  </a:cubicBezTo>
                  <a:cubicBezTo>
                    <a:pt x="181" y="48"/>
                    <a:pt x="180" y="48"/>
                    <a:pt x="180" y="48"/>
                  </a:cubicBezTo>
                  <a:cubicBezTo>
                    <a:pt x="180" y="49"/>
                    <a:pt x="180" y="49"/>
                    <a:pt x="180" y="49"/>
                  </a:cubicBezTo>
                  <a:cubicBezTo>
                    <a:pt x="180" y="49"/>
                    <a:pt x="180" y="49"/>
                    <a:pt x="180" y="49"/>
                  </a:cubicBezTo>
                  <a:cubicBezTo>
                    <a:pt x="180" y="49"/>
                    <a:pt x="179" y="49"/>
                    <a:pt x="179" y="49"/>
                  </a:cubicBezTo>
                  <a:cubicBezTo>
                    <a:pt x="179" y="49"/>
                    <a:pt x="179" y="50"/>
                    <a:pt x="179" y="50"/>
                  </a:cubicBezTo>
                  <a:cubicBezTo>
                    <a:pt x="179" y="50"/>
                    <a:pt x="178" y="51"/>
                    <a:pt x="178" y="51"/>
                  </a:cubicBezTo>
                  <a:cubicBezTo>
                    <a:pt x="178" y="51"/>
                    <a:pt x="178" y="51"/>
                    <a:pt x="177" y="51"/>
                  </a:cubicBezTo>
                  <a:cubicBezTo>
                    <a:pt x="177" y="51"/>
                    <a:pt x="177" y="51"/>
                    <a:pt x="177" y="50"/>
                  </a:cubicBezTo>
                  <a:cubicBezTo>
                    <a:pt x="177" y="50"/>
                    <a:pt x="177" y="50"/>
                    <a:pt x="177" y="50"/>
                  </a:cubicBezTo>
                  <a:cubicBezTo>
                    <a:pt x="177" y="50"/>
                    <a:pt x="177" y="50"/>
                    <a:pt x="177" y="50"/>
                  </a:cubicBezTo>
                  <a:cubicBezTo>
                    <a:pt x="177" y="50"/>
                    <a:pt x="177" y="50"/>
                    <a:pt x="177" y="50"/>
                  </a:cubicBezTo>
                  <a:cubicBezTo>
                    <a:pt x="177" y="50"/>
                    <a:pt x="177" y="50"/>
                    <a:pt x="177" y="50"/>
                  </a:cubicBezTo>
                  <a:cubicBezTo>
                    <a:pt x="177" y="50"/>
                    <a:pt x="177" y="50"/>
                    <a:pt x="176" y="50"/>
                  </a:cubicBezTo>
                  <a:cubicBezTo>
                    <a:pt x="176" y="50"/>
                    <a:pt x="176" y="50"/>
                    <a:pt x="176" y="50"/>
                  </a:cubicBezTo>
                  <a:cubicBezTo>
                    <a:pt x="176" y="50"/>
                    <a:pt x="176" y="49"/>
                    <a:pt x="176" y="49"/>
                  </a:cubicBezTo>
                  <a:cubicBezTo>
                    <a:pt x="176" y="49"/>
                    <a:pt x="176" y="50"/>
                    <a:pt x="176" y="50"/>
                  </a:cubicBezTo>
                  <a:cubicBezTo>
                    <a:pt x="176" y="50"/>
                    <a:pt x="176" y="50"/>
                    <a:pt x="176" y="50"/>
                  </a:cubicBezTo>
                  <a:cubicBezTo>
                    <a:pt x="176" y="50"/>
                    <a:pt x="176" y="50"/>
                    <a:pt x="176" y="50"/>
                  </a:cubicBezTo>
                  <a:cubicBezTo>
                    <a:pt x="176" y="50"/>
                    <a:pt x="176" y="50"/>
                    <a:pt x="176" y="50"/>
                  </a:cubicBezTo>
                  <a:cubicBezTo>
                    <a:pt x="176" y="50"/>
                    <a:pt x="176" y="51"/>
                    <a:pt x="176" y="51"/>
                  </a:cubicBezTo>
                  <a:cubicBezTo>
                    <a:pt x="176" y="51"/>
                    <a:pt x="176" y="51"/>
                    <a:pt x="176" y="51"/>
                  </a:cubicBezTo>
                  <a:cubicBezTo>
                    <a:pt x="176" y="51"/>
                    <a:pt x="176" y="51"/>
                    <a:pt x="176" y="51"/>
                  </a:cubicBezTo>
                  <a:cubicBezTo>
                    <a:pt x="176" y="51"/>
                    <a:pt x="176" y="51"/>
                    <a:pt x="176" y="50"/>
                  </a:cubicBezTo>
                  <a:cubicBezTo>
                    <a:pt x="176" y="50"/>
                    <a:pt x="176" y="50"/>
                    <a:pt x="176" y="50"/>
                  </a:cubicBezTo>
                  <a:cubicBezTo>
                    <a:pt x="176" y="50"/>
                    <a:pt x="176" y="50"/>
                    <a:pt x="176" y="50"/>
                  </a:cubicBezTo>
                  <a:cubicBezTo>
                    <a:pt x="176" y="51"/>
                    <a:pt x="176" y="51"/>
                    <a:pt x="177" y="51"/>
                  </a:cubicBezTo>
                  <a:cubicBezTo>
                    <a:pt x="177" y="51"/>
                    <a:pt x="177" y="51"/>
                    <a:pt x="177" y="51"/>
                  </a:cubicBezTo>
                  <a:cubicBezTo>
                    <a:pt x="177" y="51"/>
                    <a:pt x="177" y="51"/>
                    <a:pt x="177" y="51"/>
                  </a:cubicBezTo>
                  <a:cubicBezTo>
                    <a:pt x="177" y="51"/>
                    <a:pt x="177" y="51"/>
                    <a:pt x="177" y="52"/>
                  </a:cubicBezTo>
                  <a:cubicBezTo>
                    <a:pt x="177" y="52"/>
                    <a:pt x="177" y="52"/>
                    <a:pt x="178" y="52"/>
                  </a:cubicBezTo>
                  <a:cubicBezTo>
                    <a:pt x="178" y="52"/>
                    <a:pt x="178" y="52"/>
                    <a:pt x="178" y="52"/>
                  </a:cubicBezTo>
                  <a:cubicBezTo>
                    <a:pt x="178" y="52"/>
                    <a:pt x="178" y="52"/>
                    <a:pt x="178" y="52"/>
                  </a:cubicBezTo>
                  <a:cubicBezTo>
                    <a:pt x="178" y="52"/>
                    <a:pt x="178" y="52"/>
                    <a:pt x="178" y="52"/>
                  </a:cubicBezTo>
                  <a:cubicBezTo>
                    <a:pt x="179" y="52"/>
                    <a:pt x="179" y="52"/>
                    <a:pt x="179" y="53"/>
                  </a:cubicBezTo>
                  <a:cubicBezTo>
                    <a:pt x="179" y="53"/>
                    <a:pt x="179" y="53"/>
                    <a:pt x="179" y="53"/>
                  </a:cubicBezTo>
                  <a:cubicBezTo>
                    <a:pt x="179" y="53"/>
                    <a:pt x="179" y="53"/>
                    <a:pt x="179" y="53"/>
                  </a:cubicBezTo>
                  <a:cubicBezTo>
                    <a:pt x="179" y="53"/>
                    <a:pt x="179" y="53"/>
                    <a:pt x="179" y="53"/>
                  </a:cubicBezTo>
                  <a:cubicBezTo>
                    <a:pt x="179" y="53"/>
                    <a:pt x="179" y="53"/>
                    <a:pt x="179" y="53"/>
                  </a:cubicBezTo>
                  <a:cubicBezTo>
                    <a:pt x="180" y="54"/>
                    <a:pt x="180" y="54"/>
                    <a:pt x="180" y="54"/>
                  </a:cubicBezTo>
                  <a:cubicBezTo>
                    <a:pt x="180" y="54"/>
                    <a:pt x="180" y="54"/>
                    <a:pt x="180" y="54"/>
                  </a:cubicBezTo>
                  <a:cubicBezTo>
                    <a:pt x="180" y="54"/>
                    <a:pt x="180" y="55"/>
                    <a:pt x="180" y="55"/>
                  </a:cubicBezTo>
                  <a:cubicBezTo>
                    <a:pt x="180" y="55"/>
                    <a:pt x="180" y="55"/>
                    <a:pt x="180" y="55"/>
                  </a:cubicBezTo>
                  <a:cubicBezTo>
                    <a:pt x="180" y="55"/>
                    <a:pt x="180" y="55"/>
                    <a:pt x="180" y="55"/>
                  </a:cubicBezTo>
                  <a:cubicBezTo>
                    <a:pt x="180" y="55"/>
                    <a:pt x="180" y="55"/>
                    <a:pt x="180" y="55"/>
                  </a:cubicBezTo>
                  <a:cubicBezTo>
                    <a:pt x="181" y="55"/>
                    <a:pt x="180" y="55"/>
                    <a:pt x="180" y="55"/>
                  </a:cubicBezTo>
                  <a:cubicBezTo>
                    <a:pt x="180" y="56"/>
                    <a:pt x="180" y="56"/>
                    <a:pt x="180" y="56"/>
                  </a:cubicBezTo>
                  <a:cubicBezTo>
                    <a:pt x="181" y="56"/>
                    <a:pt x="181" y="56"/>
                    <a:pt x="181" y="56"/>
                  </a:cubicBezTo>
                  <a:cubicBezTo>
                    <a:pt x="181" y="56"/>
                    <a:pt x="181" y="56"/>
                    <a:pt x="181" y="56"/>
                  </a:cubicBezTo>
                  <a:cubicBezTo>
                    <a:pt x="181" y="56"/>
                    <a:pt x="181" y="56"/>
                    <a:pt x="181" y="56"/>
                  </a:cubicBezTo>
                  <a:cubicBezTo>
                    <a:pt x="181" y="56"/>
                    <a:pt x="181" y="56"/>
                    <a:pt x="181" y="56"/>
                  </a:cubicBezTo>
                  <a:cubicBezTo>
                    <a:pt x="181" y="56"/>
                    <a:pt x="182" y="56"/>
                    <a:pt x="182" y="56"/>
                  </a:cubicBezTo>
                  <a:cubicBezTo>
                    <a:pt x="182" y="56"/>
                    <a:pt x="182" y="56"/>
                    <a:pt x="182" y="56"/>
                  </a:cubicBezTo>
                  <a:cubicBezTo>
                    <a:pt x="182" y="57"/>
                    <a:pt x="182" y="57"/>
                    <a:pt x="182" y="57"/>
                  </a:cubicBezTo>
                  <a:cubicBezTo>
                    <a:pt x="182" y="57"/>
                    <a:pt x="182" y="57"/>
                    <a:pt x="182" y="57"/>
                  </a:cubicBezTo>
                  <a:cubicBezTo>
                    <a:pt x="182" y="57"/>
                    <a:pt x="182" y="57"/>
                    <a:pt x="182" y="57"/>
                  </a:cubicBezTo>
                  <a:cubicBezTo>
                    <a:pt x="182" y="57"/>
                    <a:pt x="182" y="57"/>
                    <a:pt x="182" y="58"/>
                  </a:cubicBezTo>
                  <a:cubicBezTo>
                    <a:pt x="182" y="58"/>
                    <a:pt x="182" y="58"/>
                    <a:pt x="182" y="58"/>
                  </a:cubicBezTo>
                  <a:cubicBezTo>
                    <a:pt x="182" y="58"/>
                    <a:pt x="182" y="58"/>
                    <a:pt x="182" y="58"/>
                  </a:cubicBezTo>
                  <a:cubicBezTo>
                    <a:pt x="183" y="58"/>
                    <a:pt x="183" y="58"/>
                    <a:pt x="183" y="58"/>
                  </a:cubicBezTo>
                  <a:cubicBezTo>
                    <a:pt x="183" y="58"/>
                    <a:pt x="183" y="58"/>
                    <a:pt x="183" y="58"/>
                  </a:cubicBezTo>
                  <a:cubicBezTo>
                    <a:pt x="183" y="58"/>
                    <a:pt x="183" y="58"/>
                    <a:pt x="183" y="59"/>
                  </a:cubicBezTo>
                  <a:cubicBezTo>
                    <a:pt x="183" y="59"/>
                    <a:pt x="183" y="59"/>
                    <a:pt x="183" y="59"/>
                  </a:cubicBezTo>
                  <a:cubicBezTo>
                    <a:pt x="183" y="59"/>
                    <a:pt x="183" y="59"/>
                    <a:pt x="183" y="59"/>
                  </a:cubicBezTo>
                  <a:cubicBezTo>
                    <a:pt x="183" y="59"/>
                    <a:pt x="183" y="59"/>
                    <a:pt x="183" y="59"/>
                  </a:cubicBezTo>
                  <a:cubicBezTo>
                    <a:pt x="183" y="59"/>
                    <a:pt x="183" y="59"/>
                    <a:pt x="182" y="59"/>
                  </a:cubicBezTo>
                  <a:cubicBezTo>
                    <a:pt x="182" y="59"/>
                    <a:pt x="182" y="59"/>
                    <a:pt x="182" y="59"/>
                  </a:cubicBezTo>
                  <a:cubicBezTo>
                    <a:pt x="182" y="59"/>
                    <a:pt x="182" y="59"/>
                    <a:pt x="182" y="59"/>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1"/>
                  </a:cubicBezTo>
                  <a:cubicBezTo>
                    <a:pt x="182" y="61"/>
                    <a:pt x="182" y="61"/>
                    <a:pt x="182" y="61"/>
                  </a:cubicBezTo>
                  <a:cubicBezTo>
                    <a:pt x="182" y="61"/>
                    <a:pt x="182" y="61"/>
                    <a:pt x="182" y="61"/>
                  </a:cubicBezTo>
                  <a:cubicBezTo>
                    <a:pt x="182" y="61"/>
                    <a:pt x="182" y="61"/>
                    <a:pt x="182" y="61"/>
                  </a:cubicBezTo>
                  <a:cubicBezTo>
                    <a:pt x="182" y="61"/>
                    <a:pt x="182" y="61"/>
                    <a:pt x="182" y="62"/>
                  </a:cubicBezTo>
                  <a:cubicBezTo>
                    <a:pt x="182" y="62"/>
                    <a:pt x="182" y="62"/>
                    <a:pt x="182" y="62"/>
                  </a:cubicBezTo>
                  <a:cubicBezTo>
                    <a:pt x="182" y="62"/>
                    <a:pt x="182" y="62"/>
                    <a:pt x="182" y="62"/>
                  </a:cubicBezTo>
                  <a:cubicBezTo>
                    <a:pt x="182" y="62"/>
                    <a:pt x="182" y="62"/>
                    <a:pt x="182" y="62"/>
                  </a:cubicBezTo>
                  <a:cubicBezTo>
                    <a:pt x="182" y="62"/>
                    <a:pt x="182" y="62"/>
                    <a:pt x="182" y="62"/>
                  </a:cubicBezTo>
                  <a:cubicBezTo>
                    <a:pt x="182" y="62"/>
                    <a:pt x="183" y="63"/>
                    <a:pt x="183" y="63"/>
                  </a:cubicBezTo>
                  <a:cubicBezTo>
                    <a:pt x="183" y="63"/>
                    <a:pt x="183" y="62"/>
                    <a:pt x="183" y="63"/>
                  </a:cubicBezTo>
                  <a:cubicBezTo>
                    <a:pt x="183" y="63"/>
                    <a:pt x="183" y="63"/>
                    <a:pt x="183" y="63"/>
                  </a:cubicBezTo>
                  <a:cubicBezTo>
                    <a:pt x="183" y="63"/>
                    <a:pt x="183" y="63"/>
                    <a:pt x="183" y="63"/>
                  </a:cubicBezTo>
                  <a:cubicBezTo>
                    <a:pt x="184" y="63"/>
                    <a:pt x="184" y="63"/>
                    <a:pt x="184" y="63"/>
                  </a:cubicBezTo>
                  <a:cubicBezTo>
                    <a:pt x="184" y="63"/>
                    <a:pt x="184" y="64"/>
                    <a:pt x="184" y="64"/>
                  </a:cubicBezTo>
                  <a:cubicBezTo>
                    <a:pt x="184" y="64"/>
                    <a:pt x="184" y="64"/>
                    <a:pt x="184" y="64"/>
                  </a:cubicBezTo>
                  <a:cubicBezTo>
                    <a:pt x="184" y="64"/>
                    <a:pt x="185" y="63"/>
                    <a:pt x="185" y="64"/>
                  </a:cubicBezTo>
                  <a:cubicBezTo>
                    <a:pt x="185" y="64"/>
                    <a:pt x="185" y="64"/>
                    <a:pt x="185" y="64"/>
                  </a:cubicBezTo>
                  <a:cubicBezTo>
                    <a:pt x="185" y="64"/>
                    <a:pt x="185" y="64"/>
                    <a:pt x="185" y="64"/>
                  </a:cubicBezTo>
                  <a:cubicBezTo>
                    <a:pt x="184" y="64"/>
                    <a:pt x="184" y="64"/>
                    <a:pt x="184" y="64"/>
                  </a:cubicBezTo>
                  <a:cubicBezTo>
                    <a:pt x="184" y="64"/>
                    <a:pt x="184" y="64"/>
                    <a:pt x="184" y="64"/>
                  </a:cubicBezTo>
                  <a:cubicBezTo>
                    <a:pt x="184" y="64"/>
                    <a:pt x="184" y="64"/>
                    <a:pt x="184" y="64"/>
                  </a:cubicBezTo>
                  <a:cubicBezTo>
                    <a:pt x="185" y="64"/>
                    <a:pt x="185" y="64"/>
                    <a:pt x="185" y="64"/>
                  </a:cubicBezTo>
                  <a:cubicBezTo>
                    <a:pt x="185" y="65"/>
                    <a:pt x="185" y="65"/>
                    <a:pt x="185" y="65"/>
                  </a:cubicBezTo>
                  <a:cubicBezTo>
                    <a:pt x="185" y="65"/>
                    <a:pt x="185" y="65"/>
                    <a:pt x="185" y="65"/>
                  </a:cubicBezTo>
                  <a:cubicBezTo>
                    <a:pt x="185" y="65"/>
                    <a:pt x="185" y="65"/>
                    <a:pt x="185" y="65"/>
                  </a:cubicBezTo>
                  <a:cubicBezTo>
                    <a:pt x="185" y="65"/>
                    <a:pt x="186" y="65"/>
                    <a:pt x="186" y="65"/>
                  </a:cubicBezTo>
                  <a:cubicBezTo>
                    <a:pt x="186" y="65"/>
                    <a:pt x="185" y="65"/>
                    <a:pt x="185" y="65"/>
                  </a:cubicBezTo>
                  <a:cubicBezTo>
                    <a:pt x="186" y="65"/>
                    <a:pt x="186" y="65"/>
                    <a:pt x="186" y="65"/>
                  </a:cubicBezTo>
                  <a:cubicBezTo>
                    <a:pt x="186" y="65"/>
                    <a:pt x="186" y="65"/>
                    <a:pt x="186" y="65"/>
                  </a:cubicBezTo>
                  <a:cubicBezTo>
                    <a:pt x="186" y="65"/>
                    <a:pt x="186" y="65"/>
                    <a:pt x="186" y="65"/>
                  </a:cubicBezTo>
                  <a:cubicBezTo>
                    <a:pt x="186" y="65"/>
                    <a:pt x="186" y="66"/>
                    <a:pt x="186" y="66"/>
                  </a:cubicBezTo>
                  <a:cubicBezTo>
                    <a:pt x="186" y="66"/>
                    <a:pt x="186" y="66"/>
                    <a:pt x="186" y="66"/>
                  </a:cubicBezTo>
                  <a:cubicBezTo>
                    <a:pt x="186" y="66"/>
                    <a:pt x="186" y="66"/>
                    <a:pt x="186" y="67"/>
                  </a:cubicBezTo>
                  <a:cubicBezTo>
                    <a:pt x="186" y="67"/>
                    <a:pt x="186" y="67"/>
                    <a:pt x="186" y="67"/>
                  </a:cubicBezTo>
                  <a:cubicBezTo>
                    <a:pt x="186" y="67"/>
                    <a:pt x="186" y="67"/>
                    <a:pt x="186" y="67"/>
                  </a:cubicBezTo>
                  <a:cubicBezTo>
                    <a:pt x="186" y="67"/>
                    <a:pt x="186" y="67"/>
                    <a:pt x="186" y="67"/>
                  </a:cubicBezTo>
                  <a:cubicBezTo>
                    <a:pt x="185" y="67"/>
                    <a:pt x="185" y="67"/>
                    <a:pt x="185" y="67"/>
                  </a:cubicBezTo>
                  <a:cubicBezTo>
                    <a:pt x="185" y="67"/>
                    <a:pt x="185" y="66"/>
                    <a:pt x="185" y="66"/>
                  </a:cubicBezTo>
                  <a:cubicBezTo>
                    <a:pt x="185" y="66"/>
                    <a:pt x="185" y="66"/>
                    <a:pt x="185" y="67"/>
                  </a:cubicBezTo>
                  <a:cubicBezTo>
                    <a:pt x="185" y="67"/>
                    <a:pt x="185" y="67"/>
                    <a:pt x="185" y="67"/>
                  </a:cubicBezTo>
                  <a:cubicBezTo>
                    <a:pt x="185" y="67"/>
                    <a:pt x="185" y="67"/>
                    <a:pt x="185" y="67"/>
                  </a:cubicBezTo>
                  <a:cubicBezTo>
                    <a:pt x="185" y="67"/>
                    <a:pt x="185" y="68"/>
                    <a:pt x="185" y="68"/>
                  </a:cubicBezTo>
                  <a:cubicBezTo>
                    <a:pt x="185" y="68"/>
                    <a:pt x="185" y="67"/>
                    <a:pt x="185" y="67"/>
                  </a:cubicBezTo>
                  <a:cubicBezTo>
                    <a:pt x="185" y="67"/>
                    <a:pt x="185" y="68"/>
                    <a:pt x="185" y="68"/>
                  </a:cubicBezTo>
                  <a:cubicBezTo>
                    <a:pt x="185" y="68"/>
                    <a:pt x="185" y="67"/>
                    <a:pt x="185" y="67"/>
                  </a:cubicBezTo>
                  <a:cubicBezTo>
                    <a:pt x="185" y="67"/>
                    <a:pt x="185" y="67"/>
                    <a:pt x="185" y="67"/>
                  </a:cubicBezTo>
                  <a:cubicBezTo>
                    <a:pt x="185" y="67"/>
                    <a:pt x="185" y="67"/>
                    <a:pt x="185" y="67"/>
                  </a:cubicBezTo>
                  <a:cubicBezTo>
                    <a:pt x="184" y="67"/>
                    <a:pt x="184" y="67"/>
                    <a:pt x="184" y="67"/>
                  </a:cubicBezTo>
                  <a:cubicBezTo>
                    <a:pt x="184" y="67"/>
                    <a:pt x="184" y="67"/>
                    <a:pt x="184" y="67"/>
                  </a:cubicBezTo>
                  <a:cubicBezTo>
                    <a:pt x="184" y="67"/>
                    <a:pt x="184" y="67"/>
                    <a:pt x="184" y="67"/>
                  </a:cubicBezTo>
                  <a:cubicBezTo>
                    <a:pt x="183" y="67"/>
                    <a:pt x="183" y="67"/>
                    <a:pt x="183" y="67"/>
                  </a:cubicBezTo>
                  <a:cubicBezTo>
                    <a:pt x="183" y="67"/>
                    <a:pt x="183" y="67"/>
                    <a:pt x="183" y="67"/>
                  </a:cubicBezTo>
                  <a:cubicBezTo>
                    <a:pt x="183" y="67"/>
                    <a:pt x="183" y="67"/>
                    <a:pt x="183" y="67"/>
                  </a:cubicBezTo>
                  <a:cubicBezTo>
                    <a:pt x="183" y="67"/>
                    <a:pt x="183" y="67"/>
                    <a:pt x="182" y="67"/>
                  </a:cubicBezTo>
                  <a:cubicBezTo>
                    <a:pt x="182" y="67"/>
                    <a:pt x="182" y="68"/>
                    <a:pt x="182" y="67"/>
                  </a:cubicBezTo>
                  <a:cubicBezTo>
                    <a:pt x="182" y="67"/>
                    <a:pt x="182" y="67"/>
                    <a:pt x="182" y="67"/>
                  </a:cubicBezTo>
                  <a:cubicBezTo>
                    <a:pt x="182" y="67"/>
                    <a:pt x="182" y="67"/>
                    <a:pt x="182" y="68"/>
                  </a:cubicBezTo>
                  <a:cubicBezTo>
                    <a:pt x="182" y="68"/>
                    <a:pt x="181" y="68"/>
                    <a:pt x="181" y="68"/>
                  </a:cubicBezTo>
                  <a:cubicBezTo>
                    <a:pt x="181" y="68"/>
                    <a:pt x="181" y="68"/>
                    <a:pt x="181" y="68"/>
                  </a:cubicBezTo>
                  <a:cubicBezTo>
                    <a:pt x="181" y="68"/>
                    <a:pt x="181" y="68"/>
                    <a:pt x="181" y="68"/>
                  </a:cubicBezTo>
                  <a:cubicBezTo>
                    <a:pt x="181" y="69"/>
                    <a:pt x="180" y="69"/>
                    <a:pt x="180" y="69"/>
                  </a:cubicBezTo>
                  <a:cubicBezTo>
                    <a:pt x="180" y="69"/>
                    <a:pt x="181" y="69"/>
                    <a:pt x="181" y="69"/>
                  </a:cubicBezTo>
                  <a:cubicBezTo>
                    <a:pt x="181" y="69"/>
                    <a:pt x="181" y="70"/>
                    <a:pt x="181" y="70"/>
                  </a:cubicBezTo>
                  <a:cubicBezTo>
                    <a:pt x="181" y="70"/>
                    <a:pt x="181" y="70"/>
                    <a:pt x="181" y="70"/>
                  </a:cubicBezTo>
                  <a:cubicBezTo>
                    <a:pt x="181" y="70"/>
                    <a:pt x="181" y="70"/>
                    <a:pt x="181" y="70"/>
                  </a:cubicBezTo>
                  <a:cubicBezTo>
                    <a:pt x="181" y="70"/>
                    <a:pt x="181" y="70"/>
                    <a:pt x="181" y="70"/>
                  </a:cubicBezTo>
                  <a:cubicBezTo>
                    <a:pt x="180" y="70"/>
                    <a:pt x="180" y="70"/>
                    <a:pt x="180" y="70"/>
                  </a:cubicBezTo>
                  <a:cubicBezTo>
                    <a:pt x="180" y="70"/>
                    <a:pt x="180" y="70"/>
                    <a:pt x="180" y="70"/>
                  </a:cubicBezTo>
                  <a:cubicBezTo>
                    <a:pt x="180" y="70"/>
                    <a:pt x="180" y="70"/>
                    <a:pt x="180" y="70"/>
                  </a:cubicBezTo>
                  <a:cubicBezTo>
                    <a:pt x="180" y="70"/>
                    <a:pt x="179" y="70"/>
                    <a:pt x="179" y="70"/>
                  </a:cubicBezTo>
                  <a:cubicBezTo>
                    <a:pt x="179" y="70"/>
                    <a:pt x="179" y="70"/>
                    <a:pt x="178" y="70"/>
                  </a:cubicBezTo>
                  <a:cubicBezTo>
                    <a:pt x="178" y="70"/>
                    <a:pt x="178" y="70"/>
                    <a:pt x="178" y="70"/>
                  </a:cubicBezTo>
                  <a:cubicBezTo>
                    <a:pt x="178" y="70"/>
                    <a:pt x="178" y="70"/>
                    <a:pt x="178" y="70"/>
                  </a:cubicBezTo>
                  <a:cubicBezTo>
                    <a:pt x="178" y="70"/>
                    <a:pt x="178" y="70"/>
                    <a:pt x="178" y="70"/>
                  </a:cubicBezTo>
                  <a:cubicBezTo>
                    <a:pt x="177" y="69"/>
                    <a:pt x="177" y="69"/>
                    <a:pt x="177" y="69"/>
                  </a:cubicBezTo>
                  <a:cubicBezTo>
                    <a:pt x="177" y="69"/>
                    <a:pt x="177" y="69"/>
                    <a:pt x="177" y="69"/>
                  </a:cubicBezTo>
                  <a:cubicBezTo>
                    <a:pt x="177" y="69"/>
                    <a:pt x="177" y="69"/>
                    <a:pt x="177" y="69"/>
                  </a:cubicBezTo>
                  <a:cubicBezTo>
                    <a:pt x="177" y="69"/>
                    <a:pt x="177" y="69"/>
                    <a:pt x="177" y="69"/>
                  </a:cubicBezTo>
                  <a:cubicBezTo>
                    <a:pt x="177" y="69"/>
                    <a:pt x="177" y="69"/>
                    <a:pt x="177" y="68"/>
                  </a:cubicBezTo>
                  <a:cubicBezTo>
                    <a:pt x="177" y="68"/>
                    <a:pt x="177" y="68"/>
                    <a:pt x="177" y="67"/>
                  </a:cubicBezTo>
                  <a:cubicBezTo>
                    <a:pt x="177" y="67"/>
                    <a:pt x="177" y="67"/>
                    <a:pt x="177" y="67"/>
                  </a:cubicBezTo>
                  <a:cubicBezTo>
                    <a:pt x="177" y="67"/>
                    <a:pt x="177" y="66"/>
                    <a:pt x="177" y="66"/>
                  </a:cubicBezTo>
                  <a:cubicBezTo>
                    <a:pt x="177" y="66"/>
                    <a:pt x="177" y="66"/>
                    <a:pt x="177" y="66"/>
                  </a:cubicBezTo>
                  <a:cubicBezTo>
                    <a:pt x="177" y="66"/>
                    <a:pt x="177" y="66"/>
                    <a:pt x="177" y="66"/>
                  </a:cubicBezTo>
                  <a:cubicBezTo>
                    <a:pt x="178" y="66"/>
                    <a:pt x="178" y="66"/>
                    <a:pt x="178" y="66"/>
                  </a:cubicBezTo>
                  <a:cubicBezTo>
                    <a:pt x="178" y="65"/>
                    <a:pt x="178" y="65"/>
                    <a:pt x="178" y="65"/>
                  </a:cubicBezTo>
                  <a:cubicBezTo>
                    <a:pt x="178" y="65"/>
                    <a:pt x="178" y="65"/>
                    <a:pt x="178" y="65"/>
                  </a:cubicBezTo>
                  <a:cubicBezTo>
                    <a:pt x="178" y="65"/>
                    <a:pt x="178" y="65"/>
                    <a:pt x="178" y="65"/>
                  </a:cubicBezTo>
                  <a:cubicBezTo>
                    <a:pt x="177" y="65"/>
                    <a:pt x="177" y="64"/>
                    <a:pt x="177" y="64"/>
                  </a:cubicBezTo>
                  <a:cubicBezTo>
                    <a:pt x="177" y="64"/>
                    <a:pt x="177" y="64"/>
                    <a:pt x="176" y="64"/>
                  </a:cubicBezTo>
                  <a:cubicBezTo>
                    <a:pt x="176" y="64"/>
                    <a:pt x="176" y="64"/>
                    <a:pt x="176" y="64"/>
                  </a:cubicBezTo>
                  <a:cubicBezTo>
                    <a:pt x="176" y="64"/>
                    <a:pt x="176" y="63"/>
                    <a:pt x="176" y="63"/>
                  </a:cubicBezTo>
                  <a:cubicBezTo>
                    <a:pt x="175" y="63"/>
                    <a:pt x="175" y="64"/>
                    <a:pt x="175" y="64"/>
                  </a:cubicBezTo>
                  <a:cubicBezTo>
                    <a:pt x="175" y="64"/>
                    <a:pt x="175" y="64"/>
                    <a:pt x="175" y="64"/>
                  </a:cubicBezTo>
                  <a:cubicBezTo>
                    <a:pt x="175" y="64"/>
                    <a:pt x="175" y="64"/>
                    <a:pt x="175" y="64"/>
                  </a:cubicBezTo>
                  <a:cubicBezTo>
                    <a:pt x="175" y="63"/>
                    <a:pt x="175" y="63"/>
                    <a:pt x="175" y="63"/>
                  </a:cubicBezTo>
                  <a:cubicBezTo>
                    <a:pt x="175" y="63"/>
                    <a:pt x="175" y="63"/>
                    <a:pt x="175" y="63"/>
                  </a:cubicBezTo>
                  <a:cubicBezTo>
                    <a:pt x="175" y="63"/>
                    <a:pt x="175" y="63"/>
                    <a:pt x="175" y="63"/>
                  </a:cubicBezTo>
                  <a:cubicBezTo>
                    <a:pt x="175" y="63"/>
                    <a:pt x="175" y="63"/>
                    <a:pt x="174" y="63"/>
                  </a:cubicBezTo>
                  <a:cubicBezTo>
                    <a:pt x="174" y="62"/>
                    <a:pt x="174" y="62"/>
                    <a:pt x="174" y="62"/>
                  </a:cubicBezTo>
                  <a:cubicBezTo>
                    <a:pt x="174" y="62"/>
                    <a:pt x="174" y="62"/>
                    <a:pt x="174" y="62"/>
                  </a:cubicBezTo>
                  <a:cubicBezTo>
                    <a:pt x="174" y="62"/>
                    <a:pt x="173" y="62"/>
                    <a:pt x="173" y="62"/>
                  </a:cubicBezTo>
                  <a:cubicBezTo>
                    <a:pt x="173" y="62"/>
                    <a:pt x="173" y="62"/>
                    <a:pt x="173" y="61"/>
                  </a:cubicBezTo>
                  <a:cubicBezTo>
                    <a:pt x="173" y="61"/>
                    <a:pt x="173" y="61"/>
                    <a:pt x="173" y="61"/>
                  </a:cubicBezTo>
                  <a:cubicBezTo>
                    <a:pt x="173" y="60"/>
                    <a:pt x="173" y="60"/>
                    <a:pt x="173" y="60"/>
                  </a:cubicBezTo>
                  <a:cubicBezTo>
                    <a:pt x="173" y="60"/>
                    <a:pt x="173" y="60"/>
                    <a:pt x="173" y="60"/>
                  </a:cubicBezTo>
                  <a:cubicBezTo>
                    <a:pt x="173" y="59"/>
                    <a:pt x="174" y="59"/>
                    <a:pt x="174" y="59"/>
                  </a:cubicBezTo>
                  <a:cubicBezTo>
                    <a:pt x="174" y="59"/>
                    <a:pt x="174" y="59"/>
                    <a:pt x="174" y="59"/>
                  </a:cubicBezTo>
                  <a:cubicBezTo>
                    <a:pt x="174" y="59"/>
                    <a:pt x="174" y="59"/>
                    <a:pt x="174" y="59"/>
                  </a:cubicBezTo>
                  <a:cubicBezTo>
                    <a:pt x="174" y="59"/>
                    <a:pt x="174" y="58"/>
                    <a:pt x="174" y="58"/>
                  </a:cubicBezTo>
                  <a:cubicBezTo>
                    <a:pt x="174" y="58"/>
                    <a:pt x="174" y="58"/>
                    <a:pt x="174" y="58"/>
                  </a:cubicBezTo>
                  <a:cubicBezTo>
                    <a:pt x="174" y="58"/>
                    <a:pt x="174" y="58"/>
                    <a:pt x="174" y="58"/>
                  </a:cubicBezTo>
                  <a:cubicBezTo>
                    <a:pt x="174" y="58"/>
                    <a:pt x="174" y="58"/>
                    <a:pt x="174" y="58"/>
                  </a:cubicBezTo>
                  <a:cubicBezTo>
                    <a:pt x="174" y="57"/>
                    <a:pt x="174" y="57"/>
                    <a:pt x="174" y="57"/>
                  </a:cubicBezTo>
                  <a:cubicBezTo>
                    <a:pt x="174" y="57"/>
                    <a:pt x="174" y="57"/>
                    <a:pt x="174" y="57"/>
                  </a:cubicBezTo>
                  <a:cubicBezTo>
                    <a:pt x="174" y="57"/>
                    <a:pt x="174" y="57"/>
                    <a:pt x="174" y="57"/>
                  </a:cubicBezTo>
                  <a:cubicBezTo>
                    <a:pt x="174" y="57"/>
                    <a:pt x="174" y="57"/>
                    <a:pt x="174" y="57"/>
                  </a:cubicBezTo>
                  <a:cubicBezTo>
                    <a:pt x="174" y="56"/>
                    <a:pt x="174" y="57"/>
                    <a:pt x="174" y="56"/>
                  </a:cubicBezTo>
                  <a:cubicBezTo>
                    <a:pt x="174" y="56"/>
                    <a:pt x="173" y="56"/>
                    <a:pt x="173" y="56"/>
                  </a:cubicBezTo>
                  <a:cubicBezTo>
                    <a:pt x="173" y="56"/>
                    <a:pt x="174" y="56"/>
                    <a:pt x="174" y="56"/>
                  </a:cubicBezTo>
                  <a:cubicBezTo>
                    <a:pt x="174" y="56"/>
                    <a:pt x="174" y="56"/>
                    <a:pt x="174" y="56"/>
                  </a:cubicBezTo>
                  <a:cubicBezTo>
                    <a:pt x="174" y="56"/>
                    <a:pt x="174" y="56"/>
                    <a:pt x="174" y="56"/>
                  </a:cubicBezTo>
                  <a:cubicBezTo>
                    <a:pt x="174" y="56"/>
                    <a:pt x="174" y="56"/>
                    <a:pt x="174" y="56"/>
                  </a:cubicBezTo>
                  <a:cubicBezTo>
                    <a:pt x="174" y="56"/>
                    <a:pt x="174" y="56"/>
                    <a:pt x="174" y="56"/>
                  </a:cubicBezTo>
                  <a:cubicBezTo>
                    <a:pt x="174" y="55"/>
                    <a:pt x="174" y="55"/>
                    <a:pt x="174" y="55"/>
                  </a:cubicBezTo>
                  <a:cubicBezTo>
                    <a:pt x="174" y="55"/>
                    <a:pt x="174" y="55"/>
                    <a:pt x="174" y="55"/>
                  </a:cubicBezTo>
                  <a:cubicBezTo>
                    <a:pt x="174" y="55"/>
                    <a:pt x="173" y="55"/>
                    <a:pt x="173" y="55"/>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2" y="55"/>
                    <a:pt x="172" y="55"/>
                    <a:pt x="172" y="55"/>
                  </a:cubicBezTo>
                  <a:cubicBezTo>
                    <a:pt x="172" y="55"/>
                    <a:pt x="172" y="55"/>
                    <a:pt x="172" y="55"/>
                  </a:cubicBezTo>
                  <a:cubicBezTo>
                    <a:pt x="172" y="55"/>
                    <a:pt x="172" y="55"/>
                    <a:pt x="172" y="55"/>
                  </a:cubicBezTo>
                  <a:cubicBezTo>
                    <a:pt x="172" y="55"/>
                    <a:pt x="172" y="55"/>
                    <a:pt x="172" y="55"/>
                  </a:cubicBezTo>
                  <a:cubicBezTo>
                    <a:pt x="171" y="55"/>
                    <a:pt x="171" y="55"/>
                    <a:pt x="171" y="55"/>
                  </a:cubicBezTo>
                  <a:cubicBezTo>
                    <a:pt x="171" y="56"/>
                    <a:pt x="171" y="55"/>
                    <a:pt x="171" y="56"/>
                  </a:cubicBezTo>
                  <a:cubicBezTo>
                    <a:pt x="171" y="56"/>
                    <a:pt x="171" y="56"/>
                    <a:pt x="171" y="56"/>
                  </a:cubicBezTo>
                  <a:cubicBezTo>
                    <a:pt x="170" y="56"/>
                    <a:pt x="170" y="56"/>
                    <a:pt x="170" y="56"/>
                  </a:cubicBezTo>
                  <a:cubicBezTo>
                    <a:pt x="170" y="57"/>
                    <a:pt x="170" y="57"/>
                    <a:pt x="170" y="57"/>
                  </a:cubicBezTo>
                  <a:cubicBezTo>
                    <a:pt x="169" y="57"/>
                    <a:pt x="169" y="57"/>
                    <a:pt x="169" y="57"/>
                  </a:cubicBezTo>
                  <a:cubicBezTo>
                    <a:pt x="169" y="57"/>
                    <a:pt x="169" y="57"/>
                    <a:pt x="168" y="57"/>
                  </a:cubicBezTo>
                  <a:cubicBezTo>
                    <a:pt x="168" y="57"/>
                    <a:pt x="168" y="57"/>
                    <a:pt x="168" y="57"/>
                  </a:cubicBezTo>
                  <a:cubicBezTo>
                    <a:pt x="168" y="58"/>
                    <a:pt x="168" y="58"/>
                    <a:pt x="168" y="58"/>
                  </a:cubicBezTo>
                  <a:cubicBezTo>
                    <a:pt x="169" y="58"/>
                    <a:pt x="169" y="58"/>
                    <a:pt x="169" y="58"/>
                  </a:cubicBezTo>
                  <a:cubicBezTo>
                    <a:pt x="169" y="58"/>
                    <a:pt x="169" y="58"/>
                    <a:pt x="169" y="58"/>
                  </a:cubicBezTo>
                  <a:cubicBezTo>
                    <a:pt x="169" y="58"/>
                    <a:pt x="169" y="59"/>
                    <a:pt x="169" y="59"/>
                  </a:cubicBezTo>
                  <a:cubicBezTo>
                    <a:pt x="169" y="59"/>
                    <a:pt x="169" y="59"/>
                    <a:pt x="169" y="59"/>
                  </a:cubicBezTo>
                  <a:cubicBezTo>
                    <a:pt x="169" y="59"/>
                    <a:pt x="169" y="59"/>
                    <a:pt x="169" y="59"/>
                  </a:cubicBezTo>
                  <a:cubicBezTo>
                    <a:pt x="169" y="59"/>
                    <a:pt x="170" y="59"/>
                    <a:pt x="170" y="59"/>
                  </a:cubicBezTo>
                  <a:cubicBezTo>
                    <a:pt x="170" y="59"/>
                    <a:pt x="170" y="59"/>
                    <a:pt x="170" y="59"/>
                  </a:cubicBezTo>
                  <a:cubicBezTo>
                    <a:pt x="170" y="59"/>
                    <a:pt x="170" y="59"/>
                    <a:pt x="170" y="59"/>
                  </a:cubicBezTo>
                  <a:cubicBezTo>
                    <a:pt x="170" y="60"/>
                    <a:pt x="170" y="60"/>
                    <a:pt x="170" y="60"/>
                  </a:cubicBezTo>
                  <a:cubicBezTo>
                    <a:pt x="170" y="60"/>
                    <a:pt x="170" y="60"/>
                    <a:pt x="170" y="61"/>
                  </a:cubicBezTo>
                  <a:cubicBezTo>
                    <a:pt x="170" y="61"/>
                    <a:pt x="170" y="61"/>
                    <a:pt x="170" y="61"/>
                  </a:cubicBezTo>
                  <a:cubicBezTo>
                    <a:pt x="170" y="61"/>
                    <a:pt x="170" y="61"/>
                    <a:pt x="170" y="61"/>
                  </a:cubicBezTo>
                  <a:cubicBezTo>
                    <a:pt x="170" y="61"/>
                    <a:pt x="170" y="61"/>
                    <a:pt x="170" y="61"/>
                  </a:cubicBezTo>
                  <a:cubicBezTo>
                    <a:pt x="170" y="61"/>
                    <a:pt x="170" y="62"/>
                    <a:pt x="170" y="62"/>
                  </a:cubicBezTo>
                  <a:cubicBezTo>
                    <a:pt x="170" y="62"/>
                    <a:pt x="170" y="62"/>
                    <a:pt x="170" y="62"/>
                  </a:cubicBezTo>
                  <a:cubicBezTo>
                    <a:pt x="170" y="62"/>
                    <a:pt x="170" y="62"/>
                    <a:pt x="170" y="62"/>
                  </a:cubicBezTo>
                  <a:cubicBezTo>
                    <a:pt x="170" y="63"/>
                    <a:pt x="170" y="63"/>
                    <a:pt x="170" y="63"/>
                  </a:cubicBezTo>
                  <a:cubicBezTo>
                    <a:pt x="170" y="63"/>
                    <a:pt x="170" y="63"/>
                    <a:pt x="170" y="63"/>
                  </a:cubicBezTo>
                  <a:cubicBezTo>
                    <a:pt x="170" y="63"/>
                    <a:pt x="169" y="63"/>
                    <a:pt x="169" y="63"/>
                  </a:cubicBezTo>
                  <a:cubicBezTo>
                    <a:pt x="169" y="63"/>
                    <a:pt x="169" y="64"/>
                    <a:pt x="169" y="64"/>
                  </a:cubicBezTo>
                  <a:cubicBezTo>
                    <a:pt x="169" y="64"/>
                    <a:pt x="169" y="64"/>
                    <a:pt x="169" y="64"/>
                  </a:cubicBezTo>
                  <a:cubicBezTo>
                    <a:pt x="169" y="64"/>
                    <a:pt x="169" y="64"/>
                    <a:pt x="169" y="64"/>
                  </a:cubicBezTo>
                  <a:cubicBezTo>
                    <a:pt x="169" y="64"/>
                    <a:pt x="169" y="64"/>
                    <a:pt x="169" y="65"/>
                  </a:cubicBezTo>
                  <a:cubicBezTo>
                    <a:pt x="169" y="65"/>
                    <a:pt x="169" y="65"/>
                    <a:pt x="169" y="65"/>
                  </a:cubicBezTo>
                  <a:cubicBezTo>
                    <a:pt x="169" y="65"/>
                    <a:pt x="170" y="65"/>
                    <a:pt x="170" y="65"/>
                  </a:cubicBezTo>
                  <a:cubicBezTo>
                    <a:pt x="170" y="66"/>
                    <a:pt x="170" y="66"/>
                    <a:pt x="170" y="66"/>
                  </a:cubicBezTo>
                  <a:cubicBezTo>
                    <a:pt x="169" y="66"/>
                    <a:pt x="169" y="66"/>
                    <a:pt x="169" y="66"/>
                  </a:cubicBezTo>
                  <a:cubicBezTo>
                    <a:pt x="169" y="66"/>
                    <a:pt x="170" y="66"/>
                    <a:pt x="170" y="66"/>
                  </a:cubicBezTo>
                  <a:cubicBezTo>
                    <a:pt x="170" y="67"/>
                    <a:pt x="169" y="67"/>
                    <a:pt x="169" y="67"/>
                  </a:cubicBezTo>
                  <a:cubicBezTo>
                    <a:pt x="169" y="67"/>
                    <a:pt x="170" y="67"/>
                    <a:pt x="170" y="67"/>
                  </a:cubicBezTo>
                  <a:cubicBezTo>
                    <a:pt x="170" y="67"/>
                    <a:pt x="170" y="67"/>
                    <a:pt x="170" y="68"/>
                  </a:cubicBezTo>
                  <a:cubicBezTo>
                    <a:pt x="170" y="68"/>
                    <a:pt x="170" y="68"/>
                    <a:pt x="170" y="68"/>
                  </a:cubicBezTo>
                  <a:cubicBezTo>
                    <a:pt x="170" y="68"/>
                    <a:pt x="170" y="68"/>
                    <a:pt x="170" y="68"/>
                  </a:cubicBezTo>
                  <a:cubicBezTo>
                    <a:pt x="170" y="68"/>
                    <a:pt x="170" y="68"/>
                    <a:pt x="170" y="68"/>
                  </a:cubicBezTo>
                  <a:cubicBezTo>
                    <a:pt x="170" y="69"/>
                    <a:pt x="170" y="69"/>
                    <a:pt x="170" y="69"/>
                  </a:cubicBezTo>
                  <a:cubicBezTo>
                    <a:pt x="170" y="69"/>
                    <a:pt x="170" y="69"/>
                    <a:pt x="170" y="69"/>
                  </a:cubicBezTo>
                  <a:cubicBezTo>
                    <a:pt x="170" y="69"/>
                    <a:pt x="170" y="69"/>
                    <a:pt x="170" y="69"/>
                  </a:cubicBezTo>
                  <a:cubicBezTo>
                    <a:pt x="170" y="70"/>
                    <a:pt x="170" y="70"/>
                    <a:pt x="170" y="70"/>
                  </a:cubicBezTo>
                  <a:cubicBezTo>
                    <a:pt x="169" y="70"/>
                    <a:pt x="169" y="70"/>
                    <a:pt x="169" y="70"/>
                  </a:cubicBezTo>
                  <a:cubicBezTo>
                    <a:pt x="169" y="70"/>
                    <a:pt x="169" y="70"/>
                    <a:pt x="169" y="70"/>
                  </a:cubicBezTo>
                  <a:cubicBezTo>
                    <a:pt x="169" y="71"/>
                    <a:pt x="169" y="71"/>
                    <a:pt x="169" y="71"/>
                  </a:cubicBezTo>
                  <a:cubicBezTo>
                    <a:pt x="169" y="71"/>
                    <a:pt x="169" y="71"/>
                    <a:pt x="169" y="72"/>
                  </a:cubicBezTo>
                  <a:cubicBezTo>
                    <a:pt x="169" y="72"/>
                    <a:pt x="169" y="72"/>
                    <a:pt x="169" y="72"/>
                  </a:cubicBezTo>
                  <a:cubicBezTo>
                    <a:pt x="169" y="72"/>
                    <a:pt x="169" y="72"/>
                    <a:pt x="169" y="72"/>
                  </a:cubicBezTo>
                  <a:cubicBezTo>
                    <a:pt x="169" y="72"/>
                    <a:pt x="169" y="73"/>
                    <a:pt x="169" y="73"/>
                  </a:cubicBezTo>
                  <a:cubicBezTo>
                    <a:pt x="169" y="73"/>
                    <a:pt x="169" y="73"/>
                    <a:pt x="169" y="73"/>
                  </a:cubicBezTo>
                  <a:cubicBezTo>
                    <a:pt x="169" y="73"/>
                    <a:pt x="169" y="73"/>
                    <a:pt x="169" y="73"/>
                  </a:cubicBezTo>
                  <a:cubicBezTo>
                    <a:pt x="170" y="73"/>
                    <a:pt x="170" y="73"/>
                    <a:pt x="170" y="73"/>
                  </a:cubicBezTo>
                  <a:cubicBezTo>
                    <a:pt x="170" y="73"/>
                    <a:pt x="170" y="74"/>
                    <a:pt x="170" y="74"/>
                  </a:cubicBezTo>
                  <a:cubicBezTo>
                    <a:pt x="170" y="74"/>
                    <a:pt x="170" y="74"/>
                    <a:pt x="170" y="74"/>
                  </a:cubicBezTo>
                  <a:cubicBezTo>
                    <a:pt x="170" y="74"/>
                    <a:pt x="170" y="75"/>
                    <a:pt x="170" y="75"/>
                  </a:cubicBezTo>
                  <a:cubicBezTo>
                    <a:pt x="170" y="75"/>
                    <a:pt x="170" y="75"/>
                    <a:pt x="170" y="74"/>
                  </a:cubicBezTo>
                  <a:cubicBezTo>
                    <a:pt x="169" y="74"/>
                    <a:pt x="169" y="74"/>
                    <a:pt x="169" y="74"/>
                  </a:cubicBezTo>
                  <a:cubicBezTo>
                    <a:pt x="168" y="75"/>
                    <a:pt x="168" y="75"/>
                    <a:pt x="168" y="75"/>
                  </a:cubicBezTo>
                  <a:cubicBezTo>
                    <a:pt x="167" y="75"/>
                    <a:pt x="167" y="75"/>
                    <a:pt x="167" y="75"/>
                  </a:cubicBezTo>
                  <a:cubicBezTo>
                    <a:pt x="167" y="75"/>
                    <a:pt x="167" y="74"/>
                    <a:pt x="167" y="75"/>
                  </a:cubicBezTo>
                  <a:cubicBezTo>
                    <a:pt x="166" y="75"/>
                    <a:pt x="166" y="75"/>
                    <a:pt x="166" y="75"/>
                  </a:cubicBezTo>
                  <a:cubicBezTo>
                    <a:pt x="166" y="75"/>
                    <a:pt x="166" y="75"/>
                    <a:pt x="166" y="75"/>
                  </a:cubicBezTo>
                  <a:cubicBezTo>
                    <a:pt x="166" y="75"/>
                    <a:pt x="166" y="75"/>
                    <a:pt x="166" y="75"/>
                  </a:cubicBezTo>
                  <a:cubicBezTo>
                    <a:pt x="166" y="75"/>
                    <a:pt x="166" y="75"/>
                    <a:pt x="166" y="75"/>
                  </a:cubicBezTo>
                  <a:cubicBezTo>
                    <a:pt x="166" y="75"/>
                    <a:pt x="166" y="75"/>
                    <a:pt x="166" y="75"/>
                  </a:cubicBezTo>
                  <a:cubicBezTo>
                    <a:pt x="166" y="76"/>
                    <a:pt x="165" y="76"/>
                    <a:pt x="165" y="76"/>
                  </a:cubicBezTo>
                  <a:cubicBezTo>
                    <a:pt x="165" y="76"/>
                    <a:pt x="165" y="76"/>
                    <a:pt x="165" y="75"/>
                  </a:cubicBezTo>
                  <a:cubicBezTo>
                    <a:pt x="165" y="75"/>
                    <a:pt x="165" y="75"/>
                    <a:pt x="165" y="75"/>
                  </a:cubicBezTo>
                  <a:cubicBezTo>
                    <a:pt x="164" y="75"/>
                    <a:pt x="164" y="75"/>
                    <a:pt x="164" y="75"/>
                  </a:cubicBezTo>
                  <a:cubicBezTo>
                    <a:pt x="164" y="75"/>
                    <a:pt x="164" y="75"/>
                    <a:pt x="164" y="75"/>
                  </a:cubicBezTo>
                  <a:cubicBezTo>
                    <a:pt x="164" y="75"/>
                    <a:pt x="164" y="75"/>
                    <a:pt x="164" y="75"/>
                  </a:cubicBezTo>
                  <a:cubicBezTo>
                    <a:pt x="164" y="75"/>
                    <a:pt x="164" y="75"/>
                    <a:pt x="164" y="75"/>
                  </a:cubicBezTo>
                  <a:cubicBezTo>
                    <a:pt x="164" y="75"/>
                    <a:pt x="164" y="75"/>
                    <a:pt x="164" y="75"/>
                  </a:cubicBezTo>
                  <a:cubicBezTo>
                    <a:pt x="164" y="75"/>
                    <a:pt x="164" y="75"/>
                    <a:pt x="164" y="75"/>
                  </a:cubicBezTo>
                  <a:cubicBezTo>
                    <a:pt x="163" y="75"/>
                    <a:pt x="163" y="75"/>
                    <a:pt x="163" y="74"/>
                  </a:cubicBezTo>
                  <a:cubicBezTo>
                    <a:pt x="163" y="74"/>
                    <a:pt x="163" y="74"/>
                    <a:pt x="163" y="73"/>
                  </a:cubicBezTo>
                  <a:cubicBezTo>
                    <a:pt x="163" y="73"/>
                    <a:pt x="163" y="73"/>
                    <a:pt x="163" y="73"/>
                  </a:cubicBezTo>
                  <a:cubicBezTo>
                    <a:pt x="163" y="73"/>
                    <a:pt x="163" y="72"/>
                    <a:pt x="163" y="72"/>
                  </a:cubicBezTo>
                  <a:cubicBezTo>
                    <a:pt x="163" y="72"/>
                    <a:pt x="163" y="72"/>
                    <a:pt x="163" y="72"/>
                  </a:cubicBezTo>
                  <a:cubicBezTo>
                    <a:pt x="163" y="72"/>
                    <a:pt x="163" y="72"/>
                    <a:pt x="163" y="72"/>
                  </a:cubicBezTo>
                  <a:cubicBezTo>
                    <a:pt x="164" y="71"/>
                    <a:pt x="164" y="71"/>
                    <a:pt x="164" y="71"/>
                  </a:cubicBezTo>
                  <a:cubicBezTo>
                    <a:pt x="164" y="71"/>
                    <a:pt x="164" y="71"/>
                    <a:pt x="164" y="71"/>
                  </a:cubicBezTo>
                  <a:cubicBezTo>
                    <a:pt x="164" y="71"/>
                    <a:pt x="164" y="71"/>
                    <a:pt x="164" y="71"/>
                  </a:cubicBezTo>
                  <a:cubicBezTo>
                    <a:pt x="164" y="71"/>
                    <a:pt x="164" y="70"/>
                    <a:pt x="164" y="70"/>
                  </a:cubicBezTo>
                  <a:cubicBezTo>
                    <a:pt x="164" y="70"/>
                    <a:pt x="164" y="70"/>
                    <a:pt x="164" y="70"/>
                  </a:cubicBezTo>
                  <a:cubicBezTo>
                    <a:pt x="164" y="70"/>
                    <a:pt x="164" y="70"/>
                    <a:pt x="164" y="70"/>
                  </a:cubicBezTo>
                  <a:cubicBezTo>
                    <a:pt x="164" y="69"/>
                    <a:pt x="164" y="69"/>
                    <a:pt x="164" y="69"/>
                  </a:cubicBezTo>
                  <a:cubicBezTo>
                    <a:pt x="164" y="69"/>
                    <a:pt x="164" y="69"/>
                    <a:pt x="164" y="68"/>
                  </a:cubicBezTo>
                  <a:cubicBezTo>
                    <a:pt x="164" y="68"/>
                    <a:pt x="164" y="68"/>
                    <a:pt x="164" y="67"/>
                  </a:cubicBezTo>
                  <a:cubicBezTo>
                    <a:pt x="164" y="67"/>
                    <a:pt x="164" y="67"/>
                    <a:pt x="165" y="67"/>
                  </a:cubicBezTo>
                  <a:cubicBezTo>
                    <a:pt x="165" y="67"/>
                    <a:pt x="165" y="66"/>
                    <a:pt x="165" y="66"/>
                  </a:cubicBezTo>
                  <a:cubicBezTo>
                    <a:pt x="165" y="66"/>
                    <a:pt x="164" y="66"/>
                    <a:pt x="164" y="66"/>
                  </a:cubicBezTo>
                  <a:cubicBezTo>
                    <a:pt x="164" y="66"/>
                    <a:pt x="165" y="66"/>
                    <a:pt x="165" y="66"/>
                  </a:cubicBezTo>
                  <a:cubicBezTo>
                    <a:pt x="165" y="65"/>
                    <a:pt x="165" y="65"/>
                    <a:pt x="165" y="65"/>
                  </a:cubicBezTo>
                  <a:cubicBezTo>
                    <a:pt x="164" y="65"/>
                    <a:pt x="165" y="65"/>
                    <a:pt x="165" y="64"/>
                  </a:cubicBezTo>
                  <a:cubicBezTo>
                    <a:pt x="165" y="64"/>
                    <a:pt x="165" y="64"/>
                    <a:pt x="164" y="64"/>
                  </a:cubicBezTo>
                  <a:cubicBezTo>
                    <a:pt x="164" y="64"/>
                    <a:pt x="164" y="64"/>
                    <a:pt x="164" y="64"/>
                  </a:cubicBezTo>
                  <a:cubicBezTo>
                    <a:pt x="164" y="64"/>
                    <a:pt x="164" y="64"/>
                    <a:pt x="164" y="63"/>
                  </a:cubicBezTo>
                  <a:cubicBezTo>
                    <a:pt x="164" y="63"/>
                    <a:pt x="164" y="63"/>
                    <a:pt x="164" y="63"/>
                  </a:cubicBezTo>
                  <a:cubicBezTo>
                    <a:pt x="164" y="63"/>
                    <a:pt x="163" y="63"/>
                    <a:pt x="163" y="62"/>
                  </a:cubicBezTo>
                  <a:cubicBezTo>
                    <a:pt x="163" y="62"/>
                    <a:pt x="164" y="62"/>
                    <a:pt x="164" y="62"/>
                  </a:cubicBezTo>
                  <a:cubicBezTo>
                    <a:pt x="164" y="61"/>
                    <a:pt x="164" y="61"/>
                    <a:pt x="163" y="61"/>
                  </a:cubicBezTo>
                  <a:cubicBezTo>
                    <a:pt x="163" y="61"/>
                    <a:pt x="163" y="61"/>
                    <a:pt x="163" y="61"/>
                  </a:cubicBezTo>
                  <a:cubicBezTo>
                    <a:pt x="163" y="61"/>
                    <a:pt x="163" y="60"/>
                    <a:pt x="162" y="60"/>
                  </a:cubicBezTo>
                  <a:cubicBezTo>
                    <a:pt x="162" y="60"/>
                    <a:pt x="162" y="61"/>
                    <a:pt x="162" y="61"/>
                  </a:cubicBezTo>
                  <a:cubicBezTo>
                    <a:pt x="162" y="61"/>
                    <a:pt x="162" y="61"/>
                    <a:pt x="161" y="61"/>
                  </a:cubicBezTo>
                  <a:cubicBezTo>
                    <a:pt x="161" y="61"/>
                    <a:pt x="161" y="61"/>
                    <a:pt x="161" y="61"/>
                  </a:cubicBezTo>
                  <a:cubicBezTo>
                    <a:pt x="161" y="61"/>
                    <a:pt x="161" y="61"/>
                    <a:pt x="161" y="61"/>
                  </a:cubicBezTo>
                  <a:cubicBezTo>
                    <a:pt x="161" y="61"/>
                    <a:pt x="160" y="61"/>
                    <a:pt x="160" y="61"/>
                  </a:cubicBezTo>
                  <a:cubicBezTo>
                    <a:pt x="160" y="61"/>
                    <a:pt x="160" y="61"/>
                    <a:pt x="160" y="61"/>
                  </a:cubicBezTo>
                  <a:cubicBezTo>
                    <a:pt x="160" y="60"/>
                    <a:pt x="159" y="60"/>
                    <a:pt x="159" y="60"/>
                  </a:cubicBezTo>
                  <a:cubicBezTo>
                    <a:pt x="159" y="59"/>
                    <a:pt x="159" y="59"/>
                    <a:pt x="159" y="59"/>
                  </a:cubicBezTo>
                  <a:cubicBezTo>
                    <a:pt x="159" y="58"/>
                    <a:pt x="159" y="58"/>
                    <a:pt x="159" y="58"/>
                  </a:cubicBezTo>
                  <a:cubicBezTo>
                    <a:pt x="159" y="58"/>
                    <a:pt x="159" y="58"/>
                    <a:pt x="159" y="58"/>
                  </a:cubicBezTo>
                  <a:cubicBezTo>
                    <a:pt x="159" y="58"/>
                    <a:pt x="159" y="57"/>
                    <a:pt x="159" y="57"/>
                  </a:cubicBezTo>
                  <a:cubicBezTo>
                    <a:pt x="159" y="57"/>
                    <a:pt x="159" y="57"/>
                    <a:pt x="159" y="57"/>
                  </a:cubicBezTo>
                  <a:cubicBezTo>
                    <a:pt x="159" y="56"/>
                    <a:pt x="159" y="57"/>
                    <a:pt x="159" y="56"/>
                  </a:cubicBezTo>
                  <a:cubicBezTo>
                    <a:pt x="159" y="56"/>
                    <a:pt x="159" y="56"/>
                    <a:pt x="159" y="56"/>
                  </a:cubicBezTo>
                  <a:cubicBezTo>
                    <a:pt x="159" y="56"/>
                    <a:pt x="159" y="55"/>
                    <a:pt x="159" y="55"/>
                  </a:cubicBezTo>
                  <a:cubicBezTo>
                    <a:pt x="159" y="55"/>
                    <a:pt x="159" y="55"/>
                    <a:pt x="159" y="55"/>
                  </a:cubicBezTo>
                  <a:cubicBezTo>
                    <a:pt x="160" y="55"/>
                    <a:pt x="160" y="55"/>
                    <a:pt x="160" y="55"/>
                  </a:cubicBezTo>
                  <a:cubicBezTo>
                    <a:pt x="160" y="55"/>
                    <a:pt x="160" y="55"/>
                    <a:pt x="161" y="55"/>
                  </a:cubicBezTo>
                  <a:cubicBezTo>
                    <a:pt x="161" y="54"/>
                    <a:pt x="161" y="54"/>
                    <a:pt x="161" y="54"/>
                  </a:cubicBezTo>
                  <a:cubicBezTo>
                    <a:pt x="161" y="54"/>
                    <a:pt x="161" y="54"/>
                    <a:pt x="161" y="53"/>
                  </a:cubicBezTo>
                  <a:cubicBezTo>
                    <a:pt x="161" y="53"/>
                    <a:pt x="161" y="53"/>
                    <a:pt x="161" y="53"/>
                  </a:cubicBezTo>
                  <a:cubicBezTo>
                    <a:pt x="161" y="53"/>
                    <a:pt x="161" y="53"/>
                    <a:pt x="161" y="53"/>
                  </a:cubicBezTo>
                  <a:cubicBezTo>
                    <a:pt x="161" y="52"/>
                    <a:pt x="161" y="52"/>
                    <a:pt x="161" y="52"/>
                  </a:cubicBezTo>
                  <a:cubicBezTo>
                    <a:pt x="162" y="52"/>
                    <a:pt x="162" y="52"/>
                    <a:pt x="162" y="51"/>
                  </a:cubicBezTo>
                  <a:cubicBezTo>
                    <a:pt x="162" y="51"/>
                    <a:pt x="162" y="51"/>
                    <a:pt x="163" y="51"/>
                  </a:cubicBezTo>
                  <a:cubicBezTo>
                    <a:pt x="163" y="51"/>
                    <a:pt x="163" y="50"/>
                    <a:pt x="163" y="50"/>
                  </a:cubicBezTo>
                  <a:cubicBezTo>
                    <a:pt x="162" y="50"/>
                    <a:pt x="162" y="49"/>
                    <a:pt x="162" y="49"/>
                  </a:cubicBezTo>
                  <a:cubicBezTo>
                    <a:pt x="162" y="49"/>
                    <a:pt x="162" y="49"/>
                    <a:pt x="162" y="48"/>
                  </a:cubicBezTo>
                  <a:cubicBezTo>
                    <a:pt x="162" y="48"/>
                    <a:pt x="162" y="48"/>
                    <a:pt x="162" y="47"/>
                  </a:cubicBezTo>
                  <a:cubicBezTo>
                    <a:pt x="162" y="47"/>
                    <a:pt x="162" y="47"/>
                    <a:pt x="162" y="47"/>
                  </a:cubicBezTo>
                  <a:cubicBezTo>
                    <a:pt x="162" y="47"/>
                    <a:pt x="162" y="47"/>
                    <a:pt x="162" y="47"/>
                  </a:cubicBezTo>
                  <a:cubicBezTo>
                    <a:pt x="163" y="47"/>
                    <a:pt x="163" y="47"/>
                    <a:pt x="163" y="47"/>
                  </a:cubicBezTo>
                  <a:cubicBezTo>
                    <a:pt x="163" y="46"/>
                    <a:pt x="162" y="46"/>
                    <a:pt x="163" y="46"/>
                  </a:cubicBezTo>
                  <a:cubicBezTo>
                    <a:pt x="163" y="46"/>
                    <a:pt x="163" y="45"/>
                    <a:pt x="163" y="45"/>
                  </a:cubicBezTo>
                  <a:cubicBezTo>
                    <a:pt x="163" y="45"/>
                    <a:pt x="163" y="45"/>
                    <a:pt x="163" y="45"/>
                  </a:cubicBezTo>
                  <a:cubicBezTo>
                    <a:pt x="163" y="45"/>
                    <a:pt x="163" y="45"/>
                    <a:pt x="163" y="45"/>
                  </a:cubicBezTo>
                  <a:cubicBezTo>
                    <a:pt x="163" y="45"/>
                    <a:pt x="163" y="45"/>
                    <a:pt x="164" y="44"/>
                  </a:cubicBezTo>
                  <a:cubicBezTo>
                    <a:pt x="164" y="44"/>
                    <a:pt x="164" y="44"/>
                    <a:pt x="164" y="44"/>
                  </a:cubicBezTo>
                  <a:cubicBezTo>
                    <a:pt x="164" y="44"/>
                    <a:pt x="164" y="43"/>
                    <a:pt x="164" y="43"/>
                  </a:cubicBezTo>
                  <a:cubicBezTo>
                    <a:pt x="164" y="43"/>
                    <a:pt x="164" y="43"/>
                    <a:pt x="164" y="43"/>
                  </a:cubicBezTo>
                  <a:cubicBezTo>
                    <a:pt x="164" y="44"/>
                    <a:pt x="164" y="44"/>
                    <a:pt x="164" y="44"/>
                  </a:cubicBezTo>
                  <a:cubicBezTo>
                    <a:pt x="164" y="43"/>
                    <a:pt x="164" y="43"/>
                    <a:pt x="164" y="43"/>
                  </a:cubicBezTo>
                  <a:cubicBezTo>
                    <a:pt x="164" y="43"/>
                    <a:pt x="164" y="43"/>
                    <a:pt x="164" y="43"/>
                  </a:cubicBezTo>
                  <a:cubicBezTo>
                    <a:pt x="164" y="43"/>
                    <a:pt x="164" y="43"/>
                    <a:pt x="165" y="43"/>
                  </a:cubicBezTo>
                  <a:cubicBezTo>
                    <a:pt x="165" y="43"/>
                    <a:pt x="165" y="43"/>
                    <a:pt x="165" y="42"/>
                  </a:cubicBezTo>
                  <a:cubicBezTo>
                    <a:pt x="165" y="42"/>
                    <a:pt x="165" y="42"/>
                    <a:pt x="165" y="42"/>
                  </a:cubicBezTo>
                  <a:cubicBezTo>
                    <a:pt x="165" y="42"/>
                    <a:pt x="165" y="42"/>
                    <a:pt x="165" y="42"/>
                  </a:cubicBezTo>
                  <a:cubicBezTo>
                    <a:pt x="165" y="42"/>
                    <a:pt x="166" y="43"/>
                    <a:pt x="166" y="43"/>
                  </a:cubicBezTo>
                  <a:cubicBezTo>
                    <a:pt x="166" y="43"/>
                    <a:pt x="166" y="43"/>
                    <a:pt x="166" y="43"/>
                  </a:cubicBezTo>
                  <a:cubicBezTo>
                    <a:pt x="166" y="44"/>
                    <a:pt x="166" y="43"/>
                    <a:pt x="166" y="43"/>
                  </a:cubicBezTo>
                  <a:cubicBezTo>
                    <a:pt x="166" y="43"/>
                    <a:pt x="166" y="43"/>
                    <a:pt x="166" y="42"/>
                  </a:cubicBezTo>
                  <a:cubicBezTo>
                    <a:pt x="166" y="42"/>
                    <a:pt x="166" y="42"/>
                    <a:pt x="166" y="42"/>
                  </a:cubicBezTo>
                  <a:cubicBezTo>
                    <a:pt x="165" y="41"/>
                    <a:pt x="165" y="41"/>
                    <a:pt x="165" y="40"/>
                  </a:cubicBezTo>
                  <a:cubicBezTo>
                    <a:pt x="166" y="40"/>
                    <a:pt x="166" y="40"/>
                    <a:pt x="166" y="39"/>
                  </a:cubicBezTo>
                  <a:cubicBezTo>
                    <a:pt x="166" y="39"/>
                    <a:pt x="166" y="39"/>
                    <a:pt x="166" y="39"/>
                  </a:cubicBezTo>
                  <a:cubicBezTo>
                    <a:pt x="166" y="38"/>
                    <a:pt x="165" y="39"/>
                    <a:pt x="165" y="39"/>
                  </a:cubicBezTo>
                  <a:cubicBezTo>
                    <a:pt x="165" y="39"/>
                    <a:pt x="165" y="38"/>
                    <a:pt x="165" y="38"/>
                  </a:cubicBezTo>
                  <a:cubicBezTo>
                    <a:pt x="165" y="38"/>
                    <a:pt x="164" y="38"/>
                    <a:pt x="164" y="38"/>
                  </a:cubicBezTo>
                  <a:cubicBezTo>
                    <a:pt x="165" y="38"/>
                    <a:pt x="165" y="38"/>
                    <a:pt x="165" y="38"/>
                  </a:cubicBezTo>
                  <a:cubicBezTo>
                    <a:pt x="165" y="38"/>
                    <a:pt x="165" y="38"/>
                    <a:pt x="165" y="38"/>
                  </a:cubicBezTo>
                  <a:cubicBezTo>
                    <a:pt x="165" y="37"/>
                    <a:pt x="165" y="38"/>
                    <a:pt x="165" y="38"/>
                  </a:cubicBezTo>
                  <a:cubicBezTo>
                    <a:pt x="165" y="38"/>
                    <a:pt x="166" y="39"/>
                    <a:pt x="166" y="38"/>
                  </a:cubicBezTo>
                  <a:cubicBezTo>
                    <a:pt x="166" y="38"/>
                    <a:pt x="166" y="38"/>
                    <a:pt x="166" y="38"/>
                  </a:cubicBezTo>
                  <a:cubicBezTo>
                    <a:pt x="166" y="38"/>
                    <a:pt x="166" y="38"/>
                    <a:pt x="166" y="38"/>
                  </a:cubicBezTo>
                  <a:cubicBezTo>
                    <a:pt x="166" y="37"/>
                    <a:pt x="166" y="37"/>
                    <a:pt x="166" y="37"/>
                  </a:cubicBezTo>
                  <a:cubicBezTo>
                    <a:pt x="166" y="37"/>
                    <a:pt x="166" y="37"/>
                    <a:pt x="166" y="36"/>
                  </a:cubicBezTo>
                  <a:cubicBezTo>
                    <a:pt x="166" y="36"/>
                    <a:pt x="166" y="36"/>
                    <a:pt x="166" y="36"/>
                  </a:cubicBezTo>
                  <a:cubicBezTo>
                    <a:pt x="166" y="36"/>
                    <a:pt x="166" y="36"/>
                    <a:pt x="166" y="36"/>
                  </a:cubicBezTo>
                  <a:cubicBezTo>
                    <a:pt x="166" y="36"/>
                    <a:pt x="166" y="36"/>
                    <a:pt x="166" y="36"/>
                  </a:cubicBezTo>
                  <a:cubicBezTo>
                    <a:pt x="167" y="36"/>
                    <a:pt x="166" y="36"/>
                    <a:pt x="166" y="35"/>
                  </a:cubicBezTo>
                  <a:cubicBezTo>
                    <a:pt x="166" y="35"/>
                    <a:pt x="166" y="35"/>
                    <a:pt x="166" y="35"/>
                  </a:cubicBezTo>
                  <a:cubicBezTo>
                    <a:pt x="166" y="35"/>
                    <a:pt x="166" y="35"/>
                    <a:pt x="166" y="35"/>
                  </a:cubicBezTo>
                  <a:cubicBezTo>
                    <a:pt x="166" y="34"/>
                    <a:pt x="167" y="35"/>
                    <a:pt x="167" y="34"/>
                  </a:cubicBezTo>
                  <a:cubicBezTo>
                    <a:pt x="168" y="34"/>
                    <a:pt x="167" y="34"/>
                    <a:pt x="167" y="33"/>
                  </a:cubicBezTo>
                  <a:cubicBezTo>
                    <a:pt x="167" y="33"/>
                    <a:pt x="168" y="33"/>
                    <a:pt x="168" y="33"/>
                  </a:cubicBezTo>
                  <a:cubicBezTo>
                    <a:pt x="168" y="33"/>
                    <a:pt x="169" y="33"/>
                    <a:pt x="169" y="32"/>
                  </a:cubicBezTo>
                  <a:cubicBezTo>
                    <a:pt x="169" y="32"/>
                    <a:pt x="169" y="32"/>
                    <a:pt x="169" y="32"/>
                  </a:cubicBezTo>
                  <a:cubicBezTo>
                    <a:pt x="169" y="32"/>
                    <a:pt x="169" y="32"/>
                    <a:pt x="169" y="32"/>
                  </a:cubicBezTo>
                  <a:cubicBezTo>
                    <a:pt x="169" y="32"/>
                    <a:pt x="169" y="32"/>
                    <a:pt x="169" y="31"/>
                  </a:cubicBezTo>
                  <a:cubicBezTo>
                    <a:pt x="169" y="31"/>
                    <a:pt x="169" y="31"/>
                    <a:pt x="169" y="31"/>
                  </a:cubicBezTo>
                  <a:cubicBezTo>
                    <a:pt x="169" y="31"/>
                    <a:pt x="169" y="31"/>
                    <a:pt x="169" y="31"/>
                  </a:cubicBezTo>
                  <a:cubicBezTo>
                    <a:pt x="169" y="31"/>
                    <a:pt x="169" y="31"/>
                    <a:pt x="169" y="31"/>
                  </a:cubicBezTo>
                  <a:cubicBezTo>
                    <a:pt x="169" y="31"/>
                    <a:pt x="169" y="32"/>
                    <a:pt x="169" y="32"/>
                  </a:cubicBezTo>
                  <a:cubicBezTo>
                    <a:pt x="169" y="32"/>
                    <a:pt x="169" y="32"/>
                    <a:pt x="169" y="32"/>
                  </a:cubicBezTo>
                  <a:cubicBezTo>
                    <a:pt x="169" y="32"/>
                    <a:pt x="169" y="32"/>
                    <a:pt x="169" y="32"/>
                  </a:cubicBezTo>
                  <a:cubicBezTo>
                    <a:pt x="169" y="32"/>
                    <a:pt x="170" y="32"/>
                    <a:pt x="170" y="32"/>
                  </a:cubicBezTo>
                  <a:cubicBezTo>
                    <a:pt x="170" y="32"/>
                    <a:pt x="170" y="32"/>
                    <a:pt x="170" y="32"/>
                  </a:cubicBezTo>
                  <a:cubicBezTo>
                    <a:pt x="170" y="32"/>
                    <a:pt x="170" y="32"/>
                    <a:pt x="170" y="32"/>
                  </a:cubicBezTo>
                  <a:cubicBezTo>
                    <a:pt x="170" y="32"/>
                    <a:pt x="170" y="32"/>
                    <a:pt x="171" y="32"/>
                  </a:cubicBezTo>
                  <a:cubicBezTo>
                    <a:pt x="171" y="32"/>
                    <a:pt x="171" y="33"/>
                    <a:pt x="171" y="33"/>
                  </a:cubicBezTo>
                  <a:cubicBezTo>
                    <a:pt x="171" y="33"/>
                    <a:pt x="171" y="33"/>
                    <a:pt x="171" y="32"/>
                  </a:cubicBezTo>
                  <a:cubicBezTo>
                    <a:pt x="171" y="32"/>
                    <a:pt x="171" y="32"/>
                    <a:pt x="171" y="32"/>
                  </a:cubicBezTo>
                  <a:cubicBezTo>
                    <a:pt x="171" y="32"/>
                    <a:pt x="171" y="32"/>
                    <a:pt x="171" y="32"/>
                  </a:cubicBezTo>
                  <a:cubicBezTo>
                    <a:pt x="171" y="32"/>
                    <a:pt x="171" y="31"/>
                    <a:pt x="171" y="31"/>
                  </a:cubicBezTo>
                  <a:cubicBezTo>
                    <a:pt x="172" y="31"/>
                    <a:pt x="172" y="31"/>
                    <a:pt x="172" y="31"/>
                  </a:cubicBezTo>
                  <a:cubicBezTo>
                    <a:pt x="172" y="31"/>
                    <a:pt x="172" y="31"/>
                    <a:pt x="172" y="31"/>
                  </a:cubicBezTo>
                  <a:cubicBezTo>
                    <a:pt x="172" y="31"/>
                    <a:pt x="172" y="31"/>
                    <a:pt x="172" y="31"/>
                  </a:cubicBezTo>
                  <a:cubicBezTo>
                    <a:pt x="172" y="31"/>
                    <a:pt x="172" y="30"/>
                    <a:pt x="172" y="30"/>
                  </a:cubicBezTo>
                  <a:cubicBezTo>
                    <a:pt x="172" y="30"/>
                    <a:pt x="172" y="30"/>
                    <a:pt x="172" y="30"/>
                  </a:cubicBezTo>
                  <a:cubicBezTo>
                    <a:pt x="172" y="30"/>
                    <a:pt x="172" y="30"/>
                    <a:pt x="173" y="30"/>
                  </a:cubicBezTo>
                  <a:cubicBezTo>
                    <a:pt x="173" y="30"/>
                    <a:pt x="172" y="30"/>
                    <a:pt x="172" y="29"/>
                  </a:cubicBezTo>
                  <a:cubicBezTo>
                    <a:pt x="172" y="29"/>
                    <a:pt x="172" y="29"/>
                    <a:pt x="172" y="29"/>
                  </a:cubicBezTo>
                  <a:cubicBezTo>
                    <a:pt x="172" y="29"/>
                    <a:pt x="172" y="29"/>
                    <a:pt x="173" y="29"/>
                  </a:cubicBezTo>
                  <a:cubicBezTo>
                    <a:pt x="173" y="29"/>
                    <a:pt x="173" y="29"/>
                    <a:pt x="173" y="29"/>
                  </a:cubicBezTo>
                  <a:cubicBezTo>
                    <a:pt x="173" y="29"/>
                    <a:pt x="173" y="29"/>
                    <a:pt x="173" y="29"/>
                  </a:cubicBezTo>
                  <a:cubicBezTo>
                    <a:pt x="173" y="29"/>
                    <a:pt x="173" y="29"/>
                    <a:pt x="173" y="29"/>
                  </a:cubicBezTo>
                  <a:cubicBezTo>
                    <a:pt x="174" y="29"/>
                    <a:pt x="174" y="29"/>
                    <a:pt x="174" y="29"/>
                  </a:cubicBezTo>
                  <a:cubicBezTo>
                    <a:pt x="174" y="29"/>
                    <a:pt x="174" y="29"/>
                    <a:pt x="174" y="29"/>
                  </a:cubicBezTo>
                  <a:cubicBezTo>
                    <a:pt x="174" y="29"/>
                    <a:pt x="174" y="29"/>
                    <a:pt x="175" y="29"/>
                  </a:cubicBezTo>
                  <a:cubicBezTo>
                    <a:pt x="175" y="29"/>
                    <a:pt x="175" y="29"/>
                    <a:pt x="175" y="29"/>
                  </a:cubicBezTo>
                  <a:cubicBezTo>
                    <a:pt x="175" y="29"/>
                    <a:pt x="175" y="29"/>
                    <a:pt x="175" y="29"/>
                  </a:cubicBezTo>
                  <a:cubicBezTo>
                    <a:pt x="176" y="29"/>
                    <a:pt x="176" y="29"/>
                    <a:pt x="176" y="29"/>
                  </a:cubicBezTo>
                  <a:cubicBezTo>
                    <a:pt x="176" y="29"/>
                    <a:pt x="176" y="29"/>
                    <a:pt x="176" y="29"/>
                  </a:cubicBezTo>
                  <a:cubicBezTo>
                    <a:pt x="176" y="29"/>
                    <a:pt x="177" y="29"/>
                    <a:pt x="177" y="29"/>
                  </a:cubicBezTo>
                  <a:cubicBezTo>
                    <a:pt x="177" y="29"/>
                    <a:pt x="177" y="29"/>
                    <a:pt x="177" y="29"/>
                  </a:cubicBezTo>
                  <a:cubicBezTo>
                    <a:pt x="177" y="29"/>
                    <a:pt x="177" y="29"/>
                    <a:pt x="177" y="29"/>
                  </a:cubicBezTo>
                  <a:cubicBezTo>
                    <a:pt x="177" y="29"/>
                    <a:pt x="177" y="29"/>
                    <a:pt x="177" y="29"/>
                  </a:cubicBezTo>
                  <a:cubicBezTo>
                    <a:pt x="176" y="30"/>
                    <a:pt x="177" y="30"/>
                    <a:pt x="177" y="30"/>
                  </a:cubicBezTo>
                  <a:cubicBezTo>
                    <a:pt x="177" y="31"/>
                    <a:pt x="178" y="31"/>
                    <a:pt x="178" y="31"/>
                  </a:cubicBezTo>
                  <a:cubicBezTo>
                    <a:pt x="179" y="31"/>
                    <a:pt x="179" y="30"/>
                    <a:pt x="179" y="30"/>
                  </a:cubicBezTo>
                  <a:cubicBezTo>
                    <a:pt x="179" y="30"/>
                    <a:pt x="179" y="30"/>
                    <a:pt x="180" y="30"/>
                  </a:cubicBezTo>
                  <a:cubicBezTo>
                    <a:pt x="180" y="30"/>
                    <a:pt x="180" y="30"/>
                    <a:pt x="180" y="30"/>
                  </a:cubicBezTo>
                  <a:cubicBezTo>
                    <a:pt x="180" y="31"/>
                    <a:pt x="180" y="31"/>
                    <a:pt x="180" y="31"/>
                  </a:cubicBezTo>
                  <a:cubicBezTo>
                    <a:pt x="180" y="31"/>
                    <a:pt x="181" y="31"/>
                    <a:pt x="181" y="31"/>
                  </a:cubicBezTo>
                  <a:cubicBezTo>
                    <a:pt x="181" y="31"/>
                    <a:pt x="181" y="31"/>
                    <a:pt x="181" y="31"/>
                  </a:cubicBezTo>
                  <a:cubicBezTo>
                    <a:pt x="181" y="31"/>
                    <a:pt x="181" y="31"/>
                    <a:pt x="181" y="31"/>
                  </a:cubicBezTo>
                  <a:cubicBezTo>
                    <a:pt x="181" y="31"/>
                    <a:pt x="181" y="31"/>
                    <a:pt x="182" y="31"/>
                  </a:cubicBezTo>
                  <a:cubicBezTo>
                    <a:pt x="182" y="31"/>
                    <a:pt x="182" y="31"/>
                    <a:pt x="182" y="31"/>
                  </a:cubicBezTo>
                  <a:cubicBezTo>
                    <a:pt x="182" y="31"/>
                    <a:pt x="182" y="31"/>
                    <a:pt x="182" y="31"/>
                  </a:cubicBezTo>
                  <a:cubicBezTo>
                    <a:pt x="182" y="31"/>
                    <a:pt x="182" y="31"/>
                    <a:pt x="182" y="31"/>
                  </a:cubicBezTo>
                  <a:cubicBezTo>
                    <a:pt x="182" y="31"/>
                    <a:pt x="182" y="31"/>
                    <a:pt x="182" y="31"/>
                  </a:cubicBezTo>
                  <a:cubicBezTo>
                    <a:pt x="182" y="31"/>
                    <a:pt x="182" y="31"/>
                    <a:pt x="182" y="31"/>
                  </a:cubicBezTo>
                  <a:cubicBezTo>
                    <a:pt x="182" y="31"/>
                    <a:pt x="183" y="31"/>
                    <a:pt x="183" y="31"/>
                  </a:cubicBezTo>
                  <a:cubicBezTo>
                    <a:pt x="183" y="31"/>
                    <a:pt x="183" y="31"/>
                    <a:pt x="183" y="31"/>
                  </a:cubicBezTo>
                  <a:cubicBezTo>
                    <a:pt x="183" y="31"/>
                    <a:pt x="183" y="31"/>
                    <a:pt x="183" y="31"/>
                  </a:cubicBezTo>
                  <a:cubicBezTo>
                    <a:pt x="183" y="31"/>
                    <a:pt x="183" y="31"/>
                    <a:pt x="183" y="31"/>
                  </a:cubicBezTo>
                  <a:cubicBezTo>
                    <a:pt x="183" y="31"/>
                    <a:pt x="183" y="31"/>
                    <a:pt x="183" y="31"/>
                  </a:cubicBezTo>
                  <a:cubicBezTo>
                    <a:pt x="183" y="31"/>
                    <a:pt x="183" y="31"/>
                    <a:pt x="183" y="31"/>
                  </a:cubicBezTo>
                  <a:cubicBezTo>
                    <a:pt x="183" y="31"/>
                    <a:pt x="184" y="31"/>
                    <a:pt x="184" y="31"/>
                  </a:cubicBezTo>
                  <a:cubicBezTo>
                    <a:pt x="184" y="31"/>
                    <a:pt x="184" y="31"/>
                    <a:pt x="185" y="31"/>
                  </a:cubicBezTo>
                  <a:cubicBezTo>
                    <a:pt x="185" y="32"/>
                    <a:pt x="185" y="32"/>
                    <a:pt x="185" y="32"/>
                  </a:cubicBezTo>
                  <a:cubicBezTo>
                    <a:pt x="185" y="32"/>
                    <a:pt x="185" y="32"/>
                    <a:pt x="186" y="32"/>
                  </a:cubicBezTo>
                  <a:cubicBezTo>
                    <a:pt x="186" y="32"/>
                    <a:pt x="186" y="32"/>
                    <a:pt x="186" y="32"/>
                  </a:cubicBezTo>
                  <a:cubicBezTo>
                    <a:pt x="186" y="32"/>
                    <a:pt x="186" y="32"/>
                    <a:pt x="186" y="32"/>
                  </a:cubicBezTo>
                  <a:cubicBezTo>
                    <a:pt x="186" y="32"/>
                    <a:pt x="186" y="32"/>
                    <a:pt x="186" y="32"/>
                  </a:cubicBezTo>
                  <a:cubicBezTo>
                    <a:pt x="186" y="32"/>
                    <a:pt x="186" y="32"/>
                    <a:pt x="186" y="32"/>
                  </a:cubicBezTo>
                  <a:cubicBezTo>
                    <a:pt x="186" y="32"/>
                    <a:pt x="186" y="32"/>
                    <a:pt x="186" y="32"/>
                  </a:cubicBezTo>
                  <a:cubicBezTo>
                    <a:pt x="187" y="32"/>
                    <a:pt x="186" y="32"/>
                    <a:pt x="187" y="32"/>
                  </a:cubicBezTo>
                  <a:cubicBezTo>
                    <a:pt x="187" y="32"/>
                    <a:pt x="187" y="32"/>
                    <a:pt x="187" y="31"/>
                  </a:cubicBezTo>
                  <a:cubicBezTo>
                    <a:pt x="187" y="31"/>
                    <a:pt x="187" y="31"/>
                    <a:pt x="187" y="31"/>
                  </a:cubicBezTo>
                  <a:cubicBezTo>
                    <a:pt x="187" y="31"/>
                    <a:pt x="187" y="31"/>
                    <a:pt x="187" y="31"/>
                  </a:cubicBezTo>
                  <a:cubicBezTo>
                    <a:pt x="187" y="31"/>
                    <a:pt x="187" y="31"/>
                    <a:pt x="187" y="31"/>
                  </a:cubicBezTo>
                  <a:cubicBezTo>
                    <a:pt x="187" y="31"/>
                    <a:pt x="187" y="31"/>
                    <a:pt x="188" y="31"/>
                  </a:cubicBezTo>
                  <a:cubicBezTo>
                    <a:pt x="188" y="31"/>
                    <a:pt x="188" y="31"/>
                    <a:pt x="188" y="31"/>
                  </a:cubicBezTo>
                  <a:cubicBezTo>
                    <a:pt x="188" y="31"/>
                    <a:pt x="188" y="32"/>
                    <a:pt x="188" y="32"/>
                  </a:cubicBezTo>
                  <a:cubicBezTo>
                    <a:pt x="188" y="32"/>
                    <a:pt x="188" y="31"/>
                    <a:pt x="188" y="31"/>
                  </a:cubicBezTo>
                  <a:cubicBezTo>
                    <a:pt x="188" y="31"/>
                    <a:pt x="189" y="31"/>
                    <a:pt x="189" y="31"/>
                  </a:cubicBezTo>
                  <a:cubicBezTo>
                    <a:pt x="189" y="32"/>
                    <a:pt x="189" y="32"/>
                    <a:pt x="189" y="32"/>
                  </a:cubicBezTo>
                  <a:cubicBezTo>
                    <a:pt x="189" y="32"/>
                    <a:pt x="189" y="32"/>
                    <a:pt x="189" y="32"/>
                  </a:cubicBezTo>
                  <a:cubicBezTo>
                    <a:pt x="190" y="32"/>
                    <a:pt x="190" y="32"/>
                    <a:pt x="190" y="32"/>
                  </a:cubicBezTo>
                  <a:cubicBezTo>
                    <a:pt x="190" y="32"/>
                    <a:pt x="190" y="32"/>
                    <a:pt x="190" y="32"/>
                  </a:cubicBezTo>
                  <a:cubicBezTo>
                    <a:pt x="190" y="32"/>
                    <a:pt x="190" y="32"/>
                    <a:pt x="191" y="32"/>
                  </a:cubicBezTo>
                  <a:cubicBezTo>
                    <a:pt x="191" y="32"/>
                    <a:pt x="191" y="32"/>
                    <a:pt x="191" y="32"/>
                  </a:cubicBezTo>
                  <a:cubicBezTo>
                    <a:pt x="191" y="32"/>
                    <a:pt x="192" y="32"/>
                    <a:pt x="192" y="32"/>
                  </a:cubicBezTo>
                  <a:cubicBezTo>
                    <a:pt x="192" y="32"/>
                    <a:pt x="192" y="32"/>
                    <a:pt x="192" y="32"/>
                  </a:cubicBezTo>
                  <a:cubicBezTo>
                    <a:pt x="192" y="32"/>
                    <a:pt x="192" y="32"/>
                    <a:pt x="192" y="32"/>
                  </a:cubicBezTo>
                  <a:cubicBezTo>
                    <a:pt x="192" y="32"/>
                    <a:pt x="193" y="32"/>
                    <a:pt x="193" y="32"/>
                  </a:cubicBezTo>
                  <a:cubicBezTo>
                    <a:pt x="193" y="32"/>
                    <a:pt x="193" y="32"/>
                    <a:pt x="193" y="32"/>
                  </a:cubicBezTo>
                  <a:cubicBezTo>
                    <a:pt x="193" y="32"/>
                    <a:pt x="193" y="32"/>
                    <a:pt x="193" y="32"/>
                  </a:cubicBezTo>
                  <a:cubicBezTo>
                    <a:pt x="193" y="32"/>
                    <a:pt x="193" y="32"/>
                    <a:pt x="194" y="32"/>
                  </a:cubicBezTo>
                  <a:cubicBezTo>
                    <a:pt x="194" y="32"/>
                    <a:pt x="194" y="32"/>
                    <a:pt x="194" y="32"/>
                  </a:cubicBezTo>
                  <a:cubicBezTo>
                    <a:pt x="194" y="32"/>
                    <a:pt x="194" y="32"/>
                    <a:pt x="195" y="31"/>
                  </a:cubicBezTo>
                  <a:cubicBezTo>
                    <a:pt x="195" y="31"/>
                    <a:pt x="195" y="31"/>
                    <a:pt x="195" y="31"/>
                  </a:cubicBezTo>
                  <a:cubicBezTo>
                    <a:pt x="195" y="31"/>
                    <a:pt x="195" y="31"/>
                    <a:pt x="196" y="31"/>
                  </a:cubicBezTo>
                  <a:cubicBezTo>
                    <a:pt x="196" y="31"/>
                    <a:pt x="196" y="30"/>
                    <a:pt x="196" y="30"/>
                  </a:cubicBezTo>
                  <a:cubicBezTo>
                    <a:pt x="196" y="30"/>
                    <a:pt x="196" y="30"/>
                    <a:pt x="196" y="30"/>
                  </a:cubicBezTo>
                  <a:cubicBezTo>
                    <a:pt x="196" y="30"/>
                    <a:pt x="196" y="30"/>
                    <a:pt x="196" y="30"/>
                  </a:cubicBezTo>
                  <a:cubicBezTo>
                    <a:pt x="196" y="30"/>
                    <a:pt x="197" y="30"/>
                    <a:pt x="197" y="30"/>
                  </a:cubicBezTo>
                  <a:cubicBezTo>
                    <a:pt x="197" y="30"/>
                    <a:pt x="197" y="30"/>
                    <a:pt x="197" y="30"/>
                  </a:cubicBezTo>
                  <a:cubicBezTo>
                    <a:pt x="197" y="30"/>
                    <a:pt x="197" y="30"/>
                    <a:pt x="197" y="30"/>
                  </a:cubicBezTo>
                  <a:cubicBezTo>
                    <a:pt x="197" y="30"/>
                    <a:pt x="197" y="30"/>
                    <a:pt x="197" y="30"/>
                  </a:cubicBezTo>
                  <a:cubicBezTo>
                    <a:pt x="197" y="30"/>
                    <a:pt x="198" y="30"/>
                    <a:pt x="198" y="30"/>
                  </a:cubicBezTo>
                  <a:cubicBezTo>
                    <a:pt x="198" y="29"/>
                    <a:pt x="198" y="29"/>
                    <a:pt x="198" y="29"/>
                  </a:cubicBezTo>
                  <a:cubicBezTo>
                    <a:pt x="198" y="29"/>
                    <a:pt x="198" y="29"/>
                    <a:pt x="197" y="29"/>
                  </a:cubicBezTo>
                  <a:cubicBezTo>
                    <a:pt x="197" y="29"/>
                    <a:pt x="197" y="29"/>
                    <a:pt x="197" y="29"/>
                  </a:cubicBezTo>
                  <a:cubicBezTo>
                    <a:pt x="197" y="29"/>
                    <a:pt x="197" y="29"/>
                    <a:pt x="197" y="29"/>
                  </a:cubicBezTo>
                  <a:cubicBezTo>
                    <a:pt x="197" y="29"/>
                    <a:pt x="197" y="29"/>
                    <a:pt x="197" y="29"/>
                  </a:cubicBezTo>
                  <a:cubicBezTo>
                    <a:pt x="197" y="29"/>
                    <a:pt x="197" y="29"/>
                    <a:pt x="197" y="28"/>
                  </a:cubicBezTo>
                  <a:cubicBezTo>
                    <a:pt x="197" y="28"/>
                    <a:pt x="197" y="28"/>
                    <a:pt x="197" y="28"/>
                  </a:cubicBezTo>
                  <a:cubicBezTo>
                    <a:pt x="198" y="28"/>
                    <a:pt x="198" y="28"/>
                    <a:pt x="198" y="28"/>
                  </a:cubicBezTo>
                  <a:cubicBezTo>
                    <a:pt x="198" y="28"/>
                    <a:pt x="198" y="28"/>
                    <a:pt x="198" y="28"/>
                  </a:cubicBezTo>
                  <a:cubicBezTo>
                    <a:pt x="198" y="28"/>
                    <a:pt x="198" y="28"/>
                    <a:pt x="199" y="28"/>
                  </a:cubicBezTo>
                  <a:cubicBezTo>
                    <a:pt x="199" y="28"/>
                    <a:pt x="199" y="28"/>
                    <a:pt x="199" y="28"/>
                  </a:cubicBezTo>
                  <a:cubicBezTo>
                    <a:pt x="199" y="28"/>
                    <a:pt x="199" y="28"/>
                    <a:pt x="199" y="28"/>
                  </a:cubicBezTo>
                  <a:cubicBezTo>
                    <a:pt x="199" y="28"/>
                    <a:pt x="199" y="28"/>
                    <a:pt x="199" y="28"/>
                  </a:cubicBezTo>
                  <a:cubicBezTo>
                    <a:pt x="199" y="28"/>
                    <a:pt x="199" y="28"/>
                    <a:pt x="199" y="28"/>
                  </a:cubicBezTo>
                  <a:cubicBezTo>
                    <a:pt x="199" y="27"/>
                    <a:pt x="199" y="27"/>
                    <a:pt x="199" y="27"/>
                  </a:cubicBezTo>
                  <a:cubicBezTo>
                    <a:pt x="199" y="27"/>
                    <a:pt x="199" y="27"/>
                    <a:pt x="199" y="27"/>
                  </a:cubicBezTo>
                  <a:cubicBezTo>
                    <a:pt x="199" y="27"/>
                    <a:pt x="199" y="27"/>
                    <a:pt x="199" y="27"/>
                  </a:cubicBezTo>
                  <a:cubicBezTo>
                    <a:pt x="199" y="27"/>
                    <a:pt x="199" y="27"/>
                    <a:pt x="199" y="27"/>
                  </a:cubicBezTo>
                  <a:cubicBezTo>
                    <a:pt x="200" y="27"/>
                    <a:pt x="200" y="27"/>
                    <a:pt x="200" y="27"/>
                  </a:cubicBezTo>
                  <a:cubicBezTo>
                    <a:pt x="200" y="26"/>
                    <a:pt x="200" y="26"/>
                    <a:pt x="200" y="26"/>
                  </a:cubicBezTo>
                  <a:cubicBezTo>
                    <a:pt x="200" y="26"/>
                    <a:pt x="200" y="26"/>
                    <a:pt x="200" y="26"/>
                  </a:cubicBezTo>
                  <a:cubicBezTo>
                    <a:pt x="200" y="26"/>
                    <a:pt x="200" y="26"/>
                    <a:pt x="200" y="26"/>
                  </a:cubicBezTo>
                  <a:cubicBezTo>
                    <a:pt x="200" y="26"/>
                    <a:pt x="200" y="26"/>
                    <a:pt x="200" y="26"/>
                  </a:cubicBezTo>
                  <a:cubicBezTo>
                    <a:pt x="201" y="26"/>
                    <a:pt x="201" y="26"/>
                    <a:pt x="201" y="26"/>
                  </a:cubicBezTo>
                  <a:cubicBezTo>
                    <a:pt x="201" y="26"/>
                    <a:pt x="201" y="27"/>
                    <a:pt x="201" y="27"/>
                  </a:cubicBezTo>
                  <a:cubicBezTo>
                    <a:pt x="201" y="27"/>
                    <a:pt x="201" y="26"/>
                    <a:pt x="201" y="26"/>
                  </a:cubicBezTo>
                  <a:cubicBezTo>
                    <a:pt x="201" y="27"/>
                    <a:pt x="201" y="27"/>
                    <a:pt x="201" y="27"/>
                  </a:cubicBezTo>
                  <a:cubicBezTo>
                    <a:pt x="201" y="27"/>
                    <a:pt x="201" y="27"/>
                    <a:pt x="201" y="27"/>
                  </a:cubicBezTo>
                  <a:cubicBezTo>
                    <a:pt x="202" y="27"/>
                    <a:pt x="202" y="27"/>
                    <a:pt x="202" y="27"/>
                  </a:cubicBezTo>
                  <a:cubicBezTo>
                    <a:pt x="202" y="28"/>
                    <a:pt x="202" y="28"/>
                    <a:pt x="202" y="28"/>
                  </a:cubicBezTo>
                  <a:close/>
                  <a:moveTo>
                    <a:pt x="27" y="49"/>
                  </a:move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6" y="48"/>
                    <a:pt x="26" y="47"/>
                    <a:pt x="26" y="47"/>
                  </a:cubicBezTo>
                  <a:cubicBezTo>
                    <a:pt x="26" y="47"/>
                    <a:pt x="26" y="47"/>
                    <a:pt x="27" y="47"/>
                  </a:cubicBezTo>
                  <a:cubicBezTo>
                    <a:pt x="27" y="47"/>
                    <a:pt x="26" y="47"/>
                    <a:pt x="26" y="47"/>
                  </a:cubicBezTo>
                  <a:cubicBezTo>
                    <a:pt x="26" y="47"/>
                    <a:pt x="26" y="47"/>
                    <a:pt x="26" y="47"/>
                  </a:cubicBezTo>
                  <a:cubicBezTo>
                    <a:pt x="26" y="47"/>
                    <a:pt x="26" y="47"/>
                    <a:pt x="26" y="47"/>
                  </a:cubicBezTo>
                  <a:cubicBezTo>
                    <a:pt x="26" y="47"/>
                    <a:pt x="26" y="47"/>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5"/>
                    <a:pt x="25" y="45"/>
                    <a:pt x="25" y="45"/>
                  </a:cubicBezTo>
                  <a:cubicBezTo>
                    <a:pt x="25" y="45"/>
                    <a:pt x="25" y="45"/>
                    <a:pt x="25" y="45"/>
                  </a:cubicBezTo>
                  <a:cubicBezTo>
                    <a:pt x="25" y="45"/>
                    <a:pt x="25" y="45"/>
                    <a:pt x="25" y="45"/>
                  </a:cubicBezTo>
                  <a:cubicBezTo>
                    <a:pt x="25" y="45"/>
                    <a:pt x="25" y="45"/>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4" y="44"/>
                  </a:cubicBezTo>
                  <a:cubicBezTo>
                    <a:pt x="24" y="44"/>
                    <a:pt x="24" y="44"/>
                    <a:pt x="24" y="44"/>
                  </a:cubicBezTo>
                  <a:cubicBezTo>
                    <a:pt x="24" y="44"/>
                    <a:pt x="24" y="44"/>
                    <a:pt x="23" y="44"/>
                  </a:cubicBezTo>
                  <a:cubicBezTo>
                    <a:pt x="23" y="44"/>
                    <a:pt x="23" y="44"/>
                    <a:pt x="23" y="44"/>
                  </a:cubicBezTo>
                  <a:cubicBezTo>
                    <a:pt x="23" y="44"/>
                    <a:pt x="23" y="44"/>
                    <a:pt x="23" y="44"/>
                  </a:cubicBezTo>
                  <a:cubicBezTo>
                    <a:pt x="23" y="45"/>
                    <a:pt x="23" y="45"/>
                    <a:pt x="23" y="45"/>
                  </a:cubicBezTo>
                  <a:cubicBezTo>
                    <a:pt x="23" y="45"/>
                    <a:pt x="23" y="45"/>
                    <a:pt x="23" y="45"/>
                  </a:cubicBezTo>
                  <a:cubicBezTo>
                    <a:pt x="23" y="45"/>
                    <a:pt x="23" y="46"/>
                    <a:pt x="23" y="46"/>
                  </a:cubicBezTo>
                  <a:cubicBezTo>
                    <a:pt x="23" y="46"/>
                    <a:pt x="23" y="46"/>
                    <a:pt x="23" y="46"/>
                  </a:cubicBezTo>
                  <a:cubicBezTo>
                    <a:pt x="23" y="46"/>
                    <a:pt x="23" y="46"/>
                    <a:pt x="23" y="46"/>
                  </a:cubicBezTo>
                  <a:cubicBezTo>
                    <a:pt x="23" y="47"/>
                    <a:pt x="23" y="47"/>
                    <a:pt x="24" y="47"/>
                  </a:cubicBezTo>
                  <a:cubicBezTo>
                    <a:pt x="24" y="47"/>
                    <a:pt x="24" y="47"/>
                    <a:pt x="24" y="48"/>
                  </a:cubicBezTo>
                  <a:cubicBezTo>
                    <a:pt x="24" y="48"/>
                    <a:pt x="24" y="48"/>
                    <a:pt x="24" y="48"/>
                  </a:cubicBezTo>
                  <a:cubicBezTo>
                    <a:pt x="24" y="48"/>
                    <a:pt x="24" y="48"/>
                    <a:pt x="24" y="48"/>
                  </a:cubicBezTo>
                  <a:cubicBezTo>
                    <a:pt x="24" y="48"/>
                    <a:pt x="24" y="48"/>
                    <a:pt x="24" y="48"/>
                  </a:cubicBezTo>
                  <a:cubicBezTo>
                    <a:pt x="24" y="49"/>
                    <a:pt x="24" y="49"/>
                    <a:pt x="25" y="49"/>
                  </a:cubicBezTo>
                  <a:cubicBezTo>
                    <a:pt x="25" y="49"/>
                    <a:pt x="25" y="49"/>
                    <a:pt x="26" y="50"/>
                  </a:cubicBezTo>
                  <a:cubicBezTo>
                    <a:pt x="26" y="50"/>
                    <a:pt x="26" y="50"/>
                    <a:pt x="26" y="50"/>
                  </a:cubicBezTo>
                  <a:cubicBezTo>
                    <a:pt x="26" y="50"/>
                    <a:pt x="26" y="50"/>
                    <a:pt x="26" y="50"/>
                  </a:cubicBezTo>
                  <a:cubicBezTo>
                    <a:pt x="27" y="50"/>
                    <a:pt x="27" y="49"/>
                    <a:pt x="27" y="50"/>
                  </a:cubicBezTo>
                  <a:cubicBezTo>
                    <a:pt x="27" y="50"/>
                    <a:pt x="27" y="50"/>
                    <a:pt x="27" y="50"/>
                  </a:cubicBezTo>
                  <a:cubicBezTo>
                    <a:pt x="27" y="50"/>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lose/>
                  <a:moveTo>
                    <a:pt x="35" y="59"/>
                  </a:moveTo>
                  <a:cubicBezTo>
                    <a:pt x="35" y="59"/>
                    <a:pt x="35" y="59"/>
                    <a:pt x="35" y="58"/>
                  </a:cubicBezTo>
                  <a:cubicBezTo>
                    <a:pt x="35" y="58"/>
                    <a:pt x="35" y="58"/>
                    <a:pt x="35" y="58"/>
                  </a:cubicBezTo>
                  <a:cubicBezTo>
                    <a:pt x="35" y="58"/>
                    <a:pt x="35" y="58"/>
                    <a:pt x="35" y="58"/>
                  </a:cubicBezTo>
                  <a:cubicBezTo>
                    <a:pt x="35" y="58"/>
                    <a:pt x="35" y="58"/>
                    <a:pt x="35" y="58"/>
                  </a:cubicBezTo>
                  <a:cubicBezTo>
                    <a:pt x="35" y="58"/>
                    <a:pt x="35" y="58"/>
                    <a:pt x="35" y="57"/>
                  </a:cubicBezTo>
                  <a:cubicBezTo>
                    <a:pt x="35" y="57"/>
                    <a:pt x="34" y="57"/>
                    <a:pt x="34" y="57"/>
                  </a:cubicBezTo>
                  <a:cubicBezTo>
                    <a:pt x="34" y="57"/>
                    <a:pt x="34" y="57"/>
                    <a:pt x="34" y="57"/>
                  </a:cubicBezTo>
                  <a:cubicBezTo>
                    <a:pt x="34" y="57"/>
                    <a:pt x="34" y="57"/>
                    <a:pt x="34" y="57"/>
                  </a:cubicBezTo>
                  <a:cubicBezTo>
                    <a:pt x="34" y="57"/>
                    <a:pt x="34" y="56"/>
                    <a:pt x="34" y="56"/>
                  </a:cubicBezTo>
                  <a:cubicBezTo>
                    <a:pt x="34" y="56"/>
                    <a:pt x="33" y="56"/>
                    <a:pt x="33" y="56"/>
                  </a:cubicBezTo>
                  <a:cubicBezTo>
                    <a:pt x="33" y="56"/>
                    <a:pt x="33" y="57"/>
                    <a:pt x="33" y="57"/>
                  </a:cubicBezTo>
                  <a:cubicBezTo>
                    <a:pt x="33" y="57"/>
                    <a:pt x="33" y="57"/>
                    <a:pt x="33" y="57"/>
                  </a:cubicBezTo>
                  <a:cubicBezTo>
                    <a:pt x="33" y="57"/>
                    <a:pt x="33" y="57"/>
                    <a:pt x="33" y="57"/>
                  </a:cubicBezTo>
                  <a:cubicBezTo>
                    <a:pt x="33" y="58"/>
                    <a:pt x="33" y="58"/>
                    <a:pt x="33" y="58"/>
                  </a:cubicBezTo>
                  <a:cubicBezTo>
                    <a:pt x="33" y="58"/>
                    <a:pt x="33" y="58"/>
                    <a:pt x="33" y="58"/>
                  </a:cubicBezTo>
                  <a:cubicBezTo>
                    <a:pt x="33" y="58"/>
                    <a:pt x="34" y="58"/>
                    <a:pt x="34" y="58"/>
                  </a:cubicBezTo>
                  <a:cubicBezTo>
                    <a:pt x="34" y="58"/>
                    <a:pt x="34" y="58"/>
                    <a:pt x="34" y="58"/>
                  </a:cubicBezTo>
                  <a:cubicBezTo>
                    <a:pt x="34" y="58"/>
                    <a:pt x="34" y="58"/>
                    <a:pt x="34" y="58"/>
                  </a:cubicBezTo>
                  <a:cubicBezTo>
                    <a:pt x="34" y="58"/>
                    <a:pt x="34" y="58"/>
                    <a:pt x="34" y="58"/>
                  </a:cubicBezTo>
                  <a:cubicBezTo>
                    <a:pt x="34" y="58"/>
                    <a:pt x="34" y="59"/>
                    <a:pt x="34" y="59"/>
                  </a:cubicBezTo>
                  <a:cubicBezTo>
                    <a:pt x="34" y="59"/>
                    <a:pt x="34" y="59"/>
                    <a:pt x="34" y="59"/>
                  </a:cubicBezTo>
                  <a:cubicBezTo>
                    <a:pt x="34" y="59"/>
                    <a:pt x="34" y="59"/>
                    <a:pt x="34" y="59"/>
                  </a:cubicBezTo>
                  <a:cubicBezTo>
                    <a:pt x="34" y="59"/>
                    <a:pt x="34" y="59"/>
                    <a:pt x="34" y="59"/>
                  </a:cubicBezTo>
                  <a:cubicBezTo>
                    <a:pt x="35" y="59"/>
                    <a:pt x="35" y="60"/>
                    <a:pt x="35" y="60"/>
                  </a:cubicBezTo>
                  <a:cubicBezTo>
                    <a:pt x="35" y="60"/>
                    <a:pt x="35" y="60"/>
                    <a:pt x="35" y="60"/>
                  </a:cubicBezTo>
                  <a:cubicBezTo>
                    <a:pt x="35" y="60"/>
                    <a:pt x="35" y="59"/>
                    <a:pt x="35" y="59"/>
                  </a:cubicBezTo>
                  <a:cubicBezTo>
                    <a:pt x="35" y="59"/>
                    <a:pt x="35" y="59"/>
                    <a:pt x="35" y="59"/>
                  </a:cubicBezTo>
                  <a:cubicBezTo>
                    <a:pt x="35" y="59"/>
                    <a:pt x="35" y="59"/>
                    <a:pt x="35" y="59"/>
                  </a:cubicBezTo>
                  <a:cubicBezTo>
                    <a:pt x="35" y="59"/>
                    <a:pt x="35" y="59"/>
                    <a:pt x="35" y="59"/>
                  </a:cubicBezTo>
                  <a:cubicBezTo>
                    <a:pt x="35" y="59"/>
                    <a:pt x="35" y="59"/>
                    <a:pt x="35" y="59"/>
                  </a:cubicBezTo>
                  <a:close/>
                  <a:moveTo>
                    <a:pt x="31" y="53"/>
                  </a:moveTo>
                  <a:cubicBezTo>
                    <a:pt x="31" y="53"/>
                    <a:pt x="31" y="53"/>
                    <a:pt x="31" y="53"/>
                  </a:cubicBezTo>
                  <a:cubicBezTo>
                    <a:pt x="31" y="53"/>
                    <a:pt x="31" y="53"/>
                    <a:pt x="30" y="53"/>
                  </a:cubicBezTo>
                  <a:cubicBezTo>
                    <a:pt x="30" y="53"/>
                    <a:pt x="30" y="52"/>
                    <a:pt x="30" y="52"/>
                  </a:cubicBezTo>
                  <a:cubicBezTo>
                    <a:pt x="30" y="52"/>
                    <a:pt x="30" y="52"/>
                    <a:pt x="30" y="52"/>
                  </a:cubicBezTo>
                  <a:cubicBezTo>
                    <a:pt x="30" y="52"/>
                    <a:pt x="30" y="51"/>
                    <a:pt x="30" y="51"/>
                  </a:cubicBezTo>
                  <a:cubicBezTo>
                    <a:pt x="30" y="51"/>
                    <a:pt x="29" y="51"/>
                    <a:pt x="29" y="51"/>
                  </a:cubicBezTo>
                  <a:cubicBezTo>
                    <a:pt x="29" y="51"/>
                    <a:pt x="29" y="52"/>
                    <a:pt x="29" y="52"/>
                  </a:cubicBezTo>
                  <a:cubicBezTo>
                    <a:pt x="29" y="52"/>
                    <a:pt x="29" y="52"/>
                    <a:pt x="29" y="52"/>
                  </a:cubicBezTo>
                  <a:cubicBezTo>
                    <a:pt x="29" y="52"/>
                    <a:pt x="29" y="52"/>
                    <a:pt x="29" y="52"/>
                  </a:cubicBezTo>
                  <a:cubicBezTo>
                    <a:pt x="29" y="52"/>
                    <a:pt x="29" y="52"/>
                    <a:pt x="29" y="52"/>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1" y="53"/>
                  </a:cubicBezTo>
                  <a:cubicBezTo>
                    <a:pt x="31" y="53"/>
                    <a:pt x="31" y="53"/>
                    <a:pt x="31" y="53"/>
                  </a:cubicBezTo>
                  <a:cubicBezTo>
                    <a:pt x="31" y="53"/>
                    <a:pt x="31" y="54"/>
                    <a:pt x="31" y="54"/>
                  </a:cubicBezTo>
                  <a:cubicBezTo>
                    <a:pt x="31" y="54"/>
                    <a:pt x="31" y="54"/>
                    <a:pt x="31" y="53"/>
                  </a:cubicBezTo>
                  <a:cubicBezTo>
                    <a:pt x="31" y="53"/>
                    <a:pt x="31" y="53"/>
                    <a:pt x="31" y="53"/>
                  </a:cubicBezTo>
                  <a:close/>
                  <a:moveTo>
                    <a:pt x="33" y="56"/>
                  </a:moveTo>
                  <a:cubicBezTo>
                    <a:pt x="33" y="56"/>
                    <a:pt x="33" y="56"/>
                    <a:pt x="33" y="56"/>
                  </a:cubicBezTo>
                  <a:cubicBezTo>
                    <a:pt x="33" y="55"/>
                    <a:pt x="33" y="55"/>
                    <a:pt x="33" y="55"/>
                  </a:cubicBezTo>
                  <a:cubicBezTo>
                    <a:pt x="33" y="55"/>
                    <a:pt x="33" y="55"/>
                    <a:pt x="33" y="55"/>
                  </a:cubicBezTo>
                  <a:cubicBezTo>
                    <a:pt x="33" y="55"/>
                    <a:pt x="32" y="55"/>
                    <a:pt x="32" y="55"/>
                  </a:cubicBezTo>
                  <a:cubicBezTo>
                    <a:pt x="32" y="55"/>
                    <a:pt x="32" y="54"/>
                    <a:pt x="32" y="54"/>
                  </a:cubicBezTo>
                  <a:cubicBezTo>
                    <a:pt x="32" y="54"/>
                    <a:pt x="32" y="54"/>
                    <a:pt x="32" y="54"/>
                  </a:cubicBezTo>
                  <a:cubicBezTo>
                    <a:pt x="32" y="54"/>
                    <a:pt x="32" y="54"/>
                    <a:pt x="32" y="54"/>
                  </a:cubicBezTo>
                  <a:cubicBezTo>
                    <a:pt x="32" y="54"/>
                    <a:pt x="32" y="54"/>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6"/>
                    <a:pt x="32" y="56"/>
                    <a:pt x="32" y="56"/>
                  </a:cubicBezTo>
                  <a:cubicBezTo>
                    <a:pt x="32" y="56"/>
                    <a:pt x="32" y="56"/>
                    <a:pt x="32" y="56"/>
                  </a:cubicBezTo>
                  <a:cubicBezTo>
                    <a:pt x="32" y="56"/>
                    <a:pt x="32" y="56"/>
                    <a:pt x="32" y="56"/>
                  </a:cubicBezTo>
                  <a:cubicBezTo>
                    <a:pt x="32" y="56"/>
                    <a:pt x="32" y="57"/>
                    <a:pt x="32" y="57"/>
                  </a:cubicBezTo>
                  <a:cubicBezTo>
                    <a:pt x="32" y="57"/>
                    <a:pt x="32" y="56"/>
                    <a:pt x="32" y="56"/>
                  </a:cubicBezTo>
                  <a:cubicBezTo>
                    <a:pt x="33" y="56"/>
                    <a:pt x="33" y="56"/>
                    <a:pt x="33" y="56"/>
                  </a:cubicBezTo>
                  <a:cubicBezTo>
                    <a:pt x="33" y="56"/>
                    <a:pt x="33" y="56"/>
                    <a:pt x="33" y="56"/>
                  </a:cubicBezTo>
                  <a:cubicBezTo>
                    <a:pt x="33" y="56"/>
                    <a:pt x="33" y="56"/>
                    <a:pt x="33" y="56"/>
                  </a:cubicBezTo>
                  <a:cubicBezTo>
                    <a:pt x="33" y="56"/>
                    <a:pt x="33" y="56"/>
                    <a:pt x="33" y="56"/>
                  </a:cubicBezTo>
                  <a:close/>
                  <a:moveTo>
                    <a:pt x="184" y="74"/>
                  </a:moveTo>
                  <a:cubicBezTo>
                    <a:pt x="184" y="74"/>
                    <a:pt x="184" y="74"/>
                    <a:pt x="184" y="74"/>
                  </a:cubicBezTo>
                  <a:cubicBezTo>
                    <a:pt x="184" y="74"/>
                    <a:pt x="184" y="74"/>
                    <a:pt x="184" y="74"/>
                  </a:cubicBezTo>
                  <a:cubicBezTo>
                    <a:pt x="184" y="74"/>
                    <a:pt x="184" y="73"/>
                    <a:pt x="184" y="73"/>
                  </a:cubicBezTo>
                  <a:cubicBezTo>
                    <a:pt x="184" y="73"/>
                    <a:pt x="185" y="73"/>
                    <a:pt x="185" y="73"/>
                  </a:cubicBezTo>
                  <a:cubicBezTo>
                    <a:pt x="185" y="73"/>
                    <a:pt x="185" y="73"/>
                    <a:pt x="185" y="73"/>
                  </a:cubicBezTo>
                  <a:cubicBezTo>
                    <a:pt x="185" y="73"/>
                    <a:pt x="184" y="73"/>
                    <a:pt x="184" y="73"/>
                  </a:cubicBezTo>
                  <a:cubicBezTo>
                    <a:pt x="184" y="72"/>
                    <a:pt x="185" y="72"/>
                    <a:pt x="184" y="72"/>
                  </a:cubicBezTo>
                  <a:cubicBezTo>
                    <a:pt x="184" y="72"/>
                    <a:pt x="184" y="72"/>
                    <a:pt x="184" y="72"/>
                  </a:cubicBezTo>
                  <a:cubicBezTo>
                    <a:pt x="184" y="72"/>
                    <a:pt x="184" y="72"/>
                    <a:pt x="184" y="72"/>
                  </a:cubicBezTo>
                  <a:cubicBezTo>
                    <a:pt x="185" y="71"/>
                    <a:pt x="185" y="71"/>
                    <a:pt x="185" y="71"/>
                  </a:cubicBezTo>
                  <a:cubicBezTo>
                    <a:pt x="185" y="71"/>
                    <a:pt x="185" y="71"/>
                    <a:pt x="185" y="71"/>
                  </a:cubicBezTo>
                  <a:cubicBezTo>
                    <a:pt x="185" y="71"/>
                    <a:pt x="185" y="70"/>
                    <a:pt x="185" y="70"/>
                  </a:cubicBezTo>
                  <a:cubicBezTo>
                    <a:pt x="185" y="70"/>
                    <a:pt x="185" y="70"/>
                    <a:pt x="185" y="70"/>
                  </a:cubicBezTo>
                  <a:cubicBezTo>
                    <a:pt x="185" y="70"/>
                    <a:pt x="185" y="70"/>
                    <a:pt x="185" y="70"/>
                  </a:cubicBezTo>
                  <a:cubicBezTo>
                    <a:pt x="185" y="70"/>
                    <a:pt x="185" y="69"/>
                    <a:pt x="185" y="69"/>
                  </a:cubicBezTo>
                  <a:cubicBezTo>
                    <a:pt x="185" y="69"/>
                    <a:pt x="185" y="69"/>
                    <a:pt x="185" y="69"/>
                  </a:cubicBezTo>
                  <a:cubicBezTo>
                    <a:pt x="185" y="68"/>
                    <a:pt x="185" y="68"/>
                    <a:pt x="185" y="68"/>
                  </a:cubicBezTo>
                  <a:cubicBezTo>
                    <a:pt x="185" y="68"/>
                    <a:pt x="185" y="68"/>
                    <a:pt x="184" y="68"/>
                  </a:cubicBezTo>
                  <a:cubicBezTo>
                    <a:pt x="184" y="69"/>
                    <a:pt x="184" y="69"/>
                    <a:pt x="184" y="69"/>
                  </a:cubicBezTo>
                  <a:cubicBezTo>
                    <a:pt x="184" y="69"/>
                    <a:pt x="184" y="69"/>
                    <a:pt x="184" y="69"/>
                  </a:cubicBezTo>
                  <a:cubicBezTo>
                    <a:pt x="183" y="69"/>
                    <a:pt x="183" y="69"/>
                    <a:pt x="183" y="69"/>
                  </a:cubicBezTo>
                  <a:cubicBezTo>
                    <a:pt x="183" y="69"/>
                    <a:pt x="183" y="69"/>
                    <a:pt x="183" y="69"/>
                  </a:cubicBezTo>
                  <a:cubicBezTo>
                    <a:pt x="183" y="69"/>
                    <a:pt x="183" y="69"/>
                    <a:pt x="183" y="70"/>
                  </a:cubicBezTo>
                  <a:cubicBezTo>
                    <a:pt x="182" y="70"/>
                    <a:pt x="182" y="70"/>
                    <a:pt x="183" y="70"/>
                  </a:cubicBezTo>
                  <a:cubicBezTo>
                    <a:pt x="183" y="70"/>
                    <a:pt x="183" y="71"/>
                    <a:pt x="183" y="71"/>
                  </a:cubicBezTo>
                  <a:cubicBezTo>
                    <a:pt x="183" y="71"/>
                    <a:pt x="183" y="71"/>
                    <a:pt x="183" y="71"/>
                  </a:cubicBezTo>
                  <a:cubicBezTo>
                    <a:pt x="183" y="71"/>
                    <a:pt x="183" y="71"/>
                    <a:pt x="183" y="71"/>
                  </a:cubicBezTo>
                  <a:cubicBezTo>
                    <a:pt x="183" y="71"/>
                    <a:pt x="183" y="71"/>
                    <a:pt x="182" y="72"/>
                  </a:cubicBezTo>
                  <a:cubicBezTo>
                    <a:pt x="182" y="72"/>
                    <a:pt x="182" y="72"/>
                    <a:pt x="182" y="72"/>
                  </a:cubicBezTo>
                  <a:cubicBezTo>
                    <a:pt x="182" y="72"/>
                    <a:pt x="182" y="72"/>
                    <a:pt x="182" y="72"/>
                  </a:cubicBezTo>
                  <a:cubicBezTo>
                    <a:pt x="182" y="72"/>
                    <a:pt x="182" y="73"/>
                    <a:pt x="182" y="73"/>
                  </a:cubicBezTo>
                  <a:cubicBezTo>
                    <a:pt x="182" y="73"/>
                    <a:pt x="182" y="73"/>
                    <a:pt x="182" y="73"/>
                  </a:cubicBezTo>
                  <a:cubicBezTo>
                    <a:pt x="182" y="73"/>
                    <a:pt x="182" y="73"/>
                    <a:pt x="182" y="73"/>
                  </a:cubicBezTo>
                  <a:cubicBezTo>
                    <a:pt x="182" y="74"/>
                    <a:pt x="183" y="73"/>
                    <a:pt x="183" y="73"/>
                  </a:cubicBezTo>
                  <a:cubicBezTo>
                    <a:pt x="183" y="73"/>
                    <a:pt x="183" y="73"/>
                    <a:pt x="183" y="73"/>
                  </a:cubicBezTo>
                  <a:cubicBezTo>
                    <a:pt x="183" y="73"/>
                    <a:pt x="183" y="73"/>
                    <a:pt x="183" y="73"/>
                  </a:cubicBezTo>
                  <a:cubicBezTo>
                    <a:pt x="183" y="74"/>
                    <a:pt x="183" y="74"/>
                    <a:pt x="183" y="73"/>
                  </a:cubicBezTo>
                  <a:cubicBezTo>
                    <a:pt x="184" y="73"/>
                    <a:pt x="184" y="73"/>
                    <a:pt x="184" y="73"/>
                  </a:cubicBezTo>
                  <a:cubicBezTo>
                    <a:pt x="184" y="73"/>
                    <a:pt x="183" y="73"/>
                    <a:pt x="183" y="73"/>
                  </a:cubicBezTo>
                  <a:cubicBezTo>
                    <a:pt x="184" y="73"/>
                    <a:pt x="184" y="73"/>
                    <a:pt x="184" y="73"/>
                  </a:cubicBezTo>
                  <a:cubicBezTo>
                    <a:pt x="184" y="73"/>
                    <a:pt x="184" y="73"/>
                    <a:pt x="184" y="73"/>
                  </a:cubicBezTo>
                  <a:cubicBezTo>
                    <a:pt x="184" y="73"/>
                    <a:pt x="184" y="73"/>
                    <a:pt x="184" y="74"/>
                  </a:cubicBezTo>
                  <a:cubicBezTo>
                    <a:pt x="184" y="74"/>
                    <a:pt x="184" y="74"/>
                    <a:pt x="184" y="74"/>
                  </a:cubicBezTo>
                  <a:close/>
                  <a:moveTo>
                    <a:pt x="181" y="72"/>
                  </a:moveTo>
                  <a:cubicBezTo>
                    <a:pt x="181" y="72"/>
                    <a:pt x="181" y="72"/>
                    <a:pt x="181" y="72"/>
                  </a:cubicBezTo>
                  <a:cubicBezTo>
                    <a:pt x="181" y="72"/>
                    <a:pt x="180" y="72"/>
                    <a:pt x="180" y="72"/>
                  </a:cubicBezTo>
                  <a:cubicBezTo>
                    <a:pt x="180" y="72"/>
                    <a:pt x="180" y="72"/>
                    <a:pt x="180" y="71"/>
                  </a:cubicBezTo>
                  <a:cubicBezTo>
                    <a:pt x="180" y="71"/>
                    <a:pt x="180" y="72"/>
                    <a:pt x="180" y="72"/>
                  </a:cubicBezTo>
                  <a:cubicBezTo>
                    <a:pt x="180" y="71"/>
                    <a:pt x="180" y="71"/>
                    <a:pt x="179" y="71"/>
                  </a:cubicBezTo>
                  <a:cubicBezTo>
                    <a:pt x="179" y="71"/>
                    <a:pt x="179" y="71"/>
                    <a:pt x="179" y="72"/>
                  </a:cubicBezTo>
                  <a:cubicBezTo>
                    <a:pt x="179" y="72"/>
                    <a:pt x="179" y="72"/>
                    <a:pt x="179" y="72"/>
                  </a:cubicBezTo>
                  <a:cubicBezTo>
                    <a:pt x="180" y="72"/>
                    <a:pt x="179" y="72"/>
                    <a:pt x="179" y="72"/>
                  </a:cubicBezTo>
                  <a:cubicBezTo>
                    <a:pt x="179" y="72"/>
                    <a:pt x="179" y="72"/>
                    <a:pt x="179" y="72"/>
                  </a:cubicBezTo>
                  <a:cubicBezTo>
                    <a:pt x="179" y="72"/>
                    <a:pt x="179" y="72"/>
                    <a:pt x="179" y="72"/>
                  </a:cubicBezTo>
                  <a:cubicBezTo>
                    <a:pt x="179" y="73"/>
                    <a:pt x="179" y="73"/>
                    <a:pt x="179" y="73"/>
                  </a:cubicBezTo>
                  <a:cubicBezTo>
                    <a:pt x="179" y="73"/>
                    <a:pt x="179" y="73"/>
                    <a:pt x="180" y="73"/>
                  </a:cubicBezTo>
                  <a:cubicBezTo>
                    <a:pt x="180" y="74"/>
                    <a:pt x="180" y="74"/>
                    <a:pt x="180" y="74"/>
                  </a:cubicBezTo>
                  <a:cubicBezTo>
                    <a:pt x="180" y="74"/>
                    <a:pt x="180" y="74"/>
                    <a:pt x="180" y="74"/>
                  </a:cubicBezTo>
                  <a:cubicBezTo>
                    <a:pt x="180" y="74"/>
                    <a:pt x="180" y="74"/>
                    <a:pt x="180" y="74"/>
                  </a:cubicBezTo>
                  <a:cubicBezTo>
                    <a:pt x="181" y="74"/>
                    <a:pt x="181" y="74"/>
                    <a:pt x="181" y="74"/>
                  </a:cubicBezTo>
                  <a:cubicBezTo>
                    <a:pt x="181" y="73"/>
                    <a:pt x="181" y="73"/>
                    <a:pt x="181" y="73"/>
                  </a:cubicBezTo>
                  <a:cubicBezTo>
                    <a:pt x="181" y="73"/>
                    <a:pt x="181" y="73"/>
                    <a:pt x="181" y="72"/>
                  </a:cubicBezTo>
                  <a:close/>
                  <a:moveTo>
                    <a:pt x="187" y="64"/>
                  </a:moveTo>
                  <a:cubicBezTo>
                    <a:pt x="187" y="65"/>
                    <a:pt x="187" y="65"/>
                    <a:pt x="187" y="65"/>
                  </a:cubicBezTo>
                  <a:cubicBezTo>
                    <a:pt x="187" y="65"/>
                    <a:pt x="187" y="65"/>
                    <a:pt x="187" y="65"/>
                  </a:cubicBezTo>
                  <a:cubicBezTo>
                    <a:pt x="187" y="65"/>
                    <a:pt x="187" y="65"/>
                    <a:pt x="187" y="66"/>
                  </a:cubicBezTo>
                  <a:cubicBezTo>
                    <a:pt x="187" y="66"/>
                    <a:pt x="187" y="66"/>
                    <a:pt x="187" y="66"/>
                  </a:cubicBezTo>
                  <a:cubicBezTo>
                    <a:pt x="188" y="66"/>
                    <a:pt x="188" y="66"/>
                    <a:pt x="188" y="66"/>
                  </a:cubicBezTo>
                  <a:cubicBezTo>
                    <a:pt x="188" y="66"/>
                    <a:pt x="188" y="66"/>
                    <a:pt x="188" y="66"/>
                  </a:cubicBezTo>
                  <a:cubicBezTo>
                    <a:pt x="188" y="65"/>
                    <a:pt x="188" y="65"/>
                    <a:pt x="188" y="65"/>
                  </a:cubicBezTo>
                  <a:cubicBezTo>
                    <a:pt x="189" y="65"/>
                    <a:pt x="189" y="65"/>
                    <a:pt x="189" y="65"/>
                  </a:cubicBezTo>
                  <a:cubicBezTo>
                    <a:pt x="188" y="64"/>
                    <a:pt x="188" y="64"/>
                    <a:pt x="188" y="64"/>
                  </a:cubicBezTo>
                  <a:cubicBezTo>
                    <a:pt x="188" y="64"/>
                    <a:pt x="188" y="64"/>
                    <a:pt x="187" y="64"/>
                  </a:cubicBezTo>
                  <a:cubicBezTo>
                    <a:pt x="187" y="64"/>
                    <a:pt x="187" y="64"/>
                    <a:pt x="187" y="64"/>
                  </a:cubicBezTo>
                  <a:cubicBezTo>
                    <a:pt x="187" y="64"/>
                    <a:pt x="187" y="64"/>
                    <a:pt x="187" y="64"/>
                  </a:cubicBezTo>
                  <a:close/>
                  <a:moveTo>
                    <a:pt x="186" y="74"/>
                  </a:moveTo>
                  <a:cubicBezTo>
                    <a:pt x="186" y="74"/>
                    <a:pt x="187" y="74"/>
                    <a:pt x="187" y="74"/>
                  </a:cubicBezTo>
                  <a:cubicBezTo>
                    <a:pt x="187" y="74"/>
                    <a:pt x="187" y="74"/>
                    <a:pt x="187" y="74"/>
                  </a:cubicBezTo>
                  <a:cubicBezTo>
                    <a:pt x="187" y="74"/>
                    <a:pt x="187" y="74"/>
                    <a:pt x="187" y="74"/>
                  </a:cubicBezTo>
                  <a:cubicBezTo>
                    <a:pt x="187" y="74"/>
                    <a:pt x="188" y="74"/>
                    <a:pt x="188" y="74"/>
                  </a:cubicBezTo>
                  <a:cubicBezTo>
                    <a:pt x="188" y="73"/>
                    <a:pt x="188" y="73"/>
                    <a:pt x="188" y="73"/>
                  </a:cubicBezTo>
                  <a:cubicBezTo>
                    <a:pt x="188" y="73"/>
                    <a:pt x="188" y="73"/>
                    <a:pt x="188" y="73"/>
                  </a:cubicBezTo>
                  <a:cubicBezTo>
                    <a:pt x="188" y="73"/>
                    <a:pt x="188" y="73"/>
                    <a:pt x="188" y="73"/>
                  </a:cubicBezTo>
                  <a:cubicBezTo>
                    <a:pt x="188" y="73"/>
                    <a:pt x="188" y="73"/>
                    <a:pt x="188" y="73"/>
                  </a:cubicBezTo>
                  <a:cubicBezTo>
                    <a:pt x="188" y="73"/>
                    <a:pt x="188" y="72"/>
                    <a:pt x="188" y="72"/>
                  </a:cubicBezTo>
                  <a:cubicBezTo>
                    <a:pt x="188" y="72"/>
                    <a:pt x="187" y="72"/>
                    <a:pt x="187" y="72"/>
                  </a:cubicBezTo>
                  <a:cubicBezTo>
                    <a:pt x="187" y="72"/>
                    <a:pt x="187" y="72"/>
                    <a:pt x="187" y="72"/>
                  </a:cubicBezTo>
                  <a:cubicBezTo>
                    <a:pt x="187" y="72"/>
                    <a:pt x="187" y="72"/>
                    <a:pt x="187" y="72"/>
                  </a:cubicBezTo>
                  <a:cubicBezTo>
                    <a:pt x="187" y="72"/>
                    <a:pt x="187" y="72"/>
                    <a:pt x="187" y="72"/>
                  </a:cubicBezTo>
                  <a:cubicBezTo>
                    <a:pt x="187" y="72"/>
                    <a:pt x="187" y="72"/>
                    <a:pt x="187" y="71"/>
                  </a:cubicBezTo>
                  <a:cubicBezTo>
                    <a:pt x="187" y="71"/>
                    <a:pt x="187" y="71"/>
                    <a:pt x="187" y="71"/>
                  </a:cubicBezTo>
                  <a:cubicBezTo>
                    <a:pt x="187" y="71"/>
                    <a:pt x="187" y="71"/>
                    <a:pt x="187" y="71"/>
                  </a:cubicBezTo>
                  <a:cubicBezTo>
                    <a:pt x="187" y="71"/>
                    <a:pt x="187" y="71"/>
                    <a:pt x="187" y="71"/>
                  </a:cubicBezTo>
                  <a:cubicBezTo>
                    <a:pt x="187" y="70"/>
                    <a:pt x="187" y="70"/>
                    <a:pt x="187" y="70"/>
                  </a:cubicBezTo>
                  <a:cubicBezTo>
                    <a:pt x="187" y="70"/>
                    <a:pt x="187" y="70"/>
                    <a:pt x="187" y="70"/>
                  </a:cubicBezTo>
                  <a:cubicBezTo>
                    <a:pt x="187" y="70"/>
                    <a:pt x="187" y="70"/>
                    <a:pt x="187" y="70"/>
                  </a:cubicBezTo>
                  <a:cubicBezTo>
                    <a:pt x="187" y="69"/>
                    <a:pt x="187" y="69"/>
                    <a:pt x="187" y="69"/>
                  </a:cubicBezTo>
                  <a:cubicBezTo>
                    <a:pt x="187" y="69"/>
                    <a:pt x="187" y="69"/>
                    <a:pt x="187" y="69"/>
                  </a:cubicBezTo>
                  <a:cubicBezTo>
                    <a:pt x="187" y="69"/>
                    <a:pt x="187" y="70"/>
                    <a:pt x="187" y="70"/>
                  </a:cubicBezTo>
                  <a:cubicBezTo>
                    <a:pt x="187" y="70"/>
                    <a:pt x="187" y="70"/>
                    <a:pt x="188" y="70"/>
                  </a:cubicBezTo>
                  <a:cubicBezTo>
                    <a:pt x="188" y="70"/>
                    <a:pt x="188" y="69"/>
                    <a:pt x="188" y="69"/>
                  </a:cubicBezTo>
                  <a:cubicBezTo>
                    <a:pt x="188" y="69"/>
                    <a:pt x="188" y="69"/>
                    <a:pt x="188" y="69"/>
                  </a:cubicBezTo>
                  <a:cubicBezTo>
                    <a:pt x="188" y="70"/>
                    <a:pt x="188" y="70"/>
                    <a:pt x="188" y="70"/>
                  </a:cubicBezTo>
                  <a:cubicBezTo>
                    <a:pt x="188" y="70"/>
                    <a:pt x="188" y="70"/>
                    <a:pt x="188" y="69"/>
                  </a:cubicBezTo>
                  <a:cubicBezTo>
                    <a:pt x="188" y="69"/>
                    <a:pt x="188" y="69"/>
                    <a:pt x="188" y="69"/>
                  </a:cubicBezTo>
                  <a:cubicBezTo>
                    <a:pt x="188" y="69"/>
                    <a:pt x="188" y="69"/>
                    <a:pt x="188" y="69"/>
                  </a:cubicBezTo>
                  <a:cubicBezTo>
                    <a:pt x="188" y="68"/>
                    <a:pt x="188" y="68"/>
                    <a:pt x="188" y="68"/>
                  </a:cubicBezTo>
                  <a:cubicBezTo>
                    <a:pt x="188" y="68"/>
                    <a:pt x="188" y="68"/>
                    <a:pt x="188" y="68"/>
                  </a:cubicBezTo>
                  <a:cubicBezTo>
                    <a:pt x="188" y="68"/>
                    <a:pt x="188" y="68"/>
                    <a:pt x="188" y="68"/>
                  </a:cubicBezTo>
                  <a:cubicBezTo>
                    <a:pt x="188" y="67"/>
                    <a:pt x="188" y="67"/>
                    <a:pt x="188" y="67"/>
                  </a:cubicBezTo>
                  <a:cubicBezTo>
                    <a:pt x="188" y="67"/>
                    <a:pt x="188" y="67"/>
                    <a:pt x="188"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6" y="67"/>
                    <a:pt x="186" y="68"/>
                    <a:pt x="186" y="69"/>
                  </a:cubicBezTo>
                  <a:cubicBezTo>
                    <a:pt x="186" y="69"/>
                    <a:pt x="186" y="69"/>
                    <a:pt x="186" y="69"/>
                  </a:cubicBezTo>
                  <a:cubicBezTo>
                    <a:pt x="186" y="69"/>
                    <a:pt x="186" y="70"/>
                    <a:pt x="186" y="70"/>
                  </a:cubicBezTo>
                  <a:cubicBezTo>
                    <a:pt x="186" y="70"/>
                    <a:pt x="186" y="70"/>
                    <a:pt x="186" y="70"/>
                  </a:cubicBezTo>
                  <a:cubicBezTo>
                    <a:pt x="186" y="70"/>
                    <a:pt x="186" y="70"/>
                    <a:pt x="186" y="70"/>
                  </a:cubicBezTo>
                  <a:cubicBezTo>
                    <a:pt x="186" y="70"/>
                    <a:pt x="186" y="70"/>
                    <a:pt x="186" y="70"/>
                  </a:cubicBezTo>
                  <a:cubicBezTo>
                    <a:pt x="186" y="71"/>
                    <a:pt x="186" y="71"/>
                    <a:pt x="186" y="71"/>
                  </a:cubicBezTo>
                  <a:cubicBezTo>
                    <a:pt x="185" y="71"/>
                    <a:pt x="185" y="71"/>
                    <a:pt x="185" y="71"/>
                  </a:cubicBezTo>
                  <a:cubicBezTo>
                    <a:pt x="185" y="71"/>
                    <a:pt x="185" y="71"/>
                    <a:pt x="186" y="71"/>
                  </a:cubicBezTo>
                  <a:cubicBezTo>
                    <a:pt x="186" y="71"/>
                    <a:pt x="186" y="71"/>
                    <a:pt x="185" y="71"/>
                  </a:cubicBezTo>
                  <a:cubicBezTo>
                    <a:pt x="185" y="71"/>
                    <a:pt x="185" y="71"/>
                    <a:pt x="185" y="72"/>
                  </a:cubicBezTo>
                  <a:cubicBezTo>
                    <a:pt x="186" y="72"/>
                    <a:pt x="186" y="72"/>
                    <a:pt x="186" y="72"/>
                  </a:cubicBezTo>
                  <a:cubicBezTo>
                    <a:pt x="186" y="72"/>
                    <a:pt x="185" y="72"/>
                    <a:pt x="185" y="72"/>
                  </a:cubicBezTo>
                  <a:cubicBezTo>
                    <a:pt x="185" y="72"/>
                    <a:pt x="185" y="72"/>
                    <a:pt x="185" y="72"/>
                  </a:cubicBezTo>
                  <a:cubicBezTo>
                    <a:pt x="185" y="72"/>
                    <a:pt x="185" y="72"/>
                    <a:pt x="186" y="72"/>
                  </a:cubicBezTo>
                  <a:cubicBezTo>
                    <a:pt x="186" y="72"/>
                    <a:pt x="186" y="72"/>
                    <a:pt x="185" y="73"/>
                  </a:cubicBezTo>
                  <a:cubicBezTo>
                    <a:pt x="185" y="73"/>
                    <a:pt x="185" y="73"/>
                    <a:pt x="185" y="73"/>
                  </a:cubicBezTo>
                  <a:cubicBezTo>
                    <a:pt x="185" y="74"/>
                    <a:pt x="185" y="74"/>
                    <a:pt x="185" y="74"/>
                  </a:cubicBezTo>
                  <a:cubicBezTo>
                    <a:pt x="185" y="74"/>
                    <a:pt x="184" y="74"/>
                    <a:pt x="184" y="74"/>
                  </a:cubicBezTo>
                  <a:cubicBezTo>
                    <a:pt x="184" y="74"/>
                    <a:pt x="184" y="75"/>
                    <a:pt x="184" y="75"/>
                  </a:cubicBezTo>
                  <a:cubicBezTo>
                    <a:pt x="184" y="75"/>
                    <a:pt x="184" y="75"/>
                    <a:pt x="185" y="75"/>
                  </a:cubicBezTo>
                  <a:cubicBezTo>
                    <a:pt x="185" y="75"/>
                    <a:pt x="185" y="75"/>
                    <a:pt x="185" y="75"/>
                  </a:cubicBezTo>
                  <a:cubicBezTo>
                    <a:pt x="185" y="75"/>
                    <a:pt x="185" y="75"/>
                    <a:pt x="185" y="75"/>
                  </a:cubicBezTo>
                  <a:cubicBezTo>
                    <a:pt x="185" y="75"/>
                    <a:pt x="185" y="75"/>
                    <a:pt x="185" y="75"/>
                  </a:cubicBezTo>
                  <a:cubicBezTo>
                    <a:pt x="185" y="75"/>
                    <a:pt x="185" y="76"/>
                    <a:pt x="186" y="76"/>
                  </a:cubicBezTo>
                  <a:cubicBezTo>
                    <a:pt x="186" y="76"/>
                    <a:pt x="186" y="75"/>
                    <a:pt x="186" y="75"/>
                  </a:cubicBezTo>
                  <a:cubicBezTo>
                    <a:pt x="186" y="75"/>
                    <a:pt x="186" y="75"/>
                    <a:pt x="186" y="75"/>
                  </a:cubicBezTo>
                  <a:cubicBezTo>
                    <a:pt x="186" y="75"/>
                    <a:pt x="186" y="74"/>
                    <a:pt x="186" y="74"/>
                  </a:cubicBezTo>
                  <a:cubicBezTo>
                    <a:pt x="186" y="74"/>
                    <a:pt x="186" y="74"/>
                    <a:pt x="186" y="74"/>
                  </a:cubicBezTo>
                  <a:cubicBezTo>
                    <a:pt x="186" y="74"/>
                    <a:pt x="186" y="74"/>
                    <a:pt x="186" y="74"/>
                  </a:cubicBezTo>
                  <a:close/>
                  <a:moveTo>
                    <a:pt x="170" y="77"/>
                  </a:moveTo>
                  <a:cubicBezTo>
                    <a:pt x="170" y="77"/>
                    <a:pt x="170" y="76"/>
                    <a:pt x="170" y="76"/>
                  </a:cubicBezTo>
                  <a:cubicBezTo>
                    <a:pt x="170" y="76"/>
                    <a:pt x="170" y="76"/>
                    <a:pt x="170" y="77"/>
                  </a:cubicBezTo>
                  <a:cubicBezTo>
                    <a:pt x="170" y="77"/>
                    <a:pt x="170" y="77"/>
                    <a:pt x="170" y="77"/>
                  </a:cubicBezTo>
                  <a:cubicBezTo>
                    <a:pt x="170" y="77"/>
                    <a:pt x="170" y="78"/>
                    <a:pt x="170" y="79"/>
                  </a:cubicBezTo>
                  <a:cubicBezTo>
                    <a:pt x="170" y="79"/>
                    <a:pt x="170" y="79"/>
                    <a:pt x="170" y="79"/>
                  </a:cubicBezTo>
                  <a:cubicBezTo>
                    <a:pt x="170" y="80"/>
                    <a:pt x="170" y="80"/>
                    <a:pt x="170" y="81"/>
                  </a:cubicBezTo>
                  <a:cubicBezTo>
                    <a:pt x="170" y="81"/>
                    <a:pt x="170" y="81"/>
                    <a:pt x="170" y="81"/>
                  </a:cubicBezTo>
                  <a:cubicBezTo>
                    <a:pt x="170" y="81"/>
                    <a:pt x="170" y="80"/>
                    <a:pt x="170" y="80"/>
                  </a:cubicBezTo>
                  <a:cubicBezTo>
                    <a:pt x="170" y="80"/>
                    <a:pt x="170" y="80"/>
                    <a:pt x="170" y="80"/>
                  </a:cubicBezTo>
                  <a:cubicBezTo>
                    <a:pt x="171" y="80"/>
                    <a:pt x="170" y="79"/>
                    <a:pt x="171" y="79"/>
                  </a:cubicBezTo>
                  <a:cubicBezTo>
                    <a:pt x="171" y="78"/>
                    <a:pt x="171" y="77"/>
                    <a:pt x="170" y="77"/>
                  </a:cubicBezTo>
                  <a:close/>
                  <a:moveTo>
                    <a:pt x="143" y="62"/>
                  </a:moveTo>
                  <a:cubicBezTo>
                    <a:pt x="143" y="62"/>
                    <a:pt x="143" y="62"/>
                    <a:pt x="143" y="61"/>
                  </a:cubicBezTo>
                  <a:cubicBezTo>
                    <a:pt x="143" y="61"/>
                    <a:pt x="143" y="61"/>
                    <a:pt x="143" y="61"/>
                  </a:cubicBezTo>
                  <a:cubicBezTo>
                    <a:pt x="143" y="61"/>
                    <a:pt x="143" y="61"/>
                    <a:pt x="143" y="60"/>
                  </a:cubicBezTo>
                  <a:cubicBezTo>
                    <a:pt x="143" y="60"/>
                    <a:pt x="143" y="60"/>
                    <a:pt x="143" y="60"/>
                  </a:cubicBezTo>
                  <a:cubicBezTo>
                    <a:pt x="143" y="60"/>
                    <a:pt x="143" y="60"/>
                    <a:pt x="143" y="60"/>
                  </a:cubicBezTo>
                  <a:cubicBezTo>
                    <a:pt x="143" y="60"/>
                    <a:pt x="143" y="60"/>
                    <a:pt x="143" y="60"/>
                  </a:cubicBezTo>
                  <a:cubicBezTo>
                    <a:pt x="143" y="61"/>
                    <a:pt x="143" y="61"/>
                    <a:pt x="143" y="61"/>
                  </a:cubicBezTo>
                  <a:cubicBezTo>
                    <a:pt x="143" y="61"/>
                    <a:pt x="143" y="61"/>
                    <a:pt x="143" y="61"/>
                  </a:cubicBezTo>
                  <a:cubicBezTo>
                    <a:pt x="143" y="61"/>
                    <a:pt x="143" y="61"/>
                    <a:pt x="143" y="61"/>
                  </a:cubicBezTo>
                  <a:cubicBezTo>
                    <a:pt x="143" y="61"/>
                    <a:pt x="143" y="62"/>
                    <a:pt x="143" y="62"/>
                  </a:cubicBezTo>
                  <a:close/>
                  <a:moveTo>
                    <a:pt x="142" y="63"/>
                  </a:moveTo>
                  <a:cubicBezTo>
                    <a:pt x="142" y="63"/>
                    <a:pt x="143" y="63"/>
                    <a:pt x="143" y="62"/>
                  </a:cubicBezTo>
                  <a:cubicBezTo>
                    <a:pt x="143" y="62"/>
                    <a:pt x="143" y="62"/>
                    <a:pt x="142" y="62"/>
                  </a:cubicBezTo>
                  <a:cubicBezTo>
                    <a:pt x="142" y="62"/>
                    <a:pt x="142" y="62"/>
                    <a:pt x="142" y="62"/>
                  </a:cubicBezTo>
                  <a:cubicBezTo>
                    <a:pt x="142" y="62"/>
                    <a:pt x="142" y="62"/>
                    <a:pt x="142" y="61"/>
                  </a:cubicBezTo>
                  <a:cubicBezTo>
                    <a:pt x="142" y="61"/>
                    <a:pt x="142" y="61"/>
                    <a:pt x="142" y="61"/>
                  </a:cubicBezTo>
                  <a:cubicBezTo>
                    <a:pt x="142" y="61"/>
                    <a:pt x="143" y="61"/>
                    <a:pt x="143" y="61"/>
                  </a:cubicBezTo>
                  <a:cubicBezTo>
                    <a:pt x="143" y="61"/>
                    <a:pt x="143" y="61"/>
                    <a:pt x="142" y="60"/>
                  </a:cubicBezTo>
                  <a:cubicBezTo>
                    <a:pt x="142" y="60"/>
                    <a:pt x="142" y="60"/>
                    <a:pt x="142" y="60"/>
                  </a:cubicBezTo>
                  <a:cubicBezTo>
                    <a:pt x="142" y="60"/>
                    <a:pt x="142" y="60"/>
                    <a:pt x="142" y="60"/>
                  </a:cubicBezTo>
                  <a:cubicBezTo>
                    <a:pt x="142" y="60"/>
                    <a:pt x="142" y="60"/>
                    <a:pt x="142" y="59"/>
                  </a:cubicBezTo>
                  <a:cubicBezTo>
                    <a:pt x="142" y="59"/>
                    <a:pt x="142" y="59"/>
                    <a:pt x="142" y="59"/>
                  </a:cubicBezTo>
                  <a:cubicBezTo>
                    <a:pt x="142" y="59"/>
                    <a:pt x="142" y="59"/>
                    <a:pt x="142" y="59"/>
                  </a:cubicBezTo>
                  <a:cubicBezTo>
                    <a:pt x="142" y="59"/>
                    <a:pt x="142" y="59"/>
                    <a:pt x="142" y="59"/>
                  </a:cubicBezTo>
                  <a:cubicBezTo>
                    <a:pt x="142" y="60"/>
                    <a:pt x="141" y="60"/>
                    <a:pt x="141" y="60"/>
                  </a:cubicBezTo>
                  <a:cubicBezTo>
                    <a:pt x="141" y="60"/>
                    <a:pt x="141" y="60"/>
                    <a:pt x="141" y="60"/>
                  </a:cubicBezTo>
                  <a:cubicBezTo>
                    <a:pt x="141" y="60"/>
                    <a:pt x="141" y="60"/>
                    <a:pt x="141" y="60"/>
                  </a:cubicBezTo>
                  <a:cubicBezTo>
                    <a:pt x="141" y="61"/>
                    <a:pt x="141" y="61"/>
                    <a:pt x="141" y="61"/>
                  </a:cubicBezTo>
                  <a:cubicBezTo>
                    <a:pt x="141" y="61"/>
                    <a:pt x="141" y="61"/>
                    <a:pt x="141" y="62"/>
                  </a:cubicBezTo>
                  <a:cubicBezTo>
                    <a:pt x="141" y="62"/>
                    <a:pt x="141" y="62"/>
                    <a:pt x="140" y="62"/>
                  </a:cubicBezTo>
                  <a:cubicBezTo>
                    <a:pt x="140" y="62"/>
                    <a:pt x="140" y="62"/>
                    <a:pt x="141" y="62"/>
                  </a:cubicBezTo>
                  <a:cubicBezTo>
                    <a:pt x="141" y="62"/>
                    <a:pt x="141" y="62"/>
                    <a:pt x="141" y="62"/>
                  </a:cubicBezTo>
                  <a:cubicBezTo>
                    <a:pt x="141" y="63"/>
                    <a:pt x="141" y="63"/>
                    <a:pt x="141" y="63"/>
                  </a:cubicBezTo>
                  <a:cubicBezTo>
                    <a:pt x="141" y="63"/>
                    <a:pt x="141" y="63"/>
                    <a:pt x="141" y="63"/>
                  </a:cubicBezTo>
                  <a:cubicBezTo>
                    <a:pt x="141" y="63"/>
                    <a:pt x="141" y="63"/>
                    <a:pt x="141" y="63"/>
                  </a:cubicBezTo>
                  <a:cubicBezTo>
                    <a:pt x="141" y="64"/>
                    <a:pt x="141" y="64"/>
                    <a:pt x="141" y="64"/>
                  </a:cubicBezTo>
                  <a:cubicBezTo>
                    <a:pt x="141" y="64"/>
                    <a:pt x="141" y="64"/>
                    <a:pt x="141" y="64"/>
                  </a:cubicBezTo>
                  <a:cubicBezTo>
                    <a:pt x="141" y="64"/>
                    <a:pt x="141" y="64"/>
                    <a:pt x="141" y="65"/>
                  </a:cubicBezTo>
                  <a:cubicBezTo>
                    <a:pt x="141" y="65"/>
                    <a:pt x="141" y="65"/>
                    <a:pt x="141" y="65"/>
                  </a:cubicBezTo>
                  <a:cubicBezTo>
                    <a:pt x="141" y="65"/>
                    <a:pt x="141" y="65"/>
                    <a:pt x="141" y="65"/>
                  </a:cubicBezTo>
                  <a:cubicBezTo>
                    <a:pt x="141" y="65"/>
                    <a:pt x="141" y="65"/>
                    <a:pt x="141" y="65"/>
                  </a:cubicBezTo>
                  <a:cubicBezTo>
                    <a:pt x="141" y="65"/>
                    <a:pt x="141" y="65"/>
                    <a:pt x="141" y="64"/>
                  </a:cubicBezTo>
                  <a:cubicBezTo>
                    <a:pt x="141" y="64"/>
                    <a:pt x="142" y="64"/>
                    <a:pt x="142" y="64"/>
                  </a:cubicBezTo>
                  <a:cubicBezTo>
                    <a:pt x="142" y="64"/>
                    <a:pt x="142" y="64"/>
                    <a:pt x="142" y="64"/>
                  </a:cubicBezTo>
                  <a:cubicBezTo>
                    <a:pt x="142" y="64"/>
                    <a:pt x="142" y="64"/>
                    <a:pt x="142" y="64"/>
                  </a:cubicBezTo>
                  <a:cubicBezTo>
                    <a:pt x="142" y="64"/>
                    <a:pt x="142" y="64"/>
                    <a:pt x="142" y="64"/>
                  </a:cubicBezTo>
                  <a:cubicBezTo>
                    <a:pt x="142" y="64"/>
                    <a:pt x="142" y="64"/>
                    <a:pt x="142" y="64"/>
                  </a:cubicBezTo>
                  <a:cubicBezTo>
                    <a:pt x="142" y="64"/>
                    <a:pt x="142" y="64"/>
                    <a:pt x="142" y="64"/>
                  </a:cubicBezTo>
                  <a:cubicBezTo>
                    <a:pt x="143" y="64"/>
                    <a:pt x="143" y="64"/>
                    <a:pt x="143" y="63"/>
                  </a:cubicBezTo>
                  <a:cubicBezTo>
                    <a:pt x="142" y="63"/>
                    <a:pt x="142" y="63"/>
                    <a:pt x="142" y="63"/>
                  </a:cubicBezTo>
                  <a:cubicBezTo>
                    <a:pt x="142" y="63"/>
                    <a:pt x="142" y="63"/>
                    <a:pt x="142" y="63"/>
                  </a:cubicBezTo>
                  <a:cubicBezTo>
                    <a:pt x="142" y="63"/>
                    <a:pt x="142" y="63"/>
                    <a:pt x="142" y="63"/>
                  </a:cubicBezTo>
                  <a:cubicBezTo>
                    <a:pt x="142" y="63"/>
                    <a:pt x="142" y="63"/>
                    <a:pt x="142" y="63"/>
                  </a:cubicBezTo>
                  <a:close/>
                  <a:moveTo>
                    <a:pt x="57" y="31"/>
                  </a:move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lose/>
                  <a:moveTo>
                    <a:pt x="58" y="32"/>
                  </a:moveTo>
                  <a:cubicBezTo>
                    <a:pt x="58" y="32"/>
                    <a:pt x="58" y="32"/>
                    <a:pt x="58" y="32"/>
                  </a:cubicBezTo>
                  <a:cubicBezTo>
                    <a:pt x="58" y="32"/>
                    <a:pt x="58" y="32"/>
                    <a:pt x="58" y="33"/>
                  </a:cubicBezTo>
                  <a:cubicBezTo>
                    <a:pt x="58" y="33"/>
                    <a:pt x="58" y="33"/>
                    <a:pt x="58" y="33"/>
                  </a:cubicBezTo>
                  <a:cubicBezTo>
                    <a:pt x="58" y="32"/>
                    <a:pt x="58" y="32"/>
                    <a:pt x="58" y="32"/>
                  </a:cubicBezTo>
                  <a:cubicBezTo>
                    <a:pt x="58" y="32"/>
                    <a:pt x="58" y="32"/>
                    <a:pt x="58" y="32"/>
                  </a:cubicBezTo>
                  <a:cubicBezTo>
                    <a:pt x="58" y="32"/>
                    <a:pt x="58" y="32"/>
                    <a:pt x="58" y="32"/>
                  </a:cubicBezTo>
                  <a:cubicBezTo>
                    <a:pt x="57" y="32"/>
                    <a:pt x="57" y="32"/>
                    <a:pt x="57" y="32"/>
                  </a:cubicBezTo>
                  <a:cubicBezTo>
                    <a:pt x="57" y="32"/>
                    <a:pt x="57" y="32"/>
                    <a:pt x="57" y="32"/>
                  </a:cubicBezTo>
                  <a:cubicBezTo>
                    <a:pt x="57" y="32"/>
                    <a:pt x="58" y="32"/>
                    <a:pt x="58" y="32"/>
                  </a:cubicBezTo>
                  <a:close/>
                  <a:moveTo>
                    <a:pt x="57" y="32"/>
                  </a:moveTo>
                  <a:cubicBezTo>
                    <a:pt x="57" y="32"/>
                    <a:pt x="57" y="33"/>
                    <a:pt x="57" y="33"/>
                  </a:cubicBezTo>
                  <a:cubicBezTo>
                    <a:pt x="57" y="33"/>
                    <a:pt x="57" y="33"/>
                    <a:pt x="58" y="33"/>
                  </a:cubicBezTo>
                  <a:cubicBezTo>
                    <a:pt x="58" y="33"/>
                    <a:pt x="58" y="32"/>
                    <a:pt x="58" y="32"/>
                  </a:cubicBezTo>
                  <a:cubicBezTo>
                    <a:pt x="58" y="32"/>
                    <a:pt x="58"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lose/>
                  <a:moveTo>
                    <a:pt x="58" y="31"/>
                  </a:moveTo>
                  <a:cubicBezTo>
                    <a:pt x="58" y="31"/>
                    <a:pt x="58" y="31"/>
                    <a:pt x="58" y="31"/>
                  </a:cubicBezTo>
                  <a:cubicBezTo>
                    <a:pt x="58" y="31"/>
                    <a:pt x="58" y="31"/>
                    <a:pt x="58" y="31"/>
                  </a:cubicBezTo>
                  <a:cubicBezTo>
                    <a:pt x="58" y="32"/>
                    <a:pt x="58" y="32"/>
                    <a:pt x="58" y="32"/>
                  </a:cubicBezTo>
                  <a:cubicBezTo>
                    <a:pt x="58" y="32"/>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lose/>
                  <a:moveTo>
                    <a:pt x="63" y="33"/>
                  </a:moveTo>
                  <a:cubicBezTo>
                    <a:pt x="63" y="33"/>
                    <a:pt x="63" y="33"/>
                    <a:pt x="63" y="33"/>
                  </a:cubicBezTo>
                  <a:cubicBezTo>
                    <a:pt x="63" y="33"/>
                    <a:pt x="64" y="33"/>
                    <a:pt x="64" y="33"/>
                  </a:cubicBezTo>
                  <a:cubicBezTo>
                    <a:pt x="64" y="33"/>
                    <a:pt x="63" y="33"/>
                    <a:pt x="63" y="33"/>
                  </a:cubicBezTo>
                  <a:cubicBezTo>
                    <a:pt x="63" y="33"/>
                    <a:pt x="64" y="33"/>
                    <a:pt x="64" y="33"/>
                  </a:cubicBezTo>
                  <a:cubicBezTo>
                    <a:pt x="64" y="33"/>
                    <a:pt x="64" y="33"/>
                    <a:pt x="64" y="33"/>
                  </a:cubicBezTo>
                  <a:cubicBezTo>
                    <a:pt x="64" y="32"/>
                    <a:pt x="64" y="32"/>
                    <a:pt x="63" y="32"/>
                  </a:cubicBezTo>
                  <a:cubicBezTo>
                    <a:pt x="63" y="32"/>
                    <a:pt x="63" y="32"/>
                    <a:pt x="63" y="32"/>
                  </a:cubicBezTo>
                  <a:cubicBezTo>
                    <a:pt x="63" y="32"/>
                    <a:pt x="63" y="33"/>
                    <a:pt x="63" y="33"/>
                  </a:cubicBezTo>
                  <a:cubicBezTo>
                    <a:pt x="63" y="33"/>
                    <a:pt x="63" y="33"/>
                    <a:pt x="63" y="33"/>
                  </a:cubicBezTo>
                  <a:cubicBezTo>
                    <a:pt x="63" y="33"/>
                    <a:pt x="63" y="33"/>
                    <a:pt x="63" y="33"/>
                  </a:cubicBezTo>
                  <a:close/>
                  <a:moveTo>
                    <a:pt x="58" y="31"/>
                  </a:moveTo>
                  <a:cubicBezTo>
                    <a:pt x="58" y="31"/>
                    <a:pt x="58" y="31"/>
                    <a:pt x="58" y="31"/>
                  </a:cubicBezTo>
                  <a:cubicBezTo>
                    <a:pt x="58" y="31"/>
                    <a:pt x="58" y="31"/>
                    <a:pt x="58"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60" y="31"/>
                  </a:cubicBezTo>
                  <a:cubicBezTo>
                    <a:pt x="60" y="31"/>
                    <a:pt x="60" y="31"/>
                    <a:pt x="60" y="31"/>
                  </a:cubicBezTo>
                  <a:cubicBezTo>
                    <a:pt x="60" y="30"/>
                    <a:pt x="60" y="30"/>
                    <a:pt x="60" y="30"/>
                  </a:cubicBezTo>
                  <a:cubicBezTo>
                    <a:pt x="60"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8" y="30"/>
                  </a:cubicBezTo>
                  <a:cubicBezTo>
                    <a:pt x="58" y="30"/>
                    <a:pt x="58" y="30"/>
                    <a:pt x="58" y="30"/>
                  </a:cubicBezTo>
                  <a:cubicBezTo>
                    <a:pt x="58" y="30"/>
                    <a:pt x="58" y="30"/>
                    <a:pt x="58" y="30"/>
                  </a:cubicBezTo>
                  <a:cubicBezTo>
                    <a:pt x="58" y="30"/>
                    <a:pt x="58" y="30"/>
                    <a:pt x="58" y="30"/>
                  </a:cubicBezTo>
                  <a:cubicBezTo>
                    <a:pt x="58" y="30"/>
                    <a:pt x="58" y="31"/>
                    <a:pt x="58" y="31"/>
                  </a:cubicBezTo>
                  <a:close/>
                  <a:moveTo>
                    <a:pt x="60" y="19"/>
                  </a:moveTo>
                  <a:cubicBezTo>
                    <a:pt x="60" y="19"/>
                    <a:pt x="60" y="20"/>
                    <a:pt x="60" y="20"/>
                  </a:cubicBezTo>
                  <a:cubicBezTo>
                    <a:pt x="60" y="20"/>
                    <a:pt x="60" y="19"/>
                    <a:pt x="60" y="19"/>
                  </a:cubicBezTo>
                  <a:cubicBezTo>
                    <a:pt x="60" y="19"/>
                    <a:pt x="60" y="19"/>
                    <a:pt x="60" y="19"/>
                  </a:cubicBezTo>
                  <a:cubicBezTo>
                    <a:pt x="60" y="19"/>
                    <a:pt x="60" y="19"/>
                    <a:pt x="60" y="19"/>
                  </a:cubicBezTo>
                  <a:cubicBezTo>
                    <a:pt x="60" y="18"/>
                    <a:pt x="60" y="18"/>
                    <a:pt x="60" y="19"/>
                  </a:cubicBezTo>
                  <a:cubicBezTo>
                    <a:pt x="60" y="19"/>
                    <a:pt x="60" y="19"/>
                    <a:pt x="60" y="19"/>
                  </a:cubicBezTo>
                  <a:cubicBezTo>
                    <a:pt x="60" y="19"/>
                    <a:pt x="60" y="19"/>
                    <a:pt x="60" y="19"/>
                  </a:cubicBezTo>
                  <a:cubicBezTo>
                    <a:pt x="59" y="19"/>
                    <a:pt x="59" y="19"/>
                    <a:pt x="60" y="19"/>
                  </a:cubicBezTo>
                  <a:close/>
                  <a:moveTo>
                    <a:pt x="73" y="16"/>
                  </a:moveTo>
                  <a:cubicBezTo>
                    <a:pt x="73" y="16"/>
                    <a:pt x="73" y="16"/>
                    <a:pt x="73" y="16"/>
                  </a:cubicBezTo>
                  <a:cubicBezTo>
                    <a:pt x="73" y="16"/>
                    <a:pt x="73" y="16"/>
                    <a:pt x="73" y="16"/>
                  </a:cubicBezTo>
                  <a:cubicBezTo>
                    <a:pt x="73" y="16"/>
                    <a:pt x="73" y="15"/>
                    <a:pt x="73" y="15"/>
                  </a:cubicBezTo>
                  <a:cubicBezTo>
                    <a:pt x="73" y="15"/>
                    <a:pt x="73" y="15"/>
                    <a:pt x="73" y="15"/>
                  </a:cubicBezTo>
                  <a:cubicBezTo>
                    <a:pt x="73" y="15"/>
                    <a:pt x="73" y="16"/>
                    <a:pt x="73" y="16"/>
                  </a:cubicBezTo>
                  <a:cubicBezTo>
                    <a:pt x="73" y="16"/>
                    <a:pt x="73" y="16"/>
                    <a:pt x="73" y="16"/>
                  </a:cubicBezTo>
                  <a:close/>
                  <a:moveTo>
                    <a:pt x="73" y="16"/>
                  </a:moveTo>
                  <a:cubicBezTo>
                    <a:pt x="73" y="16"/>
                    <a:pt x="73" y="16"/>
                    <a:pt x="73" y="16"/>
                  </a:cubicBezTo>
                  <a:cubicBezTo>
                    <a:pt x="73" y="17"/>
                    <a:pt x="73" y="17"/>
                    <a:pt x="74" y="17"/>
                  </a:cubicBezTo>
                  <a:cubicBezTo>
                    <a:pt x="74" y="17"/>
                    <a:pt x="74" y="17"/>
                    <a:pt x="74" y="16"/>
                  </a:cubicBezTo>
                  <a:cubicBezTo>
                    <a:pt x="74" y="16"/>
                    <a:pt x="74" y="16"/>
                    <a:pt x="73" y="16"/>
                  </a:cubicBezTo>
                  <a:close/>
                  <a:moveTo>
                    <a:pt x="70" y="19"/>
                  </a:moveTo>
                  <a:cubicBezTo>
                    <a:pt x="70" y="19"/>
                    <a:pt x="70" y="19"/>
                    <a:pt x="70" y="19"/>
                  </a:cubicBezTo>
                  <a:cubicBezTo>
                    <a:pt x="70" y="19"/>
                    <a:pt x="70" y="19"/>
                    <a:pt x="70" y="19"/>
                  </a:cubicBezTo>
                  <a:cubicBezTo>
                    <a:pt x="70" y="19"/>
                    <a:pt x="70" y="19"/>
                    <a:pt x="70" y="18"/>
                  </a:cubicBezTo>
                  <a:cubicBezTo>
                    <a:pt x="70" y="18"/>
                    <a:pt x="70" y="18"/>
                    <a:pt x="70" y="18"/>
                  </a:cubicBezTo>
                  <a:cubicBezTo>
                    <a:pt x="71" y="18"/>
                    <a:pt x="71" y="18"/>
                    <a:pt x="71" y="18"/>
                  </a:cubicBezTo>
                  <a:cubicBezTo>
                    <a:pt x="71" y="18"/>
                    <a:pt x="71" y="18"/>
                    <a:pt x="71" y="18"/>
                  </a:cubicBezTo>
                  <a:cubicBezTo>
                    <a:pt x="71" y="18"/>
                    <a:pt x="71" y="18"/>
                    <a:pt x="71" y="18"/>
                  </a:cubicBezTo>
                  <a:cubicBezTo>
                    <a:pt x="71" y="18"/>
                    <a:pt x="71" y="18"/>
                    <a:pt x="71" y="18"/>
                  </a:cubicBezTo>
                  <a:cubicBezTo>
                    <a:pt x="71" y="18"/>
                    <a:pt x="70" y="18"/>
                    <a:pt x="70" y="18"/>
                  </a:cubicBezTo>
                  <a:cubicBezTo>
                    <a:pt x="70" y="18"/>
                    <a:pt x="70" y="18"/>
                    <a:pt x="70" y="18"/>
                  </a:cubicBezTo>
                  <a:cubicBezTo>
                    <a:pt x="70" y="18"/>
                    <a:pt x="70" y="17"/>
                    <a:pt x="70" y="18"/>
                  </a:cubicBezTo>
                  <a:cubicBezTo>
                    <a:pt x="70" y="18"/>
                    <a:pt x="70" y="18"/>
                    <a:pt x="70" y="18"/>
                  </a:cubicBezTo>
                  <a:cubicBezTo>
                    <a:pt x="70" y="18"/>
                    <a:pt x="70" y="18"/>
                    <a:pt x="70" y="18"/>
                  </a:cubicBezTo>
                  <a:cubicBezTo>
                    <a:pt x="70" y="18"/>
                    <a:pt x="70" y="18"/>
                    <a:pt x="70" y="18"/>
                  </a:cubicBezTo>
                  <a:cubicBezTo>
                    <a:pt x="70" y="18"/>
                    <a:pt x="70" y="18"/>
                    <a:pt x="70" y="19"/>
                  </a:cubicBezTo>
                  <a:cubicBezTo>
                    <a:pt x="70" y="19"/>
                    <a:pt x="70" y="19"/>
                    <a:pt x="70" y="19"/>
                  </a:cubicBezTo>
                  <a:close/>
                  <a:moveTo>
                    <a:pt x="64" y="31"/>
                  </a:move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lose/>
                  <a:moveTo>
                    <a:pt x="85" y="11"/>
                  </a:moveTo>
                  <a:cubicBezTo>
                    <a:pt x="85" y="11"/>
                    <a:pt x="85" y="11"/>
                    <a:pt x="85" y="11"/>
                  </a:cubicBezTo>
                  <a:cubicBezTo>
                    <a:pt x="85" y="12"/>
                    <a:pt x="85" y="12"/>
                    <a:pt x="85" y="12"/>
                  </a:cubicBezTo>
                  <a:cubicBezTo>
                    <a:pt x="85" y="12"/>
                    <a:pt x="85" y="12"/>
                    <a:pt x="85" y="12"/>
                  </a:cubicBezTo>
                  <a:cubicBezTo>
                    <a:pt x="85" y="12"/>
                    <a:pt x="85" y="12"/>
                    <a:pt x="85" y="12"/>
                  </a:cubicBezTo>
                  <a:cubicBezTo>
                    <a:pt x="85" y="12"/>
                    <a:pt x="85" y="12"/>
                    <a:pt x="86" y="12"/>
                  </a:cubicBezTo>
                  <a:cubicBezTo>
                    <a:pt x="86" y="12"/>
                    <a:pt x="86" y="12"/>
                    <a:pt x="86" y="12"/>
                  </a:cubicBezTo>
                  <a:cubicBezTo>
                    <a:pt x="86" y="12"/>
                    <a:pt x="86" y="12"/>
                    <a:pt x="86" y="12"/>
                  </a:cubicBezTo>
                  <a:cubicBezTo>
                    <a:pt x="86" y="12"/>
                    <a:pt x="86" y="12"/>
                    <a:pt x="87" y="12"/>
                  </a:cubicBezTo>
                  <a:cubicBezTo>
                    <a:pt x="87" y="12"/>
                    <a:pt x="87" y="12"/>
                    <a:pt x="87" y="13"/>
                  </a:cubicBezTo>
                  <a:cubicBezTo>
                    <a:pt x="87" y="13"/>
                    <a:pt x="87" y="13"/>
                    <a:pt x="87" y="13"/>
                  </a:cubicBezTo>
                  <a:cubicBezTo>
                    <a:pt x="87" y="13"/>
                    <a:pt x="87" y="13"/>
                    <a:pt x="87" y="13"/>
                  </a:cubicBezTo>
                  <a:cubicBezTo>
                    <a:pt x="87" y="13"/>
                    <a:pt x="87"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4"/>
                    <a:pt x="86" y="14"/>
                  </a:cubicBezTo>
                  <a:cubicBezTo>
                    <a:pt x="87" y="13"/>
                    <a:pt x="87" y="13"/>
                    <a:pt x="87" y="13"/>
                  </a:cubicBezTo>
                  <a:cubicBezTo>
                    <a:pt x="87" y="13"/>
                    <a:pt x="87" y="13"/>
                    <a:pt x="87" y="13"/>
                  </a:cubicBezTo>
                  <a:cubicBezTo>
                    <a:pt x="87" y="13"/>
                    <a:pt x="87" y="13"/>
                    <a:pt x="87" y="13"/>
                  </a:cubicBezTo>
                  <a:cubicBezTo>
                    <a:pt x="87" y="13"/>
                    <a:pt x="88" y="13"/>
                    <a:pt x="88" y="13"/>
                  </a:cubicBezTo>
                  <a:cubicBezTo>
                    <a:pt x="88" y="13"/>
                    <a:pt x="88" y="13"/>
                    <a:pt x="88" y="12"/>
                  </a:cubicBezTo>
                  <a:cubicBezTo>
                    <a:pt x="88" y="12"/>
                    <a:pt x="88" y="12"/>
                    <a:pt x="88" y="12"/>
                  </a:cubicBezTo>
                  <a:cubicBezTo>
                    <a:pt x="88" y="12"/>
                    <a:pt x="88" y="12"/>
                    <a:pt x="88" y="12"/>
                  </a:cubicBezTo>
                  <a:cubicBezTo>
                    <a:pt x="88" y="12"/>
                    <a:pt x="88" y="12"/>
                    <a:pt x="88" y="12"/>
                  </a:cubicBezTo>
                  <a:cubicBezTo>
                    <a:pt x="88" y="12"/>
                    <a:pt x="88" y="12"/>
                    <a:pt x="88" y="12"/>
                  </a:cubicBezTo>
                  <a:cubicBezTo>
                    <a:pt x="88" y="12"/>
                    <a:pt x="88" y="12"/>
                    <a:pt x="88" y="12"/>
                  </a:cubicBezTo>
                  <a:cubicBezTo>
                    <a:pt x="88" y="12"/>
                    <a:pt x="88" y="11"/>
                    <a:pt x="88" y="11"/>
                  </a:cubicBezTo>
                  <a:cubicBezTo>
                    <a:pt x="88" y="11"/>
                    <a:pt x="88" y="11"/>
                    <a:pt x="88" y="11"/>
                  </a:cubicBezTo>
                  <a:cubicBezTo>
                    <a:pt x="87" y="11"/>
                    <a:pt x="87" y="11"/>
                    <a:pt x="87" y="11"/>
                  </a:cubicBezTo>
                  <a:cubicBezTo>
                    <a:pt x="87" y="11"/>
                    <a:pt x="87" y="11"/>
                    <a:pt x="87" y="11"/>
                  </a:cubicBezTo>
                  <a:cubicBezTo>
                    <a:pt x="87" y="10"/>
                    <a:pt x="87" y="10"/>
                    <a:pt x="87" y="10"/>
                  </a:cubicBezTo>
                  <a:cubicBezTo>
                    <a:pt x="87" y="10"/>
                    <a:pt x="87" y="10"/>
                    <a:pt x="87" y="10"/>
                  </a:cubicBezTo>
                  <a:cubicBezTo>
                    <a:pt x="87" y="10"/>
                    <a:pt x="87" y="10"/>
                    <a:pt x="87" y="10"/>
                  </a:cubicBezTo>
                  <a:cubicBezTo>
                    <a:pt x="87" y="10"/>
                    <a:pt x="87" y="10"/>
                    <a:pt x="87" y="10"/>
                  </a:cubicBezTo>
                  <a:cubicBezTo>
                    <a:pt x="86" y="10"/>
                    <a:pt x="86" y="10"/>
                    <a:pt x="86" y="10"/>
                  </a:cubicBezTo>
                  <a:cubicBezTo>
                    <a:pt x="86" y="10"/>
                    <a:pt x="86" y="10"/>
                    <a:pt x="86" y="10"/>
                  </a:cubicBezTo>
                  <a:cubicBezTo>
                    <a:pt x="86" y="10"/>
                    <a:pt x="86" y="10"/>
                    <a:pt x="86" y="11"/>
                  </a:cubicBezTo>
                  <a:cubicBezTo>
                    <a:pt x="86" y="11"/>
                    <a:pt x="86" y="11"/>
                    <a:pt x="85" y="11"/>
                  </a:cubicBezTo>
                  <a:cubicBezTo>
                    <a:pt x="85" y="11"/>
                    <a:pt x="85" y="11"/>
                    <a:pt x="85" y="11"/>
                  </a:cubicBezTo>
                  <a:cubicBezTo>
                    <a:pt x="85" y="11"/>
                    <a:pt x="85" y="11"/>
                    <a:pt x="85" y="11"/>
                  </a:cubicBezTo>
                  <a:cubicBezTo>
                    <a:pt x="85" y="11"/>
                    <a:pt x="85" y="11"/>
                    <a:pt x="85" y="11"/>
                  </a:cubicBezTo>
                  <a:cubicBezTo>
                    <a:pt x="85" y="11"/>
                    <a:pt x="85" y="11"/>
                    <a:pt x="85" y="11"/>
                  </a:cubicBezTo>
                  <a:close/>
                  <a:moveTo>
                    <a:pt x="74" y="16"/>
                  </a:moveTo>
                  <a:cubicBezTo>
                    <a:pt x="74" y="16"/>
                    <a:pt x="74" y="16"/>
                    <a:pt x="74" y="16"/>
                  </a:cubicBezTo>
                  <a:cubicBezTo>
                    <a:pt x="74" y="16"/>
                    <a:pt x="74" y="16"/>
                    <a:pt x="74" y="16"/>
                  </a:cubicBezTo>
                  <a:cubicBezTo>
                    <a:pt x="74" y="16"/>
                    <a:pt x="74" y="16"/>
                    <a:pt x="74" y="16"/>
                  </a:cubicBezTo>
                  <a:cubicBezTo>
                    <a:pt x="74" y="16"/>
                    <a:pt x="74" y="15"/>
                    <a:pt x="74" y="15"/>
                  </a:cubicBezTo>
                  <a:cubicBezTo>
                    <a:pt x="74" y="15"/>
                    <a:pt x="74" y="15"/>
                    <a:pt x="74" y="15"/>
                  </a:cubicBezTo>
                  <a:cubicBezTo>
                    <a:pt x="74" y="15"/>
                    <a:pt x="74" y="15"/>
                    <a:pt x="74" y="15"/>
                  </a:cubicBezTo>
                  <a:cubicBezTo>
                    <a:pt x="74" y="15"/>
                    <a:pt x="74" y="15"/>
                    <a:pt x="74" y="15"/>
                  </a:cubicBezTo>
                  <a:cubicBezTo>
                    <a:pt x="74" y="16"/>
                    <a:pt x="74" y="16"/>
                    <a:pt x="74" y="16"/>
                  </a:cubicBezTo>
                  <a:cubicBezTo>
                    <a:pt x="73" y="16"/>
                    <a:pt x="74" y="16"/>
                    <a:pt x="74" y="16"/>
                  </a:cubicBezTo>
                  <a:close/>
                  <a:moveTo>
                    <a:pt x="91" y="19"/>
                  </a:moveTo>
                  <a:cubicBezTo>
                    <a:pt x="91" y="19"/>
                    <a:pt x="91" y="19"/>
                    <a:pt x="91" y="19"/>
                  </a:cubicBezTo>
                  <a:cubicBezTo>
                    <a:pt x="91" y="18"/>
                    <a:pt x="91" y="18"/>
                    <a:pt x="91" y="18"/>
                  </a:cubicBezTo>
                  <a:cubicBezTo>
                    <a:pt x="91" y="18"/>
                    <a:pt x="91" y="18"/>
                    <a:pt x="91" y="18"/>
                  </a:cubicBezTo>
                  <a:cubicBezTo>
                    <a:pt x="91" y="18"/>
                    <a:pt x="91" y="17"/>
                    <a:pt x="91" y="17"/>
                  </a:cubicBezTo>
                  <a:cubicBezTo>
                    <a:pt x="91" y="17"/>
                    <a:pt x="91" y="18"/>
                    <a:pt x="91" y="18"/>
                  </a:cubicBezTo>
                  <a:cubicBezTo>
                    <a:pt x="91" y="18"/>
                    <a:pt x="91" y="18"/>
                    <a:pt x="91" y="18"/>
                  </a:cubicBezTo>
                  <a:cubicBezTo>
                    <a:pt x="91" y="18"/>
                    <a:pt x="90" y="18"/>
                    <a:pt x="90" y="18"/>
                  </a:cubicBezTo>
                  <a:cubicBezTo>
                    <a:pt x="90" y="19"/>
                    <a:pt x="91" y="19"/>
                    <a:pt x="91" y="19"/>
                  </a:cubicBezTo>
                  <a:close/>
                  <a:moveTo>
                    <a:pt x="92" y="21"/>
                  </a:moveTo>
                  <a:cubicBezTo>
                    <a:pt x="92" y="21"/>
                    <a:pt x="92" y="21"/>
                    <a:pt x="92" y="21"/>
                  </a:cubicBezTo>
                  <a:cubicBezTo>
                    <a:pt x="92" y="21"/>
                    <a:pt x="92" y="21"/>
                    <a:pt x="92" y="21"/>
                  </a:cubicBezTo>
                  <a:cubicBezTo>
                    <a:pt x="92" y="21"/>
                    <a:pt x="92" y="21"/>
                    <a:pt x="92" y="21"/>
                  </a:cubicBezTo>
                  <a:cubicBezTo>
                    <a:pt x="93" y="21"/>
                    <a:pt x="93" y="21"/>
                    <a:pt x="92" y="21"/>
                  </a:cubicBezTo>
                  <a:cubicBezTo>
                    <a:pt x="92" y="21"/>
                    <a:pt x="92" y="21"/>
                    <a:pt x="92" y="21"/>
                  </a:cubicBezTo>
                  <a:cubicBezTo>
                    <a:pt x="92" y="21"/>
                    <a:pt x="92" y="21"/>
                    <a:pt x="92" y="21"/>
                  </a:cubicBezTo>
                  <a:cubicBezTo>
                    <a:pt x="92" y="21"/>
                    <a:pt x="92" y="21"/>
                    <a:pt x="92" y="21"/>
                  </a:cubicBezTo>
                  <a:cubicBezTo>
                    <a:pt x="92" y="21"/>
                    <a:pt x="92" y="21"/>
                    <a:pt x="92" y="21"/>
                  </a:cubicBezTo>
                  <a:close/>
                  <a:moveTo>
                    <a:pt x="64" y="39"/>
                  </a:moveTo>
                  <a:cubicBezTo>
                    <a:pt x="63" y="39"/>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2" y="39"/>
                    <a:pt x="62" y="39"/>
                  </a:cubicBezTo>
                  <a:cubicBezTo>
                    <a:pt x="62" y="39"/>
                    <a:pt x="62" y="39"/>
                    <a:pt x="62" y="39"/>
                  </a:cubicBezTo>
                  <a:cubicBezTo>
                    <a:pt x="62" y="39"/>
                    <a:pt x="62" y="39"/>
                    <a:pt x="62" y="39"/>
                  </a:cubicBezTo>
                  <a:cubicBezTo>
                    <a:pt x="62" y="39"/>
                    <a:pt x="61" y="39"/>
                    <a:pt x="61" y="39"/>
                  </a:cubicBezTo>
                  <a:cubicBezTo>
                    <a:pt x="61" y="39"/>
                    <a:pt x="61"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40"/>
                    <a:pt x="62" y="39"/>
                    <a:pt x="62" y="39"/>
                  </a:cubicBezTo>
                  <a:cubicBezTo>
                    <a:pt x="62" y="39"/>
                    <a:pt x="62" y="39"/>
                    <a:pt x="62" y="39"/>
                  </a:cubicBezTo>
                  <a:cubicBezTo>
                    <a:pt x="62"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4" y="39"/>
                  </a:cubicBezTo>
                  <a:cubicBezTo>
                    <a:pt x="64" y="39"/>
                    <a:pt x="64" y="39"/>
                    <a:pt x="64" y="39"/>
                  </a:cubicBezTo>
                  <a:cubicBezTo>
                    <a:pt x="64" y="39"/>
                    <a:pt x="64" y="39"/>
                    <a:pt x="64" y="39"/>
                  </a:cubicBezTo>
                  <a:cubicBezTo>
                    <a:pt x="64" y="39"/>
                    <a:pt x="64" y="39"/>
                    <a:pt x="64" y="40"/>
                  </a:cubicBezTo>
                  <a:cubicBezTo>
                    <a:pt x="64" y="40"/>
                    <a:pt x="64" y="40"/>
                    <a:pt x="64" y="40"/>
                  </a:cubicBezTo>
                  <a:cubicBezTo>
                    <a:pt x="64" y="40"/>
                    <a:pt x="64" y="40"/>
                    <a:pt x="64" y="40"/>
                  </a:cubicBezTo>
                  <a:cubicBezTo>
                    <a:pt x="64" y="40"/>
                    <a:pt x="64" y="40"/>
                    <a:pt x="64" y="40"/>
                  </a:cubicBezTo>
                  <a:cubicBezTo>
                    <a:pt x="64" y="40"/>
                    <a:pt x="64" y="40"/>
                    <a:pt x="64" y="40"/>
                  </a:cubicBezTo>
                  <a:cubicBezTo>
                    <a:pt x="64"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39"/>
                    <a:pt x="65" y="39"/>
                    <a:pt x="65" y="39"/>
                  </a:cubicBezTo>
                  <a:cubicBezTo>
                    <a:pt x="65" y="39"/>
                    <a:pt x="65" y="39"/>
                    <a:pt x="65" y="39"/>
                  </a:cubicBezTo>
                  <a:cubicBezTo>
                    <a:pt x="65"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lose/>
                  <a:moveTo>
                    <a:pt x="59" y="32"/>
                  </a:moveTo>
                  <a:cubicBezTo>
                    <a:pt x="59" y="32"/>
                    <a:pt x="59" y="32"/>
                    <a:pt x="59" y="32"/>
                  </a:cubicBezTo>
                  <a:cubicBezTo>
                    <a:pt x="60" y="32"/>
                    <a:pt x="60" y="32"/>
                    <a:pt x="60" y="32"/>
                  </a:cubicBezTo>
                  <a:cubicBezTo>
                    <a:pt x="60" y="32"/>
                    <a:pt x="60" y="32"/>
                    <a:pt x="60" y="32"/>
                  </a:cubicBezTo>
                  <a:cubicBezTo>
                    <a:pt x="60" y="32"/>
                    <a:pt x="60" y="32"/>
                    <a:pt x="60" y="33"/>
                  </a:cubicBezTo>
                  <a:cubicBezTo>
                    <a:pt x="60" y="33"/>
                    <a:pt x="60" y="33"/>
                    <a:pt x="60" y="33"/>
                  </a:cubicBezTo>
                  <a:cubicBezTo>
                    <a:pt x="60" y="33"/>
                    <a:pt x="60" y="33"/>
                    <a:pt x="60" y="33"/>
                  </a:cubicBezTo>
                  <a:cubicBezTo>
                    <a:pt x="60" y="33"/>
                    <a:pt x="60" y="34"/>
                    <a:pt x="60" y="33"/>
                  </a:cubicBezTo>
                  <a:cubicBezTo>
                    <a:pt x="61" y="33"/>
                    <a:pt x="60" y="33"/>
                    <a:pt x="60" y="33"/>
                  </a:cubicBezTo>
                  <a:cubicBezTo>
                    <a:pt x="60" y="33"/>
                    <a:pt x="60" y="33"/>
                    <a:pt x="60" y="33"/>
                  </a:cubicBezTo>
                  <a:cubicBezTo>
                    <a:pt x="60" y="33"/>
                    <a:pt x="60" y="33"/>
                    <a:pt x="60" y="33"/>
                  </a:cubicBezTo>
                  <a:cubicBezTo>
                    <a:pt x="60" y="33"/>
                    <a:pt x="60" y="33"/>
                    <a:pt x="61" y="33"/>
                  </a:cubicBezTo>
                  <a:cubicBezTo>
                    <a:pt x="61" y="33"/>
                    <a:pt x="61" y="33"/>
                    <a:pt x="61" y="33"/>
                  </a:cubicBezTo>
                  <a:cubicBezTo>
                    <a:pt x="61" y="33"/>
                    <a:pt x="60" y="33"/>
                    <a:pt x="60" y="33"/>
                  </a:cubicBezTo>
                  <a:cubicBezTo>
                    <a:pt x="60" y="33"/>
                    <a:pt x="60" y="33"/>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1"/>
                    <a:pt x="60" y="31"/>
                  </a:cubicBezTo>
                  <a:cubicBezTo>
                    <a:pt x="60" y="31"/>
                    <a:pt x="60" y="32"/>
                    <a:pt x="60" y="31"/>
                  </a:cubicBezTo>
                  <a:cubicBezTo>
                    <a:pt x="60" y="31"/>
                    <a:pt x="60" y="31"/>
                    <a:pt x="60" y="31"/>
                  </a:cubicBezTo>
                  <a:cubicBezTo>
                    <a:pt x="60" y="31"/>
                    <a:pt x="60" y="31"/>
                    <a:pt x="60" y="31"/>
                  </a:cubicBezTo>
                  <a:cubicBezTo>
                    <a:pt x="60" y="31"/>
                    <a:pt x="60" y="31"/>
                    <a:pt x="60" y="31"/>
                  </a:cubicBezTo>
                  <a:cubicBezTo>
                    <a:pt x="60" y="31"/>
                    <a:pt x="60" y="31"/>
                    <a:pt x="60" y="31"/>
                  </a:cubicBezTo>
                  <a:cubicBezTo>
                    <a:pt x="60" y="31"/>
                    <a:pt x="60" y="31"/>
                    <a:pt x="60"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2"/>
                    <a:pt x="59" y="32"/>
                    <a:pt x="59" y="32"/>
                  </a:cubicBezTo>
                  <a:cubicBezTo>
                    <a:pt x="59" y="32"/>
                    <a:pt x="59" y="32"/>
                    <a:pt x="59" y="32"/>
                  </a:cubicBezTo>
                  <a:cubicBezTo>
                    <a:pt x="59" y="32"/>
                    <a:pt x="59" y="32"/>
                    <a:pt x="59" y="32"/>
                  </a:cubicBezTo>
                  <a:close/>
                  <a:moveTo>
                    <a:pt x="63" y="33"/>
                  </a:moveTo>
                  <a:cubicBezTo>
                    <a:pt x="63" y="33"/>
                    <a:pt x="63" y="33"/>
                    <a:pt x="63" y="33"/>
                  </a:cubicBezTo>
                  <a:cubicBezTo>
                    <a:pt x="63" y="33"/>
                    <a:pt x="63" y="33"/>
                    <a:pt x="63" y="33"/>
                  </a:cubicBezTo>
                  <a:cubicBezTo>
                    <a:pt x="63" y="33"/>
                    <a:pt x="63" y="33"/>
                    <a:pt x="63" y="33"/>
                  </a:cubicBezTo>
                  <a:cubicBezTo>
                    <a:pt x="63" y="33"/>
                    <a:pt x="63" y="33"/>
                    <a:pt x="63" y="33"/>
                  </a:cubicBezTo>
                  <a:cubicBezTo>
                    <a:pt x="63" y="33"/>
                    <a:pt x="63" y="33"/>
                    <a:pt x="63" y="33"/>
                  </a:cubicBezTo>
                  <a:close/>
                  <a:moveTo>
                    <a:pt x="62" y="37"/>
                  </a:moveTo>
                  <a:cubicBezTo>
                    <a:pt x="62" y="37"/>
                    <a:pt x="62"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8"/>
                    <a:pt x="62" y="38"/>
                  </a:cubicBezTo>
                  <a:cubicBezTo>
                    <a:pt x="62" y="37"/>
                    <a:pt x="62" y="37"/>
                    <a:pt x="62" y="37"/>
                  </a:cubicBezTo>
                  <a:cubicBezTo>
                    <a:pt x="62" y="37"/>
                    <a:pt x="62" y="37"/>
                    <a:pt x="62" y="37"/>
                  </a:cubicBezTo>
                  <a:cubicBezTo>
                    <a:pt x="62" y="37"/>
                    <a:pt x="62" y="37"/>
                    <a:pt x="62" y="37"/>
                  </a:cubicBezTo>
                  <a:cubicBezTo>
                    <a:pt x="62" y="37"/>
                    <a:pt x="62" y="37"/>
                    <a:pt x="62" y="37"/>
                  </a:cubicBezTo>
                  <a:close/>
                  <a:moveTo>
                    <a:pt x="63" y="32"/>
                  </a:moveTo>
                  <a:cubicBezTo>
                    <a:pt x="63" y="32"/>
                    <a:pt x="62" y="33"/>
                    <a:pt x="62" y="33"/>
                  </a:cubicBezTo>
                  <a:cubicBezTo>
                    <a:pt x="62" y="33"/>
                    <a:pt x="63" y="33"/>
                    <a:pt x="63" y="33"/>
                  </a:cubicBezTo>
                  <a:cubicBezTo>
                    <a:pt x="63" y="33"/>
                    <a:pt x="63" y="33"/>
                    <a:pt x="63" y="33"/>
                  </a:cubicBezTo>
                  <a:cubicBezTo>
                    <a:pt x="63" y="32"/>
                    <a:pt x="63" y="32"/>
                    <a:pt x="63" y="32"/>
                  </a:cubicBezTo>
                  <a:close/>
                  <a:moveTo>
                    <a:pt x="61" y="40"/>
                  </a:moveTo>
                  <a:cubicBezTo>
                    <a:pt x="61" y="40"/>
                    <a:pt x="61" y="40"/>
                    <a:pt x="61" y="40"/>
                  </a:cubicBezTo>
                  <a:cubicBezTo>
                    <a:pt x="61" y="40"/>
                    <a:pt x="61" y="40"/>
                    <a:pt x="62" y="40"/>
                  </a:cubicBezTo>
                  <a:cubicBezTo>
                    <a:pt x="62" y="40"/>
                    <a:pt x="62" y="40"/>
                    <a:pt x="62" y="40"/>
                  </a:cubicBezTo>
                  <a:cubicBezTo>
                    <a:pt x="62" y="40"/>
                    <a:pt x="62" y="40"/>
                    <a:pt x="62" y="40"/>
                  </a:cubicBezTo>
                  <a:cubicBezTo>
                    <a:pt x="62" y="40"/>
                    <a:pt x="61" y="40"/>
                    <a:pt x="61" y="40"/>
                  </a:cubicBezTo>
                  <a:cubicBezTo>
                    <a:pt x="61" y="40"/>
                    <a:pt x="61" y="40"/>
                    <a:pt x="61" y="40"/>
                  </a:cubicBezTo>
                  <a:close/>
                  <a:moveTo>
                    <a:pt x="62" y="36"/>
                  </a:moveTo>
                  <a:cubicBezTo>
                    <a:pt x="62" y="36"/>
                    <a:pt x="62" y="36"/>
                    <a:pt x="62" y="36"/>
                  </a:cubicBezTo>
                  <a:cubicBezTo>
                    <a:pt x="62" y="36"/>
                    <a:pt x="62" y="36"/>
                    <a:pt x="62" y="37"/>
                  </a:cubicBezTo>
                  <a:cubicBezTo>
                    <a:pt x="62" y="37"/>
                    <a:pt x="62" y="37"/>
                    <a:pt x="62" y="37"/>
                  </a:cubicBezTo>
                  <a:cubicBezTo>
                    <a:pt x="62" y="37"/>
                    <a:pt x="63" y="37"/>
                    <a:pt x="63" y="37"/>
                  </a:cubicBezTo>
                  <a:cubicBezTo>
                    <a:pt x="63" y="37"/>
                    <a:pt x="63" y="37"/>
                    <a:pt x="63" y="37"/>
                  </a:cubicBezTo>
                  <a:cubicBezTo>
                    <a:pt x="63" y="37"/>
                    <a:pt x="63" y="37"/>
                    <a:pt x="63" y="37"/>
                  </a:cubicBezTo>
                  <a:cubicBezTo>
                    <a:pt x="63" y="37"/>
                    <a:pt x="63" y="37"/>
                    <a:pt x="63" y="38"/>
                  </a:cubicBezTo>
                  <a:cubicBezTo>
                    <a:pt x="63" y="38"/>
                    <a:pt x="63" y="37"/>
                    <a:pt x="63" y="37"/>
                  </a:cubicBezTo>
                  <a:cubicBezTo>
                    <a:pt x="63" y="37"/>
                    <a:pt x="63" y="37"/>
                    <a:pt x="63" y="37"/>
                  </a:cubicBezTo>
                  <a:cubicBezTo>
                    <a:pt x="63" y="37"/>
                    <a:pt x="63" y="37"/>
                    <a:pt x="63" y="37"/>
                  </a:cubicBezTo>
                  <a:cubicBezTo>
                    <a:pt x="63" y="37"/>
                    <a:pt x="63" y="37"/>
                    <a:pt x="63" y="37"/>
                  </a:cubicBezTo>
                  <a:cubicBezTo>
                    <a:pt x="63" y="37"/>
                    <a:pt x="63" y="37"/>
                    <a:pt x="63" y="37"/>
                  </a:cubicBezTo>
                  <a:cubicBezTo>
                    <a:pt x="63" y="37"/>
                    <a:pt x="63" y="37"/>
                    <a:pt x="63" y="37"/>
                  </a:cubicBezTo>
                  <a:cubicBezTo>
                    <a:pt x="63" y="37"/>
                    <a:pt x="63" y="37"/>
                    <a:pt x="63" y="37"/>
                  </a:cubicBezTo>
                  <a:cubicBezTo>
                    <a:pt x="63" y="37"/>
                    <a:pt x="62" y="36"/>
                    <a:pt x="62" y="36"/>
                  </a:cubicBezTo>
                  <a:cubicBezTo>
                    <a:pt x="62" y="36"/>
                    <a:pt x="62" y="36"/>
                    <a:pt x="62" y="36"/>
                  </a:cubicBezTo>
                  <a:cubicBezTo>
                    <a:pt x="62" y="36"/>
                    <a:pt x="62" y="36"/>
                    <a:pt x="62" y="36"/>
                  </a:cubicBezTo>
                  <a:close/>
                  <a:moveTo>
                    <a:pt x="61" y="41"/>
                  </a:moveTo>
                  <a:cubicBezTo>
                    <a:pt x="61" y="41"/>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2" y="42"/>
                    <a:pt x="62" y="42"/>
                  </a:cubicBezTo>
                  <a:cubicBezTo>
                    <a:pt x="62" y="42"/>
                    <a:pt x="62" y="42"/>
                    <a:pt x="62" y="42"/>
                  </a:cubicBezTo>
                  <a:cubicBezTo>
                    <a:pt x="62" y="42"/>
                    <a:pt x="62" y="42"/>
                    <a:pt x="62" y="41"/>
                  </a:cubicBezTo>
                  <a:cubicBezTo>
                    <a:pt x="62" y="41"/>
                    <a:pt x="62" y="41"/>
                    <a:pt x="62" y="41"/>
                  </a:cubicBezTo>
                  <a:cubicBezTo>
                    <a:pt x="63" y="41"/>
                    <a:pt x="63" y="41"/>
                    <a:pt x="63" y="41"/>
                  </a:cubicBezTo>
                  <a:cubicBezTo>
                    <a:pt x="63" y="41"/>
                    <a:pt x="62" y="41"/>
                    <a:pt x="62" y="41"/>
                  </a:cubicBezTo>
                  <a:cubicBezTo>
                    <a:pt x="62" y="40"/>
                    <a:pt x="62" y="40"/>
                    <a:pt x="62" y="40"/>
                  </a:cubicBezTo>
                  <a:cubicBezTo>
                    <a:pt x="62" y="40"/>
                    <a:pt x="62" y="40"/>
                    <a:pt x="62" y="40"/>
                  </a:cubicBezTo>
                  <a:cubicBezTo>
                    <a:pt x="62" y="40"/>
                    <a:pt x="62" y="40"/>
                    <a:pt x="62" y="40"/>
                  </a:cubicBezTo>
                  <a:cubicBezTo>
                    <a:pt x="62" y="40"/>
                    <a:pt x="62" y="40"/>
                    <a:pt x="62" y="40"/>
                  </a:cubicBezTo>
                  <a:cubicBezTo>
                    <a:pt x="61" y="40"/>
                    <a:pt x="61" y="40"/>
                    <a:pt x="61" y="40"/>
                  </a:cubicBezTo>
                  <a:cubicBezTo>
                    <a:pt x="61" y="40"/>
                    <a:pt x="61" y="40"/>
                    <a:pt x="61" y="40"/>
                  </a:cubicBezTo>
                  <a:cubicBezTo>
                    <a:pt x="61" y="40"/>
                    <a:pt x="61" y="40"/>
                    <a:pt x="61" y="40"/>
                  </a:cubicBezTo>
                  <a:cubicBezTo>
                    <a:pt x="61" y="40"/>
                    <a:pt x="61" y="40"/>
                    <a:pt x="61" y="40"/>
                  </a:cubicBezTo>
                  <a:cubicBezTo>
                    <a:pt x="61" y="41"/>
                    <a:pt x="61" y="41"/>
                    <a:pt x="61" y="41"/>
                  </a:cubicBezTo>
                  <a:cubicBezTo>
                    <a:pt x="61" y="41"/>
                    <a:pt x="61" y="40"/>
                    <a:pt x="61" y="40"/>
                  </a:cubicBezTo>
                  <a:cubicBezTo>
                    <a:pt x="61" y="40"/>
                    <a:pt x="61" y="40"/>
                    <a:pt x="61" y="40"/>
                  </a:cubicBezTo>
                  <a:cubicBezTo>
                    <a:pt x="61" y="40"/>
                    <a:pt x="61" y="40"/>
                    <a:pt x="61" y="40"/>
                  </a:cubicBezTo>
                  <a:cubicBezTo>
                    <a:pt x="61" y="40"/>
                    <a:pt x="61" y="40"/>
                    <a:pt x="61" y="40"/>
                  </a:cubicBezTo>
                  <a:cubicBezTo>
                    <a:pt x="61" y="40"/>
                    <a:pt x="61" y="40"/>
                    <a:pt x="61" y="40"/>
                  </a:cubicBezTo>
                  <a:cubicBezTo>
                    <a:pt x="61" y="40"/>
                    <a:pt x="60" y="40"/>
                    <a:pt x="60" y="40"/>
                  </a:cubicBezTo>
                  <a:cubicBezTo>
                    <a:pt x="60" y="40"/>
                    <a:pt x="60" y="41"/>
                    <a:pt x="60" y="41"/>
                  </a:cubicBezTo>
                  <a:cubicBezTo>
                    <a:pt x="60" y="41"/>
                    <a:pt x="60" y="41"/>
                    <a:pt x="60" y="41"/>
                  </a:cubicBezTo>
                  <a:cubicBezTo>
                    <a:pt x="60" y="41"/>
                    <a:pt x="60" y="41"/>
                    <a:pt x="60" y="41"/>
                  </a:cubicBezTo>
                  <a:cubicBezTo>
                    <a:pt x="61" y="41"/>
                    <a:pt x="61" y="41"/>
                    <a:pt x="61" y="41"/>
                  </a:cubicBezTo>
                  <a:close/>
                  <a:moveTo>
                    <a:pt x="61" y="35"/>
                  </a:move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6"/>
                    <a:pt x="61" y="36"/>
                    <a:pt x="61" y="36"/>
                  </a:cubicBezTo>
                  <a:cubicBezTo>
                    <a:pt x="61" y="36"/>
                    <a:pt x="61" y="36"/>
                    <a:pt x="61" y="36"/>
                  </a:cubicBezTo>
                  <a:cubicBezTo>
                    <a:pt x="61" y="36"/>
                    <a:pt x="61" y="36"/>
                    <a:pt x="61" y="36"/>
                  </a:cubicBezTo>
                  <a:cubicBezTo>
                    <a:pt x="61" y="36"/>
                    <a:pt x="61" y="36"/>
                    <a:pt x="61" y="36"/>
                  </a:cubicBezTo>
                  <a:cubicBezTo>
                    <a:pt x="61" y="35"/>
                    <a:pt x="61" y="35"/>
                    <a:pt x="61" y="35"/>
                  </a:cubicBezTo>
                  <a:close/>
                  <a:moveTo>
                    <a:pt x="62" y="35"/>
                  </a:move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lose/>
                  <a:moveTo>
                    <a:pt x="60" y="31"/>
                  </a:moveTo>
                  <a:cubicBezTo>
                    <a:pt x="60" y="31"/>
                    <a:pt x="60" y="31"/>
                    <a:pt x="60" y="31"/>
                  </a:cubicBezTo>
                  <a:cubicBezTo>
                    <a:pt x="60" y="31"/>
                    <a:pt x="60"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1" y="31"/>
                    <a:pt x="61" y="31"/>
                  </a:cubicBezTo>
                  <a:cubicBezTo>
                    <a:pt x="61" y="31"/>
                    <a:pt x="61" y="31"/>
                    <a:pt x="61" y="31"/>
                  </a:cubicBezTo>
                  <a:cubicBezTo>
                    <a:pt x="61" y="31"/>
                    <a:pt x="61" y="31"/>
                    <a:pt x="62" y="31"/>
                  </a:cubicBezTo>
                  <a:cubicBezTo>
                    <a:pt x="62" y="31"/>
                    <a:pt x="62" y="31"/>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0"/>
                    <a:pt x="63" y="30"/>
                    <a:pt x="63" y="30"/>
                  </a:cubicBezTo>
                  <a:cubicBezTo>
                    <a:pt x="63" y="30"/>
                    <a:pt x="63" y="30"/>
                    <a:pt x="63" y="30"/>
                  </a:cubicBezTo>
                  <a:cubicBezTo>
                    <a:pt x="63"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29"/>
                    <a:pt x="62" y="29"/>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0" y="30"/>
                  </a:cubicBezTo>
                  <a:cubicBezTo>
                    <a:pt x="60" y="30"/>
                    <a:pt x="60" y="30"/>
                    <a:pt x="60" y="30"/>
                  </a:cubicBezTo>
                  <a:cubicBezTo>
                    <a:pt x="60" y="30"/>
                    <a:pt x="60" y="30"/>
                    <a:pt x="60" y="30"/>
                  </a:cubicBezTo>
                  <a:cubicBezTo>
                    <a:pt x="60" y="30"/>
                    <a:pt x="60" y="30"/>
                    <a:pt x="60" y="31"/>
                  </a:cubicBezTo>
                  <a:cubicBezTo>
                    <a:pt x="60" y="31"/>
                    <a:pt x="60" y="31"/>
                    <a:pt x="60" y="31"/>
                  </a:cubicBezTo>
                  <a:cubicBezTo>
                    <a:pt x="60" y="31"/>
                    <a:pt x="60" y="31"/>
                    <a:pt x="60" y="31"/>
                  </a:cubicBezTo>
                  <a:close/>
                  <a:moveTo>
                    <a:pt x="54" y="41"/>
                  </a:moveTo>
                  <a:cubicBezTo>
                    <a:pt x="54" y="41"/>
                    <a:pt x="55" y="41"/>
                    <a:pt x="55" y="41"/>
                  </a:cubicBezTo>
                  <a:cubicBezTo>
                    <a:pt x="55" y="41"/>
                    <a:pt x="55" y="41"/>
                    <a:pt x="55" y="41"/>
                  </a:cubicBezTo>
                  <a:cubicBezTo>
                    <a:pt x="55" y="41"/>
                    <a:pt x="55" y="41"/>
                    <a:pt x="55" y="41"/>
                  </a:cubicBezTo>
                  <a:cubicBezTo>
                    <a:pt x="55" y="41"/>
                    <a:pt x="55" y="41"/>
                    <a:pt x="55" y="41"/>
                  </a:cubicBezTo>
                  <a:cubicBezTo>
                    <a:pt x="55" y="41"/>
                    <a:pt x="55" y="41"/>
                    <a:pt x="55" y="41"/>
                  </a:cubicBezTo>
                  <a:cubicBezTo>
                    <a:pt x="55" y="41"/>
                    <a:pt x="55" y="41"/>
                    <a:pt x="55" y="41"/>
                  </a:cubicBezTo>
                  <a:cubicBezTo>
                    <a:pt x="56" y="41"/>
                    <a:pt x="56" y="41"/>
                    <a:pt x="56" y="41"/>
                  </a:cubicBezTo>
                  <a:cubicBezTo>
                    <a:pt x="56" y="41"/>
                    <a:pt x="56" y="41"/>
                    <a:pt x="56" y="41"/>
                  </a:cubicBezTo>
                  <a:cubicBezTo>
                    <a:pt x="56" y="41"/>
                    <a:pt x="56" y="41"/>
                    <a:pt x="56" y="41"/>
                  </a:cubicBezTo>
                  <a:cubicBezTo>
                    <a:pt x="56" y="41"/>
                    <a:pt x="56" y="41"/>
                    <a:pt x="56" y="41"/>
                  </a:cubicBezTo>
                  <a:cubicBezTo>
                    <a:pt x="56" y="40"/>
                    <a:pt x="56" y="40"/>
                    <a:pt x="56" y="40"/>
                  </a:cubicBezTo>
                  <a:cubicBezTo>
                    <a:pt x="56" y="40"/>
                    <a:pt x="55" y="40"/>
                    <a:pt x="55" y="40"/>
                  </a:cubicBezTo>
                  <a:cubicBezTo>
                    <a:pt x="55" y="40"/>
                    <a:pt x="55" y="40"/>
                    <a:pt x="55" y="40"/>
                  </a:cubicBezTo>
                  <a:cubicBezTo>
                    <a:pt x="55" y="40"/>
                    <a:pt x="55" y="40"/>
                    <a:pt x="55" y="40"/>
                  </a:cubicBezTo>
                  <a:cubicBezTo>
                    <a:pt x="55" y="40"/>
                    <a:pt x="54" y="40"/>
                    <a:pt x="54" y="40"/>
                  </a:cubicBezTo>
                  <a:cubicBezTo>
                    <a:pt x="54" y="40"/>
                    <a:pt x="54" y="40"/>
                    <a:pt x="54" y="40"/>
                  </a:cubicBezTo>
                  <a:cubicBezTo>
                    <a:pt x="54" y="41"/>
                    <a:pt x="54" y="41"/>
                    <a:pt x="54" y="41"/>
                  </a:cubicBezTo>
                  <a:close/>
                  <a:moveTo>
                    <a:pt x="47" y="31"/>
                  </a:moveTo>
                  <a:cubicBezTo>
                    <a:pt x="47" y="31"/>
                    <a:pt x="47" y="31"/>
                    <a:pt x="47" y="31"/>
                  </a:cubicBezTo>
                  <a:cubicBezTo>
                    <a:pt x="47" y="31"/>
                    <a:pt x="48" y="31"/>
                    <a:pt x="48" y="31"/>
                  </a:cubicBezTo>
                  <a:cubicBezTo>
                    <a:pt x="48" y="32"/>
                    <a:pt x="48" y="32"/>
                    <a:pt x="48" y="32"/>
                  </a:cubicBezTo>
                  <a:cubicBezTo>
                    <a:pt x="48" y="31"/>
                    <a:pt x="48" y="31"/>
                    <a:pt x="48" y="31"/>
                  </a:cubicBezTo>
                  <a:cubicBezTo>
                    <a:pt x="48" y="31"/>
                    <a:pt x="48" y="31"/>
                    <a:pt x="48" y="31"/>
                  </a:cubicBezTo>
                  <a:cubicBezTo>
                    <a:pt x="49" y="31"/>
                    <a:pt x="48" y="31"/>
                    <a:pt x="48" y="31"/>
                  </a:cubicBezTo>
                  <a:cubicBezTo>
                    <a:pt x="48" y="31"/>
                    <a:pt x="48" y="31"/>
                    <a:pt x="48" y="30"/>
                  </a:cubicBezTo>
                  <a:cubicBezTo>
                    <a:pt x="48" y="30"/>
                    <a:pt x="48" y="30"/>
                    <a:pt x="48" y="30"/>
                  </a:cubicBezTo>
                  <a:cubicBezTo>
                    <a:pt x="48" y="30"/>
                    <a:pt x="48" y="30"/>
                    <a:pt x="48" y="30"/>
                  </a:cubicBezTo>
                  <a:cubicBezTo>
                    <a:pt x="48" y="30"/>
                    <a:pt x="48" y="30"/>
                    <a:pt x="48" y="30"/>
                  </a:cubicBezTo>
                  <a:cubicBezTo>
                    <a:pt x="48" y="29"/>
                    <a:pt x="48" y="29"/>
                    <a:pt x="48" y="29"/>
                  </a:cubicBezTo>
                  <a:cubicBezTo>
                    <a:pt x="48" y="29"/>
                    <a:pt x="48" y="29"/>
                    <a:pt x="47" y="29"/>
                  </a:cubicBezTo>
                  <a:cubicBezTo>
                    <a:pt x="47" y="29"/>
                    <a:pt x="47" y="28"/>
                    <a:pt x="47" y="28"/>
                  </a:cubicBezTo>
                  <a:cubicBezTo>
                    <a:pt x="47" y="28"/>
                    <a:pt x="47" y="29"/>
                    <a:pt x="47" y="29"/>
                  </a:cubicBezTo>
                  <a:cubicBezTo>
                    <a:pt x="47" y="29"/>
                    <a:pt x="47" y="29"/>
                    <a:pt x="47" y="29"/>
                  </a:cubicBezTo>
                  <a:cubicBezTo>
                    <a:pt x="47" y="29"/>
                    <a:pt x="47" y="29"/>
                    <a:pt x="47" y="29"/>
                  </a:cubicBezTo>
                  <a:cubicBezTo>
                    <a:pt x="47" y="29"/>
                    <a:pt x="47" y="29"/>
                    <a:pt x="47" y="30"/>
                  </a:cubicBezTo>
                  <a:cubicBezTo>
                    <a:pt x="47" y="30"/>
                    <a:pt x="47" y="30"/>
                    <a:pt x="47" y="30"/>
                  </a:cubicBezTo>
                  <a:cubicBezTo>
                    <a:pt x="47" y="30"/>
                    <a:pt x="47" y="31"/>
                    <a:pt x="47" y="31"/>
                  </a:cubicBezTo>
                  <a:close/>
                  <a:moveTo>
                    <a:pt x="46" y="28"/>
                  </a:moveTo>
                  <a:cubicBezTo>
                    <a:pt x="46" y="28"/>
                    <a:pt x="47" y="28"/>
                    <a:pt x="47" y="28"/>
                  </a:cubicBezTo>
                  <a:cubicBezTo>
                    <a:pt x="47" y="28"/>
                    <a:pt x="47" y="28"/>
                    <a:pt x="48" y="28"/>
                  </a:cubicBezTo>
                  <a:cubicBezTo>
                    <a:pt x="48" y="29"/>
                    <a:pt x="48" y="29"/>
                    <a:pt x="48" y="29"/>
                  </a:cubicBezTo>
                  <a:cubicBezTo>
                    <a:pt x="48" y="29"/>
                    <a:pt x="48" y="29"/>
                    <a:pt x="49" y="29"/>
                  </a:cubicBezTo>
                  <a:cubicBezTo>
                    <a:pt x="49" y="29"/>
                    <a:pt x="49" y="29"/>
                    <a:pt x="49" y="28"/>
                  </a:cubicBezTo>
                  <a:cubicBezTo>
                    <a:pt x="49" y="28"/>
                    <a:pt x="48" y="28"/>
                    <a:pt x="48" y="28"/>
                  </a:cubicBezTo>
                  <a:cubicBezTo>
                    <a:pt x="48" y="27"/>
                    <a:pt x="48" y="27"/>
                    <a:pt x="47" y="27"/>
                  </a:cubicBezTo>
                  <a:cubicBezTo>
                    <a:pt x="47" y="27"/>
                    <a:pt x="47" y="27"/>
                    <a:pt x="46" y="27"/>
                  </a:cubicBezTo>
                  <a:cubicBezTo>
                    <a:pt x="46" y="27"/>
                    <a:pt x="46" y="27"/>
                    <a:pt x="45" y="27"/>
                  </a:cubicBezTo>
                  <a:cubicBezTo>
                    <a:pt x="45" y="27"/>
                    <a:pt x="46" y="27"/>
                    <a:pt x="46" y="27"/>
                  </a:cubicBezTo>
                  <a:cubicBezTo>
                    <a:pt x="46" y="28"/>
                    <a:pt x="46" y="28"/>
                    <a:pt x="46" y="28"/>
                  </a:cubicBezTo>
                  <a:close/>
                  <a:moveTo>
                    <a:pt x="42" y="26"/>
                  </a:moveTo>
                  <a:cubicBezTo>
                    <a:pt x="42" y="26"/>
                    <a:pt x="42" y="26"/>
                    <a:pt x="42" y="26"/>
                  </a:cubicBezTo>
                  <a:cubicBezTo>
                    <a:pt x="42" y="26"/>
                    <a:pt x="42" y="26"/>
                    <a:pt x="42" y="26"/>
                  </a:cubicBezTo>
                  <a:cubicBezTo>
                    <a:pt x="42" y="26"/>
                    <a:pt x="42" y="26"/>
                    <a:pt x="42" y="26"/>
                  </a:cubicBezTo>
                  <a:cubicBezTo>
                    <a:pt x="42" y="26"/>
                    <a:pt x="43" y="26"/>
                    <a:pt x="43" y="26"/>
                  </a:cubicBezTo>
                  <a:cubicBezTo>
                    <a:pt x="43" y="26"/>
                    <a:pt x="43" y="26"/>
                    <a:pt x="43" y="26"/>
                  </a:cubicBezTo>
                  <a:cubicBezTo>
                    <a:pt x="43" y="26"/>
                    <a:pt x="43" y="26"/>
                    <a:pt x="43" y="26"/>
                  </a:cubicBezTo>
                  <a:cubicBezTo>
                    <a:pt x="44" y="26"/>
                    <a:pt x="44" y="26"/>
                    <a:pt x="44" y="26"/>
                  </a:cubicBezTo>
                  <a:cubicBezTo>
                    <a:pt x="44" y="25"/>
                    <a:pt x="44" y="25"/>
                    <a:pt x="44" y="25"/>
                  </a:cubicBezTo>
                  <a:cubicBezTo>
                    <a:pt x="44" y="25"/>
                    <a:pt x="44" y="25"/>
                    <a:pt x="44" y="25"/>
                  </a:cubicBezTo>
                  <a:cubicBezTo>
                    <a:pt x="44" y="25"/>
                    <a:pt x="44" y="24"/>
                    <a:pt x="44" y="24"/>
                  </a:cubicBezTo>
                  <a:cubicBezTo>
                    <a:pt x="44" y="24"/>
                    <a:pt x="44" y="24"/>
                    <a:pt x="44" y="24"/>
                  </a:cubicBezTo>
                  <a:cubicBezTo>
                    <a:pt x="43" y="24"/>
                    <a:pt x="43" y="24"/>
                    <a:pt x="43" y="24"/>
                  </a:cubicBezTo>
                  <a:cubicBezTo>
                    <a:pt x="43" y="24"/>
                    <a:pt x="43" y="24"/>
                    <a:pt x="43" y="24"/>
                  </a:cubicBezTo>
                  <a:cubicBezTo>
                    <a:pt x="43" y="24"/>
                    <a:pt x="43" y="24"/>
                    <a:pt x="42" y="24"/>
                  </a:cubicBezTo>
                  <a:cubicBezTo>
                    <a:pt x="42" y="24"/>
                    <a:pt x="42" y="24"/>
                    <a:pt x="42" y="24"/>
                  </a:cubicBezTo>
                  <a:cubicBezTo>
                    <a:pt x="42" y="24"/>
                    <a:pt x="42" y="24"/>
                    <a:pt x="42" y="24"/>
                  </a:cubicBezTo>
                  <a:cubicBezTo>
                    <a:pt x="42" y="24"/>
                    <a:pt x="42" y="24"/>
                    <a:pt x="41" y="24"/>
                  </a:cubicBezTo>
                  <a:cubicBezTo>
                    <a:pt x="41" y="24"/>
                    <a:pt x="41" y="25"/>
                    <a:pt x="41" y="25"/>
                  </a:cubicBezTo>
                  <a:cubicBezTo>
                    <a:pt x="41" y="25"/>
                    <a:pt x="41" y="25"/>
                    <a:pt x="41" y="25"/>
                  </a:cubicBezTo>
                  <a:cubicBezTo>
                    <a:pt x="41" y="25"/>
                    <a:pt x="42" y="26"/>
                    <a:pt x="42" y="26"/>
                  </a:cubicBezTo>
                  <a:close/>
                  <a:moveTo>
                    <a:pt x="56" y="40"/>
                  </a:moveTo>
                  <a:cubicBezTo>
                    <a:pt x="56" y="40"/>
                    <a:pt x="57" y="40"/>
                    <a:pt x="57" y="40"/>
                  </a:cubicBezTo>
                  <a:cubicBezTo>
                    <a:pt x="57" y="40"/>
                    <a:pt x="57" y="40"/>
                    <a:pt x="57" y="40"/>
                  </a:cubicBezTo>
                  <a:cubicBezTo>
                    <a:pt x="57" y="40"/>
                    <a:pt x="57" y="40"/>
                    <a:pt x="57" y="40"/>
                  </a:cubicBezTo>
                  <a:cubicBezTo>
                    <a:pt x="57" y="40"/>
                    <a:pt x="57" y="40"/>
                    <a:pt x="57" y="40"/>
                  </a:cubicBezTo>
                  <a:cubicBezTo>
                    <a:pt x="57" y="40"/>
                    <a:pt x="57" y="40"/>
                    <a:pt x="57" y="39"/>
                  </a:cubicBezTo>
                  <a:cubicBezTo>
                    <a:pt x="57" y="39"/>
                    <a:pt x="57" y="39"/>
                    <a:pt x="56" y="39"/>
                  </a:cubicBezTo>
                  <a:cubicBezTo>
                    <a:pt x="56" y="39"/>
                    <a:pt x="56" y="39"/>
                    <a:pt x="56" y="39"/>
                  </a:cubicBezTo>
                  <a:cubicBezTo>
                    <a:pt x="56" y="39"/>
                    <a:pt x="56" y="39"/>
                    <a:pt x="56" y="39"/>
                  </a:cubicBezTo>
                  <a:cubicBezTo>
                    <a:pt x="56" y="39"/>
                    <a:pt x="56" y="39"/>
                    <a:pt x="55" y="39"/>
                  </a:cubicBezTo>
                  <a:cubicBezTo>
                    <a:pt x="55" y="39"/>
                    <a:pt x="55" y="40"/>
                    <a:pt x="55" y="40"/>
                  </a:cubicBezTo>
                  <a:cubicBezTo>
                    <a:pt x="55" y="40"/>
                    <a:pt x="55" y="40"/>
                    <a:pt x="55" y="40"/>
                  </a:cubicBezTo>
                  <a:cubicBezTo>
                    <a:pt x="55" y="40"/>
                    <a:pt x="55" y="40"/>
                    <a:pt x="55" y="40"/>
                  </a:cubicBezTo>
                  <a:cubicBezTo>
                    <a:pt x="55" y="40"/>
                    <a:pt x="55" y="40"/>
                    <a:pt x="56" y="40"/>
                  </a:cubicBezTo>
                  <a:cubicBezTo>
                    <a:pt x="56" y="40"/>
                    <a:pt x="56" y="40"/>
                    <a:pt x="56" y="40"/>
                  </a:cubicBezTo>
                  <a:cubicBezTo>
                    <a:pt x="56" y="40"/>
                    <a:pt x="56" y="40"/>
                    <a:pt x="56" y="40"/>
                  </a:cubicBezTo>
                  <a:cubicBezTo>
                    <a:pt x="56" y="40"/>
                    <a:pt x="56" y="40"/>
                    <a:pt x="56" y="40"/>
                  </a:cubicBezTo>
                  <a:close/>
                  <a:moveTo>
                    <a:pt x="48" y="30"/>
                  </a:moveTo>
                  <a:cubicBezTo>
                    <a:pt x="48" y="31"/>
                    <a:pt x="49" y="31"/>
                    <a:pt x="49" y="31"/>
                  </a:cubicBezTo>
                  <a:cubicBezTo>
                    <a:pt x="49" y="31"/>
                    <a:pt x="49" y="31"/>
                    <a:pt x="48" y="32"/>
                  </a:cubicBezTo>
                  <a:cubicBezTo>
                    <a:pt x="48" y="32"/>
                    <a:pt x="48" y="32"/>
                    <a:pt x="48" y="32"/>
                  </a:cubicBezTo>
                  <a:cubicBezTo>
                    <a:pt x="48" y="32"/>
                    <a:pt x="48" y="32"/>
                    <a:pt x="48" y="32"/>
                  </a:cubicBezTo>
                  <a:cubicBezTo>
                    <a:pt x="48" y="32"/>
                    <a:pt x="48" y="32"/>
                    <a:pt x="49" y="32"/>
                  </a:cubicBezTo>
                  <a:cubicBezTo>
                    <a:pt x="49" y="33"/>
                    <a:pt x="49" y="33"/>
                    <a:pt x="50" y="33"/>
                  </a:cubicBezTo>
                  <a:cubicBezTo>
                    <a:pt x="50" y="32"/>
                    <a:pt x="50" y="32"/>
                    <a:pt x="51" y="32"/>
                  </a:cubicBezTo>
                  <a:cubicBezTo>
                    <a:pt x="51" y="32"/>
                    <a:pt x="51" y="32"/>
                    <a:pt x="51" y="32"/>
                  </a:cubicBezTo>
                  <a:cubicBezTo>
                    <a:pt x="51" y="33"/>
                    <a:pt x="51" y="33"/>
                    <a:pt x="51" y="33"/>
                  </a:cubicBezTo>
                  <a:cubicBezTo>
                    <a:pt x="52" y="33"/>
                    <a:pt x="52" y="33"/>
                    <a:pt x="52" y="33"/>
                  </a:cubicBezTo>
                  <a:cubicBezTo>
                    <a:pt x="52" y="33"/>
                    <a:pt x="52" y="32"/>
                    <a:pt x="52" y="32"/>
                  </a:cubicBezTo>
                  <a:cubicBezTo>
                    <a:pt x="52" y="32"/>
                    <a:pt x="52" y="32"/>
                    <a:pt x="52" y="32"/>
                  </a:cubicBezTo>
                  <a:cubicBezTo>
                    <a:pt x="51" y="32"/>
                    <a:pt x="51" y="32"/>
                    <a:pt x="51" y="32"/>
                  </a:cubicBezTo>
                  <a:cubicBezTo>
                    <a:pt x="51" y="31"/>
                    <a:pt x="51" y="31"/>
                    <a:pt x="51" y="31"/>
                  </a:cubicBezTo>
                  <a:cubicBezTo>
                    <a:pt x="50" y="31"/>
                    <a:pt x="50" y="31"/>
                    <a:pt x="50" y="31"/>
                  </a:cubicBezTo>
                  <a:cubicBezTo>
                    <a:pt x="50" y="31"/>
                    <a:pt x="50" y="31"/>
                    <a:pt x="50" y="31"/>
                  </a:cubicBezTo>
                  <a:cubicBezTo>
                    <a:pt x="49" y="31"/>
                    <a:pt x="49" y="31"/>
                    <a:pt x="49" y="31"/>
                  </a:cubicBezTo>
                  <a:cubicBezTo>
                    <a:pt x="49" y="31"/>
                    <a:pt x="49" y="30"/>
                    <a:pt x="49" y="30"/>
                  </a:cubicBezTo>
                  <a:cubicBezTo>
                    <a:pt x="49" y="30"/>
                    <a:pt x="49" y="30"/>
                    <a:pt x="48" y="30"/>
                  </a:cubicBezTo>
                  <a:close/>
                  <a:moveTo>
                    <a:pt x="55" y="40"/>
                  </a:moveTo>
                  <a:cubicBezTo>
                    <a:pt x="55" y="40"/>
                    <a:pt x="55" y="40"/>
                    <a:pt x="55" y="40"/>
                  </a:cubicBezTo>
                  <a:cubicBezTo>
                    <a:pt x="55" y="40"/>
                    <a:pt x="55" y="40"/>
                    <a:pt x="55" y="40"/>
                  </a:cubicBezTo>
                  <a:cubicBezTo>
                    <a:pt x="55" y="39"/>
                    <a:pt x="55" y="39"/>
                    <a:pt x="55" y="39"/>
                  </a:cubicBezTo>
                  <a:cubicBezTo>
                    <a:pt x="55" y="39"/>
                    <a:pt x="55" y="39"/>
                    <a:pt x="55" y="39"/>
                  </a:cubicBezTo>
                  <a:cubicBezTo>
                    <a:pt x="55" y="39"/>
                    <a:pt x="55" y="39"/>
                    <a:pt x="56" y="39"/>
                  </a:cubicBezTo>
                  <a:cubicBezTo>
                    <a:pt x="56" y="39"/>
                    <a:pt x="55" y="39"/>
                    <a:pt x="55" y="39"/>
                  </a:cubicBezTo>
                  <a:cubicBezTo>
                    <a:pt x="55" y="39"/>
                    <a:pt x="55" y="39"/>
                    <a:pt x="55" y="39"/>
                  </a:cubicBezTo>
                  <a:cubicBezTo>
                    <a:pt x="55" y="39"/>
                    <a:pt x="55" y="39"/>
                    <a:pt x="55" y="39"/>
                  </a:cubicBezTo>
                  <a:cubicBezTo>
                    <a:pt x="55" y="39"/>
                    <a:pt x="54" y="39"/>
                    <a:pt x="54" y="39"/>
                  </a:cubicBezTo>
                  <a:cubicBezTo>
                    <a:pt x="54" y="39"/>
                    <a:pt x="54" y="39"/>
                    <a:pt x="54" y="39"/>
                  </a:cubicBezTo>
                  <a:cubicBezTo>
                    <a:pt x="54" y="40"/>
                    <a:pt x="54" y="40"/>
                    <a:pt x="54" y="40"/>
                  </a:cubicBezTo>
                  <a:cubicBezTo>
                    <a:pt x="54" y="40"/>
                    <a:pt x="54" y="40"/>
                    <a:pt x="54" y="40"/>
                  </a:cubicBezTo>
                  <a:cubicBezTo>
                    <a:pt x="54" y="40"/>
                    <a:pt x="54" y="40"/>
                    <a:pt x="55" y="40"/>
                  </a:cubicBezTo>
                  <a:close/>
                  <a:moveTo>
                    <a:pt x="55" y="32"/>
                  </a:moveTo>
                  <a:cubicBezTo>
                    <a:pt x="55" y="32"/>
                    <a:pt x="55" y="32"/>
                    <a:pt x="55" y="32"/>
                  </a:cubicBezTo>
                  <a:cubicBezTo>
                    <a:pt x="55" y="32"/>
                    <a:pt x="55" y="32"/>
                    <a:pt x="55" y="32"/>
                  </a:cubicBezTo>
                  <a:cubicBezTo>
                    <a:pt x="54" y="32"/>
                    <a:pt x="54" y="32"/>
                    <a:pt x="54" y="32"/>
                  </a:cubicBezTo>
                  <a:cubicBezTo>
                    <a:pt x="54" y="32"/>
                    <a:pt x="54" y="32"/>
                    <a:pt x="54" y="32"/>
                  </a:cubicBezTo>
                  <a:cubicBezTo>
                    <a:pt x="54" y="32"/>
                    <a:pt x="54" y="32"/>
                    <a:pt x="54" y="32"/>
                  </a:cubicBezTo>
                  <a:cubicBezTo>
                    <a:pt x="54" y="33"/>
                    <a:pt x="54" y="33"/>
                    <a:pt x="54" y="33"/>
                  </a:cubicBezTo>
                  <a:cubicBezTo>
                    <a:pt x="54" y="33"/>
                    <a:pt x="54" y="33"/>
                    <a:pt x="54"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2"/>
                  </a:cubicBezTo>
                  <a:cubicBezTo>
                    <a:pt x="55" y="32"/>
                    <a:pt x="55" y="32"/>
                    <a:pt x="55" y="32"/>
                  </a:cubicBezTo>
                  <a:cubicBezTo>
                    <a:pt x="55" y="32"/>
                    <a:pt x="55" y="33"/>
                    <a:pt x="56" y="33"/>
                  </a:cubicBezTo>
                  <a:cubicBezTo>
                    <a:pt x="56" y="33"/>
                    <a:pt x="55" y="32"/>
                    <a:pt x="55" y="32"/>
                  </a:cubicBezTo>
                  <a:cubicBezTo>
                    <a:pt x="55" y="32"/>
                    <a:pt x="55" y="32"/>
                    <a:pt x="55" y="32"/>
                  </a:cubicBezTo>
                  <a:cubicBezTo>
                    <a:pt x="55" y="32"/>
                    <a:pt x="55" y="31"/>
                    <a:pt x="55" y="31"/>
                  </a:cubicBezTo>
                  <a:cubicBezTo>
                    <a:pt x="55" y="31"/>
                    <a:pt x="55" y="31"/>
                    <a:pt x="55" y="31"/>
                  </a:cubicBezTo>
                  <a:cubicBezTo>
                    <a:pt x="55" y="31"/>
                    <a:pt x="55" y="31"/>
                    <a:pt x="55" y="32"/>
                  </a:cubicBezTo>
                  <a:close/>
                  <a:moveTo>
                    <a:pt x="50" y="31"/>
                  </a:moveTo>
                  <a:cubicBezTo>
                    <a:pt x="50" y="31"/>
                    <a:pt x="50" y="31"/>
                    <a:pt x="51" y="31"/>
                  </a:cubicBezTo>
                  <a:cubicBezTo>
                    <a:pt x="51" y="31"/>
                    <a:pt x="51" y="31"/>
                    <a:pt x="51" y="31"/>
                  </a:cubicBezTo>
                  <a:cubicBezTo>
                    <a:pt x="51" y="31"/>
                    <a:pt x="51" y="31"/>
                    <a:pt x="51" y="31"/>
                  </a:cubicBezTo>
                  <a:cubicBezTo>
                    <a:pt x="52" y="32"/>
                    <a:pt x="52" y="32"/>
                    <a:pt x="52" y="32"/>
                  </a:cubicBezTo>
                  <a:cubicBezTo>
                    <a:pt x="52" y="32"/>
                    <a:pt x="52" y="32"/>
                    <a:pt x="52" y="32"/>
                  </a:cubicBezTo>
                  <a:cubicBezTo>
                    <a:pt x="52" y="32"/>
                    <a:pt x="52" y="32"/>
                    <a:pt x="53" y="32"/>
                  </a:cubicBezTo>
                  <a:cubicBezTo>
                    <a:pt x="53" y="32"/>
                    <a:pt x="53" y="32"/>
                    <a:pt x="53" y="32"/>
                  </a:cubicBezTo>
                  <a:cubicBezTo>
                    <a:pt x="53" y="32"/>
                    <a:pt x="53" y="32"/>
                    <a:pt x="53" y="32"/>
                  </a:cubicBezTo>
                  <a:cubicBezTo>
                    <a:pt x="53" y="32"/>
                    <a:pt x="53" y="31"/>
                    <a:pt x="53" y="31"/>
                  </a:cubicBezTo>
                  <a:cubicBezTo>
                    <a:pt x="52" y="31"/>
                    <a:pt x="52" y="31"/>
                    <a:pt x="52" y="31"/>
                  </a:cubicBezTo>
                  <a:cubicBezTo>
                    <a:pt x="52" y="30"/>
                    <a:pt x="52" y="30"/>
                    <a:pt x="51" y="30"/>
                  </a:cubicBezTo>
                  <a:cubicBezTo>
                    <a:pt x="51" y="30"/>
                    <a:pt x="51" y="30"/>
                    <a:pt x="51" y="30"/>
                  </a:cubicBezTo>
                  <a:cubicBezTo>
                    <a:pt x="51" y="30"/>
                    <a:pt x="51" y="30"/>
                    <a:pt x="51" y="30"/>
                  </a:cubicBezTo>
                  <a:cubicBezTo>
                    <a:pt x="50" y="30"/>
                    <a:pt x="50" y="30"/>
                    <a:pt x="50" y="30"/>
                  </a:cubicBezTo>
                  <a:cubicBezTo>
                    <a:pt x="50" y="30"/>
                    <a:pt x="50" y="30"/>
                    <a:pt x="50" y="30"/>
                  </a:cubicBezTo>
                  <a:cubicBezTo>
                    <a:pt x="50" y="30"/>
                    <a:pt x="50" y="30"/>
                    <a:pt x="50" y="31"/>
                  </a:cubicBezTo>
                  <a:cubicBezTo>
                    <a:pt x="50" y="31"/>
                    <a:pt x="50" y="31"/>
                    <a:pt x="50" y="31"/>
                  </a:cubicBezTo>
                  <a:cubicBezTo>
                    <a:pt x="50" y="31"/>
                    <a:pt x="50" y="31"/>
                    <a:pt x="50" y="31"/>
                  </a:cubicBezTo>
                  <a:close/>
                  <a:moveTo>
                    <a:pt x="52" y="34"/>
                  </a:moveTo>
                  <a:cubicBezTo>
                    <a:pt x="52" y="33"/>
                    <a:pt x="52" y="33"/>
                    <a:pt x="52" y="33"/>
                  </a:cubicBezTo>
                  <a:cubicBezTo>
                    <a:pt x="52" y="33"/>
                    <a:pt x="52" y="33"/>
                    <a:pt x="52" y="33"/>
                  </a:cubicBezTo>
                  <a:cubicBezTo>
                    <a:pt x="52" y="33"/>
                    <a:pt x="52" y="33"/>
                    <a:pt x="52" y="33"/>
                  </a:cubicBezTo>
                  <a:cubicBezTo>
                    <a:pt x="52" y="33"/>
                    <a:pt x="52" y="34"/>
                    <a:pt x="52" y="34"/>
                  </a:cubicBezTo>
                  <a:cubicBezTo>
                    <a:pt x="52" y="34"/>
                    <a:pt x="52" y="34"/>
                    <a:pt x="52" y="34"/>
                  </a:cubicBezTo>
                  <a:cubicBezTo>
                    <a:pt x="52" y="34"/>
                    <a:pt x="52" y="34"/>
                    <a:pt x="52" y="34"/>
                  </a:cubicBezTo>
                  <a:cubicBezTo>
                    <a:pt x="53" y="34"/>
                    <a:pt x="53" y="34"/>
                    <a:pt x="53" y="34"/>
                  </a:cubicBezTo>
                  <a:cubicBezTo>
                    <a:pt x="53" y="34"/>
                    <a:pt x="53" y="34"/>
                    <a:pt x="52" y="34"/>
                  </a:cubicBezTo>
                  <a:cubicBezTo>
                    <a:pt x="52" y="34"/>
                    <a:pt x="52" y="34"/>
                    <a:pt x="52" y="34"/>
                  </a:cubicBezTo>
                  <a:close/>
                  <a:moveTo>
                    <a:pt x="53" y="33"/>
                  </a:moveTo>
                  <a:cubicBezTo>
                    <a:pt x="53" y="34"/>
                    <a:pt x="53" y="34"/>
                    <a:pt x="53" y="34"/>
                  </a:cubicBezTo>
                  <a:cubicBezTo>
                    <a:pt x="53" y="34"/>
                    <a:pt x="53" y="34"/>
                    <a:pt x="53" y="34"/>
                  </a:cubicBezTo>
                  <a:cubicBezTo>
                    <a:pt x="53" y="34"/>
                    <a:pt x="53" y="34"/>
                    <a:pt x="53" y="34"/>
                  </a:cubicBezTo>
                  <a:cubicBezTo>
                    <a:pt x="53" y="34"/>
                    <a:pt x="54" y="34"/>
                    <a:pt x="54" y="34"/>
                  </a:cubicBezTo>
                  <a:cubicBezTo>
                    <a:pt x="54" y="34"/>
                    <a:pt x="54" y="34"/>
                    <a:pt x="54" y="34"/>
                  </a:cubicBezTo>
                  <a:cubicBezTo>
                    <a:pt x="54" y="34"/>
                    <a:pt x="54" y="34"/>
                    <a:pt x="54" y="33"/>
                  </a:cubicBezTo>
                  <a:cubicBezTo>
                    <a:pt x="54" y="33"/>
                    <a:pt x="54" y="33"/>
                    <a:pt x="54" y="33"/>
                  </a:cubicBezTo>
                  <a:cubicBezTo>
                    <a:pt x="53" y="33"/>
                    <a:pt x="53" y="33"/>
                    <a:pt x="53" y="33"/>
                  </a:cubicBezTo>
                  <a:cubicBezTo>
                    <a:pt x="53" y="33"/>
                    <a:pt x="53" y="33"/>
                    <a:pt x="53" y="33"/>
                  </a:cubicBezTo>
                  <a:cubicBezTo>
                    <a:pt x="53" y="33"/>
                    <a:pt x="53" y="33"/>
                    <a:pt x="53" y="33"/>
                  </a:cubicBezTo>
                  <a:close/>
                  <a:moveTo>
                    <a:pt x="54" y="31"/>
                  </a:moveTo>
                  <a:cubicBezTo>
                    <a:pt x="54" y="31"/>
                    <a:pt x="54" y="31"/>
                    <a:pt x="55" y="31"/>
                  </a:cubicBezTo>
                  <a:cubicBezTo>
                    <a:pt x="55" y="31"/>
                    <a:pt x="55" y="31"/>
                    <a:pt x="55" y="31"/>
                  </a:cubicBezTo>
                  <a:cubicBezTo>
                    <a:pt x="55" y="31"/>
                    <a:pt x="55" y="31"/>
                    <a:pt x="55" y="31"/>
                  </a:cubicBezTo>
                  <a:cubicBezTo>
                    <a:pt x="55" y="31"/>
                    <a:pt x="55" y="31"/>
                    <a:pt x="55" y="30"/>
                  </a:cubicBezTo>
                  <a:cubicBezTo>
                    <a:pt x="55" y="30"/>
                    <a:pt x="54" y="30"/>
                    <a:pt x="54" y="30"/>
                  </a:cubicBezTo>
                  <a:cubicBezTo>
                    <a:pt x="54" y="30"/>
                    <a:pt x="54" y="30"/>
                    <a:pt x="54" y="30"/>
                  </a:cubicBezTo>
                  <a:cubicBezTo>
                    <a:pt x="54" y="30"/>
                    <a:pt x="54" y="30"/>
                    <a:pt x="54" y="30"/>
                  </a:cubicBezTo>
                  <a:cubicBezTo>
                    <a:pt x="54" y="30"/>
                    <a:pt x="54" y="30"/>
                    <a:pt x="54" y="31"/>
                  </a:cubicBezTo>
                  <a:cubicBezTo>
                    <a:pt x="54" y="31"/>
                    <a:pt x="54" y="31"/>
                    <a:pt x="54" y="31"/>
                  </a:cubicBezTo>
                  <a:close/>
                  <a:moveTo>
                    <a:pt x="22" y="39"/>
                  </a:moveTo>
                  <a:cubicBezTo>
                    <a:pt x="22" y="39"/>
                    <a:pt x="22" y="39"/>
                    <a:pt x="22" y="39"/>
                  </a:cubicBezTo>
                  <a:cubicBezTo>
                    <a:pt x="22" y="39"/>
                    <a:pt x="22" y="39"/>
                    <a:pt x="22" y="40"/>
                  </a:cubicBezTo>
                  <a:cubicBezTo>
                    <a:pt x="22" y="40"/>
                    <a:pt x="21" y="40"/>
                    <a:pt x="21" y="40"/>
                  </a:cubicBezTo>
                  <a:cubicBezTo>
                    <a:pt x="21" y="40"/>
                    <a:pt x="21" y="40"/>
                    <a:pt x="21" y="40"/>
                  </a:cubicBezTo>
                  <a:cubicBezTo>
                    <a:pt x="21" y="40"/>
                    <a:pt x="21" y="40"/>
                    <a:pt x="21" y="40"/>
                  </a:cubicBezTo>
                  <a:cubicBezTo>
                    <a:pt x="21" y="40"/>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2"/>
                    <a:pt x="21" y="42"/>
                  </a:cubicBezTo>
                  <a:cubicBezTo>
                    <a:pt x="21" y="42"/>
                    <a:pt x="21"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0"/>
                    <a:pt x="22" y="40"/>
                    <a:pt x="22" y="40"/>
                  </a:cubicBezTo>
                  <a:cubicBezTo>
                    <a:pt x="22" y="40"/>
                    <a:pt x="22" y="40"/>
                    <a:pt x="22" y="40"/>
                  </a:cubicBezTo>
                  <a:cubicBezTo>
                    <a:pt x="22" y="40"/>
                    <a:pt x="22" y="40"/>
                    <a:pt x="22" y="39"/>
                  </a:cubicBezTo>
                  <a:close/>
                  <a:moveTo>
                    <a:pt x="23" y="37"/>
                  </a:moveTo>
                  <a:cubicBezTo>
                    <a:pt x="23"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6"/>
                    <a:pt x="24" y="37"/>
                    <a:pt x="24" y="37"/>
                  </a:cubicBezTo>
                  <a:cubicBezTo>
                    <a:pt x="24" y="37"/>
                    <a:pt x="24" y="37"/>
                    <a:pt x="24" y="37"/>
                  </a:cubicBezTo>
                  <a:cubicBezTo>
                    <a:pt x="24" y="37"/>
                    <a:pt x="23" y="37"/>
                    <a:pt x="23" y="37"/>
                  </a:cubicBezTo>
                  <a:cubicBezTo>
                    <a:pt x="23" y="37"/>
                    <a:pt x="23" y="37"/>
                    <a:pt x="23" y="37"/>
                  </a:cubicBezTo>
                  <a:cubicBezTo>
                    <a:pt x="23" y="37"/>
                    <a:pt x="23" y="36"/>
                    <a:pt x="23" y="36"/>
                  </a:cubicBezTo>
                  <a:cubicBezTo>
                    <a:pt x="23" y="36"/>
                    <a:pt x="23" y="36"/>
                    <a:pt x="23" y="36"/>
                  </a:cubicBezTo>
                  <a:cubicBezTo>
                    <a:pt x="23" y="36"/>
                    <a:pt x="22" y="37"/>
                    <a:pt x="22" y="37"/>
                  </a:cubicBezTo>
                  <a:cubicBezTo>
                    <a:pt x="22" y="37"/>
                    <a:pt x="22" y="37"/>
                    <a:pt x="22" y="37"/>
                  </a:cubicBezTo>
                  <a:cubicBezTo>
                    <a:pt x="23" y="37"/>
                    <a:pt x="23" y="37"/>
                    <a:pt x="23" y="37"/>
                  </a:cubicBezTo>
                  <a:cubicBezTo>
                    <a:pt x="23" y="37"/>
                    <a:pt x="23" y="37"/>
                    <a:pt x="23" y="37"/>
                  </a:cubicBezTo>
                  <a:cubicBezTo>
                    <a:pt x="23" y="37"/>
                    <a:pt x="23" y="37"/>
                    <a:pt x="23" y="37"/>
                  </a:cubicBezTo>
                  <a:close/>
                  <a:moveTo>
                    <a:pt x="22" y="40"/>
                  </a:moveTo>
                  <a:cubicBezTo>
                    <a:pt x="22" y="39"/>
                    <a:pt x="22" y="39"/>
                    <a:pt x="22" y="39"/>
                  </a:cubicBezTo>
                  <a:cubicBezTo>
                    <a:pt x="22" y="39"/>
                    <a:pt x="22" y="39"/>
                    <a:pt x="22" y="39"/>
                  </a:cubicBezTo>
                  <a:cubicBezTo>
                    <a:pt x="22" y="39"/>
                    <a:pt x="22" y="39"/>
                    <a:pt x="22" y="39"/>
                  </a:cubicBezTo>
                  <a:cubicBezTo>
                    <a:pt x="22" y="39"/>
                    <a:pt x="22" y="39"/>
                    <a:pt x="22" y="39"/>
                  </a:cubicBezTo>
                  <a:cubicBezTo>
                    <a:pt x="22" y="38"/>
                    <a:pt x="22" y="38"/>
                    <a:pt x="22" y="38"/>
                  </a:cubicBezTo>
                  <a:cubicBezTo>
                    <a:pt x="22" y="38"/>
                    <a:pt x="22" y="38"/>
                    <a:pt x="22" y="38"/>
                  </a:cubicBezTo>
                  <a:cubicBezTo>
                    <a:pt x="22" y="38"/>
                    <a:pt x="22"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9"/>
                    <a:pt x="21" y="39"/>
                    <a:pt x="21" y="39"/>
                  </a:cubicBezTo>
                  <a:cubicBezTo>
                    <a:pt x="21" y="39"/>
                    <a:pt x="22" y="39"/>
                    <a:pt x="22" y="39"/>
                  </a:cubicBezTo>
                  <a:cubicBezTo>
                    <a:pt x="22" y="39"/>
                    <a:pt x="22" y="39"/>
                    <a:pt x="22" y="39"/>
                  </a:cubicBezTo>
                  <a:cubicBezTo>
                    <a:pt x="22" y="39"/>
                    <a:pt x="22" y="39"/>
                    <a:pt x="22" y="39"/>
                  </a:cubicBezTo>
                  <a:cubicBezTo>
                    <a:pt x="22" y="39"/>
                    <a:pt x="22" y="39"/>
                    <a:pt x="22" y="39"/>
                  </a:cubicBezTo>
                  <a:cubicBezTo>
                    <a:pt x="22" y="39"/>
                    <a:pt x="22" y="40"/>
                    <a:pt x="22" y="40"/>
                  </a:cubicBezTo>
                  <a:cubicBezTo>
                    <a:pt x="22" y="40"/>
                    <a:pt x="22" y="40"/>
                    <a:pt x="22" y="40"/>
                  </a:cubicBezTo>
                  <a:cubicBezTo>
                    <a:pt x="22" y="40"/>
                    <a:pt x="23" y="40"/>
                    <a:pt x="23" y="40"/>
                  </a:cubicBezTo>
                  <a:cubicBezTo>
                    <a:pt x="23" y="40"/>
                    <a:pt x="22" y="40"/>
                    <a:pt x="22" y="40"/>
                  </a:cubicBezTo>
                  <a:close/>
                  <a:moveTo>
                    <a:pt x="18" y="38"/>
                  </a:move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lose/>
                  <a:moveTo>
                    <a:pt x="18" y="31"/>
                  </a:moveTo>
                  <a:cubicBezTo>
                    <a:pt x="18" y="31"/>
                    <a:pt x="18" y="31"/>
                    <a:pt x="18" y="31"/>
                  </a:cubicBezTo>
                  <a:cubicBezTo>
                    <a:pt x="18" y="30"/>
                    <a:pt x="18" y="30"/>
                    <a:pt x="17" y="30"/>
                  </a:cubicBezTo>
                  <a:cubicBezTo>
                    <a:pt x="17" y="30"/>
                    <a:pt x="17" y="30"/>
                    <a:pt x="17" y="30"/>
                  </a:cubicBezTo>
                  <a:cubicBezTo>
                    <a:pt x="17" y="30"/>
                    <a:pt x="17" y="30"/>
                    <a:pt x="17" y="30"/>
                  </a:cubicBezTo>
                  <a:cubicBezTo>
                    <a:pt x="17" y="30"/>
                    <a:pt x="16" y="29"/>
                    <a:pt x="16" y="29"/>
                  </a:cubicBezTo>
                  <a:cubicBezTo>
                    <a:pt x="16" y="29"/>
                    <a:pt x="16" y="29"/>
                    <a:pt x="16" y="29"/>
                  </a:cubicBezTo>
                  <a:cubicBezTo>
                    <a:pt x="16" y="29"/>
                    <a:pt x="16" y="29"/>
                    <a:pt x="16" y="29"/>
                  </a:cubicBezTo>
                  <a:cubicBezTo>
                    <a:pt x="16" y="29"/>
                    <a:pt x="16" y="29"/>
                    <a:pt x="16" y="28"/>
                  </a:cubicBezTo>
                  <a:cubicBezTo>
                    <a:pt x="16" y="28"/>
                    <a:pt x="16" y="28"/>
                    <a:pt x="16" y="28"/>
                  </a:cubicBezTo>
                  <a:cubicBezTo>
                    <a:pt x="16" y="28"/>
                    <a:pt x="16" y="28"/>
                    <a:pt x="16"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7"/>
                    <a:pt x="15"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4" y="29"/>
                    <a:pt x="14" y="29"/>
                    <a:pt x="14" y="29"/>
                  </a:cubicBezTo>
                  <a:cubicBezTo>
                    <a:pt x="14" y="29"/>
                    <a:pt x="14" y="30"/>
                    <a:pt x="14" y="30"/>
                  </a:cubicBezTo>
                  <a:cubicBezTo>
                    <a:pt x="14" y="30"/>
                    <a:pt x="14" y="30"/>
                    <a:pt x="14" y="30"/>
                  </a:cubicBezTo>
                  <a:cubicBezTo>
                    <a:pt x="14" y="30"/>
                    <a:pt x="14" y="30"/>
                    <a:pt x="15" y="31"/>
                  </a:cubicBezTo>
                  <a:cubicBezTo>
                    <a:pt x="15" y="31"/>
                    <a:pt x="15" y="31"/>
                    <a:pt x="15" y="31"/>
                  </a:cubicBezTo>
                  <a:cubicBezTo>
                    <a:pt x="15" y="31"/>
                    <a:pt x="15" y="31"/>
                    <a:pt x="15" y="31"/>
                  </a:cubicBezTo>
                  <a:cubicBezTo>
                    <a:pt x="15" y="31"/>
                    <a:pt x="15" y="31"/>
                    <a:pt x="15" y="31"/>
                  </a:cubicBezTo>
                  <a:cubicBezTo>
                    <a:pt x="15" y="32"/>
                    <a:pt x="15" y="31"/>
                    <a:pt x="15" y="32"/>
                  </a:cubicBezTo>
                  <a:cubicBezTo>
                    <a:pt x="16" y="32"/>
                    <a:pt x="16" y="32"/>
                    <a:pt x="16" y="32"/>
                  </a:cubicBezTo>
                  <a:cubicBezTo>
                    <a:pt x="16" y="32"/>
                    <a:pt x="16" y="32"/>
                    <a:pt x="16" y="33"/>
                  </a:cubicBezTo>
                  <a:cubicBezTo>
                    <a:pt x="16" y="33"/>
                    <a:pt x="16" y="33"/>
                    <a:pt x="17" y="33"/>
                  </a:cubicBezTo>
                  <a:cubicBezTo>
                    <a:pt x="17" y="33"/>
                    <a:pt x="17" y="33"/>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8" y="34"/>
                    <a:pt x="18" y="34"/>
                    <a:pt x="18" y="34"/>
                  </a:cubicBezTo>
                  <a:cubicBezTo>
                    <a:pt x="18" y="34"/>
                    <a:pt x="18" y="34"/>
                    <a:pt x="18" y="34"/>
                  </a:cubicBezTo>
                  <a:cubicBezTo>
                    <a:pt x="18" y="33"/>
                    <a:pt x="18" y="33"/>
                    <a:pt x="18" y="33"/>
                  </a:cubicBezTo>
                  <a:cubicBezTo>
                    <a:pt x="18" y="33"/>
                    <a:pt x="18" y="33"/>
                    <a:pt x="18" y="33"/>
                  </a:cubicBezTo>
                  <a:cubicBezTo>
                    <a:pt x="18" y="33"/>
                    <a:pt x="18" y="33"/>
                    <a:pt x="18" y="33"/>
                  </a:cubicBezTo>
                  <a:cubicBezTo>
                    <a:pt x="18" y="32"/>
                    <a:pt x="18" y="32"/>
                    <a:pt x="18" y="32"/>
                  </a:cubicBezTo>
                  <a:cubicBezTo>
                    <a:pt x="18" y="32"/>
                    <a:pt x="18" y="32"/>
                    <a:pt x="18" y="32"/>
                  </a:cubicBezTo>
                  <a:cubicBezTo>
                    <a:pt x="18" y="32"/>
                    <a:pt x="18" y="32"/>
                    <a:pt x="18" y="32"/>
                  </a:cubicBezTo>
                  <a:cubicBezTo>
                    <a:pt x="18" y="32"/>
                    <a:pt x="18" y="32"/>
                    <a:pt x="18" y="32"/>
                  </a:cubicBezTo>
                  <a:cubicBezTo>
                    <a:pt x="18" y="31"/>
                    <a:pt x="18" y="31"/>
                    <a:pt x="18" y="31"/>
                  </a:cubicBezTo>
                  <a:cubicBezTo>
                    <a:pt x="18" y="31"/>
                    <a:pt x="18" y="31"/>
                    <a:pt x="18" y="31"/>
                  </a:cubicBezTo>
                  <a:close/>
                  <a:moveTo>
                    <a:pt x="203" y="20"/>
                  </a:moveTo>
                  <a:cubicBezTo>
                    <a:pt x="203" y="20"/>
                    <a:pt x="203" y="20"/>
                    <a:pt x="203" y="20"/>
                  </a:cubicBezTo>
                  <a:cubicBezTo>
                    <a:pt x="203" y="20"/>
                    <a:pt x="203" y="20"/>
                    <a:pt x="203" y="20"/>
                  </a:cubicBezTo>
                  <a:cubicBezTo>
                    <a:pt x="203" y="20"/>
                    <a:pt x="203" y="20"/>
                    <a:pt x="203" y="20"/>
                  </a:cubicBezTo>
                  <a:cubicBezTo>
                    <a:pt x="203" y="19"/>
                    <a:pt x="203" y="19"/>
                    <a:pt x="203" y="19"/>
                  </a:cubicBezTo>
                  <a:cubicBezTo>
                    <a:pt x="203" y="19"/>
                    <a:pt x="203" y="19"/>
                    <a:pt x="203" y="19"/>
                  </a:cubicBezTo>
                  <a:cubicBezTo>
                    <a:pt x="203" y="19"/>
                    <a:pt x="203" y="19"/>
                    <a:pt x="203" y="20"/>
                  </a:cubicBezTo>
                  <a:cubicBezTo>
                    <a:pt x="203" y="20"/>
                    <a:pt x="203" y="20"/>
                    <a:pt x="203" y="20"/>
                  </a:cubicBezTo>
                  <a:close/>
                  <a:moveTo>
                    <a:pt x="203" y="13"/>
                  </a:moveTo>
                  <a:cubicBezTo>
                    <a:pt x="203" y="14"/>
                    <a:pt x="204" y="14"/>
                    <a:pt x="204" y="14"/>
                  </a:cubicBezTo>
                  <a:cubicBezTo>
                    <a:pt x="204" y="14"/>
                    <a:pt x="204" y="14"/>
                    <a:pt x="204" y="14"/>
                  </a:cubicBezTo>
                  <a:cubicBezTo>
                    <a:pt x="204" y="15"/>
                    <a:pt x="204" y="15"/>
                    <a:pt x="204" y="15"/>
                  </a:cubicBezTo>
                  <a:cubicBezTo>
                    <a:pt x="204" y="15"/>
                    <a:pt x="204" y="15"/>
                    <a:pt x="204" y="15"/>
                  </a:cubicBezTo>
                  <a:cubicBezTo>
                    <a:pt x="204" y="15"/>
                    <a:pt x="204" y="15"/>
                    <a:pt x="204" y="15"/>
                  </a:cubicBezTo>
                  <a:cubicBezTo>
                    <a:pt x="205" y="15"/>
                    <a:pt x="205" y="15"/>
                    <a:pt x="205" y="14"/>
                  </a:cubicBezTo>
                  <a:cubicBezTo>
                    <a:pt x="205" y="14"/>
                    <a:pt x="204" y="14"/>
                    <a:pt x="204" y="14"/>
                  </a:cubicBezTo>
                  <a:cubicBezTo>
                    <a:pt x="204" y="14"/>
                    <a:pt x="204" y="14"/>
                    <a:pt x="204" y="14"/>
                  </a:cubicBezTo>
                  <a:cubicBezTo>
                    <a:pt x="204" y="13"/>
                    <a:pt x="204" y="13"/>
                    <a:pt x="204" y="13"/>
                  </a:cubicBezTo>
                  <a:cubicBezTo>
                    <a:pt x="203" y="13"/>
                    <a:pt x="203" y="13"/>
                    <a:pt x="203" y="13"/>
                  </a:cubicBezTo>
                  <a:cubicBezTo>
                    <a:pt x="203" y="13"/>
                    <a:pt x="203" y="13"/>
                    <a:pt x="203" y="13"/>
                  </a:cubicBezTo>
                  <a:close/>
                  <a:moveTo>
                    <a:pt x="212" y="12"/>
                  </a:moveTo>
                  <a:cubicBezTo>
                    <a:pt x="212" y="12"/>
                    <a:pt x="212" y="12"/>
                    <a:pt x="212" y="11"/>
                  </a:cubicBezTo>
                  <a:cubicBezTo>
                    <a:pt x="212" y="11"/>
                    <a:pt x="211" y="11"/>
                    <a:pt x="211" y="11"/>
                  </a:cubicBezTo>
                  <a:cubicBezTo>
                    <a:pt x="211" y="11"/>
                    <a:pt x="211" y="10"/>
                    <a:pt x="211" y="11"/>
                  </a:cubicBezTo>
                  <a:cubicBezTo>
                    <a:pt x="211" y="11"/>
                    <a:pt x="211" y="11"/>
                    <a:pt x="211" y="11"/>
                  </a:cubicBezTo>
                  <a:cubicBezTo>
                    <a:pt x="211" y="12"/>
                    <a:pt x="211" y="12"/>
                    <a:pt x="212" y="12"/>
                  </a:cubicBezTo>
                  <a:close/>
                  <a:moveTo>
                    <a:pt x="212" y="11"/>
                  </a:moveTo>
                  <a:cubicBezTo>
                    <a:pt x="212" y="11"/>
                    <a:pt x="212" y="11"/>
                    <a:pt x="212" y="11"/>
                  </a:cubicBezTo>
                  <a:cubicBezTo>
                    <a:pt x="212" y="11"/>
                    <a:pt x="212" y="11"/>
                    <a:pt x="212" y="10"/>
                  </a:cubicBezTo>
                  <a:cubicBezTo>
                    <a:pt x="212" y="10"/>
                    <a:pt x="212" y="10"/>
                    <a:pt x="212" y="10"/>
                  </a:cubicBezTo>
                  <a:cubicBezTo>
                    <a:pt x="212" y="10"/>
                    <a:pt x="212" y="10"/>
                    <a:pt x="213" y="10"/>
                  </a:cubicBezTo>
                  <a:cubicBezTo>
                    <a:pt x="213" y="10"/>
                    <a:pt x="213" y="9"/>
                    <a:pt x="213" y="9"/>
                  </a:cubicBezTo>
                  <a:cubicBezTo>
                    <a:pt x="213" y="9"/>
                    <a:pt x="213" y="9"/>
                    <a:pt x="213" y="9"/>
                  </a:cubicBezTo>
                  <a:cubicBezTo>
                    <a:pt x="213" y="8"/>
                    <a:pt x="213" y="8"/>
                    <a:pt x="213" y="8"/>
                  </a:cubicBezTo>
                  <a:cubicBezTo>
                    <a:pt x="213" y="8"/>
                    <a:pt x="212" y="7"/>
                    <a:pt x="212" y="7"/>
                  </a:cubicBezTo>
                  <a:cubicBezTo>
                    <a:pt x="212" y="7"/>
                    <a:pt x="212" y="7"/>
                    <a:pt x="212" y="7"/>
                  </a:cubicBezTo>
                  <a:cubicBezTo>
                    <a:pt x="212" y="7"/>
                    <a:pt x="212" y="8"/>
                    <a:pt x="212" y="8"/>
                  </a:cubicBezTo>
                  <a:cubicBezTo>
                    <a:pt x="212" y="8"/>
                    <a:pt x="212" y="8"/>
                    <a:pt x="212" y="8"/>
                  </a:cubicBezTo>
                  <a:cubicBezTo>
                    <a:pt x="212" y="8"/>
                    <a:pt x="212" y="9"/>
                    <a:pt x="212" y="9"/>
                  </a:cubicBezTo>
                  <a:cubicBezTo>
                    <a:pt x="212" y="9"/>
                    <a:pt x="212" y="9"/>
                    <a:pt x="212" y="9"/>
                  </a:cubicBezTo>
                  <a:cubicBezTo>
                    <a:pt x="212" y="9"/>
                    <a:pt x="212" y="9"/>
                    <a:pt x="212" y="9"/>
                  </a:cubicBezTo>
                  <a:cubicBezTo>
                    <a:pt x="212" y="10"/>
                    <a:pt x="212" y="10"/>
                    <a:pt x="212" y="10"/>
                  </a:cubicBezTo>
                  <a:cubicBezTo>
                    <a:pt x="212" y="10"/>
                    <a:pt x="211" y="10"/>
                    <a:pt x="212" y="11"/>
                  </a:cubicBezTo>
                  <a:close/>
                  <a:moveTo>
                    <a:pt x="212" y="12"/>
                  </a:moveTo>
                  <a:cubicBezTo>
                    <a:pt x="212" y="12"/>
                    <a:pt x="212" y="13"/>
                    <a:pt x="212" y="13"/>
                  </a:cubicBezTo>
                  <a:cubicBezTo>
                    <a:pt x="213" y="13"/>
                    <a:pt x="213" y="12"/>
                    <a:pt x="213" y="12"/>
                  </a:cubicBezTo>
                  <a:cubicBezTo>
                    <a:pt x="212" y="12"/>
                    <a:pt x="212" y="12"/>
                    <a:pt x="212" y="12"/>
                  </a:cubicBezTo>
                  <a:close/>
                  <a:moveTo>
                    <a:pt x="214" y="41"/>
                  </a:moveTo>
                  <a:cubicBezTo>
                    <a:pt x="214" y="41"/>
                    <a:pt x="214" y="41"/>
                    <a:pt x="215" y="41"/>
                  </a:cubicBezTo>
                  <a:cubicBezTo>
                    <a:pt x="215" y="41"/>
                    <a:pt x="215" y="41"/>
                    <a:pt x="215" y="41"/>
                  </a:cubicBezTo>
                  <a:cubicBezTo>
                    <a:pt x="215" y="41"/>
                    <a:pt x="215" y="41"/>
                    <a:pt x="215" y="41"/>
                  </a:cubicBezTo>
                  <a:cubicBezTo>
                    <a:pt x="215" y="41"/>
                    <a:pt x="215" y="41"/>
                    <a:pt x="215" y="41"/>
                  </a:cubicBezTo>
                  <a:cubicBezTo>
                    <a:pt x="215" y="40"/>
                    <a:pt x="215" y="40"/>
                    <a:pt x="215" y="40"/>
                  </a:cubicBezTo>
                  <a:cubicBezTo>
                    <a:pt x="215" y="40"/>
                    <a:pt x="215" y="40"/>
                    <a:pt x="215" y="40"/>
                  </a:cubicBezTo>
                  <a:cubicBezTo>
                    <a:pt x="215" y="40"/>
                    <a:pt x="215" y="40"/>
                    <a:pt x="215" y="40"/>
                  </a:cubicBezTo>
                  <a:cubicBezTo>
                    <a:pt x="215" y="39"/>
                    <a:pt x="215" y="39"/>
                    <a:pt x="215" y="39"/>
                  </a:cubicBezTo>
                  <a:cubicBezTo>
                    <a:pt x="215" y="39"/>
                    <a:pt x="215" y="39"/>
                    <a:pt x="215" y="39"/>
                  </a:cubicBezTo>
                  <a:cubicBezTo>
                    <a:pt x="214" y="40"/>
                    <a:pt x="214" y="40"/>
                    <a:pt x="214" y="40"/>
                  </a:cubicBezTo>
                  <a:cubicBezTo>
                    <a:pt x="214" y="40"/>
                    <a:pt x="214" y="40"/>
                    <a:pt x="214" y="40"/>
                  </a:cubicBezTo>
                  <a:cubicBezTo>
                    <a:pt x="214" y="40"/>
                    <a:pt x="214" y="40"/>
                    <a:pt x="214" y="41"/>
                  </a:cubicBezTo>
                  <a:cubicBezTo>
                    <a:pt x="214" y="41"/>
                    <a:pt x="214" y="41"/>
                    <a:pt x="214" y="41"/>
                  </a:cubicBezTo>
                  <a:close/>
                  <a:moveTo>
                    <a:pt x="215" y="42"/>
                  </a:moveTo>
                  <a:cubicBezTo>
                    <a:pt x="215" y="42"/>
                    <a:pt x="216" y="42"/>
                    <a:pt x="215" y="42"/>
                  </a:cubicBezTo>
                  <a:cubicBezTo>
                    <a:pt x="215" y="42"/>
                    <a:pt x="215" y="42"/>
                    <a:pt x="215" y="42"/>
                  </a:cubicBezTo>
                  <a:cubicBezTo>
                    <a:pt x="215" y="42"/>
                    <a:pt x="215" y="42"/>
                    <a:pt x="215" y="42"/>
                  </a:cubicBezTo>
                  <a:cubicBezTo>
                    <a:pt x="215" y="42"/>
                    <a:pt x="215" y="42"/>
                    <a:pt x="215" y="42"/>
                  </a:cubicBezTo>
                  <a:cubicBezTo>
                    <a:pt x="215" y="42"/>
                    <a:pt x="215" y="42"/>
                    <a:pt x="215" y="42"/>
                  </a:cubicBezTo>
                  <a:cubicBezTo>
                    <a:pt x="215" y="42"/>
                    <a:pt x="215" y="42"/>
                    <a:pt x="215" y="42"/>
                  </a:cubicBezTo>
                  <a:cubicBezTo>
                    <a:pt x="215" y="42"/>
                    <a:pt x="215" y="42"/>
                    <a:pt x="215" y="42"/>
                  </a:cubicBezTo>
                  <a:cubicBezTo>
                    <a:pt x="215" y="43"/>
                    <a:pt x="215" y="43"/>
                    <a:pt x="215" y="43"/>
                  </a:cubicBezTo>
                  <a:cubicBezTo>
                    <a:pt x="215" y="43"/>
                    <a:pt x="215" y="43"/>
                    <a:pt x="215" y="43"/>
                  </a:cubicBezTo>
                  <a:cubicBezTo>
                    <a:pt x="215" y="43"/>
                    <a:pt x="215" y="43"/>
                    <a:pt x="215" y="43"/>
                  </a:cubicBezTo>
                  <a:cubicBezTo>
                    <a:pt x="215" y="43"/>
                    <a:pt x="215" y="43"/>
                    <a:pt x="215" y="43"/>
                  </a:cubicBezTo>
                  <a:cubicBezTo>
                    <a:pt x="215" y="43"/>
                    <a:pt x="216" y="43"/>
                    <a:pt x="216" y="43"/>
                  </a:cubicBezTo>
                  <a:cubicBezTo>
                    <a:pt x="216" y="43"/>
                    <a:pt x="215" y="43"/>
                    <a:pt x="215" y="42"/>
                  </a:cubicBezTo>
                  <a:close/>
                  <a:moveTo>
                    <a:pt x="206" y="52"/>
                  </a:moveTo>
                  <a:cubicBezTo>
                    <a:pt x="206" y="52"/>
                    <a:pt x="206" y="52"/>
                    <a:pt x="206" y="52"/>
                  </a:cubicBezTo>
                  <a:cubicBezTo>
                    <a:pt x="206" y="53"/>
                    <a:pt x="207" y="53"/>
                    <a:pt x="207" y="53"/>
                  </a:cubicBezTo>
                  <a:cubicBezTo>
                    <a:pt x="207" y="53"/>
                    <a:pt x="207" y="53"/>
                    <a:pt x="207" y="53"/>
                  </a:cubicBezTo>
                  <a:cubicBezTo>
                    <a:pt x="207" y="54"/>
                    <a:pt x="207" y="54"/>
                    <a:pt x="207" y="54"/>
                  </a:cubicBezTo>
                  <a:cubicBezTo>
                    <a:pt x="207" y="54"/>
                    <a:pt x="207" y="54"/>
                    <a:pt x="207" y="54"/>
                  </a:cubicBezTo>
                  <a:cubicBezTo>
                    <a:pt x="207" y="54"/>
                    <a:pt x="207" y="54"/>
                    <a:pt x="207" y="54"/>
                  </a:cubicBezTo>
                  <a:cubicBezTo>
                    <a:pt x="207" y="54"/>
                    <a:pt x="207" y="54"/>
                    <a:pt x="207" y="54"/>
                  </a:cubicBezTo>
                  <a:cubicBezTo>
                    <a:pt x="207" y="54"/>
                    <a:pt x="207" y="54"/>
                    <a:pt x="207" y="54"/>
                  </a:cubicBezTo>
                  <a:cubicBezTo>
                    <a:pt x="207" y="54"/>
                    <a:pt x="207" y="54"/>
                    <a:pt x="207" y="54"/>
                  </a:cubicBezTo>
                  <a:cubicBezTo>
                    <a:pt x="207" y="53"/>
                    <a:pt x="207" y="53"/>
                    <a:pt x="207" y="53"/>
                  </a:cubicBezTo>
                  <a:cubicBezTo>
                    <a:pt x="207" y="53"/>
                    <a:pt x="207" y="53"/>
                    <a:pt x="207" y="52"/>
                  </a:cubicBezTo>
                  <a:cubicBezTo>
                    <a:pt x="207" y="52"/>
                    <a:pt x="207" y="52"/>
                    <a:pt x="207" y="52"/>
                  </a:cubicBezTo>
                  <a:cubicBezTo>
                    <a:pt x="207" y="52"/>
                    <a:pt x="207" y="52"/>
                    <a:pt x="207" y="52"/>
                  </a:cubicBezTo>
                  <a:cubicBezTo>
                    <a:pt x="207" y="51"/>
                    <a:pt x="207" y="51"/>
                    <a:pt x="207" y="51"/>
                  </a:cubicBezTo>
                  <a:cubicBezTo>
                    <a:pt x="207" y="51"/>
                    <a:pt x="207" y="51"/>
                    <a:pt x="207" y="51"/>
                  </a:cubicBezTo>
                  <a:cubicBezTo>
                    <a:pt x="207" y="51"/>
                    <a:pt x="207" y="51"/>
                    <a:pt x="207" y="51"/>
                  </a:cubicBezTo>
                  <a:cubicBezTo>
                    <a:pt x="207" y="51"/>
                    <a:pt x="207" y="51"/>
                    <a:pt x="207" y="51"/>
                  </a:cubicBezTo>
                  <a:cubicBezTo>
                    <a:pt x="207" y="51"/>
                    <a:pt x="206" y="51"/>
                    <a:pt x="206" y="51"/>
                  </a:cubicBezTo>
                  <a:cubicBezTo>
                    <a:pt x="206" y="51"/>
                    <a:pt x="206" y="51"/>
                    <a:pt x="206" y="51"/>
                  </a:cubicBezTo>
                  <a:cubicBezTo>
                    <a:pt x="206" y="51"/>
                    <a:pt x="206" y="51"/>
                    <a:pt x="206" y="51"/>
                  </a:cubicBezTo>
                  <a:cubicBezTo>
                    <a:pt x="206" y="51"/>
                    <a:pt x="206" y="51"/>
                    <a:pt x="206" y="51"/>
                  </a:cubicBezTo>
                  <a:cubicBezTo>
                    <a:pt x="206" y="51"/>
                    <a:pt x="206" y="51"/>
                    <a:pt x="206" y="51"/>
                  </a:cubicBezTo>
                  <a:cubicBezTo>
                    <a:pt x="206" y="52"/>
                    <a:pt x="206" y="52"/>
                    <a:pt x="206" y="52"/>
                  </a:cubicBezTo>
                  <a:close/>
                  <a:moveTo>
                    <a:pt x="206" y="50"/>
                  </a:moveTo>
                  <a:cubicBezTo>
                    <a:pt x="206" y="50"/>
                    <a:pt x="206" y="50"/>
                    <a:pt x="206" y="50"/>
                  </a:cubicBezTo>
                  <a:cubicBezTo>
                    <a:pt x="206" y="50"/>
                    <a:pt x="206" y="51"/>
                    <a:pt x="206" y="51"/>
                  </a:cubicBezTo>
                  <a:cubicBezTo>
                    <a:pt x="206" y="51"/>
                    <a:pt x="206" y="50"/>
                    <a:pt x="207" y="50"/>
                  </a:cubicBezTo>
                  <a:cubicBezTo>
                    <a:pt x="207" y="50"/>
                    <a:pt x="207" y="50"/>
                    <a:pt x="207" y="50"/>
                  </a:cubicBezTo>
                  <a:cubicBezTo>
                    <a:pt x="207" y="50"/>
                    <a:pt x="207" y="50"/>
                    <a:pt x="208" y="50"/>
                  </a:cubicBezTo>
                  <a:cubicBezTo>
                    <a:pt x="208" y="50"/>
                    <a:pt x="208" y="50"/>
                    <a:pt x="208" y="50"/>
                  </a:cubicBezTo>
                  <a:cubicBezTo>
                    <a:pt x="208" y="50"/>
                    <a:pt x="208" y="50"/>
                    <a:pt x="208" y="50"/>
                  </a:cubicBezTo>
                  <a:cubicBezTo>
                    <a:pt x="209" y="50"/>
                    <a:pt x="209" y="50"/>
                    <a:pt x="209" y="50"/>
                  </a:cubicBezTo>
                  <a:cubicBezTo>
                    <a:pt x="209" y="50"/>
                    <a:pt x="209" y="50"/>
                    <a:pt x="209" y="50"/>
                  </a:cubicBezTo>
                  <a:cubicBezTo>
                    <a:pt x="209" y="50"/>
                    <a:pt x="208" y="50"/>
                    <a:pt x="208" y="50"/>
                  </a:cubicBezTo>
                  <a:cubicBezTo>
                    <a:pt x="208" y="50"/>
                    <a:pt x="208" y="50"/>
                    <a:pt x="208" y="50"/>
                  </a:cubicBezTo>
                  <a:cubicBezTo>
                    <a:pt x="208" y="50"/>
                    <a:pt x="208" y="50"/>
                    <a:pt x="208" y="50"/>
                  </a:cubicBezTo>
                  <a:cubicBezTo>
                    <a:pt x="208" y="50"/>
                    <a:pt x="207" y="50"/>
                    <a:pt x="207" y="50"/>
                  </a:cubicBezTo>
                  <a:cubicBezTo>
                    <a:pt x="207" y="50"/>
                    <a:pt x="207" y="50"/>
                    <a:pt x="206" y="50"/>
                  </a:cubicBezTo>
                  <a:cubicBezTo>
                    <a:pt x="206" y="50"/>
                    <a:pt x="206" y="50"/>
                    <a:pt x="206" y="50"/>
                  </a:cubicBezTo>
                  <a:cubicBezTo>
                    <a:pt x="206" y="50"/>
                    <a:pt x="206" y="50"/>
                    <a:pt x="205" y="50"/>
                  </a:cubicBezTo>
                  <a:cubicBezTo>
                    <a:pt x="205" y="50"/>
                    <a:pt x="205" y="50"/>
                    <a:pt x="205" y="50"/>
                  </a:cubicBezTo>
                  <a:cubicBezTo>
                    <a:pt x="205" y="50"/>
                    <a:pt x="205" y="50"/>
                    <a:pt x="205" y="50"/>
                  </a:cubicBezTo>
                  <a:cubicBezTo>
                    <a:pt x="204" y="50"/>
                    <a:pt x="204" y="50"/>
                    <a:pt x="204" y="50"/>
                  </a:cubicBezTo>
                  <a:cubicBezTo>
                    <a:pt x="204" y="50"/>
                    <a:pt x="204" y="50"/>
                    <a:pt x="204" y="50"/>
                  </a:cubicBezTo>
                  <a:cubicBezTo>
                    <a:pt x="204" y="50"/>
                    <a:pt x="204" y="50"/>
                    <a:pt x="204" y="50"/>
                  </a:cubicBezTo>
                  <a:cubicBezTo>
                    <a:pt x="204" y="50"/>
                    <a:pt x="203" y="50"/>
                    <a:pt x="203" y="50"/>
                  </a:cubicBezTo>
                  <a:cubicBezTo>
                    <a:pt x="203" y="50"/>
                    <a:pt x="203" y="49"/>
                    <a:pt x="203" y="49"/>
                  </a:cubicBezTo>
                  <a:cubicBezTo>
                    <a:pt x="203" y="49"/>
                    <a:pt x="203" y="49"/>
                    <a:pt x="203" y="49"/>
                  </a:cubicBezTo>
                  <a:cubicBezTo>
                    <a:pt x="203" y="49"/>
                    <a:pt x="203" y="49"/>
                    <a:pt x="203" y="50"/>
                  </a:cubicBezTo>
                  <a:cubicBezTo>
                    <a:pt x="203" y="50"/>
                    <a:pt x="203" y="50"/>
                    <a:pt x="203" y="50"/>
                  </a:cubicBezTo>
                  <a:cubicBezTo>
                    <a:pt x="203" y="50"/>
                    <a:pt x="203" y="49"/>
                    <a:pt x="203" y="49"/>
                  </a:cubicBezTo>
                  <a:cubicBezTo>
                    <a:pt x="203" y="49"/>
                    <a:pt x="203" y="50"/>
                    <a:pt x="203" y="50"/>
                  </a:cubicBezTo>
                  <a:cubicBezTo>
                    <a:pt x="202" y="50"/>
                    <a:pt x="202" y="50"/>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51"/>
                    <a:pt x="203" y="51"/>
                    <a:pt x="203" y="51"/>
                  </a:cubicBezTo>
                  <a:cubicBezTo>
                    <a:pt x="203" y="51"/>
                    <a:pt x="203" y="50"/>
                    <a:pt x="203" y="50"/>
                  </a:cubicBezTo>
                  <a:cubicBezTo>
                    <a:pt x="203" y="50"/>
                    <a:pt x="203" y="50"/>
                    <a:pt x="204" y="51"/>
                  </a:cubicBezTo>
                  <a:cubicBezTo>
                    <a:pt x="204" y="51"/>
                    <a:pt x="204" y="51"/>
                    <a:pt x="204" y="51"/>
                  </a:cubicBezTo>
                  <a:cubicBezTo>
                    <a:pt x="204" y="51"/>
                    <a:pt x="204" y="51"/>
                    <a:pt x="204" y="50"/>
                  </a:cubicBezTo>
                  <a:cubicBezTo>
                    <a:pt x="204" y="50"/>
                    <a:pt x="204" y="50"/>
                    <a:pt x="204" y="50"/>
                  </a:cubicBezTo>
                  <a:cubicBezTo>
                    <a:pt x="204" y="50"/>
                    <a:pt x="205" y="50"/>
                    <a:pt x="205" y="50"/>
                  </a:cubicBezTo>
                  <a:cubicBezTo>
                    <a:pt x="205" y="50"/>
                    <a:pt x="205" y="50"/>
                    <a:pt x="205" y="50"/>
                  </a:cubicBezTo>
                  <a:cubicBezTo>
                    <a:pt x="205" y="50"/>
                    <a:pt x="205" y="50"/>
                    <a:pt x="206" y="50"/>
                  </a:cubicBezTo>
                  <a:cubicBezTo>
                    <a:pt x="206" y="50"/>
                    <a:pt x="206" y="50"/>
                    <a:pt x="206" y="50"/>
                  </a:cubicBezTo>
                  <a:close/>
                  <a:moveTo>
                    <a:pt x="202" y="50"/>
                  </a:moveTo>
                  <a:cubicBezTo>
                    <a:pt x="202" y="49"/>
                    <a:pt x="202" y="49"/>
                    <a:pt x="202" y="49"/>
                  </a:cubicBezTo>
                  <a:cubicBezTo>
                    <a:pt x="202" y="49"/>
                    <a:pt x="202" y="49"/>
                    <a:pt x="202" y="49"/>
                  </a:cubicBezTo>
                  <a:cubicBezTo>
                    <a:pt x="202" y="49"/>
                    <a:pt x="202" y="49"/>
                    <a:pt x="202" y="49"/>
                  </a:cubicBezTo>
                  <a:cubicBezTo>
                    <a:pt x="202" y="49"/>
                    <a:pt x="202" y="49"/>
                    <a:pt x="202" y="49"/>
                  </a:cubicBezTo>
                  <a:cubicBezTo>
                    <a:pt x="202" y="49"/>
                    <a:pt x="202" y="49"/>
                    <a:pt x="202" y="50"/>
                  </a:cubicBezTo>
                  <a:cubicBezTo>
                    <a:pt x="201" y="50"/>
                    <a:pt x="202" y="49"/>
                    <a:pt x="202" y="49"/>
                  </a:cubicBezTo>
                  <a:cubicBezTo>
                    <a:pt x="202" y="49"/>
                    <a:pt x="202" y="49"/>
                    <a:pt x="202" y="49"/>
                  </a:cubicBezTo>
                  <a:cubicBezTo>
                    <a:pt x="202" y="49"/>
                    <a:pt x="202"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0" y="49"/>
                  </a:cubicBezTo>
                  <a:cubicBezTo>
                    <a:pt x="200" y="49"/>
                    <a:pt x="200" y="49"/>
                    <a:pt x="200" y="49"/>
                  </a:cubicBezTo>
                  <a:cubicBezTo>
                    <a:pt x="200" y="49"/>
                    <a:pt x="200" y="49"/>
                    <a:pt x="200" y="49"/>
                  </a:cubicBezTo>
                  <a:cubicBezTo>
                    <a:pt x="200" y="49"/>
                    <a:pt x="200" y="49"/>
                    <a:pt x="200" y="49"/>
                  </a:cubicBezTo>
                  <a:cubicBezTo>
                    <a:pt x="200" y="49"/>
                    <a:pt x="200" y="49"/>
                    <a:pt x="199" y="49"/>
                  </a:cubicBezTo>
                  <a:cubicBezTo>
                    <a:pt x="199" y="49"/>
                    <a:pt x="199" y="49"/>
                    <a:pt x="199" y="49"/>
                  </a:cubicBezTo>
                  <a:cubicBezTo>
                    <a:pt x="199" y="49"/>
                    <a:pt x="199" y="49"/>
                    <a:pt x="199" y="49"/>
                  </a:cubicBezTo>
                  <a:cubicBezTo>
                    <a:pt x="199" y="49"/>
                    <a:pt x="198" y="49"/>
                    <a:pt x="198" y="49"/>
                  </a:cubicBezTo>
                  <a:cubicBezTo>
                    <a:pt x="198" y="49"/>
                    <a:pt x="197" y="49"/>
                    <a:pt x="197" y="49"/>
                  </a:cubicBezTo>
                  <a:cubicBezTo>
                    <a:pt x="197" y="49"/>
                    <a:pt x="197" y="49"/>
                    <a:pt x="197" y="49"/>
                  </a:cubicBezTo>
                  <a:cubicBezTo>
                    <a:pt x="196" y="49"/>
                    <a:pt x="196" y="49"/>
                    <a:pt x="196" y="49"/>
                  </a:cubicBezTo>
                  <a:cubicBezTo>
                    <a:pt x="196" y="49"/>
                    <a:pt x="196" y="49"/>
                    <a:pt x="196" y="49"/>
                  </a:cubicBezTo>
                  <a:cubicBezTo>
                    <a:pt x="196" y="49"/>
                    <a:pt x="196" y="49"/>
                    <a:pt x="196" y="49"/>
                  </a:cubicBezTo>
                  <a:cubicBezTo>
                    <a:pt x="196" y="50"/>
                    <a:pt x="196" y="50"/>
                    <a:pt x="196" y="50"/>
                  </a:cubicBezTo>
                  <a:cubicBezTo>
                    <a:pt x="196" y="50"/>
                    <a:pt x="196" y="50"/>
                    <a:pt x="196" y="51"/>
                  </a:cubicBezTo>
                  <a:cubicBezTo>
                    <a:pt x="196" y="51"/>
                    <a:pt x="196" y="51"/>
                    <a:pt x="196" y="51"/>
                  </a:cubicBezTo>
                  <a:cubicBezTo>
                    <a:pt x="197" y="51"/>
                    <a:pt x="197" y="51"/>
                    <a:pt x="197" y="51"/>
                  </a:cubicBezTo>
                  <a:cubicBezTo>
                    <a:pt x="197" y="51"/>
                    <a:pt x="198" y="51"/>
                    <a:pt x="198" y="51"/>
                  </a:cubicBezTo>
                  <a:cubicBezTo>
                    <a:pt x="198" y="51"/>
                    <a:pt x="198" y="51"/>
                    <a:pt x="198" y="51"/>
                  </a:cubicBezTo>
                  <a:cubicBezTo>
                    <a:pt x="199" y="50"/>
                    <a:pt x="199" y="50"/>
                    <a:pt x="199" y="50"/>
                  </a:cubicBezTo>
                  <a:cubicBezTo>
                    <a:pt x="199" y="50"/>
                    <a:pt x="199" y="50"/>
                    <a:pt x="199" y="50"/>
                  </a:cubicBezTo>
                  <a:cubicBezTo>
                    <a:pt x="200" y="50"/>
                    <a:pt x="200" y="50"/>
                    <a:pt x="200" y="50"/>
                  </a:cubicBezTo>
                  <a:cubicBezTo>
                    <a:pt x="200" y="51"/>
                    <a:pt x="200" y="51"/>
                    <a:pt x="200" y="50"/>
                  </a:cubicBezTo>
                  <a:cubicBezTo>
                    <a:pt x="200"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2" y="50"/>
                    <a:pt x="202" y="50"/>
                    <a:pt x="202" y="50"/>
                  </a:cubicBezTo>
                  <a:cubicBezTo>
                    <a:pt x="202" y="50"/>
                    <a:pt x="202" y="50"/>
                    <a:pt x="202" y="50"/>
                  </a:cubicBezTo>
                  <a:cubicBezTo>
                    <a:pt x="202" y="50"/>
                    <a:pt x="202" y="50"/>
                    <a:pt x="202" y="50"/>
                  </a:cubicBezTo>
                  <a:cubicBezTo>
                    <a:pt x="202" y="49"/>
                    <a:pt x="202" y="50"/>
                    <a:pt x="202" y="50"/>
                  </a:cubicBezTo>
                  <a:close/>
                  <a:moveTo>
                    <a:pt x="216" y="42"/>
                  </a:moveTo>
                  <a:cubicBezTo>
                    <a:pt x="217" y="42"/>
                    <a:pt x="217" y="42"/>
                    <a:pt x="217" y="42"/>
                  </a:cubicBezTo>
                  <a:cubicBezTo>
                    <a:pt x="217" y="42"/>
                    <a:pt x="217" y="42"/>
                    <a:pt x="217" y="43"/>
                  </a:cubicBezTo>
                  <a:cubicBezTo>
                    <a:pt x="216" y="43"/>
                    <a:pt x="217" y="43"/>
                    <a:pt x="217" y="43"/>
                  </a:cubicBezTo>
                  <a:cubicBezTo>
                    <a:pt x="217" y="43"/>
                    <a:pt x="217" y="43"/>
                    <a:pt x="217" y="43"/>
                  </a:cubicBezTo>
                  <a:cubicBezTo>
                    <a:pt x="217" y="43"/>
                    <a:pt x="217" y="43"/>
                    <a:pt x="217" y="43"/>
                  </a:cubicBezTo>
                  <a:cubicBezTo>
                    <a:pt x="217" y="43"/>
                    <a:pt x="218" y="42"/>
                    <a:pt x="218" y="43"/>
                  </a:cubicBezTo>
                  <a:cubicBezTo>
                    <a:pt x="218" y="43"/>
                    <a:pt x="218" y="43"/>
                    <a:pt x="218" y="43"/>
                  </a:cubicBezTo>
                  <a:cubicBezTo>
                    <a:pt x="218" y="43"/>
                    <a:pt x="218" y="43"/>
                    <a:pt x="218" y="43"/>
                  </a:cubicBezTo>
                  <a:cubicBezTo>
                    <a:pt x="218" y="43"/>
                    <a:pt x="218" y="43"/>
                    <a:pt x="218" y="43"/>
                  </a:cubicBezTo>
                  <a:cubicBezTo>
                    <a:pt x="218" y="43"/>
                    <a:pt x="219" y="43"/>
                    <a:pt x="219" y="43"/>
                  </a:cubicBezTo>
                  <a:cubicBezTo>
                    <a:pt x="219" y="43"/>
                    <a:pt x="219" y="43"/>
                    <a:pt x="219" y="43"/>
                  </a:cubicBezTo>
                  <a:cubicBezTo>
                    <a:pt x="219" y="43"/>
                    <a:pt x="219" y="43"/>
                    <a:pt x="219" y="43"/>
                  </a:cubicBezTo>
                  <a:cubicBezTo>
                    <a:pt x="219" y="43"/>
                    <a:pt x="219" y="43"/>
                    <a:pt x="219" y="43"/>
                  </a:cubicBezTo>
                  <a:cubicBezTo>
                    <a:pt x="219" y="43"/>
                    <a:pt x="219" y="42"/>
                    <a:pt x="219" y="42"/>
                  </a:cubicBezTo>
                  <a:cubicBezTo>
                    <a:pt x="219" y="42"/>
                    <a:pt x="219" y="42"/>
                    <a:pt x="218" y="42"/>
                  </a:cubicBezTo>
                  <a:cubicBezTo>
                    <a:pt x="218" y="42"/>
                    <a:pt x="218" y="42"/>
                    <a:pt x="218" y="42"/>
                  </a:cubicBezTo>
                  <a:cubicBezTo>
                    <a:pt x="218" y="42"/>
                    <a:pt x="218" y="42"/>
                    <a:pt x="218" y="42"/>
                  </a:cubicBezTo>
                  <a:cubicBezTo>
                    <a:pt x="218" y="42"/>
                    <a:pt x="218" y="42"/>
                    <a:pt x="218" y="42"/>
                  </a:cubicBezTo>
                  <a:cubicBezTo>
                    <a:pt x="217" y="41"/>
                    <a:pt x="219" y="41"/>
                    <a:pt x="218" y="41"/>
                  </a:cubicBezTo>
                  <a:cubicBezTo>
                    <a:pt x="218" y="41"/>
                    <a:pt x="218" y="40"/>
                    <a:pt x="218" y="40"/>
                  </a:cubicBezTo>
                  <a:cubicBezTo>
                    <a:pt x="218" y="40"/>
                    <a:pt x="218" y="40"/>
                    <a:pt x="218" y="40"/>
                  </a:cubicBezTo>
                  <a:cubicBezTo>
                    <a:pt x="217" y="40"/>
                    <a:pt x="217" y="40"/>
                    <a:pt x="217" y="40"/>
                  </a:cubicBezTo>
                  <a:cubicBezTo>
                    <a:pt x="217" y="40"/>
                    <a:pt x="217" y="40"/>
                    <a:pt x="217" y="40"/>
                  </a:cubicBezTo>
                  <a:cubicBezTo>
                    <a:pt x="217" y="40"/>
                    <a:pt x="217" y="40"/>
                    <a:pt x="217" y="40"/>
                  </a:cubicBezTo>
                  <a:cubicBezTo>
                    <a:pt x="217" y="40"/>
                    <a:pt x="217" y="40"/>
                    <a:pt x="217" y="40"/>
                  </a:cubicBezTo>
                  <a:cubicBezTo>
                    <a:pt x="216" y="40"/>
                    <a:pt x="216" y="40"/>
                    <a:pt x="216" y="40"/>
                  </a:cubicBezTo>
                  <a:cubicBezTo>
                    <a:pt x="216" y="40"/>
                    <a:pt x="216" y="40"/>
                    <a:pt x="216" y="40"/>
                  </a:cubicBezTo>
                  <a:cubicBezTo>
                    <a:pt x="216" y="40"/>
                    <a:pt x="216" y="40"/>
                    <a:pt x="216" y="40"/>
                  </a:cubicBezTo>
                  <a:cubicBezTo>
                    <a:pt x="216" y="40"/>
                    <a:pt x="216" y="40"/>
                    <a:pt x="216" y="41"/>
                  </a:cubicBezTo>
                  <a:cubicBezTo>
                    <a:pt x="215" y="41"/>
                    <a:pt x="216" y="41"/>
                    <a:pt x="216" y="41"/>
                  </a:cubicBezTo>
                  <a:cubicBezTo>
                    <a:pt x="216" y="41"/>
                    <a:pt x="216" y="41"/>
                    <a:pt x="216" y="41"/>
                  </a:cubicBezTo>
                  <a:cubicBezTo>
                    <a:pt x="216" y="42"/>
                    <a:pt x="216" y="42"/>
                    <a:pt x="216" y="42"/>
                  </a:cubicBezTo>
                  <a:close/>
                  <a:moveTo>
                    <a:pt x="216" y="31"/>
                  </a:moveTo>
                  <a:cubicBezTo>
                    <a:pt x="216" y="31"/>
                    <a:pt x="216" y="31"/>
                    <a:pt x="217" y="31"/>
                  </a:cubicBezTo>
                  <a:cubicBezTo>
                    <a:pt x="217" y="31"/>
                    <a:pt x="217" y="31"/>
                    <a:pt x="217" y="31"/>
                  </a:cubicBezTo>
                  <a:cubicBezTo>
                    <a:pt x="217" y="31"/>
                    <a:pt x="217" y="31"/>
                    <a:pt x="217" y="31"/>
                  </a:cubicBezTo>
                  <a:cubicBezTo>
                    <a:pt x="217" y="31"/>
                    <a:pt x="217" y="32"/>
                    <a:pt x="217" y="32"/>
                  </a:cubicBezTo>
                  <a:cubicBezTo>
                    <a:pt x="217" y="32"/>
                    <a:pt x="218" y="32"/>
                    <a:pt x="218" y="32"/>
                  </a:cubicBezTo>
                  <a:cubicBezTo>
                    <a:pt x="218" y="32"/>
                    <a:pt x="217" y="32"/>
                    <a:pt x="217" y="33"/>
                  </a:cubicBezTo>
                  <a:cubicBezTo>
                    <a:pt x="217" y="33"/>
                    <a:pt x="217" y="33"/>
                    <a:pt x="217" y="33"/>
                  </a:cubicBezTo>
                  <a:cubicBezTo>
                    <a:pt x="217" y="34"/>
                    <a:pt x="217" y="34"/>
                    <a:pt x="217" y="34"/>
                  </a:cubicBezTo>
                  <a:cubicBezTo>
                    <a:pt x="217" y="34"/>
                    <a:pt x="217" y="34"/>
                    <a:pt x="217" y="34"/>
                  </a:cubicBezTo>
                  <a:cubicBezTo>
                    <a:pt x="217" y="35"/>
                    <a:pt x="217" y="35"/>
                    <a:pt x="217" y="35"/>
                  </a:cubicBezTo>
                  <a:cubicBezTo>
                    <a:pt x="217" y="35"/>
                    <a:pt x="218" y="35"/>
                    <a:pt x="218" y="35"/>
                  </a:cubicBezTo>
                  <a:cubicBezTo>
                    <a:pt x="218" y="35"/>
                    <a:pt x="218" y="35"/>
                    <a:pt x="218" y="35"/>
                  </a:cubicBezTo>
                  <a:cubicBezTo>
                    <a:pt x="218" y="35"/>
                    <a:pt x="218" y="35"/>
                    <a:pt x="218" y="36"/>
                  </a:cubicBezTo>
                  <a:cubicBezTo>
                    <a:pt x="218" y="36"/>
                    <a:pt x="218" y="36"/>
                    <a:pt x="218" y="36"/>
                  </a:cubicBezTo>
                  <a:cubicBezTo>
                    <a:pt x="218" y="37"/>
                    <a:pt x="218" y="37"/>
                    <a:pt x="218" y="37"/>
                  </a:cubicBezTo>
                  <a:cubicBezTo>
                    <a:pt x="218" y="37"/>
                    <a:pt x="218" y="37"/>
                    <a:pt x="218" y="37"/>
                  </a:cubicBezTo>
                  <a:cubicBezTo>
                    <a:pt x="218" y="37"/>
                    <a:pt x="218" y="38"/>
                    <a:pt x="218" y="38"/>
                  </a:cubicBezTo>
                  <a:cubicBezTo>
                    <a:pt x="218" y="38"/>
                    <a:pt x="218" y="38"/>
                    <a:pt x="218" y="38"/>
                  </a:cubicBezTo>
                  <a:cubicBezTo>
                    <a:pt x="218" y="39"/>
                    <a:pt x="218" y="39"/>
                    <a:pt x="218" y="39"/>
                  </a:cubicBezTo>
                  <a:cubicBezTo>
                    <a:pt x="218" y="39"/>
                    <a:pt x="218" y="39"/>
                    <a:pt x="218" y="40"/>
                  </a:cubicBezTo>
                  <a:cubicBezTo>
                    <a:pt x="219" y="40"/>
                    <a:pt x="219" y="40"/>
                    <a:pt x="219" y="40"/>
                  </a:cubicBezTo>
                  <a:cubicBezTo>
                    <a:pt x="219" y="40"/>
                    <a:pt x="219" y="40"/>
                    <a:pt x="219" y="40"/>
                  </a:cubicBezTo>
                  <a:cubicBezTo>
                    <a:pt x="219" y="40"/>
                    <a:pt x="219" y="40"/>
                    <a:pt x="219" y="40"/>
                  </a:cubicBezTo>
                  <a:cubicBezTo>
                    <a:pt x="220" y="41"/>
                    <a:pt x="220" y="41"/>
                    <a:pt x="220" y="41"/>
                  </a:cubicBezTo>
                  <a:cubicBezTo>
                    <a:pt x="220" y="41"/>
                    <a:pt x="220" y="41"/>
                    <a:pt x="220" y="41"/>
                  </a:cubicBezTo>
                  <a:cubicBezTo>
                    <a:pt x="220" y="41"/>
                    <a:pt x="220" y="41"/>
                    <a:pt x="220" y="41"/>
                  </a:cubicBezTo>
                  <a:cubicBezTo>
                    <a:pt x="220" y="41"/>
                    <a:pt x="220" y="41"/>
                    <a:pt x="220" y="42"/>
                  </a:cubicBezTo>
                  <a:cubicBezTo>
                    <a:pt x="220" y="42"/>
                    <a:pt x="220" y="42"/>
                    <a:pt x="220" y="42"/>
                  </a:cubicBezTo>
                  <a:cubicBezTo>
                    <a:pt x="220" y="42"/>
                    <a:pt x="220" y="42"/>
                    <a:pt x="221" y="42"/>
                  </a:cubicBezTo>
                  <a:cubicBezTo>
                    <a:pt x="221" y="42"/>
                    <a:pt x="221"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3" y="44"/>
                  </a:cubicBezTo>
                  <a:cubicBezTo>
                    <a:pt x="223" y="44"/>
                    <a:pt x="223" y="44"/>
                    <a:pt x="223" y="44"/>
                  </a:cubicBezTo>
                  <a:cubicBezTo>
                    <a:pt x="223" y="44"/>
                    <a:pt x="223" y="44"/>
                    <a:pt x="223" y="44"/>
                  </a:cubicBezTo>
                  <a:cubicBezTo>
                    <a:pt x="223" y="44"/>
                    <a:pt x="223" y="44"/>
                    <a:pt x="223" y="44"/>
                  </a:cubicBezTo>
                  <a:cubicBezTo>
                    <a:pt x="223" y="43"/>
                    <a:pt x="223" y="43"/>
                    <a:pt x="223" y="43"/>
                  </a:cubicBezTo>
                  <a:cubicBezTo>
                    <a:pt x="223" y="43"/>
                    <a:pt x="222" y="43"/>
                    <a:pt x="222" y="43"/>
                  </a:cubicBezTo>
                  <a:cubicBezTo>
                    <a:pt x="222" y="43"/>
                    <a:pt x="222" y="43"/>
                    <a:pt x="222" y="43"/>
                  </a:cubicBezTo>
                  <a:cubicBezTo>
                    <a:pt x="222" y="43"/>
                    <a:pt x="222" y="43"/>
                    <a:pt x="222" y="43"/>
                  </a:cubicBezTo>
                  <a:cubicBezTo>
                    <a:pt x="222" y="42"/>
                    <a:pt x="222" y="42"/>
                    <a:pt x="222" y="42"/>
                  </a:cubicBezTo>
                  <a:cubicBezTo>
                    <a:pt x="222" y="42"/>
                    <a:pt x="222" y="42"/>
                    <a:pt x="222" y="42"/>
                  </a:cubicBezTo>
                  <a:cubicBezTo>
                    <a:pt x="222" y="42"/>
                    <a:pt x="222" y="42"/>
                    <a:pt x="221" y="42"/>
                  </a:cubicBezTo>
                  <a:cubicBezTo>
                    <a:pt x="221" y="42"/>
                    <a:pt x="221" y="42"/>
                    <a:pt x="221" y="42"/>
                  </a:cubicBezTo>
                  <a:cubicBezTo>
                    <a:pt x="221" y="41"/>
                    <a:pt x="221" y="41"/>
                    <a:pt x="221" y="41"/>
                  </a:cubicBezTo>
                  <a:cubicBezTo>
                    <a:pt x="221" y="40"/>
                    <a:pt x="220" y="40"/>
                    <a:pt x="220" y="40"/>
                  </a:cubicBezTo>
                  <a:cubicBezTo>
                    <a:pt x="220" y="40"/>
                    <a:pt x="220" y="40"/>
                    <a:pt x="220" y="40"/>
                  </a:cubicBezTo>
                  <a:cubicBezTo>
                    <a:pt x="220" y="39"/>
                    <a:pt x="220" y="39"/>
                    <a:pt x="220" y="39"/>
                  </a:cubicBezTo>
                  <a:cubicBezTo>
                    <a:pt x="220" y="39"/>
                    <a:pt x="220" y="39"/>
                    <a:pt x="220" y="39"/>
                  </a:cubicBezTo>
                  <a:cubicBezTo>
                    <a:pt x="220" y="39"/>
                    <a:pt x="220" y="38"/>
                    <a:pt x="220" y="38"/>
                  </a:cubicBezTo>
                  <a:cubicBezTo>
                    <a:pt x="220" y="38"/>
                    <a:pt x="220" y="38"/>
                    <a:pt x="220" y="38"/>
                  </a:cubicBezTo>
                  <a:cubicBezTo>
                    <a:pt x="219" y="38"/>
                    <a:pt x="219" y="38"/>
                    <a:pt x="219" y="38"/>
                  </a:cubicBezTo>
                  <a:cubicBezTo>
                    <a:pt x="219" y="37"/>
                    <a:pt x="220" y="37"/>
                    <a:pt x="219" y="37"/>
                  </a:cubicBezTo>
                  <a:cubicBezTo>
                    <a:pt x="219" y="37"/>
                    <a:pt x="219" y="37"/>
                    <a:pt x="220" y="37"/>
                  </a:cubicBezTo>
                  <a:cubicBezTo>
                    <a:pt x="220" y="37"/>
                    <a:pt x="220" y="37"/>
                    <a:pt x="220" y="37"/>
                  </a:cubicBezTo>
                  <a:cubicBezTo>
                    <a:pt x="220" y="37"/>
                    <a:pt x="220" y="37"/>
                    <a:pt x="220" y="37"/>
                  </a:cubicBezTo>
                  <a:cubicBezTo>
                    <a:pt x="220" y="37"/>
                    <a:pt x="220" y="36"/>
                    <a:pt x="220" y="36"/>
                  </a:cubicBezTo>
                  <a:cubicBezTo>
                    <a:pt x="220" y="36"/>
                    <a:pt x="220" y="36"/>
                    <a:pt x="220" y="36"/>
                  </a:cubicBezTo>
                  <a:cubicBezTo>
                    <a:pt x="220" y="36"/>
                    <a:pt x="220" y="36"/>
                    <a:pt x="220" y="36"/>
                  </a:cubicBezTo>
                  <a:cubicBezTo>
                    <a:pt x="220" y="36"/>
                    <a:pt x="220" y="36"/>
                    <a:pt x="220" y="36"/>
                  </a:cubicBezTo>
                  <a:cubicBezTo>
                    <a:pt x="219" y="36"/>
                    <a:pt x="219" y="36"/>
                    <a:pt x="219" y="36"/>
                  </a:cubicBezTo>
                  <a:cubicBezTo>
                    <a:pt x="219" y="35"/>
                    <a:pt x="219" y="35"/>
                    <a:pt x="219" y="35"/>
                  </a:cubicBezTo>
                  <a:cubicBezTo>
                    <a:pt x="219" y="35"/>
                    <a:pt x="220" y="35"/>
                    <a:pt x="220" y="35"/>
                  </a:cubicBezTo>
                  <a:cubicBezTo>
                    <a:pt x="220" y="35"/>
                    <a:pt x="219" y="35"/>
                    <a:pt x="220" y="35"/>
                  </a:cubicBezTo>
                  <a:cubicBezTo>
                    <a:pt x="220" y="35"/>
                    <a:pt x="220" y="35"/>
                    <a:pt x="220" y="34"/>
                  </a:cubicBezTo>
                  <a:cubicBezTo>
                    <a:pt x="220" y="34"/>
                    <a:pt x="220" y="34"/>
                    <a:pt x="220" y="34"/>
                  </a:cubicBezTo>
                  <a:cubicBezTo>
                    <a:pt x="220" y="34"/>
                    <a:pt x="220" y="34"/>
                    <a:pt x="221" y="34"/>
                  </a:cubicBezTo>
                  <a:cubicBezTo>
                    <a:pt x="221" y="34"/>
                    <a:pt x="221" y="35"/>
                    <a:pt x="221" y="35"/>
                  </a:cubicBezTo>
                  <a:cubicBezTo>
                    <a:pt x="221" y="35"/>
                    <a:pt x="221" y="35"/>
                    <a:pt x="221" y="35"/>
                  </a:cubicBezTo>
                  <a:cubicBezTo>
                    <a:pt x="221" y="35"/>
                    <a:pt x="221" y="35"/>
                    <a:pt x="221" y="35"/>
                  </a:cubicBezTo>
                  <a:cubicBezTo>
                    <a:pt x="221" y="35"/>
                    <a:pt x="221" y="35"/>
                    <a:pt x="221" y="35"/>
                  </a:cubicBezTo>
                  <a:cubicBezTo>
                    <a:pt x="221" y="35"/>
                    <a:pt x="222" y="35"/>
                    <a:pt x="222" y="35"/>
                  </a:cubicBezTo>
                  <a:cubicBezTo>
                    <a:pt x="222" y="35"/>
                    <a:pt x="222" y="35"/>
                    <a:pt x="222" y="35"/>
                  </a:cubicBezTo>
                  <a:cubicBezTo>
                    <a:pt x="222" y="35"/>
                    <a:pt x="223" y="35"/>
                    <a:pt x="223" y="35"/>
                  </a:cubicBezTo>
                  <a:cubicBezTo>
                    <a:pt x="223" y="35"/>
                    <a:pt x="223" y="35"/>
                    <a:pt x="223" y="35"/>
                  </a:cubicBezTo>
                  <a:cubicBezTo>
                    <a:pt x="223" y="35"/>
                    <a:pt x="223" y="35"/>
                    <a:pt x="223" y="35"/>
                  </a:cubicBezTo>
                  <a:cubicBezTo>
                    <a:pt x="224" y="35"/>
                    <a:pt x="224" y="35"/>
                    <a:pt x="224" y="35"/>
                  </a:cubicBezTo>
                  <a:cubicBezTo>
                    <a:pt x="224" y="36"/>
                    <a:pt x="224" y="36"/>
                    <a:pt x="225" y="36"/>
                  </a:cubicBezTo>
                  <a:cubicBezTo>
                    <a:pt x="225" y="36"/>
                    <a:pt x="225" y="36"/>
                    <a:pt x="226" y="36"/>
                  </a:cubicBezTo>
                  <a:cubicBezTo>
                    <a:pt x="226" y="36"/>
                    <a:pt x="226" y="36"/>
                    <a:pt x="226" y="36"/>
                  </a:cubicBezTo>
                  <a:cubicBezTo>
                    <a:pt x="226" y="36"/>
                    <a:pt x="226" y="36"/>
                    <a:pt x="226" y="36"/>
                  </a:cubicBezTo>
                  <a:cubicBezTo>
                    <a:pt x="226" y="36"/>
                    <a:pt x="226" y="36"/>
                    <a:pt x="226" y="36"/>
                  </a:cubicBezTo>
                  <a:cubicBezTo>
                    <a:pt x="226" y="36"/>
                    <a:pt x="226" y="36"/>
                    <a:pt x="226" y="36"/>
                  </a:cubicBezTo>
                  <a:cubicBezTo>
                    <a:pt x="226" y="36"/>
                    <a:pt x="226" y="36"/>
                    <a:pt x="226" y="36"/>
                  </a:cubicBezTo>
                  <a:cubicBezTo>
                    <a:pt x="226" y="36"/>
                    <a:pt x="225" y="35"/>
                    <a:pt x="225" y="35"/>
                  </a:cubicBezTo>
                  <a:cubicBezTo>
                    <a:pt x="225" y="35"/>
                    <a:pt x="225" y="35"/>
                    <a:pt x="225" y="35"/>
                  </a:cubicBezTo>
                  <a:cubicBezTo>
                    <a:pt x="225" y="35"/>
                    <a:pt x="225" y="35"/>
                    <a:pt x="225" y="35"/>
                  </a:cubicBezTo>
                  <a:cubicBezTo>
                    <a:pt x="225" y="35"/>
                    <a:pt x="225" y="35"/>
                    <a:pt x="225" y="35"/>
                  </a:cubicBezTo>
                  <a:cubicBezTo>
                    <a:pt x="225" y="35"/>
                    <a:pt x="225" y="35"/>
                    <a:pt x="225" y="35"/>
                  </a:cubicBezTo>
                  <a:cubicBezTo>
                    <a:pt x="225" y="35"/>
                    <a:pt x="225" y="35"/>
                    <a:pt x="225" y="35"/>
                  </a:cubicBezTo>
                  <a:cubicBezTo>
                    <a:pt x="225" y="35"/>
                    <a:pt x="225" y="35"/>
                    <a:pt x="225" y="35"/>
                  </a:cubicBezTo>
                  <a:cubicBezTo>
                    <a:pt x="225" y="35"/>
                    <a:pt x="225" y="34"/>
                    <a:pt x="225" y="34"/>
                  </a:cubicBezTo>
                  <a:cubicBezTo>
                    <a:pt x="225" y="34"/>
                    <a:pt x="225" y="34"/>
                    <a:pt x="225" y="34"/>
                  </a:cubicBezTo>
                  <a:cubicBezTo>
                    <a:pt x="225" y="34"/>
                    <a:pt x="224" y="34"/>
                    <a:pt x="224" y="34"/>
                  </a:cubicBezTo>
                  <a:cubicBezTo>
                    <a:pt x="224" y="34"/>
                    <a:pt x="224" y="34"/>
                    <a:pt x="224" y="34"/>
                  </a:cubicBezTo>
                  <a:cubicBezTo>
                    <a:pt x="224" y="34"/>
                    <a:pt x="224" y="34"/>
                    <a:pt x="224" y="34"/>
                  </a:cubicBezTo>
                  <a:cubicBezTo>
                    <a:pt x="224" y="34"/>
                    <a:pt x="224" y="34"/>
                    <a:pt x="223" y="34"/>
                  </a:cubicBezTo>
                  <a:cubicBezTo>
                    <a:pt x="223" y="34"/>
                    <a:pt x="223" y="34"/>
                    <a:pt x="223" y="34"/>
                  </a:cubicBezTo>
                  <a:cubicBezTo>
                    <a:pt x="223" y="34"/>
                    <a:pt x="223" y="34"/>
                    <a:pt x="223" y="34"/>
                  </a:cubicBezTo>
                  <a:cubicBezTo>
                    <a:pt x="223" y="33"/>
                    <a:pt x="223" y="33"/>
                    <a:pt x="223" y="33"/>
                  </a:cubicBezTo>
                  <a:cubicBezTo>
                    <a:pt x="223" y="33"/>
                    <a:pt x="223" y="33"/>
                    <a:pt x="223" y="33"/>
                  </a:cubicBezTo>
                  <a:cubicBezTo>
                    <a:pt x="223" y="33"/>
                    <a:pt x="223"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3" y="32"/>
                    <a:pt x="223" y="32"/>
                    <a:pt x="223" y="31"/>
                  </a:cubicBezTo>
                  <a:cubicBezTo>
                    <a:pt x="223" y="31"/>
                    <a:pt x="223" y="31"/>
                    <a:pt x="223" y="31"/>
                  </a:cubicBezTo>
                  <a:cubicBezTo>
                    <a:pt x="224" y="31"/>
                    <a:pt x="224" y="31"/>
                    <a:pt x="224" y="31"/>
                  </a:cubicBezTo>
                  <a:cubicBezTo>
                    <a:pt x="224" y="31"/>
                    <a:pt x="224" y="31"/>
                    <a:pt x="224" y="31"/>
                  </a:cubicBezTo>
                  <a:cubicBezTo>
                    <a:pt x="224" y="31"/>
                    <a:pt x="224" y="31"/>
                    <a:pt x="224" y="31"/>
                  </a:cubicBezTo>
                  <a:cubicBezTo>
                    <a:pt x="224" y="31"/>
                    <a:pt x="224" y="31"/>
                    <a:pt x="225" y="31"/>
                  </a:cubicBezTo>
                  <a:cubicBezTo>
                    <a:pt x="225" y="31"/>
                    <a:pt x="225" y="31"/>
                    <a:pt x="225" y="30"/>
                  </a:cubicBezTo>
                  <a:cubicBezTo>
                    <a:pt x="225" y="30"/>
                    <a:pt x="225" y="30"/>
                    <a:pt x="225" y="30"/>
                  </a:cubicBezTo>
                  <a:cubicBezTo>
                    <a:pt x="225" y="30"/>
                    <a:pt x="225" y="30"/>
                    <a:pt x="225" y="30"/>
                  </a:cubicBezTo>
                  <a:cubicBezTo>
                    <a:pt x="225" y="30"/>
                    <a:pt x="225" y="30"/>
                    <a:pt x="225" y="30"/>
                  </a:cubicBezTo>
                  <a:cubicBezTo>
                    <a:pt x="225" y="30"/>
                    <a:pt x="225" y="30"/>
                    <a:pt x="225" y="30"/>
                  </a:cubicBezTo>
                  <a:cubicBezTo>
                    <a:pt x="225" y="30"/>
                    <a:pt x="225" y="29"/>
                    <a:pt x="225" y="29"/>
                  </a:cubicBezTo>
                  <a:cubicBezTo>
                    <a:pt x="225" y="29"/>
                    <a:pt x="225" y="29"/>
                    <a:pt x="225" y="29"/>
                  </a:cubicBezTo>
                  <a:cubicBezTo>
                    <a:pt x="225" y="29"/>
                    <a:pt x="225" y="29"/>
                    <a:pt x="225" y="29"/>
                  </a:cubicBezTo>
                  <a:cubicBezTo>
                    <a:pt x="225" y="29"/>
                    <a:pt x="225" y="29"/>
                    <a:pt x="225" y="29"/>
                  </a:cubicBezTo>
                  <a:cubicBezTo>
                    <a:pt x="225" y="29"/>
                    <a:pt x="225" y="29"/>
                    <a:pt x="225" y="29"/>
                  </a:cubicBezTo>
                  <a:cubicBezTo>
                    <a:pt x="225" y="29"/>
                    <a:pt x="225" y="29"/>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7"/>
                    <a:pt x="225" y="27"/>
                    <a:pt x="225" y="27"/>
                  </a:cubicBezTo>
                  <a:cubicBezTo>
                    <a:pt x="225" y="27"/>
                    <a:pt x="225" y="27"/>
                    <a:pt x="225" y="27"/>
                  </a:cubicBezTo>
                  <a:cubicBezTo>
                    <a:pt x="225" y="27"/>
                    <a:pt x="225" y="27"/>
                    <a:pt x="225" y="27"/>
                  </a:cubicBezTo>
                  <a:cubicBezTo>
                    <a:pt x="224" y="27"/>
                    <a:pt x="224" y="27"/>
                    <a:pt x="224" y="27"/>
                  </a:cubicBezTo>
                  <a:cubicBezTo>
                    <a:pt x="224" y="27"/>
                    <a:pt x="224" y="27"/>
                    <a:pt x="224" y="27"/>
                  </a:cubicBezTo>
                  <a:cubicBezTo>
                    <a:pt x="224" y="27"/>
                    <a:pt x="224" y="27"/>
                    <a:pt x="224" y="27"/>
                  </a:cubicBezTo>
                  <a:cubicBezTo>
                    <a:pt x="224" y="27"/>
                    <a:pt x="224" y="27"/>
                    <a:pt x="224" y="27"/>
                  </a:cubicBezTo>
                  <a:cubicBezTo>
                    <a:pt x="224" y="27"/>
                    <a:pt x="224" y="27"/>
                    <a:pt x="224" y="27"/>
                  </a:cubicBezTo>
                  <a:cubicBezTo>
                    <a:pt x="223" y="27"/>
                    <a:pt x="223" y="27"/>
                    <a:pt x="223" y="27"/>
                  </a:cubicBezTo>
                  <a:cubicBezTo>
                    <a:pt x="223" y="27"/>
                    <a:pt x="223" y="27"/>
                    <a:pt x="223" y="27"/>
                  </a:cubicBezTo>
                  <a:cubicBezTo>
                    <a:pt x="223" y="28"/>
                    <a:pt x="223" y="28"/>
                    <a:pt x="222" y="28"/>
                  </a:cubicBezTo>
                  <a:cubicBezTo>
                    <a:pt x="222" y="28"/>
                    <a:pt x="222" y="28"/>
                    <a:pt x="222" y="28"/>
                  </a:cubicBezTo>
                  <a:cubicBezTo>
                    <a:pt x="222" y="28"/>
                    <a:pt x="222" y="28"/>
                    <a:pt x="222" y="28"/>
                  </a:cubicBezTo>
                  <a:cubicBezTo>
                    <a:pt x="222" y="28"/>
                    <a:pt x="222" y="28"/>
                    <a:pt x="222" y="28"/>
                  </a:cubicBezTo>
                  <a:cubicBezTo>
                    <a:pt x="221" y="28"/>
                    <a:pt x="221" y="28"/>
                    <a:pt x="221" y="29"/>
                  </a:cubicBezTo>
                  <a:cubicBezTo>
                    <a:pt x="221" y="29"/>
                    <a:pt x="221" y="29"/>
                    <a:pt x="221" y="29"/>
                  </a:cubicBezTo>
                  <a:cubicBezTo>
                    <a:pt x="221" y="29"/>
                    <a:pt x="221" y="29"/>
                    <a:pt x="221" y="29"/>
                  </a:cubicBezTo>
                  <a:cubicBezTo>
                    <a:pt x="221" y="29"/>
                    <a:pt x="221" y="29"/>
                    <a:pt x="221" y="29"/>
                  </a:cubicBezTo>
                  <a:cubicBezTo>
                    <a:pt x="221" y="29"/>
                    <a:pt x="221" y="29"/>
                    <a:pt x="221" y="29"/>
                  </a:cubicBezTo>
                  <a:cubicBezTo>
                    <a:pt x="221" y="29"/>
                    <a:pt x="221" y="29"/>
                    <a:pt x="221" y="29"/>
                  </a:cubicBezTo>
                  <a:cubicBezTo>
                    <a:pt x="221" y="29"/>
                    <a:pt x="221" y="29"/>
                    <a:pt x="221" y="29"/>
                  </a:cubicBezTo>
                  <a:cubicBezTo>
                    <a:pt x="221" y="29"/>
                    <a:pt x="222" y="29"/>
                    <a:pt x="222" y="30"/>
                  </a:cubicBezTo>
                  <a:cubicBezTo>
                    <a:pt x="222" y="30"/>
                    <a:pt x="221" y="30"/>
                    <a:pt x="221" y="30"/>
                  </a:cubicBezTo>
                  <a:cubicBezTo>
                    <a:pt x="221" y="30"/>
                    <a:pt x="221" y="30"/>
                    <a:pt x="221" y="30"/>
                  </a:cubicBezTo>
                  <a:cubicBezTo>
                    <a:pt x="221" y="30"/>
                    <a:pt x="221" y="30"/>
                    <a:pt x="220" y="30"/>
                  </a:cubicBezTo>
                  <a:cubicBezTo>
                    <a:pt x="220" y="30"/>
                    <a:pt x="220" y="30"/>
                    <a:pt x="220" y="30"/>
                  </a:cubicBezTo>
                  <a:cubicBezTo>
                    <a:pt x="220" y="30"/>
                    <a:pt x="220" y="31"/>
                    <a:pt x="220" y="31"/>
                  </a:cubicBezTo>
                  <a:cubicBezTo>
                    <a:pt x="220" y="31"/>
                    <a:pt x="220" y="31"/>
                    <a:pt x="220" y="31"/>
                  </a:cubicBezTo>
                  <a:cubicBezTo>
                    <a:pt x="220" y="31"/>
                    <a:pt x="220" y="31"/>
                    <a:pt x="220" y="32"/>
                  </a:cubicBezTo>
                  <a:cubicBezTo>
                    <a:pt x="220" y="32"/>
                    <a:pt x="220" y="32"/>
                    <a:pt x="220" y="32"/>
                  </a:cubicBezTo>
                  <a:cubicBezTo>
                    <a:pt x="220" y="32"/>
                    <a:pt x="220" y="32"/>
                    <a:pt x="219" y="32"/>
                  </a:cubicBezTo>
                  <a:cubicBezTo>
                    <a:pt x="219" y="32"/>
                    <a:pt x="219" y="32"/>
                    <a:pt x="219" y="32"/>
                  </a:cubicBezTo>
                  <a:cubicBezTo>
                    <a:pt x="219" y="32"/>
                    <a:pt x="219" y="32"/>
                    <a:pt x="219" y="32"/>
                  </a:cubicBezTo>
                  <a:cubicBezTo>
                    <a:pt x="219" y="32"/>
                    <a:pt x="219" y="32"/>
                    <a:pt x="219" y="32"/>
                  </a:cubicBezTo>
                  <a:cubicBezTo>
                    <a:pt x="219" y="32"/>
                    <a:pt x="219" y="32"/>
                    <a:pt x="219" y="32"/>
                  </a:cubicBezTo>
                  <a:cubicBezTo>
                    <a:pt x="219" y="32"/>
                    <a:pt x="219" y="32"/>
                    <a:pt x="219"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1"/>
                  </a:cubicBezTo>
                  <a:cubicBezTo>
                    <a:pt x="218" y="31"/>
                    <a:pt x="218" y="31"/>
                    <a:pt x="218" y="31"/>
                  </a:cubicBezTo>
                  <a:cubicBezTo>
                    <a:pt x="218" y="31"/>
                    <a:pt x="218" y="31"/>
                    <a:pt x="218" y="31"/>
                  </a:cubicBezTo>
                  <a:cubicBezTo>
                    <a:pt x="218" y="31"/>
                    <a:pt x="218" y="31"/>
                    <a:pt x="218" y="31"/>
                  </a:cubicBezTo>
                  <a:cubicBezTo>
                    <a:pt x="218" y="31"/>
                    <a:pt x="218" y="31"/>
                    <a:pt x="218" y="31"/>
                  </a:cubicBezTo>
                  <a:cubicBezTo>
                    <a:pt x="218" y="31"/>
                    <a:pt x="218" y="31"/>
                    <a:pt x="218" y="31"/>
                  </a:cubicBezTo>
                  <a:cubicBezTo>
                    <a:pt x="218" y="31"/>
                    <a:pt x="219" y="31"/>
                    <a:pt x="219" y="31"/>
                  </a:cubicBezTo>
                  <a:cubicBezTo>
                    <a:pt x="219" y="31"/>
                    <a:pt x="219" y="30"/>
                    <a:pt x="219" y="30"/>
                  </a:cubicBezTo>
                  <a:cubicBezTo>
                    <a:pt x="219" y="30"/>
                    <a:pt x="219" y="30"/>
                    <a:pt x="219" y="30"/>
                  </a:cubicBezTo>
                  <a:cubicBezTo>
                    <a:pt x="219" y="30"/>
                    <a:pt x="219" y="30"/>
                    <a:pt x="219" y="30"/>
                  </a:cubicBezTo>
                  <a:cubicBezTo>
                    <a:pt x="219" y="30"/>
                    <a:pt x="219" y="30"/>
                    <a:pt x="219" y="30"/>
                  </a:cubicBezTo>
                  <a:cubicBezTo>
                    <a:pt x="219" y="30"/>
                    <a:pt x="219" y="30"/>
                    <a:pt x="220" y="30"/>
                  </a:cubicBezTo>
                  <a:cubicBezTo>
                    <a:pt x="220" y="30"/>
                    <a:pt x="220" y="30"/>
                    <a:pt x="220" y="30"/>
                  </a:cubicBezTo>
                  <a:cubicBezTo>
                    <a:pt x="220" y="30"/>
                    <a:pt x="220" y="30"/>
                    <a:pt x="220" y="29"/>
                  </a:cubicBezTo>
                  <a:cubicBezTo>
                    <a:pt x="220" y="29"/>
                    <a:pt x="220" y="29"/>
                    <a:pt x="220" y="29"/>
                  </a:cubicBezTo>
                  <a:cubicBezTo>
                    <a:pt x="220" y="29"/>
                    <a:pt x="220" y="29"/>
                    <a:pt x="220" y="29"/>
                  </a:cubicBezTo>
                  <a:cubicBezTo>
                    <a:pt x="220" y="29"/>
                    <a:pt x="220" y="29"/>
                    <a:pt x="220" y="29"/>
                  </a:cubicBezTo>
                  <a:cubicBezTo>
                    <a:pt x="220" y="29"/>
                    <a:pt x="220" y="29"/>
                    <a:pt x="220" y="29"/>
                  </a:cubicBezTo>
                  <a:cubicBezTo>
                    <a:pt x="220" y="29"/>
                    <a:pt x="220" y="29"/>
                    <a:pt x="220" y="29"/>
                  </a:cubicBezTo>
                  <a:cubicBezTo>
                    <a:pt x="220" y="29"/>
                    <a:pt x="220" y="29"/>
                    <a:pt x="220" y="29"/>
                  </a:cubicBezTo>
                  <a:cubicBezTo>
                    <a:pt x="220" y="29"/>
                    <a:pt x="220" y="28"/>
                    <a:pt x="220" y="28"/>
                  </a:cubicBezTo>
                  <a:cubicBezTo>
                    <a:pt x="220" y="28"/>
                    <a:pt x="220" y="28"/>
                    <a:pt x="220" y="28"/>
                  </a:cubicBezTo>
                  <a:cubicBezTo>
                    <a:pt x="220" y="28"/>
                    <a:pt x="220" y="28"/>
                    <a:pt x="220" y="28"/>
                  </a:cubicBezTo>
                  <a:cubicBezTo>
                    <a:pt x="220" y="28"/>
                    <a:pt x="220" y="28"/>
                    <a:pt x="220" y="28"/>
                  </a:cubicBezTo>
                  <a:cubicBezTo>
                    <a:pt x="220" y="28"/>
                    <a:pt x="220" y="28"/>
                    <a:pt x="220" y="28"/>
                  </a:cubicBezTo>
                  <a:cubicBezTo>
                    <a:pt x="220" y="28"/>
                    <a:pt x="220" y="28"/>
                    <a:pt x="220" y="28"/>
                  </a:cubicBezTo>
                  <a:cubicBezTo>
                    <a:pt x="220" y="28"/>
                    <a:pt x="220" y="27"/>
                    <a:pt x="220" y="27"/>
                  </a:cubicBezTo>
                  <a:cubicBezTo>
                    <a:pt x="220" y="27"/>
                    <a:pt x="220" y="27"/>
                    <a:pt x="220" y="27"/>
                  </a:cubicBezTo>
                  <a:cubicBezTo>
                    <a:pt x="220" y="27"/>
                    <a:pt x="220" y="27"/>
                    <a:pt x="220" y="27"/>
                  </a:cubicBezTo>
                  <a:cubicBezTo>
                    <a:pt x="220" y="27"/>
                    <a:pt x="220" y="27"/>
                    <a:pt x="220" y="27"/>
                  </a:cubicBezTo>
                  <a:cubicBezTo>
                    <a:pt x="220" y="27"/>
                    <a:pt x="220" y="27"/>
                    <a:pt x="220" y="27"/>
                  </a:cubicBezTo>
                  <a:cubicBezTo>
                    <a:pt x="220" y="27"/>
                    <a:pt x="220" y="26"/>
                    <a:pt x="220" y="26"/>
                  </a:cubicBezTo>
                  <a:cubicBezTo>
                    <a:pt x="220" y="26"/>
                    <a:pt x="220" y="26"/>
                    <a:pt x="220" y="26"/>
                  </a:cubicBezTo>
                  <a:cubicBezTo>
                    <a:pt x="220" y="26"/>
                    <a:pt x="220" y="26"/>
                    <a:pt x="220" y="26"/>
                  </a:cubicBezTo>
                  <a:cubicBezTo>
                    <a:pt x="220" y="26"/>
                    <a:pt x="220" y="26"/>
                    <a:pt x="220" y="26"/>
                  </a:cubicBezTo>
                  <a:cubicBezTo>
                    <a:pt x="220" y="26"/>
                    <a:pt x="220" y="26"/>
                    <a:pt x="220" y="26"/>
                  </a:cubicBezTo>
                  <a:cubicBezTo>
                    <a:pt x="220" y="26"/>
                    <a:pt x="220" y="26"/>
                    <a:pt x="220" y="26"/>
                  </a:cubicBezTo>
                  <a:cubicBezTo>
                    <a:pt x="219" y="26"/>
                    <a:pt x="219" y="26"/>
                    <a:pt x="219" y="26"/>
                  </a:cubicBezTo>
                  <a:cubicBezTo>
                    <a:pt x="219" y="26"/>
                    <a:pt x="219" y="26"/>
                    <a:pt x="219" y="25"/>
                  </a:cubicBezTo>
                  <a:cubicBezTo>
                    <a:pt x="219" y="25"/>
                    <a:pt x="219" y="25"/>
                    <a:pt x="219" y="25"/>
                  </a:cubicBezTo>
                  <a:cubicBezTo>
                    <a:pt x="219" y="25"/>
                    <a:pt x="219" y="25"/>
                    <a:pt x="219" y="25"/>
                  </a:cubicBezTo>
                  <a:cubicBezTo>
                    <a:pt x="219" y="25"/>
                    <a:pt x="219" y="25"/>
                    <a:pt x="219" y="25"/>
                  </a:cubicBezTo>
                  <a:cubicBezTo>
                    <a:pt x="219" y="25"/>
                    <a:pt x="220" y="25"/>
                    <a:pt x="220" y="25"/>
                  </a:cubicBezTo>
                  <a:cubicBezTo>
                    <a:pt x="220" y="25"/>
                    <a:pt x="220" y="25"/>
                    <a:pt x="220" y="24"/>
                  </a:cubicBezTo>
                  <a:cubicBezTo>
                    <a:pt x="220" y="24"/>
                    <a:pt x="220" y="24"/>
                    <a:pt x="220" y="24"/>
                  </a:cubicBezTo>
                  <a:cubicBezTo>
                    <a:pt x="220" y="24"/>
                    <a:pt x="220" y="24"/>
                    <a:pt x="220" y="24"/>
                  </a:cubicBezTo>
                  <a:cubicBezTo>
                    <a:pt x="220" y="24"/>
                    <a:pt x="220" y="24"/>
                    <a:pt x="220" y="24"/>
                  </a:cubicBezTo>
                  <a:cubicBezTo>
                    <a:pt x="220" y="23"/>
                    <a:pt x="220" y="23"/>
                    <a:pt x="221" y="23"/>
                  </a:cubicBezTo>
                  <a:cubicBezTo>
                    <a:pt x="221" y="23"/>
                    <a:pt x="221" y="23"/>
                    <a:pt x="221" y="23"/>
                  </a:cubicBezTo>
                  <a:cubicBezTo>
                    <a:pt x="220" y="23"/>
                    <a:pt x="220" y="23"/>
                    <a:pt x="220" y="23"/>
                  </a:cubicBezTo>
                  <a:cubicBezTo>
                    <a:pt x="220" y="23"/>
                    <a:pt x="220" y="23"/>
                    <a:pt x="220" y="23"/>
                  </a:cubicBezTo>
                  <a:cubicBezTo>
                    <a:pt x="220" y="23"/>
                    <a:pt x="220" y="23"/>
                    <a:pt x="220" y="23"/>
                  </a:cubicBezTo>
                  <a:cubicBezTo>
                    <a:pt x="220" y="23"/>
                    <a:pt x="220" y="23"/>
                    <a:pt x="220" y="23"/>
                  </a:cubicBezTo>
                  <a:cubicBezTo>
                    <a:pt x="220" y="23"/>
                    <a:pt x="220" y="23"/>
                    <a:pt x="219" y="24"/>
                  </a:cubicBezTo>
                  <a:cubicBezTo>
                    <a:pt x="219" y="24"/>
                    <a:pt x="219" y="24"/>
                    <a:pt x="219" y="24"/>
                  </a:cubicBezTo>
                  <a:cubicBezTo>
                    <a:pt x="219" y="24"/>
                    <a:pt x="219" y="24"/>
                    <a:pt x="219" y="24"/>
                  </a:cubicBezTo>
                  <a:cubicBezTo>
                    <a:pt x="219" y="25"/>
                    <a:pt x="218" y="25"/>
                    <a:pt x="218" y="25"/>
                  </a:cubicBezTo>
                  <a:cubicBezTo>
                    <a:pt x="218" y="25"/>
                    <a:pt x="218" y="25"/>
                    <a:pt x="218" y="25"/>
                  </a:cubicBezTo>
                  <a:cubicBezTo>
                    <a:pt x="218" y="25"/>
                    <a:pt x="218" y="25"/>
                    <a:pt x="218" y="26"/>
                  </a:cubicBezTo>
                  <a:cubicBezTo>
                    <a:pt x="218" y="26"/>
                    <a:pt x="217" y="26"/>
                    <a:pt x="217" y="26"/>
                  </a:cubicBezTo>
                  <a:cubicBezTo>
                    <a:pt x="217" y="26"/>
                    <a:pt x="217" y="26"/>
                    <a:pt x="217" y="26"/>
                  </a:cubicBezTo>
                  <a:cubicBezTo>
                    <a:pt x="217" y="26"/>
                    <a:pt x="217" y="26"/>
                    <a:pt x="217" y="27"/>
                  </a:cubicBezTo>
                  <a:cubicBezTo>
                    <a:pt x="217" y="27"/>
                    <a:pt x="217" y="26"/>
                    <a:pt x="217" y="27"/>
                  </a:cubicBezTo>
                  <a:cubicBezTo>
                    <a:pt x="217" y="27"/>
                    <a:pt x="217" y="27"/>
                    <a:pt x="217" y="27"/>
                  </a:cubicBezTo>
                  <a:cubicBezTo>
                    <a:pt x="217" y="27"/>
                    <a:pt x="217" y="27"/>
                    <a:pt x="217" y="27"/>
                  </a:cubicBezTo>
                  <a:cubicBezTo>
                    <a:pt x="217" y="27"/>
                    <a:pt x="217" y="27"/>
                    <a:pt x="217" y="27"/>
                  </a:cubicBezTo>
                  <a:cubicBezTo>
                    <a:pt x="217" y="27"/>
                    <a:pt x="217" y="27"/>
                    <a:pt x="217" y="28"/>
                  </a:cubicBezTo>
                  <a:cubicBezTo>
                    <a:pt x="217" y="28"/>
                    <a:pt x="217" y="28"/>
                    <a:pt x="217" y="28"/>
                  </a:cubicBezTo>
                  <a:cubicBezTo>
                    <a:pt x="217" y="28"/>
                    <a:pt x="217" y="28"/>
                    <a:pt x="217" y="28"/>
                  </a:cubicBezTo>
                  <a:cubicBezTo>
                    <a:pt x="217" y="28"/>
                    <a:pt x="217" y="28"/>
                    <a:pt x="217" y="28"/>
                  </a:cubicBezTo>
                  <a:cubicBezTo>
                    <a:pt x="217" y="29"/>
                    <a:pt x="217" y="29"/>
                    <a:pt x="216" y="29"/>
                  </a:cubicBezTo>
                  <a:cubicBezTo>
                    <a:pt x="216" y="30"/>
                    <a:pt x="216" y="30"/>
                    <a:pt x="216" y="30"/>
                  </a:cubicBezTo>
                  <a:cubicBezTo>
                    <a:pt x="216" y="30"/>
                    <a:pt x="216" y="30"/>
                    <a:pt x="216" y="30"/>
                  </a:cubicBezTo>
                  <a:cubicBezTo>
                    <a:pt x="216" y="30"/>
                    <a:pt x="216" y="30"/>
                    <a:pt x="216" y="31"/>
                  </a:cubicBezTo>
                  <a:close/>
                  <a:moveTo>
                    <a:pt x="218" y="49"/>
                  </a:moveTo>
                  <a:cubicBezTo>
                    <a:pt x="218" y="49"/>
                    <a:pt x="218" y="49"/>
                    <a:pt x="218" y="49"/>
                  </a:cubicBezTo>
                  <a:cubicBezTo>
                    <a:pt x="218" y="49"/>
                    <a:pt x="219" y="49"/>
                    <a:pt x="219" y="49"/>
                  </a:cubicBezTo>
                  <a:cubicBezTo>
                    <a:pt x="219" y="49"/>
                    <a:pt x="220" y="49"/>
                    <a:pt x="220" y="49"/>
                  </a:cubicBezTo>
                  <a:cubicBezTo>
                    <a:pt x="220" y="49"/>
                    <a:pt x="220" y="49"/>
                    <a:pt x="220" y="49"/>
                  </a:cubicBezTo>
                  <a:cubicBezTo>
                    <a:pt x="220" y="49"/>
                    <a:pt x="220" y="49"/>
                    <a:pt x="220" y="49"/>
                  </a:cubicBezTo>
                  <a:cubicBezTo>
                    <a:pt x="221" y="49"/>
                    <a:pt x="221" y="49"/>
                    <a:pt x="221" y="49"/>
                  </a:cubicBezTo>
                  <a:cubicBezTo>
                    <a:pt x="221" y="49"/>
                    <a:pt x="221" y="49"/>
                    <a:pt x="221" y="48"/>
                  </a:cubicBezTo>
                  <a:cubicBezTo>
                    <a:pt x="221" y="48"/>
                    <a:pt x="221" y="48"/>
                    <a:pt x="221" y="48"/>
                  </a:cubicBezTo>
                  <a:cubicBezTo>
                    <a:pt x="221" y="48"/>
                    <a:pt x="221" y="48"/>
                    <a:pt x="221" y="48"/>
                  </a:cubicBezTo>
                  <a:cubicBezTo>
                    <a:pt x="221" y="48"/>
                    <a:pt x="221" y="48"/>
                    <a:pt x="221" y="48"/>
                  </a:cubicBezTo>
                  <a:cubicBezTo>
                    <a:pt x="220" y="48"/>
                    <a:pt x="220" y="48"/>
                    <a:pt x="220" y="48"/>
                  </a:cubicBezTo>
                  <a:cubicBezTo>
                    <a:pt x="220" y="47"/>
                    <a:pt x="220" y="47"/>
                    <a:pt x="220" y="47"/>
                  </a:cubicBezTo>
                  <a:cubicBezTo>
                    <a:pt x="220" y="47"/>
                    <a:pt x="220" y="47"/>
                    <a:pt x="219" y="47"/>
                  </a:cubicBezTo>
                  <a:cubicBezTo>
                    <a:pt x="219" y="47"/>
                    <a:pt x="219" y="47"/>
                    <a:pt x="219" y="47"/>
                  </a:cubicBezTo>
                  <a:cubicBezTo>
                    <a:pt x="219" y="47"/>
                    <a:pt x="219" y="47"/>
                    <a:pt x="219" y="47"/>
                  </a:cubicBezTo>
                  <a:cubicBezTo>
                    <a:pt x="219" y="47"/>
                    <a:pt x="219" y="47"/>
                    <a:pt x="219" y="47"/>
                  </a:cubicBezTo>
                  <a:cubicBezTo>
                    <a:pt x="219" y="46"/>
                    <a:pt x="218" y="46"/>
                    <a:pt x="218" y="46"/>
                  </a:cubicBezTo>
                  <a:cubicBezTo>
                    <a:pt x="218" y="47"/>
                    <a:pt x="218" y="46"/>
                    <a:pt x="218" y="47"/>
                  </a:cubicBezTo>
                  <a:cubicBezTo>
                    <a:pt x="218" y="47"/>
                    <a:pt x="217" y="47"/>
                    <a:pt x="217" y="47"/>
                  </a:cubicBezTo>
                  <a:cubicBezTo>
                    <a:pt x="217" y="47"/>
                    <a:pt x="217" y="47"/>
                    <a:pt x="217" y="47"/>
                  </a:cubicBezTo>
                  <a:cubicBezTo>
                    <a:pt x="217" y="47"/>
                    <a:pt x="217" y="47"/>
                    <a:pt x="216" y="47"/>
                  </a:cubicBezTo>
                  <a:cubicBezTo>
                    <a:pt x="216" y="47"/>
                    <a:pt x="216" y="47"/>
                    <a:pt x="216" y="48"/>
                  </a:cubicBezTo>
                  <a:cubicBezTo>
                    <a:pt x="216" y="48"/>
                    <a:pt x="216" y="48"/>
                    <a:pt x="216" y="48"/>
                  </a:cubicBezTo>
                  <a:cubicBezTo>
                    <a:pt x="216" y="48"/>
                    <a:pt x="216" y="48"/>
                    <a:pt x="216" y="49"/>
                  </a:cubicBezTo>
                  <a:cubicBezTo>
                    <a:pt x="216" y="49"/>
                    <a:pt x="217" y="49"/>
                    <a:pt x="217" y="49"/>
                  </a:cubicBezTo>
                  <a:cubicBezTo>
                    <a:pt x="217" y="49"/>
                    <a:pt x="217" y="49"/>
                    <a:pt x="217" y="49"/>
                  </a:cubicBezTo>
                  <a:cubicBezTo>
                    <a:pt x="217" y="49"/>
                    <a:pt x="218" y="49"/>
                    <a:pt x="218" y="49"/>
                  </a:cubicBezTo>
                  <a:close/>
                  <a:moveTo>
                    <a:pt x="222" y="23"/>
                  </a:moveTo>
                  <a:cubicBezTo>
                    <a:pt x="222" y="23"/>
                    <a:pt x="222" y="23"/>
                    <a:pt x="222" y="23"/>
                  </a:cubicBezTo>
                  <a:cubicBezTo>
                    <a:pt x="222" y="23"/>
                    <a:pt x="222" y="23"/>
                    <a:pt x="222" y="24"/>
                  </a:cubicBezTo>
                  <a:cubicBezTo>
                    <a:pt x="222" y="24"/>
                    <a:pt x="222" y="24"/>
                    <a:pt x="222" y="24"/>
                  </a:cubicBezTo>
                  <a:cubicBezTo>
                    <a:pt x="222" y="24"/>
                    <a:pt x="222" y="24"/>
                    <a:pt x="222" y="24"/>
                  </a:cubicBezTo>
                  <a:cubicBezTo>
                    <a:pt x="222" y="24"/>
                    <a:pt x="222" y="24"/>
                    <a:pt x="222" y="24"/>
                  </a:cubicBezTo>
                  <a:cubicBezTo>
                    <a:pt x="223" y="24"/>
                    <a:pt x="223" y="24"/>
                    <a:pt x="223" y="24"/>
                  </a:cubicBezTo>
                  <a:cubicBezTo>
                    <a:pt x="223" y="24"/>
                    <a:pt x="224" y="24"/>
                    <a:pt x="224" y="24"/>
                  </a:cubicBezTo>
                  <a:cubicBezTo>
                    <a:pt x="224" y="24"/>
                    <a:pt x="224" y="24"/>
                    <a:pt x="224" y="24"/>
                  </a:cubicBezTo>
                  <a:cubicBezTo>
                    <a:pt x="224" y="23"/>
                    <a:pt x="224" y="23"/>
                    <a:pt x="224" y="23"/>
                  </a:cubicBezTo>
                  <a:cubicBezTo>
                    <a:pt x="224" y="23"/>
                    <a:pt x="224" y="23"/>
                    <a:pt x="224" y="23"/>
                  </a:cubicBezTo>
                  <a:cubicBezTo>
                    <a:pt x="224" y="23"/>
                    <a:pt x="224" y="22"/>
                    <a:pt x="224" y="22"/>
                  </a:cubicBezTo>
                  <a:cubicBezTo>
                    <a:pt x="224" y="22"/>
                    <a:pt x="224" y="22"/>
                    <a:pt x="224" y="22"/>
                  </a:cubicBezTo>
                  <a:cubicBezTo>
                    <a:pt x="225" y="22"/>
                    <a:pt x="225" y="22"/>
                    <a:pt x="225" y="21"/>
                  </a:cubicBezTo>
                  <a:cubicBezTo>
                    <a:pt x="225" y="21"/>
                    <a:pt x="225" y="21"/>
                    <a:pt x="225" y="21"/>
                  </a:cubicBezTo>
                  <a:cubicBezTo>
                    <a:pt x="225" y="21"/>
                    <a:pt x="224" y="21"/>
                    <a:pt x="224" y="21"/>
                  </a:cubicBezTo>
                  <a:cubicBezTo>
                    <a:pt x="224" y="20"/>
                    <a:pt x="224" y="20"/>
                    <a:pt x="224" y="20"/>
                  </a:cubicBezTo>
                  <a:cubicBezTo>
                    <a:pt x="224" y="20"/>
                    <a:pt x="224" y="20"/>
                    <a:pt x="224" y="20"/>
                  </a:cubicBezTo>
                  <a:cubicBezTo>
                    <a:pt x="224" y="20"/>
                    <a:pt x="224" y="20"/>
                    <a:pt x="224" y="20"/>
                  </a:cubicBezTo>
                  <a:cubicBezTo>
                    <a:pt x="224" y="20"/>
                    <a:pt x="223" y="20"/>
                    <a:pt x="223" y="20"/>
                  </a:cubicBezTo>
                  <a:cubicBezTo>
                    <a:pt x="223" y="20"/>
                    <a:pt x="223" y="21"/>
                    <a:pt x="223" y="21"/>
                  </a:cubicBezTo>
                  <a:cubicBezTo>
                    <a:pt x="223" y="21"/>
                    <a:pt x="223" y="21"/>
                    <a:pt x="223" y="21"/>
                  </a:cubicBezTo>
                  <a:cubicBezTo>
                    <a:pt x="222" y="21"/>
                    <a:pt x="222" y="21"/>
                    <a:pt x="222" y="21"/>
                  </a:cubicBezTo>
                  <a:cubicBezTo>
                    <a:pt x="222" y="22"/>
                    <a:pt x="222" y="22"/>
                    <a:pt x="222" y="22"/>
                  </a:cubicBezTo>
                  <a:cubicBezTo>
                    <a:pt x="222" y="22"/>
                    <a:pt x="222" y="22"/>
                    <a:pt x="222" y="22"/>
                  </a:cubicBezTo>
                  <a:cubicBezTo>
                    <a:pt x="222" y="22"/>
                    <a:pt x="222" y="22"/>
                    <a:pt x="222" y="23"/>
                  </a:cubicBezTo>
                  <a:close/>
                  <a:moveTo>
                    <a:pt x="151" y="10"/>
                  </a:moveTo>
                  <a:cubicBezTo>
                    <a:pt x="151" y="11"/>
                    <a:pt x="151" y="11"/>
                    <a:pt x="151" y="11"/>
                  </a:cubicBezTo>
                  <a:cubicBezTo>
                    <a:pt x="151" y="11"/>
                    <a:pt x="151" y="11"/>
                    <a:pt x="151" y="11"/>
                  </a:cubicBezTo>
                  <a:cubicBezTo>
                    <a:pt x="151" y="11"/>
                    <a:pt x="151" y="11"/>
                    <a:pt x="152" y="11"/>
                  </a:cubicBezTo>
                  <a:cubicBezTo>
                    <a:pt x="152" y="11"/>
                    <a:pt x="152" y="11"/>
                    <a:pt x="152" y="11"/>
                  </a:cubicBezTo>
                  <a:cubicBezTo>
                    <a:pt x="152" y="11"/>
                    <a:pt x="152" y="11"/>
                    <a:pt x="152" y="11"/>
                  </a:cubicBezTo>
                  <a:cubicBezTo>
                    <a:pt x="152" y="11"/>
                    <a:pt x="152" y="11"/>
                    <a:pt x="152" y="11"/>
                  </a:cubicBezTo>
                  <a:cubicBezTo>
                    <a:pt x="152" y="11"/>
                    <a:pt x="152" y="10"/>
                    <a:pt x="152" y="10"/>
                  </a:cubicBezTo>
                  <a:cubicBezTo>
                    <a:pt x="152" y="10"/>
                    <a:pt x="152" y="10"/>
                    <a:pt x="152" y="10"/>
                  </a:cubicBezTo>
                  <a:cubicBezTo>
                    <a:pt x="151" y="10"/>
                    <a:pt x="151" y="10"/>
                    <a:pt x="151" y="10"/>
                  </a:cubicBezTo>
                  <a:cubicBezTo>
                    <a:pt x="151" y="10"/>
                    <a:pt x="151" y="10"/>
                    <a:pt x="151" y="10"/>
                  </a:cubicBezTo>
                  <a:cubicBezTo>
                    <a:pt x="151" y="10"/>
                    <a:pt x="151" y="10"/>
                    <a:pt x="151" y="10"/>
                  </a:cubicBezTo>
                  <a:close/>
                  <a:moveTo>
                    <a:pt x="152" y="10"/>
                  </a:moveTo>
                  <a:cubicBezTo>
                    <a:pt x="152" y="10"/>
                    <a:pt x="152" y="10"/>
                    <a:pt x="152" y="10"/>
                  </a:cubicBezTo>
                  <a:cubicBezTo>
                    <a:pt x="152" y="10"/>
                    <a:pt x="152" y="10"/>
                    <a:pt x="153" y="11"/>
                  </a:cubicBezTo>
                  <a:cubicBezTo>
                    <a:pt x="153" y="11"/>
                    <a:pt x="153" y="11"/>
                    <a:pt x="153" y="11"/>
                  </a:cubicBezTo>
                  <a:cubicBezTo>
                    <a:pt x="153" y="11"/>
                    <a:pt x="153" y="11"/>
                    <a:pt x="153" y="11"/>
                  </a:cubicBezTo>
                  <a:cubicBezTo>
                    <a:pt x="153" y="11"/>
                    <a:pt x="153" y="11"/>
                    <a:pt x="153" y="10"/>
                  </a:cubicBezTo>
                  <a:cubicBezTo>
                    <a:pt x="153" y="10"/>
                    <a:pt x="153" y="10"/>
                    <a:pt x="153" y="10"/>
                  </a:cubicBezTo>
                  <a:cubicBezTo>
                    <a:pt x="152" y="10"/>
                    <a:pt x="152" y="10"/>
                    <a:pt x="152" y="10"/>
                  </a:cubicBezTo>
                  <a:cubicBezTo>
                    <a:pt x="152" y="10"/>
                    <a:pt x="152" y="10"/>
                    <a:pt x="152" y="10"/>
                  </a:cubicBezTo>
                  <a:cubicBezTo>
                    <a:pt x="152" y="10"/>
                    <a:pt x="152" y="10"/>
                    <a:pt x="152" y="10"/>
                  </a:cubicBezTo>
                  <a:close/>
                  <a:moveTo>
                    <a:pt x="153" y="14"/>
                  </a:moveTo>
                  <a:cubicBezTo>
                    <a:pt x="153" y="14"/>
                    <a:pt x="153" y="14"/>
                    <a:pt x="152" y="14"/>
                  </a:cubicBezTo>
                  <a:cubicBezTo>
                    <a:pt x="152" y="14"/>
                    <a:pt x="152" y="14"/>
                    <a:pt x="152" y="14"/>
                  </a:cubicBezTo>
                  <a:cubicBezTo>
                    <a:pt x="152" y="14"/>
                    <a:pt x="152" y="14"/>
                    <a:pt x="152" y="14"/>
                  </a:cubicBezTo>
                  <a:cubicBezTo>
                    <a:pt x="152" y="14"/>
                    <a:pt x="152" y="14"/>
                    <a:pt x="152" y="14"/>
                  </a:cubicBezTo>
                  <a:cubicBezTo>
                    <a:pt x="152" y="14"/>
                    <a:pt x="152" y="14"/>
                    <a:pt x="152" y="14"/>
                  </a:cubicBezTo>
                  <a:cubicBezTo>
                    <a:pt x="152" y="14"/>
                    <a:pt x="152" y="14"/>
                    <a:pt x="152" y="14"/>
                  </a:cubicBezTo>
                  <a:cubicBezTo>
                    <a:pt x="152" y="14"/>
                    <a:pt x="152" y="14"/>
                    <a:pt x="152" y="14"/>
                  </a:cubicBezTo>
                  <a:cubicBezTo>
                    <a:pt x="153" y="15"/>
                    <a:pt x="153" y="15"/>
                    <a:pt x="153" y="15"/>
                  </a:cubicBezTo>
                  <a:cubicBezTo>
                    <a:pt x="153" y="15"/>
                    <a:pt x="153" y="15"/>
                    <a:pt x="153" y="15"/>
                  </a:cubicBezTo>
                  <a:cubicBezTo>
                    <a:pt x="153" y="15"/>
                    <a:pt x="153" y="15"/>
                    <a:pt x="153" y="14"/>
                  </a:cubicBezTo>
                  <a:cubicBezTo>
                    <a:pt x="153" y="14"/>
                    <a:pt x="153" y="14"/>
                    <a:pt x="153" y="14"/>
                  </a:cubicBezTo>
                  <a:cubicBezTo>
                    <a:pt x="153" y="14"/>
                    <a:pt x="153" y="14"/>
                    <a:pt x="153" y="14"/>
                  </a:cubicBezTo>
                  <a:cubicBezTo>
                    <a:pt x="153" y="14"/>
                    <a:pt x="153" y="14"/>
                    <a:pt x="153" y="14"/>
                  </a:cubicBezTo>
                  <a:close/>
                  <a:moveTo>
                    <a:pt x="152" y="15"/>
                  </a:moveTo>
                  <a:cubicBezTo>
                    <a:pt x="152" y="15"/>
                    <a:pt x="152" y="15"/>
                    <a:pt x="151" y="15"/>
                  </a:cubicBezTo>
                  <a:cubicBezTo>
                    <a:pt x="151" y="15"/>
                    <a:pt x="151" y="15"/>
                    <a:pt x="151" y="15"/>
                  </a:cubicBezTo>
                  <a:cubicBezTo>
                    <a:pt x="151" y="15"/>
                    <a:pt x="151" y="15"/>
                    <a:pt x="151" y="15"/>
                  </a:cubicBezTo>
                  <a:cubicBezTo>
                    <a:pt x="151" y="15"/>
                    <a:pt x="150" y="15"/>
                    <a:pt x="151" y="15"/>
                  </a:cubicBezTo>
                  <a:cubicBezTo>
                    <a:pt x="151" y="15"/>
                    <a:pt x="151" y="15"/>
                    <a:pt x="151" y="16"/>
                  </a:cubicBezTo>
                  <a:cubicBezTo>
                    <a:pt x="151" y="16"/>
                    <a:pt x="151" y="16"/>
                    <a:pt x="151" y="16"/>
                  </a:cubicBezTo>
                  <a:cubicBezTo>
                    <a:pt x="151" y="16"/>
                    <a:pt x="151" y="16"/>
                    <a:pt x="151" y="16"/>
                  </a:cubicBezTo>
                  <a:cubicBezTo>
                    <a:pt x="151" y="16"/>
                    <a:pt x="151" y="16"/>
                    <a:pt x="151" y="16"/>
                  </a:cubicBezTo>
                  <a:cubicBezTo>
                    <a:pt x="151" y="16"/>
                    <a:pt x="151" y="16"/>
                    <a:pt x="151" y="16"/>
                  </a:cubicBezTo>
                  <a:cubicBezTo>
                    <a:pt x="151" y="16"/>
                    <a:pt x="151" y="16"/>
                    <a:pt x="151" y="16"/>
                  </a:cubicBezTo>
                  <a:cubicBezTo>
                    <a:pt x="151" y="16"/>
                    <a:pt x="151" y="15"/>
                    <a:pt x="151" y="15"/>
                  </a:cubicBezTo>
                  <a:cubicBezTo>
                    <a:pt x="152" y="15"/>
                    <a:pt x="152" y="15"/>
                    <a:pt x="152" y="15"/>
                  </a:cubicBezTo>
                  <a:close/>
                  <a:moveTo>
                    <a:pt x="151" y="14"/>
                  </a:moveTo>
                  <a:cubicBezTo>
                    <a:pt x="151" y="15"/>
                    <a:pt x="151" y="14"/>
                    <a:pt x="151" y="14"/>
                  </a:cubicBezTo>
                  <a:cubicBezTo>
                    <a:pt x="151" y="14"/>
                    <a:pt x="151" y="14"/>
                    <a:pt x="151" y="14"/>
                  </a:cubicBezTo>
                  <a:cubicBezTo>
                    <a:pt x="151" y="14"/>
                    <a:pt x="151" y="14"/>
                    <a:pt x="150" y="14"/>
                  </a:cubicBezTo>
                  <a:cubicBezTo>
                    <a:pt x="150" y="14"/>
                    <a:pt x="150" y="14"/>
                    <a:pt x="150" y="14"/>
                  </a:cubicBezTo>
                  <a:cubicBezTo>
                    <a:pt x="150" y="14"/>
                    <a:pt x="150" y="14"/>
                    <a:pt x="150" y="14"/>
                  </a:cubicBezTo>
                  <a:cubicBezTo>
                    <a:pt x="151" y="14"/>
                    <a:pt x="151" y="14"/>
                    <a:pt x="151" y="14"/>
                  </a:cubicBezTo>
                  <a:close/>
                  <a:moveTo>
                    <a:pt x="149" y="14"/>
                  </a:moveTo>
                  <a:cubicBezTo>
                    <a:pt x="149" y="14"/>
                    <a:pt x="149" y="14"/>
                    <a:pt x="149" y="14"/>
                  </a:cubicBezTo>
                  <a:cubicBezTo>
                    <a:pt x="149" y="14"/>
                    <a:pt x="149" y="14"/>
                    <a:pt x="149" y="14"/>
                  </a:cubicBezTo>
                  <a:cubicBezTo>
                    <a:pt x="149" y="14"/>
                    <a:pt x="149" y="14"/>
                    <a:pt x="150" y="14"/>
                  </a:cubicBezTo>
                  <a:cubicBezTo>
                    <a:pt x="150" y="15"/>
                    <a:pt x="150" y="15"/>
                    <a:pt x="150" y="15"/>
                  </a:cubicBezTo>
                  <a:cubicBezTo>
                    <a:pt x="150" y="15"/>
                    <a:pt x="150" y="15"/>
                    <a:pt x="150" y="15"/>
                  </a:cubicBezTo>
                  <a:cubicBezTo>
                    <a:pt x="150" y="14"/>
                    <a:pt x="150" y="14"/>
                    <a:pt x="150" y="14"/>
                  </a:cubicBezTo>
                  <a:cubicBezTo>
                    <a:pt x="150" y="14"/>
                    <a:pt x="150" y="14"/>
                    <a:pt x="150" y="14"/>
                  </a:cubicBezTo>
                  <a:cubicBezTo>
                    <a:pt x="150" y="14"/>
                    <a:pt x="149" y="14"/>
                    <a:pt x="149" y="14"/>
                  </a:cubicBezTo>
                  <a:cubicBezTo>
                    <a:pt x="149" y="14"/>
                    <a:pt x="149" y="14"/>
                    <a:pt x="149" y="14"/>
                  </a:cubicBezTo>
                  <a:cubicBezTo>
                    <a:pt x="149" y="14"/>
                    <a:pt x="149" y="14"/>
                    <a:pt x="149" y="14"/>
                  </a:cubicBezTo>
                  <a:cubicBezTo>
                    <a:pt x="149" y="14"/>
                    <a:pt x="149" y="14"/>
                    <a:pt x="149" y="14"/>
                  </a:cubicBezTo>
                  <a:close/>
                  <a:moveTo>
                    <a:pt x="239" y="88"/>
                  </a:moveTo>
                  <a:cubicBezTo>
                    <a:pt x="239" y="88"/>
                    <a:pt x="239" y="88"/>
                    <a:pt x="239" y="88"/>
                  </a:cubicBezTo>
                  <a:cubicBezTo>
                    <a:pt x="239" y="88"/>
                    <a:pt x="239" y="88"/>
                    <a:pt x="239" y="88"/>
                  </a:cubicBezTo>
                  <a:cubicBezTo>
                    <a:pt x="239" y="88"/>
                    <a:pt x="239" y="88"/>
                    <a:pt x="239" y="88"/>
                  </a:cubicBezTo>
                  <a:cubicBezTo>
                    <a:pt x="239" y="88"/>
                    <a:pt x="240" y="88"/>
                    <a:pt x="240" y="88"/>
                  </a:cubicBezTo>
                  <a:cubicBezTo>
                    <a:pt x="240" y="88"/>
                    <a:pt x="240" y="88"/>
                    <a:pt x="240" y="88"/>
                  </a:cubicBezTo>
                  <a:cubicBezTo>
                    <a:pt x="240" y="88"/>
                    <a:pt x="240" y="88"/>
                    <a:pt x="240" y="88"/>
                  </a:cubicBezTo>
                  <a:cubicBezTo>
                    <a:pt x="240" y="88"/>
                    <a:pt x="240" y="88"/>
                    <a:pt x="240" y="88"/>
                  </a:cubicBezTo>
                  <a:cubicBezTo>
                    <a:pt x="240" y="88"/>
                    <a:pt x="240" y="88"/>
                    <a:pt x="240" y="88"/>
                  </a:cubicBezTo>
                  <a:cubicBezTo>
                    <a:pt x="240" y="88"/>
                    <a:pt x="240" y="88"/>
                    <a:pt x="240" y="88"/>
                  </a:cubicBezTo>
                  <a:cubicBezTo>
                    <a:pt x="240" y="88"/>
                    <a:pt x="239" y="88"/>
                    <a:pt x="239" y="88"/>
                  </a:cubicBezTo>
                  <a:close/>
                  <a:moveTo>
                    <a:pt x="221" y="92"/>
                  </a:moveTo>
                  <a:cubicBezTo>
                    <a:pt x="221" y="92"/>
                    <a:pt x="221" y="92"/>
                    <a:pt x="221" y="92"/>
                  </a:cubicBezTo>
                  <a:cubicBezTo>
                    <a:pt x="220" y="92"/>
                    <a:pt x="220" y="92"/>
                    <a:pt x="220" y="92"/>
                  </a:cubicBezTo>
                  <a:cubicBezTo>
                    <a:pt x="220" y="92"/>
                    <a:pt x="220" y="92"/>
                    <a:pt x="220" y="92"/>
                  </a:cubicBezTo>
                  <a:cubicBezTo>
                    <a:pt x="220" y="92"/>
                    <a:pt x="220" y="92"/>
                    <a:pt x="220" y="92"/>
                  </a:cubicBezTo>
                  <a:cubicBezTo>
                    <a:pt x="220" y="92"/>
                    <a:pt x="220" y="92"/>
                    <a:pt x="219" y="92"/>
                  </a:cubicBezTo>
                  <a:cubicBezTo>
                    <a:pt x="219" y="92"/>
                    <a:pt x="219" y="92"/>
                    <a:pt x="219" y="92"/>
                  </a:cubicBezTo>
                  <a:cubicBezTo>
                    <a:pt x="219" y="92"/>
                    <a:pt x="219" y="92"/>
                    <a:pt x="219" y="92"/>
                  </a:cubicBezTo>
                  <a:cubicBezTo>
                    <a:pt x="219" y="92"/>
                    <a:pt x="219" y="92"/>
                    <a:pt x="219" y="92"/>
                  </a:cubicBezTo>
                  <a:cubicBezTo>
                    <a:pt x="219" y="92"/>
                    <a:pt x="219" y="92"/>
                    <a:pt x="219" y="92"/>
                  </a:cubicBezTo>
                  <a:cubicBezTo>
                    <a:pt x="219" y="92"/>
                    <a:pt x="219" y="92"/>
                    <a:pt x="219" y="92"/>
                  </a:cubicBezTo>
                  <a:cubicBezTo>
                    <a:pt x="219" y="92"/>
                    <a:pt x="219" y="92"/>
                    <a:pt x="219" y="93"/>
                  </a:cubicBezTo>
                  <a:cubicBezTo>
                    <a:pt x="219" y="93"/>
                    <a:pt x="219" y="93"/>
                    <a:pt x="219" y="93"/>
                  </a:cubicBezTo>
                  <a:cubicBezTo>
                    <a:pt x="219" y="93"/>
                    <a:pt x="220" y="93"/>
                    <a:pt x="220" y="93"/>
                  </a:cubicBezTo>
                  <a:cubicBezTo>
                    <a:pt x="220" y="93"/>
                    <a:pt x="220" y="93"/>
                    <a:pt x="220" y="93"/>
                  </a:cubicBezTo>
                  <a:cubicBezTo>
                    <a:pt x="220" y="93"/>
                    <a:pt x="220" y="93"/>
                    <a:pt x="220" y="93"/>
                  </a:cubicBezTo>
                  <a:cubicBezTo>
                    <a:pt x="220" y="93"/>
                    <a:pt x="220" y="93"/>
                    <a:pt x="220" y="93"/>
                  </a:cubicBezTo>
                  <a:cubicBezTo>
                    <a:pt x="220" y="93"/>
                    <a:pt x="220" y="93"/>
                    <a:pt x="220" y="93"/>
                  </a:cubicBezTo>
                  <a:cubicBezTo>
                    <a:pt x="221" y="93"/>
                    <a:pt x="221" y="93"/>
                    <a:pt x="221" y="93"/>
                  </a:cubicBezTo>
                  <a:cubicBezTo>
                    <a:pt x="221" y="93"/>
                    <a:pt x="221" y="92"/>
                    <a:pt x="221" y="92"/>
                  </a:cubicBezTo>
                  <a:cubicBezTo>
                    <a:pt x="221" y="92"/>
                    <a:pt x="221" y="92"/>
                    <a:pt x="221" y="92"/>
                  </a:cubicBezTo>
                  <a:close/>
                  <a:moveTo>
                    <a:pt x="223" y="61"/>
                  </a:moveTo>
                  <a:cubicBezTo>
                    <a:pt x="223" y="61"/>
                    <a:pt x="223" y="61"/>
                    <a:pt x="222" y="61"/>
                  </a:cubicBezTo>
                  <a:cubicBezTo>
                    <a:pt x="222" y="61"/>
                    <a:pt x="222" y="61"/>
                    <a:pt x="222" y="61"/>
                  </a:cubicBezTo>
                  <a:cubicBezTo>
                    <a:pt x="222" y="61"/>
                    <a:pt x="222" y="61"/>
                    <a:pt x="222" y="61"/>
                  </a:cubicBezTo>
                  <a:cubicBezTo>
                    <a:pt x="222" y="61"/>
                    <a:pt x="222" y="61"/>
                    <a:pt x="222" y="61"/>
                  </a:cubicBezTo>
                  <a:cubicBezTo>
                    <a:pt x="222" y="61"/>
                    <a:pt x="222" y="61"/>
                    <a:pt x="222" y="61"/>
                  </a:cubicBezTo>
                  <a:cubicBezTo>
                    <a:pt x="222" y="61"/>
                    <a:pt x="222" y="61"/>
                    <a:pt x="222" y="61"/>
                  </a:cubicBezTo>
                  <a:cubicBezTo>
                    <a:pt x="221" y="61"/>
                    <a:pt x="221" y="61"/>
                    <a:pt x="221" y="61"/>
                  </a:cubicBezTo>
                  <a:cubicBezTo>
                    <a:pt x="221" y="62"/>
                    <a:pt x="221" y="61"/>
                    <a:pt x="221" y="62"/>
                  </a:cubicBezTo>
                  <a:cubicBezTo>
                    <a:pt x="221" y="62"/>
                    <a:pt x="220" y="62"/>
                    <a:pt x="220" y="62"/>
                  </a:cubicBezTo>
                  <a:cubicBezTo>
                    <a:pt x="220" y="62"/>
                    <a:pt x="220" y="62"/>
                    <a:pt x="220" y="62"/>
                  </a:cubicBezTo>
                  <a:cubicBezTo>
                    <a:pt x="220" y="62"/>
                    <a:pt x="220" y="62"/>
                    <a:pt x="220" y="62"/>
                  </a:cubicBezTo>
                  <a:cubicBezTo>
                    <a:pt x="220" y="62"/>
                    <a:pt x="220" y="62"/>
                    <a:pt x="220" y="62"/>
                  </a:cubicBezTo>
                  <a:cubicBezTo>
                    <a:pt x="220" y="62"/>
                    <a:pt x="220" y="62"/>
                    <a:pt x="220" y="62"/>
                  </a:cubicBezTo>
                  <a:cubicBezTo>
                    <a:pt x="220" y="62"/>
                    <a:pt x="220" y="62"/>
                    <a:pt x="220" y="62"/>
                  </a:cubicBezTo>
                  <a:cubicBezTo>
                    <a:pt x="220" y="63"/>
                    <a:pt x="220" y="63"/>
                    <a:pt x="220" y="63"/>
                  </a:cubicBezTo>
                  <a:cubicBezTo>
                    <a:pt x="220" y="63"/>
                    <a:pt x="220" y="63"/>
                    <a:pt x="220" y="63"/>
                  </a:cubicBezTo>
                  <a:cubicBezTo>
                    <a:pt x="220" y="63"/>
                    <a:pt x="220" y="63"/>
                    <a:pt x="220" y="63"/>
                  </a:cubicBezTo>
                  <a:cubicBezTo>
                    <a:pt x="220" y="63"/>
                    <a:pt x="220" y="63"/>
                    <a:pt x="220" y="63"/>
                  </a:cubicBezTo>
                  <a:cubicBezTo>
                    <a:pt x="220" y="63"/>
                    <a:pt x="220" y="62"/>
                    <a:pt x="220" y="62"/>
                  </a:cubicBezTo>
                  <a:cubicBezTo>
                    <a:pt x="221" y="62"/>
                    <a:pt x="221" y="62"/>
                    <a:pt x="221" y="62"/>
                  </a:cubicBezTo>
                  <a:cubicBezTo>
                    <a:pt x="221" y="62"/>
                    <a:pt x="221" y="62"/>
                    <a:pt x="221" y="62"/>
                  </a:cubicBezTo>
                  <a:cubicBezTo>
                    <a:pt x="221" y="62"/>
                    <a:pt x="221" y="62"/>
                    <a:pt x="221" y="62"/>
                  </a:cubicBezTo>
                  <a:cubicBezTo>
                    <a:pt x="222" y="62"/>
                    <a:pt x="222" y="62"/>
                    <a:pt x="222" y="62"/>
                  </a:cubicBezTo>
                  <a:cubicBezTo>
                    <a:pt x="222" y="62"/>
                    <a:pt x="222" y="62"/>
                    <a:pt x="222" y="62"/>
                  </a:cubicBezTo>
                  <a:cubicBezTo>
                    <a:pt x="222" y="62"/>
                    <a:pt x="221" y="62"/>
                    <a:pt x="221" y="62"/>
                  </a:cubicBezTo>
                  <a:cubicBezTo>
                    <a:pt x="221" y="62"/>
                    <a:pt x="221" y="62"/>
                    <a:pt x="221" y="63"/>
                  </a:cubicBezTo>
                  <a:cubicBezTo>
                    <a:pt x="221" y="63"/>
                    <a:pt x="221" y="63"/>
                    <a:pt x="221" y="63"/>
                  </a:cubicBezTo>
                  <a:cubicBezTo>
                    <a:pt x="221" y="63"/>
                    <a:pt x="221" y="63"/>
                    <a:pt x="221" y="63"/>
                  </a:cubicBezTo>
                  <a:cubicBezTo>
                    <a:pt x="221" y="63"/>
                    <a:pt x="221" y="63"/>
                    <a:pt x="222" y="63"/>
                  </a:cubicBezTo>
                  <a:cubicBezTo>
                    <a:pt x="222" y="63"/>
                    <a:pt x="222" y="62"/>
                    <a:pt x="222" y="62"/>
                  </a:cubicBezTo>
                  <a:cubicBezTo>
                    <a:pt x="222" y="62"/>
                    <a:pt x="222" y="62"/>
                    <a:pt x="222" y="62"/>
                  </a:cubicBezTo>
                  <a:cubicBezTo>
                    <a:pt x="222" y="62"/>
                    <a:pt x="222" y="62"/>
                    <a:pt x="222" y="62"/>
                  </a:cubicBezTo>
                  <a:cubicBezTo>
                    <a:pt x="222" y="62"/>
                    <a:pt x="222" y="62"/>
                    <a:pt x="222" y="62"/>
                  </a:cubicBezTo>
                  <a:cubicBezTo>
                    <a:pt x="222" y="62"/>
                    <a:pt x="222" y="62"/>
                    <a:pt x="222" y="62"/>
                  </a:cubicBezTo>
                  <a:cubicBezTo>
                    <a:pt x="222" y="62"/>
                    <a:pt x="222" y="62"/>
                    <a:pt x="222" y="62"/>
                  </a:cubicBezTo>
                  <a:cubicBezTo>
                    <a:pt x="222" y="62"/>
                    <a:pt x="223" y="62"/>
                    <a:pt x="223" y="62"/>
                  </a:cubicBezTo>
                  <a:cubicBezTo>
                    <a:pt x="223" y="62"/>
                    <a:pt x="222" y="62"/>
                    <a:pt x="222" y="62"/>
                  </a:cubicBezTo>
                  <a:cubicBezTo>
                    <a:pt x="222" y="62"/>
                    <a:pt x="222" y="62"/>
                    <a:pt x="222" y="61"/>
                  </a:cubicBezTo>
                  <a:cubicBezTo>
                    <a:pt x="222" y="61"/>
                    <a:pt x="222" y="61"/>
                    <a:pt x="222" y="61"/>
                  </a:cubicBezTo>
                  <a:cubicBezTo>
                    <a:pt x="222" y="61"/>
                    <a:pt x="222" y="61"/>
                    <a:pt x="222" y="61"/>
                  </a:cubicBezTo>
                  <a:cubicBezTo>
                    <a:pt x="222" y="61"/>
                    <a:pt x="223" y="61"/>
                    <a:pt x="223" y="61"/>
                  </a:cubicBezTo>
                  <a:close/>
                  <a:moveTo>
                    <a:pt x="222" y="93"/>
                  </a:moveTo>
                  <a:cubicBezTo>
                    <a:pt x="222" y="93"/>
                    <a:pt x="222" y="93"/>
                    <a:pt x="222" y="93"/>
                  </a:cubicBezTo>
                  <a:cubicBezTo>
                    <a:pt x="222" y="93"/>
                    <a:pt x="222" y="93"/>
                    <a:pt x="222"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2" y="93"/>
                  </a:cubicBezTo>
                  <a:cubicBezTo>
                    <a:pt x="222" y="93"/>
                    <a:pt x="222" y="93"/>
                    <a:pt x="222" y="93"/>
                  </a:cubicBezTo>
                  <a:cubicBezTo>
                    <a:pt x="222" y="93"/>
                    <a:pt x="222" y="93"/>
                    <a:pt x="222" y="93"/>
                  </a:cubicBezTo>
                  <a:close/>
                  <a:moveTo>
                    <a:pt x="225" y="61"/>
                  </a:moveTo>
                  <a:cubicBezTo>
                    <a:pt x="225" y="61"/>
                    <a:pt x="225" y="61"/>
                    <a:pt x="225" y="61"/>
                  </a:cubicBezTo>
                  <a:cubicBezTo>
                    <a:pt x="225" y="61"/>
                    <a:pt x="225" y="61"/>
                    <a:pt x="225" y="61"/>
                  </a:cubicBezTo>
                  <a:cubicBezTo>
                    <a:pt x="225" y="61"/>
                    <a:pt x="224" y="61"/>
                    <a:pt x="224" y="61"/>
                  </a:cubicBezTo>
                  <a:cubicBezTo>
                    <a:pt x="224" y="61"/>
                    <a:pt x="224" y="61"/>
                    <a:pt x="224" y="61"/>
                  </a:cubicBezTo>
                  <a:cubicBezTo>
                    <a:pt x="224" y="61"/>
                    <a:pt x="224" y="61"/>
                    <a:pt x="224" y="61"/>
                  </a:cubicBezTo>
                  <a:cubicBezTo>
                    <a:pt x="224" y="61"/>
                    <a:pt x="224" y="61"/>
                    <a:pt x="224" y="61"/>
                  </a:cubicBezTo>
                  <a:cubicBezTo>
                    <a:pt x="224" y="61"/>
                    <a:pt x="224" y="61"/>
                    <a:pt x="224" y="61"/>
                  </a:cubicBezTo>
                  <a:cubicBezTo>
                    <a:pt x="224" y="61"/>
                    <a:pt x="224" y="62"/>
                    <a:pt x="224" y="62"/>
                  </a:cubicBezTo>
                  <a:cubicBezTo>
                    <a:pt x="225" y="62"/>
                    <a:pt x="225" y="62"/>
                    <a:pt x="225" y="62"/>
                  </a:cubicBezTo>
                  <a:cubicBezTo>
                    <a:pt x="225" y="62"/>
                    <a:pt x="225" y="61"/>
                    <a:pt x="225" y="62"/>
                  </a:cubicBezTo>
                  <a:cubicBezTo>
                    <a:pt x="225" y="62"/>
                    <a:pt x="225" y="62"/>
                    <a:pt x="225" y="62"/>
                  </a:cubicBezTo>
                  <a:cubicBezTo>
                    <a:pt x="225" y="62"/>
                    <a:pt x="225" y="62"/>
                    <a:pt x="225" y="62"/>
                  </a:cubicBezTo>
                  <a:cubicBezTo>
                    <a:pt x="225" y="62"/>
                    <a:pt x="225" y="62"/>
                    <a:pt x="225" y="62"/>
                  </a:cubicBezTo>
                  <a:cubicBezTo>
                    <a:pt x="225" y="61"/>
                    <a:pt x="225" y="61"/>
                    <a:pt x="225" y="61"/>
                  </a:cubicBezTo>
                  <a:close/>
                  <a:moveTo>
                    <a:pt x="224" y="61"/>
                  </a:moveTo>
                  <a:cubicBezTo>
                    <a:pt x="224" y="61"/>
                    <a:pt x="224" y="61"/>
                    <a:pt x="223" y="61"/>
                  </a:cubicBezTo>
                  <a:cubicBezTo>
                    <a:pt x="223" y="61"/>
                    <a:pt x="223" y="61"/>
                    <a:pt x="223" y="61"/>
                  </a:cubicBezTo>
                  <a:cubicBezTo>
                    <a:pt x="223" y="61"/>
                    <a:pt x="223" y="61"/>
                    <a:pt x="223" y="61"/>
                  </a:cubicBezTo>
                  <a:cubicBezTo>
                    <a:pt x="223" y="61"/>
                    <a:pt x="223" y="61"/>
                    <a:pt x="223" y="62"/>
                  </a:cubicBezTo>
                  <a:cubicBezTo>
                    <a:pt x="223" y="62"/>
                    <a:pt x="223" y="62"/>
                    <a:pt x="223" y="62"/>
                  </a:cubicBezTo>
                  <a:cubicBezTo>
                    <a:pt x="223" y="62"/>
                    <a:pt x="223" y="62"/>
                    <a:pt x="223" y="62"/>
                  </a:cubicBezTo>
                  <a:cubicBezTo>
                    <a:pt x="223" y="62"/>
                    <a:pt x="223" y="62"/>
                    <a:pt x="223" y="62"/>
                  </a:cubicBezTo>
                  <a:cubicBezTo>
                    <a:pt x="224" y="62"/>
                    <a:pt x="224" y="62"/>
                    <a:pt x="224" y="62"/>
                  </a:cubicBezTo>
                  <a:cubicBezTo>
                    <a:pt x="224" y="62"/>
                    <a:pt x="224" y="62"/>
                    <a:pt x="224" y="61"/>
                  </a:cubicBezTo>
                  <a:cubicBezTo>
                    <a:pt x="224" y="61"/>
                    <a:pt x="224" y="61"/>
                    <a:pt x="224" y="61"/>
                  </a:cubicBezTo>
                  <a:cubicBezTo>
                    <a:pt x="224" y="61"/>
                    <a:pt x="224" y="61"/>
                    <a:pt x="224" y="61"/>
                  </a:cubicBezTo>
                  <a:close/>
                  <a:moveTo>
                    <a:pt x="232" y="90"/>
                  </a:moveTo>
                  <a:cubicBezTo>
                    <a:pt x="232" y="90"/>
                    <a:pt x="232" y="90"/>
                    <a:pt x="232" y="90"/>
                  </a:cubicBezTo>
                  <a:cubicBezTo>
                    <a:pt x="232" y="90"/>
                    <a:pt x="232" y="90"/>
                    <a:pt x="231" y="90"/>
                  </a:cubicBezTo>
                  <a:cubicBezTo>
                    <a:pt x="231" y="90"/>
                    <a:pt x="231" y="90"/>
                    <a:pt x="231" y="90"/>
                  </a:cubicBezTo>
                  <a:cubicBezTo>
                    <a:pt x="231" y="90"/>
                    <a:pt x="231" y="90"/>
                    <a:pt x="231" y="90"/>
                  </a:cubicBezTo>
                  <a:cubicBezTo>
                    <a:pt x="231" y="90"/>
                    <a:pt x="231" y="90"/>
                    <a:pt x="231" y="90"/>
                  </a:cubicBezTo>
                  <a:cubicBezTo>
                    <a:pt x="231" y="90"/>
                    <a:pt x="231" y="90"/>
                    <a:pt x="231" y="90"/>
                  </a:cubicBezTo>
                  <a:cubicBezTo>
                    <a:pt x="231" y="90"/>
                    <a:pt x="231" y="90"/>
                    <a:pt x="231" y="91"/>
                  </a:cubicBezTo>
                  <a:cubicBezTo>
                    <a:pt x="231" y="91"/>
                    <a:pt x="231" y="91"/>
                    <a:pt x="231" y="91"/>
                  </a:cubicBezTo>
                  <a:cubicBezTo>
                    <a:pt x="231" y="91"/>
                    <a:pt x="231" y="91"/>
                    <a:pt x="231" y="91"/>
                  </a:cubicBezTo>
                  <a:cubicBezTo>
                    <a:pt x="231" y="91"/>
                    <a:pt x="231" y="91"/>
                    <a:pt x="232" y="92"/>
                  </a:cubicBezTo>
                  <a:cubicBezTo>
                    <a:pt x="232" y="92"/>
                    <a:pt x="232" y="92"/>
                    <a:pt x="232" y="91"/>
                  </a:cubicBezTo>
                  <a:cubicBezTo>
                    <a:pt x="232" y="91"/>
                    <a:pt x="232" y="91"/>
                    <a:pt x="232" y="91"/>
                  </a:cubicBezTo>
                  <a:cubicBezTo>
                    <a:pt x="233" y="91"/>
                    <a:pt x="233" y="91"/>
                    <a:pt x="232" y="91"/>
                  </a:cubicBezTo>
                  <a:cubicBezTo>
                    <a:pt x="232" y="90"/>
                    <a:pt x="232" y="90"/>
                    <a:pt x="232" y="90"/>
                  </a:cubicBezTo>
                  <a:close/>
                  <a:moveTo>
                    <a:pt x="218" y="92"/>
                  </a:moveTo>
                  <a:cubicBezTo>
                    <a:pt x="218" y="92"/>
                    <a:pt x="218" y="92"/>
                    <a:pt x="218" y="92"/>
                  </a:cubicBezTo>
                  <a:cubicBezTo>
                    <a:pt x="218" y="92"/>
                    <a:pt x="218" y="92"/>
                    <a:pt x="218" y="92"/>
                  </a:cubicBezTo>
                  <a:cubicBezTo>
                    <a:pt x="218" y="92"/>
                    <a:pt x="218" y="92"/>
                    <a:pt x="218" y="92"/>
                  </a:cubicBezTo>
                  <a:cubicBezTo>
                    <a:pt x="218" y="93"/>
                    <a:pt x="218" y="93"/>
                    <a:pt x="218" y="93"/>
                  </a:cubicBezTo>
                  <a:cubicBezTo>
                    <a:pt x="218" y="93"/>
                    <a:pt x="218" y="93"/>
                    <a:pt x="218" y="93"/>
                  </a:cubicBezTo>
                  <a:cubicBezTo>
                    <a:pt x="218" y="93"/>
                    <a:pt x="218" y="93"/>
                    <a:pt x="218" y="93"/>
                  </a:cubicBezTo>
                  <a:cubicBezTo>
                    <a:pt x="218" y="93"/>
                    <a:pt x="219" y="93"/>
                    <a:pt x="218" y="93"/>
                  </a:cubicBezTo>
                  <a:cubicBezTo>
                    <a:pt x="218" y="92"/>
                    <a:pt x="218" y="92"/>
                    <a:pt x="218" y="92"/>
                  </a:cubicBezTo>
                  <a:close/>
                  <a:moveTo>
                    <a:pt x="212" y="89"/>
                  </a:moveTo>
                  <a:cubicBezTo>
                    <a:pt x="212" y="89"/>
                    <a:pt x="212" y="89"/>
                    <a:pt x="212" y="89"/>
                  </a:cubicBezTo>
                  <a:cubicBezTo>
                    <a:pt x="212" y="89"/>
                    <a:pt x="212" y="89"/>
                    <a:pt x="211" y="89"/>
                  </a:cubicBezTo>
                  <a:cubicBezTo>
                    <a:pt x="211" y="89"/>
                    <a:pt x="211" y="89"/>
                    <a:pt x="211" y="89"/>
                  </a:cubicBezTo>
                  <a:cubicBezTo>
                    <a:pt x="211" y="89"/>
                    <a:pt x="211" y="89"/>
                    <a:pt x="211" y="89"/>
                  </a:cubicBezTo>
                  <a:cubicBezTo>
                    <a:pt x="211" y="89"/>
                    <a:pt x="211" y="89"/>
                    <a:pt x="211" y="89"/>
                  </a:cubicBezTo>
                  <a:cubicBezTo>
                    <a:pt x="211" y="89"/>
                    <a:pt x="211" y="88"/>
                    <a:pt x="211" y="88"/>
                  </a:cubicBezTo>
                  <a:cubicBezTo>
                    <a:pt x="211" y="88"/>
                    <a:pt x="211" y="88"/>
                    <a:pt x="211" y="88"/>
                  </a:cubicBezTo>
                  <a:cubicBezTo>
                    <a:pt x="211" y="88"/>
                    <a:pt x="211" y="88"/>
                    <a:pt x="210" y="88"/>
                  </a:cubicBezTo>
                  <a:cubicBezTo>
                    <a:pt x="210" y="88"/>
                    <a:pt x="210" y="88"/>
                    <a:pt x="210" y="88"/>
                  </a:cubicBezTo>
                  <a:cubicBezTo>
                    <a:pt x="210" y="88"/>
                    <a:pt x="210" y="88"/>
                    <a:pt x="210" y="89"/>
                  </a:cubicBezTo>
                  <a:cubicBezTo>
                    <a:pt x="210" y="89"/>
                    <a:pt x="210" y="89"/>
                    <a:pt x="210" y="89"/>
                  </a:cubicBezTo>
                  <a:cubicBezTo>
                    <a:pt x="210" y="89"/>
                    <a:pt x="210" y="89"/>
                    <a:pt x="209" y="89"/>
                  </a:cubicBezTo>
                  <a:cubicBezTo>
                    <a:pt x="209" y="89"/>
                    <a:pt x="209" y="89"/>
                    <a:pt x="209" y="89"/>
                  </a:cubicBezTo>
                  <a:cubicBezTo>
                    <a:pt x="209" y="89"/>
                    <a:pt x="209" y="89"/>
                    <a:pt x="209" y="89"/>
                  </a:cubicBezTo>
                  <a:cubicBezTo>
                    <a:pt x="209" y="89"/>
                    <a:pt x="209" y="89"/>
                    <a:pt x="208" y="89"/>
                  </a:cubicBezTo>
                  <a:cubicBezTo>
                    <a:pt x="208" y="89"/>
                    <a:pt x="208" y="89"/>
                    <a:pt x="208" y="89"/>
                  </a:cubicBezTo>
                  <a:cubicBezTo>
                    <a:pt x="208" y="89"/>
                    <a:pt x="208" y="89"/>
                    <a:pt x="208" y="89"/>
                  </a:cubicBezTo>
                  <a:cubicBezTo>
                    <a:pt x="208" y="89"/>
                    <a:pt x="208" y="89"/>
                    <a:pt x="208" y="89"/>
                  </a:cubicBezTo>
                  <a:cubicBezTo>
                    <a:pt x="208" y="89"/>
                    <a:pt x="208" y="89"/>
                    <a:pt x="208" y="89"/>
                  </a:cubicBezTo>
                  <a:cubicBezTo>
                    <a:pt x="207" y="89"/>
                    <a:pt x="207" y="89"/>
                    <a:pt x="207" y="89"/>
                  </a:cubicBezTo>
                  <a:cubicBezTo>
                    <a:pt x="207" y="89"/>
                    <a:pt x="207" y="89"/>
                    <a:pt x="207" y="89"/>
                  </a:cubicBezTo>
                  <a:cubicBezTo>
                    <a:pt x="207" y="89"/>
                    <a:pt x="207" y="89"/>
                    <a:pt x="207" y="89"/>
                  </a:cubicBezTo>
                  <a:cubicBezTo>
                    <a:pt x="207" y="89"/>
                    <a:pt x="207" y="89"/>
                    <a:pt x="207" y="89"/>
                  </a:cubicBezTo>
                  <a:cubicBezTo>
                    <a:pt x="207" y="89"/>
                    <a:pt x="207" y="89"/>
                    <a:pt x="207" y="89"/>
                  </a:cubicBezTo>
                  <a:cubicBezTo>
                    <a:pt x="207" y="89"/>
                    <a:pt x="206" y="89"/>
                    <a:pt x="206" y="89"/>
                  </a:cubicBezTo>
                  <a:cubicBezTo>
                    <a:pt x="206" y="89"/>
                    <a:pt x="206" y="89"/>
                    <a:pt x="206" y="89"/>
                  </a:cubicBezTo>
                  <a:cubicBezTo>
                    <a:pt x="206" y="89"/>
                    <a:pt x="206" y="89"/>
                    <a:pt x="206" y="89"/>
                  </a:cubicBezTo>
                  <a:cubicBezTo>
                    <a:pt x="206" y="90"/>
                    <a:pt x="206" y="90"/>
                    <a:pt x="206" y="90"/>
                  </a:cubicBezTo>
                  <a:cubicBezTo>
                    <a:pt x="206" y="90"/>
                    <a:pt x="206" y="90"/>
                    <a:pt x="206" y="90"/>
                  </a:cubicBezTo>
                  <a:cubicBezTo>
                    <a:pt x="206" y="90"/>
                    <a:pt x="206" y="90"/>
                    <a:pt x="206" y="90"/>
                  </a:cubicBezTo>
                  <a:cubicBezTo>
                    <a:pt x="206" y="90"/>
                    <a:pt x="206" y="90"/>
                    <a:pt x="206" y="90"/>
                  </a:cubicBezTo>
                  <a:cubicBezTo>
                    <a:pt x="206" y="90"/>
                    <a:pt x="206" y="90"/>
                    <a:pt x="206" y="90"/>
                  </a:cubicBezTo>
                  <a:cubicBezTo>
                    <a:pt x="206" y="90"/>
                    <a:pt x="205" y="90"/>
                    <a:pt x="205" y="90"/>
                  </a:cubicBezTo>
                  <a:cubicBezTo>
                    <a:pt x="205" y="90"/>
                    <a:pt x="205" y="90"/>
                    <a:pt x="205" y="90"/>
                  </a:cubicBezTo>
                  <a:cubicBezTo>
                    <a:pt x="205" y="91"/>
                    <a:pt x="206" y="91"/>
                    <a:pt x="206" y="91"/>
                  </a:cubicBezTo>
                  <a:cubicBezTo>
                    <a:pt x="206" y="91"/>
                    <a:pt x="205" y="91"/>
                    <a:pt x="205" y="91"/>
                  </a:cubicBezTo>
                  <a:cubicBezTo>
                    <a:pt x="205" y="91"/>
                    <a:pt x="205" y="91"/>
                    <a:pt x="205" y="91"/>
                  </a:cubicBezTo>
                  <a:cubicBezTo>
                    <a:pt x="205" y="91"/>
                    <a:pt x="205" y="91"/>
                    <a:pt x="205" y="91"/>
                  </a:cubicBezTo>
                  <a:cubicBezTo>
                    <a:pt x="205" y="91"/>
                    <a:pt x="206" y="91"/>
                    <a:pt x="206" y="91"/>
                  </a:cubicBezTo>
                  <a:cubicBezTo>
                    <a:pt x="206" y="91"/>
                    <a:pt x="206" y="91"/>
                    <a:pt x="206" y="91"/>
                  </a:cubicBezTo>
                  <a:cubicBezTo>
                    <a:pt x="206" y="91"/>
                    <a:pt x="206" y="91"/>
                    <a:pt x="206" y="91"/>
                  </a:cubicBezTo>
                  <a:cubicBezTo>
                    <a:pt x="206" y="91"/>
                    <a:pt x="206" y="91"/>
                    <a:pt x="206" y="91"/>
                  </a:cubicBezTo>
                  <a:cubicBezTo>
                    <a:pt x="206" y="91"/>
                    <a:pt x="206" y="91"/>
                    <a:pt x="207" y="91"/>
                  </a:cubicBezTo>
                  <a:cubicBezTo>
                    <a:pt x="207" y="91"/>
                    <a:pt x="207" y="90"/>
                    <a:pt x="207" y="90"/>
                  </a:cubicBezTo>
                  <a:cubicBezTo>
                    <a:pt x="207" y="90"/>
                    <a:pt x="207" y="90"/>
                    <a:pt x="207" y="90"/>
                  </a:cubicBezTo>
                  <a:cubicBezTo>
                    <a:pt x="207" y="90"/>
                    <a:pt x="208" y="91"/>
                    <a:pt x="208" y="91"/>
                  </a:cubicBezTo>
                  <a:cubicBezTo>
                    <a:pt x="208" y="91"/>
                    <a:pt x="208" y="91"/>
                    <a:pt x="208" y="91"/>
                  </a:cubicBezTo>
                  <a:cubicBezTo>
                    <a:pt x="208" y="91"/>
                    <a:pt x="208" y="91"/>
                    <a:pt x="208" y="91"/>
                  </a:cubicBezTo>
                  <a:cubicBezTo>
                    <a:pt x="208" y="91"/>
                    <a:pt x="208" y="91"/>
                    <a:pt x="209" y="91"/>
                  </a:cubicBezTo>
                  <a:cubicBezTo>
                    <a:pt x="209" y="91"/>
                    <a:pt x="209" y="91"/>
                    <a:pt x="209" y="91"/>
                  </a:cubicBezTo>
                  <a:cubicBezTo>
                    <a:pt x="209" y="91"/>
                    <a:pt x="209" y="91"/>
                    <a:pt x="209" y="91"/>
                  </a:cubicBezTo>
                  <a:cubicBezTo>
                    <a:pt x="210" y="91"/>
                    <a:pt x="210" y="91"/>
                    <a:pt x="210" y="91"/>
                  </a:cubicBezTo>
                  <a:cubicBezTo>
                    <a:pt x="210" y="91"/>
                    <a:pt x="210" y="91"/>
                    <a:pt x="210" y="91"/>
                  </a:cubicBezTo>
                  <a:cubicBezTo>
                    <a:pt x="210" y="90"/>
                    <a:pt x="210" y="90"/>
                    <a:pt x="210" y="90"/>
                  </a:cubicBezTo>
                  <a:cubicBezTo>
                    <a:pt x="211" y="90"/>
                    <a:pt x="211" y="90"/>
                    <a:pt x="211" y="90"/>
                  </a:cubicBezTo>
                  <a:cubicBezTo>
                    <a:pt x="211" y="89"/>
                    <a:pt x="212" y="89"/>
                    <a:pt x="212" y="89"/>
                  </a:cubicBezTo>
                  <a:cubicBezTo>
                    <a:pt x="212" y="89"/>
                    <a:pt x="212" y="90"/>
                    <a:pt x="212" y="89"/>
                  </a:cubicBezTo>
                  <a:cubicBezTo>
                    <a:pt x="212" y="89"/>
                    <a:pt x="212" y="89"/>
                    <a:pt x="212" y="89"/>
                  </a:cubicBezTo>
                  <a:cubicBezTo>
                    <a:pt x="212" y="89"/>
                    <a:pt x="212" y="89"/>
                    <a:pt x="212" y="89"/>
                  </a:cubicBezTo>
                  <a:close/>
                  <a:moveTo>
                    <a:pt x="215" y="60"/>
                  </a:moveTo>
                  <a:cubicBezTo>
                    <a:pt x="215" y="60"/>
                    <a:pt x="215" y="60"/>
                    <a:pt x="215" y="60"/>
                  </a:cubicBezTo>
                  <a:cubicBezTo>
                    <a:pt x="215" y="60"/>
                    <a:pt x="215" y="60"/>
                    <a:pt x="214" y="60"/>
                  </a:cubicBezTo>
                  <a:cubicBezTo>
                    <a:pt x="214" y="60"/>
                    <a:pt x="214" y="60"/>
                    <a:pt x="214" y="60"/>
                  </a:cubicBezTo>
                  <a:cubicBezTo>
                    <a:pt x="214" y="60"/>
                    <a:pt x="214" y="60"/>
                    <a:pt x="214" y="60"/>
                  </a:cubicBezTo>
                  <a:cubicBezTo>
                    <a:pt x="214" y="60"/>
                    <a:pt x="214" y="60"/>
                    <a:pt x="214" y="60"/>
                  </a:cubicBezTo>
                  <a:cubicBezTo>
                    <a:pt x="214" y="60"/>
                    <a:pt x="214" y="60"/>
                    <a:pt x="214" y="59"/>
                  </a:cubicBezTo>
                  <a:cubicBezTo>
                    <a:pt x="214" y="59"/>
                    <a:pt x="214" y="59"/>
                    <a:pt x="214" y="59"/>
                  </a:cubicBezTo>
                  <a:cubicBezTo>
                    <a:pt x="214" y="59"/>
                    <a:pt x="214" y="59"/>
                    <a:pt x="214" y="59"/>
                  </a:cubicBezTo>
                  <a:cubicBezTo>
                    <a:pt x="214" y="59"/>
                    <a:pt x="214" y="59"/>
                    <a:pt x="214" y="59"/>
                  </a:cubicBezTo>
                  <a:cubicBezTo>
                    <a:pt x="214" y="59"/>
                    <a:pt x="214" y="59"/>
                    <a:pt x="214" y="59"/>
                  </a:cubicBezTo>
                  <a:cubicBezTo>
                    <a:pt x="214" y="59"/>
                    <a:pt x="214" y="59"/>
                    <a:pt x="214" y="59"/>
                  </a:cubicBezTo>
                  <a:cubicBezTo>
                    <a:pt x="214" y="59"/>
                    <a:pt x="214" y="59"/>
                    <a:pt x="214" y="59"/>
                  </a:cubicBezTo>
                  <a:cubicBezTo>
                    <a:pt x="214" y="58"/>
                    <a:pt x="213" y="59"/>
                    <a:pt x="213" y="59"/>
                  </a:cubicBezTo>
                  <a:cubicBezTo>
                    <a:pt x="213" y="59"/>
                    <a:pt x="213" y="58"/>
                    <a:pt x="213" y="58"/>
                  </a:cubicBezTo>
                  <a:cubicBezTo>
                    <a:pt x="213" y="58"/>
                    <a:pt x="213" y="58"/>
                    <a:pt x="213" y="58"/>
                  </a:cubicBezTo>
                  <a:cubicBezTo>
                    <a:pt x="212" y="58"/>
                    <a:pt x="212" y="58"/>
                    <a:pt x="212" y="58"/>
                  </a:cubicBezTo>
                  <a:cubicBezTo>
                    <a:pt x="212" y="58"/>
                    <a:pt x="211" y="58"/>
                    <a:pt x="211" y="58"/>
                  </a:cubicBezTo>
                  <a:cubicBezTo>
                    <a:pt x="211" y="58"/>
                    <a:pt x="210" y="58"/>
                    <a:pt x="210" y="58"/>
                  </a:cubicBezTo>
                  <a:cubicBezTo>
                    <a:pt x="210" y="58"/>
                    <a:pt x="209" y="58"/>
                    <a:pt x="209" y="58"/>
                  </a:cubicBezTo>
                  <a:cubicBezTo>
                    <a:pt x="209" y="58"/>
                    <a:pt x="209" y="58"/>
                    <a:pt x="209" y="58"/>
                  </a:cubicBezTo>
                  <a:cubicBezTo>
                    <a:pt x="209" y="58"/>
                    <a:pt x="209" y="58"/>
                    <a:pt x="209" y="58"/>
                  </a:cubicBezTo>
                  <a:cubicBezTo>
                    <a:pt x="209" y="59"/>
                    <a:pt x="209" y="59"/>
                    <a:pt x="208" y="59"/>
                  </a:cubicBezTo>
                  <a:cubicBezTo>
                    <a:pt x="208" y="59"/>
                    <a:pt x="208" y="59"/>
                    <a:pt x="208" y="59"/>
                  </a:cubicBezTo>
                  <a:cubicBezTo>
                    <a:pt x="208" y="59"/>
                    <a:pt x="208" y="59"/>
                    <a:pt x="208" y="58"/>
                  </a:cubicBezTo>
                  <a:cubicBezTo>
                    <a:pt x="208" y="58"/>
                    <a:pt x="208" y="58"/>
                    <a:pt x="208" y="58"/>
                  </a:cubicBezTo>
                  <a:cubicBezTo>
                    <a:pt x="207" y="58"/>
                    <a:pt x="207" y="58"/>
                    <a:pt x="207" y="59"/>
                  </a:cubicBezTo>
                  <a:cubicBezTo>
                    <a:pt x="207" y="59"/>
                    <a:pt x="207" y="59"/>
                    <a:pt x="207" y="59"/>
                  </a:cubicBezTo>
                  <a:cubicBezTo>
                    <a:pt x="207" y="59"/>
                    <a:pt x="207" y="59"/>
                    <a:pt x="207" y="59"/>
                  </a:cubicBezTo>
                  <a:cubicBezTo>
                    <a:pt x="207" y="59"/>
                    <a:pt x="207" y="59"/>
                    <a:pt x="207" y="59"/>
                  </a:cubicBezTo>
                  <a:cubicBezTo>
                    <a:pt x="207" y="60"/>
                    <a:pt x="207" y="60"/>
                    <a:pt x="207" y="60"/>
                  </a:cubicBezTo>
                  <a:cubicBezTo>
                    <a:pt x="207" y="60"/>
                    <a:pt x="207" y="60"/>
                    <a:pt x="207" y="60"/>
                  </a:cubicBezTo>
                  <a:cubicBezTo>
                    <a:pt x="207" y="60"/>
                    <a:pt x="207" y="60"/>
                    <a:pt x="207" y="60"/>
                  </a:cubicBezTo>
                  <a:cubicBezTo>
                    <a:pt x="207" y="60"/>
                    <a:pt x="207" y="60"/>
                    <a:pt x="207" y="60"/>
                  </a:cubicBezTo>
                  <a:cubicBezTo>
                    <a:pt x="207" y="60"/>
                    <a:pt x="207" y="60"/>
                    <a:pt x="207" y="60"/>
                  </a:cubicBezTo>
                  <a:cubicBezTo>
                    <a:pt x="207" y="61"/>
                    <a:pt x="207" y="61"/>
                    <a:pt x="207" y="61"/>
                  </a:cubicBezTo>
                  <a:cubicBezTo>
                    <a:pt x="208" y="61"/>
                    <a:pt x="208" y="61"/>
                    <a:pt x="208" y="61"/>
                  </a:cubicBezTo>
                  <a:cubicBezTo>
                    <a:pt x="208" y="61"/>
                    <a:pt x="208" y="61"/>
                    <a:pt x="208" y="61"/>
                  </a:cubicBezTo>
                  <a:cubicBezTo>
                    <a:pt x="208" y="61"/>
                    <a:pt x="208" y="62"/>
                    <a:pt x="208" y="62"/>
                  </a:cubicBezTo>
                  <a:cubicBezTo>
                    <a:pt x="208" y="62"/>
                    <a:pt x="208" y="62"/>
                    <a:pt x="208" y="62"/>
                  </a:cubicBezTo>
                  <a:cubicBezTo>
                    <a:pt x="209" y="62"/>
                    <a:pt x="209" y="62"/>
                    <a:pt x="209" y="62"/>
                  </a:cubicBezTo>
                  <a:cubicBezTo>
                    <a:pt x="209" y="62"/>
                    <a:pt x="209" y="62"/>
                    <a:pt x="209" y="62"/>
                  </a:cubicBezTo>
                  <a:cubicBezTo>
                    <a:pt x="209" y="62"/>
                    <a:pt x="209" y="62"/>
                    <a:pt x="209" y="62"/>
                  </a:cubicBezTo>
                  <a:cubicBezTo>
                    <a:pt x="209" y="62"/>
                    <a:pt x="209" y="62"/>
                    <a:pt x="210" y="62"/>
                  </a:cubicBezTo>
                  <a:cubicBezTo>
                    <a:pt x="210" y="62"/>
                    <a:pt x="210" y="63"/>
                    <a:pt x="210" y="63"/>
                  </a:cubicBezTo>
                  <a:cubicBezTo>
                    <a:pt x="210" y="63"/>
                    <a:pt x="210" y="63"/>
                    <a:pt x="211" y="63"/>
                  </a:cubicBezTo>
                  <a:cubicBezTo>
                    <a:pt x="211" y="63"/>
                    <a:pt x="211" y="63"/>
                    <a:pt x="211" y="63"/>
                  </a:cubicBezTo>
                  <a:cubicBezTo>
                    <a:pt x="211" y="63"/>
                    <a:pt x="211" y="63"/>
                    <a:pt x="211" y="63"/>
                  </a:cubicBezTo>
                  <a:cubicBezTo>
                    <a:pt x="212" y="63"/>
                    <a:pt x="212" y="63"/>
                    <a:pt x="212" y="63"/>
                  </a:cubicBezTo>
                  <a:cubicBezTo>
                    <a:pt x="212" y="63"/>
                    <a:pt x="212" y="63"/>
                    <a:pt x="212" y="63"/>
                  </a:cubicBezTo>
                  <a:cubicBezTo>
                    <a:pt x="212" y="63"/>
                    <a:pt x="213" y="63"/>
                    <a:pt x="213" y="63"/>
                  </a:cubicBezTo>
                  <a:cubicBezTo>
                    <a:pt x="213" y="63"/>
                    <a:pt x="213" y="63"/>
                    <a:pt x="213" y="63"/>
                  </a:cubicBezTo>
                  <a:cubicBezTo>
                    <a:pt x="213" y="62"/>
                    <a:pt x="214" y="62"/>
                    <a:pt x="214" y="62"/>
                  </a:cubicBezTo>
                  <a:cubicBezTo>
                    <a:pt x="214" y="62"/>
                    <a:pt x="214" y="62"/>
                    <a:pt x="214" y="62"/>
                  </a:cubicBezTo>
                  <a:cubicBezTo>
                    <a:pt x="214" y="62"/>
                    <a:pt x="214" y="62"/>
                    <a:pt x="215" y="62"/>
                  </a:cubicBezTo>
                  <a:cubicBezTo>
                    <a:pt x="215" y="62"/>
                    <a:pt x="215" y="62"/>
                    <a:pt x="215" y="62"/>
                  </a:cubicBezTo>
                  <a:cubicBezTo>
                    <a:pt x="215" y="62"/>
                    <a:pt x="215" y="62"/>
                    <a:pt x="215" y="61"/>
                  </a:cubicBezTo>
                  <a:cubicBezTo>
                    <a:pt x="215" y="61"/>
                    <a:pt x="215" y="61"/>
                    <a:pt x="215" y="60"/>
                  </a:cubicBezTo>
                  <a:cubicBezTo>
                    <a:pt x="215" y="60"/>
                    <a:pt x="215" y="60"/>
                    <a:pt x="215" y="60"/>
                  </a:cubicBezTo>
                  <a:cubicBezTo>
                    <a:pt x="215" y="60"/>
                    <a:pt x="215" y="60"/>
                    <a:pt x="215" y="60"/>
                  </a:cubicBezTo>
                  <a:close/>
                  <a:moveTo>
                    <a:pt x="218" y="60"/>
                  </a:moveTo>
                  <a:cubicBezTo>
                    <a:pt x="218" y="60"/>
                    <a:pt x="218" y="60"/>
                    <a:pt x="218" y="60"/>
                  </a:cubicBezTo>
                  <a:cubicBezTo>
                    <a:pt x="218" y="60"/>
                    <a:pt x="218" y="60"/>
                    <a:pt x="218" y="60"/>
                  </a:cubicBezTo>
                  <a:cubicBezTo>
                    <a:pt x="218" y="60"/>
                    <a:pt x="218" y="60"/>
                    <a:pt x="218" y="59"/>
                  </a:cubicBezTo>
                  <a:cubicBezTo>
                    <a:pt x="217" y="59"/>
                    <a:pt x="217" y="59"/>
                    <a:pt x="217" y="59"/>
                  </a:cubicBezTo>
                  <a:cubicBezTo>
                    <a:pt x="217" y="59"/>
                    <a:pt x="217" y="59"/>
                    <a:pt x="217" y="59"/>
                  </a:cubicBezTo>
                  <a:cubicBezTo>
                    <a:pt x="217" y="59"/>
                    <a:pt x="217" y="59"/>
                    <a:pt x="217" y="60"/>
                  </a:cubicBezTo>
                  <a:cubicBezTo>
                    <a:pt x="217" y="60"/>
                    <a:pt x="217" y="60"/>
                    <a:pt x="217" y="60"/>
                  </a:cubicBezTo>
                  <a:cubicBezTo>
                    <a:pt x="217" y="60"/>
                    <a:pt x="217" y="60"/>
                    <a:pt x="217" y="60"/>
                  </a:cubicBezTo>
                  <a:cubicBezTo>
                    <a:pt x="217" y="60"/>
                    <a:pt x="217" y="60"/>
                    <a:pt x="218" y="60"/>
                  </a:cubicBezTo>
                  <a:cubicBezTo>
                    <a:pt x="218" y="60"/>
                    <a:pt x="218" y="60"/>
                    <a:pt x="218" y="60"/>
                  </a:cubicBezTo>
                  <a:close/>
                  <a:moveTo>
                    <a:pt x="204" y="92"/>
                  </a:moveTo>
                  <a:cubicBezTo>
                    <a:pt x="204" y="92"/>
                    <a:pt x="204" y="92"/>
                    <a:pt x="204" y="92"/>
                  </a:cubicBezTo>
                  <a:cubicBezTo>
                    <a:pt x="204" y="93"/>
                    <a:pt x="204" y="93"/>
                    <a:pt x="204" y="93"/>
                  </a:cubicBezTo>
                  <a:cubicBezTo>
                    <a:pt x="203" y="93"/>
                    <a:pt x="203" y="93"/>
                    <a:pt x="203" y="93"/>
                  </a:cubicBezTo>
                  <a:cubicBezTo>
                    <a:pt x="203" y="93"/>
                    <a:pt x="203" y="93"/>
                    <a:pt x="203" y="93"/>
                  </a:cubicBezTo>
                  <a:cubicBezTo>
                    <a:pt x="203"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2"/>
                  </a:cubicBezTo>
                  <a:cubicBezTo>
                    <a:pt x="204" y="92"/>
                    <a:pt x="204" y="92"/>
                    <a:pt x="204" y="92"/>
                  </a:cubicBezTo>
                  <a:cubicBezTo>
                    <a:pt x="204" y="92"/>
                    <a:pt x="204" y="92"/>
                    <a:pt x="204" y="92"/>
                  </a:cubicBezTo>
                  <a:close/>
                  <a:moveTo>
                    <a:pt x="220" y="57"/>
                  </a:moveTo>
                  <a:cubicBezTo>
                    <a:pt x="220" y="57"/>
                    <a:pt x="220" y="57"/>
                    <a:pt x="220" y="57"/>
                  </a:cubicBezTo>
                  <a:cubicBezTo>
                    <a:pt x="219" y="57"/>
                    <a:pt x="219" y="57"/>
                    <a:pt x="219" y="57"/>
                  </a:cubicBezTo>
                  <a:cubicBezTo>
                    <a:pt x="219" y="58"/>
                    <a:pt x="219" y="58"/>
                    <a:pt x="219" y="58"/>
                  </a:cubicBezTo>
                  <a:cubicBezTo>
                    <a:pt x="219" y="58"/>
                    <a:pt x="219" y="58"/>
                    <a:pt x="219" y="58"/>
                  </a:cubicBezTo>
                  <a:cubicBezTo>
                    <a:pt x="219" y="58"/>
                    <a:pt x="219" y="58"/>
                    <a:pt x="220" y="58"/>
                  </a:cubicBezTo>
                  <a:cubicBezTo>
                    <a:pt x="220" y="58"/>
                    <a:pt x="220" y="58"/>
                    <a:pt x="220" y="58"/>
                  </a:cubicBezTo>
                  <a:cubicBezTo>
                    <a:pt x="220" y="57"/>
                    <a:pt x="220" y="57"/>
                    <a:pt x="220" y="57"/>
                  </a:cubicBezTo>
                  <a:cubicBezTo>
                    <a:pt x="220" y="57"/>
                    <a:pt x="220" y="57"/>
                    <a:pt x="220" y="57"/>
                  </a:cubicBezTo>
                  <a:cubicBezTo>
                    <a:pt x="220" y="57"/>
                    <a:pt x="220" y="57"/>
                    <a:pt x="220" y="57"/>
                  </a:cubicBezTo>
                  <a:close/>
                  <a:moveTo>
                    <a:pt x="216" y="88"/>
                  </a:moveTo>
                  <a:cubicBezTo>
                    <a:pt x="216" y="88"/>
                    <a:pt x="216" y="88"/>
                    <a:pt x="216" y="88"/>
                  </a:cubicBezTo>
                  <a:cubicBezTo>
                    <a:pt x="216" y="88"/>
                    <a:pt x="216" y="88"/>
                    <a:pt x="216" y="88"/>
                  </a:cubicBezTo>
                  <a:cubicBezTo>
                    <a:pt x="216" y="88"/>
                    <a:pt x="216" y="88"/>
                    <a:pt x="216" y="89"/>
                  </a:cubicBezTo>
                  <a:cubicBezTo>
                    <a:pt x="216" y="89"/>
                    <a:pt x="216" y="89"/>
                    <a:pt x="216" y="89"/>
                  </a:cubicBezTo>
                  <a:cubicBezTo>
                    <a:pt x="216" y="89"/>
                    <a:pt x="216" y="89"/>
                    <a:pt x="216" y="89"/>
                  </a:cubicBezTo>
                  <a:cubicBezTo>
                    <a:pt x="216" y="89"/>
                    <a:pt x="216" y="89"/>
                    <a:pt x="216" y="88"/>
                  </a:cubicBezTo>
                  <a:cubicBezTo>
                    <a:pt x="216" y="88"/>
                    <a:pt x="216" y="88"/>
                    <a:pt x="217" y="88"/>
                  </a:cubicBezTo>
                  <a:cubicBezTo>
                    <a:pt x="217" y="88"/>
                    <a:pt x="217" y="88"/>
                    <a:pt x="217" y="88"/>
                  </a:cubicBezTo>
                  <a:cubicBezTo>
                    <a:pt x="217" y="88"/>
                    <a:pt x="217" y="88"/>
                    <a:pt x="217" y="88"/>
                  </a:cubicBezTo>
                  <a:cubicBezTo>
                    <a:pt x="217" y="88"/>
                    <a:pt x="217" y="88"/>
                    <a:pt x="216" y="88"/>
                  </a:cubicBezTo>
                  <a:close/>
                  <a:moveTo>
                    <a:pt x="265" y="82"/>
                  </a:moveTo>
                  <a:cubicBezTo>
                    <a:pt x="265" y="82"/>
                    <a:pt x="265" y="82"/>
                    <a:pt x="265" y="82"/>
                  </a:cubicBezTo>
                  <a:cubicBezTo>
                    <a:pt x="265" y="82"/>
                    <a:pt x="265" y="82"/>
                    <a:pt x="265" y="82"/>
                  </a:cubicBezTo>
                  <a:cubicBezTo>
                    <a:pt x="265" y="82"/>
                    <a:pt x="265" y="82"/>
                    <a:pt x="265" y="82"/>
                  </a:cubicBezTo>
                  <a:cubicBezTo>
                    <a:pt x="265" y="82"/>
                    <a:pt x="265" y="82"/>
                    <a:pt x="265" y="82"/>
                  </a:cubicBezTo>
                  <a:cubicBezTo>
                    <a:pt x="265" y="82"/>
                    <a:pt x="265" y="82"/>
                    <a:pt x="265" y="82"/>
                  </a:cubicBezTo>
                  <a:cubicBezTo>
                    <a:pt x="265" y="83"/>
                    <a:pt x="264" y="83"/>
                    <a:pt x="264" y="83"/>
                  </a:cubicBezTo>
                  <a:cubicBezTo>
                    <a:pt x="264" y="83"/>
                    <a:pt x="264" y="83"/>
                    <a:pt x="264" y="83"/>
                  </a:cubicBezTo>
                  <a:cubicBezTo>
                    <a:pt x="264" y="83"/>
                    <a:pt x="264"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2"/>
                    <a:pt x="265" y="82"/>
                    <a:pt x="265" y="82"/>
                  </a:cubicBezTo>
                  <a:cubicBezTo>
                    <a:pt x="265" y="82"/>
                    <a:pt x="265" y="82"/>
                    <a:pt x="265" y="82"/>
                  </a:cubicBezTo>
                  <a:cubicBezTo>
                    <a:pt x="265" y="82"/>
                    <a:pt x="265" y="82"/>
                    <a:pt x="265" y="82"/>
                  </a:cubicBezTo>
                  <a:cubicBezTo>
                    <a:pt x="265" y="82"/>
                    <a:pt x="265" y="82"/>
                    <a:pt x="265" y="82"/>
                  </a:cubicBezTo>
                  <a:close/>
                  <a:moveTo>
                    <a:pt x="265" y="81"/>
                  </a:moveTo>
                  <a:cubicBezTo>
                    <a:pt x="265" y="81"/>
                    <a:pt x="265" y="81"/>
                    <a:pt x="265" y="81"/>
                  </a:cubicBezTo>
                  <a:cubicBezTo>
                    <a:pt x="265" y="81"/>
                    <a:pt x="265" y="81"/>
                    <a:pt x="265" y="81"/>
                  </a:cubicBezTo>
                  <a:cubicBezTo>
                    <a:pt x="265" y="81"/>
                    <a:pt x="264" y="81"/>
                    <a:pt x="265" y="81"/>
                  </a:cubicBezTo>
                  <a:cubicBezTo>
                    <a:pt x="265" y="81"/>
                    <a:pt x="265" y="81"/>
                    <a:pt x="265" y="81"/>
                  </a:cubicBezTo>
                  <a:cubicBezTo>
                    <a:pt x="265" y="81"/>
                    <a:pt x="265" y="81"/>
                    <a:pt x="265" y="81"/>
                  </a:cubicBezTo>
                  <a:cubicBezTo>
                    <a:pt x="265" y="82"/>
                    <a:pt x="265" y="82"/>
                    <a:pt x="265" y="82"/>
                  </a:cubicBezTo>
                  <a:cubicBezTo>
                    <a:pt x="265" y="82"/>
                    <a:pt x="265" y="82"/>
                    <a:pt x="265" y="82"/>
                  </a:cubicBezTo>
                  <a:cubicBezTo>
                    <a:pt x="265" y="82"/>
                    <a:pt x="265" y="82"/>
                    <a:pt x="265" y="82"/>
                  </a:cubicBezTo>
                  <a:cubicBezTo>
                    <a:pt x="265" y="82"/>
                    <a:pt x="265" y="82"/>
                    <a:pt x="265" y="82"/>
                  </a:cubicBezTo>
                  <a:cubicBezTo>
                    <a:pt x="265" y="81"/>
                    <a:pt x="265" y="81"/>
                    <a:pt x="265" y="81"/>
                  </a:cubicBezTo>
                  <a:cubicBezTo>
                    <a:pt x="265" y="81"/>
                    <a:pt x="265" y="81"/>
                    <a:pt x="265" y="81"/>
                  </a:cubicBezTo>
                  <a:cubicBezTo>
                    <a:pt x="265" y="81"/>
                    <a:pt x="265" y="81"/>
                    <a:pt x="265" y="81"/>
                  </a:cubicBezTo>
                  <a:cubicBezTo>
                    <a:pt x="265" y="81"/>
                    <a:pt x="265" y="81"/>
                    <a:pt x="265" y="81"/>
                  </a:cubicBezTo>
                  <a:close/>
                  <a:moveTo>
                    <a:pt x="255" y="73"/>
                  </a:moveTo>
                  <a:cubicBezTo>
                    <a:pt x="254" y="73"/>
                    <a:pt x="254" y="73"/>
                    <a:pt x="254" y="73"/>
                  </a:cubicBezTo>
                  <a:cubicBezTo>
                    <a:pt x="254" y="73"/>
                    <a:pt x="254" y="73"/>
                    <a:pt x="254" y="73"/>
                  </a:cubicBezTo>
                  <a:cubicBezTo>
                    <a:pt x="254" y="73"/>
                    <a:pt x="254" y="74"/>
                    <a:pt x="254" y="74"/>
                  </a:cubicBezTo>
                  <a:cubicBezTo>
                    <a:pt x="254" y="74"/>
                    <a:pt x="254" y="74"/>
                    <a:pt x="254" y="75"/>
                  </a:cubicBezTo>
                  <a:cubicBezTo>
                    <a:pt x="254" y="75"/>
                    <a:pt x="254" y="75"/>
                    <a:pt x="254" y="75"/>
                  </a:cubicBezTo>
                  <a:cubicBezTo>
                    <a:pt x="254" y="75"/>
                    <a:pt x="253" y="75"/>
                    <a:pt x="253" y="76"/>
                  </a:cubicBezTo>
                  <a:cubicBezTo>
                    <a:pt x="253" y="76"/>
                    <a:pt x="253" y="76"/>
                    <a:pt x="253" y="76"/>
                  </a:cubicBezTo>
                  <a:cubicBezTo>
                    <a:pt x="253" y="76"/>
                    <a:pt x="253" y="76"/>
                    <a:pt x="253" y="77"/>
                  </a:cubicBezTo>
                  <a:cubicBezTo>
                    <a:pt x="253" y="77"/>
                    <a:pt x="253" y="77"/>
                    <a:pt x="253" y="77"/>
                  </a:cubicBezTo>
                  <a:cubicBezTo>
                    <a:pt x="253" y="77"/>
                    <a:pt x="253" y="77"/>
                    <a:pt x="253" y="77"/>
                  </a:cubicBezTo>
                  <a:cubicBezTo>
                    <a:pt x="253" y="77"/>
                    <a:pt x="253" y="77"/>
                    <a:pt x="253" y="78"/>
                  </a:cubicBezTo>
                  <a:cubicBezTo>
                    <a:pt x="252" y="78"/>
                    <a:pt x="252" y="78"/>
                    <a:pt x="252" y="78"/>
                  </a:cubicBezTo>
                  <a:cubicBezTo>
                    <a:pt x="253" y="78"/>
                    <a:pt x="253" y="78"/>
                    <a:pt x="253" y="77"/>
                  </a:cubicBezTo>
                  <a:cubicBezTo>
                    <a:pt x="253" y="77"/>
                    <a:pt x="253" y="77"/>
                    <a:pt x="253" y="77"/>
                  </a:cubicBezTo>
                  <a:cubicBezTo>
                    <a:pt x="253" y="77"/>
                    <a:pt x="253" y="77"/>
                    <a:pt x="253" y="77"/>
                  </a:cubicBezTo>
                  <a:cubicBezTo>
                    <a:pt x="253" y="77"/>
                    <a:pt x="253" y="77"/>
                    <a:pt x="253" y="77"/>
                  </a:cubicBezTo>
                  <a:cubicBezTo>
                    <a:pt x="253" y="77"/>
                    <a:pt x="253" y="77"/>
                    <a:pt x="253" y="77"/>
                  </a:cubicBezTo>
                  <a:cubicBezTo>
                    <a:pt x="253" y="76"/>
                    <a:pt x="253" y="76"/>
                    <a:pt x="253" y="76"/>
                  </a:cubicBezTo>
                  <a:cubicBezTo>
                    <a:pt x="254" y="76"/>
                    <a:pt x="254" y="76"/>
                    <a:pt x="254" y="76"/>
                  </a:cubicBezTo>
                  <a:cubicBezTo>
                    <a:pt x="254" y="75"/>
                    <a:pt x="254" y="75"/>
                    <a:pt x="254" y="75"/>
                  </a:cubicBezTo>
                  <a:cubicBezTo>
                    <a:pt x="254" y="75"/>
                    <a:pt x="254" y="74"/>
                    <a:pt x="255" y="74"/>
                  </a:cubicBezTo>
                  <a:cubicBezTo>
                    <a:pt x="255" y="74"/>
                    <a:pt x="255" y="74"/>
                    <a:pt x="255" y="73"/>
                  </a:cubicBezTo>
                  <a:cubicBezTo>
                    <a:pt x="255" y="73"/>
                    <a:pt x="255" y="73"/>
                    <a:pt x="255" y="73"/>
                  </a:cubicBezTo>
                  <a:cubicBezTo>
                    <a:pt x="255" y="73"/>
                    <a:pt x="255" y="73"/>
                    <a:pt x="255" y="73"/>
                  </a:cubicBezTo>
                  <a:close/>
                  <a:moveTo>
                    <a:pt x="265" y="78"/>
                  </a:moveTo>
                  <a:cubicBezTo>
                    <a:pt x="265" y="78"/>
                    <a:pt x="265" y="78"/>
                    <a:pt x="264" y="77"/>
                  </a:cubicBezTo>
                  <a:cubicBezTo>
                    <a:pt x="265" y="77"/>
                    <a:pt x="265" y="77"/>
                    <a:pt x="265" y="77"/>
                  </a:cubicBezTo>
                  <a:cubicBezTo>
                    <a:pt x="265" y="77"/>
                    <a:pt x="265" y="78"/>
                    <a:pt x="265" y="78"/>
                  </a:cubicBezTo>
                  <a:cubicBezTo>
                    <a:pt x="265" y="78"/>
                    <a:pt x="265" y="77"/>
                    <a:pt x="265" y="77"/>
                  </a:cubicBezTo>
                  <a:cubicBezTo>
                    <a:pt x="265" y="77"/>
                    <a:pt x="265" y="77"/>
                    <a:pt x="265" y="77"/>
                  </a:cubicBezTo>
                  <a:cubicBezTo>
                    <a:pt x="265" y="77"/>
                    <a:pt x="265" y="77"/>
                    <a:pt x="265" y="77"/>
                  </a:cubicBezTo>
                  <a:cubicBezTo>
                    <a:pt x="265" y="77"/>
                    <a:pt x="265" y="77"/>
                    <a:pt x="265" y="77"/>
                  </a:cubicBezTo>
                  <a:cubicBezTo>
                    <a:pt x="265" y="77"/>
                    <a:pt x="265" y="77"/>
                    <a:pt x="265" y="77"/>
                  </a:cubicBezTo>
                  <a:cubicBezTo>
                    <a:pt x="265" y="77"/>
                    <a:pt x="265" y="77"/>
                    <a:pt x="265" y="76"/>
                  </a:cubicBezTo>
                  <a:cubicBezTo>
                    <a:pt x="265" y="76"/>
                    <a:pt x="265" y="76"/>
                    <a:pt x="265" y="76"/>
                  </a:cubicBezTo>
                  <a:cubicBezTo>
                    <a:pt x="265" y="76"/>
                    <a:pt x="265" y="76"/>
                    <a:pt x="265" y="76"/>
                  </a:cubicBezTo>
                  <a:cubicBezTo>
                    <a:pt x="265" y="76"/>
                    <a:pt x="265" y="76"/>
                    <a:pt x="265" y="76"/>
                  </a:cubicBezTo>
                  <a:cubicBezTo>
                    <a:pt x="265" y="76"/>
                    <a:pt x="265" y="76"/>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4"/>
                    <a:pt x="264" y="74"/>
                    <a:pt x="264" y="74"/>
                  </a:cubicBezTo>
                  <a:cubicBezTo>
                    <a:pt x="264" y="74"/>
                    <a:pt x="264" y="74"/>
                    <a:pt x="264" y="74"/>
                  </a:cubicBezTo>
                  <a:cubicBezTo>
                    <a:pt x="264" y="74"/>
                    <a:pt x="263" y="74"/>
                    <a:pt x="263" y="74"/>
                  </a:cubicBezTo>
                  <a:cubicBezTo>
                    <a:pt x="264" y="74"/>
                    <a:pt x="263" y="74"/>
                    <a:pt x="263" y="74"/>
                  </a:cubicBezTo>
                  <a:cubicBezTo>
                    <a:pt x="263" y="75"/>
                    <a:pt x="264" y="74"/>
                    <a:pt x="264" y="75"/>
                  </a:cubicBezTo>
                  <a:cubicBezTo>
                    <a:pt x="264" y="75"/>
                    <a:pt x="264" y="75"/>
                    <a:pt x="264" y="75"/>
                  </a:cubicBezTo>
                  <a:cubicBezTo>
                    <a:pt x="263" y="75"/>
                    <a:pt x="263" y="75"/>
                    <a:pt x="263" y="75"/>
                  </a:cubicBezTo>
                  <a:cubicBezTo>
                    <a:pt x="263" y="75"/>
                    <a:pt x="263" y="75"/>
                    <a:pt x="263" y="75"/>
                  </a:cubicBezTo>
                  <a:cubicBezTo>
                    <a:pt x="263" y="75"/>
                    <a:pt x="263" y="75"/>
                    <a:pt x="263" y="75"/>
                  </a:cubicBezTo>
                  <a:cubicBezTo>
                    <a:pt x="263" y="75"/>
                    <a:pt x="263" y="75"/>
                    <a:pt x="263" y="75"/>
                  </a:cubicBezTo>
                  <a:cubicBezTo>
                    <a:pt x="263" y="75"/>
                    <a:pt x="263" y="75"/>
                    <a:pt x="263" y="75"/>
                  </a:cubicBezTo>
                  <a:cubicBezTo>
                    <a:pt x="263" y="75"/>
                    <a:pt x="263" y="75"/>
                    <a:pt x="263" y="76"/>
                  </a:cubicBezTo>
                  <a:cubicBezTo>
                    <a:pt x="263" y="76"/>
                    <a:pt x="263" y="76"/>
                    <a:pt x="263" y="76"/>
                  </a:cubicBezTo>
                  <a:cubicBezTo>
                    <a:pt x="263" y="76"/>
                    <a:pt x="263" y="76"/>
                    <a:pt x="263" y="76"/>
                  </a:cubicBezTo>
                  <a:cubicBezTo>
                    <a:pt x="262" y="76"/>
                    <a:pt x="262" y="76"/>
                    <a:pt x="262" y="76"/>
                  </a:cubicBezTo>
                  <a:cubicBezTo>
                    <a:pt x="262" y="76"/>
                    <a:pt x="262" y="76"/>
                    <a:pt x="262" y="76"/>
                  </a:cubicBezTo>
                  <a:cubicBezTo>
                    <a:pt x="262" y="76"/>
                    <a:pt x="262" y="76"/>
                    <a:pt x="262" y="76"/>
                  </a:cubicBezTo>
                  <a:cubicBezTo>
                    <a:pt x="262" y="76"/>
                    <a:pt x="262" y="76"/>
                    <a:pt x="262" y="76"/>
                  </a:cubicBezTo>
                  <a:cubicBezTo>
                    <a:pt x="262" y="76"/>
                    <a:pt x="262" y="76"/>
                    <a:pt x="262" y="76"/>
                  </a:cubicBezTo>
                  <a:cubicBezTo>
                    <a:pt x="262" y="76"/>
                    <a:pt x="263" y="76"/>
                    <a:pt x="263" y="76"/>
                  </a:cubicBezTo>
                  <a:cubicBezTo>
                    <a:pt x="263" y="76"/>
                    <a:pt x="263" y="76"/>
                    <a:pt x="263" y="76"/>
                  </a:cubicBezTo>
                  <a:cubicBezTo>
                    <a:pt x="263" y="76"/>
                    <a:pt x="263" y="76"/>
                    <a:pt x="263" y="76"/>
                  </a:cubicBezTo>
                  <a:cubicBezTo>
                    <a:pt x="263" y="77"/>
                    <a:pt x="263" y="77"/>
                    <a:pt x="263" y="77"/>
                  </a:cubicBezTo>
                  <a:cubicBezTo>
                    <a:pt x="263" y="77"/>
                    <a:pt x="263" y="77"/>
                    <a:pt x="262" y="77"/>
                  </a:cubicBezTo>
                  <a:cubicBezTo>
                    <a:pt x="262" y="77"/>
                    <a:pt x="262" y="77"/>
                    <a:pt x="262" y="77"/>
                  </a:cubicBezTo>
                  <a:cubicBezTo>
                    <a:pt x="262" y="77"/>
                    <a:pt x="262" y="77"/>
                    <a:pt x="262" y="77"/>
                  </a:cubicBezTo>
                  <a:cubicBezTo>
                    <a:pt x="262" y="77"/>
                    <a:pt x="262" y="77"/>
                    <a:pt x="262" y="77"/>
                  </a:cubicBezTo>
                  <a:cubicBezTo>
                    <a:pt x="262" y="77"/>
                    <a:pt x="262" y="78"/>
                    <a:pt x="262" y="78"/>
                  </a:cubicBezTo>
                  <a:cubicBezTo>
                    <a:pt x="262" y="78"/>
                    <a:pt x="262" y="78"/>
                    <a:pt x="262" y="78"/>
                  </a:cubicBezTo>
                  <a:cubicBezTo>
                    <a:pt x="262" y="78"/>
                    <a:pt x="262" y="78"/>
                    <a:pt x="262" y="78"/>
                  </a:cubicBezTo>
                  <a:cubicBezTo>
                    <a:pt x="262" y="78"/>
                    <a:pt x="262" y="79"/>
                    <a:pt x="262" y="79"/>
                  </a:cubicBezTo>
                  <a:cubicBezTo>
                    <a:pt x="262" y="79"/>
                    <a:pt x="262" y="79"/>
                    <a:pt x="262" y="79"/>
                  </a:cubicBezTo>
                  <a:cubicBezTo>
                    <a:pt x="262" y="79"/>
                    <a:pt x="262" y="78"/>
                    <a:pt x="262" y="78"/>
                  </a:cubicBezTo>
                  <a:cubicBezTo>
                    <a:pt x="262" y="78"/>
                    <a:pt x="262" y="78"/>
                    <a:pt x="262" y="78"/>
                  </a:cubicBezTo>
                  <a:cubicBezTo>
                    <a:pt x="262" y="78"/>
                    <a:pt x="262" y="78"/>
                    <a:pt x="262" y="78"/>
                  </a:cubicBezTo>
                  <a:cubicBezTo>
                    <a:pt x="262" y="78"/>
                    <a:pt x="261" y="78"/>
                    <a:pt x="261" y="78"/>
                  </a:cubicBezTo>
                  <a:cubicBezTo>
                    <a:pt x="261" y="78"/>
                    <a:pt x="261" y="78"/>
                    <a:pt x="261" y="78"/>
                  </a:cubicBezTo>
                  <a:cubicBezTo>
                    <a:pt x="261" y="78"/>
                    <a:pt x="261" y="78"/>
                    <a:pt x="261" y="79"/>
                  </a:cubicBezTo>
                  <a:cubicBezTo>
                    <a:pt x="261" y="79"/>
                    <a:pt x="261" y="79"/>
                    <a:pt x="261" y="79"/>
                  </a:cubicBezTo>
                  <a:cubicBezTo>
                    <a:pt x="261" y="79"/>
                    <a:pt x="261" y="79"/>
                    <a:pt x="261" y="79"/>
                  </a:cubicBezTo>
                  <a:cubicBezTo>
                    <a:pt x="261" y="79"/>
                    <a:pt x="262" y="79"/>
                    <a:pt x="262" y="79"/>
                  </a:cubicBezTo>
                  <a:cubicBezTo>
                    <a:pt x="262" y="79"/>
                    <a:pt x="262" y="79"/>
                    <a:pt x="262" y="79"/>
                  </a:cubicBezTo>
                  <a:cubicBezTo>
                    <a:pt x="262" y="79"/>
                    <a:pt x="262" y="79"/>
                    <a:pt x="262" y="80"/>
                  </a:cubicBezTo>
                  <a:cubicBezTo>
                    <a:pt x="262" y="80"/>
                    <a:pt x="262" y="80"/>
                    <a:pt x="262" y="80"/>
                  </a:cubicBezTo>
                  <a:cubicBezTo>
                    <a:pt x="263" y="80"/>
                    <a:pt x="263" y="80"/>
                    <a:pt x="263" y="80"/>
                  </a:cubicBezTo>
                  <a:cubicBezTo>
                    <a:pt x="263" y="80"/>
                    <a:pt x="263" y="80"/>
                    <a:pt x="263" y="80"/>
                  </a:cubicBezTo>
                  <a:cubicBezTo>
                    <a:pt x="263" y="80"/>
                    <a:pt x="263" y="80"/>
                    <a:pt x="263" y="80"/>
                  </a:cubicBezTo>
                  <a:cubicBezTo>
                    <a:pt x="263" y="80"/>
                    <a:pt x="263" y="80"/>
                    <a:pt x="263" y="80"/>
                  </a:cubicBezTo>
                  <a:cubicBezTo>
                    <a:pt x="263" y="80"/>
                    <a:pt x="263" y="80"/>
                    <a:pt x="263" y="80"/>
                  </a:cubicBezTo>
                  <a:cubicBezTo>
                    <a:pt x="263" y="80"/>
                    <a:pt x="263" y="81"/>
                    <a:pt x="262" y="80"/>
                  </a:cubicBezTo>
                  <a:cubicBezTo>
                    <a:pt x="262" y="80"/>
                    <a:pt x="262" y="80"/>
                    <a:pt x="262" y="80"/>
                  </a:cubicBezTo>
                  <a:cubicBezTo>
                    <a:pt x="262" y="80"/>
                    <a:pt x="262" y="80"/>
                    <a:pt x="262" y="80"/>
                  </a:cubicBezTo>
                  <a:cubicBezTo>
                    <a:pt x="262" y="80"/>
                    <a:pt x="262" y="80"/>
                    <a:pt x="262" y="79"/>
                  </a:cubicBezTo>
                  <a:cubicBezTo>
                    <a:pt x="262" y="79"/>
                    <a:pt x="262" y="79"/>
                    <a:pt x="262" y="79"/>
                  </a:cubicBezTo>
                  <a:cubicBezTo>
                    <a:pt x="261" y="79"/>
                    <a:pt x="261" y="79"/>
                    <a:pt x="261" y="79"/>
                  </a:cubicBezTo>
                  <a:cubicBezTo>
                    <a:pt x="261" y="79"/>
                    <a:pt x="261" y="79"/>
                    <a:pt x="261" y="79"/>
                  </a:cubicBezTo>
                  <a:cubicBezTo>
                    <a:pt x="261" y="79"/>
                    <a:pt x="261" y="79"/>
                    <a:pt x="261" y="79"/>
                  </a:cubicBezTo>
                  <a:cubicBezTo>
                    <a:pt x="261" y="79"/>
                    <a:pt x="261" y="80"/>
                    <a:pt x="261" y="80"/>
                  </a:cubicBezTo>
                  <a:cubicBezTo>
                    <a:pt x="261" y="80"/>
                    <a:pt x="261" y="80"/>
                    <a:pt x="261" y="80"/>
                  </a:cubicBezTo>
                  <a:cubicBezTo>
                    <a:pt x="261" y="80"/>
                    <a:pt x="261" y="81"/>
                    <a:pt x="261" y="81"/>
                  </a:cubicBezTo>
                  <a:cubicBezTo>
                    <a:pt x="261" y="81"/>
                    <a:pt x="261" y="81"/>
                    <a:pt x="261" y="81"/>
                  </a:cubicBezTo>
                  <a:cubicBezTo>
                    <a:pt x="261" y="81"/>
                    <a:pt x="261" y="81"/>
                    <a:pt x="261" y="81"/>
                  </a:cubicBezTo>
                  <a:cubicBezTo>
                    <a:pt x="261" y="81"/>
                    <a:pt x="261" y="81"/>
                    <a:pt x="262" y="81"/>
                  </a:cubicBezTo>
                  <a:cubicBezTo>
                    <a:pt x="262" y="81"/>
                    <a:pt x="262" y="81"/>
                    <a:pt x="262" y="81"/>
                  </a:cubicBezTo>
                  <a:cubicBezTo>
                    <a:pt x="262" y="81"/>
                    <a:pt x="262" y="82"/>
                    <a:pt x="262" y="81"/>
                  </a:cubicBezTo>
                  <a:cubicBezTo>
                    <a:pt x="261" y="81"/>
                    <a:pt x="261" y="81"/>
                    <a:pt x="261" y="81"/>
                  </a:cubicBezTo>
                  <a:cubicBezTo>
                    <a:pt x="261" y="81"/>
                    <a:pt x="261" y="81"/>
                    <a:pt x="261" y="81"/>
                  </a:cubicBezTo>
                  <a:cubicBezTo>
                    <a:pt x="261" y="81"/>
                    <a:pt x="261" y="81"/>
                    <a:pt x="261" y="81"/>
                  </a:cubicBezTo>
                  <a:cubicBezTo>
                    <a:pt x="261" y="81"/>
                    <a:pt x="261" y="81"/>
                    <a:pt x="261" y="81"/>
                  </a:cubicBezTo>
                  <a:cubicBezTo>
                    <a:pt x="261" y="82"/>
                    <a:pt x="261" y="82"/>
                    <a:pt x="261" y="82"/>
                  </a:cubicBezTo>
                  <a:cubicBezTo>
                    <a:pt x="261" y="82"/>
                    <a:pt x="261" y="83"/>
                    <a:pt x="261" y="83"/>
                  </a:cubicBezTo>
                  <a:cubicBezTo>
                    <a:pt x="261" y="83"/>
                    <a:pt x="261" y="83"/>
                    <a:pt x="261" y="83"/>
                  </a:cubicBezTo>
                  <a:cubicBezTo>
                    <a:pt x="261" y="83"/>
                    <a:pt x="261" y="83"/>
                    <a:pt x="261" y="84"/>
                  </a:cubicBezTo>
                  <a:cubicBezTo>
                    <a:pt x="261" y="84"/>
                    <a:pt x="261" y="84"/>
                    <a:pt x="261" y="84"/>
                  </a:cubicBezTo>
                  <a:cubicBezTo>
                    <a:pt x="261" y="84"/>
                    <a:pt x="261" y="84"/>
                    <a:pt x="262" y="84"/>
                  </a:cubicBezTo>
                  <a:cubicBezTo>
                    <a:pt x="262" y="84"/>
                    <a:pt x="262" y="84"/>
                    <a:pt x="262" y="84"/>
                  </a:cubicBezTo>
                  <a:cubicBezTo>
                    <a:pt x="262" y="84"/>
                    <a:pt x="262" y="84"/>
                    <a:pt x="262" y="84"/>
                  </a:cubicBezTo>
                  <a:cubicBezTo>
                    <a:pt x="263" y="83"/>
                    <a:pt x="263" y="83"/>
                    <a:pt x="263" y="83"/>
                  </a:cubicBezTo>
                  <a:cubicBezTo>
                    <a:pt x="263" y="83"/>
                    <a:pt x="263" y="83"/>
                    <a:pt x="263" y="83"/>
                  </a:cubicBezTo>
                  <a:cubicBezTo>
                    <a:pt x="263" y="83"/>
                    <a:pt x="263" y="83"/>
                    <a:pt x="263" y="83"/>
                  </a:cubicBezTo>
                  <a:cubicBezTo>
                    <a:pt x="263" y="83"/>
                    <a:pt x="263" y="83"/>
                    <a:pt x="263" y="83"/>
                  </a:cubicBezTo>
                  <a:cubicBezTo>
                    <a:pt x="263" y="83"/>
                    <a:pt x="263" y="83"/>
                    <a:pt x="263" y="83"/>
                  </a:cubicBezTo>
                  <a:cubicBezTo>
                    <a:pt x="263" y="82"/>
                    <a:pt x="263" y="82"/>
                    <a:pt x="263" y="82"/>
                  </a:cubicBezTo>
                  <a:cubicBezTo>
                    <a:pt x="263" y="82"/>
                    <a:pt x="263" y="82"/>
                    <a:pt x="263" y="82"/>
                  </a:cubicBezTo>
                  <a:cubicBezTo>
                    <a:pt x="264" y="82"/>
                    <a:pt x="264" y="82"/>
                    <a:pt x="264" y="82"/>
                  </a:cubicBezTo>
                  <a:cubicBezTo>
                    <a:pt x="264" y="82"/>
                    <a:pt x="264" y="82"/>
                    <a:pt x="264" y="82"/>
                  </a:cubicBezTo>
                  <a:cubicBezTo>
                    <a:pt x="264" y="82"/>
                    <a:pt x="264" y="82"/>
                    <a:pt x="263" y="82"/>
                  </a:cubicBezTo>
                  <a:cubicBezTo>
                    <a:pt x="263" y="82"/>
                    <a:pt x="264" y="81"/>
                    <a:pt x="263" y="81"/>
                  </a:cubicBezTo>
                  <a:cubicBezTo>
                    <a:pt x="263" y="81"/>
                    <a:pt x="263" y="81"/>
                    <a:pt x="263" y="81"/>
                  </a:cubicBezTo>
                  <a:cubicBezTo>
                    <a:pt x="264" y="81"/>
                    <a:pt x="264" y="81"/>
                    <a:pt x="264" y="81"/>
                  </a:cubicBezTo>
                  <a:cubicBezTo>
                    <a:pt x="264" y="81"/>
                    <a:pt x="264" y="81"/>
                    <a:pt x="264" y="81"/>
                  </a:cubicBezTo>
                  <a:cubicBezTo>
                    <a:pt x="264" y="81"/>
                    <a:pt x="264" y="82"/>
                    <a:pt x="264" y="81"/>
                  </a:cubicBezTo>
                  <a:cubicBezTo>
                    <a:pt x="264" y="81"/>
                    <a:pt x="264" y="81"/>
                    <a:pt x="264" y="81"/>
                  </a:cubicBezTo>
                  <a:cubicBezTo>
                    <a:pt x="264" y="81"/>
                    <a:pt x="264" y="81"/>
                    <a:pt x="264" y="81"/>
                  </a:cubicBezTo>
                  <a:cubicBezTo>
                    <a:pt x="264" y="81"/>
                    <a:pt x="264" y="81"/>
                    <a:pt x="264" y="81"/>
                  </a:cubicBezTo>
                  <a:cubicBezTo>
                    <a:pt x="264" y="81"/>
                    <a:pt x="264" y="81"/>
                    <a:pt x="264" y="81"/>
                  </a:cubicBezTo>
                  <a:cubicBezTo>
                    <a:pt x="264" y="81"/>
                    <a:pt x="264" y="81"/>
                    <a:pt x="264" y="81"/>
                  </a:cubicBezTo>
                  <a:cubicBezTo>
                    <a:pt x="264" y="80"/>
                    <a:pt x="264" y="80"/>
                    <a:pt x="264" y="80"/>
                  </a:cubicBezTo>
                  <a:cubicBezTo>
                    <a:pt x="264" y="80"/>
                    <a:pt x="264" y="80"/>
                    <a:pt x="264" y="80"/>
                  </a:cubicBezTo>
                  <a:cubicBezTo>
                    <a:pt x="264" y="80"/>
                    <a:pt x="263" y="80"/>
                    <a:pt x="264" y="80"/>
                  </a:cubicBezTo>
                  <a:cubicBezTo>
                    <a:pt x="264" y="80"/>
                    <a:pt x="264" y="80"/>
                    <a:pt x="264" y="80"/>
                  </a:cubicBezTo>
                  <a:cubicBezTo>
                    <a:pt x="264" y="80"/>
                    <a:pt x="264" y="80"/>
                    <a:pt x="264" y="80"/>
                  </a:cubicBezTo>
                  <a:cubicBezTo>
                    <a:pt x="264" y="80"/>
                    <a:pt x="264" y="80"/>
                    <a:pt x="265" y="80"/>
                  </a:cubicBezTo>
                  <a:cubicBezTo>
                    <a:pt x="265" y="80"/>
                    <a:pt x="265" y="80"/>
                    <a:pt x="265" y="80"/>
                  </a:cubicBezTo>
                  <a:cubicBezTo>
                    <a:pt x="265" y="80"/>
                    <a:pt x="265" y="80"/>
                    <a:pt x="265" y="80"/>
                  </a:cubicBezTo>
                  <a:cubicBezTo>
                    <a:pt x="265" y="80"/>
                    <a:pt x="265" y="79"/>
                    <a:pt x="265" y="79"/>
                  </a:cubicBezTo>
                  <a:cubicBezTo>
                    <a:pt x="265" y="79"/>
                    <a:pt x="265" y="79"/>
                    <a:pt x="265" y="79"/>
                  </a:cubicBezTo>
                  <a:cubicBezTo>
                    <a:pt x="265" y="79"/>
                    <a:pt x="265" y="79"/>
                    <a:pt x="265" y="79"/>
                  </a:cubicBezTo>
                  <a:cubicBezTo>
                    <a:pt x="265" y="79"/>
                    <a:pt x="265" y="79"/>
                    <a:pt x="265" y="79"/>
                  </a:cubicBezTo>
                  <a:cubicBezTo>
                    <a:pt x="265" y="79"/>
                    <a:pt x="265" y="79"/>
                    <a:pt x="265" y="79"/>
                  </a:cubicBezTo>
                  <a:cubicBezTo>
                    <a:pt x="265" y="78"/>
                    <a:pt x="265" y="78"/>
                    <a:pt x="265" y="78"/>
                  </a:cubicBezTo>
                  <a:cubicBezTo>
                    <a:pt x="265" y="78"/>
                    <a:pt x="265" y="78"/>
                    <a:pt x="265" y="78"/>
                  </a:cubicBezTo>
                  <a:close/>
                  <a:moveTo>
                    <a:pt x="266" y="80"/>
                  </a:moveTo>
                  <a:cubicBezTo>
                    <a:pt x="266" y="80"/>
                    <a:pt x="266" y="80"/>
                    <a:pt x="266" y="80"/>
                  </a:cubicBezTo>
                  <a:cubicBezTo>
                    <a:pt x="266" y="80"/>
                    <a:pt x="266" y="80"/>
                    <a:pt x="266" y="80"/>
                  </a:cubicBezTo>
                  <a:cubicBezTo>
                    <a:pt x="266" y="80"/>
                    <a:pt x="266" y="80"/>
                    <a:pt x="266" y="80"/>
                  </a:cubicBezTo>
                  <a:cubicBezTo>
                    <a:pt x="266" y="80"/>
                    <a:pt x="266" y="80"/>
                    <a:pt x="266" y="80"/>
                  </a:cubicBezTo>
                  <a:cubicBezTo>
                    <a:pt x="266" y="80"/>
                    <a:pt x="266" y="81"/>
                    <a:pt x="266" y="81"/>
                  </a:cubicBezTo>
                  <a:cubicBezTo>
                    <a:pt x="266" y="81"/>
                    <a:pt x="266" y="81"/>
                    <a:pt x="266" y="81"/>
                  </a:cubicBezTo>
                  <a:cubicBezTo>
                    <a:pt x="266" y="81"/>
                    <a:pt x="266" y="81"/>
                    <a:pt x="266" y="81"/>
                  </a:cubicBezTo>
                  <a:cubicBezTo>
                    <a:pt x="266" y="81"/>
                    <a:pt x="266" y="81"/>
                    <a:pt x="266" y="81"/>
                  </a:cubicBezTo>
                  <a:cubicBezTo>
                    <a:pt x="266" y="81"/>
                    <a:pt x="266" y="81"/>
                    <a:pt x="266" y="81"/>
                  </a:cubicBezTo>
                  <a:cubicBezTo>
                    <a:pt x="266" y="81"/>
                    <a:pt x="266" y="81"/>
                    <a:pt x="266" y="81"/>
                  </a:cubicBezTo>
                  <a:cubicBezTo>
                    <a:pt x="266" y="81"/>
                    <a:pt x="266" y="80"/>
                    <a:pt x="266" y="80"/>
                  </a:cubicBezTo>
                  <a:cubicBezTo>
                    <a:pt x="266" y="80"/>
                    <a:pt x="266" y="80"/>
                    <a:pt x="266" y="80"/>
                  </a:cubicBezTo>
                  <a:cubicBezTo>
                    <a:pt x="266" y="80"/>
                    <a:pt x="266" y="80"/>
                    <a:pt x="266" y="80"/>
                  </a:cubicBezTo>
                  <a:cubicBezTo>
                    <a:pt x="266" y="80"/>
                    <a:pt x="266" y="80"/>
                    <a:pt x="266" y="80"/>
                  </a:cubicBezTo>
                  <a:cubicBezTo>
                    <a:pt x="266" y="80"/>
                    <a:pt x="266" y="80"/>
                    <a:pt x="266" y="80"/>
                  </a:cubicBezTo>
                  <a:close/>
                  <a:moveTo>
                    <a:pt x="239" y="63"/>
                  </a:moveTo>
                  <a:cubicBezTo>
                    <a:pt x="239" y="63"/>
                    <a:pt x="239" y="63"/>
                    <a:pt x="239" y="63"/>
                  </a:cubicBezTo>
                  <a:cubicBezTo>
                    <a:pt x="239" y="63"/>
                    <a:pt x="239" y="63"/>
                    <a:pt x="239" y="63"/>
                  </a:cubicBezTo>
                  <a:cubicBezTo>
                    <a:pt x="239" y="63"/>
                    <a:pt x="239" y="63"/>
                    <a:pt x="239" y="63"/>
                  </a:cubicBezTo>
                  <a:cubicBezTo>
                    <a:pt x="239" y="63"/>
                    <a:pt x="239" y="63"/>
                    <a:pt x="239" y="62"/>
                  </a:cubicBezTo>
                  <a:cubicBezTo>
                    <a:pt x="239" y="62"/>
                    <a:pt x="239" y="62"/>
                    <a:pt x="239" y="62"/>
                  </a:cubicBezTo>
                  <a:cubicBezTo>
                    <a:pt x="239" y="62"/>
                    <a:pt x="239" y="62"/>
                    <a:pt x="239" y="62"/>
                  </a:cubicBezTo>
                  <a:cubicBezTo>
                    <a:pt x="239" y="62"/>
                    <a:pt x="239" y="62"/>
                    <a:pt x="239" y="62"/>
                  </a:cubicBezTo>
                  <a:cubicBezTo>
                    <a:pt x="239" y="62"/>
                    <a:pt x="239" y="62"/>
                    <a:pt x="239" y="62"/>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0"/>
                    <a:pt x="239" y="60"/>
                    <a:pt x="239" y="60"/>
                  </a:cubicBezTo>
                  <a:cubicBezTo>
                    <a:pt x="239" y="60"/>
                    <a:pt x="239" y="60"/>
                    <a:pt x="239" y="60"/>
                  </a:cubicBezTo>
                  <a:cubicBezTo>
                    <a:pt x="239" y="60"/>
                    <a:pt x="238" y="60"/>
                    <a:pt x="238" y="60"/>
                  </a:cubicBezTo>
                  <a:cubicBezTo>
                    <a:pt x="238" y="60"/>
                    <a:pt x="238" y="60"/>
                    <a:pt x="238" y="60"/>
                  </a:cubicBezTo>
                  <a:cubicBezTo>
                    <a:pt x="238" y="60"/>
                    <a:pt x="238" y="60"/>
                    <a:pt x="238" y="60"/>
                  </a:cubicBezTo>
                  <a:cubicBezTo>
                    <a:pt x="238" y="60"/>
                    <a:pt x="238" y="60"/>
                    <a:pt x="238" y="60"/>
                  </a:cubicBezTo>
                  <a:cubicBezTo>
                    <a:pt x="238" y="60"/>
                    <a:pt x="238" y="60"/>
                    <a:pt x="238" y="60"/>
                  </a:cubicBezTo>
                  <a:cubicBezTo>
                    <a:pt x="238" y="59"/>
                    <a:pt x="238" y="59"/>
                    <a:pt x="238" y="59"/>
                  </a:cubicBezTo>
                  <a:cubicBezTo>
                    <a:pt x="237" y="59"/>
                    <a:pt x="237" y="59"/>
                    <a:pt x="237" y="58"/>
                  </a:cubicBezTo>
                  <a:cubicBezTo>
                    <a:pt x="237" y="58"/>
                    <a:pt x="237" y="58"/>
                    <a:pt x="237" y="58"/>
                  </a:cubicBezTo>
                  <a:cubicBezTo>
                    <a:pt x="237" y="58"/>
                    <a:pt x="237" y="58"/>
                    <a:pt x="237" y="58"/>
                  </a:cubicBezTo>
                  <a:cubicBezTo>
                    <a:pt x="237" y="58"/>
                    <a:pt x="237" y="58"/>
                    <a:pt x="237" y="58"/>
                  </a:cubicBezTo>
                  <a:cubicBezTo>
                    <a:pt x="237" y="58"/>
                    <a:pt x="237" y="58"/>
                    <a:pt x="236" y="58"/>
                  </a:cubicBezTo>
                  <a:cubicBezTo>
                    <a:pt x="236" y="58"/>
                    <a:pt x="236" y="58"/>
                    <a:pt x="236" y="58"/>
                  </a:cubicBezTo>
                  <a:cubicBezTo>
                    <a:pt x="236" y="57"/>
                    <a:pt x="235" y="57"/>
                    <a:pt x="235" y="58"/>
                  </a:cubicBezTo>
                  <a:cubicBezTo>
                    <a:pt x="235" y="58"/>
                    <a:pt x="235" y="58"/>
                    <a:pt x="235" y="57"/>
                  </a:cubicBezTo>
                  <a:cubicBezTo>
                    <a:pt x="235" y="57"/>
                    <a:pt x="235" y="57"/>
                    <a:pt x="234" y="57"/>
                  </a:cubicBezTo>
                  <a:cubicBezTo>
                    <a:pt x="234" y="58"/>
                    <a:pt x="234" y="58"/>
                    <a:pt x="234" y="58"/>
                  </a:cubicBezTo>
                  <a:cubicBezTo>
                    <a:pt x="234" y="58"/>
                    <a:pt x="234" y="58"/>
                    <a:pt x="234" y="58"/>
                  </a:cubicBezTo>
                  <a:cubicBezTo>
                    <a:pt x="234" y="58"/>
                    <a:pt x="234" y="58"/>
                    <a:pt x="234" y="58"/>
                  </a:cubicBezTo>
                  <a:cubicBezTo>
                    <a:pt x="234" y="58"/>
                    <a:pt x="234" y="58"/>
                    <a:pt x="234" y="58"/>
                  </a:cubicBezTo>
                  <a:cubicBezTo>
                    <a:pt x="234" y="58"/>
                    <a:pt x="234" y="58"/>
                    <a:pt x="234" y="57"/>
                  </a:cubicBezTo>
                  <a:cubicBezTo>
                    <a:pt x="233" y="57"/>
                    <a:pt x="233" y="57"/>
                    <a:pt x="233" y="57"/>
                  </a:cubicBezTo>
                  <a:cubicBezTo>
                    <a:pt x="233" y="57"/>
                    <a:pt x="233" y="57"/>
                    <a:pt x="233" y="57"/>
                  </a:cubicBezTo>
                  <a:cubicBezTo>
                    <a:pt x="233" y="57"/>
                    <a:pt x="233" y="57"/>
                    <a:pt x="233" y="57"/>
                  </a:cubicBezTo>
                  <a:cubicBezTo>
                    <a:pt x="233" y="57"/>
                    <a:pt x="233" y="57"/>
                    <a:pt x="233" y="57"/>
                  </a:cubicBezTo>
                  <a:cubicBezTo>
                    <a:pt x="233" y="57"/>
                    <a:pt x="232" y="57"/>
                    <a:pt x="232" y="57"/>
                  </a:cubicBezTo>
                  <a:cubicBezTo>
                    <a:pt x="232" y="57"/>
                    <a:pt x="232" y="57"/>
                    <a:pt x="232" y="57"/>
                  </a:cubicBezTo>
                  <a:cubicBezTo>
                    <a:pt x="232" y="57"/>
                    <a:pt x="232" y="57"/>
                    <a:pt x="232" y="57"/>
                  </a:cubicBezTo>
                  <a:cubicBezTo>
                    <a:pt x="232" y="57"/>
                    <a:pt x="232" y="57"/>
                    <a:pt x="232" y="57"/>
                  </a:cubicBezTo>
                  <a:cubicBezTo>
                    <a:pt x="232" y="57"/>
                    <a:pt x="232" y="57"/>
                    <a:pt x="232" y="57"/>
                  </a:cubicBezTo>
                  <a:cubicBezTo>
                    <a:pt x="232" y="57"/>
                    <a:pt x="232" y="57"/>
                    <a:pt x="232" y="57"/>
                  </a:cubicBezTo>
                  <a:cubicBezTo>
                    <a:pt x="232" y="57"/>
                    <a:pt x="231" y="56"/>
                    <a:pt x="231" y="56"/>
                  </a:cubicBezTo>
                  <a:cubicBezTo>
                    <a:pt x="231" y="56"/>
                    <a:pt x="231" y="56"/>
                    <a:pt x="231" y="56"/>
                  </a:cubicBezTo>
                  <a:cubicBezTo>
                    <a:pt x="231" y="56"/>
                    <a:pt x="231" y="56"/>
                    <a:pt x="231" y="56"/>
                  </a:cubicBezTo>
                  <a:cubicBezTo>
                    <a:pt x="231" y="56"/>
                    <a:pt x="231" y="56"/>
                    <a:pt x="231" y="56"/>
                  </a:cubicBezTo>
                  <a:cubicBezTo>
                    <a:pt x="231" y="56"/>
                    <a:pt x="231" y="56"/>
                    <a:pt x="231" y="56"/>
                  </a:cubicBezTo>
                  <a:cubicBezTo>
                    <a:pt x="230" y="56"/>
                    <a:pt x="230" y="56"/>
                    <a:pt x="230" y="56"/>
                  </a:cubicBezTo>
                  <a:cubicBezTo>
                    <a:pt x="230" y="56"/>
                    <a:pt x="230" y="56"/>
                    <a:pt x="230" y="56"/>
                  </a:cubicBezTo>
                  <a:cubicBezTo>
                    <a:pt x="230" y="56"/>
                    <a:pt x="230" y="56"/>
                    <a:pt x="230" y="56"/>
                  </a:cubicBezTo>
                  <a:cubicBezTo>
                    <a:pt x="230" y="56"/>
                    <a:pt x="230" y="56"/>
                    <a:pt x="230" y="56"/>
                  </a:cubicBezTo>
                  <a:cubicBezTo>
                    <a:pt x="230" y="56"/>
                    <a:pt x="229" y="56"/>
                    <a:pt x="229" y="56"/>
                  </a:cubicBezTo>
                  <a:cubicBezTo>
                    <a:pt x="229" y="56"/>
                    <a:pt x="229" y="56"/>
                    <a:pt x="229" y="56"/>
                  </a:cubicBezTo>
                  <a:cubicBezTo>
                    <a:pt x="229" y="56"/>
                    <a:pt x="229" y="56"/>
                    <a:pt x="229" y="57"/>
                  </a:cubicBezTo>
                  <a:cubicBezTo>
                    <a:pt x="229" y="57"/>
                    <a:pt x="229" y="57"/>
                    <a:pt x="229" y="57"/>
                  </a:cubicBezTo>
                  <a:cubicBezTo>
                    <a:pt x="229" y="57"/>
                    <a:pt x="229" y="57"/>
                    <a:pt x="229" y="57"/>
                  </a:cubicBezTo>
                  <a:cubicBezTo>
                    <a:pt x="229" y="57"/>
                    <a:pt x="228" y="57"/>
                    <a:pt x="228" y="57"/>
                  </a:cubicBezTo>
                  <a:cubicBezTo>
                    <a:pt x="228" y="57"/>
                    <a:pt x="228" y="57"/>
                    <a:pt x="228" y="57"/>
                  </a:cubicBezTo>
                  <a:cubicBezTo>
                    <a:pt x="228" y="57"/>
                    <a:pt x="228" y="57"/>
                    <a:pt x="228" y="57"/>
                  </a:cubicBezTo>
                  <a:cubicBezTo>
                    <a:pt x="227" y="57"/>
                    <a:pt x="227" y="57"/>
                    <a:pt x="227" y="57"/>
                  </a:cubicBezTo>
                  <a:cubicBezTo>
                    <a:pt x="227" y="57"/>
                    <a:pt x="227" y="57"/>
                    <a:pt x="227" y="56"/>
                  </a:cubicBezTo>
                  <a:cubicBezTo>
                    <a:pt x="227" y="56"/>
                    <a:pt x="227" y="56"/>
                    <a:pt x="227" y="56"/>
                  </a:cubicBezTo>
                  <a:cubicBezTo>
                    <a:pt x="227" y="56"/>
                    <a:pt x="227" y="56"/>
                    <a:pt x="227" y="56"/>
                  </a:cubicBezTo>
                  <a:cubicBezTo>
                    <a:pt x="227" y="56"/>
                    <a:pt x="226" y="57"/>
                    <a:pt x="226" y="57"/>
                  </a:cubicBezTo>
                  <a:cubicBezTo>
                    <a:pt x="226" y="57"/>
                    <a:pt x="226" y="57"/>
                    <a:pt x="226" y="57"/>
                  </a:cubicBezTo>
                  <a:cubicBezTo>
                    <a:pt x="226" y="57"/>
                    <a:pt x="225" y="57"/>
                    <a:pt x="225" y="57"/>
                  </a:cubicBezTo>
                  <a:cubicBezTo>
                    <a:pt x="225" y="57"/>
                    <a:pt x="225" y="57"/>
                    <a:pt x="225" y="57"/>
                  </a:cubicBezTo>
                  <a:cubicBezTo>
                    <a:pt x="225" y="57"/>
                    <a:pt x="225" y="57"/>
                    <a:pt x="225" y="57"/>
                  </a:cubicBezTo>
                  <a:cubicBezTo>
                    <a:pt x="225" y="57"/>
                    <a:pt x="225" y="57"/>
                    <a:pt x="225" y="57"/>
                  </a:cubicBezTo>
                  <a:cubicBezTo>
                    <a:pt x="225" y="56"/>
                    <a:pt x="224" y="57"/>
                    <a:pt x="224" y="57"/>
                  </a:cubicBezTo>
                  <a:cubicBezTo>
                    <a:pt x="224" y="57"/>
                    <a:pt x="224" y="57"/>
                    <a:pt x="224" y="57"/>
                  </a:cubicBezTo>
                  <a:cubicBezTo>
                    <a:pt x="224" y="57"/>
                    <a:pt x="224" y="57"/>
                    <a:pt x="223" y="57"/>
                  </a:cubicBezTo>
                  <a:cubicBezTo>
                    <a:pt x="223" y="57"/>
                    <a:pt x="223" y="57"/>
                    <a:pt x="223" y="57"/>
                  </a:cubicBezTo>
                  <a:cubicBezTo>
                    <a:pt x="223" y="57"/>
                    <a:pt x="223" y="57"/>
                    <a:pt x="223" y="57"/>
                  </a:cubicBezTo>
                  <a:cubicBezTo>
                    <a:pt x="223" y="57"/>
                    <a:pt x="223" y="57"/>
                    <a:pt x="223" y="57"/>
                  </a:cubicBezTo>
                  <a:cubicBezTo>
                    <a:pt x="223" y="57"/>
                    <a:pt x="222" y="57"/>
                    <a:pt x="222" y="57"/>
                  </a:cubicBezTo>
                  <a:cubicBezTo>
                    <a:pt x="222" y="57"/>
                    <a:pt x="222" y="57"/>
                    <a:pt x="222" y="57"/>
                  </a:cubicBezTo>
                  <a:cubicBezTo>
                    <a:pt x="222" y="57"/>
                    <a:pt x="221" y="57"/>
                    <a:pt x="221" y="57"/>
                  </a:cubicBezTo>
                  <a:cubicBezTo>
                    <a:pt x="221" y="57"/>
                    <a:pt x="221" y="57"/>
                    <a:pt x="221" y="57"/>
                  </a:cubicBezTo>
                  <a:cubicBezTo>
                    <a:pt x="221" y="57"/>
                    <a:pt x="221" y="57"/>
                    <a:pt x="221" y="57"/>
                  </a:cubicBezTo>
                  <a:cubicBezTo>
                    <a:pt x="221" y="57"/>
                    <a:pt x="221" y="57"/>
                    <a:pt x="221" y="57"/>
                  </a:cubicBezTo>
                  <a:cubicBezTo>
                    <a:pt x="221" y="57"/>
                    <a:pt x="221" y="57"/>
                    <a:pt x="221" y="57"/>
                  </a:cubicBezTo>
                  <a:cubicBezTo>
                    <a:pt x="221" y="57"/>
                    <a:pt x="221" y="58"/>
                    <a:pt x="221" y="58"/>
                  </a:cubicBezTo>
                  <a:cubicBezTo>
                    <a:pt x="221" y="58"/>
                    <a:pt x="221" y="58"/>
                    <a:pt x="221" y="58"/>
                  </a:cubicBezTo>
                  <a:cubicBezTo>
                    <a:pt x="221" y="58"/>
                    <a:pt x="221" y="58"/>
                    <a:pt x="221" y="58"/>
                  </a:cubicBezTo>
                  <a:cubicBezTo>
                    <a:pt x="221" y="58"/>
                    <a:pt x="221" y="58"/>
                    <a:pt x="221" y="58"/>
                  </a:cubicBezTo>
                  <a:cubicBezTo>
                    <a:pt x="221" y="58"/>
                    <a:pt x="221" y="58"/>
                    <a:pt x="221" y="58"/>
                  </a:cubicBezTo>
                  <a:cubicBezTo>
                    <a:pt x="221" y="58"/>
                    <a:pt x="220" y="58"/>
                    <a:pt x="220" y="58"/>
                  </a:cubicBezTo>
                  <a:cubicBezTo>
                    <a:pt x="220" y="58"/>
                    <a:pt x="220" y="58"/>
                    <a:pt x="220" y="58"/>
                  </a:cubicBezTo>
                  <a:cubicBezTo>
                    <a:pt x="220" y="58"/>
                    <a:pt x="220" y="58"/>
                    <a:pt x="220" y="58"/>
                  </a:cubicBezTo>
                  <a:cubicBezTo>
                    <a:pt x="220" y="58"/>
                    <a:pt x="220" y="58"/>
                    <a:pt x="220" y="58"/>
                  </a:cubicBezTo>
                  <a:cubicBezTo>
                    <a:pt x="220" y="58"/>
                    <a:pt x="220" y="58"/>
                    <a:pt x="220" y="58"/>
                  </a:cubicBezTo>
                  <a:cubicBezTo>
                    <a:pt x="220" y="58"/>
                    <a:pt x="220" y="58"/>
                    <a:pt x="220" y="58"/>
                  </a:cubicBezTo>
                  <a:cubicBezTo>
                    <a:pt x="220" y="58"/>
                    <a:pt x="220" y="58"/>
                    <a:pt x="220" y="58"/>
                  </a:cubicBezTo>
                  <a:cubicBezTo>
                    <a:pt x="220" y="58"/>
                    <a:pt x="220" y="59"/>
                    <a:pt x="220" y="59"/>
                  </a:cubicBezTo>
                  <a:cubicBezTo>
                    <a:pt x="220" y="59"/>
                    <a:pt x="220" y="59"/>
                    <a:pt x="219" y="59"/>
                  </a:cubicBezTo>
                  <a:cubicBezTo>
                    <a:pt x="219" y="59"/>
                    <a:pt x="219" y="59"/>
                    <a:pt x="219" y="59"/>
                  </a:cubicBezTo>
                  <a:cubicBezTo>
                    <a:pt x="219" y="59"/>
                    <a:pt x="219" y="59"/>
                    <a:pt x="219" y="59"/>
                  </a:cubicBezTo>
                  <a:cubicBezTo>
                    <a:pt x="219" y="59"/>
                    <a:pt x="219" y="59"/>
                    <a:pt x="219" y="59"/>
                  </a:cubicBezTo>
                  <a:cubicBezTo>
                    <a:pt x="220" y="59"/>
                    <a:pt x="220" y="60"/>
                    <a:pt x="220" y="60"/>
                  </a:cubicBezTo>
                  <a:cubicBezTo>
                    <a:pt x="220" y="60"/>
                    <a:pt x="220" y="60"/>
                    <a:pt x="220" y="60"/>
                  </a:cubicBezTo>
                  <a:cubicBezTo>
                    <a:pt x="220" y="60"/>
                    <a:pt x="220" y="61"/>
                    <a:pt x="219" y="61"/>
                  </a:cubicBezTo>
                  <a:cubicBezTo>
                    <a:pt x="219" y="61"/>
                    <a:pt x="220" y="61"/>
                    <a:pt x="220" y="61"/>
                  </a:cubicBezTo>
                  <a:cubicBezTo>
                    <a:pt x="220" y="61"/>
                    <a:pt x="220" y="61"/>
                    <a:pt x="220" y="61"/>
                  </a:cubicBezTo>
                  <a:cubicBezTo>
                    <a:pt x="220" y="61"/>
                    <a:pt x="220" y="61"/>
                    <a:pt x="220" y="61"/>
                  </a:cubicBezTo>
                  <a:cubicBezTo>
                    <a:pt x="220" y="61"/>
                    <a:pt x="220" y="60"/>
                    <a:pt x="220" y="60"/>
                  </a:cubicBezTo>
                  <a:cubicBezTo>
                    <a:pt x="220" y="60"/>
                    <a:pt x="220" y="60"/>
                    <a:pt x="220" y="60"/>
                  </a:cubicBezTo>
                  <a:cubicBezTo>
                    <a:pt x="220" y="60"/>
                    <a:pt x="220" y="60"/>
                    <a:pt x="220" y="60"/>
                  </a:cubicBezTo>
                  <a:cubicBezTo>
                    <a:pt x="220" y="60"/>
                    <a:pt x="220" y="60"/>
                    <a:pt x="221" y="60"/>
                  </a:cubicBezTo>
                  <a:cubicBezTo>
                    <a:pt x="221" y="60"/>
                    <a:pt x="221" y="59"/>
                    <a:pt x="221" y="59"/>
                  </a:cubicBezTo>
                  <a:cubicBezTo>
                    <a:pt x="221" y="59"/>
                    <a:pt x="221" y="59"/>
                    <a:pt x="221" y="59"/>
                  </a:cubicBezTo>
                  <a:cubicBezTo>
                    <a:pt x="221" y="59"/>
                    <a:pt x="221" y="59"/>
                    <a:pt x="221" y="59"/>
                  </a:cubicBezTo>
                  <a:cubicBezTo>
                    <a:pt x="221" y="58"/>
                    <a:pt x="221" y="58"/>
                    <a:pt x="221" y="58"/>
                  </a:cubicBezTo>
                  <a:cubicBezTo>
                    <a:pt x="221" y="58"/>
                    <a:pt x="221" y="58"/>
                    <a:pt x="221" y="58"/>
                  </a:cubicBezTo>
                  <a:cubicBezTo>
                    <a:pt x="221" y="58"/>
                    <a:pt x="221" y="58"/>
                    <a:pt x="221" y="58"/>
                  </a:cubicBezTo>
                  <a:cubicBezTo>
                    <a:pt x="221" y="58"/>
                    <a:pt x="221" y="58"/>
                    <a:pt x="221" y="58"/>
                  </a:cubicBezTo>
                  <a:cubicBezTo>
                    <a:pt x="222" y="58"/>
                    <a:pt x="222" y="58"/>
                    <a:pt x="222" y="58"/>
                  </a:cubicBezTo>
                  <a:cubicBezTo>
                    <a:pt x="221" y="59"/>
                    <a:pt x="221" y="59"/>
                    <a:pt x="221" y="59"/>
                  </a:cubicBezTo>
                  <a:cubicBezTo>
                    <a:pt x="221" y="59"/>
                    <a:pt x="221" y="59"/>
                    <a:pt x="221" y="59"/>
                  </a:cubicBezTo>
                  <a:cubicBezTo>
                    <a:pt x="221" y="59"/>
                    <a:pt x="222" y="59"/>
                    <a:pt x="222" y="59"/>
                  </a:cubicBezTo>
                  <a:cubicBezTo>
                    <a:pt x="222" y="59"/>
                    <a:pt x="222" y="59"/>
                    <a:pt x="222" y="59"/>
                  </a:cubicBezTo>
                  <a:cubicBezTo>
                    <a:pt x="222" y="59"/>
                    <a:pt x="222" y="59"/>
                    <a:pt x="222" y="59"/>
                  </a:cubicBezTo>
                  <a:cubicBezTo>
                    <a:pt x="222" y="60"/>
                    <a:pt x="222" y="60"/>
                    <a:pt x="222" y="60"/>
                  </a:cubicBezTo>
                  <a:cubicBezTo>
                    <a:pt x="222" y="60"/>
                    <a:pt x="222" y="60"/>
                    <a:pt x="223" y="60"/>
                  </a:cubicBezTo>
                  <a:cubicBezTo>
                    <a:pt x="223" y="60"/>
                    <a:pt x="223" y="60"/>
                    <a:pt x="223" y="60"/>
                  </a:cubicBezTo>
                  <a:cubicBezTo>
                    <a:pt x="223" y="60"/>
                    <a:pt x="223" y="60"/>
                    <a:pt x="223" y="60"/>
                  </a:cubicBezTo>
                  <a:cubicBezTo>
                    <a:pt x="223" y="60"/>
                    <a:pt x="223" y="61"/>
                    <a:pt x="223" y="61"/>
                  </a:cubicBezTo>
                  <a:cubicBezTo>
                    <a:pt x="223" y="61"/>
                    <a:pt x="223" y="61"/>
                    <a:pt x="224" y="61"/>
                  </a:cubicBezTo>
                  <a:cubicBezTo>
                    <a:pt x="224" y="61"/>
                    <a:pt x="224" y="60"/>
                    <a:pt x="224" y="60"/>
                  </a:cubicBezTo>
                  <a:cubicBezTo>
                    <a:pt x="224" y="60"/>
                    <a:pt x="224" y="60"/>
                    <a:pt x="224" y="60"/>
                  </a:cubicBezTo>
                  <a:cubicBezTo>
                    <a:pt x="225" y="60"/>
                    <a:pt x="225" y="61"/>
                    <a:pt x="225" y="60"/>
                  </a:cubicBezTo>
                  <a:cubicBezTo>
                    <a:pt x="225" y="60"/>
                    <a:pt x="225" y="60"/>
                    <a:pt x="225" y="60"/>
                  </a:cubicBezTo>
                  <a:cubicBezTo>
                    <a:pt x="225" y="60"/>
                    <a:pt x="225" y="60"/>
                    <a:pt x="225" y="60"/>
                  </a:cubicBezTo>
                  <a:cubicBezTo>
                    <a:pt x="225" y="60"/>
                    <a:pt x="225" y="60"/>
                    <a:pt x="225" y="60"/>
                  </a:cubicBezTo>
                  <a:cubicBezTo>
                    <a:pt x="225" y="59"/>
                    <a:pt x="225" y="59"/>
                    <a:pt x="226" y="59"/>
                  </a:cubicBezTo>
                  <a:cubicBezTo>
                    <a:pt x="226" y="59"/>
                    <a:pt x="226" y="59"/>
                    <a:pt x="226" y="59"/>
                  </a:cubicBezTo>
                  <a:cubicBezTo>
                    <a:pt x="226" y="59"/>
                    <a:pt x="226" y="59"/>
                    <a:pt x="226" y="59"/>
                  </a:cubicBezTo>
                  <a:cubicBezTo>
                    <a:pt x="226" y="59"/>
                    <a:pt x="226" y="59"/>
                    <a:pt x="226" y="59"/>
                  </a:cubicBezTo>
                  <a:cubicBezTo>
                    <a:pt x="226" y="59"/>
                    <a:pt x="226" y="59"/>
                    <a:pt x="226" y="59"/>
                  </a:cubicBezTo>
                  <a:cubicBezTo>
                    <a:pt x="226" y="59"/>
                    <a:pt x="226" y="59"/>
                    <a:pt x="226" y="59"/>
                  </a:cubicBezTo>
                  <a:cubicBezTo>
                    <a:pt x="226" y="59"/>
                    <a:pt x="226" y="59"/>
                    <a:pt x="226" y="59"/>
                  </a:cubicBezTo>
                  <a:cubicBezTo>
                    <a:pt x="227" y="59"/>
                    <a:pt x="227" y="59"/>
                    <a:pt x="227" y="59"/>
                  </a:cubicBezTo>
                  <a:cubicBezTo>
                    <a:pt x="227" y="60"/>
                    <a:pt x="226" y="60"/>
                    <a:pt x="226" y="60"/>
                  </a:cubicBezTo>
                  <a:cubicBezTo>
                    <a:pt x="226" y="60"/>
                    <a:pt x="226" y="60"/>
                    <a:pt x="226" y="60"/>
                  </a:cubicBezTo>
                  <a:cubicBezTo>
                    <a:pt x="226" y="60"/>
                    <a:pt x="227" y="60"/>
                    <a:pt x="227" y="60"/>
                  </a:cubicBezTo>
                  <a:cubicBezTo>
                    <a:pt x="227" y="60"/>
                    <a:pt x="227" y="60"/>
                    <a:pt x="227" y="60"/>
                  </a:cubicBezTo>
                  <a:cubicBezTo>
                    <a:pt x="227" y="60"/>
                    <a:pt x="227" y="60"/>
                    <a:pt x="227" y="60"/>
                  </a:cubicBezTo>
                  <a:cubicBezTo>
                    <a:pt x="228" y="60"/>
                    <a:pt x="228" y="60"/>
                    <a:pt x="228" y="60"/>
                  </a:cubicBezTo>
                  <a:cubicBezTo>
                    <a:pt x="228" y="60"/>
                    <a:pt x="228" y="60"/>
                    <a:pt x="229" y="60"/>
                  </a:cubicBezTo>
                  <a:cubicBezTo>
                    <a:pt x="229" y="60"/>
                    <a:pt x="229" y="60"/>
                    <a:pt x="229" y="60"/>
                  </a:cubicBezTo>
                  <a:cubicBezTo>
                    <a:pt x="230" y="60"/>
                    <a:pt x="230" y="60"/>
                    <a:pt x="230" y="60"/>
                  </a:cubicBezTo>
                  <a:cubicBezTo>
                    <a:pt x="230" y="61"/>
                    <a:pt x="230" y="61"/>
                    <a:pt x="230" y="61"/>
                  </a:cubicBezTo>
                  <a:cubicBezTo>
                    <a:pt x="230" y="61"/>
                    <a:pt x="230" y="61"/>
                    <a:pt x="231" y="61"/>
                  </a:cubicBezTo>
                  <a:cubicBezTo>
                    <a:pt x="231" y="60"/>
                    <a:pt x="231" y="60"/>
                    <a:pt x="231" y="60"/>
                  </a:cubicBezTo>
                  <a:cubicBezTo>
                    <a:pt x="230" y="60"/>
                    <a:pt x="230" y="60"/>
                    <a:pt x="230" y="60"/>
                  </a:cubicBezTo>
                  <a:cubicBezTo>
                    <a:pt x="230" y="60"/>
                    <a:pt x="230" y="60"/>
                    <a:pt x="230" y="60"/>
                  </a:cubicBezTo>
                  <a:cubicBezTo>
                    <a:pt x="230" y="60"/>
                    <a:pt x="230" y="60"/>
                    <a:pt x="230" y="60"/>
                  </a:cubicBezTo>
                  <a:cubicBezTo>
                    <a:pt x="230" y="60"/>
                    <a:pt x="231" y="60"/>
                    <a:pt x="231" y="60"/>
                  </a:cubicBezTo>
                  <a:cubicBezTo>
                    <a:pt x="231" y="60"/>
                    <a:pt x="231" y="60"/>
                    <a:pt x="231" y="60"/>
                  </a:cubicBezTo>
                  <a:cubicBezTo>
                    <a:pt x="232" y="60"/>
                    <a:pt x="232" y="60"/>
                    <a:pt x="232" y="60"/>
                  </a:cubicBezTo>
                  <a:cubicBezTo>
                    <a:pt x="232" y="60"/>
                    <a:pt x="232" y="60"/>
                    <a:pt x="233" y="60"/>
                  </a:cubicBezTo>
                  <a:cubicBezTo>
                    <a:pt x="233" y="60"/>
                    <a:pt x="233" y="60"/>
                    <a:pt x="233" y="60"/>
                  </a:cubicBezTo>
                  <a:cubicBezTo>
                    <a:pt x="233" y="60"/>
                    <a:pt x="233" y="60"/>
                    <a:pt x="233" y="60"/>
                  </a:cubicBezTo>
                  <a:cubicBezTo>
                    <a:pt x="233" y="60"/>
                    <a:pt x="233" y="60"/>
                    <a:pt x="233" y="60"/>
                  </a:cubicBezTo>
                  <a:cubicBezTo>
                    <a:pt x="233" y="60"/>
                    <a:pt x="233" y="60"/>
                    <a:pt x="233" y="61"/>
                  </a:cubicBezTo>
                  <a:cubicBezTo>
                    <a:pt x="234" y="61"/>
                    <a:pt x="234" y="61"/>
                    <a:pt x="234" y="61"/>
                  </a:cubicBezTo>
                  <a:cubicBezTo>
                    <a:pt x="234" y="61"/>
                    <a:pt x="234" y="61"/>
                    <a:pt x="234" y="61"/>
                  </a:cubicBezTo>
                  <a:cubicBezTo>
                    <a:pt x="234" y="61"/>
                    <a:pt x="235" y="61"/>
                    <a:pt x="235" y="61"/>
                  </a:cubicBezTo>
                  <a:cubicBezTo>
                    <a:pt x="235" y="61"/>
                    <a:pt x="235" y="61"/>
                    <a:pt x="235" y="61"/>
                  </a:cubicBezTo>
                  <a:cubicBezTo>
                    <a:pt x="235" y="61"/>
                    <a:pt x="235" y="61"/>
                    <a:pt x="235" y="62"/>
                  </a:cubicBezTo>
                  <a:cubicBezTo>
                    <a:pt x="236" y="62"/>
                    <a:pt x="236" y="62"/>
                    <a:pt x="236" y="62"/>
                  </a:cubicBezTo>
                  <a:cubicBezTo>
                    <a:pt x="236" y="62"/>
                    <a:pt x="236" y="62"/>
                    <a:pt x="236" y="62"/>
                  </a:cubicBezTo>
                  <a:cubicBezTo>
                    <a:pt x="236" y="62"/>
                    <a:pt x="237" y="62"/>
                    <a:pt x="237" y="62"/>
                  </a:cubicBezTo>
                  <a:cubicBezTo>
                    <a:pt x="237" y="62"/>
                    <a:pt x="237" y="62"/>
                    <a:pt x="237" y="62"/>
                  </a:cubicBezTo>
                  <a:cubicBezTo>
                    <a:pt x="237" y="62"/>
                    <a:pt x="237" y="62"/>
                    <a:pt x="237" y="62"/>
                  </a:cubicBezTo>
                  <a:cubicBezTo>
                    <a:pt x="237" y="63"/>
                    <a:pt x="237" y="63"/>
                    <a:pt x="237" y="63"/>
                  </a:cubicBezTo>
                  <a:cubicBezTo>
                    <a:pt x="237" y="63"/>
                    <a:pt x="238" y="63"/>
                    <a:pt x="238" y="63"/>
                  </a:cubicBezTo>
                  <a:cubicBezTo>
                    <a:pt x="238" y="63"/>
                    <a:pt x="238" y="63"/>
                    <a:pt x="238" y="63"/>
                  </a:cubicBezTo>
                  <a:cubicBezTo>
                    <a:pt x="238" y="63"/>
                    <a:pt x="238" y="63"/>
                    <a:pt x="239" y="63"/>
                  </a:cubicBezTo>
                  <a:cubicBezTo>
                    <a:pt x="239" y="63"/>
                    <a:pt x="239" y="63"/>
                    <a:pt x="239" y="63"/>
                  </a:cubicBezTo>
                  <a:close/>
                  <a:moveTo>
                    <a:pt x="233" y="51"/>
                  </a:moveTo>
                  <a:cubicBezTo>
                    <a:pt x="233" y="51"/>
                    <a:pt x="233" y="51"/>
                    <a:pt x="233" y="51"/>
                  </a:cubicBezTo>
                  <a:cubicBezTo>
                    <a:pt x="233" y="51"/>
                    <a:pt x="233" y="51"/>
                    <a:pt x="233" y="51"/>
                  </a:cubicBezTo>
                  <a:cubicBezTo>
                    <a:pt x="233" y="51"/>
                    <a:pt x="232" y="51"/>
                    <a:pt x="232" y="51"/>
                  </a:cubicBezTo>
                  <a:cubicBezTo>
                    <a:pt x="232" y="51"/>
                    <a:pt x="232" y="51"/>
                    <a:pt x="232" y="51"/>
                  </a:cubicBezTo>
                  <a:cubicBezTo>
                    <a:pt x="232" y="51"/>
                    <a:pt x="232" y="51"/>
                    <a:pt x="231" y="51"/>
                  </a:cubicBezTo>
                  <a:cubicBezTo>
                    <a:pt x="231" y="51"/>
                    <a:pt x="231" y="51"/>
                    <a:pt x="231" y="51"/>
                  </a:cubicBezTo>
                  <a:cubicBezTo>
                    <a:pt x="231" y="51"/>
                    <a:pt x="231" y="51"/>
                    <a:pt x="231" y="51"/>
                  </a:cubicBezTo>
                  <a:cubicBezTo>
                    <a:pt x="230" y="51"/>
                    <a:pt x="230" y="51"/>
                    <a:pt x="230" y="51"/>
                  </a:cubicBezTo>
                  <a:cubicBezTo>
                    <a:pt x="230" y="51"/>
                    <a:pt x="230" y="50"/>
                    <a:pt x="230" y="50"/>
                  </a:cubicBezTo>
                  <a:cubicBezTo>
                    <a:pt x="230" y="50"/>
                    <a:pt x="229" y="50"/>
                    <a:pt x="229" y="50"/>
                  </a:cubicBezTo>
                  <a:cubicBezTo>
                    <a:pt x="229" y="50"/>
                    <a:pt x="229" y="50"/>
                    <a:pt x="229" y="50"/>
                  </a:cubicBezTo>
                  <a:cubicBezTo>
                    <a:pt x="229" y="50"/>
                    <a:pt x="229" y="50"/>
                    <a:pt x="229" y="50"/>
                  </a:cubicBezTo>
                  <a:cubicBezTo>
                    <a:pt x="229" y="50"/>
                    <a:pt x="230" y="50"/>
                    <a:pt x="230" y="50"/>
                  </a:cubicBezTo>
                  <a:cubicBezTo>
                    <a:pt x="230" y="50"/>
                    <a:pt x="230" y="49"/>
                    <a:pt x="230" y="49"/>
                  </a:cubicBezTo>
                  <a:cubicBezTo>
                    <a:pt x="230" y="49"/>
                    <a:pt x="230" y="49"/>
                    <a:pt x="231" y="49"/>
                  </a:cubicBezTo>
                  <a:cubicBezTo>
                    <a:pt x="231" y="49"/>
                    <a:pt x="231" y="49"/>
                    <a:pt x="231" y="49"/>
                  </a:cubicBezTo>
                  <a:cubicBezTo>
                    <a:pt x="231" y="49"/>
                    <a:pt x="231" y="49"/>
                    <a:pt x="231" y="49"/>
                  </a:cubicBezTo>
                  <a:cubicBezTo>
                    <a:pt x="231" y="49"/>
                    <a:pt x="231" y="49"/>
                    <a:pt x="231" y="49"/>
                  </a:cubicBezTo>
                  <a:cubicBezTo>
                    <a:pt x="232" y="49"/>
                    <a:pt x="232" y="49"/>
                    <a:pt x="232" y="49"/>
                  </a:cubicBezTo>
                  <a:cubicBezTo>
                    <a:pt x="232" y="49"/>
                    <a:pt x="232" y="49"/>
                    <a:pt x="232" y="49"/>
                  </a:cubicBezTo>
                  <a:cubicBezTo>
                    <a:pt x="232" y="49"/>
                    <a:pt x="233" y="49"/>
                    <a:pt x="233" y="49"/>
                  </a:cubicBezTo>
                  <a:cubicBezTo>
                    <a:pt x="233" y="49"/>
                    <a:pt x="233" y="49"/>
                    <a:pt x="233" y="49"/>
                  </a:cubicBezTo>
                  <a:cubicBezTo>
                    <a:pt x="233" y="49"/>
                    <a:pt x="233" y="49"/>
                    <a:pt x="233" y="49"/>
                  </a:cubicBezTo>
                  <a:cubicBezTo>
                    <a:pt x="233" y="49"/>
                    <a:pt x="233" y="49"/>
                    <a:pt x="233" y="49"/>
                  </a:cubicBezTo>
                  <a:cubicBezTo>
                    <a:pt x="233" y="49"/>
                    <a:pt x="233" y="49"/>
                    <a:pt x="233" y="49"/>
                  </a:cubicBezTo>
                  <a:cubicBezTo>
                    <a:pt x="233" y="49"/>
                    <a:pt x="234" y="49"/>
                    <a:pt x="234" y="49"/>
                  </a:cubicBezTo>
                  <a:cubicBezTo>
                    <a:pt x="234" y="49"/>
                    <a:pt x="234" y="50"/>
                    <a:pt x="233" y="50"/>
                  </a:cubicBezTo>
                  <a:cubicBezTo>
                    <a:pt x="233" y="50"/>
                    <a:pt x="233" y="50"/>
                    <a:pt x="233" y="50"/>
                  </a:cubicBezTo>
                  <a:cubicBezTo>
                    <a:pt x="233" y="50"/>
                    <a:pt x="233" y="50"/>
                    <a:pt x="233" y="50"/>
                  </a:cubicBezTo>
                  <a:cubicBezTo>
                    <a:pt x="233" y="50"/>
                    <a:pt x="233" y="50"/>
                    <a:pt x="233" y="51"/>
                  </a:cubicBezTo>
                  <a:cubicBezTo>
                    <a:pt x="233" y="51"/>
                    <a:pt x="234" y="51"/>
                    <a:pt x="234" y="51"/>
                  </a:cubicBezTo>
                  <a:cubicBezTo>
                    <a:pt x="234" y="51"/>
                    <a:pt x="234" y="51"/>
                    <a:pt x="234" y="51"/>
                  </a:cubicBezTo>
                  <a:cubicBezTo>
                    <a:pt x="234" y="51"/>
                    <a:pt x="234" y="51"/>
                    <a:pt x="234" y="51"/>
                  </a:cubicBezTo>
                  <a:cubicBezTo>
                    <a:pt x="234" y="51"/>
                    <a:pt x="233" y="51"/>
                    <a:pt x="233" y="51"/>
                  </a:cubicBezTo>
                  <a:cubicBezTo>
                    <a:pt x="233" y="51"/>
                    <a:pt x="233" y="51"/>
                    <a:pt x="233" y="51"/>
                  </a:cubicBezTo>
                  <a:close/>
                  <a:moveTo>
                    <a:pt x="234" y="40"/>
                  </a:moveTo>
                  <a:cubicBezTo>
                    <a:pt x="234" y="40"/>
                    <a:pt x="234" y="40"/>
                    <a:pt x="234" y="41"/>
                  </a:cubicBezTo>
                  <a:cubicBezTo>
                    <a:pt x="234" y="41"/>
                    <a:pt x="234" y="41"/>
                    <a:pt x="234" y="41"/>
                  </a:cubicBezTo>
                  <a:cubicBezTo>
                    <a:pt x="234" y="41"/>
                    <a:pt x="234" y="41"/>
                    <a:pt x="234" y="41"/>
                  </a:cubicBezTo>
                  <a:cubicBezTo>
                    <a:pt x="234" y="41"/>
                    <a:pt x="234" y="41"/>
                    <a:pt x="235" y="41"/>
                  </a:cubicBezTo>
                  <a:cubicBezTo>
                    <a:pt x="235" y="41"/>
                    <a:pt x="235" y="40"/>
                    <a:pt x="235" y="40"/>
                  </a:cubicBezTo>
                  <a:cubicBezTo>
                    <a:pt x="235" y="40"/>
                    <a:pt x="235" y="40"/>
                    <a:pt x="235" y="41"/>
                  </a:cubicBezTo>
                  <a:cubicBezTo>
                    <a:pt x="235" y="41"/>
                    <a:pt x="235" y="41"/>
                    <a:pt x="235" y="41"/>
                  </a:cubicBezTo>
                  <a:cubicBezTo>
                    <a:pt x="235" y="41"/>
                    <a:pt x="235" y="41"/>
                    <a:pt x="235" y="41"/>
                  </a:cubicBezTo>
                  <a:cubicBezTo>
                    <a:pt x="235" y="41"/>
                    <a:pt x="235" y="41"/>
                    <a:pt x="235" y="41"/>
                  </a:cubicBezTo>
                  <a:cubicBezTo>
                    <a:pt x="235" y="41"/>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39"/>
                    <a:pt x="235" y="39"/>
                    <a:pt x="235" y="39"/>
                  </a:cubicBezTo>
                  <a:cubicBezTo>
                    <a:pt x="235" y="39"/>
                    <a:pt x="235" y="39"/>
                    <a:pt x="235" y="39"/>
                  </a:cubicBezTo>
                  <a:cubicBezTo>
                    <a:pt x="235" y="39"/>
                    <a:pt x="235" y="39"/>
                    <a:pt x="235" y="40"/>
                  </a:cubicBezTo>
                  <a:cubicBezTo>
                    <a:pt x="235" y="40"/>
                    <a:pt x="235" y="40"/>
                    <a:pt x="235" y="40"/>
                  </a:cubicBezTo>
                  <a:cubicBezTo>
                    <a:pt x="235" y="40"/>
                    <a:pt x="235" y="40"/>
                    <a:pt x="235" y="40"/>
                  </a:cubicBezTo>
                  <a:cubicBezTo>
                    <a:pt x="235" y="40"/>
                    <a:pt x="236" y="40"/>
                    <a:pt x="236" y="40"/>
                  </a:cubicBezTo>
                  <a:cubicBezTo>
                    <a:pt x="236" y="40"/>
                    <a:pt x="236" y="40"/>
                    <a:pt x="236" y="40"/>
                  </a:cubicBezTo>
                  <a:cubicBezTo>
                    <a:pt x="236" y="40"/>
                    <a:pt x="236" y="40"/>
                    <a:pt x="237" y="40"/>
                  </a:cubicBezTo>
                  <a:cubicBezTo>
                    <a:pt x="237" y="40"/>
                    <a:pt x="237" y="40"/>
                    <a:pt x="237" y="40"/>
                  </a:cubicBezTo>
                  <a:cubicBezTo>
                    <a:pt x="237" y="40"/>
                    <a:pt x="237" y="40"/>
                    <a:pt x="237" y="40"/>
                  </a:cubicBezTo>
                  <a:cubicBezTo>
                    <a:pt x="237" y="40"/>
                    <a:pt x="237" y="40"/>
                    <a:pt x="237" y="40"/>
                  </a:cubicBezTo>
                  <a:cubicBezTo>
                    <a:pt x="237" y="39"/>
                    <a:pt x="237" y="39"/>
                    <a:pt x="236" y="39"/>
                  </a:cubicBezTo>
                  <a:cubicBezTo>
                    <a:pt x="236" y="39"/>
                    <a:pt x="236" y="39"/>
                    <a:pt x="236" y="39"/>
                  </a:cubicBezTo>
                  <a:cubicBezTo>
                    <a:pt x="236" y="39"/>
                    <a:pt x="236" y="39"/>
                    <a:pt x="236" y="39"/>
                  </a:cubicBezTo>
                  <a:cubicBezTo>
                    <a:pt x="236" y="39"/>
                    <a:pt x="236" y="39"/>
                    <a:pt x="236" y="39"/>
                  </a:cubicBezTo>
                  <a:cubicBezTo>
                    <a:pt x="236" y="39"/>
                    <a:pt x="235" y="38"/>
                    <a:pt x="235" y="38"/>
                  </a:cubicBezTo>
                  <a:cubicBezTo>
                    <a:pt x="235" y="38"/>
                    <a:pt x="235" y="38"/>
                    <a:pt x="235" y="38"/>
                  </a:cubicBezTo>
                  <a:cubicBezTo>
                    <a:pt x="235" y="38"/>
                    <a:pt x="235" y="38"/>
                    <a:pt x="235" y="38"/>
                  </a:cubicBezTo>
                  <a:cubicBezTo>
                    <a:pt x="235" y="38"/>
                    <a:pt x="235" y="38"/>
                    <a:pt x="235" y="38"/>
                  </a:cubicBezTo>
                  <a:cubicBezTo>
                    <a:pt x="235" y="38"/>
                    <a:pt x="235" y="38"/>
                    <a:pt x="235" y="38"/>
                  </a:cubicBezTo>
                  <a:cubicBezTo>
                    <a:pt x="236" y="38"/>
                    <a:pt x="236" y="38"/>
                    <a:pt x="236" y="38"/>
                  </a:cubicBezTo>
                  <a:cubicBezTo>
                    <a:pt x="236" y="38"/>
                    <a:pt x="236" y="38"/>
                    <a:pt x="236" y="38"/>
                  </a:cubicBezTo>
                  <a:cubicBezTo>
                    <a:pt x="236" y="38"/>
                    <a:pt x="236" y="38"/>
                    <a:pt x="236" y="38"/>
                  </a:cubicBezTo>
                  <a:cubicBezTo>
                    <a:pt x="236" y="39"/>
                    <a:pt x="236" y="39"/>
                    <a:pt x="236" y="39"/>
                  </a:cubicBezTo>
                  <a:cubicBezTo>
                    <a:pt x="236" y="39"/>
                    <a:pt x="236" y="39"/>
                    <a:pt x="236" y="39"/>
                  </a:cubicBezTo>
                  <a:cubicBezTo>
                    <a:pt x="236" y="39"/>
                    <a:pt x="237" y="39"/>
                    <a:pt x="237" y="39"/>
                  </a:cubicBezTo>
                  <a:cubicBezTo>
                    <a:pt x="237" y="39"/>
                    <a:pt x="237" y="39"/>
                    <a:pt x="237" y="39"/>
                  </a:cubicBezTo>
                  <a:cubicBezTo>
                    <a:pt x="237" y="39"/>
                    <a:pt x="237" y="39"/>
                    <a:pt x="237" y="39"/>
                  </a:cubicBezTo>
                  <a:cubicBezTo>
                    <a:pt x="237" y="39"/>
                    <a:pt x="237" y="39"/>
                    <a:pt x="237" y="39"/>
                  </a:cubicBezTo>
                  <a:cubicBezTo>
                    <a:pt x="237" y="40"/>
                    <a:pt x="237" y="40"/>
                    <a:pt x="237" y="40"/>
                  </a:cubicBezTo>
                  <a:cubicBezTo>
                    <a:pt x="238" y="40"/>
                    <a:pt x="238" y="40"/>
                    <a:pt x="238" y="39"/>
                  </a:cubicBezTo>
                  <a:cubicBezTo>
                    <a:pt x="238" y="39"/>
                    <a:pt x="238" y="40"/>
                    <a:pt x="239" y="40"/>
                  </a:cubicBezTo>
                  <a:cubicBezTo>
                    <a:pt x="239" y="40"/>
                    <a:pt x="239" y="40"/>
                    <a:pt x="239" y="40"/>
                  </a:cubicBezTo>
                  <a:cubicBezTo>
                    <a:pt x="239" y="40"/>
                    <a:pt x="239" y="40"/>
                    <a:pt x="239" y="40"/>
                  </a:cubicBezTo>
                  <a:cubicBezTo>
                    <a:pt x="239" y="39"/>
                    <a:pt x="240" y="39"/>
                    <a:pt x="240" y="39"/>
                  </a:cubicBezTo>
                  <a:cubicBezTo>
                    <a:pt x="240" y="39"/>
                    <a:pt x="239" y="39"/>
                    <a:pt x="240" y="39"/>
                  </a:cubicBezTo>
                  <a:cubicBezTo>
                    <a:pt x="240" y="39"/>
                    <a:pt x="240" y="38"/>
                    <a:pt x="239" y="38"/>
                  </a:cubicBezTo>
                  <a:cubicBezTo>
                    <a:pt x="239" y="38"/>
                    <a:pt x="239" y="38"/>
                    <a:pt x="239" y="38"/>
                  </a:cubicBezTo>
                  <a:cubicBezTo>
                    <a:pt x="239" y="38"/>
                    <a:pt x="239" y="38"/>
                    <a:pt x="239" y="38"/>
                  </a:cubicBezTo>
                  <a:cubicBezTo>
                    <a:pt x="239" y="38"/>
                    <a:pt x="238" y="38"/>
                    <a:pt x="238" y="38"/>
                  </a:cubicBezTo>
                  <a:cubicBezTo>
                    <a:pt x="238" y="38"/>
                    <a:pt x="238" y="38"/>
                    <a:pt x="238" y="38"/>
                  </a:cubicBezTo>
                  <a:cubicBezTo>
                    <a:pt x="238" y="38"/>
                    <a:pt x="238" y="37"/>
                    <a:pt x="238" y="37"/>
                  </a:cubicBezTo>
                  <a:cubicBezTo>
                    <a:pt x="238" y="37"/>
                    <a:pt x="238" y="37"/>
                    <a:pt x="238" y="38"/>
                  </a:cubicBezTo>
                  <a:cubicBezTo>
                    <a:pt x="237" y="38"/>
                    <a:pt x="237" y="38"/>
                    <a:pt x="237" y="38"/>
                  </a:cubicBezTo>
                  <a:cubicBezTo>
                    <a:pt x="237" y="38"/>
                    <a:pt x="237" y="38"/>
                    <a:pt x="237" y="38"/>
                  </a:cubicBezTo>
                  <a:cubicBezTo>
                    <a:pt x="237" y="37"/>
                    <a:pt x="237" y="37"/>
                    <a:pt x="237" y="37"/>
                  </a:cubicBezTo>
                  <a:cubicBezTo>
                    <a:pt x="237" y="37"/>
                    <a:pt x="237" y="37"/>
                    <a:pt x="237" y="37"/>
                  </a:cubicBezTo>
                  <a:cubicBezTo>
                    <a:pt x="237" y="37"/>
                    <a:pt x="236" y="37"/>
                    <a:pt x="236" y="37"/>
                  </a:cubicBezTo>
                  <a:cubicBezTo>
                    <a:pt x="236" y="37"/>
                    <a:pt x="236" y="37"/>
                    <a:pt x="236" y="37"/>
                  </a:cubicBezTo>
                  <a:cubicBezTo>
                    <a:pt x="236" y="37"/>
                    <a:pt x="236" y="37"/>
                    <a:pt x="236" y="38"/>
                  </a:cubicBezTo>
                  <a:cubicBezTo>
                    <a:pt x="236" y="38"/>
                    <a:pt x="236" y="38"/>
                    <a:pt x="236" y="37"/>
                  </a:cubicBezTo>
                  <a:cubicBezTo>
                    <a:pt x="236" y="37"/>
                    <a:pt x="235" y="38"/>
                    <a:pt x="235" y="38"/>
                  </a:cubicBezTo>
                  <a:cubicBezTo>
                    <a:pt x="235" y="38"/>
                    <a:pt x="235" y="38"/>
                    <a:pt x="235" y="38"/>
                  </a:cubicBezTo>
                  <a:cubicBezTo>
                    <a:pt x="235" y="38"/>
                    <a:pt x="235" y="38"/>
                    <a:pt x="235" y="38"/>
                  </a:cubicBezTo>
                  <a:cubicBezTo>
                    <a:pt x="235" y="38"/>
                    <a:pt x="235" y="38"/>
                    <a:pt x="235" y="38"/>
                  </a:cubicBezTo>
                  <a:cubicBezTo>
                    <a:pt x="235" y="38"/>
                    <a:pt x="234" y="38"/>
                    <a:pt x="234" y="38"/>
                  </a:cubicBezTo>
                  <a:cubicBezTo>
                    <a:pt x="234" y="38"/>
                    <a:pt x="234" y="38"/>
                    <a:pt x="234" y="38"/>
                  </a:cubicBezTo>
                  <a:cubicBezTo>
                    <a:pt x="234" y="38"/>
                    <a:pt x="234" y="38"/>
                    <a:pt x="234" y="38"/>
                  </a:cubicBezTo>
                  <a:cubicBezTo>
                    <a:pt x="234" y="38"/>
                    <a:pt x="234"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4" y="38"/>
                    <a:pt x="234" y="38"/>
                  </a:cubicBezTo>
                  <a:cubicBezTo>
                    <a:pt x="234" y="38"/>
                    <a:pt x="234" y="38"/>
                    <a:pt x="234" y="38"/>
                  </a:cubicBezTo>
                  <a:cubicBezTo>
                    <a:pt x="234" y="38"/>
                    <a:pt x="234" y="38"/>
                    <a:pt x="234" y="38"/>
                  </a:cubicBezTo>
                  <a:cubicBezTo>
                    <a:pt x="234" y="38"/>
                    <a:pt x="234" y="39"/>
                    <a:pt x="234" y="39"/>
                  </a:cubicBezTo>
                  <a:cubicBezTo>
                    <a:pt x="234" y="39"/>
                    <a:pt x="234" y="39"/>
                    <a:pt x="234" y="39"/>
                  </a:cubicBezTo>
                  <a:cubicBezTo>
                    <a:pt x="234" y="39"/>
                    <a:pt x="233" y="39"/>
                    <a:pt x="233" y="39"/>
                  </a:cubicBezTo>
                  <a:cubicBezTo>
                    <a:pt x="233" y="39"/>
                    <a:pt x="233" y="39"/>
                    <a:pt x="233" y="39"/>
                  </a:cubicBezTo>
                  <a:cubicBezTo>
                    <a:pt x="233" y="39"/>
                    <a:pt x="233" y="39"/>
                    <a:pt x="233" y="39"/>
                  </a:cubicBezTo>
                  <a:cubicBezTo>
                    <a:pt x="233" y="39"/>
                    <a:pt x="233" y="39"/>
                    <a:pt x="233" y="39"/>
                  </a:cubicBezTo>
                  <a:cubicBezTo>
                    <a:pt x="233" y="39"/>
                    <a:pt x="232" y="39"/>
                    <a:pt x="232" y="39"/>
                  </a:cubicBezTo>
                  <a:cubicBezTo>
                    <a:pt x="232" y="39"/>
                    <a:pt x="233" y="39"/>
                    <a:pt x="233" y="39"/>
                  </a:cubicBezTo>
                  <a:cubicBezTo>
                    <a:pt x="233" y="39"/>
                    <a:pt x="233" y="39"/>
                    <a:pt x="233" y="39"/>
                  </a:cubicBezTo>
                  <a:cubicBezTo>
                    <a:pt x="233" y="39"/>
                    <a:pt x="233" y="39"/>
                    <a:pt x="233" y="39"/>
                  </a:cubicBezTo>
                  <a:cubicBezTo>
                    <a:pt x="233" y="39"/>
                    <a:pt x="233" y="39"/>
                    <a:pt x="233" y="39"/>
                  </a:cubicBezTo>
                  <a:cubicBezTo>
                    <a:pt x="234" y="39"/>
                    <a:pt x="234" y="39"/>
                    <a:pt x="234" y="39"/>
                  </a:cubicBezTo>
                  <a:cubicBezTo>
                    <a:pt x="234" y="39"/>
                    <a:pt x="234" y="39"/>
                    <a:pt x="234" y="39"/>
                  </a:cubicBezTo>
                  <a:cubicBezTo>
                    <a:pt x="234" y="39"/>
                    <a:pt x="234" y="39"/>
                    <a:pt x="234" y="39"/>
                  </a:cubicBezTo>
                  <a:cubicBezTo>
                    <a:pt x="234" y="39"/>
                    <a:pt x="234" y="39"/>
                    <a:pt x="234" y="39"/>
                  </a:cubicBezTo>
                  <a:cubicBezTo>
                    <a:pt x="234" y="39"/>
                    <a:pt x="234" y="39"/>
                    <a:pt x="234" y="39"/>
                  </a:cubicBezTo>
                  <a:cubicBezTo>
                    <a:pt x="234" y="39"/>
                    <a:pt x="234" y="39"/>
                    <a:pt x="234" y="39"/>
                  </a:cubicBezTo>
                  <a:cubicBezTo>
                    <a:pt x="234" y="39"/>
                    <a:pt x="234" y="40"/>
                    <a:pt x="234" y="40"/>
                  </a:cubicBezTo>
                  <a:cubicBezTo>
                    <a:pt x="234" y="40"/>
                    <a:pt x="234" y="40"/>
                    <a:pt x="234" y="40"/>
                  </a:cubicBezTo>
                  <a:cubicBezTo>
                    <a:pt x="234" y="40"/>
                    <a:pt x="234" y="40"/>
                    <a:pt x="234" y="40"/>
                  </a:cubicBezTo>
                  <a:close/>
                  <a:moveTo>
                    <a:pt x="234" y="43"/>
                  </a:moveTo>
                  <a:cubicBezTo>
                    <a:pt x="234" y="43"/>
                    <a:pt x="234" y="43"/>
                    <a:pt x="234" y="43"/>
                  </a:cubicBezTo>
                  <a:cubicBezTo>
                    <a:pt x="234" y="43"/>
                    <a:pt x="235" y="43"/>
                    <a:pt x="235" y="43"/>
                  </a:cubicBezTo>
                  <a:cubicBezTo>
                    <a:pt x="235" y="43"/>
                    <a:pt x="235" y="43"/>
                    <a:pt x="236" y="43"/>
                  </a:cubicBezTo>
                  <a:cubicBezTo>
                    <a:pt x="236" y="43"/>
                    <a:pt x="236" y="43"/>
                    <a:pt x="236" y="43"/>
                  </a:cubicBezTo>
                  <a:cubicBezTo>
                    <a:pt x="236" y="43"/>
                    <a:pt x="236" y="43"/>
                    <a:pt x="236" y="43"/>
                  </a:cubicBezTo>
                  <a:cubicBezTo>
                    <a:pt x="237" y="43"/>
                    <a:pt x="237" y="43"/>
                    <a:pt x="237" y="43"/>
                  </a:cubicBezTo>
                  <a:cubicBezTo>
                    <a:pt x="237" y="43"/>
                    <a:pt x="237" y="43"/>
                    <a:pt x="237" y="43"/>
                  </a:cubicBezTo>
                  <a:cubicBezTo>
                    <a:pt x="237" y="43"/>
                    <a:pt x="237" y="43"/>
                    <a:pt x="237" y="43"/>
                  </a:cubicBezTo>
                  <a:cubicBezTo>
                    <a:pt x="237" y="43"/>
                    <a:pt x="237" y="43"/>
                    <a:pt x="237" y="43"/>
                  </a:cubicBezTo>
                  <a:cubicBezTo>
                    <a:pt x="237" y="43"/>
                    <a:pt x="236" y="42"/>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5" y="43"/>
                    <a:pt x="235" y="43"/>
                  </a:cubicBezTo>
                  <a:cubicBezTo>
                    <a:pt x="235" y="43"/>
                    <a:pt x="235" y="43"/>
                    <a:pt x="235" y="43"/>
                  </a:cubicBezTo>
                  <a:cubicBezTo>
                    <a:pt x="235" y="43"/>
                    <a:pt x="235" y="43"/>
                    <a:pt x="235" y="43"/>
                  </a:cubicBezTo>
                  <a:cubicBezTo>
                    <a:pt x="235" y="43"/>
                    <a:pt x="235" y="43"/>
                    <a:pt x="235" y="43"/>
                  </a:cubicBezTo>
                  <a:cubicBezTo>
                    <a:pt x="235" y="43"/>
                    <a:pt x="235" y="43"/>
                    <a:pt x="235" y="43"/>
                  </a:cubicBezTo>
                  <a:cubicBezTo>
                    <a:pt x="235" y="43"/>
                    <a:pt x="235" y="43"/>
                    <a:pt x="235" y="43"/>
                  </a:cubicBezTo>
                  <a:cubicBezTo>
                    <a:pt x="235" y="43"/>
                    <a:pt x="235"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lose/>
                  <a:moveTo>
                    <a:pt x="236" y="45"/>
                  </a:moveTo>
                  <a:cubicBezTo>
                    <a:pt x="236" y="45"/>
                    <a:pt x="236" y="45"/>
                    <a:pt x="236" y="45"/>
                  </a:cubicBezTo>
                  <a:cubicBezTo>
                    <a:pt x="236" y="46"/>
                    <a:pt x="236" y="46"/>
                    <a:pt x="236" y="46"/>
                  </a:cubicBezTo>
                  <a:cubicBezTo>
                    <a:pt x="236" y="46"/>
                    <a:pt x="236" y="46"/>
                    <a:pt x="236" y="46"/>
                  </a:cubicBezTo>
                  <a:cubicBezTo>
                    <a:pt x="236" y="46"/>
                    <a:pt x="236" y="46"/>
                    <a:pt x="237" y="46"/>
                  </a:cubicBezTo>
                  <a:cubicBezTo>
                    <a:pt x="237" y="46"/>
                    <a:pt x="237" y="46"/>
                    <a:pt x="237" y="46"/>
                  </a:cubicBezTo>
                  <a:cubicBezTo>
                    <a:pt x="237" y="46"/>
                    <a:pt x="237" y="46"/>
                    <a:pt x="237" y="46"/>
                  </a:cubicBezTo>
                  <a:cubicBezTo>
                    <a:pt x="237" y="46"/>
                    <a:pt x="237" y="46"/>
                    <a:pt x="237" y="46"/>
                  </a:cubicBezTo>
                  <a:cubicBezTo>
                    <a:pt x="237" y="46"/>
                    <a:pt x="237" y="46"/>
                    <a:pt x="237" y="46"/>
                  </a:cubicBezTo>
                  <a:cubicBezTo>
                    <a:pt x="237" y="46"/>
                    <a:pt x="237" y="46"/>
                    <a:pt x="237" y="46"/>
                  </a:cubicBezTo>
                  <a:cubicBezTo>
                    <a:pt x="238" y="46"/>
                    <a:pt x="238" y="46"/>
                    <a:pt x="238" y="46"/>
                  </a:cubicBezTo>
                  <a:cubicBezTo>
                    <a:pt x="238" y="46"/>
                    <a:pt x="238" y="46"/>
                    <a:pt x="238" y="46"/>
                  </a:cubicBezTo>
                  <a:cubicBezTo>
                    <a:pt x="238" y="46"/>
                    <a:pt x="238" y="46"/>
                    <a:pt x="238" y="46"/>
                  </a:cubicBezTo>
                  <a:cubicBezTo>
                    <a:pt x="238" y="45"/>
                    <a:pt x="238" y="45"/>
                    <a:pt x="238" y="45"/>
                  </a:cubicBezTo>
                  <a:cubicBezTo>
                    <a:pt x="238" y="45"/>
                    <a:pt x="238" y="44"/>
                    <a:pt x="238" y="44"/>
                  </a:cubicBezTo>
                  <a:cubicBezTo>
                    <a:pt x="238" y="44"/>
                    <a:pt x="238" y="44"/>
                    <a:pt x="238" y="44"/>
                  </a:cubicBezTo>
                  <a:cubicBezTo>
                    <a:pt x="238" y="44"/>
                    <a:pt x="238" y="43"/>
                    <a:pt x="238" y="43"/>
                  </a:cubicBezTo>
                  <a:cubicBezTo>
                    <a:pt x="238" y="43"/>
                    <a:pt x="238" y="43"/>
                    <a:pt x="237" y="43"/>
                  </a:cubicBezTo>
                  <a:cubicBezTo>
                    <a:pt x="237" y="44"/>
                    <a:pt x="237" y="44"/>
                    <a:pt x="237" y="44"/>
                  </a:cubicBezTo>
                  <a:cubicBezTo>
                    <a:pt x="237" y="43"/>
                    <a:pt x="237" y="43"/>
                    <a:pt x="237" y="43"/>
                  </a:cubicBezTo>
                  <a:cubicBezTo>
                    <a:pt x="237" y="43"/>
                    <a:pt x="237" y="43"/>
                    <a:pt x="237" y="43"/>
                  </a:cubicBezTo>
                  <a:cubicBezTo>
                    <a:pt x="237" y="43"/>
                    <a:pt x="237" y="43"/>
                    <a:pt x="236" y="43"/>
                  </a:cubicBezTo>
                  <a:cubicBezTo>
                    <a:pt x="236" y="43"/>
                    <a:pt x="236" y="43"/>
                    <a:pt x="236" y="43"/>
                  </a:cubicBezTo>
                  <a:cubicBezTo>
                    <a:pt x="236" y="43"/>
                    <a:pt x="236" y="44"/>
                    <a:pt x="236" y="44"/>
                  </a:cubicBezTo>
                  <a:cubicBezTo>
                    <a:pt x="236" y="44"/>
                    <a:pt x="236" y="44"/>
                    <a:pt x="236" y="44"/>
                  </a:cubicBezTo>
                  <a:cubicBezTo>
                    <a:pt x="235" y="44"/>
                    <a:pt x="235" y="44"/>
                    <a:pt x="235" y="44"/>
                  </a:cubicBezTo>
                  <a:cubicBezTo>
                    <a:pt x="235" y="44"/>
                    <a:pt x="235" y="44"/>
                    <a:pt x="235" y="44"/>
                  </a:cubicBezTo>
                  <a:cubicBezTo>
                    <a:pt x="235" y="44"/>
                    <a:pt x="235" y="44"/>
                    <a:pt x="236" y="44"/>
                  </a:cubicBezTo>
                  <a:cubicBezTo>
                    <a:pt x="236" y="44"/>
                    <a:pt x="236" y="45"/>
                    <a:pt x="235" y="45"/>
                  </a:cubicBezTo>
                  <a:cubicBezTo>
                    <a:pt x="235" y="45"/>
                    <a:pt x="235" y="45"/>
                    <a:pt x="235" y="45"/>
                  </a:cubicBezTo>
                  <a:cubicBezTo>
                    <a:pt x="235" y="45"/>
                    <a:pt x="236" y="45"/>
                    <a:pt x="236" y="45"/>
                  </a:cubicBezTo>
                  <a:close/>
                  <a:moveTo>
                    <a:pt x="255" y="54"/>
                  </a:move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4" y="54"/>
                    <a:pt x="254" y="54"/>
                  </a:cubicBezTo>
                  <a:cubicBezTo>
                    <a:pt x="254" y="54"/>
                    <a:pt x="255" y="54"/>
                    <a:pt x="255" y="54"/>
                  </a:cubicBezTo>
                  <a:close/>
                  <a:moveTo>
                    <a:pt x="257" y="52"/>
                  </a:moveTo>
                  <a:cubicBezTo>
                    <a:pt x="257" y="52"/>
                    <a:pt x="257" y="52"/>
                    <a:pt x="256" y="52"/>
                  </a:cubicBezTo>
                  <a:cubicBezTo>
                    <a:pt x="256" y="52"/>
                    <a:pt x="256" y="52"/>
                    <a:pt x="256" y="53"/>
                  </a:cubicBezTo>
                  <a:cubicBezTo>
                    <a:pt x="256" y="53"/>
                    <a:pt x="256" y="53"/>
                    <a:pt x="256" y="53"/>
                  </a:cubicBezTo>
                  <a:cubicBezTo>
                    <a:pt x="257" y="53"/>
                    <a:pt x="257" y="53"/>
                    <a:pt x="257" y="53"/>
                  </a:cubicBezTo>
                  <a:cubicBezTo>
                    <a:pt x="257" y="53"/>
                    <a:pt x="257" y="53"/>
                    <a:pt x="257" y="53"/>
                  </a:cubicBezTo>
                  <a:cubicBezTo>
                    <a:pt x="257" y="53"/>
                    <a:pt x="257" y="53"/>
                    <a:pt x="257" y="53"/>
                  </a:cubicBezTo>
                  <a:cubicBezTo>
                    <a:pt x="257" y="53"/>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lose/>
                  <a:moveTo>
                    <a:pt x="253" y="65"/>
                  </a:moveTo>
                  <a:cubicBezTo>
                    <a:pt x="253" y="65"/>
                    <a:pt x="253" y="65"/>
                    <a:pt x="253" y="66"/>
                  </a:cubicBezTo>
                  <a:cubicBezTo>
                    <a:pt x="254" y="66"/>
                    <a:pt x="254" y="66"/>
                    <a:pt x="254" y="66"/>
                  </a:cubicBezTo>
                  <a:cubicBezTo>
                    <a:pt x="254" y="66"/>
                    <a:pt x="254" y="66"/>
                    <a:pt x="254" y="66"/>
                  </a:cubicBezTo>
                  <a:cubicBezTo>
                    <a:pt x="254" y="66"/>
                    <a:pt x="254" y="66"/>
                    <a:pt x="254" y="66"/>
                  </a:cubicBezTo>
                  <a:cubicBezTo>
                    <a:pt x="255" y="66"/>
                    <a:pt x="255" y="66"/>
                    <a:pt x="255" y="66"/>
                  </a:cubicBezTo>
                  <a:cubicBezTo>
                    <a:pt x="255" y="66"/>
                    <a:pt x="255" y="66"/>
                    <a:pt x="255" y="66"/>
                  </a:cubicBezTo>
                  <a:cubicBezTo>
                    <a:pt x="255" y="66"/>
                    <a:pt x="255" y="66"/>
                    <a:pt x="255" y="66"/>
                  </a:cubicBezTo>
                  <a:cubicBezTo>
                    <a:pt x="255" y="66"/>
                    <a:pt x="255" y="66"/>
                    <a:pt x="255" y="66"/>
                  </a:cubicBezTo>
                  <a:cubicBezTo>
                    <a:pt x="255" y="66"/>
                    <a:pt x="255" y="66"/>
                    <a:pt x="255" y="66"/>
                  </a:cubicBezTo>
                  <a:cubicBezTo>
                    <a:pt x="255" y="66"/>
                    <a:pt x="254" y="66"/>
                    <a:pt x="254" y="66"/>
                  </a:cubicBezTo>
                  <a:cubicBezTo>
                    <a:pt x="254" y="66"/>
                    <a:pt x="254" y="66"/>
                    <a:pt x="254" y="66"/>
                  </a:cubicBezTo>
                  <a:cubicBezTo>
                    <a:pt x="254" y="66"/>
                    <a:pt x="254" y="65"/>
                    <a:pt x="254" y="65"/>
                  </a:cubicBezTo>
                  <a:cubicBezTo>
                    <a:pt x="254" y="65"/>
                    <a:pt x="254" y="65"/>
                    <a:pt x="254" y="65"/>
                  </a:cubicBezTo>
                  <a:cubicBezTo>
                    <a:pt x="254" y="65"/>
                    <a:pt x="253" y="65"/>
                    <a:pt x="253" y="65"/>
                  </a:cubicBezTo>
                  <a:close/>
                  <a:moveTo>
                    <a:pt x="266" y="63"/>
                  </a:moveTo>
                  <a:cubicBezTo>
                    <a:pt x="264" y="62"/>
                    <a:pt x="264" y="62"/>
                    <a:pt x="264" y="62"/>
                  </a:cubicBezTo>
                  <a:cubicBezTo>
                    <a:pt x="262" y="61"/>
                    <a:pt x="262" y="61"/>
                    <a:pt x="262" y="61"/>
                  </a:cubicBezTo>
                  <a:cubicBezTo>
                    <a:pt x="262" y="61"/>
                    <a:pt x="262" y="61"/>
                    <a:pt x="262" y="61"/>
                  </a:cubicBezTo>
                  <a:cubicBezTo>
                    <a:pt x="263" y="60"/>
                    <a:pt x="263" y="60"/>
                    <a:pt x="263" y="60"/>
                  </a:cubicBezTo>
                  <a:cubicBezTo>
                    <a:pt x="263" y="60"/>
                    <a:pt x="263" y="60"/>
                    <a:pt x="263" y="60"/>
                  </a:cubicBezTo>
                  <a:cubicBezTo>
                    <a:pt x="263" y="60"/>
                    <a:pt x="263" y="60"/>
                    <a:pt x="263" y="60"/>
                  </a:cubicBezTo>
                  <a:cubicBezTo>
                    <a:pt x="262" y="54"/>
                    <a:pt x="262" y="54"/>
                    <a:pt x="262" y="54"/>
                  </a:cubicBezTo>
                  <a:cubicBezTo>
                    <a:pt x="262" y="54"/>
                    <a:pt x="262" y="54"/>
                    <a:pt x="262" y="54"/>
                  </a:cubicBezTo>
                  <a:cubicBezTo>
                    <a:pt x="262" y="54"/>
                    <a:pt x="262" y="54"/>
                    <a:pt x="262" y="54"/>
                  </a:cubicBezTo>
                  <a:cubicBezTo>
                    <a:pt x="262" y="54"/>
                    <a:pt x="261" y="54"/>
                    <a:pt x="261" y="54"/>
                  </a:cubicBezTo>
                  <a:cubicBezTo>
                    <a:pt x="261" y="54"/>
                    <a:pt x="261" y="54"/>
                    <a:pt x="261" y="54"/>
                  </a:cubicBezTo>
                  <a:cubicBezTo>
                    <a:pt x="261" y="55"/>
                    <a:pt x="261" y="55"/>
                    <a:pt x="261" y="55"/>
                  </a:cubicBezTo>
                  <a:cubicBezTo>
                    <a:pt x="261" y="55"/>
                    <a:pt x="261" y="55"/>
                    <a:pt x="261" y="55"/>
                  </a:cubicBezTo>
                  <a:cubicBezTo>
                    <a:pt x="261" y="55"/>
                    <a:pt x="261" y="55"/>
                    <a:pt x="261" y="56"/>
                  </a:cubicBezTo>
                  <a:cubicBezTo>
                    <a:pt x="261" y="56"/>
                    <a:pt x="261" y="56"/>
                    <a:pt x="261" y="56"/>
                  </a:cubicBezTo>
                  <a:cubicBezTo>
                    <a:pt x="261" y="56"/>
                    <a:pt x="261" y="57"/>
                    <a:pt x="261" y="57"/>
                  </a:cubicBezTo>
                  <a:cubicBezTo>
                    <a:pt x="261" y="57"/>
                    <a:pt x="261" y="57"/>
                    <a:pt x="261" y="57"/>
                  </a:cubicBezTo>
                  <a:cubicBezTo>
                    <a:pt x="261" y="57"/>
                    <a:pt x="261" y="56"/>
                    <a:pt x="261" y="56"/>
                  </a:cubicBezTo>
                  <a:cubicBezTo>
                    <a:pt x="261" y="56"/>
                    <a:pt x="261" y="56"/>
                    <a:pt x="261" y="56"/>
                  </a:cubicBezTo>
                  <a:cubicBezTo>
                    <a:pt x="261" y="56"/>
                    <a:pt x="261" y="56"/>
                    <a:pt x="260" y="55"/>
                  </a:cubicBezTo>
                  <a:cubicBezTo>
                    <a:pt x="260" y="55"/>
                    <a:pt x="260" y="55"/>
                    <a:pt x="260" y="55"/>
                  </a:cubicBezTo>
                  <a:cubicBezTo>
                    <a:pt x="260" y="55"/>
                    <a:pt x="260" y="55"/>
                    <a:pt x="260" y="55"/>
                  </a:cubicBezTo>
                  <a:cubicBezTo>
                    <a:pt x="260" y="55"/>
                    <a:pt x="260" y="55"/>
                    <a:pt x="260" y="55"/>
                  </a:cubicBezTo>
                  <a:cubicBezTo>
                    <a:pt x="260" y="55"/>
                    <a:pt x="260" y="54"/>
                    <a:pt x="260" y="54"/>
                  </a:cubicBezTo>
                  <a:cubicBezTo>
                    <a:pt x="260" y="54"/>
                    <a:pt x="260" y="54"/>
                    <a:pt x="260" y="54"/>
                  </a:cubicBezTo>
                  <a:cubicBezTo>
                    <a:pt x="260" y="54"/>
                    <a:pt x="260" y="54"/>
                    <a:pt x="260" y="54"/>
                  </a:cubicBezTo>
                  <a:cubicBezTo>
                    <a:pt x="260" y="54"/>
                    <a:pt x="260" y="54"/>
                    <a:pt x="259" y="54"/>
                  </a:cubicBezTo>
                  <a:cubicBezTo>
                    <a:pt x="259" y="54"/>
                    <a:pt x="259" y="54"/>
                    <a:pt x="259" y="53"/>
                  </a:cubicBezTo>
                  <a:cubicBezTo>
                    <a:pt x="259" y="53"/>
                    <a:pt x="259" y="53"/>
                    <a:pt x="259" y="53"/>
                  </a:cubicBezTo>
                  <a:cubicBezTo>
                    <a:pt x="259" y="53"/>
                    <a:pt x="259" y="53"/>
                    <a:pt x="259" y="53"/>
                  </a:cubicBezTo>
                  <a:cubicBezTo>
                    <a:pt x="259" y="52"/>
                    <a:pt x="259" y="52"/>
                    <a:pt x="259" y="52"/>
                  </a:cubicBezTo>
                  <a:cubicBezTo>
                    <a:pt x="259" y="52"/>
                    <a:pt x="259" y="52"/>
                    <a:pt x="259" y="52"/>
                  </a:cubicBezTo>
                  <a:cubicBezTo>
                    <a:pt x="258" y="52"/>
                    <a:pt x="258" y="51"/>
                    <a:pt x="259" y="51"/>
                  </a:cubicBezTo>
                  <a:cubicBezTo>
                    <a:pt x="259" y="51"/>
                    <a:pt x="259" y="51"/>
                    <a:pt x="259" y="51"/>
                  </a:cubicBezTo>
                  <a:cubicBezTo>
                    <a:pt x="259" y="50"/>
                    <a:pt x="259" y="50"/>
                    <a:pt x="259" y="50"/>
                  </a:cubicBezTo>
                  <a:cubicBezTo>
                    <a:pt x="259" y="50"/>
                    <a:pt x="258" y="50"/>
                    <a:pt x="258" y="50"/>
                  </a:cubicBezTo>
                  <a:cubicBezTo>
                    <a:pt x="258" y="50"/>
                    <a:pt x="258" y="49"/>
                    <a:pt x="258" y="49"/>
                  </a:cubicBezTo>
                  <a:cubicBezTo>
                    <a:pt x="258" y="49"/>
                    <a:pt x="258" y="49"/>
                    <a:pt x="258" y="49"/>
                  </a:cubicBezTo>
                  <a:cubicBezTo>
                    <a:pt x="258" y="49"/>
                    <a:pt x="258" y="49"/>
                    <a:pt x="258" y="49"/>
                  </a:cubicBezTo>
                  <a:cubicBezTo>
                    <a:pt x="258" y="49"/>
                    <a:pt x="258" y="49"/>
                    <a:pt x="258" y="48"/>
                  </a:cubicBezTo>
                  <a:cubicBezTo>
                    <a:pt x="258" y="48"/>
                    <a:pt x="258" y="48"/>
                    <a:pt x="258" y="48"/>
                  </a:cubicBezTo>
                  <a:cubicBezTo>
                    <a:pt x="259" y="48"/>
                    <a:pt x="259" y="48"/>
                    <a:pt x="259" y="48"/>
                  </a:cubicBezTo>
                  <a:cubicBezTo>
                    <a:pt x="259" y="48"/>
                    <a:pt x="259" y="48"/>
                    <a:pt x="259" y="48"/>
                  </a:cubicBezTo>
                  <a:cubicBezTo>
                    <a:pt x="259" y="48"/>
                    <a:pt x="259" y="48"/>
                    <a:pt x="259" y="48"/>
                  </a:cubicBezTo>
                  <a:cubicBezTo>
                    <a:pt x="259" y="48"/>
                    <a:pt x="259" y="48"/>
                    <a:pt x="259" y="48"/>
                  </a:cubicBezTo>
                  <a:cubicBezTo>
                    <a:pt x="259" y="48"/>
                    <a:pt x="259" y="48"/>
                    <a:pt x="259" y="48"/>
                  </a:cubicBezTo>
                  <a:cubicBezTo>
                    <a:pt x="259" y="48"/>
                    <a:pt x="259" y="48"/>
                    <a:pt x="259" y="47"/>
                  </a:cubicBezTo>
                  <a:cubicBezTo>
                    <a:pt x="259" y="47"/>
                    <a:pt x="259" y="47"/>
                    <a:pt x="259" y="47"/>
                  </a:cubicBezTo>
                  <a:cubicBezTo>
                    <a:pt x="259" y="47"/>
                    <a:pt x="259" y="47"/>
                    <a:pt x="259" y="47"/>
                  </a:cubicBezTo>
                  <a:cubicBezTo>
                    <a:pt x="259" y="47"/>
                    <a:pt x="259" y="47"/>
                    <a:pt x="259" y="46"/>
                  </a:cubicBezTo>
                  <a:cubicBezTo>
                    <a:pt x="260" y="46"/>
                    <a:pt x="260" y="46"/>
                    <a:pt x="260" y="46"/>
                  </a:cubicBezTo>
                  <a:cubicBezTo>
                    <a:pt x="260" y="46"/>
                    <a:pt x="259" y="46"/>
                    <a:pt x="259" y="46"/>
                  </a:cubicBezTo>
                  <a:cubicBezTo>
                    <a:pt x="259" y="46"/>
                    <a:pt x="259" y="46"/>
                    <a:pt x="259" y="46"/>
                  </a:cubicBezTo>
                  <a:cubicBezTo>
                    <a:pt x="259" y="46"/>
                    <a:pt x="259" y="46"/>
                    <a:pt x="259" y="46"/>
                  </a:cubicBezTo>
                  <a:cubicBezTo>
                    <a:pt x="259" y="45"/>
                    <a:pt x="259" y="45"/>
                    <a:pt x="259" y="45"/>
                  </a:cubicBezTo>
                  <a:cubicBezTo>
                    <a:pt x="259" y="45"/>
                    <a:pt x="259" y="45"/>
                    <a:pt x="259" y="45"/>
                  </a:cubicBezTo>
                  <a:cubicBezTo>
                    <a:pt x="259" y="45"/>
                    <a:pt x="259" y="45"/>
                    <a:pt x="258" y="45"/>
                  </a:cubicBezTo>
                  <a:cubicBezTo>
                    <a:pt x="258" y="45"/>
                    <a:pt x="258" y="45"/>
                    <a:pt x="258" y="44"/>
                  </a:cubicBezTo>
                  <a:cubicBezTo>
                    <a:pt x="258" y="44"/>
                    <a:pt x="258" y="44"/>
                    <a:pt x="258" y="44"/>
                  </a:cubicBezTo>
                  <a:cubicBezTo>
                    <a:pt x="258" y="44"/>
                    <a:pt x="258" y="44"/>
                    <a:pt x="258" y="44"/>
                  </a:cubicBezTo>
                  <a:cubicBezTo>
                    <a:pt x="258" y="44"/>
                    <a:pt x="258" y="44"/>
                    <a:pt x="258" y="44"/>
                  </a:cubicBezTo>
                  <a:cubicBezTo>
                    <a:pt x="258" y="44"/>
                    <a:pt x="258" y="44"/>
                    <a:pt x="258" y="43"/>
                  </a:cubicBezTo>
                  <a:cubicBezTo>
                    <a:pt x="258" y="43"/>
                    <a:pt x="258" y="43"/>
                    <a:pt x="258" y="43"/>
                  </a:cubicBezTo>
                  <a:cubicBezTo>
                    <a:pt x="258" y="43"/>
                    <a:pt x="258" y="43"/>
                    <a:pt x="258" y="43"/>
                  </a:cubicBezTo>
                  <a:cubicBezTo>
                    <a:pt x="258" y="43"/>
                    <a:pt x="259" y="43"/>
                    <a:pt x="259" y="43"/>
                  </a:cubicBezTo>
                  <a:cubicBezTo>
                    <a:pt x="259" y="43"/>
                    <a:pt x="258" y="43"/>
                    <a:pt x="258" y="43"/>
                  </a:cubicBezTo>
                  <a:cubicBezTo>
                    <a:pt x="258" y="43"/>
                    <a:pt x="258" y="43"/>
                    <a:pt x="258" y="42"/>
                  </a:cubicBezTo>
                  <a:cubicBezTo>
                    <a:pt x="258" y="42"/>
                    <a:pt x="258" y="42"/>
                    <a:pt x="258" y="42"/>
                  </a:cubicBezTo>
                  <a:cubicBezTo>
                    <a:pt x="258" y="42"/>
                    <a:pt x="258" y="42"/>
                    <a:pt x="258" y="42"/>
                  </a:cubicBezTo>
                  <a:cubicBezTo>
                    <a:pt x="257" y="42"/>
                    <a:pt x="257" y="42"/>
                    <a:pt x="257" y="42"/>
                  </a:cubicBezTo>
                  <a:cubicBezTo>
                    <a:pt x="257" y="42"/>
                    <a:pt x="257" y="42"/>
                    <a:pt x="257" y="42"/>
                  </a:cubicBezTo>
                  <a:cubicBezTo>
                    <a:pt x="256" y="42"/>
                    <a:pt x="256" y="42"/>
                    <a:pt x="256" y="42"/>
                  </a:cubicBezTo>
                  <a:cubicBezTo>
                    <a:pt x="256" y="42"/>
                    <a:pt x="256" y="42"/>
                    <a:pt x="256" y="42"/>
                  </a:cubicBezTo>
                  <a:cubicBezTo>
                    <a:pt x="256" y="42"/>
                    <a:pt x="256" y="42"/>
                    <a:pt x="255" y="42"/>
                  </a:cubicBezTo>
                  <a:cubicBezTo>
                    <a:pt x="255" y="42"/>
                    <a:pt x="255" y="42"/>
                    <a:pt x="255" y="42"/>
                  </a:cubicBezTo>
                  <a:cubicBezTo>
                    <a:pt x="255" y="42"/>
                    <a:pt x="255" y="42"/>
                    <a:pt x="255" y="42"/>
                  </a:cubicBezTo>
                  <a:cubicBezTo>
                    <a:pt x="255" y="42"/>
                    <a:pt x="255" y="42"/>
                    <a:pt x="255" y="42"/>
                  </a:cubicBezTo>
                  <a:cubicBezTo>
                    <a:pt x="255" y="42"/>
                    <a:pt x="255" y="42"/>
                    <a:pt x="255" y="42"/>
                  </a:cubicBezTo>
                  <a:cubicBezTo>
                    <a:pt x="254" y="42"/>
                    <a:pt x="254" y="42"/>
                    <a:pt x="254" y="42"/>
                  </a:cubicBezTo>
                  <a:cubicBezTo>
                    <a:pt x="253" y="42"/>
                    <a:pt x="253" y="42"/>
                    <a:pt x="253" y="42"/>
                  </a:cubicBezTo>
                  <a:cubicBezTo>
                    <a:pt x="253" y="42"/>
                    <a:pt x="253" y="42"/>
                    <a:pt x="253" y="41"/>
                  </a:cubicBezTo>
                  <a:cubicBezTo>
                    <a:pt x="253" y="41"/>
                    <a:pt x="253" y="41"/>
                    <a:pt x="252" y="41"/>
                  </a:cubicBezTo>
                  <a:cubicBezTo>
                    <a:pt x="252" y="41"/>
                    <a:pt x="252" y="41"/>
                    <a:pt x="252" y="41"/>
                  </a:cubicBezTo>
                  <a:cubicBezTo>
                    <a:pt x="252" y="41"/>
                    <a:pt x="252" y="41"/>
                    <a:pt x="252" y="41"/>
                  </a:cubicBezTo>
                  <a:cubicBezTo>
                    <a:pt x="252" y="41"/>
                    <a:pt x="252" y="41"/>
                    <a:pt x="252" y="41"/>
                  </a:cubicBezTo>
                  <a:cubicBezTo>
                    <a:pt x="252" y="41"/>
                    <a:pt x="252" y="41"/>
                    <a:pt x="252" y="41"/>
                  </a:cubicBezTo>
                  <a:cubicBezTo>
                    <a:pt x="252" y="41"/>
                    <a:pt x="252" y="41"/>
                    <a:pt x="252" y="41"/>
                  </a:cubicBezTo>
                  <a:cubicBezTo>
                    <a:pt x="252" y="41"/>
                    <a:pt x="252" y="41"/>
                    <a:pt x="252" y="41"/>
                  </a:cubicBezTo>
                  <a:cubicBezTo>
                    <a:pt x="251" y="41"/>
                    <a:pt x="251" y="41"/>
                    <a:pt x="251" y="41"/>
                  </a:cubicBezTo>
                  <a:cubicBezTo>
                    <a:pt x="251" y="41"/>
                    <a:pt x="251" y="41"/>
                    <a:pt x="251" y="41"/>
                  </a:cubicBezTo>
                  <a:cubicBezTo>
                    <a:pt x="251" y="41"/>
                    <a:pt x="251" y="41"/>
                    <a:pt x="251" y="41"/>
                  </a:cubicBezTo>
                  <a:cubicBezTo>
                    <a:pt x="251" y="41"/>
                    <a:pt x="251" y="40"/>
                    <a:pt x="251" y="40"/>
                  </a:cubicBezTo>
                  <a:cubicBezTo>
                    <a:pt x="251" y="40"/>
                    <a:pt x="251" y="40"/>
                    <a:pt x="250" y="40"/>
                  </a:cubicBezTo>
                  <a:cubicBezTo>
                    <a:pt x="250" y="40"/>
                    <a:pt x="250" y="40"/>
                    <a:pt x="250" y="40"/>
                  </a:cubicBezTo>
                  <a:cubicBezTo>
                    <a:pt x="250" y="40"/>
                    <a:pt x="250" y="40"/>
                    <a:pt x="249" y="40"/>
                  </a:cubicBezTo>
                  <a:cubicBezTo>
                    <a:pt x="249" y="40"/>
                    <a:pt x="249" y="40"/>
                    <a:pt x="249" y="40"/>
                  </a:cubicBezTo>
                  <a:cubicBezTo>
                    <a:pt x="249" y="40"/>
                    <a:pt x="249" y="40"/>
                    <a:pt x="249" y="40"/>
                  </a:cubicBezTo>
                  <a:cubicBezTo>
                    <a:pt x="248" y="40"/>
                    <a:pt x="248" y="40"/>
                    <a:pt x="248" y="40"/>
                  </a:cubicBezTo>
                  <a:cubicBezTo>
                    <a:pt x="248" y="40"/>
                    <a:pt x="248" y="40"/>
                    <a:pt x="248" y="40"/>
                  </a:cubicBezTo>
                  <a:cubicBezTo>
                    <a:pt x="248" y="40"/>
                    <a:pt x="248" y="40"/>
                    <a:pt x="247" y="40"/>
                  </a:cubicBezTo>
                  <a:cubicBezTo>
                    <a:pt x="247" y="40"/>
                    <a:pt x="247" y="40"/>
                    <a:pt x="247" y="40"/>
                  </a:cubicBezTo>
                  <a:cubicBezTo>
                    <a:pt x="247" y="40"/>
                    <a:pt x="246" y="40"/>
                    <a:pt x="246" y="40"/>
                  </a:cubicBezTo>
                  <a:cubicBezTo>
                    <a:pt x="246" y="40"/>
                    <a:pt x="246" y="40"/>
                    <a:pt x="246" y="40"/>
                  </a:cubicBezTo>
                  <a:cubicBezTo>
                    <a:pt x="246" y="40"/>
                    <a:pt x="246" y="40"/>
                    <a:pt x="246" y="40"/>
                  </a:cubicBezTo>
                  <a:cubicBezTo>
                    <a:pt x="245" y="40"/>
                    <a:pt x="245" y="40"/>
                    <a:pt x="245" y="40"/>
                  </a:cubicBezTo>
                  <a:cubicBezTo>
                    <a:pt x="245" y="40"/>
                    <a:pt x="245" y="41"/>
                    <a:pt x="245" y="41"/>
                  </a:cubicBezTo>
                  <a:cubicBezTo>
                    <a:pt x="245" y="41"/>
                    <a:pt x="245" y="41"/>
                    <a:pt x="245" y="41"/>
                  </a:cubicBezTo>
                  <a:cubicBezTo>
                    <a:pt x="244" y="41"/>
                    <a:pt x="244" y="41"/>
                    <a:pt x="244" y="41"/>
                  </a:cubicBezTo>
                  <a:cubicBezTo>
                    <a:pt x="244" y="41"/>
                    <a:pt x="244" y="42"/>
                    <a:pt x="243" y="42"/>
                  </a:cubicBezTo>
                  <a:cubicBezTo>
                    <a:pt x="243" y="42"/>
                    <a:pt x="243" y="42"/>
                    <a:pt x="243" y="42"/>
                  </a:cubicBezTo>
                  <a:cubicBezTo>
                    <a:pt x="243" y="42"/>
                    <a:pt x="242" y="42"/>
                    <a:pt x="242" y="42"/>
                  </a:cubicBezTo>
                  <a:cubicBezTo>
                    <a:pt x="242" y="42"/>
                    <a:pt x="242" y="42"/>
                    <a:pt x="242" y="42"/>
                  </a:cubicBezTo>
                  <a:cubicBezTo>
                    <a:pt x="242" y="42"/>
                    <a:pt x="241" y="42"/>
                    <a:pt x="241" y="42"/>
                  </a:cubicBezTo>
                  <a:cubicBezTo>
                    <a:pt x="241" y="43"/>
                    <a:pt x="241" y="43"/>
                    <a:pt x="241" y="42"/>
                  </a:cubicBezTo>
                  <a:cubicBezTo>
                    <a:pt x="241" y="42"/>
                    <a:pt x="241" y="42"/>
                    <a:pt x="241" y="42"/>
                  </a:cubicBezTo>
                  <a:cubicBezTo>
                    <a:pt x="241" y="42"/>
                    <a:pt x="241" y="42"/>
                    <a:pt x="241" y="42"/>
                  </a:cubicBezTo>
                  <a:cubicBezTo>
                    <a:pt x="241" y="42"/>
                    <a:pt x="240" y="42"/>
                    <a:pt x="240" y="43"/>
                  </a:cubicBezTo>
                  <a:cubicBezTo>
                    <a:pt x="240" y="43"/>
                    <a:pt x="240" y="43"/>
                    <a:pt x="240" y="43"/>
                  </a:cubicBezTo>
                  <a:cubicBezTo>
                    <a:pt x="239" y="43"/>
                    <a:pt x="239" y="43"/>
                    <a:pt x="239" y="43"/>
                  </a:cubicBezTo>
                  <a:cubicBezTo>
                    <a:pt x="239" y="43"/>
                    <a:pt x="239" y="43"/>
                    <a:pt x="239" y="43"/>
                  </a:cubicBezTo>
                  <a:cubicBezTo>
                    <a:pt x="239" y="43"/>
                    <a:pt x="239" y="43"/>
                    <a:pt x="239" y="43"/>
                  </a:cubicBezTo>
                  <a:cubicBezTo>
                    <a:pt x="239" y="44"/>
                    <a:pt x="239" y="44"/>
                    <a:pt x="239" y="44"/>
                  </a:cubicBezTo>
                  <a:cubicBezTo>
                    <a:pt x="239" y="44"/>
                    <a:pt x="239" y="44"/>
                    <a:pt x="239" y="44"/>
                  </a:cubicBezTo>
                  <a:cubicBezTo>
                    <a:pt x="239" y="44"/>
                    <a:pt x="239" y="44"/>
                    <a:pt x="239" y="45"/>
                  </a:cubicBezTo>
                  <a:cubicBezTo>
                    <a:pt x="239" y="45"/>
                    <a:pt x="239" y="45"/>
                    <a:pt x="239" y="45"/>
                  </a:cubicBezTo>
                  <a:cubicBezTo>
                    <a:pt x="239" y="45"/>
                    <a:pt x="239" y="45"/>
                    <a:pt x="239" y="45"/>
                  </a:cubicBezTo>
                  <a:cubicBezTo>
                    <a:pt x="239" y="45"/>
                    <a:pt x="239" y="45"/>
                    <a:pt x="239" y="45"/>
                  </a:cubicBezTo>
                  <a:cubicBezTo>
                    <a:pt x="239" y="45"/>
                    <a:pt x="239" y="45"/>
                    <a:pt x="239" y="45"/>
                  </a:cubicBezTo>
                  <a:cubicBezTo>
                    <a:pt x="239" y="46"/>
                    <a:pt x="239" y="46"/>
                    <a:pt x="238" y="46"/>
                  </a:cubicBezTo>
                  <a:cubicBezTo>
                    <a:pt x="238" y="46"/>
                    <a:pt x="238" y="46"/>
                    <a:pt x="238" y="46"/>
                  </a:cubicBezTo>
                  <a:cubicBezTo>
                    <a:pt x="238" y="46"/>
                    <a:pt x="238" y="46"/>
                    <a:pt x="238" y="46"/>
                  </a:cubicBezTo>
                  <a:cubicBezTo>
                    <a:pt x="238" y="46"/>
                    <a:pt x="238" y="46"/>
                    <a:pt x="238" y="46"/>
                  </a:cubicBezTo>
                  <a:cubicBezTo>
                    <a:pt x="238" y="46"/>
                    <a:pt x="238" y="46"/>
                    <a:pt x="237" y="47"/>
                  </a:cubicBezTo>
                  <a:cubicBezTo>
                    <a:pt x="237" y="47"/>
                    <a:pt x="237" y="47"/>
                    <a:pt x="237" y="47"/>
                  </a:cubicBezTo>
                  <a:cubicBezTo>
                    <a:pt x="237" y="47"/>
                    <a:pt x="237" y="47"/>
                    <a:pt x="237" y="47"/>
                  </a:cubicBezTo>
                  <a:cubicBezTo>
                    <a:pt x="237" y="47"/>
                    <a:pt x="237" y="47"/>
                    <a:pt x="237" y="47"/>
                  </a:cubicBezTo>
                  <a:cubicBezTo>
                    <a:pt x="237" y="47"/>
                    <a:pt x="237" y="47"/>
                    <a:pt x="237" y="47"/>
                  </a:cubicBezTo>
                  <a:cubicBezTo>
                    <a:pt x="237" y="47"/>
                    <a:pt x="237" y="47"/>
                    <a:pt x="237" y="47"/>
                  </a:cubicBezTo>
                  <a:cubicBezTo>
                    <a:pt x="238" y="47"/>
                    <a:pt x="238" y="47"/>
                    <a:pt x="238" y="47"/>
                  </a:cubicBezTo>
                  <a:cubicBezTo>
                    <a:pt x="238" y="47"/>
                    <a:pt x="238" y="47"/>
                    <a:pt x="239" y="47"/>
                  </a:cubicBezTo>
                  <a:cubicBezTo>
                    <a:pt x="239" y="47"/>
                    <a:pt x="239" y="47"/>
                    <a:pt x="239" y="47"/>
                  </a:cubicBezTo>
                  <a:cubicBezTo>
                    <a:pt x="239" y="48"/>
                    <a:pt x="239" y="48"/>
                    <a:pt x="239" y="48"/>
                  </a:cubicBezTo>
                  <a:cubicBezTo>
                    <a:pt x="239" y="48"/>
                    <a:pt x="239"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8"/>
                    <a:pt x="242" y="48"/>
                    <a:pt x="242" y="48"/>
                  </a:cubicBezTo>
                  <a:cubicBezTo>
                    <a:pt x="242" y="48"/>
                    <a:pt x="242" y="48"/>
                    <a:pt x="242" y="48"/>
                  </a:cubicBezTo>
                  <a:cubicBezTo>
                    <a:pt x="242" y="48"/>
                    <a:pt x="242" y="48"/>
                    <a:pt x="242" y="48"/>
                  </a:cubicBezTo>
                  <a:cubicBezTo>
                    <a:pt x="242" y="48"/>
                    <a:pt x="242" y="47"/>
                    <a:pt x="242" y="47"/>
                  </a:cubicBezTo>
                  <a:cubicBezTo>
                    <a:pt x="243" y="47"/>
                    <a:pt x="242" y="47"/>
                    <a:pt x="243" y="47"/>
                  </a:cubicBezTo>
                  <a:cubicBezTo>
                    <a:pt x="243" y="47"/>
                    <a:pt x="243" y="47"/>
                    <a:pt x="243" y="47"/>
                  </a:cubicBezTo>
                  <a:cubicBezTo>
                    <a:pt x="243" y="47"/>
                    <a:pt x="243" y="47"/>
                    <a:pt x="243" y="48"/>
                  </a:cubicBezTo>
                  <a:cubicBezTo>
                    <a:pt x="243" y="48"/>
                    <a:pt x="242" y="48"/>
                    <a:pt x="242" y="48"/>
                  </a:cubicBezTo>
                  <a:cubicBezTo>
                    <a:pt x="242" y="48"/>
                    <a:pt x="242" y="48"/>
                    <a:pt x="242" y="48"/>
                  </a:cubicBezTo>
                  <a:cubicBezTo>
                    <a:pt x="242" y="48"/>
                    <a:pt x="242" y="48"/>
                    <a:pt x="242" y="48"/>
                  </a:cubicBezTo>
                  <a:cubicBezTo>
                    <a:pt x="243" y="48"/>
                    <a:pt x="243" y="48"/>
                    <a:pt x="243" y="48"/>
                  </a:cubicBezTo>
                  <a:cubicBezTo>
                    <a:pt x="243" y="48"/>
                    <a:pt x="243" y="48"/>
                    <a:pt x="243" y="48"/>
                  </a:cubicBezTo>
                  <a:cubicBezTo>
                    <a:pt x="243" y="48"/>
                    <a:pt x="243" y="48"/>
                    <a:pt x="243" y="48"/>
                  </a:cubicBezTo>
                  <a:cubicBezTo>
                    <a:pt x="243" y="48"/>
                    <a:pt x="243" y="48"/>
                    <a:pt x="243" y="48"/>
                  </a:cubicBezTo>
                  <a:cubicBezTo>
                    <a:pt x="243" y="48"/>
                    <a:pt x="243" y="48"/>
                    <a:pt x="243" y="48"/>
                  </a:cubicBezTo>
                  <a:cubicBezTo>
                    <a:pt x="243" y="48"/>
                    <a:pt x="243" y="48"/>
                    <a:pt x="243" y="48"/>
                  </a:cubicBezTo>
                  <a:cubicBezTo>
                    <a:pt x="243" y="48"/>
                    <a:pt x="244" y="48"/>
                    <a:pt x="244" y="48"/>
                  </a:cubicBezTo>
                  <a:cubicBezTo>
                    <a:pt x="244" y="48"/>
                    <a:pt x="244" y="48"/>
                    <a:pt x="244" y="48"/>
                  </a:cubicBezTo>
                  <a:cubicBezTo>
                    <a:pt x="244" y="48"/>
                    <a:pt x="244" y="48"/>
                    <a:pt x="244" y="48"/>
                  </a:cubicBezTo>
                  <a:cubicBezTo>
                    <a:pt x="244" y="48"/>
                    <a:pt x="244" y="48"/>
                    <a:pt x="244" y="48"/>
                  </a:cubicBezTo>
                  <a:cubicBezTo>
                    <a:pt x="244" y="48"/>
                    <a:pt x="244" y="48"/>
                    <a:pt x="244" y="47"/>
                  </a:cubicBezTo>
                  <a:cubicBezTo>
                    <a:pt x="244" y="47"/>
                    <a:pt x="244" y="47"/>
                    <a:pt x="244" y="47"/>
                  </a:cubicBezTo>
                  <a:cubicBezTo>
                    <a:pt x="244" y="47"/>
                    <a:pt x="244" y="47"/>
                    <a:pt x="244" y="47"/>
                  </a:cubicBezTo>
                  <a:cubicBezTo>
                    <a:pt x="244" y="47"/>
                    <a:pt x="244" y="47"/>
                    <a:pt x="244" y="47"/>
                  </a:cubicBezTo>
                  <a:cubicBezTo>
                    <a:pt x="244" y="47"/>
                    <a:pt x="244" y="47"/>
                    <a:pt x="244" y="47"/>
                  </a:cubicBezTo>
                  <a:cubicBezTo>
                    <a:pt x="244" y="48"/>
                    <a:pt x="244" y="48"/>
                    <a:pt x="244" y="48"/>
                  </a:cubicBezTo>
                  <a:cubicBezTo>
                    <a:pt x="244" y="48"/>
                    <a:pt x="244" y="48"/>
                    <a:pt x="244" y="48"/>
                  </a:cubicBezTo>
                  <a:cubicBezTo>
                    <a:pt x="244" y="48"/>
                    <a:pt x="244" y="48"/>
                    <a:pt x="244" y="48"/>
                  </a:cubicBezTo>
                  <a:cubicBezTo>
                    <a:pt x="244" y="48"/>
                    <a:pt x="244" y="48"/>
                    <a:pt x="244" y="48"/>
                  </a:cubicBezTo>
                  <a:cubicBezTo>
                    <a:pt x="244" y="48"/>
                    <a:pt x="243" y="48"/>
                    <a:pt x="244" y="49"/>
                  </a:cubicBezTo>
                  <a:cubicBezTo>
                    <a:pt x="244" y="49"/>
                    <a:pt x="244" y="49"/>
                    <a:pt x="244" y="49"/>
                  </a:cubicBezTo>
                  <a:cubicBezTo>
                    <a:pt x="244" y="49"/>
                    <a:pt x="244" y="49"/>
                    <a:pt x="244" y="49"/>
                  </a:cubicBezTo>
                  <a:cubicBezTo>
                    <a:pt x="244" y="49"/>
                    <a:pt x="244" y="49"/>
                    <a:pt x="244" y="49"/>
                  </a:cubicBezTo>
                  <a:cubicBezTo>
                    <a:pt x="244" y="49"/>
                    <a:pt x="244" y="49"/>
                    <a:pt x="244" y="49"/>
                  </a:cubicBezTo>
                  <a:cubicBezTo>
                    <a:pt x="244" y="49"/>
                    <a:pt x="244" y="49"/>
                    <a:pt x="244" y="49"/>
                  </a:cubicBezTo>
                  <a:cubicBezTo>
                    <a:pt x="245" y="49"/>
                    <a:pt x="245" y="49"/>
                    <a:pt x="245" y="49"/>
                  </a:cubicBezTo>
                  <a:cubicBezTo>
                    <a:pt x="245" y="49"/>
                    <a:pt x="245" y="48"/>
                    <a:pt x="245" y="48"/>
                  </a:cubicBezTo>
                  <a:cubicBezTo>
                    <a:pt x="245" y="48"/>
                    <a:pt x="245" y="48"/>
                    <a:pt x="245" y="48"/>
                  </a:cubicBezTo>
                  <a:cubicBezTo>
                    <a:pt x="245" y="48"/>
                    <a:pt x="245" y="48"/>
                    <a:pt x="245" y="48"/>
                  </a:cubicBezTo>
                  <a:cubicBezTo>
                    <a:pt x="245" y="48"/>
                    <a:pt x="245" y="48"/>
                    <a:pt x="245" y="49"/>
                  </a:cubicBezTo>
                  <a:cubicBezTo>
                    <a:pt x="245" y="49"/>
                    <a:pt x="245" y="49"/>
                    <a:pt x="245" y="49"/>
                  </a:cubicBezTo>
                  <a:cubicBezTo>
                    <a:pt x="245" y="49"/>
                    <a:pt x="245" y="49"/>
                    <a:pt x="245" y="49"/>
                  </a:cubicBezTo>
                  <a:cubicBezTo>
                    <a:pt x="245" y="49"/>
                    <a:pt x="244" y="49"/>
                    <a:pt x="244" y="49"/>
                  </a:cubicBezTo>
                  <a:cubicBezTo>
                    <a:pt x="245" y="49"/>
                    <a:pt x="245" y="49"/>
                    <a:pt x="245" y="49"/>
                  </a:cubicBezTo>
                  <a:cubicBezTo>
                    <a:pt x="245" y="49"/>
                    <a:pt x="245" y="49"/>
                    <a:pt x="245" y="49"/>
                  </a:cubicBezTo>
                  <a:cubicBezTo>
                    <a:pt x="244" y="49"/>
                    <a:pt x="244" y="49"/>
                    <a:pt x="244" y="49"/>
                  </a:cubicBezTo>
                  <a:cubicBezTo>
                    <a:pt x="244" y="49"/>
                    <a:pt x="244" y="49"/>
                    <a:pt x="244" y="50"/>
                  </a:cubicBezTo>
                  <a:cubicBezTo>
                    <a:pt x="244" y="50"/>
                    <a:pt x="244" y="50"/>
                    <a:pt x="244" y="50"/>
                  </a:cubicBezTo>
                  <a:cubicBezTo>
                    <a:pt x="244" y="50"/>
                    <a:pt x="244" y="50"/>
                    <a:pt x="244" y="50"/>
                  </a:cubicBezTo>
                  <a:cubicBezTo>
                    <a:pt x="244" y="50"/>
                    <a:pt x="244" y="50"/>
                    <a:pt x="244" y="50"/>
                  </a:cubicBezTo>
                  <a:cubicBezTo>
                    <a:pt x="244" y="50"/>
                    <a:pt x="244" y="50"/>
                    <a:pt x="244" y="50"/>
                  </a:cubicBezTo>
                  <a:cubicBezTo>
                    <a:pt x="244" y="50"/>
                    <a:pt x="244" y="50"/>
                    <a:pt x="244" y="50"/>
                  </a:cubicBezTo>
                  <a:cubicBezTo>
                    <a:pt x="244" y="50"/>
                    <a:pt x="244" y="50"/>
                    <a:pt x="244" y="51"/>
                  </a:cubicBezTo>
                  <a:cubicBezTo>
                    <a:pt x="244" y="51"/>
                    <a:pt x="244" y="51"/>
                    <a:pt x="244" y="51"/>
                  </a:cubicBezTo>
                  <a:cubicBezTo>
                    <a:pt x="244" y="51"/>
                    <a:pt x="244" y="51"/>
                    <a:pt x="244" y="51"/>
                  </a:cubicBezTo>
                  <a:cubicBezTo>
                    <a:pt x="244" y="51"/>
                    <a:pt x="245" y="51"/>
                    <a:pt x="245" y="51"/>
                  </a:cubicBezTo>
                  <a:cubicBezTo>
                    <a:pt x="245" y="51"/>
                    <a:pt x="245" y="51"/>
                    <a:pt x="245" y="51"/>
                  </a:cubicBezTo>
                  <a:cubicBezTo>
                    <a:pt x="245" y="51"/>
                    <a:pt x="245" y="51"/>
                    <a:pt x="245" y="51"/>
                  </a:cubicBezTo>
                  <a:cubicBezTo>
                    <a:pt x="245" y="50"/>
                    <a:pt x="245" y="50"/>
                    <a:pt x="245" y="50"/>
                  </a:cubicBezTo>
                  <a:cubicBezTo>
                    <a:pt x="245" y="50"/>
                    <a:pt x="245" y="51"/>
                    <a:pt x="245" y="51"/>
                  </a:cubicBezTo>
                  <a:cubicBezTo>
                    <a:pt x="245" y="51"/>
                    <a:pt x="245" y="51"/>
                    <a:pt x="245" y="51"/>
                  </a:cubicBezTo>
                  <a:cubicBezTo>
                    <a:pt x="245" y="51"/>
                    <a:pt x="245" y="51"/>
                    <a:pt x="245" y="51"/>
                  </a:cubicBezTo>
                  <a:cubicBezTo>
                    <a:pt x="245" y="51"/>
                    <a:pt x="245" y="51"/>
                    <a:pt x="245" y="51"/>
                  </a:cubicBezTo>
                  <a:cubicBezTo>
                    <a:pt x="245" y="51"/>
                    <a:pt x="245" y="51"/>
                    <a:pt x="245" y="51"/>
                  </a:cubicBezTo>
                  <a:cubicBezTo>
                    <a:pt x="245" y="51"/>
                    <a:pt x="245" y="52"/>
                    <a:pt x="245" y="52"/>
                  </a:cubicBezTo>
                  <a:cubicBezTo>
                    <a:pt x="245" y="52"/>
                    <a:pt x="245" y="52"/>
                    <a:pt x="245" y="52"/>
                  </a:cubicBezTo>
                  <a:cubicBezTo>
                    <a:pt x="245" y="52"/>
                    <a:pt x="245" y="52"/>
                    <a:pt x="245" y="52"/>
                  </a:cubicBezTo>
                  <a:cubicBezTo>
                    <a:pt x="245" y="52"/>
                    <a:pt x="246" y="52"/>
                    <a:pt x="246" y="52"/>
                  </a:cubicBezTo>
                  <a:cubicBezTo>
                    <a:pt x="246" y="52"/>
                    <a:pt x="246" y="52"/>
                    <a:pt x="246" y="52"/>
                  </a:cubicBezTo>
                  <a:cubicBezTo>
                    <a:pt x="246" y="52"/>
                    <a:pt x="246" y="52"/>
                    <a:pt x="246" y="52"/>
                  </a:cubicBezTo>
                  <a:cubicBezTo>
                    <a:pt x="246" y="53"/>
                    <a:pt x="246" y="53"/>
                    <a:pt x="246" y="53"/>
                  </a:cubicBezTo>
                  <a:cubicBezTo>
                    <a:pt x="246" y="53"/>
                    <a:pt x="247" y="53"/>
                    <a:pt x="247" y="53"/>
                  </a:cubicBezTo>
                  <a:cubicBezTo>
                    <a:pt x="247" y="53"/>
                    <a:pt x="247" y="53"/>
                    <a:pt x="247" y="53"/>
                  </a:cubicBezTo>
                  <a:cubicBezTo>
                    <a:pt x="247" y="53"/>
                    <a:pt x="247" y="53"/>
                    <a:pt x="247" y="53"/>
                  </a:cubicBezTo>
                  <a:cubicBezTo>
                    <a:pt x="247" y="52"/>
                    <a:pt x="248" y="52"/>
                    <a:pt x="248" y="52"/>
                  </a:cubicBezTo>
                  <a:cubicBezTo>
                    <a:pt x="248" y="52"/>
                    <a:pt x="248" y="52"/>
                    <a:pt x="248" y="52"/>
                  </a:cubicBezTo>
                  <a:cubicBezTo>
                    <a:pt x="248" y="52"/>
                    <a:pt x="248" y="52"/>
                    <a:pt x="248" y="52"/>
                  </a:cubicBezTo>
                  <a:cubicBezTo>
                    <a:pt x="248" y="52"/>
                    <a:pt x="248" y="52"/>
                    <a:pt x="248" y="52"/>
                  </a:cubicBezTo>
                  <a:cubicBezTo>
                    <a:pt x="249" y="53"/>
                    <a:pt x="249" y="53"/>
                    <a:pt x="249" y="53"/>
                  </a:cubicBezTo>
                  <a:cubicBezTo>
                    <a:pt x="249" y="53"/>
                    <a:pt x="249" y="53"/>
                    <a:pt x="249" y="53"/>
                  </a:cubicBezTo>
                  <a:cubicBezTo>
                    <a:pt x="249" y="53"/>
                    <a:pt x="249" y="53"/>
                    <a:pt x="249" y="53"/>
                  </a:cubicBezTo>
                  <a:cubicBezTo>
                    <a:pt x="249" y="53"/>
                    <a:pt x="249" y="53"/>
                    <a:pt x="249" y="53"/>
                  </a:cubicBezTo>
                  <a:cubicBezTo>
                    <a:pt x="249" y="53"/>
                    <a:pt x="249" y="53"/>
                    <a:pt x="249" y="53"/>
                  </a:cubicBezTo>
                  <a:cubicBezTo>
                    <a:pt x="249" y="53"/>
                    <a:pt x="250" y="53"/>
                    <a:pt x="250" y="53"/>
                  </a:cubicBezTo>
                  <a:cubicBezTo>
                    <a:pt x="250" y="53"/>
                    <a:pt x="250" y="53"/>
                    <a:pt x="250" y="53"/>
                  </a:cubicBezTo>
                  <a:cubicBezTo>
                    <a:pt x="250" y="53"/>
                    <a:pt x="250" y="53"/>
                    <a:pt x="251" y="53"/>
                  </a:cubicBezTo>
                  <a:cubicBezTo>
                    <a:pt x="251" y="53"/>
                    <a:pt x="251" y="53"/>
                    <a:pt x="251" y="53"/>
                  </a:cubicBezTo>
                  <a:cubicBezTo>
                    <a:pt x="251" y="53"/>
                    <a:pt x="251" y="53"/>
                    <a:pt x="251" y="53"/>
                  </a:cubicBezTo>
                  <a:cubicBezTo>
                    <a:pt x="251" y="53"/>
                    <a:pt x="251" y="53"/>
                    <a:pt x="251" y="53"/>
                  </a:cubicBezTo>
                  <a:cubicBezTo>
                    <a:pt x="251" y="53"/>
                    <a:pt x="251" y="53"/>
                    <a:pt x="251" y="53"/>
                  </a:cubicBezTo>
                  <a:cubicBezTo>
                    <a:pt x="251" y="53"/>
                    <a:pt x="252" y="52"/>
                    <a:pt x="252" y="52"/>
                  </a:cubicBezTo>
                  <a:cubicBezTo>
                    <a:pt x="252" y="52"/>
                    <a:pt x="252" y="52"/>
                    <a:pt x="252" y="52"/>
                  </a:cubicBezTo>
                  <a:cubicBezTo>
                    <a:pt x="252" y="52"/>
                    <a:pt x="252" y="52"/>
                    <a:pt x="252" y="52"/>
                  </a:cubicBezTo>
                  <a:cubicBezTo>
                    <a:pt x="252" y="52"/>
                    <a:pt x="252" y="52"/>
                    <a:pt x="252" y="52"/>
                  </a:cubicBezTo>
                  <a:cubicBezTo>
                    <a:pt x="252" y="52"/>
                    <a:pt x="252" y="52"/>
                    <a:pt x="253" y="52"/>
                  </a:cubicBezTo>
                  <a:cubicBezTo>
                    <a:pt x="253" y="52"/>
                    <a:pt x="253" y="52"/>
                    <a:pt x="253" y="52"/>
                  </a:cubicBezTo>
                  <a:cubicBezTo>
                    <a:pt x="253" y="52"/>
                    <a:pt x="253" y="52"/>
                    <a:pt x="253" y="52"/>
                  </a:cubicBezTo>
                  <a:cubicBezTo>
                    <a:pt x="253" y="52"/>
                    <a:pt x="253" y="52"/>
                    <a:pt x="253" y="52"/>
                  </a:cubicBezTo>
                  <a:cubicBezTo>
                    <a:pt x="253" y="52"/>
                    <a:pt x="254" y="52"/>
                    <a:pt x="254" y="52"/>
                  </a:cubicBezTo>
                  <a:cubicBezTo>
                    <a:pt x="254" y="52"/>
                    <a:pt x="254" y="52"/>
                    <a:pt x="254" y="52"/>
                  </a:cubicBezTo>
                  <a:cubicBezTo>
                    <a:pt x="254" y="52"/>
                    <a:pt x="254" y="52"/>
                    <a:pt x="254" y="52"/>
                  </a:cubicBezTo>
                  <a:cubicBezTo>
                    <a:pt x="254" y="53"/>
                    <a:pt x="254" y="52"/>
                    <a:pt x="254" y="52"/>
                  </a:cubicBezTo>
                  <a:cubicBezTo>
                    <a:pt x="255" y="52"/>
                    <a:pt x="255" y="52"/>
                    <a:pt x="255" y="52"/>
                  </a:cubicBezTo>
                  <a:cubicBezTo>
                    <a:pt x="255" y="52"/>
                    <a:pt x="255" y="52"/>
                    <a:pt x="255" y="52"/>
                  </a:cubicBezTo>
                  <a:cubicBezTo>
                    <a:pt x="255" y="52"/>
                    <a:pt x="255" y="52"/>
                    <a:pt x="255" y="52"/>
                  </a:cubicBezTo>
                  <a:cubicBezTo>
                    <a:pt x="255" y="52"/>
                    <a:pt x="255" y="52"/>
                    <a:pt x="255" y="52"/>
                  </a:cubicBezTo>
                  <a:cubicBezTo>
                    <a:pt x="255" y="52"/>
                    <a:pt x="255" y="52"/>
                    <a:pt x="255" y="52"/>
                  </a:cubicBezTo>
                  <a:cubicBezTo>
                    <a:pt x="255" y="52"/>
                    <a:pt x="255" y="52"/>
                    <a:pt x="255" y="52"/>
                  </a:cubicBezTo>
                  <a:cubicBezTo>
                    <a:pt x="255" y="52"/>
                    <a:pt x="255"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8" y="52"/>
                    <a:pt x="258" y="52"/>
                  </a:cubicBezTo>
                  <a:cubicBezTo>
                    <a:pt x="258" y="52"/>
                    <a:pt x="258" y="52"/>
                    <a:pt x="258" y="52"/>
                  </a:cubicBezTo>
                  <a:cubicBezTo>
                    <a:pt x="258" y="52"/>
                    <a:pt x="258" y="52"/>
                    <a:pt x="258" y="52"/>
                  </a:cubicBezTo>
                  <a:cubicBezTo>
                    <a:pt x="258" y="52"/>
                    <a:pt x="258" y="52"/>
                    <a:pt x="258" y="52"/>
                  </a:cubicBezTo>
                  <a:cubicBezTo>
                    <a:pt x="258" y="52"/>
                    <a:pt x="258" y="53"/>
                    <a:pt x="258" y="53"/>
                  </a:cubicBezTo>
                  <a:cubicBezTo>
                    <a:pt x="258" y="53"/>
                    <a:pt x="258" y="53"/>
                    <a:pt x="258" y="53"/>
                  </a:cubicBezTo>
                  <a:cubicBezTo>
                    <a:pt x="257" y="53"/>
                    <a:pt x="257" y="53"/>
                    <a:pt x="257" y="53"/>
                  </a:cubicBezTo>
                  <a:cubicBezTo>
                    <a:pt x="257" y="53"/>
                    <a:pt x="257" y="53"/>
                    <a:pt x="257" y="53"/>
                  </a:cubicBezTo>
                  <a:cubicBezTo>
                    <a:pt x="257" y="53"/>
                    <a:pt x="257" y="53"/>
                    <a:pt x="257" y="53"/>
                  </a:cubicBezTo>
                  <a:cubicBezTo>
                    <a:pt x="257" y="53"/>
                    <a:pt x="257" y="53"/>
                    <a:pt x="257" y="53"/>
                  </a:cubicBezTo>
                  <a:cubicBezTo>
                    <a:pt x="257" y="53"/>
                    <a:pt x="257" y="53"/>
                    <a:pt x="257" y="53"/>
                  </a:cubicBezTo>
                  <a:cubicBezTo>
                    <a:pt x="257" y="53"/>
                    <a:pt x="257" y="53"/>
                    <a:pt x="257" y="53"/>
                  </a:cubicBezTo>
                  <a:cubicBezTo>
                    <a:pt x="258" y="53"/>
                    <a:pt x="258" y="53"/>
                    <a:pt x="258" y="53"/>
                  </a:cubicBezTo>
                  <a:cubicBezTo>
                    <a:pt x="258" y="53"/>
                    <a:pt x="258" y="53"/>
                    <a:pt x="258" y="53"/>
                  </a:cubicBezTo>
                  <a:cubicBezTo>
                    <a:pt x="257" y="53"/>
                    <a:pt x="257" y="53"/>
                    <a:pt x="257" y="53"/>
                  </a:cubicBezTo>
                  <a:cubicBezTo>
                    <a:pt x="257" y="53"/>
                    <a:pt x="257" y="53"/>
                    <a:pt x="257" y="53"/>
                  </a:cubicBezTo>
                  <a:cubicBezTo>
                    <a:pt x="257" y="53"/>
                    <a:pt x="257" y="53"/>
                    <a:pt x="257" y="53"/>
                  </a:cubicBezTo>
                  <a:cubicBezTo>
                    <a:pt x="257" y="53"/>
                    <a:pt x="258" y="53"/>
                    <a:pt x="258" y="54"/>
                  </a:cubicBezTo>
                  <a:cubicBezTo>
                    <a:pt x="258" y="54"/>
                    <a:pt x="258" y="54"/>
                    <a:pt x="258" y="54"/>
                  </a:cubicBezTo>
                  <a:cubicBezTo>
                    <a:pt x="258" y="54"/>
                    <a:pt x="258" y="54"/>
                    <a:pt x="258" y="54"/>
                  </a:cubicBezTo>
                  <a:cubicBezTo>
                    <a:pt x="258" y="54"/>
                    <a:pt x="257" y="54"/>
                    <a:pt x="257" y="54"/>
                  </a:cubicBezTo>
                  <a:cubicBezTo>
                    <a:pt x="257" y="54"/>
                    <a:pt x="257" y="54"/>
                    <a:pt x="257" y="54"/>
                  </a:cubicBezTo>
                  <a:cubicBezTo>
                    <a:pt x="257" y="54"/>
                    <a:pt x="257" y="54"/>
                    <a:pt x="257" y="54"/>
                  </a:cubicBezTo>
                  <a:cubicBezTo>
                    <a:pt x="257" y="54"/>
                    <a:pt x="256" y="54"/>
                    <a:pt x="256" y="54"/>
                  </a:cubicBezTo>
                  <a:cubicBezTo>
                    <a:pt x="256" y="54"/>
                    <a:pt x="256" y="54"/>
                    <a:pt x="256" y="54"/>
                  </a:cubicBezTo>
                  <a:cubicBezTo>
                    <a:pt x="256" y="54"/>
                    <a:pt x="256" y="54"/>
                    <a:pt x="256" y="54"/>
                  </a:cubicBezTo>
                  <a:cubicBezTo>
                    <a:pt x="256" y="54"/>
                    <a:pt x="256" y="54"/>
                    <a:pt x="256" y="54"/>
                  </a:cubicBezTo>
                  <a:cubicBezTo>
                    <a:pt x="256" y="54"/>
                    <a:pt x="256" y="54"/>
                    <a:pt x="257" y="54"/>
                  </a:cubicBezTo>
                  <a:cubicBezTo>
                    <a:pt x="257" y="54"/>
                    <a:pt x="257" y="54"/>
                    <a:pt x="257" y="54"/>
                  </a:cubicBezTo>
                  <a:cubicBezTo>
                    <a:pt x="257" y="54"/>
                    <a:pt x="256" y="54"/>
                    <a:pt x="256" y="54"/>
                  </a:cubicBezTo>
                  <a:cubicBezTo>
                    <a:pt x="256" y="54"/>
                    <a:pt x="257" y="54"/>
                    <a:pt x="257" y="54"/>
                  </a:cubicBezTo>
                  <a:cubicBezTo>
                    <a:pt x="257" y="55"/>
                    <a:pt x="257" y="55"/>
                    <a:pt x="257" y="55"/>
                  </a:cubicBezTo>
                  <a:cubicBezTo>
                    <a:pt x="257" y="55"/>
                    <a:pt x="257" y="55"/>
                    <a:pt x="257" y="55"/>
                  </a:cubicBezTo>
                  <a:cubicBezTo>
                    <a:pt x="257" y="55"/>
                    <a:pt x="256" y="54"/>
                    <a:pt x="256" y="54"/>
                  </a:cubicBezTo>
                  <a:cubicBezTo>
                    <a:pt x="256" y="54"/>
                    <a:pt x="256" y="55"/>
                    <a:pt x="256" y="55"/>
                  </a:cubicBezTo>
                  <a:cubicBezTo>
                    <a:pt x="256" y="55"/>
                    <a:pt x="256" y="55"/>
                    <a:pt x="257" y="55"/>
                  </a:cubicBezTo>
                  <a:cubicBezTo>
                    <a:pt x="257" y="55"/>
                    <a:pt x="257" y="55"/>
                    <a:pt x="257" y="55"/>
                  </a:cubicBezTo>
                  <a:cubicBezTo>
                    <a:pt x="257" y="55"/>
                    <a:pt x="257" y="55"/>
                    <a:pt x="257" y="55"/>
                  </a:cubicBezTo>
                  <a:cubicBezTo>
                    <a:pt x="257" y="55"/>
                    <a:pt x="257" y="55"/>
                    <a:pt x="257" y="55"/>
                  </a:cubicBezTo>
                  <a:cubicBezTo>
                    <a:pt x="257" y="55"/>
                    <a:pt x="257" y="55"/>
                    <a:pt x="257" y="55"/>
                  </a:cubicBezTo>
                  <a:cubicBezTo>
                    <a:pt x="257" y="55"/>
                    <a:pt x="257" y="55"/>
                    <a:pt x="257" y="55"/>
                  </a:cubicBezTo>
                  <a:cubicBezTo>
                    <a:pt x="256" y="55"/>
                    <a:pt x="256" y="55"/>
                    <a:pt x="256" y="55"/>
                  </a:cubicBezTo>
                  <a:cubicBezTo>
                    <a:pt x="256" y="55"/>
                    <a:pt x="256" y="55"/>
                    <a:pt x="256" y="55"/>
                  </a:cubicBezTo>
                  <a:cubicBezTo>
                    <a:pt x="256" y="55"/>
                    <a:pt x="256" y="54"/>
                    <a:pt x="256" y="54"/>
                  </a:cubicBezTo>
                  <a:cubicBezTo>
                    <a:pt x="256" y="54"/>
                    <a:pt x="256" y="54"/>
                    <a:pt x="256" y="54"/>
                  </a:cubicBezTo>
                  <a:cubicBezTo>
                    <a:pt x="256" y="54"/>
                    <a:pt x="256" y="54"/>
                    <a:pt x="256" y="54"/>
                  </a:cubicBezTo>
                  <a:cubicBezTo>
                    <a:pt x="256" y="55"/>
                    <a:pt x="256" y="55"/>
                    <a:pt x="256" y="55"/>
                  </a:cubicBezTo>
                  <a:cubicBezTo>
                    <a:pt x="256" y="55"/>
                    <a:pt x="256" y="55"/>
                    <a:pt x="256" y="55"/>
                  </a:cubicBezTo>
                  <a:cubicBezTo>
                    <a:pt x="256" y="55"/>
                    <a:pt x="256" y="55"/>
                    <a:pt x="256" y="55"/>
                  </a:cubicBezTo>
                  <a:cubicBezTo>
                    <a:pt x="256" y="55"/>
                    <a:pt x="256" y="56"/>
                    <a:pt x="256" y="56"/>
                  </a:cubicBezTo>
                  <a:cubicBezTo>
                    <a:pt x="256" y="56"/>
                    <a:pt x="256" y="56"/>
                    <a:pt x="256" y="56"/>
                  </a:cubicBezTo>
                  <a:cubicBezTo>
                    <a:pt x="256" y="56"/>
                    <a:pt x="256" y="56"/>
                    <a:pt x="256" y="56"/>
                  </a:cubicBezTo>
                  <a:cubicBezTo>
                    <a:pt x="256" y="56"/>
                    <a:pt x="256" y="56"/>
                    <a:pt x="256" y="56"/>
                  </a:cubicBezTo>
                  <a:cubicBezTo>
                    <a:pt x="256" y="55"/>
                    <a:pt x="256" y="55"/>
                    <a:pt x="256" y="55"/>
                  </a:cubicBezTo>
                  <a:cubicBezTo>
                    <a:pt x="256" y="55"/>
                    <a:pt x="256" y="55"/>
                    <a:pt x="256" y="55"/>
                  </a:cubicBezTo>
                  <a:cubicBezTo>
                    <a:pt x="256"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4" y="55"/>
                  </a:cubicBezTo>
                  <a:cubicBezTo>
                    <a:pt x="254" y="55"/>
                    <a:pt x="255" y="55"/>
                    <a:pt x="255" y="55"/>
                  </a:cubicBezTo>
                  <a:cubicBezTo>
                    <a:pt x="255" y="55"/>
                    <a:pt x="255" y="55"/>
                    <a:pt x="255" y="55"/>
                  </a:cubicBezTo>
                  <a:cubicBezTo>
                    <a:pt x="254" y="55"/>
                    <a:pt x="254" y="55"/>
                    <a:pt x="254" y="55"/>
                  </a:cubicBezTo>
                  <a:cubicBezTo>
                    <a:pt x="254" y="55"/>
                    <a:pt x="254" y="54"/>
                    <a:pt x="254" y="54"/>
                  </a:cubicBezTo>
                  <a:cubicBezTo>
                    <a:pt x="254" y="54"/>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4"/>
                    <a:pt x="254" y="54"/>
                    <a:pt x="254" y="54"/>
                  </a:cubicBezTo>
                  <a:cubicBezTo>
                    <a:pt x="254" y="54"/>
                    <a:pt x="254" y="54"/>
                    <a:pt x="254" y="54"/>
                  </a:cubicBezTo>
                  <a:cubicBezTo>
                    <a:pt x="254" y="54"/>
                    <a:pt x="254" y="55"/>
                    <a:pt x="254" y="55"/>
                  </a:cubicBezTo>
                  <a:cubicBezTo>
                    <a:pt x="254" y="55"/>
                    <a:pt x="254" y="55"/>
                    <a:pt x="254" y="55"/>
                  </a:cubicBezTo>
                  <a:cubicBezTo>
                    <a:pt x="254" y="55"/>
                    <a:pt x="254" y="55"/>
                    <a:pt x="254" y="55"/>
                  </a:cubicBezTo>
                  <a:cubicBezTo>
                    <a:pt x="254" y="55"/>
                    <a:pt x="254" y="55"/>
                    <a:pt x="254" y="55"/>
                  </a:cubicBezTo>
                  <a:cubicBezTo>
                    <a:pt x="254" y="55"/>
                    <a:pt x="254" y="56"/>
                    <a:pt x="254" y="56"/>
                  </a:cubicBezTo>
                  <a:cubicBezTo>
                    <a:pt x="254" y="55"/>
                    <a:pt x="254" y="55"/>
                    <a:pt x="254" y="55"/>
                  </a:cubicBezTo>
                  <a:cubicBezTo>
                    <a:pt x="254" y="55"/>
                    <a:pt x="254" y="55"/>
                    <a:pt x="254" y="55"/>
                  </a:cubicBezTo>
                  <a:cubicBezTo>
                    <a:pt x="254" y="55"/>
                    <a:pt x="254" y="55"/>
                    <a:pt x="254" y="54"/>
                  </a:cubicBezTo>
                  <a:cubicBezTo>
                    <a:pt x="254" y="54"/>
                    <a:pt x="253" y="54"/>
                    <a:pt x="253" y="54"/>
                  </a:cubicBezTo>
                  <a:cubicBezTo>
                    <a:pt x="253" y="54"/>
                    <a:pt x="253" y="54"/>
                    <a:pt x="253" y="54"/>
                  </a:cubicBezTo>
                  <a:cubicBezTo>
                    <a:pt x="253" y="54"/>
                    <a:pt x="253" y="54"/>
                    <a:pt x="253" y="54"/>
                  </a:cubicBezTo>
                  <a:cubicBezTo>
                    <a:pt x="253" y="54"/>
                    <a:pt x="253" y="54"/>
                    <a:pt x="253" y="54"/>
                  </a:cubicBezTo>
                  <a:cubicBezTo>
                    <a:pt x="253" y="54"/>
                    <a:pt x="253" y="54"/>
                    <a:pt x="253" y="54"/>
                  </a:cubicBezTo>
                  <a:cubicBezTo>
                    <a:pt x="252" y="54"/>
                    <a:pt x="252" y="54"/>
                    <a:pt x="252" y="54"/>
                  </a:cubicBezTo>
                  <a:cubicBezTo>
                    <a:pt x="252" y="54"/>
                    <a:pt x="252" y="54"/>
                    <a:pt x="252" y="54"/>
                  </a:cubicBezTo>
                  <a:cubicBezTo>
                    <a:pt x="251" y="54"/>
                    <a:pt x="251" y="54"/>
                    <a:pt x="251" y="55"/>
                  </a:cubicBezTo>
                  <a:cubicBezTo>
                    <a:pt x="251" y="55"/>
                    <a:pt x="251" y="55"/>
                    <a:pt x="251" y="55"/>
                  </a:cubicBezTo>
                  <a:cubicBezTo>
                    <a:pt x="251" y="55"/>
                    <a:pt x="251" y="55"/>
                    <a:pt x="251" y="55"/>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8" y="56"/>
                  </a:cubicBezTo>
                  <a:cubicBezTo>
                    <a:pt x="248" y="56"/>
                    <a:pt x="248" y="56"/>
                    <a:pt x="248" y="56"/>
                  </a:cubicBezTo>
                  <a:cubicBezTo>
                    <a:pt x="248" y="56"/>
                    <a:pt x="248" y="55"/>
                    <a:pt x="248" y="56"/>
                  </a:cubicBezTo>
                  <a:cubicBezTo>
                    <a:pt x="248" y="56"/>
                    <a:pt x="248" y="56"/>
                    <a:pt x="248" y="56"/>
                  </a:cubicBezTo>
                  <a:cubicBezTo>
                    <a:pt x="248" y="56"/>
                    <a:pt x="247" y="56"/>
                    <a:pt x="247" y="56"/>
                  </a:cubicBezTo>
                  <a:cubicBezTo>
                    <a:pt x="247" y="56"/>
                    <a:pt x="247" y="56"/>
                    <a:pt x="247" y="56"/>
                  </a:cubicBezTo>
                  <a:cubicBezTo>
                    <a:pt x="247" y="56"/>
                    <a:pt x="247" y="56"/>
                    <a:pt x="247" y="56"/>
                  </a:cubicBezTo>
                  <a:cubicBezTo>
                    <a:pt x="247" y="56"/>
                    <a:pt x="247" y="56"/>
                    <a:pt x="247" y="55"/>
                  </a:cubicBezTo>
                  <a:cubicBezTo>
                    <a:pt x="247" y="55"/>
                    <a:pt x="247" y="55"/>
                    <a:pt x="247" y="55"/>
                  </a:cubicBezTo>
                  <a:cubicBezTo>
                    <a:pt x="247" y="55"/>
                    <a:pt x="247" y="55"/>
                    <a:pt x="247" y="55"/>
                  </a:cubicBezTo>
                  <a:cubicBezTo>
                    <a:pt x="247" y="55"/>
                    <a:pt x="246" y="55"/>
                    <a:pt x="246" y="55"/>
                  </a:cubicBezTo>
                  <a:cubicBezTo>
                    <a:pt x="246" y="55"/>
                    <a:pt x="246" y="55"/>
                    <a:pt x="246" y="55"/>
                  </a:cubicBezTo>
                  <a:cubicBezTo>
                    <a:pt x="245" y="55"/>
                    <a:pt x="245" y="55"/>
                    <a:pt x="245" y="56"/>
                  </a:cubicBezTo>
                  <a:cubicBezTo>
                    <a:pt x="245" y="56"/>
                    <a:pt x="245" y="56"/>
                    <a:pt x="245" y="56"/>
                  </a:cubicBezTo>
                  <a:cubicBezTo>
                    <a:pt x="245" y="56"/>
                    <a:pt x="245" y="56"/>
                    <a:pt x="246" y="56"/>
                  </a:cubicBezTo>
                  <a:cubicBezTo>
                    <a:pt x="246" y="56"/>
                    <a:pt x="246" y="56"/>
                    <a:pt x="245" y="56"/>
                  </a:cubicBezTo>
                  <a:cubicBezTo>
                    <a:pt x="245" y="56"/>
                    <a:pt x="245" y="56"/>
                    <a:pt x="245" y="56"/>
                  </a:cubicBezTo>
                  <a:cubicBezTo>
                    <a:pt x="245" y="56"/>
                    <a:pt x="245" y="56"/>
                    <a:pt x="245" y="56"/>
                  </a:cubicBezTo>
                  <a:cubicBezTo>
                    <a:pt x="245" y="56"/>
                    <a:pt x="245" y="56"/>
                    <a:pt x="245" y="56"/>
                  </a:cubicBezTo>
                  <a:cubicBezTo>
                    <a:pt x="245" y="56"/>
                    <a:pt x="245" y="56"/>
                    <a:pt x="245" y="56"/>
                  </a:cubicBezTo>
                  <a:cubicBezTo>
                    <a:pt x="245" y="56"/>
                    <a:pt x="244" y="56"/>
                    <a:pt x="244" y="56"/>
                  </a:cubicBezTo>
                  <a:cubicBezTo>
                    <a:pt x="244" y="56"/>
                    <a:pt x="244" y="56"/>
                    <a:pt x="244" y="56"/>
                  </a:cubicBezTo>
                  <a:cubicBezTo>
                    <a:pt x="244" y="56"/>
                    <a:pt x="244" y="56"/>
                    <a:pt x="244" y="56"/>
                  </a:cubicBezTo>
                  <a:cubicBezTo>
                    <a:pt x="244" y="56"/>
                    <a:pt x="245" y="56"/>
                    <a:pt x="245" y="56"/>
                  </a:cubicBezTo>
                  <a:cubicBezTo>
                    <a:pt x="245" y="56"/>
                    <a:pt x="245" y="56"/>
                    <a:pt x="245" y="56"/>
                  </a:cubicBezTo>
                  <a:cubicBezTo>
                    <a:pt x="244" y="56"/>
                    <a:pt x="244" y="56"/>
                    <a:pt x="244" y="57"/>
                  </a:cubicBezTo>
                  <a:cubicBezTo>
                    <a:pt x="244" y="57"/>
                    <a:pt x="244" y="57"/>
                    <a:pt x="245" y="57"/>
                  </a:cubicBezTo>
                  <a:cubicBezTo>
                    <a:pt x="245" y="57"/>
                    <a:pt x="245" y="57"/>
                    <a:pt x="245" y="57"/>
                  </a:cubicBezTo>
                  <a:cubicBezTo>
                    <a:pt x="244" y="57"/>
                    <a:pt x="244" y="57"/>
                    <a:pt x="244" y="57"/>
                  </a:cubicBezTo>
                  <a:cubicBezTo>
                    <a:pt x="244" y="57"/>
                    <a:pt x="244" y="57"/>
                    <a:pt x="244" y="57"/>
                  </a:cubicBezTo>
                  <a:cubicBezTo>
                    <a:pt x="244" y="57"/>
                    <a:pt x="244" y="57"/>
                    <a:pt x="244" y="57"/>
                  </a:cubicBezTo>
                  <a:cubicBezTo>
                    <a:pt x="244" y="57"/>
                    <a:pt x="244" y="57"/>
                    <a:pt x="244" y="57"/>
                  </a:cubicBezTo>
                  <a:cubicBezTo>
                    <a:pt x="244" y="57"/>
                    <a:pt x="244" y="57"/>
                    <a:pt x="244"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6" y="57"/>
                    <a:pt x="246" y="57"/>
                    <a:pt x="246" y="57"/>
                  </a:cubicBezTo>
                  <a:cubicBezTo>
                    <a:pt x="246" y="57"/>
                    <a:pt x="246" y="57"/>
                    <a:pt x="246" y="57"/>
                  </a:cubicBezTo>
                  <a:cubicBezTo>
                    <a:pt x="246" y="57"/>
                    <a:pt x="247" y="57"/>
                    <a:pt x="247" y="57"/>
                  </a:cubicBezTo>
                  <a:cubicBezTo>
                    <a:pt x="247" y="57"/>
                    <a:pt x="247" y="57"/>
                    <a:pt x="247" y="57"/>
                  </a:cubicBezTo>
                  <a:cubicBezTo>
                    <a:pt x="247" y="57"/>
                    <a:pt x="247" y="57"/>
                    <a:pt x="247" y="57"/>
                  </a:cubicBezTo>
                  <a:cubicBezTo>
                    <a:pt x="247" y="57"/>
                    <a:pt x="247" y="57"/>
                    <a:pt x="247" y="57"/>
                  </a:cubicBezTo>
                  <a:cubicBezTo>
                    <a:pt x="247" y="57"/>
                    <a:pt x="247" y="57"/>
                    <a:pt x="247" y="58"/>
                  </a:cubicBezTo>
                  <a:cubicBezTo>
                    <a:pt x="247" y="58"/>
                    <a:pt x="247" y="58"/>
                    <a:pt x="247" y="58"/>
                  </a:cubicBezTo>
                  <a:cubicBezTo>
                    <a:pt x="248" y="58"/>
                    <a:pt x="248" y="58"/>
                    <a:pt x="248" y="58"/>
                  </a:cubicBezTo>
                  <a:cubicBezTo>
                    <a:pt x="248" y="58"/>
                    <a:pt x="248" y="59"/>
                    <a:pt x="248" y="59"/>
                  </a:cubicBezTo>
                  <a:cubicBezTo>
                    <a:pt x="248" y="59"/>
                    <a:pt x="248" y="59"/>
                    <a:pt x="249" y="59"/>
                  </a:cubicBezTo>
                  <a:cubicBezTo>
                    <a:pt x="249" y="59"/>
                    <a:pt x="249" y="59"/>
                    <a:pt x="249" y="59"/>
                  </a:cubicBezTo>
                  <a:cubicBezTo>
                    <a:pt x="249" y="59"/>
                    <a:pt x="249" y="59"/>
                    <a:pt x="249" y="59"/>
                  </a:cubicBezTo>
                  <a:cubicBezTo>
                    <a:pt x="248" y="59"/>
                    <a:pt x="248" y="59"/>
                    <a:pt x="248" y="59"/>
                  </a:cubicBezTo>
                  <a:cubicBezTo>
                    <a:pt x="248" y="59"/>
                    <a:pt x="248" y="59"/>
                    <a:pt x="248" y="59"/>
                  </a:cubicBezTo>
                  <a:cubicBezTo>
                    <a:pt x="249" y="59"/>
                    <a:pt x="249" y="59"/>
                    <a:pt x="249" y="60"/>
                  </a:cubicBezTo>
                  <a:cubicBezTo>
                    <a:pt x="249" y="60"/>
                    <a:pt x="249" y="60"/>
                    <a:pt x="249" y="60"/>
                  </a:cubicBezTo>
                  <a:cubicBezTo>
                    <a:pt x="249" y="60"/>
                    <a:pt x="249" y="60"/>
                    <a:pt x="249" y="60"/>
                  </a:cubicBezTo>
                  <a:cubicBezTo>
                    <a:pt x="249" y="60"/>
                    <a:pt x="249" y="60"/>
                    <a:pt x="249" y="60"/>
                  </a:cubicBezTo>
                  <a:cubicBezTo>
                    <a:pt x="249" y="60"/>
                    <a:pt x="249" y="60"/>
                    <a:pt x="249" y="60"/>
                  </a:cubicBezTo>
                  <a:cubicBezTo>
                    <a:pt x="249" y="60"/>
                    <a:pt x="249" y="60"/>
                    <a:pt x="249" y="60"/>
                  </a:cubicBezTo>
                  <a:cubicBezTo>
                    <a:pt x="249" y="60"/>
                    <a:pt x="249" y="60"/>
                    <a:pt x="250" y="60"/>
                  </a:cubicBezTo>
                  <a:cubicBezTo>
                    <a:pt x="250" y="59"/>
                    <a:pt x="250" y="59"/>
                    <a:pt x="250" y="59"/>
                  </a:cubicBezTo>
                  <a:cubicBezTo>
                    <a:pt x="250" y="60"/>
                    <a:pt x="250" y="60"/>
                    <a:pt x="250" y="60"/>
                  </a:cubicBezTo>
                  <a:cubicBezTo>
                    <a:pt x="250" y="60"/>
                    <a:pt x="250" y="60"/>
                    <a:pt x="250" y="60"/>
                  </a:cubicBezTo>
                  <a:cubicBezTo>
                    <a:pt x="250" y="60"/>
                    <a:pt x="250" y="60"/>
                    <a:pt x="250" y="60"/>
                  </a:cubicBezTo>
                  <a:cubicBezTo>
                    <a:pt x="250" y="60"/>
                    <a:pt x="250" y="60"/>
                    <a:pt x="250" y="60"/>
                  </a:cubicBezTo>
                  <a:cubicBezTo>
                    <a:pt x="250" y="60"/>
                    <a:pt x="250" y="60"/>
                    <a:pt x="250" y="60"/>
                  </a:cubicBezTo>
                  <a:cubicBezTo>
                    <a:pt x="250" y="60"/>
                    <a:pt x="250" y="60"/>
                    <a:pt x="250" y="60"/>
                  </a:cubicBezTo>
                  <a:cubicBezTo>
                    <a:pt x="250" y="60"/>
                    <a:pt x="250" y="61"/>
                    <a:pt x="250" y="61"/>
                  </a:cubicBezTo>
                  <a:cubicBezTo>
                    <a:pt x="250" y="61"/>
                    <a:pt x="250" y="61"/>
                    <a:pt x="250" y="61"/>
                  </a:cubicBezTo>
                  <a:cubicBezTo>
                    <a:pt x="250" y="61"/>
                    <a:pt x="250" y="61"/>
                    <a:pt x="250" y="61"/>
                  </a:cubicBezTo>
                  <a:cubicBezTo>
                    <a:pt x="250" y="61"/>
                    <a:pt x="250" y="61"/>
                    <a:pt x="250" y="61"/>
                  </a:cubicBezTo>
                  <a:cubicBezTo>
                    <a:pt x="250" y="61"/>
                    <a:pt x="250" y="61"/>
                    <a:pt x="250" y="61"/>
                  </a:cubicBezTo>
                  <a:cubicBezTo>
                    <a:pt x="251" y="61"/>
                    <a:pt x="251" y="61"/>
                    <a:pt x="251" y="62"/>
                  </a:cubicBezTo>
                  <a:cubicBezTo>
                    <a:pt x="251" y="62"/>
                    <a:pt x="251" y="62"/>
                    <a:pt x="250" y="62"/>
                  </a:cubicBezTo>
                  <a:cubicBezTo>
                    <a:pt x="250" y="62"/>
                    <a:pt x="250" y="62"/>
                    <a:pt x="250" y="62"/>
                  </a:cubicBezTo>
                  <a:cubicBezTo>
                    <a:pt x="250" y="62"/>
                    <a:pt x="250" y="62"/>
                    <a:pt x="250" y="62"/>
                  </a:cubicBezTo>
                  <a:cubicBezTo>
                    <a:pt x="250" y="62"/>
                    <a:pt x="250" y="62"/>
                    <a:pt x="250" y="62"/>
                  </a:cubicBezTo>
                  <a:cubicBezTo>
                    <a:pt x="250" y="62"/>
                    <a:pt x="250" y="62"/>
                    <a:pt x="250" y="62"/>
                  </a:cubicBezTo>
                  <a:cubicBezTo>
                    <a:pt x="250" y="62"/>
                    <a:pt x="250" y="62"/>
                    <a:pt x="250" y="62"/>
                  </a:cubicBezTo>
                  <a:cubicBezTo>
                    <a:pt x="250" y="62"/>
                    <a:pt x="249" y="62"/>
                    <a:pt x="249" y="62"/>
                  </a:cubicBezTo>
                  <a:cubicBezTo>
                    <a:pt x="249" y="62"/>
                    <a:pt x="249" y="62"/>
                    <a:pt x="249" y="62"/>
                  </a:cubicBezTo>
                  <a:cubicBezTo>
                    <a:pt x="249" y="63"/>
                    <a:pt x="250" y="63"/>
                    <a:pt x="250" y="63"/>
                  </a:cubicBezTo>
                  <a:cubicBezTo>
                    <a:pt x="250" y="63"/>
                    <a:pt x="250" y="63"/>
                    <a:pt x="250" y="63"/>
                  </a:cubicBezTo>
                  <a:cubicBezTo>
                    <a:pt x="250" y="63"/>
                    <a:pt x="250" y="63"/>
                    <a:pt x="250" y="63"/>
                  </a:cubicBezTo>
                  <a:cubicBezTo>
                    <a:pt x="250" y="64"/>
                    <a:pt x="250" y="64"/>
                    <a:pt x="250" y="64"/>
                  </a:cubicBezTo>
                  <a:cubicBezTo>
                    <a:pt x="250" y="64"/>
                    <a:pt x="250" y="64"/>
                    <a:pt x="250" y="64"/>
                  </a:cubicBezTo>
                  <a:cubicBezTo>
                    <a:pt x="250" y="64"/>
                    <a:pt x="250" y="64"/>
                    <a:pt x="250" y="64"/>
                  </a:cubicBezTo>
                  <a:cubicBezTo>
                    <a:pt x="250" y="64"/>
                    <a:pt x="250" y="64"/>
                    <a:pt x="250" y="64"/>
                  </a:cubicBezTo>
                  <a:cubicBezTo>
                    <a:pt x="250" y="64"/>
                    <a:pt x="250" y="64"/>
                    <a:pt x="250" y="64"/>
                  </a:cubicBezTo>
                  <a:cubicBezTo>
                    <a:pt x="250" y="64"/>
                    <a:pt x="250" y="64"/>
                    <a:pt x="250" y="64"/>
                  </a:cubicBezTo>
                  <a:cubicBezTo>
                    <a:pt x="250" y="64"/>
                    <a:pt x="250" y="64"/>
                    <a:pt x="250" y="65"/>
                  </a:cubicBezTo>
                  <a:cubicBezTo>
                    <a:pt x="250" y="65"/>
                    <a:pt x="250" y="65"/>
                    <a:pt x="250" y="65"/>
                  </a:cubicBezTo>
                  <a:cubicBezTo>
                    <a:pt x="250" y="65"/>
                    <a:pt x="250" y="65"/>
                    <a:pt x="251" y="65"/>
                  </a:cubicBezTo>
                  <a:cubicBezTo>
                    <a:pt x="251" y="65"/>
                    <a:pt x="251" y="65"/>
                    <a:pt x="251" y="65"/>
                  </a:cubicBezTo>
                  <a:cubicBezTo>
                    <a:pt x="251" y="65"/>
                    <a:pt x="251" y="65"/>
                    <a:pt x="251" y="65"/>
                  </a:cubicBezTo>
                  <a:cubicBezTo>
                    <a:pt x="251" y="65"/>
                    <a:pt x="251" y="65"/>
                    <a:pt x="251" y="65"/>
                  </a:cubicBezTo>
                  <a:cubicBezTo>
                    <a:pt x="251" y="65"/>
                    <a:pt x="251" y="65"/>
                    <a:pt x="252" y="65"/>
                  </a:cubicBezTo>
                  <a:cubicBezTo>
                    <a:pt x="252" y="65"/>
                    <a:pt x="252" y="65"/>
                    <a:pt x="252" y="65"/>
                  </a:cubicBezTo>
                  <a:cubicBezTo>
                    <a:pt x="252" y="65"/>
                    <a:pt x="252" y="65"/>
                    <a:pt x="252" y="65"/>
                  </a:cubicBezTo>
                  <a:cubicBezTo>
                    <a:pt x="252" y="65"/>
                    <a:pt x="252" y="65"/>
                    <a:pt x="252" y="65"/>
                  </a:cubicBezTo>
                  <a:cubicBezTo>
                    <a:pt x="253" y="65"/>
                    <a:pt x="253" y="65"/>
                    <a:pt x="253" y="65"/>
                  </a:cubicBezTo>
                  <a:cubicBezTo>
                    <a:pt x="253" y="65"/>
                    <a:pt x="253" y="65"/>
                    <a:pt x="253" y="65"/>
                  </a:cubicBezTo>
                  <a:cubicBezTo>
                    <a:pt x="253" y="65"/>
                    <a:pt x="253" y="65"/>
                    <a:pt x="253" y="64"/>
                  </a:cubicBezTo>
                  <a:cubicBezTo>
                    <a:pt x="253" y="64"/>
                    <a:pt x="253" y="64"/>
                    <a:pt x="253" y="64"/>
                  </a:cubicBezTo>
                  <a:cubicBezTo>
                    <a:pt x="253" y="64"/>
                    <a:pt x="253" y="64"/>
                    <a:pt x="253" y="64"/>
                  </a:cubicBezTo>
                  <a:cubicBezTo>
                    <a:pt x="254" y="64"/>
                    <a:pt x="254" y="64"/>
                    <a:pt x="254" y="64"/>
                  </a:cubicBezTo>
                  <a:cubicBezTo>
                    <a:pt x="254" y="64"/>
                    <a:pt x="254" y="64"/>
                    <a:pt x="254" y="64"/>
                  </a:cubicBezTo>
                  <a:cubicBezTo>
                    <a:pt x="254" y="64"/>
                    <a:pt x="254" y="64"/>
                    <a:pt x="254" y="64"/>
                  </a:cubicBezTo>
                  <a:cubicBezTo>
                    <a:pt x="254" y="64"/>
                    <a:pt x="254" y="64"/>
                    <a:pt x="254" y="64"/>
                  </a:cubicBezTo>
                  <a:cubicBezTo>
                    <a:pt x="253" y="64"/>
                    <a:pt x="253" y="64"/>
                    <a:pt x="253" y="64"/>
                  </a:cubicBezTo>
                  <a:cubicBezTo>
                    <a:pt x="253" y="64"/>
                    <a:pt x="253" y="64"/>
                    <a:pt x="253" y="63"/>
                  </a:cubicBezTo>
                  <a:cubicBezTo>
                    <a:pt x="253" y="64"/>
                    <a:pt x="253" y="64"/>
                    <a:pt x="254" y="64"/>
                  </a:cubicBezTo>
                  <a:cubicBezTo>
                    <a:pt x="254" y="64"/>
                    <a:pt x="254" y="64"/>
                    <a:pt x="254" y="64"/>
                  </a:cubicBezTo>
                  <a:cubicBezTo>
                    <a:pt x="254" y="64"/>
                    <a:pt x="254" y="64"/>
                    <a:pt x="254" y="64"/>
                  </a:cubicBezTo>
                  <a:cubicBezTo>
                    <a:pt x="254" y="64"/>
                    <a:pt x="254" y="64"/>
                    <a:pt x="254" y="64"/>
                  </a:cubicBezTo>
                  <a:cubicBezTo>
                    <a:pt x="254" y="64"/>
                    <a:pt x="254" y="64"/>
                    <a:pt x="254" y="64"/>
                  </a:cubicBezTo>
                  <a:cubicBezTo>
                    <a:pt x="254" y="64"/>
                    <a:pt x="254" y="63"/>
                    <a:pt x="254" y="63"/>
                  </a:cubicBezTo>
                  <a:cubicBezTo>
                    <a:pt x="254" y="63"/>
                    <a:pt x="254" y="63"/>
                    <a:pt x="254" y="63"/>
                  </a:cubicBezTo>
                  <a:cubicBezTo>
                    <a:pt x="254" y="63"/>
                    <a:pt x="254" y="63"/>
                    <a:pt x="254" y="63"/>
                  </a:cubicBezTo>
                  <a:cubicBezTo>
                    <a:pt x="254" y="63"/>
                    <a:pt x="254" y="63"/>
                    <a:pt x="254" y="63"/>
                  </a:cubicBezTo>
                  <a:cubicBezTo>
                    <a:pt x="254" y="63"/>
                    <a:pt x="254" y="63"/>
                    <a:pt x="254" y="63"/>
                  </a:cubicBezTo>
                  <a:cubicBezTo>
                    <a:pt x="254" y="63"/>
                    <a:pt x="254" y="63"/>
                    <a:pt x="254" y="62"/>
                  </a:cubicBezTo>
                  <a:cubicBezTo>
                    <a:pt x="254" y="62"/>
                    <a:pt x="254" y="62"/>
                    <a:pt x="254" y="62"/>
                  </a:cubicBezTo>
                  <a:cubicBezTo>
                    <a:pt x="254" y="62"/>
                    <a:pt x="254" y="62"/>
                    <a:pt x="254" y="62"/>
                  </a:cubicBezTo>
                  <a:cubicBezTo>
                    <a:pt x="254" y="62"/>
                    <a:pt x="253" y="62"/>
                    <a:pt x="253" y="62"/>
                  </a:cubicBezTo>
                  <a:cubicBezTo>
                    <a:pt x="253" y="62"/>
                    <a:pt x="253" y="62"/>
                    <a:pt x="254" y="62"/>
                  </a:cubicBezTo>
                  <a:cubicBezTo>
                    <a:pt x="254" y="62"/>
                    <a:pt x="254" y="62"/>
                    <a:pt x="254" y="62"/>
                  </a:cubicBezTo>
                  <a:cubicBezTo>
                    <a:pt x="254" y="62"/>
                    <a:pt x="254" y="62"/>
                    <a:pt x="254" y="62"/>
                  </a:cubicBezTo>
                  <a:cubicBezTo>
                    <a:pt x="254" y="62"/>
                    <a:pt x="254" y="62"/>
                    <a:pt x="254" y="61"/>
                  </a:cubicBezTo>
                  <a:cubicBezTo>
                    <a:pt x="254" y="62"/>
                    <a:pt x="254" y="62"/>
                    <a:pt x="254" y="62"/>
                  </a:cubicBezTo>
                  <a:cubicBezTo>
                    <a:pt x="254" y="62"/>
                    <a:pt x="254" y="62"/>
                    <a:pt x="254" y="62"/>
                  </a:cubicBezTo>
                  <a:cubicBezTo>
                    <a:pt x="254" y="62"/>
                    <a:pt x="254" y="62"/>
                    <a:pt x="254" y="62"/>
                  </a:cubicBezTo>
                  <a:cubicBezTo>
                    <a:pt x="254" y="62"/>
                    <a:pt x="254" y="62"/>
                    <a:pt x="254" y="62"/>
                  </a:cubicBezTo>
                  <a:cubicBezTo>
                    <a:pt x="254" y="62"/>
                    <a:pt x="254" y="62"/>
                    <a:pt x="255" y="62"/>
                  </a:cubicBezTo>
                  <a:cubicBezTo>
                    <a:pt x="255" y="62"/>
                    <a:pt x="255" y="62"/>
                    <a:pt x="255" y="62"/>
                  </a:cubicBezTo>
                  <a:cubicBezTo>
                    <a:pt x="255" y="62"/>
                    <a:pt x="255" y="62"/>
                    <a:pt x="255" y="61"/>
                  </a:cubicBezTo>
                  <a:cubicBezTo>
                    <a:pt x="255" y="61"/>
                    <a:pt x="255" y="61"/>
                    <a:pt x="255" y="61"/>
                  </a:cubicBezTo>
                  <a:cubicBezTo>
                    <a:pt x="255" y="61"/>
                    <a:pt x="255" y="61"/>
                    <a:pt x="255" y="61"/>
                  </a:cubicBezTo>
                  <a:cubicBezTo>
                    <a:pt x="255" y="61"/>
                    <a:pt x="255" y="61"/>
                    <a:pt x="254" y="61"/>
                  </a:cubicBezTo>
                  <a:cubicBezTo>
                    <a:pt x="254" y="61"/>
                    <a:pt x="254" y="61"/>
                    <a:pt x="254" y="61"/>
                  </a:cubicBezTo>
                  <a:cubicBezTo>
                    <a:pt x="254" y="61"/>
                    <a:pt x="254" y="61"/>
                    <a:pt x="254" y="60"/>
                  </a:cubicBezTo>
                  <a:cubicBezTo>
                    <a:pt x="254" y="60"/>
                    <a:pt x="254" y="60"/>
                    <a:pt x="254" y="60"/>
                  </a:cubicBezTo>
                  <a:cubicBezTo>
                    <a:pt x="254" y="60"/>
                    <a:pt x="254" y="60"/>
                    <a:pt x="254" y="60"/>
                  </a:cubicBezTo>
                  <a:cubicBezTo>
                    <a:pt x="254" y="60"/>
                    <a:pt x="254" y="60"/>
                    <a:pt x="254" y="60"/>
                  </a:cubicBezTo>
                  <a:cubicBezTo>
                    <a:pt x="254" y="60"/>
                    <a:pt x="254" y="60"/>
                    <a:pt x="254" y="60"/>
                  </a:cubicBezTo>
                  <a:cubicBezTo>
                    <a:pt x="254" y="60"/>
                    <a:pt x="254" y="61"/>
                    <a:pt x="254" y="61"/>
                  </a:cubicBezTo>
                  <a:cubicBezTo>
                    <a:pt x="254" y="61"/>
                    <a:pt x="255" y="61"/>
                    <a:pt x="255" y="61"/>
                  </a:cubicBezTo>
                  <a:cubicBezTo>
                    <a:pt x="255" y="60"/>
                    <a:pt x="254" y="60"/>
                    <a:pt x="254" y="60"/>
                  </a:cubicBezTo>
                  <a:cubicBezTo>
                    <a:pt x="254" y="60"/>
                    <a:pt x="255" y="60"/>
                    <a:pt x="255" y="60"/>
                  </a:cubicBezTo>
                  <a:cubicBezTo>
                    <a:pt x="255" y="60"/>
                    <a:pt x="255" y="60"/>
                    <a:pt x="255" y="60"/>
                  </a:cubicBezTo>
                  <a:cubicBezTo>
                    <a:pt x="255" y="60"/>
                    <a:pt x="255" y="60"/>
                    <a:pt x="255" y="60"/>
                  </a:cubicBezTo>
                  <a:cubicBezTo>
                    <a:pt x="255" y="60"/>
                    <a:pt x="255" y="60"/>
                    <a:pt x="255" y="61"/>
                  </a:cubicBezTo>
                  <a:cubicBezTo>
                    <a:pt x="255" y="61"/>
                    <a:pt x="255" y="61"/>
                    <a:pt x="255" y="61"/>
                  </a:cubicBezTo>
                  <a:cubicBezTo>
                    <a:pt x="255" y="61"/>
                    <a:pt x="255" y="60"/>
                    <a:pt x="255" y="60"/>
                  </a:cubicBezTo>
                  <a:cubicBezTo>
                    <a:pt x="255" y="60"/>
                    <a:pt x="256" y="60"/>
                    <a:pt x="256" y="60"/>
                  </a:cubicBezTo>
                  <a:cubicBezTo>
                    <a:pt x="256" y="60"/>
                    <a:pt x="256" y="60"/>
                    <a:pt x="256" y="60"/>
                  </a:cubicBezTo>
                  <a:cubicBezTo>
                    <a:pt x="256" y="60"/>
                    <a:pt x="256" y="60"/>
                    <a:pt x="256" y="60"/>
                  </a:cubicBezTo>
                  <a:cubicBezTo>
                    <a:pt x="256" y="60"/>
                    <a:pt x="255" y="59"/>
                    <a:pt x="256" y="59"/>
                  </a:cubicBezTo>
                  <a:cubicBezTo>
                    <a:pt x="256" y="59"/>
                    <a:pt x="256" y="59"/>
                    <a:pt x="256" y="59"/>
                  </a:cubicBezTo>
                  <a:cubicBezTo>
                    <a:pt x="256" y="59"/>
                    <a:pt x="256" y="59"/>
                    <a:pt x="256" y="59"/>
                  </a:cubicBezTo>
                  <a:cubicBezTo>
                    <a:pt x="256" y="59"/>
                    <a:pt x="256" y="59"/>
                    <a:pt x="256" y="59"/>
                  </a:cubicBezTo>
                  <a:cubicBezTo>
                    <a:pt x="256" y="59"/>
                    <a:pt x="256" y="58"/>
                    <a:pt x="256" y="58"/>
                  </a:cubicBezTo>
                  <a:cubicBezTo>
                    <a:pt x="256" y="58"/>
                    <a:pt x="256" y="58"/>
                    <a:pt x="256" y="58"/>
                  </a:cubicBezTo>
                  <a:cubicBezTo>
                    <a:pt x="256" y="58"/>
                    <a:pt x="256" y="58"/>
                    <a:pt x="256" y="58"/>
                  </a:cubicBezTo>
                  <a:cubicBezTo>
                    <a:pt x="256" y="58"/>
                    <a:pt x="256" y="58"/>
                    <a:pt x="256" y="58"/>
                  </a:cubicBezTo>
                  <a:cubicBezTo>
                    <a:pt x="256" y="58"/>
                    <a:pt x="257" y="58"/>
                    <a:pt x="257" y="58"/>
                  </a:cubicBezTo>
                  <a:cubicBezTo>
                    <a:pt x="257" y="58"/>
                    <a:pt x="257" y="58"/>
                    <a:pt x="257" y="58"/>
                  </a:cubicBezTo>
                  <a:cubicBezTo>
                    <a:pt x="257" y="58"/>
                    <a:pt x="257" y="58"/>
                    <a:pt x="257" y="58"/>
                  </a:cubicBezTo>
                  <a:cubicBezTo>
                    <a:pt x="257" y="57"/>
                    <a:pt x="257" y="57"/>
                    <a:pt x="257" y="57"/>
                  </a:cubicBezTo>
                  <a:cubicBezTo>
                    <a:pt x="257" y="57"/>
                    <a:pt x="257" y="57"/>
                    <a:pt x="257" y="57"/>
                  </a:cubicBezTo>
                  <a:cubicBezTo>
                    <a:pt x="257" y="57"/>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6" y="58"/>
                    <a:pt x="256" y="58"/>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60"/>
                    <a:pt x="256" y="60"/>
                    <a:pt x="256" y="60"/>
                  </a:cubicBezTo>
                  <a:cubicBezTo>
                    <a:pt x="256" y="60"/>
                    <a:pt x="256" y="60"/>
                    <a:pt x="256" y="60"/>
                  </a:cubicBezTo>
                  <a:cubicBezTo>
                    <a:pt x="256" y="60"/>
                    <a:pt x="256" y="60"/>
                    <a:pt x="256" y="60"/>
                  </a:cubicBezTo>
                  <a:cubicBezTo>
                    <a:pt x="256" y="60"/>
                    <a:pt x="256" y="61"/>
                    <a:pt x="256" y="61"/>
                  </a:cubicBezTo>
                  <a:cubicBezTo>
                    <a:pt x="256" y="61"/>
                    <a:pt x="256" y="61"/>
                    <a:pt x="256" y="61"/>
                  </a:cubicBezTo>
                  <a:cubicBezTo>
                    <a:pt x="255" y="61"/>
                    <a:pt x="255" y="61"/>
                    <a:pt x="255" y="61"/>
                  </a:cubicBezTo>
                  <a:cubicBezTo>
                    <a:pt x="255" y="61"/>
                    <a:pt x="255" y="61"/>
                    <a:pt x="255" y="61"/>
                  </a:cubicBezTo>
                  <a:cubicBezTo>
                    <a:pt x="255" y="61"/>
                    <a:pt x="255" y="61"/>
                    <a:pt x="256" y="61"/>
                  </a:cubicBezTo>
                  <a:cubicBezTo>
                    <a:pt x="256" y="61"/>
                    <a:pt x="256" y="62"/>
                    <a:pt x="256" y="62"/>
                  </a:cubicBezTo>
                  <a:cubicBezTo>
                    <a:pt x="256" y="62"/>
                    <a:pt x="256" y="62"/>
                    <a:pt x="256" y="62"/>
                  </a:cubicBezTo>
                  <a:cubicBezTo>
                    <a:pt x="256" y="62"/>
                    <a:pt x="256" y="62"/>
                    <a:pt x="256" y="62"/>
                  </a:cubicBezTo>
                  <a:cubicBezTo>
                    <a:pt x="256" y="62"/>
                    <a:pt x="256" y="62"/>
                    <a:pt x="256" y="62"/>
                  </a:cubicBezTo>
                  <a:cubicBezTo>
                    <a:pt x="256" y="62"/>
                    <a:pt x="256" y="62"/>
                    <a:pt x="256" y="62"/>
                  </a:cubicBezTo>
                  <a:cubicBezTo>
                    <a:pt x="256" y="62"/>
                    <a:pt x="256" y="62"/>
                    <a:pt x="256" y="62"/>
                  </a:cubicBezTo>
                  <a:cubicBezTo>
                    <a:pt x="257" y="63"/>
                    <a:pt x="257" y="63"/>
                    <a:pt x="257" y="63"/>
                  </a:cubicBezTo>
                  <a:cubicBezTo>
                    <a:pt x="257" y="62"/>
                    <a:pt x="257" y="62"/>
                    <a:pt x="257" y="62"/>
                  </a:cubicBezTo>
                  <a:cubicBezTo>
                    <a:pt x="257" y="62"/>
                    <a:pt x="256" y="62"/>
                    <a:pt x="256" y="62"/>
                  </a:cubicBezTo>
                  <a:cubicBezTo>
                    <a:pt x="256" y="62"/>
                    <a:pt x="257" y="62"/>
                    <a:pt x="257" y="61"/>
                  </a:cubicBezTo>
                  <a:cubicBezTo>
                    <a:pt x="257" y="62"/>
                    <a:pt x="257" y="62"/>
                    <a:pt x="257" y="62"/>
                  </a:cubicBezTo>
                  <a:cubicBezTo>
                    <a:pt x="257" y="62"/>
                    <a:pt x="257" y="62"/>
                    <a:pt x="257" y="62"/>
                  </a:cubicBezTo>
                  <a:cubicBezTo>
                    <a:pt x="257" y="62"/>
                    <a:pt x="257" y="62"/>
                    <a:pt x="257" y="62"/>
                  </a:cubicBezTo>
                  <a:cubicBezTo>
                    <a:pt x="257" y="62"/>
                    <a:pt x="257" y="62"/>
                    <a:pt x="257" y="63"/>
                  </a:cubicBezTo>
                  <a:cubicBezTo>
                    <a:pt x="257" y="63"/>
                    <a:pt x="257" y="63"/>
                    <a:pt x="257" y="63"/>
                  </a:cubicBezTo>
                  <a:cubicBezTo>
                    <a:pt x="257" y="63"/>
                    <a:pt x="257" y="63"/>
                    <a:pt x="257" y="63"/>
                  </a:cubicBezTo>
                  <a:cubicBezTo>
                    <a:pt x="257" y="63"/>
                    <a:pt x="257" y="63"/>
                    <a:pt x="257" y="63"/>
                  </a:cubicBezTo>
                  <a:cubicBezTo>
                    <a:pt x="257" y="63"/>
                    <a:pt x="257"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9" y="63"/>
                    <a:pt x="259" y="63"/>
                    <a:pt x="259" y="63"/>
                  </a:cubicBezTo>
                  <a:cubicBezTo>
                    <a:pt x="259" y="63"/>
                    <a:pt x="259" y="63"/>
                    <a:pt x="259" y="63"/>
                  </a:cubicBezTo>
                  <a:cubicBezTo>
                    <a:pt x="259" y="63"/>
                    <a:pt x="259" y="63"/>
                    <a:pt x="259" y="63"/>
                  </a:cubicBezTo>
                  <a:cubicBezTo>
                    <a:pt x="259" y="63"/>
                    <a:pt x="259" y="63"/>
                    <a:pt x="259" y="63"/>
                  </a:cubicBezTo>
                  <a:cubicBezTo>
                    <a:pt x="259" y="63"/>
                    <a:pt x="259" y="63"/>
                    <a:pt x="259" y="63"/>
                  </a:cubicBezTo>
                  <a:cubicBezTo>
                    <a:pt x="259" y="63"/>
                    <a:pt x="259" y="63"/>
                    <a:pt x="259" y="64"/>
                  </a:cubicBezTo>
                  <a:cubicBezTo>
                    <a:pt x="259" y="64"/>
                    <a:pt x="259" y="64"/>
                    <a:pt x="259" y="64"/>
                  </a:cubicBezTo>
                  <a:cubicBezTo>
                    <a:pt x="259" y="64"/>
                    <a:pt x="259" y="64"/>
                    <a:pt x="259" y="64"/>
                  </a:cubicBezTo>
                  <a:cubicBezTo>
                    <a:pt x="259" y="64"/>
                    <a:pt x="259" y="64"/>
                    <a:pt x="259" y="64"/>
                  </a:cubicBezTo>
                  <a:cubicBezTo>
                    <a:pt x="259" y="64"/>
                    <a:pt x="259" y="64"/>
                    <a:pt x="259" y="64"/>
                  </a:cubicBezTo>
                  <a:cubicBezTo>
                    <a:pt x="259" y="64"/>
                    <a:pt x="259" y="64"/>
                    <a:pt x="259" y="64"/>
                  </a:cubicBezTo>
                  <a:cubicBezTo>
                    <a:pt x="259" y="64"/>
                    <a:pt x="259" y="64"/>
                    <a:pt x="260" y="64"/>
                  </a:cubicBezTo>
                  <a:cubicBezTo>
                    <a:pt x="260" y="64"/>
                    <a:pt x="260" y="64"/>
                    <a:pt x="260" y="65"/>
                  </a:cubicBezTo>
                  <a:cubicBezTo>
                    <a:pt x="260" y="65"/>
                    <a:pt x="260" y="65"/>
                    <a:pt x="260" y="65"/>
                  </a:cubicBezTo>
                  <a:cubicBezTo>
                    <a:pt x="260" y="65"/>
                    <a:pt x="260" y="65"/>
                    <a:pt x="260" y="65"/>
                  </a:cubicBezTo>
                  <a:cubicBezTo>
                    <a:pt x="260" y="65"/>
                    <a:pt x="260" y="65"/>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1" y="64"/>
                    <a:pt x="261" y="64"/>
                  </a:cubicBezTo>
                  <a:cubicBezTo>
                    <a:pt x="261" y="64"/>
                    <a:pt x="261" y="64"/>
                    <a:pt x="261" y="64"/>
                  </a:cubicBezTo>
                  <a:cubicBezTo>
                    <a:pt x="261" y="64"/>
                    <a:pt x="261" y="64"/>
                    <a:pt x="261" y="64"/>
                  </a:cubicBezTo>
                  <a:cubicBezTo>
                    <a:pt x="261" y="64"/>
                    <a:pt x="261" y="64"/>
                    <a:pt x="261" y="64"/>
                  </a:cubicBezTo>
                  <a:cubicBezTo>
                    <a:pt x="261" y="64"/>
                    <a:pt x="261" y="64"/>
                    <a:pt x="261" y="65"/>
                  </a:cubicBezTo>
                  <a:cubicBezTo>
                    <a:pt x="261" y="65"/>
                    <a:pt x="261" y="65"/>
                    <a:pt x="261" y="65"/>
                  </a:cubicBezTo>
                  <a:cubicBezTo>
                    <a:pt x="261" y="65"/>
                    <a:pt x="261" y="65"/>
                    <a:pt x="261" y="65"/>
                  </a:cubicBezTo>
                  <a:cubicBezTo>
                    <a:pt x="262" y="65"/>
                    <a:pt x="262" y="65"/>
                    <a:pt x="262" y="65"/>
                  </a:cubicBezTo>
                  <a:cubicBezTo>
                    <a:pt x="262" y="64"/>
                    <a:pt x="262" y="65"/>
                    <a:pt x="262" y="64"/>
                  </a:cubicBezTo>
                  <a:cubicBezTo>
                    <a:pt x="262" y="64"/>
                    <a:pt x="262" y="64"/>
                    <a:pt x="262" y="64"/>
                  </a:cubicBezTo>
                  <a:cubicBezTo>
                    <a:pt x="262" y="64"/>
                    <a:pt x="262" y="64"/>
                    <a:pt x="262" y="64"/>
                  </a:cubicBezTo>
                  <a:cubicBezTo>
                    <a:pt x="262" y="64"/>
                    <a:pt x="262" y="64"/>
                    <a:pt x="263" y="64"/>
                  </a:cubicBezTo>
                  <a:cubicBezTo>
                    <a:pt x="263" y="64"/>
                    <a:pt x="263" y="64"/>
                    <a:pt x="263" y="64"/>
                  </a:cubicBezTo>
                  <a:cubicBezTo>
                    <a:pt x="263" y="64"/>
                    <a:pt x="263" y="64"/>
                    <a:pt x="263" y="64"/>
                  </a:cubicBezTo>
                  <a:cubicBezTo>
                    <a:pt x="263" y="64"/>
                    <a:pt x="263" y="64"/>
                    <a:pt x="263" y="64"/>
                  </a:cubicBezTo>
                  <a:cubicBezTo>
                    <a:pt x="263" y="64"/>
                    <a:pt x="263"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3" y="64"/>
                  </a:cubicBezTo>
                  <a:cubicBezTo>
                    <a:pt x="263" y="64"/>
                    <a:pt x="263" y="64"/>
                    <a:pt x="263" y="64"/>
                  </a:cubicBezTo>
                  <a:cubicBezTo>
                    <a:pt x="263" y="64"/>
                    <a:pt x="263" y="64"/>
                    <a:pt x="263" y="64"/>
                  </a:cubicBezTo>
                  <a:cubicBezTo>
                    <a:pt x="263" y="64"/>
                    <a:pt x="263" y="64"/>
                    <a:pt x="263" y="64"/>
                  </a:cubicBezTo>
                  <a:cubicBezTo>
                    <a:pt x="263" y="64"/>
                    <a:pt x="263" y="64"/>
                    <a:pt x="263" y="64"/>
                  </a:cubicBezTo>
                  <a:cubicBezTo>
                    <a:pt x="263" y="64"/>
                    <a:pt x="263" y="64"/>
                    <a:pt x="263" y="64"/>
                  </a:cubicBezTo>
                  <a:cubicBezTo>
                    <a:pt x="263" y="64"/>
                    <a:pt x="262" y="64"/>
                    <a:pt x="262" y="64"/>
                  </a:cubicBezTo>
                  <a:cubicBezTo>
                    <a:pt x="262" y="64"/>
                    <a:pt x="262" y="64"/>
                    <a:pt x="262" y="65"/>
                  </a:cubicBezTo>
                  <a:cubicBezTo>
                    <a:pt x="262" y="65"/>
                    <a:pt x="262" y="65"/>
                    <a:pt x="262" y="65"/>
                  </a:cubicBezTo>
                  <a:cubicBezTo>
                    <a:pt x="262" y="65"/>
                    <a:pt x="263" y="65"/>
                    <a:pt x="263" y="65"/>
                  </a:cubicBezTo>
                  <a:cubicBezTo>
                    <a:pt x="263" y="65"/>
                    <a:pt x="263" y="65"/>
                    <a:pt x="263" y="65"/>
                  </a:cubicBezTo>
                  <a:cubicBezTo>
                    <a:pt x="263" y="65"/>
                    <a:pt x="263" y="65"/>
                    <a:pt x="263" y="65"/>
                  </a:cubicBezTo>
                  <a:cubicBezTo>
                    <a:pt x="262" y="65"/>
                    <a:pt x="262" y="65"/>
                    <a:pt x="262" y="65"/>
                  </a:cubicBezTo>
                  <a:cubicBezTo>
                    <a:pt x="262" y="65"/>
                    <a:pt x="262" y="65"/>
                    <a:pt x="262" y="65"/>
                  </a:cubicBezTo>
                  <a:cubicBezTo>
                    <a:pt x="262" y="65"/>
                    <a:pt x="262" y="65"/>
                    <a:pt x="262" y="65"/>
                  </a:cubicBezTo>
                  <a:cubicBezTo>
                    <a:pt x="262" y="65"/>
                    <a:pt x="262" y="65"/>
                    <a:pt x="262" y="65"/>
                  </a:cubicBezTo>
                  <a:cubicBezTo>
                    <a:pt x="262" y="65"/>
                    <a:pt x="262" y="65"/>
                    <a:pt x="262" y="65"/>
                  </a:cubicBezTo>
                  <a:cubicBezTo>
                    <a:pt x="263" y="65"/>
                    <a:pt x="263" y="65"/>
                    <a:pt x="263" y="65"/>
                  </a:cubicBezTo>
                  <a:cubicBezTo>
                    <a:pt x="263" y="66"/>
                    <a:pt x="263" y="66"/>
                    <a:pt x="263" y="66"/>
                  </a:cubicBezTo>
                  <a:cubicBezTo>
                    <a:pt x="263" y="66"/>
                    <a:pt x="263" y="66"/>
                    <a:pt x="263" y="66"/>
                  </a:cubicBezTo>
                  <a:cubicBezTo>
                    <a:pt x="263" y="66"/>
                    <a:pt x="263" y="66"/>
                    <a:pt x="263" y="66"/>
                  </a:cubicBezTo>
                  <a:cubicBezTo>
                    <a:pt x="263" y="66"/>
                    <a:pt x="264" y="66"/>
                    <a:pt x="264" y="66"/>
                  </a:cubicBezTo>
                  <a:cubicBezTo>
                    <a:pt x="264" y="66"/>
                    <a:pt x="264" y="66"/>
                    <a:pt x="264" y="66"/>
                  </a:cubicBezTo>
                  <a:cubicBezTo>
                    <a:pt x="264" y="66"/>
                    <a:pt x="264" y="66"/>
                    <a:pt x="264" y="66"/>
                  </a:cubicBezTo>
                  <a:lnTo>
                    <a:pt x="266" y="63"/>
                  </a:lnTo>
                  <a:close/>
                  <a:moveTo>
                    <a:pt x="291" y="94"/>
                  </a:moveTo>
                  <a:cubicBezTo>
                    <a:pt x="291" y="94"/>
                    <a:pt x="291" y="94"/>
                    <a:pt x="291" y="94"/>
                  </a:cubicBezTo>
                  <a:cubicBezTo>
                    <a:pt x="291" y="94"/>
                    <a:pt x="291" y="94"/>
                    <a:pt x="291" y="94"/>
                  </a:cubicBezTo>
                  <a:cubicBezTo>
                    <a:pt x="291" y="95"/>
                    <a:pt x="291" y="94"/>
                    <a:pt x="290" y="94"/>
                  </a:cubicBezTo>
                  <a:cubicBezTo>
                    <a:pt x="290" y="94"/>
                    <a:pt x="290" y="94"/>
                    <a:pt x="289" y="94"/>
                  </a:cubicBezTo>
                  <a:cubicBezTo>
                    <a:pt x="289" y="94"/>
                    <a:pt x="289" y="94"/>
                    <a:pt x="289" y="94"/>
                  </a:cubicBezTo>
                  <a:cubicBezTo>
                    <a:pt x="289" y="94"/>
                    <a:pt x="289" y="94"/>
                    <a:pt x="289" y="94"/>
                  </a:cubicBezTo>
                  <a:cubicBezTo>
                    <a:pt x="289" y="94"/>
                    <a:pt x="289" y="94"/>
                    <a:pt x="289" y="94"/>
                  </a:cubicBezTo>
                  <a:cubicBezTo>
                    <a:pt x="290" y="93"/>
                    <a:pt x="290" y="93"/>
                    <a:pt x="290" y="93"/>
                  </a:cubicBezTo>
                  <a:cubicBezTo>
                    <a:pt x="290" y="93"/>
                    <a:pt x="290" y="93"/>
                    <a:pt x="290" y="93"/>
                  </a:cubicBezTo>
                  <a:cubicBezTo>
                    <a:pt x="290" y="93"/>
                    <a:pt x="290" y="93"/>
                    <a:pt x="290" y="93"/>
                  </a:cubicBezTo>
                  <a:cubicBezTo>
                    <a:pt x="291" y="93"/>
                    <a:pt x="291" y="94"/>
                    <a:pt x="291" y="94"/>
                  </a:cubicBezTo>
                  <a:close/>
                  <a:moveTo>
                    <a:pt x="291" y="92"/>
                  </a:moveTo>
                  <a:cubicBezTo>
                    <a:pt x="291" y="92"/>
                    <a:pt x="291" y="92"/>
                    <a:pt x="291" y="92"/>
                  </a:cubicBezTo>
                  <a:cubicBezTo>
                    <a:pt x="291" y="92"/>
                    <a:pt x="291" y="92"/>
                    <a:pt x="291" y="91"/>
                  </a:cubicBezTo>
                  <a:cubicBezTo>
                    <a:pt x="291" y="91"/>
                    <a:pt x="291" y="91"/>
                    <a:pt x="292" y="91"/>
                  </a:cubicBezTo>
                  <a:cubicBezTo>
                    <a:pt x="292" y="91"/>
                    <a:pt x="292" y="91"/>
                    <a:pt x="292" y="91"/>
                  </a:cubicBezTo>
                  <a:cubicBezTo>
                    <a:pt x="292" y="91"/>
                    <a:pt x="292" y="91"/>
                    <a:pt x="292" y="90"/>
                  </a:cubicBezTo>
                  <a:cubicBezTo>
                    <a:pt x="292" y="90"/>
                    <a:pt x="292" y="90"/>
                    <a:pt x="292" y="90"/>
                  </a:cubicBezTo>
                  <a:cubicBezTo>
                    <a:pt x="292" y="90"/>
                    <a:pt x="292" y="90"/>
                    <a:pt x="292" y="90"/>
                  </a:cubicBezTo>
                  <a:cubicBezTo>
                    <a:pt x="292" y="89"/>
                    <a:pt x="292" y="89"/>
                    <a:pt x="292" y="89"/>
                  </a:cubicBezTo>
                  <a:cubicBezTo>
                    <a:pt x="292" y="89"/>
                    <a:pt x="292" y="89"/>
                    <a:pt x="292" y="89"/>
                  </a:cubicBezTo>
                  <a:cubicBezTo>
                    <a:pt x="292" y="89"/>
                    <a:pt x="292" y="89"/>
                    <a:pt x="292" y="89"/>
                  </a:cubicBezTo>
                  <a:cubicBezTo>
                    <a:pt x="292" y="89"/>
                    <a:pt x="292" y="89"/>
                    <a:pt x="292" y="89"/>
                  </a:cubicBezTo>
                  <a:cubicBezTo>
                    <a:pt x="292" y="89"/>
                    <a:pt x="292" y="89"/>
                    <a:pt x="291" y="89"/>
                  </a:cubicBezTo>
                  <a:cubicBezTo>
                    <a:pt x="291" y="88"/>
                    <a:pt x="291" y="88"/>
                    <a:pt x="291" y="88"/>
                  </a:cubicBezTo>
                  <a:cubicBezTo>
                    <a:pt x="291" y="88"/>
                    <a:pt x="291" y="88"/>
                    <a:pt x="290" y="88"/>
                  </a:cubicBezTo>
                  <a:cubicBezTo>
                    <a:pt x="290" y="87"/>
                    <a:pt x="290" y="88"/>
                    <a:pt x="289" y="88"/>
                  </a:cubicBezTo>
                  <a:cubicBezTo>
                    <a:pt x="289" y="88"/>
                    <a:pt x="288" y="88"/>
                    <a:pt x="288" y="88"/>
                  </a:cubicBezTo>
                  <a:cubicBezTo>
                    <a:pt x="287" y="88"/>
                    <a:pt x="287" y="88"/>
                    <a:pt x="286" y="88"/>
                  </a:cubicBezTo>
                  <a:cubicBezTo>
                    <a:pt x="286" y="89"/>
                    <a:pt x="286" y="89"/>
                    <a:pt x="285" y="89"/>
                  </a:cubicBezTo>
                  <a:cubicBezTo>
                    <a:pt x="285" y="89"/>
                    <a:pt x="285" y="90"/>
                    <a:pt x="285" y="90"/>
                  </a:cubicBezTo>
                  <a:cubicBezTo>
                    <a:pt x="284" y="90"/>
                    <a:pt x="284" y="91"/>
                    <a:pt x="284" y="92"/>
                  </a:cubicBezTo>
                  <a:cubicBezTo>
                    <a:pt x="284" y="92"/>
                    <a:pt x="284" y="92"/>
                    <a:pt x="284" y="92"/>
                  </a:cubicBezTo>
                  <a:cubicBezTo>
                    <a:pt x="284" y="92"/>
                    <a:pt x="283" y="93"/>
                    <a:pt x="283" y="93"/>
                  </a:cubicBezTo>
                  <a:cubicBezTo>
                    <a:pt x="283" y="93"/>
                    <a:pt x="283" y="93"/>
                    <a:pt x="283" y="93"/>
                  </a:cubicBezTo>
                  <a:cubicBezTo>
                    <a:pt x="283" y="94"/>
                    <a:pt x="283" y="94"/>
                    <a:pt x="283" y="94"/>
                  </a:cubicBezTo>
                  <a:cubicBezTo>
                    <a:pt x="283" y="94"/>
                    <a:pt x="283" y="95"/>
                    <a:pt x="283" y="95"/>
                  </a:cubicBezTo>
                  <a:cubicBezTo>
                    <a:pt x="283" y="95"/>
                    <a:pt x="283" y="95"/>
                    <a:pt x="283" y="95"/>
                  </a:cubicBezTo>
                  <a:cubicBezTo>
                    <a:pt x="283" y="95"/>
                    <a:pt x="284" y="95"/>
                    <a:pt x="284" y="94"/>
                  </a:cubicBezTo>
                  <a:cubicBezTo>
                    <a:pt x="284" y="94"/>
                    <a:pt x="284" y="94"/>
                    <a:pt x="285" y="94"/>
                  </a:cubicBezTo>
                  <a:cubicBezTo>
                    <a:pt x="285" y="94"/>
                    <a:pt x="286" y="94"/>
                    <a:pt x="287" y="94"/>
                  </a:cubicBezTo>
                  <a:cubicBezTo>
                    <a:pt x="287" y="95"/>
                    <a:pt x="287" y="94"/>
                    <a:pt x="288" y="94"/>
                  </a:cubicBezTo>
                  <a:cubicBezTo>
                    <a:pt x="288" y="94"/>
                    <a:pt x="288" y="94"/>
                    <a:pt x="288" y="94"/>
                  </a:cubicBezTo>
                  <a:cubicBezTo>
                    <a:pt x="289" y="94"/>
                    <a:pt x="289" y="94"/>
                    <a:pt x="289" y="94"/>
                  </a:cubicBezTo>
                  <a:cubicBezTo>
                    <a:pt x="289" y="93"/>
                    <a:pt x="289" y="93"/>
                    <a:pt x="289" y="93"/>
                  </a:cubicBezTo>
                  <a:cubicBezTo>
                    <a:pt x="290" y="93"/>
                    <a:pt x="290" y="93"/>
                    <a:pt x="290" y="93"/>
                  </a:cubicBezTo>
                  <a:cubicBezTo>
                    <a:pt x="290" y="93"/>
                    <a:pt x="290" y="93"/>
                    <a:pt x="290" y="93"/>
                  </a:cubicBezTo>
                  <a:cubicBezTo>
                    <a:pt x="291" y="92"/>
                    <a:pt x="291" y="92"/>
                    <a:pt x="291" y="92"/>
                  </a:cubicBezTo>
                  <a:cubicBezTo>
                    <a:pt x="291" y="92"/>
                    <a:pt x="291" y="92"/>
                    <a:pt x="291" y="92"/>
                  </a:cubicBezTo>
                  <a:close/>
                  <a:moveTo>
                    <a:pt x="270" y="43"/>
                  </a:moveTo>
                  <a:cubicBezTo>
                    <a:pt x="270" y="43"/>
                    <a:pt x="270" y="43"/>
                    <a:pt x="270" y="43"/>
                  </a:cubicBezTo>
                  <a:cubicBezTo>
                    <a:pt x="270" y="43"/>
                    <a:pt x="270" y="43"/>
                    <a:pt x="270" y="43"/>
                  </a:cubicBezTo>
                  <a:cubicBezTo>
                    <a:pt x="270" y="44"/>
                    <a:pt x="270" y="44"/>
                    <a:pt x="270" y="44"/>
                  </a:cubicBezTo>
                  <a:cubicBezTo>
                    <a:pt x="270" y="44"/>
                    <a:pt x="270" y="44"/>
                    <a:pt x="270" y="45"/>
                  </a:cubicBezTo>
                  <a:cubicBezTo>
                    <a:pt x="270" y="45"/>
                    <a:pt x="270" y="45"/>
                    <a:pt x="270" y="45"/>
                  </a:cubicBezTo>
                  <a:cubicBezTo>
                    <a:pt x="271" y="45"/>
                    <a:pt x="271" y="45"/>
                    <a:pt x="271" y="45"/>
                  </a:cubicBezTo>
                  <a:cubicBezTo>
                    <a:pt x="271" y="45"/>
                    <a:pt x="272" y="45"/>
                    <a:pt x="272" y="45"/>
                  </a:cubicBezTo>
                  <a:cubicBezTo>
                    <a:pt x="272" y="45"/>
                    <a:pt x="272" y="45"/>
                    <a:pt x="272" y="45"/>
                  </a:cubicBezTo>
                  <a:cubicBezTo>
                    <a:pt x="272" y="45"/>
                    <a:pt x="273" y="45"/>
                    <a:pt x="273" y="45"/>
                  </a:cubicBezTo>
                  <a:cubicBezTo>
                    <a:pt x="273" y="45"/>
                    <a:pt x="273" y="45"/>
                    <a:pt x="273" y="45"/>
                  </a:cubicBezTo>
                  <a:cubicBezTo>
                    <a:pt x="273" y="45"/>
                    <a:pt x="273" y="45"/>
                    <a:pt x="274" y="45"/>
                  </a:cubicBezTo>
                  <a:cubicBezTo>
                    <a:pt x="274" y="45"/>
                    <a:pt x="274" y="45"/>
                    <a:pt x="274" y="45"/>
                  </a:cubicBezTo>
                  <a:cubicBezTo>
                    <a:pt x="274" y="45"/>
                    <a:pt x="274" y="45"/>
                    <a:pt x="274" y="44"/>
                  </a:cubicBezTo>
                  <a:cubicBezTo>
                    <a:pt x="273" y="44"/>
                    <a:pt x="274" y="44"/>
                    <a:pt x="273" y="44"/>
                  </a:cubicBezTo>
                  <a:cubicBezTo>
                    <a:pt x="273" y="44"/>
                    <a:pt x="273" y="44"/>
                    <a:pt x="273" y="44"/>
                  </a:cubicBezTo>
                  <a:cubicBezTo>
                    <a:pt x="273" y="44"/>
                    <a:pt x="273" y="44"/>
                    <a:pt x="272" y="44"/>
                  </a:cubicBezTo>
                  <a:cubicBezTo>
                    <a:pt x="272" y="44"/>
                    <a:pt x="272" y="44"/>
                    <a:pt x="272" y="44"/>
                  </a:cubicBezTo>
                  <a:cubicBezTo>
                    <a:pt x="272" y="44"/>
                    <a:pt x="272" y="44"/>
                    <a:pt x="272" y="44"/>
                  </a:cubicBezTo>
                  <a:cubicBezTo>
                    <a:pt x="272" y="44"/>
                    <a:pt x="272" y="44"/>
                    <a:pt x="272" y="43"/>
                  </a:cubicBezTo>
                  <a:cubicBezTo>
                    <a:pt x="272" y="43"/>
                    <a:pt x="272" y="43"/>
                    <a:pt x="272" y="43"/>
                  </a:cubicBezTo>
                  <a:cubicBezTo>
                    <a:pt x="272" y="43"/>
                    <a:pt x="272" y="43"/>
                    <a:pt x="272" y="43"/>
                  </a:cubicBezTo>
                  <a:cubicBezTo>
                    <a:pt x="272" y="43"/>
                    <a:pt x="271" y="43"/>
                    <a:pt x="271" y="43"/>
                  </a:cubicBezTo>
                  <a:cubicBezTo>
                    <a:pt x="271" y="43"/>
                    <a:pt x="271" y="43"/>
                    <a:pt x="271" y="43"/>
                  </a:cubicBezTo>
                  <a:cubicBezTo>
                    <a:pt x="271" y="42"/>
                    <a:pt x="271" y="42"/>
                    <a:pt x="271" y="42"/>
                  </a:cubicBezTo>
                  <a:cubicBezTo>
                    <a:pt x="271" y="42"/>
                    <a:pt x="271" y="42"/>
                    <a:pt x="271" y="42"/>
                  </a:cubicBezTo>
                  <a:cubicBezTo>
                    <a:pt x="270" y="42"/>
                    <a:pt x="270" y="42"/>
                    <a:pt x="270" y="42"/>
                  </a:cubicBezTo>
                  <a:cubicBezTo>
                    <a:pt x="270" y="42"/>
                    <a:pt x="270" y="42"/>
                    <a:pt x="270" y="42"/>
                  </a:cubicBezTo>
                  <a:cubicBezTo>
                    <a:pt x="270" y="42"/>
                    <a:pt x="270" y="42"/>
                    <a:pt x="270" y="42"/>
                  </a:cubicBezTo>
                  <a:cubicBezTo>
                    <a:pt x="270" y="42"/>
                    <a:pt x="269" y="42"/>
                    <a:pt x="269" y="42"/>
                  </a:cubicBezTo>
                  <a:cubicBezTo>
                    <a:pt x="269" y="42"/>
                    <a:pt x="269" y="42"/>
                    <a:pt x="269" y="42"/>
                  </a:cubicBezTo>
                  <a:cubicBezTo>
                    <a:pt x="269" y="42"/>
                    <a:pt x="269" y="42"/>
                    <a:pt x="269" y="42"/>
                  </a:cubicBezTo>
                  <a:cubicBezTo>
                    <a:pt x="269" y="42"/>
                    <a:pt x="269" y="42"/>
                    <a:pt x="269" y="42"/>
                  </a:cubicBezTo>
                  <a:cubicBezTo>
                    <a:pt x="269" y="42"/>
                    <a:pt x="269" y="42"/>
                    <a:pt x="269" y="42"/>
                  </a:cubicBezTo>
                  <a:cubicBezTo>
                    <a:pt x="269" y="42"/>
                    <a:pt x="268" y="42"/>
                    <a:pt x="268" y="42"/>
                  </a:cubicBezTo>
                  <a:cubicBezTo>
                    <a:pt x="268" y="42"/>
                    <a:pt x="268" y="42"/>
                    <a:pt x="268" y="42"/>
                  </a:cubicBezTo>
                  <a:cubicBezTo>
                    <a:pt x="268" y="42"/>
                    <a:pt x="268" y="42"/>
                    <a:pt x="267" y="42"/>
                  </a:cubicBezTo>
                  <a:cubicBezTo>
                    <a:pt x="267" y="42"/>
                    <a:pt x="267" y="41"/>
                    <a:pt x="267" y="42"/>
                  </a:cubicBezTo>
                  <a:cubicBezTo>
                    <a:pt x="267" y="42"/>
                    <a:pt x="267" y="42"/>
                    <a:pt x="267" y="42"/>
                  </a:cubicBezTo>
                  <a:cubicBezTo>
                    <a:pt x="267" y="42"/>
                    <a:pt x="267" y="42"/>
                    <a:pt x="267" y="42"/>
                  </a:cubicBezTo>
                  <a:cubicBezTo>
                    <a:pt x="267" y="42"/>
                    <a:pt x="268" y="42"/>
                    <a:pt x="268" y="43"/>
                  </a:cubicBezTo>
                  <a:cubicBezTo>
                    <a:pt x="268" y="43"/>
                    <a:pt x="268" y="43"/>
                    <a:pt x="268" y="43"/>
                  </a:cubicBezTo>
                  <a:cubicBezTo>
                    <a:pt x="268" y="43"/>
                    <a:pt x="268" y="43"/>
                    <a:pt x="268" y="43"/>
                  </a:cubicBezTo>
                  <a:cubicBezTo>
                    <a:pt x="268" y="43"/>
                    <a:pt x="268" y="43"/>
                    <a:pt x="268" y="43"/>
                  </a:cubicBezTo>
                  <a:cubicBezTo>
                    <a:pt x="268" y="43"/>
                    <a:pt x="268" y="43"/>
                    <a:pt x="268" y="42"/>
                  </a:cubicBezTo>
                  <a:cubicBezTo>
                    <a:pt x="268" y="43"/>
                    <a:pt x="269" y="43"/>
                    <a:pt x="269" y="43"/>
                  </a:cubicBezTo>
                  <a:cubicBezTo>
                    <a:pt x="269" y="43"/>
                    <a:pt x="269" y="43"/>
                    <a:pt x="269" y="43"/>
                  </a:cubicBezTo>
                  <a:cubicBezTo>
                    <a:pt x="269" y="43"/>
                    <a:pt x="269" y="43"/>
                    <a:pt x="270" y="43"/>
                  </a:cubicBezTo>
                  <a:close/>
                  <a:moveTo>
                    <a:pt x="277" y="50"/>
                  </a:moveTo>
                  <a:cubicBezTo>
                    <a:pt x="277" y="50"/>
                    <a:pt x="277" y="50"/>
                    <a:pt x="278" y="50"/>
                  </a:cubicBezTo>
                  <a:cubicBezTo>
                    <a:pt x="278" y="49"/>
                    <a:pt x="277" y="49"/>
                    <a:pt x="277" y="49"/>
                  </a:cubicBezTo>
                  <a:cubicBezTo>
                    <a:pt x="277" y="49"/>
                    <a:pt x="277" y="49"/>
                    <a:pt x="277" y="49"/>
                  </a:cubicBezTo>
                  <a:cubicBezTo>
                    <a:pt x="277" y="49"/>
                    <a:pt x="277" y="49"/>
                    <a:pt x="277" y="49"/>
                  </a:cubicBezTo>
                  <a:cubicBezTo>
                    <a:pt x="276" y="49"/>
                    <a:pt x="276" y="49"/>
                    <a:pt x="276" y="49"/>
                  </a:cubicBezTo>
                  <a:cubicBezTo>
                    <a:pt x="276" y="49"/>
                    <a:pt x="275" y="49"/>
                    <a:pt x="275" y="49"/>
                  </a:cubicBezTo>
                  <a:cubicBezTo>
                    <a:pt x="275" y="49"/>
                    <a:pt x="275" y="49"/>
                    <a:pt x="275" y="49"/>
                  </a:cubicBezTo>
                  <a:cubicBezTo>
                    <a:pt x="275" y="49"/>
                    <a:pt x="275" y="49"/>
                    <a:pt x="275" y="49"/>
                  </a:cubicBezTo>
                  <a:cubicBezTo>
                    <a:pt x="274" y="49"/>
                    <a:pt x="274" y="49"/>
                    <a:pt x="274" y="49"/>
                  </a:cubicBezTo>
                  <a:cubicBezTo>
                    <a:pt x="274" y="49"/>
                    <a:pt x="274" y="49"/>
                    <a:pt x="274" y="49"/>
                  </a:cubicBezTo>
                  <a:cubicBezTo>
                    <a:pt x="274" y="49"/>
                    <a:pt x="273" y="49"/>
                    <a:pt x="273" y="49"/>
                  </a:cubicBezTo>
                  <a:cubicBezTo>
                    <a:pt x="273" y="49"/>
                    <a:pt x="273" y="49"/>
                    <a:pt x="273" y="49"/>
                  </a:cubicBezTo>
                  <a:cubicBezTo>
                    <a:pt x="273" y="48"/>
                    <a:pt x="272" y="49"/>
                    <a:pt x="272" y="49"/>
                  </a:cubicBezTo>
                  <a:cubicBezTo>
                    <a:pt x="272" y="49"/>
                    <a:pt x="272" y="48"/>
                    <a:pt x="272" y="48"/>
                  </a:cubicBezTo>
                  <a:cubicBezTo>
                    <a:pt x="271" y="48"/>
                    <a:pt x="271" y="48"/>
                    <a:pt x="270" y="48"/>
                  </a:cubicBezTo>
                  <a:cubicBezTo>
                    <a:pt x="270" y="48"/>
                    <a:pt x="270" y="48"/>
                    <a:pt x="270" y="48"/>
                  </a:cubicBezTo>
                  <a:cubicBezTo>
                    <a:pt x="270" y="48"/>
                    <a:pt x="270" y="48"/>
                    <a:pt x="269" y="48"/>
                  </a:cubicBezTo>
                  <a:cubicBezTo>
                    <a:pt x="269" y="48"/>
                    <a:pt x="269" y="48"/>
                    <a:pt x="269" y="48"/>
                  </a:cubicBezTo>
                  <a:cubicBezTo>
                    <a:pt x="269" y="48"/>
                    <a:pt x="269" y="48"/>
                    <a:pt x="268" y="48"/>
                  </a:cubicBezTo>
                  <a:cubicBezTo>
                    <a:pt x="268" y="48"/>
                    <a:pt x="268" y="48"/>
                    <a:pt x="268" y="48"/>
                  </a:cubicBezTo>
                  <a:cubicBezTo>
                    <a:pt x="268" y="48"/>
                    <a:pt x="268" y="48"/>
                    <a:pt x="268" y="48"/>
                  </a:cubicBezTo>
                  <a:cubicBezTo>
                    <a:pt x="268" y="48"/>
                    <a:pt x="268" y="49"/>
                    <a:pt x="268" y="49"/>
                  </a:cubicBezTo>
                  <a:cubicBezTo>
                    <a:pt x="268" y="49"/>
                    <a:pt x="268" y="49"/>
                    <a:pt x="268" y="49"/>
                  </a:cubicBezTo>
                  <a:cubicBezTo>
                    <a:pt x="268" y="49"/>
                    <a:pt x="268" y="49"/>
                    <a:pt x="268" y="49"/>
                  </a:cubicBezTo>
                  <a:cubicBezTo>
                    <a:pt x="269" y="49"/>
                    <a:pt x="269" y="49"/>
                    <a:pt x="269" y="49"/>
                  </a:cubicBezTo>
                  <a:cubicBezTo>
                    <a:pt x="269" y="49"/>
                    <a:pt x="269" y="49"/>
                    <a:pt x="269" y="49"/>
                  </a:cubicBezTo>
                  <a:cubicBezTo>
                    <a:pt x="269" y="49"/>
                    <a:pt x="269" y="49"/>
                    <a:pt x="269" y="49"/>
                  </a:cubicBezTo>
                  <a:cubicBezTo>
                    <a:pt x="270" y="49"/>
                    <a:pt x="270" y="49"/>
                    <a:pt x="270" y="49"/>
                  </a:cubicBezTo>
                  <a:cubicBezTo>
                    <a:pt x="270" y="49"/>
                    <a:pt x="270" y="49"/>
                    <a:pt x="270" y="49"/>
                  </a:cubicBezTo>
                  <a:cubicBezTo>
                    <a:pt x="270" y="49"/>
                    <a:pt x="270" y="49"/>
                    <a:pt x="271" y="49"/>
                  </a:cubicBezTo>
                  <a:cubicBezTo>
                    <a:pt x="271" y="49"/>
                    <a:pt x="271" y="49"/>
                    <a:pt x="271" y="49"/>
                  </a:cubicBezTo>
                  <a:cubicBezTo>
                    <a:pt x="271" y="49"/>
                    <a:pt x="271" y="49"/>
                    <a:pt x="271" y="49"/>
                  </a:cubicBezTo>
                  <a:cubicBezTo>
                    <a:pt x="271" y="49"/>
                    <a:pt x="271" y="49"/>
                    <a:pt x="271" y="49"/>
                  </a:cubicBezTo>
                  <a:cubicBezTo>
                    <a:pt x="271" y="50"/>
                    <a:pt x="271" y="50"/>
                    <a:pt x="272" y="50"/>
                  </a:cubicBezTo>
                  <a:cubicBezTo>
                    <a:pt x="272" y="50"/>
                    <a:pt x="272" y="50"/>
                    <a:pt x="272" y="50"/>
                  </a:cubicBezTo>
                  <a:cubicBezTo>
                    <a:pt x="273" y="50"/>
                    <a:pt x="273" y="50"/>
                    <a:pt x="273" y="50"/>
                  </a:cubicBezTo>
                  <a:cubicBezTo>
                    <a:pt x="273" y="50"/>
                    <a:pt x="273" y="50"/>
                    <a:pt x="273" y="50"/>
                  </a:cubicBezTo>
                  <a:cubicBezTo>
                    <a:pt x="273" y="50"/>
                    <a:pt x="273" y="50"/>
                    <a:pt x="273" y="50"/>
                  </a:cubicBezTo>
                  <a:cubicBezTo>
                    <a:pt x="274" y="50"/>
                    <a:pt x="274" y="50"/>
                    <a:pt x="274" y="50"/>
                  </a:cubicBezTo>
                  <a:cubicBezTo>
                    <a:pt x="274" y="50"/>
                    <a:pt x="274" y="50"/>
                    <a:pt x="274" y="50"/>
                  </a:cubicBezTo>
                  <a:cubicBezTo>
                    <a:pt x="274" y="50"/>
                    <a:pt x="274" y="50"/>
                    <a:pt x="275" y="50"/>
                  </a:cubicBezTo>
                  <a:cubicBezTo>
                    <a:pt x="275" y="50"/>
                    <a:pt x="275" y="50"/>
                    <a:pt x="275" y="50"/>
                  </a:cubicBezTo>
                  <a:cubicBezTo>
                    <a:pt x="275" y="50"/>
                    <a:pt x="275" y="50"/>
                    <a:pt x="275" y="50"/>
                  </a:cubicBezTo>
                  <a:cubicBezTo>
                    <a:pt x="275" y="50"/>
                    <a:pt x="275" y="50"/>
                    <a:pt x="275" y="50"/>
                  </a:cubicBezTo>
                  <a:cubicBezTo>
                    <a:pt x="275" y="50"/>
                    <a:pt x="276" y="50"/>
                    <a:pt x="276" y="50"/>
                  </a:cubicBezTo>
                  <a:cubicBezTo>
                    <a:pt x="276" y="50"/>
                    <a:pt x="276" y="50"/>
                    <a:pt x="276" y="50"/>
                  </a:cubicBezTo>
                  <a:cubicBezTo>
                    <a:pt x="276" y="50"/>
                    <a:pt x="276" y="50"/>
                    <a:pt x="276" y="50"/>
                  </a:cubicBezTo>
                  <a:cubicBezTo>
                    <a:pt x="277" y="50"/>
                    <a:pt x="277" y="50"/>
                    <a:pt x="277" y="50"/>
                  </a:cubicBezTo>
                  <a:close/>
                  <a:moveTo>
                    <a:pt x="264" y="44"/>
                  </a:moveTo>
                  <a:cubicBezTo>
                    <a:pt x="264" y="44"/>
                    <a:pt x="264" y="44"/>
                    <a:pt x="264" y="44"/>
                  </a:cubicBezTo>
                  <a:cubicBezTo>
                    <a:pt x="264" y="44"/>
                    <a:pt x="264" y="44"/>
                    <a:pt x="264" y="44"/>
                  </a:cubicBezTo>
                  <a:cubicBezTo>
                    <a:pt x="263" y="44"/>
                    <a:pt x="263" y="44"/>
                    <a:pt x="263" y="44"/>
                  </a:cubicBezTo>
                  <a:cubicBezTo>
                    <a:pt x="263" y="44"/>
                    <a:pt x="263" y="44"/>
                    <a:pt x="263" y="44"/>
                  </a:cubicBezTo>
                  <a:cubicBezTo>
                    <a:pt x="263" y="44"/>
                    <a:pt x="263" y="44"/>
                    <a:pt x="264" y="45"/>
                  </a:cubicBezTo>
                  <a:cubicBezTo>
                    <a:pt x="264" y="45"/>
                    <a:pt x="264" y="45"/>
                    <a:pt x="264" y="45"/>
                  </a:cubicBezTo>
                  <a:cubicBezTo>
                    <a:pt x="264" y="45"/>
                    <a:pt x="264" y="45"/>
                    <a:pt x="264" y="45"/>
                  </a:cubicBezTo>
                  <a:cubicBezTo>
                    <a:pt x="264" y="45"/>
                    <a:pt x="264" y="45"/>
                    <a:pt x="264" y="45"/>
                  </a:cubicBezTo>
                  <a:cubicBezTo>
                    <a:pt x="265" y="45"/>
                    <a:pt x="265" y="44"/>
                    <a:pt x="265" y="44"/>
                  </a:cubicBezTo>
                  <a:cubicBezTo>
                    <a:pt x="264" y="44"/>
                    <a:pt x="264" y="45"/>
                    <a:pt x="264" y="44"/>
                  </a:cubicBezTo>
                  <a:cubicBezTo>
                    <a:pt x="264" y="44"/>
                    <a:pt x="264" y="44"/>
                    <a:pt x="264" y="44"/>
                  </a:cubicBezTo>
                  <a:close/>
                  <a:moveTo>
                    <a:pt x="290" y="84"/>
                  </a:moveTo>
                  <a:cubicBezTo>
                    <a:pt x="290" y="84"/>
                    <a:pt x="290" y="84"/>
                    <a:pt x="290" y="84"/>
                  </a:cubicBezTo>
                  <a:cubicBezTo>
                    <a:pt x="290" y="84"/>
                    <a:pt x="290" y="84"/>
                    <a:pt x="290" y="84"/>
                  </a:cubicBezTo>
                  <a:cubicBezTo>
                    <a:pt x="289" y="84"/>
                    <a:pt x="289" y="84"/>
                    <a:pt x="289" y="84"/>
                  </a:cubicBezTo>
                  <a:cubicBezTo>
                    <a:pt x="289" y="84"/>
                    <a:pt x="289" y="84"/>
                    <a:pt x="289" y="85"/>
                  </a:cubicBezTo>
                  <a:cubicBezTo>
                    <a:pt x="289" y="85"/>
                    <a:pt x="289" y="85"/>
                    <a:pt x="289" y="85"/>
                  </a:cubicBezTo>
                  <a:cubicBezTo>
                    <a:pt x="289" y="85"/>
                    <a:pt x="289" y="85"/>
                    <a:pt x="290" y="85"/>
                  </a:cubicBezTo>
                  <a:cubicBezTo>
                    <a:pt x="290" y="85"/>
                    <a:pt x="290" y="86"/>
                    <a:pt x="291" y="86"/>
                  </a:cubicBezTo>
                  <a:cubicBezTo>
                    <a:pt x="291" y="86"/>
                    <a:pt x="291" y="86"/>
                    <a:pt x="291" y="86"/>
                  </a:cubicBezTo>
                  <a:cubicBezTo>
                    <a:pt x="292" y="86"/>
                    <a:pt x="292" y="86"/>
                    <a:pt x="292" y="86"/>
                  </a:cubicBezTo>
                  <a:cubicBezTo>
                    <a:pt x="292" y="86"/>
                    <a:pt x="293" y="87"/>
                    <a:pt x="293" y="86"/>
                  </a:cubicBezTo>
                  <a:cubicBezTo>
                    <a:pt x="293" y="86"/>
                    <a:pt x="293" y="86"/>
                    <a:pt x="294" y="86"/>
                  </a:cubicBezTo>
                  <a:cubicBezTo>
                    <a:pt x="294" y="86"/>
                    <a:pt x="294" y="86"/>
                    <a:pt x="294" y="86"/>
                  </a:cubicBezTo>
                  <a:cubicBezTo>
                    <a:pt x="294" y="86"/>
                    <a:pt x="294" y="86"/>
                    <a:pt x="294" y="86"/>
                  </a:cubicBezTo>
                  <a:cubicBezTo>
                    <a:pt x="294" y="86"/>
                    <a:pt x="294" y="86"/>
                    <a:pt x="294" y="86"/>
                  </a:cubicBezTo>
                  <a:cubicBezTo>
                    <a:pt x="294" y="86"/>
                    <a:pt x="294" y="86"/>
                    <a:pt x="294" y="86"/>
                  </a:cubicBezTo>
                  <a:cubicBezTo>
                    <a:pt x="294" y="86"/>
                    <a:pt x="294" y="86"/>
                    <a:pt x="294" y="86"/>
                  </a:cubicBezTo>
                  <a:cubicBezTo>
                    <a:pt x="294" y="86"/>
                    <a:pt x="294" y="86"/>
                    <a:pt x="294" y="86"/>
                  </a:cubicBezTo>
                  <a:cubicBezTo>
                    <a:pt x="294" y="86"/>
                    <a:pt x="294" y="85"/>
                    <a:pt x="294" y="85"/>
                  </a:cubicBezTo>
                  <a:cubicBezTo>
                    <a:pt x="294" y="85"/>
                    <a:pt x="294" y="85"/>
                    <a:pt x="294" y="85"/>
                  </a:cubicBezTo>
                  <a:cubicBezTo>
                    <a:pt x="293" y="85"/>
                    <a:pt x="293" y="85"/>
                    <a:pt x="293" y="85"/>
                  </a:cubicBezTo>
                  <a:cubicBezTo>
                    <a:pt x="293" y="85"/>
                    <a:pt x="293" y="85"/>
                    <a:pt x="293" y="85"/>
                  </a:cubicBezTo>
                  <a:cubicBezTo>
                    <a:pt x="293" y="85"/>
                    <a:pt x="293" y="85"/>
                    <a:pt x="293" y="85"/>
                  </a:cubicBezTo>
                  <a:cubicBezTo>
                    <a:pt x="292" y="85"/>
                    <a:pt x="292" y="84"/>
                    <a:pt x="292" y="84"/>
                  </a:cubicBezTo>
                  <a:cubicBezTo>
                    <a:pt x="292" y="84"/>
                    <a:pt x="292" y="84"/>
                    <a:pt x="291" y="84"/>
                  </a:cubicBezTo>
                  <a:cubicBezTo>
                    <a:pt x="291" y="84"/>
                    <a:pt x="291" y="84"/>
                    <a:pt x="291" y="84"/>
                  </a:cubicBezTo>
                  <a:cubicBezTo>
                    <a:pt x="290" y="84"/>
                    <a:pt x="290" y="84"/>
                    <a:pt x="290" y="84"/>
                  </a:cubicBezTo>
                  <a:close/>
                  <a:moveTo>
                    <a:pt x="290" y="84"/>
                  </a:moveTo>
                  <a:cubicBezTo>
                    <a:pt x="290" y="84"/>
                    <a:pt x="290" y="84"/>
                    <a:pt x="290" y="84"/>
                  </a:cubicBezTo>
                  <a:cubicBezTo>
                    <a:pt x="290" y="83"/>
                    <a:pt x="290" y="83"/>
                    <a:pt x="290" y="83"/>
                  </a:cubicBezTo>
                  <a:cubicBezTo>
                    <a:pt x="290" y="83"/>
                    <a:pt x="290" y="83"/>
                    <a:pt x="290" y="83"/>
                  </a:cubicBezTo>
                  <a:cubicBezTo>
                    <a:pt x="290" y="83"/>
                    <a:pt x="290" y="83"/>
                    <a:pt x="290" y="83"/>
                  </a:cubicBezTo>
                  <a:cubicBezTo>
                    <a:pt x="290" y="83"/>
                    <a:pt x="290" y="83"/>
                    <a:pt x="290" y="83"/>
                  </a:cubicBezTo>
                  <a:cubicBezTo>
                    <a:pt x="290" y="83"/>
                    <a:pt x="289" y="83"/>
                    <a:pt x="289" y="83"/>
                  </a:cubicBezTo>
                  <a:cubicBezTo>
                    <a:pt x="289" y="83"/>
                    <a:pt x="289" y="83"/>
                    <a:pt x="289" y="83"/>
                  </a:cubicBezTo>
                  <a:cubicBezTo>
                    <a:pt x="289" y="84"/>
                    <a:pt x="289" y="84"/>
                    <a:pt x="289" y="84"/>
                  </a:cubicBezTo>
                  <a:cubicBezTo>
                    <a:pt x="289"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lose/>
                  <a:moveTo>
                    <a:pt x="291" y="84"/>
                  </a:moveTo>
                  <a:cubicBezTo>
                    <a:pt x="291" y="84"/>
                    <a:pt x="291" y="84"/>
                    <a:pt x="291" y="84"/>
                  </a:cubicBezTo>
                  <a:cubicBezTo>
                    <a:pt x="291" y="84"/>
                    <a:pt x="291" y="84"/>
                    <a:pt x="291" y="84"/>
                  </a:cubicBezTo>
                  <a:cubicBezTo>
                    <a:pt x="291" y="84"/>
                    <a:pt x="291" y="84"/>
                    <a:pt x="291" y="84"/>
                  </a:cubicBezTo>
                  <a:cubicBezTo>
                    <a:pt x="291" y="84"/>
                    <a:pt x="291" y="84"/>
                    <a:pt x="291" y="83"/>
                  </a:cubicBezTo>
                  <a:cubicBezTo>
                    <a:pt x="291" y="83"/>
                    <a:pt x="291" y="83"/>
                    <a:pt x="291" y="83"/>
                  </a:cubicBezTo>
                  <a:cubicBezTo>
                    <a:pt x="291" y="83"/>
                    <a:pt x="291" y="83"/>
                    <a:pt x="291" y="83"/>
                  </a:cubicBezTo>
                  <a:cubicBezTo>
                    <a:pt x="291" y="83"/>
                    <a:pt x="291" y="83"/>
                    <a:pt x="290" y="83"/>
                  </a:cubicBezTo>
                  <a:cubicBezTo>
                    <a:pt x="290" y="83"/>
                    <a:pt x="290" y="83"/>
                    <a:pt x="290" y="83"/>
                  </a:cubicBezTo>
                  <a:cubicBezTo>
                    <a:pt x="290" y="83"/>
                    <a:pt x="290" y="83"/>
                    <a:pt x="290" y="83"/>
                  </a:cubicBezTo>
                  <a:cubicBezTo>
                    <a:pt x="290" y="83"/>
                    <a:pt x="290" y="82"/>
                    <a:pt x="290" y="83"/>
                  </a:cubicBezTo>
                  <a:cubicBezTo>
                    <a:pt x="290" y="83"/>
                    <a:pt x="290" y="83"/>
                    <a:pt x="290" y="83"/>
                  </a:cubicBezTo>
                  <a:cubicBezTo>
                    <a:pt x="290" y="83"/>
                    <a:pt x="290" y="83"/>
                    <a:pt x="290" y="83"/>
                  </a:cubicBezTo>
                  <a:cubicBezTo>
                    <a:pt x="290" y="83"/>
                    <a:pt x="290" y="83"/>
                    <a:pt x="290" y="83"/>
                  </a:cubicBezTo>
                  <a:cubicBezTo>
                    <a:pt x="290" y="83"/>
                    <a:pt x="290" y="83"/>
                    <a:pt x="290" y="83"/>
                  </a:cubicBezTo>
                  <a:cubicBezTo>
                    <a:pt x="290" y="83"/>
                    <a:pt x="290" y="83"/>
                    <a:pt x="290" y="83"/>
                  </a:cubicBezTo>
                  <a:cubicBezTo>
                    <a:pt x="291" y="84"/>
                    <a:pt x="291" y="84"/>
                    <a:pt x="291" y="84"/>
                  </a:cubicBezTo>
                  <a:cubicBezTo>
                    <a:pt x="291" y="84"/>
                    <a:pt x="291" y="84"/>
                    <a:pt x="291" y="84"/>
                  </a:cubicBezTo>
                  <a:cubicBezTo>
                    <a:pt x="291" y="84"/>
                    <a:pt x="291" y="84"/>
                    <a:pt x="291" y="84"/>
                  </a:cubicBezTo>
                  <a:close/>
                  <a:moveTo>
                    <a:pt x="282" y="48"/>
                  </a:moveTo>
                  <a:cubicBezTo>
                    <a:pt x="282" y="48"/>
                    <a:pt x="282" y="48"/>
                    <a:pt x="282" y="48"/>
                  </a:cubicBezTo>
                  <a:cubicBezTo>
                    <a:pt x="282" y="48"/>
                    <a:pt x="282" y="48"/>
                    <a:pt x="282" y="48"/>
                  </a:cubicBezTo>
                  <a:cubicBezTo>
                    <a:pt x="282" y="48"/>
                    <a:pt x="282" y="48"/>
                    <a:pt x="282" y="48"/>
                  </a:cubicBezTo>
                  <a:cubicBezTo>
                    <a:pt x="282" y="48"/>
                    <a:pt x="282" y="48"/>
                    <a:pt x="282" y="48"/>
                  </a:cubicBezTo>
                  <a:close/>
                  <a:moveTo>
                    <a:pt x="306" y="84"/>
                  </a:moveTo>
                  <a:cubicBezTo>
                    <a:pt x="306" y="84"/>
                    <a:pt x="306" y="84"/>
                    <a:pt x="306"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3"/>
                    <a:pt x="305" y="83"/>
                  </a:cubicBezTo>
                  <a:cubicBezTo>
                    <a:pt x="305" y="83"/>
                    <a:pt x="305" y="83"/>
                    <a:pt x="305" y="83"/>
                  </a:cubicBezTo>
                  <a:cubicBezTo>
                    <a:pt x="305" y="83"/>
                    <a:pt x="304" y="83"/>
                    <a:pt x="304" y="83"/>
                  </a:cubicBezTo>
                  <a:cubicBezTo>
                    <a:pt x="304" y="83"/>
                    <a:pt x="304" y="83"/>
                    <a:pt x="304" y="83"/>
                  </a:cubicBezTo>
                  <a:cubicBezTo>
                    <a:pt x="304" y="83"/>
                    <a:pt x="304" y="83"/>
                    <a:pt x="304" y="83"/>
                  </a:cubicBezTo>
                  <a:cubicBezTo>
                    <a:pt x="304" y="83"/>
                    <a:pt x="304" y="83"/>
                    <a:pt x="304" y="83"/>
                  </a:cubicBezTo>
                  <a:cubicBezTo>
                    <a:pt x="304" y="83"/>
                    <a:pt x="304" y="83"/>
                    <a:pt x="304" y="83"/>
                  </a:cubicBezTo>
                  <a:cubicBezTo>
                    <a:pt x="304" y="83"/>
                    <a:pt x="304" y="83"/>
                    <a:pt x="304" y="83"/>
                  </a:cubicBezTo>
                  <a:cubicBezTo>
                    <a:pt x="305" y="83"/>
                    <a:pt x="305" y="83"/>
                    <a:pt x="305" y="83"/>
                  </a:cubicBezTo>
                  <a:cubicBezTo>
                    <a:pt x="305" y="83"/>
                    <a:pt x="305" y="83"/>
                    <a:pt x="305" y="83"/>
                  </a:cubicBezTo>
                  <a:cubicBezTo>
                    <a:pt x="305" y="83"/>
                    <a:pt x="305" y="83"/>
                    <a:pt x="305" y="83"/>
                  </a:cubicBezTo>
                  <a:cubicBezTo>
                    <a:pt x="305" y="83"/>
                    <a:pt x="305" y="83"/>
                    <a:pt x="305" y="83"/>
                  </a:cubicBezTo>
                  <a:cubicBezTo>
                    <a:pt x="305" y="83"/>
                    <a:pt x="305" y="83"/>
                    <a:pt x="304" y="83"/>
                  </a:cubicBezTo>
                  <a:cubicBezTo>
                    <a:pt x="304" y="83"/>
                    <a:pt x="304" y="83"/>
                    <a:pt x="304" y="83"/>
                  </a:cubicBezTo>
                  <a:cubicBezTo>
                    <a:pt x="305" y="83"/>
                    <a:pt x="305" y="82"/>
                    <a:pt x="305" y="82"/>
                  </a:cubicBezTo>
                  <a:cubicBezTo>
                    <a:pt x="305" y="82"/>
                    <a:pt x="305" y="82"/>
                    <a:pt x="305" y="82"/>
                  </a:cubicBezTo>
                  <a:cubicBezTo>
                    <a:pt x="305" y="82"/>
                    <a:pt x="305" y="82"/>
                    <a:pt x="305" y="82"/>
                  </a:cubicBezTo>
                  <a:cubicBezTo>
                    <a:pt x="305" y="82"/>
                    <a:pt x="305" y="82"/>
                    <a:pt x="305" y="82"/>
                  </a:cubicBezTo>
                  <a:cubicBezTo>
                    <a:pt x="305" y="82"/>
                    <a:pt x="305" y="82"/>
                    <a:pt x="304" y="82"/>
                  </a:cubicBezTo>
                  <a:cubicBezTo>
                    <a:pt x="304" y="82"/>
                    <a:pt x="304" y="82"/>
                    <a:pt x="304" y="82"/>
                  </a:cubicBezTo>
                  <a:cubicBezTo>
                    <a:pt x="304" y="82"/>
                    <a:pt x="304" y="82"/>
                    <a:pt x="304" y="82"/>
                  </a:cubicBezTo>
                  <a:cubicBezTo>
                    <a:pt x="304" y="82"/>
                    <a:pt x="304" y="82"/>
                    <a:pt x="304" y="82"/>
                  </a:cubicBezTo>
                  <a:cubicBezTo>
                    <a:pt x="304" y="82"/>
                    <a:pt x="304" y="82"/>
                    <a:pt x="304" y="82"/>
                  </a:cubicBezTo>
                  <a:cubicBezTo>
                    <a:pt x="304"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71"/>
                    <a:pt x="305" y="71"/>
                    <a:pt x="305" y="71"/>
                  </a:cubicBezTo>
                  <a:cubicBezTo>
                    <a:pt x="305" y="55"/>
                    <a:pt x="305" y="55"/>
                    <a:pt x="305" y="55"/>
                  </a:cubicBezTo>
                  <a:cubicBezTo>
                    <a:pt x="305" y="55"/>
                    <a:pt x="305" y="55"/>
                    <a:pt x="305" y="55"/>
                  </a:cubicBezTo>
                  <a:cubicBezTo>
                    <a:pt x="305" y="55"/>
                    <a:pt x="305" y="55"/>
                    <a:pt x="305" y="55"/>
                  </a:cubicBezTo>
                  <a:cubicBezTo>
                    <a:pt x="305" y="55"/>
                    <a:pt x="305" y="55"/>
                    <a:pt x="304" y="55"/>
                  </a:cubicBezTo>
                  <a:cubicBezTo>
                    <a:pt x="304" y="55"/>
                    <a:pt x="304" y="55"/>
                    <a:pt x="304" y="55"/>
                  </a:cubicBezTo>
                  <a:cubicBezTo>
                    <a:pt x="304" y="55"/>
                    <a:pt x="304" y="55"/>
                    <a:pt x="304" y="55"/>
                  </a:cubicBezTo>
                  <a:cubicBezTo>
                    <a:pt x="304" y="55"/>
                    <a:pt x="303" y="55"/>
                    <a:pt x="303" y="55"/>
                  </a:cubicBezTo>
                  <a:cubicBezTo>
                    <a:pt x="303" y="55"/>
                    <a:pt x="303" y="55"/>
                    <a:pt x="303" y="55"/>
                  </a:cubicBezTo>
                  <a:cubicBezTo>
                    <a:pt x="304" y="55"/>
                    <a:pt x="304" y="54"/>
                    <a:pt x="304" y="54"/>
                  </a:cubicBezTo>
                  <a:cubicBezTo>
                    <a:pt x="304" y="54"/>
                    <a:pt x="303" y="54"/>
                    <a:pt x="303" y="54"/>
                  </a:cubicBezTo>
                  <a:cubicBezTo>
                    <a:pt x="303" y="54"/>
                    <a:pt x="303" y="54"/>
                    <a:pt x="303" y="54"/>
                  </a:cubicBezTo>
                  <a:cubicBezTo>
                    <a:pt x="303" y="54"/>
                    <a:pt x="303" y="54"/>
                    <a:pt x="303" y="54"/>
                  </a:cubicBezTo>
                  <a:cubicBezTo>
                    <a:pt x="303" y="54"/>
                    <a:pt x="303" y="54"/>
                    <a:pt x="303" y="54"/>
                  </a:cubicBezTo>
                  <a:cubicBezTo>
                    <a:pt x="302" y="54"/>
                    <a:pt x="302" y="54"/>
                    <a:pt x="302" y="54"/>
                  </a:cubicBezTo>
                  <a:cubicBezTo>
                    <a:pt x="302" y="54"/>
                    <a:pt x="302" y="54"/>
                    <a:pt x="302" y="54"/>
                  </a:cubicBezTo>
                  <a:cubicBezTo>
                    <a:pt x="302" y="54"/>
                    <a:pt x="302" y="54"/>
                    <a:pt x="301" y="54"/>
                  </a:cubicBezTo>
                  <a:cubicBezTo>
                    <a:pt x="301" y="54"/>
                    <a:pt x="301" y="54"/>
                    <a:pt x="301" y="54"/>
                  </a:cubicBezTo>
                  <a:cubicBezTo>
                    <a:pt x="301" y="54"/>
                    <a:pt x="301" y="54"/>
                    <a:pt x="301" y="54"/>
                  </a:cubicBezTo>
                  <a:cubicBezTo>
                    <a:pt x="301" y="54"/>
                    <a:pt x="301" y="54"/>
                    <a:pt x="301" y="54"/>
                  </a:cubicBezTo>
                  <a:cubicBezTo>
                    <a:pt x="301" y="54"/>
                    <a:pt x="301" y="54"/>
                    <a:pt x="301" y="54"/>
                  </a:cubicBezTo>
                  <a:cubicBezTo>
                    <a:pt x="301" y="54"/>
                    <a:pt x="301" y="54"/>
                    <a:pt x="301" y="54"/>
                  </a:cubicBezTo>
                  <a:cubicBezTo>
                    <a:pt x="300" y="54"/>
                    <a:pt x="300" y="54"/>
                    <a:pt x="300" y="54"/>
                  </a:cubicBezTo>
                  <a:cubicBezTo>
                    <a:pt x="300" y="54"/>
                    <a:pt x="300" y="54"/>
                    <a:pt x="300" y="54"/>
                  </a:cubicBezTo>
                  <a:cubicBezTo>
                    <a:pt x="300" y="53"/>
                    <a:pt x="300" y="53"/>
                    <a:pt x="300" y="53"/>
                  </a:cubicBezTo>
                  <a:cubicBezTo>
                    <a:pt x="300" y="53"/>
                    <a:pt x="300" y="53"/>
                    <a:pt x="299" y="53"/>
                  </a:cubicBezTo>
                  <a:cubicBezTo>
                    <a:pt x="299" y="53"/>
                    <a:pt x="299" y="53"/>
                    <a:pt x="299" y="53"/>
                  </a:cubicBezTo>
                  <a:cubicBezTo>
                    <a:pt x="299" y="53"/>
                    <a:pt x="298" y="53"/>
                    <a:pt x="298" y="53"/>
                  </a:cubicBezTo>
                  <a:cubicBezTo>
                    <a:pt x="298" y="53"/>
                    <a:pt x="297" y="53"/>
                    <a:pt x="297" y="53"/>
                  </a:cubicBezTo>
                  <a:cubicBezTo>
                    <a:pt x="297" y="53"/>
                    <a:pt x="297" y="53"/>
                    <a:pt x="297" y="53"/>
                  </a:cubicBezTo>
                  <a:cubicBezTo>
                    <a:pt x="297" y="53"/>
                    <a:pt x="297" y="53"/>
                    <a:pt x="296" y="53"/>
                  </a:cubicBezTo>
                  <a:cubicBezTo>
                    <a:pt x="296" y="53"/>
                    <a:pt x="296" y="53"/>
                    <a:pt x="296" y="53"/>
                  </a:cubicBezTo>
                  <a:cubicBezTo>
                    <a:pt x="296" y="53"/>
                    <a:pt x="296" y="53"/>
                    <a:pt x="295" y="52"/>
                  </a:cubicBezTo>
                  <a:cubicBezTo>
                    <a:pt x="295" y="52"/>
                    <a:pt x="295" y="52"/>
                    <a:pt x="295" y="52"/>
                  </a:cubicBezTo>
                  <a:cubicBezTo>
                    <a:pt x="295" y="52"/>
                    <a:pt x="294" y="52"/>
                    <a:pt x="294" y="52"/>
                  </a:cubicBezTo>
                  <a:cubicBezTo>
                    <a:pt x="293" y="52"/>
                    <a:pt x="293" y="51"/>
                    <a:pt x="293" y="51"/>
                  </a:cubicBezTo>
                  <a:cubicBezTo>
                    <a:pt x="293" y="51"/>
                    <a:pt x="292" y="51"/>
                    <a:pt x="292" y="51"/>
                  </a:cubicBezTo>
                  <a:cubicBezTo>
                    <a:pt x="292" y="51"/>
                    <a:pt x="292" y="51"/>
                    <a:pt x="292" y="51"/>
                  </a:cubicBezTo>
                  <a:cubicBezTo>
                    <a:pt x="292" y="51"/>
                    <a:pt x="292" y="51"/>
                    <a:pt x="292" y="51"/>
                  </a:cubicBezTo>
                  <a:cubicBezTo>
                    <a:pt x="292" y="51"/>
                    <a:pt x="291" y="51"/>
                    <a:pt x="291" y="51"/>
                  </a:cubicBezTo>
                  <a:cubicBezTo>
                    <a:pt x="291" y="51"/>
                    <a:pt x="291" y="51"/>
                    <a:pt x="291" y="51"/>
                  </a:cubicBezTo>
                  <a:cubicBezTo>
                    <a:pt x="291" y="51"/>
                    <a:pt x="291" y="50"/>
                    <a:pt x="290" y="50"/>
                  </a:cubicBezTo>
                  <a:cubicBezTo>
                    <a:pt x="290" y="50"/>
                    <a:pt x="290" y="50"/>
                    <a:pt x="290" y="50"/>
                  </a:cubicBezTo>
                  <a:cubicBezTo>
                    <a:pt x="290" y="50"/>
                    <a:pt x="290" y="50"/>
                    <a:pt x="290" y="50"/>
                  </a:cubicBezTo>
                  <a:cubicBezTo>
                    <a:pt x="290" y="50"/>
                    <a:pt x="290" y="50"/>
                    <a:pt x="290" y="50"/>
                  </a:cubicBezTo>
                  <a:cubicBezTo>
                    <a:pt x="290" y="50"/>
                    <a:pt x="290" y="50"/>
                    <a:pt x="289" y="49"/>
                  </a:cubicBezTo>
                  <a:cubicBezTo>
                    <a:pt x="289" y="49"/>
                    <a:pt x="289" y="49"/>
                    <a:pt x="289" y="49"/>
                  </a:cubicBezTo>
                  <a:cubicBezTo>
                    <a:pt x="289" y="49"/>
                    <a:pt x="289" y="49"/>
                    <a:pt x="288" y="49"/>
                  </a:cubicBezTo>
                  <a:cubicBezTo>
                    <a:pt x="288" y="49"/>
                    <a:pt x="288" y="49"/>
                    <a:pt x="287" y="49"/>
                  </a:cubicBezTo>
                  <a:cubicBezTo>
                    <a:pt x="287" y="49"/>
                    <a:pt x="287" y="49"/>
                    <a:pt x="287" y="49"/>
                  </a:cubicBezTo>
                  <a:cubicBezTo>
                    <a:pt x="287" y="49"/>
                    <a:pt x="287" y="48"/>
                    <a:pt x="287" y="48"/>
                  </a:cubicBezTo>
                  <a:cubicBezTo>
                    <a:pt x="286" y="48"/>
                    <a:pt x="286" y="48"/>
                    <a:pt x="286" y="48"/>
                  </a:cubicBezTo>
                  <a:cubicBezTo>
                    <a:pt x="286" y="48"/>
                    <a:pt x="285" y="48"/>
                    <a:pt x="285" y="48"/>
                  </a:cubicBezTo>
                  <a:cubicBezTo>
                    <a:pt x="285" y="48"/>
                    <a:pt x="285" y="48"/>
                    <a:pt x="285" y="48"/>
                  </a:cubicBezTo>
                  <a:cubicBezTo>
                    <a:pt x="285" y="48"/>
                    <a:pt x="285" y="48"/>
                    <a:pt x="285" y="48"/>
                  </a:cubicBezTo>
                  <a:cubicBezTo>
                    <a:pt x="285" y="48"/>
                    <a:pt x="285" y="48"/>
                    <a:pt x="285" y="48"/>
                  </a:cubicBezTo>
                  <a:cubicBezTo>
                    <a:pt x="285" y="47"/>
                    <a:pt x="285" y="47"/>
                    <a:pt x="285" y="47"/>
                  </a:cubicBezTo>
                  <a:cubicBezTo>
                    <a:pt x="284" y="47"/>
                    <a:pt x="284" y="47"/>
                    <a:pt x="284" y="47"/>
                  </a:cubicBezTo>
                  <a:cubicBezTo>
                    <a:pt x="284" y="47"/>
                    <a:pt x="284" y="47"/>
                    <a:pt x="284" y="47"/>
                  </a:cubicBezTo>
                  <a:cubicBezTo>
                    <a:pt x="284" y="47"/>
                    <a:pt x="284" y="47"/>
                    <a:pt x="284" y="47"/>
                  </a:cubicBezTo>
                  <a:cubicBezTo>
                    <a:pt x="284" y="47"/>
                    <a:pt x="283" y="47"/>
                    <a:pt x="283" y="47"/>
                  </a:cubicBezTo>
                  <a:cubicBezTo>
                    <a:pt x="283" y="48"/>
                    <a:pt x="283" y="48"/>
                    <a:pt x="282" y="48"/>
                  </a:cubicBezTo>
                  <a:cubicBezTo>
                    <a:pt x="282" y="48"/>
                    <a:pt x="282" y="48"/>
                    <a:pt x="282" y="48"/>
                  </a:cubicBezTo>
                  <a:cubicBezTo>
                    <a:pt x="282" y="48"/>
                    <a:pt x="281" y="48"/>
                    <a:pt x="281" y="48"/>
                  </a:cubicBezTo>
                  <a:cubicBezTo>
                    <a:pt x="281" y="49"/>
                    <a:pt x="281" y="49"/>
                    <a:pt x="280" y="49"/>
                  </a:cubicBezTo>
                  <a:cubicBezTo>
                    <a:pt x="280" y="49"/>
                    <a:pt x="280" y="49"/>
                    <a:pt x="280" y="49"/>
                  </a:cubicBezTo>
                  <a:cubicBezTo>
                    <a:pt x="280" y="49"/>
                    <a:pt x="281" y="49"/>
                    <a:pt x="281" y="50"/>
                  </a:cubicBezTo>
                  <a:cubicBezTo>
                    <a:pt x="281" y="50"/>
                    <a:pt x="280" y="50"/>
                    <a:pt x="280" y="50"/>
                  </a:cubicBezTo>
                  <a:cubicBezTo>
                    <a:pt x="280" y="49"/>
                    <a:pt x="280" y="49"/>
                    <a:pt x="280" y="49"/>
                  </a:cubicBezTo>
                  <a:cubicBezTo>
                    <a:pt x="280" y="49"/>
                    <a:pt x="280" y="49"/>
                    <a:pt x="280" y="49"/>
                  </a:cubicBezTo>
                  <a:cubicBezTo>
                    <a:pt x="280" y="49"/>
                    <a:pt x="280" y="50"/>
                    <a:pt x="280" y="50"/>
                  </a:cubicBezTo>
                  <a:cubicBezTo>
                    <a:pt x="279" y="50"/>
                    <a:pt x="279" y="50"/>
                    <a:pt x="279" y="50"/>
                  </a:cubicBezTo>
                  <a:cubicBezTo>
                    <a:pt x="279" y="50"/>
                    <a:pt x="279" y="50"/>
                    <a:pt x="279" y="50"/>
                  </a:cubicBezTo>
                  <a:cubicBezTo>
                    <a:pt x="279" y="49"/>
                    <a:pt x="279" y="49"/>
                    <a:pt x="279" y="49"/>
                  </a:cubicBezTo>
                  <a:cubicBezTo>
                    <a:pt x="279" y="49"/>
                    <a:pt x="279" y="50"/>
                    <a:pt x="279" y="50"/>
                  </a:cubicBezTo>
                  <a:cubicBezTo>
                    <a:pt x="279" y="50"/>
                    <a:pt x="279" y="50"/>
                    <a:pt x="279" y="50"/>
                  </a:cubicBezTo>
                  <a:cubicBezTo>
                    <a:pt x="279" y="50"/>
                    <a:pt x="279" y="50"/>
                    <a:pt x="279" y="50"/>
                  </a:cubicBezTo>
                  <a:cubicBezTo>
                    <a:pt x="279" y="50"/>
                    <a:pt x="279" y="50"/>
                    <a:pt x="279" y="50"/>
                  </a:cubicBezTo>
                  <a:cubicBezTo>
                    <a:pt x="280" y="51"/>
                    <a:pt x="280" y="51"/>
                    <a:pt x="280" y="51"/>
                  </a:cubicBezTo>
                  <a:cubicBezTo>
                    <a:pt x="280" y="51"/>
                    <a:pt x="280" y="51"/>
                    <a:pt x="280" y="51"/>
                  </a:cubicBezTo>
                  <a:cubicBezTo>
                    <a:pt x="280" y="51"/>
                    <a:pt x="280" y="51"/>
                    <a:pt x="279" y="51"/>
                  </a:cubicBezTo>
                  <a:cubicBezTo>
                    <a:pt x="279" y="51"/>
                    <a:pt x="279" y="52"/>
                    <a:pt x="279" y="52"/>
                  </a:cubicBezTo>
                  <a:cubicBezTo>
                    <a:pt x="279" y="52"/>
                    <a:pt x="279" y="52"/>
                    <a:pt x="278" y="52"/>
                  </a:cubicBezTo>
                  <a:cubicBezTo>
                    <a:pt x="278" y="52"/>
                    <a:pt x="278" y="52"/>
                    <a:pt x="278" y="52"/>
                  </a:cubicBezTo>
                  <a:cubicBezTo>
                    <a:pt x="277" y="52"/>
                    <a:pt x="277" y="52"/>
                    <a:pt x="277" y="52"/>
                  </a:cubicBezTo>
                  <a:cubicBezTo>
                    <a:pt x="277" y="52"/>
                    <a:pt x="277" y="52"/>
                    <a:pt x="277" y="52"/>
                  </a:cubicBezTo>
                  <a:cubicBezTo>
                    <a:pt x="277" y="52"/>
                    <a:pt x="277" y="52"/>
                    <a:pt x="277" y="53"/>
                  </a:cubicBezTo>
                  <a:cubicBezTo>
                    <a:pt x="276" y="52"/>
                    <a:pt x="276" y="52"/>
                    <a:pt x="276" y="53"/>
                  </a:cubicBezTo>
                  <a:cubicBezTo>
                    <a:pt x="276" y="53"/>
                    <a:pt x="276" y="53"/>
                    <a:pt x="276" y="53"/>
                  </a:cubicBezTo>
                  <a:cubicBezTo>
                    <a:pt x="276" y="53"/>
                    <a:pt x="276" y="53"/>
                    <a:pt x="276" y="52"/>
                  </a:cubicBezTo>
                  <a:cubicBezTo>
                    <a:pt x="275" y="52"/>
                    <a:pt x="275" y="52"/>
                    <a:pt x="275" y="52"/>
                  </a:cubicBezTo>
                  <a:cubicBezTo>
                    <a:pt x="275" y="52"/>
                    <a:pt x="275" y="52"/>
                    <a:pt x="275" y="52"/>
                  </a:cubicBezTo>
                  <a:cubicBezTo>
                    <a:pt x="275" y="52"/>
                    <a:pt x="274" y="52"/>
                    <a:pt x="274" y="52"/>
                  </a:cubicBezTo>
                  <a:cubicBezTo>
                    <a:pt x="274" y="52"/>
                    <a:pt x="274" y="53"/>
                    <a:pt x="274" y="53"/>
                  </a:cubicBezTo>
                  <a:cubicBezTo>
                    <a:pt x="274" y="53"/>
                    <a:pt x="274" y="53"/>
                    <a:pt x="274" y="53"/>
                  </a:cubicBezTo>
                  <a:cubicBezTo>
                    <a:pt x="274" y="54"/>
                    <a:pt x="274" y="54"/>
                    <a:pt x="274" y="54"/>
                  </a:cubicBezTo>
                  <a:cubicBezTo>
                    <a:pt x="273" y="54"/>
                    <a:pt x="273" y="55"/>
                    <a:pt x="273" y="55"/>
                  </a:cubicBezTo>
                  <a:cubicBezTo>
                    <a:pt x="273" y="55"/>
                    <a:pt x="272" y="55"/>
                    <a:pt x="272" y="56"/>
                  </a:cubicBezTo>
                  <a:cubicBezTo>
                    <a:pt x="272" y="56"/>
                    <a:pt x="272" y="56"/>
                    <a:pt x="271" y="56"/>
                  </a:cubicBezTo>
                  <a:cubicBezTo>
                    <a:pt x="271" y="56"/>
                    <a:pt x="271" y="56"/>
                    <a:pt x="271" y="56"/>
                  </a:cubicBezTo>
                  <a:cubicBezTo>
                    <a:pt x="271" y="56"/>
                    <a:pt x="271" y="56"/>
                    <a:pt x="271" y="56"/>
                  </a:cubicBezTo>
                  <a:cubicBezTo>
                    <a:pt x="271" y="57"/>
                    <a:pt x="271" y="57"/>
                    <a:pt x="271" y="57"/>
                  </a:cubicBezTo>
                  <a:cubicBezTo>
                    <a:pt x="271" y="57"/>
                    <a:pt x="271" y="57"/>
                    <a:pt x="271" y="57"/>
                  </a:cubicBezTo>
                  <a:cubicBezTo>
                    <a:pt x="271" y="57"/>
                    <a:pt x="271" y="57"/>
                    <a:pt x="271" y="58"/>
                  </a:cubicBezTo>
                  <a:cubicBezTo>
                    <a:pt x="271" y="58"/>
                    <a:pt x="271" y="58"/>
                    <a:pt x="270" y="58"/>
                  </a:cubicBezTo>
                  <a:cubicBezTo>
                    <a:pt x="270" y="58"/>
                    <a:pt x="270" y="58"/>
                    <a:pt x="270" y="58"/>
                  </a:cubicBezTo>
                  <a:cubicBezTo>
                    <a:pt x="270" y="58"/>
                    <a:pt x="270" y="58"/>
                    <a:pt x="270" y="58"/>
                  </a:cubicBezTo>
                  <a:cubicBezTo>
                    <a:pt x="270" y="58"/>
                    <a:pt x="270" y="58"/>
                    <a:pt x="270" y="58"/>
                  </a:cubicBezTo>
                  <a:cubicBezTo>
                    <a:pt x="270" y="59"/>
                    <a:pt x="269" y="59"/>
                    <a:pt x="269" y="59"/>
                  </a:cubicBezTo>
                  <a:cubicBezTo>
                    <a:pt x="269" y="59"/>
                    <a:pt x="269" y="59"/>
                    <a:pt x="268" y="60"/>
                  </a:cubicBezTo>
                  <a:cubicBezTo>
                    <a:pt x="268" y="60"/>
                    <a:pt x="268" y="60"/>
                    <a:pt x="268" y="60"/>
                  </a:cubicBezTo>
                  <a:cubicBezTo>
                    <a:pt x="268" y="60"/>
                    <a:pt x="268" y="60"/>
                    <a:pt x="268" y="60"/>
                  </a:cubicBezTo>
                  <a:cubicBezTo>
                    <a:pt x="267" y="60"/>
                    <a:pt x="267" y="60"/>
                    <a:pt x="267" y="60"/>
                  </a:cubicBezTo>
                  <a:cubicBezTo>
                    <a:pt x="267" y="60"/>
                    <a:pt x="267" y="60"/>
                    <a:pt x="267" y="60"/>
                  </a:cubicBezTo>
                  <a:cubicBezTo>
                    <a:pt x="267" y="60"/>
                    <a:pt x="266" y="60"/>
                    <a:pt x="266" y="60"/>
                  </a:cubicBezTo>
                  <a:cubicBezTo>
                    <a:pt x="266" y="60"/>
                    <a:pt x="266" y="60"/>
                    <a:pt x="266" y="60"/>
                  </a:cubicBezTo>
                  <a:cubicBezTo>
                    <a:pt x="266" y="60"/>
                    <a:pt x="266" y="60"/>
                    <a:pt x="266" y="60"/>
                  </a:cubicBezTo>
                  <a:cubicBezTo>
                    <a:pt x="265" y="60"/>
                    <a:pt x="265" y="60"/>
                    <a:pt x="265" y="60"/>
                  </a:cubicBezTo>
                  <a:cubicBezTo>
                    <a:pt x="265" y="60"/>
                    <a:pt x="265" y="60"/>
                    <a:pt x="265" y="60"/>
                  </a:cubicBezTo>
                  <a:cubicBezTo>
                    <a:pt x="265" y="60"/>
                    <a:pt x="265" y="60"/>
                    <a:pt x="264" y="60"/>
                  </a:cubicBezTo>
                  <a:cubicBezTo>
                    <a:pt x="264" y="60"/>
                    <a:pt x="264" y="60"/>
                    <a:pt x="264" y="60"/>
                  </a:cubicBezTo>
                  <a:cubicBezTo>
                    <a:pt x="264" y="60"/>
                    <a:pt x="264" y="59"/>
                    <a:pt x="264" y="59"/>
                  </a:cubicBezTo>
                  <a:cubicBezTo>
                    <a:pt x="264" y="59"/>
                    <a:pt x="264" y="59"/>
                    <a:pt x="264" y="59"/>
                  </a:cubicBezTo>
                  <a:cubicBezTo>
                    <a:pt x="264" y="59"/>
                    <a:pt x="264" y="59"/>
                    <a:pt x="264" y="59"/>
                  </a:cubicBezTo>
                  <a:cubicBezTo>
                    <a:pt x="264" y="59"/>
                    <a:pt x="264" y="59"/>
                    <a:pt x="264" y="59"/>
                  </a:cubicBezTo>
                  <a:cubicBezTo>
                    <a:pt x="264" y="59"/>
                    <a:pt x="264" y="59"/>
                    <a:pt x="264" y="59"/>
                  </a:cubicBezTo>
                  <a:cubicBezTo>
                    <a:pt x="264" y="59"/>
                    <a:pt x="264" y="59"/>
                    <a:pt x="264" y="59"/>
                  </a:cubicBezTo>
                  <a:cubicBezTo>
                    <a:pt x="264" y="59"/>
                    <a:pt x="264" y="59"/>
                    <a:pt x="264" y="59"/>
                  </a:cubicBezTo>
                  <a:cubicBezTo>
                    <a:pt x="264" y="59"/>
                    <a:pt x="263" y="59"/>
                    <a:pt x="263" y="59"/>
                  </a:cubicBezTo>
                  <a:cubicBezTo>
                    <a:pt x="263" y="58"/>
                    <a:pt x="263" y="58"/>
                    <a:pt x="263" y="58"/>
                  </a:cubicBezTo>
                  <a:cubicBezTo>
                    <a:pt x="263" y="58"/>
                    <a:pt x="263" y="58"/>
                    <a:pt x="263" y="58"/>
                  </a:cubicBezTo>
                  <a:cubicBezTo>
                    <a:pt x="263" y="58"/>
                    <a:pt x="264" y="58"/>
                    <a:pt x="264" y="58"/>
                  </a:cubicBezTo>
                  <a:cubicBezTo>
                    <a:pt x="264" y="58"/>
                    <a:pt x="264" y="58"/>
                    <a:pt x="264" y="57"/>
                  </a:cubicBezTo>
                  <a:cubicBezTo>
                    <a:pt x="264" y="57"/>
                    <a:pt x="264" y="57"/>
                    <a:pt x="264" y="57"/>
                  </a:cubicBezTo>
                  <a:cubicBezTo>
                    <a:pt x="264" y="57"/>
                    <a:pt x="264" y="57"/>
                    <a:pt x="263" y="57"/>
                  </a:cubicBezTo>
                  <a:cubicBezTo>
                    <a:pt x="263" y="57"/>
                    <a:pt x="264" y="57"/>
                    <a:pt x="264" y="57"/>
                  </a:cubicBezTo>
                  <a:cubicBezTo>
                    <a:pt x="263" y="57"/>
                    <a:pt x="264" y="57"/>
                    <a:pt x="263" y="57"/>
                  </a:cubicBezTo>
                  <a:cubicBezTo>
                    <a:pt x="263" y="57"/>
                    <a:pt x="263" y="57"/>
                    <a:pt x="263" y="57"/>
                  </a:cubicBezTo>
                  <a:cubicBezTo>
                    <a:pt x="263" y="57"/>
                    <a:pt x="263" y="58"/>
                    <a:pt x="263" y="58"/>
                  </a:cubicBezTo>
                  <a:cubicBezTo>
                    <a:pt x="263" y="58"/>
                    <a:pt x="263" y="58"/>
                    <a:pt x="263" y="58"/>
                  </a:cubicBezTo>
                  <a:cubicBezTo>
                    <a:pt x="263" y="57"/>
                    <a:pt x="263" y="57"/>
                    <a:pt x="263" y="57"/>
                  </a:cubicBezTo>
                  <a:cubicBezTo>
                    <a:pt x="262" y="57"/>
                    <a:pt x="263" y="57"/>
                    <a:pt x="263" y="57"/>
                  </a:cubicBezTo>
                  <a:cubicBezTo>
                    <a:pt x="263" y="57"/>
                    <a:pt x="263" y="57"/>
                    <a:pt x="262" y="57"/>
                  </a:cubicBezTo>
                  <a:cubicBezTo>
                    <a:pt x="262" y="57"/>
                    <a:pt x="262" y="56"/>
                    <a:pt x="262" y="56"/>
                  </a:cubicBezTo>
                  <a:cubicBezTo>
                    <a:pt x="262" y="56"/>
                    <a:pt x="262" y="56"/>
                    <a:pt x="262" y="56"/>
                  </a:cubicBezTo>
                  <a:cubicBezTo>
                    <a:pt x="262" y="55"/>
                    <a:pt x="262" y="55"/>
                    <a:pt x="262" y="55"/>
                  </a:cubicBezTo>
                  <a:cubicBezTo>
                    <a:pt x="262" y="55"/>
                    <a:pt x="262" y="55"/>
                    <a:pt x="262" y="54"/>
                  </a:cubicBezTo>
                  <a:cubicBezTo>
                    <a:pt x="262" y="54"/>
                    <a:pt x="262" y="54"/>
                    <a:pt x="262" y="54"/>
                  </a:cubicBezTo>
                  <a:cubicBezTo>
                    <a:pt x="263" y="60"/>
                    <a:pt x="263" y="60"/>
                    <a:pt x="263" y="60"/>
                  </a:cubicBezTo>
                  <a:cubicBezTo>
                    <a:pt x="263" y="60"/>
                    <a:pt x="263" y="60"/>
                    <a:pt x="263" y="60"/>
                  </a:cubicBezTo>
                  <a:cubicBezTo>
                    <a:pt x="263" y="60"/>
                    <a:pt x="263" y="60"/>
                    <a:pt x="263" y="60"/>
                  </a:cubicBezTo>
                  <a:cubicBezTo>
                    <a:pt x="262" y="61"/>
                    <a:pt x="262" y="61"/>
                    <a:pt x="262" y="61"/>
                  </a:cubicBezTo>
                  <a:cubicBezTo>
                    <a:pt x="262" y="61"/>
                    <a:pt x="262" y="61"/>
                    <a:pt x="262" y="61"/>
                  </a:cubicBezTo>
                  <a:cubicBezTo>
                    <a:pt x="264" y="62"/>
                    <a:pt x="264" y="62"/>
                    <a:pt x="264" y="62"/>
                  </a:cubicBezTo>
                  <a:cubicBezTo>
                    <a:pt x="266" y="63"/>
                    <a:pt x="266" y="63"/>
                    <a:pt x="266" y="63"/>
                  </a:cubicBezTo>
                  <a:cubicBezTo>
                    <a:pt x="264" y="66"/>
                    <a:pt x="264" y="66"/>
                    <a:pt x="264" y="66"/>
                  </a:cubicBezTo>
                  <a:cubicBezTo>
                    <a:pt x="264" y="66"/>
                    <a:pt x="264" y="66"/>
                    <a:pt x="264" y="66"/>
                  </a:cubicBezTo>
                  <a:cubicBezTo>
                    <a:pt x="264" y="66"/>
                    <a:pt x="264" y="66"/>
                    <a:pt x="264" y="66"/>
                  </a:cubicBezTo>
                  <a:cubicBezTo>
                    <a:pt x="264" y="66"/>
                    <a:pt x="264" y="66"/>
                    <a:pt x="264" y="66"/>
                  </a:cubicBezTo>
                  <a:cubicBezTo>
                    <a:pt x="264" y="66"/>
                    <a:pt x="264" y="66"/>
                    <a:pt x="264" y="66"/>
                  </a:cubicBezTo>
                  <a:cubicBezTo>
                    <a:pt x="264" y="66"/>
                    <a:pt x="264" y="67"/>
                    <a:pt x="264" y="67"/>
                  </a:cubicBezTo>
                  <a:cubicBezTo>
                    <a:pt x="265" y="67"/>
                    <a:pt x="265" y="67"/>
                    <a:pt x="265" y="67"/>
                  </a:cubicBezTo>
                  <a:cubicBezTo>
                    <a:pt x="265" y="67"/>
                    <a:pt x="265" y="67"/>
                    <a:pt x="265" y="67"/>
                  </a:cubicBezTo>
                  <a:cubicBezTo>
                    <a:pt x="265" y="67"/>
                    <a:pt x="265" y="67"/>
                    <a:pt x="265" y="67"/>
                  </a:cubicBezTo>
                  <a:cubicBezTo>
                    <a:pt x="266" y="67"/>
                    <a:pt x="266" y="67"/>
                    <a:pt x="266" y="67"/>
                  </a:cubicBezTo>
                  <a:cubicBezTo>
                    <a:pt x="266" y="68"/>
                    <a:pt x="266" y="68"/>
                    <a:pt x="266" y="68"/>
                  </a:cubicBezTo>
                  <a:cubicBezTo>
                    <a:pt x="266" y="68"/>
                    <a:pt x="266" y="68"/>
                    <a:pt x="267" y="68"/>
                  </a:cubicBezTo>
                  <a:cubicBezTo>
                    <a:pt x="267" y="67"/>
                    <a:pt x="268" y="67"/>
                    <a:pt x="268" y="68"/>
                  </a:cubicBezTo>
                  <a:cubicBezTo>
                    <a:pt x="268" y="68"/>
                    <a:pt x="269" y="68"/>
                    <a:pt x="269" y="68"/>
                  </a:cubicBezTo>
                  <a:cubicBezTo>
                    <a:pt x="269" y="68"/>
                    <a:pt x="269" y="68"/>
                    <a:pt x="270" y="68"/>
                  </a:cubicBezTo>
                  <a:cubicBezTo>
                    <a:pt x="270" y="68"/>
                    <a:pt x="270" y="68"/>
                    <a:pt x="270" y="68"/>
                  </a:cubicBezTo>
                  <a:cubicBezTo>
                    <a:pt x="270" y="68"/>
                    <a:pt x="270"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2" y="68"/>
                    <a:pt x="272" y="68"/>
                    <a:pt x="272" y="68"/>
                  </a:cubicBezTo>
                  <a:cubicBezTo>
                    <a:pt x="272" y="68"/>
                    <a:pt x="272" y="68"/>
                    <a:pt x="272" y="69"/>
                  </a:cubicBezTo>
                  <a:cubicBezTo>
                    <a:pt x="272" y="69"/>
                    <a:pt x="272" y="69"/>
                    <a:pt x="272" y="69"/>
                  </a:cubicBezTo>
                  <a:cubicBezTo>
                    <a:pt x="272" y="69"/>
                    <a:pt x="272" y="69"/>
                    <a:pt x="272" y="69"/>
                  </a:cubicBezTo>
                  <a:cubicBezTo>
                    <a:pt x="272" y="69"/>
                    <a:pt x="272" y="69"/>
                    <a:pt x="272" y="69"/>
                  </a:cubicBezTo>
                  <a:cubicBezTo>
                    <a:pt x="272"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5" y="69"/>
                    <a:pt x="275" y="69"/>
                  </a:cubicBezTo>
                  <a:cubicBezTo>
                    <a:pt x="275" y="69"/>
                    <a:pt x="275" y="69"/>
                    <a:pt x="275" y="70"/>
                  </a:cubicBezTo>
                  <a:cubicBezTo>
                    <a:pt x="275" y="70"/>
                    <a:pt x="275" y="70"/>
                    <a:pt x="275" y="70"/>
                  </a:cubicBezTo>
                  <a:cubicBezTo>
                    <a:pt x="275" y="70"/>
                    <a:pt x="275" y="70"/>
                    <a:pt x="275" y="70"/>
                  </a:cubicBezTo>
                  <a:cubicBezTo>
                    <a:pt x="275" y="70"/>
                    <a:pt x="275" y="70"/>
                    <a:pt x="276" y="70"/>
                  </a:cubicBezTo>
                  <a:cubicBezTo>
                    <a:pt x="276" y="70"/>
                    <a:pt x="276" y="70"/>
                    <a:pt x="276" y="70"/>
                  </a:cubicBezTo>
                  <a:cubicBezTo>
                    <a:pt x="276" y="70"/>
                    <a:pt x="276" y="70"/>
                    <a:pt x="276" y="70"/>
                  </a:cubicBezTo>
                  <a:cubicBezTo>
                    <a:pt x="276" y="70"/>
                    <a:pt x="276" y="70"/>
                    <a:pt x="276"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1"/>
                  </a:cubicBezTo>
                  <a:cubicBezTo>
                    <a:pt x="277" y="71"/>
                    <a:pt x="277" y="71"/>
                    <a:pt x="277" y="71"/>
                  </a:cubicBezTo>
                  <a:cubicBezTo>
                    <a:pt x="277" y="71"/>
                    <a:pt x="277" y="71"/>
                    <a:pt x="277" y="71"/>
                  </a:cubicBezTo>
                  <a:cubicBezTo>
                    <a:pt x="277" y="71"/>
                    <a:pt x="277" y="71"/>
                    <a:pt x="277" y="71"/>
                  </a:cubicBezTo>
                  <a:cubicBezTo>
                    <a:pt x="277" y="71"/>
                    <a:pt x="278" y="71"/>
                    <a:pt x="278" y="71"/>
                  </a:cubicBezTo>
                  <a:cubicBezTo>
                    <a:pt x="278" y="70"/>
                    <a:pt x="278" y="70"/>
                    <a:pt x="278" y="70"/>
                  </a:cubicBezTo>
                  <a:cubicBezTo>
                    <a:pt x="278" y="70"/>
                    <a:pt x="278" y="70"/>
                    <a:pt x="278" y="70"/>
                  </a:cubicBezTo>
                  <a:cubicBezTo>
                    <a:pt x="278" y="70"/>
                    <a:pt x="278" y="70"/>
                    <a:pt x="278" y="70"/>
                  </a:cubicBezTo>
                  <a:cubicBezTo>
                    <a:pt x="278" y="70"/>
                    <a:pt x="278" y="70"/>
                    <a:pt x="278" y="70"/>
                  </a:cubicBezTo>
                  <a:cubicBezTo>
                    <a:pt x="278" y="70"/>
                    <a:pt x="278" y="70"/>
                    <a:pt x="278" y="70"/>
                  </a:cubicBezTo>
                  <a:cubicBezTo>
                    <a:pt x="278" y="70"/>
                    <a:pt x="278" y="70"/>
                    <a:pt x="278" y="71"/>
                  </a:cubicBezTo>
                  <a:cubicBezTo>
                    <a:pt x="278" y="71"/>
                    <a:pt x="278" y="71"/>
                    <a:pt x="278" y="71"/>
                  </a:cubicBezTo>
                  <a:cubicBezTo>
                    <a:pt x="278" y="71"/>
                    <a:pt x="278" y="70"/>
                    <a:pt x="278" y="70"/>
                  </a:cubicBezTo>
                  <a:cubicBezTo>
                    <a:pt x="278" y="70"/>
                    <a:pt x="278" y="70"/>
                    <a:pt x="278" y="71"/>
                  </a:cubicBezTo>
                  <a:cubicBezTo>
                    <a:pt x="278" y="71"/>
                    <a:pt x="278" y="71"/>
                    <a:pt x="278" y="71"/>
                  </a:cubicBezTo>
                  <a:cubicBezTo>
                    <a:pt x="278" y="71"/>
                    <a:pt x="278" y="71"/>
                    <a:pt x="278" y="71"/>
                  </a:cubicBezTo>
                  <a:cubicBezTo>
                    <a:pt x="278" y="71"/>
                    <a:pt x="278" y="71"/>
                    <a:pt x="279" y="71"/>
                  </a:cubicBezTo>
                  <a:cubicBezTo>
                    <a:pt x="279" y="71"/>
                    <a:pt x="279" y="71"/>
                    <a:pt x="279" y="70"/>
                  </a:cubicBezTo>
                  <a:cubicBezTo>
                    <a:pt x="279" y="70"/>
                    <a:pt x="279" y="70"/>
                    <a:pt x="279" y="70"/>
                  </a:cubicBezTo>
                  <a:cubicBezTo>
                    <a:pt x="279" y="70"/>
                    <a:pt x="279" y="70"/>
                    <a:pt x="279" y="70"/>
                  </a:cubicBezTo>
                  <a:cubicBezTo>
                    <a:pt x="279" y="70"/>
                    <a:pt x="279" y="71"/>
                    <a:pt x="279" y="71"/>
                  </a:cubicBezTo>
                  <a:cubicBezTo>
                    <a:pt x="279" y="71"/>
                    <a:pt x="279" y="71"/>
                    <a:pt x="279" y="71"/>
                  </a:cubicBezTo>
                  <a:cubicBezTo>
                    <a:pt x="279" y="71"/>
                    <a:pt x="279" y="71"/>
                    <a:pt x="279" y="71"/>
                  </a:cubicBezTo>
                  <a:cubicBezTo>
                    <a:pt x="279" y="71"/>
                    <a:pt x="279" y="71"/>
                    <a:pt x="279" y="71"/>
                  </a:cubicBezTo>
                  <a:cubicBezTo>
                    <a:pt x="279" y="71"/>
                    <a:pt x="279" y="71"/>
                    <a:pt x="279" y="70"/>
                  </a:cubicBezTo>
                  <a:cubicBezTo>
                    <a:pt x="279" y="70"/>
                    <a:pt x="279" y="70"/>
                    <a:pt x="279" y="70"/>
                  </a:cubicBezTo>
                  <a:cubicBezTo>
                    <a:pt x="279" y="70"/>
                    <a:pt x="279" y="70"/>
                    <a:pt x="279" y="70"/>
                  </a:cubicBezTo>
                  <a:cubicBezTo>
                    <a:pt x="279" y="70"/>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1" y="71"/>
                    <a:pt x="281" y="71"/>
                  </a:cubicBezTo>
                  <a:cubicBezTo>
                    <a:pt x="281" y="71"/>
                    <a:pt x="281" y="71"/>
                    <a:pt x="281" y="71"/>
                  </a:cubicBezTo>
                  <a:cubicBezTo>
                    <a:pt x="280" y="71"/>
                    <a:pt x="280" y="71"/>
                    <a:pt x="280" y="71"/>
                  </a:cubicBezTo>
                  <a:cubicBezTo>
                    <a:pt x="280" y="71"/>
                    <a:pt x="280" y="71"/>
                    <a:pt x="280" y="71"/>
                  </a:cubicBezTo>
                  <a:cubicBezTo>
                    <a:pt x="281" y="71"/>
                    <a:pt x="281" y="72"/>
                    <a:pt x="281" y="71"/>
                  </a:cubicBezTo>
                  <a:cubicBezTo>
                    <a:pt x="281" y="71"/>
                    <a:pt x="281" y="71"/>
                    <a:pt x="281" y="71"/>
                  </a:cubicBezTo>
                  <a:cubicBezTo>
                    <a:pt x="281" y="71"/>
                    <a:pt x="281" y="71"/>
                    <a:pt x="281" y="71"/>
                  </a:cubicBezTo>
                  <a:cubicBezTo>
                    <a:pt x="281" y="71"/>
                    <a:pt x="281" y="71"/>
                    <a:pt x="281" y="71"/>
                  </a:cubicBezTo>
                  <a:cubicBezTo>
                    <a:pt x="281" y="71"/>
                    <a:pt x="281" y="71"/>
                    <a:pt x="281" y="72"/>
                  </a:cubicBezTo>
                  <a:cubicBezTo>
                    <a:pt x="281" y="72"/>
                    <a:pt x="281" y="72"/>
                    <a:pt x="281" y="72"/>
                  </a:cubicBezTo>
                  <a:cubicBezTo>
                    <a:pt x="281" y="72"/>
                    <a:pt x="281" y="72"/>
                    <a:pt x="281" y="72"/>
                  </a:cubicBezTo>
                  <a:cubicBezTo>
                    <a:pt x="281" y="72"/>
                    <a:pt x="281" y="72"/>
                    <a:pt x="281" y="72"/>
                  </a:cubicBezTo>
                  <a:cubicBezTo>
                    <a:pt x="281" y="72"/>
                    <a:pt x="281" y="72"/>
                    <a:pt x="281" y="72"/>
                  </a:cubicBezTo>
                  <a:cubicBezTo>
                    <a:pt x="281" y="72"/>
                    <a:pt x="281" y="72"/>
                    <a:pt x="281" y="72"/>
                  </a:cubicBezTo>
                  <a:cubicBezTo>
                    <a:pt x="281" y="72"/>
                    <a:pt x="281" y="72"/>
                    <a:pt x="281" y="72"/>
                  </a:cubicBezTo>
                  <a:cubicBezTo>
                    <a:pt x="281" y="72"/>
                    <a:pt x="281" y="71"/>
                    <a:pt x="282" y="71"/>
                  </a:cubicBezTo>
                  <a:cubicBezTo>
                    <a:pt x="282" y="72"/>
                    <a:pt x="282" y="72"/>
                    <a:pt x="282" y="72"/>
                  </a:cubicBezTo>
                  <a:cubicBezTo>
                    <a:pt x="282" y="72"/>
                    <a:pt x="282" y="72"/>
                    <a:pt x="282" y="72"/>
                  </a:cubicBezTo>
                  <a:cubicBezTo>
                    <a:pt x="282" y="72"/>
                    <a:pt x="281" y="72"/>
                    <a:pt x="281" y="72"/>
                  </a:cubicBezTo>
                  <a:cubicBezTo>
                    <a:pt x="281" y="72"/>
                    <a:pt x="281" y="72"/>
                    <a:pt x="281" y="72"/>
                  </a:cubicBezTo>
                  <a:cubicBezTo>
                    <a:pt x="281" y="72"/>
                    <a:pt x="282" y="72"/>
                    <a:pt x="282" y="72"/>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2" y="71"/>
                    <a:pt x="282" y="71"/>
                  </a:cubicBezTo>
                  <a:cubicBezTo>
                    <a:pt x="282" y="71"/>
                    <a:pt x="282" y="71"/>
                    <a:pt x="282" y="71"/>
                  </a:cubicBezTo>
                  <a:cubicBezTo>
                    <a:pt x="282" y="71"/>
                    <a:pt x="282" y="71"/>
                    <a:pt x="282" y="71"/>
                  </a:cubicBezTo>
                  <a:cubicBezTo>
                    <a:pt x="282" y="71"/>
                    <a:pt x="282" y="71"/>
                    <a:pt x="283" y="71"/>
                  </a:cubicBezTo>
                  <a:cubicBezTo>
                    <a:pt x="283" y="71"/>
                    <a:pt x="283" y="71"/>
                    <a:pt x="283" y="71"/>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3" y="72"/>
                    <a:pt x="283" y="72"/>
                  </a:cubicBezTo>
                  <a:cubicBezTo>
                    <a:pt x="283" y="72"/>
                    <a:pt x="283" y="72"/>
                    <a:pt x="283" y="72"/>
                  </a:cubicBezTo>
                  <a:cubicBezTo>
                    <a:pt x="283" y="72"/>
                    <a:pt x="283" y="72"/>
                    <a:pt x="283" y="72"/>
                  </a:cubicBezTo>
                  <a:cubicBezTo>
                    <a:pt x="283" y="72"/>
                    <a:pt x="283" y="72"/>
                    <a:pt x="283" y="72"/>
                  </a:cubicBezTo>
                  <a:cubicBezTo>
                    <a:pt x="283" y="72"/>
                    <a:pt x="283" y="72"/>
                    <a:pt x="282" y="72"/>
                  </a:cubicBezTo>
                  <a:cubicBezTo>
                    <a:pt x="282" y="72"/>
                    <a:pt x="282" y="72"/>
                    <a:pt x="282" y="72"/>
                  </a:cubicBezTo>
                  <a:cubicBezTo>
                    <a:pt x="282" y="73"/>
                    <a:pt x="283" y="73"/>
                    <a:pt x="283" y="73"/>
                  </a:cubicBezTo>
                  <a:cubicBezTo>
                    <a:pt x="283" y="73"/>
                    <a:pt x="283" y="73"/>
                    <a:pt x="283" y="73"/>
                  </a:cubicBezTo>
                  <a:cubicBezTo>
                    <a:pt x="283" y="72"/>
                    <a:pt x="283" y="72"/>
                    <a:pt x="283" y="72"/>
                  </a:cubicBezTo>
                  <a:cubicBezTo>
                    <a:pt x="283" y="72"/>
                    <a:pt x="283" y="72"/>
                    <a:pt x="283" y="72"/>
                  </a:cubicBezTo>
                  <a:cubicBezTo>
                    <a:pt x="283" y="73"/>
                    <a:pt x="283" y="73"/>
                    <a:pt x="283" y="73"/>
                  </a:cubicBezTo>
                  <a:cubicBezTo>
                    <a:pt x="283" y="73"/>
                    <a:pt x="283" y="73"/>
                    <a:pt x="283" y="73"/>
                  </a:cubicBezTo>
                  <a:cubicBezTo>
                    <a:pt x="283" y="73"/>
                    <a:pt x="283" y="73"/>
                    <a:pt x="283" y="73"/>
                  </a:cubicBezTo>
                  <a:cubicBezTo>
                    <a:pt x="283" y="73"/>
                    <a:pt x="283" y="73"/>
                    <a:pt x="283" y="73"/>
                  </a:cubicBezTo>
                  <a:cubicBezTo>
                    <a:pt x="283" y="73"/>
                    <a:pt x="283" y="73"/>
                    <a:pt x="283" y="73"/>
                  </a:cubicBezTo>
                  <a:cubicBezTo>
                    <a:pt x="284" y="73"/>
                    <a:pt x="284" y="73"/>
                    <a:pt x="283" y="73"/>
                  </a:cubicBezTo>
                  <a:cubicBezTo>
                    <a:pt x="283" y="73"/>
                    <a:pt x="283" y="73"/>
                    <a:pt x="283" y="73"/>
                  </a:cubicBezTo>
                  <a:cubicBezTo>
                    <a:pt x="283" y="74"/>
                    <a:pt x="283" y="74"/>
                    <a:pt x="283" y="74"/>
                  </a:cubicBezTo>
                  <a:cubicBezTo>
                    <a:pt x="283" y="74"/>
                    <a:pt x="283" y="74"/>
                    <a:pt x="283" y="74"/>
                  </a:cubicBezTo>
                  <a:cubicBezTo>
                    <a:pt x="283" y="74"/>
                    <a:pt x="283" y="74"/>
                    <a:pt x="283" y="74"/>
                  </a:cubicBezTo>
                  <a:cubicBezTo>
                    <a:pt x="283" y="74"/>
                    <a:pt x="284" y="74"/>
                    <a:pt x="284" y="73"/>
                  </a:cubicBezTo>
                  <a:cubicBezTo>
                    <a:pt x="284" y="73"/>
                    <a:pt x="284" y="73"/>
                    <a:pt x="284" y="73"/>
                  </a:cubicBezTo>
                  <a:cubicBezTo>
                    <a:pt x="284" y="74"/>
                    <a:pt x="284" y="74"/>
                    <a:pt x="284" y="74"/>
                  </a:cubicBezTo>
                  <a:cubicBezTo>
                    <a:pt x="284" y="74"/>
                    <a:pt x="284" y="74"/>
                    <a:pt x="284" y="74"/>
                  </a:cubicBezTo>
                  <a:cubicBezTo>
                    <a:pt x="284" y="74"/>
                    <a:pt x="284" y="74"/>
                    <a:pt x="284" y="74"/>
                  </a:cubicBezTo>
                  <a:cubicBezTo>
                    <a:pt x="284" y="74"/>
                    <a:pt x="284" y="74"/>
                    <a:pt x="284" y="74"/>
                  </a:cubicBezTo>
                  <a:cubicBezTo>
                    <a:pt x="284" y="73"/>
                    <a:pt x="284" y="73"/>
                    <a:pt x="285" y="73"/>
                  </a:cubicBezTo>
                  <a:cubicBezTo>
                    <a:pt x="285" y="73"/>
                    <a:pt x="285" y="73"/>
                    <a:pt x="285" y="73"/>
                  </a:cubicBezTo>
                  <a:cubicBezTo>
                    <a:pt x="285" y="73"/>
                    <a:pt x="285" y="73"/>
                    <a:pt x="285" y="73"/>
                  </a:cubicBezTo>
                  <a:cubicBezTo>
                    <a:pt x="285" y="73"/>
                    <a:pt x="285" y="73"/>
                    <a:pt x="285" y="73"/>
                  </a:cubicBezTo>
                  <a:cubicBezTo>
                    <a:pt x="285" y="73"/>
                    <a:pt x="285" y="73"/>
                    <a:pt x="285" y="73"/>
                  </a:cubicBezTo>
                  <a:cubicBezTo>
                    <a:pt x="285" y="73"/>
                    <a:pt x="285" y="73"/>
                    <a:pt x="285" y="73"/>
                  </a:cubicBezTo>
                  <a:cubicBezTo>
                    <a:pt x="285" y="73"/>
                    <a:pt x="285" y="73"/>
                    <a:pt x="285" y="73"/>
                  </a:cubicBezTo>
                  <a:cubicBezTo>
                    <a:pt x="285" y="73"/>
                    <a:pt x="285" y="74"/>
                    <a:pt x="285" y="74"/>
                  </a:cubicBezTo>
                  <a:cubicBezTo>
                    <a:pt x="284" y="74"/>
                    <a:pt x="284" y="74"/>
                    <a:pt x="284" y="74"/>
                  </a:cubicBezTo>
                  <a:cubicBezTo>
                    <a:pt x="284" y="74"/>
                    <a:pt x="284" y="74"/>
                    <a:pt x="284" y="74"/>
                  </a:cubicBezTo>
                  <a:cubicBezTo>
                    <a:pt x="284" y="74"/>
                    <a:pt x="285" y="74"/>
                    <a:pt x="285" y="74"/>
                  </a:cubicBezTo>
                  <a:cubicBezTo>
                    <a:pt x="285" y="74"/>
                    <a:pt x="285" y="74"/>
                    <a:pt x="285" y="74"/>
                  </a:cubicBezTo>
                  <a:cubicBezTo>
                    <a:pt x="285" y="74"/>
                    <a:pt x="285" y="74"/>
                    <a:pt x="285" y="74"/>
                  </a:cubicBezTo>
                  <a:cubicBezTo>
                    <a:pt x="285" y="75"/>
                    <a:pt x="285" y="75"/>
                    <a:pt x="285" y="75"/>
                  </a:cubicBezTo>
                  <a:cubicBezTo>
                    <a:pt x="285" y="75"/>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5" y="74"/>
                    <a:pt x="285" y="75"/>
                  </a:cubicBezTo>
                  <a:cubicBezTo>
                    <a:pt x="285" y="75"/>
                    <a:pt x="285" y="75"/>
                    <a:pt x="286" y="75"/>
                  </a:cubicBezTo>
                  <a:cubicBezTo>
                    <a:pt x="286" y="75"/>
                    <a:pt x="286" y="75"/>
                    <a:pt x="286" y="75"/>
                  </a:cubicBezTo>
                  <a:cubicBezTo>
                    <a:pt x="286" y="75"/>
                    <a:pt x="286" y="75"/>
                    <a:pt x="286" y="75"/>
                  </a:cubicBezTo>
                  <a:cubicBezTo>
                    <a:pt x="286" y="75"/>
                    <a:pt x="286" y="75"/>
                    <a:pt x="286" y="74"/>
                  </a:cubicBezTo>
                  <a:cubicBezTo>
                    <a:pt x="286" y="74"/>
                    <a:pt x="286" y="74"/>
                    <a:pt x="286" y="74"/>
                  </a:cubicBezTo>
                  <a:cubicBezTo>
                    <a:pt x="286" y="74"/>
                    <a:pt x="286" y="74"/>
                    <a:pt x="286"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5"/>
                    <a:pt x="287" y="75"/>
                  </a:cubicBezTo>
                  <a:cubicBezTo>
                    <a:pt x="287" y="75"/>
                    <a:pt x="287" y="75"/>
                    <a:pt x="287" y="75"/>
                  </a:cubicBezTo>
                  <a:cubicBezTo>
                    <a:pt x="287" y="75"/>
                    <a:pt x="287" y="75"/>
                    <a:pt x="287" y="75"/>
                  </a:cubicBezTo>
                  <a:cubicBezTo>
                    <a:pt x="287" y="75"/>
                    <a:pt x="287" y="75"/>
                    <a:pt x="287" y="75"/>
                  </a:cubicBezTo>
                  <a:cubicBezTo>
                    <a:pt x="287" y="75"/>
                    <a:pt x="287" y="75"/>
                    <a:pt x="287" y="75"/>
                  </a:cubicBezTo>
                  <a:cubicBezTo>
                    <a:pt x="287" y="75"/>
                    <a:pt x="287" y="75"/>
                    <a:pt x="287" y="75"/>
                  </a:cubicBezTo>
                  <a:cubicBezTo>
                    <a:pt x="286" y="75"/>
                    <a:pt x="286" y="75"/>
                    <a:pt x="286" y="75"/>
                  </a:cubicBezTo>
                  <a:cubicBezTo>
                    <a:pt x="286" y="74"/>
                    <a:pt x="286" y="75"/>
                    <a:pt x="286" y="75"/>
                  </a:cubicBezTo>
                  <a:cubicBezTo>
                    <a:pt x="286" y="75"/>
                    <a:pt x="286" y="75"/>
                    <a:pt x="286" y="75"/>
                  </a:cubicBezTo>
                  <a:cubicBezTo>
                    <a:pt x="286" y="75"/>
                    <a:pt x="286" y="75"/>
                    <a:pt x="286" y="75"/>
                  </a:cubicBezTo>
                  <a:cubicBezTo>
                    <a:pt x="286" y="75"/>
                    <a:pt x="285" y="75"/>
                    <a:pt x="285" y="75"/>
                  </a:cubicBezTo>
                  <a:cubicBezTo>
                    <a:pt x="285" y="76"/>
                    <a:pt x="285" y="76"/>
                    <a:pt x="285" y="76"/>
                  </a:cubicBezTo>
                  <a:cubicBezTo>
                    <a:pt x="285" y="76"/>
                    <a:pt x="286" y="76"/>
                    <a:pt x="286" y="76"/>
                  </a:cubicBezTo>
                  <a:cubicBezTo>
                    <a:pt x="286" y="76"/>
                    <a:pt x="286" y="76"/>
                    <a:pt x="286" y="76"/>
                  </a:cubicBezTo>
                  <a:cubicBezTo>
                    <a:pt x="286" y="76"/>
                    <a:pt x="286" y="76"/>
                    <a:pt x="286" y="76"/>
                  </a:cubicBezTo>
                  <a:cubicBezTo>
                    <a:pt x="286" y="76"/>
                    <a:pt x="286" y="76"/>
                    <a:pt x="286" y="76"/>
                  </a:cubicBezTo>
                  <a:cubicBezTo>
                    <a:pt x="286" y="76"/>
                    <a:pt x="286" y="76"/>
                    <a:pt x="287" y="76"/>
                  </a:cubicBezTo>
                  <a:cubicBezTo>
                    <a:pt x="287" y="76"/>
                    <a:pt x="287" y="76"/>
                    <a:pt x="287" y="76"/>
                  </a:cubicBezTo>
                  <a:cubicBezTo>
                    <a:pt x="287" y="76"/>
                    <a:pt x="287" y="76"/>
                    <a:pt x="287" y="76"/>
                  </a:cubicBezTo>
                  <a:cubicBezTo>
                    <a:pt x="287" y="76"/>
                    <a:pt x="287" y="76"/>
                    <a:pt x="287" y="76"/>
                  </a:cubicBezTo>
                  <a:cubicBezTo>
                    <a:pt x="287" y="76"/>
                    <a:pt x="287" y="76"/>
                    <a:pt x="287" y="76"/>
                  </a:cubicBezTo>
                  <a:cubicBezTo>
                    <a:pt x="287" y="76"/>
                    <a:pt x="287" y="76"/>
                    <a:pt x="287" y="76"/>
                  </a:cubicBezTo>
                  <a:cubicBezTo>
                    <a:pt x="287" y="76"/>
                    <a:pt x="288" y="76"/>
                    <a:pt x="288" y="76"/>
                  </a:cubicBezTo>
                  <a:cubicBezTo>
                    <a:pt x="288" y="76"/>
                    <a:pt x="288" y="75"/>
                    <a:pt x="288" y="75"/>
                  </a:cubicBezTo>
                  <a:cubicBezTo>
                    <a:pt x="288" y="75"/>
                    <a:pt x="288" y="75"/>
                    <a:pt x="289" y="75"/>
                  </a:cubicBezTo>
                  <a:cubicBezTo>
                    <a:pt x="289" y="75"/>
                    <a:pt x="289" y="75"/>
                    <a:pt x="289" y="76"/>
                  </a:cubicBezTo>
                  <a:cubicBezTo>
                    <a:pt x="289" y="76"/>
                    <a:pt x="289" y="75"/>
                    <a:pt x="289" y="75"/>
                  </a:cubicBezTo>
                  <a:cubicBezTo>
                    <a:pt x="289" y="75"/>
                    <a:pt x="289" y="75"/>
                    <a:pt x="289" y="75"/>
                  </a:cubicBezTo>
                  <a:cubicBezTo>
                    <a:pt x="289" y="75"/>
                    <a:pt x="288" y="75"/>
                    <a:pt x="288" y="75"/>
                  </a:cubicBezTo>
                  <a:cubicBezTo>
                    <a:pt x="288" y="75"/>
                    <a:pt x="288" y="75"/>
                    <a:pt x="288" y="76"/>
                  </a:cubicBezTo>
                  <a:cubicBezTo>
                    <a:pt x="288" y="76"/>
                    <a:pt x="288" y="76"/>
                    <a:pt x="288" y="76"/>
                  </a:cubicBezTo>
                  <a:cubicBezTo>
                    <a:pt x="288" y="76"/>
                    <a:pt x="288" y="76"/>
                    <a:pt x="287" y="76"/>
                  </a:cubicBezTo>
                  <a:cubicBezTo>
                    <a:pt x="287" y="76"/>
                    <a:pt x="287" y="76"/>
                    <a:pt x="287" y="76"/>
                  </a:cubicBezTo>
                  <a:cubicBezTo>
                    <a:pt x="287" y="76"/>
                    <a:pt x="287" y="76"/>
                    <a:pt x="287" y="76"/>
                  </a:cubicBezTo>
                  <a:cubicBezTo>
                    <a:pt x="286" y="76"/>
                    <a:pt x="286" y="76"/>
                    <a:pt x="286" y="76"/>
                  </a:cubicBezTo>
                  <a:cubicBezTo>
                    <a:pt x="286" y="77"/>
                    <a:pt x="286" y="77"/>
                    <a:pt x="286" y="77"/>
                  </a:cubicBezTo>
                  <a:cubicBezTo>
                    <a:pt x="286" y="77"/>
                    <a:pt x="287" y="77"/>
                    <a:pt x="287" y="77"/>
                  </a:cubicBezTo>
                  <a:cubicBezTo>
                    <a:pt x="287" y="77"/>
                    <a:pt x="288" y="77"/>
                    <a:pt x="288" y="77"/>
                  </a:cubicBezTo>
                  <a:cubicBezTo>
                    <a:pt x="288" y="77"/>
                    <a:pt x="288" y="77"/>
                    <a:pt x="288" y="77"/>
                  </a:cubicBezTo>
                  <a:cubicBezTo>
                    <a:pt x="288" y="76"/>
                    <a:pt x="288" y="76"/>
                    <a:pt x="288" y="76"/>
                  </a:cubicBezTo>
                  <a:cubicBezTo>
                    <a:pt x="288" y="76"/>
                    <a:pt x="288" y="76"/>
                    <a:pt x="288" y="76"/>
                  </a:cubicBezTo>
                  <a:cubicBezTo>
                    <a:pt x="288" y="76"/>
                    <a:pt x="288" y="76"/>
                    <a:pt x="288" y="76"/>
                  </a:cubicBezTo>
                  <a:cubicBezTo>
                    <a:pt x="288" y="76"/>
                    <a:pt x="288" y="76"/>
                    <a:pt x="288" y="76"/>
                  </a:cubicBezTo>
                  <a:cubicBezTo>
                    <a:pt x="288" y="76"/>
                    <a:pt x="288" y="76"/>
                    <a:pt x="289" y="76"/>
                  </a:cubicBezTo>
                  <a:cubicBezTo>
                    <a:pt x="289" y="76"/>
                    <a:pt x="289" y="76"/>
                    <a:pt x="289" y="76"/>
                  </a:cubicBezTo>
                  <a:cubicBezTo>
                    <a:pt x="289" y="76"/>
                    <a:pt x="289" y="76"/>
                    <a:pt x="289" y="76"/>
                  </a:cubicBezTo>
                  <a:cubicBezTo>
                    <a:pt x="289" y="76"/>
                    <a:pt x="288" y="76"/>
                    <a:pt x="288" y="76"/>
                  </a:cubicBezTo>
                  <a:cubicBezTo>
                    <a:pt x="288" y="76"/>
                    <a:pt x="288" y="76"/>
                    <a:pt x="288" y="76"/>
                  </a:cubicBezTo>
                  <a:cubicBezTo>
                    <a:pt x="288" y="76"/>
                    <a:pt x="288" y="76"/>
                    <a:pt x="288" y="76"/>
                  </a:cubicBezTo>
                  <a:cubicBezTo>
                    <a:pt x="288" y="76"/>
                    <a:pt x="288" y="76"/>
                    <a:pt x="288" y="76"/>
                  </a:cubicBezTo>
                  <a:cubicBezTo>
                    <a:pt x="288" y="76"/>
                    <a:pt x="288" y="76"/>
                    <a:pt x="288" y="77"/>
                  </a:cubicBezTo>
                  <a:cubicBezTo>
                    <a:pt x="288" y="77"/>
                    <a:pt x="288" y="77"/>
                    <a:pt x="288" y="77"/>
                  </a:cubicBezTo>
                  <a:cubicBezTo>
                    <a:pt x="288" y="77"/>
                    <a:pt x="288" y="77"/>
                    <a:pt x="288" y="77"/>
                  </a:cubicBezTo>
                  <a:cubicBezTo>
                    <a:pt x="287" y="77"/>
                    <a:pt x="287" y="77"/>
                    <a:pt x="287" y="77"/>
                  </a:cubicBezTo>
                  <a:cubicBezTo>
                    <a:pt x="287" y="77"/>
                    <a:pt x="287" y="77"/>
                    <a:pt x="287" y="77"/>
                  </a:cubicBezTo>
                  <a:cubicBezTo>
                    <a:pt x="287" y="77"/>
                    <a:pt x="287" y="77"/>
                    <a:pt x="287" y="78"/>
                  </a:cubicBezTo>
                  <a:cubicBezTo>
                    <a:pt x="287" y="78"/>
                    <a:pt x="287" y="78"/>
                    <a:pt x="287" y="78"/>
                  </a:cubicBezTo>
                  <a:cubicBezTo>
                    <a:pt x="287" y="78"/>
                    <a:pt x="287" y="78"/>
                    <a:pt x="287" y="78"/>
                  </a:cubicBezTo>
                  <a:cubicBezTo>
                    <a:pt x="287" y="78"/>
                    <a:pt x="287" y="79"/>
                    <a:pt x="287" y="79"/>
                  </a:cubicBezTo>
                  <a:cubicBezTo>
                    <a:pt x="288" y="79"/>
                    <a:pt x="288" y="79"/>
                    <a:pt x="288" y="79"/>
                  </a:cubicBezTo>
                  <a:cubicBezTo>
                    <a:pt x="288" y="79"/>
                    <a:pt x="288" y="79"/>
                    <a:pt x="288" y="79"/>
                  </a:cubicBezTo>
                  <a:cubicBezTo>
                    <a:pt x="288" y="79"/>
                    <a:pt x="288" y="79"/>
                    <a:pt x="288" y="80"/>
                  </a:cubicBezTo>
                  <a:cubicBezTo>
                    <a:pt x="288" y="80"/>
                    <a:pt x="288" y="80"/>
                    <a:pt x="288" y="80"/>
                  </a:cubicBezTo>
                  <a:cubicBezTo>
                    <a:pt x="288" y="80"/>
                    <a:pt x="288" y="80"/>
                    <a:pt x="288" y="80"/>
                  </a:cubicBezTo>
                  <a:cubicBezTo>
                    <a:pt x="288" y="80"/>
                    <a:pt x="288" y="80"/>
                    <a:pt x="288" y="81"/>
                  </a:cubicBezTo>
                  <a:cubicBezTo>
                    <a:pt x="288" y="81"/>
                    <a:pt x="288" y="81"/>
                    <a:pt x="288" y="81"/>
                  </a:cubicBezTo>
                  <a:cubicBezTo>
                    <a:pt x="288" y="81"/>
                    <a:pt x="289" y="81"/>
                    <a:pt x="289" y="81"/>
                  </a:cubicBezTo>
                  <a:cubicBezTo>
                    <a:pt x="289" y="82"/>
                    <a:pt x="289" y="82"/>
                    <a:pt x="289" y="82"/>
                  </a:cubicBezTo>
                  <a:cubicBezTo>
                    <a:pt x="290" y="82"/>
                    <a:pt x="290" y="82"/>
                    <a:pt x="290" y="82"/>
                  </a:cubicBezTo>
                  <a:cubicBezTo>
                    <a:pt x="290" y="82"/>
                    <a:pt x="290" y="83"/>
                    <a:pt x="291" y="83"/>
                  </a:cubicBezTo>
                  <a:cubicBezTo>
                    <a:pt x="291" y="83"/>
                    <a:pt x="291" y="83"/>
                    <a:pt x="291" y="83"/>
                  </a:cubicBezTo>
                  <a:cubicBezTo>
                    <a:pt x="291" y="83"/>
                    <a:pt x="291" y="83"/>
                    <a:pt x="291" y="83"/>
                  </a:cubicBezTo>
                  <a:cubicBezTo>
                    <a:pt x="291" y="83"/>
                    <a:pt x="291" y="83"/>
                    <a:pt x="291" y="83"/>
                  </a:cubicBezTo>
                  <a:cubicBezTo>
                    <a:pt x="291" y="84"/>
                    <a:pt x="291" y="84"/>
                    <a:pt x="291" y="84"/>
                  </a:cubicBezTo>
                  <a:cubicBezTo>
                    <a:pt x="291" y="84"/>
                    <a:pt x="291" y="84"/>
                    <a:pt x="292" y="84"/>
                  </a:cubicBezTo>
                  <a:cubicBezTo>
                    <a:pt x="292" y="84"/>
                    <a:pt x="292" y="84"/>
                    <a:pt x="292" y="84"/>
                  </a:cubicBezTo>
                  <a:cubicBezTo>
                    <a:pt x="292" y="84"/>
                    <a:pt x="292" y="84"/>
                    <a:pt x="292" y="84"/>
                  </a:cubicBezTo>
                  <a:cubicBezTo>
                    <a:pt x="292" y="84"/>
                    <a:pt x="292" y="84"/>
                    <a:pt x="292" y="84"/>
                  </a:cubicBezTo>
                  <a:cubicBezTo>
                    <a:pt x="293" y="84"/>
                    <a:pt x="293" y="84"/>
                    <a:pt x="293" y="85"/>
                  </a:cubicBezTo>
                  <a:cubicBezTo>
                    <a:pt x="293" y="85"/>
                    <a:pt x="293" y="85"/>
                    <a:pt x="293" y="85"/>
                  </a:cubicBezTo>
                  <a:cubicBezTo>
                    <a:pt x="293" y="85"/>
                    <a:pt x="293" y="85"/>
                    <a:pt x="293" y="85"/>
                  </a:cubicBezTo>
                  <a:cubicBezTo>
                    <a:pt x="294" y="85"/>
                    <a:pt x="294" y="85"/>
                    <a:pt x="294" y="85"/>
                  </a:cubicBezTo>
                  <a:cubicBezTo>
                    <a:pt x="294" y="85"/>
                    <a:pt x="294" y="85"/>
                    <a:pt x="294" y="86"/>
                  </a:cubicBezTo>
                  <a:cubicBezTo>
                    <a:pt x="295" y="86"/>
                    <a:pt x="295" y="86"/>
                    <a:pt x="295" y="86"/>
                  </a:cubicBezTo>
                  <a:cubicBezTo>
                    <a:pt x="295" y="86"/>
                    <a:pt x="295" y="86"/>
                    <a:pt x="295" y="86"/>
                  </a:cubicBezTo>
                  <a:cubicBezTo>
                    <a:pt x="295" y="86"/>
                    <a:pt x="295" y="86"/>
                    <a:pt x="295" y="86"/>
                  </a:cubicBezTo>
                  <a:cubicBezTo>
                    <a:pt x="295" y="86"/>
                    <a:pt x="295" y="86"/>
                    <a:pt x="295" y="86"/>
                  </a:cubicBezTo>
                  <a:cubicBezTo>
                    <a:pt x="295" y="87"/>
                    <a:pt x="295" y="87"/>
                    <a:pt x="295" y="87"/>
                  </a:cubicBezTo>
                  <a:cubicBezTo>
                    <a:pt x="295" y="87"/>
                    <a:pt x="296" y="87"/>
                    <a:pt x="296" y="87"/>
                  </a:cubicBezTo>
                  <a:cubicBezTo>
                    <a:pt x="296" y="86"/>
                    <a:pt x="296" y="86"/>
                    <a:pt x="296" y="86"/>
                  </a:cubicBezTo>
                  <a:cubicBezTo>
                    <a:pt x="296" y="86"/>
                    <a:pt x="296" y="86"/>
                    <a:pt x="296" y="86"/>
                  </a:cubicBezTo>
                  <a:cubicBezTo>
                    <a:pt x="296" y="86"/>
                    <a:pt x="296" y="87"/>
                    <a:pt x="297" y="87"/>
                  </a:cubicBezTo>
                  <a:cubicBezTo>
                    <a:pt x="297" y="87"/>
                    <a:pt x="297" y="86"/>
                    <a:pt x="297" y="86"/>
                  </a:cubicBezTo>
                  <a:cubicBezTo>
                    <a:pt x="297" y="86"/>
                    <a:pt x="297" y="86"/>
                    <a:pt x="297" y="86"/>
                  </a:cubicBezTo>
                  <a:cubicBezTo>
                    <a:pt x="297" y="86"/>
                    <a:pt x="297" y="86"/>
                    <a:pt x="297" y="86"/>
                  </a:cubicBezTo>
                  <a:cubicBezTo>
                    <a:pt x="297" y="86"/>
                    <a:pt x="297" y="86"/>
                    <a:pt x="297" y="86"/>
                  </a:cubicBezTo>
                  <a:cubicBezTo>
                    <a:pt x="297" y="86"/>
                    <a:pt x="298" y="86"/>
                    <a:pt x="298" y="86"/>
                  </a:cubicBezTo>
                  <a:cubicBezTo>
                    <a:pt x="298" y="86"/>
                    <a:pt x="297" y="86"/>
                    <a:pt x="297" y="86"/>
                  </a:cubicBezTo>
                  <a:cubicBezTo>
                    <a:pt x="297" y="86"/>
                    <a:pt x="297" y="86"/>
                    <a:pt x="297" y="86"/>
                  </a:cubicBezTo>
                  <a:cubicBezTo>
                    <a:pt x="297" y="86"/>
                    <a:pt x="297" y="86"/>
                    <a:pt x="297" y="87"/>
                  </a:cubicBezTo>
                  <a:cubicBezTo>
                    <a:pt x="297" y="87"/>
                    <a:pt x="297" y="87"/>
                    <a:pt x="297" y="87"/>
                  </a:cubicBezTo>
                  <a:cubicBezTo>
                    <a:pt x="297" y="87"/>
                    <a:pt x="297" y="87"/>
                    <a:pt x="296" y="87"/>
                  </a:cubicBezTo>
                  <a:cubicBezTo>
                    <a:pt x="296" y="87"/>
                    <a:pt x="296" y="87"/>
                    <a:pt x="296" y="87"/>
                  </a:cubicBezTo>
                  <a:cubicBezTo>
                    <a:pt x="296" y="87"/>
                    <a:pt x="296" y="87"/>
                    <a:pt x="296" y="87"/>
                  </a:cubicBezTo>
                  <a:cubicBezTo>
                    <a:pt x="296" y="86"/>
                    <a:pt x="296" y="86"/>
                    <a:pt x="296" y="86"/>
                  </a:cubicBezTo>
                  <a:cubicBezTo>
                    <a:pt x="296" y="86"/>
                    <a:pt x="296" y="87"/>
                    <a:pt x="296" y="87"/>
                  </a:cubicBezTo>
                  <a:cubicBezTo>
                    <a:pt x="296" y="87"/>
                    <a:pt x="296" y="87"/>
                    <a:pt x="296" y="87"/>
                  </a:cubicBezTo>
                  <a:cubicBezTo>
                    <a:pt x="296" y="87"/>
                    <a:pt x="296" y="87"/>
                    <a:pt x="295" y="87"/>
                  </a:cubicBezTo>
                  <a:cubicBezTo>
                    <a:pt x="295" y="87"/>
                    <a:pt x="295" y="87"/>
                    <a:pt x="295" y="87"/>
                  </a:cubicBezTo>
                  <a:cubicBezTo>
                    <a:pt x="295" y="87"/>
                    <a:pt x="295" y="86"/>
                    <a:pt x="295" y="86"/>
                  </a:cubicBezTo>
                  <a:cubicBezTo>
                    <a:pt x="295" y="86"/>
                    <a:pt x="295" y="86"/>
                    <a:pt x="295" y="86"/>
                  </a:cubicBezTo>
                  <a:cubicBezTo>
                    <a:pt x="295" y="86"/>
                    <a:pt x="294" y="86"/>
                    <a:pt x="294" y="86"/>
                  </a:cubicBezTo>
                  <a:cubicBezTo>
                    <a:pt x="294" y="86"/>
                    <a:pt x="295" y="86"/>
                    <a:pt x="295" y="86"/>
                  </a:cubicBezTo>
                  <a:cubicBezTo>
                    <a:pt x="295" y="86"/>
                    <a:pt x="295" y="86"/>
                    <a:pt x="295" y="86"/>
                  </a:cubicBezTo>
                  <a:cubicBezTo>
                    <a:pt x="295" y="87"/>
                    <a:pt x="295" y="87"/>
                    <a:pt x="295" y="87"/>
                  </a:cubicBezTo>
                  <a:cubicBezTo>
                    <a:pt x="295" y="87"/>
                    <a:pt x="294" y="87"/>
                    <a:pt x="294" y="87"/>
                  </a:cubicBezTo>
                  <a:cubicBezTo>
                    <a:pt x="294" y="87"/>
                    <a:pt x="294" y="87"/>
                    <a:pt x="294" y="87"/>
                  </a:cubicBezTo>
                  <a:cubicBezTo>
                    <a:pt x="294" y="87"/>
                    <a:pt x="294" y="86"/>
                    <a:pt x="294" y="86"/>
                  </a:cubicBezTo>
                  <a:cubicBezTo>
                    <a:pt x="294" y="86"/>
                    <a:pt x="294" y="86"/>
                    <a:pt x="294" y="86"/>
                  </a:cubicBezTo>
                  <a:cubicBezTo>
                    <a:pt x="294" y="86"/>
                    <a:pt x="294" y="86"/>
                    <a:pt x="294" y="86"/>
                  </a:cubicBezTo>
                  <a:cubicBezTo>
                    <a:pt x="293" y="86"/>
                    <a:pt x="293" y="86"/>
                    <a:pt x="293" y="86"/>
                  </a:cubicBezTo>
                  <a:cubicBezTo>
                    <a:pt x="293" y="87"/>
                    <a:pt x="293" y="87"/>
                    <a:pt x="293" y="87"/>
                  </a:cubicBezTo>
                  <a:cubicBezTo>
                    <a:pt x="293" y="87"/>
                    <a:pt x="292" y="87"/>
                    <a:pt x="292" y="87"/>
                  </a:cubicBezTo>
                  <a:cubicBezTo>
                    <a:pt x="292" y="87"/>
                    <a:pt x="292" y="87"/>
                    <a:pt x="292" y="86"/>
                  </a:cubicBezTo>
                  <a:cubicBezTo>
                    <a:pt x="292" y="86"/>
                    <a:pt x="292" y="86"/>
                    <a:pt x="292" y="86"/>
                  </a:cubicBezTo>
                  <a:cubicBezTo>
                    <a:pt x="292" y="86"/>
                    <a:pt x="291" y="86"/>
                    <a:pt x="291" y="86"/>
                  </a:cubicBezTo>
                  <a:cubicBezTo>
                    <a:pt x="291" y="86"/>
                    <a:pt x="291" y="86"/>
                    <a:pt x="291" y="86"/>
                  </a:cubicBezTo>
                  <a:cubicBezTo>
                    <a:pt x="291" y="86"/>
                    <a:pt x="291" y="86"/>
                    <a:pt x="291" y="86"/>
                  </a:cubicBezTo>
                  <a:cubicBezTo>
                    <a:pt x="290" y="86"/>
                    <a:pt x="290" y="86"/>
                    <a:pt x="290" y="86"/>
                  </a:cubicBezTo>
                  <a:cubicBezTo>
                    <a:pt x="290" y="86"/>
                    <a:pt x="290" y="86"/>
                    <a:pt x="290" y="86"/>
                  </a:cubicBezTo>
                  <a:cubicBezTo>
                    <a:pt x="290" y="86"/>
                    <a:pt x="290" y="86"/>
                    <a:pt x="290" y="86"/>
                  </a:cubicBezTo>
                  <a:cubicBezTo>
                    <a:pt x="290" y="86"/>
                    <a:pt x="290" y="86"/>
                    <a:pt x="290" y="86"/>
                  </a:cubicBezTo>
                  <a:cubicBezTo>
                    <a:pt x="290" y="86"/>
                    <a:pt x="290" y="86"/>
                    <a:pt x="290" y="86"/>
                  </a:cubicBezTo>
                  <a:cubicBezTo>
                    <a:pt x="290" y="87"/>
                    <a:pt x="290" y="87"/>
                    <a:pt x="290" y="87"/>
                  </a:cubicBezTo>
                  <a:cubicBezTo>
                    <a:pt x="290" y="87"/>
                    <a:pt x="290" y="87"/>
                    <a:pt x="291" y="87"/>
                  </a:cubicBezTo>
                  <a:cubicBezTo>
                    <a:pt x="291" y="87"/>
                    <a:pt x="291" y="87"/>
                    <a:pt x="291" y="87"/>
                  </a:cubicBezTo>
                  <a:cubicBezTo>
                    <a:pt x="291" y="87"/>
                    <a:pt x="291" y="87"/>
                    <a:pt x="291" y="87"/>
                  </a:cubicBezTo>
                  <a:cubicBezTo>
                    <a:pt x="291" y="88"/>
                    <a:pt x="292" y="88"/>
                    <a:pt x="292" y="88"/>
                  </a:cubicBezTo>
                  <a:cubicBezTo>
                    <a:pt x="292" y="89"/>
                    <a:pt x="292" y="89"/>
                    <a:pt x="292" y="89"/>
                  </a:cubicBezTo>
                  <a:cubicBezTo>
                    <a:pt x="292" y="89"/>
                    <a:pt x="292" y="89"/>
                    <a:pt x="292" y="89"/>
                  </a:cubicBezTo>
                  <a:cubicBezTo>
                    <a:pt x="292" y="89"/>
                    <a:pt x="292" y="89"/>
                    <a:pt x="293" y="89"/>
                  </a:cubicBezTo>
                  <a:cubicBezTo>
                    <a:pt x="293" y="89"/>
                    <a:pt x="293" y="89"/>
                    <a:pt x="293" y="89"/>
                  </a:cubicBezTo>
                  <a:cubicBezTo>
                    <a:pt x="293" y="89"/>
                    <a:pt x="292" y="89"/>
                    <a:pt x="292" y="89"/>
                  </a:cubicBezTo>
                  <a:cubicBezTo>
                    <a:pt x="292" y="89"/>
                    <a:pt x="292" y="90"/>
                    <a:pt x="292" y="90"/>
                  </a:cubicBezTo>
                  <a:cubicBezTo>
                    <a:pt x="292" y="90"/>
                    <a:pt x="292" y="90"/>
                    <a:pt x="292" y="90"/>
                  </a:cubicBezTo>
                  <a:cubicBezTo>
                    <a:pt x="292" y="90"/>
                    <a:pt x="292" y="90"/>
                    <a:pt x="292" y="90"/>
                  </a:cubicBezTo>
                  <a:cubicBezTo>
                    <a:pt x="292" y="90"/>
                    <a:pt x="292" y="91"/>
                    <a:pt x="292" y="91"/>
                  </a:cubicBezTo>
                  <a:cubicBezTo>
                    <a:pt x="292" y="91"/>
                    <a:pt x="292" y="91"/>
                    <a:pt x="292" y="91"/>
                  </a:cubicBezTo>
                  <a:cubicBezTo>
                    <a:pt x="292" y="91"/>
                    <a:pt x="291" y="91"/>
                    <a:pt x="291" y="91"/>
                  </a:cubicBezTo>
                  <a:cubicBezTo>
                    <a:pt x="291" y="91"/>
                    <a:pt x="291" y="92"/>
                    <a:pt x="291" y="92"/>
                  </a:cubicBezTo>
                  <a:cubicBezTo>
                    <a:pt x="291" y="92"/>
                    <a:pt x="291" y="92"/>
                    <a:pt x="291" y="92"/>
                  </a:cubicBezTo>
                  <a:cubicBezTo>
                    <a:pt x="291" y="92"/>
                    <a:pt x="291" y="92"/>
                    <a:pt x="291" y="92"/>
                  </a:cubicBezTo>
                  <a:cubicBezTo>
                    <a:pt x="291" y="92"/>
                    <a:pt x="291" y="92"/>
                    <a:pt x="291" y="92"/>
                  </a:cubicBezTo>
                  <a:cubicBezTo>
                    <a:pt x="291" y="92"/>
                    <a:pt x="291" y="92"/>
                    <a:pt x="291" y="92"/>
                  </a:cubicBezTo>
                  <a:cubicBezTo>
                    <a:pt x="291" y="93"/>
                    <a:pt x="291" y="92"/>
                    <a:pt x="291" y="93"/>
                  </a:cubicBezTo>
                  <a:cubicBezTo>
                    <a:pt x="291" y="93"/>
                    <a:pt x="291" y="93"/>
                    <a:pt x="291" y="93"/>
                  </a:cubicBezTo>
                  <a:cubicBezTo>
                    <a:pt x="291" y="93"/>
                    <a:pt x="291" y="93"/>
                    <a:pt x="291" y="94"/>
                  </a:cubicBezTo>
                  <a:cubicBezTo>
                    <a:pt x="291" y="94"/>
                    <a:pt x="291" y="94"/>
                    <a:pt x="292" y="94"/>
                  </a:cubicBezTo>
                  <a:cubicBezTo>
                    <a:pt x="292" y="94"/>
                    <a:pt x="292" y="94"/>
                    <a:pt x="292" y="94"/>
                  </a:cubicBezTo>
                  <a:cubicBezTo>
                    <a:pt x="292" y="94"/>
                    <a:pt x="292" y="94"/>
                    <a:pt x="292" y="94"/>
                  </a:cubicBezTo>
                  <a:cubicBezTo>
                    <a:pt x="292" y="94"/>
                    <a:pt x="292" y="94"/>
                    <a:pt x="292" y="93"/>
                  </a:cubicBezTo>
                  <a:cubicBezTo>
                    <a:pt x="292" y="93"/>
                    <a:pt x="292" y="93"/>
                    <a:pt x="292" y="93"/>
                  </a:cubicBezTo>
                  <a:cubicBezTo>
                    <a:pt x="292" y="93"/>
                    <a:pt x="292" y="93"/>
                    <a:pt x="292" y="93"/>
                  </a:cubicBezTo>
                  <a:cubicBezTo>
                    <a:pt x="292" y="93"/>
                    <a:pt x="292" y="93"/>
                    <a:pt x="292" y="93"/>
                  </a:cubicBezTo>
                  <a:cubicBezTo>
                    <a:pt x="292" y="93"/>
                    <a:pt x="292" y="93"/>
                    <a:pt x="292" y="93"/>
                  </a:cubicBezTo>
                  <a:cubicBezTo>
                    <a:pt x="292" y="93"/>
                    <a:pt x="292" y="93"/>
                    <a:pt x="292" y="93"/>
                  </a:cubicBezTo>
                  <a:cubicBezTo>
                    <a:pt x="292" y="93"/>
                    <a:pt x="292" y="93"/>
                    <a:pt x="292" y="93"/>
                  </a:cubicBezTo>
                  <a:cubicBezTo>
                    <a:pt x="293" y="93"/>
                    <a:pt x="293" y="93"/>
                    <a:pt x="293" y="93"/>
                  </a:cubicBezTo>
                  <a:cubicBezTo>
                    <a:pt x="293" y="93"/>
                    <a:pt x="293" y="93"/>
                    <a:pt x="293" y="93"/>
                  </a:cubicBezTo>
                  <a:cubicBezTo>
                    <a:pt x="293" y="92"/>
                    <a:pt x="293" y="92"/>
                    <a:pt x="293" y="92"/>
                  </a:cubicBezTo>
                  <a:cubicBezTo>
                    <a:pt x="293" y="92"/>
                    <a:pt x="293" y="92"/>
                    <a:pt x="293" y="92"/>
                  </a:cubicBezTo>
                  <a:cubicBezTo>
                    <a:pt x="293" y="92"/>
                    <a:pt x="293" y="92"/>
                    <a:pt x="294" y="92"/>
                  </a:cubicBezTo>
                  <a:cubicBezTo>
                    <a:pt x="294" y="92"/>
                    <a:pt x="294" y="92"/>
                    <a:pt x="294" y="92"/>
                  </a:cubicBezTo>
                  <a:cubicBezTo>
                    <a:pt x="294" y="92"/>
                    <a:pt x="294" y="92"/>
                    <a:pt x="294" y="92"/>
                  </a:cubicBezTo>
                  <a:cubicBezTo>
                    <a:pt x="294" y="92"/>
                    <a:pt x="293" y="93"/>
                    <a:pt x="293" y="93"/>
                  </a:cubicBezTo>
                  <a:cubicBezTo>
                    <a:pt x="294" y="93"/>
                    <a:pt x="294" y="93"/>
                    <a:pt x="294" y="93"/>
                  </a:cubicBezTo>
                  <a:cubicBezTo>
                    <a:pt x="294" y="93"/>
                    <a:pt x="294" y="93"/>
                    <a:pt x="294" y="93"/>
                  </a:cubicBezTo>
                  <a:cubicBezTo>
                    <a:pt x="294" y="93"/>
                    <a:pt x="294" y="93"/>
                    <a:pt x="294" y="93"/>
                  </a:cubicBezTo>
                  <a:cubicBezTo>
                    <a:pt x="294" y="93"/>
                    <a:pt x="294" y="93"/>
                    <a:pt x="294" y="93"/>
                  </a:cubicBezTo>
                  <a:cubicBezTo>
                    <a:pt x="294" y="93"/>
                    <a:pt x="295" y="93"/>
                    <a:pt x="295" y="93"/>
                  </a:cubicBezTo>
                  <a:cubicBezTo>
                    <a:pt x="295" y="93"/>
                    <a:pt x="295" y="93"/>
                    <a:pt x="295" y="93"/>
                  </a:cubicBezTo>
                  <a:cubicBezTo>
                    <a:pt x="295" y="93"/>
                    <a:pt x="296" y="93"/>
                    <a:pt x="296" y="93"/>
                  </a:cubicBezTo>
                  <a:cubicBezTo>
                    <a:pt x="296" y="93"/>
                    <a:pt x="296" y="93"/>
                    <a:pt x="296" y="93"/>
                  </a:cubicBezTo>
                  <a:cubicBezTo>
                    <a:pt x="296" y="93"/>
                    <a:pt x="296" y="93"/>
                    <a:pt x="296" y="93"/>
                  </a:cubicBezTo>
                  <a:cubicBezTo>
                    <a:pt x="297" y="93"/>
                    <a:pt x="297" y="93"/>
                    <a:pt x="298" y="93"/>
                  </a:cubicBezTo>
                  <a:cubicBezTo>
                    <a:pt x="298" y="93"/>
                    <a:pt x="298" y="93"/>
                    <a:pt x="298" y="93"/>
                  </a:cubicBezTo>
                  <a:cubicBezTo>
                    <a:pt x="298" y="93"/>
                    <a:pt x="298" y="93"/>
                    <a:pt x="298" y="93"/>
                  </a:cubicBezTo>
                  <a:cubicBezTo>
                    <a:pt x="298" y="93"/>
                    <a:pt x="298" y="92"/>
                    <a:pt x="299" y="92"/>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1"/>
                    <a:pt x="299" y="91"/>
                  </a:cubicBezTo>
                  <a:cubicBezTo>
                    <a:pt x="299" y="91"/>
                    <a:pt x="299" y="91"/>
                    <a:pt x="299" y="91"/>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2"/>
                    <a:pt x="299" y="93"/>
                  </a:cubicBezTo>
                  <a:cubicBezTo>
                    <a:pt x="299" y="93"/>
                    <a:pt x="299" y="93"/>
                    <a:pt x="298" y="93"/>
                  </a:cubicBezTo>
                  <a:cubicBezTo>
                    <a:pt x="298" y="93"/>
                    <a:pt x="298" y="93"/>
                    <a:pt x="298" y="93"/>
                  </a:cubicBezTo>
                  <a:cubicBezTo>
                    <a:pt x="298" y="93"/>
                    <a:pt x="298" y="93"/>
                    <a:pt x="298" y="93"/>
                  </a:cubicBezTo>
                  <a:cubicBezTo>
                    <a:pt x="298" y="93"/>
                    <a:pt x="299" y="93"/>
                    <a:pt x="299" y="93"/>
                  </a:cubicBezTo>
                  <a:cubicBezTo>
                    <a:pt x="299" y="93"/>
                    <a:pt x="299" y="93"/>
                    <a:pt x="299" y="94"/>
                  </a:cubicBezTo>
                  <a:cubicBezTo>
                    <a:pt x="299" y="94"/>
                    <a:pt x="299" y="94"/>
                    <a:pt x="300" y="94"/>
                  </a:cubicBezTo>
                  <a:cubicBezTo>
                    <a:pt x="300" y="94"/>
                    <a:pt x="300" y="94"/>
                    <a:pt x="300" y="94"/>
                  </a:cubicBezTo>
                  <a:cubicBezTo>
                    <a:pt x="300" y="94"/>
                    <a:pt x="300" y="94"/>
                    <a:pt x="300" y="94"/>
                  </a:cubicBezTo>
                  <a:cubicBezTo>
                    <a:pt x="300" y="94"/>
                    <a:pt x="300" y="94"/>
                    <a:pt x="300" y="94"/>
                  </a:cubicBezTo>
                  <a:cubicBezTo>
                    <a:pt x="300" y="94"/>
                    <a:pt x="300" y="94"/>
                    <a:pt x="300" y="94"/>
                  </a:cubicBezTo>
                  <a:cubicBezTo>
                    <a:pt x="300" y="94"/>
                    <a:pt x="300" y="95"/>
                    <a:pt x="300" y="95"/>
                  </a:cubicBezTo>
                  <a:cubicBezTo>
                    <a:pt x="300" y="95"/>
                    <a:pt x="301" y="95"/>
                    <a:pt x="301" y="95"/>
                  </a:cubicBezTo>
                  <a:cubicBezTo>
                    <a:pt x="301" y="95"/>
                    <a:pt x="301" y="95"/>
                    <a:pt x="301" y="95"/>
                  </a:cubicBezTo>
                  <a:cubicBezTo>
                    <a:pt x="301" y="95"/>
                    <a:pt x="301" y="95"/>
                    <a:pt x="301" y="95"/>
                  </a:cubicBezTo>
                  <a:cubicBezTo>
                    <a:pt x="301" y="95"/>
                    <a:pt x="301" y="95"/>
                    <a:pt x="301" y="95"/>
                  </a:cubicBezTo>
                  <a:cubicBezTo>
                    <a:pt x="302" y="95"/>
                    <a:pt x="302" y="95"/>
                    <a:pt x="302" y="95"/>
                  </a:cubicBezTo>
                  <a:cubicBezTo>
                    <a:pt x="302" y="95"/>
                    <a:pt x="302" y="95"/>
                    <a:pt x="302" y="95"/>
                  </a:cubicBezTo>
                  <a:cubicBezTo>
                    <a:pt x="302" y="95"/>
                    <a:pt x="302" y="95"/>
                    <a:pt x="302" y="95"/>
                  </a:cubicBezTo>
                  <a:cubicBezTo>
                    <a:pt x="302" y="95"/>
                    <a:pt x="302" y="95"/>
                    <a:pt x="301" y="95"/>
                  </a:cubicBezTo>
                  <a:cubicBezTo>
                    <a:pt x="301" y="95"/>
                    <a:pt x="301" y="95"/>
                    <a:pt x="301" y="95"/>
                  </a:cubicBezTo>
                  <a:cubicBezTo>
                    <a:pt x="301" y="95"/>
                    <a:pt x="301" y="96"/>
                    <a:pt x="302" y="96"/>
                  </a:cubicBezTo>
                  <a:cubicBezTo>
                    <a:pt x="302" y="96"/>
                    <a:pt x="302" y="96"/>
                    <a:pt x="302" y="96"/>
                  </a:cubicBezTo>
                  <a:cubicBezTo>
                    <a:pt x="302" y="97"/>
                    <a:pt x="302" y="97"/>
                    <a:pt x="303" y="97"/>
                  </a:cubicBezTo>
                  <a:cubicBezTo>
                    <a:pt x="303" y="97"/>
                    <a:pt x="303" y="97"/>
                    <a:pt x="303" y="98"/>
                  </a:cubicBezTo>
                  <a:cubicBezTo>
                    <a:pt x="303" y="98"/>
                    <a:pt x="303" y="98"/>
                    <a:pt x="304" y="98"/>
                  </a:cubicBezTo>
                  <a:cubicBezTo>
                    <a:pt x="304" y="98"/>
                    <a:pt x="304" y="98"/>
                    <a:pt x="304" y="99"/>
                  </a:cubicBezTo>
                  <a:cubicBezTo>
                    <a:pt x="304" y="99"/>
                    <a:pt x="304" y="99"/>
                    <a:pt x="305" y="99"/>
                  </a:cubicBezTo>
                  <a:cubicBezTo>
                    <a:pt x="305" y="99"/>
                    <a:pt x="305" y="99"/>
                    <a:pt x="305" y="99"/>
                  </a:cubicBezTo>
                  <a:cubicBezTo>
                    <a:pt x="305" y="99"/>
                    <a:pt x="305" y="99"/>
                    <a:pt x="306" y="100"/>
                  </a:cubicBezTo>
                  <a:lnTo>
                    <a:pt x="306" y="84"/>
                  </a:lnTo>
                  <a:close/>
                  <a:moveTo>
                    <a:pt x="241" y="92"/>
                  </a:moveTo>
                  <a:cubicBezTo>
                    <a:pt x="241" y="92"/>
                    <a:pt x="241" y="92"/>
                    <a:pt x="241" y="92"/>
                  </a:cubicBezTo>
                  <a:cubicBezTo>
                    <a:pt x="241" y="92"/>
                    <a:pt x="241" y="92"/>
                    <a:pt x="241" y="92"/>
                  </a:cubicBezTo>
                  <a:cubicBezTo>
                    <a:pt x="241" y="92"/>
                    <a:pt x="241" y="92"/>
                    <a:pt x="240" y="92"/>
                  </a:cubicBezTo>
                  <a:cubicBezTo>
                    <a:pt x="240" y="92"/>
                    <a:pt x="240" y="92"/>
                    <a:pt x="240" y="92"/>
                  </a:cubicBezTo>
                  <a:cubicBezTo>
                    <a:pt x="240" y="92"/>
                    <a:pt x="240" y="92"/>
                    <a:pt x="240" y="92"/>
                  </a:cubicBezTo>
                  <a:cubicBezTo>
                    <a:pt x="240" y="92"/>
                    <a:pt x="240" y="92"/>
                    <a:pt x="240" y="92"/>
                  </a:cubicBezTo>
                  <a:cubicBezTo>
                    <a:pt x="240" y="92"/>
                    <a:pt x="240" y="92"/>
                    <a:pt x="240" y="92"/>
                  </a:cubicBezTo>
                  <a:cubicBezTo>
                    <a:pt x="240" y="93"/>
                    <a:pt x="240" y="93"/>
                    <a:pt x="240" y="93"/>
                  </a:cubicBezTo>
                  <a:cubicBezTo>
                    <a:pt x="240" y="93"/>
                    <a:pt x="239" y="93"/>
                    <a:pt x="239" y="93"/>
                  </a:cubicBezTo>
                  <a:cubicBezTo>
                    <a:pt x="239" y="93"/>
                    <a:pt x="239" y="93"/>
                    <a:pt x="239" y="93"/>
                  </a:cubicBezTo>
                  <a:cubicBezTo>
                    <a:pt x="239" y="93"/>
                    <a:pt x="239" y="93"/>
                    <a:pt x="239" y="93"/>
                  </a:cubicBezTo>
                  <a:cubicBezTo>
                    <a:pt x="239" y="93"/>
                    <a:pt x="239" y="93"/>
                    <a:pt x="239" y="93"/>
                  </a:cubicBezTo>
                  <a:cubicBezTo>
                    <a:pt x="239" y="94"/>
                    <a:pt x="239" y="94"/>
                    <a:pt x="239" y="94"/>
                  </a:cubicBezTo>
                  <a:cubicBezTo>
                    <a:pt x="239" y="94"/>
                    <a:pt x="239" y="94"/>
                    <a:pt x="239" y="94"/>
                  </a:cubicBezTo>
                  <a:cubicBezTo>
                    <a:pt x="239" y="94"/>
                    <a:pt x="239" y="94"/>
                    <a:pt x="239" y="93"/>
                  </a:cubicBezTo>
                  <a:cubicBezTo>
                    <a:pt x="239" y="93"/>
                    <a:pt x="239" y="93"/>
                    <a:pt x="239" y="93"/>
                  </a:cubicBezTo>
                  <a:cubicBezTo>
                    <a:pt x="239" y="93"/>
                    <a:pt x="239" y="93"/>
                    <a:pt x="239" y="93"/>
                  </a:cubicBezTo>
                  <a:cubicBezTo>
                    <a:pt x="239" y="93"/>
                    <a:pt x="239" y="93"/>
                    <a:pt x="240" y="93"/>
                  </a:cubicBezTo>
                  <a:cubicBezTo>
                    <a:pt x="240" y="93"/>
                    <a:pt x="240" y="93"/>
                    <a:pt x="240" y="93"/>
                  </a:cubicBezTo>
                  <a:cubicBezTo>
                    <a:pt x="240" y="93"/>
                    <a:pt x="240" y="93"/>
                    <a:pt x="240" y="93"/>
                  </a:cubicBezTo>
                  <a:cubicBezTo>
                    <a:pt x="241" y="93"/>
                    <a:pt x="241" y="93"/>
                    <a:pt x="241" y="92"/>
                  </a:cubicBezTo>
                  <a:cubicBezTo>
                    <a:pt x="241" y="92"/>
                    <a:pt x="241" y="92"/>
                    <a:pt x="241" y="92"/>
                  </a:cubicBezTo>
                  <a:cubicBezTo>
                    <a:pt x="241" y="92"/>
                    <a:pt x="241" y="92"/>
                    <a:pt x="241" y="92"/>
                  </a:cubicBezTo>
                  <a:close/>
                  <a:moveTo>
                    <a:pt x="240" y="88"/>
                  </a:moveTo>
                  <a:cubicBezTo>
                    <a:pt x="241" y="88"/>
                    <a:pt x="241" y="88"/>
                    <a:pt x="241" y="88"/>
                  </a:cubicBezTo>
                  <a:cubicBezTo>
                    <a:pt x="241" y="88"/>
                    <a:pt x="241" y="88"/>
                    <a:pt x="241" y="87"/>
                  </a:cubicBezTo>
                  <a:cubicBezTo>
                    <a:pt x="241" y="87"/>
                    <a:pt x="241" y="87"/>
                    <a:pt x="241" y="87"/>
                  </a:cubicBezTo>
                  <a:cubicBezTo>
                    <a:pt x="241" y="87"/>
                    <a:pt x="241" y="87"/>
                    <a:pt x="241" y="87"/>
                  </a:cubicBezTo>
                  <a:cubicBezTo>
                    <a:pt x="240" y="87"/>
                    <a:pt x="240" y="87"/>
                    <a:pt x="240" y="87"/>
                  </a:cubicBezTo>
                  <a:cubicBezTo>
                    <a:pt x="240" y="87"/>
                    <a:pt x="240" y="87"/>
                    <a:pt x="240" y="88"/>
                  </a:cubicBezTo>
                  <a:cubicBezTo>
                    <a:pt x="240" y="88"/>
                    <a:pt x="240" y="88"/>
                    <a:pt x="240" y="88"/>
                  </a:cubicBezTo>
                  <a:cubicBezTo>
                    <a:pt x="240" y="88"/>
                    <a:pt x="240" y="88"/>
                    <a:pt x="240" y="88"/>
                  </a:cubicBezTo>
                  <a:cubicBezTo>
                    <a:pt x="240" y="88"/>
                    <a:pt x="240" y="88"/>
                    <a:pt x="240" y="88"/>
                  </a:cubicBezTo>
                  <a:cubicBezTo>
                    <a:pt x="240" y="88"/>
                    <a:pt x="240" y="88"/>
                    <a:pt x="240" y="88"/>
                  </a:cubicBezTo>
                  <a:close/>
                  <a:moveTo>
                    <a:pt x="252" y="75"/>
                  </a:moveTo>
                  <a:cubicBezTo>
                    <a:pt x="252" y="75"/>
                    <a:pt x="252" y="75"/>
                    <a:pt x="252" y="75"/>
                  </a:cubicBezTo>
                  <a:cubicBezTo>
                    <a:pt x="252" y="75"/>
                    <a:pt x="252" y="75"/>
                    <a:pt x="252" y="75"/>
                  </a:cubicBezTo>
                  <a:cubicBezTo>
                    <a:pt x="252" y="75"/>
                    <a:pt x="252" y="75"/>
                    <a:pt x="252" y="75"/>
                  </a:cubicBezTo>
                  <a:cubicBezTo>
                    <a:pt x="252" y="75"/>
                    <a:pt x="252" y="75"/>
                    <a:pt x="252" y="75"/>
                  </a:cubicBezTo>
                  <a:cubicBezTo>
                    <a:pt x="252" y="75"/>
                    <a:pt x="251" y="75"/>
                    <a:pt x="251" y="75"/>
                  </a:cubicBezTo>
                  <a:cubicBezTo>
                    <a:pt x="251" y="75"/>
                    <a:pt x="251" y="75"/>
                    <a:pt x="251" y="75"/>
                  </a:cubicBezTo>
                  <a:cubicBezTo>
                    <a:pt x="251" y="75"/>
                    <a:pt x="251" y="75"/>
                    <a:pt x="251" y="75"/>
                  </a:cubicBezTo>
                  <a:cubicBezTo>
                    <a:pt x="251" y="75"/>
                    <a:pt x="251" y="75"/>
                    <a:pt x="251" y="75"/>
                  </a:cubicBezTo>
                  <a:cubicBezTo>
                    <a:pt x="251" y="76"/>
                    <a:pt x="251" y="76"/>
                    <a:pt x="251" y="76"/>
                  </a:cubicBezTo>
                  <a:cubicBezTo>
                    <a:pt x="251" y="76"/>
                    <a:pt x="251" y="76"/>
                    <a:pt x="251" y="76"/>
                  </a:cubicBezTo>
                  <a:cubicBezTo>
                    <a:pt x="251" y="76"/>
                    <a:pt x="251" y="76"/>
                    <a:pt x="251" y="76"/>
                  </a:cubicBezTo>
                  <a:cubicBezTo>
                    <a:pt x="251" y="76"/>
                    <a:pt x="251" y="76"/>
                    <a:pt x="251" y="76"/>
                  </a:cubicBezTo>
                  <a:cubicBezTo>
                    <a:pt x="252" y="76"/>
                    <a:pt x="252" y="76"/>
                    <a:pt x="252" y="76"/>
                  </a:cubicBezTo>
                  <a:cubicBezTo>
                    <a:pt x="252" y="77"/>
                    <a:pt x="252" y="77"/>
                    <a:pt x="252" y="77"/>
                  </a:cubicBezTo>
                  <a:cubicBezTo>
                    <a:pt x="251" y="77"/>
                    <a:pt x="251" y="76"/>
                    <a:pt x="251" y="76"/>
                  </a:cubicBezTo>
                  <a:cubicBezTo>
                    <a:pt x="251" y="76"/>
                    <a:pt x="251" y="76"/>
                    <a:pt x="251" y="77"/>
                  </a:cubicBezTo>
                  <a:cubicBezTo>
                    <a:pt x="251" y="77"/>
                    <a:pt x="251" y="77"/>
                    <a:pt x="251" y="77"/>
                  </a:cubicBezTo>
                  <a:cubicBezTo>
                    <a:pt x="251" y="77"/>
                    <a:pt x="251" y="77"/>
                    <a:pt x="251" y="77"/>
                  </a:cubicBezTo>
                  <a:cubicBezTo>
                    <a:pt x="251" y="77"/>
                    <a:pt x="251" y="77"/>
                    <a:pt x="251" y="77"/>
                  </a:cubicBezTo>
                  <a:cubicBezTo>
                    <a:pt x="251" y="77"/>
                    <a:pt x="251" y="77"/>
                    <a:pt x="251" y="77"/>
                  </a:cubicBezTo>
                  <a:cubicBezTo>
                    <a:pt x="251" y="77"/>
                    <a:pt x="251" y="77"/>
                    <a:pt x="252" y="77"/>
                  </a:cubicBezTo>
                  <a:cubicBezTo>
                    <a:pt x="252" y="77"/>
                    <a:pt x="252" y="77"/>
                    <a:pt x="252" y="77"/>
                  </a:cubicBezTo>
                  <a:cubicBezTo>
                    <a:pt x="252" y="77"/>
                    <a:pt x="252" y="77"/>
                    <a:pt x="252" y="77"/>
                  </a:cubicBezTo>
                  <a:cubicBezTo>
                    <a:pt x="252" y="77"/>
                    <a:pt x="252" y="77"/>
                    <a:pt x="252" y="77"/>
                  </a:cubicBezTo>
                  <a:cubicBezTo>
                    <a:pt x="252" y="77"/>
                    <a:pt x="252" y="77"/>
                    <a:pt x="252" y="77"/>
                  </a:cubicBezTo>
                  <a:cubicBezTo>
                    <a:pt x="252" y="77"/>
                    <a:pt x="252" y="77"/>
                    <a:pt x="252" y="77"/>
                  </a:cubicBezTo>
                  <a:cubicBezTo>
                    <a:pt x="252" y="77"/>
                    <a:pt x="252" y="77"/>
                    <a:pt x="252" y="77"/>
                  </a:cubicBezTo>
                  <a:cubicBezTo>
                    <a:pt x="252" y="77"/>
                    <a:pt x="252" y="77"/>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5"/>
                    <a:pt x="252" y="75"/>
                  </a:cubicBezTo>
                  <a:cubicBezTo>
                    <a:pt x="252" y="75"/>
                    <a:pt x="252" y="75"/>
                    <a:pt x="252" y="75"/>
                  </a:cubicBezTo>
                  <a:close/>
                  <a:moveTo>
                    <a:pt x="246" y="85"/>
                  </a:moveTo>
                  <a:cubicBezTo>
                    <a:pt x="246" y="85"/>
                    <a:pt x="246" y="85"/>
                    <a:pt x="246" y="85"/>
                  </a:cubicBezTo>
                  <a:cubicBezTo>
                    <a:pt x="246" y="85"/>
                    <a:pt x="246" y="85"/>
                    <a:pt x="245" y="85"/>
                  </a:cubicBezTo>
                  <a:cubicBezTo>
                    <a:pt x="245" y="85"/>
                    <a:pt x="245" y="86"/>
                    <a:pt x="245" y="86"/>
                  </a:cubicBezTo>
                  <a:cubicBezTo>
                    <a:pt x="244" y="86"/>
                    <a:pt x="244" y="86"/>
                    <a:pt x="245" y="85"/>
                  </a:cubicBezTo>
                  <a:cubicBezTo>
                    <a:pt x="244" y="85"/>
                    <a:pt x="244" y="85"/>
                    <a:pt x="244" y="86"/>
                  </a:cubicBezTo>
                  <a:cubicBezTo>
                    <a:pt x="244" y="86"/>
                    <a:pt x="244" y="86"/>
                    <a:pt x="244" y="86"/>
                  </a:cubicBezTo>
                  <a:cubicBezTo>
                    <a:pt x="244" y="86"/>
                    <a:pt x="243" y="86"/>
                    <a:pt x="243" y="86"/>
                  </a:cubicBezTo>
                  <a:cubicBezTo>
                    <a:pt x="243" y="86"/>
                    <a:pt x="243" y="86"/>
                    <a:pt x="243" y="86"/>
                  </a:cubicBezTo>
                  <a:cubicBezTo>
                    <a:pt x="243" y="86"/>
                    <a:pt x="243" y="87"/>
                    <a:pt x="243" y="87"/>
                  </a:cubicBezTo>
                  <a:cubicBezTo>
                    <a:pt x="243" y="87"/>
                    <a:pt x="243" y="87"/>
                    <a:pt x="243" y="87"/>
                  </a:cubicBezTo>
                  <a:cubicBezTo>
                    <a:pt x="243" y="87"/>
                    <a:pt x="243" y="88"/>
                    <a:pt x="242" y="88"/>
                  </a:cubicBezTo>
                  <a:cubicBezTo>
                    <a:pt x="242" y="87"/>
                    <a:pt x="242" y="87"/>
                    <a:pt x="242" y="87"/>
                  </a:cubicBezTo>
                  <a:cubicBezTo>
                    <a:pt x="242" y="88"/>
                    <a:pt x="242" y="88"/>
                    <a:pt x="242" y="88"/>
                  </a:cubicBezTo>
                  <a:cubicBezTo>
                    <a:pt x="242" y="88"/>
                    <a:pt x="242" y="88"/>
                    <a:pt x="241" y="88"/>
                  </a:cubicBezTo>
                  <a:cubicBezTo>
                    <a:pt x="241" y="89"/>
                    <a:pt x="241" y="89"/>
                    <a:pt x="241" y="89"/>
                  </a:cubicBezTo>
                  <a:cubicBezTo>
                    <a:pt x="242" y="89"/>
                    <a:pt x="242" y="89"/>
                    <a:pt x="242" y="89"/>
                  </a:cubicBezTo>
                  <a:cubicBezTo>
                    <a:pt x="242" y="89"/>
                    <a:pt x="241" y="89"/>
                    <a:pt x="241" y="89"/>
                  </a:cubicBezTo>
                  <a:cubicBezTo>
                    <a:pt x="241" y="89"/>
                    <a:pt x="241" y="89"/>
                    <a:pt x="241" y="90"/>
                  </a:cubicBezTo>
                  <a:cubicBezTo>
                    <a:pt x="241" y="90"/>
                    <a:pt x="241" y="90"/>
                    <a:pt x="241" y="90"/>
                  </a:cubicBezTo>
                  <a:cubicBezTo>
                    <a:pt x="241" y="90"/>
                    <a:pt x="241" y="90"/>
                    <a:pt x="241" y="90"/>
                  </a:cubicBezTo>
                  <a:cubicBezTo>
                    <a:pt x="241" y="90"/>
                    <a:pt x="241" y="90"/>
                    <a:pt x="241" y="90"/>
                  </a:cubicBezTo>
                  <a:cubicBezTo>
                    <a:pt x="241" y="90"/>
                    <a:pt x="241" y="90"/>
                    <a:pt x="241" y="90"/>
                  </a:cubicBezTo>
                  <a:cubicBezTo>
                    <a:pt x="241" y="91"/>
                    <a:pt x="241" y="91"/>
                    <a:pt x="241" y="91"/>
                  </a:cubicBezTo>
                  <a:cubicBezTo>
                    <a:pt x="241" y="91"/>
                    <a:pt x="241" y="91"/>
                    <a:pt x="241" y="91"/>
                  </a:cubicBezTo>
                  <a:cubicBezTo>
                    <a:pt x="241" y="91"/>
                    <a:pt x="242" y="91"/>
                    <a:pt x="242" y="91"/>
                  </a:cubicBezTo>
                  <a:cubicBezTo>
                    <a:pt x="242" y="91"/>
                    <a:pt x="242" y="91"/>
                    <a:pt x="242" y="91"/>
                  </a:cubicBezTo>
                  <a:cubicBezTo>
                    <a:pt x="242" y="91"/>
                    <a:pt x="242" y="91"/>
                    <a:pt x="242" y="92"/>
                  </a:cubicBezTo>
                  <a:cubicBezTo>
                    <a:pt x="242" y="92"/>
                    <a:pt x="242" y="91"/>
                    <a:pt x="242" y="91"/>
                  </a:cubicBezTo>
                  <a:cubicBezTo>
                    <a:pt x="242" y="91"/>
                    <a:pt x="242" y="91"/>
                    <a:pt x="243" y="91"/>
                  </a:cubicBezTo>
                  <a:cubicBezTo>
                    <a:pt x="243" y="90"/>
                    <a:pt x="243" y="90"/>
                    <a:pt x="243" y="90"/>
                  </a:cubicBezTo>
                  <a:cubicBezTo>
                    <a:pt x="243" y="90"/>
                    <a:pt x="243" y="90"/>
                    <a:pt x="243" y="90"/>
                  </a:cubicBezTo>
                  <a:cubicBezTo>
                    <a:pt x="244" y="89"/>
                    <a:pt x="244" y="89"/>
                    <a:pt x="244" y="89"/>
                  </a:cubicBezTo>
                  <a:cubicBezTo>
                    <a:pt x="244" y="89"/>
                    <a:pt x="244" y="89"/>
                    <a:pt x="244" y="89"/>
                  </a:cubicBezTo>
                  <a:cubicBezTo>
                    <a:pt x="244" y="89"/>
                    <a:pt x="244" y="88"/>
                    <a:pt x="244" y="88"/>
                  </a:cubicBezTo>
                  <a:cubicBezTo>
                    <a:pt x="245" y="88"/>
                    <a:pt x="244" y="88"/>
                    <a:pt x="245" y="88"/>
                  </a:cubicBezTo>
                  <a:cubicBezTo>
                    <a:pt x="245" y="88"/>
                    <a:pt x="245" y="88"/>
                    <a:pt x="245" y="88"/>
                  </a:cubicBezTo>
                  <a:cubicBezTo>
                    <a:pt x="245" y="87"/>
                    <a:pt x="245" y="88"/>
                    <a:pt x="245" y="87"/>
                  </a:cubicBezTo>
                  <a:cubicBezTo>
                    <a:pt x="245" y="87"/>
                    <a:pt x="245" y="87"/>
                    <a:pt x="245" y="87"/>
                  </a:cubicBezTo>
                  <a:cubicBezTo>
                    <a:pt x="245" y="87"/>
                    <a:pt x="245" y="87"/>
                    <a:pt x="245" y="87"/>
                  </a:cubicBezTo>
                  <a:cubicBezTo>
                    <a:pt x="245" y="87"/>
                    <a:pt x="245" y="87"/>
                    <a:pt x="244" y="87"/>
                  </a:cubicBezTo>
                  <a:cubicBezTo>
                    <a:pt x="244" y="86"/>
                    <a:pt x="245" y="86"/>
                    <a:pt x="245" y="86"/>
                  </a:cubicBezTo>
                  <a:cubicBezTo>
                    <a:pt x="245" y="86"/>
                    <a:pt x="245" y="86"/>
                    <a:pt x="245" y="86"/>
                  </a:cubicBezTo>
                  <a:cubicBezTo>
                    <a:pt x="245" y="86"/>
                    <a:pt x="245" y="86"/>
                    <a:pt x="245" y="86"/>
                  </a:cubicBezTo>
                  <a:cubicBezTo>
                    <a:pt x="245" y="86"/>
                    <a:pt x="245" y="86"/>
                    <a:pt x="246" y="86"/>
                  </a:cubicBezTo>
                  <a:cubicBezTo>
                    <a:pt x="246" y="86"/>
                    <a:pt x="246" y="86"/>
                    <a:pt x="246" y="86"/>
                  </a:cubicBezTo>
                  <a:cubicBezTo>
                    <a:pt x="246" y="86"/>
                    <a:pt x="247" y="86"/>
                    <a:pt x="247" y="86"/>
                  </a:cubicBezTo>
                  <a:cubicBezTo>
                    <a:pt x="247" y="86"/>
                    <a:pt x="246" y="86"/>
                    <a:pt x="246" y="86"/>
                  </a:cubicBezTo>
                  <a:cubicBezTo>
                    <a:pt x="246" y="85"/>
                    <a:pt x="246" y="85"/>
                    <a:pt x="246" y="85"/>
                  </a:cubicBezTo>
                  <a:close/>
                  <a:moveTo>
                    <a:pt x="219" y="59"/>
                  </a:moveTo>
                  <a:cubicBezTo>
                    <a:pt x="218" y="59"/>
                    <a:pt x="218" y="59"/>
                    <a:pt x="218" y="59"/>
                  </a:cubicBezTo>
                  <a:cubicBezTo>
                    <a:pt x="218" y="59"/>
                    <a:pt x="218" y="59"/>
                    <a:pt x="218" y="59"/>
                  </a:cubicBezTo>
                  <a:cubicBezTo>
                    <a:pt x="218" y="59"/>
                    <a:pt x="218" y="59"/>
                    <a:pt x="218" y="59"/>
                  </a:cubicBezTo>
                  <a:cubicBezTo>
                    <a:pt x="218" y="59"/>
                    <a:pt x="219" y="59"/>
                    <a:pt x="219" y="59"/>
                  </a:cubicBezTo>
                  <a:cubicBezTo>
                    <a:pt x="219" y="59"/>
                    <a:pt x="219" y="59"/>
                    <a:pt x="219" y="59"/>
                  </a:cubicBezTo>
                  <a:cubicBezTo>
                    <a:pt x="219" y="59"/>
                    <a:pt x="219" y="59"/>
                    <a:pt x="219" y="59"/>
                  </a:cubicBezTo>
                  <a:cubicBezTo>
                    <a:pt x="219" y="59"/>
                    <a:pt x="219" y="58"/>
                    <a:pt x="219" y="59"/>
                  </a:cubicBezTo>
                  <a:close/>
                  <a:moveTo>
                    <a:pt x="66" y="76"/>
                  </a:moveTo>
                  <a:cubicBezTo>
                    <a:pt x="66" y="76"/>
                    <a:pt x="66" y="76"/>
                    <a:pt x="66" y="76"/>
                  </a:cubicBezTo>
                  <a:cubicBezTo>
                    <a:pt x="65" y="76"/>
                    <a:pt x="65" y="76"/>
                    <a:pt x="65" y="76"/>
                  </a:cubicBezTo>
                  <a:cubicBezTo>
                    <a:pt x="65" y="76"/>
                    <a:pt x="65" y="76"/>
                    <a:pt x="65" y="76"/>
                  </a:cubicBezTo>
                  <a:cubicBezTo>
                    <a:pt x="65" y="75"/>
                    <a:pt x="64" y="75"/>
                    <a:pt x="64" y="75"/>
                  </a:cubicBezTo>
                  <a:cubicBezTo>
                    <a:pt x="64" y="75"/>
                    <a:pt x="64" y="75"/>
                    <a:pt x="64" y="75"/>
                  </a:cubicBezTo>
                  <a:cubicBezTo>
                    <a:pt x="64" y="75"/>
                    <a:pt x="64" y="75"/>
                    <a:pt x="64" y="75"/>
                  </a:cubicBezTo>
                  <a:cubicBezTo>
                    <a:pt x="63" y="75"/>
                    <a:pt x="63" y="75"/>
                    <a:pt x="63" y="74"/>
                  </a:cubicBezTo>
                  <a:cubicBezTo>
                    <a:pt x="63" y="74"/>
                    <a:pt x="63" y="74"/>
                    <a:pt x="63" y="74"/>
                  </a:cubicBezTo>
                  <a:cubicBezTo>
                    <a:pt x="63" y="74"/>
                    <a:pt x="63" y="74"/>
                    <a:pt x="62" y="74"/>
                  </a:cubicBezTo>
                  <a:cubicBezTo>
                    <a:pt x="62" y="74"/>
                    <a:pt x="62" y="74"/>
                    <a:pt x="62" y="75"/>
                  </a:cubicBezTo>
                  <a:cubicBezTo>
                    <a:pt x="62" y="75"/>
                    <a:pt x="62" y="75"/>
                    <a:pt x="62" y="75"/>
                  </a:cubicBezTo>
                  <a:cubicBezTo>
                    <a:pt x="62" y="75"/>
                    <a:pt x="62" y="75"/>
                    <a:pt x="62" y="75"/>
                  </a:cubicBezTo>
                  <a:cubicBezTo>
                    <a:pt x="63" y="75"/>
                    <a:pt x="63" y="76"/>
                    <a:pt x="63" y="76"/>
                  </a:cubicBezTo>
                  <a:cubicBezTo>
                    <a:pt x="63" y="76"/>
                    <a:pt x="63" y="76"/>
                    <a:pt x="63" y="76"/>
                  </a:cubicBezTo>
                  <a:cubicBezTo>
                    <a:pt x="63" y="76"/>
                    <a:pt x="63" y="76"/>
                    <a:pt x="63" y="76"/>
                  </a:cubicBezTo>
                  <a:cubicBezTo>
                    <a:pt x="63" y="76"/>
                    <a:pt x="63" y="76"/>
                    <a:pt x="63" y="76"/>
                  </a:cubicBezTo>
                  <a:cubicBezTo>
                    <a:pt x="63" y="76"/>
                    <a:pt x="63" y="76"/>
                    <a:pt x="63" y="76"/>
                  </a:cubicBezTo>
                  <a:cubicBezTo>
                    <a:pt x="63" y="77"/>
                    <a:pt x="63" y="77"/>
                    <a:pt x="63" y="77"/>
                  </a:cubicBezTo>
                  <a:cubicBezTo>
                    <a:pt x="63" y="77"/>
                    <a:pt x="63" y="77"/>
                    <a:pt x="63" y="77"/>
                  </a:cubicBezTo>
                  <a:cubicBezTo>
                    <a:pt x="63" y="77"/>
                    <a:pt x="63" y="77"/>
                    <a:pt x="63" y="77"/>
                  </a:cubicBezTo>
                  <a:cubicBezTo>
                    <a:pt x="63" y="77"/>
                    <a:pt x="63" y="77"/>
                    <a:pt x="63" y="77"/>
                  </a:cubicBezTo>
                  <a:cubicBezTo>
                    <a:pt x="63" y="77"/>
                    <a:pt x="62" y="77"/>
                    <a:pt x="62" y="77"/>
                  </a:cubicBezTo>
                  <a:cubicBezTo>
                    <a:pt x="62" y="77"/>
                    <a:pt x="62" y="76"/>
                    <a:pt x="62" y="76"/>
                  </a:cubicBezTo>
                  <a:cubicBezTo>
                    <a:pt x="62" y="76"/>
                    <a:pt x="61" y="76"/>
                    <a:pt x="61" y="76"/>
                  </a:cubicBezTo>
                  <a:cubicBezTo>
                    <a:pt x="61" y="76"/>
                    <a:pt x="61" y="76"/>
                    <a:pt x="61" y="76"/>
                  </a:cubicBezTo>
                  <a:cubicBezTo>
                    <a:pt x="61" y="76"/>
                    <a:pt x="61" y="75"/>
                    <a:pt x="61" y="75"/>
                  </a:cubicBezTo>
                  <a:cubicBezTo>
                    <a:pt x="61" y="75"/>
                    <a:pt x="61" y="75"/>
                    <a:pt x="61" y="75"/>
                  </a:cubicBezTo>
                  <a:cubicBezTo>
                    <a:pt x="61" y="75"/>
                    <a:pt x="61" y="75"/>
                    <a:pt x="61" y="75"/>
                  </a:cubicBezTo>
                  <a:cubicBezTo>
                    <a:pt x="61" y="75"/>
                    <a:pt x="61" y="75"/>
                    <a:pt x="61" y="75"/>
                  </a:cubicBezTo>
                  <a:cubicBezTo>
                    <a:pt x="61" y="75"/>
                    <a:pt x="61" y="75"/>
                    <a:pt x="60" y="75"/>
                  </a:cubicBezTo>
                  <a:cubicBezTo>
                    <a:pt x="60" y="75"/>
                    <a:pt x="60" y="74"/>
                    <a:pt x="60" y="74"/>
                  </a:cubicBezTo>
                  <a:cubicBezTo>
                    <a:pt x="60" y="74"/>
                    <a:pt x="60" y="74"/>
                    <a:pt x="59" y="74"/>
                  </a:cubicBezTo>
                  <a:cubicBezTo>
                    <a:pt x="59" y="74"/>
                    <a:pt x="59" y="74"/>
                    <a:pt x="59" y="74"/>
                  </a:cubicBezTo>
                  <a:cubicBezTo>
                    <a:pt x="59" y="74"/>
                    <a:pt x="59" y="73"/>
                    <a:pt x="59" y="73"/>
                  </a:cubicBezTo>
                  <a:cubicBezTo>
                    <a:pt x="59" y="73"/>
                    <a:pt x="59" y="73"/>
                    <a:pt x="59" y="73"/>
                  </a:cubicBezTo>
                  <a:cubicBezTo>
                    <a:pt x="59" y="73"/>
                    <a:pt x="58" y="73"/>
                    <a:pt x="58" y="73"/>
                  </a:cubicBezTo>
                  <a:cubicBezTo>
                    <a:pt x="58" y="72"/>
                    <a:pt x="58" y="72"/>
                    <a:pt x="58" y="72"/>
                  </a:cubicBezTo>
                  <a:cubicBezTo>
                    <a:pt x="58" y="72"/>
                    <a:pt x="58" y="72"/>
                    <a:pt x="58" y="72"/>
                  </a:cubicBezTo>
                  <a:cubicBezTo>
                    <a:pt x="58" y="72"/>
                    <a:pt x="58" y="72"/>
                    <a:pt x="58" y="72"/>
                  </a:cubicBezTo>
                  <a:cubicBezTo>
                    <a:pt x="58" y="72"/>
                    <a:pt x="58" y="72"/>
                    <a:pt x="58" y="72"/>
                  </a:cubicBezTo>
                  <a:cubicBezTo>
                    <a:pt x="58" y="72"/>
                    <a:pt x="57" y="71"/>
                    <a:pt x="57" y="71"/>
                  </a:cubicBezTo>
                  <a:cubicBezTo>
                    <a:pt x="57" y="71"/>
                    <a:pt x="57" y="71"/>
                    <a:pt x="57" y="71"/>
                  </a:cubicBezTo>
                  <a:cubicBezTo>
                    <a:pt x="57" y="71"/>
                    <a:pt x="57" y="71"/>
                    <a:pt x="57" y="71"/>
                  </a:cubicBezTo>
                  <a:cubicBezTo>
                    <a:pt x="57" y="71"/>
                    <a:pt x="57" y="71"/>
                    <a:pt x="57" y="71"/>
                  </a:cubicBezTo>
                  <a:cubicBezTo>
                    <a:pt x="56" y="71"/>
                    <a:pt x="56" y="71"/>
                    <a:pt x="56" y="71"/>
                  </a:cubicBezTo>
                  <a:cubicBezTo>
                    <a:pt x="56" y="71"/>
                    <a:pt x="56" y="71"/>
                    <a:pt x="56" y="71"/>
                  </a:cubicBezTo>
                  <a:cubicBezTo>
                    <a:pt x="56" y="71"/>
                    <a:pt x="56" y="71"/>
                    <a:pt x="56" y="71"/>
                  </a:cubicBezTo>
                  <a:cubicBezTo>
                    <a:pt x="56" y="71"/>
                    <a:pt x="56" y="71"/>
                    <a:pt x="56" y="70"/>
                  </a:cubicBezTo>
                  <a:cubicBezTo>
                    <a:pt x="56" y="70"/>
                    <a:pt x="56" y="70"/>
                    <a:pt x="56" y="70"/>
                  </a:cubicBezTo>
                  <a:cubicBezTo>
                    <a:pt x="56" y="70"/>
                    <a:pt x="56" y="70"/>
                    <a:pt x="56" y="70"/>
                  </a:cubicBezTo>
                  <a:cubicBezTo>
                    <a:pt x="56" y="70"/>
                    <a:pt x="56" y="70"/>
                    <a:pt x="56" y="70"/>
                  </a:cubicBezTo>
                  <a:cubicBezTo>
                    <a:pt x="56" y="70"/>
                    <a:pt x="55" y="70"/>
                    <a:pt x="55" y="70"/>
                  </a:cubicBezTo>
                  <a:cubicBezTo>
                    <a:pt x="55" y="70"/>
                    <a:pt x="55" y="70"/>
                    <a:pt x="55" y="70"/>
                  </a:cubicBezTo>
                  <a:cubicBezTo>
                    <a:pt x="55" y="70"/>
                    <a:pt x="55" y="70"/>
                    <a:pt x="55" y="70"/>
                  </a:cubicBezTo>
                  <a:cubicBezTo>
                    <a:pt x="55" y="70"/>
                    <a:pt x="54" y="70"/>
                    <a:pt x="54" y="70"/>
                  </a:cubicBezTo>
                  <a:cubicBezTo>
                    <a:pt x="54" y="70"/>
                    <a:pt x="54" y="70"/>
                    <a:pt x="54" y="70"/>
                  </a:cubicBezTo>
                  <a:cubicBezTo>
                    <a:pt x="54" y="70"/>
                    <a:pt x="54" y="69"/>
                    <a:pt x="54" y="69"/>
                  </a:cubicBezTo>
                  <a:cubicBezTo>
                    <a:pt x="54" y="69"/>
                    <a:pt x="54" y="69"/>
                    <a:pt x="54" y="69"/>
                  </a:cubicBezTo>
                  <a:cubicBezTo>
                    <a:pt x="54" y="69"/>
                    <a:pt x="53" y="68"/>
                    <a:pt x="53" y="68"/>
                  </a:cubicBezTo>
                  <a:cubicBezTo>
                    <a:pt x="53" y="68"/>
                    <a:pt x="52" y="68"/>
                    <a:pt x="52" y="68"/>
                  </a:cubicBezTo>
                  <a:cubicBezTo>
                    <a:pt x="52" y="68"/>
                    <a:pt x="52" y="68"/>
                    <a:pt x="52" y="68"/>
                  </a:cubicBezTo>
                  <a:cubicBezTo>
                    <a:pt x="52" y="68"/>
                    <a:pt x="52" y="68"/>
                    <a:pt x="51" y="68"/>
                  </a:cubicBezTo>
                  <a:cubicBezTo>
                    <a:pt x="51" y="68"/>
                    <a:pt x="51" y="67"/>
                    <a:pt x="51" y="67"/>
                  </a:cubicBezTo>
                  <a:cubicBezTo>
                    <a:pt x="51" y="67"/>
                    <a:pt x="51" y="67"/>
                    <a:pt x="51" y="67"/>
                  </a:cubicBezTo>
                  <a:cubicBezTo>
                    <a:pt x="51" y="67"/>
                    <a:pt x="50" y="67"/>
                    <a:pt x="50" y="66"/>
                  </a:cubicBezTo>
                  <a:cubicBezTo>
                    <a:pt x="50" y="66"/>
                    <a:pt x="50" y="66"/>
                    <a:pt x="50" y="66"/>
                  </a:cubicBezTo>
                  <a:cubicBezTo>
                    <a:pt x="50" y="66"/>
                    <a:pt x="49" y="66"/>
                    <a:pt x="49" y="66"/>
                  </a:cubicBezTo>
                  <a:cubicBezTo>
                    <a:pt x="49" y="65"/>
                    <a:pt x="49" y="65"/>
                    <a:pt x="49" y="65"/>
                  </a:cubicBezTo>
                  <a:cubicBezTo>
                    <a:pt x="49" y="65"/>
                    <a:pt x="48" y="65"/>
                    <a:pt x="48" y="65"/>
                  </a:cubicBezTo>
                  <a:cubicBezTo>
                    <a:pt x="48" y="64"/>
                    <a:pt x="47" y="64"/>
                    <a:pt x="47" y="64"/>
                  </a:cubicBezTo>
                  <a:cubicBezTo>
                    <a:pt x="47" y="64"/>
                    <a:pt x="47" y="64"/>
                    <a:pt x="47" y="64"/>
                  </a:cubicBezTo>
                  <a:cubicBezTo>
                    <a:pt x="47" y="64"/>
                    <a:pt x="47" y="64"/>
                    <a:pt x="47" y="64"/>
                  </a:cubicBezTo>
                  <a:cubicBezTo>
                    <a:pt x="47" y="64"/>
                    <a:pt x="47" y="64"/>
                    <a:pt x="47" y="64"/>
                  </a:cubicBezTo>
                  <a:cubicBezTo>
                    <a:pt x="47" y="63"/>
                    <a:pt x="47" y="63"/>
                    <a:pt x="47" y="63"/>
                  </a:cubicBezTo>
                  <a:cubicBezTo>
                    <a:pt x="47" y="63"/>
                    <a:pt x="47" y="63"/>
                    <a:pt x="47" y="63"/>
                  </a:cubicBezTo>
                  <a:cubicBezTo>
                    <a:pt x="47" y="63"/>
                    <a:pt x="47" y="63"/>
                    <a:pt x="47" y="63"/>
                  </a:cubicBezTo>
                  <a:cubicBezTo>
                    <a:pt x="47" y="62"/>
                    <a:pt x="47" y="62"/>
                    <a:pt x="47" y="62"/>
                  </a:cubicBezTo>
                  <a:cubicBezTo>
                    <a:pt x="47" y="62"/>
                    <a:pt x="46" y="62"/>
                    <a:pt x="46" y="62"/>
                  </a:cubicBezTo>
                  <a:cubicBezTo>
                    <a:pt x="46" y="62"/>
                    <a:pt x="46" y="61"/>
                    <a:pt x="46" y="61"/>
                  </a:cubicBezTo>
                  <a:cubicBezTo>
                    <a:pt x="46" y="61"/>
                    <a:pt x="45" y="61"/>
                    <a:pt x="45" y="61"/>
                  </a:cubicBezTo>
                  <a:cubicBezTo>
                    <a:pt x="45" y="61"/>
                    <a:pt x="44" y="60"/>
                    <a:pt x="44" y="60"/>
                  </a:cubicBezTo>
                  <a:cubicBezTo>
                    <a:pt x="44" y="60"/>
                    <a:pt x="44" y="60"/>
                    <a:pt x="44" y="60"/>
                  </a:cubicBezTo>
                  <a:cubicBezTo>
                    <a:pt x="44" y="60"/>
                    <a:pt x="43" y="59"/>
                    <a:pt x="43" y="59"/>
                  </a:cubicBezTo>
                  <a:cubicBezTo>
                    <a:pt x="43" y="59"/>
                    <a:pt x="42" y="59"/>
                    <a:pt x="42" y="59"/>
                  </a:cubicBezTo>
                  <a:cubicBezTo>
                    <a:pt x="42" y="59"/>
                    <a:pt x="42" y="58"/>
                    <a:pt x="42" y="58"/>
                  </a:cubicBezTo>
                  <a:cubicBezTo>
                    <a:pt x="42" y="58"/>
                    <a:pt x="42" y="58"/>
                    <a:pt x="42" y="58"/>
                  </a:cubicBezTo>
                  <a:cubicBezTo>
                    <a:pt x="42" y="58"/>
                    <a:pt x="41" y="57"/>
                    <a:pt x="41" y="57"/>
                  </a:cubicBezTo>
                  <a:cubicBezTo>
                    <a:pt x="41" y="57"/>
                    <a:pt x="41" y="57"/>
                    <a:pt x="41" y="56"/>
                  </a:cubicBezTo>
                  <a:cubicBezTo>
                    <a:pt x="41" y="56"/>
                    <a:pt x="41" y="56"/>
                    <a:pt x="41" y="56"/>
                  </a:cubicBezTo>
                  <a:cubicBezTo>
                    <a:pt x="41" y="56"/>
                    <a:pt x="41" y="56"/>
                    <a:pt x="40" y="56"/>
                  </a:cubicBezTo>
                  <a:cubicBezTo>
                    <a:pt x="40" y="55"/>
                    <a:pt x="40" y="55"/>
                    <a:pt x="39" y="55"/>
                  </a:cubicBezTo>
                  <a:cubicBezTo>
                    <a:pt x="39" y="55"/>
                    <a:pt x="39" y="55"/>
                    <a:pt x="39" y="54"/>
                  </a:cubicBezTo>
                  <a:cubicBezTo>
                    <a:pt x="39" y="54"/>
                    <a:pt x="38" y="54"/>
                    <a:pt x="38" y="54"/>
                  </a:cubicBezTo>
                  <a:cubicBezTo>
                    <a:pt x="38" y="54"/>
                    <a:pt x="38" y="53"/>
                    <a:pt x="38" y="53"/>
                  </a:cubicBezTo>
                  <a:cubicBezTo>
                    <a:pt x="38" y="53"/>
                    <a:pt x="38" y="53"/>
                    <a:pt x="38" y="53"/>
                  </a:cubicBezTo>
                  <a:cubicBezTo>
                    <a:pt x="38" y="53"/>
                    <a:pt x="38" y="52"/>
                    <a:pt x="38" y="52"/>
                  </a:cubicBezTo>
                  <a:cubicBezTo>
                    <a:pt x="38" y="52"/>
                    <a:pt x="37" y="52"/>
                    <a:pt x="37" y="52"/>
                  </a:cubicBezTo>
                  <a:cubicBezTo>
                    <a:pt x="38" y="52"/>
                    <a:pt x="38" y="52"/>
                    <a:pt x="38" y="52"/>
                  </a:cubicBezTo>
                  <a:cubicBezTo>
                    <a:pt x="38" y="52"/>
                    <a:pt x="38" y="52"/>
                    <a:pt x="38" y="52"/>
                  </a:cubicBezTo>
                  <a:cubicBezTo>
                    <a:pt x="38" y="51"/>
                    <a:pt x="38" y="51"/>
                    <a:pt x="38" y="51"/>
                  </a:cubicBezTo>
                  <a:cubicBezTo>
                    <a:pt x="38" y="51"/>
                    <a:pt x="38" y="51"/>
                    <a:pt x="38" y="51"/>
                  </a:cubicBezTo>
                  <a:cubicBezTo>
                    <a:pt x="38" y="51"/>
                    <a:pt x="38" y="50"/>
                    <a:pt x="38" y="50"/>
                  </a:cubicBezTo>
                  <a:cubicBezTo>
                    <a:pt x="38" y="50"/>
                    <a:pt x="37" y="50"/>
                    <a:pt x="37" y="49"/>
                  </a:cubicBezTo>
                  <a:cubicBezTo>
                    <a:pt x="37" y="49"/>
                    <a:pt x="36" y="49"/>
                    <a:pt x="36" y="48"/>
                  </a:cubicBezTo>
                  <a:cubicBezTo>
                    <a:pt x="36" y="48"/>
                    <a:pt x="36" y="48"/>
                    <a:pt x="36" y="48"/>
                  </a:cubicBezTo>
                  <a:cubicBezTo>
                    <a:pt x="36" y="48"/>
                    <a:pt x="36" y="47"/>
                    <a:pt x="36" y="47"/>
                  </a:cubicBezTo>
                  <a:cubicBezTo>
                    <a:pt x="36" y="47"/>
                    <a:pt x="36" y="47"/>
                    <a:pt x="36" y="47"/>
                  </a:cubicBezTo>
                  <a:cubicBezTo>
                    <a:pt x="36" y="47"/>
                    <a:pt x="36" y="46"/>
                    <a:pt x="36" y="46"/>
                  </a:cubicBezTo>
                  <a:cubicBezTo>
                    <a:pt x="35" y="46"/>
                    <a:pt x="35" y="46"/>
                    <a:pt x="35" y="46"/>
                  </a:cubicBezTo>
                  <a:cubicBezTo>
                    <a:pt x="35" y="46"/>
                    <a:pt x="35" y="46"/>
                    <a:pt x="35" y="46"/>
                  </a:cubicBezTo>
                  <a:cubicBezTo>
                    <a:pt x="35" y="46"/>
                    <a:pt x="35" y="46"/>
                    <a:pt x="35" y="46"/>
                  </a:cubicBezTo>
                  <a:cubicBezTo>
                    <a:pt x="35" y="46"/>
                    <a:pt x="35" y="45"/>
                    <a:pt x="35" y="45"/>
                  </a:cubicBezTo>
                  <a:cubicBezTo>
                    <a:pt x="35" y="45"/>
                    <a:pt x="34" y="45"/>
                    <a:pt x="35" y="45"/>
                  </a:cubicBezTo>
                  <a:cubicBezTo>
                    <a:pt x="35" y="45"/>
                    <a:pt x="34" y="45"/>
                    <a:pt x="34" y="45"/>
                  </a:cubicBezTo>
                  <a:cubicBezTo>
                    <a:pt x="35" y="45"/>
                    <a:pt x="35" y="45"/>
                    <a:pt x="35" y="45"/>
                  </a:cubicBezTo>
                  <a:cubicBezTo>
                    <a:pt x="35" y="45"/>
                    <a:pt x="35" y="45"/>
                    <a:pt x="35" y="45"/>
                  </a:cubicBezTo>
                  <a:cubicBezTo>
                    <a:pt x="35" y="44"/>
                    <a:pt x="35" y="44"/>
                    <a:pt x="35" y="44"/>
                  </a:cubicBezTo>
                  <a:cubicBezTo>
                    <a:pt x="34" y="44"/>
                    <a:pt x="34" y="44"/>
                    <a:pt x="34" y="44"/>
                  </a:cubicBezTo>
                  <a:cubicBezTo>
                    <a:pt x="34" y="44"/>
                    <a:pt x="34" y="44"/>
                    <a:pt x="34" y="43"/>
                  </a:cubicBezTo>
                  <a:cubicBezTo>
                    <a:pt x="34" y="43"/>
                    <a:pt x="34" y="43"/>
                    <a:pt x="34" y="43"/>
                  </a:cubicBezTo>
                  <a:cubicBezTo>
                    <a:pt x="34" y="43"/>
                    <a:pt x="33" y="42"/>
                    <a:pt x="33" y="42"/>
                  </a:cubicBezTo>
                  <a:cubicBezTo>
                    <a:pt x="33" y="42"/>
                    <a:pt x="33" y="42"/>
                    <a:pt x="33" y="41"/>
                  </a:cubicBezTo>
                  <a:cubicBezTo>
                    <a:pt x="32" y="41"/>
                    <a:pt x="32" y="41"/>
                    <a:pt x="32" y="41"/>
                  </a:cubicBezTo>
                  <a:cubicBezTo>
                    <a:pt x="32" y="40"/>
                    <a:pt x="31" y="40"/>
                    <a:pt x="31" y="40"/>
                  </a:cubicBezTo>
                  <a:cubicBezTo>
                    <a:pt x="31" y="40"/>
                    <a:pt x="31" y="40"/>
                    <a:pt x="31" y="40"/>
                  </a:cubicBezTo>
                  <a:cubicBezTo>
                    <a:pt x="31" y="40"/>
                    <a:pt x="31" y="39"/>
                    <a:pt x="31" y="39"/>
                  </a:cubicBezTo>
                  <a:cubicBezTo>
                    <a:pt x="31" y="39"/>
                    <a:pt x="30" y="39"/>
                    <a:pt x="30" y="39"/>
                  </a:cubicBezTo>
                  <a:cubicBezTo>
                    <a:pt x="30" y="39"/>
                    <a:pt x="31" y="39"/>
                    <a:pt x="30" y="38"/>
                  </a:cubicBezTo>
                  <a:cubicBezTo>
                    <a:pt x="30" y="38"/>
                    <a:pt x="30" y="38"/>
                    <a:pt x="30" y="38"/>
                  </a:cubicBezTo>
                  <a:cubicBezTo>
                    <a:pt x="30" y="38"/>
                    <a:pt x="29" y="37"/>
                    <a:pt x="29" y="37"/>
                  </a:cubicBezTo>
                  <a:cubicBezTo>
                    <a:pt x="29" y="37"/>
                    <a:pt x="29" y="37"/>
                    <a:pt x="29" y="37"/>
                  </a:cubicBezTo>
                  <a:cubicBezTo>
                    <a:pt x="28" y="37"/>
                    <a:pt x="28" y="37"/>
                    <a:pt x="28" y="37"/>
                  </a:cubicBezTo>
                  <a:cubicBezTo>
                    <a:pt x="28" y="36"/>
                    <a:pt x="28" y="36"/>
                    <a:pt x="28" y="36"/>
                  </a:cubicBezTo>
                  <a:cubicBezTo>
                    <a:pt x="28" y="36"/>
                    <a:pt x="27" y="36"/>
                    <a:pt x="27" y="36"/>
                  </a:cubicBezTo>
                  <a:cubicBezTo>
                    <a:pt x="27" y="36"/>
                    <a:pt x="27" y="36"/>
                    <a:pt x="27" y="36"/>
                  </a:cubicBezTo>
                  <a:cubicBezTo>
                    <a:pt x="27" y="36"/>
                    <a:pt x="27" y="36"/>
                    <a:pt x="26" y="36"/>
                  </a:cubicBezTo>
                  <a:cubicBezTo>
                    <a:pt x="26" y="36"/>
                    <a:pt x="26" y="36"/>
                    <a:pt x="26" y="36"/>
                  </a:cubicBezTo>
                  <a:cubicBezTo>
                    <a:pt x="26" y="36"/>
                    <a:pt x="26" y="35"/>
                    <a:pt x="26" y="35"/>
                  </a:cubicBezTo>
                  <a:cubicBezTo>
                    <a:pt x="26" y="35"/>
                    <a:pt x="26" y="35"/>
                    <a:pt x="26" y="35"/>
                  </a:cubicBezTo>
                  <a:cubicBezTo>
                    <a:pt x="26" y="35"/>
                    <a:pt x="26" y="34"/>
                    <a:pt x="26" y="34"/>
                  </a:cubicBezTo>
                  <a:cubicBezTo>
                    <a:pt x="26" y="34"/>
                    <a:pt x="26" y="34"/>
                    <a:pt x="26" y="34"/>
                  </a:cubicBezTo>
                  <a:cubicBezTo>
                    <a:pt x="26" y="34"/>
                    <a:pt x="26" y="34"/>
                    <a:pt x="26" y="34"/>
                  </a:cubicBezTo>
                  <a:cubicBezTo>
                    <a:pt x="26" y="33"/>
                    <a:pt x="26" y="33"/>
                    <a:pt x="26" y="33"/>
                  </a:cubicBezTo>
                  <a:cubicBezTo>
                    <a:pt x="26" y="33"/>
                    <a:pt x="26" y="33"/>
                    <a:pt x="26" y="33"/>
                  </a:cubicBezTo>
                  <a:cubicBezTo>
                    <a:pt x="26" y="33"/>
                    <a:pt x="26" y="33"/>
                    <a:pt x="26" y="32"/>
                  </a:cubicBezTo>
                  <a:cubicBezTo>
                    <a:pt x="26" y="32"/>
                    <a:pt x="26" y="32"/>
                    <a:pt x="25" y="32"/>
                  </a:cubicBezTo>
                  <a:cubicBezTo>
                    <a:pt x="25" y="32"/>
                    <a:pt x="25" y="32"/>
                    <a:pt x="25" y="32"/>
                  </a:cubicBezTo>
                  <a:cubicBezTo>
                    <a:pt x="25" y="32"/>
                    <a:pt x="25" y="31"/>
                    <a:pt x="25" y="31"/>
                  </a:cubicBezTo>
                  <a:cubicBezTo>
                    <a:pt x="25" y="31"/>
                    <a:pt x="25" y="31"/>
                    <a:pt x="25" y="30"/>
                  </a:cubicBezTo>
                  <a:cubicBezTo>
                    <a:pt x="25" y="30"/>
                    <a:pt x="25" y="30"/>
                    <a:pt x="25" y="30"/>
                  </a:cubicBezTo>
                  <a:cubicBezTo>
                    <a:pt x="25" y="30"/>
                    <a:pt x="24" y="30"/>
                    <a:pt x="24" y="29"/>
                  </a:cubicBezTo>
                  <a:cubicBezTo>
                    <a:pt x="24" y="29"/>
                    <a:pt x="24" y="29"/>
                    <a:pt x="24" y="29"/>
                  </a:cubicBezTo>
                  <a:cubicBezTo>
                    <a:pt x="24" y="29"/>
                    <a:pt x="24" y="28"/>
                    <a:pt x="24" y="28"/>
                  </a:cubicBezTo>
                  <a:cubicBezTo>
                    <a:pt x="24" y="28"/>
                    <a:pt x="24" y="28"/>
                    <a:pt x="24" y="28"/>
                  </a:cubicBezTo>
                  <a:cubicBezTo>
                    <a:pt x="24" y="28"/>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3" y="26"/>
                    <a:pt x="23" y="26"/>
                  </a:cubicBezTo>
                  <a:cubicBezTo>
                    <a:pt x="23" y="26"/>
                    <a:pt x="23" y="26"/>
                    <a:pt x="23" y="26"/>
                  </a:cubicBezTo>
                  <a:cubicBezTo>
                    <a:pt x="23" y="26"/>
                    <a:pt x="22" y="25"/>
                    <a:pt x="22" y="25"/>
                  </a:cubicBezTo>
                  <a:cubicBezTo>
                    <a:pt x="22" y="25"/>
                    <a:pt x="22" y="25"/>
                    <a:pt x="22" y="25"/>
                  </a:cubicBezTo>
                  <a:cubicBezTo>
                    <a:pt x="22" y="25"/>
                    <a:pt x="22" y="25"/>
                    <a:pt x="22" y="24"/>
                  </a:cubicBezTo>
                  <a:cubicBezTo>
                    <a:pt x="22" y="24"/>
                    <a:pt x="22"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3"/>
                    <a:pt x="20" y="23"/>
                  </a:cubicBezTo>
                  <a:cubicBezTo>
                    <a:pt x="20" y="23"/>
                    <a:pt x="20" y="23"/>
                    <a:pt x="20" y="23"/>
                  </a:cubicBezTo>
                  <a:cubicBezTo>
                    <a:pt x="19" y="23"/>
                    <a:pt x="19" y="23"/>
                    <a:pt x="19" y="23"/>
                  </a:cubicBezTo>
                  <a:cubicBezTo>
                    <a:pt x="19" y="23"/>
                    <a:pt x="19" y="23"/>
                    <a:pt x="18" y="23"/>
                  </a:cubicBezTo>
                  <a:cubicBezTo>
                    <a:pt x="18" y="23"/>
                    <a:pt x="18" y="23"/>
                    <a:pt x="18" y="23"/>
                  </a:cubicBezTo>
                  <a:cubicBezTo>
                    <a:pt x="18" y="23"/>
                    <a:pt x="18" y="23"/>
                    <a:pt x="18" y="23"/>
                  </a:cubicBezTo>
                  <a:cubicBezTo>
                    <a:pt x="18" y="23"/>
                    <a:pt x="18" y="23"/>
                    <a:pt x="18" y="23"/>
                  </a:cubicBezTo>
                  <a:cubicBezTo>
                    <a:pt x="18" y="23"/>
                    <a:pt x="18" y="23"/>
                    <a:pt x="17" y="23"/>
                  </a:cubicBezTo>
                  <a:cubicBezTo>
                    <a:pt x="17" y="23"/>
                    <a:pt x="17" y="23"/>
                    <a:pt x="17" y="23"/>
                  </a:cubicBezTo>
                  <a:cubicBezTo>
                    <a:pt x="17" y="22"/>
                    <a:pt x="17" y="22"/>
                    <a:pt x="17" y="22"/>
                  </a:cubicBezTo>
                  <a:cubicBezTo>
                    <a:pt x="17" y="22"/>
                    <a:pt x="16" y="22"/>
                    <a:pt x="16" y="22"/>
                  </a:cubicBezTo>
                  <a:cubicBezTo>
                    <a:pt x="16" y="22"/>
                    <a:pt x="16" y="21"/>
                    <a:pt x="16" y="21"/>
                  </a:cubicBezTo>
                  <a:cubicBezTo>
                    <a:pt x="16" y="21"/>
                    <a:pt x="16" y="20"/>
                    <a:pt x="16" y="20"/>
                  </a:cubicBezTo>
                  <a:cubicBezTo>
                    <a:pt x="16" y="20"/>
                    <a:pt x="16" y="19"/>
                    <a:pt x="16" y="19"/>
                  </a:cubicBezTo>
                  <a:cubicBezTo>
                    <a:pt x="16" y="19"/>
                    <a:pt x="16" y="19"/>
                    <a:pt x="16" y="19"/>
                  </a:cubicBezTo>
                  <a:cubicBezTo>
                    <a:pt x="16" y="18"/>
                    <a:pt x="16" y="18"/>
                    <a:pt x="16" y="18"/>
                  </a:cubicBezTo>
                  <a:cubicBezTo>
                    <a:pt x="16" y="18"/>
                    <a:pt x="16" y="19"/>
                    <a:pt x="15" y="18"/>
                  </a:cubicBezTo>
                  <a:cubicBezTo>
                    <a:pt x="15" y="18"/>
                    <a:pt x="16" y="18"/>
                    <a:pt x="15" y="18"/>
                  </a:cubicBezTo>
                  <a:cubicBezTo>
                    <a:pt x="15" y="18"/>
                    <a:pt x="15" y="18"/>
                    <a:pt x="15" y="18"/>
                  </a:cubicBezTo>
                  <a:cubicBezTo>
                    <a:pt x="15" y="18"/>
                    <a:pt x="14" y="18"/>
                    <a:pt x="14" y="18"/>
                  </a:cubicBezTo>
                  <a:cubicBezTo>
                    <a:pt x="14" y="17"/>
                    <a:pt x="14" y="17"/>
                    <a:pt x="14" y="17"/>
                  </a:cubicBezTo>
                  <a:cubicBezTo>
                    <a:pt x="14" y="17"/>
                    <a:pt x="14" y="17"/>
                    <a:pt x="14" y="17"/>
                  </a:cubicBezTo>
                  <a:cubicBezTo>
                    <a:pt x="14" y="16"/>
                    <a:pt x="14" y="16"/>
                    <a:pt x="13" y="16"/>
                  </a:cubicBezTo>
                  <a:cubicBezTo>
                    <a:pt x="13" y="16"/>
                    <a:pt x="13" y="16"/>
                    <a:pt x="13" y="16"/>
                  </a:cubicBezTo>
                  <a:cubicBezTo>
                    <a:pt x="13" y="16"/>
                    <a:pt x="13" y="15"/>
                    <a:pt x="13" y="15"/>
                  </a:cubicBezTo>
                  <a:cubicBezTo>
                    <a:pt x="13" y="15"/>
                    <a:pt x="12" y="15"/>
                    <a:pt x="12" y="15"/>
                  </a:cubicBezTo>
                  <a:cubicBezTo>
                    <a:pt x="12" y="15"/>
                    <a:pt x="12" y="14"/>
                    <a:pt x="12" y="14"/>
                  </a:cubicBezTo>
                  <a:cubicBezTo>
                    <a:pt x="12" y="14"/>
                    <a:pt x="12" y="14"/>
                    <a:pt x="12" y="14"/>
                  </a:cubicBezTo>
                  <a:cubicBezTo>
                    <a:pt x="12" y="14"/>
                    <a:pt x="12" y="14"/>
                    <a:pt x="11" y="13"/>
                  </a:cubicBezTo>
                  <a:cubicBezTo>
                    <a:pt x="11" y="13"/>
                    <a:pt x="11" y="13"/>
                    <a:pt x="11" y="13"/>
                  </a:cubicBezTo>
                  <a:cubicBezTo>
                    <a:pt x="11" y="13"/>
                    <a:pt x="11" y="13"/>
                    <a:pt x="11" y="13"/>
                  </a:cubicBezTo>
                  <a:cubicBezTo>
                    <a:pt x="11" y="13"/>
                    <a:pt x="10" y="13"/>
                    <a:pt x="10" y="13"/>
                  </a:cubicBezTo>
                  <a:cubicBezTo>
                    <a:pt x="10" y="13"/>
                    <a:pt x="9" y="13"/>
                    <a:pt x="9" y="13"/>
                  </a:cubicBezTo>
                  <a:cubicBezTo>
                    <a:pt x="9" y="13"/>
                    <a:pt x="9" y="13"/>
                    <a:pt x="8" y="13"/>
                  </a:cubicBezTo>
                  <a:cubicBezTo>
                    <a:pt x="8" y="12"/>
                    <a:pt x="8" y="12"/>
                    <a:pt x="8" y="12"/>
                  </a:cubicBezTo>
                  <a:cubicBezTo>
                    <a:pt x="8" y="12"/>
                    <a:pt x="8" y="12"/>
                    <a:pt x="8" y="12"/>
                  </a:cubicBezTo>
                  <a:cubicBezTo>
                    <a:pt x="8" y="12"/>
                    <a:pt x="7" y="10"/>
                    <a:pt x="7" y="10"/>
                  </a:cubicBezTo>
                  <a:cubicBezTo>
                    <a:pt x="6" y="10"/>
                    <a:pt x="6" y="10"/>
                    <a:pt x="6" y="10"/>
                  </a:cubicBezTo>
                  <a:cubicBezTo>
                    <a:pt x="6" y="10"/>
                    <a:pt x="5" y="9"/>
                    <a:pt x="5" y="9"/>
                  </a:cubicBezTo>
                  <a:cubicBezTo>
                    <a:pt x="5" y="9"/>
                    <a:pt x="4" y="8"/>
                    <a:pt x="4" y="8"/>
                  </a:cubicBezTo>
                  <a:cubicBezTo>
                    <a:pt x="3" y="7"/>
                    <a:pt x="3" y="7"/>
                    <a:pt x="3" y="7"/>
                  </a:cubicBezTo>
                  <a:cubicBezTo>
                    <a:pt x="2" y="6"/>
                    <a:pt x="2" y="6"/>
                    <a:pt x="2" y="6"/>
                  </a:cubicBezTo>
                  <a:cubicBezTo>
                    <a:pt x="1" y="5"/>
                    <a:pt x="1" y="5"/>
                    <a:pt x="1" y="5"/>
                  </a:cubicBezTo>
                  <a:cubicBezTo>
                    <a:pt x="1" y="5"/>
                    <a:pt x="1" y="4"/>
                    <a:pt x="1" y="4"/>
                  </a:cubicBezTo>
                  <a:cubicBezTo>
                    <a:pt x="1" y="4"/>
                    <a:pt x="1" y="4"/>
                    <a:pt x="1" y="4"/>
                  </a:cubicBezTo>
                  <a:cubicBezTo>
                    <a:pt x="1" y="4"/>
                    <a:pt x="1" y="3"/>
                    <a:pt x="1" y="3"/>
                  </a:cubicBezTo>
                  <a:cubicBezTo>
                    <a:pt x="1" y="3"/>
                    <a:pt x="0" y="2"/>
                    <a:pt x="0" y="2"/>
                  </a:cubicBezTo>
                  <a:cubicBezTo>
                    <a:pt x="0" y="2"/>
                    <a:pt x="0" y="2"/>
                    <a:pt x="0" y="2"/>
                  </a:cubicBezTo>
                  <a:cubicBezTo>
                    <a:pt x="0" y="2"/>
                    <a:pt x="0" y="1"/>
                    <a:pt x="0" y="1"/>
                  </a:cubicBezTo>
                  <a:cubicBezTo>
                    <a:pt x="0" y="1"/>
                    <a:pt x="0" y="1"/>
                    <a:pt x="0" y="1"/>
                  </a:cubicBezTo>
                  <a:cubicBezTo>
                    <a:pt x="0" y="1"/>
                    <a:pt x="0" y="1"/>
                    <a:pt x="0" y="1"/>
                  </a:cubicBezTo>
                  <a:cubicBezTo>
                    <a:pt x="1" y="1"/>
                    <a:pt x="1" y="1"/>
                    <a:pt x="1" y="1"/>
                  </a:cubicBezTo>
                  <a:cubicBezTo>
                    <a:pt x="1" y="1"/>
                    <a:pt x="1" y="0"/>
                    <a:pt x="1" y="0"/>
                  </a:cubicBezTo>
                  <a:cubicBezTo>
                    <a:pt x="1" y="0"/>
                    <a:pt x="2" y="0"/>
                    <a:pt x="2" y="0"/>
                  </a:cubicBezTo>
                  <a:cubicBezTo>
                    <a:pt x="2" y="0"/>
                    <a:pt x="2" y="0"/>
                    <a:pt x="2" y="0"/>
                  </a:cubicBezTo>
                  <a:cubicBezTo>
                    <a:pt x="2" y="0"/>
                    <a:pt x="2" y="0"/>
                    <a:pt x="3" y="0"/>
                  </a:cubicBezTo>
                  <a:cubicBezTo>
                    <a:pt x="3" y="0"/>
                    <a:pt x="3" y="0"/>
                    <a:pt x="3" y="0"/>
                  </a:cubicBezTo>
                  <a:cubicBezTo>
                    <a:pt x="4" y="1"/>
                    <a:pt x="4" y="1"/>
                    <a:pt x="4" y="1"/>
                  </a:cubicBezTo>
                  <a:cubicBezTo>
                    <a:pt x="4" y="1"/>
                    <a:pt x="5" y="1"/>
                    <a:pt x="5" y="1"/>
                  </a:cubicBezTo>
                  <a:cubicBezTo>
                    <a:pt x="5" y="2"/>
                    <a:pt x="5" y="2"/>
                    <a:pt x="5" y="2"/>
                  </a:cubicBezTo>
                  <a:cubicBezTo>
                    <a:pt x="5" y="2"/>
                    <a:pt x="6" y="3"/>
                    <a:pt x="6" y="3"/>
                  </a:cubicBezTo>
                  <a:cubicBezTo>
                    <a:pt x="6" y="3"/>
                    <a:pt x="7" y="3"/>
                    <a:pt x="7" y="3"/>
                  </a:cubicBezTo>
                  <a:cubicBezTo>
                    <a:pt x="7" y="3"/>
                    <a:pt x="7" y="3"/>
                    <a:pt x="7" y="3"/>
                  </a:cubicBezTo>
                  <a:cubicBezTo>
                    <a:pt x="8" y="3"/>
                    <a:pt x="8" y="3"/>
                    <a:pt x="8" y="3"/>
                  </a:cubicBezTo>
                  <a:cubicBezTo>
                    <a:pt x="8" y="3"/>
                    <a:pt x="8" y="3"/>
                    <a:pt x="8" y="3"/>
                  </a:cubicBezTo>
                  <a:cubicBezTo>
                    <a:pt x="9" y="3"/>
                    <a:pt x="9" y="3"/>
                    <a:pt x="9" y="3"/>
                  </a:cubicBezTo>
                  <a:cubicBezTo>
                    <a:pt x="9" y="3"/>
                    <a:pt x="10" y="3"/>
                    <a:pt x="10" y="3"/>
                  </a:cubicBezTo>
                  <a:cubicBezTo>
                    <a:pt x="10" y="3"/>
                    <a:pt x="10" y="3"/>
                    <a:pt x="11" y="3"/>
                  </a:cubicBezTo>
                  <a:cubicBezTo>
                    <a:pt x="11" y="3"/>
                    <a:pt x="11" y="3"/>
                    <a:pt x="11" y="3"/>
                  </a:cubicBezTo>
                  <a:cubicBezTo>
                    <a:pt x="11" y="3"/>
                    <a:pt x="11" y="3"/>
                    <a:pt x="11" y="3"/>
                  </a:cubicBezTo>
                  <a:cubicBezTo>
                    <a:pt x="12" y="3"/>
                    <a:pt x="12" y="3"/>
                    <a:pt x="12" y="3"/>
                  </a:cubicBezTo>
                  <a:cubicBezTo>
                    <a:pt x="12" y="3"/>
                    <a:pt x="12" y="3"/>
                    <a:pt x="12" y="3"/>
                  </a:cubicBezTo>
                  <a:cubicBezTo>
                    <a:pt x="12" y="3"/>
                    <a:pt x="13" y="3"/>
                    <a:pt x="13" y="3"/>
                  </a:cubicBezTo>
                  <a:cubicBezTo>
                    <a:pt x="13" y="3"/>
                    <a:pt x="13" y="3"/>
                    <a:pt x="13" y="3"/>
                  </a:cubicBezTo>
                  <a:cubicBezTo>
                    <a:pt x="13" y="3"/>
                    <a:pt x="13" y="3"/>
                    <a:pt x="14" y="3"/>
                  </a:cubicBezTo>
                  <a:cubicBezTo>
                    <a:pt x="14" y="3"/>
                    <a:pt x="14" y="3"/>
                    <a:pt x="15" y="3"/>
                  </a:cubicBezTo>
                  <a:cubicBezTo>
                    <a:pt x="15" y="3"/>
                    <a:pt x="15"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8" y="5"/>
                    <a:pt x="18" y="5"/>
                    <a:pt x="18" y="5"/>
                  </a:cubicBezTo>
                  <a:cubicBezTo>
                    <a:pt x="18" y="5"/>
                    <a:pt x="18" y="5"/>
                    <a:pt x="18" y="5"/>
                  </a:cubicBezTo>
                  <a:cubicBezTo>
                    <a:pt x="18" y="5"/>
                    <a:pt x="18" y="5"/>
                    <a:pt x="18" y="5"/>
                  </a:cubicBezTo>
                  <a:cubicBezTo>
                    <a:pt x="18" y="5"/>
                    <a:pt x="18" y="6"/>
                    <a:pt x="18" y="6"/>
                  </a:cubicBezTo>
                  <a:cubicBezTo>
                    <a:pt x="18" y="6"/>
                    <a:pt x="18" y="6"/>
                    <a:pt x="18" y="6"/>
                  </a:cubicBezTo>
                  <a:cubicBezTo>
                    <a:pt x="18" y="7"/>
                    <a:pt x="18" y="7"/>
                    <a:pt x="18" y="7"/>
                  </a:cubicBezTo>
                  <a:cubicBezTo>
                    <a:pt x="19" y="7"/>
                    <a:pt x="19" y="7"/>
                    <a:pt x="19" y="7"/>
                  </a:cubicBezTo>
                  <a:cubicBezTo>
                    <a:pt x="19" y="7"/>
                    <a:pt x="19" y="7"/>
                    <a:pt x="19" y="7"/>
                  </a:cubicBezTo>
                  <a:cubicBezTo>
                    <a:pt x="19" y="7"/>
                    <a:pt x="19" y="8"/>
                    <a:pt x="19" y="8"/>
                  </a:cubicBezTo>
                  <a:cubicBezTo>
                    <a:pt x="19" y="8"/>
                    <a:pt x="19" y="7"/>
                    <a:pt x="19" y="8"/>
                  </a:cubicBezTo>
                  <a:cubicBezTo>
                    <a:pt x="19" y="8"/>
                    <a:pt x="19" y="8"/>
                    <a:pt x="19" y="8"/>
                  </a:cubicBezTo>
                  <a:cubicBezTo>
                    <a:pt x="19" y="8"/>
                    <a:pt x="19" y="8"/>
                    <a:pt x="19" y="8"/>
                  </a:cubicBezTo>
                  <a:cubicBezTo>
                    <a:pt x="19" y="8"/>
                    <a:pt x="20" y="8"/>
                    <a:pt x="20" y="8"/>
                  </a:cubicBezTo>
                  <a:cubicBezTo>
                    <a:pt x="20" y="8"/>
                    <a:pt x="20" y="8"/>
                    <a:pt x="20" y="8"/>
                  </a:cubicBezTo>
                  <a:cubicBezTo>
                    <a:pt x="20" y="8"/>
                    <a:pt x="20" y="8"/>
                    <a:pt x="21" y="8"/>
                  </a:cubicBezTo>
                  <a:cubicBezTo>
                    <a:pt x="21" y="8"/>
                    <a:pt x="21" y="9"/>
                    <a:pt x="21" y="9"/>
                  </a:cubicBezTo>
                  <a:cubicBezTo>
                    <a:pt x="20" y="9"/>
                    <a:pt x="20" y="9"/>
                    <a:pt x="20" y="9"/>
                  </a:cubicBezTo>
                  <a:cubicBezTo>
                    <a:pt x="20" y="9"/>
                    <a:pt x="20" y="9"/>
                    <a:pt x="20" y="9"/>
                  </a:cubicBezTo>
                  <a:cubicBezTo>
                    <a:pt x="20" y="9"/>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11"/>
                    <a:pt x="21" y="11"/>
                    <a:pt x="21" y="11"/>
                  </a:cubicBezTo>
                  <a:cubicBezTo>
                    <a:pt x="21" y="11"/>
                    <a:pt x="21" y="11"/>
                    <a:pt x="21" y="11"/>
                  </a:cubicBezTo>
                  <a:cubicBezTo>
                    <a:pt x="21" y="11"/>
                    <a:pt x="22" y="11"/>
                    <a:pt x="22" y="11"/>
                  </a:cubicBezTo>
                  <a:cubicBezTo>
                    <a:pt x="22" y="11"/>
                    <a:pt x="22" y="11"/>
                    <a:pt x="22" y="11"/>
                  </a:cubicBezTo>
                  <a:cubicBezTo>
                    <a:pt x="22" y="11"/>
                    <a:pt x="22" y="11"/>
                    <a:pt x="22" y="11"/>
                  </a:cubicBezTo>
                  <a:cubicBezTo>
                    <a:pt x="22" y="11"/>
                    <a:pt x="22" y="11"/>
                    <a:pt x="22" y="11"/>
                  </a:cubicBezTo>
                  <a:cubicBezTo>
                    <a:pt x="22" y="11"/>
                    <a:pt x="23" y="12"/>
                    <a:pt x="23" y="12"/>
                  </a:cubicBezTo>
                  <a:cubicBezTo>
                    <a:pt x="23" y="12"/>
                    <a:pt x="23" y="12"/>
                    <a:pt x="23" y="12"/>
                  </a:cubicBezTo>
                  <a:cubicBezTo>
                    <a:pt x="23" y="12"/>
                    <a:pt x="23" y="12"/>
                    <a:pt x="23" y="12"/>
                  </a:cubicBezTo>
                  <a:cubicBezTo>
                    <a:pt x="23" y="12"/>
                    <a:pt x="24" y="12"/>
                    <a:pt x="23" y="12"/>
                  </a:cubicBezTo>
                  <a:cubicBezTo>
                    <a:pt x="23" y="12"/>
                    <a:pt x="23" y="12"/>
                    <a:pt x="23" y="12"/>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5" y="13"/>
                    <a:pt x="25" y="13"/>
                  </a:cubicBezTo>
                  <a:cubicBezTo>
                    <a:pt x="25" y="13"/>
                    <a:pt x="26" y="14"/>
                    <a:pt x="26" y="14"/>
                  </a:cubicBezTo>
                  <a:cubicBezTo>
                    <a:pt x="26" y="14"/>
                    <a:pt x="26" y="14"/>
                    <a:pt x="26" y="14"/>
                  </a:cubicBezTo>
                  <a:cubicBezTo>
                    <a:pt x="27" y="14"/>
                    <a:pt x="27" y="14"/>
                    <a:pt x="27" y="14"/>
                  </a:cubicBezTo>
                  <a:cubicBezTo>
                    <a:pt x="27" y="15"/>
                    <a:pt x="27" y="15"/>
                    <a:pt x="27" y="15"/>
                  </a:cubicBezTo>
                  <a:cubicBezTo>
                    <a:pt x="28" y="15"/>
                    <a:pt x="28" y="15"/>
                    <a:pt x="28" y="15"/>
                  </a:cubicBezTo>
                  <a:cubicBezTo>
                    <a:pt x="28" y="15"/>
                    <a:pt x="28" y="15"/>
                    <a:pt x="29" y="16"/>
                  </a:cubicBezTo>
                  <a:cubicBezTo>
                    <a:pt x="29" y="16"/>
                    <a:pt x="29" y="16"/>
                    <a:pt x="29" y="16"/>
                  </a:cubicBezTo>
                  <a:cubicBezTo>
                    <a:pt x="29" y="16"/>
                    <a:pt x="29" y="16"/>
                    <a:pt x="30" y="16"/>
                  </a:cubicBezTo>
                  <a:cubicBezTo>
                    <a:pt x="30" y="16"/>
                    <a:pt x="30" y="16"/>
                    <a:pt x="30" y="16"/>
                  </a:cubicBezTo>
                  <a:cubicBezTo>
                    <a:pt x="30" y="16"/>
                    <a:pt x="30" y="17"/>
                    <a:pt x="31" y="17"/>
                  </a:cubicBezTo>
                  <a:cubicBezTo>
                    <a:pt x="31" y="17"/>
                    <a:pt x="31" y="17"/>
                    <a:pt x="31" y="17"/>
                  </a:cubicBezTo>
                  <a:cubicBezTo>
                    <a:pt x="31" y="18"/>
                    <a:pt x="31" y="18"/>
                    <a:pt x="31" y="18"/>
                  </a:cubicBezTo>
                  <a:cubicBezTo>
                    <a:pt x="31" y="17"/>
                    <a:pt x="31" y="17"/>
                    <a:pt x="31" y="17"/>
                  </a:cubicBezTo>
                  <a:cubicBezTo>
                    <a:pt x="31" y="17"/>
                    <a:pt x="31" y="18"/>
                    <a:pt x="31" y="18"/>
                  </a:cubicBezTo>
                  <a:cubicBezTo>
                    <a:pt x="32" y="18"/>
                    <a:pt x="32" y="18"/>
                    <a:pt x="32" y="18"/>
                  </a:cubicBezTo>
                  <a:cubicBezTo>
                    <a:pt x="32" y="19"/>
                    <a:pt x="32" y="19"/>
                    <a:pt x="32" y="19"/>
                  </a:cubicBezTo>
                  <a:cubicBezTo>
                    <a:pt x="32" y="19"/>
                    <a:pt x="32" y="19"/>
                    <a:pt x="32" y="19"/>
                  </a:cubicBezTo>
                  <a:cubicBezTo>
                    <a:pt x="32" y="20"/>
                    <a:pt x="33" y="20"/>
                    <a:pt x="33" y="20"/>
                  </a:cubicBezTo>
                  <a:cubicBezTo>
                    <a:pt x="33" y="20"/>
                    <a:pt x="33" y="20"/>
                    <a:pt x="33" y="20"/>
                  </a:cubicBezTo>
                  <a:cubicBezTo>
                    <a:pt x="33" y="20"/>
                    <a:pt x="33" y="20"/>
                    <a:pt x="33" y="20"/>
                  </a:cubicBezTo>
                  <a:cubicBezTo>
                    <a:pt x="33" y="21"/>
                    <a:pt x="33" y="21"/>
                    <a:pt x="33" y="21"/>
                  </a:cubicBezTo>
                  <a:cubicBezTo>
                    <a:pt x="33" y="21"/>
                    <a:pt x="33" y="21"/>
                    <a:pt x="33" y="21"/>
                  </a:cubicBezTo>
                  <a:cubicBezTo>
                    <a:pt x="33" y="21"/>
                    <a:pt x="33" y="21"/>
                    <a:pt x="33" y="21"/>
                  </a:cubicBezTo>
                  <a:cubicBezTo>
                    <a:pt x="33" y="21"/>
                    <a:pt x="33" y="21"/>
                    <a:pt x="33" y="20"/>
                  </a:cubicBezTo>
                  <a:cubicBezTo>
                    <a:pt x="33" y="20"/>
                    <a:pt x="33" y="20"/>
                    <a:pt x="33" y="20"/>
                  </a:cubicBezTo>
                  <a:cubicBezTo>
                    <a:pt x="33" y="20"/>
                    <a:pt x="33" y="20"/>
                    <a:pt x="33" y="20"/>
                  </a:cubicBezTo>
                  <a:cubicBezTo>
                    <a:pt x="33" y="20"/>
                    <a:pt x="33" y="20"/>
                    <a:pt x="33" y="20"/>
                  </a:cubicBezTo>
                  <a:cubicBezTo>
                    <a:pt x="33" y="20"/>
                    <a:pt x="34" y="20"/>
                    <a:pt x="34" y="20"/>
                  </a:cubicBezTo>
                  <a:cubicBezTo>
                    <a:pt x="34" y="20"/>
                    <a:pt x="34" y="20"/>
                    <a:pt x="34" y="20"/>
                  </a:cubicBezTo>
                  <a:cubicBezTo>
                    <a:pt x="34" y="20"/>
                    <a:pt x="34" y="20"/>
                    <a:pt x="34" y="20"/>
                  </a:cubicBezTo>
                  <a:cubicBezTo>
                    <a:pt x="34" y="21"/>
                    <a:pt x="34" y="21"/>
                    <a:pt x="34" y="21"/>
                  </a:cubicBezTo>
                  <a:cubicBezTo>
                    <a:pt x="34" y="21"/>
                    <a:pt x="34" y="21"/>
                    <a:pt x="34" y="21"/>
                  </a:cubicBezTo>
                  <a:cubicBezTo>
                    <a:pt x="34" y="21"/>
                    <a:pt x="34" y="21"/>
                    <a:pt x="34" y="21"/>
                  </a:cubicBezTo>
                  <a:cubicBezTo>
                    <a:pt x="34" y="22"/>
                    <a:pt x="34" y="22"/>
                    <a:pt x="35" y="22"/>
                  </a:cubicBezTo>
                  <a:cubicBezTo>
                    <a:pt x="35" y="22"/>
                    <a:pt x="35" y="23"/>
                    <a:pt x="35" y="23"/>
                  </a:cubicBezTo>
                  <a:cubicBezTo>
                    <a:pt x="35" y="23"/>
                    <a:pt x="36" y="23"/>
                    <a:pt x="36" y="23"/>
                  </a:cubicBezTo>
                  <a:cubicBezTo>
                    <a:pt x="36" y="23"/>
                    <a:pt x="36" y="24"/>
                    <a:pt x="36" y="24"/>
                  </a:cubicBezTo>
                  <a:cubicBezTo>
                    <a:pt x="36" y="24"/>
                    <a:pt x="37" y="24"/>
                    <a:pt x="37" y="24"/>
                  </a:cubicBezTo>
                  <a:cubicBezTo>
                    <a:pt x="37" y="24"/>
                    <a:pt x="38" y="24"/>
                    <a:pt x="38" y="24"/>
                  </a:cubicBezTo>
                  <a:cubicBezTo>
                    <a:pt x="38" y="24"/>
                    <a:pt x="38" y="25"/>
                    <a:pt x="38" y="25"/>
                  </a:cubicBezTo>
                  <a:cubicBezTo>
                    <a:pt x="38" y="25"/>
                    <a:pt x="38" y="25"/>
                    <a:pt x="38" y="25"/>
                  </a:cubicBezTo>
                  <a:cubicBezTo>
                    <a:pt x="38" y="25"/>
                    <a:pt x="38" y="25"/>
                    <a:pt x="38" y="25"/>
                  </a:cubicBezTo>
                  <a:cubicBezTo>
                    <a:pt x="38" y="25"/>
                    <a:pt x="38" y="25"/>
                    <a:pt x="38" y="26"/>
                  </a:cubicBezTo>
                  <a:cubicBezTo>
                    <a:pt x="38" y="26"/>
                    <a:pt x="38" y="26"/>
                    <a:pt x="38" y="26"/>
                  </a:cubicBezTo>
                  <a:cubicBezTo>
                    <a:pt x="38" y="26"/>
                    <a:pt x="38" y="26"/>
                    <a:pt x="38" y="26"/>
                  </a:cubicBezTo>
                  <a:cubicBezTo>
                    <a:pt x="38" y="26"/>
                    <a:pt x="38" y="25"/>
                    <a:pt x="38" y="25"/>
                  </a:cubicBezTo>
                  <a:cubicBezTo>
                    <a:pt x="38" y="25"/>
                    <a:pt x="38" y="25"/>
                    <a:pt x="38" y="25"/>
                  </a:cubicBezTo>
                  <a:cubicBezTo>
                    <a:pt x="38" y="25"/>
                    <a:pt x="38" y="24"/>
                    <a:pt x="38" y="24"/>
                  </a:cubicBezTo>
                  <a:cubicBezTo>
                    <a:pt x="38" y="24"/>
                    <a:pt x="38" y="24"/>
                    <a:pt x="38" y="24"/>
                  </a:cubicBezTo>
                  <a:cubicBezTo>
                    <a:pt x="38" y="24"/>
                    <a:pt x="37" y="24"/>
                    <a:pt x="37" y="23"/>
                  </a:cubicBezTo>
                  <a:cubicBezTo>
                    <a:pt x="37" y="23"/>
                    <a:pt x="37" y="23"/>
                    <a:pt x="37" y="23"/>
                  </a:cubicBezTo>
                  <a:cubicBezTo>
                    <a:pt x="37" y="23"/>
                    <a:pt x="37" y="23"/>
                    <a:pt x="37" y="23"/>
                  </a:cubicBezTo>
                  <a:cubicBezTo>
                    <a:pt x="37" y="23"/>
                    <a:pt x="37" y="23"/>
                    <a:pt x="37" y="23"/>
                  </a:cubicBezTo>
                  <a:cubicBezTo>
                    <a:pt x="37" y="23"/>
                    <a:pt x="37" y="23"/>
                    <a:pt x="37" y="23"/>
                  </a:cubicBezTo>
                  <a:cubicBezTo>
                    <a:pt x="37" y="23"/>
                    <a:pt x="38" y="23"/>
                    <a:pt x="38" y="22"/>
                  </a:cubicBezTo>
                  <a:cubicBezTo>
                    <a:pt x="38" y="22"/>
                    <a:pt x="38" y="22"/>
                    <a:pt x="38" y="22"/>
                  </a:cubicBezTo>
                  <a:cubicBezTo>
                    <a:pt x="38" y="22"/>
                    <a:pt x="38" y="22"/>
                    <a:pt x="39" y="22"/>
                  </a:cubicBezTo>
                  <a:cubicBezTo>
                    <a:pt x="39" y="22"/>
                    <a:pt x="39" y="22"/>
                    <a:pt x="39" y="23"/>
                  </a:cubicBezTo>
                  <a:cubicBezTo>
                    <a:pt x="39" y="23"/>
                    <a:pt x="39" y="23"/>
                    <a:pt x="39" y="23"/>
                  </a:cubicBezTo>
                  <a:cubicBezTo>
                    <a:pt x="39" y="23"/>
                    <a:pt x="39" y="23"/>
                    <a:pt x="40" y="23"/>
                  </a:cubicBezTo>
                  <a:cubicBezTo>
                    <a:pt x="40" y="24"/>
                    <a:pt x="40" y="24"/>
                    <a:pt x="40" y="24"/>
                  </a:cubicBezTo>
                  <a:cubicBezTo>
                    <a:pt x="41" y="24"/>
                    <a:pt x="41" y="24"/>
                    <a:pt x="41" y="24"/>
                  </a:cubicBezTo>
                  <a:cubicBezTo>
                    <a:pt x="41" y="24"/>
                    <a:pt x="41" y="25"/>
                    <a:pt x="41" y="25"/>
                  </a:cubicBezTo>
                  <a:cubicBezTo>
                    <a:pt x="41" y="25"/>
                    <a:pt x="41" y="25"/>
                    <a:pt x="41" y="25"/>
                  </a:cubicBezTo>
                  <a:cubicBezTo>
                    <a:pt x="41" y="25"/>
                    <a:pt x="41" y="26"/>
                    <a:pt x="41" y="26"/>
                  </a:cubicBezTo>
                  <a:cubicBezTo>
                    <a:pt x="41" y="26"/>
                    <a:pt x="41" y="26"/>
                    <a:pt x="41" y="26"/>
                  </a:cubicBezTo>
                  <a:cubicBezTo>
                    <a:pt x="42" y="27"/>
                    <a:pt x="42" y="27"/>
                    <a:pt x="42" y="27"/>
                  </a:cubicBezTo>
                  <a:cubicBezTo>
                    <a:pt x="42" y="27"/>
                    <a:pt x="42" y="27"/>
                    <a:pt x="42" y="27"/>
                  </a:cubicBezTo>
                  <a:cubicBezTo>
                    <a:pt x="42" y="27"/>
                    <a:pt x="43" y="27"/>
                    <a:pt x="43" y="27"/>
                  </a:cubicBezTo>
                  <a:cubicBezTo>
                    <a:pt x="43" y="27"/>
                    <a:pt x="43" y="27"/>
                    <a:pt x="43" y="27"/>
                  </a:cubicBezTo>
                  <a:cubicBezTo>
                    <a:pt x="43" y="27"/>
                    <a:pt x="44" y="27"/>
                    <a:pt x="44" y="27"/>
                  </a:cubicBezTo>
                  <a:cubicBezTo>
                    <a:pt x="44" y="27"/>
                    <a:pt x="45" y="27"/>
                    <a:pt x="45" y="28"/>
                  </a:cubicBezTo>
                  <a:cubicBezTo>
                    <a:pt x="45" y="28"/>
                    <a:pt x="45" y="28"/>
                    <a:pt x="46" y="28"/>
                  </a:cubicBezTo>
                  <a:cubicBezTo>
                    <a:pt x="46" y="28"/>
                    <a:pt x="46" y="29"/>
                    <a:pt x="46" y="29"/>
                  </a:cubicBezTo>
                  <a:cubicBezTo>
                    <a:pt x="46" y="29"/>
                    <a:pt x="46" y="29"/>
                    <a:pt x="46" y="29"/>
                  </a:cubicBezTo>
                  <a:cubicBezTo>
                    <a:pt x="46" y="29"/>
                    <a:pt x="46" y="29"/>
                    <a:pt x="46" y="29"/>
                  </a:cubicBezTo>
                  <a:cubicBezTo>
                    <a:pt x="46" y="29"/>
                    <a:pt x="46" y="30"/>
                    <a:pt x="46" y="30"/>
                  </a:cubicBezTo>
                  <a:cubicBezTo>
                    <a:pt x="46" y="30"/>
                    <a:pt x="46" y="30"/>
                    <a:pt x="46" y="30"/>
                  </a:cubicBezTo>
                  <a:cubicBezTo>
                    <a:pt x="46" y="30"/>
                    <a:pt x="46" y="30"/>
                    <a:pt x="46" y="30"/>
                  </a:cubicBezTo>
                  <a:cubicBezTo>
                    <a:pt x="46" y="30"/>
                    <a:pt x="46" y="30"/>
                    <a:pt x="46" y="30"/>
                  </a:cubicBezTo>
                  <a:cubicBezTo>
                    <a:pt x="46" y="30"/>
                    <a:pt x="47" y="30"/>
                    <a:pt x="47" y="30"/>
                  </a:cubicBezTo>
                  <a:cubicBezTo>
                    <a:pt x="47" y="30"/>
                    <a:pt x="47" y="30"/>
                    <a:pt x="47" y="30"/>
                  </a:cubicBezTo>
                  <a:cubicBezTo>
                    <a:pt x="47" y="30"/>
                    <a:pt x="47" y="30"/>
                    <a:pt x="47" y="30"/>
                  </a:cubicBezTo>
                  <a:cubicBezTo>
                    <a:pt x="47" y="30"/>
                    <a:pt x="47" y="30"/>
                    <a:pt x="47" y="31"/>
                  </a:cubicBezTo>
                  <a:cubicBezTo>
                    <a:pt x="47" y="31"/>
                    <a:pt x="47" y="31"/>
                    <a:pt x="47" y="31"/>
                  </a:cubicBezTo>
                  <a:cubicBezTo>
                    <a:pt x="47" y="31"/>
                    <a:pt x="48" y="32"/>
                    <a:pt x="48" y="32"/>
                  </a:cubicBezTo>
                  <a:cubicBezTo>
                    <a:pt x="48" y="32"/>
                    <a:pt x="48" y="32"/>
                    <a:pt x="48" y="32"/>
                  </a:cubicBezTo>
                  <a:cubicBezTo>
                    <a:pt x="48" y="32"/>
                    <a:pt x="48" y="32"/>
                    <a:pt x="48" y="33"/>
                  </a:cubicBezTo>
                  <a:cubicBezTo>
                    <a:pt x="48" y="33"/>
                    <a:pt x="49" y="33"/>
                    <a:pt x="49" y="33"/>
                  </a:cubicBezTo>
                  <a:cubicBezTo>
                    <a:pt x="49" y="33"/>
                    <a:pt x="50" y="33"/>
                    <a:pt x="50" y="33"/>
                  </a:cubicBezTo>
                  <a:cubicBezTo>
                    <a:pt x="50" y="33"/>
                    <a:pt x="50" y="33"/>
                    <a:pt x="50" y="33"/>
                  </a:cubicBezTo>
                  <a:cubicBezTo>
                    <a:pt x="50" y="33"/>
                    <a:pt x="51" y="33"/>
                    <a:pt x="51" y="33"/>
                  </a:cubicBezTo>
                  <a:cubicBezTo>
                    <a:pt x="51" y="33"/>
                    <a:pt x="51" y="33"/>
                    <a:pt x="51" y="33"/>
                  </a:cubicBezTo>
                  <a:cubicBezTo>
                    <a:pt x="51" y="33"/>
                    <a:pt x="52" y="33"/>
                    <a:pt x="52" y="33"/>
                  </a:cubicBezTo>
                  <a:cubicBezTo>
                    <a:pt x="52" y="34"/>
                    <a:pt x="52" y="34"/>
                    <a:pt x="52" y="34"/>
                  </a:cubicBezTo>
                  <a:cubicBezTo>
                    <a:pt x="52" y="34"/>
                    <a:pt x="53" y="34"/>
                    <a:pt x="53" y="34"/>
                  </a:cubicBezTo>
                  <a:cubicBezTo>
                    <a:pt x="53" y="35"/>
                    <a:pt x="53" y="35"/>
                    <a:pt x="53" y="35"/>
                  </a:cubicBezTo>
                  <a:cubicBezTo>
                    <a:pt x="53" y="35"/>
                    <a:pt x="52" y="35"/>
                    <a:pt x="51" y="35"/>
                  </a:cubicBezTo>
                  <a:cubicBezTo>
                    <a:pt x="51" y="35"/>
                    <a:pt x="51" y="36"/>
                    <a:pt x="50" y="36"/>
                  </a:cubicBezTo>
                  <a:cubicBezTo>
                    <a:pt x="50" y="36"/>
                    <a:pt x="50" y="36"/>
                    <a:pt x="50" y="36"/>
                  </a:cubicBezTo>
                  <a:cubicBezTo>
                    <a:pt x="50" y="36"/>
                    <a:pt x="50" y="36"/>
                    <a:pt x="49" y="36"/>
                  </a:cubicBezTo>
                  <a:cubicBezTo>
                    <a:pt x="49" y="36"/>
                    <a:pt x="49" y="36"/>
                    <a:pt x="49" y="36"/>
                  </a:cubicBezTo>
                  <a:cubicBezTo>
                    <a:pt x="49" y="36"/>
                    <a:pt x="49" y="36"/>
                    <a:pt x="49" y="36"/>
                  </a:cubicBezTo>
                  <a:cubicBezTo>
                    <a:pt x="49" y="36"/>
                    <a:pt x="49" y="36"/>
                    <a:pt x="49" y="36"/>
                  </a:cubicBezTo>
                  <a:cubicBezTo>
                    <a:pt x="49" y="37"/>
                    <a:pt x="49" y="37"/>
                    <a:pt x="49" y="37"/>
                  </a:cubicBezTo>
                  <a:cubicBezTo>
                    <a:pt x="49" y="37"/>
                    <a:pt x="50" y="36"/>
                    <a:pt x="50" y="36"/>
                  </a:cubicBezTo>
                  <a:cubicBezTo>
                    <a:pt x="50" y="36"/>
                    <a:pt x="50" y="36"/>
                    <a:pt x="50" y="36"/>
                  </a:cubicBezTo>
                  <a:cubicBezTo>
                    <a:pt x="51" y="36"/>
                    <a:pt x="51" y="36"/>
                    <a:pt x="51" y="36"/>
                  </a:cubicBezTo>
                  <a:cubicBezTo>
                    <a:pt x="51" y="36"/>
                    <a:pt x="51" y="36"/>
                    <a:pt x="52" y="36"/>
                  </a:cubicBezTo>
                  <a:cubicBezTo>
                    <a:pt x="52" y="36"/>
                    <a:pt x="53" y="35"/>
                    <a:pt x="53" y="35"/>
                  </a:cubicBezTo>
                  <a:cubicBezTo>
                    <a:pt x="53" y="35"/>
                    <a:pt x="53" y="35"/>
                    <a:pt x="53" y="35"/>
                  </a:cubicBezTo>
                  <a:cubicBezTo>
                    <a:pt x="53" y="35"/>
                    <a:pt x="53" y="35"/>
                    <a:pt x="53" y="35"/>
                  </a:cubicBezTo>
                  <a:cubicBezTo>
                    <a:pt x="53" y="34"/>
                    <a:pt x="53" y="34"/>
                    <a:pt x="54" y="34"/>
                  </a:cubicBezTo>
                  <a:cubicBezTo>
                    <a:pt x="54" y="34"/>
                    <a:pt x="54" y="34"/>
                    <a:pt x="54" y="34"/>
                  </a:cubicBezTo>
                  <a:cubicBezTo>
                    <a:pt x="54" y="34"/>
                    <a:pt x="55" y="34"/>
                    <a:pt x="55" y="34"/>
                  </a:cubicBezTo>
                  <a:cubicBezTo>
                    <a:pt x="55" y="34"/>
                    <a:pt x="55" y="35"/>
                    <a:pt x="55" y="35"/>
                  </a:cubicBezTo>
                  <a:cubicBezTo>
                    <a:pt x="55" y="35"/>
                    <a:pt x="56" y="35"/>
                    <a:pt x="56" y="35"/>
                  </a:cubicBezTo>
                  <a:cubicBezTo>
                    <a:pt x="56" y="35"/>
                    <a:pt x="56" y="35"/>
                    <a:pt x="56" y="35"/>
                  </a:cubicBezTo>
                  <a:cubicBezTo>
                    <a:pt x="56" y="35"/>
                    <a:pt x="56" y="35"/>
                    <a:pt x="56" y="35"/>
                  </a:cubicBezTo>
                  <a:cubicBezTo>
                    <a:pt x="56" y="35"/>
                    <a:pt x="57" y="35"/>
                    <a:pt x="57" y="36"/>
                  </a:cubicBezTo>
                  <a:cubicBezTo>
                    <a:pt x="57" y="36"/>
                    <a:pt x="57" y="36"/>
                    <a:pt x="57" y="36"/>
                  </a:cubicBezTo>
                  <a:cubicBezTo>
                    <a:pt x="57" y="37"/>
                    <a:pt x="57" y="37"/>
                    <a:pt x="57" y="37"/>
                  </a:cubicBezTo>
                  <a:cubicBezTo>
                    <a:pt x="57" y="37"/>
                    <a:pt x="57" y="37"/>
                    <a:pt x="57" y="37"/>
                  </a:cubicBezTo>
                  <a:cubicBezTo>
                    <a:pt x="57" y="38"/>
                    <a:pt x="57" y="38"/>
                    <a:pt x="57" y="38"/>
                  </a:cubicBezTo>
                  <a:cubicBezTo>
                    <a:pt x="57" y="38"/>
                    <a:pt x="57" y="38"/>
                    <a:pt x="57" y="38"/>
                  </a:cubicBezTo>
                  <a:cubicBezTo>
                    <a:pt x="57" y="38"/>
                    <a:pt x="57" y="38"/>
                    <a:pt x="57"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5" y="38"/>
                    <a:pt x="55" y="38"/>
                  </a:cubicBezTo>
                  <a:cubicBezTo>
                    <a:pt x="55" y="38"/>
                    <a:pt x="55" y="38"/>
                    <a:pt x="55" y="38"/>
                  </a:cubicBezTo>
                  <a:cubicBezTo>
                    <a:pt x="55" y="39"/>
                    <a:pt x="55" y="39"/>
                    <a:pt x="55" y="39"/>
                  </a:cubicBezTo>
                  <a:cubicBezTo>
                    <a:pt x="55" y="39"/>
                    <a:pt x="55" y="39"/>
                    <a:pt x="55" y="39"/>
                  </a:cubicBezTo>
                  <a:cubicBezTo>
                    <a:pt x="55" y="39"/>
                    <a:pt x="55" y="39"/>
                    <a:pt x="55" y="39"/>
                  </a:cubicBezTo>
                  <a:cubicBezTo>
                    <a:pt x="54" y="39"/>
                    <a:pt x="54" y="39"/>
                    <a:pt x="54" y="39"/>
                  </a:cubicBezTo>
                  <a:cubicBezTo>
                    <a:pt x="54" y="39"/>
                    <a:pt x="54" y="39"/>
                    <a:pt x="54" y="39"/>
                  </a:cubicBezTo>
                  <a:cubicBezTo>
                    <a:pt x="54" y="39"/>
                    <a:pt x="54" y="39"/>
                    <a:pt x="54" y="39"/>
                  </a:cubicBezTo>
                  <a:cubicBezTo>
                    <a:pt x="54" y="40"/>
                    <a:pt x="54" y="40"/>
                    <a:pt x="54" y="40"/>
                  </a:cubicBezTo>
                  <a:cubicBezTo>
                    <a:pt x="54" y="40"/>
                    <a:pt x="54" y="40"/>
                    <a:pt x="54" y="40"/>
                  </a:cubicBezTo>
                  <a:cubicBezTo>
                    <a:pt x="54" y="40"/>
                    <a:pt x="54" y="40"/>
                    <a:pt x="54" y="40"/>
                  </a:cubicBezTo>
                  <a:cubicBezTo>
                    <a:pt x="54" y="40"/>
                    <a:pt x="54" y="41"/>
                    <a:pt x="54" y="41"/>
                  </a:cubicBezTo>
                  <a:cubicBezTo>
                    <a:pt x="54" y="41"/>
                    <a:pt x="54" y="41"/>
                    <a:pt x="54" y="41"/>
                  </a:cubicBezTo>
                  <a:cubicBezTo>
                    <a:pt x="54" y="41"/>
                    <a:pt x="54" y="41"/>
                    <a:pt x="54" y="41"/>
                  </a:cubicBezTo>
                  <a:cubicBezTo>
                    <a:pt x="54" y="41"/>
                    <a:pt x="55" y="41"/>
                    <a:pt x="55" y="41"/>
                  </a:cubicBezTo>
                  <a:cubicBezTo>
                    <a:pt x="55" y="41"/>
                    <a:pt x="55" y="41"/>
                    <a:pt x="55" y="41"/>
                  </a:cubicBezTo>
                  <a:cubicBezTo>
                    <a:pt x="55" y="41"/>
                    <a:pt x="55" y="42"/>
                    <a:pt x="55" y="42"/>
                  </a:cubicBezTo>
                  <a:cubicBezTo>
                    <a:pt x="55" y="42"/>
                    <a:pt x="55" y="42"/>
                    <a:pt x="55" y="42"/>
                  </a:cubicBezTo>
                  <a:cubicBezTo>
                    <a:pt x="55" y="42"/>
                    <a:pt x="55" y="42"/>
                    <a:pt x="55" y="42"/>
                  </a:cubicBezTo>
                  <a:cubicBezTo>
                    <a:pt x="55" y="42"/>
                    <a:pt x="54" y="42"/>
                    <a:pt x="54" y="42"/>
                  </a:cubicBezTo>
                  <a:cubicBezTo>
                    <a:pt x="54" y="42"/>
                    <a:pt x="55" y="42"/>
                    <a:pt x="55" y="42"/>
                  </a:cubicBezTo>
                  <a:cubicBezTo>
                    <a:pt x="55" y="43"/>
                    <a:pt x="55" y="43"/>
                    <a:pt x="55" y="43"/>
                  </a:cubicBezTo>
                  <a:cubicBezTo>
                    <a:pt x="55" y="43"/>
                    <a:pt x="55" y="43"/>
                    <a:pt x="55" y="43"/>
                  </a:cubicBezTo>
                  <a:cubicBezTo>
                    <a:pt x="55" y="43"/>
                    <a:pt x="55" y="43"/>
                    <a:pt x="55" y="43"/>
                  </a:cubicBezTo>
                  <a:cubicBezTo>
                    <a:pt x="55" y="43"/>
                    <a:pt x="55" y="43"/>
                    <a:pt x="55" y="43"/>
                  </a:cubicBezTo>
                  <a:cubicBezTo>
                    <a:pt x="55" y="43"/>
                    <a:pt x="56" y="43"/>
                    <a:pt x="56" y="43"/>
                  </a:cubicBezTo>
                  <a:cubicBezTo>
                    <a:pt x="56" y="43"/>
                    <a:pt x="56" y="43"/>
                    <a:pt x="56" y="44"/>
                  </a:cubicBezTo>
                  <a:cubicBezTo>
                    <a:pt x="56" y="44"/>
                    <a:pt x="56" y="43"/>
                    <a:pt x="56" y="44"/>
                  </a:cubicBezTo>
                  <a:cubicBezTo>
                    <a:pt x="56" y="44"/>
                    <a:pt x="57" y="44"/>
                    <a:pt x="57" y="44"/>
                  </a:cubicBezTo>
                  <a:cubicBezTo>
                    <a:pt x="57" y="44"/>
                    <a:pt x="57" y="44"/>
                    <a:pt x="57" y="44"/>
                  </a:cubicBezTo>
                  <a:cubicBezTo>
                    <a:pt x="57" y="44"/>
                    <a:pt x="57" y="44"/>
                    <a:pt x="57" y="44"/>
                  </a:cubicBezTo>
                  <a:cubicBezTo>
                    <a:pt x="57" y="44"/>
                    <a:pt x="57" y="45"/>
                    <a:pt x="57" y="45"/>
                  </a:cubicBezTo>
                  <a:cubicBezTo>
                    <a:pt x="57" y="45"/>
                    <a:pt x="58" y="45"/>
                    <a:pt x="58" y="45"/>
                  </a:cubicBezTo>
                  <a:cubicBezTo>
                    <a:pt x="58" y="45"/>
                    <a:pt x="58" y="45"/>
                    <a:pt x="58" y="44"/>
                  </a:cubicBezTo>
                  <a:cubicBezTo>
                    <a:pt x="58" y="44"/>
                    <a:pt x="58" y="44"/>
                    <a:pt x="58" y="44"/>
                  </a:cubicBezTo>
                  <a:cubicBezTo>
                    <a:pt x="58" y="44"/>
                    <a:pt x="58" y="44"/>
                    <a:pt x="58" y="44"/>
                  </a:cubicBezTo>
                  <a:cubicBezTo>
                    <a:pt x="58" y="44"/>
                    <a:pt x="59" y="44"/>
                    <a:pt x="59" y="44"/>
                  </a:cubicBezTo>
                  <a:cubicBezTo>
                    <a:pt x="59" y="44"/>
                    <a:pt x="59" y="44"/>
                    <a:pt x="59" y="45"/>
                  </a:cubicBezTo>
                  <a:cubicBezTo>
                    <a:pt x="59" y="45"/>
                    <a:pt x="60" y="45"/>
                    <a:pt x="60" y="45"/>
                  </a:cubicBezTo>
                  <a:cubicBezTo>
                    <a:pt x="60" y="45"/>
                    <a:pt x="60" y="45"/>
                    <a:pt x="60" y="45"/>
                  </a:cubicBezTo>
                  <a:cubicBezTo>
                    <a:pt x="60" y="45"/>
                    <a:pt x="60" y="45"/>
                    <a:pt x="60" y="45"/>
                  </a:cubicBezTo>
                  <a:cubicBezTo>
                    <a:pt x="60" y="45"/>
                    <a:pt x="60" y="45"/>
                    <a:pt x="60" y="45"/>
                  </a:cubicBezTo>
                  <a:cubicBezTo>
                    <a:pt x="60" y="45"/>
                    <a:pt x="60" y="45"/>
                    <a:pt x="60" y="45"/>
                  </a:cubicBezTo>
                  <a:cubicBezTo>
                    <a:pt x="61" y="45"/>
                    <a:pt x="61" y="44"/>
                    <a:pt x="61" y="44"/>
                  </a:cubicBezTo>
                  <a:cubicBezTo>
                    <a:pt x="61" y="44"/>
                    <a:pt x="61" y="44"/>
                    <a:pt x="61" y="44"/>
                  </a:cubicBezTo>
                  <a:cubicBezTo>
                    <a:pt x="61" y="45"/>
                    <a:pt x="61" y="45"/>
                    <a:pt x="61" y="45"/>
                  </a:cubicBezTo>
                  <a:cubicBezTo>
                    <a:pt x="61" y="45"/>
                    <a:pt x="61" y="45"/>
                    <a:pt x="61" y="46"/>
                  </a:cubicBezTo>
                  <a:cubicBezTo>
                    <a:pt x="61" y="46"/>
                    <a:pt x="61" y="46"/>
                    <a:pt x="61" y="46"/>
                  </a:cubicBezTo>
                  <a:cubicBezTo>
                    <a:pt x="61" y="46"/>
                    <a:pt x="62" y="46"/>
                    <a:pt x="62" y="46"/>
                  </a:cubicBezTo>
                  <a:cubicBezTo>
                    <a:pt x="62" y="47"/>
                    <a:pt x="62" y="47"/>
                    <a:pt x="62" y="47"/>
                  </a:cubicBezTo>
                  <a:cubicBezTo>
                    <a:pt x="62" y="47"/>
                    <a:pt x="62" y="47"/>
                    <a:pt x="62" y="47"/>
                  </a:cubicBezTo>
                  <a:cubicBezTo>
                    <a:pt x="62" y="47"/>
                    <a:pt x="62" y="48"/>
                    <a:pt x="62" y="48"/>
                  </a:cubicBezTo>
                  <a:cubicBezTo>
                    <a:pt x="62" y="48"/>
                    <a:pt x="62" y="48"/>
                    <a:pt x="62" y="48"/>
                  </a:cubicBezTo>
                  <a:cubicBezTo>
                    <a:pt x="62" y="48"/>
                    <a:pt x="62" y="48"/>
                    <a:pt x="62" y="48"/>
                  </a:cubicBezTo>
                  <a:cubicBezTo>
                    <a:pt x="61" y="48"/>
                    <a:pt x="61" y="48"/>
                    <a:pt x="61" y="48"/>
                  </a:cubicBezTo>
                  <a:cubicBezTo>
                    <a:pt x="61" y="48"/>
                    <a:pt x="61" y="48"/>
                    <a:pt x="61" y="48"/>
                  </a:cubicBezTo>
                  <a:cubicBezTo>
                    <a:pt x="61" y="48"/>
                    <a:pt x="61" y="48"/>
                    <a:pt x="61" y="48"/>
                  </a:cubicBezTo>
                  <a:cubicBezTo>
                    <a:pt x="61" y="49"/>
                    <a:pt x="61" y="49"/>
                    <a:pt x="61" y="49"/>
                  </a:cubicBezTo>
                  <a:cubicBezTo>
                    <a:pt x="61" y="49"/>
                    <a:pt x="61" y="48"/>
                    <a:pt x="62" y="49"/>
                  </a:cubicBezTo>
                  <a:cubicBezTo>
                    <a:pt x="62" y="49"/>
                    <a:pt x="62" y="49"/>
                    <a:pt x="62" y="49"/>
                  </a:cubicBezTo>
                  <a:cubicBezTo>
                    <a:pt x="62" y="49"/>
                    <a:pt x="62" y="49"/>
                    <a:pt x="62" y="49"/>
                  </a:cubicBezTo>
                  <a:cubicBezTo>
                    <a:pt x="62" y="49"/>
                    <a:pt x="62" y="50"/>
                    <a:pt x="62" y="50"/>
                  </a:cubicBezTo>
                  <a:cubicBezTo>
                    <a:pt x="62" y="50"/>
                    <a:pt x="62" y="50"/>
                    <a:pt x="62" y="50"/>
                  </a:cubicBezTo>
                  <a:cubicBezTo>
                    <a:pt x="62" y="50"/>
                    <a:pt x="62" y="50"/>
                    <a:pt x="62" y="50"/>
                  </a:cubicBezTo>
                  <a:cubicBezTo>
                    <a:pt x="62" y="50"/>
                    <a:pt x="62" y="51"/>
                    <a:pt x="62" y="51"/>
                  </a:cubicBezTo>
                  <a:cubicBezTo>
                    <a:pt x="62" y="51"/>
                    <a:pt x="62" y="50"/>
                    <a:pt x="62" y="50"/>
                  </a:cubicBezTo>
                  <a:cubicBezTo>
                    <a:pt x="62" y="50"/>
                    <a:pt x="62" y="50"/>
                    <a:pt x="62" y="50"/>
                  </a:cubicBezTo>
                  <a:cubicBezTo>
                    <a:pt x="62" y="50"/>
                    <a:pt x="62" y="50"/>
                    <a:pt x="63" y="50"/>
                  </a:cubicBezTo>
                  <a:cubicBezTo>
                    <a:pt x="63" y="50"/>
                    <a:pt x="63" y="50"/>
                    <a:pt x="63" y="50"/>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4" y="51"/>
                  </a:cubicBezTo>
                  <a:cubicBezTo>
                    <a:pt x="64" y="51"/>
                    <a:pt x="64" y="51"/>
                    <a:pt x="64" y="51"/>
                  </a:cubicBezTo>
                  <a:cubicBezTo>
                    <a:pt x="64" y="51"/>
                    <a:pt x="64" y="51"/>
                    <a:pt x="64" y="51"/>
                  </a:cubicBezTo>
                  <a:cubicBezTo>
                    <a:pt x="64" y="51"/>
                    <a:pt x="65" y="52"/>
                    <a:pt x="65" y="52"/>
                  </a:cubicBezTo>
                  <a:cubicBezTo>
                    <a:pt x="65" y="52"/>
                    <a:pt x="65" y="52"/>
                    <a:pt x="65" y="52"/>
                  </a:cubicBezTo>
                  <a:cubicBezTo>
                    <a:pt x="64" y="52"/>
                    <a:pt x="64" y="52"/>
                    <a:pt x="64" y="53"/>
                  </a:cubicBezTo>
                  <a:cubicBezTo>
                    <a:pt x="64" y="53"/>
                    <a:pt x="64" y="53"/>
                    <a:pt x="64" y="53"/>
                  </a:cubicBezTo>
                  <a:cubicBezTo>
                    <a:pt x="64" y="53"/>
                    <a:pt x="64" y="53"/>
                    <a:pt x="64" y="53"/>
                  </a:cubicBezTo>
                  <a:cubicBezTo>
                    <a:pt x="64" y="53"/>
                    <a:pt x="63" y="53"/>
                    <a:pt x="63" y="53"/>
                  </a:cubicBezTo>
                  <a:cubicBezTo>
                    <a:pt x="63" y="53"/>
                    <a:pt x="63" y="53"/>
                    <a:pt x="63" y="53"/>
                  </a:cubicBezTo>
                  <a:cubicBezTo>
                    <a:pt x="63" y="53"/>
                    <a:pt x="63" y="53"/>
                    <a:pt x="63" y="53"/>
                  </a:cubicBezTo>
                  <a:cubicBezTo>
                    <a:pt x="63" y="54"/>
                    <a:pt x="63" y="54"/>
                    <a:pt x="63" y="54"/>
                  </a:cubicBezTo>
                  <a:cubicBezTo>
                    <a:pt x="63" y="53"/>
                    <a:pt x="63" y="53"/>
                    <a:pt x="63" y="53"/>
                  </a:cubicBezTo>
                  <a:cubicBezTo>
                    <a:pt x="63" y="53"/>
                    <a:pt x="63" y="53"/>
                    <a:pt x="63" y="53"/>
                  </a:cubicBezTo>
                  <a:cubicBezTo>
                    <a:pt x="63" y="53"/>
                    <a:pt x="64" y="54"/>
                    <a:pt x="64" y="54"/>
                  </a:cubicBezTo>
                  <a:cubicBezTo>
                    <a:pt x="64" y="54"/>
                    <a:pt x="64" y="54"/>
                    <a:pt x="64" y="54"/>
                  </a:cubicBezTo>
                  <a:cubicBezTo>
                    <a:pt x="64" y="53"/>
                    <a:pt x="64" y="53"/>
                    <a:pt x="64" y="53"/>
                  </a:cubicBezTo>
                  <a:cubicBezTo>
                    <a:pt x="64" y="53"/>
                    <a:pt x="64" y="53"/>
                    <a:pt x="64" y="53"/>
                  </a:cubicBezTo>
                  <a:cubicBezTo>
                    <a:pt x="64" y="53"/>
                    <a:pt x="64" y="53"/>
                    <a:pt x="64" y="53"/>
                  </a:cubicBezTo>
                  <a:cubicBezTo>
                    <a:pt x="64" y="53"/>
                    <a:pt x="65" y="53"/>
                    <a:pt x="65" y="53"/>
                  </a:cubicBezTo>
                  <a:cubicBezTo>
                    <a:pt x="65" y="53"/>
                    <a:pt x="65" y="53"/>
                    <a:pt x="65" y="53"/>
                  </a:cubicBezTo>
                  <a:cubicBezTo>
                    <a:pt x="65" y="53"/>
                    <a:pt x="65" y="53"/>
                    <a:pt x="65" y="53"/>
                  </a:cubicBezTo>
                  <a:cubicBezTo>
                    <a:pt x="65" y="53"/>
                    <a:pt x="65" y="53"/>
                    <a:pt x="65" y="54"/>
                  </a:cubicBezTo>
                  <a:cubicBezTo>
                    <a:pt x="65" y="54"/>
                    <a:pt x="65" y="53"/>
                    <a:pt x="65" y="53"/>
                  </a:cubicBezTo>
                  <a:cubicBezTo>
                    <a:pt x="65" y="53"/>
                    <a:pt x="65" y="53"/>
                    <a:pt x="65" y="53"/>
                  </a:cubicBezTo>
                  <a:cubicBezTo>
                    <a:pt x="65" y="53"/>
                    <a:pt x="65" y="53"/>
                    <a:pt x="65" y="53"/>
                  </a:cubicBezTo>
                  <a:cubicBezTo>
                    <a:pt x="66" y="54"/>
                    <a:pt x="66" y="54"/>
                    <a:pt x="66" y="54"/>
                  </a:cubicBezTo>
                  <a:cubicBezTo>
                    <a:pt x="66" y="53"/>
                    <a:pt x="66" y="53"/>
                    <a:pt x="66" y="53"/>
                  </a:cubicBezTo>
                  <a:cubicBezTo>
                    <a:pt x="66" y="53"/>
                    <a:pt x="66" y="53"/>
                    <a:pt x="66" y="53"/>
                  </a:cubicBezTo>
                  <a:cubicBezTo>
                    <a:pt x="66" y="53"/>
                    <a:pt x="66" y="54"/>
                    <a:pt x="66" y="54"/>
                  </a:cubicBezTo>
                  <a:cubicBezTo>
                    <a:pt x="66" y="53"/>
                    <a:pt x="66" y="53"/>
                    <a:pt x="66" y="53"/>
                  </a:cubicBezTo>
                  <a:cubicBezTo>
                    <a:pt x="66" y="53"/>
                    <a:pt x="66" y="53"/>
                    <a:pt x="66" y="53"/>
                  </a:cubicBezTo>
                  <a:cubicBezTo>
                    <a:pt x="66" y="53"/>
                    <a:pt x="67" y="53"/>
                    <a:pt x="67" y="53"/>
                  </a:cubicBezTo>
                  <a:cubicBezTo>
                    <a:pt x="67" y="53"/>
                    <a:pt x="67" y="53"/>
                    <a:pt x="67" y="53"/>
                  </a:cubicBezTo>
                  <a:cubicBezTo>
                    <a:pt x="67" y="53"/>
                    <a:pt x="67" y="53"/>
                    <a:pt x="67" y="53"/>
                  </a:cubicBezTo>
                  <a:cubicBezTo>
                    <a:pt x="67" y="53"/>
                    <a:pt x="68" y="54"/>
                    <a:pt x="68" y="54"/>
                  </a:cubicBezTo>
                  <a:cubicBezTo>
                    <a:pt x="68" y="54"/>
                    <a:pt x="69" y="54"/>
                    <a:pt x="69" y="54"/>
                  </a:cubicBezTo>
                  <a:cubicBezTo>
                    <a:pt x="69" y="54"/>
                    <a:pt x="69" y="54"/>
                    <a:pt x="69" y="54"/>
                  </a:cubicBezTo>
                  <a:cubicBezTo>
                    <a:pt x="69" y="54"/>
                    <a:pt x="69" y="54"/>
                    <a:pt x="69" y="54"/>
                  </a:cubicBezTo>
                  <a:cubicBezTo>
                    <a:pt x="69" y="54"/>
                    <a:pt x="69" y="54"/>
                    <a:pt x="69" y="54"/>
                  </a:cubicBezTo>
                  <a:cubicBezTo>
                    <a:pt x="69" y="54"/>
                    <a:pt x="69" y="54"/>
                    <a:pt x="69" y="54"/>
                  </a:cubicBezTo>
                  <a:cubicBezTo>
                    <a:pt x="69" y="54"/>
                    <a:pt x="69" y="54"/>
                    <a:pt x="69" y="54"/>
                  </a:cubicBezTo>
                  <a:cubicBezTo>
                    <a:pt x="69" y="54"/>
                    <a:pt x="69" y="55"/>
                    <a:pt x="70" y="56"/>
                  </a:cubicBezTo>
                  <a:cubicBezTo>
                    <a:pt x="70" y="55"/>
                    <a:pt x="70" y="55"/>
                    <a:pt x="70" y="55"/>
                  </a:cubicBezTo>
                  <a:cubicBezTo>
                    <a:pt x="70" y="55"/>
                    <a:pt x="70" y="55"/>
                    <a:pt x="71" y="56"/>
                  </a:cubicBezTo>
                  <a:cubicBezTo>
                    <a:pt x="71" y="56"/>
                    <a:pt x="71" y="56"/>
                    <a:pt x="71" y="56"/>
                  </a:cubicBezTo>
                  <a:cubicBezTo>
                    <a:pt x="70" y="56"/>
                    <a:pt x="70" y="57"/>
                    <a:pt x="70" y="57"/>
                  </a:cubicBezTo>
                  <a:cubicBezTo>
                    <a:pt x="71" y="57"/>
                    <a:pt x="71" y="57"/>
                    <a:pt x="71" y="57"/>
                  </a:cubicBezTo>
                  <a:cubicBezTo>
                    <a:pt x="71" y="57"/>
                    <a:pt x="71" y="57"/>
                    <a:pt x="71" y="57"/>
                  </a:cubicBezTo>
                  <a:cubicBezTo>
                    <a:pt x="71" y="57"/>
                    <a:pt x="72" y="57"/>
                    <a:pt x="72" y="57"/>
                  </a:cubicBezTo>
                  <a:cubicBezTo>
                    <a:pt x="72" y="57"/>
                    <a:pt x="72" y="57"/>
                    <a:pt x="72" y="57"/>
                  </a:cubicBezTo>
                  <a:cubicBezTo>
                    <a:pt x="72" y="57"/>
                    <a:pt x="72" y="57"/>
                    <a:pt x="72" y="57"/>
                  </a:cubicBezTo>
                  <a:cubicBezTo>
                    <a:pt x="72" y="57"/>
                    <a:pt x="72" y="57"/>
                    <a:pt x="72" y="58"/>
                  </a:cubicBezTo>
                  <a:cubicBezTo>
                    <a:pt x="72" y="58"/>
                    <a:pt x="72" y="58"/>
                    <a:pt x="72" y="58"/>
                  </a:cubicBezTo>
                  <a:cubicBezTo>
                    <a:pt x="72" y="58"/>
                    <a:pt x="72" y="59"/>
                    <a:pt x="72" y="59"/>
                  </a:cubicBezTo>
                  <a:cubicBezTo>
                    <a:pt x="72" y="59"/>
                    <a:pt x="73" y="59"/>
                    <a:pt x="73" y="59"/>
                  </a:cubicBezTo>
                  <a:cubicBezTo>
                    <a:pt x="73" y="59"/>
                    <a:pt x="73" y="59"/>
                    <a:pt x="73" y="59"/>
                  </a:cubicBezTo>
                  <a:cubicBezTo>
                    <a:pt x="72" y="59"/>
                    <a:pt x="71" y="60"/>
                    <a:pt x="71" y="61"/>
                  </a:cubicBezTo>
                  <a:cubicBezTo>
                    <a:pt x="71" y="61"/>
                    <a:pt x="71" y="61"/>
                    <a:pt x="71" y="61"/>
                  </a:cubicBezTo>
                  <a:cubicBezTo>
                    <a:pt x="71" y="61"/>
                    <a:pt x="71" y="62"/>
                    <a:pt x="71" y="62"/>
                  </a:cubicBezTo>
                  <a:cubicBezTo>
                    <a:pt x="71" y="62"/>
                    <a:pt x="71" y="62"/>
                    <a:pt x="71" y="62"/>
                  </a:cubicBezTo>
                  <a:cubicBezTo>
                    <a:pt x="71" y="63"/>
                    <a:pt x="71" y="63"/>
                    <a:pt x="71" y="63"/>
                  </a:cubicBezTo>
                  <a:cubicBezTo>
                    <a:pt x="71" y="63"/>
                    <a:pt x="72" y="63"/>
                    <a:pt x="72" y="63"/>
                  </a:cubicBezTo>
                  <a:cubicBezTo>
                    <a:pt x="72" y="63"/>
                    <a:pt x="72" y="63"/>
                    <a:pt x="71" y="64"/>
                  </a:cubicBezTo>
                  <a:cubicBezTo>
                    <a:pt x="71" y="64"/>
                    <a:pt x="71" y="64"/>
                    <a:pt x="71" y="64"/>
                  </a:cubicBezTo>
                  <a:cubicBezTo>
                    <a:pt x="71" y="64"/>
                    <a:pt x="71" y="64"/>
                    <a:pt x="71" y="65"/>
                  </a:cubicBezTo>
                  <a:cubicBezTo>
                    <a:pt x="71" y="65"/>
                    <a:pt x="71" y="65"/>
                    <a:pt x="71" y="65"/>
                  </a:cubicBezTo>
                  <a:cubicBezTo>
                    <a:pt x="71" y="65"/>
                    <a:pt x="71" y="65"/>
                    <a:pt x="71" y="65"/>
                  </a:cubicBezTo>
                  <a:cubicBezTo>
                    <a:pt x="71" y="65"/>
                    <a:pt x="71" y="65"/>
                    <a:pt x="71" y="65"/>
                  </a:cubicBezTo>
                  <a:cubicBezTo>
                    <a:pt x="71" y="65"/>
                    <a:pt x="71" y="65"/>
                    <a:pt x="71" y="66"/>
                  </a:cubicBezTo>
                  <a:cubicBezTo>
                    <a:pt x="71" y="66"/>
                    <a:pt x="71" y="66"/>
                    <a:pt x="71" y="66"/>
                  </a:cubicBezTo>
                  <a:cubicBezTo>
                    <a:pt x="71" y="67"/>
                    <a:pt x="71" y="67"/>
                    <a:pt x="71" y="67"/>
                  </a:cubicBezTo>
                  <a:cubicBezTo>
                    <a:pt x="71" y="67"/>
                    <a:pt x="71" y="67"/>
                    <a:pt x="71" y="67"/>
                  </a:cubicBezTo>
                  <a:cubicBezTo>
                    <a:pt x="71" y="67"/>
                    <a:pt x="71" y="67"/>
                    <a:pt x="71" y="67"/>
                  </a:cubicBezTo>
                  <a:cubicBezTo>
                    <a:pt x="71" y="67"/>
                    <a:pt x="71" y="68"/>
                    <a:pt x="71" y="68"/>
                  </a:cubicBezTo>
                  <a:cubicBezTo>
                    <a:pt x="71" y="68"/>
                    <a:pt x="71" y="68"/>
                    <a:pt x="71" y="68"/>
                  </a:cubicBezTo>
                  <a:cubicBezTo>
                    <a:pt x="71" y="68"/>
                    <a:pt x="71" y="68"/>
                    <a:pt x="71" y="68"/>
                  </a:cubicBezTo>
                  <a:cubicBezTo>
                    <a:pt x="71" y="68"/>
                    <a:pt x="71" y="69"/>
                    <a:pt x="71" y="69"/>
                  </a:cubicBezTo>
                  <a:cubicBezTo>
                    <a:pt x="71" y="69"/>
                    <a:pt x="71" y="69"/>
                    <a:pt x="71" y="69"/>
                  </a:cubicBezTo>
                  <a:cubicBezTo>
                    <a:pt x="71" y="69"/>
                    <a:pt x="71" y="69"/>
                    <a:pt x="71" y="69"/>
                  </a:cubicBezTo>
                  <a:cubicBezTo>
                    <a:pt x="71" y="69"/>
                    <a:pt x="71" y="69"/>
                    <a:pt x="71" y="70"/>
                  </a:cubicBezTo>
                  <a:cubicBezTo>
                    <a:pt x="71" y="70"/>
                    <a:pt x="71" y="70"/>
                    <a:pt x="71" y="70"/>
                  </a:cubicBezTo>
                  <a:cubicBezTo>
                    <a:pt x="71" y="70"/>
                    <a:pt x="71" y="70"/>
                    <a:pt x="71" y="70"/>
                  </a:cubicBezTo>
                  <a:cubicBezTo>
                    <a:pt x="71" y="71"/>
                    <a:pt x="71" y="71"/>
                    <a:pt x="71" y="71"/>
                  </a:cubicBezTo>
                  <a:cubicBezTo>
                    <a:pt x="71" y="71"/>
                    <a:pt x="71" y="71"/>
                    <a:pt x="71" y="72"/>
                  </a:cubicBezTo>
                  <a:cubicBezTo>
                    <a:pt x="71" y="72"/>
                    <a:pt x="71" y="72"/>
                    <a:pt x="71" y="72"/>
                  </a:cubicBezTo>
                  <a:cubicBezTo>
                    <a:pt x="71" y="72"/>
                    <a:pt x="71" y="73"/>
                    <a:pt x="71" y="73"/>
                  </a:cubicBezTo>
                  <a:cubicBezTo>
                    <a:pt x="71" y="73"/>
                    <a:pt x="71" y="73"/>
                    <a:pt x="71" y="73"/>
                  </a:cubicBezTo>
                  <a:cubicBezTo>
                    <a:pt x="71" y="73"/>
                    <a:pt x="71" y="74"/>
                    <a:pt x="71" y="74"/>
                  </a:cubicBezTo>
                  <a:cubicBezTo>
                    <a:pt x="71" y="74"/>
                    <a:pt x="71" y="74"/>
                    <a:pt x="71" y="75"/>
                  </a:cubicBezTo>
                  <a:cubicBezTo>
                    <a:pt x="71" y="75"/>
                    <a:pt x="71" y="75"/>
                    <a:pt x="71" y="75"/>
                  </a:cubicBezTo>
                  <a:cubicBezTo>
                    <a:pt x="71" y="75"/>
                    <a:pt x="71" y="75"/>
                    <a:pt x="71" y="75"/>
                  </a:cubicBezTo>
                  <a:cubicBezTo>
                    <a:pt x="71" y="75"/>
                    <a:pt x="71" y="75"/>
                    <a:pt x="71" y="76"/>
                  </a:cubicBezTo>
                  <a:cubicBezTo>
                    <a:pt x="71" y="76"/>
                    <a:pt x="71" y="76"/>
                    <a:pt x="70" y="76"/>
                  </a:cubicBezTo>
                  <a:cubicBezTo>
                    <a:pt x="70" y="76"/>
                    <a:pt x="70" y="77"/>
                    <a:pt x="70" y="77"/>
                  </a:cubicBezTo>
                  <a:cubicBezTo>
                    <a:pt x="70" y="77"/>
                    <a:pt x="70" y="77"/>
                    <a:pt x="70" y="77"/>
                  </a:cubicBezTo>
                  <a:cubicBezTo>
                    <a:pt x="70" y="77"/>
                    <a:pt x="70" y="77"/>
                    <a:pt x="70" y="77"/>
                  </a:cubicBezTo>
                  <a:cubicBezTo>
                    <a:pt x="70" y="77"/>
                    <a:pt x="70" y="76"/>
                    <a:pt x="69" y="76"/>
                  </a:cubicBezTo>
                  <a:cubicBezTo>
                    <a:pt x="69" y="76"/>
                    <a:pt x="69" y="76"/>
                    <a:pt x="69" y="76"/>
                  </a:cubicBezTo>
                  <a:cubicBezTo>
                    <a:pt x="69" y="76"/>
                    <a:pt x="69" y="76"/>
                    <a:pt x="69" y="76"/>
                  </a:cubicBezTo>
                  <a:cubicBezTo>
                    <a:pt x="69" y="76"/>
                    <a:pt x="69" y="76"/>
                    <a:pt x="69" y="75"/>
                  </a:cubicBezTo>
                  <a:cubicBezTo>
                    <a:pt x="68" y="75"/>
                    <a:pt x="68" y="75"/>
                    <a:pt x="68" y="75"/>
                  </a:cubicBezTo>
                  <a:cubicBezTo>
                    <a:pt x="68" y="74"/>
                    <a:pt x="68" y="74"/>
                    <a:pt x="67" y="74"/>
                  </a:cubicBezTo>
                  <a:cubicBezTo>
                    <a:pt x="67" y="74"/>
                    <a:pt x="67" y="74"/>
                    <a:pt x="67" y="74"/>
                  </a:cubicBezTo>
                  <a:cubicBezTo>
                    <a:pt x="67" y="74"/>
                    <a:pt x="67" y="74"/>
                    <a:pt x="67" y="74"/>
                  </a:cubicBezTo>
                  <a:cubicBezTo>
                    <a:pt x="67" y="74"/>
                    <a:pt x="67" y="74"/>
                    <a:pt x="67" y="74"/>
                  </a:cubicBezTo>
                  <a:cubicBezTo>
                    <a:pt x="67" y="75"/>
                    <a:pt x="67" y="75"/>
                    <a:pt x="67" y="75"/>
                  </a:cubicBezTo>
                  <a:cubicBezTo>
                    <a:pt x="67" y="75"/>
                    <a:pt x="67" y="75"/>
                    <a:pt x="67" y="75"/>
                  </a:cubicBezTo>
                  <a:cubicBezTo>
                    <a:pt x="67" y="75"/>
                    <a:pt x="66" y="75"/>
                    <a:pt x="66" y="75"/>
                  </a:cubicBezTo>
                  <a:cubicBezTo>
                    <a:pt x="66" y="75"/>
                    <a:pt x="66" y="75"/>
                    <a:pt x="67" y="75"/>
                  </a:cubicBezTo>
                  <a:cubicBezTo>
                    <a:pt x="67" y="75"/>
                    <a:pt x="66" y="75"/>
                    <a:pt x="66" y="76"/>
                  </a:cubicBezTo>
                  <a:cubicBezTo>
                    <a:pt x="67" y="76"/>
                    <a:pt x="67" y="76"/>
                    <a:pt x="67" y="76"/>
                  </a:cubicBezTo>
                  <a:cubicBezTo>
                    <a:pt x="67" y="76"/>
                    <a:pt x="66" y="76"/>
                    <a:pt x="66" y="76"/>
                  </a:cubicBezTo>
                  <a:cubicBezTo>
                    <a:pt x="66" y="76"/>
                    <a:pt x="66" y="76"/>
                    <a:pt x="66" y="76"/>
                  </a:cubicBezTo>
                  <a:cubicBezTo>
                    <a:pt x="66" y="76"/>
                    <a:pt x="66" y="76"/>
                    <a:pt x="66" y="76"/>
                  </a:cubicBezTo>
                  <a:cubicBezTo>
                    <a:pt x="67" y="76"/>
                    <a:pt x="67" y="76"/>
                    <a:pt x="67" y="76"/>
                  </a:cubicBezTo>
                  <a:cubicBezTo>
                    <a:pt x="67" y="76"/>
                    <a:pt x="67" y="76"/>
                    <a:pt x="66" y="76"/>
                  </a:cubicBezTo>
                  <a:cubicBezTo>
                    <a:pt x="66" y="76"/>
                    <a:pt x="66" y="76"/>
                    <a:pt x="66" y="76"/>
                  </a:cubicBezTo>
                  <a:close/>
                  <a:moveTo>
                    <a:pt x="189" y="109"/>
                  </a:moveTo>
                  <a:cubicBezTo>
                    <a:pt x="189" y="109"/>
                    <a:pt x="189" y="109"/>
                    <a:pt x="189" y="109"/>
                  </a:cubicBezTo>
                  <a:cubicBezTo>
                    <a:pt x="189" y="109"/>
                    <a:pt x="189" y="109"/>
                    <a:pt x="189" y="109"/>
                  </a:cubicBezTo>
                  <a:cubicBezTo>
                    <a:pt x="189" y="109"/>
                    <a:pt x="189" y="109"/>
                    <a:pt x="189" y="109"/>
                  </a:cubicBezTo>
                  <a:cubicBezTo>
                    <a:pt x="189" y="108"/>
                    <a:pt x="189" y="108"/>
                    <a:pt x="189" y="108"/>
                  </a:cubicBezTo>
                  <a:cubicBezTo>
                    <a:pt x="189" y="108"/>
                    <a:pt x="189" y="108"/>
                    <a:pt x="189" y="108"/>
                  </a:cubicBezTo>
                  <a:cubicBezTo>
                    <a:pt x="189" y="108"/>
                    <a:pt x="189" y="109"/>
                    <a:pt x="189" y="109"/>
                  </a:cubicBezTo>
                  <a:cubicBezTo>
                    <a:pt x="189" y="109"/>
                    <a:pt x="189" y="108"/>
                    <a:pt x="189" y="108"/>
                  </a:cubicBezTo>
                  <a:cubicBezTo>
                    <a:pt x="189" y="108"/>
                    <a:pt x="189" y="108"/>
                    <a:pt x="189" y="108"/>
                  </a:cubicBezTo>
                  <a:cubicBezTo>
                    <a:pt x="189" y="108"/>
                    <a:pt x="189" y="108"/>
                    <a:pt x="189" y="108"/>
                  </a:cubicBezTo>
                  <a:cubicBezTo>
                    <a:pt x="189" y="108"/>
                    <a:pt x="189" y="108"/>
                    <a:pt x="189" y="108"/>
                  </a:cubicBezTo>
                  <a:cubicBezTo>
                    <a:pt x="189" y="108"/>
                    <a:pt x="188" y="108"/>
                    <a:pt x="188" y="108"/>
                  </a:cubicBezTo>
                  <a:cubicBezTo>
                    <a:pt x="188" y="108"/>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7" y="109"/>
                    <a:pt x="187" y="110"/>
                  </a:cubicBezTo>
                  <a:cubicBezTo>
                    <a:pt x="187" y="110"/>
                    <a:pt x="187" y="110"/>
                    <a:pt x="187" y="110"/>
                  </a:cubicBezTo>
                  <a:cubicBezTo>
                    <a:pt x="186" y="110"/>
                    <a:pt x="186" y="110"/>
                    <a:pt x="186" y="110"/>
                  </a:cubicBezTo>
                  <a:cubicBezTo>
                    <a:pt x="186" y="110"/>
                    <a:pt x="185" y="110"/>
                    <a:pt x="185" y="110"/>
                  </a:cubicBezTo>
                  <a:cubicBezTo>
                    <a:pt x="185" y="110"/>
                    <a:pt x="185" y="110"/>
                    <a:pt x="185" y="110"/>
                  </a:cubicBezTo>
                  <a:cubicBezTo>
                    <a:pt x="185" y="110"/>
                    <a:pt x="185" y="111"/>
                    <a:pt x="185" y="111"/>
                  </a:cubicBezTo>
                  <a:cubicBezTo>
                    <a:pt x="185" y="111"/>
                    <a:pt x="185" y="111"/>
                    <a:pt x="185" y="111"/>
                  </a:cubicBezTo>
                  <a:cubicBezTo>
                    <a:pt x="185" y="111"/>
                    <a:pt x="185" y="111"/>
                    <a:pt x="185" y="111"/>
                  </a:cubicBezTo>
                  <a:cubicBezTo>
                    <a:pt x="185" y="111"/>
                    <a:pt x="185" y="111"/>
                    <a:pt x="185" y="111"/>
                  </a:cubicBezTo>
                  <a:cubicBezTo>
                    <a:pt x="185" y="111"/>
                    <a:pt x="185" y="111"/>
                    <a:pt x="185" y="111"/>
                  </a:cubicBezTo>
                  <a:cubicBezTo>
                    <a:pt x="185" y="111"/>
                    <a:pt x="185" y="111"/>
                    <a:pt x="186" y="111"/>
                  </a:cubicBezTo>
                  <a:cubicBezTo>
                    <a:pt x="186" y="111"/>
                    <a:pt x="186" y="111"/>
                    <a:pt x="186" y="111"/>
                  </a:cubicBezTo>
                  <a:cubicBezTo>
                    <a:pt x="186" y="111"/>
                    <a:pt x="186" y="111"/>
                    <a:pt x="186" y="111"/>
                  </a:cubicBezTo>
                  <a:cubicBezTo>
                    <a:pt x="186" y="111"/>
                    <a:pt x="186" y="111"/>
                    <a:pt x="186" y="111"/>
                  </a:cubicBezTo>
                  <a:cubicBezTo>
                    <a:pt x="186" y="111"/>
                    <a:pt x="186" y="111"/>
                    <a:pt x="186" y="111"/>
                  </a:cubicBezTo>
                  <a:cubicBezTo>
                    <a:pt x="186" y="111"/>
                    <a:pt x="186" y="111"/>
                    <a:pt x="186" y="111"/>
                  </a:cubicBezTo>
                  <a:cubicBezTo>
                    <a:pt x="186" y="111"/>
                    <a:pt x="186" y="111"/>
                    <a:pt x="186" y="111"/>
                  </a:cubicBezTo>
                  <a:cubicBezTo>
                    <a:pt x="186" y="111"/>
                    <a:pt x="187" y="111"/>
                    <a:pt x="187" y="111"/>
                  </a:cubicBezTo>
                  <a:cubicBezTo>
                    <a:pt x="187" y="111"/>
                    <a:pt x="187" y="111"/>
                    <a:pt x="187" y="111"/>
                  </a:cubicBezTo>
                  <a:cubicBezTo>
                    <a:pt x="187" y="111"/>
                    <a:pt x="187" y="111"/>
                    <a:pt x="187" y="111"/>
                  </a:cubicBezTo>
                  <a:cubicBezTo>
                    <a:pt x="187" y="111"/>
                    <a:pt x="187" y="111"/>
                    <a:pt x="187" y="110"/>
                  </a:cubicBezTo>
                  <a:cubicBezTo>
                    <a:pt x="188" y="110"/>
                    <a:pt x="188" y="111"/>
                    <a:pt x="188" y="111"/>
                  </a:cubicBezTo>
                  <a:cubicBezTo>
                    <a:pt x="188" y="111"/>
                    <a:pt x="188" y="111"/>
                    <a:pt x="188" y="111"/>
                  </a:cubicBezTo>
                  <a:cubicBezTo>
                    <a:pt x="188" y="111"/>
                    <a:pt x="188" y="111"/>
                    <a:pt x="188" y="111"/>
                  </a:cubicBezTo>
                  <a:cubicBezTo>
                    <a:pt x="188" y="111"/>
                    <a:pt x="188" y="110"/>
                    <a:pt x="188" y="110"/>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8" y="110"/>
                    <a:pt x="189" y="110"/>
                    <a:pt x="189" y="110"/>
                  </a:cubicBezTo>
                  <a:cubicBezTo>
                    <a:pt x="189" y="110"/>
                    <a:pt x="189" y="110"/>
                    <a:pt x="189" y="110"/>
                  </a:cubicBezTo>
                  <a:cubicBezTo>
                    <a:pt x="189" y="110"/>
                    <a:pt x="189" y="110"/>
                    <a:pt x="189" y="110"/>
                  </a:cubicBezTo>
                  <a:cubicBezTo>
                    <a:pt x="189" y="110"/>
                    <a:pt x="189" y="109"/>
                    <a:pt x="189" y="109"/>
                  </a:cubicBezTo>
                  <a:cubicBezTo>
                    <a:pt x="189" y="109"/>
                    <a:pt x="189" y="109"/>
                    <a:pt x="189" y="109"/>
                  </a:cubicBezTo>
                  <a:cubicBezTo>
                    <a:pt x="189" y="109"/>
                    <a:pt x="189" y="109"/>
                    <a:pt x="189" y="109"/>
                  </a:cubicBezTo>
                  <a:close/>
                  <a:moveTo>
                    <a:pt x="201" y="93"/>
                  </a:moveTo>
                  <a:cubicBezTo>
                    <a:pt x="201" y="93"/>
                    <a:pt x="201" y="93"/>
                    <a:pt x="201" y="92"/>
                  </a:cubicBezTo>
                  <a:cubicBezTo>
                    <a:pt x="201" y="92"/>
                    <a:pt x="201" y="92"/>
                    <a:pt x="201" y="92"/>
                  </a:cubicBezTo>
                  <a:cubicBezTo>
                    <a:pt x="201" y="92"/>
                    <a:pt x="200" y="92"/>
                    <a:pt x="200" y="92"/>
                  </a:cubicBezTo>
                  <a:cubicBezTo>
                    <a:pt x="200" y="92"/>
                    <a:pt x="200" y="92"/>
                    <a:pt x="200" y="92"/>
                  </a:cubicBezTo>
                  <a:cubicBezTo>
                    <a:pt x="200" y="92"/>
                    <a:pt x="200" y="92"/>
                    <a:pt x="200" y="92"/>
                  </a:cubicBezTo>
                  <a:cubicBezTo>
                    <a:pt x="199" y="92"/>
                    <a:pt x="199" y="92"/>
                    <a:pt x="199" y="92"/>
                  </a:cubicBezTo>
                  <a:cubicBezTo>
                    <a:pt x="199" y="92"/>
                    <a:pt x="198" y="92"/>
                    <a:pt x="198" y="92"/>
                  </a:cubicBezTo>
                  <a:cubicBezTo>
                    <a:pt x="198" y="92"/>
                    <a:pt x="198" y="92"/>
                    <a:pt x="198" y="92"/>
                  </a:cubicBezTo>
                  <a:cubicBezTo>
                    <a:pt x="198" y="92"/>
                    <a:pt x="198" y="92"/>
                    <a:pt x="198" y="92"/>
                  </a:cubicBezTo>
                  <a:cubicBezTo>
                    <a:pt x="198" y="92"/>
                    <a:pt x="198" y="92"/>
                    <a:pt x="198" y="92"/>
                  </a:cubicBezTo>
                  <a:cubicBezTo>
                    <a:pt x="198" y="92"/>
                    <a:pt x="198" y="92"/>
                    <a:pt x="198" y="92"/>
                  </a:cubicBezTo>
                  <a:cubicBezTo>
                    <a:pt x="197" y="92"/>
                    <a:pt x="197" y="92"/>
                    <a:pt x="197" y="92"/>
                  </a:cubicBezTo>
                  <a:cubicBezTo>
                    <a:pt x="197" y="92"/>
                    <a:pt x="197" y="92"/>
                    <a:pt x="197" y="92"/>
                  </a:cubicBezTo>
                  <a:cubicBezTo>
                    <a:pt x="197" y="92"/>
                    <a:pt x="197" y="92"/>
                    <a:pt x="197" y="92"/>
                  </a:cubicBezTo>
                  <a:cubicBezTo>
                    <a:pt x="197" y="92"/>
                    <a:pt x="197" y="92"/>
                    <a:pt x="197" y="92"/>
                  </a:cubicBezTo>
                  <a:cubicBezTo>
                    <a:pt x="196" y="92"/>
                    <a:pt x="196" y="92"/>
                    <a:pt x="196" y="92"/>
                  </a:cubicBezTo>
                  <a:cubicBezTo>
                    <a:pt x="196" y="92"/>
                    <a:pt x="196" y="93"/>
                    <a:pt x="196" y="93"/>
                  </a:cubicBezTo>
                  <a:cubicBezTo>
                    <a:pt x="196" y="93"/>
                    <a:pt x="196" y="93"/>
                    <a:pt x="196" y="93"/>
                  </a:cubicBezTo>
                  <a:cubicBezTo>
                    <a:pt x="196" y="93"/>
                    <a:pt x="196" y="93"/>
                    <a:pt x="196" y="93"/>
                  </a:cubicBezTo>
                  <a:cubicBezTo>
                    <a:pt x="196" y="93"/>
                    <a:pt x="197" y="93"/>
                    <a:pt x="197" y="93"/>
                  </a:cubicBezTo>
                  <a:cubicBezTo>
                    <a:pt x="197" y="93"/>
                    <a:pt x="197" y="93"/>
                    <a:pt x="197" y="93"/>
                  </a:cubicBezTo>
                  <a:cubicBezTo>
                    <a:pt x="197" y="93"/>
                    <a:pt x="197" y="93"/>
                    <a:pt x="197" y="93"/>
                  </a:cubicBezTo>
                  <a:cubicBezTo>
                    <a:pt x="197" y="93"/>
                    <a:pt x="197" y="93"/>
                    <a:pt x="196" y="93"/>
                  </a:cubicBezTo>
                  <a:cubicBezTo>
                    <a:pt x="196" y="93"/>
                    <a:pt x="196" y="93"/>
                    <a:pt x="196" y="93"/>
                  </a:cubicBezTo>
                  <a:cubicBezTo>
                    <a:pt x="196" y="93"/>
                    <a:pt x="196" y="93"/>
                    <a:pt x="196" y="93"/>
                  </a:cubicBezTo>
                  <a:cubicBezTo>
                    <a:pt x="196" y="93"/>
                    <a:pt x="196" y="93"/>
                    <a:pt x="196" y="94"/>
                  </a:cubicBezTo>
                  <a:cubicBezTo>
                    <a:pt x="196" y="94"/>
                    <a:pt x="196" y="94"/>
                    <a:pt x="196" y="94"/>
                  </a:cubicBezTo>
                  <a:cubicBezTo>
                    <a:pt x="196" y="94"/>
                    <a:pt x="196" y="94"/>
                    <a:pt x="196" y="94"/>
                  </a:cubicBezTo>
                  <a:cubicBezTo>
                    <a:pt x="196" y="94"/>
                    <a:pt x="196" y="94"/>
                    <a:pt x="196" y="94"/>
                  </a:cubicBezTo>
                  <a:cubicBezTo>
                    <a:pt x="196" y="94"/>
                    <a:pt x="196" y="94"/>
                    <a:pt x="196" y="94"/>
                  </a:cubicBezTo>
                  <a:cubicBezTo>
                    <a:pt x="196" y="94"/>
                    <a:pt x="196" y="94"/>
                    <a:pt x="196" y="94"/>
                  </a:cubicBezTo>
                  <a:cubicBezTo>
                    <a:pt x="196" y="94"/>
                    <a:pt x="197" y="94"/>
                    <a:pt x="197" y="94"/>
                  </a:cubicBezTo>
                  <a:cubicBezTo>
                    <a:pt x="197" y="94"/>
                    <a:pt x="197" y="94"/>
                    <a:pt x="197" y="94"/>
                  </a:cubicBezTo>
                  <a:cubicBezTo>
                    <a:pt x="197" y="94"/>
                    <a:pt x="197" y="94"/>
                    <a:pt x="197" y="94"/>
                  </a:cubicBezTo>
                  <a:cubicBezTo>
                    <a:pt x="197" y="94"/>
                    <a:pt x="197" y="94"/>
                    <a:pt x="197" y="94"/>
                  </a:cubicBezTo>
                  <a:cubicBezTo>
                    <a:pt x="197" y="94"/>
                    <a:pt x="197" y="94"/>
                    <a:pt x="198" y="94"/>
                  </a:cubicBezTo>
                  <a:cubicBezTo>
                    <a:pt x="198" y="94"/>
                    <a:pt x="198" y="94"/>
                    <a:pt x="198" y="94"/>
                  </a:cubicBezTo>
                  <a:cubicBezTo>
                    <a:pt x="198" y="94"/>
                    <a:pt x="198" y="94"/>
                    <a:pt x="199" y="94"/>
                  </a:cubicBezTo>
                  <a:cubicBezTo>
                    <a:pt x="199" y="94"/>
                    <a:pt x="199" y="94"/>
                    <a:pt x="199" y="94"/>
                  </a:cubicBezTo>
                  <a:cubicBezTo>
                    <a:pt x="199" y="94"/>
                    <a:pt x="199" y="94"/>
                    <a:pt x="199" y="94"/>
                  </a:cubicBezTo>
                  <a:cubicBezTo>
                    <a:pt x="200" y="94"/>
                    <a:pt x="200" y="94"/>
                    <a:pt x="200" y="94"/>
                  </a:cubicBezTo>
                  <a:cubicBezTo>
                    <a:pt x="200" y="94"/>
                    <a:pt x="201" y="94"/>
                    <a:pt x="201" y="93"/>
                  </a:cubicBezTo>
                  <a:cubicBezTo>
                    <a:pt x="201" y="93"/>
                    <a:pt x="201" y="93"/>
                    <a:pt x="201" y="93"/>
                  </a:cubicBezTo>
                  <a:cubicBezTo>
                    <a:pt x="201" y="93"/>
                    <a:pt x="201" y="93"/>
                    <a:pt x="201" y="93"/>
                  </a:cubicBezTo>
                  <a:close/>
                  <a:moveTo>
                    <a:pt x="201" y="99"/>
                  </a:moveTo>
                  <a:cubicBezTo>
                    <a:pt x="201" y="99"/>
                    <a:pt x="201" y="99"/>
                    <a:pt x="201" y="99"/>
                  </a:cubicBezTo>
                  <a:cubicBezTo>
                    <a:pt x="201" y="99"/>
                    <a:pt x="201" y="98"/>
                    <a:pt x="201" y="98"/>
                  </a:cubicBezTo>
                  <a:cubicBezTo>
                    <a:pt x="201" y="98"/>
                    <a:pt x="201" y="98"/>
                    <a:pt x="201" y="98"/>
                  </a:cubicBezTo>
                  <a:cubicBezTo>
                    <a:pt x="201" y="98"/>
                    <a:pt x="201" y="98"/>
                    <a:pt x="201" y="98"/>
                  </a:cubicBezTo>
                  <a:cubicBezTo>
                    <a:pt x="201" y="98"/>
                    <a:pt x="201" y="98"/>
                    <a:pt x="201" y="98"/>
                  </a:cubicBezTo>
                  <a:cubicBezTo>
                    <a:pt x="201" y="98"/>
                    <a:pt x="201" y="98"/>
                    <a:pt x="201" y="98"/>
                  </a:cubicBezTo>
                  <a:cubicBezTo>
                    <a:pt x="201" y="98"/>
                    <a:pt x="201" y="98"/>
                    <a:pt x="201" y="98"/>
                  </a:cubicBezTo>
                  <a:cubicBezTo>
                    <a:pt x="200" y="98"/>
                    <a:pt x="200" y="98"/>
                    <a:pt x="200" y="98"/>
                  </a:cubicBezTo>
                  <a:cubicBezTo>
                    <a:pt x="200" y="98"/>
                    <a:pt x="200" y="98"/>
                    <a:pt x="200" y="98"/>
                  </a:cubicBezTo>
                  <a:cubicBezTo>
                    <a:pt x="200" y="98"/>
                    <a:pt x="200" y="98"/>
                    <a:pt x="200" y="98"/>
                  </a:cubicBezTo>
                  <a:cubicBezTo>
                    <a:pt x="200" y="98"/>
                    <a:pt x="200" y="98"/>
                    <a:pt x="200" y="98"/>
                  </a:cubicBezTo>
                  <a:cubicBezTo>
                    <a:pt x="199" y="98"/>
                    <a:pt x="199" y="98"/>
                    <a:pt x="200" y="98"/>
                  </a:cubicBezTo>
                  <a:cubicBezTo>
                    <a:pt x="200" y="98"/>
                    <a:pt x="200" y="98"/>
                    <a:pt x="200" y="98"/>
                  </a:cubicBezTo>
                  <a:cubicBezTo>
                    <a:pt x="200" y="98"/>
                    <a:pt x="199" y="98"/>
                    <a:pt x="199" y="98"/>
                  </a:cubicBezTo>
                  <a:cubicBezTo>
                    <a:pt x="199" y="98"/>
                    <a:pt x="199" y="98"/>
                    <a:pt x="199" y="98"/>
                  </a:cubicBezTo>
                  <a:cubicBezTo>
                    <a:pt x="199" y="98"/>
                    <a:pt x="199" y="98"/>
                    <a:pt x="199" y="98"/>
                  </a:cubicBezTo>
                  <a:cubicBezTo>
                    <a:pt x="199" y="98"/>
                    <a:pt x="199" y="98"/>
                    <a:pt x="199" y="98"/>
                  </a:cubicBezTo>
                  <a:cubicBezTo>
                    <a:pt x="199" y="98"/>
                    <a:pt x="199" y="98"/>
                    <a:pt x="199" y="98"/>
                  </a:cubicBezTo>
                  <a:cubicBezTo>
                    <a:pt x="199" y="98"/>
                    <a:pt x="198" y="98"/>
                    <a:pt x="198" y="98"/>
                  </a:cubicBezTo>
                  <a:cubicBezTo>
                    <a:pt x="198" y="98"/>
                    <a:pt x="198" y="98"/>
                    <a:pt x="198" y="98"/>
                  </a:cubicBezTo>
                  <a:cubicBezTo>
                    <a:pt x="198" y="98"/>
                    <a:pt x="198" y="98"/>
                    <a:pt x="198" y="98"/>
                  </a:cubicBezTo>
                  <a:cubicBezTo>
                    <a:pt x="198" y="98"/>
                    <a:pt x="198" y="99"/>
                    <a:pt x="198" y="99"/>
                  </a:cubicBezTo>
                  <a:cubicBezTo>
                    <a:pt x="198" y="99"/>
                    <a:pt x="198" y="99"/>
                    <a:pt x="197" y="99"/>
                  </a:cubicBezTo>
                  <a:cubicBezTo>
                    <a:pt x="197" y="99"/>
                    <a:pt x="197" y="99"/>
                    <a:pt x="197" y="99"/>
                  </a:cubicBezTo>
                  <a:cubicBezTo>
                    <a:pt x="197" y="99"/>
                    <a:pt x="197" y="99"/>
                    <a:pt x="197" y="99"/>
                  </a:cubicBezTo>
                  <a:cubicBezTo>
                    <a:pt x="197" y="99"/>
                    <a:pt x="197" y="99"/>
                    <a:pt x="197" y="99"/>
                  </a:cubicBezTo>
                  <a:cubicBezTo>
                    <a:pt x="197" y="99"/>
                    <a:pt x="196" y="99"/>
                    <a:pt x="196" y="99"/>
                  </a:cubicBezTo>
                  <a:cubicBezTo>
                    <a:pt x="196" y="99"/>
                    <a:pt x="196" y="99"/>
                    <a:pt x="196" y="99"/>
                  </a:cubicBezTo>
                  <a:cubicBezTo>
                    <a:pt x="196" y="99"/>
                    <a:pt x="196" y="99"/>
                    <a:pt x="196" y="99"/>
                  </a:cubicBezTo>
                  <a:cubicBezTo>
                    <a:pt x="196" y="99"/>
                    <a:pt x="196" y="100"/>
                    <a:pt x="196" y="100"/>
                  </a:cubicBezTo>
                  <a:cubicBezTo>
                    <a:pt x="196" y="100"/>
                    <a:pt x="196" y="100"/>
                    <a:pt x="196" y="100"/>
                  </a:cubicBezTo>
                  <a:cubicBezTo>
                    <a:pt x="196" y="100"/>
                    <a:pt x="196" y="100"/>
                    <a:pt x="196" y="100"/>
                  </a:cubicBezTo>
                  <a:cubicBezTo>
                    <a:pt x="196" y="100"/>
                    <a:pt x="196" y="100"/>
                    <a:pt x="196" y="100"/>
                  </a:cubicBezTo>
                  <a:cubicBezTo>
                    <a:pt x="196" y="100"/>
                    <a:pt x="196" y="100"/>
                    <a:pt x="196" y="100"/>
                  </a:cubicBezTo>
                  <a:cubicBezTo>
                    <a:pt x="196" y="100"/>
                    <a:pt x="196" y="101"/>
                    <a:pt x="196" y="101"/>
                  </a:cubicBezTo>
                  <a:cubicBezTo>
                    <a:pt x="196" y="101"/>
                    <a:pt x="196" y="101"/>
                    <a:pt x="196" y="101"/>
                  </a:cubicBezTo>
                  <a:cubicBezTo>
                    <a:pt x="196" y="101"/>
                    <a:pt x="196" y="101"/>
                    <a:pt x="196" y="101"/>
                  </a:cubicBezTo>
                  <a:cubicBezTo>
                    <a:pt x="196" y="101"/>
                    <a:pt x="196" y="101"/>
                    <a:pt x="196" y="101"/>
                  </a:cubicBezTo>
                  <a:cubicBezTo>
                    <a:pt x="196"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4" y="101"/>
                    <a:pt x="194" y="101"/>
                    <a:pt x="194" y="101"/>
                  </a:cubicBezTo>
                  <a:cubicBezTo>
                    <a:pt x="194" y="101"/>
                    <a:pt x="194" y="101"/>
                    <a:pt x="194" y="101"/>
                  </a:cubicBezTo>
                  <a:cubicBezTo>
                    <a:pt x="194" y="101"/>
                    <a:pt x="194" y="101"/>
                    <a:pt x="194" y="101"/>
                  </a:cubicBezTo>
                  <a:cubicBezTo>
                    <a:pt x="194" y="101"/>
                    <a:pt x="194" y="101"/>
                    <a:pt x="194" y="101"/>
                  </a:cubicBezTo>
                  <a:cubicBezTo>
                    <a:pt x="194" y="100"/>
                    <a:pt x="193" y="100"/>
                    <a:pt x="193" y="100"/>
                  </a:cubicBezTo>
                  <a:cubicBezTo>
                    <a:pt x="193" y="100"/>
                    <a:pt x="193" y="100"/>
                    <a:pt x="193" y="100"/>
                  </a:cubicBezTo>
                  <a:cubicBezTo>
                    <a:pt x="193" y="100"/>
                    <a:pt x="193" y="100"/>
                    <a:pt x="193" y="100"/>
                  </a:cubicBezTo>
                  <a:cubicBezTo>
                    <a:pt x="193" y="100"/>
                    <a:pt x="193" y="101"/>
                    <a:pt x="193" y="101"/>
                  </a:cubicBezTo>
                  <a:cubicBezTo>
                    <a:pt x="193" y="101"/>
                    <a:pt x="193" y="101"/>
                    <a:pt x="192" y="101"/>
                  </a:cubicBezTo>
                  <a:cubicBezTo>
                    <a:pt x="192" y="101"/>
                    <a:pt x="192" y="101"/>
                    <a:pt x="192" y="101"/>
                  </a:cubicBezTo>
                  <a:cubicBezTo>
                    <a:pt x="192" y="101"/>
                    <a:pt x="192" y="101"/>
                    <a:pt x="192" y="101"/>
                  </a:cubicBezTo>
                  <a:cubicBezTo>
                    <a:pt x="192" y="101"/>
                    <a:pt x="192" y="101"/>
                    <a:pt x="192" y="101"/>
                  </a:cubicBezTo>
                  <a:cubicBezTo>
                    <a:pt x="192" y="101"/>
                    <a:pt x="192" y="101"/>
                    <a:pt x="192" y="101"/>
                  </a:cubicBezTo>
                  <a:cubicBezTo>
                    <a:pt x="192" y="101"/>
                    <a:pt x="192" y="102"/>
                    <a:pt x="192" y="102"/>
                  </a:cubicBezTo>
                  <a:cubicBezTo>
                    <a:pt x="192" y="102"/>
                    <a:pt x="192" y="102"/>
                    <a:pt x="192" y="102"/>
                  </a:cubicBezTo>
                  <a:cubicBezTo>
                    <a:pt x="192" y="102"/>
                    <a:pt x="191" y="102"/>
                    <a:pt x="191" y="102"/>
                  </a:cubicBezTo>
                  <a:cubicBezTo>
                    <a:pt x="191" y="102"/>
                    <a:pt x="191" y="102"/>
                    <a:pt x="191" y="102"/>
                  </a:cubicBezTo>
                  <a:cubicBezTo>
                    <a:pt x="191" y="102"/>
                    <a:pt x="191" y="102"/>
                    <a:pt x="191" y="102"/>
                  </a:cubicBezTo>
                  <a:cubicBezTo>
                    <a:pt x="191" y="102"/>
                    <a:pt x="191" y="102"/>
                    <a:pt x="191" y="103"/>
                  </a:cubicBezTo>
                  <a:cubicBezTo>
                    <a:pt x="191" y="103"/>
                    <a:pt x="191" y="103"/>
                    <a:pt x="191" y="103"/>
                  </a:cubicBezTo>
                  <a:cubicBezTo>
                    <a:pt x="191" y="103"/>
                    <a:pt x="191" y="103"/>
                    <a:pt x="191" y="103"/>
                  </a:cubicBezTo>
                  <a:cubicBezTo>
                    <a:pt x="191" y="103"/>
                    <a:pt x="191" y="103"/>
                    <a:pt x="191" y="103"/>
                  </a:cubicBezTo>
                  <a:cubicBezTo>
                    <a:pt x="191" y="103"/>
                    <a:pt x="191" y="103"/>
                    <a:pt x="191" y="104"/>
                  </a:cubicBezTo>
                  <a:cubicBezTo>
                    <a:pt x="191" y="104"/>
                    <a:pt x="191" y="104"/>
                    <a:pt x="191" y="104"/>
                  </a:cubicBezTo>
                  <a:cubicBezTo>
                    <a:pt x="191" y="104"/>
                    <a:pt x="191" y="104"/>
                    <a:pt x="191" y="104"/>
                  </a:cubicBezTo>
                  <a:cubicBezTo>
                    <a:pt x="191" y="104"/>
                    <a:pt x="190" y="104"/>
                    <a:pt x="190" y="104"/>
                  </a:cubicBezTo>
                  <a:cubicBezTo>
                    <a:pt x="190" y="104"/>
                    <a:pt x="190" y="104"/>
                    <a:pt x="190" y="104"/>
                  </a:cubicBezTo>
                  <a:cubicBezTo>
                    <a:pt x="190" y="104"/>
                    <a:pt x="190" y="105"/>
                    <a:pt x="190" y="105"/>
                  </a:cubicBezTo>
                  <a:cubicBezTo>
                    <a:pt x="190" y="105"/>
                    <a:pt x="191" y="105"/>
                    <a:pt x="191" y="105"/>
                  </a:cubicBezTo>
                  <a:cubicBezTo>
                    <a:pt x="191" y="105"/>
                    <a:pt x="191" y="105"/>
                    <a:pt x="191" y="105"/>
                  </a:cubicBezTo>
                  <a:cubicBezTo>
                    <a:pt x="191" y="105"/>
                    <a:pt x="191" y="105"/>
                    <a:pt x="191" y="105"/>
                  </a:cubicBezTo>
                  <a:cubicBezTo>
                    <a:pt x="192" y="105"/>
                    <a:pt x="192" y="105"/>
                    <a:pt x="192" y="105"/>
                  </a:cubicBezTo>
                  <a:cubicBezTo>
                    <a:pt x="191" y="106"/>
                    <a:pt x="191" y="106"/>
                    <a:pt x="191" y="106"/>
                  </a:cubicBezTo>
                  <a:cubicBezTo>
                    <a:pt x="191" y="106"/>
                    <a:pt x="191" y="106"/>
                    <a:pt x="191" y="106"/>
                  </a:cubicBezTo>
                  <a:cubicBezTo>
                    <a:pt x="191" y="106"/>
                    <a:pt x="190" y="106"/>
                    <a:pt x="190" y="106"/>
                  </a:cubicBezTo>
                  <a:cubicBezTo>
                    <a:pt x="190" y="106"/>
                    <a:pt x="190" y="106"/>
                    <a:pt x="190" y="106"/>
                  </a:cubicBezTo>
                  <a:cubicBezTo>
                    <a:pt x="190" y="106"/>
                    <a:pt x="190" y="106"/>
                    <a:pt x="190" y="106"/>
                  </a:cubicBezTo>
                  <a:cubicBezTo>
                    <a:pt x="190" y="107"/>
                    <a:pt x="190" y="107"/>
                    <a:pt x="190" y="107"/>
                  </a:cubicBezTo>
                  <a:cubicBezTo>
                    <a:pt x="190" y="107"/>
                    <a:pt x="190" y="107"/>
                    <a:pt x="190" y="107"/>
                  </a:cubicBezTo>
                  <a:cubicBezTo>
                    <a:pt x="190" y="107"/>
                    <a:pt x="190" y="107"/>
                    <a:pt x="190" y="107"/>
                  </a:cubicBezTo>
                  <a:cubicBezTo>
                    <a:pt x="190" y="107"/>
                    <a:pt x="190" y="107"/>
                    <a:pt x="190" y="107"/>
                  </a:cubicBezTo>
                  <a:cubicBezTo>
                    <a:pt x="190" y="107"/>
                    <a:pt x="190" y="107"/>
                    <a:pt x="190" y="107"/>
                  </a:cubicBezTo>
                  <a:cubicBezTo>
                    <a:pt x="190" y="107"/>
                    <a:pt x="191" y="107"/>
                    <a:pt x="191" y="107"/>
                  </a:cubicBezTo>
                  <a:cubicBezTo>
                    <a:pt x="191" y="107"/>
                    <a:pt x="191" y="107"/>
                    <a:pt x="191" y="107"/>
                  </a:cubicBezTo>
                  <a:cubicBezTo>
                    <a:pt x="191" y="107"/>
                    <a:pt x="191" y="107"/>
                    <a:pt x="191" y="107"/>
                  </a:cubicBezTo>
                  <a:cubicBezTo>
                    <a:pt x="191" y="107"/>
                    <a:pt x="191" y="107"/>
                    <a:pt x="191" y="107"/>
                  </a:cubicBezTo>
                  <a:cubicBezTo>
                    <a:pt x="191" y="107"/>
                    <a:pt x="192" y="107"/>
                    <a:pt x="192" y="107"/>
                  </a:cubicBezTo>
                  <a:cubicBezTo>
                    <a:pt x="192" y="107"/>
                    <a:pt x="193" y="107"/>
                    <a:pt x="193" y="107"/>
                  </a:cubicBezTo>
                  <a:cubicBezTo>
                    <a:pt x="193" y="107"/>
                    <a:pt x="193" y="107"/>
                    <a:pt x="193" y="107"/>
                  </a:cubicBezTo>
                  <a:cubicBezTo>
                    <a:pt x="193" y="107"/>
                    <a:pt x="193" y="107"/>
                    <a:pt x="193" y="107"/>
                  </a:cubicBezTo>
                  <a:cubicBezTo>
                    <a:pt x="194" y="106"/>
                    <a:pt x="194" y="106"/>
                    <a:pt x="194" y="106"/>
                  </a:cubicBezTo>
                  <a:cubicBezTo>
                    <a:pt x="194" y="106"/>
                    <a:pt x="194" y="106"/>
                    <a:pt x="194" y="106"/>
                  </a:cubicBezTo>
                  <a:cubicBezTo>
                    <a:pt x="194" y="106"/>
                    <a:pt x="195" y="106"/>
                    <a:pt x="195" y="106"/>
                  </a:cubicBezTo>
                  <a:cubicBezTo>
                    <a:pt x="195" y="106"/>
                    <a:pt x="196" y="106"/>
                    <a:pt x="196" y="106"/>
                  </a:cubicBezTo>
                  <a:cubicBezTo>
                    <a:pt x="196" y="106"/>
                    <a:pt x="196" y="106"/>
                    <a:pt x="196" y="106"/>
                  </a:cubicBezTo>
                  <a:cubicBezTo>
                    <a:pt x="197" y="105"/>
                    <a:pt x="197" y="105"/>
                    <a:pt x="197" y="105"/>
                  </a:cubicBezTo>
                  <a:cubicBezTo>
                    <a:pt x="197" y="105"/>
                    <a:pt x="197" y="105"/>
                    <a:pt x="197" y="105"/>
                  </a:cubicBezTo>
                  <a:cubicBezTo>
                    <a:pt x="197" y="105"/>
                    <a:pt x="197" y="105"/>
                    <a:pt x="197" y="105"/>
                  </a:cubicBezTo>
                  <a:cubicBezTo>
                    <a:pt x="198" y="104"/>
                    <a:pt x="198" y="104"/>
                    <a:pt x="198" y="104"/>
                  </a:cubicBezTo>
                  <a:cubicBezTo>
                    <a:pt x="198" y="104"/>
                    <a:pt x="198" y="104"/>
                    <a:pt x="198" y="104"/>
                  </a:cubicBezTo>
                  <a:cubicBezTo>
                    <a:pt x="198" y="104"/>
                    <a:pt x="198" y="104"/>
                    <a:pt x="198" y="104"/>
                  </a:cubicBezTo>
                  <a:cubicBezTo>
                    <a:pt x="199" y="104"/>
                    <a:pt x="199" y="103"/>
                    <a:pt x="199" y="103"/>
                  </a:cubicBezTo>
                  <a:cubicBezTo>
                    <a:pt x="199" y="103"/>
                    <a:pt x="199" y="103"/>
                    <a:pt x="199" y="103"/>
                  </a:cubicBezTo>
                  <a:cubicBezTo>
                    <a:pt x="199" y="103"/>
                    <a:pt x="200" y="103"/>
                    <a:pt x="200" y="103"/>
                  </a:cubicBezTo>
                  <a:cubicBezTo>
                    <a:pt x="200" y="103"/>
                    <a:pt x="200" y="102"/>
                    <a:pt x="200" y="102"/>
                  </a:cubicBezTo>
                  <a:cubicBezTo>
                    <a:pt x="200" y="102"/>
                    <a:pt x="200" y="102"/>
                    <a:pt x="200" y="102"/>
                  </a:cubicBezTo>
                  <a:cubicBezTo>
                    <a:pt x="200" y="102"/>
                    <a:pt x="200" y="102"/>
                    <a:pt x="200" y="102"/>
                  </a:cubicBezTo>
                  <a:cubicBezTo>
                    <a:pt x="200" y="101"/>
                    <a:pt x="200" y="101"/>
                    <a:pt x="200" y="101"/>
                  </a:cubicBezTo>
                  <a:cubicBezTo>
                    <a:pt x="200" y="101"/>
                    <a:pt x="200" y="101"/>
                    <a:pt x="201" y="101"/>
                  </a:cubicBezTo>
                  <a:cubicBezTo>
                    <a:pt x="201" y="101"/>
                    <a:pt x="200" y="101"/>
                    <a:pt x="200" y="101"/>
                  </a:cubicBezTo>
                  <a:cubicBezTo>
                    <a:pt x="200" y="101"/>
                    <a:pt x="200" y="101"/>
                    <a:pt x="200" y="101"/>
                  </a:cubicBezTo>
                  <a:cubicBezTo>
                    <a:pt x="200" y="101"/>
                    <a:pt x="200" y="101"/>
                    <a:pt x="200" y="100"/>
                  </a:cubicBezTo>
                  <a:cubicBezTo>
                    <a:pt x="200" y="100"/>
                    <a:pt x="200" y="100"/>
                    <a:pt x="200" y="100"/>
                  </a:cubicBezTo>
                  <a:cubicBezTo>
                    <a:pt x="200" y="100"/>
                    <a:pt x="200" y="100"/>
                    <a:pt x="200" y="100"/>
                  </a:cubicBezTo>
                  <a:cubicBezTo>
                    <a:pt x="200" y="100"/>
                    <a:pt x="200" y="100"/>
                    <a:pt x="200" y="100"/>
                  </a:cubicBezTo>
                  <a:cubicBezTo>
                    <a:pt x="200" y="100"/>
                    <a:pt x="200" y="100"/>
                    <a:pt x="200" y="100"/>
                  </a:cubicBezTo>
                  <a:cubicBezTo>
                    <a:pt x="200" y="100"/>
                    <a:pt x="200" y="100"/>
                    <a:pt x="200" y="100"/>
                  </a:cubicBezTo>
                  <a:cubicBezTo>
                    <a:pt x="200" y="100"/>
                    <a:pt x="200" y="99"/>
                    <a:pt x="200" y="99"/>
                  </a:cubicBezTo>
                  <a:cubicBezTo>
                    <a:pt x="200" y="99"/>
                    <a:pt x="200" y="99"/>
                    <a:pt x="200" y="99"/>
                  </a:cubicBezTo>
                  <a:cubicBezTo>
                    <a:pt x="200" y="99"/>
                    <a:pt x="200" y="99"/>
                    <a:pt x="200" y="99"/>
                  </a:cubicBezTo>
                  <a:cubicBezTo>
                    <a:pt x="200" y="99"/>
                    <a:pt x="200" y="99"/>
                    <a:pt x="200" y="99"/>
                  </a:cubicBezTo>
                  <a:cubicBezTo>
                    <a:pt x="200" y="99"/>
                    <a:pt x="201" y="99"/>
                    <a:pt x="201" y="99"/>
                  </a:cubicBezTo>
                  <a:cubicBezTo>
                    <a:pt x="201" y="99"/>
                    <a:pt x="201" y="99"/>
                    <a:pt x="201" y="99"/>
                  </a:cubicBezTo>
                  <a:cubicBezTo>
                    <a:pt x="201" y="99"/>
                    <a:pt x="201" y="99"/>
                    <a:pt x="201" y="99"/>
                  </a:cubicBezTo>
                  <a:cubicBezTo>
                    <a:pt x="201" y="99"/>
                    <a:pt x="201" y="99"/>
                    <a:pt x="201" y="99"/>
                  </a:cubicBezTo>
                  <a:cubicBezTo>
                    <a:pt x="201" y="99"/>
                    <a:pt x="201" y="99"/>
                    <a:pt x="201" y="99"/>
                  </a:cubicBezTo>
                  <a:close/>
                  <a:moveTo>
                    <a:pt x="195" y="93"/>
                  </a:moveTo>
                  <a:cubicBezTo>
                    <a:pt x="195" y="93"/>
                    <a:pt x="195" y="93"/>
                    <a:pt x="195" y="93"/>
                  </a:cubicBezTo>
                  <a:cubicBezTo>
                    <a:pt x="195" y="92"/>
                    <a:pt x="195" y="92"/>
                    <a:pt x="195" y="92"/>
                  </a:cubicBezTo>
                  <a:cubicBezTo>
                    <a:pt x="195" y="92"/>
                    <a:pt x="195" y="92"/>
                    <a:pt x="195" y="92"/>
                  </a:cubicBezTo>
                  <a:cubicBezTo>
                    <a:pt x="195" y="92"/>
                    <a:pt x="195" y="92"/>
                    <a:pt x="195" y="92"/>
                  </a:cubicBezTo>
                  <a:cubicBezTo>
                    <a:pt x="195" y="92"/>
                    <a:pt x="195" y="93"/>
                    <a:pt x="195" y="93"/>
                  </a:cubicBezTo>
                  <a:cubicBezTo>
                    <a:pt x="195" y="93"/>
                    <a:pt x="195" y="93"/>
                    <a:pt x="195" y="93"/>
                  </a:cubicBezTo>
                  <a:cubicBezTo>
                    <a:pt x="195" y="93"/>
                    <a:pt x="195" y="93"/>
                    <a:pt x="195" y="93"/>
                  </a:cubicBezTo>
                  <a:cubicBezTo>
                    <a:pt x="195" y="93"/>
                    <a:pt x="195" y="93"/>
                    <a:pt x="195" y="93"/>
                  </a:cubicBezTo>
                  <a:cubicBezTo>
                    <a:pt x="195" y="93"/>
                    <a:pt x="195" y="93"/>
                    <a:pt x="195" y="93"/>
                  </a:cubicBezTo>
                  <a:cubicBezTo>
                    <a:pt x="195" y="93"/>
                    <a:pt x="195" y="93"/>
                    <a:pt x="194" y="93"/>
                  </a:cubicBezTo>
                  <a:cubicBezTo>
                    <a:pt x="194" y="93"/>
                    <a:pt x="194" y="93"/>
                    <a:pt x="194" y="93"/>
                  </a:cubicBezTo>
                  <a:cubicBezTo>
                    <a:pt x="194" y="93"/>
                    <a:pt x="194" y="93"/>
                    <a:pt x="194" y="93"/>
                  </a:cubicBezTo>
                  <a:cubicBezTo>
                    <a:pt x="194" y="93"/>
                    <a:pt x="194" y="93"/>
                    <a:pt x="194" y="93"/>
                  </a:cubicBezTo>
                  <a:cubicBezTo>
                    <a:pt x="194" y="93"/>
                    <a:pt x="194" y="93"/>
                    <a:pt x="194" y="94"/>
                  </a:cubicBezTo>
                  <a:cubicBezTo>
                    <a:pt x="194" y="94"/>
                    <a:pt x="194" y="94"/>
                    <a:pt x="194" y="94"/>
                  </a:cubicBezTo>
                  <a:cubicBezTo>
                    <a:pt x="194" y="94"/>
                    <a:pt x="194" y="94"/>
                    <a:pt x="194" y="94"/>
                  </a:cubicBezTo>
                  <a:cubicBezTo>
                    <a:pt x="194" y="94"/>
                    <a:pt x="194" y="94"/>
                    <a:pt x="194" y="94"/>
                  </a:cubicBezTo>
                  <a:cubicBezTo>
                    <a:pt x="194" y="94"/>
                    <a:pt x="194" y="94"/>
                    <a:pt x="194" y="94"/>
                  </a:cubicBezTo>
                  <a:cubicBezTo>
                    <a:pt x="194" y="93"/>
                    <a:pt x="194" y="93"/>
                    <a:pt x="194" y="93"/>
                  </a:cubicBezTo>
                  <a:cubicBezTo>
                    <a:pt x="194" y="93"/>
                    <a:pt x="193" y="93"/>
                    <a:pt x="193" y="93"/>
                  </a:cubicBezTo>
                  <a:cubicBezTo>
                    <a:pt x="193" y="93"/>
                    <a:pt x="193" y="93"/>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4" y="94"/>
                    <a:pt x="194" y="94"/>
                  </a:cubicBezTo>
                  <a:cubicBezTo>
                    <a:pt x="194" y="94"/>
                    <a:pt x="194" y="95"/>
                    <a:pt x="194" y="95"/>
                  </a:cubicBezTo>
                  <a:cubicBezTo>
                    <a:pt x="194" y="95"/>
                    <a:pt x="194" y="95"/>
                    <a:pt x="194" y="95"/>
                  </a:cubicBezTo>
                  <a:cubicBezTo>
                    <a:pt x="194" y="95"/>
                    <a:pt x="194" y="95"/>
                    <a:pt x="194" y="95"/>
                  </a:cubicBezTo>
                  <a:cubicBezTo>
                    <a:pt x="194" y="95"/>
                    <a:pt x="194" y="95"/>
                    <a:pt x="194" y="95"/>
                  </a:cubicBezTo>
                  <a:cubicBezTo>
                    <a:pt x="194" y="95"/>
                    <a:pt x="194" y="95"/>
                    <a:pt x="194" y="95"/>
                  </a:cubicBezTo>
                  <a:cubicBezTo>
                    <a:pt x="194" y="95"/>
                    <a:pt x="194" y="95"/>
                    <a:pt x="194" y="95"/>
                  </a:cubicBezTo>
                  <a:cubicBezTo>
                    <a:pt x="194" y="95"/>
                    <a:pt x="195" y="95"/>
                    <a:pt x="195" y="94"/>
                  </a:cubicBezTo>
                  <a:cubicBezTo>
                    <a:pt x="195" y="94"/>
                    <a:pt x="195" y="94"/>
                    <a:pt x="195" y="94"/>
                  </a:cubicBezTo>
                  <a:cubicBezTo>
                    <a:pt x="195" y="94"/>
                    <a:pt x="195" y="94"/>
                    <a:pt x="195" y="94"/>
                  </a:cubicBezTo>
                  <a:cubicBezTo>
                    <a:pt x="195" y="94"/>
                    <a:pt x="195" y="94"/>
                    <a:pt x="195" y="94"/>
                  </a:cubicBezTo>
                  <a:cubicBezTo>
                    <a:pt x="195" y="93"/>
                    <a:pt x="195" y="93"/>
                    <a:pt x="195" y="93"/>
                  </a:cubicBezTo>
                  <a:cubicBezTo>
                    <a:pt x="195" y="93"/>
                    <a:pt x="195" y="93"/>
                    <a:pt x="195" y="93"/>
                  </a:cubicBezTo>
                  <a:cubicBezTo>
                    <a:pt x="195" y="93"/>
                    <a:pt x="195" y="93"/>
                    <a:pt x="195" y="93"/>
                  </a:cubicBezTo>
                  <a:cubicBezTo>
                    <a:pt x="195" y="93"/>
                    <a:pt x="195" y="93"/>
                    <a:pt x="195" y="93"/>
                  </a:cubicBezTo>
                  <a:cubicBezTo>
                    <a:pt x="195" y="93"/>
                    <a:pt x="195" y="93"/>
                    <a:pt x="195" y="93"/>
                  </a:cubicBezTo>
                  <a:close/>
                  <a:moveTo>
                    <a:pt x="164" y="96"/>
                  </a:moveTo>
                  <a:cubicBezTo>
                    <a:pt x="164" y="96"/>
                    <a:pt x="164" y="96"/>
                    <a:pt x="164" y="96"/>
                  </a:cubicBezTo>
                  <a:cubicBezTo>
                    <a:pt x="164" y="96"/>
                    <a:pt x="165" y="96"/>
                    <a:pt x="165" y="96"/>
                  </a:cubicBezTo>
                  <a:cubicBezTo>
                    <a:pt x="165" y="96"/>
                    <a:pt x="165" y="96"/>
                    <a:pt x="165" y="96"/>
                  </a:cubicBezTo>
                  <a:cubicBezTo>
                    <a:pt x="165" y="95"/>
                    <a:pt x="165" y="95"/>
                    <a:pt x="165" y="95"/>
                  </a:cubicBezTo>
                  <a:cubicBezTo>
                    <a:pt x="165" y="95"/>
                    <a:pt x="165" y="95"/>
                    <a:pt x="165" y="95"/>
                  </a:cubicBezTo>
                  <a:cubicBezTo>
                    <a:pt x="165" y="95"/>
                    <a:pt x="164" y="95"/>
                    <a:pt x="164" y="95"/>
                  </a:cubicBezTo>
                  <a:cubicBezTo>
                    <a:pt x="164" y="95"/>
                    <a:pt x="164" y="96"/>
                    <a:pt x="164" y="96"/>
                  </a:cubicBezTo>
                  <a:cubicBezTo>
                    <a:pt x="164" y="96"/>
                    <a:pt x="164" y="96"/>
                    <a:pt x="164" y="96"/>
                  </a:cubicBezTo>
                  <a:cubicBezTo>
                    <a:pt x="164" y="96"/>
                    <a:pt x="164" y="96"/>
                    <a:pt x="164" y="96"/>
                  </a:cubicBezTo>
                  <a:cubicBezTo>
                    <a:pt x="164" y="96"/>
                    <a:pt x="164" y="96"/>
                    <a:pt x="164" y="96"/>
                  </a:cubicBezTo>
                  <a:cubicBezTo>
                    <a:pt x="164" y="96"/>
                    <a:pt x="164" y="95"/>
                    <a:pt x="164" y="95"/>
                  </a:cubicBezTo>
                  <a:cubicBezTo>
                    <a:pt x="164" y="95"/>
                    <a:pt x="164" y="95"/>
                    <a:pt x="164" y="95"/>
                  </a:cubicBezTo>
                  <a:cubicBezTo>
                    <a:pt x="164" y="95"/>
                    <a:pt x="164" y="95"/>
                    <a:pt x="164" y="95"/>
                  </a:cubicBezTo>
                  <a:cubicBezTo>
                    <a:pt x="164" y="95"/>
                    <a:pt x="164" y="96"/>
                    <a:pt x="164" y="96"/>
                  </a:cubicBezTo>
                  <a:cubicBezTo>
                    <a:pt x="164" y="96"/>
                    <a:pt x="164" y="96"/>
                    <a:pt x="164" y="96"/>
                  </a:cubicBezTo>
                  <a:cubicBezTo>
                    <a:pt x="164" y="96"/>
                    <a:pt x="164" y="96"/>
                    <a:pt x="164" y="96"/>
                  </a:cubicBezTo>
                  <a:cubicBezTo>
                    <a:pt x="164" y="96"/>
                    <a:pt x="164" y="96"/>
                    <a:pt x="164" y="96"/>
                  </a:cubicBezTo>
                  <a:cubicBezTo>
                    <a:pt x="164" y="96"/>
                    <a:pt x="164" y="96"/>
                    <a:pt x="164" y="96"/>
                  </a:cubicBezTo>
                  <a:cubicBezTo>
                    <a:pt x="164" y="96"/>
                    <a:pt x="164" y="96"/>
                    <a:pt x="164" y="96"/>
                  </a:cubicBezTo>
                  <a:cubicBezTo>
                    <a:pt x="164" y="96"/>
                    <a:pt x="164" y="96"/>
                    <a:pt x="164" y="97"/>
                  </a:cubicBezTo>
                  <a:cubicBezTo>
                    <a:pt x="164" y="97"/>
                    <a:pt x="164" y="97"/>
                    <a:pt x="164" y="97"/>
                  </a:cubicBezTo>
                  <a:cubicBezTo>
                    <a:pt x="164" y="97"/>
                    <a:pt x="164" y="97"/>
                    <a:pt x="164" y="97"/>
                  </a:cubicBezTo>
                  <a:cubicBezTo>
                    <a:pt x="164" y="97"/>
                    <a:pt x="164" y="96"/>
                    <a:pt x="164" y="96"/>
                  </a:cubicBezTo>
                  <a:cubicBezTo>
                    <a:pt x="164" y="96"/>
                    <a:pt x="164" y="96"/>
                    <a:pt x="164" y="96"/>
                  </a:cubicBezTo>
                  <a:cubicBezTo>
                    <a:pt x="164" y="96"/>
                    <a:pt x="164" y="96"/>
                    <a:pt x="164" y="96"/>
                  </a:cubicBezTo>
                  <a:cubicBezTo>
                    <a:pt x="164" y="96"/>
                    <a:pt x="164" y="96"/>
                    <a:pt x="164" y="96"/>
                  </a:cubicBezTo>
                  <a:close/>
                  <a:moveTo>
                    <a:pt x="188" y="94"/>
                  </a:moveTo>
                  <a:cubicBezTo>
                    <a:pt x="188" y="94"/>
                    <a:pt x="188" y="94"/>
                    <a:pt x="188" y="94"/>
                  </a:cubicBezTo>
                  <a:cubicBezTo>
                    <a:pt x="188" y="94"/>
                    <a:pt x="188" y="93"/>
                    <a:pt x="188" y="93"/>
                  </a:cubicBezTo>
                  <a:cubicBezTo>
                    <a:pt x="189" y="93"/>
                    <a:pt x="189" y="93"/>
                    <a:pt x="189" y="93"/>
                  </a:cubicBezTo>
                  <a:cubicBezTo>
                    <a:pt x="189" y="93"/>
                    <a:pt x="188" y="93"/>
                    <a:pt x="188" y="93"/>
                  </a:cubicBezTo>
                  <a:cubicBezTo>
                    <a:pt x="188" y="93"/>
                    <a:pt x="188" y="93"/>
                    <a:pt x="188" y="93"/>
                  </a:cubicBezTo>
                  <a:cubicBezTo>
                    <a:pt x="188" y="93"/>
                    <a:pt x="188" y="93"/>
                    <a:pt x="188" y="93"/>
                  </a:cubicBezTo>
                  <a:cubicBezTo>
                    <a:pt x="188" y="93"/>
                    <a:pt x="188" y="93"/>
                    <a:pt x="188" y="93"/>
                  </a:cubicBezTo>
                  <a:cubicBezTo>
                    <a:pt x="188" y="93"/>
                    <a:pt x="188" y="93"/>
                    <a:pt x="188" y="93"/>
                  </a:cubicBezTo>
                  <a:cubicBezTo>
                    <a:pt x="188" y="93"/>
                    <a:pt x="187" y="93"/>
                    <a:pt x="187" y="93"/>
                  </a:cubicBezTo>
                  <a:cubicBezTo>
                    <a:pt x="187" y="93"/>
                    <a:pt x="187" y="93"/>
                    <a:pt x="187" y="93"/>
                  </a:cubicBezTo>
                  <a:cubicBezTo>
                    <a:pt x="187" y="93"/>
                    <a:pt x="187" y="93"/>
                    <a:pt x="187" y="93"/>
                  </a:cubicBezTo>
                  <a:cubicBezTo>
                    <a:pt x="187" y="94"/>
                    <a:pt x="187" y="94"/>
                    <a:pt x="187" y="94"/>
                  </a:cubicBezTo>
                  <a:cubicBezTo>
                    <a:pt x="187" y="94"/>
                    <a:pt x="187" y="94"/>
                    <a:pt x="187" y="94"/>
                  </a:cubicBezTo>
                  <a:cubicBezTo>
                    <a:pt x="187" y="94"/>
                    <a:pt x="187" y="94"/>
                    <a:pt x="187" y="94"/>
                  </a:cubicBezTo>
                  <a:cubicBezTo>
                    <a:pt x="187" y="94"/>
                    <a:pt x="187" y="94"/>
                    <a:pt x="187" y="94"/>
                  </a:cubicBezTo>
                  <a:cubicBezTo>
                    <a:pt x="187" y="94"/>
                    <a:pt x="187" y="94"/>
                    <a:pt x="188" y="94"/>
                  </a:cubicBezTo>
                  <a:cubicBezTo>
                    <a:pt x="188" y="94"/>
                    <a:pt x="188" y="94"/>
                    <a:pt x="188" y="94"/>
                  </a:cubicBezTo>
                  <a:close/>
                  <a:moveTo>
                    <a:pt x="187" y="94"/>
                  </a:moveTo>
                  <a:cubicBezTo>
                    <a:pt x="187" y="94"/>
                    <a:pt x="187" y="94"/>
                    <a:pt x="187" y="94"/>
                  </a:cubicBezTo>
                  <a:cubicBezTo>
                    <a:pt x="187" y="94"/>
                    <a:pt x="187" y="94"/>
                    <a:pt x="187" y="94"/>
                  </a:cubicBezTo>
                  <a:cubicBezTo>
                    <a:pt x="187" y="94"/>
                    <a:pt x="187" y="94"/>
                    <a:pt x="187" y="94"/>
                  </a:cubicBezTo>
                  <a:cubicBezTo>
                    <a:pt x="187" y="94"/>
                    <a:pt x="187" y="94"/>
                    <a:pt x="186" y="94"/>
                  </a:cubicBezTo>
                  <a:cubicBezTo>
                    <a:pt x="186" y="94"/>
                    <a:pt x="186" y="94"/>
                    <a:pt x="186" y="94"/>
                  </a:cubicBezTo>
                  <a:cubicBezTo>
                    <a:pt x="186" y="94"/>
                    <a:pt x="186" y="94"/>
                    <a:pt x="186" y="94"/>
                  </a:cubicBezTo>
                  <a:cubicBezTo>
                    <a:pt x="186" y="94"/>
                    <a:pt x="186" y="94"/>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7" y="95"/>
                  </a:cubicBezTo>
                  <a:cubicBezTo>
                    <a:pt x="187" y="95"/>
                    <a:pt x="187" y="95"/>
                    <a:pt x="187" y="95"/>
                  </a:cubicBezTo>
                  <a:cubicBezTo>
                    <a:pt x="187" y="94"/>
                    <a:pt x="187" y="94"/>
                    <a:pt x="187" y="94"/>
                  </a:cubicBezTo>
                  <a:cubicBezTo>
                    <a:pt x="187" y="94"/>
                    <a:pt x="187" y="94"/>
                    <a:pt x="187" y="94"/>
                  </a:cubicBezTo>
                  <a:cubicBezTo>
                    <a:pt x="187" y="94"/>
                    <a:pt x="187" y="94"/>
                    <a:pt x="187" y="94"/>
                  </a:cubicBezTo>
                  <a:cubicBezTo>
                    <a:pt x="187" y="94"/>
                    <a:pt x="187" y="94"/>
                    <a:pt x="187" y="94"/>
                  </a:cubicBezTo>
                  <a:cubicBezTo>
                    <a:pt x="187" y="94"/>
                    <a:pt x="187" y="94"/>
                    <a:pt x="187" y="94"/>
                  </a:cubicBezTo>
                  <a:close/>
                  <a:moveTo>
                    <a:pt x="190" y="94"/>
                  </a:moveTo>
                  <a:cubicBezTo>
                    <a:pt x="191" y="94"/>
                    <a:pt x="191" y="94"/>
                    <a:pt x="191" y="94"/>
                  </a:cubicBezTo>
                  <a:cubicBezTo>
                    <a:pt x="191" y="94"/>
                    <a:pt x="191" y="94"/>
                    <a:pt x="191" y="94"/>
                  </a:cubicBezTo>
                  <a:cubicBezTo>
                    <a:pt x="191" y="94"/>
                    <a:pt x="191" y="94"/>
                    <a:pt x="191" y="94"/>
                  </a:cubicBezTo>
                  <a:cubicBezTo>
                    <a:pt x="191" y="94"/>
                    <a:pt x="191" y="94"/>
                    <a:pt x="191" y="94"/>
                  </a:cubicBezTo>
                  <a:cubicBezTo>
                    <a:pt x="191" y="94"/>
                    <a:pt x="191" y="94"/>
                    <a:pt x="191" y="94"/>
                  </a:cubicBezTo>
                  <a:cubicBezTo>
                    <a:pt x="191" y="94"/>
                    <a:pt x="191" y="94"/>
                    <a:pt x="191" y="94"/>
                  </a:cubicBezTo>
                  <a:cubicBezTo>
                    <a:pt x="191" y="94"/>
                    <a:pt x="191" y="94"/>
                    <a:pt x="191" y="94"/>
                  </a:cubicBezTo>
                  <a:cubicBezTo>
                    <a:pt x="191" y="93"/>
                    <a:pt x="191" y="93"/>
                    <a:pt x="192" y="93"/>
                  </a:cubicBezTo>
                  <a:cubicBezTo>
                    <a:pt x="192" y="93"/>
                    <a:pt x="192" y="93"/>
                    <a:pt x="192" y="93"/>
                  </a:cubicBezTo>
                  <a:cubicBezTo>
                    <a:pt x="192" y="93"/>
                    <a:pt x="192" y="93"/>
                    <a:pt x="192" y="93"/>
                  </a:cubicBezTo>
                  <a:cubicBezTo>
                    <a:pt x="192" y="93"/>
                    <a:pt x="192" y="93"/>
                    <a:pt x="192" y="93"/>
                  </a:cubicBezTo>
                  <a:cubicBezTo>
                    <a:pt x="192" y="93"/>
                    <a:pt x="192" y="93"/>
                    <a:pt x="193" y="93"/>
                  </a:cubicBezTo>
                  <a:cubicBezTo>
                    <a:pt x="193" y="93"/>
                    <a:pt x="193" y="93"/>
                    <a:pt x="193" y="93"/>
                  </a:cubicBezTo>
                  <a:cubicBezTo>
                    <a:pt x="193" y="93"/>
                    <a:pt x="193" y="93"/>
                    <a:pt x="193" y="93"/>
                  </a:cubicBezTo>
                  <a:cubicBezTo>
                    <a:pt x="193" y="93"/>
                    <a:pt x="193" y="93"/>
                    <a:pt x="193" y="93"/>
                  </a:cubicBezTo>
                  <a:cubicBezTo>
                    <a:pt x="192" y="93"/>
                    <a:pt x="192" y="93"/>
                    <a:pt x="192" y="93"/>
                  </a:cubicBezTo>
                  <a:cubicBezTo>
                    <a:pt x="192" y="93"/>
                    <a:pt x="192" y="93"/>
                    <a:pt x="192" y="93"/>
                  </a:cubicBezTo>
                  <a:cubicBezTo>
                    <a:pt x="192" y="93"/>
                    <a:pt x="192" y="93"/>
                    <a:pt x="192" y="93"/>
                  </a:cubicBezTo>
                  <a:cubicBezTo>
                    <a:pt x="192" y="93"/>
                    <a:pt x="192" y="93"/>
                    <a:pt x="192" y="92"/>
                  </a:cubicBezTo>
                  <a:cubicBezTo>
                    <a:pt x="192" y="92"/>
                    <a:pt x="192" y="92"/>
                    <a:pt x="192" y="92"/>
                  </a:cubicBezTo>
                  <a:cubicBezTo>
                    <a:pt x="192" y="92"/>
                    <a:pt x="191" y="93"/>
                    <a:pt x="191" y="93"/>
                  </a:cubicBezTo>
                  <a:cubicBezTo>
                    <a:pt x="191" y="93"/>
                    <a:pt x="191" y="93"/>
                    <a:pt x="191" y="93"/>
                  </a:cubicBezTo>
                  <a:cubicBezTo>
                    <a:pt x="191" y="93"/>
                    <a:pt x="191" y="93"/>
                    <a:pt x="191" y="93"/>
                  </a:cubicBezTo>
                  <a:cubicBezTo>
                    <a:pt x="191" y="93"/>
                    <a:pt x="191" y="93"/>
                    <a:pt x="191" y="93"/>
                  </a:cubicBezTo>
                  <a:cubicBezTo>
                    <a:pt x="191" y="93"/>
                    <a:pt x="191" y="93"/>
                    <a:pt x="191" y="93"/>
                  </a:cubicBezTo>
                  <a:cubicBezTo>
                    <a:pt x="191" y="93"/>
                    <a:pt x="191" y="93"/>
                    <a:pt x="191" y="93"/>
                  </a:cubicBezTo>
                  <a:cubicBezTo>
                    <a:pt x="190" y="93"/>
                    <a:pt x="191" y="93"/>
                    <a:pt x="191" y="93"/>
                  </a:cubicBezTo>
                  <a:cubicBezTo>
                    <a:pt x="191" y="93"/>
                    <a:pt x="191" y="93"/>
                    <a:pt x="191" y="93"/>
                  </a:cubicBezTo>
                  <a:cubicBezTo>
                    <a:pt x="191" y="93"/>
                    <a:pt x="191" y="93"/>
                    <a:pt x="191" y="93"/>
                  </a:cubicBezTo>
                  <a:cubicBezTo>
                    <a:pt x="190" y="93"/>
                    <a:pt x="191" y="93"/>
                    <a:pt x="190" y="93"/>
                  </a:cubicBezTo>
                  <a:cubicBezTo>
                    <a:pt x="190" y="93"/>
                    <a:pt x="190" y="93"/>
                    <a:pt x="190" y="93"/>
                  </a:cubicBezTo>
                  <a:cubicBezTo>
                    <a:pt x="190" y="93"/>
                    <a:pt x="190" y="93"/>
                    <a:pt x="190" y="93"/>
                  </a:cubicBezTo>
                  <a:cubicBezTo>
                    <a:pt x="190" y="93"/>
                    <a:pt x="190" y="93"/>
                    <a:pt x="190" y="94"/>
                  </a:cubicBezTo>
                  <a:cubicBezTo>
                    <a:pt x="190" y="94"/>
                    <a:pt x="190" y="94"/>
                    <a:pt x="190" y="94"/>
                  </a:cubicBezTo>
                  <a:cubicBezTo>
                    <a:pt x="190" y="94"/>
                    <a:pt x="190" y="94"/>
                    <a:pt x="190" y="94"/>
                  </a:cubicBezTo>
                  <a:cubicBezTo>
                    <a:pt x="190" y="94"/>
                    <a:pt x="190" y="93"/>
                    <a:pt x="190" y="93"/>
                  </a:cubicBezTo>
                  <a:cubicBezTo>
                    <a:pt x="190" y="93"/>
                    <a:pt x="190" y="93"/>
                    <a:pt x="190" y="93"/>
                  </a:cubicBezTo>
                  <a:cubicBezTo>
                    <a:pt x="190" y="93"/>
                    <a:pt x="190" y="93"/>
                    <a:pt x="190" y="93"/>
                  </a:cubicBezTo>
                  <a:cubicBezTo>
                    <a:pt x="190" y="93"/>
                    <a:pt x="190" y="93"/>
                    <a:pt x="190" y="93"/>
                  </a:cubicBezTo>
                  <a:cubicBezTo>
                    <a:pt x="190" y="93"/>
                    <a:pt x="190" y="93"/>
                    <a:pt x="190" y="93"/>
                  </a:cubicBezTo>
                  <a:cubicBezTo>
                    <a:pt x="190" y="93"/>
                    <a:pt x="190" y="93"/>
                    <a:pt x="190" y="93"/>
                  </a:cubicBezTo>
                  <a:cubicBezTo>
                    <a:pt x="190" y="93"/>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3"/>
                    <a:pt x="190" y="93"/>
                  </a:cubicBezTo>
                  <a:cubicBezTo>
                    <a:pt x="190" y="93"/>
                    <a:pt x="190" y="93"/>
                    <a:pt x="190" y="94"/>
                  </a:cubicBezTo>
                  <a:cubicBezTo>
                    <a:pt x="190" y="94"/>
                    <a:pt x="189" y="94"/>
                    <a:pt x="189" y="94"/>
                  </a:cubicBezTo>
                  <a:cubicBezTo>
                    <a:pt x="189" y="94"/>
                    <a:pt x="189" y="94"/>
                    <a:pt x="189" y="94"/>
                  </a:cubicBezTo>
                  <a:cubicBezTo>
                    <a:pt x="189" y="94"/>
                    <a:pt x="189" y="94"/>
                    <a:pt x="189" y="94"/>
                  </a:cubicBezTo>
                  <a:cubicBezTo>
                    <a:pt x="189" y="94"/>
                    <a:pt x="189" y="94"/>
                    <a:pt x="189" y="94"/>
                  </a:cubicBezTo>
                  <a:cubicBezTo>
                    <a:pt x="189" y="94"/>
                    <a:pt x="189" y="94"/>
                    <a:pt x="188" y="94"/>
                  </a:cubicBezTo>
                  <a:cubicBezTo>
                    <a:pt x="188" y="94"/>
                    <a:pt x="188" y="95"/>
                    <a:pt x="188" y="95"/>
                  </a:cubicBezTo>
                  <a:cubicBezTo>
                    <a:pt x="188" y="95"/>
                    <a:pt x="188" y="95"/>
                    <a:pt x="188" y="95"/>
                  </a:cubicBezTo>
                  <a:cubicBezTo>
                    <a:pt x="188" y="95"/>
                    <a:pt x="188" y="95"/>
                    <a:pt x="188" y="95"/>
                  </a:cubicBezTo>
                  <a:cubicBezTo>
                    <a:pt x="188" y="95"/>
                    <a:pt x="188" y="95"/>
                    <a:pt x="188" y="95"/>
                  </a:cubicBezTo>
                  <a:cubicBezTo>
                    <a:pt x="188" y="95"/>
                    <a:pt x="188" y="95"/>
                    <a:pt x="188" y="95"/>
                  </a:cubicBezTo>
                  <a:cubicBezTo>
                    <a:pt x="188" y="95"/>
                    <a:pt x="188" y="95"/>
                    <a:pt x="188"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4"/>
                  </a:cubicBezTo>
                  <a:cubicBezTo>
                    <a:pt x="190" y="94"/>
                    <a:pt x="190" y="94"/>
                    <a:pt x="190" y="94"/>
                  </a:cubicBezTo>
                  <a:close/>
                  <a:moveTo>
                    <a:pt x="189" y="106"/>
                  </a:moveTo>
                  <a:cubicBezTo>
                    <a:pt x="189" y="106"/>
                    <a:pt x="190" y="106"/>
                    <a:pt x="190" y="106"/>
                  </a:cubicBezTo>
                  <a:cubicBezTo>
                    <a:pt x="190" y="106"/>
                    <a:pt x="190" y="106"/>
                    <a:pt x="190" y="106"/>
                  </a:cubicBezTo>
                  <a:cubicBezTo>
                    <a:pt x="190" y="106"/>
                    <a:pt x="190" y="106"/>
                    <a:pt x="190" y="106"/>
                  </a:cubicBezTo>
                  <a:cubicBezTo>
                    <a:pt x="190" y="106"/>
                    <a:pt x="190" y="106"/>
                    <a:pt x="190" y="106"/>
                  </a:cubicBezTo>
                  <a:cubicBezTo>
                    <a:pt x="190" y="106"/>
                    <a:pt x="190" y="106"/>
                    <a:pt x="189" y="106"/>
                  </a:cubicBezTo>
                  <a:cubicBezTo>
                    <a:pt x="189" y="106"/>
                    <a:pt x="189" y="106"/>
                    <a:pt x="189" y="106"/>
                  </a:cubicBezTo>
                  <a:cubicBezTo>
                    <a:pt x="189" y="106"/>
                    <a:pt x="189" y="106"/>
                    <a:pt x="189" y="106"/>
                  </a:cubicBezTo>
                  <a:cubicBezTo>
                    <a:pt x="189" y="106"/>
                    <a:pt x="189" y="106"/>
                    <a:pt x="189" y="106"/>
                  </a:cubicBezTo>
                  <a:cubicBezTo>
                    <a:pt x="189" y="106"/>
                    <a:pt x="189" y="106"/>
                    <a:pt x="189" y="107"/>
                  </a:cubicBezTo>
                  <a:cubicBezTo>
                    <a:pt x="189" y="107"/>
                    <a:pt x="189" y="107"/>
                    <a:pt x="189" y="107"/>
                  </a:cubicBezTo>
                  <a:cubicBezTo>
                    <a:pt x="188"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6"/>
                  </a:cubicBezTo>
                  <a:cubicBezTo>
                    <a:pt x="189" y="106"/>
                    <a:pt x="189" y="106"/>
                    <a:pt x="189" y="106"/>
                  </a:cubicBezTo>
                  <a:close/>
                  <a:moveTo>
                    <a:pt x="172" y="105"/>
                  </a:moveTo>
                  <a:cubicBezTo>
                    <a:pt x="172" y="105"/>
                    <a:pt x="171" y="104"/>
                    <a:pt x="171" y="104"/>
                  </a:cubicBezTo>
                  <a:cubicBezTo>
                    <a:pt x="171" y="104"/>
                    <a:pt x="171" y="104"/>
                    <a:pt x="171" y="104"/>
                  </a:cubicBezTo>
                  <a:cubicBezTo>
                    <a:pt x="171" y="104"/>
                    <a:pt x="171" y="104"/>
                    <a:pt x="171" y="104"/>
                  </a:cubicBezTo>
                  <a:cubicBezTo>
                    <a:pt x="171" y="104"/>
                    <a:pt x="171" y="104"/>
                    <a:pt x="171" y="104"/>
                  </a:cubicBezTo>
                  <a:cubicBezTo>
                    <a:pt x="171" y="104"/>
                    <a:pt x="170" y="104"/>
                    <a:pt x="170" y="104"/>
                  </a:cubicBezTo>
                  <a:cubicBezTo>
                    <a:pt x="170" y="103"/>
                    <a:pt x="170" y="103"/>
                    <a:pt x="170" y="103"/>
                  </a:cubicBezTo>
                  <a:cubicBezTo>
                    <a:pt x="170" y="103"/>
                    <a:pt x="170" y="103"/>
                    <a:pt x="170" y="103"/>
                  </a:cubicBezTo>
                  <a:cubicBezTo>
                    <a:pt x="170" y="103"/>
                    <a:pt x="170" y="103"/>
                    <a:pt x="170" y="103"/>
                  </a:cubicBezTo>
                  <a:cubicBezTo>
                    <a:pt x="170" y="103"/>
                    <a:pt x="170" y="103"/>
                    <a:pt x="170" y="103"/>
                  </a:cubicBezTo>
                  <a:cubicBezTo>
                    <a:pt x="170" y="103"/>
                    <a:pt x="170" y="103"/>
                    <a:pt x="170" y="103"/>
                  </a:cubicBezTo>
                  <a:cubicBezTo>
                    <a:pt x="170" y="103"/>
                    <a:pt x="170" y="102"/>
                    <a:pt x="170" y="102"/>
                  </a:cubicBezTo>
                  <a:cubicBezTo>
                    <a:pt x="170" y="102"/>
                    <a:pt x="169" y="102"/>
                    <a:pt x="169" y="102"/>
                  </a:cubicBezTo>
                  <a:cubicBezTo>
                    <a:pt x="169" y="102"/>
                    <a:pt x="169" y="102"/>
                    <a:pt x="169" y="102"/>
                  </a:cubicBezTo>
                  <a:cubicBezTo>
                    <a:pt x="169" y="102"/>
                    <a:pt x="169" y="102"/>
                    <a:pt x="169" y="103"/>
                  </a:cubicBezTo>
                  <a:cubicBezTo>
                    <a:pt x="169" y="103"/>
                    <a:pt x="168" y="103"/>
                    <a:pt x="168" y="103"/>
                  </a:cubicBezTo>
                  <a:cubicBezTo>
                    <a:pt x="168" y="102"/>
                    <a:pt x="168" y="102"/>
                    <a:pt x="168" y="102"/>
                  </a:cubicBezTo>
                  <a:cubicBezTo>
                    <a:pt x="168" y="102"/>
                    <a:pt x="168" y="102"/>
                    <a:pt x="168" y="102"/>
                  </a:cubicBezTo>
                  <a:cubicBezTo>
                    <a:pt x="168" y="102"/>
                    <a:pt x="168" y="102"/>
                    <a:pt x="168" y="102"/>
                  </a:cubicBezTo>
                  <a:cubicBezTo>
                    <a:pt x="168" y="102"/>
                    <a:pt x="168" y="102"/>
                    <a:pt x="168" y="102"/>
                  </a:cubicBezTo>
                  <a:cubicBezTo>
                    <a:pt x="168" y="102"/>
                    <a:pt x="168" y="101"/>
                    <a:pt x="168" y="101"/>
                  </a:cubicBezTo>
                  <a:cubicBezTo>
                    <a:pt x="168" y="101"/>
                    <a:pt x="168" y="101"/>
                    <a:pt x="167" y="101"/>
                  </a:cubicBezTo>
                  <a:cubicBezTo>
                    <a:pt x="167" y="101"/>
                    <a:pt x="167" y="101"/>
                    <a:pt x="167" y="101"/>
                  </a:cubicBezTo>
                  <a:cubicBezTo>
                    <a:pt x="167" y="101"/>
                    <a:pt x="167" y="101"/>
                    <a:pt x="167" y="101"/>
                  </a:cubicBezTo>
                  <a:cubicBezTo>
                    <a:pt x="167" y="101"/>
                    <a:pt x="167" y="101"/>
                    <a:pt x="167" y="101"/>
                  </a:cubicBezTo>
                  <a:cubicBezTo>
                    <a:pt x="167" y="101"/>
                    <a:pt x="166" y="100"/>
                    <a:pt x="166" y="100"/>
                  </a:cubicBezTo>
                  <a:cubicBezTo>
                    <a:pt x="166" y="100"/>
                    <a:pt x="166" y="100"/>
                    <a:pt x="166" y="100"/>
                  </a:cubicBezTo>
                  <a:cubicBezTo>
                    <a:pt x="166" y="100"/>
                    <a:pt x="165" y="101"/>
                    <a:pt x="165" y="101"/>
                  </a:cubicBezTo>
                  <a:cubicBezTo>
                    <a:pt x="165" y="101"/>
                    <a:pt x="165" y="101"/>
                    <a:pt x="164" y="101"/>
                  </a:cubicBezTo>
                  <a:cubicBezTo>
                    <a:pt x="164" y="101"/>
                    <a:pt x="164" y="101"/>
                    <a:pt x="164" y="101"/>
                  </a:cubicBezTo>
                  <a:cubicBezTo>
                    <a:pt x="164" y="101"/>
                    <a:pt x="164" y="100"/>
                    <a:pt x="164" y="100"/>
                  </a:cubicBezTo>
                  <a:cubicBezTo>
                    <a:pt x="164" y="100"/>
                    <a:pt x="164" y="100"/>
                    <a:pt x="164" y="100"/>
                  </a:cubicBezTo>
                  <a:cubicBezTo>
                    <a:pt x="164" y="100"/>
                    <a:pt x="163" y="100"/>
                    <a:pt x="163" y="100"/>
                  </a:cubicBezTo>
                  <a:cubicBezTo>
                    <a:pt x="163" y="100"/>
                    <a:pt x="163" y="101"/>
                    <a:pt x="163" y="101"/>
                  </a:cubicBezTo>
                  <a:cubicBezTo>
                    <a:pt x="163" y="101"/>
                    <a:pt x="163" y="101"/>
                    <a:pt x="163" y="101"/>
                  </a:cubicBezTo>
                  <a:cubicBezTo>
                    <a:pt x="163" y="101"/>
                    <a:pt x="163" y="100"/>
                    <a:pt x="163" y="100"/>
                  </a:cubicBezTo>
                  <a:cubicBezTo>
                    <a:pt x="163" y="100"/>
                    <a:pt x="162" y="100"/>
                    <a:pt x="162" y="100"/>
                  </a:cubicBezTo>
                  <a:cubicBezTo>
                    <a:pt x="162" y="100"/>
                    <a:pt x="162" y="101"/>
                    <a:pt x="162" y="101"/>
                  </a:cubicBezTo>
                  <a:cubicBezTo>
                    <a:pt x="162" y="101"/>
                    <a:pt x="162" y="101"/>
                    <a:pt x="162" y="101"/>
                  </a:cubicBezTo>
                  <a:cubicBezTo>
                    <a:pt x="162" y="101"/>
                    <a:pt x="162" y="101"/>
                    <a:pt x="162" y="101"/>
                  </a:cubicBezTo>
                  <a:cubicBezTo>
                    <a:pt x="162" y="101"/>
                    <a:pt x="162" y="100"/>
                    <a:pt x="162" y="100"/>
                  </a:cubicBezTo>
                  <a:cubicBezTo>
                    <a:pt x="162" y="100"/>
                    <a:pt x="161" y="100"/>
                    <a:pt x="161" y="100"/>
                  </a:cubicBezTo>
                  <a:cubicBezTo>
                    <a:pt x="161" y="101"/>
                    <a:pt x="161" y="101"/>
                    <a:pt x="161" y="101"/>
                  </a:cubicBezTo>
                  <a:cubicBezTo>
                    <a:pt x="161" y="101"/>
                    <a:pt x="161" y="101"/>
                    <a:pt x="161" y="101"/>
                  </a:cubicBezTo>
                  <a:cubicBezTo>
                    <a:pt x="161" y="101"/>
                    <a:pt x="161" y="101"/>
                    <a:pt x="161" y="101"/>
                  </a:cubicBezTo>
                  <a:cubicBezTo>
                    <a:pt x="161" y="101"/>
                    <a:pt x="160" y="101"/>
                    <a:pt x="160" y="101"/>
                  </a:cubicBezTo>
                  <a:cubicBezTo>
                    <a:pt x="160" y="101"/>
                    <a:pt x="160" y="101"/>
                    <a:pt x="160" y="101"/>
                  </a:cubicBezTo>
                  <a:cubicBezTo>
                    <a:pt x="160" y="101"/>
                    <a:pt x="160" y="101"/>
                    <a:pt x="160" y="101"/>
                  </a:cubicBezTo>
                  <a:cubicBezTo>
                    <a:pt x="160" y="101"/>
                    <a:pt x="160" y="101"/>
                    <a:pt x="160" y="101"/>
                  </a:cubicBezTo>
                  <a:cubicBezTo>
                    <a:pt x="159" y="101"/>
                    <a:pt x="159" y="101"/>
                    <a:pt x="159" y="101"/>
                  </a:cubicBezTo>
                  <a:cubicBezTo>
                    <a:pt x="159" y="101"/>
                    <a:pt x="159" y="101"/>
                    <a:pt x="159" y="102"/>
                  </a:cubicBezTo>
                  <a:cubicBezTo>
                    <a:pt x="159" y="102"/>
                    <a:pt x="159" y="102"/>
                    <a:pt x="159" y="102"/>
                  </a:cubicBezTo>
                  <a:cubicBezTo>
                    <a:pt x="159" y="102"/>
                    <a:pt x="159" y="102"/>
                    <a:pt x="159" y="102"/>
                  </a:cubicBezTo>
                  <a:cubicBezTo>
                    <a:pt x="159" y="102"/>
                    <a:pt x="159" y="102"/>
                    <a:pt x="160" y="102"/>
                  </a:cubicBezTo>
                  <a:cubicBezTo>
                    <a:pt x="160" y="103"/>
                    <a:pt x="160" y="103"/>
                    <a:pt x="160" y="103"/>
                  </a:cubicBezTo>
                  <a:cubicBezTo>
                    <a:pt x="160" y="103"/>
                    <a:pt x="160" y="103"/>
                    <a:pt x="160" y="103"/>
                  </a:cubicBezTo>
                  <a:cubicBezTo>
                    <a:pt x="160" y="103"/>
                    <a:pt x="161" y="103"/>
                    <a:pt x="161" y="103"/>
                  </a:cubicBezTo>
                  <a:cubicBezTo>
                    <a:pt x="161" y="103"/>
                    <a:pt x="161" y="103"/>
                    <a:pt x="161" y="103"/>
                  </a:cubicBezTo>
                  <a:cubicBezTo>
                    <a:pt x="162" y="103"/>
                    <a:pt x="161" y="103"/>
                    <a:pt x="161" y="103"/>
                  </a:cubicBezTo>
                  <a:cubicBezTo>
                    <a:pt x="161" y="103"/>
                    <a:pt x="162" y="103"/>
                    <a:pt x="162" y="103"/>
                  </a:cubicBezTo>
                  <a:cubicBezTo>
                    <a:pt x="162" y="103"/>
                    <a:pt x="162" y="103"/>
                    <a:pt x="162" y="103"/>
                  </a:cubicBezTo>
                  <a:cubicBezTo>
                    <a:pt x="162" y="103"/>
                    <a:pt x="162" y="103"/>
                    <a:pt x="162" y="103"/>
                  </a:cubicBezTo>
                  <a:cubicBezTo>
                    <a:pt x="162" y="103"/>
                    <a:pt x="162" y="103"/>
                    <a:pt x="162" y="103"/>
                  </a:cubicBezTo>
                  <a:cubicBezTo>
                    <a:pt x="162" y="103"/>
                    <a:pt x="162" y="103"/>
                    <a:pt x="162" y="103"/>
                  </a:cubicBezTo>
                  <a:cubicBezTo>
                    <a:pt x="162" y="103"/>
                    <a:pt x="162" y="103"/>
                    <a:pt x="163" y="103"/>
                  </a:cubicBezTo>
                  <a:cubicBezTo>
                    <a:pt x="163" y="103"/>
                    <a:pt x="163" y="103"/>
                    <a:pt x="163" y="103"/>
                  </a:cubicBezTo>
                  <a:cubicBezTo>
                    <a:pt x="163" y="103"/>
                    <a:pt x="163" y="103"/>
                    <a:pt x="163" y="103"/>
                  </a:cubicBezTo>
                  <a:cubicBezTo>
                    <a:pt x="163" y="103"/>
                    <a:pt x="163" y="103"/>
                    <a:pt x="163" y="103"/>
                  </a:cubicBezTo>
                  <a:cubicBezTo>
                    <a:pt x="163" y="103"/>
                    <a:pt x="163" y="103"/>
                    <a:pt x="164" y="103"/>
                  </a:cubicBezTo>
                  <a:cubicBezTo>
                    <a:pt x="164" y="103"/>
                    <a:pt x="164" y="104"/>
                    <a:pt x="164" y="104"/>
                  </a:cubicBezTo>
                  <a:cubicBezTo>
                    <a:pt x="164" y="104"/>
                    <a:pt x="164" y="103"/>
                    <a:pt x="164" y="103"/>
                  </a:cubicBezTo>
                  <a:cubicBezTo>
                    <a:pt x="164" y="103"/>
                    <a:pt x="164" y="103"/>
                    <a:pt x="164" y="103"/>
                  </a:cubicBezTo>
                  <a:cubicBezTo>
                    <a:pt x="164" y="103"/>
                    <a:pt x="164" y="104"/>
                    <a:pt x="164" y="104"/>
                  </a:cubicBezTo>
                  <a:cubicBezTo>
                    <a:pt x="164" y="104"/>
                    <a:pt x="164" y="104"/>
                    <a:pt x="164" y="104"/>
                  </a:cubicBezTo>
                  <a:cubicBezTo>
                    <a:pt x="164" y="104"/>
                    <a:pt x="165" y="104"/>
                    <a:pt x="165" y="104"/>
                  </a:cubicBezTo>
                  <a:cubicBezTo>
                    <a:pt x="165" y="104"/>
                    <a:pt x="165" y="104"/>
                    <a:pt x="165" y="104"/>
                  </a:cubicBezTo>
                  <a:cubicBezTo>
                    <a:pt x="165" y="104"/>
                    <a:pt x="165" y="104"/>
                    <a:pt x="165" y="104"/>
                  </a:cubicBezTo>
                  <a:cubicBezTo>
                    <a:pt x="165" y="104"/>
                    <a:pt x="165" y="105"/>
                    <a:pt x="165" y="105"/>
                  </a:cubicBezTo>
                  <a:cubicBezTo>
                    <a:pt x="165" y="105"/>
                    <a:pt x="166" y="105"/>
                    <a:pt x="166" y="105"/>
                  </a:cubicBezTo>
                  <a:cubicBezTo>
                    <a:pt x="166" y="105"/>
                    <a:pt x="166" y="105"/>
                    <a:pt x="166" y="105"/>
                  </a:cubicBezTo>
                  <a:cubicBezTo>
                    <a:pt x="166" y="105"/>
                    <a:pt x="166" y="105"/>
                    <a:pt x="166" y="105"/>
                  </a:cubicBezTo>
                  <a:cubicBezTo>
                    <a:pt x="166" y="105"/>
                    <a:pt x="166" y="105"/>
                    <a:pt x="166" y="105"/>
                  </a:cubicBezTo>
                  <a:cubicBezTo>
                    <a:pt x="166" y="105"/>
                    <a:pt x="166" y="105"/>
                    <a:pt x="166" y="105"/>
                  </a:cubicBezTo>
                  <a:cubicBezTo>
                    <a:pt x="166" y="105"/>
                    <a:pt x="166" y="106"/>
                    <a:pt x="166" y="106"/>
                  </a:cubicBezTo>
                  <a:cubicBezTo>
                    <a:pt x="166" y="106"/>
                    <a:pt x="166" y="106"/>
                    <a:pt x="166" y="106"/>
                  </a:cubicBezTo>
                  <a:cubicBezTo>
                    <a:pt x="166" y="106"/>
                    <a:pt x="166" y="106"/>
                    <a:pt x="166" y="106"/>
                  </a:cubicBezTo>
                  <a:cubicBezTo>
                    <a:pt x="167" y="106"/>
                    <a:pt x="167" y="106"/>
                    <a:pt x="167" y="106"/>
                  </a:cubicBezTo>
                  <a:cubicBezTo>
                    <a:pt x="167" y="106"/>
                    <a:pt x="167" y="106"/>
                    <a:pt x="167" y="106"/>
                  </a:cubicBezTo>
                  <a:cubicBezTo>
                    <a:pt x="167" y="106"/>
                    <a:pt x="167" y="106"/>
                    <a:pt x="167" y="106"/>
                  </a:cubicBezTo>
                  <a:cubicBezTo>
                    <a:pt x="167" y="106"/>
                    <a:pt x="168" y="107"/>
                    <a:pt x="168" y="107"/>
                  </a:cubicBezTo>
                  <a:cubicBezTo>
                    <a:pt x="168" y="107"/>
                    <a:pt x="168" y="107"/>
                    <a:pt x="168" y="107"/>
                  </a:cubicBezTo>
                  <a:cubicBezTo>
                    <a:pt x="168" y="107"/>
                    <a:pt x="168" y="107"/>
                    <a:pt x="168" y="107"/>
                  </a:cubicBezTo>
                  <a:cubicBezTo>
                    <a:pt x="169" y="107"/>
                    <a:pt x="169" y="107"/>
                    <a:pt x="169" y="107"/>
                  </a:cubicBezTo>
                  <a:cubicBezTo>
                    <a:pt x="169" y="107"/>
                    <a:pt x="169" y="107"/>
                    <a:pt x="169" y="107"/>
                  </a:cubicBezTo>
                  <a:cubicBezTo>
                    <a:pt x="169" y="107"/>
                    <a:pt x="169" y="107"/>
                    <a:pt x="169" y="107"/>
                  </a:cubicBezTo>
                  <a:cubicBezTo>
                    <a:pt x="169" y="107"/>
                    <a:pt x="169" y="107"/>
                    <a:pt x="169" y="107"/>
                  </a:cubicBezTo>
                  <a:cubicBezTo>
                    <a:pt x="169" y="107"/>
                    <a:pt x="170" y="107"/>
                    <a:pt x="170" y="107"/>
                  </a:cubicBezTo>
                  <a:cubicBezTo>
                    <a:pt x="170" y="107"/>
                    <a:pt x="170" y="107"/>
                    <a:pt x="170" y="107"/>
                  </a:cubicBezTo>
                  <a:cubicBezTo>
                    <a:pt x="170" y="107"/>
                    <a:pt x="170" y="107"/>
                    <a:pt x="170" y="106"/>
                  </a:cubicBezTo>
                  <a:cubicBezTo>
                    <a:pt x="170" y="106"/>
                    <a:pt x="170" y="106"/>
                    <a:pt x="170" y="107"/>
                  </a:cubicBezTo>
                  <a:cubicBezTo>
                    <a:pt x="170" y="107"/>
                    <a:pt x="170" y="107"/>
                    <a:pt x="170" y="107"/>
                  </a:cubicBezTo>
                  <a:cubicBezTo>
                    <a:pt x="170" y="107"/>
                    <a:pt x="170" y="107"/>
                    <a:pt x="170" y="107"/>
                  </a:cubicBezTo>
                  <a:cubicBezTo>
                    <a:pt x="170" y="107"/>
                    <a:pt x="171" y="106"/>
                    <a:pt x="171" y="106"/>
                  </a:cubicBezTo>
                  <a:cubicBezTo>
                    <a:pt x="171" y="106"/>
                    <a:pt x="171" y="106"/>
                    <a:pt x="171" y="106"/>
                  </a:cubicBezTo>
                  <a:cubicBezTo>
                    <a:pt x="171" y="106"/>
                    <a:pt x="171" y="106"/>
                    <a:pt x="171" y="106"/>
                  </a:cubicBezTo>
                  <a:cubicBezTo>
                    <a:pt x="171" y="106"/>
                    <a:pt x="171" y="106"/>
                    <a:pt x="171" y="106"/>
                  </a:cubicBezTo>
                  <a:cubicBezTo>
                    <a:pt x="171" y="106"/>
                    <a:pt x="171" y="106"/>
                    <a:pt x="172" y="106"/>
                  </a:cubicBezTo>
                  <a:cubicBezTo>
                    <a:pt x="172" y="106"/>
                    <a:pt x="172" y="106"/>
                    <a:pt x="172" y="106"/>
                  </a:cubicBezTo>
                  <a:cubicBezTo>
                    <a:pt x="172" y="106"/>
                    <a:pt x="172" y="105"/>
                    <a:pt x="172" y="105"/>
                  </a:cubicBezTo>
                  <a:cubicBezTo>
                    <a:pt x="172" y="105"/>
                    <a:pt x="172" y="105"/>
                    <a:pt x="172" y="105"/>
                  </a:cubicBezTo>
                  <a:cubicBezTo>
                    <a:pt x="172" y="105"/>
                    <a:pt x="172" y="105"/>
                    <a:pt x="172" y="105"/>
                  </a:cubicBezTo>
                  <a:close/>
                  <a:moveTo>
                    <a:pt x="177" y="109"/>
                  </a:moveTo>
                  <a:cubicBezTo>
                    <a:pt x="177" y="109"/>
                    <a:pt x="177" y="109"/>
                    <a:pt x="177" y="109"/>
                  </a:cubicBezTo>
                  <a:cubicBezTo>
                    <a:pt x="177" y="109"/>
                    <a:pt x="177" y="109"/>
                    <a:pt x="177" y="109"/>
                  </a:cubicBezTo>
                  <a:cubicBezTo>
                    <a:pt x="177" y="109"/>
                    <a:pt x="177" y="109"/>
                    <a:pt x="177" y="109"/>
                  </a:cubicBezTo>
                  <a:cubicBezTo>
                    <a:pt x="177" y="109"/>
                    <a:pt x="177" y="109"/>
                    <a:pt x="177" y="109"/>
                  </a:cubicBezTo>
                  <a:cubicBezTo>
                    <a:pt x="177" y="109"/>
                    <a:pt x="177" y="109"/>
                    <a:pt x="177" y="109"/>
                  </a:cubicBezTo>
                  <a:close/>
                  <a:moveTo>
                    <a:pt x="180" y="108"/>
                  </a:moveTo>
                  <a:cubicBezTo>
                    <a:pt x="180" y="108"/>
                    <a:pt x="179" y="108"/>
                    <a:pt x="179" y="108"/>
                  </a:cubicBezTo>
                  <a:cubicBezTo>
                    <a:pt x="179" y="108"/>
                    <a:pt x="179" y="108"/>
                    <a:pt x="179" y="108"/>
                  </a:cubicBezTo>
                  <a:cubicBezTo>
                    <a:pt x="179" y="108"/>
                    <a:pt x="179" y="108"/>
                    <a:pt x="179" y="108"/>
                  </a:cubicBezTo>
                  <a:cubicBezTo>
                    <a:pt x="179" y="108"/>
                    <a:pt x="179" y="108"/>
                    <a:pt x="179" y="108"/>
                  </a:cubicBezTo>
                  <a:cubicBezTo>
                    <a:pt x="179" y="108"/>
                    <a:pt x="179" y="108"/>
                    <a:pt x="179" y="108"/>
                  </a:cubicBezTo>
                  <a:cubicBezTo>
                    <a:pt x="179" y="108"/>
                    <a:pt x="178" y="108"/>
                    <a:pt x="178" y="108"/>
                  </a:cubicBezTo>
                  <a:cubicBezTo>
                    <a:pt x="178" y="108"/>
                    <a:pt x="178" y="109"/>
                    <a:pt x="178" y="109"/>
                  </a:cubicBezTo>
                  <a:cubicBezTo>
                    <a:pt x="178" y="109"/>
                    <a:pt x="178" y="109"/>
                    <a:pt x="178" y="109"/>
                  </a:cubicBezTo>
                  <a:cubicBezTo>
                    <a:pt x="178" y="109"/>
                    <a:pt x="178" y="109"/>
                    <a:pt x="178" y="109"/>
                  </a:cubicBezTo>
                  <a:cubicBezTo>
                    <a:pt x="178" y="109"/>
                    <a:pt x="178" y="109"/>
                    <a:pt x="178" y="109"/>
                  </a:cubicBezTo>
                  <a:cubicBezTo>
                    <a:pt x="178" y="109"/>
                    <a:pt x="178" y="109"/>
                    <a:pt x="178" y="109"/>
                  </a:cubicBezTo>
                  <a:cubicBezTo>
                    <a:pt x="178" y="109"/>
                    <a:pt x="178" y="109"/>
                    <a:pt x="179" y="109"/>
                  </a:cubicBezTo>
                  <a:cubicBezTo>
                    <a:pt x="179" y="109"/>
                    <a:pt x="179" y="109"/>
                    <a:pt x="179" y="109"/>
                  </a:cubicBezTo>
                  <a:cubicBezTo>
                    <a:pt x="179" y="109"/>
                    <a:pt x="179" y="109"/>
                    <a:pt x="179" y="109"/>
                  </a:cubicBezTo>
                  <a:cubicBezTo>
                    <a:pt x="179" y="109"/>
                    <a:pt x="179" y="109"/>
                    <a:pt x="179" y="109"/>
                  </a:cubicBezTo>
                  <a:cubicBezTo>
                    <a:pt x="179" y="109"/>
                    <a:pt x="180" y="109"/>
                    <a:pt x="180" y="109"/>
                  </a:cubicBezTo>
                  <a:cubicBezTo>
                    <a:pt x="180" y="108"/>
                    <a:pt x="180" y="108"/>
                    <a:pt x="180" y="108"/>
                  </a:cubicBezTo>
                  <a:cubicBezTo>
                    <a:pt x="180" y="108"/>
                    <a:pt x="180" y="108"/>
                    <a:pt x="180" y="108"/>
                  </a:cubicBezTo>
                  <a:cubicBezTo>
                    <a:pt x="180" y="108"/>
                    <a:pt x="180" y="108"/>
                    <a:pt x="180" y="108"/>
                  </a:cubicBezTo>
                  <a:close/>
                  <a:moveTo>
                    <a:pt x="163" y="95"/>
                  </a:moveTo>
                  <a:cubicBezTo>
                    <a:pt x="163" y="95"/>
                    <a:pt x="163" y="95"/>
                    <a:pt x="163" y="95"/>
                  </a:cubicBezTo>
                  <a:cubicBezTo>
                    <a:pt x="163" y="95"/>
                    <a:pt x="163" y="95"/>
                    <a:pt x="163" y="95"/>
                  </a:cubicBezTo>
                  <a:cubicBezTo>
                    <a:pt x="163" y="95"/>
                    <a:pt x="163" y="94"/>
                    <a:pt x="163" y="94"/>
                  </a:cubicBezTo>
                  <a:cubicBezTo>
                    <a:pt x="163" y="94"/>
                    <a:pt x="163" y="94"/>
                    <a:pt x="163" y="94"/>
                  </a:cubicBezTo>
                  <a:cubicBezTo>
                    <a:pt x="163" y="94"/>
                    <a:pt x="162" y="94"/>
                    <a:pt x="162" y="94"/>
                  </a:cubicBezTo>
                  <a:cubicBezTo>
                    <a:pt x="162" y="94"/>
                    <a:pt x="162" y="94"/>
                    <a:pt x="162" y="94"/>
                  </a:cubicBezTo>
                  <a:cubicBezTo>
                    <a:pt x="162" y="94"/>
                    <a:pt x="162" y="95"/>
                    <a:pt x="162" y="95"/>
                  </a:cubicBezTo>
                  <a:cubicBezTo>
                    <a:pt x="162" y="95"/>
                    <a:pt x="162" y="95"/>
                    <a:pt x="162" y="95"/>
                  </a:cubicBezTo>
                  <a:cubicBezTo>
                    <a:pt x="162" y="95"/>
                    <a:pt x="162" y="95"/>
                    <a:pt x="162" y="95"/>
                  </a:cubicBezTo>
                  <a:cubicBezTo>
                    <a:pt x="162" y="95"/>
                    <a:pt x="162" y="95"/>
                    <a:pt x="162" y="95"/>
                  </a:cubicBezTo>
                  <a:cubicBezTo>
                    <a:pt x="162" y="95"/>
                    <a:pt x="162" y="95"/>
                    <a:pt x="162" y="95"/>
                  </a:cubicBezTo>
                  <a:cubicBezTo>
                    <a:pt x="162" y="95"/>
                    <a:pt x="162" y="95"/>
                    <a:pt x="162" y="95"/>
                  </a:cubicBezTo>
                  <a:cubicBezTo>
                    <a:pt x="162" y="95"/>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3" y="96"/>
                    <a:pt x="163" y="96"/>
                  </a:cubicBezTo>
                  <a:cubicBezTo>
                    <a:pt x="163" y="96"/>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lose/>
                  <a:moveTo>
                    <a:pt x="185" y="95"/>
                  </a:moveTo>
                  <a:cubicBezTo>
                    <a:pt x="185" y="95"/>
                    <a:pt x="185" y="95"/>
                    <a:pt x="185" y="95"/>
                  </a:cubicBezTo>
                  <a:cubicBezTo>
                    <a:pt x="185" y="95"/>
                    <a:pt x="185" y="95"/>
                    <a:pt x="185" y="95"/>
                  </a:cubicBezTo>
                  <a:cubicBezTo>
                    <a:pt x="185" y="95"/>
                    <a:pt x="185" y="95"/>
                    <a:pt x="185" y="95"/>
                  </a:cubicBezTo>
                  <a:cubicBezTo>
                    <a:pt x="185" y="95"/>
                    <a:pt x="185" y="94"/>
                    <a:pt x="185" y="94"/>
                  </a:cubicBezTo>
                  <a:cubicBezTo>
                    <a:pt x="185" y="94"/>
                    <a:pt x="185" y="94"/>
                    <a:pt x="185" y="94"/>
                  </a:cubicBezTo>
                  <a:cubicBezTo>
                    <a:pt x="185" y="94"/>
                    <a:pt x="185" y="94"/>
                    <a:pt x="185" y="94"/>
                  </a:cubicBezTo>
                  <a:cubicBezTo>
                    <a:pt x="185" y="94"/>
                    <a:pt x="186" y="94"/>
                    <a:pt x="186" y="94"/>
                  </a:cubicBezTo>
                  <a:cubicBezTo>
                    <a:pt x="186" y="94"/>
                    <a:pt x="186" y="94"/>
                    <a:pt x="186" y="94"/>
                  </a:cubicBezTo>
                  <a:cubicBezTo>
                    <a:pt x="186" y="94"/>
                    <a:pt x="186" y="94"/>
                    <a:pt x="186" y="94"/>
                  </a:cubicBezTo>
                  <a:cubicBezTo>
                    <a:pt x="186" y="94"/>
                    <a:pt x="186" y="94"/>
                    <a:pt x="186" y="94"/>
                  </a:cubicBezTo>
                  <a:cubicBezTo>
                    <a:pt x="186" y="94"/>
                    <a:pt x="186" y="94"/>
                    <a:pt x="186" y="94"/>
                  </a:cubicBezTo>
                  <a:cubicBezTo>
                    <a:pt x="186" y="94"/>
                    <a:pt x="186" y="93"/>
                    <a:pt x="186" y="93"/>
                  </a:cubicBezTo>
                  <a:cubicBezTo>
                    <a:pt x="186" y="93"/>
                    <a:pt x="186" y="93"/>
                    <a:pt x="186" y="94"/>
                  </a:cubicBezTo>
                  <a:cubicBezTo>
                    <a:pt x="186" y="94"/>
                    <a:pt x="186" y="94"/>
                    <a:pt x="186" y="94"/>
                  </a:cubicBezTo>
                  <a:cubicBezTo>
                    <a:pt x="186" y="94"/>
                    <a:pt x="186" y="93"/>
                    <a:pt x="186" y="93"/>
                  </a:cubicBezTo>
                  <a:cubicBezTo>
                    <a:pt x="187" y="93"/>
                    <a:pt x="187" y="93"/>
                    <a:pt x="187" y="93"/>
                  </a:cubicBezTo>
                  <a:cubicBezTo>
                    <a:pt x="187" y="93"/>
                    <a:pt x="187" y="93"/>
                    <a:pt x="186" y="93"/>
                  </a:cubicBezTo>
                  <a:cubicBezTo>
                    <a:pt x="186" y="93"/>
                    <a:pt x="186" y="93"/>
                    <a:pt x="186" y="93"/>
                  </a:cubicBezTo>
                  <a:cubicBezTo>
                    <a:pt x="186" y="93"/>
                    <a:pt x="186" y="93"/>
                    <a:pt x="186" y="93"/>
                  </a:cubicBezTo>
                  <a:cubicBezTo>
                    <a:pt x="186" y="93"/>
                    <a:pt x="186" y="93"/>
                    <a:pt x="186" y="93"/>
                  </a:cubicBezTo>
                  <a:cubicBezTo>
                    <a:pt x="186" y="93"/>
                    <a:pt x="186" y="93"/>
                    <a:pt x="186" y="93"/>
                  </a:cubicBezTo>
                  <a:cubicBezTo>
                    <a:pt x="186" y="92"/>
                    <a:pt x="186" y="92"/>
                    <a:pt x="186" y="92"/>
                  </a:cubicBezTo>
                  <a:cubicBezTo>
                    <a:pt x="186" y="92"/>
                    <a:pt x="186" y="92"/>
                    <a:pt x="186" y="92"/>
                  </a:cubicBezTo>
                  <a:cubicBezTo>
                    <a:pt x="186" y="92"/>
                    <a:pt x="186" y="92"/>
                    <a:pt x="186" y="92"/>
                  </a:cubicBezTo>
                  <a:cubicBezTo>
                    <a:pt x="186" y="92"/>
                    <a:pt x="186" y="92"/>
                    <a:pt x="186" y="92"/>
                  </a:cubicBezTo>
                  <a:cubicBezTo>
                    <a:pt x="186" y="92"/>
                    <a:pt x="186" y="92"/>
                    <a:pt x="186" y="92"/>
                  </a:cubicBezTo>
                  <a:cubicBezTo>
                    <a:pt x="186" y="92"/>
                    <a:pt x="186" y="92"/>
                    <a:pt x="186" y="92"/>
                  </a:cubicBezTo>
                  <a:cubicBezTo>
                    <a:pt x="186" y="92"/>
                    <a:pt x="185" y="92"/>
                    <a:pt x="185" y="92"/>
                  </a:cubicBezTo>
                  <a:cubicBezTo>
                    <a:pt x="185" y="92"/>
                    <a:pt x="185" y="92"/>
                    <a:pt x="185" y="92"/>
                  </a:cubicBezTo>
                  <a:cubicBezTo>
                    <a:pt x="185" y="92"/>
                    <a:pt x="185" y="92"/>
                    <a:pt x="185" y="92"/>
                  </a:cubicBezTo>
                  <a:cubicBezTo>
                    <a:pt x="185" y="92"/>
                    <a:pt x="185" y="92"/>
                    <a:pt x="185" y="92"/>
                  </a:cubicBezTo>
                  <a:cubicBezTo>
                    <a:pt x="185" y="92"/>
                    <a:pt x="185" y="92"/>
                    <a:pt x="185" y="92"/>
                  </a:cubicBezTo>
                  <a:cubicBezTo>
                    <a:pt x="185" y="92"/>
                    <a:pt x="185" y="93"/>
                    <a:pt x="185" y="93"/>
                  </a:cubicBezTo>
                  <a:cubicBezTo>
                    <a:pt x="185" y="93"/>
                    <a:pt x="185" y="93"/>
                    <a:pt x="185" y="93"/>
                  </a:cubicBezTo>
                  <a:cubicBezTo>
                    <a:pt x="185" y="93"/>
                    <a:pt x="185" y="93"/>
                    <a:pt x="185" y="92"/>
                  </a:cubicBezTo>
                  <a:cubicBezTo>
                    <a:pt x="185" y="92"/>
                    <a:pt x="185" y="92"/>
                    <a:pt x="185" y="92"/>
                  </a:cubicBezTo>
                  <a:cubicBezTo>
                    <a:pt x="185" y="92"/>
                    <a:pt x="186" y="92"/>
                    <a:pt x="186" y="92"/>
                  </a:cubicBezTo>
                  <a:cubicBezTo>
                    <a:pt x="186" y="92"/>
                    <a:pt x="186" y="93"/>
                    <a:pt x="186" y="93"/>
                  </a:cubicBezTo>
                  <a:cubicBezTo>
                    <a:pt x="186" y="93"/>
                    <a:pt x="186" y="93"/>
                    <a:pt x="186" y="93"/>
                  </a:cubicBezTo>
                  <a:cubicBezTo>
                    <a:pt x="186" y="93"/>
                    <a:pt x="186" y="93"/>
                    <a:pt x="186" y="93"/>
                  </a:cubicBezTo>
                  <a:cubicBezTo>
                    <a:pt x="186" y="93"/>
                    <a:pt x="186" y="93"/>
                    <a:pt x="186" y="93"/>
                  </a:cubicBezTo>
                  <a:cubicBezTo>
                    <a:pt x="186" y="93"/>
                    <a:pt x="185" y="93"/>
                    <a:pt x="185" y="93"/>
                  </a:cubicBezTo>
                  <a:cubicBezTo>
                    <a:pt x="185" y="93"/>
                    <a:pt x="185" y="93"/>
                    <a:pt x="185" y="93"/>
                  </a:cubicBezTo>
                  <a:cubicBezTo>
                    <a:pt x="185" y="93"/>
                    <a:pt x="185" y="94"/>
                    <a:pt x="185" y="94"/>
                  </a:cubicBezTo>
                  <a:cubicBezTo>
                    <a:pt x="185" y="94"/>
                    <a:pt x="185" y="94"/>
                    <a:pt x="185" y="94"/>
                  </a:cubicBezTo>
                  <a:cubicBezTo>
                    <a:pt x="185" y="94"/>
                    <a:pt x="184" y="94"/>
                    <a:pt x="184" y="94"/>
                  </a:cubicBezTo>
                  <a:cubicBezTo>
                    <a:pt x="184" y="94"/>
                    <a:pt x="184" y="94"/>
                    <a:pt x="184" y="94"/>
                  </a:cubicBezTo>
                  <a:cubicBezTo>
                    <a:pt x="184" y="94"/>
                    <a:pt x="184" y="94"/>
                    <a:pt x="184" y="94"/>
                  </a:cubicBezTo>
                  <a:cubicBezTo>
                    <a:pt x="184" y="94"/>
                    <a:pt x="184" y="94"/>
                    <a:pt x="184" y="94"/>
                  </a:cubicBezTo>
                  <a:cubicBezTo>
                    <a:pt x="183" y="94"/>
                    <a:pt x="183" y="94"/>
                    <a:pt x="183" y="94"/>
                  </a:cubicBezTo>
                  <a:cubicBezTo>
                    <a:pt x="183" y="94"/>
                    <a:pt x="183" y="94"/>
                    <a:pt x="183" y="94"/>
                  </a:cubicBezTo>
                  <a:cubicBezTo>
                    <a:pt x="183" y="95"/>
                    <a:pt x="183" y="95"/>
                    <a:pt x="183" y="95"/>
                  </a:cubicBezTo>
                  <a:cubicBezTo>
                    <a:pt x="183" y="95"/>
                    <a:pt x="183" y="95"/>
                    <a:pt x="183" y="95"/>
                  </a:cubicBezTo>
                  <a:cubicBezTo>
                    <a:pt x="183" y="95"/>
                    <a:pt x="183" y="95"/>
                    <a:pt x="183" y="95"/>
                  </a:cubicBezTo>
                  <a:cubicBezTo>
                    <a:pt x="183" y="95"/>
                    <a:pt x="183" y="95"/>
                    <a:pt x="183" y="95"/>
                  </a:cubicBezTo>
                  <a:cubicBezTo>
                    <a:pt x="183" y="95"/>
                    <a:pt x="183" y="95"/>
                    <a:pt x="183" y="95"/>
                  </a:cubicBezTo>
                  <a:cubicBezTo>
                    <a:pt x="183" y="95"/>
                    <a:pt x="182" y="95"/>
                    <a:pt x="182" y="95"/>
                  </a:cubicBezTo>
                  <a:cubicBezTo>
                    <a:pt x="182" y="95"/>
                    <a:pt x="182" y="95"/>
                    <a:pt x="182" y="95"/>
                  </a:cubicBezTo>
                  <a:cubicBezTo>
                    <a:pt x="182" y="95"/>
                    <a:pt x="182" y="95"/>
                    <a:pt x="182" y="95"/>
                  </a:cubicBezTo>
                  <a:cubicBezTo>
                    <a:pt x="182" y="96"/>
                    <a:pt x="182" y="96"/>
                    <a:pt x="182" y="96"/>
                  </a:cubicBezTo>
                  <a:cubicBezTo>
                    <a:pt x="182" y="96"/>
                    <a:pt x="181" y="96"/>
                    <a:pt x="181" y="96"/>
                  </a:cubicBezTo>
                  <a:cubicBezTo>
                    <a:pt x="181" y="95"/>
                    <a:pt x="181" y="95"/>
                    <a:pt x="181" y="95"/>
                  </a:cubicBezTo>
                  <a:cubicBezTo>
                    <a:pt x="181" y="95"/>
                    <a:pt x="180" y="95"/>
                    <a:pt x="180" y="95"/>
                  </a:cubicBezTo>
                  <a:cubicBezTo>
                    <a:pt x="180" y="95"/>
                    <a:pt x="180" y="95"/>
                    <a:pt x="180" y="95"/>
                  </a:cubicBezTo>
                  <a:cubicBezTo>
                    <a:pt x="180" y="95"/>
                    <a:pt x="180" y="95"/>
                    <a:pt x="180" y="95"/>
                  </a:cubicBezTo>
                  <a:cubicBezTo>
                    <a:pt x="180" y="95"/>
                    <a:pt x="180" y="95"/>
                    <a:pt x="180" y="95"/>
                  </a:cubicBezTo>
                  <a:cubicBezTo>
                    <a:pt x="180" y="95"/>
                    <a:pt x="180" y="95"/>
                    <a:pt x="180" y="95"/>
                  </a:cubicBezTo>
                  <a:cubicBezTo>
                    <a:pt x="180" y="95"/>
                    <a:pt x="180" y="95"/>
                    <a:pt x="180" y="94"/>
                  </a:cubicBezTo>
                  <a:cubicBezTo>
                    <a:pt x="180" y="94"/>
                    <a:pt x="180" y="94"/>
                    <a:pt x="180" y="94"/>
                  </a:cubicBezTo>
                  <a:cubicBezTo>
                    <a:pt x="180" y="94"/>
                    <a:pt x="180" y="94"/>
                    <a:pt x="180" y="94"/>
                  </a:cubicBezTo>
                  <a:cubicBezTo>
                    <a:pt x="180" y="94"/>
                    <a:pt x="180" y="94"/>
                    <a:pt x="180" y="94"/>
                  </a:cubicBezTo>
                  <a:cubicBezTo>
                    <a:pt x="180" y="94"/>
                    <a:pt x="179" y="94"/>
                    <a:pt x="179" y="94"/>
                  </a:cubicBezTo>
                  <a:cubicBezTo>
                    <a:pt x="179" y="94"/>
                    <a:pt x="179" y="95"/>
                    <a:pt x="179" y="95"/>
                  </a:cubicBezTo>
                  <a:cubicBezTo>
                    <a:pt x="179" y="95"/>
                    <a:pt x="179" y="95"/>
                    <a:pt x="179" y="95"/>
                  </a:cubicBezTo>
                  <a:cubicBezTo>
                    <a:pt x="179" y="95"/>
                    <a:pt x="179" y="95"/>
                    <a:pt x="179" y="95"/>
                  </a:cubicBezTo>
                  <a:cubicBezTo>
                    <a:pt x="179" y="95"/>
                    <a:pt x="179" y="95"/>
                    <a:pt x="179" y="95"/>
                  </a:cubicBezTo>
                  <a:cubicBezTo>
                    <a:pt x="179" y="95"/>
                    <a:pt x="178" y="95"/>
                    <a:pt x="178" y="95"/>
                  </a:cubicBezTo>
                  <a:cubicBezTo>
                    <a:pt x="178" y="95"/>
                    <a:pt x="178" y="95"/>
                    <a:pt x="178" y="95"/>
                  </a:cubicBezTo>
                  <a:cubicBezTo>
                    <a:pt x="178" y="95"/>
                    <a:pt x="178" y="95"/>
                    <a:pt x="178" y="95"/>
                  </a:cubicBezTo>
                  <a:cubicBezTo>
                    <a:pt x="178" y="95"/>
                    <a:pt x="178" y="95"/>
                    <a:pt x="177" y="95"/>
                  </a:cubicBezTo>
                  <a:cubicBezTo>
                    <a:pt x="177" y="95"/>
                    <a:pt x="177" y="95"/>
                    <a:pt x="177" y="95"/>
                  </a:cubicBezTo>
                  <a:cubicBezTo>
                    <a:pt x="177" y="95"/>
                    <a:pt x="177" y="95"/>
                    <a:pt x="177" y="94"/>
                  </a:cubicBezTo>
                  <a:cubicBezTo>
                    <a:pt x="177" y="94"/>
                    <a:pt x="177" y="94"/>
                    <a:pt x="177" y="94"/>
                  </a:cubicBezTo>
                  <a:cubicBezTo>
                    <a:pt x="177" y="94"/>
                    <a:pt x="177" y="94"/>
                    <a:pt x="177" y="94"/>
                  </a:cubicBezTo>
                  <a:cubicBezTo>
                    <a:pt x="177" y="95"/>
                    <a:pt x="177" y="95"/>
                    <a:pt x="177" y="95"/>
                  </a:cubicBezTo>
                  <a:cubicBezTo>
                    <a:pt x="177" y="95"/>
                    <a:pt x="177" y="95"/>
                    <a:pt x="177" y="95"/>
                  </a:cubicBezTo>
                  <a:cubicBezTo>
                    <a:pt x="177" y="95"/>
                    <a:pt x="177" y="95"/>
                    <a:pt x="177" y="95"/>
                  </a:cubicBezTo>
                  <a:cubicBezTo>
                    <a:pt x="177" y="95"/>
                    <a:pt x="177" y="95"/>
                    <a:pt x="177" y="95"/>
                  </a:cubicBezTo>
                  <a:cubicBezTo>
                    <a:pt x="177" y="95"/>
                    <a:pt x="177" y="95"/>
                    <a:pt x="177" y="95"/>
                  </a:cubicBezTo>
                  <a:cubicBezTo>
                    <a:pt x="177" y="95"/>
                    <a:pt x="177" y="95"/>
                    <a:pt x="177"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5" y="95"/>
                    <a:pt x="175" y="95"/>
                  </a:cubicBezTo>
                  <a:cubicBezTo>
                    <a:pt x="175" y="95"/>
                    <a:pt x="175" y="95"/>
                    <a:pt x="175" y="95"/>
                  </a:cubicBezTo>
                  <a:cubicBezTo>
                    <a:pt x="175" y="95"/>
                    <a:pt x="175" y="95"/>
                    <a:pt x="175" y="95"/>
                  </a:cubicBezTo>
                  <a:cubicBezTo>
                    <a:pt x="175" y="95"/>
                    <a:pt x="175" y="94"/>
                    <a:pt x="175" y="94"/>
                  </a:cubicBezTo>
                  <a:cubicBezTo>
                    <a:pt x="175" y="94"/>
                    <a:pt x="175" y="94"/>
                    <a:pt x="175" y="94"/>
                  </a:cubicBezTo>
                  <a:cubicBezTo>
                    <a:pt x="175" y="94"/>
                    <a:pt x="174" y="94"/>
                    <a:pt x="174" y="94"/>
                  </a:cubicBezTo>
                  <a:cubicBezTo>
                    <a:pt x="174" y="94"/>
                    <a:pt x="174" y="94"/>
                    <a:pt x="174" y="94"/>
                  </a:cubicBezTo>
                  <a:cubicBezTo>
                    <a:pt x="174" y="94"/>
                    <a:pt x="174" y="94"/>
                    <a:pt x="174" y="94"/>
                  </a:cubicBezTo>
                  <a:cubicBezTo>
                    <a:pt x="174" y="94"/>
                    <a:pt x="174" y="94"/>
                    <a:pt x="173" y="94"/>
                  </a:cubicBezTo>
                  <a:cubicBezTo>
                    <a:pt x="173" y="94"/>
                    <a:pt x="173" y="94"/>
                    <a:pt x="173" y="94"/>
                  </a:cubicBezTo>
                  <a:cubicBezTo>
                    <a:pt x="173" y="94"/>
                    <a:pt x="173" y="94"/>
                    <a:pt x="173" y="94"/>
                  </a:cubicBezTo>
                  <a:cubicBezTo>
                    <a:pt x="173" y="94"/>
                    <a:pt x="173" y="94"/>
                    <a:pt x="173" y="94"/>
                  </a:cubicBezTo>
                  <a:cubicBezTo>
                    <a:pt x="173" y="94"/>
                    <a:pt x="173" y="93"/>
                    <a:pt x="173" y="93"/>
                  </a:cubicBezTo>
                  <a:cubicBezTo>
                    <a:pt x="173" y="94"/>
                    <a:pt x="173" y="94"/>
                    <a:pt x="173" y="94"/>
                  </a:cubicBezTo>
                  <a:cubicBezTo>
                    <a:pt x="173" y="94"/>
                    <a:pt x="172" y="94"/>
                    <a:pt x="172" y="94"/>
                  </a:cubicBezTo>
                  <a:cubicBezTo>
                    <a:pt x="172" y="94"/>
                    <a:pt x="172" y="94"/>
                    <a:pt x="172" y="94"/>
                  </a:cubicBezTo>
                  <a:cubicBezTo>
                    <a:pt x="172" y="94"/>
                    <a:pt x="171" y="94"/>
                    <a:pt x="171" y="94"/>
                  </a:cubicBezTo>
                  <a:cubicBezTo>
                    <a:pt x="171" y="94"/>
                    <a:pt x="171" y="93"/>
                    <a:pt x="171" y="93"/>
                  </a:cubicBezTo>
                  <a:cubicBezTo>
                    <a:pt x="171" y="93"/>
                    <a:pt x="171" y="93"/>
                    <a:pt x="171" y="93"/>
                  </a:cubicBezTo>
                  <a:cubicBezTo>
                    <a:pt x="171" y="93"/>
                    <a:pt x="170" y="93"/>
                    <a:pt x="170" y="93"/>
                  </a:cubicBezTo>
                  <a:cubicBezTo>
                    <a:pt x="170" y="93"/>
                    <a:pt x="170" y="93"/>
                    <a:pt x="170" y="93"/>
                  </a:cubicBezTo>
                  <a:cubicBezTo>
                    <a:pt x="170" y="93"/>
                    <a:pt x="170" y="93"/>
                    <a:pt x="170" y="93"/>
                  </a:cubicBezTo>
                  <a:cubicBezTo>
                    <a:pt x="170" y="93"/>
                    <a:pt x="170" y="93"/>
                    <a:pt x="170" y="93"/>
                  </a:cubicBezTo>
                  <a:cubicBezTo>
                    <a:pt x="170" y="93"/>
                    <a:pt x="170" y="93"/>
                    <a:pt x="170" y="93"/>
                  </a:cubicBezTo>
                  <a:cubicBezTo>
                    <a:pt x="170" y="93"/>
                    <a:pt x="170" y="93"/>
                    <a:pt x="170" y="93"/>
                  </a:cubicBezTo>
                  <a:cubicBezTo>
                    <a:pt x="170" y="93"/>
                    <a:pt x="169" y="93"/>
                    <a:pt x="169" y="93"/>
                  </a:cubicBezTo>
                  <a:cubicBezTo>
                    <a:pt x="169" y="93"/>
                    <a:pt x="169" y="93"/>
                    <a:pt x="169" y="93"/>
                  </a:cubicBezTo>
                  <a:cubicBezTo>
                    <a:pt x="169" y="93"/>
                    <a:pt x="169" y="93"/>
                    <a:pt x="169" y="93"/>
                  </a:cubicBezTo>
                  <a:cubicBezTo>
                    <a:pt x="169" y="93"/>
                    <a:pt x="169" y="93"/>
                    <a:pt x="169" y="93"/>
                  </a:cubicBezTo>
                  <a:cubicBezTo>
                    <a:pt x="169" y="93"/>
                    <a:pt x="169" y="93"/>
                    <a:pt x="169" y="93"/>
                  </a:cubicBezTo>
                  <a:cubicBezTo>
                    <a:pt x="169" y="93"/>
                    <a:pt x="169" y="93"/>
                    <a:pt x="169" y="93"/>
                  </a:cubicBezTo>
                  <a:cubicBezTo>
                    <a:pt x="169" y="93"/>
                    <a:pt x="169" y="93"/>
                    <a:pt x="169" y="93"/>
                  </a:cubicBezTo>
                  <a:cubicBezTo>
                    <a:pt x="169" y="93"/>
                    <a:pt x="168" y="93"/>
                    <a:pt x="168" y="93"/>
                  </a:cubicBezTo>
                  <a:cubicBezTo>
                    <a:pt x="168" y="93"/>
                    <a:pt x="168" y="93"/>
                    <a:pt x="168" y="93"/>
                  </a:cubicBezTo>
                  <a:cubicBezTo>
                    <a:pt x="168" y="93"/>
                    <a:pt x="168" y="93"/>
                    <a:pt x="168" y="93"/>
                  </a:cubicBezTo>
                  <a:cubicBezTo>
                    <a:pt x="168" y="93"/>
                    <a:pt x="168" y="93"/>
                    <a:pt x="168" y="93"/>
                  </a:cubicBezTo>
                  <a:cubicBezTo>
                    <a:pt x="168" y="93"/>
                    <a:pt x="167" y="93"/>
                    <a:pt x="167" y="93"/>
                  </a:cubicBezTo>
                  <a:cubicBezTo>
                    <a:pt x="167" y="93"/>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5" y="94"/>
                    <a:pt x="165" y="94"/>
                  </a:cubicBezTo>
                  <a:cubicBezTo>
                    <a:pt x="165" y="94"/>
                    <a:pt x="165" y="94"/>
                    <a:pt x="165" y="94"/>
                  </a:cubicBezTo>
                  <a:cubicBezTo>
                    <a:pt x="165" y="94"/>
                    <a:pt x="165" y="94"/>
                    <a:pt x="165" y="94"/>
                  </a:cubicBezTo>
                  <a:cubicBezTo>
                    <a:pt x="165" y="95"/>
                    <a:pt x="165" y="95"/>
                    <a:pt x="165" y="95"/>
                  </a:cubicBezTo>
                  <a:cubicBezTo>
                    <a:pt x="165" y="95"/>
                    <a:pt x="165" y="95"/>
                    <a:pt x="165" y="95"/>
                  </a:cubicBezTo>
                  <a:cubicBezTo>
                    <a:pt x="165" y="95"/>
                    <a:pt x="165" y="95"/>
                    <a:pt x="165" y="95"/>
                  </a:cubicBezTo>
                  <a:cubicBezTo>
                    <a:pt x="165" y="95"/>
                    <a:pt x="165" y="95"/>
                    <a:pt x="165" y="96"/>
                  </a:cubicBezTo>
                  <a:cubicBezTo>
                    <a:pt x="165" y="96"/>
                    <a:pt x="165" y="96"/>
                    <a:pt x="165" y="96"/>
                  </a:cubicBezTo>
                  <a:cubicBezTo>
                    <a:pt x="165" y="96"/>
                    <a:pt x="165" y="96"/>
                    <a:pt x="165" y="96"/>
                  </a:cubicBezTo>
                  <a:cubicBezTo>
                    <a:pt x="165" y="96"/>
                    <a:pt x="165" y="97"/>
                    <a:pt x="165" y="97"/>
                  </a:cubicBezTo>
                  <a:cubicBezTo>
                    <a:pt x="165" y="97"/>
                    <a:pt x="165" y="97"/>
                    <a:pt x="165" y="97"/>
                  </a:cubicBezTo>
                  <a:cubicBezTo>
                    <a:pt x="165" y="97"/>
                    <a:pt x="165" y="97"/>
                    <a:pt x="165" y="97"/>
                  </a:cubicBezTo>
                  <a:cubicBezTo>
                    <a:pt x="165" y="97"/>
                    <a:pt x="165" y="97"/>
                    <a:pt x="165" y="97"/>
                  </a:cubicBezTo>
                  <a:cubicBezTo>
                    <a:pt x="165" y="97"/>
                    <a:pt x="165" y="97"/>
                    <a:pt x="166" y="97"/>
                  </a:cubicBezTo>
                  <a:cubicBezTo>
                    <a:pt x="166" y="97"/>
                    <a:pt x="166" y="97"/>
                    <a:pt x="166" y="97"/>
                  </a:cubicBezTo>
                  <a:cubicBezTo>
                    <a:pt x="166" y="97"/>
                    <a:pt x="166" y="97"/>
                    <a:pt x="166" y="97"/>
                  </a:cubicBezTo>
                  <a:cubicBezTo>
                    <a:pt x="166" y="97"/>
                    <a:pt x="166" y="97"/>
                    <a:pt x="166" y="97"/>
                  </a:cubicBezTo>
                  <a:cubicBezTo>
                    <a:pt x="166" y="97"/>
                    <a:pt x="167" y="97"/>
                    <a:pt x="167" y="97"/>
                  </a:cubicBezTo>
                  <a:cubicBezTo>
                    <a:pt x="167" y="97"/>
                    <a:pt x="167" y="97"/>
                    <a:pt x="167" y="97"/>
                  </a:cubicBezTo>
                  <a:cubicBezTo>
                    <a:pt x="167" y="97"/>
                    <a:pt x="167" y="97"/>
                    <a:pt x="167" y="97"/>
                  </a:cubicBezTo>
                  <a:cubicBezTo>
                    <a:pt x="167" y="97"/>
                    <a:pt x="168" y="97"/>
                    <a:pt x="168" y="97"/>
                  </a:cubicBezTo>
                  <a:cubicBezTo>
                    <a:pt x="168" y="97"/>
                    <a:pt x="168" y="97"/>
                    <a:pt x="168" y="97"/>
                  </a:cubicBezTo>
                  <a:cubicBezTo>
                    <a:pt x="168" y="97"/>
                    <a:pt x="168" y="97"/>
                    <a:pt x="168" y="97"/>
                  </a:cubicBezTo>
                  <a:cubicBezTo>
                    <a:pt x="168" y="97"/>
                    <a:pt x="168" y="97"/>
                    <a:pt x="169" y="97"/>
                  </a:cubicBezTo>
                  <a:cubicBezTo>
                    <a:pt x="169" y="97"/>
                    <a:pt x="169" y="97"/>
                    <a:pt x="169" y="97"/>
                  </a:cubicBezTo>
                  <a:cubicBezTo>
                    <a:pt x="170" y="97"/>
                    <a:pt x="170" y="97"/>
                    <a:pt x="170" y="97"/>
                  </a:cubicBezTo>
                  <a:cubicBezTo>
                    <a:pt x="170" y="97"/>
                    <a:pt x="170" y="97"/>
                    <a:pt x="170" y="97"/>
                  </a:cubicBezTo>
                  <a:cubicBezTo>
                    <a:pt x="170" y="97"/>
                    <a:pt x="170" y="97"/>
                    <a:pt x="171" y="97"/>
                  </a:cubicBezTo>
                  <a:cubicBezTo>
                    <a:pt x="171" y="97"/>
                    <a:pt x="171" y="97"/>
                    <a:pt x="171" y="97"/>
                  </a:cubicBezTo>
                  <a:cubicBezTo>
                    <a:pt x="171" y="97"/>
                    <a:pt x="171" y="97"/>
                    <a:pt x="171" y="97"/>
                  </a:cubicBezTo>
                  <a:cubicBezTo>
                    <a:pt x="171" y="97"/>
                    <a:pt x="172" y="97"/>
                    <a:pt x="172" y="97"/>
                  </a:cubicBezTo>
                  <a:cubicBezTo>
                    <a:pt x="172" y="97"/>
                    <a:pt x="172" y="97"/>
                    <a:pt x="172" y="97"/>
                  </a:cubicBezTo>
                  <a:cubicBezTo>
                    <a:pt x="172" y="97"/>
                    <a:pt x="172" y="97"/>
                    <a:pt x="172" y="97"/>
                  </a:cubicBezTo>
                  <a:cubicBezTo>
                    <a:pt x="172" y="97"/>
                    <a:pt x="172" y="97"/>
                    <a:pt x="172" y="97"/>
                  </a:cubicBezTo>
                  <a:cubicBezTo>
                    <a:pt x="172" y="97"/>
                    <a:pt x="172" y="97"/>
                    <a:pt x="172" y="97"/>
                  </a:cubicBezTo>
                  <a:cubicBezTo>
                    <a:pt x="172" y="97"/>
                    <a:pt x="172" y="98"/>
                    <a:pt x="172" y="98"/>
                  </a:cubicBezTo>
                  <a:cubicBezTo>
                    <a:pt x="173" y="98"/>
                    <a:pt x="173" y="98"/>
                    <a:pt x="173" y="98"/>
                  </a:cubicBezTo>
                  <a:cubicBezTo>
                    <a:pt x="173" y="98"/>
                    <a:pt x="173" y="98"/>
                    <a:pt x="173" y="98"/>
                  </a:cubicBezTo>
                  <a:cubicBezTo>
                    <a:pt x="173" y="98"/>
                    <a:pt x="173" y="98"/>
                    <a:pt x="173" y="98"/>
                  </a:cubicBezTo>
                  <a:cubicBezTo>
                    <a:pt x="173" y="97"/>
                    <a:pt x="174" y="97"/>
                    <a:pt x="174" y="97"/>
                  </a:cubicBezTo>
                  <a:cubicBezTo>
                    <a:pt x="174" y="97"/>
                    <a:pt x="174" y="97"/>
                    <a:pt x="174" y="97"/>
                  </a:cubicBezTo>
                  <a:cubicBezTo>
                    <a:pt x="174" y="97"/>
                    <a:pt x="174" y="97"/>
                    <a:pt x="174" y="97"/>
                  </a:cubicBezTo>
                  <a:cubicBezTo>
                    <a:pt x="174"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6" y="97"/>
                    <a:pt x="176" y="97"/>
                  </a:cubicBezTo>
                  <a:cubicBezTo>
                    <a:pt x="176" y="97"/>
                    <a:pt x="176" y="97"/>
                    <a:pt x="176" y="97"/>
                  </a:cubicBezTo>
                  <a:cubicBezTo>
                    <a:pt x="176" y="97"/>
                    <a:pt x="177" y="97"/>
                    <a:pt x="177" y="97"/>
                  </a:cubicBezTo>
                  <a:cubicBezTo>
                    <a:pt x="177" y="97"/>
                    <a:pt x="177" y="97"/>
                    <a:pt x="177" y="97"/>
                  </a:cubicBezTo>
                  <a:cubicBezTo>
                    <a:pt x="177" y="97"/>
                    <a:pt x="177" y="97"/>
                    <a:pt x="177" y="97"/>
                  </a:cubicBezTo>
                  <a:cubicBezTo>
                    <a:pt x="177" y="97"/>
                    <a:pt x="177" y="97"/>
                    <a:pt x="177" y="97"/>
                  </a:cubicBezTo>
                  <a:cubicBezTo>
                    <a:pt x="177" y="97"/>
                    <a:pt x="177" y="97"/>
                    <a:pt x="177" y="97"/>
                  </a:cubicBezTo>
                  <a:cubicBezTo>
                    <a:pt x="177" y="97"/>
                    <a:pt x="177" y="97"/>
                    <a:pt x="177" y="97"/>
                  </a:cubicBezTo>
                  <a:cubicBezTo>
                    <a:pt x="177" y="97"/>
                    <a:pt x="177" y="97"/>
                    <a:pt x="177" y="97"/>
                  </a:cubicBezTo>
                  <a:cubicBezTo>
                    <a:pt x="177" y="97"/>
                    <a:pt x="178" y="97"/>
                    <a:pt x="178" y="97"/>
                  </a:cubicBezTo>
                  <a:cubicBezTo>
                    <a:pt x="178" y="97"/>
                    <a:pt x="178" y="97"/>
                    <a:pt x="178" y="97"/>
                  </a:cubicBezTo>
                  <a:cubicBezTo>
                    <a:pt x="178" y="97"/>
                    <a:pt x="178" y="97"/>
                    <a:pt x="178" y="97"/>
                  </a:cubicBezTo>
                  <a:cubicBezTo>
                    <a:pt x="178" y="97"/>
                    <a:pt x="178" y="97"/>
                    <a:pt x="178" y="97"/>
                  </a:cubicBezTo>
                  <a:cubicBezTo>
                    <a:pt x="178" y="97"/>
                    <a:pt x="179" y="97"/>
                    <a:pt x="179" y="97"/>
                  </a:cubicBezTo>
                  <a:cubicBezTo>
                    <a:pt x="179" y="97"/>
                    <a:pt x="179" y="97"/>
                    <a:pt x="179" y="97"/>
                  </a:cubicBezTo>
                  <a:cubicBezTo>
                    <a:pt x="179" y="97"/>
                    <a:pt x="179" y="97"/>
                    <a:pt x="179" y="97"/>
                  </a:cubicBezTo>
                  <a:cubicBezTo>
                    <a:pt x="179" y="97"/>
                    <a:pt x="179" y="97"/>
                    <a:pt x="179" y="97"/>
                  </a:cubicBezTo>
                  <a:cubicBezTo>
                    <a:pt x="179" y="97"/>
                    <a:pt x="180" y="97"/>
                    <a:pt x="180" y="97"/>
                  </a:cubicBezTo>
                  <a:cubicBezTo>
                    <a:pt x="180" y="97"/>
                    <a:pt x="180" y="96"/>
                    <a:pt x="180" y="96"/>
                  </a:cubicBezTo>
                  <a:cubicBezTo>
                    <a:pt x="180" y="96"/>
                    <a:pt x="180" y="96"/>
                    <a:pt x="180" y="96"/>
                  </a:cubicBezTo>
                  <a:cubicBezTo>
                    <a:pt x="180" y="96"/>
                    <a:pt x="181" y="96"/>
                    <a:pt x="181" y="96"/>
                  </a:cubicBezTo>
                  <a:cubicBezTo>
                    <a:pt x="181" y="96"/>
                    <a:pt x="181" y="96"/>
                    <a:pt x="181" y="96"/>
                  </a:cubicBezTo>
                  <a:cubicBezTo>
                    <a:pt x="181" y="96"/>
                    <a:pt x="181" y="96"/>
                    <a:pt x="181" y="96"/>
                  </a:cubicBezTo>
                  <a:cubicBezTo>
                    <a:pt x="182" y="96"/>
                    <a:pt x="182" y="96"/>
                    <a:pt x="182" y="96"/>
                  </a:cubicBezTo>
                  <a:cubicBezTo>
                    <a:pt x="182" y="96"/>
                    <a:pt x="182" y="96"/>
                    <a:pt x="182" y="96"/>
                  </a:cubicBezTo>
                  <a:cubicBezTo>
                    <a:pt x="182" y="96"/>
                    <a:pt x="182" y="96"/>
                    <a:pt x="183" y="96"/>
                  </a:cubicBezTo>
                  <a:cubicBezTo>
                    <a:pt x="183" y="96"/>
                    <a:pt x="183" y="96"/>
                    <a:pt x="183" y="96"/>
                  </a:cubicBezTo>
                  <a:cubicBezTo>
                    <a:pt x="183" y="96"/>
                    <a:pt x="183" y="96"/>
                    <a:pt x="183" y="96"/>
                  </a:cubicBezTo>
                  <a:cubicBezTo>
                    <a:pt x="183" y="96"/>
                    <a:pt x="184" y="96"/>
                    <a:pt x="184" y="96"/>
                  </a:cubicBezTo>
                  <a:cubicBezTo>
                    <a:pt x="184" y="96"/>
                    <a:pt x="184" y="96"/>
                    <a:pt x="184" y="96"/>
                  </a:cubicBezTo>
                  <a:cubicBezTo>
                    <a:pt x="184" y="95"/>
                    <a:pt x="185" y="95"/>
                    <a:pt x="185" y="95"/>
                  </a:cubicBezTo>
                  <a:cubicBezTo>
                    <a:pt x="185" y="95"/>
                    <a:pt x="185" y="95"/>
                    <a:pt x="185" y="95"/>
                  </a:cubicBezTo>
                  <a:cubicBezTo>
                    <a:pt x="185" y="95"/>
                    <a:pt x="185" y="95"/>
                    <a:pt x="185" y="95"/>
                  </a:cubicBezTo>
                  <a:close/>
                  <a:moveTo>
                    <a:pt x="188" y="46"/>
                  </a:moveTo>
                  <a:cubicBezTo>
                    <a:pt x="189" y="46"/>
                    <a:pt x="189" y="46"/>
                    <a:pt x="188" y="46"/>
                  </a:cubicBezTo>
                  <a:cubicBezTo>
                    <a:pt x="188" y="46"/>
                    <a:pt x="188" y="45"/>
                    <a:pt x="188" y="45"/>
                  </a:cubicBezTo>
                  <a:cubicBezTo>
                    <a:pt x="188" y="46"/>
                    <a:pt x="188" y="46"/>
                    <a:pt x="188" y="46"/>
                  </a:cubicBezTo>
                  <a:cubicBezTo>
                    <a:pt x="188" y="45"/>
                    <a:pt x="188" y="45"/>
                    <a:pt x="187" y="45"/>
                  </a:cubicBezTo>
                  <a:cubicBezTo>
                    <a:pt x="187" y="45"/>
                    <a:pt x="187" y="45"/>
                    <a:pt x="187" y="46"/>
                  </a:cubicBezTo>
                  <a:cubicBezTo>
                    <a:pt x="187" y="46"/>
                    <a:pt x="187" y="46"/>
                    <a:pt x="187" y="46"/>
                  </a:cubicBezTo>
                  <a:cubicBezTo>
                    <a:pt x="187" y="46"/>
                    <a:pt x="186" y="45"/>
                    <a:pt x="186" y="46"/>
                  </a:cubicBezTo>
                  <a:cubicBezTo>
                    <a:pt x="186" y="46"/>
                    <a:pt x="186" y="46"/>
                    <a:pt x="186" y="46"/>
                  </a:cubicBezTo>
                  <a:cubicBezTo>
                    <a:pt x="186" y="46"/>
                    <a:pt x="186" y="46"/>
                    <a:pt x="186" y="46"/>
                  </a:cubicBezTo>
                  <a:cubicBezTo>
                    <a:pt x="186" y="46"/>
                    <a:pt x="186" y="47"/>
                    <a:pt x="186" y="47"/>
                  </a:cubicBezTo>
                  <a:cubicBezTo>
                    <a:pt x="186" y="47"/>
                    <a:pt x="185" y="47"/>
                    <a:pt x="186" y="47"/>
                  </a:cubicBezTo>
                  <a:cubicBezTo>
                    <a:pt x="186" y="48"/>
                    <a:pt x="186" y="48"/>
                    <a:pt x="186" y="48"/>
                  </a:cubicBezTo>
                  <a:cubicBezTo>
                    <a:pt x="186" y="48"/>
                    <a:pt x="186" y="48"/>
                    <a:pt x="186" y="48"/>
                  </a:cubicBezTo>
                  <a:cubicBezTo>
                    <a:pt x="186" y="48"/>
                    <a:pt x="186" y="48"/>
                    <a:pt x="187" y="48"/>
                  </a:cubicBezTo>
                  <a:cubicBezTo>
                    <a:pt x="187" y="48"/>
                    <a:pt x="187" y="48"/>
                    <a:pt x="187" y="48"/>
                  </a:cubicBezTo>
                  <a:cubicBezTo>
                    <a:pt x="187" y="47"/>
                    <a:pt x="187" y="47"/>
                    <a:pt x="187" y="47"/>
                  </a:cubicBezTo>
                  <a:cubicBezTo>
                    <a:pt x="187" y="47"/>
                    <a:pt x="187" y="47"/>
                    <a:pt x="187" y="47"/>
                  </a:cubicBezTo>
                  <a:cubicBezTo>
                    <a:pt x="188" y="47"/>
                    <a:pt x="188" y="46"/>
                    <a:pt x="188" y="46"/>
                  </a:cubicBezTo>
                  <a:cubicBezTo>
                    <a:pt x="188" y="46"/>
                    <a:pt x="188" y="46"/>
                    <a:pt x="188" y="46"/>
                  </a:cubicBezTo>
                  <a:cubicBezTo>
                    <a:pt x="188" y="47"/>
                    <a:pt x="188" y="47"/>
                    <a:pt x="188" y="47"/>
                  </a:cubicBezTo>
                  <a:cubicBezTo>
                    <a:pt x="188" y="48"/>
                    <a:pt x="188" y="48"/>
                    <a:pt x="188" y="48"/>
                  </a:cubicBezTo>
                  <a:cubicBezTo>
                    <a:pt x="188" y="48"/>
                    <a:pt x="188" y="48"/>
                    <a:pt x="188" y="48"/>
                  </a:cubicBezTo>
                  <a:cubicBezTo>
                    <a:pt x="188" y="48"/>
                    <a:pt x="188" y="48"/>
                    <a:pt x="188" y="48"/>
                  </a:cubicBezTo>
                  <a:cubicBezTo>
                    <a:pt x="188" y="48"/>
                    <a:pt x="188" y="48"/>
                    <a:pt x="188" y="48"/>
                  </a:cubicBezTo>
                  <a:cubicBezTo>
                    <a:pt x="188" y="48"/>
                    <a:pt x="188" y="48"/>
                    <a:pt x="188" y="48"/>
                  </a:cubicBezTo>
                  <a:cubicBezTo>
                    <a:pt x="188" y="48"/>
                    <a:pt x="188" y="48"/>
                    <a:pt x="188" y="48"/>
                  </a:cubicBezTo>
                  <a:cubicBezTo>
                    <a:pt x="189" y="48"/>
                    <a:pt x="188" y="49"/>
                    <a:pt x="189" y="49"/>
                  </a:cubicBezTo>
                  <a:cubicBezTo>
                    <a:pt x="189" y="48"/>
                    <a:pt x="189" y="48"/>
                    <a:pt x="189" y="48"/>
                  </a:cubicBezTo>
                  <a:cubicBezTo>
                    <a:pt x="189" y="48"/>
                    <a:pt x="189" y="48"/>
                    <a:pt x="189" y="48"/>
                  </a:cubicBezTo>
                  <a:cubicBezTo>
                    <a:pt x="189" y="48"/>
                    <a:pt x="189" y="47"/>
                    <a:pt x="189" y="47"/>
                  </a:cubicBezTo>
                  <a:cubicBezTo>
                    <a:pt x="189" y="47"/>
                    <a:pt x="189" y="47"/>
                    <a:pt x="189" y="47"/>
                  </a:cubicBezTo>
                  <a:cubicBezTo>
                    <a:pt x="189" y="47"/>
                    <a:pt x="189" y="47"/>
                    <a:pt x="189" y="47"/>
                  </a:cubicBezTo>
                  <a:cubicBezTo>
                    <a:pt x="189" y="47"/>
                    <a:pt x="189" y="48"/>
                    <a:pt x="190" y="48"/>
                  </a:cubicBezTo>
                  <a:cubicBezTo>
                    <a:pt x="190" y="48"/>
                    <a:pt x="190" y="48"/>
                    <a:pt x="190" y="48"/>
                  </a:cubicBezTo>
                  <a:cubicBezTo>
                    <a:pt x="190" y="48"/>
                    <a:pt x="190" y="47"/>
                    <a:pt x="190" y="47"/>
                  </a:cubicBezTo>
                  <a:cubicBezTo>
                    <a:pt x="190" y="47"/>
                    <a:pt x="190" y="47"/>
                    <a:pt x="190" y="47"/>
                  </a:cubicBezTo>
                  <a:cubicBezTo>
                    <a:pt x="191" y="47"/>
                    <a:pt x="191" y="47"/>
                    <a:pt x="191" y="47"/>
                  </a:cubicBezTo>
                  <a:cubicBezTo>
                    <a:pt x="191" y="46"/>
                    <a:pt x="191" y="46"/>
                    <a:pt x="191" y="46"/>
                  </a:cubicBezTo>
                  <a:cubicBezTo>
                    <a:pt x="191" y="46"/>
                    <a:pt x="191" y="46"/>
                    <a:pt x="190" y="46"/>
                  </a:cubicBezTo>
                  <a:cubicBezTo>
                    <a:pt x="190" y="46"/>
                    <a:pt x="190" y="46"/>
                    <a:pt x="190" y="46"/>
                  </a:cubicBezTo>
                  <a:cubicBezTo>
                    <a:pt x="190" y="46"/>
                    <a:pt x="190" y="46"/>
                    <a:pt x="190" y="46"/>
                  </a:cubicBezTo>
                  <a:cubicBezTo>
                    <a:pt x="190" y="46"/>
                    <a:pt x="190" y="46"/>
                    <a:pt x="190" y="46"/>
                  </a:cubicBezTo>
                  <a:cubicBezTo>
                    <a:pt x="190" y="46"/>
                    <a:pt x="190" y="46"/>
                    <a:pt x="190" y="46"/>
                  </a:cubicBezTo>
                  <a:cubicBezTo>
                    <a:pt x="190" y="46"/>
                    <a:pt x="190" y="46"/>
                    <a:pt x="190" y="46"/>
                  </a:cubicBezTo>
                  <a:cubicBezTo>
                    <a:pt x="190" y="46"/>
                    <a:pt x="189" y="46"/>
                    <a:pt x="189" y="46"/>
                  </a:cubicBezTo>
                  <a:cubicBezTo>
                    <a:pt x="189" y="46"/>
                    <a:pt x="189" y="46"/>
                    <a:pt x="189" y="46"/>
                  </a:cubicBezTo>
                  <a:cubicBezTo>
                    <a:pt x="189" y="46"/>
                    <a:pt x="189" y="46"/>
                    <a:pt x="189" y="46"/>
                  </a:cubicBezTo>
                  <a:cubicBezTo>
                    <a:pt x="189" y="47"/>
                    <a:pt x="189" y="47"/>
                    <a:pt x="189" y="47"/>
                  </a:cubicBezTo>
                  <a:cubicBezTo>
                    <a:pt x="189" y="47"/>
                    <a:pt x="189" y="47"/>
                    <a:pt x="189" y="47"/>
                  </a:cubicBezTo>
                  <a:cubicBezTo>
                    <a:pt x="189" y="47"/>
                    <a:pt x="189" y="47"/>
                    <a:pt x="189" y="47"/>
                  </a:cubicBezTo>
                  <a:cubicBezTo>
                    <a:pt x="189" y="47"/>
                    <a:pt x="189" y="47"/>
                    <a:pt x="189" y="47"/>
                  </a:cubicBezTo>
                  <a:cubicBezTo>
                    <a:pt x="188" y="47"/>
                    <a:pt x="188" y="47"/>
                    <a:pt x="188" y="46"/>
                  </a:cubicBezTo>
                  <a:cubicBezTo>
                    <a:pt x="188" y="46"/>
                    <a:pt x="188" y="46"/>
                    <a:pt x="188" y="46"/>
                  </a:cubicBezTo>
                  <a:cubicBezTo>
                    <a:pt x="188" y="46"/>
                    <a:pt x="188" y="46"/>
                    <a:pt x="188" y="46"/>
                  </a:cubicBezTo>
                  <a:close/>
                  <a:moveTo>
                    <a:pt x="190" y="49"/>
                  </a:moveTo>
                  <a:cubicBezTo>
                    <a:pt x="190" y="49"/>
                    <a:pt x="191" y="49"/>
                    <a:pt x="191" y="49"/>
                  </a:cubicBezTo>
                  <a:cubicBezTo>
                    <a:pt x="191" y="49"/>
                    <a:pt x="191" y="49"/>
                    <a:pt x="191" y="49"/>
                  </a:cubicBezTo>
                  <a:cubicBezTo>
                    <a:pt x="191" y="49"/>
                    <a:pt x="191" y="49"/>
                    <a:pt x="191" y="49"/>
                  </a:cubicBezTo>
                  <a:cubicBezTo>
                    <a:pt x="191" y="48"/>
                    <a:pt x="191" y="48"/>
                    <a:pt x="191" y="48"/>
                  </a:cubicBezTo>
                  <a:cubicBezTo>
                    <a:pt x="191" y="48"/>
                    <a:pt x="191" y="48"/>
                    <a:pt x="191" y="48"/>
                  </a:cubicBezTo>
                  <a:cubicBezTo>
                    <a:pt x="191" y="48"/>
                    <a:pt x="191" y="48"/>
                    <a:pt x="191" y="48"/>
                  </a:cubicBezTo>
                  <a:cubicBezTo>
                    <a:pt x="191" y="48"/>
                    <a:pt x="191" y="48"/>
                    <a:pt x="191" y="48"/>
                  </a:cubicBezTo>
                  <a:cubicBezTo>
                    <a:pt x="191" y="48"/>
                    <a:pt x="190" y="48"/>
                    <a:pt x="190" y="48"/>
                  </a:cubicBezTo>
                  <a:cubicBezTo>
                    <a:pt x="190" y="48"/>
                    <a:pt x="190" y="48"/>
                    <a:pt x="190" y="48"/>
                  </a:cubicBezTo>
                  <a:cubicBezTo>
                    <a:pt x="190" y="48"/>
                    <a:pt x="190" y="48"/>
                    <a:pt x="190" y="48"/>
                  </a:cubicBezTo>
                  <a:cubicBezTo>
                    <a:pt x="190" y="49"/>
                    <a:pt x="190" y="49"/>
                    <a:pt x="190" y="49"/>
                  </a:cubicBezTo>
                  <a:close/>
                  <a:moveTo>
                    <a:pt x="188" y="50"/>
                  </a:moveTo>
                  <a:cubicBezTo>
                    <a:pt x="188" y="50"/>
                    <a:pt x="188" y="50"/>
                    <a:pt x="188" y="50"/>
                  </a:cubicBezTo>
                  <a:cubicBezTo>
                    <a:pt x="188" y="50"/>
                    <a:pt x="188" y="50"/>
                    <a:pt x="188" y="50"/>
                  </a:cubicBezTo>
                  <a:cubicBezTo>
                    <a:pt x="188" y="49"/>
                    <a:pt x="188" y="49"/>
                    <a:pt x="188" y="49"/>
                  </a:cubicBezTo>
                  <a:cubicBezTo>
                    <a:pt x="187" y="49"/>
                    <a:pt x="187" y="50"/>
                    <a:pt x="187" y="50"/>
                  </a:cubicBezTo>
                  <a:cubicBezTo>
                    <a:pt x="187" y="50"/>
                    <a:pt x="187" y="50"/>
                    <a:pt x="187" y="50"/>
                  </a:cubicBezTo>
                  <a:cubicBezTo>
                    <a:pt x="188" y="50"/>
                    <a:pt x="188" y="50"/>
                    <a:pt x="188" y="50"/>
                  </a:cubicBezTo>
                  <a:close/>
                  <a:moveTo>
                    <a:pt x="189" y="49"/>
                  </a:moveTo>
                  <a:cubicBezTo>
                    <a:pt x="189" y="49"/>
                    <a:pt x="189" y="49"/>
                    <a:pt x="189" y="49"/>
                  </a:cubicBezTo>
                  <a:cubicBezTo>
                    <a:pt x="189" y="49"/>
                    <a:pt x="189" y="49"/>
                    <a:pt x="189" y="50"/>
                  </a:cubicBezTo>
                  <a:cubicBezTo>
                    <a:pt x="189" y="50"/>
                    <a:pt x="189" y="49"/>
                    <a:pt x="189" y="49"/>
                  </a:cubicBezTo>
                  <a:cubicBezTo>
                    <a:pt x="189" y="49"/>
                    <a:pt x="189" y="49"/>
                    <a:pt x="189" y="49"/>
                  </a:cubicBezTo>
                  <a:cubicBezTo>
                    <a:pt x="190" y="49"/>
                    <a:pt x="189" y="49"/>
                    <a:pt x="189" y="49"/>
                  </a:cubicBezTo>
                  <a:cubicBezTo>
                    <a:pt x="189" y="49"/>
                    <a:pt x="189" y="49"/>
                    <a:pt x="189" y="49"/>
                  </a:cubicBezTo>
                  <a:close/>
                  <a:moveTo>
                    <a:pt x="179" y="40"/>
                  </a:moveTo>
                  <a:cubicBezTo>
                    <a:pt x="179" y="40"/>
                    <a:pt x="179" y="40"/>
                    <a:pt x="179" y="40"/>
                  </a:cubicBezTo>
                  <a:cubicBezTo>
                    <a:pt x="179" y="40"/>
                    <a:pt x="179" y="40"/>
                    <a:pt x="179" y="40"/>
                  </a:cubicBezTo>
                  <a:cubicBezTo>
                    <a:pt x="179" y="40"/>
                    <a:pt x="179" y="40"/>
                    <a:pt x="179" y="40"/>
                  </a:cubicBezTo>
                  <a:cubicBezTo>
                    <a:pt x="179" y="40"/>
                    <a:pt x="179" y="41"/>
                    <a:pt x="179" y="41"/>
                  </a:cubicBezTo>
                  <a:cubicBezTo>
                    <a:pt x="179" y="41"/>
                    <a:pt x="179" y="41"/>
                    <a:pt x="178" y="41"/>
                  </a:cubicBezTo>
                  <a:cubicBezTo>
                    <a:pt x="178" y="41"/>
                    <a:pt x="178" y="41"/>
                    <a:pt x="178" y="41"/>
                  </a:cubicBezTo>
                  <a:cubicBezTo>
                    <a:pt x="178" y="41"/>
                    <a:pt x="178" y="41"/>
                    <a:pt x="178" y="41"/>
                  </a:cubicBezTo>
                  <a:cubicBezTo>
                    <a:pt x="178" y="41"/>
                    <a:pt x="178" y="41"/>
                    <a:pt x="178" y="41"/>
                  </a:cubicBezTo>
                  <a:cubicBezTo>
                    <a:pt x="178" y="41"/>
                    <a:pt x="178" y="41"/>
                    <a:pt x="179" y="41"/>
                  </a:cubicBezTo>
                  <a:cubicBezTo>
                    <a:pt x="179" y="41"/>
                    <a:pt x="179" y="41"/>
                    <a:pt x="179" y="41"/>
                  </a:cubicBezTo>
                  <a:cubicBezTo>
                    <a:pt x="179" y="41"/>
                    <a:pt x="179" y="41"/>
                    <a:pt x="179" y="41"/>
                  </a:cubicBezTo>
                  <a:cubicBezTo>
                    <a:pt x="179" y="41"/>
                    <a:pt x="179" y="41"/>
                    <a:pt x="179" y="41"/>
                  </a:cubicBezTo>
                  <a:cubicBezTo>
                    <a:pt x="179" y="41"/>
                    <a:pt x="179" y="41"/>
                    <a:pt x="179" y="41"/>
                  </a:cubicBezTo>
                  <a:cubicBezTo>
                    <a:pt x="180" y="41"/>
                    <a:pt x="180" y="41"/>
                    <a:pt x="180" y="41"/>
                  </a:cubicBezTo>
                  <a:cubicBezTo>
                    <a:pt x="180" y="40"/>
                    <a:pt x="180" y="40"/>
                    <a:pt x="180" y="40"/>
                  </a:cubicBezTo>
                  <a:cubicBezTo>
                    <a:pt x="180" y="40"/>
                    <a:pt x="181" y="40"/>
                    <a:pt x="181" y="40"/>
                  </a:cubicBezTo>
                  <a:cubicBezTo>
                    <a:pt x="181" y="40"/>
                    <a:pt x="181" y="40"/>
                    <a:pt x="181" y="40"/>
                  </a:cubicBezTo>
                  <a:cubicBezTo>
                    <a:pt x="181" y="40"/>
                    <a:pt x="181" y="41"/>
                    <a:pt x="181" y="41"/>
                  </a:cubicBezTo>
                  <a:cubicBezTo>
                    <a:pt x="181" y="41"/>
                    <a:pt x="181" y="40"/>
                    <a:pt x="181" y="40"/>
                  </a:cubicBezTo>
                  <a:cubicBezTo>
                    <a:pt x="181" y="40"/>
                    <a:pt x="181" y="40"/>
                    <a:pt x="181" y="40"/>
                  </a:cubicBezTo>
                  <a:cubicBezTo>
                    <a:pt x="181" y="40"/>
                    <a:pt x="181" y="40"/>
                    <a:pt x="181" y="40"/>
                  </a:cubicBezTo>
                  <a:cubicBezTo>
                    <a:pt x="181" y="40"/>
                    <a:pt x="181" y="40"/>
                    <a:pt x="181" y="40"/>
                  </a:cubicBezTo>
                  <a:cubicBezTo>
                    <a:pt x="181" y="40"/>
                    <a:pt x="181" y="40"/>
                    <a:pt x="181" y="40"/>
                  </a:cubicBezTo>
                  <a:cubicBezTo>
                    <a:pt x="181" y="40"/>
                    <a:pt x="181" y="40"/>
                    <a:pt x="181" y="40"/>
                  </a:cubicBezTo>
                  <a:cubicBezTo>
                    <a:pt x="181" y="40"/>
                    <a:pt x="181" y="40"/>
                    <a:pt x="181" y="40"/>
                  </a:cubicBezTo>
                  <a:cubicBezTo>
                    <a:pt x="180" y="40"/>
                    <a:pt x="180" y="40"/>
                    <a:pt x="180" y="40"/>
                  </a:cubicBezTo>
                  <a:cubicBezTo>
                    <a:pt x="180" y="40"/>
                    <a:pt x="180" y="40"/>
                    <a:pt x="180" y="40"/>
                  </a:cubicBezTo>
                  <a:cubicBezTo>
                    <a:pt x="180" y="40"/>
                    <a:pt x="180" y="40"/>
                    <a:pt x="180" y="40"/>
                  </a:cubicBezTo>
                  <a:cubicBezTo>
                    <a:pt x="180" y="40"/>
                    <a:pt x="180" y="40"/>
                    <a:pt x="179" y="40"/>
                  </a:cubicBezTo>
                  <a:cubicBezTo>
                    <a:pt x="179" y="40"/>
                    <a:pt x="180" y="40"/>
                    <a:pt x="179" y="40"/>
                  </a:cubicBezTo>
                  <a:cubicBezTo>
                    <a:pt x="179" y="40"/>
                    <a:pt x="179" y="40"/>
                    <a:pt x="179" y="40"/>
                  </a:cubicBezTo>
                  <a:close/>
                  <a:moveTo>
                    <a:pt x="130" y="96"/>
                  </a:moveTo>
                  <a:cubicBezTo>
                    <a:pt x="130" y="96"/>
                    <a:pt x="130" y="96"/>
                    <a:pt x="130" y="96"/>
                  </a:cubicBezTo>
                  <a:cubicBezTo>
                    <a:pt x="130" y="96"/>
                    <a:pt x="129" y="96"/>
                    <a:pt x="129" y="96"/>
                  </a:cubicBezTo>
                  <a:cubicBezTo>
                    <a:pt x="129" y="96"/>
                    <a:pt x="129" y="96"/>
                    <a:pt x="129" y="96"/>
                  </a:cubicBezTo>
                  <a:cubicBezTo>
                    <a:pt x="129" y="96"/>
                    <a:pt x="129" y="96"/>
                    <a:pt x="129" y="96"/>
                  </a:cubicBezTo>
                  <a:cubicBezTo>
                    <a:pt x="128" y="96"/>
                    <a:pt x="128" y="96"/>
                    <a:pt x="128" y="96"/>
                  </a:cubicBezTo>
                  <a:cubicBezTo>
                    <a:pt x="128" y="96"/>
                    <a:pt x="128" y="96"/>
                    <a:pt x="128" y="96"/>
                  </a:cubicBezTo>
                  <a:cubicBezTo>
                    <a:pt x="128" y="96"/>
                    <a:pt x="128" y="96"/>
                    <a:pt x="128" y="96"/>
                  </a:cubicBezTo>
                  <a:cubicBezTo>
                    <a:pt x="128" y="96"/>
                    <a:pt x="128" y="95"/>
                    <a:pt x="127" y="95"/>
                  </a:cubicBezTo>
                  <a:cubicBezTo>
                    <a:pt x="127" y="95"/>
                    <a:pt x="127" y="95"/>
                    <a:pt x="127" y="95"/>
                  </a:cubicBezTo>
                  <a:cubicBezTo>
                    <a:pt x="127" y="96"/>
                    <a:pt x="127" y="96"/>
                    <a:pt x="127" y="96"/>
                  </a:cubicBezTo>
                  <a:cubicBezTo>
                    <a:pt x="127" y="96"/>
                    <a:pt x="127" y="95"/>
                    <a:pt x="127" y="95"/>
                  </a:cubicBezTo>
                  <a:cubicBezTo>
                    <a:pt x="126" y="95"/>
                    <a:pt x="126" y="95"/>
                    <a:pt x="126" y="95"/>
                  </a:cubicBezTo>
                  <a:cubicBezTo>
                    <a:pt x="126" y="95"/>
                    <a:pt x="126" y="95"/>
                    <a:pt x="126" y="95"/>
                  </a:cubicBezTo>
                  <a:cubicBezTo>
                    <a:pt x="126" y="95"/>
                    <a:pt x="126" y="95"/>
                    <a:pt x="126" y="95"/>
                  </a:cubicBezTo>
                  <a:cubicBezTo>
                    <a:pt x="126" y="95"/>
                    <a:pt x="126" y="95"/>
                    <a:pt x="126" y="95"/>
                  </a:cubicBezTo>
                  <a:cubicBezTo>
                    <a:pt x="125" y="95"/>
                    <a:pt x="125" y="95"/>
                    <a:pt x="125" y="95"/>
                  </a:cubicBezTo>
                  <a:cubicBezTo>
                    <a:pt x="125" y="95"/>
                    <a:pt x="125" y="95"/>
                    <a:pt x="125" y="95"/>
                  </a:cubicBezTo>
                  <a:cubicBezTo>
                    <a:pt x="125" y="95"/>
                    <a:pt x="125" y="95"/>
                    <a:pt x="125" y="95"/>
                  </a:cubicBezTo>
                  <a:cubicBezTo>
                    <a:pt x="125" y="95"/>
                    <a:pt x="125" y="95"/>
                    <a:pt x="125" y="95"/>
                  </a:cubicBezTo>
                  <a:cubicBezTo>
                    <a:pt x="125" y="95"/>
                    <a:pt x="125" y="95"/>
                    <a:pt x="125" y="95"/>
                  </a:cubicBezTo>
                  <a:cubicBezTo>
                    <a:pt x="124" y="95"/>
                    <a:pt x="124" y="95"/>
                    <a:pt x="124" y="95"/>
                  </a:cubicBezTo>
                  <a:cubicBezTo>
                    <a:pt x="124" y="95"/>
                    <a:pt x="124" y="95"/>
                    <a:pt x="124" y="95"/>
                  </a:cubicBezTo>
                  <a:cubicBezTo>
                    <a:pt x="124" y="95"/>
                    <a:pt x="124" y="95"/>
                    <a:pt x="124" y="95"/>
                  </a:cubicBezTo>
                  <a:cubicBezTo>
                    <a:pt x="124" y="95"/>
                    <a:pt x="124" y="94"/>
                    <a:pt x="124" y="94"/>
                  </a:cubicBezTo>
                  <a:cubicBezTo>
                    <a:pt x="124" y="94"/>
                    <a:pt x="124" y="95"/>
                    <a:pt x="124" y="95"/>
                  </a:cubicBezTo>
                  <a:cubicBezTo>
                    <a:pt x="123" y="95"/>
                    <a:pt x="123" y="94"/>
                    <a:pt x="123" y="94"/>
                  </a:cubicBezTo>
                  <a:cubicBezTo>
                    <a:pt x="123" y="94"/>
                    <a:pt x="123" y="94"/>
                    <a:pt x="123" y="94"/>
                  </a:cubicBezTo>
                  <a:cubicBezTo>
                    <a:pt x="122" y="94"/>
                    <a:pt x="122" y="94"/>
                    <a:pt x="122" y="94"/>
                  </a:cubicBezTo>
                  <a:cubicBezTo>
                    <a:pt x="122" y="94"/>
                    <a:pt x="122" y="94"/>
                    <a:pt x="122" y="94"/>
                  </a:cubicBezTo>
                  <a:cubicBezTo>
                    <a:pt x="122" y="94"/>
                    <a:pt x="122" y="94"/>
                    <a:pt x="122" y="94"/>
                  </a:cubicBezTo>
                  <a:cubicBezTo>
                    <a:pt x="121" y="94"/>
                    <a:pt x="121" y="93"/>
                    <a:pt x="121" y="93"/>
                  </a:cubicBezTo>
                  <a:cubicBezTo>
                    <a:pt x="121" y="93"/>
                    <a:pt x="120" y="93"/>
                    <a:pt x="120" y="93"/>
                  </a:cubicBezTo>
                  <a:cubicBezTo>
                    <a:pt x="120" y="93"/>
                    <a:pt x="120" y="93"/>
                    <a:pt x="119" y="93"/>
                  </a:cubicBezTo>
                  <a:cubicBezTo>
                    <a:pt x="119" y="93"/>
                    <a:pt x="119" y="93"/>
                    <a:pt x="119" y="93"/>
                  </a:cubicBezTo>
                  <a:cubicBezTo>
                    <a:pt x="119" y="94"/>
                    <a:pt x="119" y="94"/>
                    <a:pt x="118" y="94"/>
                  </a:cubicBezTo>
                  <a:cubicBezTo>
                    <a:pt x="118" y="94"/>
                    <a:pt x="118" y="94"/>
                    <a:pt x="118" y="94"/>
                  </a:cubicBezTo>
                  <a:cubicBezTo>
                    <a:pt x="118" y="94"/>
                    <a:pt x="118" y="94"/>
                    <a:pt x="118" y="94"/>
                  </a:cubicBezTo>
                  <a:cubicBezTo>
                    <a:pt x="118" y="94"/>
                    <a:pt x="118" y="94"/>
                    <a:pt x="118" y="94"/>
                  </a:cubicBezTo>
                  <a:cubicBezTo>
                    <a:pt x="118" y="94"/>
                    <a:pt x="118" y="94"/>
                    <a:pt x="118" y="94"/>
                  </a:cubicBezTo>
                  <a:cubicBezTo>
                    <a:pt x="118" y="94"/>
                    <a:pt x="118" y="94"/>
                    <a:pt x="118" y="94"/>
                  </a:cubicBezTo>
                  <a:cubicBezTo>
                    <a:pt x="118" y="94"/>
                    <a:pt x="118" y="94"/>
                    <a:pt x="117" y="94"/>
                  </a:cubicBezTo>
                  <a:cubicBezTo>
                    <a:pt x="117" y="94"/>
                    <a:pt x="117" y="94"/>
                    <a:pt x="117" y="94"/>
                  </a:cubicBezTo>
                  <a:cubicBezTo>
                    <a:pt x="117" y="94"/>
                    <a:pt x="117" y="94"/>
                    <a:pt x="117" y="94"/>
                  </a:cubicBezTo>
                  <a:cubicBezTo>
                    <a:pt x="117" y="94"/>
                    <a:pt x="117" y="94"/>
                    <a:pt x="117" y="94"/>
                  </a:cubicBezTo>
                  <a:cubicBezTo>
                    <a:pt x="117" y="94"/>
                    <a:pt x="117" y="94"/>
                    <a:pt x="116" y="94"/>
                  </a:cubicBezTo>
                  <a:cubicBezTo>
                    <a:pt x="116" y="94"/>
                    <a:pt x="116" y="94"/>
                    <a:pt x="116" y="94"/>
                  </a:cubicBezTo>
                  <a:cubicBezTo>
                    <a:pt x="116" y="94"/>
                    <a:pt x="115" y="94"/>
                    <a:pt x="115" y="94"/>
                  </a:cubicBezTo>
                  <a:cubicBezTo>
                    <a:pt x="115" y="94"/>
                    <a:pt x="115" y="94"/>
                    <a:pt x="115" y="94"/>
                  </a:cubicBezTo>
                  <a:cubicBezTo>
                    <a:pt x="114" y="93"/>
                    <a:pt x="114" y="93"/>
                    <a:pt x="114" y="93"/>
                  </a:cubicBezTo>
                  <a:cubicBezTo>
                    <a:pt x="114" y="93"/>
                    <a:pt x="114" y="94"/>
                    <a:pt x="114" y="94"/>
                  </a:cubicBezTo>
                  <a:cubicBezTo>
                    <a:pt x="114" y="94"/>
                    <a:pt x="114" y="94"/>
                    <a:pt x="114" y="93"/>
                  </a:cubicBezTo>
                  <a:cubicBezTo>
                    <a:pt x="114" y="93"/>
                    <a:pt x="113" y="93"/>
                    <a:pt x="113" y="93"/>
                  </a:cubicBezTo>
                  <a:cubicBezTo>
                    <a:pt x="113" y="93"/>
                    <a:pt x="113" y="93"/>
                    <a:pt x="113" y="93"/>
                  </a:cubicBezTo>
                  <a:cubicBezTo>
                    <a:pt x="113" y="93"/>
                    <a:pt x="113" y="93"/>
                    <a:pt x="113" y="93"/>
                  </a:cubicBezTo>
                  <a:cubicBezTo>
                    <a:pt x="112" y="93"/>
                    <a:pt x="112" y="93"/>
                    <a:pt x="112" y="93"/>
                  </a:cubicBezTo>
                  <a:cubicBezTo>
                    <a:pt x="112" y="93"/>
                    <a:pt x="112" y="93"/>
                    <a:pt x="112" y="93"/>
                  </a:cubicBezTo>
                  <a:cubicBezTo>
                    <a:pt x="112" y="93"/>
                    <a:pt x="112" y="93"/>
                    <a:pt x="112" y="93"/>
                  </a:cubicBezTo>
                  <a:cubicBezTo>
                    <a:pt x="112" y="93"/>
                    <a:pt x="112" y="93"/>
                    <a:pt x="111" y="93"/>
                  </a:cubicBezTo>
                  <a:cubicBezTo>
                    <a:pt x="111" y="93"/>
                    <a:pt x="111" y="93"/>
                    <a:pt x="111" y="93"/>
                  </a:cubicBezTo>
                  <a:cubicBezTo>
                    <a:pt x="111" y="93"/>
                    <a:pt x="111" y="93"/>
                    <a:pt x="111" y="93"/>
                  </a:cubicBezTo>
                  <a:cubicBezTo>
                    <a:pt x="111" y="93"/>
                    <a:pt x="111" y="93"/>
                    <a:pt x="111" y="93"/>
                  </a:cubicBezTo>
                  <a:cubicBezTo>
                    <a:pt x="111" y="93"/>
                    <a:pt x="111" y="93"/>
                    <a:pt x="111" y="93"/>
                  </a:cubicBezTo>
                  <a:cubicBezTo>
                    <a:pt x="111" y="93"/>
                    <a:pt x="110" y="93"/>
                    <a:pt x="110" y="93"/>
                  </a:cubicBezTo>
                  <a:cubicBezTo>
                    <a:pt x="110" y="93"/>
                    <a:pt x="110" y="93"/>
                    <a:pt x="110" y="93"/>
                  </a:cubicBezTo>
                  <a:cubicBezTo>
                    <a:pt x="110" y="93"/>
                    <a:pt x="110" y="93"/>
                    <a:pt x="110" y="93"/>
                  </a:cubicBezTo>
                  <a:cubicBezTo>
                    <a:pt x="110" y="93"/>
                    <a:pt x="110" y="93"/>
                    <a:pt x="110" y="94"/>
                  </a:cubicBezTo>
                  <a:cubicBezTo>
                    <a:pt x="110" y="94"/>
                    <a:pt x="110" y="94"/>
                    <a:pt x="110" y="94"/>
                  </a:cubicBezTo>
                  <a:cubicBezTo>
                    <a:pt x="110" y="94"/>
                    <a:pt x="110" y="94"/>
                    <a:pt x="110" y="94"/>
                  </a:cubicBezTo>
                  <a:cubicBezTo>
                    <a:pt x="110" y="94"/>
                    <a:pt x="110" y="93"/>
                    <a:pt x="110" y="93"/>
                  </a:cubicBezTo>
                  <a:cubicBezTo>
                    <a:pt x="110" y="93"/>
                    <a:pt x="109" y="93"/>
                    <a:pt x="109" y="93"/>
                  </a:cubicBezTo>
                  <a:cubicBezTo>
                    <a:pt x="109" y="93"/>
                    <a:pt x="109" y="93"/>
                    <a:pt x="109" y="93"/>
                  </a:cubicBezTo>
                  <a:cubicBezTo>
                    <a:pt x="109" y="93"/>
                    <a:pt x="109" y="93"/>
                    <a:pt x="109" y="93"/>
                  </a:cubicBezTo>
                  <a:cubicBezTo>
                    <a:pt x="109" y="93"/>
                    <a:pt x="109" y="93"/>
                    <a:pt x="109" y="93"/>
                  </a:cubicBezTo>
                  <a:cubicBezTo>
                    <a:pt x="109" y="93"/>
                    <a:pt x="109" y="93"/>
                    <a:pt x="109" y="93"/>
                  </a:cubicBezTo>
                  <a:cubicBezTo>
                    <a:pt x="109" y="93"/>
                    <a:pt x="109"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7" y="93"/>
                    <a:pt x="107" y="93"/>
                  </a:cubicBezTo>
                  <a:cubicBezTo>
                    <a:pt x="107" y="93"/>
                    <a:pt x="107" y="93"/>
                    <a:pt x="107" y="93"/>
                  </a:cubicBezTo>
                  <a:cubicBezTo>
                    <a:pt x="107" y="93"/>
                    <a:pt x="107" y="93"/>
                    <a:pt x="107" y="93"/>
                  </a:cubicBezTo>
                  <a:cubicBezTo>
                    <a:pt x="106" y="93"/>
                    <a:pt x="106" y="93"/>
                    <a:pt x="106" y="93"/>
                  </a:cubicBezTo>
                  <a:cubicBezTo>
                    <a:pt x="106" y="93"/>
                    <a:pt x="106" y="93"/>
                    <a:pt x="106" y="93"/>
                  </a:cubicBezTo>
                  <a:cubicBezTo>
                    <a:pt x="106" y="93"/>
                    <a:pt x="106" y="93"/>
                    <a:pt x="106" y="93"/>
                  </a:cubicBezTo>
                  <a:cubicBezTo>
                    <a:pt x="105" y="93"/>
                    <a:pt x="105" y="93"/>
                    <a:pt x="105" y="93"/>
                  </a:cubicBezTo>
                  <a:cubicBezTo>
                    <a:pt x="105" y="93"/>
                    <a:pt x="105" y="93"/>
                    <a:pt x="105" y="93"/>
                  </a:cubicBezTo>
                  <a:cubicBezTo>
                    <a:pt x="105" y="93"/>
                    <a:pt x="105" y="93"/>
                    <a:pt x="104" y="93"/>
                  </a:cubicBezTo>
                  <a:cubicBezTo>
                    <a:pt x="104" y="93"/>
                    <a:pt x="104" y="93"/>
                    <a:pt x="104" y="93"/>
                  </a:cubicBezTo>
                  <a:cubicBezTo>
                    <a:pt x="104" y="93"/>
                    <a:pt x="104" y="93"/>
                    <a:pt x="104" y="93"/>
                  </a:cubicBezTo>
                  <a:cubicBezTo>
                    <a:pt x="103" y="93"/>
                    <a:pt x="104" y="93"/>
                    <a:pt x="103" y="92"/>
                  </a:cubicBezTo>
                  <a:cubicBezTo>
                    <a:pt x="103" y="92"/>
                    <a:pt x="102" y="92"/>
                    <a:pt x="102" y="92"/>
                  </a:cubicBezTo>
                  <a:cubicBezTo>
                    <a:pt x="102" y="92"/>
                    <a:pt x="101" y="92"/>
                    <a:pt x="101" y="91"/>
                  </a:cubicBezTo>
                  <a:cubicBezTo>
                    <a:pt x="101" y="91"/>
                    <a:pt x="101" y="91"/>
                    <a:pt x="100" y="91"/>
                  </a:cubicBezTo>
                  <a:cubicBezTo>
                    <a:pt x="100" y="91"/>
                    <a:pt x="100" y="91"/>
                    <a:pt x="100" y="91"/>
                  </a:cubicBezTo>
                  <a:cubicBezTo>
                    <a:pt x="100" y="91"/>
                    <a:pt x="99" y="91"/>
                    <a:pt x="99" y="91"/>
                  </a:cubicBezTo>
                  <a:cubicBezTo>
                    <a:pt x="99" y="91"/>
                    <a:pt x="99" y="90"/>
                    <a:pt x="99" y="90"/>
                  </a:cubicBezTo>
                  <a:cubicBezTo>
                    <a:pt x="98" y="90"/>
                    <a:pt x="98" y="90"/>
                    <a:pt x="98" y="90"/>
                  </a:cubicBezTo>
                  <a:cubicBezTo>
                    <a:pt x="97" y="90"/>
                    <a:pt x="97" y="90"/>
                    <a:pt x="96" y="90"/>
                  </a:cubicBezTo>
                  <a:cubicBezTo>
                    <a:pt x="96" y="90"/>
                    <a:pt x="96" y="90"/>
                    <a:pt x="96" y="90"/>
                  </a:cubicBezTo>
                  <a:cubicBezTo>
                    <a:pt x="95" y="90"/>
                    <a:pt x="95" y="90"/>
                    <a:pt x="95" y="90"/>
                  </a:cubicBezTo>
                  <a:cubicBezTo>
                    <a:pt x="95" y="90"/>
                    <a:pt x="95" y="90"/>
                    <a:pt x="95" y="89"/>
                  </a:cubicBezTo>
                  <a:cubicBezTo>
                    <a:pt x="95" y="89"/>
                    <a:pt x="95" y="89"/>
                    <a:pt x="94" y="89"/>
                  </a:cubicBezTo>
                  <a:cubicBezTo>
                    <a:pt x="94" y="89"/>
                    <a:pt x="93" y="89"/>
                    <a:pt x="93" y="89"/>
                  </a:cubicBezTo>
                  <a:cubicBezTo>
                    <a:pt x="93" y="89"/>
                    <a:pt x="92" y="89"/>
                    <a:pt x="92" y="89"/>
                  </a:cubicBezTo>
                  <a:cubicBezTo>
                    <a:pt x="92" y="89"/>
                    <a:pt x="92" y="89"/>
                    <a:pt x="92" y="89"/>
                  </a:cubicBezTo>
                  <a:cubicBezTo>
                    <a:pt x="92" y="89"/>
                    <a:pt x="92" y="89"/>
                    <a:pt x="92" y="89"/>
                  </a:cubicBezTo>
                  <a:cubicBezTo>
                    <a:pt x="92" y="89"/>
                    <a:pt x="92" y="89"/>
                    <a:pt x="92" y="89"/>
                  </a:cubicBezTo>
                  <a:cubicBezTo>
                    <a:pt x="92" y="90"/>
                    <a:pt x="92" y="90"/>
                    <a:pt x="92" y="90"/>
                  </a:cubicBezTo>
                  <a:cubicBezTo>
                    <a:pt x="92" y="90"/>
                    <a:pt x="92" y="90"/>
                    <a:pt x="92" y="90"/>
                  </a:cubicBezTo>
                  <a:cubicBezTo>
                    <a:pt x="92" y="90"/>
                    <a:pt x="91" y="89"/>
                    <a:pt x="91" y="89"/>
                  </a:cubicBezTo>
                  <a:cubicBezTo>
                    <a:pt x="91" y="89"/>
                    <a:pt x="91" y="89"/>
                    <a:pt x="91" y="89"/>
                  </a:cubicBezTo>
                  <a:cubicBezTo>
                    <a:pt x="91" y="89"/>
                    <a:pt x="91" y="89"/>
                    <a:pt x="91" y="89"/>
                  </a:cubicBezTo>
                  <a:cubicBezTo>
                    <a:pt x="91" y="89"/>
                    <a:pt x="91" y="89"/>
                    <a:pt x="91" y="89"/>
                  </a:cubicBezTo>
                  <a:cubicBezTo>
                    <a:pt x="91" y="89"/>
                    <a:pt x="90" y="89"/>
                    <a:pt x="90" y="89"/>
                  </a:cubicBezTo>
                  <a:cubicBezTo>
                    <a:pt x="90" y="89"/>
                    <a:pt x="90" y="89"/>
                    <a:pt x="90" y="89"/>
                  </a:cubicBezTo>
                  <a:cubicBezTo>
                    <a:pt x="90" y="89"/>
                    <a:pt x="89" y="89"/>
                    <a:pt x="89" y="89"/>
                  </a:cubicBezTo>
                  <a:cubicBezTo>
                    <a:pt x="89" y="89"/>
                    <a:pt x="89" y="89"/>
                    <a:pt x="89" y="89"/>
                  </a:cubicBezTo>
                  <a:cubicBezTo>
                    <a:pt x="89" y="89"/>
                    <a:pt x="89" y="89"/>
                    <a:pt x="89" y="89"/>
                  </a:cubicBezTo>
                  <a:cubicBezTo>
                    <a:pt x="89" y="89"/>
                    <a:pt x="89" y="90"/>
                    <a:pt x="89" y="90"/>
                  </a:cubicBezTo>
                  <a:cubicBezTo>
                    <a:pt x="89" y="90"/>
                    <a:pt x="89" y="90"/>
                    <a:pt x="88" y="90"/>
                  </a:cubicBezTo>
                  <a:cubicBezTo>
                    <a:pt x="88" y="90"/>
                    <a:pt x="87" y="90"/>
                    <a:pt x="87" y="90"/>
                  </a:cubicBezTo>
                  <a:cubicBezTo>
                    <a:pt x="87" y="90"/>
                    <a:pt x="86" y="90"/>
                    <a:pt x="86" y="90"/>
                  </a:cubicBezTo>
                  <a:cubicBezTo>
                    <a:pt x="86" y="90"/>
                    <a:pt x="86" y="90"/>
                    <a:pt x="85" y="90"/>
                  </a:cubicBezTo>
                  <a:cubicBezTo>
                    <a:pt x="85" y="90"/>
                    <a:pt x="85" y="89"/>
                    <a:pt x="85" y="89"/>
                  </a:cubicBezTo>
                  <a:cubicBezTo>
                    <a:pt x="84" y="89"/>
                    <a:pt x="84" y="89"/>
                    <a:pt x="84" y="89"/>
                  </a:cubicBezTo>
                  <a:cubicBezTo>
                    <a:pt x="84" y="89"/>
                    <a:pt x="84" y="89"/>
                    <a:pt x="84" y="89"/>
                  </a:cubicBezTo>
                  <a:cubicBezTo>
                    <a:pt x="84" y="89"/>
                    <a:pt x="84" y="89"/>
                    <a:pt x="83" y="89"/>
                  </a:cubicBezTo>
                  <a:cubicBezTo>
                    <a:pt x="83" y="89"/>
                    <a:pt x="83" y="89"/>
                    <a:pt x="83" y="89"/>
                  </a:cubicBezTo>
                  <a:cubicBezTo>
                    <a:pt x="83" y="89"/>
                    <a:pt x="82" y="88"/>
                    <a:pt x="82" y="88"/>
                  </a:cubicBezTo>
                  <a:cubicBezTo>
                    <a:pt x="82" y="88"/>
                    <a:pt x="82" y="88"/>
                    <a:pt x="82" y="88"/>
                  </a:cubicBezTo>
                  <a:cubicBezTo>
                    <a:pt x="82" y="88"/>
                    <a:pt x="82" y="88"/>
                    <a:pt x="82" y="88"/>
                  </a:cubicBezTo>
                  <a:cubicBezTo>
                    <a:pt x="82" y="88"/>
                    <a:pt x="82" y="88"/>
                    <a:pt x="82" y="88"/>
                  </a:cubicBezTo>
                  <a:cubicBezTo>
                    <a:pt x="81" y="88"/>
                    <a:pt x="81" y="88"/>
                    <a:pt x="81" y="88"/>
                  </a:cubicBezTo>
                  <a:cubicBezTo>
                    <a:pt x="80" y="88"/>
                    <a:pt x="80" y="88"/>
                    <a:pt x="80" y="88"/>
                  </a:cubicBezTo>
                  <a:cubicBezTo>
                    <a:pt x="80" y="88"/>
                    <a:pt x="80" y="88"/>
                    <a:pt x="79" y="88"/>
                  </a:cubicBezTo>
                  <a:cubicBezTo>
                    <a:pt x="79" y="87"/>
                    <a:pt x="79" y="88"/>
                    <a:pt x="79" y="87"/>
                  </a:cubicBezTo>
                  <a:cubicBezTo>
                    <a:pt x="78" y="87"/>
                    <a:pt x="78" y="87"/>
                    <a:pt x="77" y="87"/>
                  </a:cubicBezTo>
                  <a:cubicBezTo>
                    <a:pt x="77" y="87"/>
                    <a:pt x="76" y="87"/>
                    <a:pt x="76" y="87"/>
                  </a:cubicBezTo>
                  <a:cubicBezTo>
                    <a:pt x="76" y="87"/>
                    <a:pt x="75" y="87"/>
                    <a:pt x="75" y="87"/>
                  </a:cubicBezTo>
                  <a:cubicBezTo>
                    <a:pt x="75" y="87"/>
                    <a:pt x="75" y="87"/>
                    <a:pt x="75" y="87"/>
                  </a:cubicBezTo>
                  <a:cubicBezTo>
                    <a:pt x="75" y="87"/>
                    <a:pt x="75" y="87"/>
                    <a:pt x="75" y="87"/>
                  </a:cubicBezTo>
                  <a:cubicBezTo>
                    <a:pt x="74" y="87"/>
                    <a:pt x="74" y="87"/>
                    <a:pt x="74" y="87"/>
                  </a:cubicBezTo>
                  <a:cubicBezTo>
                    <a:pt x="74" y="87"/>
                    <a:pt x="74" y="86"/>
                    <a:pt x="74" y="86"/>
                  </a:cubicBezTo>
                  <a:cubicBezTo>
                    <a:pt x="74" y="86"/>
                    <a:pt x="74" y="86"/>
                    <a:pt x="74" y="86"/>
                  </a:cubicBezTo>
                  <a:cubicBezTo>
                    <a:pt x="74" y="86"/>
                    <a:pt x="74" y="86"/>
                    <a:pt x="75" y="86"/>
                  </a:cubicBezTo>
                  <a:cubicBezTo>
                    <a:pt x="75" y="86"/>
                    <a:pt x="75" y="86"/>
                    <a:pt x="75" y="85"/>
                  </a:cubicBezTo>
                  <a:cubicBezTo>
                    <a:pt x="75" y="85"/>
                    <a:pt x="75" y="85"/>
                    <a:pt x="75" y="85"/>
                  </a:cubicBezTo>
                  <a:cubicBezTo>
                    <a:pt x="75" y="85"/>
                    <a:pt x="75" y="85"/>
                    <a:pt x="75" y="85"/>
                  </a:cubicBezTo>
                  <a:cubicBezTo>
                    <a:pt x="75" y="85"/>
                    <a:pt x="76" y="84"/>
                    <a:pt x="75" y="84"/>
                  </a:cubicBezTo>
                  <a:cubicBezTo>
                    <a:pt x="75" y="84"/>
                    <a:pt x="75" y="84"/>
                    <a:pt x="75" y="84"/>
                  </a:cubicBezTo>
                  <a:cubicBezTo>
                    <a:pt x="75" y="84"/>
                    <a:pt x="75" y="84"/>
                    <a:pt x="75" y="84"/>
                  </a:cubicBezTo>
                  <a:cubicBezTo>
                    <a:pt x="74" y="84"/>
                    <a:pt x="74" y="84"/>
                    <a:pt x="74" y="84"/>
                  </a:cubicBezTo>
                  <a:cubicBezTo>
                    <a:pt x="74" y="84"/>
                    <a:pt x="74" y="84"/>
                    <a:pt x="74" y="84"/>
                  </a:cubicBezTo>
                  <a:cubicBezTo>
                    <a:pt x="74" y="84"/>
                    <a:pt x="74" y="84"/>
                    <a:pt x="73" y="84"/>
                  </a:cubicBezTo>
                  <a:cubicBezTo>
                    <a:pt x="73" y="84"/>
                    <a:pt x="73" y="84"/>
                    <a:pt x="73" y="84"/>
                  </a:cubicBezTo>
                  <a:cubicBezTo>
                    <a:pt x="73" y="84"/>
                    <a:pt x="72" y="84"/>
                    <a:pt x="72" y="83"/>
                  </a:cubicBezTo>
                  <a:cubicBezTo>
                    <a:pt x="72" y="83"/>
                    <a:pt x="72" y="83"/>
                    <a:pt x="72" y="83"/>
                  </a:cubicBezTo>
                  <a:cubicBezTo>
                    <a:pt x="71" y="83"/>
                    <a:pt x="71" y="83"/>
                    <a:pt x="71" y="83"/>
                  </a:cubicBezTo>
                  <a:cubicBezTo>
                    <a:pt x="71" y="83"/>
                    <a:pt x="71" y="83"/>
                    <a:pt x="71" y="83"/>
                  </a:cubicBezTo>
                  <a:cubicBezTo>
                    <a:pt x="70" y="83"/>
                    <a:pt x="70" y="83"/>
                    <a:pt x="70" y="83"/>
                  </a:cubicBezTo>
                  <a:cubicBezTo>
                    <a:pt x="70" y="83"/>
                    <a:pt x="70" y="83"/>
                    <a:pt x="70" y="83"/>
                  </a:cubicBezTo>
                  <a:cubicBezTo>
                    <a:pt x="70" y="83"/>
                    <a:pt x="70" y="83"/>
                    <a:pt x="69" y="83"/>
                  </a:cubicBezTo>
                  <a:cubicBezTo>
                    <a:pt x="69" y="83"/>
                    <a:pt x="69" y="83"/>
                    <a:pt x="69" y="83"/>
                  </a:cubicBezTo>
                  <a:cubicBezTo>
                    <a:pt x="68" y="84"/>
                    <a:pt x="69" y="84"/>
                    <a:pt x="68" y="83"/>
                  </a:cubicBezTo>
                  <a:cubicBezTo>
                    <a:pt x="68" y="83"/>
                    <a:pt x="68" y="83"/>
                    <a:pt x="68" y="83"/>
                  </a:cubicBezTo>
                  <a:cubicBezTo>
                    <a:pt x="68" y="83"/>
                    <a:pt x="68" y="83"/>
                    <a:pt x="68" y="83"/>
                  </a:cubicBezTo>
                  <a:cubicBezTo>
                    <a:pt x="67" y="83"/>
                    <a:pt x="67" y="83"/>
                    <a:pt x="67" y="83"/>
                  </a:cubicBezTo>
                  <a:cubicBezTo>
                    <a:pt x="67" y="83"/>
                    <a:pt x="67" y="83"/>
                    <a:pt x="67" y="83"/>
                  </a:cubicBezTo>
                  <a:cubicBezTo>
                    <a:pt x="67" y="83"/>
                    <a:pt x="67" y="83"/>
                    <a:pt x="67" y="83"/>
                  </a:cubicBezTo>
                  <a:cubicBezTo>
                    <a:pt x="67" y="83"/>
                    <a:pt x="67" y="83"/>
                    <a:pt x="67" y="83"/>
                  </a:cubicBezTo>
                  <a:cubicBezTo>
                    <a:pt x="66" y="83"/>
                    <a:pt x="66" y="83"/>
                    <a:pt x="67" y="83"/>
                  </a:cubicBezTo>
                  <a:cubicBezTo>
                    <a:pt x="67" y="83"/>
                    <a:pt x="67" y="83"/>
                    <a:pt x="67" y="83"/>
                  </a:cubicBezTo>
                  <a:cubicBezTo>
                    <a:pt x="67" y="83"/>
                    <a:pt x="67" y="83"/>
                    <a:pt x="67" y="82"/>
                  </a:cubicBezTo>
                  <a:cubicBezTo>
                    <a:pt x="67" y="82"/>
                    <a:pt x="67" y="82"/>
                    <a:pt x="67" y="82"/>
                  </a:cubicBezTo>
                  <a:cubicBezTo>
                    <a:pt x="67" y="82"/>
                    <a:pt x="67" y="82"/>
                    <a:pt x="67" y="82"/>
                  </a:cubicBezTo>
                  <a:cubicBezTo>
                    <a:pt x="67" y="82"/>
                    <a:pt x="67" y="82"/>
                    <a:pt x="68" y="82"/>
                  </a:cubicBezTo>
                  <a:cubicBezTo>
                    <a:pt x="68" y="82"/>
                    <a:pt x="68" y="82"/>
                    <a:pt x="68" y="82"/>
                  </a:cubicBezTo>
                  <a:cubicBezTo>
                    <a:pt x="68" y="83"/>
                    <a:pt x="68" y="83"/>
                    <a:pt x="68" y="83"/>
                  </a:cubicBezTo>
                  <a:cubicBezTo>
                    <a:pt x="68" y="83"/>
                    <a:pt x="68" y="83"/>
                    <a:pt x="68" y="83"/>
                  </a:cubicBezTo>
                  <a:cubicBezTo>
                    <a:pt x="68" y="83"/>
                    <a:pt x="68" y="83"/>
                    <a:pt x="68" y="83"/>
                  </a:cubicBezTo>
                  <a:cubicBezTo>
                    <a:pt x="68" y="83"/>
                    <a:pt x="68" y="82"/>
                    <a:pt x="69" y="82"/>
                  </a:cubicBezTo>
                  <a:cubicBezTo>
                    <a:pt x="69" y="82"/>
                    <a:pt x="69" y="82"/>
                    <a:pt x="69" y="82"/>
                  </a:cubicBezTo>
                  <a:cubicBezTo>
                    <a:pt x="69" y="82"/>
                    <a:pt x="69" y="82"/>
                    <a:pt x="69" y="82"/>
                  </a:cubicBezTo>
                  <a:cubicBezTo>
                    <a:pt x="69" y="82"/>
                    <a:pt x="69" y="82"/>
                    <a:pt x="69" y="81"/>
                  </a:cubicBezTo>
                  <a:cubicBezTo>
                    <a:pt x="69" y="81"/>
                    <a:pt x="69" y="81"/>
                    <a:pt x="69" y="81"/>
                  </a:cubicBezTo>
                  <a:cubicBezTo>
                    <a:pt x="69" y="81"/>
                    <a:pt x="69" y="81"/>
                    <a:pt x="69" y="81"/>
                  </a:cubicBezTo>
                  <a:cubicBezTo>
                    <a:pt x="70" y="81"/>
                    <a:pt x="70" y="81"/>
                    <a:pt x="70" y="81"/>
                  </a:cubicBezTo>
                  <a:cubicBezTo>
                    <a:pt x="70" y="81"/>
                    <a:pt x="70" y="81"/>
                    <a:pt x="70" y="81"/>
                  </a:cubicBezTo>
                  <a:cubicBezTo>
                    <a:pt x="70" y="81"/>
                    <a:pt x="71" y="81"/>
                    <a:pt x="71" y="80"/>
                  </a:cubicBezTo>
                  <a:cubicBezTo>
                    <a:pt x="71" y="80"/>
                    <a:pt x="70" y="80"/>
                    <a:pt x="71" y="80"/>
                  </a:cubicBezTo>
                  <a:cubicBezTo>
                    <a:pt x="71" y="79"/>
                    <a:pt x="71" y="79"/>
                    <a:pt x="71" y="79"/>
                  </a:cubicBezTo>
                  <a:cubicBezTo>
                    <a:pt x="71" y="78"/>
                    <a:pt x="71" y="78"/>
                    <a:pt x="71" y="78"/>
                  </a:cubicBezTo>
                  <a:cubicBezTo>
                    <a:pt x="71" y="78"/>
                    <a:pt x="71" y="78"/>
                    <a:pt x="71" y="78"/>
                  </a:cubicBezTo>
                  <a:cubicBezTo>
                    <a:pt x="72" y="78"/>
                    <a:pt x="72" y="78"/>
                    <a:pt x="72" y="77"/>
                  </a:cubicBezTo>
                  <a:cubicBezTo>
                    <a:pt x="72" y="77"/>
                    <a:pt x="72" y="77"/>
                    <a:pt x="72" y="77"/>
                  </a:cubicBezTo>
                  <a:cubicBezTo>
                    <a:pt x="72" y="77"/>
                    <a:pt x="72" y="77"/>
                    <a:pt x="72" y="77"/>
                  </a:cubicBezTo>
                  <a:cubicBezTo>
                    <a:pt x="72" y="77"/>
                    <a:pt x="72" y="77"/>
                    <a:pt x="72" y="77"/>
                  </a:cubicBezTo>
                  <a:cubicBezTo>
                    <a:pt x="72" y="77"/>
                    <a:pt x="72" y="77"/>
                    <a:pt x="72" y="77"/>
                  </a:cubicBezTo>
                  <a:cubicBezTo>
                    <a:pt x="72" y="78"/>
                    <a:pt x="73" y="78"/>
                    <a:pt x="73" y="78"/>
                  </a:cubicBezTo>
                  <a:cubicBezTo>
                    <a:pt x="73" y="78"/>
                    <a:pt x="73" y="78"/>
                    <a:pt x="73" y="78"/>
                  </a:cubicBezTo>
                  <a:cubicBezTo>
                    <a:pt x="73" y="78"/>
                    <a:pt x="73" y="78"/>
                    <a:pt x="73" y="77"/>
                  </a:cubicBezTo>
                  <a:cubicBezTo>
                    <a:pt x="73" y="77"/>
                    <a:pt x="73" y="77"/>
                    <a:pt x="73" y="77"/>
                  </a:cubicBezTo>
                  <a:cubicBezTo>
                    <a:pt x="74" y="77"/>
                    <a:pt x="74" y="77"/>
                    <a:pt x="74" y="77"/>
                  </a:cubicBezTo>
                  <a:cubicBezTo>
                    <a:pt x="74" y="77"/>
                    <a:pt x="74" y="77"/>
                    <a:pt x="74" y="77"/>
                  </a:cubicBezTo>
                  <a:cubicBezTo>
                    <a:pt x="74" y="77"/>
                    <a:pt x="74" y="77"/>
                    <a:pt x="75" y="78"/>
                  </a:cubicBezTo>
                  <a:cubicBezTo>
                    <a:pt x="75" y="78"/>
                    <a:pt x="75" y="78"/>
                    <a:pt x="75" y="78"/>
                  </a:cubicBezTo>
                  <a:cubicBezTo>
                    <a:pt x="75" y="78"/>
                    <a:pt x="75" y="78"/>
                    <a:pt x="75" y="78"/>
                  </a:cubicBezTo>
                  <a:cubicBezTo>
                    <a:pt x="75" y="78"/>
                    <a:pt x="76" y="78"/>
                    <a:pt x="76" y="78"/>
                  </a:cubicBezTo>
                  <a:cubicBezTo>
                    <a:pt x="76" y="78"/>
                    <a:pt x="76" y="78"/>
                    <a:pt x="76" y="78"/>
                  </a:cubicBezTo>
                  <a:cubicBezTo>
                    <a:pt x="76" y="78"/>
                    <a:pt x="76" y="78"/>
                    <a:pt x="76" y="78"/>
                  </a:cubicBezTo>
                  <a:cubicBezTo>
                    <a:pt x="76" y="78"/>
                    <a:pt x="77" y="78"/>
                    <a:pt x="77" y="78"/>
                  </a:cubicBezTo>
                  <a:cubicBezTo>
                    <a:pt x="77" y="78"/>
                    <a:pt x="77" y="78"/>
                    <a:pt x="77" y="78"/>
                  </a:cubicBezTo>
                  <a:cubicBezTo>
                    <a:pt x="77" y="78"/>
                    <a:pt x="77" y="78"/>
                    <a:pt x="77" y="78"/>
                  </a:cubicBezTo>
                  <a:cubicBezTo>
                    <a:pt x="77" y="78"/>
                    <a:pt x="77" y="78"/>
                    <a:pt x="77" y="78"/>
                  </a:cubicBezTo>
                  <a:cubicBezTo>
                    <a:pt x="77" y="78"/>
                    <a:pt x="77" y="78"/>
                    <a:pt x="77" y="78"/>
                  </a:cubicBezTo>
                  <a:cubicBezTo>
                    <a:pt x="77" y="78"/>
                    <a:pt x="77" y="78"/>
                    <a:pt x="77" y="78"/>
                  </a:cubicBezTo>
                  <a:cubicBezTo>
                    <a:pt x="77" y="78"/>
                    <a:pt x="78" y="78"/>
                    <a:pt x="78" y="78"/>
                  </a:cubicBezTo>
                  <a:cubicBezTo>
                    <a:pt x="78" y="78"/>
                    <a:pt x="78" y="78"/>
                    <a:pt x="78" y="78"/>
                  </a:cubicBezTo>
                  <a:cubicBezTo>
                    <a:pt x="78" y="78"/>
                    <a:pt x="78" y="78"/>
                    <a:pt x="78" y="78"/>
                  </a:cubicBezTo>
                  <a:cubicBezTo>
                    <a:pt x="78" y="78"/>
                    <a:pt x="78" y="78"/>
                    <a:pt x="78" y="78"/>
                  </a:cubicBezTo>
                  <a:cubicBezTo>
                    <a:pt x="79" y="78"/>
                    <a:pt x="79" y="78"/>
                    <a:pt x="79" y="78"/>
                  </a:cubicBezTo>
                  <a:cubicBezTo>
                    <a:pt x="78" y="78"/>
                    <a:pt x="78" y="78"/>
                    <a:pt x="78" y="78"/>
                  </a:cubicBezTo>
                  <a:cubicBezTo>
                    <a:pt x="78" y="78"/>
                    <a:pt x="79" y="78"/>
                    <a:pt x="79" y="77"/>
                  </a:cubicBezTo>
                  <a:cubicBezTo>
                    <a:pt x="78" y="77"/>
                    <a:pt x="78" y="77"/>
                    <a:pt x="78" y="77"/>
                  </a:cubicBezTo>
                  <a:cubicBezTo>
                    <a:pt x="78" y="77"/>
                    <a:pt x="79" y="77"/>
                    <a:pt x="79" y="77"/>
                  </a:cubicBezTo>
                  <a:cubicBezTo>
                    <a:pt x="79" y="77"/>
                    <a:pt x="79" y="77"/>
                    <a:pt x="79" y="77"/>
                  </a:cubicBezTo>
                  <a:cubicBezTo>
                    <a:pt x="79" y="77"/>
                    <a:pt x="79" y="77"/>
                    <a:pt x="79" y="77"/>
                  </a:cubicBezTo>
                  <a:cubicBezTo>
                    <a:pt x="80" y="77"/>
                    <a:pt x="79" y="78"/>
                    <a:pt x="80" y="77"/>
                  </a:cubicBezTo>
                  <a:cubicBezTo>
                    <a:pt x="80" y="77"/>
                    <a:pt x="80" y="77"/>
                    <a:pt x="80" y="77"/>
                  </a:cubicBezTo>
                  <a:cubicBezTo>
                    <a:pt x="81" y="77"/>
                    <a:pt x="81" y="77"/>
                    <a:pt x="81" y="78"/>
                  </a:cubicBezTo>
                  <a:cubicBezTo>
                    <a:pt x="81" y="78"/>
                    <a:pt x="81" y="78"/>
                    <a:pt x="81" y="78"/>
                  </a:cubicBezTo>
                  <a:cubicBezTo>
                    <a:pt x="81" y="78"/>
                    <a:pt x="81" y="78"/>
                    <a:pt x="82" y="79"/>
                  </a:cubicBezTo>
                  <a:cubicBezTo>
                    <a:pt x="82" y="79"/>
                    <a:pt x="83" y="79"/>
                    <a:pt x="83" y="79"/>
                  </a:cubicBezTo>
                  <a:cubicBezTo>
                    <a:pt x="83" y="79"/>
                    <a:pt x="83" y="79"/>
                    <a:pt x="83" y="79"/>
                  </a:cubicBezTo>
                  <a:cubicBezTo>
                    <a:pt x="83" y="79"/>
                    <a:pt x="83" y="79"/>
                    <a:pt x="83" y="79"/>
                  </a:cubicBezTo>
                  <a:cubicBezTo>
                    <a:pt x="84" y="79"/>
                    <a:pt x="84" y="79"/>
                    <a:pt x="84" y="79"/>
                  </a:cubicBezTo>
                  <a:cubicBezTo>
                    <a:pt x="84" y="79"/>
                    <a:pt x="84" y="79"/>
                    <a:pt x="84" y="79"/>
                  </a:cubicBezTo>
                  <a:cubicBezTo>
                    <a:pt x="84" y="79"/>
                    <a:pt x="84" y="79"/>
                    <a:pt x="85" y="79"/>
                  </a:cubicBezTo>
                  <a:cubicBezTo>
                    <a:pt x="85" y="79"/>
                    <a:pt x="85" y="79"/>
                    <a:pt x="85" y="79"/>
                  </a:cubicBezTo>
                  <a:cubicBezTo>
                    <a:pt x="85" y="79"/>
                    <a:pt x="84" y="79"/>
                    <a:pt x="85" y="79"/>
                  </a:cubicBezTo>
                  <a:cubicBezTo>
                    <a:pt x="85" y="79"/>
                    <a:pt x="85" y="80"/>
                    <a:pt x="86" y="80"/>
                  </a:cubicBezTo>
                  <a:cubicBezTo>
                    <a:pt x="86" y="80"/>
                    <a:pt x="86" y="80"/>
                    <a:pt x="87" y="80"/>
                  </a:cubicBezTo>
                  <a:cubicBezTo>
                    <a:pt x="87" y="79"/>
                    <a:pt x="87" y="79"/>
                    <a:pt x="87" y="79"/>
                  </a:cubicBezTo>
                  <a:cubicBezTo>
                    <a:pt x="87" y="79"/>
                    <a:pt x="87" y="79"/>
                    <a:pt x="87" y="79"/>
                  </a:cubicBezTo>
                  <a:cubicBezTo>
                    <a:pt x="87" y="79"/>
                    <a:pt x="87" y="79"/>
                    <a:pt x="87" y="79"/>
                  </a:cubicBezTo>
                  <a:cubicBezTo>
                    <a:pt x="87" y="80"/>
                    <a:pt x="87" y="80"/>
                    <a:pt x="87" y="80"/>
                  </a:cubicBezTo>
                  <a:cubicBezTo>
                    <a:pt x="87" y="80"/>
                    <a:pt x="87" y="80"/>
                    <a:pt x="87" y="80"/>
                  </a:cubicBezTo>
                  <a:cubicBezTo>
                    <a:pt x="87" y="79"/>
                    <a:pt x="87" y="79"/>
                    <a:pt x="87" y="79"/>
                  </a:cubicBezTo>
                  <a:cubicBezTo>
                    <a:pt x="87" y="79"/>
                    <a:pt x="88" y="79"/>
                    <a:pt x="88" y="80"/>
                  </a:cubicBezTo>
                  <a:cubicBezTo>
                    <a:pt x="88" y="80"/>
                    <a:pt x="88" y="80"/>
                    <a:pt x="88" y="81"/>
                  </a:cubicBezTo>
                  <a:cubicBezTo>
                    <a:pt x="89" y="81"/>
                    <a:pt x="89" y="81"/>
                    <a:pt x="89" y="81"/>
                  </a:cubicBezTo>
                  <a:cubicBezTo>
                    <a:pt x="89" y="81"/>
                    <a:pt x="89" y="81"/>
                    <a:pt x="89" y="81"/>
                  </a:cubicBezTo>
                  <a:cubicBezTo>
                    <a:pt x="89" y="81"/>
                    <a:pt x="89" y="82"/>
                    <a:pt x="89" y="82"/>
                  </a:cubicBezTo>
                  <a:cubicBezTo>
                    <a:pt x="89" y="82"/>
                    <a:pt x="89" y="82"/>
                    <a:pt x="89" y="83"/>
                  </a:cubicBezTo>
                  <a:cubicBezTo>
                    <a:pt x="89" y="83"/>
                    <a:pt x="89" y="83"/>
                    <a:pt x="90" y="83"/>
                  </a:cubicBezTo>
                  <a:cubicBezTo>
                    <a:pt x="90" y="83"/>
                    <a:pt x="90" y="83"/>
                    <a:pt x="90" y="83"/>
                  </a:cubicBezTo>
                  <a:cubicBezTo>
                    <a:pt x="90" y="83"/>
                    <a:pt x="90" y="83"/>
                    <a:pt x="90" y="83"/>
                  </a:cubicBezTo>
                  <a:cubicBezTo>
                    <a:pt x="90" y="83"/>
                    <a:pt x="90" y="83"/>
                    <a:pt x="91" y="83"/>
                  </a:cubicBezTo>
                  <a:cubicBezTo>
                    <a:pt x="91" y="83"/>
                    <a:pt x="91" y="83"/>
                    <a:pt x="91" y="83"/>
                  </a:cubicBezTo>
                  <a:cubicBezTo>
                    <a:pt x="91" y="83"/>
                    <a:pt x="91" y="83"/>
                    <a:pt x="91" y="83"/>
                  </a:cubicBezTo>
                  <a:cubicBezTo>
                    <a:pt x="91" y="83"/>
                    <a:pt x="91" y="83"/>
                    <a:pt x="91" y="83"/>
                  </a:cubicBezTo>
                  <a:cubicBezTo>
                    <a:pt x="91" y="83"/>
                    <a:pt x="91" y="83"/>
                    <a:pt x="91" y="83"/>
                  </a:cubicBezTo>
                  <a:cubicBezTo>
                    <a:pt x="92" y="83"/>
                    <a:pt x="92" y="83"/>
                    <a:pt x="92" y="83"/>
                  </a:cubicBezTo>
                  <a:cubicBezTo>
                    <a:pt x="92" y="83"/>
                    <a:pt x="92" y="83"/>
                    <a:pt x="92" y="83"/>
                  </a:cubicBezTo>
                  <a:cubicBezTo>
                    <a:pt x="93" y="83"/>
                    <a:pt x="92" y="83"/>
                    <a:pt x="92" y="83"/>
                  </a:cubicBezTo>
                  <a:cubicBezTo>
                    <a:pt x="92" y="83"/>
                    <a:pt x="93" y="84"/>
                    <a:pt x="94" y="84"/>
                  </a:cubicBezTo>
                  <a:cubicBezTo>
                    <a:pt x="95" y="83"/>
                    <a:pt x="95" y="83"/>
                    <a:pt x="95" y="83"/>
                  </a:cubicBezTo>
                  <a:cubicBezTo>
                    <a:pt x="95" y="83"/>
                    <a:pt x="96" y="83"/>
                    <a:pt x="96" y="83"/>
                  </a:cubicBezTo>
                  <a:cubicBezTo>
                    <a:pt x="96" y="83"/>
                    <a:pt x="97" y="83"/>
                    <a:pt x="97" y="84"/>
                  </a:cubicBezTo>
                  <a:cubicBezTo>
                    <a:pt x="97" y="84"/>
                    <a:pt x="98" y="84"/>
                    <a:pt x="98" y="84"/>
                  </a:cubicBezTo>
                  <a:cubicBezTo>
                    <a:pt x="99" y="84"/>
                    <a:pt x="99" y="84"/>
                    <a:pt x="99" y="84"/>
                  </a:cubicBezTo>
                  <a:cubicBezTo>
                    <a:pt x="99" y="84"/>
                    <a:pt x="100" y="83"/>
                    <a:pt x="100" y="83"/>
                  </a:cubicBezTo>
                  <a:cubicBezTo>
                    <a:pt x="100" y="83"/>
                    <a:pt x="100" y="83"/>
                    <a:pt x="100" y="84"/>
                  </a:cubicBezTo>
                  <a:cubicBezTo>
                    <a:pt x="100" y="84"/>
                    <a:pt x="100" y="84"/>
                    <a:pt x="101" y="84"/>
                  </a:cubicBezTo>
                  <a:cubicBezTo>
                    <a:pt x="101" y="84"/>
                    <a:pt x="101" y="84"/>
                    <a:pt x="101" y="84"/>
                  </a:cubicBezTo>
                  <a:cubicBezTo>
                    <a:pt x="101" y="84"/>
                    <a:pt x="101" y="84"/>
                    <a:pt x="101" y="84"/>
                  </a:cubicBezTo>
                  <a:cubicBezTo>
                    <a:pt x="101" y="84"/>
                    <a:pt x="101" y="84"/>
                    <a:pt x="101" y="84"/>
                  </a:cubicBezTo>
                  <a:cubicBezTo>
                    <a:pt x="102" y="84"/>
                    <a:pt x="102" y="84"/>
                    <a:pt x="102" y="84"/>
                  </a:cubicBezTo>
                  <a:cubicBezTo>
                    <a:pt x="102" y="84"/>
                    <a:pt x="102" y="84"/>
                    <a:pt x="102" y="83"/>
                  </a:cubicBezTo>
                  <a:cubicBezTo>
                    <a:pt x="102" y="83"/>
                    <a:pt x="103" y="83"/>
                    <a:pt x="103" y="83"/>
                  </a:cubicBezTo>
                  <a:cubicBezTo>
                    <a:pt x="102" y="83"/>
                    <a:pt x="102" y="83"/>
                    <a:pt x="102" y="83"/>
                  </a:cubicBezTo>
                  <a:cubicBezTo>
                    <a:pt x="103" y="83"/>
                    <a:pt x="103" y="83"/>
                    <a:pt x="103" y="83"/>
                  </a:cubicBezTo>
                  <a:cubicBezTo>
                    <a:pt x="103" y="82"/>
                    <a:pt x="103" y="82"/>
                    <a:pt x="103" y="82"/>
                  </a:cubicBezTo>
                  <a:cubicBezTo>
                    <a:pt x="103" y="82"/>
                    <a:pt x="103" y="82"/>
                    <a:pt x="103" y="81"/>
                  </a:cubicBezTo>
                  <a:cubicBezTo>
                    <a:pt x="103" y="81"/>
                    <a:pt x="103" y="81"/>
                    <a:pt x="104" y="81"/>
                  </a:cubicBezTo>
                  <a:cubicBezTo>
                    <a:pt x="104" y="81"/>
                    <a:pt x="104" y="81"/>
                    <a:pt x="104" y="80"/>
                  </a:cubicBezTo>
                  <a:cubicBezTo>
                    <a:pt x="104" y="80"/>
                    <a:pt x="105" y="80"/>
                    <a:pt x="105" y="80"/>
                  </a:cubicBezTo>
                  <a:cubicBezTo>
                    <a:pt x="105" y="80"/>
                    <a:pt x="105" y="80"/>
                    <a:pt x="105" y="80"/>
                  </a:cubicBezTo>
                  <a:cubicBezTo>
                    <a:pt x="106" y="80"/>
                    <a:pt x="106" y="80"/>
                    <a:pt x="106" y="80"/>
                  </a:cubicBezTo>
                  <a:cubicBezTo>
                    <a:pt x="106" y="80"/>
                    <a:pt x="106" y="81"/>
                    <a:pt x="106" y="81"/>
                  </a:cubicBezTo>
                  <a:cubicBezTo>
                    <a:pt x="106" y="81"/>
                    <a:pt x="106" y="81"/>
                    <a:pt x="106" y="81"/>
                  </a:cubicBezTo>
                  <a:cubicBezTo>
                    <a:pt x="106" y="82"/>
                    <a:pt x="106" y="82"/>
                    <a:pt x="107" y="82"/>
                  </a:cubicBezTo>
                  <a:cubicBezTo>
                    <a:pt x="107" y="82"/>
                    <a:pt x="107" y="82"/>
                    <a:pt x="107" y="82"/>
                  </a:cubicBezTo>
                  <a:cubicBezTo>
                    <a:pt x="108" y="82"/>
                    <a:pt x="108" y="82"/>
                    <a:pt x="108" y="82"/>
                  </a:cubicBezTo>
                  <a:cubicBezTo>
                    <a:pt x="109" y="82"/>
                    <a:pt x="109" y="82"/>
                    <a:pt x="109" y="82"/>
                  </a:cubicBezTo>
                  <a:cubicBezTo>
                    <a:pt x="109" y="82"/>
                    <a:pt x="109" y="82"/>
                    <a:pt x="109" y="82"/>
                  </a:cubicBezTo>
                  <a:cubicBezTo>
                    <a:pt x="110" y="82"/>
                    <a:pt x="110" y="82"/>
                    <a:pt x="110" y="83"/>
                  </a:cubicBezTo>
                  <a:cubicBezTo>
                    <a:pt x="110" y="83"/>
                    <a:pt x="110" y="83"/>
                    <a:pt x="110" y="83"/>
                  </a:cubicBezTo>
                  <a:cubicBezTo>
                    <a:pt x="110" y="83"/>
                    <a:pt x="110" y="83"/>
                    <a:pt x="111" y="83"/>
                  </a:cubicBezTo>
                  <a:cubicBezTo>
                    <a:pt x="111" y="83"/>
                    <a:pt x="111" y="83"/>
                    <a:pt x="111" y="83"/>
                  </a:cubicBezTo>
                  <a:cubicBezTo>
                    <a:pt x="112" y="83"/>
                    <a:pt x="112" y="83"/>
                    <a:pt x="112" y="83"/>
                  </a:cubicBezTo>
                  <a:cubicBezTo>
                    <a:pt x="112" y="83"/>
                    <a:pt x="112" y="83"/>
                    <a:pt x="112" y="83"/>
                  </a:cubicBezTo>
                  <a:cubicBezTo>
                    <a:pt x="112" y="83"/>
                    <a:pt x="112" y="83"/>
                    <a:pt x="112" y="83"/>
                  </a:cubicBezTo>
                  <a:cubicBezTo>
                    <a:pt x="112" y="83"/>
                    <a:pt x="112" y="84"/>
                    <a:pt x="113" y="84"/>
                  </a:cubicBezTo>
                  <a:cubicBezTo>
                    <a:pt x="113" y="84"/>
                    <a:pt x="113" y="84"/>
                    <a:pt x="113" y="84"/>
                  </a:cubicBezTo>
                  <a:cubicBezTo>
                    <a:pt x="114" y="84"/>
                    <a:pt x="114" y="84"/>
                    <a:pt x="114" y="84"/>
                  </a:cubicBezTo>
                  <a:cubicBezTo>
                    <a:pt x="114" y="84"/>
                    <a:pt x="114" y="83"/>
                    <a:pt x="115" y="83"/>
                  </a:cubicBezTo>
                  <a:cubicBezTo>
                    <a:pt x="115" y="83"/>
                    <a:pt x="115" y="83"/>
                    <a:pt x="115" y="84"/>
                  </a:cubicBezTo>
                  <a:cubicBezTo>
                    <a:pt x="115" y="84"/>
                    <a:pt x="115" y="84"/>
                    <a:pt x="116" y="84"/>
                  </a:cubicBezTo>
                  <a:cubicBezTo>
                    <a:pt x="116" y="84"/>
                    <a:pt x="116" y="84"/>
                    <a:pt x="116" y="84"/>
                  </a:cubicBezTo>
                  <a:cubicBezTo>
                    <a:pt x="116" y="83"/>
                    <a:pt x="116" y="83"/>
                    <a:pt x="116" y="83"/>
                  </a:cubicBezTo>
                  <a:cubicBezTo>
                    <a:pt x="116" y="83"/>
                    <a:pt x="116" y="83"/>
                    <a:pt x="116" y="84"/>
                  </a:cubicBezTo>
                  <a:cubicBezTo>
                    <a:pt x="116" y="84"/>
                    <a:pt x="116" y="84"/>
                    <a:pt x="116" y="84"/>
                  </a:cubicBezTo>
                  <a:cubicBezTo>
                    <a:pt x="116" y="84"/>
                    <a:pt x="116" y="84"/>
                    <a:pt x="116" y="84"/>
                  </a:cubicBezTo>
                  <a:cubicBezTo>
                    <a:pt x="116" y="84"/>
                    <a:pt x="116" y="84"/>
                    <a:pt x="116" y="84"/>
                  </a:cubicBezTo>
                  <a:cubicBezTo>
                    <a:pt x="116" y="84"/>
                    <a:pt x="117" y="84"/>
                    <a:pt x="117" y="84"/>
                  </a:cubicBezTo>
                  <a:cubicBezTo>
                    <a:pt x="117" y="84"/>
                    <a:pt x="116" y="84"/>
                    <a:pt x="116" y="85"/>
                  </a:cubicBezTo>
                  <a:cubicBezTo>
                    <a:pt x="116" y="85"/>
                    <a:pt x="117" y="85"/>
                    <a:pt x="117" y="85"/>
                  </a:cubicBezTo>
                  <a:cubicBezTo>
                    <a:pt x="117" y="85"/>
                    <a:pt x="116" y="85"/>
                    <a:pt x="116" y="85"/>
                  </a:cubicBezTo>
                  <a:cubicBezTo>
                    <a:pt x="116" y="85"/>
                    <a:pt x="116" y="85"/>
                    <a:pt x="116" y="85"/>
                  </a:cubicBezTo>
                  <a:cubicBezTo>
                    <a:pt x="117" y="85"/>
                    <a:pt x="117" y="85"/>
                    <a:pt x="117" y="85"/>
                  </a:cubicBezTo>
                  <a:cubicBezTo>
                    <a:pt x="117" y="86"/>
                    <a:pt x="117" y="86"/>
                    <a:pt x="117" y="86"/>
                  </a:cubicBezTo>
                  <a:cubicBezTo>
                    <a:pt x="117" y="86"/>
                    <a:pt x="117" y="86"/>
                    <a:pt x="117" y="86"/>
                  </a:cubicBezTo>
                  <a:cubicBezTo>
                    <a:pt x="117" y="86"/>
                    <a:pt x="117" y="86"/>
                    <a:pt x="117" y="86"/>
                  </a:cubicBezTo>
                  <a:cubicBezTo>
                    <a:pt x="117" y="86"/>
                    <a:pt x="118" y="86"/>
                    <a:pt x="118" y="86"/>
                  </a:cubicBezTo>
                  <a:cubicBezTo>
                    <a:pt x="118" y="86"/>
                    <a:pt x="118" y="86"/>
                    <a:pt x="118" y="87"/>
                  </a:cubicBezTo>
                  <a:cubicBezTo>
                    <a:pt x="118" y="87"/>
                    <a:pt x="118" y="87"/>
                    <a:pt x="118" y="87"/>
                  </a:cubicBezTo>
                  <a:cubicBezTo>
                    <a:pt x="118" y="87"/>
                    <a:pt x="118" y="87"/>
                    <a:pt x="118" y="87"/>
                  </a:cubicBezTo>
                  <a:cubicBezTo>
                    <a:pt x="118" y="87"/>
                    <a:pt x="118" y="87"/>
                    <a:pt x="118" y="88"/>
                  </a:cubicBezTo>
                  <a:cubicBezTo>
                    <a:pt x="118" y="88"/>
                    <a:pt x="118" y="88"/>
                    <a:pt x="118" y="88"/>
                  </a:cubicBezTo>
                  <a:cubicBezTo>
                    <a:pt x="118" y="88"/>
                    <a:pt x="118" y="88"/>
                    <a:pt x="118" y="88"/>
                  </a:cubicBezTo>
                  <a:cubicBezTo>
                    <a:pt x="118" y="88"/>
                    <a:pt x="118" y="88"/>
                    <a:pt x="118" y="88"/>
                  </a:cubicBezTo>
                  <a:cubicBezTo>
                    <a:pt x="118" y="88"/>
                    <a:pt x="118" y="88"/>
                    <a:pt x="118" y="88"/>
                  </a:cubicBezTo>
                  <a:cubicBezTo>
                    <a:pt x="118" y="89"/>
                    <a:pt x="119" y="89"/>
                    <a:pt x="119" y="89"/>
                  </a:cubicBezTo>
                  <a:cubicBezTo>
                    <a:pt x="119" y="89"/>
                    <a:pt x="119" y="89"/>
                    <a:pt x="119" y="89"/>
                  </a:cubicBezTo>
                  <a:cubicBezTo>
                    <a:pt x="119" y="89"/>
                    <a:pt x="119" y="89"/>
                    <a:pt x="119" y="89"/>
                  </a:cubicBezTo>
                  <a:cubicBezTo>
                    <a:pt x="119" y="89"/>
                    <a:pt x="119" y="89"/>
                    <a:pt x="119" y="89"/>
                  </a:cubicBezTo>
                  <a:cubicBezTo>
                    <a:pt x="119" y="89"/>
                    <a:pt x="120" y="89"/>
                    <a:pt x="120" y="89"/>
                  </a:cubicBezTo>
                  <a:cubicBezTo>
                    <a:pt x="120" y="89"/>
                    <a:pt x="120" y="89"/>
                    <a:pt x="120" y="89"/>
                  </a:cubicBezTo>
                  <a:cubicBezTo>
                    <a:pt x="120" y="89"/>
                    <a:pt x="120" y="89"/>
                    <a:pt x="120" y="89"/>
                  </a:cubicBezTo>
                  <a:cubicBezTo>
                    <a:pt x="120" y="89"/>
                    <a:pt x="120" y="89"/>
                    <a:pt x="120" y="89"/>
                  </a:cubicBezTo>
                  <a:cubicBezTo>
                    <a:pt x="120" y="89"/>
                    <a:pt x="120" y="89"/>
                    <a:pt x="120" y="89"/>
                  </a:cubicBezTo>
                  <a:cubicBezTo>
                    <a:pt x="121" y="89"/>
                    <a:pt x="121" y="89"/>
                    <a:pt x="121" y="90"/>
                  </a:cubicBezTo>
                  <a:cubicBezTo>
                    <a:pt x="121" y="90"/>
                    <a:pt x="121" y="90"/>
                    <a:pt x="121" y="90"/>
                  </a:cubicBezTo>
                  <a:cubicBezTo>
                    <a:pt x="121" y="90"/>
                    <a:pt x="121" y="90"/>
                    <a:pt x="121" y="90"/>
                  </a:cubicBezTo>
                  <a:cubicBezTo>
                    <a:pt x="122" y="90"/>
                    <a:pt x="122" y="89"/>
                    <a:pt x="122" y="89"/>
                  </a:cubicBezTo>
                  <a:cubicBezTo>
                    <a:pt x="122" y="89"/>
                    <a:pt x="122" y="89"/>
                    <a:pt x="122" y="89"/>
                  </a:cubicBezTo>
                  <a:cubicBezTo>
                    <a:pt x="123" y="89"/>
                    <a:pt x="123" y="89"/>
                    <a:pt x="123" y="89"/>
                  </a:cubicBezTo>
                  <a:cubicBezTo>
                    <a:pt x="123" y="89"/>
                    <a:pt x="124" y="89"/>
                    <a:pt x="124" y="89"/>
                  </a:cubicBezTo>
                  <a:cubicBezTo>
                    <a:pt x="124" y="89"/>
                    <a:pt x="124" y="89"/>
                    <a:pt x="124" y="89"/>
                  </a:cubicBezTo>
                  <a:cubicBezTo>
                    <a:pt x="124" y="89"/>
                    <a:pt x="125" y="89"/>
                    <a:pt x="125" y="89"/>
                  </a:cubicBezTo>
                  <a:cubicBezTo>
                    <a:pt x="125" y="89"/>
                    <a:pt x="125" y="89"/>
                    <a:pt x="125" y="89"/>
                  </a:cubicBezTo>
                  <a:cubicBezTo>
                    <a:pt x="125" y="89"/>
                    <a:pt x="125" y="89"/>
                    <a:pt x="125" y="89"/>
                  </a:cubicBezTo>
                  <a:cubicBezTo>
                    <a:pt x="126" y="89"/>
                    <a:pt x="126" y="89"/>
                    <a:pt x="126" y="89"/>
                  </a:cubicBezTo>
                  <a:cubicBezTo>
                    <a:pt x="126" y="88"/>
                    <a:pt x="126" y="88"/>
                    <a:pt x="126" y="89"/>
                  </a:cubicBezTo>
                  <a:cubicBezTo>
                    <a:pt x="126" y="89"/>
                    <a:pt x="126" y="89"/>
                    <a:pt x="126" y="89"/>
                  </a:cubicBezTo>
                  <a:cubicBezTo>
                    <a:pt x="126" y="89"/>
                    <a:pt x="127" y="89"/>
                    <a:pt x="127" y="89"/>
                  </a:cubicBezTo>
                  <a:cubicBezTo>
                    <a:pt x="127" y="89"/>
                    <a:pt x="127" y="89"/>
                    <a:pt x="127" y="89"/>
                  </a:cubicBezTo>
                  <a:cubicBezTo>
                    <a:pt x="127" y="89"/>
                    <a:pt x="127" y="89"/>
                    <a:pt x="128" y="89"/>
                  </a:cubicBezTo>
                  <a:cubicBezTo>
                    <a:pt x="128" y="89"/>
                    <a:pt x="127" y="90"/>
                    <a:pt x="128" y="90"/>
                  </a:cubicBezTo>
                  <a:cubicBezTo>
                    <a:pt x="128" y="90"/>
                    <a:pt x="128" y="89"/>
                    <a:pt x="128" y="90"/>
                  </a:cubicBezTo>
                  <a:cubicBezTo>
                    <a:pt x="129" y="90"/>
                    <a:pt x="129" y="90"/>
                    <a:pt x="129" y="90"/>
                  </a:cubicBezTo>
                  <a:cubicBezTo>
                    <a:pt x="129" y="90"/>
                    <a:pt x="129" y="91"/>
                    <a:pt x="129" y="91"/>
                  </a:cubicBezTo>
                  <a:cubicBezTo>
                    <a:pt x="129" y="91"/>
                    <a:pt x="129" y="91"/>
                    <a:pt x="129" y="91"/>
                  </a:cubicBezTo>
                  <a:cubicBezTo>
                    <a:pt x="129" y="91"/>
                    <a:pt x="129" y="92"/>
                    <a:pt x="129" y="92"/>
                  </a:cubicBezTo>
                  <a:cubicBezTo>
                    <a:pt x="129" y="92"/>
                    <a:pt x="128" y="92"/>
                    <a:pt x="128" y="92"/>
                  </a:cubicBezTo>
                  <a:cubicBezTo>
                    <a:pt x="128" y="93"/>
                    <a:pt x="128" y="93"/>
                    <a:pt x="128" y="93"/>
                  </a:cubicBezTo>
                  <a:cubicBezTo>
                    <a:pt x="128" y="93"/>
                    <a:pt x="128" y="93"/>
                    <a:pt x="128" y="93"/>
                  </a:cubicBezTo>
                  <a:cubicBezTo>
                    <a:pt x="128" y="93"/>
                    <a:pt x="128" y="94"/>
                    <a:pt x="128" y="94"/>
                  </a:cubicBezTo>
                  <a:cubicBezTo>
                    <a:pt x="128" y="94"/>
                    <a:pt x="128" y="94"/>
                    <a:pt x="128" y="94"/>
                  </a:cubicBezTo>
                  <a:cubicBezTo>
                    <a:pt x="128" y="94"/>
                    <a:pt x="128" y="94"/>
                    <a:pt x="128" y="94"/>
                  </a:cubicBezTo>
                  <a:cubicBezTo>
                    <a:pt x="128" y="94"/>
                    <a:pt x="128" y="94"/>
                    <a:pt x="128" y="95"/>
                  </a:cubicBezTo>
                  <a:cubicBezTo>
                    <a:pt x="128" y="95"/>
                    <a:pt x="128" y="95"/>
                    <a:pt x="128" y="95"/>
                  </a:cubicBezTo>
                  <a:cubicBezTo>
                    <a:pt x="128" y="95"/>
                    <a:pt x="128" y="94"/>
                    <a:pt x="128" y="94"/>
                  </a:cubicBezTo>
                  <a:cubicBezTo>
                    <a:pt x="128" y="94"/>
                    <a:pt x="128" y="94"/>
                    <a:pt x="128" y="94"/>
                  </a:cubicBezTo>
                  <a:cubicBezTo>
                    <a:pt x="128" y="94"/>
                    <a:pt x="128" y="95"/>
                    <a:pt x="129" y="95"/>
                  </a:cubicBezTo>
                  <a:cubicBezTo>
                    <a:pt x="129" y="95"/>
                    <a:pt x="129" y="95"/>
                    <a:pt x="129" y="95"/>
                  </a:cubicBezTo>
                  <a:cubicBezTo>
                    <a:pt x="129" y="95"/>
                    <a:pt x="129" y="95"/>
                    <a:pt x="129" y="95"/>
                  </a:cubicBezTo>
                  <a:cubicBezTo>
                    <a:pt x="129" y="95"/>
                    <a:pt x="129" y="96"/>
                    <a:pt x="129" y="96"/>
                  </a:cubicBezTo>
                  <a:cubicBezTo>
                    <a:pt x="129" y="96"/>
                    <a:pt x="129" y="96"/>
                    <a:pt x="130" y="96"/>
                  </a:cubicBezTo>
                  <a:cubicBezTo>
                    <a:pt x="130" y="96"/>
                    <a:pt x="130" y="96"/>
                    <a:pt x="130" y="96"/>
                  </a:cubicBezTo>
                  <a:cubicBezTo>
                    <a:pt x="130" y="96"/>
                    <a:pt x="130" y="96"/>
                    <a:pt x="130" y="96"/>
                  </a:cubicBezTo>
                  <a:close/>
                  <a:moveTo>
                    <a:pt x="126" y="84"/>
                  </a:moveTo>
                  <a:cubicBezTo>
                    <a:pt x="126" y="84"/>
                    <a:pt x="126" y="84"/>
                    <a:pt x="126" y="84"/>
                  </a:cubicBezTo>
                  <a:cubicBezTo>
                    <a:pt x="126" y="84"/>
                    <a:pt x="126" y="84"/>
                    <a:pt x="126" y="84"/>
                  </a:cubicBezTo>
                  <a:cubicBezTo>
                    <a:pt x="126" y="84"/>
                    <a:pt x="126" y="84"/>
                    <a:pt x="126" y="84"/>
                  </a:cubicBezTo>
                  <a:cubicBezTo>
                    <a:pt x="127" y="84"/>
                    <a:pt x="126" y="84"/>
                    <a:pt x="126" y="84"/>
                  </a:cubicBezTo>
                  <a:cubicBezTo>
                    <a:pt x="126" y="84"/>
                    <a:pt x="126" y="84"/>
                    <a:pt x="126" y="84"/>
                  </a:cubicBezTo>
                  <a:cubicBezTo>
                    <a:pt x="126" y="84"/>
                    <a:pt x="126" y="84"/>
                    <a:pt x="125" y="83"/>
                  </a:cubicBezTo>
                  <a:cubicBezTo>
                    <a:pt x="125" y="83"/>
                    <a:pt x="125" y="84"/>
                    <a:pt x="124" y="84"/>
                  </a:cubicBezTo>
                  <a:cubicBezTo>
                    <a:pt x="124" y="84"/>
                    <a:pt x="123" y="84"/>
                    <a:pt x="123" y="84"/>
                  </a:cubicBezTo>
                  <a:cubicBezTo>
                    <a:pt x="122" y="84"/>
                    <a:pt x="122" y="84"/>
                    <a:pt x="121" y="84"/>
                  </a:cubicBezTo>
                  <a:cubicBezTo>
                    <a:pt x="121" y="84"/>
                    <a:pt x="120" y="84"/>
                    <a:pt x="120" y="84"/>
                  </a:cubicBezTo>
                  <a:cubicBezTo>
                    <a:pt x="120" y="84"/>
                    <a:pt x="119" y="84"/>
                    <a:pt x="119" y="84"/>
                  </a:cubicBezTo>
                  <a:cubicBezTo>
                    <a:pt x="119" y="84"/>
                    <a:pt x="118" y="84"/>
                    <a:pt x="118" y="84"/>
                  </a:cubicBezTo>
                  <a:cubicBezTo>
                    <a:pt x="118" y="84"/>
                    <a:pt x="118" y="84"/>
                    <a:pt x="118" y="84"/>
                  </a:cubicBezTo>
                  <a:cubicBezTo>
                    <a:pt x="118" y="84"/>
                    <a:pt x="118" y="84"/>
                    <a:pt x="117" y="84"/>
                  </a:cubicBezTo>
                  <a:cubicBezTo>
                    <a:pt x="117" y="84"/>
                    <a:pt x="117" y="84"/>
                    <a:pt x="117" y="85"/>
                  </a:cubicBezTo>
                  <a:cubicBezTo>
                    <a:pt x="117" y="85"/>
                    <a:pt x="117" y="85"/>
                    <a:pt x="117" y="85"/>
                  </a:cubicBezTo>
                  <a:cubicBezTo>
                    <a:pt x="117" y="85"/>
                    <a:pt x="117" y="85"/>
                    <a:pt x="117" y="85"/>
                  </a:cubicBezTo>
                  <a:cubicBezTo>
                    <a:pt x="117" y="85"/>
                    <a:pt x="117" y="85"/>
                    <a:pt x="117" y="85"/>
                  </a:cubicBezTo>
                  <a:cubicBezTo>
                    <a:pt x="117" y="85"/>
                    <a:pt x="117" y="85"/>
                    <a:pt x="117" y="85"/>
                  </a:cubicBezTo>
                  <a:cubicBezTo>
                    <a:pt x="117" y="85"/>
                    <a:pt x="117" y="85"/>
                    <a:pt x="117" y="85"/>
                  </a:cubicBezTo>
                  <a:cubicBezTo>
                    <a:pt x="117" y="86"/>
                    <a:pt x="117" y="85"/>
                    <a:pt x="118" y="85"/>
                  </a:cubicBezTo>
                  <a:cubicBezTo>
                    <a:pt x="118" y="85"/>
                    <a:pt x="118" y="85"/>
                    <a:pt x="118" y="86"/>
                  </a:cubicBezTo>
                  <a:cubicBezTo>
                    <a:pt x="118" y="86"/>
                    <a:pt x="118" y="86"/>
                    <a:pt x="119" y="86"/>
                  </a:cubicBezTo>
                  <a:cubicBezTo>
                    <a:pt x="119" y="86"/>
                    <a:pt x="119" y="86"/>
                    <a:pt x="119" y="86"/>
                  </a:cubicBezTo>
                  <a:cubicBezTo>
                    <a:pt x="119" y="86"/>
                    <a:pt x="120" y="86"/>
                    <a:pt x="120" y="86"/>
                  </a:cubicBezTo>
                  <a:cubicBezTo>
                    <a:pt x="120" y="86"/>
                    <a:pt x="120" y="86"/>
                    <a:pt x="121" y="86"/>
                  </a:cubicBezTo>
                  <a:cubicBezTo>
                    <a:pt x="121" y="86"/>
                    <a:pt x="121" y="86"/>
                    <a:pt x="121" y="86"/>
                  </a:cubicBezTo>
                  <a:cubicBezTo>
                    <a:pt x="122" y="86"/>
                    <a:pt x="122" y="86"/>
                    <a:pt x="122" y="86"/>
                  </a:cubicBezTo>
                  <a:cubicBezTo>
                    <a:pt x="122" y="86"/>
                    <a:pt x="122" y="86"/>
                    <a:pt x="123" y="86"/>
                  </a:cubicBezTo>
                  <a:cubicBezTo>
                    <a:pt x="123" y="86"/>
                    <a:pt x="123" y="86"/>
                    <a:pt x="123" y="86"/>
                  </a:cubicBezTo>
                  <a:cubicBezTo>
                    <a:pt x="123" y="86"/>
                    <a:pt x="123" y="85"/>
                    <a:pt x="123" y="85"/>
                  </a:cubicBezTo>
                  <a:cubicBezTo>
                    <a:pt x="123" y="85"/>
                    <a:pt x="123" y="85"/>
                    <a:pt x="123" y="85"/>
                  </a:cubicBezTo>
                  <a:cubicBezTo>
                    <a:pt x="123" y="85"/>
                    <a:pt x="124" y="85"/>
                    <a:pt x="124" y="85"/>
                  </a:cubicBezTo>
                  <a:cubicBezTo>
                    <a:pt x="124" y="85"/>
                    <a:pt x="124" y="85"/>
                    <a:pt x="124" y="85"/>
                  </a:cubicBezTo>
                  <a:cubicBezTo>
                    <a:pt x="124" y="85"/>
                    <a:pt x="124" y="85"/>
                    <a:pt x="125" y="85"/>
                  </a:cubicBezTo>
                  <a:cubicBezTo>
                    <a:pt x="125" y="85"/>
                    <a:pt x="125" y="85"/>
                    <a:pt x="125" y="85"/>
                  </a:cubicBezTo>
                  <a:cubicBezTo>
                    <a:pt x="125" y="85"/>
                    <a:pt x="125" y="85"/>
                    <a:pt x="125" y="85"/>
                  </a:cubicBezTo>
                  <a:cubicBezTo>
                    <a:pt x="125" y="85"/>
                    <a:pt x="125" y="85"/>
                    <a:pt x="125" y="85"/>
                  </a:cubicBezTo>
                  <a:cubicBezTo>
                    <a:pt x="125" y="85"/>
                    <a:pt x="125" y="85"/>
                    <a:pt x="125" y="85"/>
                  </a:cubicBezTo>
                  <a:cubicBezTo>
                    <a:pt x="125" y="85"/>
                    <a:pt x="125" y="85"/>
                    <a:pt x="125" y="85"/>
                  </a:cubicBezTo>
                  <a:cubicBezTo>
                    <a:pt x="125" y="85"/>
                    <a:pt x="125" y="85"/>
                    <a:pt x="125" y="85"/>
                  </a:cubicBezTo>
                  <a:cubicBezTo>
                    <a:pt x="126" y="85"/>
                    <a:pt x="126" y="85"/>
                    <a:pt x="126" y="85"/>
                  </a:cubicBezTo>
                  <a:cubicBezTo>
                    <a:pt x="126" y="85"/>
                    <a:pt x="126" y="85"/>
                    <a:pt x="126" y="85"/>
                  </a:cubicBezTo>
                  <a:cubicBezTo>
                    <a:pt x="126" y="85"/>
                    <a:pt x="126" y="85"/>
                    <a:pt x="126" y="85"/>
                  </a:cubicBezTo>
                  <a:cubicBezTo>
                    <a:pt x="126" y="85"/>
                    <a:pt x="126" y="85"/>
                    <a:pt x="125" y="85"/>
                  </a:cubicBezTo>
                  <a:cubicBezTo>
                    <a:pt x="125" y="85"/>
                    <a:pt x="126" y="85"/>
                    <a:pt x="126" y="84"/>
                  </a:cubicBezTo>
                  <a:close/>
                  <a:moveTo>
                    <a:pt x="47" y="73"/>
                  </a:moveTo>
                  <a:cubicBezTo>
                    <a:pt x="47" y="73"/>
                    <a:pt x="47" y="73"/>
                    <a:pt x="47" y="73"/>
                  </a:cubicBezTo>
                  <a:cubicBezTo>
                    <a:pt x="47" y="73"/>
                    <a:pt x="47" y="73"/>
                    <a:pt x="47" y="73"/>
                  </a:cubicBezTo>
                  <a:cubicBezTo>
                    <a:pt x="47" y="73"/>
                    <a:pt x="47" y="73"/>
                    <a:pt x="47" y="73"/>
                  </a:cubicBezTo>
                  <a:cubicBezTo>
                    <a:pt x="47" y="73"/>
                    <a:pt x="47" y="73"/>
                    <a:pt x="46" y="73"/>
                  </a:cubicBezTo>
                  <a:cubicBezTo>
                    <a:pt x="46" y="73"/>
                    <a:pt x="46" y="73"/>
                    <a:pt x="46" y="73"/>
                  </a:cubicBezTo>
                  <a:cubicBezTo>
                    <a:pt x="46" y="73"/>
                    <a:pt x="46" y="73"/>
                    <a:pt x="46" y="73"/>
                  </a:cubicBezTo>
                  <a:cubicBezTo>
                    <a:pt x="46" y="73"/>
                    <a:pt x="46" y="73"/>
                    <a:pt x="46" y="73"/>
                  </a:cubicBezTo>
                  <a:cubicBezTo>
                    <a:pt x="46" y="73"/>
                    <a:pt x="46" y="73"/>
                    <a:pt x="46" y="73"/>
                  </a:cubicBezTo>
                  <a:cubicBezTo>
                    <a:pt x="46" y="73"/>
                    <a:pt x="46" y="73"/>
                    <a:pt x="46" y="73"/>
                  </a:cubicBezTo>
                  <a:cubicBezTo>
                    <a:pt x="46" y="74"/>
                    <a:pt x="46" y="74"/>
                    <a:pt x="47" y="74"/>
                  </a:cubicBezTo>
                  <a:cubicBezTo>
                    <a:pt x="47" y="74"/>
                    <a:pt x="47" y="74"/>
                    <a:pt x="47" y="74"/>
                  </a:cubicBezTo>
                  <a:cubicBezTo>
                    <a:pt x="47" y="74"/>
                    <a:pt x="47" y="74"/>
                    <a:pt x="47" y="74"/>
                  </a:cubicBezTo>
                  <a:cubicBezTo>
                    <a:pt x="47" y="74"/>
                    <a:pt x="47" y="74"/>
                    <a:pt x="47" y="74"/>
                  </a:cubicBezTo>
                  <a:cubicBezTo>
                    <a:pt x="47" y="74"/>
                    <a:pt x="47" y="74"/>
                    <a:pt x="48" y="74"/>
                  </a:cubicBezTo>
                  <a:cubicBezTo>
                    <a:pt x="48" y="74"/>
                    <a:pt x="48" y="74"/>
                    <a:pt x="48" y="74"/>
                  </a:cubicBezTo>
                  <a:cubicBezTo>
                    <a:pt x="48" y="74"/>
                    <a:pt x="48" y="74"/>
                    <a:pt x="48" y="74"/>
                  </a:cubicBezTo>
                  <a:cubicBezTo>
                    <a:pt x="48" y="74"/>
                    <a:pt x="48" y="74"/>
                    <a:pt x="48" y="74"/>
                  </a:cubicBezTo>
                  <a:cubicBezTo>
                    <a:pt x="48" y="74"/>
                    <a:pt x="48" y="74"/>
                    <a:pt x="48" y="74"/>
                  </a:cubicBezTo>
                  <a:cubicBezTo>
                    <a:pt x="48" y="74"/>
                    <a:pt x="48" y="74"/>
                    <a:pt x="48" y="73"/>
                  </a:cubicBezTo>
                  <a:cubicBezTo>
                    <a:pt x="48" y="73"/>
                    <a:pt x="48" y="73"/>
                    <a:pt x="47" y="73"/>
                  </a:cubicBezTo>
                  <a:close/>
                  <a:moveTo>
                    <a:pt x="67" y="82"/>
                  </a:moveTo>
                  <a:cubicBezTo>
                    <a:pt x="67" y="82"/>
                    <a:pt x="67" y="82"/>
                    <a:pt x="67" y="81"/>
                  </a:cubicBezTo>
                  <a:cubicBezTo>
                    <a:pt x="67" y="81"/>
                    <a:pt x="67" y="81"/>
                    <a:pt x="67" y="81"/>
                  </a:cubicBezTo>
                  <a:cubicBezTo>
                    <a:pt x="67" y="81"/>
                    <a:pt x="67" y="81"/>
                    <a:pt x="67" y="81"/>
                  </a:cubicBezTo>
                  <a:cubicBezTo>
                    <a:pt x="67" y="81"/>
                    <a:pt x="66" y="81"/>
                    <a:pt x="66" y="81"/>
                  </a:cubicBezTo>
                  <a:cubicBezTo>
                    <a:pt x="66" y="81"/>
                    <a:pt x="66" y="81"/>
                    <a:pt x="66" y="81"/>
                  </a:cubicBezTo>
                  <a:cubicBezTo>
                    <a:pt x="66" y="81"/>
                    <a:pt x="66" y="81"/>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7" y="82"/>
                    <a:pt x="67" y="82"/>
                    <a:pt x="67" y="82"/>
                  </a:cubicBezTo>
                  <a:close/>
                  <a:moveTo>
                    <a:pt x="82" y="57"/>
                  </a:moveTo>
                  <a:cubicBezTo>
                    <a:pt x="83" y="57"/>
                    <a:pt x="82" y="57"/>
                    <a:pt x="82" y="58"/>
                  </a:cubicBezTo>
                  <a:cubicBezTo>
                    <a:pt x="82" y="58"/>
                    <a:pt x="82" y="58"/>
                    <a:pt x="82" y="58"/>
                  </a:cubicBezTo>
                  <a:cubicBezTo>
                    <a:pt x="83" y="58"/>
                    <a:pt x="83" y="59"/>
                    <a:pt x="83" y="59"/>
                  </a:cubicBezTo>
                  <a:cubicBezTo>
                    <a:pt x="83" y="59"/>
                    <a:pt x="82" y="59"/>
                    <a:pt x="82" y="59"/>
                  </a:cubicBezTo>
                  <a:cubicBezTo>
                    <a:pt x="82" y="59"/>
                    <a:pt x="83" y="59"/>
                    <a:pt x="83" y="59"/>
                  </a:cubicBezTo>
                  <a:cubicBezTo>
                    <a:pt x="83" y="59"/>
                    <a:pt x="83" y="59"/>
                    <a:pt x="83" y="59"/>
                  </a:cubicBezTo>
                  <a:cubicBezTo>
                    <a:pt x="83" y="59"/>
                    <a:pt x="84" y="59"/>
                    <a:pt x="84" y="59"/>
                  </a:cubicBezTo>
                  <a:cubicBezTo>
                    <a:pt x="84" y="59"/>
                    <a:pt x="84" y="59"/>
                    <a:pt x="84" y="59"/>
                  </a:cubicBezTo>
                  <a:cubicBezTo>
                    <a:pt x="84" y="58"/>
                    <a:pt x="84" y="58"/>
                    <a:pt x="84" y="58"/>
                  </a:cubicBezTo>
                  <a:cubicBezTo>
                    <a:pt x="84" y="58"/>
                    <a:pt x="84" y="58"/>
                    <a:pt x="84" y="58"/>
                  </a:cubicBezTo>
                  <a:cubicBezTo>
                    <a:pt x="84" y="58"/>
                    <a:pt x="84" y="58"/>
                    <a:pt x="84" y="58"/>
                  </a:cubicBezTo>
                  <a:cubicBezTo>
                    <a:pt x="84" y="58"/>
                    <a:pt x="84" y="58"/>
                    <a:pt x="84" y="58"/>
                  </a:cubicBezTo>
                  <a:cubicBezTo>
                    <a:pt x="85" y="59"/>
                    <a:pt x="85" y="58"/>
                    <a:pt x="85" y="59"/>
                  </a:cubicBezTo>
                  <a:cubicBezTo>
                    <a:pt x="85" y="59"/>
                    <a:pt x="85" y="59"/>
                    <a:pt x="85" y="59"/>
                  </a:cubicBezTo>
                  <a:cubicBezTo>
                    <a:pt x="85" y="59"/>
                    <a:pt x="85" y="59"/>
                    <a:pt x="85" y="59"/>
                  </a:cubicBezTo>
                  <a:cubicBezTo>
                    <a:pt x="85" y="59"/>
                    <a:pt x="85" y="59"/>
                    <a:pt x="85" y="59"/>
                  </a:cubicBezTo>
                  <a:cubicBezTo>
                    <a:pt x="85" y="59"/>
                    <a:pt x="85" y="59"/>
                    <a:pt x="86" y="59"/>
                  </a:cubicBezTo>
                  <a:cubicBezTo>
                    <a:pt x="86" y="59"/>
                    <a:pt x="86" y="59"/>
                    <a:pt x="86" y="59"/>
                  </a:cubicBezTo>
                  <a:cubicBezTo>
                    <a:pt x="86" y="59"/>
                    <a:pt x="86" y="59"/>
                    <a:pt x="86" y="59"/>
                  </a:cubicBezTo>
                  <a:cubicBezTo>
                    <a:pt x="86" y="59"/>
                    <a:pt x="86" y="59"/>
                    <a:pt x="86" y="59"/>
                  </a:cubicBezTo>
                  <a:cubicBezTo>
                    <a:pt x="86" y="59"/>
                    <a:pt x="86" y="59"/>
                    <a:pt x="86" y="59"/>
                  </a:cubicBezTo>
                  <a:cubicBezTo>
                    <a:pt x="86" y="59"/>
                    <a:pt x="86" y="59"/>
                    <a:pt x="86" y="59"/>
                  </a:cubicBezTo>
                  <a:cubicBezTo>
                    <a:pt x="86" y="59"/>
                    <a:pt x="86" y="59"/>
                    <a:pt x="86" y="59"/>
                  </a:cubicBezTo>
                  <a:cubicBezTo>
                    <a:pt x="87" y="59"/>
                    <a:pt x="86" y="58"/>
                    <a:pt x="87" y="58"/>
                  </a:cubicBezTo>
                  <a:cubicBezTo>
                    <a:pt x="87" y="58"/>
                    <a:pt x="87" y="58"/>
                    <a:pt x="87" y="58"/>
                  </a:cubicBezTo>
                  <a:cubicBezTo>
                    <a:pt x="87" y="58"/>
                    <a:pt x="87" y="57"/>
                    <a:pt x="87" y="57"/>
                  </a:cubicBezTo>
                  <a:cubicBezTo>
                    <a:pt x="87" y="57"/>
                    <a:pt x="87" y="57"/>
                    <a:pt x="87" y="57"/>
                  </a:cubicBezTo>
                  <a:cubicBezTo>
                    <a:pt x="87" y="57"/>
                    <a:pt x="87" y="56"/>
                    <a:pt x="87" y="56"/>
                  </a:cubicBezTo>
                  <a:cubicBezTo>
                    <a:pt x="87" y="56"/>
                    <a:pt x="87" y="56"/>
                    <a:pt x="87" y="56"/>
                  </a:cubicBezTo>
                  <a:cubicBezTo>
                    <a:pt x="87" y="56"/>
                    <a:pt x="87" y="55"/>
                    <a:pt x="86" y="55"/>
                  </a:cubicBezTo>
                  <a:cubicBezTo>
                    <a:pt x="86" y="55"/>
                    <a:pt x="86" y="56"/>
                    <a:pt x="86" y="55"/>
                  </a:cubicBezTo>
                  <a:cubicBezTo>
                    <a:pt x="86" y="55"/>
                    <a:pt x="86" y="55"/>
                    <a:pt x="86" y="55"/>
                  </a:cubicBezTo>
                  <a:cubicBezTo>
                    <a:pt x="86" y="55"/>
                    <a:pt x="86" y="55"/>
                    <a:pt x="86" y="55"/>
                  </a:cubicBezTo>
                  <a:cubicBezTo>
                    <a:pt x="86" y="55"/>
                    <a:pt x="86" y="55"/>
                    <a:pt x="86" y="55"/>
                  </a:cubicBezTo>
                  <a:cubicBezTo>
                    <a:pt x="86" y="55"/>
                    <a:pt x="85" y="55"/>
                    <a:pt x="85" y="55"/>
                  </a:cubicBezTo>
                  <a:cubicBezTo>
                    <a:pt x="85" y="55"/>
                    <a:pt x="85" y="55"/>
                    <a:pt x="85" y="55"/>
                  </a:cubicBezTo>
                  <a:cubicBezTo>
                    <a:pt x="85" y="55"/>
                    <a:pt x="85" y="55"/>
                    <a:pt x="85" y="55"/>
                  </a:cubicBezTo>
                  <a:cubicBezTo>
                    <a:pt x="85" y="55"/>
                    <a:pt x="85" y="55"/>
                    <a:pt x="85" y="55"/>
                  </a:cubicBezTo>
                  <a:cubicBezTo>
                    <a:pt x="85" y="55"/>
                    <a:pt x="85" y="55"/>
                    <a:pt x="85" y="55"/>
                  </a:cubicBezTo>
                  <a:cubicBezTo>
                    <a:pt x="85" y="55"/>
                    <a:pt x="85" y="55"/>
                    <a:pt x="84" y="55"/>
                  </a:cubicBezTo>
                  <a:cubicBezTo>
                    <a:pt x="84" y="55"/>
                    <a:pt x="84" y="55"/>
                    <a:pt x="84" y="55"/>
                  </a:cubicBezTo>
                  <a:cubicBezTo>
                    <a:pt x="84" y="55"/>
                    <a:pt x="84" y="55"/>
                    <a:pt x="84" y="55"/>
                  </a:cubicBezTo>
                  <a:cubicBezTo>
                    <a:pt x="84" y="55"/>
                    <a:pt x="84" y="55"/>
                    <a:pt x="84" y="55"/>
                  </a:cubicBezTo>
                  <a:cubicBezTo>
                    <a:pt x="84"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6"/>
                    <a:pt x="83" y="56"/>
                  </a:cubicBezTo>
                  <a:cubicBezTo>
                    <a:pt x="83" y="56"/>
                    <a:pt x="83" y="56"/>
                    <a:pt x="83" y="56"/>
                  </a:cubicBezTo>
                  <a:cubicBezTo>
                    <a:pt x="83" y="56"/>
                    <a:pt x="83" y="56"/>
                    <a:pt x="83" y="56"/>
                  </a:cubicBezTo>
                  <a:cubicBezTo>
                    <a:pt x="83" y="56"/>
                    <a:pt x="83" y="56"/>
                    <a:pt x="83" y="56"/>
                  </a:cubicBezTo>
                  <a:cubicBezTo>
                    <a:pt x="83" y="56"/>
                    <a:pt x="83" y="57"/>
                    <a:pt x="83" y="57"/>
                  </a:cubicBezTo>
                  <a:cubicBezTo>
                    <a:pt x="82" y="57"/>
                    <a:pt x="82" y="57"/>
                    <a:pt x="82" y="57"/>
                  </a:cubicBezTo>
                  <a:cubicBezTo>
                    <a:pt x="82" y="57"/>
                    <a:pt x="82" y="57"/>
                    <a:pt x="82" y="57"/>
                  </a:cubicBezTo>
                  <a:cubicBezTo>
                    <a:pt x="82" y="57"/>
                    <a:pt x="82" y="57"/>
                    <a:pt x="82" y="57"/>
                  </a:cubicBezTo>
                  <a:close/>
                  <a:moveTo>
                    <a:pt x="81" y="57"/>
                  </a:moveTo>
                  <a:cubicBezTo>
                    <a:pt x="81" y="57"/>
                    <a:pt x="81" y="57"/>
                    <a:pt x="81" y="57"/>
                  </a:cubicBezTo>
                  <a:cubicBezTo>
                    <a:pt x="81" y="57"/>
                    <a:pt x="81" y="57"/>
                    <a:pt x="81" y="57"/>
                  </a:cubicBezTo>
                  <a:cubicBezTo>
                    <a:pt x="82" y="58"/>
                    <a:pt x="82" y="57"/>
                    <a:pt x="82" y="57"/>
                  </a:cubicBezTo>
                  <a:cubicBezTo>
                    <a:pt x="82" y="57"/>
                    <a:pt x="82" y="57"/>
                    <a:pt x="82" y="57"/>
                  </a:cubicBezTo>
                  <a:cubicBezTo>
                    <a:pt x="82" y="57"/>
                    <a:pt x="82" y="57"/>
                    <a:pt x="82" y="57"/>
                  </a:cubicBezTo>
                  <a:cubicBezTo>
                    <a:pt x="81" y="57"/>
                    <a:pt x="82" y="57"/>
                    <a:pt x="82" y="57"/>
                  </a:cubicBezTo>
                  <a:cubicBezTo>
                    <a:pt x="82" y="57"/>
                    <a:pt x="82" y="57"/>
                    <a:pt x="82" y="57"/>
                  </a:cubicBezTo>
                  <a:cubicBezTo>
                    <a:pt x="82" y="57"/>
                    <a:pt x="82" y="57"/>
                    <a:pt x="82" y="57"/>
                  </a:cubicBezTo>
                  <a:cubicBezTo>
                    <a:pt x="82" y="57"/>
                    <a:pt x="82" y="57"/>
                    <a:pt x="82" y="57"/>
                  </a:cubicBezTo>
                  <a:cubicBezTo>
                    <a:pt x="81" y="57"/>
                    <a:pt x="81" y="57"/>
                    <a:pt x="81" y="56"/>
                  </a:cubicBezTo>
                  <a:cubicBezTo>
                    <a:pt x="81" y="56"/>
                    <a:pt x="81" y="56"/>
                    <a:pt x="81" y="56"/>
                  </a:cubicBezTo>
                  <a:cubicBezTo>
                    <a:pt x="81" y="56"/>
                    <a:pt x="81" y="56"/>
                    <a:pt x="81" y="56"/>
                  </a:cubicBezTo>
                  <a:cubicBezTo>
                    <a:pt x="81" y="56"/>
                    <a:pt x="81" y="56"/>
                    <a:pt x="81" y="57"/>
                  </a:cubicBezTo>
                  <a:cubicBezTo>
                    <a:pt x="81" y="57"/>
                    <a:pt x="81" y="57"/>
                    <a:pt x="81" y="57"/>
                  </a:cubicBezTo>
                  <a:cubicBezTo>
                    <a:pt x="81" y="57"/>
                    <a:pt x="81" y="57"/>
                    <a:pt x="81" y="57"/>
                  </a:cubicBezTo>
                  <a:cubicBezTo>
                    <a:pt x="81" y="57"/>
                    <a:pt x="81" y="57"/>
                    <a:pt x="81" y="57"/>
                  </a:cubicBezTo>
                  <a:cubicBezTo>
                    <a:pt x="81" y="57"/>
                    <a:pt x="81" y="57"/>
                    <a:pt x="81" y="57"/>
                  </a:cubicBezTo>
                  <a:cubicBezTo>
                    <a:pt x="81" y="57"/>
                    <a:pt x="81" y="57"/>
                    <a:pt x="81" y="57"/>
                  </a:cubicBezTo>
                  <a:close/>
                  <a:moveTo>
                    <a:pt x="77" y="57"/>
                  </a:moveTo>
                  <a:cubicBezTo>
                    <a:pt x="77" y="57"/>
                    <a:pt x="77" y="57"/>
                    <a:pt x="77" y="57"/>
                  </a:cubicBezTo>
                  <a:cubicBezTo>
                    <a:pt x="77" y="57"/>
                    <a:pt x="77" y="57"/>
                    <a:pt x="77" y="57"/>
                  </a:cubicBezTo>
                  <a:cubicBezTo>
                    <a:pt x="77" y="57"/>
                    <a:pt x="77" y="57"/>
                    <a:pt x="77" y="57"/>
                  </a:cubicBezTo>
                  <a:cubicBezTo>
                    <a:pt x="77" y="57"/>
                    <a:pt x="77" y="57"/>
                    <a:pt x="77" y="57"/>
                  </a:cubicBezTo>
                  <a:cubicBezTo>
                    <a:pt x="77" y="57"/>
                    <a:pt x="77" y="57"/>
                    <a:pt x="77" y="57"/>
                  </a:cubicBezTo>
                  <a:cubicBezTo>
                    <a:pt x="77" y="57"/>
                    <a:pt x="77" y="57"/>
                    <a:pt x="77" y="57"/>
                  </a:cubicBezTo>
                  <a:cubicBezTo>
                    <a:pt x="77" y="57"/>
                    <a:pt x="77" y="58"/>
                    <a:pt x="77" y="58"/>
                  </a:cubicBezTo>
                  <a:cubicBezTo>
                    <a:pt x="77" y="58"/>
                    <a:pt x="77" y="58"/>
                    <a:pt x="77" y="58"/>
                  </a:cubicBezTo>
                  <a:cubicBezTo>
                    <a:pt x="77" y="58"/>
                    <a:pt x="77" y="58"/>
                    <a:pt x="77" y="58"/>
                  </a:cubicBezTo>
                  <a:cubicBezTo>
                    <a:pt x="77" y="58"/>
                    <a:pt x="77" y="58"/>
                    <a:pt x="77" y="58"/>
                  </a:cubicBezTo>
                  <a:cubicBezTo>
                    <a:pt x="78" y="58"/>
                    <a:pt x="78" y="58"/>
                    <a:pt x="78" y="58"/>
                  </a:cubicBezTo>
                  <a:cubicBezTo>
                    <a:pt x="78" y="58"/>
                    <a:pt x="78" y="58"/>
                    <a:pt x="78" y="58"/>
                  </a:cubicBezTo>
                  <a:cubicBezTo>
                    <a:pt x="78" y="57"/>
                    <a:pt x="78" y="57"/>
                    <a:pt x="78" y="57"/>
                  </a:cubicBezTo>
                  <a:cubicBezTo>
                    <a:pt x="78" y="57"/>
                    <a:pt x="78" y="57"/>
                    <a:pt x="78" y="57"/>
                  </a:cubicBezTo>
                  <a:cubicBezTo>
                    <a:pt x="78" y="57"/>
                    <a:pt x="78" y="57"/>
                    <a:pt x="78" y="57"/>
                  </a:cubicBezTo>
                  <a:cubicBezTo>
                    <a:pt x="78" y="57"/>
                    <a:pt x="78" y="57"/>
                    <a:pt x="78" y="57"/>
                  </a:cubicBezTo>
                  <a:cubicBezTo>
                    <a:pt x="78" y="57"/>
                    <a:pt x="78" y="57"/>
                    <a:pt x="78" y="57"/>
                  </a:cubicBezTo>
                  <a:cubicBezTo>
                    <a:pt x="77" y="57"/>
                    <a:pt x="77" y="57"/>
                    <a:pt x="77" y="57"/>
                  </a:cubicBezTo>
                  <a:cubicBezTo>
                    <a:pt x="77" y="57"/>
                    <a:pt x="77" y="57"/>
                    <a:pt x="77" y="57"/>
                  </a:cubicBezTo>
                  <a:close/>
                  <a:moveTo>
                    <a:pt x="66" y="51"/>
                  </a:moveTo>
                  <a:cubicBezTo>
                    <a:pt x="66" y="51"/>
                    <a:pt x="67" y="51"/>
                    <a:pt x="67" y="51"/>
                  </a:cubicBezTo>
                  <a:cubicBezTo>
                    <a:pt x="67" y="51"/>
                    <a:pt x="67" y="52"/>
                    <a:pt x="67" y="52"/>
                  </a:cubicBezTo>
                  <a:cubicBezTo>
                    <a:pt x="67" y="52"/>
                    <a:pt x="67" y="52"/>
                    <a:pt x="67" y="52"/>
                  </a:cubicBezTo>
                  <a:cubicBezTo>
                    <a:pt x="67" y="52"/>
                    <a:pt x="67" y="52"/>
                    <a:pt x="67"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9" y="52"/>
                    <a:pt x="69" y="52"/>
                  </a:cubicBezTo>
                  <a:cubicBezTo>
                    <a:pt x="69" y="51"/>
                    <a:pt x="69" y="51"/>
                    <a:pt x="69" y="52"/>
                  </a:cubicBezTo>
                  <a:cubicBezTo>
                    <a:pt x="69" y="52"/>
                    <a:pt x="69" y="52"/>
                    <a:pt x="69" y="52"/>
                  </a:cubicBezTo>
                  <a:cubicBezTo>
                    <a:pt x="69" y="52"/>
                    <a:pt x="69" y="52"/>
                    <a:pt x="69" y="52"/>
                  </a:cubicBezTo>
                  <a:cubicBezTo>
                    <a:pt x="70" y="52"/>
                    <a:pt x="70" y="52"/>
                    <a:pt x="70" y="52"/>
                  </a:cubicBezTo>
                  <a:cubicBezTo>
                    <a:pt x="70" y="52"/>
                    <a:pt x="70" y="52"/>
                    <a:pt x="70" y="52"/>
                  </a:cubicBezTo>
                  <a:cubicBezTo>
                    <a:pt x="70" y="52"/>
                    <a:pt x="70" y="52"/>
                    <a:pt x="70" y="52"/>
                  </a:cubicBezTo>
                  <a:cubicBezTo>
                    <a:pt x="70" y="52"/>
                    <a:pt x="70" y="52"/>
                    <a:pt x="71" y="52"/>
                  </a:cubicBezTo>
                  <a:cubicBezTo>
                    <a:pt x="71" y="52"/>
                    <a:pt x="70" y="52"/>
                    <a:pt x="70" y="52"/>
                  </a:cubicBezTo>
                  <a:cubicBezTo>
                    <a:pt x="70" y="53"/>
                    <a:pt x="71" y="53"/>
                    <a:pt x="71" y="53"/>
                  </a:cubicBezTo>
                  <a:cubicBezTo>
                    <a:pt x="71" y="53"/>
                    <a:pt x="71" y="53"/>
                    <a:pt x="71" y="53"/>
                  </a:cubicBezTo>
                  <a:cubicBezTo>
                    <a:pt x="71" y="53"/>
                    <a:pt x="71" y="53"/>
                    <a:pt x="71" y="53"/>
                  </a:cubicBezTo>
                  <a:cubicBezTo>
                    <a:pt x="71" y="53"/>
                    <a:pt x="71" y="53"/>
                    <a:pt x="71" y="54"/>
                  </a:cubicBezTo>
                  <a:cubicBezTo>
                    <a:pt x="71" y="54"/>
                    <a:pt x="71" y="54"/>
                    <a:pt x="71" y="54"/>
                  </a:cubicBezTo>
                  <a:cubicBezTo>
                    <a:pt x="72" y="54"/>
                    <a:pt x="71" y="54"/>
                    <a:pt x="71" y="55"/>
                  </a:cubicBezTo>
                  <a:cubicBezTo>
                    <a:pt x="71" y="55"/>
                    <a:pt x="71" y="55"/>
                    <a:pt x="71" y="55"/>
                  </a:cubicBezTo>
                  <a:cubicBezTo>
                    <a:pt x="71" y="55"/>
                    <a:pt x="71" y="55"/>
                    <a:pt x="71" y="55"/>
                  </a:cubicBezTo>
                  <a:cubicBezTo>
                    <a:pt x="71" y="55"/>
                    <a:pt x="71" y="55"/>
                    <a:pt x="71" y="55"/>
                  </a:cubicBezTo>
                  <a:cubicBezTo>
                    <a:pt x="71" y="56"/>
                    <a:pt x="71" y="56"/>
                    <a:pt x="71" y="56"/>
                  </a:cubicBezTo>
                  <a:cubicBezTo>
                    <a:pt x="71" y="56"/>
                    <a:pt x="72" y="56"/>
                    <a:pt x="72" y="56"/>
                  </a:cubicBezTo>
                  <a:cubicBezTo>
                    <a:pt x="72" y="56"/>
                    <a:pt x="72" y="56"/>
                    <a:pt x="72" y="56"/>
                  </a:cubicBezTo>
                  <a:cubicBezTo>
                    <a:pt x="72" y="56"/>
                    <a:pt x="72" y="56"/>
                    <a:pt x="72" y="56"/>
                  </a:cubicBezTo>
                  <a:cubicBezTo>
                    <a:pt x="72" y="57"/>
                    <a:pt x="73" y="57"/>
                    <a:pt x="73" y="57"/>
                  </a:cubicBezTo>
                  <a:cubicBezTo>
                    <a:pt x="73" y="57"/>
                    <a:pt x="73" y="57"/>
                    <a:pt x="73" y="57"/>
                  </a:cubicBezTo>
                  <a:cubicBezTo>
                    <a:pt x="73" y="57"/>
                    <a:pt x="73" y="57"/>
                    <a:pt x="73" y="57"/>
                  </a:cubicBezTo>
                  <a:cubicBezTo>
                    <a:pt x="73" y="57"/>
                    <a:pt x="73" y="57"/>
                    <a:pt x="73" y="57"/>
                  </a:cubicBezTo>
                  <a:cubicBezTo>
                    <a:pt x="73" y="57"/>
                    <a:pt x="74" y="57"/>
                    <a:pt x="74" y="57"/>
                  </a:cubicBezTo>
                  <a:cubicBezTo>
                    <a:pt x="74" y="57"/>
                    <a:pt x="74" y="57"/>
                    <a:pt x="74" y="57"/>
                  </a:cubicBezTo>
                  <a:cubicBezTo>
                    <a:pt x="74" y="57"/>
                    <a:pt x="74" y="57"/>
                    <a:pt x="74" y="57"/>
                  </a:cubicBezTo>
                  <a:cubicBezTo>
                    <a:pt x="74" y="57"/>
                    <a:pt x="74" y="57"/>
                    <a:pt x="74" y="57"/>
                  </a:cubicBezTo>
                  <a:cubicBezTo>
                    <a:pt x="74" y="57"/>
                    <a:pt x="74" y="57"/>
                    <a:pt x="74" y="57"/>
                  </a:cubicBezTo>
                  <a:cubicBezTo>
                    <a:pt x="74" y="57"/>
                    <a:pt x="75" y="57"/>
                    <a:pt x="75" y="58"/>
                  </a:cubicBezTo>
                  <a:cubicBezTo>
                    <a:pt x="75" y="58"/>
                    <a:pt x="75" y="58"/>
                    <a:pt x="75" y="58"/>
                  </a:cubicBezTo>
                  <a:cubicBezTo>
                    <a:pt x="75" y="58"/>
                    <a:pt x="75" y="58"/>
                    <a:pt x="75" y="58"/>
                  </a:cubicBezTo>
                  <a:cubicBezTo>
                    <a:pt x="75" y="58"/>
                    <a:pt x="75" y="58"/>
                    <a:pt x="75" y="58"/>
                  </a:cubicBezTo>
                  <a:cubicBezTo>
                    <a:pt x="75" y="58"/>
                    <a:pt x="76" y="58"/>
                    <a:pt x="76" y="58"/>
                  </a:cubicBezTo>
                  <a:cubicBezTo>
                    <a:pt x="76" y="58"/>
                    <a:pt x="76" y="58"/>
                    <a:pt x="76" y="58"/>
                  </a:cubicBezTo>
                  <a:cubicBezTo>
                    <a:pt x="77" y="58"/>
                    <a:pt x="77" y="58"/>
                    <a:pt x="77" y="58"/>
                  </a:cubicBezTo>
                  <a:cubicBezTo>
                    <a:pt x="77" y="58"/>
                    <a:pt x="77" y="58"/>
                    <a:pt x="77" y="58"/>
                  </a:cubicBezTo>
                  <a:cubicBezTo>
                    <a:pt x="77" y="58"/>
                    <a:pt x="77" y="58"/>
                    <a:pt x="77" y="58"/>
                  </a:cubicBezTo>
                  <a:cubicBezTo>
                    <a:pt x="77" y="58"/>
                    <a:pt x="77" y="58"/>
                    <a:pt x="77" y="58"/>
                  </a:cubicBezTo>
                  <a:cubicBezTo>
                    <a:pt x="77" y="58"/>
                    <a:pt x="77" y="58"/>
                    <a:pt x="77" y="58"/>
                  </a:cubicBezTo>
                  <a:cubicBezTo>
                    <a:pt x="76" y="58"/>
                    <a:pt x="76" y="57"/>
                    <a:pt x="76" y="57"/>
                  </a:cubicBezTo>
                  <a:cubicBezTo>
                    <a:pt x="76" y="57"/>
                    <a:pt x="76" y="57"/>
                    <a:pt x="76" y="57"/>
                  </a:cubicBezTo>
                  <a:cubicBezTo>
                    <a:pt x="76" y="57"/>
                    <a:pt x="76" y="57"/>
                    <a:pt x="76" y="57"/>
                  </a:cubicBezTo>
                  <a:cubicBezTo>
                    <a:pt x="76" y="57"/>
                    <a:pt x="76" y="57"/>
                    <a:pt x="76" y="57"/>
                  </a:cubicBezTo>
                  <a:cubicBezTo>
                    <a:pt x="76" y="56"/>
                    <a:pt x="76" y="56"/>
                    <a:pt x="76" y="56"/>
                  </a:cubicBezTo>
                  <a:cubicBezTo>
                    <a:pt x="76" y="56"/>
                    <a:pt x="76" y="55"/>
                    <a:pt x="77" y="55"/>
                  </a:cubicBezTo>
                  <a:cubicBezTo>
                    <a:pt x="77" y="55"/>
                    <a:pt x="77" y="55"/>
                    <a:pt x="77" y="55"/>
                  </a:cubicBezTo>
                  <a:cubicBezTo>
                    <a:pt x="77" y="55"/>
                    <a:pt x="77" y="55"/>
                    <a:pt x="77" y="55"/>
                  </a:cubicBezTo>
                  <a:cubicBezTo>
                    <a:pt x="77" y="55"/>
                    <a:pt x="77" y="55"/>
                    <a:pt x="77" y="55"/>
                  </a:cubicBezTo>
                  <a:cubicBezTo>
                    <a:pt x="77" y="55"/>
                    <a:pt x="77" y="55"/>
                    <a:pt x="76" y="55"/>
                  </a:cubicBezTo>
                  <a:cubicBezTo>
                    <a:pt x="76" y="55"/>
                    <a:pt x="76" y="54"/>
                    <a:pt x="75" y="54"/>
                  </a:cubicBezTo>
                  <a:cubicBezTo>
                    <a:pt x="75" y="54"/>
                    <a:pt x="75" y="54"/>
                    <a:pt x="75" y="54"/>
                  </a:cubicBezTo>
                  <a:cubicBezTo>
                    <a:pt x="75" y="54"/>
                    <a:pt x="75" y="54"/>
                    <a:pt x="74" y="54"/>
                  </a:cubicBezTo>
                  <a:cubicBezTo>
                    <a:pt x="74" y="54"/>
                    <a:pt x="74" y="54"/>
                    <a:pt x="74" y="54"/>
                  </a:cubicBezTo>
                  <a:cubicBezTo>
                    <a:pt x="74" y="54"/>
                    <a:pt x="74" y="54"/>
                    <a:pt x="74" y="54"/>
                  </a:cubicBezTo>
                  <a:cubicBezTo>
                    <a:pt x="74" y="53"/>
                    <a:pt x="74" y="53"/>
                    <a:pt x="74" y="53"/>
                  </a:cubicBezTo>
                  <a:cubicBezTo>
                    <a:pt x="74" y="53"/>
                    <a:pt x="73" y="53"/>
                    <a:pt x="73" y="53"/>
                  </a:cubicBezTo>
                  <a:cubicBezTo>
                    <a:pt x="73" y="53"/>
                    <a:pt x="73" y="53"/>
                    <a:pt x="73" y="52"/>
                  </a:cubicBezTo>
                  <a:cubicBezTo>
                    <a:pt x="73" y="52"/>
                    <a:pt x="73" y="52"/>
                    <a:pt x="73" y="52"/>
                  </a:cubicBezTo>
                  <a:cubicBezTo>
                    <a:pt x="73" y="52"/>
                    <a:pt x="73" y="52"/>
                    <a:pt x="73" y="51"/>
                  </a:cubicBezTo>
                  <a:cubicBezTo>
                    <a:pt x="73" y="51"/>
                    <a:pt x="73" y="51"/>
                    <a:pt x="73" y="51"/>
                  </a:cubicBezTo>
                  <a:cubicBezTo>
                    <a:pt x="73" y="51"/>
                    <a:pt x="73" y="50"/>
                    <a:pt x="73" y="50"/>
                  </a:cubicBezTo>
                  <a:cubicBezTo>
                    <a:pt x="73" y="50"/>
                    <a:pt x="73" y="50"/>
                    <a:pt x="73" y="50"/>
                  </a:cubicBezTo>
                  <a:cubicBezTo>
                    <a:pt x="73" y="50"/>
                    <a:pt x="73" y="50"/>
                    <a:pt x="73" y="50"/>
                  </a:cubicBezTo>
                  <a:cubicBezTo>
                    <a:pt x="73" y="50"/>
                    <a:pt x="73" y="50"/>
                    <a:pt x="73" y="50"/>
                  </a:cubicBezTo>
                  <a:cubicBezTo>
                    <a:pt x="73" y="49"/>
                    <a:pt x="73" y="49"/>
                    <a:pt x="72" y="49"/>
                  </a:cubicBezTo>
                  <a:cubicBezTo>
                    <a:pt x="72" y="49"/>
                    <a:pt x="72" y="49"/>
                    <a:pt x="72" y="49"/>
                  </a:cubicBezTo>
                  <a:cubicBezTo>
                    <a:pt x="72" y="49"/>
                    <a:pt x="72" y="49"/>
                    <a:pt x="72" y="49"/>
                  </a:cubicBezTo>
                  <a:cubicBezTo>
                    <a:pt x="72" y="49"/>
                    <a:pt x="72" y="48"/>
                    <a:pt x="72" y="48"/>
                  </a:cubicBezTo>
                  <a:cubicBezTo>
                    <a:pt x="72" y="48"/>
                    <a:pt x="72" y="48"/>
                    <a:pt x="72" y="48"/>
                  </a:cubicBezTo>
                  <a:cubicBezTo>
                    <a:pt x="72" y="48"/>
                    <a:pt x="72" y="48"/>
                    <a:pt x="72" y="48"/>
                  </a:cubicBezTo>
                  <a:cubicBezTo>
                    <a:pt x="71" y="48"/>
                    <a:pt x="71" y="48"/>
                    <a:pt x="71" y="48"/>
                  </a:cubicBezTo>
                  <a:cubicBezTo>
                    <a:pt x="71" y="48"/>
                    <a:pt x="71" y="48"/>
                    <a:pt x="71" y="48"/>
                  </a:cubicBezTo>
                  <a:cubicBezTo>
                    <a:pt x="71" y="48"/>
                    <a:pt x="71" y="48"/>
                    <a:pt x="71" y="48"/>
                  </a:cubicBezTo>
                  <a:cubicBezTo>
                    <a:pt x="71" y="48"/>
                    <a:pt x="71" y="48"/>
                    <a:pt x="70" y="48"/>
                  </a:cubicBezTo>
                  <a:cubicBezTo>
                    <a:pt x="70" y="48"/>
                    <a:pt x="70" y="48"/>
                    <a:pt x="70" y="48"/>
                  </a:cubicBezTo>
                  <a:cubicBezTo>
                    <a:pt x="70" y="48"/>
                    <a:pt x="70" y="48"/>
                    <a:pt x="70" y="48"/>
                  </a:cubicBezTo>
                  <a:cubicBezTo>
                    <a:pt x="70" y="48"/>
                    <a:pt x="70" y="48"/>
                    <a:pt x="70" y="48"/>
                  </a:cubicBezTo>
                  <a:cubicBezTo>
                    <a:pt x="70" y="48"/>
                    <a:pt x="70" y="48"/>
                    <a:pt x="70" y="49"/>
                  </a:cubicBezTo>
                  <a:cubicBezTo>
                    <a:pt x="70" y="49"/>
                    <a:pt x="70" y="49"/>
                    <a:pt x="70" y="49"/>
                  </a:cubicBezTo>
                  <a:cubicBezTo>
                    <a:pt x="70" y="49"/>
                    <a:pt x="70" y="49"/>
                    <a:pt x="70" y="49"/>
                  </a:cubicBezTo>
                  <a:cubicBezTo>
                    <a:pt x="70" y="49"/>
                    <a:pt x="71" y="50"/>
                    <a:pt x="71" y="50"/>
                  </a:cubicBezTo>
                  <a:cubicBezTo>
                    <a:pt x="71" y="50"/>
                    <a:pt x="71" y="50"/>
                    <a:pt x="70" y="50"/>
                  </a:cubicBezTo>
                  <a:cubicBezTo>
                    <a:pt x="70" y="49"/>
                    <a:pt x="70" y="49"/>
                    <a:pt x="70" y="49"/>
                  </a:cubicBezTo>
                  <a:cubicBezTo>
                    <a:pt x="70" y="49"/>
                    <a:pt x="70" y="49"/>
                    <a:pt x="70" y="49"/>
                  </a:cubicBezTo>
                  <a:cubicBezTo>
                    <a:pt x="70" y="49"/>
                    <a:pt x="70" y="49"/>
                    <a:pt x="70" y="49"/>
                  </a:cubicBezTo>
                  <a:cubicBezTo>
                    <a:pt x="70" y="49"/>
                    <a:pt x="70" y="49"/>
                    <a:pt x="70" y="49"/>
                  </a:cubicBezTo>
                  <a:cubicBezTo>
                    <a:pt x="69" y="48"/>
                    <a:pt x="69" y="48"/>
                    <a:pt x="69" y="48"/>
                  </a:cubicBezTo>
                  <a:cubicBezTo>
                    <a:pt x="69" y="48"/>
                    <a:pt x="69" y="48"/>
                    <a:pt x="69" y="48"/>
                  </a:cubicBezTo>
                  <a:cubicBezTo>
                    <a:pt x="69" y="48"/>
                    <a:pt x="68" y="48"/>
                    <a:pt x="68" y="48"/>
                  </a:cubicBezTo>
                  <a:cubicBezTo>
                    <a:pt x="68" y="48"/>
                    <a:pt x="68" y="48"/>
                    <a:pt x="68" y="48"/>
                  </a:cubicBezTo>
                  <a:cubicBezTo>
                    <a:pt x="68" y="48"/>
                    <a:pt x="68" y="48"/>
                    <a:pt x="68" y="49"/>
                  </a:cubicBezTo>
                  <a:cubicBezTo>
                    <a:pt x="68" y="49"/>
                    <a:pt x="67" y="49"/>
                    <a:pt x="68" y="49"/>
                  </a:cubicBezTo>
                  <a:cubicBezTo>
                    <a:pt x="68" y="49"/>
                    <a:pt x="68" y="49"/>
                    <a:pt x="68" y="49"/>
                  </a:cubicBezTo>
                  <a:cubicBezTo>
                    <a:pt x="68" y="49"/>
                    <a:pt x="68" y="49"/>
                    <a:pt x="68" y="49"/>
                  </a:cubicBezTo>
                  <a:cubicBezTo>
                    <a:pt x="68" y="50"/>
                    <a:pt x="67" y="50"/>
                    <a:pt x="67" y="50"/>
                  </a:cubicBezTo>
                  <a:cubicBezTo>
                    <a:pt x="67" y="50"/>
                    <a:pt x="67" y="50"/>
                    <a:pt x="66" y="51"/>
                  </a:cubicBezTo>
                  <a:cubicBezTo>
                    <a:pt x="66" y="51"/>
                    <a:pt x="66" y="51"/>
                    <a:pt x="66" y="51"/>
                  </a:cubicBezTo>
                  <a:cubicBezTo>
                    <a:pt x="66" y="51"/>
                    <a:pt x="66" y="51"/>
                    <a:pt x="66" y="51"/>
                  </a:cubicBezTo>
                  <a:cubicBezTo>
                    <a:pt x="66" y="51"/>
                    <a:pt x="66" y="51"/>
                    <a:pt x="66" y="51"/>
                  </a:cubicBezTo>
                  <a:cubicBezTo>
                    <a:pt x="66" y="51"/>
                    <a:pt x="66" y="51"/>
                    <a:pt x="66" y="51"/>
                  </a:cubicBezTo>
                  <a:cubicBezTo>
                    <a:pt x="66" y="52"/>
                    <a:pt x="66" y="52"/>
                    <a:pt x="66" y="51"/>
                  </a:cubicBezTo>
                  <a:close/>
                  <a:moveTo>
                    <a:pt x="137" y="93"/>
                  </a:moveTo>
                  <a:cubicBezTo>
                    <a:pt x="137" y="93"/>
                    <a:pt x="136" y="93"/>
                    <a:pt x="136" y="93"/>
                  </a:cubicBezTo>
                  <a:cubicBezTo>
                    <a:pt x="136" y="93"/>
                    <a:pt x="136" y="93"/>
                    <a:pt x="136" y="93"/>
                  </a:cubicBezTo>
                  <a:cubicBezTo>
                    <a:pt x="136" y="92"/>
                    <a:pt x="136" y="92"/>
                    <a:pt x="135" y="92"/>
                  </a:cubicBezTo>
                  <a:cubicBezTo>
                    <a:pt x="135" y="92"/>
                    <a:pt x="135" y="92"/>
                    <a:pt x="135" y="92"/>
                  </a:cubicBezTo>
                  <a:cubicBezTo>
                    <a:pt x="135" y="92"/>
                    <a:pt x="135" y="92"/>
                    <a:pt x="135" y="92"/>
                  </a:cubicBezTo>
                  <a:cubicBezTo>
                    <a:pt x="134" y="92"/>
                    <a:pt x="134" y="92"/>
                    <a:pt x="134" y="92"/>
                  </a:cubicBezTo>
                  <a:cubicBezTo>
                    <a:pt x="134" y="92"/>
                    <a:pt x="134" y="92"/>
                    <a:pt x="133" y="92"/>
                  </a:cubicBezTo>
                  <a:cubicBezTo>
                    <a:pt x="133" y="92"/>
                    <a:pt x="133" y="92"/>
                    <a:pt x="133" y="92"/>
                  </a:cubicBezTo>
                  <a:cubicBezTo>
                    <a:pt x="133" y="92"/>
                    <a:pt x="133" y="92"/>
                    <a:pt x="133" y="92"/>
                  </a:cubicBezTo>
                  <a:cubicBezTo>
                    <a:pt x="132" y="93"/>
                    <a:pt x="132" y="92"/>
                    <a:pt x="132" y="92"/>
                  </a:cubicBezTo>
                  <a:cubicBezTo>
                    <a:pt x="132" y="92"/>
                    <a:pt x="131" y="93"/>
                    <a:pt x="131" y="92"/>
                  </a:cubicBezTo>
                  <a:cubicBezTo>
                    <a:pt x="131" y="92"/>
                    <a:pt x="131" y="92"/>
                    <a:pt x="131" y="92"/>
                  </a:cubicBezTo>
                  <a:cubicBezTo>
                    <a:pt x="130" y="92"/>
                    <a:pt x="130" y="92"/>
                    <a:pt x="130" y="92"/>
                  </a:cubicBezTo>
                  <a:cubicBezTo>
                    <a:pt x="130" y="92"/>
                    <a:pt x="130" y="92"/>
                    <a:pt x="129" y="92"/>
                  </a:cubicBezTo>
                  <a:cubicBezTo>
                    <a:pt x="129" y="92"/>
                    <a:pt x="129" y="92"/>
                    <a:pt x="129" y="92"/>
                  </a:cubicBezTo>
                  <a:cubicBezTo>
                    <a:pt x="129" y="92"/>
                    <a:pt x="129" y="92"/>
                    <a:pt x="129" y="92"/>
                  </a:cubicBezTo>
                  <a:cubicBezTo>
                    <a:pt x="129" y="92"/>
                    <a:pt x="129" y="92"/>
                    <a:pt x="129" y="92"/>
                  </a:cubicBezTo>
                  <a:cubicBezTo>
                    <a:pt x="129" y="92"/>
                    <a:pt x="129" y="92"/>
                    <a:pt x="129" y="92"/>
                  </a:cubicBezTo>
                  <a:cubicBezTo>
                    <a:pt x="129" y="92"/>
                    <a:pt x="129" y="92"/>
                    <a:pt x="129" y="93"/>
                  </a:cubicBezTo>
                  <a:cubicBezTo>
                    <a:pt x="129" y="93"/>
                    <a:pt x="129" y="93"/>
                    <a:pt x="129" y="93"/>
                  </a:cubicBezTo>
                  <a:cubicBezTo>
                    <a:pt x="129" y="93"/>
                    <a:pt x="129" y="93"/>
                    <a:pt x="129" y="93"/>
                  </a:cubicBezTo>
                  <a:cubicBezTo>
                    <a:pt x="129" y="93"/>
                    <a:pt x="129" y="94"/>
                    <a:pt x="129" y="94"/>
                  </a:cubicBezTo>
                  <a:cubicBezTo>
                    <a:pt x="130" y="94"/>
                    <a:pt x="130" y="94"/>
                    <a:pt x="130" y="94"/>
                  </a:cubicBezTo>
                  <a:cubicBezTo>
                    <a:pt x="130" y="94"/>
                    <a:pt x="130" y="94"/>
                    <a:pt x="130" y="94"/>
                  </a:cubicBezTo>
                  <a:cubicBezTo>
                    <a:pt x="131" y="94"/>
                    <a:pt x="131" y="94"/>
                    <a:pt x="131" y="94"/>
                  </a:cubicBezTo>
                  <a:cubicBezTo>
                    <a:pt x="131" y="94"/>
                    <a:pt x="131" y="94"/>
                    <a:pt x="131" y="94"/>
                  </a:cubicBezTo>
                  <a:cubicBezTo>
                    <a:pt x="131" y="94"/>
                    <a:pt x="132" y="94"/>
                    <a:pt x="132" y="94"/>
                  </a:cubicBezTo>
                  <a:cubicBezTo>
                    <a:pt x="132" y="94"/>
                    <a:pt x="132" y="95"/>
                    <a:pt x="132" y="95"/>
                  </a:cubicBezTo>
                  <a:cubicBezTo>
                    <a:pt x="133" y="95"/>
                    <a:pt x="133" y="95"/>
                    <a:pt x="133" y="95"/>
                  </a:cubicBezTo>
                  <a:cubicBezTo>
                    <a:pt x="133" y="95"/>
                    <a:pt x="133" y="96"/>
                    <a:pt x="133" y="96"/>
                  </a:cubicBezTo>
                  <a:cubicBezTo>
                    <a:pt x="134" y="96"/>
                    <a:pt x="134" y="96"/>
                    <a:pt x="134" y="96"/>
                  </a:cubicBezTo>
                  <a:cubicBezTo>
                    <a:pt x="134" y="96"/>
                    <a:pt x="134" y="96"/>
                    <a:pt x="134" y="96"/>
                  </a:cubicBezTo>
                  <a:cubicBezTo>
                    <a:pt x="133" y="97"/>
                    <a:pt x="133" y="97"/>
                    <a:pt x="133" y="97"/>
                  </a:cubicBezTo>
                  <a:cubicBezTo>
                    <a:pt x="133" y="97"/>
                    <a:pt x="133" y="97"/>
                    <a:pt x="133" y="97"/>
                  </a:cubicBezTo>
                  <a:cubicBezTo>
                    <a:pt x="133" y="97"/>
                    <a:pt x="133" y="97"/>
                    <a:pt x="134" y="97"/>
                  </a:cubicBezTo>
                  <a:cubicBezTo>
                    <a:pt x="134" y="97"/>
                    <a:pt x="134" y="97"/>
                    <a:pt x="134" y="97"/>
                  </a:cubicBezTo>
                  <a:cubicBezTo>
                    <a:pt x="134" y="97"/>
                    <a:pt x="134" y="97"/>
                    <a:pt x="134" y="96"/>
                  </a:cubicBezTo>
                  <a:cubicBezTo>
                    <a:pt x="134" y="96"/>
                    <a:pt x="134" y="96"/>
                    <a:pt x="134" y="96"/>
                  </a:cubicBezTo>
                  <a:cubicBezTo>
                    <a:pt x="134" y="96"/>
                    <a:pt x="134" y="96"/>
                    <a:pt x="134" y="96"/>
                  </a:cubicBezTo>
                  <a:cubicBezTo>
                    <a:pt x="134" y="96"/>
                    <a:pt x="134" y="96"/>
                    <a:pt x="134" y="96"/>
                  </a:cubicBezTo>
                  <a:cubicBezTo>
                    <a:pt x="134" y="96"/>
                    <a:pt x="134" y="96"/>
                    <a:pt x="134" y="96"/>
                  </a:cubicBezTo>
                  <a:cubicBezTo>
                    <a:pt x="135" y="95"/>
                    <a:pt x="135" y="95"/>
                    <a:pt x="135" y="95"/>
                  </a:cubicBezTo>
                  <a:cubicBezTo>
                    <a:pt x="135" y="95"/>
                    <a:pt x="135" y="95"/>
                    <a:pt x="135" y="95"/>
                  </a:cubicBezTo>
                  <a:cubicBezTo>
                    <a:pt x="136" y="95"/>
                    <a:pt x="136" y="95"/>
                    <a:pt x="136" y="95"/>
                  </a:cubicBezTo>
                  <a:cubicBezTo>
                    <a:pt x="136" y="95"/>
                    <a:pt x="136" y="95"/>
                    <a:pt x="136" y="95"/>
                  </a:cubicBezTo>
                  <a:cubicBezTo>
                    <a:pt x="136" y="95"/>
                    <a:pt x="136" y="95"/>
                    <a:pt x="136" y="95"/>
                  </a:cubicBezTo>
                  <a:cubicBezTo>
                    <a:pt x="136" y="95"/>
                    <a:pt x="137" y="95"/>
                    <a:pt x="137" y="94"/>
                  </a:cubicBezTo>
                  <a:cubicBezTo>
                    <a:pt x="137" y="94"/>
                    <a:pt x="137" y="94"/>
                    <a:pt x="137" y="94"/>
                  </a:cubicBezTo>
                  <a:cubicBezTo>
                    <a:pt x="137" y="94"/>
                    <a:pt x="137" y="94"/>
                    <a:pt x="137" y="94"/>
                  </a:cubicBezTo>
                  <a:cubicBezTo>
                    <a:pt x="137" y="94"/>
                    <a:pt x="137" y="94"/>
                    <a:pt x="137" y="94"/>
                  </a:cubicBezTo>
                  <a:cubicBezTo>
                    <a:pt x="137" y="93"/>
                    <a:pt x="137" y="93"/>
                    <a:pt x="137" y="93"/>
                  </a:cubicBezTo>
                  <a:close/>
                  <a:moveTo>
                    <a:pt x="136" y="96"/>
                  </a:moveTo>
                  <a:cubicBezTo>
                    <a:pt x="136" y="96"/>
                    <a:pt x="136" y="96"/>
                    <a:pt x="136" y="96"/>
                  </a:cubicBezTo>
                  <a:cubicBezTo>
                    <a:pt x="136" y="96"/>
                    <a:pt x="136" y="96"/>
                    <a:pt x="136" y="96"/>
                  </a:cubicBezTo>
                  <a:cubicBezTo>
                    <a:pt x="136" y="96"/>
                    <a:pt x="136" y="96"/>
                    <a:pt x="136" y="96"/>
                  </a:cubicBezTo>
                  <a:cubicBezTo>
                    <a:pt x="136" y="96"/>
                    <a:pt x="136" y="96"/>
                    <a:pt x="136" y="96"/>
                  </a:cubicBezTo>
                  <a:cubicBezTo>
                    <a:pt x="136" y="96"/>
                    <a:pt x="136" y="96"/>
                    <a:pt x="135" y="96"/>
                  </a:cubicBezTo>
                  <a:cubicBezTo>
                    <a:pt x="135" y="96"/>
                    <a:pt x="135" y="96"/>
                    <a:pt x="136" y="96"/>
                  </a:cubicBezTo>
                  <a:cubicBezTo>
                    <a:pt x="136" y="96"/>
                    <a:pt x="136" y="97"/>
                    <a:pt x="136" y="97"/>
                  </a:cubicBezTo>
                  <a:cubicBezTo>
                    <a:pt x="136" y="97"/>
                    <a:pt x="136" y="97"/>
                    <a:pt x="136" y="97"/>
                  </a:cubicBezTo>
                  <a:cubicBezTo>
                    <a:pt x="137" y="97"/>
                    <a:pt x="137" y="97"/>
                    <a:pt x="137" y="96"/>
                  </a:cubicBezTo>
                  <a:cubicBezTo>
                    <a:pt x="137" y="96"/>
                    <a:pt x="137" y="96"/>
                    <a:pt x="136" y="96"/>
                  </a:cubicBezTo>
                  <a:close/>
                  <a:moveTo>
                    <a:pt x="13" y="23"/>
                  </a:moveTo>
                  <a:cubicBezTo>
                    <a:pt x="13" y="23"/>
                    <a:pt x="13" y="23"/>
                    <a:pt x="13" y="23"/>
                  </a:cubicBezTo>
                  <a:cubicBezTo>
                    <a:pt x="13" y="23"/>
                    <a:pt x="14" y="23"/>
                    <a:pt x="14" y="23"/>
                  </a:cubicBezTo>
                  <a:cubicBezTo>
                    <a:pt x="14" y="23"/>
                    <a:pt x="14" y="23"/>
                    <a:pt x="14" y="24"/>
                  </a:cubicBezTo>
                  <a:cubicBezTo>
                    <a:pt x="14" y="24"/>
                    <a:pt x="14" y="24"/>
                    <a:pt x="14" y="24"/>
                  </a:cubicBezTo>
                  <a:cubicBezTo>
                    <a:pt x="14" y="24"/>
                    <a:pt x="14" y="24"/>
                    <a:pt x="14" y="24"/>
                  </a:cubicBezTo>
                  <a:cubicBezTo>
                    <a:pt x="14" y="24"/>
                    <a:pt x="14" y="24"/>
                    <a:pt x="14" y="23"/>
                  </a:cubicBezTo>
                  <a:cubicBezTo>
                    <a:pt x="14" y="23"/>
                    <a:pt x="14" y="23"/>
                    <a:pt x="14" y="23"/>
                  </a:cubicBezTo>
                  <a:cubicBezTo>
                    <a:pt x="14" y="23"/>
                    <a:pt x="14" y="23"/>
                    <a:pt x="14" y="23"/>
                  </a:cubicBezTo>
                  <a:cubicBezTo>
                    <a:pt x="14" y="23"/>
                    <a:pt x="14" y="23"/>
                    <a:pt x="14" y="23"/>
                  </a:cubicBezTo>
                  <a:cubicBezTo>
                    <a:pt x="14"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lose/>
                  <a:moveTo>
                    <a:pt x="10" y="23"/>
                  </a:moveTo>
                  <a:cubicBezTo>
                    <a:pt x="9"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lose/>
                  <a:moveTo>
                    <a:pt x="8" y="21"/>
                  </a:move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7" y="21"/>
                    <a:pt x="7" y="21"/>
                  </a:cubicBezTo>
                  <a:cubicBezTo>
                    <a:pt x="7" y="21"/>
                    <a:pt x="7" y="20"/>
                    <a:pt x="7" y="20"/>
                  </a:cubicBezTo>
                  <a:cubicBezTo>
                    <a:pt x="7" y="20"/>
                    <a:pt x="7" y="20"/>
                    <a:pt x="7" y="20"/>
                  </a:cubicBezTo>
                  <a:cubicBezTo>
                    <a:pt x="7" y="20"/>
                    <a:pt x="7" y="20"/>
                    <a:pt x="6" y="20"/>
                  </a:cubicBezTo>
                  <a:cubicBezTo>
                    <a:pt x="6" y="20"/>
                    <a:pt x="6" y="20"/>
                    <a:pt x="6" y="20"/>
                  </a:cubicBezTo>
                  <a:cubicBezTo>
                    <a:pt x="6" y="20"/>
                    <a:pt x="6" y="20"/>
                    <a:pt x="6" y="20"/>
                  </a:cubicBezTo>
                  <a:cubicBezTo>
                    <a:pt x="6" y="20"/>
                    <a:pt x="6" y="20"/>
                    <a:pt x="6" y="20"/>
                  </a:cubicBezTo>
                  <a:cubicBezTo>
                    <a:pt x="6" y="20"/>
                    <a:pt x="6" y="19"/>
                    <a:pt x="6" y="19"/>
                  </a:cubicBezTo>
                  <a:cubicBezTo>
                    <a:pt x="6" y="19"/>
                    <a:pt x="6" y="19"/>
                    <a:pt x="6" y="19"/>
                  </a:cubicBezTo>
                  <a:cubicBezTo>
                    <a:pt x="5" y="19"/>
                    <a:pt x="5" y="19"/>
                    <a:pt x="5" y="19"/>
                  </a:cubicBezTo>
                  <a:cubicBezTo>
                    <a:pt x="5" y="19"/>
                    <a:pt x="5" y="19"/>
                    <a:pt x="5" y="19"/>
                  </a:cubicBezTo>
                  <a:cubicBezTo>
                    <a:pt x="5" y="19"/>
                    <a:pt x="5" y="19"/>
                    <a:pt x="5" y="19"/>
                  </a:cubicBezTo>
                  <a:cubicBezTo>
                    <a:pt x="5" y="19"/>
                    <a:pt x="5" y="19"/>
                    <a:pt x="5" y="18"/>
                  </a:cubicBezTo>
                  <a:cubicBezTo>
                    <a:pt x="5" y="18"/>
                    <a:pt x="4" y="18"/>
                    <a:pt x="4" y="18"/>
                  </a:cubicBezTo>
                  <a:cubicBezTo>
                    <a:pt x="4" y="18"/>
                    <a:pt x="4" y="18"/>
                    <a:pt x="4" y="18"/>
                  </a:cubicBezTo>
                  <a:cubicBezTo>
                    <a:pt x="4" y="19"/>
                    <a:pt x="4" y="19"/>
                    <a:pt x="4" y="19"/>
                  </a:cubicBezTo>
                  <a:cubicBezTo>
                    <a:pt x="4" y="19"/>
                    <a:pt x="4" y="19"/>
                    <a:pt x="4" y="19"/>
                  </a:cubicBezTo>
                  <a:cubicBezTo>
                    <a:pt x="3" y="19"/>
                    <a:pt x="3" y="19"/>
                    <a:pt x="3" y="19"/>
                  </a:cubicBezTo>
                  <a:cubicBezTo>
                    <a:pt x="3" y="19"/>
                    <a:pt x="4" y="19"/>
                    <a:pt x="4" y="20"/>
                  </a:cubicBezTo>
                  <a:cubicBezTo>
                    <a:pt x="4" y="20"/>
                    <a:pt x="4" y="20"/>
                    <a:pt x="4" y="20"/>
                  </a:cubicBezTo>
                  <a:cubicBezTo>
                    <a:pt x="4" y="20"/>
                    <a:pt x="4" y="20"/>
                    <a:pt x="4" y="20"/>
                  </a:cubicBezTo>
                  <a:cubicBezTo>
                    <a:pt x="4" y="20"/>
                    <a:pt x="4" y="20"/>
                    <a:pt x="4" y="20"/>
                  </a:cubicBezTo>
                  <a:cubicBezTo>
                    <a:pt x="5" y="20"/>
                    <a:pt x="5" y="20"/>
                    <a:pt x="5" y="21"/>
                  </a:cubicBezTo>
                  <a:cubicBezTo>
                    <a:pt x="5" y="21"/>
                    <a:pt x="5" y="21"/>
                    <a:pt x="5" y="21"/>
                  </a:cubicBezTo>
                  <a:cubicBezTo>
                    <a:pt x="5" y="21"/>
                    <a:pt x="5" y="21"/>
                    <a:pt x="5" y="21"/>
                  </a:cubicBezTo>
                  <a:cubicBezTo>
                    <a:pt x="6" y="21"/>
                    <a:pt x="6" y="20"/>
                    <a:pt x="6" y="20"/>
                  </a:cubicBezTo>
                  <a:cubicBezTo>
                    <a:pt x="6" y="20"/>
                    <a:pt x="6" y="21"/>
                    <a:pt x="6" y="21"/>
                  </a:cubicBezTo>
                  <a:cubicBezTo>
                    <a:pt x="6" y="21"/>
                    <a:pt x="6" y="21"/>
                    <a:pt x="7" y="21"/>
                  </a:cubicBezTo>
                  <a:cubicBezTo>
                    <a:pt x="7" y="21"/>
                    <a:pt x="7" y="21"/>
                    <a:pt x="7" y="21"/>
                  </a:cubicBezTo>
                  <a:cubicBezTo>
                    <a:pt x="7" y="21"/>
                    <a:pt x="7" y="21"/>
                    <a:pt x="7" y="22"/>
                  </a:cubicBezTo>
                  <a:cubicBezTo>
                    <a:pt x="8" y="22"/>
                    <a:pt x="8" y="22"/>
                    <a:pt x="8" y="22"/>
                  </a:cubicBezTo>
                  <a:cubicBezTo>
                    <a:pt x="8" y="22"/>
                    <a:pt x="8" y="22"/>
                    <a:pt x="8" y="22"/>
                  </a:cubicBezTo>
                  <a:cubicBezTo>
                    <a:pt x="8" y="22"/>
                    <a:pt x="9" y="22"/>
                    <a:pt x="9" y="22"/>
                  </a:cubicBezTo>
                  <a:cubicBezTo>
                    <a:pt x="9" y="22"/>
                    <a:pt x="9" y="21"/>
                    <a:pt x="8" y="21"/>
                  </a:cubicBezTo>
                  <a:close/>
                  <a:moveTo>
                    <a:pt x="10" y="24"/>
                  </a:moveTo>
                  <a:cubicBezTo>
                    <a:pt x="10" y="24"/>
                    <a:pt x="10" y="24"/>
                    <a:pt x="10" y="24"/>
                  </a:cubicBezTo>
                  <a:cubicBezTo>
                    <a:pt x="10" y="24"/>
                    <a:pt x="10" y="24"/>
                    <a:pt x="9" y="24"/>
                  </a:cubicBezTo>
                  <a:cubicBezTo>
                    <a:pt x="9" y="24"/>
                    <a:pt x="9" y="24"/>
                    <a:pt x="10" y="24"/>
                  </a:cubicBezTo>
                  <a:cubicBezTo>
                    <a:pt x="10" y="24"/>
                    <a:pt x="10" y="24"/>
                    <a:pt x="10" y="24"/>
                  </a:cubicBezTo>
                  <a:cubicBezTo>
                    <a:pt x="10" y="24"/>
                    <a:pt x="10" y="24"/>
                    <a:pt x="10" y="24"/>
                  </a:cubicBezTo>
                  <a:close/>
                  <a:moveTo>
                    <a:pt x="13" y="24"/>
                  </a:move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lose/>
                  <a:moveTo>
                    <a:pt x="143" y="7"/>
                  </a:moveTo>
                  <a:cubicBezTo>
                    <a:pt x="142" y="7"/>
                    <a:pt x="139" y="6"/>
                    <a:pt x="139" y="6"/>
                  </a:cubicBezTo>
                  <a:cubicBezTo>
                    <a:pt x="138" y="7"/>
                    <a:pt x="138" y="7"/>
                    <a:pt x="138" y="8"/>
                  </a:cubicBezTo>
                  <a:cubicBezTo>
                    <a:pt x="137" y="8"/>
                    <a:pt x="136" y="13"/>
                    <a:pt x="136" y="15"/>
                  </a:cubicBezTo>
                  <a:cubicBezTo>
                    <a:pt x="136" y="16"/>
                    <a:pt x="135" y="17"/>
                    <a:pt x="134" y="19"/>
                  </a:cubicBezTo>
                  <a:cubicBezTo>
                    <a:pt x="132" y="20"/>
                    <a:pt x="133" y="20"/>
                    <a:pt x="133" y="21"/>
                  </a:cubicBezTo>
                  <a:cubicBezTo>
                    <a:pt x="132" y="22"/>
                    <a:pt x="131" y="24"/>
                    <a:pt x="130" y="25"/>
                  </a:cubicBezTo>
                  <a:cubicBezTo>
                    <a:pt x="130" y="26"/>
                    <a:pt x="131" y="27"/>
                    <a:pt x="131" y="28"/>
                  </a:cubicBezTo>
                  <a:cubicBezTo>
                    <a:pt x="130" y="28"/>
                    <a:pt x="128" y="28"/>
                    <a:pt x="127" y="28"/>
                  </a:cubicBezTo>
                  <a:cubicBezTo>
                    <a:pt x="126" y="28"/>
                    <a:pt x="125" y="29"/>
                    <a:pt x="124" y="29"/>
                  </a:cubicBezTo>
                  <a:cubicBezTo>
                    <a:pt x="122" y="30"/>
                    <a:pt x="121" y="28"/>
                    <a:pt x="120" y="28"/>
                  </a:cubicBezTo>
                  <a:cubicBezTo>
                    <a:pt x="118" y="27"/>
                    <a:pt x="117" y="28"/>
                    <a:pt x="116" y="29"/>
                  </a:cubicBezTo>
                  <a:cubicBezTo>
                    <a:pt x="115" y="29"/>
                    <a:pt x="113" y="31"/>
                    <a:pt x="112" y="31"/>
                  </a:cubicBezTo>
                  <a:cubicBezTo>
                    <a:pt x="111" y="32"/>
                    <a:pt x="108" y="31"/>
                    <a:pt x="107" y="31"/>
                  </a:cubicBezTo>
                  <a:cubicBezTo>
                    <a:pt x="106" y="31"/>
                    <a:pt x="104" y="32"/>
                    <a:pt x="104" y="32"/>
                  </a:cubicBezTo>
                  <a:cubicBezTo>
                    <a:pt x="103" y="32"/>
                    <a:pt x="102" y="32"/>
                    <a:pt x="102" y="31"/>
                  </a:cubicBezTo>
                  <a:cubicBezTo>
                    <a:pt x="102" y="31"/>
                    <a:pt x="100" y="29"/>
                    <a:pt x="100" y="29"/>
                  </a:cubicBezTo>
                  <a:cubicBezTo>
                    <a:pt x="100" y="29"/>
                    <a:pt x="100" y="28"/>
                    <a:pt x="99" y="27"/>
                  </a:cubicBezTo>
                  <a:cubicBezTo>
                    <a:pt x="99" y="27"/>
                    <a:pt x="99" y="27"/>
                    <a:pt x="99" y="27"/>
                  </a:cubicBezTo>
                  <a:cubicBezTo>
                    <a:pt x="99" y="27"/>
                    <a:pt x="98" y="27"/>
                    <a:pt x="98" y="27"/>
                  </a:cubicBezTo>
                  <a:cubicBezTo>
                    <a:pt x="98" y="27"/>
                    <a:pt x="98" y="27"/>
                    <a:pt x="98" y="27"/>
                  </a:cubicBezTo>
                  <a:cubicBezTo>
                    <a:pt x="98" y="27"/>
                    <a:pt x="98" y="27"/>
                    <a:pt x="98" y="27"/>
                  </a:cubicBezTo>
                  <a:cubicBezTo>
                    <a:pt x="98" y="27"/>
                    <a:pt x="98" y="27"/>
                    <a:pt x="98" y="27"/>
                  </a:cubicBezTo>
                  <a:cubicBezTo>
                    <a:pt x="98" y="27"/>
                    <a:pt x="97" y="27"/>
                    <a:pt x="97" y="27"/>
                  </a:cubicBezTo>
                  <a:cubicBezTo>
                    <a:pt x="97" y="27"/>
                    <a:pt x="97" y="27"/>
                    <a:pt x="97" y="27"/>
                  </a:cubicBezTo>
                  <a:cubicBezTo>
                    <a:pt x="97" y="26"/>
                    <a:pt x="97" y="26"/>
                    <a:pt x="97" y="26"/>
                  </a:cubicBezTo>
                  <a:cubicBezTo>
                    <a:pt x="97" y="26"/>
                    <a:pt x="96" y="26"/>
                    <a:pt x="96" y="26"/>
                  </a:cubicBezTo>
                  <a:cubicBezTo>
                    <a:pt x="96" y="26"/>
                    <a:pt x="96" y="26"/>
                    <a:pt x="96" y="26"/>
                  </a:cubicBezTo>
                  <a:cubicBezTo>
                    <a:pt x="96" y="25"/>
                    <a:pt x="96" y="25"/>
                    <a:pt x="96" y="25"/>
                  </a:cubicBezTo>
                  <a:cubicBezTo>
                    <a:pt x="96" y="25"/>
                    <a:pt x="96" y="25"/>
                    <a:pt x="96" y="25"/>
                  </a:cubicBezTo>
                  <a:cubicBezTo>
                    <a:pt x="96" y="25"/>
                    <a:pt x="96" y="25"/>
                    <a:pt x="96" y="25"/>
                  </a:cubicBezTo>
                  <a:cubicBezTo>
                    <a:pt x="96" y="25"/>
                    <a:pt x="96" y="25"/>
                    <a:pt x="96" y="25"/>
                  </a:cubicBezTo>
                  <a:cubicBezTo>
                    <a:pt x="96" y="26"/>
                    <a:pt x="96" y="26"/>
                    <a:pt x="95" y="26"/>
                  </a:cubicBezTo>
                  <a:cubicBezTo>
                    <a:pt x="95" y="26"/>
                    <a:pt x="95" y="26"/>
                    <a:pt x="95" y="26"/>
                  </a:cubicBezTo>
                  <a:cubicBezTo>
                    <a:pt x="95" y="26"/>
                    <a:pt x="95" y="26"/>
                    <a:pt x="94" y="26"/>
                  </a:cubicBezTo>
                  <a:cubicBezTo>
                    <a:pt x="94" y="26"/>
                    <a:pt x="94" y="26"/>
                    <a:pt x="94" y="26"/>
                  </a:cubicBezTo>
                  <a:cubicBezTo>
                    <a:pt x="94" y="26"/>
                    <a:pt x="94" y="26"/>
                    <a:pt x="94" y="26"/>
                  </a:cubicBezTo>
                  <a:cubicBezTo>
                    <a:pt x="94" y="26"/>
                    <a:pt x="94" y="26"/>
                    <a:pt x="94" y="26"/>
                  </a:cubicBezTo>
                  <a:cubicBezTo>
                    <a:pt x="94" y="26"/>
                    <a:pt x="94" y="27"/>
                    <a:pt x="94" y="27"/>
                  </a:cubicBezTo>
                  <a:cubicBezTo>
                    <a:pt x="94" y="27"/>
                    <a:pt x="94" y="27"/>
                    <a:pt x="94" y="27"/>
                  </a:cubicBezTo>
                  <a:cubicBezTo>
                    <a:pt x="94" y="27"/>
                    <a:pt x="94" y="27"/>
                    <a:pt x="94" y="27"/>
                  </a:cubicBezTo>
                  <a:cubicBezTo>
                    <a:pt x="94" y="27"/>
                    <a:pt x="94" y="27"/>
                    <a:pt x="94" y="28"/>
                  </a:cubicBezTo>
                  <a:cubicBezTo>
                    <a:pt x="94" y="28"/>
                    <a:pt x="94" y="28"/>
                    <a:pt x="93" y="28"/>
                  </a:cubicBezTo>
                  <a:cubicBezTo>
                    <a:pt x="93" y="28"/>
                    <a:pt x="93" y="28"/>
                    <a:pt x="93" y="28"/>
                  </a:cubicBezTo>
                  <a:cubicBezTo>
                    <a:pt x="93" y="28"/>
                    <a:pt x="93" y="28"/>
                    <a:pt x="93" y="28"/>
                  </a:cubicBezTo>
                  <a:cubicBezTo>
                    <a:pt x="92" y="29"/>
                    <a:pt x="92" y="29"/>
                    <a:pt x="92" y="29"/>
                  </a:cubicBezTo>
                  <a:cubicBezTo>
                    <a:pt x="92" y="29"/>
                    <a:pt x="92" y="30"/>
                    <a:pt x="92" y="30"/>
                  </a:cubicBezTo>
                  <a:cubicBezTo>
                    <a:pt x="92" y="30"/>
                    <a:pt x="92" y="30"/>
                    <a:pt x="92" y="30"/>
                  </a:cubicBezTo>
                  <a:cubicBezTo>
                    <a:pt x="92" y="30"/>
                    <a:pt x="92" y="30"/>
                    <a:pt x="92" y="30"/>
                  </a:cubicBezTo>
                  <a:cubicBezTo>
                    <a:pt x="92" y="31"/>
                    <a:pt x="92" y="31"/>
                    <a:pt x="92" y="31"/>
                  </a:cubicBezTo>
                  <a:cubicBezTo>
                    <a:pt x="92" y="31"/>
                    <a:pt x="92" y="31"/>
                    <a:pt x="92" y="31"/>
                  </a:cubicBezTo>
                  <a:cubicBezTo>
                    <a:pt x="92" y="31"/>
                    <a:pt x="92" y="31"/>
                    <a:pt x="92" y="31"/>
                  </a:cubicBezTo>
                  <a:cubicBezTo>
                    <a:pt x="92" y="31"/>
                    <a:pt x="92" y="31"/>
                    <a:pt x="92" y="31"/>
                  </a:cubicBezTo>
                  <a:cubicBezTo>
                    <a:pt x="91" y="31"/>
                    <a:pt x="92" y="32"/>
                    <a:pt x="92" y="32"/>
                  </a:cubicBezTo>
                  <a:cubicBezTo>
                    <a:pt x="92" y="32"/>
                    <a:pt x="92" y="32"/>
                    <a:pt x="92" y="32"/>
                  </a:cubicBezTo>
                  <a:cubicBezTo>
                    <a:pt x="92" y="32"/>
                    <a:pt x="92" y="32"/>
                    <a:pt x="92" y="33"/>
                  </a:cubicBezTo>
                  <a:cubicBezTo>
                    <a:pt x="92" y="33"/>
                    <a:pt x="92" y="33"/>
                    <a:pt x="92" y="33"/>
                  </a:cubicBezTo>
                  <a:cubicBezTo>
                    <a:pt x="92" y="33"/>
                    <a:pt x="92" y="33"/>
                    <a:pt x="92" y="33"/>
                  </a:cubicBezTo>
                  <a:cubicBezTo>
                    <a:pt x="91" y="33"/>
                    <a:pt x="91" y="33"/>
                    <a:pt x="91" y="34"/>
                  </a:cubicBezTo>
                  <a:cubicBezTo>
                    <a:pt x="91" y="34"/>
                    <a:pt x="91" y="34"/>
                    <a:pt x="91" y="34"/>
                  </a:cubicBezTo>
                  <a:cubicBezTo>
                    <a:pt x="92" y="34"/>
                    <a:pt x="91" y="34"/>
                    <a:pt x="92" y="34"/>
                  </a:cubicBezTo>
                  <a:cubicBezTo>
                    <a:pt x="92" y="34"/>
                    <a:pt x="92" y="34"/>
                    <a:pt x="92" y="35"/>
                  </a:cubicBezTo>
                  <a:cubicBezTo>
                    <a:pt x="92" y="35"/>
                    <a:pt x="92" y="35"/>
                    <a:pt x="92" y="35"/>
                  </a:cubicBezTo>
                  <a:cubicBezTo>
                    <a:pt x="92" y="36"/>
                    <a:pt x="92" y="36"/>
                    <a:pt x="92" y="36"/>
                  </a:cubicBezTo>
                  <a:cubicBezTo>
                    <a:pt x="92" y="36"/>
                    <a:pt x="92" y="36"/>
                    <a:pt x="92" y="36"/>
                  </a:cubicBezTo>
                  <a:cubicBezTo>
                    <a:pt x="92" y="36"/>
                    <a:pt x="92" y="36"/>
                    <a:pt x="92" y="37"/>
                  </a:cubicBezTo>
                  <a:cubicBezTo>
                    <a:pt x="92" y="37"/>
                    <a:pt x="92" y="37"/>
                    <a:pt x="93" y="37"/>
                  </a:cubicBezTo>
                  <a:cubicBezTo>
                    <a:pt x="93" y="37"/>
                    <a:pt x="93" y="37"/>
                    <a:pt x="93" y="37"/>
                  </a:cubicBezTo>
                  <a:cubicBezTo>
                    <a:pt x="93" y="37"/>
                    <a:pt x="93" y="38"/>
                    <a:pt x="93" y="38"/>
                  </a:cubicBezTo>
                  <a:cubicBezTo>
                    <a:pt x="93" y="38"/>
                    <a:pt x="93" y="38"/>
                    <a:pt x="94" y="38"/>
                  </a:cubicBezTo>
                  <a:cubicBezTo>
                    <a:pt x="94" y="38"/>
                    <a:pt x="94" y="38"/>
                    <a:pt x="94" y="38"/>
                  </a:cubicBezTo>
                  <a:cubicBezTo>
                    <a:pt x="94" y="39"/>
                    <a:pt x="94" y="39"/>
                    <a:pt x="94" y="39"/>
                  </a:cubicBezTo>
                  <a:cubicBezTo>
                    <a:pt x="94" y="39"/>
                    <a:pt x="94" y="39"/>
                    <a:pt x="94" y="39"/>
                  </a:cubicBezTo>
                  <a:cubicBezTo>
                    <a:pt x="94" y="39"/>
                    <a:pt x="94" y="39"/>
                    <a:pt x="94" y="39"/>
                  </a:cubicBezTo>
                  <a:cubicBezTo>
                    <a:pt x="94" y="39"/>
                    <a:pt x="93" y="39"/>
                    <a:pt x="93" y="39"/>
                  </a:cubicBezTo>
                  <a:cubicBezTo>
                    <a:pt x="94" y="39"/>
                    <a:pt x="94" y="39"/>
                    <a:pt x="94" y="39"/>
                  </a:cubicBezTo>
                  <a:cubicBezTo>
                    <a:pt x="94" y="39"/>
                    <a:pt x="94" y="39"/>
                    <a:pt x="94" y="39"/>
                  </a:cubicBezTo>
                  <a:cubicBezTo>
                    <a:pt x="94" y="40"/>
                    <a:pt x="94" y="40"/>
                    <a:pt x="94" y="40"/>
                  </a:cubicBezTo>
                  <a:cubicBezTo>
                    <a:pt x="93" y="40"/>
                    <a:pt x="93" y="40"/>
                    <a:pt x="93" y="40"/>
                  </a:cubicBezTo>
                  <a:cubicBezTo>
                    <a:pt x="93" y="40"/>
                    <a:pt x="93" y="41"/>
                    <a:pt x="93" y="41"/>
                  </a:cubicBezTo>
                  <a:cubicBezTo>
                    <a:pt x="93" y="41"/>
                    <a:pt x="93" y="41"/>
                    <a:pt x="93" y="41"/>
                  </a:cubicBezTo>
                  <a:cubicBezTo>
                    <a:pt x="93" y="41"/>
                    <a:pt x="94" y="41"/>
                    <a:pt x="94" y="41"/>
                  </a:cubicBezTo>
                  <a:cubicBezTo>
                    <a:pt x="94" y="41"/>
                    <a:pt x="93" y="41"/>
                    <a:pt x="93" y="41"/>
                  </a:cubicBezTo>
                  <a:cubicBezTo>
                    <a:pt x="93" y="41"/>
                    <a:pt x="93" y="42"/>
                    <a:pt x="93" y="42"/>
                  </a:cubicBezTo>
                  <a:cubicBezTo>
                    <a:pt x="93" y="42"/>
                    <a:pt x="94" y="42"/>
                    <a:pt x="94" y="42"/>
                  </a:cubicBezTo>
                  <a:cubicBezTo>
                    <a:pt x="94" y="43"/>
                    <a:pt x="94" y="43"/>
                    <a:pt x="94" y="43"/>
                  </a:cubicBezTo>
                  <a:cubicBezTo>
                    <a:pt x="94" y="42"/>
                    <a:pt x="94" y="43"/>
                    <a:pt x="94" y="43"/>
                  </a:cubicBezTo>
                  <a:cubicBezTo>
                    <a:pt x="95" y="43"/>
                    <a:pt x="95" y="43"/>
                    <a:pt x="95" y="43"/>
                  </a:cubicBezTo>
                  <a:cubicBezTo>
                    <a:pt x="95" y="43"/>
                    <a:pt x="95" y="43"/>
                    <a:pt x="96" y="43"/>
                  </a:cubicBezTo>
                  <a:cubicBezTo>
                    <a:pt x="96" y="43"/>
                    <a:pt x="96" y="43"/>
                    <a:pt x="96" y="43"/>
                  </a:cubicBezTo>
                  <a:cubicBezTo>
                    <a:pt x="97" y="44"/>
                    <a:pt x="96" y="44"/>
                    <a:pt x="96" y="44"/>
                  </a:cubicBezTo>
                  <a:cubicBezTo>
                    <a:pt x="96" y="44"/>
                    <a:pt x="95" y="44"/>
                    <a:pt x="95" y="44"/>
                  </a:cubicBezTo>
                  <a:cubicBezTo>
                    <a:pt x="95" y="44"/>
                    <a:pt x="95" y="44"/>
                    <a:pt x="95" y="44"/>
                  </a:cubicBezTo>
                  <a:cubicBezTo>
                    <a:pt x="95" y="44"/>
                    <a:pt x="95" y="43"/>
                    <a:pt x="95" y="43"/>
                  </a:cubicBezTo>
                  <a:cubicBezTo>
                    <a:pt x="94" y="43"/>
                    <a:pt x="94" y="43"/>
                    <a:pt x="94" y="43"/>
                  </a:cubicBezTo>
                  <a:cubicBezTo>
                    <a:pt x="94" y="43"/>
                    <a:pt x="94" y="44"/>
                    <a:pt x="94" y="44"/>
                  </a:cubicBezTo>
                  <a:cubicBezTo>
                    <a:pt x="94" y="44"/>
                    <a:pt x="94" y="44"/>
                    <a:pt x="94" y="45"/>
                  </a:cubicBezTo>
                  <a:cubicBezTo>
                    <a:pt x="95" y="45"/>
                    <a:pt x="95" y="45"/>
                    <a:pt x="95" y="45"/>
                  </a:cubicBezTo>
                  <a:cubicBezTo>
                    <a:pt x="95" y="45"/>
                    <a:pt x="95" y="45"/>
                    <a:pt x="95" y="45"/>
                  </a:cubicBezTo>
                  <a:cubicBezTo>
                    <a:pt x="96" y="45"/>
                    <a:pt x="95" y="45"/>
                    <a:pt x="96" y="45"/>
                  </a:cubicBezTo>
                  <a:cubicBezTo>
                    <a:pt x="96" y="44"/>
                    <a:pt x="96" y="45"/>
                    <a:pt x="96" y="45"/>
                  </a:cubicBezTo>
                  <a:cubicBezTo>
                    <a:pt x="96" y="45"/>
                    <a:pt x="97" y="45"/>
                    <a:pt x="97" y="45"/>
                  </a:cubicBezTo>
                  <a:cubicBezTo>
                    <a:pt x="97" y="45"/>
                    <a:pt x="97" y="45"/>
                    <a:pt x="97" y="45"/>
                  </a:cubicBezTo>
                  <a:cubicBezTo>
                    <a:pt x="97" y="45"/>
                    <a:pt x="97" y="45"/>
                    <a:pt x="97" y="45"/>
                  </a:cubicBezTo>
                  <a:cubicBezTo>
                    <a:pt x="97" y="45"/>
                    <a:pt x="97" y="45"/>
                    <a:pt x="97" y="45"/>
                  </a:cubicBezTo>
                  <a:cubicBezTo>
                    <a:pt x="97" y="45"/>
                    <a:pt x="97" y="45"/>
                    <a:pt x="96" y="45"/>
                  </a:cubicBezTo>
                  <a:cubicBezTo>
                    <a:pt x="96" y="45"/>
                    <a:pt x="96" y="45"/>
                    <a:pt x="96" y="45"/>
                  </a:cubicBezTo>
                  <a:cubicBezTo>
                    <a:pt x="96" y="45"/>
                    <a:pt x="96" y="45"/>
                    <a:pt x="96" y="45"/>
                  </a:cubicBezTo>
                  <a:cubicBezTo>
                    <a:pt x="96" y="45"/>
                    <a:pt x="96" y="46"/>
                    <a:pt x="96" y="46"/>
                  </a:cubicBezTo>
                  <a:cubicBezTo>
                    <a:pt x="96" y="46"/>
                    <a:pt x="96" y="47"/>
                    <a:pt x="96" y="47"/>
                  </a:cubicBezTo>
                  <a:cubicBezTo>
                    <a:pt x="95" y="47"/>
                    <a:pt x="95" y="47"/>
                    <a:pt x="95" y="47"/>
                  </a:cubicBezTo>
                  <a:cubicBezTo>
                    <a:pt x="96" y="47"/>
                    <a:pt x="96" y="47"/>
                    <a:pt x="96" y="47"/>
                  </a:cubicBezTo>
                  <a:cubicBezTo>
                    <a:pt x="96" y="47"/>
                    <a:pt x="96" y="47"/>
                    <a:pt x="96" y="47"/>
                  </a:cubicBezTo>
                  <a:cubicBezTo>
                    <a:pt x="97" y="47"/>
                    <a:pt x="97" y="47"/>
                    <a:pt x="97" y="47"/>
                  </a:cubicBezTo>
                  <a:cubicBezTo>
                    <a:pt x="97" y="47"/>
                    <a:pt x="97" y="47"/>
                    <a:pt x="97" y="47"/>
                  </a:cubicBezTo>
                  <a:cubicBezTo>
                    <a:pt x="97" y="47"/>
                    <a:pt x="97" y="47"/>
                    <a:pt x="98" y="47"/>
                  </a:cubicBezTo>
                  <a:cubicBezTo>
                    <a:pt x="98" y="47"/>
                    <a:pt x="98" y="46"/>
                    <a:pt x="98" y="46"/>
                  </a:cubicBezTo>
                  <a:cubicBezTo>
                    <a:pt x="98" y="46"/>
                    <a:pt x="98" y="46"/>
                    <a:pt x="98" y="46"/>
                  </a:cubicBezTo>
                  <a:cubicBezTo>
                    <a:pt x="98" y="46"/>
                    <a:pt x="98" y="46"/>
                    <a:pt x="98" y="46"/>
                  </a:cubicBezTo>
                  <a:cubicBezTo>
                    <a:pt x="98" y="45"/>
                    <a:pt x="98" y="46"/>
                    <a:pt x="98" y="46"/>
                  </a:cubicBezTo>
                  <a:cubicBezTo>
                    <a:pt x="98" y="46"/>
                    <a:pt x="98" y="46"/>
                    <a:pt x="98" y="46"/>
                  </a:cubicBezTo>
                  <a:cubicBezTo>
                    <a:pt x="98" y="46"/>
                    <a:pt x="98" y="46"/>
                    <a:pt x="98" y="46"/>
                  </a:cubicBezTo>
                  <a:cubicBezTo>
                    <a:pt x="99" y="46"/>
                    <a:pt x="99" y="46"/>
                    <a:pt x="99" y="46"/>
                  </a:cubicBezTo>
                  <a:cubicBezTo>
                    <a:pt x="99" y="46"/>
                    <a:pt x="99" y="46"/>
                    <a:pt x="99" y="47"/>
                  </a:cubicBezTo>
                  <a:cubicBezTo>
                    <a:pt x="99" y="47"/>
                    <a:pt x="99" y="47"/>
                    <a:pt x="99" y="47"/>
                  </a:cubicBezTo>
                  <a:cubicBezTo>
                    <a:pt x="99" y="47"/>
                    <a:pt x="99" y="47"/>
                    <a:pt x="99" y="47"/>
                  </a:cubicBezTo>
                  <a:cubicBezTo>
                    <a:pt x="99" y="47"/>
                    <a:pt x="99" y="47"/>
                    <a:pt x="99" y="47"/>
                  </a:cubicBezTo>
                  <a:cubicBezTo>
                    <a:pt x="99" y="47"/>
                    <a:pt x="99" y="47"/>
                    <a:pt x="100" y="47"/>
                  </a:cubicBezTo>
                  <a:cubicBezTo>
                    <a:pt x="100" y="47"/>
                    <a:pt x="100" y="48"/>
                    <a:pt x="100" y="48"/>
                  </a:cubicBezTo>
                  <a:cubicBezTo>
                    <a:pt x="100" y="48"/>
                    <a:pt x="100" y="48"/>
                    <a:pt x="100" y="48"/>
                  </a:cubicBezTo>
                  <a:cubicBezTo>
                    <a:pt x="100" y="49"/>
                    <a:pt x="100" y="49"/>
                    <a:pt x="100" y="49"/>
                  </a:cubicBezTo>
                  <a:cubicBezTo>
                    <a:pt x="100" y="49"/>
                    <a:pt x="100" y="49"/>
                    <a:pt x="100" y="49"/>
                  </a:cubicBezTo>
                  <a:cubicBezTo>
                    <a:pt x="100" y="49"/>
                    <a:pt x="100" y="50"/>
                    <a:pt x="100" y="50"/>
                  </a:cubicBezTo>
                  <a:cubicBezTo>
                    <a:pt x="100" y="50"/>
                    <a:pt x="99" y="50"/>
                    <a:pt x="99" y="50"/>
                  </a:cubicBezTo>
                  <a:cubicBezTo>
                    <a:pt x="99" y="50"/>
                    <a:pt x="99" y="50"/>
                    <a:pt x="99" y="51"/>
                  </a:cubicBezTo>
                  <a:cubicBezTo>
                    <a:pt x="99" y="51"/>
                    <a:pt x="99" y="51"/>
                    <a:pt x="99" y="51"/>
                  </a:cubicBezTo>
                  <a:cubicBezTo>
                    <a:pt x="99" y="51"/>
                    <a:pt x="100" y="51"/>
                    <a:pt x="100" y="52"/>
                  </a:cubicBezTo>
                  <a:cubicBezTo>
                    <a:pt x="100" y="52"/>
                    <a:pt x="100" y="52"/>
                    <a:pt x="100" y="52"/>
                  </a:cubicBezTo>
                  <a:cubicBezTo>
                    <a:pt x="100" y="53"/>
                    <a:pt x="100" y="53"/>
                    <a:pt x="100" y="53"/>
                  </a:cubicBezTo>
                  <a:cubicBezTo>
                    <a:pt x="100" y="53"/>
                    <a:pt x="100" y="53"/>
                    <a:pt x="100" y="54"/>
                  </a:cubicBezTo>
                  <a:cubicBezTo>
                    <a:pt x="100" y="54"/>
                    <a:pt x="100" y="54"/>
                    <a:pt x="100" y="54"/>
                  </a:cubicBezTo>
                  <a:cubicBezTo>
                    <a:pt x="101" y="54"/>
                    <a:pt x="101" y="54"/>
                    <a:pt x="101" y="54"/>
                  </a:cubicBezTo>
                  <a:cubicBezTo>
                    <a:pt x="101" y="54"/>
                    <a:pt x="101" y="54"/>
                    <a:pt x="101" y="55"/>
                  </a:cubicBezTo>
                  <a:cubicBezTo>
                    <a:pt x="101" y="55"/>
                    <a:pt x="101" y="55"/>
                    <a:pt x="101" y="55"/>
                  </a:cubicBezTo>
                  <a:cubicBezTo>
                    <a:pt x="101" y="55"/>
                    <a:pt x="101" y="55"/>
                    <a:pt x="101" y="55"/>
                  </a:cubicBezTo>
                  <a:cubicBezTo>
                    <a:pt x="101" y="55"/>
                    <a:pt x="101" y="55"/>
                    <a:pt x="101" y="55"/>
                  </a:cubicBezTo>
                  <a:cubicBezTo>
                    <a:pt x="101" y="55"/>
                    <a:pt x="101" y="55"/>
                    <a:pt x="101" y="55"/>
                  </a:cubicBezTo>
                  <a:cubicBezTo>
                    <a:pt x="101" y="56"/>
                    <a:pt x="101" y="56"/>
                    <a:pt x="101" y="56"/>
                  </a:cubicBezTo>
                  <a:cubicBezTo>
                    <a:pt x="101" y="56"/>
                    <a:pt x="101" y="56"/>
                    <a:pt x="101" y="56"/>
                  </a:cubicBezTo>
                  <a:cubicBezTo>
                    <a:pt x="101" y="56"/>
                    <a:pt x="101" y="56"/>
                    <a:pt x="101" y="57"/>
                  </a:cubicBezTo>
                  <a:cubicBezTo>
                    <a:pt x="101" y="57"/>
                    <a:pt x="101" y="57"/>
                    <a:pt x="101" y="57"/>
                  </a:cubicBezTo>
                  <a:cubicBezTo>
                    <a:pt x="101" y="57"/>
                    <a:pt x="101" y="57"/>
                    <a:pt x="102" y="57"/>
                  </a:cubicBezTo>
                  <a:cubicBezTo>
                    <a:pt x="102" y="57"/>
                    <a:pt x="101" y="57"/>
                    <a:pt x="101" y="58"/>
                  </a:cubicBezTo>
                  <a:cubicBezTo>
                    <a:pt x="101" y="58"/>
                    <a:pt x="101" y="58"/>
                    <a:pt x="101" y="58"/>
                  </a:cubicBezTo>
                  <a:cubicBezTo>
                    <a:pt x="101" y="58"/>
                    <a:pt x="101" y="58"/>
                    <a:pt x="101" y="58"/>
                  </a:cubicBezTo>
                  <a:cubicBezTo>
                    <a:pt x="101" y="58"/>
                    <a:pt x="102" y="58"/>
                    <a:pt x="102" y="58"/>
                  </a:cubicBezTo>
                  <a:cubicBezTo>
                    <a:pt x="102" y="58"/>
                    <a:pt x="102" y="58"/>
                    <a:pt x="102" y="58"/>
                  </a:cubicBezTo>
                  <a:cubicBezTo>
                    <a:pt x="102" y="58"/>
                    <a:pt x="102" y="58"/>
                    <a:pt x="102" y="58"/>
                  </a:cubicBezTo>
                  <a:cubicBezTo>
                    <a:pt x="102" y="59"/>
                    <a:pt x="102" y="58"/>
                    <a:pt x="102" y="58"/>
                  </a:cubicBezTo>
                  <a:cubicBezTo>
                    <a:pt x="103" y="58"/>
                    <a:pt x="103" y="58"/>
                    <a:pt x="103" y="57"/>
                  </a:cubicBezTo>
                  <a:cubicBezTo>
                    <a:pt x="103" y="57"/>
                    <a:pt x="104" y="57"/>
                    <a:pt x="104" y="58"/>
                  </a:cubicBezTo>
                  <a:cubicBezTo>
                    <a:pt x="104" y="58"/>
                    <a:pt x="104" y="58"/>
                    <a:pt x="104" y="58"/>
                  </a:cubicBezTo>
                  <a:cubicBezTo>
                    <a:pt x="104" y="58"/>
                    <a:pt x="104" y="58"/>
                    <a:pt x="104" y="58"/>
                  </a:cubicBezTo>
                  <a:cubicBezTo>
                    <a:pt x="104" y="58"/>
                    <a:pt x="104" y="58"/>
                    <a:pt x="104" y="59"/>
                  </a:cubicBezTo>
                  <a:cubicBezTo>
                    <a:pt x="104" y="59"/>
                    <a:pt x="104" y="59"/>
                    <a:pt x="104" y="59"/>
                  </a:cubicBezTo>
                  <a:cubicBezTo>
                    <a:pt x="105" y="59"/>
                    <a:pt x="105" y="58"/>
                    <a:pt x="105" y="58"/>
                  </a:cubicBezTo>
                  <a:cubicBezTo>
                    <a:pt x="105" y="58"/>
                    <a:pt x="105" y="58"/>
                    <a:pt x="105" y="58"/>
                  </a:cubicBezTo>
                  <a:cubicBezTo>
                    <a:pt x="105" y="58"/>
                    <a:pt x="105" y="58"/>
                    <a:pt x="105" y="58"/>
                  </a:cubicBezTo>
                  <a:cubicBezTo>
                    <a:pt x="106" y="58"/>
                    <a:pt x="106" y="58"/>
                    <a:pt x="106" y="59"/>
                  </a:cubicBezTo>
                  <a:cubicBezTo>
                    <a:pt x="106" y="59"/>
                    <a:pt x="106" y="59"/>
                    <a:pt x="106" y="59"/>
                  </a:cubicBezTo>
                  <a:cubicBezTo>
                    <a:pt x="107" y="59"/>
                    <a:pt x="107" y="59"/>
                    <a:pt x="107" y="59"/>
                  </a:cubicBezTo>
                  <a:cubicBezTo>
                    <a:pt x="107" y="59"/>
                    <a:pt x="107" y="58"/>
                    <a:pt x="107" y="58"/>
                  </a:cubicBezTo>
                  <a:cubicBezTo>
                    <a:pt x="108" y="58"/>
                    <a:pt x="108" y="58"/>
                    <a:pt x="108" y="58"/>
                  </a:cubicBezTo>
                  <a:cubicBezTo>
                    <a:pt x="108" y="58"/>
                    <a:pt x="108" y="58"/>
                    <a:pt x="108" y="58"/>
                  </a:cubicBezTo>
                  <a:cubicBezTo>
                    <a:pt x="108" y="58"/>
                    <a:pt x="109" y="58"/>
                    <a:pt x="109" y="58"/>
                  </a:cubicBezTo>
                  <a:cubicBezTo>
                    <a:pt x="109" y="58"/>
                    <a:pt x="109" y="58"/>
                    <a:pt x="109" y="58"/>
                  </a:cubicBezTo>
                  <a:cubicBezTo>
                    <a:pt x="109" y="58"/>
                    <a:pt x="109" y="57"/>
                    <a:pt x="110" y="57"/>
                  </a:cubicBezTo>
                  <a:cubicBezTo>
                    <a:pt x="110" y="57"/>
                    <a:pt x="109" y="58"/>
                    <a:pt x="109" y="58"/>
                  </a:cubicBezTo>
                  <a:cubicBezTo>
                    <a:pt x="110" y="58"/>
                    <a:pt x="110" y="58"/>
                    <a:pt x="110" y="58"/>
                  </a:cubicBezTo>
                  <a:cubicBezTo>
                    <a:pt x="110" y="58"/>
                    <a:pt x="110" y="58"/>
                    <a:pt x="110" y="58"/>
                  </a:cubicBezTo>
                  <a:cubicBezTo>
                    <a:pt x="110" y="58"/>
                    <a:pt x="110" y="58"/>
                    <a:pt x="110" y="58"/>
                  </a:cubicBezTo>
                  <a:cubicBezTo>
                    <a:pt x="110" y="58"/>
                    <a:pt x="111" y="58"/>
                    <a:pt x="111" y="58"/>
                  </a:cubicBezTo>
                  <a:cubicBezTo>
                    <a:pt x="111" y="58"/>
                    <a:pt x="111" y="58"/>
                    <a:pt x="111" y="58"/>
                  </a:cubicBezTo>
                  <a:cubicBezTo>
                    <a:pt x="111" y="58"/>
                    <a:pt x="111" y="58"/>
                    <a:pt x="111" y="58"/>
                  </a:cubicBezTo>
                  <a:cubicBezTo>
                    <a:pt x="111" y="58"/>
                    <a:pt x="111" y="57"/>
                    <a:pt x="111" y="57"/>
                  </a:cubicBezTo>
                  <a:cubicBezTo>
                    <a:pt x="111" y="57"/>
                    <a:pt x="111" y="57"/>
                    <a:pt x="111" y="57"/>
                  </a:cubicBezTo>
                  <a:cubicBezTo>
                    <a:pt x="111" y="57"/>
                    <a:pt x="111" y="57"/>
                    <a:pt x="111" y="57"/>
                  </a:cubicBezTo>
                  <a:cubicBezTo>
                    <a:pt x="111" y="57"/>
                    <a:pt x="111" y="57"/>
                    <a:pt x="111" y="57"/>
                  </a:cubicBezTo>
                  <a:cubicBezTo>
                    <a:pt x="111" y="57"/>
                    <a:pt x="111" y="58"/>
                    <a:pt x="112" y="58"/>
                  </a:cubicBezTo>
                  <a:cubicBezTo>
                    <a:pt x="112" y="58"/>
                    <a:pt x="112" y="58"/>
                    <a:pt x="112" y="58"/>
                  </a:cubicBezTo>
                  <a:cubicBezTo>
                    <a:pt x="112" y="58"/>
                    <a:pt x="112" y="59"/>
                    <a:pt x="112" y="59"/>
                  </a:cubicBezTo>
                  <a:cubicBezTo>
                    <a:pt x="112" y="59"/>
                    <a:pt x="112" y="59"/>
                    <a:pt x="112" y="59"/>
                  </a:cubicBezTo>
                  <a:cubicBezTo>
                    <a:pt x="112" y="59"/>
                    <a:pt x="112" y="60"/>
                    <a:pt x="112" y="60"/>
                  </a:cubicBezTo>
                  <a:cubicBezTo>
                    <a:pt x="112" y="60"/>
                    <a:pt x="112" y="61"/>
                    <a:pt x="112" y="61"/>
                  </a:cubicBezTo>
                  <a:cubicBezTo>
                    <a:pt x="112" y="61"/>
                    <a:pt x="112" y="61"/>
                    <a:pt x="112" y="62"/>
                  </a:cubicBezTo>
                  <a:cubicBezTo>
                    <a:pt x="112" y="62"/>
                    <a:pt x="112" y="62"/>
                    <a:pt x="112" y="62"/>
                  </a:cubicBezTo>
                  <a:cubicBezTo>
                    <a:pt x="112" y="62"/>
                    <a:pt x="112" y="62"/>
                    <a:pt x="112" y="62"/>
                  </a:cubicBezTo>
                  <a:cubicBezTo>
                    <a:pt x="113" y="62"/>
                    <a:pt x="113" y="62"/>
                    <a:pt x="113" y="61"/>
                  </a:cubicBezTo>
                  <a:cubicBezTo>
                    <a:pt x="113" y="61"/>
                    <a:pt x="114" y="61"/>
                    <a:pt x="114" y="61"/>
                  </a:cubicBezTo>
                  <a:cubicBezTo>
                    <a:pt x="114" y="60"/>
                    <a:pt x="114" y="60"/>
                    <a:pt x="115" y="60"/>
                  </a:cubicBezTo>
                  <a:cubicBezTo>
                    <a:pt x="115" y="60"/>
                    <a:pt x="115" y="60"/>
                    <a:pt x="115" y="60"/>
                  </a:cubicBezTo>
                  <a:cubicBezTo>
                    <a:pt x="116" y="60"/>
                    <a:pt x="116" y="60"/>
                    <a:pt x="116" y="60"/>
                  </a:cubicBezTo>
                  <a:cubicBezTo>
                    <a:pt x="116" y="60"/>
                    <a:pt x="116" y="60"/>
                    <a:pt x="116" y="61"/>
                  </a:cubicBezTo>
                  <a:cubicBezTo>
                    <a:pt x="116" y="61"/>
                    <a:pt x="117" y="61"/>
                    <a:pt x="117" y="61"/>
                  </a:cubicBezTo>
                  <a:cubicBezTo>
                    <a:pt x="117" y="61"/>
                    <a:pt x="117" y="61"/>
                    <a:pt x="117" y="61"/>
                  </a:cubicBezTo>
                  <a:cubicBezTo>
                    <a:pt x="117" y="61"/>
                    <a:pt x="117" y="61"/>
                    <a:pt x="117" y="61"/>
                  </a:cubicBezTo>
                  <a:cubicBezTo>
                    <a:pt x="117" y="61"/>
                    <a:pt x="117" y="61"/>
                    <a:pt x="117" y="60"/>
                  </a:cubicBezTo>
                  <a:cubicBezTo>
                    <a:pt x="118" y="60"/>
                    <a:pt x="118" y="60"/>
                    <a:pt x="119" y="60"/>
                  </a:cubicBezTo>
                  <a:cubicBezTo>
                    <a:pt x="119" y="60"/>
                    <a:pt x="119" y="60"/>
                    <a:pt x="119" y="59"/>
                  </a:cubicBezTo>
                  <a:cubicBezTo>
                    <a:pt x="119" y="59"/>
                    <a:pt x="119" y="59"/>
                    <a:pt x="120" y="59"/>
                  </a:cubicBezTo>
                  <a:cubicBezTo>
                    <a:pt x="120" y="59"/>
                    <a:pt x="120" y="59"/>
                    <a:pt x="120" y="59"/>
                  </a:cubicBezTo>
                  <a:cubicBezTo>
                    <a:pt x="120" y="59"/>
                    <a:pt x="120" y="59"/>
                    <a:pt x="119" y="59"/>
                  </a:cubicBezTo>
                  <a:cubicBezTo>
                    <a:pt x="119" y="59"/>
                    <a:pt x="119" y="58"/>
                    <a:pt x="120" y="58"/>
                  </a:cubicBezTo>
                  <a:cubicBezTo>
                    <a:pt x="120" y="58"/>
                    <a:pt x="120" y="58"/>
                    <a:pt x="120" y="58"/>
                  </a:cubicBezTo>
                  <a:cubicBezTo>
                    <a:pt x="120" y="58"/>
                    <a:pt x="120" y="58"/>
                    <a:pt x="120" y="57"/>
                  </a:cubicBezTo>
                  <a:cubicBezTo>
                    <a:pt x="120" y="57"/>
                    <a:pt x="120" y="57"/>
                    <a:pt x="120" y="57"/>
                  </a:cubicBezTo>
                  <a:cubicBezTo>
                    <a:pt x="120" y="57"/>
                    <a:pt x="120" y="57"/>
                    <a:pt x="120" y="57"/>
                  </a:cubicBezTo>
                  <a:cubicBezTo>
                    <a:pt x="120" y="57"/>
                    <a:pt x="120" y="57"/>
                    <a:pt x="120" y="57"/>
                  </a:cubicBezTo>
                  <a:cubicBezTo>
                    <a:pt x="120" y="57"/>
                    <a:pt x="120" y="58"/>
                    <a:pt x="120" y="58"/>
                  </a:cubicBezTo>
                  <a:cubicBezTo>
                    <a:pt x="120" y="58"/>
                    <a:pt x="120" y="58"/>
                    <a:pt x="120" y="58"/>
                  </a:cubicBezTo>
                  <a:cubicBezTo>
                    <a:pt x="120" y="58"/>
                    <a:pt x="121" y="58"/>
                    <a:pt x="121" y="58"/>
                  </a:cubicBezTo>
                  <a:cubicBezTo>
                    <a:pt x="121" y="58"/>
                    <a:pt x="121" y="58"/>
                    <a:pt x="121" y="58"/>
                  </a:cubicBezTo>
                  <a:cubicBezTo>
                    <a:pt x="121" y="58"/>
                    <a:pt x="121" y="58"/>
                    <a:pt x="121" y="58"/>
                  </a:cubicBezTo>
                  <a:cubicBezTo>
                    <a:pt x="121" y="59"/>
                    <a:pt x="121" y="59"/>
                    <a:pt x="121" y="59"/>
                  </a:cubicBezTo>
                  <a:cubicBezTo>
                    <a:pt x="121" y="59"/>
                    <a:pt x="122" y="59"/>
                    <a:pt x="122" y="59"/>
                  </a:cubicBezTo>
                  <a:cubicBezTo>
                    <a:pt x="122" y="59"/>
                    <a:pt x="122" y="59"/>
                    <a:pt x="122" y="59"/>
                  </a:cubicBezTo>
                  <a:cubicBezTo>
                    <a:pt x="122" y="59"/>
                    <a:pt x="122" y="59"/>
                    <a:pt x="122" y="59"/>
                  </a:cubicBezTo>
                  <a:cubicBezTo>
                    <a:pt x="122" y="59"/>
                    <a:pt x="122" y="59"/>
                    <a:pt x="122" y="59"/>
                  </a:cubicBezTo>
                  <a:cubicBezTo>
                    <a:pt x="122" y="59"/>
                    <a:pt x="122" y="59"/>
                    <a:pt x="122" y="59"/>
                  </a:cubicBezTo>
                  <a:cubicBezTo>
                    <a:pt x="122" y="59"/>
                    <a:pt x="122" y="59"/>
                    <a:pt x="122" y="59"/>
                  </a:cubicBezTo>
                  <a:cubicBezTo>
                    <a:pt x="122" y="59"/>
                    <a:pt x="122" y="59"/>
                    <a:pt x="122" y="60"/>
                  </a:cubicBezTo>
                  <a:cubicBezTo>
                    <a:pt x="122" y="60"/>
                    <a:pt x="122" y="60"/>
                    <a:pt x="122" y="60"/>
                  </a:cubicBezTo>
                  <a:cubicBezTo>
                    <a:pt x="122" y="60"/>
                    <a:pt x="122" y="60"/>
                    <a:pt x="123" y="59"/>
                  </a:cubicBezTo>
                  <a:cubicBezTo>
                    <a:pt x="123" y="59"/>
                    <a:pt x="123" y="59"/>
                    <a:pt x="123" y="59"/>
                  </a:cubicBezTo>
                  <a:cubicBezTo>
                    <a:pt x="123" y="59"/>
                    <a:pt x="123" y="59"/>
                    <a:pt x="123" y="59"/>
                  </a:cubicBezTo>
                  <a:cubicBezTo>
                    <a:pt x="123" y="59"/>
                    <a:pt x="123" y="59"/>
                    <a:pt x="123" y="59"/>
                  </a:cubicBezTo>
                  <a:cubicBezTo>
                    <a:pt x="124" y="59"/>
                    <a:pt x="124" y="59"/>
                    <a:pt x="124" y="59"/>
                  </a:cubicBezTo>
                  <a:cubicBezTo>
                    <a:pt x="124" y="59"/>
                    <a:pt x="124" y="59"/>
                    <a:pt x="124" y="59"/>
                  </a:cubicBezTo>
                  <a:cubicBezTo>
                    <a:pt x="124" y="59"/>
                    <a:pt x="124" y="59"/>
                    <a:pt x="124" y="60"/>
                  </a:cubicBezTo>
                  <a:cubicBezTo>
                    <a:pt x="124" y="60"/>
                    <a:pt x="124" y="60"/>
                    <a:pt x="124" y="60"/>
                  </a:cubicBezTo>
                  <a:cubicBezTo>
                    <a:pt x="124" y="60"/>
                    <a:pt x="124" y="60"/>
                    <a:pt x="124" y="60"/>
                  </a:cubicBezTo>
                  <a:cubicBezTo>
                    <a:pt x="124" y="60"/>
                    <a:pt x="124" y="61"/>
                    <a:pt x="124" y="61"/>
                  </a:cubicBezTo>
                  <a:cubicBezTo>
                    <a:pt x="124" y="61"/>
                    <a:pt x="124" y="61"/>
                    <a:pt x="124" y="61"/>
                  </a:cubicBezTo>
                  <a:cubicBezTo>
                    <a:pt x="125" y="61"/>
                    <a:pt x="125" y="61"/>
                    <a:pt x="125" y="61"/>
                  </a:cubicBezTo>
                  <a:cubicBezTo>
                    <a:pt x="125" y="61"/>
                    <a:pt x="126" y="60"/>
                    <a:pt x="126" y="60"/>
                  </a:cubicBezTo>
                  <a:cubicBezTo>
                    <a:pt x="126" y="60"/>
                    <a:pt x="126" y="60"/>
                    <a:pt x="127" y="60"/>
                  </a:cubicBezTo>
                  <a:cubicBezTo>
                    <a:pt x="127" y="60"/>
                    <a:pt x="127" y="60"/>
                    <a:pt x="127" y="59"/>
                  </a:cubicBezTo>
                  <a:cubicBezTo>
                    <a:pt x="127" y="59"/>
                    <a:pt x="127" y="59"/>
                    <a:pt x="127" y="59"/>
                  </a:cubicBezTo>
                  <a:cubicBezTo>
                    <a:pt x="127" y="59"/>
                    <a:pt x="127" y="58"/>
                    <a:pt x="127" y="58"/>
                  </a:cubicBezTo>
                  <a:cubicBezTo>
                    <a:pt x="127" y="58"/>
                    <a:pt x="127" y="59"/>
                    <a:pt x="127" y="59"/>
                  </a:cubicBezTo>
                  <a:cubicBezTo>
                    <a:pt x="127" y="59"/>
                    <a:pt x="127" y="59"/>
                    <a:pt x="127" y="59"/>
                  </a:cubicBezTo>
                  <a:cubicBezTo>
                    <a:pt x="127" y="59"/>
                    <a:pt x="127" y="59"/>
                    <a:pt x="127" y="59"/>
                  </a:cubicBezTo>
                  <a:cubicBezTo>
                    <a:pt x="127" y="60"/>
                    <a:pt x="127" y="60"/>
                    <a:pt x="127" y="60"/>
                  </a:cubicBezTo>
                  <a:cubicBezTo>
                    <a:pt x="127" y="60"/>
                    <a:pt x="127" y="60"/>
                    <a:pt x="128" y="60"/>
                  </a:cubicBezTo>
                  <a:cubicBezTo>
                    <a:pt x="128" y="60"/>
                    <a:pt x="128" y="60"/>
                    <a:pt x="128" y="60"/>
                  </a:cubicBezTo>
                  <a:cubicBezTo>
                    <a:pt x="128" y="60"/>
                    <a:pt x="128" y="60"/>
                    <a:pt x="128" y="60"/>
                  </a:cubicBezTo>
                  <a:cubicBezTo>
                    <a:pt x="128" y="60"/>
                    <a:pt x="128" y="59"/>
                    <a:pt x="129" y="59"/>
                  </a:cubicBezTo>
                  <a:cubicBezTo>
                    <a:pt x="129" y="59"/>
                    <a:pt x="128" y="60"/>
                    <a:pt x="128" y="60"/>
                  </a:cubicBezTo>
                  <a:cubicBezTo>
                    <a:pt x="128" y="60"/>
                    <a:pt x="128" y="60"/>
                    <a:pt x="128" y="60"/>
                  </a:cubicBezTo>
                  <a:cubicBezTo>
                    <a:pt x="128" y="60"/>
                    <a:pt x="128" y="60"/>
                    <a:pt x="128" y="60"/>
                  </a:cubicBezTo>
                  <a:cubicBezTo>
                    <a:pt x="128" y="60"/>
                    <a:pt x="128" y="60"/>
                    <a:pt x="129" y="60"/>
                  </a:cubicBezTo>
                  <a:cubicBezTo>
                    <a:pt x="129" y="60"/>
                    <a:pt x="129" y="60"/>
                    <a:pt x="129" y="60"/>
                  </a:cubicBezTo>
                  <a:cubicBezTo>
                    <a:pt x="129" y="60"/>
                    <a:pt x="129" y="60"/>
                    <a:pt x="129" y="60"/>
                  </a:cubicBezTo>
                  <a:cubicBezTo>
                    <a:pt x="129" y="60"/>
                    <a:pt x="129" y="61"/>
                    <a:pt x="129" y="61"/>
                  </a:cubicBezTo>
                  <a:cubicBezTo>
                    <a:pt x="129" y="61"/>
                    <a:pt x="130" y="61"/>
                    <a:pt x="130" y="61"/>
                  </a:cubicBezTo>
                  <a:cubicBezTo>
                    <a:pt x="130" y="61"/>
                    <a:pt x="130" y="61"/>
                    <a:pt x="130" y="60"/>
                  </a:cubicBezTo>
                  <a:cubicBezTo>
                    <a:pt x="130" y="60"/>
                    <a:pt x="130" y="60"/>
                    <a:pt x="130" y="60"/>
                  </a:cubicBezTo>
                  <a:cubicBezTo>
                    <a:pt x="130" y="60"/>
                    <a:pt x="130" y="60"/>
                    <a:pt x="130" y="60"/>
                  </a:cubicBezTo>
                  <a:cubicBezTo>
                    <a:pt x="130" y="60"/>
                    <a:pt x="130" y="59"/>
                    <a:pt x="130" y="59"/>
                  </a:cubicBezTo>
                  <a:cubicBezTo>
                    <a:pt x="130" y="59"/>
                    <a:pt x="130" y="59"/>
                    <a:pt x="130" y="59"/>
                  </a:cubicBezTo>
                  <a:cubicBezTo>
                    <a:pt x="130" y="59"/>
                    <a:pt x="130" y="59"/>
                    <a:pt x="130" y="60"/>
                  </a:cubicBezTo>
                  <a:cubicBezTo>
                    <a:pt x="130" y="60"/>
                    <a:pt x="130" y="60"/>
                    <a:pt x="130" y="60"/>
                  </a:cubicBezTo>
                  <a:cubicBezTo>
                    <a:pt x="130" y="60"/>
                    <a:pt x="130" y="60"/>
                    <a:pt x="130" y="61"/>
                  </a:cubicBezTo>
                  <a:cubicBezTo>
                    <a:pt x="130" y="61"/>
                    <a:pt x="130" y="61"/>
                    <a:pt x="130" y="61"/>
                  </a:cubicBezTo>
                  <a:cubicBezTo>
                    <a:pt x="130" y="61"/>
                    <a:pt x="130" y="61"/>
                    <a:pt x="131" y="61"/>
                  </a:cubicBezTo>
                  <a:cubicBezTo>
                    <a:pt x="131" y="62"/>
                    <a:pt x="131" y="62"/>
                    <a:pt x="131" y="62"/>
                  </a:cubicBezTo>
                  <a:cubicBezTo>
                    <a:pt x="131" y="62"/>
                    <a:pt x="131" y="63"/>
                    <a:pt x="131" y="63"/>
                  </a:cubicBezTo>
                  <a:cubicBezTo>
                    <a:pt x="131" y="63"/>
                    <a:pt x="131" y="63"/>
                    <a:pt x="131" y="64"/>
                  </a:cubicBezTo>
                  <a:cubicBezTo>
                    <a:pt x="131" y="64"/>
                    <a:pt x="131" y="64"/>
                    <a:pt x="131" y="64"/>
                  </a:cubicBezTo>
                  <a:cubicBezTo>
                    <a:pt x="131" y="65"/>
                    <a:pt x="131" y="65"/>
                    <a:pt x="131" y="65"/>
                  </a:cubicBezTo>
                  <a:cubicBezTo>
                    <a:pt x="131" y="65"/>
                    <a:pt x="131" y="65"/>
                    <a:pt x="131" y="65"/>
                  </a:cubicBezTo>
                  <a:cubicBezTo>
                    <a:pt x="131" y="65"/>
                    <a:pt x="131" y="65"/>
                    <a:pt x="131" y="65"/>
                  </a:cubicBezTo>
                  <a:cubicBezTo>
                    <a:pt x="131" y="65"/>
                    <a:pt x="131" y="65"/>
                    <a:pt x="132" y="65"/>
                  </a:cubicBezTo>
                  <a:cubicBezTo>
                    <a:pt x="132" y="65"/>
                    <a:pt x="132" y="65"/>
                    <a:pt x="132" y="65"/>
                  </a:cubicBezTo>
                  <a:cubicBezTo>
                    <a:pt x="132" y="64"/>
                    <a:pt x="133" y="64"/>
                    <a:pt x="133" y="64"/>
                  </a:cubicBezTo>
                  <a:cubicBezTo>
                    <a:pt x="133" y="64"/>
                    <a:pt x="133" y="64"/>
                    <a:pt x="133" y="64"/>
                  </a:cubicBezTo>
                  <a:cubicBezTo>
                    <a:pt x="134" y="64"/>
                    <a:pt x="134" y="64"/>
                    <a:pt x="135" y="63"/>
                  </a:cubicBezTo>
                  <a:cubicBezTo>
                    <a:pt x="135" y="63"/>
                    <a:pt x="135" y="63"/>
                    <a:pt x="135" y="63"/>
                  </a:cubicBezTo>
                  <a:cubicBezTo>
                    <a:pt x="135" y="63"/>
                    <a:pt x="136" y="63"/>
                    <a:pt x="136" y="63"/>
                  </a:cubicBezTo>
                  <a:cubicBezTo>
                    <a:pt x="136" y="63"/>
                    <a:pt x="136" y="63"/>
                    <a:pt x="137" y="62"/>
                  </a:cubicBezTo>
                  <a:cubicBezTo>
                    <a:pt x="137" y="62"/>
                    <a:pt x="138" y="62"/>
                    <a:pt x="138" y="62"/>
                  </a:cubicBezTo>
                  <a:cubicBezTo>
                    <a:pt x="138" y="62"/>
                    <a:pt x="139" y="61"/>
                    <a:pt x="139" y="61"/>
                  </a:cubicBezTo>
                  <a:cubicBezTo>
                    <a:pt x="139" y="61"/>
                    <a:pt x="139" y="61"/>
                    <a:pt x="140" y="61"/>
                  </a:cubicBezTo>
                  <a:cubicBezTo>
                    <a:pt x="140" y="61"/>
                    <a:pt x="140" y="61"/>
                    <a:pt x="140" y="61"/>
                  </a:cubicBezTo>
                  <a:cubicBezTo>
                    <a:pt x="140" y="61"/>
                    <a:pt x="140" y="61"/>
                    <a:pt x="140" y="60"/>
                  </a:cubicBezTo>
                  <a:cubicBezTo>
                    <a:pt x="140" y="60"/>
                    <a:pt x="140" y="60"/>
                    <a:pt x="140" y="60"/>
                  </a:cubicBezTo>
                  <a:cubicBezTo>
                    <a:pt x="140" y="60"/>
                    <a:pt x="140" y="59"/>
                    <a:pt x="140" y="59"/>
                  </a:cubicBezTo>
                  <a:cubicBezTo>
                    <a:pt x="140" y="59"/>
                    <a:pt x="141" y="59"/>
                    <a:pt x="141" y="59"/>
                  </a:cubicBezTo>
                  <a:cubicBezTo>
                    <a:pt x="141" y="59"/>
                    <a:pt x="141" y="59"/>
                    <a:pt x="141" y="59"/>
                  </a:cubicBezTo>
                  <a:cubicBezTo>
                    <a:pt x="141" y="58"/>
                    <a:pt x="141" y="58"/>
                    <a:pt x="141" y="58"/>
                  </a:cubicBezTo>
                  <a:cubicBezTo>
                    <a:pt x="141" y="58"/>
                    <a:pt x="141" y="58"/>
                    <a:pt x="141" y="58"/>
                  </a:cubicBezTo>
                  <a:cubicBezTo>
                    <a:pt x="141" y="58"/>
                    <a:pt x="141" y="58"/>
                    <a:pt x="141" y="58"/>
                  </a:cubicBezTo>
                  <a:cubicBezTo>
                    <a:pt x="140" y="58"/>
                    <a:pt x="140" y="58"/>
                    <a:pt x="140" y="58"/>
                  </a:cubicBezTo>
                  <a:cubicBezTo>
                    <a:pt x="140" y="58"/>
                    <a:pt x="141" y="58"/>
                    <a:pt x="141" y="58"/>
                  </a:cubicBezTo>
                  <a:cubicBezTo>
                    <a:pt x="141" y="58"/>
                    <a:pt x="141" y="58"/>
                    <a:pt x="141" y="58"/>
                  </a:cubicBezTo>
                  <a:cubicBezTo>
                    <a:pt x="141" y="58"/>
                    <a:pt x="141" y="58"/>
                    <a:pt x="142" y="58"/>
                  </a:cubicBezTo>
                  <a:cubicBezTo>
                    <a:pt x="142" y="58"/>
                    <a:pt x="141" y="58"/>
                    <a:pt x="141" y="58"/>
                  </a:cubicBezTo>
                  <a:cubicBezTo>
                    <a:pt x="141" y="58"/>
                    <a:pt x="141" y="58"/>
                    <a:pt x="141" y="57"/>
                  </a:cubicBezTo>
                  <a:cubicBezTo>
                    <a:pt x="141" y="57"/>
                    <a:pt x="141" y="57"/>
                    <a:pt x="141" y="57"/>
                  </a:cubicBezTo>
                  <a:cubicBezTo>
                    <a:pt x="141" y="57"/>
                    <a:pt x="141" y="57"/>
                    <a:pt x="141" y="57"/>
                  </a:cubicBezTo>
                  <a:cubicBezTo>
                    <a:pt x="141" y="57"/>
                    <a:pt x="141" y="57"/>
                    <a:pt x="141" y="57"/>
                  </a:cubicBezTo>
                  <a:cubicBezTo>
                    <a:pt x="141" y="57"/>
                    <a:pt x="141" y="57"/>
                    <a:pt x="141" y="57"/>
                  </a:cubicBezTo>
                  <a:cubicBezTo>
                    <a:pt x="141" y="57"/>
                    <a:pt x="140" y="57"/>
                    <a:pt x="140" y="57"/>
                  </a:cubicBezTo>
                  <a:cubicBezTo>
                    <a:pt x="140" y="57"/>
                    <a:pt x="141" y="57"/>
                    <a:pt x="140" y="57"/>
                  </a:cubicBezTo>
                  <a:cubicBezTo>
                    <a:pt x="140" y="57"/>
                    <a:pt x="140" y="56"/>
                    <a:pt x="141" y="56"/>
                  </a:cubicBezTo>
                  <a:cubicBezTo>
                    <a:pt x="141" y="56"/>
                    <a:pt x="140" y="56"/>
                    <a:pt x="141" y="56"/>
                  </a:cubicBezTo>
                  <a:cubicBezTo>
                    <a:pt x="141" y="56"/>
                    <a:pt x="141" y="56"/>
                    <a:pt x="141" y="56"/>
                  </a:cubicBezTo>
                  <a:cubicBezTo>
                    <a:pt x="141" y="56"/>
                    <a:pt x="141" y="56"/>
                    <a:pt x="141" y="57"/>
                  </a:cubicBezTo>
                  <a:cubicBezTo>
                    <a:pt x="141" y="57"/>
                    <a:pt x="141" y="57"/>
                    <a:pt x="141" y="57"/>
                  </a:cubicBezTo>
                  <a:cubicBezTo>
                    <a:pt x="141" y="57"/>
                    <a:pt x="141" y="57"/>
                    <a:pt x="141" y="56"/>
                  </a:cubicBezTo>
                  <a:cubicBezTo>
                    <a:pt x="141" y="57"/>
                    <a:pt x="141" y="57"/>
                    <a:pt x="141" y="57"/>
                  </a:cubicBezTo>
                  <a:cubicBezTo>
                    <a:pt x="141" y="57"/>
                    <a:pt x="141" y="57"/>
                    <a:pt x="142" y="57"/>
                  </a:cubicBezTo>
                  <a:cubicBezTo>
                    <a:pt x="142" y="57"/>
                    <a:pt x="142" y="56"/>
                    <a:pt x="142" y="56"/>
                  </a:cubicBezTo>
                  <a:cubicBezTo>
                    <a:pt x="142" y="56"/>
                    <a:pt x="142" y="56"/>
                    <a:pt x="142" y="56"/>
                  </a:cubicBezTo>
                  <a:cubicBezTo>
                    <a:pt x="142" y="56"/>
                    <a:pt x="142" y="56"/>
                    <a:pt x="142" y="55"/>
                  </a:cubicBezTo>
                  <a:cubicBezTo>
                    <a:pt x="142" y="55"/>
                    <a:pt x="142" y="55"/>
                    <a:pt x="142" y="55"/>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3"/>
                  </a:cubicBezTo>
                  <a:cubicBezTo>
                    <a:pt x="143" y="53"/>
                    <a:pt x="143" y="53"/>
                    <a:pt x="143" y="53"/>
                  </a:cubicBezTo>
                  <a:cubicBezTo>
                    <a:pt x="143" y="53"/>
                    <a:pt x="143" y="53"/>
                    <a:pt x="143" y="53"/>
                  </a:cubicBezTo>
                  <a:cubicBezTo>
                    <a:pt x="143" y="53"/>
                    <a:pt x="143" y="53"/>
                    <a:pt x="143" y="53"/>
                  </a:cubicBezTo>
                  <a:cubicBezTo>
                    <a:pt x="143" y="53"/>
                    <a:pt x="143" y="53"/>
                    <a:pt x="143" y="53"/>
                  </a:cubicBezTo>
                  <a:cubicBezTo>
                    <a:pt x="143" y="53"/>
                    <a:pt x="143" y="52"/>
                    <a:pt x="143" y="52"/>
                  </a:cubicBezTo>
                  <a:cubicBezTo>
                    <a:pt x="143" y="52"/>
                    <a:pt x="143" y="52"/>
                    <a:pt x="143" y="52"/>
                  </a:cubicBezTo>
                  <a:cubicBezTo>
                    <a:pt x="143" y="52"/>
                    <a:pt x="143" y="52"/>
                    <a:pt x="143" y="52"/>
                  </a:cubicBezTo>
                  <a:cubicBezTo>
                    <a:pt x="143" y="52"/>
                    <a:pt x="143" y="52"/>
                    <a:pt x="143" y="52"/>
                  </a:cubicBezTo>
                  <a:cubicBezTo>
                    <a:pt x="143" y="51"/>
                    <a:pt x="144" y="51"/>
                    <a:pt x="143" y="51"/>
                  </a:cubicBezTo>
                  <a:cubicBezTo>
                    <a:pt x="143" y="51"/>
                    <a:pt x="143" y="51"/>
                    <a:pt x="143" y="51"/>
                  </a:cubicBezTo>
                  <a:cubicBezTo>
                    <a:pt x="143" y="52"/>
                    <a:pt x="143" y="51"/>
                    <a:pt x="143" y="51"/>
                  </a:cubicBezTo>
                  <a:cubicBezTo>
                    <a:pt x="143" y="51"/>
                    <a:pt x="143" y="51"/>
                    <a:pt x="143" y="51"/>
                  </a:cubicBezTo>
                  <a:cubicBezTo>
                    <a:pt x="143" y="51"/>
                    <a:pt x="143" y="51"/>
                    <a:pt x="143" y="51"/>
                  </a:cubicBezTo>
                  <a:cubicBezTo>
                    <a:pt x="143" y="51"/>
                    <a:pt x="143" y="51"/>
                    <a:pt x="143" y="51"/>
                  </a:cubicBezTo>
                  <a:cubicBezTo>
                    <a:pt x="143" y="51"/>
                    <a:pt x="143" y="51"/>
                    <a:pt x="143" y="51"/>
                  </a:cubicBezTo>
                  <a:cubicBezTo>
                    <a:pt x="143" y="51"/>
                    <a:pt x="143" y="51"/>
                    <a:pt x="143" y="51"/>
                  </a:cubicBezTo>
                  <a:cubicBezTo>
                    <a:pt x="143" y="51"/>
                    <a:pt x="143" y="51"/>
                    <a:pt x="143" y="51"/>
                  </a:cubicBezTo>
                  <a:cubicBezTo>
                    <a:pt x="143"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0"/>
                    <a:pt x="143" y="50"/>
                    <a:pt x="143" y="50"/>
                  </a:cubicBezTo>
                  <a:cubicBezTo>
                    <a:pt x="143" y="50"/>
                    <a:pt x="143" y="50"/>
                    <a:pt x="143" y="50"/>
                  </a:cubicBezTo>
                  <a:cubicBezTo>
                    <a:pt x="143" y="50"/>
                    <a:pt x="143" y="50"/>
                    <a:pt x="143" y="50"/>
                  </a:cubicBezTo>
                  <a:cubicBezTo>
                    <a:pt x="142" y="50"/>
                    <a:pt x="142" y="50"/>
                    <a:pt x="142" y="50"/>
                  </a:cubicBezTo>
                  <a:cubicBezTo>
                    <a:pt x="142" y="50"/>
                    <a:pt x="142" y="50"/>
                    <a:pt x="142" y="50"/>
                  </a:cubicBezTo>
                  <a:cubicBezTo>
                    <a:pt x="142" y="49"/>
                    <a:pt x="142" y="49"/>
                    <a:pt x="142" y="49"/>
                  </a:cubicBezTo>
                  <a:cubicBezTo>
                    <a:pt x="142" y="50"/>
                    <a:pt x="142" y="50"/>
                    <a:pt x="142" y="49"/>
                  </a:cubicBezTo>
                  <a:cubicBezTo>
                    <a:pt x="142" y="49"/>
                    <a:pt x="142" y="49"/>
                    <a:pt x="142" y="49"/>
                  </a:cubicBezTo>
                  <a:cubicBezTo>
                    <a:pt x="142" y="49"/>
                    <a:pt x="142" y="49"/>
                    <a:pt x="142" y="49"/>
                  </a:cubicBezTo>
                  <a:cubicBezTo>
                    <a:pt x="142" y="49"/>
                    <a:pt x="142" y="49"/>
                    <a:pt x="142" y="49"/>
                  </a:cubicBezTo>
                  <a:cubicBezTo>
                    <a:pt x="142" y="49"/>
                    <a:pt x="142" y="49"/>
                    <a:pt x="142" y="49"/>
                  </a:cubicBezTo>
                  <a:cubicBezTo>
                    <a:pt x="142" y="49"/>
                    <a:pt x="142" y="49"/>
                    <a:pt x="142"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8"/>
                  </a:cubicBezTo>
                  <a:cubicBezTo>
                    <a:pt x="141" y="48"/>
                    <a:pt x="142" y="48"/>
                    <a:pt x="142" y="48"/>
                  </a:cubicBezTo>
                  <a:cubicBezTo>
                    <a:pt x="142" y="48"/>
                    <a:pt x="142" y="48"/>
                    <a:pt x="142" y="48"/>
                  </a:cubicBezTo>
                  <a:cubicBezTo>
                    <a:pt x="142" y="48"/>
                    <a:pt x="142" y="48"/>
                    <a:pt x="142" y="48"/>
                  </a:cubicBezTo>
                  <a:cubicBezTo>
                    <a:pt x="142" y="48"/>
                    <a:pt x="142" y="48"/>
                    <a:pt x="142" y="48"/>
                  </a:cubicBezTo>
                  <a:cubicBezTo>
                    <a:pt x="142" y="48"/>
                    <a:pt x="142" y="48"/>
                    <a:pt x="142" y="48"/>
                  </a:cubicBezTo>
                  <a:cubicBezTo>
                    <a:pt x="142" y="48"/>
                    <a:pt x="142" y="48"/>
                    <a:pt x="143" y="48"/>
                  </a:cubicBezTo>
                  <a:cubicBezTo>
                    <a:pt x="143" y="48"/>
                    <a:pt x="143" y="48"/>
                    <a:pt x="143" y="48"/>
                  </a:cubicBezTo>
                  <a:cubicBezTo>
                    <a:pt x="143" y="48"/>
                    <a:pt x="143" y="48"/>
                    <a:pt x="143" y="48"/>
                  </a:cubicBezTo>
                  <a:cubicBezTo>
                    <a:pt x="143" y="47"/>
                    <a:pt x="143" y="47"/>
                    <a:pt x="143" y="47"/>
                  </a:cubicBezTo>
                  <a:cubicBezTo>
                    <a:pt x="143" y="47"/>
                    <a:pt x="143" y="47"/>
                    <a:pt x="143" y="47"/>
                  </a:cubicBezTo>
                  <a:cubicBezTo>
                    <a:pt x="143" y="47"/>
                    <a:pt x="143" y="47"/>
                    <a:pt x="143" y="46"/>
                  </a:cubicBezTo>
                  <a:cubicBezTo>
                    <a:pt x="143" y="46"/>
                    <a:pt x="143" y="46"/>
                    <a:pt x="144" y="46"/>
                  </a:cubicBezTo>
                  <a:cubicBezTo>
                    <a:pt x="144" y="46"/>
                    <a:pt x="144" y="46"/>
                    <a:pt x="144" y="46"/>
                  </a:cubicBezTo>
                  <a:cubicBezTo>
                    <a:pt x="144" y="46"/>
                    <a:pt x="144" y="46"/>
                    <a:pt x="144" y="46"/>
                  </a:cubicBezTo>
                  <a:cubicBezTo>
                    <a:pt x="144" y="46"/>
                    <a:pt x="144" y="46"/>
                    <a:pt x="144" y="46"/>
                  </a:cubicBezTo>
                  <a:cubicBezTo>
                    <a:pt x="144" y="46"/>
                    <a:pt x="144" y="46"/>
                    <a:pt x="144" y="45"/>
                  </a:cubicBezTo>
                  <a:cubicBezTo>
                    <a:pt x="144" y="45"/>
                    <a:pt x="144" y="45"/>
                    <a:pt x="144" y="45"/>
                  </a:cubicBezTo>
                  <a:cubicBezTo>
                    <a:pt x="145"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4"/>
                    <a:pt x="144" y="44"/>
                  </a:cubicBezTo>
                  <a:cubicBezTo>
                    <a:pt x="144" y="44"/>
                    <a:pt x="144" y="44"/>
                    <a:pt x="144" y="44"/>
                  </a:cubicBezTo>
                  <a:cubicBezTo>
                    <a:pt x="144" y="44"/>
                    <a:pt x="144" y="44"/>
                    <a:pt x="144" y="44"/>
                  </a:cubicBezTo>
                  <a:cubicBezTo>
                    <a:pt x="144" y="44"/>
                    <a:pt x="144" y="44"/>
                    <a:pt x="144" y="44"/>
                  </a:cubicBezTo>
                  <a:cubicBezTo>
                    <a:pt x="144" y="44"/>
                    <a:pt x="144" y="44"/>
                    <a:pt x="144" y="44"/>
                  </a:cubicBezTo>
                  <a:cubicBezTo>
                    <a:pt x="144" y="44"/>
                    <a:pt x="144" y="44"/>
                    <a:pt x="144" y="44"/>
                  </a:cubicBezTo>
                  <a:cubicBezTo>
                    <a:pt x="144" y="44"/>
                    <a:pt x="144" y="44"/>
                    <a:pt x="144"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6" y="45"/>
                  </a:cubicBezTo>
                  <a:cubicBezTo>
                    <a:pt x="146" y="45"/>
                    <a:pt x="146" y="45"/>
                    <a:pt x="146" y="45"/>
                  </a:cubicBezTo>
                  <a:cubicBezTo>
                    <a:pt x="146" y="45"/>
                    <a:pt x="146" y="45"/>
                    <a:pt x="146" y="45"/>
                  </a:cubicBezTo>
                  <a:cubicBezTo>
                    <a:pt x="146" y="44"/>
                    <a:pt x="146" y="44"/>
                    <a:pt x="146" y="44"/>
                  </a:cubicBezTo>
                  <a:cubicBezTo>
                    <a:pt x="146" y="44"/>
                    <a:pt x="146" y="44"/>
                    <a:pt x="146" y="44"/>
                  </a:cubicBezTo>
                  <a:cubicBezTo>
                    <a:pt x="146" y="44"/>
                    <a:pt x="146" y="44"/>
                    <a:pt x="146" y="44"/>
                  </a:cubicBezTo>
                  <a:cubicBezTo>
                    <a:pt x="147" y="44"/>
                    <a:pt x="147" y="44"/>
                    <a:pt x="147" y="44"/>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7" y="42"/>
                    <a:pt x="147" y="42"/>
                    <a:pt x="148" y="42"/>
                  </a:cubicBezTo>
                  <a:cubicBezTo>
                    <a:pt x="148" y="42"/>
                    <a:pt x="148" y="42"/>
                    <a:pt x="148" y="42"/>
                  </a:cubicBezTo>
                  <a:cubicBezTo>
                    <a:pt x="148" y="43"/>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3"/>
                    <a:pt x="148" y="43"/>
                  </a:cubicBezTo>
                  <a:cubicBezTo>
                    <a:pt x="148" y="43"/>
                    <a:pt x="148" y="43"/>
                    <a:pt x="148" y="43"/>
                  </a:cubicBezTo>
                  <a:cubicBezTo>
                    <a:pt x="148" y="43"/>
                    <a:pt x="148" y="43"/>
                    <a:pt x="148" y="43"/>
                  </a:cubicBezTo>
                  <a:cubicBezTo>
                    <a:pt x="148" y="43"/>
                    <a:pt x="148" y="43"/>
                    <a:pt x="148" y="43"/>
                  </a:cubicBezTo>
                  <a:cubicBezTo>
                    <a:pt x="148" y="43"/>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9" y="42"/>
                    <a:pt x="149" y="42"/>
                    <a:pt x="149" y="43"/>
                  </a:cubicBezTo>
                  <a:cubicBezTo>
                    <a:pt x="149" y="43"/>
                    <a:pt x="149" y="43"/>
                    <a:pt x="149" y="43"/>
                  </a:cubicBezTo>
                  <a:cubicBezTo>
                    <a:pt x="149" y="42"/>
                    <a:pt x="149" y="42"/>
                    <a:pt x="149" y="42"/>
                  </a:cubicBezTo>
                  <a:cubicBezTo>
                    <a:pt x="149" y="42"/>
                    <a:pt x="148" y="42"/>
                    <a:pt x="148"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50" y="42"/>
                    <a:pt x="150" y="42"/>
                    <a:pt x="150" y="42"/>
                  </a:cubicBezTo>
                  <a:cubicBezTo>
                    <a:pt x="150" y="42"/>
                    <a:pt x="150" y="42"/>
                    <a:pt x="150" y="42"/>
                  </a:cubicBezTo>
                  <a:cubicBezTo>
                    <a:pt x="150" y="42"/>
                    <a:pt x="150" y="42"/>
                    <a:pt x="150" y="42"/>
                  </a:cubicBezTo>
                  <a:cubicBezTo>
                    <a:pt x="150" y="42"/>
                    <a:pt x="150" y="42"/>
                    <a:pt x="150" y="42"/>
                  </a:cubicBezTo>
                  <a:cubicBezTo>
                    <a:pt x="150" y="42"/>
                    <a:pt x="150" y="42"/>
                    <a:pt x="150" y="42"/>
                  </a:cubicBezTo>
                  <a:cubicBezTo>
                    <a:pt x="150" y="42"/>
                    <a:pt x="150" y="42"/>
                    <a:pt x="150" y="42"/>
                  </a:cubicBezTo>
                  <a:cubicBezTo>
                    <a:pt x="150" y="41"/>
                    <a:pt x="150" y="41"/>
                    <a:pt x="149" y="41"/>
                  </a:cubicBezTo>
                  <a:cubicBezTo>
                    <a:pt x="149" y="41"/>
                    <a:pt x="149" y="41"/>
                    <a:pt x="149" y="42"/>
                  </a:cubicBezTo>
                  <a:cubicBezTo>
                    <a:pt x="149" y="42"/>
                    <a:pt x="149" y="42"/>
                    <a:pt x="149" y="42"/>
                  </a:cubicBezTo>
                  <a:cubicBezTo>
                    <a:pt x="149" y="42"/>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50" y="41"/>
                    <a:pt x="150" y="41"/>
                    <a:pt x="150" y="40"/>
                  </a:cubicBezTo>
                  <a:cubicBezTo>
                    <a:pt x="150" y="40"/>
                    <a:pt x="150" y="40"/>
                    <a:pt x="150" y="40"/>
                  </a:cubicBezTo>
                  <a:cubicBezTo>
                    <a:pt x="150" y="40"/>
                    <a:pt x="150" y="40"/>
                    <a:pt x="150" y="40"/>
                  </a:cubicBezTo>
                  <a:cubicBezTo>
                    <a:pt x="149" y="40"/>
                    <a:pt x="149" y="40"/>
                    <a:pt x="149" y="40"/>
                  </a:cubicBezTo>
                  <a:cubicBezTo>
                    <a:pt x="149" y="40"/>
                    <a:pt x="150" y="40"/>
                    <a:pt x="150" y="40"/>
                  </a:cubicBezTo>
                  <a:cubicBezTo>
                    <a:pt x="150" y="40"/>
                    <a:pt x="150" y="40"/>
                    <a:pt x="150" y="40"/>
                  </a:cubicBezTo>
                  <a:cubicBezTo>
                    <a:pt x="150" y="40"/>
                    <a:pt x="150" y="40"/>
                    <a:pt x="150" y="40"/>
                  </a:cubicBezTo>
                  <a:cubicBezTo>
                    <a:pt x="150" y="39"/>
                    <a:pt x="150" y="39"/>
                    <a:pt x="150" y="39"/>
                  </a:cubicBezTo>
                  <a:cubicBezTo>
                    <a:pt x="150" y="39"/>
                    <a:pt x="150" y="39"/>
                    <a:pt x="150" y="39"/>
                  </a:cubicBezTo>
                  <a:cubicBezTo>
                    <a:pt x="150" y="39"/>
                    <a:pt x="149" y="40"/>
                    <a:pt x="149" y="40"/>
                  </a:cubicBezTo>
                  <a:cubicBezTo>
                    <a:pt x="149" y="40"/>
                    <a:pt x="149" y="40"/>
                    <a:pt x="149" y="40"/>
                  </a:cubicBezTo>
                  <a:cubicBezTo>
                    <a:pt x="149" y="40"/>
                    <a:pt x="149" y="40"/>
                    <a:pt x="149" y="40"/>
                  </a:cubicBezTo>
                  <a:cubicBezTo>
                    <a:pt x="149" y="40"/>
                    <a:pt x="149" y="40"/>
                    <a:pt x="149" y="40"/>
                  </a:cubicBezTo>
                  <a:cubicBezTo>
                    <a:pt x="149" y="40"/>
                    <a:pt x="149" y="40"/>
                    <a:pt x="149" y="40"/>
                  </a:cubicBezTo>
                  <a:cubicBezTo>
                    <a:pt x="149" y="40"/>
                    <a:pt x="149" y="40"/>
                    <a:pt x="149" y="40"/>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8"/>
                    <a:pt x="148" y="38"/>
                    <a:pt x="149" y="38"/>
                  </a:cubicBezTo>
                  <a:cubicBezTo>
                    <a:pt x="149" y="38"/>
                    <a:pt x="149" y="38"/>
                    <a:pt x="149" y="38"/>
                  </a:cubicBezTo>
                  <a:cubicBezTo>
                    <a:pt x="149" y="38"/>
                    <a:pt x="149" y="38"/>
                    <a:pt x="149" y="38"/>
                  </a:cubicBezTo>
                  <a:cubicBezTo>
                    <a:pt x="149" y="38"/>
                    <a:pt x="149" y="37"/>
                    <a:pt x="149" y="37"/>
                  </a:cubicBezTo>
                  <a:cubicBezTo>
                    <a:pt x="149" y="37"/>
                    <a:pt x="149" y="37"/>
                    <a:pt x="149" y="37"/>
                  </a:cubicBezTo>
                  <a:cubicBezTo>
                    <a:pt x="149" y="37"/>
                    <a:pt x="149" y="37"/>
                    <a:pt x="149" y="37"/>
                  </a:cubicBezTo>
                  <a:cubicBezTo>
                    <a:pt x="149" y="36"/>
                    <a:pt x="149" y="36"/>
                    <a:pt x="149" y="36"/>
                  </a:cubicBezTo>
                  <a:cubicBezTo>
                    <a:pt x="149" y="36"/>
                    <a:pt x="149" y="36"/>
                    <a:pt x="149" y="36"/>
                  </a:cubicBezTo>
                  <a:cubicBezTo>
                    <a:pt x="149" y="36"/>
                    <a:pt x="149" y="36"/>
                    <a:pt x="149" y="36"/>
                  </a:cubicBezTo>
                  <a:cubicBezTo>
                    <a:pt x="149" y="36"/>
                    <a:pt x="149" y="36"/>
                    <a:pt x="149" y="36"/>
                  </a:cubicBezTo>
                  <a:cubicBezTo>
                    <a:pt x="149" y="36"/>
                    <a:pt x="149" y="36"/>
                    <a:pt x="149" y="36"/>
                  </a:cubicBezTo>
                  <a:cubicBezTo>
                    <a:pt x="149" y="36"/>
                    <a:pt x="149" y="36"/>
                    <a:pt x="149" y="36"/>
                  </a:cubicBezTo>
                  <a:cubicBezTo>
                    <a:pt x="149" y="35"/>
                    <a:pt x="149" y="35"/>
                    <a:pt x="149" y="35"/>
                  </a:cubicBezTo>
                  <a:cubicBezTo>
                    <a:pt x="149" y="35"/>
                    <a:pt x="149" y="35"/>
                    <a:pt x="149" y="35"/>
                  </a:cubicBezTo>
                  <a:cubicBezTo>
                    <a:pt x="149" y="35"/>
                    <a:pt x="149" y="35"/>
                    <a:pt x="149" y="34"/>
                  </a:cubicBezTo>
                  <a:cubicBezTo>
                    <a:pt x="149" y="34"/>
                    <a:pt x="149" y="34"/>
                    <a:pt x="149" y="34"/>
                  </a:cubicBezTo>
                  <a:cubicBezTo>
                    <a:pt x="149" y="34"/>
                    <a:pt x="149" y="34"/>
                    <a:pt x="149" y="34"/>
                  </a:cubicBezTo>
                  <a:cubicBezTo>
                    <a:pt x="149" y="34"/>
                    <a:pt x="149" y="34"/>
                    <a:pt x="149" y="34"/>
                  </a:cubicBezTo>
                  <a:cubicBezTo>
                    <a:pt x="150" y="34"/>
                    <a:pt x="150" y="34"/>
                    <a:pt x="149" y="34"/>
                  </a:cubicBezTo>
                  <a:cubicBezTo>
                    <a:pt x="149" y="33"/>
                    <a:pt x="150" y="33"/>
                    <a:pt x="150" y="33"/>
                  </a:cubicBezTo>
                  <a:cubicBezTo>
                    <a:pt x="150" y="33"/>
                    <a:pt x="150" y="33"/>
                    <a:pt x="150" y="33"/>
                  </a:cubicBezTo>
                  <a:cubicBezTo>
                    <a:pt x="150" y="33"/>
                    <a:pt x="150" y="33"/>
                    <a:pt x="150" y="33"/>
                  </a:cubicBezTo>
                  <a:cubicBezTo>
                    <a:pt x="150" y="33"/>
                    <a:pt x="150" y="33"/>
                    <a:pt x="150" y="33"/>
                  </a:cubicBezTo>
                  <a:cubicBezTo>
                    <a:pt x="150" y="32"/>
                    <a:pt x="150" y="32"/>
                    <a:pt x="150" y="32"/>
                  </a:cubicBezTo>
                  <a:cubicBezTo>
                    <a:pt x="150" y="32"/>
                    <a:pt x="150" y="32"/>
                    <a:pt x="150" y="32"/>
                  </a:cubicBezTo>
                  <a:cubicBezTo>
                    <a:pt x="150" y="32"/>
                    <a:pt x="151" y="31"/>
                    <a:pt x="151" y="31"/>
                  </a:cubicBezTo>
                  <a:cubicBezTo>
                    <a:pt x="151" y="31"/>
                    <a:pt x="151" y="31"/>
                    <a:pt x="151" y="31"/>
                  </a:cubicBezTo>
                  <a:cubicBezTo>
                    <a:pt x="151" y="31"/>
                    <a:pt x="151" y="31"/>
                    <a:pt x="151" y="31"/>
                  </a:cubicBezTo>
                  <a:cubicBezTo>
                    <a:pt x="151" y="31"/>
                    <a:pt x="151" y="31"/>
                    <a:pt x="151" y="31"/>
                  </a:cubicBezTo>
                  <a:cubicBezTo>
                    <a:pt x="151" y="31"/>
                    <a:pt x="151" y="31"/>
                    <a:pt x="151" y="31"/>
                  </a:cubicBezTo>
                  <a:cubicBezTo>
                    <a:pt x="151" y="31"/>
                    <a:pt x="151" y="31"/>
                    <a:pt x="152" y="31"/>
                  </a:cubicBezTo>
                  <a:cubicBezTo>
                    <a:pt x="152" y="31"/>
                    <a:pt x="152" y="31"/>
                    <a:pt x="152" y="31"/>
                  </a:cubicBezTo>
                  <a:cubicBezTo>
                    <a:pt x="152" y="31"/>
                    <a:pt x="152" y="31"/>
                    <a:pt x="152" y="31"/>
                  </a:cubicBezTo>
                  <a:cubicBezTo>
                    <a:pt x="152" y="31"/>
                    <a:pt x="152" y="32"/>
                    <a:pt x="152" y="31"/>
                  </a:cubicBezTo>
                  <a:cubicBezTo>
                    <a:pt x="152" y="31"/>
                    <a:pt x="152" y="31"/>
                    <a:pt x="152" y="31"/>
                  </a:cubicBezTo>
                  <a:cubicBezTo>
                    <a:pt x="152" y="31"/>
                    <a:pt x="152" y="31"/>
                    <a:pt x="152" y="31"/>
                  </a:cubicBezTo>
                  <a:cubicBezTo>
                    <a:pt x="152" y="31"/>
                    <a:pt x="152" y="31"/>
                    <a:pt x="152" y="31"/>
                  </a:cubicBezTo>
                  <a:cubicBezTo>
                    <a:pt x="152" y="31"/>
                    <a:pt x="152" y="31"/>
                    <a:pt x="152" y="30"/>
                  </a:cubicBezTo>
                  <a:cubicBezTo>
                    <a:pt x="152" y="30"/>
                    <a:pt x="152" y="30"/>
                    <a:pt x="152" y="30"/>
                  </a:cubicBezTo>
                  <a:cubicBezTo>
                    <a:pt x="152" y="30"/>
                    <a:pt x="152" y="30"/>
                    <a:pt x="152" y="30"/>
                  </a:cubicBezTo>
                  <a:cubicBezTo>
                    <a:pt x="152" y="30"/>
                    <a:pt x="152" y="30"/>
                    <a:pt x="151" y="29"/>
                  </a:cubicBezTo>
                  <a:cubicBezTo>
                    <a:pt x="151" y="29"/>
                    <a:pt x="151" y="29"/>
                    <a:pt x="151" y="29"/>
                  </a:cubicBezTo>
                  <a:cubicBezTo>
                    <a:pt x="151" y="29"/>
                    <a:pt x="151" y="29"/>
                    <a:pt x="152" y="29"/>
                  </a:cubicBezTo>
                  <a:cubicBezTo>
                    <a:pt x="152" y="29"/>
                    <a:pt x="152" y="29"/>
                    <a:pt x="152" y="29"/>
                  </a:cubicBezTo>
                  <a:cubicBezTo>
                    <a:pt x="152" y="29"/>
                    <a:pt x="152" y="29"/>
                    <a:pt x="152" y="29"/>
                  </a:cubicBezTo>
                  <a:cubicBezTo>
                    <a:pt x="152" y="30"/>
                    <a:pt x="152" y="30"/>
                    <a:pt x="152" y="30"/>
                  </a:cubicBezTo>
                  <a:cubicBezTo>
                    <a:pt x="152" y="30"/>
                    <a:pt x="152" y="30"/>
                    <a:pt x="152" y="30"/>
                  </a:cubicBezTo>
                  <a:cubicBezTo>
                    <a:pt x="152" y="30"/>
                    <a:pt x="152" y="31"/>
                    <a:pt x="153" y="31"/>
                  </a:cubicBezTo>
                  <a:cubicBezTo>
                    <a:pt x="153" y="31"/>
                    <a:pt x="153" y="31"/>
                    <a:pt x="153" y="31"/>
                  </a:cubicBezTo>
                  <a:cubicBezTo>
                    <a:pt x="153" y="31"/>
                    <a:pt x="153" y="31"/>
                    <a:pt x="153" y="31"/>
                  </a:cubicBezTo>
                  <a:cubicBezTo>
                    <a:pt x="153" y="31"/>
                    <a:pt x="154" y="31"/>
                    <a:pt x="154" y="31"/>
                  </a:cubicBezTo>
                  <a:cubicBezTo>
                    <a:pt x="154" y="31"/>
                    <a:pt x="154" y="31"/>
                    <a:pt x="154" y="31"/>
                  </a:cubicBezTo>
                  <a:cubicBezTo>
                    <a:pt x="154" y="31"/>
                    <a:pt x="154" y="31"/>
                    <a:pt x="154" y="31"/>
                  </a:cubicBezTo>
                  <a:cubicBezTo>
                    <a:pt x="154" y="31"/>
                    <a:pt x="154" y="31"/>
                    <a:pt x="154" y="31"/>
                  </a:cubicBezTo>
                  <a:cubicBezTo>
                    <a:pt x="154" y="31"/>
                    <a:pt x="155" y="31"/>
                    <a:pt x="155" y="31"/>
                  </a:cubicBezTo>
                  <a:cubicBezTo>
                    <a:pt x="155" y="31"/>
                    <a:pt x="155" y="31"/>
                    <a:pt x="155" y="31"/>
                  </a:cubicBezTo>
                  <a:cubicBezTo>
                    <a:pt x="155" y="31"/>
                    <a:pt x="155" y="31"/>
                    <a:pt x="155" y="31"/>
                  </a:cubicBezTo>
                  <a:cubicBezTo>
                    <a:pt x="155" y="31"/>
                    <a:pt x="155" y="31"/>
                    <a:pt x="155" y="31"/>
                  </a:cubicBezTo>
                  <a:cubicBezTo>
                    <a:pt x="156" y="31"/>
                    <a:pt x="156" y="31"/>
                    <a:pt x="156" y="31"/>
                  </a:cubicBezTo>
                  <a:cubicBezTo>
                    <a:pt x="156" y="31"/>
                    <a:pt x="156" y="31"/>
                    <a:pt x="156" y="31"/>
                  </a:cubicBezTo>
                  <a:cubicBezTo>
                    <a:pt x="156" y="31"/>
                    <a:pt x="156" y="31"/>
                    <a:pt x="156" y="31"/>
                  </a:cubicBezTo>
                  <a:cubicBezTo>
                    <a:pt x="156" y="31"/>
                    <a:pt x="156" y="31"/>
                    <a:pt x="156" y="31"/>
                  </a:cubicBezTo>
                  <a:cubicBezTo>
                    <a:pt x="157" y="31"/>
                    <a:pt x="157" y="31"/>
                    <a:pt x="157" y="31"/>
                  </a:cubicBezTo>
                  <a:cubicBezTo>
                    <a:pt x="157" y="31"/>
                    <a:pt x="157" y="31"/>
                    <a:pt x="157" y="31"/>
                  </a:cubicBezTo>
                  <a:cubicBezTo>
                    <a:pt x="157" y="31"/>
                    <a:pt x="157" y="31"/>
                    <a:pt x="157" y="31"/>
                  </a:cubicBezTo>
                  <a:cubicBezTo>
                    <a:pt x="158" y="31"/>
                    <a:pt x="158" y="31"/>
                    <a:pt x="158" y="31"/>
                  </a:cubicBezTo>
                  <a:cubicBezTo>
                    <a:pt x="158" y="31"/>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9" y="30"/>
                    <a:pt x="159" y="30"/>
                  </a:cubicBezTo>
                  <a:cubicBezTo>
                    <a:pt x="159" y="30"/>
                    <a:pt x="159" y="30"/>
                    <a:pt x="159" y="30"/>
                  </a:cubicBezTo>
                  <a:cubicBezTo>
                    <a:pt x="159" y="29"/>
                    <a:pt x="159"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7" y="29"/>
                  </a:cubicBezTo>
                  <a:cubicBezTo>
                    <a:pt x="157" y="29"/>
                    <a:pt x="157" y="29"/>
                    <a:pt x="157" y="29"/>
                  </a:cubicBezTo>
                  <a:cubicBezTo>
                    <a:pt x="157" y="29"/>
                    <a:pt x="157" y="29"/>
                    <a:pt x="157" y="29"/>
                  </a:cubicBezTo>
                  <a:cubicBezTo>
                    <a:pt x="157" y="29"/>
                    <a:pt x="157" y="29"/>
                    <a:pt x="157" y="29"/>
                  </a:cubicBezTo>
                  <a:cubicBezTo>
                    <a:pt x="157" y="29"/>
                    <a:pt x="157" y="29"/>
                    <a:pt x="157" y="29"/>
                  </a:cubicBezTo>
                  <a:cubicBezTo>
                    <a:pt x="157" y="29"/>
                    <a:pt x="157" y="29"/>
                    <a:pt x="157" y="29"/>
                  </a:cubicBezTo>
                  <a:cubicBezTo>
                    <a:pt x="157" y="29"/>
                    <a:pt x="157" y="29"/>
                    <a:pt x="157" y="29"/>
                  </a:cubicBezTo>
                  <a:cubicBezTo>
                    <a:pt x="157" y="29"/>
                    <a:pt x="157" y="29"/>
                    <a:pt x="157" y="28"/>
                  </a:cubicBezTo>
                  <a:cubicBezTo>
                    <a:pt x="157" y="28"/>
                    <a:pt x="157" y="28"/>
                    <a:pt x="157" y="28"/>
                  </a:cubicBezTo>
                  <a:cubicBezTo>
                    <a:pt x="157" y="28"/>
                    <a:pt x="157" y="28"/>
                    <a:pt x="157" y="28"/>
                  </a:cubicBezTo>
                  <a:cubicBezTo>
                    <a:pt x="156" y="28"/>
                    <a:pt x="156" y="28"/>
                    <a:pt x="156" y="28"/>
                  </a:cubicBezTo>
                  <a:cubicBezTo>
                    <a:pt x="156" y="27"/>
                    <a:pt x="156" y="27"/>
                    <a:pt x="156" y="27"/>
                  </a:cubicBezTo>
                  <a:cubicBezTo>
                    <a:pt x="156" y="27"/>
                    <a:pt x="155" y="27"/>
                    <a:pt x="155" y="27"/>
                  </a:cubicBezTo>
                  <a:cubicBezTo>
                    <a:pt x="155" y="27"/>
                    <a:pt x="155" y="27"/>
                    <a:pt x="155" y="27"/>
                  </a:cubicBezTo>
                  <a:cubicBezTo>
                    <a:pt x="155" y="27"/>
                    <a:pt x="155" y="27"/>
                    <a:pt x="155" y="27"/>
                  </a:cubicBezTo>
                  <a:cubicBezTo>
                    <a:pt x="155" y="27"/>
                    <a:pt x="155" y="27"/>
                    <a:pt x="155" y="27"/>
                  </a:cubicBezTo>
                  <a:cubicBezTo>
                    <a:pt x="155" y="27"/>
                    <a:pt x="154" y="27"/>
                    <a:pt x="154" y="27"/>
                  </a:cubicBezTo>
                  <a:cubicBezTo>
                    <a:pt x="154" y="27"/>
                    <a:pt x="155" y="27"/>
                    <a:pt x="155" y="27"/>
                  </a:cubicBezTo>
                  <a:cubicBezTo>
                    <a:pt x="155" y="27"/>
                    <a:pt x="155" y="27"/>
                    <a:pt x="155" y="27"/>
                  </a:cubicBezTo>
                  <a:cubicBezTo>
                    <a:pt x="155" y="26"/>
                    <a:pt x="154" y="26"/>
                    <a:pt x="154" y="26"/>
                  </a:cubicBezTo>
                  <a:cubicBezTo>
                    <a:pt x="154" y="26"/>
                    <a:pt x="154" y="26"/>
                    <a:pt x="154" y="26"/>
                  </a:cubicBezTo>
                  <a:cubicBezTo>
                    <a:pt x="154" y="26"/>
                    <a:pt x="154" y="26"/>
                    <a:pt x="154" y="26"/>
                  </a:cubicBezTo>
                  <a:cubicBezTo>
                    <a:pt x="154" y="26"/>
                    <a:pt x="153" y="26"/>
                    <a:pt x="153" y="26"/>
                  </a:cubicBezTo>
                  <a:cubicBezTo>
                    <a:pt x="153" y="26"/>
                    <a:pt x="153" y="26"/>
                    <a:pt x="153" y="26"/>
                  </a:cubicBezTo>
                  <a:cubicBezTo>
                    <a:pt x="153" y="26"/>
                    <a:pt x="153" y="26"/>
                    <a:pt x="153" y="26"/>
                  </a:cubicBezTo>
                  <a:cubicBezTo>
                    <a:pt x="153" y="26"/>
                    <a:pt x="153" y="26"/>
                    <a:pt x="153" y="26"/>
                  </a:cubicBezTo>
                  <a:cubicBezTo>
                    <a:pt x="153" y="26"/>
                    <a:pt x="152" y="25"/>
                    <a:pt x="152" y="25"/>
                  </a:cubicBezTo>
                  <a:cubicBezTo>
                    <a:pt x="152" y="25"/>
                    <a:pt x="152" y="25"/>
                    <a:pt x="152" y="25"/>
                  </a:cubicBezTo>
                  <a:cubicBezTo>
                    <a:pt x="152" y="25"/>
                    <a:pt x="152" y="25"/>
                    <a:pt x="152" y="25"/>
                  </a:cubicBezTo>
                  <a:cubicBezTo>
                    <a:pt x="152" y="25"/>
                    <a:pt x="152" y="25"/>
                    <a:pt x="152" y="25"/>
                  </a:cubicBezTo>
                  <a:cubicBezTo>
                    <a:pt x="152" y="25"/>
                    <a:pt x="152" y="25"/>
                    <a:pt x="152" y="25"/>
                  </a:cubicBezTo>
                  <a:cubicBezTo>
                    <a:pt x="152" y="25"/>
                    <a:pt x="152" y="25"/>
                    <a:pt x="152" y="25"/>
                  </a:cubicBezTo>
                  <a:cubicBezTo>
                    <a:pt x="151" y="25"/>
                    <a:pt x="151" y="25"/>
                    <a:pt x="151" y="24"/>
                  </a:cubicBezTo>
                  <a:cubicBezTo>
                    <a:pt x="151" y="24"/>
                    <a:pt x="151" y="24"/>
                    <a:pt x="151" y="24"/>
                  </a:cubicBezTo>
                  <a:cubicBezTo>
                    <a:pt x="151" y="24"/>
                    <a:pt x="151" y="24"/>
                    <a:pt x="151" y="24"/>
                  </a:cubicBezTo>
                  <a:cubicBezTo>
                    <a:pt x="151" y="24"/>
                    <a:pt x="151" y="24"/>
                    <a:pt x="151" y="24"/>
                  </a:cubicBezTo>
                  <a:cubicBezTo>
                    <a:pt x="151" y="24"/>
                    <a:pt x="151" y="24"/>
                    <a:pt x="151" y="24"/>
                  </a:cubicBezTo>
                  <a:cubicBezTo>
                    <a:pt x="151" y="24"/>
                    <a:pt x="151" y="24"/>
                    <a:pt x="151" y="24"/>
                  </a:cubicBezTo>
                  <a:cubicBezTo>
                    <a:pt x="151" y="24"/>
                    <a:pt x="151" y="24"/>
                    <a:pt x="151" y="24"/>
                  </a:cubicBezTo>
                  <a:cubicBezTo>
                    <a:pt x="151" y="23"/>
                    <a:pt x="151" y="23"/>
                    <a:pt x="151" y="23"/>
                  </a:cubicBezTo>
                  <a:cubicBezTo>
                    <a:pt x="151" y="23"/>
                    <a:pt x="151"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1" y="23"/>
                    <a:pt x="151" y="23"/>
                    <a:pt x="151" y="23"/>
                  </a:cubicBezTo>
                  <a:cubicBezTo>
                    <a:pt x="151" y="23"/>
                    <a:pt x="151" y="23"/>
                    <a:pt x="151" y="23"/>
                  </a:cubicBezTo>
                  <a:cubicBezTo>
                    <a:pt x="151" y="23"/>
                    <a:pt x="151" y="23"/>
                    <a:pt x="151" y="23"/>
                  </a:cubicBezTo>
                  <a:cubicBezTo>
                    <a:pt x="151" y="23"/>
                    <a:pt x="151" y="23"/>
                    <a:pt x="151" y="23"/>
                  </a:cubicBezTo>
                  <a:cubicBezTo>
                    <a:pt x="151" y="23"/>
                    <a:pt x="151" y="23"/>
                    <a:pt x="151" y="23"/>
                  </a:cubicBezTo>
                  <a:cubicBezTo>
                    <a:pt x="151" y="23"/>
                    <a:pt x="150" y="23"/>
                    <a:pt x="150" y="23"/>
                  </a:cubicBezTo>
                  <a:cubicBezTo>
                    <a:pt x="150" y="22"/>
                    <a:pt x="150" y="22"/>
                    <a:pt x="150" y="22"/>
                  </a:cubicBezTo>
                  <a:cubicBezTo>
                    <a:pt x="150" y="22"/>
                    <a:pt x="150" y="22"/>
                    <a:pt x="150" y="22"/>
                  </a:cubicBezTo>
                  <a:cubicBezTo>
                    <a:pt x="150" y="22"/>
                    <a:pt x="150" y="22"/>
                    <a:pt x="150" y="22"/>
                  </a:cubicBezTo>
                  <a:cubicBezTo>
                    <a:pt x="150" y="22"/>
                    <a:pt x="150" y="22"/>
                    <a:pt x="150" y="22"/>
                  </a:cubicBezTo>
                  <a:cubicBezTo>
                    <a:pt x="151" y="22"/>
                    <a:pt x="151" y="23"/>
                    <a:pt x="151" y="23"/>
                  </a:cubicBezTo>
                  <a:cubicBezTo>
                    <a:pt x="151" y="23"/>
                    <a:pt x="151" y="23"/>
                    <a:pt x="151" y="23"/>
                  </a:cubicBezTo>
                  <a:cubicBezTo>
                    <a:pt x="151" y="23"/>
                    <a:pt x="151" y="23"/>
                    <a:pt x="151" y="23"/>
                  </a:cubicBezTo>
                  <a:cubicBezTo>
                    <a:pt x="151" y="23"/>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2" y="22"/>
                  </a:cubicBezTo>
                  <a:cubicBezTo>
                    <a:pt x="152" y="22"/>
                    <a:pt x="152" y="22"/>
                    <a:pt x="152" y="22"/>
                  </a:cubicBezTo>
                  <a:cubicBezTo>
                    <a:pt x="152" y="22"/>
                    <a:pt x="152" y="22"/>
                    <a:pt x="152" y="22"/>
                  </a:cubicBezTo>
                  <a:cubicBezTo>
                    <a:pt x="152" y="22"/>
                    <a:pt x="152" y="22"/>
                    <a:pt x="152" y="22"/>
                  </a:cubicBezTo>
                  <a:cubicBezTo>
                    <a:pt x="152" y="22"/>
                    <a:pt x="152" y="22"/>
                    <a:pt x="152" y="22"/>
                  </a:cubicBezTo>
                  <a:cubicBezTo>
                    <a:pt x="152" y="22"/>
                    <a:pt x="152" y="21"/>
                    <a:pt x="152" y="21"/>
                  </a:cubicBezTo>
                  <a:cubicBezTo>
                    <a:pt x="152" y="21"/>
                    <a:pt x="152" y="21"/>
                    <a:pt x="152" y="21"/>
                  </a:cubicBezTo>
                  <a:cubicBezTo>
                    <a:pt x="152" y="21"/>
                    <a:pt x="152" y="21"/>
                    <a:pt x="152" y="21"/>
                  </a:cubicBezTo>
                  <a:cubicBezTo>
                    <a:pt x="152" y="21"/>
                    <a:pt x="152" y="20"/>
                    <a:pt x="151" y="20"/>
                  </a:cubicBezTo>
                  <a:cubicBezTo>
                    <a:pt x="151" y="20"/>
                    <a:pt x="151" y="20"/>
                    <a:pt x="151" y="20"/>
                  </a:cubicBezTo>
                  <a:cubicBezTo>
                    <a:pt x="151" y="20"/>
                    <a:pt x="151" y="20"/>
                    <a:pt x="151" y="20"/>
                  </a:cubicBezTo>
                  <a:cubicBezTo>
                    <a:pt x="151" y="20"/>
                    <a:pt x="150" y="20"/>
                    <a:pt x="150" y="19"/>
                  </a:cubicBezTo>
                  <a:cubicBezTo>
                    <a:pt x="150" y="19"/>
                    <a:pt x="150" y="19"/>
                    <a:pt x="150" y="19"/>
                  </a:cubicBezTo>
                  <a:cubicBezTo>
                    <a:pt x="150" y="19"/>
                    <a:pt x="150" y="19"/>
                    <a:pt x="150" y="19"/>
                  </a:cubicBezTo>
                  <a:cubicBezTo>
                    <a:pt x="150" y="19"/>
                    <a:pt x="150" y="19"/>
                    <a:pt x="150" y="19"/>
                  </a:cubicBezTo>
                  <a:cubicBezTo>
                    <a:pt x="150" y="19"/>
                    <a:pt x="150" y="19"/>
                    <a:pt x="150" y="18"/>
                  </a:cubicBezTo>
                  <a:cubicBezTo>
                    <a:pt x="150" y="18"/>
                    <a:pt x="150" y="18"/>
                    <a:pt x="150" y="18"/>
                  </a:cubicBezTo>
                  <a:cubicBezTo>
                    <a:pt x="149" y="18"/>
                    <a:pt x="149" y="18"/>
                    <a:pt x="149" y="18"/>
                  </a:cubicBezTo>
                  <a:cubicBezTo>
                    <a:pt x="149" y="18"/>
                    <a:pt x="149" y="18"/>
                    <a:pt x="149" y="18"/>
                  </a:cubicBezTo>
                  <a:cubicBezTo>
                    <a:pt x="149" y="18"/>
                    <a:pt x="149" y="18"/>
                    <a:pt x="150" y="18"/>
                  </a:cubicBezTo>
                  <a:cubicBezTo>
                    <a:pt x="150" y="18"/>
                    <a:pt x="149" y="18"/>
                    <a:pt x="149" y="18"/>
                  </a:cubicBezTo>
                  <a:cubicBezTo>
                    <a:pt x="149" y="18"/>
                    <a:pt x="149" y="18"/>
                    <a:pt x="149" y="18"/>
                  </a:cubicBezTo>
                  <a:cubicBezTo>
                    <a:pt x="149" y="18"/>
                    <a:pt x="149" y="18"/>
                    <a:pt x="149" y="18"/>
                  </a:cubicBezTo>
                  <a:cubicBezTo>
                    <a:pt x="149" y="18"/>
                    <a:pt x="149" y="18"/>
                    <a:pt x="149" y="18"/>
                  </a:cubicBezTo>
                  <a:cubicBezTo>
                    <a:pt x="150" y="18"/>
                    <a:pt x="150" y="18"/>
                    <a:pt x="150" y="17"/>
                  </a:cubicBezTo>
                  <a:cubicBezTo>
                    <a:pt x="150"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8" y="17"/>
                  </a:cubicBezTo>
                  <a:cubicBezTo>
                    <a:pt x="148" y="17"/>
                    <a:pt x="149" y="17"/>
                    <a:pt x="149" y="17"/>
                  </a:cubicBezTo>
                  <a:cubicBezTo>
                    <a:pt x="149" y="17"/>
                    <a:pt x="148" y="17"/>
                    <a:pt x="148" y="17"/>
                  </a:cubicBezTo>
                  <a:cubicBezTo>
                    <a:pt x="148" y="17"/>
                    <a:pt x="149" y="17"/>
                    <a:pt x="149" y="17"/>
                  </a:cubicBezTo>
                  <a:cubicBezTo>
                    <a:pt x="149" y="17"/>
                    <a:pt x="149" y="17"/>
                    <a:pt x="149" y="17"/>
                  </a:cubicBezTo>
                  <a:cubicBezTo>
                    <a:pt x="149" y="17"/>
                    <a:pt x="149" y="16"/>
                    <a:pt x="149" y="16"/>
                  </a:cubicBezTo>
                  <a:cubicBezTo>
                    <a:pt x="149" y="16"/>
                    <a:pt x="149" y="16"/>
                    <a:pt x="149" y="16"/>
                  </a:cubicBezTo>
                  <a:cubicBezTo>
                    <a:pt x="148" y="16"/>
                    <a:pt x="148" y="16"/>
                    <a:pt x="148" y="16"/>
                  </a:cubicBezTo>
                  <a:cubicBezTo>
                    <a:pt x="148" y="16"/>
                    <a:pt x="148" y="16"/>
                    <a:pt x="148" y="16"/>
                  </a:cubicBezTo>
                  <a:cubicBezTo>
                    <a:pt x="148" y="16"/>
                    <a:pt x="148" y="16"/>
                    <a:pt x="148" y="16"/>
                  </a:cubicBezTo>
                  <a:cubicBezTo>
                    <a:pt x="148" y="16"/>
                    <a:pt x="148" y="16"/>
                    <a:pt x="148" y="16"/>
                  </a:cubicBezTo>
                  <a:cubicBezTo>
                    <a:pt x="148" y="16"/>
                    <a:pt x="148" y="16"/>
                    <a:pt x="148" y="16"/>
                  </a:cubicBezTo>
                  <a:cubicBezTo>
                    <a:pt x="148" y="16"/>
                    <a:pt x="148" y="16"/>
                    <a:pt x="147" y="16"/>
                  </a:cubicBezTo>
                  <a:cubicBezTo>
                    <a:pt x="147" y="16"/>
                    <a:pt x="147" y="16"/>
                    <a:pt x="147" y="16"/>
                  </a:cubicBezTo>
                  <a:cubicBezTo>
                    <a:pt x="148" y="16"/>
                    <a:pt x="148" y="16"/>
                    <a:pt x="148" y="16"/>
                  </a:cubicBezTo>
                  <a:cubicBezTo>
                    <a:pt x="148" y="16"/>
                    <a:pt x="148" y="16"/>
                    <a:pt x="147" y="16"/>
                  </a:cubicBezTo>
                  <a:cubicBezTo>
                    <a:pt x="147" y="16"/>
                    <a:pt x="147" y="16"/>
                    <a:pt x="147" y="16"/>
                  </a:cubicBezTo>
                  <a:cubicBezTo>
                    <a:pt x="147" y="16"/>
                    <a:pt x="147" y="16"/>
                    <a:pt x="147" y="16"/>
                  </a:cubicBezTo>
                  <a:cubicBezTo>
                    <a:pt x="147" y="16"/>
                    <a:pt x="147" y="16"/>
                    <a:pt x="147" y="16"/>
                  </a:cubicBezTo>
                  <a:cubicBezTo>
                    <a:pt x="147" y="16"/>
                    <a:pt x="146" y="16"/>
                    <a:pt x="146" y="16"/>
                  </a:cubicBezTo>
                  <a:cubicBezTo>
                    <a:pt x="146" y="15"/>
                    <a:pt x="147" y="15"/>
                    <a:pt x="146" y="15"/>
                  </a:cubicBezTo>
                  <a:cubicBezTo>
                    <a:pt x="146" y="15"/>
                    <a:pt x="146" y="15"/>
                    <a:pt x="146" y="15"/>
                  </a:cubicBezTo>
                  <a:cubicBezTo>
                    <a:pt x="146" y="15"/>
                    <a:pt x="146" y="15"/>
                    <a:pt x="147" y="15"/>
                  </a:cubicBezTo>
                  <a:cubicBezTo>
                    <a:pt x="147" y="15"/>
                    <a:pt x="147" y="15"/>
                    <a:pt x="147" y="15"/>
                  </a:cubicBezTo>
                  <a:cubicBezTo>
                    <a:pt x="147" y="15"/>
                    <a:pt x="147" y="15"/>
                    <a:pt x="148" y="15"/>
                  </a:cubicBezTo>
                  <a:cubicBezTo>
                    <a:pt x="148" y="15"/>
                    <a:pt x="148" y="15"/>
                    <a:pt x="148" y="15"/>
                  </a:cubicBezTo>
                  <a:cubicBezTo>
                    <a:pt x="148" y="15"/>
                    <a:pt x="148" y="15"/>
                    <a:pt x="148" y="15"/>
                  </a:cubicBezTo>
                  <a:cubicBezTo>
                    <a:pt x="148" y="15"/>
                    <a:pt x="148" y="15"/>
                    <a:pt x="148" y="15"/>
                  </a:cubicBezTo>
                  <a:cubicBezTo>
                    <a:pt x="148" y="15"/>
                    <a:pt x="148" y="15"/>
                    <a:pt x="148" y="15"/>
                  </a:cubicBezTo>
                  <a:cubicBezTo>
                    <a:pt x="147" y="15"/>
                    <a:pt x="147" y="15"/>
                    <a:pt x="147" y="15"/>
                  </a:cubicBezTo>
                  <a:cubicBezTo>
                    <a:pt x="147" y="15"/>
                    <a:pt x="148" y="14"/>
                    <a:pt x="148" y="14"/>
                  </a:cubicBezTo>
                  <a:cubicBezTo>
                    <a:pt x="148" y="14"/>
                    <a:pt x="148" y="14"/>
                    <a:pt x="147" y="14"/>
                  </a:cubicBezTo>
                  <a:cubicBezTo>
                    <a:pt x="147" y="14"/>
                    <a:pt x="147" y="14"/>
                    <a:pt x="147" y="14"/>
                  </a:cubicBezTo>
                  <a:cubicBezTo>
                    <a:pt x="147" y="14"/>
                    <a:pt x="147" y="14"/>
                    <a:pt x="146" y="14"/>
                  </a:cubicBezTo>
                  <a:cubicBezTo>
                    <a:pt x="146" y="14"/>
                    <a:pt x="146" y="14"/>
                    <a:pt x="146" y="13"/>
                  </a:cubicBezTo>
                  <a:cubicBezTo>
                    <a:pt x="146" y="13"/>
                    <a:pt x="146" y="13"/>
                    <a:pt x="146" y="13"/>
                  </a:cubicBezTo>
                  <a:cubicBezTo>
                    <a:pt x="146" y="13"/>
                    <a:pt x="146" y="13"/>
                    <a:pt x="145" y="13"/>
                  </a:cubicBezTo>
                  <a:cubicBezTo>
                    <a:pt x="145" y="13"/>
                    <a:pt x="145" y="13"/>
                    <a:pt x="145" y="13"/>
                  </a:cubicBezTo>
                  <a:cubicBezTo>
                    <a:pt x="145" y="13"/>
                    <a:pt x="145" y="13"/>
                    <a:pt x="145" y="13"/>
                  </a:cubicBezTo>
                  <a:cubicBezTo>
                    <a:pt x="145" y="13"/>
                    <a:pt x="146" y="13"/>
                    <a:pt x="146" y="13"/>
                  </a:cubicBezTo>
                  <a:cubicBezTo>
                    <a:pt x="146" y="13"/>
                    <a:pt x="146" y="13"/>
                    <a:pt x="147" y="13"/>
                  </a:cubicBezTo>
                  <a:cubicBezTo>
                    <a:pt x="147" y="13"/>
                    <a:pt x="147" y="13"/>
                    <a:pt x="147" y="13"/>
                  </a:cubicBezTo>
                  <a:cubicBezTo>
                    <a:pt x="147" y="13"/>
                    <a:pt x="147" y="13"/>
                    <a:pt x="148" y="13"/>
                  </a:cubicBezTo>
                  <a:cubicBezTo>
                    <a:pt x="148" y="13"/>
                    <a:pt x="148" y="13"/>
                    <a:pt x="148" y="12"/>
                  </a:cubicBezTo>
                  <a:cubicBezTo>
                    <a:pt x="148" y="12"/>
                    <a:pt x="148" y="12"/>
                    <a:pt x="148" y="12"/>
                  </a:cubicBezTo>
                  <a:cubicBezTo>
                    <a:pt x="148" y="12"/>
                    <a:pt x="148" y="12"/>
                    <a:pt x="148" y="12"/>
                  </a:cubicBezTo>
                  <a:cubicBezTo>
                    <a:pt x="148" y="12"/>
                    <a:pt x="148" y="12"/>
                    <a:pt x="148" y="12"/>
                  </a:cubicBezTo>
                  <a:cubicBezTo>
                    <a:pt x="148" y="12"/>
                    <a:pt x="148" y="12"/>
                    <a:pt x="148" y="12"/>
                  </a:cubicBezTo>
                  <a:cubicBezTo>
                    <a:pt x="148" y="12"/>
                    <a:pt x="148" y="12"/>
                    <a:pt x="149" y="13"/>
                  </a:cubicBezTo>
                  <a:cubicBezTo>
                    <a:pt x="149" y="13"/>
                    <a:pt x="149" y="13"/>
                    <a:pt x="149" y="13"/>
                  </a:cubicBezTo>
                  <a:cubicBezTo>
                    <a:pt x="149" y="13"/>
                    <a:pt x="149" y="12"/>
                    <a:pt x="150" y="12"/>
                  </a:cubicBezTo>
                  <a:cubicBezTo>
                    <a:pt x="150" y="12"/>
                    <a:pt x="150" y="12"/>
                    <a:pt x="150" y="12"/>
                  </a:cubicBezTo>
                  <a:cubicBezTo>
                    <a:pt x="150" y="12"/>
                    <a:pt x="150" y="12"/>
                    <a:pt x="150" y="12"/>
                  </a:cubicBezTo>
                  <a:cubicBezTo>
                    <a:pt x="149" y="12"/>
                    <a:pt x="149" y="12"/>
                    <a:pt x="149" y="12"/>
                  </a:cubicBezTo>
                  <a:cubicBezTo>
                    <a:pt x="149" y="12"/>
                    <a:pt x="149" y="11"/>
                    <a:pt x="149" y="11"/>
                  </a:cubicBezTo>
                  <a:cubicBezTo>
                    <a:pt x="149" y="12"/>
                    <a:pt x="150" y="12"/>
                    <a:pt x="150" y="12"/>
                  </a:cubicBezTo>
                  <a:cubicBezTo>
                    <a:pt x="150" y="12"/>
                    <a:pt x="150" y="12"/>
                    <a:pt x="150" y="12"/>
                  </a:cubicBezTo>
                  <a:cubicBezTo>
                    <a:pt x="150" y="11"/>
                    <a:pt x="150" y="11"/>
                    <a:pt x="150" y="11"/>
                  </a:cubicBezTo>
                  <a:cubicBezTo>
                    <a:pt x="150" y="11"/>
                    <a:pt x="150" y="11"/>
                    <a:pt x="150" y="11"/>
                  </a:cubicBezTo>
                  <a:cubicBezTo>
                    <a:pt x="150" y="11"/>
                    <a:pt x="150" y="11"/>
                    <a:pt x="150" y="11"/>
                  </a:cubicBezTo>
                  <a:cubicBezTo>
                    <a:pt x="150" y="11"/>
                    <a:pt x="150" y="11"/>
                    <a:pt x="150" y="11"/>
                  </a:cubicBezTo>
                  <a:cubicBezTo>
                    <a:pt x="149" y="11"/>
                    <a:pt x="149" y="11"/>
                    <a:pt x="149" y="11"/>
                  </a:cubicBezTo>
                  <a:cubicBezTo>
                    <a:pt x="149" y="11"/>
                    <a:pt x="149" y="11"/>
                    <a:pt x="149" y="11"/>
                  </a:cubicBezTo>
                  <a:cubicBezTo>
                    <a:pt x="149" y="11"/>
                    <a:pt x="149" y="11"/>
                    <a:pt x="149" y="10"/>
                  </a:cubicBezTo>
                  <a:cubicBezTo>
                    <a:pt x="149" y="10"/>
                    <a:pt x="148" y="10"/>
                    <a:pt x="148" y="10"/>
                  </a:cubicBezTo>
                  <a:cubicBezTo>
                    <a:pt x="148" y="10"/>
                    <a:pt x="148" y="10"/>
                    <a:pt x="148" y="10"/>
                  </a:cubicBezTo>
                  <a:cubicBezTo>
                    <a:pt x="148" y="10"/>
                    <a:pt x="148" y="10"/>
                    <a:pt x="148" y="10"/>
                  </a:cubicBezTo>
                  <a:cubicBezTo>
                    <a:pt x="148" y="10"/>
                    <a:pt x="148" y="10"/>
                    <a:pt x="148" y="10"/>
                  </a:cubicBezTo>
                  <a:cubicBezTo>
                    <a:pt x="148" y="10"/>
                    <a:pt x="148" y="10"/>
                    <a:pt x="148" y="10"/>
                  </a:cubicBezTo>
                  <a:cubicBezTo>
                    <a:pt x="148" y="10"/>
                    <a:pt x="148" y="10"/>
                    <a:pt x="148" y="10"/>
                  </a:cubicBezTo>
                  <a:cubicBezTo>
                    <a:pt x="148" y="10"/>
                    <a:pt x="148" y="10"/>
                    <a:pt x="148" y="10"/>
                  </a:cubicBezTo>
                  <a:cubicBezTo>
                    <a:pt x="147" y="10"/>
                    <a:pt x="147" y="10"/>
                    <a:pt x="147" y="10"/>
                  </a:cubicBezTo>
                  <a:cubicBezTo>
                    <a:pt x="148" y="10"/>
                    <a:pt x="148" y="10"/>
                    <a:pt x="148" y="10"/>
                  </a:cubicBezTo>
                  <a:cubicBezTo>
                    <a:pt x="148" y="10"/>
                    <a:pt x="148" y="10"/>
                    <a:pt x="148" y="10"/>
                  </a:cubicBezTo>
                  <a:cubicBezTo>
                    <a:pt x="148" y="9"/>
                    <a:pt x="147" y="10"/>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8" y="9"/>
                    <a:pt x="148" y="9"/>
                    <a:pt x="148" y="9"/>
                  </a:cubicBezTo>
                  <a:cubicBezTo>
                    <a:pt x="148" y="9"/>
                    <a:pt x="148" y="9"/>
                    <a:pt x="148" y="9"/>
                  </a:cubicBezTo>
                  <a:cubicBezTo>
                    <a:pt x="148" y="9"/>
                    <a:pt x="148" y="9"/>
                    <a:pt x="148" y="9"/>
                  </a:cubicBezTo>
                  <a:cubicBezTo>
                    <a:pt x="148" y="9"/>
                    <a:pt x="148" y="9"/>
                    <a:pt x="148" y="9"/>
                  </a:cubicBezTo>
                  <a:cubicBezTo>
                    <a:pt x="148" y="9"/>
                    <a:pt x="148" y="9"/>
                    <a:pt x="148" y="9"/>
                  </a:cubicBezTo>
                  <a:cubicBezTo>
                    <a:pt x="149" y="9"/>
                    <a:pt x="149" y="9"/>
                    <a:pt x="149" y="9"/>
                  </a:cubicBezTo>
                  <a:cubicBezTo>
                    <a:pt x="149" y="9"/>
                    <a:pt x="149" y="9"/>
                    <a:pt x="149" y="9"/>
                  </a:cubicBezTo>
                  <a:cubicBezTo>
                    <a:pt x="149" y="9"/>
                    <a:pt x="149" y="9"/>
                    <a:pt x="149" y="9"/>
                  </a:cubicBezTo>
                  <a:cubicBezTo>
                    <a:pt x="149" y="9"/>
                    <a:pt x="149" y="9"/>
                    <a:pt x="148" y="9"/>
                  </a:cubicBezTo>
                  <a:cubicBezTo>
                    <a:pt x="149" y="9"/>
                    <a:pt x="149" y="9"/>
                    <a:pt x="149" y="9"/>
                  </a:cubicBezTo>
                  <a:cubicBezTo>
                    <a:pt x="149" y="9"/>
                    <a:pt x="149" y="9"/>
                    <a:pt x="149" y="9"/>
                  </a:cubicBezTo>
                  <a:cubicBezTo>
                    <a:pt x="149" y="9"/>
                    <a:pt x="149" y="9"/>
                    <a:pt x="149" y="8"/>
                  </a:cubicBezTo>
                  <a:cubicBezTo>
                    <a:pt x="149" y="8"/>
                    <a:pt x="149" y="8"/>
                    <a:pt x="149" y="8"/>
                  </a:cubicBezTo>
                  <a:cubicBezTo>
                    <a:pt x="149" y="8"/>
                    <a:pt x="149" y="8"/>
                    <a:pt x="149" y="8"/>
                  </a:cubicBezTo>
                  <a:cubicBezTo>
                    <a:pt x="149" y="8"/>
                    <a:pt x="149" y="8"/>
                    <a:pt x="149" y="8"/>
                  </a:cubicBezTo>
                  <a:cubicBezTo>
                    <a:pt x="149" y="8"/>
                    <a:pt x="148" y="8"/>
                    <a:pt x="148" y="8"/>
                  </a:cubicBezTo>
                  <a:cubicBezTo>
                    <a:pt x="148" y="7"/>
                    <a:pt x="149" y="7"/>
                    <a:pt x="149" y="7"/>
                  </a:cubicBezTo>
                  <a:cubicBezTo>
                    <a:pt x="149" y="7"/>
                    <a:pt x="147" y="6"/>
                    <a:pt x="147" y="6"/>
                  </a:cubicBezTo>
                  <a:cubicBezTo>
                    <a:pt x="147" y="6"/>
                    <a:pt x="144" y="7"/>
                    <a:pt x="143" y="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9" name="Freeform 825">
              <a:extLst>
                <a:ext uri="{FF2B5EF4-FFF2-40B4-BE49-F238E27FC236}">
                  <a16:creationId xmlns:a16="http://schemas.microsoft.com/office/drawing/2014/main" id="{6091922B-D0EF-4BDD-8B75-AA15BAF98E64}"/>
                </a:ext>
              </a:extLst>
            </p:cNvPr>
            <p:cNvSpPr>
              <a:spLocks noEditPoints="1"/>
            </p:cNvSpPr>
            <p:nvPr/>
          </p:nvSpPr>
          <p:spPr bwMode="auto">
            <a:xfrm>
              <a:off x="9233290" y="3878794"/>
              <a:ext cx="262191" cy="395015"/>
            </a:xfrm>
            <a:custGeom>
              <a:avLst/>
              <a:gdLst>
                <a:gd name="T0" fmla="*/ 54 w 56"/>
                <a:gd name="T1" fmla="*/ 75 h 104"/>
                <a:gd name="T2" fmla="*/ 54 w 56"/>
                <a:gd name="T3" fmla="*/ 80 h 104"/>
                <a:gd name="T4" fmla="*/ 53 w 56"/>
                <a:gd name="T5" fmla="*/ 83 h 104"/>
                <a:gd name="T6" fmla="*/ 48 w 56"/>
                <a:gd name="T7" fmla="*/ 87 h 104"/>
                <a:gd name="T8" fmla="*/ 41 w 56"/>
                <a:gd name="T9" fmla="*/ 92 h 104"/>
                <a:gd name="T10" fmla="*/ 36 w 56"/>
                <a:gd name="T11" fmla="*/ 90 h 104"/>
                <a:gd name="T12" fmla="*/ 37 w 56"/>
                <a:gd name="T13" fmla="*/ 94 h 104"/>
                <a:gd name="T14" fmla="*/ 36 w 56"/>
                <a:gd name="T15" fmla="*/ 95 h 104"/>
                <a:gd name="T16" fmla="*/ 34 w 56"/>
                <a:gd name="T17" fmla="*/ 96 h 104"/>
                <a:gd name="T18" fmla="*/ 30 w 56"/>
                <a:gd name="T19" fmla="*/ 99 h 104"/>
                <a:gd name="T20" fmla="*/ 25 w 56"/>
                <a:gd name="T21" fmla="*/ 104 h 104"/>
                <a:gd name="T22" fmla="*/ 26 w 56"/>
                <a:gd name="T23" fmla="*/ 101 h 104"/>
                <a:gd name="T24" fmla="*/ 27 w 56"/>
                <a:gd name="T25" fmla="*/ 94 h 104"/>
                <a:gd name="T26" fmla="*/ 22 w 56"/>
                <a:gd name="T27" fmla="*/ 91 h 104"/>
                <a:gd name="T28" fmla="*/ 27 w 56"/>
                <a:gd name="T29" fmla="*/ 87 h 104"/>
                <a:gd name="T30" fmla="*/ 33 w 56"/>
                <a:gd name="T31" fmla="*/ 88 h 104"/>
                <a:gd name="T32" fmla="*/ 32 w 56"/>
                <a:gd name="T33" fmla="*/ 84 h 104"/>
                <a:gd name="T34" fmla="*/ 37 w 56"/>
                <a:gd name="T35" fmla="*/ 80 h 104"/>
                <a:gd name="T36" fmla="*/ 42 w 56"/>
                <a:gd name="T37" fmla="*/ 72 h 104"/>
                <a:gd name="T38" fmla="*/ 40 w 56"/>
                <a:gd name="T39" fmla="*/ 64 h 104"/>
                <a:gd name="T40" fmla="*/ 40 w 56"/>
                <a:gd name="T41" fmla="*/ 59 h 104"/>
                <a:gd name="T42" fmla="*/ 40 w 56"/>
                <a:gd name="T43" fmla="*/ 54 h 104"/>
                <a:gd name="T44" fmla="*/ 40 w 56"/>
                <a:gd name="T45" fmla="*/ 51 h 104"/>
                <a:gd name="T46" fmla="*/ 35 w 56"/>
                <a:gd name="T47" fmla="*/ 48 h 104"/>
                <a:gd name="T48" fmla="*/ 30 w 56"/>
                <a:gd name="T49" fmla="*/ 44 h 104"/>
                <a:gd name="T50" fmla="*/ 26 w 56"/>
                <a:gd name="T51" fmla="*/ 37 h 104"/>
                <a:gd name="T52" fmla="*/ 21 w 56"/>
                <a:gd name="T53" fmla="*/ 34 h 104"/>
                <a:gd name="T54" fmla="*/ 15 w 56"/>
                <a:gd name="T55" fmla="*/ 31 h 104"/>
                <a:gd name="T56" fmla="*/ 15 w 56"/>
                <a:gd name="T57" fmla="*/ 27 h 104"/>
                <a:gd name="T58" fmla="*/ 20 w 56"/>
                <a:gd name="T59" fmla="*/ 24 h 104"/>
                <a:gd name="T60" fmla="*/ 19 w 56"/>
                <a:gd name="T61" fmla="*/ 20 h 104"/>
                <a:gd name="T62" fmla="*/ 13 w 56"/>
                <a:gd name="T63" fmla="*/ 17 h 104"/>
                <a:gd name="T64" fmla="*/ 6 w 56"/>
                <a:gd name="T65" fmla="*/ 15 h 104"/>
                <a:gd name="T66" fmla="*/ 4 w 56"/>
                <a:gd name="T67" fmla="*/ 10 h 104"/>
                <a:gd name="T68" fmla="*/ 0 w 56"/>
                <a:gd name="T69" fmla="*/ 6 h 104"/>
                <a:gd name="T70" fmla="*/ 6 w 56"/>
                <a:gd name="T71" fmla="*/ 4 h 104"/>
                <a:gd name="T72" fmla="*/ 13 w 56"/>
                <a:gd name="T73" fmla="*/ 3 h 104"/>
                <a:gd name="T74" fmla="*/ 21 w 56"/>
                <a:gd name="T75" fmla="*/ 0 h 104"/>
                <a:gd name="T76" fmla="*/ 30 w 56"/>
                <a:gd name="T77" fmla="*/ 2 h 104"/>
                <a:gd name="T78" fmla="*/ 36 w 56"/>
                <a:gd name="T79" fmla="*/ 11 h 104"/>
                <a:gd name="T80" fmla="*/ 40 w 56"/>
                <a:gd name="T81" fmla="*/ 13 h 104"/>
                <a:gd name="T82" fmla="*/ 35 w 56"/>
                <a:gd name="T83" fmla="*/ 16 h 104"/>
                <a:gd name="T84" fmla="*/ 30 w 56"/>
                <a:gd name="T85" fmla="*/ 17 h 104"/>
                <a:gd name="T86" fmla="*/ 26 w 56"/>
                <a:gd name="T87" fmla="*/ 24 h 104"/>
                <a:gd name="T88" fmla="*/ 26 w 56"/>
                <a:gd name="T89" fmla="*/ 29 h 104"/>
                <a:gd name="T90" fmla="*/ 26 w 56"/>
                <a:gd name="T91" fmla="*/ 33 h 104"/>
                <a:gd name="T92" fmla="*/ 31 w 56"/>
                <a:gd name="T93" fmla="*/ 37 h 104"/>
                <a:gd name="T94" fmla="*/ 39 w 56"/>
                <a:gd name="T95" fmla="*/ 46 h 104"/>
                <a:gd name="T96" fmla="*/ 48 w 56"/>
                <a:gd name="T97" fmla="*/ 53 h 104"/>
                <a:gd name="T98" fmla="*/ 51 w 56"/>
                <a:gd name="T99" fmla="*/ 61 h 104"/>
                <a:gd name="T100" fmla="*/ 53 w 56"/>
                <a:gd name="T101" fmla="*/ 69 h 104"/>
                <a:gd name="T102" fmla="*/ 18 w 56"/>
                <a:gd name="T103" fmla="*/ 91 h 104"/>
                <a:gd name="T104" fmla="*/ 20 w 56"/>
                <a:gd name="T105" fmla="*/ 93 h 104"/>
                <a:gd name="T106" fmla="*/ 18 w 56"/>
                <a:gd name="T107" fmla="*/ 9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104">
                  <a:moveTo>
                    <a:pt x="56" y="74"/>
                  </a:moveTo>
                  <a:cubicBezTo>
                    <a:pt x="56" y="75"/>
                    <a:pt x="56" y="75"/>
                    <a:pt x="55" y="75"/>
                  </a:cubicBezTo>
                  <a:cubicBezTo>
                    <a:pt x="55" y="75"/>
                    <a:pt x="55" y="74"/>
                    <a:pt x="54" y="74"/>
                  </a:cubicBezTo>
                  <a:cubicBezTo>
                    <a:pt x="54" y="75"/>
                    <a:pt x="54" y="75"/>
                    <a:pt x="54" y="75"/>
                  </a:cubicBezTo>
                  <a:cubicBezTo>
                    <a:pt x="54" y="76"/>
                    <a:pt x="55" y="77"/>
                    <a:pt x="55" y="77"/>
                  </a:cubicBezTo>
                  <a:cubicBezTo>
                    <a:pt x="55" y="77"/>
                    <a:pt x="54" y="78"/>
                    <a:pt x="54" y="78"/>
                  </a:cubicBezTo>
                  <a:cubicBezTo>
                    <a:pt x="54" y="78"/>
                    <a:pt x="53" y="78"/>
                    <a:pt x="53" y="78"/>
                  </a:cubicBezTo>
                  <a:cubicBezTo>
                    <a:pt x="53" y="79"/>
                    <a:pt x="53" y="79"/>
                    <a:pt x="54" y="80"/>
                  </a:cubicBezTo>
                  <a:cubicBezTo>
                    <a:pt x="54" y="80"/>
                    <a:pt x="54" y="80"/>
                    <a:pt x="54" y="80"/>
                  </a:cubicBezTo>
                  <a:cubicBezTo>
                    <a:pt x="54" y="80"/>
                    <a:pt x="53" y="81"/>
                    <a:pt x="53" y="81"/>
                  </a:cubicBezTo>
                  <a:cubicBezTo>
                    <a:pt x="53" y="81"/>
                    <a:pt x="54" y="82"/>
                    <a:pt x="54" y="82"/>
                  </a:cubicBezTo>
                  <a:cubicBezTo>
                    <a:pt x="54" y="82"/>
                    <a:pt x="54" y="82"/>
                    <a:pt x="53" y="83"/>
                  </a:cubicBezTo>
                  <a:cubicBezTo>
                    <a:pt x="53" y="83"/>
                    <a:pt x="52" y="83"/>
                    <a:pt x="52" y="83"/>
                  </a:cubicBezTo>
                  <a:cubicBezTo>
                    <a:pt x="52" y="84"/>
                    <a:pt x="52" y="84"/>
                    <a:pt x="52" y="85"/>
                  </a:cubicBezTo>
                  <a:cubicBezTo>
                    <a:pt x="51" y="85"/>
                    <a:pt x="50" y="86"/>
                    <a:pt x="50" y="86"/>
                  </a:cubicBezTo>
                  <a:cubicBezTo>
                    <a:pt x="49" y="86"/>
                    <a:pt x="48" y="87"/>
                    <a:pt x="48" y="87"/>
                  </a:cubicBezTo>
                  <a:cubicBezTo>
                    <a:pt x="48" y="88"/>
                    <a:pt x="48" y="88"/>
                    <a:pt x="47" y="89"/>
                  </a:cubicBezTo>
                  <a:cubicBezTo>
                    <a:pt x="47" y="89"/>
                    <a:pt x="46" y="89"/>
                    <a:pt x="46" y="89"/>
                  </a:cubicBezTo>
                  <a:cubicBezTo>
                    <a:pt x="46" y="89"/>
                    <a:pt x="45" y="90"/>
                    <a:pt x="44" y="90"/>
                  </a:cubicBezTo>
                  <a:cubicBezTo>
                    <a:pt x="44" y="91"/>
                    <a:pt x="42" y="92"/>
                    <a:pt x="41" y="92"/>
                  </a:cubicBezTo>
                  <a:cubicBezTo>
                    <a:pt x="41" y="91"/>
                    <a:pt x="39" y="91"/>
                    <a:pt x="39" y="91"/>
                  </a:cubicBezTo>
                  <a:cubicBezTo>
                    <a:pt x="39" y="91"/>
                    <a:pt x="38" y="90"/>
                    <a:pt x="38" y="90"/>
                  </a:cubicBezTo>
                  <a:cubicBezTo>
                    <a:pt x="38" y="90"/>
                    <a:pt x="37" y="91"/>
                    <a:pt x="37" y="91"/>
                  </a:cubicBezTo>
                  <a:cubicBezTo>
                    <a:pt x="37" y="91"/>
                    <a:pt x="36" y="90"/>
                    <a:pt x="36" y="90"/>
                  </a:cubicBezTo>
                  <a:cubicBezTo>
                    <a:pt x="36" y="90"/>
                    <a:pt x="37" y="91"/>
                    <a:pt x="37" y="91"/>
                  </a:cubicBezTo>
                  <a:cubicBezTo>
                    <a:pt x="37" y="91"/>
                    <a:pt x="36" y="91"/>
                    <a:pt x="36" y="91"/>
                  </a:cubicBezTo>
                  <a:cubicBezTo>
                    <a:pt x="37" y="92"/>
                    <a:pt x="37" y="92"/>
                    <a:pt x="37" y="92"/>
                  </a:cubicBezTo>
                  <a:cubicBezTo>
                    <a:pt x="37" y="92"/>
                    <a:pt x="38" y="94"/>
                    <a:pt x="37" y="94"/>
                  </a:cubicBezTo>
                  <a:cubicBezTo>
                    <a:pt x="37" y="94"/>
                    <a:pt x="37" y="94"/>
                    <a:pt x="37" y="94"/>
                  </a:cubicBezTo>
                  <a:cubicBezTo>
                    <a:pt x="37" y="94"/>
                    <a:pt x="36" y="94"/>
                    <a:pt x="36" y="94"/>
                  </a:cubicBezTo>
                  <a:cubicBezTo>
                    <a:pt x="36" y="94"/>
                    <a:pt x="36" y="94"/>
                    <a:pt x="36" y="94"/>
                  </a:cubicBezTo>
                  <a:cubicBezTo>
                    <a:pt x="36" y="94"/>
                    <a:pt x="36" y="95"/>
                    <a:pt x="36" y="95"/>
                  </a:cubicBezTo>
                  <a:cubicBezTo>
                    <a:pt x="36" y="95"/>
                    <a:pt x="36" y="96"/>
                    <a:pt x="36" y="96"/>
                  </a:cubicBezTo>
                  <a:cubicBezTo>
                    <a:pt x="36" y="96"/>
                    <a:pt x="35" y="96"/>
                    <a:pt x="35" y="96"/>
                  </a:cubicBezTo>
                  <a:cubicBezTo>
                    <a:pt x="35" y="95"/>
                    <a:pt x="34" y="95"/>
                    <a:pt x="34" y="95"/>
                  </a:cubicBezTo>
                  <a:cubicBezTo>
                    <a:pt x="34" y="95"/>
                    <a:pt x="34" y="96"/>
                    <a:pt x="34" y="96"/>
                  </a:cubicBezTo>
                  <a:cubicBezTo>
                    <a:pt x="34" y="96"/>
                    <a:pt x="34" y="97"/>
                    <a:pt x="34" y="97"/>
                  </a:cubicBezTo>
                  <a:cubicBezTo>
                    <a:pt x="34" y="97"/>
                    <a:pt x="33" y="98"/>
                    <a:pt x="33" y="98"/>
                  </a:cubicBezTo>
                  <a:cubicBezTo>
                    <a:pt x="32" y="98"/>
                    <a:pt x="32" y="99"/>
                    <a:pt x="32" y="99"/>
                  </a:cubicBezTo>
                  <a:cubicBezTo>
                    <a:pt x="31" y="99"/>
                    <a:pt x="31" y="99"/>
                    <a:pt x="30" y="99"/>
                  </a:cubicBezTo>
                  <a:cubicBezTo>
                    <a:pt x="30" y="99"/>
                    <a:pt x="30" y="100"/>
                    <a:pt x="30" y="100"/>
                  </a:cubicBezTo>
                  <a:cubicBezTo>
                    <a:pt x="30" y="100"/>
                    <a:pt x="30" y="101"/>
                    <a:pt x="30" y="101"/>
                  </a:cubicBezTo>
                  <a:cubicBezTo>
                    <a:pt x="29" y="102"/>
                    <a:pt x="28" y="103"/>
                    <a:pt x="27" y="103"/>
                  </a:cubicBezTo>
                  <a:cubicBezTo>
                    <a:pt x="27" y="103"/>
                    <a:pt x="26" y="104"/>
                    <a:pt x="25" y="104"/>
                  </a:cubicBezTo>
                  <a:cubicBezTo>
                    <a:pt x="25" y="103"/>
                    <a:pt x="24" y="103"/>
                    <a:pt x="24" y="103"/>
                  </a:cubicBezTo>
                  <a:cubicBezTo>
                    <a:pt x="24" y="103"/>
                    <a:pt x="24" y="103"/>
                    <a:pt x="25" y="102"/>
                  </a:cubicBezTo>
                  <a:cubicBezTo>
                    <a:pt x="25" y="102"/>
                    <a:pt x="26" y="102"/>
                    <a:pt x="26" y="102"/>
                  </a:cubicBezTo>
                  <a:cubicBezTo>
                    <a:pt x="26" y="102"/>
                    <a:pt x="26" y="101"/>
                    <a:pt x="26" y="101"/>
                  </a:cubicBezTo>
                  <a:cubicBezTo>
                    <a:pt x="25" y="101"/>
                    <a:pt x="25" y="101"/>
                    <a:pt x="25" y="100"/>
                  </a:cubicBezTo>
                  <a:cubicBezTo>
                    <a:pt x="25" y="100"/>
                    <a:pt x="25" y="96"/>
                    <a:pt x="25" y="96"/>
                  </a:cubicBezTo>
                  <a:cubicBezTo>
                    <a:pt x="25" y="95"/>
                    <a:pt x="26" y="95"/>
                    <a:pt x="26" y="95"/>
                  </a:cubicBezTo>
                  <a:cubicBezTo>
                    <a:pt x="27" y="94"/>
                    <a:pt x="27" y="94"/>
                    <a:pt x="27" y="94"/>
                  </a:cubicBezTo>
                  <a:cubicBezTo>
                    <a:pt x="28" y="93"/>
                    <a:pt x="28" y="93"/>
                    <a:pt x="28" y="93"/>
                  </a:cubicBezTo>
                  <a:cubicBezTo>
                    <a:pt x="28" y="93"/>
                    <a:pt x="23" y="93"/>
                    <a:pt x="23" y="93"/>
                  </a:cubicBezTo>
                  <a:cubicBezTo>
                    <a:pt x="23" y="93"/>
                    <a:pt x="23" y="92"/>
                    <a:pt x="23" y="92"/>
                  </a:cubicBezTo>
                  <a:cubicBezTo>
                    <a:pt x="23" y="91"/>
                    <a:pt x="23" y="91"/>
                    <a:pt x="22" y="91"/>
                  </a:cubicBezTo>
                  <a:cubicBezTo>
                    <a:pt x="23" y="90"/>
                    <a:pt x="24" y="89"/>
                    <a:pt x="24" y="89"/>
                  </a:cubicBezTo>
                  <a:cubicBezTo>
                    <a:pt x="24" y="89"/>
                    <a:pt x="24" y="89"/>
                    <a:pt x="25" y="89"/>
                  </a:cubicBezTo>
                  <a:cubicBezTo>
                    <a:pt x="25" y="89"/>
                    <a:pt x="25" y="88"/>
                    <a:pt x="26" y="88"/>
                  </a:cubicBezTo>
                  <a:cubicBezTo>
                    <a:pt x="26" y="88"/>
                    <a:pt x="26" y="87"/>
                    <a:pt x="27" y="87"/>
                  </a:cubicBezTo>
                  <a:cubicBezTo>
                    <a:pt x="27" y="87"/>
                    <a:pt x="28" y="87"/>
                    <a:pt x="28" y="87"/>
                  </a:cubicBezTo>
                  <a:cubicBezTo>
                    <a:pt x="29" y="87"/>
                    <a:pt x="29" y="87"/>
                    <a:pt x="30" y="87"/>
                  </a:cubicBezTo>
                  <a:cubicBezTo>
                    <a:pt x="31" y="87"/>
                    <a:pt x="31" y="87"/>
                    <a:pt x="31" y="87"/>
                  </a:cubicBezTo>
                  <a:cubicBezTo>
                    <a:pt x="32" y="87"/>
                    <a:pt x="32" y="87"/>
                    <a:pt x="33" y="88"/>
                  </a:cubicBezTo>
                  <a:cubicBezTo>
                    <a:pt x="33" y="88"/>
                    <a:pt x="34" y="88"/>
                    <a:pt x="34" y="88"/>
                  </a:cubicBezTo>
                  <a:cubicBezTo>
                    <a:pt x="35" y="88"/>
                    <a:pt x="35" y="87"/>
                    <a:pt x="35" y="87"/>
                  </a:cubicBezTo>
                  <a:cubicBezTo>
                    <a:pt x="35" y="86"/>
                    <a:pt x="34" y="85"/>
                    <a:pt x="34" y="85"/>
                  </a:cubicBezTo>
                  <a:cubicBezTo>
                    <a:pt x="34" y="85"/>
                    <a:pt x="32" y="85"/>
                    <a:pt x="32" y="84"/>
                  </a:cubicBezTo>
                  <a:cubicBezTo>
                    <a:pt x="32" y="83"/>
                    <a:pt x="32" y="83"/>
                    <a:pt x="32" y="82"/>
                  </a:cubicBezTo>
                  <a:cubicBezTo>
                    <a:pt x="32" y="82"/>
                    <a:pt x="33" y="81"/>
                    <a:pt x="34" y="81"/>
                  </a:cubicBezTo>
                  <a:cubicBezTo>
                    <a:pt x="34" y="81"/>
                    <a:pt x="35" y="81"/>
                    <a:pt x="36" y="81"/>
                  </a:cubicBezTo>
                  <a:cubicBezTo>
                    <a:pt x="36" y="81"/>
                    <a:pt x="36" y="80"/>
                    <a:pt x="37" y="80"/>
                  </a:cubicBezTo>
                  <a:cubicBezTo>
                    <a:pt x="38" y="79"/>
                    <a:pt x="38" y="79"/>
                    <a:pt x="39" y="79"/>
                  </a:cubicBezTo>
                  <a:cubicBezTo>
                    <a:pt x="40" y="78"/>
                    <a:pt x="41" y="77"/>
                    <a:pt x="41" y="77"/>
                  </a:cubicBezTo>
                  <a:cubicBezTo>
                    <a:pt x="42" y="76"/>
                    <a:pt x="42" y="76"/>
                    <a:pt x="42" y="75"/>
                  </a:cubicBezTo>
                  <a:cubicBezTo>
                    <a:pt x="43" y="74"/>
                    <a:pt x="42" y="73"/>
                    <a:pt x="42" y="72"/>
                  </a:cubicBezTo>
                  <a:cubicBezTo>
                    <a:pt x="43" y="71"/>
                    <a:pt x="42" y="70"/>
                    <a:pt x="43" y="69"/>
                  </a:cubicBezTo>
                  <a:cubicBezTo>
                    <a:pt x="43" y="68"/>
                    <a:pt x="42" y="68"/>
                    <a:pt x="42" y="67"/>
                  </a:cubicBezTo>
                  <a:cubicBezTo>
                    <a:pt x="42" y="67"/>
                    <a:pt x="41" y="66"/>
                    <a:pt x="41" y="66"/>
                  </a:cubicBezTo>
                  <a:cubicBezTo>
                    <a:pt x="40" y="65"/>
                    <a:pt x="40" y="65"/>
                    <a:pt x="40" y="64"/>
                  </a:cubicBezTo>
                  <a:cubicBezTo>
                    <a:pt x="40" y="64"/>
                    <a:pt x="40" y="64"/>
                    <a:pt x="40" y="63"/>
                  </a:cubicBezTo>
                  <a:cubicBezTo>
                    <a:pt x="40" y="63"/>
                    <a:pt x="41" y="62"/>
                    <a:pt x="41" y="62"/>
                  </a:cubicBezTo>
                  <a:cubicBezTo>
                    <a:pt x="41" y="61"/>
                    <a:pt x="41" y="61"/>
                    <a:pt x="40" y="60"/>
                  </a:cubicBezTo>
                  <a:cubicBezTo>
                    <a:pt x="40" y="59"/>
                    <a:pt x="40" y="59"/>
                    <a:pt x="40" y="59"/>
                  </a:cubicBezTo>
                  <a:cubicBezTo>
                    <a:pt x="40" y="58"/>
                    <a:pt x="40" y="58"/>
                    <a:pt x="40" y="58"/>
                  </a:cubicBezTo>
                  <a:cubicBezTo>
                    <a:pt x="41" y="57"/>
                    <a:pt x="42" y="57"/>
                    <a:pt x="42" y="56"/>
                  </a:cubicBezTo>
                  <a:cubicBezTo>
                    <a:pt x="42" y="56"/>
                    <a:pt x="42" y="55"/>
                    <a:pt x="42" y="55"/>
                  </a:cubicBezTo>
                  <a:cubicBezTo>
                    <a:pt x="41" y="55"/>
                    <a:pt x="40" y="55"/>
                    <a:pt x="40" y="54"/>
                  </a:cubicBezTo>
                  <a:cubicBezTo>
                    <a:pt x="40" y="54"/>
                    <a:pt x="40" y="53"/>
                    <a:pt x="40" y="53"/>
                  </a:cubicBezTo>
                  <a:cubicBezTo>
                    <a:pt x="41" y="52"/>
                    <a:pt x="41" y="52"/>
                    <a:pt x="41" y="52"/>
                  </a:cubicBezTo>
                  <a:cubicBezTo>
                    <a:pt x="41" y="51"/>
                    <a:pt x="41" y="51"/>
                    <a:pt x="41" y="51"/>
                  </a:cubicBezTo>
                  <a:cubicBezTo>
                    <a:pt x="41" y="51"/>
                    <a:pt x="40" y="51"/>
                    <a:pt x="40" y="51"/>
                  </a:cubicBezTo>
                  <a:cubicBezTo>
                    <a:pt x="39" y="51"/>
                    <a:pt x="39" y="50"/>
                    <a:pt x="38" y="50"/>
                  </a:cubicBezTo>
                  <a:cubicBezTo>
                    <a:pt x="38" y="49"/>
                    <a:pt x="37" y="50"/>
                    <a:pt x="37" y="49"/>
                  </a:cubicBezTo>
                  <a:cubicBezTo>
                    <a:pt x="36" y="49"/>
                    <a:pt x="36" y="49"/>
                    <a:pt x="36" y="48"/>
                  </a:cubicBezTo>
                  <a:cubicBezTo>
                    <a:pt x="36" y="48"/>
                    <a:pt x="36" y="48"/>
                    <a:pt x="35" y="48"/>
                  </a:cubicBezTo>
                  <a:cubicBezTo>
                    <a:pt x="35" y="47"/>
                    <a:pt x="34" y="47"/>
                    <a:pt x="34" y="47"/>
                  </a:cubicBezTo>
                  <a:cubicBezTo>
                    <a:pt x="34" y="46"/>
                    <a:pt x="33" y="45"/>
                    <a:pt x="33" y="45"/>
                  </a:cubicBezTo>
                  <a:cubicBezTo>
                    <a:pt x="33" y="45"/>
                    <a:pt x="32" y="45"/>
                    <a:pt x="32" y="44"/>
                  </a:cubicBezTo>
                  <a:cubicBezTo>
                    <a:pt x="31" y="44"/>
                    <a:pt x="30" y="44"/>
                    <a:pt x="30" y="44"/>
                  </a:cubicBezTo>
                  <a:cubicBezTo>
                    <a:pt x="30" y="43"/>
                    <a:pt x="30" y="43"/>
                    <a:pt x="30" y="42"/>
                  </a:cubicBezTo>
                  <a:cubicBezTo>
                    <a:pt x="29" y="42"/>
                    <a:pt x="28" y="41"/>
                    <a:pt x="28" y="41"/>
                  </a:cubicBezTo>
                  <a:cubicBezTo>
                    <a:pt x="28" y="40"/>
                    <a:pt x="28" y="39"/>
                    <a:pt x="27" y="39"/>
                  </a:cubicBezTo>
                  <a:cubicBezTo>
                    <a:pt x="27" y="39"/>
                    <a:pt x="26" y="38"/>
                    <a:pt x="26" y="37"/>
                  </a:cubicBezTo>
                  <a:cubicBezTo>
                    <a:pt x="26" y="37"/>
                    <a:pt x="25" y="37"/>
                    <a:pt x="25" y="37"/>
                  </a:cubicBezTo>
                  <a:cubicBezTo>
                    <a:pt x="24" y="36"/>
                    <a:pt x="23" y="35"/>
                    <a:pt x="23" y="35"/>
                  </a:cubicBezTo>
                  <a:cubicBezTo>
                    <a:pt x="23" y="35"/>
                    <a:pt x="23" y="34"/>
                    <a:pt x="22" y="34"/>
                  </a:cubicBezTo>
                  <a:cubicBezTo>
                    <a:pt x="22" y="34"/>
                    <a:pt x="21" y="34"/>
                    <a:pt x="21" y="34"/>
                  </a:cubicBezTo>
                  <a:cubicBezTo>
                    <a:pt x="20" y="34"/>
                    <a:pt x="20" y="33"/>
                    <a:pt x="20" y="33"/>
                  </a:cubicBezTo>
                  <a:cubicBezTo>
                    <a:pt x="19" y="33"/>
                    <a:pt x="18" y="33"/>
                    <a:pt x="18" y="33"/>
                  </a:cubicBezTo>
                  <a:cubicBezTo>
                    <a:pt x="17" y="33"/>
                    <a:pt x="17" y="32"/>
                    <a:pt x="17" y="32"/>
                  </a:cubicBezTo>
                  <a:cubicBezTo>
                    <a:pt x="16" y="32"/>
                    <a:pt x="15" y="31"/>
                    <a:pt x="15" y="31"/>
                  </a:cubicBezTo>
                  <a:cubicBezTo>
                    <a:pt x="15" y="31"/>
                    <a:pt x="15" y="30"/>
                    <a:pt x="15" y="30"/>
                  </a:cubicBezTo>
                  <a:cubicBezTo>
                    <a:pt x="16" y="30"/>
                    <a:pt x="16" y="29"/>
                    <a:pt x="15" y="29"/>
                  </a:cubicBezTo>
                  <a:cubicBezTo>
                    <a:pt x="15" y="29"/>
                    <a:pt x="14" y="28"/>
                    <a:pt x="14" y="28"/>
                  </a:cubicBezTo>
                  <a:cubicBezTo>
                    <a:pt x="14" y="28"/>
                    <a:pt x="15" y="27"/>
                    <a:pt x="15" y="27"/>
                  </a:cubicBezTo>
                  <a:cubicBezTo>
                    <a:pt x="15" y="27"/>
                    <a:pt x="16" y="27"/>
                    <a:pt x="17" y="27"/>
                  </a:cubicBezTo>
                  <a:cubicBezTo>
                    <a:pt x="17" y="26"/>
                    <a:pt x="18" y="26"/>
                    <a:pt x="18" y="26"/>
                  </a:cubicBezTo>
                  <a:cubicBezTo>
                    <a:pt x="19" y="26"/>
                    <a:pt x="19" y="26"/>
                    <a:pt x="19" y="25"/>
                  </a:cubicBezTo>
                  <a:cubicBezTo>
                    <a:pt x="19" y="25"/>
                    <a:pt x="19" y="24"/>
                    <a:pt x="20" y="24"/>
                  </a:cubicBezTo>
                  <a:cubicBezTo>
                    <a:pt x="20" y="23"/>
                    <a:pt x="20" y="23"/>
                    <a:pt x="20" y="23"/>
                  </a:cubicBezTo>
                  <a:cubicBezTo>
                    <a:pt x="20" y="23"/>
                    <a:pt x="21" y="23"/>
                    <a:pt x="21" y="22"/>
                  </a:cubicBezTo>
                  <a:cubicBezTo>
                    <a:pt x="21" y="22"/>
                    <a:pt x="21" y="22"/>
                    <a:pt x="20" y="21"/>
                  </a:cubicBezTo>
                  <a:cubicBezTo>
                    <a:pt x="19" y="21"/>
                    <a:pt x="19" y="21"/>
                    <a:pt x="19" y="20"/>
                  </a:cubicBezTo>
                  <a:cubicBezTo>
                    <a:pt x="19" y="20"/>
                    <a:pt x="19" y="19"/>
                    <a:pt x="19" y="19"/>
                  </a:cubicBezTo>
                  <a:cubicBezTo>
                    <a:pt x="18" y="19"/>
                    <a:pt x="17" y="18"/>
                    <a:pt x="17" y="18"/>
                  </a:cubicBezTo>
                  <a:cubicBezTo>
                    <a:pt x="16" y="18"/>
                    <a:pt x="16" y="17"/>
                    <a:pt x="16" y="17"/>
                  </a:cubicBezTo>
                  <a:cubicBezTo>
                    <a:pt x="15" y="17"/>
                    <a:pt x="14" y="17"/>
                    <a:pt x="13" y="17"/>
                  </a:cubicBezTo>
                  <a:cubicBezTo>
                    <a:pt x="13" y="18"/>
                    <a:pt x="13" y="18"/>
                    <a:pt x="12" y="18"/>
                  </a:cubicBezTo>
                  <a:cubicBezTo>
                    <a:pt x="12" y="18"/>
                    <a:pt x="11" y="17"/>
                    <a:pt x="11" y="17"/>
                  </a:cubicBezTo>
                  <a:cubicBezTo>
                    <a:pt x="10" y="17"/>
                    <a:pt x="8" y="17"/>
                    <a:pt x="8" y="17"/>
                  </a:cubicBezTo>
                  <a:cubicBezTo>
                    <a:pt x="8" y="17"/>
                    <a:pt x="7" y="16"/>
                    <a:pt x="6" y="15"/>
                  </a:cubicBezTo>
                  <a:cubicBezTo>
                    <a:pt x="6" y="15"/>
                    <a:pt x="5" y="14"/>
                    <a:pt x="5" y="14"/>
                  </a:cubicBezTo>
                  <a:cubicBezTo>
                    <a:pt x="5" y="13"/>
                    <a:pt x="4" y="13"/>
                    <a:pt x="4" y="13"/>
                  </a:cubicBezTo>
                  <a:cubicBezTo>
                    <a:pt x="5" y="12"/>
                    <a:pt x="5" y="12"/>
                    <a:pt x="5" y="11"/>
                  </a:cubicBezTo>
                  <a:cubicBezTo>
                    <a:pt x="4" y="11"/>
                    <a:pt x="4" y="11"/>
                    <a:pt x="4" y="10"/>
                  </a:cubicBezTo>
                  <a:cubicBezTo>
                    <a:pt x="3" y="10"/>
                    <a:pt x="3" y="9"/>
                    <a:pt x="3" y="9"/>
                  </a:cubicBezTo>
                  <a:cubicBezTo>
                    <a:pt x="2" y="8"/>
                    <a:pt x="2" y="8"/>
                    <a:pt x="1" y="7"/>
                  </a:cubicBezTo>
                  <a:cubicBezTo>
                    <a:pt x="0" y="7"/>
                    <a:pt x="0" y="7"/>
                    <a:pt x="0" y="7"/>
                  </a:cubicBezTo>
                  <a:cubicBezTo>
                    <a:pt x="0" y="6"/>
                    <a:pt x="0" y="6"/>
                    <a:pt x="0" y="6"/>
                  </a:cubicBezTo>
                  <a:cubicBezTo>
                    <a:pt x="0" y="6"/>
                    <a:pt x="1" y="5"/>
                    <a:pt x="1" y="5"/>
                  </a:cubicBezTo>
                  <a:cubicBezTo>
                    <a:pt x="1" y="4"/>
                    <a:pt x="3" y="4"/>
                    <a:pt x="3" y="4"/>
                  </a:cubicBezTo>
                  <a:cubicBezTo>
                    <a:pt x="4" y="5"/>
                    <a:pt x="5" y="5"/>
                    <a:pt x="5" y="5"/>
                  </a:cubicBezTo>
                  <a:cubicBezTo>
                    <a:pt x="5" y="5"/>
                    <a:pt x="6" y="4"/>
                    <a:pt x="6" y="4"/>
                  </a:cubicBezTo>
                  <a:cubicBezTo>
                    <a:pt x="7" y="4"/>
                    <a:pt x="7" y="5"/>
                    <a:pt x="7" y="5"/>
                  </a:cubicBezTo>
                  <a:cubicBezTo>
                    <a:pt x="8" y="4"/>
                    <a:pt x="8" y="4"/>
                    <a:pt x="9" y="4"/>
                  </a:cubicBezTo>
                  <a:cubicBezTo>
                    <a:pt x="9" y="4"/>
                    <a:pt x="10" y="5"/>
                    <a:pt x="11" y="4"/>
                  </a:cubicBezTo>
                  <a:cubicBezTo>
                    <a:pt x="12" y="4"/>
                    <a:pt x="13" y="3"/>
                    <a:pt x="13" y="3"/>
                  </a:cubicBezTo>
                  <a:cubicBezTo>
                    <a:pt x="14" y="3"/>
                    <a:pt x="15" y="3"/>
                    <a:pt x="15" y="3"/>
                  </a:cubicBezTo>
                  <a:cubicBezTo>
                    <a:pt x="15" y="3"/>
                    <a:pt x="17" y="1"/>
                    <a:pt x="17" y="1"/>
                  </a:cubicBezTo>
                  <a:cubicBezTo>
                    <a:pt x="17" y="0"/>
                    <a:pt x="17" y="1"/>
                    <a:pt x="19" y="0"/>
                  </a:cubicBezTo>
                  <a:cubicBezTo>
                    <a:pt x="20" y="0"/>
                    <a:pt x="21" y="0"/>
                    <a:pt x="21" y="0"/>
                  </a:cubicBezTo>
                  <a:cubicBezTo>
                    <a:pt x="21" y="0"/>
                    <a:pt x="22" y="1"/>
                    <a:pt x="22" y="1"/>
                  </a:cubicBezTo>
                  <a:cubicBezTo>
                    <a:pt x="22" y="1"/>
                    <a:pt x="24" y="2"/>
                    <a:pt x="25" y="2"/>
                  </a:cubicBezTo>
                  <a:cubicBezTo>
                    <a:pt x="25" y="2"/>
                    <a:pt x="27" y="2"/>
                    <a:pt x="28" y="3"/>
                  </a:cubicBezTo>
                  <a:cubicBezTo>
                    <a:pt x="28" y="3"/>
                    <a:pt x="30" y="2"/>
                    <a:pt x="30" y="2"/>
                  </a:cubicBezTo>
                  <a:cubicBezTo>
                    <a:pt x="30" y="2"/>
                    <a:pt x="30" y="4"/>
                    <a:pt x="30" y="4"/>
                  </a:cubicBezTo>
                  <a:cubicBezTo>
                    <a:pt x="29" y="5"/>
                    <a:pt x="29" y="6"/>
                    <a:pt x="29" y="6"/>
                  </a:cubicBezTo>
                  <a:cubicBezTo>
                    <a:pt x="29" y="7"/>
                    <a:pt x="30" y="8"/>
                    <a:pt x="30" y="8"/>
                  </a:cubicBezTo>
                  <a:cubicBezTo>
                    <a:pt x="30" y="9"/>
                    <a:pt x="35" y="11"/>
                    <a:pt x="36" y="11"/>
                  </a:cubicBezTo>
                  <a:cubicBezTo>
                    <a:pt x="37" y="12"/>
                    <a:pt x="38" y="11"/>
                    <a:pt x="39" y="11"/>
                  </a:cubicBezTo>
                  <a:cubicBezTo>
                    <a:pt x="39" y="12"/>
                    <a:pt x="40" y="12"/>
                    <a:pt x="40" y="12"/>
                  </a:cubicBezTo>
                  <a:cubicBezTo>
                    <a:pt x="40" y="12"/>
                    <a:pt x="40" y="12"/>
                    <a:pt x="40" y="12"/>
                  </a:cubicBezTo>
                  <a:cubicBezTo>
                    <a:pt x="40" y="13"/>
                    <a:pt x="40" y="13"/>
                    <a:pt x="40" y="13"/>
                  </a:cubicBezTo>
                  <a:cubicBezTo>
                    <a:pt x="39" y="14"/>
                    <a:pt x="38" y="13"/>
                    <a:pt x="38" y="14"/>
                  </a:cubicBezTo>
                  <a:cubicBezTo>
                    <a:pt x="38" y="14"/>
                    <a:pt x="37" y="14"/>
                    <a:pt x="37" y="14"/>
                  </a:cubicBezTo>
                  <a:cubicBezTo>
                    <a:pt x="36" y="14"/>
                    <a:pt x="35" y="14"/>
                    <a:pt x="35" y="14"/>
                  </a:cubicBezTo>
                  <a:cubicBezTo>
                    <a:pt x="35" y="15"/>
                    <a:pt x="35" y="16"/>
                    <a:pt x="35" y="16"/>
                  </a:cubicBezTo>
                  <a:cubicBezTo>
                    <a:pt x="34" y="16"/>
                    <a:pt x="34" y="17"/>
                    <a:pt x="34" y="17"/>
                  </a:cubicBezTo>
                  <a:cubicBezTo>
                    <a:pt x="33" y="17"/>
                    <a:pt x="33" y="16"/>
                    <a:pt x="32" y="17"/>
                  </a:cubicBezTo>
                  <a:cubicBezTo>
                    <a:pt x="32" y="17"/>
                    <a:pt x="31" y="17"/>
                    <a:pt x="31" y="17"/>
                  </a:cubicBezTo>
                  <a:cubicBezTo>
                    <a:pt x="31" y="17"/>
                    <a:pt x="30" y="16"/>
                    <a:pt x="30" y="17"/>
                  </a:cubicBezTo>
                  <a:cubicBezTo>
                    <a:pt x="30" y="18"/>
                    <a:pt x="30" y="21"/>
                    <a:pt x="30" y="22"/>
                  </a:cubicBezTo>
                  <a:cubicBezTo>
                    <a:pt x="30" y="22"/>
                    <a:pt x="29" y="23"/>
                    <a:pt x="29" y="23"/>
                  </a:cubicBezTo>
                  <a:cubicBezTo>
                    <a:pt x="28" y="23"/>
                    <a:pt x="29" y="24"/>
                    <a:pt x="28" y="24"/>
                  </a:cubicBezTo>
                  <a:cubicBezTo>
                    <a:pt x="28" y="24"/>
                    <a:pt x="27" y="24"/>
                    <a:pt x="26" y="24"/>
                  </a:cubicBezTo>
                  <a:cubicBezTo>
                    <a:pt x="26" y="24"/>
                    <a:pt x="26" y="25"/>
                    <a:pt x="26" y="26"/>
                  </a:cubicBezTo>
                  <a:cubicBezTo>
                    <a:pt x="26" y="26"/>
                    <a:pt x="25" y="27"/>
                    <a:pt x="26" y="27"/>
                  </a:cubicBezTo>
                  <a:cubicBezTo>
                    <a:pt x="26" y="27"/>
                    <a:pt x="26" y="28"/>
                    <a:pt x="26" y="28"/>
                  </a:cubicBezTo>
                  <a:cubicBezTo>
                    <a:pt x="26" y="28"/>
                    <a:pt x="26" y="29"/>
                    <a:pt x="26" y="29"/>
                  </a:cubicBezTo>
                  <a:cubicBezTo>
                    <a:pt x="26" y="30"/>
                    <a:pt x="25" y="30"/>
                    <a:pt x="25" y="31"/>
                  </a:cubicBezTo>
                  <a:cubicBezTo>
                    <a:pt x="25" y="31"/>
                    <a:pt x="25" y="31"/>
                    <a:pt x="25" y="32"/>
                  </a:cubicBezTo>
                  <a:cubicBezTo>
                    <a:pt x="25" y="32"/>
                    <a:pt x="26" y="32"/>
                    <a:pt x="26" y="32"/>
                  </a:cubicBezTo>
                  <a:cubicBezTo>
                    <a:pt x="26" y="32"/>
                    <a:pt x="26" y="33"/>
                    <a:pt x="26" y="33"/>
                  </a:cubicBezTo>
                  <a:cubicBezTo>
                    <a:pt x="26" y="33"/>
                    <a:pt x="25" y="33"/>
                    <a:pt x="26" y="34"/>
                  </a:cubicBezTo>
                  <a:cubicBezTo>
                    <a:pt x="26" y="34"/>
                    <a:pt x="27" y="34"/>
                    <a:pt x="28" y="34"/>
                  </a:cubicBezTo>
                  <a:cubicBezTo>
                    <a:pt x="28" y="35"/>
                    <a:pt x="28" y="35"/>
                    <a:pt x="29" y="35"/>
                  </a:cubicBezTo>
                  <a:cubicBezTo>
                    <a:pt x="29" y="36"/>
                    <a:pt x="30" y="36"/>
                    <a:pt x="31" y="37"/>
                  </a:cubicBezTo>
                  <a:cubicBezTo>
                    <a:pt x="31" y="37"/>
                    <a:pt x="31" y="37"/>
                    <a:pt x="32" y="37"/>
                  </a:cubicBezTo>
                  <a:cubicBezTo>
                    <a:pt x="32" y="37"/>
                    <a:pt x="32" y="40"/>
                    <a:pt x="32" y="40"/>
                  </a:cubicBezTo>
                  <a:cubicBezTo>
                    <a:pt x="32" y="41"/>
                    <a:pt x="33" y="42"/>
                    <a:pt x="33" y="42"/>
                  </a:cubicBezTo>
                  <a:cubicBezTo>
                    <a:pt x="34" y="43"/>
                    <a:pt x="38" y="46"/>
                    <a:pt x="39" y="46"/>
                  </a:cubicBezTo>
                  <a:cubicBezTo>
                    <a:pt x="40" y="46"/>
                    <a:pt x="41" y="47"/>
                    <a:pt x="42" y="47"/>
                  </a:cubicBezTo>
                  <a:cubicBezTo>
                    <a:pt x="42" y="48"/>
                    <a:pt x="43" y="49"/>
                    <a:pt x="44" y="49"/>
                  </a:cubicBezTo>
                  <a:cubicBezTo>
                    <a:pt x="44" y="50"/>
                    <a:pt x="44" y="50"/>
                    <a:pt x="45" y="50"/>
                  </a:cubicBezTo>
                  <a:cubicBezTo>
                    <a:pt x="46" y="51"/>
                    <a:pt x="47" y="52"/>
                    <a:pt x="48" y="53"/>
                  </a:cubicBezTo>
                  <a:cubicBezTo>
                    <a:pt x="49" y="54"/>
                    <a:pt x="48" y="54"/>
                    <a:pt x="49" y="55"/>
                  </a:cubicBezTo>
                  <a:cubicBezTo>
                    <a:pt x="49" y="56"/>
                    <a:pt x="50" y="57"/>
                    <a:pt x="50" y="57"/>
                  </a:cubicBezTo>
                  <a:cubicBezTo>
                    <a:pt x="50" y="58"/>
                    <a:pt x="50" y="59"/>
                    <a:pt x="51" y="59"/>
                  </a:cubicBezTo>
                  <a:cubicBezTo>
                    <a:pt x="51" y="60"/>
                    <a:pt x="51" y="60"/>
                    <a:pt x="51" y="61"/>
                  </a:cubicBezTo>
                  <a:cubicBezTo>
                    <a:pt x="52" y="61"/>
                    <a:pt x="52" y="63"/>
                    <a:pt x="52" y="64"/>
                  </a:cubicBezTo>
                  <a:cubicBezTo>
                    <a:pt x="53" y="64"/>
                    <a:pt x="53" y="65"/>
                    <a:pt x="53" y="65"/>
                  </a:cubicBezTo>
                  <a:cubicBezTo>
                    <a:pt x="53" y="66"/>
                    <a:pt x="53" y="66"/>
                    <a:pt x="53" y="67"/>
                  </a:cubicBezTo>
                  <a:cubicBezTo>
                    <a:pt x="53" y="68"/>
                    <a:pt x="53" y="68"/>
                    <a:pt x="53" y="69"/>
                  </a:cubicBezTo>
                  <a:cubicBezTo>
                    <a:pt x="53" y="69"/>
                    <a:pt x="53" y="70"/>
                    <a:pt x="54" y="71"/>
                  </a:cubicBezTo>
                  <a:cubicBezTo>
                    <a:pt x="54" y="71"/>
                    <a:pt x="54" y="71"/>
                    <a:pt x="55" y="72"/>
                  </a:cubicBezTo>
                  <a:cubicBezTo>
                    <a:pt x="56" y="74"/>
                    <a:pt x="56" y="74"/>
                    <a:pt x="56" y="74"/>
                  </a:cubicBezTo>
                  <a:close/>
                  <a:moveTo>
                    <a:pt x="18" y="91"/>
                  </a:moveTo>
                  <a:cubicBezTo>
                    <a:pt x="18" y="92"/>
                    <a:pt x="19" y="92"/>
                    <a:pt x="19" y="92"/>
                  </a:cubicBezTo>
                  <a:cubicBezTo>
                    <a:pt x="19" y="92"/>
                    <a:pt x="18" y="92"/>
                    <a:pt x="19" y="93"/>
                  </a:cubicBezTo>
                  <a:cubicBezTo>
                    <a:pt x="19" y="93"/>
                    <a:pt x="18" y="94"/>
                    <a:pt x="19" y="94"/>
                  </a:cubicBezTo>
                  <a:cubicBezTo>
                    <a:pt x="20" y="94"/>
                    <a:pt x="20" y="94"/>
                    <a:pt x="20" y="93"/>
                  </a:cubicBezTo>
                  <a:cubicBezTo>
                    <a:pt x="20" y="92"/>
                    <a:pt x="20" y="92"/>
                    <a:pt x="20" y="91"/>
                  </a:cubicBezTo>
                  <a:cubicBezTo>
                    <a:pt x="20" y="91"/>
                    <a:pt x="20" y="91"/>
                    <a:pt x="20" y="91"/>
                  </a:cubicBezTo>
                  <a:cubicBezTo>
                    <a:pt x="19" y="91"/>
                    <a:pt x="19" y="91"/>
                    <a:pt x="19" y="91"/>
                  </a:cubicBezTo>
                  <a:cubicBezTo>
                    <a:pt x="18" y="91"/>
                    <a:pt x="18" y="91"/>
                    <a:pt x="18" y="91"/>
                  </a:cubicBez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2" name="Freeform 830">
              <a:extLst>
                <a:ext uri="{FF2B5EF4-FFF2-40B4-BE49-F238E27FC236}">
                  <a16:creationId xmlns:a16="http://schemas.microsoft.com/office/drawing/2014/main" id="{D5218DC7-1357-4F5B-B68E-DCB9ECB4DCAF}"/>
                </a:ext>
              </a:extLst>
            </p:cNvPr>
            <p:cNvSpPr>
              <a:spLocks/>
            </p:cNvSpPr>
            <p:nvPr/>
          </p:nvSpPr>
          <p:spPr bwMode="auto">
            <a:xfrm>
              <a:off x="9088818" y="3955482"/>
              <a:ext cx="274677" cy="390674"/>
            </a:xfrm>
            <a:custGeom>
              <a:avLst/>
              <a:gdLst>
                <a:gd name="T0" fmla="*/ 55 w 59"/>
                <a:gd name="T1" fmla="*/ 31 h 103"/>
                <a:gd name="T2" fmla="*/ 52 w 59"/>
                <a:gd name="T3" fmla="*/ 25 h 103"/>
                <a:gd name="T4" fmla="*/ 46 w 59"/>
                <a:gd name="T5" fmla="*/ 17 h 103"/>
                <a:gd name="T6" fmla="*/ 41 w 59"/>
                <a:gd name="T7" fmla="*/ 17 h 103"/>
                <a:gd name="T8" fmla="*/ 36 w 59"/>
                <a:gd name="T9" fmla="*/ 18 h 103"/>
                <a:gd name="T10" fmla="*/ 30 w 59"/>
                <a:gd name="T11" fmla="*/ 18 h 103"/>
                <a:gd name="T12" fmla="*/ 26 w 59"/>
                <a:gd name="T13" fmla="*/ 17 h 103"/>
                <a:gd name="T14" fmla="*/ 25 w 59"/>
                <a:gd name="T15" fmla="*/ 10 h 103"/>
                <a:gd name="T16" fmla="*/ 21 w 59"/>
                <a:gd name="T17" fmla="*/ 8 h 103"/>
                <a:gd name="T18" fmla="*/ 19 w 59"/>
                <a:gd name="T19" fmla="*/ 1 h 103"/>
                <a:gd name="T20" fmla="*/ 14 w 59"/>
                <a:gd name="T21" fmla="*/ 1 h 103"/>
                <a:gd name="T22" fmla="*/ 10 w 59"/>
                <a:gd name="T23" fmla="*/ 6 h 103"/>
                <a:gd name="T24" fmla="*/ 4 w 59"/>
                <a:gd name="T25" fmla="*/ 11 h 103"/>
                <a:gd name="T26" fmla="*/ 2 w 59"/>
                <a:gd name="T27" fmla="*/ 17 h 103"/>
                <a:gd name="T28" fmla="*/ 10 w 59"/>
                <a:gd name="T29" fmla="*/ 27 h 103"/>
                <a:gd name="T30" fmla="*/ 10 w 59"/>
                <a:gd name="T31" fmla="*/ 33 h 103"/>
                <a:gd name="T32" fmla="*/ 11 w 59"/>
                <a:gd name="T33" fmla="*/ 42 h 103"/>
                <a:gd name="T34" fmla="*/ 18 w 59"/>
                <a:gd name="T35" fmla="*/ 56 h 103"/>
                <a:gd name="T36" fmla="*/ 17 w 59"/>
                <a:gd name="T37" fmla="*/ 66 h 103"/>
                <a:gd name="T38" fmla="*/ 13 w 59"/>
                <a:gd name="T39" fmla="*/ 73 h 103"/>
                <a:gd name="T40" fmla="*/ 13 w 59"/>
                <a:gd name="T41" fmla="*/ 77 h 103"/>
                <a:gd name="T42" fmla="*/ 11 w 59"/>
                <a:gd name="T43" fmla="*/ 84 h 103"/>
                <a:gd name="T44" fmla="*/ 15 w 59"/>
                <a:gd name="T45" fmla="*/ 87 h 103"/>
                <a:gd name="T46" fmla="*/ 19 w 59"/>
                <a:gd name="T47" fmla="*/ 91 h 103"/>
                <a:gd name="T48" fmla="*/ 23 w 59"/>
                <a:gd name="T49" fmla="*/ 97 h 103"/>
                <a:gd name="T50" fmla="*/ 29 w 59"/>
                <a:gd name="T51" fmla="*/ 97 h 103"/>
                <a:gd name="T52" fmla="*/ 31 w 59"/>
                <a:gd name="T53" fmla="*/ 102 h 103"/>
                <a:gd name="T54" fmla="*/ 37 w 59"/>
                <a:gd name="T55" fmla="*/ 102 h 103"/>
                <a:gd name="T56" fmla="*/ 35 w 59"/>
                <a:gd name="T57" fmla="*/ 98 h 103"/>
                <a:gd name="T58" fmla="*/ 30 w 59"/>
                <a:gd name="T59" fmla="*/ 94 h 103"/>
                <a:gd name="T60" fmla="*/ 27 w 59"/>
                <a:gd name="T61" fmla="*/ 92 h 103"/>
                <a:gd name="T62" fmla="*/ 27 w 59"/>
                <a:gd name="T63" fmla="*/ 89 h 103"/>
                <a:gd name="T64" fmla="*/ 26 w 59"/>
                <a:gd name="T65" fmla="*/ 85 h 103"/>
                <a:gd name="T66" fmla="*/ 23 w 59"/>
                <a:gd name="T67" fmla="*/ 83 h 103"/>
                <a:gd name="T68" fmla="*/ 22 w 59"/>
                <a:gd name="T69" fmla="*/ 79 h 103"/>
                <a:gd name="T70" fmla="*/ 18 w 59"/>
                <a:gd name="T71" fmla="*/ 79 h 103"/>
                <a:gd name="T72" fmla="*/ 17 w 59"/>
                <a:gd name="T73" fmla="*/ 75 h 103"/>
                <a:gd name="T74" fmla="*/ 17 w 59"/>
                <a:gd name="T75" fmla="*/ 72 h 103"/>
                <a:gd name="T76" fmla="*/ 19 w 59"/>
                <a:gd name="T77" fmla="*/ 67 h 103"/>
                <a:gd name="T78" fmla="*/ 20 w 59"/>
                <a:gd name="T79" fmla="*/ 60 h 103"/>
                <a:gd name="T80" fmla="*/ 21 w 59"/>
                <a:gd name="T81" fmla="*/ 56 h 103"/>
                <a:gd name="T82" fmla="*/ 22 w 59"/>
                <a:gd name="T83" fmla="*/ 52 h 103"/>
                <a:gd name="T84" fmla="*/ 24 w 59"/>
                <a:gd name="T85" fmla="*/ 50 h 103"/>
                <a:gd name="T86" fmla="*/ 27 w 59"/>
                <a:gd name="T87" fmla="*/ 53 h 103"/>
                <a:gd name="T88" fmla="*/ 29 w 59"/>
                <a:gd name="T89" fmla="*/ 56 h 103"/>
                <a:gd name="T90" fmla="*/ 33 w 59"/>
                <a:gd name="T91" fmla="*/ 55 h 103"/>
                <a:gd name="T92" fmla="*/ 39 w 59"/>
                <a:gd name="T93" fmla="*/ 60 h 103"/>
                <a:gd name="T94" fmla="*/ 38 w 59"/>
                <a:gd name="T95" fmla="*/ 52 h 103"/>
                <a:gd name="T96" fmla="*/ 42 w 59"/>
                <a:gd name="T97" fmla="*/ 43 h 103"/>
                <a:gd name="T98" fmla="*/ 50 w 59"/>
                <a:gd name="T99" fmla="*/ 42 h 103"/>
                <a:gd name="T100" fmla="*/ 57 w 59"/>
                <a:gd name="T101" fmla="*/ 43 h 103"/>
                <a:gd name="T102" fmla="*/ 58 w 59"/>
                <a:gd name="T103"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 h="103">
                  <a:moveTo>
                    <a:pt x="58" y="34"/>
                  </a:moveTo>
                  <a:cubicBezTo>
                    <a:pt x="58" y="33"/>
                    <a:pt x="57" y="33"/>
                    <a:pt x="57" y="33"/>
                  </a:cubicBezTo>
                  <a:cubicBezTo>
                    <a:pt x="57" y="32"/>
                    <a:pt x="57" y="32"/>
                    <a:pt x="57" y="31"/>
                  </a:cubicBezTo>
                  <a:cubicBezTo>
                    <a:pt x="56" y="31"/>
                    <a:pt x="55" y="31"/>
                    <a:pt x="55" y="31"/>
                  </a:cubicBezTo>
                  <a:cubicBezTo>
                    <a:pt x="54" y="31"/>
                    <a:pt x="54" y="30"/>
                    <a:pt x="53" y="30"/>
                  </a:cubicBezTo>
                  <a:cubicBezTo>
                    <a:pt x="53" y="30"/>
                    <a:pt x="52" y="29"/>
                    <a:pt x="52" y="29"/>
                  </a:cubicBezTo>
                  <a:cubicBezTo>
                    <a:pt x="52" y="28"/>
                    <a:pt x="52" y="28"/>
                    <a:pt x="53" y="27"/>
                  </a:cubicBezTo>
                  <a:cubicBezTo>
                    <a:pt x="53" y="26"/>
                    <a:pt x="52" y="25"/>
                    <a:pt x="52" y="25"/>
                  </a:cubicBezTo>
                  <a:cubicBezTo>
                    <a:pt x="52" y="25"/>
                    <a:pt x="52" y="25"/>
                    <a:pt x="52" y="24"/>
                  </a:cubicBezTo>
                  <a:cubicBezTo>
                    <a:pt x="52" y="23"/>
                    <a:pt x="52" y="21"/>
                    <a:pt x="51" y="20"/>
                  </a:cubicBezTo>
                  <a:cubicBezTo>
                    <a:pt x="50" y="20"/>
                    <a:pt x="49" y="19"/>
                    <a:pt x="48" y="18"/>
                  </a:cubicBezTo>
                  <a:cubicBezTo>
                    <a:pt x="47" y="17"/>
                    <a:pt x="47" y="17"/>
                    <a:pt x="46" y="17"/>
                  </a:cubicBezTo>
                  <a:cubicBezTo>
                    <a:pt x="46" y="16"/>
                    <a:pt x="45" y="16"/>
                    <a:pt x="44" y="16"/>
                  </a:cubicBezTo>
                  <a:cubicBezTo>
                    <a:pt x="44" y="15"/>
                    <a:pt x="43" y="15"/>
                    <a:pt x="43" y="15"/>
                  </a:cubicBezTo>
                  <a:cubicBezTo>
                    <a:pt x="42" y="16"/>
                    <a:pt x="42" y="16"/>
                    <a:pt x="42" y="16"/>
                  </a:cubicBezTo>
                  <a:cubicBezTo>
                    <a:pt x="41" y="16"/>
                    <a:pt x="41" y="16"/>
                    <a:pt x="41" y="17"/>
                  </a:cubicBezTo>
                  <a:cubicBezTo>
                    <a:pt x="40" y="17"/>
                    <a:pt x="40" y="17"/>
                    <a:pt x="40" y="18"/>
                  </a:cubicBezTo>
                  <a:cubicBezTo>
                    <a:pt x="40" y="18"/>
                    <a:pt x="40" y="19"/>
                    <a:pt x="39" y="19"/>
                  </a:cubicBezTo>
                  <a:cubicBezTo>
                    <a:pt x="39" y="19"/>
                    <a:pt x="37" y="19"/>
                    <a:pt x="37" y="19"/>
                  </a:cubicBezTo>
                  <a:cubicBezTo>
                    <a:pt x="36" y="19"/>
                    <a:pt x="36" y="18"/>
                    <a:pt x="36" y="18"/>
                  </a:cubicBezTo>
                  <a:cubicBezTo>
                    <a:pt x="35" y="18"/>
                    <a:pt x="34" y="18"/>
                    <a:pt x="33" y="18"/>
                  </a:cubicBezTo>
                  <a:cubicBezTo>
                    <a:pt x="33" y="17"/>
                    <a:pt x="32" y="17"/>
                    <a:pt x="32" y="17"/>
                  </a:cubicBezTo>
                  <a:cubicBezTo>
                    <a:pt x="31" y="17"/>
                    <a:pt x="31" y="17"/>
                    <a:pt x="31" y="17"/>
                  </a:cubicBezTo>
                  <a:cubicBezTo>
                    <a:pt x="30" y="17"/>
                    <a:pt x="30" y="17"/>
                    <a:pt x="30" y="18"/>
                  </a:cubicBezTo>
                  <a:cubicBezTo>
                    <a:pt x="30" y="18"/>
                    <a:pt x="30" y="19"/>
                    <a:pt x="29" y="19"/>
                  </a:cubicBezTo>
                  <a:cubicBezTo>
                    <a:pt x="28" y="19"/>
                    <a:pt x="28" y="19"/>
                    <a:pt x="27" y="19"/>
                  </a:cubicBezTo>
                  <a:cubicBezTo>
                    <a:pt x="27" y="20"/>
                    <a:pt x="27" y="21"/>
                    <a:pt x="26" y="20"/>
                  </a:cubicBezTo>
                  <a:cubicBezTo>
                    <a:pt x="26" y="20"/>
                    <a:pt x="26" y="18"/>
                    <a:pt x="26" y="17"/>
                  </a:cubicBezTo>
                  <a:cubicBezTo>
                    <a:pt x="26" y="17"/>
                    <a:pt x="26" y="16"/>
                    <a:pt x="26" y="15"/>
                  </a:cubicBezTo>
                  <a:cubicBezTo>
                    <a:pt x="26" y="15"/>
                    <a:pt x="25" y="14"/>
                    <a:pt x="26" y="13"/>
                  </a:cubicBezTo>
                  <a:cubicBezTo>
                    <a:pt x="26" y="13"/>
                    <a:pt x="26" y="13"/>
                    <a:pt x="26" y="12"/>
                  </a:cubicBezTo>
                  <a:cubicBezTo>
                    <a:pt x="26" y="11"/>
                    <a:pt x="25" y="10"/>
                    <a:pt x="25" y="10"/>
                  </a:cubicBezTo>
                  <a:cubicBezTo>
                    <a:pt x="26" y="9"/>
                    <a:pt x="26" y="9"/>
                    <a:pt x="26" y="9"/>
                  </a:cubicBezTo>
                  <a:cubicBezTo>
                    <a:pt x="26" y="8"/>
                    <a:pt x="27" y="7"/>
                    <a:pt x="26" y="7"/>
                  </a:cubicBezTo>
                  <a:cubicBezTo>
                    <a:pt x="25" y="7"/>
                    <a:pt x="24" y="7"/>
                    <a:pt x="23" y="7"/>
                  </a:cubicBezTo>
                  <a:cubicBezTo>
                    <a:pt x="22" y="8"/>
                    <a:pt x="21" y="8"/>
                    <a:pt x="21" y="8"/>
                  </a:cubicBezTo>
                  <a:cubicBezTo>
                    <a:pt x="21" y="7"/>
                    <a:pt x="21" y="6"/>
                    <a:pt x="21" y="6"/>
                  </a:cubicBezTo>
                  <a:cubicBezTo>
                    <a:pt x="21" y="6"/>
                    <a:pt x="21" y="5"/>
                    <a:pt x="21" y="5"/>
                  </a:cubicBezTo>
                  <a:cubicBezTo>
                    <a:pt x="21" y="4"/>
                    <a:pt x="21" y="3"/>
                    <a:pt x="21" y="2"/>
                  </a:cubicBezTo>
                  <a:cubicBezTo>
                    <a:pt x="21" y="2"/>
                    <a:pt x="19" y="1"/>
                    <a:pt x="19" y="1"/>
                  </a:cubicBezTo>
                  <a:cubicBezTo>
                    <a:pt x="19" y="1"/>
                    <a:pt x="18" y="2"/>
                    <a:pt x="17" y="2"/>
                  </a:cubicBezTo>
                  <a:cubicBezTo>
                    <a:pt x="17" y="1"/>
                    <a:pt x="17" y="1"/>
                    <a:pt x="17" y="0"/>
                  </a:cubicBezTo>
                  <a:cubicBezTo>
                    <a:pt x="17" y="0"/>
                    <a:pt x="17" y="0"/>
                    <a:pt x="16" y="0"/>
                  </a:cubicBezTo>
                  <a:cubicBezTo>
                    <a:pt x="15" y="0"/>
                    <a:pt x="14" y="1"/>
                    <a:pt x="14" y="1"/>
                  </a:cubicBezTo>
                  <a:cubicBezTo>
                    <a:pt x="14" y="2"/>
                    <a:pt x="14" y="2"/>
                    <a:pt x="14" y="3"/>
                  </a:cubicBezTo>
                  <a:cubicBezTo>
                    <a:pt x="14" y="3"/>
                    <a:pt x="13" y="3"/>
                    <a:pt x="13" y="3"/>
                  </a:cubicBezTo>
                  <a:cubicBezTo>
                    <a:pt x="12" y="3"/>
                    <a:pt x="12" y="3"/>
                    <a:pt x="11" y="4"/>
                  </a:cubicBezTo>
                  <a:cubicBezTo>
                    <a:pt x="11" y="4"/>
                    <a:pt x="11" y="6"/>
                    <a:pt x="10" y="6"/>
                  </a:cubicBezTo>
                  <a:cubicBezTo>
                    <a:pt x="10" y="6"/>
                    <a:pt x="9" y="7"/>
                    <a:pt x="8" y="7"/>
                  </a:cubicBezTo>
                  <a:cubicBezTo>
                    <a:pt x="8" y="7"/>
                    <a:pt x="7" y="7"/>
                    <a:pt x="6" y="7"/>
                  </a:cubicBezTo>
                  <a:cubicBezTo>
                    <a:pt x="6" y="7"/>
                    <a:pt x="5" y="7"/>
                    <a:pt x="4" y="8"/>
                  </a:cubicBezTo>
                  <a:cubicBezTo>
                    <a:pt x="4" y="8"/>
                    <a:pt x="4" y="10"/>
                    <a:pt x="4" y="11"/>
                  </a:cubicBezTo>
                  <a:cubicBezTo>
                    <a:pt x="4" y="11"/>
                    <a:pt x="3" y="12"/>
                    <a:pt x="3" y="12"/>
                  </a:cubicBezTo>
                  <a:cubicBezTo>
                    <a:pt x="3" y="13"/>
                    <a:pt x="4" y="14"/>
                    <a:pt x="4" y="14"/>
                  </a:cubicBezTo>
                  <a:cubicBezTo>
                    <a:pt x="3" y="15"/>
                    <a:pt x="2" y="15"/>
                    <a:pt x="1" y="16"/>
                  </a:cubicBezTo>
                  <a:cubicBezTo>
                    <a:pt x="0" y="17"/>
                    <a:pt x="1" y="17"/>
                    <a:pt x="2" y="17"/>
                  </a:cubicBezTo>
                  <a:cubicBezTo>
                    <a:pt x="2" y="17"/>
                    <a:pt x="3" y="17"/>
                    <a:pt x="4" y="19"/>
                  </a:cubicBezTo>
                  <a:cubicBezTo>
                    <a:pt x="5" y="22"/>
                    <a:pt x="6" y="21"/>
                    <a:pt x="6" y="22"/>
                  </a:cubicBezTo>
                  <a:cubicBezTo>
                    <a:pt x="6" y="22"/>
                    <a:pt x="7" y="24"/>
                    <a:pt x="8" y="25"/>
                  </a:cubicBezTo>
                  <a:cubicBezTo>
                    <a:pt x="8" y="26"/>
                    <a:pt x="10" y="27"/>
                    <a:pt x="10" y="27"/>
                  </a:cubicBezTo>
                  <a:cubicBezTo>
                    <a:pt x="10" y="27"/>
                    <a:pt x="10" y="28"/>
                    <a:pt x="10" y="29"/>
                  </a:cubicBezTo>
                  <a:cubicBezTo>
                    <a:pt x="11" y="29"/>
                    <a:pt x="12" y="30"/>
                    <a:pt x="12" y="30"/>
                  </a:cubicBezTo>
                  <a:cubicBezTo>
                    <a:pt x="12" y="31"/>
                    <a:pt x="11" y="31"/>
                    <a:pt x="10" y="32"/>
                  </a:cubicBezTo>
                  <a:cubicBezTo>
                    <a:pt x="10" y="32"/>
                    <a:pt x="10" y="33"/>
                    <a:pt x="10" y="33"/>
                  </a:cubicBezTo>
                  <a:cubicBezTo>
                    <a:pt x="10" y="34"/>
                    <a:pt x="10" y="34"/>
                    <a:pt x="10" y="35"/>
                  </a:cubicBezTo>
                  <a:cubicBezTo>
                    <a:pt x="10" y="36"/>
                    <a:pt x="10" y="36"/>
                    <a:pt x="10" y="37"/>
                  </a:cubicBezTo>
                  <a:cubicBezTo>
                    <a:pt x="9" y="37"/>
                    <a:pt x="9" y="38"/>
                    <a:pt x="9" y="39"/>
                  </a:cubicBezTo>
                  <a:cubicBezTo>
                    <a:pt x="9" y="39"/>
                    <a:pt x="10" y="41"/>
                    <a:pt x="11" y="42"/>
                  </a:cubicBezTo>
                  <a:cubicBezTo>
                    <a:pt x="12" y="43"/>
                    <a:pt x="14" y="44"/>
                    <a:pt x="15" y="46"/>
                  </a:cubicBezTo>
                  <a:cubicBezTo>
                    <a:pt x="16" y="47"/>
                    <a:pt x="16" y="48"/>
                    <a:pt x="16" y="50"/>
                  </a:cubicBezTo>
                  <a:cubicBezTo>
                    <a:pt x="16" y="52"/>
                    <a:pt x="16" y="52"/>
                    <a:pt x="16" y="52"/>
                  </a:cubicBezTo>
                  <a:cubicBezTo>
                    <a:pt x="17" y="53"/>
                    <a:pt x="17" y="54"/>
                    <a:pt x="18" y="56"/>
                  </a:cubicBezTo>
                  <a:cubicBezTo>
                    <a:pt x="18" y="57"/>
                    <a:pt x="18" y="58"/>
                    <a:pt x="18" y="59"/>
                  </a:cubicBezTo>
                  <a:cubicBezTo>
                    <a:pt x="18" y="60"/>
                    <a:pt x="18" y="61"/>
                    <a:pt x="18" y="61"/>
                  </a:cubicBezTo>
                  <a:cubicBezTo>
                    <a:pt x="18" y="62"/>
                    <a:pt x="18" y="62"/>
                    <a:pt x="18" y="63"/>
                  </a:cubicBezTo>
                  <a:cubicBezTo>
                    <a:pt x="17" y="63"/>
                    <a:pt x="17" y="65"/>
                    <a:pt x="17" y="66"/>
                  </a:cubicBezTo>
                  <a:cubicBezTo>
                    <a:pt x="16" y="66"/>
                    <a:pt x="15" y="67"/>
                    <a:pt x="15" y="68"/>
                  </a:cubicBezTo>
                  <a:cubicBezTo>
                    <a:pt x="15" y="68"/>
                    <a:pt x="14" y="69"/>
                    <a:pt x="14" y="70"/>
                  </a:cubicBezTo>
                  <a:cubicBezTo>
                    <a:pt x="14" y="71"/>
                    <a:pt x="13" y="73"/>
                    <a:pt x="13" y="73"/>
                  </a:cubicBezTo>
                  <a:cubicBezTo>
                    <a:pt x="13" y="73"/>
                    <a:pt x="13" y="73"/>
                    <a:pt x="13" y="73"/>
                  </a:cubicBezTo>
                  <a:cubicBezTo>
                    <a:pt x="13" y="74"/>
                    <a:pt x="13" y="74"/>
                    <a:pt x="13" y="74"/>
                  </a:cubicBezTo>
                  <a:cubicBezTo>
                    <a:pt x="13" y="75"/>
                    <a:pt x="13" y="75"/>
                    <a:pt x="13" y="76"/>
                  </a:cubicBezTo>
                  <a:cubicBezTo>
                    <a:pt x="13" y="76"/>
                    <a:pt x="13" y="76"/>
                    <a:pt x="13" y="77"/>
                  </a:cubicBezTo>
                  <a:cubicBezTo>
                    <a:pt x="13" y="77"/>
                    <a:pt x="13" y="77"/>
                    <a:pt x="13" y="77"/>
                  </a:cubicBezTo>
                  <a:cubicBezTo>
                    <a:pt x="13" y="77"/>
                    <a:pt x="12" y="78"/>
                    <a:pt x="12" y="78"/>
                  </a:cubicBezTo>
                  <a:cubicBezTo>
                    <a:pt x="12" y="78"/>
                    <a:pt x="12" y="79"/>
                    <a:pt x="12" y="80"/>
                  </a:cubicBezTo>
                  <a:cubicBezTo>
                    <a:pt x="12" y="81"/>
                    <a:pt x="11" y="80"/>
                    <a:pt x="11" y="81"/>
                  </a:cubicBezTo>
                  <a:cubicBezTo>
                    <a:pt x="11" y="82"/>
                    <a:pt x="11" y="83"/>
                    <a:pt x="11" y="84"/>
                  </a:cubicBezTo>
                  <a:cubicBezTo>
                    <a:pt x="11" y="85"/>
                    <a:pt x="11" y="85"/>
                    <a:pt x="12" y="86"/>
                  </a:cubicBezTo>
                  <a:cubicBezTo>
                    <a:pt x="13" y="87"/>
                    <a:pt x="13" y="86"/>
                    <a:pt x="13" y="85"/>
                  </a:cubicBezTo>
                  <a:cubicBezTo>
                    <a:pt x="13" y="85"/>
                    <a:pt x="14" y="85"/>
                    <a:pt x="14" y="85"/>
                  </a:cubicBezTo>
                  <a:cubicBezTo>
                    <a:pt x="15" y="86"/>
                    <a:pt x="14" y="86"/>
                    <a:pt x="15" y="87"/>
                  </a:cubicBezTo>
                  <a:cubicBezTo>
                    <a:pt x="16" y="87"/>
                    <a:pt x="16" y="87"/>
                    <a:pt x="16" y="88"/>
                  </a:cubicBezTo>
                  <a:cubicBezTo>
                    <a:pt x="16" y="88"/>
                    <a:pt x="17" y="89"/>
                    <a:pt x="17" y="89"/>
                  </a:cubicBezTo>
                  <a:cubicBezTo>
                    <a:pt x="17" y="89"/>
                    <a:pt x="18" y="90"/>
                    <a:pt x="18" y="90"/>
                  </a:cubicBezTo>
                  <a:cubicBezTo>
                    <a:pt x="19" y="90"/>
                    <a:pt x="19" y="91"/>
                    <a:pt x="19" y="91"/>
                  </a:cubicBezTo>
                  <a:cubicBezTo>
                    <a:pt x="20" y="92"/>
                    <a:pt x="19" y="92"/>
                    <a:pt x="20" y="92"/>
                  </a:cubicBezTo>
                  <a:cubicBezTo>
                    <a:pt x="21" y="93"/>
                    <a:pt x="21" y="93"/>
                    <a:pt x="22" y="94"/>
                  </a:cubicBezTo>
                  <a:cubicBezTo>
                    <a:pt x="22" y="94"/>
                    <a:pt x="21" y="94"/>
                    <a:pt x="21" y="95"/>
                  </a:cubicBezTo>
                  <a:cubicBezTo>
                    <a:pt x="21" y="95"/>
                    <a:pt x="23" y="96"/>
                    <a:pt x="23" y="97"/>
                  </a:cubicBezTo>
                  <a:cubicBezTo>
                    <a:pt x="24" y="97"/>
                    <a:pt x="24" y="98"/>
                    <a:pt x="25" y="98"/>
                  </a:cubicBezTo>
                  <a:cubicBezTo>
                    <a:pt x="25" y="98"/>
                    <a:pt x="25" y="97"/>
                    <a:pt x="25" y="97"/>
                  </a:cubicBezTo>
                  <a:cubicBezTo>
                    <a:pt x="26" y="96"/>
                    <a:pt x="26" y="95"/>
                    <a:pt x="27" y="96"/>
                  </a:cubicBezTo>
                  <a:cubicBezTo>
                    <a:pt x="28" y="96"/>
                    <a:pt x="28" y="97"/>
                    <a:pt x="29" y="97"/>
                  </a:cubicBezTo>
                  <a:cubicBezTo>
                    <a:pt x="29" y="97"/>
                    <a:pt x="29" y="98"/>
                    <a:pt x="30" y="98"/>
                  </a:cubicBezTo>
                  <a:cubicBezTo>
                    <a:pt x="31" y="98"/>
                    <a:pt x="32" y="98"/>
                    <a:pt x="32" y="99"/>
                  </a:cubicBezTo>
                  <a:cubicBezTo>
                    <a:pt x="32" y="99"/>
                    <a:pt x="32" y="100"/>
                    <a:pt x="32" y="100"/>
                  </a:cubicBezTo>
                  <a:cubicBezTo>
                    <a:pt x="31" y="101"/>
                    <a:pt x="31" y="101"/>
                    <a:pt x="31" y="102"/>
                  </a:cubicBezTo>
                  <a:cubicBezTo>
                    <a:pt x="31" y="102"/>
                    <a:pt x="31" y="103"/>
                    <a:pt x="32" y="103"/>
                  </a:cubicBezTo>
                  <a:cubicBezTo>
                    <a:pt x="33" y="103"/>
                    <a:pt x="35" y="102"/>
                    <a:pt x="35" y="102"/>
                  </a:cubicBezTo>
                  <a:cubicBezTo>
                    <a:pt x="35" y="102"/>
                    <a:pt x="36" y="102"/>
                    <a:pt x="36" y="102"/>
                  </a:cubicBezTo>
                  <a:cubicBezTo>
                    <a:pt x="37" y="102"/>
                    <a:pt x="37" y="102"/>
                    <a:pt x="37" y="102"/>
                  </a:cubicBezTo>
                  <a:cubicBezTo>
                    <a:pt x="38" y="102"/>
                    <a:pt x="38" y="101"/>
                    <a:pt x="38" y="100"/>
                  </a:cubicBezTo>
                  <a:cubicBezTo>
                    <a:pt x="38" y="100"/>
                    <a:pt x="38" y="100"/>
                    <a:pt x="38" y="100"/>
                  </a:cubicBezTo>
                  <a:cubicBezTo>
                    <a:pt x="37" y="100"/>
                    <a:pt x="37" y="99"/>
                    <a:pt x="37" y="99"/>
                  </a:cubicBezTo>
                  <a:cubicBezTo>
                    <a:pt x="36" y="99"/>
                    <a:pt x="36" y="98"/>
                    <a:pt x="35" y="98"/>
                  </a:cubicBezTo>
                  <a:cubicBezTo>
                    <a:pt x="35" y="97"/>
                    <a:pt x="35" y="96"/>
                    <a:pt x="35" y="96"/>
                  </a:cubicBezTo>
                  <a:cubicBezTo>
                    <a:pt x="35" y="96"/>
                    <a:pt x="34" y="95"/>
                    <a:pt x="33" y="95"/>
                  </a:cubicBezTo>
                  <a:cubicBezTo>
                    <a:pt x="32" y="95"/>
                    <a:pt x="32" y="95"/>
                    <a:pt x="32" y="95"/>
                  </a:cubicBezTo>
                  <a:cubicBezTo>
                    <a:pt x="31" y="95"/>
                    <a:pt x="31" y="95"/>
                    <a:pt x="30" y="94"/>
                  </a:cubicBezTo>
                  <a:cubicBezTo>
                    <a:pt x="30" y="94"/>
                    <a:pt x="29" y="93"/>
                    <a:pt x="28" y="93"/>
                  </a:cubicBezTo>
                  <a:cubicBezTo>
                    <a:pt x="28" y="92"/>
                    <a:pt x="28" y="92"/>
                    <a:pt x="28" y="92"/>
                  </a:cubicBezTo>
                  <a:cubicBezTo>
                    <a:pt x="28" y="91"/>
                    <a:pt x="27" y="91"/>
                    <a:pt x="27" y="91"/>
                  </a:cubicBezTo>
                  <a:cubicBezTo>
                    <a:pt x="27" y="91"/>
                    <a:pt x="27" y="92"/>
                    <a:pt x="27" y="92"/>
                  </a:cubicBezTo>
                  <a:cubicBezTo>
                    <a:pt x="27" y="92"/>
                    <a:pt x="26" y="92"/>
                    <a:pt x="26" y="92"/>
                  </a:cubicBezTo>
                  <a:cubicBezTo>
                    <a:pt x="25" y="91"/>
                    <a:pt x="25" y="91"/>
                    <a:pt x="25" y="91"/>
                  </a:cubicBezTo>
                  <a:cubicBezTo>
                    <a:pt x="25" y="90"/>
                    <a:pt x="26" y="90"/>
                    <a:pt x="27" y="90"/>
                  </a:cubicBezTo>
                  <a:cubicBezTo>
                    <a:pt x="27" y="90"/>
                    <a:pt x="27" y="90"/>
                    <a:pt x="27" y="89"/>
                  </a:cubicBezTo>
                  <a:cubicBezTo>
                    <a:pt x="27" y="89"/>
                    <a:pt x="27" y="88"/>
                    <a:pt x="27" y="87"/>
                  </a:cubicBezTo>
                  <a:cubicBezTo>
                    <a:pt x="27" y="87"/>
                    <a:pt x="27" y="87"/>
                    <a:pt x="26" y="86"/>
                  </a:cubicBezTo>
                  <a:cubicBezTo>
                    <a:pt x="26" y="86"/>
                    <a:pt x="26" y="86"/>
                    <a:pt x="26" y="86"/>
                  </a:cubicBezTo>
                  <a:cubicBezTo>
                    <a:pt x="26" y="86"/>
                    <a:pt x="26" y="85"/>
                    <a:pt x="26" y="85"/>
                  </a:cubicBezTo>
                  <a:cubicBezTo>
                    <a:pt x="26" y="85"/>
                    <a:pt x="26" y="85"/>
                    <a:pt x="25" y="84"/>
                  </a:cubicBezTo>
                  <a:cubicBezTo>
                    <a:pt x="25" y="83"/>
                    <a:pt x="25" y="83"/>
                    <a:pt x="25" y="84"/>
                  </a:cubicBezTo>
                  <a:cubicBezTo>
                    <a:pt x="25" y="84"/>
                    <a:pt x="24" y="84"/>
                    <a:pt x="24" y="84"/>
                  </a:cubicBezTo>
                  <a:cubicBezTo>
                    <a:pt x="24" y="84"/>
                    <a:pt x="23" y="84"/>
                    <a:pt x="23" y="83"/>
                  </a:cubicBezTo>
                  <a:cubicBezTo>
                    <a:pt x="23" y="83"/>
                    <a:pt x="23" y="83"/>
                    <a:pt x="23" y="83"/>
                  </a:cubicBezTo>
                  <a:cubicBezTo>
                    <a:pt x="23" y="83"/>
                    <a:pt x="23" y="82"/>
                    <a:pt x="23" y="81"/>
                  </a:cubicBezTo>
                  <a:cubicBezTo>
                    <a:pt x="23" y="81"/>
                    <a:pt x="22" y="81"/>
                    <a:pt x="22" y="81"/>
                  </a:cubicBezTo>
                  <a:cubicBezTo>
                    <a:pt x="22" y="81"/>
                    <a:pt x="22" y="80"/>
                    <a:pt x="22" y="79"/>
                  </a:cubicBezTo>
                  <a:cubicBezTo>
                    <a:pt x="22" y="79"/>
                    <a:pt x="21" y="79"/>
                    <a:pt x="21" y="78"/>
                  </a:cubicBezTo>
                  <a:cubicBezTo>
                    <a:pt x="21" y="78"/>
                    <a:pt x="20" y="78"/>
                    <a:pt x="20" y="79"/>
                  </a:cubicBezTo>
                  <a:cubicBezTo>
                    <a:pt x="19" y="79"/>
                    <a:pt x="19" y="80"/>
                    <a:pt x="18" y="80"/>
                  </a:cubicBezTo>
                  <a:cubicBezTo>
                    <a:pt x="18" y="80"/>
                    <a:pt x="18" y="79"/>
                    <a:pt x="18" y="79"/>
                  </a:cubicBezTo>
                  <a:cubicBezTo>
                    <a:pt x="18" y="78"/>
                    <a:pt x="19" y="78"/>
                    <a:pt x="18" y="78"/>
                  </a:cubicBezTo>
                  <a:cubicBezTo>
                    <a:pt x="18" y="77"/>
                    <a:pt x="18" y="77"/>
                    <a:pt x="18" y="77"/>
                  </a:cubicBezTo>
                  <a:cubicBezTo>
                    <a:pt x="18" y="77"/>
                    <a:pt x="17" y="76"/>
                    <a:pt x="17" y="76"/>
                  </a:cubicBezTo>
                  <a:cubicBezTo>
                    <a:pt x="17" y="76"/>
                    <a:pt x="17" y="75"/>
                    <a:pt x="17" y="75"/>
                  </a:cubicBezTo>
                  <a:cubicBezTo>
                    <a:pt x="17" y="74"/>
                    <a:pt x="17" y="74"/>
                    <a:pt x="17" y="74"/>
                  </a:cubicBezTo>
                  <a:cubicBezTo>
                    <a:pt x="17" y="74"/>
                    <a:pt x="17" y="73"/>
                    <a:pt x="17" y="73"/>
                  </a:cubicBezTo>
                  <a:cubicBezTo>
                    <a:pt x="18" y="73"/>
                    <a:pt x="17" y="72"/>
                    <a:pt x="17" y="72"/>
                  </a:cubicBezTo>
                  <a:cubicBezTo>
                    <a:pt x="17" y="72"/>
                    <a:pt x="17" y="72"/>
                    <a:pt x="17" y="72"/>
                  </a:cubicBezTo>
                  <a:cubicBezTo>
                    <a:pt x="17" y="72"/>
                    <a:pt x="17" y="71"/>
                    <a:pt x="17" y="71"/>
                  </a:cubicBezTo>
                  <a:cubicBezTo>
                    <a:pt x="17" y="71"/>
                    <a:pt x="17" y="70"/>
                    <a:pt x="17" y="70"/>
                  </a:cubicBezTo>
                  <a:cubicBezTo>
                    <a:pt x="17" y="70"/>
                    <a:pt x="17" y="69"/>
                    <a:pt x="18" y="69"/>
                  </a:cubicBezTo>
                  <a:cubicBezTo>
                    <a:pt x="18" y="69"/>
                    <a:pt x="19" y="68"/>
                    <a:pt x="19" y="67"/>
                  </a:cubicBezTo>
                  <a:cubicBezTo>
                    <a:pt x="19" y="67"/>
                    <a:pt x="19" y="66"/>
                    <a:pt x="19" y="66"/>
                  </a:cubicBezTo>
                  <a:cubicBezTo>
                    <a:pt x="19" y="65"/>
                    <a:pt x="19" y="64"/>
                    <a:pt x="19" y="64"/>
                  </a:cubicBezTo>
                  <a:cubicBezTo>
                    <a:pt x="19" y="63"/>
                    <a:pt x="20" y="62"/>
                    <a:pt x="20" y="62"/>
                  </a:cubicBezTo>
                  <a:cubicBezTo>
                    <a:pt x="20" y="61"/>
                    <a:pt x="20" y="61"/>
                    <a:pt x="20" y="60"/>
                  </a:cubicBezTo>
                  <a:cubicBezTo>
                    <a:pt x="21" y="60"/>
                    <a:pt x="21" y="60"/>
                    <a:pt x="21" y="59"/>
                  </a:cubicBezTo>
                  <a:cubicBezTo>
                    <a:pt x="21" y="59"/>
                    <a:pt x="21" y="59"/>
                    <a:pt x="21" y="58"/>
                  </a:cubicBezTo>
                  <a:cubicBezTo>
                    <a:pt x="22" y="58"/>
                    <a:pt x="22" y="57"/>
                    <a:pt x="22" y="57"/>
                  </a:cubicBezTo>
                  <a:cubicBezTo>
                    <a:pt x="22" y="57"/>
                    <a:pt x="22" y="56"/>
                    <a:pt x="21" y="56"/>
                  </a:cubicBezTo>
                  <a:cubicBezTo>
                    <a:pt x="21" y="56"/>
                    <a:pt x="21" y="55"/>
                    <a:pt x="21" y="55"/>
                  </a:cubicBezTo>
                  <a:cubicBezTo>
                    <a:pt x="21" y="55"/>
                    <a:pt x="21" y="54"/>
                    <a:pt x="22" y="54"/>
                  </a:cubicBezTo>
                  <a:cubicBezTo>
                    <a:pt x="22" y="53"/>
                    <a:pt x="22" y="53"/>
                    <a:pt x="22" y="53"/>
                  </a:cubicBezTo>
                  <a:cubicBezTo>
                    <a:pt x="22" y="52"/>
                    <a:pt x="22" y="52"/>
                    <a:pt x="22" y="52"/>
                  </a:cubicBezTo>
                  <a:cubicBezTo>
                    <a:pt x="22" y="52"/>
                    <a:pt x="21" y="51"/>
                    <a:pt x="21" y="51"/>
                  </a:cubicBezTo>
                  <a:cubicBezTo>
                    <a:pt x="21" y="51"/>
                    <a:pt x="21" y="51"/>
                    <a:pt x="21" y="50"/>
                  </a:cubicBezTo>
                  <a:cubicBezTo>
                    <a:pt x="21" y="50"/>
                    <a:pt x="22" y="50"/>
                    <a:pt x="23" y="50"/>
                  </a:cubicBezTo>
                  <a:cubicBezTo>
                    <a:pt x="23" y="50"/>
                    <a:pt x="24" y="50"/>
                    <a:pt x="24" y="50"/>
                  </a:cubicBezTo>
                  <a:cubicBezTo>
                    <a:pt x="25" y="50"/>
                    <a:pt x="26" y="50"/>
                    <a:pt x="26" y="50"/>
                  </a:cubicBezTo>
                  <a:cubicBezTo>
                    <a:pt x="27" y="50"/>
                    <a:pt x="27" y="50"/>
                    <a:pt x="27" y="51"/>
                  </a:cubicBezTo>
                  <a:cubicBezTo>
                    <a:pt x="28" y="51"/>
                    <a:pt x="27" y="51"/>
                    <a:pt x="27" y="52"/>
                  </a:cubicBezTo>
                  <a:cubicBezTo>
                    <a:pt x="27" y="52"/>
                    <a:pt x="27" y="52"/>
                    <a:pt x="27" y="53"/>
                  </a:cubicBezTo>
                  <a:cubicBezTo>
                    <a:pt x="27" y="53"/>
                    <a:pt x="28" y="54"/>
                    <a:pt x="28" y="54"/>
                  </a:cubicBezTo>
                  <a:cubicBezTo>
                    <a:pt x="28" y="54"/>
                    <a:pt x="27" y="55"/>
                    <a:pt x="27" y="55"/>
                  </a:cubicBezTo>
                  <a:cubicBezTo>
                    <a:pt x="27" y="55"/>
                    <a:pt x="27" y="55"/>
                    <a:pt x="28" y="55"/>
                  </a:cubicBezTo>
                  <a:cubicBezTo>
                    <a:pt x="28" y="55"/>
                    <a:pt x="29" y="56"/>
                    <a:pt x="29" y="56"/>
                  </a:cubicBezTo>
                  <a:cubicBezTo>
                    <a:pt x="29" y="56"/>
                    <a:pt x="29" y="56"/>
                    <a:pt x="30" y="56"/>
                  </a:cubicBezTo>
                  <a:cubicBezTo>
                    <a:pt x="30" y="55"/>
                    <a:pt x="31" y="56"/>
                    <a:pt x="31" y="56"/>
                  </a:cubicBezTo>
                  <a:cubicBezTo>
                    <a:pt x="31" y="56"/>
                    <a:pt x="32" y="56"/>
                    <a:pt x="33" y="56"/>
                  </a:cubicBezTo>
                  <a:cubicBezTo>
                    <a:pt x="33" y="56"/>
                    <a:pt x="33" y="56"/>
                    <a:pt x="33" y="55"/>
                  </a:cubicBezTo>
                  <a:cubicBezTo>
                    <a:pt x="33" y="55"/>
                    <a:pt x="34" y="55"/>
                    <a:pt x="34" y="55"/>
                  </a:cubicBezTo>
                  <a:cubicBezTo>
                    <a:pt x="34" y="56"/>
                    <a:pt x="35" y="56"/>
                    <a:pt x="35" y="57"/>
                  </a:cubicBezTo>
                  <a:cubicBezTo>
                    <a:pt x="36" y="57"/>
                    <a:pt x="38" y="59"/>
                    <a:pt x="38" y="59"/>
                  </a:cubicBezTo>
                  <a:cubicBezTo>
                    <a:pt x="38" y="59"/>
                    <a:pt x="39" y="59"/>
                    <a:pt x="39" y="60"/>
                  </a:cubicBezTo>
                  <a:cubicBezTo>
                    <a:pt x="39" y="60"/>
                    <a:pt x="39" y="59"/>
                    <a:pt x="40" y="59"/>
                  </a:cubicBezTo>
                  <a:cubicBezTo>
                    <a:pt x="40" y="59"/>
                    <a:pt x="40" y="58"/>
                    <a:pt x="40" y="57"/>
                  </a:cubicBezTo>
                  <a:cubicBezTo>
                    <a:pt x="40" y="57"/>
                    <a:pt x="40" y="54"/>
                    <a:pt x="39" y="54"/>
                  </a:cubicBezTo>
                  <a:cubicBezTo>
                    <a:pt x="39" y="54"/>
                    <a:pt x="38" y="53"/>
                    <a:pt x="38" y="52"/>
                  </a:cubicBezTo>
                  <a:cubicBezTo>
                    <a:pt x="38" y="52"/>
                    <a:pt x="38" y="50"/>
                    <a:pt x="38" y="49"/>
                  </a:cubicBezTo>
                  <a:cubicBezTo>
                    <a:pt x="38" y="49"/>
                    <a:pt x="38" y="48"/>
                    <a:pt x="39" y="48"/>
                  </a:cubicBezTo>
                  <a:cubicBezTo>
                    <a:pt x="39" y="47"/>
                    <a:pt x="39" y="46"/>
                    <a:pt x="40" y="45"/>
                  </a:cubicBezTo>
                  <a:cubicBezTo>
                    <a:pt x="40" y="44"/>
                    <a:pt x="41" y="43"/>
                    <a:pt x="42" y="43"/>
                  </a:cubicBezTo>
                  <a:cubicBezTo>
                    <a:pt x="42" y="43"/>
                    <a:pt x="43" y="43"/>
                    <a:pt x="44" y="43"/>
                  </a:cubicBezTo>
                  <a:cubicBezTo>
                    <a:pt x="45" y="43"/>
                    <a:pt x="46" y="42"/>
                    <a:pt x="46" y="42"/>
                  </a:cubicBezTo>
                  <a:cubicBezTo>
                    <a:pt x="47" y="42"/>
                    <a:pt x="48" y="43"/>
                    <a:pt x="48" y="43"/>
                  </a:cubicBezTo>
                  <a:cubicBezTo>
                    <a:pt x="49" y="43"/>
                    <a:pt x="50" y="42"/>
                    <a:pt x="50" y="42"/>
                  </a:cubicBezTo>
                  <a:cubicBezTo>
                    <a:pt x="51" y="42"/>
                    <a:pt x="52" y="43"/>
                    <a:pt x="52" y="43"/>
                  </a:cubicBezTo>
                  <a:cubicBezTo>
                    <a:pt x="53" y="43"/>
                    <a:pt x="54" y="42"/>
                    <a:pt x="54" y="42"/>
                  </a:cubicBezTo>
                  <a:cubicBezTo>
                    <a:pt x="55" y="42"/>
                    <a:pt x="55" y="43"/>
                    <a:pt x="56" y="43"/>
                  </a:cubicBezTo>
                  <a:cubicBezTo>
                    <a:pt x="56" y="43"/>
                    <a:pt x="57" y="43"/>
                    <a:pt x="57" y="43"/>
                  </a:cubicBezTo>
                  <a:cubicBezTo>
                    <a:pt x="58" y="42"/>
                    <a:pt x="58" y="42"/>
                    <a:pt x="58" y="42"/>
                  </a:cubicBezTo>
                  <a:cubicBezTo>
                    <a:pt x="58" y="42"/>
                    <a:pt x="59" y="42"/>
                    <a:pt x="59" y="41"/>
                  </a:cubicBezTo>
                  <a:cubicBezTo>
                    <a:pt x="59" y="41"/>
                    <a:pt x="59" y="39"/>
                    <a:pt x="59" y="39"/>
                  </a:cubicBezTo>
                  <a:cubicBezTo>
                    <a:pt x="58" y="39"/>
                    <a:pt x="58" y="38"/>
                    <a:pt x="58" y="37"/>
                  </a:cubicBezTo>
                  <a:cubicBezTo>
                    <a:pt x="59" y="37"/>
                    <a:pt x="59" y="36"/>
                    <a:pt x="59" y="36"/>
                  </a:cubicBezTo>
                  <a:cubicBezTo>
                    <a:pt x="59" y="36"/>
                    <a:pt x="59" y="35"/>
                    <a:pt x="59" y="35"/>
                  </a:cubicBezTo>
                  <a:cubicBezTo>
                    <a:pt x="59" y="35"/>
                    <a:pt x="59" y="34"/>
                    <a:pt x="58" y="34"/>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3" name="Freeform 831">
              <a:extLst>
                <a:ext uri="{FF2B5EF4-FFF2-40B4-BE49-F238E27FC236}">
                  <a16:creationId xmlns:a16="http://schemas.microsoft.com/office/drawing/2014/main" id="{3A8A831D-5726-45DA-8CE4-E78BC41D5FEC}"/>
                </a:ext>
              </a:extLst>
            </p:cNvPr>
            <p:cNvSpPr>
              <a:spLocks/>
            </p:cNvSpPr>
            <p:nvPr/>
          </p:nvSpPr>
          <p:spPr bwMode="auto">
            <a:xfrm>
              <a:off x="8139933" y="3333299"/>
              <a:ext cx="247922" cy="143247"/>
            </a:xfrm>
            <a:custGeom>
              <a:avLst/>
              <a:gdLst>
                <a:gd name="T0" fmla="*/ 51 w 53"/>
                <a:gd name="T1" fmla="*/ 26 h 38"/>
                <a:gd name="T2" fmla="*/ 48 w 53"/>
                <a:gd name="T3" fmla="*/ 22 h 38"/>
                <a:gd name="T4" fmla="*/ 44 w 53"/>
                <a:gd name="T5" fmla="*/ 22 h 38"/>
                <a:gd name="T6" fmla="*/ 44 w 53"/>
                <a:gd name="T7" fmla="*/ 18 h 38"/>
                <a:gd name="T8" fmla="*/ 42 w 53"/>
                <a:gd name="T9" fmla="*/ 14 h 38"/>
                <a:gd name="T10" fmla="*/ 38 w 53"/>
                <a:gd name="T11" fmla="*/ 15 h 38"/>
                <a:gd name="T12" fmla="*/ 35 w 53"/>
                <a:gd name="T13" fmla="*/ 15 h 38"/>
                <a:gd name="T14" fmla="*/ 32 w 53"/>
                <a:gd name="T15" fmla="*/ 15 h 38"/>
                <a:gd name="T16" fmla="*/ 30 w 53"/>
                <a:gd name="T17" fmla="*/ 14 h 38"/>
                <a:gd name="T18" fmla="*/ 28 w 53"/>
                <a:gd name="T19" fmla="*/ 13 h 38"/>
                <a:gd name="T20" fmla="*/ 25 w 53"/>
                <a:gd name="T21" fmla="*/ 14 h 38"/>
                <a:gd name="T22" fmla="*/ 22 w 53"/>
                <a:gd name="T23" fmla="*/ 13 h 38"/>
                <a:gd name="T24" fmla="*/ 14 w 53"/>
                <a:gd name="T25" fmla="*/ 13 h 38"/>
                <a:gd name="T26" fmla="*/ 13 w 53"/>
                <a:gd name="T27" fmla="*/ 10 h 38"/>
                <a:gd name="T28" fmla="*/ 14 w 53"/>
                <a:gd name="T29" fmla="*/ 9 h 38"/>
                <a:gd name="T30" fmla="*/ 17 w 53"/>
                <a:gd name="T31" fmla="*/ 8 h 38"/>
                <a:gd name="T32" fmla="*/ 20 w 53"/>
                <a:gd name="T33" fmla="*/ 9 h 38"/>
                <a:gd name="T34" fmla="*/ 22 w 53"/>
                <a:gd name="T35" fmla="*/ 9 h 38"/>
                <a:gd name="T36" fmla="*/ 22 w 53"/>
                <a:gd name="T37" fmla="*/ 7 h 38"/>
                <a:gd name="T38" fmla="*/ 21 w 53"/>
                <a:gd name="T39" fmla="*/ 5 h 38"/>
                <a:gd name="T40" fmla="*/ 22 w 53"/>
                <a:gd name="T41" fmla="*/ 2 h 38"/>
                <a:gd name="T42" fmla="*/ 21 w 53"/>
                <a:gd name="T43" fmla="*/ 1 h 38"/>
                <a:gd name="T44" fmla="*/ 20 w 53"/>
                <a:gd name="T45" fmla="*/ 1 h 38"/>
                <a:gd name="T46" fmla="*/ 15 w 53"/>
                <a:gd name="T47" fmla="*/ 3 h 38"/>
                <a:gd name="T48" fmla="*/ 13 w 53"/>
                <a:gd name="T49" fmla="*/ 3 h 38"/>
                <a:gd name="T50" fmla="*/ 12 w 53"/>
                <a:gd name="T51" fmla="*/ 4 h 38"/>
                <a:gd name="T52" fmla="*/ 13 w 53"/>
                <a:gd name="T53" fmla="*/ 7 h 38"/>
                <a:gd name="T54" fmla="*/ 10 w 53"/>
                <a:gd name="T55" fmla="*/ 8 h 38"/>
                <a:gd name="T56" fmla="*/ 10 w 53"/>
                <a:gd name="T57" fmla="*/ 9 h 38"/>
                <a:gd name="T58" fmla="*/ 9 w 53"/>
                <a:gd name="T59" fmla="*/ 11 h 38"/>
                <a:gd name="T60" fmla="*/ 7 w 53"/>
                <a:gd name="T61" fmla="*/ 13 h 38"/>
                <a:gd name="T62" fmla="*/ 4 w 53"/>
                <a:gd name="T63" fmla="*/ 12 h 38"/>
                <a:gd name="T64" fmla="*/ 1 w 53"/>
                <a:gd name="T65" fmla="*/ 13 h 38"/>
                <a:gd name="T66" fmla="*/ 0 w 53"/>
                <a:gd name="T67" fmla="*/ 16 h 38"/>
                <a:gd name="T68" fmla="*/ 2 w 53"/>
                <a:gd name="T69" fmla="*/ 18 h 38"/>
                <a:gd name="T70" fmla="*/ 5 w 53"/>
                <a:gd name="T71" fmla="*/ 18 h 38"/>
                <a:gd name="T72" fmla="*/ 4 w 53"/>
                <a:gd name="T73" fmla="*/ 20 h 38"/>
                <a:gd name="T74" fmla="*/ 7 w 53"/>
                <a:gd name="T75" fmla="*/ 25 h 38"/>
                <a:gd name="T76" fmla="*/ 6 w 53"/>
                <a:gd name="T77" fmla="*/ 27 h 38"/>
                <a:gd name="T78" fmla="*/ 4 w 53"/>
                <a:gd name="T79" fmla="*/ 30 h 38"/>
                <a:gd name="T80" fmla="*/ 3 w 53"/>
                <a:gd name="T81" fmla="*/ 34 h 38"/>
                <a:gd name="T82" fmla="*/ 7 w 53"/>
                <a:gd name="T83" fmla="*/ 35 h 38"/>
                <a:gd name="T84" fmla="*/ 11 w 53"/>
                <a:gd name="T85" fmla="*/ 32 h 38"/>
                <a:gd name="T86" fmla="*/ 13 w 53"/>
                <a:gd name="T87" fmla="*/ 34 h 38"/>
                <a:gd name="T88" fmla="*/ 19 w 53"/>
                <a:gd name="T89" fmla="*/ 30 h 38"/>
                <a:gd name="T90" fmla="*/ 21 w 53"/>
                <a:gd name="T91" fmla="*/ 25 h 38"/>
                <a:gd name="T92" fmla="*/ 25 w 53"/>
                <a:gd name="T93" fmla="*/ 22 h 38"/>
                <a:gd name="T94" fmla="*/ 27 w 53"/>
                <a:gd name="T95" fmla="*/ 24 h 38"/>
                <a:gd name="T96" fmla="*/ 26 w 53"/>
                <a:gd name="T97" fmla="*/ 26 h 38"/>
                <a:gd name="T98" fmla="*/ 28 w 53"/>
                <a:gd name="T99" fmla="*/ 27 h 38"/>
                <a:gd name="T100" fmla="*/ 28 w 53"/>
                <a:gd name="T101" fmla="*/ 32 h 38"/>
                <a:gd name="T102" fmla="*/ 29 w 53"/>
                <a:gd name="T103" fmla="*/ 38 h 38"/>
                <a:gd name="T104" fmla="*/ 33 w 53"/>
                <a:gd name="T105" fmla="*/ 35 h 38"/>
                <a:gd name="T106" fmla="*/ 37 w 53"/>
                <a:gd name="T107" fmla="*/ 34 h 38"/>
                <a:gd name="T108" fmla="*/ 40 w 53"/>
                <a:gd name="T109" fmla="*/ 32 h 38"/>
                <a:gd name="T110" fmla="*/ 42 w 53"/>
                <a:gd name="T111" fmla="*/ 33 h 38"/>
                <a:gd name="T112" fmla="*/ 45 w 53"/>
                <a:gd name="T113" fmla="*/ 32 h 38"/>
                <a:gd name="T114" fmla="*/ 50 w 53"/>
                <a:gd name="T115" fmla="*/ 31 h 38"/>
                <a:gd name="T116" fmla="*/ 52 w 53"/>
                <a:gd name="T117" fmla="*/ 32 h 38"/>
                <a:gd name="T118" fmla="*/ 52 w 53"/>
                <a:gd name="T119"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38">
                  <a:moveTo>
                    <a:pt x="52" y="28"/>
                  </a:moveTo>
                  <a:cubicBezTo>
                    <a:pt x="52" y="28"/>
                    <a:pt x="51" y="26"/>
                    <a:pt x="51" y="26"/>
                  </a:cubicBezTo>
                  <a:cubicBezTo>
                    <a:pt x="50" y="25"/>
                    <a:pt x="50" y="24"/>
                    <a:pt x="50" y="24"/>
                  </a:cubicBezTo>
                  <a:cubicBezTo>
                    <a:pt x="50" y="23"/>
                    <a:pt x="48" y="22"/>
                    <a:pt x="48" y="22"/>
                  </a:cubicBezTo>
                  <a:cubicBezTo>
                    <a:pt x="48" y="22"/>
                    <a:pt x="47" y="22"/>
                    <a:pt x="46" y="22"/>
                  </a:cubicBezTo>
                  <a:cubicBezTo>
                    <a:pt x="46" y="22"/>
                    <a:pt x="45" y="22"/>
                    <a:pt x="44" y="22"/>
                  </a:cubicBezTo>
                  <a:cubicBezTo>
                    <a:pt x="44" y="22"/>
                    <a:pt x="43" y="19"/>
                    <a:pt x="43" y="19"/>
                  </a:cubicBezTo>
                  <a:cubicBezTo>
                    <a:pt x="44" y="18"/>
                    <a:pt x="44" y="18"/>
                    <a:pt x="44" y="18"/>
                  </a:cubicBezTo>
                  <a:cubicBezTo>
                    <a:pt x="42" y="15"/>
                    <a:pt x="42" y="15"/>
                    <a:pt x="42" y="15"/>
                  </a:cubicBezTo>
                  <a:cubicBezTo>
                    <a:pt x="42" y="14"/>
                    <a:pt x="42" y="14"/>
                    <a:pt x="42" y="14"/>
                  </a:cubicBezTo>
                  <a:cubicBezTo>
                    <a:pt x="41" y="14"/>
                    <a:pt x="41" y="14"/>
                    <a:pt x="41" y="14"/>
                  </a:cubicBezTo>
                  <a:cubicBezTo>
                    <a:pt x="41" y="14"/>
                    <a:pt x="38" y="15"/>
                    <a:pt x="38" y="15"/>
                  </a:cubicBezTo>
                  <a:cubicBezTo>
                    <a:pt x="38" y="14"/>
                    <a:pt x="37" y="14"/>
                    <a:pt x="36" y="14"/>
                  </a:cubicBezTo>
                  <a:cubicBezTo>
                    <a:pt x="36" y="14"/>
                    <a:pt x="35" y="15"/>
                    <a:pt x="35" y="15"/>
                  </a:cubicBezTo>
                  <a:cubicBezTo>
                    <a:pt x="34" y="15"/>
                    <a:pt x="33" y="16"/>
                    <a:pt x="33" y="16"/>
                  </a:cubicBezTo>
                  <a:cubicBezTo>
                    <a:pt x="32" y="15"/>
                    <a:pt x="32" y="15"/>
                    <a:pt x="32" y="15"/>
                  </a:cubicBezTo>
                  <a:cubicBezTo>
                    <a:pt x="32" y="15"/>
                    <a:pt x="30" y="15"/>
                    <a:pt x="30" y="15"/>
                  </a:cubicBezTo>
                  <a:cubicBezTo>
                    <a:pt x="30" y="15"/>
                    <a:pt x="30" y="14"/>
                    <a:pt x="30" y="14"/>
                  </a:cubicBezTo>
                  <a:cubicBezTo>
                    <a:pt x="30" y="14"/>
                    <a:pt x="29" y="14"/>
                    <a:pt x="29" y="14"/>
                  </a:cubicBezTo>
                  <a:cubicBezTo>
                    <a:pt x="28" y="13"/>
                    <a:pt x="28" y="13"/>
                    <a:pt x="28" y="13"/>
                  </a:cubicBezTo>
                  <a:cubicBezTo>
                    <a:pt x="28" y="13"/>
                    <a:pt x="27" y="13"/>
                    <a:pt x="27" y="13"/>
                  </a:cubicBezTo>
                  <a:cubicBezTo>
                    <a:pt x="27" y="13"/>
                    <a:pt x="25" y="14"/>
                    <a:pt x="25" y="14"/>
                  </a:cubicBezTo>
                  <a:cubicBezTo>
                    <a:pt x="23" y="14"/>
                    <a:pt x="23" y="14"/>
                    <a:pt x="23" y="14"/>
                  </a:cubicBezTo>
                  <a:cubicBezTo>
                    <a:pt x="22" y="13"/>
                    <a:pt x="22" y="13"/>
                    <a:pt x="22" y="13"/>
                  </a:cubicBezTo>
                  <a:cubicBezTo>
                    <a:pt x="16" y="13"/>
                    <a:pt x="16" y="13"/>
                    <a:pt x="16" y="13"/>
                  </a:cubicBezTo>
                  <a:cubicBezTo>
                    <a:pt x="14" y="13"/>
                    <a:pt x="14" y="13"/>
                    <a:pt x="14" y="13"/>
                  </a:cubicBezTo>
                  <a:cubicBezTo>
                    <a:pt x="13" y="12"/>
                    <a:pt x="13" y="12"/>
                    <a:pt x="13" y="12"/>
                  </a:cubicBezTo>
                  <a:cubicBezTo>
                    <a:pt x="13" y="12"/>
                    <a:pt x="13" y="11"/>
                    <a:pt x="13" y="10"/>
                  </a:cubicBezTo>
                  <a:cubicBezTo>
                    <a:pt x="13" y="10"/>
                    <a:pt x="13" y="9"/>
                    <a:pt x="13" y="9"/>
                  </a:cubicBezTo>
                  <a:cubicBezTo>
                    <a:pt x="14" y="9"/>
                    <a:pt x="14" y="9"/>
                    <a:pt x="14" y="9"/>
                  </a:cubicBezTo>
                  <a:cubicBezTo>
                    <a:pt x="15" y="8"/>
                    <a:pt x="15" y="8"/>
                    <a:pt x="15" y="8"/>
                  </a:cubicBezTo>
                  <a:cubicBezTo>
                    <a:pt x="17" y="8"/>
                    <a:pt x="17" y="8"/>
                    <a:pt x="17" y="8"/>
                  </a:cubicBezTo>
                  <a:cubicBezTo>
                    <a:pt x="19" y="8"/>
                    <a:pt x="19" y="8"/>
                    <a:pt x="19" y="8"/>
                  </a:cubicBezTo>
                  <a:cubicBezTo>
                    <a:pt x="20" y="9"/>
                    <a:pt x="20" y="9"/>
                    <a:pt x="20" y="9"/>
                  </a:cubicBezTo>
                  <a:cubicBezTo>
                    <a:pt x="22" y="10"/>
                    <a:pt x="22" y="10"/>
                    <a:pt x="22" y="10"/>
                  </a:cubicBezTo>
                  <a:cubicBezTo>
                    <a:pt x="22" y="9"/>
                    <a:pt x="22" y="9"/>
                    <a:pt x="22" y="9"/>
                  </a:cubicBezTo>
                  <a:cubicBezTo>
                    <a:pt x="23" y="8"/>
                    <a:pt x="23" y="8"/>
                    <a:pt x="23" y="8"/>
                  </a:cubicBezTo>
                  <a:cubicBezTo>
                    <a:pt x="22" y="7"/>
                    <a:pt x="22" y="7"/>
                    <a:pt x="22" y="7"/>
                  </a:cubicBezTo>
                  <a:cubicBezTo>
                    <a:pt x="21" y="6"/>
                    <a:pt x="21" y="6"/>
                    <a:pt x="21" y="6"/>
                  </a:cubicBezTo>
                  <a:cubicBezTo>
                    <a:pt x="21" y="5"/>
                    <a:pt x="21" y="5"/>
                    <a:pt x="21" y="5"/>
                  </a:cubicBezTo>
                  <a:cubicBezTo>
                    <a:pt x="23" y="3"/>
                    <a:pt x="23" y="3"/>
                    <a:pt x="23" y="3"/>
                  </a:cubicBezTo>
                  <a:cubicBezTo>
                    <a:pt x="23" y="3"/>
                    <a:pt x="22" y="2"/>
                    <a:pt x="22" y="2"/>
                  </a:cubicBezTo>
                  <a:cubicBezTo>
                    <a:pt x="22" y="2"/>
                    <a:pt x="22" y="1"/>
                    <a:pt x="22" y="1"/>
                  </a:cubicBezTo>
                  <a:cubicBezTo>
                    <a:pt x="21" y="1"/>
                    <a:pt x="21" y="1"/>
                    <a:pt x="21" y="1"/>
                  </a:cubicBezTo>
                  <a:cubicBezTo>
                    <a:pt x="21" y="0"/>
                    <a:pt x="21" y="0"/>
                    <a:pt x="21" y="0"/>
                  </a:cubicBezTo>
                  <a:cubicBezTo>
                    <a:pt x="20" y="1"/>
                    <a:pt x="20" y="1"/>
                    <a:pt x="20" y="1"/>
                  </a:cubicBezTo>
                  <a:cubicBezTo>
                    <a:pt x="20" y="1"/>
                    <a:pt x="16" y="3"/>
                    <a:pt x="16" y="3"/>
                  </a:cubicBezTo>
                  <a:cubicBezTo>
                    <a:pt x="16" y="4"/>
                    <a:pt x="15" y="3"/>
                    <a:pt x="15" y="3"/>
                  </a:cubicBezTo>
                  <a:cubicBezTo>
                    <a:pt x="14" y="2"/>
                    <a:pt x="14" y="2"/>
                    <a:pt x="14" y="2"/>
                  </a:cubicBezTo>
                  <a:cubicBezTo>
                    <a:pt x="14" y="2"/>
                    <a:pt x="13" y="2"/>
                    <a:pt x="13" y="3"/>
                  </a:cubicBezTo>
                  <a:cubicBezTo>
                    <a:pt x="13" y="3"/>
                    <a:pt x="13" y="4"/>
                    <a:pt x="13" y="4"/>
                  </a:cubicBezTo>
                  <a:cubicBezTo>
                    <a:pt x="12" y="4"/>
                    <a:pt x="12" y="4"/>
                    <a:pt x="12" y="4"/>
                  </a:cubicBezTo>
                  <a:cubicBezTo>
                    <a:pt x="13" y="5"/>
                    <a:pt x="13" y="5"/>
                    <a:pt x="13" y="5"/>
                  </a:cubicBezTo>
                  <a:cubicBezTo>
                    <a:pt x="13" y="7"/>
                    <a:pt x="13" y="7"/>
                    <a:pt x="13" y="7"/>
                  </a:cubicBezTo>
                  <a:cubicBezTo>
                    <a:pt x="12" y="8"/>
                    <a:pt x="12" y="8"/>
                    <a:pt x="12" y="8"/>
                  </a:cubicBezTo>
                  <a:cubicBezTo>
                    <a:pt x="10" y="8"/>
                    <a:pt x="10" y="8"/>
                    <a:pt x="10" y="8"/>
                  </a:cubicBezTo>
                  <a:cubicBezTo>
                    <a:pt x="8" y="8"/>
                    <a:pt x="8" y="8"/>
                    <a:pt x="8" y="8"/>
                  </a:cubicBezTo>
                  <a:cubicBezTo>
                    <a:pt x="8" y="8"/>
                    <a:pt x="9" y="9"/>
                    <a:pt x="10" y="9"/>
                  </a:cubicBezTo>
                  <a:cubicBezTo>
                    <a:pt x="10" y="9"/>
                    <a:pt x="10" y="9"/>
                    <a:pt x="10" y="9"/>
                  </a:cubicBezTo>
                  <a:cubicBezTo>
                    <a:pt x="10" y="9"/>
                    <a:pt x="9" y="10"/>
                    <a:pt x="9" y="11"/>
                  </a:cubicBezTo>
                  <a:cubicBezTo>
                    <a:pt x="9" y="11"/>
                    <a:pt x="8" y="11"/>
                    <a:pt x="8" y="12"/>
                  </a:cubicBezTo>
                  <a:cubicBezTo>
                    <a:pt x="7" y="13"/>
                    <a:pt x="7" y="13"/>
                    <a:pt x="7" y="13"/>
                  </a:cubicBezTo>
                  <a:cubicBezTo>
                    <a:pt x="6" y="13"/>
                    <a:pt x="6" y="13"/>
                    <a:pt x="6" y="13"/>
                  </a:cubicBezTo>
                  <a:cubicBezTo>
                    <a:pt x="6" y="13"/>
                    <a:pt x="4" y="12"/>
                    <a:pt x="4" y="12"/>
                  </a:cubicBezTo>
                  <a:cubicBezTo>
                    <a:pt x="4" y="12"/>
                    <a:pt x="2" y="12"/>
                    <a:pt x="2" y="12"/>
                  </a:cubicBezTo>
                  <a:cubicBezTo>
                    <a:pt x="2" y="12"/>
                    <a:pt x="1" y="13"/>
                    <a:pt x="1" y="13"/>
                  </a:cubicBezTo>
                  <a:cubicBezTo>
                    <a:pt x="1" y="13"/>
                    <a:pt x="0" y="14"/>
                    <a:pt x="0" y="15"/>
                  </a:cubicBezTo>
                  <a:cubicBezTo>
                    <a:pt x="0" y="15"/>
                    <a:pt x="0" y="16"/>
                    <a:pt x="0" y="16"/>
                  </a:cubicBezTo>
                  <a:cubicBezTo>
                    <a:pt x="0" y="16"/>
                    <a:pt x="1" y="17"/>
                    <a:pt x="2" y="17"/>
                  </a:cubicBezTo>
                  <a:cubicBezTo>
                    <a:pt x="2" y="17"/>
                    <a:pt x="2" y="18"/>
                    <a:pt x="2" y="18"/>
                  </a:cubicBezTo>
                  <a:cubicBezTo>
                    <a:pt x="4" y="18"/>
                    <a:pt x="4" y="18"/>
                    <a:pt x="4" y="18"/>
                  </a:cubicBezTo>
                  <a:cubicBezTo>
                    <a:pt x="5" y="18"/>
                    <a:pt x="5" y="18"/>
                    <a:pt x="5" y="18"/>
                  </a:cubicBezTo>
                  <a:cubicBezTo>
                    <a:pt x="5" y="18"/>
                    <a:pt x="5" y="19"/>
                    <a:pt x="5" y="20"/>
                  </a:cubicBezTo>
                  <a:cubicBezTo>
                    <a:pt x="5" y="20"/>
                    <a:pt x="4" y="20"/>
                    <a:pt x="4" y="20"/>
                  </a:cubicBezTo>
                  <a:cubicBezTo>
                    <a:pt x="4" y="20"/>
                    <a:pt x="5" y="23"/>
                    <a:pt x="5" y="23"/>
                  </a:cubicBezTo>
                  <a:cubicBezTo>
                    <a:pt x="5" y="23"/>
                    <a:pt x="7" y="25"/>
                    <a:pt x="7" y="25"/>
                  </a:cubicBezTo>
                  <a:cubicBezTo>
                    <a:pt x="7" y="25"/>
                    <a:pt x="7" y="27"/>
                    <a:pt x="7" y="27"/>
                  </a:cubicBezTo>
                  <a:cubicBezTo>
                    <a:pt x="7" y="27"/>
                    <a:pt x="6" y="27"/>
                    <a:pt x="6" y="27"/>
                  </a:cubicBezTo>
                  <a:cubicBezTo>
                    <a:pt x="5" y="28"/>
                    <a:pt x="5" y="28"/>
                    <a:pt x="5" y="28"/>
                  </a:cubicBezTo>
                  <a:cubicBezTo>
                    <a:pt x="5" y="28"/>
                    <a:pt x="4" y="30"/>
                    <a:pt x="4" y="30"/>
                  </a:cubicBezTo>
                  <a:cubicBezTo>
                    <a:pt x="4" y="31"/>
                    <a:pt x="3" y="31"/>
                    <a:pt x="3" y="31"/>
                  </a:cubicBezTo>
                  <a:cubicBezTo>
                    <a:pt x="3" y="34"/>
                    <a:pt x="3" y="34"/>
                    <a:pt x="3" y="34"/>
                  </a:cubicBezTo>
                  <a:cubicBezTo>
                    <a:pt x="4" y="36"/>
                    <a:pt x="4" y="36"/>
                    <a:pt x="4" y="36"/>
                  </a:cubicBezTo>
                  <a:cubicBezTo>
                    <a:pt x="7" y="35"/>
                    <a:pt x="7" y="35"/>
                    <a:pt x="7" y="35"/>
                  </a:cubicBezTo>
                  <a:cubicBezTo>
                    <a:pt x="9" y="33"/>
                    <a:pt x="9" y="33"/>
                    <a:pt x="9" y="33"/>
                  </a:cubicBezTo>
                  <a:cubicBezTo>
                    <a:pt x="11" y="32"/>
                    <a:pt x="11" y="32"/>
                    <a:pt x="11" y="32"/>
                  </a:cubicBezTo>
                  <a:cubicBezTo>
                    <a:pt x="13" y="34"/>
                    <a:pt x="13" y="34"/>
                    <a:pt x="13" y="34"/>
                  </a:cubicBezTo>
                  <a:cubicBezTo>
                    <a:pt x="13" y="34"/>
                    <a:pt x="13" y="34"/>
                    <a:pt x="13" y="34"/>
                  </a:cubicBezTo>
                  <a:cubicBezTo>
                    <a:pt x="13" y="33"/>
                    <a:pt x="15" y="31"/>
                    <a:pt x="15" y="31"/>
                  </a:cubicBezTo>
                  <a:cubicBezTo>
                    <a:pt x="19" y="30"/>
                    <a:pt x="19" y="30"/>
                    <a:pt x="19" y="30"/>
                  </a:cubicBezTo>
                  <a:cubicBezTo>
                    <a:pt x="19" y="30"/>
                    <a:pt x="19" y="27"/>
                    <a:pt x="19" y="27"/>
                  </a:cubicBezTo>
                  <a:cubicBezTo>
                    <a:pt x="19" y="27"/>
                    <a:pt x="21" y="25"/>
                    <a:pt x="21" y="25"/>
                  </a:cubicBezTo>
                  <a:cubicBezTo>
                    <a:pt x="21" y="24"/>
                    <a:pt x="23" y="22"/>
                    <a:pt x="23" y="22"/>
                  </a:cubicBezTo>
                  <a:cubicBezTo>
                    <a:pt x="23" y="22"/>
                    <a:pt x="25" y="22"/>
                    <a:pt x="25" y="22"/>
                  </a:cubicBezTo>
                  <a:cubicBezTo>
                    <a:pt x="25" y="22"/>
                    <a:pt x="25" y="23"/>
                    <a:pt x="25" y="23"/>
                  </a:cubicBezTo>
                  <a:cubicBezTo>
                    <a:pt x="25" y="23"/>
                    <a:pt x="27" y="24"/>
                    <a:pt x="27" y="24"/>
                  </a:cubicBezTo>
                  <a:cubicBezTo>
                    <a:pt x="27" y="25"/>
                    <a:pt x="27" y="25"/>
                    <a:pt x="27" y="25"/>
                  </a:cubicBezTo>
                  <a:cubicBezTo>
                    <a:pt x="26" y="26"/>
                    <a:pt x="26" y="26"/>
                    <a:pt x="26" y="26"/>
                  </a:cubicBezTo>
                  <a:cubicBezTo>
                    <a:pt x="26" y="27"/>
                    <a:pt x="26" y="27"/>
                    <a:pt x="26" y="27"/>
                  </a:cubicBezTo>
                  <a:cubicBezTo>
                    <a:pt x="28" y="27"/>
                    <a:pt x="28" y="27"/>
                    <a:pt x="28" y="27"/>
                  </a:cubicBezTo>
                  <a:cubicBezTo>
                    <a:pt x="28" y="31"/>
                    <a:pt x="28" y="31"/>
                    <a:pt x="28" y="31"/>
                  </a:cubicBezTo>
                  <a:cubicBezTo>
                    <a:pt x="28" y="32"/>
                    <a:pt x="28" y="32"/>
                    <a:pt x="28" y="32"/>
                  </a:cubicBezTo>
                  <a:cubicBezTo>
                    <a:pt x="28" y="35"/>
                    <a:pt x="28" y="35"/>
                    <a:pt x="28" y="35"/>
                  </a:cubicBezTo>
                  <a:cubicBezTo>
                    <a:pt x="29" y="38"/>
                    <a:pt x="29" y="38"/>
                    <a:pt x="29" y="38"/>
                  </a:cubicBezTo>
                  <a:cubicBezTo>
                    <a:pt x="31" y="37"/>
                    <a:pt x="31" y="37"/>
                    <a:pt x="31" y="37"/>
                  </a:cubicBezTo>
                  <a:cubicBezTo>
                    <a:pt x="33" y="35"/>
                    <a:pt x="33" y="35"/>
                    <a:pt x="33" y="35"/>
                  </a:cubicBezTo>
                  <a:cubicBezTo>
                    <a:pt x="36" y="35"/>
                    <a:pt x="36" y="35"/>
                    <a:pt x="36" y="35"/>
                  </a:cubicBezTo>
                  <a:cubicBezTo>
                    <a:pt x="36" y="35"/>
                    <a:pt x="37" y="34"/>
                    <a:pt x="37" y="34"/>
                  </a:cubicBezTo>
                  <a:cubicBezTo>
                    <a:pt x="37" y="33"/>
                    <a:pt x="39" y="32"/>
                    <a:pt x="39" y="32"/>
                  </a:cubicBezTo>
                  <a:cubicBezTo>
                    <a:pt x="39" y="32"/>
                    <a:pt x="40" y="32"/>
                    <a:pt x="40" y="32"/>
                  </a:cubicBezTo>
                  <a:cubicBezTo>
                    <a:pt x="41" y="32"/>
                    <a:pt x="43" y="32"/>
                    <a:pt x="43" y="32"/>
                  </a:cubicBezTo>
                  <a:cubicBezTo>
                    <a:pt x="42" y="33"/>
                    <a:pt x="42" y="33"/>
                    <a:pt x="42" y="33"/>
                  </a:cubicBezTo>
                  <a:cubicBezTo>
                    <a:pt x="44" y="33"/>
                    <a:pt x="44" y="33"/>
                    <a:pt x="44" y="33"/>
                  </a:cubicBezTo>
                  <a:cubicBezTo>
                    <a:pt x="45" y="32"/>
                    <a:pt x="45" y="32"/>
                    <a:pt x="45" y="32"/>
                  </a:cubicBezTo>
                  <a:cubicBezTo>
                    <a:pt x="45" y="32"/>
                    <a:pt x="46" y="32"/>
                    <a:pt x="46" y="31"/>
                  </a:cubicBezTo>
                  <a:cubicBezTo>
                    <a:pt x="47" y="31"/>
                    <a:pt x="50" y="31"/>
                    <a:pt x="50" y="31"/>
                  </a:cubicBezTo>
                  <a:cubicBezTo>
                    <a:pt x="51" y="33"/>
                    <a:pt x="51" y="33"/>
                    <a:pt x="51" y="33"/>
                  </a:cubicBezTo>
                  <a:cubicBezTo>
                    <a:pt x="52" y="32"/>
                    <a:pt x="52" y="32"/>
                    <a:pt x="52" y="32"/>
                  </a:cubicBezTo>
                  <a:cubicBezTo>
                    <a:pt x="52" y="32"/>
                    <a:pt x="53" y="31"/>
                    <a:pt x="53" y="31"/>
                  </a:cubicBezTo>
                  <a:cubicBezTo>
                    <a:pt x="53" y="31"/>
                    <a:pt x="52" y="29"/>
                    <a:pt x="52" y="28"/>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4" name="Freeform 832">
              <a:extLst>
                <a:ext uri="{FF2B5EF4-FFF2-40B4-BE49-F238E27FC236}">
                  <a16:creationId xmlns:a16="http://schemas.microsoft.com/office/drawing/2014/main" id="{9A991390-086F-4A80-94D1-54C9D91620FA}"/>
                </a:ext>
              </a:extLst>
            </p:cNvPr>
            <p:cNvSpPr>
              <a:spLocks/>
            </p:cNvSpPr>
            <p:nvPr/>
          </p:nvSpPr>
          <p:spPr bwMode="auto">
            <a:xfrm>
              <a:off x="9809399" y="3815129"/>
              <a:ext cx="60643" cy="94051"/>
            </a:xfrm>
            <a:custGeom>
              <a:avLst/>
              <a:gdLst>
                <a:gd name="T0" fmla="*/ 13 w 13"/>
                <a:gd name="T1" fmla="*/ 2 h 25"/>
                <a:gd name="T2" fmla="*/ 12 w 13"/>
                <a:gd name="T3" fmla="*/ 1 h 25"/>
                <a:gd name="T4" fmla="*/ 9 w 13"/>
                <a:gd name="T5" fmla="*/ 1 h 25"/>
                <a:gd name="T6" fmla="*/ 6 w 13"/>
                <a:gd name="T7" fmla="*/ 4 h 25"/>
                <a:gd name="T8" fmla="*/ 4 w 13"/>
                <a:gd name="T9" fmla="*/ 7 h 25"/>
                <a:gd name="T10" fmla="*/ 2 w 13"/>
                <a:gd name="T11" fmla="*/ 10 h 25"/>
                <a:gd name="T12" fmla="*/ 0 w 13"/>
                <a:gd name="T13" fmla="*/ 15 h 25"/>
                <a:gd name="T14" fmla="*/ 0 w 13"/>
                <a:gd name="T15" fmla="*/ 16 h 25"/>
                <a:gd name="T16" fmla="*/ 2 w 13"/>
                <a:gd name="T17" fmla="*/ 21 h 25"/>
                <a:gd name="T18" fmla="*/ 4 w 13"/>
                <a:gd name="T19" fmla="*/ 22 h 25"/>
                <a:gd name="T20" fmla="*/ 4 w 13"/>
                <a:gd name="T21" fmla="*/ 23 h 25"/>
                <a:gd name="T22" fmla="*/ 5 w 13"/>
                <a:gd name="T23" fmla="*/ 25 h 25"/>
                <a:gd name="T24" fmla="*/ 5 w 13"/>
                <a:gd name="T25" fmla="*/ 24 h 25"/>
                <a:gd name="T26" fmla="*/ 5 w 13"/>
                <a:gd name="T27" fmla="*/ 23 h 25"/>
                <a:gd name="T28" fmla="*/ 5 w 13"/>
                <a:gd name="T29" fmla="*/ 22 h 25"/>
                <a:gd name="T30" fmla="*/ 5 w 13"/>
                <a:gd name="T31" fmla="*/ 22 h 25"/>
                <a:gd name="T32" fmla="*/ 5 w 13"/>
                <a:gd name="T33" fmla="*/ 22 h 25"/>
                <a:gd name="T34" fmla="*/ 8 w 13"/>
                <a:gd name="T35" fmla="*/ 19 h 25"/>
                <a:gd name="T36" fmla="*/ 10 w 13"/>
                <a:gd name="T37" fmla="*/ 9 h 25"/>
                <a:gd name="T38" fmla="*/ 11 w 13"/>
                <a:gd name="T39" fmla="*/ 7 h 25"/>
                <a:gd name="T40" fmla="*/ 12 w 13"/>
                <a:gd name="T41" fmla="*/ 5 h 25"/>
                <a:gd name="T42" fmla="*/ 12 w 13"/>
                <a:gd name="T43" fmla="*/ 4 h 25"/>
                <a:gd name="T44" fmla="*/ 12 w 13"/>
                <a:gd name="T45" fmla="*/ 4 h 25"/>
                <a:gd name="T46" fmla="*/ 13 w 13"/>
                <a:gd name="T4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25">
                  <a:moveTo>
                    <a:pt x="13" y="2"/>
                  </a:moveTo>
                  <a:cubicBezTo>
                    <a:pt x="13" y="2"/>
                    <a:pt x="12" y="2"/>
                    <a:pt x="12" y="1"/>
                  </a:cubicBezTo>
                  <a:cubicBezTo>
                    <a:pt x="11" y="1"/>
                    <a:pt x="10" y="0"/>
                    <a:pt x="9" y="1"/>
                  </a:cubicBezTo>
                  <a:cubicBezTo>
                    <a:pt x="8" y="2"/>
                    <a:pt x="6" y="2"/>
                    <a:pt x="6" y="4"/>
                  </a:cubicBezTo>
                  <a:cubicBezTo>
                    <a:pt x="5" y="4"/>
                    <a:pt x="4" y="6"/>
                    <a:pt x="4" y="7"/>
                  </a:cubicBezTo>
                  <a:cubicBezTo>
                    <a:pt x="3" y="8"/>
                    <a:pt x="2" y="9"/>
                    <a:pt x="2" y="10"/>
                  </a:cubicBezTo>
                  <a:cubicBezTo>
                    <a:pt x="1" y="11"/>
                    <a:pt x="1" y="13"/>
                    <a:pt x="0" y="15"/>
                  </a:cubicBezTo>
                  <a:cubicBezTo>
                    <a:pt x="0" y="15"/>
                    <a:pt x="0" y="15"/>
                    <a:pt x="0" y="16"/>
                  </a:cubicBezTo>
                  <a:cubicBezTo>
                    <a:pt x="0" y="18"/>
                    <a:pt x="1" y="21"/>
                    <a:pt x="2" y="21"/>
                  </a:cubicBezTo>
                  <a:cubicBezTo>
                    <a:pt x="3" y="22"/>
                    <a:pt x="3" y="22"/>
                    <a:pt x="4" y="22"/>
                  </a:cubicBezTo>
                  <a:cubicBezTo>
                    <a:pt x="4" y="22"/>
                    <a:pt x="3" y="23"/>
                    <a:pt x="4" y="23"/>
                  </a:cubicBezTo>
                  <a:cubicBezTo>
                    <a:pt x="4" y="23"/>
                    <a:pt x="4" y="25"/>
                    <a:pt x="5" y="25"/>
                  </a:cubicBezTo>
                  <a:cubicBezTo>
                    <a:pt x="5" y="25"/>
                    <a:pt x="5" y="24"/>
                    <a:pt x="5" y="24"/>
                  </a:cubicBezTo>
                  <a:cubicBezTo>
                    <a:pt x="5" y="24"/>
                    <a:pt x="5" y="23"/>
                    <a:pt x="5" y="23"/>
                  </a:cubicBezTo>
                  <a:cubicBezTo>
                    <a:pt x="5" y="23"/>
                    <a:pt x="5" y="23"/>
                    <a:pt x="5" y="22"/>
                  </a:cubicBezTo>
                  <a:cubicBezTo>
                    <a:pt x="5" y="22"/>
                    <a:pt x="5" y="22"/>
                    <a:pt x="5" y="22"/>
                  </a:cubicBezTo>
                  <a:cubicBezTo>
                    <a:pt x="5" y="22"/>
                    <a:pt x="5" y="22"/>
                    <a:pt x="5" y="22"/>
                  </a:cubicBezTo>
                  <a:cubicBezTo>
                    <a:pt x="6" y="21"/>
                    <a:pt x="7" y="20"/>
                    <a:pt x="8" y="19"/>
                  </a:cubicBezTo>
                  <a:cubicBezTo>
                    <a:pt x="9" y="15"/>
                    <a:pt x="10" y="12"/>
                    <a:pt x="10" y="9"/>
                  </a:cubicBezTo>
                  <a:cubicBezTo>
                    <a:pt x="11" y="8"/>
                    <a:pt x="11" y="7"/>
                    <a:pt x="11" y="7"/>
                  </a:cubicBezTo>
                  <a:cubicBezTo>
                    <a:pt x="12" y="6"/>
                    <a:pt x="12" y="6"/>
                    <a:pt x="12" y="5"/>
                  </a:cubicBezTo>
                  <a:cubicBezTo>
                    <a:pt x="12" y="5"/>
                    <a:pt x="12" y="5"/>
                    <a:pt x="12" y="4"/>
                  </a:cubicBezTo>
                  <a:cubicBezTo>
                    <a:pt x="12" y="4"/>
                    <a:pt x="12" y="4"/>
                    <a:pt x="12" y="4"/>
                  </a:cubicBezTo>
                  <a:cubicBezTo>
                    <a:pt x="12" y="3"/>
                    <a:pt x="13" y="3"/>
                    <a:pt x="13" y="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5" name="Freeform 834">
              <a:extLst>
                <a:ext uri="{FF2B5EF4-FFF2-40B4-BE49-F238E27FC236}">
                  <a16:creationId xmlns:a16="http://schemas.microsoft.com/office/drawing/2014/main" id="{AECFA51D-32AB-479C-A70A-48A320F464B0}"/>
                </a:ext>
              </a:extLst>
            </p:cNvPr>
            <p:cNvSpPr>
              <a:spLocks/>
            </p:cNvSpPr>
            <p:nvPr/>
          </p:nvSpPr>
          <p:spPr bwMode="auto">
            <a:xfrm>
              <a:off x="8532329" y="4233295"/>
              <a:ext cx="69561" cy="105627"/>
            </a:xfrm>
            <a:custGeom>
              <a:avLst/>
              <a:gdLst>
                <a:gd name="T0" fmla="*/ 15 w 15"/>
                <a:gd name="T1" fmla="*/ 20 h 28"/>
                <a:gd name="T2" fmla="*/ 14 w 15"/>
                <a:gd name="T3" fmla="*/ 22 h 28"/>
                <a:gd name="T4" fmla="*/ 9 w 15"/>
                <a:gd name="T5" fmla="*/ 26 h 28"/>
                <a:gd name="T6" fmla="*/ 8 w 15"/>
                <a:gd name="T7" fmla="*/ 26 h 28"/>
                <a:gd name="T8" fmla="*/ 4 w 15"/>
                <a:gd name="T9" fmla="*/ 27 h 28"/>
                <a:gd name="T10" fmla="*/ 1 w 15"/>
                <a:gd name="T11" fmla="*/ 23 h 28"/>
                <a:gd name="T12" fmla="*/ 0 w 15"/>
                <a:gd name="T13" fmla="*/ 17 h 28"/>
                <a:gd name="T14" fmla="*/ 1 w 15"/>
                <a:gd name="T15" fmla="*/ 14 h 28"/>
                <a:gd name="T16" fmla="*/ 3 w 15"/>
                <a:gd name="T17" fmla="*/ 4 h 28"/>
                <a:gd name="T18" fmla="*/ 3 w 15"/>
                <a:gd name="T19" fmla="*/ 2 h 28"/>
                <a:gd name="T20" fmla="*/ 3 w 15"/>
                <a:gd name="T21" fmla="*/ 2 h 28"/>
                <a:gd name="T22" fmla="*/ 3 w 15"/>
                <a:gd name="T23" fmla="*/ 2 h 28"/>
                <a:gd name="T24" fmla="*/ 2 w 15"/>
                <a:gd name="T25" fmla="*/ 1 h 28"/>
                <a:gd name="T26" fmla="*/ 3 w 15"/>
                <a:gd name="T27" fmla="*/ 0 h 28"/>
                <a:gd name="T28" fmla="*/ 4 w 15"/>
                <a:gd name="T29" fmla="*/ 1 h 28"/>
                <a:gd name="T30" fmla="*/ 3 w 15"/>
                <a:gd name="T31" fmla="*/ 2 h 28"/>
                <a:gd name="T32" fmla="*/ 4 w 15"/>
                <a:gd name="T33" fmla="*/ 3 h 28"/>
                <a:gd name="T34" fmla="*/ 6 w 15"/>
                <a:gd name="T35" fmla="*/ 3 h 28"/>
                <a:gd name="T36" fmla="*/ 8 w 15"/>
                <a:gd name="T37" fmla="*/ 5 h 28"/>
                <a:gd name="T38" fmla="*/ 9 w 15"/>
                <a:gd name="T39" fmla="*/ 7 h 28"/>
                <a:gd name="T40" fmla="*/ 11 w 15"/>
                <a:gd name="T41" fmla="*/ 11 h 28"/>
                <a:gd name="T42" fmla="*/ 11 w 15"/>
                <a:gd name="T43" fmla="*/ 13 h 28"/>
                <a:gd name="T44" fmla="*/ 15 w 15"/>
                <a:gd name="T45"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28">
                  <a:moveTo>
                    <a:pt x="15" y="20"/>
                  </a:moveTo>
                  <a:cubicBezTo>
                    <a:pt x="15" y="20"/>
                    <a:pt x="14" y="21"/>
                    <a:pt x="14" y="22"/>
                  </a:cubicBezTo>
                  <a:cubicBezTo>
                    <a:pt x="13" y="24"/>
                    <a:pt x="11" y="26"/>
                    <a:pt x="9" y="26"/>
                  </a:cubicBezTo>
                  <a:cubicBezTo>
                    <a:pt x="8" y="26"/>
                    <a:pt x="8" y="26"/>
                    <a:pt x="8" y="26"/>
                  </a:cubicBezTo>
                  <a:cubicBezTo>
                    <a:pt x="7" y="27"/>
                    <a:pt x="6" y="28"/>
                    <a:pt x="4" y="27"/>
                  </a:cubicBezTo>
                  <a:cubicBezTo>
                    <a:pt x="3" y="26"/>
                    <a:pt x="2" y="25"/>
                    <a:pt x="1" y="23"/>
                  </a:cubicBezTo>
                  <a:cubicBezTo>
                    <a:pt x="1" y="21"/>
                    <a:pt x="1" y="19"/>
                    <a:pt x="0" y="17"/>
                  </a:cubicBezTo>
                  <a:cubicBezTo>
                    <a:pt x="0" y="16"/>
                    <a:pt x="1" y="15"/>
                    <a:pt x="1" y="14"/>
                  </a:cubicBezTo>
                  <a:cubicBezTo>
                    <a:pt x="1" y="10"/>
                    <a:pt x="1" y="7"/>
                    <a:pt x="3" y="4"/>
                  </a:cubicBezTo>
                  <a:cubicBezTo>
                    <a:pt x="3" y="3"/>
                    <a:pt x="3" y="3"/>
                    <a:pt x="3" y="2"/>
                  </a:cubicBezTo>
                  <a:cubicBezTo>
                    <a:pt x="3" y="2"/>
                    <a:pt x="3" y="2"/>
                    <a:pt x="3" y="2"/>
                  </a:cubicBezTo>
                  <a:cubicBezTo>
                    <a:pt x="3" y="2"/>
                    <a:pt x="3" y="2"/>
                    <a:pt x="3" y="2"/>
                  </a:cubicBezTo>
                  <a:cubicBezTo>
                    <a:pt x="2" y="1"/>
                    <a:pt x="2" y="1"/>
                    <a:pt x="2" y="1"/>
                  </a:cubicBezTo>
                  <a:cubicBezTo>
                    <a:pt x="2" y="1"/>
                    <a:pt x="2" y="0"/>
                    <a:pt x="3" y="0"/>
                  </a:cubicBezTo>
                  <a:cubicBezTo>
                    <a:pt x="3" y="0"/>
                    <a:pt x="4" y="1"/>
                    <a:pt x="4" y="1"/>
                  </a:cubicBezTo>
                  <a:cubicBezTo>
                    <a:pt x="4" y="2"/>
                    <a:pt x="4" y="2"/>
                    <a:pt x="3" y="2"/>
                  </a:cubicBezTo>
                  <a:cubicBezTo>
                    <a:pt x="4" y="3"/>
                    <a:pt x="4" y="3"/>
                    <a:pt x="4" y="3"/>
                  </a:cubicBezTo>
                  <a:cubicBezTo>
                    <a:pt x="5" y="2"/>
                    <a:pt x="5" y="2"/>
                    <a:pt x="6" y="3"/>
                  </a:cubicBezTo>
                  <a:cubicBezTo>
                    <a:pt x="6" y="3"/>
                    <a:pt x="7" y="4"/>
                    <a:pt x="8" y="5"/>
                  </a:cubicBezTo>
                  <a:cubicBezTo>
                    <a:pt x="8" y="6"/>
                    <a:pt x="8" y="6"/>
                    <a:pt x="9" y="7"/>
                  </a:cubicBezTo>
                  <a:cubicBezTo>
                    <a:pt x="10" y="8"/>
                    <a:pt x="11" y="10"/>
                    <a:pt x="11" y="11"/>
                  </a:cubicBezTo>
                  <a:cubicBezTo>
                    <a:pt x="12" y="12"/>
                    <a:pt x="11" y="12"/>
                    <a:pt x="11" y="13"/>
                  </a:cubicBezTo>
                  <a:cubicBezTo>
                    <a:pt x="13" y="15"/>
                    <a:pt x="15" y="17"/>
                    <a:pt x="15" y="2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6" name="Freeform 835">
              <a:extLst>
                <a:ext uri="{FF2B5EF4-FFF2-40B4-BE49-F238E27FC236}">
                  <a16:creationId xmlns:a16="http://schemas.microsoft.com/office/drawing/2014/main" id="{1318E8DB-C37F-4341-83A0-4DE2E2252BD9}"/>
                </a:ext>
              </a:extLst>
            </p:cNvPr>
            <p:cNvSpPr>
              <a:spLocks noEditPoints="1"/>
            </p:cNvSpPr>
            <p:nvPr/>
          </p:nvSpPr>
          <p:spPr bwMode="auto">
            <a:xfrm>
              <a:off x="10000246" y="3415774"/>
              <a:ext cx="107017" cy="167845"/>
            </a:xfrm>
            <a:custGeom>
              <a:avLst/>
              <a:gdLst>
                <a:gd name="T0" fmla="*/ 1 w 23"/>
                <a:gd name="T1" fmla="*/ 17 h 44"/>
                <a:gd name="T2" fmla="*/ 2 w 23"/>
                <a:gd name="T3" fmla="*/ 17 h 44"/>
                <a:gd name="T4" fmla="*/ 5 w 23"/>
                <a:gd name="T5" fmla="*/ 42 h 44"/>
                <a:gd name="T6" fmla="*/ 1 w 23"/>
                <a:gd name="T7" fmla="*/ 42 h 44"/>
                <a:gd name="T8" fmla="*/ 1 w 23"/>
                <a:gd name="T9" fmla="*/ 43 h 44"/>
                <a:gd name="T10" fmla="*/ 1 w 23"/>
                <a:gd name="T11" fmla="*/ 44 h 44"/>
                <a:gd name="T12" fmla="*/ 2 w 23"/>
                <a:gd name="T13" fmla="*/ 44 h 44"/>
                <a:gd name="T14" fmla="*/ 5 w 23"/>
                <a:gd name="T15" fmla="*/ 42 h 44"/>
                <a:gd name="T16" fmla="*/ 14 w 23"/>
                <a:gd name="T17" fmla="*/ 2 h 44"/>
                <a:gd name="T18" fmla="*/ 8 w 23"/>
                <a:gd name="T19" fmla="*/ 2 h 44"/>
                <a:gd name="T20" fmla="*/ 6 w 23"/>
                <a:gd name="T21" fmla="*/ 3 h 44"/>
                <a:gd name="T22" fmla="*/ 2 w 23"/>
                <a:gd name="T23" fmla="*/ 7 h 44"/>
                <a:gd name="T24" fmla="*/ 1 w 23"/>
                <a:gd name="T25" fmla="*/ 7 h 44"/>
                <a:gd name="T26" fmla="*/ 3 w 23"/>
                <a:gd name="T27" fmla="*/ 8 h 44"/>
                <a:gd name="T28" fmla="*/ 4 w 23"/>
                <a:gd name="T29" fmla="*/ 10 h 44"/>
                <a:gd name="T30" fmla="*/ 3 w 23"/>
                <a:gd name="T31" fmla="*/ 12 h 44"/>
                <a:gd name="T32" fmla="*/ 2 w 23"/>
                <a:gd name="T33" fmla="*/ 13 h 44"/>
                <a:gd name="T34" fmla="*/ 0 w 23"/>
                <a:gd name="T35" fmla="*/ 14 h 44"/>
                <a:gd name="T36" fmla="*/ 1 w 23"/>
                <a:gd name="T37" fmla="*/ 15 h 44"/>
                <a:gd name="T38" fmla="*/ 2 w 23"/>
                <a:gd name="T39" fmla="*/ 17 h 44"/>
                <a:gd name="T40" fmla="*/ 2 w 23"/>
                <a:gd name="T41" fmla="*/ 19 h 44"/>
                <a:gd name="T42" fmla="*/ 3 w 23"/>
                <a:gd name="T43" fmla="*/ 21 h 44"/>
                <a:gd name="T44" fmla="*/ 3 w 23"/>
                <a:gd name="T45" fmla="*/ 24 h 44"/>
                <a:gd name="T46" fmla="*/ 1 w 23"/>
                <a:gd name="T47" fmla="*/ 27 h 44"/>
                <a:gd name="T48" fmla="*/ 2 w 23"/>
                <a:gd name="T49" fmla="*/ 28 h 44"/>
                <a:gd name="T50" fmla="*/ 1 w 23"/>
                <a:gd name="T51" fmla="*/ 29 h 44"/>
                <a:gd name="T52" fmla="*/ 1 w 23"/>
                <a:gd name="T53" fmla="*/ 31 h 44"/>
                <a:gd name="T54" fmla="*/ 2 w 23"/>
                <a:gd name="T55" fmla="*/ 34 h 44"/>
                <a:gd name="T56" fmla="*/ 7 w 23"/>
                <a:gd name="T57" fmla="*/ 33 h 44"/>
                <a:gd name="T58" fmla="*/ 11 w 23"/>
                <a:gd name="T59" fmla="*/ 31 h 44"/>
                <a:gd name="T60" fmla="*/ 11 w 23"/>
                <a:gd name="T61" fmla="*/ 30 h 44"/>
                <a:gd name="T62" fmla="*/ 12 w 23"/>
                <a:gd name="T63" fmla="*/ 32 h 44"/>
                <a:gd name="T64" fmla="*/ 12 w 23"/>
                <a:gd name="T65" fmla="*/ 31 h 44"/>
                <a:gd name="T66" fmla="*/ 12 w 23"/>
                <a:gd name="T67" fmla="*/ 30 h 44"/>
                <a:gd name="T68" fmla="*/ 14 w 23"/>
                <a:gd name="T69" fmla="*/ 30 h 44"/>
                <a:gd name="T70" fmla="*/ 15 w 23"/>
                <a:gd name="T71" fmla="*/ 30 h 44"/>
                <a:gd name="T72" fmla="*/ 17 w 23"/>
                <a:gd name="T73" fmla="*/ 31 h 44"/>
                <a:gd name="T74" fmla="*/ 17 w 23"/>
                <a:gd name="T75" fmla="*/ 30 h 44"/>
                <a:gd name="T76" fmla="*/ 16 w 23"/>
                <a:gd name="T77" fmla="*/ 29 h 44"/>
                <a:gd name="T78" fmla="*/ 17 w 23"/>
                <a:gd name="T79" fmla="*/ 29 h 44"/>
                <a:gd name="T80" fmla="*/ 19 w 23"/>
                <a:gd name="T81" fmla="*/ 28 h 44"/>
                <a:gd name="T82" fmla="*/ 23 w 23"/>
                <a:gd name="T83" fmla="*/ 21 h 44"/>
                <a:gd name="T84" fmla="*/ 22 w 23"/>
                <a:gd name="T85" fmla="*/ 17 h 44"/>
                <a:gd name="T86" fmla="*/ 22 w 23"/>
                <a:gd name="T87" fmla="*/ 17 h 44"/>
                <a:gd name="T88" fmla="*/ 20 w 23"/>
                <a:gd name="T89" fmla="*/ 9 h 44"/>
                <a:gd name="T90" fmla="*/ 16 w 23"/>
                <a:gd name="T91" fmla="*/ 1 h 44"/>
                <a:gd name="T92" fmla="*/ 14 w 23"/>
                <a:gd name="T93"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44">
                  <a:moveTo>
                    <a:pt x="2" y="17"/>
                  </a:moveTo>
                  <a:cubicBezTo>
                    <a:pt x="2" y="17"/>
                    <a:pt x="2" y="17"/>
                    <a:pt x="1" y="17"/>
                  </a:cubicBezTo>
                  <a:cubicBezTo>
                    <a:pt x="1" y="17"/>
                    <a:pt x="1" y="17"/>
                    <a:pt x="1" y="17"/>
                  </a:cubicBezTo>
                  <a:cubicBezTo>
                    <a:pt x="1" y="17"/>
                    <a:pt x="1" y="17"/>
                    <a:pt x="2" y="17"/>
                  </a:cubicBezTo>
                  <a:cubicBezTo>
                    <a:pt x="2" y="17"/>
                    <a:pt x="2" y="17"/>
                    <a:pt x="2" y="17"/>
                  </a:cubicBezTo>
                  <a:close/>
                  <a:moveTo>
                    <a:pt x="5" y="42"/>
                  </a:moveTo>
                  <a:cubicBezTo>
                    <a:pt x="5" y="41"/>
                    <a:pt x="4" y="41"/>
                    <a:pt x="3" y="41"/>
                  </a:cubicBezTo>
                  <a:cubicBezTo>
                    <a:pt x="2" y="41"/>
                    <a:pt x="2" y="42"/>
                    <a:pt x="1" y="42"/>
                  </a:cubicBezTo>
                  <a:cubicBezTo>
                    <a:pt x="1" y="42"/>
                    <a:pt x="0" y="42"/>
                    <a:pt x="0" y="43"/>
                  </a:cubicBezTo>
                  <a:cubicBezTo>
                    <a:pt x="0" y="43"/>
                    <a:pt x="0" y="43"/>
                    <a:pt x="1" y="43"/>
                  </a:cubicBezTo>
                  <a:cubicBezTo>
                    <a:pt x="1" y="44"/>
                    <a:pt x="1" y="44"/>
                    <a:pt x="1" y="44"/>
                  </a:cubicBezTo>
                  <a:cubicBezTo>
                    <a:pt x="1" y="44"/>
                    <a:pt x="1" y="44"/>
                    <a:pt x="1" y="44"/>
                  </a:cubicBezTo>
                  <a:cubicBezTo>
                    <a:pt x="1" y="44"/>
                    <a:pt x="2" y="44"/>
                    <a:pt x="2" y="44"/>
                  </a:cubicBezTo>
                  <a:cubicBezTo>
                    <a:pt x="2" y="44"/>
                    <a:pt x="2" y="44"/>
                    <a:pt x="2" y="44"/>
                  </a:cubicBezTo>
                  <a:cubicBezTo>
                    <a:pt x="3" y="44"/>
                    <a:pt x="3" y="44"/>
                    <a:pt x="4" y="44"/>
                  </a:cubicBezTo>
                  <a:cubicBezTo>
                    <a:pt x="4" y="43"/>
                    <a:pt x="5" y="43"/>
                    <a:pt x="5" y="42"/>
                  </a:cubicBezTo>
                  <a:cubicBezTo>
                    <a:pt x="5" y="42"/>
                    <a:pt x="5" y="42"/>
                    <a:pt x="5" y="42"/>
                  </a:cubicBezTo>
                  <a:close/>
                  <a:moveTo>
                    <a:pt x="14" y="2"/>
                  </a:moveTo>
                  <a:cubicBezTo>
                    <a:pt x="13" y="2"/>
                    <a:pt x="13" y="2"/>
                    <a:pt x="13" y="2"/>
                  </a:cubicBezTo>
                  <a:cubicBezTo>
                    <a:pt x="11" y="2"/>
                    <a:pt x="10" y="2"/>
                    <a:pt x="8" y="2"/>
                  </a:cubicBezTo>
                  <a:cubicBezTo>
                    <a:pt x="8" y="2"/>
                    <a:pt x="7" y="2"/>
                    <a:pt x="7" y="2"/>
                  </a:cubicBezTo>
                  <a:cubicBezTo>
                    <a:pt x="6" y="2"/>
                    <a:pt x="6" y="3"/>
                    <a:pt x="6" y="3"/>
                  </a:cubicBezTo>
                  <a:cubicBezTo>
                    <a:pt x="5" y="4"/>
                    <a:pt x="4" y="5"/>
                    <a:pt x="3" y="6"/>
                  </a:cubicBezTo>
                  <a:cubicBezTo>
                    <a:pt x="3" y="6"/>
                    <a:pt x="3" y="7"/>
                    <a:pt x="2" y="7"/>
                  </a:cubicBezTo>
                  <a:cubicBezTo>
                    <a:pt x="2" y="7"/>
                    <a:pt x="2" y="7"/>
                    <a:pt x="1" y="7"/>
                  </a:cubicBezTo>
                  <a:cubicBezTo>
                    <a:pt x="1" y="7"/>
                    <a:pt x="1" y="7"/>
                    <a:pt x="1" y="7"/>
                  </a:cubicBezTo>
                  <a:cubicBezTo>
                    <a:pt x="2" y="8"/>
                    <a:pt x="3" y="8"/>
                    <a:pt x="3" y="8"/>
                  </a:cubicBezTo>
                  <a:cubicBezTo>
                    <a:pt x="3" y="8"/>
                    <a:pt x="3" y="8"/>
                    <a:pt x="3" y="8"/>
                  </a:cubicBezTo>
                  <a:cubicBezTo>
                    <a:pt x="2" y="9"/>
                    <a:pt x="3" y="9"/>
                    <a:pt x="4" y="10"/>
                  </a:cubicBezTo>
                  <a:cubicBezTo>
                    <a:pt x="4" y="10"/>
                    <a:pt x="4" y="10"/>
                    <a:pt x="4" y="10"/>
                  </a:cubicBezTo>
                  <a:cubicBezTo>
                    <a:pt x="4" y="11"/>
                    <a:pt x="4" y="11"/>
                    <a:pt x="4" y="12"/>
                  </a:cubicBezTo>
                  <a:cubicBezTo>
                    <a:pt x="3" y="12"/>
                    <a:pt x="3" y="12"/>
                    <a:pt x="3" y="12"/>
                  </a:cubicBezTo>
                  <a:cubicBezTo>
                    <a:pt x="2" y="12"/>
                    <a:pt x="2" y="12"/>
                    <a:pt x="2" y="13"/>
                  </a:cubicBezTo>
                  <a:cubicBezTo>
                    <a:pt x="2" y="13"/>
                    <a:pt x="2" y="13"/>
                    <a:pt x="2" y="13"/>
                  </a:cubicBezTo>
                  <a:cubicBezTo>
                    <a:pt x="1" y="13"/>
                    <a:pt x="1" y="13"/>
                    <a:pt x="1" y="13"/>
                  </a:cubicBezTo>
                  <a:cubicBezTo>
                    <a:pt x="1" y="13"/>
                    <a:pt x="1" y="14"/>
                    <a:pt x="0" y="14"/>
                  </a:cubicBezTo>
                  <a:cubicBezTo>
                    <a:pt x="0" y="15"/>
                    <a:pt x="0" y="15"/>
                    <a:pt x="1" y="15"/>
                  </a:cubicBezTo>
                  <a:cubicBezTo>
                    <a:pt x="1" y="16"/>
                    <a:pt x="1" y="16"/>
                    <a:pt x="1" y="15"/>
                  </a:cubicBezTo>
                  <a:cubicBezTo>
                    <a:pt x="2" y="16"/>
                    <a:pt x="2" y="16"/>
                    <a:pt x="2" y="17"/>
                  </a:cubicBezTo>
                  <a:cubicBezTo>
                    <a:pt x="2" y="17"/>
                    <a:pt x="2" y="17"/>
                    <a:pt x="2" y="17"/>
                  </a:cubicBezTo>
                  <a:cubicBezTo>
                    <a:pt x="2" y="17"/>
                    <a:pt x="2" y="17"/>
                    <a:pt x="2" y="18"/>
                  </a:cubicBezTo>
                  <a:cubicBezTo>
                    <a:pt x="2" y="18"/>
                    <a:pt x="2" y="18"/>
                    <a:pt x="2" y="19"/>
                  </a:cubicBezTo>
                  <a:cubicBezTo>
                    <a:pt x="3" y="19"/>
                    <a:pt x="3" y="19"/>
                    <a:pt x="3" y="20"/>
                  </a:cubicBezTo>
                  <a:cubicBezTo>
                    <a:pt x="3" y="20"/>
                    <a:pt x="3" y="20"/>
                    <a:pt x="3" y="21"/>
                  </a:cubicBezTo>
                  <a:cubicBezTo>
                    <a:pt x="3" y="21"/>
                    <a:pt x="3" y="22"/>
                    <a:pt x="3" y="23"/>
                  </a:cubicBezTo>
                  <a:cubicBezTo>
                    <a:pt x="3" y="23"/>
                    <a:pt x="3" y="23"/>
                    <a:pt x="3" y="24"/>
                  </a:cubicBezTo>
                  <a:cubicBezTo>
                    <a:pt x="3" y="24"/>
                    <a:pt x="2" y="25"/>
                    <a:pt x="2" y="26"/>
                  </a:cubicBezTo>
                  <a:cubicBezTo>
                    <a:pt x="2" y="26"/>
                    <a:pt x="2" y="26"/>
                    <a:pt x="1" y="27"/>
                  </a:cubicBezTo>
                  <a:cubicBezTo>
                    <a:pt x="1" y="27"/>
                    <a:pt x="1" y="27"/>
                    <a:pt x="1" y="27"/>
                  </a:cubicBezTo>
                  <a:cubicBezTo>
                    <a:pt x="1" y="27"/>
                    <a:pt x="1" y="28"/>
                    <a:pt x="2" y="28"/>
                  </a:cubicBezTo>
                  <a:cubicBezTo>
                    <a:pt x="2" y="28"/>
                    <a:pt x="2" y="28"/>
                    <a:pt x="2" y="28"/>
                  </a:cubicBezTo>
                  <a:cubicBezTo>
                    <a:pt x="1" y="28"/>
                    <a:pt x="1" y="29"/>
                    <a:pt x="1" y="29"/>
                  </a:cubicBezTo>
                  <a:cubicBezTo>
                    <a:pt x="1" y="29"/>
                    <a:pt x="1" y="29"/>
                    <a:pt x="1" y="29"/>
                  </a:cubicBezTo>
                  <a:cubicBezTo>
                    <a:pt x="1" y="30"/>
                    <a:pt x="1" y="30"/>
                    <a:pt x="1" y="31"/>
                  </a:cubicBezTo>
                  <a:cubicBezTo>
                    <a:pt x="1" y="32"/>
                    <a:pt x="0" y="33"/>
                    <a:pt x="0" y="34"/>
                  </a:cubicBezTo>
                  <a:cubicBezTo>
                    <a:pt x="1" y="34"/>
                    <a:pt x="1" y="35"/>
                    <a:pt x="2" y="34"/>
                  </a:cubicBezTo>
                  <a:cubicBezTo>
                    <a:pt x="4" y="35"/>
                    <a:pt x="5" y="33"/>
                    <a:pt x="7" y="32"/>
                  </a:cubicBezTo>
                  <a:cubicBezTo>
                    <a:pt x="7" y="33"/>
                    <a:pt x="7" y="33"/>
                    <a:pt x="7" y="33"/>
                  </a:cubicBezTo>
                  <a:cubicBezTo>
                    <a:pt x="8" y="34"/>
                    <a:pt x="11" y="32"/>
                    <a:pt x="11" y="31"/>
                  </a:cubicBezTo>
                  <a:cubicBezTo>
                    <a:pt x="11" y="31"/>
                    <a:pt x="11" y="31"/>
                    <a:pt x="11" y="31"/>
                  </a:cubicBezTo>
                  <a:cubicBezTo>
                    <a:pt x="11" y="31"/>
                    <a:pt x="10" y="30"/>
                    <a:pt x="10" y="30"/>
                  </a:cubicBezTo>
                  <a:cubicBezTo>
                    <a:pt x="10" y="30"/>
                    <a:pt x="10" y="30"/>
                    <a:pt x="11" y="30"/>
                  </a:cubicBezTo>
                  <a:cubicBezTo>
                    <a:pt x="11" y="30"/>
                    <a:pt x="11" y="31"/>
                    <a:pt x="11" y="31"/>
                  </a:cubicBezTo>
                  <a:cubicBezTo>
                    <a:pt x="11" y="31"/>
                    <a:pt x="11" y="32"/>
                    <a:pt x="12" y="32"/>
                  </a:cubicBezTo>
                  <a:cubicBezTo>
                    <a:pt x="12" y="32"/>
                    <a:pt x="12" y="32"/>
                    <a:pt x="12" y="32"/>
                  </a:cubicBezTo>
                  <a:cubicBezTo>
                    <a:pt x="12" y="31"/>
                    <a:pt x="12" y="31"/>
                    <a:pt x="12" y="31"/>
                  </a:cubicBezTo>
                  <a:cubicBezTo>
                    <a:pt x="12" y="31"/>
                    <a:pt x="12" y="31"/>
                    <a:pt x="12" y="31"/>
                  </a:cubicBezTo>
                  <a:cubicBezTo>
                    <a:pt x="12" y="30"/>
                    <a:pt x="12" y="30"/>
                    <a:pt x="12" y="30"/>
                  </a:cubicBezTo>
                  <a:cubicBezTo>
                    <a:pt x="12" y="30"/>
                    <a:pt x="12" y="30"/>
                    <a:pt x="13" y="30"/>
                  </a:cubicBezTo>
                  <a:cubicBezTo>
                    <a:pt x="13" y="30"/>
                    <a:pt x="13" y="30"/>
                    <a:pt x="14" y="30"/>
                  </a:cubicBezTo>
                  <a:cubicBezTo>
                    <a:pt x="14" y="30"/>
                    <a:pt x="14" y="30"/>
                    <a:pt x="14" y="30"/>
                  </a:cubicBezTo>
                  <a:cubicBezTo>
                    <a:pt x="14" y="30"/>
                    <a:pt x="15" y="30"/>
                    <a:pt x="15" y="30"/>
                  </a:cubicBezTo>
                  <a:cubicBezTo>
                    <a:pt x="15" y="31"/>
                    <a:pt x="16" y="31"/>
                    <a:pt x="16" y="31"/>
                  </a:cubicBezTo>
                  <a:cubicBezTo>
                    <a:pt x="16" y="32"/>
                    <a:pt x="17" y="31"/>
                    <a:pt x="17" y="31"/>
                  </a:cubicBezTo>
                  <a:cubicBezTo>
                    <a:pt x="17" y="31"/>
                    <a:pt x="17" y="31"/>
                    <a:pt x="17" y="30"/>
                  </a:cubicBezTo>
                  <a:cubicBezTo>
                    <a:pt x="17" y="30"/>
                    <a:pt x="17" y="30"/>
                    <a:pt x="17" y="30"/>
                  </a:cubicBezTo>
                  <a:cubicBezTo>
                    <a:pt x="17" y="30"/>
                    <a:pt x="17" y="30"/>
                    <a:pt x="17" y="30"/>
                  </a:cubicBezTo>
                  <a:cubicBezTo>
                    <a:pt x="16" y="30"/>
                    <a:pt x="16" y="30"/>
                    <a:pt x="16" y="29"/>
                  </a:cubicBezTo>
                  <a:cubicBezTo>
                    <a:pt x="16" y="29"/>
                    <a:pt x="16" y="29"/>
                    <a:pt x="16" y="29"/>
                  </a:cubicBezTo>
                  <a:cubicBezTo>
                    <a:pt x="16" y="29"/>
                    <a:pt x="16" y="29"/>
                    <a:pt x="17" y="29"/>
                  </a:cubicBezTo>
                  <a:cubicBezTo>
                    <a:pt x="17" y="29"/>
                    <a:pt x="18" y="29"/>
                    <a:pt x="18" y="29"/>
                  </a:cubicBezTo>
                  <a:cubicBezTo>
                    <a:pt x="18" y="29"/>
                    <a:pt x="19" y="28"/>
                    <a:pt x="19" y="28"/>
                  </a:cubicBezTo>
                  <a:cubicBezTo>
                    <a:pt x="21" y="29"/>
                    <a:pt x="21" y="28"/>
                    <a:pt x="21" y="27"/>
                  </a:cubicBezTo>
                  <a:cubicBezTo>
                    <a:pt x="23" y="25"/>
                    <a:pt x="22" y="23"/>
                    <a:pt x="23" y="21"/>
                  </a:cubicBezTo>
                  <a:cubicBezTo>
                    <a:pt x="23" y="20"/>
                    <a:pt x="22" y="20"/>
                    <a:pt x="22" y="20"/>
                  </a:cubicBezTo>
                  <a:cubicBezTo>
                    <a:pt x="22" y="19"/>
                    <a:pt x="22" y="18"/>
                    <a:pt x="22" y="17"/>
                  </a:cubicBezTo>
                  <a:cubicBezTo>
                    <a:pt x="22" y="17"/>
                    <a:pt x="22" y="17"/>
                    <a:pt x="22" y="17"/>
                  </a:cubicBezTo>
                  <a:cubicBezTo>
                    <a:pt x="22" y="17"/>
                    <a:pt x="22" y="17"/>
                    <a:pt x="22" y="17"/>
                  </a:cubicBezTo>
                  <a:cubicBezTo>
                    <a:pt x="22" y="16"/>
                    <a:pt x="22" y="15"/>
                    <a:pt x="22" y="15"/>
                  </a:cubicBezTo>
                  <a:cubicBezTo>
                    <a:pt x="22" y="13"/>
                    <a:pt x="22" y="10"/>
                    <a:pt x="20" y="9"/>
                  </a:cubicBezTo>
                  <a:cubicBezTo>
                    <a:pt x="20" y="9"/>
                    <a:pt x="20" y="9"/>
                    <a:pt x="20" y="9"/>
                  </a:cubicBezTo>
                  <a:cubicBezTo>
                    <a:pt x="18" y="6"/>
                    <a:pt x="17" y="4"/>
                    <a:pt x="16" y="1"/>
                  </a:cubicBezTo>
                  <a:cubicBezTo>
                    <a:pt x="16" y="1"/>
                    <a:pt x="16" y="0"/>
                    <a:pt x="15" y="0"/>
                  </a:cubicBezTo>
                  <a:cubicBezTo>
                    <a:pt x="15" y="0"/>
                    <a:pt x="15" y="1"/>
                    <a:pt x="14" y="1"/>
                  </a:cubicBezTo>
                  <a:cubicBezTo>
                    <a:pt x="14" y="1"/>
                    <a:pt x="14" y="2"/>
                    <a:pt x="14" y="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8" name="Freeform 840">
              <a:extLst>
                <a:ext uri="{FF2B5EF4-FFF2-40B4-BE49-F238E27FC236}">
                  <a16:creationId xmlns:a16="http://schemas.microsoft.com/office/drawing/2014/main" id="{652B6092-81FD-4D68-A8CF-5FDC1E91FDEF}"/>
                </a:ext>
              </a:extLst>
            </p:cNvPr>
            <p:cNvSpPr>
              <a:spLocks noEditPoints="1"/>
            </p:cNvSpPr>
            <p:nvPr/>
          </p:nvSpPr>
          <p:spPr bwMode="auto">
            <a:xfrm>
              <a:off x="9700598" y="3936672"/>
              <a:ext cx="331753" cy="451445"/>
            </a:xfrm>
            <a:custGeom>
              <a:avLst/>
              <a:gdLst>
                <a:gd name="T0" fmla="*/ 25 w 71"/>
                <a:gd name="T1" fmla="*/ 115 h 119"/>
                <a:gd name="T2" fmla="*/ 23 w 71"/>
                <a:gd name="T3" fmla="*/ 115 h 119"/>
                <a:gd name="T4" fmla="*/ 22 w 71"/>
                <a:gd name="T5" fmla="*/ 116 h 119"/>
                <a:gd name="T6" fmla="*/ 23 w 71"/>
                <a:gd name="T7" fmla="*/ 115 h 119"/>
                <a:gd name="T8" fmla="*/ 25 w 71"/>
                <a:gd name="T9" fmla="*/ 115 h 119"/>
                <a:gd name="T10" fmla="*/ 25 w 71"/>
                <a:gd name="T11" fmla="*/ 115 h 119"/>
                <a:gd name="T12" fmla="*/ 25 w 71"/>
                <a:gd name="T13" fmla="*/ 114 h 119"/>
                <a:gd name="T14" fmla="*/ 26 w 71"/>
                <a:gd name="T15" fmla="*/ 115 h 119"/>
                <a:gd name="T16" fmla="*/ 20 w 71"/>
                <a:gd name="T17" fmla="*/ 119 h 119"/>
                <a:gd name="T18" fmla="*/ 23 w 71"/>
                <a:gd name="T19" fmla="*/ 115 h 119"/>
                <a:gd name="T20" fmla="*/ 22 w 71"/>
                <a:gd name="T21" fmla="*/ 117 h 119"/>
                <a:gd name="T22" fmla="*/ 23 w 71"/>
                <a:gd name="T23" fmla="*/ 117 h 119"/>
                <a:gd name="T24" fmla="*/ 26 w 71"/>
                <a:gd name="T25" fmla="*/ 113 h 119"/>
                <a:gd name="T26" fmla="*/ 28 w 71"/>
                <a:gd name="T27" fmla="*/ 115 h 119"/>
                <a:gd name="T28" fmla="*/ 25 w 71"/>
                <a:gd name="T29" fmla="*/ 114 h 119"/>
                <a:gd name="T30" fmla="*/ 25 w 71"/>
                <a:gd name="T31" fmla="*/ 116 h 119"/>
                <a:gd name="T32" fmla="*/ 31 w 71"/>
                <a:gd name="T33" fmla="*/ 111 h 119"/>
                <a:gd name="T34" fmla="*/ 36 w 71"/>
                <a:gd name="T35" fmla="*/ 107 h 119"/>
                <a:gd name="T36" fmla="*/ 55 w 71"/>
                <a:gd name="T37" fmla="*/ 68 h 119"/>
                <a:gd name="T38" fmla="*/ 49 w 71"/>
                <a:gd name="T39" fmla="*/ 84 h 119"/>
                <a:gd name="T40" fmla="*/ 35 w 71"/>
                <a:gd name="T41" fmla="*/ 58 h 119"/>
                <a:gd name="T42" fmla="*/ 36 w 71"/>
                <a:gd name="T43" fmla="*/ 59 h 119"/>
                <a:gd name="T44" fmla="*/ 35 w 71"/>
                <a:gd name="T45" fmla="*/ 62 h 119"/>
                <a:gd name="T46" fmla="*/ 36 w 71"/>
                <a:gd name="T47" fmla="*/ 62 h 119"/>
                <a:gd name="T48" fmla="*/ 37 w 71"/>
                <a:gd name="T49" fmla="*/ 59 h 119"/>
                <a:gd name="T50" fmla="*/ 37 w 71"/>
                <a:gd name="T51" fmla="*/ 59 h 119"/>
                <a:gd name="T52" fmla="*/ 39 w 71"/>
                <a:gd name="T53" fmla="*/ 52 h 119"/>
                <a:gd name="T54" fmla="*/ 25 w 71"/>
                <a:gd name="T55" fmla="*/ 51 h 119"/>
                <a:gd name="T56" fmla="*/ 18 w 71"/>
                <a:gd name="T57" fmla="*/ 36 h 119"/>
                <a:gd name="T58" fmla="*/ 22 w 71"/>
                <a:gd name="T59" fmla="*/ 20 h 119"/>
                <a:gd name="T60" fmla="*/ 36 w 71"/>
                <a:gd name="T61" fmla="*/ 25 h 119"/>
                <a:gd name="T62" fmla="*/ 33 w 71"/>
                <a:gd name="T63" fmla="*/ 47 h 119"/>
                <a:gd name="T64" fmla="*/ 48 w 71"/>
                <a:gd name="T65" fmla="*/ 50 h 119"/>
                <a:gd name="T66" fmla="*/ 36 w 71"/>
                <a:gd name="T67" fmla="*/ 48 h 119"/>
                <a:gd name="T68" fmla="*/ 18 w 71"/>
                <a:gd name="T69" fmla="*/ 72 h 119"/>
                <a:gd name="T70" fmla="*/ 7 w 71"/>
                <a:gd name="T71" fmla="*/ 86 h 119"/>
                <a:gd name="T72" fmla="*/ 23 w 71"/>
                <a:gd name="T73" fmla="*/ 66 h 119"/>
                <a:gd name="T74" fmla="*/ 22 w 71"/>
                <a:gd name="T75" fmla="*/ 66 h 119"/>
                <a:gd name="T76" fmla="*/ 1 w 71"/>
                <a:gd name="T77" fmla="*/ 96 h 119"/>
                <a:gd name="T78" fmla="*/ 29 w 71"/>
                <a:gd name="T79" fmla="*/ 62 h 119"/>
                <a:gd name="T80" fmla="*/ 57 w 71"/>
                <a:gd name="T81" fmla="*/ 66 h 119"/>
                <a:gd name="T82" fmla="*/ 62 w 71"/>
                <a:gd name="T83" fmla="*/ 66 h 119"/>
                <a:gd name="T84" fmla="*/ 46 w 71"/>
                <a:gd name="T85" fmla="*/ 77 h 119"/>
                <a:gd name="T86" fmla="*/ 47 w 71"/>
                <a:gd name="T87" fmla="*/ 58 h 119"/>
                <a:gd name="T88" fmla="*/ 43 w 71"/>
                <a:gd name="T89" fmla="*/ 56 h 119"/>
                <a:gd name="T90" fmla="*/ 64 w 71"/>
                <a:gd name="T91" fmla="*/ 70 h 119"/>
                <a:gd name="T92" fmla="*/ 68 w 71"/>
                <a:gd name="T93" fmla="*/ 102 h 119"/>
                <a:gd name="T94" fmla="*/ 60 w 71"/>
                <a:gd name="T95" fmla="*/ 108 h 119"/>
                <a:gd name="T96" fmla="*/ 45 w 71"/>
                <a:gd name="T97" fmla="*/ 95 h 119"/>
                <a:gd name="T98" fmla="*/ 38 w 71"/>
                <a:gd name="T99" fmla="*/ 96 h 119"/>
                <a:gd name="T100" fmla="*/ 51 w 71"/>
                <a:gd name="T101" fmla="*/ 92 h 119"/>
                <a:gd name="T102" fmla="*/ 64 w 71"/>
                <a:gd name="T103" fmla="*/ 80 h 119"/>
                <a:gd name="T104" fmla="*/ 65 w 71"/>
                <a:gd name="T105" fmla="*/ 98 h 119"/>
                <a:gd name="T106" fmla="*/ 47 w 71"/>
                <a:gd name="T107" fmla="*/ 77 h 119"/>
                <a:gd name="T108" fmla="*/ 52 w 71"/>
                <a:gd name="T109" fmla="*/ 50 h 119"/>
                <a:gd name="T110" fmla="*/ 32 w 71"/>
                <a:gd name="T111" fmla="*/ 13 h 119"/>
                <a:gd name="T112" fmla="*/ 55 w 71"/>
                <a:gd name="T113" fmla="*/ 77 h 119"/>
                <a:gd name="T114" fmla="*/ 33 w 71"/>
                <a:gd name="T115" fmla="*/ 1 h 119"/>
                <a:gd name="T116" fmla="*/ 33 w 71"/>
                <a:gd name="T117" fmla="*/ 6 h 119"/>
                <a:gd name="T118" fmla="*/ 35 w 71"/>
                <a:gd name="T119" fmla="*/ 4 h 119"/>
                <a:gd name="T120" fmla="*/ 34 w 71"/>
                <a:gd name="T121" fmla="*/ 1 h 119"/>
                <a:gd name="T122" fmla="*/ 36 w 71"/>
                <a:gd name="T123" fmla="*/ 65 h 119"/>
                <a:gd name="T124" fmla="*/ 32 w 71"/>
                <a:gd name="T125" fmla="*/ 6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119">
                  <a:moveTo>
                    <a:pt x="39" y="101"/>
                  </a:moveTo>
                  <a:cubicBezTo>
                    <a:pt x="39" y="101"/>
                    <a:pt x="39" y="101"/>
                    <a:pt x="40" y="101"/>
                  </a:cubicBezTo>
                  <a:cubicBezTo>
                    <a:pt x="40" y="101"/>
                    <a:pt x="40" y="101"/>
                    <a:pt x="40" y="101"/>
                  </a:cubicBezTo>
                  <a:cubicBezTo>
                    <a:pt x="40" y="101"/>
                    <a:pt x="40" y="101"/>
                    <a:pt x="40" y="101"/>
                  </a:cubicBezTo>
                  <a:cubicBezTo>
                    <a:pt x="39" y="101"/>
                    <a:pt x="39" y="101"/>
                    <a:pt x="39" y="101"/>
                  </a:cubicBezTo>
                  <a:cubicBezTo>
                    <a:pt x="39" y="101"/>
                    <a:pt x="39" y="101"/>
                    <a:pt x="39" y="101"/>
                  </a:cubicBezTo>
                  <a:close/>
                  <a:moveTo>
                    <a:pt x="25" y="113"/>
                  </a:move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4" y="115"/>
                    <a:pt x="24" y="115"/>
                  </a:cubicBezTo>
                  <a:cubicBezTo>
                    <a:pt x="25"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6"/>
                    <a:pt x="23" y="116"/>
                  </a:cubicBezTo>
                  <a:cubicBezTo>
                    <a:pt x="23" y="116"/>
                    <a:pt x="23" y="115"/>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2" y="116"/>
                    <a:pt x="22" y="116"/>
                    <a:pt x="22" y="116"/>
                  </a:cubicBezTo>
                  <a:cubicBezTo>
                    <a:pt x="22" y="116"/>
                    <a:pt x="22" y="116"/>
                    <a:pt x="22" y="116"/>
                  </a:cubicBezTo>
                  <a:cubicBezTo>
                    <a:pt x="22" y="116"/>
                    <a:pt x="22" y="116"/>
                    <a:pt x="22" y="116"/>
                  </a:cubicBezTo>
                  <a:cubicBezTo>
                    <a:pt x="22" y="116"/>
                    <a:pt x="23" y="116"/>
                    <a:pt x="23" y="116"/>
                  </a:cubicBezTo>
                  <a:cubicBezTo>
                    <a:pt x="23" y="116"/>
                    <a:pt x="23" y="116"/>
                    <a:pt x="23"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5" y="114"/>
                    <a:pt x="25" y="114"/>
                  </a:cubicBezTo>
                  <a:cubicBezTo>
                    <a:pt x="25" y="114"/>
                    <a:pt x="25" y="114"/>
                    <a:pt x="25" y="114"/>
                  </a:cubicBezTo>
                  <a:cubicBezTo>
                    <a:pt x="24"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lose/>
                  <a:moveTo>
                    <a:pt x="22" y="116"/>
                  </a:moveTo>
                  <a:cubicBezTo>
                    <a:pt x="22" y="116"/>
                    <a:pt x="22" y="116"/>
                    <a:pt x="22" y="116"/>
                  </a:cubicBezTo>
                  <a:cubicBezTo>
                    <a:pt x="22" y="116"/>
                    <a:pt x="22" y="116"/>
                    <a:pt x="22" y="116"/>
                  </a:cubicBezTo>
                  <a:close/>
                  <a:moveTo>
                    <a:pt x="23" y="116"/>
                  </a:moveTo>
                  <a:cubicBezTo>
                    <a:pt x="23" y="116"/>
                    <a:pt x="23" y="116"/>
                    <a:pt x="23" y="116"/>
                  </a:cubicBezTo>
                  <a:cubicBezTo>
                    <a:pt x="23" y="116"/>
                    <a:pt x="23" y="116"/>
                    <a:pt x="23" y="116"/>
                  </a:cubicBezTo>
                  <a:close/>
                  <a:moveTo>
                    <a:pt x="25" y="115"/>
                  </a:moveTo>
                  <a:cubicBezTo>
                    <a:pt x="25" y="115"/>
                    <a:pt x="25" y="115"/>
                    <a:pt x="25" y="115"/>
                  </a:cubicBezTo>
                  <a:cubicBezTo>
                    <a:pt x="25" y="115"/>
                    <a:pt x="25" y="115"/>
                    <a:pt x="25" y="115"/>
                  </a:cubicBezTo>
                  <a:close/>
                  <a:moveTo>
                    <a:pt x="24" y="116"/>
                  </a:move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6"/>
                  </a:moveTo>
                  <a:cubicBezTo>
                    <a:pt x="25" y="116"/>
                    <a:pt x="25" y="116"/>
                    <a:pt x="25" y="116"/>
                  </a:cubicBezTo>
                  <a:cubicBezTo>
                    <a:pt x="25" y="116"/>
                    <a:pt x="25" y="116"/>
                    <a:pt x="25" y="116"/>
                  </a:cubicBezTo>
                  <a:cubicBezTo>
                    <a:pt x="25" y="116"/>
                    <a:pt x="25" y="116"/>
                    <a:pt x="25" y="116"/>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6"/>
                  </a:move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6" y="114"/>
                  </a:moveTo>
                  <a:cubicBezTo>
                    <a:pt x="26" y="114"/>
                    <a:pt x="26" y="114"/>
                    <a:pt x="25" y="114"/>
                  </a:cubicBezTo>
                  <a:cubicBezTo>
                    <a:pt x="25" y="114"/>
                    <a:pt x="25" y="114"/>
                    <a:pt x="25" y="114"/>
                  </a:cubicBezTo>
                  <a:cubicBezTo>
                    <a:pt x="25" y="114"/>
                    <a:pt x="25" y="114"/>
                    <a:pt x="26" y="114"/>
                  </a:cubicBezTo>
                  <a:cubicBezTo>
                    <a:pt x="26" y="114"/>
                    <a:pt x="26" y="114"/>
                    <a:pt x="26" y="114"/>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6" y="115"/>
                  </a:moveTo>
                  <a:cubicBezTo>
                    <a:pt x="26" y="114"/>
                    <a:pt x="26" y="114"/>
                    <a:pt x="26" y="114"/>
                  </a:cubicBezTo>
                  <a:cubicBezTo>
                    <a:pt x="26" y="114"/>
                    <a:pt x="26" y="114"/>
                    <a:pt x="26" y="114"/>
                  </a:cubicBezTo>
                  <a:cubicBezTo>
                    <a:pt x="26" y="114"/>
                    <a:pt x="25" y="114"/>
                    <a:pt x="25" y="115"/>
                  </a:cubicBezTo>
                  <a:cubicBezTo>
                    <a:pt x="25" y="115"/>
                    <a:pt x="25" y="115"/>
                    <a:pt x="25"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4"/>
                  </a:moveTo>
                  <a:cubicBezTo>
                    <a:pt x="25" y="114"/>
                    <a:pt x="25" y="114"/>
                    <a:pt x="25" y="114"/>
                  </a:cubicBezTo>
                  <a:cubicBezTo>
                    <a:pt x="25" y="114"/>
                    <a:pt x="25" y="114"/>
                    <a:pt x="25" y="114"/>
                  </a:cubicBezTo>
                  <a:close/>
                  <a:moveTo>
                    <a:pt x="25" y="113"/>
                  </a:move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lose/>
                  <a:moveTo>
                    <a:pt x="26" y="114"/>
                  </a:moveTo>
                  <a:cubicBezTo>
                    <a:pt x="26" y="114"/>
                    <a:pt x="26" y="114"/>
                    <a:pt x="26" y="114"/>
                  </a:cubicBezTo>
                  <a:cubicBezTo>
                    <a:pt x="26" y="114"/>
                    <a:pt x="26" y="114"/>
                    <a:pt x="26"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4"/>
                  </a:cubicBezTo>
                  <a:cubicBezTo>
                    <a:pt x="25" y="114"/>
                    <a:pt x="25" y="114"/>
                    <a:pt x="25" y="114"/>
                  </a:cubicBezTo>
                  <a:cubicBezTo>
                    <a:pt x="25" y="114"/>
                    <a:pt x="25" y="114"/>
                    <a:pt x="25" y="114"/>
                  </a:cubicBezTo>
                  <a:cubicBezTo>
                    <a:pt x="25" y="114"/>
                    <a:pt x="25" y="114"/>
                    <a:pt x="25" y="114"/>
                  </a:cubicBezTo>
                  <a:cubicBezTo>
                    <a:pt x="25" y="114"/>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4"/>
                  </a:cubicBezTo>
                  <a:cubicBezTo>
                    <a:pt x="26" y="115"/>
                    <a:pt x="26" y="115"/>
                    <a:pt x="26" y="115"/>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lose/>
                  <a:moveTo>
                    <a:pt x="26" y="114"/>
                  </a:moveTo>
                  <a:cubicBezTo>
                    <a:pt x="26" y="114"/>
                    <a:pt x="26" y="114"/>
                    <a:pt x="26" y="114"/>
                  </a:cubicBezTo>
                  <a:cubicBezTo>
                    <a:pt x="26" y="114"/>
                    <a:pt x="26" y="114"/>
                    <a:pt x="26" y="114"/>
                  </a:cubicBezTo>
                  <a:cubicBezTo>
                    <a:pt x="26" y="114"/>
                    <a:pt x="26" y="113"/>
                    <a:pt x="25" y="114"/>
                  </a:cubicBezTo>
                  <a:cubicBezTo>
                    <a:pt x="25" y="114"/>
                    <a:pt x="25" y="114"/>
                    <a:pt x="25" y="114"/>
                  </a:cubicBezTo>
                  <a:cubicBezTo>
                    <a:pt x="25" y="114"/>
                    <a:pt x="25" y="114"/>
                    <a:pt x="25" y="114"/>
                  </a:cubicBezTo>
                  <a:cubicBezTo>
                    <a:pt x="25" y="114"/>
                    <a:pt x="25" y="114"/>
                    <a:pt x="25" y="114"/>
                  </a:cubicBezTo>
                  <a:cubicBezTo>
                    <a:pt x="25" y="114"/>
                    <a:pt x="26" y="114"/>
                    <a:pt x="26" y="114"/>
                  </a:cubicBezTo>
                  <a:cubicBezTo>
                    <a:pt x="26" y="114"/>
                    <a:pt x="26" y="114"/>
                    <a:pt x="26" y="114"/>
                  </a:cubicBezTo>
                  <a:cubicBezTo>
                    <a:pt x="26" y="114"/>
                    <a:pt x="26" y="114"/>
                    <a:pt x="26" y="114"/>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2" y="116"/>
                  </a:move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lose/>
                  <a:moveTo>
                    <a:pt x="24" y="116"/>
                  </a:moveTo>
                  <a:cubicBezTo>
                    <a:pt x="24" y="116"/>
                    <a:pt x="24" y="116"/>
                    <a:pt x="24" y="116"/>
                  </a:cubicBezTo>
                  <a:cubicBezTo>
                    <a:pt x="24" y="116"/>
                    <a:pt x="24" y="116"/>
                    <a:pt x="24" y="116"/>
                  </a:cubicBezTo>
                  <a:close/>
                  <a:moveTo>
                    <a:pt x="20" y="117"/>
                  </a:moveTo>
                  <a:cubicBezTo>
                    <a:pt x="20" y="117"/>
                    <a:pt x="20" y="117"/>
                    <a:pt x="20" y="117"/>
                  </a:cubicBezTo>
                  <a:cubicBezTo>
                    <a:pt x="20" y="117"/>
                    <a:pt x="20" y="117"/>
                    <a:pt x="20" y="117"/>
                  </a:cubicBezTo>
                  <a:cubicBezTo>
                    <a:pt x="20" y="117"/>
                    <a:pt x="20" y="118"/>
                    <a:pt x="20" y="118"/>
                  </a:cubicBezTo>
                  <a:cubicBezTo>
                    <a:pt x="20" y="118"/>
                    <a:pt x="20" y="117"/>
                    <a:pt x="20" y="117"/>
                  </a:cubicBezTo>
                  <a:close/>
                  <a:moveTo>
                    <a:pt x="20" y="118"/>
                  </a:moveTo>
                  <a:cubicBezTo>
                    <a:pt x="20" y="118"/>
                    <a:pt x="20" y="118"/>
                    <a:pt x="20" y="118"/>
                  </a:cubicBezTo>
                  <a:cubicBezTo>
                    <a:pt x="20" y="118"/>
                    <a:pt x="20" y="118"/>
                    <a:pt x="20" y="118"/>
                  </a:cubicBezTo>
                  <a:cubicBezTo>
                    <a:pt x="20" y="118"/>
                    <a:pt x="20" y="117"/>
                    <a:pt x="20" y="117"/>
                  </a:cubicBezTo>
                  <a:cubicBezTo>
                    <a:pt x="20" y="117"/>
                    <a:pt x="20" y="117"/>
                    <a:pt x="20" y="117"/>
                  </a:cubicBezTo>
                  <a:cubicBezTo>
                    <a:pt x="20" y="117"/>
                    <a:pt x="20" y="117"/>
                    <a:pt x="20" y="117"/>
                  </a:cubicBezTo>
                  <a:cubicBezTo>
                    <a:pt x="20" y="117"/>
                    <a:pt x="20" y="117"/>
                    <a:pt x="20" y="117"/>
                  </a:cubicBezTo>
                  <a:cubicBezTo>
                    <a:pt x="20" y="117"/>
                    <a:pt x="20" y="117"/>
                    <a:pt x="20" y="118"/>
                  </a:cubicBezTo>
                  <a:cubicBezTo>
                    <a:pt x="20" y="118"/>
                    <a:pt x="20" y="118"/>
                    <a:pt x="20" y="118"/>
                  </a:cubicBezTo>
                  <a:cubicBezTo>
                    <a:pt x="20" y="118"/>
                    <a:pt x="20" y="118"/>
                    <a:pt x="20" y="118"/>
                  </a:cubicBezTo>
                  <a:cubicBezTo>
                    <a:pt x="20" y="118"/>
                    <a:pt x="20" y="118"/>
                    <a:pt x="20" y="118"/>
                  </a:cubicBezTo>
                  <a:cubicBezTo>
                    <a:pt x="20" y="118"/>
                    <a:pt x="20" y="118"/>
                    <a:pt x="20" y="118"/>
                  </a:cubicBezTo>
                  <a:cubicBezTo>
                    <a:pt x="20" y="118"/>
                    <a:pt x="20" y="118"/>
                    <a:pt x="20" y="118"/>
                  </a:cubicBezTo>
                  <a:cubicBezTo>
                    <a:pt x="20" y="118"/>
                    <a:pt x="20" y="118"/>
                    <a:pt x="20" y="118"/>
                  </a:cubicBezTo>
                  <a:cubicBezTo>
                    <a:pt x="20" y="118"/>
                    <a:pt x="20" y="118"/>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8"/>
                    <a:pt x="20" y="118"/>
                    <a:pt x="20" y="118"/>
                  </a:cubicBezTo>
                  <a:cubicBezTo>
                    <a:pt x="20" y="118"/>
                    <a:pt x="20" y="118"/>
                    <a:pt x="20" y="118"/>
                  </a:cubicBezTo>
                  <a:cubicBezTo>
                    <a:pt x="20" y="118"/>
                    <a:pt x="20" y="118"/>
                    <a:pt x="20" y="118"/>
                  </a:cubicBezTo>
                  <a:cubicBezTo>
                    <a:pt x="20" y="118"/>
                    <a:pt x="20" y="118"/>
                    <a:pt x="20" y="118"/>
                  </a:cubicBezTo>
                  <a:close/>
                  <a:moveTo>
                    <a:pt x="23" y="118"/>
                  </a:moveTo>
                  <a:cubicBezTo>
                    <a:pt x="23" y="118"/>
                    <a:pt x="23" y="118"/>
                    <a:pt x="23" y="118"/>
                  </a:cubicBezTo>
                  <a:cubicBezTo>
                    <a:pt x="23" y="118"/>
                    <a:pt x="23" y="118"/>
                    <a:pt x="23" y="118"/>
                  </a:cubicBezTo>
                  <a:cubicBezTo>
                    <a:pt x="23"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3" y="118"/>
                    <a:pt x="23" y="118"/>
                    <a:pt x="23" y="118"/>
                  </a:cubicBezTo>
                  <a:cubicBezTo>
                    <a:pt x="23" y="118"/>
                    <a:pt x="23" y="118"/>
                    <a:pt x="23" y="118"/>
                  </a:cubicBezTo>
                  <a:cubicBezTo>
                    <a:pt x="23" y="118"/>
                    <a:pt x="23" y="118"/>
                    <a:pt x="23" y="118"/>
                  </a:cubicBezTo>
                  <a:cubicBezTo>
                    <a:pt x="23" y="118"/>
                    <a:pt x="23" y="118"/>
                    <a:pt x="23" y="118"/>
                  </a:cubicBezTo>
                  <a:close/>
                  <a:moveTo>
                    <a:pt x="23" y="117"/>
                  </a:moveTo>
                  <a:cubicBezTo>
                    <a:pt x="23" y="117"/>
                    <a:pt x="23" y="117"/>
                    <a:pt x="23" y="117"/>
                  </a:cubicBezTo>
                  <a:cubicBezTo>
                    <a:pt x="23" y="117"/>
                    <a:pt x="23" y="117"/>
                    <a:pt x="23" y="117"/>
                  </a:cubicBezTo>
                  <a:cubicBezTo>
                    <a:pt x="23" y="117"/>
                    <a:pt x="23" y="117"/>
                    <a:pt x="23" y="117"/>
                  </a:cubicBezTo>
                  <a:cubicBezTo>
                    <a:pt x="23" y="117"/>
                    <a:pt x="23" y="117"/>
                    <a:pt x="23" y="117"/>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5"/>
                  </a:move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lose/>
                  <a:moveTo>
                    <a:pt x="23" y="115"/>
                  </a:moveTo>
                  <a:cubicBezTo>
                    <a:pt x="23" y="115"/>
                    <a:pt x="23" y="115"/>
                    <a:pt x="23" y="115"/>
                  </a:cubicBezTo>
                  <a:cubicBezTo>
                    <a:pt x="23" y="115"/>
                    <a:pt x="23" y="115"/>
                    <a:pt x="23" y="115"/>
                  </a:cubicBezTo>
                  <a:cubicBezTo>
                    <a:pt x="23" y="115"/>
                    <a:pt x="23" y="115"/>
                    <a:pt x="23" y="115"/>
                  </a:cubicBezTo>
                  <a:cubicBezTo>
                    <a:pt x="23" y="115"/>
                    <a:pt x="23" y="115"/>
                    <a:pt x="23" y="115"/>
                  </a:cubicBezTo>
                  <a:close/>
                  <a:moveTo>
                    <a:pt x="19" y="117"/>
                  </a:moveTo>
                  <a:cubicBezTo>
                    <a:pt x="19" y="117"/>
                    <a:pt x="19" y="117"/>
                    <a:pt x="19" y="117"/>
                  </a:cubicBezTo>
                  <a:cubicBezTo>
                    <a:pt x="19" y="117"/>
                    <a:pt x="19" y="117"/>
                    <a:pt x="19" y="117"/>
                  </a:cubicBezTo>
                  <a:cubicBezTo>
                    <a:pt x="20" y="117"/>
                    <a:pt x="20" y="117"/>
                    <a:pt x="20" y="117"/>
                  </a:cubicBezTo>
                  <a:cubicBezTo>
                    <a:pt x="19" y="117"/>
                    <a:pt x="19" y="117"/>
                    <a:pt x="19" y="117"/>
                  </a:cubicBezTo>
                  <a:cubicBezTo>
                    <a:pt x="19" y="117"/>
                    <a:pt x="19" y="117"/>
                    <a:pt x="19" y="117"/>
                  </a:cubicBezTo>
                  <a:cubicBezTo>
                    <a:pt x="19" y="117"/>
                    <a:pt x="19" y="117"/>
                    <a:pt x="19" y="117"/>
                  </a:cubicBezTo>
                  <a:cubicBezTo>
                    <a:pt x="19" y="117"/>
                    <a:pt x="19" y="117"/>
                    <a:pt x="19" y="117"/>
                  </a:cubicBezTo>
                  <a:cubicBezTo>
                    <a:pt x="19" y="117"/>
                    <a:pt x="19" y="117"/>
                    <a:pt x="19" y="117"/>
                  </a:cubicBezTo>
                  <a:close/>
                  <a:moveTo>
                    <a:pt x="23" y="115"/>
                  </a:moveTo>
                  <a:cubicBezTo>
                    <a:pt x="23" y="115"/>
                    <a:pt x="23" y="115"/>
                    <a:pt x="23" y="115"/>
                  </a:cubicBezTo>
                  <a:cubicBezTo>
                    <a:pt x="23" y="115"/>
                    <a:pt x="23" y="115"/>
                    <a:pt x="23" y="115"/>
                  </a:cubicBezTo>
                  <a:cubicBezTo>
                    <a:pt x="23" y="115"/>
                    <a:pt x="23" y="115"/>
                    <a:pt x="23" y="115"/>
                  </a:cubicBezTo>
                  <a:cubicBezTo>
                    <a:pt x="23" y="115"/>
                    <a:pt x="23" y="115"/>
                    <a:pt x="23" y="115"/>
                  </a:cubicBezTo>
                  <a:close/>
                  <a:moveTo>
                    <a:pt x="20" y="118"/>
                  </a:moveTo>
                  <a:cubicBezTo>
                    <a:pt x="20" y="118"/>
                    <a:pt x="20" y="118"/>
                    <a:pt x="20" y="118"/>
                  </a:cubicBezTo>
                  <a:cubicBezTo>
                    <a:pt x="20" y="118"/>
                    <a:pt x="20" y="118"/>
                    <a:pt x="20" y="118"/>
                  </a:cubicBezTo>
                  <a:cubicBezTo>
                    <a:pt x="20" y="118"/>
                    <a:pt x="20" y="118"/>
                    <a:pt x="20" y="118"/>
                  </a:cubicBezTo>
                  <a:cubicBezTo>
                    <a:pt x="20" y="118"/>
                    <a:pt x="20" y="118"/>
                    <a:pt x="20" y="118"/>
                  </a:cubicBezTo>
                  <a:cubicBezTo>
                    <a:pt x="19" y="118"/>
                    <a:pt x="19" y="118"/>
                    <a:pt x="19" y="118"/>
                  </a:cubicBezTo>
                  <a:cubicBezTo>
                    <a:pt x="20" y="118"/>
                    <a:pt x="19" y="118"/>
                    <a:pt x="19" y="118"/>
                  </a:cubicBezTo>
                  <a:cubicBezTo>
                    <a:pt x="19" y="118"/>
                    <a:pt x="19" y="118"/>
                    <a:pt x="19" y="118"/>
                  </a:cubicBezTo>
                  <a:cubicBezTo>
                    <a:pt x="19" y="118"/>
                    <a:pt x="19" y="118"/>
                    <a:pt x="19" y="118"/>
                  </a:cubicBezTo>
                  <a:cubicBezTo>
                    <a:pt x="19" y="118"/>
                    <a:pt x="19" y="118"/>
                    <a:pt x="19" y="118"/>
                  </a:cubicBezTo>
                  <a:cubicBezTo>
                    <a:pt x="20" y="118"/>
                    <a:pt x="20" y="118"/>
                    <a:pt x="20" y="118"/>
                  </a:cubicBezTo>
                  <a:cubicBezTo>
                    <a:pt x="20" y="118"/>
                    <a:pt x="20" y="118"/>
                    <a:pt x="20" y="118"/>
                  </a:cubicBezTo>
                  <a:cubicBezTo>
                    <a:pt x="20" y="118"/>
                    <a:pt x="20" y="119"/>
                    <a:pt x="20" y="119"/>
                  </a:cubicBezTo>
                  <a:cubicBezTo>
                    <a:pt x="19" y="119"/>
                    <a:pt x="19" y="119"/>
                    <a:pt x="20" y="119"/>
                  </a:cubicBezTo>
                  <a:cubicBezTo>
                    <a:pt x="20" y="119"/>
                    <a:pt x="20" y="119"/>
                    <a:pt x="20" y="119"/>
                  </a:cubicBezTo>
                  <a:cubicBezTo>
                    <a:pt x="19" y="119"/>
                    <a:pt x="19" y="119"/>
                    <a:pt x="19" y="119"/>
                  </a:cubicBezTo>
                  <a:cubicBezTo>
                    <a:pt x="19" y="119"/>
                    <a:pt x="19" y="119"/>
                    <a:pt x="19" y="119"/>
                  </a:cubicBezTo>
                  <a:cubicBezTo>
                    <a:pt x="19" y="119"/>
                    <a:pt x="19"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8"/>
                    <a:pt x="20" y="118"/>
                    <a:pt x="20" y="118"/>
                  </a:cubicBezTo>
                  <a:cubicBezTo>
                    <a:pt x="20" y="118"/>
                    <a:pt x="20" y="118"/>
                    <a:pt x="20" y="118"/>
                  </a:cubicBezTo>
                  <a:cubicBezTo>
                    <a:pt x="20" y="118"/>
                    <a:pt x="20" y="118"/>
                    <a:pt x="20" y="118"/>
                  </a:cubicBezTo>
                  <a:close/>
                  <a:moveTo>
                    <a:pt x="22" y="117"/>
                  </a:moveTo>
                  <a:cubicBezTo>
                    <a:pt x="22" y="117"/>
                    <a:pt x="22" y="117"/>
                    <a:pt x="23" y="117"/>
                  </a:cubicBezTo>
                  <a:cubicBezTo>
                    <a:pt x="23" y="117"/>
                    <a:pt x="23" y="117"/>
                    <a:pt x="23" y="117"/>
                  </a:cubicBezTo>
                  <a:cubicBezTo>
                    <a:pt x="23" y="117"/>
                    <a:pt x="23" y="117"/>
                    <a:pt x="23" y="117"/>
                  </a:cubicBezTo>
                  <a:cubicBezTo>
                    <a:pt x="23" y="117"/>
                    <a:pt x="23"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lose/>
                  <a:moveTo>
                    <a:pt x="24" y="116"/>
                  </a:moveTo>
                  <a:cubicBezTo>
                    <a:pt x="24" y="116"/>
                    <a:pt x="24" y="116"/>
                    <a:pt x="24" y="116"/>
                  </a:cubicBezTo>
                  <a:cubicBezTo>
                    <a:pt x="24" y="116"/>
                    <a:pt x="24" y="116"/>
                    <a:pt x="24" y="116"/>
                  </a:cubicBezTo>
                  <a:cubicBezTo>
                    <a:pt x="24"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7"/>
                  </a:cubicBezTo>
                  <a:cubicBezTo>
                    <a:pt x="23" y="117"/>
                    <a:pt x="23" y="117"/>
                    <a:pt x="23" y="117"/>
                  </a:cubicBezTo>
                  <a:cubicBezTo>
                    <a:pt x="23" y="117"/>
                    <a:pt x="23" y="117"/>
                    <a:pt x="23" y="117"/>
                  </a:cubicBezTo>
                  <a:cubicBezTo>
                    <a:pt x="23" y="117"/>
                    <a:pt x="23" y="117"/>
                    <a:pt x="23" y="117"/>
                  </a:cubicBezTo>
                  <a:cubicBezTo>
                    <a:pt x="23" y="117"/>
                    <a:pt x="23" y="117"/>
                    <a:pt x="23" y="117"/>
                  </a:cubicBezTo>
                  <a:cubicBezTo>
                    <a:pt x="23" y="117"/>
                    <a:pt x="23" y="117"/>
                    <a:pt x="24" y="117"/>
                  </a:cubicBezTo>
                  <a:cubicBezTo>
                    <a:pt x="24" y="117"/>
                    <a:pt x="24" y="117"/>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lose/>
                  <a:moveTo>
                    <a:pt x="24" y="115"/>
                  </a:move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lose/>
                  <a:moveTo>
                    <a:pt x="24" y="116"/>
                  </a:moveTo>
                  <a:cubicBezTo>
                    <a:pt x="24" y="116"/>
                    <a:pt x="24" y="116"/>
                    <a:pt x="24" y="116"/>
                  </a:cubicBezTo>
                  <a:cubicBezTo>
                    <a:pt x="24" y="116"/>
                    <a:pt x="24" y="116"/>
                    <a:pt x="24" y="116"/>
                  </a:cubicBezTo>
                  <a:cubicBezTo>
                    <a:pt x="24" y="116"/>
                    <a:pt x="24" y="116"/>
                    <a:pt x="24" y="116"/>
                  </a:cubicBezTo>
                  <a:cubicBezTo>
                    <a:pt x="24" y="116"/>
                    <a:pt x="24" y="116"/>
                    <a:pt x="24" y="116"/>
                  </a:cubicBezTo>
                  <a:close/>
                  <a:moveTo>
                    <a:pt x="23" y="117"/>
                  </a:moveTo>
                  <a:cubicBezTo>
                    <a:pt x="23" y="117"/>
                    <a:pt x="23" y="117"/>
                    <a:pt x="23" y="117"/>
                  </a:cubicBezTo>
                  <a:cubicBezTo>
                    <a:pt x="23" y="117"/>
                    <a:pt x="23" y="117"/>
                    <a:pt x="23" y="117"/>
                  </a:cubicBezTo>
                  <a:cubicBezTo>
                    <a:pt x="23" y="117"/>
                    <a:pt x="23" y="117"/>
                    <a:pt x="23" y="117"/>
                  </a:cubicBezTo>
                  <a:cubicBezTo>
                    <a:pt x="23" y="117"/>
                    <a:pt x="23" y="117"/>
                    <a:pt x="23" y="117"/>
                  </a:cubicBezTo>
                  <a:close/>
                  <a:moveTo>
                    <a:pt x="23" y="117"/>
                  </a:moveTo>
                  <a:cubicBezTo>
                    <a:pt x="23" y="117"/>
                    <a:pt x="23" y="117"/>
                    <a:pt x="23" y="117"/>
                  </a:cubicBezTo>
                  <a:cubicBezTo>
                    <a:pt x="23" y="117"/>
                    <a:pt x="23" y="117"/>
                    <a:pt x="23" y="117"/>
                  </a:cubicBezTo>
                  <a:cubicBezTo>
                    <a:pt x="23" y="117"/>
                    <a:pt x="23" y="117"/>
                    <a:pt x="23" y="117"/>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7"/>
                  </a:moveTo>
                  <a:cubicBezTo>
                    <a:pt x="23" y="117"/>
                    <a:pt x="23" y="117"/>
                    <a:pt x="23" y="117"/>
                  </a:cubicBezTo>
                  <a:cubicBezTo>
                    <a:pt x="23" y="117"/>
                    <a:pt x="23" y="117"/>
                    <a:pt x="23" y="117"/>
                  </a:cubicBezTo>
                  <a:cubicBezTo>
                    <a:pt x="23" y="117"/>
                    <a:pt x="23" y="117"/>
                    <a:pt x="23" y="117"/>
                  </a:cubicBezTo>
                  <a:close/>
                  <a:moveTo>
                    <a:pt x="27" y="115"/>
                  </a:move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8" y="115"/>
                  </a:cubicBezTo>
                  <a:cubicBezTo>
                    <a:pt x="28" y="115"/>
                    <a:pt x="28" y="115"/>
                    <a:pt x="28" y="115"/>
                  </a:cubicBezTo>
                  <a:cubicBezTo>
                    <a:pt x="28" y="115"/>
                    <a:pt x="28" y="115"/>
                    <a:pt x="28" y="115"/>
                  </a:cubicBezTo>
                  <a:cubicBezTo>
                    <a:pt x="28" y="115"/>
                    <a:pt x="28" y="115"/>
                    <a:pt x="28" y="115"/>
                  </a:cubicBezTo>
                  <a:cubicBezTo>
                    <a:pt x="28" y="115"/>
                    <a:pt x="27" y="115"/>
                    <a:pt x="27" y="115"/>
                  </a:cubicBezTo>
                  <a:close/>
                  <a:moveTo>
                    <a:pt x="26" y="113"/>
                  </a:move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moveTo>
                    <a:pt x="27" y="115"/>
                  </a:move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lose/>
                  <a:moveTo>
                    <a:pt x="26" y="113"/>
                  </a:move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moveTo>
                    <a:pt x="26" y="114"/>
                  </a:moveTo>
                  <a:cubicBezTo>
                    <a:pt x="26" y="114"/>
                    <a:pt x="26" y="114"/>
                    <a:pt x="26" y="114"/>
                  </a:cubicBezTo>
                  <a:cubicBezTo>
                    <a:pt x="26" y="114"/>
                    <a:pt x="26" y="114"/>
                    <a:pt x="26" y="114"/>
                  </a:cubicBezTo>
                  <a:cubicBezTo>
                    <a:pt x="26" y="114"/>
                    <a:pt x="26" y="114"/>
                    <a:pt x="26" y="114"/>
                  </a:cubicBezTo>
                  <a:cubicBezTo>
                    <a:pt x="26" y="114"/>
                    <a:pt x="26" y="114"/>
                    <a:pt x="26" y="114"/>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lose/>
                  <a:moveTo>
                    <a:pt x="27" y="115"/>
                  </a:moveTo>
                  <a:cubicBezTo>
                    <a:pt x="27" y="115"/>
                    <a:pt x="27" y="115"/>
                    <a:pt x="27" y="115"/>
                  </a:cubicBezTo>
                  <a:cubicBezTo>
                    <a:pt x="27" y="115"/>
                    <a:pt x="27" y="115"/>
                    <a:pt x="27" y="115"/>
                  </a:cubicBezTo>
                  <a:cubicBezTo>
                    <a:pt x="27" y="115"/>
                    <a:pt x="27" y="115"/>
                    <a:pt x="27" y="115"/>
                  </a:cubicBezTo>
                  <a:cubicBezTo>
                    <a:pt x="27" y="115"/>
                    <a:pt x="27" y="115"/>
                    <a:pt x="27" y="115"/>
                  </a:cubicBezTo>
                  <a:close/>
                  <a:moveTo>
                    <a:pt x="26" y="114"/>
                  </a:moveTo>
                  <a:cubicBezTo>
                    <a:pt x="26" y="114"/>
                    <a:pt x="26" y="114"/>
                    <a:pt x="26" y="114"/>
                  </a:cubicBezTo>
                  <a:cubicBezTo>
                    <a:pt x="26" y="114"/>
                    <a:pt x="26" y="114"/>
                    <a:pt x="26" y="114"/>
                  </a:cubicBezTo>
                  <a:cubicBezTo>
                    <a:pt x="26" y="114"/>
                    <a:pt x="26" y="114"/>
                    <a:pt x="26" y="114"/>
                  </a:cubicBezTo>
                  <a:cubicBezTo>
                    <a:pt x="26" y="114"/>
                    <a:pt x="26" y="114"/>
                    <a:pt x="26" y="114"/>
                  </a:cubicBezTo>
                  <a:close/>
                  <a:moveTo>
                    <a:pt x="26" y="114"/>
                  </a:moveTo>
                  <a:cubicBezTo>
                    <a:pt x="26" y="114"/>
                    <a:pt x="26" y="114"/>
                    <a:pt x="26" y="114"/>
                  </a:cubicBezTo>
                  <a:cubicBezTo>
                    <a:pt x="26" y="114"/>
                    <a:pt x="26" y="114"/>
                    <a:pt x="26" y="115"/>
                  </a:cubicBezTo>
                  <a:cubicBezTo>
                    <a:pt x="26" y="114"/>
                    <a:pt x="26" y="114"/>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4"/>
                  </a:cubicBezTo>
                  <a:cubicBezTo>
                    <a:pt x="26" y="114"/>
                    <a:pt x="26" y="114"/>
                    <a:pt x="26" y="114"/>
                  </a:cubicBezTo>
                  <a:cubicBezTo>
                    <a:pt x="26" y="114"/>
                    <a:pt x="26" y="114"/>
                    <a:pt x="26" y="114"/>
                  </a:cubicBezTo>
                  <a:cubicBezTo>
                    <a:pt x="26" y="114"/>
                    <a:pt x="26" y="114"/>
                    <a:pt x="26" y="114"/>
                  </a:cubicBezTo>
                  <a:close/>
                  <a:moveTo>
                    <a:pt x="28" y="114"/>
                  </a:moveTo>
                  <a:cubicBezTo>
                    <a:pt x="28" y="114"/>
                    <a:pt x="28" y="114"/>
                    <a:pt x="28" y="114"/>
                  </a:cubicBezTo>
                  <a:cubicBezTo>
                    <a:pt x="28" y="114"/>
                    <a:pt x="28" y="114"/>
                    <a:pt x="28" y="114"/>
                  </a:cubicBezTo>
                  <a:cubicBezTo>
                    <a:pt x="28" y="115"/>
                    <a:pt x="28" y="115"/>
                    <a:pt x="28" y="115"/>
                  </a:cubicBezTo>
                  <a:cubicBezTo>
                    <a:pt x="28" y="115"/>
                    <a:pt x="28" y="115"/>
                    <a:pt x="28" y="114"/>
                  </a:cubicBezTo>
                  <a:cubicBezTo>
                    <a:pt x="28" y="114"/>
                    <a:pt x="28" y="114"/>
                    <a:pt x="28" y="114"/>
                  </a:cubicBezTo>
                  <a:cubicBezTo>
                    <a:pt x="28" y="114"/>
                    <a:pt x="28" y="114"/>
                    <a:pt x="28" y="114"/>
                  </a:cubicBezTo>
                  <a:close/>
                  <a:moveTo>
                    <a:pt x="28" y="115"/>
                  </a:moveTo>
                  <a:cubicBezTo>
                    <a:pt x="28" y="115"/>
                    <a:pt x="28" y="115"/>
                    <a:pt x="28" y="115"/>
                  </a:cubicBezTo>
                  <a:cubicBezTo>
                    <a:pt x="28" y="115"/>
                    <a:pt x="28" y="115"/>
                    <a:pt x="28" y="115"/>
                  </a:cubicBezTo>
                  <a:cubicBezTo>
                    <a:pt x="28" y="115"/>
                    <a:pt x="28" y="115"/>
                    <a:pt x="28" y="115"/>
                  </a:cubicBezTo>
                  <a:cubicBezTo>
                    <a:pt x="28" y="115"/>
                    <a:pt x="28" y="115"/>
                    <a:pt x="28" y="115"/>
                  </a:cubicBezTo>
                  <a:cubicBezTo>
                    <a:pt x="28" y="115"/>
                    <a:pt x="28" y="115"/>
                    <a:pt x="28" y="115"/>
                  </a:cubicBezTo>
                  <a:cubicBezTo>
                    <a:pt x="28" y="115"/>
                    <a:pt x="28" y="115"/>
                    <a:pt x="28"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7" y="113"/>
                  </a:move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lose/>
                  <a:moveTo>
                    <a:pt x="27" y="114"/>
                  </a:moveTo>
                  <a:cubicBezTo>
                    <a:pt x="27" y="114"/>
                    <a:pt x="27" y="114"/>
                    <a:pt x="27" y="114"/>
                  </a:cubicBezTo>
                  <a:cubicBezTo>
                    <a:pt x="27" y="114"/>
                    <a:pt x="27" y="114"/>
                    <a:pt x="27" y="114"/>
                  </a:cubicBezTo>
                  <a:cubicBezTo>
                    <a:pt x="27" y="114"/>
                    <a:pt x="27" y="114"/>
                    <a:pt x="27" y="114"/>
                  </a:cubicBezTo>
                  <a:cubicBezTo>
                    <a:pt x="27" y="114"/>
                    <a:pt x="27" y="114"/>
                    <a:pt x="27" y="114"/>
                  </a:cubicBezTo>
                  <a:close/>
                  <a:moveTo>
                    <a:pt x="27" y="113"/>
                  </a:move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8" y="113"/>
                    <a:pt x="28" y="113"/>
                  </a:cubicBezTo>
                  <a:cubicBezTo>
                    <a:pt x="28" y="113"/>
                    <a:pt x="28" y="113"/>
                    <a:pt x="27" y="113"/>
                  </a:cubicBezTo>
                  <a:cubicBezTo>
                    <a:pt x="27" y="113"/>
                    <a:pt x="27" y="113"/>
                    <a:pt x="27" y="113"/>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6" y="115"/>
                  </a:moveTo>
                  <a:cubicBezTo>
                    <a:pt x="26" y="115"/>
                    <a:pt x="26" y="115"/>
                    <a:pt x="26" y="115"/>
                  </a:cubicBezTo>
                  <a:cubicBezTo>
                    <a:pt x="25" y="115"/>
                    <a:pt x="25" y="115"/>
                    <a:pt x="25" y="115"/>
                  </a:cubicBezTo>
                  <a:cubicBezTo>
                    <a:pt x="25" y="115"/>
                    <a:pt x="25" y="115"/>
                    <a:pt x="25" y="115"/>
                  </a:cubicBezTo>
                  <a:cubicBezTo>
                    <a:pt x="25" y="115"/>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6" y="116"/>
                    <a:pt x="26" y="116"/>
                    <a:pt x="26" y="116"/>
                  </a:cubicBezTo>
                  <a:cubicBezTo>
                    <a:pt x="26" y="116"/>
                    <a:pt x="26" y="116"/>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6"/>
                  </a:move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lose/>
                  <a:moveTo>
                    <a:pt x="65" y="78"/>
                  </a:moveTo>
                  <a:cubicBezTo>
                    <a:pt x="65" y="78"/>
                    <a:pt x="65" y="78"/>
                    <a:pt x="65" y="78"/>
                  </a:cubicBezTo>
                  <a:cubicBezTo>
                    <a:pt x="65" y="78"/>
                    <a:pt x="65" y="78"/>
                    <a:pt x="65" y="78"/>
                  </a:cubicBezTo>
                  <a:cubicBezTo>
                    <a:pt x="65" y="78"/>
                    <a:pt x="65" y="78"/>
                    <a:pt x="65" y="78"/>
                  </a:cubicBezTo>
                  <a:cubicBezTo>
                    <a:pt x="65" y="78"/>
                    <a:pt x="65" y="78"/>
                    <a:pt x="66" y="78"/>
                  </a:cubicBezTo>
                  <a:cubicBezTo>
                    <a:pt x="65" y="78"/>
                    <a:pt x="66" y="79"/>
                    <a:pt x="66" y="79"/>
                  </a:cubicBezTo>
                  <a:cubicBezTo>
                    <a:pt x="66" y="79"/>
                    <a:pt x="66" y="79"/>
                    <a:pt x="67" y="78"/>
                  </a:cubicBezTo>
                  <a:cubicBezTo>
                    <a:pt x="67" y="78"/>
                    <a:pt x="67" y="78"/>
                    <a:pt x="67" y="78"/>
                  </a:cubicBezTo>
                  <a:cubicBezTo>
                    <a:pt x="67" y="78"/>
                    <a:pt x="67" y="78"/>
                    <a:pt x="66" y="78"/>
                  </a:cubicBezTo>
                  <a:cubicBezTo>
                    <a:pt x="66" y="78"/>
                    <a:pt x="67" y="78"/>
                    <a:pt x="67" y="78"/>
                  </a:cubicBezTo>
                  <a:cubicBezTo>
                    <a:pt x="67" y="78"/>
                    <a:pt x="67" y="78"/>
                    <a:pt x="67" y="78"/>
                  </a:cubicBezTo>
                  <a:cubicBezTo>
                    <a:pt x="67" y="78"/>
                    <a:pt x="67" y="77"/>
                    <a:pt x="66" y="77"/>
                  </a:cubicBezTo>
                  <a:cubicBezTo>
                    <a:pt x="66" y="77"/>
                    <a:pt x="66" y="77"/>
                    <a:pt x="66" y="77"/>
                  </a:cubicBezTo>
                  <a:cubicBezTo>
                    <a:pt x="66" y="77"/>
                    <a:pt x="66" y="77"/>
                    <a:pt x="66" y="77"/>
                  </a:cubicBezTo>
                  <a:cubicBezTo>
                    <a:pt x="66" y="76"/>
                    <a:pt x="66" y="76"/>
                    <a:pt x="66" y="76"/>
                  </a:cubicBezTo>
                  <a:cubicBezTo>
                    <a:pt x="66" y="76"/>
                    <a:pt x="66" y="76"/>
                    <a:pt x="66" y="76"/>
                  </a:cubicBezTo>
                  <a:cubicBezTo>
                    <a:pt x="65" y="76"/>
                    <a:pt x="65" y="76"/>
                    <a:pt x="65" y="76"/>
                  </a:cubicBezTo>
                  <a:cubicBezTo>
                    <a:pt x="65" y="77"/>
                    <a:pt x="65" y="77"/>
                    <a:pt x="66" y="77"/>
                  </a:cubicBezTo>
                  <a:cubicBezTo>
                    <a:pt x="66" y="77"/>
                    <a:pt x="65" y="77"/>
                    <a:pt x="65" y="77"/>
                  </a:cubicBezTo>
                  <a:cubicBezTo>
                    <a:pt x="65" y="77"/>
                    <a:pt x="65" y="77"/>
                    <a:pt x="65" y="78"/>
                  </a:cubicBezTo>
                  <a:close/>
                  <a:moveTo>
                    <a:pt x="63" y="78"/>
                  </a:move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lose/>
                  <a:moveTo>
                    <a:pt x="64" y="79"/>
                  </a:moveTo>
                  <a:cubicBezTo>
                    <a:pt x="64" y="79"/>
                    <a:pt x="64" y="79"/>
                    <a:pt x="64" y="79"/>
                  </a:cubicBezTo>
                  <a:cubicBezTo>
                    <a:pt x="64" y="78"/>
                    <a:pt x="64" y="78"/>
                    <a:pt x="64" y="78"/>
                  </a:cubicBezTo>
                  <a:cubicBezTo>
                    <a:pt x="64" y="78"/>
                    <a:pt x="63" y="78"/>
                    <a:pt x="64" y="79"/>
                  </a:cubicBezTo>
                  <a:cubicBezTo>
                    <a:pt x="64" y="79"/>
                    <a:pt x="64" y="79"/>
                    <a:pt x="64" y="79"/>
                  </a:cubicBezTo>
                  <a:close/>
                  <a:moveTo>
                    <a:pt x="63" y="79"/>
                  </a:moveTo>
                  <a:cubicBezTo>
                    <a:pt x="63" y="79"/>
                    <a:pt x="63" y="79"/>
                    <a:pt x="63" y="79"/>
                  </a:cubicBezTo>
                  <a:cubicBezTo>
                    <a:pt x="63" y="79"/>
                    <a:pt x="63" y="79"/>
                    <a:pt x="63" y="79"/>
                  </a:cubicBezTo>
                  <a:cubicBezTo>
                    <a:pt x="63" y="79"/>
                    <a:pt x="63" y="79"/>
                    <a:pt x="63" y="79"/>
                  </a:cubicBezTo>
                  <a:cubicBezTo>
                    <a:pt x="63" y="79"/>
                    <a:pt x="63" y="79"/>
                    <a:pt x="63" y="79"/>
                  </a:cubicBezTo>
                  <a:close/>
                  <a:moveTo>
                    <a:pt x="65" y="80"/>
                  </a:moveTo>
                  <a:cubicBezTo>
                    <a:pt x="66" y="80"/>
                    <a:pt x="66" y="80"/>
                    <a:pt x="66" y="80"/>
                  </a:cubicBezTo>
                  <a:cubicBezTo>
                    <a:pt x="66" y="79"/>
                    <a:pt x="65"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5" y="79"/>
                    <a:pt x="65" y="79"/>
                    <a:pt x="65" y="79"/>
                  </a:cubicBezTo>
                  <a:cubicBezTo>
                    <a:pt x="65" y="79"/>
                    <a:pt x="65" y="79"/>
                    <a:pt x="65" y="79"/>
                  </a:cubicBezTo>
                  <a:cubicBezTo>
                    <a:pt x="65" y="79"/>
                    <a:pt x="65" y="79"/>
                    <a:pt x="65" y="79"/>
                  </a:cubicBezTo>
                  <a:cubicBezTo>
                    <a:pt x="65" y="80"/>
                    <a:pt x="65" y="80"/>
                    <a:pt x="65" y="80"/>
                  </a:cubicBezTo>
                  <a:cubicBezTo>
                    <a:pt x="65" y="80"/>
                    <a:pt x="65" y="80"/>
                    <a:pt x="65" y="80"/>
                  </a:cubicBezTo>
                  <a:close/>
                  <a:moveTo>
                    <a:pt x="32" y="110"/>
                  </a:moveTo>
                  <a:cubicBezTo>
                    <a:pt x="32" y="110"/>
                    <a:pt x="32" y="110"/>
                    <a:pt x="32" y="110"/>
                  </a:cubicBezTo>
                  <a:cubicBezTo>
                    <a:pt x="32" y="110"/>
                    <a:pt x="32" y="110"/>
                    <a:pt x="32" y="110"/>
                  </a:cubicBezTo>
                  <a:cubicBezTo>
                    <a:pt x="32" y="110"/>
                    <a:pt x="32" y="110"/>
                    <a:pt x="32" y="110"/>
                  </a:cubicBezTo>
                  <a:cubicBezTo>
                    <a:pt x="32" y="110"/>
                    <a:pt x="32" y="110"/>
                    <a:pt x="32" y="110"/>
                  </a:cubicBezTo>
                  <a:close/>
                  <a:moveTo>
                    <a:pt x="31" y="111"/>
                  </a:moveTo>
                  <a:cubicBezTo>
                    <a:pt x="31" y="111"/>
                    <a:pt x="31" y="111"/>
                    <a:pt x="31" y="111"/>
                  </a:cubicBezTo>
                  <a:cubicBezTo>
                    <a:pt x="31" y="111"/>
                    <a:pt x="31" y="111"/>
                    <a:pt x="31" y="111"/>
                  </a:cubicBezTo>
                  <a:cubicBezTo>
                    <a:pt x="31" y="111"/>
                    <a:pt x="31" y="111"/>
                    <a:pt x="31" y="111"/>
                  </a:cubicBezTo>
                  <a:cubicBezTo>
                    <a:pt x="31" y="111"/>
                    <a:pt x="31" y="111"/>
                    <a:pt x="31" y="111"/>
                  </a:cubicBezTo>
                  <a:close/>
                  <a:moveTo>
                    <a:pt x="36" y="108"/>
                  </a:moveTo>
                  <a:cubicBezTo>
                    <a:pt x="36" y="108"/>
                    <a:pt x="36" y="108"/>
                    <a:pt x="36" y="108"/>
                  </a:cubicBezTo>
                  <a:cubicBezTo>
                    <a:pt x="36" y="108"/>
                    <a:pt x="36" y="108"/>
                    <a:pt x="36" y="108"/>
                  </a:cubicBezTo>
                  <a:close/>
                  <a:moveTo>
                    <a:pt x="33" y="108"/>
                  </a:moveTo>
                  <a:cubicBezTo>
                    <a:pt x="33" y="109"/>
                    <a:pt x="33" y="108"/>
                    <a:pt x="32" y="109"/>
                  </a:cubicBezTo>
                  <a:cubicBezTo>
                    <a:pt x="32" y="109"/>
                    <a:pt x="32" y="108"/>
                    <a:pt x="32" y="108"/>
                  </a:cubicBezTo>
                  <a:cubicBezTo>
                    <a:pt x="32" y="108"/>
                    <a:pt x="31" y="108"/>
                    <a:pt x="31" y="108"/>
                  </a:cubicBezTo>
                  <a:cubicBezTo>
                    <a:pt x="31" y="108"/>
                    <a:pt x="30" y="108"/>
                    <a:pt x="30" y="108"/>
                  </a:cubicBezTo>
                  <a:cubicBezTo>
                    <a:pt x="30" y="108"/>
                    <a:pt x="30" y="109"/>
                    <a:pt x="30" y="109"/>
                  </a:cubicBezTo>
                  <a:cubicBezTo>
                    <a:pt x="30" y="109"/>
                    <a:pt x="30" y="109"/>
                    <a:pt x="30" y="109"/>
                  </a:cubicBezTo>
                  <a:cubicBezTo>
                    <a:pt x="30" y="110"/>
                    <a:pt x="30" y="109"/>
                    <a:pt x="31" y="109"/>
                  </a:cubicBezTo>
                  <a:cubicBezTo>
                    <a:pt x="31" y="109"/>
                    <a:pt x="31" y="109"/>
                    <a:pt x="31" y="109"/>
                  </a:cubicBezTo>
                  <a:cubicBezTo>
                    <a:pt x="31" y="109"/>
                    <a:pt x="31" y="109"/>
                    <a:pt x="31" y="109"/>
                  </a:cubicBezTo>
                  <a:cubicBezTo>
                    <a:pt x="32" y="109"/>
                    <a:pt x="32" y="109"/>
                    <a:pt x="32" y="109"/>
                  </a:cubicBezTo>
                  <a:cubicBezTo>
                    <a:pt x="32" y="109"/>
                    <a:pt x="32" y="109"/>
                    <a:pt x="32" y="109"/>
                  </a:cubicBezTo>
                  <a:cubicBezTo>
                    <a:pt x="32" y="109"/>
                    <a:pt x="32" y="109"/>
                    <a:pt x="33" y="109"/>
                  </a:cubicBezTo>
                  <a:cubicBezTo>
                    <a:pt x="33" y="110"/>
                    <a:pt x="33" y="109"/>
                    <a:pt x="33" y="109"/>
                  </a:cubicBezTo>
                  <a:cubicBezTo>
                    <a:pt x="33" y="109"/>
                    <a:pt x="33" y="109"/>
                    <a:pt x="33" y="109"/>
                  </a:cubicBezTo>
                  <a:cubicBezTo>
                    <a:pt x="33" y="109"/>
                    <a:pt x="33" y="109"/>
                    <a:pt x="33" y="109"/>
                  </a:cubicBezTo>
                  <a:cubicBezTo>
                    <a:pt x="34" y="109"/>
                    <a:pt x="34" y="109"/>
                    <a:pt x="34" y="108"/>
                  </a:cubicBezTo>
                  <a:cubicBezTo>
                    <a:pt x="34" y="108"/>
                    <a:pt x="33" y="108"/>
                    <a:pt x="33" y="108"/>
                  </a:cubicBezTo>
                  <a:close/>
                  <a:moveTo>
                    <a:pt x="35" y="108"/>
                  </a:moveTo>
                  <a:cubicBezTo>
                    <a:pt x="35" y="108"/>
                    <a:pt x="35" y="108"/>
                    <a:pt x="35" y="108"/>
                  </a:cubicBezTo>
                  <a:cubicBezTo>
                    <a:pt x="34" y="108"/>
                    <a:pt x="35" y="108"/>
                    <a:pt x="35" y="108"/>
                  </a:cubicBezTo>
                  <a:cubicBezTo>
                    <a:pt x="35" y="108"/>
                    <a:pt x="35" y="108"/>
                    <a:pt x="35" y="108"/>
                  </a:cubicBezTo>
                  <a:cubicBezTo>
                    <a:pt x="35" y="108"/>
                    <a:pt x="35" y="108"/>
                    <a:pt x="35" y="108"/>
                  </a:cubicBezTo>
                  <a:close/>
                  <a:moveTo>
                    <a:pt x="34" y="108"/>
                  </a:moveTo>
                  <a:cubicBezTo>
                    <a:pt x="34" y="108"/>
                    <a:pt x="34" y="108"/>
                    <a:pt x="34" y="108"/>
                  </a:cubicBezTo>
                  <a:cubicBezTo>
                    <a:pt x="34" y="108"/>
                    <a:pt x="34" y="108"/>
                    <a:pt x="34" y="108"/>
                  </a:cubicBezTo>
                  <a:cubicBezTo>
                    <a:pt x="34" y="108"/>
                    <a:pt x="34" y="108"/>
                    <a:pt x="34" y="108"/>
                  </a:cubicBezTo>
                  <a:cubicBezTo>
                    <a:pt x="34" y="108"/>
                    <a:pt x="34" y="108"/>
                    <a:pt x="34" y="108"/>
                  </a:cubicBezTo>
                  <a:close/>
                  <a:moveTo>
                    <a:pt x="35" y="109"/>
                  </a:moveTo>
                  <a:cubicBezTo>
                    <a:pt x="35" y="109"/>
                    <a:pt x="35" y="109"/>
                    <a:pt x="35" y="109"/>
                  </a:cubicBezTo>
                  <a:cubicBezTo>
                    <a:pt x="35" y="109"/>
                    <a:pt x="35" y="109"/>
                    <a:pt x="35" y="109"/>
                  </a:cubicBezTo>
                  <a:cubicBezTo>
                    <a:pt x="35" y="109"/>
                    <a:pt x="35" y="109"/>
                    <a:pt x="35" y="109"/>
                  </a:cubicBezTo>
                  <a:cubicBezTo>
                    <a:pt x="35" y="109"/>
                    <a:pt x="35" y="109"/>
                    <a:pt x="35" y="109"/>
                  </a:cubicBezTo>
                  <a:close/>
                  <a:moveTo>
                    <a:pt x="27" y="108"/>
                  </a:moveTo>
                  <a:cubicBezTo>
                    <a:pt x="27" y="108"/>
                    <a:pt x="27" y="108"/>
                    <a:pt x="26" y="108"/>
                  </a:cubicBezTo>
                  <a:cubicBezTo>
                    <a:pt x="26" y="108"/>
                    <a:pt x="26" y="108"/>
                    <a:pt x="26" y="108"/>
                  </a:cubicBezTo>
                  <a:cubicBezTo>
                    <a:pt x="26" y="108"/>
                    <a:pt x="26" y="108"/>
                    <a:pt x="26" y="108"/>
                  </a:cubicBezTo>
                  <a:cubicBezTo>
                    <a:pt x="26" y="108"/>
                    <a:pt x="27" y="108"/>
                    <a:pt x="27" y="108"/>
                  </a:cubicBezTo>
                  <a:close/>
                  <a:moveTo>
                    <a:pt x="27" y="106"/>
                  </a:moveTo>
                  <a:cubicBezTo>
                    <a:pt x="27" y="106"/>
                    <a:pt x="27" y="106"/>
                    <a:pt x="27" y="106"/>
                  </a:cubicBezTo>
                  <a:cubicBezTo>
                    <a:pt x="27" y="106"/>
                    <a:pt x="27" y="106"/>
                    <a:pt x="27" y="106"/>
                  </a:cubicBezTo>
                  <a:cubicBezTo>
                    <a:pt x="27" y="107"/>
                    <a:pt x="27" y="107"/>
                    <a:pt x="27" y="107"/>
                  </a:cubicBezTo>
                  <a:cubicBezTo>
                    <a:pt x="27" y="107"/>
                    <a:pt x="27" y="107"/>
                    <a:pt x="27" y="107"/>
                  </a:cubicBezTo>
                  <a:cubicBezTo>
                    <a:pt x="27" y="106"/>
                    <a:pt x="27" y="106"/>
                    <a:pt x="27" y="106"/>
                  </a:cubicBezTo>
                  <a:cubicBezTo>
                    <a:pt x="27" y="106"/>
                    <a:pt x="27" y="106"/>
                    <a:pt x="27" y="106"/>
                  </a:cubicBezTo>
                  <a:close/>
                  <a:moveTo>
                    <a:pt x="28" y="107"/>
                  </a:moveTo>
                  <a:cubicBezTo>
                    <a:pt x="28" y="107"/>
                    <a:pt x="28" y="107"/>
                    <a:pt x="28" y="107"/>
                  </a:cubicBezTo>
                  <a:cubicBezTo>
                    <a:pt x="28" y="107"/>
                    <a:pt x="28" y="107"/>
                    <a:pt x="28" y="107"/>
                  </a:cubicBezTo>
                  <a:close/>
                  <a:moveTo>
                    <a:pt x="37" y="107"/>
                  </a:moveTo>
                  <a:cubicBezTo>
                    <a:pt x="37" y="107"/>
                    <a:pt x="37" y="107"/>
                    <a:pt x="36" y="107"/>
                  </a:cubicBezTo>
                  <a:cubicBezTo>
                    <a:pt x="36" y="107"/>
                    <a:pt x="36" y="107"/>
                    <a:pt x="36" y="107"/>
                  </a:cubicBezTo>
                  <a:cubicBezTo>
                    <a:pt x="36" y="107"/>
                    <a:pt x="37" y="107"/>
                    <a:pt x="37" y="107"/>
                  </a:cubicBezTo>
                  <a:close/>
                  <a:moveTo>
                    <a:pt x="28" y="106"/>
                  </a:moveTo>
                  <a:cubicBezTo>
                    <a:pt x="28" y="106"/>
                    <a:pt x="28" y="106"/>
                    <a:pt x="28" y="106"/>
                  </a:cubicBezTo>
                  <a:cubicBezTo>
                    <a:pt x="28" y="106"/>
                    <a:pt x="28" y="106"/>
                    <a:pt x="28" y="106"/>
                  </a:cubicBezTo>
                  <a:cubicBezTo>
                    <a:pt x="28" y="106"/>
                    <a:pt x="28" y="106"/>
                    <a:pt x="28" y="106"/>
                  </a:cubicBezTo>
                  <a:cubicBezTo>
                    <a:pt x="28" y="106"/>
                    <a:pt x="28" y="106"/>
                    <a:pt x="28" y="106"/>
                  </a:cubicBezTo>
                  <a:close/>
                  <a:moveTo>
                    <a:pt x="30" y="110"/>
                  </a:moveTo>
                  <a:cubicBezTo>
                    <a:pt x="30" y="111"/>
                    <a:pt x="30" y="111"/>
                    <a:pt x="30" y="111"/>
                  </a:cubicBezTo>
                  <a:cubicBezTo>
                    <a:pt x="30" y="111"/>
                    <a:pt x="30" y="111"/>
                    <a:pt x="30" y="111"/>
                  </a:cubicBezTo>
                  <a:cubicBezTo>
                    <a:pt x="30" y="111"/>
                    <a:pt x="30" y="111"/>
                    <a:pt x="30" y="111"/>
                  </a:cubicBezTo>
                  <a:cubicBezTo>
                    <a:pt x="30" y="111"/>
                    <a:pt x="30" y="111"/>
                    <a:pt x="30" y="111"/>
                  </a:cubicBezTo>
                  <a:cubicBezTo>
                    <a:pt x="30" y="111"/>
                    <a:pt x="30" y="110"/>
                    <a:pt x="30" y="110"/>
                  </a:cubicBezTo>
                  <a:close/>
                  <a:moveTo>
                    <a:pt x="30" y="111"/>
                  </a:moveTo>
                  <a:cubicBezTo>
                    <a:pt x="30" y="111"/>
                    <a:pt x="30" y="111"/>
                    <a:pt x="30" y="111"/>
                  </a:cubicBezTo>
                  <a:cubicBezTo>
                    <a:pt x="30" y="111"/>
                    <a:pt x="30" y="111"/>
                    <a:pt x="30" y="111"/>
                  </a:cubicBezTo>
                  <a:cubicBezTo>
                    <a:pt x="30" y="111"/>
                    <a:pt x="29" y="111"/>
                    <a:pt x="29" y="111"/>
                  </a:cubicBezTo>
                  <a:cubicBezTo>
                    <a:pt x="29" y="111"/>
                    <a:pt x="29" y="111"/>
                    <a:pt x="29" y="111"/>
                  </a:cubicBezTo>
                  <a:cubicBezTo>
                    <a:pt x="29" y="111"/>
                    <a:pt x="30" y="111"/>
                    <a:pt x="30" y="111"/>
                  </a:cubicBezTo>
                  <a:close/>
                  <a:moveTo>
                    <a:pt x="29" y="112"/>
                  </a:moveTo>
                  <a:cubicBezTo>
                    <a:pt x="29" y="112"/>
                    <a:pt x="29" y="112"/>
                    <a:pt x="29" y="112"/>
                  </a:cubicBezTo>
                  <a:cubicBezTo>
                    <a:pt x="29" y="112"/>
                    <a:pt x="29" y="112"/>
                    <a:pt x="29" y="112"/>
                  </a:cubicBezTo>
                  <a:cubicBezTo>
                    <a:pt x="29" y="112"/>
                    <a:pt x="29" y="112"/>
                    <a:pt x="29" y="112"/>
                  </a:cubicBezTo>
                  <a:cubicBezTo>
                    <a:pt x="29" y="112"/>
                    <a:pt x="29" y="112"/>
                    <a:pt x="30" y="112"/>
                  </a:cubicBezTo>
                  <a:cubicBezTo>
                    <a:pt x="30" y="112"/>
                    <a:pt x="30" y="112"/>
                    <a:pt x="30" y="112"/>
                  </a:cubicBezTo>
                  <a:cubicBezTo>
                    <a:pt x="30" y="112"/>
                    <a:pt x="30" y="112"/>
                    <a:pt x="30" y="112"/>
                  </a:cubicBezTo>
                  <a:cubicBezTo>
                    <a:pt x="30" y="112"/>
                    <a:pt x="30" y="112"/>
                    <a:pt x="30" y="112"/>
                  </a:cubicBezTo>
                  <a:cubicBezTo>
                    <a:pt x="30" y="111"/>
                    <a:pt x="30" y="112"/>
                    <a:pt x="29" y="112"/>
                  </a:cubicBezTo>
                  <a:close/>
                  <a:moveTo>
                    <a:pt x="36" y="108"/>
                  </a:moveTo>
                  <a:cubicBezTo>
                    <a:pt x="37" y="108"/>
                    <a:pt x="37" y="108"/>
                    <a:pt x="37" y="108"/>
                  </a:cubicBezTo>
                  <a:cubicBezTo>
                    <a:pt x="37" y="108"/>
                    <a:pt x="37" y="108"/>
                    <a:pt x="36" y="108"/>
                  </a:cubicBezTo>
                  <a:close/>
                  <a:moveTo>
                    <a:pt x="60" y="78"/>
                  </a:moveTo>
                  <a:cubicBezTo>
                    <a:pt x="60" y="78"/>
                    <a:pt x="60" y="78"/>
                    <a:pt x="61" y="78"/>
                  </a:cubicBezTo>
                  <a:cubicBezTo>
                    <a:pt x="60" y="78"/>
                    <a:pt x="60" y="77"/>
                    <a:pt x="60" y="77"/>
                  </a:cubicBezTo>
                  <a:cubicBezTo>
                    <a:pt x="60" y="77"/>
                    <a:pt x="60" y="76"/>
                    <a:pt x="59" y="76"/>
                  </a:cubicBezTo>
                  <a:cubicBezTo>
                    <a:pt x="59" y="76"/>
                    <a:pt x="59" y="76"/>
                    <a:pt x="59" y="75"/>
                  </a:cubicBezTo>
                  <a:cubicBezTo>
                    <a:pt x="59" y="75"/>
                    <a:pt x="59" y="75"/>
                    <a:pt x="59" y="75"/>
                  </a:cubicBezTo>
                  <a:cubicBezTo>
                    <a:pt x="60" y="75"/>
                    <a:pt x="60" y="75"/>
                    <a:pt x="60" y="75"/>
                  </a:cubicBezTo>
                  <a:cubicBezTo>
                    <a:pt x="60" y="75"/>
                    <a:pt x="60" y="74"/>
                    <a:pt x="60" y="74"/>
                  </a:cubicBezTo>
                  <a:cubicBezTo>
                    <a:pt x="60" y="74"/>
                    <a:pt x="59" y="74"/>
                    <a:pt x="59" y="74"/>
                  </a:cubicBezTo>
                  <a:cubicBezTo>
                    <a:pt x="60" y="74"/>
                    <a:pt x="59" y="73"/>
                    <a:pt x="59" y="73"/>
                  </a:cubicBezTo>
                  <a:cubicBezTo>
                    <a:pt x="59" y="73"/>
                    <a:pt x="59" y="73"/>
                    <a:pt x="59" y="73"/>
                  </a:cubicBezTo>
                  <a:cubicBezTo>
                    <a:pt x="59" y="73"/>
                    <a:pt x="59" y="73"/>
                    <a:pt x="59" y="73"/>
                  </a:cubicBezTo>
                  <a:cubicBezTo>
                    <a:pt x="59" y="72"/>
                    <a:pt x="59" y="72"/>
                    <a:pt x="58" y="72"/>
                  </a:cubicBezTo>
                  <a:cubicBezTo>
                    <a:pt x="58" y="72"/>
                    <a:pt x="58" y="72"/>
                    <a:pt x="58" y="72"/>
                  </a:cubicBezTo>
                  <a:cubicBezTo>
                    <a:pt x="58" y="71"/>
                    <a:pt x="58" y="71"/>
                    <a:pt x="58" y="71"/>
                  </a:cubicBezTo>
                  <a:cubicBezTo>
                    <a:pt x="58" y="70"/>
                    <a:pt x="58" y="70"/>
                    <a:pt x="58" y="69"/>
                  </a:cubicBezTo>
                  <a:cubicBezTo>
                    <a:pt x="58" y="69"/>
                    <a:pt x="58" y="68"/>
                    <a:pt x="57" y="68"/>
                  </a:cubicBezTo>
                  <a:cubicBezTo>
                    <a:pt x="57" y="68"/>
                    <a:pt x="57" y="68"/>
                    <a:pt x="57" y="67"/>
                  </a:cubicBezTo>
                  <a:cubicBezTo>
                    <a:pt x="57" y="67"/>
                    <a:pt x="57" y="67"/>
                    <a:pt x="57" y="67"/>
                  </a:cubicBezTo>
                  <a:cubicBezTo>
                    <a:pt x="57" y="67"/>
                    <a:pt x="57" y="67"/>
                    <a:pt x="57" y="67"/>
                  </a:cubicBezTo>
                  <a:cubicBezTo>
                    <a:pt x="57" y="67"/>
                    <a:pt x="57" y="67"/>
                    <a:pt x="57" y="67"/>
                  </a:cubicBezTo>
                  <a:cubicBezTo>
                    <a:pt x="57" y="67"/>
                    <a:pt x="57" y="67"/>
                    <a:pt x="57" y="67"/>
                  </a:cubicBezTo>
                  <a:cubicBezTo>
                    <a:pt x="56" y="67"/>
                    <a:pt x="56" y="67"/>
                    <a:pt x="56" y="67"/>
                  </a:cubicBezTo>
                  <a:cubicBezTo>
                    <a:pt x="56" y="67"/>
                    <a:pt x="56" y="67"/>
                    <a:pt x="56" y="67"/>
                  </a:cubicBezTo>
                  <a:cubicBezTo>
                    <a:pt x="56" y="67"/>
                    <a:pt x="56" y="67"/>
                    <a:pt x="56" y="67"/>
                  </a:cubicBezTo>
                  <a:cubicBezTo>
                    <a:pt x="55" y="67"/>
                    <a:pt x="55" y="67"/>
                    <a:pt x="55" y="68"/>
                  </a:cubicBezTo>
                  <a:cubicBezTo>
                    <a:pt x="55" y="68"/>
                    <a:pt x="55" y="68"/>
                    <a:pt x="54" y="68"/>
                  </a:cubicBezTo>
                  <a:cubicBezTo>
                    <a:pt x="54" y="68"/>
                    <a:pt x="54" y="68"/>
                    <a:pt x="54" y="68"/>
                  </a:cubicBezTo>
                  <a:cubicBezTo>
                    <a:pt x="54" y="67"/>
                    <a:pt x="54" y="67"/>
                    <a:pt x="54" y="67"/>
                  </a:cubicBezTo>
                  <a:cubicBezTo>
                    <a:pt x="54" y="67"/>
                    <a:pt x="54" y="67"/>
                    <a:pt x="54" y="67"/>
                  </a:cubicBezTo>
                  <a:cubicBezTo>
                    <a:pt x="54" y="67"/>
                    <a:pt x="54" y="67"/>
                    <a:pt x="54" y="67"/>
                  </a:cubicBezTo>
                  <a:cubicBezTo>
                    <a:pt x="54" y="67"/>
                    <a:pt x="54" y="67"/>
                    <a:pt x="54" y="67"/>
                  </a:cubicBezTo>
                  <a:cubicBezTo>
                    <a:pt x="54" y="67"/>
                    <a:pt x="54" y="67"/>
                    <a:pt x="54" y="67"/>
                  </a:cubicBezTo>
                  <a:cubicBezTo>
                    <a:pt x="53" y="67"/>
                    <a:pt x="53" y="67"/>
                    <a:pt x="53" y="67"/>
                  </a:cubicBezTo>
                  <a:cubicBezTo>
                    <a:pt x="53" y="67"/>
                    <a:pt x="53" y="66"/>
                    <a:pt x="53" y="66"/>
                  </a:cubicBezTo>
                  <a:cubicBezTo>
                    <a:pt x="53" y="66"/>
                    <a:pt x="53" y="66"/>
                    <a:pt x="53" y="66"/>
                  </a:cubicBezTo>
                  <a:cubicBezTo>
                    <a:pt x="52" y="66"/>
                    <a:pt x="52" y="66"/>
                    <a:pt x="52" y="67"/>
                  </a:cubicBezTo>
                  <a:cubicBezTo>
                    <a:pt x="52" y="67"/>
                    <a:pt x="53" y="67"/>
                    <a:pt x="53" y="67"/>
                  </a:cubicBezTo>
                  <a:cubicBezTo>
                    <a:pt x="53" y="67"/>
                    <a:pt x="53" y="67"/>
                    <a:pt x="53" y="68"/>
                  </a:cubicBezTo>
                  <a:cubicBezTo>
                    <a:pt x="53" y="68"/>
                    <a:pt x="53" y="68"/>
                    <a:pt x="53" y="68"/>
                  </a:cubicBezTo>
                  <a:cubicBezTo>
                    <a:pt x="53" y="68"/>
                    <a:pt x="53" y="68"/>
                    <a:pt x="53" y="69"/>
                  </a:cubicBezTo>
                  <a:cubicBezTo>
                    <a:pt x="53" y="69"/>
                    <a:pt x="53" y="69"/>
                    <a:pt x="53" y="69"/>
                  </a:cubicBezTo>
                  <a:cubicBezTo>
                    <a:pt x="53" y="69"/>
                    <a:pt x="53" y="69"/>
                    <a:pt x="53" y="69"/>
                  </a:cubicBezTo>
                  <a:cubicBezTo>
                    <a:pt x="53" y="69"/>
                    <a:pt x="53" y="69"/>
                    <a:pt x="53" y="70"/>
                  </a:cubicBezTo>
                  <a:cubicBezTo>
                    <a:pt x="53" y="70"/>
                    <a:pt x="53" y="70"/>
                    <a:pt x="53" y="70"/>
                  </a:cubicBezTo>
                  <a:cubicBezTo>
                    <a:pt x="53" y="70"/>
                    <a:pt x="53" y="70"/>
                    <a:pt x="53" y="70"/>
                  </a:cubicBezTo>
                  <a:cubicBezTo>
                    <a:pt x="53" y="70"/>
                    <a:pt x="53" y="71"/>
                    <a:pt x="53" y="71"/>
                  </a:cubicBezTo>
                  <a:cubicBezTo>
                    <a:pt x="53" y="71"/>
                    <a:pt x="54" y="71"/>
                    <a:pt x="54" y="71"/>
                  </a:cubicBezTo>
                  <a:cubicBezTo>
                    <a:pt x="54" y="71"/>
                    <a:pt x="54" y="71"/>
                    <a:pt x="54" y="71"/>
                  </a:cubicBezTo>
                  <a:cubicBezTo>
                    <a:pt x="54" y="71"/>
                    <a:pt x="54" y="71"/>
                    <a:pt x="54" y="71"/>
                  </a:cubicBezTo>
                  <a:cubicBezTo>
                    <a:pt x="55" y="70"/>
                    <a:pt x="55" y="70"/>
                    <a:pt x="54" y="70"/>
                  </a:cubicBezTo>
                  <a:cubicBezTo>
                    <a:pt x="55" y="70"/>
                    <a:pt x="55" y="70"/>
                    <a:pt x="56" y="71"/>
                  </a:cubicBezTo>
                  <a:cubicBezTo>
                    <a:pt x="56" y="71"/>
                    <a:pt x="56" y="71"/>
                    <a:pt x="56" y="71"/>
                  </a:cubicBezTo>
                  <a:cubicBezTo>
                    <a:pt x="56" y="71"/>
                    <a:pt x="56" y="72"/>
                    <a:pt x="56" y="72"/>
                  </a:cubicBezTo>
                  <a:cubicBezTo>
                    <a:pt x="56" y="72"/>
                    <a:pt x="57" y="72"/>
                    <a:pt x="56" y="73"/>
                  </a:cubicBezTo>
                  <a:cubicBezTo>
                    <a:pt x="56" y="73"/>
                    <a:pt x="56" y="73"/>
                    <a:pt x="56" y="73"/>
                  </a:cubicBezTo>
                  <a:cubicBezTo>
                    <a:pt x="56" y="74"/>
                    <a:pt x="56" y="74"/>
                    <a:pt x="56" y="75"/>
                  </a:cubicBezTo>
                  <a:cubicBezTo>
                    <a:pt x="56" y="75"/>
                    <a:pt x="56" y="75"/>
                    <a:pt x="56" y="76"/>
                  </a:cubicBezTo>
                  <a:cubicBezTo>
                    <a:pt x="56" y="76"/>
                    <a:pt x="56" y="76"/>
                    <a:pt x="56" y="76"/>
                  </a:cubicBezTo>
                  <a:cubicBezTo>
                    <a:pt x="56" y="76"/>
                    <a:pt x="57" y="76"/>
                    <a:pt x="57" y="76"/>
                  </a:cubicBezTo>
                  <a:cubicBezTo>
                    <a:pt x="57" y="76"/>
                    <a:pt x="58" y="77"/>
                    <a:pt x="58" y="77"/>
                  </a:cubicBezTo>
                  <a:cubicBezTo>
                    <a:pt x="58" y="77"/>
                    <a:pt x="58" y="77"/>
                    <a:pt x="58" y="77"/>
                  </a:cubicBezTo>
                  <a:cubicBezTo>
                    <a:pt x="58" y="77"/>
                    <a:pt x="58" y="77"/>
                    <a:pt x="58" y="77"/>
                  </a:cubicBezTo>
                  <a:cubicBezTo>
                    <a:pt x="59" y="77"/>
                    <a:pt x="58" y="77"/>
                    <a:pt x="58" y="76"/>
                  </a:cubicBezTo>
                  <a:cubicBezTo>
                    <a:pt x="58" y="76"/>
                    <a:pt x="58" y="75"/>
                    <a:pt x="58" y="75"/>
                  </a:cubicBezTo>
                  <a:cubicBezTo>
                    <a:pt x="58" y="75"/>
                    <a:pt x="58" y="74"/>
                    <a:pt x="58" y="74"/>
                  </a:cubicBezTo>
                  <a:cubicBezTo>
                    <a:pt x="58" y="75"/>
                    <a:pt x="59" y="75"/>
                    <a:pt x="59" y="76"/>
                  </a:cubicBezTo>
                  <a:cubicBezTo>
                    <a:pt x="59" y="76"/>
                    <a:pt x="59" y="77"/>
                    <a:pt x="60" y="77"/>
                  </a:cubicBezTo>
                  <a:cubicBezTo>
                    <a:pt x="59" y="78"/>
                    <a:pt x="60" y="78"/>
                    <a:pt x="60" y="78"/>
                  </a:cubicBezTo>
                  <a:close/>
                  <a:moveTo>
                    <a:pt x="49" y="83"/>
                  </a:moveTo>
                  <a:cubicBezTo>
                    <a:pt x="49" y="83"/>
                    <a:pt x="49" y="83"/>
                    <a:pt x="49" y="83"/>
                  </a:cubicBezTo>
                  <a:cubicBezTo>
                    <a:pt x="49" y="83"/>
                    <a:pt x="49" y="83"/>
                    <a:pt x="49" y="83"/>
                  </a:cubicBezTo>
                  <a:cubicBezTo>
                    <a:pt x="49" y="83"/>
                    <a:pt x="48" y="83"/>
                    <a:pt x="48" y="83"/>
                  </a:cubicBezTo>
                  <a:cubicBezTo>
                    <a:pt x="48" y="83"/>
                    <a:pt x="48" y="83"/>
                    <a:pt x="48" y="84"/>
                  </a:cubicBezTo>
                  <a:cubicBezTo>
                    <a:pt x="48" y="84"/>
                    <a:pt x="47" y="84"/>
                    <a:pt x="47" y="84"/>
                  </a:cubicBezTo>
                  <a:cubicBezTo>
                    <a:pt x="47" y="85"/>
                    <a:pt x="48" y="85"/>
                    <a:pt x="48" y="84"/>
                  </a:cubicBezTo>
                  <a:cubicBezTo>
                    <a:pt x="48" y="85"/>
                    <a:pt x="48" y="85"/>
                    <a:pt x="48" y="85"/>
                  </a:cubicBezTo>
                  <a:cubicBezTo>
                    <a:pt x="48" y="85"/>
                    <a:pt x="48" y="85"/>
                    <a:pt x="48" y="85"/>
                  </a:cubicBezTo>
                  <a:cubicBezTo>
                    <a:pt x="48" y="85"/>
                    <a:pt x="48" y="85"/>
                    <a:pt x="49" y="85"/>
                  </a:cubicBezTo>
                  <a:cubicBezTo>
                    <a:pt x="49" y="85"/>
                    <a:pt x="49" y="85"/>
                    <a:pt x="49" y="84"/>
                  </a:cubicBezTo>
                  <a:cubicBezTo>
                    <a:pt x="49" y="84"/>
                    <a:pt x="49" y="84"/>
                    <a:pt x="49" y="84"/>
                  </a:cubicBezTo>
                  <a:cubicBezTo>
                    <a:pt x="49" y="85"/>
                    <a:pt x="49" y="84"/>
                    <a:pt x="49" y="84"/>
                  </a:cubicBezTo>
                  <a:cubicBezTo>
                    <a:pt x="49" y="84"/>
                    <a:pt x="49" y="84"/>
                    <a:pt x="49" y="84"/>
                  </a:cubicBezTo>
                  <a:cubicBezTo>
                    <a:pt x="49" y="84"/>
                    <a:pt x="49" y="84"/>
                    <a:pt x="49" y="84"/>
                  </a:cubicBezTo>
                  <a:cubicBezTo>
                    <a:pt x="49" y="84"/>
                    <a:pt x="49" y="84"/>
                    <a:pt x="49" y="84"/>
                  </a:cubicBezTo>
                  <a:cubicBezTo>
                    <a:pt x="49" y="84"/>
                    <a:pt x="49" y="84"/>
                    <a:pt x="49" y="83"/>
                  </a:cubicBezTo>
                  <a:close/>
                  <a:moveTo>
                    <a:pt x="63" y="111"/>
                  </a:moveTo>
                  <a:cubicBezTo>
                    <a:pt x="63" y="111"/>
                    <a:pt x="63" y="111"/>
                    <a:pt x="63" y="111"/>
                  </a:cubicBezTo>
                  <a:cubicBezTo>
                    <a:pt x="63" y="111"/>
                    <a:pt x="63" y="111"/>
                    <a:pt x="63" y="111"/>
                  </a:cubicBezTo>
                  <a:cubicBezTo>
                    <a:pt x="63" y="111"/>
                    <a:pt x="64" y="111"/>
                    <a:pt x="63" y="111"/>
                  </a:cubicBezTo>
                  <a:cubicBezTo>
                    <a:pt x="63" y="111"/>
                    <a:pt x="63" y="111"/>
                    <a:pt x="63" y="111"/>
                  </a:cubicBezTo>
                  <a:close/>
                  <a:moveTo>
                    <a:pt x="64" y="110"/>
                  </a:moveTo>
                  <a:cubicBezTo>
                    <a:pt x="64" y="111"/>
                    <a:pt x="64" y="111"/>
                    <a:pt x="64" y="111"/>
                  </a:cubicBezTo>
                  <a:cubicBezTo>
                    <a:pt x="64" y="111"/>
                    <a:pt x="64" y="110"/>
                    <a:pt x="64" y="110"/>
                  </a:cubicBezTo>
                  <a:cubicBezTo>
                    <a:pt x="64" y="110"/>
                    <a:pt x="64" y="110"/>
                    <a:pt x="64" y="110"/>
                  </a:cubicBezTo>
                  <a:close/>
                  <a:moveTo>
                    <a:pt x="51" y="62"/>
                  </a:moveTo>
                  <a:cubicBezTo>
                    <a:pt x="51" y="62"/>
                    <a:pt x="51" y="62"/>
                    <a:pt x="51" y="62"/>
                  </a:cubicBezTo>
                  <a:cubicBezTo>
                    <a:pt x="51" y="63"/>
                    <a:pt x="52" y="62"/>
                    <a:pt x="52" y="62"/>
                  </a:cubicBezTo>
                  <a:cubicBezTo>
                    <a:pt x="52" y="62"/>
                    <a:pt x="51" y="62"/>
                    <a:pt x="51" y="62"/>
                  </a:cubicBezTo>
                  <a:close/>
                  <a:moveTo>
                    <a:pt x="57" y="65"/>
                  </a:moveTo>
                  <a:cubicBezTo>
                    <a:pt x="57" y="65"/>
                    <a:pt x="57" y="65"/>
                    <a:pt x="57" y="65"/>
                  </a:cubicBezTo>
                  <a:cubicBezTo>
                    <a:pt x="57" y="65"/>
                    <a:pt x="57" y="65"/>
                    <a:pt x="56" y="65"/>
                  </a:cubicBezTo>
                  <a:cubicBezTo>
                    <a:pt x="56" y="65"/>
                    <a:pt x="56" y="65"/>
                    <a:pt x="56" y="65"/>
                  </a:cubicBezTo>
                  <a:cubicBezTo>
                    <a:pt x="56" y="65"/>
                    <a:pt x="56" y="65"/>
                    <a:pt x="57" y="65"/>
                  </a:cubicBezTo>
                  <a:close/>
                  <a:moveTo>
                    <a:pt x="52" y="63"/>
                  </a:moveTo>
                  <a:cubicBezTo>
                    <a:pt x="52" y="63"/>
                    <a:pt x="52" y="63"/>
                    <a:pt x="52" y="63"/>
                  </a:cubicBezTo>
                  <a:cubicBezTo>
                    <a:pt x="52" y="63"/>
                    <a:pt x="53" y="63"/>
                    <a:pt x="53" y="63"/>
                  </a:cubicBezTo>
                  <a:cubicBezTo>
                    <a:pt x="53" y="63"/>
                    <a:pt x="52" y="63"/>
                    <a:pt x="52" y="63"/>
                  </a:cubicBezTo>
                  <a:close/>
                  <a:moveTo>
                    <a:pt x="56" y="66"/>
                  </a:moveTo>
                  <a:cubicBezTo>
                    <a:pt x="56" y="66"/>
                    <a:pt x="56" y="66"/>
                    <a:pt x="56" y="66"/>
                  </a:cubicBezTo>
                  <a:cubicBezTo>
                    <a:pt x="56" y="66"/>
                    <a:pt x="56" y="66"/>
                    <a:pt x="56" y="66"/>
                  </a:cubicBezTo>
                  <a:cubicBezTo>
                    <a:pt x="56" y="66"/>
                    <a:pt x="56" y="66"/>
                    <a:pt x="56" y="66"/>
                  </a:cubicBezTo>
                  <a:cubicBezTo>
                    <a:pt x="56" y="66"/>
                    <a:pt x="56" y="66"/>
                    <a:pt x="56" y="66"/>
                  </a:cubicBezTo>
                  <a:cubicBezTo>
                    <a:pt x="56" y="66"/>
                    <a:pt x="56" y="66"/>
                    <a:pt x="56" y="66"/>
                  </a:cubicBezTo>
                  <a:cubicBezTo>
                    <a:pt x="56" y="66"/>
                    <a:pt x="56" y="66"/>
                    <a:pt x="56" y="66"/>
                  </a:cubicBezTo>
                  <a:close/>
                  <a:moveTo>
                    <a:pt x="53" y="63"/>
                  </a:moveTo>
                  <a:cubicBezTo>
                    <a:pt x="53" y="63"/>
                    <a:pt x="53" y="63"/>
                    <a:pt x="53" y="63"/>
                  </a:cubicBezTo>
                  <a:cubicBezTo>
                    <a:pt x="53" y="63"/>
                    <a:pt x="53" y="63"/>
                    <a:pt x="53" y="63"/>
                  </a:cubicBezTo>
                  <a:cubicBezTo>
                    <a:pt x="53" y="63"/>
                    <a:pt x="53" y="63"/>
                    <a:pt x="53" y="63"/>
                  </a:cubicBezTo>
                  <a:cubicBezTo>
                    <a:pt x="53" y="63"/>
                    <a:pt x="53" y="63"/>
                    <a:pt x="53" y="63"/>
                  </a:cubicBezTo>
                  <a:close/>
                  <a:moveTo>
                    <a:pt x="55" y="65"/>
                  </a:moveTo>
                  <a:cubicBezTo>
                    <a:pt x="56" y="65"/>
                    <a:pt x="56" y="65"/>
                    <a:pt x="56" y="65"/>
                  </a:cubicBezTo>
                  <a:cubicBezTo>
                    <a:pt x="56" y="65"/>
                    <a:pt x="56" y="65"/>
                    <a:pt x="56" y="65"/>
                  </a:cubicBezTo>
                  <a:cubicBezTo>
                    <a:pt x="56" y="65"/>
                    <a:pt x="56" y="65"/>
                    <a:pt x="56" y="65"/>
                  </a:cubicBezTo>
                  <a:cubicBezTo>
                    <a:pt x="56" y="65"/>
                    <a:pt x="56" y="65"/>
                    <a:pt x="55" y="65"/>
                  </a:cubicBezTo>
                  <a:close/>
                  <a:moveTo>
                    <a:pt x="35" y="58"/>
                  </a:moveTo>
                  <a:cubicBezTo>
                    <a:pt x="35" y="58"/>
                    <a:pt x="35" y="58"/>
                    <a:pt x="35" y="58"/>
                  </a:cubicBezTo>
                  <a:cubicBezTo>
                    <a:pt x="35" y="58"/>
                    <a:pt x="35" y="58"/>
                    <a:pt x="35" y="58"/>
                  </a:cubicBezTo>
                  <a:cubicBezTo>
                    <a:pt x="35" y="58"/>
                    <a:pt x="35" y="58"/>
                    <a:pt x="35"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7"/>
                    <a:pt x="36" y="57"/>
                  </a:cubicBezTo>
                  <a:cubicBezTo>
                    <a:pt x="36" y="57"/>
                    <a:pt x="36" y="57"/>
                    <a:pt x="36" y="58"/>
                  </a:cubicBezTo>
                  <a:cubicBezTo>
                    <a:pt x="36" y="58"/>
                    <a:pt x="36" y="58"/>
                    <a:pt x="36" y="58"/>
                  </a:cubicBezTo>
                  <a:cubicBezTo>
                    <a:pt x="36" y="58"/>
                    <a:pt x="36" y="58"/>
                    <a:pt x="36" y="58"/>
                  </a:cubicBezTo>
                  <a:cubicBezTo>
                    <a:pt x="35" y="58"/>
                    <a:pt x="35" y="58"/>
                    <a:pt x="35" y="58"/>
                  </a:cubicBezTo>
                  <a:cubicBezTo>
                    <a:pt x="35" y="58"/>
                    <a:pt x="35" y="58"/>
                    <a:pt x="35" y="58"/>
                  </a:cubicBezTo>
                  <a:cubicBezTo>
                    <a:pt x="35" y="58"/>
                    <a:pt x="35" y="58"/>
                    <a:pt x="35" y="58"/>
                  </a:cubicBezTo>
                  <a:cubicBezTo>
                    <a:pt x="35" y="58"/>
                    <a:pt x="35" y="58"/>
                    <a:pt x="35" y="58"/>
                  </a:cubicBezTo>
                  <a:close/>
                  <a:moveTo>
                    <a:pt x="35" y="57"/>
                  </a:moveTo>
                  <a:cubicBezTo>
                    <a:pt x="35" y="57"/>
                    <a:pt x="35" y="57"/>
                    <a:pt x="35" y="57"/>
                  </a:cubicBezTo>
                  <a:cubicBezTo>
                    <a:pt x="35" y="57"/>
                    <a:pt x="35" y="57"/>
                    <a:pt x="35" y="57"/>
                  </a:cubicBezTo>
                  <a:cubicBezTo>
                    <a:pt x="35" y="57"/>
                    <a:pt x="35" y="57"/>
                    <a:pt x="35" y="57"/>
                  </a:cubicBezTo>
                  <a:cubicBezTo>
                    <a:pt x="35" y="57"/>
                    <a:pt x="35" y="57"/>
                    <a:pt x="35" y="57"/>
                  </a:cubicBezTo>
                  <a:cubicBezTo>
                    <a:pt x="36" y="57"/>
                    <a:pt x="36" y="57"/>
                    <a:pt x="36" y="57"/>
                  </a:cubicBezTo>
                  <a:cubicBezTo>
                    <a:pt x="36" y="57"/>
                    <a:pt x="36" y="57"/>
                    <a:pt x="36" y="57"/>
                  </a:cubicBezTo>
                  <a:cubicBezTo>
                    <a:pt x="36" y="57"/>
                    <a:pt x="36" y="57"/>
                    <a:pt x="36" y="57"/>
                  </a:cubicBezTo>
                  <a:cubicBezTo>
                    <a:pt x="36" y="57"/>
                    <a:pt x="36" y="57"/>
                    <a:pt x="36" y="57"/>
                  </a:cubicBezTo>
                  <a:cubicBezTo>
                    <a:pt x="36" y="57"/>
                    <a:pt x="36" y="57"/>
                    <a:pt x="36" y="57"/>
                  </a:cubicBezTo>
                  <a:cubicBezTo>
                    <a:pt x="36" y="56"/>
                    <a:pt x="36" y="57"/>
                    <a:pt x="36" y="56"/>
                  </a:cubicBezTo>
                  <a:cubicBezTo>
                    <a:pt x="36" y="56"/>
                    <a:pt x="36" y="56"/>
                    <a:pt x="36" y="56"/>
                  </a:cubicBezTo>
                  <a:cubicBezTo>
                    <a:pt x="36" y="57"/>
                    <a:pt x="36" y="57"/>
                    <a:pt x="35" y="57"/>
                  </a:cubicBezTo>
                  <a:cubicBezTo>
                    <a:pt x="35" y="57"/>
                    <a:pt x="35" y="56"/>
                    <a:pt x="35" y="57"/>
                  </a:cubicBezTo>
                  <a:cubicBezTo>
                    <a:pt x="35" y="57"/>
                    <a:pt x="35" y="57"/>
                    <a:pt x="35" y="57"/>
                  </a:cubicBezTo>
                  <a:cubicBezTo>
                    <a:pt x="35" y="57"/>
                    <a:pt x="35" y="57"/>
                    <a:pt x="35" y="57"/>
                  </a:cubicBezTo>
                  <a:close/>
                  <a:moveTo>
                    <a:pt x="35" y="63"/>
                  </a:move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lose/>
                  <a:moveTo>
                    <a:pt x="36" y="59"/>
                  </a:move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6" y="63"/>
                    <a:pt x="36" y="63"/>
                  </a:cubicBezTo>
                  <a:cubicBezTo>
                    <a:pt x="36" y="63"/>
                    <a:pt x="35" y="63"/>
                    <a:pt x="35" y="63"/>
                  </a:cubicBezTo>
                  <a:cubicBezTo>
                    <a:pt x="35" y="63"/>
                    <a:pt x="35" y="63"/>
                    <a:pt x="36" y="63"/>
                  </a:cubicBezTo>
                  <a:cubicBezTo>
                    <a:pt x="36" y="63"/>
                    <a:pt x="36" y="63"/>
                    <a:pt x="36" y="63"/>
                  </a:cubicBezTo>
                  <a:cubicBezTo>
                    <a:pt x="36" y="63"/>
                    <a:pt x="36" y="63"/>
                    <a:pt x="36" y="63"/>
                  </a:cubicBezTo>
                  <a:cubicBezTo>
                    <a:pt x="36" y="63"/>
                    <a:pt x="36" y="63"/>
                    <a:pt x="36" y="63"/>
                  </a:cubicBezTo>
                  <a:cubicBezTo>
                    <a:pt x="35" y="63"/>
                    <a:pt x="35" y="63"/>
                    <a:pt x="35" y="63"/>
                  </a:cubicBezTo>
                  <a:cubicBezTo>
                    <a:pt x="36" y="63"/>
                    <a:pt x="36" y="63"/>
                    <a:pt x="36" y="63"/>
                  </a:cubicBezTo>
                  <a:cubicBezTo>
                    <a:pt x="36" y="63"/>
                    <a:pt x="36" y="63"/>
                    <a:pt x="36" y="63"/>
                  </a:cubicBezTo>
                  <a:cubicBezTo>
                    <a:pt x="36" y="63"/>
                    <a:pt x="36" y="63"/>
                    <a:pt x="36" y="63"/>
                  </a:cubicBezTo>
                  <a:cubicBezTo>
                    <a:pt x="36" y="63"/>
                    <a:pt x="36" y="63"/>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lose/>
                  <a:moveTo>
                    <a:pt x="37" y="59"/>
                  </a:move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lose/>
                  <a:moveTo>
                    <a:pt x="40" y="60"/>
                  </a:moveTo>
                  <a:cubicBezTo>
                    <a:pt x="40" y="60"/>
                    <a:pt x="40" y="60"/>
                    <a:pt x="40" y="60"/>
                  </a:cubicBezTo>
                  <a:cubicBezTo>
                    <a:pt x="40" y="60"/>
                    <a:pt x="39" y="60"/>
                    <a:pt x="39" y="60"/>
                  </a:cubicBezTo>
                  <a:cubicBezTo>
                    <a:pt x="39" y="60"/>
                    <a:pt x="39" y="60"/>
                    <a:pt x="39" y="60"/>
                  </a:cubicBezTo>
                  <a:cubicBezTo>
                    <a:pt x="38" y="60"/>
                    <a:pt x="38" y="60"/>
                    <a:pt x="38" y="60"/>
                  </a:cubicBezTo>
                  <a:cubicBezTo>
                    <a:pt x="39" y="61"/>
                    <a:pt x="39" y="61"/>
                    <a:pt x="39" y="61"/>
                  </a:cubicBezTo>
                  <a:cubicBezTo>
                    <a:pt x="39" y="61"/>
                    <a:pt x="40" y="61"/>
                    <a:pt x="40" y="61"/>
                  </a:cubicBezTo>
                  <a:cubicBezTo>
                    <a:pt x="40" y="61"/>
                    <a:pt x="40" y="61"/>
                    <a:pt x="40" y="61"/>
                  </a:cubicBezTo>
                  <a:cubicBezTo>
                    <a:pt x="40" y="61"/>
                    <a:pt x="40" y="60"/>
                    <a:pt x="40" y="60"/>
                  </a:cubicBezTo>
                  <a:close/>
                  <a:moveTo>
                    <a:pt x="37" y="59"/>
                  </a:move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lose/>
                  <a:moveTo>
                    <a:pt x="33" y="57"/>
                  </a:move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lose/>
                  <a:moveTo>
                    <a:pt x="37" y="59"/>
                  </a:moveTo>
                  <a:cubicBezTo>
                    <a:pt x="37" y="59"/>
                    <a:pt x="37" y="59"/>
                    <a:pt x="37" y="59"/>
                  </a:cubicBezTo>
                  <a:cubicBezTo>
                    <a:pt x="37" y="59"/>
                    <a:pt x="37" y="59"/>
                    <a:pt x="37" y="59"/>
                  </a:cubicBezTo>
                  <a:cubicBezTo>
                    <a:pt x="37" y="59"/>
                    <a:pt x="37" y="59"/>
                    <a:pt x="37" y="59"/>
                  </a:cubicBezTo>
                  <a:cubicBezTo>
                    <a:pt x="37" y="59"/>
                    <a:pt x="37" y="59"/>
                    <a:pt x="37" y="59"/>
                  </a:cubicBezTo>
                  <a:cubicBezTo>
                    <a:pt x="37" y="59"/>
                    <a:pt x="37" y="60"/>
                    <a:pt x="37" y="60"/>
                  </a:cubicBezTo>
                  <a:cubicBezTo>
                    <a:pt x="37" y="60"/>
                    <a:pt x="37" y="60"/>
                    <a:pt x="37" y="60"/>
                  </a:cubicBezTo>
                  <a:cubicBezTo>
                    <a:pt x="37" y="60"/>
                    <a:pt x="37" y="60"/>
                    <a:pt x="37" y="60"/>
                  </a:cubicBezTo>
                  <a:cubicBezTo>
                    <a:pt x="37" y="60"/>
                    <a:pt x="37" y="60"/>
                    <a:pt x="37" y="60"/>
                  </a:cubicBezTo>
                  <a:cubicBezTo>
                    <a:pt x="37" y="60"/>
                    <a:pt x="37" y="60"/>
                    <a:pt x="37" y="60"/>
                  </a:cubicBezTo>
                  <a:cubicBezTo>
                    <a:pt x="37" y="60"/>
                    <a:pt x="37" y="60"/>
                    <a:pt x="37" y="60"/>
                  </a:cubicBezTo>
                  <a:cubicBezTo>
                    <a:pt x="37" y="60"/>
                    <a:pt x="37" y="60"/>
                    <a:pt x="37" y="60"/>
                  </a:cubicBezTo>
                  <a:cubicBezTo>
                    <a:pt x="38" y="60"/>
                    <a:pt x="38" y="60"/>
                    <a:pt x="38" y="60"/>
                  </a:cubicBezTo>
                  <a:cubicBezTo>
                    <a:pt x="38" y="60"/>
                    <a:pt x="38" y="60"/>
                    <a:pt x="38" y="60"/>
                  </a:cubicBezTo>
                  <a:cubicBezTo>
                    <a:pt x="38" y="60"/>
                    <a:pt x="38" y="60"/>
                    <a:pt x="38" y="60"/>
                  </a:cubicBezTo>
                  <a:cubicBezTo>
                    <a:pt x="38" y="60"/>
                    <a:pt x="38" y="60"/>
                    <a:pt x="38" y="60"/>
                  </a:cubicBezTo>
                  <a:cubicBezTo>
                    <a:pt x="38" y="60"/>
                    <a:pt x="38" y="59"/>
                    <a:pt x="38"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lose/>
                  <a:moveTo>
                    <a:pt x="51" y="55"/>
                  </a:moveTo>
                  <a:cubicBezTo>
                    <a:pt x="51" y="55"/>
                    <a:pt x="51" y="56"/>
                    <a:pt x="51" y="56"/>
                  </a:cubicBezTo>
                  <a:cubicBezTo>
                    <a:pt x="51" y="56"/>
                    <a:pt x="51" y="57"/>
                    <a:pt x="51" y="57"/>
                  </a:cubicBezTo>
                  <a:cubicBezTo>
                    <a:pt x="51" y="58"/>
                    <a:pt x="51" y="58"/>
                    <a:pt x="50" y="59"/>
                  </a:cubicBezTo>
                  <a:cubicBezTo>
                    <a:pt x="50" y="59"/>
                    <a:pt x="50" y="59"/>
                    <a:pt x="50" y="59"/>
                  </a:cubicBezTo>
                  <a:cubicBezTo>
                    <a:pt x="49" y="59"/>
                    <a:pt x="49" y="58"/>
                    <a:pt x="49" y="58"/>
                  </a:cubicBezTo>
                  <a:cubicBezTo>
                    <a:pt x="49" y="58"/>
                    <a:pt x="49" y="58"/>
                    <a:pt x="49" y="58"/>
                  </a:cubicBezTo>
                  <a:cubicBezTo>
                    <a:pt x="49" y="58"/>
                    <a:pt x="49" y="58"/>
                    <a:pt x="49" y="57"/>
                  </a:cubicBezTo>
                  <a:cubicBezTo>
                    <a:pt x="48" y="57"/>
                    <a:pt x="49" y="57"/>
                    <a:pt x="48" y="57"/>
                  </a:cubicBezTo>
                  <a:cubicBezTo>
                    <a:pt x="48" y="57"/>
                    <a:pt x="48" y="57"/>
                    <a:pt x="48" y="57"/>
                  </a:cubicBezTo>
                  <a:cubicBezTo>
                    <a:pt x="48" y="57"/>
                    <a:pt x="48" y="57"/>
                    <a:pt x="48" y="57"/>
                  </a:cubicBezTo>
                  <a:cubicBezTo>
                    <a:pt x="49" y="57"/>
                    <a:pt x="49" y="56"/>
                    <a:pt x="49" y="57"/>
                  </a:cubicBezTo>
                  <a:cubicBezTo>
                    <a:pt x="49" y="57"/>
                    <a:pt x="49" y="56"/>
                    <a:pt x="49" y="56"/>
                  </a:cubicBezTo>
                  <a:cubicBezTo>
                    <a:pt x="49" y="56"/>
                    <a:pt x="49" y="56"/>
                    <a:pt x="50" y="56"/>
                  </a:cubicBezTo>
                  <a:cubicBezTo>
                    <a:pt x="50" y="56"/>
                    <a:pt x="50" y="56"/>
                    <a:pt x="50" y="56"/>
                  </a:cubicBezTo>
                  <a:cubicBezTo>
                    <a:pt x="49" y="56"/>
                    <a:pt x="49" y="56"/>
                    <a:pt x="49" y="56"/>
                  </a:cubicBezTo>
                  <a:cubicBezTo>
                    <a:pt x="49" y="56"/>
                    <a:pt x="49" y="56"/>
                    <a:pt x="49" y="56"/>
                  </a:cubicBezTo>
                  <a:cubicBezTo>
                    <a:pt x="49" y="56"/>
                    <a:pt x="49" y="56"/>
                    <a:pt x="48" y="56"/>
                  </a:cubicBezTo>
                  <a:cubicBezTo>
                    <a:pt x="48" y="56"/>
                    <a:pt x="48" y="56"/>
                    <a:pt x="48" y="56"/>
                  </a:cubicBezTo>
                  <a:cubicBezTo>
                    <a:pt x="48" y="56"/>
                    <a:pt x="48" y="56"/>
                    <a:pt x="48" y="56"/>
                  </a:cubicBezTo>
                  <a:cubicBezTo>
                    <a:pt x="48" y="57"/>
                    <a:pt x="48" y="56"/>
                    <a:pt x="48" y="57"/>
                  </a:cubicBezTo>
                  <a:cubicBezTo>
                    <a:pt x="48" y="57"/>
                    <a:pt x="48" y="57"/>
                    <a:pt x="48" y="57"/>
                  </a:cubicBezTo>
                  <a:cubicBezTo>
                    <a:pt x="47" y="57"/>
                    <a:pt x="47" y="56"/>
                    <a:pt x="47" y="56"/>
                  </a:cubicBezTo>
                  <a:cubicBezTo>
                    <a:pt x="47" y="56"/>
                    <a:pt x="47" y="56"/>
                    <a:pt x="47" y="56"/>
                  </a:cubicBezTo>
                  <a:cubicBezTo>
                    <a:pt x="47" y="56"/>
                    <a:pt x="47" y="56"/>
                    <a:pt x="47" y="56"/>
                  </a:cubicBezTo>
                  <a:cubicBezTo>
                    <a:pt x="46" y="56"/>
                    <a:pt x="46" y="56"/>
                    <a:pt x="46" y="56"/>
                  </a:cubicBezTo>
                  <a:cubicBezTo>
                    <a:pt x="46" y="56"/>
                    <a:pt x="46" y="56"/>
                    <a:pt x="46" y="56"/>
                  </a:cubicBezTo>
                  <a:cubicBezTo>
                    <a:pt x="45" y="55"/>
                    <a:pt x="45" y="55"/>
                    <a:pt x="45" y="56"/>
                  </a:cubicBezTo>
                  <a:cubicBezTo>
                    <a:pt x="45" y="56"/>
                    <a:pt x="44" y="56"/>
                    <a:pt x="44" y="55"/>
                  </a:cubicBezTo>
                  <a:cubicBezTo>
                    <a:pt x="44" y="55"/>
                    <a:pt x="44" y="55"/>
                    <a:pt x="44" y="55"/>
                  </a:cubicBezTo>
                  <a:cubicBezTo>
                    <a:pt x="44" y="55"/>
                    <a:pt x="44" y="54"/>
                    <a:pt x="44" y="54"/>
                  </a:cubicBezTo>
                  <a:cubicBezTo>
                    <a:pt x="44" y="54"/>
                    <a:pt x="44" y="54"/>
                    <a:pt x="44" y="54"/>
                  </a:cubicBezTo>
                  <a:cubicBezTo>
                    <a:pt x="44" y="54"/>
                    <a:pt x="44" y="54"/>
                    <a:pt x="44" y="54"/>
                  </a:cubicBezTo>
                  <a:cubicBezTo>
                    <a:pt x="44" y="54"/>
                    <a:pt x="44" y="53"/>
                    <a:pt x="44" y="53"/>
                  </a:cubicBezTo>
                  <a:cubicBezTo>
                    <a:pt x="44" y="53"/>
                    <a:pt x="43" y="52"/>
                    <a:pt x="43" y="52"/>
                  </a:cubicBezTo>
                  <a:cubicBezTo>
                    <a:pt x="43" y="52"/>
                    <a:pt x="42" y="52"/>
                    <a:pt x="42" y="52"/>
                  </a:cubicBezTo>
                  <a:cubicBezTo>
                    <a:pt x="41" y="52"/>
                    <a:pt x="41" y="52"/>
                    <a:pt x="41" y="51"/>
                  </a:cubicBezTo>
                  <a:cubicBezTo>
                    <a:pt x="41" y="51"/>
                    <a:pt x="41" y="51"/>
                    <a:pt x="41" y="51"/>
                  </a:cubicBezTo>
                  <a:cubicBezTo>
                    <a:pt x="41" y="51"/>
                    <a:pt x="41" y="51"/>
                    <a:pt x="41" y="50"/>
                  </a:cubicBezTo>
                  <a:cubicBezTo>
                    <a:pt x="40" y="50"/>
                    <a:pt x="40" y="50"/>
                    <a:pt x="40" y="50"/>
                  </a:cubicBezTo>
                  <a:cubicBezTo>
                    <a:pt x="40" y="50"/>
                    <a:pt x="39" y="50"/>
                    <a:pt x="39" y="50"/>
                  </a:cubicBezTo>
                  <a:cubicBezTo>
                    <a:pt x="39" y="49"/>
                    <a:pt x="39" y="49"/>
                    <a:pt x="39" y="49"/>
                  </a:cubicBezTo>
                  <a:cubicBezTo>
                    <a:pt x="39" y="49"/>
                    <a:pt x="39" y="49"/>
                    <a:pt x="39" y="49"/>
                  </a:cubicBezTo>
                  <a:cubicBezTo>
                    <a:pt x="39" y="49"/>
                    <a:pt x="39" y="49"/>
                    <a:pt x="39" y="49"/>
                  </a:cubicBezTo>
                  <a:cubicBezTo>
                    <a:pt x="38" y="49"/>
                    <a:pt x="38" y="49"/>
                    <a:pt x="38" y="49"/>
                  </a:cubicBezTo>
                  <a:cubicBezTo>
                    <a:pt x="38" y="49"/>
                    <a:pt x="38" y="50"/>
                    <a:pt x="38" y="50"/>
                  </a:cubicBezTo>
                  <a:cubicBezTo>
                    <a:pt x="39" y="50"/>
                    <a:pt x="39" y="50"/>
                    <a:pt x="38" y="51"/>
                  </a:cubicBezTo>
                  <a:cubicBezTo>
                    <a:pt x="38" y="51"/>
                    <a:pt x="38" y="51"/>
                    <a:pt x="38" y="51"/>
                  </a:cubicBezTo>
                  <a:cubicBezTo>
                    <a:pt x="39" y="51"/>
                    <a:pt x="39" y="52"/>
                    <a:pt x="39" y="52"/>
                  </a:cubicBezTo>
                  <a:cubicBezTo>
                    <a:pt x="39" y="52"/>
                    <a:pt x="39" y="52"/>
                    <a:pt x="39" y="52"/>
                  </a:cubicBezTo>
                  <a:cubicBezTo>
                    <a:pt x="39" y="52"/>
                    <a:pt x="39" y="52"/>
                    <a:pt x="39" y="52"/>
                  </a:cubicBezTo>
                  <a:cubicBezTo>
                    <a:pt x="39" y="52"/>
                    <a:pt x="39" y="53"/>
                    <a:pt x="39" y="53"/>
                  </a:cubicBezTo>
                  <a:cubicBezTo>
                    <a:pt x="40" y="53"/>
                    <a:pt x="40" y="53"/>
                    <a:pt x="40" y="54"/>
                  </a:cubicBezTo>
                  <a:cubicBezTo>
                    <a:pt x="40" y="54"/>
                    <a:pt x="40" y="54"/>
                    <a:pt x="40" y="54"/>
                  </a:cubicBezTo>
                  <a:cubicBezTo>
                    <a:pt x="40" y="54"/>
                    <a:pt x="40" y="54"/>
                    <a:pt x="40" y="54"/>
                  </a:cubicBezTo>
                  <a:cubicBezTo>
                    <a:pt x="40" y="54"/>
                    <a:pt x="40" y="54"/>
                    <a:pt x="40" y="54"/>
                  </a:cubicBezTo>
                  <a:cubicBezTo>
                    <a:pt x="40" y="54"/>
                    <a:pt x="40" y="54"/>
                    <a:pt x="40" y="54"/>
                  </a:cubicBezTo>
                  <a:cubicBezTo>
                    <a:pt x="40" y="54"/>
                    <a:pt x="40" y="54"/>
                    <a:pt x="40" y="55"/>
                  </a:cubicBezTo>
                  <a:cubicBezTo>
                    <a:pt x="39" y="55"/>
                    <a:pt x="39" y="55"/>
                    <a:pt x="39" y="54"/>
                  </a:cubicBezTo>
                  <a:cubicBezTo>
                    <a:pt x="39" y="54"/>
                    <a:pt x="39" y="54"/>
                    <a:pt x="39" y="53"/>
                  </a:cubicBezTo>
                  <a:cubicBezTo>
                    <a:pt x="39" y="53"/>
                    <a:pt x="39" y="53"/>
                    <a:pt x="39" y="53"/>
                  </a:cubicBezTo>
                  <a:cubicBezTo>
                    <a:pt x="38" y="53"/>
                    <a:pt x="38" y="53"/>
                    <a:pt x="38" y="53"/>
                  </a:cubicBezTo>
                  <a:cubicBezTo>
                    <a:pt x="38" y="53"/>
                    <a:pt x="38" y="53"/>
                    <a:pt x="38" y="52"/>
                  </a:cubicBezTo>
                  <a:cubicBezTo>
                    <a:pt x="38" y="52"/>
                    <a:pt x="38" y="52"/>
                    <a:pt x="38" y="52"/>
                  </a:cubicBezTo>
                  <a:cubicBezTo>
                    <a:pt x="37" y="52"/>
                    <a:pt x="37" y="52"/>
                    <a:pt x="37" y="52"/>
                  </a:cubicBezTo>
                  <a:cubicBezTo>
                    <a:pt x="37" y="52"/>
                    <a:pt x="36" y="52"/>
                    <a:pt x="36" y="51"/>
                  </a:cubicBezTo>
                  <a:cubicBezTo>
                    <a:pt x="36" y="51"/>
                    <a:pt x="36" y="51"/>
                    <a:pt x="36" y="51"/>
                  </a:cubicBezTo>
                  <a:cubicBezTo>
                    <a:pt x="36" y="51"/>
                    <a:pt x="36" y="51"/>
                    <a:pt x="36" y="51"/>
                  </a:cubicBezTo>
                  <a:cubicBezTo>
                    <a:pt x="36" y="50"/>
                    <a:pt x="35" y="50"/>
                    <a:pt x="35" y="50"/>
                  </a:cubicBezTo>
                  <a:cubicBezTo>
                    <a:pt x="35" y="50"/>
                    <a:pt x="35" y="50"/>
                    <a:pt x="34" y="50"/>
                  </a:cubicBezTo>
                  <a:cubicBezTo>
                    <a:pt x="34" y="50"/>
                    <a:pt x="34" y="50"/>
                    <a:pt x="34" y="50"/>
                  </a:cubicBezTo>
                  <a:cubicBezTo>
                    <a:pt x="34" y="50"/>
                    <a:pt x="34" y="50"/>
                    <a:pt x="34" y="50"/>
                  </a:cubicBezTo>
                  <a:cubicBezTo>
                    <a:pt x="33" y="50"/>
                    <a:pt x="33" y="49"/>
                    <a:pt x="33" y="49"/>
                  </a:cubicBezTo>
                  <a:cubicBezTo>
                    <a:pt x="33" y="49"/>
                    <a:pt x="33" y="49"/>
                    <a:pt x="33" y="49"/>
                  </a:cubicBezTo>
                  <a:cubicBezTo>
                    <a:pt x="33" y="49"/>
                    <a:pt x="33" y="49"/>
                    <a:pt x="32" y="49"/>
                  </a:cubicBezTo>
                  <a:cubicBezTo>
                    <a:pt x="32" y="50"/>
                    <a:pt x="32" y="50"/>
                    <a:pt x="32" y="50"/>
                  </a:cubicBezTo>
                  <a:cubicBezTo>
                    <a:pt x="32" y="50"/>
                    <a:pt x="31" y="50"/>
                    <a:pt x="31" y="50"/>
                  </a:cubicBezTo>
                  <a:cubicBezTo>
                    <a:pt x="31" y="50"/>
                    <a:pt x="31" y="50"/>
                    <a:pt x="31" y="50"/>
                  </a:cubicBezTo>
                  <a:cubicBezTo>
                    <a:pt x="31" y="50"/>
                    <a:pt x="31" y="51"/>
                    <a:pt x="31" y="51"/>
                  </a:cubicBezTo>
                  <a:cubicBezTo>
                    <a:pt x="31" y="51"/>
                    <a:pt x="31" y="51"/>
                    <a:pt x="31" y="51"/>
                  </a:cubicBezTo>
                  <a:cubicBezTo>
                    <a:pt x="31" y="51"/>
                    <a:pt x="31" y="51"/>
                    <a:pt x="31" y="51"/>
                  </a:cubicBezTo>
                  <a:cubicBezTo>
                    <a:pt x="31" y="51"/>
                    <a:pt x="31" y="52"/>
                    <a:pt x="30" y="52"/>
                  </a:cubicBezTo>
                  <a:cubicBezTo>
                    <a:pt x="30" y="52"/>
                    <a:pt x="30" y="52"/>
                    <a:pt x="30" y="52"/>
                  </a:cubicBezTo>
                  <a:cubicBezTo>
                    <a:pt x="30" y="52"/>
                    <a:pt x="30" y="52"/>
                    <a:pt x="29" y="52"/>
                  </a:cubicBezTo>
                  <a:cubicBezTo>
                    <a:pt x="29" y="52"/>
                    <a:pt x="29" y="52"/>
                    <a:pt x="29" y="52"/>
                  </a:cubicBezTo>
                  <a:cubicBezTo>
                    <a:pt x="29" y="52"/>
                    <a:pt x="29" y="52"/>
                    <a:pt x="29" y="52"/>
                  </a:cubicBezTo>
                  <a:cubicBezTo>
                    <a:pt x="29" y="52"/>
                    <a:pt x="29" y="52"/>
                    <a:pt x="29" y="52"/>
                  </a:cubicBezTo>
                  <a:cubicBezTo>
                    <a:pt x="29" y="52"/>
                    <a:pt x="29" y="52"/>
                    <a:pt x="29" y="52"/>
                  </a:cubicBezTo>
                  <a:cubicBezTo>
                    <a:pt x="29" y="52"/>
                    <a:pt x="29" y="52"/>
                    <a:pt x="28" y="52"/>
                  </a:cubicBezTo>
                  <a:cubicBezTo>
                    <a:pt x="28" y="52"/>
                    <a:pt x="28" y="52"/>
                    <a:pt x="28" y="52"/>
                  </a:cubicBezTo>
                  <a:cubicBezTo>
                    <a:pt x="28" y="52"/>
                    <a:pt x="28" y="52"/>
                    <a:pt x="28" y="52"/>
                  </a:cubicBezTo>
                  <a:cubicBezTo>
                    <a:pt x="28" y="52"/>
                    <a:pt x="28" y="52"/>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7" y="51"/>
                    <a:pt x="27" y="51"/>
                    <a:pt x="27" y="51"/>
                  </a:cubicBezTo>
                  <a:cubicBezTo>
                    <a:pt x="27" y="51"/>
                    <a:pt x="27" y="52"/>
                    <a:pt x="27" y="51"/>
                  </a:cubicBezTo>
                  <a:cubicBezTo>
                    <a:pt x="26" y="51"/>
                    <a:pt x="26" y="51"/>
                    <a:pt x="27" y="51"/>
                  </a:cubicBezTo>
                  <a:cubicBezTo>
                    <a:pt x="27" y="50"/>
                    <a:pt x="27" y="50"/>
                    <a:pt x="27" y="50"/>
                  </a:cubicBezTo>
                  <a:cubicBezTo>
                    <a:pt x="27" y="50"/>
                    <a:pt x="27" y="50"/>
                    <a:pt x="27" y="50"/>
                  </a:cubicBezTo>
                  <a:cubicBezTo>
                    <a:pt x="26" y="50"/>
                    <a:pt x="26" y="50"/>
                    <a:pt x="25" y="50"/>
                  </a:cubicBezTo>
                  <a:cubicBezTo>
                    <a:pt x="25" y="50"/>
                    <a:pt x="25" y="50"/>
                    <a:pt x="25" y="50"/>
                  </a:cubicBezTo>
                  <a:cubicBezTo>
                    <a:pt x="25" y="50"/>
                    <a:pt x="25" y="51"/>
                    <a:pt x="25" y="51"/>
                  </a:cubicBezTo>
                  <a:cubicBezTo>
                    <a:pt x="25" y="51"/>
                    <a:pt x="25" y="51"/>
                    <a:pt x="25" y="51"/>
                  </a:cubicBezTo>
                  <a:cubicBezTo>
                    <a:pt x="25" y="51"/>
                    <a:pt x="25" y="51"/>
                    <a:pt x="25" y="51"/>
                  </a:cubicBezTo>
                  <a:cubicBezTo>
                    <a:pt x="25" y="51"/>
                    <a:pt x="25" y="51"/>
                    <a:pt x="25" y="51"/>
                  </a:cubicBezTo>
                  <a:cubicBezTo>
                    <a:pt x="25" y="50"/>
                    <a:pt x="25" y="50"/>
                    <a:pt x="25" y="50"/>
                  </a:cubicBezTo>
                  <a:cubicBezTo>
                    <a:pt x="25" y="50"/>
                    <a:pt x="25" y="50"/>
                    <a:pt x="25" y="50"/>
                  </a:cubicBezTo>
                  <a:cubicBezTo>
                    <a:pt x="25" y="49"/>
                    <a:pt x="25" y="49"/>
                    <a:pt x="24" y="48"/>
                  </a:cubicBezTo>
                  <a:cubicBezTo>
                    <a:pt x="24" y="48"/>
                    <a:pt x="24" y="48"/>
                    <a:pt x="24" y="48"/>
                  </a:cubicBezTo>
                  <a:cubicBezTo>
                    <a:pt x="24" y="48"/>
                    <a:pt x="24" y="48"/>
                    <a:pt x="24" y="48"/>
                  </a:cubicBezTo>
                  <a:cubicBezTo>
                    <a:pt x="24" y="48"/>
                    <a:pt x="24" y="48"/>
                    <a:pt x="24" y="48"/>
                  </a:cubicBezTo>
                  <a:cubicBezTo>
                    <a:pt x="24" y="48"/>
                    <a:pt x="25" y="48"/>
                    <a:pt x="25" y="48"/>
                  </a:cubicBezTo>
                  <a:cubicBezTo>
                    <a:pt x="25" y="47"/>
                    <a:pt x="25" y="47"/>
                    <a:pt x="25" y="47"/>
                  </a:cubicBezTo>
                  <a:cubicBezTo>
                    <a:pt x="25" y="47"/>
                    <a:pt x="25" y="47"/>
                    <a:pt x="25" y="47"/>
                  </a:cubicBezTo>
                  <a:cubicBezTo>
                    <a:pt x="25" y="47"/>
                    <a:pt x="26" y="47"/>
                    <a:pt x="26" y="46"/>
                  </a:cubicBezTo>
                  <a:cubicBezTo>
                    <a:pt x="26" y="46"/>
                    <a:pt x="26" y="46"/>
                    <a:pt x="26" y="46"/>
                  </a:cubicBezTo>
                  <a:cubicBezTo>
                    <a:pt x="27" y="46"/>
                    <a:pt x="27" y="46"/>
                    <a:pt x="27" y="46"/>
                  </a:cubicBezTo>
                  <a:cubicBezTo>
                    <a:pt x="27" y="46"/>
                    <a:pt x="27" y="45"/>
                    <a:pt x="27" y="45"/>
                  </a:cubicBezTo>
                  <a:cubicBezTo>
                    <a:pt x="27" y="45"/>
                    <a:pt x="27" y="45"/>
                    <a:pt x="27" y="45"/>
                  </a:cubicBezTo>
                  <a:cubicBezTo>
                    <a:pt x="27" y="45"/>
                    <a:pt x="27" y="45"/>
                    <a:pt x="27" y="44"/>
                  </a:cubicBezTo>
                  <a:cubicBezTo>
                    <a:pt x="26" y="44"/>
                    <a:pt x="26" y="44"/>
                    <a:pt x="26" y="44"/>
                  </a:cubicBezTo>
                  <a:cubicBezTo>
                    <a:pt x="26" y="44"/>
                    <a:pt x="26" y="44"/>
                    <a:pt x="26" y="44"/>
                  </a:cubicBezTo>
                  <a:cubicBezTo>
                    <a:pt x="26" y="44"/>
                    <a:pt x="26" y="44"/>
                    <a:pt x="25" y="44"/>
                  </a:cubicBezTo>
                  <a:cubicBezTo>
                    <a:pt x="25" y="44"/>
                    <a:pt x="25" y="44"/>
                    <a:pt x="25" y="44"/>
                  </a:cubicBezTo>
                  <a:cubicBezTo>
                    <a:pt x="25" y="44"/>
                    <a:pt x="24" y="44"/>
                    <a:pt x="24" y="43"/>
                  </a:cubicBezTo>
                  <a:cubicBezTo>
                    <a:pt x="24" y="43"/>
                    <a:pt x="24" y="43"/>
                    <a:pt x="24" y="43"/>
                  </a:cubicBezTo>
                  <a:cubicBezTo>
                    <a:pt x="24" y="43"/>
                    <a:pt x="24" y="43"/>
                    <a:pt x="24" y="43"/>
                  </a:cubicBezTo>
                  <a:cubicBezTo>
                    <a:pt x="24" y="44"/>
                    <a:pt x="24" y="44"/>
                    <a:pt x="24" y="44"/>
                  </a:cubicBezTo>
                  <a:cubicBezTo>
                    <a:pt x="24" y="45"/>
                    <a:pt x="24" y="45"/>
                    <a:pt x="24" y="46"/>
                  </a:cubicBezTo>
                  <a:cubicBezTo>
                    <a:pt x="24" y="46"/>
                    <a:pt x="24" y="46"/>
                    <a:pt x="24" y="46"/>
                  </a:cubicBezTo>
                  <a:cubicBezTo>
                    <a:pt x="24" y="46"/>
                    <a:pt x="24" y="46"/>
                    <a:pt x="24" y="46"/>
                  </a:cubicBezTo>
                  <a:cubicBezTo>
                    <a:pt x="24" y="46"/>
                    <a:pt x="24" y="46"/>
                    <a:pt x="24" y="46"/>
                  </a:cubicBezTo>
                  <a:cubicBezTo>
                    <a:pt x="23" y="46"/>
                    <a:pt x="23" y="46"/>
                    <a:pt x="23" y="46"/>
                  </a:cubicBezTo>
                  <a:cubicBezTo>
                    <a:pt x="23" y="46"/>
                    <a:pt x="23" y="46"/>
                    <a:pt x="23" y="46"/>
                  </a:cubicBezTo>
                  <a:cubicBezTo>
                    <a:pt x="23" y="45"/>
                    <a:pt x="23" y="45"/>
                    <a:pt x="23" y="45"/>
                  </a:cubicBezTo>
                  <a:cubicBezTo>
                    <a:pt x="22" y="45"/>
                    <a:pt x="22" y="45"/>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3"/>
                  </a:cubicBezTo>
                  <a:cubicBezTo>
                    <a:pt x="22" y="43"/>
                    <a:pt x="22" y="43"/>
                    <a:pt x="21" y="43"/>
                  </a:cubicBezTo>
                  <a:cubicBezTo>
                    <a:pt x="21" y="43"/>
                    <a:pt x="21" y="43"/>
                    <a:pt x="21" y="43"/>
                  </a:cubicBezTo>
                  <a:cubicBezTo>
                    <a:pt x="21" y="43"/>
                    <a:pt x="21" y="44"/>
                    <a:pt x="21" y="44"/>
                  </a:cubicBezTo>
                  <a:cubicBezTo>
                    <a:pt x="21" y="44"/>
                    <a:pt x="21" y="44"/>
                    <a:pt x="21" y="44"/>
                  </a:cubicBezTo>
                  <a:cubicBezTo>
                    <a:pt x="21" y="44"/>
                    <a:pt x="20" y="44"/>
                    <a:pt x="20" y="43"/>
                  </a:cubicBezTo>
                  <a:cubicBezTo>
                    <a:pt x="20" y="43"/>
                    <a:pt x="20" y="43"/>
                    <a:pt x="20" y="43"/>
                  </a:cubicBezTo>
                  <a:cubicBezTo>
                    <a:pt x="20" y="43"/>
                    <a:pt x="20" y="42"/>
                    <a:pt x="20" y="42"/>
                  </a:cubicBezTo>
                  <a:cubicBezTo>
                    <a:pt x="20" y="42"/>
                    <a:pt x="20" y="42"/>
                    <a:pt x="20" y="42"/>
                  </a:cubicBezTo>
                  <a:cubicBezTo>
                    <a:pt x="20" y="42"/>
                    <a:pt x="20" y="42"/>
                    <a:pt x="20" y="42"/>
                  </a:cubicBezTo>
                  <a:cubicBezTo>
                    <a:pt x="20" y="42"/>
                    <a:pt x="20" y="42"/>
                    <a:pt x="20" y="41"/>
                  </a:cubicBezTo>
                  <a:cubicBezTo>
                    <a:pt x="20" y="41"/>
                    <a:pt x="20" y="41"/>
                    <a:pt x="20" y="40"/>
                  </a:cubicBezTo>
                  <a:cubicBezTo>
                    <a:pt x="20" y="40"/>
                    <a:pt x="20" y="40"/>
                    <a:pt x="20" y="40"/>
                  </a:cubicBezTo>
                  <a:cubicBezTo>
                    <a:pt x="19" y="40"/>
                    <a:pt x="19" y="40"/>
                    <a:pt x="19" y="39"/>
                  </a:cubicBezTo>
                  <a:cubicBezTo>
                    <a:pt x="19" y="39"/>
                    <a:pt x="19" y="39"/>
                    <a:pt x="19" y="39"/>
                  </a:cubicBezTo>
                  <a:cubicBezTo>
                    <a:pt x="19" y="38"/>
                    <a:pt x="19" y="38"/>
                    <a:pt x="19" y="38"/>
                  </a:cubicBezTo>
                  <a:cubicBezTo>
                    <a:pt x="19" y="38"/>
                    <a:pt x="19" y="38"/>
                    <a:pt x="19" y="37"/>
                  </a:cubicBezTo>
                  <a:cubicBezTo>
                    <a:pt x="19" y="37"/>
                    <a:pt x="19" y="37"/>
                    <a:pt x="19" y="37"/>
                  </a:cubicBezTo>
                  <a:cubicBezTo>
                    <a:pt x="19" y="37"/>
                    <a:pt x="19" y="37"/>
                    <a:pt x="19" y="37"/>
                  </a:cubicBezTo>
                  <a:cubicBezTo>
                    <a:pt x="19" y="37"/>
                    <a:pt x="18" y="37"/>
                    <a:pt x="18" y="36"/>
                  </a:cubicBezTo>
                  <a:cubicBezTo>
                    <a:pt x="18" y="36"/>
                    <a:pt x="18" y="36"/>
                    <a:pt x="18" y="36"/>
                  </a:cubicBezTo>
                  <a:cubicBezTo>
                    <a:pt x="18" y="36"/>
                    <a:pt x="19" y="36"/>
                    <a:pt x="19" y="36"/>
                  </a:cubicBezTo>
                  <a:cubicBezTo>
                    <a:pt x="19" y="36"/>
                    <a:pt x="19" y="36"/>
                    <a:pt x="19"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3"/>
                  </a:cubicBezTo>
                  <a:cubicBezTo>
                    <a:pt x="18" y="33"/>
                    <a:pt x="18" y="33"/>
                    <a:pt x="18" y="33"/>
                  </a:cubicBezTo>
                  <a:cubicBezTo>
                    <a:pt x="18" y="32"/>
                    <a:pt x="18" y="32"/>
                    <a:pt x="18" y="32"/>
                  </a:cubicBezTo>
                  <a:cubicBezTo>
                    <a:pt x="18"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20" y="33"/>
                    <a:pt x="20" y="33"/>
                  </a:cubicBezTo>
                  <a:cubicBezTo>
                    <a:pt x="20" y="33"/>
                    <a:pt x="20" y="34"/>
                    <a:pt x="20" y="34"/>
                  </a:cubicBezTo>
                  <a:cubicBezTo>
                    <a:pt x="20" y="34"/>
                    <a:pt x="20" y="34"/>
                    <a:pt x="20" y="34"/>
                  </a:cubicBezTo>
                  <a:cubicBezTo>
                    <a:pt x="20" y="34"/>
                    <a:pt x="20" y="34"/>
                    <a:pt x="20" y="34"/>
                  </a:cubicBezTo>
                  <a:cubicBezTo>
                    <a:pt x="21" y="34"/>
                    <a:pt x="21" y="34"/>
                    <a:pt x="21" y="34"/>
                  </a:cubicBezTo>
                  <a:cubicBezTo>
                    <a:pt x="21" y="34"/>
                    <a:pt x="21" y="34"/>
                    <a:pt x="21" y="34"/>
                  </a:cubicBezTo>
                  <a:cubicBezTo>
                    <a:pt x="21" y="34"/>
                    <a:pt x="22" y="34"/>
                    <a:pt x="22" y="34"/>
                  </a:cubicBezTo>
                  <a:cubicBezTo>
                    <a:pt x="22" y="34"/>
                    <a:pt x="22" y="34"/>
                    <a:pt x="22" y="34"/>
                  </a:cubicBezTo>
                  <a:cubicBezTo>
                    <a:pt x="22" y="33"/>
                    <a:pt x="22" y="33"/>
                    <a:pt x="22" y="33"/>
                  </a:cubicBezTo>
                  <a:cubicBezTo>
                    <a:pt x="22" y="33"/>
                    <a:pt x="22" y="33"/>
                    <a:pt x="22" y="33"/>
                  </a:cubicBezTo>
                  <a:cubicBezTo>
                    <a:pt x="22" y="33"/>
                    <a:pt x="22" y="33"/>
                    <a:pt x="22" y="33"/>
                  </a:cubicBezTo>
                  <a:cubicBezTo>
                    <a:pt x="22" y="33"/>
                    <a:pt x="22" y="32"/>
                    <a:pt x="22" y="32"/>
                  </a:cubicBezTo>
                  <a:cubicBezTo>
                    <a:pt x="22" y="32"/>
                    <a:pt x="22" y="31"/>
                    <a:pt x="22" y="31"/>
                  </a:cubicBezTo>
                  <a:cubicBezTo>
                    <a:pt x="22" y="31"/>
                    <a:pt x="21" y="30"/>
                    <a:pt x="22" y="30"/>
                  </a:cubicBezTo>
                  <a:cubicBezTo>
                    <a:pt x="22" y="29"/>
                    <a:pt x="22" y="29"/>
                    <a:pt x="22" y="29"/>
                  </a:cubicBezTo>
                  <a:cubicBezTo>
                    <a:pt x="22" y="29"/>
                    <a:pt x="22" y="29"/>
                    <a:pt x="22" y="29"/>
                  </a:cubicBezTo>
                  <a:cubicBezTo>
                    <a:pt x="21" y="29"/>
                    <a:pt x="21"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7"/>
                  </a:cubicBezTo>
                  <a:cubicBezTo>
                    <a:pt x="22" y="27"/>
                    <a:pt x="22" y="27"/>
                    <a:pt x="22" y="27"/>
                  </a:cubicBezTo>
                  <a:cubicBezTo>
                    <a:pt x="22" y="27"/>
                    <a:pt x="22" y="27"/>
                    <a:pt x="22" y="27"/>
                  </a:cubicBezTo>
                  <a:cubicBezTo>
                    <a:pt x="22" y="26"/>
                    <a:pt x="22" y="26"/>
                    <a:pt x="22" y="26"/>
                  </a:cubicBezTo>
                  <a:cubicBezTo>
                    <a:pt x="22" y="26"/>
                    <a:pt x="22" y="25"/>
                    <a:pt x="22" y="25"/>
                  </a:cubicBezTo>
                  <a:cubicBezTo>
                    <a:pt x="22" y="25"/>
                    <a:pt x="22" y="25"/>
                    <a:pt x="22" y="25"/>
                  </a:cubicBezTo>
                  <a:cubicBezTo>
                    <a:pt x="22" y="24"/>
                    <a:pt x="22" y="24"/>
                    <a:pt x="22" y="24"/>
                  </a:cubicBezTo>
                  <a:cubicBezTo>
                    <a:pt x="22" y="24"/>
                    <a:pt x="22" y="24"/>
                    <a:pt x="22" y="24"/>
                  </a:cubicBezTo>
                  <a:cubicBezTo>
                    <a:pt x="22" y="24"/>
                    <a:pt x="22" y="23"/>
                    <a:pt x="21" y="23"/>
                  </a:cubicBezTo>
                  <a:cubicBezTo>
                    <a:pt x="21" y="23"/>
                    <a:pt x="21" y="23"/>
                    <a:pt x="21" y="23"/>
                  </a:cubicBezTo>
                  <a:cubicBezTo>
                    <a:pt x="21" y="22"/>
                    <a:pt x="22" y="22"/>
                    <a:pt x="22" y="22"/>
                  </a:cubicBezTo>
                  <a:cubicBezTo>
                    <a:pt x="22" y="22"/>
                    <a:pt x="22" y="22"/>
                    <a:pt x="22" y="22"/>
                  </a:cubicBezTo>
                  <a:cubicBezTo>
                    <a:pt x="22" y="22"/>
                    <a:pt x="22" y="21"/>
                    <a:pt x="22" y="21"/>
                  </a:cubicBezTo>
                  <a:cubicBezTo>
                    <a:pt x="22" y="21"/>
                    <a:pt x="22" y="21"/>
                    <a:pt x="22" y="21"/>
                  </a:cubicBezTo>
                  <a:cubicBezTo>
                    <a:pt x="22" y="21"/>
                    <a:pt x="22" y="20"/>
                    <a:pt x="22" y="20"/>
                  </a:cubicBezTo>
                  <a:cubicBezTo>
                    <a:pt x="22" y="20"/>
                    <a:pt x="22" y="20"/>
                    <a:pt x="22" y="20"/>
                  </a:cubicBezTo>
                  <a:cubicBezTo>
                    <a:pt x="22" y="20"/>
                    <a:pt x="22" y="20"/>
                    <a:pt x="22" y="20"/>
                  </a:cubicBezTo>
                  <a:cubicBezTo>
                    <a:pt x="22" y="20"/>
                    <a:pt x="22" y="20"/>
                    <a:pt x="22" y="20"/>
                  </a:cubicBezTo>
                  <a:cubicBezTo>
                    <a:pt x="22" y="20"/>
                    <a:pt x="22" y="19"/>
                    <a:pt x="22" y="19"/>
                  </a:cubicBezTo>
                  <a:cubicBezTo>
                    <a:pt x="22" y="19"/>
                    <a:pt x="22" y="19"/>
                    <a:pt x="22" y="19"/>
                  </a:cubicBezTo>
                  <a:cubicBezTo>
                    <a:pt x="22" y="18"/>
                    <a:pt x="23" y="18"/>
                    <a:pt x="23" y="18"/>
                  </a:cubicBezTo>
                  <a:cubicBezTo>
                    <a:pt x="23" y="17"/>
                    <a:pt x="23" y="17"/>
                    <a:pt x="23" y="17"/>
                  </a:cubicBezTo>
                  <a:cubicBezTo>
                    <a:pt x="23" y="17"/>
                    <a:pt x="22" y="17"/>
                    <a:pt x="22" y="17"/>
                  </a:cubicBezTo>
                  <a:cubicBezTo>
                    <a:pt x="22" y="17"/>
                    <a:pt x="22" y="16"/>
                    <a:pt x="23" y="16"/>
                  </a:cubicBezTo>
                  <a:cubicBezTo>
                    <a:pt x="23" y="16"/>
                    <a:pt x="23" y="16"/>
                    <a:pt x="23" y="16"/>
                  </a:cubicBezTo>
                  <a:cubicBezTo>
                    <a:pt x="23" y="16"/>
                    <a:pt x="24" y="16"/>
                    <a:pt x="24" y="16"/>
                  </a:cubicBezTo>
                  <a:cubicBezTo>
                    <a:pt x="24" y="16"/>
                    <a:pt x="24" y="16"/>
                    <a:pt x="24" y="16"/>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6"/>
                    <a:pt x="25" y="16"/>
                  </a:cubicBezTo>
                  <a:cubicBezTo>
                    <a:pt x="25" y="16"/>
                    <a:pt x="25" y="16"/>
                    <a:pt x="25" y="16"/>
                  </a:cubicBezTo>
                  <a:cubicBezTo>
                    <a:pt x="25" y="16"/>
                    <a:pt x="25" y="16"/>
                    <a:pt x="25" y="16"/>
                  </a:cubicBezTo>
                  <a:cubicBezTo>
                    <a:pt x="25" y="16"/>
                    <a:pt x="25" y="16"/>
                    <a:pt x="25" y="16"/>
                  </a:cubicBezTo>
                  <a:cubicBezTo>
                    <a:pt x="25" y="15"/>
                    <a:pt x="25" y="15"/>
                    <a:pt x="26" y="15"/>
                  </a:cubicBezTo>
                  <a:cubicBezTo>
                    <a:pt x="26" y="15"/>
                    <a:pt x="26" y="15"/>
                    <a:pt x="26" y="15"/>
                  </a:cubicBezTo>
                  <a:cubicBezTo>
                    <a:pt x="26" y="15"/>
                    <a:pt x="27" y="15"/>
                    <a:pt x="27" y="15"/>
                  </a:cubicBezTo>
                  <a:cubicBezTo>
                    <a:pt x="27" y="15"/>
                    <a:pt x="27" y="15"/>
                    <a:pt x="27" y="15"/>
                  </a:cubicBezTo>
                  <a:cubicBezTo>
                    <a:pt x="27" y="15"/>
                    <a:pt x="28" y="16"/>
                    <a:pt x="28" y="16"/>
                  </a:cubicBezTo>
                  <a:cubicBezTo>
                    <a:pt x="29" y="16"/>
                    <a:pt x="29" y="16"/>
                    <a:pt x="29" y="16"/>
                  </a:cubicBezTo>
                  <a:cubicBezTo>
                    <a:pt x="29" y="16"/>
                    <a:pt x="29" y="16"/>
                    <a:pt x="29" y="16"/>
                  </a:cubicBezTo>
                  <a:cubicBezTo>
                    <a:pt x="29" y="16"/>
                    <a:pt x="29" y="16"/>
                    <a:pt x="29" y="16"/>
                  </a:cubicBezTo>
                  <a:cubicBezTo>
                    <a:pt x="30" y="17"/>
                    <a:pt x="30" y="17"/>
                    <a:pt x="30" y="17"/>
                  </a:cubicBezTo>
                  <a:cubicBezTo>
                    <a:pt x="30" y="17"/>
                    <a:pt x="30" y="17"/>
                    <a:pt x="30" y="17"/>
                  </a:cubicBezTo>
                  <a:cubicBezTo>
                    <a:pt x="31" y="17"/>
                    <a:pt x="32" y="17"/>
                    <a:pt x="32" y="17"/>
                  </a:cubicBezTo>
                  <a:cubicBezTo>
                    <a:pt x="32" y="17"/>
                    <a:pt x="32" y="17"/>
                    <a:pt x="32" y="17"/>
                  </a:cubicBezTo>
                  <a:cubicBezTo>
                    <a:pt x="32" y="17"/>
                    <a:pt x="33" y="17"/>
                    <a:pt x="33" y="17"/>
                  </a:cubicBezTo>
                  <a:cubicBezTo>
                    <a:pt x="33" y="17"/>
                    <a:pt x="33" y="17"/>
                    <a:pt x="33" y="17"/>
                  </a:cubicBezTo>
                  <a:cubicBezTo>
                    <a:pt x="33" y="17"/>
                    <a:pt x="34" y="16"/>
                    <a:pt x="34" y="16"/>
                  </a:cubicBezTo>
                  <a:cubicBezTo>
                    <a:pt x="34" y="16"/>
                    <a:pt x="34" y="16"/>
                    <a:pt x="34" y="16"/>
                  </a:cubicBezTo>
                  <a:cubicBezTo>
                    <a:pt x="34" y="16"/>
                    <a:pt x="34" y="16"/>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5" y="16"/>
                    <a:pt x="35" y="16"/>
                    <a:pt x="35" y="16"/>
                  </a:cubicBezTo>
                  <a:cubicBezTo>
                    <a:pt x="35" y="17"/>
                    <a:pt x="35" y="17"/>
                    <a:pt x="35" y="17"/>
                  </a:cubicBezTo>
                  <a:cubicBezTo>
                    <a:pt x="35" y="18"/>
                    <a:pt x="35" y="18"/>
                    <a:pt x="34" y="18"/>
                  </a:cubicBezTo>
                  <a:cubicBezTo>
                    <a:pt x="34" y="18"/>
                    <a:pt x="34" y="19"/>
                    <a:pt x="34" y="19"/>
                  </a:cubicBezTo>
                  <a:cubicBezTo>
                    <a:pt x="34" y="19"/>
                    <a:pt x="34" y="20"/>
                    <a:pt x="34" y="20"/>
                  </a:cubicBezTo>
                  <a:cubicBezTo>
                    <a:pt x="34" y="21"/>
                    <a:pt x="34" y="21"/>
                    <a:pt x="34" y="21"/>
                  </a:cubicBezTo>
                  <a:cubicBezTo>
                    <a:pt x="34" y="21"/>
                    <a:pt x="34" y="22"/>
                    <a:pt x="34" y="22"/>
                  </a:cubicBezTo>
                  <a:cubicBezTo>
                    <a:pt x="34" y="22"/>
                    <a:pt x="34" y="22"/>
                    <a:pt x="34" y="23"/>
                  </a:cubicBezTo>
                  <a:cubicBezTo>
                    <a:pt x="35" y="23"/>
                    <a:pt x="35" y="23"/>
                    <a:pt x="35" y="24"/>
                  </a:cubicBezTo>
                  <a:cubicBezTo>
                    <a:pt x="35" y="24"/>
                    <a:pt x="35" y="24"/>
                    <a:pt x="36" y="24"/>
                  </a:cubicBezTo>
                  <a:cubicBezTo>
                    <a:pt x="36" y="24"/>
                    <a:pt x="36" y="24"/>
                    <a:pt x="36" y="24"/>
                  </a:cubicBezTo>
                  <a:cubicBezTo>
                    <a:pt x="36" y="24"/>
                    <a:pt x="36" y="24"/>
                    <a:pt x="36" y="25"/>
                  </a:cubicBezTo>
                  <a:cubicBezTo>
                    <a:pt x="36" y="25"/>
                    <a:pt x="36" y="25"/>
                    <a:pt x="36" y="25"/>
                  </a:cubicBezTo>
                  <a:cubicBezTo>
                    <a:pt x="36" y="25"/>
                    <a:pt x="36" y="25"/>
                    <a:pt x="36" y="25"/>
                  </a:cubicBezTo>
                  <a:cubicBezTo>
                    <a:pt x="36" y="26"/>
                    <a:pt x="37" y="26"/>
                    <a:pt x="37" y="25"/>
                  </a:cubicBezTo>
                  <a:cubicBezTo>
                    <a:pt x="37" y="25"/>
                    <a:pt x="37" y="26"/>
                    <a:pt x="37" y="26"/>
                  </a:cubicBezTo>
                  <a:cubicBezTo>
                    <a:pt x="37" y="26"/>
                    <a:pt x="37" y="26"/>
                    <a:pt x="37" y="26"/>
                  </a:cubicBezTo>
                  <a:cubicBezTo>
                    <a:pt x="37" y="27"/>
                    <a:pt x="37" y="27"/>
                    <a:pt x="37" y="27"/>
                  </a:cubicBezTo>
                  <a:cubicBezTo>
                    <a:pt x="37" y="27"/>
                    <a:pt x="37" y="28"/>
                    <a:pt x="37" y="28"/>
                  </a:cubicBezTo>
                  <a:cubicBezTo>
                    <a:pt x="36" y="28"/>
                    <a:pt x="37" y="28"/>
                    <a:pt x="36" y="28"/>
                  </a:cubicBezTo>
                  <a:cubicBezTo>
                    <a:pt x="36" y="28"/>
                    <a:pt x="36" y="28"/>
                    <a:pt x="36" y="28"/>
                  </a:cubicBezTo>
                  <a:cubicBezTo>
                    <a:pt x="36" y="29"/>
                    <a:pt x="36" y="29"/>
                    <a:pt x="36" y="29"/>
                  </a:cubicBezTo>
                  <a:cubicBezTo>
                    <a:pt x="36" y="30"/>
                    <a:pt x="36" y="30"/>
                    <a:pt x="36" y="30"/>
                  </a:cubicBezTo>
                  <a:cubicBezTo>
                    <a:pt x="36" y="30"/>
                    <a:pt x="35" y="30"/>
                    <a:pt x="35" y="30"/>
                  </a:cubicBezTo>
                  <a:cubicBezTo>
                    <a:pt x="35" y="30"/>
                    <a:pt x="35" y="30"/>
                    <a:pt x="35" y="30"/>
                  </a:cubicBezTo>
                  <a:cubicBezTo>
                    <a:pt x="35" y="30"/>
                    <a:pt x="35" y="30"/>
                    <a:pt x="35" y="30"/>
                  </a:cubicBezTo>
                  <a:cubicBezTo>
                    <a:pt x="35" y="30"/>
                    <a:pt x="35" y="30"/>
                    <a:pt x="35" y="30"/>
                  </a:cubicBezTo>
                  <a:cubicBezTo>
                    <a:pt x="35" y="30"/>
                    <a:pt x="35" y="31"/>
                    <a:pt x="35" y="31"/>
                  </a:cubicBezTo>
                  <a:cubicBezTo>
                    <a:pt x="35" y="31"/>
                    <a:pt x="35" y="31"/>
                    <a:pt x="35" y="31"/>
                  </a:cubicBezTo>
                  <a:cubicBezTo>
                    <a:pt x="35" y="31"/>
                    <a:pt x="35" y="32"/>
                    <a:pt x="35" y="32"/>
                  </a:cubicBezTo>
                  <a:cubicBezTo>
                    <a:pt x="35" y="32"/>
                    <a:pt x="35" y="32"/>
                    <a:pt x="35" y="32"/>
                  </a:cubicBezTo>
                  <a:cubicBezTo>
                    <a:pt x="35" y="32"/>
                    <a:pt x="35" y="32"/>
                    <a:pt x="35" y="32"/>
                  </a:cubicBezTo>
                  <a:cubicBezTo>
                    <a:pt x="34" y="33"/>
                    <a:pt x="34" y="33"/>
                    <a:pt x="34" y="34"/>
                  </a:cubicBezTo>
                  <a:cubicBezTo>
                    <a:pt x="34" y="34"/>
                    <a:pt x="34" y="34"/>
                    <a:pt x="34" y="34"/>
                  </a:cubicBezTo>
                  <a:cubicBezTo>
                    <a:pt x="34" y="34"/>
                    <a:pt x="34" y="33"/>
                    <a:pt x="34" y="33"/>
                  </a:cubicBezTo>
                  <a:cubicBezTo>
                    <a:pt x="34" y="33"/>
                    <a:pt x="34" y="33"/>
                    <a:pt x="34" y="33"/>
                  </a:cubicBezTo>
                  <a:cubicBezTo>
                    <a:pt x="34" y="33"/>
                    <a:pt x="34" y="33"/>
                    <a:pt x="34" y="32"/>
                  </a:cubicBezTo>
                  <a:cubicBezTo>
                    <a:pt x="35" y="32"/>
                    <a:pt x="35" y="32"/>
                    <a:pt x="34" y="32"/>
                  </a:cubicBezTo>
                  <a:cubicBezTo>
                    <a:pt x="34" y="32"/>
                    <a:pt x="34" y="32"/>
                    <a:pt x="34" y="32"/>
                  </a:cubicBezTo>
                  <a:cubicBezTo>
                    <a:pt x="34" y="33"/>
                    <a:pt x="34" y="33"/>
                    <a:pt x="34" y="33"/>
                  </a:cubicBezTo>
                  <a:cubicBezTo>
                    <a:pt x="34" y="33"/>
                    <a:pt x="34" y="33"/>
                    <a:pt x="33" y="33"/>
                  </a:cubicBezTo>
                  <a:cubicBezTo>
                    <a:pt x="33" y="33"/>
                    <a:pt x="33" y="33"/>
                    <a:pt x="32" y="33"/>
                  </a:cubicBezTo>
                  <a:cubicBezTo>
                    <a:pt x="32" y="34"/>
                    <a:pt x="32" y="34"/>
                    <a:pt x="32" y="34"/>
                  </a:cubicBezTo>
                  <a:cubicBezTo>
                    <a:pt x="32" y="34"/>
                    <a:pt x="32" y="34"/>
                    <a:pt x="31" y="34"/>
                  </a:cubicBezTo>
                  <a:cubicBezTo>
                    <a:pt x="31" y="34"/>
                    <a:pt x="31" y="34"/>
                    <a:pt x="31" y="34"/>
                  </a:cubicBezTo>
                  <a:cubicBezTo>
                    <a:pt x="31" y="34"/>
                    <a:pt x="31" y="35"/>
                    <a:pt x="31" y="35"/>
                  </a:cubicBezTo>
                  <a:cubicBezTo>
                    <a:pt x="30" y="35"/>
                    <a:pt x="31" y="35"/>
                    <a:pt x="31" y="36"/>
                  </a:cubicBezTo>
                  <a:cubicBezTo>
                    <a:pt x="31" y="36"/>
                    <a:pt x="31" y="36"/>
                    <a:pt x="31" y="36"/>
                  </a:cubicBezTo>
                  <a:cubicBezTo>
                    <a:pt x="31" y="36"/>
                    <a:pt x="32" y="36"/>
                    <a:pt x="31" y="36"/>
                  </a:cubicBezTo>
                  <a:cubicBezTo>
                    <a:pt x="31" y="37"/>
                    <a:pt x="31" y="37"/>
                    <a:pt x="31" y="37"/>
                  </a:cubicBezTo>
                  <a:cubicBezTo>
                    <a:pt x="31" y="38"/>
                    <a:pt x="30" y="38"/>
                    <a:pt x="30" y="38"/>
                  </a:cubicBezTo>
                  <a:cubicBezTo>
                    <a:pt x="30" y="38"/>
                    <a:pt x="30" y="38"/>
                    <a:pt x="30" y="38"/>
                  </a:cubicBezTo>
                  <a:cubicBezTo>
                    <a:pt x="30" y="38"/>
                    <a:pt x="30" y="38"/>
                    <a:pt x="30" y="39"/>
                  </a:cubicBezTo>
                  <a:cubicBezTo>
                    <a:pt x="30" y="39"/>
                    <a:pt x="30" y="39"/>
                    <a:pt x="30" y="39"/>
                  </a:cubicBezTo>
                  <a:cubicBezTo>
                    <a:pt x="30" y="39"/>
                    <a:pt x="30" y="39"/>
                    <a:pt x="30" y="39"/>
                  </a:cubicBezTo>
                  <a:cubicBezTo>
                    <a:pt x="30" y="39"/>
                    <a:pt x="30" y="40"/>
                    <a:pt x="30" y="40"/>
                  </a:cubicBezTo>
                  <a:cubicBezTo>
                    <a:pt x="30" y="40"/>
                    <a:pt x="30" y="40"/>
                    <a:pt x="30" y="40"/>
                  </a:cubicBezTo>
                  <a:cubicBezTo>
                    <a:pt x="30" y="40"/>
                    <a:pt x="30" y="40"/>
                    <a:pt x="30" y="40"/>
                  </a:cubicBezTo>
                  <a:cubicBezTo>
                    <a:pt x="31" y="41"/>
                    <a:pt x="31" y="41"/>
                    <a:pt x="31" y="41"/>
                  </a:cubicBezTo>
                  <a:cubicBezTo>
                    <a:pt x="31" y="41"/>
                    <a:pt x="31" y="41"/>
                    <a:pt x="31" y="41"/>
                  </a:cubicBezTo>
                  <a:cubicBezTo>
                    <a:pt x="31" y="42"/>
                    <a:pt x="31" y="42"/>
                    <a:pt x="31" y="42"/>
                  </a:cubicBezTo>
                  <a:cubicBezTo>
                    <a:pt x="31" y="42"/>
                    <a:pt x="31" y="43"/>
                    <a:pt x="31" y="43"/>
                  </a:cubicBezTo>
                  <a:cubicBezTo>
                    <a:pt x="32" y="43"/>
                    <a:pt x="32" y="43"/>
                    <a:pt x="32" y="43"/>
                  </a:cubicBezTo>
                  <a:cubicBezTo>
                    <a:pt x="32" y="43"/>
                    <a:pt x="32" y="44"/>
                    <a:pt x="32" y="44"/>
                  </a:cubicBezTo>
                  <a:cubicBezTo>
                    <a:pt x="32" y="44"/>
                    <a:pt x="32" y="44"/>
                    <a:pt x="32" y="44"/>
                  </a:cubicBezTo>
                  <a:cubicBezTo>
                    <a:pt x="32" y="44"/>
                    <a:pt x="32" y="44"/>
                    <a:pt x="32" y="44"/>
                  </a:cubicBezTo>
                  <a:cubicBezTo>
                    <a:pt x="32" y="44"/>
                    <a:pt x="32" y="45"/>
                    <a:pt x="32" y="45"/>
                  </a:cubicBezTo>
                  <a:cubicBezTo>
                    <a:pt x="32" y="45"/>
                    <a:pt x="32" y="45"/>
                    <a:pt x="32" y="45"/>
                  </a:cubicBezTo>
                  <a:cubicBezTo>
                    <a:pt x="32" y="46"/>
                    <a:pt x="32" y="46"/>
                    <a:pt x="33" y="47"/>
                  </a:cubicBezTo>
                  <a:cubicBezTo>
                    <a:pt x="33" y="47"/>
                    <a:pt x="33" y="47"/>
                    <a:pt x="33" y="47"/>
                  </a:cubicBezTo>
                  <a:cubicBezTo>
                    <a:pt x="33" y="47"/>
                    <a:pt x="33" y="47"/>
                    <a:pt x="33" y="47"/>
                  </a:cubicBezTo>
                  <a:cubicBezTo>
                    <a:pt x="33" y="48"/>
                    <a:pt x="33" y="48"/>
                    <a:pt x="33" y="48"/>
                  </a:cubicBezTo>
                  <a:cubicBezTo>
                    <a:pt x="33" y="48"/>
                    <a:pt x="34" y="49"/>
                    <a:pt x="34" y="49"/>
                  </a:cubicBezTo>
                  <a:cubicBezTo>
                    <a:pt x="35" y="49"/>
                    <a:pt x="35" y="49"/>
                    <a:pt x="36" y="49"/>
                  </a:cubicBezTo>
                  <a:cubicBezTo>
                    <a:pt x="36" y="49"/>
                    <a:pt x="36" y="49"/>
                    <a:pt x="36" y="49"/>
                  </a:cubicBezTo>
                  <a:cubicBezTo>
                    <a:pt x="36" y="49"/>
                    <a:pt x="36" y="49"/>
                    <a:pt x="36" y="49"/>
                  </a:cubicBezTo>
                  <a:cubicBezTo>
                    <a:pt x="36" y="49"/>
                    <a:pt x="36" y="49"/>
                    <a:pt x="36" y="49"/>
                  </a:cubicBezTo>
                  <a:cubicBezTo>
                    <a:pt x="36" y="49"/>
                    <a:pt x="36" y="49"/>
                    <a:pt x="37" y="49"/>
                  </a:cubicBezTo>
                  <a:cubicBezTo>
                    <a:pt x="37" y="49"/>
                    <a:pt x="37" y="49"/>
                    <a:pt x="37" y="49"/>
                  </a:cubicBezTo>
                  <a:cubicBezTo>
                    <a:pt x="37" y="49"/>
                    <a:pt x="37" y="48"/>
                    <a:pt x="36" y="48"/>
                  </a:cubicBezTo>
                  <a:cubicBezTo>
                    <a:pt x="36" y="48"/>
                    <a:pt x="36" y="48"/>
                    <a:pt x="36" y="48"/>
                  </a:cubicBezTo>
                  <a:cubicBezTo>
                    <a:pt x="36" y="48"/>
                    <a:pt x="36" y="48"/>
                    <a:pt x="36" y="47"/>
                  </a:cubicBezTo>
                  <a:cubicBezTo>
                    <a:pt x="36" y="47"/>
                    <a:pt x="36" y="47"/>
                    <a:pt x="36" y="47"/>
                  </a:cubicBezTo>
                  <a:cubicBezTo>
                    <a:pt x="36" y="47"/>
                    <a:pt x="36" y="47"/>
                    <a:pt x="36" y="47"/>
                  </a:cubicBezTo>
                  <a:cubicBezTo>
                    <a:pt x="37" y="47"/>
                    <a:pt x="36" y="47"/>
                    <a:pt x="36" y="47"/>
                  </a:cubicBezTo>
                  <a:cubicBezTo>
                    <a:pt x="37" y="47"/>
                    <a:pt x="36" y="48"/>
                    <a:pt x="37" y="48"/>
                  </a:cubicBezTo>
                  <a:cubicBezTo>
                    <a:pt x="37" y="48"/>
                    <a:pt x="37" y="48"/>
                    <a:pt x="37" y="48"/>
                  </a:cubicBezTo>
                  <a:cubicBezTo>
                    <a:pt x="37" y="48"/>
                    <a:pt x="37" y="48"/>
                    <a:pt x="37" y="48"/>
                  </a:cubicBezTo>
                  <a:cubicBezTo>
                    <a:pt x="37" y="47"/>
                    <a:pt x="37" y="47"/>
                    <a:pt x="37" y="47"/>
                  </a:cubicBezTo>
                  <a:cubicBezTo>
                    <a:pt x="37" y="47"/>
                    <a:pt x="37" y="47"/>
                    <a:pt x="37" y="46"/>
                  </a:cubicBezTo>
                  <a:cubicBezTo>
                    <a:pt x="38" y="46"/>
                    <a:pt x="38" y="46"/>
                    <a:pt x="39" y="46"/>
                  </a:cubicBezTo>
                  <a:cubicBezTo>
                    <a:pt x="39" y="46"/>
                    <a:pt x="39" y="46"/>
                    <a:pt x="39" y="46"/>
                  </a:cubicBezTo>
                  <a:cubicBezTo>
                    <a:pt x="39" y="46"/>
                    <a:pt x="39" y="46"/>
                    <a:pt x="39" y="46"/>
                  </a:cubicBezTo>
                  <a:cubicBezTo>
                    <a:pt x="39" y="46"/>
                    <a:pt x="39" y="46"/>
                    <a:pt x="39" y="46"/>
                  </a:cubicBezTo>
                  <a:cubicBezTo>
                    <a:pt x="39" y="46"/>
                    <a:pt x="39" y="46"/>
                    <a:pt x="39" y="46"/>
                  </a:cubicBezTo>
                  <a:cubicBezTo>
                    <a:pt x="40" y="46"/>
                    <a:pt x="40" y="46"/>
                    <a:pt x="40" y="46"/>
                  </a:cubicBezTo>
                  <a:cubicBezTo>
                    <a:pt x="40" y="47"/>
                    <a:pt x="41" y="46"/>
                    <a:pt x="41" y="47"/>
                  </a:cubicBezTo>
                  <a:cubicBezTo>
                    <a:pt x="41" y="47"/>
                    <a:pt x="41" y="47"/>
                    <a:pt x="42" y="47"/>
                  </a:cubicBezTo>
                  <a:cubicBezTo>
                    <a:pt x="42" y="48"/>
                    <a:pt x="42" y="48"/>
                    <a:pt x="42" y="48"/>
                  </a:cubicBezTo>
                  <a:cubicBezTo>
                    <a:pt x="42" y="48"/>
                    <a:pt x="42" y="48"/>
                    <a:pt x="42" y="48"/>
                  </a:cubicBezTo>
                  <a:cubicBezTo>
                    <a:pt x="43" y="49"/>
                    <a:pt x="43" y="49"/>
                    <a:pt x="43" y="49"/>
                  </a:cubicBezTo>
                  <a:cubicBezTo>
                    <a:pt x="43" y="49"/>
                    <a:pt x="43" y="49"/>
                    <a:pt x="42" y="49"/>
                  </a:cubicBezTo>
                  <a:cubicBezTo>
                    <a:pt x="42" y="49"/>
                    <a:pt x="42" y="50"/>
                    <a:pt x="42" y="50"/>
                  </a:cubicBezTo>
                  <a:cubicBezTo>
                    <a:pt x="42" y="50"/>
                    <a:pt x="42" y="50"/>
                    <a:pt x="43" y="50"/>
                  </a:cubicBezTo>
                  <a:cubicBezTo>
                    <a:pt x="43" y="50"/>
                    <a:pt x="43" y="50"/>
                    <a:pt x="43" y="50"/>
                  </a:cubicBezTo>
                  <a:cubicBezTo>
                    <a:pt x="43" y="50"/>
                    <a:pt x="43" y="50"/>
                    <a:pt x="44" y="50"/>
                  </a:cubicBezTo>
                  <a:cubicBezTo>
                    <a:pt x="44" y="50"/>
                    <a:pt x="44" y="50"/>
                    <a:pt x="44" y="50"/>
                  </a:cubicBezTo>
                  <a:cubicBezTo>
                    <a:pt x="44" y="50"/>
                    <a:pt x="44" y="50"/>
                    <a:pt x="44" y="50"/>
                  </a:cubicBezTo>
                  <a:cubicBezTo>
                    <a:pt x="44" y="50"/>
                    <a:pt x="44" y="50"/>
                    <a:pt x="44" y="49"/>
                  </a:cubicBezTo>
                  <a:cubicBezTo>
                    <a:pt x="44" y="49"/>
                    <a:pt x="44" y="49"/>
                    <a:pt x="44" y="49"/>
                  </a:cubicBezTo>
                  <a:cubicBezTo>
                    <a:pt x="44" y="49"/>
                    <a:pt x="44" y="49"/>
                    <a:pt x="44" y="49"/>
                  </a:cubicBezTo>
                  <a:cubicBezTo>
                    <a:pt x="44" y="49"/>
                    <a:pt x="44" y="49"/>
                    <a:pt x="44" y="48"/>
                  </a:cubicBezTo>
                  <a:cubicBezTo>
                    <a:pt x="43" y="48"/>
                    <a:pt x="43" y="48"/>
                    <a:pt x="43" y="48"/>
                  </a:cubicBezTo>
                  <a:cubicBezTo>
                    <a:pt x="43" y="48"/>
                    <a:pt x="44" y="48"/>
                    <a:pt x="44" y="48"/>
                  </a:cubicBezTo>
                  <a:cubicBezTo>
                    <a:pt x="44" y="48"/>
                    <a:pt x="44" y="48"/>
                    <a:pt x="44" y="48"/>
                  </a:cubicBezTo>
                  <a:cubicBezTo>
                    <a:pt x="44" y="48"/>
                    <a:pt x="44" y="48"/>
                    <a:pt x="45" y="48"/>
                  </a:cubicBezTo>
                  <a:cubicBezTo>
                    <a:pt x="45" y="48"/>
                    <a:pt x="45" y="48"/>
                    <a:pt x="45" y="48"/>
                  </a:cubicBezTo>
                  <a:cubicBezTo>
                    <a:pt x="45" y="48"/>
                    <a:pt x="45" y="48"/>
                    <a:pt x="45" y="49"/>
                  </a:cubicBezTo>
                  <a:cubicBezTo>
                    <a:pt x="45" y="49"/>
                    <a:pt x="45" y="49"/>
                    <a:pt x="45" y="49"/>
                  </a:cubicBezTo>
                  <a:cubicBezTo>
                    <a:pt x="45" y="48"/>
                    <a:pt x="46" y="49"/>
                    <a:pt x="46" y="49"/>
                  </a:cubicBezTo>
                  <a:cubicBezTo>
                    <a:pt x="46" y="49"/>
                    <a:pt x="47" y="49"/>
                    <a:pt x="47" y="49"/>
                  </a:cubicBezTo>
                  <a:cubicBezTo>
                    <a:pt x="47" y="49"/>
                    <a:pt x="47" y="49"/>
                    <a:pt x="47" y="49"/>
                  </a:cubicBezTo>
                  <a:cubicBezTo>
                    <a:pt x="47" y="49"/>
                    <a:pt x="47" y="49"/>
                    <a:pt x="48" y="49"/>
                  </a:cubicBezTo>
                  <a:cubicBezTo>
                    <a:pt x="48" y="49"/>
                    <a:pt x="48" y="49"/>
                    <a:pt x="48" y="49"/>
                  </a:cubicBezTo>
                  <a:cubicBezTo>
                    <a:pt x="48" y="49"/>
                    <a:pt x="49" y="50"/>
                    <a:pt x="49" y="50"/>
                  </a:cubicBezTo>
                  <a:cubicBezTo>
                    <a:pt x="49" y="50"/>
                    <a:pt x="49" y="50"/>
                    <a:pt x="49" y="50"/>
                  </a:cubicBezTo>
                  <a:cubicBezTo>
                    <a:pt x="49" y="50"/>
                    <a:pt x="49" y="50"/>
                    <a:pt x="49" y="50"/>
                  </a:cubicBezTo>
                  <a:cubicBezTo>
                    <a:pt x="49" y="50"/>
                    <a:pt x="48" y="50"/>
                    <a:pt x="48" y="50"/>
                  </a:cubicBezTo>
                  <a:cubicBezTo>
                    <a:pt x="48" y="50"/>
                    <a:pt x="48" y="50"/>
                    <a:pt x="48" y="50"/>
                  </a:cubicBezTo>
                  <a:cubicBezTo>
                    <a:pt x="48" y="50"/>
                    <a:pt x="48" y="50"/>
                    <a:pt x="47" y="50"/>
                  </a:cubicBezTo>
                  <a:cubicBezTo>
                    <a:pt x="47" y="50"/>
                    <a:pt x="47" y="50"/>
                    <a:pt x="46" y="50"/>
                  </a:cubicBezTo>
                  <a:cubicBezTo>
                    <a:pt x="46" y="51"/>
                    <a:pt x="46" y="51"/>
                    <a:pt x="46" y="51"/>
                  </a:cubicBezTo>
                  <a:cubicBezTo>
                    <a:pt x="46" y="51"/>
                    <a:pt x="46" y="51"/>
                    <a:pt x="46" y="52"/>
                  </a:cubicBezTo>
                  <a:cubicBezTo>
                    <a:pt x="46" y="52"/>
                    <a:pt x="46" y="52"/>
                    <a:pt x="47" y="52"/>
                  </a:cubicBezTo>
                  <a:cubicBezTo>
                    <a:pt x="47" y="52"/>
                    <a:pt x="47" y="52"/>
                    <a:pt x="47" y="52"/>
                  </a:cubicBezTo>
                  <a:cubicBezTo>
                    <a:pt x="47" y="52"/>
                    <a:pt x="47" y="53"/>
                    <a:pt x="48" y="53"/>
                  </a:cubicBezTo>
                  <a:cubicBezTo>
                    <a:pt x="48" y="53"/>
                    <a:pt x="48" y="53"/>
                    <a:pt x="48" y="53"/>
                  </a:cubicBezTo>
                  <a:cubicBezTo>
                    <a:pt x="48" y="54"/>
                    <a:pt x="48" y="54"/>
                    <a:pt x="48" y="54"/>
                  </a:cubicBezTo>
                  <a:cubicBezTo>
                    <a:pt x="48" y="54"/>
                    <a:pt x="48" y="53"/>
                    <a:pt x="48" y="53"/>
                  </a:cubicBezTo>
                  <a:cubicBezTo>
                    <a:pt x="48" y="53"/>
                    <a:pt x="48" y="53"/>
                    <a:pt x="48" y="53"/>
                  </a:cubicBezTo>
                  <a:cubicBezTo>
                    <a:pt x="48" y="53"/>
                    <a:pt x="48" y="53"/>
                    <a:pt x="48" y="53"/>
                  </a:cubicBezTo>
                  <a:cubicBezTo>
                    <a:pt x="48" y="53"/>
                    <a:pt x="49" y="53"/>
                    <a:pt x="49" y="53"/>
                  </a:cubicBezTo>
                  <a:cubicBezTo>
                    <a:pt x="49" y="53"/>
                    <a:pt x="49" y="53"/>
                    <a:pt x="49" y="54"/>
                  </a:cubicBezTo>
                  <a:cubicBezTo>
                    <a:pt x="49" y="54"/>
                    <a:pt x="48" y="54"/>
                    <a:pt x="48" y="54"/>
                  </a:cubicBezTo>
                  <a:cubicBezTo>
                    <a:pt x="48" y="54"/>
                    <a:pt x="48" y="54"/>
                    <a:pt x="48" y="54"/>
                  </a:cubicBezTo>
                  <a:cubicBezTo>
                    <a:pt x="48" y="54"/>
                    <a:pt x="48" y="54"/>
                    <a:pt x="48" y="54"/>
                  </a:cubicBezTo>
                  <a:cubicBezTo>
                    <a:pt x="48" y="55"/>
                    <a:pt x="48" y="55"/>
                    <a:pt x="48" y="55"/>
                  </a:cubicBezTo>
                  <a:cubicBezTo>
                    <a:pt x="48" y="55"/>
                    <a:pt x="48" y="55"/>
                    <a:pt x="48" y="55"/>
                  </a:cubicBezTo>
                  <a:cubicBezTo>
                    <a:pt x="48" y="55"/>
                    <a:pt x="48" y="55"/>
                    <a:pt x="48" y="55"/>
                  </a:cubicBezTo>
                  <a:cubicBezTo>
                    <a:pt x="48" y="55"/>
                    <a:pt x="48" y="55"/>
                    <a:pt x="48" y="55"/>
                  </a:cubicBezTo>
                  <a:cubicBezTo>
                    <a:pt x="48" y="54"/>
                    <a:pt x="49" y="54"/>
                    <a:pt x="49" y="54"/>
                  </a:cubicBezTo>
                  <a:cubicBezTo>
                    <a:pt x="49" y="55"/>
                    <a:pt x="49" y="55"/>
                    <a:pt x="49" y="55"/>
                  </a:cubicBezTo>
                  <a:cubicBezTo>
                    <a:pt x="50" y="55"/>
                    <a:pt x="50" y="55"/>
                    <a:pt x="50" y="55"/>
                  </a:cubicBezTo>
                  <a:cubicBezTo>
                    <a:pt x="50" y="55"/>
                    <a:pt x="50" y="55"/>
                    <a:pt x="50" y="55"/>
                  </a:cubicBezTo>
                  <a:cubicBezTo>
                    <a:pt x="50" y="55"/>
                    <a:pt x="50" y="55"/>
                    <a:pt x="51" y="55"/>
                  </a:cubicBezTo>
                  <a:cubicBezTo>
                    <a:pt x="51" y="55"/>
                    <a:pt x="51" y="55"/>
                    <a:pt x="51" y="55"/>
                  </a:cubicBezTo>
                  <a:cubicBezTo>
                    <a:pt x="51" y="55"/>
                    <a:pt x="51" y="55"/>
                    <a:pt x="51" y="55"/>
                  </a:cubicBezTo>
                  <a:close/>
                  <a:moveTo>
                    <a:pt x="27" y="40"/>
                  </a:moveTo>
                  <a:cubicBezTo>
                    <a:pt x="27" y="40"/>
                    <a:pt x="27" y="40"/>
                    <a:pt x="27" y="40"/>
                  </a:cubicBezTo>
                  <a:cubicBezTo>
                    <a:pt x="27" y="40"/>
                    <a:pt x="27" y="40"/>
                    <a:pt x="27" y="40"/>
                  </a:cubicBezTo>
                  <a:cubicBezTo>
                    <a:pt x="27" y="40"/>
                    <a:pt x="27" y="40"/>
                    <a:pt x="27" y="40"/>
                  </a:cubicBezTo>
                  <a:close/>
                  <a:moveTo>
                    <a:pt x="40" y="49"/>
                  </a:moveTo>
                  <a:cubicBezTo>
                    <a:pt x="40" y="49"/>
                    <a:pt x="40" y="48"/>
                    <a:pt x="40" y="48"/>
                  </a:cubicBezTo>
                  <a:cubicBezTo>
                    <a:pt x="40" y="48"/>
                    <a:pt x="40" y="49"/>
                    <a:pt x="40" y="49"/>
                  </a:cubicBezTo>
                  <a:close/>
                  <a:moveTo>
                    <a:pt x="39" y="52"/>
                  </a:moveTo>
                  <a:cubicBezTo>
                    <a:pt x="39" y="52"/>
                    <a:pt x="39" y="52"/>
                    <a:pt x="39" y="52"/>
                  </a:cubicBezTo>
                  <a:cubicBezTo>
                    <a:pt x="39" y="52"/>
                    <a:pt x="39" y="52"/>
                    <a:pt x="39" y="52"/>
                  </a:cubicBezTo>
                  <a:cubicBezTo>
                    <a:pt x="39" y="52"/>
                    <a:pt x="39" y="52"/>
                    <a:pt x="39" y="52"/>
                  </a:cubicBezTo>
                  <a:close/>
                  <a:moveTo>
                    <a:pt x="36" y="43"/>
                  </a:moveTo>
                  <a:cubicBezTo>
                    <a:pt x="36" y="43"/>
                    <a:pt x="36" y="43"/>
                    <a:pt x="36" y="43"/>
                  </a:cubicBezTo>
                  <a:cubicBezTo>
                    <a:pt x="36" y="43"/>
                    <a:pt x="36" y="42"/>
                    <a:pt x="35" y="43"/>
                  </a:cubicBezTo>
                  <a:cubicBezTo>
                    <a:pt x="35" y="43"/>
                    <a:pt x="35" y="42"/>
                    <a:pt x="35" y="43"/>
                  </a:cubicBezTo>
                  <a:cubicBezTo>
                    <a:pt x="35" y="43"/>
                    <a:pt x="35" y="43"/>
                    <a:pt x="35" y="43"/>
                  </a:cubicBezTo>
                  <a:cubicBezTo>
                    <a:pt x="35" y="43"/>
                    <a:pt x="36" y="43"/>
                    <a:pt x="36" y="43"/>
                  </a:cubicBezTo>
                  <a:cubicBezTo>
                    <a:pt x="36" y="43"/>
                    <a:pt x="36" y="43"/>
                    <a:pt x="36" y="43"/>
                  </a:cubicBezTo>
                  <a:close/>
                  <a:moveTo>
                    <a:pt x="34" y="42"/>
                  </a:moveTo>
                  <a:cubicBezTo>
                    <a:pt x="34" y="43"/>
                    <a:pt x="34" y="43"/>
                    <a:pt x="35" y="43"/>
                  </a:cubicBezTo>
                  <a:cubicBezTo>
                    <a:pt x="35" y="43"/>
                    <a:pt x="35" y="42"/>
                    <a:pt x="35" y="42"/>
                  </a:cubicBezTo>
                  <a:cubicBezTo>
                    <a:pt x="35" y="42"/>
                    <a:pt x="35" y="42"/>
                    <a:pt x="35" y="42"/>
                  </a:cubicBezTo>
                  <a:cubicBezTo>
                    <a:pt x="34" y="42"/>
                    <a:pt x="34" y="42"/>
                    <a:pt x="34" y="42"/>
                  </a:cubicBezTo>
                  <a:close/>
                  <a:moveTo>
                    <a:pt x="35" y="48"/>
                  </a:moveTo>
                  <a:cubicBezTo>
                    <a:pt x="35" y="48"/>
                    <a:pt x="35" y="48"/>
                    <a:pt x="35" y="48"/>
                  </a:cubicBezTo>
                  <a:cubicBezTo>
                    <a:pt x="35" y="48"/>
                    <a:pt x="35" y="48"/>
                    <a:pt x="35" y="49"/>
                  </a:cubicBezTo>
                  <a:cubicBezTo>
                    <a:pt x="35" y="49"/>
                    <a:pt x="36" y="49"/>
                    <a:pt x="36" y="49"/>
                  </a:cubicBezTo>
                  <a:cubicBezTo>
                    <a:pt x="36" y="48"/>
                    <a:pt x="36" y="48"/>
                    <a:pt x="36" y="48"/>
                  </a:cubicBezTo>
                  <a:cubicBezTo>
                    <a:pt x="35" y="48"/>
                    <a:pt x="35" y="48"/>
                    <a:pt x="34" y="47"/>
                  </a:cubicBezTo>
                  <a:cubicBezTo>
                    <a:pt x="34" y="47"/>
                    <a:pt x="34" y="47"/>
                    <a:pt x="34" y="47"/>
                  </a:cubicBezTo>
                  <a:cubicBezTo>
                    <a:pt x="34" y="47"/>
                    <a:pt x="34" y="47"/>
                    <a:pt x="34" y="47"/>
                  </a:cubicBezTo>
                  <a:cubicBezTo>
                    <a:pt x="34" y="47"/>
                    <a:pt x="34" y="47"/>
                    <a:pt x="34" y="47"/>
                  </a:cubicBezTo>
                  <a:cubicBezTo>
                    <a:pt x="34" y="48"/>
                    <a:pt x="34" y="48"/>
                    <a:pt x="35" y="48"/>
                  </a:cubicBezTo>
                  <a:close/>
                  <a:moveTo>
                    <a:pt x="37" y="43"/>
                  </a:moveTo>
                  <a:cubicBezTo>
                    <a:pt x="37" y="43"/>
                    <a:pt x="37" y="43"/>
                    <a:pt x="37" y="43"/>
                  </a:cubicBezTo>
                  <a:cubicBezTo>
                    <a:pt x="37" y="44"/>
                    <a:pt x="36" y="44"/>
                    <a:pt x="37" y="44"/>
                  </a:cubicBezTo>
                  <a:cubicBezTo>
                    <a:pt x="37" y="44"/>
                    <a:pt x="37" y="44"/>
                    <a:pt x="37" y="44"/>
                  </a:cubicBezTo>
                  <a:cubicBezTo>
                    <a:pt x="37" y="44"/>
                    <a:pt x="37" y="44"/>
                    <a:pt x="37" y="44"/>
                  </a:cubicBezTo>
                  <a:cubicBezTo>
                    <a:pt x="37" y="44"/>
                    <a:pt x="37" y="44"/>
                    <a:pt x="37" y="44"/>
                  </a:cubicBezTo>
                  <a:cubicBezTo>
                    <a:pt x="37" y="43"/>
                    <a:pt x="37" y="43"/>
                    <a:pt x="37" y="43"/>
                  </a:cubicBezTo>
                  <a:close/>
                  <a:moveTo>
                    <a:pt x="33" y="47"/>
                  </a:moveTo>
                  <a:cubicBezTo>
                    <a:pt x="33" y="47"/>
                    <a:pt x="33" y="47"/>
                    <a:pt x="33" y="47"/>
                  </a:cubicBezTo>
                  <a:cubicBezTo>
                    <a:pt x="33" y="47"/>
                    <a:pt x="33" y="47"/>
                    <a:pt x="33" y="47"/>
                  </a:cubicBezTo>
                  <a:cubicBezTo>
                    <a:pt x="33" y="47"/>
                    <a:pt x="33" y="47"/>
                    <a:pt x="33" y="47"/>
                  </a:cubicBezTo>
                  <a:cubicBezTo>
                    <a:pt x="33" y="47"/>
                    <a:pt x="33" y="47"/>
                    <a:pt x="33" y="47"/>
                  </a:cubicBezTo>
                  <a:close/>
                  <a:moveTo>
                    <a:pt x="33" y="42"/>
                  </a:moveTo>
                  <a:cubicBezTo>
                    <a:pt x="33" y="43"/>
                    <a:pt x="33" y="43"/>
                    <a:pt x="34" y="43"/>
                  </a:cubicBezTo>
                  <a:cubicBezTo>
                    <a:pt x="34" y="43"/>
                    <a:pt x="34" y="43"/>
                    <a:pt x="34" y="43"/>
                  </a:cubicBezTo>
                  <a:cubicBezTo>
                    <a:pt x="34" y="44"/>
                    <a:pt x="34" y="44"/>
                    <a:pt x="34" y="44"/>
                  </a:cubicBezTo>
                  <a:cubicBezTo>
                    <a:pt x="34" y="44"/>
                    <a:pt x="34" y="44"/>
                    <a:pt x="34" y="44"/>
                  </a:cubicBezTo>
                  <a:cubicBezTo>
                    <a:pt x="35" y="43"/>
                    <a:pt x="35" y="43"/>
                    <a:pt x="34" y="43"/>
                  </a:cubicBezTo>
                  <a:cubicBezTo>
                    <a:pt x="34" y="42"/>
                    <a:pt x="34" y="42"/>
                    <a:pt x="34" y="42"/>
                  </a:cubicBezTo>
                  <a:cubicBezTo>
                    <a:pt x="34" y="42"/>
                    <a:pt x="34" y="42"/>
                    <a:pt x="34" y="42"/>
                  </a:cubicBezTo>
                  <a:cubicBezTo>
                    <a:pt x="34" y="42"/>
                    <a:pt x="34" y="41"/>
                    <a:pt x="35" y="41"/>
                  </a:cubicBezTo>
                  <a:cubicBezTo>
                    <a:pt x="34" y="41"/>
                    <a:pt x="34" y="41"/>
                    <a:pt x="33" y="41"/>
                  </a:cubicBezTo>
                  <a:cubicBezTo>
                    <a:pt x="33" y="41"/>
                    <a:pt x="33" y="41"/>
                    <a:pt x="33" y="42"/>
                  </a:cubicBezTo>
                  <a:cubicBezTo>
                    <a:pt x="33" y="42"/>
                    <a:pt x="33" y="42"/>
                    <a:pt x="33" y="42"/>
                  </a:cubicBezTo>
                  <a:cubicBezTo>
                    <a:pt x="33" y="42"/>
                    <a:pt x="33" y="42"/>
                    <a:pt x="33" y="42"/>
                  </a:cubicBezTo>
                  <a:close/>
                  <a:moveTo>
                    <a:pt x="19" y="32"/>
                  </a:move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lose/>
                  <a:moveTo>
                    <a:pt x="19" y="32"/>
                  </a:move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20" y="33"/>
                    <a:pt x="19" y="33"/>
                    <a:pt x="19" y="33"/>
                  </a:cubicBezTo>
                  <a:cubicBezTo>
                    <a:pt x="19" y="32"/>
                    <a:pt x="19" y="32"/>
                    <a:pt x="19" y="32"/>
                  </a:cubicBezTo>
                  <a:cubicBezTo>
                    <a:pt x="19" y="32"/>
                    <a:pt x="19" y="32"/>
                    <a:pt x="19" y="32"/>
                  </a:cubicBezTo>
                  <a:cubicBezTo>
                    <a:pt x="19" y="32"/>
                    <a:pt x="19" y="32"/>
                    <a:pt x="19" y="32"/>
                  </a:cubicBezTo>
                  <a:close/>
                  <a:moveTo>
                    <a:pt x="19" y="75"/>
                  </a:moveTo>
                  <a:cubicBezTo>
                    <a:pt x="19" y="75"/>
                    <a:pt x="19" y="75"/>
                    <a:pt x="19" y="75"/>
                  </a:cubicBezTo>
                  <a:cubicBezTo>
                    <a:pt x="19" y="74"/>
                    <a:pt x="19" y="75"/>
                    <a:pt x="18" y="75"/>
                  </a:cubicBezTo>
                  <a:cubicBezTo>
                    <a:pt x="18" y="74"/>
                    <a:pt x="18" y="74"/>
                    <a:pt x="18" y="74"/>
                  </a:cubicBezTo>
                  <a:cubicBezTo>
                    <a:pt x="18" y="74"/>
                    <a:pt x="18" y="74"/>
                    <a:pt x="18" y="73"/>
                  </a:cubicBezTo>
                  <a:cubicBezTo>
                    <a:pt x="18" y="73"/>
                    <a:pt x="18" y="74"/>
                    <a:pt x="18" y="73"/>
                  </a:cubicBezTo>
                  <a:cubicBezTo>
                    <a:pt x="17" y="73"/>
                    <a:pt x="18" y="73"/>
                    <a:pt x="17" y="72"/>
                  </a:cubicBezTo>
                  <a:cubicBezTo>
                    <a:pt x="17" y="72"/>
                    <a:pt x="17"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1"/>
                    <a:pt x="18" y="72"/>
                  </a:cubicBezTo>
                  <a:cubicBezTo>
                    <a:pt x="18" y="72"/>
                    <a:pt x="18" y="71"/>
                    <a:pt x="18" y="71"/>
                  </a:cubicBezTo>
                  <a:cubicBezTo>
                    <a:pt x="18" y="71"/>
                    <a:pt x="18" y="71"/>
                    <a:pt x="18" y="71"/>
                  </a:cubicBezTo>
                  <a:cubicBezTo>
                    <a:pt x="18" y="71"/>
                    <a:pt x="18" y="70"/>
                    <a:pt x="18" y="70"/>
                  </a:cubicBezTo>
                  <a:cubicBezTo>
                    <a:pt x="18" y="70"/>
                    <a:pt x="17" y="70"/>
                    <a:pt x="17" y="69"/>
                  </a:cubicBezTo>
                  <a:cubicBezTo>
                    <a:pt x="18" y="69"/>
                    <a:pt x="17" y="69"/>
                    <a:pt x="17" y="69"/>
                  </a:cubicBezTo>
                  <a:cubicBezTo>
                    <a:pt x="17" y="69"/>
                    <a:pt x="17" y="69"/>
                    <a:pt x="17" y="69"/>
                  </a:cubicBezTo>
                  <a:cubicBezTo>
                    <a:pt x="17" y="70"/>
                    <a:pt x="17" y="70"/>
                    <a:pt x="17" y="70"/>
                  </a:cubicBezTo>
                  <a:cubicBezTo>
                    <a:pt x="17" y="70"/>
                    <a:pt x="17" y="70"/>
                    <a:pt x="17" y="70"/>
                  </a:cubicBezTo>
                  <a:cubicBezTo>
                    <a:pt x="17" y="71"/>
                    <a:pt x="17" y="71"/>
                    <a:pt x="17" y="71"/>
                  </a:cubicBezTo>
                  <a:cubicBezTo>
                    <a:pt x="17" y="71"/>
                    <a:pt x="17" y="71"/>
                    <a:pt x="17" y="71"/>
                  </a:cubicBezTo>
                  <a:cubicBezTo>
                    <a:pt x="17" y="71"/>
                    <a:pt x="17" y="72"/>
                    <a:pt x="17" y="72"/>
                  </a:cubicBezTo>
                  <a:cubicBezTo>
                    <a:pt x="17" y="72"/>
                    <a:pt x="17" y="72"/>
                    <a:pt x="16" y="72"/>
                  </a:cubicBezTo>
                  <a:cubicBezTo>
                    <a:pt x="16" y="72"/>
                    <a:pt x="16" y="72"/>
                    <a:pt x="16" y="72"/>
                  </a:cubicBezTo>
                  <a:cubicBezTo>
                    <a:pt x="16" y="72"/>
                    <a:pt x="16" y="72"/>
                    <a:pt x="16" y="72"/>
                  </a:cubicBezTo>
                  <a:cubicBezTo>
                    <a:pt x="16" y="73"/>
                    <a:pt x="16" y="73"/>
                    <a:pt x="16" y="73"/>
                  </a:cubicBezTo>
                  <a:cubicBezTo>
                    <a:pt x="16" y="73"/>
                    <a:pt x="16" y="73"/>
                    <a:pt x="16" y="73"/>
                  </a:cubicBezTo>
                  <a:cubicBezTo>
                    <a:pt x="16" y="73"/>
                    <a:pt x="17" y="73"/>
                    <a:pt x="17" y="73"/>
                  </a:cubicBezTo>
                  <a:cubicBezTo>
                    <a:pt x="17" y="73"/>
                    <a:pt x="17" y="73"/>
                    <a:pt x="17" y="73"/>
                  </a:cubicBezTo>
                  <a:cubicBezTo>
                    <a:pt x="17" y="74"/>
                    <a:pt x="17" y="74"/>
                    <a:pt x="17" y="74"/>
                  </a:cubicBezTo>
                  <a:cubicBezTo>
                    <a:pt x="17" y="74"/>
                    <a:pt x="17" y="74"/>
                    <a:pt x="17" y="74"/>
                  </a:cubicBezTo>
                  <a:cubicBezTo>
                    <a:pt x="16" y="74"/>
                    <a:pt x="16" y="73"/>
                    <a:pt x="16" y="73"/>
                  </a:cubicBezTo>
                  <a:cubicBezTo>
                    <a:pt x="16" y="73"/>
                    <a:pt x="16" y="73"/>
                    <a:pt x="16" y="73"/>
                  </a:cubicBezTo>
                  <a:cubicBezTo>
                    <a:pt x="15" y="73"/>
                    <a:pt x="16" y="73"/>
                    <a:pt x="16" y="73"/>
                  </a:cubicBezTo>
                  <a:cubicBezTo>
                    <a:pt x="16" y="73"/>
                    <a:pt x="16" y="73"/>
                    <a:pt x="16" y="73"/>
                  </a:cubicBezTo>
                  <a:cubicBezTo>
                    <a:pt x="16" y="74"/>
                    <a:pt x="16" y="74"/>
                    <a:pt x="16" y="74"/>
                  </a:cubicBezTo>
                  <a:cubicBezTo>
                    <a:pt x="16" y="74"/>
                    <a:pt x="17" y="74"/>
                    <a:pt x="16" y="74"/>
                  </a:cubicBezTo>
                  <a:cubicBezTo>
                    <a:pt x="16" y="75"/>
                    <a:pt x="16" y="75"/>
                    <a:pt x="16" y="76"/>
                  </a:cubicBezTo>
                  <a:cubicBezTo>
                    <a:pt x="16" y="76"/>
                    <a:pt x="15" y="76"/>
                    <a:pt x="15" y="77"/>
                  </a:cubicBezTo>
                  <a:cubicBezTo>
                    <a:pt x="15" y="77"/>
                    <a:pt x="15" y="77"/>
                    <a:pt x="15" y="77"/>
                  </a:cubicBezTo>
                  <a:cubicBezTo>
                    <a:pt x="15" y="77"/>
                    <a:pt x="15" y="77"/>
                    <a:pt x="15" y="77"/>
                  </a:cubicBezTo>
                  <a:cubicBezTo>
                    <a:pt x="15" y="77"/>
                    <a:pt x="15" y="76"/>
                    <a:pt x="15" y="76"/>
                  </a:cubicBezTo>
                  <a:cubicBezTo>
                    <a:pt x="15" y="76"/>
                    <a:pt x="15" y="76"/>
                    <a:pt x="15" y="76"/>
                  </a:cubicBezTo>
                  <a:cubicBezTo>
                    <a:pt x="15" y="76"/>
                    <a:pt x="15" y="76"/>
                    <a:pt x="15" y="76"/>
                  </a:cubicBezTo>
                  <a:cubicBezTo>
                    <a:pt x="15" y="77"/>
                    <a:pt x="15" y="77"/>
                    <a:pt x="14" y="77"/>
                  </a:cubicBezTo>
                  <a:cubicBezTo>
                    <a:pt x="14" y="77"/>
                    <a:pt x="14" y="77"/>
                    <a:pt x="14" y="77"/>
                  </a:cubicBezTo>
                  <a:cubicBezTo>
                    <a:pt x="14" y="77"/>
                    <a:pt x="14" y="77"/>
                    <a:pt x="14" y="77"/>
                  </a:cubicBezTo>
                  <a:cubicBezTo>
                    <a:pt x="14" y="77"/>
                    <a:pt x="14" y="77"/>
                    <a:pt x="14" y="77"/>
                  </a:cubicBezTo>
                  <a:cubicBezTo>
                    <a:pt x="14" y="78"/>
                    <a:pt x="14" y="78"/>
                    <a:pt x="14" y="78"/>
                  </a:cubicBezTo>
                  <a:cubicBezTo>
                    <a:pt x="14" y="78"/>
                    <a:pt x="14" y="78"/>
                    <a:pt x="14" y="78"/>
                  </a:cubicBezTo>
                  <a:cubicBezTo>
                    <a:pt x="14" y="78"/>
                    <a:pt x="14" y="78"/>
                    <a:pt x="14" y="78"/>
                  </a:cubicBezTo>
                  <a:cubicBezTo>
                    <a:pt x="13" y="78"/>
                    <a:pt x="13" y="78"/>
                    <a:pt x="13" y="78"/>
                  </a:cubicBezTo>
                  <a:cubicBezTo>
                    <a:pt x="13" y="79"/>
                    <a:pt x="13" y="79"/>
                    <a:pt x="13" y="79"/>
                  </a:cubicBezTo>
                  <a:cubicBezTo>
                    <a:pt x="13" y="79"/>
                    <a:pt x="13" y="79"/>
                    <a:pt x="13" y="80"/>
                  </a:cubicBezTo>
                  <a:cubicBezTo>
                    <a:pt x="13" y="80"/>
                    <a:pt x="13" y="79"/>
                    <a:pt x="13" y="79"/>
                  </a:cubicBezTo>
                  <a:cubicBezTo>
                    <a:pt x="13" y="79"/>
                    <a:pt x="13" y="79"/>
                    <a:pt x="13" y="79"/>
                  </a:cubicBezTo>
                  <a:cubicBezTo>
                    <a:pt x="12" y="79"/>
                    <a:pt x="12" y="79"/>
                    <a:pt x="12" y="79"/>
                  </a:cubicBezTo>
                  <a:cubicBezTo>
                    <a:pt x="12" y="80"/>
                    <a:pt x="12" y="80"/>
                    <a:pt x="12" y="81"/>
                  </a:cubicBezTo>
                  <a:cubicBezTo>
                    <a:pt x="11" y="81"/>
                    <a:pt x="11" y="81"/>
                    <a:pt x="11" y="81"/>
                  </a:cubicBezTo>
                  <a:cubicBezTo>
                    <a:pt x="11" y="82"/>
                    <a:pt x="10" y="82"/>
                    <a:pt x="10" y="82"/>
                  </a:cubicBezTo>
                  <a:cubicBezTo>
                    <a:pt x="10" y="83"/>
                    <a:pt x="10" y="83"/>
                    <a:pt x="9" y="83"/>
                  </a:cubicBezTo>
                  <a:cubicBezTo>
                    <a:pt x="9" y="84"/>
                    <a:pt x="9" y="84"/>
                    <a:pt x="8" y="85"/>
                  </a:cubicBezTo>
                  <a:cubicBezTo>
                    <a:pt x="8" y="85"/>
                    <a:pt x="8" y="85"/>
                    <a:pt x="7" y="86"/>
                  </a:cubicBezTo>
                  <a:cubicBezTo>
                    <a:pt x="7" y="86"/>
                    <a:pt x="7" y="86"/>
                    <a:pt x="7" y="86"/>
                  </a:cubicBezTo>
                  <a:cubicBezTo>
                    <a:pt x="7" y="86"/>
                    <a:pt x="7" y="86"/>
                    <a:pt x="7" y="86"/>
                  </a:cubicBezTo>
                  <a:cubicBezTo>
                    <a:pt x="7" y="86"/>
                    <a:pt x="6" y="86"/>
                    <a:pt x="6" y="86"/>
                  </a:cubicBezTo>
                  <a:cubicBezTo>
                    <a:pt x="6" y="86"/>
                    <a:pt x="6" y="86"/>
                    <a:pt x="6" y="86"/>
                  </a:cubicBezTo>
                  <a:cubicBezTo>
                    <a:pt x="6" y="86"/>
                    <a:pt x="6" y="87"/>
                    <a:pt x="5" y="87"/>
                  </a:cubicBezTo>
                  <a:cubicBezTo>
                    <a:pt x="5" y="87"/>
                    <a:pt x="5" y="87"/>
                    <a:pt x="5" y="87"/>
                  </a:cubicBezTo>
                  <a:cubicBezTo>
                    <a:pt x="5" y="87"/>
                    <a:pt x="5" y="88"/>
                    <a:pt x="4" y="88"/>
                  </a:cubicBezTo>
                  <a:cubicBezTo>
                    <a:pt x="4" y="88"/>
                    <a:pt x="4" y="88"/>
                    <a:pt x="4" y="88"/>
                  </a:cubicBezTo>
                  <a:cubicBezTo>
                    <a:pt x="4" y="88"/>
                    <a:pt x="4" y="89"/>
                    <a:pt x="4" y="89"/>
                  </a:cubicBezTo>
                  <a:cubicBezTo>
                    <a:pt x="3" y="89"/>
                    <a:pt x="3" y="89"/>
                    <a:pt x="3" y="89"/>
                  </a:cubicBezTo>
                  <a:cubicBezTo>
                    <a:pt x="3" y="90"/>
                    <a:pt x="3" y="89"/>
                    <a:pt x="3" y="90"/>
                  </a:cubicBezTo>
                  <a:cubicBezTo>
                    <a:pt x="3" y="90"/>
                    <a:pt x="3" y="90"/>
                    <a:pt x="2" y="90"/>
                  </a:cubicBezTo>
                  <a:cubicBezTo>
                    <a:pt x="2" y="90"/>
                    <a:pt x="2" y="91"/>
                    <a:pt x="2" y="91"/>
                  </a:cubicBezTo>
                  <a:cubicBezTo>
                    <a:pt x="2" y="91"/>
                    <a:pt x="2" y="92"/>
                    <a:pt x="2" y="92"/>
                  </a:cubicBezTo>
                  <a:cubicBezTo>
                    <a:pt x="2" y="92"/>
                    <a:pt x="2" y="93"/>
                    <a:pt x="2" y="93"/>
                  </a:cubicBezTo>
                  <a:cubicBezTo>
                    <a:pt x="2" y="92"/>
                    <a:pt x="2" y="92"/>
                    <a:pt x="2" y="92"/>
                  </a:cubicBezTo>
                  <a:cubicBezTo>
                    <a:pt x="2" y="92"/>
                    <a:pt x="3" y="92"/>
                    <a:pt x="3" y="92"/>
                  </a:cubicBezTo>
                  <a:cubicBezTo>
                    <a:pt x="3" y="91"/>
                    <a:pt x="3" y="91"/>
                    <a:pt x="4" y="91"/>
                  </a:cubicBezTo>
                  <a:cubicBezTo>
                    <a:pt x="4" y="91"/>
                    <a:pt x="4" y="91"/>
                    <a:pt x="4" y="91"/>
                  </a:cubicBezTo>
                  <a:cubicBezTo>
                    <a:pt x="4" y="91"/>
                    <a:pt x="4" y="91"/>
                    <a:pt x="4" y="91"/>
                  </a:cubicBezTo>
                  <a:cubicBezTo>
                    <a:pt x="4" y="90"/>
                    <a:pt x="4" y="90"/>
                    <a:pt x="5" y="90"/>
                  </a:cubicBezTo>
                  <a:cubicBezTo>
                    <a:pt x="5" y="90"/>
                    <a:pt x="5" y="90"/>
                    <a:pt x="5" y="90"/>
                  </a:cubicBezTo>
                  <a:cubicBezTo>
                    <a:pt x="6" y="90"/>
                    <a:pt x="6" y="89"/>
                    <a:pt x="6" y="89"/>
                  </a:cubicBezTo>
                  <a:cubicBezTo>
                    <a:pt x="7" y="89"/>
                    <a:pt x="8" y="88"/>
                    <a:pt x="8" y="88"/>
                  </a:cubicBezTo>
                  <a:cubicBezTo>
                    <a:pt x="8" y="88"/>
                    <a:pt x="8" y="88"/>
                    <a:pt x="8" y="87"/>
                  </a:cubicBezTo>
                  <a:cubicBezTo>
                    <a:pt x="8" y="87"/>
                    <a:pt x="8" y="87"/>
                    <a:pt x="8" y="87"/>
                  </a:cubicBezTo>
                  <a:cubicBezTo>
                    <a:pt x="8" y="86"/>
                    <a:pt x="9" y="86"/>
                    <a:pt x="9" y="86"/>
                  </a:cubicBezTo>
                  <a:cubicBezTo>
                    <a:pt x="10" y="86"/>
                    <a:pt x="10" y="85"/>
                    <a:pt x="11" y="85"/>
                  </a:cubicBezTo>
                  <a:cubicBezTo>
                    <a:pt x="11" y="85"/>
                    <a:pt x="11" y="84"/>
                    <a:pt x="12" y="84"/>
                  </a:cubicBezTo>
                  <a:cubicBezTo>
                    <a:pt x="12" y="84"/>
                    <a:pt x="12" y="83"/>
                    <a:pt x="12" y="83"/>
                  </a:cubicBezTo>
                  <a:cubicBezTo>
                    <a:pt x="12" y="83"/>
                    <a:pt x="12" y="83"/>
                    <a:pt x="12" y="82"/>
                  </a:cubicBezTo>
                  <a:cubicBezTo>
                    <a:pt x="13" y="82"/>
                    <a:pt x="12" y="82"/>
                    <a:pt x="12" y="82"/>
                  </a:cubicBezTo>
                  <a:cubicBezTo>
                    <a:pt x="12" y="82"/>
                    <a:pt x="12" y="82"/>
                    <a:pt x="12" y="82"/>
                  </a:cubicBezTo>
                  <a:cubicBezTo>
                    <a:pt x="12" y="82"/>
                    <a:pt x="12" y="82"/>
                    <a:pt x="12" y="82"/>
                  </a:cubicBezTo>
                  <a:cubicBezTo>
                    <a:pt x="12" y="82"/>
                    <a:pt x="12" y="82"/>
                    <a:pt x="12" y="82"/>
                  </a:cubicBezTo>
                  <a:cubicBezTo>
                    <a:pt x="12" y="82"/>
                    <a:pt x="12" y="81"/>
                    <a:pt x="12" y="81"/>
                  </a:cubicBezTo>
                  <a:cubicBezTo>
                    <a:pt x="12" y="82"/>
                    <a:pt x="12" y="82"/>
                    <a:pt x="12" y="82"/>
                  </a:cubicBezTo>
                  <a:cubicBezTo>
                    <a:pt x="12" y="82"/>
                    <a:pt x="12" y="82"/>
                    <a:pt x="12" y="82"/>
                  </a:cubicBezTo>
                  <a:cubicBezTo>
                    <a:pt x="13" y="82"/>
                    <a:pt x="13" y="82"/>
                    <a:pt x="13" y="81"/>
                  </a:cubicBezTo>
                  <a:cubicBezTo>
                    <a:pt x="13" y="81"/>
                    <a:pt x="13" y="81"/>
                    <a:pt x="13" y="81"/>
                  </a:cubicBezTo>
                  <a:cubicBezTo>
                    <a:pt x="12" y="81"/>
                    <a:pt x="12" y="81"/>
                    <a:pt x="12" y="81"/>
                  </a:cubicBezTo>
                  <a:cubicBezTo>
                    <a:pt x="12" y="81"/>
                    <a:pt x="12" y="81"/>
                    <a:pt x="12" y="80"/>
                  </a:cubicBezTo>
                  <a:cubicBezTo>
                    <a:pt x="13" y="80"/>
                    <a:pt x="13" y="80"/>
                    <a:pt x="13" y="80"/>
                  </a:cubicBezTo>
                  <a:cubicBezTo>
                    <a:pt x="13" y="80"/>
                    <a:pt x="13" y="80"/>
                    <a:pt x="13" y="80"/>
                  </a:cubicBezTo>
                  <a:cubicBezTo>
                    <a:pt x="13" y="80"/>
                    <a:pt x="13" y="80"/>
                    <a:pt x="13" y="80"/>
                  </a:cubicBezTo>
                  <a:cubicBezTo>
                    <a:pt x="14" y="80"/>
                    <a:pt x="15" y="80"/>
                    <a:pt x="15" y="80"/>
                  </a:cubicBezTo>
                  <a:cubicBezTo>
                    <a:pt x="16" y="80"/>
                    <a:pt x="16" y="79"/>
                    <a:pt x="16" y="79"/>
                  </a:cubicBezTo>
                  <a:cubicBezTo>
                    <a:pt x="16" y="79"/>
                    <a:pt x="16" y="78"/>
                    <a:pt x="16" y="78"/>
                  </a:cubicBezTo>
                  <a:cubicBezTo>
                    <a:pt x="16" y="78"/>
                    <a:pt x="16" y="78"/>
                    <a:pt x="17" y="77"/>
                  </a:cubicBezTo>
                  <a:cubicBezTo>
                    <a:pt x="17" y="77"/>
                    <a:pt x="17" y="77"/>
                    <a:pt x="17" y="77"/>
                  </a:cubicBezTo>
                  <a:cubicBezTo>
                    <a:pt x="17" y="77"/>
                    <a:pt x="18" y="77"/>
                    <a:pt x="18" y="77"/>
                  </a:cubicBezTo>
                  <a:cubicBezTo>
                    <a:pt x="18" y="77"/>
                    <a:pt x="18" y="77"/>
                    <a:pt x="18" y="77"/>
                  </a:cubicBezTo>
                  <a:cubicBezTo>
                    <a:pt x="18" y="76"/>
                    <a:pt x="19" y="76"/>
                    <a:pt x="19" y="76"/>
                  </a:cubicBezTo>
                  <a:cubicBezTo>
                    <a:pt x="19" y="76"/>
                    <a:pt x="20" y="76"/>
                    <a:pt x="19" y="75"/>
                  </a:cubicBezTo>
                  <a:close/>
                  <a:moveTo>
                    <a:pt x="23" y="65"/>
                  </a:moveTo>
                  <a:cubicBezTo>
                    <a:pt x="23" y="65"/>
                    <a:pt x="23" y="65"/>
                    <a:pt x="22" y="65"/>
                  </a:cubicBezTo>
                  <a:cubicBezTo>
                    <a:pt x="22" y="65"/>
                    <a:pt x="23" y="65"/>
                    <a:pt x="23" y="66"/>
                  </a:cubicBezTo>
                  <a:cubicBezTo>
                    <a:pt x="23" y="65"/>
                    <a:pt x="23" y="65"/>
                    <a:pt x="23" y="65"/>
                  </a:cubicBezTo>
                  <a:cubicBezTo>
                    <a:pt x="23" y="65"/>
                    <a:pt x="23" y="65"/>
                    <a:pt x="23" y="65"/>
                  </a:cubicBezTo>
                  <a:close/>
                  <a:moveTo>
                    <a:pt x="3" y="93"/>
                  </a:moveTo>
                  <a:cubicBezTo>
                    <a:pt x="2" y="93"/>
                    <a:pt x="2" y="93"/>
                    <a:pt x="2" y="93"/>
                  </a:cubicBezTo>
                  <a:cubicBezTo>
                    <a:pt x="2" y="93"/>
                    <a:pt x="2" y="93"/>
                    <a:pt x="2" y="93"/>
                  </a:cubicBezTo>
                  <a:cubicBezTo>
                    <a:pt x="2" y="94"/>
                    <a:pt x="2" y="94"/>
                    <a:pt x="2" y="94"/>
                  </a:cubicBezTo>
                  <a:cubicBezTo>
                    <a:pt x="3" y="94"/>
                    <a:pt x="3" y="94"/>
                    <a:pt x="3" y="94"/>
                  </a:cubicBezTo>
                  <a:cubicBezTo>
                    <a:pt x="3" y="93"/>
                    <a:pt x="3" y="93"/>
                    <a:pt x="3" y="93"/>
                  </a:cubicBezTo>
                  <a:cubicBezTo>
                    <a:pt x="3" y="93"/>
                    <a:pt x="3" y="93"/>
                    <a:pt x="3" y="93"/>
                  </a:cubicBezTo>
                  <a:close/>
                  <a:moveTo>
                    <a:pt x="2" y="93"/>
                  </a:moveTo>
                  <a:cubicBezTo>
                    <a:pt x="2" y="93"/>
                    <a:pt x="2" y="93"/>
                    <a:pt x="2" y="93"/>
                  </a:cubicBezTo>
                  <a:cubicBezTo>
                    <a:pt x="2" y="93"/>
                    <a:pt x="2" y="93"/>
                    <a:pt x="2" y="93"/>
                  </a:cubicBezTo>
                  <a:cubicBezTo>
                    <a:pt x="2" y="93"/>
                    <a:pt x="2" y="93"/>
                    <a:pt x="2" y="93"/>
                  </a:cubicBezTo>
                  <a:close/>
                  <a:moveTo>
                    <a:pt x="17" y="71"/>
                  </a:moveTo>
                  <a:cubicBezTo>
                    <a:pt x="17" y="71"/>
                    <a:pt x="17" y="71"/>
                    <a:pt x="17" y="71"/>
                  </a:cubicBezTo>
                  <a:cubicBezTo>
                    <a:pt x="17" y="70"/>
                    <a:pt x="16" y="70"/>
                    <a:pt x="16" y="70"/>
                  </a:cubicBezTo>
                  <a:cubicBezTo>
                    <a:pt x="16" y="70"/>
                    <a:pt x="16" y="70"/>
                    <a:pt x="16" y="71"/>
                  </a:cubicBezTo>
                  <a:cubicBezTo>
                    <a:pt x="16" y="71"/>
                    <a:pt x="16" y="71"/>
                    <a:pt x="17" y="71"/>
                  </a:cubicBezTo>
                  <a:close/>
                  <a:moveTo>
                    <a:pt x="23" y="64"/>
                  </a:moveTo>
                  <a:cubicBezTo>
                    <a:pt x="23" y="64"/>
                    <a:pt x="23" y="64"/>
                    <a:pt x="23" y="64"/>
                  </a:cubicBezTo>
                  <a:cubicBezTo>
                    <a:pt x="23" y="63"/>
                    <a:pt x="23" y="63"/>
                    <a:pt x="23" y="63"/>
                  </a:cubicBezTo>
                  <a:cubicBezTo>
                    <a:pt x="22" y="63"/>
                    <a:pt x="22" y="63"/>
                    <a:pt x="22" y="63"/>
                  </a:cubicBezTo>
                  <a:cubicBezTo>
                    <a:pt x="22" y="64"/>
                    <a:pt x="22" y="64"/>
                    <a:pt x="22" y="63"/>
                  </a:cubicBezTo>
                  <a:cubicBezTo>
                    <a:pt x="22" y="63"/>
                    <a:pt x="22" y="63"/>
                    <a:pt x="21" y="63"/>
                  </a:cubicBezTo>
                  <a:cubicBezTo>
                    <a:pt x="21" y="63"/>
                    <a:pt x="21" y="63"/>
                    <a:pt x="21" y="63"/>
                  </a:cubicBezTo>
                  <a:cubicBezTo>
                    <a:pt x="21" y="63"/>
                    <a:pt x="21" y="63"/>
                    <a:pt x="21" y="63"/>
                  </a:cubicBezTo>
                  <a:cubicBezTo>
                    <a:pt x="21" y="62"/>
                    <a:pt x="21" y="62"/>
                    <a:pt x="20" y="62"/>
                  </a:cubicBezTo>
                  <a:cubicBezTo>
                    <a:pt x="20" y="62"/>
                    <a:pt x="20" y="62"/>
                    <a:pt x="20" y="62"/>
                  </a:cubicBezTo>
                  <a:cubicBezTo>
                    <a:pt x="20" y="62"/>
                    <a:pt x="20" y="62"/>
                    <a:pt x="20" y="62"/>
                  </a:cubicBezTo>
                  <a:cubicBezTo>
                    <a:pt x="20" y="63"/>
                    <a:pt x="20" y="63"/>
                    <a:pt x="20" y="63"/>
                  </a:cubicBezTo>
                  <a:cubicBezTo>
                    <a:pt x="20" y="63"/>
                    <a:pt x="20" y="63"/>
                    <a:pt x="20" y="63"/>
                  </a:cubicBezTo>
                  <a:cubicBezTo>
                    <a:pt x="20" y="63"/>
                    <a:pt x="20" y="63"/>
                    <a:pt x="20" y="63"/>
                  </a:cubicBezTo>
                  <a:cubicBezTo>
                    <a:pt x="20" y="63"/>
                    <a:pt x="20" y="63"/>
                    <a:pt x="20" y="63"/>
                  </a:cubicBezTo>
                  <a:cubicBezTo>
                    <a:pt x="20" y="64"/>
                    <a:pt x="20" y="64"/>
                    <a:pt x="20" y="64"/>
                  </a:cubicBezTo>
                  <a:cubicBezTo>
                    <a:pt x="21" y="64"/>
                    <a:pt x="21" y="64"/>
                    <a:pt x="21" y="64"/>
                  </a:cubicBezTo>
                  <a:cubicBezTo>
                    <a:pt x="21" y="65"/>
                    <a:pt x="21" y="64"/>
                    <a:pt x="21" y="64"/>
                  </a:cubicBezTo>
                  <a:cubicBezTo>
                    <a:pt x="21" y="64"/>
                    <a:pt x="21" y="65"/>
                    <a:pt x="22" y="65"/>
                  </a:cubicBezTo>
                  <a:cubicBezTo>
                    <a:pt x="22" y="65"/>
                    <a:pt x="22" y="65"/>
                    <a:pt x="22" y="65"/>
                  </a:cubicBezTo>
                  <a:cubicBezTo>
                    <a:pt x="22" y="64"/>
                    <a:pt x="22" y="64"/>
                    <a:pt x="22" y="64"/>
                  </a:cubicBezTo>
                  <a:cubicBezTo>
                    <a:pt x="22" y="64"/>
                    <a:pt x="22" y="65"/>
                    <a:pt x="22" y="65"/>
                  </a:cubicBezTo>
                  <a:cubicBezTo>
                    <a:pt x="23" y="65"/>
                    <a:pt x="23" y="64"/>
                    <a:pt x="23" y="64"/>
                  </a:cubicBezTo>
                  <a:cubicBezTo>
                    <a:pt x="23" y="65"/>
                    <a:pt x="23" y="64"/>
                    <a:pt x="23" y="64"/>
                  </a:cubicBezTo>
                  <a:cubicBezTo>
                    <a:pt x="23" y="64"/>
                    <a:pt x="23" y="64"/>
                    <a:pt x="23" y="64"/>
                  </a:cubicBezTo>
                  <a:close/>
                  <a:moveTo>
                    <a:pt x="29" y="73"/>
                  </a:moveTo>
                  <a:cubicBezTo>
                    <a:pt x="29" y="73"/>
                    <a:pt x="29" y="73"/>
                    <a:pt x="29" y="73"/>
                  </a:cubicBezTo>
                  <a:cubicBezTo>
                    <a:pt x="29" y="73"/>
                    <a:pt x="29" y="73"/>
                    <a:pt x="29" y="73"/>
                  </a:cubicBezTo>
                  <a:cubicBezTo>
                    <a:pt x="29" y="73"/>
                    <a:pt x="29" y="72"/>
                    <a:pt x="29" y="72"/>
                  </a:cubicBezTo>
                  <a:cubicBezTo>
                    <a:pt x="29" y="73"/>
                    <a:pt x="29" y="73"/>
                    <a:pt x="29" y="73"/>
                  </a:cubicBezTo>
                  <a:close/>
                  <a:moveTo>
                    <a:pt x="28" y="70"/>
                  </a:moveTo>
                  <a:cubicBezTo>
                    <a:pt x="28" y="70"/>
                    <a:pt x="28" y="70"/>
                    <a:pt x="28" y="71"/>
                  </a:cubicBezTo>
                  <a:cubicBezTo>
                    <a:pt x="28" y="71"/>
                    <a:pt x="28" y="71"/>
                    <a:pt x="28" y="70"/>
                  </a:cubicBezTo>
                  <a:close/>
                  <a:moveTo>
                    <a:pt x="22" y="65"/>
                  </a:moveTo>
                  <a:cubicBezTo>
                    <a:pt x="22" y="65"/>
                    <a:pt x="22" y="65"/>
                    <a:pt x="22" y="65"/>
                  </a:cubicBezTo>
                  <a:cubicBezTo>
                    <a:pt x="22" y="65"/>
                    <a:pt x="22" y="65"/>
                    <a:pt x="22" y="65"/>
                  </a:cubicBezTo>
                  <a:cubicBezTo>
                    <a:pt x="22" y="65"/>
                    <a:pt x="22" y="65"/>
                    <a:pt x="22" y="65"/>
                  </a:cubicBezTo>
                  <a:cubicBezTo>
                    <a:pt x="22" y="65"/>
                    <a:pt x="22" y="65"/>
                    <a:pt x="22" y="65"/>
                  </a:cubicBezTo>
                  <a:close/>
                  <a:moveTo>
                    <a:pt x="22" y="66"/>
                  </a:moveTo>
                  <a:cubicBezTo>
                    <a:pt x="22" y="66"/>
                    <a:pt x="22" y="66"/>
                    <a:pt x="22" y="66"/>
                  </a:cubicBezTo>
                  <a:cubicBezTo>
                    <a:pt x="22" y="66"/>
                    <a:pt x="22" y="66"/>
                    <a:pt x="22" y="66"/>
                  </a:cubicBezTo>
                  <a:cubicBezTo>
                    <a:pt x="22" y="66"/>
                    <a:pt x="22" y="66"/>
                    <a:pt x="22" y="66"/>
                  </a:cubicBezTo>
                  <a:cubicBezTo>
                    <a:pt x="22" y="66"/>
                    <a:pt x="22" y="66"/>
                    <a:pt x="22" y="66"/>
                  </a:cubicBezTo>
                  <a:close/>
                  <a:moveTo>
                    <a:pt x="21" y="75"/>
                  </a:moveTo>
                  <a:cubicBezTo>
                    <a:pt x="21" y="75"/>
                    <a:pt x="21" y="75"/>
                    <a:pt x="21" y="75"/>
                  </a:cubicBezTo>
                  <a:cubicBezTo>
                    <a:pt x="21" y="75"/>
                    <a:pt x="21" y="75"/>
                    <a:pt x="21" y="75"/>
                  </a:cubicBezTo>
                  <a:cubicBezTo>
                    <a:pt x="20" y="75"/>
                    <a:pt x="20" y="75"/>
                    <a:pt x="20" y="75"/>
                  </a:cubicBezTo>
                  <a:cubicBezTo>
                    <a:pt x="20" y="75"/>
                    <a:pt x="20" y="75"/>
                    <a:pt x="20" y="75"/>
                  </a:cubicBezTo>
                  <a:cubicBezTo>
                    <a:pt x="20" y="75"/>
                    <a:pt x="20" y="76"/>
                    <a:pt x="20" y="76"/>
                  </a:cubicBezTo>
                  <a:cubicBezTo>
                    <a:pt x="20" y="76"/>
                    <a:pt x="20" y="76"/>
                    <a:pt x="20" y="76"/>
                  </a:cubicBezTo>
                  <a:cubicBezTo>
                    <a:pt x="20" y="76"/>
                    <a:pt x="20" y="76"/>
                    <a:pt x="20" y="76"/>
                  </a:cubicBezTo>
                  <a:cubicBezTo>
                    <a:pt x="20" y="76"/>
                    <a:pt x="20" y="76"/>
                    <a:pt x="20" y="76"/>
                  </a:cubicBezTo>
                  <a:cubicBezTo>
                    <a:pt x="21" y="76"/>
                    <a:pt x="21" y="76"/>
                    <a:pt x="21" y="75"/>
                  </a:cubicBezTo>
                  <a:cubicBezTo>
                    <a:pt x="21" y="75"/>
                    <a:pt x="21" y="75"/>
                    <a:pt x="21" y="75"/>
                  </a:cubicBezTo>
                  <a:close/>
                  <a:moveTo>
                    <a:pt x="21" y="65"/>
                  </a:moveTo>
                  <a:cubicBezTo>
                    <a:pt x="21" y="65"/>
                    <a:pt x="21" y="65"/>
                    <a:pt x="20" y="65"/>
                  </a:cubicBezTo>
                  <a:cubicBezTo>
                    <a:pt x="20" y="65"/>
                    <a:pt x="20" y="65"/>
                    <a:pt x="20" y="65"/>
                  </a:cubicBezTo>
                  <a:cubicBezTo>
                    <a:pt x="20" y="65"/>
                    <a:pt x="20" y="65"/>
                    <a:pt x="20" y="65"/>
                  </a:cubicBezTo>
                  <a:cubicBezTo>
                    <a:pt x="20" y="66"/>
                    <a:pt x="20" y="66"/>
                    <a:pt x="20" y="66"/>
                  </a:cubicBezTo>
                  <a:cubicBezTo>
                    <a:pt x="20" y="66"/>
                    <a:pt x="20" y="66"/>
                    <a:pt x="21" y="66"/>
                  </a:cubicBezTo>
                  <a:cubicBezTo>
                    <a:pt x="21" y="66"/>
                    <a:pt x="21" y="66"/>
                    <a:pt x="21" y="66"/>
                  </a:cubicBezTo>
                  <a:cubicBezTo>
                    <a:pt x="21" y="66"/>
                    <a:pt x="21" y="66"/>
                    <a:pt x="21" y="66"/>
                  </a:cubicBezTo>
                  <a:cubicBezTo>
                    <a:pt x="20" y="67"/>
                    <a:pt x="20" y="67"/>
                    <a:pt x="21" y="67"/>
                  </a:cubicBezTo>
                  <a:cubicBezTo>
                    <a:pt x="21" y="67"/>
                    <a:pt x="21" y="67"/>
                    <a:pt x="21" y="67"/>
                  </a:cubicBezTo>
                  <a:cubicBezTo>
                    <a:pt x="21" y="67"/>
                    <a:pt x="21" y="67"/>
                    <a:pt x="21" y="66"/>
                  </a:cubicBezTo>
                  <a:cubicBezTo>
                    <a:pt x="21" y="66"/>
                    <a:pt x="21" y="66"/>
                    <a:pt x="21" y="65"/>
                  </a:cubicBezTo>
                  <a:cubicBezTo>
                    <a:pt x="21" y="65"/>
                    <a:pt x="21" y="65"/>
                    <a:pt x="21" y="65"/>
                  </a:cubicBezTo>
                  <a:close/>
                  <a:moveTo>
                    <a:pt x="15" y="76"/>
                  </a:moveTo>
                  <a:cubicBezTo>
                    <a:pt x="15" y="76"/>
                    <a:pt x="15" y="76"/>
                    <a:pt x="15" y="75"/>
                  </a:cubicBezTo>
                  <a:cubicBezTo>
                    <a:pt x="15" y="75"/>
                    <a:pt x="15" y="75"/>
                    <a:pt x="15" y="75"/>
                  </a:cubicBezTo>
                  <a:cubicBezTo>
                    <a:pt x="15" y="75"/>
                    <a:pt x="15" y="75"/>
                    <a:pt x="15" y="76"/>
                  </a:cubicBezTo>
                  <a:cubicBezTo>
                    <a:pt x="15" y="76"/>
                    <a:pt x="15" y="76"/>
                    <a:pt x="15" y="76"/>
                  </a:cubicBezTo>
                  <a:close/>
                  <a:moveTo>
                    <a:pt x="1" y="94"/>
                  </a:moveTo>
                  <a:cubicBezTo>
                    <a:pt x="2" y="94"/>
                    <a:pt x="2" y="94"/>
                    <a:pt x="2" y="94"/>
                  </a:cubicBezTo>
                  <a:cubicBezTo>
                    <a:pt x="2" y="94"/>
                    <a:pt x="2" y="94"/>
                    <a:pt x="1" y="94"/>
                  </a:cubicBezTo>
                  <a:close/>
                  <a:moveTo>
                    <a:pt x="1" y="93"/>
                  </a:moveTo>
                  <a:cubicBezTo>
                    <a:pt x="1" y="93"/>
                    <a:pt x="1" y="93"/>
                    <a:pt x="1" y="93"/>
                  </a:cubicBezTo>
                  <a:cubicBezTo>
                    <a:pt x="1" y="93"/>
                    <a:pt x="1" y="94"/>
                    <a:pt x="1" y="94"/>
                  </a:cubicBezTo>
                  <a:cubicBezTo>
                    <a:pt x="1" y="94"/>
                    <a:pt x="1" y="93"/>
                    <a:pt x="1" y="93"/>
                  </a:cubicBezTo>
                  <a:cubicBezTo>
                    <a:pt x="1" y="93"/>
                    <a:pt x="1" y="93"/>
                    <a:pt x="1" y="93"/>
                  </a:cubicBezTo>
                  <a:close/>
                  <a:moveTo>
                    <a:pt x="19" y="69"/>
                  </a:moveTo>
                  <a:cubicBezTo>
                    <a:pt x="19" y="69"/>
                    <a:pt x="20" y="69"/>
                    <a:pt x="20" y="69"/>
                  </a:cubicBezTo>
                  <a:cubicBezTo>
                    <a:pt x="20" y="69"/>
                    <a:pt x="20" y="69"/>
                    <a:pt x="20" y="68"/>
                  </a:cubicBezTo>
                  <a:cubicBezTo>
                    <a:pt x="20" y="68"/>
                    <a:pt x="20" y="68"/>
                    <a:pt x="20" y="68"/>
                  </a:cubicBezTo>
                  <a:cubicBezTo>
                    <a:pt x="20" y="69"/>
                    <a:pt x="19" y="69"/>
                    <a:pt x="19" y="69"/>
                  </a:cubicBezTo>
                  <a:cubicBezTo>
                    <a:pt x="19" y="69"/>
                    <a:pt x="19" y="69"/>
                    <a:pt x="19" y="69"/>
                  </a:cubicBezTo>
                  <a:close/>
                  <a:moveTo>
                    <a:pt x="1" y="94"/>
                  </a:moveTo>
                  <a:cubicBezTo>
                    <a:pt x="1" y="94"/>
                    <a:pt x="1" y="94"/>
                    <a:pt x="1" y="94"/>
                  </a:cubicBezTo>
                  <a:cubicBezTo>
                    <a:pt x="0" y="94"/>
                    <a:pt x="0" y="94"/>
                    <a:pt x="0" y="95"/>
                  </a:cubicBezTo>
                  <a:cubicBezTo>
                    <a:pt x="0" y="95"/>
                    <a:pt x="0" y="95"/>
                    <a:pt x="0" y="95"/>
                  </a:cubicBezTo>
                  <a:cubicBezTo>
                    <a:pt x="0" y="95"/>
                    <a:pt x="0" y="95"/>
                    <a:pt x="0" y="96"/>
                  </a:cubicBezTo>
                  <a:cubicBezTo>
                    <a:pt x="0" y="96"/>
                    <a:pt x="0" y="96"/>
                    <a:pt x="0" y="96"/>
                  </a:cubicBezTo>
                  <a:cubicBezTo>
                    <a:pt x="0" y="96"/>
                    <a:pt x="0" y="96"/>
                    <a:pt x="0" y="96"/>
                  </a:cubicBezTo>
                  <a:cubicBezTo>
                    <a:pt x="1" y="96"/>
                    <a:pt x="0" y="97"/>
                    <a:pt x="1" y="97"/>
                  </a:cubicBezTo>
                  <a:cubicBezTo>
                    <a:pt x="1" y="96"/>
                    <a:pt x="1" y="96"/>
                    <a:pt x="1" y="96"/>
                  </a:cubicBezTo>
                  <a:cubicBezTo>
                    <a:pt x="1" y="96"/>
                    <a:pt x="1" y="96"/>
                    <a:pt x="1" y="96"/>
                  </a:cubicBezTo>
                  <a:cubicBezTo>
                    <a:pt x="1" y="95"/>
                    <a:pt x="1" y="95"/>
                    <a:pt x="1" y="95"/>
                  </a:cubicBezTo>
                  <a:cubicBezTo>
                    <a:pt x="1" y="95"/>
                    <a:pt x="1" y="94"/>
                    <a:pt x="1" y="94"/>
                  </a:cubicBezTo>
                  <a:close/>
                  <a:moveTo>
                    <a:pt x="18" y="71"/>
                  </a:moveTo>
                  <a:cubicBezTo>
                    <a:pt x="18" y="71"/>
                    <a:pt x="18" y="71"/>
                    <a:pt x="18" y="71"/>
                  </a:cubicBezTo>
                  <a:cubicBezTo>
                    <a:pt x="18" y="71"/>
                    <a:pt x="18" y="71"/>
                    <a:pt x="18" y="71"/>
                  </a:cubicBezTo>
                  <a:cubicBezTo>
                    <a:pt x="18" y="71"/>
                    <a:pt x="19" y="71"/>
                    <a:pt x="18" y="71"/>
                  </a:cubicBezTo>
                  <a:cubicBezTo>
                    <a:pt x="18" y="71"/>
                    <a:pt x="18" y="71"/>
                    <a:pt x="18" y="71"/>
                  </a:cubicBezTo>
                  <a:close/>
                  <a:moveTo>
                    <a:pt x="19" y="70"/>
                  </a:moveTo>
                  <a:cubicBezTo>
                    <a:pt x="19" y="70"/>
                    <a:pt x="19" y="70"/>
                    <a:pt x="19" y="70"/>
                  </a:cubicBezTo>
                  <a:cubicBezTo>
                    <a:pt x="19" y="70"/>
                    <a:pt x="19" y="70"/>
                    <a:pt x="19" y="70"/>
                  </a:cubicBezTo>
                  <a:cubicBezTo>
                    <a:pt x="19" y="70"/>
                    <a:pt x="19" y="70"/>
                    <a:pt x="19" y="70"/>
                  </a:cubicBezTo>
                  <a:close/>
                  <a:moveTo>
                    <a:pt x="31" y="61"/>
                  </a:moveTo>
                  <a:cubicBezTo>
                    <a:pt x="31" y="60"/>
                    <a:pt x="31" y="60"/>
                    <a:pt x="31" y="60"/>
                  </a:cubicBezTo>
                  <a:cubicBezTo>
                    <a:pt x="32" y="60"/>
                    <a:pt x="32" y="60"/>
                    <a:pt x="32" y="60"/>
                  </a:cubicBezTo>
                  <a:cubicBezTo>
                    <a:pt x="32" y="60"/>
                    <a:pt x="32" y="59"/>
                    <a:pt x="32" y="59"/>
                  </a:cubicBezTo>
                  <a:cubicBezTo>
                    <a:pt x="32" y="59"/>
                    <a:pt x="32" y="59"/>
                    <a:pt x="32" y="59"/>
                  </a:cubicBezTo>
                  <a:cubicBezTo>
                    <a:pt x="32" y="59"/>
                    <a:pt x="32" y="59"/>
                    <a:pt x="31" y="58"/>
                  </a:cubicBezTo>
                  <a:cubicBezTo>
                    <a:pt x="31" y="58"/>
                    <a:pt x="31" y="58"/>
                    <a:pt x="31" y="58"/>
                  </a:cubicBezTo>
                  <a:cubicBezTo>
                    <a:pt x="31" y="58"/>
                    <a:pt x="31" y="58"/>
                    <a:pt x="31" y="58"/>
                  </a:cubicBezTo>
                  <a:cubicBezTo>
                    <a:pt x="31" y="58"/>
                    <a:pt x="31" y="57"/>
                    <a:pt x="31" y="56"/>
                  </a:cubicBezTo>
                  <a:cubicBezTo>
                    <a:pt x="31" y="56"/>
                    <a:pt x="31" y="56"/>
                    <a:pt x="32" y="56"/>
                  </a:cubicBezTo>
                  <a:cubicBezTo>
                    <a:pt x="32" y="56"/>
                    <a:pt x="32" y="56"/>
                    <a:pt x="32" y="55"/>
                  </a:cubicBezTo>
                  <a:cubicBezTo>
                    <a:pt x="31" y="55"/>
                    <a:pt x="31" y="55"/>
                    <a:pt x="31" y="55"/>
                  </a:cubicBezTo>
                  <a:cubicBezTo>
                    <a:pt x="31" y="55"/>
                    <a:pt x="31" y="55"/>
                    <a:pt x="31" y="55"/>
                  </a:cubicBezTo>
                  <a:cubicBezTo>
                    <a:pt x="31" y="55"/>
                    <a:pt x="31" y="55"/>
                    <a:pt x="31" y="55"/>
                  </a:cubicBezTo>
                  <a:cubicBezTo>
                    <a:pt x="31" y="55"/>
                    <a:pt x="30" y="55"/>
                    <a:pt x="30" y="54"/>
                  </a:cubicBezTo>
                  <a:cubicBezTo>
                    <a:pt x="30" y="54"/>
                    <a:pt x="29" y="54"/>
                    <a:pt x="29" y="54"/>
                  </a:cubicBezTo>
                  <a:cubicBezTo>
                    <a:pt x="29" y="53"/>
                    <a:pt x="29" y="53"/>
                    <a:pt x="29" y="53"/>
                  </a:cubicBezTo>
                  <a:cubicBezTo>
                    <a:pt x="29" y="53"/>
                    <a:pt x="29" y="53"/>
                    <a:pt x="29" y="54"/>
                  </a:cubicBezTo>
                  <a:cubicBezTo>
                    <a:pt x="29" y="54"/>
                    <a:pt x="28" y="53"/>
                    <a:pt x="28" y="54"/>
                  </a:cubicBezTo>
                  <a:cubicBezTo>
                    <a:pt x="28" y="54"/>
                    <a:pt x="28" y="54"/>
                    <a:pt x="28" y="54"/>
                  </a:cubicBezTo>
                  <a:cubicBezTo>
                    <a:pt x="28" y="53"/>
                    <a:pt x="27" y="53"/>
                    <a:pt x="27" y="53"/>
                  </a:cubicBezTo>
                  <a:cubicBezTo>
                    <a:pt x="27" y="53"/>
                    <a:pt x="27" y="53"/>
                    <a:pt x="27" y="53"/>
                  </a:cubicBezTo>
                  <a:cubicBezTo>
                    <a:pt x="27" y="53"/>
                    <a:pt x="27" y="53"/>
                    <a:pt x="27" y="53"/>
                  </a:cubicBezTo>
                  <a:cubicBezTo>
                    <a:pt x="26" y="53"/>
                    <a:pt x="26" y="53"/>
                    <a:pt x="26" y="53"/>
                  </a:cubicBezTo>
                  <a:cubicBezTo>
                    <a:pt x="26" y="53"/>
                    <a:pt x="26" y="53"/>
                    <a:pt x="26" y="53"/>
                  </a:cubicBezTo>
                  <a:cubicBezTo>
                    <a:pt x="26" y="53"/>
                    <a:pt x="25" y="53"/>
                    <a:pt x="25" y="53"/>
                  </a:cubicBezTo>
                  <a:cubicBezTo>
                    <a:pt x="25" y="53"/>
                    <a:pt x="25" y="53"/>
                    <a:pt x="25" y="53"/>
                  </a:cubicBezTo>
                  <a:cubicBezTo>
                    <a:pt x="24" y="53"/>
                    <a:pt x="24" y="53"/>
                    <a:pt x="24" y="53"/>
                  </a:cubicBezTo>
                  <a:cubicBezTo>
                    <a:pt x="24" y="53"/>
                    <a:pt x="24" y="53"/>
                    <a:pt x="24" y="53"/>
                  </a:cubicBezTo>
                  <a:cubicBezTo>
                    <a:pt x="23" y="53"/>
                    <a:pt x="23" y="53"/>
                    <a:pt x="23" y="53"/>
                  </a:cubicBezTo>
                  <a:cubicBezTo>
                    <a:pt x="23" y="53"/>
                    <a:pt x="23" y="53"/>
                    <a:pt x="23" y="54"/>
                  </a:cubicBezTo>
                  <a:cubicBezTo>
                    <a:pt x="23" y="54"/>
                    <a:pt x="23" y="54"/>
                    <a:pt x="23" y="54"/>
                  </a:cubicBezTo>
                  <a:cubicBezTo>
                    <a:pt x="23" y="54"/>
                    <a:pt x="23" y="54"/>
                    <a:pt x="23" y="54"/>
                  </a:cubicBezTo>
                  <a:cubicBezTo>
                    <a:pt x="23" y="54"/>
                    <a:pt x="23" y="54"/>
                    <a:pt x="24" y="54"/>
                  </a:cubicBezTo>
                  <a:cubicBezTo>
                    <a:pt x="24" y="54"/>
                    <a:pt x="24" y="54"/>
                    <a:pt x="24" y="54"/>
                  </a:cubicBezTo>
                  <a:cubicBezTo>
                    <a:pt x="24" y="54"/>
                    <a:pt x="24" y="55"/>
                    <a:pt x="24" y="55"/>
                  </a:cubicBezTo>
                  <a:cubicBezTo>
                    <a:pt x="24" y="55"/>
                    <a:pt x="24" y="55"/>
                    <a:pt x="25" y="55"/>
                  </a:cubicBezTo>
                  <a:cubicBezTo>
                    <a:pt x="25" y="55"/>
                    <a:pt x="25" y="55"/>
                    <a:pt x="25" y="55"/>
                  </a:cubicBezTo>
                  <a:cubicBezTo>
                    <a:pt x="25" y="56"/>
                    <a:pt x="26" y="56"/>
                    <a:pt x="26" y="57"/>
                  </a:cubicBezTo>
                  <a:cubicBezTo>
                    <a:pt x="26" y="57"/>
                    <a:pt x="26" y="57"/>
                    <a:pt x="26" y="58"/>
                  </a:cubicBezTo>
                  <a:cubicBezTo>
                    <a:pt x="26" y="58"/>
                    <a:pt x="26" y="58"/>
                    <a:pt x="26" y="59"/>
                  </a:cubicBezTo>
                  <a:cubicBezTo>
                    <a:pt x="26" y="59"/>
                    <a:pt x="27" y="59"/>
                    <a:pt x="27" y="59"/>
                  </a:cubicBezTo>
                  <a:cubicBezTo>
                    <a:pt x="27" y="59"/>
                    <a:pt x="27" y="59"/>
                    <a:pt x="27" y="59"/>
                  </a:cubicBezTo>
                  <a:cubicBezTo>
                    <a:pt x="27" y="60"/>
                    <a:pt x="27" y="60"/>
                    <a:pt x="27" y="60"/>
                  </a:cubicBezTo>
                  <a:cubicBezTo>
                    <a:pt x="27" y="61"/>
                    <a:pt x="28" y="61"/>
                    <a:pt x="28" y="61"/>
                  </a:cubicBezTo>
                  <a:cubicBezTo>
                    <a:pt x="28" y="61"/>
                    <a:pt x="28" y="62"/>
                    <a:pt x="29" y="62"/>
                  </a:cubicBezTo>
                  <a:cubicBezTo>
                    <a:pt x="29" y="62"/>
                    <a:pt x="29" y="62"/>
                    <a:pt x="29" y="62"/>
                  </a:cubicBezTo>
                  <a:cubicBezTo>
                    <a:pt x="29" y="62"/>
                    <a:pt x="29" y="62"/>
                    <a:pt x="29" y="62"/>
                  </a:cubicBezTo>
                  <a:cubicBezTo>
                    <a:pt x="29" y="62"/>
                    <a:pt x="29" y="62"/>
                    <a:pt x="29" y="62"/>
                  </a:cubicBezTo>
                  <a:cubicBezTo>
                    <a:pt x="29" y="62"/>
                    <a:pt x="29" y="62"/>
                    <a:pt x="29" y="62"/>
                  </a:cubicBezTo>
                  <a:cubicBezTo>
                    <a:pt x="30" y="62"/>
                    <a:pt x="30" y="62"/>
                    <a:pt x="30" y="62"/>
                  </a:cubicBezTo>
                  <a:cubicBezTo>
                    <a:pt x="30" y="62"/>
                    <a:pt x="30" y="62"/>
                    <a:pt x="30" y="62"/>
                  </a:cubicBezTo>
                  <a:cubicBezTo>
                    <a:pt x="30" y="62"/>
                    <a:pt x="30" y="62"/>
                    <a:pt x="30" y="62"/>
                  </a:cubicBezTo>
                  <a:cubicBezTo>
                    <a:pt x="31" y="62"/>
                    <a:pt x="30" y="62"/>
                    <a:pt x="31" y="62"/>
                  </a:cubicBezTo>
                  <a:cubicBezTo>
                    <a:pt x="31" y="62"/>
                    <a:pt x="31" y="62"/>
                    <a:pt x="31" y="62"/>
                  </a:cubicBezTo>
                  <a:cubicBezTo>
                    <a:pt x="31" y="61"/>
                    <a:pt x="31" y="61"/>
                    <a:pt x="31" y="61"/>
                  </a:cubicBezTo>
                  <a:cubicBezTo>
                    <a:pt x="31" y="61"/>
                    <a:pt x="31" y="61"/>
                    <a:pt x="31" y="61"/>
                  </a:cubicBezTo>
                  <a:close/>
                  <a:moveTo>
                    <a:pt x="29" y="63"/>
                  </a:moveTo>
                  <a:cubicBezTo>
                    <a:pt x="29" y="63"/>
                    <a:pt x="29" y="62"/>
                    <a:pt x="29" y="62"/>
                  </a:cubicBezTo>
                  <a:cubicBezTo>
                    <a:pt x="29" y="62"/>
                    <a:pt x="29" y="62"/>
                    <a:pt x="28" y="62"/>
                  </a:cubicBezTo>
                  <a:cubicBezTo>
                    <a:pt x="28" y="62"/>
                    <a:pt x="28" y="62"/>
                    <a:pt x="28" y="62"/>
                  </a:cubicBezTo>
                  <a:cubicBezTo>
                    <a:pt x="28" y="63"/>
                    <a:pt x="29" y="63"/>
                    <a:pt x="29" y="63"/>
                  </a:cubicBezTo>
                  <a:close/>
                  <a:moveTo>
                    <a:pt x="23" y="51"/>
                  </a:moveTo>
                  <a:cubicBezTo>
                    <a:pt x="23" y="51"/>
                    <a:pt x="22" y="51"/>
                    <a:pt x="22" y="51"/>
                  </a:cubicBezTo>
                  <a:cubicBezTo>
                    <a:pt x="22" y="51"/>
                    <a:pt x="22" y="51"/>
                    <a:pt x="22" y="51"/>
                  </a:cubicBezTo>
                  <a:cubicBezTo>
                    <a:pt x="22" y="51"/>
                    <a:pt x="22" y="51"/>
                    <a:pt x="22" y="51"/>
                  </a:cubicBezTo>
                  <a:cubicBezTo>
                    <a:pt x="21" y="51"/>
                    <a:pt x="21" y="51"/>
                    <a:pt x="21" y="51"/>
                  </a:cubicBezTo>
                  <a:cubicBezTo>
                    <a:pt x="21" y="50"/>
                    <a:pt x="21" y="50"/>
                    <a:pt x="20" y="50"/>
                  </a:cubicBezTo>
                  <a:cubicBezTo>
                    <a:pt x="20" y="50"/>
                    <a:pt x="20" y="51"/>
                    <a:pt x="20" y="51"/>
                  </a:cubicBezTo>
                  <a:cubicBezTo>
                    <a:pt x="20" y="51"/>
                    <a:pt x="21" y="51"/>
                    <a:pt x="21" y="51"/>
                  </a:cubicBezTo>
                  <a:cubicBezTo>
                    <a:pt x="21" y="51"/>
                    <a:pt x="21" y="51"/>
                    <a:pt x="21" y="51"/>
                  </a:cubicBezTo>
                  <a:cubicBezTo>
                    <a:pt x="21" y="52"/>
                    <a:pt x="22" y="52"/>
                    <a:pt x="22" y="52"/>
                  </a:cubicBezTo>
                  <a:cubicBezTo>
                    <a:pt x="22" y="52"/>
                    <a:pt x="22" y="52"/>
                    <a:pt x="22" y="52"/>
                  </a:cubicBezTo>
                  <a:cubicBezTo>
                    <a:pt x="23" y="52"/>
                    <a:pt x="23" y="52"/>
                    <a:pt x="23" y="52"/>
                  </a:cubicBezTo>
                  <a:cubicBezTo>
                    <a:pt x="23" y="52"/>
                    <a:pt x="23" y="52"/>
                    <a:pt x="23" y="52"/>
                  </a:cubicBezTo>
                  <a:cubicBezTo>
                    <a:pt x="23" y="52"/>
                    <a:pt x="23" y="52"/>
                    <a:pt x="23" y="52"/>
                  </a:cubicBezTo>
                  <a:cubicBezTo>
                    <a:pt x="23" y="52"/>
                    <a:pt x="23" y="52"/>
                    <a:pt x="22" y="52"/>
                  </a:cubicBezTo>
                  <a:cubicBezTo>
                    <a:pt x="22" y="52"/>
                    <a:pt x="22" y="52"/>
                    <a:pt x="22" y="51"/>
                  </a:cubicBezTo>
                  <a:cubicBezTo>
                    <a:pt x="22" y="51"/>
                    <a:pt x="22" y="51"/>
                    <a:pt x="22" y="51"/>
                  </a:cubicBezTo>
                  <a:cubicBezTo>
                    <a:pt x="22" y="51"/>
                    <a:pt x="22" y="51"/>
                    <a:pt x="22" y="51"/>
                  </a:cubicBezTo>
                  <a:cubicBezTo>
                    <a:pt x="22" y="51"/>
                    <a:pt x="23" y="51"/>
                    <a:pt x="23" y="51"/>
                  </a:cubicBezTo>
                  <a:close/>
                  <a:moveTo>
                    <a:pt x="63" y="69"/>
                  </a:moveTo>
                  <a:cubicBezTo>
                    <a:pt x="63" y="69"/>
                    <a:pt x="63" y="69"/>
                    <a:pt x="63" y="69"/>
                  </a:cubicBezTo>
                  <a:cubicBezTo>
                    <a:pt x="63" y="69"/>
                    <a:pt x="63" y="69"/>
                    <a:pt x="63" y="68"/>
                  </a:cubicBezTo>
                  <a:cubicBezTo>
                    <a:pt x="62" y="69"/>
                    <a:pt x="62" y="69"/>
                    <a:pt x="62" y="69"/>
                  </a:cubicBezTo>
                  <a:cubicBezTo>
                    <a:pt x="62" y="69"/>
                    <a:pt x="62" y="69"/>
                    <a:pt x="62" y="69"/>
                  </a:cubicBezTo>
                  <a:cubicBezTo>
                    <a:pt x="62" y="68"/>
                    <a:pt x="62" y="68"/>
                    <a:pt x="62" y="68"/>
                  </a:cubicBezTo>
                  <a:cubicBezTo>
                    <a:pt x="62" y="69"/>
                    <a:pt x="61" y="69"/>
                    <a:pt x="61" y="69"/>
                  </a:cubicBezTo>
                  <a:cubicBezTo>
                    <a:pt x="61" y="69"/>
                    <a:pt x="60" y="69"/>
                    <a:pt x="60" y="69"/>
                  </a:cubicBezTo>
                  <a:cubicBezTo>
                    <a:pt x="60" y="69"/>
                    <a:pt x="60" y="69"/>
                    <a:pt x="60" y="69"/>
                  </a:cubicBezTo>
                  <a:cubicBezTo>
                    <a:pt x="60" y="69"/>
                    <a:pt x="60" y="69"/>
                    <a:pt x="60" y="69"/>
                  </a:cubicBezTo>
                  <a:cubicBezTo>
                    <a:pt x="60" y="69"/>
                    <a:pt x="60" y="69"/>
                    <a:pt x="59" y="69"/>
                  </a:cubicBezTo>
                  <a:cubicBezTo>
                    <a:pt x="59" y="69"/>
                    <a:pt x="59" y="68"/>
                    <a:pt x="59" y="68"/>
                  </a:cubicBezTo>
                  <a:cubicBezTo>
                    <a:pt x="59" y="68"/>
                    <a:pt x="59" y="68"/>
                    <a:pt x="58" y="68"/>
                  </a:cubicBezTo>
                  <a:cubicBezTo>
                    <a:pt x="58" y="68"/>
                    <a:pt x="58" y="68"/>
                    <a:pt x="58" y="68"/>
                  </a:cubicBezTo>
                  <a:cubicBezTo>
                    <a:pt x="58" y="68"/>
                    <a:pt x="58" y="68"/>
                    <a:pt x="58" y="67"/>
                  </a:cubicBezTo>
                  <a:cubicBezTo>
                    <a:pt x="58" y="67"/>
                    <a:pt x="58" y="67"/>
                    <a:pt x="58" y="67"/>
                  </a:cubicBezTo>
                  <a:cubicBezTo>
                    <a:pt x="58" y="67"/>
                    <a:pt x="58" y="67"/>
                    <a:pt x="58" y="67"/>
                  </a:cubicBezTo>
                  <a:cubicBezTo>
                    <a:pt x="58" y="67"/>
                    <a:pt x="58" y="67"/>
                    <a:pt x="58" y="67"/>
                  </a:cubicBezTo>
                  <a:cubicBezTo>
                    <a:pt x="58" y="67"/>
                    <a:pt x="58" y="67"/>
                    <a:pt x="57" y="67"/>
                  </a:cubicBezTo>
                  <a:cubicBezTo>
                    <a:pt x="57" y="67"/>
                    <a:pt x="57" y="67"/>
                    <a:pt x="57" y="67"/>
                  </a:cubicBezTo>
                  <a:cubicBezTo>
                    <a:pt x="57" y="67"/>
                    <a:pt x="57" y="67"/>
                    <a:pt x="57" y="66"/>
                  </a:cubicBezTo>
                  <a:cubicBezTo>
                    <a:pt x="57" y="66"/>
                    <a:pt x="57" y="66"/>
                    <a:pt x="57" y="66"/>
                  </a:cubicBezTo>
                  <a:cubicBezTo>
                    <a:pt x="57" y="66"/>
                    <a:pt x="57" y="66"/>
                    <a:pt x="57" y="66"/>
                  </a:cubicBezTo>
                  <a:cubicBezTo>
                    <a:pt x="57" y="66"/>
                    <a:pt x="57" y="66"/>
                    <a:pt x="57" y="66"/>
                  </a:cubicBezTo>
                  <a:cubicBezTo>
                    <a:pt x="57" y="66"/>
                    <a:pt x="57" y="65"/>
                    <a:pt x="57" y="65"/>
                  </a:cubicBezTo>
                  <a:cubicBezTo>
                    <a:pt x="57" y="65"/>
                    <a:pt x="57" y="65"/>
                    <a:pt x="57" y="65"/>
                  </a:cubicBezTo>
                  <a:cubicBezTo>
                    <a:pt x="57" y="65"/>
                    <a:pt x="57" y="65"/>
                    <a:pt x="58" y="65"/>
                  </a:cubicBezTo>
                  <a:cubicBezTo>
                    <a:pt x="58" y="65"/>
                    <a:pt x="58" y="64"/>
                    <a:pt x="58" y="64"/>
                  </a:cubicBezTo>
                  <a:cubicBezTo>
                    <a:pt x="58" y="64"/>
                    <a:pt x="58" y="64"/>
                    <a:pt x="58" y="64"/>
                  </a:cubicBezTo>
                  <a:cubicBezTo>
                    <a:pt x="57" y="64"/>
                    <a:pt x="57" y="64"/>
                    <a:pt x="57" y="64"/>
                  </a:cubicBezTo>
                  <a:cubicBezTo>
                    <a:pt x="57" y="64"/>
                    <a:pt x="57" y="64"/>
                    <a:pt x="57" y="64"/>
                  </a:cubicBezTo>
                  <a:cubicBezTo>
                    <a:pt x="56" y="64"/>
                    <a:pt x="56" y="64"/>
                    <a:pt x="56" y="64"/>
                  </a:cubicBezTo>
                  <a:cubicBezTo>
                    <a:pt x="56" y="64"/>
                    <a:pt x="56" y="64"/>
                    <a:pt x="56" y="64"/>
                  </a:cubicBezTo>
                  <a:cubicBezTo>
                    <a:pt x="56" y="63"/>
                    <a:pt x="55" y="63"/>
                    <a:pt x="55" y="63"/>
                  </a:cubicBezTo>
                  <a:cubicBezTo>
                    <a:pt x="55" y="63"/>
                    <a:pt x="55" y="62"/>
                    <a:pt x="55" y="62"/>
                  </a:cubicBezTo>
                  <a:cubicBezTo>
                    <a:pt x="55" y="62"/>
                    <a:pt x="54" y="62"/>
                    <a:pt x="54" y="62"/>
                  </a:cubicBezTo>
                  <a:cubicBezTo>
                    <a:pt x="54" y="62"/>
                    <a:pt x="54" y="62"/>
                    <a:pt x="54" y="62"/>
                  </a:cubicBezTo>
                  <a:cubicBezTo>
                    <a:pt x="54" y="62"/>
                    <a:pt x="53" y="62"/>
                    <a:pt x="53" y="62"/>
                  </a:cubicBezTo>
                  <a:cubicBezTo>
                    <a:pt x="53" y="62"/>
                    <a:pt x="53" y="62"/>
                    <a:pt x="53" y="62"/>
                  </a:cubicBezTo>
                  <a:cubicBezTo>
                    <a:pt x="53" y="62"/>
                    <a:pt x="53" y="61"/>
                    <a:pt x="53" y="61"/>
                  </a:cubicBezTo>
                  <a:cubicBezTo>
                    <a:pt x="52" y="61"/>
                    <a:pt x="52" y="61"/>
                    <a:pt x="52" y="60"/>
                  </a:cubicBezTo>
                  <a:cubicBezTo>
                    <a:pt x="52" y="60"/>
                    <a:pt x="52" y="60"/>
                    <a:pt x="52" y="59"/>
                  </a:cubicBezTo>
                  <a:cubicBezTo>
                    <a:pt x="52" y="59"/>
                    <a:pt x="52" y="59"/>
                    <a:pt x="52" y="59"/>
                  </a:cubicBezTo>
                  <a:cubicBezTo>
                    <a:pt x="52" y="59"/>
                    <a:pt x="52" y="59"/>
                    <a:pt x="52" y="58"/>
                  </a:cubicBezTo>
                  <a:cubicBezTo>
                    <a:pt x="52" y="58"/>
                    <a:pt x="52" y="59"/>
                    <a:pt x="52" y="59"/>
                  </a:cubicBezTo>
                  <a:cubicBezTo>
                    <a:pt x="52" y="59"/>
                    <a:pt x="52" y="59"/>
                    <a:pt x="52" y="59"/>
                  </a:cubicBezTo>
                  <a:cubicBezTo>
                    <a:pt x="53" y="59"/>
                    <a:pt x="53" y="58"/>
                    <a:pt x="53" y="59"/>
                  </a:cubicBezTo>
                  <a:cubicBezTo>
                    <a:pt x="53" y="59"/>
                    <a:pt x="53" y="59"/>
                    <a:pt x="53" y="59"/>
                  </a:cubicBezTo>
                  <a:cubicBezTo>
                    <a:pt x="53" y="58"/>
                    <a:pt x="53" y="58"/>
                    <a:pt x="53" y="58"/>
                  </a:cubicBezTo>
                  <a:cubicBezTo>
                    <a:pt x="54" y="58"/>
                    <a:pt x="54" y="58"/>
                    <a:pt x="53" y="59"/>
                  </a:cubicBezTo>
                  <a:cubicBezTo>
                    <a:pt x="54" y="59"/>
                    <a:pt x="54" y="59"/>
                    <a:pt x="54" y="59"/>
                  </a:cubicBezTo>
                  <a:cubicBezTo>
                    <a:pt x="54" y="58"/>
                    <a:pt x="54" y="58"/>
                    <a:pt x="55" y="59"/>
                  </a:cubicBezTo>
                  <a:cubicBezTo>
                    <a:pt x="55" y="59"/>
                    <a:pt x="55" y="59"/>
                    <a:pt x="55" y="59"/>
                  </a:cubicBezTo>
                  <a:cubicBezTo>
                    <a:pt x="55" y="59"/>
                    <a:pt x="56" y="59"/>
                    <a:pt x="56" y="58"/>
                  </a:cubicBezTo>
                  <a:cubicBezTo>
                    <a:pt x="56" y="58"/>
                    <a:pt x="56" y="58"/>
                    <a:pt x="57" y="58"/>
                  </a:cubicBezTo>
                  <a:cubicBezTo>
                    <a:pt x="57" y="58"/>
                    <a:pt x="57" y="58"/>
                    <a:pt x="57" y="58"/>
                  </a:cubicBezTo>
                  <a:cubicBezTo>
                    <a:pt x="57" y="58"/>
                    <a:pt x="57" y="58"/>
                    <a:pt x="57" y="58"/>
                  </a:cubicBezTo>
                  <a:cubicBezTo>
                    <a:pt x="57" y="58"/>
                    <a:pt x="57" y="58"/>
                    <a:pt x="57" y="58"/>
                  </a:cubicBezTo>
                  <a:cubicBezTo>
                    <a:pt x="57" y="58"/>
                    <a:pt x="57" y="58"/>
                    <a:pt x="57" y="58"/>
                  </a:cubicBezTo>
                  <a:cubicBezTo>
                    <a:pt x="58" y="58"/>
                    <a:pt x="58" y="58"/>
                    <a:pt x="58" y="58"/>
                  </a:cubicBezTo>
                  <a:cubicBezTo>
                    <a:pt x="58" y="58"/>
                    <a:pt x="58" y="58"/>
                    <a:pt x="58" y="58"/>
                  </a:cubicBezTo>
                  <a:cubicBezTo>
                    <a:pt x="58" y="58"/>
                    <a:pt x="58" y="58"/>
                    <a:pt x="58" y="58"/>
                  </a:cubicBezTo>
                  <a:cubicBezTo>
                    <a:pt x="59" y="58"/>
                    <a:pt x="58" y="58"/>
                    <a:pt x="58" y="58"/>
                  </a:cubicBezTo>
                  <a:cubicBezTo>
                    <a:pt x="59" y="58"/>
                    <a:pt x="59" y="59"/>
                    <a:pt x="59" y="59"/>
                  </a:cubicBezTo>
                  <a:cubicBezTo>
                    <a:pt x="59" y="59"/>
                    <a:pt x="59" y="59"/>
                    <a:pt x="59" y="59"/>
                  </a:cubicBezTo>
                  <a:cubicBezTo>
                    <a:pt x="59" y="60"/>
                    <a:pt x="59" y="60"/>
                    <a:pt x="60" y="60"/>
                  </a:cubicBezTo>
                  <a:cubicBezTo>
                    <a:pt x="60" y="60"/>
                    <a:pt x="60" y="60"/>
                    <a:pt x="60" y="60"/>
                  </a:cubicBezTo>
                  <a:cubicBezTo>
                    <a:pt x="60" y="60"/>
                    <a:pt x="60" y="60"/>
                    <a:pt x="60" y="60"/>
                  </a:cubicBezTo>
                  <a:cubicBezTo>
                    <a:pt x="60" y="60"/>
                    <a:pt x="61" y="60"/>
                    <a:pt x="61" y="61"/>
                  </a:cubicBezTo>
                  <a:cubicBezTo>
                    <a:pt x="61" y="61"/>
                    <a:pt x="61" y="61"/>
                    <a:pt x="61" y="61"/>
                  </a:cubicBezTo>
                  <a:cubicBezTo>
                    <a:pt x="60" y="61"/>
                    <a:pt x="60" y="61"/>
                    <a:pt x="61" y="61"/>
                  </a:cubicBezTo>
                  <a:cubicBezTo>
                    <a:pt x="61" y="61"/>
                    <a:pt x="61" y="61"/>
                    <a:pt x="61" y="62"/>
                  </a:cubicBezTo>
                  <a:cubicBezTo>
                    <a:pt x="61" y="62"/>
                    <a:pt x="61" y="62"/>
                    <a:pt x="61" y="62"/>
                  </a:cubicBezTo>
                  <a:cubicBezTo>
                    <a:pt x="60" y="62"/>
                    <a:pt x="60" y="63"/>
                    <a:pt x="61" y="63"/>
                  </a:cubicBezTo>
                  <a:cubicBezTo>
                    <a:pt x="61" y="64"/>
                    <a:pt x="61" y="64"/>
                    <a:pt x="61" y="64"/>
                  </a:cubicBezTo>
                  <a:cubicBezTo>
                    <a:pt x="61" y="65"/>
                    <a:pt x="61" y="65"/>
                    <a:pt x="61" y="65"/>
                  </a:cubicBezTo>
                  <a:cubicBezTo>
                    <a:pt x="61" y="65"/>
                    <a:pt x="61" y="65"/>
                    <a:pt x="61" y="65"/>
                  </a:cubicBezTo>
                  <a:cubicBezTo>
                    <a:pt x="61" y="65"/>
                    <a:pt x="61" y="66"/>
                    <a:pt x="61" y="66"/>
                  </a:cubicBezTo>
                  <a:cubicBezTo>
                    <a:pt x="61" y="66"/>
                    <a:pt x="61" y="66"/>
                    <a:pt x="62" y="66"/>
                  </a:cubicBezTo>
                  <a:cubicBezTo>
                    <a:pt x="62" y="66"/>
                    <a:pt x="62" y="66"/>
                    <a:pt x="62" y="66"/>
                  </a:cubicBezTo>
                  <a:cubicBezTo>
                    <a:pt x="62" y="66"/>
                    <a:pt x="62" y="66"/>
                    <a:pt x="62" y="66"/>
                  </a:cubicBezTo>
                  <a:cubicBezTo>
                    <a:pt x="62" y="67"/>
                    <a:pt x="62" y="67"/>
                    <a:pt x="62" y="67"/>
                  </a:cubicBezTo>
                  <a:cubicBezTo>
                    <a:pt x="62" y="67"/>
                    <a:pt x="62" y="67"/>
                    <a:pt x="62" y="67"/>
                  </a:cubicBezTo>
                  <a:cubicBezTo>
                    <a:pt x="62" y="67"/>
                    <a:pt x="62" y="67"/>
                    <a:pt x="62" y="67"/>
                  </a:cubicBezTo>
                  <a:cubicBezTo>
                    <a:pt x="62" y="67"/>
                    <a:pt x="62" y="67"/>
                    <a:pt x="62" y="67"/>
                  </a:cubicBezTo>
                  <a:cubicBezTo>
                    <a:pt x="62" y="68"/>
                    <a:pt x="62" y="68"/>
                    <a:pt x="62" y="68"/>
                  </a:cubicBezTo>
                  <a:cubicBezTo>
                    <a:pt x="62" y="68"/>
                    <a:pt x="62" y="68"/>
                    <a:pt x="62" y="68"/>
                  </a:cubicBezTo>
                  <a:cubicBezTo>
                    <a:pt x="62" y="68"/>
                    <a:pt x="62" y="68"/>
                    <a:pt x="62" y="68"/>
                  </a:cubicBezTo>
                  <a:cubicBezTo>
                    <a:pt x="62" y="68"/>
                    <a:pt x="63" y="68"/>
                    <a:pt x="63" y="68"/>
                  </a:cubicBezTo>
                  <a:cubicBezTo>
                    <a:pt x="63" y="69"/>
                    <a:pt x="63" y="69"/>
                    <a:pt x="63" y="69"/>
                  </a:cubicBezTo>
                  <a:cubicBezTo>
                    <a:pt x="63" y="69"/>
                    <a:pt x="63" y="69"/>
                    <a:pt x="63" y="69"/>
                  </a:cubicBezTo>
                  <a:close/>
                  <a:moveTo>
                    <a:pt x="52" y="58"/>
                  </a:moveTo>
                  <a:cubicBezTo>
                    <a:pt x="52" y="58"/>
                    <a:pt x="53" y="58"/>
                    <a:pt x="53" y="58"/>
                  </a:cubicBezTo>
                  <a:cubicBezTo>
                    <a:pt x="53" y="58"/>
                    <a:pt x="53" y="58"/>
                    <a:pt x="53" y="58"/>
                  </a:cubicBezTo>
                  <a:cubicBezTo>
                    <a:pt x="53" y="58"/>
                    <a:pt x="53" y="58"/>
                    <a:pt x="53" y="58"/>
                  </a:cubicBezTo>
                  <a:cubicBezTo>
                    <a:pt x="53" y="58"/>
                    <a:pt x="52" y="58"/>
                    <a:pt x="52" y="58"/>
                  </a:cubicBezTo>
                  <a:close/>
                  <a:moveTo>
                    <a:pt x="52" y="58"/>
                  </a:moveTo>
                  <a:cubicBezTo>
                    <a:pt x="52" y="58"/>
                    <a:pt x="52" y="58"/>
                    <a:pt x="52" y="58"/>
                  </a:cubicBezTo>
                  <a:cubicBezTo>
                    <a:pt x="52" y="58"/>
                    <a:pt x="52" y="58"/>
                    <a:pt x="52" y="58"/>
                  </a:cubicBezTo>
                  <a:cubicBezTo>
                    <a:pt x="53" y="58"/>
                    <a:pt x="53" y="58"/>
                    <a:pt x="53" y="58"/>
                  </a:cubicBezTo>
                  <a:cubicBezTo>
                    <a:pt x="53" y="58"/>
                    <a:pt x="53" y="58"/>
                    <a:pt x="52" y="58"/>
                  </a:cubicBezTo>
                  <a:close/>
                  <a:moveTo>
                    <a:pt x="57" y="58"/>
                  </a:moveTo>
                  <a:cubicBezTo>
                    <a:pt x="57" y="58"/>
                    <a:pt x="57" y="58"/>
                    <a:pt x="58" y="58"/>
                  </a:cubicBezTo>
                  <a:cubicBezTo>
                    <a:pt x="58" y="58"/>
                    <a:pt x="58" y="58"/>
                    <a:pt x="58" y="57"/>
                  </a:cubicBezTo>
                  <a:cubicBezTo>
                    <a:pt x="58" y="57"/>
                    <a:pt x="57" y="57"/>
                    <a:pt x="57" y="57"/>
                  </a:cubicBezTo>
                  <a:cubicBezTo>
                    <a:pt x="57" y="57"/>
                    <a:pt x="57" y="57"/>
                    <a:pt x="57" y="57"/>
                  </a:cubicBezTo>
                  <a:cubicBezTo>
                    <a:pt x="57" y="57"/>
                    <a:pt x="57" y="58"/>
                    <a:pt x="57" y="58"/>
                  </a:cubicBezTo>
                  <a:close/>
                  <a:moveTo>
                    <a:pt x="52" y="59"/>
                  </a:moveTo>
                  <a:cubicBezTo>
                    <a:pt x="52" y="60"/>
                    <a:pt x="52" y="60"/>
                    <a:pt x="52" y="60"/>
                  </a:cubicBezTo>
                  <a:cubicBezTo>
                    <a:pt x="52" y="60"/>
                    <a:pt x="52" y="60"/>
                    <a:pt x="52" y="59"/>
                  </a:cubicBezTo>
                  <a:close/>
                  <a:moveTo>
                    <a:pt x="51" y="59"/>
                  </a:moveTo>
                  <a:cubicBezTo>
                    <a:pt x="51" y="59"/>
                    <a:pt x="51" y="59"/>
                    <a:pt x="51" y="59"/>
                  </a:cubicBezTo>
                  <a:cubicBezTo>
                    <a:pt x="51" y="60"/>
                    <a:pt x="51" y="60"/>
                    <a:pt x="51" y="60"/>
                  </a:cubicBezTo>
                  <a:cubicBezTo>
                    <a:pt x="51" y="60"/>
                    <a:pt x="51" y="60"/>
                    <a:pt x="51" y="60"/>
                  </a:cubicBezTo>
                  <a:cubicBezTo>
                    <a:pt x="51" y="60"/>
                    <a:pt x="51" y="59"/>
                    <a:pt x="51" y="59"/>
                  </a:cubicBezTo>
                  <a:close/>
                  <a:moveTo>
                    <a:pt x="40" y="82"/>
                  </a:moveTo>
                  <a:cubicBezTo>
                    <a:pt x="41" y="82"/>
                    <a:pt x="41" y="83"/>
                    <a:pt x="41" y="83"/>
                  </a:cubicBezTo>
                  <a:cubicBezTo>
                    <a:pt x="41" y="83"/>
                    <a:pt x="42" y="83"/>
                    <a:pt x="42" y="83"/>
                  </a:cubicBezTo>
                  <a:cubicBezTo>
                    <a:pt x="43" y="83"/>
                    <a:pt x="43" y="83"/>
                    <a:pt x="43" y="84"/>
                  </a:cubicBezTo>
                  <a:cubicBezTo>
                    <a:pt x="43" y="84"/>
                    <a:pt x="43" y="84"/>
                    <a:pt x="43" y="84"/>
                  </a:cubicBezTo>
                  <a:cubicBezTo>
                    <a:pt x="43" y="85"/>
                    <a:pt x="43" y="85"/>
                    <a:pt x="44" y="85"/>
                  </a:cubicBezTo>
                  <a:cubicBezTo>
                    <a:pt x="44" y="85"/>
                    <a:pt x="44" y="85"/>
                    <a:pt x="45" y="85"/>
                  </a:cubicBezTo>
                  <a:cubicBezTo>
                    <a:pt x="45" y="85"/>
                    <a:pt x="45" y="85"/>
                    <a:pt x="45" y="85"/>
                  </a:cubicBezTo>
                  <a:cubicBezTo>
                    <a:pt x="46" y="85"/>
                    <a:pt x="46" y="84"/>
                    <a:pt x="46" y="83"/>
                  </a:cubicBezTo>
                  <a:cubicBezTo>
                    <a:pt x="46" y="83"/>
                    <a:pt x="46" y="83"/>
                    <a:pt x="46" y="83"/>
                  </a:cubicBezTo>
                  <a:cubicBezTo>
                    <a:pt x="46" y="83"/>
                    <a:pt x="46" y="82"/>
                    <a:pt x="45" y="82"/>
                  </a:cubicBezTo>
                  <a:cubicBezTo>
                    <a:pt x="45" y="82"/>
                    <a:pt x="45" y="82"/>
                    <a:pt x="45" y="82"/>
                  </a:cubicBezTo>
                  <a:cubicBezTo>
                    <a:pt x="45" y="81"/>
                    <a:pt x="45" y="81"/>
                    <a:pt x="45" y="81"/>
                  </a:cubicBezTo>
                  <a:cubicBezTo>
                    <a:pt x="45" y="81"/>
                    <a:pt x="45" y="81"/>
                    <a:pt x="45" y="81"/>
                  </a:cubicBezTo>
                  <a:cubicBezTo>
                    <a:pt x="45" y="81"/>
                    <a:pt x="45" y="81"/>
                    <a:pt x="45" y="81"/>
                  </a:cubicBezTo>
                  <a:cubicBezTo>
                    <a:pt x="45" y="80"/>
                    <a:pt x="45" y="80"/>
                    <a:pt x="45" y="80"/>
                  </a:cubicBezTo>
                  <a:cubicBezTo>
                    <a:pt x="45" y="80"/>
                    <a:pt x="45" y="79"/>
                    <a:pt x="45" y="79"/>
                  </a:cubicBezTo>
                  <a:cubicBezTo>
                    <a:pt x="45" y="79"/>
                    <a:pt x="45" y="79"/>
                    <a:pt x="45" y="78"/>
                  </a:cubicBezTo>
                  <a:cubicBezTo>
                    <a:pt x="45" y="78"/>
                    <a:pt x="45" y="78"/>
                    <a:pt x="45" y="78"/>
                  </a:cubicBezTo>
                  <a:cubicBezTo>
                    <a:pt x="46" y="78"/>
                    <a:pt x="46" y="78"/>
                    <a:pt x="46" y="78"/>
                  </a:cubicBezTo>
                  <a:cubicBezTo>
                    <a:pt x="46" y="77"/>
                    <a:pt x="46" y="77"/>
                    <a:pt x="46" y="77"/>
                  </a:cubicBezTo>
                  <a:cubicBezTo>
                    <a:pt x="46" y="77"/>
                    <a:pt x="46" y="76"/>
                    <a:pt x="46" y="75"/>
                  </a:cubicBezTo>
                  <a:cubicBezTo>
                    <a:pt x="46" y="75"/>
                    <a:pt x="46" y="75"/>
                    <a:pt x="46" y="75"/>
                  </a:cubicBezTo>
                  <a:cubicBezTo>
                    <a:pt x="46" y="75"/>
                    <a:pt x="46" y="75"/>
                    <a:pt x="46" y="75"/>
                  </a:cubicBezTo>
                  <a:cubicBezTo>
                    <a:pt x="46" y="75"/>
                    <a:pt x="46" y="75"/>
                    <a:pt x="46" y="75"/>
                  </a:cubicBezTo>
                  <a:cubicBezTo>
                    <a:pt x="46" y="75"/>
                    <a:pt x="46" y="75"/>
                    <a:pt x="47" y="74"/>
                  </a:cubicBezTo>
                  <a:cubicBezTo>
                    <a:pt x="47" y="74"/>
                    <a:pt x="47" y="74"/>
                    <a:pt x="47" y="74"/>
                  </a:cubicBezTo>
                  <a:cubicBezTo>
                    <a:pt x="47" y="74"/>
                    <a:pt x="47" y="74"/>
                    <a:pt x="47" y="74"/>
                  </a:cubicBezTo>
                  <a:cubicBezTo>
                    <a:pt x="47" y="73"/>
                    <a:pt x="47" y="73"/>
                    <a:pt x="47" y="73"/>
                  </a:cubicBezTo>
                  <a:cubicBezTo>
                    <a:pt x="47" y="73"/>
                    <a:pt x="47" y="73"/>
                    <a:pt x="47" y="73"/>
                  </a:cubicBezTo>
                  <a:cubicBezTo>
                    <a:pt x="47" y="73"/>
                    <a:pt x="47" y="72"/>
                    <a:pt x="47" y="72"/>
                  </a:cubicBezTo>
                  <a:cubicBezTo>
                    <a:pt x="48" y="72"/>
                    <a:pt x="48" y="72"/>
                    <a:pt x="47" y="72"/>
                  </a:cubicBezTo>
                  <a:cubicBezTo>
                    <a:pt x="47" y="72"/>
                    <a:pt x="47" y="71"/>
                    <a:pt x="47" y="71"/>
                  </a:cubicBezTo>
                  <a:cubicBezTo>
                    <a:pt x="47" y="71"/>
                    <a:pt x="47" y="71"/>
                    <a:pt x="46" y="71"/>
                  </a:cubicBezTo>
                  <a:cubicBezTo>
                    <a:pt x="46" y="71"/>
                    <a:pt x="46" y="71"/>
                    <a:pt x="46" y="71"/>
                  </a:cubicBezTo>
                  <a:cubicBezTo>
                    <a:pt x="46" y="71"/>
                    <a:pt x="46" y="71"/>
                    <a:pt x="46" y="71"/>
                  </a:cubicBezTo>
                  <a:cubicBezTo>
                    <a:pt x="46" y="71"/>
                    <a:pt x="46" y="71"/>
                    <a:pt x="46" y="71"/>
                  </a:cubicBezTo>
                  <a:cubicBezTo>
                    <a:pt x="45" y="71"/>
                    <a:pt x="45" y="71"/>
                    <a:pt x="45" y="71"/>
                  </a:cubicBezTo>
                  <a:cubicBezTo>
                    <a:pt x="45" y="71"/>
                    <a:pt x="45" y="71"/>
                    <a:pt x="45" y="71"/>
                  </a:cubicBezTo>
                  <a:cubicBezTo>
                    <a:pt x="45" y="71"/>
                    <a:pt x="45" y="71"/>
                    <a:pt x="44" y="71"/>
                  </a:cubicBezTo>
                  <a:cubicBezTo>
                    <a:pt x="44" y="71"/>
                    <a:pt x="44" y="71"/>
                    <a:pt x="44" y="71"/>
                  </a:cubicBezTo>
                  <a:cubicBezTo>
                    <a:pt x="44" y="71"/>
                    <a:pt x="44" y="71"/>
                    <a:pt x="44" y="71"/>
                  </a:cubicBezTo>
                  <a:cubicBezTo>
                    <a:pt x="43" y="71"/>
                    <a:pt x="43" y="71"/>
                    <a:pt x="43" y="72"/>
                  </a:cubicBezTo>
                  <a:cubicBezTo>
                    <a:pt x="43" y="72"/>
                    <a:pt x="43" y="72"/>
                    <a:pt x="43" y="72"/>
                  </a:cubicBezTo>
                  <a:cubicBezTo>
                    <a:pt x="43" y="73"/>
                    <a:pt x="43" y="73"/>
                    <a:pt x="43" y="74"/>
                  </a:cubicBezTo>
                  <a:cubicBezTo>
                    <a:pt x="42" y="74"/>
                    <a:pt x="42" y="74"/>
                    <a:pt x="42" y="74"/>
                  </a:cubicBezTo>
                  <a:cubicBezTo>
                    <a:pt x="42" y="74"/>
                    <a:pt x="42" y="74"/>
                    <a:pt x="42" y="74"/>
                  </a:cubicBezTo>
                  <a:cubicBezTo>
                    <a:pt x="42" y="74"/>
                    <a:pt x="42" y="75"/>
                    <a:pt x="42" y="75"/>
                  </a:cubicBezTo>
                  <a:cubicBezTo>
                    <a:pt x="42" y="75"/>
                    <a:pt x="42" y="75"/>
                    <a:pt x="42" y="75"/>
                  </a:cubicBezTo>
                  <a:cubicBezTo>
                    <a:pt x="42" y="75"/>
                    <a:pt x="42" y="75"/>
                    <a:pt x="42" y="75"/>
                  </a:cubicBezTo>
                  <a:cubicBezTo>
                    <a:pt x="42" y="75"/>
                    <a:pt x="42" y="75"/>
                    <a:pt x="42" y="75"/>
                  </a:cubicBezTo>
                  <a:cubicBezTo>
                    <a:pt x="42" y="76"/>
                    <a:pt x="42" y="76"/>
                    <a:pt x="42" y="76"/>
                  </a:cubicBezTo>
                  <a:cubicBezTo>
                    <a:pt x="42" y="76"/>
                    <a:pt x="42" y="76"/>
                    <a:pt x="42" y="76"/>
                  </a:cubicBezTo>
                  <a:cubicBezTo>
                    <a:pt x="42" y="77"/>
                    <a:pt x="42" y="77"/>
                    <a:pt x="42" y="77"/>
                  </a:cubicBezTo>
                  <a:cubicBezTo>
                    <a:pt x="42" y="77"/>
                    <a:pt x="43" y="77"/>
                    <a:pt x="42" y="78"/>
                  </a:cubicBezTo>
                  <a:cubicBezTo>
                    <a:pt x="42" y="78"/>
                    <a:pt x="42" y="78"/>
                    <a:pt x="42" y="78"/>
                  </a:cubicBezTo>
                  <a:cubicBezTo>
                    <a:pt x="41" y="78"/>
                    <a:pt x="41" y="78"/>
                    <a:pt x="41" y="78"/>
                  </a:cubicBezTo>
                  <a:cubicBezTo>
                    <a:pt x="41" y="78"/>
                    <a:pt x="40" y="78"/>
                    <a:pt x="40" y="78"/>
                  </a:cubicBezTo>
                  <a:cubicBezTo>
                    <a:pt x="40" y="78"/>
                    <a:pt x="40" y="78"/>
                    <a:pt x="40" y="78"/>
                  </a:cubicBezTo>
                  <a:cubicBezTo>
                    <a:pt x="39" y="78"/>
                    <a:pt x="39" y="78"/>
                    <a:pt x="40" y="79"/>
                  </a:cubicBezTo>
                  <a:cubicBezTo>
                    <a:pt x="40" y="79"/>
                    <a:pt x="39" y="79"/>
                    <a:pt x="39" y="79"/>
                  </a:cubicBezTo>
                  <a:cubicBezTo>
                    <a:pt x="39" y="80"/>
                    <a:pt x="39" y="80"/>
                    <a:pt x="39" y="80"/>
                  </a:cubicBezTo>
                  <a:cubicBezTo>
                    <a:pt x="39" y="80"/>
                    <a:pt x="39" y="80"/>
                    <a:pt x="39" y="81"/>
                  </a:cubicBezTo>
                  <a:cubicBezTo>
                    <a:pt x="39" y="81"/>
                    <a:pt x="39" y="81"/>
                    <a:pt x="40" y="81"/>
                  </a:cubicBezTo>
                  <a:cubicBezTo>
                    <a:pt x="40" y="81"/>
                    <a:pt x="40" y="81"/>
                    <a:pt x="40" y="81"/>
                  </a:cubicBezTo>
                  <a:cubicBezTo>
                    <a:pt x="40" y="82"/>
                    <a:pt x="40" y="82"/>
                    <a:pt x="40" y="82"/>
                  </a:cubicBezTo>
                  <a:close/>
                  <a:moveTo>
                    <a:pt x="47" y="59"/>
                  </a:moveTo>
                  <a:cubicBezTo>
                    <a:pt x="47" y="59"/>
                    <a:pt x="47"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59"/>
                    <a:pt x="48" y="59"/>
                    <a:pt x="48" y="59"/>
                  </a:cubicBezTo>
                  <a:cubicBezTo>
                    <a:pt x="48" y="58"/>
                    <a:pt x="48" y="58"/>
                    <a:pt x="47" y="58"/>
                  </a:cubicBezTo>
                  <a:cubicBezTo>
                    <a:pt x="47" y="58"/>
                    <a:pt x="47" y="58"/>
                    <a:pt x="47" y="58"/>
                  </a:cubicBezTo>
                  <a:cubicBezTo>
                    <a:pt x="47" y="58"/>
                    <a:pt x="47" y="58"/>
                    <a:pt x="47" y="58"/>
                  </a:cubicBezTo>
                  <a:cubicBezTo>
                    <a:pt x="47" y="58"/>
                    <a:pt x="47" y="58"/>
                    <a:pt x="47" y="58"/>
                  </a:cubicBezTo>
                  <a:cubicBezTo>
                    <a:pt x="47" y="58"/>
                    <a:pt x="47" y="59"/>
                    <a:pt x="47" y="59"/>
                  </a:cubicBezTo>
                  <a:cubicBezTo>
                    <a:pt x="47" y="59"/>
                    <a:pt x="47" y="59"/>
                    <a:pt x="47" y="59"/>
                  </a:cubicBezTo>
                  <a:close/>
                  <a:moveTo>
                    <a:pt x="46" y="59"/>
                  </a:moveTo>
                  <a:cubicBezTo>
                    <a:pt x="46" y="59"/>
                    <a:pt x="46" y="59"/>
                    <a:pt x="46" y="59"/>
                  </a:cubicBezTo>
                  <a:cubicBezTo>
                    <a:pt x="45" y="59"/>
                    <a:pt x="45" y="59"/>
                    <a:pt x="45" y="60"/>
                  </a:cubicBezTo>
                  <a:cubicBezTo>
                    <a:pt x="45" y="60"/>
                    <a:pt x="45" y="60"/>
                    <a:pt x="45" y="60"/>
                  </a:cubicBezTo>
                  <a:cubicBezTo>
                    <a:pt x="45" y="59"/>
                    <a:pt x="45" y="59"/>
                    <a:pt x="45" y="59"/>
                  </a:cubicBezTo>
                  <a:cubicBezTo>
                    <a:pt x="45" y="59"/>
                    <a:pt x="45" y="59"/>
                    <a:pt x="44" y="59"/>
                  </a:cubicBezTo>
                  <a:cubicBezTo>
                    <a:pt x="44" y="59"/>
                    <a:pt x="44" y="59"/>
                    <a:pt x="44" y="59"/>
                  </a:cubicBezTo>
                  <a:cubicBezTo>
                    <a:pt x="44" y="59"/>
                    <a:pt x="44" y="59"/>
                    <a:pt x="44" y="59"/>
                  </a:cubicBezTo>
                  <a:cubicBezTo>
                    <a:pt x="44" y="59"/>
                    <a:pt x="44" y="59"/>
                    <a:pt x="44" y="60"/>
                  </a:cubicBezTo>
                  <a:cubicBezTo>
                    <a:pt x="45" y="60"/>
                    <a:pt x="45" y="60"/>
                    <a:pt x="45" y="60"/>
                  </a:cubicBezTo>
                  <a:cubicBezTo>
                    <a:pt x="45" y="61"/>
                    <a:pt x="44" y="61"/>
                    <a:pt x="44" y="61"/>
                  </a:cubicBezTo>
                  <a:cubicBezTo>
                    <a:pt x="44" y="61"/>
                    <a:pt x="44" y="61"/>
                    <a:pt x="44" y="62"/>
                  </a:cubicBezTo>
                  <a:cubicBezTo>
                    <a:pt x="44" y="62"/>
                    <a:pt x="45" y="61"/>
                    <a:pt x="45" y="61"/>
                  </a:cubicBezTo>
                  <a:cubicBezTo>
                    <a:pt x="45" y="62"/>
                    <a:pt x="45" y="62"/>
                    <a:pt x="45" y="62"/>
                  </a:cubicBezTo>
                  <a:cubicBezTo>
                    <a:pt x="45" y="62"/>
                    <a:pt x="44" y="62"/>
                    <a:pt x="44" y="63"/>
                  </a:cubicBezTo>
                  <a:cubicBezTo>
                    <a:pt x="44" y="63"/>
                    <a:pt x="44" y="63"/>
                    <a:pt x="44" y="63"/>
                  </a:cubicBezTo>
                  <a:cubicBezTo>
                    <a:pt x="44" y="63"/>
                    <a:pt x="44" y="63"/>
                    <a:pt x="44" y="63"/>
                  </a:cubicBezTo>
                  <a:cubicBezTo>
                    <a:pt x="44" y="63"/>
                    <a:pt x="44" y="64"/>
                    <a:pt x="44" y="64"/>
                  </a:cubicBezTo>
                  <a:cubicBezTo>
                    <a:pt x="44" y="64"/>
                    <a:pt x="44" y="64"/>
                    <a:pt x="44" y="64"/>
                  </a:cubicBezTo>
                  <a:cubicBezTo>
                    <a:pt x="44" y="64"/>
                    <a:pt x="44" y="64"/>
                    <a:pt x="44" y="64"/>
                  </a:cubicBezTo>
                  <a:cubicBezTo>
                    <a:pt x="45" y="63"/>
                    <a:pt x="45" y="63"/>
                    <a:pt x="46" y="62"/>
                  </a:cubicBezTo>
                  <a:cubicBezTo>
                    <a:pt x="46" y="62"/>
                    <a:pt x="46" y="62"/>
                    <a:pt x="46" y="61"/>
                  </a:cubicBezTo>
                  <a:cubicBezTo>
                    <a:pt x="46" y="61"/>
                    <a:pt x="47" y="62"/>
                    <a:pt x="47" y="62"/>
                  </a:cubicBezTo>
                  <a:cubicBezTo>
                    <a:pt x="47" y="62"/>
                    <a:pt x="47" y="62"/>
                    <a:pt x="47" y="62"/>
                  </a:cubicBezTo>
                  <a:cubicBezTo>
                    <a:pt x="48" y="63"/>
                    <a:pt x="48" y="63"/>
                    <a:pt x="48" y="63"/>
                  </a:cubicBezTo>
                  <a:cubicBezTo>
                    <a:pt x="48" y="63"/>
                    <a:pt x="48" y="63"/>
                    <a:pt x="48" y="63"/>
                  </a:cubicBezTo>
                  <a:cubicBezTo>
                    <a:pt x="49" y="63"/>
                    <a:pt x="49" y="64"/>
                    <a:pt x="49" y="64"/>
                  </a:cubicBezTo>
                  <a:cubicBezTo>
                    <a:pt x="49" y="64"/>
                    <a:pt x="49" y="64"/>
                    <a:pt x="50" y="64"/>
                  </a:cubicBezTo>
                  <a:cubicBezTo>
                    <a:pt x="50" y="64"/>
                    <a:pt x="50" y="64"/>
                    <a:pt x="50" y="65"/>
                  </a:cubicBezTo>
                  <a:cubicBezTo>
                    <a:pt x="50" y="65"/>
                    <a:pt x="51" y="65"/>
                    <a:pt x="51" y="65"/>
                  </a:cubicBezTo>
                  <a:cubicBezTo>
                    <a:pt x="51" y="65"/>
                    <a:pt x="51" y="65"/>
                    <a:pt x="51" y="65"/>
                  </a:cubicBezTo>
                  <a:cubicBezTo>
                    <a:pt x="51" y="64"/>
                    <a:pt x="51" y="64"/>
                    <a:pt x="50" y="64"/>
                  </a:cubicBezTo>
                  <a:cubicBezTo>
                    <a:pt x="50" y="64"/>
                    <a:pt x="50" y="63"/>
                    <a:pt x="50" y="63"/>
                  </a:cubicBezTo>
                  <a:cubicBezTo>
                    <a:pt x="50" y="63"/>
                    <a:pt x="50" y="63"/>
                    <a:pt x="50" y="63"/>
                  </a:cubicBezTo>
                  <a:cubicBezTo>
                    <a:pt x="50" y="63"/>
                    <a:pt x="50" y="63"/>
                    <a:pt x="50" y="63"/>
                  </a:cubicBezTo>
                  <a:cubicBezTo>
                    <a:pt x="50" y="63"/>
                    <a:pt x="50" y="63"/>
                    <a:pt x="50" y="63"/>
                  </a:cubicBezTo>
                  <a:cubicBezTo>
                    <a:pt x="50" y="63"/>
                    <a:pt x="50" y="63"/>
                    <a:pt x="50" y="63"/>
                  </a:cubicBezTo>
                  <a:cubicBezTo>
                    <a:pt x="50" y="63"/>
                    <a:pt x="50" y="63"/>
                    <a:pt x="50" y="63"/>
                  </a:cubicBezTo>
                  <a:cubicBezTo>
                    <a:pt x="50" y="62"/>
                    <a:pt x="49" y="62"/>
                    <a:pt x="49" y="61"/>
                  </a:cubicBezTo>
                  <a:cubicBezTo>
                    <a:pt x="49" y="61"/>
                    <a:pt x="49" y="61"/>
                    <a:pt x="49" y="61"/>
                  </a:cubicBezTo>
                  <a:cubicBezTo>
                    <a:pt x="48" y="61"/>
                    <a:pt x="48" y="61"/>
                    <a:pt x="48" y="61"/>
                  </a:cubicBezTo>
                  <a:cubicBezTo>
                    <a:pt x="48" y="61"/>
                    <a:pt x="47" y="60"/>
                    <a:pt x="47" y="60"/>
                  </a:cubicBezTo>
                  <a:cubicBezTo>
                    <a:pt x="47" y="60"/>
                    <a:pt x="47" y="60"/>
                    <a:pt x="46" y="60"/>
                  </a:cubicBezTo>
                  <a:cubicBezTo>
                    <a:pt x="46" y="60"/>
                    <a:pt x="46" y="60"/>
                    <a:pt x="46" y="60"/>
                  </a:cubicBezTo>
                  <a:cubicBezTo>
                    <a:pt x="46" y="59"/>
                    <a:pt x="46" y="59"/>
                    <a:pt x="46" y="59"/>
                  </a:cubicBezTo>
                  <a:cubicBezTo>
                    <a:pt x="46" y="59"/>
                    <a:pt x="46" y="59"/>
                    <a:pt x="46" y="59"/>
                  </a:cubicBezTo>
                  <a:close/>
                  <a:moveTo>
                    <a:pt x="45" y="57"/>
                  </a:moveTo>
                  <a:cubicBezTo>
                    <a:pt x="44" y="57"/>
                    <a:pt x="44" y="57"/>
                    <a:pt x="44" y="57"/>
                  </a:cubicBezTo>
                  <a:cubicBezTo>
                    <a:pt x="44" y="56"/>
                    <a:pt x="44" y="56"/>
                    <a:pt x="44" y="56"/>
                  </a:cubicBezTo>
                  <a:cubicBezTo>
                    <a:pt x="44" y="56"/>
                    <a:pt x="44" y="56"/>
                    <a:pt x="44" y="56"/>
                  </a:cubicBezTo>
                  <a:cubicBezTo>
                    <a:pt x="43" y="56"/>
                    <a:pt x="43" y="56"/>
                    <a:pt x="43" y="55"/>
                  </a:cubicBezTo>
                  <a:cubicBezTo>
                    <a:pt x="43" y="55"/>
                    <a:pt x="42" y="55"/>
                    <a:pt x="42" y="55"/>
                  </a:cubicBezTo>
                  <a:cubicBezTo>
                    <a:pt x="42" y="55"/>
                    <a:pt x="42" y="55"/>
                    <a:pt x="42" y="55"/>
                  </a:cubicBezTo>
                  <a:cubicBezTo>
                    <a:pt x="42" y="55"/>
                    <a:pt x="42" y="56"/>
                    <a:pt x="42" y="56"/>
                  </a:cubicBezTo>
                  <a:cubicBezTo>
                    <a:pt x="43" y="56"/>
                    <a:pt x="43" y="56"/>
                    <a:pt x="43" y="56"/>
                  </a:cubicBezTo>
                  <a:cubicBezTo>
                    <a:pt x="44" y="57"/>
                    <a:pt x="44" y="57"/>
                    <a:pt x="45" y="57"/>
                  </a:cubicBezTo>
                  <a:cubicBezTo>
                    <a:pt x="45" y="57"/>
                    <a:pt x="45" y="58"/>
                    <a:pt x="45" y="58"/>
                  </a:cubicBezTo>
                  <a:cubicBezTo>
                    <a:pt x="45" y="58"/>
                    <a:pt x="45" y="58"/>
                    <a:pt x="45" y="58"/>
                  </a:cubicBezTo>
                  <a:cubicBezTo>
                    <a:pt x="45" y="58"/>
                    <a:pt x="45" y="58"/>
                    <a:pt x="45" y="57"/>
                  </a:cubicBezTo>
                  <a:cubicBezTo>
                    <a:pt x="45" y="57"/>
                    <a:pt x="45" y="57"/>
                    <a:pt x="45" y="57"/>
                  </a:cubicBezTo>
                  <a:close/>
                  <a:moveTo>
                    <a:pt x="34" y="54"/>
                  </a:moveTo>
                  <a:cubicBezTo>
                    <a:pt x="35" y="54"/>
                    <a:pt x="35" y="55"/>
                    <a:pt x="35" y="55"/>
                  </a:cubicBezTo>
                  <a:cubicBezTo>
                    <a:pt x="35" y="55"/>
                    <a:pt x="35" y="55"/>
                    <a:pt x="35" y="55"/>
                  </a:cubicBezTo>
                  <a:cubicBezTo>
                    <a:pt x="35" y="55"/>
                    <a:pt x="35" y="54"/>
                    <a:pt x="35" y="54"/>
                  </a:cubicBezTo>
                  <a:cubicBezTo>
                    <a:pt x="35" y="54"/>
                    <a:pt x="36" y="54"/>
                    <a:pt x="36" y="54"/>
                  </a:cubicBezTo>
                  <a:cubicBezTo>
                    <a:pt x="36" y="54"/>
                    <a:pt x="36" y="53"/>
                    <a:pt x="36" y="53"/>
                  </a:cubicBezTo>
                  <a:cubicBezTo>
                    <a:pt x="36" y="53"/>
                    <a:pt x="36" y="53"/>
                    <a:pt x="36" y="53"/>
                  </a:cubicBezTo>
                  <a:cubicBezTo>
                    <a:pt x="36" y="53"/>
                    <a:pt x="36" y="53"/>
                    <a:pt x="35" y="53"/>
                  </a:cubicBezTo>
                  <a:cubicBezTo>
                    <a:pt x="35" y="53"/>
                    <a:pt x="35" y="53"/>
                    <a:pt x="35" y="53"/>
                  </a:cubicBezTo>
                  <a:cubicBezTo>
                    <a:pt x="35" y="52"/>
                    <a:pt x="35" y="52"/>
                    <a:pt x="35" y="52"/>
                  </a:cubicBezTo>
                  <a:cubicBezTo>
                    <a:pt x="34" y="52"/>
                    <a:pt x="34" y="52"/>
                    <a:pt x="34" y="52"/>
                  </a:cubicBezTo>
                  <a:cubicBezTo>
                    <a:pt x="34" y="52"/>
                    <a:pt x="34" y="52"/>
                    <a:pt x="34" y="53"/>
                  </a:cubicBezTo>
                  <a:cubicBezTo>
                    <a:pt x="34" y="53"/>
                    <a:pt x="34" y="53"/>
                    <a:pt x="33" y="53"/>
                  </a:cubicBezTo>
                  <a:cubicBezTo>
                    <a:pt x="33" y="53"/>
                    <a:pt x="34" y="53"/>
                    <a:pt x="33" y="53"/>
                  </a:cubicBezTo>
                  <a:cubicBezTo>
                    <a:pt x="34" y="54"/>
                    <a:pt x="34" y="54"/>
                    <a:pt x="34" y="54"/>
                  </a:cubicBezTo>
                  <a:close/>
                  <a:moveTo>
                    <a:pt x="52" y="98"/>
                  </a:moveTo>
                  <a:cubicBezTo>
                    <a:pt x="52" y="98"/>
                    <a:pt x="53" y="98"/>
                    <a:pt x="53" y="97"/>
                  </a:cubicBezTo>
                  <a:cubicBezTo>
                    <a:pt x="52" y="97"/>
                    <a:pt x="52" y="97"/>
                    <a:pt x="52" y="98"/>
                  </a:cubicBezTo>
                  <a:close/>
                  <a:moveTo>
                    <a:pt x="44" y="68"/>
                  </a:moveTo>
                  <a:cubicBezTo>
                    <a:pt x="44" y="68"/>
                    <a:pt x="44" y="69"/>
                    <a:pt x="44" y="69"/>
                  </a:cubicBezTo>
                  <a:cubicBezTo>
                    <a:pt x="44" y="69"/>
                    <a:pt x="44" y="69"/>
                    <a:pt x="44" y="69"/>
                  </a:cubicBezTo>
                  <a:cubicBezTo>
                    <a:pt x="44" y="69"/>
                    <a:pt x="44" y="69"/>
                    <a:pt x="44" y="69"/>
                  </a:cubicBezTo>
                  <a:cubicBezTo>
                    <a:pt x="44" y="69"/>
                    <a:pt x="44" y="68"/>
                    <a:pt x="44" y="68"/>
                  </a:cubicBezTo>
                  <a:close/>
                  <a:moveTo>
                    <a:pt x="44" y="67"/>
                  </a:moveTo>
                  <a:cubicBezTo>
                    <a:pt x="45" y="67"/>
                    <a:pt x="44" y="67"/>
                    <a:pt x="45" y="67"/>
                  </a:cubicBezTo>
                  <a:cubicBezTo>
                    <a:pt x="45" y="67"/>
                    <a:pt x="45" y="67"/>
                    <a:pt x="45" y="67"/>
                  </a:cubicBezTo>
                  <a:cubicBezTo>
                    <a:pt x="45" y="67"/>
                    <a:pt x="44" y="67"/>
                    <a:pt x="44" y="67"/>
                  </a:cubicBezTo>
                  <a:cubicBezTo>
                    <a:pt x="44" y="67"/>
                    <a:pt x="44" y="67"/>
                    <a:pt x="44" y="67"/>
                  </a:cubicBezTo>
                  <a:close/>
                  <a:moveTo>
                    <a:pt x="40" y="75"/>
                  </a:moveTo>
                  <a:cubicBezTo>
                    <a:pt x="40" y="76"/>
                    <a:pt x="40" y="76"/>
                    <a:pt x="40" y="75"/>
                  </a:cubicBezTo>
                  <a:cubicBezTo>
                    <a:pt x="40" y="75"/>
                    <a:pt x="40" y="75"/>
                    <a:pt x="41" y="75"/>
                  </a:cubicBezTo>
                  <a:cubicBezTo>
                    <a:pt x="41" y="75"/>
                    <a:pt x="41" y="75"/>
                    <a:pt x="41" y="75"/>
                  </a:cubicBezTo>
                  <a:cubicBezTo>
                    <a:pt x="41" y="75"/>
                    <a:pt x="41" y="74"/>
                    <a:pt x="41" y="74"/>
                  </a:cubicBezTo>
                  <a:cubicBezTo>
                    <a:pt x="41" y="74"/>
                    <a:pt x="41" y="74"/>
                    <a:pt x="41" y="74"/>
                  </a:cubicBezTo>
                  <a:cubicBezTo>
                    <a:pt x="41" y="74"/>
                    <a:pt x="42" y="73"/>
                    <a:pt x="41" y="73"/>
                  </a:cubicBezTo>
                  <a:cubicBezTo>
                    <a:pt x="41" y="73"/>
                    <a:pt x="41" y="73"/>
                    <a:pt x="41" y="73"/>
                  </a:cubicBezTo>
                  <a:cubicBezTo>
                    <a:pt x="41" y="73"/>
                    <a:pt x="41" y="73"/>
                    <a:pt x="41" y="73"/>
                  </a:cubicBezTo>
                  <a:cubicBezTo>
                    <a:pt x="41" y="73"/>
                    <a:pt x="41" y="73"/>
                    <a:pt x="40" y="73"/>
                  </a:cubicBezTo>
                  <a:cubicBezTo>
                    <a:pt x="41" y="73"/>
                    <a:pt x="41" y="73"/>
                    <a:pt x="41" y="73"/>
                  </a:cubicBezTo>
                  <a:cubicBezTo>
                    <a:pt x="41" y="74"/>
                    <a:pt x="40" y="74"/>
                    <a:pt x="40" y="74"/>
                  </a:cubicBezTo>
                  <a:cubicBezTo>
                    <a:pt x="40" y="74"/>
                    <a:pt x="40" y="74"/>
                    <a:pt x="40" y="74"/>
                  </a:cubicBezTo>
                  <a:cubicBezTo>
                    <a:pt x="40" y="74"/>
                    <a:pt x="40" y="74"/>
                    <a:pt x="40" y="75"/>
                  </a:cubicBezTo>
                  <a:cubicBezTo>
                    <a:pt x="40" y="75"/>
                    <a:pt x="40" y="75"/>
                    <a:pt x="40" y="75"/>
                  </a:cubicBezTo>
                  <a:cubicBezTo>
                    <a:pt x="40" y="75"/>
                    <a:pt x="40" y="75"/>
                    <a:pt x="40" y="75"/>
                  </a:cubicBezTo>
                  <a:cubicBezTo>
                    <a:pt x="40" y="75"/>
                    <a:pt x="40" y="75"/>
                    <a:pt x="40" y="75"/>
                  </a:cubicBezTo>
                  <a:cubicBezTo>
                    <a:pt x="40" y="75"/>
                    <a:pt x="40" y="75"/>
                    <a:pt x="40" y="75"/>
                  </a:cubicBezTo>
                  <a:close/>
                  <a:moveTo>
                    <a:pt x="64" y="70"/>
                  </a:moveTo>
                  <a:cubicBezTo>
                    <a:pt x="64" y="69"/>
                    <a:pt x="64" y="69"/>
                    <a:pt x="64" y="69"/>
                  </a:cubicBezTo>
                  <a:cubicBezTo>
                    <a:pt x="64" y="69"/>
                    <a:pt x="64" y="69"/>
                    <a:pt x="63" y="69"/>
                  </a:cubicBezTo>
                  <a:cubicBezTo>
                    <a:pt x="63" y="69"/>
                    <a:pt x="63" y="69"/>
                    <a:pt x="63" y="69"/>
                  </a:cubicBezTo>
                  <a:cubicBezTo>
                    <a:pt x="63" y="69"/>
                    <a:pt x="63" y="69"/>
                    <a:pt x="63" y="69"/>
                  </a:cubicBezTo>
                  <a:cubicBezTo>
                    <a:pt x="63" y="69"/>
                    <a:pt x="63" y="70"/>
                    <a:pt x="64" y="70"/>
                  </a:cubicBezTo>
                  <a:close/>
                  <a:moveTo>
                    <a:pt x="64" y="71"/>
                  </a:moveTo>
                  <a:cubicBezTo>
                    <a:pt x="64" y="71"/>
                    <a:pt x="63" y="71"/>
                    <a:pt x="63" y="71"/>
                  </a:cubicBezTo>
                  <a:cubicBezTo>
                    <a:pt x="63" y="71"/>
                    <a:pt x="63" y="71"/>
                    <a:pt x="63" y="71"/>
                  </a:cubicBezTo>
                  <a:cubicBezTo>
                    <a:pt x="63" y="71"/>
                    <a:pt x="63" y="71"/>
                    <a:pt x="63" y="71"/>
                  </a:cubicBezTo>
                  <a:cubicBezTo>
                    <a:pt x="63" y="71"/>
                    <a:pt x="63" y="71"/>
                    <a:pt x="63" y="71"/>
                  </a:cubicBezTo>
                  <a:cubicBezTo>
                    <a:pt x="63" y="71"/>
                    <a:pt x="63" y="71"/>
                    <a:pt x="63" y="71"/>
                  </a:cubicBezTo>
                  <a:cubicBezTo>
                    <a:pt x="63" y="72"/>
                    <a:pt x="63" y="72"/>
                    <a:pt x="64" y="72"/>
                  </a:cubicBezTo>
                  <a:cubicBezTo>
                    <a:pt x="64" y="72"/>
                    <a:pt x="64" y="72"/>
                    <a:pt x="64" y="72"/>
                  </a:cubicBezTo>
                  <a:cubicBezTo>
                    <a:pt x="64" y="72"/>
                    <a:pt x="64" y="71"/>
                    <a:pt x="64" y="71"/>
                  </a:cubicBezTo>
                  <a:close/>
                  <a:moveTo>
                    <a:pt x="62" y="78"/>
                  </a:moveTo>
                  <a:cubicBezTo>
                    <a:pt x="62" y="78"/>
                    <a:pt x="62" y="78"/>
                    <a:pt x="62" y="78"/>
                  </a:cubicBezTo>
                  <a:cubicBezTo>
                    <a:pt x="62" y="78"/>
                    <a:pt x="62" y="78"/>
                    <a:pt x="62" y="78"/>
                  </a:cubicBezTo>
                  <a:cubicBezTo>
                    <a:pt x="62" y="78"/>
                    <a:pt x="62" y="78"/>
                    <a:pt x="62" y="78"/>
                  </a:cubicBezTo>
                  <a:cubicBezTo>
                    <a:pt x="62" y="78"/>
                    <a:pt x="62" y="78"/>
                    <a:pt x="62" y="78"/>
                  </a:cubicBezTo>
                  <a:close/>
                  <a:moveTo>
                    <a:pt x="63" y="78"/>
                  </a:moveTo>
                  <a:cubicBezTo>
                    <a:pt x="64" y="78"/>
                    <a:pt x="63" y="78"/>
                    <a:pt x="63" y="78"/>
                  </a:cubicBezTo>
                  <a:cubicBezTo>
                    <a:pt x="63" y="77"/>
                    <a:pt x="63" y="77"/>
                    <a:pt x="63" y="77"/>
                  </a:cubicBezTo>
                  <a:cubicBezTo>
                    <a:pt x="63" y="77"/>
                    <a:pt x="63" y="76"/>
                    <a:pt x="63" y="76"/>
                  </a:cubicBezTo>
                  <a:cubicBezTo>
                    <a:pt x="63" y="76"/>
                    <a:pt x="63" y="75"/>
                    <a:pt x="63" y="74"/>
                  </a:cubicBezTo>
                  <a:cubicBezTo>
                    <a:pt x="63" y="74"/>
                    <a:pt x="63" y="74"/>
                    <a:pt x="63" y="74"/>
                  </a:cubicBezTo>
                  <a:cubicBezTo>
                    <a:pt x="63" y="74"/>
                    <a:pt x="63" y="74"/>
                    <a:pt x="63" y="74"/>
                  </a:cubicBezTo>
                  <a:cubicBezTo>
                    <a:pt x="63" y="74"/>
                    <a:pt x="63" y="74"/>
                    <a:pt x="63" y="74"/>
                  </a:cubicBezTo>
                  <a:cubicBezTo>
                    <a:pt x="62" y="74"/>
                    <a:pt x="63" y="74"/>
                    <a:pt x="62" y="74"/>
                  </a:cubicBezTo>
                  <a:cubicBezTo>
                    <a:pt x="62" y="74"/>
                    <a:pt x="62" y="74"/>
                    <a:pt x="62" y="74"/>
                  </a:cubicBezTo>
                  <a:cubicBezTo>
                    <a:pt x="62" y="74"/>
                    <a:pt x="62" y="74"/>
                    <a:pt x="62" y="74"/>
                  </a:cubicBezTo>
                  <a:cubicBezTo>
                    <a:pt x="62" y="74"/>
                    <a:pt x="62" y="74"/>
                    <a:pt x="62" y="74"/>
                  </a:cubicBezTo>
                  <a:cubicBezTo>
                    <a:pt x="62" y="74"/>
                    <a:pt x="62" y="75"/>
                    <a:pt x="62" y="75"/>
                  </a:cubicBezTo>
                  <a:cubicBezTo>
                    <a:pt x="62" y="75"/>
                    <a:pt x="62" y="75"/>
                    <a:pt x="62" y="75"/>
                  </a:cubicBezTo>
                  <a:cubicBezTo>
                    <a:pt x="62" y="75"/>
                    <a:pt x="62" y="75"/>
                    <a:pt x="62" y="75"/>
                  </a:cubicBezTo>
                  <a:cubicBezTo>
                    <a:pt x="62" y="76"/>
                    <a:pt x="62" y="76"/>
                    <a:pt x="62" y="76"/>
                  </a:cubicBezTo>
                  <a:cubicBezTo>
                    <a:pt x="62" y="76"/>
                    <a:pt x="62" y="77"/>
                    <a:pt x="62" y="76"/>
                  </a:cubicBezTo>
                  <a:cubicBezTo>
                    <a:pt x="62" y="77"/>
                    <a:pt x="62" y="77"/>
                    <a:pt x="63" y="77"/>
                  </a:cubicBezTo>
                  <a:cubicBezTo>
                    <a:pt x="63" y="77"/>
                    <a:pt x="63" y="77"/>
                    <a:pt x="63" y="77"/>
                  </a:cubicBezTo>
                  <a:cubicBezTo>
                    <a:pt x="63" y="78"/>
                    <a:pt x="63" y="78"/>
                    <a:pt x="63" y="78"/>
                  </a:cubicBezTo>
                  <a:cubicBezTo>
                    <a:pt x="63" y="78"/>
                    <a:pt x="63" y="78"/>
                    <a:pt x="63" y="78"/>
                  </a:cubicBezTo>
                  <a:cubicBezTo>
                    <a:pt x="63" y="78"/>
                    <a:pt x="63" y="78"/>
                    <a:pt x="63" y="78"/>
                  </a:cubicBezTo>
                  <a:close/>
                  <a:moveTo>
                    <a:pt x="71" y="97"/>
                  </a:moveTo>
                  <a:cubicBezTo>
                    <a:pt x="71" y="97"/>
                    <a:pt x="71" y="97"/>
                    <a:pt x="71" y="97"/>
                  </a:cubicBezTo>
                  <a:cubicBezTo>
                    <a:pt x="71" y="98"/>
                    <a:pt x="70" y="98"/>
                    <a:pt x="70" y="99"/>
                  </a:cubicBezTo>
                  <a:cubicBezTo>
                    <a:pt x="70" y="99"/>
                    <a:pt x="70" y="99"/>
                    <a:pt x="70" y="99"/>
                  </a:cubicBezTo>
                  <a:cubicBezTo>
                    <a:pt x="70" y="99"/>
                    <a:pt x="69" y="99"/>
                    <a:pt x="69" y="99"/>
                  </a:cubicBezTo>
                  <a:cubicBezTo>
                    <a:pt x="69" y="99"/>
                    <a:pt x="69" y="99"/>
                    <a:pt x="69" y="99"/>
                  </a:cubicBezTo>
                  <a:cubicBezTo>
                    <a:pt x="69" y="99"/>
                    <a:pt x="69" y="100"/>
                    <a:pt x="70" y="100"/>
                  </a:cubicBezTo>
                  <a:cubicBezTo>
                    <a:pt x="70" y="100"/>
                    <a:pt x="70" y="100"/>
                    <a:pt x="70" y="100"/>
                  </a:cubicBezTo>
                  <a:cubicBezTo>
                    <a:pt x="70" y="100"/>
                    <a:pt x="69" y="100"/>
                    <a:pt x="69" y="100"/>
                  </a:cubicBezTo>
                  <a:cubicBezTo>
                    <a:pt x="69" y="100"/>
                    <a:pt x="69" y="100"/>
                    <a:pt x="69" y="100"/>
                  </a:cubicBezTo>
                  <a:cubicBezTo>
                    <a:pt x="69" y="100"/>
                    <a:pt x="69" y="99"/>
                    <a:pt x="69" y="99"/>
                  </a:cubicBezTo>
                  <a:cubicBezTo>
                    <a:pt x="69" y="99"/>
                    <a:pt x="68" y="99"/>
                    <a:pt x="68" y="99"/>
                  </a:cubicBezTo>
                  <a:cubicBezTo>
                    <a:pt x="68" y="100"/>
                    <a:pt x="68" y="100"/>
                    <a:pt x="69" y="100"/>
                  </a:cubicBezTo>
                  <a:cubicBezTo>
                    <a:pt x="69" y="100"/>
                    <a:pt x="69" y="101"/>
                    <a:pt x="69" y="101"/>
                  </a:cubicBezTo>
                  <a:cubicBezTo>
                    <a:pt x="69" y="102"/>
                    <a:pt x="69" y="102"/>
                    <a:pt x="69" y="103"/>
                  </a:cubicBezTo>
                  <a:cubicBezTo>
                    <a:pt x="69" y="103"/>
                    <a:pt x="69" y="104"/>
                    <a:pt x="69" y="104"/>
                  </a:cubicBezTo>
                  <a:cubicBezTo>
                    <a:pt x="69" y="104"/>
                    <a:pt x="69" y="104"/>
                    <a:pt x="69" y="104"/>
                  </a:cubicBezTo>
                  <a:cubicBezTo>
                    <a:pt x="69" y="104"/>
                    <a:pt x="68" y="103"/>
                    <a:pt x="68" y="103"/>
                  </a:cubicBezTo>
                  <a:cubicBezTo>
                    <a:pt x="68" y="103"/>
                    <a:pt x="68" y="103"/>
                    <a:pt x="68" y="103"/>
                  </a:cubicBezTo>
                  <a:cubicBezTo>
                    <a:pt x="68" y="103"/>
                    <a:pt x="68" y="102"/>
                    <a:pt x="68" y="102"/>
                  </a:cubicBezTo>
                  <a:cubicBezTo>
                    <a:pt x="68" y="102"/>
                    <a:pt x="68" y="102"/>
                    <a:pt x="68" y="102"/>
                  </a:cubicBezTo>
                  <a:cubicBezTo>
                    <a:pt x="68" y="102"/>
                    <a:pt x="68" y="102"/>
                    <a:pt x="68" y="102"/>
                  </a:cubicBezTo>
                  <a:cubicBezTo>
                    <a:pt x="68" y="101"/>
                    <a:pt x="68" y="101"/>
                    <a:pt x="68" y="101"/>
                  </a:cubicBezTo>
                  <a:cubicBezTo>
                    <a:pt x="68" y="101"/>
                    <a:pt x="68" y="101"/>
                    <a:pt x="68" y="101"/>
                  </a:cubicBezTo>
                  <a:cubicBezTo>
                    <a:pt x="68" y="100"/>
                    <a:pt x="68" y="100"/>
                    <a:pt x="68" y="100"/>
                  </a:cubicBezTo>
                  <a:cubicBezTo>
                    <a:pt x="67" y="100"/>
                    <a:pt x="67" y="100"/>
                    <a:pt x="67" y="100"/>
                  </a:cubicBezTo>
                  <a:cubicBezTo>
                    <a:pt x="67" y="99"/>
                    <a:pt x="67" y="99"/>
                    <a:pt x="67" y="99"/>
                  </a:cubicBezTo>
                  <a:cubicBezTo>
                    <a:pt x="67" y="99"/>
                    <a:pt x="67" y="99"/>
                    <a:pt x="67" y="98"/>
                  </a:cubicBezTo>
                  <a:cubicBezTo>
                    <a:pt x="67" y="98"/>
                    <a:pt x="67" y="98"/>
                    <a:pt x="66" y="98"/>
                  </a:cubicBezTo>
                  <a:cubicBezTo>
                    <a:pt x="66" y="98"/>
                    <a:pt x="66" y="98"/>
                    <a:pt x="66" y="97"/>
                  </a:cubicBezTo>
                  <a:cubicBezTo>
                    <a:pt x="66" y="97"/>
                    <a:pt x="66" y="97"/>
                    <a:pt x="66" y="97"/>
                  </a:cubicBezTo>
                  <a:cubicBezTo>
                    <a:pt x="66" y="97"/>
                    <a:pt x="66" y="97"/>
                    <a:pt x="66" y="97"/>
                  </a:cubicBezTo>
                  <a:cubicBezTo>
                    <a:pt x="66" y="96"/>
                    <a:pt x="66" y="96"/>
                    <a:pt x="66" y="96"/>
                  </a:cubicBezTo>
                  <a:cubicBezTo>
                    <a:pt x="65" y="97"/>
                    <a:pt x="65" y="97"/>
                    <a:pt x="65" y="97"/>
                  </a:cubicBezTo>
                  <a:cubicBezTo>
                    <a:pt x="65" y="97"/>
                    <a:pt x="64" y="97"/>
                    <a:pt x="64" y="97"/>
                  </a:cubicBezTo>
                  <a:cubicBezTo>
                    <a:pt x="64" y="98"/>
                    <a:pt x="64" y="98"/>
                    <a:pt x="65" y="98"/>
                  </a:cubicBezTo>
                  <a:cubicBezTo>
                    <a:pt x="65" y="98"/>
                    <a:pt x="65" y="98"/>
                    <a:pt x="65" y="98"/>
                  </a:cubicBezTo>
                  <a:cubicBezTo>
                    <a:pt x="65" y="98"/>
                    <a:pt x="65" y="98"/>
                    <a:pt x="64" y="98"/>
                  </a:cubicBezTo>
                  <a:cubicBezTo>
                    <a:pt x="64" y="99"/>
                    <a:pt x="64" y="99"/>
                    <a:pt x="64" y="99"/>
                  </a:cubicBezTo>
                  <a:cubicBezTo>
                    <a:pt x="63" y="99"/>
                    <a:pt x="63" y="99"/>
                    <a:pt x="63" y="100"/>
                  </a:cubicBezTo>
                  <a:cubicBezTo>
                    <a:pt x="63" y="100"/>
                    <a:pt x="63" y="100"/>
                    <a:pt x="63" y="100"/>
                  </a:cubicBezTo>
                  <a:cubicBezTo>
                    <a:pt x="63" y="100"/>
                    <a:pt x="63" y="100"/>
                    <a:pt x="63" y="100"/>
                  </a:cubicBezTo>
                  <a:cubicBezTo>
                    <a:pt x="63" y="101"/>
                    <a:pt x="63" y="101"/>
                    <a:pt x="63" y="101"/>
                  </a:cubicBezTo>
                  <a:cubicBezTo>
                    <a:pt x="63" y="101"/>
                    <a:pt x="63" y="101"/>
                    <a:pt x="63" y="101"/>
                  </a:cubicBezTo>
                  <a:cubicBezTo>
                    <a:pt x="63" y="101"/>
                    <a:pt x="63" y="101"/>
                    <a:pt x="63" y="102"/>
                  </a:cubicBezTo>
                  <a:cubicBezTo>
                    <a:pt x="63" y="102"/>
                    <a:pt x="63" y="102"/>
                    <a:pt x="63" y="102"/>
                  </a:cubicBezTo>
                  <a:cubicBezTo>
                    <a:pt x="63" y="102"/>
                    <a:pt x="63" y="102"/>
                    <a:pt x="63" y="102"/>
                  </a:cubicBezTo>
                  <a:cubicBezTo>
                    <a:pt x="63" y="102"/>
                    <a:pt x="64" y="102"/>
                    <a:pt x="64" y="103"/>
                  </a:cubicBezTo>
                  <a:cubicBezTo>
                    <a:pt x="64" y="103"/>
                    <a:pt x="64" y="103"/>
                    <a:pt x="64" y="103"/>
                  </a:cubicBezTo>
                  <a:cubicBezTo>
                    <a:pt x="64" y="103"/>
                    <a:pt x="64" y="103"/>
                    <a:pt x="64" y="103"/>
                  </a:cubicBezTo>
                  <a:cubicBezTo>
                    <a:pt x="64" y="103"/>
                    <a:pt x="64" y="103"/>
                    <a:pt x="64" y="103"/>
                  </a:cubicBezTo>
                  <a:cubicBezTo>
                    <a:pt x="64" y="103"/>
                    <a:pt x="64" y="103"/>
                    <a:pt x="64" y="103"/>
                  </a:cubicBezTo>
                  <a:cubicBezTo>
                    <a:pt x="64" y="103"/>
                    <a:pt x="64" y="103"/>
                    <a:pt x="64" y="103"/>
                  </a:cubicBezTo>
                  <a:cubicBezTo>
                    <a:pt x="65" y="104"/>
                    <a:pt x="65" y="104"/>
                    <a:pt x="65" y="104"/>
                  </a:cubicBezTo>
                  <a:cubicBezTo>
                    <a:pt x="65" y="104"/>
                    <a:pt x="65" y="104"/>
                    <a:pt x="65" y="104"/>
                  </a:cubicBezTo>
                  <a:cubicBezTo>
                    <a:pt x="65" y="104"/>
                    <a:pt x="65" y="104"/>
                    <a:pt x="65" y="104"/>
                  </a:cubicBezTo>
                  <a:cubicBezTo>
                    <a:pt x="65" y="104"/>
                    <a:pt x="65" y="105"/>
                    <a:pt x="65" y="105"/>
                  </a:cubicBezTo>
                  <a:cubicBezTo>
                    <a:pt x="65" y="105"/>
                    <a:pt x="65" y="106"/>
                    <a:pt x="65" y="107"/>
                  </a:cubicBezTo>
                  <a:cubicBezTo>
                    <a:pt x="65" y="107"/>
                    <a:pt x="65" y="107"/>
                    <a:pt x="65" y="107"/>
                  </a:cubicBezTo>
                  <a:cubicBezTo>
                    <a:pt x="65" y="107"/>
                    <a:pt x="64" y="108"/>
                    <a:pt x="64" y="108"/>
                  </a:cubicBezTo>
                  <a:cubicBezTo>
                    <a:pt x="64" y="108"/>
                    <a:pt x="64" y="108"/>
                    <a:pt x="64" y="108"/>
                  </a:cubicBezTo>
                  <a:cubicBezTo>
                    <a:pt x="64" y="108"/>
                    <a:pt x="64" y="109"/>
                    <a:pt x="63" y="109"/>
                  </a:cubicBezTo>
                  <a:cubicBezTo>
                    <a:pt x="63" y="110"/>
                    <a:pt x="63" y="110"/>
                    <a:pt x="63" y="110"/>
                  </a:cubicBezTo>
                  <a:cubicBezTo>
                    <a:pt x="63" y="110"/>
                    <a:pt x="63" y="110"/>
                    <a:pt x="63" y="110"/>
                  </a:cubicBezTo>
                  <a:cubicBezTo>
                    <a:pt x="63" y="110"/>
                    <a:pt x="62" y="110"/>
                    <a:pt x="62" y="109"/>
                  </a:cubicBezTo>
                  <a:cubicBezTo>
                    <a:pt x="63" y="109"/>
                    <a:pt x="62" y="109"/>
                    <a:pt x="62" y="109"/>
                  </a:cubicBezTo>
                  <a:cubicBezTo>
                    <a:pt x="62" y="109"/>
                    <a:pt x="62" y="109"/>
                    <a:pt x="62" y="108"/>
                  </a:cubicBezTo>
                  <a:cubicBezTo>
                    <a:pt x="61" y="108"/>
                    <a:pt x="62" y="108"/>
                    <a:pt x="62" y="108"/>
                  </a:cubicBezTo>
                  <a:cubicBezTo>
                    <a:pt x="62" y="108"/>
                    <a:pt x="62" y="108"/>
                    <a:pt x="62" y="107"/>
                  </a:cubicBezTo>
                  <a:cubicBezTo>
                    <a:pt x="62" y="107"/>
                    <a:pt x="62" y="107"/>
                    <a:pt x="62" y="107"/>
                  </a:cubicBezTo>
                  <a:cubicBezTo>
                    <a:pt x="62" y="107"/>
                    <a:pt x="62" y="107"/>
                    <a:pt x="62" y="107"/>
                  </a:cubicBezTo>
                  <a:cubicBezTo>
                    <a:pt x="62" y="107"/>
                    <a:pt x="62" y="107"/>
                    <a:pt x="62" y="107"/>
                  </a:cubicBezTo>
                  <a:cubicBezTo>
                    <a:pt x="62" y="106"/>
                    <a:pt x="62" y="106"/>
                    <a:pt x="62" y="106"/>
                  </a:cubicBezTo>
                  <a:cubicBezTo>
                    <a:pt x="62" y="106"/>
                    <a:pt x="62" y="106"/>
                    <a:pt x="62" y="106"/>
                  </a:cubicBezTo>
                  <a:cubicBezTo>
                    <a:pt x="61" y="106"/>
                    <a:pt x="61" y="106"/>
                    <a:pt x="61" y="106"/>
                  </a:cubicBezTo>
                  <a:cubicBezTo>
                    <a:pt x="61" y="107"/>
                    <a:pt x="61" y="107"/>
                    <a:pt x="61" y="107"/>
                  </a:cubicBezTo>
                  <a:cubicBezTo>
                    <a:pt x="61" y="107"/>
                    <a:pt x="61" y="108"/>
                    <a:pt x="61" y="108"/>
                  </a:cubicBezTo>
                  <a:cubicBezTo>
                    <a:pt x="60" y="108"/>
                    <a:pt x="60" y="108"/>
                    <a:pt x="60" y="108"/>
                  </a:cubicBezTo>
                  <a:cubicBezTo>
                    <a:pt x="59" y="108"/>
                    <a:pt x="59" y="108"/>
                    <a:pt x="58" y="107"/>
                  </a:cubicBezTo>
                  <a:cubicBezTo>
                    <a:pt x="58" y="107"/>
                    <a:pt x="58" y="107"/>
                    <a:pt x="58" y="107"/>
                  </a:cubicBezTo>
                  <a:cubicBezTo>
                    <a:pt x="58" y="107"/>
                    <a:pt x="57" y="107"/>
                    <a:pt x="57" y="107"/>
                  </a:cubicBezTo>
                  <a:cubicBezTo>
                    <a:pt x="57" y="107"/>
                    <a:pt x="56" y="107"/>
                    <a:pt x="56" y="106"/>
                  </a:cubicBezTo>
                  <a:cubicBezTo>
                    <a:pt x="56" y="106"/>
                    <a:pt x="56" y="106"/>
                    <a:pt x="56" y="106"/>
                  </a:cubicBezTo>
                  <a:cubicBezTo>
                    <a:pt x="55" y="106"/>
                    <a:pt x="55" y="106"/>
                    <a:pt x="55" y="106"/>
                  </a:cubicBezTo>
                  <a:cubicBezTo>
                    <a:pt x="55" y="106"/>
                    <a:pt x="55" y="106"/>
                    <a:pt x="55" y="106"/>
                  </a:cubicBezTo>
                  <a:cubicBezTo>
                    <a:pt x="54" y="106"/>
                    <a:pt x="54" y="106"/>
                    <a:pt x="54" y="106"/>
                  </a:cubicBezTo>
                  <a:cubicBezTo>
                    <a:pt x="54" y="106"/>
                    <a:pt x="54" y="105"/>
                    <a:pt x="54" y="105"/>
                  </a:cubicBezTo>
                  <a:cubicBezTo>
                    <a:pt x="54" y="105"/>
                    <a:pt x="54" y="105"/>
                    <a:pt x="54" y="105"/>
                  </a:cubicBezTo>
                  <a:cubicBezTo>
                    <a:pt x="53" y="105"/>
                    <a:pt x="53" y="104"/>
                    <a:pt x="53" y="103"/>
                  </a:cubicBezTo>
                  <a:cubicBezTo>
                    <a:pt x="53" y="103"/>
                    <a:pt x="53" y="103"/>
                    <a:pt x="53" y="103"/>
                  </a:cubicBezTo>
                  <a:cubicBezTo>
                    <a:pt x="53" y="103"/>
                    <a:pt x="53" y="102"/>
                    <a:pt x="53" y="102"/>
                  </a:cubicBezTo>
                  <a:cubicBezTo>
                    <a:pt x="53" y="102"/>
                    <a:pt x="53" y="102"/>
                    <a:pt x="53" y="102"/>
                  </a:cubicBezTo>
                  <a:cubicBezTo>
                    <a:pt x="53" y="102"/>
                    <a:pt x="53" y="102"/>
                    <a:pt x="53" y="102"/>
                  </a:cubicBezTo>
                  <a:cubicBezTo>
                    <a:pt x="53" y="102"/>
                    <a:pt x="53" y="102"/>
                    <a:pt x="53" y="102"/>
                  </a:cubicBezTo>
                  <a:cubicBezTo>
                    <a:pt x="53" y="102"/>
                    <a:pt x="53" y="102"/>
                    <a:pt x="52" y="102"/>
                  </a:cubicBezTo>
                  <a:cubicBezTo>
                    <a:pt x="52" y="102"/>
                    <a:pt x="52" y="101"/>
                    <a:pt x="52" y="101"/>
                  </a:cubicBezTo>
                  <a:cubicBezTo>
                    <a:pt x="52" y="100"/>
                    <a:pt x="52" y="100"/>
                    <a:pt x="53" y="99"/>
                  </a:cubicBezTo>
                  <a:cubicBezTo>
                    <a:pt x="53" y="99"/>
                    <a:pt x="53" y="99"/>
                    <a:pt x="53" y="99"/>
                  </a:cubicBezTo>
                  <a:cubicBezTo>
                    <a:pt x="53" y="99"/>
                    <a:pt x="53" y="99"/>
                    <a:pt x="53" y="99"/>
                  </a:cubicBezTo>
                  <a:cubicBezTo>
                    <a:pt x="54" y="98"/>
                    <a:pt x="54" y="98"/>
                    <a:pt x="54" y="97"/>
                  </a:cubicBezTo>
                  <a:cubicBezTo>
                    <a:pt x="54" y="97"/>
                    <a:pt x="54" y="97"/>
                    <a:pt x="54" y="97"/>
                  </a:cubicBezTo>
                  <a:cubicBezTo>
                    <a:pt x="54" y="97"/>
                    <a:pt x="54" y="97"/>
                    <a:pt x="54" y="97"/>
                  </a:cubicBezTo>
                  <a:cubicBezTo>
                    <a:pt x="54" y="97"/>
                    <a:pt x="54" y="97"/>
                    <a:pt x="54" y="97"/>
                  </a:cubicBezTo>
                  <a:cubicBezTo>
                    <a:pt x="53" y="97"/>
                    <a:pt x="53" y="96"/>
                    <a:pt x="53" y="96"/>
                  </a:cubicBezTo>
                  <a:cubicBezTo>
                    <a:pt x="52" y="95"/>
                    <a:pt x="52" y="95"/>
                    <a:pt x="52" y="95"/>
                  </a:cubicBezTo>
                  <a:cubicBezTo>
                    <a:pt x="51" y="95"/>
                    <a:pt x="51" y="95"/>
                    <a:pt x="51" y="95"/>
                  </a:cubicBezTo>
                  <a:cubicBezTo>
                    <a:pt x="51" y="95"/>
                    <a:pt x="51" y="95"/>
                    <a:pt x="51" y="95"/>
                  </a:cubicBezTo>
                  <a:cubicBezTo>
                    <a:pt x="50" y="95"/>
                    <a:pt x="50" y="95"/>
                    <a:pt x="50" y="94"/>
                  </a:cubicBezTo>
                  <a:cubicBezTo>
                    <a:pt x="50" y="94"/>
                    <a:pt x="50" y="94"/>
                    <a:pt x="49" y="94"/>
                  </a:cubicBezTo>
                  <a:cubicBezTo>
                    <a:pt x="49" y="94"/>
                    <a:pt x="49" y="94"/>
                    <a:pt x="49" y="94"/>
                  </a:cubicBezTo>
                  <a:cubicBezTo>
                    <a:pt x="49" y="94"/>
                    <a:pt x="49" y="94"/>
                    <a:pt x="49" y="94"/>
                  </a:cubicBezTo>
                  <a:cubicBezTo>
                    <a:pt x="49" y="94"/>
                    <a:pt x="48" y="94"/>
                    <a:pt x="48" y="94"/>
                  </a:cubicBezTo>
                  <a:cubicBezTo>
                    <a:pt x="48" y="94"/>
                    <a:pt x="48" y="94"/>
                    <a:pt x="48" y="95"/>
                  </a:cubicBezTo>
                  <a:cubicBezTo>
                    <a:pt x="48" y="95"/>
                    <a:pt x="48" y="95"/>
                    <a:pt x="48" y="95"/>
                  </a:cubicBezTo>
                  <a:cubicBezTo>
                    <a:pt x="48" y="95"/>
                    <a:pt x="48" y="95"/>
                    <a:pt x="48" y="95"/>
                  </a:cubicBezTo>
                  <a:cubicBezTo>
                    <a:pt x="48" y="96"/>
                    <a:pt x="48" y="96"/>
                    <a:pt x="47" y="96"/>
                  </a:cubicBezTo>
                  <a:cubicBezTo>
                    <a:pt x="47" y="96"/>
                    <a:pt x="47" y="96"/>
                    <a:pt x="47" y="96"/>
                  </a:cubicBezTo>
                  <a:cubicBezTo>
                    <a:pt x="47" y="96"/>
                    <a:pt x="48" y="96"/>
                    <a:pt x="48" y="97"/>
                  </a:cubicBezTo>
                  <a:cubicBezTo>
                    <a:pt x="48" y="97"/>
                    <a:pt x="48" y="97"/>
                    <a:pt x="48" y="97"/>
                  </a:cubicBezTo>
                  <a:cubicBezTo>
                    <a:pt x="48" y="97"/>
                    <a:pt x="48" y="97"/>
                    <a:pt x="48" y="97"/>
                  </a:cubicBezTo>
                  <a:cubicBezTo>
                    <a:pt x="48" y="97"/>
                    <a:pt x="48" y="97"/>
                    <a:pt x="48" y="97"/>
                  </a:cubicBezTo>
                  <a:cubicBezTo>
                    <a:pt x="48" y="98"/>
                    <a:pt x="48" y="98"/>
                    <a:pt x="48" y="97"/>
                  </a:cubicBezTo>
                  <a:cubicBezTo>
                    <a:pt x="48" y="97"/>
                    <a:pt x="47" y="97"/>
                    <a:pt x="47" y="97"/>
                  </a:cubicBezTo>
                  <a:cubicBezTo>
                    <a:pt x="47" y="97"/>
                    <a:pt x="47" y="97"/>
                    <a:pt x="47" y="97"/>
                  </a:cubicBezTo>
                  <a:cubicBezTo>
                    <a:pt x="47" y="97"/>
                    <a:pt x="47" y="96"/>
                    <a:pt x="47" y="96"/>
                  </a:cubicBezTo>
                  <a:cubicBezTo>
                    <a:pt x="47" y="96"/>
                    <a:pt x="46" y="96"/>
                    <a:pt x="46" y="97"/>
                  </a:cubicBezTo>
                  <a:cubicBezTo>
                    <a:pt x="46" y="97"/>
                    <a:pt x="46" y="97"/>
                    <a:pt x="46" y="97"/>
                  </a:cubicBezTo>
                  <a:cubicBezTo>
                    <a:pt x="46" y="97"/>
                    <a:pt x="46" y="97"/>
                    <a:pt x="46" y="96"/>
                  </a:cubicBezTo>
                  <a:cubicBezTo>
                    <a:pt x="46" y="96"/>
                    <a:pt x="46" y="96"/>
                    <a:pt x="46" y="96"/>
                  </a:cubicBezTo>
                  <a:cubicBezTo>
                    <a:pt x="46" y="96"/>
                    <a:pt x="46" y="96"/>
                    <a:pt x="46" y="96"/>
                  </a:cubicBezTo>
                  <a:cubicBezTo>
                    <a:pt x="46" y="96"/>
                    <a:pt x="46" y="96"/>
                    <a:pt x="46" y="96"/>
                  </a:cubicBezTo>
                  <a:cubicBezTo>
                    <a:pt x="46" y="96"/>
                    <a:pt x="46" y="95"/>
                    <a:pt x="46" y="95"/>
                  </a:cubicBezTo>
                  <a:cubicBezTo>
                    <a:pt x="46" y="95"/>
                    <a:pt x="46" y="95"/>
                    <a:pt x="46" y="95"/>
                  </a:cubicBezTo>
                  <a:cubicBezTo>
                    <a:pt x="46" y="95"/>
                    <a:pt x="46" y="95"/>
                    <a:pt x="46" y="95"/>
                  </a:cubicBezTo>
                  <a:cubicBezTo>
                    <a:pt x="46" y="95"/>
                    <a:pt x="45" y="95"/>
                    <a:pt x="45" y="95"/>
                  </a:cubicBezTo>
                  <a:cubicBezTo>
                    <a:pt x="45" y="95"/>
                    <a:pt x="45" y="96"/>
                    <a:pt x="45" y="96"/>
                  </a:cubicBezTo>
                  <a:cubicBezTo>
                    <a:pt x="45" y="96"/>
                    <a:pt x="45" y="96"/>
                    <a:pt x="45" y="96"/>
                  </a:cubicBezTo>
                  <a:cubicBezTo>
                    <a:pt x="45" y="96"/>
                    <a:pt x="45" y="96"/>
                    <a:pt x="45" y="96"/>
                  </a:cubicBezTo>
                  <a:cubicBezTo>
                    <a:pt x="45" y="96"/>
                    <a:pt x="45" y="96"/>
                    <a:pt x="45" y="97"/>
                  </a:cubicBezTo>
                  <a:cubicBezTo>
                    <a:pt x="45" y="97"/>
                    <a:pt x="45" y="97"/>
                    <a:pt x="45" y="97"/>
                  </a:cubicBezTo>
                  <a:cubicBezTo>
                    <a:pt x="45" y="97"/>
                    <a:pt x="44" y="97"/>
                    <a:pt x="44" y="97"/>
                  </a:cubicBezTo>
                  <a:cubicBezTo>
                    <a:pt x="44" y="97"/>
                    <a:pt x="44" y="97"/>
                    <a:pt x="44" y="97"/>
                  </a:cubicBezTo>
                  <a:cubicBezTo>
                    <a:pt x="44" y="97"/>
                    <a:pt x="44" y="97"/>
                    <a:pt x="44" y="97"/>
                  </a:cubicBezTo>
                  <a:cubicBezTo>
                    <a:pt x="44" y="97"/>
                    <a:pt x="44" y="97"/>
                    <a:pt x="44" y="97"/>
                  </a:cubicBezTo>
                  <a:cubicBezTo>
                    <a:pt x="44" y="97"/>
                    <a:pt x="44" y="98"/>
                    <a:pt x="44" y="98"/>
                  </a:cubicBezTo>
                  <a:cubicBezTo>
                    <a:pt x="44" y="98"/>
                    <a:pt x="44" y="98"/>
                    <a:pt x="44" y="98"/>
                  </a:cubicBezTo>
                  <a:cubicBezTo>
                    <a:pt x="44" y="97"/>
                    <a:pt x="44" y="97"/>
                    <a:pt x="44" y="97"/>
                  </a:cubicBezTo>
                  <a:cubicBezTo>
                    <a:pt x="44" y="97"/>
                    <a:pt x="44" y="97"/>
                    <a:pt x="44" y="98"/>
                  </a:cubicBezTo>
                  <a:cubicBezTo>
                    <a:pt x="45" y="98"/>
                    <a:pt x="44" y="98"/>
                    <a:pt x="44" y="98"/>
                  </a:cubicBezTo>
                  <a:cubicBezTo>
                    <a:pt x="44" y="98"/>
                    <a:pt x="44" y="98"/>
                    <a:pt x="44" y="98"/>
                  </a:cubicBezTo>
                  <a:cubicBezTo>
                    <a:pt x="44" y="98"/>
                    <a:pt x="44" y="98"/>
                    <a:pt x="44" y="98"/>
                  </a:cubicBezTo>
                  <a:cubicBezTo>
                    <a:pt x="44" y="98"/>
                    <a:pt x="44" y="98"/>
                    <a:pt x="43" y="98"/>
                  </a:cubicBezTo>
                  <a:cubicBezTo>
                    <a:pt x="43" y="98"/>
                    <a:pt x="43" y="98"/>
                    <a:pt x="43" y="98"/>
                  </a:cubicBezTo>
                  <a:cubicBezTo>
                    <a:pt x="43" y="97"/>
                    <a:pt x="43" y="97"/>
                    <a:pt x="43" y="97"/>
                  </a:cubicBezTo>
                  <a:cubicBezTo>
                    <a:pt x="43" y="97"/>
                    <a:pt x="43" y="97"/>
                    <a:pt x="43" y="97"/>
                  </a:cubicBezTo>
                  <a:cubicBezTo>
                    <a:pt x="43" y="97"/>
                    <a:pt x="43" y="97"/>
                    <a:pt x="43" y="97"/>
                  </a:cubicBezTo>
                  <a:cubicBezTo>
                    <a:pt x="43" y="96"/>
                    <a:pt x="43" y="96"/>
                    <a:pt x="43" y="96"/>
                  </a:cubicBezTo>
                  <a:cubicBezTo>
                    <a:pt x="43" y="96"/>
                    <a:pt x="43" y="96"/>
                    <a:pt x="43" y="96"/>
                  </a:cubicBezTo>
                  <a:cubicBezTo>
                    <a:pt x="43" y="96"/>
                    <a:pt x="43" y="95"/>
                    <a:pt x="43" y="95"/>
                  </a:cubicBezTo>
                  <a:cubicBezTo>
                    <a:pt x="43" y="95"/>
                    <a:pt x="43" y="95"/>
                    <a:pt x="43" y="95"/>
                  </a:cubicBezTo>
                  <a:cubicBezTo>
                    <a:pt x="43" y="95"/>
                    <a:pt x="43" y="95"/>
                    <a:pt x="43" y="95"/>
                  </a:cubicBezTo>
                  <a:cubicBezTo>
                    <a:pt x="42" y="95"/>
                    <a:pt x="42" y="95"/>
                    <a:pt x="42" y="95"/>
                  </a:cubicBezTo>
                  <a:cubicBezTo>
                    <a:pt x="42" y="95"/>
                    <a:pt x="42" y="95"/>
                    <a:pt x="41" y="95"/>
                  </a:cubicBezTo>
                  <a:cubicBezTo>
                    <a:pt x="41" y="95"/>
                    <a:pt x="41" y="96"/>
                    <a:pt x="41" y="96"/>
                  </a:cubicBezTo>
                  <a:cubicBezTo>
                    <a:pt x="41" y="96"/>
                    <a:pt x="41" y="96"/>
                    <a:pt x="41" y="96"/>
                  </a:cubicBezTo>
                  <a:cubicBezTo>
                    <a:pt x="40" y="97"/>
                    <a:pt x="41" y="96"/>
                    <a:pt x="41" y="97"/>
                  </a:cubicBezTo>
                  <a:cubicBezTo>
                    <a:pt x="41" y="97"/>
                    <a:pt x="41" y="97"/>
                    <a:pt x="40" y="97"/>
                  </a:cubicBezTo>
                  <a:cubicBezTo>
                    <a:pt x="40" y="97"/>
                    <a:pt x="40" y="97"/>
                    <a:pt x="40" y="98"/>
                  </a:cubicBezTo>
                  <a:cubicBezTo>
                    <a:pt x="40" y="98"/>
                    <a:pt x="40" y="98"/>
                    <a:pt x="40" y="98"/>
                  </a:cubicBezTo>
                  <a:cubicBezTo>
                    <a:pt x="40" y="98"/>
                    <a:pt x="40" y="98"/>
                    <a:pt x="40" y="98"/>
                  </a:cubicBezTo>
                  <a:cubicBezTo>
                    <a:pt x="40" y="98"/>
                    <a:pt x="40" y="98"/>
                    <a:pt x="40" y="98"/>
                  </a:cubicBezTo>
                  <a:cubicBezTo>
                    <a:pt x="39" y="98"/>
                    <a:pt x="40" y="99"/>
                    <a:pt x="39" y="99"/>
                  </a:cubicBezTo>
                  <a:cubicBezTo>
                    <a:pt x="39" y="99"/>
                    <a:pt x="39" y="99"/>
                    <a:pt x="39" y="99"/>
                  </a:cubicBezTo>
                  <a:cubicBezTo>
                    <a:pt x="39" y="99"/>
                    <a:pt x="39" y="100"/>
                    <a:pt x="39" y="100"/>
                  </a:cubicBezTo>
                  <a:cubicBezTo>
                    <a:pt x="39" y="100"/>
                    <a:pt x="39" y="100"/>
                    <a:pt x="39" y="100"/>
                  </a:cubicBezTo>
                  <a:cubicBezTo>
                    <a:pt x="39" y="100"/>
                    <a:pt x="39" y="100"/>
                    <a:pt x="39" y="100"/>
                  </a:cubicBezTo>
                  <a:cubicBezTo>
                    <a:pt x="39" y="101"/>
                    <a:pt x="39" y="101"/>
                    <a:pt x="39" y="101"/>
                  </a:cubicBezTo>
                  <a:cubicBezTo>
                    <a:pt x="39" y="101"/>
                    <a:pt x="39" y="101"/>
                    <a:pt x="39" y="102"/>
                  </a:cubicBezTo>
                  <a:cubicBezTo>
                    <a:pt x="39" y="102"/>
                    <a:pt x="38" y="102"/>
                    <a:pt x="38" y="102"/>
                  </a:cubicBezTo>
                  <a:cubicBezTo>
                    <a:pt x="38" y="102"/>
                    <a:pt x="38" y="102"/>
                    <a:pt x="38" y="101"/>
                  </a:cubicBezTo>
                  <a:cubicBezTo>
                    <a:pt x="38" y="101"/>
                    <a:pt x="38" y="101"/>
                    <a:pt x="37" y="101"/>
                  </a:cubicBezTo>
                  <a:cubicBezTo>
                    <a:pt x="37" y="101"/>
                    <a:pt x="37" y="101"/>
                    <a:pt x="37" y="101"/>
                  </a:cubicBezTo>
                  <a:cubicBezTo>
                    <a:pt x="37" y="101"/>
                    <a:pt x="37" y="101"/>
                    <a:pt x="37" y="101"/>
                  </a:cubicBezTo>
                  <a:cubicBezTo>
                    <a:pt x="37" y="101"/>
                    <a:pt x="37" y="100"/>
                    <a:pt x="37" y="100"/>
                  </a:cubicBezTo>
                  <a:cubicBezTo>
                    <a:pt x="37" y="100"/>
                    <a:pt x="37" y="100"/>
                    <a:pt x="37" y="100"/>
                  </a:cubicBezTo>
                  <a:cubicBezTo>
                    <a:pt x="37" y="100"/>
                    <a:pt x="37" y="100"/>
                    <a:pt x="37" y="100"/>
                  </a:cubicBezTo>
                  <a:cubicBezTo>
                    <a:pt x="37" y="99"/>
                    <a:pt x="37" y="99"/>
                    <a:pt x="38" y="99"/>
                  </a:cubicBezTo>
                  <a:cubicBezTo>
                    <a:pt x="38" y="99"/>
                    <a:pt x="38" y="99"/>
                    <a:pt x="38" y="99"/>
                  </a:cubicBezTo>
                  <a:cubicBezTo>
                    <a:pt x="37" y="98"/>
                    <a:pt x="38" y="98"/>
                    <a:pt x="38" y="97"/>
                  </a:cubicBezTo>
                  <a:cubicBezTo>
                    <a:pt x="38" y="97"/>
                    <a:pt x="38" y="97"/>
                    <a:pt x="38" y="97"/>
                  </a:cubicBezTo>
                  <a:cubicBezTo>
                    <a:pt x="38" y="97"/>
                    <a:pt x="38" y="97"/>
                    <a:pt x="38" y="97"/>
                  </a:cubicBezTo>
                  <a:cubicBezTo>
                    <a:pt x="38" y="97"/>
                    <a:pt x="38" y="97"/>
                    <a:pt x="38" y="96"/>
                  </a:cubicBezTo>
                  <a:cubicBezTo>
                    <a:pt x="38" y="96"/>
                    <a:pt x="38" y="96"/>
                    <a:pt x="38" y="96"/>
                  </a:cubicBezTo>
                  <a:cubicBezTo>
                    <a:pt x="38" y="96"/>
                    <a:pt x="38" y="96"/>
                    <a:pt x="38" y="96"/>
                  </a:cubicBezTo>
                  <a:cubicBezTo>
                    <a:pt x="38" y="96"/>
                    <a:pt x="38" y="96"/>
                    <a:pt x="38" y="96"/>
                  </a:cubicBezTo>
                  <a:cubicBezTo>
                    <a:pt x="38" y="96"/>
                    <a:pt x="38" y="96"/>
                    <a:pt x="38" y="96"/>
                  </a:cubicBezTo>
                  <a:cubicBezTo>
                    <a:pt x="38" y="95"/>
                    <a:pt x="38" y="95"/>
                    <a:pt x="38" y="95"/>
                  </a:cubicBezTo>
                  <a:cubicBezTo>
                    <a:pt x="39" y="94"/>
                    <a:pt x="39" y="94"/>
                    <a:pt x="39" y="94"/>
                  </a:cubicBezTo>
                  <a:cubicBezTo>
                    <a:pt x="39" y="93"/>
                    <a:pt x="39" y="93"/>
                    <a:pt x="40" y="93"/>
                  </a:cubicBezTo>
                  <a:cubicBezTo>
                    <a:pt x="40" y="93"/>
                    <a:pt x="40" y="93"/>
                    <a:pt x="40" y="93"/>
                  </a:cubicBezTo>
                  <a:cubicBezTo>
                    <a:pt x="41" y="93"/>
                    <a:pt x="41" y="93"/>
                    <a:pt x="41" y="93"/>
                  </a:cubicBezTo>
                  <a:cubicBezTo>
                    <a:pt x="41" y="93"/>
                    <a:pt x="41" y="93"/>
                    <a:pt x="41" y="93"/>
                  </a:cubicBezTo>
                  <a:cubicBezTo>
                    <a:pt x="41" y="93"/>
                    <a:pt x="41" y="93"/>
                    <a:pt x="42" y="92"/>
                  </a:cubicBezTo>
                  <a:cubicBezTo>
                    <a:pt x="42" y="92"/>
                    <a:pt x="42" y="92"/>
                    <a:pt x="42" y="92"/>
                  </a:cubicBezTo>
                  <a:cubicBezTo>
                    <a:pt x="42" y="92"/>
                    <a:pt x="42" y="92"/>
                    <a:pt x="42" y="92"/>
                  </a:cubicBezTo>
                  <a:cubicBezTo>
                    <a:pt x="42" y="92"/>
                    <a:pt x="43" y="92"/>
                    <a:pt x="43" y="92"/>
                  </a:cubicBezTo>
                  <a:cubicBezTo>
                    <a:pt x="43" y="92"/>
                    <a:pt x="43" y="92"/>
                    <a:pt x="43" y="92"/>
                  </a:cubicBezTo>
                  <a:cubicBezTo>
                    <a:pt x="44" y="92"/>
                    <a:pt x="44" y="92"/>
                    <a:pt x="44" y="91"/>
                  </a:cubicBezTo>
                  <a:cubicBezTo>
                    <a:pt x="44" y="91"/>
                    <a:pt x="44" y="91"/>
                    <a:pt x="44" y="91"/>
                  </a:cubicBezTo>
                  <a:cubicBezTo>
                    <a:pt x="44" y="91"/>
                    <a:pt x="44" y="91"/>
                    <a:pt x="44" y="91"/>
                  </a:cubicBezTo>
                  <a:cubicBezTo>
                    <a:pt x="44" y="91"/>
                    <a:pt x="44" y="91"/>
                    <a:pt x="44" y="91"/>
                  </a:cubicBezTo>
                  <a:cubicBezTo>
                    <a:pt x="44" y="91"/>
                    <a:pt x="44" y="91"/>
                    <a:pt x="44" y="91"/>
                  </a:cubicBezTo>
                  <a:cubicBezTo>
                    <a:pt x="44" y="90"/>
                    <a:pt x="44" y="90"/>
                    <a:pt x="44" y="90"/>
                  </a:cubicBezTo>
                  <a:cubicBezTo>
                    <a:pt x="44" y="90"/>
                    <a:pt x="44" y="90"/>
                    <a:pt x="44" y="90"/>
                  </a:cubicBezTo>
                  <a:cubicBezTo>
                    <a:pt x="44" y="89"/>
                    <a:pt x="45" y="89"/>
                    <a:pt x="46" y="89"/>
                  </a:cubicBezTo>
                  <a:cubicBezTo>
                    <a:pt x="46" y="89"/>
                    <a:pt x="46" y="89"/>
                    <a:pt x="46" y="89"/>
                  </a:cubicBezTo>
                  <a:cubicBezTo>
                    <a:pt x="46" y="89"/>
                    <a:pt x="46" y="89"/>
                    <a:pt x="46" y="89"/>
                  </a:cubicBezTo>
                  <a:cubicBezTo>
                    <a:pt x="47" y="89"/>
                    <a:pt x="46" y="89"/>
                    <a:pt x="47" y="88"/>
                  </a:cubicBezTo>
                  <a:cubicBezTo>
                    <a:pt x="47" y="88"/>
                    <a:pt x="47" y="88"/>
                    <a:pt x="47" y="88"/>
                  </a:cubicBezTo>
                  <a:cubicBezTo>
                    <a:pt x="47" y="88"/>
                    <a:pt x="47" y="88"/>
                    <a:pt x="47" y="88"/>
                  </a:cubicBezTo>
                  <a:cubicBezTo>
                    <a:pt x="47" y="88"/>
                    <a:pt x="47" y="88"/>
                    <a:pt x="47" y="88"/>
                  </a:cubicBezTo>
                  <a:cubicBezTo>
                    <a:pt x="47" y="87"/>
                    <a:pt x="47" y="88"/>
                    <a:pt x="47" y="88"/>
                  </a:cubicBezTo>
                  <a:cubicBezTo>
                    <a:pt x="48" y="88"/>
                    <a:pt x="48" y="88"/>
                    <a:pt x="48" y="88"/>
                  </a:cubicBezTo>
                  <a:cubicBezTo>
                    <a:pt x="48" y="88"/>
                    <a:pt x="48" y="88"/>
                    <a:pt x="49" y="88"/>
                  </a:cubicBezTo>
                  <a:cubicBezTo>
                    <a:pt x="49" y="88"/>
                    <a:pt x="49" y="88"/>
                    <a:pt x="49" y="88"/>
                  </a:cubicBezTo>
                  <a:cubicBezTo>
                    <a:pt x="49" y="88"/>
                    <a:pt x="49" y="88"/>
                    <a:pt x="49" y="88"/>
                  </a:cubicBezTo>
                  <a:cubicBezTo>
                    <a:pt x="49" y="88"/>
                    <a:pt x="49" y="88"/>
                    <a:pt x="49" y="88"/>
                  </a:cubicBezTo>
                  <a:cubicBezTo>
                    <a:pt x="50" y="88"/>
                    <a:pt x="50" y="89"/>
                    <a:pt x="50" y="89"/>
                  </a:cubicBezTo>
                  <a:cubicBezTo>
                    <a:pt x="50" y="89"/>
                    <a:pt x="50" y="89"/>
                    <a:pt x="50" y="89"/>
                  </a:cubicBezTo>
                  <a:cubicBezTo>
                    <a:pt x="50" y="89"/>
                    <a:pt x="51" y="89"/>
                    <a:pt x="51" y="90"/>
                  </a:cubicBezTo>
                  <a:cubicBezTo>
                    <a:pt x="51" y="90"/>
                    <a:pt x="51" y="90"/>
                    <a:pt x="51" y="90"/>
                  </a:cubicBezTo>
                  <a:cubicBezTo>
                    <a:pt x="51" y="90"/>
                    <a:pt x="51" y="90"/>
                    <a:pt x="51" y="91"/>
                  </a:cubicBezTo>
                  <a:cubicBezTo>
                    <a:pt x="51" y="91"/>
                    <a:pt x="51" y="91"/>
                    <a:pt x="51" y="92"/>
                  </a:cubicBezTo>
                  <a:cubicBezTo>
                    <a:pt x="50" y="92"/>
                    <a:pt x="50" y="92"/>
                    <a:pt x="50" y="92"/>
                  </a:cubicBezTo>
                  <a:cubicBezTo>
                    <a:pt x="50" y="92"/>
                    <a:pt x="50" y="92"/>
                    <a:pt x="50" y="92"/>
                  </a:cubicBezTo>
                  <a:cubicBezTo>
                    <a:pt x="50" y="92"/>
                    <a:pt x="50" y="92"/>
                    <a:pt x="50" y="92"/>
                  </a:cubicBezTo>
                  <a:cubicBezTo>
                    <a:pt x="50" y="93"/>
                    <a:pt x="50" y="93"/>
                    <a:pt x="50" y="93"/>
                  </a:cubicBezTo>
                  <a:cubicBezTo>
                    <a:pt x="50" y="93"/>
                    <a:pt x="49" y="93"/>
                    <a:pt x="49" y="93"/>
                  </a:cubicBezTo>
                  <a:cubicBezTo>
                    <a:pt x="49" y="93"/>
                    <a:pt x="49" y="93"/>
                    <a:pt x="49" y="93"/>
                  </a:cubicBezTo>
                  <a:cubicBezTo>
                    <a:pt x="49" y="93"/>
                    <a:pt x="49" y="93"/>
                    <a:pt x="49" y="93"/>
                  </a:cubicBezTo>
                  <a:cubicBezTo>
                    <a:pt x="49" y="93"/>
                    <a:pt x="49" y="93"/>
                    <a:pt x="50" y="93"/>
                  </a:cubicBezTo>
                  <a:cubicBezTo>
                    <a:pt x="50" y="93"/>
                    <a:pt x="50" y="93"/>
                    <a:pt x="50" y="93"/>
                  </a:cubicBezTo>
                  <a:cubicBezTo>
                    <a:pt x="50" y="93"/>
                    <a:pt x="50" y="93"/>
                    <a:pt x="50" y="93"/>
                  </a:cubicBezTo>
                  <a:cubicBezTo>
                    <a:pt x="50" y="93"/>
                    <a:pt x="50" y="93"/>
                    <a:pt x="50" y="93"/>
                  </a:cubicBezTo>
                  <a:cubicBezTo>
                    <a:pt x="50" y="93"/>
                    <a:pt x="50" y="93"/>
                    <a:pt x="50" y="93"/>
                  </a:cubicBezTo>
                  <a:cubicBezTo>
                    <a:pt x="50" y="93"/>
                    <a:pt x="50" y="93"/>
                    <a:pt x="50" y="93"/>
                  </a:cubicBezTo>
                  <a:cubicBezTo>
                    <a:pt x="50" y="92"/>
                    <a:pt x="51" y="92"/>
                    <a:pt x="51" y="92"/>
                  </a:cubicBezTo>
                  <a:cubicBezTo>
                    <a:pt x="51" y="92"/>
                    <a:pt x="51" y="92"/>
                    <a:pt x="51" y="92"/>
                  </a:cubicBezTo>
                  <a:cubicBezTo>
                    <a:pt x="51" y="92"/>
                    <a:pt x="51" y="92"/>
                    <a:pt x="51" y="92"/>
                  </a:cubicBezTo>
                  <a:cubicBezTo>
                    <a:pt x="51" y="92"/>
                    <a:pt x="51" y="92"/>
                    <a:pt x="51" y="92"/>
                  </a:cubicBezTo>
                  <a:cubicBezTo>
                    <a:pt x="51" y="92"/>
                    <a:pt x="51" y="92"/>
                    <a:pt x="52" y="92"/>
                  </a:cubicBezTo>
                  <a:cubicBezTo>
                    <a:pt x="52" y="92"/>
                    <a:pt x="52" y="92"/>
                    <a:pt x="52" y="91"/>
                  </a:cubicBezTo>
                  <a:cubicBezTo>
                    <a:pt x="52" y="91"/>
                    <a:pt x="52" y="91"/>
                    <a:pt x="52" y="91"/>
                  </a:cubicBezTo>
                  <a:cubicBezTo>
                    <a:pt x="52" y="91"/>
                    <a:pt x="52" y="91"/>
                    <a:pt x="53" y="91"/>
                  </a:cubicBezTo>
                  <a:cubicBezTo>
                    <a:pt x="53" y="91"/>
                    <a:pt x="53" y="91"/>
                    <a:pt x="53" y="91"/>
                  </a:cubicBezTo>
                  <a:cubicBezTo>
                    <a:pt x="53" y="91"/>
                    <a:pt x="53" y="91"/>
                    <a:pt x="53" y="91"/>
                  </a:cubicBezTo>
                  <a:cubicBezTo>
                    <a:pt x="53" y="91"/>
                    <a:pt x="54" y="91"/>
                    <a:pt x="54" y="90"/>
                  </a:cubicBezTo>
                  <a:cubicBezTo>
                    <a:pt x="54" y="90"/>
                    <a:pt x="53" y="90"/>
                    <a:pt x="53" y="90"/>
                  </a:cubicBezTo>
                  <a:cubicBezTo>
                    <a:pt x="53" y="90"/>
                    <a:pt x="53" y="90"/>
                    <a:pt x="54" y="90"/>
                  </a:cubicBezTo>
                  <a:cubicBezTo>
                    <a:pt x="54" y="90"/>
                    <a:pt x="54" y="89"/>
                    <a:pt x="54" y="89"/>
                  </a:cubicBezTo>
                  <a:cubicBezTo>
                    <a:pt x="54" y="89"/>
                    <a:pt x="54" y="89"/>
                    <a:pt x="54" y="89"/>
                  </a:cubicBezTo>
                  <a:cubicBezTo>
                    <a:pt x="53" y="89"/>
                    <a:pt x="53" y="88"/>
                    <a:pt x="54" y="88"/>
                  </a:cubicBezTo>
                  <a:cubicBezTo>
                    <a:pt x="54" y="88"/>
                    <a:pt x="54" y="88"/>
                    <a:pt x="54" y="88"/>
                  </a:cubicBezTo>
                  <a:cubicBezTo>
                    <a:pt x="54" y="88"/>
                    <a:pt x="54" y="88"/>
                    <a:pt x="54" y="88"/>
                  </a:cubicBezTo>
                  <a:cubicBezTo>
                    <a:pt x="54" y="88"/>
                    <a:pt x="54" y="88"/>
                    <a:pt x="54" y="88"/>
                  </a:cubicBezTo>
                  <a:cubicBezTo>
                    <a:pt x="55" y="87"/>
                    <a:pt x="55" y="88"/>
                    <a:pt x="55" y="88"/>
                  </a:cubicBezTo>
                  <a:cubicBezTo>
                    <a:pt x="55" y="88"/>
                    <a:pt x="55" y="88"/>
                    <a:pt x="55" y="88"/>
                  </a:cubicBezTo>
                  <a:cubicBezTo>
                    <a:pt x="55" y="88"/>
                    <a:pt x="55" y="88"/>
                    <a:pt x="56" y="88"/>
                  </a:cubicBezTo>
                  <a:cubicBezTo>
                    <a:pt x="56" y="88"/>
                    <a:pt x="56" y="88"/>
                    <a:pt x="56" y="88"/>
                  </a:cubicBezTo>
                  <a:cubicBezTo>
                    <a:pt x="56" y="88"/>
                    <a:pt x="56" y="88"/>
                    <a:pt x="56" y="89"/>
                  </a:cubicBezTo>
                  <a:cubicBezTo>
                    <a:pt x="57" y="89"/>
                    <a:pt x="57" y="89"/>
                    <a:pt x="57" y="89"/>
                  </a:cubicBezTo>
                  <a:cubicBezTo>
                    <a:pt x="57" y="88"/>
                    <a:pt x="57" y="88"/>
                    <a:pt x="57" y="88"/>
                  </a:cubicBezTo>
                  <a:cubicBezTo>
                    <a:pt x="57" y="88"/>
                    <a:pt x="57" y="88"/>
                    <a:pt x="57" y="87"/>
                  </a:cubicBezTo>
                  <a:cubicBezTo>
                    <a:pt x="57" y="87"/>
                    <a:pt x="57" y="87"/>
                    <a:pt x="57" y="87"/>
                  </a:cubicBezTo>
                  <a:cubicBezTo>
                    <a:pt x="57" y="86"/>
                    <a:pt x="57" y="86"/>
                    <a:pt x="57" y="86"/>
                  </a:cubicBezTo>
                  <a:cubicBezTo>
                    <a:pt x="57" y="86"/>
                    <a:pt x="57" y="86"/>
                    <a:pt x="57" y="86"/>
                  </a:cubicBezTo>
                  <a:cubicBezTo>
                    <a:pt x="57" y="85"/>
                    <a:pt x="57" y="85"/>
                    <a:pt x="57" y="85"/>
                  </a:cubicBezTo>
                  <a:cubicBezTo>
                    <a:pt x="57" y="85"/>
                    <a:pt x="57" y="85"/>
                    <a:pt x="57" y="85"/>
                  </a:cubicBezTo>
                  <a:cubicBezTo>
                    <a:pt x="58" y="85"/>
                    <a:pt x="58" y="85"/>
                    <a:pt x="58" y="85"/>
                  </a:cubicBezTo>
                  <a:cubicBezTo>
                    <a:pt x="58" y="85"/>
                    <a:pt x="59" y="85"/>
                    <a:pt x="59" y="86"/>
                  </a:cubicBezTo>
                  <a:cubicBezTo>
                    <a:pt x="59" y="86"/>
                    <a:pt x="60" y="86"/>
                    <a:pt x="60" y="86"/>
                  </a:cubicBezTo>
                  <a:cubicBezTo>
                    <a:pt x="60" y="86"/>
                    <a:pt x="60" y="85"/>
                    <a:pt x="60" y="85"/>
                  </a:cubicBezTo>
                  <a:cubicBezTo>
                    <a:pt x="60" y="85"/>
                    <a:pt x="60" y="85"/>
                    <a:pt x="60" y="84"/>
                  </a:cubicBezTo>
                  <a:cubicBezTo>
                    <a:pt x="60" y="84"/>
                    <a:pt x="60" y="84"/>
                    <a:pt x="60" y="84"/>
                  </a:cubicBezTo>
                  <a:cubicBezTo>
                    <a:pt x="60" y="84"/>
                    <a:pt x="60" y="84"/>
                    <a:pt x="60" y="84"/>
                  </a:cubicBezTo>
                  <a:cubicBezTo>
                    <a:pt x="60" y="84"/>
                    <a:pt x="61" y="84"/>
                    <a:pt x="61" y="85"/>
                  </a:cubicBezTo>
                  <a:cubicBezTo>
                    <a:pt x="61" y="85"/>
                    <a:pt x="62" y="85"/>
                    <a:pt x="62" y="85"/>
                  </a:cubicBezTo>
                  <a:cubicBezTo>
                    <a:pt x="62" y="84"/>
                    <a:pt x="63" y="84"/>
                    <a:pt x="63" y="84"/>
                  </a:cubicBezTo>
                  <a:cubicBezTo>
                    <a:pt x="63" y="84"/>
                    <a:pt x="63" y="84"/>
                    <a:pt x="63" y="83"/>
                  </a:cubicBezTo>
                  <a:cubicBezTo>
                    <a:pt x="62" y="83"/>
                    <a:pt x="62" y="82"/>
                    <a:pt x="62" y="82"/>
                  </a:cubicBezTo>
                  <a:cubicBezTo>
                    <a:pt x="62" y="82"/>
                    <a:pt x="62" y="82"/>
                    <a:pt x="62" y="82"/>
                  </a:cubicBezTo>
                  <a:cubicBezTo>
                    <a:pt x="62" y="81"/>
                    <a:pt x="62" y="80"/>
                    <a:pt x="61" y="80"/>
                  </a:cubicBezTo>
                  <a:cubicBezTo>
                    <a:pt x="61" y="80"/>
                    <a:pt x="61" y="79"/>
                    <a:pt x="61" y="79"/>
                  </a:cubicBezTo>
                  <a:cubicBezTo>
                    <a:pt x="61" y="79"/>
                    <a:pt x="61" y="79"/>
                    <a:pt x="62" y="79"/>
                  </a:cubicBezTo>
                  <a:cubicBezTo>
                    <a:pt x="62" y="79"/>
                    <a:pt x="62" y="78"/>
                    <a:pt x="62" y="78"/>
                  </a:cubicBezTo>
                  <a:cubicBezTo>
                    <a:pt x="62" y="78"/>
                    <a:pt x="62" y="78"/>
                    <a:pt x="62" y="78"/>
                  </a:cubicBezTo>
                  <a:cubicBezTo>
                    <a:pt x="62" y="78"/>
                    <a:pt x="62" y="78"/>
                    <a:pt x="62" y="78"/>
                  </a:cubicBezTo>
                  <a:cubicBezTo>
                    <a:pt x="62" y="78"/>
                    <a:pt x="62" y="78"/>
                    <a:pt x="62" y="79"/>
                  </a:cubicBezTo>
                  <a:cubicBezTo>
                    <a:pt x="62" y="79"/>
                    <a:pt x="62" y="79"/>
                    <a:pt x="62" y="79"/>
                  </a:cubicBezTo>
                  <a:cubicBezTo>
                    <a:pt x="62" y="79"/>
                    <a:pt x="62" y="79"/>
                    <a:pt x="63" y="79"/>
                  </a:cubicBezTo>
                  <a:cubicBezTo>
                    <a:pt x="63" y="79"/>
                    <a:pt x="63" y="79"/>
                    <a:pt x="63" y="79"/>
                  </a:cubicBezTo>
                  <a:cubicBezTo>
                    <a:pt x="63" y="79"/>
                    <a:pt x="63" y="79"/>
                    <a:pt x="63" y="79"/>
                  </a:cubicBezTo>
                  <a:cubicBezTo>
                    <a:pt x="63" y="79"/>
                    <a:pt x="63" y="79"/>
                    <a:pt x="63" y="79"/>
                  </a:cubicBezTo>
                  <a:cubicBezTo>
                    <a:pt x="63" y="79"/>
                    <a:pt x="63" y="79"/>
                    <a:pt x="63" y="79"/>
                  </a:cubicBezTo>
                  <a:cubicBezTo>
                    <a:pt x="63" y="80"/>
                    <a:pt x="63" y="80"/>
                    <a:pt x="63" y="80"/>
                  </a:cubicBezTo>
                  <a:cubicBezTo>
                    <a:pt x="63" y="80"/>
                    <a:pt x="64" y="80"/>
                    <a:pt x="64" y="80"/>
                  </a:cubicBezTo>
                  <a:cubicBezTo>
                    <a:pt x="64" y="80"/>
                    <a:pt x="64" y="80"/>
                    <a:pt x="65" y="80"/>
                  </a:cubicBezTo>
                  <a:cubicBezTo>
                    <a:pt x="65" y="80"/>
                    <a:pt x="65" y="80"/>
                    <a:pt x="65" y="81"/>
                  </a:cubicBezTo>
                  <a:cubicBezTo>
                    <a:pt x="65" y="81"/>
                    <a:pt x="65" y="81"/>
                    <a:pt x="65" y="81"/>
                  </a:cubicBezTo>
                  <a:cubicBezTo>
                    <a:pt x="65" y="81"/>
                    <a:pt x="66" y="81"/>
                    <a:pt x="66" y="82"/>
                  </a:cubicBezTo>
                  <a:cubicBezTo>
                    <a:pt x="66" y="82"/>
                    <a:pt x="66" y="82"/>
                    <a:pt x="66" y="82"/>
                  </a:cubicBezTo>
                  <a:cubicBezTo>
                    <a:pt x="67" y="82"/>
                    <a:pt x="67" y="82"/>
                    <a:pt x="67" y="82"/>
                  </a:cubicBezTo>
                  <a:cubicBezTo>
                    <a:pt x="67" y="82"/>
                    <a:pt x="67" y="82"/>
                    <a:pt x="67" y="82"/>
                  </a:cubicBezTo>
                  <a:cubicBezTo>
                    <a:pt x="67" y="82"/>
                    <a:pt x="67" y="82"/>
                    <a:pt x="67" y="82"/>
                  </a:cubicBezTo>
                  <a:cubicBezTo>
                    <a:pt x="67" y="82"/>
                    <a:pt x="67" y="83"/>
                    <a:pt x="67" y="83"/>
                  </a:cubicBezTo>
                  <a:cubicBezTo>
                    <a:pt x="67" y="83"/>
                    <a:pt x="67" y="83"/>
                    <a:pt x="67" y="83"/>
                  </a:cubicBezTo>
                  <a:cubicBezTo>
                    <a:pt x="68" y="83"/>
                    <a:pt x="68" y="84"/>
                    <a:pt x="68" y="84"/>
                  </a:cubicBezTo>
                  <a:cubicBezTo>
                    <a:pt x="68" y="84"/>
                    <a:pt x="68" y="84"/>
                    <a:pt x="68" y="84"/>
                  </a:cubicBezTo>
                  <a:cubicBezTo>
                    <a:pt x="68" y="84"/>
                    <a:pt x="68" y="84"/>
                    <a:pt x="68" y="84"/>
                  </a:cubicBezTo>
                  <a:cubicBezTo>
                    <a:pt x="68" y="84"/>
                    <a:pt x="69" y="85"/>
                    <a:pt x="68" y="85"/>
                  </a:cubicBezTo>
                  <a:cubicBezTo>
                    <a:pt x="68" y="85"/>
                    <a:pt x="68" y="85"/>
                    <a:pt x="68" y="85"/>
                  </a:cubicBezTo>
                  <a:cubicBezTo>
                    <a:pt x="69" y="85"/>
                    <a:pt x="69" y="85"/>
                    <a:pt x="68" y="85"/>
                  </a:cubicBezTo>
                  <a:cubicBezTo>
                    <a:pt x="68" y="86"/>
                    <a:pt x="68" y="86"/>
                    <a:pt x="67" y="87"/>
                  </a:cubicBezTo>
                  <a:cubicBezTo>
                    <a:pt x="67" y="87"/>
                    <a:pt x="67" y="87"/>
                    <a:pt x="67" y="87"/>
                  </a:cubicBezTo>
                  <a:cubicBezTo>
                    <a:pt x="67" y="87"/>
                    <a:pt x="67" y="87"/>
                    <a:pt x="67" y="88"/>
                  </a:cubicBezTo>
                  <a:cubicBezTo>
                    <a:pt x="68" y="87"/>
                    <a:pt x="68" y="87"/>
                    <a:pt x="69" y="87"/>
                  </a:cubicBezTo>
                  <a:cubicBezTo>
                    <a:pt x="69" y="87"/>
                    <a:pt x="69" y="87"/>
                    <a:pt x="69" y="88"/>
                  </a:cubicBezTo>
                  <a:cubicBezTo>
                    <a:pt x="69" y="88"/>
                    <a:pt x="69" y="88"/>
                    <a:pt x="69" y="88"/>
                  </a:cubicBezTo>
                  <a:cubicBezTo>
                    <a:pt x="69" y="88"/>
                    <a:pt x="69" y="88"/>
                    <a:pt x="69" y="88"/>
                  </a:cubicBezTo>
                  <a:cubicBezTo>
                    <a:pt x="69" y="88"/>
                    <a:pt x="69" y="88"/>
                    <a:pt x="69" y="88"/>
                  </a:cubicBezTo>
                  <a:cubicBezTo>
                    <a:pt x="69" y="89"/>
                    <a:pt x="69" y="89"/>
                    <a:pt x="69" y="89"/>
                  </a:cubicBezTo>
                  <a:cubicBezTo>
                    <a:pt x="69" y="89"/>
                    <a:pt x="69" y="89"/>
                    <a:pt x="69" y="89"/>
                  </a:cubicBezTo>
                  <a:cubicBezTo>
                    <a:pt x="69" y="90"/>
                    <a:pt x="69" y="90"/>
                    <a:pt x="69" y="90"/>
                  </a:cubicBezTo>
                  <a:cubicBezTo>
                    <a:pt x="69" y="90"/>
                    <a:pt x="69" y="90"/>
                    <a:pt x="69" y="90"/>
                  </a:cubicBezTo>
                  <a:cubicBezTo>
                    <a:pt x="69" y="90"/>
                    <a:pt x="69" y="89"/>
                    <a:pt x="70" y="90"/>
                  </a:cubicBezTo>
                  <a:cubicBezTo>
                    <a:pt x="70" y="90"/>
                    <a:pt x="70" y="91"/>
                    <a:pt x="70" y="91"/>
                  </a:cubicBezTo>
                  <a:cubicBezTo>
                    <a:pt x="70" y="91"/>
                    <a:pt x="70" y="91"/>
                    <a:pt x="69" y="91"/>
                  </a:cubicBezTo>
                  <a:cubicBezTo>
                    <a:pt x="70" y="92"/>
                    <a:pt x="70" y="92"/>
                    <a:pt x="69" y="92"/>
                  </a:cubicBezTo>
                  <a:cubicBezTo>
                    <a:pt x="69" y="92"/>
                    <a:pt x="69" y="92"/>
                    <a:pt x="69" y="92"/>
                  </a:cubicBezTo>
                  <a:cubicBezTo>
                    <a:pt x="69" y="92"/>
                    <a:pt x="69" y="92"/>
                    <a:pt x="70" y="93"/>
                  </a:cubicBezTo>
                  <a:cubicBezTo>
                    <a:pt x="70" y="93"/>
                    <a:pt x="70" y="93"/>
                    <a:pt x="70" y="93"/>
                  </a:cubicBezTo>
                  <a:cubicBezTo>
                    <a:pt x="70" y="93"/>
                    <a:pt x="70" y="93"/>
                    <a:pt x="70" y="93"/>
                  </a:cubicBezTo>
                  <a:cubicBezTo>
                    <a:pt x="70" y="93"/>
                    <a:pt x="71" y="93"/>
                    <a:pt x="71" y="93"/>
                  </a:cubicBezTo>
                  <a:cubicBezTo>
                    <a:pt x="71" y="93"/>
                    <a:pt x="71" y="94"/>
                    <a:pt x="71" y="94"/>
                  </a:cubicBezTo>
                  <a:cubicBezTo>
                    <a:pt x="71" y="94"/>
                    <a:pt x="71" y="94"/>
                    <a:pt x="71" y="95"/>
                  </a:cubicBezTo>
                  <a:cubicBezTo>
                    <a:pt x="71" y="95"/>
                    <a:pt x="71" y="95"/>
                    <a:pt x="71" y="95"/>
                  </a:cubicBezTo>
                  <a:cubicBezTo>
                    <a:pt x="71" y="95"/>
                    <a:pt x="71" y="95"/>
                    <a:pt x="71" y="95"/>
                  </a:cubicBezTo>
                  <a:cubicBezTo>
                    <a:pt x="71" y="95"/>
                    <a:pt x="71" y="96"/>
                    <a:pt x="71" y="96"/>
                  </a:cubicBezTo>
                  <a:cubicBezTo>
                    <a:pt x="71" y="96"/>
                    <a:pt x="71" y="96"/>
                    <a:pt x="71" y="96"/>
                  </a:cubicBezTo>
                  <a:cubicBezTo>
                    <a:pt x="71" y="96"/>
                    <a:pt x="71" y="96"/>
                    <a:pt x="71" y="96"/>
                  </a:cubicBezTo>
                  <a:cubicBezTo>
                    <a:pt x="71" y="96"/>
                    <a:pt x="71" y="96"/>
                    <a:pt x="71" y="97"/>
                  </a:cubicBezTo>
                  <a:close/>
                  <a:moveTo>
                    <a:pt x="61" y="85"/>
                  </a:moveTo>
                  <a:cubicBezTo>
                    <a:pt x="61" y="85"/>
                    <a:pt x="61" y="85"/>
                    <a:pt x="60" y="85"/>
                  </a:cubicBezTo>
                  <a:cubicBezTo>
                    <a:pt x="61" y="85"/>
                    <a:pt x="61" y="85"/>
                    <a:pt x="61" y="85"/>
                  </a:cubicBezTo>
                  <a:close/>
                  <a:moveTo>
                    <a:pt x="65" y="98"/>
                  </a:move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9"/>
                    <a:pt x="65" y="99"/>
                    <a:pt x="65" y="99"/>
                  </a:cubicBezTo>
                  <a:cubicBezTo>
                    <a:pt x="65" y="99"/>
                    <a:pt x="65" y="99"/>
                    <a:pt x="65" y="99"/>
                  </a:cubicBezTo>
                  <a:cubicBezTo>
                    <a:pt x="65" y="100"/>
                    <a:pt x="65" y="100"/>
                    <a:pt x="65" y="100"/>
                  </a:cubicBezTo>
                  <a:cubicBezTo>
                    <a:pt x="66" y="100"/>
                    <a:pt x="66" y="100"/>
                    <a:pt x="66" y="99"/>
                  </a:cubicBezTo>
                  <a:cubicBezTo>
                    <a:pt x="66" y="99"/>
                    <a:pt x="65" y="99"/>
                    <a:pt x="65" y="98"/>
                  </a:cubicBezTo>
                  <a:cubicBezTo>
                    <a:pt x="65" y="98"/>
                    <a:pt x="65" y="98"/>
                    <a:pt x="65" y="98"/>
                  </a:cubicBezTo>
                  <a:cubicBezTo>
                    <a:pt x="65" y="98"/>
                    <a:pt x="65" y="98"/>
                    <a:pt x="65" y="98"/>
                  </a:cubicBezTo>
                  <a:cubicBezTo>
                    <a:pt x="66" y="98"/>
                    <a:pt x="66" y="98"/>
                    <a:pt x="65" y="98"/>
                  </a:cubicBezTo>
                  <a:close/>
                  <a:moveTo>
                    <a:pt x="65" y="100"/>
                  </a:moveTo>
                  <a:cubicBezTo>
                    <a:pt x="65" y="100"/>
                    <a:pt x="65" y="100"/>
                    <a:pt x="65" y="100"/>
                  </a:cubicBezTo>
                  <a:cubicBezTo>
                    <a:pt x="65" y="100"/>
                    <a:pt x="65" y="100"/>
                    <a:pt x="65" y="100"/>
                  </a:cubicBezTo>
                  <a:cubicBezTo>
                    <a:pt x="65" y="99"/>
                    <a:pt x="65" y="99"/>
                    <a:pt x="65" y="100"/>
                  </a:cubicBezTo>
                  <a:close/>
                  <a:moveTo>
                    <a:pt x="46" y="82"/>
                  </a:moveTo>
                  <a:cubicBezTo>
                    <a:pt x="47" y="82"/>
                    <a:pt x="47" y="82"/>
                    <a:pt x="47" y="81"/>
                  </a:cubicBezTo>
                  <a:cubicBezTo>
                    <a:pt x="47" y="80"/>
                    <a:pt x="47" y="80"/>
                    <a:pt x="48" y="79"/>
                  </a:cubicBezTo>
                  <a:cubicBezTo>
                    <a:pt x="48" y="79"/>
                    <a:pt x="48" y="78"/>
                    <a:pt x="48" y="78"/>
                  </a:cubicBezTo>
                  <a:cubicBezTo>
                    <a:pt x="48" y="78"/>
                    <a:pt x="48" y="77"/>
                    <a:pt x="48" y="77"/>
                  </a:cubicBezTo>
                  <a:cubicBezTo>
                    <a:pt x="49" y="77"/>
                    <a:pt x="49" y="77"/>
                    <a:pt x="49" y="77"/>
                  </a:cubicBezTo>
                  <a:cubicBezTo>
                    <a:pt x="49" y="77"/>
                    <a:pt x="49" y="76"/>
                    <a:pt x="49" y="76"/>
                  </a:cubicBezTo>
                  <a:cubicBezTo>
                    <a:pt x="50" y="76"/>
                    <a:pt x="50" y="76"/>
                    <a:pt x="50" y="76"/>
                  </a:cubicBezTo>
                  <a:cubicBezTo>
                    <a:pt x="50" y="76"/>
                    <a:pt x="50" y="76"/>
                    <a:pt x="50" y="76"/>
                  </a:cubicBezTo>
                  <a:cubicBezTo>
                    <a:pt x="50" y="76"/>
                    <a:pt x="50" y="76"/>
                    <a:pt x="51" y="76"/>
                  </a:cubicBezTo>
                  <a:cubicBezTo>
                    <a:pt x="51" y="76"/>
                    <a:pt x="51" y="76"/>
                    <a:pt x="51" y="76"/>
                  </a:cubicBezTo>
                  <a:cubicBezTo>
                    <a:pt x="51" y="75"/>
                    <a:pt x="51" y="75"/>
                    <a:pt x="51" y="75"/>
                  </a:cubicBezTo>
                  <a:cubicBezTo>
                    <a:pt x="51" y="75"/>
                    <a:pt x="51" y="75"/>
                    <a:pt x="51" y="75"/>
                  </a:cubicBezTo>
                  <a:cubicBezTo>
                    <a:pt x="51" y="75"/>
                    <a:pt x="51" y="75"/>
                    <a:pt x="51" y="75"/>
                  </a:cubicBezTo>
                  <a:cubicBezTo>
                    <a:pt x="51" y="75"/>
                    <a:pt x="51" y="75"/>
                    <a:pt x="51" y="75"/>
                  </a:cubicBezTo>
                  <a:cubicBezTo>
                    <a:pt x="51" y="74"/>
                    <a:pt x="51" y="74"/>
                    <a:pt x="51" y="74"/>
                  </a:cubicBezTo>
                  <a:cubicBezTo>
                    <a:pt x="51" y="73"/>
                    <a:pt x="51" y="73"/>
                    <a:pt x="51" y="73"/>
                  </a:cubicBezTo>
                  <a:cubicBezTo>
                    <a:pt x="51" y="73"/>
                    <a:pt x="51" y="72"/>
                    <a:pt x="51" y="72"/>
                  </a:cubicBezTo>
                  <a:cubicBezTo>
                    <a:pt x="51" y="72"/>
                    <a:pt x="51" y="71"/>
                    <a:pt x="51" y="71"/>
                  </a:cubicBezTo>
                  <a:cubicBezTo>
                    <a:pt x="51" y="71"/>
                    <a:pt x="51" y="71"/>
                    <a:pt x="51" y="70"/>
                  </a:cubicBezTo>
                  <a:cubicBezTo>
                    <a:pt x="51" y="70"/>
                    <a:pt x="51" y="70"/>
                    <a:pt x="50" y="70"/>
                  </a:cubicBezTo>
                  <a:cubicBezTo>
                    <a:pt x="50" y="70"/>
                    <a:pt x="50" y="70"/>
                    <a:pt x="50" y="70"/>
                  </a:cubicBezTo>
                  <a:cubicBezTo>
                    <a:pt x="51" y="69"/>
                    <a:pt x="51" y="69"/>
                    <a:pt x="51" y="69"/>
                  </a:cubicBezTo>
                  <a:cubicBezTo>
                    <a:pt x="51" y="69"/>
                    <a:pt x="51" y="68"/>
                    <a:pt x="51" y="68"/>
                  </a:cubicBezTo>
                  <a:cubicBezTo>
                    <a:pt x="51" y="68"/>
                    <a:pt x="51" y="68"/>
                    <a:pt x="51" y="68"/>
                  </a:cubicBezTo>
                  <a:cubicBezTo>
                    <a:pt x="50" y="68"/>
                    <a:pt x="50" y="68"/>
                    <a:pt x="50" y="69"/>
                  </a:cubicBezTo>
                  <a:cubicBezTo>
                    <a:pt x="50" y="69"/>
                    <a:pt x="50" y="69"/>
                    <a:pt x="50" y="69"/>
                  </a:cubicBezTo>
                  <a:cubicBezTo>
                    <a:pt x="50" y="69"/>
                    <a:pt x="50" y="69"/>
                    <a:pt x="50" y="69"/>
                  </a:cubicBezTo>
                  <a:cubicBezTo>
                    <a:pt x="50" y="69"/>
                    <a:pt x="50" y="69"/>
                    <a:pt x="50" y="69"/>
                  </a:cubicBezTo>
                  <a:cubicBezTo>
                    <a:pt x="50" y="69"/>
                    <a:pt x="50" y="69"/>
                    <a:pt x="50" y="70"/>
                  </a:cubicBezTo>
                  <a:cubicBezTo>
                    <a:pt x="50" y="70"/>
                    <a:pt x="50" y="70"/>
                    <a:pt x="50" y="70"/>
                  </a:cubicBezTo>
                  <a:cubicBezTo>
                    <a:pt x="50" y="70"/>
                    <a:pt x="50" y="71"/>
                    <a:pt x="50" y="71"/>
                  </a:cubicBezTo>
                  <a:cubicBezTo>
                    <a:pt x="49" y="71"/>
                    <a:pt x="49" y="71"/>
                    <a:pt x="50" y="71"/>
                  </a:cubicBezTo>
                  <a:cubicBezTo>
                    <a:pt x="49" y="72"/>
                    <a:pt x="49" y="72"/>
                    <a:pt x="49" y="73"/>
                  </a:cubicBezTo>
                  <a:cubicBezTo>
                    <a:pt x="49" y="73"/>
                    <a:pt x="49" y="73"/>
                    <a:pt x="48" y="73"/>
                  </a:cubicBezTo>
                  <a:cubicBezTo>
                    <a:pt x="48" y="73"/>
                    <a:pt x="48" y="73"/>
                    <a:pt x="49" y="73"/>
                  </a:cubicBezTo>
                  <a:cubicBezTo>
                    <a:pt x="49" y="74"/>
                    <a:pt x="49" y="74"/>
                    <a:pt x="48" y="74"/>
                  </a:cubicBezTo>
                  <a:cubicBezTo>
                    <a:pt x="48" y="74"/>
                    <a:pt x="48" y="74"/>
                    <a:pt x="48" y="74"/>
                  </a:cubicBezTo>
                  <a:cubicBezTo>
                    <a:pt x="48" y="75"/>
                    <a:pt x="48" y="75"/>
                    <a:pt x="48" y="75"/>
                  </a:cubicBezTo>
                  <a:cubicBezTo>
                    <a:pt x="48" y="75"/>
                    <a:pt x="48" y="75"/>
                    <a:pt x="48" y="75"/>
                  </a:cubicBezTo>
                  <a:cubicBezTo>
                    <a:pt x="48" y="75"/>
                    <a:pt x="48" y="76"/>
                    <a:pt x="48" y="76"/>
                  </a:cubicBezTo>
                  <a:cubicBezTo>
                    <a:pt x="47" y="76"/>
                    <a:pt x="47" y="76"/>
                    <a:pt x="47" y="76"/>
                  </a:cubicBezTo>
                  <a:cubicBezTo>
                    <a:pt x="47" y="76"/>
                    <a:pt x="47" y="77"/>
                    <a:pt x="47" y="77"/>
                  </a:cubicBezTo>
                  <a:cubicBezTo>
                    <a:pt x="47" y="77"/>
                    <a:pt x="47" y="77"/>
                    <a:pt x="47" y="77"/>
                  </a:cubicBezTo>
                  <a:cubicBezTo>
                    <a:pt x="47" y="77"/>
                    <a:pt x="47" y="78"/>
                    <a:pt x="47" y="78"/>
                  </a:cubicBezTo>
                  <a:cubicBezTo>
                    <a:pt x="46" y="78"/>
                    <a:pt x="46" y="78"/>
                    <a:pt x="46" y="78"/>
                  </a:cubicBezTo>
                  <a:cubicBezTo>
                    <a:pt x="47" y="79"/>
                    <a:pt x="47" y="79"/>
                    <a:pt x="46" y="79"/>
                  </a:cubicBezTo>
                  <a:cubicBezTo>
                    <a:pt x="46" y="79"/>
                    <a:pt x="46" y="79"/>
                    <a:pt x="46" y="80"/>
                  </a:cubicBezTo>
                  <a:cubicBezTo>
                    <a:pt x="46" y="80"/>
                    <a:pt x="46" y="80"/>
                    <a:pt x="46" y="80"/>
                  </a:cubicBezTo>
                  <a:cubicBezTo>
                    <a:pt x="46" y="80"/>
                    <a:pt x="46" y="80"/>
                    <a:pt x="46" y="80"/>
                  </a:cubicBezTo>
                  <a:cubicBezTo>
                    <a:pt x="46" y="81"/>
                    <a:pt x="46" y="81"/>
                    <a:pt x="46" y="81"/>
                  </a:cubicBezTo>
                  <a:cubicBezTo>
                    <a:pt x="46" y="81"/>
                    <a:pt x="46" y="82"/>
                    <a:pt x="46" y="82"/>
                  </a:cubicBezTo>
                  <a:cubicBezTo>
                    <a:pt x="46" y="82"/>
                    <a:pt x="46" y="82"/>
                    <a:pt x="46" y="82"/>
                  </a:cubicBezTo>
                  <a:cubicBezTo>
                    <a:pt x="46" y="82"/>
                    <a:pt x="46" y="82"/>
                    <a:pt x="46" y="82"/>
                  </a:cubicBezTo>
                  <a:cubicBezTo>
                    <a:pt x="46" y="82"/>
                    <a:pt x="46" y="82"/>
                    <a:pt x="46" y="82"/>
                  </a:cubicBezTo>
                  <a:close/>
                  <a:moveTo>
                    <a:pt x="53" y="73"/>
                  </a:moveTo>
                  <a:cubicBezTo>
                    <a:pt x="53" y="73"/>
                    <a:pt x="53" y="73"/>
                    <a:pt x="53" y="73"/>
                  </a:cubicBezTo>
                  <a:cubicBezTo>
                    <a:pt x="53" y="73"/>
                    <a:pt x="53" y="73"/>
                    <a:pt x="53" y="73"/>
                  </a:cubicBezTo>
                  <a:cubicBezTo>
                    <a:pt x="53" y="73"/>
                    <a:pt x="54" y="73"/>
                    <a:pt x="54" y="73"/>
                  </a:cubicBezTo>
                  <a:cubicBezTo>
                    <a:pt x="54" y="73"/>
                    <a:pt x="54" y="73"/>
                    <a:pt x="54" y="73"/>
                  </a:cubicBezTo>
                  <a:cubicBezTo>
                    <a:pt x="54" y="72"/>
                    <a:pt x="54" y="72"/>
                    <a:pt x="54" y="72"/>
                  </a:cubicBezTo>
                  <a:cubicBezTo>
                    <a:pt x="54" y="72"/>
                    <a:pt x="54" y="72"/>
                    <a:pt x="54" y="72"/>
                  </a:cubicBezTo>
                  <a:cubicBezTo>
                    <a:pt x="54" y="73"/>
                    <a:pt x="54" y="73"/>
                    <a:pt x="53" y="72"/>
                  </a:cubicBezTo>
                  <a:cubicBezTo>
                    <a:pt x="53" y="72"/>
                    <a:pt x="53" y="72"/>
                    <a:pt x="53" y="72"/>
                  </a:cubicBezTo>
                  <a:cubicBezTo>
                    <a:pt x="53" y="72"/>
                    <a:pt x="53" y="73"/>
                    <a:pt x="53" y="73"/>
                  </a:cubicBezTo>
                  <a:cubicBezTo>
                    <a:pt x="53" y="73"/>
                    <a:pt x="53" y="73"/>
                    <a:pt x="53" y="73"/>
                  </a:cubicBezTo>
                  <a:close/>
                  <a:moveTo>
                    <a:pt x="51" y="76"/>
                  </a:moveTo>
                  <a:cubicBezTo>
                    <a:pt x="51" y="76"/>
                    <a:pt x="51" y="76"/>
                    <a:pt x="51" y="76"/>
                  </a:cubicBezTo>
                  <a:cubicBezTo>
                    <a:pt x="51" y="76"/>
                    <a:pt x="51" y="76"/>
                    <a:pt x="51" y="76"/>
                  </a:cubicBezTo>
                  <a:cubicBezTo>
                    <a:pt x="51" y="76"/>
                    <a:pt x="51" y="76"/>
                    <a:pt x="51" y="76"/>
                  </a:cubicBezTo>
                  <a:cubicBezTo>
                    <a:pt x="51" y="76"/>
                    <a:pt x="51" y="76"/>
                    <a:pt x="51" y="76"/>
                  </a:cubicBezTo>
                  <a:close/>
                  <a:moveTo>
                    <a:pt x="55" y="72"/>
                  </a:moveTo>
                  <a:cubicBezTo>
                    <a:pt x="54" y="72"/>
                    <a:pt x="54" y="72"/>
                    <a:pt x="54" y="72"/>
                  </a:cubicBezTo>
                  <a:cubicBezTo>
                    <a:pt x="54" y="72"/>
                    <a:pt x="54" y="72"/>
                    <a:pt x="54" y="72"/>
                  </a:cubicBezTo>
                  <a:cubicBezTo>
                    <a:pt x="55" y="72"/>
                    <a:pt x="55" y="72"/>
                    <a:pt x="55" y="72"/>
                  </a:cubicBezTo>
                  <a:cubicBezTo>
                    <a:pt x="55" y="72"/>
                    <a:pt x="55" y="71"/>
                    <a:pt x="55" y="72"/>
                  </a:cubicBezTo>
                  <a:close/>
                  <a:moveTo>
                    <a:pt x="48" y="68"/>
                  </a:moveTo>
                  <a:cubicBezTo>
                    <a:pt x="48" y="69"/>
                    <a:pt x="48" y="69"/>
                    <a:pt x="48" y="69"/>
                  </a:cubicBezTo>
                  <a:cubicBezTo>
                    <a:pt x="48" y="69"/>
                    <a:pt x="48" y="69"/>
                    <a:pt x="49" y="69"/>
                  </a:cubicBezTo>
                  <a:cubicBezTo>
                    <a:pt x="49" y="69"/>
                    <a:pt x="49" y="69"/>
                    <a:pt x="49" y="69"/>
                  </a:cubicBezTo>
                  <a:cubicBezTo>
                    <a:pt x="49" y="69"/>
                    <a:pt x="49" y="69"/>
                    <a:pt x="49" y="69"/>
                  </a:cubicBezTo>
                  <a:cubicBezTo>
                    <a:pt x="49" y="68"/>
                    <a:pt x="48" y="68"/>
                    <a:pt x="48" y="68"/>
                  </a:cubicBezTo>
                  <a:close/>
                  <a:moveTo>
                    <a:pt x="50" y="68"/>
                  </a:moveTo>
                  <a:cubicBezTo>
                    <a:pt x="50" y="68"/>
                    <a:pt x="50" y="68"/>
                    <a:pt x="50" y="68"/>
                  </a:cubicBezTo>
                  <a:cubicBezTo>
                    <a:pt x="50" y="68"/>
                    <a:pt x="50" y="68"/>
                    <a:pt x="50" y="68"/>
                  </a:cubicBezTo>
                  <a:cubicBezTo>
                    <a:pt x="50" y="68"/>
                    <a:pt x="50" y="68"/>
                    <a:pt x="50" y="68"/>
                  </a:cubicBezTo>
                  <a:cubicBezTo>
                    <a:pt x="50" y="68"/>
                    <a:pt x="50" y="68"/>
                    <a:pt x="50" y="68"/>
                  </a:cubicBezTo>
                  <a:close/>
                  <a:moveTo>
                    <a:pt x="51" y="48"/>
                  </a:moveTo>
                  <a:cubicBezTo>
                    <a:pt x="52" y="48"/>
                    <a:pt x="52" y="48"/>
                    <a:pt x="52" y="48"/>
                  </a:cubicBezTo>
                  <a:cubicBezTo>
                    <a:pt x="52" y="48"/>
                    <a:pt x="52" y="48"/>
                    <a:pt x="51" y="48"/>
                  </a:cubicBezTo>
                  <a:cubicBezTo>
                    <a:pt x="51" y="48"/>
                    <a:pt x="51" y="48"/>
                    <a:pt x="51" y="48"/>
                  </a:cubicBezTo>
                  <a:cubicBezTo>
                    <a:pt x="51" y="48"/>
                    <a:pt x="51" y="48"/>
                    <a:pt x="51" y="48"/>
                  </a:cubicBezTo>
                  <a:close/>
                  <a:moveTo>
                    <a:pt x="50" y="51"/>
                  </a:moveTo>
                  <a:cubicBezTo>
                    <a:pt x="50" y="51"/>
                    <a:pt x="50" y="51"/>
                    <a:pt x="51" y="51"/>
                  </a:cubicBezTo>
                  <a:cubicBezTo>
                    <a:pt x="51" y="51"/>
                    <a:pt x="51" y="51"/>
                    <a:pt x="51" y="51"/>
                  </a:cubicBezTo>
                  <a:cubicBezTo>
                    <a:pt x="51" y="51"/>
                    <a:pt x="51" y="51"/>
                    <a:pt x="51" y="51"/>
                  </a:cubicBezTo>
                  <a:cubicBezTo>
                    <a:pt x="51" y="51"/>
                    <a:pt x="51" y="51"/>
                    <a:pt x="51" y="51"/>
                  </a:cubicBezTo>
                  <a:cubicBezTo>
                    <a:pt x="52" y="51"/>
                    <a:pt x="52" y="51"/>
                    <a:pt x="52" y="51"/>
                  </a:cubicBezTo>
                  <a:cubicBezTo>
                    <a:pt x="52" y="51"/>
                    <a:pt x="52" y="51"/>
                    <a:pt x="52" y="50"/>
                  </a:cubicBezTo>
                  <a:cubicBezTo>
                    <a:pt x="52" y="50"/>
                    <a:pt x="52" y="50"/>
                    <a:pt x="52" y="50"/>
                  </a:cubicBezTo>
                  <a:cubicBezTo>
                    <a:pt x="52" y="50"/>
                    <a:pt x="52" y="50"/>
                    <a:pt x="52" y="50"/>
                  </a:cubicBezTo>
                  <a:cubicBezTo>
                    <a:pt x="52" y="50"/>
                    <a:pt x="52" y="50"/>
                    <a:pt x="52" y="50"/>
                  </a:cubicBezTo>
                  <a:cubicBezTo>
                    <a:pt x="52" y="50"/>
                    <a:pt x="52" y="50"/>
                    <a:pt x="52" y="50"/>
                  </a:cubicBezTo>
                  <a:cubicBezTo>
                    <a:pt x="52" y="50"/>
                    <a:pt x="52" y="49"/>
                    <a:pt x="52" y="49"/>
                  </a:cubicBezTo>
                  <a:cubicBezTo>
                    <a:pt x="52" y="49"/>
                    <a:pt x="52" y="49"/>
                    <a:pt x="52" y="49"/>
                  </a:cubicBezTo>
                  <a:cubicBezTo>
                    <a:pt x="52" y="49"/>
                    <a:pt x="52" y="49"/>
                    <a:pt x="52" y="49"/>
                  </a:cubicBezTo>
                  <a:cubicBezTo>
                    <a:pt x="52" y="49"/>
                    <a:pt x="52" y="49"/>
                    <a:pt x="52" y="49"/>
                  </a:cubicBezTo>
                  <a:cubicBezTo>
                    <a:pt x="52" y="48"/>
                    <a:pt x="52" y="48"/>
                    <a:pt x="52" y="48"/>
                  </a:cubicBezTo>
                  <a:cubicBezTo>
                    <a:pt x="51" y="48"/>
                    <a:pt x="51" y="48"/>
                    <a:pt x="51" y="48"/>
                  </a:cubicBezTo>
                  <a:cubicBezTo>
                    <a:pt x="51" y="48"/>
                    <a:pt x="51" y="48"/>
                    <a:pt x="51" y="48"/>
                  </a:cubicBezTo>
                  <a:cubicBezTo>
                    <a:pt x="51" y="48"/>
                    <a:pt x="51" y="48"/>
                    <a:pt x="51" y="48"/>
                  </a:cubicBezTo>
                  <a:cubicBezTo>
                    <a:pt x="51" y="47"/>
                    <a:pt x="51" y="47"/>
                    <a:pt x="51" y="47"/>
                  </a:cubicBezTo>
                  <a:cubicBezTo>
                    <a:pt x="50" y="47"/>
                    <a:pt x="50" y="48"/>
                    <a:pt x="50" y="48"/>
                  </a:cubicBezTo>
                  <a:cubicBezTo>
                    <a:pt x="50" y="49"/>
                    <a:pt x="50" y="49"/>
                    <a:pt x="50" y="50"/>
                  </a:cubicBezTo>
                  <a:cubicBezTo>
                    <a:pt x="50" y="50"/>
                    <a:pt x="50" y="50"/>
                    <a:pt x="50" y="50"/>
                  </a:cubicBezTo>
                  <a:cubicBezTo>
                    <a:pt x="49" y="50"/>
                    <a:pt x="49" y="50"/>
                    <a:pt x="49" y="50"/>
                  </a:cubicBezTo>
                  <a:cubicBezTo>
                    <a:pt x="49" y="51"/>
                    <a:pt x="50" y="51"/>
                    <a:pt x="50" y="51"/>
                  </a:cubicBezTo>
                  <a:close/>
                  <a:moveTo>
                    <a:pt x="56" y="84"/>
                  </a:moveTo>
                  <a:cubicBezTo>
                    <a:pt x="56" y="84"/>
                    <a:pt x="57" y="84"/>
                    <a:pt x="57" y="84"/>
                  </a:cubicBezTo>
                  <a:cubicBezTo>
                    <a:pt x="57" y="84"/>
                    <a:pt x="57" y="84"/>
                    <a:pt x="57" y="84"/>
                  </a:cubicBezTo>
                  <a:cubicBezTo>
                    <a:pt x="57" y="84"/>
                    <a:pt x="57" y="83"/>
                    <a:pt x="57" y="83"/>
                  </a:cubicBezTo>
                  <a:cubicBezTo>
                    <a:pt x="57" y="83"/>
                    <a:pt x="56" y="83"/>
                    <a:pt x="56" y="83"/>
                  </a:cubicBezTo>
                  <a:cubicBezTo>
                    <a:pt x="56" y="83"/>
                    <a:pt x="56" y="83"/>
                    <a:pt x="56" y="83"/>
                  </a:cubicBezTo>
                  <a:cubicBezTo>
                    <a:pt x="56" y="84"/>
                    <a:pt x="56" y="84"/>
                    <a:pt x="56" y="84"/>
                  </a:cubicBezTo>
                  <a:close/>
                  <a:moveTo>
                    <a:pt x="48" y="49"/>
                  </a:moveTo>
                  <a:cubicBezTo>
                    <a:pt x="48" y="49"/>
                    <a:pt x="48" y="48"/>
                    <a:pt x="48" y="48"/>
                  </a:cubicBezTo>
                  <a:cubicBezTo>
                    <a:pt x="48" y="48"/>
                    <a:pt x="48" y="48"/>
                    <a:pt x="48" y="48"/>
                  </a:cubicBezTo>
                  <a:cubicBezTo>
                    <a:pt x="48" y="49"/>
                    <a:pt x="48" y="49"/>
                    <a:pt x="48" y="49"/>
                  </a:cubicBezTo>
                  <a:close/>
                  <a:moveTo>
                    <a:pt x="46" y="49"/>
                  </a:moveTo>
                  <a:cubicBezTo>
                    <a:pt x="47" y="49"/>
                    <a:pt x="47" y="49"/>
                    <a:pt x="47" y="48"/>
                  </a:cubicBezTo>
                  <a:cubicBezTo>
                    <a:pt x="47" y="48"/>
                    <a:pt x="46" y="48"/>
                    <a:pt x="46" y="49"/>
                  </a:cubicBezTo>
                  <a:cubicBezTo>
                    <a:pt x="46" y="49"/>
                    <a:pt x="46" y="49"/>
                    <a:pt x="46" y="49"/>
                  </a:cubicBezTo>
                  <a:close/>
                  <a:moveTo>
                    <a:pt x="41" y="45"/>
                  </a:moveTo>
                  <a:cubicBezTo>
                    <a:pt x="41" y="45"/>
                    <a:pt x="41" y="45"/>
                    <a:pt x="41" y="45"/>
                  </a:cubicBezTo>
                  <a:cubicBezTo>
                    <a:pt x="41" y="45"/>
                    <a:pt x="41" y="45"/>
                    <a:pt x="41" y="45"/>
                  </a:cubicBezTo>
                  <a:cubicBezTo>
                    <a:pt x="41" y="45"/>
                    <a:pt x="41" y="45"/>
                    <a:pt x="41" y="45"/>
                  </a:cubicBezTo>
                  <a:cubicBezTo>
                    <a:pt x="41" y="45"/>
                    <a:pt x="41" y="45"/>
                    <a:pt x="41" y="45"/>
                  </a:cubicBezTo>
                  <a:close/>
                  <a:moveTo>
                    <a:pt x="41" y="45"/>
                  </a:moveTo>
                  <a:cubicBezTo>
                    <a:pt x="41" y="45"/>
                    <a:pt x="41" y="45"/>
                    <a:pt x="41" y="45"/>
                  </a:cubicBezTo>
                  <a:cubicBezTo>
                    <a:pt x="41" y="45"/>
                    <a:pt x="41" y="45"/>
                    <a:pt x="41" y="45"/>
                  </a:cubicBezTo>
                  <a:cubicBezTo>
                    <a:pt x="41" y="45"/>
                    <a:pt x="41" y="45"/>
                    <a:pt x="41" y="45"/>
                  </a:cubicBezTo>
                  <a:cubicBezTo>
                    <a:pt x="41" y="45"/>
                    <a:pt x="41" y="45"/>
                    <a:pt x="41" y="45"/>
                  </a:cubicBezTo>
                  <a:close/>
                  <a:moveTo>
                    <a:pt x="28" y="13"/>
                  </a:moveTo>
                  <a:cubicBezTo>
                    <a:pt x="28" y="13"/>
                    <a:pt x="28" y="13"/>
                    <a:pt x="29" y="13"/>
                  </a:cubicBezTo>
                  <a:cubicBezTo>
                    <a:pt x="29" y="13"/>
                    <a:pt x="29" y="13"/>
                    <a:pt x="29" y="13"/>
                  </a:cubicBezTo>
                  <a:cubicBezTo>
                    <a:pt x="29" y="13"/>
                    <a:pt x="29" y="13"/>
                    <a:pt x="29" y="13"/>
                  </a:cubicBezTo>
                  <a:cubicBezTo>
                    <a:pt x="28" y="13"/>
                    <a:pt x="28" y="13"/>
                    <a:pt x="28" y="13"/>
                  </a:cubicBezTo>
                  <a:cubicBezTo>
                    <a:pt x="28" y="13"/>
                    <a:pt x="28" y="13"/>
                    <a:pt x="28" y="13"/>
                  </a:cubicBezTo>
                  <a:cubicBezTo>
                    <a:pt x="28" y="13"/>
                    <a:pt x="28" y="13"/>
                    <a:pt x="28" y="13"/>
                  </a:cubicBezTo>
                  <a:close/>
                  <a:moveTo>
                    <a:pt x="32" y="13"/>
                  </a:moveTo>
                  <a:cubicBezTo>
                    <a:pt x="32" y="13"/>
                    <a:pt x="32" y="13"/>
                    <a:pt x="32" y="13"/>
                  </a:cubicBezTo>
                  <a:cubicBezTo>
                    <a:pt x="32" y="13"/>
                    <a:pt x="32" y="13"/>
                    <a:pt x="32" y="13"/>
                  </a:cubicBezTo>
                  <a:cubicBezTo>
                    <a:pt x="32" y="12"/>
                    <a:pt x="33" y="12"/>
                    <a:pt x="32" y="12"/>
                  </a:cubicBezTo>
                  <a:cubicBezTo>
                    <a:pt x="32" y="12"/>
                    <a:pt x="32" y="12"/>
                    <a:pt x="32" y="12"/>
                  </a:cubicBezTo>
                  <a:cubicBezTo>
                    <a:pt x="32" y="12"/>
                    <a:pt x="31" y="13"/>
                    <a:pt x="32" y="13"/>
                  </a:cubicBezTo>
                  <a:cubicBezTo>
                    <a:pt x="32" y="13"/>
                    <a:pt x="32" y="13"/>
                    <a:pt x="32" y="13"/>
                  </a:cubicBezTo>
                  <a:cubicBezTo>
                    <a:pt x="31" y="13"/>
                    <a:pt x="31" y="13"/>
                    <a:pt x="31" y="13"/>
                  </a:cubicBezTo>
                  <a:cubicBezTo>
                    <a:pt x="31" y="13"/>
                    <a:pt x="31" y="13"/>
                    <a:pt x="32" y="13"/>
                  </a:cubicBezTo>
                  <a:close/>
                  <a:moveTo>
                    <a:pt x="28" y="10"/>
                  </a:moveTo>
                  <a:cubicBezTo>
                    <a:pt x="28" y="10"/>
                    <a:pt x="28" y="10"/>
                    <a:pt x="29" y="10"/>
                  </a:cubicBezTo>
                  <a:cubicBezTo>
                    <a:pt x="29" y="10"/>
                    <a:pt x="29" y="10"/>
                    <a:pt x="29" y="10"/>
                  </a:cubicBezTo>
                  <a:cubicBezTo>
                    <a:pt x="29" y="10"/>
                    <a:pt x="29" y="10"/>
                    <a:pt x="29" y="10"/>
                  </a:cubicBezTo>
                  <a:cubicBezTo>
                    <a:pt x="29" y="10"/>
                    <a:pt x="29" y="10"/>
                    <a:pt x="29" y="10"/>
                  </a:cubicBezTo>
                  <a:cubicBezTo>
                    <a:pt x="29" y="10"/>
                    <a:pt x="29" y="10"/>
                    <a:pt x="29" y="9"/>
                  </a:cubicBezTo>
                  <a:cubicBezTo>
                    <a:pt x="29" y="9"/>
                    <a:pt x="29" y="9"/>
                    <a:pt x="29" y="9"/>
                  </a:cubicBezTo>
                  <a:cubicBezTo>
                    <a:pt x="29" y="9"/>
                    <a:pt x="29" y="9"/>
                    <a:pt x="28" y="9"/>
                  </a:cubicBezTo>
                  <a:cubicBezTo>
                    <a:pt x="28" y="9"/>
                    <a:pt x="28" y="10"/>
                    <a:pt x="28" y="10"/>
                  </a:cubicBezTo>
                  <a:cubicBezTo>
                    <a:pt x="28" y="10"/>
                    <a:pt x="28" y="10"/>
                    <a:pt x="28" y="10"/>
                  </a:cubicBezTo>
                  <a:close/>
                  <a:moveTo>
                    <a:pt x="27" y="12"/>
                  </a:moveTo>
                  <a:cubicBezTo>
                    <a:pt x="27" y="12"/>
                    <a:pt x="27" y="12"/>
                    <a:pt x="27" y="11"/>
                  </a:cubicBezTo>
                  <a:cubicBezTo>
                    <a:pt x="27" y="11"/>
                    <a:pt x="27" y="11"/>
                    <a:pt x="27" y="11"/>
                  </a:cubicBezTo>
                  <a:cubicBezTo>
                    <a:pt x="27" y="12"/>
                    <a:pt x="27" y="12"/>
                    <a:pt x="27" y="12"/>
                  </a:cubicBezTo>
                  <a:close/>
                  <a:moveTo>
                    <a:pt x="50" y="80"/>
                  </a:moveTo>
                  <a:cubicBezTo>
                    <a:pt x="50" y="80"/>
                    <a:pt x="50" y="81"/>
                    <a:pt x="50" y="81"/>
                  </a:cubicBezTo>
                  <a:cubicBezTo>
                    <a:pt x="50" y="81"/>
                    <a:pt x="50" y="81"/>
                    <a:pt x="50" y="81"/>
                  </a:cubicBezTo>
                  <a:cubicBezTo>
                    <a:pt x="50" y="81"/>
                    <a:pt x="50" y="81"/>
                    <a:pt x="50" y="81"/>
                  </a:cubicBezTo>
                  <a:cubicBezTo>
                    <a:pt x="50" y="81"/>
                    <a:pt x="51" y="81"/>
                    <a:pt x="51" y="81"/>
                  </a:cubicBezTo>
                  <a:cubicBezTo>
                    <a:pt x="51" y="81"/>
                    <a:pt x="51" y="81"/>
                    <a:pt x="51" y="81"/>
                  </a:cubicBezTo>
                  <a:cubicBezTo>
                    <a:pt x="51" y="81"/>
                    <a:pt x="52" y="81"/>
                    <a:pt x="52" y="81"/>
                  </a:cubicBezTo>
                  <a:cubicBezTo>
                    <a:pt x="52" y="81"/>
                    <a:pt x="53" y="81"/>
                    <a:pt x="54" y="80"/>
                  </a:cubicBezTo>
                  <a:cubicBezTo>
                    <a:pt x="54" y="80"/>
                    <a:pt x="54" y="80"/>
                    <a:pt x="54" y="80"/>
                  </a:cubicBezTo>
                  <a:cubicBezTo>
                    <a:pt x="54" y="80"/>
                    <a:pt x="55" y="80"/>
                    <a:pt x="55" y="79"/>
                  </a:cubicBezTo>
                  <a:cubicBezTo>
                    <a:pt x="55" y="79"/>
                    <a:pt x="55" y="79"/>
                    <a:pt x="55" y="79"/>
                  </a:cubicBezTo>
                  <a:cubicBezTo>
                    <a:pt x="55" y="79"/>
                    <a:pt x="55" y="79"/>
                    <a:pt x="55" y="80"/>
                  </a:cubicBezTo>
                  <a:cubicBezTo>
                    <a:pt x="55" y="80"/>
                    <a:pt x="55" y="80"/>
                    <a:pt x="55" y="80"/>
                  </a:cubicBezTo>
                  <a:cubicBezTo>
                    <a:pt x="55" y="79"/>
                    <a:pt x="55" y="79"/>
                    <a:pt x="55" y="79"/>
                  </a:cubicBezTo>
                  <a:cubicBezTo>
                    <a:pt x="56" y="79"/>
                    <a:pt x="56" y="79"/>
                    <a:pt x="55" y="79"/>
                  </a:cubicBezTo>
                  <a:cubicBezTo>
                    <a:pt x="55" y="79"/>
                    <a:pt x="55" y="79"/>
                    <a:pt x="55" y="79"/>
                  </a:cubicBezTo>
                  <a:cubicBezTo>
                    <a:pt x="55" y="79"/>
                    <a:pt x="55" y="79"/>
                    <a:pt x="55" y="78"/>
                  </a:cubicBezTo>
                  <a:cubicBezTo>
                    <a:pt x="55" y="78"/>
                    <a:pt x="55" y="78"/>
                    <a:pt x="55" y="78"/>
                  </a:cubicBezTo>
                  <a:cubicBezTo>
                    <a:pt x="55" y="78"/>
                    <a:pt x="55" y="78"/>
                    <a:pt x="55" y="77"/>
                  </a:cubicBezTo>
                  <a:cubicBezTo>
                    <a:pt x="55" y="77"/>
                    <a:pt x="55" y="77"/>
                    <a:pt x="54" y="77"/>
                  </a:cubicBezTo>
                  <a:cubicBezTo>
                    <a:pt x="54" y="77"/>
                    <a:pt x="54" y="77"/>
                    <a:pt x="54" y="77"/>
                  </a:cubicBezTo>
                  <a:cubicBezTo>
                    <a:pt x="54" y="77"/>
                    <a:pt x="54" y="76"/>
                    <a:pt x="53" y="77"/>
                  </a:cubicBezTo>
                  <a:cubicBezTo>
                    <a:pt x="53" y="76"/>
                    <a:pt x="52" y="76"/>
                    <a:pt x="52" y="77"/>
                  </a:cubicBezTo>
                  <a:cubicBezTo>
                    <a:pt x="52" y="77"/>
                    <a:pt x="52" y="77"/>
                    <a:pt x="52" y="77"/>
                  </a:cubicBezTo>
                  <a:cubicBezTo>
                    <a:pt x="51" y="77"/>
                    <a:pt x="51" y="77"/>
                    <a:pt x="51" y="77"/>
                  </a:cubicBezTo>
                  <a:cubicBezTo>
                    <a:pt x="51" y="77"/>
                    <a:pt x="51" y="77"/>
                    <a:pt x="51" y="77"/>
                  </a:cubicBezTo>
                  <a:cubicBezTo>
                    <a:pt x="51" y="78"/>
                    <a:pt x="51" y="78"/>
                    <a:pt x="51" y="78"/>
                  </a:cubicBezTo>
                  <a:cubicBezTo>
                    <a:pt x="51" y="78"/>
                    <a:pt x="51" y="78"/>
                    <a:pt x="51" y="78"/>
                  </a:cubicBezTo>
                  <a:cubicBezTo>
                    <a:pt x="50" y="78"/>
                    <a:pt x="50" y="79"/>
                    <a:pt x="49" y="79"/>
                  </a:cubicBezTo>
                  <a:cubicBezTo>
                    <a:pt x="49" y="79"/>
                    <a:pt x="49" y="80"/>
                    <a:pt x="49" y="80"/>
                  </a:cubicBezTo>
                  <a:cubicBezTo>
                    <a:pt x="50" y="80"/>
                    <a:pt x="50" y="80"/>
                    <a:pt x="50" y="80"/>
                  </a:cubicBezTo>
                  <a:cubicBezTo>
                    <a:pt x="50" y="80"/>
                    <a:pt x="50" y="80"/>
                    <a:pt x="50" y="80"/>
                  </a:cubicBezTo>
                  <a:cubicBezTo>
                    <a:pt x="50" y="80"/>
                    <a:pt x="50" y="80"/>
                    <a:pt x="50" y="80"/>
                  </a:cubicBezTo>
                  <a:cubicBezTo>
                    <a:pt x="50" y="80"/>
                    <a:pt x="50" y="80"/>
                    <a:pt x="50" y="80"/>
                  </a:cubicBezTo>
                  <a:close/>
                  <a:moveTo>
                    <a:pt x="49" y="81"/>
                  </a:moveTo>
                  <a:cubicBezTo>
                    <a:pt x="50" y="81"/>
                    <a:pt x="50" y="81"/>
                    <a:pt x="50" y="81"/>
                  </a:cubicBezTo>
                  <a:cubicBezTo>
                    <a:pt x="50" y="81"/>
                    <a:pt x="50" y="81"/>
                    <a:pt x="50" y="81"/>
                  </a:cubicBezTo>
                  <a:cubicBezTo>
                    <a:pt x="50" y="81"/>
                    <a:pt x="50" y="81"/>
                    <a:pt x="50" y="80"/>
                  </a:cubicBezTo>
                  <a:cubicBezTo>
                    <a:pt x="50" y="81"/>
                    <a:pt x="49" y="81"/>
                    <a:pt x="49" y="81"/>
                  </a:cubicBezTo>
                  <a:cubicBezTo>
                    <a:pt x="49" y="81"/>
                    <a:pt x="49" y="81"/>
                    <a:pt x="49" y="81"/>
                  </a:cubicBezTo>
                  <a:cubicBezTo>
                    <a:pt x="49" y="81"/>
                    <a:pt x="49" y="81"/>
                    <a:pt x="49" y="81"/>
                  </a:cubicBezTo>
                  <a:close/>
                  <a:moveTo>
                    <a:pt x="55" y="77"/>
                  </a:moveTo>
                  <a:cubicBezTo>
                    <a:pt x="55" y="77"/>
                    <a:pt x="55" y="77"/>
                    <a:pt x="55" y="77"/>
                  </a:cubicBezTo>
                  <a:cubicBezTo>
                    <a:pt x="55" y="77"/>
                    <a:pt x="55" y="77"/>
                    <a:pt x="55" y="77"/>
                  </a:cubicBezTo>
                  <a:cubicBezTo>
                    <a:pt x="55" y="76"/>
                    <a:pt x="55" y="77"/>
                    <a:pt x="55" y="77"/>
                  </a:cubicBezTo>
                  <a:cubicBezTo>
                    <a:pt x="55" y="77"/>
                    <a:pt x="55" y="77"/>
                    <a:pt x="55" y="77"/>
                  </a:cubicBezTo>
                  <a:close/>
                  <a:moveTo>
                    <a:pt x="53" y="76"/>
                  </a:moveTo>
                  <a:cubicBezTo>
                    <a:pt x="53" y="76"/>
                    <a:pt x="53" y="76"/>
                    <a:pt x="53" y="76"/>
                  </a:cubicBezTo>
                  <a:cubicBezTo>
                    <a:pt x="53" y="76"/>
                    <a:pt x="53" y="76"/>
                    <a:pt x="53" y="76"/>
                  </a:cubicBezTo>
                  <a:cubicBezTo>
                    <a:pt x="53" y="76"/>
                    <a:pt x="53" y="76"/>
                    <a:pt x="52" y="76"/>
                  </a:cubicBezTo>
                  <a:cubicBezTo>
                    <a:pt x="52" y="76"/>
                    <a:pt x="52" y="76"/>
                    <a:pt x="52" y="76"/>
                  </a:cubicBezTo>
                  <a:cubicBezTo>
                    <a:pt x="52" y="76"/>
                    <a:pt x="52" y="76"/>
                    <a:pt x="53" y="76"/>
                  </a:cubicBezTo>
                  <a:close/>
                  <a:moveTo>
                    <a:pt x="53" y="65"/>
                  </a:moveTo>
                  <a:cubicBezTo>
                    <a:pt x="53" y="65"/>
                    <a:pt x="53" y="65"/>
                    <a:pt x="53" y="65"/>
                  </a:cubicBezTo>
                  <a:cubicBezTo>
                    <a:pt x="53" y="65"/>
                    <a:pt x="53" y="66"/>
                    <a:pt x="53" y="66"/>
                  </a:cubicBezTo>
                  <a:cubicBezTo>
                    <a:pt x="53" y="66"/>
                    <a:pt x="53" y="66"/>
                    <a:pt x="53" y="66"/>
                  </a:cubicBezTo>
                  <a:cubicBezTo>
                    <a:pt x="53" y="66"/>
                    <a:pt x="53" y="66"/>
                    <a:pt x="53" y="66"/>
                  </a:cubicBezTo>
                  <a:cubicBezTo>
                    <a:pt x="53" y="66"/>
                    <a:pt x="53" y="66"/>
                    <a:pt x="53" y="66"/>
                  </a:cubicBezTo>
                  <a:cubicBezTo>
                    <a:pt x="53" y="66"/>
                    <a:pt x="54" y="66"/>
                    <a:pt x="54" y="66"/>
                  </a:cubicBezTo>
                  <a:cubicBezTo>
                    <a:pt x="54" y="67"/>
                    <a:pt x="54" y="67"/>
                    <a:pt x="54" y="67"/>
                  </a:cubicBezTo>
                  <a:cubicBezTo>
                    <a:pt x="54" y="67"/>
                    <a:pt x="54" y="67"/>
                    <a:pt x="54" y="67"/>
                  </a:cubicBezTo>
                  <a:cubicBezTo>
                    <a:pt x="54" y="67"/>
                    <a:pt x="55" y="67"/>
                    <a:pt x="55" y="66"/>
                  </a:cubicBezTo>
                  <a:cubicBezTo>
                    <a:pt x="55" y="66"/>
                    <a:pt x="55" y="66"/>
                    <a:pt x="55" y="66"/>
                  </a:cubicBezTo>
                  <a:cubicBezTo>
                    <a:pt x="55" y="66"/>
                    <a:pt x="55" y="66"/>
                    <a:pt x="54" y="66"/>
                  </a:cubicBezTo>
                  <a:cubicBezTo>
                    <a:pt x="54" y="66"/>
                    <a:pt x="54" y="66"/>
                    <a:pt x="54" y="65"/>
                  </a:cubicBezTo>
                  <a:cubicBezTo>
                    <a:pt x="54" y="65"/>
                    <a:pt x="53" y="65"/>
                    <a:pt x="53" y="65"/>
                  </a:cubicBezTo>
                  <a:close/>
                  <a:moveTo>
                    <a:pt x="52" y="64"/>
                  </a:moveTo>
                  <a:cubicBezTo>
                    <a:pt x="52" y="64"/>
                    <a:pt x="52" y="64"/>
                    <a:pt x="52" y="64"/>
                  </a:cubicBezTo>
                  <a:cubicBezTo>
                    <a:pt x="52" y="64"/>
                    <a:pt x="52" y="64"/>
                    <a:pt x="52" y="64"/>
                  </a:cubicBezTo>
                  <a:cubicBezTo>
                    <a:pt x="53" y="64"/>
                    <a:pt x="53" y="64"/>
                    <a:pt x="53" y="64"/>
                  </a:cubicBezTo>
                  <a:cubicBezTo>
                    <a:pt x="53" y="64"/>
                    <a:pt x="53" y="64"/>
                    <a:pt x="52" y="64"/>
                  </a:cubicBezTo>
                  <a:close/>
                  <a:moveTo>
                    <a:pt x="28" y="53"/>
                  </a:moveTo>
                  <a:cubicBezTo>
                    <a:pt x="28" y="53"/>
                    <a:pt x="28" y="53"/>
                    <a:pt x="28" y="52"/>
                  </a:cubicBezTo>
                  <a:cubicBezTo>
                    <a:pt x="28" y="52"/>
                    <a:pt x="28" y="52"/>
                    <a:pt x="28" y="52"/>
                  </a:cubicBezTo>
                  <a:cubicBezTo>
                    <a:pt x="28" y="53"/>
                    <a:pt x="28" y="53"/>
                    <a:pt x="28" y="53"/>
                  </a:cubicBezTo>
                  <a:close/>
                  <a:moveTo>
                    <a:pt x="27" y="52"/>
                  </a:moveTo>
                  <a:cubicBezTo>
                    <a:pt x="27" y="52"/>
                    <a:pt x="27" y="52"/>
                    <a:pt x="27" y="52"/>
                  </a:cubicBezTo>
                  <a:cubicBezTo>
                    <a:pt x="27" y="52"/>
                    <a:pt x="27" y="52"/>
                    <a:pt x="27" y="52"/>
                  </a:cubicBezTo>
                  <a:cubicBezTo>
                    <a:pt x="27" y="52"/>
                    <a:pt x="26" y="52"/>
                    <a:pt x="26" y="52"/>
                  </a:cubicBezTo>
                  <a:cubicBezTo>
                    <a:pt x="26" y="52"/>
                    <a:pt x="26" y="52"/>
                    <a:pt x="26" y="52"/>
                  </a:cubicBezTo>
                  <a:cubicBezTo>
                    <a:pt x="27" y="52"/>
                    <a:pt x="27" y="52"/>
                    <a:pt x="27" y="52"/>
                  </a:cubicBezTo>
                  <a:close/>
                  <a:moveTo>
                    <a:pt x="32" y="1"/>
                  </a:move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2" y="0"/>
                    <a:pt x="32" y="0"/>
                  </a:cubicBezTo>
                  <a:cubicBezTo>
                    <a:pt x="32" y="0"/>
                    <a:pt x="32" y="0"/>
                    <a:pt x="32" y="0"/>
                  </a:cubicBezTo>
                  <a:cubicBezTo>
                    <a:pt x="32" y="0"/>
                    <a:pt x="32" y="0"/>
                    <a:pt x="32" y="0"/>
                  </a:cubicBezTo>
                  <a:cubicBezTo>
                    <a:pt x="32" y="0"/>
                    <a:pt x="32" y="0"/>
                    <a:pt x="32" y="0"/>
                  </a:cubicBezTo>
                  <a:cubicBezTo>
                    <a:pt x="32" y="0"/>
                    <a:pt x="32" y="0"/>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lose/>
                  <a:moveTo>
                    <a:pt x="33" y="6"/>
                  </a:moveTo>
                  <a:cubicBezTo>
                    <a:pt x="33" y="6"/>
                    <a:pt x="33" y="6"/>
                    <a:pt x="33" y="6"/>
                  </a:cubicBezTo>
                  <a:cubicBezTo>
                    <a:pt x="33" y="6"/>
                    <a:pt x="33" y="6"/>
                    <a:pt x="33" y="6"/>
                  </a:cubicBezTo>
                  <a:cubicBezTo>
                    <a:pt x="33" y="5"/>
                    <a:pt x="33" y="5"/>
                    <a:pt x="33" y="5"/>
                  </a:cubicBezTo>
                  <a:cubicBezTo>
                    <a:pt x="33" y="5"/>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7"/>
                  </a:cubicBezTo>
                  <a:cubicBezTo>
                    <a:pt x="33" y="7"/>
                    <a:pt x="33" y="7"/>
                    <a:pt x="33" y="7"/>
                  </a:cubicBezTo>
                  <a:cubicBezTo>
                    <a:pt x="33" y="7"/>
                    <a:pt x="33" y="7"/>
                    <a:pt x="33" y="7"/>
                  </a:cubicBezTo>
                  <a:cubicBezTo>
                    <a:pt x="33" y="7"/>
                    <a:pt x="33" y="7"/>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5" y="4"/>
                    <a:pt x="34" y="4"/>
                  </a:cubicBezTo>
                  <a:cubicBezTo>
                    <a:pt x="34"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2" y="6"/>
                    <a:pt x="33" y="6"/>
                    <a:pt x="32" y="6"/>
                  </a:cubicBezTo>
                  <a:cubicBezTo>
                    <a:pt x="32" y="6"/>
                    <a:pt x="32" y="6"/>
                    <a:pt x="32" y="6"/>
                  </a:cubicBezTo>
                  <a:cubicBezTo>
                    <a:pt x="32" y="6"/>
                    <a:pt x="32" y="6"/>
                    <a:pt x="33" y="6"/>
                  </a:cubicBezTo>
                  <a:close/>
                  <a:moveTo>
                    <a:pt x="34" y="1"/>
                  </a:move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lose/>
                  <a:moveTo>
                    <a:pt x="35" y="103"/>
                  </a:moveTo>
                  <a:cubicBezTo>
                    <a:pt x="35" y="103"/>
                    <a:pt x="35" y="104"/>
                    <a:pt x="35" y="104"/>
                  </a:cubicBezTo>
                  <a:cubicBezTo>
                    <a:pt x="35" y="104"/>
                    <a:pt x="35" y="104"/>
                    <a:pt x="35" y="104"/>
                  </a:cubicBezTo>
                  <a:cubicBezTo>
                    <a:pt x="35" y="104"/>
                    <a:pt x="35" y="104"/>
                    <a:pt x="35" y="104"/>
                  </a:cubicBezTo>
                  <a:cubicBezTo>
                    <a:pt x="35" y="104"/>
                    <a:pt x="35" y="104"/>
                    <a:pt x="35" y="103"/>
                  </a:cubicBezTo>
                  <a:close/>
                  <a:moveTo>
                    <a:pt x="40" y="103"/>
                  </a:moveTo>
                  <a:cubicBezTo>
                    <a:pt x="40" y="103"/>
                    <a:pt x="39" y="103"/>
                    <a:pt x="39" y="103"/>
                  </a:cubicBezTo>
                  <a:cubicBezTo>
                    <a:pt x="39" y="103"/>
                    <a:pt x="39" y="103"/>
                    <a:pt x="39" y="103"/>
                  </a:cubicBezTo>
                  <a:cubicBezTo>
                    <a:pt x="38" y="103"/>
                    <a:pt x="38" y="103"/>
                    <a:pt x="38" y="103"/>
                  </a:cubicBezTo>
                  <a:cubicBezTo>
                    <a:pt x="37" y="103"/>
                    <a:pt x="37" y="103"/>
                    <a:pt x="37" y="103"/>
                  </a:cubicBezTo>
                  <a:cubicBezTo>
                    <a:pt x="37" y="103"/>
                    <a:pt x="37" y="103"/>
                    <a:pt x="37" y="103"/>
                  </a:cubicBezTo>
                  <a:cubicBezTo>
                    <a:pt x="36" y="103"/>
                    <a:pt x="36" y="104"/>
                    <a:pt x="36" y="104"/>
                  </a:cubicBezTo>
                  <a:cubicBezTo>
                    <a:pt x="36" y="104"/>
                    <a:pt x="36" y="104"/>
                    <a:pt x="36" y="104"/>
                  </a:cubicBezTo>
                  <a:cubicBezTo>
                    <a:pt x="37" y="104"/>
                    <a:pt x="37" y="104"/>
                    <a:pt x="37" y="104"/>
                  </a:cubicBezTo>
                  <a:cubicBezTo>
                    <a:pt x="37" y="105"/>
                    <a:pt x="37" y="105"/>
                    <a:pt x="38" y="105"/>
                  </a:cubicBezTo>
                  <a:cubicBezTo>
                    <a:pt x="38" y="105"/>
                    <a:pt x="39" y="105"/>
                    <a:pt x="39" y="105"/>
                  </a:cubicBezTo>
                  <a:cubicBezTo>
                    <a:pt x="39" y="105"/>
                    <a:pt x="39" y="105"/>
                    <a:pt x="39" y="104"/>
                  </a:cubicBezTo>
                  <a:cubicBezTo>
                    <a:pt x="39" y="104"/>
                    <a:pt x="39" y="104"/>
                    <a:pt x="40" y="104"/>
                  </a:cubicBezTo>
                  <a:cubicBezTo>
                    <a:pt x="40" y="104"/>
                    <a:pt x="40" y="104"/>
                    <a:pt x="40" y="104"/>
                  </a:cubicBezTo>
                  <a:cubicBezTo>
                    <a:pt x="40" y="103"/>
                    <a:pt x="40" y="103"/>
                    <a:pt x="40" y="103"/>
                  </a:cubicBezTo>
                  <a:close/>
                  <a:moveTo>
                    <a:pt x="31" y="65"/>
                  </a:moveTo>
                  <a:cubicBezTo>
                    <a:pt x="31" y="65"/>
                    <a:pt x="32" y="65"/>
                    <a:pt x="32" y="65"/>
                  </a:cubicBezTo>
                  <a:cubicBezTo>
                    <a:pt x="32" y="65"/>
                    <a:pt x="32" y="65"/>
                    <a:pt x="32" y="65"/>
                  </a:cubicBezTo>
                  <a:cubicBezTo>
                    <a:pt x="32" y="65"/>
                    <a:pt x="32" y="65"/>
                    <a:pt x="31" y="65"/>
                  </a:cubicBezTo>
                  <a:close/>
                  <a:moveTo>
                    <a:pt x="36" y="75"/>
                  </a:moveTo>
                  <a:cubicBezTo>
                    <a:pt x="36" y="74"/>
                    <a:pt x="36" y="74"/>
                    <a:pt x="36" y="74"/>
                  </a:cubicBezTo>
                  <a:cubicBezTo>
                    <a:pt x="36" y="74"/>
                    <a:pt x="36" y="74"/>
                    <a:pt x="36" y="73"/>
                  </a:cubicBezTo>
                  <a:cubicBezTo>
                    <a:pt x="36" y="73"/>
                    <a:pt x="35" y="73"/>
                    <a:pt x="35" y="73"/>
                  </a:cubicBezTo>
                  <a:cubicBezTo>
                    <a:pt x="35" y="73"/>
                    <a:pt x="36" y="73"/>
                    <a:pt x="36" y="73"/>
                  </a:cubicBezTo>
                  <a:cubicBezTo>
                    <a:pt x="35" y="72"/>
                    <a:pt x="36" y="72"/>
                    <a:pt x="36" y="72"/>
                  </a:cubicBezTo>
                  <a:cubicBezTo>
                    <a:pt x="36" y="72"/>
                    <a:pt x="36" y="72"/>
                    <a:pt x="36" y="71"/>
                  </a:cubicBezTo>
                  <a:cubicBezTo>
                    <a:pt x="36" y="71"/>
                    <a:pt x="36" y="71"/>
                    <a:pt x="36" y="71"/>
                  </a:cubicBezTo>
                  <a:cubicBezTo>
                    <a:pt x="36" y="71"/>
                    <a:pt x="36" y="71"/>
                    <a:pt x="36" y="71"/>
                  </a:cubicBezTo>
                  <a:cubicBezTo>
                    <a:pt x="36" y="71"/>
                    <a:pt x="36" y="71"/>
                    <a:pt x="36" y="70"/>
                  </a:cubicBezTo>
                  <a:cubicBezTo>
                    <a:pt x="36" y="70"/>
                    <a:pt x="36" y="70"/>
                    <a:pt x="36" y="70"/>
                  </a:cubicBezTo>
                  <a:cubicBezTo>
                    <a:pt x="36" y="69"/>
                    <a:pt x="36" y="69"/>
                    <a:pt x="36" y="69"/>
                  </a:cubicBezTo>
                  <a:cubicBezTo>
                    <a:pt x="36" y="69"/>
                    <a:pt x="36" y="69"/>
                    <a:pt x="36" y="69"/>
                  </a:cubicBezTo>
                  <a:cubicBezTo>
                    <a:pt x="36" y="69"/>
                    <a:pt x="36" y="69"/>
                    <a:pt x="36" y="68"/>
                  </a:cubicBezTo>
                  <a:cubicBezTo>
                    <a:pt x="36" y="68"/>
                    <a:pt x="36" y="68"/>
                    <a:pt x="36" y="68"/>
                  </a:cubicBezTo>
                  <a:cubicBezTo>
                    <a:pt x="36" y="68"/>
                    <a:pt x="36" y="68"/>
                    <a:pt x="36" y="68"/>
                  </a:cubicBezTo>
                  <a:cubicBezTo>
                    <a:pt x="36" y="67"/>
                    <a:pt x="36" y="67"/>
                    <a:pt x="36" y="67"/>
                  </a:cubicBezTo>
                  <a:cubicBezTo>
                    <a:pt x="36" y="67"/>
                    <a:pt x="36" y="66"/>
                    <a:pt x="36" y="66"/>
                  </a:cubicBezTo>
                  <a:cubicBezTo>
                    <a:pt x="36" y="66"/>
                    <a:pt x="36" y="66"/>
                    <a:pt x="36" y="66"/>
                  </a:cubicBezTo>
                  <a:cubicBezTo>
                    <a:pt x="36" y="66"/>
                    <a:pt x="36" y="66"/>
                    <a:pt x="36" y="66"/>
                  </a:cubicBezTo>
                  <a:cubicBezTo>
                    <a:pt x="35" y="66"/>
                    <a:pt x="35" y="65"/>
                    <a:pt x="35" y="66"/>
                  </a:cubicBezTo>
                  <a:cubicBezTo>
                    <a:pt x="35" y="66"/>
                    <a:pt x="35" y="66"/>
                    <a:pt x="35" y="66"/>
                  </a:cubicBezTo>
                  <a:cubicBezTo>
                    <a:pt x="35" y="66"/>
                    <a:pt x="34" y="66"/>
                    <a:pt x="35" y="65"/>
                  </a:cubicBezTo>
                  <a:cubicBezTo>
                    <a:pt x="34" y="65"/>
                    <a:pt x="35" y="65"/>
                    <a:pt x="35" y="65"/>
                  </a:cubicBezTo>
                  <a:cubicBezTo>
                    <a:pt x="34" y="65"/>
                    <a:pt x="34" y="64"/>
                    <a:pt x="34" y="64"/>
                  </a:cubicBezTo>
                  <a:cubicBezTo>
                    <a:pt x="34" y="64"/>
                    <a:pt x="35" y="64"/>
                    <a:pt x="35" y="64"/>
                  </a:cubicBezTo>
                  <a:cubicBezTo>
                    <a:pt x="35" y="64"/>
                    <a:pt x="35" y="64"/>
                    <a:pt x="35" y="64"/>
                  </a:cubicBezTo>
                  <a:cubicBezTo>
                    <a:pt x="35" y="64"/>
                    <a:pt x="35" y="64"/>
                    <a:pt x="35" y="64"/>
                  </a:cubicBezTo>
                  <a:cubicBezTo>
                    <a:pt x="35" y="64"/>
                    <a:pt x="35" y="64"/>
                    <a:pt x="35" y="64"/>
                  </a:cubicBezTo>
                  <a:cubicBezTo>
                    <a:pt x="35" y="64"/>
                    <a:pt x="35" y="64"/>
                    <a:pt x="36" y="64"/>
                  </a:cubicBezTo>
                  <a:cubicBezTo>
                    <a:pt x="36" y="64"/>
                    <a:pt x="36" y="64"/>
                    <a:pt x="36" y="64"/>
                  </a:cubicBezTo>
                  <a:cubicBezTo>
                    <a:pt x="36" y="64"/>
                    <a:pt x="36" y="65"/>
                    <a:pt x="36" y="65"/>
                  </a:cubicBezTo>
                  <a:cubicBezTo>
                    <a:pt x="36" y="65"/>
                    <a:pt x="36" y="65"/>
                    <a:pt x="36" y="65"/>
                  </a:cubicBezTo>
                  <a:cubicBezTo>
                    <a:pt x="36" y="65"/>
                    <a:pt x="37" y="65"/>
                    <a:pt x="37" y="65"/>
                  </a:cubicBezTo>
                  <a:cubicBezTo>
                    <a:pt x="37" y="65"/>
                    <a:pt x="37" y="65"/>
                    <a:pt x="37" y="65"/>
                  </a:cubicBezTo>
                  <a:cubicBezTo>
                    <a:pt x="37" y="65"/>
                    <a:pt x="37" y="65"/>
                    <a:pt x="38" y="65"/>
                  </a:cubicBezTo>
                  <a:cubicBezTo>
                    <a:pt x="38" y="65"/>
                    <a:pt x="38" y="65"/>
                    <a:pt x="38" y="65"/>
                  </a:cubicBezTo>
                  <a:cubicBezTo>
                    <a:pt x="38" y="65"/>
                    <a:pt x="38" y="66"/>
                    <a:pt x="38" y="66"/>
                  </a:cubicBezTo>
                  <a:cubicBezTo>
                    <a:pt x="38" y="66"/>
                    <a:pt x="38" y="66"/>
                    <a:pt x="38" y="66"/>
                  </a:cubicBezTo>
                  <a:cubicBezTo>
                    <a:pt x="39" y="66"/>
                    <a:pt x="39" y="66"/>
                    <a:pt x="39" y="66"/>
                  </a:cubicBezTo>
                  <a:cubicBezTo>
                    <a:pt x="39" y="66"/>
                    <a:pt x="39" y="67"/>
                    <a:pt x="39" y="67"/>
                  </a:cubicBezTo>
                  <a:cubicBezTo>
                    <a:pt x="39" y="67"/>
                    <a:pt x="39" y="67"/>
                    <a:pt x="39" y="67"/>
                  </a:cubicBezTo>
                  <a:cubicBezTo>
                    <a:pt x="39" y="67"/>
                    <a:pt x="40" y="67"/>
                    <a:pt x="40" y="67"/>
                  </a:cubicBezTo>
                  <a:cubicBezTo>
                    <a:pt x="40" y="67"/>
                    <a:pt x="40" y="67"/>
                    <a:pt x="40" y="67"/>
                  </a:cubicBezTo>
                  <a:cubicBezTo>
                    <a:pt x="40" y="67"/>
                    <a:pt x="40" y="67"/>
                    <a:pt x="40" y="67"/>
                  </a:cubicBezTo>
                  <a:cubicBezTo>
                    <a:pt x="40" y="67"/>
                    <a:pt x="41" y="67"/>
                    <a:pt x="41" y="67"/>
                  </a:cubicBezTo>
                  <a:cubicBezTo>
                    <a:pt x="41" y="67"/>
                    <a:pt x="41" y="66"/>
                    <a:pt x="41" y="66"/>
                  </a:cubicBezTo>
                  <a:cubicBezTo>
                    <a:pt x="41" y="66"/>
                    <a:pt x="41" y="66"/>
                    <a:pt x="41" y="66"/>
                  </a:cubicBezTo>
                  <a:cubicBezTo>
                    <a:pt x="41" y="66"/>
                    <a:pt x="42" y="66"/>
                    <a:pt x="42" y="66"/>
                  </a:cubicBezTo>
                  <a:cubicBezTo>
                    <a:pt x="42" y="67"/>
                    <a:pt x="42" y="67"/>
                    <a:pt x="42" y="67"/>
                  </a:cubicBezTo>
                  <a:cubicBezTo>
                    <a:pt x="42" y="67"/>
                    <a:pt x="42" y="67"/>
                    <a:pt x="42" y="67"/>
                  </a:cubicBezTo>
                  <a:cubicBezTo>
                    <a:pt x="42" y="67"/>
                    <a:pt x="42" y="67"/>
                    <a:pt x="42" y="67"/>
                  </a:cubicBezTo>
                  <a:cubicBezTo>
                    <a:pt x="43" y="67"/>
                    <a:pt x="43" y="67"/>
                    <a:pt x="44" y="67"/>
                  </a:cubicBezTo>
                  <a:cubicBezTo>
                    <a:pt x="44" y="67"/>
                    <a:pt x="44" y="67"/>
                    <a:pt x="44" y="67"/>
                  </a:cubicBezTo>
                  <a:cubicBezTo>
                    <a:pt x="44" y="66"/>
                    <a:pt x="44" y="66"/>
                    <a:pt x="44" y="66"/>
                  </a:cubicBezTo>
                  <a:cubicBezTo>
                    <a:pt x="44" y="67"/>
                    <a:pt x="44" y="67"/>
                    <a:pt x="44" y="68"/>
                  </a:cubicBezTo>
                  <a:cubicBezTo>
                    <a:pt x="44" y="68"/>
                    <a:pt x="44" y="68"/>
                    <a:pt x="44" y="69"/>
                  </a:cubicBezTo>
                  <a:cubicBezTo>
                    <a:pt x="44" y="69"/>
                    <a:pt x="44" y="69"/>
                    <a:pt x="44" y="69"/>
                  </a:cubicBezTo>
                  <a:cubicBezTo>
                    <a:pt x="44" y="69"/>
                    <a:pt x="44" y="69"/>
                    <a:pt x="44" y="69"/>
                  </a:cubicBezTo>
                  <a:cubicBezTo>
                    <a:pt x="44" y="70"/>
                    <a:pt x="44" y="69"/>
                    <a:pt x="44" y="70"/>
                  </a:cubicBezTo>
                  <a:cubicBezTo>
                    <a:pt x="44" y="70"/>
                    <a:pt x="43" y="70"/>
                    <a:pt x="43" y="70"/>
                  </a:cubicBezTo>
                  <a:cubicBezTo>
                    <a:pt x="43" y="70"/>
                    <a:pt x="43" y="70"/>
                    <a:pt x="43" y="70"/>
                  </a:cubicBezTo>
                  <a:cubicBezTo>
                    <a:pt x="43" y="70"/>
                    <a:pt x="44" y="70"/>
                    <a:pt x="43" y="71"/>
                  </a:cubicBezTo>
                  <a:cubicBezTo>
                    <a:pt x="43" y="71"/>
                    <a:pt x="43" y="71"/>
                    <a:pt x="43" y="70"/>
                  </a:cubicBezTo>
                  <a:cubicBezTo>
                    <a:pt x="43" y="70"/>
                    <a:pt x="43" y="70"/>
                    <a:pt x="43" y="70"/>
                  </a:cubicBezTo>
                  <a:cubicBezTo>
                    <a:pt x="43" y="70"/>
                    <a:pt x="43" y="70"/>
                    <a:pt x="43" y="70"/>
                  </a:cubicBezTo>
                  <a:cubicBezTo>
                    <a:pt x="43" y="71"/>
                    <a:pt x="42" y="71"/>
                    <a:pt x="42" y="71"/>
                  </a:cubicBezTo>
                  <a:cubicBezTo>
                    <a:pt x="42" y="71"/>
                    <a:pt x="42" y="71"/>
                    <a:pt x="42" y="71"/>
                  </a:cubicBezTo>
                  <a:cubicBezTo>
                    <a:pt x="42" y="71"/>
                    <a:pt x="42" y="71"/>
                    <a:pt x="42" y="71"/>
                  </a:cubicBezTo>
                  <a:cubicBezTo>
                    <a:pt x="42" y="71"/>
                    <a:pt x="42" y="71"/>
                    <a:pt x="42" y="71"/>
                  </a:cubicBezTo>
                  <a:cubicBezTo>
                    <a:pt x="42" y="71"/>
                    <a:pt x="42" y="71"/>
                    <a:pt x="42" y="71"/>
                  </a:cubicBezTo>
                  <a:cubicBezTo>
                    <a:pt x="42" y="71"/>
                    <a:pt x="42" y="72"/>
                    <a:pt x="42" y="72"/>
                  </a:cubicBezTo>
                  <a:cubicBezTo>
                    <a:pt x="42" y="73"/>
                    <a:pt x="41" y="73"/>
                    <a:pt x="40" y="73"/>
                  </a:cubicBezTo>
                  <a:cubicBezTo>
                    <a:pt x="40" y="73"/>
                    <a:pt x="40" y="73"/>
                    <a:pt x="40" y="73"/>
                  </a:cubicBezTo>
                  <a:cubicBezTo>
                    <a:pt x="40" y="73"/>
                    <a:pt x="40" y="73"/>
                    <a:pt x="40" y="73"/>
                  </a:cubicBezTo>
                  <a:cubicBezTo>
                    <a:pt x="40" y="73"/>
                    <a:pt x="40" y="73"/>
                    <a:pt x="40" y="73"/>
                  </a:cubicBezTo>
                  <a:cubicBezTo>
                    <a:pt x="40" y="73"/>
                    <a:pt x="40" y="73"/>
                    <a:pt x="40" y="73"/>
                  </a:cubicBezTo>
                  <a:cubicBezTo>
                    <a:pt x="40" y="73"/>
                    <a:pt x="40" y="73"/>
                    <a:pt x="40" y="73"/>
                  </a:cubicBezTo>
                  <a:cubicBezTo>
                    <a:pt x="40" y="73"/>
                    <a:pt x="40" y="73"/>
                    <a:pt x="39" y="73"/>
                  </a:cubicBezTo>
                  <a:cubicBezTo>
                    <a:pt x="39" y="73"/>
                    <a:pt x="39" y="74"/>
                    <a:pt x="38" y="74"/>
                  </a:cubicBezTo>
                  <a:cubicBezTo>
                    <a:pt x="38" y="74"/>
                    <a:pt x="38" y="74"/>
                    <a:pt x="38" y="74"/>
                  </a:cubicBezTo>
                  <a:cubicBezTo>
                    <a:pt x="37" y="74"/>
                    <a:pt x="37" y="74"/>
                    <a:pt x="37" y="74"/>
                  </a:cubicBezTo>
                  <a:cubicBezTo>
                    <a:pt x="37" y="75"/>
                    <a:pt x="37" y="75"/>
                    <a:pt x="36" y="75"/>
                  </a:cubicBezTo>
                  <a:cubicBezTo>
                    <a:pt x="36" y="75"/>
                    <a:pt x="36" y="75"/>
                    <a:pt x="36" y="75"/>
                  </a:cubicBezTo>
                  <a:cubicBezTo>
                    <a:pt x="36" y="76"/>
                    <a:pt x="36" y="76"/>
                    <a:pt x="35" y="75"/>
                  </a:cubicBezTo>
                  <a:cubicBezTo>
                    <a:pt x="35" y="75"/>
                    <a:pt x="35" y="75"/>
                    <a:pt x="35" y="75"/>
                  </a:cubicBezTo>
                  <a:cubicBezTo>
                    <a:pt x="35" y="75"/>
                    <a:pt x="35" y="75"/>
                    <a:pt x="36" y="75"/>
                  </a:cubicBezTo>
                  <a:close/>
                  <a:moveTo>
                    <a:pt x="32" y="65"/>
                  </a:moveTo>
                  <a:cubicBezTo>
                    <a:pt x="32" y="64"/>
                    <a:pt x="32" y="64"/>
                    <a:pt x="32" y="64"/>
                  </a:cubicBezTo>
                  <a:cubicBezTo>
                    <a:pt x="32" y="64"/>
                    <a:pt x="32" y="65"/>
                    <a:pt x="32" y="65"/>
                  </a:cubicBezTo>
                  <a:cubicBezTo>
                    <a:pt x="32" y="65"/>
                    <a:pt x="32" y="65"/>
                    <a:pt x="32" y="65"/>
                  </a:cubicBezTo>
                  <a:close/>
                  <a:moveTo>
                    <a:pt x="31" y="63"/>
                  </a:moveTo>
                  <a:cubicBezTo>
                    <a:pt x="31" y="63"/>
                    <a:pt x="31" y="63"/>
                    <a:pt x="31" y="63"/>
                  </a:cubicBezTo>
                  <a:cubicBezTo>
                    <a:pt x="31" y="63"/>
                    <a:pt x="31" y="63"/>
                    <a:pt x="31" y="63"/>
                  </a:cubicBezTo>
                  <a:cubicBezTo>
                    <a:pt x="31" y="64"/>
                    <a:pt x="31" y="64"/>
                    <a:pt x="31" y="64"/>
                  </a:cubicBezTo>
                  <a:cubicBezTo>
                    <a:pt x="31" y="64"/>
                    <a:pt x="31" y="64"/>
                    <a:pt x="31" y="64"/>
                  </a:cubicBezTo>
                  <a:cubicBezTo>
                    <a:pt x="31" y="64"/>
                    <a:pt x="31" y="64"/>
                    <a:pt x="31" y="64"/>
                  </a:cubicBezTo>
                  <a:cubicBezTo>
                    <a:pt x="31" y="64"/>
                    <a:pt x="31" y="63"/>
                    <a:pt x="31" y="63"/>
                  </a:cubicBezTo>
                  <a:close/>
                  <a:moveTo>
                    <a:pt x="30" y="65"/>
                  </a:moveTo>
                  <a:cubicBezTo>
                    <a:pt x="30" y="65"/>
                    <a:pt x="30" y="65"/>
                    <a:pt x="31" y="65"/>
                  </a:cubicBezTo>
                  <a:cubicBezTo>
                    <a:pt x="31" y="65"/>
                    <a:pt x="31" y="65"/>
                    <a:pt x="30" y="65"/>
                  </a:cubicBezTo>
                  <a:close/>
                  <a:moveTo>
                    <a:pt x="51" y="54"/>
                  </a:moveTo>
                  <a:cubicBezTo>
                    <a:pt x="51" y="54"/>
                    <a:pt x="51" y="54"/>
                    <a:pt x="51" y="54"/>
                  </a:cubicBezTo>
                  <a:cubicBezTo>
                    <a:pt x="51" y="54"/>
                    <a:pt x="50" y="54"/>
                    <a:pt x="50" y="54"/>
                  </a:cubicBezTo>
                  <a:cubicBezTo>
                    <a:pt x="50" y="54"/>
                    <a:pt x="51" y="54"/>
                    <a:pt x="51" y="54"/>
                  </a:cubicBezTo>
                  <a:cubicBezTo>
                    <a:pt x="51" y="54"/>
                    <a:pt x="51" y="54"/>
                    <a:pt x="51" y="54"/>
                  </a:cubicBezTo>
                  <a:close/>
                  <a:moveTo>
                    <a:pt x="49" y="53"/>
                  </a:moveTo>
                  <a:cubicBezTo>
                    <a:pt x="49" y="53"/>
                    <a:pt x="49" y="53"/>
                    <a:pt x="49" y="54"/>
                  </a:cubicBezTo>
                  <a:cubicBezTo>
                    <a:pt x="49" y="54"/>
                    <a:pt x="50" y="54"/>
                    <a:pt x="50" y="53"/>
                  </a:cubicBezTo>
                  <a:cubicBezTo>
                    <a:pt x="50" y="53"/>
                    <a:pt x="49" y="53"/>
                    <a:pt x="49" y="53"/>
                  </a:cubicBezTo>
                  <a:cubicBezTo>
                    <a:pt x="49" y="53"/>
                    <a:pt x="49" y="53"/>
                    <a:pt x="49" y="5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0" name="Freeform 844">
              <a:extLst>
                <a:ext uri="{FF2B5EF4-FFF2-40B4-BE49-F238E27FC236}">
                  <a16:creationId xmlns:a16="http://schemas.microsoft.com/office/drawing/2014/main" id="{E9ACE79A-8495-46E9-82EE-254A69677D13}"/>
                </a:ext>
              </a:extLst>
            </p:cNvPr>
            <p:cNvSpPr>
              <a:spLocks/>
            </p:cNvSpPr>
            <p:nvPr/>
          </p:nvSpPr>
          <p:spPr bwMode="auto">
            <a:xfrm>
              <a:off x="9944954" y="3263845"/>
              <a:ext cx="199765" cy="179420"/>
            </a:xfrm>
            <a:custGeom>
              <a:avLst/>
              <a:gdLst>
                <a:gd name="T0" fmla="*/ 39 w 43"/>
                <a:gd name="T1" fmla="*/ 1 h 47"/>
                <a:gd name="T2" fmla="*/ 38 w 43"/>
                <a:gd name="T3" fmla="*/ 0 h 47"/>
                <a:gd name="T4" fmla="*/ 37 w 43"/>
                <a:gd name="T5" fmla="*/ 2 h 47"/>
                <a:gd name="T6" fmla="*/ 35 w 43"/>
                <a:gd name="T7" fmla="*/ 6 h 47"/>
                <a:gd name="T8" fmla="*/ 34 w 43"/>
                <a:gd name="T9" fmla="*/ 5 h 47"/>
                <a:gd name="T10" fmla="*/ 32 w 43"/>
                <a:gd name="T11" fmla="*/ 8 h 47"/>
                <a:gd name="T12" fmla="*/ 25 w 43"/>
                <a:gd name="T13" fmla="*/ 9 h 47"/>
                <a:gd name="T14" fmla="*/ 27 w 43"/>
                <a:gd name="T15" fmla="*/ 12 h 47"/>
                <a:gd name="T16" fmla="*/ 26 w 43"/>
                <a:gd name="T17" fmla="*/ 14 h 47"/>
                <a:gd name="T18" fmla="*/ 24 w 43"/>
                <a:gd name="T19" fmla="*/ 14 h 47"/>
                <a:gd name="T20" fmla="*/ 17 w 43"/>
                <a:gd name="T21" fmla="*/ 11 h 47"/>
                <a:gd name="T22" fmla="*/ 15 w 43"/>
                <a:gd name="T23" fmla="*/ 13 h 47"/>
                <a:gd name="T24" fmla="*/ 13 w 43"/>
                <a:gd name="T25" fmla="*/ 16 h 47"/>
                <a:gd name="T26" fmla="*/ 10 w 43"/>
                <a:gd name="T27" fmla="*/ 19 h 47"/>
                <a:gd name="T28" fmla="*/ 6 w 43"/>
                <a:gd name="T29" fmla="*/ 22 h 47"/>
                <a:gd name="T30" fmla="*/ 1 w 43"/>
                <a:gd name="T31" fmla="*/ 26 h 47"/>
                <a:gd name="T32" fmla="*/ 1 w 43"/>
                <a:gd name="T33" fmla="*/ 29 h 47"/>
                <a:gd name="T34" fmla="*/ 6 w 43"/>
                <a:gd name="T35" fmla="*/ 31 h 47"/>
                <a:gd name="T36" fmla="*/ 7 w 43"/>
                <a:gd name="T37" fmla="*/ 33 h 47"/>
                <a:gd name="T38" fmla="*/ 6 w 43"/>
                <a:gd name="T39" fmla="*/ 35 h 47"/>
                <a:gd name="T40" fmla="*/ 4 w 43"/>
                <a:gd name="T41" fmla="*/ 41 h 47"/>
                <a:gd name="T42" fmla="*/ 3 w 43"/>
                <a:gd name="T43" fmla="*/ 42 h 47"/>
                <a:gd name="T44" fmla="*/ 3 w 43"/>
                <a:gd name="T45" fmla="*/ 43 h 47"/>
                <a:gd name="T46" fmla="*/ 4 w 43"/>
                <a:gd name="T47" fmla="*/ 44 h 47"/>
                <a:gd name="T48" fmla="*/ 5 w 43"/>
                <a:gd name="T49" fmla="*/ 45 h 47"/>
                <a:gd name="T50" fmla="*/ 8 w 43"/>
                <a:gd name="T51" fmla="*/ 46 h 47"/>
                <a:gd name="T52" fmla="*/ 13 w 43"/>
                <a:gd name="T53" fmla="*/ 46 h 47"/>
                <a:gd name="T54" fmla="*/ 13 w 43"/>
                <a:gd name="T55" fmla="*/ 47 h 47"/>
                <a:gd name="T56" fmla="*/ 15 w 43"/>
                <a:gd name="T57" fmla="*/ 46 h 47"/>
                <a:gd name="T58" fmla="*/ 19 w 43"/>
                <a:gd name="T59" fmla="*/ 42 h 47"/>
                <a:gd name="T60" fmla="*/ 25 w 43"/>
                <a:gd name="T61" fmla="*/ 42 h 47"/>
                <a:gd name="T62" fmla="*/ 26 w 43"/>
                <a:gd name="T63" fmla="*/ 41 h 47"/>
                <a:gd name="T64" fmla="*/ 26 w 43"/>
                <a:gd name="T65" fmla="*/ 38 h 47"/>
                <a:gd name="T66" fmla="*/ 21 w 43"/>
                <a:gd name="T67" fmla="*/ 34 h 47"/>
                <a:gd name="T68" fmla="*/ 21 w 43"/>
                <a:gd name="T69" fmla="*/ 30 h 47"/>
                <a:gd name="T70" fmla="*/ 27 w 43"/>
                <a:gd name="T71" fmla="*/ 26 h 47"/>
                <a:gd name="T72" fmla="*/ 29 w 43"/>
                <a:gd name="T73" fmla="*/ 24 h 47"/>
                <a:gd name="T74" fmla="*/ 35 w 43"/>
                <a:gd name="T75" fmla="*/ 19 h 47"/>
                <a:gd name="T76" fmla="*/ 36 w 43"/>
                <a:gd name="T77" fmla="*/ 15 h 47"/>
                <a:gd name="T78" fmla="*/ 36 w 43"/>
                <a:gd name="T79" fmla="*/ 13 h 47"/>
                <a:gd name="T80" fmla="*/ 41 w 43"/>
                <a:gd name="T81" fmla="*/ 5 h 47"/>
                <a:gd name="T82" fmla="*/ 42 w 43"/>
                <a:gd name="T83" fmla="*/ 6 h 47"/>
                <a:gd name="T84" fmla="*/ 42 w 43"/>
                <a:gd name="T85" fmla="*/ 5 h 47"/>
                <a:gd name="T86" fmla="*/ 42 w 43"/>
                <a:gd name="T87"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7">
                  <a:moveTo>
                    <a:pt x="41" y="3"/>
                  </a:moveTo>
                  <a:cubicBezTo>
                    <a:pt x="39" y="1"/>
                    <a:pt x="39" y="1"/>
                    <a:pt x="39" y="1"/>
                  </a:cubicBezTo>
                  <a:cubicBezTo>
                    <a:pt x="39" y="0"/>
                    <a:pt x="39" y="0"/>
                    <a:pt x="39" y="0"/>
                  </a:cubicBezTo>
                  <a:cubicBezTo>
                    <a:pt x="38" y="0"/>
                    <a:pt x="38" y="0"/>
                    <a:pt x="38" y="0"/>
                  </a:cubicBezTo>
                  <a:cubicBezTo>
                    <a:pt x="38" y="0"/>
                    <a:pt x="38" y="1"/>
                    <a:pt x="38" y="1"/>
                  </a:cubicBezTo>
                  <a:cubicBezTo>
                    <a:pt x="38" y="1"/>
                    <a:pt x="37" y="2"/>
                    <a:pt x="37" y="2"/>
                  </a:cubicBezTo>
                  <a:cubicBezTo>
                    <a:pt x="37" y="2"/>
                    <a:pt x="36" y="5"/>
                    <a:pt x="36" y="5"/>
                  </a:cubicBezTo>
                  <a:cubicBezTo>
                    <a:pt x="35" y="6"/>
                    <a:pt x="35" y="6"/>
                    <a:pt x="35" y="6"/>
                  </a:cubicBezTo>
                  <a:cubicBezTo>
                    <a:pt x="35" y="6"/>
                    <a:pt x="35" y="5"/>
                    <a:pt x="35" y="5"/>
                  </a:cubicBezTo>
                  <a:cubicBezTo>
                    <a:pt x="35" y="5"/>
                    <a:pt x="34" y="5"/>
                    <a:pt x="34" y="5"/>
                  </a:cubicBezTo>
                  <a:cubicBezTo>
                    <a:pt x="34" y="5"/>
                    <a:pt x="33" y="8"/>
                    <a:pt x="32" y="8"/>
                  </a:cubicBezTo>
                  <a:cubicBezTo>
                    <a:pt x="32" y="8"/>
                    <a:pt x="32" y="8"/>
                    <a:pt x="32" y="8"/>
                  </a:cubicBezTo>
                  <a:cubicBezTo>
                    <a:pt x="31" y="8"/>
                    <a:pt x="30" y="9"/>
                    <a:pt x="30" y="9"/>
                  </a:cubicBezTo>
                  <a:cubicBezTo>
                    <a:pt x="25" y="9"/>
                    <a:pt x="25" y="9"/>
                    <a:pt x="25" y="9"/>
                  </a:cubicBezTo>
                  <a:cubicBezTo>
                    <a:pt x="25" y="9"/>
                    <a:pt x="25" y="11"/>
                    <a:pt x="25" y="11"/>
                  </a:cubicBezTo>
                  <a:cubicBezTo>
                    <a:pt x="25" y="11"/>
                    <a:pt x="26" y="12"/>
                    <a:pt x="27" y="12"/>
                  </a:cubicBezTo>
                  <a:cubicBezTo>
                    <a:pt x="27" y="12"/>
                    <a:pt x="27" y="13"/>
                    <a:pt x="27" y="13"/>
                  </a:cubicBezTo>
                  <a:cubicBezTo>
                    <a:pt x="27" y="13"/>
                    <a:pt x="26" y="14"/>
                    <a:pt x="26" y="14"/>
                  </a:cubicBezTo>
                  <a:cubicBezTo>
                    <a:pt x="25" y="15"/>
                    <a:pt x="25" y="15"/>
                    <a:pt x="25" y="15"/>
                  </a:cubicBezTo>
                  <a:cubicBezTo>
                    <a:pt x="24" y="14"/>
                    <a:pt x="24" y="14"/>
                    <a:pt x="24" y="14"/>
                  </a:cubicBezTo>
                  <a:cubicBezTo>
                    <a:pt x="20" y="14"/>
                    <a:pt x="20" y="14"/>
                    <a:pt x="20" y="14"/>
                  </a:cubicBezTo>
                  <a:cubicBezTo>
                    <a:pt x="17" y="11"/>
                    <a:pt x="17" y="11"/>
                    <a:pt x="17" y="11"/>
                  </a:cubicBezTo>
                  <a:cubicBezTo>
                    <a:pt x="17" y="11"/>
                    <a:pt x="17" y="12"/>
                    <a:pt x="17" y="12"/>
                  </a:cubicBezTo>
                  <a:cubicBezTo>
                    <a:pt x="17" y="12"/>
                    <a:pt x="15" y="13"/>
                    <a:pt x="15" y="13"/>
                  </a:cubicBezTo>
                  <a:cubicBezTo>
                    <a:pt x="15" y="13"/>
                    <a:pt x="15" y="15"/>
                    <a:pt x="15" y="15"/>
                  </a:cubicBezTo>
                  <a:cubicBezTo>
                    <a:pt x="15" y="15"/>
                    <a:pt x="13" y="15"/>
                    <a:pt x="13" y="16"/>
                  </a:cubicBezTo>
                  <a:cubicBezTo>
                    <a:pt x="13" y="16"/>
                    <a:pt x="11" y="19"/>
                    <a:pt x="11" y="19"/>
                  </a:cubicBezTo>
                  <a:cubicBezTo>
                    <a:pt x="10" y="19"/>
                    <a:pt x="10" y="19"/>
                    <a:pt x="10" y="19"/>
                  </a:cubicBezTo>
                  <a:cubicBezTo>
                    <a:pt x="8" y="21"/>
                    <a:pt x="8" y="21"/>
                    <a:pt x="8" y="21"/>
                  </a:cubicBezTo>
                  <a:cubicBezTo>
                    <a:pt x="8" y="21"/>
                    <a:pt x="6" y="22"/>
                    <a:pt x="6" y="22"/>
                  </a:cubicBezTo>
                  <a:cubicBezTo>
                    <a:pt x="6" y="22"/>
                    <a:pt x="3" y="24"/>
                    <a:pt x="3" y="25"/>
                  </a:cubicBezTo>
                  <a:cubicBezTo>
                    <a:pt x="2" y="25"/>
                    <a:pt x="1" y="26"/>
                    <a:pt x="1" y="26"/>
                  </a:cubicBezTo>
                  <a:cubicBezTo>
                    <a:pt x="0" y="28"/>
                    <a:pt x="0" y="28"/>
                    <a:pt x="0" y="28"/>
                  </a:cubicBezTo>
                  <a:cubicBezTo>
                    <a:pt x="0" y="28"/>
                    <a:pt x="1" y="28"/>
                    <a:pt x="1" y="29"/>
                  </a:cubicBezTo>
                  <a:cubicBezTo>
                    <a:pt x="2" y="29"/>
                    <a:pt x="2" y="30"/>
                    <a:pt x="3" y="30"/>
                  </a:cubicBezTo>
                  <a:cubicBezTo>
                    <a:pt x="4" y="30"/>
                    <a:pt x="5" y="30"/>
                    <a:pt x="6" y="31"/>
                  </a:cubicBezTo>
                  <a:cubicBezTo>
                    <a:pt x="6" y="31"/>
                    <a:pt x="7" y="32"/>
                    <a:pt x="7" y="32"/>
                  </a:cubicBezTo>
                  <a:cubicBezTo>
                    <a:pt x="7" y="32"/>
                    <a:pt x="7" y="32"/>
                    <a:pt x="7" y="33"/>
                  </a:cubicBezTo>
                  <a:cubicBezTo>
                    <a:pt x="7" y="33"/>
                    <a:pt x="7" y="33"/>
                    <a:pt x="7" y="33"/>
                  </a:cubicBezTo>
                  <a:cubicBezTo>
                    <a:pt x="6" y="34"/>
                    <a:pt x="6" y="34"/>
                    <a:pt x="6" y="35"/>
                  </a:cubicBezTo>
                  <a:cubicBezTo>
                    <a:pt x="5" y="36"/>
                    <a:pt x="5" y="37"/>
                    <a:pt x="6" y="38"/>
                  </a:cubicBezTo>
                  <a:cubicBezTo>
                    <a:pt x="5" y="39"/>
                    <a:pt x="4" y="40"/>
                    <a:pt x="4" y="41"/>
                  </a:cubicBezTo>
                  <a:cubicBezTo>
                    <a:pt x="3" y="41"/>
                    <a:pt x="3" y="42"/>
                    <a:pt x="3" y="42"/>
                  </a:cubicBezTo>
                  <a:cubicBezTo>
                    <a:pt x="3" y="42"/>
                    <a:pt x="3" y="42"/>
                    <a:pt x="3" y="42"/>
                  </a:cubicBezTo>
                  <a:cubicBezTo>
                    <a:pt x="3" y="42"/>
                    <a:pt x="3" y="43"/>
                    <a:pt x="3" y="43"/>
                  </a:cubicBezTo>
                  <a:cubicBezTo>
                    <a:pt x="3" y="43"/>
                    <a:pt x="3" y="43"/>
                    <a:pt x="3" y="43"/>
                  </a:cubicBezTo>
                  <a:cubicBezTo>
                    <a:pt x="3" y="43"/>
                    <a:pt x="3" y="43"/>
                    <a:pt x="3" y="43"/>
                  </a:cubicBezTo>
                  <a:cubicBezTo>
                    <a:pt x="4" y="43"/>
                    <a:pt x="5" y="43"/>
                    <a:pt x="4" y="44"/>
                  </a:cubicBezTo>
                  <a:cubicBezTo>
                    <a:pt x="4" y="44"/>
                    <a:pt x="4" y="44"/>
                    <a:pt x="4" y="44"/>
                  </a:cubicBezTo>
                  <a:cubicBezTo>
                    <a:pt x="4" y="45"/>
                    <a:pt x="5" y="45"/>
                    <a:pt x="5" y="45"/>
                  </a:cubicBezTo>
                  <a:cubicBezTo>
                    <a:pt x="6" y="45"/>
                    <a:pt x="6" y="46"/>
                    <a:pt x="7" y="46"/>
                  </a:cubicBezTo>
                  <a:cubicBezTo>
                    <a:pt x="8" y="46"/>
                    <a:pt x="8" y="46"/>
                    <a:pt x="8" y="46"/>
                  </a:cubicBezTo>
                  <a:cubicBezTo>
                    <a:pt x="9" y="47"/>
                    <a:pt x="11" y="47"/>
                    <a:pt x="12" y="46"/>
                  </a:cubicBezTo>
                  <a:cubicBezTo>
                    <a:pt x="12" y="46"/>
                    <a:pt x="13" y="46"/>
                    <a:pt x="13" y="46"/>
                  </a:cubicBezTo>
                  <a:cubicBezTo>
                    <a:pt x="13" y="46"/>
                    <a:pt x="13" y="46"/>
                    <a:pt x="13" y="46"/>
                  </a:cubicBezTo>
                  <a:cubicBezTo>
                    <a:pt x="13" y="46"/>
                    <a:pt x="13" y="47"/>
                    <a:pt x="13" y="47"/>
                  </a:cubicBezTo>
                  <a:cubicBezTo>
                    <a:pt x="14" y="47"/>
                    <a:pt x="14" y="47"/>
                    <a:pt x="14" y="47"/>
                  </a:cubicBezTo>
                  <a:cubicBezTo>
                    <a:pt x="15" y="47"/>
                    <a:pt x="15" y="46"/>
                    <a:pt x="15" y="46"/>
                  </a:cubicBezTo>
                  <a:cubicBezTo>
                    <a:pt x="16" y="45"/>
                    <a:pt x="17" y="44"/>
                    <a:pt x="18" y="43"/>
                  </a:cubicBezTo>
                  <a:cubicBezTo>
                    <a:pt x="18" y="43"/>
                    <a:pt x="18" y="42"/>
                    <a:pt x="19" y="42"/>
                  </a:cubicBezTo>
                  <a:cubicBezTo>
                    <a:pt x="19" y="42"/>
                    <a:pt x="20" y="42"/>
                    <a:pt x="20" y="42"/>
                  </a:cubicBezTo>
                  <a:cubicBezTo>
                    <a:pt x="22" y="42"/>
                    <a:pt x="23" y="42"/>
                    <a:pt x="25" y="42"/>
                  </a:cubicBezTo>
                  <a:cubicBezTo>
                    <a:pt x="25" y="42"/>
                    <a:pt x="25" y="42"/>
                    <a:pt x="26" y="42"/>
                  </a:cubicBezTo>
                  <a:cubicBezTo>
                    <a:pt x="26" y="42"/>
                    <a:pt x="26" y="41"/>
                    <a:pt x="26" y="41"/>
                  </a:cubicBezTo>
                  <a:cubicBezTo>
                    <a:pt x="27" y="41"/>
                    <a:pt x="27" y="40"/>
                    <a:pt x="27" y="40"/>
                  </a:cubicBezTo>
                  <a:cubicBezTo>
                    <a:pt x="27" y="39"/>
                    <a:pt x="26" y="38"/>
                    <a:pt x="26" y="38"/>
                  </a:cubicBezTo>
                  <a:cubicBezTo>
                    <a:pt x="25" y="37"/>
                    <a:pt x="25" y="37"/>
                    <a:pt x="24" y="37"/>
                  </a:cubicBezTo>
                  <a:cubicBezTo>
                    <a:pt x="23" y="36"/>
                    <a:pt x="22" y="35"/>
                    <a:pt x="21" y="34"/>
                  </a:cubicBezTo>
                  <a:cubicBezTo>
                    <a:pt x="21" y="34"/>
                    <a:pt x="21" y="33"/>
                    <a:pt x="20" y="33"/>
                  </a:cubicBezTo>
                  <a:cubicBezTo>
                    <a:pt x="21" y="32"/>
                    <a:pt x="21" y="31"/>
                    <a:pt x="21" y="30"/>
                  </a:cubicBezTo>
                  <a:cubicBezTo>
                    <a:pt x="21" y="29"/>
                    <a:pt x="21" y="28"/>
                    <a:pt x="22" y="28"/>
                  </a:cubicBezTo>
                  <a:cubicBezTo>
                    <a:pt x="24" y="28"/>
                    <a:pt x="25" y="26"/>
                    <a:pt x="27" y="26"/>
                  </a:cubicBezTo>
                  <a:cubicBezTo>
                    <a:pt x="27" y="26"/>
                    <a:pt x="28" y="26"/>
                    <a:pt x="28" y="25"/>
                  </a:cubicBezTo>
                  <a:cubicBezTo>
                    <a:pt x="28" y="25"/>
                    <a:pt x="28" y="25"/>
                    <a:pt x="29" y="24"/>
                  </a:cubicBezTo>
                  <a:cubicBezTo>
                    <a:pt x="30" y="23"/>
                    <a:pt x="32" y="22"/>
                    <a:pt x="33" y="20"/>
                  </a:cubicBezTo>
                  <a:cubicBezTo>
                    <a:pt x="34" y="20"/>
                    <a:pt x="34" y="20"/>
                    <a:pt x="35" y="19"/>
                  </a:cubicBezTo>
                  <a:cubicBezTo>
                    <a:pt x="36" y="19"/>
                    <a:pt x="36" y="19"/>
                    <a:pt x="36" y="18"/>
                  </a:cubicBezTo>
                  <a:cubicBezTo>
                    <a:pt x="36" y="17"/>
                    <a:pt x="36" y="16"/>
                    <a:pt x="36" y="15"/>
                  </a:cubicBezTo>
                  <a:cubicBezTo>
                    <a:pt x="36" y="15"/>
                    <a:pt x="36" y="15"/>
                    <a:pt x="36" y="14"/>
                  </a:cubicBezTo>
                  <a:cubicBezTo>
                    <a:pt x="36" y="14"/>
                    <a:pt x="36" y="14"/>
                    <a:pt x="36" y="13"/>
                  </a:cubicBezTo>
                  <a:cubicBezTo>
                    <a:pt x="36" y="12"/>
                    <a:pt x="36" y="11"/>
                    <a:pt x="37" y="11"/>
                  </a:cubicBezTo>
                  <a:cubicBezTo>
                    <a:pt x="38" y="9"/>
                    <a:pt x="40" y="7"/>
                    <a:pt x="41" y="5"/>
                  </a:cubicBezTo>
                  <a:cubicBezTo>
                    <a:pt x="42" y="5"/>
                    <a:pt x="42" y="5"/>
                    <a:pt x="42" y="6"/>
                  </a:cubicBezTo>
                  <a:cubicBezTo>
                    <a:pt x="42" y="6"/>
                    <a:pt x="42" y="6"/>
                    <a:pt x="42" y="6"/>
                  </a:cubicBezTo>
                  <a:cubicBezTo>
                    <a:pt x="42" y="6"/>
                    <a:pt x="43" y="6"/>
                    <a:pt x="43" y="6"/>
                  </a:cubicBezTo>
                  <a:cubicBezTo>
                    <a:pt x="43" y="6"/>
                    <a:pt x="42" y="5"/>
                    <a:pt x="42" y="5"/>
                  </a:cubicBezTo>
                  <a:cubicBezTo>
                    <a:pt x="43" y="5"/>
                    <a:pt x="43" y="5"/>
                    <a:pt x="43" y="5"/>
                  </a:cubicBezTo>
                  <a:cubicBezTo>
                    <a:pt x="42" y="4"/>
                    <a:pt x="42" y="4"/>
                    <a:pt x="42" y="4"/>
                  </a:cubicBezTo>
                  <a:lnTo>
                    <a:pt x="41" y="3"/>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1" name="Freeform 845">
              <a:extLst>
                <a:ext uri="{FF2B5EF4-FFF2-40B4-BE49-F238E27FC236}">
                  <a16:creationId xmlns:a16="http://schemas.microsoft.com/office/drawing/2014/main" id="{6E1959BB-5B42-4C51-A94A-477C5BBF137B}"/>
                </a:ext>
              </a:extLst>
            </p:cNvPr>
            <p:cNvSpPr>
              <a:spLocks/>
            </p:cNvSpPr>
            <p:nvPr/>
          </p:nvSpPr>
          <p:spPr bwMode="auto">
            <a:xfrm>
              <a:off x="8541247" y="3670435"/>
              <a:ext cx="256841" cy="118649"/>
            </a:xfrm>
            <a:custGeom>
              <a:avLst/>
              <a:gdLst>
                <a:gd name="T0" fmla="*/ 2 w 55"/>
                <a:gd name="T1" fmla="*/ 9 h 31"/>
                <a:gd name="T2" fmla="*/ 0 w 55"/>
                <a:gd name="T3" fmla="*/ 12 h 31"/>
                <a:gd name="T4" fmla="*/ 10 w 55"/>
                <a:gd name="T5" fmla="*/ 18 h 31"/>
                <a:gd name="T6" fmla="*/ 13 w 55"/>
                <a:gd name="T7" fmla="*/ 19 h 31"/>
                <a:gd name="T8" fmla="*/ 16 w 55"/>
                <a:gd name="T9" fmla="*/ 21 h 31"/>
                <a:gd name="T10" fmla="*/ 18 w 55"/>
                <a:gd name="T11" fmla="*/ 22 h 31"/>
                <a:gd name="T12" fmla="*/ 22 w 55"/>
                <a:gd name="T13" fmla="*/ 24 h 31"/>
                <a:gd name="T14" fmla="*/ 25 w 55"/>
                <a:gd name="T15" fmla="*/ 24 h 31"/>
                <a:gd name="T16" fmla="*/ 27 w 55"/>
                <a:gd name="T17" fmla="*/ 22 h 31"/>
                <a:gd name="T18" fmla="*/ 31 w 55"/>
                <a:gd name="T19" fmla="*/ 24 h 31"/>
                <a:gd name="T20" fmla="*/ 34 w 55"/>
                <a:gd name="T21" fmla="*/ 28 h 31"/>
                <a:gd name="T22" fmla="*/ 37 w 55"/>
                <a:gd name="T23" fmla="*/ 27 h 31"/>
                <a:gd name="T24" fmla="*/ 39 w 55"/>
                <a:gd name="T25" fmla="*/ 29 h 31"/>
                <a:gd name="T26" fmla="*/ 43 w 55"/>
                <a:gd name="T27" fmla="*/ 29 h 31"/>
                <a:gd name="T28" fmla="*/ 46 w 55"/>
                <a:gd name="T29" fmla="*/ 31 h 31"/>
                <a:gd name="T30" fmla="*/ 48 w 55"/>
                <a:gd name="T31" fmla="*/ 31 h 31"/>
                <a:gd name="T32" fmla="*/ 50 w 55"/>
                <a:gd name="T33" fmla="*/ 31 h 31"/>
                <a:gd name="T34" fmla="*/ 52 w 55"/>
                <a:gd name="T35" fmla="*/ 31 h 31"/>
                <a:gd name="T36" fmla="*/ 54 w 55"/>
                <a:gd name="T37" fmla="*/ 31 h 31"/>
                <a:gd name="T38" fmla="*/ 54 w 55"/>
                <a:gd name="T39" fmla="*/ 26 h 31"/>
                <a:gd name="T40" fmla="*/ 55 w 55"/>
                <a:gd name="T41" fmla="*/ 21 h 31"/>
                <a:gd name="T42" fmla="*/ 53 w 55"/>
                <a:gd name="T43" fmla="*/ 19 h 31"/>
                <a:gd name="T44" fmla="*/ 48 w 55"/>
                <a:gd name="T45" fmla="*/ 20 h 31"/>
                <a:gd name="T46" fmla="*/ 43 w 55"/>
                <a:gd name="T47" fmla="*/ 18 h 31"/>
                <a:gd name="T48" fmla="*/ 41 w 55"/>
                <a:gd name="T49" fmla="*/ 18 h 31"/>
                <a:gd name="T50" fmla="*/ 39 w 55"/>
                <a:gd name="T51" fmla="*/ 17 h 31"/>
                <a:gd name="T52" fmla="*/ 34 w 55"/>
                <a:gd name="T53" fmla="*/ 16 h 31"/>
                <a:gd name="T54" fmla="*/ 33 w 55"/>
                <a:gd name="T55" fmla="*/ 14 h 31"/>
                <a:gd name="T56" fmla="*/ 28 w 55"/>
                <a:gd name="T57" fmla="*/ 12 h 31"/>
                <a:gd name="T58" fmla="*/ 28 w 55"/>
                <a:gd name="T59" fmla="*/ 9 h 31"/>
                <a:gd name="T60" fmla="*/ 26 w 55"/>
                <a:gd name="T61" fmla="*/ 9 h 31"/>
                <a:gd name="T62" fmla="*/ 23 w 55"/>
                <a:gd name="T63" fmla="*/ 9 h 31"/>
                <a:gd name="T64" fmla="*/ 21 w 55"/>
                <a:gd name="T65" fmla="*/ 6 h 31"/>
                <a:gd name="T66" fmla="*/ 18 w 55"/>
                <a:gd name="T67" fmla="*/ 5 h 31"/>
                <a:gd name="T68" fmla="*/ 15 w 55"/>
                <a:gd name="T69" fmla="*/ 3 h 31"/>
                <a:gd name="T70" fmla="*/ 14 w 55"/>
                <a:gd name="T71" fmla="*/ 1 h 31"/>
                <a:gd name="T72" fmla="*/ 12 w 55"/>
                <a:gd name="T73" fmla="*/ 0 h 31"/>
                <a:gd name="T74" fmla="*/ 9 w 55"/>
                <a:gd name="T75" fmla="*/ 2 h 31"/>
                <a:gd name="T76" fmla="*/ 7 w 55"/>
                <a:gd name="T77" fmla="*/ 3 h 31"/>
                <a:gd name="T78" fmla="*/ 3 w 55"/>
                <a:gd name="T7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31">
                  <a:moveTo>
                    <a:pt x="2" y="5"/>
                  </a:moveTo>
                  <a:cubicBezTo>
                    <a:pt x="2" y="9"/>
                    <a:pt x="2" y="9"/>
                    <a:pt x="2" y="9"/>
                  </a:cubicBezTo>
                  <a:cubicBezTo>
                    <a:pt x="0" y="10"/>
                    <a:pt x="0" y="10"/>
                    <a:pt x="0" y="10"/>
                  </a:cubicBezTo>
                  <a:cubicBezTo>
                    <a:pt x="0" y="12"/>
                    <a:pt x="0" y="12"/>
                    <a:pt x="0" y="12"/>
                  </a:cubicBezTo>
                  <a:cubicBezTo>
                    <a:pt x="2" y="14"/>
                    <a:pt x="2" y="14"/>
                    <a:pt x="2" y="14"/>
                  </a:cubicBezTo>
                  <a:cubicBezTo>
                    <a:pt x="10" y="18"/>
                    <a:pt x="10" y="18"/>
                    <a:pt x="10" y="18"/>
                  </a:cubicBezTo>
                  <a:cubicBezTo>
                    <a:pt x="12" y="19"/>
                    <a:pt x="12" y="19"/>
                    <a:pt x="12" y="19"/>
                  </a:cubicBezTo>
                  <a:cubicBezTo>
                    <a:pt x="13" y="19"/>
                    <a:pt x="13" y="19"/>
                    <a:pt x="13" y="19"/>
                  </a:cubicBezTo>
                  <a:cubicBezTo>
                    <a:pt x="16" y="21"/>
                    <a:pt x="16" y="21"/>
                    <a:pt x="16" y="21"/>
                  </a:cubicBezTo>
                  <a:cubicBezTo>
                    <a:pt x="16" y="21"/>
                    <a:pt x="16" y="21"/>
                    <a:pt x="16" y="21"/>
                  </a:cubicBezTo>
                  <a:cubicBezTo>
                    <a:pt x="18" y="21"/>
                    <a:pt x="18" y="21"/>
                    <a:pt x="18" y="21"/>
                  </a:cubicBezTo>
                  <a:cubicBezTo>
                    <a:pt x="18" y="22"/>
                    <a:pt x="18" y="22"/>
                    <a:pt x="18" y="22"/>
                  </a:cubicBezTo>
                  <a:cubicBezTo>
                    <a:pt x="21" y="23"/>
                    <a:pt x="21" y="23"/>
                    <a:pt x="21" y="23"/>
                  </a:cubicBezTo>
                  <a:cubicBezTo>
                    <a:pt x="22" y="24"/>
                    <a:pt x="22" y="24"/>
                    <a:pt x="22" y="24"/>
                  </a:cubicBezTo>
                  <a:cubicBezTo>
                    <a:pt x="23" y="23"/>
                    <a:pt x="23" y="23"/>
                    <a:pt x="23" y="23"/>
                  </a:cubicBezTo>
                  <a:cubicBezTo>
                    <a:pt x="23" y="23"/>
                    <a:pt x="25" y="24"/>
                    <a:pt x="25" y="24"/>
                  </a:cubicBezTo>
                  <a:cubicBezTo>
                    <a:pt x="25" y="24"/>
                    <a:pt x="26" y="23"/>
                    <a:pt x="26" y="23"/>
                  </a:cubicBezTo>
                  <a:cubicBezTo>
                    <a:pt x="27" y="22"/>
                    <a:pt x="27" y="22"/>
                    <a:pt x="27" y="22"/>
                  </a:cubicBezTo>
                  <a:cubicBezTo>
                    <a:pt x="27" y="22"/>
                    <a:pt x="29" y="23"/>
                    <a:pt x="29" y="23"/>
                  </a:cubicBezTo>
                  <a:cubicBezTo>
                    <a:pt x="29" y="23"/>
                    <a:pt x="31" y="24"/>
                    <a:pt x="31" y="24"/>
                  </a:cubicBezTo>
                  <a:cubicBezTo>
                    <a:pt x="31" y="26"/>
                    <a:pt x="31" y="26"/>
                    <a:pt x="31" y="26"/>
                  </a:cubicBezTo>
                  <a:cubicBezTo>
                    <a:pt x="34" y="28"/>
                    <a:pt x="34" y="28"/>
                    <a:pt x="34" y="28"/>
                  </a:cubicBezTo>
                  <a:cubicBezTo>
                    <a:pt x="36" y="28"/>
                    <a:pt x="36" y="28"/>
                    <a:pt x="36" y="28"/>
                  </a:cubicBezTo>
                  <a:cubicBezTo>
                    <a:pt x="37" y="27"/>
                    <a:pt x="37" y="27"/>
                    <a:pt x="37" y="27"/>
                  </a:cubicBezTo>
                  <a:cubicBezTo>
                    <a:pt x="37" y="27"/>
                    <a:pt x="38" y="28"/>
                    <a:pt x="38" y="28"/>
                  </a:cubicBezTo>
                  <a:cubicBezTo>
                    <a:pt x="38" y="28"/>
                    <a:pt x="39" y="29"/>
                    <a:pt x="39" y="29"/>
                  </a:cubicBezTo>
                  <a:cubicBezTo>
                    <a:pt x="40" y="29"/>
                    <a:pt x="40" y="29"/>
                    <a:pt x="40" y="29"/>
                  </a:cubicBezTo>
                  <a:cubicBezTo>
                    <a:pt x="43" y="29"/>
                    <a:pt x="43" y="29"/>
                    <a:pt x="43" y="29"/>
                  </a:cubicBezTo>
                  <a:cubicBezTo>
                    <a:pt x="44" y="30"/>
                    <a:pt x="44" y="30"/>
                    <a:pt x="44" y="30"/>
                  </a:cubicBezTo>
                  <a:cubicBezTo>
                    <a:pt x="46" y="31"/>
                    <a:pt x="46" y="31"/>
                    <a:pt x="46" y="31"/>
                  </a:cubicBezTo>
                  <a:cubicBezTo>
                    <a:pt x="47" y="30"/>
                    <a:pt x="47" y="30"/>
                    <a:pt x="47" y="30"/>
                  </a:cubicBezTo>
                  <a:cubicBezTo>
                    <a:pt x="47" y="30"/>
                    <a:pt x="48" y="31"/>
                    <a:pt x="48" y="31"/>
                  </a:cubicBezTo>
                  <a:cubicBezTo>
                    <a:pt x="48" y="31"/>
                    <a:pt x="49" y="31"/>
                    <a:pt x="49" y="31"/>
                  </a:cubicBezTo>
                  <a:cubicBezTo>
                    <a:pt x="50" y="31"/>
                    <a:pt x="50" y="31"/>
                    <a:pt x="50" y="31"/>
                  </a:cubicBezTo>
                  <a:cubicBezTo>
                    <a:pt x="50" y="31"/>
                    <a:pt x="51" y="30"/>
                    <a:pt x="51" y="31"/>
                  </a:cubicBezTo>
                  <a:cubicBezTo>
                    <a:pt x="52" y="31"/>
                    <a:pt x="52" y="31"/>
                    <a:pt x="52" y="31"/>
                  </a:cubicBezTo>
                  <a:cubicBezTo>
                    <a:pt x="52" y="31"/>
                    <a:pt x="52" y="30"/>
                    <a:pt x="53" y="30"/>
                  </a:cubicBezTo>
                  <a:cubicBezTo>
                    <a:pt x="53" y="30"/>
                    <a:pt x="54" y="31"/>
                    <a:pt x="54" y="31"/>
                  </a:cubicBezTo>
                  <a:cubicBezTo>
                    <a:pt x="55" y="29"/>
                    <a:pt x="55" y="29"/>
                    <a:pt x="55" y="29"/>
                  </a:cubicBezTo>
                  <a:cubicBezTo>
                    <a:pt x="55" y="29"/>
                    <a:pt x="54" y="26"/>
                    <a:pt x="54" y="26"/>
                  </a:cubicBezTo>
                  <a:cubicBezTo>
                    <a:pt x="54" y="25"/>
                    <a:pt x="54" y="22"/>
                    <a:pt x="54" y="22"/>
                  </a:cubicBezTo>
                  <a:cubicBezTo>
                    <a:pt x="54" y="22"/>
                    <a:pt x="55" y="21"/>
                    <a:pt x="55" y="21"/>
                  </a:cubicBezTo>
                  <a:cubicBezTo>
                    <a:pt x="55" y="21"/>
                    <a:pt x="55" y="19"/>
                    <a:pt x="55" y="19"/>
                  </a:cubicBezTo>
                  <a:cubicBezTo>
                    <a:pt x="53" y="19"/>
                    <a:pt x="53" y="19"/>
                    <a:pt x="53" y="19"/>
                  </a:cubicBezTo>
                  <a:cubicBezTo>
                    <a:pt x="53" y="19"/>
                    <a:pt x="52" y="20"/>
                    <a:pt x="51" y="20"/>
                  </a:cubicBezTo>
                  <a:cubicBezTo>
                    <a:pt x="50" y="20"/>
                    <a:pt x="48" y="20"/>
                    <a:pt x="48" y="20"/>
                  </a:cubicBezTo>
                  <a:cubicBezTo>
                    <a:pt x="48" y="20"/>
                    <a:pt x="45" y="18"/>
                    <a:pt x="45" y="18"/>
                  </a:cubicBezTo>
                  <a:cubicBezTo>
                    <a:pt x="45" y="18"/>
                    <a:pt x="43" y="18"/>
                    <a:pt x="43" y="18"/>
                  </a:cubicBezTo>
                  <a:cubicBezTo>
                    <a:pt x="43" y="18"/>
                    <a:pt x="43" y="19"/>
                    <a:pt x="42" y="19"/>
                  </a:cubicBezTo>
                  <a:cubicBezTo>
                    <a:pt x="41" y="19"/>
                    <a:pt x="41" y="18"/>
                    <a:pt x="41" y="18"/>
                  </a:cubicBezTo>
                  <a:cubicBezTo>
                    <a:pt x="40" y="18"/>
                    <a:pt x="40" y="18"/>
                    <a:pt x="40" y="18"/>
                  </a:cubicBezTo>
                  <a:cubicBezTo>
                    <a:pt x="40" y="18"/>
                    <a:pt x="39" y="17"/>
                    <a:pt x="39" y="17"/>
                  </a:cubicBezTo>
                  <a:cubicBezTo>
                    <a:pt x="38" y="16"/>
                    <a:pt x="38" y="16"/>
                    <a:pt x="37" y="16"/>
                  </a:cubicBezTo>
                  <a:cubicBezTo>
                    <a:pt x="37" y="16"/>
                    <a:pt x="35" y="16"/>
                    <a:pt x="34" y="16"/>
                  </a:cubicBezTo>
                  <a:cubicBezTo>
                    <a:pt x="34" y="16"/>
                    <a:pt x="33" y="16"/>
                    <a:pt x="33" y="15"/>
                  </a:cubicBezTo>
                  <a:cubicBezTo>
                    <a:pt x="33" y="15"/>
                    <a:pt x="34" y="14"/>
                    <a:pt x="33" y="14"/>
                  </a:cubicBezTo>
                  <a:cubicBezTo>
                    <a:pt x="33" y="14"/>
                    <a:pt x="32" y="14"/>
                    <a:pt x="31" y="14"/>
                  </a:cubicBezTo>
                  <a:cubicBezTo>
                    <a:pt x="30" y="14"/>
                    <a:pt x="28" y="12"/>
                    <a:pt x="28" y="12"/>
                  </a:cubicBezTo>
                  <a:cubicBezTo>
                    <a:pt x="28" y="11"/>
                    <a:pt x="28" y="11"/>
                    <a:pt x="28" y="11"/>
                  </a:cubicBezTo>
                  <a:cubicBezTo>
                    <a:pt x="28" y="9"/>
                    <a:pt x="28" y="9"/>
                    <a:pt x="28" y="9"/>
                  </a:cubicBezTo>
                  <a:cubicBezTo>
                    <a:pt x="26" y="9"/>
                    <a:pt x="26" y="9"/>
                    <a:pt x="26" y="9"/>
                  </a:cubicBezTo>
                  <a:cubicBezTo>
                    <a:pt x="26" y="9"/>
                    <a:pt x="26" y="9"/>
                    <a:pt x="26" y="9"/>
                  </a:cubicBezTo>
                  <a:cubicBezTo>
                    <a:pt x="24" y="9"/>
                    <a:pt x="24" y="9"/>
                    <a:pt x="24" y="9"/>
                  </a:cubicBezTo>
                  <a:cubicBezTo>
                    <a:pt x="24" y="9"/>
                    <a:pt x="23" y="9"/>
                    <a:pt x="23" y="9"/>
                  </a:cubicBezTo>
                  <a:cubicBezTo>
                    <a:pt x="23" y="8"/>
                    <a:pt x="22" y="7"/>
                    <a:pt x="22" y="7"/>
                  </a:cubicBezTo>
                  <a:cubicBezTo>
                    <a:pt x="22" y="7"/>
                    <a:pt x="22" y="6"/>
                    <a:pt x="21" y="6"/>
                  </a:cubicBezTo>
                  <a:cubicBezTo>
                    <a:pt x="21" y="6"/>
                    <a:pt x="19" y="6"/>
                    <a:pt x="19" y="6"/>
                  </a:cubicBezTo>
                  <a:cubicBezTo>
                    <a:pt x="19" y="6"/>
                    <a:pt x="18" y="6"/>
                    <a:pt x="18" y="5"/>
                  </a:cubicBezTo>
                  <a:cubicBezTo>
                    <a:pt x="18" y="5"/>
                    <a:pt x="17" y="4"/>
                    <a:pt x="17" y="4"/>
                  </a:cubicBezTo>
                  <a:cubicBezTo>
                    <a:pt x="17" y="4"/>
                    <a:pt x="15" y="3"/>
                    <a:pt x="15" y="3"/>
                  </a:cubicBezTo>
                  <a:cubicBezTo>
                    <a:pt x="14" y="3"/>
                    <a:pt x="14" y="3"/>
                    <a:pt x="14" y="3"/>
                  </a:cubicBezTo>
                  <a:cubicBezTo>
                    <a:pt x="14" y="1"/>
                    <a:pt x="14" y="1"/>
                    <a:pt x="14" y="1"/>
                  </a:cubicBezTo>
                  <a:cubicBezTo>
                    <a:pt x="14" y="1"/>
                    <a:pt x="13" y="1"/>
                    <a:pt x="13" y="0"/>
                  </a:cubicBezTo>
                  <a:cubicBezTo>
                    <a:pt x="13" y="0"/>
                    <a:pt x="12" y="0"/>
                    <a:pt x="12" y="0"/>
                  </a:cubicBezTo>
                  <a:cubicBezTo>
                    <a:pt x="9" y="0"/>
                    <a:pt x="9" y="0"/>
                    <a:pt x="9" y="0"/>
                  </a:cubicBezTo>
                  <a:cubicBezTo>
                    <a:pt x="9" y="2"/>
                    <a:pt x="9" y="2"/>
                    <a:pt x="9" y="2"/>
                  </a:cubicBezTo>
                  <a:cubicBezTo>
                    <a:pt x="8" y="2"/>
                    <a:pt x="8" y="2"/>
                    <a:pt x="8" y="2"/>
                  </a:cubicBezTo>
                  <a:cubicBezTo>
                    <a:pt x="7" y="3"/>
                    <a:pt x="7" y="3"/>
                    <a:pt x="7" y="3"/>
                  </a:cubicBezTo>
                  <a:cubicBezTo>
                    <a:pt x="6" y="1"/>
                    <a:pt x="6" y="1"/>
                    <a:pt x="6" y="1"/>
                  </a:cubicBezTo>
                  <a:cubicBezTo>
                    <a:pt x="3" y="4"/>
                    <a:pt x="3" y="4"/>
                    <a:pt x="3" y="4"/>
                  </a:cubicBezTo>
                  <a:lnTo>
                    <a:pt x="2" y="5"/>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2" name="Freeform 846">
              <a:extLst>
                <a:ext uri="{FF2B5EF4-FFF2-40B4-BE49-F238E27FC236}">
                  <a16:creationId xmlns:a16="http://schemas.microsoft.com/office/drawing/2014/main" id="{F59B5126-5BF5-416F-BF4E-D1F4CE00256C}"/>
                </a:ext>
              </a:extLst>
            </p:cNvPr>
            <p:cNvSpPr>
              <a:spLocks noEditPoints="1"/>
            </p:cNvSpPr>
            <p:nvPr/>
          </p:nvSpPr>
          <p:spPr bwMode="auto">
            <a:xfrm>
              <a:off x="8919374" y="3731206"/>
              <a:ext cx="281812" cy="502088"/>
            </a:xfrm>
            <a:custGeom>
              <a:avLst/>
              <a:gdLst>
                <a:gd name="T0" fmla="*/ 57 w 60"/>
                <a:gd name="T1" fmla="*/ 54 h 132"/>
                <a:gd name="T2" fmla="*/ 54 w 60"/>
                <a:gd name="T3" fmla="*/ 59 h 132"/>
                <a:gd name="T4" fmla="*/ 49 w 60"/>
                <a:gd name="T5" fmla="*/ 62 h 132"/>
                <a:gd name="T6" fmla="*/ 42 w 60"/>
                <a:gd name="T7" fmla="*/ 66 h 132"/>
                <a:gd name="T8" fmla="*/ 40 w 60"/>
                <a:gd name="T9" fmla="*/ 73 h 132"/>
                <a:gd name="T10" fmla="*/ 42 w 60"/>
                <a:gd name="T11" fmla="*/ 81 h 132"/>
                <a:gd name="T12" fmla="*/ 48 w 60"/>
                <a:gd name="T13" fmla="*/ 89 h 132"/>
                <a:gd name="T14" fmla="*/ 46 w 60"/>
                <a:gd name="T15" fmla="*/ 96 h 132"/>
                <a:gd name="T16" fmla="*/ 52 w 60"/>
                <a:gd name="T17" fmla="*/ 109 h 132"/>
                <a:gd name="T18" fmla="*/ 54 w 60"/>
                <a:gd name="T19" fmla="*/ 120 h 132"/>
                <a:gd name="T20" fmla="*/ 50 w 60"/>
                <a:gd name="T21" fmla="*/ 129 h 132"/>
                <a:gd name="T22" fmla="*/ 48 w 60"/>
                <a:gd name="T23" fmla="*/ 129 h 132"/>
                <a:gd name="T24" fmla="*/ 49 w 60"/>
                <a:gd name="T25" fmla="*/ 124 h 132"/>
                <a:gd name="T26" fmla="*/ 49 w 60"/>
                <a:gd name="T27" fmla="*/ 119 h 132"/>
                <a:gd name="T28" fmla="*/ 48 w 60"/>
                <a:gd name="T29" fmla="*/ 114 h 132"/>
                <a:gd name="T30" fmla="*/ 46 w 60"/>
                <a:gd name="T31" fmla="*/ 108 h 132"/>
                <a:gd name="T32" fmla="*/ 44 w 60"/>
                <a:gd name="T33" fmla="*/ 106 h 132"/>
                <a:gd name="T34" fmla="*/ 42 w 60"/>
                <a:gd name="T35" fmla="*/ 100 h 132"/>
                <a:gd name="T36" fmla="*/ 41 w 60"/>
                <a:gd name="T37" fmla="*/ 92 h 132"/>
                <a:gd name="T38" fmla="*/ 40 w 60"/>
                <a:gd name="T39" fmla="*/ 89 h 132"/>
                <a:gd name="T40" fmla="*/ 37 w 60"/>
                <a:gd name="T41" fmla="*/ 88 h 132"/>
                <a:gd name="T42" fmla="*/ 33 w 60"/>
                <a:gd name="T43" fmla="*/ 81 h 132"/>
                <a:gd name="T44" fmla="*/ 33 w 60"/>
                <a:gd name="T45" fmla="*/ 87 h 132"/>
                <a:gd name="T46" fmla="*/ 30 w 60"/>
                <a:gd name="T47" fmla="*/ 86 h 132"/>
                <a:gd name="T48" fmla="*/ 28 w 60"/>
                <a:gd name="T49" fmla="*/ 89 h 132"/>
                <a:gd name="T50" fmla="*/ 23 w 60"/>
                <a:gd name="T51" fmla="*/ 92 h 132"/>
                <a:gd name="T52" fmla="*/ 20 w 60"/>
                <a:gd name="T53" fmla="*/ 92 h 132"/>
                <a:gd name="T54" fmla="*/ 18 w 60"/>
                <a:gd name="T55" fmla="*/ 92 h 132"/>
                <a:gd name="T56" fmla="*/ 19 w 60"/>
                <a:gd name="T57" fmla="*/ 88 h 132"/>
                <a:gd name="T58" fmla="*/ 17 w 60"/>
                <a:gd name="T59" fmla="*/ 92 h 132"/>
                <a:gd name="T60" fmla="*/ 17 w 60"/>
                <a:gd name="T61" fmla="*/ 88 h 132"/>
                <a:gd name="T62" fmla="*/ 18 w 60"/>
                <a:gd name="T63" fmla="*/ 82 h 132"/>
                <a:gd name="T64" fmla="*/ 17 w 60"/>
                <a:gd name="T65" fmla="*/ 77 h 132"/>
                <a:gd name="T66" fmla="*/ 15 w 60"/>
                <a:gd name="T67" fmla="*/ 73 h 132"/>
                <a:gd name="T68" fmla="*/ 12 w 60"/>
                <a:gd name="T69" fmla="*/ 70 h 132"/>
                <a:gd name="T70" fmla="*/ 9 w 60"/>
                <a:gd name="T71" fmla="*/ 70 h 132"/>
                <a:gd name="T72" fmla="*/ 9 w 60"/>
                <a:gd name="T73" fmla="*/ 69 h 132"/>
                <a:gd name="T74" fmla="*/ 11 w 60"/>
                <a:gd name="T75" fmla="*/ 67 h 132"/>
                <a:gd name="T76" fmla="*/ 9 w 60"/>
                <a:gd name="T77" fmla="*/ 64 h 132"/>
                <a:gd name="T78" fmla="*/ 6 w 60"/>
                <a:gd name="T79" fmla="*/ 62 h 132"/>
                <a:gd name="T80" fmla="*/ 5 w 60"/>
                <a:gd name="T81" fmla="*/ 61 h 132"/>
                <a:gd name="T82" fmla="*/ 1 w 60"/>
                <a:gd name="T83" fmla="*/ 60 h 132"/>
                <a:gd name="T84" fmla="*/ 0 w 60"/>
                <a:gd name="T85" fmla="*/ 55 h 132"/>
                <a:gd name="T86" fmla="*/ 4 w 60"/>
                <a:gd name="T87" fmla="*/ 49 h 132"/>
                <a:gd name="T88" fmla="*/ 18 w 60"/>
                <a:gd name="T89" fmla="*/ 30 h 132"/>
                <a:gd name="T90" fmla="*/ 19 w 60"/>
                <a:gd name="T91" fmla="*/ 21 h 132"/>
                <a:gd name="T92" fmla="*/ 22 w 60"/>
                <a:gd name="T93" fmla="*/ 11 h 132"/>
                <a:gd name="T94" fmla="*/ 27 w 60"/>
                <a:gd name="T95" fmla="*/ 6 h 132"/>
                <a:gd name="T96" fmla="*/ 34 w 60"/>
                <a:gd name="T97" fmla="*/ 5 h 132"/>
                <a:gd name="T98" fmla="*/ 34 w 60"/>
                <a:gd name="T99" fmla="*/ 0 h 132"/>
                <a:gd name="T100" fmla="*/ 40 w 60"/>
                <a:gd name="T101" fmla="*/ 1 h 132"/>
                <a:gd name="T102" fmla="*/ 45 w 60"/>
                <a:gd name="T103" fmla="*/ 11 h 132"/>
                <a:gd name="T104" fmla="*/ 39 w 60"/>
                <a:gd name="T105" fmla="*/ 25 h 132"/>
                <a:gd name="T106" fmla="*/ 39 w 60"/>
                <a:gd name="T107" fmla="*/ 31 h 132"/>
                <a:gd name="T108" fmla="*/ 45 w 60"/>
                <a:gd name="T109" fmla="*/ 35 h 132"/>
                <a:gd name="T110" fmla="*/ 50 w 60"/>
                <a:gd name="T111" fmla="*/ 40 h 132"/>
                <a:gd name="T112" fmla="*/ 50 w 60"/>
                <a:gd name="T113" fmla="*/ 46 h 132"/>
                <a:gd name="T114" fmla="*/ 52 w 60"/>
                <a:gd name="T115" fmla="*/ 51 h 132"/>
                <a:gd name="T116" fmla="*/ 60 w 60"/>
                <a:gd name="T117" fmla="*/ 52 h 132"/>
                <a:gd name="T118" fmla="*/ 10 w 60"/>
                <a:gd name="T119" fmla="*/ 7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 h="132">
                  <a:moveTo>
                    <a:pt x="60" y="52"/>
                  </a:moveTo>
                  <a:cubicBezTo>
                    <a:pt x="60" y="52"/>
                    <a:pt x="59" y="53"/>
                    <a:pt x="59" y="53"/>
                  </a:cubicBezTo>
                  <a:cubicBezTo>
                    <a:pt x="59" y="53"/>
                    <a:pt x="58" y="54"/>
                    <a:pt x="57" y="54"/>
                  </a:cubicBezTo>
                  <a:cubicBezTo>
                    <a:pt x="57" y="54"/>
                    <a:pt x="57" y="54"/>
                    <a:pt x="57" y="54"/>
                  </a:cubicBezTo>
                  <a:cubicBezTo>
                    <a:pt x="56" y="54"/>
                    <a:pt x="56" y="55"/>
                    <a:pt x="56" y="55"/>
                  </a:cubicBezTo>
                  <a:cubicBezTo>
                    <a:pt x="55" y="56"/>
                    <a:pt x="56" y="56"/>
                    <a:pt x="56" y="57"/>
                  </a:cubicBezTo>
                  <a:cubicBezTo>
                    <a:pt x="56" y="58"/>
                    <a:pt x="56" y="57"/>
                    <a:pt x="55" y="57"/>
                  </a:cubicBezTo>
                  <a:cubicBezTo>
                    <a:pt x="54" y="58"/>
                    <a:pt x="54" y="58"/>
                    <a:pt x="54" y="59"/>
                  </a:cubicBezTo>
                  <a:cubicBezTo>
                    <a:pt x="54" y="59"/>
                    <a:pt x="53" y="59"/>
                    <a:pt x="52" y="59"/>
                  </a:cubicBezTo>
                  <a:cubicBezTo>
                    <a:pt x="51" y="59"/>
                    <a:pt x="50" y="60"/>
                    <a:pt x="50" y="60"/>
                  </a:cubicBezTo>
                  <a:cubicBezTo>
                    <a:pt x="50" y="61"/>
                    <a:pt x="50" y="61"/>
                    <a:pt x="50" y="62"/>
                  </a:cubicBezTo>
                  <a:cubicBezTo>
                    <a:pt x="50" y="62"/>
                    <a:pt x="49" y="62"/>
                    <a:pt x="49" y="62"/>
                  </a:cubicBezTo>
                  <a:cubicBezTo>
                    <a:pt x="48" y="62"/>
                    <a:pt x="48" y="62"/>
                    <a:pt x="47" y="63"/>
                  </a:cubicBezTo>
                  <a:cubicBezTo>
                    <a:pt x="47" y="63"/>
                    <a:pt x="47" y="65"/>
                    <a:pt x="46" y="65"/>
                  </a:cubicBezTo>
                  <a:cubicBezTo>
                    <a:pt x="46" y="65"/>
                    <a:pt x="45" y="66"/>
                    <a:pt x="44" y="66"/>
                  </a:cubicBezTo>
                  <a:cubicBezTo>
                    <a:pt x="44" y="66"/>
                    <a:pt x="43" y="66"/>
                    <a:pt x="42" y="66"/>
                  </a:cubicBezTo>
                  <a:cubicBezTo>
                    <a:pt x="42" y="66"/>
                    <a:pt x="41" y="66"/>
                    <a:pt x="40" y="67"/>
                  </a:cubicBezTo>
                  <a:cubicBezTo>
                    <a:pt x="40" y="67"/>
                    <a:pt x="40" y="69"/>
                    <a:pt x="40" y="70"/>
                  </a:cubicBezTo>
                  <a:cubicBezTo>
                    <a:pt x="40" y="70"/>
                    <a:pt x="39" y="71"/>
                    <a:pt x="39" y="71"/>
                  </a:cubicBezTo>
                  <a:cubicBezTo>
                    <a:pt x="39" y="72"/>
                    <a:pt x="40" y="73"/>
                    <a:pt x="40" y="73"/>
                  </a:cubicBezTo>
                  <a:cubicBezTo>
                    <a:pt x="39" y="74"/>
                    <a:pt x="38" y="74"/>
                    <a:pt x="37" y="75"/>
                  </a:cubicBezTo>
                  <a:cubicBezTo>
                    <a:pt x="36" y="76"/>
                    <a:pt x="37" y="76"/>
                    <a:pt x="38" y="76"/>
                  </a:cubicBezTo>
                  <a:cubicBezTo>
                    <a:pt x="38" y="76"/>
                    <a:pt x="39" y="76"/>
                    <a:pt x="40" y="78"/>
                  </a:cubicBezTo>
                  <a:cubicBezTo>
                    <a:pt x="41" y="81"/>
                    <a:pt x="42" y="80"/>
                    <a:pt x="42" y="81"/>
                  </a:cubicBezTo>
                  <a:cubicBezTo>
                    <a:pt x="42" y="81"/>
                    <a:pt x="43" y="83"/>
                    <a:pt x="44" y="84"/>
                  </a:cubicBezTo>
                  <a:cubicBezTo>
                    <a:pt x="44" y="85"/>
                    <a:pt x="46" y="86"/>
                    <a:pt x="46" y="86"/>
                  </a:cubicBezTo>
                  <a:cubicBezTo>
                    <a:pt x="46" y="86"/>
                    <a:pt x="46" y="87"/>
                    <a:pt x="46" y="88"/>
                  </a:cubicBezTo>
                  <a:cubicBezTo>
                    <a:pt x="47" y="88"/>
                    <a:pt x="48" y="89"/>
                    <a:pt x="48" y="89"/>
                  </a:cubicBezTo>
                  <a:cubicBezTo>
                    <a:pt x="48" y="90"/>
                    <a:pt x="47" y="90"/>
                    <a:pt x="46" y="91"/>
                  </a:cubicBezTo>
                  <a:cubicBezTo>
                    <a:pt x="46" y="91"/>
                    <a:pt x="46" y="92"/>
                    <a:pt x="46" y="92"/>
                  </a:cubicBezTo>
                  <a:cubicBezTo>
                    <a:pt x="46" y="93"/>
                    <a:pt x="46" y="93"/>
                    <a:pt x="46" y="94"/>
                  </a:cubicBezTo>
                  <a:cubicBezTo>
                    <a:pt x="46" y="95"/>
                    <a:pt x="46" y="95"/>
                    <a:pt x="46" y="96"/>
                  </a:cubicBezTo>
                  <a:cubicBezTo>
                    <a:pt x="45" y="96"/>
                    <a:pt x="45" y="97"/>
                    <a:pt x="45" y="98"/>
                  </a:cubicBezTo>
                  <a:cubicBezTo>
                    <a:pt x="45" y="98"/>
                    <a:pt x="46" y="100"/>
                    <a:pt x="47" y="101"/>
                  </a:cubicBezTo>
                  <a:cubicBezTo>
                    <a:pt x="48" y="102"/>
                    <a:pt x="50" y="103"/>
                    <a:pt x="51" y="105"/>
                  </a:cubicBezTo>
                  <a:cubicBezTo>
                    <a:pt x="52" y="106"/>
                    <a:pt x="52" y="107"/>
                    <a:pt x="52" y="109"/>
                  </a:cubicBezTo>
                  <a:cubicBezTo>
                    <a:pt x="52" y="111"/>
                    <a:pt x="52" y="111"/>
                    <a:pt x="52" y="111"/>
                  </a:cubicBezTo>
                  <a:cubicBezTo>
                    <a:pt x="53" y="112"/>
                    <a:pt x="53" y="113"/>
                    <a:pt x="54" y="115"/>
                  </a:cubicBezTo>
                  <a:cubicBezTo>
                    <a:pt x="54" y="116"/>
                    <a:pt x="54" y="117"/>
                    <a:pt x="54" y="118"/>
                  </a:cubicBezTo>
                  <a:cubicBezTo>
                    <a:pt x="54" y="119"/>
                    <a:pt x="54" y="120"/>
                    <a:pt x="54" y="120"/>
                  </a:cubicBezTo>
                  <a:cubicBezTo>
                    <a:pt x="54" y="121"/>
                    <a:pt x="54" y="121"/>
                    <a:pt x="54" y="122"/>
                  </a:cubicBezTo>
                  <a:cubicBezTo>
                    <a:pt x="53" y="122"/>
                    <a:pt x="53" y="124"/>
                    <a:pt x="53" y="125"/>
                  </a:cubicBezTo>
                  <a:cubicBezTo>
                    <a:pt x="52" y="125"/>
                    <a:pt x="51" y="126"/>
                    <a:pt x="51" y="127"/>
                  </a:cubicBezTo>
                  <a:cubicBezTo>
                    <a:pt x="51" y="127"/>
                    <a:pt x="50" y="128"/>
                    <a:pt x="50" y="129"/>
                  </a:cubicBezTo>
                  <a:cubicBezTo>
                    <a:pt x="50" y="130"/>
                    <a:pt x="49" y="132"/>
                    <a:pt x="49" y="132"/>
                  </a:cubicBezTo>
                  <a:cubicBezTo>
                    <a:pt x="49" y="132"/>
                    <a:pt x="48" y="132"/>
                    <a:pt x="48" y="132"/>
                  </a:cubicBezTo>
                  <a:cubicBezTo>
                    <a:pt x="48" y="132"/>
                    <a:pt x="48" y="132"/>
                    <a:pt x="48" y="131"/>
                  </a:cubicBezTo>
                  <a:cubicBezTo>
                    <a:pt x="48" y="130"/>
                    <a:pt x="48" y="130"/>
                    <a:pt x="48" y="129"/>
                  </a:cubicBezTo>
                  <a:cubicBezTo>
                    <a:pt x="47" y="129"/>
                    <a:pt x="47" y="128"/>
                    <a:pt x="47" y="128"/>
                  </a:cubicBezTo>
                  <a:cubicBezTo>
                    <a:pt x="48" y="128"/>
                    <a:pt x="48" y="127"/>
                    <a:pt x="49" y="127"/>
                  </a:cubicBezTo>
                  <a:cubicBezTo>
                    <a:pt x="49" y="126"/>
                    <a:pt x="50" y="126"/>
                    <a:pt x="49" y="125"/>
                  </a:cubicBezTo>
                  <a:cubicBezTo>
                    <a:pt x="49" y="125"/>
                    <a:pt x="48" y="125"/>
                    <a:pt x="49" y="124"/>
                  </a:cubicBezTo>
                  <a:cubicBezTo>
                    <a:pt x="49" y="124"/>
                    <a:pt x="50" y="123"/>
                    <a:pt x="50" y="123"/>
                  </a:cubicBezTo>
                  <a:cubicBezTo>
                    <a:pt x="50" y="123"/>
                    <a:pt x="49" y="121"/>
                    <a:pt x="49" y="121"/>
                  </a:cubicBezTo>
                  <a:cubicBezTo>
                    <a:pt x="49" y="121"/>
                    <a:pt x="49" y="121"/>
                    <a:pt x="50" y="120"/>
                  </a:cubicBezTo>
                  <a:cubicBezTo>
                    <a:pt x="50" y="120"/>
                    <a:pt x="50" y="119"/>
                    <a:pt x="49" y="119"/>
                  </a:cubicBezTo>
                  <a:cubicBezTo>
                    <a:pt x="49" y="118"/>
                    <a:pt x="49" y="118"/>
                    <a:pt x="48" y="118"/>
                  </a:cubicBezTo>
                  <a:cubicBezTo>
                    <a:pt x="48" y="117"/>
                    <a:pt x="48" y="117"/>
                    <a:pt x="49" y="117"/>
                  </a:cubicBezTo>
                  <a:cubicBezTo>
                    <a:pt x="49" y="116"/>
                    <a:pt x="49" y="116"/>
                    <a:pt x="49" y="115"/>
                  </a:cubicBezTo>
                  <a:cubicBezTo>
                    <a:pt x="49" y="115"/>
                    <a:pt x="49" y="115"/>
                    <a:pt x="48" y="114"/>
                  </a:cubicBezTo>
                  <a:cubicBezTo>
                    <a:pt x="48" y="114"/>
                    <a:pt x="47" y="114"/>
                    <a:pt x="47" y="113"/>
                  </a:cubicBezTo>
                  <a:cubicBezTo>
                    <a:pt x="47" y="112"/>
                    <a:pt x="47" y="110"/>
                    <a:pt x="47" y="110"/>
                  </a:cubicBezTo>
                  <a:cubicBezTo>
                    <a:pt x="47" y="110"/>
                    <a:pt x="46" y="110"/>
                    <a:pt x="46" y="109"/>
                  </a:cubicBezTo>
                  <a:cubicBezTo>
                    <a:pt x="46" y="108"/>
                    <a:pt x="46" y="108"/>
                    <a:pt x="46" y="108"/>
                  </a:cubicBezTo>
                  <a:cubicBezTo>
                    <a:pt x="46" y="108"/>
                    <a:pt x="46" y="107"/>
                    <a:pt x="45" y="108"/>
                  </a:cubicBezTo>
                  <a:cubicBezTo>
                    <a:pt x="45" y="108"/>
                    <a:pt x="45" y="109"/>
                    <a:pt x="45" y="108"/>
                  </a:cubicBezTo>
                  <a:cubicBezTo>
                    <a:pt x="45" y="108"/>
                    <a:pt x="44" y="108"/>
                    <a:pt x="44" y="108"/>
                  </a:cubicBezTo>
                  <a:cubicBezTo>
                    <a:pt x="44" y="107"/>
                    <a:pt x="44" y="107"/>
                    <a:pt x="44" y="106"/>
                  </a:cubicBezTo>
                  <a:cubicBezTo>
                    <a:pt x="44" y="105"/>
                    <a:pt x="44" y="104"/>
                    <a:pt x="44" y="104"/>
                  </a:cubicBezTo>
                  <a:cubicBezTo>
                    <a:pt x="44" y="104"/>
                    <a:pt x="44" y="103"/>
                    <a:pt x="43" y="102"/>
                  </a:cubicBezTo>
                  <a:cubicBezTo>
                    <a:pt x="43" y="102"/>
                    <a:pt x="43" y="101"/>
                    <a:pt x="43" y="101"/>
                  </a:cubicBezTo>
                  <a:cubicBezTo>
                    <a:pt x="43" y="101"/>
                    <a:pt x="43" y="100"/>
                    <a:pt x="42" y="100"/>
                  </a:cubicBezTo>
                  <a:cubicBezTo>
                    <a:pt x="42" y="100"/>
                    <a:pt x="42" y="99"/>
                    <a:pt x="42" y="99"/>
                  </a:cubicBezTo>
                  <a:cubicBezTo>
                    <a:pt x="42" y="98"/>
                    <a:pt x="42" y="98"/>
                    <a:pt x="41" y="97"/>
                  </a:cubicBezTo>
                  <a:cubicBezTo>
                    <a:pt x="41" y="97"/>
                    <a:pt x="41" y="96"/>
                    <a:pt x="41" y="96"/>
                  </a:cubicBezTo>
                  <a:cubicBezTo>
                    <a:pt x="41" y="92"/>
                    <a:pt x="41" y="92"/>
                    <a:pt x="41" y="92"/>
                  </a:cubicBezTo>
                  <a:cubicBezTo>
                    <a:pt x="41" y="92"/>
                    <a:pt x="40" y="92"/>
                    <a:pt x="40" y="92"/>
                  </a:cubicBezTo>
                  <a:cubicBezTo>
                    <a:pt x="40" y="91"/>
                    <a:pt x="40" y="91"/>
                    <a:pt x="40" y="91"/>
                  </a:cubicBezTo>
                  <a:cubicBezTo>
                    <a:pt x="40" y="91"/>
                    <a:pt x="40" y="91"/>
                    <a:pt x="40" y="90"/>
                  </a:cubicBezTo>
                  <a:cubicBezTo>
                    <a:pt x="40" y="90"/>
                    <a:pt x="40" y="89"/>
                    <a:pt x="40" y="89"/>
                  </a:cubicBezTo>
                  <a:cubicBezTo>
                    <a:pt x="40" y="89"/>
                    <a:pt x="40" y="89"/>
                    <a:pt x="40" y="88"/>
                  </a:cubicBezTo>
                  <a:cubicBezTo>
                    <a:pt x="40" y="88"/>
                    <a:pt x="40" y="87"/>
                    <a:pt x="39" y="87"/>
                  </a:cubicBezTo>
                  <a:cubicBezTo>
                    <a:pt x="39" y="87"/>
                    <a:pt x="39" y="88"/>
                    <a:pt x="38" y="88"/>
                  </a:cubicBezTo>
                  <a:cubicBezTo>
                    <a:pt x="38" y="88"/>
                    <a:pt x="38" y="88"/>
                    <a:pt x="37" y="88"/>
                  </a:cubicBezTo>
                  <a:cubicBezTo>
                    <a:pt x="37" y="87"/>
                    <a:pt x="37" y="87"/>
                    <a:pt x="37" y="87"/>
                  </a:cubicBezTo>
                  <a:cubicBezTo>
                    <a:pt x="37" y="86"/>
                    <a:pt x="36" y="84"/>
                    <a:pt x="35" y="84"/>
                  </a:cubicBezTo>
                  <a:cubicBezTo>
                    <a:pt x="35" y="83"/>
                    <a:pt x="35" y="82"/>
                    <a:pt x="34" y="82"/>
                  </a:cubicBezTo>
                  <a:cubicBezTo>
                    <a:pt x="34" y="82"/>
                    <a:pt x="33" y="81"/>
                    <a:pt x="33" y="81"/>
                  </a:cubicBezTo>
                  <a:cubicBezTo>
                    <a:pt x="33" y="81"/>
                    <a:pt x="33" y="82"/>
                    <a:pt x="33" y="83"/>
                  </a:cubicBezTo>
                  <a:cubicBezTo>
                    <a:pt x="33" y="83"/>
                    <a:pt x="34" y="84"/>
                    <a:pt x="34" y="84"/>
                  </a:cubicBezTo>
                  <a:cubicBezTo>
                    <a:pt x="34" y="84"/>
                    <a:pt x="34" y="85"/>
                    <a:pt x="34" y="85"/>
                  </a:cubicBezTo>
                  <a:cubicBezTo>
                    <a:pt x="33" y="86"/>
                    <a:pt x="34" y="87"/>
                    <a:pt x="33" y="87"/>
                  </a:cubicBezTo>
                  <a:cubicBezTo>
                    <a:pt x="33" y="87"/>
                    <a:pt x="33" y="87"/>
                    <a:pt x="33" y="87"/>
                  </a:cubicBezTo>
                  <a:cubicBezTo>
                    <a:pt x="32" y="87"/>
                    <a:pt x="32" y="88"/>
                    <a:pt x="32" y="88"/>
                  </a:cubicBezTo>
                  <a:cubicBezTo>
                    <a:pt x="32" y="88"/>
                    <a:pt x="31" y="87"/>
                    <a:pt x="30" y="87"/>
                  </a:cubicBezTo>
                  <a:cubicBezTo>
                    <a:pt x="30" y="87"/>
                    <a:pt x="30" y="86"/>
                    <a:pt x="30" y="86"/>
                  </a:cubicBezTo>
                  <a:cubicBezTo>
                    <a:pt x="30" y="87"/>
                    <a:pt x="30" y="87"/>
                    <a:pt x="30" y="88"/>
                  </a:cubicBezTo>
                  <a:cubicBezTo>
                    <a:pt x="30" y="88"/>
                    <a:pt x="31" y="88"/>
                    <a:pt x="31" y="89"/>
                  </a:cubicBezTo>
                  <a:cubicBezTo>
                    <a:pt x="31" y="89"/>
                    <a:pt x="31" y="89"/>
                    <a:pt x="30" y="89"/>
                  </a:cubicBezTo>
                  <a:cubicBezTo>
                    <a:pt x="29" y="89"/>
                    <a:pt x="28" y="89"/>
                    <a:pt x="28" y="89"/>
                  </a:cubicBezTo>
                  <a:cubicBezTo>
                    <a:pt x="28" y="89"/>
                    <a:pt x="28" y="89"/>
                    <a:pt x="27" y="90"/>
                  </a:cubicBezTo>
                  <a:cubicBezTo>
                    <a:pt x="27" y="90"/>
                    <a:pt x="26" y="91"/>
                    <a:pt x="26" y="91"/>
                  </a:cubicBezTo>
                  <a:cubicBezTo>
                    <a:pt x="26" y="91"/>
                    <a:pt x="26" y="91"/>
                    <a:pt x="25" y="92"/>
                  </a:cubicBezTo>
                  <a:cubicBezTo>
                    <a:pt x="25" y="92"/>
                    <a:pt x="24" y="92"/>
                    <a:pt x="23" y="92"/>
                  </a:cubicBezTo>
                  <a:cubicBezTo>
                    <a:pt x="23" y="92"/>
                    <a:pt x="22" y="92"/>
                    <a:pt x="22" y="92"/>
                  </a:cubicBezTo>
                  <a:cubicBezTo>
                    <a:pt x="22" y="92"/>
                    <a:pt x="22" y="92"/>
                    <a:pt x="21" y="92"/>
                  </a:cubicBezTo>
                  <a:cubicBezTo>
                    <a:pt x="21" y="92"/>
                    <a:pt x="20" y="91"/>
                    <a:pt x="20" y="91"/>
                  </a:cubicBezTo>
                  <a:cubicBezTo>
                    <a:pt x="20" y="91"/>
                    <a:pt x="20" y="92"/>
                    <a:pt x="20" y="92"/>
                  </a:cubicBezTo>
                  <a:cubicBezTo>
                    <a:pt x="20" y="92"/>
                    <a:pt x="19" y="92"/>
                    <a:pt x="19" y="92"/>
                  </a:cubicBezTo>
                  <a:cubicBezTo>
                    <a:pt x="19" y="92"/>
                    <a:pt x="19" y="94"/>
                    <a:pt x="19" y="93"/>
                  </a:cubicBezTo>
                  <a:cubicBezTo>
                    <a:pt x="18" y="93"/>
                    <a:pt x="18" y="94"/>
                    <a:pt x="18" y="93"/>
                  </a:cubicBezTo>
                  <a:cubicBezTo>
                    <a:pt x="18" y="93"/>
                    <a:pt x="18" y="92"/>
                    <a:pt x="18" y="92"/>
                  </a:cubicBezTo>
                  <a:cubicBezTo>
                    <a:pt x="18" y="91"/>
                    <a:pt x="18" y="91"/>
                    <a:pt x="19" y="91"/>
                  </a:cubicBezTo>
                  <a:cubicBezTo>
                    <a:pt x="19" y="90"/>
                    <a:pt x="19" y="90"/>
                    <a:pt x="20" y="90"/>
                  </a:cubicBezTo>
                  <a:cubicBezTo>
                    <a:pt x="20" y="89"/>
                    <a:pt x="20" y="88"/>
                    <a:pt x="20" y="88"/>
                  </a:cubicBezTo>
                  <a:cubicBezTo>
                    <a:pt x="20" y="88"/>
                    <a:pt x="19" y="87"/>
                    <a:pt x="19" y="88"/>
                  </a:cubicBezTo>
                  <a:cubicBezTo>
                    <a:pt x="19" y="88"/>
                    <a:pt x="19" y="89"/>
                    <a:pt x="19" y="90"/>
                  </a:cubicBezTo>
                  <a:cubicBezTo>
                    <a:pt x="19" y="90"/>
                    <a:pt x="18" y="90"/>
                    <a:pt x="18" y="90"/>
                  </a:cubicBezTo>
                  <a:cubicBezTo>
                    <a:pt x="18" y="91"/>
                    <a:pt x="17" y="91"/>
                    <a:pt x="17" y="91"/>
                  </a:cubicBezTo>
                  <a:cubicBezTo>
                    <a:pt x="17" y="92"/>
                    <a:pt x="17" y="92"/>
                    <a:pt x="17" y="92"/>
                  </a:cubicBezTo>
                  <a:cubicBezTo>
                    <a:pt x="16" y="92"/>
                    <a:pt x="16" y="92"/>
                    <a:pt x="16" y="92"/>
                  </a:cubicBezTo>
                  <a:cubicBezTo>
                    <a:pt x="16" y="91"/>
                    <a:pt x="17" y="91"/>
                    <a:pt x="16" y="91"/>
                  </a:cubicBezTo>
                  <a:cubicBezTo>
                    <a:pt x="16" y="90"/>
                    <a:pt x="16" y="90"/>
                    <a:pt x="16" y="89"/>
                  </a:cubicBezTo>
                  <a:cubicBezTo>
                    <a:pt x="16" y="89"/>
                    <a:pt x="16" y="88"/>
                    <a:pt x="17" y="88"/>
                  </a:cubicBezTo>
                  <a:cubicBezTo>
                    <a:pt x="17" y="87"/>
                    <a:pt x="17" y="86"/>
                    <a:pt x="17" y="85"/>
                  </a:cubicBezTo>
                  <a:cubicBezTo>
                    <a:pt x="17" y="85"/>
                    <a:pt x="17" y="85"/>
                    <a:pt x="17" y="84"/>
                  </a:cubicBezTo>
                  <a:cubicBezTo>
                    <a:pt x="17" y="84"/>
                    <a:pt x="18" y="83"/>
                    <a:pt x="18" y="83"/>
                  </a:cubicBezTo>
                  <a:cubicBezTo>
                    <a:pt x="18" y="83"/>
                    <a:pt x="18" y="83"/>
                    <a:pt x="18" y="82"/>
                  </a:cubicBezTo>
                  <a:cubicBezTo>
                    <a:pt x="18" y="82"/>
                    <a:pt x="18" y="81"/>
                    <a:pt x="18" y="81"/>
                  </a:cubicBezTo>
                  <a:cubicBezTo>
                    <a:pt x="18" y="80"/>
                    <a:pt x="17" y="80"/>
                    <a:pt x="17" y="79"/>
                  </a:cubicBezTo>
                  <a:cubicBezTo>
                    <a:pt x="17" y="79"/>
                    <a:pt x="17" y="78"/>
                    <a:pt x="17" y="78"/>
                  </a:cubicBezTo>
                  <a:cubicBezTo>
                    <a:pt x="17" y="77"/>
                    <a:pt x="17" y="77"/>
                    <a:pt x="17" y="77"/>
                  </a:cubicBezTo>
                  <a:cubicBezTo>
                    <a:pt x="17" y="77"/>
                    <a:pt x="16" y="76"/>
                    <a:pt x="16" y="76"/>
                  </a:cubicBezTo>
                  <a:cubicBezTo>
                    <a:pt x="16" y="76"/>
                    <a:pt x="15" y="75"/>
                    <a:pt x="15" y="75"/>
                  </a:cubicBezTo>
                  <a:cubicBezTo>
                    <a:pt x="15" y="75"/>
                    <a:pt x="15" y="75"/>
                    <a:pt x="15" y="74"/>
                  </a:cubicBezTo>
                  <a:cubicBezTo>
                    <a:pt x="15" y="74"/>
                    <a:pt x="15" y="73"/>
                    <a:pt x="15" y="73"/>
                  </a:cubicBezTo>
                  <a:cubicBezTo>
                    <a:pt x="14" y="73"/>
                    <a:pt x="14" y="72"/>
                    <a:pt x="13" y="71"/>
                  </a:cubicBezTo>
                  <a:cubicBezTo>
                    <a:pt x="13" y="71"/>
                    <a:pt x="13" y="71"/>
                    <a:pt x="13" y="70"/>
                  </a:cubicBezTo>
                  <a:cubicBezTo>
                    <a:pt x="13" y="69"/>
                    <a:pt x="13" y="69"/>
                    <a:pt x="12" y="69"/>
                  </a:cubicBezTo>
                  <a:cubicBezTo>
                    <a:pt x="12" y="69"/>
                    <a:pt x="12" y="69"/>
                    <a:pt x="12" y="70"/>
                  </a:cubicBezTo>
                  <a:cubicBezTo>
                    <a:pt x="12" y="71"/>
                    <a:pt x="13" y="71"/>
                    <a:pt x="12" y="72"/>
                  </a:cubicBezTo>
                  <a:cubicBezTo>
                    <a:pt x="12" y="72"/>
                    <a:pt x="12" y="72"/>
                    <a:pt x="11" y="72"/>
                  </a:cubicBezTo>
                  <a:cubicBezTo>
                    <a:pt x="11" y="72"/>
                    <a:pt x="11" y="71"/>
                    <a:pt x="10" y="71"/>
                  </a:cubicBezTo>
                  <a:cubicBezTo>
                    <a:pt x="10" y="71"/>
                    <a:pt x="9" y="71"/>
                    <a:pt x="9" y="70"/>
                  </a:cubicBezTo>
                  <a:cubicBezTo>
                    <a:pt x="9" y="70"/>
                    <a:pt x="9" y="69"/>
                    <a:pt x="8" y="69"/>
                  </a:cubicBezTo>
                  <a:cubicBezTo>
                    <a:pt x="8" y="69"/>
                    <a:pt x="7" y="68"/>
                    <a:pt x="7" y="68"/>
                  </a:cubicBezTo>
                  <a:cubicBezTo>
                    <a:pt x="7" y="68"/>
                    <a:pt x="8" y="67"/>
                    <a:pt x="8" y="67"/>
                  </a:cubicBezTo>
                  <a:cubicBezTo>
                    <a:pt x="8" y="67"/>
                    <a:pt x="9" y="68"/>
                    <a:pt x="9" y="69"/>
                  </a:cubicBezTo>
                  <a:cubicBezTo>
                    <a:pt x="10" y="69"/>
                    <a:pt x="11" y="69"/>
                    <a:pt x="10" y="69"/>
                  </a:cubicBezTo>
                  <a:cubicBezTo>
                    <a:pt x="10" y="68"/>
                    <a:pt x="10" y="68"/>
                    <a:pt x="10" y="68"/>
                  </a:cubicBezTo>
                  <a:cubicBezTo>
                    <a:pt x="10" y="67"/>
                    <a:pt x="10" y="67"/>
                    <a:pt x="10" y="67"/>
                  </a:cubicBezTo>
                  <a:cubicBezTo>
                    <a:pt x="10" y="67"/>
                    <a:pt x="10" y="67"/>
                    <a:pt x="11" y="67"/>
                  </a:cubicBezTo>
                  <a:cubicBezTo>
                    <a:pt x="11" y="67"/>
                    <a:pt x="11" y="68"/>
                    <a:pt x="11" y="67"/>
                  </a:cubicBezTo>
                  <a:cubicBezTo>
                    <a:pt x="11" y="67"/>
                    <a:pt x="12" y="67"/>
                    <a:pt x="11" y="66"/>
                  </a:cubicBezTo>
                  <a:cubicBezTo>
                    <a:pt x="11" y="66"/>
                    <a:pt x="11" y="65"/>
                    <a:pt x="10" y="65"/>
                  </a:cubicBezTo>
                  <a:cubicBezTo>
                    <a:pt x="10" y="64"/>
                    <a:pt x="10" y="64"/>
                    <a:pt x="9" y="64"/>
                  </a:cubicBezTo>
                  <a:cubicBezTo>
                    <a:pt x="8" y="64"/>
                    <a:pt x="8" y="64"/>
                    <a:pt x="8" y="64"/>
                  </a:cubicBezTo>
                  <a:cubicBezTo>
                    <a:pt x="8" y="64"/>
                    <a:pt x="8" y="63"/>
                    <a:pt x="7" y="63"/>
                  </a:cubicBezTo>
                  <a:cubicBezTo>
                    <a:pt x="7" y="63"/>
                    <a:pt x="7" y="63"/>
                    <a:pt x="7" y="63"/>
                  </a:cubicBezTo>
                  <a:cubicBezTo>
                    <a:pt x="7" y="63"/>
                    <a:pt x="6" y="62"/>
                    <a:pt x="6" y="62"/>
                  </a:cubicBezTo>
                  <a:cubicBezTo>
                    <a:pt x="6" y="63"/>
                    <a:pt x="7" y="63"/>
                    <a:pt x="6" y="63"/>
                  </a:cubicBezTo>
                  <a:cubicBezTo>
                    <a:pt x="5" y="63"/>
                    <a:pt x="4" y="63"/>
                    <a:pt x="4" y="63"/>
                  </a:cubicBezTo>
                  <a:cubicBezTo>
                    <a:pt x="4" y="63"/>
                    <a:pt x="5" y="62"/>
                    <a:pt x="5" y="62"/>
                  </a:cubicBezTo>
                  <a:cubicBezTo>
                    <a:pt x="5" y="62"/>
                    <a:pt x="6" y="61"/>
                    <a:pt x="5" y="61"/>
                  </a:cubicBezTo>
                  <a:cubicBezTo>
                    <a:pt x="5" y="61"/>
                    <a:pt x="4" y="61"/>
                    <a:pt x="4" y="61"/>
                  </a:cubicBezTo>
                  <a:cubicBezTo>
                    <a:pt x="4" y="61"/>
                    <a:pt x="4" y="61"/>
                    <a:pt x="4" y="61"/>
                  </a:cubicBezTo>
                  <a:cubicBezTo>
                    <a:pt x="3" y="61"/>
                    <a:pt x="4" y="62"/>
                    <a:pt x="3" y="62"/>
                  </a:cubicBezTo>
                  <a:cubicBezTo>
                    <a:pt x="3" y="62"/>
                    <a:pt x="2" y="61"/>
                    <a:pt x="1" y="60"/>
                  </a:cubicBezTo>
                  <a:cubicBezTo>
                    <a:pt x="1" y="60"/>
                    <a:pt x="1" y="60"/>
                    <a:pt x="1" y="59"/>
                  </a:cubicBezTo>
                  <a:cubicBezTo>
                    <a:pt x="0" y="59"/>
                    <a:pt x="0" y="58"/>
                    <a:pt x="0" y="58"/>
                  </a:cubicBezTo>
                  <a:cubicBezTo>
                    <a:pt x="0" y="58"/>
                    <a:pt x="0" y="57"/>
                    <a:pt x="0" y="57"/>
                  </a:cubicBezTo>
                  <a:cubicBezTo>
                    <a:pt x="0" y="57"/>
                    <a:pt x="0" y="56"/>
                    <a:pt x="0" y="55"/>
                  </a:cubicBezTo>
                  <a:cubicBezTo>
                    <a:pt x="0" y="55"/>
                    <a:pt x="0" y="54"/>
                    <a:pt x="1" y="54"/>
                  </a:cubicBezTo>
                  <a:cubicBezTo>
                    <a:pt x="2" y="54"/>
                    <a:pt x="3" y="53"/>
                    <a:pt x="3" y="52"/>
                  </a:cubicBezTo>
                  <a:cubicBezTo>
                    <a:pt x="3" y="51"/>
                    <a:pt x="3" y="51"/>
                    <a:pt x="3" y="50"/>
                  </a:cubicBezTo>
                  <a:cubicBezTo>
                    <a:pt x="3" y="50"/>
                    <a:pt x="3" y="50"/>
                    <a:pt x="4" y="49"/>
                  </a:cubicBezTo>
                  <a:cubicBezTo>
                    <a:pt x="5" y="48"/>
                    <a:pt x="7" y="41"/>
                    <a:pt x="7" y="41"/>
                  </a:cubicBezTo>
                  <a:cubicBezTo>
                    <a:pt x="7" y="40"/>
                    <a:pt x="8" y="33"/>
                    <a:pt x="8" y="33"/>
                  </a:cubicBezTo>
                  <a:cubicBezTo>
                    <a:pt x="8" y="33"/>
                    <a:pt x="14" y="32"/>
                    <a:pt x="14" y="32"/>
                  </a:cubicBezTo>
                  <a:cubicBezTo>
                    <a:pt x="15" y="32"/>
                    <a:pt x="17" y="31"/>
                    <a:pt x="18" y="30"/>
                  </a:cubicBezTo>
                  <a:cubicBezTo>
                    <a:pt x="18" y="29"/>
                    <a:pt x="19" y="28"/>
                    <a:pt x="19" y="27"/>
                  </a:cubicBezTo>
                  <a:cubicBezTo>
                    <a:pt x="19" y="26"/>
                    <a:pt x="20" y="24"/>
                    <a:pt x="20" y="24"/>
                  </a:cubicBezTo>
                  <a:cubicBezTo>
                    <a:pt x="20" y="23"/>
                    <a:pt x="19" y="23"/>
                    <a:pt x="19" y="22"/>
                  </a:cubicBezTo>
                  <a:cubicBezTo>
                    <a:pt x="19" y="22"/>
                    <a:pt x="18" y="22"/>
                    <a:pt x="19" y="21"/>
                  </a:cubicBezTo>
                  <a:cubicBezTo>
                    <a:pt x="19" y="20"/>
                    <a:pt x="20" y="19"/>
                    <a:pt x="20" y="19"/>
                  </a:cubicBezTo>
                  <a:cubicBezTo>
                    <a:pt x="21" y="18"/>
                    <a:pt x="21" y="16"/>
                    <a:pt x="21" y="15"/>
                  </a:cubicBezTo>
                  <a:cubicBezTo>
                    <a:pt x="21" y="15"/>
                    <a:pt x="20" y="15"/>
                    <a:pt x="21" y="14"/>
                  </a:cubicBezTo>
                  <a:cubicBezTo>
                    <a:pt x="21" y="13"/>
                    <a:pt x="22" y="12"/>
                    <a:pt x="22" y="11"/>
                  </a:cubicBezTo>
                  <a:cubicBezTo>
                    <a:pt x="23" y="11"/>
                    <a:pt x="23" y="10"/>
                    <a:pt x="23" y="10"/>
                  </a:cubicBezTo>
                  <a:cubicBezTo>
                    <a:pt x="24" y="10"/>
                    <a:pt x="24" y="10"/>
                    <a:pt x="25" y="9"/>
                  </a:cubicBezTo>
                  <a:cubicBezTo>
                    <a:pt x="25" y="9"/>
                    <a:pt x="26" y="9"/>
                    <a:pt x="26" y="8"/>
                  </a:cubicBezTo>
                  <a:cubicBezTo>
                    <a:pt x="26" y="7"/>
                    <a:pt x="27" y="7"/>
                    <a:pt x="27" y="6"/>
                  </a:cubicBezTo>
                  <a:cubicBezTo>
                    <a:pt x="28" y="6"/>
                    <a:pt x="29" y="6"/>
                    <a:pt x="29" y="6"/>
                  </a:cubicBezTo>
                  <a:cubicBezTo>
                    <a:pt x="30" y="5"/>
                    <a:pt x="31" y="4"/>
                    <a:pt x="31" y="4"/>
                  </a:cubicBezTo>
                  <a:cubicBezTo>
                    <a:pt x="31" y="4"/>
                    <a:pt x="31" y="5"/>
                    <a:pt x="32" y="5"/>
                  </a:cubicBezTo>
                  <a:cubicBezTo>
                    <a:pt x="33" y="5"/>
                    <a:pt x="34" y="5"/>
                    <a:pt x="34" y="5"/>
                  </a:cubicBezTo>
                  <a:cubicBezTo>
                    <a:pt x="33" y="5"/>
                    <a:pt x="33" y="4"/>
                    <a:pt x="33" y="3"/>
                  </a:cubicBezTo>
                  <a:cubicBezTo>
                    <a:pt x="33" y="3"/>
                    <a:pt x="33" y="3"/>
                    <a:pt x="34" y="2"/>
                  </a:cubicBezTo>
                  <a:cubicBezTo>
                    <a:pt x="34" y="2"/>
                    <a:pt x="35" y="2"/>
                    <a:pt x="35" y="2"/>
                  </a:cubicBezTo>
                  <a:cubicBezTo>
                    <a:pt x="34" y="1"/>
                    <a:pt x="34" y="1"/>
                    <a:pt x="34" y="0"/>
                  </a:cubicBezTo>
                  <a:cubicBezTo>
                    <a:pt x="35" y="0"/>
                    <a:pt x="35" y="0"/>
                    <a:pt x="35" y="0"/>
                  </a:cubicBezTo>
                  <a:cubicBezTo>
                    <a:pt x="35" y="0"/>
                    <a:pt x="36" y="0"/>
                    <a:pt x="37" y="0"/>
                  </a:cubicBezTo>
                  <a:cubicBezTo>
                    <a:pt x="37" y="0"/>
                    <a:pt x="38" y="0"/>
                    <a:pt x="38" y="0"/>
                  </a:cubicBezTo>
                  <a:cubicBezTo>
                    <a:pt x="38" y="0"/>
                    <a:pt x="40" y="1"/>
                    <a:pt x="40" y="1"/>
                  </a:cubicBezTo>
                  <a:cubicBezTo>
                    <a:pt x="40" y="2"/>
                    <a:pt x="42" y="3"/>
                    <a:pt x="42" y="3"/>
                  </a:cubicBezTo>
                  <a:cubicBezTo>
                    <a:pt x="42" y="4"/>
                    <a:pt x="42" y="4"/>
                    <a:pt x="44" y="5"/>
                  </a:cubicBezTo>
                  <a:cubicBezTo>
                    <a:pt x="45" y="6"/>
                    <a:pt x="44" y="7"/>
                    <a:pt x="45" y="8"/>
                  </a:cubicBezTo>
                  <a:cubicBezTo>
                    <a:pt x="45" y="9"/>
                    <a:pt x="45" y="10"/>
                    <a:pt x="45" y="11"/>
                  </a:cubicBezTo>
                  <a:cubicBezTo>
                    <a:pt x="46" y="12"/>
                    <a:pt x="46" y="13"/>
                    <a:pt x="46" y="14"/>
                  </a:cubicBezTo>
                  <a:cubicBezTo>
                    <a:pt x="46" y="15"/>
                    <a:pt x="44" y="17"/>
                    <a:pt x="44" y="17"/>
                  </a:cubicBezTo>
                  <a:cubicBezTo>
                    <a:pt x="44" y="18"/>
                    <a:pt x="40" y="22"/>
                    <a:pt x="40" y="22"/>
                  </a:cubicBezTo>
                  <a:cubicBezTo>
                    <a:pt x="39" y="23"/>
                    <a:pt x="40" y="24"/>
                    <a:pt x="39" y="25"/>
                  </a:cubicBezTo>
                  <a:cubicBezTo>
                    <a:pt x="39" y="25"/>
                    <a:pt x="38" y="25"/>
                    <a:pt x="38" y="25"/>
                  </a:cubicBezTo>
                  <a:cubicBezTo>
                    <a:pt x="38" y="25"/>
                    <a:pt x="37" y="26"/>
                    <a:pt x="37" y="27"/>
                  </a:cubicBezTo>
                  <a:cubicBezTo>
                    <a:pt x="37" y="28"/>
                    <a:pt x="37" y="29"/>
                    <a:pt x="37" y="29"/>
                  </a:cubicBezTo>
                  <a:cubicBezTo>
                    <a:pt x="37" y="30"/>
                    <a:pt x="38" y="31"/>
                    <a:pt x="39" y="31"/>
                  </a:cubicBezTo>
                  <a:cubicBezTo>
                    <a:pt x="40" y="32"/>
                    <a:pt x="39" y="33"/>
                    <a:pt x="39" y="34"/>
                  </a:cubicBezTo>
                  <a:cubicBezTo>
                    <a:pt x="39" y="35"/>
                    <a:pt x="41" y="34"/>
                    <a:pt x="42" y="34"/>
                  </a:cubicBezTo>
                  <a:cubicBezTo>
                    <a:pt x="42" y="33"/>
                    <a:pt x="44" y="33"/>
                    <a:pt x="44" y="33"/>
                  </a:cubicBezTo>
                  <a:cubicBezTo>
                    <a:pt x="44" y="33"/>
                    <a:pt x="45" y="35"/>
                    <a:pt x="45" y="35"/>
                  </a:cubicBezTo>
                  <a:cubicBezTo>
                    <a:pt x="45" y="35"/>
                    <a:pt x="47" y="35"/>
                    <a:pt x="47" y="36"/>
                  </a:cubicBezTo>
                  <a:cubicBezTo>
                    <a:pt x="48" y="36"/>
                    <a:pt x="47" y="37"/>
                    <a:pt x="47" y="38"/>
                  </a:cubicBezTo>
                  <a:cubicBezTo>
                    <a:pt x="47" y="39"/>
                    <a:pt x="49" y="39"/>
                    <a:pt x="49" y="39"/>
                  </a:cubicBezTo>
                  <a:cubicBezTo>
                    <a:pt x="49" y="39"/>
                    <a:pt x="49" y="40"/>
                    <a:pt x="50" y="40"/>
                  </a:cubicBezTo>
                  <a:cubicBezTo>
                    <a:pt x="51" y="39"/>
                    <a:pt x="51" y="39"/>
                    <a:pt x="52" y="40"/>
                  </a:cubicBezTo>
                  <a:cubicBezTo>
                    <a:pt x="52" y="40"/>
                    <a:pt x="53" y="40"/>
                    <a:pt x="53" y="41"/>
                  </a:cubicBezTo>
                  <a:cubicBezTo>
                    <a:pt x="53" y="42"/>
                    <a:pt x="52" y="43"/>
                    <a:pt x="52" y="44"/>
                  </a:cubicBezTo>
                  <a:cubicBezTo>
                    <a:pt x="51" y="45"/>
                    <a:pt x="50" y="46"/>
                    <a:pt x="50" y="46"/>
                  </a:cubicBezTo>
                  <a:cubicBezTo>
                    <a:pt x="49" y="47"/>
                    <a:pt x="53" y="44"/>
                    <a:pt x="54" y="44"/>
                  </a:cubicBezTo>
                  <a:cubicBezTo>
                    <a:pt x="54" y="44"/>
                    <a:pt x="54" y="46"/>
                    <a:pt x="55" y="46"/>
                  </a:cubicBezTo>
                  <a:cubicBezTo>
                    <a:pt x="56" y="46"/>
                    <a:pt x="51" y="48"/>
                    <a:pt x="52" y="49"/>
                  </a:cubicBezTo>
                  <a:cubicBezTo>
                    <a:pt x="52" y="49"/>
                    <a:pt x="52" y="50"/>
                    <a:pt x="52" y="51"/>
                  </a:cubicBezTo>
                  <a:cubicBezTo>
                    <a:pt x="53" y="52"/>
                    <a:pt x="53" y="52"/>
                    <a:pt x="54" y="51"/>
                  </a:cubicBezTo>
                  <a:cubicBezTo>
                    <a:pt x="56" y="51"/>
                    <a:pt x="57" y="51"/>
                    <a:pt x="58" y="50"/>
                  </a:cubicBezTo>
                  <a:cubicBezTo>
                    <a:pt x="58" y="50"/>
                    <a:pt x="60" y="50"/>
                    <a:pt x="60" y="51"/>
                  </a:cubicBezTo>
                  <a:cubicBezTo>
                    <a:pt x="60" y="51"/>
                    <a:pt x="60" y="52"/>
                    <a:pt x="60" y="52"/>
                  </a:cubicBezTo>
                  <a:close/>
                  <a:moveTo>
                    <a:pt x="9" y="73"/>
                  </a:moveTo>
                  <a:cubicBezTo>
                    <a:pt x="9" y="73"/>
                    <a:pt x="9" y="74"/>
                    <a:pt x="9" y="74"/>
                  </a:cubicBezTo>
                  <a:cubicBezTo>
                    <a:pt x="10" y="74"/>
                    <a:pt x="11" y="74"/>
                    <a:pt x="11" y="74"/>
                  </a:cubicBezTo>
                  <a:cubicBezTo>
                    <a:pt x="11" y="73"/>
                    <a:pt x="10" y="72"/>
                    <a:pt x="10" y="72"/>
                  </a:cubicBezTo>
                  <a:cubicBezTo>
                    <a:pt x="9" y="72"/>
                    <a:pt x="8" y="72"/>
                    <a:pt x="9" y="7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3" name="Freeform 847">
              <a:extLst>
                <a:ext uri="{FF2B5EF4-FFF2-40B4-BE49-F238E27FC236}">
                  <a16:creationId xmlns:a16="http://schemas.microsoft.com/office/drawing/2014/main" id="{8F9BB218-0811-40BF-87BC-80609DF7DF4A}"/>
                </a:ext>
              </a:extLst>
            </p:cNvPr>
            <p:cNvSpPr>
              <a:spLocks/>
            </p:cNvSpPr>
            <p:nvPr/>
          </p:nvSpPr>
          <p:spPr bwMode="auto">
            <a:xfrm>
              <a:off x="8783819" y="2910792"/>
              <a:ext cx="1020229" cy="403696"/>
            </a:xfrm>
            <a:custGeom>
              <a:avLst/>
              <a:gdLst>
                <a:gd name="T0" fmla="*/ 4 w 218"/>
                <a:gd name="T1" fmla="*/ 40 h 106"/>
                <a:gd name="T2" fmla="*/ 10 w 218"/>
                <a:gd name="T3" fmla="*/ 45 h 106"/>
                <a:gd name="T4" fmla="*/ 16 w 218"/>
                <a:gd name="T5" fmla="*/ 46 h 106"/>
                <a:gd name="T6" fmla="*/ 22 w 218"/>
                <a:gd name="T7" fmla="*/ 57 h 106"/>
                <a:gd name="T8" fmla="*/ 22 w 218"/>
                <a:gd name="T9" fmla="*/ 62 h 106"/>
                <a:gd name="T10" fmla="*/ 20 w 218"/>
                <a:gd name="T11" fmla="*/ 70 h 106"/>
                <a:gd name="T12" fmla="*/ 29 w 218"/>
                <a:gd name="T13" fmla="*/ 74 h 106"/>
                <a:gd name="T14" fmla="*/ 52 w 218"/>
                <a:gd name="T15" fmla="*/ 81 h 106"/>
                <a:gd name="T16" fmla="*/ 58 w 218"/>
                <a:gd name="T17" fmla="*/ 94 h 106"/>
                <a:gd name="T18" fmla="*/ 81 w 218"/>
                <a:gd name="T19" fmla="*/ 97 h 106"/>
                <a:gd name="T20" fmla="*/ 95 w 218"/>
                <a:gd name="T21" fmla="*/ 98 h 106"/>
                <a:gd name="T22" fmla="*/ 113 w 218"/>
                <a:gd name="T23" fmla="*/ 104 h 106"/>
                <a:gd name="T24" fmla="*/ 117 w 218"/>
                <a:gd name="T25" fmla="*/ 106 h 106"/>
                <a:gd name="T26" fmla="*/ 153 w 218"/>
                <a:gd name="T27" fmla="*/ 96 h 106"/>
                <a:gd name="T28" fmla="*/ 164 w 218"/>
                <a:gd name="T29" fmla="*/ 84 h 106"/>
                <a:gd name="T30" fmla="*/ 164 w 218"/>
                <a:gd name="T31" fmla="*/ 74 h 106"/>
                <a:gd name="T32" fmla="*/ 177 w 218"/>
                <a:gd name="T33" fmla="*/ 76 h 106"/>
                <a:gd name="T34" fmla="*/ 193 w 218"/>
                <a:gd name="T35" fmla="*/ 67 h 106"/>
                <a:gd name="T36" fmla="*/ 201 w 218"/>
                <a:gd name="T37" fmla="*/ 59 h 106"/>
                <a:gd name="T38" fmla="*/ 211 w 218"/>
                <a:gd name="T39" fmla="*/ 57 h 106"/>
                <a:gd name="T40" fmla="*/ 218 w 218"/>
                <a:gd name="T41" fmla="*/ 55 h 106"/>
                <a:gd name="T42" fmla="*/ 200 w 218"/>
                <a:gd name="T43" fmla="*/ 47 h 106"/>
                <a:gd name="T44" fmla="*/ 188 w 218"/>
                <a:gd name="T45" fmla="*/ 45 h 106"/>
                <a:gd name="T46" fmla="*/ 196 w 218"/>
                <a:gd name="T47" fmla="*/ 26 h 106"/>
                <a:gd name="T48" fmla="*/ 186 w 218"/>
                <a:gd name="T49" fmla="*/ 24 h 106"/>
                <a:gd name="T50" fmla="*/ 174 w 218"/>
                <a:gd name="T51" fmla="*/ 24 h 106"/>
                <a:gd name="T52" fmla="*/ 155 w 218"/>
                <a:gd name="T53" fmla="*/ 32 h 106"/>
                <a:gd name="T54" fmla="*/ 145 w 218"/>
                <a:gd name="T55" fmla="*/ 31 h 106"/>
                <a:gd name="T56" fmla="*/ 137 w 218"/>
                <a:gd name="T57" fmla="*/ 28 h 106"/>
                <a:gd name="T58" fmla="*/ 131 w 218"/>
                <a:gd name="T59" fmla="*/ 22 h 106"/>
                <a:gd name="T60" fmla="*/ 126 w 218"/>
                <a:gd name="T61" fmla="*/ 21 h 106"/>
                <a:gd name="T62" fmla="*/ 116 w 218"/>
                <a:gd name="T63" fmla="*/ 20 h 106"/>
                <a:gd name="T64" fmla="*/ 110 w 218"/>
                <a:gd name="T65" fmla="*/ 22 h 106"/>
                <a:gd name="T66" fmla="*/ 102 w 218"/>
                <a:gd name="T67" fmla="*/ 20 h 106"/>
                <a:gd name="T68" fmla="*/ 98 w 218"/>
                <a:gd name="T69" fmla="*/ 12 h 106"/>
                <a:gd name="T70" fmla="*/ 93 w 218"/>
                <a:gd name="T71" fmla="*/ 8 h 106"/>
                <a:gd name="T72" fmla="*/ 82 w 218"/>
                <a:gd name="T73" fmla="*/ 3 h 106"/>
                <a:gd name="T74" fmla="*/ 75 w 218"/>
                <a:gd name="T75" fmla="*/ 3 h 106"/>
                <a:gd name="T76" fmla="*/ 71 w 218"/>
                <a:gd name="T77" fmla="*/ 8 h 106"/>
                <a:gd name="T78" fmla="*/ 68 w 218"/>
                <a:gd name="T79" fmla="*/ 12 h 106"/>
                <a:gd name="T80" fmla="*/ 70 w 218"/>
                <a:gd name="T81" fmla="*/ 17 h 106"/>
                <a:gd name="T82" fmla="*/ 69 w 218"/>
                <a:gd name="T83" fmla="*/ 25 h 106"/>
                <a:gd name="T84" fmla="*/ 64 w 218"/>
                <a:gd name="T85" fmla="*/ 26 h 106"/>
                <a:gd name="T86" fmla="*/ 52 w 218"/>
                <a:gd name="T87" fmla="*/ 25 h 106"/>
                <a:gd name="T88" fmla="*/ 45 w 218"/>
                <a:gd name="T89" fmla="*/ 22 h 106"/>
                <a:gd name="T90" fmla="*/ 36 w 218"/>
                <a:gd name="T91" fmla="*/ 16 h 106"/>
                <a:gd name="T92" fmla="*/ 31 w 218"/>
                <a:gd name="T93" fmla="*/ 15 h 106"/>
                <a:gd name="T94" fmla="*/ 22 w 218"/>
                <a:gd name="T95" fmla="*/ 19 h 106"/>
                <a:gd name="T96" fmla="*/ 17 w 218"/>
                <a:gd name="T97" fmla="*/ 23 h 106"/>
                <a:gd name="T98" fmla="*/ 13 w 218"/>
                <a:gd name="T99" fmla="*/ 26 h 106"/>
                <a:gd name="T100" fmla="*/ 10 w 218"/>
                <a:gd name="T101" fmla="*/ 28 h 106"/>
                <a:gd name="T102" fmla="*/ 7 w 218"/>
                <a:gd name="T103" fmla="*/ 30 h 106"/>
                <a:gd name="T104" fmla="*/ 1 w 218"/>
                <a:gd name="T105" fmla="*/ 3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 h="106">
                  <a:moveTo>
                    <a:pt x="0" y="36"/>
                  </a:moveTo>
                  <a:cubicBezTo>
                    <a:pt x="2" y="37"/>
                    <a:pt x="2" y="37"/>
                    <a:pt x="2" y="37"/>
                  </a:cubicBezTo>
                  <a:cubicBezTo>
                    <a:pt x="2" y="39"/>
                    <a:pt x="2" y="39"/>
                    <a:pt x="2" y="39"/>
                  </a:cubicBezTo>
                  <a:cubicBezTo>
                    <a:pt x="2" y="39"/>
                    <a:pt x="4" y="40"/>
                    <a:pt x="4" y="40"/>
                  </a:cubicBezTo>
                  <a:cubicBezTo>
                    <a:pt x="4" y="40"/>
                    <a:pt x="5" y="41"/>
                    <a:pt x="5" y="41"/>
                  </a:cubicBezTo>
                  <a:cubicBezTo>
                    <a:pt x="6" y="42"/>
                    <a:pt x="6" y="42"/>
                    <a:pt x="6" y="42"/>
                  </a:cubicBezTo>
                  <a:cubicBezTo>
                    <a:pt x="8" y="45"/>
                    <a:pt x="8" y="45"/>
                    <a:pt x="8" y="45"/>
                  </a:cubicBezTo>
                  <a:cubicBezTo>
                    <a:pt x="8" y="45"/>
                    <a:pt x="10" y="45"/>
                    <a:pt x="10" y="45"/>
                  </a:cubicBezTo>
                  <a:cubicBezTo>
                    <a:pt x="10" y="45"/>
                    <a:pt x="11" y="44"/>
                    <a:pt x="11" y="44"/>
                  </a:cubicBezTo>
                  <a:cubicBezTo>
                    <a:pt x="12" y="44"/>
                    <a:pt x="12" y="45"/>
                    <a:pt x="13" y="45"/>
                  </a:cubicBezTo>
                  <a:cubicBezTo>
                    <a:pt x="13" y="45"/>
                    <a:pt x="14" y="46"/>
                    <a:pt x="14" y="46"/>
                  </a:cubicBezTo>
                  <a:cubicBezTo>
                    <a:pt x="16" y="46"/>
                    <a:pt x="16" y="46"/>
                    <a:pt x="16" y="46"/>
                  </a:cubicBezTo>
                  <a:cubicBezTo>
                    <a:pt x="17" y="47"/>
                    <a:pt x="17" y="47"/>
                    <a:pt x="17" y="47"/>
                  </a:cubicBezTo>
                  <a:cubicBezTo>
                    <a:pt x="17" y="47"/>
                    <a:pt x="18" y="48"/>
                    <a:pt x="18" y="48"/>
                  </a:cubicBezTo>
                  <a:cubicBezTo>
                    <a:pt x="18" y="48"/>
                    <a:pt x="19" y="53"/>
                    <a:pt x="19" y="53"/>
                  </a:cubicBezTo>
                  <a:cubicBezTo>
                    <a:pt x="22" y="57"/>
                    <a:pt x="22" y="57"/>
                    <a:pt x="22" y="57"/>
                  </a:cubicBezTo>
                  <a:cubicBezTo>
                    <a:pt x="22" y="57"/>
                    <a:pt x="22" y="58"/>
                    <a:pt x="22" y="59"/>
                  </a:cubicBezTo>
                  <a:cubicBezTo>
                    <a:pt x="22" y="59"/>
                    <a:pt x="22" y="60"/>
                    <a:pt x="22" y="60"/>
                  </a:cubicBezTo>
                  <a:cubicBezTo>
                    <a:pt x="22" y="60"/>
                    <a:pt x="21" y="61"/>
                    <a:pt x="21" y="61"/>
                  </a:cubicBezTo>
                  <a:cubicBezTo>
                    <a:pt x="21" y="61"/>
                    <a:pt x="22" y="62"/>
                    <a:pt x="22" y="62"/>
                  </a:cubicBezTo>
                  <a:cubicBezTo>
                    <a:pt x="22" y="63"/>
                    <a:pt x="22" y="65"/>
                    <a:pt x="22" y="65"/>
                  </a:cubicBezTo>
                  <a:cubicBezTo>
                    <a:pt x="22" y="65"/>
                    <a:pt x="21" y="66"/>
                    <a:pt x="21" y="66"/>
                  </a:cubicBezTo>
                  <a:cubicBezTo>
                    <a:pt x="21" y="67"/>
                    <a:pt x="20" y="68"/>
                    <a:pt x="20" y="68"/>
                  </a:cubicBezTo>
                  <a:cubicBezTo>
                    <a:pt x="20" y="68"/>
                    <a:pt x="20" y="70"/>
                    <a:pt x="20" y="70"/>
                  </a:cubicBezTo>
                  <a:cubicBezTo>
                    <a:pt x="20" y="70"/>
                    <a:pt x="20" y="71"/>
                    <a:pt x="21" y="71"/>
                  </a:cubicBezTo>
                  <a:cubicBezTo>
                    <a:pt x="21" y="72"/>
                    <a:pt x="22" y="72"/>
                    <a:pt x="22" y="72"/>
                  </a:cubicBezTo>
                  <a:cubicBezTo>
                    <a:pt x="23" y="72"/>
                    <a:pt x="25" y="73"/>
                    <a:pt x="25" y="73"/>
                  </a:cubicBezTo>
                  <a:cubicBezTo>
                    <a:pt x="25" y="73"/>
                    <a:pt x="29" y="74"/>
                    <a:pt x="29" y="74"/>
                  </a:cubicBezTo>
                  <a:cubicBezTo>
                    <a:pt x="38" y="74"/>
                    <a:pt x="38" y="74"/>
                    <a:pt x="38" y="74"/>
                  </a:cubicBezTo>
                  <a:cubicBezTo>
                    <a:pt x="41" y="75"/>
                    <a:pt x="41" y="75"/>
                    <a:pt x="41" y="75"/>
                  </a:cubicBezTo>
                  <a:cubicBezTo>
                    <a:pt x="49" y="81"/>
                    <a:pt x="49" y="81"/>
                    <a:pt x="49" y="81"/>
                  </a:cubicBezTo>
                  <a:cubicBezTo>
                    <a:pt x="52" y="81"/>
                    <a:pt x="52" y="81"/>
                    <a:pt x="52" y="81"/>
                  </a:cubicBezTo>
                  <a:cubicBezTo>
                    <a:pt x="52" y="83"/>
                    <a:pt x="52" y="83"/>
                    <a:pt x="52" y="83"/>
                  </a:cubicBezTo>
                  <a:cubicBezTo>
                    <a:pt x="53" y="84"/>
                    <a:pt x="53" y="84"/>
                    <a:pt x="53" y="84"/>
                  </a:cubicBezTo>
                  <a:cubicBezTo>
                    <a:pt x="55" y="90"/>
                    <a:pt x="55" y="90"/>
                    <a:pt x="55" y="90"/>
                  </a:cubicBezTo>
                  <a:cubicBezTo>
                    <a:pt x="58" y="94"/>
                    <a:pt x="58" y="94"/>
                    <a:pt x="58" y="94"/>
                  </a:cubicBezTo>
                  <a:cubicBezTo>
                    <a:pt x="59" y="95"/>
                    <a:pt x="59" y="95"/>
                    <a:pt x="59" y="95"/>
                  </a:cubicBezTo>
                  <a:cubicBezTo>
                    <a:pt x="62" y="95"/>
                    <a:pt x="62" y="95"/>
                    <a:pt x="62" y="95"/>
                  </a:cubicBezTo>
                  <a:cubicBezTo>
                    <a:pt x="64" y="95"/>
                    <a:pt x="64" y="95"/>
                    <a:pt x="64" y="95"/>
                  </a:cubicBezTo>
                  <a:cubicBezTo>
                    <a:pt x="81" y="97"/>
                    <a:pt x="81" y="97"/>
                    <a:pt x="81" y="97"/>
                  </a:cubicBezTo>
                  <a:cubicBezTo>
                    <a:pt x="86" y="97"/>
                    <a:pt x="86" y="97"/>
                    <a:pt x="86" y="97"/>
                  </a:cubicBezTo>
                  <a:cubicBezTo>
                    <a:pt x="89" y="96"/>
                    <a:pt x="89" y="96"/>
                    <a:pt x="89" y="96"/>
                  </a:cubicBezTo>
                  <a:cubicBezTo>
                    <a:pt x="89" y="96"/>
                    <a:pt x="92" y="97"/>
                    <a:pt x="92" y="97"/>
                  </a:cubicBezTo>
                  <a:cubicBezTo>
                    <a:pt x="92" y="97"/>
                    <a:pt x="95" y="98"/>
                    <a:pt x="95" y="98"/>
                  </a:cubicBezTo>
                  <a:cubicBezTo>
                    <a:pt x="95" y="98"/>
                    <a:pt x="97" y="100"/>
                    <a:pt x="97" y="100"/>
                  </a:cubicBezTo>
                  <a:cubicBezTo>
                    <a:pt x="101" y="101"/>
                    <a:pt x="101" y="101"/>
                    <a:pt x="101" y="101"/>
                  </a:cubicBezTo>
                  <a:cubicBezTo>
                    <a:pt x="107" y="104"/>
                    <a:pt x="107" y="104"/>
                    <a:pt x="107" y="104"/>
                  </a:cubicBezTo>
                  <a:cubicBezTo>
                    <a:pt x="113" y="104"/>
                    <a:pt x="113" y="104"/>
                    <a:pt x="113" y="104"/>
                  </a:cubicBezTo>
                  <a:cubicBezTo>
                    <a:pt x="114" y="105"/>
                    <a:pt x="114" y="105"/>
                    <a:pt x="114" y="105"/>
                  </a:cubicBezTo>
                  <a:cubicBezTo>
                    <a:pt x="116" y="106"/>
                    <a:pt x="116" y="106"/>
                    <a:pt x="116" y="106"/>
                  </a:cubicBezTo>
                  <a:cubicBezTo>
                    <a:pt x="117" y="106"/>
                    <a:pt x="117" y="106"/>
                    <a:pt x="117" y="106"/>
                  </a:cubicBezTo>
                  <a:cubicBezTo>
                    <a:pt x="117" y="106"/>
                    <a:pt x="117" y="106"/>
                    <a:pt x="117" y="106"/>
                  </a:cubicBezTo>
                  <a:cubicBezTo>
                    <a:pt x="122" y="103"/>
                    <a:pt x="122" y="103"/>
                    <a:pt x="122" y="103"/>
                  </a:cubicBezTo>
                  <a:cubicBezTo>
                    <a:pt x="133" y="98"/>
                    <a:pt x="133" y="98"/>
                    <a:pt x="133" y="98"/>
                  </a:cubicBezTo>
                  <a:cubicBezTo>
                    <a:pt x="148" y="98"/>
                    <a:pt x="148" y="98"/>
                    <a:pt x="148" y="98"/>
                  </a:cubicBezTo>
                  <a:cubicBezTo>
                    <a:pt x="153" y="96"/>
                    <a:pt x="153" y="96"/>
                    <a:pt x="153" y="96"/>
                  </a:cubicBezTo>
                  <a:cubicBezTo>
                    <a:pt x="154" y="95"/>
                    <a:pt x="154" y="95"/>
                    <a:pt x="154" y="95"/>
                  </a:cubicBezTo>
                  <a:cubicBezTo>
                    <a:pt x="158" y="90"/>
                    <a:pt x="158" y="90"/>
                    <a:pt x="158" y="90"/>
                  </a:cubicBezTo>
                  <a:cubicBezTo>
                    <a:pt x="164" y="87"/>
                    <a:pt x="164" y="87"/>
                    <a:pt x="164" y="87"/>
                  </a:cubicBezTo>
                  <a:cubicBezTo>
                    <a:pt x="164" y="84"/>
                    <a:pt x="164" y="84"/>
                    <a:pt x="164" y="84"/>
                  </a:cubicBezTo>
                  <a:cubicBezTo>
                    <a:pt x="164" y="84"/>
                    <a:pt x="161" y="82"/>
                    <a:pt x="161" y="82"/>
                  </a:cubicBezTo>
                  <a:cubicBezTo>
                    <a:pt x="161" y="81"/>
                    <a:pt x="161" y="79"/>
                    <a:pt x="161" y="79"/>
                  </a:cubicBezTo>
                  <a:cubicBezTo>
                    <a:pt x="161" y="79"/>
                    <a:pt x="161" y="78"/>
                    <a:pt x="162" y="77"/>
                  </a:cubicBezTo>
                  <a:cubicBezTo>
                    <a:pt x="162" y="77"/>
                    <a:pt x="164" y="74"/>
                    <a:pt x="164" y="74"/>
                  </a:cubicBezTo>
                  <a:cubicBezTo>
                    <a:pt x="166" y="74"/>
                    <a:pt x="166" y="74"/>
                    <a:pt x="166" y="74"/>
                  </a:cubicBezTo>
                  <a:cubicBezTo>
                    <a:pt x="170" y="76"/>
                    <a:pt x="170" y="76"/>
                    <a:pt x="170" y="76"/>
                  </a:cubicBezTo>
                  <a:cubicBezTo>
                    <a:pt x="173" y="76"/>
                    <a:pt x="173" y="76"/>
                    <a:pt x="173" y="76"/>
                  </a:cubicBezTo>
                  <a:cubicBezTo>
                    <a:pt x="177" y="76"/>
                    <a:pt x="177" y="76"/>
                    <a:pt x="177" y="76"/>
                  </a:cubicBezTo>
                  <a:cubicBezTo>
                    <a:pt x="180" y="73"/>
                    <a:pt x="180" y="73"/>
                    <a:pt x="180" y="73"/>
                  </a:cubicBezTo>
                  <a:cubicBezTo>
                    <a:pt x="182" y="70"/>
                    <a:pt x="182" y="70"/>
                    <a:pt x="182" y="70"/>
                  </a:cubicBezTo>
                  <a:cubicBezTo>
                    <a:pt x="190" y="70"/>
                    <a:pt x="190" y="70"/>
                    <a:pt x="190" y="70"/>
                  </a:cubicBezTo>
                  <a:cubicBezTo>
                    <a:pt x="193" y="67"/>
                    <a:pt x="193" y="67"/>
                    <a:pt x="193" y="67"/>
                  </a:cubicBezTo>
                  <a:cubicBezTo>
                    <a:pt x="193" y="65"/>
                    <a:pt x="193" y="65"/>
                    <a:pt x="193" y="65"/>
                  </a:cubicBezTo>
                  <a:cubicBezTo>
                    <a:pt x="196" y="61"/>
                    <a:pt x="196" y="61"/>
                    <a:pt x="196" y="61"/>
                  </a:cubicBezTo>
                  <a:cubicBezTo>
                    <a:pt x="201" y="61"/>
                    <a:pt x="201" y="61"/>
                    <a:pt x="201" y="61"/>
                  </a:cubicBezTo>
                  <a:cubicBezTo>
                    <a:pt x="201" y="59"/>
                    <a:pt x="201" y="59"/>
                    <a:pt x="201" y="59"/>
                  </a:cubicBezTo>
                  <a:cubicBezTo>
                    <a:pt x="204" y="59"/>
                    <a:pt x="204" y="59"/>
                    <a:pt x="204" y="59"/>
                  </a:cubicBezTo>
                  <a:cubicBezTo>
                    <a:pt x="206" y="58"/>
                    <a:pt x="206" y="58"/>
                    <a:pt x="206" y="58"/>
                  </a:cubicBezTo>
                  <a:cubicBezTo>
                    <a:pt x="207" y="57"/>
                    <a:pt x="207" y="57"/>
                    <a:pt x="207" y="57"/>
                  </a:cubicBezTo>
                  <a:cubicBezTo>
                    <a:pt x="211" y="57"/>
                    <a:pt x="211" y="57"/>
                    <a:pt x="211" y="57"/>
                  </a:cubicBezTo>
                  <a:cubicBezTo>
                    <a:pt x="214" y="58"/>
                    <a:pt x="214" y="58"/>
                    <a:pt x="214" y="58"/>
                  </a:cubicBezTo>
                  <a:cubicBezTo>
                    <a:pt x="216" y="58"/>
                    <a:pt x="216" y="58"/>
                    <a:pt x="216" y="58"/>
                  </a:cubicBezTo>
                  <a:cubicBezTo>
                    <a:pt x="218" y="58"/>
                    <a:pt x="218" y="58"/>
                    <a:pt x="218" y="58"/>
                  </a:cubicBezTo>
                  <a:cubicBezTo>
                    <a:pt x="218" y="55"/>
                    <a:pt x="218" y="55"/>
                    <a:pt x="218" y="55"/>
                  </a:cubicBezTo>
                  <a:cubicBezTo>
                    <a:pt x="209" y="45"/>
                    <a:pt x="209" y="45"/>
                    <a:pt x="209" y="45"/>
                  </a:cubicBezTo>
                  <a:cubicBezTo>
                    <a:pt x="204" y="45"/>
                    <a:pt x="204" y="45"/>
                    <a:pt x="204" y="45"/>
                  </a:cubicBezTo>
                  <a:cubicBezTo>
                    <a:pt x="201" y="48"/>
                    <a:pt x="201" y="48"/>
                    <a:pt x="201" y="48"/>
                  </a:cubicBezTo>
                  <a:cubicBezTo>
                    <a:pt x="200" y="47"/>
                    <a:pt x="200" y="47"/>
                    <a:pt x="200" y="47"/>
                  </a:cubicBezTo>
                  <a:cubicBezTo>
                    <a:pt x="197" y="45"/>
                    <a:pt x="197" y="45"/>
                    <a:pt x="197" y="45"/>
                  </a:cubicBezTo>
                  <a:cubicBezTo>
                    <a:pt x="193" y="45"/>
                    <a:pt x="193" y="45"/>
                    <a:pt x="193" y="45"/>
                  </a:cubicBezTo>
                  <a:cubicBezTo>
                    <a:pt x="191" y="48"/>
                    <a:pt x="191" y="48"/>
                    <a:pt x="191" y="48"/>
                  </a:cubicBezTo>
                  <a:cubicBezTo>
                    <a:pt x="188" y="45"/>
                    <a:pt x="188" y="45"/>
                    <a:pt x="188" y="45"/>
                  </a:cubicBezTo>
                  <a:cubicBezTo>
                    <a:pt x="188" y="43"/>
                    <a:pt x="188" y="43"/>
                    <a:pt x="188" y="43"/>
                  </a:cubicBezTo>
                  <a:cubicBezTo>
                    <a:pt x="190" y="42"/>
                    <a:pt x="190" y="42"/>
                    <a:pt x="190" y="42"/>
                  </a:cubicBezTo>
                  <a:cubicBezTo>
                    <a:pt x="190" y="39"/>
                    <a:pt x="190" y="39"/>
                    <a:pt x="190" y="39"/>
                  </a:cubicBezTo>
                  <a:cubicBezTo>
                    <a:pt x="196" y="26"/>
                    <a:pt x="196" y="26"/>
                    <a:pt x="196" y="26"/>
                  </a:cubicBezTo>
                  <a:cubicBezTo>
                    <a:pt x="193" y="23"/>
                    <a:pt x="193" y="23"/>
                    <a:pt x="193" y="23"/>
                  </a:cubicBezTo>
                  <a:cubicBezTo>
                    <a:pt x="190" y="25"/>
                    <a:pt x="190" y="25"/>
                    <a:pt x="190" y="25"/>
                  </a:cubicBezTo>
                  <a:cubicBezTo>
                    <a:pt x="188" y="25"/>
                    <a:pt x="188" y="25"/>
                    <a:pt x="188" y="25"/>
                  </a:cubicBezTo>
                  <a:cubicBezTo>
                    <a:pt x="186" y="24"/>
                    <a:pt x="186" y="24"/>
                    <a:pt x="186" y="24"/>
                  </a:cubicBezTo>
                  <a:cubicBezTo>
                    <a:pt x="183" y="22"/>
                    <a:pt x="183" y="22"/>
                    <a:pt x="183" y="22"/>
                  </a:cubicBezTo>
                  <a:cubicBezTo>
                    <a:pt x="183" y="22"/>
                    <a:pt x="180" y="21"/>
                    <a:pt x="180" y="21"/>
                  </a:cubicBezTo>
                  <a:cubicBezTo>
                    <a:pt x="180" y="21"/>
                    <a:pt x="179" y="21"/>
                    <a:pt x="179" y="21"/>
                  </a:cubicBezTo>
                  <a:cubicBezTo>
                    <a:pt x="174" y="24"/>
                    <a:pt x="174" y="24"/>
                    <a:pt x="174" y="24"/>
                  </a:cubicBezTo>
                  <a:cubicBezTo>
                    <a:pt x="171" y="28"/>
                    <a:pt x="171" y="28"/>
                    <a:pt x="171" y="28"/>
                  </a:cubicBezTo>
                  <a:cubicBezTo>
                    <a:pt x="165" y="30"/>
                    <a:pt x="165" y="30"/>
                    <a:pt x="165" y="30"/>
                  </a:cubicBezTo>
                  <a:cubicBezTo>
                    <a:pt x="157" y="33"/>
                    <a:pt x="157" y="33"/>
                    <a:pt x="157" y="33"/>
                  </a:cubicBezTo>
                  <a:cubicBezTo>
                    <a:pt x="155" y="32"/>
                    <a:pt x="155" y="32"/>
                    <a:pt x="155" y="32"/>
                  </a:cubicBezTo>
                  <a:cubicBezTo>
                    <a:pt x="154" y="32"/>
                    <a:pt x="154" y="32"/>
                    <a:pt x="154" y="32"/>
                  </a:cubicBezTo>
                  <a:cubicBezTo>
                    <a:pt x="152" y="33"/>
                    <a:pt x="152" y="33"/>
                    <a:pt x="152" y="33"/>
                  </a:cubicBezTo>
                  <a:cubicBezTo>
                    <a:pt x="151" y="33"/>
                    <a:pt x="151" y="33"/>
                    <a:pt x="151" y="33"/>
                  </a:cubicBezTo>
                  <a:cubicBezTo>
                    <a:pt x="151" y="33"/>
                    <a:pt x="146" y="31"/>
                    <a:pt x="145" y="31"/>
                  </a:cubicBezTo>
                  <a:cubicBezTo>
                    <a:pt x="145" y="31"/>
                    <a:pt x="140" y="31"/>
                    <a:pt x="140" y="31"/>
                  </a:cubicBezTo>
                  <a:cubicBezTo>
                    <a:pt x="140" y="30"/>
                    <a:pt x="140" y="30"/>
                    <a:pt x="140" y="30"/>
                  </a:cubicBezTo>
                  <a:cubicBezTo>
                    <a:pt x="138" y="28"/>
                    <a:pt x="138" y="28"/>
                    <a:pt x="138" y="28"/>
                  </a:cubicBezTo>
                  <a:cubicBezTo>
                    <a:pt x="137" y="28"/>
                    <a:pt x="137" y="28"/>
                    <a:pt x="137" y="28"/>
                  </a:cubicBezTo>
                  <a:cubicBezTo>
                    <a:pt x="137" y="25"/>
                    <a:pt x="137" y="25"/>
                    <a:pt x="137" y="25"/>
                  </a:cubicBezTo>
                  <a:cubicBezTo>
                    <a:pt x="134" y="24"/>
                    <a:pt x="134" y="24"/>
                    <a:pt x="134" y="24"/>
                  </a:cubicBezTo>
                  <a:cubicBezTo>
                    <a:pt x="132" y="24"/>
                    <a:pt x="132" y="24"/>
                    <a:pt x="132" y="24"/>
                  </a:cubicBezTo>
                  <a:cubicBezTo>
                    <a:pt x="132" y="24"/>
                    <a:pt x="131" y="23"/>
                    <a:pt x="131" y="22"/>
                  </a:cubicBezTo>
                  <a:cubicBezTo>
                    <a:pt x="131" y="22"/>
                    <a:pt x="130" y="21"/>
                    <a:pt x="130" y="21"/>
                  </a:cubicBezTo>
                  <a:cubicBezTo>
                    <a:pt x="129" y="21"/>
                    <a:pt x="128" y="20"/>
                    <a:pt x="128" y="20"/>
                  </a:cubicBezTo>
                  <a:cubicBezTo>
                    <a:pt x="126" y="20"/>
                    <a:pt x="126" y="20"/>
                    <a:pt x="126" y="20"/>
                  </a:cubicBezTo>
                  <a:cubicBezTo>
                    <a:pt x="126" y="21"/>
                    <a:pt x="126" y="21"/>
                    <a:pt x="126" y="21"/>
                  </a:cubicBezTo>
                  <a:cubicBezTo>
                    <a:pt x="125" y="21"/>
                    <a:pt x="125" y="21"/>
                    <a:pt x="125" y="21"/>
                  </a:cubicBezTo>
                  <a:cubicBezTo>
                    <a:pt x="123" y="19"/>
                    <a:pt x="123" y="19"/>
                    <a:pt x="123" y="19"/>
                  </a:cubicBezTo>
                  <a:cubicBezTo>
                    <a:pt x="117" y="19"/>
                    <a:pt x="117" y="19"/>
                    <a:pt x="117" y="19"/>
                  </a:cubicBezTo>
                  <a:cubicBezTo>
                    <a:pt x="116" y="20"/>
                    <a:pt x="116" y="20"/>
                    <a:pt x="116" y="20"/>
                  </a:cubicBezTo>
                  <a:cubicBezTo>
                    <a:pt x="114" y="20"/>
                    <a:pt x="114" y="20"/>
                    <a:pt x="114" y="20"/>
                  </a:cubicBezTo>
                  <a:cubicBezTo>
                    <a:pt x="113" y="20"/>
                    <a:pt x="113" y="20"/>
                    <a:pt x="113" y="20"/>
                  </a:cubicBezTo>
                  <a:cubicBezTo>
                    <a:pt x="111" y="23"/>
                    <a:pt x="111" y="23"/>
                    <a:pt x="111" y="23"/>
                  </a:cubicBezTo>
                  <a:cubicBezTo>
                    <a:pt x="111" y="23"/>
                    <a:pt x="110" y="22"/>
                    <a:pt x="110" y="22"/>
                  </a:cubicBezTo>
                  <a:cubicBezTo>
                    <a:pt x="110" y="22"/>
                    <a:pt x="105" y="22"/>
                    <a:pt x="105" y="22"/>
                  </a:cubicBezTo>
                  <a:cubicBezTo>
                    <a:pt x="104" y="21"/>
                    <a:pt x="104" y="21"/>
                    <a:pt x="104" y="21"/>
                  </a:cubicBezTo>
                  <a:cubicBezTo>
                    <a:pt x="103" y="21"/>
                    <a:pt x="103" y="21"/>
                    <a:pt x="103" y="21"/>
                  </a:cubicBezTo>
                  <a:cubicBezTo>
                    <a:pt x="102" y="20"/>
                    <a:pt x="102" y="20"/>
                    <a:pt x="102" y="20"/>
                  </a:cubicBezTo>
                  <a:cubicBezTo>
                    <a:pt x="102" y="20"/>
                    <a:pt x="100" y="19"/>
                    <a:pt x="100" y="18"/>
                  </a:cubicBezTo>
                  <a:cubicBezTo>
                    <a:pt x="100" y="18"/>
                    <a:pt x="99" y="17"/>
                    <a:pt x="99" y="17"/>
                  </a:cubicBezTo>
                  <a:cubicBezTo>
                    <a:pt x="98" y="16"/>
                    <a:pt x="98" y="16"/>
                    <a:pt x="98" y="16"/>
                  </a:cubicBezTo>
                  <a:cubicBezTo>
                    <a:pt x="98" y="16"/>
                    <a:pt x="98" y="12"/>
                    <a:pt x="98" y="12"/>
                  </a:cubicBezTo>
                  <a:cubicBezTo>
                    <a:pt x="98" y="12"/>
                    <a:pt x="98" y="11"/>
                    <a:pt x="98" y="10"/>
                  </a:cubicBezTo>
                  <a:cubicBezTo>
                    <a:pt x="97" y="10"/>
                    <a:pt x="97" y="9"/>
                    <a:pt x="96" y="9"/>
                  </a:cubicBezTo>
                  <a:cubicBezTo>
                    <a:pt x="96" y="9"/>
                    <a:pt x="94" y="8"/>
                    <a:pt x="94" y="8"/>
                  </a:cubicBezTo>
                  <a:cubicBezTo>
                    <a:pt x="94" y="8"/>
                    <a:pt x="93" y="8"/>
                    <a:pt x="93" y="8"/>
                  </a:cubicBezTo>
                  <a:cubicBezTo>
                    <a:pt x="92" y="8"/>
                    <a:pt x="90" y="8"/>
                    <a:pt x="90" y="8"/>
                  </a:cubicBezTo>
                  <a:cubicBezTo>
                    <a:pt x="87" y="5"/>
                    <a:pt x="87" y="5"/>
                    <a:pt x="87" y="5"/>
                  </a:cubicBezTo>
                  <a:cubicBezTo>
                    <a:pt x="82" y="5"/>
                    <a:pt x="82" y="5"/>
                    <a:pt x="82" y="5"/>
                  </a:cubicBezTo>
                  <a:cubicBezTo>
                    <a:pt x="82" y="3"/>
                    <a:pt x="82" y="3"/>
                    <a:pt x="82" y="3"/>
                  </a:cubicBezTo>
                  <a:cubicBezTo>
                    <a:pt x="79" y="3"/>
                    <a:pt x="79" y="3"/>
                    <a:pt x="79" y="3"/>
                  </a:cubicBezTo>
                  <a:cubicBezTo>
                    <a:pt x="75" y="0"/>
                    <a:pt x="75" y="0"/>
                    <a:pt x="75" y="0"/>
                  </a:cubicBezTo>
                  <a:cubicBezTo>
                    <a:pt x="75" y="0"/>
                    <a:pt x="75" y="1"/>
                    <a:pt x="75" y="1"/>
                  </a:cubicBezTo>
                  <a:cubicBezTo>
                    <a:pt x="75" y="2"/>
                    <a:pt x="75" y="3"/>
                    <a:pt x="75" y="3"/>
                  </a:cubicBezTo>
                  <a:cubicBezTo>
                    <a:pt x="75" y="3"/>
                    <a:pt x="74" y="4"/>
                    <a:pt x="74" y="4"/>
                  </a:cubicBezTo>
                  <a:cubicBezTo>
                    <a:pt x="72" y="5"/>
                    <a:pt x="72" y="5"/>
                    <a:pt x="72" y="5"/>
                  </a:cubicBezTo>
                  <a:cubicBezTo>
                    <a:pt x="72" y="5"/>
                    <a:pt x="72" y="5"/>
                    <a:pt x="72" y="5"/>
                  </a:cubicBezTo>
                  <a:cubicBezTo>
                    <a:pt x="72" y="6"/>
                    <a:pt x="71" y="7"/>
                    <a:pt x="71" y="8"/>
                  </a:cubicBezTo>
                  <a:cubicBezTo>
                    <a:pt x="71" y="8"/>
                    <a:pt x="70" y="9"/>
                    <a:pt x="70" y="9"/>
                  </a:cubicBezTo>
                  <a:cubicBezTo>
                    <a:pt x="70" y="9"/>
                    <a:pt x="69" y="9"/>
                    <a:pt x="69" y="9"/>
                  </a:cubicBezTo>
                  <a:cubicBezTo>
                    <a:pt x="69" y="10"/>
                    <a:pt x="70" y="10"/>
                    <a:pt x="69" y="10"/>
                  </a:cubicBezTo>
                  <a:cubicBezTo>
                    <a:pt x="69" y="11"/>
                    <a:pt x="69" y="11"/>
                    <a:pt x="68" y="12"/>
                  </a:cubicBezTo>
                  <a:cubicBezTo>
                    <a:pt x="68" y="12"/>
                    <a:pt x="68" y="12"/>
                    <a:pt x="68" y="13"/>
                  </a:cubicBezTo>
                  <a:cubicBezTo>
                    <a:pt x="68" y="14"/>
                    <a:pt x="69" y="15"/>
                    <a:pt x="69" y="15"/>
                  </a:cubicBezTo>
                  <a:cubicBezTo>
                    <a:pt x="70" y="15"/>
                    <a:pt x="70" y="15"/>
                    <a:pt x="70" y="15"/>
                  </a:cubicBezTo>
                  <a:cubicBezTo>
                    <a:pt x="70" y="17"/>
                    <a:pt x="70" y="17"/>
                    <a:pt x="70" y="17"/>
                  </a:cubicBezTo>
                  <a:cubicBezTo>
                    <a:pt x="71" y="19"/>
                    <a:pt x="71" y="19"/>
                    <a:pt x="71" y="19"/>
                  </a:cubicBezTo>
                  <a:cubicBezTo>
                    <a:pt x="71" y="21"/>
                    <a:pt x="71" y="21"/>
                    <a:pt x="71" y="21"/>
                  </a:cubicBezTo>
                  <a:cubicBezTo>
                    <a:pt x="70" y="23"/>
                    <a:pt x="70" y="23"/>
                    <a:pt x="70" y="23"/>
                  </a:cubicBezTo>
                  <a:cubicBezTo>
                    <a:pt x="69" y="25"/>
                    <a:pt x="69" y="25"/>
                    <a:pt x="69" y="25"/>
                  </a:cubicBezTo>
                  <a:cubicBezTo>
                    <a:pt x="68" y="25"/>
                    <a:pt x="68" y="25"/>
                    <a:pt x="68" y="25"/>
                  </a:cubicBezTo>
                  <a:cubicBezTo>
                    <a:pt x="68" y="24"/>
                    <a:pt x="68" y="24"/>
                    <a:pt x="68" y="24"/>
                  </a:cubicBezTo>
                  <a:cubicBezTo>
                    <a:pt x="66" y="26"/>
                    <a:pt x="66" y="26"/>
                    <a:pt x="66" y="26"/>
                  </a:cubicBezTo>
                  <a:cubicBezTo>
                    <a:pt x="64" y="26"/>
                    <a:pt x="64" y="26"/>
                    <a:pt x="64" y="26"/>
                  </a:cubicBezTo>
                  <a:cubicBezTo>
                    <a:pt x="63" y="25"/>
                    <a:pt x="63" y="25"/>
                    <a:pt x="63" y="25"/>
                  </a:cubicBezTo>
                  <a:cubicBezTo>
                    <a:pt x="58" y="25"/>
                    <a:pt x="58" y="25"/>
                    <a:pt x="58" y="25"/>
                  </a:cubicBezTo>
                  <a:cubicBezTo>
                    <a:pt x="55" y="23"/>
                    <a:pt x="55" y="23"/>
                    <a:pt x="55" y="23"/>
                  </a:cubicBezTo>
                  <a:cubicBezTo>
                    <a:pt x="52" y="25"/>
                    <a:pt x="52" y="25"/>
                    <a:pt x="52" y="25"/>
                  </a:cubicBezTo>
                  <a:cubicBezTo>
                    <a:pt x="52" y="25"/>
                    <a:pt x="50" y="25"/>
                    <a:pt x="50" y="24"/>
                  </a:cubicBezTo>
                  <a:cubicBezTo>
                    <a:pt x="50" y="24"/>
                    <a:pt x="49" y="24"/>
                    <a:pt x="49" y="24"/>
                  </a:cubicBezTo>
                  <a:cubicBezTo>
                    <a:pt x="48" y="23"/>
                    <a:pt x="46" y="23"/>
                    <a:pt x="46" y="23"/>
                  </a:cubicBezTo>
                  <a:cubicBezTo>
                    <a:pt x="46" y="23"/>
                    <a:pt x="45" y="22"/>
                    <a:pt x="45" y="22"/>
                  </a:cubicBezTo>
                  <a:cubicBezTo>
                    <a:pt x="45" y="22"/>
                    <a:pt x="44" y="20"/>
                    <a:pt x="44" y="20"/>
                  </a:cubicBezTo>
                  <a:cubicBezTo>
                    <a:pt x="44" y="20"/>
                    <a:pt x="44" y="18"/>
                    <a:pt x="44" y="18"/>
                  </a:cubicBezTo>
                  <a:cubicBezTo>
                    <a:pt x="36" y="18"/>
                    <a:pt x="36" y="18"/>
                    <a:pt x="36" y="18"/>
                  </a:cubicBezTo>
                  <a:cubicBezTo>
                    <a:pt x="36" y="16"/>
                    <a:pt x="36" y="16"/>
                    <a:pt x="36" y="16"/>
                  </a:cubicBezTo>
                  <a:cubicBezTo>
                    <a:pt x="34" y="15"/>
                    <a:pt x="34" y="15"/>
                    <a:pt x="34" y="15"/>
                  </a:cubicBezTo>
                  <a:cubicBezTo>
                    <a:pt x="33" y="16"/>
                    <a:pt x="33" y="16"/>
                    <a:pt x="33" y="16"/>
                  </a:cubicBezTo>
                  <a:cubicBezTo>
                    <a:pt x="32" y="16"/>
                    <a:pt x="32" y="16"/>
                    <a:pt x="32" y="16"/>
                  </a:cubicBezTo>
                  <a:cubicBezTo>
                    <a:pt x="31" y="15"/>
                    <a:pt x="31" y="15"/>
                    <a:pt x="31" y="15"/>
                  </a:cubicBezTo>
                  <a:cubicBezTo>
                    <a:pt x="30" y="16"/>
                    <a:pt x="30" y="16"/>
                    <a:pt x="30" y="16"/>
                  </a:cubicBezTo>
                  <a:cubicBezTo>
                    <a:pt x="27" y="16"/>
                    <a:pt x="27" y="16"/>
                    <a:pt x="27" y="16"/>
                  </a:cubicBezTo>
                  <a:cubicBezTo>
                    <a:pt x="25" y="19"/>
                    <a:pt x="25" y="19"/>
                    <a:pt x="25" y="19"/>
                  </a:cubicBezTo>
                  <a:cubicBezTo>
                    <a:pt x="22" y="19"/>
                    <a:pt x="22" y="19"/>
                    <a:pt x="22" y="19"/>
                  </a:cubicBezTo>
                  <a:cubicBezTo>
                    <a:pt x="20" y="21"/>
                    <a:pt x="20" y="21"/>
                    <a:pt x="20" y="21"/>
                  </a:cubicBezTo>
                  <a:cubicBezTo>
                    <a:pt x="20" y="21"/>
                    <a:pt x="20" y="21"/>
                    <a:pt x="20" y="21"/>
                  </a:cubicBezTo>
                  <a:cubicBezTo>
                    <a:pt x="18" y="22"/>
                    <a:pt x="18" y="22"/>
                    <a:pt x="18" y="22"/>
                  </a:cubicBezTo>
                  <a:cubicBezTo>
                    <a:pt x="18" y="22"/>
                    <a:pt x="17" y="22"/>
                    <a:pt x="17" y="23"/>
                  </a:cubicBezTo>
                  <a:cubicBezTo>
                    <a:pt x="17" y="23"/>
                    <a:pt x="15" y="24"/>
                    <a:pt x="15" y="24"/>
                  </a:cubicBezTo>
                  <a:cubicBezTo>
                    <a:pt x="15" y="24"/>
                    <a:pt x="13" y="25"/>
                    <a:pt x="13" y="25"/>
                  </a:cubicBezTo>
                  <a:cubicBezTo>
                    <a:pt x="13" y="25"/>
                    <a:pt x="13" y="25"/>
                    <a:pt x="13" y="25"/>
                  </a:cubicBezTo>
                  <a:cubicBezTo>
                    <a:pt x="13" y="25"/>
                    <a:pt x="12" y="26"/>
                    <a:pt x="13" y="26"/>
                  </a:cubicBezTo>
                  <a:cubicBezTo>
                    <a:pt x="13" y="26"/>
                    <a:pt x="13" y="27"/>
                    <a:pt x="13" y="27"/>
                  </a:cubicBezTo>
                  <a:cubicBezTo>
                    <a:pt x="13" y="27"/>
                    <a:pt x="13" y="28"/>
                    <a:pt x="13" y="28"/>
                  </a:cubicBezTo>
                  <a:cubicBezTo>
                    <a:pt x="12" y="28"/>
                    <a:pt x="12" y="28"/>
                    <a:pt x="11" y="28"/>
                  </a:cubicBezTo>
                  <a:cubicBezTo>
                    <a:pt x="11" y="28"/>
                    <a:pt x="10" y="28"/>
                    <a:pt x="10" y="28"/>
                  </a:cubicBezTo>
                  <a:cubicBezTo>
                    <a:pt x="10" y="28"/>
                    <a:pt x="9" y="29"/>
                    <a:pt x="9" y="29"/>
                  </a:cubicBezTo>
                  <a:cubicBezTo>
                    <a:pt x="9" y="29"/>
                    <a:pt x="9" y="29"/>
                    <a:pt x="8" y="29"/>
                  </a:cubicBezTo>
                  <a:cubicBezTo>
                    <a:pt x="8" y="29"/>
                    <a:pt x="8" y="29"/>
                    <a:pt x="8" y="29"/>
                  </a:cubicBezTo>
                  <a:cubicBezTo>
                    <a:pt x="8" y="29"/>
                    <a:pt x="8" y="29"/>
                    <a:pt x="7" y="30"/>
                  </a:cubicBezTo>
                  <a:cubicBezTo>
                    <a:pt x="7" y="30"/>
                    <a:pt x="5" y="30"/>
                    <a:pt x="5" y="30"/>
                  </a:cubicBezTo>
                  <a:cubicBezTo>
                    <a:pt x="5" y="30"/>
                    <a:pt x="3" y="30"/>
                    <a:pt x="3" y="30"/>
                  </a:cubicBezTo>
                  <a:cubicBezTo>
                    <a:pt x="2" y="32"/>
                    <a:pt x="2" y="32"/>
                    <a:pt x="2" y="32"/>
                  </a:cubicBezTo>
                  <a:cubicBezTo>
                    <a:pt x="1" y="32"/>
                    <a:pt x="1" y="32"/>
                    <a:pt x="1" y="32"/>
                  </a:cubicBezTo>
                  <a:cubicBezTo>
                    <a:pt x="0" y="33"/>
                    <a:pt x="0" y="33"/>
                    <a:pt x="0" y="33"/>
                  </a:cubicBezTo>
                  <a:cubicBezTo>
                    <a:pt x="1" y="34"/>
                    <a:pt x="1" y="34"/>
                    <a:pt x="1" y="34"/>
                  </a:cubicBezTo>
                  <a:lnTo>
                    <a:pt x="0" y="36"/>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4" name="Freeform 848">
              <a:extLst>
                <a:ext uri="{FF2B5EF4-FFF2-40B4-BE49-F238E27FC236}">
                  <a16:creationId xmlns:a16="http://schemas.microsoft.com/office/drawing/2014/main" id="{5BAA3A34-94D7-4601-9C57-2D7A8B7D445B}"/>
                </a:ext>
              </a:extLst>
            </p:cNvPr>
            <p:cNvSpPr>
              <a:spLocks noEditPoints="1"/>
            </p:cNvSpPr>
            <p:nvPr/>
          </p:nvSpPr>
          <p:spPr bwMode="auto">
            <a:xfrm>
              <a:off x="9181566" y="4304194"/>
              <a:ext cx="602863" cy="175080"/>
            </a:xfrm>
            <a:custGeom>
              <a:avLst/>
              <a:gdLst>
                <a:gd name="T0" fmla="*/ 77 w 129"/>
                <a:gd name="T1" fmla="*/ 36 h 46"/>
                <a:gd name="T2" fmla="*/ 114 w 129"/>
                <a:gd name="T3" fmla="*/ 2 h 46"/>
                <a:gd name="T4" fmla="*/ 115 w 129"/>
                <a:gd name="T5" fmla="*/ 3 h 46"/>
                <a:gd name="T6" fmla="*/ 115 w 129"/>
                <a:gd name="T7" fmla="*/ 2 h 46"/>
                <a:gd name="T8" fmla="*/ 124 w 129"/>
                <a:gd name="T9" fmla="*/ 19 h 46"/>
                <a:gd name="T10" fmla="*/ 125 w 129"/>
                <a:gd name="T11" fmla="*/ 20 h 46"/>
                <a:gd name="T12" fmla="*/ 127 w 129"/>
                <a:gd name="T13" fmla="*/ 14 h 46"/>
                <a:gd name="T14" fmla="*/ 125 w 129"/>
                <a:gd name="T15" fmla="*/ 14 h 46"/>
                <a:gd name="T16" fmla="*/ 123 w 129"/>
                <a:gd name="T17" fmla="*/ 12 h 46"/>
                <a:gd name="T18" fmla="*/ 122 w 129"/>
                <a:gd name="T19" fmla="*/ 12 h 46"/>
                <a:gd name="T20" fmla="*/ 120 w 129"/>
                <a:gd name="T21" fmla="*/ 13 h 46"/>
                <a:gd name="T22" fmla="*/ 121 w 129"/>
                <a:gd name="T23" fmla="*/ 12 h 46"/>
                <a:gd name="T24" fmla="*/ 121 w 129"/>
                <a:gd name="T25" fmla="*/ 11 h 46"/>
                <a:gd name="T26" fmla="*/ 120 w 129"/>
                <a:gd name="T27" fmla="*/ 11 h 46"/>
                <a:gd name="T28" fmla="*/ 118 w 129"/>
                <a:gd name="T29" fmla="*/ 11 h 46"/>
                <a:gd name="T30" fmla="*/ 118 w 129"/>
                <a:gd name="T31" fmla="*/ 10 h 46"/>
                <a:gd name="T32" fmla="*/ 119 w 129"/>
                <a:gd name="T33" fmla="*/ 9 h 46"/>
                <a:gd name="T34" fmla="*/ 117 w 129"/>
                <a:gd name="T35" fmla="*/ 7 h 46"/>
                <a:gd name="T36" fmla="*/ 116 w 129"/>
                <a:gd name="T37" fmla="*/ 5 h 46"/>
                <a:gd name="T38" fmla="*/ 114 w 129"/>
                <a:gd name="T39" fmla="*/ 5 h 46"/>
                <a:gd name="T40" fmla="*/ 113 w 129"/>
                <a:gd name="T41" fmla="*/ 7 h 46"/>
                <a:gd name="T42" fmla="*/ 113 w 129"/>
                <a:gd name="T43" fmla="*/ 5 h 46"/>
                <a:gd name="T44" fmla="*/ 112 w 129"/>
                <a:gd name="T45" fmla="*/ 5 h 46"/>
                <a:gd name="T46" fmla="*/ 110 w 129"/>
                <a:gd name="T47" fmla="*/ 9 h 46"/>
                <a:gd name="T48" fmla="*/ 108 w 129"/>
                <a:gd name="T49" fmla="*/ 11 h 46"/>
                <a:gd name="T50" fmla="*/ 105 w 129"/>
                <a:gd name="T51" fmla="*/ 14 h 46"/>
                <a:gd name="T52" fmla="*/ 105 w 129"/>
                <a:gd name="T53" fmla="*/ 17 h 46"/>
                <a:gd name="T54" fmla="*/ 103 w 129"/>
                <a:gd name="T55" fmla="*/ 21 h 46"/>
                <a:gd name="T56" fmla="*/ 101 w 129"/>
                <a:gd name="T57" fmla="*/ 19 h 46"/>
                <a:gd name="T58" fmla="*/ 99 w 129"/>
                <a:gd name="T59" fmla="*/ 25 h 46"/>
                <a:gd name="T60" fmla="*/ 94 w 129"/>
                <a:gd name="T61" fmla="*/ 22 h 46"/>
                <a:gd name="T62" fmla="*/ 91 w 129"/>
                <a:gd name="T63" fmla="*/ 27 h 46"/>
                <a:gd name="T64" fmla="*/ 89 w 129"/>
                <a:gd name="T65" fmla="*/ 30 h 46"/>
                <a:gd name="T66" fmla="*/ 80 w 129"/>
                <a:gd name="T67" fmla="*/ 33 h 46"/>
                <a:gd name="T68" fmla="*/ 78 w 129"/>
                <a:gd name="T69" fmla="*/ 35 h 46"/>
                <a:gd name="T70" fmla="*/ 78 w 129"/>
                <a:gd name="T71" fmla="*/ 37 h 46"/>
                <a:gd name="T72" fmla="*/ 77 w 129"/>
                <a:gd name="T73" fmla="*/ 37 h 46"/>
                <a:gd name="T74" fmla="*/ 77 w 129"/>
                <a:gd name="T75" fmla="*/ 38 h 46"/>
                <a:gd name="T76" fmla="*/ 76 w 129"/>
                <a:gd name="T77" fmla="*/ 40 h 46"/>
                <a:gd name="T78" fmla="*/ 76 w 129"/>
                <a:gd name="T79" fmla="*/ 41 h 46"/>
                <a:gd name="T80" fmla="*/ 77 w 129"/>
                <a:gd name="T81" fmla="*/ 43 h 46"/>
                <a:gd name="T82" fmla="*/ 76 w 129"/>
                <a:gd name="T83" fmla="*/ 43 h 46"/>
                <a:gd name="T84" fmla="*/ 72 w 129"/>
                <a:gd name="T85" fmla="*/ 42 h 46"/>
                <a:gd name="T86" fmla="*/ 72 w 129"/>
                <a:gd name="T87" fmla="*/ 41 h 46"/>
                <a:gd name="T88" fmla="*/ 71 w 129"/>
                <a:gd name="T89" fmla="*/ 41 h 46"/>
                <a:gd name="T90" fmla="*/ 74 w 129"/>
                <a:gd name="T91" fmla="*/ 46 h 46"/>
                <a:gd name="T92" fmla="*/ 103 w 129"/>
                <a:gd name="T93" fmla="*/ 35 h 46"/>
                <a:gd name="T94" fmla="*/ 120 w 129"/>
                <a:gd name="T95" fmla="*/ 22 h 46"/>
                <a:gd name="T96" fmla="*/ 123 w 129"/>
                <a:gd name="T97" fmla="*/ 22 h 46"/>
                <a:gd name="T98" fmla="*/ 125 w 129"/>
                <a:gd name="T99" fmla="*/ 21 h 46"/>
                <a:gd name="T100" fmla="*/ 125 w 129"/>
                <a:gd name="T101" fmla="*/ 21 h 46"/>
                <a:gd name="T102" fmla="*/ 122 w 129"/>
                <a:gd name="T103" fmla="*/ 18 h 46"/>
                <a:gd name="T104" fmla="*/ 123 w 129"/>
                <a:gd name="T105" fmla="*/ 17 h 46"/>
                <a:gd name="T106" fmla="*/ 127 w 129"/>
                <a:gd name="T107" fmla="*/ 17 h 46"/>
                <a:gd name="T108" fmla="*/ 7 w 129"/>
                <a:gd name="T109" fmla="*/ 7 h 46"/>
                <a:gd name="T110" fmla="*/ 2 w 129"/>
                <a:gd name="T111" fmla="*/ 8 h 46"/>
                <a:gd name="T112" fmla="*/ 9 w 129"/>
                <a:gd name="T113" fmla="*/ 26 h 46"/>
                <a:gd name="T114" fmla="*/ 23 w 129"/>
                <a:gd name="T115" fmla="*/ 36 h 46"/>
                <a:gd name="T116" fmla="*/ 28 w 129"/>
                <a:gd name="T117" fmla="*/ 33 h 46"/>
                <a:gd name="T118" fmla="*/ 23 w 129"/>
                <a:gd name="T119" fmla="*/ 14 h 46"/>
                <a:gd name="T120" fmla="*/ 12 w 129"/>
                <a:gd name="T121"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46">
                  <a:moveTo>
                    <a:pt x="77" y="35"/>
                  </a:moveTo>
                  <a:cubicBezTo>
                    <a:pt x="77" y="35"/>
                    <a:pt x="77" y="34"/>
                    <a:pt x="77" y="34"/>
                  </a:cubicBezTo>
                  <a:cubicBezTo>
                    <a:pt x="77" y="34"/>
                    <a:pt x="77" y="34"/>
                    <a:pt x="77" y="34"/>
                  </a:cubicBezTo>
                  <a:cubicBezTo>
                    <a:pt x="78" y="34"/>
                    <a:pt x="78" y="34"/>
                    <a:pt x="78" y="34"/>
                  </a:cubicBezTo>
                  <a:cubicBezTo>
                    <a:pt x="78" y="35"/>
                    <a:pt x="78" y="35"/>
                    <a:pt x="78" y="35"/>
                  </a:cubicBezTo>
                  <a:cubicBezTo>
                    <a:pt x="78" y="35"/>
                    <a:pt x="78" y="36"/>
                    <a:pt x="78" y="36"/>
                  </a:cubicBezTo>
                  <a:cubicBezTo>
                    <a:pt x="78" y="36"/>
                    <a:pt x="78" y="36"/>
                    <a:pt x="78" y="36"/>
                  </a:cubicBezTo>
                  <a:cubicBezTo>
                    <a:pt x="78" y="36"/>
                    <a:pt x="78" y="36"/>
                    <a:pt x="78" y="36"/>
                  </a:cubicBezTo>
                  <a:cubicBezTo>
                    <a:pt x="78" y="36"/>
                    <a:pt x="77" y="36"/>
                    <a:pt x="77" y="36"/>
                  </a:cubicBezTo>
                  <a:cubicBezTo>
                    <a:pt x="77" y="36"/>
                    <a:pt x="77" y="36"/>
                    <a:pt x="77" y="36"/>
                  </a:cubicBezTo>
                  <a:cubicBezTo>
                    <a:pt x="77" y="36"/>
                    <a:pt x="77" y="36"/>
                    <a:pt x="77" y="35"/>
                  </a:cubicBezTo>
                  <a:cubicBezTo>
                    <a:pt x="77" y="35"/>
                    <a:pt x="77" y="35"/>
                    <a:pt x="77" y="35"/>
                  </a:cubicBezTo>
                  <a:close/>
                  <a:moveTo>
                    <a:pt x="113" y="3"/>
                  </a:moveTo>
                  <a:cubicBezTo>
                    <a:pt x="113" y="3"/>
                    <a:pt x="113" y="3"/>
                    <a:pt x="114" y="3"/>
                  </a:cubicBezTo>
                  <a:cubicBezTo>
                    <a:pt x="114" y="3"/>
                    <a:pt x="114" y="3"/>
                    <a:pt x="114" y="2"/>
                  </a:cubicBezTo>
                  <a:cubicBezTo>
                    <a:pt x="114" y="2"/>
                    <a:pt x="114" y="2"/>
                    <a:pt x="114" y="2"/>
                  </a:cubicBezTo>
                  <a:cubicBezTo>
                    <a:pt x="114" y="2"/>
                    <a:pt x="114" y="2"/>
                    <a:pt x="114" y="2"/>
                  </a:cubicBezTo>
                  <a:cubicBezTo>
                    <a:pt x="114" y="2"/>
                    <a:pt x="114" y="2"/>
                    <a:pt x="114" y="2"/>
                  </a:cubicBezTo>
                  <a:cubicBezTo>
                    <a:pt x="114" y="2"/>
                    <a:pt x="114" y="2"/>
                    <a:pt x="114" y="2"/>
                  </a:cubicBezTo>
                  <a:cubicBezTo>
                    <a:pt x="114" y="2"/>
                    <a:pt x="114" y="2"/>
                    <a:pt x="114" y="2"/>
                  </a:cubicBezTo>
                  <a:cubicBezTo>
                    <a:pt x="113" y="2"/>
                    <a:pt x="113" y="2"/>
                    <a:pt x="113" y="2"/>
                  </a:cubicBezTo>
                  <a:cubicBezTo>
                    <a:pt x="113" y="2"/>
                    <a:pt x="113" y="2"/>
                    <a:pt x="113" y="3"/>
                  </a:cubicBezTo>
                  <a:cubicBezTo>
                    <a:pt x="113" y="3"/>
                    <a:pt x="113" y="3"/>
                    <a:pt x="113" y="3"/>
                  </a:cubicBezTo>
                  <a:cubicBezTo>
                    <a:pt x="113" y="3"/>
                    <a:pt x="113" y="3"/>
                    <a:pt x="113" y="3"/>
                  </a:cubicBezTo>
                  <a:close/>
                  <a:moveTo>
                    <a:pt x="114" y="3"/>
                  </a:moveTo>
                  <a:cubicBezTo>
                    <a:pt x="114" y="3"/>
                    <a:pt x="114" y="3"/>
                    <a:pt x="114" y="4"/>
                  </a:cubicBezTo>
                  <a:cubicBezTo>
                    <a:pt x="114" y="3"/>
                    <a:pt x="115" y="3"/>
                    <a:pt x="115" y="3"/>
                  </a:cubicBezTo>
                  <a:cubicBezTo>
                    <a:pt x="115" y="3"/>
                    <a:pt x="115" y="3"/>
                    <a:pt x="115" y="3"/>
                  </a:cubicBezTo>
                  <a:cubicBezTo>
                    <a:pt x="115" y="3"/>
                    <a:pt x="115" y="3"/>
                    <a:pt x="115" y="3"/>
                  </a:cubicBezTo>
                  <a:cubicBezTo>
                    <a:pt x="115" y="3"/>
                    <a:pt x="116" y="3"/>
                    <a:pt x="116" y="3"/>
                  </a:cubicBezTo>
                  <a:cubicBezTo>
                    <a:pt x="116" y="3"/>
                    <a:pt x="116" y="3"/>
                    <a:pt x="116" y="3"/>
                  </a:cubicBezTo>
                  <a:cubicBezTo>
                    <a:pt x="116" y="2"/>
                    <a:pt x="116" y="2"/>
                    <a:pt x="116" y="2"/>
                  </a:cubicBezTo>
                  <a:cubicBezTo>
                    <a:pt x="116" y="2"/>
                    <a:pt x="116" y="2"/>
                    <a:pt x="116" y="2"/>
                  </a:cubicBezTo>
                  <a:cubicBezTo>
                    <a:pt x="116" y="2"/>
                    <a:pt x="115" y="2"/>
                    <a:pt x="115" y="2"/>
                  </a:cubicBezTo>
                  <a:cubicBezTo>
                    <a:pt x="115" y="2"/>
                    <a:pt x="115" y="2"/>
                    <a:pt x="115" y="2"/>
                  </a:cubicBezTo>
                  <a:cubicBezTo>
                    <a:pt x="115" y="2"/>
                    <a:pt x="115" y="2"/>
                    <a:pt x="115" y="2"/>
                  </a:cubicBezTo>
                  <a:cubicBezTo>
                    <a:pt x="115" y="2"/>
                    <a:pt x="115" y="2"/>
                    <a:pt x="115" y="2"/>
                  </a:cubicBezTo>
                  <a:cubicBezTo>
                    <a:pt x="114" y="2"/>
                    <a:pt x="114" y="2"/>
                    <a:pt x="114" y="2"/>
                  </a:cubicBezTo>
                  <a:cubicBezTo>
                    <a:pt x="114" y="2"/>
                    <a:pt x="114" y="3"/>
                    <a:pt x="114" y="3"/>
                  </a:cubicBezTo>
                  <a:cubicBezTo>
                    <a:pt x="114" y="3"/>
                    <a:pt x="114" y="3"/>
                    <a:pt x="114" y="3"/>
                  </a:cubicBezTo>
                  <a:cubicBezTo>
                    <a:pt x="114" y="3"/>
                    <a:pt x="114" y="3"/>
                    <a:pt x="114" y="3"/>
                  </a:cubicBezTo>
                  <a:close/>
                  <a:moveTo>
                    <a:pt x="125" y="20"/>
                  </a:moveTo>
                  <a:cubicBezTo>
                    <a:pt x="125" y="20"/>
                    <a:pt x="125" y="20"/>
                    <a:pt x="125" y="20"/>
                  </a:cubicBezTo>
                  <a:cubicBezTo>
                    <a:pt x="125" y="20"/>
                    <a:pt x="125" y="20"/>
                    <a:pt x="125" y="20"/>
                  </a:cubicBezTo>
                  <a:cubicBezTo>
                    <a:pt x="124" y="20"/>
                    <a:pt x="124" y="19"/>
                    <a:pt x="124" y="19"/>
                  </a:cubicBezTo>
                  <a:cubicBezTo>
                    <a:pt x="124" y="19"/>
                    <a:pt x="124" y="19"/>
                    <a:pt x="124" y="19"/>
                  </a:cubicBezTo>
                  <a:cubicBezTo>
                    <a:pt x="124" y="19"/>
                    <a:pt x="124" y="19"/>
                    <a:pt x="124" y="19"/>
                  </a:cubicBezTo>
                  <a:cubicBezTo>
                    <a:pt x="124" y="19"/>
                    <a:pt x="124" y="19"/>
                    <a:pt x="123" y="20"/>
                  </a:cubicBezTo>
                  <a:cubicBezTo>
                    <a:pt x="123" y="20"/>
                    <a:pt x="124" y="20"/>
                    <a:pt x="124" y="20"/>
                  </a:cubicBezTo>
                  <a:cubicBezTo>
                    <a:pt x="124" y="20"/>
                    <a:pt x="124" y="20"/>
                    <a:pt x="124" y="20"/>
                  </a:cubicBezTo>
                  <a:cubicBezTo>
                    <a:pt x="124" y="20"/>
                    <a:pt x="124" y="20"/>
                    <a:pt x="124" y="20"/>
                  </a:cubicBezTo>
                  <a:cubicBezTo>
                    <a:pt x="124" y="20"/>
                    <a:pt x="124" y="20"/>
                    <a:pt x="124" y="20"/>
                  </a:cubicBezTo>
                  <a:cubicBezTo>
                    <a:pt x="124" y="20"/>
                    <a:pt x="124" y="20"/>
                    <a:pt x="125" y="20"/>
                  </a:cubicBezTo>
                  <a:cubicBezTo>
                    <a:pt x="125" y="20"/>
                    <a:pt x="125" y="20"/>
                    <a:pt x="125" y="20"/>
                  </a:cubicBezTo>
                  <a:cubicBezTo>
                    <a:pt x="125" y="20"/>
                    <a:pt x="125" y="20"/>
                    <a:pt x="125" y="20"/>
                  </a:cubicBezTo>
                  <a:cubicBezTo>
                    <a:pt x="125" y="20"/>
                    <a:pt x="125" y="20"/>
                    <a:pt x="125" y="20"/>
                  </a:cubicBezTo>
                  <a:cubicBezTo>
                    <a:pt x="125" y="20"/>
                    <a:pt x="125" y="20"/>
                    <a:pt x="125" y="20"/>
                  </a:cubicBezTo>
                  <a:close/>
                  <a:moveTo>
                    <a:pt x="129" y="15"/>
                  </a:moveTo>
                  <a:cubicBezTo>
                    <a:pt x="129" y="15"/>
                    <a:pt x="129" y="15"/>
                    <a:pt x="129" y="14"/>
                  </a:cubicBezTo>
                  <a:cubicBezTo>
                    <a:pt x="129" y="14"/>
                    <a:pt x="128" y="14"/>
                    <a:pt x="128" y="14"/>
                  </a:cubicBezTo>
                  <a:cubicBezTo>
                    <a:pt x="128" y="14"/>
                    <a:pt x="128" y="14"/>
                    <a:pt x="128" y="14"/>
                  </a:cubicBezTo>
                  <a:cubicBezTo>
                    <a:pt x="128" y="14"/>
                    <a:pt x="128" y="14"/>
                    <a:pt x="128" y="14"/>
                  </a:cubicBezTo>
                  <a:cubicBezTo>
                    <a:pt x="128" y="14"/>
                    <a:pt x="127" y="14"/>
                    <a:pt x="127" y="14"/>
                  </a:cubicBezTo>
                  <a:cubicBezTo>
                    <a:pt x="127" y="14"/>
                    <a:pt x="127" y="14"/>
                    <a:pt x="127" y="15"/>
                  </a:cubicBezTo>
                  <a:cubicBezTo>
                    <a:pt x="127" y="15"/>
                    <a:pt x="127" y="15"/>
                    <a:pt x="127" y="15"/>
                  </a:cubicBezTo>
                  <a:cubicBezTo>
                    <a:pt x="127" y="14"/>
                    <a:pt x="127" y="14"/>
                    <a:pt x="127" y="14"/>
                  </a:cubicBezTo>
                  <a:cubicBezTo>
                    <a:pt x="127" y="14"/>
                    <a:pt x="127" y="14"/>
                    <a:pt x="127" y="14"/>
                  </a:cubicBezTo>
                  <a:cubicBezTo>
                    <a:pt x="127" y="14"/>
                    <a:pt x="126" y="14"/>
                    <a:pt x="126" y="14"/>
                  </a:cubicBezTo>
                  <a:cubicBezTo>
                    <a:pt x="126" y="14"/>
                    <a:pt x="126" y="13"/>
                    <a:pt x="125" y="13"/>
                  </a:cubicBezTo>
                  <a:cubicBezTo>
                    <a:pt x="125" y="13"/>
                    <a:pt x="125" y="13"/>
                    <a:pt x="125" y="13"/>
                  </a:cubicBezTo>
                  <a:cubicBezTo>
                    <a:pt x="125" y="13"/>
                    <a:pt x="125" y="13"/>
                    <a:pt x="125" y="13"/>
                  </a:cubicBezTo>
                  <a:cubicBezTo>
                    <a:pt x="125" y="13"/>
                    <a:pt x="125" y="14"/>
                    <a:pt x="125" y="14"/>
                  </a:cubicBezTo>
                  <a:cubicBezTo>
                    <a:pt x="125" y="13"/>
                    <a:pt x="125" y="13"/>
                    <a:pt x="125" y="13"/>
                  </a:cubicBezTo>
                  <a:cubicBezTo>
                    <a:pt x="125" y="13"/>
                    <a:pt x="125" y="13"/>
                    <a:pt x="125" y="13"/>
                  </a:cubicBezTo>
                  <a:cubicBezTo>
                    <a:pt x="125" y="13"/>
                    <a:pt x="125" y="13"/>
                    <a:pt x="125" y="13"/>
                  </a:cubicBezTo>
                  <a:cubicBezTo>
                    <a:pt x="125" y="13"/>
                    <a:pt x="125" y="13"/>
                    <a:pt x="125" y="13"/>
                  </a:cubicBezTo>
                  <a:cubicBezTo>
                    <a:pt x="124" y="12"/>
                    <a:pt x="124" y="12"/>
                    <a:pt x="124" y="12"/>
                  </a:cubicBezTo>
                  <a:cubicBezTo>
                    <a:pt x="124" y="12"/>
                    <a:pt x="124" y="12"/>
                    <a:pt x="124" y="12"/>
                  </a:cubicBezTo>
                  <a:cubicBezTo>
                    <a:pt x="124" y="12"/>
                    <a:pt x="124" y="12"/>
                    <a:pt x="124" y="12"/>
                  </a:cubicBezTo>
                  <a:cubicBezTo>
                    <a:pt x="124" y="12"/>
                    <a:pt x="123" y="12"/>
                    <a:pt x="123" y="12"/>
                  </a:cubicBezTo>
                  <a:cubicBezTo>
                    <a:pt x="123" y="12"/>
                    <a:pt x="123" y="12"/>
                    <a:pt x="123" y="12"/>
                  </a:cubicBezTo>
                  <a:cubicBezTo>
                    <a:pt x="123" y="12"/>
                    <a:pt x="123" y="12"/>
                    <a:pt x="123" y="12"/>
                  </a:cubicBezTo>
                  <a:cubicBezTo>
                    <a:pt x="123" y="12"/>
                    <a:pt x="123" y="12"/>
                    <a:pt x="123" y="12"/>
                  </a:cubicBezTo>
                  <a:cubicBezTo>
                    <a:pt x="123" y="12"/>
                    <a:pt x="123" y="12"/>
                    <a:pt x="123" y="12"/>
                  </a:cubicBezTo>
                  <a:cubicBezTo>
                    <a:pt x="123" y="12"/>
                    <a:pt x="123" y="12"/>
                    <a:pt x="123" y="12"/>
                  </a:cubicBezTo>
                  <a:cubicBezTo>
                    <a:pt x="123" y="12"/>
                    <a:pt x="123" y="12"/>
                    <a:pt x="122" y="12"/>
                  </a:cubicBezTo>
                  <a:cubicBezTo>
                    <a:pt x="122" y="12"/>
                    <a:pt x="122" y="12"/>
                    <a:pt x="122" y="12"/>
                  </a:cubicBezTo>
                  <a:cubicBezTo>
                    <a:pt x="122" y="12"/>
                    <a:pt x="122" y="12"/>
                    <a:pt x="122" y="12"/>
                  </a:cubicBezTo>
                  <a:cubicBezTo>
                    <a:pt x="122" y="12"/>
                    <a:pt x="122" y="12"/>
                    <a:pt x="122" y="12"/>
                  </a:cubicBezTo>
                  <a:cubicBezTo>
                    <a:pt x="122" y="12"/>
                    <a:pt x="122" y="12"/>
                    <a:pt x="122" y="12"/>
                  </a:cubicBezTo>
                  <a:cubicBezTo>
                    <a:pt x="122" y="12"/>
                    <a:pt x="122" y="12"/>
                    <a:pt x="122" y="12"/>
                  </a:cubicBezTo>
                  <a:cubicBezTo>
                    <a:pt x="122" y="12"/>
                    <a:pt x="122" y="12"/>
                    <a:pt x="122" y="13"/>
                  </a:cubicBezTo>
                  <a:cubicBezTo>
                    <a:pt x="122" y="13"/>
                    <a:pt x="122" y="13"/>
                    <a:pt x="122" y="13"/>
                  </a:cubicBezTo>
                  <a:cubicBezTo>
                    <a:pt x="122" y="13"/>
                    <a:pt x="122" y="13"/>
                    <a:pt x="122" y="13"/>
                  </a:cubicBezTo>
                  <a:cubicBezTo>
                    <a:pt x="121" y="13"/>
                    <a:pt x="121" y="13"/>
                    <a:pt x="121" y="13"/>
                  </a:cubicBezTo>
                  <a:cubicBezTo>
                    <a:pt x="121" y="13"/>
                    <a:pt x="121" y="13"/>
                    <a:pt x="121" y="13"/>
                  </a:cubicBezTo>
                  <a:cubicBezTo>
                    <a:pt x="121" y="13"/>
                    <a:pt x="121" y="13"/>
                    <a:pt x="121" y="13"/>
                  </a:cubicBezTo>
                  <a:cubicBezTo>
                    <a:pt x="121" y="13"/>
                    <a:pt x="121" y="13"/>
                    <a:pt x="121" y="13"/>
                  </a:cubicBezTo>
                  <a:cubicBezTo>
                    <a:pt x="121" y="13"/>
                    <a:pt x="120" y="13"/>
                    <a:pt x="120" y="13"/>
                  </a:cubicBezTo>
                  <a:cubicBezTo>
                    <a:pt x="120" y="13"/>
                    <a:pt x="121" y="13"/>
                    <a:pt x="120" y="12"/>
                  </a:cubicBezTo>
                  <a:cubicBezTo>
                    <a:pt x="120" y="12"/>
                    <a:pt x="120" y="12"/>
                    <a:pt x="120" y="12"/>
                  </a:cubicBezTo>
                  <a:cubicBezTo>
                    <a:pt x="120" y="12"/>
                    <a:pt x="120" y="12"/>
                    <a:pt x="120" y="12"/>
                  </a:cubicBezTo>
                  <a:cubicBezTo>
                    <a:pt x="120" y="12"/>
                    <a:pt x="120" y="12"/>
                    <a:pt x="120" y="12"/>
                  </a:cubicBezTo>
                  <a:cubicBezTo>
                    <a:pt x="120" y="12"/>
                    <a:pt x="120" y="12"/>
                    <a:pt x="120" y="12"/>
                  </a:cubicBezTo>
                  <a:cubicBezTo>
                    <a:pt x="120"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2" y="12"/>
                    <a:pt x="122" y="12"/>
                  </a:cubicBezTo>
                  <a:cubicBezTo>
                    <a:pt x="122" y="12"/>
                    <a:pt x="122" y="12"/>
                    <a:pt x="121" y="12"/>
                  </a:cubicBezTo>
                  <a:cubicBezTo>
                    <a:pt x="121" y="11"/>
                    <a:pt x="121" y="11"/>
                    <a:pt x="121" y="11"/>
                  </a:cubicBezTo>
                  <a:cubicBezTo>
                    <a:pt x="121" y="11"/>
                    <a:pt x="121" y="11"/>
                    <a:pt x="121" y="11"/>
                  </a:cubicBezTo>
                  <a:cubicBezTo>
                    <a:pt x="121" y="11"/>
                    <a:pt x="121" y="11"/>
                    <a:pt x="121" y="11"/>
                  </a:cubicBezTo>
                  <a:cubicBezTo>
                    <a:pt x="121" y="11"/>
                    <a:pt x="121" y="11"/>
                    <a:pt x="121" y="11"/>
                  </a:cubicBezTo>
                  <a:cubicBezTo>
                    <a:pt x="121" y="11"/>
                    <a:pt x="121" y="11"/>
                    <a:pt x="121" y="11"/>
                  </a:cubicBezTo>
                  <a:cubicBezTo>
                    <a:pt x="121" y="11"/>
                    <a:pt x="121" y="11"/>
                    <a:pt x="121" y="11"/>
                  </a:cubicBezTo>
                  <a:cubicBezTo>
                    <a:pt x="121" y="10"/>
                    <a:pt x="121" y="10"/>
                    <a:pt x="121" y="10"/>
                  </a:cubicBezTo>
                  <a:cubicBezTo>
                    <a:pt x="121" y="10"/>
                    <a:pt x="121" y="10"/>
                    <a:pt x="121" y="10"/>
                  </a:cubicBezTo>
                  <a:cubicBezTo>
                    <a:pt x="121" y="10"/>
                    <a:pt x="121" y="11"/>
                    <a:pt x="120" y="11"/>
                  </a:cubicBezTo>
                  <a:cubicBezTo>
                    <a:pt x="120" y="11"/>
                    <a:pt x="120" y="11"/>
                    <a:pt x="120" y="11"/>
                  </a:cubicBezTo>
                  <a:cubicBezTo>
                    <a:pt x="120" y="11"/>
                    <a:pt x="120" y="11"/>
                    <a:pt x="120" y="11"/>
                  </a:cubicBezTo>
                  <a:cubicBezTo>
                    <a:pt x="120" y="11"/>
                    <a:pt x="120" y="11"/>
                    <a:pt x="120" y="11"/>
                  </a:cubicBezTo>
                  <a:cubicBezTo>
                    <a:pt x="120" y="11"/>
                    <a:pt x="120" y="11"/>
                    <a:pt x="120" y="11"/>
                  </a:cubicBezTo>
                  <a:cubicBezTo>
                    <a:pt x="120" y="11"/>
                    <a:pt x="119" y="11"/>
                    <a:pt x="119" y="11"/>
                  </a:cubicBezTo>
                  <a:cubicBezTo>
                    <a:pt x="119" y="11"/>
                    <a:pt x="119" y="11"/>
                    <a:pt x="119" y="11"/>
                  </a:cubicBezTo>
                  <a:cubicBezTo>
                    <a:pt x="119" y="11"/>
                    <a:pt x="119" y="11"/>
                    <a:pt x="119" y="11"/>
                  </a:cubicBezTo>
                  <a:cubicBezTo>
                    <a:pt x="119" y="11"/>
                    <a:pt x="119" y="11"/>
                    <a:pt x="118" y="11"/>
                  </a:cubicBezTo>
                  <a:cubicBezTo>
                    <a:pt x="118" y="11"/>
                    <a:pt x="118" y="11"/>
                    <a:pt x="118" y="11"/>
                  </a:cubicBezTo>
                  <a:cubicBezTo>
                    <a:pt x="118" y="11"/>
                    <a:pt x="118" y="11"/>
                    <a:pt x="118" y="11"/>
                  </a:cubicBezTo>
                  <a:cubicBezTo>
                    <a:pt x="118" y="12"/>
                    <a:pt x="118" y="12"/>
                    <a:pt x="117" y="12"/>
                  </a:cubicBezTo>
                  <a:cubicBezTo>
                    <a:pt x="117" y="12"/>
                    <a:pt x="118" y="11"/>
                    <a:pt x="118" y="11"/>
                  </a:cubicBezTo>
                  <a:cubicBezTo>
                    <a:pt x="118" y="11"/>
                    <a:pt x="118" y="11"/>
                    <a:pt x="118" y="11"/>
                  </a:cubicBezTo>
                  <a:cubicBezTo>
                    <a:pt x="118" y="11"/>
                    <a:pt x="118" y="11"/>
                    <a:pt x="119" y="11"/>
                  </a:cubicBezTo>
                  <a:cubicBezTo>
                    <a:pt x="119" y="11"/>
                    <a:pt x="119" y="11"/>
                    <a:pt x="119" y="11"/>
                  </a:cubicBezTo>
                  <a:cubicBezTo>
                    <a:pt x="119" y="11"/>
                    <a:pt x="119" y="11"/>
                    <a:pt x="119" y="11"/>
                  </a:cubicBezTo>
                  <a:cubicBezTo>
                    <a:pt x="119" y="11"/>
                    <a:pt x="119" y="11"/>
                    <a:pt x="119" y="11"/>
                  </a:cubicBezTo>
                  <a:cubicBezTo>
                    <a:pt x="119" y="11"/>
                    <a:pt x="119" y="11"/>
                    <a:pt x="119" y="11"/>
                  </a:cubicBezTo>
                  <a:cubicBezTo>
                    <a:pt x="118" y="11"/>
                    <a:pt x="118" y="11"/>
                    <a:pt x="118" y="11"/>
                  </a:cubicBezTo>
                  <a:cubicBezTo>
                    <a:pt x="118" y="11"/>
                    <a:pt x="118" y="11"/>
                    <a:pt x="118" y="11"/>
                  </a:cubicBezTo>
                  <a:cubicBezTo>
                    <a:pt x="118" y="11"/>
                    <a:pt x="118" y="10"/>
                    <a:pt x="118" y="10"/>
                  </a:cubicBezTo>
                  <a:cubicBezTo>
                    <a:pt x="118" y="10"/>
                    <a:pt x="118" y="10"/>
                    <a:pt x="118" y="10"/>
                  </a:cubicBezTo>
                  <a:cubicBezTo>
                    <a:pt x="118" y="10"/>
                    <a:pt x="118" y="10"/>
                    <a:pt x="118" y="10"/>
                  </a:cubicBezTo>
                  <a:cubicBezTo>
                    <a:pt x="118" y="10"/>
                    <a:pt x="118" y="10"/>
                    <a:pt x="118" y="10"/>
                  </a:cubicBezTo>
                  <a:cubicBezTo>
                    <a:pt x="118" y="10"/>
                    <a:pt x="118" y="10"/>
                    <a:pt x="118" y="10"/>
                  </a:cubicBezTo>
                  <a:cubicBezTo>
                    <a:pt x="118" y="10"/>
                    <a:pt x="118" y="10"/>
                    <a:pt x="118" y="10"/>
                  </a:cubicBezTo>
                  <a:cubicBezTo>
                    <a:pt x="118" y="10"/>
                    <a:pt x="118" y="9"/>
                    <a:pt x="118" y="9"/>
                  </a:cubicBezTo>
                  <a:cubicBezTo>
                    <a:pt x="118" y="9"/>
                    <a:pt x="118" y="9"/>
                    <a:pt x="118" y="9"/>
                  </a:cubicBezTo>
                  <a:cubicBezTo>
                    <a:pt x="119" y="9"/>
                    <a:pt x="119" y="9"/>
                    <a:pt x="119" y="9"/>
                  </a:cubicBezTo>
                  <a:cubicBezTo>
                    <a:pt x="119" y="9"/>
                    <a:pt x="119" y="9"/>
                    <a:pt x="119" y="9"/>
                  </a:cubicBezTo>
                  <a:cubicBezTo>
                    <a:pt x="119" y="9"/>
                    <a:pt x="119" y="9"/>
                    <a:pt x="119" y="9"/>
                  </a:cubicBezTo>
                  <a:cubicBezTo>
                    <a:pt x="119" y="8"/>
                    <a:pt x="119" y="8"/>
                    <a:pt x="119" y="8"/>
                  </a:cubicBezTo>
                  <a:cubicBezTo>
                    <a:pt x="119" y="8"/>
                    <a:pt x="119" y="8"/>
                    <a:pt x="119" y="8"/>
                  </a:cubicBezTo>
                  <a:cubicBezTo>
                    <a:pt x="119" y="8"/>
                    <a:pt x="119" y="8"/>
                    <a:pt x="118" y="8"/>
                  </a:cubicBezTo>
                  <a:cubicBezTo>
                    <a:pt x="118" y="7"/>
                    <a:pt x="118" y="7"/>
                    <a:pt x="118" y="7"/>
                  </a:cubicBezTo>
                  <a:cubicBezTo>
                    <a:pt x="118" y="7"/>
                    <a:pt x="118" y="7"/>
                    <a:pt x="118" y="7"/>
                  </a:cubicBezTo>
                  <a:cubicBezTo>
                    <a:pt x="118" y="7"/>
                    <a:pt x="117" y="7"/>
                    <a:pt x="117" y="7"/>
                  </a:cubicBezTo>
                  <a:cubicBezTo>
                    <a:pt x="117" y="7"/>
                    <a:pt x="118" y="7"/>
                    <a:pt x="117" y="7"/>
                  </a:cubicBezTo>
                  <a:cubicBezTo>
                    <a:pt x="117" y="7"/>
                    <a:pt x="117" y="7"/>
                    <a:pt x="117" y="7"/>
                  </a:cubicBezTo>
                  <a:cubicBezTo>
                    <a:pt x="117" y="7"/>
                    <a:pt x="117" y="7"/>
                    <a:pt x="117" y="7"/>
                  </a:cubicBezTo>
                  <a:cubicBezTo>
                    <a:pt x="117" y="7"/>
                    <a:pt x="117" y="7"/>
                    <a:pt x="117" y="7"/>
                  </a:cubicBezTo>
                  <a:cubicBezTo>
                    <a:pt x="117" y="7"/>
                    <a:pt x="117" y="7"/>
                    <a:pt x="117" y="7"/>
                  </a:cubicBezTo>
                  <a:cubicBezTo>
                    <a:pt x="117" y="7"/>
                    <a:pt x="117" y="7"/>
                    <a:pt x="117" y="7"/>
                  </a:cubicBezTo>
                  <a:cubicBezTo>
                    <a:pt x="116" y="7"/>
                    <a:pt x="116" y="7"/>
                    <a:pt x="116" y="7"/>
                  </a:cubicBezTo>
                  <a:cubicBezTo>
                    <a:pt x="116" y="7"/>
                    <a:pt x="116" y="7"/>
                    <a:pt x="116" y="6"/>
                  </a:cubicBezTo>
                  <a:cubicBezTo>
                    <a:pt x="116" y="6"/>
                    <a:pt x="116" y="6"/>
                    <a:pt x="116" y="6"/>
                  </a:cubicBezTo>
                  <a:cubicBezTo>
                    <a:pt x="116" y="6"/>
                    <a:pt x="116" y="6"/>
                    <a:pt x="115" y="6"/>
                  </a:cubicBezTo>
                  <a:cubicBezTo>
                    <a:pt x="115" y="5"/>
                    <a:pt x="115" y="5"/>
                    <a:pt x="116" y="5"/>
                  </a:cubicBezTo>
                  <a:cubicBezTo>
                    <a:pt x="115" y="5"/>
                    <a:pt x="116" y="5"/>
                    <a:pt x="116" y="5"/>
                  </a:cubicBezTo>
                  <a:cubicBezTo>
                    <a:pt x="116" y="5"/>
                    <a:pt x="115" y="5"/>
                    <a:pt x="115" y="4"/>
                  </a:cubicBezTo>
                  <a:cubicBezTo>
                    <a:pt x="115" y="4"/>
                    <a:pt x="115" y="4"/>
                    <a:pt x="115" y="4"/>
                  </a:cubicBezTo>
                  <a:cubicBezTo>
                    <a:pt x="115" y="4"/>
                    <a:pt x="115" y="4"/>
                    <a:pt x="115" y="4"/>
                  </a:cubicBezTo>
                  <a:cubicBezTo>
                    <a:pt x="115" y="4"/>
                    <a:pt x="114" y="4"/>
                    <a:pt x="114" y="4"/>
                  </a:cubicBezTo>
                  <a:cubicBezTo>
                    <a:pt x="114" y="4"/>
                    <a:pt x="114" y="5"/>
                    <a:pt x="114" y="5"/>
                  </a:cubicBezTo>
                  <a:cubicBezTo>
                    <a:pt x="114" y="5"/>
                    <a:pt x="114" y="5"/>
                    <a:pt x="114" y="5"/>
                  </a:cubicBezTo>
                  <a:cubicBezTo>
                    <a:pt x="114" y="5"/>
                    <a:pt x="114" y="5"/>
                    <a:pt x="114" y="5"/>
                  </a:cubicBezTo>
                  <a:cubicBezTo>
                    <a:pt x="114" y="5"/>
                    <a:pt x="114" y="5"/>
                    <a:pt x="114" y="5"/>
                  </a:cubicBezTo>
                  <a:cubicBezTo>
                    <a:pt x="114" y="5"/>
                    <a:pt x="115" y="5"/>
                    <a:pt x="114" y="5"/>
                  </a:cubicBezTo>
                  <a:cubicBezTo>
                    <a:pt x="114" y="5"/>
                    <a:pt x="114" y="5"/>
                    <a:pt x="114" y="5"/>
                  </a:cubicBezTo>
                  <a:cubicBezTo>
                    <a:pt x="114" y="5"/>
                    <a:pt x="114" y="5"/>
                    <a:pt x="114" y="6"/>
                  </a:cubicBezTo>
                  <a:cubicBezTo>
                    <a:pt x="114" y="6"/>
                    <a:pt x="114" y="6"/>
                    <a:pt x="114" y="6"/>
                  </a:cubicBezTo>
                  <a:cubicBezTo>
                    <a:pt x="114" y="6"/>
                    <a:pt x="114" y="6"/>
                    <a:pt x="114" y="6"/>
                  </a:cubicBezTo>
                  <a:cubicBezTo>
                    <a:pt x="114" y="6"/>
                    <a:pt x="114" y="6"/>
                    <a:pt x="114" y="6"/>
                  </a:cubicBezTo>
                  <a:cubicBezTo>
                    <a:pt x="114" y="7"/>
                    <a:pt x="113" y="7"/>
                    <a:pt x="113" y="7"/>
                  </a:cubicBezTo>
                  <a:cubicBezTo>
                    <a:pt x="113" y="7"/>
                    <a:pt x="113" y="7"/>
                    <a:pt x="113" y="7"/>
                  </a:cubicBezTo>
                  <a:cubicBezTo>
                    <a:pt x="113" y="7"/>
                    <a:pt x="113" y="7"/>
                    <a:pt x="113" y="7"/>
                  </a:cubicBezTo>
                  <a:cubicBezTo>
                    <a:pt x="113" y="7"/>
                    <a:pt x="113" y="7"/>
                    <a:pt x="113" y="7"/>
                  </a:cubicBezTo>
                  <a:cubicBezTo>
                    <a:pt x="113" y="7"/>
                    <a:pt x="113" y="7"/>
                    <a:pt x="113" y="7"/>
                  </a:cubicBezTo>
                  <a:cubicBezTo>
                    <a:pt x="113" y="7"/>
                    <a:pt x="113" y="7"/>
                    <a:pt x="113" y="7"/>
                  </a:cubicBezTo>
                  <a:cubicBezTo>
                    <a:pt x="112" y="7"/>
                    <a:pt x="112" y="7"/>
                    <a:pt x="112" y="7"/>
                  </a:cubicBezTo>
                  <a:cubicBezTo>
                    <a:pt x="112" y="7"/>
                    <a:pt x="112" y="7"/>
                    <a:pt x="112" y="7"/>
                  </a:cubicBezTo>
                  <a:cubicBezTo>
                    <a:pt x="113" y="7"/>
                    <a:pt x="113" y="6"/>
                    <a:pt x="113" y="6"/>
                  </a:cubicBezTo>
                  <a:cubicBezTo>
                    <a:pt x="113" y="6"/>
                    <a:pt x="113" y="6"/>
                    <a:pt x="113" y="6"/>
                  </a:cubicBezTo>
                  <a:cubicBezTo>
                    <a:pt x="113" y="6"/>
                    <a:pt x="113" y="6"/>
                    <a:pt x="113" y="6"/>
                  </a:cubicBezTo>
                  <a:cubicBezTo>
                    <a:pt x="113" y="5"/>
                    <a:pt x="113" y="5"/>
                    <a:pt x="113" y="5"/>
                  </a:cubicBezTo>
                  <a:cubicBezTo>
                    <a:pt x="113" y="5"/>
                    <a:pt x="112" y="5"/>
                    <a:pt x="113" y="5"/>
                  </a:cubicBezTo>
                  <a:cubicBezTo>
                    <a:pt x="113" y="5"/>
                    <a:pt x="113" y="5"/>
                    <a:pt x="113" y="5"/>
                  </a:cubicBezTo>
                  <a:cubicBezTo>
                    <a:pt x="113" y="5"/>
                    <a:pt x="113" y="5"/>
                    <a:pt x="113" y="5"/>
                  </a:cubicBezTo>
                  <a:cubicBezTo>
                    <a:pt x="113" y="5"/>
                    <a:pt x="113" y="5"/>
                    <a:pt x="113" y="5"/>
                  </a:cubicBezTo>
                  <a:cubicBezTo>
                    <a:pt x="113" y="5"/>
                    <a:pt x="113" y="5"/>
                    <a:pt x="113" y="5"/>
                  </a:cubicBezTo>
                  <a:cubicBezTo>
                    <a:pt x="113" y="4"/>
                    <a:pt x="112" y="4"/>
                    <a:pt x="112" y="4"/>
                  </a:cubicBezTo>
                  <a:cubicBezTo>
                    <a:pt x="112" y="4"/>
                    <a:pt x="112" y="4"/>
                    <a:pt x="112" y="4"/>
                  </a:cubicBezTo>
                  <a:cubicBezTo>
                    <a:pt x="112" y="4"/>
                    <a:pt x="112" y="4"/>
                    <a:pt x="112" y="4"/>
                  </a:cubicBezTo>
                  <a:cubicBezTo>
                    <a:pt x="112" y="5"/>
                    <a:pt x="112" y="5"/>
                    <a:pt x="112" y="5"/>
                  </a:cubicBezTo>
                  <a:cubicBezTo>
                    <a:pt x="112" y="5"/>
                    <a:pt x="112" y="5"/>
                    <a:pt x="112" y="5"/>
                  </a:cubicBezTo>
                  <a:cubicBezTo>
                    <a:pt x="111" y="5"/>
                    <a:pt x="112" y="5"/>
                    <a:pt x="112" y="6"/>
                  </a:cubicBezTo>
                  <a:cubicBezTo>
                    <a:pt x="112" y="6"/>
                    <a:pt x="111" y="6"/>
                    <a:pt x="111" y="6"/>
                  </a:cubicBezTo>
                  <a:cubicBezTo>
                    <a:pt x="111" y="6"/>
                    <a:pt x="112" y="6"/>
                    <a:pt x="112" y="6"/>
                  </a:cubicBezTo>
                  <a:cubicBezTo>
                    <a:pt x="112" y="6"/>
                    <a:pt x="111" y="7"/>
                    <a:pt x="111" y="7"/>
                  </a:cubicBezTo>
                  <a:cubicBezTo>
                    <a:pt x="111" y="7"/>
                    <a:pt x="111" y="7"/>
                    <a:pt x="111" y="7"/>
                  </a:cubicBezTo>
                  <a:cubicBezTo>
                    <a:pt x="111" y="7"/>
                    <a:pt x="111" y="7"/>
                    <a:pt x="111" y="8"/>
                  </a:cubicBezTo>
                  <a:cubicBezTo>
                    <a:pt x="111" y="8"/>
                    <a:pt x="110" y="8"/>
                    <a:pt x="110" y="8"/>
                  </a:cubicBezTo>
                  <a:cubicBezTo>
                    <a:pt x="110" y="8"/>
                    <a:pt x="110" y="8"/>
                    <a:pt x="110" y="9"/>
                  </a:cubicBezTo>
                  <a:cubicBezTo>
                    <a:pt x="110" y="9"/>
                    <a:pt x="110" y="9"/>
                    <a:pt x="110" y="9"/>
                  </a:cubicBezTo>
                  <a:cubicBezTo>
                    <a:pt x="109" y="9"/>
                    <a:pt x="109" y="9"/>
                    <a:pt x="109" y="9"/>
                  </a:cubicBezTo>
                  <a:cubicBezTo>
                    <a:pt x="109" y="9"/>
                    <a:pt x="109" y="9"/>
                    <a:pt x="109" y="9"/>
                  </a:cubicBezTo>
                  <a:cubicBezTo>
                    <a:pt x="109" y="9"/>
                    <a:pt x="109" y="9"/>
                    <a:pt x="109" y="9"/>
                  </a:cubicBezTo>
                  <a:cubicBezTo>
                    <a:pt x="109" y="10"/>
                    <a:pt x="109" y="10"/>
                    <a:pt x="109" y="10"/>
                  </a:cubicBezTo>
                  <a:cubicBezTo>
                    <a:pt x="109" y="10"/>
                    <a:pt x="109" y="10"/>
                    <a:pt x="108" y="10"/>
                  </a:cubicBezTo>
                  <a:cubicBezTo>
                    <a:pt x="108" y="10"/>
                    <a:pt x="108" y="10"/>
                    <a:pt x="108" y="10"/>
                  </a:cubicBezTo>
                  <a:cubicBezTo>
                    <a:pt x="108" y="10"/>
                    <a:pt x="108" y="10"/>
                    <a:pt x="108" y="10"/>
                  </a:cubicBezTo>
                  <a:cubicBezTo>
                    <a:pt x="108" y="11"/>
                    <a:pt x="108" y="11"/>
                    <a:pt x="108" y="11"/>
                  </a:cubicBezTo>
                  <a:cubicBezTo>
                    <a:pt x="108" y="11"/>
                    <a:pt x="108" y="11"/>
                    <a:pt x="108" y="11"/>
                  </a:cubicBezTo>
                  <a:cubicBezTo>
                    <a:pt x="108" y="11"/>
                    <a:pt x="108" y="11"/>
                    <a:pt x="108" y="12"/>
                  </a:cubicBezTo>
                  <a:cubicBezTo>
                    <a:pt x="108" y="12"/>
                    <a:pt x="108" y="12"/>
                    <a:pt x="108" y="12"/>
                  </a:cubicBezTo>
                  <a:cubicBezTo>
                    <a:pt x="108" y="12"/>
                    <a:pt x="108" y="13"/>
                    <a:pt x="108" y="13"/>
                  </a:cubicBezTo>
                  <a:cubicBezTo>
                    <a:pt x="107" y="13"/>
                    <a:pt x="107" y="13"/>
                    <a:pt x="107" y="13"/>
                  </a:cubicBezTo>
                  <a:cubicBezTo>
                    <a:pt x="107" y="13"/>
                    <a:pt x="107" y="14"/>
                    <a:pt x="107" y="14"/>
                  </a:cubicBezTo>
                  <a:cubicBezTo>
                    <a:pt x="107" y="14"/>
                    <a:pt x="107" y="14"/>
                    <a:pt x="107" y="14"/>
                  </a:cubicBezTo>
                  <a:cubicBezTo>
                    <a:pt x="106" y="14"/>
                    <a:pt x="106" y="14"/>
                    <a:pt x="106" y="14"/>
                  </a:cubicBezTo>
                  <a:cubicBezTo>
                    <a:pt x="105" y="14"/>
                    <a:pt x="105" y="14"/>
                    <a:pt x="105" y="14"/>
                  </a:cubicBezTo>
                  <a:cubicBezTo>
                    <a:pt x="105" y="14"/>
                    <a:pt x="105" y="14"/>
                    <a:pt x="105" y="14"/>
                  </a:cubicBezTo>
                  <a:cubicBezTo>
                    <a:pt x="105" y="14"/>
                    <a:pt x="105" y="14"/>
                    <a:pt x="104" y="15"/>
                  </a:cubicBezTo>
                  <a:cubicBezTo>
                    <a:pt x="104" y="15"/>
                    <a:pt x="104" y="15"/>
                    <a:pt x="104" y="15"/>
                  </a:cubicBezTo>
                  <a:cubicBezTo>
                    <a:pt x="104" y="15"/>
                    <a:pt x="103" y="16"/>
                    <a:pt x="103" y="16"/>
                  </a:cubicBezTo>
                  <a:cubicBezTo>
                    <a:pt x="103" y="16"/>
                    <a:pt x="103" y="16"/>
                    <a:pt x="104" y="16"/>
                  </a:cubicBezTo>
                  <a:cubicBezTo>
                    <a:pt x="104" y="16"/>
                    <a:pt x="104" y="16"/>
                    <a:pt x="104" y="16"/>
                  </a:cubicBezTo>
                  <a:cubicBezTo>
                    <a:pt x="104" y="16"/>
                    <a:pt x="104" y="16"/>
                    <a:pt x="104" y="16"/>
                  </a:cubicBezTo>
                  <a:cubicBezTo>
                    <a:pt x="104" y="16"/>
                    <a:pt x="104" y="17"/>
                    <a:pt x="104" y="17"/>
                  </a:cubicBezTo>
                  <a:cubicBezTo>
                    <a:pt x="105" y="17"/>
                    <a:pt x="105" y="17"/>
                    <a:pt x="105" y="17"/>
                  </a:cubicBezTo>
                  <a:cubicBezTo>
                    <a:pt x="105" y="17"/>
                    <a:pt x="105" y="17"/>
                    <a:pt x="105" y="17"/>
                  </a:cubicBezTo>
                  <a:cubicBezTo>
                    <a:pt x="105" y="17"/>
                    <a:pt x="105" y="17"/>
                    <a:pt x="105" y="17"/>
                  </a:cubicBezTo>
                  <a:cubicBezTo>
                    <a:pt x="105" y="17"/>
                    <a:pt x="105" y="17"/>
                    <a:pt x="105" y="18"/>
                  </a:cubicBezTo>
                  <a:cubicBezTo>
                    <a:pt x="105" y="18"/>
                    <a:pt x="104" y="18"/>
                    <a:pt x="104" y="18"/>
                  </a:cubicBezTo>
                  <a:cubicBezTo>
                    <a:pt x="104" y="18"/>
                    <a:pt x="104" y="18"/>
                    <a:pt x="104" y="18"/>
                  </a:cubicBezTo>
                  <a:cubicBezTo>
                    <a:pt x="104" y="18"/>
                    <a:pt x="104" y="18"/>
                    <a:pt x="104" y="18"/>
                  </a:cubicBezTo>
                  <a:cubicBezTo>
                    <a:pt x="104" y="18"/>
                    <a:pt x="104" y="18"/>
                    <a:pt x="104" y="18"/>
                  </a:cubicBezTo>
                  <a:cubicBezTo>
                    <a:pt x="104" y="18"/>
                    <a:pt x="104" y="19"/>
                    <a:pt x="104" y="19"/>
                  </a:cubicBezTo>
                  <a:cubicBezTo>
                    <a:pt x="104" y="19"/>
                    <a:pt x="104" y="20"/>
                    <a:pt x="104" y="21"/>
                  </a:cubicBezTo>
                  <a:cubicBezTo>
                    <a:pt x="104" y="21"/>
                    <a:pt x="103" y="22"/>
                    <a:pt x="103" y="21"/>
                  </a:cubicBezTo>
                  <a:cubicBezTo>
                    <a:pt x="103" y="21"/>
                    <a:pt x="103" y="20"/>
                    <a:pt x="103" y="20"/>
                  </a:cubicBezTo>
                  <a:cubicBezTo>
                    <a:pt x="103" y="20"/>
                    <a:pt x="103" y="19"/>
                    <a:pt x="103" y="18"/>
                  </a:cubicBezTo>
                  <a:cubicBezTo>
                    <a:pt x="102" y="18"/>
                    <a:pt x="102" y="18"/>
                    <a:pt x="102" y="18"/>
                  </a:cubicBezTo>
                  <a:cubicBezTo>
                    <a:pt x="102" y="18"/>
                    <a:pt x="102" y="19"/>
                    <a:pt x="102" y="19"/>
                  </a:cubicBezTo>
                  <a:cubicBezTo>
                    <a:pt x="102" y="19"/>
                    <a:pt x="102" y="19"/>
                    <a:pt x="102" y="19"/>
                  </a:cubicBezTo>
                  <a:cubicBezTo>
                    <a:pt x="102" y="19"/>
                    <a:pt x="102" y="19"/>
                    <a:pt x="102" y="19"/>
                  </a:cubicBezTo>
                  <a:cubicBezTo>
                    <a:pt x="102" y="19"/>
                    <a:pt x="102" y="19"/>
                    <a:pt x="102" y="19"/>
                  </a:cubicBezTo>
                  <a:cubicBezTo>
                    <a:pt x="102" y="19"/>
                    <a:pt x="101" y="19"/>
                    <a:pt x="101" y="19"/>
                  </a:cubicBezTo>
                  <a:cubicBezTo>
                    <a:pt x="101" y="19"/>
                    <a:pt x="101" y="19"/>
                    <a:pt x="101" y="19"/>
                  </a:cubicBezTo>
                  <a:cubicBezTo>
                    <a:pt x="101" y="19"/>
                    <a:pt x="101" y="19"/>
                    <a:pt x="101" y="19"/>
                  </a:cubicBezTo>
                  <a:cubicBezTo>
                    <a:pt x="101" y="19"/>
                    <a:pt x="101" y="19"/>
                    <a:pt x="101" y="19"/>
                  </a:cubicBezTo>
                  <a:cubicBezTo>
                    <a:pt x="101" y="19"/>
                    <a:pt x="101" y="19"/>
                    <a:pt x="101" y="18"/>
                  </a:cubicBezTo>
                  <a:cubicBezTo>
                    <a:pt x="101" y="18"/>
                    <a:pt x="101" y="18"/>
                    <a:pt x="101" y="18"/>
                  </a:cubicBezTo>
                  <a:cubicBezTo>
                    <a:pt x="102" y="18"/>
                    <a:pt x="101" y="18"/>
                    <a:pt x="101" y="18"/>
                  </a:cubicBezTo>
                  <a:cubicBezTo>
                    <a:pt x="101" y="18"/>
                    <a:pt x="101" y="18"/>
                    <a:pt x="101" y="18"/>
                  </a:cubicBezTo>
                  <a:cubicBezTo>
                    <a:pt x="101" y="19"/>
                    <a:pt x="101" y="21"/>
                    <a:pt x="101" y="21"/>
                  </a:cubicBezTo>
                  <a:cubicBezTo>
                    <a:pt x="101" y="21"/>
                    <a:pt x="101" y="22"/>
                    <a:pt x="101" y="23"/>
                  </a:cubicBezTo>
                  <a:cubicBezTo>
                    <a:pt x="101" y="23"/>
                    <a:pt x="100" y="24"/>
                    <a:pt x="99" y="25"/>
                  </a:cubicBezTo>
                  <a:cubicBezTo>
                    <a:pt x="99" y="25"/>
                    <a:pt x="99" y="24"/>
                    <a:pt x="99" y="23"/>
                  </a:cubicBezTo>
                  <a:cubicBezTo>
                    <a:pt x="99" y="23"/>
                    <a:pt x="98" y="22"/>
                    <a:pt x="98" y="21"/>
                  </a:cubicBezTo>
                  <a:cubicBezTo>
                    <a:pt x="98" y="21"/>
                    <a:pt x="98" y="21"/>
                    <a:pt x="98" y="20"/>
                  </a:cubicBezTo>
                  <a:cubicBezTo>
                    <a:pt x="97" y="20"/>
                    <a:pt x="97" y="20"/>
                    <a:pt x="97" y="20"/>
                  </a:cubicBezTo>
                  <a:cubicBezTo>
                    <a:pt x="97" y="21"/>
                    <a:pt x="97" y="21"/>
                    <a:pt x="96" y="21"/>
                  </a:cubicBezTo>
                  <a:cubicBezTo>
                    <a:pt x="96" y="21"/>
                    <a:pt x="96" y="21"/>
                    <a:pt x="95" y="21"/>
                  </a:cubicBezTo>
                  <a:cubicBezTo>
                    <a:pt x="95" y="21"/>
                    <a:pt x="95" y="21"/>
                    <a:pt x="95" y="21"/>
                  </a:cubicBezTo>
                  <a:cubicBezTo>
                    <a:pt x="95" y="21"/>
                    <a:pt x="95" y="21"/>
                    <a:pt x="94" y="21"/>
                  </a:cubicBezTo>
                  <a:cubicBezTo>
                    <a:pt x="94" y="21"/>
                    <a:pt x="94" y="22"/>
                    <a:pt x="94" y="22"/>
                  </a:cubicBezTo>
                  <a:cubicBezTo>
                    <a:pt x="94" y="22"/>
                    <a:pt x="94" y="23"/>
                    <a:pt x="94" y="23"/>
                  </a:cubicBezTo>
                  <a:cubicBezTo>
                    <a:pt x="94" y="23"/>
                    <a:pt x="94" y="23"/>
                    <a:pt x="94" y="24"/>
                  </a:cubicBezTo>
                  <a:cubicBezTo>
                    <a:pt x="93" y="24"/>
                    <a:pt x="93" y="24"/>
                    <a:pt x="93" y="25"/>
                  </a:cubicBezTo>
                  <a:cubicBezTo>
                    <a:pt x="93" y="25"/>
                    <a:pt x="93" y="25"/>
                    <a:pt x="92" y="25"/>
                  </a:cubicBezTo>
                  <a:cubicBezTo>
                    <a:pt x="92" y="26"/>
                    <a:pt x="92" y="26"/>
                    <a:pt x="92" y="26"/>
                  </a:cubicBezTo>
                  <a:cubicBezTo>
                    <a:pt x="92" y="26"/>
                    <a:pt x="91" y="26"/>
                    <a:pt x="91" y="26"/>
                  </a:cubicBezTo>
                  <a:cubicBezTo>
                    <a:pt x="91" y="26"/>
                    <a:pt x="91" y="27"/>
                    <a:pt x="91" y="27"/>
                  </a:cubicBezTo>
                  <a:cubicBezTo>
                    <a:pt x="91" y="27"/>
                    <a:pt x="91" y="27"/>
                    <a:pt x="91" y="27"/>
                  </a:cubicBezTo>
                  <a:cubicBezTo>
                    <a:pt x="91" y="27"/>
                    <a:pt x="91" y="27"/>
                    <a:pt x="91" y="27"/>
                  </a:cubicBezTo>
                  <a:cubicBezTo>
                    <a:pt x="91" y="28"/>
                    <a:pt x="90" y="28"/>
                    <a:pt x="90" y="28"/>
                  </a:cubicBezTo>
                  <a:cubicBezTo>
                    <a:pt x="90" y="28"/>
                    <a:pt x="90" y="28"/>
                    <a:pt x="90" y="28"/>
                  </a:cubicBezTo>
                  <a:cubicBezTo>
                    <a:pt x="90" y="28"/>
                    <a:pt x="90" y="28"/>
                    <a:pt x="90" y="28"/>
                  </a:cubicBezTo>
                  <a:cubicBezTo>
                    <a:pt x="90" y="29"/>
                    <a:pt x="90" y="29"/>
                    <a:pt x="90" y="29"/>
                  </a:cubicBezTo>
                  <a:cubicBezTo>
                    <a:pt x="89" y="29"/>
                    <a:pt x="89" y="29"/>
                    <a:pt x="89" y="29"/>
                  </a:cubicBezTo>
                  <a:cubicBezTo>
                    <a:pt x="89" y="29"/>
                    <a:pt x="89" y="29"/>
                    <a:pt x="89" y="29"/>
                  </a:cubicBezTo>
                  <a:cubicBezTo>
                    <a:pt x="89" y="30"/>
                    <a:pt x="89" y="30"/>
                    <a:pt x="89" y="30"/>
                  </a:cubicBezTo>
                  <a:cubicBezTo>
                    <a:pt x="89" y="30"/>
                    <a:pt x="89" y="30"/>
                    <a:pt x="89" y="30"/>
                  </a:cubicBezTo>
                  <a:cubicBezTo>
                    <a:pt x="89" y="30"/>
                    <a:pt x="89" y="30"/>
                    <a:pt x="89" y="30"/>
                  </a:cubicBezTo>
                  <a:cubicBezTo>
                    <a:pt x="88" y="31"/>
                    <a:pt x="88" y="31"/>
                    <a:pt x="88" y="31"/>
                  </a:cubicBezTo>
                  <a:cubicBezTo>
                    <a:pt x="88" y="31"/>
                    <a:pt x="87" y="31"/>
                    <a:pt x="87" y="31"/>
                  </a:cubicBezTo>
                  <a:cubicBezTo>
                    <a:pt x="86" y="31"/>
                    <a:pt x="86" y="32"/>
                    <a:pt x="86" y="32"/>
                  </a:cubicBezTo>
                  <a:cubicBezTo>
                    <a:pt x="86" y="32"/>
                    <a:pt x="85" y="32"/>
                    <a:pt x="85" y="32"/>
                  </a:cubicBezTo>
                  <a:cubicBezTo>
                    <a:pt x="85" y="32"/>
                    <a:pt x="85" y="32"/>
                    <a:pt x="84" y="32"/>
                  </a:cubicBezTo>
                  <a:cubicBezTo>
                    <a:pt x="84" y="32"/>
                    <a:pt x="84" y="32"/>
                    <a:pt x="84" y="32"/>
                  </a:cubicBezTo>
                  <a:cubicBezTo>
                    <a:pt x="83" y="32"/>
                    <a:pt x="83" y="32"/>
                    <a:pt x="83" y="32"/>
                  </a:cubicBezTo>
                  <a:cubicBezTo>
                    <a:pt x="83" y="33"/>
                    <a:pt x="82" y="33"/>
                    <a:pt x="82" y="33"/>
                  </a:cubicBezTo>
                  <a:cubicBezTo>
                    <a:pt x="81" y="33"/>
                    <a:pt x="81" y="33"/>
                    <a:pt x="80" y="33"/>
                  </a:cubicBezTo>
                  <a:cubicBezTo>
                    <a:pt x="80" y="33"/>
                    <a:pt x="80" y="33"/>
                    <a:pt x="80" y="33"/>
                  </a:cubicBezTo>
                  <a:cubicBezTo>
                    <a:pt x="80" y="33"/>
                    <a:pt x="80" y="33"/>
                    <a:pt x="80" y="33"/>
                  </a:cubicBezTo>
                  <a:cubicBezTo>
                    <a:pt x="80" y="33"/>
                    <a:pt x="80" y="33"/>
                    <a:pt x="80" y="33"/>
                  </a:cubicBezTo>
                  <a:cubicBezTo>
                    <a:pt x="80" y="34"/>
                    <a:pt x="79" y="33"/>
                    <a:pt x="79" y="33"/>
                  </a:cubicBezTo>
                  <a:cubicBezTo>
                    <a:pt x="79" y="33"/>
                    <a:pt x="79" y="34"/>
                    <a:pt x="79" y="34"/>
                  </a:cubicBezTo>
                  <a:cubicBezTo>
                    <a:pt x="79" y="34"/>
                    <a:pt x="79" y="34"/>
                    <a:pt x="78" y="34"/>
                  </a:cubicBezTo>
                  <a:cubicBezTo>
                    <a:pt x="78" y="34"/>
                    <a:pt x="78" y="34"/>
                    <a:pt x="78" y="34"/>
                  </a:cubicBezTo>
                  <a:cubicBezTo>
                    <a:pt x="78" y="34"/>
                    <a:pt x="78" y="35"/>
                    <a:pt x="78" y="35"/>
                  </a:cubicBezTo>
                  <a:cubicBezTo>
                    <a:pt x="78" y="35"/>
                    <a:pt x="78" y="35"/>
                    <a:pt x="78" y="35"/>
                  </a:cubicBezTo>
                  <a:cubicBezTo>
                    <a:pt x="78" y="36"/>
                    <a:pt x="78" y="36"/>
                    <a:pt x="78" y="36"/>
                  </a:cubicBezTo>
                  <a:cubicBezTo>
                    <a:pt x="78" y="36"/>
                    <a:pt x="78" y="36"/>
                    <a:pt x="78" y="36"/>
                  </a:cubicBezTo>
                  <a:cubicBezTo>
                    <a:pt x="79" y="36"/>
                    <a:pt x="79" y="36"/>
                    <a:pt x="79" y="36"/>
                  </a:cubicBezTo>
                  <a:cubicBezTo>
                    <a:pt x="79" y="36"/>
                    <a:pt x="79" y="36"/>
                    <a:pt x="79" y="36"/>
                  </a:cubicBezTo>
                  <a:cubicBezTo>
                    <a:pt x="79" y="36"/>
                    <a:pt x="79" y="36"/>
                    <a:pt x="79" y="36"/>
                  </a:cubicBezTo>
                  <a:cubicBezTo>
                    <a:pt x="79" y="36"/>
                    <a:pt x="78" y="36"/>
                    <a:pt x="78" y="36"/>
                  </a:cubicBezTo>
                  <a:cubicBezTo>
                    <a:pt x="78" y="36"/>
                    <a:pt x="78" y="36"/>
                    <a:pt x="78" y="36"/>
                  </a:cubicBezTo>
                  <a:cubicBezTo>
                    <a:pt x="78" y="36"/>
                    <a:pt x="78" y="36"/>
                    <a:pt x="78" y="36"/>
                  </a:cubicBezTo>
                  <a:cubicBezTo>
                    <a:pt x="78" y="36"/>
                    <a:pt x="78" y="36"/>
                    <a:pt x="78" y="37"/>
                  </a:cubicBezTo>
                  <a:cubicBezTo>
                    <a:pt x="78" y="37"/>
                    <a:pt x="78" y="37"/>
                    <a:pt x="78" y="37"/>
                  </a:cubicBezTo>
                  <a:cubicBezTo>
                    <a:pt x="78" y="36"/>
                    <a:pt x="78" y="36"/>
                    <a:pt x="78" y="37"/>
                  </a:cubicBezTo>
                  <a:cubicBezTo>
                    <a:pt x="78" y="37"/>
                    <a:pt x="77" y="37"/>
                    <a:pt x="77" y="37"/>
                  </a:cubicBezTo>
                  <a:cubicBezTo>
                    <a:pt x="77" y="37"/>
                    <a:pt x="77" y="37"/>
                    <a:pt x="77" y="37"/>
                  </a:cubicBezTo>
                  <a:cubicBezTo>
                    <a:pt x="77" y="36"/>
                    <a:pt x="77" y="36"/>
                    <a:pt x="77" y="36"/>
                  </a:cubicBezTo>
                  <a:cubicBezTo>
                    <a:pt x="77" y="36"/>
                    <a:pt x="77" y="36"/>
                    <a:pt x="77" y="36"/>
                  </a:cubicBezTo>
                  <a:cubicBezTo>
                    <a:pt x="76" y="36"/>
                    <a:pt x="77" y="37"/>
                    <a:pt x="77" y="37"/>
                  </a:cubicBezTo>
                  <a:cubicBezTo>
                    <a:pt x="77" y="37"/>
                    <a:pt x="76" y="37"/>
                    <a:pt x="77" y="37"/>
                  </a:cubicBezTo>
                  <a:cubicBezTo>
                    <a:pt x="77" y="37"/>
                    <a:pt x="77" y="37"/>
                    <a:pt x="77" y="37"/>
                  </a:cubicBezTo>
                  <a:cubicBezTo>
                    <a:pt x="77" y="38"/>
                    <a:pt x="77" y="38"/>
                    <a:pt x="77" y="38"/>
                  </a:cubicBezTo>
                  <a:cubicBezTo>
                    <a:pt x="77" y="38"/>
                    <a:pt x="77" y="38"/>
                    <a:pt x="77" y="38"/>
                  </a:cubicBezTo>
                  <a:cubicBezTo>
                    <a:pt x="76" y="38"/>
                    <a:pt x="76" y="38"/>
                    <a:pt x="76" y="38"/>
                  </a:cubicBezTo>
                  <a:cubicBezTo>
                    <a:pt x="76" y="38"/>
                    <a:pt x="77" y="38"/>
                    <a:pt x="77" y="38"/>
                  </a:cubicBezTo>
                  <a:cubicBezTo>
                    <a:pt x="77" y="38"/>
                    <a:pt x="77" y="38"/>
                    <a:pt x="77" y="38"/>
                  </a:cubicBezTo>
                  <a:cubicBezTo>
                    <a:pt x="77" y="38"/>
                    <a:pt x="77" y="38"/>
                    <a:pt x="77" y="38"/>
                  </a:cubicBezTo>
                  <a:cubicBezTo>
                    <a:pt x="78" y="38"/>
                    <a:pt x="78" y="38"/>
                    <a:pt x="78" y="38"/>
                  </a:cubicBezTo>
                  <a:cubicBezTo>
                    <a:pt x="78" y="38"/>
                    <a:pt x="77" y="38"/>
                    <a:pt x="77" y="38"/>
                  </a:cubicBezTo>
                  <a:cubicBezTo>
                    <a:pt x="77" y="38"/>
                    <a:pt x="77" y="38"/>
                    <a:pt x="77" y="38"/>
                  </a:cubicBezTo>
                  <a:cubicBezTo>
                    <a:pt x="77" y="38"/>
                    <a:pt x="77" y="38"/>
                    <a:pt x="77" y="38"/>
                  </a:cubicBezTo>
                  <a:cubicBezTo>
                    <a:pt x="77" y="38"/>
                    <a:pt x="77" y="38"/>
                    <a:pt x="77" y="38"/>
                  </a:cubicBezTo>
                  <a:cubicBezTo>
                    <a:pt x="76" y="39"/>
                    <a:pt x="77" y="39"/>
                    <a:pt x="77" y="39"/>
                  </a:cubicBezTo>
                  <a:cubicBezTo>
                    <a:pt x="76" y="39"/>
                    <a:pt x="76" y="39"/>
                    <a:pt x="76" y="39"/>
                  </a:cubicBezTo>
                  <a:cubicBezTo>
                    <a:pt x="76" y="39"/>
                    <a:pt x="76" y="39"/>
                    <a:pt x="76" y="39"/>
                  </a:cubicBezTo>
                  <a:cubicBezTo>
                    <a:pt x="76" y="39"/>
                    <a:pt x="76" y="40"/>
                    <a:pt x="76" y="40"/>
                  </a:cubicBezTo>
                  <a:cubicBezTo>
                    <a:pt x="76" y="40"/>
                    <a:pt x="76" y="40"/>
                    <a:pt x="76" y="40"/>
                  </a:cubicBezTo>
                  <a:cubicBezTo>
                    <a:pt x="76" y="40"/>
                    <a:pt x="76" y="40"/>
                    <a:pt x="76" y="40"/>
                  </a:cubicBezTo>
                  <a:cubicBezTo>
                    <a:pt x="76" y="40"/>
                    <a:pt x="76" y="40"/>
                    <a:pt x="76" y="40"/>
                  </a:cubicBezTo>
                  <a:cubicBezTo>
                    <a:pt x="76" y="41"/>
                    <a:pt x="76" y="41"/>
                    <a:pt x="76" y="41"/>
                  </a:cubicBezTo>
                  <a:cubicBezTo>
                    <a:pt x="76" y="41"/>
                    <a:pt x="76" y="41"/>
                    <a:pt x="76" y="41"/>
                  </a:cubicBezTo>
                  <a:cubicBezTo>
                    <a:pt x="76" y="41"/>
                    <a:pt x="76" y="41"/>
                    <a:pt x="77" y="41"/>
                  </a:cubicBezTo>
                  <a:cubicBezTo>
                    <a:pt x="77" y="41"/>
                    <a:pt x="77" y="41"/>
                    <a:pt x="77" y="41"/>
                  </a:cubicBezTo>
                  <a:cubicBezTo>
                    <a:pt x="77" y="42"/>
                    <a:pt x="77" y="42"/>
                    <a:pt x="77" y="42"/>
                  </a:cubicBezTo>
                  <a:cubicBezTo>
                    <a:pt x="77" y="42"/>
                    <a:pt x="77" y="42"/>
                    <a:pt x="77" y="42"/>
                  </a:cubicBezTo>
                  <a:cubicBezTo>
                    <a:pt x="77" y="42"/>
                    <a:pt x="77" y="42"/>
                    <a:pt x="77" y="42"/>
                  </a:cubicBezTo>
                  <a:cubicBezTo>
                    <a:pt x="77" y="42"/>
                    <a:pt x="77" y="42"/>
                    <a:pt x="77" y="41"/>
                  </a:cubicBezTo>
                  <a:cubicBezTo>
                    <a:pt x="77" y="41"/>
                    <a:pt x="77" y="41"/>
                    <a:pt x="76" y="41"/>
                  </a:cubicBezTo>
                  <a:cubicBezTo>
                    <a:pt x="76" y="41"/>
                    <a:pt x="76" y="41"/>
                    <a:pt x="76" y="41"/>
                  </a:cubicBezTo>
                  <a:cubicBezTo>
                    <a:pt x="76" y="41"/>
                    <a:pt x="76" y="41"/>
                    <a:pt x="76" y="41"/>
                  </a:cubicBezTo>
                  <a:cubicBezTo>
                    <a:pt x="75" y="41"/>
                    <a:pt x="75" y="42"/>
                    <a:pt x="75" y="42"/>
                  </a:cubicBezTo>
                  <a:cubicBezTo>
                    <a:pt x="75" y="42"/>
                    <a:pt x="75" y="42"/>
                    <a:pt x="75" y="42"/>
                  </a:cubicBezTo>
                  <a:cubicBezTo>
                    <a:pt x="75" y="42"/>
                    <a:pt x="76" y="42"/>
                    <a:pt x="76" y="42"/>
                  </a:cubicBezTo>
                  <a:cubicBezTo>
                    <a:pt x="76" y="42"/>
                    <a:pt x="76" y="43"/>
                    <a:pt x="76" y="43"/>
                  </a:cubicBezTo>
                  <a:cubicBezTo>
                    <a:pt x="76" y="43"/>
                    <a:pt x="76" y="43"/>
                    <a:pt x="76" y="43"/>
                  </a:cubicBezTo>
                  <a:cubicBezTo>
                    <a:pt x="76" y="43"/>
                    <a:pt x="77" y="43"/>
                    <a:pt x="77" y="43"/>
                  </a:cubicBezTo>
                  <a:cubicBezTo>
                    <a:pt x="77" y="43"/>
                    <a:pt x="77" y="43"/>
                    <a:pt x="77" y="43"/>
                  </a:cubicBezTo>
                  <a:cubicBezTo>
                    <a:pt x="77" y="43"/>
                    <a:pt x="77" y="43"/>
                    <a:pt x="77" y="43"/>
                  </a:cubicBezTo>
                  <a:cubicBezTo>
                    <a:pt x="77" y="43"/>
                    <a:pt x="77" y="43"/>
                    <a:pt x="78" y="43"/>
                  </a:cubicBezTo>
                  <a:cubicBezTo>
                    <a:pt x="78" y="43"/>
                    <a:pt x="78" y="43"/>
                    <a:pt x="78" y="43"/>
                  </a:cubicBezTo>
                  <a:cubicBezTo>
                    <a:pt x="78" y="43"/>
                    <a:pt x="78" y="43"/>
                    <a:pt x="77" y="43"/>
                  </a:cubicBezTo>
                  <a:cubicBezTo>
                    <a:pt x="77" y="43"/>
                    <a:pt x="77" y="43"/>
                    <a:pt x="77" y="43"/>
                  </a:cubicBezTo>
                  <a:cubicBezTo>
                    <a:pt x="77" y="43"/>
                    <a:pt x="77" y="43"/>
                    <a:pt x="77" y="43"/>
                  </a:cubicBezTo>
                  <a:cubicBezTo>
                    <a:pt x="77" y="43"/>
                    <a:pt x="77" y="43"/>
                    <a:pt x="77" y="43"/>
                  </a:cubicBezTo>
                  <a:cubicBezTo>
                    <a:pt x="76" y="43"/>
                    <a:pt x="76" y="43"/>
                    <a:pt x="76" y="43"/>
                  </a:cubicBezTo>
                  <a:cubicBezTo>
                    <a:pt x="76" y="43"/>
                    <a:pt x="76" y="43"/>
                    <a:pt x="76" y="43"/>
                  </a:cubicBezTo>
                  <a:cubicBezTo>
                    <a:pt x="76" y="43"/>
                    <a:pt x="76" y="43"/>
                    <a:pt x="76" y="43"/>
                  </a:cubicBezTo>
                  <a:cubicBezTo>
                    <a:pt x="75" y="42"/>
                    <a:pt x="75" y="42"/>
                    <a:pt x="75" y="42"/>
                  </a:cubicBezTo>
                  <a:cubicBezTo>
                    <a:pt x="75" y="42"/>
                    <a:pt x="74" y="42"/>
                    <a:pt x="74" y="42"/>
                  </a:cubicBezTo>
                  <a:cubicBezTo>
                    <a:pt x="74" y="42"/>
                    <a:pt x="74" y="42"/>
                    <a:pt x="74" y="42"/>
                  </a:cubicBezTo>
                  <a:cubicBezTo>
                    <a:pt x="74" y="42"/>
                    <a:pt x="73" y="43"/>
                    <a:pt x="73" y="43"/>
                  </a:cubicBezTo>
                  <a:cubicBezTo>
                    <a:pt x="73" y="43"/>
                    <a:pt x="73" y="43"/>
                    <a:pt x="74" y="43"/>
                  </a:cubicBezTo>
                  <a:cubicBezTo>
                    <a:pt x="74" y="42"/>
                    <a:pt x="74" y="42"/>
                    <a:pt x="74" y="42"/>
                  </a:cubicBezTo>
                  <a:cubicBezTo>
                    <a:pt x="74" y="42"/>
                    <a:pt x="73" y="42"/>
                    <a:pt x="73" y="42"/>
                  </a:cubicBezTo>
                  <a:cubicBezTo>
                    <a:pt x="73"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0" y="41"/>
                    <a:pt x="70" y="41"/>
                  </a:cubicBezTo>
                  <a:cubicBezTo>
                    <a:pt x="70" y="41"/>
                    <a:pt x="70" y="41"/>
                    <a:pt x="70" y="41"/>
                  </a:cubicBezTo>
                  <a:cubicBezTo>
                    <a:pt x="70" y="41"/>
                    <a:pt x="70" y="41"/>
                    <a:pt x="70" y="41"/>
                  </a:cubicBezTo>
                  <a:cubicBezTo>
                    <a:pt x="70" y="41"/>
                    <a:pt x="70" y="41"/>
                    <a:pt x="70" y="41"/>
                  </a:cubicBezTo>
                  <a:cubicBezTo>
                    <a:pt x="69" y="41"/>
                    <a:pt x="69" y="41"/>
                    <a:pt x="69" y="41"/>
                  </a:cubicBezTo>
                  <a:cubicBezTo>
                    <a:pt x="69" y="41"/>
                    <a:pt x="69" y="41"/>
                    <a:pt x="69" y="41"/>
                  </a:cubicBezTo>
                  <a:cubicBezTo>
                    <a:pt x="70" y="42"/>
                    <a:pt x="70" y="43"/>
                    <a:pt x="70" y="43"/>
                  </a:cubicBezTo>
                  <a:cubicBezTo>
                    <a:pt x="70" y="43"/>
                    <a:pt x="72" y="45"/>
                    <a:pt x="72" y="45"/>
                  </a:cubicBezTo>
                  <a:cubicBezTo>
                    <a:pt x="72" y="46"/>
                    <a:pt x="73" y="46"/>
                    <a:pt x="74" y="46"/>
                  </a:cubicBezTo>
                  <a:cubicBezTo>
                    <a:pt x="74" y="46"/>
                    <a:pt x="76" y="45"/>
                    <a:pt x="77" y="45"/>
                  </a:cubicBezTo>
                  <a:cubicBezTo>
                    <a:pt x="78" y="45"/>
                    <a:pt x="81" y="46"/>
                    <a:pt x="82" y="45"/>
                  </a:cubicBezTo>
                  <a:cubicBezTo>
                    <a:pt x="83" y="45"/>
                    <a:pt x="85" y="43"/>
                    <a:pt x="86" y="43"/>
                  </a:cubicBezTo>
                  <a:cubicBezTo>
                    <a:pt x="87" y="42"/>
                    <a:pt x="88" y="41"/>
                    <a:pt x="90" y="42"/>
                  </a:cubicBezTo>
                  <a:cubicBezTo>
                    <a:pt x="91" y="42"/>
                    <a:pt x="92" y="44"/>
                    <a:pt x="94" y="43"/>
                  </a:cubicBezTo>
                  <a:cubicBezTo>
                    <a:pt x="95" y="43"/>
                    <a:pt x="96" y="42"/>
                    <a:pt x="97" y="42"/>
                  </a:cubicBezTo>
                  <a:cubicBezTo>
                    <a:pt x="98" y="42"/>
                    <a:pt x="100" y="42"/>
                    <a:pt x="101" y="42"/>
                  </a:cubicBezTo>
                  <a:cubicBezTo>
                    <a:pt x="101" y="41"/>
                    <a:pt x="100" y="40"/>
                    <a:pt x="100" y="39"/>
                  </a:cubicBezTo>
                  <a:cubicBezTo>
                    <a:pt x="101" y="38"/>
                    <a:pt x="102" y="36"/>
                    <a:pt x="103" y="35"/>
                  </a:cubicBezTo>
                  <a:cubicBezTo>
                    <a:pt x="103" y="34"/>
                    <a:pt x="102" y="34"/>
                    <a:pt x="104" y="33"/>
                  </a:cubicBezTo>
                  <a:cubicBezTo>
                    <a:pt x="105" y="31"/>
                    <a:pt x="106" y="30"/>
                    <a:pt x="106" y="29"/>
                  </a:cubicBezTo>
                  <a:cubicBezTo>
                    <a:pt x="106" y="27"/>
                    <a:pt x="107" y="22"/>
                    <a:pt x="108" y="22"/>
                  </a:cubicBezTo>
                  <a:cubicBezTo>
                    <a:pt x="108" y="21"/>
                    <a:pt x="108" y="21"/>
                    <a:pt x="109" y="20"/>
                  </a:cubicBezTo>
                  <a:cubicBezTo>
                    <a:pt x="109" y="20"/>
                    <a:pt x="112" y="21"/>
                    <a:pt x="113" y="21"/>
                  </a:cubicBezTo>
                  <a:cubicBezTo>
                    <a:pt x="114" y="21"/>
                    <a:pt x="117" y="20"/>
                    <a:pt x="117" y="20"/>
                  </a:cubicBezTo>
                  <a:cubicBezTo>
                    <a:pt x="117" y="20"/>
                    <a:pt x="119" y="21"/>
                    <a:pt x="119" y="21"/>
                  </a:cubicBezTo>
                  <a:cubicBezTo>
                    <a:pt x="119" y="21"/>
                    <a:pt x="119" y="22"/>
                    <a:pt x="119" y="22"/>
                  </a:cubicBezTo>
                  <a:cubicBezTo>
                    <a:pt x="119" y="22"/>
                    <a:pt x="120" y="22"/>
                    <a:pt x="120" y="22"/>
                  </a:cubicBezTo>
                  <a:cubicBezTo>
                    <a:pt x="120" y="22"/>
                    <a:pt x="120" y="22"/>
                    <a:pt x="120" y="22"/>
                  </a:cubicBezTo>
                  <a:cubicBezTo>
                    <a:pt x="120" y="22"/>
                    <a:pt x="120" y="22"/>
                    <a:pt x="120" y="22"/>
                  </a:cubicBezTo>
                  <a:cubicBezTo>
                    <a:pt x="120" y="22"/>
                    <a:pt x="120" y="22"/>
                    <a:pt x="120" y="22"/>
                  </a:cubicBezTo>
                  <a:cubicBezTo>
                    <a:pt x="120" y="23"/>
                    <a:pt x="121" y="22"/>
                    <a:pt x="121" y="22"/>
                  </a:cubicBezTo>
                  <a:cubicBezTo>
                    <a:pt x="121" y="22"/>
                    <a:pt x="121" y="23"/>
                    <a:pt x="121" y="23"/>
                  </a:cubicBezTo>
                  <a:cubicBezTo>
                    <a:pt x="121" y="23"/>
                    <a:pt x="122" y="22"/>
                    <a:pt x="122" y="22"/>
                  </a:cubicBezTo>
                  <a:cubicBezTo>
                    <a:pt x="122" y="22"/>
                    <a:pt x="122" y="22"/>
                    <a:pt x="122" y="22"/>
                  </a:cubicBezTo>
                  <a:cubicBezTo>
                    <a:pt x="122" y="22"/>
                    <a:pt x="123" y="22"/>
                    <a:pt x="123" y="22"/>
                  </a:cubicBezTo>
                  <a:cubicBezTo>
                    <a:pt x="123" y="22"/>
                    <a:pt x="123" y="22"/>
                    <a:pt x="123" y="22"/>
                  </a:cubicBezTo>
                  <a:cubicBezTo>
                    <a:pt x="123" y="22"/>
                    <a:pt x="123" y="22"/>
                    <a:pt x="124" y="22"/>
                  </a:cubicBezTo>
                  <a:cubicBezTo>
                    <a:pt x="124" y="22"/>
                    <a:pt x="123" y="22"/>
                    <a:pt x="123" y="22"/>
                  </a:cubicBezTo>
                  <a:cubicBezTo>
                    <a:pt x="124" y="22"/>
                    <a:pt x="124" y="22"/>
                    <a:pt x="124" y="22"/>
                  </a:cubicBezTo>
                  <a:cubicBezTo>
                    <a:pt x="124" y="22"/>
                    <a:pt x="124" y="22"/>
                    <a:pt x="124" y="22"/>
                  </a:cubicBezTo>
                  <a:cubicBezTo>
                    <a:pt x="124" y="22"/>
                    <a:pt x="124" y="22"/>
                    <a:pt x="124" y="22"/>
                  </a:cubicBezTo>
                  <a:cubicBezTo>
                    <a:pt x="124" y="22"/>
                    <a:pt x="124" y="22"/>
                    <a:pt x="125" y="22"/>
                  </a:cubicBezTo>
                  <a:cubicBezTo>
                    <a:pt x="125" y="22"/>
                    <a:pt x="125" y="22"/>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0"/>
                  </a:cubicBezTo>
                  <a:cubicBezTo>
                    <a:pt x="125" y="20"/>
                    <a:pt x="125" y="20"/>
                    <a:pt x="125" y="20"/>
                  </a:cubicBezTo>
                  <a:cubicBezTo>
                    <a:pt x="125" y="21"/>
                    <a:pt x="125" y="21"/>
                    <a:pt x="125" y="21"/>
                  </a:cubicBezTo>
                  <a:cubicBezTo>
                    <a:pt x="125" y="21"/>
                    <a:pt x="124" y="21"/>
                    <a:pt x="124" y="21"/>
                  </a:cubicBezTo>
                  <a:cubicBezTo>
                    <a:pt x="124" y="20"/>
                    <a:pt x="124" y="20"/>
                    <a:pt x="124" y="20"/>
                  </a:cubicBezTo>
                  <a:cubicBezTo>
                    <a:pt x="124" y="20"/>
                    <a:pt x="124" y="20"/>
                    <a:pt x="124" y="20"/>
                  </a:cubicBezTo>
                  <a:cubicBezTo>
                    <a:pt x="124" y="20"/>
                    <a:pt x="124" y="20"/>
                    <a:pt x="123" y="20"/>
                  </a:cubicBezTo>
                  <a:cubicBezTo>
                    <a:pt x="123" y="20"/>
                    <a:pt x="123" y="20"/>
                    <a:pt x="123" y="20"/>
                  </a:cubicBezTo>
                  <a:cubicBezTo>
                    <a:pt x="123" y="20"/>
                    <a:pt x="123" y="20"/>
                    <a:pt x="123" y="19"/>
                  </a:cubicBezTo>
                  <a:cubicBezTo>
                    <a:pt x="123" y="19"/>
                    <a:pt x="123" y="19"/>
                    <a:pt x="122" y="19"/>
                  </a:cubicBezTo>
                  <a:cubicBezTo>
                    <a:pt x="122" y="19"/>
                    <a:pt x="122" y="19"/>
                    <a:pt x="122" y="19"/>
                  </a:cubicBezTo>
                  <a:cubicBezTo>
                    <a:pt x="122" y="19"/>
                    <a:pt x="122" y="19"/>
                    <a:pt x="122" y="18"/>
                  </a:cubicBezTo>
                  <a:cubicBezTo>
                    <a:pt x="122" y="18"/>
                    <a:pt x="122" y="18"/>
                    <a:pt x="122" y="18"/>
                  </a:cubicBezTo>
                  <a:cubicBezTo>
                    <a:pt x="122" y="18"/>
                    <a:pt x="122" y="18"/>
                    <a:pt x="122" y="18"/>
                  </a:cubicBezTo>
                  <a:cubicBezTo>
                    <a:pt x="122" y="18"/>
                    <a:pt x="122" y="18"/>
                    <a:pt x="122" y="18"/>
                  </a:cubicBezTo>
                  <a:cubicBezTo>
                    <a:pt x="122" y="18"/>
                    <a:pt x="122" y="18"/>
                    <a:pt x="122" y="18"/>
                  </a:cubicBezTo>
                  <a:cubicBezTo>
                    <a:pt x="123" y="17"/>
                    <a:pt x="123" y="18"/>
                    <a:pt x="123" y="18"/>
                  </a:cubicBezTo>
                  <a:cubicBezTo>
                    <a:pt x="123" y="18"/>
                    <a:pt x="124" y="18"/>
                    <a:pt x="124" y="17"/>
                  </a:cubicBezTo>
                  <a:cubicBezTo>
                    <a:pt x="124" y="17"/>
                    <a:pt x="123" y="17"/>
                    <a:pt x="123" y="17"/>
                  </a:cubicBezTo>
                  <a:cubicBezTo>
                    <a:pt x="123" y="17"/>
                    <a:pt x="123" y="17"/>
                    <a:pt x="123" y="18"/>
                  </a:cubicBezTo>
                  <a:cubicBezTo>
                    <a:pt x="123" y="18"/>
                    <a:pt x="123" y="17"/>
                    <a:pt x="123" y="17"/>
                  </a:cubicBezTo>
                  <a:cubicBezTo>
                    <a:pt x="123" y="17"/>
                    <a:pt x="123" y="17"/>
                    <a:pt x="123" y="17"/>
                  </a:cubicBezTo>
                  <a:cubicBezTo>
                    <a:pt x="124" y="17"/>
                    <a:pt x="124" y="17"/>
                    <a:pt x="124" y="17"/>
                  </a:cubicBezTo>
                  <a:cubicBezTo>
                    <a:pt x="124" y="17"/>
                    <a:pt x="124" y="18"/>
                    <a:pt x="124" y="18"/>
                  </a:cubicBezTo>
                  <a:cubicBezTo>
                    <a:pt x="124" y="18"/>
                    <a:pt x="125" y="18"/>
                    <a:pt x="125" y="18"/>
                  </a:cubicBezTo>
                  <a:cubicBezTo>
                    <a:pt x="125" y="18"/>
                    <a:pt x="125" y="18"/>
                    <a:pt x="125" y="18"/>
                  </a:cubicBezTo>
                  <a:cubicBezTo>
                    <a:pt x="126" y="18"/>
                    <a:pt x="126" y="18"/>
                    <a:pt x="126" y="18"/>
                  </a:cubicBezTo>
                  <a:cubicBezTo>
                    <a:pt x="126" y="18"/>
                    <a:pt x="126" y="17"/>
                    <a:pt x="126" y="17"/>
                  </a:cubicBezTo>
                  <a:cubicBezTo>
                    <a:pt x="126" y="17"/>
                    <a:pt x="127" y="17"/>
                    <a:pt x="127" y="17"/>
                  </a:cubicBezTo>
                  <a:cubicBezTo>
                    <a:pt x="127" y="17"/>
                    <a:pt x="127" y="17"/>
                    <a:pt x="127" y="17"/>
                  </a:cubicBezTo>
                  <a:cubicBezTo>
                    <a:pt x="127" y="17"/>
                    <a:pt x="128" y="17"/>
                    <a:pt x="128" y="17"/>
                  </a:cubicBezTo>
                  <a:cubicBezTo>
                    <a:pt x="128" y="17"/>
                    <a:pt x="128" y="17"/>
                    <a:pt x="128" y="16"/>
                  </a:cubicBezTo>
                  <a:cubicBezTo>
                    <a:pt x="129" y="16"/>
                    <a:pt x="129" y="16"/>
                    <a:pt x="129" y="16"/>
                  </a:cubicBezTo>
                  <a:cubicBezTo>
                    <a:pt x="129" y="16"/>
                    <a:pt x="129" y="16"/>
                    <a:pt x="129" y="16"/>
                  </a:cubicBezTo>
                  <a:cubicBezTo>
                    <a:pt x="129" y="16"/>
                    <a:pt x="129" y="16"/>
                    <a:pt x="129" y="15"/>
                  </a:cubicBezTo>
                  <a:close/>
                  <a:moveTo>
                    <a:pt x="12" y="7"/>
                  </a:moveTo>
                  <a:cubicBezTo>
                    <a:pt x="12" y="7"/>
                    <a:pt x="11" y="6"/>
                    <a:pt x="10" y="6"/>
                  </a:cubicBezTo>
                  <a:cubicBezTo>
                    <a:pt x="10" y="6"/>
                    <a:pt x="9" y="7"/>
                    <a:pt x="8" y="8"/>
                  </a:cubicBezTo>
                  <a:cubicBezTo>
                    <a:pt x="7" y="8"/>
                    <a:pt x="7" y="7"/>
                    <a:pt x="7" y="7"/>
                  </a:cubicBezTo>
                  <a:cubicBezTo>
                    <a:pt x="6" y="6"/>
                    <a:pt x="7" y="6"/>
                    <a:pt x="7" y="5"/>
                  </a:cubicBezTo>
                  <a:cubicBezTo>
                    <a:pt x="7" y="5"/>
                    <a:pt x="8" y="4"/>
                    <a:pt x="8" y="3"/>
                  </a:cubicBezTo>
                  <a:cubicBezTo>
                    <a:pt x="7" y="3"/>
                    <a:pt x="6" y="3"/>
                    <a:pt x="6" y="2"/>
                  </a:cubicBezTo>
                  <a:cubicBezTo>
                    <a:pt x="5" y="2"/>
                    <a:pt x="5" y="2"/>
                    <a:pt x="4" y="2"/>
                  </a:cubicBezTo>
                  <a:cubicBezTo>
                    <a:pt x="4" y="2"/>
                    <a:pt x="3" y="1"/>
                    <a:pt x="2" y="1"/>
                  </a:cubicBezTo>
                  <a:cubicBezTo>
                    <a:pt x="2" y="0"/>
                    <a:pt x="1" y="1"/>
                    <a:pt x="1" y="2"/>
                  </a:cubicBezTo>
                  <a:cubicBezTo>
                    <a:pt x="1" y="2"/>
                    <a:pt x="1" y="2"/>
                    <a:pt x="0" y="3"/>
                  </a:cubicBezTo>
                  <a:cubicBezTo>
                    <a:pt x="1" y="4"/>
                    <a:pt x="1" y="4"/>
                    <a:pt x="1" y="5"/>
                  </a:cubicBezTo>
                  <a:cubicBezTo>
                    <a:pt x="2" y="6"/>
                    <a:pt x="2" y="7"/>
                    <a:pt x="2" y="8"/>
                  </a:cubicBezTo>
                  <a:cubicBezTo>
                    <a:pt x="2" y="9"/>
                    <a:pt x="3" y="10"/>
                    <a:pt x="3" y="11"/>
                  </a:cubicBezTo>
                  <a:cubicBezTo>
                    <a:pt x="3" y="11"/>
                    <a:pt x="4" y="13"/>
                    <a:pt x="4" y="13"/>
                  </a:cubicBezTo>
                  <a:cubicBezTo>
                    <a:pt x="4" y="14"/>
                    <a:pt x="4" y="15"/>
                    <a:pt x="4" y="15"/>
                  </a:cubicBezTo>
                  <a:cubicBezTo>
                    <a:pt x="4" y="16"/>
                    <a:pt x="3" y="16"/>
                    <a:pt x="4" y="17"/>
                  </a:cubicBezTo>
                  <a:cubicBezTo>
                    <a:pt x="4" y="18"/>
                    <a:pt x="4" y="19"/>
                    <a:pt x="4" y="19"/>
                  </a:cubicBezTo>
                  <a:cubicBezTo>
                    <a:pt x="5" y="20"/>
                    <a:pt x="5" y="21"/>
                    <a:pt x="6" y="21"/>
                  </a:cubicBezTo>
                  <a:cubicBezTo>
                    <a:pt x="7" y="22"/>
                    <a:pt x="7" y="22"/>
                    <a:pt x="9" y="23"/>
                  </a:cubicBezTo>
                  <a:cubicBezTo>
                    <a:pt x="10" y="24"/>
                    <a:pt x="10" y="25"/>
                    <a:pt x="10" y="26"/>
                  </a:cubicBezTo>
                  <a:cubicBezTo>
                    <a:pt x="10" y="26"/>
                    <a:pt x="9" y="26"/>
                    <a:pt x="9" y="26"/>
                  </a:cubicBezTo>
                  <a:cubicBezTo>
                    <a:pt x="9" y="27"/>
                    <a:pt x="9" y="27"/>
                    <a:pt x="9" y="28"/>
                  </a:cubicBezTo>
                  <a:cubicBezTo>
                    <a:pt x="10" y="28"/>
                    <a:pt x="10" y="28"/>
                    <a:pt x="11" y="28"/>
                  </a:cubicBezTo>
                  <a:cubicBezTo>
                    <a:pt x="13" y="29"/>
                    <a:pt x="13" y="29"/>
                    <a:pt x="14" y="30"/>
                  </a:cubicBezTo>
                  <a:cubicBezTo>
                    <a:pt x="15" y="30"/>
                    <a:pt x="14" y="30"/>
                    <a:pt x="15" y="31"/>
                  </a:cubicBezTo>
                  <a:cubicBezTo>
                    <a:pt x="15" y="33"/>
                    <a:pt x="15" y="32"/>
                    <a:pt x="16" y="33"/>
                  </a:cubicBezTo>
                  <a:cubicBezTo>
                    <a:pt x="17" y="33"/>
                    <a:pt x="17" y="33"/>
                    <a:pt x="18" y="33"/>
                  </a:cubicBezTo>
                  <a:cubicBezTo>
                    <a:pt x="19" y="33"/>
                    <a:pt x="18" y="33"/>
                    <a:pt x="19" y="34"/>
                  </a:cubicBezTo>
                  <a:cubicBezTo>
                    <a:pt x="19" y="34"/>
                    <a:pt x="20" y="35"/>
                    <a:pt x="20" y="35"/>
                  </a:cubicBezTo>
                  <a:cubicBezTo>
                    <a:pt x="21" y="36"/>
                    <a:pt x="22" y="36"/>
                    <a:pt x="23" y="36"/>
                  </a:cubicBezTo>
                  <a:cubicBezTo>
                    <a:pt x="24" y="36"/>
                    <a:pt x="24" y="36"/>
                    <a:pt x="24" y="36"/>
                  </a:cubicBezTo>
                  <a:cubicBezTo>
                    <a:pt x="25" y="37"/>
                    <a:pt x="25" y="37"/>
                    <a:pt x="26" y="37"/>
                  </a:cubicBezTo>
                  <a:cubicBezTo>
                    <a:pt x="26" y="38"/>
                    <a:pt x="27" y="38"/>
                    <a:pt x="28" y="37"/>
                  </a:cubicBezTo>
                  <a:cubicBezTo>
                    <a:pt x="28" y="37"/>
                    <a:pt x="28" y="37"/>
                    <a:pt x="28" y="36"/>
                  </a:cubicBezTo>
                  <a:cubicBezTo>
                    <a:pt x="28" y="36"/>
                    <a:pt x="28" y="36"/>
                    <a:pt x="29" y="36"/>
                  </a:cubicBezTo>
                  <a:cubicBezTo>
                    <a:pt x="29" y="36"/>
                    <a:pt x="29" y="37"/>
                    <a:pt x="29" y="37"/>
                  </a:cubicBezTo>
                  <a:cubicBezTo>
                    <a:pt x="29" y="38"/>
                    <a:pt x="30" y="37"/>
                    <a:pt x="30" y="36"/>
                  </a:cubicBezTo>
                  <a:cubicBezTo>
                    <a:pt x="30" y="36"/>
                    <a:pt x="30" y="35"/>
                    <a:pt x="30" y="35"/>
                  </a:cubicBezTo>
                  <a:cubicBezTo>
                    <a:pt x="29" y="34"/>
                    <a:pt x="29" y="34"/>
                    <a:pt x="28" y="33"/>
                  </a:cubicBezTo>
                  <a:cubicBezTo>
                    <a:pt x="28" y="33"/>
                    <a:pt x="28" y="32"/>
                    <a:pt x="27" y="31"/>
                  </a:cubicBezTo>
                  <a:cubicBezTo>
                    <a:pt x="27" y="31"/>
                    <a:pt x="27" y="30"/>
                    <a:pt x="27" y="29"/>
                  </a:cubicBezTo>
                  <a:cubicBezTo>
                    <a:pt x="27" y="29"/>
                    <a:pt x="27" y="29"/>
                    <a:pt x="26" y="28"/>
                  </a:cubicBezTo>
                  <a:cubicBezTo>
                    <a:pt x="26" y="28"/>
                    <a:pt x="25" y="28"/>
                    <a:pt x="24" y="27"/>
                  </a:cubicBezTo>
                  <a:cubicBezTo>
                    <a:pt x="24" y="26"/>
                    <a:pt x="24" y="26"/>
                    <a:pt x="24" y="25"/>
                  </a:cubicBezTo>
                  <a:cubicBezTo>
                    <a:pt x="24" y="25"/>
                    <a:pt x="24" y="22"/>
                    <a:pt x="23" y="22"/>
                  </a:cubicBezTo>
                  <a:cubicBezTo>
                    <a:pt x="23" y="22"/>
                    <a:pt x="23" y="21"/>
                    <a:pt x="23" y="20"/>
                  </a:cubicBezTo>
                  <a:cubicBezTo>
                    <a:pt x="23" y="20"/>
                    <a:pt x="23" y="17"/>
                    <a:pt x="23" y="16"/>
                  </a:cubicBezTo>
                  <a:cubicBezTo>
                    <a:pt x="24" y="15"/>
                    <a:pt x="23" y="14"/>
                    <a:pt x="23" y="14"/>
                  </a:cubicBezTo>
                  <a:cubicBezTo>
                    <a:pt x="23" y="13"/>
                    <a:pt x="23" y="12"/>
                    <a:pt x="22" y="12"/>
                  </a:cubicBezTo>
                  <a:cubicBezTo>
                    <a:pt x="22" y="11"/>
                    <a:pt x="21" y="10"/>
                    <a:pt x="20" y="10"/>
                  </a:cubicBezTo>
                  <a:cubicBezTo>
                    <a:pt x="20" y="9"/>
                    <a:pt x="18" y="8"/>
                    <a:pt x="18" y="7"/>
                  </a:cubicBezTo>
                  <a:cubicBezTo>
                    <a:pt x="18" y="7"/>
                    <a:pt x="16" y="6"/>
                    <a:pt x="16" y="5"/>
                  </a:cubicBezTo>
                  <a:cubicBezTo>
                    <a:pt x="16" y="5"/>
                    <a:pt x="16" y="4"/>
                    <a:pt x="16" y="4"/>
                  </a:cubicBezTo>
                  <a:cubicBezTo>
                    <a:pt x="15" y="4"/>
                    <a:pt x="15" y="4"/>
                    <a:pt x="15" y="5"/>
                  </a:cubicBezTo>
                  <a:cubicBezTo>
                    <a:pt x="14" y="5"/>
                    <a:pt x="14" y="5"/>
                    <a:pt x="13" y="5"/>
                  </a:cubicBezTo>
                  <a:cubicBezTo>
                    <a:pt x="13" y="6"/>
                    <a:pt x="13" y="6"/>
                    <a:pt x="13" y="6"/>
                  </a:cubicBezTo>
                  <a:cubicBezTo>
                    <a:pt x="13" y="7"/>
                    <a:pt x="12" y="7"/>
                    <a:pt x="12" y="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5" name="Freeform 850">
              <a:extLst>
                <a:ext uri="{FF2B5EF4-FFF2-40B4-BE49-F238E27FC236}">
                  <a16:creationId xmlns:a16="http://schemas.microsoft.com/office/drawing/2014/main" id="{666BB39E-E678-4452-94AD-6BEE1B6D8109}"/>
                </a:ext>
              </a:extLst>
            </p:cNvPr>
            <p:cNvSpPr>
              <a:spLocks/>
            </p:cNvSpPr>
            <p:nvPr/>
          </p:nvSpPr>
          <p:spPr bwMode="auto">
            <a:xfrm>
              <a:off x="9167297" y="3901945"/>
              <a:ext cx="262191" cy="231510"/>
            </a:xfrm>
            <a:custGeom>
              <a:avLst/>
              <a:gdLst>
                <a:gd name="T0" fmla="*/ 54 w 56"/>
                <a:gd name="T1" fmla="*/ 47 h 61"/>
                <a:gd name="T2" fmla="*/ 54 w 56"/>
                <a:gd name="T3" fmla="*/ 45 h 61"/>
                <a:gd name="T4" fmla="*/ 50 w 56"/>
                <a:gd name="T5" fmla="*/ 42 h 61"/>
                <a:gd name="T6" fmla="*/ 47 w 56"/>
                <a:gd name="T7" fmla="*/ 39 h 61"/>
                <a:gd name="T8" fmla="*/ 44 w 56"/>
                <a:gd name="T9" fmla="*/ 36 h 61"/>
                <a:gd name="T10" fmla="*/ 40 w 56"/>
                <a:gd name="T11" fmla="*/ 31 h 61"/>
                <a:gd name="T12" fmla="*/ 36 w 56"/>
                <a:gd name="T13" fmla="*/ 28 h 61"/>
                <a:gd name="T14" fmla="*/ 32 w 56"/>
                <a:gd name="T15" fmla="*/ 27 h 61"/>
                <a:gd name="T16" fmla="*/ 29 w 56"/>
                <a:gd name="T17" fmla="*/ 24 h 61"/>
                <a:gd name="T18" fmla="*/ 29 w 56"/>
                <a:gd name="T19" fmla="*/ 21 h 61"/>
                <a:gd name="T20" fmla="*/ 33 w 56"/>
                <a:gd name="T21" fmla="*/ 19 h 61"/>
                <a:gd name="T22" fmla="*/ 35 w 56"/>
                <a:gd name="T23" fmla="*/ 16 h 61"/>
                <a:gd name="T24" fmla="*/ 33 w 56"/>
                <a:gd name="T25" fmla="*/ 13 h 61"/>
                <a:gd name="T26" fmla="*/ 27 w 56"/>
                <a:gd name="T27" fmla="*/ 11 h 61"/>
                <a:gd name="T28" fmla="*/ 22 w 56"/>
                <a:gd name="T29" fmla="*/ 11 h 61"/>
                <a:gd name="T30" fmla="*/ 18 w 56"/>
                <a:gd name="T31" fmla="*/ 7 h 61"/>
                <a:gd name="T32" fmla="*/ 17 w 56"/>
                <a:gd name="T33" fmla="*/ 3 h 61"/>
                <a:gd name="T34" fmla="*/ 14 w 56"/>
                <a:gd name="T35" fmla="*/ 0 h 61"/>
                <a:gd name="T36" fmla="*/ 10 w 56"/>
                <a:gd name="T37" fmla="*/ 3 h 61"/>
                <a:gd name="T38" fmla="*/ 8 w 56"/>
                <a:gd name="T39" fmla="*/ 8 h 61"/>
                <a:gd name="T40" fmla="*/ 4 w 56"/>
                <a:gd name="T41" fmla="*/ 9 h 61"/>
                <a:gd name="T42" fmla="*/ 3 w 56"/>
                <a:gd name="T43" fmla="*/ 12 h 61"/>
                <a:gd name="T44" fmla="*/ 0 w 56"/>
                <a:gd name="T45" fmla="*/ 14 h 61"/>
                <a:gd name="T46" fmla="*/ 4 w 56"/>
                <a:gd name="T47" fmla="*/ 16 h 61"/>
                <a:gd name="T48" fmla="*/ 4 w 56"/>
                <a:gd name="T49" fmla="*/ 22 h 61"/>
                <a:gd name="T50" fmla="*/ 9 w 56"/>
                <a:gd name="T51" fmla="*/ 23 h 61"/>
                <a:gd name="T52" fmla="*/ 9 w 56"/>
                <a:gd name="T53" fmla="*/ 27 h 61"/>
                <a:gd name="T54" fmla="*/ 9 w 56"/>
                <a:gd name="T55" fmla="*/ 34 h 61"/>
                <a:gd name="T56" fmla="*/ 13 w 56"/>
                <a:gd name="T57" fmla="*/ 32 h 61"/>
                <a:gd name="T58" fmla="*/ 16 w 56"/>
                <a:gd name="T59" fmla="*/ 32 h 61"/>
                <a:gd name="T60" fmla="*/ 22 w 56"/>
                <a:gd name="T61" fmla="*/ 33 h 61"/>
                <a:gd name="T62" fmla="*/ 25 w 56"/>
                <a:gd name="T63" fmla="*/ 30 h 61"/>
                <a:gd name="T64" fmla="*/ 29 w 56"/>
                <a:gd name="T65" fmla="*/ 31 h 61"/>
                <a:gd name="T66" fmla="*/ 35 w 56"/>
                <a:gd name="T67" fmla="*/ 38 h 61"/>
                <a:gd name="T68" fmla="*/ 35 w 56"/>
                <a:gd name="T69" fmla="*/ 43 h 61"/>
                <a:gd name="T70" fmla="*/ 40 w 56"/>
                <a:gd name="T71" fmla="*/ 45 h 61"/>
                <a:gd name="T72" fmla="*/ 42 w 56"/>
                <a:gd name="T73" fmla="*/ 49 h 61"/>
                <a:gd name="T74" fmla="*/ 42 w 56"/>
                <a:gd name="T75" fmla="*/ 53 h 61"/>
                <a:gd name="T76" fmla="*/ 40 w 56"/>
                <a:gd name="T77" fmla="*/ 57 h 61"/>
                <a:gd name="T78" fmla="*/ 44 w 56"/>
                <a:gd name="T79" fmla="*/ 60 h 61"/>
                <a:gd name="T80" fmla="*/ 47 w 56"/>
                <a:gd name="T81" fmla="*/ 58 h 61"/>
                <a:gd name="T82" fmla="*/ 50 w 56"/>
                <a:gd name="T83" fmla="*/ 56 h 61"/>
                <a:gd name="T84" fmla="*/ 54 w 56"/>
                <a:gd name="T85" fmla="*/ 57 h 61"/>
                <a:gd name="T86" fmla="*/ 54 w 56"/>
                <a:gd name="T87" fmla="*/ 53 h 61"/>
                <a:gd name="T88" fmla="*/ 56 w 56"/>
                <a:gd name="T89"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61">
                  <a:moveTo>
                    <a:pt x="56" y="49"/>
                  </a:moveTo>
                  <a:cubicBezTo>
                    <a:pt x="55" y="49"/>
                    <a:pt x="54" y="49"/>
                    <a:pt x="54" y="48"/>
                  </a:cubicBezTo>
                  <a:cubicBezTo>
                    <a:pt x="54" y="48"/>
                    <a:pt x="54" y="47"/>
                    <a:pt x="54" y="47"/>
                  </a:cubicBezTo>
                  <a:cubicBezTo>
                    <a:pt x="55" y="46"/>
                    <a:pt x="55" y="46"/>
                    <a:pt x="55" y="46"/>
                  </a:cubicBezTo>
                  <a:cubicBezTo>
                    <a:pt x="55" y="45"/>
                    <a:pt x="55" y="45"/>
                    <a:pt x="55" y="45"/>
                  </a:cubicBezTo>
                  <a:cubicBezTo>
                    <a:pt x="55" y="45"/>
                    <a:pt x="54" y="45"/>
                    <a:pt x="54" y="45"/>
                  </a:cubicBezTo>
                  <a:cubicBezTo>
                    <a:pt x="53" y="45"/>
                    <a:pt x="53" y="44"/>
                    <a:pt x="52" y="44"/>
                  </a:cubicBezTo>
                  <a:cubicBezTo>
                    <a:pt x="52" y="43"/>
                    <a:pt x="51" y="44"/>
                    <a:pt x="51" y="43"/>
                  </a:cubicBezTo>
                  <a:cubicBezTo>
                    <a:pt x="50" y="43"/>
                    <a:pt x="50" y="43"/>
                    <a:pt x="50" y="42"/>
                  </a:cubicBezTo>
                  <a:cubicBezTo>
                    <a:pt x="50" y="42"/>
                    <a:pt x="50" y="42"/>
                    <a:pt x="49" y="42"/>
                  </a:cubicBezTo>
                  <a:cubicBezTo>
                    <a:pt x="49" y="41"/>
                    <a:pt x="48" y="41"/>
                    <a:pt x="48" y="41"/>
                  </a:cubicBezTo>
                  <a:cubicBezTo>
                    <a:pt x="48" y="40"/>
                    <a:pt x="47" y="39"/>
                    <a:pt x="47" y="39"/>
                  </a:cubicBezTo>
                  <a:cubicBezTo>
                    <a:pt x="47" y="39"/>
                    <a:pt x="46" y="39"/>
                    <a:pt x="46" y="38"/>
                  </a:cubicBezTo>
                  <a:cubicBezTo>
                    <a:pt x="45" y="38"/>
                    <a:pt x="44" y="38"/>
                    <a:pt x="44" y="38"/>
                  </a:cubicBezTo>
                  <a:cubicBezTo>
                    <a:pt x="44" y="37"/>
                    <a:pt x="44" y="37"/>
                    <a:pt x="44" y="36"/>
                  </a:cubicBezTo>
                  <a:cubicBezTo>
                    <a:pt x="43" y="36"/>
                    <a:pt x="42" y="35"/>
                    <a:pt x="42" y="35"/>
                  </a:cubicBezTo>
                  <a:cubicBezTo>
                    <a:pt x="42" y="34"/>
                    <a:pt x="42" y="33"/>
                    <a:pt x="41" y="33"/>
                  </a:cubicBezTo>
                  <a:cubicBezTo>
                    <a:pt x="41" y="33"/>
                    <a:pt x="40" y="32"/>
                    <a:pt x="40" y="31"/>
                  </a:cubicBezTo>
                  <a:cubicBezTo>
                    <a:pt x="40" y="31"/>
                    <a:pt x="39" y="31"/>
                    <a:pt x="39" y="31"/>
                  </a:cubicBezTo>
                  <a:cubicBezTo>
                    <a:pt x="38" y="30"/>
                    <a:pt x="37" y="29"/>
                    <a:pt x="37" y="29"/>
                  </a:cubicBezTo>
                  <a:cubicBezTo>
                    <a:pt x="37" y="29"/>
                    <a:pt x="37" y="28"/>
                    <a:pt x="36" y="28"/>
                  </a:cubicBezTo>
                  <a:cubicBezTo>
                    <a:pt x="36" y="28"/>
                    <a:pt x="35" y="28"/>
                    <a:pt x="35" y="28"/>
                  </a:cubicBezTo>
                  <a:cubicBezTo>
                    <a:pt x="34" y="28"/>
                    <a:pt x="34" y="27"/>
                    <a:pt x="34" y="27"/>
                  </a:cubicBezTo>
                  <a:cubicBezTo>
                    <a:pt x="33" y="27"/>
                    <a:pt x="32" y="27"/>
                    <a:pt x="32" y="27"/>
                  </a:cubicBezTo>
                  <a:cubicBezTo>
                    <a:pt x="31" y="27"/>
                    <a:pt x="31" y="26"/>
                    <a:pt x="31" y="26"/>
                  </a:cubicBezTo>
                  <a:cubicBezTo>
                    <a:pt x="30" y="26"/>
                    <a:pt x="29" y="25"/>
                    <a:pt x="29" y="25"/>
                  </a:cubicBezTo>
                  <a:cubicBezTo>
                    <a:pt x="29" y="25"/>
                    <a:pt x="29" y="24"/>
                    <a:pt x="29" y="24"/>
                  </a:cubicBezTo>
                  <a:cubicBezTo>
                    <a:pt x="30" y="24"/>
                    <a:pt x="30" y="23"/>
                    <a:pt x="29" y="23"/>
                  </a:cubicBezTo>
                  <a:cubicBezTo>
                    <a:pt x="29" y="23"/>
                    <a:pt x="28" y="22"/>
                    <a:pt x="28" y="22"/>
                  </a:cubicBezTo>
                  <a:cubicBezTo>
                    <a:pt x="28" y="22"/>
                    <a:pt x="29" y="21"/>
                    <a:pt x="29" y="21"/>
                  </a:cubicBezTo>
                  <a:cubicBezTo>
                    <a:pt x="29" y="21"/>
                    <a:pt x="30" y="21"/>
                    <a:pt x="31" y="21"/>
                  </a:cubicBezTo>
                  <a:cubicBezTo>
                    <a:pt x="31" y="20"/>
                    <a:pt x="32" y="20"/>
                    <a:pt x="32" y="20"/>
                  </a:cubicBezTo>
                  <a:cubicBezTo>
                    <a:pt x="33" y="20"/>
                    <a:pt x="33" y="20"/>
                    <a:pt x="33" y="19"/>
                  </a:cubicBezTo>
                  <a:cubicBezTo>
                    <a:pt x="33" y="19"/>
                    <a:pt x="33" y="18"/>
                    <a:pt x="34" y="18"/>
                  </a:cubicBezTo>
                  <a:cubicBezTo>
                    <a:pt x="34" y="17"/>
                    <a:pt x="34" y="17"/>
                    <a:pt x="34" y="17"/>
                  </a:cubicBezTo>
                  <a:cubicBezTo>
                    <a:pt x="34" y="17"/>
                    <a:pt x="35" y="17"/>
                    <a:pt x="35" y="16"/>
                  </a:cubicBezTo>
                  <a:cubicBezTo>
                    <a:pt x="35" y="16"/>
                    <a:pt x="35" y="16"/>
                    <a:pt x="34" y="15"/>
                  </a:cubicBezTo>
                  <a:cubicBezTo>
                    <a:pt x="33" y="15"/>
                    <a:pt x="33" y="15"/>
                    <a:pt x="33" y="14"/>
                  </a:cubicBezTo>
                  <a:cubicBezTo>
                    <a:pt x="33" y="14"/>
                    <a:pt x="33" y="13"/>
                    <a:pt x="33" y="13"/>
                  </a:cubicBezTo>
                  <a:cubicBezTo>
                    <a:pt x="32" y="13"/>
                    <a:pt x="31" y="12"/>
                    <a:pt x="31" y="12"/>
                  </a:cubicBezTo>
                  <a:cubicBezTo>
                    <a:pt x="30" y="12"/>
                    <a:pt x="30" y="11"/>
                    <a:pt x="30" y="11"/>
                  </a:cubicBezTo>
                  <a:cubicBezTo>
                    <a:pt x="29" y="11"/>
                    <a:pt x="28" y="11"/>
                    <a:pt x="27" y="11"/>
                  </a:cubicBezTo>
                  <a:cubicBezTo>
                    <a:pt x="27" y="12"/>
                    <a:pt x="27" y="12"/>
                    <a:pt x="26" y="12"/>
                  </a:cubicBezTo>
                  <a:cubicBezTo>
                    <a:pt x="26" y="12"/>
                    <a:pt x="25" y="11"/>
                    <a:pt x="25" y="11"/>
                  </a:cubicBezTo>
                  <a:cubicBezTo>
                    <a:pt x="24" y="11"/>
                    <a:pt x="22" y="11"/>
                    <a:pt x="22" y="11"/>
                  </a:cubicBezTo>
                  <a:cubicBezTo>
                    <a:pt x="22" y="11"/>
                    <a:pt x="21" y="10"/>
                    <a:pt x="20" y="9"/>
                  </a:cubicBezTo>
                  <a:cubicBezTo>
                    <a:pt x="20" y="9"/>
                    <a:pt x="19" y="8"/>
                    <a:pt x="19" y="8"/>
                  </a:cubicBezTo>
                  <a:cubicBezTo>
                    <a:pt x="19" y="7"/>
                    <a:pt x="18" y="7"/>
                    <a:pt x="18" y="7"/>
                  </a:cubicBezTo>
                  <a:cubicBezTo>
                    <a:pt x="19" y="6"/>
                    <a:pt x="19" y="6"/>
                    <a:pt x="19" y="5"/>
                  </a:cubicBezTo>
                  <a:cubicBezTo>
                    <a:pt x="18" y="5"/>
                    <a:pt x="18" y="5"/>
                    <a:pt x="18" y="4"/>
                  </a:cubicBezTo>
                  <a:cubicBezTo>
                    <a:pt x="17" y="4"/>
                    <a:pt x="17" y="3"/>
                    <a:pt x="17" y="3"/>
                  </a:cubicBezTo>
                  <a:cubicBezTo>
                    <a:pt x="16" y="2"/>
                    <a:pt x="16" y="2"/>
                    <a:pt x="15" y="1"/>
                  </a:cubicBezTo>
                  <a:cubicBezTo>
                    <a:pt x="14" y="1"/>
                    <a:pt x="14" y="1"/>
                    <a:pt x="14" y="1"/>
                  </a:cubicBezTo>
                  <a:cubicBezTo>
                    <a:pt x="14" y="0"/>
                    <a:pt x="14" y="0"/>
                    <a:pt x="14" y="0"/>
                  </a:cubicBezTo>
                  <a:cubicBezTo>
                    <a:pt x="14" y="0"/>
                    <a:pt x="11" y="0"/>
                    <a:pt x="11" y="0"/>
                  </a:cubicBezTo>
                  <a:cubicBezTo>
                    <a:pt x="11" y="0"/>
                    <a:pt x="10" y="1"/>
                    <a:pt x="10" y="1"/>
                  </a:cubicBezTo>
                  <a:cubicBezTo>
                    <a:pt x="10" y="2"/>
                    <a:pt x="10" y="3"/>
                    <a:pt x="10" y="3"/>
                  </a:cubicBezTo>
                  <a:cubicBezTo>
                    <a:pt x="10" y="3"/>
                    <a:pt x="10" y="5"/>
                    <a:pt x="11" y="6"/>
                  </a:cubicBezTo>
                  <a:cubicBezTo>
                    <a:pt x="11" y="6"/>
                    <a:pt x="11" y="8"/>
                    <a:pt x="11" y="8"/>
                  </a:cubicBezTo>
                  <a:cubicBezTo>
                    <a:pt x="10" y="8"/>
                    <a:pt x="9" y="8"/>
                    <a:pt x="8" y="8"/>
                  </a:cubicBezTo>
                  <a:cubicBezTo>
                    <a:pt x="8" y="8"/>
                    <a:pt x="7" y="7"/>
                    <a:pt x="7" y="7"/>
                  </a:cubicBezTo>
                  <a:cubicBezTo>
                    <a:pt x="7" y="7"/>
                    <a:pt x="6" y="8"/>
                    <a:pt x="6" y="8"/>
                  </a:cubicBezTo>
                  <a:cubicBezTo>
                    <a:pt x="6" y="8"/>
                    <a:pt x="5" y="9"/>
                    <a:pt x="4" y="9"/>
                  </a:cubicBezTo>
                  <a:cubicBezTo>
                    <a:pt x="4" y="9"/>
                    <a:pt x="4" y="9"/>
                    <a:pt x="4" y="9"/>
                  </a:cubicBezTo>
                  <a:cubicBezTo>
                    <a:pt x="3" y="9"/>
                    <a:pt x="3" y="10"/>
                    <a:pt x="3" y="10"/>
                  </a:cubicBezTo>
                  <a:cubicBezTo>
                    <a:pt x="2" y="11"/>
                    <a:pt x="3" y="11"/>
                    <a:pt x="3" y="12"/>
                  </a:cubicBezTo>
                  <a:cubicBezTo>
                    <a:pt x="3" y="13"/>
                    <a:pt x="3" y="12"/>
                    <a:pt x="2" y="12"/>
                  </a:cubicBezTo>
                  <a:cubicBezTo>
                    <a:pt x="1" y="13"/>
                    <a:pt x="1" y="13"/>
                    <a:pt x="1" y="14"/>
                  </a:cubicBezTo>
                  <a:cubicBezTo>
                    <a:pt x="1" y="14"/>
                    <a:pt x="0" y="14"/>
                    <a:pt x="0" y="14"/>
                  </a:cubicBezTo>
                  <a:cubicBezTo>
                    <a:pt x="0" y="15"/>
                    <a:pt x="0" y="15"/>
                    <a:pt x="0" y="16"/>
                  </a:cubicBezTo>
                  <a:cubicBezTo>
                    <a:pt x="1" y="16"/>
                    <a:pt x="2" y="15"/>
                    <a:pt x="2" y="15"/>
                  </a:cubicBezTo>
                  <a:cubicBezTo>
                    <a:pt x="2" y="15"/>
                    <a:pt x="4" y="16"/>
                    <a:pt x="4" y="16"/>
                  </a:cubicBezTo>
                  <a:cubicBezTo>
                    <a:pt x="4" y="17"/>
                    <a:pt x="4" y="18"/>
                    <a:pt x="4" y="19"/>
                  </a:cubicBezTo>
                  <a:cubicBezTo>
                    <a:pt x="4" y="19"/>
                    <a:pt x="4" y="20"/>
                    <a:pt x="4" y="20"/>
                  </a:cubicBezTo>
                  <a:cubicBezTo>
                    <a:pt x="4" y="20"/>
                    <a:pt x="4" y="21"/>
                    <a:pt x="4" y="22"/>
                  </a:cubicBezTo>
                  <a:cubicBezTo>
                    <a:pt x="4" y="22"/>
                    <a:pt x="5" y="22"/>
                    <a:pt x="6" y="21"/>
                  </a:cubicBezTo>
                  <a:cubicBezTo>
                    <a:pt x="7" y="21"/>
                    <a:pt x="8" y="21"/>
                    <a:pt x="9" y="21"/>
                  </a:cubicBezTo>
                  <a:cubicBezTo>
                    <a:pt x="10" y="21"/>
                    <a:pt x="9" y="22"/>
                    <a:pt x="9" y="23"/>
                  </a:cubicBezTo>
                  <a:cubicBezTo>
                    <a:pt x="9" y="23"/>
                    <a:pt x="9" y="23"/>
                    <a:pt x="8" y="24"/>
                  </a:cubicBezTo>
                  <a:cubicBezTo>
                    <a:pt x="8" y="24"/>
                    <a:pt x="9" y="25"/>
                    <a:pt x="9" y="26"/>
                  </a:cubicBezTo>
                  <a:cubicBezTo>
                    <a:pt x="9" y="27"/>
                    <a:pt x="9" y="27"/>
                    <a:pt x="9" y="27"/>
                  </a:cubicBezTo>
                  <a:cubicBezTo>
                    <a:pt x="8" y="28"/>
                    <a:pt x="9" y="29"/>
                    <a:pt x="9" y="29"/>
                  </a:cubicBezTo>
                  <a:cubicBezTo>
                    <a:pt x="9" y="30"/>
                    <a:pt x="9" y="31"/>
                    <a:pt x="9" y="31"/>
                  </a:cubicBezTo>
                  <a:cubicBezTo>
                    <a:pt x="9" y="32"/>
                    <a:pt x="9" y="34"/>
                    <a:pt x="9" y="34"/>
                  </a:cubicBezTo>
                  <a:cubicBezTo>
                    <a:pt x="10" y="35"/>
                    <a:pt x="10" y="34"/>
                    <a:pt x="10" y="33"/>
                  </a:cubicBezTo>
                  <a:cubicBezTo>
                    <a:pt x="11" y="33"/>
                    <a:pt x="11" y="33"/>
                    <a:pt x="12" y="33"/>
                  </a:cubicBezTo>
                  <a:cubicBezTo>
                    <a:pt x="13" y="33"/>
                    <a:pt x="13" y="32"/>
                    <a:pt x="13" y="32"/>
                  </a:cubicBezTo>
                  <a:cubicBezTo>
                    <a:pt x="13" y="31"/>
                    <a:pt x="13" y="31"/>
                    <a:pt x="14" y="31"/>
                  </a:cubicBezTo>
                  <a:cubicBezTo>
                    <a:pt x="14" y="31"/>
                    <a:pt x="14" y="31"/>
                    <a:pt x="15" y="31"/>
                  </a:cubicBezTo>
                  <a:cubicBezTo>
                    <a:pt x="15" y="31"/>
                    <a:pt x="16" y="31"/>
                    <a:pt x="16" y="32"/>
                  </a:cubicBezTo>
                  <a:cubicBezTo>
                    <a:pt x="17" y="32"/>
                    <a:pt x="18" y="32"/>
                    <a:pt x="19" y="32"/>
                  </a:cubicBezTo>
                  <a:cubicBezTo>
                    <a:pt x="19" y="32"/>
                    <a:pt x="19" y="33"/>
                    <a:pt x="20" y="33"/>
                  </a:cubicBezTo>
                  <a:cubicBezTo>
                    <a:pt x="20" y="33"/>
                    <a:pt x="22" y="33"/>
                    <a:pt x="22" y="33"/>
                  </a:cubicBezTo>
                  <a:cubicBezTo>
                    <a:pt x="23" y="33"/>
                    <a:pt x="23" y="32"/>
                    <a:pt x="23" y="32"/>
                  </a:cubicBezTo>
                  <a:cubicBezTo>
                    <a:pt x="23" y="31"/>
                    <a:pt x="23" y="31"/>
                    <a:pt x="24" y="31"/>
                  </a:cubicBezTo>
                  <a:cubicBezTo>
                    <a:pt x="24" y="30"/>
                    <a:pt x="24" y="30"/>
                    <a:pt x="25" y="30"/>
                  </a:cubicBezTo>
                  <a:cubicBezTo>
                    <a:pt x="25" y="30"/>
                    <a:pt x="25" y="30"/>
                    <a:pt x="26" y="29"/>
                  </a:cubicBezTo>
                  <a:cubicBezTo>
                    <a:pt x="26" y="29"/>
                    <a:pt x="27" y="29"/>
                    <a:pt x="27" y="30"/>
                  </a:cubicBezTo>
                  <a:cubicBezTo>
                    <a:pt x="28" y="30"/>
                    <a:pt x="29" y="30"/>
                    <a:pt x="29" y="31"/>
                  </a:cubicBezTo>
                  <a:cubicBezTo>
                    <a:pt x="30" y="31"/>
                    <a:pt x="30" y="31"/>
                    <a:pt x="31" y="32"/>
                  </a:cubicBezTo>
                  <a:cubicBezTo>
                    <a:pt x="32" y="33"/>
                    <a:pt x="33" y="34"/>
                    <a:pt x="34" y="34"/>
                  </a:cubicBezTo>
                  <a:cubicBezTo>
                    <a:pt x="35" y="35"/>
                    <a:pt x="35" y="37"/>
                    <a:pt x="35" y="38"/>
                  </a:cubicBezTo>
                  <a:cubicBezTo>
                    <a:pt x="35" y="39"/>
                    <a:pt x="35" y="39"/>
                    <a:pt x="35" y="39"/>
                  </a:cubicBezTo>
                  <a:cubicBezTo>
                    <a:pt x="35" y="39"/>
                    <a:pt x="36" y="40"/>
                    <a:pt x="36" y="41"/>
                  </a:cubicBezTo>
                  <a:cubicBezTo>
                    <a:pt x="35" y="42"/>
                    <a:pt x="35" y="42"/>
                    <a:pt x="35" y="43"/>
                  </a:cubicBezTo>
                  <a:cubicBezTo>
                    <a:pt x="35" y="43"/>
                    <a:pt x="36" y="44"/>
                    <a:pt x="36" y="44"/>
                  </a:cubicBezTo>
                  <a:cubicBezTo>
                    <a:pt x="37" y="44"/>
                    <a:pt x="37" y="45"/>
                    <a:pt x="38" y="45"/>
                  </a:cubicBezTo>
                  <a:cubicBezTo>
                    <a:pt x="38" y="45"/>
                    <a:pt x="39" y="45"/>
                    <a:pt x="40" y="45"/>
                  </a:cubicBezTo>
                  <a:cubicBezTo>
                    <a:pt x="40" y="46"/>
                    <a:pt x="40" y="46"/>
                    <a:pt x="40" y="47"/>
                  </a:cubicBezTo>
                  <a:cubicBezTo>
                    <a:pt x="40" y="47"/>
                    <a:pt x="41" y="47"/>
                    <a:pt x="41" y="48"/>
                  </a:cubicBezTo>
                  <a:cubicBezTo>
                    <a:pt x="42" y="48"/>
                    <a:pt x="42" y="49"/>
                    <a:pt x="42" y="49"/>
                  </a:cubicBezTo>
                  <a:cubicBezTo>
                    <a:pt x="42" y="49"/>
                    <a:pt x="42" y="50"/>
                    <a:pt x="42" y="50"/>
                  </a:cubicBezTo>
                  <a:cubicBezTo>
                    <a:pt x="42" y="50"/>
                    <a:pt x="42" y="51"/>
                    <a:pt x="41" y="51"/>
                  </a:cubicBezTo>
                  <a:cubicBezTo>
                    <a:pt x="41" y="52"/>
                    <a:pt x="41" y="53"/>
                    <a:pt x="42" y="53"/>
                  </a:cubicBezTo>
                  <a:cubicBezTo>
                    <a:pt x="42" y="53"/>
                    <a:pt x="42" y="55"/>
                    <a:pt x="42" y="55"/>
                  </a:cubicBezTo>
                  <a:cubicBezTo>
                    <a:pt x="42" y="56"/>
                    <a:pt x="41" y="56"/>
                    <a:pt x="41" y="56"/>
                  </a:cubicBezTo>
                  <a:cubicBezTo>
                    <a:pt x="40" y="57"/>
                    <a:pt x="40" y="57"/>
                    <a:pt x="40" y="57"/>
                  </a:cubicBezTo>
                  <a:cubicBezTo>
                    <a:pt x="40" y="57"/>
                    <a:pt x="40" y="57"/>
                    <a:pt x="40" y="57"/>
                  </a:cubicBezTo>
                  <a:cubicBezTo>
                    <a:pt x="41" y="58"/>
                    <a:pt x="41" y="59"/>
                    <a:pt x="42" y="59"/>
                  </a:cubicBezTo>
                  <a:cubicBezTo>
                    <a:pt x="43" y="59"/>
                    <a:pt x="44" y="59"/>
                    <a:pt x="44" y="60"/>
                  </a:cubicBezTo>
                  <a:cubicBezTo>
                    <a:pt x="45" y="60"/>
                    <a:pt x="46" y="61"/>
                    <a:pt x="46" y="61"/>
                  </a:cubicBezTo>
                  <a:cubicBezTo>
                    <a:pt x="47" y="61"/>
                    <a:pt x="47" y="61"/>
                    <a:pt x="47" y="60"/>
                  </a:cubicBezTo>
                  <a:cubicBezTo>
                    <a:pt x="47" y="59"/>
                    <a:pt x="48" y="59"/>
                    <a:pt x="47" y="58"/>
                  </a:cubicBezTo>
                  <a:cubicBezTo>
                    <a:pt x="46" y="57"/>
                    <a:pt x="46" y="57"/>
                    <a:pt x="46" y="56"/>
                  </a:cubicBezTo>
                  <a:cubicBezTo>
                    <a:pt x="47" y="56"/>
                    <a:pt x="47" y="56"/>
                    <a:pt x="48" y="56"/>
                  </a:cubicBezTo>
                  <a:cubicBezTo>
                    <a:pt x="49" y="56"/>
                    <a:pt x="49" y="56"/>
                    <a:pt x="50" y="56"/>
                  </a:cubicBezTo>
                  <a:cubicBezTo>
                    <a:pt x="51" y="57"/>
                    <a:pt x="51" y="57"/>
                    <a:pt x="52" y="57"/>
                  </a:cubicBezTo>
                  <a:cubicBezTo>
                    <a:pt x="52" y="57"/>
                    <a:pt x="53" y="58"/>
                    <a:pt x="54" y="58"/>
                  </a:cubicBezTo>
                  <a:cubicBezTo>
                    <a:pt x="54" y="58"/>
                    <a:pt x="54" y="57"/>
                    <a:pt x="54" y="57"/>
                  </a:cubicBezTo>
                  <a:cubicBezTo>
                    <a:pt x="54" y="57"/>
                    <a:pt x="55" y="56"/>
                    <a:pt x="55" y="56"/>
                  </a:cubicBezTo>
                  <a:cubicBezTo>
                    <a:pt x="55" y="55"/>
                    <a:pt x="55" y="55"/>
                    <a:pt x="54" y="54"/>
                  </a:cubicBezTo>
                  <a:cubicBezTo>
                    <a:pt x="54" y="53"/>
                    <a:pt x="54" y="53"/>
                    <a:pt x="54" y="53"/>
                  </a:cubicBezTo>
                  <a:cubicBezTo>
                    <a:pt x="54" y="52"/>
                    <a:pt x="54" y="52"/>
                    <a:pt x="54" y="52"/>
                  </a:cubicBezTo>
                  <a:cubicBezTo>
                    <a:pt x="55" y="51"/>
                    <a:pt x="56" y="51"/>
                    <a:pt x="56" y="50"/>
                  </a:cubicBezTo>
                  <a:cubicBezTo>
                    <a:pt x="56" y="50"/>
                    <a:pt x="56" y="49"/>
                    <a:pt x="56" y="49"/>
                  </a:cubicBez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6" name="Freeform 851">
              <a:extLst>
                <a:ext uri="{FF2B5EF4-FFF2-40B4-BE49-F238E27FC236}">
                  <a16:creationId xmlns:a16="http://schemas.microsoft.com/office/drawing/2014/main" id="{A2A3FAED-79C4-4E35-8EC2-484854C11397}"/>
                </a:ext>
              </a:extLst>
            </p:cNvPr>
            <p:cNvSpPr>
              <a:spLocks/>
            </p:cNvSpPr>
            <p:nvPr/>
          </p:nvSpPr>
          <p:spPr bwMode="auto">
            <a:xfrm>
              <a:off x="8200576" y="3256610"/>
              <a:ext cx="346022" cy="137460"/>
            </a:xfrm>
            <a:custGeom>
              <a:avLst/>
              <a:gdLst>
                <a:gd name="T0" fmla="*/ 7 w 74"/>
                <a:gd name="T1" fmla="*/ 29 h 36"/>
                <a:gd name="T2" fmla="*/ 4 w 74"/>
                <a:gd name="T3" fmla="*/ 28 h 36"/>
                <a:gd name="T4" fmla="*/ 1 w 74"/>
                <a:gd name="T5" fmla="*/ 29 h 36"/>
                <a:gd name="T6" fmla="*/ 0 w 74"/>
                <a:gd name="T7" fmla="*/ 30 h 36"/>
                <a:gd name="T8" fmla="*/ 1 w 74"/>
                <a:gd name="T9" fmla="*/ 33 h 36"/>
                <a:gd name="T10" fmla="*/ 9 w 74"/>
                <a:gd name="T11" fmla="*/ 33 h 36"/>
                <a:gd name="T12" fmla="*/ 12 w 74"/>
                <a:gd name="T13" fmla="*/ 34 h 36"/>
                <a:gd name="T14" fmla="*/ 15 w 74"/>
                <a:gd name="T15" fmla="*/ 33 h 36"/>
                <a:gd name="T16" fmla="*/ 17 w 74"/>
                <a:gd name="T17" fmla="*/ 34 h 36"/>
                <a:gd name="T18" fmla="*/ 19 w 74"/>
                <a:gd name="T19" fmla="*/ 35 h 36"/>
                <a:gd name="T20" fmla="*/ 22 w 74"/>
                <a:gd name="T21" fmla="*/ 35 h 36"/>
                <a:gd name="T22" fmla="*/ 25 w 74"/>
                <a:gd name="T23" fmla="*/ 35 h 36"/>
                <a:gd name="T24" fmla="*/ 30 w 74"/>
                <a:gd name="T25" fmla="*/ 34 h 36"/>
                <a:gd name="T26" fmla="*/ 32 w 74"/>
                <a:gd name="T27" fmla="*/ 32 h 36"/>
                <a:gd name="T28" fmla="*/ 31 w 74"/>
                <a:gd name="T29" fmla="*/ 30 h 36"/>
                <a:gd name="T30" fmla="*/ 34 w 74"/>
                <a:gd name="T31" fmla="*/ 28 h 36"/>
                <a:gd name="T32" fmla="*/ 37 w 74"/>
                <a:gd name="T33" fmla="*/ 26 h 36"/>
                <a:gd name="T34" fmla="*/ 38 w 74"/>
                <a:gd name="T35" fmla="*/ 25 h 36"/>
                <a:gd name="T36" fmla="*/ 42 w 74"/>
                <a:gd name="T37" fmla="*/ 24 h 36"/>
                <a:gd name="T38" fmla="*/ 45 w 74"/>
                <a:gd name="T39" fmla="*/ 26 h 36"/>
                <a:gd name="T40" fmla="*/ 48 w 74"/>
                <a:gd name="T41" fmla="*/ 26 h 36"/>
                <a:gd name="T42" fmla="*/ 50 w 74"/>
                <a:gd name="T43" fmla="*/ 23 h 36"/>
                <a:gd name="T44" fmla="*/ 52 w 74"/>
                <a:gd name="T45" fmla="*/ 20 h 36"/>
                <a:gd name="T46" fmla="*/ 58 w 74"/>
                <a:gd name="T47" fmla="*/ 19 h 36"/>
                <a:gd name="T48" fmla="*/ 60 w 74"/>
                <a:gd name="T49" fmla="*/ 16 h 36"/>
                <a:gd name="T50" fmla="*/ 70 w 74"/>
                <a:gd name="T51" fmla="*/ 13 h 36"/>
                <a:gd name="T52" fmla="*/ 73 w 74"/>
                <a:gd name="T53" fmla="*/ 11 h 36"/>
                <a:gd name="T54" fmla="*/ 72 w 74"/>
                <a:gd name="T55" fmla="*/ 7 h 36"/>
                <a:gd name="T56" fmla="*/ 67 w 74"/>
                <a:gd name="T57" fmla="*/ 5 h 36"/>
                <a:gd name="T58" fmla="*/ 61 w 74"/>
                <a:gd name="T59" fmla="*/ 3 h 36"/>
                <a:gd name="T60" fmla="*/ 54 w 74"/>
                <a:gd name="T61" fmla="*/ 2 h 36"/>
                <a:gd name="T62" fmla="*/ 49 w 74"/>
                <a:gd name="T63" fmla="*/ 3 h 36"/>
                <a:gd name="T64" fmla="*/ 45 w 74"/>
                <a:gd name="T65" fmla="*/ 3 h 36"/>
                <a:gd name="T66" fmla="*/ 42 w 74"/>
                <a:gd name="T67" fmla="*/ 3 h 36"/>
                <a:gd name="T68" fmla="*/ 37 w 74"/>
                <a:gd name="T69" fmla="*/ 2 h 36"/>
                <a:gd name="T70" fmla="*/ 31 w 74"/>
                <a:gd name="T71" fmla="*/ 1 h 36"/>
                <a:gd name="T72" fmla="*/ 28 w 74"/>
                <a:gd name="T73" fmla="*/ 4 h 36"/>
                <a:gd name="T74" fmla="*/ 19 w 74"/>
                <a:gd name="T75" fmla="*/ 4 h 36"/>
                <a:gd name="T76" fmla="*/ 13 w 74"/>
                <a:gd name="T77" fmla="*/ 4 h 36"/>
                <a:gd name="T78" fmla="*/ 12 w 74"/>
                <a:gd name="T79" fmla="*/ 6 h 36"/>
                <a:gd name="T80" fmla="*/ 11 w 74"/>
                <a:gd name="T81" fmla="*/ 8 h 36"/>
                <a:gd name="T82" fmla="*/ 12 w 74"/>
                <a:gd name="T83" fmla="*/ 10 h 36"/>
                <a:gd name="T84" fmla="*/ 10 w 74"/>
                <a:gd name="T85" fmla="*/ 12 h 36"/>
                <a:gd name="T86" fmla="*/ 6 w 74"/>
                <a:gd name="T87" fmla="*/ 16 h 36"/>
                <a:gd name="T88" fmla="*/ 10 w 74"/>
                <a:gd name="T89" fmla="*/ 17 h 36"/>
                <a:gd name="T90" fmla="*/ 12 w 74"/>
                <a:gd name="T91" fmla="*/ 19 h 36"/>
                <a:gd name="T92" fmla="*/ 14 w 74"/>
                <a:gd name="T93" fmla="*/ 18 h 36"/>
                <a:gd name="T94" fmla="*/ 15 w 74"/>
                <a:gd name="T95" fmla="*/ 16 h 36"/>
                <a:gd name="T96" fmla="*/ 17 w 74"/>
                <a:gd name="T97" fmla="*/ 18 h 36"/>
                <a:gd name="T98" fmla="*/ 19 w 74"/>
                <a:gd name="T99" fmla="*/ 20 h 36"/>
                <a:gd name="T100" fmla="*/ 23 w 74"/>
                <a:gd name="T101" fmla="*/ 22 h 36"/>
                <a:gd name="T102" fmla="*/ 26 w 74"/>
                <a:gd name="T103" fmla="*/ 23 h 36"/>
                <a:gd name="T104" fmla="*/ 23 w 74"/>
                <a:gd name="T105" fmla="*/ 25 h 36"/>
                <a:gd name="T106" fmla="*/ 21 w 74"/>
                <a:gd name="T107" fmla="*/ 24 h 36"/>
                <a:gd name="T108" fmla="*/ 19 w 74"/>
                <a:gd name="T109" fmla="*/ 25 h 36"/>
                <a:gd name="T110" fmla="*/ 16 w 74"/>
                <a:gd name="T111" fmla="*/ 28 h 36"/>
                <a:gd name="T112" fmla="*/ 14 w 74"/>
                <a:gd name="T113" fmla="*/ 26 h 36"/>
                <a:gd name="T114" fmla="*/ 12 w 74"/>
                <a:gd name="T115" fmla="*/ 27 h 36"/>
                <a:gd name="T116" fmla="*/ 12 w 74"/>
                <a:gd name="T117" fmla="*/ 30 h 36"/>
                <a:gd name="T118" fmla="*/ 11 w 74"/>
                <a:gd name="T119" fmla="*/ 28 h 36"/>
                <a:gd name="T120" fmla="*/ 10 w 74"/>
                <a:gd name="T121" fmla="*/ 28 h 36"/>
                <a:gd name="T122" fmla="*/ 9 w 74"/>
                <a:gd name="T123"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36">
                  <a:moveTo>
                    <a:pt x="9" y="30"/>
                  </a:moveTo>
                  <a:cubicBezTo>
                    <a:pt x="7" y="29"/>
                    <a:pt x="7" y="29"/>
                    <a:pt x="7" y="29"/>
                  </a:cubicBezTo>
                  <a:cubicBezTo>
                    <a:pt x="6" y="28"/>
                    <a:pt x="6" y="28"/>
                    <a:pt x="6" y="28"/>
                  </a:cubicBezTo>
                  <a:cubicBezTo>
                    <a:pt x="4" y="28"/>
                    <a:pt x="4" y="28"/>
                    <a:pt x="4" y="28"/>
                  </a:cubicBezTo>
                  <a:cubicBezTo>
                    <a:pt x="2" y="28"/>
                    <a:pt x="2" y="28"/>
                    <a:pt x="2" y="28"/>
                  </a:cubicBezTo>
                  <a:cubicBezTo>
                    <a:pt x="1" y="29"/>
                    <a:pt x="1" y="29"/>
                    <a:pt x="1" y="29"/>
                  </a:cubicBezTo>
                  <a:cubicBezTo>
                    <a:pt x="0" y="29"/>
                    <a:pt x="0" y="29"/>
                    <a:pt x="0" y="29"/>
                  </a:cubicBezTo>
                  <a:cubicBezTo>
                    <a:pt x="0" y="29"/>
                    <a:pt x="0" y="30"/>
                    <a:pt x="0" y="30"/>
                  </a:cubicBezTo>
                  <a:cubicBezTo>
                    <a:pt x="0" y="31"/>
                    <a:pt x="0" y="32"/>
                    <a:pt x="0" y="32"/>
                  </a:cubicBezTo>
                  <a:cubicBezTo>
                    <a:pt x="1" y="33"/>
                    <a:pt x="1" y="33"/>
                    <a:pt x="1" y="33"/>
                  </a:cubicBezTo>
                  <a:cubicBezTo>
                    <a:pt x="3" y="33"/>
                    <a:pt x="3" y="33"/>
                    <a:pt x="3" y="33"/>
                  </a:cubicBezTo>
                  <a:cubicBezTo>
                    <a:pt x="9" y="33"/>
                    <a:pt x="9" y="33"/>
                    <a:pt x="9" y="33"/>
                  </a:cubicBezTo>
                  <a:cubicBezTo>
                    <a:pt x="10" y="34"/>
                    <a:pt x="10" y="34"/>
                    <a:pt x="10" y="34"/>
                  </a:cubicBezTo>
                  <a:cubicBezTo>
                    <a:pt x="12" y="34"/>
                    <a:pt x="12" y="34"/>
                    <a:pt x="12" y="34"/>
                  </a:cubicBezTo>
                  <a:cubicBezTo>
                    <a:pt x="12" y="34"/>
                    <a:pt x="14" y="33"/>
                    <a:pt x="14" y="33"/>
                  </a:cubicBezTo>
                  <a:cubicBezTo>
                    <a:pt x="14" y="33"/>
                    <a:pt x="15" y="33"/>
                    <a:pt x="15" y="33"/>
                  </a:cubicBezTo>
                  <a:cubicBezTo>
                    <a:pt x="16" y="34"/>
                    <a:pt x="16" y="34"/>
                    <a:pt x="16" y="34"/>
                  </a:cubicBezTo>
                  <a:cubicBezTo>
                    <a:pt x="16" y="34"/>
                    <a:pt x="17" y="34"/>
                    <a:pt x="17" y="34"/>
                  </a:cubicBezTo>
                  <a:cubicBezTo>
                    <a:pt x="17" y="34"/>
                    <a:pt x="17" y="35"/>
                    <a:pt x="17" y="35"/>
                  </a:cubicBezTo>
                  <a:cubicBezTo>
                    <a:pt x="17" y="35"/>
                    <a:pt x="19" y="35"/>
                    <a:pt x="19" y="35"/>
                  </a:cubicBezTo>
                  <a:cubicBezTo>
                    <a:pt x="20" y="36"/>
                    <a:pt x="20" y="36"/>
                    <a:pt x="20" y="36"/>
                  </a:cubicBezTo>
                  <a:cubicBezTo>
                    <a:pt x="20" y="36"/>
                    <a:pt x="21" y="35"/>
                    <a:pt x="22" y="35"/>
                  </a:cubicBezTo>
                  <a:cubicBezTo>
                    <a:pt x="22" y="35"/>
                    <a:pt x="23" y="34"/>
                    <a:pt x="23" y="34"/>
                  </a:cubicBezTo>
                  <a:cubicBezTo>
                    <a:pt x="24" y="34"/>
                    <a:pt x="25" y="34"/>
                    <a:pt x="25" y="35"/>
                  </a:cubicBezTo>
                  <a:cubicBezTo>
                    <a:pt x="25" y="35"/>
                    <a:pt x="28" y="34"/>
                    <a:pt x="28" y="34"/>
                  </a:cubicBezTo>
                  <a:cubicBezTo>
                    <a:pt x="28" y="34"/>
                    <a:pt x="30" y="34"/>
                    <a:pt x="30" y="34"/>
                  </a:cubicBezTo>
                  <a:cubicBezTo>
                    <a:pt x="30" y="34"/>
                    <a:pt x="31" y="34"/>
                    <a:pt x="31" y="34"/>
                  </a:cubicBezTo>
                  <a:cubicBezTo>
                    <a:pt x="31" y="34"/>
                    <a:pt x="32" y="33"/>
                    <a:pt x="32" y="32"/>
                  </a:cubicBezTo>
                  <a:cubicBezTo>
                    <a:pt x="31" y="32"/>
                    <a:pt x="31" y="32"/>
                    <a:pt x="31" y="31"/>
                  </a:cubicBezTo>
                  <a:cubicBezTo>
                    <a:pt x="31" y="31"/>
                    <a:pt x="31" y="30"/>
                    <a:pt x="31" y="30"/>
                  </a:cubicBezTo>
                  <a:cubicBezTo>
                    <a:pt x="32" y="29"/>
                    <a:pt x="33" y="29"/>
                    <a:pt x="33" y="29"/>
                  </a:cubicBezTo>
                  <a:cubicBezTo>
                    <a:pt x="33" y="29"/>
                    <a:pt x="34" y="29"/>
                    <a:pt x="34" y="28"/>
                  </a:cubicBezTo>
                  <a:cubicBezTo>
                    <a:pt x="34" y="28"/>
                    <a:pt x="36" y="27"/>
                    <a:pt x="36" y="27"/>
                  </a:cubicBezTo>
                  <a:cubicBezTo>
                    <a:pt x="36" y="27"/>
                    <a:pt x="37" y="26"/>
                    <a:pt x="37" y="26"/>
                  </a:cubicBezTo>
                  <a:cubicBezTo>
                    <a:pt x="38" y="26"/>
                    <a:pt x="38" y="26"/>
                    <a:pt x="38" y="26"/>
                  </a:cubicBezTo>
                  <a:cubicBezTo>
                    <a:pt x="38" y="26"/>
                    <a:pt x="38" y="25"/>
                    <a:pt x="38" y="25"/>
                  </a:cubicBezTo>
                  <a:cubicBezTo>
                    <a:pt x="39" y="25"/>
                    <a:pt x="40" y="25"/>
                    <a:pt x="40" y="25"/>
                  </a:cubicBezTo>
                  <a:cubicBezTo>
                    <a:pt x="42" y="24"/>
                    <a:pt x="42" y="24"/>
                    <a:pt x="42" y="24"/>
                  </a:cubicBezTo>
                  <a:cubicBezTo>
                    <a:pt x="43" y="26"/>
                    <a:pt x="43" y="26"/>
                    <a:pt x="43" y="26"/>
                  </a:cubicBezTo>
                  <a:cubicBezTo>
                    <a:pt x="45" y="26"/>
                    <a:pt x="45" y="26"/>
                    <a:pt x="45" y="26"/>
                  </a:cubicBezTo>
                  <a:cubicBezTo>
                    <a:pt x="47" y="25"/>
                    <a:pt x="47" y="25"/>
                    <a:pt x="47" y="25"/>
                  </a:cubicBezTo>
                  <a:cubicBezTo>
                    <a:pt x="48" y="26"/>
                    <a:pt x="48" y="26"/>
                    <a:pt x="48" y="26"/>
                  </a:cubicBezTo>
                  <a:cubicBezTo>
                    <a:pt x="49" y="25"/>
                    <a:pt x="49" y="25"/>
                    <a:pt x="49" y="25"/>
                  </a:cubicBezTo>
                  <a:cubicBezTo>
                    <a:pt x="49" y="25"/>
                    <a:pt x="50" y="23"/>
                    <a:pt x="50" y="23"/>
                  </a:cubicBezTo>
                  <a:cubicBezTo>
                    <a:pt x="50" y="23"/>
                    <a:pt x="50" y="22"/>
                    <a:pt x="50" y="21"/>
                  </a:cubicBezTo>
                  <a:cubicBezTo>
                    <a:pt x="50" y="21"/>
                    <a:pt x="52" y="20"/>
                    <a:pt x="52" y="20"/>
                  </a:cubicBezTo>
                  <a:cubicBezTo>
                    <a:pt x="57" y="20"/>
                    <a:pt x="57" y="20"/>
                    <a:pt x="57" y="20"/>
                  </a:cubicBezTo>
                  <a:cubicBezTo>
                    <a:pt x="58" y="19"/>
                    <a:pt x="58" y="19"/>
                    <a:pt x="58" y="19"/>
                  </a:cubicBezTo>
                  <a:cubicBezTo>
                    <a:pt x="60" y="18"/>
                    <a:pt x="60" y="18"/>
                    <a:pt x="60" y="18"/>
                  </a:cubicBezTo>
                  <a:cubicBezTo>
                    <a:pt x="60" y="16"/>
                    <a:pt x="60" y="16"/>
                    <a:pt x="60" y="16"/>
                  </a:cubicBezTo>
                  <a:cubicBezTo>
                    <a:pt x="65" y="15"/>
                    <a:pt x="65" y="15"/>
                    <a:pt x="65" y="15"/>
                  </a:cubicBezTo>
                  <a:cubicBezTo>
                    <a:pt x="70" y="13"/>
                    <a:pt x="70" y="13"/>
                    <a:pt x="70" y="13"/>
                  </a:cubicBezTo>
                  <a:cubicBezTo>
                    <a:pt x="70" y="13"/>
                    <a:pt x="72" y="11"/>
                    <a:pt x="72" y="11"/>
                  </a:cubicBezTo>
                  <a:cubicBezTo>
                    <a:pt x="72" y="11"/>
                    <a:pt x="73" y="11"/>
                    <a:pt x="73" y="11"/>
                  </a:cubicBezTo>
                  <a:cubicBezTo>
                    <a:pt x="74" y="9"/>
                    <a:pt x="74" y="9"/>
                    <a:pt x="74" y="9"/>
                  </a:cubicBezTo>
                  <a:cubicBezTo>
                    <a:pt x="72" y="7"/>
                    <a:pt x="72" y="7"/>
                    <a:pt x="72" y="7"/>
                  </a:cubicBezTo>
                  <a:cubicBezTo>
                    <a:pt x="69" y="7"/>
                    <a:pt x="69" y="7"/>
                    <a:pt x="69" y="7"/>
                  </a:cubicBezTo>
                  <a:cubicBezTo>
                    <a:pt x="67" y="5"/>
                    <a:pt x="67" y="5"/>
                    <a:pt x="67" y="5"/>
                  </a:cubicBezTo>
                  <a:cubicBezTo>
                    <a:pt x="67" y="4"/>
                    <a:pt x="67" y="4"/>
                    <a:pt x="67" y="4"/>
                  </a:cubicBezTo>
                  <a:cubicBezTo>
                    <a:pt x="61" y="3"/>
                    <a:pt x="61" y="3"/>
                    <a:pt x="61" y="3"/>
                  </a:cubicBezTo>
                  <a:cubicBezTo>
                    <a:pt x="55" y="3"/>
                    <a:pt x="55" y="3"/>
                    <a:pt x="55" y="3"/>
                  </a:cubicBezTo>
                  <a:cubicBezTo>
                    <a:pt x="54" y="2"/>
                    <a:pt x="54" y="2"/>
                    <a:pt x="54" y="2"/>
                  </a:cubicBezTo>
                  <a:cubicBezTo>
                    <a:pt x="51" y="2"/>
                    <a:pt x="51" y="2"/>
                    <a:pt x="51" y="2"/>
                  </a:cubicBezTo>
                  <a:cubicBezTo>
                    <a:pt x="49" y="3"/>
                    <a:pt x="49" y="3"/>
                    <a:pt x="49" y="3"/>
                  </a:cubicBezTo>
                  <a:cubicBezTo>
                    <a:pt x="47" y="3"/>
                    <a:pt x="47" y="3"/>
                    <a:pt x="47" y="3"/>
                  </a:cubicBezTo>
                  <a:cubicBezTo>
                    <a:pt x="45" y="3"/>
                    <a:pt x="45" y="3"/>
                    <a:pt x="45" y="3"/>
                  </a:cubicBezTo>
                  <a:cubicBezTo>
                    <a:pt x="45" y="3"/>
                    <a:pt x="43" y="4"/>
                    <a:pt x="43" y="4"/>
                  </a:cubicBezTo>
                  <a:cubicBezTo>
                    <a:pt x="42" y="4"/>
                    <a:pt x="42" y="4"/>
                    <a:pt x="42" y="3"/>
                  </a:cubicBezTo>
                  <a:cubicBezTo>
                    <a:pt x="41" y="3"/>
                    <a:pt x="39" y="3"/>
                    <a:pt x="39" y="3"/>
                  </a:cubicBezTo>
                  <a:cubicBezTo>
                    <a:pt x="39" y="3"/>
                    <a:pt x="37" y="2"/>
                    <a:pt x="37" y="2"/>
                  </a:cubicBezTo>
                  <a:cubicBezTo>
                    <a:pt x="33" y="0"/>
                    <a:pt x="33" y="0"/>
                    <a:pt x="33" y="0"/>
                  </a:cubicBezTo>
                  <a:cubicBezTo>
                    <a:pt x="33" y="0"/>
                    <a:pt x="31" y="1"/>
                    <a:pt x="31" y="1"/>
                  </a:cubicBezTo>
                  <a:cubicBezTo>
                    <a:pt x="31" y="1"/>
                    <a:pt x="29" y="2"/>
                    <a:pt x="29" y="2"/>
                  </a:cubicBezTo>
                  <a:cubicBezTo>
                    <a:pt x="28" y="4"/>
                    <a:pt x="28" y="4"/>
                    <a:pt x="28" y="4"/>
                  </a:cubicBezTo>
                  <a:cubicBezTo>
                    <a:pt x="28" y="8"/>
                    <a:pt x="28" y="8"/>
                    <a:pt x="28" y="8"/>
                  </a:cubicBezTo>
                  <a:cubicBezTo>
                    <a:pt x="19" y="4"/>
                    <a:pt x="19" y="4"/>
                    <a:pt x="19" y="4"/>
                  </a:cubicBezTo>
                  <a:cubicBezTo>
                    <a:pt x="17" y="3"/>
                    <a:pt x="17" y="3"/>
                    <a:pt x="17" y="3"/>
                  </a:cubicBezTo>
                  <a:cubicBezTo>
                    <a:pt x="17" y="3"/>
                    <a:pt x="13" y="4"/>
                    <a:pt x="13" y="4"/>
                  </a:cubicBezTo>
                  <a:cubicBezTo>
                    <a:pt x="13" y="4"/>
                    <a:pt x="13" y="5"/>
                    <a:pt x="13" y="5"/>
                  </a:cubicBezTo>
                  <a:cubicBezTo>
                    <a:pt x="12" y="6"/>
                    <a:pt x="12" y="6"/>
                    <a:pt x="12" y="6"/>
                  </a:cubicBezTo>
                  <a:cubicBezTo>
                    <a:pt x="12" y="7"/>
                    <a:pt x="12" y="7"/>
                    <a:pt x="12" y="7"/>
                  </a:cubicBezTo>
                  <a:cubicBezTo>
                    <a:pt x="11" y="8"/>
                    <a:pt x="11" y="8"/>
                    <a:pt x="11" y="8"/>
                  </a:cubicBezTo>
                  <a:cubicBezTo>
                    <a:pt x="11" y="9"/>
                    <a:pt x="11" y="9"/>
                    <a:pt x="11" y="9"/>
                  </a:cubicBezTo>
                  <a:cubicBezTo>
                    <a:pt x="12" y="10"/>
                    <a:pt x="12" y="10"/>
                    <a:pt x="12" y="10"/>
                  </a:cubicBezTo>
                  <a:cubicBezTo>
                    <a:pt x="11" y="10"/>
                    <a:pt x="11" y="10"/>
                    <a:pt x="11" y="10"/>
                  </a:cubicBezTo>
                  <a:cubicBezTo>
                    <a:pt x="10" y="12"/>
                    <a:pt x="10" y="12"/>
                    <a:pt x="10" y="12"/>
                  </a:cubicBezTo>
                  <a:cubicBezTo>
                    <a:pt x="7" y="15"/>
                    <a:pt x="7" y="15"/>
                    <a:pt x="7" y="15"/>
                  </a:cubicBezTo>
                  <a:cubicBezTo>
                    <a:pt x="6" y="16"/>
                    <a:pt x="6" y="16"/>
                    <a:pt x="6" y="16"/>
                  </a:cubicBezTo>
                  <a:cubicBezTo>
                    <a:pt x="6" y="16"/>
                    <a:pt x="8" y="16"/>
                    <a:pt x="8" y="16"/>
                  </a:cubicBezTo>
                  <a:cubicBezTo>
                    <a:pt x="8" y="16"/>
                    <a:pt x="10" y="17"/>
                    <a:pt x="10" y="17"/>
                  </a:cubicBezTo>
                  <a:cubicBezTo>
                    <a:pt x="10" y="17"/>
                    <a:pt x="10" y="19"/>
                    <a:pt x="10" y="19"/>
                  </a:cubicBezTo>
                  <a:cubicBezTo>
                    <a:pt x="11" y="19"/>
                    <a:pt x="12" y="19"/>
                    <a:pt x="12" y="19"/>
                  </a:cubicBezTo>
                  <a:cubicBezTo>
                    <a:pt x="13" y="19"/>
                    <a:pt x="14" y="19"/>
                    <a:pt x="14" y="19"/>
                  </a:cubicBezTo>
                  <a:cubicBezTo>
                    <a:pt x="14" y="18"/>
                    <a:pt x="14" y="18"/>
                    <a:pt x="14" y="18"/>
                  </a:cubicBezTo>
                  <a:cubicBezTo>
                    <a:pt x="15" y="18"/>
                    <a:pt x="15" y="18"/>
                    <a:pt x="15" y="18"/>
                  </a:cubicBezTo>
                  <a:cubicBezTo>
                    <a:pt x="15" y="18"/>
                    <a:pt x="15" y="16"/>
                    <a:pt x="15" y="16"/>
                  </a:cubicBezTo>
                  <a:cubicBezTo>
                    <a:pt x="15" y="16"/>
                    <a:pt x="16" y="16"/>
                    <a:pt x="17" y="16"/>
                  </a:cubicBezTo>
                  <a:cubicBezTo>
                    <a:pt x="17" y="17"/>
                    <a:pt x="17" y="18"/>
                    <a:pt x="17" y="18"/>
                  </a:cubicBezTo>
                  <a:cubicBezTo>
                    <a:pt x="17" y="19"/>
                    <a:pt x="18" y="18"/>
                    <a:pt x="19" y="19"/>
                  </a:cubicBezTo>
                  <a:cubicBezTo>
                    <a:pt x="20" y="19"/>
                    <a:pt x="19" y="20"/>
                    <a:pt x="19" y="20"/>
                  </a:cubicBezTo>
                  <a:cubicBezTo>
                    <a:pt x="19" y="20"/>
                    <a:pt x="21" y="20"/>
                    <a:pt x="21" y="20"/>
                  </a:cubicBezTo>
                  <a:cubicBezTo>
                    <a:pt x="21" y="21"/>
                    <a:pt x="22" y="22"/>
                    <a:pt x="23" y="22"/>
                  </a:cubicBezTo>
                  <a:cubicBezTo>
                    <a:pt x="23" y="22"/>
                    <a:pt x="25" y="22"/>
                    <a:pt x="25" y="22"/>
                  </a:cubicBezTo>
                  <a:cubicBezTo>
                    <a:pt x="26" y="23"/>
                    <a:pt x="26" y="23"/>
                    <a:pt x="26" y="23"/>
                  </a:cubicBezTo>
                  <a:cubicBezTo>
                    <a:pt x="26" y="23"/>
                    <a:pt x="24" y="23"/>
                    <a:pt x="24" y="23"/>
                  </a:cubicBezTo>
                  <a:cubicBezTo>
                    <a:pt x="24" y="23"/>
                    <a:pt x="23" y="24"/>
                    <a:pt x="23" y="25"/>
                  </a:cubicBezTo>
                  <a:cubicBezTo>
                    <a:pt x="23" y="25"/>
                    <a:pt x="23" y="24"/>
                    <a:pt x="22" y="24"/>
                  </a:cubicBezTo>
                  <a:cubicBezTo>
                    <a:pt x="22" y="24"/>
                    <a:pt x="21" y="24"/>
                    <a:pt x="21" y="24"/>
                  </a:cubicBezTo>
                  <a:cubicBezTo>
                    <a:pt x="21" y="25"/>
                    <a:pt x="21" y="25"/>
                    <a:pt x="21" y="25"/>
                  </a:cubicBezTo>
                  <a:cubicBezTo>
                    <a:pt x="21" y="25"/>
                    <a:pt x="19" y="25"/>
                    <a:pt x="19" y="25"/>
                  </a:cubicBezTo>
                  <a:cubicBezTo>
                    <a:pt x="19" y="26"/>
                    <a:pt x="18" y="26"/>
                    <a:pt x="18" y="27"/>
                  </a:cubicBezTo>
                  <a:cubicBezTo>
                    <a:pt x="18" y="27"/>
                    <a:pt x="17" y="27"/>
                    <a:pt x="16" y="28"/>
                  </a:cubicBezTo>
                  <a:cubicBezTo>
                    <a:pt x="16" y="28"/>
                    <a:pt x="15" y="27"/>
                    <a:pt x="15" y="27"/>
                  </a:cubicBezTo>
                  <a:cubicBezTo>
                    <a:pt x="15" y="27"/>
                    <a:pt x="14" y="26"/>
                    <a:pt x="14" y="26"/>
                  </a:cubicBezTo>
                  <a:cubicBezTo>
                    <a:pt x="14" y="26"/>
                    <a:pt x="13" y="26"/>
                    <a:pt x="12" y="26"/>
                  </a:cubicBezTo>
                  <a:cubicBezTo>
                    <a:pt x="12" y="26"/>
                    <a:pt x="12" y="27"/>
                    <a:pt x="12" y="27"/>
                  </a:cubicBezTo>
                  <a:cubicBezTo>
                    <a:pt x="12" y="27"/>
                    <a:pt x="13" y="28"/>
                    <a:pt x="12" y="29"/>
                  </a:cubicBezTo>
                  <a:cubicBezTo>
                    <a:pt x="12" y="29"/>
                    <a:pt x="12" y="30"/>
                    <a:pt x="12" y="30"/>
                  </a:cubicBezTo>
                  <a:cubicBezTo>
                    <a:pt x="12" y="30"/>
                    <a:pt x="12" y="29"/>
                    <a:pt x="12" y="29"/>
                  </a:cubicBezTo>
                  <a:cubicBezTo>
                    <a:pt x="12" y="29"/>
                    <a:pt x="12" y="28"/>
                    <a:pt x="11" y="28"/>
                  </a:cubicBezTo>
                  <a:cubicBezTo>
                    <a:pt x="11" y="28"/>
                    <a:pt x="11" y="28"/>
                    <a:pt x="11" y="28"/>
                  </a:cubicBezTo>
                  <a:cubicBezTo>
                    <a:pt x="10" y="28"/>
                    <a:pt x="10" y="28"/>
                    <a:pt x="10" y="28"/>
                  </a:cubicBezTo>
                  <a:cubicBezTo>
                    <a:pt x="9" y="29"/>
                    <a:pt x="9" y="29"/>
                    <a:pt x="9" y="29"/>
                  </a:cubicBezTo>
                  <a:lnTo>
                    <a:pt x="9" y="30"/>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8" name="Freeform 855">
              <a:extLst>
                <a:ext uri="{FF2B5EF4-FFF2-40B4-BE49-F238E27FC236}">
                  <a16:creationId xmlns:a16="http://schemas.microsoft.com/office/drawing/2014/main" id="{4A08070A-D3B0-40F3-A6FA-733C39EB3F8A}"/>
                </a:ext>
              </a:extLst>
            </p:cNvPr>
            <p:cNvSpPr>
              <a:spLocks/>
            </p:cNvSpPr>
            <p:nvPr/>
          </p:nvSpPr>
          <p:spPr bwMode="auto">
            <a:xfrm>
              <a:off x="10103695" y="3537316"/>
              <a:ext cx="3567" cy="4341"/>
            </a:xfrm>
            <a:custGeom>
              <a:avLst/>
              <a:gdLst>
                <a:gd name="T0" fmla="*/ 0 w 1"/>
                <a:gd name="T1" fmla="*/ 1 h 1"/>
                <a:gd name="T2" fmla="*/ 0 w 1"/>
                <a:gd name="T3" fmla="*/ 1 h 1"/>
                <a:gd name="T4" fmla="*/ 0 w 1"/>
                <a:gd name="T5" fmla="*/ 1 h 1"/>
                <a:gd name="T6" fmla="*/ 1 w 1"/>
                <a:gd name="T7" fmla="*/ 0 h 1"/>
                <a:gd name="T8" fmla="*/ 0 w 1"/>
                <a:gd name="T9" fmla="*/ 0 h 1"/>
                <a:gd name="T10" fmla="*/ 0 w 1"/>
                <a:gd name="T11" fmla="*/ 1 h 1"/>
                <a:gd name="T12" fmla="*/ 0 w 1"/>
                <a:gd name="T13" fmla="*/ 1 h 1"/>
                <a:gd name="T14" fmla="*/ 0 w 1"/>
                <a:gd name="T15" fmla="*/ 1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1"/>
                  </a:moveTo>
                  <a:cubicBezTo>
                    <a:pt x="0" y="1"/>
                    <a:pt x="0" y="1"/>
                    <a:pt x="0" y="1"/>
                  </a:cubicBezTo>
                  <a:cubicBezTo>
                    <a:pt x="0" y="1"/>
                    <a:pt x="0" y="1"/>
                    <a:pt x="0" y="1"/>
                  </a:cubicBezTo>
                  <a:cubicBezTo>
                    <a:pt x="0" y="1"/>
                    <a:pt x="1" y="1"/>
                    <a:pt x="1" y="0"/>
                  </a:cubicBezTo>
                  <a:cubicBezTo>
                    <a:pt x="1" y="0"/>
                    <a:pt x="1" y="0"/>
                    <a:pt x="0" y="0"/>
                  </a:cubicBezTo>
                  <a:cubicBezTo>
                    <a:pt x="0" y="0"/>
                    <a:pt x="0" y="0"/>
                    <a:pt x="0" y="1"/>
                  </a:cubicBezTo>
                  <a:cubicBezTo>
                    <a:pt x="0" y="1"/>
                    <a:pt x="0" y="1"/>
                    <a:pt x="0" y="1"/>
                  </a:cubicBezTo>
                  <a:cubicBezTo>
                    <a:pt x="0" y="1"/>
                    <a:pt x="0" y="1"/>
                    <a:pt x="0" y="1"/>
                  </a:cubicBezTo>
                  <a:cubicBezTo>
                    <a:pt x="0" y="1"/>
                    <a:pt x="0" y="1"/>
                    <a:pt x="0" y="1"/>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9" name="Freeform 856">
              <a:extLst>
                <a:ext uri="{FF2B5EF4-FFF2-40B4-BE49-F238E27FC236}">
                  <a16:creationId xmlns:a16="http://schemas.microsoft.com/office/drawing/2014/main" id="{D9AA87FB-AB60-484C-80D9-907C1B03BAAF}"/>
                </a:ext>
              </a:extLst>
            </p:cNvPr>
            <p:cNvSpPr>
              <a:spLocks/>
            </p:cNvSpPr>
            <p:nvPr/>
          </p:nvSpPr>
          <p:spPr bwMode="auto">
            <a:xfrm>
              <a:off x="10098345" y="3553233"/>
              <a:ext cx="0" cy="2894"/>
            </a:xfrm>
            <a:custGeom>
              <a:avLst/>
              <a:gdLst>
                <a:gd name="T0" fmla="*/ 0 h 1"/>
                <a:gd name="T1" fmla="*/ 0 h 1"/>
                <a:gd name="T2" fmla="*/ 0 h 1"/>
                <a:gd name="T3" fmla="*/ 0 h 1"/>
                <a:gd name="T4" fmla="*/ 0 h 1"/>
                <a:gd name="T5" fmla="*/ 0 h 1"/>
                <a:gd name="T6" fmla="*/ 0 h 1"/>
                <a:gd name="T7" fmla="*/ 0 h 1"/>
                <a:gd name="T8" fmla="*/ 0 h 1"/>
                <a:gd name="T9" fmla="*/ 0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0"/>
                  </a:cubicBezTo>
                  <a:cubicBezTo>
                    <a:pt x="0" y="0"/>
                    <a:pt x="0" y="0"/>
                    <a:pt x="0"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0" name="Freeform 857">
              <a:extLst>
                <a:ext uri="{FF2B5EF4-FFF2-40B4-BE49-F238E27FC236}">
                  <a16:creationId xmlns:a16="http://schemas.microsoft.com/office/drawing/2014/main" id="{40AF18C2-9F86-4064-966C-43FF9301A15A}"/>
                </a:ext>
              </a:extLst>
            </p:cNvPr>
            <p:cNvSpPr>
              <a:spLocks/>
            </p:cNvSpPr>
            <p:nvPr/>
          </p:nvSpPr>
          <p:spPr bwMode="auto">
            <a:xfrm>
              <a:off x="9925334" y="3845515"/>
              <a:ext cx="5350" cy="0"/>
            </a:xfrm>
            <a:custGeom>
              <a:avLst/>
              <a:gdLst>
                <a:gd name="T0" fmla="*/ 0 w 1"/>
                <a:gd name="T1" fmla="*/ 0 w 1"/>
                <a:gd name="T2" fmla="*/ 1 w 1"/>
                <a:gd name="T3" fmla="*/ 0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1" name="Freeform 858">
              <a:extLst>
                <a:ext uri="{FF2B5EF4-FFF2-40B4-BE49-F238E27FC236}">
                  <a16:creationId xmlns:a16="http://schemas.microsoft.com/office/drawing/2014/main" id="{F79CF857-A37A-4D87-9522-850E1264831F}"/>
                </a:ext>
              </a:extLst>
            </p:cNvPr>
            <p:cNvSpPr>
              <a:spLocks noEditPoints="1"/>
            </p:cNvSpPr>
            <p:nvPr/>
          </p:nvSpPr>
          <p:spPr bwMode="auto">
            <a:xfrm>
              <a:off x="10043052" y="3172688"/>
              <a:ext cx="579675" cy="588905"/>
            </a:xfrm>
            <a:custGeom>
              <a:avLst/>
              <a:gdLst>
                <a:gd name="T0" fmla="*/ 1 w 124"/>
                <a:gd name="T1" fmla="*/ 153 h 155"/>
                <a:gd name="T2" fmla="*/ 1 w 124"/>
                <a:gd name="T3" fmla="*/ 154 h 155"/>
                <a:gd name="T4" fmla="*/ 0 w 124"/>
                <a:gd name="T5" fmla="*/ 154 h 155"/>
                <a:gd name="T6" fmla="*/ 2 w 124"/>
                <a:gd name="T7" fmla="*/ 152 h 155"/>
                <a:gd name="T8" fmla="*/ 3 w 124"/>
                <a:gd name="T9" fmla="*/ 151 h 155"/>
                <a:gd name="T10" fmla="*/ 4 w 124"/>
                <a:gd name="T11" fmla="*/ 151 h 155"/>
                <a:gd name="T12" fmla="*/ 8 w 124"/>
                <a:gd name="T13" fmla="*/ 146 h 155"/>
                <a:gd name="T14" fmla="*/ 12 w 124"/>
                <a:gd name="T15" fmla="*/ 141 h 155"/>
                <a:gd name="T16" fmla="*/ 12 w 124"/>
                <a:gd name="T17" fmla="*/ 142 h 155"/>
                <a:gd name="T18" fmla="*/ 13 w 124"/>
                <a:gd name="T19" fmla="*/ 140 h 155"/>
                <a:gd name="T20" fmla="*/ 12 w 124"/>
                <a:gd name="T21" fmla="*/ 141 h 155"/>
                <a:gd name="T22" fmla="*/ 12 w 124"/>
                <a:gd name="T23" fmla="*/ 140 h 155"/>
                <a:gd name="T24" fmla="*/ 15 w 124"/>
                <a:gd name="T25" fmla="*/ 140 h 155"/>
                <a:gd name="T26" fmla="*/ 2 w 124"/>
                <a:gd name="T27" fmla="*/ 153 h 155"/>
                <a:gd name="T28" fmla="*/ 2 w 124"/>
                <a:gd name="T29" fmla="*/ 153 h 155"/>
                <a:gd name="T30" fmla="*/ 31 w 124"/>
                <a:gd name="T31" fmla="*/ 104 h 155"/>
                <a:gd name="T32" fmla="*/ 49 w 124"/>
                <a:gd name="T33" fmla="*/ 100 h 155"/>
                <a:gd name="T34" fmla="*/ 40 w 124"/>
                <a:gd name="T35" fmla="*/ 102 h 155"/>
                <a:gd name="T36" fmla="*/ 35 w 124"/>
                <a:gd name="T37" fmla="*/ 108 h 155"/>
                <a:gd name="T38" fmla="*/ 38 w 124"/>
                <a:gd name="T39" fmla="*/ 111 h 155"/>
                <a:gd name="T40" fmla="*/ 49 w 124"/>
                <a:gd name="T41" fmla="*/ 103 h 155"/>
                <a:gd name="T42" fmla="*/ 29 w 124"/>
                <a:gd name="T43" fmla="*/ 108 h 155"/>
                <a:gd name="T44" fmla="*/ 21 w 124"/>
                <a:gd name="T45" fmla="*/ 103 h 155"/>
                <a:gd name="T46" fmla="*/ 15 w 124"/>
                <a:gd name="T47" fmla="*/ 109 h 155"/>
                <a:gd name="T48" fmla="*/ 16 w 124"/>
                <a:gd name="T49" fmla="*/ 112 h 155"/>
                <a:gd name="T50" fmla="*/ 20 w 124"/>
                <a:gd name="T51" fmla="*/ 110 h 155"/>
                <a:gd name="T52" fmla="*/ 19 w 124"/>
                <a:gd name="T53" fmla="*/ 120 h 155"/>
                <a:gd name="T54" fmla="*/ 23 w 124"/>
                <a:gd name="T55" fmla="*/ 124 h 155"/>
                <a:gd name="T56" fmla="*/ 30 w 124"/>
                <a:gd name="T57" fmla="*/ 112 h 155"/>
                <a:gd name="T58" fmla="*/ 12 w 124"/>
                <a:gd name="T59" fmla="*/ 110 h 155"/>
                <a:gd name="T60" fmla="*/ 9 w 124"/>
                <a:gd name="T61" fmla="*/ 113 h 155"/>
                <a:gd name="T62" fmla="*/ 11 w 124"/>
                <a:gd name="T63" fmla="*/ 108 h 155"/>
                <a:gd name="T64" fmla="*/ 19 w 124"/>
                <a:gd name="T65" fmla="*/ 116 h 155"/>
                <a:gd name="T66" fmla="*/ 24 w 124"/>
                <a:gd name="T67" fmla="*/ 130 h 155"/>
                <a:gd name="T68" fmla="*/ 47 w 124"/>
                <a:gd name="T69" fmla="*/ 98 h 155"/>
                <a:gd name="T70" fmla="*/ 98 w 124"/>
                <a:gd name="T71" fmla="*/ 49 h 155"/>
                <a:gd name="T72" fmla="*/ 91 w 124"/>
                <a:gd name="T73" fmla="*/ 43 h 155"/>
                <a:gd name="T74" fmla="*/ 86 w 124"/>
                <a:gd name="T75" fmla="*/ 54 h 155"/>
                <a:gd name="T76" fmla="*/ 76 w 124"/>
                <a:gd name="T77" fmla="*/ 74 h 155"/>
                <a:gd name="T78" fmla="*/ 67 w 124"/>
                <a:gd name="T79" fmla="*/ 73 h 155"/>
                <a:gd name="T80" fmla="*/ 56 w 124"/>
                <a:gd name="T81" fmla="*/ 89 h 155"/>
                <a:gd name="T82" fmla="*/ 49 w 124"/>
                <a:gd name="T83" fmla="*/ 88 h 155"/>
                <a:gd name="T84" fmla="*/ 32 w 124"/>
                <a:gd name="T85" fmla="*/ 94 h 155"/>
                <a:gd name="T86" fmla="*/ 25 w 124"/>
                <a:gd name="T87" fmla="*/ 102 h 155"/>
                <a:gd name="T88" fmla="*/ 34 w 124"/>
                <a:gd name="T89" fmla="*/ 100 h 155"/>
                <a:gd name="T90" fmla="*/ 40 w 124"/>
                <a:gd name="T91" fmla="*/ 99 h 155"/>
                <a:gd name="T92" fmla="*/ 46 w 124"/>
                <a:gd name="T93" fmla="*/ 96 h 155"/>
                <a:gd name="T94" fmla="*/ 53 w 124"/>
                <a:gd name="T95" fmla="*/ 99 h 155"/>
                <a:gd name="T96" fmla="*/ 58 w 124"/>
                <a:gd name="T97" fmla="*/ 104 h 155"/>
                <a:gd name="T98" fmla="*/ 63 w 124"/>
                <a:gd name="T99" fmla="*/ 94 h 155"/>
                <a:gd name="T100" fmla="*/ 68 w 124"/>
                <a:gd name="T101" fmla="*/ 97 h 155"/>
                <a:gd name="T102" fmla="*/ 79 w 124"/>
                <a:gd name="T103" fmla="*/ 94 h 155"/>
                <a:gd name="T104" fmla="*/ 84 w 124"/>
                <a:gd name="T105" fmla="*/ 93 h 155"/>
                <a:gd name="T106" fmla="*/ 90 w 124"/>
                <a:gd name="T107" fmla="*/ 79 h 155"/>
                <a:gd name="T108" fmla="*/ 96 w 124"/>
                <a:gd name="T109" fmla="*/ 64 h 155"/>
                <a:gd name="T110" fmla="*/ 98 w 124"/>
                <a:gd name="T111" fmla="*/ 58 h 155"/>
                <a:gd name="T112" fmla="*/ 52 w 124"/>
                <a:gd name="T113" fmla="*/ 97 h 155"/>
                <a:gd name="T114" fmla="*/ 122 w 124"/>
                <a:gd name="T115" fmla="*/ 22 h 155"/>
                <a:gd name="T116" fmla="*/ 105 w 124"/>
                <a:gd name="T117" fmla="*/ 9 h 155"/>
                <a:gd name="T118" fmla="*/ 88 w 124"/>
                <a:gd name="T119" fmla="*/ 21 h 155"/>
                <a:gd name="T120" fmla="*/ 90 w 124"/>
                <a:gd name="T121" fmla="*/ 35 h 155"/>
                <a:gd name="T122" fmla="*/ 100 w 124"/>
                <a:gd name="T123" fmla="*/ 30 h 155"/>
                <a:gd name="T124" fmla="*/ 120 w 124"/>
                <a:gd name="T125"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 h="155">
                  <a:moveTo>
                    <a:pt x="10" y="144"/>
                  </a:moveTo>
                  <a:cubicBezTo>
                    <a:pt x="10" y="144"/>
                    <a:pt x="10" y="144"/>
                    <a:pt x="10" y="144"/>
                  </a:cubicBezTo>
                  <a:cubicBezTo>
                    <a:pt x="10" y="144"/>
                    <a:pt x="10" y="144"/>
                    <a:pt x="10" y="144"/>
                  </a:cubicBezTo>
                  <a:cubicBezTo>
                    <a:pt x="10" y="144"/>
                    <a:pt x="10" y="144"/>
                    <a:pt x="10" y="144"/>
                  </a:cubicBezTo>
                  <a:cubicBezTo>
                    <a:pt x="10" y="144"/>
                    <a:pt x="10" y="144"/>
                    <a:pt x="10" y="145"/>
                  </a:cubicBezTo>
                  <a:cubicBezTo>
                    <a:pt x="10" y="145"/>
                    <a:pt x="10" y="145"/>
                    <a:pt x="10" y="145"/>
                  </a:cubicBezTo>
                  <a:cubicBezTo>
                    <a:pt x="10" y="145"/>
                    <a:pt x="10" y="145"/>
                    <a:pt x="10" y="145"/>
                  </a:cubicBezTo>
                  <a:cubicBezTo>
                    <a:pt x="9" y="145"/>
                    <a:pt x="9" y="145"/>
                    <a:pt x="9" y="144"/>
                  </a:cubicBezTo>
                  <a:cubicBezTo>
                    <a:pt x="9" y="144"/>
                    <a:pt x="9" y="144"/>
                    <a:pt x="9" y="144"/>
                  </a:cubicBezTo>
                  <a:cubicBezTo>
                    <a:pt x="9" y="144"/>
                    <a:pt x="9" y="144"/>
                    <a:pt x="9" y="144"/>
                  </a:cubicBezTo>
                  <a:cubicBezTo>
                    <a:pt x="9" y="144"/>
                    <a:pt x="9" y="144"/>
                    <a:pt x="9" y="144"/>
                  </a:cubicBezTo>
                  <a:cubicBezTo>
                    <a:pt x="9" y="144"/>
                    <a:pt x="9" y="144"/>
                    <a:pt x="9" y="144"/>
                  </a:cubicBezTo>
                  <a:cubicBezTo>
                    <a:pt x="9" y="144"/>
                    <a:pt x="9" y="144"/>
                    <a:pt x="9" y="144"/>
                  </a:cubicBezTo>
                  <a:cubicBezTo>
                    <a:pt x="9" y="144"/>
                    <a:pt x="9" y="144"/>
                    <a:pt x="9" y="143"/>
                  </a:cubicBezTo>
                  <a:cubicBezTo>
                    <a:pt x="9" y="143"/>
                    <a:pt x="9" y="143"/>
                    <a:pt x="9" y="143"/>
                  </a:cubicBezTo>
                  <a:cubicBezTo>
                    <a:pt x="9" y="143"/>
                    <a:pt x="9" y="143"/>
                    <a:pt x="9" y="143"/>
                  </a:cubicBezTo>
                  <a:cubicBezTo>
                    <a:pt x="9" y="143"/>
                    <a:pt x="9" y="143"/>
                    <a:pt x="9" y="143"/>
                  </a:cubicBezTo>
                  <a:cubicBezTo>
                    <a:pt x="9" y="143"/>
                    <a:pt x="9" y="143"/>
                    <a:pt x="9" y="143"/>
                  </a:cubicBezTo>
                  <a:cubicBezTo>
                    <a:pt x="9" y="143"/>
                    <a:pt x="9" y="143"/>
                    <a:pt x="9" y="143"/>
                  </a:cubicBezTo>
                  <a:cubicBezTo>
                    <a:pt x="9" y="143"/>
                    <a:pt x="9"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4"/>
                    <a:pt x="10" y="144"/>
                  </a:cubicBezTo>
                  <a:cubicBezTo>
                    <a:pt x="10" y="144"/>
                    <a:pt x="10" y="144"/>
                    <a:pt x="10" y="144"/>
                  </a:cubicBezTo>
                  <a:cubicBezTo>
                    <a:pt x="10" y="144"/>
                    <a:pt x="10" y="144"/>
                    <a:pt x="10" y="144"/>
                  </a:cubicBezTo>
                  <a:cubicBezTo>
                    <a:pt x="10" y="144"/>
                    <a:pt x="10" y="144"/>
                    <a:pt x="10" y="144"/>
                  </a:cubicBezTo>
                  <a:close/>
                  <a:moveTo>
                    <a:pt x="2" y="152"/>
                  </a:moveTo>
                  <a:cubicBezTo>
                    <a:pt x="1" y="152"/>
                    <a:pt x="1" y="152"/>
                    <a:pt x="1" y="152"/>
                  </a:cubicBezTo>
                  <a:cubicBezTo>
                    <a:pt x="1" y="152"/>
                    <a:pt x="1" y="152"/>
                    <a:pt x="1" y="152"/>
                  </a:cubicBezTo>
                  <a:cubicBezTo>
                    <a:pt x="1" y="152"/>
                    <a:pt x="1" y="152"/>
                    <a:pt x="1" y="152"/>
                  </a:cubicBezTo>
                  <a:cubicBezTo>
                    <a:pt x="1" y="152"/>
                    <a:pt x="1" y="153"/>
                    <a:pt x="1" y="153"/>
                  </a:cubicBezTo>
                  <a:cubicBezTo>
                    <a:pt x="1" y="153"/>
                    <a:pt x="1" y="153"/>
                    <a:pt x="2" y="153"/>
                  </a:cubicBezTo>
                  <a:cubicBezTo>
                    <a:pt x="2" y="153"/>
                    <a:pt x="2" y="153"/>
                    <a:pt x="2" y="153"/>
                  </a:cubicBezTo>
                  <a:cubicBezTo>
                    <a:pt x="1" y="153"/>
                    <a:pt x="1"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0"/>
                  </a:cubicBezTo>
                  <a:cubicBezTo>
                    <a:pt x="2" y="150"/>
                    <a:pt x="2" y="150"/>
                    <a:pt x="2" y="150"/>
                  </a:cubicBezTo>
                  <a:cubicBezTo>
                    <a:pt x="2" y="150"/>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0"/>
                    <a:pt x="2" y="151"/>
                    <a:pt x="2" y="151"/>
                  </a:cubicBezTo>
                  <a:cubicBezTo>
                    <a:pt x="2" y="151"/>
                    <a:pt x="2" y="151"/>
                    <a:pt x="2" y="151"/>
                  </a:cubicBezTo>
                  <a:cubicBezTo>
                    <a:pt x="2" y="151"/>
                    <a:pt x="2" y="151"/>
                    <a:pt x="2" y="151"/>
                  </a:cubicBezTo>
                  <a:cubicBezTo>
                    <a:pt x="2" y="151"/>
                    <a:pt x="2" y="151"/>
                    <a:pt x="2" y="151"/>
                  </a:cubicBezTo>
                  <a:cubicBezTo>
                    <a:pt x="2"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4" y="151"/>
                  </a:cubicBezTo>
                  <a:cubicBezTo>
                    <a:pt x="4" y="151"/>
                    <a:pt x="4" y="151"/>
                    <a:pt x="4" y="151"/>
                  </a:cubicBezTo>
                  <a:cubicBezTo>
                    <a:pt x="4" y="151"/>
                    <a:pt x="4" y="151"/>
                    <a:pt x="4" y="151"/>
                  </a:cubicBezTo>
                  <a:cubicBezTo>
                    <a:pt x="4" y="151"/>
                    <a:pt x="4" y="151"/>
                    <a:pt x="4" y="151"/>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1"/>
                    <a:pt x="5" y="151"/>
                  </a:cubicBezTo>
                  <a:cubicBezTo>
                    <a:pt x="5" y="151"/>
                    <a:pt x="5" y="151"/>
                    <a:pt x="5" y="151"/>
                  </a:cubicBezTo>
                  <a:cubicBezTo>
                    <a:pt x="5" y="151"/>
                    <a:pt x="5"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3" y="151"/>
                    <a:pt x="3" y="151"/>
                  </a:cubicBezTo>
                  <a:cubicBezTo>
                    <a:pt x="4" y="151"/>
                    <a:pt x="3" y="151"/>
                    <a:pt x="3" y="151"/>
                  </a:cubicBezTo>
                  <a:cubicBezTo>
                    <a:pt x="3" y="151"/>
                    <a:pt x="3" y="151"/>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moveTo>
                    <a:pt x="8" y="146"/>
                  </a:moveTo>
                  <a:cubicBezTo>
                    <a:pt x="8" y="146"/>
                    <a:pt x="8" y="146"/>
                    <a:pt x="8" y="146"/>
                  </a:cubicBezTo>
                  <a:cubicBezTo>
                    <a:pt x="8" y="146"/>
                    <a:pt x="8" y="146"/>
                    <a:pt x="8"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7"/>
                    <a:pt x="7" y="147"/>
                  </a:cubicBezTo>
                  <a:cubicBezTo>
                    <a:pt x="7" y="147"/>
                    <a:pt x="7" y="147"/>
                    <a:pt x="7" y="147"/>
                  </a:cubicBezTo>
                  <a:cubicBezTo>
                    <a:pt x="7" y="147"/>
                    <a:pt x="7" y="146"/>
                    <a:pt x="7" y="146"/>
                  </a:cubicBezTo>
                  <a:cubicBezTo>
                    <a:pt x="7" y="146"/>
                    <a:pt x="8" y="146"/>
                    <a:pt x="8" y="146"/>
                  </a:cubicBezTo>
                  <a:cubicBezTo>
                    <a:pt x="8" y="146"/>
                    <a:pt x="8" y="146"/>
                    <a:pt x="8" y="146"/>
                  </a:cubicBezTo>
                  <a:cubicBezTo>
                    <a:pt x="8" y="146"/>
                    <a:pt x="8" y="146"/>
                    <a:pt x="8" y="146"/>
                  </a:cubicBezTo>
                  <a:close/>
                  <a:moveTo>
                    <a:pt x="12" y="142"/>
                  </a:move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1"/>
                  </a:cubicBezTo>
                  <a:cubicBezTo>
                    <a:pt x="12" y="141"/>
                    <a:pt x="12" y="141"/>
                    <a:pt x="12" y="141"/>
                  </a:cubicBezTo>
                  <a:cubicBezTo>
                    <a:pt x="12" y="141"/>
                    <a:pt x="12" y="141"/>
                    <a:pt x="12" y="141"/>
                  </a:cubicBezTo>
                  <a:cubicBezTo>
                    <a:pt x="12" y="141"/>
                    <a:pt x="12" y="141"/>
                    <a:pt x="12" y="141"/>
                  </a:cubicBezTo>
                  <a:cubicBezTo>
                    <a:pt x="12" y="141"/>
                    <a:pt x="12" y="142"/>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3" y="142"/>
                  </a:cubicBezTo>
                  <a:cubicBezTo>
                    <a:pt x="13" y="142"/>
                    <a:pt x="12" y="142"/>
                    <a:pt x="12" y="142"/>
                  </a:cubicBezTo>
                  <a:close/>
                  <a:moveTo>
                    <a:pt x="17" y="140"/>
                  </a:moveTo>
                  <a:cubicBezTo>
                    <a:pt x="17" y="140"/>
                    <a:pt x="17" y="140"/>
                    <a:pt x="17" y="140"/>
                  </a:cubicBezTo>
                  <a:cubicBezTo>
                    <a:pt x="17" y="140"/>
                    <a:pt x="17" y="140"/>
                    <a:pt x="17" y="140"/>
                  </a:cubicBezTo>
                  <a:cubicBezTo>
                    <a:pt x="17" y="141"/>
                    <a:pt x="17" y="141"/>
                    <a:pt x="16" y="141"/>
                  </a:cubicBezTo>
                  <a:cubicBezTo>
                    <a:pt x="16" y="141"/>
                    <a:pt x="16" y="141"/>
                    <a:pt x="16" y="141"/>
                  </a:cubicBezTo>
                  <a:cubicBezTo>
                    <a:pt x="16" y="141"/>
                    <a:pt x="16" y="141"/>
                    <a:pt x="16" y="141"/>
                  </a:cubicBezTo>
                  <a:cubicBezTo>
                    <a:pt x="16" y="141"/>
                    <a:pt x="16" y="141"/>
                    <a:pt x="16" y="141"/>
                  </a:cubicBezTo>
                  <a:cubicBezTo>
                    <a:pt x="16" y="141"/>
                    <a:pt x="16" y="141"/>
                    <a:pt x="16" y="141"/>
                  </a:cubicBezTo>
                  <a:cubicBezTo>
                    <a:pt x="16" y="141"/>
                    <a:pt x="16" y="141"/>
                    <a:pt x="17" y="141"/>
                  </a:cubicBezTo>
                  <a:cubicBezTo>
                    <a:pt x="17" y="141"/>
                    <a:pt x="17" y="141"/>
                    <a:pt x="17" y="141"/>
                  </a:cubicBezTo>
                  <a:cubicBezTo>
                    <a:pt x="17" y="141"/>
                    <a:pt x="17" y="141"/>
                    <a:pt x="17" y="141"/>
                  </a:cubicBezTo>
                  <a:cubicBezTo>
                    <a:pt x="17" y="141"/>
                    <a:pt x="17" y="141"/>
                    <a:pt x="17" y="141"/>
                  </a:cubicBezTo>
                  <a:cubicBezTo>
                    <a:pt x="17" y="141"/>
                    <a:pt x="17" y="140"/>
                    <a:pt x="17" y="140"/>
                  </a:cubicBezTo>
                  <a:close/>
                  <a:moveTo>
                    <a:pt x="15" y="140"/>
                  </a:move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1"/>
                  </a:cubicBezTo>
                  <a:cubicBezTo>
                    <a:pt x="14" y="141"/>
                    <a:pt x="14" y="141"/>
                    <a:pt x="13" y="141"/>
                  </a:cubicBezTo>
                  <a:cubicBezTo>
                    <a:pt x="13" y="141"/>
                    <a:pt x="13" y="141"/>
                    <a:pt x="13" y="141"/>
                  </a:cubicBezTo>
                  <a:cubicBezTo>
                    <a:pt x="13" y="140"/>
                    <a:pt x="13" y="141"/>
                    <a:pt x="13" y="140"/>
                  </a:cubicBezTo>
                  <a:cubicBezTo>
                    <a:pt x="13" y="140"/>
                    <a:pt x="13" y="140"/>
                    <a:pt x="13" y="140"/>
                  </a:cubicBezTo>
                  <a:cubicBezTo>
                    <a:pt x="13" y="140"/>
                    <a:pt x="13" y="140"/>
                    <a:pt x="13" y="140"/>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2" y="141"/>
                  </a:cubicBezTo>
                  <a:cubicBezTo>
                    <a:pt x="12" y="141"/>
                    <a:pt x="12" y="141"/>
                    <a:pt x="12" y="141"/>
                  </a:cubicBezTo>
                  <a:cubicBezTo>
                    <a:pt x="13" y="141"/>
                    <a:pt x="13" y="141"/>
                    <a:pt x="13" y="142"/>
                  </a:cubicBezTo>
                  <a:cubicBezTo>
                    <a:pt x="13" y="142"/>
                    <a:pt x="13" y="142"/>
                    <a:pt x="13" y="142"/>
                  </a:cubicBezTo>
                  <a:cubicBezTo>
                    <a:pt x="13" y="142"/>
                    <a:pt x="13" y="142"/>
                    <a:pt x="13" y="142"/>
                  </a:cubicBezTo>
                  <a:cubicBezTo>
                    <a:pt x="13" y="142"/>
                    <a:pt x="13" y="142"/>
                    <a:pt x="13" y="142"/>
                  </a:cubicBezTo>
                  <a:cubicBezTo>
                    <a:pt x="13" y="142"/>
                    <a:pt x="13" y="142"/>
                    <a:pt x="12" y="142"/>
                  </a:cubicBezTo>
                  <a:cubicBezTo>
                    <a:pt x="12" y="142"/>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1" y="141"/>
                    <a:pt x="11" y="141"/>
                  </a:cubicBezTo>
                  <a:cubicBezTo>
                    <a:pt x="11" y="141"/>
                    <a:pt x="11" y="141"/>
                    <a:pt x="11" y="141"/>
                  </a:cubicBezTo>
                  <a:cubicBezTo>
                    <a:pt x="11" y="141"/>
                    <a:pt x="11" y="141"/>
                    <a:pt x="11" y="140"/>
                  </a:cubicBezTo>
                  <a:cubicBezTo>
                    <a:pt x="11" y="140"/>
                    <a:pt x="11" y="140"/>
                    <a:pt x="11" y="140"/>
                  </a:cubicBezTo>
                  <a:cubicBezTo>
                    <a:pt x="11" y="140"/>
                    <a:pt x="11" y="141"/>
                    <a:pt x="12" y="140"/>
                  </a:cubicBezTo>
                  <a:cubicBezTo>
                    <a:pt x="12" y="140"/>
                    <a:pt x="12" y="140"/>
                    <a:pt x="12" y="141"/>
                  </a:cubicBezTo>
                  <a:cubicBezTo>
                    <a:pt x="12" y="141"/>
                    <a:pt x="12" y="141"/>
                    <a:pt x="12" y="141"/>
                  </a:cubicBezTo>
                  <a:cubicBezTo>
                    <a:pt x="12" y="141"/>
                    <a:pt x="12" y="141"/>
                    <a:pt x="12" y="141"/>
                  </a:cubicBezTo>
                  <a:cubicBezTo>
                    <a:pt x="12" y="140"/>
                    <a:pt x="12" y="140"/>
                    <a:pt x="12" y="140"/>
                  </a:cubicBezTo>
                  <a:cubicBezTo>
                    <a:pt x="12" y="140"/>
                    <a:pt x="12" y="140"/>
                    <a:pt x="12" y="141"/>
                  </a:cubicBezTo>
                  <a:cubicBezTo>
                    <a:pt x="12" y="141"/>
                    <a:pt x="12" y="141"/>
                    <a:pt x="12" y="141"/>
                  </a:cubicBezTo>
                  <a:cubicBezTo>
                    <a:pt x="12" y="141"/>
                    <a:pt x="12" y="140"/>
                    <a:pt x="12" y="141"/>
                  </a:cubicBezTo>
                  <a:cubicBezTo>
                    <a:pt x="12" y="141"/>
                    <a:pt x="12" y="141"/>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39"/>
                    <a:pt x="14" y="139"/>
                  </a:cubicBezTo>
                  <a:cubicBezTo>
                    <a:pt x="14" y="139"/>
                    <a:pt x="14" y="139"/>
                    <a:pt x="14" y="139"/>
                  </a:cubicBezTo>
                  <a:cubicBezTo>
                    <a:pt x="14" y="139"/>
                    <a:pt x="14" y="139"/>
                    <a:pt x="14" y="139"/>
                  </a:cubicBezTo>
                  <a:cubicBezTo>
                    <a:pt x="14" y="139"/>
                    <a:pt x="14" y="139"/>
                    <a:pt x="15" y="139"/>
                  </a:cubicBezTo>
                  <a:cubicBezTo>
                    <a:pt x="15" y="139"/>
                    <a:pt x="15" y="139"/>
                    <a:pt x="15" y="139"/>
                  </a:cubicBezTo>
                  <a:cubicBezTo>
                    <a:pt x="15" y="139"/>
                    <a:pt x="15" y="139"/>
                    <a:pt x="14" y="139"/>
                  </a:cubicBezTo>
                  <a:cubicBezTo>
                    <a:pt x="14" y="139"/>
                    <a:pt x="14" y="140"/>
                    <a:pt x="14" y="140"/>
                  </a:cubicBezTo>
                  <a:cubicBezTo>
                    <a:pt x="14" y="140"/>
                    <a:pt x="14" y="140"/>
                    <a:pt x="14" y="140"/>
                  </a:cubicBezTo>
                  <a:cubicBezTo>
                    <a:pt x="14" y="140"/>
                    <a:pt x="15" y="140"/>
                    <a:pt x="15" y="140"/>
                  </a:cubicBezTo>
                  <a:cubicBezTo>
                    <a:pt x="15" y="140"/>
                    <a:pt x="15" y="139"/>
                    <a:pt x="15" y="139"/>
                  </a:cubicBezTo>
                  <a:cubicBezTo>
                    <a:pt x="15" y="140"/>
                    <a:pt x="15" y="140"/>
                    <a:pt x="15" y="140"/>
                  </a:cubicBezTo>
                  <a:cubicBezTo>
                    <a:pt x="15" y="140"/>
                    <a:pt x="15" y="140"/>
                    <a:pt x="15" y="140"/>
                  </a:cubicBezTo>
                  <a:cubicBezTo>
                    <a:pt x="14" y="140"/>
                    <a:pt x="15" y="140"/>
                    <a:pt x="15" y="140"/>
                  </a:cubicBezTo>
                  <a:cubicBezTo>
                    <a:pt x="15" y="140"/>
                    <a:pt x="15" y="140"/>
                    <a:pt x="15" y="140"/>
                  </a:cubicBezTo>
                  <a:cubicBezTo>
                    <a:pt x="15" y="140"/>
                    <a:pt x="15" y="140"/>
                    <a:pt x="15" y="140"/>
                  </a:cubicBezTo>
                  <a:cubicBezTo>
                    <a:pt x="15" y="140"/>
                    <a:pt x="15" y="140"/>
                    <a:pt x="15" y="140"/>
                  </a:cubicBezTo>
                  <a:cubicBezTo>
                    <a:pt x="15" y="140"/>
                    <a:pt x="15" y="139"/>
                    <a:pt x="15" y="139"/>
                  </a:cubicBezTo>
                  <a:cubicBezTo>
                    <a:pt x="15" y="139"/>
                    <a:pt x="15" y="140"/>
                    <a:pt x="15" y="140"/>
                  </a:cubicBezTo>
                  <a:cubicBezTo>
                    <a:pt x="15" y="140"/>
                    <a:pt x="15" y="140"/>
                    <a:pt x="15" y="140"/>
                  </a:cubicBezTo>
                  <a:cubicBezTo>
                    <a:pt x="15" y="140"/>
                    <a:pt x="15" y="140"/>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40"/>
                    <a:pt x="15" y="140"/>
                  </a:cubicBezTo>
                  <a:close/>
                  <a:moveTo>
                    <a:pt x="12" y="142"/>
                  </a:move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lose/>
                  <a:moveTo>
                    <a:pt x="2" y="153"/>
                  </a:move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lose/>
                  <a:moveTo>
                    <a:pt x="2" y="153"/>
                  </a:move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lose/>
                  <a:moveTo>
                    <a:pt x="11" y="142"/>
                  </a:moveTo>
                  <a:cubicBezTo>
                    <a:pt x="11" y="142"/>
                    <a:pt x="11" y="142"/>
                    <a:pt x="11" y="142"/>
                  </a:cubicBezTo>
                  <a:cubicBezTo>
                    <a:pt x="11" y="142"/>
                    <a:pt x="11" y="142"/>
                    <a:pt x="11" y="142"/>
                  </a:cubicBezTo>
                  <a:cubicBezTo>
                    <a:pt x="11" y="142"/>
                    <a:pt x="11" y="142"/>
                    <a:pt x="11" y="142"/>
                  </a:cubicBezTo>
                  <a:cubicBezTo>
                    <a:pt x="11" y="142"/>
                    <a:pt x="11" y="142"/>
                    <a:pt x="11" y="142"/>
                  </a:cubicBezTo>
                  <a:cubicBezTo>
                    <a:pt x="11" y="142"/>
                    <a:pt x="11" y="142"/>
                    <a:pt x="11" y="142"/>
                  </a:cubicBezTo>
                  <a:cubicBezTo>
                    <a:pt x="11" y="142"/>
                    <a:pt x="11" y="142"/>
                    <a:pt x="11" y="142"/>
                  </a:cubicBezTo>
                  <a:close/>
                  <a:moveTo>
                    <a:pt x="3" y="151"/>
                  </a:move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lose/>
                  <a:moveTo>
                    <a:pt x="12" y="140"/>
                  </a:move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lose/>
                  <a:moveTo>
                    <a:pt x="3" y="151"/>
                  </a:moveTo>
                  <a:cubicBezTo>
                    <a:pt x="3" y="151"/>
                    <a:pt x="3" y="151"/>
                    <a:pt x="3" y="151"/>
                  </a:cubicBezTo>
                  <a:cubicBezTo>
                    <a:pt x="3" y="151"/>
                    <a:pt x="3" y="151"/>
                    <a:pt x="3" y="151"/>
                  </a:cubicBezTo>
                  <a:cubicBezTo>
                    <a:pt x="3" y="151"/>
                    <a:pt x="3" y="151"/>
                    <a:pt x="3" y="151"/>
                  </a:cubicBezTo>
                  <a:cubicBezTo>
                    <a:pt x="3" y="151"/>
                    <a:pt x="3" y="151"/>
                    <a:pt x="3" y="151"/>
                  </a:cubicBezTo>
                  <a:close/>
                  <a:moveTo>
                    <a:pt x="2" y="153"/>
                  </a:moveTo>
                  <a:cubicBezTo>
                    <a:pt x="2" y="153"/>
                    <a:pt x="2" y="153"/>
                    <a:pt x="2" y="153"/>
                  </a:cubicBezTo>
                  <a:cubicBezTo>
                    <a:pt x="2" y="153"/>
                    <a:pt x="2" y="153"/>
                    <a:pt x="2" y="153"/>
                  </a:cubicBezTo>
                  <a:cubicBezTo>
                    <a:pt x="2" y="153"/>
                    <a:pt x="2" y="153"/>
                    <a:pt x="2" y="153"/>
                  </a:cubicBezTo>
                  <a:cubicBezTo>
                    <a:pt x="2" y="153"/>
                    <a:pt x="2" y="153"/>
                    <a:pt x="2" y="153"/>
                  </a:cubicBezTo>
                  <a:close/>
                  <a:moveTo>
                    <a:pt x="2" y="153"/>
                  </a:moveTo>
                  <a:cubicBezTo>
                    <a:pt x="2" y="153"/>
                    <a:pt x="2" y="153"/>
                    <a:pt x="2" y="153"/>
                  </a:cubicBezTo>
                  <a:cubicBezTo>
                    <a:pt x="2" y="153"/>
                    <a:pt x="2" y="153"/>
                    <a:pt x="2" y="153"/>
                  </a:cubicBezTo>
                  <a:close/>
                  <a:moveTo>
                    <a:pt x="2" y="154"/>
                  </a:moveTo>
                  <a:cubicBezTo>
                    <a:pt x="2" y="154"/>
                    <a:pt x="2" y="154"/>
                    <a:pt x="2" y="154"/>
                  </a:cubicBezTo>
                  <a:cubicBezTo>
                    <a:pt x="2" y="154"/>
                    <a:pt x="2" y="154"/>
                    <a:pt x="2" y="154"/>
                  </a:cubicBezTo>
                  <a:cubicBezTo>
                    <a:pt x="2" y="154"/>
                    <a:pt x="2" y="154"/>
                    <a:pt x="2" y="154"/>
                  </a:cubicBezTo>
                  <a:cubicBezTo>
                    <a:pt x="2" y="154"/>
                    <a:pt x="2" y="154"/>
                    <a:pt x="2" y="154"/>
                  </a:cubicBezTo>
                  <a:close/>
                  <a:moveTo>
                    <a:pt x="1" y="154"/>
                  </a:moveTo>
                  <a:cubicBezTo>
                    <a:pt x="1" y="154"/>
                    <a:pt x="1" y="154"/>
                    <a:pt x="1" y="154"/>
                  </a:cubicBezTo>
                  <a:cubicBezTo>
                    <a:pt x="1" y="154"/>
                    <a:pt x="1" y="154"/>
                    <a:pt x="1" y="154"/>
                  </a:cubicBezTo>
                  <a:cubicBezTo>
                    <a:pt x="1" y="154"/>
                    <a:pt x="1" y="154"/>
                    <a:pt x="2" y="154"/>
                  </a:cubicBezTo>
                  <a:cubicBezTo>
                    <a:pt x="2" y="154"/>
                    <a:pt x="2" y="154"/>
                    <a:pt x="2" y="154"/>
                  </a:cubicBezTo>
                  <a:cubicBezTo>
                    <a:pt x="1" y="154"/>
                    <a:pt x="1" y="154"/>
                    <a:pt x="1" y="154"/>
                  </a:cubicBezTo>
                  <a:close/>
                  <a:moveTo>
                    <a:pt x="32" y="103"/>
                  </a:moveTo>
                  <a:cubicBezTo>
                    <a:pt x="32" y="103"/>
                    <a:pt x="31" y="103"/>
                    <a:pt x="31" y="104"/>
                  </a:cubicBezTo>
                  <a:cubicBezTo>
                    <a:pt x="32" y="104"/>
                    <a:pt x="32" y="104"/>
                    <a:pt x="32" y="103"/>
                  </a:cubicBezTo>
                  <a:close/>
                  <a:moveTo>
                    <a:pt x="33" y="103"/>
                  </a:moveTo>
                  <a:cubicBezTo>
                    <a:pt x="33" y="103"/>
                    <a:pt x="33" y="103"/>
                    <a:pt x="33" y="102"/>
                  </a:cubicBezTo>
                  <a:cubicBezTo>
                    <a:pt x="33" y="102"/>
                    <a:pt x="32" y="102"/>
                    <a:pt x="32" y="103"/>
                  </a:cubicBezTo>
                  <a:cubicBezTo>
                    <a:pt x="32" y="103"/>
                    <a:pt x="32" y="103"/>
                    <a:pt x="32" y="103"/>
                  </a:cubicBezTo>
                  <a:cubicBezTo>
                    <a:pt x="32" y="103"/>
                    <a:pt x="33" y="103"/>
                    <a:pt x="33" y="103"/>
                  </a:cubicBezTo>
                  <a:cubicBezTo>
                    <a:pt x="33" y="103"/>
                    <a:pt x="33" y="103"/>
                    <a:pt x="33" y="103"/>
                  </a:cubicBezTo>
                  <a:cubicBezTo>
                    <a:pt x="33" y="103"/>
                    <a:pt x="34" y="103"/>
                    <a:pt x="34" y="103"/>
                  </a:cubicBezTo>
                  <a:cubicBezTo>
                    <a:pt x="34" y="103"/>
                    <a:pt x="34" y="103"/>
                    <a:pt x="34" y="103"/>
                  </a:cubicBezTo>
                  <a:cubicBezTo>
                    <a:pt x="34" y="103"/>
                    <a:pt x="34" y="103"/>
                    <a:pt x="34" y="103"/>
                  </a:cubicBezTo>
                  <a:cubicBezTo>
                    <a:pt x="34" y="102"/>
                    <a:pt x="34" y="103"/>
                    <a:pt x="34" y="103"/>
                  </a:cubicBezTo>
                  <a:cubicBezTo>
                    <a:pt x="33" y="103"/>
                    <a:pt x="33" y="103"/>
                    <a:pt x="33" y="103"/>
                  </a:cubicBezTo>
                  <a:close/>
                  <a:moveTo>
                    <a:pt x="30" y="103"/>
                  </a:moveTo>
                  <a:cubicBezTo>
                    <a:pt x="30" y="103"/>
                    <a:pt x="30" y="102"/>
                    <a:pt x="30" y="102"/>
                  </a:cubicBezTo>
                  <a:cubicBezTo>
                    <a:pt x="30" y="102"/>
                    <a:pt x="30" y="102"/>
                    <a:pt x="30" y="103"/>
                  </a:cubicBezTo>
                  <a:close/>
                  <a:moveTo>
                    <a:pt x="31" y="104"/>
                  </a:moveTo>
                  <a:cubicBezTo>
                    <a:pt x="31" y="104"/>
                    <a:pt x="31" y="104"/>
                    <a:pt x="31" y="104"/>
                  </a:cubicBezTo>
                  <a:cubicBezTo>
                    <a:pt x="31" y="104"/>
                    <a:pt x="31" y="104"/>
                    <a:pt x="31" y="104"/>
                  </a:cubicBezTo>
                  <a:cubicBezTo>
                    <a:pt x="31" y="104"/>
                    <a:pt x="31" y="104"/>
                    <a:pt x="31" y="104"/>
                  </a:cubicBezTo>
                  <a:cubicBezTo>
                    <a:pt x="31" y="104"/>
                    <a:pt x="31" y="104"/>
                    <a:pt x="31" y="104"/>
                  </a:cubicBezTo>
                  <a:close/>
                  <a:moveTo>
                    <a:pt x="32" y="104"/>
                  </a:moveTo>
                  <a:cubicBezTo>
                    <a:pt x="32" y="104"/>
                    <a:pt x="33" y="104"/>
                    <a:pt x="33" y="104"/>
                  </a:cubicBezTo>
                  <a:cubicBezTo>
                    <a:pt x="33" y="104"/>
                    <a:pt x="33" y="104"/>
                    <a:pt x="32" y="104"/>
                  </a:cubicBezTo>
                  <a:close/>
                  <a:moveTo>
                    <a:pt x="83" y="103"/>
                  </a:moveTo>
                  <a:cubicBezTo>
                    <a:pt x="83" y="103"/>
                    <a:pt x="82" y="103"/>
                    <a:pt x="82" y="103"/>
                  </a:cubicBezTo>
                  <a:cubicBezTo>
                    <a:pt x="82" y="103"/>
                    <a:pt x="83" y="103"/>
                    <a:pt x="83" y="103"/>
                  </a:cubicBezTo>
                  <a:cubicBezTo>
                    <a:pt x="83" y="103"/>
                    <a:pt x="83" y="103"/>
                    <a:pt x="83" y="103"/>
                  </a:cubicBezTo>
                  <a:cubicBezTo>
                    <a:pt x="83" y="103"/>
                    <a:pt x="83" y="103"/>
                    <a:pt x="83" y="103"/>
                  </a:cubicBezTo>
                  <a:close/>
                  <a:moveTo>
                    <a:pt x="81" y="96"/>
                  </a:moveTo>
                  <a:cubicBezTo>
                    <a:pt x="81" y="96"/>
                    <a:pt x="81" y="96"/>
                    <a:pt x="81" y="96"/>
                  </a:cubicBezTo>
                  <a:cubicBezTo>
                    <a:pt x="81" y="96"/>
                    <a:pt x="81" y="97"/>
                    <a:pt x="81" y="97"/>
                  </a:cubicBezTo>
                  <a:cubicBezTo>
                    <a:pt x="82" y="97"/>
                    <a:pt x="81" y="96"/>
                    <a:pt x="82" y="96"/>
                  </a:cubicBezTo>
                  <a:cubicBezTo>
                    <a:pt x="82" y="96"/>
                    <a:pt x="81" y="96"/>
                    <a:pt x="81" y="96"/>
                  </a:cubicBezTo>
                  <a:close/>
                  <a:moveTo>
                    <a:pt x="80" y="99"/>
                  </a:moveTo>
                  <a:cubicBezTo>
                    <a:pt x="80" y="99"/>
                    <a:pt x="81" y="99"/>
                    <a:pt x="80" y="99"/>
                  </a:cubicBezTo>
                  <a:cubicBezTo>
                    <a:pt x="80" y="99"/>
                    <a:pt x="80" y="99"/>
                    <a:pt x="80" y="99"/>
                  </a:cubicBezTo>
                  <a:close/>
                  <a:moveTo>
                    <a:pt x="84" y="109"/>
                  </a:moveTo>
                  <a:cubicBezTo>
                    <a:pt x="84" y="109"/>
                    <a:pt x="84" y="109"/>
                    <a:pt x="84" y="109"/>
                  </a:cubicBezTo>
                  <a:cubicBezTo>
                    <a:pt x="84" y="109"/>
                    <a:pt x="84" y="109"/>
                    <a:pt x="84" y="110"/>
                  </a:cubicBezTo>
                  <a:cubicBezTo>
                    <a:pt x="84" y="110"/>
                    <a:pt x="84" y="110"/>
                    <a:pt x="84" y="110"/>
                  </a:cubicBezTo>
                  <a:cubicBezTo>
                    <a:pt x="84" y="110"/>
                    <a:pt x="84" y="110"/>
                    <a:pt x="84" y="109"/>
                  </a:cubicBezTo>
                  <a:cubicBezTo>
                    <a:pt x="84" y="109"/>
                    <a:pt x="84" y="109"/>
                    <a:pt x="84" y="109"/>
                  </a:cubicBezTo>
                  <a:close/>
                  <a:moveTo>
                    <a:pt x="82" y="101"/>
                  </a:moveTo>
                  <a:cubicBezTo>
                    <a:pt x="82" y="101"/>
                    <a:pt x="82" y="101"/>
                    <a:pt x="82" y="101"/>
                  </a:cubicBezTo>
                  <a:cubicBezTo>
                    <a:pt x="82" y="102"/>
                    <a:pt x="82" y="102"/>
                    <a:pt x="82" y="102"/>
                  </a:cubicBezTo>
                  <a:cubicBezTo>
                    <a:pt x="82" y="102"/>
                    <a:pt x="82" y="102"/>
                    <a:pt x="82" y="101"/>
                  </a:cubicBezTo>
                  <a:cubicBezTo>
                    <a:pt x="82" y="101"/>
                    <a:pt x="82" y="101"/>
                    <a:pt x="82" y="101"/>
                  </a:cubicBezTo>
                  <a:close/>
                  <a:moveTo>
                    <a:pt x="49" y="103"/>
                  </a:moveTo>
                  <a:cubicBezTo>
                    <a:pt x="49" y="103"/>
                    <a:pt x="49" y="103"/>
                    <a:pt x="49" y="103"/>
                  </a:cubicBezTo>
                  <a:cubicBezTo>
                    <a:pt x="49" y="103"/>
                    <a:pt x="49" y="102"/>
                    <a:pt x="49" y="102"/>
                  </a:cubicBezTo>
                  <a:cubicBezTo>
                    <a:pt x="49" y="102"/>
                    <a:pt x="49" y="102"/>
                    <a:pt x="48" y="102"/>
                  </a:cubicBezTo>
                  <a:cubicBezTo>
                    <a:pt x="48" y="102"/>
                    <a:pt x="48" y="101"/>
                    <a:pt x="49" y="101"/>
                  </a:cubicBezTo>
                  <a:cubicBezTo>
                    <a:pt x="49" y="101"/>
                    <a:pt x="49" y="101"/>
                    <a:pt x="49" y="101"/>
                  </a:cubicBezTo>
                  <a:cubicBezTo>
                    <a:pt x="49" y="101"/>
                    <a:pt x="49" y="101"/>
                    <a:pt x="49" y="100"/>
                  </a:cubicBezTo>
                  <a:cubicBezTo>
                    <a:pt x="49" y="100"/>
                    <a:pt x="49" y="100"/>
                    <a:pt x="49" y="100"/>
                  </a:cubicBezTo>
                  <a:cubicBezTo>
                    <a:pt x="49" y="100"/>
                    <a:pt x="49" y="100"/>
                    <a:pt x="49" y="100"/>
                  </a:cubicBezTo>
                  <a:cubicBezTo>
                    <a:pt x="49" y="100"/>
                    <a:pt x="48" y="100"/>
                    <a:pt x="48" y="100"/>
                  </a:cubicBezTo>
                  <a:cubicBezTo>
                    <a:pt x="48" y="100"/>
                    <a:pt x="48" y="100"/>
                    <a:pt x="48" y="100"/>
                  </a:cubicBezTo>
                  <a:cubicBezTo>
                    <a:pt x="48" y="100"/>
                    <a:pt x="48" y="100"/>
                    <a:pt x="48" y="100"/>
                  </a:cubicBezTo>
                  <a:cubicBezTo>
                    <a:pt x="48" y="100"/>
                    <a:pt x="48" y="100"/>
                    <a:pt x="47" y="100"/>
                  </a:cubicBezTo>
                  <a:cubicBezTo>
                    <a:pt x="47" y="100"/>
                    <a:pt x="47" y="100"/>
                    <a:pt x="47" y="100"/>
                  </a:cubicBezTo>
                  <a:cubicBezTo>
                    <a:pt x="47" y="100"/>
                    <a:pt x="46" y="100"/>
                    <a:pt x="46" y="100"/>
                  </a:cubicBezTo>
                  <a:cubicBezTo>
                    <a:pt x="46" y="100"/>
                    <a:pt x="46" y="99"/>
                    <a:pt x="46" y="99"/>
                  </a:cubicBezTo>
                  <a:cubicBezTo>
                    <a:pt x="46" y="99"/>
                    <a:pt x="46" y="99"/>
                    <a:pt x="46" y="99"/>
                  </a:cubicBezTo>
                  <a:cubicBezTo>
                    <a:pt x="46" y="99"/>
                    <a:pt x="46" y="99"/>
                    <a:pt x="46" y="99"/>
                  </a:cubicBezTo>
                  <a:cubicBezTo>
                    <a:pt x="46" y="99"/>
                    <a:pt x="46" y="99"/>
                    <a:pt x="46" y="99"/>
                  </a:cubicBezTo>
                  <a:cubicBezTo>
                    <a:pt x="46" y="99"/>
                    <a:pt x="45" y="99"/>
                    <a:pt x="45" y="99"/>
                  </a:cubicBezTo>
                  <a:cubicBezTo>
                    <a:pt x="45" y="99"/>
                    <a:pt x="45" y="99"/>
                    <a:pt x="45" y="99"/>
                  </a:cubicBezTo>
                  <a:cubicBezTo>
                    <a:pt x="45" y="99"/>
                    <a:pt x="45" y="99"/>
                    <a:pt x="45" y="99"/>
                  </a:cubicBezTo>
                  <a:cubicBezTo>
                    <a:pt x="45" y="99"/>
                    <a:pt x="44" y="99"/>
                    <a:pt x="44" y="99"/>
                  </a:cubicBezTo>
                  <a:cubicBezTo>
                    <a:pt x="44" y="99"/>
                    <a:pt x="44" y="99"/>
                    <a:pt x="44" y="99"/>
                  </a:cubicBezTo>
                  <a:cubicBezTo>
                    <a:pt x="44" y="99"/>
                    <a:pt x="44" y="99"/>
                    <a:pt x="44" y="99"/>
                  </a:cubicBezTo>
                  <a:cubicBezTo>
                    <a:pt x="44" y="99"/>
                    <a:pt x="44" y="99"/>
                    <a:pt x="44" y="99"/>
                  </a:cubicBezTo>
                  <a:cubicBezTo>
                    <a:pt x="44" y="99"/>
                    <a:pt x="44" y="99"/>
                    <a:pt x="44" y="99"/>
                  </a:cubicBezTo>
                  <a:cubicBezTo>
                    <a:pt x="43" y="100"/>
                    <a:pt x="43" y="100"/>
                    <a:pt x="43" y="100"/>
                  </a:cubicBezTo>
                  <a:cubicBezTo>
                    <a:pt x="43" y="100"/>
                    <a:pt x="43" y="100"/>
                    <a:pt x="43" y="100"/>
                  </a:cubicBezTo>
                  <a:cubicBezTo>
                    <a:pt x="43" y="100"/>
                    <a:pt x="43" y="100"/>
                    <a:pt x="43"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1"/>
                  </a:cubicBezTo>
                  <a:cubicBezTo>
                    <a:pt x="42" y="101"/>
                    <a:pt x="42" y="101"/>
                    <a:pt x="42" y="101"/>
                  </a:cubicBezTo>
                  <a:cubicBezTo>
                    <a:pt x="42" y="101"/>
                    <a:pt x="42" y="101"/>
                    <a:pt x="42" y="101"/>
                  </a:cubicBezTo>
                  <a:cubicBezTo>
                    <a:pt x="42" y="102"/>
                    <a:pt x="42" y="102"/>
                    <a:pt x="42" y="102"/>
                  </a:cubicBezTo>
                  <a:cubicBezTo>
                    <a:pt x="42" y="102"/>
                    <a:pt x="42" y="102"/>
                    <a:pt x="42" y="102"/>
                  </a:cubicBezTo>
                  <a:cubicBezTo>
                    <a:pt x="42" y="102"/>
                    <a:pt x="41" y="102"/>
                    <a:pt x="41" y="102"/>
                  </a:cubicBezTo>
                  <a:cubicBezTo>
                    <a:pt x="41" y="102"/>
                    <a:pt x="41" y="102"/>
                    <a:pt x="41" y="102"/>
                  </a:cubicBezTo>
                  <a:cubicBezTo>
                    <a:pt x="41" y="102"/>
                    <a:pt x="40" y="102"/>
                    <a:pt x="40" y="102"/>
                  </a:cubicBezTo>
                  <a:cubicBezTo>
                    <a:pt x="40" y="102"/>
                    <a:pt x="40" y="102"/>
                    <a:pt x="40" y="102"/>
                  </a:cubicBezTo>
                  <a:cubicBezTo>
                    <a:pt x="39" y="102"/>
                    <a:pt x="39" y="102"/>
                    <a:pt x="39" y="102"/>
                  </a:cubicBezTo>
                  <a:cubicBezTo>
                    <a:pt x="39" y="102"/>
                    <a:pt x="39" y="103"/>
                    <a:pt x="39" y="103"/>
                  </a:cubicBezTo>
                  <a:cubicBezTo>
                    <a:pt x="39" y="103"/>
                    <a:pt x="38" y="103"/>
                    <a:pt x="38" y="103"/>
                  </a:cubicBezTo>
                  <a:cubicBezTo>
                    <a:pt x="38" y="102"/>
                    <a:pt x="38" y="102"/>
                    <a:pt x="38" y="102"/>
                  </a:cubicBezTo>
                  <a:cubicBezTo>
                    <a:pt x="38" y="102"/>
                    <a:pt x="38" y="102"/>
                    <a:pt x="38" y="102"/>
                  </a:cubicBezTo>
                  <a:cubicBezTo>
                    <a:pt x="38" y="102"/>
                    <a:pt x="38" y="102"/>
                    <a:pt x="38" y="102"/>
                  </a:cubicBezTo>
                  <a:cubicBezTo>
                    <a:pt x="38" y="102"/>
                    <a:pt x="38" y="101"/>
                    <a:pt x="38" y="101"/>
                  </a:cubicBezTo>
                  <a:cubicBezTo>
                    <a:pt x="38" y="101"/>
                    <a:pt x="38" y="101"/>
                    <a:pt x="38" y="101"/>
                  </a:cubicBezTo>
                  <a:cubicBezTo>
                    <a:pt x="38" y="101"/>
                    <a:pt x="38" y="101"/>
                    <a:pt x="38" y="101"/>
                  </a:cubicBezTo>
                  <a:cubicBezTo>
                    <a:pt x="37" y="101"/>
                    <a:pt x="37" y="101"/>
                    <a:pt x="37" y="101"/>
                  </a:cubicBezTo>
                  <a:cubicBezTo>
                    <a:pt x="37" y="101"/>
                    <a:pt x="37" y="101"/>
                    <a:pt x="37" y="101"/>
                  </a:cubicBezTo>
                  <a:cubicBezTo>
                    <a:pt x="37" y="101"/>
                    <a:pt x="37" y="102"/>
                    <a:pt x="37" y="102"/>
                  </a:cubicBezTo>
                  <a:cubicBezTo>
                    <a:pt x="36" y="102"/>
                    <a:pt x="36" y="102"/>
                    <a:pt x="36" y="103"/>
                  </a:cubicBezTo>
                  <a:cubicBezTo>
                    <a:pt x="36" y="103"/>
                    <a:pt x="36" y="103"/>
                    <a:pt x="36" y="103"/>
                  </a:cubicBezTo>
                  <a:cubicBezTo>
                    <a:pt x="36" y="103"/>
                    <a:pt x="36" y="104"/>
                    <a:pt x="36" y="104"/>
                  </a:cubicBezTo>
                  <a:cubicBezTo>
                    <a:pt x="36" y="104"/>
                    <a:pt x="36" y="104"/>
                    <a:pt x="36" y="104"/>
                  </a:cubicBezTo>
                  <a:cubicBezTo>
                    <a:pt x="36" y="104"/>
                    <a:pt x="36" y="104"/>
                    <a:pt x="36" y="104"/>
                  </a:cubicBezTo>
                  <a:cubicBezTo>
                    <a:pt x="35" y="105"/>
                    <a:pt x="35" y="105"/>
                    <a:pt x="35" y="105"/>
                  </a:cubicBezTo>
                  <a:cubicBezTo>
                    <a:pt x="34" y="105"/>
                    <a:pt x="34" y="105"/>
                    <a:pt x="34" y="106"/>
                  </a:cubicBezTo>
                  <a:cubicBezTo>
                    <a:pt x="34" y="106"/>
                    <a:pt x="34" y="106"/>
                    <a:pt x="34" y="106"/>
                  </a:cubicBezTo>
                  <a:cubicBezTo>
                    <a:pt x="33" y="106"/>
                    <a:pt x="32" y="107"/>
                    <a:pt x="32" y="107"/>
                  </a:cubicBezTo>
                  <a:cubicBezTo>
                    <a:pt x="32" y="107"/>
                    <a:pt x="32" y="107"/>
                    <a:pt x="32" y="107"/>
                  </a:cubicBezTo>
                  <a:cubicBezTo>
                    <a:pt x="32" y="107"/>
                    <a:pt x="32" y="107"/>
                    <a:pt x="32" y="107"/>
                  </a:cubicBezTo>
                  <a:cubicBezTo>
                    <a:pt x="32" y="107"/>
                    <a:pt x="32" y="107"/>
                    <a:pt x="32" y="107"/>
                  </a:cubicBezTo>
                  <a:cubicBezTo>
                    <a:pt x="32" y="107"/>
                    <a:pt x="33" y="107"/>
                    <a:pt x="33" y="106"/>
                  </a:cubicBezTo>
                  <a:cubicBezTo>
                    <a:pt x="33" y="106"/>
                    <a:pt x="33" y="106"/>
                    <a:pt x="34" y="106"/>
                  </a:cubicBezTo>
                  <a:cubicBezTo>
                    <a:pt x="34" y="107"/>
                    <a:pt x="34" y="107"/>
                    <a:pt x="34" y="107"/>
                  </a:cubicBezTo>
                  <a:cubicBezTo>
                    <a:pt x="34" y="107"/>
                    <a:pt x="34" y="107"/>
                    <a:pt x="34" y="107"/>
                  </a:cubicBezTo>
                  <a:cubicBezTo>
                    <a:pt x="34" y="107"/>
                    <a:pt x="34" y="107"/>
                    <a:pt x="34" y="107"/>
                  </a:cubicBezTo>
                  <a:cubicBezTo>
                    <a:pt x="34" y="107"/>
                    <a:pt x="34" y="108"/>
                    <a:pt x="34" y="108"/>
                  </a:cubicBezTo>
                  <a:cubicBezTo>
                    <a:pt x="34" y="108"/>
                    <a:pt x="34" y="108"/>
                    <a:pt x="34" y="108"/>
                  </a:cubicBezTo>
                  <a:cubicBezTo>
                    <a:pt x="34" y="108"/>
                    <a:pt x="34"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4" y="108"/>
                    <a:pt x="34" y="108"/>
                    <a:pt x="35" y="108"/>
                  </a:cubicBezTo>
                  <a:cubicBezTo>
                    <a:pt x="35" y="108"/>
                    <a:pt x="35" y="108"/>
                    <a:pt x="35" y="108"/>
                  </a:cubicBezTo>
                  <a:cubicBezTo>
                    <a:pt x="35" y="108"/>
                    <a:pt x="34" y="109"/>
                    <a:pt x="34" y="109"/>
                  </a:cubicBezTo>
                  <a:cubicBezTo>
                    <a:pt x="34" y="109"/>
                    <a:pt x="34" y="109"/>
                    <a:pt x="34" y="109"/>
                  </a:cubicBezTo>
                  <a:cubicBezTo>
                    <a:pt x="34" y="109"/>
                    <a:pt x="34" y="109"/>
                    <a:pt x="34" y="109"/>
                  </a:cubicBezTo>
                  <a:cubicBezTo>
                    <a:pt x="34" y="109"/>
                    <a:pt x="34" y="109"/>
                    <a:pt x="34" y="109"/>
                  </a:cubicBezTo>
                  <a:cubicBezTo>
                    <a:pt x="34" y="109"/>
                    <a:pt x="34" y="109"/>
                    <a:pt x="34" y="109"/>
                  </a:cubicBezTo>
                  <a:cubicBezTo>
                    <a:pt x="34" y="109"/>
                    <a:pt x="34" y="109"/>
                    <a:pt x="34" y="109"/>
                  </a:cubicBezTo>
                  <a:cubicBezTo>
                    <a:pt x="34" y="109"/>
                    <a:pt x="34" y="109"/>
                    <a:pt x="34" y="110"/>
                  </a:cubicBezTo>
                  <a:cubicBezTo>
                    <a:pt x="34" y="110"/>
                    <a:pt x="34" y="110"/>
                    <a:pt x="34" y="110"/>
                  </a:cubicBezTo>
                  <a:cubicBezTo>
                    <a:pt x="34" y="110"/>
                    <a:pt x="34" y="110"/>
                    <a:pt x="34" y="110"/>
                  </a:cubicBezTo>
                  <a:cubicBezTo>
                    <a:pt x="34" y="110"/>
                    <a:pt x="34" y="110"/>
                    <a:pt x="34" y="110"/>
                  </a:cubicBezTo>
                  <a:cubicBezTo>
                    <a:pt x="34" y="110"/>
                    <a:pt x="34" y="110"/>
                    <a:pt x="34" y="110"/>
                  </a:cubicBezTo>
                  <a:cubicBezTo>
                    <a:pt x="34" y="110"/>
                    <a:pt x="34" y="110"/>
                    <a:pt x="34" y="110"/>
                  </a:cubicBezTo>
                  <a:cubicBezTo>
                    <a:pt x="34" y="110"/>
                    <a:pt x="34" y="110"/>
                    <a:pt x="34" y="110"/>
                  </a:cubicBezTo>
                  <a:cubicBezTo>
                    <a:pt x="34" y="110"/>
                    <a:pt x="34" y="111"/>
                    <a:pt x="34" y="111"/>
                  </a:cubicBezTo>
                  <a:cubicBezTo>
                    <a:pt x="34" y="111"/>
                    <a:pt x="34" y="111"/>
                    <a:pt x="34" y="111"/>
                  </a:cubicBezTo>
                  <a:cubicBezTo>
                    <a:pt x="34" y="111"/>
                    <a:pt x="34" y="111"/>
                    <a:pt x="34" y="111"/>
                  </a:cubicBezTo>
                  <a:cubicBezTo>
                    <a:pt x="34" y="111"/>
                    <a:pt x="34" y="111"/>
                    <a:pt x="35" y="111"/>
                  </a:cubicBezTo>
                  <a:cubicBezTo>
                    <a:pt x="35" y="111"/>
                    <a:pt x="35" y="111"/>
                    <a:pt x="35" y="111"/>
                  </a:cubicBezTo>
                  <a:cubicBezTo>
                    <a:pt x="35" y="111"/>
                    <a:pt x="35" y="111"/>
                    <a:pt x="35" y="111"/>
                  </a:cubicBezTo>
                  <a:cubicBezTo>
                    <a:pt x="35" y="111"/>
                    <a:pt x="35" y="111"/>
                    <a:pt x="35" y="111"/>
                  </a:cubicBezTo>
                  <a:cubicBezTo>
                    <a:pt x="35" y="111"/>
                    <a:pt x="35" y="111"/>
                    <a:pt x="35" y="111"/>
                  </a:cubicBezTo>
                  <a:cubicBezTo>
                    <a:pt x="35" y="111"/>
                    <a:pt x="35" y="111"/>
                    <a:pt x="35" y="111"/>
                  </a:cubicBezTo>
                  <a:cubicBezTo>
                    <a:pt x="35" y="111"/>
                    <a:pt x="36" y="111"/>
                    <a:pt x="36" y="111"/>
                  </a:cubicBezTo>
                  <a:cubicBezTo>
                    <a:pt x="36" y="111"/>
                    <a:pt x="36" y="111"/>
                    <a:pt x="36" y="111"/>
                  </a:cubicBezTo>
                  <a:cubicBezTo>
                    <a:pt x="36" y="111"/>
                    <a:pt x="36" y="111"/>
                    <a:pt x="36" y="111"/>
                  </a:cubicBezTo>
                  <a:cubicBezTo>
                    <a:pt x="35" y="112"/>
                    <a:pt x="35" y="112"/>
                    <a:pt x="35" y="112"/>
                  </a:cubicBezTo>
                  <a:cubicBezTo>
                    <a:pt x="35" y="112"/>
                    <a:pt x="36" y="112"/>
                    <a:pt x="36" y="112"/>
                  </a:cubicBezTo>
                  <a:cubicBezTo>
                    <a:pt x="36" y="112"/>
                    <a:pt x="36" y="112"/>
                    <a:pt x="36" y="112"/>
                  </a:cubicBezTo>
                  <a:cubicBezTo>
                    <a:pt x="36" y="112"/>
                    <a:pt x="36" y="112"/>
                    <a:pt x="37" y="112"/>
                  </a:cubicBezTo>
                  <a:cubicBezTo>
                    <a:pt x="37" y="112"/>
                    <a:pt x="37" y="112"/>
                    <a:pt x="37" y="112"/>
                  </a:cubicBezTo>
                  <a:cubicBezTo>
                    <a:pt x="38" y="112"/>
                    <a:pt x="38" y="112"/>
                    <a:pt x="38" y="112"/>
                  </a:cubicBezTo>
                  <a:cubicBezTo>
                    <a:pt x="38" y="112"/>
                    <a:pt x="38" y="112"/>
                    <a:pt x="38" y="112"/>
                  </a:cubicBezTo>
                  <a:cubicBezTo>
                    <a:pt x="37" y="112"/>
                    <a:pt x="37" y="111"/>
                    <a:pt x="38" y="111"/>
                  </a:cubicBezTo>
                  <a:cubicBezTo>
                    <a:pt x="38" y="111"/>
                    <a:pt x="38" y="111"/>
                    <a:pt x="38" y="111"/>
                  </a:cubicBezTo>
                  <a:cubicBezTo>
                    <a:pt x="38" y="111"/>
                    <a:pt x="38" y="110"/>
                    <a:pt x="38" y="110"/>
                  </a:cubicBezTo>
                  <a:cubicBezTo>
                    <a:pt x="38" y="110"/>
                    <a:pt x="38" y="110"/>
                    <a:pt x="38" y="110"/>
                  </a:cubicBezTo>
                  <a:cubicBezTo>
                    <a:pt x="38" y="110"/>
                    <a:pt x="38" y="110"/>
                    <a:pt x="38" y="110"/>
                  </a:cubicBezTo>
                  <a:cubicBezTo>
                    <a:pt x="38" y="110"/>
                    <a:pt x="38" y="110"/>
                    <a:pt x="38" y="110"/>
                  </a:cubicBezTo>
                  <a:cubicBezTo>
                    <a:pt x="38" y="110"/>
                    <a:pt x="38" y="110"/>
                    <a:pt x="38" y="110"/>
                  </a:cubicBezTo>
                  <a:cubicBezTo>
                    <a:pt x="39" y="110"/>
                    <a:pt x="39" y="109"/>
                    <a:pt x="39" y="109"/>
                  </a:cubicBezTo>
                  <a:cubicBezTo>
                    <a:pt x="39" y="109"/>
                    <a:pt x="39" y="109"/>
                    <a:pt x="39" y="109"/>
                  </a:cubicBezTo>
                  <a:cubicBezTo>
                    <a:pt x="40" y="109"/>
                    <a:pt x="39" y="108"/>
                    <a:pt x="39" y="108"/>
                  </a:cubicBezTo>
                  <a:cubicBezTo>
                    <a:pt x="39" y="107"/>
                    <a:pt x="40" y="107"/>
                    <a:pt x="40" y="107"/>
                  </a:cubicBezTo>
                  <a:cubicBezTo>
                    <a:pt x="40" y="107"/>
                    <a:pt x="40" y="107"/>
                    <a:pt x="40" y="107"/>
                  </a:cubicBezTo>
                  <a:cubicBezTo>
                    <a:pt x="40" y="107"/>
                    <a:pt x="40" y="107"/>
                    <a:pt x="41" y="107"/>
                  </a:cubicBezTo>
                  <a:cubicBezTo>
                    <a:pt x="41" y="107"/>
                    <a:pt x="41" y="107"/>
                    <a:pt x="41" y="107"/>
                  </a:cubicBezTo>
                  <a:cubicBezTo>
                    <a:pt x="41" y="107"/>
                    <a:pt x="41" y="107"/>
                    <a:pt x="41" y="106"/>
                  </a:cubicBezTo>
                  <a:cubicBezTo>
                    <a:pt x="41" y="106"/>
                    <a:pt x="41" y="106"/>
                    <a:pt x="42" y="106"/>
                  </a:cubicBezTo>
                  <a:cubicBezTo>
                    <a:pt x="42" y="106"/>
                    <a:pt x="42" y="106"/>
                    <a:pt x="42" y="106"/>
                  </a:cubicBezTo>
                  <a:cubicBezTo>
                    <a:pt x="42" y="106"/>
                    <a:pt x="42" y="106"/>
                    <a:pt x="42" y="106"/>
                  </a:cubicBezTo>
                  <a:cubicBezTo>
                    <a:pt x="42" y="106"/>
                    <a:pt x="42" y="106"/>
                    <a:pt x="43" y="106"/>
                  </a:cubicBezTo>
                  <a:cubicBezTo>
                    <a:pt x="43" y="106"/>
                    <a:pt x="43" y="106"/>
                    <a:pt x="44" y="106"/>
                  </a:cubicBezTo>
                  <a:cubicBezTo>
                    <a:pt x="44" y="106"/>
                    <a:pt x="44" y="106"/>
                    <a:pt x="44" y="106"/>
                  </a:cubicBezTo>
                  <a:cubicBezTo>
                    <a:pt x="44" y="106"/>
                    <a:pt x="44" y="106"/>
                    <a:pt x="44" y="106"/>
                  </a:cubicBezTo>
                  <a:cubicBezTo>
                    <a:pt x="44" y="107"/>
                    <a:pt x="45" y="107"/>
                    <a:pt x="45" y="108"/>
                  </a:cubicBezTo>
                  <a:cubicBezTo>
                    <a:pt x="45" y="108"/>
                    <a:pt x="46" y="108"/>
                    <a:pt x="46" y="108"/>
                  </a:cubicBezTo>
                  <a:cubicBezTo>
                    <a:pt x="46" y="108"/>
                    <a:pt x="46" y="108"/>
                    <a:pt x="46" y="108"/>
                  </a:cubicBezTo>
                  <a:cubicBezTo>
                    <a:pt x="46" y="108"/>
                    <a:pt x="46" y="108"/>
                    <a:pt x="46" y="108"/>
                  </a:cubicBezTo>
                  <a:cubicBezTo>
                    <a:pt x="46" y="107"/>
                    <a:pt x="46" y="107"/>
                    <a:pt x="46" y="107"/>
                  </a:cubicBezTo>
                  <a:cubicBezTo>
                    <a:pt x="46" y="106"/>
                    <a:pt x="47" y="106"/>
                    <a:pt x="47" y="106"/>
                  </a:cubicBezTo>
                  <a:cubicBezTo>
                    <a:pt x="47" y="106"/>
                    <a:pt x="47" y="106"/>
                    <a:pt x="47" y="106"/>
                  </a:cubicBezTo>
                  <a:cubicBezTo>
                    <a:pt x="47" y="106"/>
                    <a:pt x="47" y="106"/>
                    <a:pt x="47" y="106"/>
                  </a:cubicBezTo>
                  <a:cubicBezTo>
                    <a:pt x="47" y="105"/>
                    <a:pt x="47" y="105"/>
                    <a:pt x="47" y="105"/>
                  </a:cubicBezTo>
                  <a:cubicBezTo>
                    <a:pt x="47" y="105"/>
                    <a:pt x="47" y="105"/>
                    <a:pt x="48" y="105"/>
                  </a:cubicBezTo>
                  <a:cubicBezTo>
                    <a:pt x="48" y="105"/>
                    <a:pt x="48" y="104"/>
                    <a:pt x="48" y="104"/>
                  </a:cubicBezTo>
                  <a:cubicBezTo>
                    <a:pt x="48" y="104"/>
                    <a:pt x="48" y="104"/>
                    <a:pt x="48" y="104"/>
                  </a:cubicBezTo>
                  <a:cubicBezTo>
                    <a:pt x="48" y="104"/>
                    <a:pt x="48" y="104"/>
                    <a:pt x="49" y="104"/>
                  </a:cubicBezTo>
                  <a:cubicBezTo>
                    <a:pt x="49" y="104"/>
                    <a:pt x="49" y="104"/>
                    <a:pt x="49" y="104"/>
                  </a:cubicBezTo>
                  <a:cubicBezTo>
                    <a:pt x="49" y="104"/>
                    <a:pt x="49" y="104"/>
                    <a:pt x="49" y="104"/>
                  </a:cubicBezTo>
                  <a:cubicBezTo>
                    <a:pt x="49" y="103"/>
                    <a:pt x="49" y="103"/>
                    <a:pt x="49" y="103"/>
                  </a:cubicBezTo>
                  <a:close/>
                  <a:moveTo>
                    <a:pt x="34" y="109"/>
                  </a:moveTo>
                  <a:cubicBezTo>
                    <a:pt x="34" y="109"/>
                    <a:pt x="34" y="109"/>
                    <a:pt x="34" y="109"/>
                  </a:cubicBezTo>
                  <a:cubicBezTo>
                    <a:pt x="34" y="109"/>
                    <a:pt x="34" y="109"/>
                    <a:pt x="34" y="109"/>
                  </a:cubicBezTo>
                  <a:cubicBezTo>
                    <a:pt x="34" y="109"/>
                    <a:pt x="34" y="109"/>
                    <a:pt x="34" y="109"/>
                  </a:cubicBezTo>
                  <a:close/>
                  <a:moveTo>
                    <a:pt x="38" y="85"/>
                  </a:moveTo>
                  <a:cubicBezTo>
                    <a:pt x="38" y="85"/>
                    <a:pt x="38" y="85"/>
                    <a:pt x="38" y="85"/>
                  </a:cubicBezTo>
                  <a:cubicBezTo>
                    <a:pt x="38" y="85"/>
                    <a:pt x="38" y="85"/>
                    <a:pt x="38" y="84"/>
                  </a:cubicBezTo>
                  <a:cubicBezTo>
                    <a:pt x="38" y="84"/>
                    <a:pt x="38" y="84"/>
                    <a:pt x="38" y="85"/>
                  </a:cubicBezTo>
                  <a:cubicBezTo>
                    <a:pt x="37" y="85"/>
                    <a:pt x="37" y="85"/>
                    <a:pt x="38" y="85"/>
                  </a:cubicBezTo>
                  <a:cubicBezTo>
                    <a:pt x="38" y="85"/>
                    <a:pt x="38" y="85"/>
                    <a:pt x="38" y="85"/>
                  </a:cubicBezTo>
                  <a:close/>
                  <a:moveTo>
                    <a:pt x="38" y="85"/>
                  </a:moveTo>
                  <a:cubicBezTo>
                    <a:pt x="38" y="85"/>
                    <a:pt x="38" y="85"/>
                    <a:pt x="38" y="85"/>
                  </a:cubicBezTo>
                  <a:cubicBezTo>
                    <a:pt x="39" y="85"/>
                    <a:pt x="39" y="85"/>
                    <a:pt x="39" y="85"/>
                  </a:cubicBezTo>
                  <a:cubicBezTo>
                    <a:pt x="39" y="85"/>
                    <a:pt x="39" y="85"/>
                    <a:pt x="38" y="85"/>
                  </a:cubicBezTo>
                  <a:cubicBezTo>
                    <a:pt x="38" y="85"/>
                    <a:pt x="38" y="85"/>
                    <a:pt x="38" y="85"/>
                  </a:cubicBezTo>
                  <a:close/>
                  <a:moveTo>
                    <a:pt x="40" y="84"/>
                  </a:moveTo>
                  <a:cubicBezTo>
                    <a:pt x="40" y="84"/>
                    <a:pt x="40" y="84"/>
                    <a:pt x="40" y="83"/>
                  </a:cubicBezTo>
                  <a:cubicBezTo>
                    <a:pt x="40" y="83"/>
                    <a:pt x="40" y="83"/>
                    <a:pt x="40" y="83"/>
                  </a:cubicBezTo>
                  <a:cubicBezTo>
                    <a:pt x="39" y="83"/>
                    <a:pt x="39" y="83"/>
                    <a:pt x="39" y="83"/>
                  </a:cubicBezTo>
                  <a:cubicBezTo>
                    <a:pt x="39" y="84"/>
                    <a:pt x="39" y="84"/>
                    <a:pt x="40" y="84"/>
                  </a:cubicBezTo>
                  <a:close/>
                  <a:moveTo>
                    <a:pt x="38" y="85"/>
                  </a:moveTo>
                  <a:cubicBezTo>
                    <a:pt x="38" y="85"/>
                    <a:pt x="38" y="85"/>
                    <a:pt x="38" y="85"/>
                  </a:cubicBezTo>
                  <a:cubicBezTo>
                    <a:pt x="38" y="85"/>
                    <a:pt x="38" y="85"/>
                    <a:pt x="38" y="85"/>
                  </a:cubicBezTo>
                  <a:close/>
                  <a:moveTo>
                    <a:pt x="31" y="111"/>
                  </a:moveTo>
                  <a:cubicBezTo>
                    <a:pt x="31" y="111"/>
                    <a:pt x="31" y="111"/>
                    <a:pt x="31" y="111"/>
                  </a:cubicBezTo>
                  <a:cubicBezTo>
                    <a:pt x="31" y="111"/>
                    <a:pt x="30" y="110"/>
                    <a:pt x="30" y="110"/>
                  </a:cubicBezTo>
                  <a:cubicBezTo>
                    <a:pt x="30" y="110"/>
                    <a:pt x="31" y="110"/>
                    <a:pt x="31" y="110"/>
                  </a:cubicBezTo>
                  <a:cubicBezTo>
                    <a:pt x="31" y="110"/>
                    <a:pt x="31" y="110"/>
                    <a:pt x="31" y="110"/>
                  </a:cubicBezTo>
                  <a:cubicBezTo>
                    <a:pt x="31" y="110"/>
                    <a:pt x="31" y="110"/>
                    <a:pt x="31" y="110"/>
                  </a:cubicBezTo>
                  <a:cubicBezTo>
                    <a:pt x="31" y="110"/>
                    <a:pt x="30" y="110"/>
                    <a:pt x="30" y="110"/>
                  </a:cubicBezTo>
                  <a:cubicBezTo>
                    <a:pt x="30" y="110"/>
                    <a:pt x="30" y="110"/>
                    <a:pt x="30" y="109"/>
                  </a:cubicBezTo>
                  <a:cubicBezTo>
                    <a:pt x="30" y="109"/>
                    <a:pt x="30" y="109"/>
                    <a:pt x="30" y="109"/>
                  </a:cubicBezTo>
                  <a:cubicBezTo>
                    <a:pt x="30" y="109"/>
                    <a:pt x="30" y="109"/>
                    <a:pt x="30" y="109"/>
                  </a:cubicBezTo>
                  <a:cubicBezTo>
                    <a:pt x="30" y="109"/>
                    <a:pt x="30" y="109"/>
                    <a:pt x="30" y="109"/>
                  </a:cubicBezTo>
                  <a:cubicBezTo>
                    <a:pt x="30" y="109"/>
                    <a:pt x="30" y="109"/>
                    <a:pt x="30" y="108"/>
                  </a:cubicBezTo>
                  <a:cubicBezTo>
                    <a:pt x="30" y="108"/>
                    <a:pt x="29" y="108"/>
                    <a:pt x="29" y="108"/>
                  </a:cubicBezTo>
                  <a:cubicBezTo>
                    <a:pt x="29" y="108"/>
                    <a:pt x="29" y="108"/>
                    <a:pt x="28" y="108"/>
                  </a:cubicBezTo>
                  <a:cubicBezTo>
                    <a:pt x="28" y="108"/>
                    <a:pt x="28" y="108"/>
                    <a:pt x="28" y="108"/>
                  </a:cubicBezTo>
                  <a:cubicBezTo>
                    <a:pt x="28" y="108"/>
                    <a:pt x="28" y="108"/>
                    <a:pt x="28" y="108"/>
                  </a:cubicBezTo>
                  <a:cubicBezTo>
                    <a:pt x="28" y="108"/>
                    <a:pt x="28" y="107"/>
                    <a:pt x="28" y="107"/>
                  </a:cubicBezTo>
                  <a:cubicBezTo>
                    <a:pt x="28" y="107"/>
                    <a:pt x="28" y="107"/>
                    <a:pt x="28" y="107"/>
                  </a:cubicBezTo>
                  <a:cubicBezTo>
                    <a:pt x="28" y="107"/>
                    <a:pt x="28" y="107"/>
                    <a:pt x="28" y="107"/>
                  </a:cubicBezTo>
                  <a:cubicBezTo>
                    <a:pt x="28" y="107"/>
                    <a:pt x="28" y="107"/>
                    <a:pt x="28" y="107"/>
                  </a:cubicBezTo>
                  <a:cubicBezTo>
                    <a:pt x="29" y="107"/>
                    <a:pt x="29" y="107"/>
                    <a:pt x="29" y="107"/>
                  </a:cubicBezTo>
                  <a:cubicBezTo>
                    <a:pt x="29" y="107"/>
                    <a:pt x="29" y="107"/>
                    <a:pt x="29" y="106"/>
                  </a:cubicBezTo>
                  <a:cubicBezTo>
                    <a:pt x="29" y="106"/>
                    <a:pt x="29" y="105"/>
                    <a:pt x="29" y="105"/>
                  </a:cubicBezTo>
                  <a:cubicBezTo>
                    <a:pt x="28" y="105"/>
                    <a:pt x="28" y="105"/>
                    <a:pt x="27" y="105"/>
                  </a:cubicBezTo>
                  <a:cubicBezTo>
                    <a:pt x="27" y="105"/>
                    <a:pt x="27" y="106"/>
                    <a:pt x="27" y="106"/>
                  </a:cubicBezTo>
                  <a:cubicBezTo>
                    <a:pt x="26" y="106"/>
                    <a:pt x="26" y="106"/>
                    <a:pt x="26" y="105"/>
                  </a:cubicBezTo>
                  <a:cubicBezTo>
                    <a:pt x="26" y="105"/>
                    <a:pt x="26" y="105"/>
                    <a:pt x="25" y="105"/>
                  </a:cubicBezTo>
                  <a:cubicBezTo>
                    <a:pt x="25" y="105"/>
                    <a:pt x="25" y="105"/>
                    <a:pt x="25" y="105"/>
                  </a:cubicBezTo>
                  <a:cubicBezTo>
                    <a:pt x="25" y="105"/>
                    <a:pt x="25" y="105"/>
                    <a:pt x="25" y="105"/>
                  </a:cubicBezTo>
                  <a:cubicBezTo>
                    <a:pt x="25" y="105"/>
                    <a:pt x="25" y="105"/>
                    <a:pt x="25" y="105"/>
                  </a:cubicBezTo>
                  <a:cubicBezTo>
                    <a:pt x="25" y="105"/>
                    <a:pt x="25" y="105"/>
                    <a:pt x="25" y="105"/>
                  </a:cubicBezTo>
                  <a:cubicBezTo>
                    <a:pt x="25" y="105"/>
                    <a:pt x="25" y="105"/>
                    <a:pt x="25" y="105"/>
                  </a:cubicBezTo>
                  <a:cubicBezTo>
                    <a:pt x="24" y="105"/>
                    <a:pt x="24" y="105"/>
                    <a:pt x="24" y="104"/>
                  </a:cubicBezTo>
                  <a:cubicBezTo>
                    <a:pt x="24" y="104"/>
                    <a:pt x="24" y="104"/>
                    <a:pt x="24" y="104"/>
                  </a:cubicBezTo>
                  <a:cubicBezTo>
                    <a:pt x="24" y="104"/>
                    <a:pt x="24" y="104"/>
                    <a:pt x="24" y="104"/>
                  </a:cubicBezTo>
                  <a:cubicBezTo>
                    <a:pt x="24" y="104"/>
                    <a:pt x="24" y="104"/>
                    <a:pt x="24" y="104"/>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3" y="103"/>
                  </a:cubicBezTo>
                  <a:cubicBezTo>
                    <a:pt x="23" y="103"/>
                    <a:pt x="23" y="103"/>
                    <a:pt x="23" y="103"/>
                  </a:cubicBezTo>
                  <a:cubicBezTo>
                    <a:pt x="23" y="103"/>
                    <a:pt x="23" y="103"/>
                    <a:pt x="23" y="103"/>
                  </a:cubicBezTo>
                  <a:cubicBezTo>
                    <a:pt x="23" y="102"/>
                    <a:pt x="23" y="102"/>
                    <a:pt x="23" y="103"/>
                  </a:cubicBezTo>
                  <a:cubicBezTo>
                    <a:pt x="23" y="103"/>
                    <a:pt x="22" y="103"/>
                    <a:pt x="22" y="103"/>
                  </a:cubicBezTo>
                  <a:cubicBezTo>
                    <a:pt x="22" y="103"/>
                    <a:pt x="22" y="103"/>
                    <a:pt x="22" y="103"/>
                  </a:cubicBezTo>
                  <a:cubicBezTo>
                    <a:pt x="22" y="103"/>
                    <a:pt x="21" y="103"/>
                    <a:pt x="21" y="103"/>
                  </a:cubicBezTo>
                  <a:cubicBezTo>
                    <a:pt x="21" y="103"/>
                    <a:pt x="21" y="103"/>
                    <a:pt x="21" y="103"/>
                  </a:cubicBezTo>
                  <a:cubicBezTo>
                    <a:pt x="20" y="103"/>
                    <a:pt x="20" y="104"/>
                    <a:pt x="21" y="104"/>
                  </a:cubicBezTo>
                  <a:cubicBezTo>
                    <a:pt x="20" y="104"/>
                    <a:pt x="20" y="104"/>
                    <a:pt x="20" y="104"/>
                  </a:cubicBezTo>
                  <a:cubicBezTo>
                    <a:pt x="20" y="104"/>
                    <a:pt x="20" y="104"/>
                    <a:pt x="20" y="105"/>
                  </a:cubicBezTo>
                  <a:cubicBezTo>
                    <a:pt x="20" y="105"/>
                    <a:pt x="20" y="105"/>
                    <a:pt x="19" y="105"/>
                  </a:cubicBezTo>
                  <a:cubicBezTo>
                    <a:pt x="19" y="105"/>
                    <a:pt x="19" y="105"/>
                    <a:pt x="19" y="105"/>
                  </a:cubicBezTo>
                  <a:cubicBezTo>
                    <a:pt x="19" y="105"/>
                    <a:pt x="19" y="105"/>
                    <a:pt x="19" y="105"/>
                  </a:cubicBezTo>
                  <a:cubicBezTo>
                    <a:pt x="18" y="105"/>
                    <a:pt x="18" y="105"/>
                    <a:pt x="18" y="105"/>
                  </a:cubicBezTo>
                  <a:cubicBezTo>
                    <a:pt x="18" y="105"/>
                    <a:pt x="18" y="105"/>
                    <a:pt x="18" y="106"/>
                  </a:cubicBezTo>
                  <a:cubicBezTo>
                    <a:pt x="18" y="106"/>
                    <a:pt x="18" y="106"/>
                    <a:pt x="18" y="106"/>
                  </a:cubicBezTo>
                  <a:cubicBezTo>
                    <a:pt x="18" y="106"/>
                    <a:pt x="18" y="106"/>
                    <a:pt x="18" y="106"/>
                  </a:cubicBezTo>
                  <a:cubicBezTo>
                    <a:pt x="18" y="106"/>
                    <a:pt x="18" y="106"/>
                    <a:pt x="18" y="106"/>
                  </a:cubicBezTo>
                  <a:cubicBezTo>
                    <a:pt x="18" y="106"/>
                    <a:pt x="18" y="106"/>
                    <a:pt x="18" y="106"/>
                  </a:cubicBezTo>
                  <a:cubicBezTo>
                    <a:pt x="18" y="106"/>
                    <a:pt x="18" y="106"/>
                    <a:pt x="18" y="107"/>
                  </a:cubicBezTo>
                  <a:cubicBezTo>
                    <a:pt x="18" y="107"/>
                    <a:pt x="17" y="107"/>
                    <a:pt x="17" y="107"/>
                  </a:cubicBezTo>
                  <a:cubicBezTo>
                    <a:pt x="17" y="106"/>
                    <a:pt x="17" y="106"/>
                    <a:pt x="17" y="106"/>
                  </a:cubicBezTo>
                  <a:cubicBezTo>
                    <a:pt x="17" y="106"/>
                    <a:pt x="17" y="106"/>
                    <a:pt x="17" y="106"/>
                  </a:cubicBezTo>
                  <a:cubicBezTo>
                    <a:pt x="17" y="106"/>
                    <a:pt x="16" y="106"/>
                    <a:pt x="16" y="106"/>
                  </a:cubicBezTo>
                  <a:cubicBezTo>
                    <a:pt x="16" y="106"/>
                    <a:pt x="16" y="106"/>
                    <a:pt x="16" y="106"/>
                  </a:cubicBezTo>
                  <a:cubicBezTo>
                    <a:pt x="16" y="106"/>
                    <a:pt x="16" y="106"/>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8"/>
                    <a:pt x="16" y="108"/>
                  </a:cubicBezTo>
                  <a:cubicBezTo>
                    <a:pt x="16" y="108"/>
                    <a:pt x="16" y="108"/>
                    <a:pt x="16" y="108"/>
                  </a:cubicBezTo>
                  <a:cubicBezTo>
                    <a:pt x="16" y="107"/>
                    <a:pt x="16" y="107"/>
                    <a:pt x="16" y="107"/>
                  </a:cubicBezTo>
                  <a:cubicBezTo>
                    <a:pt x="16" y="107"/>
                    <a:pt x="16" y="107"/>
                    <a:pt x="16" y="107"/>
                  </a:cubicBezTo>
                  <a:cubicBezTo>
                    <a:pt x="16" y="107"/>
                    <a:pt x="16" y="107"/>
                    <a:pt x="16" y="107"/>
                  </a:cubicBezTo>
                  <a:cubicBezTo>
                    <a:pt x="15" y="107"/>
                    <a:pt x="15" y="107"/>
                    <a:pt x="15" y="107"/>
                  </a:cubicBezTo>
                  <a:cubicBezTo>
                    <a:pt x="15" y="107"/>
                    <a:pt x="15" y="107"/>
                    <a:pt x="14" y="107"/>
                  </a:cubicBezTo>
                  <a:cubicBezTo>
                    <a:pt x="14" y="108"/>
                    <a:pt x="15" y="108"/>
                    <a:pt x="14" y="108"/>
                  </a:cubicBezTo>
                  <a:cubicBezTo>
                    <a:pt x="14" y="108"/>
                    <a:pt x="14" y="109"/>
                    <a:pt x="15" y="109"/>
                  </a:cubicBezTo>
                  <a:cubicBezTo>
                    <a:pt x="15" y="109"/>
                    <a:pt x="15" y="109"/>
                    <a:pt x="15" y="109"/>
                  </a:cubicBezTo>
                  <a:cubicBezTo>
                    <a:pt x="15" y="109"/>
                    <a:pt x="15" y="109"/>
                    <a:pt x="15" y="110"/>
                  </a:cubicBezTo>
                  <a:cubicBezTo>
                    <a:pt x="15" y="109"/>
                    <a:pt x="15" y="109"/>
                    <a:pt x="15" y="109"/>
                  </a:cubicBezTo>
                  <a:cubicBezTo>
                    <a:pt x="16" y="110"/>
                    <a:pt x="16" y="110"/>
                    <a:pt x="16" y="110"/>
                  </a:cubicBezTo>
                  <a:cubicBezTo>
                    <a:pt x="16" y="110"/>
                    <a:pt x="16" y="110"/>
                    <a:pt x="16" y="110"/>
                  </a:cubicBezTo>
                  <a:cubicBezTo>
                    <a:pt x="16" y="110"/>
                    <a:pt x="16" y="110"/>
                    <a:pt x="16" y="110"/>
                  </a:cubicBezTo>
                  <a:cubicBezTo>
                    <a:pt x="16" y="110"/>
                    <a:pt x="16" y="110"/>
                    <a:pt x="16" y="110"/>
                  </a:cubicBezTo>
                  <a:cubicBezTo>
                    <a:pt x="16" y="110"/>
                    <a:pt x="16" y="110"/>
                    <a:pt x="16" y="110"/>
                  </a:cubicBezTo>
                  <a:cubicBezTo>
                    <a:pt x="16" y="110"/>
                    <a:pt x="17" y="110"/>
                    <a:pt x="17" y="110"/>
                  </a:cubicBezTo>
                  <a:cubicBezTo>
                    <a:pt x="17" y="110"/>
                    <a:pt x="17" y="110"/>
                    <a:pt x="17" y="110"/>
                  </a:cubicBezTo>
                  <a:cubicBezTo>
                    <a:pt x="17" y="110"/>
                    <a:pt x="17" y="110"/>
                    <a:pt x="17" y="111"/>
                  </a:cubicBezTo>
                  <a:cubicBezTo>
                    <a:pt x="17" y="111"/>
                    <a:pt x="17" y="111"/>
                    <a:pt x="17" y="111"/>
                  </a:cubicBezTo>
                  <a:cubicBezTo>
                    <a:pt x="17" y="111"/>
                    <a:pt x="17" y="111"/>
                    <a:pt x="17" y="111"/>
                  </a:cubicBezTo>
                  <a:cubicBezTo>
                    <a:pt x="17" y="111"/>
                    <a:pt x="17" y="111"/>
                    <a:pt x="17" y="111"/>
                  </a:cubicBezTo>
                  <a:cubicBezTo>
                    <a:pt x="17" y="111"/>
                    <a:pt x="17" y="111"/>
                    <a:pt x="17" y="111"/>
                  </a:cubicBezTo>
                  <a:cubicBezTo>
                    <a:pt x="17" y="111"/>
                    <a:pt x="17" y="111"/>
                    <a:pt x="17" y="112"/>
                  </a:cubicBezTo>
                  <a:cubicBezTo>
                    <a:pt x="17" y="112"/>
                    <a:pt x="17" y="111"/>
                    <a:pt x="17" y="111"/>
                  </a:cubicBezTo>
                  <a:cubicBezTo>
                    <a:pt x="17" y="111"/>
                    <a:pt x="16" y="111"/>
                    <a:pt x="16" y="111"/>
                  </a:cubicBezTo>
                  <a:cubicBezTo>
                    <a:pt x="16" y="111"/>
                    <a:pt x="16" y="111"/>
                    <a:pt x="16" y="111"/>
                  </a:cubicBezTo>
                  <a:cubicBezTo>
                    <a:pt x="16" y="112"/>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0"/>
                  </a:cubicBezTo>
                  <a:cubicBezTo>
                    <a:pt x="16" y="110"/>
                    <a:pt x="16" y="110"/>
                    <a:pt x="16" y="110"/>
                  </a:cubicBezTo>
                  <a:cubicBezTo>
                    <a:pt x="16" y="110"/>
                    <a:pt x="16" y="110"/>
                    <a:pt x="16" y="110"/>
                  </a:cubicBezTo>
                  <a:cubicBezTo>
                    <a:pt x="16" y="110"/>
                    <a:pt x="16" y="110"/>
                    <a:pt x="16" y="110"/>
                  </a:cubicBezTo>
                  <a:cubicBezTo>
                    <a:pt x="16" y="110"/>
                    <a:pt x="16" y="110"/>
                    <a:pt x="16" y="110"/>
                  </a:cubicBezTo>
                  <a:cubicBezTo>
                    <a:pt x="15" y="110"/>
                    <a:pt x="15" y="110"/>
                    <a:pt x="15" y="110"/>
                  </a:cubicBezTo>
                  <a:cubicBezTo>
                    <a:pt x="15" y="110"/>
                    <a:pt x="15" y="110"/>
                    <a:pt x="15" y="110"/>
                  </a:cubicBezTo>
                  <a:cubicBezTo>
                    <a:pt x="15" y="110"/>
                    <a:pt x="15" y="110"/>
                    <a:pt x="15" y="110"/>
                  </a:cubicBezTo>
                  <a:cubicBezTo>
                    <a:pt x="15" y="110"/>
                    <a:pt x="15" y="111"/>
                    <a:pt x="15" y="112"/>
                  </a:cubicBezTo>
                  <a:cubicBezTo>
                    <a:pt x="16" y="112"/>
                    <a:pt x="16" y="112"/>
                    <a:pt x="16" y="112"/>
                  </a:cubicBezTo>
                  <a:cubicBezTo>
                    <a:pt x="16" y="112"/>
                    <a:pt x="16" y="112"/>
                    <a:pt x="16" y="112"/>
                  </a:cubicBezTo>
                  <a:cubicBezTo>
                    <a:pt x="16" y="112"/>
                    <a:pt x="16" y="113"/>
                    <a:pt x="16" y="113"/>
                  </a:cubicBezTo>
                  <a:cubicBezTo>
                    <a:pt x="16" y="113"/>
                    <a:pt x="16" y="113"/>
                    <a:pt x="16" y="113"/>
                  </a:cubicBezTo>
                  <a:cubicBezTo>
                    <a:pt x="16" y="113"/>
                    <a:pt x="16" y="113"/>
                    <a:pt x="16" y="114"/>
                  </a:cubicBezTo>
                  <a:cubicBezTo>
                    <a:pt x="16" y="113"/>
                    <a:pt x="17" y="113"/>
                    <a:pt x="17" y="113"/>
                  </a:cubicBezTo>
                  <a:cubicBezTo>
                    <a:pt x="17" y="112"/>
                    <a:pt x="17" y="112"/>
                    <a:pt x="17" y="112"/>
                  </a:cubicBezTo>
                  <a:cubicBezTo>
                    <a:pt x="17" y="112"/>
                    <a:pt x="17" y="112"/>
                    <a:pt x="17" y="112"/>
                  </a:cubicBezTo>
                  <a:cubicBezTo>
                    <a:pt x="17" y="112"/>
                    <a:pt x="17" y="112"/>
                    <a:pt x="18" y="112"/>
                  </a:cubicBezTo>
                  <a:cubicBezTo>
                    <a:pt x="18" y="112"/>
                    <a:pt x="18" y="112"/>
                    <a:pt x="18" y="112"/>
                  </a:cubicBezTo>
                  <a:cubicBezTo>
                    <a:pt x="19" y="112"/>
                    <a:pt x="19" y="112"/>
                    <a:pt x="19" y="112"/>
                  </a:cubicBezTo>
                  <a:cubicBezTo>
                    <a:pt x="19" y="113"/>
                    <a:pt x="19" y="113"/>
                    <a:pt x="19" y="113"/>
                  </a:cubicBezTo>
                  <a:cubicBezTo>
                    <a:pt x="18" y="113"/>
                    <a:pt x="18" y="113"/>
                    <a:pt x="18" y="113"/>
                  </a:cubicBezTo>
                  <a:cubicBezTo>
                    <a:pt x="18" y="113"/>
                    <a:pt x="18" y="113"/>
                    <a:pt x="19" y="113"/>
                  </a:cubicBezTo>
                  <a:cubicBezTo>
                    <a:pt x="19" y="113"/>
                    <a:pt x="19" y="113"/>
                    <a:pt x="19" y="113"/>
                  </a:cubicBezTo>
                  <a:cubicBezTo>
                    <a:pt x="19" y="113"/>
                    <a:pt x="19" y="113"/>
                    <a:pt x="19" y="113"/>
                  </a:cubicBezTo>
                  <a:cubicBezTo>
                    <a:pt x="20" y="113"/>
                    <a:pt x="20" y="113"/>
                    <a:pt x="20" y="112"/>
                  </a:cubicBezTo>
                  <a:cubicBezTo>
                    <a:pt x="20" y="112"/>
                    <a:pt x="20" y="112"/>
                    <a:pt x="20" y="112"/>
                  </a:cubicBezTo>
                  <a:cubicBezTo>
                    <a:pt x="20" y="111"/>
                    <a:pt x="20" y="111"/>
                    <a:pt x="19" y="111"/>
                  </a:cubicBezTo>
                  <a:cubicBezTo>
                    <a:pt x="19" y="111"/>
                    <a:pt x="19" y="111"/>
                    <a:pt x="19" y="111"/>
                  </a:cubicBezTo>
                  <a:cubicBezTo>
                    <a:pt x="19" y="111"/>
                    <a:pt x="19" y="111"/>
                    <a:pt x="19" y="111"/>
                  </a:cubicBezTo>
                  <a:cubicBezTo>
                    <a:pt x="19" y="112"/>
                    <a:pt x="18" y="111"/>
                    <a:pt x="18" y="111"/>
                  </a:cubicBezTo>
                  <a:cubicBezTo>
                    <a:pt x="18" y="111"/>
                    <a:pt x="18" y="111"/>
                    <a:pt x="18" y="111"/>
                  </a:cubicBezTo>
                  <a:cubicBezTo>
                    <a:pt x="19" y="111"/>
                    <a:pt x="19" y="111"/>
                    <a:pt x="19" y="111"/>
                  </a:cubicBezTo>
                  <a:cubicBezTo>
                    <a:pt x="19" y="111"/>
                    <a:pt x="19" y="111"/>
                    <a:pt x="19" y="111"/>
                  </a:cubicBezTo>
                  <a:cubicBezTo>
                    <a:pt x="19" y="111"/>
                    <a:pt x="19" y="110"/>
                    <a:pt x="19" y="110"/>
                  </a:cubicBezTo>
                  <a:cubicBezTo>
                    <a:pt x="19" y="110"/>
                    <a:pt x="19" y="110"/>
                    <a:pt x="18" y="110"/>
                  </a:cubicBezTo>
                  <a:cubicBezTo>
                    <a:pt x="18" y="109"/>
                    <a:pt x="18" y="109"/>
                    <a:pt x="19" y="109"/>
                  </a:cubicBezTo>
                  <a:cubicBezTo>
                    <a:pt x="19" y="109"/>
                    <a:pt x="19" y="109"/>
                    <a:pt x="19" y="108"/>
                  </a:cubicBezTo>
                  <a:cubicBezTo>
                    <a:pt x="19" y="109"/>
                    <a:pt x="19" y="109"/>
                    <a:pt x="19" y="109"/>
                  </a:cubicBezTo>
                  <a:cubicBezTo>
                    <a:pt x="19" y="109"/>
                    <a:pt x="20" y="109"/>
                    <a:pt x="20" y="109"/>
                  </a:cubicBezTo>
                  <a:cubicBezTo>
                    <a:pt x="20" y="109"/>
                    <a:pt x="20" y="109"/>
                    <a:pt x="20" y="109"/>
                  </a:cubicBezTo>
                  <a:cubicBezTo>
                    <a:pt x="20" y="109"/>
                    <a:pt x="20" y="109"/>
                    <a:pt x="20" y="109"/>
                  </a:cubicBezTo>
                  <a:cubicBezTo>
                    <a:pt x="20" y="109"/>
                    <a:pt x="20" y="109"/>
                    <a:pt x="20" y="109"/>
                  </a:cubicBezTo>
                  <a:cubicBezTo>
                    <a:pt x="20" y="109"/>
                    <a:pt x="20" y="109"/>
                    <a:pt x="20" y="109"/>
                  </a:cubicBezTo>
                  <a:cubicBezTo>
                    <a:pt x="20" y="109"/>
                    <a:pt x="20" y="110"/>
                    <a:pt x="20" y="110"/>
                  </a:cubicBezTo>
                  <a:cubicBezTo>
                    <a:pt x="20" y="110"/>
                    <a:pt x="20" y="110"/>
                    <a:pt x="20" y="110"/>
                  </a:cubicBezTo>
                  <a:cubicBezTo>
                    <a:pt x="20" y="110"/>
                    <a:pt x="20" y="110"/>
                    <a:pt x="20" y="110"/>
                  </a:cubicBezTo>
                  <a:cubicBezTo>
                    <a:pt x="20" y="110"/>
                    <a:pt x="20" y="110"/>
                    <a:pt x="20" y="110"/>
                  </a:cubicBezTo>
                  <a:cubicBezTo>
                    <a:pt x="20" y="110"/>
                    <a:pt x="20" y="110"/>
                    <a:pt x="20" y="111"/>
                  </a:cubicBezTo>
                  <a:cubicBezTo>
                    <a:pt x="20" y="111"/>
                    <a:pt x="21" y="111"/>
                    <a:pt x="21" y="111"/>
                  </a:cubicBezTo>
                  <a:cubicBezTo>
                    <a:pt x="21" y="111"/>
                    <a:pt x="21" y="111"/>
                    <a:pt x="21" y="111"/>
                  </a:cubicBezTo>
                  <a:cubicBezTo>
                    <a:pt x="22" y="112"/>
                    <a:pt x="22" y="112"/>
                    <a:pt x="21" y="113"/>
                  </a:cubicBezTo>
                  <a:cubicBezTo>
                    <a:pt x="21" y="113"/>
                    <a:pt x="21" y="113"/>
                    <a:pt x="20" y="113"/>
                  </a:cubicBezTo>
                  <a:cubicBezTo>
                    <a:pt x="20" y="113"/>
                    <a:pt x="20" y="113"/>
                    <a:pt x="20" y="113"/>
                  </a:cubicBezTo>
                  <a:cubicBezTo>
                    <a:pt x="20" y="114"/>
                    <a:pt x="20" y="114"/>
                    <a:pt x="20" y="114"/>
                  </a:cubicBezTo>
                  <a:cubicBezTo>
                    <a:pt x="20" y="114"/>
                    <a:pt x="20" y="114"/>
                    <a:pt x="20" y="114"/>
                  </a:cubicBezTo>
                  <a:cubicBezTo>
                    <a:pt x="21" y="114"/>
                    <a:pt x="20" y="114"/>
                    <a:pt x="20" y="114"/>
                  </a:cubicBezTo>
                  <a:cubicBezTo>
                    <a:pt x="20" y="113"/>
                    <a:pt x="20" y="113"/>
                    <a:pt x="20" y="113"/>
                  </a:cubicBezTo>
                  <a:cubicBezTo>
                    <a:pt x="20" y="113"/>
                    <a:pt x="21" y="113"/>
                    <a:pt x="21" y="113"/>
                  </a:cubicBezTo>
                  <a:cubicBezTo>
                    <a:pt x="21" y="113"/>
                    <a:pt x="21" y="114"/>
                    <a:pt x="21" y="114"/>
                  </a:cubicBezTo>
                  <a:cubicBezTo>
                    <a:pt x="21" y="114"/>
                    <a:pt x="21" y="114"/>
                    <a:pt x="21" y="114"/>
                  </a:cubicBezTo>
                  <a:cubicBezTo>
                    <a:pt x="21" y="113"/>
                    <a:pt x="21" y="113"/>
                    <a:pt x="22" y="113"/>
                  </a:cubicBezTo>
                  <a:cubicBezTo>
                    <a:pt x="22" y="113"/>
                    <a:pt x="22" y="113"/>
                    <a:pt x="22" y="113"/>
                  </a:cubicBezTo>
                  <a:cubicBezTo>
                    <a:pt x="21" y="114"/>
                    <a:pt x="21" y="114"/>
                    <a:pt x="21" y="114"/>
                  </a:cubicBezTo>
                  <a:cubicBezTo>
                    <a:pt x="21" y="114"/>
                    <a:pt x="21" y="114"/>
                    <a:pt x="21" y="115"/>
                  </a:cubicBezTo>
                  <a:cubicBezTo>
                    <a:pt x="21" y="115"/>
                    <a:pt x="21" y="115"/>
                    <a:pt x="21" y="115"/>
                  </a:cubicBezTo>
                  <a:cubicBezTo>
                    <a:pt x="21" y="115"/>
                    <a:pt x="21" y="115"/>
                    <a:pt x="21" y="115"/>
                  </a:cubicBezTo>
                  <a:cubicBezTo>
                    <a:pt x="21" y="115"/>
                    <a:pt x="21" y="115"/>
                    <a:pt x="21" y="116"/>
                  </a:cubicBezTo>
                  <a:cubicBezTo>
                    <a:pt x="21" y="116"/>
                    <a:pt x="21" y="116"/>
                    <a:pt x="20" y="116"/>
                  </a:cubicBezTo>
                  <a:cubicBezTo>
                    <a:pt x="20" y="116"/>
                    <a:pt x="20" y="116"/>
                    <a:pt x="20" y="116"/>
                  </a:cubicBezTo>
                  <a:cubicBezTo>
                    <a:pt x="20" y="117"/>
                    <a:pt x="20" y="117"/>
                    <a:pt x="20" y="117"/>
                  </a:cubicBezTo>
                  <a:cubicBezTo>
                    <a:pt x="20" y="117"/>
                    <a:pt x="20" y="117"/>
                    <a:pt x="20" y="117"/>
                  </a:cubicBezTo>
                  <a:cubicBezTo>
                    <a:pt x="20" y="117"/>
                    <a:pt x="20" y="117"/>
                    <a:pt x="19" y="117"/>
                  </a:cubicBezTo>
                  <a:cubicBezTo>
                    <a:pt x="19" y="117"/>
                    <a:pt x="19" y="117"/>
                    <a:pt x="19" y="117"/>
                  </a:cubicBezTo>
                  <a:cubicBezTo>
                    <a:pt x="19" y="117"/>
                    <a:pt x="19" y="117"/>
                    <a:pt x="19" y="117"/>
                  </a:cubicBezTo>
                  <a:cubicBezTo>
                    <a:pt x="19" y="117"/>
                    <a:pt x="19" y="117"/>
                    <a:pt x="19" y="117"/>
                  </a:cubicBezTo>
                  <a:cubicBezTo>
                    <a:pt x="19" y="116"/>
                    <a:pt x="18" y="116"/>
                    <a:pt x="18" y="117"/>
                  </a:cubicBezTo>
                  <a:cubicBezTo>
                    <a:pt x="18" y="117"/>
                    <a:pt x="18" y="117"/>
                    <a:pt x="18" y="117"/>
                  </a:cubicBezTo>
                  <a:cubicBezTo>
                    <a:pt x="19" y="117"/>
                    <a:pt x="19" y="118"/>
                    <a:pt x="19" y="118"/>
                  </a:cubicBezTo>
                  <a:cubicBezTo>
                    <a:pt x="19" y="118"/>
                    <a:pt x="19" y="118"/>
                    <a:pt x="19" y="118"/>
                  </a:cubicBezTo>
                  <a:cubicBezTo>
                    <a:pt x="19" y="119"/>
                    <a:pt x="19" y="119"/>
                    <a:pt x="19" y="119"/>
                  </a:cubicBezTo>
                  <a:cubicBezTo>
                    <a:pt x="19" y="119"/>
                    <a:pt x="19" y="120"/>
                    <a:pt x="19" y="120"/>
                  </a:cubicBezTo>
                  <a:cubicBezTo>
                    <a:pt x="18" y="120"/>
                    <a:pt x="19" y="120"/>
                    <a:pt x="19" y="120"/>
                  </a:cubicBezTo>
                  <a:cubicBezTo>
                    <a:pt x="19" y="120"/>
                    <a:pt x="19" y="120"/>
                    <a:pt x="19" y="121"/>
                  </a:cubicBezTo>
                  <a:cubicBezTo>
                    <a:pt x="19" y="121"/>
                    <a:pt x="19" y="121"/>
                    <a:pt x="19" y="121"/>
                  </a:cubicBezTo>
                  <a:cubicBezTo>
                    <a:pt x="19" y="121"/>
                    <a:pt x="20" y="121"/>
                    <a:pt x="20" y="121"/>
                  </a:cubicBezTo>
                  <a:cubicBezTo>
                    <a:pt x="20" y="122"/>
                    <a:pt x="20" y="122"/>
                    <a:pt x="19" y="122"/>
                  </a:cubicBezTo>
                  <a:cubicBezTo>
                    <a:pt x="19" y="123"/>
                    <a:pt x="19" y="123"/>
                    <a:pt x="19" y="123"/>
                  </a:cubicBezTo>
                  <a:cubicBezTo>
                    <a:pt x="18" y="123"/>
                    <a:pt x="18" y="123"/>
                    <a:pt x="18" y="123"/>
                  </a:cubicBezTo>
                  <a:cubicBezTo>
                    <a:pt x="18" y="123"/>
                    <a:pt x="18" y="123"/>
                    <a:pt x="18" y="123"/>
                  </a:cubicBezTo>
                  <a:cubicBezTo>
                    <a:pt x="19" y="123"/>
                    <a:pt x="19" y="124"/>
                    <a:pt x="19" y="124"/>
                  </a:cubicBezTo>
                  <a:cubicBezTo>
                    <a:pt x="19" y="124"/>
                    <a:pt x="19" y="124"/>
                    <a:pt x="19" y="124"/>
                  </a:cubicBezTo>
                  <a:cubicBezTo>
                    <a:pt x="19" y="124"/>
                    <a:pt x="20" y="124"/>
                    <a:pt x="20" y="124"/>
                  </a:cubicBezTo>
                  <a:cubicBezTo>
                    <a:pt x="21" y="124"/>
                    <a:pt x="21" y="124"/>
                    <a:pt x="21" y="125"/>
                  </a:cubicBezTo>
                  <a:cubicBezTo>
                    <a:pt x="21" y="125"/>
                    <a:pt x="21" y="125"/>
                    <a:pt x="21" y="125"/>
                  </a:cubicBezTo>
                  <a:cubicBezTo>
                    <a:pt x="21" y="125"/>
                    <a:pt x="22" y="125"/>
                    <a:pt x="22" y="124"/>
                  </a:cubicBezTo>
                  <a:cubicBezTo>
                    <a:pt x="22" y="124"/>
                    <a:pt x="22" y="124"/>
                    <a:pt x="22" y="124"/>
                  </a:cubicBezTo>
                  <a:cubicBezTo>
                    <a:pt x="21" y="124"/>
                    <a:pt x="21" y="124"/>
                    <a:pt x="21" y="123"/>
                  </a:cubicBezTo>
                  <a:cubicBezTo>
                    <a:pt x="21" y="123"/>
                    <a:pt x="21" y="123"/>
                    <a:pt x="21" y="123"/>
                  </a:cubicBezTo>
                  <a:cubicBezTo>
                    <a:pt x="21" y="123"/>
                    <a:pt x="21" y="123"/>
                    <a:pt x="21" y="123"/>
                  </a:cubicBezTo>
                  <a:cubicBezTo>
                    <a:pt x="21" y="122"/>
                    <a:pt x="21" y="122"/>
                    <a:pt x="21" y="122"/>
                  </a:cubicBezTo>
                  <a:cubicBezTo>
                    <a:pt x="21" y="122"/>
                    <a:pt x="21" y="122"/>
                    <a:pt x="21" y="122"/>
                  </a:cubicBezTo>
                  <a:cubicBezTo>
                    <a:pt x="21" y="122"/>
                    <a:pt x="21" y="122"/>
                    <a:pt x="21" y="122"/>
                  </a:cubicBezTo>
                  <a:cubicBezTo>
                    <a:pt x="21" y="122"/>
                    <a:pt x="21" y="122"/>
                    <a:pt x="21" y="122"/>
                  </a:cubicBezTo>
                  <a:cubicBezTo>
                    <a:pt x="21" y="121"/>
                    <a:pt x="22" y="121"/>
                    <a:pt x="22" y="121"/>
                  </a:cubicBezTo>
                  <a:cubicBezTo>
                    <a:pt x="22" y="121"/>
                    <a:pt x="22" y="120"/>
                    <a:pt x="22" y="120"/>
                  </a:cubicBezTo>
                  <a:cubicBezTo>
                    <a:pt x="22" y="121"/>
                    <a:pt x="22" y="121"/>
                    <a:pt x="22" y="121"/>
                  </a:cubicBezTo>
                  <a:cubicBezTo>
                    <a:pt x="22" y="121"/>
                    <a:pt x="23" y="121"/>
                    <a:pt x="23" y="121"/>
                  </a:cubicBezTo>
                  <a:cubicBezTo>
                    <a:pt x="23" y="121"/>
                    <a:pt x="23" y="121"/>
                    <a:pt x="23" y="121"/>
                  </a:cubicBezTo>
                  <a:cubicBezTo>
                    <a:pt x="23" y="121"/>
                    <a:pt x="23" y="121"/>
                    <a:pt x="23" y="122"/>
                  </a:cubicBezTo>
                  <a:cubicBezTo>
                    <a:pt x="23" y="122"/>
                    <a:pt x="23" y="122"/>
                    <a:pt x="22" y="122"/>
                  </a:cubicBezTo>
                  <a:cubicBezTo>
                    <a:pt x="22" y="122"/>
                    <a:pt x="22" y="122"/>
                    <a:pt x="22" y="122"/>
                  </a:cubicBezTo>
                  <a:cubicBezTo>
                    <a:pt x="22" y="121"/>
                    <a:pt x="22" y="121"/>
                    <a:pt x="22" y="121"/>
                  </a:cubicBezTo>
                  <a:cubicBezTo>
                    <a:pt x="22" y="121"/>
                    <a:pt x="21" y="121"/>
                    <a:pt x="21" y="122"/>
                  </a:cubicBezTo>
                  <a:cubicBezTo>
                    <a:pt x="21" y="122"/>
                    <a:pt x="22" y="122"/>
                    <a:pt x="22" y="122"/>
                  </a:cubicBezTo>
                  <a:cubicBezTo>
                    <a:pt x="22" y="122"/>
                    <a:pt x="22" y="122"/>
                    <a:pt x="22" y="122"/>
                  </a:cubicBezTo>
                  <a:cubicBezTo>
                    <a:pt x="22" y="122"/>
                    <a:pt x="22" y="123"/>
                    <a:pt x="22" y="123"/>
                  </a:cubicBezTo>
                  <a:cubicBezTo>
                    <a:pt x="23" y="123"/>
                    <a:pt x="23" y="123"/>
                    <a:pt x="23" y="124"/>
                  </a:cubicBezTo>
                  <a:cubicBezTo>
                    <a:pt x="23" y="124"/>
                    <a:pt x="23" y="125"/>
                    <a:pt x="22" y="126"/>
                  </a:cubicBezTo>
                  <a:cubicBezTo>
                    <a:pt x="22" y="126"/>
                    <a:pt x="22" y="126"/>
                    <a:pt x="22" y="126"/>
                  </a:cubicBezTo>
                  <a:cubicBezTo>
                    <a:pt x="22" y="126"/>
                    <a:pt x="22" y="126"/>
                    <a:pt x="22" y="126"/>
                  </a:cubicBezTo>
                  <a:cubicBezTo>
                    <a:pt x="22" y="126"/>
                    <a:pt x="23" y="126"/>
                    <a:pt x="23" y="126"/>
                  </a:cubicBezTo>
                  <a:cubicBezTo>
                    <a:pt x="23" y="126"/>
                    <a:pt x="23" y="126"/>
                    <a:pt x="23" y="126"/>
                  </a:cubicBezTo>
                  <a:cubicBezTo>
                    <a:pt x="24" y="125"/>
                    <a:pt x="24" y="125"/>
                    <a:pt x="24" y="125"/>
                  </a:cubicBezTo>
                  <a:cubicBezTo>
                    <a:pt x="24" y="125"/>
                    <a:pt x="24" y="124"/>
                    <a:pt x="25" y="124"/>
                  </a:cubicBezTo>
                  <a:cubicBezTo>
                    <a:pt x="25" y="124"/>
                    <a:pt x="25" y="124"/>
                    <a:pt x="25" y="124"/>
                  </a:cubicBezTo>
                  <a:cubicBezTo>
                    <a:pt x="25" y="124"/>
                    <a:pt x="25" y="124"/>
                    <a:pt x="25" y="124"/>
                  </a:cubicBezTo>
                  <a:cubicBezTo>
                    <a:pt x="25" y="124"/>
                    <a:pt x="25" y="124"/>
                    <a:pt x="25" y="124"/>
                  </a:cubicBezTo>
                  <a:cubicBezTo>
                    <a:pt x="24" y="123"/>
                    <a:pt x="24" y="124"/>
                    <a:pt x="24" y="123"/>
                  </a:cubicBezTo>
                  <a:cubicBezTo>
                    <a:pt x="24" y="123"/>
                    <a:pt x="25" y="123"/>
                    <a:pt x="25" y="123"/>
                  </a:cubicBezTo>
                  <a:cubicBezTo>
                    <a:pt x="25" y="123"/>
                    <a:pt x="25" y="123"/>
                    <a:pt x="25" y="123"/>
                  </a:cubicBezTo>
                  <a:cubicBezTo>
                    <a:pt x="25" y="123"/>
                    <a:pt x="26" y="123"/>
                    <a:pt x="26" y="123"/>
                  </a:cubicBezTo>
                  <a:cubicBezTo>
                    <a:pt x="26" y="123"/>
                    <a:pt x="26" y="123"/>
                    <a:pt x="26" y="123"/>
                  </a:cubicBezTo>
                  <a:cubicBezTo>
                    <a:pt x="26" y="123"/>
                    <a:pt x="26" y="123"/>
                    <a:pt x="26" y="123"/>
                  </a:cubicBezTo>
                  <a:cubicBezTo>
                    <a:pt x="27" y="123"/>
                    <a:pt x="27" y="123"/>
                    <a:pt x="27" y="123"/>
                  </a:cubicBezTo>
                  <a:cubicBezTo>
                    <a:pt x="27" y="122"/>
                    <a:pt x="27" y="122"/>
                    <a:pt x="27" y="122"/>
                  </a:cubicBezTo>
                  <a:cubicBezTo>
                    <a:pt x="27" y="121"/>
                    <a:pt x="27" y="121"/>
                    <a:pt x="27" y="121"/>
                  </a:cubicBezTo>
                  <a:cubicBezTo>
                    <a:pt x="27" y="120"/>
                    <a:pt x="28" y="120"/>
                    <a:pt x="27" y="120"/>
                  </a:cubicBezTo>
                  <a:cubicBezTo>
                    <a:pt x="27" y="120"/>
                    <a:pt x="27" y="119"/>
                    <a:pt x="27" y="119"/>
                  </a:cubicBezTo>
                  <a:cubicBezTo>
                    <a:pt x="27" y="119"/>
                    <a:pt x="28" y="119"/>
                    <a:pt x="28" y="118"/>
                  </a:cubicBezTo>
                  <a:cubicBezTo>
                    <a:pt x="28" y="118"/>
                    <a:pt x="27" y="118"/>
                    <a:pt x="27" y="118"/>
                  </a:cubicBezTo>
                  <a:cubicBezTo>
                    <a:pt x="28" y="118"/>
                    <a:pt x="28" y="118"/>
                    <a:pt x="28" y="117"/>
                  </a:cubicBezTo>
                  <a:cubicBezTo>
                    <a:pt x="28" y="117"/>
                    <a:pt x="28" y="116"/>
                    <a:pt x="28" y="116"/>
                  </a:cubicBezTo>
                  <a:cubicBezTo>
                    <a:pt x="28" y="116"/>
                    <a:pt x="28" y="116"/>
                    <a:pt x="28" y="115"/>
                  </a:cubicBezTo>
                  <a:cubicBezTo>
                    <a:pt x="28" y="115"/>
                    <a:pt x="28" y="115"/>
                    <a:pt x="28" y="115"/>
                  </a:cubicBezTo>
                  <a:cubicBezTo>
                    <a:pt x="28" y="115"/>
                    <a:pt x="29" y="115"/>
                    <a:pt x="29" y="115"/>
                  </a:cubicBezTo>
                  <a:cubicBezTo>
                    <a:pt x="29" y="115"/>
                    <a:pt x="29" y="115"/>
                    <a:pt x="29" y="114"/>
                  </a:cubicBezTo>
                  <a:cubicBezTo>
                    <a:pt x="29" y="114"/>
                    <a:pt x="29" y="114"/>
                    <a:pt x="29" y="114"/>
                  </a:cubicBezTo>
                  <a:cubicBezTo>
                    <a:pt x="29" y="114"/>
                    <a:pt x="29" y="114"/>
                    <a:pt x="29" y="114"/>
                  </a:cubicBezTo>
                  <a:cubicBezTo>
                    <a:pt x="29" y="114"/>
                    <a:pt x="29" y="114"/>
                    <a:pt x="29" y="114"/>
                  </a:cubicBezTo>
                  <a:cubicBezTo>
                    <a:pt x="29" y="114"/>
                    <a:pt x="29" y="113"/>
                    <a:pt x="29" y="113"/>
                  </a:cubicBezTo>
                  <a:cubicBezTo>
                    <a:pt x="30" y="113"/>
                    <a:pt x="30" y="113"/>
                    <a:pt x="30" y="112"/>
                  </a:cubicBezTo>
                  <a:cubicBezTo>
                    <a:pt x="30" y="112"/>
                    <a:pt x="30" y="112"/>
                    <a:pt x="30" y="112"/>
                  </a:cubicBezTo>
                  <a:cubicBezTo>
                    <a:pt x="30" y="112"/>
                    <a:pt x="30" y="112"/>
                    <a:pt x="30" y="112"/>
                  </a:cubicBezTo>
                  <a:cubicBezTo>
                    <a:pt x="31" y="112"/>
                    <a:pt x="31" y="112"/>
                    <a:pt x="31" y="112"/>
                  </a:cubicBezTo>
                  <a:cubicBezTo>
                    <a:pt x="31" y="112"/>
                    <a:pt x="31" y="112"/>
                    <a:pt x="31" y="112"/>
                  </a:cubicBezTo>
                  <a:cubicBezTo>
                    <a:pt x="31" y="111"/>
                    <a:pt x="31" y="111"/>
                    <a:pt x="31" y="111"/>
                  </a:cubicBezTo>
                  <a:close/>
                  <a:moveTo>
                    <a:pt x="73" y="70"/>
                  </a:moveTo>
                  <a:cubicBezTo>
                    <a:pt x="73" y="70"/>
                    <a:pt x="74" y="70"/>
                    <a:pt x="74" y="70"/>
                  </a:cubicBezTo>
                  <a:cubicBezTo>
                    <a:pt x="74" y="70"/>
                    <a:pt x="74" y="70"/>
                    <a:pt x="74" y="70"/>
                  </a:cubicBezTo>
                  <a:cubicBezTo>
                    <a:pt x="74" y="70"/>
                    <a:pt x="75" y="70"/>
                    <a:pt x="75" y="69"/>
                  </a:cubicBezTo>
                  <a:cubicBezTo>
                    <a:pt x="75" y="69"/>
                    <a:pt x="75" y="69"/>
                    <a:pt x="76" y="68"/>
                  </a:cubicBezTo>
                  <a:cubicBezTo>
                    <a:pt x="76" y="68"/>
                    <a:pt x="76" y="68"/>
                    <a:pt x="76" y="68"/>
                  </a:cubicBezTo>
                  <a:cubicBezTo>
                    <a:pt x="75" y="68"/>
                    <a:pt x="75" y="68"/>
                    <a:pt x="75" y="68"/>
                  </a:cubicBezTo>
                  <a:cubicBezTo>
                    <a:pt x="75" y="68"/>
                    <a:pt x="75" y="68"/>
                    <a:pt x="75" y="68"/>
                  </a:cubicBezTo>
                  <a:cubicBezTo>
                    <a:pt x="75" y="68"/>
                    <a:pt x="75" y="68"/>
                    <a:pt x="75" y="67"/>
                  </a:cubicBezTo>
                  <a:cubicBezTo>
                    <a:pt x="75" y="67"/>
                    <a:pt x="75" y="67"/>
                    <a:pt x="75" y="67"/>
                  </a:cubicBezTo>
                  <a:cubicBezTo>
                    <a:pt x="75" y="67"/>
                    <a:pt x="75" y="66"/>
                    <a:pt x="75" y="66"/>
                  </a:cubicBezTo>
                  <a:cubicBezTo>
                    <a:pt x="75" y="66"/>
                    <a:pt x="75" y="66"/>
                    <a:pt x="75" y="66"/>
                  </a:cubicBezTo>
                  <a:cubicBezTo>
                    <a:pt x="75" y="66"/>
                    <a:pt x="75" y="66"/>
                    <a:pt x="75" y="66"/>
                  </a:cubicBezTo>
                  <a:cubicBezTo>
                    <a:pt x="75" y="66"/>
                    <a:pt x="75" y="66"/>
                    <a:pt x="75" y="66"/>
                  </a:cubicBezTo>
                  <a:cubicBezTo>
                    <a:pt x="74" y="67"/>
                    <a:pt x="74" y="67"/>
                    <a:pt x="74" y="68"/>
                  </a:cubicBezTo>
                  <a:cubicBezTo>
                    <a:pt x="73" y="68"/>
                    <a:pt x="73" y="68"/>
                    <a:pt x="73" y="68"/>
                  </a:cubicBezTo>
                  <a:cubicBezTo>
                    <a:pt x="73" y="69"/>
                    <a:pt x="73" y="69"/>
                    <a:pt x="73" y="69"/>
                  </a:cubicBezTo>
                  <a:cubicBezTo>
                    <a:pt x="74" y="69"/>
                    <a:pt x="74" y="69"/>
                    <a:pt x="74" y="69"/>
                  </a:cubicBezTo>
                  <a:cubicBezTo>
                    <a:pt x="74" y="68"/>
                    <a:pt x="74" y="69"/>
                    <a:pt x="74" y="69"/>
                  </a:cubicBezTo>
                  <a:cubicBezTo>
                    <a:pt x="74" y="69"/>
                    <a:pt x="74" y="69"/>
                    <a:pt x="74" y="69"/>
                  </a:cubicBezTo>
                  <a:cubicBezTo>
                    <a:pt x="74" y="69"/>
                    <a:pt x="74" y="70"/>
                    <a:pt x="73" y="70"/>
                  </a:cubicBezTo>
                  <a:close/>
                  <a:moveTo>
                    <a:pt x="12" y="110"/>
                  </a:moveTo>
                  <a:cubicBezTo>
                    <a:pt x="11" y="110"/>
                    <a:pt x="11" y="110"/>
                    <a:pt x="11" y="110"/>
                  </a:cubicBezTo>
                  <a:cubicBezTo>
                    <a:pt x="11" y="110"/>
                    <a:pt x="11" y="110"/>
                    <a:pt x="11" y="109"/>
                  </a:cubicBezTo>
                  <a:cubicBezTo>
                    <a:pt x="11" y="109"/>
                    <a:pt x="11" y="110"/>
                    <a:pt x="11" y="110"/>
                  </a:cubicBezTo>
                  <a:cubicBezTo>
                    <a:pt x="11" y="110"/>
                    <a:pt x="11" y="110"/>
                    <a:pt x="11" y="110"/>
                  </a:cubicBezTo>
                  <a:cubicBezTo>
                    <a:pt x="11" y="110"/>
                    <a:pt x="11" y="110"/>
                    <a:pt x="11" y="110"/>
                  </a:cubicBezTo>
                  <a:cubicBezTo>
                    <a:pt x="11" y="110"/>
                    <a:pt x="11" y="111"/>
                    <a:pt x="11" y="111"/>
                  </a:cubicBezTo>
                  <a:cubicBezTo>
                    <a:pt x="11" y="111"/>
                    <a:pt x="11" y="111"/>
                    <a:pt x="11" y="112"/>
                  </a:cubicBezTo>
                  <a:cubicBezTo>
                    <a:pt x="11" y="111"/>
                    <a:pt x="11" y="111"/>
                    <a:pt x="11" y="111"/>
                  </a:cubicBezTo>
                  <a:cubicBezTo>
                    <a:pt x="11" y="111"/>
                    <a:pt x="11" y="111"/>
                    <a:pt x="11" y="111"/>
                  </a:cubicBezTo>
                  <a:cubicBezTo>
                    <a:pt x="12" y="111"/>
                    <a:pt x="12" y="111"/>
                    <a:pt x="12" y="110"/>
                  </a:cubicBezTo>
                  <a:cubicBezTo>
                    <a:pt x="12" y="110"/>
                    <a:pt x="12" y="110"/>
                    <a:pt x="12" y="110"/>
                  </a:cubicBezTo>
                  <a:close/>
                  <a:moveTo>
                    <a:pt x="14" y="107"/>
                  </a:moveTo>
                  <a:cubicBezTo>
                    <a:pt x="14" y="107"/>
                    <a:pt x="14" y="107"/>
                    <a:pt x="14" y="107"/>
                  </a:cubicBezTo>
                  <a:cubicBezTo>
                    <a:pt x="14" y="107"/>
                    <a:pt x="14" y="107"/>
                    <a:pt x="14" y="107"/>
                  </a:cubicBezTo>
                  <a:cubicBezTo>
                    <a:pt x="14" y="107"/>
                    <a:pt x="14" y="107"/>
                    <a:pt x="14" y="107"/>
                  </a:cubicBezTo>
                  <a:cubicBezTo>
                    <a:pt x="14" y="107"/>
                    <a:pt x="14" y="107"/>
                    <a:pt x="14" y="108"/>
                  </a:cubicBezTo>
                  <a:cubicBezTo>
                    <a:pt x="14" y="108"/>
                    <a:pt x="13" y="108"/>
                    <a:pt x="13" y="108"/>
                  </a:cubicBezTo>
                  <a:cubicBezTo>
                    <a:pt x="13" y="109"/>
                    <a:pt x="13" y="109"/>
                    <a:pt x="13" y="109"/>
                  </a:cubicBezTo>
                  <a:cubicBezTo>
                    <a:pt x="13" y="109"/>
                    <a:pt x="13" y="109"/>
                    <a:pt x="14" y="109"/>
                  </a:cubicBezTo>
                  <a:cubicBezTo>
                    <a:pt x="14" y="109"/>
                    <a:pt x="14" y="108"/>
                    <a:pt x="14" y="108"/>
                  </a:cubicBezTo>
                  <a:cubicBezTo>
                    <a:pt x="14" y="108"/>
                    <a:pt x="14" y="108"/>
                    <a:pt x="14" y="108"/>
                  </a:cubicBezTo>
                  <a:cubicBezTo>
                    <a:pt x="14" y="108"/>
                    <a:pt x="14" y="107"/>
                    <a:pt x="14" y="107"/>
                  </a:cubicBezTo>
                  <a:cubicBezTo>
                    <a:pt x="14" y="107"/>
                    <a:pt x="14" y="107"/>
                    <a:pt x="14" y="107"/>
                  </a:cubicBezTo>
                  <a:close/>
                  <a:moveTo>
                    <a:pt x="15" y="110"/>
                  </a:moveTo>
                  <a:cubicBezTo>
                    <a:pt x="15" y="110"/>
                    <a:pt x="15" y="110"/>
                    <a:pt x="15" y="110"/>
                  </a:cubicBezTo>
                  <a:cubicBezTo>
                    <a:pt x="15" y="110"/>
                    <a:pt x="15" y="110"/>
                    <a:pt x="15" y="110"/>
                  </a:cubicBezTo>
                  <a:cubicBezTo>
                    <a:pt x="15" y="110"/>
                    <a:pt x="15" y="110"/>
                    <a:pt x="15" y="110"/>
                  </a:cubicBezTo>
                  <a:close/>
                  <a:moveTo>
                    <a:pt x="14" y="109"/>
                  </a:moveTo>
                  <a:cubicBezTo>
                    <a:pt x="14" y="109"/>
                    <a:pt x="14" y="109"/>
                    <a:pt x="14" y="109"/>
                  </a:cubicBezTo>
                  <a:cubicBezTo>
                    <a:pt x="14" y="109"/>
                    <a:pt x="14" y="109"/>
                    <a:pt x="14" y="109"/>
                  </a:cubicBezTo>
                  <a:cubicBezTo>
                    <a:pt x="14" y="109"/>
                    <a:pt x="14" y="109"/>
                    <a:pt x="14" y="109"/>
                  </a:cubicBezTo>
                  <a:cubicBezTo>
                    <a:pt x="14" y="109"/>
                    <a:pt x="14" y="109"/>
                    <a:pt x="14" y="109"/>
                  </a:cubicBezTo>
                  <a:close/>
                  <a:moveTo>
                    <a:pt x="10" y="111"/>
                  </a:moveTo>
                  <a:cubicBezTo>
                    <a:pt x="10" y="111"/>
                    <a:pt x="10" y="112"/>
                    <a:pt x="10" y="112"/>
                  </a:cubicBezTo>
                  <a:cubicBezTo>
                    <a:pt x="10" y="112"/>
                    <a:pt x="10" y="111"/>
                    <a:pt x="10" y="111"/>
                  </a:cubicBezTo>
                  <a:cubicBezTo>
                    <a:pt x="10" y="111"/>
                    <a:pt x="10" y="111"/>
                    <a:pt x="10" y="111"/>
                  </a:cubicBezTo>
                  <a:close/>
                  <a:moveTo>
                    <a:pt x="10" y="112"/>
                  </a:moveTo>
                  <a:cubicBezTo>
                    <a:pt x="10" y="112"/>
                    <a:pt x="9" y="112"/>
                    <a:pt x="9" y="112"/>
                  </a:cubicBezTo>
                  <a:cubicBezTo>
                    <a:pt x="9" y="112"/>
                    <a:pt x="9" y="112"/>
                    <a:pt x="9" y="112"/>
                  </a:cubicBezTo>
                  <a:cubicBezTo>
                    <a:pt x="9" y="112"/>
                    <a:pt x="9" y="112"/>
                    <a:pt x="8" y="112"/>
                  </a:cubicBezTo>
                  <a:cubicBezTo>
                    <a:pt x="8" y="112"/>
                    <a:pt x="8" y="112"/>
                    <a:pt x="8" y="112"/>
                  </a:cubicBezTo>
                  <a:cubicBezTo>
                    <a:pt x="8" y="112"/>
                    <a:pt x="8" y="113"/>
                    <a:pt x="8" y="113"/>
                  </a:cubicBezTo>
                  <a:cubicBezTo>
                    <a:pt x="8" y="113"/>
                    <a:pt x="8" y="113"/>
                    <a:pt x="8" y="113"/>
                  </a:cubicBezTo>
                  <a:cubicBezTo>
                    <a:pt x="8" y="113"/>
                    <a:pt x="8" y="113"/>
                    <a:pt x="8" y="113"/>
                  </a:cubicBezTo>
                  <a:cubicBezTo>
                    <a:pt x="8" y="113"/>
                    <a:pt x="8" y="114"/>
                    <a:pt x="8" y="113"/>
                  </a:cubicBezTo>
                  <a:cubicBezTo>
                    <a:pt x="9" y="113"/>
                    <a:pt x="9" y="113"/>
                    <a:pt x="9" y="114"/>
                  </a:cubicBezTo>
                  <a:cubicBezTo>
                    <a:pt x="9" y="113"/>
                    <a:pt x="9" y="113"/>
                    <a:pt x="9" y="113"/>
                  </a:cubicBezTo>
                  <a:cubicBezTo>
                    <a:pt x="10" y="113"/>
                    <a:pt x="10" y="113"/>
                    <a:pt x="10" y="113"/>
                  </a:cubicBezTo>
                  <a:cubicBezTo>
                    <a:pt x="10" y="113"/>
                    <a:pt x="10" y="113"/>
                    <a:pt x="10" y="113"/>
                  </a:cubicBezTo>
                  <a:cubicBezTo>
                    <a:pt x="10" y="113"/>
                    <a:pt x="10" y="113"/>
                    <a:pt x="10" y="112"/>
                  </a:cubicBezTo>
                  <a:close/>
                  <a:moveTo>
                    <a:pt x="10" y="112"/>
                  </a:moveTo>
                  <a:cubicBezTo>
                    <a:pt x="10" y="112"/>
                    <a:pt x="9" y="112"/>
                    <a:pt x="9" y="112"/>
                  </a:cubicBezTo>
                  <a:cubicBezTo>
                    <a:pt x="9" y="112"/>
                    <a:pt x="10" y="112"/>
                    <a:pt x="10" y="112"/>
                  </a:cubicBezTo>
                  <a:cubicBezTo>
                    <a:pt x="10" y="112"/>
                    <a:pt x="10" y="112"/>
                    <a:pt x="10" y="112"/>
                  </a:cubicBezTo>
                  <a:cubicBezTo>
                    <a:pt x="10" y="112"/>
                    <a:pt x="10" y="112"/>
                    <a:pt x="10" y="112"/>
                  </a:cubicBezTo>
                  <a:close/>
                  <a:moveTo>
                    <a:pt x="10" y="112"/>
                  </a:moveTo>
                  <a:cubicBezTo>
                    <a:pt x="10" y="112"/>
                    <a:pt x="11" y="112"/>
                    <a:pt x="11" y="112"/>
                  </a:cubicBezTo>
                  <a:cubicBezTo>
                    <a:pt x="11" y="112"/>
                    <a:pt x="11" y="112"/>
                    <a:pt x="11" y="112"/>
                  </a:cubicBezTo>
                  <a:cubicBezTo>
                    <a:pt x="10" y="112"/>
                    <a:pt x="10" y="112"/>
                    <a:pt x="10" y="112"/>
                  </a:cubicBezTo>
                  <a:close/>
                  <a:moveTo>
                    <a:pt x="11" y="109"/>
                  </a:moveTo>
                  <a:cubicBezTo>
                    <a:pt x="11" y="108"/>
                    <a:pt x="11" y="108"/>
                    <a:pt x="11" y="109"/>
                  </a:cubicBezTo>
                  <a:cubicBezTo>
                    <a:pt x="11" y="109"/>
                    <a:pt x="11" y="109"/>
                    <a:pt x="11" y="109"/>
                  </a:cubicBezTo>
                  <a:cubicBezTo>
                    <a:pt x="11" y="109"/>
                    <a:pt x="11" y="109"/>
                    <a:pt x="11" y="109"/>
                  </a:cubicBezTo>
                  <a:close/>
                  <a:moveTo>
                    <a:pt x="11" y="111"/>
                  </a:moveTo>
                  <a:cubicBezTo>
                    <a:pt x="11" y="111"/>
                    <a:pt x="11" y="111"/>
                    <a:pt x="11" y="111"/>
                  </a:cubicBezTo>
                  <a:cubicBezTo>
                    <a:pt x="10" y="111"/>
                    <a:pt x="10" y="111"/>
                    <a:pt x="10" y="111"/>
                  </a:cubicBezTo>
                  <a:cubicBezTo>
                    <a:pt x="10" y="111"/>
                    <a:pt x="11" y="111"/>
                    <a:pt x="11" y="111"/>
                  </a:cubicBezTo>
                  <a:cubicBezTo>
                    <a:pt x="11" y="111"/>
                    <a:pt x="11" y="111"/>
                    <a:pt x="11" y="111"/>
                  </a:cubicBezTo>
                  <a:cubicBezTo>
                    <a:pt x="11" y="111"/>
                    <a:pt x="11" y="111"/>
                    <a:pt x="11" y="111"/>
                  </a:cubicBezTo>
                  <a:close/>
                  <a:moveTo>
                    <a:pt x="11" y="109"/>
                  </a:moveTo>
                  <a:cubicBezTo>
                    <a:pt x="11" y="109"/>
                    <a:pt x="11" y="109"/>
                    <a:pt x="11" y="109"/>
                  </a:cubicBezTo>
                  <a:cubicBezTo>
                    <a:pt x="12" y="109"/>
                    <a:pt x="12" y="109"/>
                    <a:pt x="12" y="109"/>
                  </a:cubicBezTo>
                  <a:cubicBezTo>
                    <a:pt x="12" y="109"/>
                    <a:pt x="11" y="109"/>
                    <a:pt x="11" y="109"/>
                  </a:cubicBezTo>
                  <a:cubicBezTo>
                    <a:pt x="11" y="109"/>
                    <a:pt x="11" y="109"/>
                    <a:pt x="11" y="109"/>
                  </a:cubicBezTo>
                  <a:close/>
                  <a:moveTo>
                    <a:pt x="13" y="107"/>
                  </a:moveTo>
                  <a:cubicBezTo>
                    <a:pt x="14" y="107"/>
                    <a:pt x="14" y="107"/>
                    <a:pt x="14" y="107"/>
                  </a:cubicBezTo>
                  <a:cubicBezTo>
                    <a:pt x="14" y="107"/>
                    <a:pt x="14" y="107"/>
                    <a:pt x="13" y="107"/>
                  </a:cubicBezTo>
                  <a:cubicBezTo>
                    <a:pt x="13" y="107"/>
                    <a:pt x="13" y="107"/>
                    <a:pt x="13" y="107"/>
                  </a:cubicBezTo>
                  <a:cubicBezTo>
                    <a:pt x="13" y="107"/>
                    <a:pt x="13" y="107"/>
                    <a:pt x="13" y="107"/>
                  </a:cubicBezTo>
                  <a:close/>
                  <a:moveTo>
                    <a:pt x="11" y="108"/>
                  </a:moveTo>
                  <a:cubicBezTo>
                    <a:pt x="12" y="108"/>
                    <a:pt x="12" y="108"/>
                    <a:pt x="12" y="108"/>
                  </a:cubicBezTo>
                  <a:cubicBezTo>
                    <a:pt x="12" y="108"/>
                    <a:pt x="11" y="108"/>
                    <a:pt x="11" y="108"/>
                  </a:cubicBezTo>
                  <a:cubicBezTo>
                    <a:pt x="11" y="108"/>
                    <a:pt x="11" y="108"/>
                    <a:pt x="11" y="108"/>
                  </a:cubicBezTo>
                  <a:cubicBezTo>
                    <a:pt x="11" y="108"/>
                    <a:pt x="11" y="108"/>
                    <a:pt x="11" y="108"/>
                  </a:cubicBezTo>
                  <a:close/>
                  <a:moveTo>
                    <a:pt x="14" y="106"/>
                  </a:moveTo>
                  <a:cubicBezTo>
                    <a:pt x="14" y="106"/>
                    <a:pt x="14" y="106"/>
                    <a:pt x="14" y="106"/>
                  </a:cubicBezTo>
                  <a:cubicBezTo>
                    <a:pt x="14" y="106"/>
                    <a:pt x="14" y="106"/>
                    <a:pt x="14" y="106"/>
                  </a:cubicBezTo>
                  <a:cubicBezTo>
                    <a:pt x="14" y="106"/>
                    <a:pt x="14" y="106"/>
                    <a:pt x="14" y="106"/>
                  </a:cubicBezTo>
                  <a:close/>
                  <a:moveTo>
                    <a:pt x="16" y="107"/>
                  </a:moveTo>
                  <a:cubicBezTo>
                    <a:pt x="16" y="107"/>
                    <a:pt x="16" y="107"/>
                    <a:pt x="16" y="107"/>
                  </a:cubicBezTo>
                  <a:cubicBezTo>
                    <a:pt x="16" y="107"/>
                    <a:pt x="16" y="107"/>
                    <a:pt x="16" y="107"/>
                  </a:cubicBezTo>
                  <a:cubicBezTo>
                    <a:pt x="16" y="107"/>
                    <a:pt x="16" y="107"/>
                    <a:pt x="16" y="107"/>
                  </a:cubicBezTo>
                  <a:cubicBezTo>
                    <a:pt x="16" y="107"/>
                    <a:pt x="16" y="107"/>
                    <a:pt x="16" y="107"/>
                  </a:cubicBezTo>
                  <a:close/>
                  <a:moveTo>
                    <a:pt x="15" y="104"/>
                  </a:moveTo>
                  <a:cubicBezTo>
                    <a:pt x="16" y="104"/>
                    <a:pt x="16" y="104"/>
                    <a:pt x="16" y="104"/>
                  </a:cubicBezTo>
                  <a:cubicBezTo>
                    <a:pt x="16" y="104"/>
                    <a:pt x="16" y="103"/>
                    <a:pt x="16" y="103"/>
                  </a:cubicBezTo>
                  <a:cubicBezTo>
                    <a:pt x="16" y="103"/>
                    <a:pt x="15" y="103"/>
                    <a:pt x="15" y="103"/>
                  </a:cubicBezTo>
                  <a:cubicBezTo>
                    <a:pt x="15" y="104"/>
                    <a:pt x="15" y="104"/>
                    <a:pt x="15" y="104"/>
                  </a:cubicBezTo>
                  <a:cubicBezTo>
                    <a:pt x="15" y="104"/>
                    <a:pt x="15" y="105"/>
                    <a:pt x="15" y="104"/>
                  </a:cubicBezTo>
                  <a:close/>
                  <a:moveTo>
                    <a:pt x="19" y="116"/>
                  </a:moveTo>
                  <a:cubicBezTo>
                    <a:pt x="19" y="116"/>
                    <a:pt x="19" y="115"/>
                    <a:pt x="19" y="115"/>
                  </a:cubicBezTo>
                  <a:cubicBezTo>
                    <a:pt x="19" y="115"/>
                    <a:pt x="19" y="115"/>
                    <a:pt x="19" y="115"/>
                  </a:cubicBezTo>
                  <a:cubicBezTo>
                    <a:pt x="19" y="115"/>
                    <a:pt x="20" y="115"/>
                    <a:pt x="20" y="115"/>
                  </a:cubicBezTo>
                  <a:cubicBezTo>
                    <a:pt x="20" y="115"/>
                    <a:pt x="20" y="115"/>
                    <a:pt x="20" y="115"/>
                  </a:cubicBezTo>
                  <a:cubicBezTo>
                    <a:pt x="20" y="115"/>
                    <a:pt x="20" y="115"/>
                    <a:pt x="20" y="114"/>
                  </a:cubicBezTo>
                  <a:cubicBezTo>
                    <a:pt x="20" y="114"/>
                    <a:pt x="20" y="114"/>
                    <a:pt x="20" y="114"/>
                  </a:cubicBezTo>
                  <a:cubicBezTo>
                    <a:pt x="20" y="114"/>
                    <a:pt x="20" y="114"/>
                    <a:pt x="20" y="114"/>
                  </a:cubicBezTo>
                  <a:cubicBezTo>
                    <a:pt x="20" y="114"/>
                    <a:pt x="20" y="114"/>
                    <a:pt x="20" y="114"/>
                  </a:cubicBezTo>
                  <a:cubicBezTo>
                    <a:pt x="19" y="114"/>
                    <a:pt x="19" y="115"/>
                    <a:pt x="19" y="115"/>
                  </a:cubicBezTo>
                  <a:cubicBezTo>
                    <a:pt x="19" y="115"/>
                    <a:pt x="19" y="114"/>
                    <a:pt x="19" y="114"/>
                  </a:cubicBezTo>
                  <a:cubicBezTo>
                    <a:pt x="19" y="114"/>
                    <a:pt x="18" y="114"/>
                    <a:pt x="18" y="114"/>
                  </a:cubicBezTo>
                  <a:cubicBezTo>
                    <a:pt x="18" y="114"/>
                    <a:pt x="17" y="115"/>
                    <a:pt x="17" y="115"/>
                  </a:cubicBezTo>
                  <a:cubicBezTo>
                    <a:pt x="17" y="115"/>
                    <a:pt x="17" y="116"/>
                    <a:pt x="17" y="116"/>
                  </a:cubicBezTo>
                  <a:cubicBezTo>
                    <a:pt x="17" y="116"/>
                    <a:pt x="17" y="116"/>
                    <a:pt x="17" y="116"/>
                  </a:cubicBezTo>
                  <a:cubicBezTo>
                    <a:pt x="17" y="116"/>
                    <a:pt x="18" y="116"/>
                    <a:pt x="17" y="117"/>
                  </a:cubicBezTo>
                  <a:cubicBezTo>
                    <a:pt x="18" y="117"/>
                    <a:pt x="18" y="117"/>
                    <a:pt x="18" y="116"/>
                  </a:cubicBezTo>
                  <a:cubicBezTo>
                    <a:pt x="18" y="116"/>
                    <a:pt x="18" y="116"/>
                    <a:pt x="18" y="116"/>
                  </a:cubicBezTo>
                  <a:cubicBezTo>
                    <a:pt x="18" y="116"/>
                    <a:pt x="18" y="116"/>
                    <a:pt x="19" y="116"/>
                  </a:cubicBezTo>
                  <a:close/>
                  <a:moveTo>
                    <a:pt x="19" y="116"/>
                  </a:moveTo>
                  <a:cubicBezTo>
                    <a:pt x="19" y="116"/>
                    <a:pt x="19" y="116"/>
                    <a:pt x="19" y="116"/>
                  </a:cubicBezTo>
                  <a:cubicBezTo>
                    <a:pt x="19" y="116"/>
                    <a:pt x="19" y="116"/>
                    <a:pt x="19" y="116"/>
                  </a:cubicBezTo>
                  <a:cubicBezTo>
                    <a:pt x="19" y="116"/>
                    <a:pt x="19" y="116"/>
                    <a:pt x="19" y="116"/>
                  </a:cubicBezTo>
                  <a:cubicBezTo>
                    <a:pt x="19" y="116"/>
                    <a:pt x="19" y="116"/>
                    <a:pt x="19" y="116"/>
                  </a:cubicBezTo>
                  <a:close/>
                  <a:moveTo>
                    <a:pt x="20" y="115"/>
                  </a:moveTo>
                  <a:cubicBezTo>
                    <a:pt x="20" y="116"/>
                    <a:pt x="20" y="116"/>
                    <a:pt x="20" y="116"/>
                  </a:cubicBezTo>
                  <a:cubicBezTo>
                    <a:pt x="20" y="116"/>
                    <a:pt x="20" y="116"/>
                    <a:pt x="20" y="115"/>
                  </a:cubicBezTo>
                  <a:close/>
                  <a:moveTo>
                    <a:pt x="35" y="112"/>
                  </a:moveTo>
                  <a:cubicBezTo>
                    <a:pt x="35" y="112"/>
                    <a:pt x="35" y="112"/>
                    <a:pt x="35" y="112"/>
                  </a:cubicBezTo>
                  <a:cubicBezTo>
                    <a:pt x="35" y="112"/>
                    <a:pt x="35" y="113"/>
                    <a:pt x="35" y="113"/>
                  </a:cubicBezTo>
                  <a:cubicBezTo>
                    <a:pt x="35" y="113"/>
                    <a:pt x="35" y="113"/>
                    <a:pt x="35" y="112"/>
                  </a:cubicBezTo>
                  <a:cubicBezTo>
                    <a:pt x="35" y="112"/>
                    <a:pt x="35" y="112"/>
                    <a:pt x="35" y="112"/>
                  </a:cubicBezTo>
                  <a:close/>
                  <a:moveTo>
                    <a:pt x="16" y="119"/>
                  </a:moveTo>
                  <a:cubicBezTo>
                    <a:pt x="16" y="119"/>
                    <a:pt x="16" y="119"/>
                    <a:pt x="16" y="119"/>
                  </a:cubicBezTo>
                  <a:cubicBezTo>
                    <a:pt x="16" y="120"/>
                    <a:pt x="16" y="120"/>
                    <a:pt x="17" y="120"/>
                  </a:cubicBezTo>
                  <a:cubicBezTo>
                    <a:pt x="17" y="120"/>
                    <a:pt x="17" y="120"/>
                    <a:pt x="17" y="120"/>
                  </a:cubicBezTo>
                  <a:cubicBezTo>
                    <a:pt x="17" y="120"/>
                    <a:pt x="17" y="120"/>
                    <a:pt x="17" y="120"/>
                  </a:cubicBezTo>
                  <a:cubicBezTo>
                    <a:pt x="17" y="120"/>
                    <a:pt x="16" y="119"/>
                    <a:pt x="16" y="119"/>
                  </a:cubicBezTo>
                  <a:close/>
                  <a:moveTo>
                    <a:pt x="24" y="128"/>
                  </a:moveTo>
                  <a:cubicBezTo>
                    <a:pt x="24" y="128"/>
                    <a:pt x="24" y="128"/>
                    <a:pt x="24" y="128"/>
                  </a:cubicBezTo>
                  <a:cubicBezTo>
                    <a:pt x="24" y="128"/>
                    <a:pt x="24" y="128"/>
                    <a:pt x="24" y="128"/>
                  </a:cubicBezTo>
                  <a:cubicBezTo>
                    <a:pt x="24" y="128"/>
                    <a:pt x="24" y="129"/>
                    <a:pt x="24" y="129"/>
                  </a:cubicBezTo>
                  <a:cubicBezTo>
                    <a:pt x="24" y="129"/>
                    <a:pt x="24" y="129"/>
                    <a:pt x="24" y="129"/>
                  </a:cubicBezTo>
                  <a:cubicBezTo>
                    <a:pt x="24" y="129"/>
                    <a:pt x="24" y="129"/>
                    <a:pt x="24" y="129"/>
                  </a:cubicBezTo>
                  <a:cubicBezTo>
                    <a:pt x="24" y="130"/>
                    <a:pt x="24" y="130"/>
                    <a:pt x="23" y="130"/>
                  </a:cubicBezTo>
                  <a:cubicBezTo>
                    <a:pt x="23" y="130"/>
                    <a:pt x="23" y="130"/>
                    <a:pt x="23" y="130"/>
                  </a:cubicBezTo>
                  <a:cubicBezTo>
                    <a:pt x="23" y="130"/>
                    <a:pt x="23" y="130"/>
                    <a:pt x="23" y="131"/>
                  </a:cubicBezTo>
                  <a:cubicBezTo>
                    <a:pt x="23" y="131"/>
                    <a:pt x="23" y="131"/>
                    <a:pt x="23" y="131"/>
                  </a:cubicBezTo>
                  <a:cubicBezTo>
                    <a:pt x="23" y="131"/>
                    <a:pt x="23" y="131"/>
                    <a:pt x="23" y="131"/>
                  </a:cubicBezTo>
                  <a:cubicBezTo>
                    <a:pt x="23" y="131"/>
                    <a:pt x="23" y="131"/>
                    <a:pt x="24" y="131"/>
                  </a:cubicBezTo>
                  <a:cubicBezTo>
                    <a:pt x="24" y="131"/>
                    <a:pt x="24" y="131"/>
                    <a:pt x="24" y="131"/>
                  </a:cubicBezTo>
                  <a:cubicBezTo>
                    <a:pt x="24" y="131"/>
                    <a:pt x="24" y="131"/>
                    <a:pt x="24" y="131"/>
                  </a:cubicBezTo>
                  <a:cubicBezTo>
                    <a:pt x="24" y="131"/>
                    <a:pt x="24" y="131"/>
                    <a:pt x="24" y="130"/>
                  </a:cubicBezTo>
                  <a:cubicBezTo>
                    <a:pt x="24" y="130"/>
                    <a:pt x="24" y="130"/>
                    <a:pt x="24" y="130"/>
                  </a:cubicBezTo>
                  <a:cubicBezTo>
                    <a:pt x="24" y="130"/>
                    <a:pt x="24" y="130"/>
                    <a:pt x="24" y="130"/>
                  </a:cubicBezTo>
                  <a:cubicBezTo>
                    <a:pt x="24" y="130"/>
                    <a:pt x="24" y="130"/>
                    <a:pt x="24" y="130"/>
                  </a:cubicBezTo>
                  <a:cubicBezTo>
                    <a:pt x="24" y="129"/>
                    <a:pt x="24" y="129"/>
                    <a:pt x="24" y="129"/>
                  </a:cubicBezTo>
                  <a:cubicBezTo>
                    <a:pt x="24" y="129"/>
                    <a:pt x="25" y="129"/>
                    <a:pt x="25" y="129"/>
                  </a:cubicBezTo>
                  <a:cubicBezTo>
                    <a:pt x="25" y="128"/>
                    <a:pt x="25" y="128"/>
                    <a:pt x="25" y="128"/>
                  </a:cubicBezTo>
                  <a:cubicBezTo>
                    <a:pt x="25" y="128"/>
                    <a:pt x="25" y="128"/>
                    <a:pt x="25" y="128"/>
                  </a:cubicBezTo>
                  <a:cubicBezTo>
                    <a:pt x="24" y="128"/>
                    <a:pt x="24" y="128"/>
                    <a:pt x="24" y="128"/>
                  </a:cubicBezTo>
                  <a:close/>
                  <a:moveTo>
                    <a:pt x="15" y="121"/>
                  </a:moveTo>
                  <a:cubicBezTo>
                    <a:pt x="15" y="121"/>
                    <a:pt x="15" y="121"/>
                    <a:pt x="15" y="121"/>
                  </a:cubicBezTo>
                  <a:cubicBezTo>
                    <a:pt x="15" y="121"/>
                    <a:pt x="15" y="121"/>
                    <a:pt x="15" y="121"/>
                  </a:cubicBezTo>
                  <a:cubicBezTo>
                    <a:pt x="16" y="121"/>
                    <a:pt x="16" y="121"/>
                    <a:pt x="16" y="120"/>
                  </a:cubicBezTo>
                  <a:cubicBezTo>
                    <a:pt x="15" y="120"/>
                    <a:pt x="15" y="121"/>
                    <a:pt x="15" y="121"/>
                  </a:cubicBezTo>
                  <a:close/>
                  <a:moveTo>
                    <a:pt x="22" y="131"/>
                  </a:moveTo>
                  <a:cubicBezTo>
                    <a:pt x="21" y="131"/>
                    <a:pt x="21" y="131"/>
                    <a:pt x="21" y="131"/>
                  </a:cubicBezTo>
                  <a:cubicBezTo>
                    <a:pt x="21" y="131"/>
                    <a:pt x="21" y="131"/>
                    <a:pt x="21" y="131"/>
                  </a:cubicBezTo>
                  <a:cubicBezTo>
                    <a:pt x="21" y="131"/>
                    <a:pt x="21" y="131"/>
                    <a:pt x="21" y="131"/>
                  </a:cubicBezTo>
                  <a:cubicBezTo>
                    <a:pt x="21" y="131"/>
                    <a:pt x="21" y="131"/>
                    <a:pt x="21" y="131"/>
                  </a:cubicBezTo>
                  <a:cubicBezTo>
                    <a:pt x="21" y="130"/>
                    <a:pt x="20" y="131"/>
                    <a:pt x="20" y="131"/>
                  </a:cubicBezTo>
                  <a:cubicBezTo>
                    <a:pt x="20" y="131"/>
                    <a:pt x="20" y="131"/>
                    <a:pt x="20" y="131"/>
                  </a:cubicBezTo>
                  <a:cubicBezTo>
                    <a:pt x="20" y="131"/>
                    <a:pt x="20" y="131"/>
                    <a:pt x="20" y="131"/>
                  </a:cubicBezTo>
                  <a:cubicBezTo>
                    <a:pt x="20" y="131"/>
                    <a:pt x="20" y="131"/>
                    <a:pt x="20" y="131"/>
                  </a:cubicBezTo>
                  <a:cubicBezTo>
                    <a:pt x="20" y="132"/>
                    <a:pt x="20" y="132"/>
                    <a:pt x="20" y="132"/>
                  </a:cubicBezTo>
                  <a:cubicBezTo>
                    <a:pt x="20" y="132"/>
                    <a:pt x="20" y="132"/>
                    <a:pt x="20" y="132"/>
                  </a:cubicBezTo>
                  <a:cubicBezTo>
                    <a:pt x="20" y="132"/>
                    <a:pt x="21" y="132"/>
                    <a:pt x="21" y="132"/>
                  </a:cubicBezTo>
                  <a:cubicBezTo>
                    <a:pt x="21" y="132"/>
                    <a:pt x="21" y="132"/>
                    <a:pt x="21" y="132"/>
                  </a:cubicBezTo>
                  <a:cubicBezTo>
                    <a:pt x="22" y="132"/>
                    <a:pt x="22" y="132"/>
                    <a:pt x="22" y="132"/>
                  </a:cubicBezTo>
                  <a:cubicBezTo>
                    <a:pt x="22" y="131"/>
                    <a:pt x="22" y="131"/>
                    <a:pt x="22" y="131"/>
                  </a:cubicBezTo>
                  <a:cubicBezTo>
                    <a:pt x="22" y="131"/>
                    <a:pt x="22" y="131"/>
                    <a:pt x="22" y="131"/>
                  </a:cubicBezTo>
                  <a:close/>
                  <a:moveTo>
                    <a:pt x="46" y="98"/>
                  </a:moveTo>
                  <a:cubicBezTo>
                    <a:pt x="46" y="98"/>
                    <a:pt x="46" y="98"/>
                    <a:pt x="46" y="98"/>
                  </a:cubicBezTo>
                  <a:cubicBezTo>
                    <a:pt x="46" y="98"/>
                    <a:pt x="46" y="98"/>
                    <a:pt x="46" y="98"/>
                  </a:cubicBezTo>
                  <a:cubicBezTo>
                    <a:pt x="46" y="98"/>
                    <a:pt x="46" y="98"/>
                    <a:pt x="46" y="98"/>
                  </a:cubicBezTo>
                  <a:cubicBezTo>
                    <a:pt x="46" y="98"/>
                    <a:pt x="46" y="98"/>
                    <a:pt x="46" y="99"/>
                  </a:cubicBezTo>
                  <a:cubicBezTo>
                    <a:pt x="46" y="99"/>
                    <a:pt x="46" y="99"/>
                    <a:pt x="46" y="99"/>
                  </a:cubicBezTo>
                  <a:cubicBezTo>
                    <a:pt x="46" y="99"/>
                    <a:pt x="46" y="99"/>
                    <a:pt x="46" y="99"/>
                  </a:cubicBezTo>
                  <a:cubicBezTo>
                    <a:pt x="46" y="98"/>
                    <a:pt x="46" y="98"/>
                    <a:pt x="46" y="98"/>
                  </a:cubicBezTo>
                  <a:cubicBezTo>
                    <a:pt x="46" y="98"/>
                    <a:pt x="46" y="98"/>
                    <a:pt x="46" y="98"/>
                  </a:cubicBezTo>
                  <a:cubicBezTo>
                    <a:pt x="46"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7"/>
                    <a:pt x="47" y="98"/>
                  </a:cubicBezTo>
                  <a:cubicBezTo>
                    <a:pt x="47" y="98"/>
                    <a:pt x="47" y="98"/>
                    <a:pt x="47" y="98"/>
                  </a:cubicBezTo>
                  <a:cubicBezTo>
                    <a:pt x="47"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lose/>
                  <a:moveTo>
                    <a:pt x="99" y="55"/>
                  </a:moveTo>
                  <a:cubicBezTo>
                    <a:pt x="99" y="55"/>
                    <a:pt x="99" y="55"/>
                    <a:pt x="99" y="55"/>
                  </a:cubicBezTo>
                  <a:cubicBezTo>
                    <a:pt x="99" y="55"/>
                    <a:pt x="99" y="55"/>
                    <a:pt x="99" y="54"/>
                  </a:cubicBezTo>
                  <a:cubicBezTo>
                    <a:pt x="99" y="54"/>
                    <a:pt x="99" y="54"/>
                    <a:pt x="99" y="54"/>
                  </a:cubicBezTo>
                  <a:cubicBezTo>
                    <a:pt x="99" y="54"/>
                    <a:pt x="99" y="54"/>
                    <a:pt x="99" y="54"/>
                  </a:cubicBezTo>
                  <a:cubicBezTo>
                    <a:pt x="99" y="54"/>
                    <a:pt x="99" y="54"/>
                    <a:pt x="99" y="54"/>
                  </a:cubicBezTo>
                  <a:cubicBezTo>
                    <a:pt x="99" y="54"/>
                    <a:pt x="99" y="54"/>
                    <a:pt x="99" y="54"/>
                  </a:cubicBezTo>
                  <a:cubicBezTo>
                    <a:pt x="99" y="54"/>
                    <a:pt x="99" y="54"/>
                    <a:pt x="99" y="54"/>
                  </a:cubicBezTo>
                  <a:cubicBezTo>
                    <a:pt x="99" y="54"/>
                    <a:pt x="99" y="54"/>
                    <a:pt x="99" y="53"/>
                  </a:cubicBezTo>
                  <a:cubicBezTo>
                    <a:pt x="99" y="53"/>
                    <a:pt x="99" y="53"/>
                    <a:pt x="99" y="53"/>
                  </a:cubicBezTo>
                  <a:cubicBezTo>
                    <a:pt x="99" y="53"/>
                    <a:pt x="99" y="53"/>
                    <a:pt x="99" y="53"/>
                  </a:cubicBezTo>
                  <a:cubicBezTo>
                    <a:pt x="99" y="53"/>
                    <a:pt x="99" y="53"/>
                    <a:pt x="99" y="52"/>
                  </a:cubicBezTo>
                  <a:cubicBezTo>
                    <a:pt x="99" y="52"/>
                    <a:pt x="99" y="52"/>
                    <a:pt x="99" y="52"/>
                  </a:cubicBezTo>
                  <a:cubicBezTo>
                    <a:pt x="99" y="51"/>
                    <a:pt x="99" y="51"/>
                    <a:pt x="99" y="51"/>
                  </a:cubicBezTo>
                  <a:cubicBezTo>
                    <a:pt x="99" y="51"/>
                    <a:pt x="98" y="51"/>
                    <a:pt x="98" y="51"/>
                  </a:cubicBezTo>
                  <a:cubicBezTo>
                    <a:pt x="98" y="51"/>
                    <a:pt x="98" y="51"/>
                    <a:pt x="98" y="51"/>
                  </a:cubicBezTo>
                  <a:cubicBezTo>
                    <a:pt x="98" y="51"/>
                    <a:pt x="98" y="50"/>
                    <a:pt x="98" y="50"/>
                  </a:cubicBezTo>
                  <a:cubicBezTo>
                    <a:pt x="98" y="50"/>
                    <a:pt x="98" y="50"/>
                    <a:pt x="98" y="49"/>
                  </a:cubicBezTo>
                  <a:cubicBezTo>
                    <a:pt x="98" y="49"/>
                    <a:pt x="98" y="49"/>
                    <a:pt x="98" y="49"/>
                  </a:cubicBezTo>
                  <a:cubicBezTo>
                    <a:pt x="98" y="49"/>
                    <a:pt x="98" y="49"/>
                    <a:pt x="98" y="49"/>
                  </a:cubicBezTo>
                  <a:cubicBezTo>
                    <a:pt x="98" y="48"/>
                    <a:pt x="97" y="48"/>
                    <a:pt x="97" y="48"/>
                  </a:cubicBezTo>
                  <a:cubicBezTo>
                    <a:pt x="97" y="48"/>
                    <a:pt x="97" y="47"/>
                    <a:pt x="97" y="47"/>
                  </a:cubicBezTo>
                  <a:cubicBezTo>
                    <a:pt x="97" y="47"/>
                    <a:pt x="97" y="47"/>
                    <a:pt x="97" y="47"/>
                  </a:cubicBezTo>
                  <a:cubicBezTo>
                    <a:pt x="97" y="47"/>
                    <a:pt x="97" y="47"/>
                    <a:pt x="97" y="47"/>
                  </a:cubicBezTo>
                  <a:cubicBezTo>
                    <a:pt x="97" y="47"/>
                    <a:pt x="96" y="46"/>
                    <a:pt x="96" y="46"/>
                  </a:cubicBezTo>
                  <a:cubicBezTo>
                    <a:pt x="96" y="46"/>
                    <a:pt x="96" y="46"/>
                    <a:pt x="96" y="46"/>
                  </a:cubicBezTo>
                  <a:cubicBezTo>
                    <a:pt x="96" y="46"/>
                    <a:pt x="96" y="46"/>
                    <a:pt x="96" y="46"/>
                  </a:cubicBezTo>
                  <a:cubicBezTo>
                    <a:pt x="95" y="46"/>
                    <a:pt x="95" y="45"/>
                    <a:pt x="95" y="45"/>
                  </a:cubicBezTo>
                  <a:cubicBezTo>
                    <a:pt x="95" y="44"/>
                    <a:pt x="95" y="43"/>
                    <a:pt x="95" y="42"/>
                  </a:cubicBezTo>
                  <a:cubicBezTo>
                    <a:pt x="95" y="42"/>
                    <a:pt x="95" y="42"/>
                    <a:pt x="95" y="41"/>
                  </a:cubicBezTo>
                  <a:cubicBezTo>
                    <a:pt x="95" y="41"/>
                    <a:pt x="95" y="40"/>
                    <a:pt x="95" y="39"/>
                  </a:cubicBezTo>
                  <a:cubicBezTo>
                    <a:pt x="95" y="39"/>
                    <a:pt x="95" y="39"/>
                    <a:pt x="95" y="38"/>
                  </a:cubicBezTo>
                  <a:cubicBezTo>
                    <a:pt x="95" y="38"/>
                    <a:pt x="95" y="39"/>
                    <a:pt x="95" y="39"/>
                  </a:cubicBezTo>
                  <a:cubicBezTo>
                    <a:pt x="94" y="39"/>
                    <a:pt x="94" y="39"/>
                    <a:pt x="94" y="39"/>
                  </a:cubicBezTo>
                  <a:cubicBezTo>
                    <a:pt x="93" y="38"/>
                    <a:pt x="93" y="38"/>
                    <a:pt x="92" y="38"/>
                  </a:cubicBezTo>
                  <a:cubicBezTo>
                    <a:pt x="92" y="38"/>
                    <a:pt x="92" y="37"/>
                    <a:pt x="92" y="37"/>
                  </a:cubicBezTo>
                  <a:cubicBezTo>
                    <a:pt x="92" y="37"/>
                    <a:pt x="92" y="37"/>
                    <a:pt x="92" y="37"/>
                  </a:cubicBezTo>
                  <a:cubicBezTo>
                    <a:pt x="92" y="37"/>
                    <a:pt x="92" y="37"/>
                    <a:pt x="92" y="37"/>
                  </a:cubicBezTo>
                  <a:cubicBezTo>
                    <a:pt x="92" y="38"/>
                    <a:pt x="91" y="38"/>
                    <a:pt x="91" y="38"/>
                  </a:cubicBezTo>
                  <a:cubicBezTo>
                    <a:pt x="91" y="38"/>
                    <a:pt x="91" y="38"/>
                    <a:pt x="91" y="39"/>
                  </a:cubicBezTo>
                  <a:cubicBezTo>
                    <a:pt x="91" y="39"/>
                    <a:pt x="91" y="40"/>
                    <a:pt x="91" y="40"/>
                  </a:cubicBezTo>
                  <a:cubicBezTo>
                    <a:pt x="91" y="41"/>
                    <a:pt x="91" y="41"/>
                    <a:pt x="91" y="41"/>
                  </a:cubicBezTo>
                  <a:cubicBezTo>
                    <a:pt x="91" y="41"/>
                    <a:pt x="91" y="41"/>
                    <a:pt x="91" y="41"/>
                  </a:cubicBezTo>
                  <a:cubicBezTo>
                    <a:pt x="92" y="41"/>
                    <a:pt x="92" y="40"/>
                    <a:pt x="92" y="40"/>
                  </a:cubicBezTo>
                  <a:cubicBezTo>
                    <a:pt x="93" y="40"/>
                    <a:pt x="93" y="40"/>
                    <a:pt x="93" y="40"/>
                  </a:cubicBezTo>
                  <a:cubicBezTo>
                    <a:pt x="93" y="40"/>
                    <a:pt x="93" y="40"/>
                    <a:pt x="93" y="40"/>
                  </a:cubicBezTo>
                  <a:cubicBezTo>
                    <a:pt x="94" y="40"/>
                    <a:pt x="94" y="40"/>
                    <a:pt x="94" y="41"/>
                  </a:cubicBezTo>
                  <a:cubicBezTo>
                    <a:pt x="94" y="41"/>
                    <a:pt x="94" y="42"/>
                    <a:pt x="94" y="42"/>
                  </a:cubicBezTo>
                  <a:cubicBezTo>
                    <a:pt x="94" y="42"/>
                    <a:pt x="94" y="43"/>
                    <a:pt x="93" y="43"/>
                  </a:cubicBezTo>
                  <a:cubicBezTo>
                    <a:pt x="93" y="43"/>
                    <a:pt x="93" y="43"/>
                    <a:pt x="93" y="43"/>
                  </a:cubicBezTo>
                  <a:cubicBezTo>
                    <a:pt x="93" y="43"/>
                    <a:pt x="92" y="43"/>
                    <a:pt x="92" y="43"/>
                  </a:cubicBezTo>
                  <a:cubicBezTo>
                    <a:pt x="92" y="43"/>
                    <a:pt x="92" y="43"/>
                    <a:pt x="92" y="43"/>
                  </a:cubicBezTo>
                  <a:cubicBezTo>
                    <a:pt x="92" y="43"/>
                    <a:pt x="92" y="43"/>
                    <a:pt x="92" y="43"/>
                  </a:cubicBezTo>
                  <a:cubicBezTo>
                    <a:pt x="92" y="42"/>
                    <a:pt x="92" y="42"/>
                    <a:pt x="91" y="42"/>
                  </a:cubicBezTo>
                  <a:cubicBezTo>
                    <a:pt x="91" y="42"/>
                    <a:pt x="91" y="42"/>
                    <a:pt x="91" y="43"/>
                  </a:cubicBezTo>
                  <a:cubicBezTo>
                    <a:pt x="91" y="43"/>
                    <a:pt x="91" y="43"/>
                    <a:pt x="91" y="43"/>
                  </a:cubicBezTo>
                  <a:cubicBezTo>
                    <a:pt x="91" y="43"/>
                    <a:pt x="91" y="43"/>
                    <a:pt x="91" y="43"/>
                  </a:cubicBezTo>
                  <a:cubicBezTo>
                    <a:pt x="91" y="44"/>
                    <a:pt x="91" y="44"/>
                    <a:pt x="90" y="44"/>
                  </a:cubicBezTo>
                  <a:cubicBezTo>
                    <a:pt x="90" y="44"/>
                    <a:pt x="90" y="44"/>
                    <a:pt x="90" y="43"/>
                  </a:cubicBezTo>
                  <a:cubicBezTo>
                    <a:pt x="90" y="43"/>
                    <a:pt x="90" y="43"/>
                    <a:pt x="90" y="43"/>
                  </a:cubicBezTo>
                  <a:cubicBezTo>
                    <a:pt x="90" y="42"/>
                    <a:pt x="90" y="42"/>
                    <a:pt x="90" y="41"/>
                  </a:cubicBezTo>
                  <a:cubicBezTo>
                    <a:pt x="90" y="40"/>
                    <a:pt x="90" y="40"/>
                    <a:pt x="90" y="40"/>
                  </a:cubicBezTo>
                  <a:cubicBezTo>
                    <a:pt x="89" y="40"/>
                    <a:pt x="89" y="40"/>
                    <a:pt x="89" y="40"/>
                  </a:cubicBezTo>
                  <a:cubicBezTo>
                    <a:pt x="89" y="41"/>
                    <a:pt x="88" y="40"/>
                    <a:pt x="88" y="40"/>
                  </a:cubicBezTo>
                  <a:cubicBezTo>
                    <a:pt x="88" y="40"/>
                    <a:pt x="88" y="40"/>
                    <a:pt x="88" y="40"/>
                  </a:cubicBezTo>
                  <a:cubicBezTo>
                    <a:pt x="88" y="40"/>
                    <a:pt x="88" y="40"/>
                    <a:pt x="88" y="40"/>
                  </a:cubicBezTo>
                  <a:cubicBezTo>
                    <a:pt x="88" y="40"/>
                    <a:pt x="88" y="40"/>
                    <a:pt x="88" y="40"/>
                  </a:cubicBezTo>
                  <a:cubicBezTo>
                    <a:pt x="88" y="40"/>
                    <a:pt x="88" y="41"/>
                    <a:pt x="87" y="41"/>
                  </a:cubicBezTo>
                  <a:cubicBezTo>
                    <a:pt x="87" y="41"/>
                    <a:pt x="88" y="41"/>
                    <a:pt x="88" y="41"/>
                  </a:cubicBezTo>
                  <a:cubicBezTo>
                    <a:pt x="88" y="42"/>
                    <a:pt x="88" y="42"/>
                    <a:pt x="88" y="42"/>
                  </a:cubicBezTo>
                  <a:cubicBezTo>
                    <a:pt x="88" y="42"/>
                    <a:pt x="88" y="42"/>
                    <a:pt x="88" y="42"/>
                  </a:cubicBezTo>
                  <a:cubicBezTo>
                    <a:pt x="88" y="42"/>
                    <a:pt x="87" y="43"/>
                    <a:pt x="87" y="43"/>
                  </a:cubicBezTo>
                  <a:cubicBezTo>
                    <a:pt x="87" y="44"/>
                    <a:pt x="87" y="44"/>
                    <a:pt x="86" y="44"/>
                  </a:cubicBezTo>
                  <a:cubicBezTo>
                    <a:pt x="86" y="44"/>
                    <a:pt x="86" y="44"/>
                    <a:pt x="86" y="44"/>
                  </a:cubicBezTo>
                  <a:cubicBezTo>
                    <a:pt x="86" y="44"/>
                    <a:pt x="85" y="44"/>
                    <a:pt x="85" y="45"/>
                  </a:cubicBezTo>
                  <a:cubicBezTo>
                    <a:pt x="85" y="45"/>
                    <a:pt x="85" y="45"/>
                    <a:pt x="85" y="45"/>
                  </a:cubicBezTo>
                  <a:cubicBezTo>
                    <a:pt x="84" y="46"/>
                    <a:pt x="84" y="46"/>
                    <a:pt x="85" y="46"/>
                  </a:cubicBezTo>
                  <a:cubicBezTo>
                    <a:pt x="85" y="46"/>
                    <a:pt x="85" y="46"/>
                    <a:pt x="85" y="46"/>
                  </a:cubicBezTo>
                  <a:cubicBezTo>
                    <a:pt x="85" y="47"/>
                    <a:pt x="85" y="47"/>
                    <a:pt x="85" y="47"/>
                  </a:cubicBezTo>
                  <a:cubicBezTo>
                    <a:pt x="85" y="47"/>
                    <a:pt x="85" y="47"/>
                    <a:pt x="85" y="47"/>
                  </a:cubicBezTo>
                  <a:cubicBezTo>
                    <a:pt x="85" y="47"/>
                    <a:pt x="85" y="47"/>
                    <a:pt x="85" y="48"/>
                  </a:cubicBezTo>
                  <a:cubicBezTo>
                    <a:pt x="86" y="48"/>
                    <a:pt x="86" y="48"/>
                    <a:pt x="86" y="48"/>
                  </a:cubicBezTo>
                  <a:cubicBezTo>
                    <a:pt x="85" y="49"/>
                    <a:pt x="85" y="49"/>
                    <a:pt x="85" y="50"/>
                  </a:cubicBezTo>
                  <a:cubicBezTo>
                    <a:pt x="85" y="50"/>
                    <a:pt x="85" y="50"/>
                    <a:pt x="85" y="51"/>
                  </a:cubicBezTo>
                  <a:cubicBezTo>
                    <a:pt x="84" y="51"/>
                    <a:pt x="84" y="51"/>
                    <a:pt x="84" y="51"/>
                  </a:cubicBezTo>
                  <a:cubicBezTo>
                    <a:pt x="83" y="51"/>
                    <a:pt x="83" y="51"/>
                    <a:pt x="83" y="51"/>
                  </a:cubicBezTo>
                  <a:cubicBezTo>
                    <a:pt x="83" y="51"/>
                    <a:pt x="83" y="51"/>
                    <a:pt x="83" y="51"/>
                  </a:cubicBezTo>
                  <a:cubicBezTo>
                    <a:pt x="83" y="51"/>
                    <a:pt x="83" y="52"/>
                    <a:pt x="84" y="52"/>
                  </a:cubicBezTo>
                  <a:cubicBezTo>
                    <a:pt x="84" y="52"/>
                    <a:pt x="84" y="52"/>
                    <a:pt x="84" y="52"/>
                  </a:cubicBezTo>
                  <a:cubicBezTo>
                    <a:pt x="85" y="52"/>
                    <a:pt x="85" y="52"/>
                    <a:pt x="85" y="52"/>
                  </a:cubicBezTo>
                  <a:cubicBezTo>
                    <a:pt x="86" y="53"/>
                    <a:pt x="86" y="53"/>
                    <a:pt x="86" y="53"/>
                  </a:cubicBezTo>
                  <a:cubicBezTo>
                    <a:pt x="86" y="53"/>
                    <a:pt x="86" y="53"/>
                    <a:pt x="86" y="54"/>
                  </a:cubicBezTo>
                  <a:cubicBezTo>
                    <a:pt x="86" y="54"/>
                    <a:pt x="86" y="54"/>
                    <a:pt x="86" y="54"/>
                  </a:cubicBezTo>
                  <a:cubicBezTo>
                    <a:pt x="86" y="54"/>
                    <a:pt x="86" y="54"/>
                    <a:pt x="86" y="54"/>
                  </a:cubicBezTo>
                  <a:cubicBezTo>
                    <a:pt x="86" y="54"/>
                    <a:pt x="86" y="54"/>
                    <a:pt x="86" y="54"/>
                  </a:cubicBezTo>
                  <a:cubicBezTo>
                    <a:pt x="86" y="55"/>
                    <a:pt x="86" y="55"/>
                    <a:pt x="86" y="55"/>
                  </a:cubicBezTo>
                  <a:cubicBezTo>
                    <a:pt x="86" y="56"/>
                    <a:pt x="86" y="56"/>
                    <a:pt x="86" y="56"/>
                  </a:cubicBezTo>
                  <a:cubicBezTo>
                    <a:pt x="86" y="56"/>
                    <a:pt x="86" y="56"/>
                    <a:pt x="86" y="56"/>
                  </a:cubicBezTo>
                  <a:cubicBezTo>
                    <a:pt x="86" y="56"/>
                    <a:pt x="85" y="57"/>
                    <a:pt x="85" y="57"/>
                  </a:cubicBezTo>
                  <a:cubicBezTo>
                    <a:pt x="85" y="57"/>
                    <a:pt x="85" y="57"/>
                    <a:pt x="85" y="57"/>
                  </a:cubicBezTo>
                  <a:cubicBezTo>
                    <a:pt x="85" y="58"/>
                    <a:pt x="85" y="58"/>
                    <a:pt x="85" y="58"/>
                  </a:cubicBezTo>
                  <a:cubicBezTo>
                    <a:pt x="85" y="58"/>
                    <a:pt x="85" y="58"/>
                    <a:pt x="85" y="59"/>
                  </a:cubicBezTo>
                  <a:cubicBezTo>
                    <a:pt x="85" y="59"/>
                    <a:pt x="85" y="59"/>
                    <a:pt x="85" y="59"/>
                  </a:cubicBezTo>
                  <a:cubicBezTo>
                    <a:pt x="85" y="59"/>
                    <a:pt x="84" y="60"/>
                    <a:pt x="84" y="60"/>
                  </a:cubicBezTo>
                  <a:cubicBezTo>
                    <a:pt x="84" y="60"/>
                    <a:pt x="84" y="60"/>
                    <a:pt x="84" y="60"/>
                  </a:cubicBezTo>
                  <a:cubicBezTo>
                    <a:pt x="84" y="60"/>
                    <a:pt x="84" y="60"/>
                    <a:pt x="84" y="61"/>
                  </a:cubicBezTo>
                  <a:cubicBezTo>
                    <a:pt x="84" y="61"/>
                    <a:pt x="84" y="61"/>
                    <a:pt x="84" y="61"/>
                  </a:cubicBezTo>
                  <a:cubicBezTo>
                    <a:pt x="84" y="61"/>
                    <a:pt x="84" y="61"/>
                    <a:pt x="84" y="61"/>
                  </a:cubicBezTo>
                  <a:cubicBezTo>
                    <a:pt x="84" y="61"/>
                    <a:pt x="84" y="62"/>
                    <a:pt x="84" y="62"/>
                  </a:cubicBezTo>
                  <a:cubicBezTo>
                    <a:pt x="84" y="62"/>
                    <a:pt x="83" y="62"/>
                    <a:pt x="83" y="62"/>
                  </a:cubicBezTo>
                  <a:cubicBezTo>
                    <a:pt x="83" y="62"/>
                    <a:pt x="83" y="62"/>
                    <a:pt x="83" y="62"/>
                  </a:cubicBezTo>
                  <a:cubicBezTo>
                    <a:pt x="83" y="62"/>
                    <a:pt x="83" y="62"/>
                    <a:pt x="83" y="63"/>
                  </a:cubicBezTo>
                  <a:cubicBezTo>
                    <a:pt x="83" y="63"/>
                    <a:pt x="83" y="63"/>
                    <a:pt x="83" y="63"/>
                  </a:cubicBezTo>
                  <a:cubicBezTo>
                    <a:pt x="82" y="63"/>
                    <a:pt x="82" y="64"/>
                    <a:pt x="82" y="64"/>
                  </a:cubicBezTo>
                  <a:cubicBezTo>
                    <a:pt x="82" y="64"/>
                    <a:pt x="82" y="64"/>
                    <a:pt x="82" y="64"/>
                  </a:cubicBezTo>
                  <a:cubicBezTo>
                    <a:pt x="82" y="64"/>
                    <a:pt x="82" y="64"/>
                    <a:pt x="82" y="64"/>
                  </a:cubicBezTo>
                  <a:cubicBezTo>
                    <a:pt x="82" y="64"/>
                    <a:pt x="82" y="64"/>
                    <a:pt x="82" y="64"/>
                  </a:cubicBezTo>
                  <a:cubicBezTo>
                    <a:pt x="81" y="65"/>
                    <a:pt x="82" y="66"/>
                    <a:pt x="81" y="67"/>
                  </a:cubicBezTo>
                  <a:cubicBezTo>
                    <a:pt x="81" y="67"/>
                    <a:pt x="81" y="67"/>
                    <a:pt x="81" y="67"/>
                  </a:cubicBezTo>
                  <a:cubicBezTo>
                    <a:pt x="81" y="68"/>
                    <a:pt x="81" y="68"/>
                    <a:pt x="80" y="68"/>
                  </a:cubicBezTo>
                  <a:cubicBezTo>
                    <a:pt x="80" y="69"/>
                    <a:pt x="80" y="69"/>
                    <a:pt x="80" y="69"/>
                  </a:cubicBezTo>
                  <a:cubicBezTo>
                    <a:pt x="80" y="69"/>
                    <a:pt x="80" y="69"/>
                    <a:pt x="79" y="69"/>
                  </a:cubicBezTo>
                  <a:cubicBezTo>
                    <a:pt x="79" y="69"/>
                    <a:pt x="79" y="69"/>
                    <a:pt x="79" y="69"/>
                  </a:cubicBezTo>
                  <a:cubicBezTo>
                    <a:pt x="79" y="69"/>
                    <a:pt x="79" y="69"/>
                    <a:pt x="79" y="69"/>
                  </a:cubicBezTo>
                  <a:cubicBezTo>
                    <a:pt x="78" y="69"/>
                    <a:pt x="78" y="70"/>
                    <a:pt x="78" y="70"/>
                  </a:cubicBezTo>
                  <a:cubicBezTo>
                    <a:pt x="77" y="70"/>
                    <a:pt x="77" y="70"/>
                    <a:pt x="77" y="70"/>
                  </a:cubicBezTo>
                  <a:cubicBezTo>
                    <a:pt x="77" y="71"/>
                    <a:pt x="77" y="72"/>
                    <a:pt x="76" y="73"/>
                  </a:cubicBezTo>
                  <a:cubicBezTo>
                    <a:pt x="76" y="73"/>
                    <a:pt x="76" y="74"/>
                    <a:pt x="76" y="74"/>
                  </a:cubicBezTo>
                  <a:cubicBezTo>
                    <a:pt x="75" y="74"/>
                    <a:pt x="75" y="74"/>
                    <a:pt x="75" y="74"/>
                  </a:cubicBezTo>
                  <a:cubicBezTo>
                    <a:pt x="75" y="74"/>
                    <a:pt x="75" y="74"/>
                    <a:pt x="75" y="74"/>
                  </a:cubicBezTo>
                  <a:cubicBezTo>
                    <a:pt x="75" y="74"/>
                    <a:pt x="75" y="74"/>
                    <a:pt x="75" y="74"/>
                  </a:cubicBezTo>
                  <a:cubicBezTo>
                    <a:pt x="74" y="74"/>
                    <a:pt x="74" y="75"/>
                    <a:pt x="74" y="75"/>
                  </a:cubicBezTo>
                  <a:cubicBezTo>
                    <a:pt x="74" y="76"/>
                    <a:pt x="73" y="76"/>
                    <a:pt x="73" y="76"/>
                  </a:cubicBezTo>
                  <a:cubicBezTo>
                    <a:pt x="73" y="76"/>
                    <a:pt x="73" y="76"/>
                    <a:pt x="73" y="76"/>
                  </a:cubicBezTo>
                  <a:cubicBezTo>
                    <a:pt x="72" y="76"/>
                    <a:pt x="72" y="76"/>
                    <a:pt x="72" y="76"/>
                  </a:cubicBezTo>
                  <a:cubicBezTo>
                    <a:pt x="72" y="76"/>
                    <a:pt x="72" y="76"/>
                    <a:pt x="72" y="76"/>
                  </a:cubicBezTo>
                  <a:cubicBezTo>
                    <a:pt x="72" y="76"/>
                    <a:pt x="72" y="76"/>
                    <a:pt x="72" y="76"/>
                  </a:cubicBezTo>
                  <a:cubicBezTo>
                    <a:pt x="71" y="76"/>
                    <a:pt x="71" y="76"/>
                    <a:pt x="71" y="76"/>
                  </a:cubicBezTo>
                  <a:cubicBezTo>
                    <a:pt x="71" y="77"/>
                    <a:pt x="71" y="77"/>
                    <a:pt x="70" y="77"/>
                  </a:cubicBezTo>
                  <a:cubicBezTo>
                    <a:pt x="70" y="77"/>
                    <a:pt x="70" y="77"/>
                    <a:pt x="69" y="77"/>
                  </a:cubicBezTo>
                  <a:cubicBezTo>
                    <a:pt x="69" y="77"/>
                    <a:pt x="69" y="77"/>
                    <a:pt x="69" y="77"/>
                  </a:cubicBezTo>
                  <a:cubicBezTo>
                    <a:pt x="69" y="77"/>
                    <a:pt x="69" y="77"/>
                    <a:pt x="69" y="77"/>
                  </a:cubicBezTo>
                  <a:cubicBezTo>
                    <a:pt x="68" y="78"/>
                    <a:pt x="68" y="78"/>
                    <a:pt x="68" y="78"/>
                  </a:cubicBezTo>
                  <a:cubicBezTo>
                    <a:pt x="68" y="78"/>
                    <a:pt x="68" y="78"/>
                    <a:pt x="68" y="78"/>
                  </a:cubicBezTo>
                  <a:cubicBezTo>
                    <a:pt x="68" y="78"/>
                    <a:pt x="68" y="79"/>
                    <a:pt x="67" y="79"/>
                  </a:cubicBezTo>
                  <a:cubicBezTo>
                    <a:pt x="66" y="79"/>
                    <a:pt x="65" y="79"/>
                    <a:pt x="65" y="78"/>
                  </a:cubicBezTo>
                  <a:cubicBezTo>
                    <a:pt x="65" y="78"/>
                    <a:pt x="65" y="78"/>
                    <a:pt x="65" y="77"/>
                  </a:cubicBezTo>
                  <a:cubicBezTo>
                    <a:pt x="65" y="77"/>
                    <a:pt x="65" y="77"/>
                    <a:pt x="65" y="77"/>
                  </a:cubicBezTo>
                  <a:cubicBezTo>
                    <a:pt x="65" y="77"/>
                    <a:pt x="65" y="77"/>
                    <a:pt x="65" y="77"/>
                  </a:cubicBezTo>
                  <a:cubicBezTo>
                    <a:pt x="65" y="77"/>
                    <a:pt x="65" y="77"/>
                    <a:pt x="65" y="76"/>
                  </a:cubicBezTo>
                  <a:cubicBezTo>
                    <a:pt x="65" y="76"/>
                    <a:pt x="65" y="76"/>
                    <a:pt x="65" y="76"/>
                  </a:cubicBezTo>
                  <a:cubicBezTo>
                    <a:pt x="65" y="77"/>
                    <a:pt x="65" y="77"/>
                    <a:pt x="65" y="76"/>
                  </a:cubicBezTo>
                  <a:cubicBezTo>
                    <a:pt x="64" y="76"/>
                    <a:pt x="64" y="76"/>
                    <a:pt x="64" y="76"/>
                  </a:cubicBezTo>
                  <a:cubicBezTo>
                    <a:pt x="64" y="76"/>
                    <a:pt x="64" y="77"/>
                    <a:pt x="64" y="76"/>
                  </a:cubicBezTo>
                  <a:cubicBezTo>
                    <a:pt x="64" y="76"/>
                    <a:pt x="64" y="76"/>
                    <a:pt x="64" y="76"/>
                  </a:cubicBezTo>
                  <a:cubicBezTo>
                    <a:pt x="64" y="76"/>
                    <a:pt x="64" y="76"/>
                    <a:pt x="64" y="76"/>
                  </a:cubicBezTo>
                  <a:cubicBezTo>
                    <a:pt x="64" y="76"/>
                    <a:pt x="64" y="76"/>
                    <a:pt x="64" y="75"/>
                  </a:cubicBezTo>
                  <a:cubicBezTo>
                    <a:pt x="64" y="75"/>
                    <a:pt x="65" y="75"/>
                    <a:pt x="65" y="75"/>
                  </a:cubicBezTo>
                  <a:cubicBezTo>
                    <a:pt x="65" y="76"/>
                    <a:pt x="65" y="76"/>
                    <a:pt x="65" y="75"/>
                  </a:cubicBezTo>
                  <a:cubicBezTo>
                    <a:pt x="65" y="75"/>
                    <a:pt x="66" y="75"/>
                    <a:pt x="66" y="75"/>
                  </a:cubicBezTo>
                  <a:cubicBezTo>
                    <a:pt x="66" y="75"/>
                    <a:pt x="66" y="74"/>
                    <a:pt x="66" y="75"/>
                  </a:cubicBezTo>
                  <a:cubicBezTo>
                    <a:pt x="67" y="75"/>
                    <a:pt x="67" y="74"/>
                    <a:pt x="67" y="74"/>
                  </a:cubicBezTo>
                  <a:cubicBezTo>
                    <a:pt x="67" y="74"/>
                    <a:pt x="67" y="73"/>
                    <a:pt x="67" y="73"/>
                  </a:cubicBezTo>
                  <a:cubicBezTo>
                    <a:pt x="67" y="73"/>
                    <a:pt x="67" y="73"/>
                    <a:pt x="67" y="73"/>
                  </a:cubicBezTo>
                  <a:cubicBezTo>
                    <a:pt x="67" y="73"/>
                    <a:pt x="67" y="73"/>
                    <a:pt x="67" y="73"/>
                  </a:cubicBezTo>
                  <a:cubicBezTo>
                    <a:pt x="66" y="73"/>
                    <a:pt x="66" y="73"/>
                    <a:pt x="66" y="73"/>
                  </a:cubicBezTo>
                  <a:cubicBezTo>
                    <a:pt x="65" y="73"/>
                    <a:pt x="65" y="74"/>
                    <a:pt x="64" y="74"/>
                  </a:cubicBezTo>
                  <a:cubicBezTo>
                    <a:pt x="64" y="74"/>
                    <a:pt x="63" y="74"/>
                    <a:pt x="63" y="74"/>
                  </a:cubicBezTo>
                  <a:cubicBezTo>
                    <a:pt x="63" y="75"/>
                    <a:pt x="63" y="75"/>
                    <a:pt x="63" y="75"/>
                  </a:cubicBezTo>
                  <a:cubicBezTo>
                    <a:pt x="63" y="75"/>
                    <a:pt x="63" y="76"/>
                    <a:pt x="63" y="76"/>
                  </a:cubicBezTo>
                  <a:cubicBezTo>
                    <a:pt x="63" y="76"/>
                    <a:pt x="63" y="76"/>
                    <a:pt x="63" y="76"/>
                  </a:cubicBezTo>
                  <a:cubicBezTo>
                    <a:pt x="63" y="76"/>
                    <a:pt x="63" y="77"/>
                    <a:pt x="63" y="77"/>
                  </a:cubicBezTo>
                  <a:cubicBezTo>
                    <a:pt x="64" y="77"/>
                    <a:pt x="63" y="78"/>
                    <a:pt x="63" y="78"/>
                  </a:cubicBezTo>
                  <a:cubicBezTo>
                    <a:pt x="63" y="79"/>
                    <a:pt x="63" y="80"/>
                    <a:pt x="62" y="81"/>
                  </a:cubicBezTo>
                  <a:cubicBezTo>
                    <a:pt x="62" y="81"/>
                    <a:pt x="62" y="81"/>
                    <a:pt x="62" y="81"/>
                  </a:cubicBezTo>
                  <a:cubicBezTo>
                    <a:pt x="62" y="81"/>
                    <a:pt x="62" y="81"/>
                    <a:pt x="62" y="81"/>
                  </a:cubicBezTo>
                  <a:cubicBezTo>
                    <a:pt x="61" y="81"/>
                    <a:pt x="61" y="82"/>
                    <a:pt x="61" y="82"/>
                  </a:cubicBezTo>
                  <a:cubicBezTo>
                    <a:pt x="60" y="82"/>
                    <a:pt x="60" y="83"/>
                    <a:pt x="60" y="83"/>
                  </a:cubicBezTo>
                  <a:cubicBezTo>
                    <a:pt x="60" y="83"/>
                    <a:pt x="60" y="83"/>
                    <a:pt x="60" y="83"/>
                  </a:cubicBezTo>
                  <a:cubicBezTo>
                    <a:pt x="60" y="83"/>
                    <a:pt x="60" y="83"/>
                    <a:pt x="59" y="83"/>
                  </a:cubicBezTo>
                  <a:cubicBezTo>
                    <a:pt x="59" y="83"/>
                    <a:pt x="59" y="84"/>
                    <a:pt x="59" y="84"/>
                  </a:cubicBezTo>
                  <a:cubicBezTo>
                    <a:pt x="59" y="84"/>
                    <a:pt x="59" y="84"/>
                    <a:pt x="59" y="84"/>
                  </a:cubicBezTo>
                  <a:cubicBezTo>
                    <a:pt x="59" y="84"/>
                    <a:pt x="58" y="85"/>
                    <a:pt x="58" y="85"/>
                  </a:cubicBezTo>
                  <a:cubicBezTo>
                    <a:pt x="58" y="85"/>
                    <a:pt x="58" y="86"/>
                    <a:pt x="58" y="86"/>
                  </a:cubicBezTo>
                  <a:cubicBezTo>
                    <a:pt x="58" y="86"/>
                    <a:pt x="58" y="87"/>
                    <a:pt x="58" y="87"/>
                  </a:cubicBezTo>
                  <a:cubicBezTo>
                    <a:pt x="59" y="87"/>
                    <a:pt x="59" y="87"/>
                    <a:pt x="59" y="87"/>
                  </a:cubicBezTo>
                  <a:cubicBezTo>
                    <a:pt x="59" y="87"/>
                    <a:pt x="59" y="87"/>
                    <a:pt x="59" y="87"/>
                  </a:cubicBezTo>
                  <a:cubicBezTo>
                    <a:pt x="59" y="88"/>
                    <a:pt x="59" y="88"/>
                    <a:pt x="59" y="88"/>
                  </a:cubicBezTo>
                  <a:cubicBezTo>
                    <a:pt x="58" y="88"/>
                    <a:pt x="58" y="88"/>
                    <a:pt x="58" y="88"/>
                  </a:cubicBezTo>
                  <a:cubicBezTo>
                    <a:pt x="58" y="88"/>
                    <a:pt x="58" y="88"/>
                    <a:pt x="58" y="88"/>
                  </a:cubicBezTo>
                  <a:cubicBezTo>
                    <a:pt x="58" y="88"/>
                    <a:pt x="58" y="88"/>
                    <a:pt x="58" y="88"/>
                  </a:cubicBezTo>
                  <a:cubicBezTo>
                    <a:pt x="58" y="88"/>
                    <a:pt x="58" y="88"/>
                    <a:pt x="58" y="88"/>
                  </a:cubicBezTo>
                  <a:cubicBezTo>
                    <a:pt x="58" y="88"/>
                    <a:pt x="58" y="88"/>
                    <a:pt x="58" y="89"/>
                  </a:cubicBezTo>
                  <a:cubicBezTo>
                    <a:pt x="58" y="89"/>
                    <a:pt x="58" y="89"/>
                    <a:pt x="57" y="89"/>
                  </a:cubicBezTo>
                  <a:cubicBezTo>
                    <a:pt x="57" y="89"/>
                    <a:pt x="57" y="89"/>
                    <a:pt x="57" y="89"/>
                  </a:cubicBezTo>
                  <a:cubicBezTo>
                    <a:pt x="57" y="89"/>
                    <a:pt x="57" y="89"/>
                    <a:pt x="57" y="89"/>
                  </a:cubicBezTo>
                  <a:cubicBezTo>
                    <a:pt x="57" y="89"/>
                    <a:pt x="57" y="89"/>
                    <a:pt x="57" y="89"/>
                  </a:cubicBezTo>
                  <a:cubicBezTo>
                    <a:pt x="57" y="90"/>
                    <a:pt x="57" y="89"/>
                    <a:pt x="57" y="89"/>
                  </a:cubicBezTo>
                  <a:cubicBezTo>
                    <a:pt x="57" y="89"/>
                    <a:pt x="57" y="89"/>
                    <a:pt x="56" y="89"/>
                  </a:cubicBezTo>
                  <a:cubicBezTo>
                    <a:pt x="56" y="89"/>
                    <a:pt x="56" y="89"/>
                    <a:pt x="56" y="89"/>
                  </a:cubicBezTo>
                  <a:cubicBezTo>
                    <a:pt x="56" y="89"/>
                    <a:pt x="56" y="90"/>
                    <a:pt x="56" y="89"/>
                  </a:cubicBezTo>
                  <a:cubicBezTo>
                    <a:pt x="57" y="89"/>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89"/>
                  </a:cubicBezTo>
                  <a:cubicBezTo>
                    <a:pt x="56" y="89"/>
                    <a:pt x="55" y="90"/>
                    <a:pt x="55" y="90"/>
                  </a:cubicBezTo>
                  <a:cubicBezTo>
                    <a:pt x="55" y="90"/>
                    <a:pt x="55" y="90"/>
                    <a:pt x="55" y="90"/>
                  </a:cubicBezTo>
                  <a:cubicBezTo>
                    <a:pt x="55" y="90"/>
                    <a:pt x="55" y="89"/>
                    <a:pt x="55" y="89"/>
                  </a:cubicBezTo>
                  <a:cubicBezTo>
                    <a:pt x="55" y="89"/>
                    <a:pt x="55" y="89"/>
                    <a:pt x="55" y="89"/>
                  </a:cubicBezTo>
                  <a:cubicBezTo>
                    <a:pt x="55" y="89"/>
                    <a:pt x="54" y="89"/>
                    <a:pt x="54" y="89"/>
                  </a:cubicBezTo>
                  <a:cubicBezTo>
                    <a:pt x="54" y="89"/>
                    <a:pt x="54" y="89"/>
                    <a:pt x="54" y="89"/>
                  </a:cubicBezTo>
                  <a:cubicBezTo>
                    <a:pt x="54" y="89"/>
                    <a:pt x="54" y="89"/>
                    <a:pt x="54" y="89"/>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3" y="90"/>
                  </a:cubicBezTo>
                  <a:cubicBezTo>
                    <a:pt x="53" y="90"/>
                    <a:pt x="53" y="89"/>
                    <a:pt x="53" y="89"/>
                  </a:cubicBezTo>
                  <a:cubicBezTo>
                    <a:pt x="53" y="89"/>
                    <a:pt x="53" y="89"/>
                    <a:pt x="53" y="89"/>
                  </a:cubicBezTo>
                  <a:cubicBezTo>
                    <a:pt x="53" y="89"/>
                    <a:pt x="53" y="89"/>
                    <a:pt x="53" y="89"/>
                  </a:cubicBezTo>
                  <a:cubicBezTo>
                    <a:pt x="53" y="89"/>
                    <a:pt x="53" y="89"/>
                    <a:pt x="53" y="89"/>
                  </a:cubicBezTo>
                  <a:cubicBezTo>
                    <a:pt x="53" y="89"/>
                    <a:pt x="53" y="89"/>
                    <a:pt x="53" y="89"/>
                  </a:cubicBezTo>
                  <a:cubicBezTo>
                    <a:pt x="53" y="89"/>
                    <a:pt x="53" y="89"/>
                    <a:pt x="53" y="88"/>
                  </a:cubicBezTo>
                  <a:cubicBezTo>
                    <a:pt x="53" y="88"/>
                    <a:pt x="54" y="88"/>
                    <a:pt x="53" y="88"/>
                  </a:cubicBezTo>
                  <a:cubicBezTo>
                    <a:pt x="53" y="88"/>
                    <a:pt x="53" y="87"/>
                    <a:pt x="53" y="88"/>
                  </a:cubicBezTo>
                  <a:cubicBezTo>
                    <a:pt x="52" y="88"/>
                    <a:pt x="52" y="88"/>
                    <a:pt x="52" y="88"/>
                  </a:cubicBezTo>
                  <a:cubicBezTo>
                    <a:pt x="51" y="88"/>
                    <a:pt x="51" y="89"/>
                    <a:pt x="51" y="88"/>
                  </a:cubicBezTo>
                  <a:cubicBezTo>
                    <a:pt x="51" y="88"/>
                    <a:pt x="51" y="88"/>
                    <a:pt x="50" y="88"/>
                  </a:cubicBezTo>
                  <a:cubicBezTo>
                    <a:pt x="50" y="88"/>
                    <a:pt x="50" y="88"/>
                    <a:pt x="50" y="88"/>
                  </a:cubicBezTo>
                  <a:cubicBezTo>
                    <a:pt x="50" y="88"/>
                    <a:pt x="50" y="88"/>
                    <a:pt x="50" y="88"/>
                  </a:cubicBezTo>
                  <a:cubicBezTo>
                    <a:pt x="50" y="88"/>
                    <a:pt x="49" y="88"/>
                    <a:pt x="49" y="88"/>
                  </a:cubicBezTo>
                  <a:cubicBezTo>
                    <a:pt x="49" y="88"/>
                    <a:pt x="49" y="88"/>
                    <a:pt x="49" y="88"/>
                  </a:cubicBezTo>
                  <a:cubicBezTo>
                    <a:pt x="48" y="88"/>
                    <a:pt x="48" y="88"/>
                    <a:pt x="48" y="89"/>
                  </a:cubicBezTo>
                  <a:cubicBezTo>
                    <a:pt x="48" y="89"/>
                    <a:pt x="47" y="89"/>
                    <a:pt x="47" y="89"/>
                  </a:cubicBezTo>
                  <a:cubicBezTo>
                    <a:pt x="47" y="89"/>
                    <a:pt x="47" y="89"/>
                    <a:pt x="47" y="89"/>
                  </a:cubicBezTo>
                  <a:cubicBezTo>
                    <a:pt x="47" y="89"/>
                    <a:pt x="47" y="89"/>
                    <a:pt x="47" y="89"/>
                  </a:cubicBezTo>
                  <a:cubicBezTo>
                    <a:pt x="47" y="89"/>
                    <a:pt x="46" y="89"/>
                    <a:pt x="46" y="89"/>
                  </a:cubicBezTo>
                  <a:cubicBezTo>
                    <a:pt x="46" y="89"/>
                    <a:pt x="46" y="89"/>
                    <a:pt x="46" y="89"/>
                  </a:cubicBezTo>
                  <a:cubicBezTo>
                    <a:pt x="46" y="89"/>
                    <a:pt x="46" y="89"/>
                    <a:pt x="45" y="90"/>
                  </a:cubicBezTo>
                  <a:cubicBezTo>
                    <a:pt x="45" y="90"/>
                    <a:pt x="45" y="89"/>
                    <a:pt x="44" y="89"/>
                  </a:cubicBezTo>
                  <a:cubicBezTo>
                    <a:pt x="44" y="90"/>
                    <a:pt x="44" y="90"/>
                    <a:pt x="43" y="90"/>
                  </a:cubicBezTo>
                  <a:cubicBezTo>
                    <a:pt x="43" y="90"/>
                    <a:pt x="42" y="90"/>
                    <a:pt x="42" y="90"/>
                  </a:cubicBezTo>
                  <a:cubicBezTo>
                    <a:pt x="42" y="89"/>
                    <a:pt x="41" y="90"/>
                    <a:pt x="41" y="90"/>
                  </a:cubicBezTo>
                  <a:cubicBezTo>
                    <a:pt x="40" y="90"/>
                    <a:pt x="40" y="90"/>
                    <a:pt x="40" y="90"/>
                  </a:cubicBezTo>
                  <a:cubicBezTo>
                    <a:pt x="40" y="90"/>
                    <a:pt x="40" y="90"/>
                    <a:pt x="40" y="89"/>
                  </a:cubicBezTo>
                  <a:cubicBezTo>
                    <a:pt x="39" y="89"/>
                    <a:pt x="40" y="89"/>
                    <a:pt x="40" y="89"/>
                  </a:cubicBezTo>
                  <a:cubicBezTo>
                    <a:pt x="40" y="89"/>
                    <a:pt x="40" y="89"/>
                    <a:pt x="40" y="89"/>
                  </a:cubicBezTo>
                  <a:cubicBezTo>
                    <a:pt x="40" y="89"/>
                    <a:pt x="40" y="89"/>
                    <a:pt x="40" y="89"/>
                  </a:cubicBezTo>
                  <a:cubicBezTo>
                    <a:pt x="39" y="89"/>
                    <a:pt x="39" y="89"/>
                    <a:pt x="38" y="89"/>
                  </a:cubicBezTo>
                  <a:cubicBezTo>
                    <a:pt x="38" y="89"/>
                    <a:pt x="38" y="89"/>
                    <a:pt x="38" y="89"/>
                  </a:cubicBezTo>
                  <a:cubicBezTo>
                    <a:pt x="38" y="89"/>
                    <a:pt x="38" y="89"/>
                    <a:pt x="38" y="89"/>
                  </a:cubicBezTo>
                  <a:cubicBezTo>
                    <a:pt x="37" y="90"/>
                    <a:pt x="37" y="90"/>
                    <a:pt x="37" y="90"/>
                  </a:cubicBezTo>
                  <a:cubicBezTo>
                    <a:pt x="37" y="90"/>
                    <a:pt x="36" y="90"/>
                    <a:pt x="36" y="90"/>
                  </a:cubicBezTo>
                  <a:cubicBezTo>
                    <a:pt x="36" y="90"/>
                    <a:pt x="36" y="90"/>
                    <a:pt x="36" y="90"/>
                  </a:cubicBezTo>
                  <a:cubicBezTo>
                    <a:pt x="36" y="90"/>
                    <a:pt x="35" y="90"/>
                    <a:pt x="35" y="90"/>
                  </a:cubicBezTo>
                  <a:cubicBezTo>
                    <a:pt x="35" y="90"/>
                    <a:pt x="35" y="90"/>
                    <a:pt x="35" y="90"/>
                  </a:cubicBezTo>
                  <a:cubicBezTo>
                    <a:pt x="36" y="91"/>
                    <a:pt x="36" y="91"/>
                    <a:pt x="36" y="91"/>
                  </a:cubicBezTo>
                  <a:cubicBezTo>
                    <a:pt x="35" y="91"/>
                    <a:pt x="35" y="92"/>
                    <a:pt x="34" y="92"/>
                  </a:cubicBezTo>
                  <a:cubicBezTo>
                    <a:pt x="34" y="92"/>
                    <a:pt x="34" y="92"/>
                    <a:pt x="34" y="92"/>
                  </a:cubicBezTo>
                  <a:cubicBezTo>
                    <a:pt x="34" y="92"/>
                    <a:pt x="34" y="92"/>
                    <a:pt x="34" y="93"/>
                  </a:cubicBezTo>
                  <a:cubicBezTo>
                    <a:pt x="34" y="93"/>
                    <a:pt x="33" y="93"/>
                    <a:pt x="33" y="93"/>
                  </a:cubicBezTo>
                  <a:cubicBezTo>
                    <a:pt x="33" y="93"/>
                    <a:pt x="33"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1" y="95"/>
                  </a:cubicBezTo>
                  <a:cubicBezTo>
                    <a:pt x="31" y="95"/>
                    <a:pt x="31" y="95"/>
                    <a:pt x="31" y="95"/>
                  </a:cubicBezTo>
                  <a:cubicBezTo>
                    <a:pt x="31" y="95"/>
                    <a:pt x="31" y="95"/>
                    <a:pt x="31" y="95"/>
                  </a:cubicBezTo>
                  <a:cubicBezTo>
                    <a:pt x="30" y="96"/>
                    <a:pt x="30" y="96"/>
                    <a:pt x="30" y="96"/>
                  </a:cubicBezTo>
                  <a:cubicBezTo>
                    <a:pt x="30" y="96"/>
                    <a:pt x="29" y="96"/>
                    <a:pt x="29" y="97"/>
                  </a:cubicBezTo>
                  <a:cubicBezTo>
                    <a:pt x="29" y="97"/>
                    <a:pt x="29" y="97"/>
                    <a:pt x="29" y="97"/>
                  </a:cubicBezTo>
                  <a:cubicBezTo>
                    <a:pt x="29" y="97"/>
                    <a:pt x="29" y="97"/>
                    <a:pt x="28" y="97"/>
                  </a:cubicBezTo>
                  <a:cubicBezTo>
                    <a:pt x="28" y="97"/>
                    <a:pt x="28" y="97"/>
                    <a:pt x="28" y="97"/>
                  </a:cubicBezTo>
                  <a:cubicBezTo>
                    <a:pt x="28" y="97"/>
                    <a:pt x="28" y="98"/>
                    <a:pt x="27" y="98"/>
                  </a:cubicBezTo>
                  <a:cubicBezTo>
                    <a:pt x="27" y="98"/>
                    <a:pt x="27" y="98"/>
                    <a:pt x="27" y="98"/>
                  </a:cubicBezTo>
                  <a:cubicBezTo>
                    <a:pt x="27" y="98"/>
                    <a:pt x="27" y="99"/>
                    <a:pt x="27" y="99"/>
                  </a:cubicBezTo>
                  <a:cubicBezTo>
                    <a:pt x="26" y="99"/>
                    <a:pt x="26" y="99"/>
                    <a:pt x="26" y="99"/>
                  </a:cubicBezTo>
                  <a:cubicBezTo>
                    <a:pt x="26" y="99"/>
                    <a:pt x="26" y="99"/>
                    <a:pt x="26" y="99"/>
                  </a:cubicBezTo>
                  <a:cubicBezTo>
                    <a:pt x="26" y="99"/>
                    <a:pt x="26" y="99"/>
                    <a:pt x="26" y="99"/>
                  </a:cubicBezTo>
                  <a:cubicBezTo>
                    <a:pt x="26" y="99"/>
                    <a:pt x="25" y="98"/>
                    <a:pt x="25" y="99"/>
                  </a:cubicBezTo>
                  <a:cubicBezTo>
                    <a:pt x="25" y="99"/>
                    <a:pt x="25" y="99"/>
                    <a:pt x="25" y="99"/>
                  </a:cubicBezTo>
                  <a:cubicBezTo>
                    <a:pt x="25" y="98"/>
                    <a:pt x="25" y="99"/>
                    <a:pt x="24" y="99"/>
                  </a:cubicBezTo>
                  <a:cubicBezTo>
                    <a:pt x="24" y="99"/>
                    <a:pt x="24" y="98"/>
                    <a:pt x="24" y="99"/>
                  </a:cubicBezTo>
                  <a:cubicBezTo>
                    <a:pt x="24" y="99"/>
                    <a:pt x="24" y="99"/>
                    <a:pt x="24" y="99"/>
                  </a:cubicBezTo>
                  <a:cubicBezTo>
                    <a:pt x="25" y="99"/>
                    <a:pt x="24" y="99"/>
                    <a:pt x="24" y="99"/>
                  </a:cubicBezTo>
                  <a:cubicBezTo>
                    <a:pt x="24" y="99"/>
                    <a:pt x="24" y="99"/>
                    <a:pt x="24" y="99"/>
                  </a:cubicBezTo>
                  <a:cubicBezTo>
                    <a:pt x="23" y="99"/>
                    <a:pt x="24" y="99"/>
                    <a:pt x="24" y="100"/>
                  </a:cubicBezTo>
                  <a:cubicBezTo>
                    <a:pt x="23" y="100"/>
                    <a:pt x="23" y="100"/>
                    <a:pt x="23" y="100"/>
                  </a:cubicBezTo>
                  <a:cubicBezTo>
                    <a:pt x="23" y="100"/>
                    <a:pt x="23" y="100"/>
                    <a:pt x="23" y="100"/>
                  </a:cubicBezTo>
                  <a:cubicBezTo>
                    <a:pt x="24" y="100"/>
                    <a:pt x="24" y="101"/>
                    <a:pt x="23" y="101"/>
                  </a:cubicBezTo>
                  <a:cubicBezTo>
                    <a:pt x="23" y="101"/>
                    <a:pt x="23" y="101"/>
                    <a:pt x="23" y="101"/>
                  </a:cubicBezTo>
                  <a:cubicBezTo>
                    <a:pt x="24" y="102"/>
                    <a:pt x="24" y="102"/>
                    <a:pt x="24" y="102"/>
                  </a:cubicBezTo>
                  <a:cubicBezTo>
                    <a:pt x="24" y="102"/>
                    <a:pt x="24" y="102"/>
                    <a:pt x="23" y="103"/>
                  </a:cubicBezTo>
                  <a:cubicBezTo>
                    <a:pt x="23" y="103"/>
                    <a:pt x="23" y="103"/>
                    <a:pt x="24" y="103"/>
                  </a:cubicBezTo>
                  <a:cubicBezTo>
                    <a:pt x="24" y="103"/>
                    <a:pt x="24" y="103"/>
                    <a:pt x="24" y="103"/>
                  </a:cubicBezTo>
                  <a:cubicBezTo>
                    <a:pt x="24" y="103"/>
                    <a:pt x="24" y="103"/>
                    <a:pt x="24" y="103"/>
                  </a:cubicBezTo>
                  <a:cubicBezTo>
                    <a:pt x="24" y="103"/>
                    <a:pt x="24" y="103"/>
                    <a:pt x="24" y="103"/>
                  </a:cubicBezTo>
                  <a:cubicBezTo>
                    <a:pt x="24" y="102"/>
                    <a:pt x="24" y="102"/>
                    <a:pt x="24" y="102"/>
                  </a:cubicBezTo>
                  <a:cubicBezTo>
                    <a:pt x="24" y="102"/>
                    <a:pt x="24" y="102"/>
                    <a:pt x="24" y="102"/>
                  </a:cubicBezTo>
                  <a:cubicBezTo>
                    <a:pt x="24" y="102"/>
                    <a:pt x="24" y="102"/>
                    <a:pt x="24" y="102"/>
                  </a:cubicBezTo>
                  <a:cubicBezTo>
                    <a:pt x="24" y="102"/>
                    <a:pt x="25" y="102"/>
                    <a:pt x="25" y="102"/>
                  </a:cubicBezTo>
                  <a:cubicBezTo>
                    <a:pt x="25" y="102"/>
                    <a:pt x="25" y="102"/>
                    <a:pt x="25" y="102"/>
                  </a:cubicBezTo>
                  <a:cubicBezTo>
                    <a:pt x="25" y="102"/>
                    <a:pt x="25" y="102"/>
                    <a:pt x="25" y="102"/>
                  </a:cubicBezTo>
                  <a:cubicBezTo>
                    <a:pt x="25" y="102"/>
                    <a:pt x="25" y="102"/>
                    <a:pt x="25" y="102"/>
                  </a:cubicBezTo>
                  <a:cubicBezTo>
                    <a:pt x="25" y="102"/>
                    <a:pt x="25" y="103"/>
                    <a:pt x="26" y="102"/>
                  </a:cubicBezTo>
                  <a:cubicBezTo>
                    <a:pt x="26" y="103"/>
                    <a:pt x="26" y="103"/>
                    <a:pt x="26" y="102"/>
                  </a:cubicBezTo>
                  <a:cubicBezTo>
                    <a:pt x="27" y="102"/>
                    <a:pt x="27" y="102"/>
                    <a:pt x="27" y="102"/>
                  </a:cubicBezTo>
                  <a:cubicBezTo>
                    <a:pt x="27" y="102"/>
                    <a:pt x="27" y="102"/>
                    <a:pt x="27" y="102"/>
                  </a:cubicBezTo>
                  <a:cubicBezTo>
                    <a:pt x="27" y="102"/>
                    <a:pt x="27" y="102"/>
                    <a:pt x="27" y="102"/>
                  </a:cubicBezTo>
                  <a:cubicBezTo>
                    <a:pt x="27" y="102"/>
                    <a:pt x="28" y="102"/>
                    <a:pt x="28" y="102"/>
                  </a:cubicBezTo>
                  <a:cubicBezTo>
                    <a:pt x="28" y="102"/>
                    <a:pt x="28" y="102"/>
                    <a:pt x="28" y="102"/>
                  </a:cubicBezTo>
                  <a:cubicBezTo>
                    <a:pt x="28" y="102"/>
                    <a:pt x="28" y="102"/>
                    <a:pt x="28" y="102"/>
                  </a:cubicBezTo>
                  <a:cubicBezTo>
                    <a:pt x="29" y="102"/>
                    <a:pt x="29" y="102"/>
                    <a:pt x="29" y="102"/>
                  </a:cubicBezTo>
                  <a:cubicBezTo>
                    <a:pt x="29" y="102"/>
                    <a:pt x="29" y="101"/>
                    <a:pt x="30" y="102"/>
                  </a:cubicBezTo>
                  <a:cubicBezTo>
                    <a:pt x="30" y="102"/>
                    <a:pt x="30" y="102"/>
                    <a:pt x="30" y="102"/>
                  </a:cubicBezTo>
                  <a:cubicBezTo>
                    <a:pt x="29" y="102"/>
                    <a:pt x="29" y="102"/>
                    <a:pt x="30" y="102"/>
                  </a:cubicBezTo>
                  <a:cubicBezTo>
                    <a:pt x="30" y="102"/>
                    <a:pt x="30" y="102"/>
                    <a:pt x="30" y="102"/>
                  </a:cubicBezTo>
                  <a:cubicBezTo>
                    <a:pt x="30" y="102"/>
                    <a:pt x="30" y="102"/>
                    <a:pt x="30" y="102"/>
                  </a:cubicBezTo>
                  <a:cubicBezTo>
                    <a:pt x="31" y="102"/>
                    <a:pt x="31" y="103"/>
                    <a:pt x="31" y="103"/>
                  </a:cubicBezTo>
                  <a:cubicBezTo>
                    <a:pt x="32" y="103"/>
                    <a:pt x="32" y="103"/>
                    <a:pt x="32" y="103"/>
                  </a:cubicBezTo>
                  <a:cubicBezTo>
                    <a:pt x="32" y="103"/>
                    <a:pt x="32" y="103"/>
                    <a:pt x="32" y="103"/>
                  </a:cubicBezTo>
                  <a:cubicBezTo>
                    <a:pt x="32" y="103"/>
                    <a:pt x="32" y="103"/>
                    <a:pt x="32" y="102"/>
                  </a:cubicBezTo>
                  <a:cubicBezTo>
                    <a:pt x="32" y="102"/>
                    <a:pt x="32" y="102"/>
                    <a:pt x="32" y="102"/>
                  </a:cubicBezTo>
                  <a:cubicBezTo>
                    <a:pt x="32" y="101"/>
                    <a:pt x="32" y="101"/>
                    <a:pt x="33" y="101"/>
                  </a:cubicBezTo>
                  <a:cubicBezTo>
                    <a:pt x="33" y="101"/>
                    <a:pt x="33" y="101"/>
                    <a:pt x="33" y="101"/>
                  </a:cubicBezTo>
                  <a:cubicBezTo>
                    <a:pt x="33" y="101"/>
                    <a:pt x="33" y="101"/>
                    <a:pt x="33" y="100"/>
                  </a:cubicBezTo>
                  <a:cubicBezTo>
                    <a:pt x="33" y="100"/>
                    <a:pt x="33" y="100"/>
                    <a:pt x="33" y="100"/>
                  </a:cubicBezTo>
                  <a:cubicBezTo>
                    <a:pt x="33" y="100"/>
                    <a:pt x="33" y="100"/>
                    <a:pt x="33" y="100"/>
                  </a:cubicBezTo>
                  <a:cubicBezTo>
                    <a:pt x="33" y="100"/>
                    <a:pt x="33" y="100"/>
                    <a:pt x="33" y="100"/>
                  </a:cubicBezTo>
                  <a:cubicBezTo>
                    <a:pt x="33" y="100"/>
                    <a:pt x="33" y="100"/>
                    <a:pt x="33" y="100"/>
                  </a:cubicBezTo>
                  <a:cubicBezTo>
                    <a:pt x="33" y="100"/>
                    <a:pt x="33" y="100"/>
                    <a:pt x="33" y="100"/>
                  </a:cubicBezTo>
                  <a:cubicBezTo>
                    <a:pt x="33" y="100"/>
                    <a:pt x="33" y="100"/>
                    <a:pt x="33" y="99"/>
                  </a:cubicBezTo>
                  <a:cubicBezTo>
                    <a:pt x="33" y="99"/>
                    <a:pt x="33" y="99"/>
                    <a:pt x="34" y="99"/>
                  </a:cubicBezTo>
                  <a:cubicBezTo>
                    <a:pt x="34" y="99"/>
                    <a:pt x="34" y="99"/>
                    <a:pt x="34" y="99"/>
                  </a:cubicBezTo>
                  <a:cubicBezTo>
                    <a:pt x="34" y="99"/>
                    <a:pt x="34" y="99"/>
                    <a:pt x="34" y="100"/>
                  </a:cubicBezTo>
                  <a:cubicBezTo>
                    <a:pt x="34" y="100"/>
                    <a:pt x="34" y="100"/>
                    <a:pt x="34" y="100"/>
                  </a:cubicBezTo>
                  <a:cubicBezTo>
                    <a:pt x="34" y="100"/>
                    <a:pt x="34" y="100"/>
                    <a:pt x="34" y="100"/>
                  </a:cubicBezTo>
                  <a:cubicBezTo>
                    <a:pt x="34" y="100"/>
                    <a:pt x="34" y="100"/>
                    <a:pt x="34" y="100"/>
                  </a:cubicBezTo>
                  <a:cubicBezTo>
                    <a:pt x="34" y="100"/>
                    <a:pt x="34" y="100"/>
                    <a:pt x="34" y="100"/>
                  </a:cubicBezTo>
                  <a:cubicBezTo>
                    <a:pt x="34" y="100"/>
                    <a:pt x="34" y="100"/>
                    <a:pt x="35" y="100"/>
                  </a:cubicBezTo>
                  <a:cubicBezTo>
                    <a:pt x="35" y="100"/>
                    <a:pt x="35" y="100"/>
                    <a:pt x="35" y="100"/>
                  </a:cubicBezTo>
                  <a:cubicBezTo>
                    <a:pt x="35" y="101"/>
                    <a:pt x="34" y="101"/>
                    <a:pt x="34" y="101"/>
                  </a:cubicBezTo>
                  <a:cubicBezTo>
                    <a:pt x="34" y="101"/>
                    <a:pt x="34" y="101"/>
                    <a:pt x="34" y="101"/>
                  </a:cubicBezTo>
                  <a:cubicBezTo>
                    <a:pt x="34" y="101"/>
                    <a:pt x="34" y="101"/>
                    <a:pt x="34" y="101"/>
                  </a:cubicBezTo>
                  <a:cubicBezTo>
                    <a:pt x="34" y="101"/>
                    <a:pt x="35" y="101"/>
                    <a:pt x="35" y="101"/>
                  </a:cubicBezTo>
                  <a:cubicBezTo>
                    <a:pt x="35" y="101"/>
                    <a:pt x="35" y="101"/>
                    <a:pt x="35" y="101"/>
                  </a:cubicBezTo>
                  <a:cubicBezTo>
                    <a:pt x="35" y="101"/>
                    <a:pt x="35" y="100"/>
                    <a:pt x="35" y="100"/>
                  </a:cubicBezTo>
                  <a:cubicBezTo>
                    <a:pt x="35" y="100"/>
                    <a:pt x="35" y="100"/>
                    <a:pt x="35" y="100"/>
                  </a:cubicBezTo>
                  <a:cubicBezTo>
                    <a:pt x="35" y="100"/>
                    <a:pt x="35" y="100"/>
                    <a:pt x="35" y="100"/>
                  </a:cubicBezTo>
                  <a:cubicBezTo>
                    <a:pt x="35" y="101"/>
                    <a:pt x="36" y="101"/>
                    <a:pt x="36" y="101"/>
                  </a:cubicBezTo>
                  <a:cubicBezTo>
                    <a:pt x="36" y="101"/>
                    <a:pt x="36" y="101"/>
                    <a:pt x="36" y="101"/>
                  </a:cubicBezTo>
                  <a:cubicBezTo>
                    <a:pt x="36" y="101"/>
                    <a:pt x="36" y="101"/>
                    <a:pt x="36" y="101"/>
                  </a:cubicBezTo>
                  <a:cubicBezTo>
                    <a:pt x="36" y="101"/>
                    <a:pt x="36" y="101"/>
                    <a:pt x="36" y="101"/>
                  </a:cubicBezTo>
                  <a:cubicBezTo>
                    <a:pt x="36" y="100"/>
                    <a:pt x="36" y="101"/>
                    <a:pt x="36" y="100"/>
                  </a:cubicBezTo>
                  <a:cubicBezTo>
                    <a:pt x="36" y="100"/>
                    <a:pt x="36" y="100"/>
                    <a:pt x="36" y="100"/>
                  </a:cubicBezTo>
                  <a:cubicBezTo>
                    <a:pt x="36" y="100"/>
                    <a:pt x="36" y="100"/>
                    <a:pt x="36" y="100"/>
                  </a:cubicBezTo>
                  <a:cubicBezTo>
                    <a:pt x="36" y="100"/>
                    <a:pt x="36" y="100"/>
                    <a:pt x="36" y="100"/>
                  </a:cubicBezTo>
                  <a:cubicBezTo>
                    <a:pt x="36" y="100"/>
                    <a:pt x="36" y="100"/>
                    <a:pt x="36" y="100"/>
                  </a:cubicBezTo>
                  <a:cubicBezTo>
                    <a:pt x="36" y="100"/>
                    <a:pt x="37" y="99"/>
                    <a:pt x="37" y="100"/>
                  </a:cubicBezTo>
                  <a:cubicBezTo>
                    <a:pt x="37" y="100"/>
                    <a:pt x="37" y="100"/>
                    <a:pt x="37" y="99"/>
                  </a:cubicBezTo>
                  <a:cubicBezTo>
                    <a:pt x="37" y="99"/>
                    <a:pt x="37" y="99"/>
                    <a:pt x="38" y="99"/>
                  </a:cubicBezTo>
                  <a:cubicBezTo>
                    <a:pt x="38" y="99"/>
                    <a:pt x="38" y="99"/>
                    <a:pt x="38" y="99"/>
                  </a:cubicBezTo>
                  <a:cubicBezTo>
                    <a:pt x="38" y="99"/>
                    <a:pt x="38" y="99"/>
                    <a:pt x="38" y="99"/>
                  </a:cubicBezTo>
                  <a:cubicBezTo>
                    <a:pt x="38" y="99"/>
                    <a:pt x="38" y="99"/>
                    <a:pt x="38" y="99"/>
                  </a:cubicBezTo>
                  <a:cubicBezTo>
                    <a:pt x="39" y="99"/>
                    <a:pt x="39" y="99"/>
                    <a:pt x="39" y="99"/>
                  </a:cubicBezTo>
                  <a:cubicBezTo>
                    <a:pt x="39" y="99"/>
                    <a:pt x="39" y="99"/>
                    <a:pt x="39" y="99"/>
                  </a:cubicBezTo>
                  <a:cubicBezTo>
                    <a:pt x="39" y="99"/>
                    <a:pt x="39" y="99"/>
                    <a:pt x="39" y="99"/>
                  </a:cubicBezTo>
                  <a:cubicBezTo>
                    <a:pt x="39" y="99"/>
                    <a:pt x="39" y="99"/>
                    <a:pt x="39" y="99"/>
                  </a:cubicBezTo>
                  <a:cubicBezTo>
                    <a:pt x="39" y="99"/>
                    <a:pt x="39" y="99"/>
                    <a:pt x="39"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8"/>
                    <a:pt x="40" y="98"/>
                    <a:pt x="40" y="98"/>
                  </a:cubicBezTo>
                  <a:cubicBezTo>
                    <a:pt x="40" y="98"/>
                    <a:pt x="41" y="98"/>
                    <a:pt x="41" y="98"/>
                  </a:cubicBezTo>
                  <a:cubicBezTo>
                    <a:pt x="41" y="98"/>
                    <a:pt x="41" y="98"/>
                    <a:pt x="41" y="98"/>
                  </a:cubicBezTo>
                  <a:cubicBezTo>
                    <a:pt x="41" y="98"/>
                    <a:pt x="41" y="98"/>
                    <a:pt x="41" y="98"/>
                  </a:cubicBezTo>
                  <a:cubicBezTo>
                    <a:pt x="41" y="98"/>
                    <a:pt x="41" y="98"/>
                    <a:pt x="41" y="98"/>
                  </a:cubicBezTo>
                  <a:cubicBezTo>
                    <a:pt x="41" y="98"/>
                    <a:pt x="41" y="98"/>
                    <a:pt x="41" y="98"/>
                  </a:cubicBezTo>
                  <a:cubicBezTo>
                    <a:pt x="41" y="98"/>
                    <a:pt x="41" y="98"/>
                    <a:pt x="42" y="98"/>
                  </a:cubicBezTo>
                  <a:cubicBezTo>
                    <a:pt x="42" y="98"/>
                    <a:pt x="42" y="98"/>
                    <a:pt x="42" y="98"/>
                  </a:cubicBezTo>
                  <a:cubicBezTo>
                    <a:pt x="42" y="98"/>
                    <a:pt x="42" y="98"/>
                    <a:pt x="42" y="98"/>
                  </a:cubicBezTo>
                  <a:cubicBezTo>
                    <a:pt x="42" y="98"/>
                    <a:pt x="42" y="98"/>
                    <a:pt x="42" y="98"/>
                  </a:cubicBezTo>
                  <a:cubicBezTo>
                    <a:pt x="42" y="98"/>
                    <a:pt x="42" y="98"/>
                    <a:pt x="43" y="98"/>
                  </a:cubicBezTo>
                  <a:cubicBezTo>
                    <a:pt x="43" y="98"/>
                    <a:pt x="43" y="98"/>
                    <a:pt x="43" y="98"/>
                  </a:cubicBezTo>
                  <a:cubicBezTo>
                    <a:pt x="43" y="98"/>
                    <a:pt x="43" y="98"/>
                    <a:pt x="43" y="98"/>
                  </a:cubicBezTo>
                  <a:cubicBezTo>
                    <a:pt x="43" y="98"/>
                    <a:pt x="43" y="98"/>
                    <a:pt x="43" y="98"/>
                  </a:cubicBezTo>
                  <a:cubicBezTo>
                    <a:pt x="43" y="98"/>
                    <a:pt x="44" y="98"/>
                    <a:pt x="44" y="98"/>
                  </a:cubicBezTo>
                  <a:cubicBezTo>
                    <a:pt x="44" y="98"/>
                    <a:pt x="44" y="98"/>
                    <a:pt x="44" y="98"/>
                  </a:cubicBezTo>
                  <a:cubicBezTo>
                    <a:pt x="44" y="98"/>
                    <a:pt x="44" y="98"/>
                    <a:pt x="44" y="98"/>
                  </a:cubicBezTo>
                  <a:cubicBezTo>
                    <a:pt x="44" y="98"/>
                    <a:pt x="44" y="98"/>
                    <a:pt x="44" y="98"/>
                  </a:cubicBezTo>
                  <a:cubicBezTo>
                    <a:pt x="44" y="98"/>
                    <a:pt x="44" y="98"/>
                    <a:pt x="45" y="98"/>
                  </a:cubicBezTo>
                  <a:cubicBezTo>
                    <a:pt x="45" y="98"/>
                    <a:pt x="45" y="97"/>
                    <a:pt x="45" y="97"/>
                  </a:cubicBezTo>
                  <a:cubicBezTo>
                    <a:pt x="45" y="97"/>
                    <a:pt x="44" y="97"/>
                    <a:pt x="44" y="97"/>
                  </a:cubicBezTo>
                  <a:cubicBezTo>
                    <a:pt x="44" y="97"/>
                    <a:pt x="44" y="97"/>
                    <a:pt x="44" y="97"/>
                  </a:cubicBezTo>
                  <a:cubicBezTo>
                    <a:pt x="44" y="97"/>
                    <a:pt x="44" y="97"/>
                    <a:pt x="44" y="97"/>
                  </a:cubicBezTo>
                  <a:cubicBezTo>
                    <a:pt x="44" y="97"/>
                    <a:pt x="44" y="97"/>
                    <a:pt x="44" y="97"/>
                  </a:cubicBezTo>
                  <a:cubicBezTo>
                    <a:pt x="44" y="97"/>
                    <a:pt x="44" y="97"/>
                    <a:pt x="45" y="97"/>
                  </a:cubicBezTo>
                  <a:cubicBezTo>
                    <a:pt x="45" y="97"/>
                    <a:pt x="45" y="97"/>
                    <a:pt x="45" y="97"/>
                  </a:cubicBezTo>
                  <a:cubicBezTo>
                    <a:pt x="45" y="97"/>
                    <a:pt x="45" y="97"/>
                    <a:pt x="45" y="97"/>
                  </a:cubicBezTo>
                  <a:cubicBezTo>
                    <a:pt x="45" y="97"/>
                    <a:pt x="45" y="97"/>
                    <a:pt x="46" y="97"/>
                  </a:cubicBezTo>
                  <a:cubicBezTo>
                    <a:pt x="46" y="97"/>
                    <a:pt x="46" y="97"/>
                    <a:pt x="46" y="97"/>
                  </a:cubicBezTo>
                  <a:cubicBezTo>
                    <a:pt x="46" y="97"/>
                    <a:pt x="46" y="97"/>
                    <a:pt x="46" y="96"/>
                  </a:cubicBezTo>
                  <a:cubicBezTo>
                    <a:pt x="46" y="96"/>
                    <a:pt x="46" y="96"/>
                    <a:pt x="46" y="96"/>
                  </a:cubicBezTo>
                  <a:cubicBezTo>
                    <a:pt x="46" y="96"/>
                    <a:pt x="46" y="96"/>
                    <a:pt x="46" y="96"/>
                  </a:cubicBezTo>
                  <a:cubicBezTo>
                    <a:pt x="46" y="96"/>
                    <a:pt x="46" y="96"/>
                    <a:pt x="46" y="96"/>
                  </a:cubicBezTo>
                  <a:cubicBezTo>
                    <a:pt x="46" y="96"/>
                    <a:pt x="46" y="96"/>
                    <a:pt x="47" y="96"/>
                  </a:cubicBezTo>
                  <a:cubicBezTo>
                    <a:pt x="47" y="96"/>
                    <a:pt x="47" y="96"/>
                    <a:pt x="47" y="96"/>
                  </a:cubicBezTo>
                  <a:cubicBezTo>
                    <a:pt x="47" y="96"/>
                    <a:pt x="47" y="96"/>
                    <a:pt x="47" y="96"/>
                  </a:cubicBezTo>
                  <a:cubicBezTo>
                    <a:pt x="47" y="96"/>
                    <a:pt x="47" y="96"/>
                    <a:pt x="47" y="96"/>
                  </a:cubicBezTo>
                  <a:cubicBezTo>
                    <a:pt x="47" y="96"/>
                    <a:pt x="47" y="96"/>
                    <a:pt x="47" y="96"/>
                  </a:cubicBezTo>
                  <a:cubicBezTo>
                    <a:pt x="47" y="96"/>
                    <a:pt x="47" y="96"/>
                    <a:pt x="47" y="96"/>
                  </a:cubicBezTo>
                  <a:cubicBezTo>
                    <a:pt x="48" y="96"/>
                    <a:pt x="48" y="96"/>
                    <a:pt x="48" y="96"/>
                  </a:cubicBezTo>
                  <a:cubicBezTo>
                    <a:pt x="48" y="96"/>
                    <a:pt x="48" y="96"/>
                    <a:pt x="48" y="96"/>
                  </a:cubicBezTo>
                  <a:cubicBezTo>
                    <a:pt x="48" y="96"/>
                    <a:pt x="48" y="96"/>
                    <a:pt x="48" y="96"/>
                  </a:cubicBezTo>
                  <a:cubicBezTo>
                    <a:pt x="48" y="96"/>
                    <a:pt x="49" y="96"/>
                    <a:pt x="49" y="96"/>
                  </a:cubicBezTo>
                  <a:cubicBezTo>
                    <a:pt x="49" y="96"/>
                    <a:pt x="49" y="96"/>
                    <a:pt x="49" y="96"/>
                  </a:cubicBezTo>
                  <a:cubicBezTo>
                    <a:pt x="49" y="96"/>
                    <a:pt x="49" y="96"/>
                    <a:pt x="49" y="96"/>
                  </a:cubicBezTo>
                  <a:cubicBezTo>
                    <a:pt x="49" y="96"/>
                    <a:pt x="49" y="96"/>
                    <a:pt x="49" y="96"/>
                  </a:cubicBezTo>
                  <a:cubicBezTo>
                    <a:pt x="49" y="96"/>
                    <a:pt x="50" y="96"/>
                    <a:pt x="50" y="96"/>
                  </a:cubicBezTo>
                  <a:cubicBezTo>
                    <a:pt x="50" y="96"/>
                    <a:pt x="50" y="96"/>
                    <a:pt x="50" y="96"/>
                  </a:cubicBezTo>
                  <a:cubicBezTo>
                    <a:pt x="50" y="96"/>
                    <a:pt x="50" y="96"/>
                    <a:pt x="50" y="96"/>
                  </a:cubicBezTo>
                  <a:cubicBezTo>
                    <a:pt x="51" y="96"/>
                    <a:pt x="51" y="96"/>
                    <a:pt x="51" y="97"/>
                  </a:cubicBezTo>
                  <a:cubicBezTo>
                    <a:pt x="51" y="97"/>
                    <a:pt x="51" y="97"/>
                    <a:pt x="51" y="97"/>
                  </a:cubicBezTo>
                  <a:cubicBezTo>
                    <a:pt x="51" y="97"/>
                    <a:pt x="52" y="97"/>
                    <a:pt x="52" y="97"/>
                  </a:cubicBezTo>
                  <a:cubicBezTo>
                    <a:pt x="52" y="97"/>
                    <a:pt x="52" y="97"/>
                    <a:pt x="52" y="97"/>
                  </a:cubicBezTo>
                  <a:cubicBezTo>
                    <a:pt x="52" y="97"/>
                    <a:pt x="52" y="97"/>
                    <a:pt x="52" y="97"/>
                  </a:cubicBezTo>
                  <a:cubicBezTo>
                    <a:pt x="52" y="97"/>
                    <a:pt x="53" y="97"/>
                    <a:pt x="53" y="96"/>
                  </a:cubicBezTo>
                  <a:cubicBezTo>
                    <a:pt x="54" y="96"/>
                    <a:pt x="54" y="96"/>
                    <a:pt x="54" y="97"/>
                  </a:cubicBezTo>
                  <a:cubicBezTo>
                    <a:pt x="54" y="97"/>
                    <a:pt x="54" y="97"/>
                    <a:pt x="54" y="97"/>
                  </a:cubicBezTo>
                  <a:cubicBezTo>
                    <a:pt x="54" y="97"/>
                    <a:pt x="54" y="97"/>
                    <a:pt x="54" y="97"/>
                  </a:cubicBezTo>
                  <a:cubicBezTo>
                    <a:pt x="54" y="98"/>
                    <a:pt x="54" y="98"/>
                    <a:pt x="54" y="98"/>
                  </a:cubicBezTo>
                  <a:cubicBezTo>
                    <a:pt x="53" y="98"/>
                    <a:pt x="53" y="99"/>
                    <a:pt x="53" y="98"/>
                  </a:cubicBezTo>
                  <a:cubicBezTo>
                    <a:pt x="53" y="98"/>
                    <a:pt x="53" y="98"/>
                    <a:pt x="53" y="98"/>
                  </a:cubicBezTo>
                  <a:cubicBezTo>
                    <a:pt x="53" y="98"/>
                    <a:pt x="53" y="98"/>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2" y="99"/>
                    <a:pt x="52" y="99"/>
                    <a:pt x="52" y="99"/>
                  </a:cubicBezTo>
                  <a:cubicBezTo>
                    <a:pt x="52" y="99"/>
                    <a:pt x="52" y="99"/>
                    <a:pt x="52" y="100"/>
                  </a:cubicBezTo>
                  <a:cubicBezTo>
                    <a:pt x="52" y="100"/>
                    <a:pt x="52" y="100"/>
                    <a:pt x="52" y="100"/>
                  </a:cubicBezTo>
                  <a:cubicBezTo>
                    <a:pt x="52" y="100"/>
                    <a:pt x="52" y="100"/>
                    <a:pt x="52" y="100"/>
                  </a:cubicBezTo>
                  <a:cubicBezTo>
                    <a:pt x="52" y="100"/>
                    <a:pt x="52" y="100"/>
                    <a:pt x="52" y="100"/>
                  </a:cubicBezTo>
                  <a:cubicBezTo>
                    <a:pt x="52" y="100"/>
                    <a:pt x="52" y="100"/>
                    <a:pt x="52" y="100"/>
                  </a:cubicBezTo>
                  <a:cubicBezTo>
                    <a:pt x="52" y="100"/>
                    <a:pt x="52" y="100"/>
                    <a:pt x="52" y="101"/>
                  </a:cubicBezTo>
                  <a:cubicBezTo>
                    <a:pt x="53" y="101"/>
                    <a:pt x="53" y="101"/>
                    <a:pt x="52" y="101"/>
                  </a:cubicBezTo>
                  <a:cubicBezTo>
                    <a:pt x="52" y="101"/>
                    <a:pt x="52" y="101"/>
                    <a:pt x="52" y="102"/>
                  </a:cubicBezTo>
                  <a:cubicBezTo>
                    <a:pt x="52" y="102"/>
                    <a:pt x="53" y="102"/>
                    <a:pt x="52" y="102"/>
                  </a:cubicBezTo>
                  <a:cubicBezTo>
                    <a:pt x="52" y="102"/>
                    <a:pt x="52" y="102"/>
                    <a:pt x="52" y="102"/>
                  </a:cubicBezTo>
                  <a:cubicBezTo>
                    <a:pt x="52" y="103"/>
                    <a:pt x="52" y="103"/>
                    <a:pt x="52" y="103"/>
                  </a:cubicBezTo>
                  <a:cubicBezTo>
                    <a:pt x="52" y="103"/>
                    <a:pt x="52" y="103"/>
                    <a:pt x="52" y="103"/>
                  </a:cubicBezTo>
                  <a:cubicBezTo>
                    <a:pt x="52" y="103"/>
                    <a:pt x="53" y="104"/>
                    <a:pt x="53" y="104"/>
                  </a:cubicBezTo>
                  <a:cubicBezTo>
                    <a:pt x="53" y="104"/>
                    <a:pt x="53" y="104"/>
                    <a:pt x="53" y="104"/>
                  </a:cubicBezTo>
                  <a:cubicBezTo>
                    <a:pt x="53" y="104"/>
                    <a:pt x="53" y="104"/>
                    <a:pt x="53" y="104"/>
                  </a:cubicBezTo>
                  <a:cubicBezTo>
                    <a:pt x="53" y="104"/>
                    <a:pt x="53" y="104"/>
                    <a:pt x="53" y="104"/>
                  </a:cubicBezTo>
                  <a:cubicBezTo>
                    <a:pt x="53" y="104"/>
                    <a:pt x="53" y="104"/>
                    <a:pt x="54" y="104"/>
                  </a:cubicBezTo>
                  <a:cubicBezTo>
                    <a:pt x="54" y="104"/>
                    <a:pt x="54" y="104"/>
                    <a:pt x="54" y="104"/>
                  </a:cubicBezTo>
                  <a:cubicBezTo>
                    <a:pt x="54" y="104"/>
                    <a:pt x="54" y="104"/>
                    <a:pt x="54" y="105"/>
                  </a:cubicBezTo>
                  <a:cubicBezTo>
                    <a:pt x="54" y="105"/>
                    <a:pt x="54" y="105"/>
                    <a:pt x="54" y="105"/>
                  </a:cubicBezTo>
                  <a:cubicBezTo>
                    <a:pt x="54" y="105"/>
                    <a:pt x="54" y="105"/>
                    <a:pt x="54" y="105"/>
                  </a:cubicBezTo>
                  <a:cubicBezTo>
                    <a:pt x="54" y="105"/>
                    <a:pt x="54" y="105"/>
                    <a:pt x="54" y="105"/>
                  </a:cubicBezTo>
                  <a:cubicBezTo>
                    <a:pt x="54" y="105"/>
                    <a:pt x="54" y="105"/>
                    <a:pt x="54" y="105"/>
                  </a:cubicBezTo>
                  <a:cubicBezTo>
                    <a:pt x="54" y="105"/>
                    <a:pt x="54" y="106"/>
                    <a:pt x="55" y="106"/>
                  </a:cubicBezTo>
                  <a:cubicBezTo>
                    <a:pt x="55" y="106"/>
                    <a:pt x="55" y="106"/>
                    <a:pt x="55" y="106"/>
                  </a:cubicBezTo>
                  <a:cubicBezTo>
                    <a:pt x="55" y="106"/>
                    <a:pt x="55" y="106"/>
                    <a:pt x="55" y="106"/>
                  </a:cubicBezTo>
                  <a:cubicBezTo>
                    <a:pt x="56" y="106"/>
                    <a:pt x="56" y="106"/>
                    <a:pt x="57" y="107"/>
                  </a:cubicBezTo>
                  <a:cubicBezTo>
                    <a:pt x="57" y="107"/>
                    <a:pt x="57" y="107"/>
                    <a:pt x="57" y="107"/>
                  </a:cubicBezTo>
                  <a:cubicBezTo>
                    <a:pt x="57" y="107"/>
                    <a:pt x="57" y="107"/>
                    <a:pt x="57" y="106"/>
                  </a:cubicBezTo>
                  <a:cubicBezTo>
                    <a:pt x="57" y="106"/>
                    <a:pt x="57" y="106"/>
                    <a:pt x="57" y="106"/>
                  </a:cubicBezTo>
                  <a:cubicBezTo>
                    <a:pt x="57" y="106"/>
                    <a:pt x="57" y="106"/>
                    <a:pt x="57" y="106"/>
                  </a:cubicBezTo>
                  <a:cubicBezTo>
                    <a:pt x="57" y="106"/>
                    <a:pt x="58" y="106"/>
                    <a:pt x="58" y="105"/>
                  </a:cubicBezTo>
                  <a:cubicBezTo>
                    <a:pt x="58" y="105"/>
                    <a:pt x="58" y="105"/>
                    <a:pt x="58" y="104"/>
                  </a:cubicBezTo>
                  <a:cubicBezTo>
                    <a:pt x="58" y="104"/>
                    <a:pt x="58" y="104"/>
                    <a:pt x="58" y="104"/>
                  </a:cubicBezTo>
                  <a:cubicBezTo>
                    <a:pt x="58" y="104"/>
                    <a:pt x="58" y="104"/>
                    <a:pt x="58" y="104"/>
                  </a:cubicBezTo>
                  <a:cubicBezTo>
                    <a:pt x="58" y="104"/>
                    <a:pt x="58" y="104"/>
                    <a:pt x="58" y="104"/>
                  </a:cubicBezTo>
                  <a:cubicBezTo>
                    <a:pt x="59" y="104"/>
                    <a:pt x="59" y="103"/>
                    <a:pt x="59" y="103"/>
                  </a:cubicBezTo>
                  <a:cubicBezTo>
                    <a:pt x="59" y="103"/>
                    <a:pt x="59" y="103"/>
                    <a:pt x="60" y="103"/>
                  </a:cubicBezTo>
                  <a:cubicBezTo>
                    <a:pt x="60" y="103"/>
                    <a:pt x="60" y="103"/>
                    <a:pt x="60" y="102"/>
                  </a:cubicBezTo>
                  <a:cubicBezTo>
                    <a:pt x="60" y="102"/>
                    <a:pt x="60" y="102"/>
                    <a:pt x="60" y="102"/>
                  </a:cubicBezTo>
                  <a:cubicBezTo>
                    <a:pt x="60" y="102"/>
                    <a:pt x="60" y="102"/>
                    <a:pt x="60" y="102"/>
                  </a:cubicBezTo>
                  <a:cubicBezTo>
                    <a:pt x="60" y="102"/>
                    <a:pt x="60" y="102"/>
                    <a:pt x="60" y="102"/>
                  </a:cubicBezTo>
                  <a:cubicBezTo>
                    <a:pt x="60" y="102"/>
                    <a:pt x="60" y="102"/>
                    <a:pt x="60" y="101"/>
                  </a:cubicBezTo>
                  <a:cubicBezTo>
                    <a:pt x="60" y="101"/>
                    <a:pt x="60" y="101"/>
                    <a:pt x="60" y="101"/>
                  </a:cubicBezTo>
                  <a:cubicBezTo>
                    <a:pt x="60" y="101"/>
                    <a:pt x="60" y="101"/>
                    <a:pt x="60" y="101"/>
                  </a:cubicBezTo>
                  <a:cubicBezTo>
                    <a:pt x="60" y="101"/>
                    <a:pt x="60" y="101"/>
                    <a:pt x="60" y="101"/>
                  </a:cubicBezTo>
                  <a:cubicBezTo>
                    <a:pt x="60" y="101"/>
                    <a:pt x="60" y="101"/>
                    <a:pt x="60" y="100"/>
                  </a:cubicBezTo>
                  <a:cubicBezTo>
                    <a:pt x="61" y="101"/>
                    <a:pt x="61" y="101"/>
                    <a:pt x="61" y="101"/>
                  </a:cubicBezTo>
                  <a:cubicBezTo>
                    <a:pt x="61" y="101"/>
                    <a:pt x="61" y="101"/>
                    <a:pt x="61" y="100"/>
                  </a:cubicBezTo>
                  <a:cubicBezTo>
                    <a:pt x="61" y="100"/>
                    <a:pt x="62" y="100"/>
                    <a:pt x="62" y="100"/>
                  </a:cubicBezTo>
                  <a:cubicBezTo>
                    <a:pt x="62" y="100"/>
                    <a:pt x="62" y="100"/>
                    <a:pt x="62" y="100"/>
                  </a:cubicBezTo>
                  <a:cubicBezTo>
                    <a:pt x="63" y="100"/>
                    <a:pt x="63" y="100"/>
                    <a:pt x="63" y="99"/>
                  </a:cubicBezTo>
                  <a:cubicBezTo>
                    <a:pt x="63" y="99"/>
                    <a:pt x="63" y="99"/>
                    <a:pt x="63" y="100"/>
                  </a:cubicBezTo>
                  <a:cubicBezTo>
                    <a:pt x="63" y="100"/>
                    <a:pt x="63" y="100"/>
                    <a:pt x="63" y="100"/>
                  </a:cubicBezTo>
                  <a:cubicBezTo>
                    <a:pt x="63" y="100"/>
                    <a:pt x="63" y="100"/>
                    <a:pt x="64" y="100"/>
                  </a:cubicBezTo>
                  <a:cubicBezTo>
                    <a:pt x="64" y="100"/>
                    <a:pt x="64" y="100"/>
                    <a:pt x="64" y="100"/>
                  </a:cubicBezTo>
                  <a:cubicBezTo>
                    <a:pt x="64" y="100"/>
                    <a:pt x="64" y="100"/>
                    <a:pt x="64" y="100"/>
                  </a:cubicBezTo>
                  <a:cubicBezTo>
                    <a:pt x="64" y="100"/>
                    <a:pt x="64" y="100"/>
                    <a:pt x="63" y="100"/>
                  </a:cubicBezTo>
                  <a:cubicBezTo>
                    <a:pt x="64" y="100"/>
                    <a:pt x="64" y="100"/>
                    <a:pt x="64" y="100"/>
                  </a:cubicBezTo>
                  <a:cubicBezTo>
                    <a:pt x="64" y="100"/>
                    <a:pt x="64" y="100"/>
                    <a:pt x="64" y="99"/>
                  </a:cubicBezTo>
                  <a:cubicBezTo>
                    <a:pt x="64" y="99"/>
                    <a:pt x="64" y="99"/>
                    <a:pt x="64" y="99"/>
                  </a:cubicBezTo>
                  <a:cubicBezTo>
                    <a:pt x="64" y="99"/>
                    <a:pt x="65" y="99"/>
                    <a:pt x="64" y="98"/>
                  </a:cubicBezTo>
                  <a:cubicBezTo>
                    <a:pt x="64" y="98"/>
                    <a:pt x="64" y="98"/>
                    <a:pt x="64" y="98"/>
                  </a:cubicBezTo>
                  <a:cubicBezTo>
                    <a:pt x="64" y="98"/>
                    <a:pt x="64" y="98"/>
                    <a:pt x="64" y="98"/>
                  </a:cubicBezTo>
                  <a:cubicBezTo>
                    <a:pt x="64" y="98"/>
                    <a:pt x="64" y="98"/>
                    <a:pt x="64" y="98"/>
                  </a:cubicBezTo>
                  <a:cubicBezTo>
                    <a:pt x="64" y="98"/>
                    <a:pt x="64" y="98"/>
                    <a:pt x="64" y="98"/>
                  </a:cubicBezTo>
                  <a:cubicBezTo>
                    <a:pt x="64" y="98"/>
                    <a:pt x="63" y="98"/>
                    <a:pt x="63" y="98"/>
                  </a:cubicBezTo>
                  <a:cubicBezTo>
                    <a:pt x="63" y="98"/>
                    <a:pt x="62" y="97"/>
                    <a:pt x="62" y="97"/>
                  </a:cubicBezTo>
                  <a:cubicBezTo>
                    <a:pt x="62" y="97"/>
                    <a:pt x="62" y="97"/>
                    <a:pt x="62" y="96"/>
                  </a:cubicBezTo>
                  <a:cubicBezTo>
                    <a:pt x="62" y="96"/>
                    <a:pt x="62" y="95"/>
                    <a:pt x="63" y="94"/>
                  </a:cubicBezTo>
                  <a:cubicBezTo>
                    <a:pt x="63" y="94"/>
                    <a:pt x="63" y="94"/>
                    <a:pt x="63" y="94"/>
                  </a:cubicBezTo>
                  <a:cubicBezTo>
                    <a:pt x="63" y="94"/>
                    <a:pt x="63" y="94"/>
                    <a:pt x="63" y="94"/>
                  </a:cubicBezTo>
                  <a:cubicBezTo>
                    <a:pt x="63" y="94"/>
                    <a:pt x="63" y="94"/>
                    <a:pt x="63" y="94"/>
                  </a:cubicBezTo>
                  <a:cubicBezTo>
                    <a:pt x="63" y="94"/>
                    <a:pt x="63" y="94"/>
                    <a:pt x="63" y="94"/>
                  </a:cubicBezTo>
                  <a:cubicBezTo>
                    <a:pt x="64" y="94"/>
                    <a:pt x="64" y="94"/>
                    <a:pt x="64" y="94"/>
                  </a:cubicBezTo>
                  <a:cubicBezTo>
                    <a:pt x="64" y="94"/>
                    <a:pt x="64" y="94"/>
                    <a:pt x="64" y="95"/>
                  </a:cubicBezTo>
                  <a:cubicBezTo>
                    <a:pt x="64" y="95"/>
                    <a:pt x="64" y="95"/>
                    <a:pt x="64" y="95"/>
                  </a:cubicBezTo>
                  <a:cubicBezTo>
                    <a:pt x="64" y="95"/>
                    <a:pt x="64" y="95"/>
                    <a:pt x="64" y="95"/>
                  </a:cubicBezTo>
                  <a:cubicBezTo>
                    <a:pt x="64" y="95"/>
                    <a:pt x="64" y="95"/>
                    <a:pt x="64" y="95"/>
                  </a:cubicBezTo>
                  <a:cubicBezTo>
                    <a:pt x="64" y="96"/>
                    <a:pt x="64" y="96"/>
                    <a:pt x="64" y="96"/>
                  </a:cubicBezTo>
                  <a:cubicBezTo>
                    <a:pt x="65" y="96"/>
                    <a:pt x="65" y="96"/>
                    <a:pt x="65" y="96"/>
                  </a:cubicBezTo>
                  <a:cubicBezTo>
                    <a:pt x="65" y="96"/>
                    <a:pt x="65" y="96"/>
                    <a:pt x="65" y="96"/>
                  </a:cubicBezTo>
                  <a:cubicBezTo>
                    <a:pt x="64" y="96"/>
                    <a:pt x="64" y="95"/>
                    <a:pt x="64" y="95"/>
                  </a:cubicBezTo>
                  <a:cubicBezTo>
                    <a:pt x="64" y="95"/>
                    <a:pt x="65" y="95"/>
                    <a:pt x="65" y="95"/>
                  </a:cubicBezTo>
                  <a:cubicBezTo>
                    <a:pt x="65" y="95"/>
                    <a:pt x="65" y="95"/>
                    <a:pt x="65" y="95"/>
                  </a:cubicBezTo>
                  <a:cubicBezTo>
                    <a:pt x="65" y="95"/>
                    <a:pt x="65" y="96"/>
                    <a:pt x="65" y="96"/>
                  </a:cubicBezTo>
                  <a:cubicBezTo>
                    <a:pt x="65" y="96"/>
                    <a:pt x="65" y="96"/>
                    <a:pt x="65" y="96"/>
                  </a:cubicBezTo>
                  <a:cubicBezTo>
                    <a:pt x="66" y="96"/>
                    <a:pt x="66" y="96"/>
                    <a:pt x="66" y="96"/>
                  </a:cubicBezTo>
                  <a:cubicBezTo>
                    <a:pt x="66" y="96"/>
                    <a:pt x="66" y="96"/>
                    <a:pt x="66" y="96"/>
                  </a:cubicBezTo>
                  <a:cubicBezTo>
                    <a:pt x="66" y="96"/>
                    <a:pt x="66" y="95"/>
                    <a:pt x="66" y="95"/>
                  </a:cubicBezTo>
                  <a:cubicBezTo>
                    <a:pt x="66" y="95"/>
                    <a:pt x="67" y="96"/>
                    <a:pt x="67" y="96"/>
                  </a:cubicBezTo>
                  <a:cubicBezTo>
                    <a:pt x="67" y="95"/>
                    <a:pt x="67" y="96"/>
                    <a:pt x="67" y="96"/>
                  </a:cubicBezTo>
                  <a:cubicBezTo>
                    <a:pt x="67" y="96"/>
                    <a:pt x="67" y="96"/>
                    <a:pt x="67" y="96"/>
                  </a:cubicBezTo>
                  <a:cubicBezTo>
                    <a:pt x="67" y="96"/>
                    <a:pt x="67" y="96"/>
                    <a:pt x="67" y="96"/>
                  </a:cubicBezTo>
                  <a:cubicBezTo>
                    <a:pt x="67" y="96"/>
                    <a:pt x="67" y="96"/>
                    <a:pt x="67" y="96"/>
                  </a:cubicBezTo>
                  <a:cubicBezTo>
                    <a:pt x="67" y="96"/>
                    <a:pt x="67" y="97"/>
                    <a:pt x="67" y="96"/>
                  </a:cubicBezTo>
                  <a:cubicBezTo>
                    <a:pt x="67" y="96"/>
                    <a:pt x="67" y="96"/>
                    <a:pt x="67" y="96"/>
                  </a:cubicBezTo>
                  <a:cubicBezTo>
                    <a:pt x="67" y="97"/>
                    <a:pt x="66" y="97"/>
                    <a:pt x="66" y="97"/>
                  </a:cubicBezTo>
                  <a:cubicBezTo>
                    <a:pt x="66" y="97"/>
                    <a:pt x="66" y="97"/>
                    <a:pt x="66" y="97"/>
                  </a:cubicBezTo>
                  <a:cubicBezTo>
                    <a:pt x="65" y="97"/>
                    <a:pt x="65" y="97"/>
                    <a:pt x="65" y="97"/>
                  </a:cubicBezTo>
                  <a:cubicBezTo>
                    <a:pt x="65" y="97"/>
                    <a:pt x="65" y="97"/>
                    <a:pt x="65" y="97"/>
                  </a:cubicBezTo>
                  <a:cubicBezTo>
                    <a:pt x="65" y="97"/>
                    <a:pt x="65" y="97"/>
                    <a:pt x="65" y="97"/>
                  </a:cubicBezTo>
                  <a:cubicBezTo>
                    <a:pt x="65" y="97"/>
                    <a:pt x="65" y="97"/>
                    <a:pt x="65" y="97"/>
                  </a:cubicBezTo>
                  <a:cubicBezTo>
                    <a:pt x="65" y="97"/>
                    <a:pt x="66" y="97"/>
                    <a:pt x="66" y="97"/>
                  </a:cubicBezTo>
                  <a:cubicBezTo>
                    <a:pt x="67" y="97"/>
                    <a:pt x="67" y="97"/>
                    <a:pt x="68" y="97"/>
                  </a:cubicBezTo>
                  <a:cubicBezTo>
                    <a:pt x="68" y="97"/>
                    <a:pt x="68" y="97"/>
                    <a:pt x="68" y="97"/>
                  </a:cubicBezTo>
                  <a:cubicBezTo>
                    <a:pt x="68" y="97"/>
                    <a:pt x="68" y="97"/>
                    <a:pt x="68" y="97"/>
                  </a:cubicBezTo>
                  <a:cubicBezTo>
                    <a:pt x="68" y="97"/>
                    <a:pt x="68" y="97"/>
                    <a:pt x="68" y="97"/>
                  </a:cubicBezTo>
                  <a:cubicBezTo>
                    <a:pt x="69" y="97"/>
                    <a:pt x="69" y="97"/>
                    <a:pt x="70" y="97"/>
                  </a:cubicBezTo>
                  <a:cubicBezTo>
                    <a:pt x="70" y="97"/>
                    <a:pt x="70" y="97"/>
                    <a:pt x="70" y="97"/>
                  </a:cubicBezTo>
                  <a:cubicBezTo>
                    <a:pt x="70" y="97"/>
                    <a:pt x="70" y="97"/>
                    <a:pt x="70" y="97"/>
                  </a:cubicBezTo>
                  <a:cubicBezTo>
                    <a:pt x="71" y="97"/>
                    <a:pt x="71" y="97"/>
                    <a:pt x="71" y="97"/>
                  </a:cubicBezTo>
                  <a:cubicBezTo>
                    <a:pt x="72" y="97"/>
                    <a:pt x="73" y="97"/>
                    <a:pt x="73" y="97"/>
                  </a:cubicBezTo>
                  <a:cubicBezTo>
                    <a:pt x="73" y="97"/>
                    <a:pt x="73" y="96"/>
                    <a:pt x="73" y="96"/>
                  </a:cubicBezTo>
                  <a:cubicBezTo>
                    <a:pt x="74" y="96"/>
                    <a:pt x="74" y="95"/>
                    <a:pt x="74" y="95"/>
                  </a:cubicBezTo>
                  <a:cubicBezTo>
                    <a:pt x="74" y="95"/>
                    <a:pt x="74" y="95"/>
                    <a:pt x="74" y="95"/>
                  </a:cubicBezTo>
                  <a:cubicBezTo>
                    <a:pt x="74" y="94"/>
                    <a:pt x="75" y="94"/>
                    <a:pt x="75" y="94"/>
                  </a:cubicBezTo>
                  <a:cubicBezTo>
                    <a:pt x="75" y="94"/>
                    <a:pt x="75" y="94"/>
                    <a:pt x="75" y="94"/>
                  </a:cubicBezTo>
                  <a:cubicBezTo>
                    <a:pt x="75" y="94"/>
                    <a:pt x="75" y="94"/>
                    <a:pt x="75" y="94"/>
                  </a:cubicBezTo>
                  <a:cubicBezTo>
                    <a:pt x="75" y="94"/>
                    <a:pt x="75" y="94"/>
                    <a:pt x="75" y="94"/>
                  </a:cubicBezTo>
                  <a:cubicBezTo>
                    <a:pt x="75" y="94"/>
                    <a:pt x="75" y="94"/>
                    <a:pt x="75" y="94"/>
                  </a:cubicBezTo>
                  <a:cubicBezTo>
                    <a:pt x="75" y="94"/>
                    <a:pt x="75" y="94"/>
                    <a:pt x="75" y="94"/>
                  </a:cubicBezTo>
                  <a:cubicBezTo>
                    <a:pt x="75" y="94"/>
                    <a:pt x="75" y="93"/>
                    <a:pt x="76" y="93"/>
                  </a:cubicBezTo>
                  <a:cubicBezTo>
                    <a:pt x="76" y="93"/>
                    <a:pt x="76" y="93"/>
                    <a:pt x="76" y="93"/>
                  </a:cubicBezTo>
                  <a:cubicBezTo>
                    <a:pt x="76" y="93"/>
                    <a:pt x="76" y="93"/>
                    <a:pt x="77" y="93"/>
                  </a:cubicBezTo>
                  <a:cubicBezTo>
                    <a:pt x="77" y="93"/>
                    <a:pt x="77" y="93"/>
                    <a:pt x="77" y="93"/>
                  </a:cubicBezTo>
                  <a:cubicBezTo>
                    <a:pt x="77" y="93"/>
                    <a:pt x="77" y="93"/>
                    <a:pt x="77" y="93"/>
                  </a:cubicBezTo>
                  <a:cubicBezTo>
                    <a:pt x="77" y="93"/>
                    <a:pt x="78" y="93"/>
                    <a:pt x="78" y="93"/>
                  </a:cubicBezTo>
                  <a:cubicBezTo>
                    <a:pt x="78" y="93"/>
                    <a:pt x="78" y="93"/>
                    <a:pt x="78" y="94"/>
                  </a:cubicBezTo>
                  <a:cubicBezTo>
                    <a:pt x="78" y="94"/>
                    <a:pt x="78" y="94"/>
                    <a:pt x="77" y="94"/>
                  </a:cubicBezTo>
                  <a:cubicBezTo>
                    <a:pt x="77" y="94"/>
                    <a:pt x="77" y="94"/>
                    <a:pt x="77" y="94"/>
                  </a:cubicBezTo>
                  <a:cubicBezTo>
                    <a:pt x="77" y="94"/>
                    <a:pt x="77" y="94"/>
                    <a:pt x="77" y="95"/>
                  </a:cubicBezTo>
                  <a:cubicBezTo>
                    <a:pt x="77" y="95"/>
                    <a:pt x="77" y="95"/>
                    <a:pt x="77" y="95"/>
                  </a:cubicBezTo>
                  <a:cubicBezTo>
                    <a:pt x="77" y="96"/>
                    <a:pt x="77" y="96"/>
                    <a:pt x="77" y="96"/>
                  </a:cubicBezTo>
                  <a:cubicBezTo>
                    <a:pt x="77" y="96"/>
                    <a:pt x="77" y="96"/>
                    <a:pt x="77" y="96"/>
                  </a:cubicBezTo>
                  <a:cubicBezTo>
                    <a:pt x="77" y="96"/>
                    <a:pt x="77" y="97"/>
                    <a:pt x="77" y="97"/>
                  </a:cubicBezTo>
                  <a:cubicBezTo>
                    <a:pt x="77" y="97"/>
                    <a:pt x="77" y="97"/>
                    <a:pt x="78" y="97"/>
                  </a:cubicBezTo>
                  <a:cubicBezTo>
                    <a:pt x="78" y="97"/>
                    <a:pt x="78" y="97"/>
                    <a:pt x="79" y="96"/>
                  </a:cubicBezTo>
                  <a:cubicBezTo>
                    <a:pt x="79" y="96"/>
                    <a:pt x="79" y="96"/>
                    <a:pt x="79" y="96"/>
                  </a:cubicBezTo>
                  <a:cubicBezTo>
                    <a:pt x="79" y="96"/>
                    <a:pt x="79" y="96"/>
                    <a:pt x="79" y="95"/>
                  </a:cubicBezTo>
                  <a:cubicBezTo>
                    <a:pt x="79" y="95"/>
                    <a:pt x="79" y="95"/>
                    <a:pt x="79" y="95"/>
                  </a:cubicBezTo>
                  <a:cubicBezTo>
                    <a:pt x="79" y="95"/>
                    <a:pt x="80" y="94"/>
                    <a:pt x="79" y="94"/>
                  </a:cubicBezTo>
                  <a:cubicBezTo>
                    <a:pt x="79" y="94"/>
                    <a:pt x="79" y="94"/>
                    <a:pt x="79" y="93"/>
                  </a:cubicBezTo>
                  <a:cubicBezTo>
                    <a:pt x="79" y="93"/>
                    <a:pt x="79" y="93"/>
                    <a:pt x="80" y="93"/>
                  </a:cubicBezTo>
                  <a:cubicBezTo>
                    <a:pt x="80" y="93"/>
                    <a:pt x="80" y="93"/>
                    <a:pt x="80" y="93"/>
                  </a:cubicBezTo>
                  <a:cubicBezTo>
                    <a:pt x="80" y="93"/>
                    <a:pt x="80" y="92"/>
                    <a:pt x="80" y="92"/>
                  </a:cubicBezTo>
                  <a:cubicBezTo>
                    <a:pt x="80" y="92"/>
                    <a:pt x="80" y="92"/>
                    <a:pt x="80" y="92"/>
                  </a:cubicBezTo>
                  <a:cubicBezTo>
                    <a:pt x="80" y="92"/>
                    <a:pt x="80" y="92"/>
                    <a:pt x="80" y="91"/>
                  </a:cubicBezTo>
                  <a:cubicBezTo>
                    <a:pt x="81" y="91"/>
                    <a:pt x="81" y="91"/>
                    <a:pt x="81" y="91"/>
                  </a:cubicBezTo>
                  <a:cubicBezTo>
                    <a:pt x="81" y="91"/>
                    <a:pt x="81" y="91"/>
                    <a:pt x="81" y="91"/>
                  </a:cubicBezTo>
                  <a:cubicBezTo>
                    <a:pt x="81" y="91"/>
                    <a:pt x="81" y="91"/>
                    <a:pt x="81" y="91"/>
                  </a:cubicBezTo>
                  <a:cubicBezTo>
                    <a:pt x="81" y="91"/>
                    <a:pt x="81" y="91"/>
                    <a:pt x="82" y="91"/>
                  </a:cubicBezTo>
                  <a:cubicBezTo>
                    <a:pt x="82" y="91"/>
                    <a:pt x="82" y="91"/>
                    <a:pt x="82" y="91"/>
                  </a:cubicBezTo>
                  <a:cubicBezTo>
                    <a:pt x="83" y="92"/>
                    <a:pt x="83" y="92"/>
                    <a:pt x="83" y="93"/>
                  </a:cubicBezTo>
                  <a:cubicBezTo>
                    <a:pt x="83" y="93"/>
                    <a:pt x="83" y="93"/>
                    <a:pt x="83" y="93"/>
                  </a:cubicBezTo>
                  <a:cubicBezTo>
                    <a:pt x="83" y="93"/>
                    <a:pt x="83" y="93"/>
                    <a:pt x="83" y="93"/>
                  </a:cubicBezTo>
                  <a:cubicBezTo>
                    <a:pt x="83" y="93"/>
                    <a:pt x="83" y="93"/>
                    <a:pt x="83" y="93"/>
                  </a:cubicBezTo>
                  <a:cubicBezTo>
                    <a:pt x="83" y="93"/>
                    <a:pt x="83" y="93"/>
                    <a:pt x="83" y="93"/>
                  </a:cubicBezTo>
                  <a:cubicBezTo>
                    <a:pt x="83" y="92"/>
                    <a:pt x="83" y="92"/>
                    <a:pt x="83" y="92"/>
                  </a:cubicBezTo>
                  <a:cubicBezTo>
                    <a:pt x="83" y="92"/>
                    <a:pt x="83" y="92"/>
                    <a:pt x="83" y="92"/>
                  </a:cubicBezTo>
                  <a:cubicBezTo>
                    <a:pt x="84" y="92"/>
                    <a:pt x="84" y="92"/>
                    <a:pt x="84" y="92"/>
                  </a:cubicBezTo>
                  <a:cubicBezTo>
                    <a:pt x="84" y="92"/>
                    <a:pt x="83" y="92"/>
                    <a:pt x="83" y="92"/>
                  </a:cubicBezTo>
                  <a:cubicBezTo>
                    <a:pt x="83" y="92"/>
                    <a:pt x="83" y="92"/>
                    <a:pt x="83" y="91"/>
                  </a:cubicBezTo>
                  <a:cubicBezTo>
                    <a:pt x="83" y="91"/>
                    <a:pt x="83" y="91"/>
                    <a:pt x="83" y="91"/>
                  </a:cubicBezTo>
                  <a:cubicBezTo>
                    <a:pt x="83" y="91"/>
                    <a:pt x="83" y="91"/>
                    <a:pt x="83" y="91"/>
                  </a:cubicBezTo>
                  <a:cubicBezTo>
                    <a:pt x="83" y="91"/>
                    <a:pt x="83" y="91"/>
                    <a:pt x="83" y="90"/>
                  </a:cubicBezTo>
                  <a:cubicBezTo>
                    <a:pt x="83" y="90"/>
                    <a:pt x="84" y="90"/>
                    <a:pt x="84" y="90"/>
                  </a:cubicBezTo>
                  <a:cubicBezTo>
                    <a:pt x="84" y="90"/>
                    <a:pt x="84" y="90"/>
                    <a:pt x="84" y="90"/>
                  </a:cubicBezTo>
                  <a:cubicBezTo>
                    <a:pt x="84" y="90"/>
                    <a:pt x="84" y="90"/>
                    <a:pt x="84" y="90"/>
                  </a:cubicBezTo>
                  <a:cubicBezTo>
                    <a:pt x="84" y="90"/>
                    <a:pt x="85" y="90"/>
                    <a:pt x="85" y="90"/>
                  </a:cubicBezTo>
                  <a:cubicBezTo>
                    <a:pt x="85" y="90"/>
                    <a:pt x="85" y="91"/>
                    <a:pt x="85" y="91"/>
                  </a:cubicBezTo>
                  <a:cubicBezTo>
                    <a:pt x="85" y="91"/>
                    <a:pt x="84" y="91"/>
                    <a:pt x="84" y="91"/>
                  </a:cubicBezTo>
                  <a:cubicBezTo>
                    <a:pt x="84" y="91"/>
                    <a:pt x="84" y="91"/>
                    <a:pt x="84" y="91"/>
                  </a:cubicBezTo>
                  <a:cubicBezTo>
                    <a:pt x="84" y="91"/>
                    <a:pt x="84" y="91"/>
                    <a:pt x="84" y="92"/>
                  </a:cubicBezTo>
                  <a:cubicBezTo>
                    <a:pt x="84" y="92"/>
                    <a:pt x="84" y="92"/>
                    <a:pt x="84" y="92"/>
                  </a:cubicBezTo>
                  <a:cubicBezTo>
                    <a:pt x="84" y="92"/>
                    <a:pt x="84" y="92"/>
                    <a:pt x="84" y="92"/>
                  </a:cubicBezTo>
                  <a:cubicBezTo>
                    <a:pt x="84" y="92"/>
                    <a:pt x="84" y="92"/>
                    <a:pt x="84" y="92"/>
                  </a:cubicBezTo>
                  <a:cubicBezTo>
                    <a:pt x="84" y="92"/>
                    <a:pt x="84" y="93"/>
                    <a:pt x="84" y="93"/>
                  </a:cubicBezTo>
                  <a:cubicBezTo>
                    <a:pt x="84" y="93"/>
                    <a:pt x="84" y="93"/>
                    <a:pt x="84" y="93"/>
                  </a:cubicBezTo>
                  <a:cubicBezTo>
                    <a:pt x="84" y="94"/>
                    <a:pt x="84" y="94"/>
                    <a:pt x="84" y="94"/>
                  </a:cubicBezTo>
                  <a:cubicBezTo>
                    <a:pt x="84" y="94"/>
                    <a:pt x="84" y="94"/>
                    <a:pt x="84" y="94"/>
                  </a:cubicBezTo>
                  <a:cubicBezTo>
                    <a:pt x="84" y="94"/>
                    <a:pt x="84" y="94"/>
                    <a:pt x="84" y="94"/>
                  </a:cubicBezTo>
                  <a:cubicBezTo>
                    <a:pt x="84" y="94"/>
                    <a:pt x="84" y="94"/>
                    <a:pt x="84" y="95"/>
                  </a:cubicBezTo>
                  <a:cubicBezTo>
                    <a:pt x="84" y="95"/>
                    <a:pt x="85" y="95"/>
                    <a:pt x="85" y="94"/>
                  </a:cubicBezTo>
                  <a:cubicBezTo>
                    <a:pt x="85" y="94"/>
                    <a:pt x="85" y="94"/>
                    <a:pt x="86" y="94"/>
                  </a:cubicBezTo>
                  <a:cubicBezTo>
                    <a:pt x="86" y="93"/>
                    <a:pt x="86" y="93"/>
                    <a:pt x="86" y="93"/>
                  </a:cubicBezTo>
                  <a:cubicBezTo>
                    <a:pt x="86" y="93"/>
                    <a:pt x="86" y="93"/>
                    <a:pt x="86" y="93"/>
                  </a:cubicBezTo>
                  <a:cubicBezTo>
                    <a:pt x="87" y="93"/>
                    <a:pt x="87" y="93"/>
                    <a:pt x="87" y="93"/>
                  </a:cubicBezTo>
                  <a:cubicBezTo>
                    <a:pt x="88" y="92"/>
                    <a:pt x="88" y="92"/>
                    <a:pt x="88" y="92"/>
                  </a:cubicBezTo>
                  <a:cubicBezTo>
                    <a:pt x="88" y="91"/>
                    <a:pt x="88" y="91"/>
                    <a:pt x="88" y="91"/>
                  </a:cubicBezTo>
                  <a:cubicBezTo>
                    <a:pt x="88" y="90"/>
                    <a:pt x="88" y="90"/>
                    <a:pt x="88" y="89"/>
                  </a:cubicBezTo>
                  <a:cubicBezTo>
                    <a:pt x="89" y="89"/>
                    <a:pt x="89" y="89"/>
                    <a:pt x="89" y="89"/>
                  </a:cubicBezTo>
                  <a:cubicBezTo>
                    <a:pt x="89" y="89"/>
                    <a:pt x="89" y="89"/>
                    <a:pt x="90" y="88"/>
                  </a:cubicBezTo>
                  <a:cubicBezTo>
                    <a:pt x="90" y="88"/>
                    <a:pt x="90" y="88"/>
                    <a:pt x="91" y="88"/>
                  </a:cubicBezTo>
                  <a:cubicBezTo>
                    <a:pt x="91" y="88"/>
                    <a:pt x="91" y="88"/>
                    <a:pt x="91" y="88"/>
                  </a:cubicBezTo>
                  <a:cubicBezTo>
                    <a:pt x="91" y="88"/>
                    <a:pt x="91" y="88"/>
                    <a:pt x="91" y="88"/>
                  </a:cubicBezTo>
                  <a:cubicBezTo>
                    <a:pt x="91" y="87"/>
                    <a:pt x="90" y="87"/>
                    <a:pt x="90" y="86"/>
                  </a:cubicBezTo>
                  <a:cubicBezTo>
                    <a:pt x="90" y="86"/>
                    <a:pt x="90" y="86"/>
                    <a:pt x="90" y="86"/>
                  </a:cubicBezTo>
                  <a:cubicBezTo>
                    <a:pt x="90" y="86"/>
                    <a:pt x="90" y="87"/>
                    <a:pt x="90" y="86"/>
                  </a:cubicBezTo>
                  <a:cubicBezTo>
                    <a:pt x="90" y="86"/>
                    <a:pt x="90" y="86"/>
                    <a:pt x="90" y="86"/>
                  </a:cubicBezTo>
                  <a:cubicBezTo>
                    <a:pt x="90" y="86"/>
                    <a:pt x="90" y="86"/>
                    <a:pt x="90" y="86"/>
                  </a:cubicBezTo>
                  <a:cubicBezTo>
                    <a:pt x="90" y="86"/>
                    <a:pt x="90" y="86"/>
                    <a:pt x="90" y="86"/>
                  </a:cubicBezTo>
                  <a:cubicBezTo>
                    <a:pt x="90" y="85"/>
                    <a:pt x="89" y="84"/>
                    <a:pt x="89" y="84"/>
                  </a:cubicBezTo>
                  <a:cubicBezTo>
                    <a:pt x="89" y="84"/>
                    <a:pt x="89" y="84"/>
                    <a:pt x="89" y="84"/>
                  </a:cubicBezTo>
                  <a:cubicBezTo>
                    <a:pt x="89" y="84"/>
                    <a:pt x="89" y="83"/>
                    <a:pt x="89" y="83"/>
                  </a:cubicBezTo>
                  <a:cubicBezTo>
                    <a:pt x="89" y="83"/>
                    <a:pt x="89" y="83"/>
                    <a:pt x="89" y="83"/>
                  </a:cubicBezTo>
                  <a:cubicBezTo>
                    <a:pt x="89" y="83"/>
                    <a:pt x="89" y="83"/>
                    <a:pt x="89" y="83"/>
                  </a:cubicBezTo>
                  <a:cubicBezTo>
                    <a:pt x="89" y="83"/>
                    <a:pt x="90" y="83"/>
                    <a:pt x="90" y="82"/>
                  </a:cubicBezTo>
                  <a:cubicBezTo>
                    <a:pt x="90" y="82"/>
                    <a:pt x="90" y="82"/>
                    <a:pt x="90" y="82"/>
                  </a:cubicBezTo>
                  <a:cubicBezTo>
                    <a:pt x="89" y="82"/>
                    <a:pt x="90" y="81"/>
                    <a:pt x="90" y="81"/>
                  </a:cubicBezTo>
                  <a:cubicBezTo>
                    <a:pt x="90" y="81"/>
                    <a:pt x="90" y="81"/>
                    <a:pt x="90" y="81"/>
                  </a:cubicBezTo>
                  <a:cubicBezTo>
                    <a:pt x="90" y="81"/>
                    <a:pt x="90" y="80"/>
                    <a:pt x="90" y="80"/>
                  </a:cubicBezTo>
                  <a:cubicBezTo>
                    <a:pt x="90" y="80"/>
                    <a:pt x="90" y="80"/>
                    <a:pt x="90" y="79"/>
                  </a:cubicBezTo>
                  <a:cubicBezTo>
                    <a:pt x="90" y="79"/>
                    <a:pt x="90" y="79"/>
                    <a:pt x="90" y="79"/>
                  </a:cubicBezTo>
                  <a:cubicBezTo>
                    <a:pt x="91" y="79"/>
                    <a:pt x="91" y="79"/>
                    <a:pt x="91" y="79"/>
                  </a:cubicBezTo>
                  <a:cubicBezTo>
                    <a:pt x="91" y="79"/>
                    <a:pt x="91" y="78"/>
                    <a:pt x="91" y="78"/>
                  </a:cubicBezTo>
                  <a:cubicBezTo>
                    <a:pt x="91" y="78"/>
                    <a:pt x="91" y="78"/>
                    <a:pt x="91" y="78"/>
                  </a:cubicBezTo>
                  <a:cubicBezTo>
                    <a:pt x="91" y="78"/>
                    <a:pt x="91" y="78"/>
                    <a:pt x="91" y="78"/>
                  </a:cubicBezTo>
                  <a:cubicBezTo>
                    <a:pt x="91" y="78"/>
                    <a:pt x="91" y="78"/>
                    <a:pt x="91" y="78"/>
                  </a:cubicBezTo>
                  <a:cubicBezTo>
                    <a:pt x="91" y="78"/>
                    <a:pt x="91" y="78"/>
                    <a:pt x="91" y="78"/>
                  </a:cubicBezTo>
                  <a:cubicBezTo>
                    <a:pt x="92" y="78"/>
                    <a:pt x="92" y="77"/>
                    <a:pt x="92" y="77"/>
                  </a:cubicBezTo>
                  <a:cubicBezTo>
                    <a:pt x="92" y="77"/>
                    <a:pt x="92" y="77"/>
                    <a:pt x="92" y="76"/>
                  </a:cubicBezTo>
                  <a:cubicBezTo>
                    <a:pt x="92" y="76"/>
                    <a:pt x="92" y="76"/>
                    <a:pt x="92" y="76"/>
                  </a:cubicBezTo>
                  <a:cubicBezTo>
                    <a:pt x="92" y="76"/>
                    <a:pt x="92" y="76"/>
                    <a:pt x="92" y="76"/>
                  </a:cubicBezTo>
                  <a:cubicBezTo>
                    <a:pt x="92" y="76"/>
                    <a:pt x="92" y="75"/>
                    <a:pt x="92" y="75"/>
                  </a:cubicBezTo>
                  <a:cubicBezTo>
                    <a:pt x="92" y="75"/>
                    <a:pt x="92" y="74"/>
                    <a:pt x="92" y="73"/>
                  </a:cubicBezTo>
                  <a:cubicBezTo>
                    <a:pt x="92" y="73"/>
                    <a:pt x="92" y="73"/>
                    <a:pt x="92" y="73"/>
                  </a:cubicBezTo>
                  <a:cubicBezTo>
                    <a:pt x="92" y="72"/>
                    <a:pt x="92" y="71"/>
                    <a:pt x="92" y="70"/>
                  </a:cubicBezTo>
                  <a:cubicBezTo>
                    <a:pt x="92" y="70"/>
                    <a:pt x="92" y="70"/>
                    <a:pt x="92" y="69"/>
                  </a:cubicBezTo>
                  <a:cubicBezTo>
                    <a:pt x="92" y="69"/>
                    <a:pt x="92" y="69"/>
                    <a:pt x="92" y="69"/>
                  </a:cubicBezTo>
                  <a:cubicBezTo>
                    <a:pt x="92" y="69"/>
                    <a:pt x="92" y="69"/>
                    <a:pt x="92" y="69"/>
                  </a:cubicBezTo>
                  <a:cubicBezTo>
                    <a:pt x="92" y="69"/>
                    <a:pt x="92" y="69"/>
                    <a:pt x="92" y="69"/>
                  </a:cubicBezTo>
                  <a:cubicBezTo>
                    <a:pt x="92" y="69"/>
                    <a:pt x="92" y="68"/>
                    <a:pt x="92" y="68"/>
                  </a:cubicBezTo>
                  <a:cubicBezTo>
                    <a:pt x="91" y="67"/>
                    <a:pt x="92" y="67"/>
                    <a:pt x="92" y="66"/>
                  </a:cubicBezTo>
                  <a:cubicBezTo>
                    <a:pt x="92" y="66"/>
                    <a:pt x="92" y="66"/>
                    <a:pt x="92" y="65"/>
                  </a:cubicBezTo>
                  <a:cubicBezTo>
                    <a:pt x="93" y="65"/>
                    <a:pt x="93" y="65"/>
                    <a:pt x="93" y="65"/>
                  </a:cubicBezTo>
                  <a:cubicBezTo>
                    <a:pt x="93" y="65"/>
                    <a:pt x="93" y="65"/>
                    <a:pt x="93" y="65"/>
                  </a:cubicBezTo>
                  <a:cubicBezTo>
                    <a:pt x="93" y="65"/>
                    <a:pt x="93" y="65"/>
                    <a:pt x="93" y="66"/>
                  </a:cubicBezTo>
                  <a:cubicBezTo>
                    <a:pt x="93" y="66"/>
                    <a:pt x="93" y="66"/>
                    <a:pt x="93" y="66"/>
                  </a:cubicBezTo>
                  <a:cubicBezTo>
                    <a:pt x="93" y="66"/>
                    <a:pt x="93" y="66"/>
                    <a:pt x="93" y="66"/>
                  </a:cubicBezTo>
                  <a:cubicBezTo>
                    <a:pt x="93" y="65"/>
                    <a:pt x="93" y="65"/>
                    <a:pt x="94" y="65"/>
                  </a:cubicBezTo>
                  <a:cubicBezTo>
                    <a:pt x="94" y="65"/>
                    <a:pt x="95" y="65"/>
                    <a:pt x="95" y="65"/>
                  </a:cubicBezTo>
                  <a:cubicBezTo>
                    <a:pt x="95" y="65"/>
                    <a:pt x="95" y="65"/>
                    <a:pt x="95" y="65"/>
                  </a:cubicBezTo>
                  <a:cubicBezTo>
                    <a:pt x="95" y="66"/>
                    <a:pt x="95" y="66"/>
                    <a:pt x="96" y="66"/>
                  </a:cubicBezTo>
                  <a:cubicBezTo>
                    <a:pt x="96" y="66"/>
                    <a:pt x="96" y="66"/>
                    <a:pt x="96" y="66"/>
                  </a:cubicBezTo>
                  <a:cubicBezTo>
                    <a:pt x="96" y="66"/>
                    <a:pt x="96" y="66"/>
                    <a:pt x="96" y="66"/>
                  </a:cubicBezTo>
                  <a:cubicBezTo>
                    <a:pt x="96" y="66"/>
                    <a:pt x="96" y="66"/>
                    <a:pt x="96" y="66"/>
                  </a:cubicBezTo>
                  <a:cubicBezTo>
                    <a:pt x="96" y="65"/>
                    <a:pt x="95" y="65"/>
                    <a:pt x="96" y="65"/>
                  </a:cubicBezTo>
                  <a:cubicBezTo>
                    <a:pt x="96" y="65"/>
                    <a:pt x="96" y="65"/>
                    <a:pt x="96" y="65"/>
                  </a:cubicBezTo>
                  <a:cubicBezTo>
                    <a:pt x="96" y="64"/>
                    <a:pt x="96" y="64"/>
                    <a:pt x="96" y="64"/>
                  </a:cubicBezTo>
                  <a:cubicBezTo>
                    <a:pt x="96" y="64"/>
                    <a:pt x="95" y="64"/>
                    <a:pt x="96" y="64"/>
                  </a:cubicBezTo>
                  <a:cubicBezTo>
                    <a:pt x="96" y="64"/>
                    <a:pt x="96" y="64"/>
                    <a:pt x="96" y="64"/>
                  </a:cubicBezTo>
                  <a:cubicBezTo>
                    <a:pt x="96" y="64"/>
                    <a:pt x="96" y="64"/>
                    <a:pt x="96" y="64"/>
                  </a:cubicBezTo>
                  <a:cubicBezTo>
                    <a:pt x="96" y="64"/>
                    <a:pt x="96" y="64"/>
                    <a:pt x="96" y="64"/>
                  </a:cubicBezTo>
                  <a:cubicBezTo>
                    <a:pt x="96" y="64"/>
                    <a:pt x="95" y="64"/>
                    <a:pt x="95" y="64"/>
                  </a:cubicBezTo>
                  <a:cubicBezTo>
                    <a:pt x="95" y="64"/>
                    <a:pt x="95" y="63"/>
                    <a:pt x="96" y="63"/>
                  </a:cubicBezTo>
                  <a:cubicBezTo>
                    <a:pt x="96" y="63"/>
                    <a:pt x="96" y="63"/>
                    <a:pt x="96" y="63"/>
                  </a:cubicBezTo>
                  <a:cubicBezTo>
                    <a:pt x="96" y="63"/>
                    <a:pt x="96" y="63"/>
                    <a:pt x="96" y="63"/>
                  </a:cubicBezTo>
                  <a:cubicBezTo>
                    <a:pt x="95" y="63"/>
                    <a:pt x="95" y="63"/>
                    <a:pt x="95" y="63"/>
                  </a:cubicBezTo>
                  <a:cubicBezTo>
                    <a:pt x="95" y="63"/>
                    <a:pt x="95" y="63"/>
                    <a:pt x="96" y="63"/>
                  </a:cubicBezTo>
                  <a:cubicBezTo>
                    <a:pt x="96" y="62"/>
                    <a:pt x="96" y="62"/>
                    <a:pt x="96" y="62"/>
                  </a:cubicBezTo>
                  <a:cubicBezTo>
                    <a:pt x="96" y="62"/>
                    <a:pt x="96" y="62"/>
                    <a:pt x="96" y="62"/>
                  </a:cubicBezTo>
                  <a:cubicBezTo>
                    <a:pt x="96" y="62"/>
                    <a:pt x="96" y="61"/>
                    <a:pt x="96" y="61"/>
                  </a:cubicBezTo>
                  <a:cubicBezTo>
                    <a:pt x="96" y="61"/>
                    <a:pt x="96" y="61"/>
                    <a:pt x="96" y="61"/>
                  </a:cubicBezTo>
                  <a:cubicBezTo>
                    <a:pt x="96" y="61"/>
                    <a:pt x="97" y="61"/>
                    <a:pt x="97" y="61"/>
                  </a:cubicBezTo>
                  <a:cubicBezTo>
                    <a:pt x="97" y="61"/>
                    <a:pt x="97" y="61"/>
                    <a:pt x="97" y="61"/>
                  </a:cubicBezTo>
                  <a:cubicBezTo>
                    <a:pt x="97" y="60"/>
                    <a:pt x="97" y="60"/>
                    <a:pt x="97" y="60"/>
                  </a:cubicBezTo>
                  <a:cubicBezTo>
                    <a:pt x="97" y="60"/>
                    <a:pt x="97" y="60"/>
                    <a:pt x="96" y="60"/>
                  </a:cubicBezTo>
                  <a:cubicBezTo>
                    <a:pt x="97" y="60"/>
                    <a:pt x="97" y="60"/>
                    <a:pt x="97" y="60"/>
                  </a:cubicBezTo>
                  <a:cubicBezTo>
                    <a:pt x="97" y="60"/>
                    <a:pt x="97" y="60"/>
                    <a:pt x="97" y="60"/>
                  </a:cubicBezTo>
                  <a:cubicBezTo>
                    <a:pt x="96" y="60"/>
                    <a:pt x="96" y="60"/>
                    <a:pt x="97" y="60"/>
                  </a:cubicBezTo>
                  <a:cubicBezTo>
                    <a:pt x="97" y="60"/>
                    <a:pt x="97" y="60"/>
                    <a:pt x="97" y="60"/>
                  </a:cubicBezTo>
                  <a:cubicBezTo>
                    <a:pt x="97" y="60"/>
                    <a:pt x="97" y="60"/>
                    <a:pt x="97" y="60"/>
                  </a:cubicBezTo>
                  <a:cubicBezTo>
                    <a:pt x="97" y="60"/>
                    <a:pt x="97" y="60"/>
                    <a:pt x="97" y="60"/>
                  </a:cubicBezTo>
                  <a:cubicBezTo>
                    <a:pt x="97" y="60"/>
                    <a:pt x="97" y="60"/>
                    <a:pt x="97" y="60"/>
                  </a:cubicBezTo>
                  <a:cubicBezTo>
                    <a:pt x="97" y="60"/>
                    <a:pt x="97" y="60"/>
                    <a:pt x="97" y="60"/>
                  </a:cubicBezTo>
                  <a:cubicBezTo>
                    <a:pt x="97" y="60"/>
                    <a:pt x="97" y="60"/>
                    <a:pt x="97" y="60"/>
                  </a:cubicBezTo>
                  <a:cubicBezTo>
                    <a:pt x="97" y="60"/>
                    <a:pt x="98" y="59"/>
                    <a:pt x="98" y="60"/>
                  </a:cubicBezTo>
                  <a:cubicBezTo>
                    <a:pt x="98" y="60"/>
                    <a:pt x="98" y="59"/>
                    <a:pt x="98" y="59"/>
                  </a:cubicBezTo>
                  <a:cubicBezTo>
                    <a:pt x="98" y="59"/>
                    <a:pt x="98" y="59"/>
                    <a:pt x="98" y="59"/>
                  </a:cubicBezTo>
                  <a:cubicBezTo>
                    <a:pt x="98" y="59"/>
                    <a:pt x="98" y="59"/>
                    <a:pt x="98" y="59"/>
                  </a:cubicBezTo>
                  <a:cubicBezTo>
                    <a:pt x="98" y="59"/>
                    <a:pt x="98" y="59"/>
                    <a:pt x="98" y="59"/>
                  </a:cubicBezTo>
                  <a:cubicBezTo>
                    <a:pt x="98" y="59"/>
                    <a:pt x="98" y="59"/>
                    <a:pt x="98" y="59"/>
                  </a:cubicBezTo>
                  <a:cubicBezTo>
                    <a:pt x="98" y="59"/>
                    <a:pt x="98" y="59"/>
                    <a:pt x="98" y="59"/>
                  </a:cubicBezTo>
                  <a:cubicBezTo>
                    <a:pt x="98" y="59"/>
                    <a:pt x="98" y="58"/>
                    <a:pt x="98" y="58"/>
                  </a:cubicBezTo>
                  <a:cubicBezTo>
                    <a:pt x="98" y="58"/>
                    <a:pt x="98" y="58"/>
                    <a:pt x="98" y="58"/>
                  </a:cubicBezTo>
                  <a:cubicBezTo>
                    <a:pt x="98" y="58"/>
                    <a:pt x="99" y="58"/>
                    <a:pt x="99" y="58"/>
                  </a:cubicBezTo>
                  <a:cubicBezTo>
                    <a:pt x="98" y="58"/>
                    <a:pt x="99" y="57"/>
                    <a:pt x="98" y="57"/>
                  </a:cubicBezTo>
                  <a:cubicBezTo>
                    <a:pt x="98" y="57"/>
                    <a:pt x="98" y="57"/>
                    <a:pt x="98" y="57"/>
                  </a:cubicBezTo>
                  <a:cubicBezTo>
                    <a:pt x="98" y="57"/>
                    <a:pt x="99" y="57"/>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5"/>
                    <a:pt x="99" y="55"/>
                    <a:pt x="99" y="55"/>
                  </a:cubicBezTo>
                  <a:close/>
                  <a:moveTo>
                    <a:pt x="86" y="57"/>
                  </a:moveTo>
                  <a:cubicBezTo>
                    <a:pt x="86" y="57"/>
                    <a:pt x="86" y="57"/>
                    <a:pt x="86" y="57"/>
                  </a:cubicBezTo>
                  <a:cubicBezTo>
                    <a:pt x="86" y="57"/>
                    <a:pt x="86" y="57"/>
                    <a:pt x="86" y="57"/>
                  </a:cubicBezTo>
                  <a:close/>
                  <a:moveTo>
                    <a:pt x="65" y="76"/>
                  </a:moveTo>
                  <a:cubicBezTo>
                    <a:pt x="65" y="76"/>
                    <a:pt x="65" y="76"/>
                    <a:pt x="65" y="76"/>
                  </a:cubicBezTo>
                  <a:cubicBezTo>
                    <a:pt x="65" y="76"/>
                    <a:pt x="65" y="76"/>
                    <a:pt x="65" y="76"/>
                  </a:cubicBezTo>
                  <a:cubicBezTo>
                    <a:pt x="65" y="76"/>
                    <a:pt x="65" y="76"/>
                    <a:pt x="65" y="76"/>
                  </a:cubicBezTo>
                  <a:cubicBezTo>
                    <a:pt x="65" y="76"/>
                    <a:pt x="65" y="76"/>
                    <a:pt x="65" y="76"/>
                  </a:cubicBezTo>
                  <a:cubicBezTo>
                    <a:pt x="65" y="76"/>
                    <a:pt x="65" y="76"/>
                    <a:pt x="65" y="76"/>
                  </a:cubicBezTo>
                  <a:close/>
                  <a:moveTo>
                    <a:pt x="51" y="98"/>
                  </a:moveTo>
                  <a:cubicBezTo>
                    <a:pt x="51" y="98"/>
                    <a:pt x="50" y="98"/>
                    <a:pt x="50" y="98"/>
                  </a:cubicBezTo>
                  <a:cubicBezTo>
                    <a:pt x="50" y="98"/>
                    <a:pt x="50" y="98"/>
                    <a:pt x="50" y="98"/>
                  </a:cubicBezTo>
                  <a:cubicBezTo>
                    <a:pt x="50" y="98"/>
                    <a:pt x="50" y="99"/>
                    <a:pt x="50" y="99"/>
                  </a:cubicBezTo>
                  <a:cubicBezTo>
                    <a:pt x="50" y="99"/>
                    <a:pt x="50" y="99"/>
                    <a:pt x="50" y="99"/>
                  </a:cubicBezTo>
                  <a:cubicBezTo>
                    <a:pt x="50" y="99"/>
                    <a:pt x="49" y="99"/>
                    <a:pt x="49" y="99"/>
                  </a:cubicBezTo>
                  <a:cubicBezTo>
                    <a:pt x="49" y="99"/>
                    <a:pt x="49" y="99"/>
                    <a:pt x="49" y="99"/>
                  </a:cubicBezTo>
                  <a:cubicBezTo>
                    <a:pt x="49" y="100"/>
                    <a:pt x="49" y="100"/>
                    <a:pt x="49" y="100"/>
                  </a:cubicBezTo>
                  <a:cubicBezTo>
                    <a:pt x="49" y="100"/>
                    <a:pt x="49" y="100"/>
                    <a:pt x="49" y="100"/>
                  </a:cubicBezTo>
                  <a:cubicBezTo>
                    <a:pt x="50" y="101"/>
                    <a:pt x="50" y="101"/>
                    <a:pt x="50" y="100"/>
                  </a:cubicBezTo>
                  <a:cubicBezTo>
                    <a:pt x="50" y="100"/>
                    <a:pt x="51" y="100"/>
                    <a:pt x="51" y="100"/>
                  </a:cubicBezTo>
                  <a:cubicBezTo>
                    <a:pt x="51" y="100"/>
                    <a:pt x="51" y="100"/>
                    <a:pt x="51" y="99"/>
                  </a:cubicBezTo>
                  <a:cubicBezTo>
                    <a:pt x="51" y="99"/>
                    <a:pt x="51" y="99"/>
                    <a:pt x="51" y="99"/>
                  </a:cubicBezTo>
                  <a:cubicBezTo>
                    <a:pt x="51" y="99"/>
                    <a:pt x="51" y="99"/>
                    <a:pt x="51" y="99"/>
                  </a:cubicBezTo>
                  <a:cubicBezTo>
                    <a:pt x="51" y="99"/>
                    <a:pt x="51" y="99"/>
                    <a:pt x="51" y="99"/>
                  </a:cubicBezTo>
                  <a:cubicBezTo>
                    <a:pt x="51" y="98"/>
                    <a:pt x="51" y="98"/>
                    <a:pt x="51" y="98"/>
                  </a:cubicBezTo>
                  <a:cubicBezTo>
                    <a:pt x="51" y="98"/>
                    <a:pt x="51" y="98"/>
                    <a:pt x="51" y="98"/>
                  </a:cubicBezTo>
                  <a:cubicBezTo>
                    <a:pt x="51" y="98"/>
                    <a:pt x="51" y="98"/>
                    <a:pt x="52" y="97"/>
                  </a:cubicBezTo>
                  <a:cubicBezTo>
                    <a:pt x="52" y="97"/>
                    <a:pt x="52" y="97"/>
                    <a:pt x="52" y="97"/>
                  </a:cubicBezTo>
                  <a:cubicBezTo>
                    <a:pt x="52" y="97"/>
                    <a:pt x="52" y="97"/>
                    <a:pt x="52" y="97"/>
                  </a:cubicBezTo>
                  <a:cubicBezTo>
                    <a:pt x="51" y="97"/>
                    <a:pt x="51" y="97"/>
                    <a:pt x="51" y="97"/>
                  </a:cubicBezTo>
                  <a:cubicBezTo>
                    <a:pt x="51" y="97"/>
                    <a:pt x="51" y="98"/>
                    <a:pt x="51" y="98"/>
                  </a:cubicBezTo>
                  <a:close/>
                  <a:moveTo>
                    <a:pt x="93" y="4"/>
                  </a:moveTo>
                  <a:cubicBezTo>
                    <a:pt x="94" y="4"/>
                    <a:pt x="94" y="4"/>
                    <a:pt x="94" y="4"/>
                  </a:cubicBezTo>
                  <a:cubicBezTo>
                    <a:pt x="94" y="3"/>
                    <a:pt x="94" y="3"/>
                    <a:pt x="93" y="3"/>
                  </a:cubicBezTo>
                  <a:cubicBezTo>
                    <a:pt x="93" y="3"/>
                    <a:pt x="93" y="3"/>
                    <a:pt x="93" y="3"/>
                  </a:cubicBezTo>
                  <a:cubicBezTo>
                    <a:pt x="92" y="4"/>
                    <a:pt x="93" y="4"/>
                    <a:pt x="93" y="4"/>
                  </a:cubicBezTo>
                  <a:cubicBezTo>
                    <a:pt x="93" y="4"/>
                    <a:pt x="93" y="4"/>
                    <a:pt x="93" y="4"/>
                  </a:cubicBezTo>
                  <a:close/>
                  <a:moveTo>
                    <a:pt x="80" y="38"/>
                  </a:moveTo>
                  <a:cubicBezTo>
                    <a:pt x="81" y="38"/>
                    <a:pt x="81" y="38"/>
                    <a:pt x="81" y="38"/>
                  </a:cubicBezTo>
                  <a:cubicBezTo>
                    <a:pt x="81" y="38"/>
                    <a:pt x="81" y="38"/>
                    <a:pt x="81" y="38"/>
                  </a:cubicBezTo>
                  <a:cubicBezTo>
                    <a:pt x="80" y="38"/>
                    <a:pt x="80" y="38"/>
                    <a:pt x="80" y="38"/>
                  </a:cubicBezTo>
                  <a:cubicBezTo>
                    <a:pt x="80" y="38"/>
                    <a:pt x="80" y="38"/>
                    <a:pt x="80" y="38"/>
                  </a:cubicBezTo>
                  <a:close/>
                  <a:moveTo>
                    <a:pt x="81" y="32"/>
                  </a:moveTo>
                  <a:cubicBezTo>
                    <a:pt x="81" y="33"/>
                    <a:pt x="81" y="33"/>
                    <a:pt x="81" y="33"/>
                  </a:cubicBezTo>
                  <a:cubicBezTo>
                    <a:pt x="81" y="33"/>
                    <a:pt x="81" y="33"/>
                    <a:pt x="81" y="33"/>
                  </a:cubicBezTo>
                  <a:cubicBezTo>
                    <a:pt x="81" y="33"/>
                    <a:pt x="82" y="32"/>
                    <a:pt x="82" y="32"/>
                  </a:cubicBezTo>
                  <a:cubicBezTo>
                    <a:pt x="82" y="32"/>
                    <a:pt x="82" y="32"/>
                    <a:pt x="82" y="31"/>
                  </a:cubicBezTo>
                  <a:cubicBezTo>
                    <a:pt x="82" y="31"/>
                    <a:pt x="82" y="31"/>
                    <a:pt x="82" y="31"/>
                  </a:cubicBezTo>
                  <a:cubicBezTo>
                    <a:pt x="81" y="31"/>
                    <a:pt x="81" y="32"/>
                    <a:pt x="81" y="32"/>
                  </a:cubicBezTo>
                  <a:cubicBezTo>
                    <a:pt x="81" y="32"/>
                    <a:pt x="81" y="32"/>
                    <a:pt x="81" y="32"/>
                  </a:cubicBezTo>
                  <a:close/>
                  <a:moveTo>
                    <a:pt x="92" y="3"/>
                  </a:moveTo>
                  <a:cubicBezTo>
                    <a:pt x="92" y="3"/>
                    <a:pt x="92" y="2"/>
                    <a:pt x="92" y="2"/>
                  </a:cubicBezTo>
                  <a:cubicBezTo>
                    <a:pt x="92" y="2"/>
                    <a:pt x="92" y="2"/>
                    <a:pt x="92" y="1"/>
                  </a:cubicBezTo>
                  <a:cubicBezTo>
                    <a:pt x="92" y="1"/>
                    <a:pt x="92" y="1"/>
                    <a:pt x="92" y="1"/>
                  </a:cubicBezTo>
                  <a:cubicBezTo>
                    <a:pt x="92" y="1"/>
                    <a:pt x="92" y="1"/>
                    <a:pt x="91" y="1"/>
                  </a:cubicBezTo>
                  <a:cubicBezTo>
                    <a:pt x="92" y="1"/>
                    <a:pt x="92" y="2"/>
                    <a:pt x="92" y="2"/>
                  </a:cubicBezTo>
                  <a:cubicBezTo>
                    <a:pt x="92" y="2"/>
                    <a:pt x="92" y="3"/>
                    <a:pt x="92" y="3"/>
                  </a:cubicBezTo>
                  <a:close/>
                  <a:moveTo>
                    <a:pt x="124" y="21"/>
                  </a:moveTo>
                  <a:cubicBezTo>
                    <a:pt x="124" y="21"/>
                    <a:pt x="124" y="21"/>
                    <a:pt x="124" y="21"/>
                  </a:cubicBezTo>
                  <a:cubicBezTo>
                    <a:pt x="124" y="21"/>
                    <a:pt x="123" y="21"/>
                    <a:pt x="123" y="21"/>
                  </a:cubicBezTo>
                  <a:cubicBezTo>
                    <a:pt x="122" y="21"/>
                    <a:pt x="122" y="21"/>
                    <a:pt x="122" y="22"/>
                  </a:cubicBezTo>
                  <a:cubicBezTo>
                    <a:pt x="122" y="22"/>
                    <a:pt x="122" y="22"/>
                    <a:pt x="122" y="22"/>
                  </a:cubicBezTo>
                  <a:cubicBezTo>
                    <a:pt x="122" y="22"/>
                    <a:pt x="122" y="22"/>
                    <a:pt x="122" y="22"/>
                  </a:cubicBezTo>
                  <a:cubicBezTo>
                    <a:pt x="121" y="22"/>
                    <a:pt x="121" y="22"/>
                    <a:pt x="121" y="22"/>
                  </a:cubicBezTo>
                  <a:cubicBezTo>
                    <a:pt x="121" y="21"/>
                    <a:pt x="121" y="21"/>
                    <a:pt x="121" y="21"/>
                  </a:cubicBezTo>
                  <a:cubicBezTo>
                    <a:pt x="121" y="21"/>
                    <a:pt x="121" y="21"/>
                    <a:pt x="121" y="21"/>
                  </a:cubicBezTo>
                  <a:cubicBezTo>
                    <a:pt x="121" y="21"/>
                    <a:pt x="121" y="21"/>
                    <a:pt x="121" y="21"/>
                  </a:cubicBezTo>
                  <a:cubicBezTo>
                    <a:pt x="121" y="21"/>
                    <a:pt x="121" y="20"/>
                    <a:pt x="121" y="19"/>
                  </a:cubicBezTo>
                  <a:cubicBezTo>
                    <a:pt x="121" y="19"/>
                    <a:pt x="120" y="19"/>
                    <a:pt x="120" y="18"/>
                  </a:cubicBezTo>
                  <a:cubicBezTo>
                    <a:pt x="120" y="18"/>
                    <a:pt x="120" y="18"/>
                    <a:pt x="120" y="18"/>
                  </a:cubicBezTo>
                  <a:cubicBezTo>
                    <a:pt x="120" y="17"/>
                    <a:pt x="119" y="17"/>
                    <a:pt x="119" y="17"/>
                  </a:cubicBezTo>
                  <a:cubicBezTo>
                    <a:pt x="119" y="17"/>
                    <a:pt x="120" y="16"/>
                    <a:pt x="120" y="16"/>
                  </a:cubicBezTo>
                  <a:cubicBezTo>
                    <a:pt x="120" y="16"/>
                    <a:pt x="120" y="15"/>
                    <a:pt x="120" y="15"/>
                  </a:cubicBezTo>
                  <a:cubicBezTo>
                    <a:pt x="120" y="15"/>
                    <a:pt x="120" y="14"/>
                    <a:pt x="121" y="14"/>
                  </a:cubicBezTo>
                  <a:cubicBezTo>
                    <a:pt x="121" y="14"/>
                    <a:pt x="121" y="14"/>
                    <a:pt x="121" y="14"/>
                  </a:cubicBezTo>
                  <a:cubicBezTo>
                    <a:pt x="121" y="14"/>
                    <a:pt x="121" y="14"/>
                    <a:pt x="121" y="13"/>
                  </a:cubicBezTo>
                  <a:cubicBezTo>
                    <a:pt x="121" y="13"/>
                    <a:pt x="121" y="13"/>
                    <a:pt x="121" y="13"/>
                  </a:cubicBezTo>
                  <a:cubicBezTo>
                    <a:pt x="121" y="13"/>
                    <a:pt x="121" y="12"/>
                    <a:pt x="121" y="12"/>
                  </a:cubicBezTo>
                  <a:cubicBezTo>
                    <a:pt x="121" y="12"/>
                    <a:pt x="121" y="12"/>
                    <a:pt x="121" y="12"/>
                  </a:cubicBezTo>
                  <a:cubicBezTo>
                    <a:pt x="120" y="12"/>
                    <a:pt x="120" y="13"/>
                    <a:pt x="119" y="14"/>
                  </a:cubicBezTo>
                  <a:cubicBezTo>
                    <a:pt x="119" y="14"/>
                    <a:pt x="118" y="14"/>
                    <a:pt x="118" y="15"/>
                  </a:cubicBezTo>
                  <a:cubicBezTo>
                    <a:pt x="118" y="15"/>
                    <a:pt x="117" y="16"/>
                    <a:pt x="117" y="16"/>
                  </a:cubicBezTo>
                  <a:cubicBezTo>
                    <a:pt x="116" y="16"/>
                    <a:pt x="116" y="16"/>
                    <a:pt x="115" y="15"/>
                  </a:cubicBezTo>
                  <a:cubicBezTo>
                    <a:pt x="115" y="15"/>
                    <a:pt x="115" y="15"/>
                    <a:pt x="114" y="15"/>
                  </a:cubicBezTo>
                  <a:cubicBezTo>
                    <a:pt x="114" y="15"/>
                    <a:pt x="114" y="15"/>
                    <a:pt x="114" y="15"/>
                  </a:cubicBezTo>
                  <a:cubicBezTo>
                    <a:pt x="114" y="15"/>
                    <a:pt x="114" y="15"/>
                    <a:pt x="114" y="15"/>
                  </a:cubicBezTo>
                  <a:cubicBezTo>
                    <a:pt x="114" y="14"/>
                    <a:pt x="114" y="14"/>
                    <a:pt x="114" y="14"/>
                  </a:cubicBezTo>
                  <a:cubicBezTo>
                    <a:pt x="114" y="14"/>
                    <a:pt x="114" y="14"/>
                    <a:pt x="113" y="14"/>
                  </a:cubicBezTo>
                  <a:cubicBezTo>
                    <a:pt x="113" y="14"/>
                    <a:pt x="113" y="14"/>
                    <a:pt x="113" y="14"/>
                  </a:cubicBezTo>
                  <a:cubicBezTo>
                    <a:pt x="113" y="14"/>
                    <a:pt x="113" y="14"/>
                    <a:pt x="112" y="14"/>
                  </a:cubicBezTo>
                  <a:cubicBezTo>
                    <a:pt x="112" y="14"/>
                    <a:pt x="112" y="14"/>
                    <a:pt x="112" y="14"/>
                  </a:cubicBezTo>
                  <a:cubicBezTo>
                    <a:pt x="112" y="14"/>
                    <a:pt x="112" y="14"/>
                    <a:pt x="112" y="14"/>
                  </a:cubicBezTo>
                  <a:cubicBezTo>
                    <a:pt x="111" y="14"/>
                    <a:pt x="111" y="14"/>
                    <a:pt x="111" y="14"/>
                  </a:cubicBezTo>
                  <a:cubicBezTo>
                    <a:pt x="111" y="14"/>
                    <a:pt x="110" y="14"/>
                    <a:pt x="110" y="14"/>
                  </a:cubicBezTo>
                  <a:cubicBezTo>
                    <a:pt x="110" y="14"/>
                    <a:pt x="110" y="13"/>
                    <a:pt x="110" y="13"/>
                  </a:cubicBezTo>
                  <a:cubicBezTo>
                    <a:pt x="110" y="13"/>
                    <a:pt x="110" y="13"/>
                    <a:pt x="110" y="13"/>
                  </a:cubicBezTo>
                  <a:cubicBezTo>
                    <a:pt x="109" y="12"/>
                    <a:pt x="108" y="12"/>
                    <a:pt x="107" y="11"/>
                  </a:cubicBezTo>
                  <a:cubicBezTo>
                    <a:pt x="107" y="11"/>
                    <a:pt x="106" y="10"/>
                    <a:pt x="106" y="10"/>
                  </a:cubicBezTo>
                  <a:cubicBezTo>
                    <a:pt x="105" y="10"/>
                    <a:pt x="105" y="10"/>
                    <a:pt x="105" y="9"/>
                  </a:cubicBezTo>
                  <a:cubicBezTo>
                    <a:pt x="105" y="9"/>
                    <a:pt x="105" y="9"/>
                    <a:pt x="104" y="8"/>
                  </a:cubicBezTo>
                  <a:cubicBezTo>
                    <a:pt x="104" y="8"/>
                    <a:pt x="103" y="7"/>
                    <a:pt x="103" y="7"/>
                  </a:cubicBezTo>
                  <a:cubicBezTo>
                    <a:pt x="103" y="6"/>
                    <a:pt x="103" y="6"/>
                    <a:pt x="103" y="6"/>
                  </a:cubicBezTo>
                  <a:cubicBezTo>
                    <a:pt x="102" y="6"/>
                    <a:pt x="102" y="5"/>
                    <a:pt x="102" y="5"/>
                  </a:cubicBezTo>
                  <a:cubicBezTo>
                    <a:pt x="101" y="4"/>
                    <a:pt x="101" y="3"/>
                    <a:pt x="100" y="3"/>
                  </a:cubicBezTo>
                  <a:cubicBezTo>
                    <a:pt x="100" y="2"/>
                    <a:pt x="100" y="2"/>
                    <a:pt x="100" y="2"/>
                  </a:cubicBezTo>
                  <a:cubicBezTo>
                    <a:pt x="99" y="2"/>
                    <a:pt x="99" y="1"/>
                    <a:pt x="98" y="0"/>
                  </a:cubicBezTo>
                  <a:cubicBezTo>
                    <a:pt x="98" y="0"/>
                    <a:pt x="98" y="0"/>
                    <a:pt x="98" y="0"/>
                  </a:cubicBezTo>
                  <a:cubicBezTo>
                    <a:pt x="98" y="1"/>
                    <a:pt x="98" y="1"/>
                    <a:pt x="98" y="1"/>
                  </a:cubicBezTo>
                  <a:cubicBezTo>
                    <a:pt x="98" y="1"/>
                    <a:pt x="97" y="1"/>
                    <a:pt x="97" y="1"/>
                  </a:cubicBezTo>
                  <a:cubicBezTo>
                    <a:pt x="97" y="1"/>
                    <a:pt x="97" y="1"/>
                    <a:pt x="97" y="1"/>
                  </a:cubicBezTo>
                  <a:cubicBezTo>
                    <a:pt x="96" y="1"/>
                    <a:pt x="96" y="1"/>
                    <a:pt x="96" y="1"/>
                  </a:cubicBezTo>
                  <a:cubicBezTo>
                    <a:pt x="96" y="1"/>
                    <a:pt x="96" y="1"/>
                    <a:pt x="96" y="1"/>
                  </a:cubicBezTo>
                  <a:cubicBezTo>
                    <a:pt x="96" y="1"/>
                    <a:pt x="96" y="1"/>
                    <a:pt x="96" y="2"/>
                  </a:cubicBezTo>
                  <a:cubicBezTo>
                    <a:pt x="96" y="2"/>
                    <a:pt x="96" y="2"/>
                    <a:pt x="96" y="2"/>
                  </a:cubicBezTo>
                  <a:cubicBezTo>
                    <a:pt x="96" y="3"/>
                    <a:pt x="95" y="3"/>
                    <a:pt x="96" y="4"/>
                  </a:cubicBezTo>
                  <a:cubicBezTo>
                    <a:pt x="96" y="4"/>
                    <a:pt x="96" y="4"/>
                    <a:pt x="96" y="5"/>
                  </a:cubicBezTo>
                  <a:cubicBezTo>
                    <a:pt x="97" y="6"/>
                    <a:pt x="97" y="7"/>
                    <a:pt x="97" y="9"/>
                  </a:cubicBezTo>
                  <a:cubicBezTo>
                    <a:pt x="97" y="9"/>
                    <a:pt x="97" y="9"/>
                    <a:pt x="97" y="10"/>
                  </a:cubicBezTo>
                  <a:cubicBezTo>
                    <a:pt x="97" y="10"/>
                    <a:pt x="97" y="11"/>
                    <a:pt x="96" y="11"/>
                  </a:cubicBezTo>
                  <a:cubicBezTo>
                    <a:pt x="96" y="12"/>
                    <a:pt x="96" y="12"/>
                    <a:pt x="96" y="12"/>
                  </a:cubicBezTo>
                  <a:cubicBezTo>
                    <a:pt x="96" y="13"/>
                    <a:pt x="96" y="14"/>
                    <a:pt x="96" y="14"/>
                  </a:cubicBezTo>
                  <a:cubicBezTo>
                    <a:pt x="96" y="16"/>
                    <a:pt x="96" y="16"/>
                    <a:pt x="95" y="16"/>
                  </a:cubicBezTo>
                  <a:cubicBezTo>
                    <a:pt x="94" y="17"/>
                    <a:pt x="94" y="17"/>
                    <a:pt x="94" y="18"/>
                  </a:cubicBezTo>
                  <a:cubicBezTo>
                    <a:pt x="94" y="18"/>
                    <a:pt x="94" y="18"/>
                    <a:pt x="94" y="19"/>
                  </a:cubicBezTo>
                  <a:cubicBezTo>
                    <a:pt x="94" y="19"/>
                    <a:pt x="94" y="19"/>
                    <a:pt x="94" y="19"/>
                  </a:cubicBezTo>
                  <a:cubicBezTo>
                    <a:pt x="94" y="19"/>
                    <a:pt x="94" y="19"/>
                    <a:pt x="94" y="20"/>
                  </a:cubicBezTo>
                  <a:cubicBezTo>
                    <a:pt x="95" y="20"/>
                    <a:pt x="95" y="21"/>
                    <a:pt x="94" y="22"/>
                  </a:cubicBezTo>
                  <a:cubicBezTo>
                    <a:pt x="94" y="22"/>
                    <a:pt x="93" y="23"/>
                    <a:pt x="93" y="23"/>
                  </a:cubicBezTo>
                  <a:cubicBezTo>
                    <a:pt x="93" y="23"/>
                    <a:pt x="92" y="23"/>
                    <a:pt x="92" y="22"/>
                  </a:cubicBezTo>
                  <a:cubicBezTo>
                    <a:pt x="92" y="22"/>
                    <a:pt x="92" y="22"/>
                    <a:pt x="92" y="22"/>
                  </a:cubicBezTo>
                  <a:cubicBezTo>
                    <a:pt x="92" y="22"/>
                    <a:pt x="91" y="22"/>
                    <a:pt x="91" y="22"/>
                  </a:cubicBezTo>
                  <a:cubicBezTo>
                    <a:pt x="91" y="22"/>
                    <a:pt x="91" y="22"/>
                    <a:pt x="90" y="22"/>
                  </a:cubicBezTo>
                  <a:cubicBezTo>
                    <a:pt x="90" y="22"/>
                    <a:pt x="90" y="22"/>
                    <a:pt x="90" y="22"/>
                  </a:cubicBezTo>
                  <a:cubicBezTo>
                    <a:pt x="90" y="22"/>
                    <a:pt x="89" y="22"/>
                    <a:pt x="89" y="21"/>
                  </a:cubicBezTo>
                  <a:cubicBezTo>
                    <a:pt x="89" y="21"/>
                    <a:pt x="89" y="21"/>
                    <a:pt x="88" y="21"/>
                  </a:cubicBezTo>
                  <a:cubicBezTo>
                    <a:pt x="88" y="21"/>
                    <a:pt x="88" y="21"/>
                    <a:pt x="88" y="21"/>
                  </a:cubicBezTo>
                  <a:cubicBezTo>
                    <a:pt x="88" y="21"/>
                    <a:pt x="88" y="21"/>
                    <a:pt x="88" y="21"/>
                  </a:cubicBezTo>
                  <a:cubicBezTo>
                    <a:pt x="87" y="21"/>
                    <a:pt x="87" y="21"/>
                    <a:pt x="87" y="21"/>
                  </a:cubicBezTo>
                  <a:cubicBezTo>
                    <a:pt x="87" y="21"/>
                    <a:pt x="87" y="22"/>
                    <a:pt x="87" y="22"/>
                  </a:cubicBezTo>
                  <a:cubicBezTo>
                    <a:pt x="87" y="22"/>
                    <a:pt x="87" y="22"/>
                    <a:pt x="87" y="22"/>
                  </a:cubicBezTo>
                  <a:cubicBezTo>
                    <a:pt x="88" y="23"/>
                    <a:pt x="88" y="23"/>
                    <a:pt x="88" y="23"/>
                  </a:cubicBezTo>
                  <a:cubicBezTo>
                    <a:pt x="89" y="24"/>
                    <a:pt x="89" y="24"/>
                    <a:pt x="88" y="25"/>
                  </a:cubicBezTo>
                  <a:cubicBezTo>
                    <a:pt x="87" y="25"/>
                    <a:pt x="87" y="25"/>
                    <a:pt x="87" y="26"/>
                  </a:cubicBezTo>
                  <a:cubicBezTo>
                    <a:pt x="87" y="26"/>
                    <a:pt x="87" y="26"/>
                    <a:pt x="87" y="26"/>
                  </a:cubicBezTo>
                  <a:cubicBezTo>
                    <a:pt x="87" y="26"/>
                    <a:pt x="87" y="26"/>
                    <a:pt x="87" y="26"/>
                  </a:cubicBezTo>
                  <a:cubicBezTo>
                    <a:pt x="86" y="26"/>
                    <a:pt x="86" y="26"/>
                    <a:pt x="86" y="26"/>
                  </a:cubicBezTo>
                  <a:cubicBezTo>
                    <a:pt x="86" y="26"/>
                    <a:pt x="86" y="26"/>
                    <a:pt x="86" y="26"/>
                  </a:cubicBezTo>
                  <a:cubicBezTo>
                    <a:pt x="86" y="26"/>
                    <a:pt x="86" y="27"/>
                    <a:pt x="85" y="27"/>
                  </a:cubicBezTo>
                  <a:cubicBezTo>
                    <a:pt x="85" y="27"/>
                    <a:pt x="85" y="27"/>
                    <a:pt x="85" y="27"/>
                  </a:cubicBezTo>
                  <a:cubicBezTo>
                    <a:pt x="84" y="27"/>
                    <a:pt x="84" y="28"/>
                    <a:pt x="84" y="28"/>
                  </a:cubicBezTo>
                  <a:cubicBezTo>
                    <a:pt x="84" y="29"/>
                    <a:pt x="84" y="30"/>
                    <a:pt x="83" y="30"/>
                  </a:cubicBezTo>
                  <a:cubicBezTo>
                    <a:pt x="83" y="30"/>
                    <a:pt x="83" y="31"/>
                    <a:pt x="84" y="31"/>
                  </a:cubicBezTo>
                  <a:cubicBezTo>
                    <a:pt x="84" y="31"/>
                    <a:pt x="84" y="32"/>
                    <a:pt x="84" y="32"/>
                  </a:cubicBezTo>
                  <a:cubicBezTo>
                    <a:pt x="84" y="32"/>
                    <a:pt x="84" y="32"/>
                    <a:pt x="85" y="32"/>
                  </a:cubicBezTo>
                  <a:cubicBezTo>
                    <a:pt x="85" y="32"/>
                    <a:pt x="85" y="32"/>
                    <a:pt x="85" y="32"/>
                  </a:cubicBezTo>
                  <a:cubicBezTo>
                    <a:pt x="86" y="33"/>
                    <a:pt x="86" y="34"/>
                    <a:pt x="86" y="34"/>
                  </a:cubicBezTo>
                  <a:cubicBezTo>
                    <a:pt x="86" y="35"/>
                    <a:pt x="86" y="35"/>
                    <a:pt x="85" y="35"/>
                  </a:cubicBezTo>
                  <a:cubicBezTo>
                    <a:pt x="85" y="35"/>
                    <a:pt x="85" y="35"/>
                    <a:pt x="85" y="35"/>
                  </a:cubicBezTo>
                  <a:cubicBezTo>
                    <a:pt x="85" y="36"/>
                    <a:pt x="85" y="36"/>
                    <a:pt x="85" y="36"/>
                  </a:cubicBezTo>
                  <a:cubicBezTo>
                    <a:pt x="85" y="37"/>
                    <a:pt x="85" y="37"/>
                    <a:pt x="85" y="38"/>
                  </a:cubicBezTo>
                  <a:cubicBezTo>
                    <a:pt x="85" y="38"/>
                    <a:pt x="85" y="39"/>
                    <a:pt x="86" y="39"/>
                  </a:cubicBezTo>
                  <a:cubicBezTo>
                    <a:pt x="86" y="39"/>
                    <a:pt x="86" y="39"/>
                    <a:pt x="86" y="39"/>
                  </a:cubicBezTo>
                  <a:cubicBezTo>
                    <a:pt x="86" y="39"/>
                    <a:pt x="86" y="39"/>
                    <a:pt x="86" y="38"/>
                  </a:cubicBezTo>
                  <a:cubicBezTo>
                    <a:pt x="87" y="38"/>
                    <a:pt x="87" y="38"/>
                    <a:pt x="87" y="38"/>
                  </a:cubicBezTo>
                  <a:cubicBezTo>
                    <a:pt x="88" y="38"/>
                    <a:pt x="88" y="38"/>
                    <a:pt x="88" y="37"/>
                  </a:cubicBezTo>
                  <a:cubicBezTo>
                    <a:pt x="88" y="37"/>
                    <a:pt x="88" y="37"/>
                    <a:pt x="88" y="36"/>
                  </a:cubicBezTo>
                  <a:cubicBezTo>
                    <a:pt x="88" y="36"/>
                    <a:pt x="88" y="36"/>
                    <a:pt x="88" y="36"/>
                  </a:cubicBezTo>
                  <a:cubicBezTo>
                    <a:pt x="89" y="36"/>
                    <a:pt x="89" y="36"/>
                    <a:pt x="89" y="36"/>
                  </a:cubicBezTo>
                  <a:cubicBezTo>
                    <a:pt x="89" y="35"/>
                    <a:pt x="89" y="35"/>
                    <a:pt x="89" y="35"/>
                  </a:cubicBezTo>
                  <a:cubicBezTo>
                    <a:pt x="89" y="35"/>
                    <a:pt x="89" y="35"/>
                    <a:pt x="90" y="35"/>
                  </a:cubicBezTo>
                  <a:cubicBezTo>
                    <a:pt x="90" y="35"/>
                    <a:pt x="90" y="35"/>
                    <a:pt x="90" y="35"/>
                  </a:cubicBezTo>
                  <a:cubicBezTo>
                    <a:pt x="90" y="35"/>
                    <a:pt x="90" y="36"/>
                    <a:pt x="90" y="36"/>
                  </a:cubicBezTo>
                  <a:cubicBezTo>
                    <a:pt x="90" y="36"/>
                    <a:pt x="90" y="36"/>
                    <a:pt x="90" y="36"/>
                  </a:cubicBezTo>
                  <a:cubicBezTo>
                    <a:pt x="90" y="36"/>
                    <a:pt x="90" y="35"/>
                    <a:pt x="90" y="35"/>
                  </a:cubicBezTo>
                  <a:cubicBezTo>
                    <a:pt x="91" y="36"/>
                    <a:pt x="91" y="36"/>
                    <a:pt x="91" y="36"/>
                  </a:cubicBezTo>
                  <a:cubicBezTo>
                    <a:pt x="92" y="36"/>
                    <a:pt x="92" y="36"/>
                    <a:pt x="92" y="36"/>
                  </a:cubicBezTo>
                  <a:cubicBezTo>
                    <a:pt x="92" y="36"/>
                    <a:pt x="92" y="35"/>
                    <a:pt x="93" y="35"/>
                  </a:cubicBezTo>
                  <a:cubicBezTo>
                    <a:pt x="93" y="35"/>
                    <a:pt x="93" y="35"/>
                    <a:pt x="93" y="35"/>
                  </a:cubicBezTo>
                  <a:cubicBezTo>
                    <a:pt x="93" y="35"/>
                    <a:pt x="92" y="34"/>
                    <a:pt x="92" y="34"/>
                  </a:cubicBezTo>
                  <a:cubicBezTo>
                    <a:pt x="92" y="34"/>
                    <a:pt x="91" y="34"/>
                    <a:pt x="91" y="34"/>
                  </a:cubicBezTo>
                  <a:cubicBezTo>
                    <a:pt x="91" y="33"/>
                    <a:pt x="91" y="33"/>
                    <a:pt x="90" y="33"/>
                  </a:cubicBezTo>
                  <a:cubicBezTo>
                    <a:pt x="90" y="32"/>
                    <a:pt x="90" y="32"/>
                    <a:pt x="89" y="32"/>
                  </a:cubicBezTo>
                  <a:cubicBezTo>
                    <a:pt x="89" y="32"/>
                    <a:pt x="89" y="32"/>
                    <a:pt x="89" y="32"/>
                  </a:cubicBezTo>
                  <a:cubicBezTo>
                    <a:pt x="89" y="32"/>
                    <a:pt x="88" y="32"/>
                    <a:pt x="88" y="32"/>
                  </a:cubicBezTo>
                  <a:cubicBezTo>
                    <a:pt x="88" y="32"/>
                    <a:pt x="88" y="31"/>
                    <a:pt x="87" y="31"/>
                  </a:cubicBezTo>
                  <a:cubicBezTo>
                    <a:pt x="87" y="31"/>
                    <a:pt x="87" y="31"/>
                    <a:pt x="87" y="30"/>
                  </a:cubicBezTo>
                  <a:cubicBezTo>
                    <a:pt x="87" y="30"/>
                    <a:pt x="87" y="30"/>
                    <a:pt x="87" y="29"/>
                  </a:cubicBezTo>
                  <a:cubicBezTo>
                    <a:pt x="87" y="29"/>
                    <a:pt x="88" y="28"/>
                    <a:pt x="88" y="28"/>
                  </a:cubicBezTo>
                  <a:cubicBezTo>
                    <a:pt x="88" y="28"/>
                    <a:pt x="88" y="28"/>
                    <a:pt x="89" y="28"/>
                  </a:cubicBezTo>
                  <a:cubicBezTo>
                    <a:pt x="89" y="28"/>
                    <a:pt x="90" y="28"/>
                    <a:pt x="90" y="28"/>
                  </a:cubicBezTo>
                  <a:cubicBezTo>
                    <a:pt x="90" y="29"/>
                    <a:pt x="90" y="29"/>
                    <a:pt x="91" y="29"/>
                  </a:cubicBezTo>
                  <a:cubicBezTo>
                    <a:pt x="91" y="29"/>
                    <a:pt x="91" y="29"/>
                    <a:pt x="91" y="30"/>
                  </a:cubicBezTo>
                  <a:cubicBezTo>
                    <a:pt x="91" y="30"/>
                    <a:pt x="91" y="30"/>
                    <a:pt x="92" y="30"/>
                  </a:cubicBezTo>
                  <a:cubicBezTo>
                    <a:pt x="92" y="30"/>
                    <a:pt x="92" y="30"/>
                    <a:pt x="92" y="30"/>
                  </a:cubicBezTo>
                  <a:cubicBezTo>
                    <a:pt x="92" y="30"/>
                    <a:pt x="91" y="30"/>
                    <a:pt x="91" y="30"/>
                  </a:cubicBezTo>
                  <a:cubicBezTo>
                    <a:pt x="92" y="31"/>
                    <a:pt x="92" y="30"/>
                    <a:pt x="92" y="30"/>
                  </a:cubicBezTo>
                  <a:cubicBezTo>
                    <a:pt x="92" y="30"/>
                    <a:pt x="92" y="30"/>
                    <a:pt x="92" y="30"/>
                  </a:cubicBezTo>
                  <a:cubicBezTo>
                    <a:pt x="92" y="30"/>
                    <a:pt x="93" y="29"/>
                    <a:pt x="93" y="29"/>
                  </a:cubicBezTo>
                  <a:cubicBezTo>
                    <a:pt x="93" y="29"/>
                    <a:pt x="94" y="29"/>
                    <a:pt x="94" y="29"/>
                  </a:cubicBezTo>
                  <a:cubicBezTo>
                    <a:pt x="94" y="29"/>
                    <a:pt x="94" y="28"/>
                    <a:pt x="94" y="28"/>
                  </a:cubicBezTo>
                  <a:cubicBezTo>
                    <a:pt x="94" y="28"/>
                    <a:pt x="95" y="28"/>
                    <a:pt x="95" y="28"/>
                  </a:cubicBezTo>
                  <a:cubicBezTo>
                    <a:pt x="95" y="28"/>
                    <a:pt x="95" y="28"/>
                    <a:pt x="95" y="28"/>
                  </a:cubicBezTo>
                  <a:cubicBezTo>
                    <a:pt x="95" y="28"/>
                    <a:pt x="96" y="28"/>
                    <a:pt x="96" y="28"/>
                  </a:cubicBezTo>
                  <a:cubicBezTo>
                    <a:pt x="96" y="28"/>
                    <a:pt x="96" y="28"/>
                    <a:pt x="96" y="28"/>
                  </a:cubicBezTo>
                  <a:cubicBezTo>
                    <a:pt x="97" y="28"/>
                    <a:pt x="98" y="28"/>
                    <a:pt x="98" y="29"/>
                  </a:cubicBezTo>
                  <a:cubicBezTo>
                    <a:pt x="98" y="29"/>
                    <a:pt x="99" y="29"/>
                    <a:pt x="99" y="29"/>
                  </a:cubicBezTo>
                  <a:cubicBezTo>
                    <a:pt x="100" y="29"/>
                    <a:pt x="100" y="30"/>
                    <a:pt x="100" y="30"/>
                  </a:cubicBezTo>
                  <a:cubicBezTo>
                    <a:pt x="101" y="30"/>
                    <a:pt x="101" y="30"/>
                    <a:pt x="101" y="31"/>
                  </a:cubicBezTo>
                  <a:cubicBezTo>
                    <a:pt x="102" y="31"/>
                    <a:pt x="102" y="31"/>
                    <a:pt x="103" y="31"/>
                  </a:cubicBezTo>
                  <a:cubicBezTo>
                    <a:pt x="103" y="32"/>
                    <a:pt x="104" y="32"/>
                    <a:pt x="105" y="32"/>
                  </a:cubicBezTo>
                  <a:cubicBezTo>
                    <a:pt x="105" y="32"/>
                    <a:pt x="105" y="32"/>
                    <a:pt x="105" y="32"/>
                  </a:cubicBezTo>
                  <a:cubicBezTo>
                    <a:pt x="105" y="33"/>
                    <a:pt x="105" y="33"/>
                    <a:pt x="106" y="33"/>
                  </a:cubicBezTo>
                  <a:cubicBezTo>
                    <a:pt x="106" y="33"/>
                    <a:pt x="106" y="33"/>
                    <a:pt x="106" y="33"/>
                  </a:cubicBezTo>
                  <a:cubicBezTo>
                    <a:pt x="106" y="34"/>
                    <a:pt x="107" y="34"/>
                    <a:pt x="107" y="34"/>
                  </a:cubicBezTo>
                  <a:cubicBezTo>
                    <a:pt x="107" y="34"/>
                    <a:pt x="107" y="33"/>
                    <a:pt x="107" y="33"/>
                  </a:cubicBezTo>
                  <a:cubicBezTo>
                    <a:pt x="107" y="33"/>
                    <a:pt x="107" y="33"/>
                    <a:pt x="107" y="33"/>
                  </a:cubicBezTo>
                  <a:cubicBezTo>
                    <a:pt x="107" y="32"/>
                    <a:pt x="107" y="32"/>
                    <a:pt x="108" y="32"/>
                  </a:cubicBezTo>
                  <a:cubicBezTo>
                    <a:pt x="108" y="32"/>
                    <a:pt x="108" y="31"/>
                    <a:pt x="107" y="31"/>
                  </a:cubicBezTo>
                  <a:cubicBezTo>
                    <a:pt x="107" y="31"/>
                    <a:pt x="107" y="31"/>
                    <a:pt x="107" y="31"/>
                  </a:cubicBezTo>
                  <a:cubicBezTo>
                    <a:pt x="108" y="30"/>
                    <a:pt x="108" y="29"/>
                    <a:pt x="109" y="28"/>
                  </a:cubicBezTo>
                  <a:cubicBezTo>
                    <a:pt x="109" y="28"/>
                    <a:pt x="109" y="28"/>
                    <a:pt x="110" y="27"/>
                  </a:cubicBezTo>
                  <a:cubicBezTo>
                    <a:pt x="110" y="27"/>
                    <a:pt x="111" y="26"/>
                    <a:pt x="111" y="26"/>
                  </a:cubicBezTo>
                  <a:cubicBezTo>
                    <a:pt x="111" y="26"/>
                    <a:pt x="111" y="26"/>
                    <a:pt x="111" y="26"/>
                  </a:cubicBezTo>
                  <a:cubicBezTo>
                    <a:pt x="112" y="25"/>
                    <a:pt x="112" y="25"/>
                    <a:pt x="113" y="25"/>
                  </a:cubicBezTo>
                  <a:cubicBezTo>
                    <a:pt x="113" y="24"/>
                    <a:pt x="114" y="24"/>
                    <a:pt x="114" y="24"/>
                  </a:cubicBezTo>
                  <a:cubicBezTo>
                    <a:pt x="114" y="24"/>
                    <a:pt x="115" y="24"/>
                    <a:pt x="115" y="24"/>
                  </a:cubicBezTo>
                  <a:cubicBezTo>
                    <a:pt x="115" y="25"/>
                    <a:pt x="115" y="25"/>
                    <a:pt x="115" y="25"/>
                  </a:cubicBezTo>
                  <a:cubicBezTo>
                    <a:pt x="115" y="25"/>
                    <a:pt x="115" y="25"/>
                    <a:pt x="116" y="25"/>
                  </a:cubicBezTo>
                  <a:cubicBezTo>
                    <a:pt x="116" y="25"/>
                    <a:pt x="117" y="25"/>
                    <a:pt x="117" y="25"/>
                  </a:cubicBezTo>
                  <a:cubicBezTo>
                    <a:pt x="117" y="25"/>
                    <a:pt x="117" y="25"/>
                    <a:pt x="117" y="25"/>
                  </a:cubicBezTo>
                  <a:cubicBezTo>
                    <a:pt x="117" y="25"/>
                    <a:pt x="117" y="25"/>
                    <a:pt x="117" y="25"/>
                  </a:cubicBezTo>
                  <a:cubicBezTo>
                    <a:pt x="117" y="24"/>
                    <a:pt x="117" y="24"/>
                    <a:pt x="117" y="24"/>
                  </a:cubicBezTo>
                  <a:cubicBezTo>
                    <a:pt x="117" y="24"/>
                    <a:pt x="117"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9" y="24"/>
                    <a:pt x="119" y="24"/>
                    <a:pt x="119" y="24"/>
                  </a:cubicBezTo>
                  <a:cubicBezTo>
                    <a:pt x="119" y="24"/>
                    <a:pt x="119" y="24"/>
                    <a:pt x="120" y="24"/>
                  </a:cubicBezTo>
                  <a:cubicBezTo>
                    <a:pt x="120" y="24"/>
                    <a:pt x="120" y="24"/>
                    <a:pt x="120" y="23"/>
                  </a:cubicBezTo>
                  <a:cubicBezTo>
                    <a:pt x="120" y="23"/>
                    <a:pt x="120" y="23"/>
                    <a:pt x="120" y="23"/>
                  </a:cubicBezTo>
                  <a:cubicBezTo>
                    <a:pt x="120" y="23"/>
                    <a:pt x="120" y="23"/>
                    <a:pt x="120" y="23"/>
                  </a:cubicBezTo>
                  <a:cubicBezTo>
                    <a:pt x="120" y="23"/>
                    <a:pt x="120" y="23"/>
                    <a:pt x="120" y="23"/>
                  </a:cubicBezTo>
                  <a:cubicBezTo>
                    <a:pt x="120" y="23"/>
                    <a:pt x="120" y="23"/>
                    <a:pt x="121" y="23"/>
                  </a:cubicBezTo>
                  <a:cubicBezTo>
                    <a:pt x="121" y="22"/>
                    <a:pt x="122" y="23"/>
                    <a:pt x="122" y="22"/>
                  </a:cubicBezTo>
                  <a:cubicBezTo>
                    <a:pt x="122" y="22"/>
                    <a:pt x="122" y="22"/>
                    <a:pt x="122" y="22"/>
                  </a:cubicBezTo>
                  <a:cubicBezTo>
                    <a:pt x="123" y="22"/>
                    <a:pt x="123" y="22"/>
                    <a:pt x="123" y="22"/>
                  </a:cubicBezTo>
                  <a:cubicBezTo>
                    <a:pt x="123" y="22"/>
                    <a:pt x="123" y="21"/>
                    <a:pt x="123" y="21"/>
                  </a:cubicBezTo>
                  <a:cubicBezTo>
                    <a:pt x="124" y="21"/>
                    <a:pt x="124" y="21"/>
                    <a:pt x="124" y="21"/>
                  </a:cubicBezTo>
                  <a:cubicBezTo>
                    <a:pt x="124" y="21"/>
                    <a:pt x="124" y="21"/>
                    <a:pt x="124" y="21"/>
                  </a:cubicBezTo>
                  <a:close/>
                  <a:moveTo>
                    <a:pt x="111" y="13"/>
                  </a:moveTo>
                  <a:cubicBezTo>
                    <a:pt x="111" y="13"/>
                    <a:pt x="112" y="13"/>
                    <a:pt x="112" y="14"/>
                  </a:cubicBezTo>
                  <a:cubicBezTo>
                    <a:pt x="112" y="13"/>
                    <a:pt x="111" y="13"/>
                    <a:pt x="111" y="13"/>
                  </a:cubicBezTo>
                  <a:close/>
                  <a:moveTo>
                    <a:pt x="36" y="101"/>
                  </a:moveTo>
                  <a:cubicBezTo>
                    <a:pt x="37" y="101"/>
                    <a:pt x="37" y="101"/>
                    <a:pt x="37" y="101"/>
                  </a:cubicBezTo>
                  <a:cubicBezTo>
                    <a:pt x="37" y="101"/>
                    <a:pt x="37" y="101"/>
                    <a:pt x="37" y="101"/>
                  </a:cubicBezTo>
                  <a:cubicBezTo>
                    <a:pt x="37" y="101"/>
                    <a:pt x="37" y="101"/>
                    <a:pt x="37" y="101"/>
                  </a:cubicBezTo>
                  <a:cubicBezTo>
                    <a:pt x="37" y="101"/>
                    <a:pt x="36" y="101"/>
                    <a:pt x="36" y="101"/>
                  </a:cubicBezTo>
                  <a:close/>
                  <a:moveTo>
                    <a:pt x="37" y="100"/>
                  </a:moveTo>
                  <a:cubicBezTo>
                    <a:pt x="37" y="100"/>
                    <a:pt x="37" y="100"/>
                    <a:pt x="37" y="100"/>
                  </a:cubicBezTo>
                  <a:cubicBezTo>
                    <a:pt x="37" y="100"/>
                    <a:pt x="37" y="100"/>
                    <a:pt x="37" y="100"/>
                  </a:cubicBezTo>
                  <a:cubicBezTo>
                    <a:pt x="37" y="100"/>
                    <a:pt x="37" y="100"/>
                    <a:pt x="37" y="100"/>
                  </a:cubicBezTo>
                  <a:cubicBezTo>
                    <a:pt x="37" y="100"/>
                    <a:pt x="37" y="100"/>
                    <a:pt x="37" y="100"/>
                  </a:cubicBezTo>
                  <a:close/>
                  <a:moveTo>
                    <a:pt x="34" y="100"/>
                  </a:moveTo>
                  <a:cubicBezTo>
                    <a:pt x="34" y="100"/>
                    <a:pt x="34" y="100"/>
                    <a:pt x="34" y="100"/>
                  </a:cubicBezTo>
                  <a:cubicBezTo>
                    <a:pt x="33" y="100"/>
                    <a:pt x="34" y="100"/>
                    <a:pt x="34" y="100"/>
                  </a:cubicBezTo>
                  <a:cubicBezTo>
                    <a:pt x="34" y="100"/>
                    <a:pt x="34" y="100"/>
                    <a:pt x="34" y="100"/>
                  </a:cubicBezTo>
                  <a:cubicBezTo>
                    <a:pt x="34" y="100"/>
                    <a:pt x="34" y="101"/>
                    <a:pt x="34" y="101"/>
                  </a:cubicBezTo>
                  <a:cubicBezTo>
                    <a:pt x="34" y="101"/>
                    <a:pt x="34" y="101"/>
                    <a:pt x="34" y="101"/>
                  </a:cubicBezTo>
                  <a:cubicBezTo>
                    <a:pt x="34" y="100"/>
                    <a:pt x="34" y="100"/>
                    <a:pt x="34" y="100"/>
                  </a:cubicBezTo>
                  <a:cubicBezTo>
                    <a:pt x="34" y="100"/>
                    <a:pt x="34" y="100"/>
                    <a:pt x="34" y="100"/>
                  </a:cubicBezTo>
                  <a:cubicBezTo>
                    <a:pt x="34" y="100"/>
                    <a:pt x="34" y="100"/>
                    <a:pt x="34" y="100"/>
                  </a:cubicBezTo>
                  <a:cubicBezTo>
                    <a:pt x="34" y="100"/>
                    <a:pt x="34" y="100"/>
                    <a:pt x="34" y="10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3" name="Freeform 863">
              <a:extLst>
                <a:ext uri="{FF2B5EF4-FFF2-40B4-BE49-F238E27FC236}">
                  <a16:creationId xmlns:a16="http://schemas.microsoft.com/office/drawing/2014/main" id="{4CA229B8-9C9C-409E-9BE7-631FE7139295}"/>
                </a:ext>
              </a:extLst>
            </p:cNvPr>
            <p:cNvSpPr>
              <a:spLocks/>
            </p:cNvSpPr>
            <p:nvPr/>
          </p:nvSpPr>
          <p:spPr bwMode="auto">
            <a:xfrm>
              <a:off x="8166687" y="3464970"/>
              <a:ext cx="913212" cy="817521"/>
            </a:xfrm>
            <a:custGeom>
              <a:avLst/>
              <a:gdLst>
                <a:gd name="T0" fmla="*/ 186 w 195"/>
                <a:gd name="T1" fmla="*/ 79 h 215"/>
                <a:gd name="T2" fmla="*/ 180 w 195"/>
                <a:gd name="T3" fmla="*/ 92 h 215"/>
                <a:gd name="T4" fmla="*/ 165 w 195"/>
                <a:gd name="T5" fmla="*/ 118 h 215"/>
                <a:gd name="T6" fmla="*/ 160 w 195"/>
                <a:gd name="T7" fmla="*/ 107 h 215"/>
                <a:gd name="T8" fmla="*/ 155 w 195"/>
                <a:gd name="T9" fmla="*/ 106 h 215"/>
                <a:gd name="T10" fmla="*/ 162 w 195"/>
                <a:gd name="T11" fmla="*/ 97 h 215"/>
                <a:gd name="T12" fmla="*/ 150 w 195"/>
                <a:gd name="T13" fmla="*/ 94 h 215"/>
                <a:gd name="T14" fmla="*/ 146 w 195"/>
                <a:gd name="T15" fmla="*/ 86 h 215"/>
                <a:gd name="T16" fmla="*/ 140 w 195"/>
                <a:gd name="T17" fmla="*/ 86 h 215"/>
                <a:gd name="T18" fmla="*/ 134 w 195"/>
                <a:gd name="T19" fmla="*/ 88 h 215"/>
                <a:gd name="T20" fmla="*/ 140 w 195"/>
                <a:gd name="T21" fmla="*/ 94 h 215"/>
                <a:gd name="T22" fmla="*/ 134 w 195"/>
                <a:gd name="T23" fmla="*/ 99 h 215"/>
                <a:gd name="T24" fmla="*/ 138 w 195"/>
                <a:gd name="T25" fmla="*/ 104 h 215"/>
                <a:gd name="T26" fmla="*/ 140 w 195"/>
                <a:gd name="T27" fmla="*/ 111 h 215"/>
                <a:gd name="T28" fmla="*/ 135 w 195"/>
                <a:gd name="T29" fmla="*/ 119 h 215"/>
                <a:gd name="T30" fmla="*/ 119 w 195"/>
                <a:gd name="T31" fmla="*/ 133 h 215"/>
                <a:gd name="T32" fmla="*/ 97 w 195"/>
                <a:gd name="T33" fmla="*/ 151 h 215"/>
                <a:gd name="T34" fmla="*/ 89 w 195"/>
                <a:gd name="T35" fmla="*/ 158 h 215"/>
                <a:gd name="T36" fmla="*/ 80 w 195"/>
                <a:gd name="T37" fmla="*/ 176 h 215"/>
                <a:gd name="T38" fmla="*/ 79 w 195"/>
                <a:gd name="T39" fmla="*/ 199 h 215"/>
                <a:gd name="T40" fmla="*/ 67 w 195"/>
                <a:gd name="T41" fmla="*/ 210 h 215"/>
                <a:gd name="T42" fmla="*/ 52 w 195"/>
                <a:gd name="T43" fmla="*/ 195 h 215"/>
                <a:gd name="T44" fmla="*/ 40 w 195"/>
                <a:gd name="T45" fmla="*/ 167 h 215"/>
                <a:gd name="T46" fmla="*/ 31 w 195"/>
                <a:gd name="T47" fmla="*/ 129 h 215"/>
                <a:gd name="T48" fmla="*/ 28 w 195"/>
                <a:gd name="T49" fmla="*/ 115 h 215"/>
                <a:gd name="T50" fmla="*/ 14 w 195"/>
                <a:gd name="T51" fmla="*/ 124 h 215"/>
                <a:gd name="T52" fmla="*/ 13 w 195"/>
                <a:gd name="T53" fmla="*/ 110 h 215"/>
                <a:gd name="T54" fmla="*/ 3 w 195"/>
                <a:gd name="T55" fmla="*/ 101 h 215"/>
                <a:gd name="T56" fmla="*/ 15 w 195"/>
                <a:gd name="T57" fmla="*/ 100 h 215"/>
                <a:gd name="T58" fmla="*/ 16 w 195"/>
                <a:gd name="T59" fmla="*/ 93 h 215"/>
                <a:gd name="T60" fmla="*/ 13 w 195"/>
                <a:gd name="T61" fmla="*/ 87 h 215"/>
                <a:gd name="T62" fmla="*/ 14 w 195"/>
                <a:gd name="T63" fmla="*/ 72 h 215"/>
                <a:gd name="T64" fmla="*/ 27 w 195"/>
                <a:gd name="T65" fmla="*/ 67 h 215"/>
                <a:gd name="T66" fmla="*/ 42 w 195"/>
                <a:gd name="T67" fmla="*/ 48 h 215"/>
                <a:gd name="T68" fmla="*/ 42 w 195"/>
                <a:gd name="T69" fmla="*/ 43 h 215"/>
                <a:gd name="T70" fmla="*/ 44 w 195"/>
                <a:gd name="T71" fmla="*/ 35 h 215"/>
                <a:gd name="T72" fmla="*/ 36 w 195"/>
                <a:gd name="T73" fmla="*/ 27 h 215"/>
                <a:gd name="T74" fmla="*/ 40 w 195"/>
                <a:gd name="T75" fmla="*/ 17 h 215"/>
                <a:gd name="T76" fmla="*/ 33 w 195"/>
                <a:gd name="T77" fmla="*/ 10 h 215"/>
                <a:gd name="T78" fmla="*/ 37 w 195"/>
                <a:gd name="T79" fmla="*/ 2 h 215"/>
                <a:gd name="T80" fmla="*/ 50 w 195"/>
                <a:gd name="T81" fmla="*/ 3 h 215"/>
                <a:gd name="T82" fmla="*/ 62 w 195"/>
                <a:gd name="T83" fmla="*/ 12 h 215"/>
                <a:gd name="T84" fmla="*/ 77 w 195"/>
                <a:gd name="T85" fmla="*/ 10 h 215"/>
                <a:gd name="T86" fmla="*/ 80 w 195"/>
                <a:gd name="T87" fmla="*/ 18 h 215"/>
                <a:gd name="T88" fmla="*/ 71 w 195"/>
                <a:gd name="T89" fmla="*/ 27 h 215"/>
                <a:gd name="T90" fmla="*/ 76 w 195"/>
                <a:gd name="T91" fmla="*/ 37 h 215"/>
                <a:gd name="T92" fmla="*/ 69 w 195"/>
                <a:gd name="T93" fmla="*/ 40 h 215"/>
                <a:gd name="T94" fmla="*/ 75 w 195"/>
                <a:gd name="T95" fmla="*/ 49 h 215"/>
                <a:gd name="T96" fmla="*/ 82 w 195"/>
                <a:gd name="T97" fmla="*/ 60 h 215"/>
                <a:gd name="T98" fmla="*/ 93 w 195"/>
                <a:gd name="T99" fmla="*/ 73 h 215"/>
                <a:gd name="T100" fmla="*/ 103 w 195"/>
                <a:gd name="T101" fmla="*/ 77 h 215"/>
                <a:gd name="T102" fmla="*/ 114 w 195"/>
                <a:gd name="T103" fmla="*/ 82 h 215"/>
                <a:gd name="T104" fmla="*/ 124 w 195"/>
                <a:gd name="T105" fmla="*/ 84 h 215"/>
                <a:gd name="T106" fmla="*/ 132 w 195"/>
                <a:gd name="T107" fmla="*/ 85 h 215"/>
                <a:gd name="T108" fmla="*/ 135 w 195"/>
                <a:gd name="T109" fmla="*/ 73 h 215"/>
                <a:gd name="T110" fmla="*/ 140 w 195"/>
                <a:gd name="T111" fmla="*/ 77 h 215"/>
                <a:gd name="T112" fmla="*/ 151 w 195"/>
                <a:gd name="T113" fmla="*/ 81 h 215"/>
                <a:gd name="T114" fmla="*/ 158 w 195"/>
                <a:gd name="T115" fmla="*/ 76 h 215"/>
                <a:gd name="T116" fmla="*/ 168 w 195"/>
                <a:gd name="T117" fmla="*/ 70 h 215"/>
                <a:gd name="T118" fmla="*/ 183 w 195"/>
                <a:gd name="T119" fmla="*/ 64 h 215"/>
                <a:gd name="T120" fmla="*/ 194 w 195"/>
                <a:gd name="T121" fmla="*/ 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5" h="215">
                  <a:moveTo>
                    <a:pt x="194" y="75"/>
                  </a:moveTo>
                  <a:cubicBezTo>
                    <a:pt x="195" y="75"/>
                    <a:pt x="194" y="75"/>
                    <a:pt x="193" y="75"/>
                  </a:cubicBezTo>
                  <a:cubicBezTo>
                    <a:pt x="192" y="75"/>
                    <a:pt x="192" y="74"/>
                    <a:pt x="192" y="74"/>
                  </a:cubicBezTo>
                  <a:cubicBezTo>
                    <a:pt x="192" y="74"/>
                    <a:pt x="191" y="75"/>
                    <a:pt x="190" y="76"/>
                  </a:cubicBezTo>
                  <a:cubicBezTo>
                    <a:pt x="190" y="76"/>
                    <a:pt x="189" y="76"/>
                    <a:pt x="188" y="76"/>
                  </a:cubicBezTo>
                  <a:cubicBezTo>
                    <a:pt x="188" y="77"/>
                    <a:pt x="187" y="77"/>
                    <a:pt x="187" y="78"/>
                  </a:cubicBezTo>
                  <a:cubicBezTo>
                    <a:pt x="187" y="79"/>
                    <a:pt x="186" y="79"/>
                    <a:pt x="186" y="79"/>
                  </a:cubicBezTo>
                  <a:cubicBezTo>
                    <a:pt x="185" y="80"/>
                    <a:pt x="185" y="80"/>
                    <a:pt x="184" y="80"/>
                  </a:cubicBezTo>
                  <a:cubicBezTo>
                    <a:pt x="184" y="80"/>
                    <a:pt x="184" y="81"/>
                    <a:pt x="183" y="81"/>
                  </a:cubicBezTo>
                  <a:cubicBezTo>
                    <a:pt x="183" y="82"/>
                    <a:pt x="182" y="83"/>
                    <a:pt x="182" y="84"/>
                  </a:cubicBezTo>
                  <a:cubicBezTo>
                    <a:pt x="181" y="85"/>
                    <a:pt x="182" y="85"/>
                    <a:pt x="182" y="85"/>
                  </a:cubicBezTo>
                  <a:cubicBezTo>
                    <a:pt x="182" y="86"/>
                    <a:pt x="182" y="88"/>
                    <a:pt x="181" y="89"/>
                  </a:cubicBezTo>
                  <a:cubicBezTo>
                    <a:pt x="181" y="89"/>
                    <a:pt x="180" y="90"/>
                    <a:pt x="180" y="91"/>
                  </a:cubicBezTo>
                  <a:cubicBezTo>
                    <a:pt x="179" y="92"/>
                    <a:pt x="180" y="92"/>
                    <a:pt x="180" y="92"/>
                  </a:cubicBezTo>
                  <a:cubicBezTo>
                    <a:pt x="180" y="93"/>
                    <a:pt x="181" y="93"/>
                    <a:pt x="181" y="94"/>
                  </a:cubicBezTo>
                  <a:cubicBezTo>
                    <a:pt x="181" y="94"/>
                    <a:pt x="180" y="96"/>
                    <a:pt x="180" y="97"/>
                  </a:cubicBezTo>
                  <a:cubicBezTo>
                    <a:pt x="180" y="98"/>
                    <a:pt x="179" y="99"/>
                    <a:pt x="179" y="100"/>
                  </a:cubicBezTo>
                  <a:cubicBezTo>
                    <a:pt x="178" y="101"/>
                    <a:pt x="176" y="102"/>
                    <a:pt x="175" y="102"/>
                  </a:cubicBezTo>
                  <a:cubicBezTo>
                    <a:pt x="175" y="102"/>
                    <a:pt x="169" y="103"/>
                    <a:pt x="169" y="103"/>
                  </a:cubicBezTo>
                  <a:cubicBezTo>
                    <a:pt x="169" y="103"/>
                    <a:pt x="168" y="110"/>
                    <a:pt x="168" y="111"/>
                  </a:cubicBezTo>
                  <a:cubicBezTo>
                    <a:pt x="168" y="111"/>
                    <a:pt x="167" y="116"/>
                    <a:pt x="165" y="118"/>
                  </a:cubicBezTo>
                  <a:cubicBezTo>
                    <a:pt x="164" y="115"/>
                    <a:pt x="164" y="115"/>
                    <a:pt x="164" y="115"/>
                  </a:cubicBezTo>
                  <a:cubicBezTo>
                    <a:pt x="164" y="112"/>
                    <a:pt x="164" y="112"/>
                    <a:pt x="164" y="112"/>
                  </a:cubicBezTo>
                  <a:cubicBezTo>
                    <a:pt x="163" y="109"/>
                    <a:pt x="163" y="109"/>
                    <a:pt x="163" y="109"/>
                  </a:cubicBezTo>
                  <a:cubicBezTo>
                    <a:pt x="163" y="105"/>
                    <a:pt x="163" y="105"/>
                    <a:pt x="163" y="105"/>
                  </a:cubicBezTo>
                  <a:cubicBezTo>
                    <a:pt x="162" y="105"/>
                    <a:pt x="162" y="105"/>
                    <a:pt x="162" y="105"/>
                  </a:cubicBezTo>
                  <a:cubicBezTo>
                    <a:pt x="161" y="105"/>
                    <a:pt x="161" y="105"/>
                    <a:pt x="161" y="105"/>
                  </a:cubicBezTo>
                  <a:cubicBezTo>
                    <a:pt x="160" y="107"/>
                    <a:pt x="160" y="107"/>
                    <a:pt x="160" y="107"/>
                  </a:cubicBezTo>
                  <a:cubicBezTo>
                    <a:pt x="160" y="108"/>
                    <a:pt x="160" y="108"/>
                    <a:pt x="160" y="108"/>
                  </a:cubicBezTo>
                  <a:cubicBezTo>
                    <a:pt x="160" y="109"/>
                    <a:pt x="160" y="109"/>
                    <a:pt x="160" y="109"/>
                  </a:cubicBezTo>
                  <a:cubicBezTo>
                    <a:pt x="160" y="109"/>
                    <a:pt x="159" y="110"/>
                    <a:pt x="159" y="110"/>
                  </a:cubicBezTo>
                  <a:cubicBezTo>
                    <a:pt x="159" y="110"/>
                    <a:pt x="158" y="110"/>
                    <a:pt x="158" y="109"/>
                  </a:cubicBezTo>
                  <a:cubicBezTo>
                    <a:pt x="157" y="109"/>
                    <a:pt x="156" y="109"/>
                    <a:pt x="156" y="109"/>
                  </a:cubicBezTo>
                  <a:cubicBezTo>
                    <a:pt x="156" y="108"/>
                    <a:pt x="156" y="108"/>
                    <a:pt x="156" y="108"/>
                  </a:cubicBezTo>
                  <a:cubicBezTo>
                    <a:pt x="156" y="108"/>
                    <a:pt x="155" y="107"/>
                    <a:pt x="155" y="106"/>
                  </a:cubicBezTo>
                  <a:cubicBezTo>
                    <a:pt x="155" y="106"/>
                    <a:pt x="156" y="105"/>
                    <a:pt x="155" y="105"/>
                  </a:cubicBezTo>
                  <a:cubicBezTo>
                    <a:pt x="155" y="104"/>
                    <a:pt x="157" y="102"/>
                    <a:pt x="157" y="102"/>
                  </a:cubicBezTo>
                  <a:cubicBezTo>
                    <a:pt x="157" y="102"/>
                    <a:pt x="158" y="103"/>
                    <a:pt x="158" y="102"/>
                  </a:cubicBezTo>
                  <a:cubicBezTo>
                    <a:pt x="159" y="102"/>
                    <a:pt x="159" y="102"/>
                    <a:pt x="160" y="102"/>
                  </a:cubicBezTo>
                  <a:cubicBezTo>
                    <a:pt x="160" y="101"/>
                    <a:pt x="161" y="100"/>
                    <a:pt x="161" y="100"/>
                  </a:cubicBezTo>
                  <a:cubicBezTo>
                    <a:pt x="162" y="100"/>
                    <a:pt x="162" y="100"/>
                    <a:pt x="162" y="100"/>
                  </a:cubicBezTo>
                  <a:cubicBezTo>
                    <a:pt x="162" y="100"/>
                    <a:pt x="162" y="98"/>
                    <a:pt x="162" y="97"/>
                  </a:cubicBezTo>
                  <a:cubicBezTo>
                    <a:pt x="162" y="97"/>
                    <a:pt x="162" y="96"/>
                    <a:pt x="162" y="96"/>
                  </a:cubicBezTo>
                  <a:cubicBezTo>
                    <a:pt x="162" y="96"/>
                    <a:pt x="163" y="96"/>
                    <a:pt x="163" y="96"/>
                  </a:cubicBezTo>
                  <a:cubicBezTo>
                    <a:pt x="163" y="96"/>
                    <a:pt x="163" y="96"/>
                    <a:pt x="163" y="95"/>
                  </a:cubicBezTo>
                  <a:cubicBezTo>
                    <a:pt x="163" y="95"/>
                    <a:pt x="163" y="95"/>
                    <a:pt x="163" y="95"/>
                  </a:cubicBezTo>
                  <a:cubicBezTo>
                    <a:pt x="163" y="95"/>
                    <a:pt x="162" y="95"/>
                    <a:pt x="161" y="95"/>
                  </a:cubicBezTo>
                  <a:cubicBezTo>
                    <a:pt x="161" y="94"/>
                    <a:pt x="153" y="94"/>
                    <a:pt x="152" y="94"/>
                  </a:cubicBezTo>
                  <a:cubicBezTo>
                    <a:pt x="150" y="94"/>
                    <a:pt x="150" y="94"/>
                    <a:pt x="150" y="94"/>
                  </a:cubicBezTo>
                  <a:cubicBezTo>
                    <a:pt x="150" y="94"/>
                    <a:pt x="149" y="94"/>
                    <a:pt x="148" y="94"/>
                  </a:cubicBezTo>
                  <a:cubicBezTo>
                    <a:pt x="147" y="94"/>
                    <a:pt x="146" y="93"/>
                    <a:pt x="146" y="93"/>
                  </a:cubicBezTo>
                  <a:cubicBezTo>
                    <a:pt x="146" y="93"/>
                    <a:pt x="146" y="92"/>
                    <a:pt x="146" y="92"/>
                  </a:cubicBezTo>
                  <a:cubicBezTo>
                    <a:pt x="146" y="92"/>
                    <a:pt x="147" y="91"/>
                    <a:pt x="147" y="91"/>
                  </a:cubicBezTo>
                  <a:cubicBezTo>
                    <a:pt x="147" y="90"/>
                    <a:pt x="147" y="90"/>
                    <a:pt x="147" y="89"/>
                  </a:cubicBezTo>
                  <a:cubicBezTo>
                    <a:pt x="147" y="89"/>
                    <a:pt x="146" y="88"/>
                    <a:pt x="146" y="88"/>
                  </a:cubicBezTo>
                  <a:cubicBezTo>
                    <a:pt x="146" y="88"/>
                    <a:pt x="146" y="87"/>
                    <a:pt x="146" y="86"/>
                  </a:cubicBezTo>
                  <a:cubicBezTo>
                    <a:pt x="145" y="86"/>
                    <a:pt x="145" y="87"/>
                    <a:pt x="145" y="87"/>
                  </a:cubicBezTo>
                  <a:cubicBezTo>
                    <a:pt x="145" y="87"/>
                    <a:pt x="145" y="88"/>
                    <a:pt x="145" y="88"/>
                  </a:cubicBezTo>
                  <a:cubicBezTo>
                    <a:pt x="144" y="88"/>
                    <a:pt x="144" y="88"/>
                    <a:pt x="144" y="88"/>
                  </a:cubicBezTo>
                  <a:cubicBezTo>
                    <a:pt x="144" y="88"/>
                    <a:pt x="142" y="87"/>
                    <a:pt x="142" y="87"/>
                  </a:cubicBezTo>
                  <a:cubicBezTo>
                    <a:pt x="141" y="85"/>
                    <a:pt x="141" y="85"/>
                    <a:pt x="141" y="85"/>
                  </a:cubicBezTo>
                  <a:cubicBezTo>
                    <a:pt x="140" y="85"/>
                    <a:pt x="140" y="85"/>
                    <a:pt x="140" y="85"/>
                  </a:cubicBezTo>
                  <a:cubicBezTo>
                    <a:pt x="140" y="86"/>
                    <a:pt x="140" y="86"/>
                    <a:pt x="140" y="86"/>
                  </a:cubicBezTo>
                  <a:cubicBezTo>
                    <a:pt x="138" y="86"/>
                    <a:pt x="138" y="86"/>
                    <a:pt x="138" y="86"/>
                  </a:cubicBezTo>
                  <a:cubicBezTo>
                    <a:pt x="137" y="84"/>
                    <a:pt x="137" y="84"/>
                    <a:pt x="137" y="84"/>
                  </a:cubicBezTo>
                  <a:cubicBezTo>
                    <a:pt x="136" y="84"/>
                    <a:pt x="136" y="84"/>
                    <a:pt x="136" y="84"/>
                  </a:cubicBezTo>
                  <a:cubicBezTo>
                    <a:pt x="136" y="84"/>
                    <a:pt x="136" y="85"/>
                    <a:pt x="136" y="85"/>
                  </a:cubicBezTo>
                  <a:cubicBezTo>
                    <a:pt x="136" y="85"/>
                    <a:pt x="136" y="86"/>
                    <a:pt x="136" y="86"/>
                  </a:cubicBezTo>
                  <a:cubicBezTo>
                    <a:pt x="135" y="86"/>
                    <a:pt x="135" y="86"/>
                    <a:pt x="135" y="86"/>
                  </a:cubicBezTo>
                  <a:cubicBezTo>
                    <a:pt x="135" y="86"/>
                    <a:pt x="134" y="88"/>
                    <a:pt x="134" y="88"/>
                  </a:cubicBezTo>
                  <a:cubicBezTo>
                    <a:pt x="134" y="88"/>
                    <a:pt x="134" y="89"/>
                    <a:pt x="134" y="89"/>
                  </a:cubicBezTo>
                  <a:cubicBezTo>
                    <a:pt x="136" y="91"/>
                    <a:pt x="136" y="91"/>
                    <a:pt x="136" y="91"/>
                  </a:cubicBezTo>
                  <a:cubicBezTo>
                    <a:pt x="136" y="91"/>
                    <a:pt x="137" y="91"/>
                    <a:pt x="138" y="91"/>
                  </a:cubicBezTo>
                  <a:cubicBezTo>
                    <a:pt x="138" y="91"/>
                    <a:pt x="139" y="91"/>
                    <a:pt x="139" y="91"/>
                  </a:cubicBezTo>
                  <a:cubicBezTo>
                    <a:pt x="139" y="91"/>
                    <a:pt x="140" y="92"/>
                    <a:pt x="140" y="92"/>
                  </a:cubicBezTo>
                  <a:cubicBezTo>
                    <a:pt x="140" y="93"/>
                    <a:pt x="140" y="94"/>
                    <a:pt x="140" y="94"/>
                  </a:cubicBezTo>
                  <a:cubicBezTo>
                    <a:pt x="140" y="94"/>
                    <a:pt x="140" y="94"/>
                    <a:pt x="140" y="94"/>
                  </a:cubicBezTo>
                  <a:cubicBezTo>
                    <a:pt x="139" y="94"/>
                    <a:pt x="138" y="94"/>
                    <a:pt x="138" y="94"/>
                  </a:cubicBezTo>
                  <a:cubicBezTo>
                    <a:pt x="138" y="94"/>
                    <a:pt x="136" y="94"/>
                    <a:pt x="136" y="94"/>
                  </a:cubicBezTo>
                  <a:cubicBezTo>
                    <a:pt x="136" y="94"/>
                    <a:pt x="137" y="95"/>
                    <a:pt x="137" y="95"/>
                  </a:cubicBezTo>
                  <a:cubicBezTo>
                    <a:pt x="137" y="95"/>
                    <a:pt x="137" y="96"/>
                    <a:pt x="136" y="96"/>
                  </a:cubicBezTo>
                  <a:cubicBezTo>
                    <a:pt x="136" y="96"/>
                    <a:pt x="135" y="96"/>
                    <a:pt x="135" y="96"/>
                  </a:cubicBezTo>
                  <a:cubicBezTo>
                    <a:pt x="134" y="96"/>
                    <a:pt x="134" y="96"/>
                    <a:pt x="134" y="97"/>
                  </a:cubicBezTo>
                  <a:cubicBezTo>
                    <a:pt x="134" y="97"/>
                    <a:pt x="134" y="99"/>
                    <a:pt x="134" y="99"/>
                  </a:cubicBezTo>
                  <a:cubicBezTo>
                    <a:pt x="134" y="99"/>
                    <a:pt x="135" y="99"/>
                    <a:pt x="135" y="99"/>
                  </a:cubicBezTo>
                  <a:cubicBezTo>
                    <a:pt x="135" y="100"/>
                    <a:pt x="136" y="100"/>
                    <a:pt x="137" y="100"/>
                  </a:cubicBezTo>
                  <a:cubicBezTo>
                    <a:pt x="137" y="100"/>
                    <a:pt x="138" y="100"/>
                    <a:pt x="138" y="100"/>
                  </a:cubicBezTo>
                  <a:cubicBezTo>
                    <a:pt x="139" y="101"/>
                    <a:pt x="139" y="101"/>
                    <a:pt x="139" y="101"/>
                  </a:cubicBezTo>
                  <a:cubicBezTo>
                    <a:pt x="139" y="102"/>
                    <a:pt x="139" y="102"/>
                    <a:pt x="139" y="103"/>
                  </a:cubicBezTo>
                  <a:cubicBezTo>
                    <a:pt x="139" y="103"/>
                    <a:pt x="139" y="104"/>
                    <a:pt x="139" y="104"/>
                  </a:cubicBezTo>
                  <a:cubicBezTo>
                    <a:pt x="139" y="104"/>
                    <a:pt x="138" y="104"/>
                    <a:pt x="138" y="104"/>
                  </a:cubicBezTo>
                  <a:cubicBezTo>
                    <a:pt x="138" y="105"/>
                    <a:pt x="137" y="105"/>
                    <a:pt x="137" y="105"/>
                  </a:cubicBezTo>
                  <a:cubicBezTo>
                    <a:pt x="138" y="106"/>
                    <a:pt x="138" y="106"/>
                    <a:pt x="138" y="107"/>
                  </a:cubicBezTo>
                  <a:cubicBezTo>
                    <a:pt x="139" y="107"/>
                    <a:pt x="139" y="107"/>
                    <a:pt x="139" y="107"/>
                  </a:cubicBezTo>
                  <a:cubicBezTo>
                    <a:pt x="139" y="108"/>
                    <a:pt x="138" y="108"/>
                    <a:pt x="139" y="108"/>
                  </a:cubicBezTo>
                  <a:cubicBezTo>
                    <a:pt x="139" y="108"/>
                    <a:pt x="139" y="108"/>
                    <a:pt x="140" y="109"/>
                  </a:cubicBezTo>
                  <a:cubicBezTo>
                    <a:pt x="140" y="109"/>
                    <a:pt x="140" y="110"/>
                    <a:pt x="140" y="110"/>
                  </a:cubicBezTo>
                  <a:cubicBezTo>
                    <a:pt x="140" y="110"/>
                    <a:pt x="140" y="111"/>
                    <a:pt x="140" y="111"/>
                  </a:cubicBezTo>
                  <a:cubicBezTo>
                    <a:pt x="140" y="111"/>
                    <a:pt x="141" y="114"/>
                    <a:pt x="141" y="114"/>
                  </a:cubicBezTo>
                  <a:cubicBezTo>
                    <a:pt x="141" y="118"/>
                    <a:pt x="141" y="118"/>
                    <a:pt x="141" y="118"/>
                  </a:cubicBezTo>
                  <a:cubicBezTo>
                    <a:pt x="141" y="119"/>
                    <a:pt x="139" y="120"/>
                    <a:pt x="138" y="120"/>
                  </a:cubicBezTo>
                  <a:cubicBezTo>
                    <a:pt x="138" y="120"/>
                    <a:pt x="138" y="120"/>
                    <a:pt x="138" y="120"/>
                  </a:cubicBezTo>
                  <a:cubicBezTo>
                    <a:pt x="137" y="120"/>
                    <a:pt x="137" y="120"/>
                    <a:pt x="136" y="120"/>
                  </a:cubicBezTo>
                  <a:cubicBezTo>
                    <a:pt x="136" y="119"/>
                    <a:pt x="136" y="119"/>
                    <a:pt x="135" y="119"/>
                  </a:cubicBezTo>
                  <a:cubicBezTo>
                    <a:pt x="135" y="119"/>
                    <a:pt x="135" y="119"/>
                    <a:pt x="135" y="119"/>
                  </a:cubicBezTo>
                  <a:cubicBezTo>
                    <a:pt x="135" y="119"/>
                    <a:pt x="135" y="118"/>
                    <a:pt x="135" y="117"/>
                  </a:cubicBezTo>
                  <a:cubicBezTo>
                    <a:pt x="135" y="117"/>
                    <a:pt x="135" y="117"/>
                    <a:pt x="135" y="116"/>
                  </a:cubicBezTo>
                  <a:cubicBezTo>
                    <a:pt x="133" y="118"/>
                    <a:pt x="131" y="120"/>
                    <a:pt x="129" y="120"/>
                  </a:cubicBezTo>
                  <a:cubicBezTo>
                    <a:pt x="127" y="120"/>
                    <a:pt x="126" y="123"/>
                    <a:pt x="127" y="124"/>
                  </a:cubicBezTo>
                  <a:cubicBezTo>
                    <a:pt x="127" y="126"/>
                    <a:pt x="127" y="128"/>
                    <a:pt x="125" y="129"/>
                  </a:cubicBezTo>
                  <a:cubicBezTo>
                    <a:pt x="125" y="129"/>
                    <a:pt x="124" y="130"/>
                    <a:pt x="124" y="130"/>
                  </a:cubicBezTo>
                  <a:cubicBezTo>
                    <a:pt x="123" y="132"/>
                    <a:pt x="121" y="132"/>
                    <a:pt x="119" y="133"/>
                  </a:cubicBezTo>
                  <a:cubicBezTo>
                    <a:pt x="119" y="133"/>
                    <a:pt x="117" y="134"/>
                    <a:pt x="116" y="132"/>
                  </a:cubicBezTo>
                  <a:cubicBezTo>
                    <a:pt x="116" y="132"/>
                    <a:pt x="115" y="133"/>
                    <a:pt x="115" y="134"/>
                  </a:cubicBezTo>
                  <a:cubicBezTo>
                    <a:pt x="115" y="135"/>
                    <a:pt x="115" y="135"/>
                    <a:pt x="114" y="136"/>
                  </a:cubicBezTo>
                  <a:cubicBezTo>
                    <a:pt x="112" y="136"/>
                    <a:pt x="112" y="138"/>
                    <a:pt x="111" y="139"/>
                  </a:cubicBezTo>
                  <a:cubicBezTo>
                    <a:pt x="110" y="141"/>
                    <a:pt x="109" y="142"/>
                    <a:pt x="107" y="143"/>
                  </a:cubicBezTo>
                  <a:cubicBezTo>
                    <a:pt x="105" y="144"/>
                    <a:pt x="103" y="146"/>
                    <a:pt x="102" y="148"/>
                  </a:cubicBezTo>
                  <a:cubicBezTo>
                    <a:pt x="101" y="150"/>
                    <a:pt x="99" y="150"/>
                    <a:pt x="97" y="151"/>
                  </a:cubicBezTo>
                  <a:cubicBezTo>
                    <a:pt x="97" y="151"/>
                    <a:pt x="96" y="151"/>
                    <a:pt x="96" y="151"/>
                  </a:cubicBezTo>
                  <a:cubicBezTo>
                    <a:pt x="96" y="152"/>
                    <a:pt x="95" y="152"/>
                    <a:pt x="95" y="153"/>
                  </a:cubicBezTo>
                  <a:cubicBezTo>
                    <a:pt x="96" y="154"/>
                    <a:pt x="95" y="155"/>
                    <a:pt x="93" y="154"/>
                  </a:cubicBezTo>
                  <a:cubicBezTo>
                    <a:pt x="93" y="155"/>
                    <a:pt x="93" y="155"/>
                    <a:pt x="93" y="155"/>
                  </a:cubicBezTo>
                  <a:cubicBezTo>
                    <a:pt x="94" y="155"/>
                    <a:pt x="95" y="154"/>
                    <a:pt x="95" y="155"/>
                  </a:cubicBezTo>
                  <a:cubicBezTo>
                    <a:pt x="95" y="156"/>
                    <a:pt x="94" y="156"/>
                    <a:pt x="94" y="157"/>
                  </a:cubicBezTo>
                  <a:cubicBezTo>
                    <a:pt x="92" y="157"/>
                    <a:pt x="90" y="157"/>
                    <a:pt x="89" y="158"/>
                  </a:cubicBezTo>
                  <a:cubicBezTo>
                    <a:pt x="88" y="158"/>
                    <a:pt x="88" y="158"/>
                    <a:pt x="88" y="159"/>
                  </a:cubicBezTo>
                  <a:cubicBezTo>
                    <a:pt x="87" y="162"/>
                    <a:pt x="86" y="162"/>
                    <a:pt x="84" y="160"/>
                  </a:cubicBezTo>
                  <a:cubicBezTo>
                    <a:pt x="81" y="161"/>
                    <a:pt x="80" y="165"/>
                    <a:pt x="80" y="167"/>
                  </a:cubicBezTo>
                  <a:cubicBezTo>
                    <a:pt x="81" y="169"/>
                    <a:pt x="82" y="170"/>
                    <a:pt x="81" y="172"/>
                  </a:cubicBezTo>
                  <a:cubicBezTo>
                    <a:pt x="80" y="172"/>
                    <a:pt x="81" y="172"/>
                    <a:pt x="81" y="173"/>
                  </a:cubicBezTo>
                  <a:cubicBezTo>
                    <a:pt x="82" y="173"/>
                    <a:pt x="81" y="174"/>
                    <a:pt x="80" y="175"/>
                  </a:cubicBezTo>
                  <a:cubicBezTo>
                    <a:pt x="80" y="175"/>
                    <a:pt x="80" y="176"/>
                    <a:pt x="80" y="176"/>
                  </a:cubicBezTo>
                  <a:cubicBezTo>
                    <a:pt x="82" y="177"/>
                    <a:pt x="81" y="179"/>
                    <a:pt x="81" y="181"/>
                  </a:cubicBezTo>
                  <a:cubicBezTo>
                    <a:pt x="82" y="184"/>
                    <a:pt x="80" y="186"/>
                    <a:pt x="78" y="188"/>
                  </a:cubicBezTo>
                  <a:cubicBezTo>
                    <a:pt x="78" y="188"/>
                    <a:pt x="78" y="189"/>
                    <a:pt x="78" y="189"/>
                  </a:cubicBezTo>
                  <a:cubicBezTo>
                    <a:pt x="78" y="190"/>
                    <a:pt x="79" y="192"/>
                    <a:pt x="79" y="193"/>
                  </a:cubicBezTo>
                  <a:cubicBezTo>
                    <a:pt x="79" y="194"/>
                    <a:pt x="79" y="194"/>
                    <a:pt x="78" y="195"/>
                  </a:cubicBezTo>
                  <a:cubicBezTo>
                    <a:pt x="78" y="195"/>
                    <a:pt x="78" y="195"/>
                    <a:pt x="78" y="195"/>
                  </a:cubicBezTo>
                  <a:cubicBezTo>
                    <a:pt x="79" y="196"/>
                    <a:pt x="79" y="198"/>
                    <a:pt x="79" y="199"/>
                  </a:cubicBezTo>
                  <a:cubicBezTo>
                    <a:pt x="79" y="200"/>
                    <a:pt x="77" y="200"/>
                    <a:pt x="76" y="199"/>
                  </a:cubicBezTo>
                  <a:cubicBezTo>
                    <a:pt x="75" y="199"/>
                    <a:pt x="75" y="199"/>
                    <a:pt x="75" y="199"/>
                  </a:cubicBezTo>
                  <a:cubicBezTo>
                    <a:pt x="75" y="201"/>
                    <a:pt x="74" y="202"/>
                    <a:pt x="73" y="203"/>
                  </a:cubicBezTo>
                  <a:cubicBezTo>
                    <a:pt x="73" y="204"/>
                    <a:pt x="72" y="205"/>
                    <a:pt x="73" y="206"/>
                  </a:cubicBezTo>
                  <a:cubicBezTo>
                    <a:pt x="73" y="206"/>
                    <a:pt x="73" y="207"/>
                    <a:pt x="72" y="207"/>
                  </a:cubicBezTo>
                  <a:cubicBezTo>
                    <a:pt x="71" y="207"/>
                    <a:pt x="70" y="207"/>
                    <a:pt x="68" y="208"/>
                  </a:cubicBezTo>
                  <a:cubicBezTo>
                    <a:pt x="68" y="209"/>
                    <a:pt x="67" y="209"/>
                    <a:pt x="67" y="210"/>
                  </a:cubicBezTo>
                  <a:cubicBezTo>
                    <a:pt x="67" y="213"/>
                    <a:pt x="64" y="215"/>
                    <a:pt x="62" y="214"/>
                  </a:cubicBezTo>
                  <a:cubicBezTo>
                    <a:pt x="62" y="214"/>
                    <a:pt x="62" y="214"/>
                    <a:pt x="62" y="213"/>
                  </a:cubicBezTo>
                  <a:cubicBezTo>
                    <a:pt x="62" y="214"/>
                    <a:pt x="62" y="214"/>
                    <a:pt x="62" y="214"/>
                  </a:cubicBezTo>
                  <a:cubicBezTo>
                    <a:pt x="59" y="213"/>
                    <a:pt x="58" y="211"/>
                    <a:pt x="57" y="209"/>
                  </a:cubicBezTo>
                  <a:cubicBezTo>
                    <a:pt x="56" y="207"/>
                    <a:pt x="55" y="205"/>
                    <a:pt x="55" y="203"/>
                  </a:cubicBezTo>
                  <a:cubicBezTo>
                    <a:pt x="55" y="201"/>
                    <a:pt x="54" y="199"/>
                    <a:pt x="53" y="197"/>
                  </a:cubicBezTo>
                  <a:cubicBezTo>
                    <a:pt x="52" y="196"/>
                    <a:pt x="52" y="196"/>
                    <a:pt x="52" y="195"/>
                  </a:cubicBezTo>
                  <a:cubicBezTo>
                    <a:pt x="51" y="192"/>
                    <a:pt x="50" y="190"/>
                    <a:pt x="48" y="188"/>
                  </a:cubicBezTo>
                  <a:cubicBezTo>
                    <a:pt x="47" y="186"/>
                    <a:pt x="45" y="184"/>
                    <a:pt x="45" y="181"/>
                  </a:cubicBezTo>
                  <a:cubicBezTo>
                    <a:pt x="44" y="179"/>
                    <a:pt x="44" y="177"/>
                    <a:pt x="44" y="175"/>
                  </a:cubicBezTo>
                  <a:cubicBezTo>
                    <a:pt x="42" y="174"/>
                    <a:pt x="42" y="173"/>
                    <a:pt x="42" y="171"/>
                  </a:cubicBezTo>
                  <a:cubicBezTo>
                    <a:pt x="42" y="171"/>
                    <a:pt x="42" y="171"/>
                    <a:pt x="42" y="171"/>
                  </a:cubicBezTo>
                  <a:cubicBezTo>
                    <a:pt x="41" y="170"/>
                    <a:pt x="41" y="170"/>
                    <a:pt x="41" y="169"/>
                  </a:cubicBezTo>
                  <a:cubicBezTo>
                    <a:pt x="41" y="169"/>
                    <a:pt x="40" y="168"/>
                    <a:pt x="40" y="167"/>
                  </a:cubicBezTo>
                  <a:cubicBezTo>
                    <a:pt x="39" y="167"/>
                    <a:pt x="39" y="165"/>
                    <a:pt x="39" y="165"/>
                  </a:cubicBezTo>
                  <a:cubicBezTo>
                    <a:pt x="38" y="163"/>
                    <a:pt x="37" y="161"/>
                    <a:pt x="36" y="160"/>
                  </a:cubicBezTo>
                  <a:cubicBezTo>
                    <a:pt x="36" y="159"/>
                    <a:pt x="35" y="159"/>
                    <a:pt x="35" y="158"/>
                  </a:cubicBezTo>
                  <a:cubicBezTo>
                    <a:pt x="35" y="156"/>
                    <a:pt x="34" y="153"/>
                    <a:pt x="34" y="151"/>
                  </a:cubicBezTo>
                  <a:cubicBezTo>
                    <a:pt x="34" y="149"/>
                    <a:pt x="33" y="147"/>
                    <a:pt x="32" y="145"/>
                  </a:cubicBezTo>
                  <a:cubicBezTo>
                    <a:pt x="32" y="144"/>
                    <a:pt x="32" y="143"/>
                    <a:pt x="32" y="142"/>
                  </a:cubicBezTo>
                  <a:cubicBezTo>
                    <a:pt x="31" y="138"/>
                    <a:pt x="30" y="133"/>
                    <a:pt x="31" y="129"/>
                  </a:cubicBezTo>
                  <a:cubicBezTo>
                    <a:pt x="31" y="128"/>
                    <a:pt x="31" y="128"/>
                    <a:pt x="31" y="127"/>
                  </a:cubicBezTo>
                  <a:cubicBezTo>
                    <a:pt x="32" y="126"/>
                    <a:pt x="31" y="125"/>
                    <a:pt x="31" y="124"/>
                  </a:cubicBezTo>
                  <a:cubicBezTo>
                    <a:pt x="30" y="123"/>
                    <a:pt x="30" y="121"/>
                    <a:pt x="30" y="120"/>
                  </a:cubicBezTo>
                  <a:cubicBezTo>
                    <a:pt x="30" y="120"/>
                    <a:pt x="30" y="120"/>
                    <a:pt x="30" y="120"/>
                  </a:cubicBezTo>
                  <a:cubicBezTo>
                    <a:pt x="29" y="118"/>
                    <a:pt x="30" y="116"/>
                    <a:pt x="29" y="114"/>
                  </a:cubicBezTo>
                  <a:cubicBezTo>
                    <a:pt x="29" y="113"/>
                    <a:pt x="28" y="113"/>
                    <a:pt x="28" y="113"/>
                  </a:cubicBezTo>
                  <a:cubicBezTo>
                    <a:pt x="28" y="114"/>
                    <a:pt x="28" y="115"/>
                    <a:pt x="28" y="115"/>
                  </a:cubicBezTo>
                  <a:cubicBezTo>
                    <a:pt x="27" y="116"/>
                    <a:pt x="27" y="116"/>
                    <a:pt x="27" y="117"/>
                  </a:cubicBezTo>
                  <a:cubicBezTo>
                    <a:pt x="28" y="119"/>
                    <a:pt x="27" y="121"/>
                    <a:pt x="26" y="122"/>
                  </a:cubicBezTo>
                  <a:cubicBezTo>
                    <a:pt x="26" y="123"/>
                    <a:pt x="26" y="123"/>
                    <a:pt x="26" y="123"/>
                  </a:cubicBezTo>
                  <a:cubicBezTo>
                    <a:pt x="24" y="124"/>
                    <a:pt x="22" y="126"/>
                    <a:pt x="19" y="126"/>
                  </a:cubicBezTo>
                  <a:cubicBezTo>
                    <a:pt x="19" y="125"/>
                    <a:pt x="18" y="127"/>
                    <a:pt x="18" y="126"/>
                  </a:cubicBezTo>
                  <a:cubicBezTo>
                    <a:pt x="17" y="126"/>
                    <a:pt x="16" y="126"/>
                    <a:pt x="16" y="125"/>
                  </a:cubicBezTo>
                  <a:cubicBezTo>
                    <a:pt x="15" y="125"/>
                    <a:pt x="15" y="125"/>
                    <a:pt x="14" y="124"/>
                  </a:cubicBezTo>
                  <a:cubicBezTo>
                    <a:pt x="13" y="123"/>
                    <a:pt x="11" y="122"/>
                    <a:pt x="11" y="120"/>
                  </a:cubicBezTo>
                  <a:cubicBezTo>
                    <a:pt x="10" y="120"/>
                    <a:pt x="10" y="119"/>
                    <a:pt x="9" y="119"/>
                  </a:cubicBezTo>
                  <a:cubicBezTo>
                    <a:pt x="7" y="118"/>
                    <a:pt x="7" y="116"/>
                    <a:pt x="5" y="115"/>
                  </a:cubicBezTo>
                  <a:cubicBezTo>
                    <a:pt x="5" y="114"/>
                    <a:pt x="6" y="114"/>
                    <a:pt x="6" y="114"/>
                  </a:cubicBezTo>
                  <a:cubicBezTo>
                    <a:pt x="8" y="115"/>
                    <a:pt x="10" y="114"/>
                    <a:pt x="12" y="113"/>
                  </a:cubicBezTo>
                  <a:cubicBezTo>
                    <a:pt x="12" y="112"/>
                    <a:pt x="14" y="113"/>
                    <a:pt x="14" y="111"/>
                  </a:cubicBezTo>
                  <a:cubicBezTo>
                    <a:pt x="15" y="110"/>
                    <a:pt x="14" y="110"/>
                    <a:pt x="13" y="110"/>
                  </a:cubicBezTo>
                  <a:cubicBezTo>
                    <a:pt x="13" y="110"/>
                    <a:pt x="12" y="110"/>
                    <a:pt x="12" y="110"/>
                  </a:cubicBezTo>
                  <a:cubicBezTo>
                    <a:pt x="9" y="112"/>
                    <a:pt x="4" y="110"/>
                    <a:pt x="2" y="107"/>
                  </a:cubicBezTo>
                  <a:cubicBezTo>
                    <a:pt x="2" y="107"/>
                    <a:pt x="3" y="106"/>
                    <a:pt x="2" y="105"/>
                  </a:cubicBezTo>
                  <a:cubicBezTo>
                    <a:pt x="1" y="105"/>
                    <a:pt x="1" y="105"/>
                    <a:pt x="0" y="104"/>
                  </a:cubicBezTo>
                  <a:cubicBezTo>
                    <a:pt x="0" y="104"/>
                    <a:pt x="1" y="104"/>
                    <a:pt x="1" y="103"/>
                  </a:cubicBezTo>
                  <a:cubicBezTo>
                    <a:pt x="3" y="103"/>
                    <a:pt x="3" y="103"/>
                    <a:pt x="3" y="103"/>
                  </a:cubicBezTo>
                  <a:cubicBezTo>
                    <a:pt x="3" y="103"/>
                    <a:pt x="3" y="101"/>
                    <a:pt x="3" y="101"/>
                  </a:cubicBezTo>
                  <a:cubicBezTo>
                    <a:pt x="3" y="101"/>
                    <a:pt x="4" y="101"/>
                    <a:pt x="4" y="101"/>
                  </a:cubicBezTo>
                  <a:cubicBezTo>
                    <a:pt x="10" y="101"/>
                    <a:pt x="10" y="101"/>
                    <a:pt x="10" y="101"/>
                  </a:cubicBezTo>
                  <a:cubicBezTo>
                    <a:pt x="10" y="101"/>
                    <a:pt x="10" y="101"/>
                    <a:pt x="10" y="101"/>
                  </a:cubicBezTo>
                  <a:cubicBezTo>
                    <a:pt x="12" y="101"/>
                    <a:pt x="12" y="101"/>
                    <a:pt x="12" y="101"/>
                  </a:cubicBezTo>
                  <a:cubicBezTo>
                    <a:pt x="12" y="101"/>
                    <a:pt x="12" y="101"/>
                    <a:pt x="12" y="101"/>
                  </a:cubicBezTo>
                  <a:cubicBezTo>
                    <a:pt x="13" y="101"/>
                    <a:pt x="14" y="100"/>
                    <a:pt x="14" y="100"/>
                  </a:cubicBezTo>
                  <a:cubicBezTo>
                    <a:pt x="14" y="100"/>
                    <a:pt x="15" y="100"/>
                    <a:pt x="15" y="100"/>
                  </a:cubicBezTo>
                  <a:cubicBezTo>
                    <a:pt x="16" y="101"/>
                    <a:pt x="16" y="101"/>
                    <a:pt x="16" y="101"/>
                  </a:cubicBezTo>
                  <a:cubicBezTo>
                    <a:pt x="16" y="101"/>
                    <a:pt x="17" y="101"/>
                    <a:pt x="17" y="101"/>
                  </a:cubicBezTo>
                  <a:cubicBezTo>
                    <a:pt x="17" y="101"/>
                    <a:pt x="19" y="100"/>
                    <a:pt x="19" y="100"/>
                  </a:cubicBezTo>
                  <a:cubicBezTo>
                    <a:pt x="19" y="100"/>
                    <a:pt x="19" y="100"/>
                    <a:pt x="19" y="100"/>
                  </a:cubicBezTo>
                  <a:cubicBezTo>
                    <a:pt x="19" y="100"/>
                    <a:pt x="18" y="99"/>
                    <a:pt x="19" y="99"/>
                  </a:cubicBezTo>
                  <a:cubicBezTo>
                    <a:pt x="19" y="99"/>
                    <a:pt x="19" y="98"/>
                    <a:pt x="19" y="98"/>
                  </a:cubicBezTo>
                  <a:cubicBezTo>
                    <a:pt x="16" y="93"/>
                    <a:pt x="16" y="93"/>
                    <a:pt x="16" y="93"/>
                  </a:cubicBezTo>
                  <a:cubicBezTo>
                    <a:pt x="16" y="90"/>
                    <a:pt x="16" y="90"/>
                    <a:pt x="16" y="90"/>
                  </a:cubicBezTo>
                  <a:cubicBezTo>
                    <a:pt x="14" y="90"/>
                    <a:pt x="14" y="90"/>
                    <a:pt x="14" y="90"/>
                  </a:cubicBezTo>
                  <a:cubicBezTo>
                    <a:pt x="14" y="90"/>
                    <a:pt x="13" y="90"/>
                    <a:pt x="13" y="90"/>
                  </a:cubicBezTo>
                  <a:cubicBezTo>
                    <a:pt x="13" y="90"/>
                    <a:pt x="12" y="89"/>
                    <a:pt x="12" y="89"/>
                  </a:cubicBezTo>
                  <a:cubicBezTo>
                    <a:pt x="12" y="89"/>
                    <a:pt x="12" y="89"/>
                    <a:pt x="12" y="89"/>
                  </a:cubicBezTo>
                  <a:cubicBezTo>
                    <a:pt x="12" y="88"/>
                    <a:pt x="13" y="88"/>
                    <a:pt x="13" y="87"/>
                  </a:cubicBezTo>
                  <a:cubicBezTo>
                    <a:pt x="13" y="87"/>
                    <a:pt x="13" y="87"/>
                    <a:pt x="13" y="87"/>
                  </a:cubicBezTo>
                  <a:cubicBezTo>
                    <a:pt x="13" y="87"/>
                    <a:pt x="13" y="87"/>
                    <a:pt x="13" y="86"/>
                  </a:cubicBezTo>
                  <a:cubicBezTo>
                    <a:pt x="13" y="85"/>
                    <a:pt x="13" y="84"/>
                    <a:pt x="13" y="84"/>
                  </a:cubicBezTo>
                  <a:cubicBezTo>
                    <a:pt x="13" y="84"/>
                    <a:pt x="10" y="83"/>
                    <a:pt x="10" y="83"/>
                  </a:cubicBezTo>
                  <a:cubicBezTo>
                    <a:pt x="10" y="83"/>
                    <a:pt x="8" y="82"/>
                    <a:pt x="8" y="82"/>
                  </a:cubicBezTo>
                  <a:cubicBezTo>
                    <a:pt x="8" y="80"/>
                    <a:pt x="8" y="80"/>
                    <a:pt x="8" y="80"/>
                  </a:cubicBezTo>
                  <a:cubicBezTo>
                    <a:pt x="8" y="80"/>
                    <a:pt x="11" y="76"/>
                    <a:pt x="11" y="76"/>
                  </a:cubicBezTo>
                  <a:cubicBezTo>
                    <a:pt x="11" y="76"/>
                    <a:pt x="14" y="72"/>
                    <a:pt x="14" y="72"/>
                  </a:cubicBezTo>
                  <a:cubicBezTo>
                    <a:pt x="16" y="72"/>
                    <a:pt x="16" y="72"/>
                    <a:pt x="16" y="72"/>
                  </a:cubicBezTo>
                  <a:cubicBezTo>
                    <a:pt x="17" y="75"/>
                    <a:pt x="17" y="75"/>
                    <a:pt x="17" y="75"/>
                  </a:cubicBezTo>
                  <a:cubicBezTo>
                    <a:pt x="19" y="74"/>
                    <a:pt x="19" y="74"/>
                    <a:pt x="19" y="74"/>
                  </a:cubicBezTo>
                  <a:cubicBezTo>
                    <a:pt x="19" y="74"/>
                    <a:pt x="20" y="74"/>
                    <a:pt x="20" y="74"/>
                  </a:cubicBezTo>
                  <a:cubicBezTo>
                    <a:pt x="21" y="74"/>
                    <a:pt x="25" y="73"/>
                    <a:pt x="25" y="73"/>
                  </a:cubicBezTo>
                  <a:cubicBezTo>
                    <a:pt x="25" y="73"/>
                    <a:pt x="26" y="70"/>
                    <a:pt x="26" y="69"/>
                  </a:cubicBezTo>
                  <a:cubicBezTo>
                    <a:pt x="26" y="69"/>
                    <a:pt x="27" y="68"/>
                    <a:pt x="27" y="67"/>
                  </a:cubicBezTo>
                  <a:cubicBezTo>
                    <a:pt x="28" y="67"/>
                    <a:pt x="32" y="65"/>
                    <a:pt x="32" y="65"/>
                  </a:cubicBezTo>
                  <a:cubicBezTo>
                    <a:pt x="32" y="65"/>
                    <a:pt x="33" y="60"/>
                    <a:pt x="34" y="60"/>
                  </a:cubicBezTo>
                  <a:cubicBezTo>
                    <a:pt x="34" y="59"/>
                    <a:pt x="35" y="57"/>
                    <a:pt x="35" y="57"/>
                  </a:cubicBezTo>
                  <a:cubicBezTo>
                    <a:pt x="38" y="56"/>
                    <a:pt x="38" y="56"/>
                    <a:pt x="38" y="56"/>
                  </a:cubicBezTo>
                  <a:cubicBezTo>
                    <a:pt x="38" y="53"/>
                    <a:pt x="38" y="53"/>
                    <a:pt x="38" y="53"/>
                  </a:cubicBezTo>
                  <a:cubicBezTo>
                    <a:pt x="43" y="49"/>
                    <a:pt x="43" y="49"/>
                    <a:pt x="43" y="49"/>
                  </a:cubicBezTo>
                  <a:cubicBezTo>
                    <a:pt x="42" y="48"/>
                    <a:pt x="42" y="48"/>
                    <a:pt x="42" y="48"/>
                  </a:cubicBezTo>
                  <a:cubicBezTo>
                    <a:pt x="43" y="47"/>
                    <a:pt x="43" y="47"/>
                    <a:pt x="43" y="47"/>
                  </a:cubicBezTo>
                  <a:cubicBezTo>
                    <a:pt x="43" y="47"/>
                    <a:pt x="43" y="47"/>
                    <a:pt x="43" y="47"/>
                  </a:cubicBezTo>
                  <a:cubicBezTo>
                    <a:pt x="43" y="47"/>
                    <a:pt x="43" y="45"/>
                    <a:pt x="43" y="45"/>
                  </a:cubicBezTo>
                  <a:cubicBezTo>
                    <a:pt x="43" y="45"/>
                    <a:pt x="43" y="45"/>
                    <a:pt x="42" y="44"/>
                  </a:cubicBezTo>
                  <a:cubicBezTo>
                    <a:pt x="42" y="44"/>
                    <a:pt x="42" y="44"/>
                    <a:pt x="42" y="44"/>
                  </a:cubicBezTo>
                  <a:cubicBezTo>
                    <a:pt x="42" y="44"/>
                    <a:pt x="42" y="44"/>
                    <a:pt x="42" y="44"/>
                  </a:cubicBezTo>
                  <a:cubicBezTo>
                    <a:pt x="42" y="44"/>
                    <a:pt x="42" y="44"/>
                    <a:pt x="42" y="43"/>
                  </a:cubicBezTo>
                  <a:cubicBezTo>
                    <a:pt x="42" y="43"/>
                    <a:pt x="45" y="41"/>
                    <a:pt x="45" y="41"/>
                  </a:cubicBezTo>
                  <a:cubicBezTo>
                    <a:pt x="47" y="41"/>
                    <a:pt x="47" y="41"/>
                    <a:pt x="47" y="41"/>
                  </a:cubicBezTo>
                  <a:cubicBezTo>
                    <a:pt x="48" y="39"/>
                    <a:pt x="48" y="39"/>
                    <a:pt x="48" y="39"/>
                  </a:cubicBezTo>
                  <a:cubicBezTo>
                    <a:pt x="47" y="38"/>
                    <a:pt x="47" y="38"/>
                    <a:pt x="47" y="38"/>
                  </a:cubicBezTo>
                  <a:cubicBezTo>
                    <a:pt x="45" y="38"/>
                    <a:pt x="45" y="38"/>
                    <a:pt x="45" y="38"/>
                  </a:cubicBezTo>
                  <a:cubicBezTo>
                    <a:pt x="44" y="38"/>
                    <a:pt x="44" y="38"/>
                    <a:pt x="44" y="38"/>
                  </a:cubicBezTo>
                  <a:cubicBezTo>
                    <a:pt x="44" y="35"/>
                    <a:pt x="44" y="35"/>
                    <a:pt x="44" y="35"/>
                  </a:cubicBezTo>
                  <a:cubicBezTo>
                    <a:pt x="44" y="35"/>
                    <a:pt x="43" y="35"/>
                    <a:pt x="42" y="35"/>
                  </a:cubicBezTo>
                  <a:cubicBezTo>
                    <a:pt x="42" y="35"/>
                    <a:pt x="41" y="35"/>
                    <a:pt x="41" y="35"/>
                  </a:cubicBezTo>
                  <a:cubicBezTo>
                    <a:pt x="41" y="35"/>
                    <a:pt x="39" y="34"/>
                    <a:pt x="39" y="34"/>
                  </a:cubicBezTo>
                  <a:cubicBezTo>
                    <a:pt x="38" y="34"/>
                    <a:pt x="37" y="33"/>
                    <a:pt x="37" y="33"/>
                  </a:cubicBezTo>
                  <a:cubicBezTo>
                    <a:pt x="37" y="33"/>
                    <a:pt x="36" y="32"/>
                    <a:pt x="36" y="31"/>
                  </a:cubicBezTo>
                  <a:cubicBezTo>
                    <a:pt x="36" y="31"/>
                    <a:pt x="36" y="30"/>
                    <a:pt x="36" y="29"/>
                  </a:cubicBezTo>
                  <a:cubicBezTo>
                    <a:pt x="36" y="29"/>
                    <a:pt x="36" y="27"/>
                    <a:pt x="36" y="27"/>
                  </a:cubicBezTo>
                  <a:cubicBezTo>
                    <a:pt x="36" y="27"/>
                    <a:pt x="36" y="26"/>
                    <a:pt x="35" y="25"/>
                  </a:cubicBezTo>
                  <a:cubicBezTo>
                    <a:pt x="35" y="25"/>
                    <a:pt x="35" y="23"/>
                    <a:pt x="35" y="23"/>
                  </a:cubicBezTo>
                  <a:cubicBezTo>
                    <a:pt x="35" y="23"/>
                    <a:pt x="35" y="23"/>
                    <a:pt x="35" y="23"/>
                  </a:cubicBezTo>
                  <a:cubicBezTo>
                    <a:pt x="35" y="23"/>
                    <a:pt x="36" y="21"/>
                    <a:pt x="36" y="20"/>
                  </a:cubicBezTo>
                  <a:cubicBezTo>
                    <a:pt x="36" y="20"/>
                    <a:pt x="37" y="19"/>
                    <a:pt x="37" y="19"/>
                  </a:cubicBezTo>
                  <a:cubicBezTo>
                    <a:pt x="42" y="19"/>
                    <a:pt x="42" y="19"/>
                    <a:pt x="42" y="19"/>
                  </a:cubicBezTo>
                  <a:cubicBezTo>
                    <a:pt x="40" y="17"/>
                    <a:pt x="40" y="17"/>
                    <a:pt x="40" y="17"/>
                  </a:cubicBezTo>
                  <a:cubicBezTo>
                    <a:pt x="40" y="17"/>
                    <a:pt x="38" y="15"/>
                    <a:pt x="38" y="15"/>
                  </a:cubicBezTo>
                  <a:cubicBezTo>
                    <a:pt x="38" y="15"/>
                    <a:pt x="38" y="15"/>
                    <a:pt x="38" y="15"/>
                  </a:cubicBezTo>
                  <a:cubicBezTo>
                    <a:pt x="38" y="15"/>
                    <a:pt x="37" y="13"/>
                    <a:pt x="37" y="13"/>
                  </a:cubicBezTo>
                  <a:cubicBezTo>
                    <a:pt x="37" y="13"/>
                    <a:pt x="35" y="12"/>
                    <a:pt x="35" y="12"/>
                  </a:cubicBezTo>
                  <a:cubicBezTo>
                    <a:pt x="34" y="12"/>
                    <a:pt x="34" y="12"/>
                    <a:pt x="34" y="12"/>
                  </a:cubicBezTo>
                  <a:cubicBezTo>
                    <a:pt x="34" y="12"/>
                    <a:pt x="34" y="12"/>
                    <a:pt x="34" y="12"/>
                  </a:cubicBezTo>
                  <a:cubicBezTo>
                    <a:pt x="34" y="11"/>
                    <a:pt x="33" y="10"/>
                    <a:pt x="33" y="10"/>
                  </a:cubicBezTo>
                  <a:cubicBezTo>
                    <a:pt x="33" y="10"/>
                    <a:pt x="30" y="9"/>
                    <a:pt x="30" y="9"/>
                  </a:cubicBezTo>
                  <a:cubicBezTo>
                    <a:pt x="29" y="8"/>
                    <a:pt x="29" y="8"/>
                    <a:pt x="29" y="8"/>
                  </a:cubicBezTo>
                  <a:cubicBezTo>
                    <a:pt x="29" y="6"/>
                    <a:pt x="29" y="6"/>
                    <a:pt x="29" y="6"/>
                  </a:cubicBezTo>
                  <a:cubicBezTo>
                    <a:pt x="29" y="6"/>
                    <a:pt x="30" y="6"/>
                    <a:pt x="30" y="6"/>
                  </a:cubicBezTo>
                  <a:cubicBezTo>
                    <a:pt x="31" y="6"/>
                    <a:pt x="32" y="5"/>
                    <a:pt x="32" y="5"/>
                  </a:cubicBezTo>
                  <a:cubicBezTo>
                    <a:pt x="32" y="4"/>
                    <a:pt x="33" y="3"/>
                    <a:pt x="33" y="3"/>
                  </a:cubicBezTo>
                  <a:cubicBezTo>
                    <a:pt x="37" y="2"/>
                    <a:pt x="37" y="2"/>
                    <a:pt x="37" y="2"/>
                  </a:cubicBezTo>
                  <a:cubicBezTo>
                    <a:pt x="38" y="1"/>
                    <a:pt x="38" y="1"/>
                    <a:pt x="38" y="1"/>
                  </a:cubicBezTo>
                  <a:cubicBezTo>
                    <a:pt x="38" y="1"/>
                    <a:pt x="39" y="1"/>
                    <a:pt x="40" y="1"/>
                  </a:cubicBezTo>
                  <a:cubicBezTo>
                    <a:pt x="41" y="1"/>
                    <a:pt x="42" y="1"/>
                    <a:pt x="42" y="0"/>
                  </a:cubicBezTo>
                  <a:cubicBezTo>
                    <a:pt x="42" y="0"/>
                    <a:pt x="43" y="0"/>
                    <a:pt x="43" y="0"/>
                  </a:cubicBezTo>
                  <a:cubicBezTo>
                    <a:pt x="47" y="0"/>
                    <a:pt x="47" y="0"/>
                    <a:pt x="47" y="0"/>
                  </a:cubicBezTo>
                  <a:cubicBezTo>
                    <a:pt x="48" y="2"/>
                    <a:pt x="48" y="2"/>
                    <a:pt x="48" y="2"/>
                  </a:cubicBezTo>
                  <a:cubicBezTo>
                    <a:pt x="48" y="2"/>
                    <a:pt x="49" y="2"/>
                    <a:pt x="50" y="3"/>
                  </a:cubicBezTo>
                  <a:cubicBezTo>
                    <a:pt x="50" y="3"/>
                    <a:pt x="52" y="3"/>
                    <a:pt x="52" y="3"/>
                  </a:cubicBezTo>
                  <a:cubicBezTo>
                    <a:pt x="53" y="4"/>
                    <a:pt x="55" y="5"/>
                    <a:pt x="55" y="5"/>
                  </a:cubicBezTo>
                  <a:cubicBezTo>
                    <a:pt x="57" y="7"/>
                    <a:pt x="57" y="7"/>
                    <a:pt x="57" y="7"/>
                  </a:cubicBezTo>
                  <a:cubicBezTo>
                    <a:pt x="57" y="9"/>
                    <a:pt x="57" y="9"/>
                    <a:pt x="57" y="9"/>
                  </a:cubicBezTo>
                  <a:cubicBezTo>
                    <a:pt x="59" y="11"/>
                    <a:pt x="59" y="11"/>
                    <a:pt x="59" y="11"/>
                  </a:cubicBezTo>
                  <a:cubicBezTo>
                    <a:pt x="59" y="11"/>
                    <a:pt x="62" y="11"/>
                    <a:pt x="62" y="11"/>
                  </a:cubicBezTo>
                  <a:cubicBezTo>
                    <a:pt x="63" y="11"/>
                    <a:pt x="62" y="12"/>
                    <a:pt x="62" y="12"/>
                  </a:cubicBezTo>
                  <a:cubicBezTo>
                    <a:pt x="63" y="13"/>
                    <a:pt x="63" y="13"/>
                    <a:pt x="63" y="13"/>
                  </a:cubicBezTo>
                  <a:cubicBezTo>
                    <a:pt x="66" y="12"/>
                    <a:pt x="66" y="12"/>
                    <a:pt x="66" y="12"/>
                  </a:cubicBezTo>
                  <a:cubicBezTo>
                    <a:pt x="68" y="11"/>
                    <a:pt x="68" y="11"/>
                    <a:pt x="68" y="11"/>
                  </a:cubicBezTo>
                  <a:cubicBezTo>
                    <a:pt x="69" y="10"/>
                    <a:pt x="69" y="10"/>
                    <a:pt x="69" y="10"/>
                  </a:cubicBezTo>
                  <a:cubicBezTo>
                    <a:pt x="69" y="10"/>
                    <a:pt x="70" y="9"/>
                    <a:pt x="72" y="9"/>
                  </a:cubicBezTo>
                  <a:cubicBezTo>
                    <a:pt x="73" y="9"/>
                    <a:pt x="76" y="9"/>
                    <a:pt x="76" y="9"/>
                  </a:cubicBezTo>
                  <a:cubicBezTo>
                    <a:pt x="77" y="10"/>
                    <a:pt x="77" y="10"/>
                    <a:pt x="77" y="10"/>
                  </a:cubicBezTo>
                  <a:cubicBezTo>
                    <a:pt x="77" y="10"/>
                    <a:pt x="77" y="11"/>
                    <a:pt x="78" y="12"/>
                  </a:cubicBezTo>
                  <a:cubicBezTo>
                    <a:pt x="78" y="12"/>
                    <a:pt x="79" y="13"/>
                    <a:pt x="79" y="13"/>
                  </a:cubicBezTo>
                  <a:cubicBezTo>
                    <a:pt x="82" y="12"/>
                    <a:pt x="82" y="12"/>
                    <a:pt x="82" y="12"/>
                  </a:cubicBezTo>
                  <a:cubicBezTo>
                    <a:pt x="82" y="12"/>
                    <a:pt x="82" y="14"/>
                    <a:pt x="82" y="15"/>
                  </a:cubicBezTo>
                  <a:cubicBezTo>
                    <a:pt x="82" y="15"/>
                    <a:pt x="82" y="15"/>
                    <a:pt x="82" y="16"/>
                  </a:cubicBezTo>
                  <a:cubicBezTo>
                    <a:pt x="82" y="16"/>
                    <a:pt x="81" y="17"/>
                    <a:pt x="81" y="17"/>
                  </a:cubicBezTo>
                  <a:cubicBezTo>
                    <a:pt x="81" y="17"/>
                    <a:pt x="80" y="18"/>
                    <a:pt x="80" y="18"/>
                  </a:cubicBezTo>
                  <a:cubicBezTo>
                    <a:pt x="79" y="18"/>
                    <a:pt x="79" y="19"/>
                    <a:pt x="78" y="19"/>
                  </a:cubicBezTo>
                  <a:cubicBezTo>
                    <a:pt x="78" y="20"/>
                    <a:pt x="78" y="21"/>
                    <a:pt x="78" y="21"/>
                  </a:cubicBezTo>
                  <a:cubicBezTo>
                    <a:pt x="78" y="23"/>
                    <a:pt x="78" y="23"/>
                    <a:pt x="78" y="23"/>
                  </a:cubicBezTo>
                  <a:cubicBezTo>
                    <a:pt x="78" y="23"/>
                    <a:pt x="77" y="25"/>
                    <a:pt x="76" y="25"/>
                  </a:cubicBezTo>
                  <a:cubicBezTo>
                    <a:pt x="76" y="25"/>
                    <a:pt x="75" y="26"/>
                    <a:pt x="75" y="26"/>
                  </a:cubicBezTo>
                  <a:cubicBezTo>
                    <a:pt x="74" y="26"/>
                    <a:pt x="73" y="27"/>
                    <a:pt x="73" y="27"/>
                  </a:cubicBezTo>
                  <a:cubicBezTo>
                    <a:pt x="73" y="27"/>
                    <a:pt x="72" y="27"/>
                    <a:pt x="71" y="27"/>
                  </a:cubicBezTo>
                  <a:cubicBezTo>
                    <a:pt x="71" y="28"/>
                    <a:pt x="71" y="28"/>
                    <a:pt x="71" y="28"/>
                  </a:cubicBezTo>
                  <a:cubicBezTo>
                    <a:pt x="72" y="30"/>
                    <a:pt x="72" y="30"/>
                    <a:pt x="72" y="30"/>
                  </a:cubicBezTo>
                  <a:cubicBezTo>
                    <a:pt x="74" y="32"/>
                    <a:pt x="74" y="32"/>
                    <a:pt x="74" y="32"/>
                  </a:cubicBezTo>
                  <a:cubicBezTo>
                    <a:pt x="75" y="33"/>
                    <a:pt x="75" y="33"/>
                    <a:pt x="75" y="33"/>
                  </a:cubicBezTo>
                  <a:cubicBezTo>
                    <a:pt x="75" y="33"/>
                    <a:pt x="76" y="34"/>
                    <a:pt x="76" y="34"/>
                  </a:cubicBezTo>
                  <a:cubicBezTo>
                    <a:pt x="77" y="35"/>
                    <a:pt x="76" y="36"/>
                    <a:pt x="76" y="36"/>
                  </a:cubicBezTo>
                  <a:cubicBezTo>
                    <a:pt x="76" y="37"/>
                    <a:pt x="76" y="37"/>
                    <a:pt x="76" y="37"/>
                  </a:cubicBezTo>
                  <a:cubicBezTo>
                    <a:pt x="74" y="37"/>
                    <a:pt x="74" y="37"/>
                    <a:pt x="74" y="37"/>
                  </a:cubicBezTo>
                  <a:cubicBezTo>
                    <a:pt x="74" y="37"/>
                    <a:pt x="73" y="38"/>
                    <a:pt x="72" y="38"/>
                  </a:cubicBezTo>
                  <a:cubicBezTo>
                    <a:pt x="72" y="38"/>
                    <a:pt x="72" y="36"/>
                    <a:pt x="72" y="36"/>
                  </a:cubicBezTo>
                  <a:cubicBezTo>
                    <a:pt x="70" y="36"/>
                    <a:pt x="70" y="36"/>
                    <a:pt x="70" y="36"/>
                  </a:cubicBezTo>
                  <a:cubicBezTo>
                    <a:pt x="69" y="37"/>
                    <a:pt x="69" y="37"/>
                    <a:pt x="69" y="37"/>
                  </a:cubicBezTo>
                  <a:cubicBezTo>
                    <a:pt x="69" y="37"/>
                    <a:pt x="69" y="38"/>
                    <a:pt x="69" y="39"/>
                  </a:cubicBezTo>
                  <a:cubicBezTo>
                    <a:pt x="69" y="39"/>
                    <a:pt x="69" y="40"/>
                    <a:pt x="69" y="40"/>
                  </a:cubicBezTo>
                  <a:cubicBezTo>
                    <a:pt x="69" y="40"/>
                    <a:pt x="70" y="40"/>
                    <a:pt x="71" y="41"/>
                  </a:cubicBezTo>
                  <a:cubicBezTo>
                    <a:pt x="72" y="41"/>
                    <a:pt x="71" y="42"/>
                    <a:pt x="71" y="42"/>
                  </a:cubicBezTo>
                  <a:cubicBezTo>
                    <a:pt x="71" y="42"/>
                    <a:pt x="71" y="44"/>
                    <a:pt x="72" y="44"/>
                  </a:cubicBezTo>
                  <a:cubicBezTo>
                    <a:pt x="73" y="45"/>
                    <a:pt x="71" y="46"/>
                    <a:pt x="71" y="46"/>
                  </a:cubicBezTo>
                  <a:cubicBezTo>
                    <a:pt x="71" y="46"/>
                    <a:pt x="71" y="47"/>
                    <a:pt x="72" y="47"/>
                  </a:cubicBezTo>
                  <a:cubicBezTo>
                    <a:pt x="72" y="47"/>
                    <a:pt x="73" y="48"/>
                    <a:pt x="73" y="48"/>
                  </a:cubicBezTo>
                  <a:cubicBezTo>
                    <a:pt x="75" y="49"/>
                    <a:pt x="75" y="49"/>
                    <a:pt x="75" y="49"/>
                  </a:cubicBezTo>
                  <a:cubicBezTo>
                    <a:pt x="75" y="49"/>
                    <a:pt x="76" y="49"/>
                    <a:pt x="77" y="49"/>
                  </a:cubicBezTo>
                  <a:cubicBezTo>
                    <a:pt x="77" y="49"/>
                    <a:pt x="80" y="51"/>
                    <a:pt x="80" y="51"/>
                  </a:cubicBezTo>
                  <a:cubicBezTo>
                    <a:pt x="80" y="51"/>
                    <a:pt x="81" y="52"/>
                    <a:pt x="81" y="52"/>
                  </a:cubicBezTo>
                  <a:cubicBezTo>
                    <a:pt x="84" y="54"/>
                    <a:pt x="84" y="54"/>
                    <a:pt x="84" y="54"/>
                  </a:cubicBezTo>
                  <a:cubicBezTo>
                    <a:pt x="86" y="55"/>
                    <a:pt x="86" y="55"/>
                    <a:pt x="86" y="55"/>
                  </a:cubicBezTo>
                  <a:cubicBezTo>
                    <a:pt x="83" y="58"/>
                    <a:pt x="83" y="58"/>
                    <a:pt x="83" y="58"/>
                  </a:cubicBezTo>
                  <a:cubicBezTo>
                    <a:pt x="82" y="60"/>
                    <a:pt x="82" y="60"/>
                    <a:pt x="82" y="60"/>
                  </a:cubicBezTo>
                  <a:cubicBezTo>
                    <a:pt x="82" y="63"/>
                    <a:pt x="82" y="63"/>
                    <a:pt x="82" y="63"/>
                  </a:cubicBezTo>
                  <a:cubicBezTo>
                    <a:pt x="80" y="64"/>
                    <a:pt x="80" y="64"/>
                    <a:pt x="80" y="64"/>
                  </a:cubicBezTo>
                  <a:cubicBezTo>
                    <a:pt x="80" y="66"/>
                    <a:pt x="80" y="66"/>
                    <a:pt x="80" y="66"/>
                  </a:cubicBezTo>
                  <a:cubicBezTo>
                    <a:pt x="82" y="68"/>
                    <a:pt x="82" y="68"/>
                    <a:pt x="82" y="68"/>
                  </a:cubicBezTo>
                  <a:cubicBezTo>
                    <a:pt x="90" y="72"/>
                    <a:pt x="90" y="72"/>
                    <a:pt x="90" y="72"/>
                  </a:cubicBezTo>
                  <a:cubicBezTo>
                    <a:pt x="92" y="73"/>
                    <a:pt x="92" y="73"/>
                    <a:pt x="92" y="73"/>
                  </a:cubicBezTo>
                  <a:cubicBezTo>
                    <a:pt x="93" y="73"/>
                    <a:pt x="93" y="73"/>
                    <a:pt x="93" y="73"/>
                  </a:cubicBezTo>
                  <a:cubicBezTo>
                    <a:pt x="96" y="75"/>
                    <a:pt x="96" y="75"/>
                    <a:pt x="96" y="75"/>
                  </a:cubicBezTo>
                  <a:cubicBezTo>
                    <a:pt x="96" y="75"/>
                    <a:pt x="96" y="75"/>
                    <a:pt x="96" y="75"/>
                  </a:cubicBezTo>
                  <a:cubicBezTo>
                    <a:pt x="98" y="75"/>
                    <a:pt x="98" y="75"/>
                    <a:pt x="98" y="75"/>
                  </a:cubicBezTo>
                  <a:cubicBezTo>
                    <a:pt x="98" y="76"/>
                    <a:pt x="98" y="76"/>
                    <a:pt x="98" y="76"/>
                  </a:cubicBezTo>
                  <a:cubicBezTo>
                    <a:pt x="101" y="77"/>
                    <a:pt x="101" y="77"/>
                    <a:pt x="101" y="77"/>
                  </a:cubicBezTo>
                  <a:cubicBezTo>
                    <a:pt x="102" y="78"/>
                    <a:pt x="102" y="78"/>
                    <a:pt x="102" y="78"/>
                  </a:cubicBezTo>
                  <a:cubicBezTo>
                    <a:pt x="103" y="77"/>
                    <a:pt x="103" y="77"/>
                    <a:pt x="103" y="77"/>
                  </a:cubicBezTo>
                  <a:cubicBezTo>
                    <a:pt x="103" y="77"/>
                    <a:pt x="105" y="78"/>
                    <a:pt x="105" y="78"/>
                  </a:cubicBezTo>
                  <a:cubicBezTo>
                    <a:pt x="105" y="78"/>
                    <a:pt x="106" y="77"/>
                    <a:pt x="106" y="77"/>
                  </a:cubicBezTo>
                  <a:cubicBezTo>
                    <a:pt x="107" y="76"/>
                    <a:pt x="107" y="76"/>
                    <a:pt x="107" y="76"/>
                  </a:cubicBezTo>
                  <a:cubicBezTo>
                    <a:pt x="107" y="76"/>
                    <a:pt x="109" y="77"/>
                    <a:pt x="109" y="77"/>
                  </a:cubicBezTo>
                  <a:cubicBezTo>
                    <a:pt x="109" y="77"/>
                    <a:pt x="111" y="78"/>
                    <a:pt x="111" y="78"/>
                  </a:cubicBezTo>
                  <a:cubicBezTo>
                    <a:pt x="111" y="80"/>
                    <a:pt x="111" y="80"/>
                    <a:pt x="111" y="80"/>
                  </a:cubicBezTo>
                  <a:cubicBezTo>
                    <a:pt x="114" y="82"/>
                    <a:pt x="114" y="82"/>
                    <a:pt x="114" y="82"/>
                  </a:cubicBezTo>
                  <a:cubicBezTo>
                    <a:pt x="116" y="82"/>
                    <a:pt x="116" y="82"/>
                    <a:pt x="116" y="82"/>
                  </a:cubicBezTo>
                  <a:cubicBezTo>
                    <a:pt x="117" y="81"/>
                    <a:pt x="117" y="81"/>
                    <a:pt x="117" y="81"/>
                  </a:cubicBezTo>
                  <a:cubicBezTo>
                    <a:pt x="117" y="81"/>
                    <a:pt x="118" y="82"/>
                    <a:pt x="118" y="82"/>
                  </a:cubicBezTo>
                  <a:cubicBezTo>
                    <a:pt x="118" y="82"/>
                    <a:pt x="119" y="83"/>
                    <a:pt x="119" y="83"/>
                  </a:cubicBezTo>
                  <a:cubicBezTo>
                    <a:pt x="120" y="83"/>
                    <a:pt x="120" y="83"/>
                    <a:pt x="120" y="83"/>
                  </a:cubicBezTo>
                  <a:cubicBezTo>
                    <a:pt x="123" y="83"/>
                    <a:pt x="123" y="83"/>
                    <a:pt x="123" y="83"/>
                  </a:cubicBezTo>
                  <a:cubicBezTo>
                    <a:pt x="124" y="84"/>
                    <a:pt x="124" y="84"/>
                    <a:pt x="124" y="84"/>
                  </a:cubicBezTo>
                  <a:cubicBezTo>
                    <a:pt x="126" y="85"/>
                    <a:pt x="126" y="85"/>
                    <a:pt x="126" y="85"/>
                  </a:cubicBezTo>
                  <a:cubicBezTo>
                    <a:pt x="127" y="84"/>
                    <a:pt x="127" y="84"/>
                    <a:pt x="127" y="84"/>
                  </a:cubicBezTo>
                  <a:cubicBezTo>
                    <a:pt x="127" y="84"/>
                    <a:pt x="128" y="85"/>
                    <a:pt x="128" y="85"/>
                  </a:cubicBezTo>
                  <a:cubicBezTo>
                    <a:pt x="128" y="85"/>
                    <a:pt x="129" y="85"/>
                    <a:pt x="129" y="85"/>
                  </a:cubicBezTo>
                  <a:cubicBezTo>
                    <a:pt x="130" y="85"/>
                    <a:pt x="130" y="85"/>
                    <a:pt x="130" y="85"/>
                  </a:cubicBezTo>
                  <a:cubicBezTo>
                    <a:pt x="130" y="85"/>
                    <a:pt x="131" y="84"/>
                    <a:pt x="131" y="85"/>
                  </a:cubicBezTo>
                  <a:cubicBezTo>
                    <a:pt x="132" y="85"/>
                    <a:pt x="132" y="85"/>
                    <a:pt x="132" y="85"/>
                  </a:cubicBezTo>
                  <a:cubicBezTo>
                    <a:pt x="132" y="85"/>
                    <a:pt x="132" y="84"/>
                    <a:pt x="133" y="84"/>
                  </a:cubicBezTo>
                  <a:cubicBezTo>
                    <a:pt x="133" y="84"/>
                    <a:pt x="134" y="85"/>
                    <a:pt x="134" y="85"/>
                  </a:cubicBezTo>
                  <a:cubicBezTo>
                    <a:pt x="135" y="83"/>
                    <a:pt x="135" y="83"/>
                    <a:pt x="135" y="83"/>
                  </a:cubicBezTo>
                  <a:cubicBezTo>
                    <a:pt x="135" y="83"/>
                    <a:pt x="134" y="80"/>
                    <a:pt x="134" y="80"/>
                  </a:cubicBezTo>
                  <a:cubicBezTo>
                    <a:pt x="134" y="79"/>
                    <a:pt x="134" y="76"/>
                    <a:pt x="134" y="76"/>
                  </a:cubicBezTo>
                  <a:cubicBezTo>
                    <a:pt x="134" y="76"/>
                    <a:pt x="135" y="75"/>
                    <a:pt x="135" y="75"/>
                  </a:cubicBezTo>
                  <a:cubicBezTo>
                    <a:pt x="135" y="75"/>
                    <a:pt x="135" y="73"/>
                    <a:pt x="135" y="73"/>
                  </a:cubicBezTo>
                  <a:cubicBezTo>
                    <a:pt x="135" y="73"/>
                    <a:pt x="135" y="73"/>
                    <a:pt x="135" y="73"/>
                  </a:cubicBezTo>
                  <a:cubicBezTo>
                    <a:pt x="137" y="72"/>
                    <a:pt x="137" y="72"/>
                    <a:pt x="137" y="72"/>
                  </a:cubicBezTo>
                  <a:cubicBezTo>
                    <a:pt x="138" y="72"/>
                    <a:pt x="138" y="72"/>
                    <a:pt x="138" y="72"/>
                  </a:cubicBezTo>
                  <a:cubicBezTo>
                    <a:pt x="140" y="73"/>
                    <a:pt x="140" y="73"/>
                    <a:pt x="140" y="73"/>
                  </a:cubicBezTo>
                  <a:cubicBezTo>
                    <a:pt x="139" y="74"/>
                    <a:pt x="139" y="74"/>
                    <a:pt x="139" y="74"/>
                  </a:cubicBezTo>
                  <a:cubicBezTo>
                    <a:pt x="139" y="77"/>
                    <a:pt x="139" y="77"/>
                    <a:pt x="139" y="77"/>
                  </a:cubicBezTo>
                  <a:cubicBezTo>
                    <a:pt x="140" y="77"/>
                    <a:pt x="140" y="77"/>
                    <a:pt x="140" y="77"/>
                  </a:cubicBezTo>
                  <a:cubicBezTo>
                    <a:pt x="139" y="80"/>
                    <a:pt x="139" y="80"/>
                    <a:pt x="139" y="80"/>
                  </a:cubicBezTo>
                  <a:cubicBezTo>
                    <a:pt x="141" y="82"/>
                    <a:pt x="141" y="82"/>
                    <a:pt x="141" y="82"/>
                  </a:cubicBezTo>
                  <a:cubicBezTo>
                    <a:pt x="141" y="82"/>
                    <a:pt x="143" y="82"/>
                    <a:pt x="143" y="82"/>
                  </a:cubicBezTo>
                  <a:cubicBezTo>
                    <a:pt x="144" y="82"/>
                    <a:pt x="146" y="82"/>
                    <a:pt x="146" y="82"/>
                  </a:cubicBezTo>
                  <a:cubicBezTo>
                    <a:pt x="146" y="82"/>
                    <a:pt x="148" y="82"/>
                    <a:pt x="148" y="82"/>
                  </a:cubicBezTo>
                  <a:cubicBezTo>
                    <a:pt x="148" y="82"/>
                    <a:pt x="149" y="81"/>
                    <a:pt x="149" y="81"/>
                  </a:cubicBezTo>
                  <a:cubicBezTo>
                    <a:pt x="151" y="81"/>
                    <a:pt x="151" y="81"/>
                    <a:pt x="151" y="81"/>
                  </a:cubicBezTo>
                  <a:cubicBezTo>
                    <a:pt x="152" y="82"/>
                    <a:pt x="152" y="82"/>
                    <a:pt x="152" y="82"/>
                  </a:cubicBezTo>
                  <a:cubicBezTo>
                    <a:pt x="154" y="82"/>
                    <a:pt x="154" y="82"/>
                    <a:pt x="154" y="82"/>
                  </a:cubicBezTo>
                  <a:cubicBezTo>
                    <a:pt x="154" y="82"/>
                    <a:pt x="158" y="82"/>
                    <a:pt x="159" y="81"/>
                  </a:cubicBezTo>
                  <a:cubicBezTo>
                    <a:pt x="160" y="81"/>
                    <a:pt x="161" y="81"/>
                    <a:pt x="161" y="81"/>
                  </a:cubicBezTo>
                  <a:cubicBezTo>
                    <a:pt x="162" y="77"/>
                    <a:pt x="162" y="77"/>
                    <a:pt x="162" y="77"/>
                  </a:cubicBezTo>
                  <a:cubicBezTo>
                    <a:pt x="162" y="77"/>
                    <a:pt x="161" y="77"/>
                    <a:pt x="160" y="76"/>
                  </a:cubicBezTo>
                  <a:cubicBezTo>
                    <a:pt x="160" y="76"/>
                    <a:pt x="158" y="76"/>
                    <a:pt x="158" y="76"/>
                  </a:cubicBezTo>
                  <a:cubicBezTo>
                    <a:pt x="158" y="75"/>
                    <a:pt x="158" y="75"/>
                    <a:pt x="158" y="75"/>
                  </a:cubicBezTo>
                  <a:cubicBezTo>
                    <a:pt x="160" y="75"/>
                    <a:pt x="160" y="75"/>
                    <a:pt x="160" y="75"/>
                  </a:cubicBezTo>
                  <a:cubicBezTo>
                    <a:pt x="160" y="75"/>
                    <a:pt x="162" y="74"/>
                    <a:pt x="162" y="74"/>
                  </a:cubicBezTo>
                  <a:cubicBezTo>
                    <a:pt x="163" y="74"/>
                    <a:pt x="164" y="74"/>
                    <a:pt x="165" y="73"/>
                  </a:cubicBezTo>
                  <a:cubicBezTo>
                    <a:pt x="165" y="73"/>
                    <a:pt x="166" y="73"/>
                    <a:pt x="166" y="72"/>
                  </a:cubicBezTo>
                  <a:cubicBezTo>
                    <a:pt x="166" y="72"/>
                    <a:pt x="166" y="71"/>
                    <a:pt x="166" y="71"/>
                  </a:cubicBezTo>
                  <a:cubicBezTo>
                    <a:pt x="166" y="71"/>
                    <a:pt x="168" y="71"/>
                    <a:pt x="168" y="70"/>
                  </a:cubicBezTo>
                  <a:cubicBezTo>
                    <a:pt x="168" y="69"/>
                    <a:pt x="169" y="69"/>
                    <a:pt x="169" y="68"/>
                  </a:cubicBezTo>
                  <a:cubicBezTo>
                    <a:pt x="170" y="68"/>
                    <a:pt x="171" y="68"/>
                    <a:pt x="172" y="67"/>
                  </a:cubicBezTo>
                  <a:cubicBezTo>
                    <a:pt x="173" y="67"/>
                    <a:pt x="174" y="67"/>
                    <a:pt x="174" y="67"/>
                  </a:cubicBezTo>
                  <a:cubicBezTo>
                    <a:pt x="175" y="66"/>
                    <a:pt x="176" y="65"/>
                    <a:pt x="176" y="65"/>
                  </a:cubicBezTo>
                  <a:cubicBezTo>
                    <a:pt x="176" y="64"/>
                    <a:pt x="176" y="64"/>
                    <a:pt x="177" y="64"/>
                  </a:cubicBezTo>
                  <a:cubicBezTo>
                    <a:pt x="177" y="63"/>
                    <a:pt x="179" y="63"/>
                    <a:pt x="179" y="63"/>
                  </a:cubicBezTo>
                  <a:cubicBezTo>
                    <a:pt x="180" y="63"/>
                    <a:pt x="181" y="64"/>
                    <a:pt x="183" y="64"/>
                  </a:cubicBezTo>
                  <a:cubicBezTo>
                    <a:pt x="184" y="65"/>
                    <a:pt x="185" y="64"/>
                    <a:pt x="185" y="63"/>
                  </a:cubicBezTo>
                  <a:cubicBezTo>
                    <a:pt x="185" y="63"/>
                    <a:pt x="188" y="62"/>
                    <a:pt x="188" y="62"/>
                  </a:cubicBezTo>
                  <a:cubicBezTo>
                    <a:pt x="189" y="62"/>
                    <a:pt x="190" y="63"/>
                    <a:pt x="190" y="63"/>
                  </a:cubicBezTo>
                  <a:cubicBezTo>
                    <a:pt x="190" y="64"/>
                    <a:pt x="192" y="66"/>
                    <a:pt x="192" y="67"/>
                  </a:cubicBezTo>
                  <a:cubicBezTo>
                    <a:pt x="192" y="67"/>
                    <a:pt x="191" y="69"/>
                    <a:pt x="191" y="69"/>
                  </a:cubicBezTo>
                  <a:cubicBezTo>
                    <a:pt x="191" y="70"/>
                    <a:pt x="189" y="71"/>
                    <a:pt x="189" y="71"/>
                  </a:cubicBezTo>
                  <a:cubicBezTo>
                    <a:pt x="194" y="73"/>
                    <a:pt x="194" y="73"/>
                    <a:pt x="194" y="73"/>
                  </a:cubicBezTo>
                  <a:cubicBezTo>
                    <a:pt x="194" y="74"/>
                    <a:pt x="194" y="75"/>
                    <a:pt x="194" y="75"/>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6" name="Freeform 866">
              <a:extLst>
                <a:ext uri="{FF2B5EF4-FFF2-40B4-BE49-F238E27FC236}">
                  <a16:creationId xmlns:a16="http://schemas.microsoft.com/office/drawing/2014/main" id="{6AA06BC4-879D-42DF-8F4D-72B5793497BA}"/>
                </a:ext>
              </a:extLst>
            </p:cNvPr>
            <p:cNvSpPr>
              <a:spLocks noEditPoints="1"/>
            </p:cNvSpPr>
            <p:nvPr/>
          </p:nvSpPr>
          <p:spPr bwMode="auto">
            <a:xfrm>
              <a:off x="8336131" y="2854361"/>
              <a:ext cx="1940576" cy="1166233"/>
            </a:xfrm>
            <a:custGeom>
              <a:avLst/>
              <a:gdLst>
                <a:gd name="T0" fmla="*/ 239 w 415"/>
                <a:gd name="T1" fmla="*/ 296 h 307"/>
                <a:gd name="T2" fmla="*/ 266 w 415"/>
                <a:gd name="T3" fmla="*/ 280 h 307"/>
                <a:gd name="T4" fmla="*/ 313 w 415"/>
                <a:gd name="T5" fmla="*/ 251 h 307"/>
                <a:gd name="T6" fmla="*/ 400 w 415"/>
                <a:gd name="T7" fmla="*/ 61 h 307"/>
                <a:gd name="T8" fmla="*/ 374 w 415"/>
                <a:gd name="T9" fmla="*/ 43 h 307"/>
                <a:gd name="T10" fmla="*/ 360 w 415"/>
                <a:gd name="T11" fmla="*/ 22 h 307"/>
                <a:gd name="T12" fmla="*/ 347 w 415"/>
                <a:gd name="T13" fmla="*/ 5 h 307"/>
                <a:gd name="T14" fmla="*/ 321 w 415"/>
                <a:gd name="T15" fmla="*/ 3 h 307"/>
                <a:gd name="T16" fmla="*/ 315 w 415"/>
                <a:gd name="T17" fmla="*/ 22 h 307"/>
                <a:gd name="T18" fmla="*/ 293 w 415"/>
                <a:gd name="T19" fmla="*/ 41 h 307"/>
                <a:gd name="T20" fmla="*/ 312 w 415"/>
                <a:gd name="T21" fmla="*/ 73 h 307"/>
                <a:gd name="T22" fmla="*/ 269 w 415"/>
                <a:gd name="T23" fmla="*/ 91 h 307"/>
                <a:gd name="T24" fmla="*/ 213 w 415"/>
                <a:gd name="T25" fmla="*/ 121 h 307"/>
                <a:gd name="T26" fmla="*/ 155 w 415"/>
                <a:gd name="T27" fmla="*/ 110 h 307"/>
                <a:gd name="T28" fmla="*/ 117 w 415"/>
                <a:gd name="T29" fmla="*/ 81 h 307"/>
                <a:gd name="T30" fmla="*/ 104 w 415"/>
                <a:gd name="T31" fmla="*/ 60 h 307"/>
                <a:gd name="T32" fmla="*/ 88 w 415"/>
                <a:gd name="T33" fmla="*/ 54 h 307"/>
                <a:gd name="T34" fmla="*/ 69 w 415"/>
                <a:gd name="T35" fmla="*/ 70 h 307"/>
                <a:gd name="T36" fmla="*/ 44 w 415"/>
                <a:gd name="T37" fmla="*/ 91 h 307"/>
                <a:gd name="T38" fmla="*/ 44 w 415"/>
                <a:gd name="T39" fmla="*/ 111 h 307"/>
                <a:gd name="T40" fmla="*/ 21 w 415"/>
                <a:gd name="T41" fmla="*/ 129 h 307"/>
                <a:gd name="T42" fmla="*/ 2 w 415"/>
                <a:gd name="T43" fmla="*/ 137 h 307"/>
                <a:gd name="T44" fmla="*/ 10 w 415"/>
                <a:gd name="T45" fmla="*/ 158 h 307"/>
                <a:gd name="T46" fmla="*/ 27 w 415"/>
                <a:gd name="T47" fmla="*/ 174 h 307"/>
                <a:gd name="T48" fmla="*/ 42 w 415"/>
                <a:gd name="T49" fmla="*/ 182 h 307"/>
                <a:gd name="T50" fmla="*/ 36 w 415"/>
                <a:gd name="T51" fmla="*/ 197 h 307"/>
                <a:gd name="T52" fmla="*/ 48 w 415"/>
                <a:gd name="T53" fmla="*/ 215 h 307"/>
                <a:gd name="T54" fmla="*/ 66 w 415"/>
                <a:gd name="T55" fmla="*/ 222 h 307"/>
                <a:gd name="T56" fmla="*/ 85 w 415"/>
                <a:gd name="T57" fmla="*/ 233 h 307"/>
                <a:gd name="T58" fmla="*/ 106 w 415"/>
                <a:gd name="T59" fmla="*/ 235 h 307"/>
                <a:gd name="T60" fmla="*/ 140 w 415"/>
                <a:gd name="T61" fmla="*/ 226 h 307"/>
                <a:gd name="T62" fmla="*/ 162 w 415"/>
                <a:gd name="T63" fmla="*/ 231 h 307"/>
                <a:gd name="T64" fmla="*/ 164 w 415"/>
                <a:gd name="T65" fmla="*/ 265 h 307"/>
                <a:gd name="T66" fmla="*/ 177 w 415"/>
                <a:gd name="T67" fmla="*/ 282 h 307"/>
                <a:gd name="T68" fmla="*/ 198 w 415"/>
                <a:gd name="T69" fmla="*/ 274 h 307"/>
                <a:gd name="T70" fmla="*/ 222 w 415"/>
                <a:gd name="T71" fmla="*/ 278 h 307"/>
                <a:gd name="T72" fmla="*/ 245 w 415"/>
                <a:gd name="T73" fmla="*/ 285 h 307"/>
                <a:gd name="T74" fmla="*/ 273 w 415"/>
                <a:gd name="T75" fmla="*/ 274 h 307"/>
                <a:gd name="T76" fmla="*/ 295 w 415"/>
                <a:gd name="T77" fmla="*/ 266 h 307"/>
                <a:gd name="T78" fmla="*/ 309 w 415"/>
                <a:gd name="T79" fmla="*/ 253 h 307"/>
                <a:gd name="T80" fmla="*/ 313 w 415"/>
                <a:gd name="T81" fmla="*/ 243 h 307"/>
                <a:gd name="T82" fmla="*/ 328 w 415"/>
                <a:gd name="T83" fmla="*/ 223 h 307"/>
                <a:gd name="T84" fmla="*/ 320 w 415"/>
                <a:gd name="T85" fmla="*/ 214 h 307"/>
                <a:gd name="T86" fmla="*/ 328 w 415"/>
                <a:gd name="T87" fmla="*/ 205 h 307"/>
                <a:gd name="T88" fmla="*/ 320 w 415"/>
                <a:gd name="T89" fmla="*/ 192 h 307"/>
                <a:gd name="T90" fmla="*/ 310 w 415"/>
                <a:gd name="T91" fmla="*/ 179 h 307"/>
                <a:gd name="T92" fmla="*/ 316 w 415"/>
                <a:gd name="T93" fmla="*/ 167 h 307"/>
                <a:gd name="T94" fmla="*/ 324 w 415"/>
                <a:gd name="T95" fmla="*/ 163 h 307"/>
                <a:gd name="T96" fmla="*/ 328 w 415"/>
                <a:gd name="T97" fmla="*/ 156 h 307"/>
                <a:gd name="T98" fmla="*/ 305 w 415"/>
                <a:gd name="T99" fmla="*/ 152 h 307"/>
                <a:gd name="T100" fmla="*/ 303 w 415"/>
                <a:gd name="T101" fmla="*/ 142 h 307"/>
                <a:gd name="T102" fmla="*/ 310 w 415"/>
                <a:gd name="T103" fmla="*/ 137 h 307"/>
                <a:gd name="T104" fmla="*/ 325 w 415"/>
                <a:gd name="T105" fmla="*/ 127 h 307"/>
                <a:gd name="T106" fmla="*/ 322 w 415"/>
                <a:gd name="T107" fmla="*/ 145 h 307"/>
                <a:gd name="T108" fmla="*/ 344 w 415"/>
                <a:gd name="T109" fmla="*/ 135 h 307"/>
                <a:gd name="T110" fmla="*/ 369 w 415"/>
                <a:gd name="T111" fmla="*/ 123 h 307"/>
                <a:gd name="T112" fmla="*/ 382 w 415"/>
                <a:gd name="T113" fmla="*/ 108 h 307"/>
                <a:gd name="T114" fmla="*/ 391 w 415"/>
                <a:gd name="T115" fmla="*/ 100 h 307"/>
                <a:gd name="T116" fmla="*/ 406 w 415"/>
                <a:gd name="T117" fmla="*/ 82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5" h="307">
                  <a:moveTo>
                    <a:pt x="253" y="292"/>
                  </a:moveTo>
                  <a:cubicBezTo>
                    <a:pt x="253" y="293"/>
                    <a:pt x="253" y="293"/>
                    <a:pt x="253" y="294"/>
                  </a:cubicBezTo>
                  <a:cubicBezTo>
                    <a:pt x="253" y="294"/>
                    <a:pt x="253" y="295"/>
                    <a:pt x="253" y="295"/>
                  </a:cubicBezTo>
                  <a:cubicBezTo>
                    <a:pt x="251" y="297"/>
                    <a:pt x="251" y="298"/>
                    <a:pt x="250" y="301"/>
                  </a:cubicBezTo>
                  <a:cubicBezTo>
                    <a:pt x="250" y="301"/>
                    <a:pt x="250" y="301"/>
                    <a:pt x="250" y="301"/>
                  </a:cubicBezTo>
                  <a:cubicBezTo>
                    <a:pt x="248" y="302"/>
                    <a:pt x="247" y="304"/>
                    <a:pt x="245" y="304"/>
                  </a:cubicBezTo>
                  <a:cubicBezTo>
                    <a:pt x="245" y="303"/>
                    <a:pt x="245" y="304"/>
                    <a:pt x="245" y="304"/>
                  </a:cubicBezTo>
                  <a:cubicBezTo>
                    <a:pt x="244" y="307"/>
                    <a:pt x="243" y="304"/>
                    <a:pt x="242" y="304"/>
                  </a:cubicBezTo>
                  <a:cubicBezTo>
                    <a:pt x="241" y="304"/>
                    <a:pt x="240" y="304"/>
                    <a:pt x="240" y="304"/>
                  </a:cubicBezTo>
                  <a:cubicBezTo>
                    <a:pt x="238" y="303"/>
                    <a:pt x="238" y="303"/>
                    <a:pt x="238" y="302"/>
                  </a:cubicBezTo>
                  <a:cubicBezTo>
                    <a:pt x="238" y="301"/>
                    <a:pt x="238" y="301"/>
                    <a:pt x="238" y="301"/>
                  </a:cubicBezTo>
                  <a:cubicBezTo>
                    <a:pt x="238" y="301"/>
                    <a:pt x="238" y="300"/>
                    <a:pt x="238" y="300"/>
                  </a:cubicBezTo>
                  <a:cubicBezTo>
                    <a:pt x="238" y="300"/>
                    <a:pt x="238" y="299"/>
                    <a:pt x="238" y="299"/>
                  </a:cubicBezTo>
                  <a:cubicBezTo>
                    <a:pt x="238" y="299"/>
                    <a:pt x="238" y="299"/>
                    <a:pt x="238" y="299"/>
                  </a:cubicBezTo>
                  <a:cubicBezTo>
                    <a:pt x="238" y="297"/>
                    <a:pt x="238" y="296"/>
                    <a:pt x="239" y="296"/>
                  </a:cubicBezTo>
                  <a:cubicBezTo>
                    <a:pt x="240" y="296"/>
                    <a:pt x="241" y="295"/>
                    <a:pt x="241" y="295"/>
                  </a:cubicBezTo>
                  <a:cubicBezTo>
                    <a:pt x="241" y="293"/>
                    <a:pt x="243" y="293"/>
                    <a:pt x="244" y="292"/>
                  </a:cubicBezTo>
                  <a:cubicBezTo>
                    <a:pt x="244" y="292"/>
                    <a:pt x="245" y="292"/>
                    <a:pt x="245" y="292"/>
                  </a:cubicBezTo>
                  <a:cubicBezTo>
                    <a:pt x="247" y="293"/>
                    <a:pt x="249" y="292"/>
                    <a:pt x="251" y="292"/>
                  </a:cubicBezTo>
                  <a:cubicBezTo>
                    <a:pt x="252" y="291"/>
                    <a:pt x="253" y="292"/>
                    <a:pt x="253" y="292"/>
                  </a:cubicBezTo>
                  <a:close/>
                  <a:moveTo>
                    <a:pt x="327" y="217"/>
                  </a:moveTo>
                  <a:cubicBezTo>
                    <a:pt x="327" y="218"/>
                    <a:pt x="329" y="217"/>
                    <a:pt x="329" y="218"/>
                  </a:cubicBezTo>
                  <a:cubicBezTo>
                    <a:pt x="329" y="218"/>
                    <a:pt x="329" y="218"/>
                    <a:pt x="329" y="218"/>
                  </a:cubicBezTo>
                  <a:cubicBezTo>
                    <a:pt x="329" y="218"/>
                    <a:pt x="330" y="218"/>
                    <a:pt x="330" y="218"/>
                  </a:cubicBezTo>
                  <a:cubicBezTo>
                    <a:pt x="330" y="218"/>
                    <a:pt x="330" y="218"/>
                    <a:pt x="330" y="217"/>
                  </a:cubicBezTo>
                  <a:cubicBezTo>
                    <a:pt x="330" y="217"/>
                    <a:pt x="330" y="217"/>
                    <a:pt x="330" y="217"/>
                  </a:cubicBezTo>
                  <a:cubicBezTo>
                    <a:pt x="330" y="217"/>
                    <a:pt x="330" y="217"/>
                    <a:pt x="329" y="217"/>
                  </a:cubicBezTo>
                  <a:cubicBezTo>
                    <a:pt x="329" y="216"/>
                    <a:pt x="329" y="216"/>
                    <a:pt x="328" y="216"/>
                  </a:cubicBezTo>
                  <a:cubicBezTo>
                    <a:pt x="328" y="216"/>
                    <a:pt x="327" y="216"/>
                    <a:pt x="327" y="217"/>
                  </a:cubicBezTo>
                  <a:close/>
                  <a:moveTo>
                    <a:pt x="266" y="280"/>
                  </a:moveTo>
                  <a:cubicBezTo>
                    <a:pt x="265" y="280"/>
                    <a:pt x="265" y="280"/>
                    <a:pt x="265" y="280"/>
                  </a:cubicBezTo>
                  <a:cubicBezTo>
                    <a:pt x="265" y="280"/>
                    <a:pt x="265" y="281"/>
                    <a:pt x="265" y="281"/>
                  </a:cubicBezTo>
                  <a:cubicBezTo>
                    <a:pt x="265" y="281"/>
                    <a:pt x="265" y="281"/>
                    <a:pt x="265" y="281"/>
                  </a:cubicBezTo>
                  <a:cubicBezTo>
                    <a:pt x="266" y="281"/>
                    <a:pt x="266" y="281"/>
                    <a:pt x="266" y="281"/>
                  </a:cubicBezTo>
                  <a:cubicBezTo>
                    <a:pt x="266" y="281"/>
                    <a:pt x="266" y="281"/>
                    <a:pt x="266" y="281"/>
                  </a:cubicBezTo>
                  <a:cubicBezTo>
                    <a:pt x="266" y="281"/>
                    <a:pt x="266" y="280"/>
                    <a:pt x="266" y="280"/>
                  </a:cubicBezTo>
                  <a:cubicBezTo>
                    <a:pt x="266" y="280"/>
                    <a:pt x="266" y="280"/>
                    <a:pt x="266" y="280"/>
                  </a:cubicBezTo>
                  <a:cubicBezTo>
                    <a:pt x="266" y="280"/>
                    <a:pt x="266" y="280"/>
                    <a:pt x="266" y="280"/>
                  </a:cubicBezTo>
                  <a:close/>
                  <a:moveTo>
                    <a:pt x="329" y="215"/>
                  </a:moveTo>
                  <a:cubicBezTo>
                    <a:pt x="329" y="215"/>
                    <a:pt x="329" y="215"/>
                    <a:pt x="329" y="215"/>
                  </a:cubicBezTo>
                  <a:cubicBezTo>
                    <a:pt x="329" y="215"/>
                    <a:pt x="329" y="215"/>
                    <a:pt x="329" y="215"/>
                  </a:cubicBezTo>
                  <a:cubicBezTo>
                    <a:pt x="329" y="215"/>
                    <a:pt x="329" y="215"/>
                    <a:pt x="329" y="215"/>
                  </a:cubicBezTo>
                  <a:cubicBezTo>
                    <a:pt x="329" y="215"/>
                    <a:pt x="329" y="216"/>
                    <a:pt x="329" y="215"/>
                  </a:cubicBezTo>
                  <a:close/>
                  <a:moveTo>
                    <a:pt x="313" y="251"/>
                  </a:moveTo>
                  <a:cubicBezTo>
                    <a:pt x="313" y="251"/>
                    <a:pt x="313" y="251"/>
                    <a:pt x="313" y="251"/>
                  </a:cubicBezTo>
                  <a:cubicBezTo>
                    <a:pt x="312" y="251"/>
                    <a:pt x="312" y="251"/>
                    <a:pt x="312" y="251"/>
                  </a:cubicBezTo>
                  <a:cubicBezTo>
                    <a:pt x="312" y="252"/>
                    <a:pt x="312" y="252"/>
                    <a:pt x="312" y="252"/>
                  </a:cubicBezTo>
                  <a:cubicBezTo>
                    <a:pt x="312" y="252"/>
                    <a:pt x="312" y="252"/>
                    <a:pt x="313" y="252"/>
                  </a:cubicBezTo>
                  <a:cubicBezTo>
                    <a:pt x="313" y="252"/>
                    <a:pt x="313" y="252"/>
                    <a:pt x="313" y="252"/>
                  </a:cubicBezTo>
                  <a:cubicBezTo>
                    <a:pt x="313" y="252"/>
                    <a:pt x="313" y="252"/>
                    <a:pt x="313" y="251"/>
                  </a:cubicBezTo>
                  <a:close/>
                  <a:moveTo>
                    <a:pt x="415" y="63"/>
                  </a:moveTo>
                  <a:cubicBezTo>
                    <a:pt x="415" y="62"/>
                    <a:pt x="414" y="61"/>
                    <a:pt x="414" y="60"/>
                  </a:cubicBezTo>
                  <a:cubicBezTo>
                    <a:pt x="414" y="59"/>
                    <a:pt x="414" y="58"/>
                    <a:pt x="415" y="57"/>
                  </a:cubicBezTo>
                  <a:cubicBezTo>
                    <a:pt x="413" y="56"/>
                    <a:pt x="412" y="56"/>
                    <a:pt x="410" y="56"/>
                  </a:cubicBezTo>
                  <a:cubicBezTo>
                    <a:pt x="410" y="56"/>
                    <a:pt x="410" y="56"/>
                    <a:pt x="409" y="56"/>
                  </a:cubicBezTo>
                  <a:cubicBezTo>
                    <a:pt x="409" y="56"/>
                    <a:pt x="409" y="57"/>
                    <a:pt x="409" y="57"/>
                  </a:cubicBezTo>
                  <a:cubicBezTo>
                    <a:pt x="408" y="57"/>
                    <a:pt x="408" y="58"/>
                    <a:pt x="407" y="58"/>
                  </a:cubicBezTo>
                  <a:cubicBezTo>
                    <a:pt x="403" y="59"/>
                    <a:pt x="403" y="59"/>
                    <a:pt x="403" y="59"/>
                  </a:cubicBezTo>
                  <a:cubicBezTo>
                    <a:pt x="401" y="60"/>
                    <a:pt x="401" y="60"/>
                    <a:pt x="401" y="60"/>
                  </a:cubicBezTo>
                  <a:cubicBezTo>
                    <a:pt x="400" y="61"/>
                    <a:pt x="400" y="61"/>
                    <a:pt x="400" y="61"/>
                  </a:cubicBezTo>
                  <a:cubicBezTo>
                    <a:pt x="400" y="63"/>
                    <a:pt x="400" y="63"/>
                    <a:pt x="400" y="63"/>
                  </a:cubicBezTo>
                  <a:cubicBezTo>
                    <a:pt x="389" y="63"/>
                    <a:pt x="389" y="63"/>
                    <a:pt x="389" y="63"/>
                  </a:cubicBezTo>
                  <a:cubicBezTo>
                    <a:pt x="387" y="59"/>
                    <a:pt x="387" y="59"/>
                    <a:pt x="387" y="59"/>
                  </a:cubicBezTo>
                  <a:cubicBezTo>
                    <a:pt x="388" y="57"/>
                    <a:pt x="388" y="57"/>
                    <a:pt x="388" y="57"/>
                  </a:cubicBezTo>
                  <a:cubicBezTo>
                    <a:pt x="388" y="55"/>
                    <a:pt x="388" y="55"/>
                    <a:pt x="388" y="55"/>
                  </a:cubicBezTo>
                  <a:cubicBezTo>
                    <a:pt x="386" y="54"/>
                    <a:pt x="386" y="54"/>
                    <a:pt x="386" y="54"/>
                  </a:cubicBezTo>
                  <a:cubicBezTo>
                    <a:pt x="386" y="54"/>
                    <a:pt x="386" y="54"/>
                    <a:pt x="386" y="53"/>
                  </a:cubicBezTo>
                  <a:cubicBezTo>
                    <a:pt x="386" y="53"/>
                    <a:pt x="387" y="51"/>
                    <a:pt x="387" y="51"/>
                  </a:cubicBezTo>
                  <a:cubicBezTo>
                    <a:pt x="387" y="51"/>
                    <a:pt x="384" y="51"/>
                    <a:pt x="384" y="51"/>
                  </a:cubicBezTo>
                  <a:cubicBezTo>
                    <a:pt x="384" y="51"/>
                    <a:pt x="380" y="47"/>
                    <a:pt x="380" y="46"/>
                  </a:cubicBezTo>
                  <a:cubicBezTo>
                    <a:pt x="380" y="46"/>
                    <a:pt x="379" y="45"/>
                    <a:pt x="379" y="45"/>
                  </a:cubicBezTo>
                  <a:cubicBezTo>
                    <a:pt x="378" y="46"/>
                    <a:pt x="378" y="46"/>
                    <a:pt x="378" y="46"/>
                  </a:cubicBezTo>
                  <a:cubicBezTo>
                    <a:pt x="378" y="46"/>
                    <a:pt x="376" y="46"/>
                    <a:pt x="376" y="45"/>
                  </a:cubicBezTo>
                  <a:cubicBezTo>
                    <a:pt x="375" y="45"/>
                    <a:pt x="374" y="44"/>
                    <a:pt x="374" y="44"/>
                  </a:cubicBezTo>
                  <a:cubicBezTo>
                    <a:pt x="374" y="43"/>
                    <a:pt x="374" y="43"/>
                    <a:pt x="374" y="43"/>
                  </a:cubicBezTo>
                  <a:cubicBezTo>
                    <a:pt x="368" y="43"/>
                    <a:pt x="368" y="43"/>
                    <a:pt x="368" y="43"/>
                  </a:cubicBezTo>
                  <a:cubicBezTo>
                    <a:pt x="368" y="43"/>
                    <a:pt x="367" y="42"/>
                    <a:pt x="366" y="42"/>
                  </a:cubicBezTo>
                  <a:cubicBezTo>
                    <a:pt x="366" y="42"/>
                    <a:pt x="366" y="41"/>
                    <a:pt x="366" y="41"/>
                  </a:cubicBezTo>
                  <a:cubicBezTo>
                    <a:pt x="366" y="41"/>
                    <a:pt x="366" y="40"/>
                    <a:pt x="366" y="39"/>
                  </a:cubicBezTo>
                  <a:cubicBezTo>
                    <a:pt x="366" y="39"/>
                    <a:pt x="366" y="39"/>
                    <a:pt x="366" y="38"/>
                  </a:cubicBezTo>
                  <a:cubicBezTo>
                    <a:pt x="366" y="38"/>
                    <a:pt x="366" y="37"/>
                    <a:pt x="366" y="37"/>
                  </a:cubicBezTo>
                  <a:cubicBezTo>
                    <a:pt x="366" y="37"/>
                    <a:pt x="365" y="36"/>
                    <a:pt x="365" y="36"/>
                  </a:cubicBezTo>
                  <a:cubicBezTo>
                    <a:pt x="365" y="36"/>
                    <a:pt x="364" y="34"/>
                    <a:pt x="364" y="33"/>
                  </a:cubicBezTo>
                  <a:cubicBezTo>
                    <a:pt x="364" y="33"/>
                    <a:pt x="364" y="32"/>
                    <a:pt x="364" y="31"/>
                  </a:cubicBezTo>
                  <a:cubicBezTo>
                    <a:pt x="364" y="31"/>
                    <a:pt x="364" y="30"/>
                    <a:pt x="363" y="29"/>
                  </a:cubicBezTo>
                  <a:cubicBezTo>
                    <a:pt x="362" y="28"/>
                    <a:pt x="362" y="28"/>
                    <a:pt x="362" y="27"/>
                  </a:cubicBezTo>
                  <a:cubicBezTo>
                    <a:pt x="361" y="27"/>
                    <a:pt x="361" y="27"/>
                    <a:pt x="361" y="26"/>
                  </a:cubicBezTo>
                  <a:cubicBezTo>
                    <a:pt x="361" y="26"/>
                    <a:pt x="361" y="25"/>
                    <a:pt x="361" y="25"/>
                  </a:cubicBezTo>
                  <a:cubicBezTo>
                    <a:pt x="361" y="24"/>
                    <a:pt x="361" y="24"/>
                    <a:pt x="361" y="23"/>
                  </a:cubicBezTo>
                  <a:cubicBezTo>
                    <a:pt x="360" y="23"/>
                    <a:pt x="360" y="22"/>
                    <a:pt x="360" y="22"/>
                  </a:cubicBezTo>
                  <a:cubicBezTo>
                    <a:pt x="360" y="22"/>
                    <a:pt x="360" y="22"/>
                    <a:pt x="360" y="21"/>
                  </a:cubicBezTo>
                  <a:cubicBezTo>
                    <a:pt x="360" y="20"/>
                    <a:pt x="359" y="20"/>
                    <a:pt x="359" y="19"/>
                  </a:cubicBezTo>
                  <a:cubicBezTo>
                    <a:pt x="359" y="19"/>
                    <a:pt x="358" y="19"/>
                    <a:pt x="358" y="18"/>
                  </a:cubicBezTo>
                  <a:cubicBezTo>
                    <a:pt x="359" y="18"/>
                    <a:pt x="359" y="17"/>
                    <a:pt x="359" y="17"/>
                  </a:cubicBezTo>
                  <a:cubicBezTo>
                    <a:pt x="359" y="17"/>
                    <a:pt x="359" y="16"/>
                    <a:pt x="358" y="15"/>
                  </a:cubicBezTo>
                  <a:cubicBezTo>
                    <a:pt x="358" y="15"/>
                    <a:pt x="357" y="15"/>
                    <a:pt x="357" y="15"/>
                  </a:cubicBezTo>
                  <a:cubicBezTo>
                    <a:pt x="357" y="14"/>
                    <a:pt x="358" y="14"/>
                    <a:pt x="357" y="13"/>
                  </a:cubicBezTo>
                  <a:cubicBezTo>
                    <a:pt x="357" y="13"/>
                    <a:pt x="356" y="12"/>
                    <a:pt x="355" y="11"/>
                  </a:cubicBezTo>
                  <a:cubicBezTo>
                    <a:pt x="355" y="11"/>
                    <a:pt x="355" y="11"/>
                    <a:pt x="355" y="10"/>
                  </a:cubicBezTo>
                  <a:cubicBezTo>
                    <a:pt x="355" y="10"/>
                    <a:pt x="356" y="9"/>
                    <a:pt x="355" y="9"/>
                  </a:cubicBezTo>
                  <a:cubicBezTo>
                    <a:pt x="354" y="8"/>
                    <a:pt x="354" y="8"/>
                    <a:pt x="353" y="7"/>
                  </a:cubicBezTo>
                  <a:cubicBezTo>
                    <a:pt x="353" y="6"/>
                    <a:pt x="354" y="6"/>
                    <a:pt x="352" y="5"/>
                  </a:cubicBezTo>
                  <a:cubicBezTo>
                    <a:pt x="351" y="4"/>
                    <a:pt x="351" y="4"/>
                    <a:pt x="350" y="4"/>
                  </a:cubicBezTo>
                  <a:cubicBezTo>
                    <a:pt x="349" y="4"/>
                    <a:pt x="349" y="4"/>
                    <a:pt x="349" y="4"/>
                  </a:cubicBezTo>
                  <a:cubicBezTo>
                    <a:pt x="348" y="5"/>
                    <a:pt x="348" y="5"/>
                    <a:pt x="347" y="5"/>
                  </a:cubicBezTo>
                  <a:cubicBezTo>
                    <a:pt x="347" y="5"/>
                    <a:pt x="347" y="5"/>
                    <a:pt x="347" y="5"/>
                  </a:cubicBezTo>
                  <a:cubicBezTo>
                    <a:pt x="347" y="5"/>
                    <a:pt x="347" y="5"/>
                    <a:pt x="347" y="5"/>
                  </a:cubicBezTo>
                  <a:cubicBezTo>
                    <a:pt x="347" y="5"/>
                    <a:pt x="347" y="5"/>
                    <a:pt x="346" y="4"/>
                  </a:cubicBezTo>
                  <a:cubicBezTo>
                    <a:pt x="343" y="3"/>
                    <a:pt x="341" y="1"/>
                    <a:pt x="341" y="1"/>
                  </a:cubicBezTo>
                  <a:cubicBezTo>
                    <a:pt x="340" y="1"/>
                    <a:pt x="339" y="0"/>
                    <a:pt x="338" y="0"/>
                  </a:cubicBezTo>
                  <a:cubicBezTo>
                    <a:pt x="338" y="0"/>
                    <a:pt x="336" y="0"/>
                    <a:pt x="336" y="0"/>
                  </a:cubicBezTo>
                  <a:cubicBezTo>
                    <a:pt x="336" y="0"/>
                    <a:pt x="333" y="1"/>
                    <a:pt x="333" y="1"/>
                  </a:cubicBezTo>
                  <a:cubicBezTo>
                    <a:pt x="333" y="1"/>
                    <a:pt x="333" y="1"/>
                    <a:pt x="332" y="1"/>
                  </a:cubicBezTo>
                  <a:cubicBezTo>
                    <a:pt x="332" y="2"/>
                    <a:pt x="332" y="2"/>
                    <a:pt x="331" y="2"/>
                  </a:cubicBezTo>
                  <a:cubicBezTo>
                    <a:pt x="330" y="1"/>
                    <a:pt x="330" y="1"/>
                    <a:pt x="330" y="1"/>
                  </a:cubicBezTo>
                  <a:cubicBezTo>
                    <a:pt x="329" y="1"/>
                    <a:pt x="329" y="1"/>
                    <a:pt x="328" y="1"/>
                  </a:cubicBezTo>
                  <a:cubicBezTo>
                    <a:pt x="328" y="1"/>
                    <a:pt x="328" y="1"/>
                    <a:pt x="327" y="2"/>
                  </a:cubicBezTo>
                  <a:cubicBezTo>
                    <a:pt x="326" y="2"/>
                    <a:pt x="325" y="2"/>
                    <a:pt x="325" y="2"/>
                  </a:cubicBezTo>
                  <a:cubicBezTo>
                    <a:pt x="325" y="2"/>
                    <a:pt x="325" y="3"/>
                    <a:pt x="324" y="3"/>
                  </a:cubicBezTo>
                  <a:cubicBezTo>
                    <a:pt x="323" y="3"/>
                    <a:pt x="321" y="3"/>
                    <a:pt x="321" y="3"/>
                  </a:cubicBezTo>
                  <a:cubicBezTo>
                    <a:pt x="321" y="3"/>
                    <a:pt x="320" y="3"/>
                    <a:pt x="320" y="3"/>
                  </a:cubicBezTo>
                  <a:cubicBezTo>
                    <a:pt x="320" y="3"/>
                    <a:pt x="318" y="6"/>
                    <a:pt x="317" y="7"/>
                  </a:cubicBezTo>
                  <a:cubicBezTo>
                    <a:pt x="317" y="7"/>
                    <a:pt x="315" y="8"/>
                    <a:pt x="315" y="8"/>
                  </a:cubicBezTo>
                  <a:cubicBezTo>
                    <a:pt x="315" y="9"/>
                    <a:pt x="315" y="10"/>
                    <a:pt x="315" y="10"/>
                  </a:cubicBezTo>
                  <a:cubicBezTo>
                    <a:pt x="315" y="11"/>
                    <a:pt x="315" y="11"/>
                    <a:pt x="315" y="11"/>
                  </a:cubicBezTo>
                  <a:cubicBezTo>
                    <a:pt x="315" y="11"/>
                    <a:pt x="316" y="10"/>
                    <a:pt x="316" y="10"/>
                  </a:cubicBezTo>
                  <a:cubicBezTo>
                    <a:pt x="316" y="10"/>
                    <a:pt x="317" y="10"/>
                    <a:pt x="318" y="11"/>
                  </a:cubicBezTo>
                  <a:cubicBezTo>
                    <a:pt x="318" y="11"/>
                    <a:pt x="320" y="11"/>
                    <a:pt x="320" y="11"/>
                  </a:cubicBezTo>
                  <a:cubicBezTo>
                    <a:pt x="320" y="12"/>
                    <a:pt x="319" y="12"/>
                    <a:pt x="319" y="12"/>
                  </a:cubicBezTo>
                  <a:cubicBezTo>
                    <a:pt x="319" y="12"/>
                    <a:pt x="319" y="13"/>
                    <a:pt x="319" y="14"/>
                  </a:cubicBezTo>
                  <a:cubicBezTo>
                    <a:pt x="319" y="14"/>
                    <a:pt x="319" y="14"/>
                    <a:pt x="319" y="15"/>
                  </a:cubicBezTo>
                  <a:cubicBezTo>
                    <a:pt x="320" y="15"/>
                    <a:pt x="320" y="16"/>
                    <a:pt x="320" y="17"/>
                  </a:cubicBezTo>
                  <a:cubicBezTo>
                    <a:pt x="320" y="17"/>
                    <a:pt x="320" y="17"/>
                    <a:pt x="320" y="17"/>
                  </a:cubicBezTo>
                  <a:cubicBezTo>
                    <a:pt x="316" y="20"/>
                    <a:pt x="316" y="20"/>
                    <a:pt x="316" y="20"/>
                  </a:cubicBezTo>
                  <a:cubicBezTo>
                    <a:pt x="316" y="20"/>
                    <a:pt x="315" y="22"/>
                    <a:pt x="315" y="22"/>
                  </a:cubicBezTo>
                  <a:cubicBezTo>
                    <a:pt x="315" y="22"/>
                    <a:pt x="313" y="27"/>
                    <a:pt x="313" y="27"/>
                  </a:cubicBezTo>
                  <a:cubicBezTo>
                    <a:pt x="313" y="27"/>
                    <a:pt x="311" y="31"/>
                    <a:pt x="311" y="31"/>
                  </a:cubicBezTo>
                  <a:cubicBezTo>
                    <a:pt x="310" y="32"/>
                    <a:pt x="310" y="32"/>
                    <a:pt x="310" y="32"/>
                  </a:cubicBezTo>
                  <a:cubicBezTo>
                    <a:pt x="310" y="34"/>
                    <a:pt x="310" y="34"/>
                    <a:pt x="310" y="34"/>
                  </a:cubicBezTo>
                  <a:cubicBezTo>
                    <a:pt x="309" y="35"/>
                    <a:pt x="309" y="35"/>
                    <a:pt x="309" y="35"/>
                  </a:cubicBezTo>
                  <a:cubicBezTo>
                    <a:pt x="309" y="35"/>
                    <a:pt x="309" y="35"/>
                    <a:pt x="309" y="35"/>
                  </a:cubicBezTo>
                  <a:cubicBezTo>
                    <a:pt x="309" y="36"/>
                    <a:pt x="310" y="36"/>
                    <a:pt x="310" y="36"/>
                  </a:cubicBezTo>
                  <a:cubicBezTo>
                    <a:pt x="310" y="36"/>
                    <a:pt x="310" y="37"/>
                    <a:pt x="310" y="38"/>
                  </a:cubicBezTo>
                  <a:cubicBezTo>
                    <a:pt x="310" y="38"/>
                    <a:pt x="308" y="39"/>
                    <a:pt x="308" y="39"/>
                  </a:cubicBezTo>
                  <a:cubicBezTo>
                    <a:pt x="305" y="40"/>
                    <a:pt x="305" y="40"/>
                    <a:pt x="305" y="40"/>
                  </a:cubicBezTo>
                  <a:cubicBezTo>
                    <a:pt x="300" y="44"/>
                    <a:pt x="300" y="44"/>
                    <a:pt x="300" y="44"/>
                  </a:cubicBezTo>
                  <a:cubicBezTo>
                    <a:pt x="298" y="44"/>
                    <a:pt x="298" y="44"/>
                    <a:pt x="298" y="44"/>
                  </a:cubicBezTo>
                  <a:cubicBezTo>
                    <a:pt x="296" y="43"/>
                    <a:pt x="296" y="43"/>
                    <a:pt x="296" y="43"/>
                  </a:cubicBezTo>
                  <a:cubicBezTo>
                    <a:pt x="294" y="42"/>
                    <a:pt x="294" y="42"/>
                    <a:pt x="294" y="42"/>
                  </a:cubicBezTo>
                  <a:cubicBezTo>
                    <a:pt x="293" y="41"/>
                    <a:pt x="293" y="41"/>
                    <a:pt x="293" y="41"/>
                  </a:cubicBezTo>
                  <a:cubicBezTo>
                    <a:pt x="292" y="41"/>
                    <a:pt x="292" y="41"/>
                    <a:pt x="292" y="41"/>
                  </a:cubicBezTo>
                  <a:cubicBezTo>
                    <a:pt x="286" y="54"/>
                    <a:pt x="286" y="54"/>
                    <a:pt x="286" y="54"/>
                  </a:cubicBezTo>
                  <a:cubicBezTo>
                    <a:pt x="286" y="57"/>
                    <a:pt x="286" y="57"/>
                    <a:pt x="286" y="57"/>
                  </a:cubicBezTo>
                  <a:cubicBezTo>
                    <a:pt x="284" y="58"/>
                    <a:pt x="284" y="58"/>
                    <a:pt x="284" y="58"/>
                  </a:cubicBezTo>
                  <a:cubicBezTo>
                    <a:pt x="284" y="60"/>
                    <a:pt x="284" y="60"/>
                    <a:pt x="284" y="60"/>
                  </a:cubicBezTo>
                  <a:cubicBezTo>
                    <a:pt x="287" y="63"/>
                    <a:pt x="287" y="63"/>
                    <a:pt x="287" y="63"/>
                  </a:cubicBezTo>
                  <a:cubicBezTo>
                    <a:pt x="289" y="60"/>
                    <a:pt x="289" y="60"/>
                    <a:pt x="289" y="60"/>
                  </a:cubicBezTo>
                  <a:cubicBezTo>
                    <a:pt x="293" y="60"/>
                    <a:pt x="293" y="60"/>
                    <a:pt x="293" y="60"/>
                  </a:cubicBezTo>
                  <a:cubicBezTo>
                    <a:pt x="296" y="62"/>
                    <a:pt x="296" y="62"/>
                    <a:pt x="296" y="62"/>
                  </a:cubicBezTo>
                  <a:cubicBezTo>
                    <a:pt x="297" y="63"/>
                    <a:pt x="297" y="63"/>
                    <a:pt x="297" y="63"/>
                  </a:cubicBezTo>
                  <a:cubicBezTo>
                    <a:pt x="300" y="60"/>
                    <a:pt x="300" y="60"/>
                    <a:pt x="300" y="60"/>
                  </a:cubicBezTo>
                  <a:cubicBezTo>
                    <a:pt x="305" y="60"/>
                    <a:pt x="305" y="60"/>
                    <a:pt x="305" y="60"/>
                  </a:cubicBezTo>
                  <a:cubicBezTo>
                    <a:pt x="314" y="70"/>
                    <a:pt x="314" y="70"/>
                    <a:pt x="314" y="70"/>
                  </a:cubicBezTo>
                  <a:cubicBezTo>
                    <a:pt x="314" y="73"/>
                    <a:pt x="314" y="73"/>
                    <a:pt x="314" y="73"/>
                  </a:cubicBezTo>
                  <a:cubicBezTo>
                    <a:pt x="312" y="73"/>
                    <a:pt x="312" y="73"/>
                    <a:pt x="312" y="73"/>
                  </a:cubicBezTo>
                  <a:cubicBezTo>
                    <a:pt x="310" y="73"/>
                    <a:pt x="310" y="73"/>
                    <a:pt x="310" y="73"/>
                  </a:cubicBezTo>
                  <a:cubicBezTo>
                    <a:pt x="307" y="72"/>
                    <a:pt x="307" y="72"/>
                    <a:pt x="307" y="72"/>
                  </a:cubicBezTo>
                  <a:cubicBezTo>
                    <a:pt x="303" y="72"/>
                    <a:pt x="303" y="72"/>
                    <a:pt x="303" y="72"/>
                  </a:cubicBezTo>
                  <a:cubicBezTo>
                    <a:pt x="302" y="73"/>
                    <a:pt x="302" y="73"/>
                    <a:pt x="302" y="73"/>
                  </a:cubicBezTo>
                  <a:cubicBezTo>
                    <a:pt x="300" y="74"/>
                    <a:pt x="300" y="74"/>
                    <a:pt x="300" y="74"/>
                  </a:cubicBezTo>
                  <a:cubicBezTo>
                    <a:pt x="297" y="74"/>
                    <a:pt x="297" y="74"/>
                    <a:pt x="297" y="74"/>
                  </a:cubicBezTo>
                  <a:cubicBezTo>
                    <a:pt x="297" y="76"/>
                    <a:pt x="297" y="76"/>
                    <a:pt x="297" y="76"/>
                  </a:cubicBezTo>
                  <a:cubicBezTo>
                    <a:pt x="292" y="76"/>
                    <a:pt x="292" y="76"/>
                    <a:pt x="292" y="76"/>
                  </a:cubicBezTo>
                  <a:cubicBezTo>
                    <a:pt x="289" y="80"/>
                    <a:pt x="289" y="80"/>
                    <a:pt x="289" y="80"/>
                  </a:cubicBezTo>
                  <a:cubicBezTo>
                    <a:pt x="289" y="82"/>
                    <a:pt x="289" y="82"/>
                    <a:pt x="289" y="82"/>
                  </a:cubicBezTo>
                  <a:cubicBezTo>
                    <a:pt x="286" y="85"/>
                    <a:pt x="286" y="85"/>
                    <a:pt x="286" y="85"/>
                  </a:cubicBezTo>
                  <a:cubicBezTo>
                    <a:pt x="278" y="85"/>
                    <a:pt x="278" y="85"/>
                    <a:pt x="278" y="85"/>
                  </a:cubicBezTo>
                  <a:cubicBezTo>
                    <a:pt x="276" y="88"/>
                    <a:pt x="276" y="88"/>
                    <a:pt x="276" y="88"/>
                  </a:cubicBezTo>
                  <a:cubicBezTo>
                    <a:pt x="273" y="91"/>
                    <a:pt x="273" y="91"/>
                    <a:pt x="273" y="91"/>
                  </a:cubicBezTo>
                  <a:cubicBezTo>
                    <a:pt x="269" y="91"/>
                    <a:pt x="269" y="91"/>
                    <a:pt x="269" y="91"/>
                  </a:cubicBezTo>
                  <a:cubicBezTo>
                    <a:pt x="266" y="91"/>
                    <a:pt x="266" y="91"/>
                    <a:pt x="266" y="91"/>
                  </a:cubicBezTo>
                  <a:cubicBezTo>
                    <a:pt x="262" y="89"/>
                    <a:pt x="262" y="89"/>
                    <a:pt x="262" y="89"/>
                  </a:cubicBezTo>
                  <a:cubicBezTo>
                    <a:pt x="260" y="89"/>
                    <a:pt x="260" y="89"/>
                    <a:pt x="260" y="89"/>
                  </a:cubicBezTo>
                  <a:cubicBezTo>
                    <a:pt x="260" y="89"/>
                    <a:pt x="258" y="92"/>
                    <a:pt x="258" y="92"/>
                  </a:cubicBezTo>
                  <a:cubicBezTo>
                    <a:pt x="257" y="93"/>
                    <a:pt x="257" y="94"/>
                    <a:pt x="257" y="94"/>
                  </a:cubicBezTo>
                  <a:cubicBezTo>
                    <a:pt x="257" y="94"/>
                    <a:pt x="257" y="96"/>
                    <a:pt x="257" y="97"/>
                  </a:cubicBezTo>
                  <a:cubicBezTo>
                    <a:pt x="257" y="97"/>
                    <a:pt x="260" y="99"/>
                    <a:pt x="260" y="99"/>
                  </a:cubicBezTo>
                  <a:cubicBezTo>
                    <a:pt x="260" y="102"/>
                    <a:pt x="260" y="102"/>
                    <a:pt x="260" y="102"/>
                  </a:cubicBezTo>
                  <a:cubicBezTo>
                    <a:pt x="254" y="105"/>
                    <a:pt x="254" y="105"/>
                    <a:pt x="254" y="105"/>
                  </a:cubicBezTo>
                  <a:cubicBezTo>
                    <a:pt x="250" y="110"/>
                    <a:pt x="250" y="110"/>
                    <a:pt x="250" y="110"/>
                  </a:cubicBezTo>
                  <a:cubicBezTo>
                    <a:pt x="249" y="111"/>
                    <a:pt x="249" y="111"/>
                    <a:pt x="249" y="111"/>
                  </a:cubicBezTo>
                  <a:cubicBezTo>
                    <a:pt x="244" y="113"/>
                    <a:pt x="244" y="113"/>
                    <a:pt x="244" y="113"/>
                  </a:cubicBezTo>
                  <a:cubicBezTo>
                    <a:pt x="229" y="113"/>
                    <a:pt x="229" y="113"/>
                    <a:pt x="229" y="113"/>
                  </a:cubicBezTo>
                  <a:cubicBezTo>
                    <a:pt x="218" y="118"/>
                    <a:pt x="218" y="118"/>
                    <a:pt x="218" y="118"/>
                  </a:cubicBezTo>
                  <a:cubicBezTo>
                    <a:pt x="213" y="121"/>
                    <a:pt x="213" y="121"/>
                    <a:pt x="213" y="121"/>
                  </a:cubicBezTo>
                  <a:cubicBezTo>
                    <a:pt x="213" y="121"/>
                    <a:pt x="213" y="121"/>
                    <a:pt x="213" y="121"/>
                  </a:cubicBezTo>
                  <a:cubicBezTo>
                    <a:pt x="212" y="121"/>
                    <a:pt x="212" y="121"/>
                    <a:pt x="212" y="121"/>
                  </a:cubicBezTo>
                  <a:cubicBezTo>
                    <a:pt x="210" y="120"/>
                    <a:pt x="210" y="120"/>
                    <a:pt x="210" y="120"/>
                  </a:cubicBezTo>
                  <a:cubicBezTo>
                    <a:pt x="209" y="119"/>
                    <a:pt x="209" y="119"/>
                    <a:pt x="209" y="119"/>
                  </a:cubicBezTo>
                  <a:cubicBezTo>
                    <a:pt x="203" y="119"/>
                    <a:pt x="203" y="119"/>
                    <a:pt x="203" y="119"/>
                  </a:cubicBezTo>
                  <a:cubicBezTo>
                    <a:pt x="197" y="116"/>
                    <a:pt x="197" y="116"/>
                    <a:pt x="197" y="116"/>
                  </a:cubicBezTo>
                  <a:cubicBezTo>
                    <a:pt x="193" y="115"/>
                    <a:pt x="193" y="115"/>
                    <a:pt x="193" y="115"/>
                  </a:cubicBezTo>
                  <a:cubicBezTo>
                    <a:pt x="193" y="115"/>
                    <a:pt x="191" y="113"/>
                    <a:pt x="191" y="113"/>
                  </a:cubicBezTo>
                  <a:cubicBezTo>
                    <a:pt x="191" y="113"/>
                    <a:pt x="188" y="112"/>
                    <a:pt x="188" y="112"/>
                  </a:cubicBezTo>
                  <a:cubicBezTo>
                    <a:pt x="188" y="112"/>
                    <a:pt x="185" y="111"/>
                    <a:pt x="185" y="111"/>
                  </a:cubicBezTo>
                  <a:cubicBezTo>
                    <a:pt x="182" y="112"/>
                    <a:pt x="182" y="112"/>
                    <a:pt x="182" y="112"/>
                  </a:cubicBezTo>
                  <a:cubicBezTo>
                    <a:pt x="177" y="112"/>
                    <a:pt x="177" y="112"/>
                    <a:pt x="177" y="112"/>
                  </a:cubicBezTo>
                  <a:cubicBezTo>
                    <a:pt x="160" y="110"/>
                    <a:pt x="160" y="110"/>
                    <a:pt x="160" y="110"/>
                  </a:cubicBezTo>
                  <a:cubicBezTo>
                    <a:pt x="158" y="110"/>
                    <a:pt x="158" y="110"/>
                    <a:pt x="158" y="110"/>
                  </a:cubicBezTo>
                  <a:cubicBezTo>
                    <a:pt x="155" y="110"/>
                    <a:pt x="155" y="110"/>
                    <a:pt x="155" y="110"/>
                  </a:cubicBezTo>
                  <a:cubicBezTo>
                    <a:pt x="154" y="109"/>
                    <a:pt x="154" y="109"/>
                    <a:pt x="154" y="109"/>
                  </a:cubicBezTo>
                  <a:cubicBezTo>
                    <a:pt x="151" y="105"/>
                    <a:pt x="151" y="105"/>
                    <a:pt x="151" y="105"/>
                  </a:cubicBezTo>
                  <a:cubicBezTo>
                    <a:pt x="149" y="99"/>
                    <a:pt x="149" y="99"/>
                    <a:pt x="149" y="99"/>
                  </a:cubicBezTo>
                  <a:cubicBezTo>
                    <a:pt x="148" y="98"/>
                    <a:pt x="148" y="98"/>
                    <a:pt x="148" y="98"/>
                  </a:cubicBezTo>
                  <a:cubicBezTo>
                    <a:pt x="148" y="96"/>
                    <a:pt x="148" y="96"/>
                    <a:pt x="148" y="96"/>
                  </a:cubicBezTo>
                  <a:cubicBezTo>
                    <a:pt x="145" y="96"/>
                    <a:pt x="145" y="96"/>
                    <a:pt x="145" y="96"/>
                  </a:cubicBezTo>
                  <a:cubicBezTo>
                    <a:pt x="137" y="90"/>
                    <a:pt x="137" y="90"/>
                    <a:pt x="137" y="90"/>
                  </a:cubicBezTo>
                  <a:cubicBezTo>
                    <a:pt x="134" y="89"/>
                    <a:pt x="134" y="89"/>
                    <a:pt x="134" y="89"/>
                  </a:cubicBezTo>
                  <a:cubicBezTo>
                    <a:pt x="125" y="89"/>
                    <a:pt x="125" y="89"/>
                    <a:pt x="125" y="89"/>
                  </a:cubicBezTo>
                  <a:cubicBezTo>
                    <a:pt x="125" y="89"/>
                    <a:pt x="121" y="88"/>
                    <a:pt x="121" y="88"/>
                  </a:cubicBezTo>
                  <a:cubicBezTo>
                    <a:pt x="121" y="88"/>
                    <a:pt x="119" y="87"/>
                    <a:pt x="118" y="87"/>
                  </a:cubicBezTo>
                  <a:cubicBezTo>
                    <a:pt x="118" y="87"/>
                    <a:pt x="117" y="87"/>
                    <a:pt x="117" y="86"/>
                  </a:cubicBezTo>
                  <a:cubicBezTo>
                    <a:pt x="116" y="86"/>
                    <a:pt x="116" y="85"/>
                    <a:pt x="116" y="85"/>
                  </a:cubicBezTo>
                  <a:cubicBezTo>
                    <a:pt x="116" y="85"/>
                    <a:pt x="116" y="83"/>
                    <a:pt x="116" y="83"/>
                  </a:cubicBezTo>
                  <a:cubicBezTo>
                    <a:pt x="116" y="83"/>
                    <a:pt x="117" y="82"/>
                    <a:pt x="117" y="81"/>
                  </a:cubicBezTo>
                  <a:cubicBezTo>
                    <a:pt x="117" y="81"/>
                    <a:pt x="118" y="80"/>
                    <a:pt x="118" y="80"/>
                  </a:cubicBezTo>
                  <a:cubicBezTo>
                    <a:pt x="118" y="80"/>
                    <a:pt x="118" y="78"/>
                    <a:pt x="118" y="77"/>
                  </a:cubicBezTo>
                  <a:cubicBezTo>
                    <a:pt x="118" y="77"/>
                    <a:pt x="117" y="76"/>
                    <a:pt x="117" y="76"/>
                  </a:cubicBezTo>
                  <a:cubicBezTo>
                    <a:pt x="117" y="76"/>
                    <a:pt x="118" y="75"/>
                    <a:pt x="118" y="75"/>
                  </a:cubicBezTo>
                  <a:cubicBezTo>
                    <a:pt x="118" y="75"/>
                    <a:pt x="118" y="74"/>
                    <a:pt x="118" y="74"/>
                  </a:cubicBezTo>
                  <a:cubicBezTo>
                    <a:pt x="118" y="73"/>
                    <a:pt x="118" y="72"/>
                    <a:pt x="118" y="72"/>
                  </a:cubicBezTo>
                  <a:cubicBezTo>
                    <a:pt x="115" y="68"/>
                    <a:pt x="115" y="68"/>
                    <a:pt x="115" y="68"/>
                  </a:cubicBezTo>
                  <a:cubicBezTo>
                    <a:pt x="115" y="68"/>
                    <a:pt x="114" y="63"/>
                    <a:pt x="114" y="63"/>
                  </a:cubicBezTo>
                  <a:cubicBezTo>
                    <a:pt x="114" y="63"/>
                    <a:pt x="113" y="62"/>
                    <a:pt x="113" y="62"/>
                  </a:cubicBezTo>
                  <a:cubicBezTo>
                    <a:pt x="112" y="61"/>
                    <a:pt x="112" y="61"/>
                    <a:pt x="112" y="61"/>
                  </a:cubicBezTo>
                  <a:cubicBezTo>
                    <a:pt x="110" y="61"/>
                    <a:pt x="110" y="61"/>
                    <a:pt x="110" y="61"/>
                  </a:cubicBezTo>
                  <a:cubicBezTo>
                    <a:pt x="110" y="61"/>
                    <a:pt x="109" y="60"/>
                    <a:pt x="109" y="60"/>
                  </a:cubicBezTo>
                  <a:cubicBezTo>
                    <a:pt x="108" y="60"/>
                    <a:pt x="108" y="59"/>
                    <a:pt x="107" y="59"/>
                  </a:cubicBezTo>
                  <a:cubicBezTo>
                    <a:pt x="107" y="59"/>
                    <a:pt x="106" y="60"/>
                    <a:pt x="106" y="60"/>
                  </a:cubicBezTo>
                  <a:cubicBezTo>
                    <a:pt x="106" y="60"/>
                    <a:pt x="104" y="60"/>
                    <a:pt x="104" y="60"/>
                  </a:cubicBezTo>
                  <a:cubicBezTo>
                    <a:pt x="102" y="57"/>
                    <a:pt x="102" y="57"/>
                    <a:pt x="102" y="57"/>
                  </a:cubicBezTo>
                  <a:cubicBezTo>
                    <a:pt x="101" y="56"/>
                    <a:pt x="101" y="56"/>
                    <a:pt x="101" y="56"/>
                  </a:cubicBezTo>
                  <a:cubicBezTo>
                    <a:pt x="101" y="56"/>
                    <a:pt x="100" y="55"/>
                    <a:pt x="100" y="55"/>
                  </a:cubicBezTo>
                  <a:cubicBezTo>
                    <a:pt x="100" y="55"/>
                    <a:pt x="98" y="54"/>
                    <a:pt x="98" y="54"/>
                  </a:cubicBezTo>
                  <a:cubicBezTo>
                    <a:pt x="98" y="52"/>
                    <a:pt x="98" y="52"/>
                    <a:pt x="98" y="52"/>
                  </a:cubicBezTo>
                  <a:cubicBezTo>
                    <a:pt x="96" y="51"/>
                    <a:pt x="96" y="51"/>
                    <a:pt x="96" y="51"/>
                  </a:cubicBezTo>
                  <a:cubicBezTo>
                    <a:pt x="97" y="49"/>
                    <a:pt x="97" y="49"/>
                    <a:pt x="97" y="49"/>
                  </a:cubicBezTo>
                  <a:cubicBezTo>
                    <a:pt x="96" y="48"/>
                    <a:pt x="96" y="48"/>
                    <a:pt x="96" y="48"/>
                  </a:cubicBezTo>
                  <a:cubicBezTo>
                    <a:pt x="96" y="48"/>
                    <a:pt x="96" y="48"/>
                    <a:pt x="96" y="48"/>
                  </a:cubicBezTo>
                  <a:cubicBezTo>
                    <a:pt x="93" y="48"/>
                    <a:pt x="93" y="48"/>
                    <a:pt x="93" y="48"/>
                  </a:cubicBezTo>
                  <a:cubicBezTo>
                    <a:pt x="92" y="47"/>
                    <a:pt x="92" y="47"/>
                    <a:pt x="92" y="47"/>
                  </a:cubicBezTo>
                  <a:cubicBezTo>
                    <a:pt x="92" y="47"/>
                    <a:pt x="91" y="46"/>
                    <a:pt x="91" y="46"/>
                  </a:cubicBezTo>
                  <a:cubicBezTo>
                    <a:pt x="89" y="49"/>
                    <a:pt x="89" y="49"/>
                    <a:pt x="89" y="49"/>
                  </a:cubicBezTo>
                  <a:cubicBezTo>
                    <a:pt x="89" y="53"/>
                    <a:pt x="89" y="53"/>
                    <a:pt x="89" y="53"/>
                  </a:cubicBezTo>
                  <a:cubicBezTo>
                    <a:pt x="89" y="53"/>
                    <a:pt x="88" y="54"/>
                    <a:pt x="88" y="54"/>
                  </a:cubicBezTo>
                  <a:cubicBezTo>
                    <a:pt x="87" y="54"/>
                    <a:pt x="85" y="55"/>
                    <a:pt x="85" y="55"/>
                  </a:cubicBezTo>
                  <a:cubicBezTo>
                    <a:pt x="84" y="55"/>
                    <a:pt x="82" y="56"/>
                    <a:pt x="82" y="56"/>
                  </a:cubicBezTo>
                  <a:cubicBezTo>
                    <a:pt x="82" y="56"/>
                    <a:pt x="81" y="58"/>
                    <a:pt x="81" y="58"/>
                  </a:cubicBezTo>
                  <a:cubicBezTo>
                    <a:pt x="81" y="58"/>
                    <a:pt x="81" y="59"/>
                    <a:pt x="81" y="59"/>
                  </a:cubicBezTo>
                  <a:cubicBezTo>
                    <a:pt x="81" y="59"/>
                    <a:pt x="81" y="61"/>
                    <a:pt x="81" y="61"/>
                  </a:cubicBezTo>
                  <a:cubicBezTo>
                    <a:pt x="81" y="61"/>
                    <a:pt x="81" y="62"/>
                    <a:pt x="81" y="62"/>
                  </a:cubicBezTo>
                  <a:cubicBezTo>
                    <a:pt x="81" y="66"/>
                    <a:pt x="81" y="66"/>
                    <a:pt x="81" y="66"/>
                  </a:cubicBezTo>
                  <a:cubicBezTo>
                    <a:pt x="82" y="66"/>
                    <a:pt x="82" y="66"/>
                    <a:pt x="82" y="66"/>
                  </a:cubicBezTo>
                  <a:cubicBezTo>
                    <a:pt x="82" y="68"/>
                    <a:pt x="82" y="68"/>
                    <a:pt x="82" y="68"/>
                  </a:cubicBezTo>
                  <a:cubicBezTo>
                    <a:pt x="81" y="69"/>
                    <a:pt x="81" y="69"/>
                    <a:pt x="81" y="69"/>
                  </a:cubicBezTo>
                  <a:cubicBezTo>
                    <a:pt x="80" y="69"/>
                    <a:pt x="80" y="69"/>
                    <a:pt x="80" y="69"/>
                  </a:cubicBezTo>
                  <a:cubicBezTo>
                    <a:pt x="79" y="70"/>
                    <a:pt x="79" y="70"/>
                    <a:pt x="79" y="70"/>
                  </a:cubicBezTo>
                  <a:cubicBezTo>
                    <a:pt x="77" y="71"/>
                    <a:pt x="77" y="71"/>
                    <a:pt x="77" y="71"/>
                  </a:cubicBezTo>
                  <a:cubicBezTo>
                    <a:pt x="75" y="70"/>
                    <a:pt x="75" y="70"/>
                    <a:pt x="75" y="70"/>
                  </a:cubicBezTo>
                  <a:cubicBezTo>
                    <a:pt x="69" y="70"/>
                    <a:pt x="69" y="70"/>
                    <a:pt x="69" y="70"/>
                  </a:cubicBezTo>
                  <a:cubicBezTo>
                    <a:pt x="64" y="67"/>
                    <a:pt x="64" y="67"/>
                    <a:pt x="64" y="67"/>
                  </a:cubicBezTo>
                  <a:cubicBezTo>
                    <a:pt x="61" y="77"/>
                    <a:pt x="61" y="77"/>
                    <a:pt x="61" y="77"/>
                  </a:cubicBezTo>
                  <a:cubicBezTo>
                    <a:pt x="58" y="84"/>
                    <a:pt x="58" y="84"/>
                    <a:pt x="58" y="84"/>
                  </a:cubicBezTo>
                  <a:cubicBezTo>
                    <a:pt x="58" y="84"/>
                    <a:pt x="59" y="85"/>
                    <a:pt x="59" y="85"/>
                  </a:cubicBezTo>
                  <a:cubicBezTo>
                    <a:pt x="59" y="85"/>
                    <a:pt x="61" y="85"/>
                    <a:pt x="61" y="85"/>
                  </a:cubicBezTo>
                  <a:cubicBezTo>
                    <a:pt x="61" y="87"/>
                    <a:pt x="61" y="87"/>
                    <a:pt x="61" y="87"/>
                  </a:cubicBezTo>
                  <a:cubicBezTo>
                    <a:pt x="57" y="87"/>
                    <a:pt x="57" y="87"/>
                    <a:pt x="57" y="87"/>
                  </a:cubicBezTo>
                  <a:cubicBezTo>
                    <a:pt x="55" y="85"/>
                    <a:pt x="55" y="85"/>
                    <a:pt x="55" y="85"/>
                  </a:cubicBezTo>
                  <a:cubicBezTo>
                    <a:pt x="55" y="85"/>
                    <a:pt x="52" y="87"/>
                    <a:pt x="52" y="87"/>
                  </a:cubicBezTo>
                  <a:cubicBezTo>
                    <a:pt x="52" y="87"/>
                    <a:pt x="51" y="88"/>
                    <a:pt x="50" y="88"/>
                  </a:cubicBezTo>
                  <a:cubicBezTo>
                    <a:pt x="50" y="88"/>
                    <a:pt x="48" y="88"/>
                    <a:pt x="48" y="88"/>
                  </a:cubicBezTo>
                  <a:cubicBezTo>
                    <a:pt x="45" y="89"/>
                    <a:pt x="45" y="89"/>
                    <a:pt x="45" y="89"/>
                  </a:cubicBezTo>
                  <a:cubicBezTo>
                    <a:pt x="43" y="90"/>
                    <a:pt x="43" y="90"/>
                    <a:pt x="43" y="90"/>
                  </a:cubicBezTo>
                  <a:cubicBezTo>
                    <a:pt x="43" y="90"/>
                    <a:pt x="43" y="91"/>
                    <a:pt x="43" y="91"/>
                  </a:cubicBezTo>
                  <a:cubicBezTo>
                    <a:pt x="43" y="91"/>
                    <a:pt x="44" y="91"/>
                    <a:pt x="44" y="91"/>
                  </a:cubicBezTo>
                  <a:cubicBezTo>
                    <a:pt x="45" y="92"/>
                    <a:pt x="45" y="92"/>
                    <a:pt x="45" y="92"/>
                  </a:cubicBezTo>
                  <a:cubicBezTo>
                    <a:pt x="46" y="93"/>
                    <a:pt x="46" y="93"/>
                    <a:pt x="46" y="93"/>
                  </a:cubicBezTo>
                  <a:cubicBezTo>
                    <a:pt x="46" y="98"/>
                    <a:pt x="46" y="98"/>
                    <a:pt x="46" y="98"/>
                  </a:cubicBezTo>
                  <a:cubicBezTo>
                    <a:pt x="47" y="100"/>
                    <a:pt x="47" y="100"/>
                    <a:pt x="47" y="100"/>
                  </a:cubicBezTo>
                  <a:cubicBezTo>
                    <a:pt x="48" y="102"/>
                    <a:pt x="48" y="102"/>
                    <a:pt x="48" y="102"/>
                  </a:cubicBezTo>
                  <a:cubicBezTo>
                    <a:pt x="48" y="102"/>
                    <a:pt x="48" y="104"/>
                    <a:pt x="48" y="104"/>
                  </a:cubicBezTo>
                  <a:cubicBezTo>
                    <a:pt x="48" y="104"/>
                    <a:pt x="49" y="105"/>
                    <a:pt x="49" y="105"/>
                  </a:cubicBezTo>
                  <a:cubicBezTo>
                    <a:pt x="49" y="106"/>
                    <a:pt x="49" y="106"/>
                    <a:pt x="49" y="106"/>
                  </a:cubicBezTo>
                  <a:cubicBezTo>
                    <a:pt x="47" y="107"/>
                    <a:pt x="47" y="107"/>
                    <a:pt x="47" y="107"/>
                  </a:cubicBezTo>
                  <a:cubicBezTo>
                    <a:pt x="46" y="108"/>
                    <a:pt x="46" y="108"/>
                    <a:pt x="46" y="108"/>
                  </a:cubicBezTo>
                  <a:cubicBezTo>
                    <a:pt x="46" y="108"/>
                    <a:pt x="46" y="108"/>
                    <a:pt x="46" y="108"/>
                  </a:cubicBezTo>
                  <a:cubicBezTo>
                    <a:pt x="46" y="108"/>
                    <a:pt x="47" y="109"/>
                    <a:pt x="47" y="109"/>
                  </a:cubicBezTo>
                  <a:cubicBezTo>
                    <a:pt x="48" y="109"/>
                    <a:pt x="47" y="109"/>
                    <a:pt x="47" y="109"/>
                  </a:cubicBezTo>
                  <a:cubicBezTo>
                    <a:pt x="46" y="109"/>
                    <a:pt x="46" y="109"/>
                    <a:pt x="46" y="109"/>
                  </a:cubicBezTo>
                  <a:cubicBezTo>
                    <a:pt x="44" y="111"/>
                    <a:pt x="44" y="111"/>
                    <a:pt x="44" y="111"/>
                  </a:cubicBezTo>
                  <a:cubicBezTo>
                    <a:pt x="44" y="111"/>
                    <a:pt x="44" y="112"/>
                    <a:pt x="45" y="112"/>
                  </a:cubicBezTo>
                  <a:cubicBezTo>
                    <a:pt x="45" y="112"/>
                    <a:pt x="45" y="113"/>
                    <a:pt x="45" y="113"/>
                  </a:cubicBezTo>
                  <a:cubicBezTo>
                    <a:pt x="45" y="113"/>
                    <a:pt x="45" y="115"/>
                    <a:pt x="45" y="115"/>
                  </a:cubicBezTo>
                  <a:cubicBezTo>
                    <a:pt x="45" y="115"/>
                    <a:pt x="45" y="115"/>
                    <a:pt x="45" y="115"/>
                  </a:cubicBezTo>
                  <a:cubicBezTo>
                    <a:pt x="44" y="117"/>
                    <a:pt x="44" y="117"/>
                    <a:pt x="44" y="117"/>
                  </a:cubicBezTo>
                  <a:cubicBezTo>
                    <a:pt x="44" y="117"/>
                    <a:pt x="43" y="117"/>
                    <a:pt x="43" y="117"/>
                  </a:cubicBezTo>
                  <a:cubicBezTo>
                    <a:pt x="43" y="117"/>
                    <a:pt x="41" y="119"/>
                    <a:pt x="41" y="119"/>
                  </a:cubicBezTo>
                  <a:cubicBezTo>
                    <a:pt x="36" y="121"/>
                    <a:pt x="36" y="121"/>
                    <a:pt x="36" y="121"/>
                  </a:cubicBezTo>
                  <a:cubicBezTo>
                    <a:pt x="31" y="122"/>
                    <a:pt x="31" y="122"/>
                    <a:pt x="31" y="122"/>
                  </a:cubicBezTo>
                  <a:cubicBezTo>
                    <a:pt x="31" y="124"/>
                    <a:pt x="31" y="124"/>
                    <a:pt x="31" y="124"/>
                  </a:cubicBezTo>
                  <a:cubicBezTo>
                    <a:pt x="29" y="125"/>
                    <a:pt x="29" y="125"/>
                    <a:pt x="29" y="125"/>
                  </a:cubicBezTo>
                  <a:cubicBezTo>
                    <a:pt x="28" y="126"/>
                    <a:pt x="28" y="126"/>
                    <a:pt x="28" y="126"/>
                  </a:cubicBezTo>
                  <a:cubicBezTo>
                    <a:pt x="23" y="126"/>
                    <a:pt x="23" y="126"/>
                    <a:pt x="23" y="126"/>
                  </a:cubicBezTo>
                  <a:cubicBezTo>
                    <a:pt x="23" y="126"/>
                    <a:pt x="21" y="127"/>
                    <a:pt x="21" y="127"/>
                  </a:cubicBezTo>
                  <a:cubicBezTo>
                    <a:pt x="21" y="128"/>
                    <a:pt x="21" y="129"/>
                    <a:pt x="21" y="129"/>
                  </a:cubicBezTo>
                  <a:cubicBezTo>
                    <a:pt x="21" y="129"/>
                    <a:pt x="20" y="131"/>
                    <a:pt x="20" y="131"/>
                  </a:cubicBezTo>
                  <a:cubicBezTo>
                    <a:pt x="19" y="132"/>
                    <a:pt x="19" y="132"/>
                    <a:pt x="19" y="132"/>
                  </a:cubicBezTo>
                  <a:cubicBezTo>
                    <a:pt x="18" y="131"/>
                    <a:pt x="18" y="131"/>
                    <a:pt x="18" y="131"/>
                  </a:cubicBezTo>
                  <a:cubicBezTo>
                    <a:pt x="16" y="132"/>
                    <a:pt x="16" y="132"/>
                    <a:pt x="16" y="132"/>
                  </a:cubicBezTo>
                  <a:cubicBezTo>
                    <a:pt x="14" y="132"/>
                    <a:pt x="14" y="132"/>
                    <a:pt x="14" y="132"/>
                  </a:cubicBezTo>
                  <a:cubicBezTo>
                    <a:pt x="13" y="130"/>
                    <a:pt x="13" y="130"/>
                    <a:pt x="13" y="130"/>
                  </a:cubicBezTo>
                  <a:cubicBezTo>
                    <a:pt x="11" y="131"/>
                    <a:pt x="11" y="131"/>
                    <a:pt x="11" y="131"/>
                  </a:cubicBezTo>
                  <a:cubicBezTo>
                    <a:pt x="11" y="131"/>
                    <a:pt x="10" y="131"/>
                    <a:pt x="9" y="131"/>
                  </a:cubicBezTo>
                  <a:cubicBezTo>
                    <a:pt x="9" y="131"/>
                    <a:pt x="9" y="132"/>
                    <a:pt x="9" y="132"/>
                  </a:cubicBezTo>
                  <a:cubicBezTo>
                    <a:pt x="8" y="132"/>
                    <a:pt x="8" y="132"/>
                    <a:pt x="8" y="132"/>
                  </a:cubicBezTo>
                  <a:cubicBezTo>
                    <a:pt x="8" y="132"/>
                    <a:pt x="7" y="133"/>
                    <a:pt x="7" y="133"/>
                  </a:cubicBezTo>
                  <a:cubicBezTo>
                    <a:pt x="7" y="133"/>
                    <a:pt x="5" y="134"/>
                    <a:pt x="5" y="134"/>
                  </a:cubicBezTo>
                  <a:cubicBezTo>
                    <a:pt x="5" y="135"/>
                    <a:pt x="4" y="135"/>
                    <a:pt x="4" y="135"/>
                  </a:cubicBezTo>
                  <a:cubicBezTo>
                    <a:pt x="4" y="135"/>
                    <a:pt x="3" y="135"/>
                    <a:pt x="2" y="136"/>
                  </a:cubicBezTo>
                  <a:cubicBezTo>
                    <a:pt x="2" y="136"/>
                    <a:pt x="2" y="137"/>
                    <a:pt x="2" y="137"/>
                  </a:cubicBezTo>
                  <a:cubicBezTo>
                    <a:pt x="2" y="138"/>
                    <a:pt x="2" y="138"/>
                    <a:pt x="3" y="138"/>
                  </a:cubicBezTo>
                  <a:cubicBezTo>
                    <a:pt x="3" y="139"/>
                    <a:pt x="2" y="140"/>
                    <a:pt x="2" y="140"/>
                  </a:cubicBezTo>
                  <a:cubicBezTo>
                    <a:pt x="2" y="140"/>
                    <a:pt x="1" y="140"/>
                    <a:pt x="1" y="140"/>
                  </a:cubicBezTo>
                  <a:cubicBezTo>
                    <a:pt x="1" y="140"/>
                    <a:pt x="0" y="140"/>
                    <a:pt x="0" y="140"/>
                  </a:cubicBezTo>
                  <a:cubicBezTo>
                    <a:pt x="0" y="141"/>
                    <a:pt x="0" y="141"/>
                    <a:pt x="0" y="141"/>
                  </a:cubicBezTo>
                  <a:cubicBezTo>
                    <a:pt x="2" y="144"/>
                    <a:pt x="2" y="144"/>
                    <a:pt x="2" y="144"/>
                  </a:cubicBezTo>
                  <a:cubicBezTo>
                    <a:pt x="1" y="145"/>
                    <a:pt x="1" y="145"/>
                    <a:pt x="1" y="145"/>
                  </a:cubicBezTo>
                  <a:cubicBezTo>
                    <a:pt x="1" y="145"/>
                    <a:pt x="2" y="148"/>
                    <a:pt x="2" y="148"/>
                  </a:cubicBezTo>
                  <a:cubicBezTo>
                    <a:pt x="3" y="148"/>
                    <a:pt x="4" y="148"/>
                    <a:pt x="4" y="148"/>
                  </a:cubicBezTo>
                  <a:cubicBezTo>
                    <a:pt x="5" y="148"/>
                    <a:pt x="6" y="148"/>
                    <a:pt x="6" y="148"/>
                  </a:cubicBezTo>
                  <a:cubicBezTo>
                    <a:pt x="6" y="148"/>
                    <a:pt x="8" y="149"/>
                    <a:pt x="8" y="150"/>
                  </a:cubicBezTo>
                  <a:cubicBezTo>
                    <a:pt x="8" y="150"/>
                    <a:pt x="8" y="151"/>
                    <a:pt x="9" y="152"/>
                  </a:cubicBezTo>
                  <a:cubicBezTo>
                    <a:pt x="9" y="152"/>
                    <a:pt x="10" y="154"/>
                    <a:pt x="10" y="154"/>
                  </a:cubicBezTo>
                  <a:cubicBezTo>
                    <a:pt x="10" y="155"/>
                    <a:pt x="11" y="157"/>
                    <a:pt x="11" y="157"/>
                  </a:cubicBezTo>
                  <a:cubicBezTo>
                    <a:pt x="11" y="157"/>
                    <a:pt x="10" y="158"/>
                    <a:pt x="10" y="158"/>
                  </a:cubicBezTo>
                  <a:cubicBezTo>
                    <a:pt x="9" y="159"/>
                    <a:pt x="9" y="159"/>
                    <a:pt x="9" y="159"/>
                  </a:cubicBezTo>
                  <a:cubicBezTo>
                    <a:pt x="7" y="159"/>
                    <a:pt x="7" y="159"/>
                    <a:pt x="7" y="159"/>
                  </a:cubicBezTo>
                  <a:cubicBezTo>
                    <a:pt x="7" y="159"/>
                    <a:pt x="6" y="160"/>
                    <a:pt x="6" y="160"/>
                  </a:cubicBezTo>
                  <a:cubicBezTo>
                    <a:pt x="6" y="160"/>
                    <a:pt x="6" y="160"/>
                    <a:pt x="7" y="161"/>
                  </a:cubicBezTo>
                  <a:cubicBezTo>
                    <a:pt x="11" y="161"/>
                    <a:pt x="11" y="161"/>
                    <a:pt x="11" y="161"/>
                  </a:cubicBezTo>
                  <a:cubicBezTo>
                    <a:pt x="12" y="163"/>
                    <a:pt x="12" y="163"/>
                    <a:pt x="12" y="163"/>
                  </a:cubicBezTo>
                  <a:cubicBezTo>
                    <a:pt x="12" y="163"/>
                    <a:pt x="13" y="163"/>
                    <a:pt x="14" y="164"/>
                  </a:cubicBezTo>
                  <a:cubicBezTo>
                    <a:pt x="14" y="164"/>
                    <a:pt x="16" y="164"/>
                    <a:pt x="16" y="164"/>
                  </a:cubicBezTo>
                  <a:cubicBezTo>
                    <a:pt x="17" y="165"/>
                    <a:pt x="19" y="166"/>
                    <a:pt x="19" y="166"/>
                  </a:cubicBezTo>
                  <a:cubicBezTo>
                    <a:pt x="21" y="168"/>
                    <a:pt x="21" y="168"/>
                    <a:pt x="21" y="168"/>
                  </a:cubicBezTo>
                  <a:cubicBezTo>
                    <a:pt x="21" y="170"/>
                    <a:pt x="21" y="170"/>
                    <a:pt x="21" y="170"/>
                  </a:cubicBezTo>
                  <a:cubicBezTo>
                    <a:pt x="23" y="172"/>
                    <a:pt x="23" y="172"/>
                    <a:pt x="23" y="172"/>
                  </a:cubicBezTo>
                  <a:cubicBezTo>
                    <a:pt x="23" y="172"/>
                    <a:pt x="26" y="172"/>
                    <a:pt x="26" y="172"/>
                  </a:cubicBezTo>
                  <a:cubicBezTo>
                    <a:pt x="27" y="172"/>
                    <a:pt x="26" y="173"/>
                    <a:pt x="26" y="173"/>
                  </a:cubicBezTo>
                  <a:cubicBezTo>
                    <a:pt x="27" y="174"/>
                    <a:pt x="27" y="174"/>
                    <a:pt x="27" y="174"/>
                  </a:cubicBezTo>
                  <a:cubicBezTo>
                    <a:pt x="30" y="173"/>
                    <a:pt x="30" y="173"/>
                    <a:pt x="30" y="173"/>
                  </a:cubicBezTo>
                  <a:cubicBezTo>
                    <a:pt x="32" y="172"/>
                    <a:pt x="32" y="172"/>
                    <a:pt x="32" y="172"/>
                  </a:cubicBezTo>
                  <a:cubicBezTo>
                    <a:pt x="33" y="171"/>
                    <a:pt x="33" y="171"/>
                    <a:pt x="33" y="171"/>
                  </a:cubicBezTo>
                  <a:cubicBezTo>
                    <a:pt x="33" y="171"/>
                    <a:pt x="34" y="170"/>
                    <a:pt x="36" y="170"/>
                  </a:cubicBezTo>
                  <a:cubicBezTo>
                    <a:pt x="37" y="170"/>
                    <a:pt x="40" y="170"/>
                    <a:pt x="40" y="170"/>
                  </a:cubicBezTo>
                  <a:cubicBezTo>
                    <a:pt x="41" y="171"/>
                    <a:pt x="41" y="171"/>
                    <a:pt x="41" y="171"/>
                  </a:cubicBezTo>
                  <a:cubicBezTo>
                    <a:pt x="41" y="171"/>
                    <a:pt x="41" y="172"/>
                    <a:pt x="42" y="173"/>
                  </a:cubicBezTo>
                  <a:cubicBezTo>
                    <a:pt x="42" y="173"/>
                    <a:pt x="43" y="174"/>
                    <a:pt x="43" y="174"/>
                  </a:cubicBezTo>
                  <a:cubicBezTo>
                    <a:pt x="46" y="173"/>
                    <a:pt x="46" y="173"/>
                    <a:pt x="46" y="173"/>
                  </a:cubicBezTo>
                  <a:cubicBezTo>
                    <a:pt x="46" y="173"/>
                    <a:pt x="46" y="175"/>
                    <a:pt x="46" y="176"/>
                  </a:cubicBezTo>
                  <a:cubicBezTo>
                    <a:pt x="46" y="176"/>
                    <a:pt x="46" y="176"/>
                    <a:pt x="46" y="177"/>
                  </a:cubicBezTo>
                  <a:cubicBezTo>
                    <a:pt x="46" y="177"/>
                    <a:pt x="45" y="178"/>
                    <a:pt x="45" y="178"/>
                  </a:cubicBezTo>
                  <a:cubicBezTo>
                    <a:pt x="45" y="178"/>
                    <a:pt x="44" y="179"/>
                    <a:pt x="44" y="179"/>
                  </a:cubicBezTo>
                  <a:cubicBezTo>
                    <a:pt x="43" y="179"/>
                    <a:pt x="43" y="180"/>
                    <a:pt x="42" y="180"/>
                  </a:cubicBezTo>
                  <a:cubicBezTo>
                    <a:pt x="42" y="181"/>
                    <a:pt x="42" y="182"/>
                    <a:pt x="42" y="182"/>
                  </a:cubicBezTo>
                  <a:cubicBezTo>
                    <a:pt x="42" y="184"/>
                    <a:pt x="42" y="184"/>
                    <a:pt x="42" y="184"/>
                  </a:cubicBezTo>
                  <a:cubicBezTo>
                    <a:pt x="42" y="184"/>
                    <a:pt x="41" y="186"/>
                    <a:pt x="40" y="186"/>
                  </a:cubicBezTo>
                  <a:cubicBezTo>
                    <a:pt x="40" y="186"/>
                    <a:pt x="39" y="187"/>
                    <a:pt x="39" y="187"/>
                  </a:cubicBezTo>
                  <a:cubicBezTo>
                    <a:pt x="38" y="187"/>
                    <a:pt x="37" y="188"/>
                    <a:pt x="37" y="188"/>
                  </a:cubicBezTo>
                  <a:cubicBezTo>
                    <a:pt x="37" y="188"/>
                    <a:pt x="36" y="188"/>
                    <a:pt x="35" y="188"/>
                  </a:cubicBezTo>
                  <a:cubicBezTo>
                    <a:pt x="35" y="189"/>
                    <a:pt x="35" y="189"/>
                    <a:pt x="35" y="189"/>
                  </a:cubicBezTo>
                  <a:cubicBezTo>
                    <a:pt x="36" y="191"/>
                    <a:pt x="36" y="191"/>
                    <a:pt x="36" y="191"/>
                  </a:cubicBezTo>
                  <a:cubicBezTo>
                    <a:pt x="38" y="193"/>
                    <a:pt x="38" y="193"/>
                    <a:pt x="38" y="193"/>
                  </a:cubicBezTo>
                  <a:cubicBezTo>
                    <a:pt x="39" y="194"/>
                    <a:pt x="39" y="194"/>
                    <a:pt x="39" y="194"/>
                  </a:cubicBezTo>
                  <a:cubicBezTo>
                    <a:pt x="39" y="194"/>
                    <a:pt x="40" y="195"/>
                    <a:pt x="40" y="195"/>
                  </a:cubicBezTo>
                  <a:cubicBezTo>
                    <a:pt x="41" y="196"/>
                    <a:pt x="40" y="197"/>
                    <a:pt x="40" y="197"/>
                  </a:cubicBezTo>
                  <a:cubicBezTo>
                    <a:pt x="40" y="198"/>
                    <a:pt x="40" y="198"/>
                    <a:pt x="40" y="198"/>
                  </a:cubicBezTo>
                  <a:cubicBezTo>
                    <a:pt x="38" y="198"/>
                    <a:pt x="38" y="198"/>
                    <a:pt x="38" y="198"/>
                  </a:cubicBezTo>
                  <a:cubicBezTo>
                    <a:pt x="38" y="198"/>
                    <a:pt x="37" y="199"/>
                    <a:pt x="37" y="199"/>
                  </a:cubicBezTo>
                  <a:cubicBezTo>
                    <a:pt x="36" y="199"/>
                    <a:pt x="36" y="197"/>
                    <a:pt x="36" y="197"/>
                  </a:cubicBezTo>
                  <a:cubicBezTo>
                    <a:pt x="34" y="197"/>
                    <a:pt x="34" y="197"/>
                    <a:pt x="34" y="197"/>
                  </a:cubicBezTo>
                  <a:cubicBezTo>
                    <a:pt x="33" y="198"/>
                    <a:pt x="33" y="198"/>
                    <a:pt x="33" y="198"/>
                  </a:cubicBezTo>
                  <a:cubicBezTo>
                    <a:pt x="33" y="198"/>
                    <a:pt x="33" y="199"/>
                    <a:pt x="33" y="200"/>
                  </a:cubicBezTo>
                  <a:cubicBezTo>
                    <a:pt x="33" y="200"/>
                    <a:pt x="33" y="201"/>
                    <a:pt x="33" y="201"/>
                  </a:cubicBezTo>
                  <a:cubicBezTo>
                    <a:pt x="33" y="201"/>
                    <a:pt x="34" y="201"/>
                    <a:pt x="35" y="202"/>
                  </a:cubicBezTo>
                  <a:cubicBezTo>
                    <a:pt x="36" y="202"/>
                    <a:pt x="35" y="203"/>
                    <a:pt x="35" y="203"/>
                  </a:cubicBezTo>
                  <a:cubicBezTo>
                    <a:pt x="35" y="203"/>
                    <a:pt x="35" y="205"/>
                    <a:pt x="36" y="205"/>
                  </a:cubicBezTo>
                  <a:cubicBezTo>
                    <a:pt x="37" y="206"/>
                    <a:pt x="35" y="207"/>
                    <a:pt x="35" y="207"/>
                  </a:cubicBezTo>
                  <a:cubicBezTo>
                    <a:pt x="35" y="207"/>
                    <a:pt x="35" y="208"/>
                    <a:pt x="36" y="208"/>
                  </a:cubicBezTo>
                  <a:cubicBezTo>
                    <a:pt x="36" y="208"/>
                    <a:pt x="37" y="209"/>
                    <a:pt x="37" y="209"/>
                  </a:cubicBezTo>
                  <a:cubicBezTo>
                    <a:pt x="39" y="210"/>
                    <a:pt x="39" y="210"/>
                    <a:pt x="39" y="210"/>
                  </a:cubicBezTo>
                  <a:cubicBezTo>
                    <a:pt x="39" y="210"/>
                    <a:pt x="40" y="210"/>
                    <a:pt x="41" y="210"/>
                  </a:cubicBezTo>
                  <a:cubicBezTo>
                    <a:pt x="41" y="210"/>
                    <a:pt x="44" y="212"/>
                    <a:pt x="44" y="212"/>
                  </a:cubicBezTo>
                  <a:cubicBezTo>
                    <a:pt x="44" y="212"/>
                    <a:pt x="45" y="213"/>
                    <a:pt x="45" y="213"/>
                  </a:cubicBezTo>
                  <a:cubicBezTo>
                    <a:pt x="48" y="215"/>
                    <a:pt x="48" y="215"/>
                    <a:pt x="48" y="215"/>
                  </a:cubicBezTo>
                  <a:cubicBezTo>
                    <a:pt x="50" y="216"/>
                    <a:pt x="50" y="216"/>
                    <a:pt x="50" y="216"/>
                  </a:cubicBezTo>
                  <a:cubicBezTo>
                    <a:pt x="51" y="218"/>
                    <a:pt x="51" y="218"/>
                    <a:pt x="51" y="218"/>
                  </a:cubicBezTo>
                  <a:cubicBezTo>
                    <a:pt x="52" y="217"/>
                    <a:pt x="52" y="217"/>
                    <a:pt x="52" y="217"/>
                  </a:cubicBezTo>
                  <a:cubicBezTo>
                    <a:pt x="53" y="217"/>
                    <a:pt x="53" y="217"/>
                    <a:pt x="53" y="217"/>
                  </a:cubicBezTo>
                  <a:cubicBezTo>
                    <a:pt x="53" y="215"/>
                    <a:pt x="53" y="215"/>
                    <a:pt x="53" y="215"/>
                  </a:cubicBezTo>
                  <a:cubicBezTo>
                    <a:pt x="56" y="215"/>
                    <a:pt x="56" y="215"/>
                    <a:pt x="56" y="215"/>
                  </a:cubicBezTo>
                  <a:cubicBezTo>
                    <a:pt x="56" y="215"/>
                    <a:pt x="57" y="215"/>
                    <a:pt x="57" y="215"/>
                  </a:cubicBezTo>
                  <a:cubicBezTo>
                    <a:pt x="57" y="216"/>
                    <a:pt x="58" y="216"/>
                    <a:pt x="58" y="216"/>
                  </a:cubicBezTo>
                  <a:cubicBezTo>
                    <a:pt x="58" y="218"/>
                    <a:pt x="58" y="218"/>
                    <a:pt x="58" y="218"/>
                  </a:cubicBezTo>
                  <a:cubicBezTo>
                    <a:pt x="59" y="218"/>
                    <a:pt x="59" y="218"/>
                    <a:pt x="59" y="218"/>
                  </a:cubicBezTo>
                  <a:cubicBezTo>
                    <a:pt x="59" y="218"/>
                    <a:pt x="61" y="219"/>
                    <a:pt x="61" y="219"/>
                  </a:cubicBezTo>
                  <a:cubicBezTo>
                    <a:pt x="61" y="219"/>
                    <a:pt x="62" y="220"/>
                    <a:pt x="62" y="220"/>
                  </a:cubicBezTo>
                  <a:cubicBezTo>
                    <a:pt x="62" y="221"/>
                    <a:pt x="63" y="221"/>
                    <a:pt x="63" y="221"/>
                  </a:cubicBezTo>
                  <a:cubicBezTo>
                    <a:pt x="63" y="221"/>
                    <a:pt x="65" y="221"/>
                    <a:pt x="65" y="221"/>
                  </a:cubicBezTo>
                  <a:cubicBezTo>
                    <a:pt x="66" y="221"/>
                    <a:pt x="66" y="222"/>
                    <a:pt x="66" y="222"/>
                  </a:cubicBezTo>
                  <a:cubicBezTo>
                    <a:pt x="66" y="222"/>
                    <a:pt x="67" y="223"/>
                    <a:pt x="67" y="224"/>
                  </a:cubicBezTo>
                  <a:cubicBezTo>
                    <a:pt x="67" y="224"/>
                    <a:pt x="68" y="224"/>
                    <a:pt x="68" y="224"/>
                  </a:cubicBezTo>
                  <a:cubicBezTo>
                    <a:pt x="70" y="224"/>
                    <a:pt x="70" y="224"/>
                    <a:pt x="70" y="224"/>
                  </a:cubicBezTo>
                  <a:cubicBezTo>
                    <a:pt x="70" y="224"/>
                    <a:pt x="70" y="224"/>
                    <a:pt x="70" y="224"/>
                  </a:cubicBezTo>
                  <a:cubicBezTo>
                    <a:pt x="72" y="224"/>
                    <a:pt x="72" y="224"/>
                    <a:pt x="72" y="224"/>
                  </a:cubicBezTo>
                  <a:cubicBezTo>
                    <a:pt x="72" y="226"/>
                    <a:pt x="72" y="226"/>
                    <a:pt x="72" y="226"/>
                  </a:cubicBezTo>
                  <a:cubicBezTo>
                    <a:pt x="72" y="227"/>
                    <a:pt x="72" y="227"/>
                    <a:pt x="72" y="227"/>
                  </a:cubicBezTo>
                  <a:cubicBezTo>
                    <a:pt x="72" y="227"/>
                    <a:pt x="74" y="229"/>
                    <a:pt x="75" y="229"/>
                  </a:cubicBezTo>
                  <a:cubicBezTo>
                    <a:pt x="76" y="229"/>
                    <a:pt x="77" y="229"/>
                    <a:pt x="77" y="229"/>
                  </a:cubicBezTo>
                  <a:cubicBezTo>
                    <a:pt x="78" y="229"/>
                    <a:pt x="77" y="230"/>
                    <a:pt x="77" y="230"/>
                  </a:cubicBezTo>
                  <a:cubicBezTo>
                    <a:pt x="77" y="231"/>
                    <a:pt x="78" y="231"/>
                    <a:pt x="78" y="231"/>
                  </a:cubicBezTo>
                  <a:cubicBezTo>
                    <a:pt x="79" y="231"/>
                    <a:pt x="81" y="231"/>
                    <a:pt x="81" y="231"/>
                  </a:cubicBezTo>
                  <a:cubicBezTo>
                    <a:pt x="82" y="231"/>
                    <a:pt x="82" y="231"/>
                    <a:pt x="83" y="232"/>
                  </a:cubicBezTo>
                  <a:cubicBezTo>
                    <a:pt x="83" y="232"/>
                    <a:pt x="84" y="233"/>
                    <a:pt x="84" y="233"/>
                  </a:cubicBezTo>
                  <a:cubicBezTo>
                    <a:pt x="84" y="233"/>
                    <a:pt x="84" y="233"/>
                    <a:pt x="85" y="233"/>
                  </a:cubicBezTo>
                  <a:cubicBezTo>
                    <a:pt x="85" y="233"/>
                    <a:pt x="85" y="234"/>
                    <a:pt x="86" y="234"/>
                  </a:cubicBezTo>
                  <a:cubicBezTo>
                    <a:pt x="87" y="234"/>
                    <a:pt x="87" y="233"/>
                    <a:pt x="87" y="233"/>
                  </a:cubicBezTo>
                  <a:cubicBezTo>
                    <a:pt x="87" y="233"/>
                    <a:pt x="89" y="233"/>
                    <a:pt x="89" y="233"/>
                  </a:cubicBezTo>
                  <a:cubicBezTo>
                    <a:pt x="89" y="233"/>
                    <a:pt x="92" y="235"/>
                    <a:pt x="92" y="235"/>
                  </a:cubicBezTo>
                  <a:cubicBezTo>
                    <a:pt x="92" y="235"/>
                    <a:pt x="94" y="235"/>
                    <a:pt x="95" y="235"/>
                  </a:cubicBezTo>
                  <a:cubicBezTo>
                    <a:pt x="96" y="235"/>
                    <a:pt x="97" y="234"/>
                    <a:pt x="97" y="234"/>
                  </a:cubicBezTo>
                  <a:cubicBezTo>
                    <a:pt x="99" y="234"/>
                    <a:pt x="99" y="234"/>
                    <a:pt x="99" y="234"/>
                  </a:cubicBezTo>
                  <a:cubicBezTo>
                    <a:pt x="99" y="234"/>
                    <a:pt x="99" y="234"/>
                    <a:pt x="99" y="234"/>
                  </a:cubicBezTo>
                  <a:cubicBezTo>
                    <a:pt x="101" y="233"/>
                    <a:pt x="101" y="233"/>
                    <a:pt x="101" y="233"/>
                  </a:cubicBezTo>
                  <a:cubicBezTo>
                    <a:pt x="102" y="233"/>
                    <a:pt x="102" y="233"/>
                    <a:pt x="102" y="233"/>
                  </a:cubicBezTo>
                  <a:cubicBezTo>
                    <a:pt x="104" y="234"/>
                    <a:pt x="104" y="234"/>
                    <a:pt x="104" y="234"/>
                  </a:cubicBezTo>
                  <a:cubicBezTo>
                    <a:pt x="103" y="235"/>
                    <a:pt x="103" y="235"/>
                    <a:pt x="103" y="235"/>
                  </a:cubicBezTo>
                  <a:cubicBezTo>
                    <a:pt x="103" y="238"/>
                    <a:pt x="103" y="238"/>
                    <a:pt x="103" y="238"/>
                  </a:cubicBezTo>
                  <a:cubicBezTo>
                    <a:pt x="104" y="238"/>
                    <a:pt x="104" y="238"/>
                    <a:pt x="104" y="238"/>
                  </a:cubicBezTo>
                  <a:cubicBezTo>
                    <a:pt x="106" y="235"/>
                    <a:pt x="106" y="235"/>
                    <a:pt x="106" y="235"/>
                  </a:cubicBezTo>
                  <a:cubicBezTo>
                    <a:pt x="109" y="233"/>
                    <a:pt x="109" y="233"/>
                    <a:pt x="109" y="233"/>
                  </a:cubicBezTo>
                  <a:cubicBezTo>
                    <a:pt x="113" y="233"/>
                    <a:pt x="113" y="233"/>
                    <a:pt x="113" y="233"/>
                  </a:cubicBezTo>
                  <a:cubicBezTo>
                    <a:pt x="116" y="233"/>
                    <a:pt x="116" y="233"/>
                    <a:pt x="116" y="233"/>
                  </a:cubicBezTo>
                  <a:cubicBezTo>
                    <a:pt x="121" y="234"/>
                    <a:pt x="121" y="234"/>
                    <a:pt x="121" y="234"/>
                  </a:cubicBezTo>
                  <a:cubicBezTo>
                    <a:pt x="122" y="236"/>
                    <a:pt x="122" y="236"/>
                    <a:pt x="122" y="236"/>
                  </a:cubicBezTo>
                  <a:cubicBezTo>
                    <a:pt x="124" y="236"/>
                    <a:pt x="124" y="236"/>
                    <a:pt x="124" y="236"/>
                  </a:cubicBezTo>
                  <a:cubicBezTo>
                    <a:pt x="124" y="236"/>
                    <a:pt x="126" y="235"/>
                    <a:pt x="126" y="235"/>
                  </a:cubicBezTo>
                  <a:cubicBezTo>
                    <a:pt x="127" y="235"/>
                    <a:pt x="128" y="235"/>
                    <a:pt x="129" y="234"/>
                  </a:cubicBezTo>
                  <a:cubicBezTo>
                    <a:pt x="129" y="234"/>
                    <a:pt x="130" y="234"/>
                    <a:pt x="130" y="233"/>
                  </a:cubicBezTo>
                  <a:cubicBezTo>
                    <a:pt x="130" y="233"/>
                    <a:pt x="130" y="232"/>
                    <a:pt x="130" y="232"/>
                  </a:cubicBezTo>
                  <a:cubicBezTo>
                    <a:pt x="130" y="232"/>
                    <a:pt x="132" y="232"/>
                    <a:pt x="132" y="231"/>
                  </a:cubicBezTo>
                  <a:cubicBezTo>
                    <a:pt x="132" y="230"/>
                    <a:pt x="133" y="230"/>
                    <a:pt x="133" y="229"/>
                  </a:cubicBezTo>
                  <a:cubicBezTo>
                    <a:pt x="134" y="229"/>
                    <a:pt x="135" y="229"/>
                    <a:pt x="136" y="228"/>
                  </a:cubicBezTo>
                  <a:cubicBezTo>
                    <a:pt x="137" y="228"/>
                    <a:pt x="138" y="228"/>
                    <a:pt x="138" y="228"/>
                  </a:cubicBezTo>
                  <a:cubicBezTo>
                    <a:pt x="139" y="227"/>
                    <a:pt x="140" y="226"/>
                    <a:pt x="140" y="226"/>
                  </a:cubicBezTo>
                  <a:cubicBezTo>
                    <a:pt x="140" y="225"/>
                    <a:pt x="140" y="225"/>
                    <a:pt x="141" y="225"/>
                  </a:cubicBezTo>
                  <a:cubicBezTo>
                    <a:pt x="141" y="224"/>
                    <a:pt x="143" y="224"/>
                    <a:pt x="143" y="224"/>
                  </a:cubicBezTo>
                  <a:cubicBezTo>
                    <a:pt x="144" y="224"/>
                    <a:pt x="145" y="225"/>
                    <a:pt x="147" y="225"/>
                  </a:cubicBezTo>
                  <a:cubicBezTo>
                    <a:pt x="148" y="226"/>
                    <a:pt x="149" y="225"/>
                    <a:pt x="149" y="224"/>
                  </a:cubicBezTo>
                  <a:cubicBezTo>
                    <a:pt x="149" y="224"/>
                    <a:pt x="152" y="223"/>
                    <a:pt x="152" y="223"/>
                  </a:cubicBezTo>
                  <a:cubicBezTo>
                    <a:pt x="153" y="223"/>
                    <a:pt x="154" y="224"/>
                    <a:pt x="154" y="224"/>
                  </a:cubicBezTo>
                  <a:cubicBezTo>
                    <a:pt x="154" y="225"/>
                    <a:pt x="156" y="227"/>
                    <a:pt x="156" y="228"/>
                  </a:cubicBezTo>
                  <a:cubicBezTo>
                    <a:pt x="156" y="228"/>
                    <a:pt x="155" y="230"/>
                    <a:pt x="155" y="230"/>
                  </a:cubicBezTo>
                  <a:cubicBezTo>
                    <a:pt x="155" y="231"/>
                    <a:pt x="153" y="232"/>
                    <a:pt x="153" y="232"/>
                  </a:cubicBezTo>
                  <a:cubicBezTo>
                    <a:pt x="158" y="234"/>
                    <a:pt x="158" y="234"/>
                    <a:pt x="158" y="234"/>
                  </a:cubicBezTo>
                  <a:cubicBezTo>
                    <a:pt x="158" y="234"/>
                    <a:pt x="158" y="234"/>
                    <a:pt x="159" y="233"/>
                  </a:cubicBezTo>
                  <a:cubicBezTo>
                    <a:pt x="159" y="233"/>
                    <a:pt x="160" y="233"/>
                    <a:pt x="160" y="233"/>
                  </a:cubicBezTo>
                  <a:cubicBezTo>
                    <a:pt x="159" y="232"/>
                    <a:pt x="159" y="232"/>
                    <a:pt x="159" y="231"/>
                  </a:cubicBezTo>
                  <a:cubicBezTo>
                    <a:pt x="160" y="231"/>
                    <a:pt x="160" y="231"/>
                    <a:pt x="160" y="231"/>
                  </a:cubicBezTo>
                  <a:cubicBezTo>
                    <a:pt x="160" y="231"/>
                    <a:pt x="161" y="231"/>
                    <a:pt x="162" y="231"/>
                  </a:cubicBezTo>
                  <a:cubicBezTo>
                    <a:pt x="162" y="231"/>
                    <a:pt x="163" y="231"/>
                    <a:pt x="163" y="231"/>
                  </a:cubicBezTo>
                  <a:cubicBezTo>
                    <a:pt x="163" y="231"/>
                    <a:pt x="165" y="232"/>
                    <a:pt x="165" y="232"/>
                  </a:cubicBezTo>
                  <a:cubicBezTo>
                    <a:pt x="165" y="233"/>
                    <a:pt x="167" y="234"/>
                    <a:pt x="167" y="234"/>
                  </a:cubicBezTo>
                  <a:cubicBezTo>
                    <a:pt x="167" y="235"/>
                    <a:pt x="167" y="235"/>
                    <a:pt x="169" y="236"/>
                  </a:cubicBezTo>
                  <a:cubicBezTo>
                    <a:pt x="170" y="237"/>
                    <a:pt x="169" y="238"/>
                    <a:pt x="170" y="239"/>
                  </a:cubicBezTo>
                  <a:cubicBezTo>
                    <a:pt x="170" y="240"/>
                    <a:pt x="170" y="241"/>
                    <a:pt x="170" y="242"/>
                  </a:cubicBezTo>
                  <a:cubicBezTo>
                    <a:pt x="171" y="243"/>
                    <a:pt x="171" y="244"/>
                    <a:pt x="171" y="245"/>
                  </a:cubicBezTo>
                  <a:cubicBezTo>
                    <a:pt x="171" y="246"/>
                    <a:pt x="169" y="248"/>
                    <a:pt x="169" y="248"/>
                  </a:cubicBezTo>
                  <a:cubicBezTo>
                    <a:pt x="169" y="249"/>
                    <a:pt x="165" y="253"/>
                    <a:pt x="165" y="253"/>
                  </a:cubicBezTo>
                  <a:cubicBezTo>
                    <a:pt x="164" y="254"/>
                    <a:pt x="165" y="255"/>
                    <a:pt x="164" y="256"/>
                  </a:cubicBezTo>
                  <a:cubicBezTo>
                    <a:pt x="164" y="256"/>
                    <a:pt x="163" y="256"/>
                    <a:pt x="163" y="256"/>
                  </a:cubicBezTo>
                  <a:cubicBezTo>
                    <a:pt x="163" y="256"/>
                    <a:pt x="162" y="257"/>
                    <a:pt x="162" y="258"/>
                  </a:cubicBezTo>
                  <a:cubicBezTo>
                    <a:pt x="162" y="259"/>
                    <a:pt x="162" y="260"/>
                    <a:pt x="162" y="260"/>
                  </a:cubicBezTo>
                  <a:cubicBezTo>
                    <a:pt x="162" y="261"/>
                    <a:pt x="163" y="262"/>
                    <a:pt x="164" y="262"/>
                  </a:cubicBezTo>
                  <a:cubicBezTo>
                    <a:pt x="165" y="263"/>
                    <a:pt x="164" y="264"/>
                    <a:pt x="164" y="265"/>
                  </a:cubicBezTo>
                  <a:cubicBezTo>
                    <a:pt x="164" y="266"/>
                    <a:pt x="166" y="265"/>
                    <a:pt x="167" y="265"/>
                  </a:cubicBezTo>
                  <a:cubicBezTo>
                    <a:pt x="167" y="264"/>
                    <a:pt x="169" y="264"/>
                    <a:pt x="169" y="264"/>
                  </a:cubicBezTo>
                  <a:cubicBezTo>
                    <a:pt x="169" y="264"/>
                    <a:pt x="170" y="266"/>
                    <a:pt x="170" y="266"/>
                  </a:cubicBezTo>
                  <a:cubicBezTo>
                    <a:pt x="170" y="266"/>
                    <a:pt x="172" y="266"/>
                    <a:pt x="172" y="267"/>
                  </a:cubicBezTo>
                  <a:cubicBezTo>
                    <a:pt x="173" y="267"/>
                    <a:pt x="172" y="268"/>
                    <a:pt x="172" y="269"/>
                  </a:cubicBezTo>
                  <a:cubicBezTo>
                    <a:pt x="172" y="270"/>
                    <a:pt x="174" y="270"/>
                    <a:pt x="174" y="270"/>
                  </a:cubicBezTo>
                  <a:cubicBezTo>
                    <a:pt x="174" y="270"/>
                    <a:pt x="174" y="271"/>
                    <a:pt x="175" y="271"/>
                  </a:cubicBezTo>
                  <a:cubicBezTo>
                    <a:pt x="176" y="270"/>
                    <a:pt x="176" y="270"/>
                    <a:pt x="177" y="271"/>
                  </a:cubicBezTo>
                  <a:cubicBezTo>
                    <a:pt x="177" y="271"/>
                    <a:pt x="178" y="271"/>
                    <a:pt x="178" y="272"/>
                  </a:cubicBezTo>
                  <a:cubicBezTo>
                    <a:pt x="178" y="273"/>
                    <a:pt x="177" y="274"/>
                    <a:pt x="177" y="275"/>
                  </a:cubicBezTo>
                  <a:cubicBezTo>
                    <a:pt x="176" y="276"/>
                    <a:pt x="175" y="277"/>
                    <a:pt x="175" y="277"/>
                  </a:cubicBezTo>
                  <a:cubicBezTo>
                    <a:pt x="174" y="278"/>
                    <a:pt x="178" y="275"/>
                    <a:pt x="179" y="275"/>
                  </a:cubicBezTo>
                  <a:cubicBezTo>
                    <a:pt x="179" y="275"/>
                    <a:pt x="179" y="277"/>
                    <a:pt x="180" y="277"/>
                  </a:cubicBezTo>
                  <a:cubicBezTo>
                    <a:pt x="181" y="277"/>
                    <a:pt x="176" y="279"/>
                    <a:pt x="177" y="280"/>
                  </a:cubicBezTo>
                  <a:cubicBezTo>
                    <a:pt x="177" y="280"/>
                    <a:pt x="177" y="281"/>
                    <a:pt x="177" y="282"/>
                  </a:cubicBezTo>
                  <a:cubicBezTo>
                    <a:pt x="178" y="283"/>
                    <a:pt x="178" y="283"/>
                    <a:pt x="179" y="282"/>
                  </a:cubicBezTo>
                  <a:cubicBezTo>
                    <a:pt x="181" y="282"/>
                    <a:pt x="182" y="282"/>
                    <a:pt x="183" y="281"/>
                  </a:cubicBezTo>
                  <a:cubicBezTo>
                    <a:pt x="183" y="281"/>
                    <a:pt x="185" y="281"/>
                    <a:pt x="185" y="282"/>
                  </a:cubicBezTo>
                  <a:cubicBezTo>
                    <a:pt x="185" y="282"/>
                    <a:pt x="185" y="283"/>
                    <a:pt x="185" y="283"/>
                  </a:cubicBezTo>
                  <a:cubicBezTo>
                    <a:pt x="185" y="283"/>
                    <a:pt x="186" y="284"/>
                    <a:pt x="186" y="284"/>
                  </a:cubicBezTo>
                  <a:cubicBezTo>
                    <a:pt x="187" y="284"/>
                    <a:pt x="188" y="284"/>
                    <a:pt x="189" y="284"/>
                  </a:cubicBezTo>
                  <a:cubicBezTo>
                    <a:pt x="189" y="284"/>
                    <a:pt x="189" y="282"/>
                    <a:pt x="189" y="282"/>
                  </a:cubicBezTo>
                  <a:cubicBezTo>
                    <a:pt x="188" y="281"/>
                    <a:pt x="188" y="279"/>
                    <a:pt x="188" y="279"/>
                  </a:cubicBezTo>
                  <a:cubicBezTo>
                    <a:pt x="188" y="279"/>
                    <a:pt x="188" y="278"/>
                    <a:pt x="188" y="277"/>
                  </a:cubicBezTo>
                  <a:cubicBezTo>
                    <a:pt x="188" y="277"/>
                    <a:pt x="189" y="276"/>
                    <a:pt x="189" y="276"/>
                  </a:cubicBezTo>
                  <a:cubicBezTo>
                    <a:pt x="189" y="276"/>
                    <a:pt x="192" y="276"/>
                    <a:pt x="192" y="276"/>
                  </a:cubicBezTo>
                  <a:cubicBezTo>
                    <a:pt x="192" y="276"/>
                    <a:pt x="193" y="275"/>
                    <a:pt x="193" y="275"/>
                  </a:cubicBezTo>
                  <a:cubicBezTo>
                    <a:pt x="193" y="274"/>
                    <a:pt x="195" y="274"/>
                    <a:pt x="195" y="274"/>
                  </a:cubicBezTo>
                  <a:cubicBezTo>
                    <a:pt x="196" y="275"/>
                    <a:pt x="197" y="275"/>
                    <a:pt x="197" y="275"/>
                  </a:cubicBezTo>
                  <a:cubicBezTo>
                    <a:pt x="197" y="275"/>
                    <a:pt x="198" y="274"/>
                    <a:pt x="198" y="274"/>
                  </a:cubicBezTo>
                  <a:cubicBezTo>
                    <a:pt x="199" y="274"/>
                    <a:pt x="199" y="275"/>
                    <a:pt x="199" y="275"/>
                  </a:cubicBezTo>
                  <a:cubicBezTo>
                    <a:pt x="200" y="274"/>
                    <a:pt x="200" y="274"/>
                    <a:pt x="201" y="274"/>
                  </a:cubicBezTo>
                  <a:cubicBezTo>
                    <a:pt x="201" y="274"/>
                    <a:pt x="202" y="275"/>
                    <a:pt x="203" y="274"/>
                  </a:cubicBezTo>
                  <a:cubicBezTo>
                    <a:pt x="204" y="274"/>
                    <a:pt x="205" y="273"/>
                    <a:pt x="205" y="273"/>
                  </a:cubicBezTo>
                  <a:cubicBezTo>
                    <a:pt x="206" y="273"/>
                    <a:pt x="207" y="273"/>
                    <a:pt x="207" y="273"/>
                  </a:cubicBezTo>
                  <a:cubicBezTo>
                    <a:pt x="207" y="273"/>
                    <a:pt x="209" y="271"/>
                    <a:pt x="209" y="271"/>
                  </a:cubicBezTo>
                  <a:cubicBezTo>
                    <a:pt x="209" y="270"/>
                    <a:pt x="209" y="271"/>
                    <a:pt x="211" y="270"/>
                  </a:cubicBezTo>
                  <a:cubicBezTo>
                    <a:pt x="212" y="270"/>
                    <a:pt x="213" y="270"/>
                    <a:pt x="213" y="270"/>
                  </a:cubicBezTo>
                  <a:cubicBezTo>
                    <a:pt x="213" y="270"/>
                    <a:pt x="214" y="271"/>
                    <a:pt x="214" y="271"/>
                  </a:cubicBezTo>
                  <a:cubicBezTo>
                    <a:pt x="214" y="271"/>
                    <a:pt x="216" y="272"/>
                    <a:pt x="217" y="272"/>
                  </a:cubicBezTo>
                  <a:cubicBezTo>
                    <a:pt x="217" y="272"/>
                    <a:pt x="219" y="272"/>
                    <a:pt x="220" y="273"/>
                  </a:cubicBezTo>
                  <a:cubicBezTo>
                    <a:pt x="220" y="273"/>
                    <a:pt x="222" y="272"/>
                    <a:pt x="222" y="272"/>
                  </a:cubicBezTo>
                  <a:cubicBezTo>
                    <a:pt x="222" y="272"/>
                    <a:pt x="222" y="274"/>
                    <a:pt x="222" y="274"/>
                  </a:cubicBezTo>
                  <a:cubicBezTo>
                    <a:pt x="221" y="275"/>
                    <a:pt x="221" y="276"/>
                    <a:pt x="221" y="276"/>
                  </a:cubicBezTo>
                  <a:cubicBezTo>
                    <a:pt x="221" y="277"/>
                    <a:pt x="222" y="278"/>
                    <a:pt x="222" y="278"/>
                  </a:cubicBezTo>
                  <a:cubicBezTo>
                    <a:pt x="222" y="279"/>
                    <a:pt x="227" y="281"/>
                    <a:pt x="228" y="281"/>
                  </a:cubicBezTo>
                  <a:cubicBezTo>
                    <a:pt x="229" y="282"/>
                    <a:pt x="230" y="281"/>
                    <a:pt x="231" y="281"/>
                  </a:cubicBezTo>
                  <a:cubicBezTo>
                    <a:pt x="231" y="281"/>
                    <a:pt x="231" y="282"/>
                    <a:pt x="231" y="282"/>
                  </a:cubicBezTo>
                  <a:cubicBezTo>
                    <a:pt x="232" y="282"/>
                    <a:pt x="232" y="281"/>
                    <a:pt x="232" y="281"/>
                  </a:cubicBezTo>
                  <a:cubicBezTo>
                    <a:pt x="233" y="281"/>
                    <a:pt x="234" y="282"/>
                    <a:pt x="234" y="281"/>
                  </a:cubicBezTo>
                  <a:cubicBezTo>
                    <a:pt x="234" y="281"/>
                    <a:pt x="235" y="281"/>
                    <a:pt x="235" y="281"/>
                  </a:cubicBezTo>
                  <a:cubicBezTo>
                    <a:pt x="236" y="281"/>
                    <a:pt x="237" y="281"/>
                    <a:pt x="237" y="279"/>
                  </a:cubicBezTo>
                  <a:cubicBezTo>
                    <a:pt x="237" y="279"/>
                    <a:pt x="237" y="279"/>
                    <a:pt x="237" y="279"/>
                  </a:cubicBezTo>
                  <a:cubicBezTo>
                    <a:pt x="238" y="280"/>
                    <a:pt x="239" y="281"/>
                    <a:pt x="240" y="281"/>
                  </a:cubicBezTo>
                  <a:cubicBezTo>
                    <a:pt x="241" y="283"/>
                    <a:pt x="242" y="282"/>
                    <a:pt x="244" y="281"/>
                  </a:cubicBezTo>
                  <a:cubicBezTo>
                    <a:pt x="244" y="281"/>
                    <a:pt x="245" y="281"/>
                    <a:pt x="246" y="282"/>
                  </a:cubicBezTo>
                  <a:cubicBezTo>
                    <a:pt x="246" y="282"/>
                    <a:pt x="246" y="282"/>
                    <a:pt x="246" y="282"/>
                  </a:cubicBezTo>
                  <a:cubicBezTo>
                    <a:pt x="246" y="282"/>
                    <a:pt x="245" y="283"/>
                    <a:pt x="245" y="283"/>
                  </a:cubicBezTo>
                  <a:cubicBezTo>
                    <a:pt x="245" y="283"/>
                    <a:pt x="245" y="283"/>
                    <a:pt x="245" y="283"/>
                  </a:cubicBezTo>
                  <a:cubicBezTo>
                    <a:pt x="245" y="284"/>
                    <a:pt x="245" y="285"/>
                    <a:pt x="245" y="285"/>
                  </a:cubicBezTo>
                  <a:cubicBezTo>
                    <a:pt x="245" y="287"/>
                    <a:pt x="245" y="288"/>
                    <a:pt x="246" y="289"/>
                  </a:cubicBezTo>
                  <a:cubicBezTo>
                    <a:pt x="246" y="290"/>
                    <a:pt x="248" y="291"/>
                    <a:pt x="249" y="290"/>
                  </a:cubicBezTo>
                  <a:cubicBezTo>
                    <a:pt x="250" y="290"/>
                    <a:pt x="250" y="289"/>
                    <a:pt x="250" y="288"/>
                  </a:cubicBezTo>
                  <a:cubicBezTo>
                    <a:pt x="250" y="288"/>
                    <a:pt x="250" y="287"/>
                    <a:pt x="250" y="287"/>
                  </a:cubicBezTo>
                  <a:cubicBezTo>
                    <a:pt x="249" y="286"/>
                    <a:pt x="248" y="286"/>
                    <a:pt x="248" y="286"/>
                  </a:cubicBezTo>
                  <a:cubicBezTo>
                    <a:pt x="248" y="286"/>
                    <a:pt x="248" y="286"/>
                    <a:pt x="248" y="285"/>
                  </a:cubicBezTo>
                  <a:cubicBezTo>
                    <a:pt x="248" y="285"/>
                    <a:pt x="250" y="285"/>
                    <a:pt x="250" y="284"/>
                  </a:cubicBezTo>
                  <a:cubicBezTo>
                    <a:pt x="252" y="282"/>
                    <a:pt x="254" y="281"/>
                    <a:pt x="256" y="281"/>
                  </a:cubicBezTo>
                  <a:cubicBezTo>
                    <a:pt x="257" y="282"/>
                    <a:pt x="258" y="281"/>
                    <a:pt x="258" y="281"/>
                  </a:cubicBezTo>
                  <a:cubicBezTo>
                    <a:pt x="259" y="280"/>
                    <a:pt x="260" y="279"/>
                    <a:pt x="262" y="280"/>
                  </a:cubicBezTo>
                  <a:cubicBezTo>
                    <a:pt x="263" y="280"/>
                    <a:pt x="264" y="279"/>
                    <a:pt x="265" y="279"/>
                  </a:cubicBezTo>
                  <a:cubicBezTo>
                    <a:pt x="266" y="279"/>
                    <a:pt x="266" y="276"/>
                    <a:pt x="268" y="278"/>
                  </a:cubicBezTo>
                  <a:cubicBezTo>
                    <a:pt x="269" y="278"/>
                    <a:pt x="269" y="278"/>
                    <a:pt x="269" y="278"/>
                  </a:cubicBezTo>
                  <a:cubicBezTo>
                    <a:pt x="271" y="277"/>
                    <a:pt x="271" y="275"/>
                    <a:pt x="272" y="273"/>
                  </a:cubicBezTo>
                  <a:cubicBezTo>
                    <a:pt x="272" y="273"/>
                    <a:pt x="273" y="273"/>
                    <a:pt x="273" y="274"/>
                  </a:cubicBezTo>
                  <a:cubicBezTo>
                    <a:pt x="273" y="274"/>
                    <a:pt x="273" y="274"/>
                    <a:pt x="273" y="274"/>
                  </a:cubicBezTo>
                  <a:cubicBezTo>
                    <a:pt x="274" y="276"/>
                    <a:pt x="275" y="276"/>
                    <a:pt x="276" y="274"/>
                  </a:cubicBezTo>
                  <a:cubicBezTo>
                    <a:pt x="276" y="274"/>
                    <a:pt x="277" y="274"/>
                    <a:pt x="277" y="274"/>
                  </a:cubicBezTo>
                  <a:cubicBezTo>
                    <a:pt x="278" y="274"/>
                    <a:pt x="278" y="274"/>
                    <a:pt x="278" y="274"/>
                  </a:cubicBezTo>
                  <a:cubicBezTo>
                    <a:pt x="278" y="274"/>
                    <a:pt x="278" y="273"/>
                    <a:pt x="278" y="273"/>
                  </a:cubicBezTo>
                  <a:cubicBezTo>
                    <a:pt x="278" y="273"/>
                    <a:pt x="278" y="273"/>
                    <a:pt x="278" y="273"/>
                  </a:cubicBezTo>
                  <a:cubicBezTo>
                    <a:pt x="278" y="273"/>
                    <a:pt x="278" y="273"/>
                    <a:pt x="278" y="272"/>
                  </a:cubicBezTo>
                  <a:cubicBezTo>
                    <a:pt x="279" y="272"/>
                    <a:pt x="279" y="273"/>
                    <a:pt x="279" y="273"/>
                  </a:cubicBezTo>
                  <a:cubicBezTo>
                    <a:pt x="280" y="273"/>
                    <a:pt x="280" y="273"/>
                    <a:pt x="281" y="273"/>
                  </a:cubicBezTo>
                  <a:cubicBezTo>
                    <a:pt x="281" y="272"/>
                    <a:pt x="281" y="272"/>
                    <a:pt x="282" y="272"/>
                  </a:cubicBezTo>
                  <a:cubicBezTo>
                    <a:pt x="283" y="272"/>
                    <a:pt x="284" y="273"/>
                    <a:pt x="285" y="271"/>
                  </a:cubicBezTo>
                  <a:cubicBezTo>
                    <a:pt x="285" y="271"/>
                    <a:pt x="286" y="272"/>
                    <a:pt x="286" y="272"/>
                  </a:cubicBezTo>
                  <a:cubicBezTo>
                    <a:pt x="287" y="272"/>
                    <a:pt x="290" y="271"/>
                    <a:pt x="291" y="270"/>
                  </a:cubicBezTo>
                  <a:cubicBezTo>
                    <a:pt x="292" y="269"/>
                    <a:pt x="293" y="268"/>
                    <a:pt x="294" y="266"/>
                  </a:cubicBezTo>
                  <a:cubicBezTo>
                    <a:pt x="294" y="266"/>
                    <a:pt x="294" y="266"/>
                    <a:pt x="295" y="266"/>
                  </a:cubicBezTo>
                  <a:cubicBezTo>
                    <a:pt x="296" y="266"/>
                    <a:pt x="297" y="267"/>
                    <a:pt x="297" y="265"/>
                  </a:cubicBezTo>
                  <a:cubicBezTo>
                    <a:pt x="297" y="265"/>
                    <a:pt x="297" y="264"/>
                    <a:pt x="297" y="264"/>
                  </a:cubicBezTo>
                  <a:cubicBezTo>
                    <a:pt x="297" y="264"/>
                    <a:pt x="297" y="264"/>
                    <a:pt x="297" y="264"/>
                  </a:cubicBezTo>
                  <a:cubicBezTo>
                    <a:pt x="297" y="264"/>
                    <a:pt x="297" y="264"/>
                    <a:pt x="298" y="264"/>
                  </a:cubicBezTo>
                  <a:cubicBezTo>
                    <a:pt x="299" y="264"/>
                    <a:pt x="299" y="263"/>
                    <a:pt x="300" y="263"/>
                  </a:cubicBezTo>
                  <a:cubicBezTo>
                    <a:pt x="300" y="262"/>
                    <a:pt x="302" y="262"/>
                    <a:pt x="302" y="261"/>
                  </a:cubicBezTo>
                  <a:cubicBezTo>
                    <a:pt x="302" y="261"/>
                    <a:pt x="302" y="261"/>
                    <a:pt x="302" y="261"/>
                  </a:cubicBezTo>
                  <a:cubicBezTo>
                    <a:pt x="302" y="261"/>
                    <a:pt x="302" y="260"/>
                    <a:pt x="302" y="260"/>
                  </a:cubicBezTo>
                  <a:cubicBezTo>
                    <a:pt x="302" y="259"/>
                    <a:pt x="303" y="259"/>
                    <a:pt x="304" y="259"/>
                  </a:cubicBezTo>
                  <a:cubicBezTo>
                    <a:pt x="305" y="258"/>
                    <a:pt x="306" y="258"/>
                    <a:pt x="306" y="257"/>
                  </a:cubicBezTo>
                  <a:cubicBezTo>
                    <a:pt x="306" y="257"/>
                    <a:pt x="306" y="257"/>
                    <a:pt x="306" y="257"/>
                  </a:cubicBezTo>
                  <a:cubicBezTo>
                    <a:pt x="305" y="257"/>
                    <a:pt x="305" y="257"/>
                    <a:pt x="305" y="257"/>
                  </a:cubicBezTo>
                  <a:cubicBezTo>
                    <a:pt x="305" y="256"/>
                    <a:pt x="306" y="256"/>
                    <a:pt x="306" y="256"/>
                  </a:cubicBezTo>
                  <a:cubicBezTo>
                    <a:pt x="308" y="256"/>
                    <a:pt x="308" y="254"/>
                    <a:pt x="309" y="254"/>
                  </a:cubicBezTo>
                  <a:cubicBezTo>
                    <a:pt x="309" y="254"/>
                    <a:pt x="309" y="253"/>
                    <a:pt x="309" y="253"/>
                  </a:cubicBezTo>
                  <a:cubicBezTo>
                    <a:pt x="309" y="253"/>
                    <a:pt x="309" y="253"/>
                    <a:pt x="309" y="253"/>
                  </a:cubicBezTo>
                  <a:cubicBezTo>
                    <a:pt x="309" y="252"/>
                    <a:pt x="310" y="252"/>
                    <a:pt x="310" y="252"/>
                  </a:cubicBezTo>
                  <a:cubicBezTo>
                    <a:pt x="310" y="252"/>
                    <a:pt x="311" y="252"/>
                    <a:pt x="311" y="251"/>
                  </a:cubicBezTo>
                  <a:cubicBezTo>
                    <a:pt x="311" y="251"/>
                    <a:pt x="311" y="251"/>
                    <a:pt x="311" y="250"/>
                  </a:cubicBezTo>
                  <a:cubicBezTo>
                    <a:pt x="311" y="250"/>
                    <a:pt x="312" y="249"/>
                    <a:pt x="312" y="249"/>
                  </a:cubicBezTo>
                  <a:cubicBezTo>
                    <a:pt x="312" y="248"/>
                    <a:pt x="312" y="248"/>
                    <a:pt x="312" y="248"/>
                  </a:cubicBezTo>
                  <a:cubicBezTo>
                    <a:pt x="312" y="248"/>
                    <a:pt x="312" y="248"/>
                    <a:pt x="312" y="247"/>
                  </a:cubicBezTo>
                  <a:cubicBezTo>
                    <a:pt x="312" y="247"/>
                    <a:pt x="312" y="246"/>
                    <a:pt x="312" y="245"/>
                  </a:cubicBezTo>
                  <a:cubicBezTo>
                    <a:pt x="313" y="245"/>
                    <a:pt x="313" y="246"/>
                    <a:pt x="314" y="246"/>
                  </a:cubicBezTo>
                  <a:cubicBezTo>
                    <a:pt x="314" y="245"/>
                    <a:pt x="314" y="245"/>
                    <a:pt x="314" y="245"/>
                  </a:cubicBezTo>
                  <a:cubicBezTo>
                    <a:pt x="313" y="245"/>
                    <a:pt x="313" y="244"/>
                    <a:pt x="312" y="244"/>
                  </a:cubicBezTo>
                  <a:cubicBezTo>
                    <a:pt x="312" y="244"/>
                    <a:pt x="312" y="244"/>
                    <a:pt x="312" y="244"/>
                  </a:cubicBezTo>
                  <a:cubicBezTo>
                    <a:pt x="312" y="244"/>
                    <a:pt x="312" y="244"/>
                    <a:pt x="312" y="244"/>
                  </a:cubicBezTo>
                  <a:cubicBezTo>
                    <a:pt x="312" y="243"/>
                    <a:pt x="312" y="243"/>
                    <a:pt x="312" y="243"/>
                  </a:cubicBezTo>
                  <a:cubicBezTo>
                    <a:pt x="312" y="243"/>
                    <a:pt x="313" y="243"/>
                    <a:pt x="313" y="243"/>
                  </a:cubicBezTo>
                  <a:cubicBezTo>
                    <a:pt x="316" y="242"/>
                    <a:pt x="318" y="240"/>
                    <a:pt x="319" y="237"/>
                  </a:cubicBezTo>
                  <a:cubicBezTo>
                    <a:pt x="320" y="235"/>
                    <a:pt x="320" y="233"/>
                    <a:pt x="323" y="232"/>
                  </a:cubicBezTo>
                  <a:cubicBezTo>
                    <a:pt x="323" y="232"/>
                    <a:pt x="323" y="232"/>
                    <a:pt x="323" y="232"/>
                  </a:cubicBezTo>
                  <a:cubicBezTo>
                    <a:pt x="324" y="231"/>
                    <a:pt x="324" y="231"/>
                    <a:pt x="324" y="231"/>
                  </a:cubicBezTo>
                  <a:cubicBezTo>
                    <a:pt x="325" y="231"/>
                    <a:pt x="326" y="231"/>
                    <a:pt x="326" y="230"/>
                  </a:cubicBezTo>
                  <a:cubicBezTo>
                    <a:pt x="326" y="230"/>
                    <a:pt x="326" y="230"/>
                    <a:pt x="325" y="229"/>
                  </a:cubicBezTo>
                  <a:cubicBezTo>
                    <a:pt x="325" y="229"/>
                    <a:pt x="325" y="229"/>
                    <a:pt x="325" y="229"/>
                  </a:cubicBezTo>
                  <a:cubicBezTo>
                    <a:pt x="325" y="229"/>
                    <a:pt x="325" y="229"/>
                    <a:pt x="325" y="229"/>
                  </a:cubicBezTo>
                  <a:cubicBezTo>
                    <a:pt x="325" y="229"/>
                    <a:pt x="325" y="229"/>
                    <a:pt x="325" y="228"/>
                  </a:cubicBezTo>
                  <a:cubicBezTo>
                    <a:pt x="325" y="228"/>
                    <a:pt x="325" y="228"/>
                    <a:pt x="325" y="228"/>
                  </a:cubicBezTo>
                  <a:cubicBezTo>
                    <a:pt x="325" y="228"/>
                    <a:pt x="326" y="227"/>
                    <a:pt x="326" y="227"/>
                  </a:cubicBezTo>
                  <a:cubicBezTo>
                    <a:pt x="326" y="227"/>
                    <a:pt x="326" y="226"/>
                    <a:pt x="326" y="226"/>
                  </a:cubicBezTo>
                  <a:cubicBezTo>
                    <a:pt x="326" y="225"/>
                    <a:pt x="326" y="225"/>
                    <a:pt x="327" y="225"/>
                  </a:cubicBezTo>
                  <a:cubicBezTo>
                    <a:pt x="327" y="225"/>
                    <a:pt x="327" y="225"/>
                    <a:pt x="327" y="225"/>
                  </a:cubicBezTo>
                  <a:cubicBezTo>
                    <a:pt x="328" y="225"/>
                    <a:pt x="328" y="224"/>
                    <a:pt x="328" y="223"/>
                  </a:cubicBezTo>
                  <a:cubicBezTo>
                    <a:pt x="328" y="223"/>
                    <a:pt x="328" y="223"/>
                    <a:pt x="328" y="222"/>
                  </a:cubicBezTo>
                  <a:cubicBezTo>
                    <a:pt x="328" y="222"/>
                    <a:pt x="328" y="221"/>
                    <a:pt x="327" y="221"/>
                  </a:cubicBezTo>
                  <a:cubicBezTo>
                    <a:pt x="327" y="220"/>
                    <a:pt x="327" y="219"/>
                    <a:pt x="328" y="219"/>
                  </a:cubicBezTo>
                  <a:cubicBezTo>
                    <a:pt x="328" y="219"/>
                    <a:pt x="328" y="219"/>
                    <a:pt x="328" y="219"/>
                  </a:cubicBezTo>
                  <a:cubicBezTo>
                    <a:pt x="328" y="219"/>
                    <a:pt x="328" y="219"/>
                    <a:pt x="328" y="219"/>
                  </a:cubicBezTo>
                  <a:cubicBezTo>
                    <a:pt x="328" y="218"/>
                    <a:pt x="328" y="218"/>
                    <a:pt x="328" y="218"/>
                  </a:cubicBezTo>
                  <a:cubicBezTo>
                    <a:pt x="328" y="218"/>
                    <a:pt x="327" y="218"/>
                    <a:pt x="327" y="218"/>
                  </a:cubicBezTo>
                  <a:cubicBezTo>
                    <a:pt x="326" y="217"/>
                    <a:pt x="325" y="216"/>
                    <a:pt x="325" y="216"/>
                  </a:cubicBezTo>
                  <a:cubicBezTo>
                    <a:pt x="324" y="215"/>
                    <a:pt x="324" y="215"/>
                    <a:pt x="324" y="215"/>
                  </a:cubicBezTo>
                  <a:cubicBezTo>
                    <a:pt x="324" y="215"/>
                    <a:pt x="323" y="215"/>
                    <a:pt x="323" y="215"/>
                  </a:cubicBezTo>
                  <a:cubicBezTo>
                    <a:pt x="322" y="215"/>
                    <a:pt x="322" y="215"/>
                    <a:pt x="321" y="215"/>
                  </a:cubicBezTo>
                  <a:cubicBezTo>
                    <a:pt x="321" y="215"/>
                    <a:pt x="321" y="215"/>
                    <a:pt x="321" y="215"/>
                  </a:cubicBezTo>
                  <a:cubicBezTo>
                    <a:pt x="320" y="215"/>
                    <a:pt x="320" y="215"/>
                    <a:pt x="320" y="216"/>
                  </a:cubicBezTo>
                  <a:cubicBezTo>
                    <a:pt x="320" y="216"/>
                    <a:pt x="320" y="215"/>
                    <a:pt x="319" y="215"/>
                  </a:cubicBezTo>
                  <a:cubicBezTo>
                    <a:pt x="320" y="215"/>
                    <a:pt x="320" y="215"/>
                    <a:pt x="320" y="214"/>
                  </a:cubicBezTo>
                  <a:cubicBezTo>
                    <a:pt x="321" y="214"/>
                    <a:pt x="321" y="213"/>
                    <a:pt x="322" y="213"/>
                  </a:cubicBezTo>
                  <a:cubicBezTo>
                    <a:pt x="322" y="213"/>
                    <a:pt x="323" y="213"/>
                    <a:pt x="323" y="212"/>
                  </a:cubicBezTo>
                  <a:cubicBezTo>
                    <a:pt x="323" y="212"/>
                    <a:pt x="323" y="212"/>
                    <a:pt x="323" y="212"/>
                  </a:cubicBezTo>
                  <a:cubicBezTo>
                    <a:pt x="324" y="212"/>
                    <a:pt x="325" y="211"/>
                    <a:pt x="326" y="211"/>
                  </a:cubicBezTo>
                  <a:cubicBezTo>
                    <a:pt x="326" y="211"/>
                    <a:pt x="326" y="211"/>
                    <a:pt x="326" y="211"/>
                  </a:cubicBezTo>
                  <a:cubicBezTo>
                    <a:pt x="327" y="211"/>
                    <a:pt x="327" y="211"/>
                    <a:pt x="327" y="211"/>
                  </a:cubicBezTo>
                  <a:cubicBezTo>
                    <a:pt x="328" y="210"/>
                    <a:pt x="328" y="210"/>
                    <a:pt x="328" y="209"/>
                  </a:cubicBezTo>
                  <a:cubicBezTo>
                    <a:pt x="327" y="209"/>
                    <a:pt x="327" y="209"/>
                    <a:pt x="327" y="208"/>
                  </a:cubicBezTo>
                  <a:cubicBezTo>
                    <a:pt x="327" y="208"/>
                    <a:pt x="327" y="206"/>
                    <a:pt x="326" y="207"/>
                  </a:cubicBezTo>
                  <a:cubicBezTo>
                    <a:pt x="325" y="207"/>
                    <a:pt x="325" y="207"/>
                    <a:pt x="325" y="207"/>
                  </a:cubicBezTo>
                  <a:cubicBezTo>
                    <a:pt x="325" y="206"/>
                    <a:pt x="325" y="206"/>
                    <a:pt x="326" y="206"/>
                  </a:cubicBezTo>
                  <a:cubicBezTo>
                    <a:pt x="326" y="206"/>
                    <a:pt x="326" y="206"/>
                    <a:pt x="326" y="206"/>
                  </a:cubicBezTo>
                  <a:cubicBezTo>
                    <a:pt x="326" y="206"/>
                    <a:pt x="327" y="206"/>
                    <a:pt x="327" y="206"/>
                  </a:cubicBezTo>
                  <a:cubicBezTo>
                    <a:pt x="327" y="206"/>
                    <a:pt x="327" y="206"/>
                    <a:pt x="327" y="206"/>
                  </a:cubicBezTo>
                  <a:cubicBezTo>
                    <a:pt x="328" y="205"/>
                    <a:pt x="328" y="205"/>
                    <a:pt x="328" y="205"/>
                  </a:cubicBezTo>
                  <a:cubicBezTo>
                    <a:pt x="328" y="204"/>
                    <a:pt x="328" y="204"/>
                    <a:pt x="328" y="204"/>
                  </a:cubicBezTo>
                  <a:cubicBezTo>
                    <a:pt x="328" y="204"/>
                    <a:pt x="328" y="203"/>
                    <a:pt x="327" y="203"/>
                  </a:cubicBezTo>
                  <a:cubicBezTo>
                    <a:pt x="327" y="203"/>
                    <a:pt x="327" y="203"/>
                    <a:pt x="327" y="203"/>
                  </a:cubicBezTo>
                  <a:cubicBezTo>
                    <a:pt x="327" y="202"/>
                    <a:pt x="327" y="202"/>
                    <a:pt x="326" y="202"/>
                  </a:cubicBezTo>
                  <a:cubicBezTo>
                    <a:pt x="326" y="201"/>
                    <a:pt x="325" y="200"/>
                    <a:pt x="324" y="200"/>
                  </a:cubicBezTo>
                  <a:cubicBezTo>
                    <a:pt x="324" y="200"/>
                    <a:pt x="324" y="200"/>
                    <a:pt x="324" y="200"/>
                  </a:cubicBezTo>
                  <a:cubicBezTo>
                    <a:pt x="324" y="200"/>
                    <a:pt x="324" y="200"/>
                    <a:pt x="324" y="200"/>
                  </a:cubicBezTo>
                  <a:cubicBezTo>
                    <a:pt x="324" y="199"/>
                    <a:pt x="323" y="198"/>
                    <a:pt x="323" y="198"/>
                  </a:cubicBezTo>
                  <a:cubicBezTo>
                    <a:pt x="323" y="198"/>
                    <a:pt x="322" y="197"/>
                    <a:pt x="322" y="197"/>
                  </a:cubicBezTo>
                  <a:cubicBezTo>
                    <a:pt x="322" y="197"/>
                    <a:pt x="321" y="197"/>
                    <a:pt x="321" y="197"/>
                  </a:cubicBezTo>
                  <a:cubicBezTo>
                    <a:pt x="321" y="196"/>
                    <a:pt x="321" y="196"/>
                    <a:pt x="321" y="196"/>
                  </a:cubicBezTo>
                  <a:cubicBezTo>
                    <a:pt x="321" y="196"/>
                    <a:pt x="321" y="196"/>
                    <a:pt x="321" y="196"/>
                  </a:cubicBezTo>
                  <a:cubicBezTo>
                    <a:pt x="321" y="196"/>
                    <a:pt x="321" y="195"/>
                    <a:pt x="321" y="195"/>
                  </a:cubicBezTo>
                  <a:cubicBezTo>
                    <a:pt x="321" y="194"/>
                    <a:pt x="321" y="194"/>
                    <a:pt x="320" y="193"/>
                  </a:cubicBezTo>
                  <a:cubicBezTo>
                    <a:pt x="320" y="193"/>
                    <a:pt x="320" y="192"/>
                    <a:pt x="320" y="192"/>
                  </a:cubicBezTo>
                  <a:cubicBezTo>
                    <a:pt x="320" y="192"/>
                    <a:pt x="319" y="191"/>
                    <a:pt x="319" y="191"/>
                  </a:cubicBezTo>
                  <a:cubicBezTo>
                    <a:pt x="319" y="191"/>
                    <a:pt x="319" y="190"/>
                    <a:pt x="318" y="190"/>
                  </a:cubicBezTo>
                  <a:cubicBezTo>
                    <a:pt x="318" y="190"/>
                    <a:pt x="318" y="190"/>
                    <a:pt x="318" y="189"/>
                  </a:cubicBezTo>
                  <a:cubicBezTo>
                    <a:pt x="318" y="189"/>
                    <a:pt x="318" y="189"/>
                    <a:pt x="318" y="189"/>
                  </a:cubicBezTo>
                  <a:cubicBezTo>
                    <a:pt x="318" y="187"/>
                    <a:pt x="317" y="186"/>
                    <a:pt x="316" y="185"/>
                  </a:cubicBezTo>
                  <a:cubicBezTo>
                    <a:pt x="316" y="185"/>
                    <a:pt x="316" y="185"/>
                    <a:pt x="316" y="184"/>
                  </a:cubicBezTo>
                  <a:cubicBezTo>
                    <a:pt x="316" y="184"/>
                    <a:pt x="316" y="184"/>
                    <a:pt x="316" y="184"/>
                  </a:cubicBezTo>
                  <a:cubicBezTo>
                    <a:pt x="316" y="183"/>
                    <a:pt x="316" y="183"/>
                    <a:pt x="316" y="183"/>
                  </a:cubicBezTo>
                  <a:cubicBezTo>
                    <a:pt x="316" y="183"/>
                    <a:pt x="316" y="183"/>
                    <a:pt x="316" y="183"/>
                  </a:cubicBezTo>
                  <a:cubicBezTo>
                    <a:pt x="316" y="183"/>
                    <a:pt x="315" y="182"/>
                    <a:pt x="315" y="182"/>
                  </a:cubicBezTo>
                  <a:cubicBezTo>
                    <a:pt x="314" y="182"/>
                    <a:pt x="313" y="181"/>
                    <a:pt x="312" y="181"/>
                  </a:cubicBezTo>
                  <a:cubicBezTo>
                    <a:pt x="312" y="181"/>
                    <a:pt x="312" y="181"/>
                    <a:pt x="311" y="181"/>
                  </a:cubicBezTo>
                  <a:cubicBezTo>
                    <a:pt x="311" y="180"/>
                    <a:pt x="311" y="180"/>
                    <a:pt x="311" y="180"/>
                  </a:cubicBezTo>
                  <a:cubicBezTo>
                    <a:pt x="311" y="180"/>
                    <a:pt x="311" y="180"/>
                    <a:pt x="311" y="180"/>
                  </a:cubicBezTo>
                  <a:cubicBezTo>
                    <a:pt x="311" y="179"/>
                    <a:pt x="310" y="179"/>
                    <a:pt x="310" y="179"/>
                  </a:cubicBezTo>
                  <a:cubicBezTo>
                    <a:pt x="310" y="179"/>
                    <a:pt x="310" y="179"/>
                    <a:pt x="309" y="179"/>
                  </a:cubicBezTo>
                  <a:cubicBezTo>
                    <a:pt x="309" y="177"/>
                    <a:pt x="309" y="177"/>
                    <a:pt x="309" y="177"/>
                  </a:cubicBezTo>
                  <a:cubicBezTo>
                    <a:pt x="310" y="177"/>
                    <a:pt x="310" y="177"/>
                    <a:pt x="310" y="177"/>
                  </a:cubicBezTo>
                  <a:cubicBezTo>
                    <a:pt x="310" y="176"/>
                    <a:pt x="310" y="176"/>
                    <a:pt x="310" y="176"/>
                  </a:cubicBezTo>
                  <a:cubicBezTo>
                    <a:pt x="310" y="175"/>
                    <a:pt x="311" y="175"/>
                    <a:pt x="311" y="175"/>
                  </a:cubicBezTo>
                  <a:cubicBezTo>
                    <a:pt x="311" y="175"/>
                    <a:pt x="311" y="175"/>
                    <a:pt x="311" y="175"/>
                  </a:cubicBezTo>
                  <a:cubicBezTo>
                    <a:pt x="311" y="174"/>
                    <a:pt x="312" y="173"/>
                    <a:pt x="313" y="172"/>
                  </a:cubicBezTo>
                  <a:cubicBezTo>
                    <a:pt x="313" y="172"/>
                    <a:pt x="313" y="172"/>
                    <a:pt x="314" y="171"/>
                  </a:cubicBezTo>
                  <a:cubicBezTo>
                    <a:pt x="315" y="171"/>
                    <a:pt x="316" y="170"/>
                    <a:pt x="315" y="169"/>
                  </a:cubicBezTo>
                  <a:cubicBezTo>
                    <a:pt x="315" y="169"/>
                    <a:pt x="315" y="169"/>
                    <a:pt x="315" y="169"/>
                  </a:cubicBezTo>
                  <a:cubicBezTo>
                    <a:pt x="315" y="169"/>
                    <a:pt x="315" y="169"/>
                    <a:pt x="315" y="169"/>
                  </a:cubicBezTo>
                  <a:cubicBezTo>
                    <a:pt x="315" y="168"/>
                    <a:pt x="315" y="168"/>
                    <a:pt x="315" y="168"/>
                  </a:cubicBezTo>
                  <a:cubicBezTo>
                    <a:pt x="315" y="168"/>
                    <a:pt x="315" y="167"/>
                    <a:pt x="315" y="167"/>
                  </a:cubicBezTo>
                  <a:cubicBezTo>
                    <a:pt x="316" y="167"/>
                    <a:pt x="316" y="167"/>
                    <a:pt x="316" y="167"/>
                  </a:cubicBezTo>
                  <a:cubicBezTo>
                    <a:pt x="316" y="167"/>
                    <a:pt x="316" y="167"/>
                    <a:pt x="316" y="167"/>
                  </a:cubicBezTo>
                  <a:cubicBezTo>
                    <a:pt x="316" y="167"/>
                    <a:pt x="316" y="167"/>
                    <a:pt x="317" y="168"/>
                  </a:cubicBezTo>
                  <a:cubicBezTo>
                    <a:pt x="316" y="168"/>
                    <a:pt x="316" y="168"/>
                    <a:pt x="316" y="168"/>
                  </a:cubicBezTo>
                  <a:cubicBezTo>
                    <a:pt x="317" y="169"/>
                    <a:pt x="318" y="169"/>
                    <a:pt x="319" y="168"/>
                  </a:cubicBezTo>
                  <a:cubicBezTo>
                    <a:pt x="319" y="168"/>
                    <a:pt x="319" y="168"/>
                    <a:pt x="319" y="168"/>
                  </a:cubicBezTo>
                  <a:cubicBezTo>
                    <a:pt x="319" y="168"/>
                    <a:pt x="319" y="168"/>
                    <a:pt x="319" y="167"/>
                  </a:cubicBezTo>
                  <a:cubicBezTo>
                    <a:pt x="319" y="167"/>
                    <a:pt x="319" y="167"/>
                    <a:pt x="319" y="167"/>
                  </a:cubicBezTo>
                  <a:cubicBezTo>
                    <a:pt x="319" y="166"/>
                    <a:pt x="319" y="166"/>
                    <a:pt x="319" y="166"/>
                  </a:cubicBezTo>
                  <a:cubicBezTo>
                    <a:pt x="319" y="166"/>
                    <a:pt x="319" y="166"/>
                    <a:pt x="320" y="166"/>
                  </a:cubicBezTo>
                  <a:cubicBezTo>
                    <a:pt x="320" y="166"/>
                    <a:pt x="320" y="166"/>
                    <a:pt x="320" y="165"/>
                  </a:cubicBezTo>
                  <a:cubicBezTo>
                    <a:pt x="321" y="165"/>
                    <a:pt x="321" y="165"/>
                    <a:pt x="321" y="165"/>
                  </a:cubicBezTo>
                  <a:cubicBezTo>
                    <a:pt x="321" y="165"/>
                    <a:pt x="321" y="165"/>
                    <a:pt x="321" y="165"/>
                  </a:cubicBezTo>
                  <a:cubicBezTo>
                    <a:pt x="321" y="165"/>
                    <a:pt x="321" y="165"/>
                    <a:pt x="321" y="165"/>
                  </a:cubicBezTo>
                  <a:cubicBezTo>
                    <a:pt x="321" y="165"/>
                    <a:pt x="321" y="165"/>
                    <a:pt x="321" y="164"/>
                  </a:cubicBezTo>
                  <a:cubicBezTo>
                    <a:pt x="322" y="164"/>
                    <a:pt x="322" y="164"/>
                    <a:pt x="323" y="163"/>
                  </a:cubicBezTo>
                  <a:cubicBezTo>
                    <a:pt x="323" y="163"/>
                    <a:pt x="323" y="163"/>
                    <a:pt x="324" y="163"/>
                  </a:cubicBezTo>
                  <a:cubicBezTo>
                    <a:pt x="324" y="163"/>
                    <a:pt x="325" y="163"/>
                    <a:pt x="326" y="162"/>
                  </a:cubicBezTo>
                  <a:cubicBezTo>
                    <a:pt x="326" y="162"/>
                    <a:pt x="326" y="162"/>
                    <a:pt x="326" y="162"/>
                  </a:cubicBezTo>
                  <a:cubicBezTo>
                    <a:pt x="326" y="162"/>
                    <a:pt x="326" y="162"/>
                    <a:pt x="326" y="162"/>
                  </a:cubicBezTo>
                  <a:cubicBezTo>
                    <a:pt x="326" y="162"/>
                    <a:pt x="327" y="162"/>
                    <a:pt x="327" y="162"/>
                  </a:cubicBezTo>
                  <a:cubicBezTo>
                    <a:pt x="327" y="162"/>
                    <a:pt x="328" y="162"/>
                    <a:pt x="329" y="162"/>
                  </a:cubicBezTo>
                  <a:cubicBezTo>
                    <a:pt x="329" y="162"/>
                    <a:pt x="329" y="162"/>
                    <a:pt x="329" y="162"/>
                  </a:cubicBezTo>
                  <a:cubicBezTo>
                    <a:pt x="329" y="162"/>
                    <a:pt x="330" y="162"/>
                    <a:pt x="330" y="162"/>
                  </a:cubicBezTo>
                  <a:cubicBezTo>
                    <a:pt x="331" y="162"/>
                    <a:pt x="331" y="161"/>
                    <a:pt x="331" y="161"/>
                  </a:cubicBezTo>
                  <a:cubicBezTo>
                    <a:pt x="331" y="161"/>
                    <a:pt x="331" y="161"/>
                    <a:pt x="331" y="161"/>
                  </a:cubicBezTo>
                  <a:cubicBezTo>
                    <a:pt x="331" y="161"/>
                    <a:pt x="331" y="160"/>
                    <a:pt x="331" y="160"/>
                  </a:cubicBezTo>
                  <a:cubicBezTo>
                    <a:pt x="331" y="160"/>
                    <a:pt x="332" y="160"/>
                    <a:pt x="332" y="159"/>
                  </a:cubicBezTo>
                  <a:cubicBezTo>
                    <a:pt x="332" y="159"/>
                    <a:pt x="332" y="158"/>
                    <a:pt x="332" y="157"/>
                  </a:cubicBezTo>
                  <a:cubicBezTo>
                    <a:pt x="331" y="157"/>
                    <a:pt x="331" y="157"/>
                    <a:pt x="331" y="157"/>
                  </a:cubicBezTo>
                  <a:cubicBezTo>
                    <a:pt x="330" y="157"/>
                    <a:pt x="330" y="157"/>
                    <a:pt x="329" y="157"/>
                  </a:cubicBezTo>
                  <a:cubicBezTo>
                    <a:pt x="329" y="156"/>
                    <a:pt x="328" y="156"/>
                    <a:pt x="328" y="156"/>
                  </a:cubicBezTo>
                  <a:cubicBezTo>
                    <a:pt x="324" y="156"/>
                    <a:pt x="324" y="156"/>
                    <a:pt x="324" y="156"/>
                  </a:cubicBezTo>
                  <a:cubicBezTo>
                    <a:pt x="324" y="156"/>
                    <a:pt x="323" y="156"/>
                    <a:pt x="322" y="156"/>
                  </a:cubicBezTo>
                  <a:cubicBezTo>
                    <a:pt x="322" y="155"/>
                    <a:pt x="322" y="155"/>
                    <a:pt x="321" y="155"/>
                  </a:cubicBezTo>
                  <a:cubicBezTo>
                    <a:pt x="321" y="154"/>
                    <a:pt x="321" y="154"/>
                    <a:pt x="321" y="154"/>
                  </a:cubicBezTo>
                  <a:cubicBezTo>
                    <a:pt x="321" y="154"/>
                    <a:pt x="320" y="154"/>
                    <a:pt x="320" y="154"/>
                  </a:cubicBezTo>
                  <a:cubicBezTo>
                    <a:pt x="319" y="153"/>
                    <a:pt x="317" y="154"/>
                    <a:pt x="316" y="155"/>
                  </a:cubicBezTo>
                  <a:cubicBezTo>
                    <a:pt x="315" y="157"/>
                    <a:pt x="313" y="158"/>
                    <a:pt x="313" y="159"/>
                  </a:cubicBezTo>
                  <a:cubicBezTo>
                    <a:pt x="311" y="160"/>
                    <a:pt x="309" y="160"/>
                    <a:pt x="308" y="158"/>
                  </a:cubicBezTo>
                  <a:cubicBezTo>
                    <a:pt x="308" y="155"/>
                    <a:pt x="308" y="155"/>
                    <a:pt x="308" y="155"/>
                  </a:cubicBezTo>
                  <a:cubicBezTo>
                    <a:pt x="308" y="155"/>
                    <a:pt x="308" y="154"/>
                    <a:pt x="308" y="154"/>
                  </a:cubicBezTo>
                  <a:cubicBezTo>
                    <a:pt x="309" y="154"/>
                    <a:pt x="309" y="153"/>
                    <a:pt x="308" y="153"/>
                  </a:cubicBezTo>
                  <a:cubicBezTo>
                    <a:pt x="308" y="152"/>
                    <a:pt x="308" y="152"/>
                    <a:pt x="308" y="152"/>
                  </a:cubicBezTo>
                  <a:cubicBezTo>
                    <a:pt x="308" y="152"/>
                    <a:pt x="307" y="152"/>
                    <a:pt x="307" y="151"/>
                  </a:cubicBezTo>
                  <a:cubicBezTo>
                    <a:pt x="307" y="151"/>
                    <a:pt x="307" y="151"/>
                    <a:pt x="306" y="151"/>
                  </a:cubicBezTo>
                  <a:cubicBezTo>
                    <a:pt x="306" y="151"/>
                    <a:pt x="306" y="151"/>
                    <a:pt x="305" y="152"/>
                  </a:cubicBezTo>
                  <a:cubicBezTo>
                    <a:pt x="305" y="152"/>
                    <a:pt x="304" y="152"/>
                    <a:pt x="304" y="152"/>
                  </a:cubicBezTo>
                  <a:cubicBezTo>
                    <a:pt x="304" y="152"/>
                    <a:pt x="303" y="152"/>
                    <a:pt x="303" y="151"/>
                  </a:cubicBezTo>
                  <a:cubicBezTo>
                    <a:pt x="302" y="151"/>
                    <a:pt x="301" y="151"/>
                    <a:pt x="300" y="150"/>
                  </a:cubicBezTo>
                  <a:cubicBezTo>
                    <a:pt x="300" y="150"/>
                    <a:pt x="300" y="150"/>
                    <a:pt x="300" y="150"/>
                  </a:cubicBezTo>
                  <a:cubicBezTo>
                    <a:pt x="300" y="149"/>
                    <a:pt x="300" y="149"/>
                    <a:pt x="300" y="149"/>
                  </a:cubicBezTo>
                  <a:cubicBezTo>
                    <a:pt x="300" y="149"/>
                    <a:pt x="300" y="149"/>
                    <a:pt x="299" y="149"/>
                  </a:cubicBezTo>
                  <a:cubicBezTo>
                    <a:pt x="299" y="149"/>
                    <a:pt x="299" y="149"/>
                    <a:pt x="299" y="149"/>
                  </a:cubicBezTo>
                  <a:cubicBezTo>
                    <a:pt x="299" y="149"/>
                    <a:pt x="299" y="149"/>
                    <a:pt x="299" y="149"/>
                  </a:cubicBezTo>
                  <a:cubicBezTo>
                    <a:pt x="299" y="148"/>
                    <a:pt x="299" y="147"/>
                    <a:pt x="298" y="146"/>
                  </a:cubicBezTo>
                  <a:cubicBezTo>
                    <a:pt x="298" y="146"/>
                    <a:pt x="298" y="146"/>
                    <a:pt x="298" y="145"/>
                  </a:cubicBezTo>
                  <a:cubicBezTo>
                    <a:pt x="298" y="145"/>
                    <a:pt x="298" y="145"/>
                    <a:pt x="299" y="145"/>
                  </a:cubicBezTo>
                  <a:cubicBezTo>
                    <a:pt x="299" y="144"/>
                    <a:pt x="300" y="144"/>
                    <a:pt x="300" y="144"/>
                  </a:cubicBezTo>
                  <a:cubicBezTo>
                    <a:pt x="300" y="143"/>
                    <a:pt x="300" y="143"/>
                    <a:pt x="300" y="143"/>
                  </a:cubicBezTo>
                  <a:cubicBezTo>
                    <a:pt x="299" y="142"/>
                    <a:pt x="300" y="142"/>
                    <a:pt x="301" y="142"/>
                  </a:cubicBezTo>
                  <a:cubicBezTo>
                    <a:pt x="301" y="142"/>
                    <a:pt x="302" y="142"/>
                    <a:pt x="303" y="142"/>
                  </a:cubicBezTo>
                  <a:cubicBezTo>
                    <a:pt x="303" y="142"/>
                    <a:pt x="304" y="142"/>
                    <a:pt x="304" y="143"/>
                  </a:cubicBezTo>
                  <a:cubicBezTo>
                    <a:pt x="304" y="143"/>
                    <a:pt x="304" y="144"/>
                    <a:pt x="304" y="144"/>
                  </a:cubicBezTo>
                  <a:cubicBezTo>
                    <a:pt x="304" y="144"/>
                    <a:pt x="305" y="144"/>
                    <a:pt x="305" y="144"/>
                  </a:cubicBezTo>
                  <a:cubicBezTo>
                    <a:pt x="305" y="144"/>
                    <a:pt x="305" y="144"/>
                    <a:pt x="305" y="144"/>
                  </a:cubicBezTo>
                  <a:cubicBezTo>
                    <a:pt x="305" y="144"/>
                    <a:pt x="305" y="144"/>
                    <a:pt x="305" y="143"/>
                  </a:cubicBezTo>
                  <a:cubicBezTo>
                    <a:pt x="305" y="143"/>
                    <a:pt x="305" y="143"/>
                    <a:pt x="306" y="142"/>
                  </a:cubicBezTo>
                  <a:cubicBezTo>
                    <a:pt x="306" y="142"/>
                    <a:pt x="306" y="142"/>
                    <a:pt x="306" y="142"/>
                  </a:cubicBezTo>
                  <a:cubicBezTo>
                    <a:pt x="307" y="142"/>
                    <a:pt x="308" y="142"/>
                    <a:pt x="308" y="141"/>
                  </a:cubicBezTo>
                  <a:cubicBezTo>
                    <a:pt x="308" y="141"/>
                    <a:pt x="309" y="141"/>
                    <a:pt x="309" y="140"/>
                  </a:cubicBezTo>
                  <a:cubicBezTo>
                    <a:pt x="309" y="140"/>
                    <a:pt x="309" y="140"/>
                    <a:pt x="309" y="140"/>
                  </a:cubicBezTo>
                  <a:cubicBezTo>
                    <a:pt x="309" y="140"/>
                    <a:pt x="309" y="140"/>
                    <a:pt x="309" y="139"/>
                  </a:cubicBezTo>
                  <a:cubicBezTo>
                    <a:pt x="309" y="139"/>
                    <a:pt x="309" y="139"/>
                    <a:pt x="309" y="139"/>
                  </a:cubicBezTo>
                  <a:cubicBezTo>
                    <a:pt x="309" y="139"/>
                    <a:pt x="310" y="139"/>
                    <a:pt x="310" y="139"/>
                  </a:cubicBezTo>
                  <a:cubicBezTo>
                    <a:pt x="310" y="138"/>
                    <a:pt x="310" y="138"/>
                    <a:pt x="310" y="137"/>
                  </a:cubicBezTo>
                  <a:cubicBezTo>
                    <a:pt x="310" y="137"/>
                    <a:pt x="310" y="137"/>
                    <a:pt x="310" y="137"/>
                  </a:cubicBezTo>
                  <a:cubicBezTo>
                    <a:pt x="311" y="136"/>
                    <a:pt x="312" y="135"/>
                    <a:pt x="313" y="135"/>
                  </a:cubicBezTo>
                  <a:cubicBezTo>
                    <a:pt x="314" y="134"/>
                    <a:pt x="315" y="134"/>
                    <a:pt x="316" y="133"/>
                  </a:cubicBezTo>
                  <a:cubicBezTo>
                    <a:pt x="317" y="133"/>
                    <a:pt x="318" y="133"/>
                    <a:pt x="318" y="132"/>
                  </a:cubicBezTo>
                  <a:cubicBezTo>
                    <a:pt x="318" y="132"/>
                    <a:pt x="318" y="132"/>
                    <a:pt x="318" y="131"/>
                  </a:cubicBezTo>
                  <a:cubicBezTo>
                    <a:pt x="318" y="131"/>
                    <a:pt x="318" y="131"/>
                    <a:pt x="318" y="131"/>
                  </a:cubicBezTo>
                  <a:cubicBezTo>
                    <a:pt x="318" y="131"/>
                    <a:pt x="319" y="131"/>
                    <a:pt x="319" y="130"/>
                  </a:cubicBezTo>
                  <a:cubicBezTo>
                    <a:pt x="320" y="130"/>
                    <a:pt x="320" y="129"/>
                    <a:pt x="321" y="128"/>
                  </a:cubicBezTo>
                  <a:cubicBezTo>
                    <a:pt x="321" y="128"/>
                    <a:pt x="321" y="128"/>
                    <a:pt x="321" y="128"/>
                  </a:cubicBezTo>
                  <a:cubicBezTo>
                    <a:pt x="322" y="127"/>
                    <a:pt x="322" y="127"/>
                    <a:pt x="322" y="127"/>
                  </a:cubicBezTo>
                  <a:cubicBezTo>
                    <a:pt x="322" y="127"/>
                    <a:pt x="322" y="127"/>
                    <a:pt x="322" y="127"/>
                  </a:cubicBezTo>
                  <a:cubicBezTo>
                    <a:pt x="323" y="126"/>
                    <a:pt x="323" y="126"/>
                    <a:pt x="323" y="126"/>
                  </a:cubicBezTo>
                  <a:cubicBezTo>
                    <a:pt x="324" y="126"/>
                    <a:pt x="324" y="126"/>
                    <a:pt x="324" y="127"/>
                  </a:cubicBezTo>
                  <a:cubicBezTo>
                    <a:pt x="324" y="127"/>
                    <a:pt x="324" y="127"/>
                    <a:pt x="325" y="127"/>
                  </a:cubicBezTo>
                  <a:cubicBezTo>
                    <a:pt x="325" y="127"/>
                    <a:pt x="325" y="127"/>
                    <a:pt x="325" y="127"/>
                  </a:cubicBezTo>
                  <a:cubicBezTo>
                    <a:pt x="325" y="127"/>
                    <a:pt x="325" y="127"/>
                    <a:pt x="325" y="127"/>
                  </a:cubicBezTo>
                  <a:cubicBezTo>
                    <a:pt x="326" y="127"/>
                    <a:pt x="327" y="128"/>
                    <a:pt x="328" y="128"/>
                  </a:cubicBezTo>
                  <a:cubicBezTo>
                    <a:pt x="328" y="128"/>
                    <a:pt x="328" y="128"/>
                    <a:pt x="328" y="128"/>
                  </a:cubicBezTo>
                  <a:cubicBezTo>
                    <a:pt x="328" y="129"/>
                    <a:pt x="329" y="129"/>
                    <a:pt x="329" y="129"/>
                  </a:cubicBezTo>
                  <a:cubicBezTo>
                    <a:pt x="329" y="129"/>
                    <a:pt x="329" y="129"/>
                    <a:pt x="329" y="129"/>
                  </a:cubicBezTo>
                  <a:cubicBezTo>
                    <a:pt x="329" y="129"/>
                    <a:pt x="329" y="130"/>
                    <a:pt x="329" y="130"/>
                  </a:cubicBezTo>
                  <a:cubicBezTo>
                    <a:pt x="329" y="131"/>
                    <a:pt x="329" y="131"/>
                    <a:pt x="329" y="131"/>
                  </a:cubicBezTo>
                  <a:cubicBezTo>
                    <a:pt x="328" y="134"/>
                    <a:pt x="325" y="135"/>
                    <a:pt x="324" y="137"/>
                  </a:cubicBezTo>
                  <a:cubicBezTo>
                    <a:pt x="323" y="139"/>
                    <a:pt x="323" y="140"/>
                    <a:pt x="325" y="141"/>
                  </a:cubicBezTo>
                  <a:cubicBezTo>
                    <a:pt x="326" y="141"/>
                    <a:pt x="325" y="142"/>
                    <a:pt x="325" y="142"/>
                  </a:cubicBezTo>
                  <a:cubicBezTo>
                    <a:pt x="326" y="142"/>
                    <a:pt x="325" y="143"/>
                    <a:pt x="325" y="143"/>
                  </a:cubicBezTo>
                  <a:cubicBezTo>
                    <a:pt x="325" y="143"/>
                    <a:pt x="325" y="143"/>
                    <a:pt x="325" y="143"/>
                  </a:cubicBezTo>
                  <a:cubicBezTo>
                    <a:pt x="325" y="143"/>
                    <a:pt x="325" y="143"/>
                    <a:pt x="325" y="143"/>
                  </a:cubicBezTo>
                  <a:cubicBezTo>
                    <a:pt x="324" y="143"/>
                    <a:pt x="323" y="143"/>
                    <a:pt x="322" y="144"/>
                  </a:cubicBezTo>
                  <a:cubicBezTo>
                    <a:pt x="322" y="144"/>
                    <a:pt x="321" y="144"/>
                    <a:pt x="322" y="145"/>
                  </a:cubicBezTo>
                  <a:cubicBezTo>
                    <a:pt x="322" y="145"/>
                    <a:pt x="322" y="145"/>
                    <a:pt x="322" y="145"/>
                  </a:cubicBezTo>
                  <a:cubicBezTo>
                    <a:pt x="322" y="145"/>
                    <a:pt x="323" y="145"/>
                    <a:pt x="323" y="145"/>
                  </a:cubicBezTo>
                  <a:cubicBezTo>
                    <a:pt x="323" y="145"/>
                    <a:pt x="324" y="145"/>
                    <a:pt x="325" y="145"/>
                  </a:cubicBezTo>
                  <a:cubicBezTo>
                    <a:pt x="325" y="145"/>
                    <a:pt x="325" y="145"/>
                    <a:pt x="325" y="145"/>
                  </a:cubicBezTo>
                  <a:cubicBezTo>
                    <a:pt x="325" y="145"/>
                    <a:pt x="325" y="145"/>
                    <a:pt x="325" y="145"/>
                  </a:cubicBezTo>
                  <a:cubicBezTo>
                    <a:pt x="325" y="144"/>
                    <a:pt x="326" y="144"/>
                    <a:pt x="326" y="144"/>
                  </a:cubicBezTo>
                  <a:cubicBezTo>
                    <a:pt x="326" y="144"/>
                    <a:pt x="327" y="143"/>
                    <a:pt x="327" y="143"/>
                  </a:cubicBezTo>
                  <a:cubicBezTo>
                    <a:pt x="327" y="143"/>
                    <a:pt x="327" y="143"/>
                    <a:pt x="327" y="143"/>
                  </a:cubicBezTo>
                  <a:cubicBezTo>
                    <a:pt x="327" y="143"/>
                    <a:pt x="327" y="143"/>
                    <a:pt x="327" y="143"/>
                  </a:cubicBezTo>
                  <a:cubicBezTo>
                    <a:pt x="327" y="143"/>
                    <a:pt x="327" y="143"/>
                    <a:pt x="328" y="143"/>
                  </a:cubicBezTo>
                  <a:cubicBezTo>
                    <a:pt x="328" y="143"/>
                    <a:pt x="328" y="143"/>
                    <a:pt x="328" y="143"/>
                  </a:cubicBezTo>
                  <a:cubicBezTo>
                    <a:pt x="329" y="142"/>
                    <a:pt x="330" y="140"/>
                    <a:pt x="332" y="139"/>
                  </a:cubicBezTo>
                  <a:cubicBezTo>
                    <a:pt x="335" y="138"/>
                    <a:pt x="338" y="136"/>
                    <a:pt x="342" y="136"/>
                  </a:cubicBezTo>
                  <a:cubicBezTo>
                    <a:pt x="342" y="137"/>
                    <a:pt x="342" y="137"/>
                    <a:pt x="342" y="136"/>
                  </a:cubicBezTo>
                  <a:cubicBezTo>
                    <a:pt x="343" y="136"/>
                    <a:pt x="343" y="136"/>
                    <a:pt x="343" y="135"/>
                  </a:cubicBezTo>
                  <a:cubicBezTo>
                    <a:pt x="343" y="135"/>
                    <a:pt x="343" y="135"/>
                    <a:pt x="344" y="135"/>
                  </a:cubicBezTo>
                  <a:cubicBezTo>
                    <a:pt x="344" y="135"/>
                    <a:pt x="344" y="136"/>
                    <a:pt x="344" y="136"/>
                  </a:cubicBezTo>
                  <a:cubicBezTo>
                    <a:pt x="345" y="134"/>
                    <a:pt x="345" y="134"/>
                    <a:pt x="345" y="134"/>
                  </a:cubicBezTo>
                  <a:cubicBezTo>
                    <a:pt x="345" y="134"/>
                    <a:pt x="346" y="133"/>
                    <a:pt x="347" y="133"/>
                  </a:cubicBezTo>
                  <a:cubicBezTo>
                    <a:pt x="347" y="132"/>
                    <a:pt x="350" y="130"/>
                    <a:pt x="350" y="130"/>
                  </a:cubicBezTo>
                  <a:cubicBezTo>
                    <a:pt x="350" y="130"/>
                    <a:pt x="352" y="129"/>
                    <a:pt x="352" y="129"/>
                  </a:cubicBezTo>
                  <a:cubicBezTo>
                    <a:pt x="354" y="127"/>
                    <a:pt x="354" y="127"/>
                    <a:pt x="354" y="127"/>
                  </a:cubicBezTo>
                  <a:cubicBezTo>
                    <a:pt x="355" y="127"/>
                    <a:pt x="355" y="127"/>
                    <a:pt x="355" y="127"/>
                  </a:cubicBezTo>
                  <a:cubicBezTo>
                    <a:pt x="355" y="127"/>
                    <a:pt x="357" y="124"/>
                    <a:pt x="357" y="124"/>
                  </a:cubicBezTo>
                  <a:cubicBezTo>
                    <a:pt x="357" y="123"/>
                    <a:pt x="359" y="123"/>
                    <a:pt x="359" y="123"/>
                  </a:cubicBezTo>
                  <a:cubicBezTo>
                    <a:pt x="359" y="123"/>
                    <a:pt x="359" y="121"/>
                    <a:pt x="359" y="121"/>
                  </a:cubicBezTo>
                  <a:cubicBezTo>
                    <a:pt x="359" y="121"/>
                    <a:pt x="361" y="120"/>
                    <a:pt x="361" y="120"/>
                  </a:cubicBezTo>
                  <a:cubicBezTo>
                    <a:pt x="361" y="120"/>
                    <a:pt x="361" y="119"/>
                    <a:pt x="361" y="119"/>
                  </a:cubicBezTo>
                  <a:cubicBezTo>
                    <a:pt x="364" y="122"/>
                    <a:pt x="364" y="122"/>
                    <a:pt x="364" y="122"/>
                  </a:cubicBezTo>
                  <a:cubicBezTo>
                    <a:pt x="368" y="122"/>
                    <a:pt x="368" y="122"/>
                    <a:pt x="368" y="122"/>
                  </a:cubicBezTo>
                  <a:cubicBezTo>
                    <a:pt x="369" y="123"/>
                    <a:pt x="369" y="123"/>
                    <a:pt x="369" y="123"/>
                  </a:cubicBezTo>
                  <a:cubicBezTo>
                    <a:pt x="369" y="123"/>
                    <a:pt x="369" y="123"/>
                    <a:pt x="370" y="122"/>
                  </a:cubicBezTo>
                  <a:cubicBezTo>
                    <a:pt x="370" y="122"/>
                    <a:pt x="371" y="121"/>
                    <a:pt x="371" y="121"/>
                  </a:cubicBezTo>
                  <a:cubicBezTo>
                    <a:pt x="371" y="121"/>
                    <a:pt x="371" y="120"/>
                    <a:pt x="371" y="120"/>
                  </a:cubicBezTo>
                  <a:cubicBezTo>
                    <a:pt x="370" y="120"/>
                    <a:pt x="369" y="119"/>
                    <a:pt x="369" y="119"/>
                  </a:cubicBezTo>
                  <a:cubicBezTo>
                    <a:pt x="369" y="119"/>
                    <a:pt x="369" y="117"/>
                    <a:pt x="369" y="117"/>
                  </a:cubicBezTo>
                  <a:cubicBezTo>
                    <a:pt x="374" y="117"/>
                    <a:pt x="374" y="117"/>
                    <a:pt x="374" y="117"/>
                  </a:cubicBezTo>
                  <a:cubicBezTo>
                    <a:pt x="374" y="117"/>
                    <a:pt x="375" y="116"/>
                    <a:pt x="376" y="116"/>
                  </a:cubicBezTo>
                  <a:cubicBezTo>
                    <a:pt x="376" y="116"/>
                    <a:pt x="376" y="116"/>
                    <a:pt x="376" y="116"/>
                  </a:cubicBezTo>
                  <a:cubicBezTo>
                    <a:pt x="377" y="116"/>
                    <a:pt x="378" y="113"/>
                    <a:pt x="378" y="113"/>
                  </a:cubicBezTo>
                  <a:cubicBezTo>
                    <a:pt x="378" y="113"/>
                    <a:pt x="379" y="113"/>
                    <a:pt x="379" y="113"/>
                  </a:cubicBezTo>
                  <a:cubicBezTo>
                    <a:pt x="379" y="113"/>
                    <a:pt x="379" y="114"/>
                    <a:pt x="379" y="114"/>
                  </a:cubicBezTo>
                  <a:cubicBezTo>
                    <a:pt x="380" y="113"/>
                    <a:pt x="380" y="113"/>
                    <a:pt x="380" y="113"/>
                  </a:cubicBezTo>
                  <a:cubicBezTo>
                    <a:pt x="380" y="113"/>
                    <a:pt x="381" y="110"/>
                    <a:pt x="381" y="110"/>
                  </a:cubicBezTo>
                  <a:cubicBezTo>
                    <a:pt x="381" y="110"/>
                    <a:pt x="382" y="109"/>
                    <a:pt x="382" y="109"/>
                  </a:cubicBezTo>
                  <a:cubicBezTo>
                    <a:pt x="382" y="109"/>
                    <a:pt x="382" y="108"/>
                    <a:pt x="382" y="108"/>
                  </a:cubicBezTo>
                  <a:cubicBezTo>
                    <a:pt x="383" y="108"/>
                    <a:pt x="383" y="108"/>
                    <a:pt x="383" y="108"/>
                  </a:cubicBezTo>
                  <a:cubicBezTo>
                    <a:pt x="383" y="109"/>
                    <a:pt x="383" y="109"/>
                    <a:pt x="383" y="109"/>
                  </a:cubicBezTo>
                  <a:cubicBezTo>
                    <a:pt x="385" y="111"/>
                    <a:pt x="385" y="111"/>
                    <a:pt x="385" y="111"/>
                  </a:cubicBezTo>
                  <a:cubicBezTo>
                    <a:pt x="386" y="112"/>
                    <a:pt x="386" y="112"/>
                    <a:pt x="386" y="112"/>
                  </a:cubicBezTo>
                  <a:cubicBezTo>
                    <a:pt x="387" y="113"/>
                    <a:pt x="387" y="113"/>
                    <a:pt x="387" y="113"/>
                  </a:cubicBezTo>
                  <a:cubicBezTo>
                    <a:pt x="387" y="113"/>
                    <a:pt x="387" y="113"/>
                    <a:pt x="387" y="113"/>
                  </a:cubicBezTo>
                  <a:cubicBezTo>
                    <a:pt x="387" y="112"/>
                    <a:pt x="386" y="112"/>
                    <a:pt x="386" y="112"/>
                  </a:cubicBezTo>
                  <a:cubicBezTo>
                    <a:pt x="386" y="111"/>
                    <a:pt x="386" y="111"/>
                    <a:pt x="386" y="111"/>
                  </a:cubicBezTo>
                  <a:cubicBezTo>
                    <a:pt x="386" y="111"/>
                    <a:pt x="386" y="110"/>
                    <a:pt x="386" y="110"/>
                  </a:cubicBezTo>
                  <a:cubicBezTo>
                    <a:pt x="387" y="110"/>
                    <a:pt x="387" y="110"/>
                    <a:pt x="388" y="110"/>
                  </a:cubicBezTo>
                  <a:cubicBezTo>
                    <a:pt x="388" y="110"/>
                    <a:pt x="389" y="110"/>
                    <a:pt x="389" y="109"/>
                  </a:cubicBezTo>
                  <a:cubicBezTo>
                    <a:pt x="390" y="109"/>
                    <a:pt x="390" y="108"/>
                    <a:pt x="390" y="108"/>
                  </a:cubicBezTo>
                  <a:cubicBezTo>
                    <a:pt x="390" y="107"/>
                    <a:pt x="390" y="107"/>
                    <a:pt x="390" y="107"/>
                  </a:cubicBezTo>
                  <a:cubicBezTo>
                    <a:pt x="390" y="106"/>
                    <a:pt x="390" y="106"/>
                    <a:pt x="391" y="106"/>
                  </a:cubicBezTo>
                  <a:cubicBezTo>
                    <a:pt x="392" y="104"/>
                    <a:pt x="390" y="102"/>
                    <a:pt x="391" y="100"/>
                  </a:cubicBezTo>
                  <a:cubicBezTo>
                    <a:pt x="391" y="99"/>
                    <a:pt x="391" y="99"/>
                    <a:pt x="391" y="98"/>
                  </a:cubicBezTo>
                  <a:cubicBezTo>
                    <a:pt x="391" y="98"/>
                    <a:pt x="391" y="98"/>
                    <a:pt x="391" y="97"/>
                  </a:cubicBezTo>
                  <a:cubicBezTo>
                    <a:pt x="391" y="96"/>
                    <a:pt x="390" y="94"/>
                    <a:pt x="389" y="92"/>
                  </a:cubicBezTo>
                  <a:cubicBezTo>
                    <a:pt x="389" y="92"/>
                    <a:pt x="389" y="92"/>
                    <a:pt x="389" y="91"/>
                  </a:cubicBezTo>
                  <a:cubicBezTo>
                    <a:pt x="389" y="91"/>
                    <a:pt x="389" y="91"/>
                    <a:pt x="389" y="91"/>
                  </a:cubicBezTo>
                  <a:cubicBezTo>
                    <a:pt x="390" y="90"/>
                    <a:pt x="391" y="89"/>
                    <a:pt x="392" y="89"/>
                  </a:cubicBezTo>
                  <a:cubicBezTo>
                    <a:pt x="392" y="89"/>
                    <a:pt x="392" y="89"/>
                    <a:pt x="393" y="89"/>
                  </a:cubicBezTo>
                  <a:cubicBezTo>
                    <a:pt x="393" y="89"/>
                    <a:pt x="393" y="89"/>
                    <a:pt x="394" y="89"/>
                  </a:cubicBezTo>
                  <a:cubicBezTo>
                    <a:pt x="394" y="88"/>
                    <a:pt x="394" y="87"/>
                    <a:pt x="395" y="86"/>
                  </a:cubicBezTo>
                  <a:cubicBezTo>
                    <a:pt x="397" y="87"/>
                    <a:pt x="400" y="88"/>
                    <a:pt x="402" y="88"/>
                  </a:cubicBezTo>
                  <a:cubicBezTo>
                    <a:pt x="403" y="88"/>
                    <a:pt x="403" y="89"/>
                    <a:pt x="403" y="88"/>
                  </a:cubicBezTo>
                  <a:cubicBezTo>
                    <a:pt x="404" y="88"/>
                    <a:pt x="404" y="88"/>
                    <a:pt x="404" y="87"/>
                  </a:cubicBezTo>
                  <a:cubicBezTo>
                    <a:pt x="404" y="87"/>
                    <a:pt x="404" y="86"/>
                    <a:pt x="404" y="85"/>
                  </a:cubicBezTo>
                  <a:cubicBezTo>
                    <a:pt x="404" y="85"/>
                    <a:pt x="404" y="84"/>
                    <a:pt x="405" y="84"/>
                  </a:cubicBezTo>
                  <a:cubicBezTo>
                    <a:pt x="406" y="84"/>
                    <a:pt x="406" y="83"/>
                    <a:pt x="406" y="82"/>
                  </a:cubicBezTo>
                  <a:cubicBezTo>
                    <a:pt x="407" y="81"/>
                    <a:pt x="407" y="80"/>
                    <a:pt x="408" y="78"/>
                  </a:cubicBezTo>
                  <a:cubicBezTo>
                    <a:pt x="408" y="78"/>
                    <a:pt x="408" y="78"/>
                    <a:pt x="409" y="77"/>
                  </a:cubicBezTo>
                  <a:cubicBezTo>
                    <a:pt x="409" y="77"/>
                    <a:pt x="409" y="76"/>
                    <a:pt x="409" y="76"/>
                  </a:cubicBezTo>
                  <a:cubicBezTo>
                    <a:pt x="409" y="76"/>
                    <a:pt x="409" y="76"/>
                    <a:pt x="409" y="75"/>
                  </a:cubicBezTo>
                  <a:cubicBezTo>
                    <a:pt x="408" y="75"/>
                    <a:pt x="408" y="74"/>
                    <a:pt x="409" y="73"/>
                  </a:cubicBezTo>
                  <a:cubicBezTo>
                    <a:pt x="409" y="72"/>
                    <a:pt x="410" y="72"/>
                    <a:pt x="410" y="71"/>
                  </a:cubicBezTo>
                  <a:cubicBezTo>
                    <a:pt x="411" y="70"/>
                    <a:pt x="411" y="68"/>
                    <a:pt x="411" y="67"/>
                  </a:cubicBezTo>
                  <a:cubicBezTo>
                    <a:pt x="411" y="67"/>
                    <a:pt x="411" y="67"/>
                    <a:pt x="411" y="67"/>
                  </a:cubicBezTo>
                  <a:cubicBezTo>
                    <a:pt x="411" y="66"/>
                    <a:pt x="412" y="66"/>
                    <a:pt x="412" y="66"/>
                  </a:cubicBezTo>
                  <a:cubicBezTo>
                    <a:pt x="413" y="65"/>
                    <a:pt x="414" y="65"/>
                    <a:pt x="415" y="64"/>
                  </a:cubicBezTo>
                  <a:cubicBezTo>
                    <a:pt x="415" y="64"/>
                    <a:pt x="415" y="64"/>
                    <a:pt x="415" y="63"/>
                  </a:cubicBezTo>
                  <a:cubicBezTo>
                    <a:pt x="415" y="63"/>
                    <a:pt x="415" y="63"/>
                    <a:pt x="415" y="6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7" name="Freeform 867">
              <a:extLst>
                <a:ext uri="{FF2B5EF4-FFF2-40B4-BE49-F238E27FC236}">
                  <a16:creationId xmlns:a16="http://schemas.microsoft.com/office/drawing/2014/main" id="{032570D0-1052-4379-9BC2-E698F4FAF52B}"/>
                </a:ext>
              </a:extLst>
            </p:cNvPr>
            <p:cNvSpPr>
              <a:spLocks/>
            </p:cNvSpPr>
            <p:nvPr/>
          </p:nvSpPr>
          <p:spPr bwMode="auto">
            <a:xfrm>
              <a:off x="9265395" y="4114646"/>
              <a:ext cx="169443" cy="109967"/>
            </a:xfrm>
            <a:custGeom>
              <a:avLst/>
              <a:gdLst>
                <a:gd name="T0" fmla="*/ 36 w 36"/>
                <a:gd name="T1" fmla="*/ 7 h 29"/>
                <a:gd name="T2" fmla="*/ 34 w 36"/>
                <a:gd name="T3" fmla="*/ 4 h 29"/>
                <a:gd name="T4" fmla="*/ 33 w 36"/>
                <a:gd name="T5" fmla="*/ 2 h 29"/>
                <a:gd name="T6" fmla="*/ 29 w 36"/>
                <a:gd name="T7" fmla="*/ 0 h 29"/>
                <a:gd name="T8" fmla="*/ 25 w 36"/>
                <a:gd name="T9" fmla="*/ 0 h 29"/>
                <a:gd name="T10" fmla="*/ 26 w 36"/>
                <a:gd name="T11" fmla="*/ 4 h 29"/>
                <a:gd name="T12" fmla="*/ 23 w 36"/>
                <a:gd name="T13" fmla="*/ 4 h 29"/>
                <a:gd name="T14" fmla="*/ 19 w 36"/>
                <a:gd name="T15" fmla="*/ 1 h 29"/>
                <a:gd name="T16" fmla="*/ 16 w 36"/>
                <a:gd name="T17" fmla="*/ 0 h 29"/>
                <a:gd name="T18" fmla="*/ 12 w 36"/>
                <a:gd name="T19" fmla="*/ 0 h 29"/>
                <a:gd name="T20" fmla="*/ 8 w 36"/>
                <a:gd name="T21" fmla="*/ 0 h 29"/>
                <a:gd name="T22" fmla="*/ 4 w 36"/>
                <a:gd name="T23" fmla="*/ 1 h 29"/>
                <a:gd name="T24" fmla="*/ 1 w 36"/>
                <a:gd name="T25" fmla="*/ 6 h 29"/>
                <a:gd name="T26" fmla="*/ 0 w 36"/>
                <a:gd name="T27" fmla="*/ 10 h 29"/>
                <a:gd name="T28" fmla="*/ 2 w 36"/>
                <a:gd name="T29" fmla="*/ 15 h 29"/>
                <a:gd name="T30" fmla="*/ 2 w 36"/>
                <a:gd name="T31" fmla="*/ 18 h 29"/>
                <a:gd name="T32" fmla="*/ 4 w 36"/>
                <a:gd name="T33" fmla="*/ 20 h 29"/>
                <a:gd name="T34" fmla="*/ 5 w 36"/>
                <a:gd name="T35" fmla="*/ 22 h 29"/>
                <a:gd name="T36" fmla="*/ 6 w 36"/>
                <a:gd name="T37" fmla="*/ 25 h 29"/>
                <a:gd name="T38" fmla="*/ 8 w 36"/>
                <a:gd name="T39" fmla="*/ 26 h 29"/>
                <a:gd name="T40" fmla="*/ 8 w 36"/>
                <a:gd name="T41" fmla="*/ 25 h 29"/>
                <a:gd name="T42" fmla="*/ 10 w 36"/>
                <a:gd name="T43" fmla="*/ 25 h 29"/>
                <a:gd name="T44" fmla="*/ 10 w 36"/>
                <a:gd name="T45" fmla="*/ 26 h 29"/>
                <a:gd name="T46" fmla="*/ 10 w 36"/>
                <a:gd name="T47" fmla="*/ 28 h 29"/>
                <a:gd name="T48" fmla="*/ 11 w 36"/>
                <a:gd name="T49" fmla="*/ 28 h 29"/>
                <a:gd name="T50" fmla="*/ 13 w 36"/>
                <a:gd name="T51" fmla="*/ 28 h 29"/>
                <a:gd name="T52" fmla="*/ 15 w 36"/>
                <a:gd name="T53" fmla="*/ 29 h 29"/>
                <a:gd name="T54" fmla="*/ 18 w 36"/>
                <a:gd name="T55" fmla="*/ 27 h 29"/>
                <a:gd name="T56" fmla="*/ 20 w 36"/>
                <a:gd name="T57" fmla="*/ 25 h 29"/>
                <a:gd name="T58" fmla="*/ 23 w 36"/>
                <a:gd name="T59" fmla="*/ 25 h 29"/>
                <a:gd name="T60" fmla="*/ 26 w 36"/>
                <a:gd name="T61" fmla="*/ 26 h 29"/>
                <a:gd name="T62" fmla="*/ 28 w 36"/>
                <a:gd name="T63" fmla="*/ 25 h 29"/>
                <a:gd name="T64" fmla="*/ 25 w 36"/>
                <a:gd name="T65" fmla="*/ 22 h 29"/>
                <a:gd name="T66" fmla="*/ 27 w 36"/>
                <a:gd name="T67" fmla="*/ 19 h 29"/>
                <a:gd name="T68" fmla="*/ 30 w 36"/>
                <a:gd name="T69" fmla="*/ 18 h 29"/>
                <a:gd name="T70" fmla="*/ 34 w 36"/>
                <a:gd name="T71" fmla="*/ 15 h 29"/>
                <a:gd name="T72" fmla="*/ 35 w 36"/>
                <a:gd name="T73"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29">
                  <a:moveTo>
                    <a:pt x="35" y="10"/>
                  </a:moveTo>
                  <a:cubicBezTo>
                    <a:pt x="36" y="9"/>
                    <a:pt x="35" y="8"/>
                    <a:pt x="36" y="7"/>
                  </a:cubicBezTo>
                  <a:cubicBezTo>
                    <a:pt x="36" y="6"/>
                    <a:pt x="35" y="6"/>
                    <a:pt x="35" y="5"/>
                  </a:cubicBezTo>
                  <a:cubicBezTo>
                    <a:pt x="35" y="5"/>
                    <a:pt x="34" y="4"/>
                    <a:pt x="34" y="4"/>
                  </a:cubicBezTo>
                  <a:cubicBezTo>
                    <a:pt x="33" y="3"/>
                    <a:pt x="33" y="3"/>
                    <a:pt x="33" y="2"/>
                  </a:cubicBezTo>
                  <a:cubicBezTo>
                    <a:pt x="33" y="2"/>
                    <a:pt x="33" y="2"/>
                    <a:pt x="33" y="2"/>
                  </a:cubicBezTo>
                  <a:cubicBezTo>
                    <a:pt x="32" y="2"/>
                    <a:pt x="31" y="1"/>
                    <a:pt x="31" y="1"/>
                  </a:cubicBezTo>
                  <a:cubicBezTo>
                    <a:pt x="30" y="1"/>
                    <a:pt x="30" y="1"/>
                    <a:pt x="29" y="0"/>
                  </a:cubicBezTo>
                  <a:cubicBezTo>
                    <a:pt x="28" y="0"/>
                    <a:pt x="28" y="0"/>
                    <a:pt x="27" y="0"/>
                  </a:cubicBezTo>
                  <a:cubicBezTo>
                    <a:pt x="26" y="0"/>
                    <a:pt x="26" y="0"/>
                    <a:pt x="25" y="0"/>
                  </a:cubicBezTo>
                  <a:cubicBezTo>
                    <a:pt x="25" y="1"/>
                    <a:pt x="25" y="1"/>
                    <a:pt x="26" y="2"/>
                  </a:cubicBezTo>
                  <a:cubicBezTo>
                    <a:pt x="27" y="3"/>
                    <a:pt x="26" y="3"/>
                    <a:pt x="26" y="4"/>
                  </a:cubicBezTo>
                  <a:cubicBezTo>
                    <a:pt x="26" y="5"/>
                    <a:pt x="26" y="5"/>
                    <a:pt x="25" y="5"/>
                  </a:cubicBezTo>
                  <a:cubicBezTo>
                    <a:pt x="25" y="5"/>
                    <a:pt x="24" y="4"/>
                    <a:pt x="23" y="4"/>
                  </a:cubicBezTo>
                  <a:cubicBezTo>
                    <a:pt x="23" y="3"/>
                    <a:pt x="22" y="3"/>
                    <a:pt x="21" y="3"/>
                  </a:cubicBezTo>
                  <a:cubicBezTo>
                    <a:pt x="20" y="3"/>
                    <a:pt x="20" y="2"/>
                    <a:pt x="19" y="1"/>
                  </a:cubicBezTo>
                  <a:cubicBezTo>
                    <a:pt x="19" y="1"/>
                    <a:pt x="18" y="1"/>
                    <a:pt x="18" y="1"/>
                  </a:cubicBezTo>
                  <a:cubicBezTo>
                    <a:pt x="17" y="1"/>
                    <a:pt x="17" y="0"/>
                    <a:pt x="16" y="0"/>
                  </a:cubicBezTo>
                  <a:cubicBezTo>
                    <a:pt x="16" y="0"/>
                    <a:pt x="15" y="1"/>
                    <a:pt x="14" y="1"/>
                  </a:cubicBezTo>
                  <a:cubicBezTo>
                    <a:pt x="14" y="1"/>
                    <a:pt x="13" y="0"/>
                    <a:pt x="12" y="0"/>
                  </a:cubicBezTo>
                  <a:cubicBezTo>
                    <a:pt x="12" y="0"/>
                    <a:pt x="11" y="1"/>
                    <a:pt x="10" y="1"/>
                  </a:cubicBezTo>
                  <a:cubicBezTo>
                    <a:pt x="10" y="1"/>
                    <a:pt x="9" y="0"/>
                    <a:pt x="8" y="0"/>
                  </a:cubicBezTo>
                  <a:cubicBezTo>
                    <a:pt x="8" y="0"/>
                    <a:pt x="7" y="1"/>
                    <a:pt x="6" y="1"/>
                  </a:cubicBezTo>
                  <a:cubicBezTo>
                    <a:pt x="5" y="1"/>
                    <a:pt x="4" y="1"/>
                    <a:pt x="4" y="1"/>
                  </a:cubicBezTo>
                  <a:cubicBezTo>
                    <a:pt x="3" y="1"/>
                    <a:pt x="2" y="2"/>
                    <a:pt x="2" y="3"/>
                  </a:cubicBezTo>
                  <a:cubicBezTo>
                    <a:pt x="1" y="4"/>
                    <a:pt x="1" y="5"/>
                    <a:pt x="1" y="6"/>
                  </a:cubicBezTo>
                  <a:cubicBezTo>
                    <a:pt x="0" y="6"/>
                    <a:pt x="0" y="7"/>
                    <a:pt x="0" y="7"/>
                  </a:cubicBezTo>
                  <a:cubicBezTo>
                    <a:pt x="0" y="8"/>
                    <a:pt x="0" y="10"/>
                    <a:pt x="0" y="10"/>
                  </a:cubicBezTo>
                  <a:cubicBezTo>
                    <a:pt x="0" y="11"/>
                    <a:pt x="1" y="12"/>
                    <a:pt x="1" y="12"/>
                  </a:cubicBezTo>
                  <a:cubicBezTo>
                    <a:pt x="2" y="12"/>
                    <a:pt x="2" y="15"/>
                    <a:pt x="2" y="15"/>
                  </a:cubicBezTo>
                  <a:cubicBezTo>
                    <a:pt x="2" y="16"/>
                    <a:pt x="2" y="17"/>
                    <a:pt x="2" y="17"/>
                  </a:cubicBezTo>
                  <a:cubicBezTo>
                    <a:pt x="2" y="17"/>
                    <a:pt x="2" y="18"/>
                    <a:pt x="2" y="18"/>
                  </a:cubicBezTo>
                  <a:cubicBezTo>
                    <a:pt x="2" y="19"/>
                    <a:pt x="3" y="19"/>
                    <a:pt x="3" y="19"/>
                  </a:cubicBezTo>
                  <a:cubicBezTo>
                    <a:pt x="3" y="20"/>
                    <a:pt x="3" y="20"/>
                    <a:pt x="4" y="20"/>
                  </a:cubicBezTo>
                  <a:cubicBezTo>
                    <a:pt x="4" y="20"/>
                    <a:pt x="4" y="21"/>
                    <a:pt x="4" y="21"/>
                  </a:cubicBezTo>
                  <a:cubicBezTo>
                    <a:pt x="4" y="22"/>
                    <a:pt x="4" y="22"/>
                    <a:pt x="5" y="22"/>
                  </a:cubicBezTo>
                  <a:cubicBezTo>
                    <a:pt x="5" y="22"/>
                    <a:pt x="5" y="23"/>
                    <a:pt x="5" y="23"/>
                  </a:cubicBezTo>
                  <a:cubicBezTo>
                    <a:pt x="5" y="23"/>
                    <a:pt x="6" y="24"/>
                    <a:pt x="6" y="25"/>
                  </a:cubicBezTo>
                  <a:cubicBezTo>
                    <a:pt x="6" y="25"/>
                    <a:pt x="6" y="25"/>
                    <a:pt x="6" y="26"/>
                  </a:cubicBezTo>
                  <a:cubicBezTo>
                    <a:pt x="7" y="26"/>
                    <a:pt x="7" y="26"/>
                    <a:pt x="8" y="26"/>
                  </a:cubicBezTo>
                  <a:cubicBezTo>
                    <a:pt x="8" y="26"/>
                    <a:pt x="8" y="26"/>
                    <a:pt x="8" y="26"/>
                  </a:cubicBezTo>
                  <a:cubicBezTo>
                    <a:pt x="8" y="26"/>
                    <a:pt x="8" y="25"/>
                    <a:pt x="8" y="25"/>
                  </a:cubicBezTo>
                  <a:cubicBezTo>
                    <a:pt x="8" y="25"/>
                    <a:pt x="9" y="24"/>
                    <a:pt x="9" y="24"/>
                  </a:cubicBezTo>
                  <a:cubicBezTo>
                    <a:pt x="9" y="24"/>
                    <a:pt x="10" y="24"/>
                    <a:pt x="10" y="25"/>
                  </a:cubicBezTo>
                  <a:cubicBezTo>
                    <a:pt x="10" y="25"/>
                    <a:pt x="10" y="25"/>
                    <a:pt x="10" y="26"/>
                  </a:cubicBezTo>
                  <a:cubicBezTo>
                    <a:pt x="10" y="26"/>
                    <a:pt x="10" y="26"/>
                    <a:pt x="10" y="26"/>
                  </a:cubicBezTo>
                  <a:cubicBezTo>
                    <a:pt x="10" y="27"/>
                    <a:pt x="9" y="27"/>
                    <a:pt x="9" y="27"/>
                  </a:cubicBezTo>
                  <a:cubicBezTo>
                    <a:pt x="9" y="28"/>
                    <a:pt x="9" y="28"/>
                    <a:pt x="10" y="28"/>
                  </a:cubicBezTo>
                  <a:cubicBezTo>
                    <a:pt x="10" y="28"/>
                    <a:pt x="10" y="28"/>
                    <a:pt x="11" y="28"/>
                  </a:cubicBezTo>
                  <a:cubicBezTo>
                    <a:pt x="11" y="28"/>
                    <a:pt x="11" y="28"/>
                    <a:pt x="11" y="28"/>
                  </a:cubicBezTo>
                  <a:cubicBezTo>
                    <a:pt x="11" y="28"/>
                    <a:pt x="12" y="27"/>
                    <a:pt x="12" y="27"/>
                  </a:cubicBezTo>
                  <a:cubicBezTo>
                    <a:pt x="12" y="27"/>
                    <a:pt x="13" y="28"/>
                    <a:pt x="13" y="28"/>
                  </a:cubicBezTo>
                  <a:cubicBezTo>
                    <a:pt x="14" y="28"/>
                    <a:pt x="15" y="28"/>
                    <a:pt x="15" y="28"/>
                  </a:cubicBezTo>
                  <a:cubicBezTo>
                    <a:pt x="15" y="29"/>
                    <a:pt x="15" y="29"/>
                    <a:pt x="15" y="29"/>
                  </a:cubicBezTo>
                  <a:cubicBezTo>
                    <a:pt x="16" y="28"/>
                    <a:pt x="17" y="27"/>
                    <a:pt x="17" y="27"/>
                  </a:cubicBezTo>
                  <a:cubicBezTo>
                    <a:pt x="17" y="27"/>
                    <a:pt x="17" y="27"/>
                    <a:pt x="18" y="27"/>
                  </a:cubicBezTo>
                  <a:cubicBezTo>
                    <a:pt x="18" y="27"/>
                    <a:pt x="18" y="26"/>
                    <a:pt x="19" y="26"/>
                  </a:cubicBezTo>
                  <a:cubicBezTo>
                    <a:pt x="19" y="26"/>
                    <a:pt x="19" y="25"/>
                    <a:pt x="20" y="25"/>
                  </a:cubicBezTo>
                  <a:cubicBezTo>
                    <a:pt x="20" y="25"/>
                    <a:pt x="21" y="25"/>
                    <a:pt x="21" y="25"/>
                  </a:cubicBezTo>
                  <a:cubicBezTo>
                    <a:pt x="22" y="25"/>
                    <a:pt x="22" y="25"/>
                    <a:pt x="23" y="25"/>
                  </a:cubicBezTo>
                  <a:cubicBezTo>
                    <a:pt x="24" y="25"/>
                    <a:pt x="24" y="25"/>
                    <a:pt x="24" y="25"/>
                  </a:cubicBezTo>
                  <a:cubicBezTo>
                    <a:pt x="25" y="25"/>
                    <a:pt x="25" y="25"/>
                    <a:pt x="26" y="26"/>
                  </a:cubicBezTo>
                  <a:cubicBezTo>
                    <a:pt x="26" y="26"/>
                    <a:pt x="27" y="26"/>
                    <a:pt x="27" y="26"/>
                  </a:cubicBezTo>
                  <a:cubicBezTo>
                    <a:pt x="28" y="26"/>
                    <a:pt x="28" y="25"/>
                    <a:pt x="28" y="25"/>
                  </a:cubicBezTo>
                  <a:cubicBezTo>
                    <a:pt x="28" y="24"/>
                    <a:pt x="27" y="23"/>
                    <a:pt x="27" y="23"/>
                  </a:cubicBezTo>
                  <a:cubicBezTo>
                    <a:pt x="27" y="23"/>
                    <a:pt x="25" y="23"/>
                    <a:pt x="25" y="22"/>
                  </a:cubicBezTo>
                  <a:cubicBezTo>
                    <a:pt x="25" y="21"/>
                    <a:pt x="25" y="21"/>
                    <a:pt x="25" y="20"/>
                  </a:cubicBezTo>
                  <a:cubicBezTo>
                    <a:pt x="25" y="20"/>
                    <a:pt x="26" y="19"/>
                    <a:pt x="27" y="19"/>
                  </a:cubicBezTo>
                  <a:cubicBezTo>
                    <a:pt x="27" y="19"/>
                    <a:pt x="28" y="19"/>
                    <a:pt x="29" y="19"/>
                  </a:cubicBezTo>
                  <a:cubicBezTo>
                    <a:pt x="29" y="19"/>
                    <a:pt x="29" y="18"/>
                    <a:pt x="30" y="18"/>
                  </a:cubicBezTo>
                  <a:cubicBezTo>
                    <a:pt x="31" y="17"/>
                    <a:pt x="31" y="17"/>
                    <a:pt x="32" y="17"/>
                  </a:cubicBezTo>
                  <a:cubicBezTo>
                    <a:pt x="33" y="16"/>
                    <a:pt x="34" y="15"/>
                    <a:pt x="34" y="15"/>
                  </a:cubicBezTo>
                  <a:cubicBezTo>
                    <a:pt x="35" y="14"/>
                    <a:pt x="35" y="14"/>
                    <a:pt x="35" y="13"/>
                  </a:cubicBezTo>
                  <a:cubicBezTo>
                    <a:pt x="36" y="12"/>
                    <a:pt x="35" y="11"/>
                    <a:pt x="35" y="10"/>
                  </a:cubicBez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8" name="Freeform 868">
              <a:extLst>
                <a:ext uri="{FF2B5EF4-FFF2-40B4-BE49-F238E27FC236}">
                  <a16:creationId xmlns:a16="http://schemas.microsoft.com/office/drawing/2014/main" id="{6F49BF75-1074-4E5E-BBD4-AA77DAE9025A}"/>
                </a:ext>
              </a:extLst>
            </p:cNvPr>
            <p:cNvSpPr>
              <a:spLocks noEditPoints="1"/>
            </p:cNvSpPr>
            <p:nvPr/>
          </p:nvSpPr>
          <p:spPr bwMode="auto">
            <a:xfrm>
              <a:off x="9639955" y="4373647"/>
              <a:ext cx="28538" cy="26045"/>
            </a:xfrm>
            <a:custGeom>
              <a:avLst/>
              <a:gdLst>
                <a:gd name="T0" fmla="*/ 5 w 6"/>
                <a:gd name="T1" fmla="*/ 2 h 7"/>
                <a:gd name="T2" fmla="*/ 5 w 6"/>
                <a:gd name="T3" fmla="*/ 0 h 7"/>
                <a:gd name="T4" fmla="*/ 5 w 6"/>
                <a:gd name="T5" fmla="*/ 1 h 7"/>
                <a:gd name="T6" fmla="*/ 5 w 6"/>
                <a:gd name="T7" fmla="*/ 1 h 7"/>
                <a:gd name="T8" fmla="*/ 6 w 6"/>
                <a:gd name="T9" fmla="*/ 0 h 7"/>
                <a:gd name="T10" fmla="*/ 6 w 6"/>
                <a:gd name="T11" fmla="*/ 0 h 7"/>
                <a:gd name="T12" fmla="*/ 6 w 6"/>
                <a:gd name="T13" fmla="*/ 1 h 7"/>
                <a:gd name="T14" fmla="*/ 6 w 6"/>
                <a:gd name="T15" fmla="*/ 3 h 7"/>
                <a:gd name="T16" fmla="*/ 5 w 6"/>
                <a:gd name="T17" fmla="*/ 3 h 7"/>
                <a:gd name="T18" fmla="*/ 5 w 6"/>
                <a:gd name="T19" fmla="*/ 2 h 7"/>
                <a:gd name="T20" fmla="*/ 1 w 6"/>
                <a:gd name="T21" fmla="*/ 5 h 7"/>
                <a:gd name="T22" fmla="*/ 1 w 6"/>
                <a:gd name="T23" fmla="*/ 7 h 7"/>
                <a:gd name="T24" fmla="*/ 3 w 6"/>
                <a:gd name="T25" fmla="*/ 5 h 7"/>
                <a:gd name="T26" fmla="*/ 3 w 6"/>
                <a:gd name="T27" fmla="*/ 3 h 7"/>
                <a:gd name="T28" fmla="*/ 3 w 6"/>
                <a:gd name="T29" fmla="*/ 0 h 7"/>
                <a:gd name="T30" fmla="*/ 2 w 6"/>
                <a:gd name="T31" fmla="*/ 0 h 7"/>
                <a:gd name="T32" fmla="*/ 2 w 6"/>
                <a:gd name="T33" fmla="*/ 0 h 7"/>
                <a:gd name="T34" fmla="*/ 2 w 6"/>
                <a:gd name="T35" fmla="*/ 1 h 7"/>
                <a:gd name="T36" fmla="*/ 1 w 6"/>
                <a:gd name="T37" fmla="*/ 1 h 7"/>
                <a:gd name="T38" fmla="*/ 0 w 6"/>
                <a:gd name="T39" fmla="*/ 2 h 7"/>
                <a:gd name="T40" fmla="*/ 0 w 6"/>
                <a:gd name="T41" fmla="*/ 3 h 7"/>
                <a:gd name="T42" fmla="*/ 1 w 6"/>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7">
                  <a:moveTo>
                    <a:pt x="5" y="2"/>
                  </a:moveTo>
                  <a:cubicBezTo>
                    <a:pt x="5" y="2"/>
                    <a:pt x="5" y="1"/>
                    <a:pt x="5" y="0"/>
                  </a:cubicBezTo>
                  <a:cubicBezTo>
                    <a:pt x="5" y="0"/>
                    <a:pt x="5" y="0"/>
                    <a:pt x="5" y="1"/>
                  </a:cubicBezTo>
                  <a:cubicBezTo>
                    <a:pt x="5" y="1"/>
                    <a:pt x="5" y="1"/>
                    <a:pt x="5" y="1"/>
                  </a:cubicBezTo>
                  <a:cubicBezTo>
                    <a:pt x="6" y="1"/>
                    <a:pt x="6" y="0"/>
                    <a:pt x="6" y="0"/>
                  </a:cubicBezTo>
                  <a:cubicBezTo>
                    <a:pt x="6" y="0"/>
                    <a:pt x="6" y="0"/>
                    <a:pt x="6" y="0"/>
                  </a:cubicBezTo>
                  <a:cubicBezTo>
                    <a:pt x="6" y="0"/>
                    <a:pt x="6" y="1"/>
                    <a:pt x="6" y="1"/>
                  </a:cubicBezTo>
                  <a:cubicBezTo>
                    <a:pt x="6" y="1"/>
                    <a:pt x="6" y="2"/>
                    <a:pt x="6" y="3"/>
                  </a:cubicBezTo>
                  <a:cubicBezTo>
                    <a:pt x="6" y="3"/>
                    <a:pt x="5" y="4"/>
                    <a:pt x="5" y="3"/>
                  </a:cubicBezTo>
                  <a:cubicBezTo>
                    <a:pt x="5" y="3"/>
                    <a:pt x="5" y="2"/>
                    <a:pt x="5" y="2"/>
                  </a:cubicBezTo>
                  <a:close/>
                  <a:moveTo>
                    <a:pt x="1" y="5"/>
                  </a:moveTo>
                  <a:cubicBezTo>
                    <a:pt x="1" y="6"/>
                    <a:pt x="1" y="7"/>
                    <a:pt x="1" y="7"/>
                  </a:cubicBezTo>
                  <a:cubicBezTo>
                    <a:pt x="2" y="6"/>
                    <a:pt x="3" y="5"/>
                    <a:pt x="3" y="5"/>
                  </a:cubicBezTo>
                  <a:cubicBezTo>
                    <a:pt x="3" y="4"/>
                    <a:pt x="3" y="3"/>
                    <a:pt x="3" y="3"/>
                  </a:cubicBezTo>
                  <a:cubicBezTo>
                    <a:pt x="3" y="3"/>
                    <a:pt x="3" y="1"/>
                    <a:pt x="3" y="0"/>
                  </a:cubicBezTo>
                  <a:cubicBezTo>
                    <a:pt x="3" y="0"/>
                    <a:pt x="2" y="0"/>
                    <a:pt x="2" y="0"/>
                  </a:cubicBezTo>
                  <a:cubicBezTo>
                    <a:pt x="2" y="0"/>
                    <a:pt x="2" y="0"/>
                    <a:pt x="2" y="0"/>
                  </a:cubicBezTo>
                  <a:cubicBezTo>
                    <a:pt x="2" y="0"/>
                    <a:pt x="2" y="1"/>
                    <a:pt x="2" y="1"/>
                  </a:cubicBezTo>
                  <a:cubicBezTo>
                    <a:pt x="1" y="1"/>
                    <a:pt x="1" y="1"/>
                    <a:pt x="1" y="1"/>
                  </a:cubicBezTo>
                  <a:cubicBezTo>
                    <a:pt x="1" y="1"/>
                    <a:pt x="0" y="2"/>
                    <a:pt x="0" y="2"/>
                  </a:cubicBezTo>
                  <a:cubicBezTo>
                    <a:pt x="0" y="3"/>
                    <a:pt x="0" y="3"/>
                    <a:pt x="0" y="3"/>
                  </a:cubicBezTo>
                  <a:cubicBezTo>
                    <a:pt x="0" y="4"/>
                    <a:pt x="1" y="5"/>
                    <a:pt x="1" y="5"/>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9" name="Freeform 869">
              <a:extLst>
                <a:ext uri="{FF2B5EF4-FFF2-40B4-BE49-F238E27FC236}">
                  <a16:creationId xmlns:a16="http://schemas.microsoft.com/office/drawing/2014/main" id="{3BD1A9CD-F0C6-4184-9419-8135010861C7}"/>
                </a:ext>
              </a:extLst>
            </p:cNvPr>
            <p:cNvSpPr>
              <a:spLocks/>
            </p:cNvSpPr>
            <p:nvPr/>
          </p:nvSpPr>
          <p:spPr bwMode="auto">
            <a:xfrm>
              <a:off x="8817708" y="3738441"/>
              <a:ext cx="107017" cy="39068"/>
            </a:xfrm>
            <a:custGeom>
              <a:avLst/>
              <a:gdLst>
                <a:gd name="T0" fmla="*/ 13 w 23"/>
                <a:gd name="T1" fmla="*/ 0 h 10"/>
                <a:gd name="T2" fmla="*/ 10 w 23"/>
                <a:gd name="T3" fmla="*/ 0 h 10"/>
                <a:gd name="T4" fmla="*/ 6 w 23"/>
                <a:gd name="T5" fmla="*/ 0 h 10"/>
                <a:gd name="T6" fmla="*/ 3 w 23"/>
                <a:gd name="T7" fmla="*/ 2 h 10"/>
                <a:gd name="T8" fmla="*/ 1 w 23"/>
                <a:gd name="T9" fmla="*/ 5 h 10"/>
                <a:gd name="T10" fmla="*/ 0 w 23"/>
                <a:gd name="T11" fmla="*/ 8 h 10"/>
                <a:gd name="T12" fmla="*/ 2 w 23"/>
                <a:gd name="T13" fmla="*/ 10 h 10"/>
                <a:gd name="T14" fmla="*/ 4 w 23"/>
                <a:gd name="T15" fmla="*/ 10 h 10"/>
                <a:gd name="T16" fmla="*/ 7 w 23"/>
                <a:gd name="T17" fmla="*/ 10 h 10"/>
                <a:gd name="T18" fmla="*/ 9 w 23"/>
                <a:gd name="T19" fmla="*/ 10 h 10"/>
                <a:gd name="T20" fmla="*/ 10 w 23"/>
                <a:gd name="T21" fmla="*/ 9 h 10"/>
                <a:gd name="T22" fmla="*/ 12 w 23"/>
                <a:gd name="T23" fmla="*/ 9 h 10"/>
                <a:gd name="T24" fmla="*/ 13 w 23"/>
                <a:gd name="T25" fmla="*/ 10 h 10"/>
                <a:gd name="T26" fmla="*/ 15 w 23"/>
                <a:gd name="T27" fmla="*/ 10 h 10"/>
                <a:gd name="T28" fmla="*/ 20 w 23"/>
                <a:gd name="T29" fmla="*/ 9 h 10"/>
                <a:gd name="T30" fmla="*/ 22 w 23"/>
                <a:gd name="T31" fmla="*/ 9 h 10"/>
                <a:gd name="T32" fmla="*/ 23 w 23"/>
                <a:gd name="T33" fmla="*/ 5 h 10"/>
                <a:gd name="T34" fmla="*/ 21 w 23"/>
                <a:gd name="T35" fmla="*/ 4 h 10"/>
                <a:gd name="T36" fmla="*/ 19 w 23"/>
                <a:gd name="T37" fmla="*/ 4 h 10"/>
                <a:gd name="T38" fmla="*/ 19 w 23"/>
                <a:gd name="T39" fmla="*/ 3 h 10"/>
                <a:gd name="T40" fmla="*/ 18 w 23"/>
                <a:gd name="T41" fmla="*/ 1 h 10"/>
                <a:gd name="T42" fmla="*/ 13 w 23"/>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0">
                  <a:moveTo>
                    <a:pt x="13" y="0"/>
                  </a:moveTo>
                  <a:cubicBezTo>
                    <a:pt x="10" y="0"/>
                    <a:pt x="10" y="0"/>
                    <a:pt x="10" y="0"/>
                  </a:cubicBezTo>
                  <a:cubicBezTo>
                    <a:pt x="6" y="0"/>
                    <a:pt x="6" y="0"/>
                    <a:pt x="6" y="0"/>
                  </a:cubicBezTo>
                  <a:cubicBezTo>
                    <a:pt x="3" y="2"/>
                    <a:pt x="3" y="2"/>
                    <a:pt x="3" y="2"/>
                  </a:cubicBezTo>
                  <a:cubicBezTo>
                    <a:pt x="1" y="5"/>
                    <a:pt x="1" y="5"/>
                    <a:pt x="1" y="5"/>
                  </a:cubicBezTo>
                  <a:cubicBezTo>
                    <a:pt x="0" y="8"/>
                    <a:pt x="0" y="8"/>
                    <a:pt x="0" y="8"/>
                  </a:cubicBezTo>
                  <a:cubicBezTo>
                    <a:pt x="2" y="10"/>
                    <a:pt x="2" y="10"/>
                    <a:pt x="2" y="10"/>
                  </a:cubicBezTo>
                  <a:cubicBezTo>
                    <a:pt x="2" y="10"/>
                    <a:pt x="4" y="10"/>
                    <a:pt x="4" y="10"/>
                  </a:cubicBezTo>
                  <a:cubicBezTo>
                    <a:pt x="5" y="10"/>
                    <a:pt x="7" y="10"/>
                    <a:pt x="7" y="10"/>
                  </a:cubicBezTo>
                  <a:cubicBezTo>
                    <a:pt x="7" y="10"/>
                    <a:pt x="9" y="10"/>
                    <a:pt x="9" y="10"/>
                  </a:cubicBezTo>
                  <a:cubicBezTo>
                    <a:pt x="9" y="10"/>
                    <a:pt x="10" y="9"/>
                    <a:pt x="10" y="9"/>
                  </a:cubicBezTo>
                  <a:cubicBezTo>
                    <a:pt x="12" y="9"/>
                    <a:pt x="12" y="9"/>
                    <a:pt x="12" y="9"/>
                  </a:cubicBezTo>
                  <a:cubicBezTo>
                    <a:pt x="13" y="10"/>
                    <a:pt x="13" y="10"/>
                    <a:pt x="13" y="10"/>
                  </a:cubicBezTo>
                  <a:cubicBezTo>
                    <a:pt x="15" y="10"/>
                    <a:pt x="15" y="10"/>
                    <a:pt x="15" y="10"/>
                  </a:cubicBezTo>
                  <a:cubicBezTo>
                    <a:pt x="15" y="10"/>
                    <a:pt x="19" y="10"/>
                    <a:pt x="20" y="9"/>
                  </a:cubicBezTo>
                  <a:cubicBezTo>
                    <a:pt x="21" y="9"/>
                    <a:pt x="22" y="9"/>
                    <a:pt x="22" y="9"/>
                  </a:cubicBezTo>
                  <a:cubicBezTo>
                    <a:pt x="23" y="5"/>
                    <a:pt x="23" y="5"/>
                    <a:pt x="23" y="5"/>
                  </a:cubicBezTo>
                  <a:cubicBezTo>
                    <a:pt x="23" y="5"/>
                    <a:pt x="22" y="5"/>
                    <a:pt x="21" y="4"/>
                  </a:cubicBezTo>
                  <a:cubicBezTo>
                    <a:pt x="21" y="4"/>
                    <a:pt x="19" y="4"/>
                    <a:pt x="19" y="4"/>
                  </a:cubicBezTo>
                  <a:cubicBezTo>
                    <a:pt x="19" y="3"/>
                    <a:pt x="19" y="3"/>
                    <a:pt x="19" y="3"/>
                  </a:cubicBezTo>
                  <a:cubicBezTo>
                    <a:pt x="18" y="1"/>
                    <a:pt x="18" y="1"/>
                    <a:pt x="18" y="1"/>
                  </a:cubicBezTo>
                  <a:lnTo>
                    <a:pt x="13" y="0"/>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0" name="Freeform 870">
              <a:extLst>
                <a:ext uri="{FF2B5EF4-FFF2-40B4-BE49-F238E27FC236}">
                  <a16:creationId xmlns:a16="http://schemas.microsoft.com/office/drawing/2014/main" id="{74A9C3E5-696F-4194-8D6C-B55E2C217C28}"/>
                </a:ext>
              </a:extLst>
            </p:cNvPr>
            <p:cNvSpPr>
              <a:spLocks noEditPoints="1"/>
            </p:cNvSpPr>
            <p:nvPr/>
          </p:nvSpPr>
          <p:spPr bwMode="auto">
            <a:xfrm>
              <a:off x="8794520" y="3784743"/>
              <a:ext cx="144472" cy="151929"/>
            </a:xfrm>
            <a:custGeom>
              <a:avLst/>
              <a:gdLst>
                <a:gd name="T0" fmla="*/ 22 w 31"/>
                <a:gd name="T1" fmla="*/ 24 h 40"/>
                <a:gd name="T2" fmla="*/ 27 w 31"/>
                <a:gd name="T3" fmla="*/ 11 h 40"/>
                <a:gd name="T4" fmla="*/ 8 w 31"/>
                <a:gd name="T5" fmla="*/ 3 h 40"/>
                <a:gd name="T6" fmla="*/ 4 w 31"/>
                <a:gd name="T7" fmla="*/ 7 h 40"/>
                <a:gd name="T8" fmla="*/ 3 w 31"/>
                <a:gd name="T9" fmla="*/ 16 h 40"/>
                <a:gd name="T10" fmla="*/ 7 w 31"/>
                <a:gd name="T11" fmla="*/ 30 h 40"/>
                <a:gd name="T12" fmla="*/ 8 w 31"/>
                <a:gd name="T13" fmla="*/ 36 h 40"/>
                <a:gd name="T14" fmla="*/ 8 w 31"/>
                <a:gd name="T15" fmla="*/ 36 h 40"/>
                <a:gd name="T16" fmla="*/ 9 w 31"/>
                <a:gd name="T17" fmla="*/ 35 h 40"/>
                <a:gd name="T18" fmla="*/ 9 w 31"/>
                <a:gd name="T19" fmla="*/ 35 h 40"/>
                <a:gd name="T20" fmla="*/ 11 w 31"/>
                <a:gd name="T21" fmla="*/ 35 h 40"/>
                <a:gd name="T22" fmla="*/ 11 w 31"/>
                <a:gd name="T23" fmla="*/ 36 h 40"/>
                <a:gd name="T24" fmla="*/ 12 w 31"/>
                <a:gd name="T25" fmla="*/ 36 h 40"/>
                <a:gd name="T26" fmla="*/ 12 w 31"/>
                <a:gd name="T27" fmla="*/ 37 h 40"/>
                <a:gd name="T28" fmla="*/ 12 w 31"/>
                <a:gd name="T29" fmla="*/ 35 h 40"/>
                <a:gd name="T30" fmla="*/ 13 w 31"/>
                <a:gd name="T31" fmla="*/ 33 h 40"/>
                <a:gd name="T32" fmla="*/ 14 w 31"/>
                <a:gd name="T33" fmla="*/ 35 h 40"/>
                <a:gd name="T34" fmla="*/ 14 w 31"/>
                <a:gd name="T35" fmla="*/ 36 h 40"/>
                <a:gd name="T36" fmla="*/ 15 w 31"/>
                <a:gd name="T37" fmla="*/ 35 h 40"/>
                <a:gd name="T38" fmla="*/ 15 w 31"/>
                <a:gd name="T39" fmla="*/ 37 h 40"/>
                <a:gd name="T40" fmla="*/ 16 w 31"/>
                <a:gd name="T41" fmla="*/ 35 h 40"/>
                <a:gd name="T42" fmla="*/ 17 w 31"/>
                <a:gd name="T43" fmla="*/ 34 h 40"/>
                <a:gd name="T44" fmla="*/ 18 w 31"/>
                <a:gd name="T45" fmla="*/ 31 h 40"/>
                <a:gd name="T46" fmla="*/ 18 w 31"/>
                <a:gd name="T47" fmla="*/ 35 h 40"/>
                <a:gd name="T48" fmla="*/ 19 w 31"/>
                <a:gd name="T49" fmla="*/ 32 h 40"/>
                <a:gd name="T50" fmla="*/ 21 w 31"/>
                <a:gd name="T51" fmla="*/ 32 h 40"/>
                <a:gd name="T52" fmla="*/ 23 w 31"/>
                <a:gd name="T53" fmla="*/ 30 h 40"/>
                <a:gd name="T54" fmla="*/ 26 w 31"/>
                <a:gd name="T55" fmla="*/ 31 h 40"/>
                <a:gd name="T56" fmla="*/ 7 w 31"/>
                <a:gd name="T57" fmla="*/ 34 h 40"/>
                <a:gd name="T58" fmla="*/ 11 w 31"/>
                <a:gd name="T59" fmla="*/ 37 h 40"/>
                <a:gd name="T60" fmla="*/ 11 w 31"/>
                <a:gd name="T61" fmla="*/ 36 h 40"/>
                <a:gd name="T62" fmla="*/ 10 w 31"/>
                <a:gd name="T63" fmla="*/ 38 h 40"/>
                <a:gd name="T64" fmla="*/ 10 w 31"/>
                <a:gd name="T65" fmla="*/ 35 h 40"/>
                <a:gd name="T66" fmla="*/ 10 w 31"/>
                <a:gd name="T67" fmla="*/ 36 h 40"/>
                <a:gd name="T68" fmla="*/ 11 w 31"/>
                <a:gd name="T69" fmla="*/ 38 h 40"/>
                <a:gd name="T70" fmla="*/ 9 w 31"/>
                <a:gd name="T71" fmla="*/ 38 h 40"/>
                <a:gd name="T72" fmla="*/ 8 w 31"/>
                <a:gd name="T73" fmla="*/ 37 h 40"/>
                <a:gd name="T74" fmla="*/ 8 w 31"/>
                <a:gd name="T75" fmla="*/ 38 h 40"/>
                <a:gd name="T76" fmla="*/ 9 w 31"/>
                <a:gd name="T77" fmla="*/ 36 h 40"/>
                <a:gd name="T78" fmla="*/ 9 w 31"/>
                <a:gd name="T79" fmla="*/ 36 h 40"/>
                <a:gd name="T80" fmla="*/ 9 w 31"/>
                <a:gd name="T81" fmla="*/ 35 h 40"/>
                <a:gd name="T82" fmla="*/ 10 w 31"/>
                <a:gd name="T83" fmla="*/ 36 h 40"/>
                <a:gd name="T84" fmla="*/ 10 w 31"/>
                <a:gd name="T85" fmla="*/ 35 h 40"/>
                <a:gd name="T86" fmla="*/ 23 w 31"/>
                <a:gd name="T87" fmla="*/ 31 h 40"/>
                <a:gd name="T88" fmla="*/ 22 w 31"/>
                <a:gd name="T89" fmla="*/ 32 h 40"/>
                <a:gd name="T90" fmla="*/ 20 w 31"/>
                <a:gd name="T91" fmla="*/ 33 h 40"/>
                <a:gd name="T92" fmla="*/ 21 w 31"/>
                <a:gd name="T93" fmla="*/ 35 h 40"/>
                <a:gd name="T94" fmla="*/ 21 w 31"/>
                <a:gd name="T95" fmla="*/ 34 h 40"/>
                <a:gd name="T96" fmla="*/ 20 w 31"/>
                <a:gd name="T97" fmla="*/ 31 h 40"/>
                <a:gd name="T98" fmla="*/ 20 w 31"/>
                <a:gd name="T99" fmla="*/ 35 h 40"/>
                <a:gd name="T100" fmla="*/ 23 w 31"/>
                <a:gd name="T101" fmla="*/ 33 h 40"/>
                <a:gd name="T102" fmla="*/ 18 w 31"/>
                <a:gd name="T103" fmla="*/ 36 h 40"/>
                <a:gd name="T104" fmla="*/ 19 w 31"/>
                <a:gd name="T105" fmla="*/ 37 h 40"/>
                <a:gd name="T106" fmla="*/ 16 w 31"/>
                <a:gd name="T107" fmla="*/ 37 h 40"/>
                <a:gd name="T108" fmla="*/ 18 w 31"/>
                <a:gd name="T109" fmla="*/ 34 h 40"/>
                <a:gd name="T110" fmla="*/ 18 w 31"/>
                <a:gd name="T111" fmla="*/ 36 h 40"/>
                <a:gd name="T112" fmla="*/ 17 w 31"/>
                <a:gd name="T113" fmla="*/ 37 h 40"/>
                <a:gd name="T114" fmla="*/ 19 w 31"/>
                <a:gd name="T115" fmla="*/ 36 h 40"/>
                <a:gd name="T116" fmla="*/ 18 w 31"/>
                <a:gd name="T11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 h="40">
                  <a:moveTo>
                    <a:pt x="30" y="31"/>
                  </a:moveTo>
                  <a:cubicBezTo>
                    <a:pt x="30" y="28"/>
                    <a:pt x="30" y="28"/>
                    <a:pt x="30" y="28"/>
                  </a:cubicBezTo>
                  <a:cubicBezTo>
                    <a:pt x="29" y="25"/>
                    <a:pt x="29" y="25"/>
                    <a:pt x="29" y="25"/>
                  </a:cubicBezTo>
                  <a:cubicBezTo>
                    <a:pt x="29" y="21"/>
                    <a:pt x="29" y="21"/>
                    <a:pt x="29" y="21"/>
                  </a:cubicBezTo>
                  <a:cubicBezTo>
                    <a:pt x="28" y="21"/>
                    <a:pt x="28" y="21"/>
                    <a:pt x="28" y="21"/>
                  </a:cubicBezTo>
                  <a:cubicBezTo>
                    <a:pt x="27" y="21"/>
                    <a:pt x="27" y="21"/>
                    <a:pt x="27" y="21"/>
                  </a:cubicBezTo>
                  <a:cubicBezTo>
                    <a:pt x="26" y="23"/>
                    <a:pt x="26" y="23"/>
                    <a:pt x="26" y="23"/>
                  </a:cubicBezTo>
                  <a:cubicBezTo>
                    <a:pt x="26" y="24"/>
                    <a:pt x="26" y="24"/>
                    <a:pt x="26" y="24"/>
                  </a:cubicBezTo>
                  <a:cubicBezTo>
                    <a:pt x="26" y="25"/>
                    <a:pt x="26" y="25"/>
                    <a:pt x="26" y="25"/>
                  </a:cubicBezTo>
                  <a:cubicBezTo>
                    <a:pt x="26" y="25"/>
                    <a:pt x="25" y="26"/>
                    <a:pt x="25" y="26"/>
                  </a:cubicBezTo>
                  <a:cubicBezTo>
                    <a:pt x="25" y="26"/>
                    <a:pt x="24" y="26"/>
                    <a:pt x="24" y="25"/>
                  </a:cubicBezTo>
                  <a:cubicBezTo>
                    <a:pt x="23" y="25"/>
                    <a:pt x="22" y="25"/>
                    <a:pt x="22" y="25"/>
                  </a:cubicBezTo>
                  <a:cubicBezTo>
                    <a:pt x="22" y="24"/>
                    <a:pt x="22" y="24"/>
                    <a:pt x="22" y="24"/>
                  </a:cubicBezTo>
                  <a:cubicBezTo>
                    <a:pt x="22" y="24"/>
                    <a:pt x="21" y="23"/>
                    <a:pt x="21" y="22"/>
                  </a:cubicBezTo>
                  <a:cubicBezTo>
                    <a:pt x="21" y="22"/>
                    <a:pt x="22" y="21"/>
                    <a:pt x="21" y="21"/>
                  </a:cubicBezTo>
                  <a:cubicBezTo>
                    <a:pt x="21" y="20"/>
                    <a:pt x="23" y="18"/>
                    <a:pt x="23" y="18"/>
                  </a:cubicBezTo>
                  <a:cubicBezTo>
                    <a:pt x="23" y="18"/>
                    <a:pt x="24" y="19"/>
                    <a:pt x="24" y="18"/>
                  </a:cubicBezTo>
                  <a:cubicBezTo>
                    <a:pt x="25" y="18"/>
                    <a:pt x="25" y="18"/>
                    <a:pt x="26" y="18"/>
                  </a:cubicBezTo>
                  <a:cubicBezTo>
                    <a:pt x="26" y="17"/>
                    <a:pt x="27" y="16"/>
                    <a:pt x="27" y="16"/>
                  </a:cubicBezTo>
                  <a:cubicBezTo>
                    <a:pt x="28" y="16"/>
                    <a:pt x="28" y="16"/>
                    <a:pt x="28" y="16"/>
                  </a:cubicBezTo>
                  <a:cubicBezTo>
                    <a:pt x="28" y="16"/>
                    <a:pt x="28" y="14"/>
                    <a:pt x="28" y="13"/>
                  </a:cubicBezTo>
                  <a:cubicBezTo>
                    <a:pt x="28" y="13"/>
                    <a:pt x="28" y="12"/>
                    <a:pt x="28" y="12"/>
                  </a:cubicBezTo>
                  <a:cubicBezTo>
                    <a:pt x="28" y="12"/>
                    <a:pt x="29" y="12"/>
                    <a:pt x="29" y="12"/>
                  </a:cubicBezTo>
                  <a:cubicBezTo>
                    <a:pt x="29" y="12"/>
                    <a:pt x="29" y="12"/>
                    <a:pt x="29" y="11"/>
                  </a:cubicBezTo>
                  <a:cubicBezTo>
                    <a:pt x="29" y="11"/>
                    <a:pt x="29" y="11"/>
                    <a:pt x="29" y="11"/>
                  </a:cubicBezTo>
                  <a:cubicBezTo>
                    <a:pt x="29" y="11"/>
                    <a:pt x="28" y="11"/>
                    <a:pt x="27" y="11"/>
                  </a:cubicBezTo>
                  <a:cubicBezTo>
                    <a:pt x="27" y="10"/>
                    <a:pt x="19" y="10"/>
                    <a:pt x="18" y="10"/>
                  </a:cubicBezTo>
                  <a:cubicBezTo>
                    <a:pt x="18" y="10"/>
                    <a:pt x="16" y="10"/>
                    <a:pt x="16" y="10"/>
                  </a:cubicBezTo>
                  <a:cubicBezTo>
                    <a:pt x="16" y="10"/>
                    <a:pt x="15" y="10"/>
                    <a:pt x="14" y="10"/>
                  </a:cubicBezTo>
                  <a:cubicBezTo>
                    <a:pt x="13" y="10"/>
                    <a:pt x="12" y="9"/>
                    <a:pt x="12" y="9"/>
                  </a:cubicBezTo>
                  <a:cubicBezTo>
                    <a:pt x="12" y="9"/>
                    <a:pt x="12" y="8"/>
                    <a:pt x="12" y="8"/>
                  </a:cubicBezTo>
                  <a:cubicBezTo>
                    <a:pt x="12" y="8"/>
                    <a:pt x="13" y="7"/>
                    <a:pt x="13" y="7"/>
                  </a:cubicBezTo>
                  <a:cubicBezTo>
                    <a:pt x="13" y="6"/>
                    <a:pt x="13" y="6"/>
                    <a:pt x="13" y="5"/>
                  </a:cubicBezTo>
                  <a:cubicBezTo>
                    <a:pt x="13" y="5"/>
                    <a:pt x="12" y="4"/>
                    <a:pt x="12" y="4"/>
                  </a:cubicBezTo>
                  <a:cubicBezTo>
                    <a:pt x="12" y="4"/>
                    <a:pt x="12" y="3"/>
                    <a:pt x="12" y="2"/>
                  </a:cubicBezTo>
                  <a:cubicBezTo>
                    <a:pt x="11" y="2"/>
                    <a:pt x="11" y="3"/>
                    <a:pt x="11" y="3"/>
                  </a:cubicBezTo>
                  <a:cubicBezTo>
                    <a:pt x="11" y="3"/>
                    <a:pt x="11" y="4"/>
                    <a:pt x="11" y="4"/>
                  </a:cubicBezTo>
                  <a:cubicBezTo>
                    <a:pt x="10" y="4"/>
                    <a:pt x="10" y="4"/>
                    <a:pt x="10" y="4"/>
                  </a:cubicBezTo>
                  <a:cubicBezTo>
                    <a:pt x="10" y="4"/>
                    <a:pt x="8" y="3"/>
                    <a:pt x="8" y="3"/>
                  </a:cubicBezTo>
                  <a:cubicBezTo>
                    <a:pt x="7" y="1"/>
                    <a:pt x="7" y="1"/>
                    <a:pt x="7" y="1"/>
                  </a:cubicBezTo>
                  <a:cubicBezTo>
                    <a:pt x="6" y="1"/>
                    <a:pt x="6" y="1"/>
                    <a:pt x="6" y="1"/>
                  </a:cubicBezTo>
                  <a:cubicBezTo>
                    <a:pt x="6" y="2"/>
                    <a:pt x="6" y="2"/>
                    <a:pt x="6" y="2"/>
                  </a:cubicBezTo>
                  <a:cubicBezTo>
                    <a:pt x="4" y="2"/>
                    <a:pt x="4" y="2"/>
                    <a:pt x="4" y="2"/>
                  </a:cubicBezTo>
                  <a:cubicBezTo>
                    <a:pt x="3" y="0"/>
                    <a:pt x="3" y="0"/>
                    <a:pt x="3" y="0"/>
                  </a:cubicBezTo>
                  <a:cubicBezTo>
                    <a:pt x="2" y="0"/>
                    <a:pt x="2" y="0"/>
                    <a:pt x="2" y="0"/>
                  </a:cubicBezTo>
                  <a:cubicBezTo>
                    <a:pt x="2" y="0"/>
                    <a:pt x="2" y="1"/>
                    <a:pt x="2" y="1"/>
                  </a:cubicBezTo>
                  <a:cubicBezTo>
                    <a:pt x="2" y="1"/>
                    <a:pt x="2" y="2"/>
                    <a:pt x="2" y="2"/>
                  </a:cubicBezTo>
                  <a:cubicBezTo>
                    <a:pt x="1" y="2"/>
                    <a:pt x="1" y="2"/>
                    <a:pt x="1" y="2"/>
                  </a:cubicBezTo>
                  <a:cubicBezTo>
                    <a:pt x="1" y="2"/>
                    <a:pt x="0" y="4"/>
                    <a:pt x="0" y="4"/>
                  </a:cubicBezTo>
                  <a:cubicBezTo>
                    <a:pt x="0" y="4"/>
                    <a:pt x="0" y="5"/>
                    <a:pt x="0" y="5"/>
                  </a:cubicBezTo>
                  <a:cubicBezTo>
                    <a:pt x="2" y="7"/>
                    <a:pt x="2" y="7"/>
                    <a:pt x="2" y="7"/>
                  </a:cubicBezTo>
                  <a:cubicBezTo>
                    <a:pt x="2" y="7"/>
                    <a:pt x="3" y="7"/>
                    <a:pt x="4" y="7"/>
                  </a:cubicBezTo>
                  <a:cubicBezTo>
                    <a:pt x="4" y="7"/>
                    <a:pt x="5" y="7"/>
                    <a:pt x="5" y="7"/>
                  </a:cubicBezTo>
                  <a:cubicBezTo>
                    <a:pt x="5" y="7"/>
                    <a:pt x="6" y="8"/>
                    <a:pt x="6" y="8"/>
                  </a:cubicBezTo>
                  <a:cubicBezTo>
                    <a:pt x="6" y="9"/>
                    <a:pt x="6" y="10"/>
                    <a:pt x="6" y="10"/>
                  </a:cubicBezTo>
                  <a:cubicBezTo>
                    <a:pt x="6" y="10"/>
                    <a:pt x="6" y="10"/>
                    <a:pt x="6" y="10"/>
                  </a:cubicBezTo>
                  <a:cubicBezTo>
                    <a:pt x="5" y="10"/>
                    <a:pt x="4" y="10"/>
                    <a:pt x="4" y="10"/>
                  </a:cubicBezTo>
                  <a:cubicBezTo>
                    <a:pt x="4" y="10"/>
                    <a:pt x="2" y="10"/>
                    <a:pt x="2" y="10"/>
                  </a:cubicBezTo>
                  <a:cubicBezTo>
                    <a:pt x="2" y="10"/>
                    <a:pt x="3" y="11"/>
                    <a:pt x="3" y="11"/>
                  </a:cubicBezTo>
                  <a:cubicBezTo>
                    <a:pt x="3" y="11"/>
                    <a:pt x="3" y="12"/>
                    <a:pt x="2" y="12"/>
                  </a:cubicBezTo>
                  <a:cubicBezTo>
                    <a:pt x="2" y="12"/>
                    <a:pt x="1" y="12"/>
                    <a:pt x="1" y="12"/>
                  </a:cubicBezTo>
                  <a:cubicBezTo>
                    <a:pt x="0" y="12"/>
                    <a:pt x="0" y="12"/>
                    <a:pt x="0" y="13"/>
                  </a:cubicBezTo>
                  <a:cubicBezTo>
                    <a:pt x="0" y="13"/>
                    <a:pt x="0" y="15"/>
                    <a:pt x="0" y="15"/>
                  </a:cubicBezTo>
                  <a:cubicBezTo>
                    <a:pt x="0" y="15"/>
                    <a:pt x="1" y="15"/>
                    <a:pt x="1" y="15"/>
                  </a:cubicBezTo>
                  <a:cubicBezTo>
                    <a:pt x="1" y="16"/>
                    <a:pt x="2" y="16"/>
                    <a:pt x="3" y="16"/>
                  </a:cubicBezTo>
                  <a:cubicBezTo>
                    <a:pt x="3" y="16"/>
                    <a:pt x="4" y="16"/>
                    <a:pt x="4" y="16"/>
                  </a:cubicBezTo>
                  <a:cubicBezTo>
                    <a:pt x="5" y="17"/>
                    <a:pt x="5" y="17"/>
                    <a:pt x="5" y="17"/>
                  </a:cubicBezTo>
                  <a:cubicBezTo>
                    <a:pt x="5" y="18"/>
                    <a:pt x="5" y="18"/>
                    <a:pt x="5" y="19"/>
                  </a:cubicBezTo>
                  <a:cubicBezTo>
                    <a:pt x="5" y="19"/>
                    <a:pt x="5" y="20"/>
                    <a:pt x="5" y="20"/>
                  </a:cubicBezTo>
                  <a:cubicBezTo>
                    <a:pt x="5" y="20"/>
                    <a:pt x="4" y="20"/>
                    <a:pt x="4" y="20"/>
                  </a:cubicBezTo>
                  <a:cubicBezTo>
                    <a:pt x="4" y="21"/>
                    <a:pt x="3" y="21"/>
                    <a:pt x="3" y="21"/>
                  </a:cubicBezTo>
                  <a:cubicBezTo>
                    <a:pt x="4" y="22"/>
                    <a:pt x="4" y="22"/>
                    <a:pt x="4" y="23"/>
                  </a:cubicBezTo>
                  <a:cubicBezTo>
                    <a:pt x="5" y="23"/>
                    <a:pt x="5" y="23"/>
                    <a:pt x="5" y="23"/>
                  </a:cubicBezTo>
                  <a:cubicBezTo>
                    <a:pt x="5" y="24"/>
                    <a:pt x="4" y="24"/>
                    <a:pt x="5" y="24"/>
                  </a:cubicBezTo>
                  <a:cubicBezTo>
                    <a:pt x="5" y="24"/>
                    <a:pt x="5" y="24"/>
                    <a:pt x="6" y="25"/>
                  </a:cubicBezTo>
                  <a:cubicBezTo>
                    <a:pt x="6" y="25"/>
                    <a:pt x="6" y="26"/>
                    <a:pt x="6" y="26"/>
                  </a:cubicBezTo>
                  <a:cubicBezTo>
                    <a:pt x="6" y="26"/>
                    <a:pt x="6" y="27"/>
                    <a:pt x="6" y="27"/>
                  </a:cubicBezTo>
                  <a:cubicBezTo>
                    <a:pt x="6" y="27"/>
                    <a:pt x="7" y="30"/>
                    <a:pt x="7" y="30"/>
                  </a:cubicBezTo>
                  <a:cubicBezTo>
                    <a:pt x="7" y="34"/>
                    <a:pt x="7" y="34"/>
                    <a:pt x="7" y="34"/>
                  </a:cubicBezTo>
                  <a:cubicBezTo>
                    <a:pt x="7" y="34"/>
                    <a:pt x="7" y="35"/>
                    <a:pt x="7" y="35"/>
                  </a:cubicBezTo>
                  <a:cubicBezTo>
                    <a:pt x="7" y="35"/>
                    <a:pt x="7" y="35"/>
                    <a:pt x="7" y="35"/>
                  </a:cubicBezTo>
                  <a:cubicBezTo>
                    <a:pt x="7" y="35"/>
                    <a:pt x="7" y="36"/>
                    <a:pt x="7" y="36"/>
                  </a:cubicBezTo>
                  <a:cubicBezTo>
                    <a:pt x="8" y="36"/>
                    <a:pt x="8" y="36"/>
                    <a:pt x="7" y="36"/>
                  </a:cubicBezTo>
                  <a:cubicBezTo>
                    <a:pt x="7" y="36"/>
                    <a:pt x="7" y="36"/>
                    <a:pt x="7" y="36"/>
                  </a:cubicBezTo>
                  <a:cubicBezTo>
                    <a:pt x="8" y="37"/>
                    <a:pt x="7" y="37"/>
                    <a:pt x="8" y="37"/>
                  </a:cubicBezTo>
                  <a:cubicBezTo>
                    <a:pt x="8" y="37"/>
                    <a:pt x="8" y="37"/>
                    <a:pt x="8" y="37"/>
                  </a:cubicBezTo>
                  <a:cubicBezTo>
                    <a:pt x="8" y="37"/>
                    <a:pt x="8" y="37"/>
                    <a:pt x="8" y="37"/>
                  </a:cubicBezTo>
                  <a:cubicBezTo>
                    <a:pt x="8" y="37"/>
                    <a:pt x="8" y="37"/>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6"/>
                    <a:pt x="8" y="36"/>
                    <a:pt x="8" y="36"/>
                  </a:cubicBezTo>
                  <a:cubicBezTo>
                    <a:pt x="8" y="36"/>
                    <a:pt x="8" y="36"/>
                    <a:pt x="8" y="36"/>
                  </a:cubicBezTo>
                  <a:cubicBezTo>
                    <a:pt x="8" y="36"/>
                    <a:pt x="8" y="36"/>
                    <a:pt x="8" y="36"/>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4"/>
                  </a:cubicBezTo>
                  <a:cubicBezTo>
                    <a:pt x="8" y="34"/>
                    <a:pt x="8" y="34"/>
                    <a:pt x="8" y="34"/>
                  </a:cubicBezTo>
                  <a:cubicBezTo>
                    <a:pt x="8" y="34"/>
                    <a:pt x="8" y="34"/>
                    <a:pt x="9" y="34"/>
                  </a:cubicBezTo>
                  <a:cubicBezTo>
                    <a:pt x="9" y="35"/>
                    <a:pt x="9" y="35"/>
                    <a:pt x="8" y="35"/>
                  </a:cubicBezTo>
                  <a:cubicBezTo>
                    <a:pt x="8" y="35"/>
                    <a:pt x="8" y="35"/>
                    <a:pt x="8" y="35"/>
                  </a:cubicBezTo>
                  <a:cubicBezTo>
                    <a:pt x="8" y="35"/>
                    <a:pt x="8" y="35"/>
                    <a:pt x="8" y="35"/>
                  </a:cubicBezTo>
                  <a:cubicBezTo>
                    <a:pt x="8" y="35"/>
                    <a:pt x="8"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6"/>
                    <a:pt x="9" y="36"/>
                  </a:cubicBezTo>
                  <a:cubicBezTo>
                    <a:pt x="9" y="36"/>
                    <a:pt x="9" y="36"/>
                    <a:pt x="9" y="36"/>
                  </a:cubicBezTo>
                  <a:cubicBezTo>
                    <a:pt x="9" y="36"/>
                    <a:pt x="9" y="36"/>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10" y="35"/>
                    <a:pt x="10" y="35"/>
                  </a:cubicBezTo>
                  <a:cubicBezTo>
                    <a:pt x="10" y="35"/>
                    <a:pt x="10" y="35"/>
                    <a:pt x="10" y="35"/>
                  </a:cubicBezTo>
                  <a:cubicBezTo>
                    <a:pt x="10" y="35"/>
                    <a:pt x="10" y="35"/>
                    <a:pt x="10" y="34"/>
                  </a:cubicBezTo>
                  <a:cubicBezTo>
                    <a:pt x="10" y="35"/>
                    <a:pt x="10" y="35"/>
                    <a:pt x="10" y="35"/>
                  </a:cubicBezTo>
                  <a:cubicBezTo>
                    <a:pt x="10" y="35"/>
                    <a:pt x="10" y="35"/>
                    <a:pt x="10" y="35"/>
                  </a:cubicBezTo>
                  <a:cubicBezTo>
                    <a:pt x="11" y="35"/>
                    <a:pt x="10" y="35"/>
                    <a:pt x="10" y="35"/>
                  </a:cubicBezTo>
                  <a:cubicBezTo>
                    <a:pt x="10" y="36"/>
                    <a:pt x="10" y="36"/>
                    <a:pt x="11" y="36"/>
                  </a:cubicBezTo>
                  <a:cubicBezTo>
                    <a:pt x="11" y="36"/>
                    <a:pt x="11" y="35"/>
                    <a:pt x="11" y="35"/>
                  </a:cubicBezTo>
                  <a:cubicBezTo>
                    <a:pt x="11" y="35"/>
                    <a:pt x="11" y="35"/>
                    <a:pt x="11" y="35"/>
                  </a:cubicBezTo>
                  <a:cubicBezTo>
                    <a:pt x="11" y="35"/>
                    <a:pt x="11" y="35"/>
                    <a:pt x="11" y="35"/>
                  </a:cubicBezTo>
                  <a:cubicBezTo>
                    <a:pt x="11" y="35"/>
                    <a:pt x="11" y="35"/>
                    <a:pt x="11" y="34"/>
                  </a:cubicBezTo>
                  <a:cubicBezTo>
                    <a:pt x="11" y="34"/>
                    <a:pt x="11" y="34"/>
                    <a:pt x="11" y="34"/>
                  </a:cubicBezTo>
                  <a:cubicBezTo>
                    <a:pt x="11" y="34"/>
                    <a:pt x="11" y="34"/>
                    <a:pt x="11" y="34"/>
                  </a:cubicBezTo>
                  <a:cubicBezTo>
                    <a:pt x="11" y="34"/>
                    <a:pt x="11" y="34"/>
                    <a:pt x="11" y="34"/>
                  </a:cubicBezTo>
                  <a:cubicBezTo>
                    <a:pt x="11" y="35"/>
                    <a:pt x="11" y="35"/>
                    <a:pt x="11" y="35"/>
                  </a:cubicBezTo>
                  <a:cubicBezTo>
                    <a:pt x="11" y="35"/>
                    <a:pt x="11" y="35"/>
                    <a:pt x="11" y="35"/>
                  </a:cubicBezTo>
                  <a:cubicBezTo>
                    <a:pt x="11" y="35"/>
                    <a:pt x="11" y="35"/>
                    <a:pt x="11" y="35"/>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2" y="36"/>
                    <a:pt x="12" y="35"/>
                  </a:cubicBezTo>
                  <a:cubicBezTo>
                    <a:pt x="11" y="35"/>
                    <a:pt x="11" y="35"/>
                    <a:pt x="11" y="35"/>
                  </a:cubicBezTo>
                  <a:cubicBezTo>
                    <a:pt x="11" y="35"/>
                    <a:pt x="11" y="35"/>
                    <a:pt x="11" y="35"/>
                  </a:cubicBezTo>
                  <a:cubicBezTo>
                    <a:pt x="12" y="35"/>
                    <a:pt x="12" y="35"/>
                    <a:pt x="12" y="35"/>
                  </a:cubicBezTo>
                  <a:cubicBezTo>
                    <a:pt x="12" y="35"/>
                    <a:pt x="12" y="35"/>
                    <a:pt x="12" y="35"/>
                  </a:cubicBezTo>
                  <a:cubicBezTo>
                    <a:pt x="12" y="35"/>
                    <a:pt x="12" y="35"/>
                    <a:pt x="12" y="36"/>
                  </a:cubicBezTo>
                  <a:cubicBezTo>
                    <a:pt x="12" y="36"/>
                    <a:pt x="12" y="36"/>
                    <a:pt x="12" y="36"/>
                  </a:cubicBezTo>
                  <a:cubicBezTo>
                    <a:pt x="12" y="36"/>
                    <a:pt x="12" y="36"/>
                    <a:pt x="12" y="36"/>
                  </a:cubicBezTo>
                  <a:cubicBezTo>
                    <a:pt x="12" y="36"/>
                    <a:pt x="12" y="36"/>
                    <a:pt x="12" y="36"/>
                  </a:cubicBezTo>
                  <a:cubicBezTo>
                    <a:pt x="12" y="36"/>
                    <a:pt x="12" y="36"/>
                    <a:pt x="11" y="36"/>
                  </a:cubicBezTo>
                  <a:cubicBezTo>
                    <a:pt x="11" y="37"/>
                    <a:pt x="11" y="37"/>
                    <a:pt x="11" y="37"/>
                  </a:cubicBezTo>
                  <a:cubicBezTo>
                    <a:pt x="11" y="37"/>
                    <a:pt x="11" y="37"/>
                    <a:pt x="11" y="37"/>
                  </a:cubicBezTo>
                  <a:cubicBezTo>
                    <a:pt x="12" y="37"/>
                    <a:pt x="12" y="37"/>
                    <a:pt x="12" y="37"/>
                  </a:cubicBezTo>
                  <a:cubicBezTo>
                    <a:pt x="12" y="37"/>
                    <a:pt x="12" y="37"/>
                    <a:pt x="12" y="36"/>
                  </a:cubicBezTo>
                  <a:cubicBezTo>
                    <a:pt x="12" y="36"/>
                    <a:pt x="12" y="36"/>
                    <a:pt x="12" y="36"/>
                  </a:cubicBezTo>
                  <a:cubicBezTo>
                    <a:pt x="12" y="36"/>
                    <a:pt x="12" y="36"/>
                    <a:pt x="12" y="36"/>
                  </a:cubicBezTo>
                  <a:cubicBezTo>
                    <a:pt x="12" y="36"/>
                    <a:pt x="12" y="36"/>
                    <a:pt x="12" y="36"/>
                  </a:cubicBezTo>
                  <a:cubicBezTo>
                    <a:pt x="12" y="37"/>
                    <a:pt x="12" y="37"/>
                    <a:pt x="12" y="37"/>
                  </a:cubicBezTo>
                  <a:cubicBezTo>
                    <a:pt x="12" y="37"/>
                    <a:pt x="12" y="37"/>
                    <a:pt x="12" y="37"/>
                  </a:cubicBezTo>
                  <a:cubicBezTo>
                    <a:pt x="12" y="37"/>
                    <a:pt x="12" y="37"/>
                    <a:pt x="12" y="37"/>
                  </a:cubicBezTo>
                  <a:cubicBezTo>
                    <a:pt x="12" y="37"/>
                    <a:pt x="12" y="37"/>
                    <a:pt x="12" y="37"/>
                  </a:cubicBezTo>
                  <a:cubicBezTo>
                    <a:pt x="12" y="37"/>
                    <a:pt x="12" y="37"/>
                    <a:pt x="13" y="37"/>
                  </a:cubicBezTo>
                  <a:cubicBezTo>
                    <a:pt x="13" y="37"/>
                    <a:pt x="13" y="36"/>
                    <a:pt x="13" y="36"/>
                  </a:cubicBezTo>
                  <a:cubicBezTo>
                    <a:pt x="13" y="36"/>
                    <a:pt x="12" y="36"/>
                    <a:pt x="12" y="36"/>
                  </a:cubicBezTo>
                  <a:cubicBezTo>
                    <a:pt x="12" y="36"/>
                    <a:pt x="13" y="36"/>
                    <a:pt x="13" y="36"/>
                  </a:cubicBezTo>
                  <a:cubicBezTo>
                    <a:pt x="13" y="36"/>
                    <a:pt x="13" y="36"/>
                    <a:pt x="13" y="37"/>
                  </a:cubicBezTo>
                  <a:cubicBezTo>
                    <a:pt x="13" y="37"/>
                    <a:pt x="13" y="37"/>
                    <a:pt x="13" y="36"/>
                  </a:cubicBezTo>
                  <a:cubicBezTo>
                    <a:pt x="13" y="36"/>
                    <a:pt x="13" y="36"/>
                    <a:pt x="13" y="36"/>
                  </a:cubicBezTo>
                  <a:cubicBezTo>
                    <a:pt x="13" y="36"/>
                    <a:pt x="13" y="36"/>
                    <a:pt x="13" y="36"/>
                  </a:cubicBezTo>
                  <a:cubicBezTo>
                    <a:pt x="13" y="36"/>
                    <a:pt x="13" y="36"/>
                    <a:pt x="13" y="35"/>
                  </a:cubicBezTo>
                  <a:cubicBezTo>
                    <a:pt x="13" y="35"/>
                    <a:pt x="13" y="35"/>
                    <a:pt x="13" y="35"/>
                  </a:cubicBezTo>
                  <a:cubicBezTo>
                    <a:pt x="12" y="35"/>
                    <a:pt x="12" y="35"/>
                    <a:pt x="12" y="35"/>
                  </a:cubicBezTo>
                  <a:cubicBezTo>
                    <a:pt x="12" y="35"/>
                    <a:pt x="12" y="35"/>
                    <a:pt x="12" y="35"/>
                  </a:cubicBezTo>
                  <a:cubicBezTo>
                    <a:pt x="12" y="35"/>
                    <a:pt x="12" y="35"/>
                    <a:pt x="12" y="35"/>
                  </a:cubicBezTo>
                  <a:cubicBezTo>
                    <a:pt x="12" y="34"/>
                    <a:pt x="13" y="35"/>
                    <a:pt x="13" y="35"/>
                  </a:cubicBezTo>
                  <a:cubicBezTo>
                    <a:pt x="13" y="35"/>
                    <a:pt x="13" y="35"/>
                    <a:pt x="13" y="35"/>
                  </a:cubicBezTo>
                  <a:cubicBezTo>
                    <a:pt x="13" y="35"/>
                    <a:pt x="13" y="35"/>
                    <a:pt x="13" y="35"/>
                  </a:cubicBezTo>
                  <a:cubicBezTo>
                    <a:pt x="13" y="35"/>
                    <a:pt x="12" y="35"/>
                    <a:pt x="12" y="35"/>
                  </a:cubicBezTo>
                  <a:cubicBezTo>
                    <a:pt x="12" y="35"/>
                    <a:pt x="13" y="35"/>
                    <a:pt x="13" y="35"/>
                  </a:cubicBezTo>
                  <a:cubicBezTo>
                    <a:pt x="13" y="35"/>
                    <a:pt x="13" y="35"/>
                    <a:pt x="13" y="35"/>
                  </a:cubicBezTo>
                  <a:cubicBezTo>
                    <a:pt x="13" y="35"/>
                    <a:pt x="13" y="35"/>
                    <a:pt x="13" y="35"/>
                  </a:cubicBezTo>
                  <a:cubicBezTo>
                    <a:pt x="13" y="35"/>
                    <a:pt x="13" y="35"/>
                    <a:pt x="13" y="34"/>
                  </a:cubicBezTo>
                  <a:cubicBezTo>
                    <a:pt x="13" y="34"/>
                    <a:pt x="13" y="34"/>
                    <a:pt x="13" y="34"/>
                  </a:cubicBezTo>
                  <a:cubicBezTo>
                    <a:pt x="13" y="34"/>
                    <a:pt x="13" y="34"/>
                    <a:pt x="13" y="34"/>
                  </a:cubicBezTo>
                  <a:cubicBezTo>
                    <a:pt x="13" y="34"/>
                    <a:pt x="13" y="34"/>
                    <a:pt x="13" y="34"/>
                  </a:cubicBezTo>
                  <a:cubicBezTo>
                    <a:pt x="13" y="34"/>
                    <a:pt x="13" y="34"/>
                    <a:pt x="13" y="33"/>
                  </a:cubicBezTo>
                  <a:cubicBezTo>
                    <a:pt x="13" y="33"/>
                    <a:pt x="13" y="33"/>
                    <a:pt x="13" y="33"/>
                  </a:cubicBezTo>
                  <a:cubicBezTo>
                    <a:pt x="13" y="33"/>
                    <a:pt x="13" y="33"/>
                    <a:pt x="13" y="33"/>
                  </a:cubicBezTo>
                  <a:cubicBezTo>
                    <a:pt x="13" y="33"/>
                    <a:pt x="13" y="33"/>
                    <a:pt x="13" y="33"/>
                  </a:cubicBezTo>
                  <a:cubicBezTo>
                    <a:pt x="13" y="33"/>
                    <a:pt x="13" y="34"/>
                    <a:pt x="13" y="34"/>
                  </a:cubicBezTo>
                  <a:cubicBezTo>
                    <a:pt x="13" y="34"/>
                    <a:pt x="13" y="34"/>
                    <a:pt x="13" y="35"/>
                  </a:cubicBezTo>
                  <a:cubicBezTo>
                    <a:pt x="13" y="35"/>
                    <a:pt x="13" y="35"/>
                    <a:pt x="13" y="35"/>
                  </a:cubicBezTo>
                  <a:cubicBezTo>
                    <a:pt x="13" y="35"/>
                    <a:pt x="13" y="35"/>
                    <a:pt x="13" y="35"/>
                  </a:cubicBezTo>
                  <a:cubicBezTo>
                    <a:pt x="13" y="35"/>
                    <a:pt x="13" y="36"/>
                    <a:pt x="13" y="36"/>
                  </a:cubicBezTo>
                  <a:cubicBezTo>
                    <a:pt x="13" y="36"/>
                    <a:pt x="13" y="36"/>
                    <a:pt x="13" y="36"/>
                  </a:cubicBezTo>
                  <a:cubicBezTo>
                    <a:pt x="14" y="36"/>
                    <a:pt x="14" y="36"/>
                    <a:pt x="14" y="36"/>
                  </a:cubicBezTo>
                  <a:cubicBezTo>
                    <a:pt x="14" y="36"/>
                    <a:pt x="13" y="36"/>
                    <a:pt x="14" y="35"/>
                  </a:cubicBezTo>
                  <a:cubicBezTo>
                    <a:pt x="14" y="35"/>
                    <a:pt x="14" y="35"/>
                    <a:pt x="14" y="35"/>
                  </a:cubicBezTo>
                  <a:cubicBezTo>
                    <a:pt x="14" y="35"/>
                    <a:pt x="14" y="35"/>
                    <a:pt x="14" y="35"/>
                  </a:cubicBezTo>
                  <a:cubicBezTo>
                    <a:pt x="14" y="35"/>
                    <a:pt x="14" y="35"/>
                    <a:pt x="14" y="35"/>
                  </a:cubicBezTo>
                  <a:cubicBezTo>
                    <a:pt x="14" y="35"/>
                    <a:pt x="14" y="35"/>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5"/>
                    <a:pt x="14" y="35"/>
                  </a:cubicBezTo>
                  <a:cubicBezTo>
                    <a:pt x="14" y="35"/>
                    <a:pt x="14" y="35"/>
                    <a:pt x="14" y="35"/>
                  </a:cubicBezTo>
                  <a:cubicBezTo>
                    <a:pt x="14" y="35"/>
                    <a:pt x="14" y="35"/>
                    <a:pt x="14" y="35"/>
                  </a:cubicBezTo>
                  <a:cubicBezTo>
                    <a:pt x="14" y="35"/>
                    <a:pt x="14" y="36"/>
                    <a:pt x="14" y="36"/>
                  </a:cubicBezTo>
                  <a:cubicBezTo>
                    <a:pt x="14" y="36"/>
                    <a:pt x="14" y="36"/>
                    <a:pt x="14" y="36"/>
                  </a:cubicBezTo>
                  <a:cubicBezTo>
                    <a:pt x="14" y="36"/>
                    <a:pt x="14" y="36"/>
                    <a:pt x="14" y="36"/>
                  </a:cubicBezTo>
                  <a:cubicBezTo>
                    <a:pt x="14" y="36"/>
                    <a:pt x="14" y="35"/>
                    <a:pt x="14" y="35"/>
                  </a:cubicBezTo>
                  <a:cubicBezTo>
                    <a:pt x="14" y="35"/>
                    <a:pt x="14" y="35"/>
                    <a:pt x="15" y="35"/>
                  </a:cubicBezTo>
                  <a:cubicBezTo>
                    <a:pt x="15" y="35"/>
                    <a:pt x="15" y="35"/>
                    <a:pt x="15" y="35"/>
                  </a:cubicBezTo>
                  <a:cubicBezTo>
                    <a:pt x="15" y="35"/>
                    <a:pt x="15" y="35"/>
                    <a:pt x="15" y="35"/>
                  </a:cubicBezTo>
                  <a:cubicBezTo>
                    <a:pt x="15" y="34"/>
                    <a:pt x="15" y="34"/>
                    <a:pt x="15" y="34"/>
                  </a:cubicBezTo>
                  <a:cubicBezTo>
                    <a:pt x="15" y="34"/>
                    <a:pt x="15" y="33"/>
                    <a:pt x="15" y="33"/>
                  </a:cubicBezTo>
                  <a:cubicBezTo>
                    <a:pt x="15" y="33"/>
                    <a:pt x="15" y="33"/>
                    <a:pt x="15" y="33"/>
                  </a:cubicBezTo>
                  <a:cubicBezTo>
                    <a:pt x="15" y="33"/>
                    <a:pt x="15" y="33"/>
                    <a:pt x="15" y="33"/>
                  </a:cubicBezTo>
                  <a:cubicBezTo>
                    <a:pt x="15" y="34"/>
                    <a:pt x="15" y="34"/>
                    <a:pt x="15" y="34"/>
                  </a:cubicBezTo>
                  <a:cubicBezTo>
                    <a:pt x="15" y="34"/>
                    <a:pt x="15" y="34"/>
                    <a:pt x="15" y="35"/>
                  </a:cubicBezTo>
                  <a:cubicBezTo>
                    <a:pt x="15" y="35"/>
                    <a:pt x="15" y="35"/>
                    <a:pt x="15" y="35"/>
                  </a:cubicBezTo>
                  <a:cubicBezTo>
                    <a:pt x="15" y="35"/>
                    <a:pt x="15" y="35"/>
                    <a:pt x="15" y="35"/>
                  </a:cubicBezTo>
                  <a:cubicBezTo>
                    <a:pt x="15" y="35"/>
                    <a:pt x="15" y="35"/>
                    <a:pt x="15" y="35"/>
                  </a:cubicBezTo>
                  <a:cubicBezTo>
                    <a:pt x="15" y="35"/>
                    <a:pt x="15" y="35"/>
                    <a:pt x="14" y="35"/>
                  </a:cubicBezTo>
                  <a:cubicBezTo>
                    <a:pt x="14" y="35"/>
                    <a:pt x="14" y="35"/>
                    <a:pt x="14" y="35"/>
                  </a:cubicBezTo>
                  <a:cubicBezTo>
                    <a:pt x="14" y="36"/>
                    <a:pt x="14" y="36"/>
                    <a:pt x="14" y="36"/>
                  </a:cubicBezTo>
                  <a:cubicBezTo>
                    <a:pt x="14" y="36"/>
                    <a:pt x="14" y="36"/>
                    <a:pt x="14" y="36"/>
                  </a:cubicBezTo>
                  <a:cubicBezTo>
                    <a:pt x="14" y="36"/>
                    <a:pt x="14" y="36"/>
                    <a:pt x="14" y="36"/>
                  </a:cubicBezTo>
                  <a:cubicBezTo>
                    <a:pt x="14" y="36"/>
                    <a:pt x="14" y="37"/>
                    <a:pt x="14" y="37"/>
                  </a:cubicBezTo>
                  <a:cubicBezTo>
                    <a:pt x="14" y="37"/>
                    <a:pt x="14" y="37"/>
                    <a:pt x="14" y="37"/>
                  </a:cubicBezTo>
                  <a:cubicBezTo>
                    <a:pt x="14" y="37"/>
                    <a:pt x="14" y="36"/>
                    <a:pt x="14" y="36"/>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6" y="37"/>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5"/>
                  </a:cubicBezTo>
                  <a:cubicBezTo>
                    <a:pt x="16" y="35"/>
                    <a:pt x="16" y="35"/>
                    <a:pt x="16" y="35"/>
                  </a:cubicBezTo>
                  <a:cubicBezTo>
                    <a:pt x="16" y="35"/>
                    <a:pt x="16" y="35"/>
                    <a:pt x="16" y="35"/>
                  </a:cubicBezTo>
                  <a:cubicBezTo>
                    <a:pt x="16" y="35"/>
                    <a:pt x="16" y="35"/>
                    <a:pt x="16" y="35"/>
                  </a:cubicBezTo>
                  <a:cubicBezTo>
                    <a:pt x="16" y="35"/>
                    <a:pt x="16" y="35"/>
                    <a:pt x="16" y="34"/>
                  </a:cubicBezTo>
                  <a:cubicBezTo>
                    <a:pt x="16" y="34"/>
                    <a:pt x="16" y="34"/>
                    <a:pt x="16" y="34"/>
                  </a:cubicBezTo>
                  <a:cubicBezTo>
                    <a:pt x="16" y="34"/>
                    <a:pt x="16" y="34"/>
                    <a:pt x="17" y="34"/>
                  </a:cubicBezTo>
                  <a:cubicBezTo>
                    <a:pt x="17" y="34"/>
                    <a:pt x="16" y="34"/>
                    <a:pt x="16" y="34"/>
                  </a:cubicBezTo>
                  <a:cubicBezTo>
                    <a:pt x="16" y="34"/>
                    <a:pt x="16" y="34"/>
                    <a:pt x="17" y="34"/>
                  </a:cubicBezTo>
                  <a:cubicBezTo>
                    <a:pt x="17" y="34"/>
                    <a:pt x="17" y="34"/>
                    <a:pt x="17" y="34"/>
                  </a:cubicBezTo>
                  <a:cubicBezTo>
                    <a:pt x="17" y="34"/>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4"/>
                  </a:cubicBezTo>
                  <a:cubicBezTo>
                    <a:pt x="17" y="34"/>
                    <a:pt x="17" y="34"/>
                    <a:pt x="17" y="34"/>
                  </a:cubicBezTo>
                  <a:cubicBezTo>
                    <a:pt x="17" y="34"/>
                    <a:pt x="17" y="34"/>
                    <a:pt x="17" y="34"/>
                  </a:cubicBezTo>
                  <a:cubicBezTo>
                    <a:pt x="17" y="34"/>
                    <a:pt x="18" y="34"/>
                    <a:pt x="18" y="34"/>
                  </a:cubicBezTo>
                  <a:cubicBezTo>
                    <a:pt x="18" y="34"/>
                    <a:pt x="18" y="34"/>
                    <a:pt x="18" y="34"/>
                  </a:cubicBezTo>
                  <a:cubicBezTo>
                    <a:pt x="18" y="33"/>
                    <a:pt x="18" y="33"/>
                    <a:pt x="18" y="33"/>
                  </a:cubicBezTo>
                  <a:cubicBezTo>
                    <a:pt x="18" y="33"/>
                    <a:pt x="18" y="33"/>
                    <a:pt x="18" y="33"/>
                  </a:cubicBezTo>
                  <a:cubicBezTo>
                    <a:pt x="18" y="33"/>
                    <a:pt x="18" y="33"/>
                    <a:pt x="18" y="32"/>
                  </a:cubicBezTo>
                  <a:cubicBezTo>
                    <a:pt x="18" y="32"/>
                    <a:pt x="18" y="32"/>
                    <a:pt x="18" y="32"/>
                  </a:cubicBezTo>
                  <a:cubicBezTo>
                    <a:pt x="18" y="32"/>
                    <a:pt x="18" y="32"/>
                    <a:pt x="18" y="32"/>
                  </a:cubicBezTo>
                  <a:cubicBezTo>
                    <a:pt x="18" y="32"/>
                    <a:pt x="17" y="32"/>
                    <a:pt x="17" y="32"/>
                  </a:cubicBezTo>
                  <a:cubicBezTo>
                    <a:pt x="17" y="32"/>
                    <a:pt x="17" y="31"/>
                    <a:pt x="17" y="31"/>
                  </a:cubicBezTo>
                  <a:cubicBezTo>
                    <a:pt x="17" y="31"/>
                    <a:pt x="17" y="31"/>
                    <a:pt x="17" y="31"/>
                  </a:cubicBezTo>
                  <a:cubicBezTo>
                    <a:pt x="17" y="31"/>
                    <a:pt x="17" y="31"/>
                    <a:pt x="17" y="31"/>
                  </a:cubicBezTo>
                  <a:cubicBezTo>
                    <a:pt x="17" y="31"/>
                    <a:pt x="17" y="31"/>
                    <a:pt x="18" y="31"/>
                  </a:cubicBezTo>
                  <a:cubicBezTo>
                    <a:pt x="18" y="31"/>
                    <a:pt x="18" y="31"/>
                    <a:pt x="18" y="31"/>
                  </a:cubicBezTo>
                  <a:cubicBezTo>
                    <a:pt x="17" y="31"/>
                    <a:pt x="17" y="31"/>
                    <a:pt x="17" y="31"/>
                  </a:cubicBezTo>
                  <a:cubicBezTo>
                    <a:pt x="17" y="31"/>
                    <a:pt x="17" y="31"/>
                    <a:pt x="17" y="31"/>
                  </a:cubicBezTo>
                  <a:cubicBezTo>
                    <a:pt x="17" y="31"/>
                    <a:pt x="18" y="32"/>
                    <a:pt x="18" y="32"/>
                  </a:cubicBezTo>
                  <a:cubicBezTo>
                    <a:pt x="18" y="32"/>
                    <a:pt x="18" y="32"/>
                    <a:pt x="18" y="31"/>
                  </a:cubicBezTo>
                  <a:cubicBezTo>
                    <a:pt x="18" y="31"/>
                    <a:pt x="18" y="31"/>
                    <a:pt x="18" y="31"/>
                  </a:cubicBezTo>
                  <a:cubicBezTo>
                    <a:pt x="18" y="31"/>
                    <a:pt x="18" y="31"/>
                    <a:pt x="18" y="31"/>
                  </a:cubicBezTo>
                  <a:cubicBezTo>
                    <a:pt x="18" y="32"/>
                    <a:pt x="18" y="32"/>
                    <a:pt x="18" y="32"/>
                  </a:cubicBezTo>
                  <a:cubicBezTo>
                    <a:pt x="18" y="32"/>
                    <a:pt x="18" y="32"/>
                    <a:pt x="18" y="32"/>
                  </a:cubicBezTo>
                  <a:cubicBezTo>
                    <a:pt x="18" y="32"/>
                    <a:pt x="18" y="33"/>
                    <a:pt x="18" y="33"/>
                  </a:cubicBezTo>
                  <a:cubicBezTo>
                    <a:pt x="18" y="33"/>
                    <a:pt x="18" y="33"/>
                    <a:pt x="18" y="34"/>
                  </a:cubicBezTo>
                  <a:cubicBezTo>
                    <a:pt x="18" y="34"/>
                    <a:pt x="18" y="34"/>
                    <a:pt x="18" y="35"/>
                  </a:cubicBezTo>
                  <a:cubicBezTo>
                    <a:pt x="18" y="35"/>
                    <a:pt x="18" y="35"/>
                    <a:pt x="18" y="35"/>
                  </a:cubicBezTo>
                  <a:cubicBezTo>
                    <a:pt x="18" y="35"/>
                    <a:pt x="18" y="35"/>
                    <a:pt x="18" y="35"/>
                  </a:cubicBezTo>
                  <a:cubicBezTo>
                    <a:pt x="18" y="35"/>
                    <a:pt x="18" y="36"/>
                    <a:pt x="18" y="36"/>
                  </a:cubicBezTo>
                  <a:cubicBezTo>
                    <a:pt x="18" y="36"/>
                    <a:pt x="18" y="36"/>
                    <a:pt x="18" y="36"/>
                  </a:cubicBezTo>
                  <a:cubicBezTo>
                    <a:pt x="18" y="36"/>
                    <a:pt x="18" y="36"/>
                    <a:pt x="19" y="35"/>
                  </a:cubicBezTo>
                  <a:cubicBezTo>
                    <a:pt x="19" y="35"/>
                    <a:pt x="19" y="35"/>
                    <a:pt x="19" y="35"/>
                  </a:cubicBezTo>
                  <a:cubicBezTo>
                    <a:pt x="19" y="35"/>
                    <a:pt x="19" y="34"/>
                    <a:pt x="19" y="34"/>
                  </a:cubicBezTo>
                  <a:cubicBezTo>
                    <a:pt x="19" y="34"/>
                    <a:pt x="19" y="34"/>
                    <a:pt x="19" y="34"/>
                  </a:cubicBezTo>
                  <a:cubicBezTo>
                    <a:pt x="19" y="34"/>
                    <a:pt x="19" y="33"/>
                    <a:pt x="19" y="33"/>
                  </a:cubicBezTo>
                  <a:cubicBezTo>
                    <a:pt x="19" y="33"/>
                    <a:pt x="19" y="33"/>
                    <a:pt x="19" y="33"/>
                  </a:cubicBezTo>
                  <a:cubicBezTo>
                    <a:pt x="20" y="33"/>
                    <a:pt x="20" y="33"/>
                    <a:pt x="20"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1"/>
                  </a:cubicBezTo>
                  <a:cubicBezTo>
                    <a:pt x="19" y="31"/>
                    <a:pt x="19" y="31"/>
                    <a:pt x="19" y="31"/>
                  </a:cubicBezTo>
                  <a:cubicBezTo>
                    <a:pt x="19" y="31"/>
                    <a:pt x="16" y="23"/>
                    <a:pt x="16" y="22"/>
                  </a:cubicBezTo>
                  <a:cubicBezTo>
                    <a:pt x="16" y="22"/>
                    <a:pt x="16" y="22"/>
                    <a:pt x="16" y="22"/>
                  </a:cubicBezTo>
                  <a:cubicBezTo>
                    <a:pt x="16" y="22"/>
                    <a:pt x="16" y="22"/>
                    <a:pt x="16" y="22"/>
                  </a:cubicBezTo>
                  <a:cubicBezTo>
                    <a:pt x="17" y="22"/>
                    <a:pt x="17" y="22"/>
                    <a:pt x="17" y="22"/>
                  </a:cubicBezTo>
                  <a:cubicBezTo>
                    <a:pt x="17" y="22"/>
                    <a:pt x="17" y="23"/>
                    <a:pt x="17" y="23"/>
                  </a:cubicBezTo>
                  <a:cubicBezTo>
                    <a:pt x="17" y="23"/>
                    <a:pt x="17" y="23"/>
                    <a:pt x="17" y="23"/>
                  </a:cubicBezTo>
                  <a:cubicBezTo>
                    <a:pt x="17" y="23"/>
                    <a:pt x="17" y="23"/>
                    <a:pt x="17" y="23"/>
                  </a:cubicBezTo>
                  <a:cubicBezTo>
                    <a:pt x="17" y="23"/>
                    <a:pt x="20" y="31"/>
                    <a:pt x="20" y="31"/>
                  </a:cubicBezTo>
                  <a:cubicBezTo>
                    <a:pt x="20" y="31"/>
                    <a:pt x="20" y="31"/>
                    <a:pt x="21" y="31"/>
                  </a:cubicBezTo>
                  <a:cubicBezTo>
                    <a:pt x="21" y="32"/>
                    <a:pt x="21" y="32"/>
                    <a:pt x="21" y="32"/>
                  </a:cubicBezTo>
                  <a:cubicBezTo>
                    <a:pt x="21" y="32"/>
                    <a:pt x="21"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2" y="31"/>
                  </a:cubicBezTo>
                  <a:cubicBezTo>
                    <a:pt x="22" y="31"/>
                    <a:pt x="23" y="31"/>
                    <a:pt x="22" y="31"/>
                  </a:cubicBezTo>
                  <a:cubicBezTo>
                    <a:pt x="22" y="31"/>
                    <a:pt x="22" y="31"/>
                    <a:pt x="22" y="31"/>
                  </a:cubicBezTo>
                  <a:cubicBezTo>
                    <a:pt x="22" y="31"/>
                    <a:pt x="22" y="31"/>
                    <a:pt x="22" y="30"/>
                  </a:cubicBezTo>
                  <a:cubicBezTo>
                    <a:pt x="22" y="30"/>
                    <a:pt x="22"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29"/>
                    <a:pt x="23" y="29"/>
                    <a:pt x="23" y="29"/>
                  </a:cubicBezTo>
                  <a:cubicBezTo>
                    <a:pt x="23" y="29"/>
                    <a:pt x="23" y="29"/>
                    <a:pt x="23" y="29"/>
                  </a:cubicBezTo>
                  <a:cubicBezTo>
                    <a:pt x="23" y="29"/>
                    <a:pt x="23" y="29"/>
                    <a:pt x="23" y="29"/>
                  </a:cubicBezTo>
                  <a:cubicBezTo>
                    <a:pt x="23" y="30"/>
                    <a:pt x="23" y="30"/>
                    <a:pt x="23" y="30"/>
                  </a:cubicBezTo>
                  <a:cubicBezTo>
                    <a:pt x="23" y="30"/>
                    <a:pt x="23" y="30"/>
                    <a:pt x="23" y="30"/>
                  </a:cubicBezTo>
                  <a:cubicBezTo>
                    <a:pt x="23" y="30"/>
                    <a:pt x="23" y="30"/>
                    <a:pt x="23" y="30"/>
                  </a:cubicBezTo>
                  <a:cubicBezTo>
                    <a:pt x="23" y="30"/>
                    <a:pt x="23" y="30"/>
                    <a:pt x="24" y="30"/>
                  </a:cubicBezTo>
                  <a:cubicBezTo>
                    <a:pt x="24" y="30"/>
                    <a:pt x="24" y="30"/>
                    <a:pt x="24" y="30"/>
                  </a:cubicBezTo>
                  <a:cubicBezTo>
                    <a:pt x="24" y="30"/>
                    <a:pt x="24" y="30"/>
                    <a:pt x="24" y="31"/>
                  </a:cubicBezTo>
                  <a:cubicBezTo>
                    <a:pt x="24" y="31"/>
                    <a:pt x="24" y="31"/>
                    <a:pt x="25" y="31"/>
                  </a:cubicBezTo>
                  <a:cubicBezTo>
                    <a:pt x="25" y="31"/>
                    <a:pt x="25" y="31"/>
                    <a:pt x="26" y="31"/>
                  </a:cubicBezTo>
                  <a:cubicBezTo>
                    <a:pt x="26" y="31"/>
                    <a:pt x="26" y="31"/>
                    <a:pt x="26" y="31"/>
                  </a:cubicBezTo>
                  <a:cubicBezTo>
                    <a:pt x="26" y="32"/>
                    <a:pt x="26" y="33"/>
                    <a:pt x="26" y="34"/>
                  </a:cubicBezTo>
                  <a:cubicBezTo>
                    <a:pt x="26" y="34"/>
                    <a:pt x="26" y="34"/>
                    <a:pt x="26" y="35"/>
                  </a:cubicBezTo>
                  <a:cubicBezTo>
                    <a:pt x="26" y="36"/>
                    <a:pt x="26" y="36"/>
                    <a:pt x="27" y="37"/>
                  </a:cubicBezTo>
                  <a:cubicBezTo>
                    <a:pt x="27" y="38"/>
                    <a:pt x="27" y="39"/>
                    <a:pt x="27" y="39"/>
                  </a:cubicBezTo>
                  <a:cubicBezTo>
                    <a:pt x="28" y="40"/>
                    <a:pt x="28" y="40"/>
                    <a:pt x="28" y="39"/>
                  </a:cubicBezTo>
                  <a:cubicBezTo>
                    <a:pt x="28" y="39"/>
                    <a:pt x="28" y="40"/>
                    <a:pt x="28" y="40"/>
                  </a:cubicBezTo>
                  <a:cubicBezTo>
                    <a:pt x="29" y="39"/>
                    <a:pt x="30" y="39"/>
                    <a:pt x="30" y="38"/>
                  </a:cubicBezTo>
                  <a:cubicBezTo>
                    <a:pt x="30" y="37"/>
                    <a:pt x="30" y="37"/>
                    <a:pt x="30" y="36"/>
                  </a:cubicBezTo>
                  <a:cubicBezTo>
                    <a:pt x="30" y="36"/>
                    <a:pt x="30" y="36"/>
                    <a:pt x="31" y="35"/>
                  </a:cubicBezTo>
                  <a:cubicBezTo>
                    <a:pt x="31" y="35"/>
                    <a:pt x="31" y="34"/>
                    <a:pt x="31" y="34"/>
                  </a:cubicBezTo>
                  <a:lnTo>
                    <a:pt x="30" y="31"/>
                  </a:lnTo>
                  <a:close/>
                  <a:moveTo>
                    <a:pt x="7" y="35"/>
                  </a:moveTo>
                  <a:cubicBezTo>
                    <a:pt x="7" y="35"/>
                    <a:pt x="7" y="35"/>
                    <a:pt x="7" y="34"/>
                  </a:cubicBezTo>
                  <a:cubicBezTo>
                    <a:pt x="7" y="34"/>
                    <a:pt x="7" y="34"/>
                    <a:pt x="7" y="34"/>
                  </a:cubicBezTo>
                  <a:cubicBezTo>
                    <a:pt x="8" y="34"/>
                    <a:pt x="7" y="35"/>
                    <a:pt x="7" y="35"/>
                  </a:cubicBezTo>
                  <a:close/>
                  <a:moveTo>
                    <a:pt x="16" y="33"/>
                  </a:moveTo>
                  <a:cubicBezTo>
                    <a:pt x="16" y="33"/>
                    <a:pt x="16" y="33"/>
                    <a:pt x="15" y="33"/>
                  </a:cubicBezTo>
                  <a:cubicBezTo>
                    <a:pt x="15" y="33"/>
                    <a:pt x="15" y="33"/>
                    <a:pt x="15" y="33"/>
                  </a:cubicBezTo>
                  <a:cubicBezTo>
                    <a:pt x="15" y="33"/>
                    <a:pt x="15" y="33"/>
                    <a:pt x="15" y="33"/>
                  </a:cubicBezTo>
                  <a:cubicBezTo>
                    <a:pt x="15" y="33"/>
                    <a:pt x="15" y="33"/>
                    <a:pt x="16" y="33"/>
                  </a:cubicBezTo>
                  <a:cubicBezTo>
                    <a:pt x="16" y="33"/>
                    <a:pt x="16" y="33"/>
                    <a:pt x="16" y="33"/>
                  </a:cubicBezTo>
                  <a:close/>
                  <a:moveTo>
                    <a:pt x="11" y="37"/>
                  </a:moveTo>
                  <a:cubicBezTo>
                    <a:pt x="12" y="37"/>
                    <a:pt x="12" y="37"/>
                    <a:pt x="12" y="37"/>
                  </a:cubicBezTo>
                  <a:cubicBezTo>
                    <a:pt x="12" y="37"/>
                    <a:pt x="12" y="37"/>
                    <a:pt x="12"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7"/>
                  </a:cubicBezTo>
                  <a:cubicBezTo>
                    <a:pt x="11" y="37"/>
                    <a:pt x="11" y="37"/>
                    <a:pt x="11" y="37"/>
                  </a:cubicBezTo>
                  <a:cubicBezTo>
                    <a:pt x="11" y="37"/>
                    <a:pt x="11" y="37"/>
                    <a:pt x="11" y="37"/>
                  </a:cubicBezTo>
                  <a:close/>
                  <a:moveTo>
                    <a:pt x="10" y="37"/>
                  </a:move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8"/>
                  </a:cubicBezTo>
                  <a:cubicBezTo>
                    <a:pt x="10" y="38"/>
                    <a:pt x="10" y="38"/>
                    <a:pt x="10" y="38"/>
                  </a:cubicBezTo>
                  <a:cubicBezTo>
                    <a:pt x="10" y="38"/>
                    <a:pt x="10" y="38"/>
                    <a:pt x="10" y="38"/>
                  </a:cubicBezTo>
                  <a:cubicBezTo>
                    <a:pt x="10" y="38"/>
                    <a:pt x="10" y="38"/>
                    <a:pt x="10" y="38"/>
                  </a:cubicBezTo>
                  <a:cubicBezTo>
                    <a:pt x="10" y="38"/>
                    <a:pt x="9" y="38"/>
                    <a:pt x="9" y="38"/>
                  </a:cubicBezTo>
                  <a:cubicBezTo>
                    <a:pt x="9" y="37"/>
                    <a:pt x="9" y="37"/>
                    <a:pt x="9" y="37"/>
                  </a:cubicBezTo>
                  <a:cubicBezTo>
                    <a:pt x="9" y="37"/>
                    <a:pt x="9" y="37"/>
                    <a:pt x="9" y="37"/>
                  </a:cubicBezTo>
                  <a:cubicBezTo>
                    <a:pt x="9" y="37"/>
                    <a:pt x="9" y="37"/>
                    <a:pt x="9" y="37"/>
                  </a:cubicBezTo>
                  <a:cubicBezTo>
                    <a:pt x="9" y="37"/>
                    <a:pt x="9" y="37"/>
                    <a:pt x="9" y="37"/>
                  </a:cubicBezTo>
                  <a:cubicBezTo>
                    <a:pt x="9" y="37"/>
                    <a:pt x="9" y="36"/>
                    <a:pt x="9" y="36"/>
                  </a:cubicBezTo>
                  <a:cubicBezTo>
                    <a:pt x="9" y="36"/>
                    <a:pt x="9" y="36"/>
                    <a:pt x="9" y="36"/>
                  </a:cubicBezTo>
                  <a:cubicBezTo>
                    <a:pt x="9" y="36"/>
                    <a:pt x="9" y="35"/>
                    <a:pt x="9" y="35"/>
                  </a:cubicBezTo>
                  <a:cubicBezTo>
                    <a:pt x="9" y="35"/>
                    <a:pt x="9" y="35"/>
                    <a:pt x="9" y="35"/>
                  </a:cubicBezTo>
                  <a:cubicBezTo>
                    <a:pt x="9" y="35"/>
                    <a:pt x="9" y="35"/>
                    <a:pt x="9"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7"/>
                    <a:pt x="10" y="37"/>
                  </a:cubicBezTo>
                  <a:cubicBezTo>
                    <a:pt x="10" y="37"/>
                    <a:pt x="10" y="37"/>
                    <a:pt x="10" y="37"/>
                  </a:cubicBezTo>
                  <a:close/>
                  <a:moveTo>
                    <a:pt x="9" y="37"/>
                  </a:move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lose/>
                  <a:moveTo>
                    <a:pt x="11" y="38"/>
                  </a:moveTo>
                  <a:cubicBezTo>
                    <a:pt x="11" y="38"/>
                    <a:pt x="11" y="38"/>
                    <a:pt x="11" y="38"/>
                  </a:cubicBezTo>
                  <a:cubicBezTo>
                    <a:pt x="11" y="38"/>
                    <a:pt x="11" y="38"/>
                    <a:pt x="11" y="38"/>
                  </a:cubicBezTo>
                  <a:cubicBezTo>
                    <a:pt x="11" y="38"/>
                    <a:pt x="11" y="38"/>
                    <a:pt x="11" y="37"/>
                  </a:cubicBezTo>
                  <a:cubicBezTo>
                    <a:pt x="11" y="37"/>
                    <a:pt x="11" y="37"/>
                    <a:pt x="11" y="37"/>
                  </a:cubicBezTo>
                  <a:cubicBezTo>
                    <a:pt x="11" y="37"/>
                    <a:pt x="11" y="37"/>
                    <a:pt x="11" y="37"/>
                  </a:cubicBezTo>
                  <a:cubicBezTo>
                    <a:pt x="11" y="37"/>
                    <a:pt x="11" y="37"/>
                    <a:pt x="11" y="37"/>
                  </a:cubicBezTo>
                  <a:cubicBezTo>
                    <a:pt x="10" y="37"/>
                    <a:pt x="10" y="37"/>
                    <a:pt x="10" y="37"/>
                  </a:cubicBezTo>
                  <a:cubicBezTo>
                    <a:pt x="10"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8"/>
                    <a:pt x="11" y="38"/>
                  </a:cubicBezTo>
                  <a:close/>
                  <a:moveTo>
                    <a:pt x="9" y="38"/>
                  </a:moveTo>
                  <a:cubicBezTo>
                    <a:pt x="9" y="38"/>
                    <a:pt x="9" y="38"/>
                    <a:pt x="9" y="38"/>
                  </a:cubicBezTo>
                  <a:cubicBezTo>
                    <a:pt x="9" y="38"/>
                    <a:pt x="8" y="38"/>
                    <a:pt x="8" y="38"/>
                  </a:cubicBezTo>
                  <a:cubicBezTo>
                    <a:pt x="8" y="38"/>
                    <a:pt x="8" y="38"/>
                    <a:pt x="8" y="38"/>
                  </a:cubicBezTo>
                  <a:cubicBezTo>
                    <a:pt x="8" y="38"/>
                    <a:pt x="8" y="38"/>
                    <a:pt x="8" y="38"/>
                  </a:cubicBezTo>
                  <a:cubicBezTo>
                    <a:pt x="8" y="38"/>
                    <a:pt x="8"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lose/>
                  <a:moveTo>
                    <a:pt x="8" y="37"/>
                  </a:moveTo>
                  <a:cubicBezTo>
                    <a:pt x="8" y="37"/>
                    <a:pt x="8" y="38"/>
                    <a:pt x="8" y="38"/>
                  </a:cubicBezTo>
                  <a:cubicBezTo>
                    <a:pt x="8" y="38"/>
                    <a:pt x="7" y="38"/>
                    <a:pt x="7" y="37"/>
                  </a:cubicBezTo>
                  <a:cubicBezTo>
                    <a:pt x="7" y="37"/>
                    <a:pt x="7" y="37"/>
                    <a:pt x="7" y="37"/>
                  </a:cubicBezTo>
                  <a:cubicBezTo>
                    <a:pt x="7" y="37"/>
                    <a:pt x="7" y="37"/>
                    <a:pt x="7" y="37"/>
                  </a:cubicBezTo>
                  <a:cubicBezTo>
                    <a:pt x="7" y="37"/>
                    <a:pt x="7" y="37"/>
                    <a:pt x="7" y="36"/>
                  </a:cubicBezTo>
                  <a:cubicBezTo>
                    <a:pt x="7" y="36"/>
                    <a:pt x="7" y="36"/>
                    <a:pt x="7" y="36"/>
                  </a:cubicBezTo>
                  <a:cubicBezTo>
                    <a:pt x="7" y="36"/>
                    <a:pt x="7" y="37"/>
                    <a:pt x="7" y="37"/>
                  </a:cubicBezTo>
                  <a:cubicBezTo>
                    <a:pt x="7" y="37"/>
                    <a:pt x="7" y="37"/>
                    <a:pt x="7" y="37"/>
                  </a:cubicBezTo>
                  <a:cubicBezTo>
                    <a:pt x="7" y="37"/>
                    <a:pt x="7" y="37"/>
                    <a:pt x="8" y="37"/>
                  </a:cubicBezTo>
                  <a:close/>
                  <a:moveTo>
                    <a:pt x="9" y="37"/>
                  </a:moveTo>
                  <a:cubicBezTo>
                    <a:pt x="9" y="37"/>
                    <a:pt x="9" y="37"/>
                    <a:pt x="9" y="37"/>
                  </a:cubicBezTo>
                  <a:cubicBezTo>
                    <a:pt x="9" y="37"/>
                    <a:pt x="9" y="37"/>
                    <a:pt x="9" y="37"/>
                  </a:cubicBezTo>
                  <a:cubicBezTo>
                    <a:pt x="8" y="37"/>
                    <a:pt x="8" y="38"/>
                    <a:pt x="8" y="38"/>
                  </a:cubicBezTo>
                  <a:cubicBezTo>
                    <a:pt x="8" y="37"/>
                    <a:pt x="8" y="37"/>
                    <a:pt x="8" y="37"/>
                  </a:cubicBezTo>
                  <a:cubicBezTo>
                    <a:pt x="8" y="37"/>
                    <a:pt x="8" y="37"/>
                    <a:pt x="8" y="37"/>
                  </a:cubicBezTo>
                  <a:cubicBezTo>
                    <a:pt x="8" y="37"/>
                    <a:pt x="8" y="37"/>
                    <a:pt x="8" y="37"/>
                  </a:cubicBezTo>
                  <a:cubicBezTo>
                    <a:pt x="8" y="37"/>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9" y="36"/>
                    <a:pt x="9" y="36"/>
                  </a:cubicBezTo>
                  <a:cubicBezTo>
                    <a:pt x="9" y="36"/>
                    <a:pt x="9" y="36"/>
                    <a:pt x="9" y="36"/>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lose/>
                  <a:moveTo>
                    <a:pt x="9" y="37"/>
                  </a:move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6"/>
                    <a:pt x="9" y="36"/>
                  </a:cubicBezTo>
                  <a:cubicBezTo>
                    <a:pt x="9" y="36"/>
                    <a:pt x="9" y="36"/>
                    <a:pt x="9" y="36"/>
                  </a:cubicBezTo>
                  <a:cubicBezTo>
                    <a:pt x="9" y="36"/>
                    <a:pt x="9" y="36"/>
                    <a:pt x="9" y="36"/>
                  </a:cubicBezTo>
                  <a:cubicBezTo>
                    <a:pt x="8" y="36"/>
                    <a:pt x="8" y="36"/>
                    <a:pt x="8" y="36"/>
                  </a:cubicBezTo>
                  <a:cubicBezTo>
                    <a:pt x="8" y="36"/>
                    <a:pt x="8" y="36"/>
                    <a:pt x="8" y="36"/>
                  </a:cubicBezTo>
                  <a:cubicBezTo>
                    <a:pt x="8" y="36"/>
                    <a:pt x="8" y="36"/>
                    <a:pt x="8" y="36"/>
                  </a:cubicBezTo>
                  <a:cubicBezTo>
                    <a:pt x="8" y="36"/>
                    <a:pt x="8" y="36"/>
                    <a:pt x="8" y="36"/>
                  </a:cubicBezTo>
                  <a:cubicBezTo>
                    <a:pt x="9" y="36"/>
                    <a:pt x="9" y="36"/>
                    <a:pt x="9" y="36"/>
                  </a:cubicBezTo>
                  <a:cubicBezTo>
                    <a:pt x="8" y="36"/>
                    <a:pt x="8" y="36"/>
                    <a:pt x="8" y="36"/>
                  </a:cubicBezTo>
                  <a:cubicBezTo>
                    <a:pt x="8" y="36"/>
                    <a:pt x="8" y="36"/>
                    <a:pt x="8" y="35"/>
                  </a:cubicBezTo>
                  <a:cubicBezTo>
                    <a:pt x="8" y="35"/>
                    <a:pt x="9" y="35"/>
                    <a:pt x="9" y="35"/>
                  </a:cubicBezTo>
                  <a:cubicBezTo>
                    <a:pt x="9" y="35"/>
                    <a:pt x="9" y="35"/>
                    <a:pt x="9" y="35"/>
                  </a:cubicBezTo>
                  <a:cubicBezTo>
                    <a:pt x="9" y="35"/>
                    <a:pt x="9" y="35"/>
                    <a:pt x="8"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7"/>
                  </a:cubicBezTo>
                  <a:close/>
                  <a:moveTo>
                    <a:pt x="10" y="35"/>
                  </a:moveTo>
                  <a:cubicBezTo>
                    <a:pt x="10" y="35"/>
                    <a:pt x="10" y="35"/>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lose/>
                  <a:moveTo>
                    <a:pt x="23" y="31"/>
                  </a:moveTo>
                  <a:cubicBezTo>
                    <a:pt x="23" y="31"/>
                    <a:pt x="23" y="31"/>
                    <a:pt x="23" y="31"/>
                  </a:cubicBezTo>
                  <a:cubicBezTo>
                    <a:pt x="23" y="31"/>
                    <a:pt x="22" y="31"/>
                    <a:pt x="22" y="31"/>
                  </a:cubicBezTo>
                  <a:cubicBezTo>
                    <a:pt x="22" y="30"/>
                    <a:pt x="23" y="30"/>
                    <a:pt x="23" y="30"/>
                  </a:cubicBezTo>
                  <a:cubicBezTo>
                    <a:pt x="23" y="30"/>
                    <a:pt x="23" y="30"/>
                    <a:pt x="23" y="30"/>
                  </a:cubicBezTo>
                  <a:cubicBezTo>
                    <a:pt x="23" y="30"/>
                    <a:pt x="23" y="30"/>
                    <a:pt x="23" y="30"/>
                  </a:cubicBezTo>
                  <a:cubicBezTo>
                    <a:pt x="23" y="30"/>
                    <a:pt x="23" y="30"/>
                    <a:pt x="23" y="30"/>
                  </a:cubicBezTo>
                  <a:cubicBezTo>
                    <a:pt x="23" y="30"/>
                    <a:pt x="23" y="30"/>
                    <a:pt x="23" y="31"/>
                  </a:cubicBezTo>
                  <a:cubicBezTo>
                    <a:pt x="23" y="31"/>
                    <a:pt x="23" y="31"/>
                    <a:pt x="23" y="31"/>
                  </a:cubicBezTo>
                  <a:cubicBezTo>
                    <a:pt x="23" y="31"/>
                    <a:pt x="23" y="31"/>
                    <a:pt x="23" y="31"/>
                  </a:cubicBezTo>
                  <a:cubicBezTo>
                    <a:pt x="23" y="31"/>
                    <a:pt x="23" y="31"/>
                    <a:pt x="23" y="31"/>
                  </a:cubicBezTo>
                  <a:cubicBezTo>
                    <a:pt x="23" y="31"/>
                    <a:pt x="23" y="31"/>
                    <a:pt x="23" y="31"/>
                  </a:cubicBezTo>
                  <a:close/>
                  <a:moveTo>
                    <a:pt x="23" y="32"/>
                  </a:moveTo>
                  <a:cubicBezTo>
                    <a:pt x="23" y="32"/>
                    <a:pt x="23" y="32"/>
                    <a:pt x="23" y="32"/>
                  </a:cubicBezTo>
                  <a:cubicBezTo>
                    <a:pt x="23" y="32"/>
                    <a:pt x="23" y="32"/>
                    <a:pt x="23" y="32"/>
                  </a:cubicBezTo>
                  <a:cubicBezTo>
                    <a:pt x="23" y="32"/>
                    <a:pt x="22" y="32"/>
                    <a:pt x="22" y="32"/>
                  </a:cubicBezTo>
                  <a:cubicBezTo>
                    <a:pt x="22" y="33"/>
                    <a:pt x="22" y="33"/>
                    <a:pt x="22" y="33"/>
                  </a:cubicBezTo>
                  <a:cubicBezTo>
                    <a:pt x="22" y="33"/>
                    <a:pt x="22" y="33"/>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3" y="31"/>
                  </a:cubicBezTo>
                  <a:cubicBezTo>
                    <a:pt x="23" y="31"/>
                    <a:pt x="23" y="31"/>
                    <a:pt x="23" y="31"/>
                  </a:cubicBezTo>
                  <a:cubicBezTo>
                    <a:pt x="23" y="31"/>
                    <a:pt x="23" y="31"/>
                    <a:pt x="23" y="31"/>
                  </a:cubicBezTo>
                  <a:cubicBezTo>
                    <a:pt x="23" y="31"/>
                    <a:pt x="23" y="31"/>
                    <a:pt x="23" y="31"/>
                  </a:cubicBezTo>
                  <a:cubicBezTo>
                    <a:pt x="23" y="32"/>
                    <a:pt x="23" y="32"/>
                    <a:pt x="23" y="32"/>
                  </a:cubicBezTo>
                  <a:close/>
                  <a:moveTo>
                    <a:pt x="20" y="32"/>
                  </a:moveTo>
                  <a:cubicBezTo>
                    <a:pt x="20" y="32"/>
                    <a:pt x="21" y="32"/>
                    <a:pt x="21" y="32"/>
                  </a:cubicBezTo>
                  <a:cubicBezTo>
                    <a:pt x="21" y="32"/>
                    <a:pt x="21" y="32"/>
                    <a:pt x="21" y="32"/>
                  </a:cubicBezTo>
                  <a:cubicBezTo>
                    <a:pt x="21" y="32"/>
                    <a:pt x="21" y="32"/>
                    <a:pt x="21" y="32"/>
                  </a:cubicBezTo>
                  <a:cubicBezTo>
                    <a:pt x="21" y="33"/>
                    <a:pt x="21" y="33"/>
                    <a:pt x="21" y="33"/>
                  </a:cubicBezTo>
                  <a:cubicBezTo>
                    <a:pt x="21" y="33"/>
                    <a:pt x="21" y="33"/>
                    <a:pt x="20" y="33"/>
                  </a:cubicBezTo>
                  <a:cubicBezTo>
                    <a:pt x="20" y="33"/>
                    <a:pt x="20" y="33"/>
                    <a:pt x="20" y="33"/>
                  </a:cubicBezTo>
                  <a:cubicBezTo>
                    <a:pt x="20" y="33"/>
                    <a:pt x="20" y="33"/>
                    <a:pt x="20" y="33"/>
                  </a:cubicBezTo>
                  <a:cubicBezTo>
                    <a:pt x="20" y="33"/>
                    <a:pt x="20" y="33"/>
                    <a:pt x="20" y="32"/>
                  </a:cubicBezTo>
                  <a:cubicBezTo>
                    <a:pt x="20" y="32"/>
                    <a:pt x="20" y="32"/>
                    <a:pt x="20" y="32"/>
                  </a:cubicBezTo>
                  <a:cubicBezTo>
                    <a:pt x="20" y="32"/>
                    <a:pt x="20" y="32"/>
                    <a:pt x="20" y="32"/>
                  </a:cubicBezTo>
                  <a:cubicBezTo>
                    <a:pt x="20" y="32"/>
                    <a:pt x="20" y="32"/>
                    <a:pt x="20" y="32"/>
                  </a:cubicBezTo>
                  <a:cubicBezTo>
                    <a:pt x="20" y="32"/>
                    <a:pt x="20" y="32"/>
                    <a:pt x="20" y="32"/>
                  </a:cubicBezTo>
                  <a:close/>
                  <a:moveTo>
                    <a:pt x="21" y="35"/>
                  </a:moveTo>
                  <a:cubicBezTo>
                    <a:pt x="21" y="35"/>
                    <a:pt x="21" y="35"/>
                    <a:pt x="21" y="35"/>
                  </a:cubicBezTo>
                  <a:cubicBezTo>
                    <a:pt x="21" y="35"/>
                    <a:pt x="21" y="35"/>
                    <a:pt x="21" y="35"/>
                  </a:cubicBezTo>
                  <a:cubicBezTo>
                    <a:pt x="21" y="35"/>
                    <a:pt x="21" y="35"/>
                    <a:pt x="21" y="35"/>
                  </a:cubicBezTo>
                  <a:cubicBezTo>
                    <a:pt x="20" y="35"/>
                    <a:pt x="20" y="35"/>
                    <a:pt x="20" y="35"/>
                  </a:cubicBezTo>
                  <a:cubicBezTo>
                    <a:pt x="20" y="35"/>
                    <a:pt x="20" y="35"/>
                    <a:pt x="20" y="35"/>
                  </a:cubicBezTo>
                  <a:cubicBezTo>
                    <a:pt x="20" y="35"/>
                    <a:pt x="20" y="35"/>
                    <a:pt x="20" y="35"/>
                  </a:cubicBezTo>
                  <a:cubicBezTo>
                    <a:pt x="20" y="35"/>
                    <a:pt x="20" y="35"/>
                    <a:pt x="21" y="35"/>
                  </a:cubicBezTo>
                  <a:cubicBezTo>
                    <a:pt x="21" y="35"/>
                    <a:pt x="21" y="35"/>
                    <a:pt x="21" y="35"/>
                  </a:cubicBezTo>
                  <a:close/>
                  <a:moveTo>
                    <a:pt x="22" y="33"/>
                  </a:moveTo>
                  <a:cubicBezTo>
                    <a:pt x="22" y="34"/>
                    <a:pt x="22" y="34"/>
                    <a:pt x="22" y="34"/>
                  </a:cubicBezTo>
                  <a:cubicBezTo>
                    <a:pt x="22" y="34"/>
                    <a:pt x="22" y="34"/>
                    <a:pt x="22" y="34"/>
                  </a:cubicBezTo>
                  <a:cubicBezTo>
                    <a:pt x="22" y="34"/>
                    <a:pt x="22" y="34"/>
                    <a:pt x="22" y="34"/>
                  </a:cubicBezTo>
                  <a:cubicBezTo>
                    <a:pt x="22"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4"/>
                    <a:pt x="21" y="34"/>
                    <a:pt x="21" y="34"/>
                  </a:cubicBezTo>
                  <a:cubicBezTo>
                    <a:pt x="21" y="34"/>
                    <a:pt x="21" y="34"/>
                    <a:pt x="21" y="34"/>
                  </a:cubicBezTo>
                  <a:cubicBezTo>
                    <a:pt x="21" y="34"/>
                    <a:pt x="21" y="34"/>
                    <a:pt x="21" y="34"/>
                  </a:cubicBezTo>
                  <a:cubicBezTo>
                    <a:pt x="21" y="34"/>
                    <a:pt x="21" y="34"/>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2" y="33"/>
                  </a:cubicBezTo>
                  <a:cubicBezTo>
                    <a:pt x="22" y="33"/>
                    <a:pt x="22" y="33"/>
                    <a:pt x="22" y="33"/>
                  </a:cubicBezTo>
                  <a:close/>
                  <a:moveTo>
                    <a:pt x="20" y="32"/>
                  </a:moveTo>
                  <a:cubicBezTo>
                    <a:pt x="20" y="32"/>
                    <a:pt x="20" y="32"/>
                    <a:pt x="20" y="32"/>
                  </a:cubicBezTo>
                  <a:cubicBezTo>
                    <a:pt x="20" y="32"/>
                    <a:pt x="20" y="32"/>
                    <a:pt x="20" y="32"/>
                  </a:cubicBezTo>
                  <a:cubicBezTo>
                    <a:pt x="20" y="32"/>
                    <a:pt x="19" y="31"/>
                    <a:pt x="20" y="31"/>
                  </a:cubicBezTo>
                  <a:cubicBezTo>
                    <a:pt x="20" y="31"/>
                    <a:pt x="20" y="31"/>
                    <a:pt x="20" y="31"/>
                  </a:cubicBezTo>
                  <a:cubicBezTo>
                    <a:pt x="20" y="31"/>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lose/>
                  <a:moveTo>
                    <a:pt x="20" y="34"/>
                  </a:moveTo>
                  <a:cubicBezTo>
                    <a:pt x="20" y="34"/>
                    <a:pt x="20" y="35"/>
                    <a:pt x="20" y="35"/>
                  </a:cubicBezTo>
                  <a:cubicBezTo>
                    <a:pt x="20" y="35"/>
                    <a:pt x="20" y="35"/>
                    <a:pt x="20" y="35"/>
                  </a:cubicBezTo>
                  <a:cubicBezTo>
                    <a:pt x="20" y="35"/>
                    <a:pt x="20" y="35"/>
                    <a:pt x="20" y="35"/>
                  </a:cubicBezTo>
                  <a:cubicBezTo>
                    <a:pt x="20" y="35"/>
                    <a:pt x="20" y="35"/>
                    <a:pt x="20" y="34"/>
                  </a:cubicBezTo>
                  <a:cubicBezTo>
                    <a:pt x="20" y="34"/>
                    <a:pt x="20" y="34"/>
                    <a:pt x="20" y="34"/>
                  </a:cubicBezTo>
                  <a:cubicBezTo>
                    <a:pt x="20" y="34"/>
                    <a:pt x="20" y="34"/>
                    <a:pt x="20" y="34"/>
                  </a:cubicBezTo>
                  <a:cubicBezTo>
                    <a:pt x="20" y="34"/>
                    <a:pt x="20" y="33"/>
                    <a:pt x="20" y="33"/>
                  </a:cubicBezTo>
                  <a:cubicBezTo>
                    <a:pt x="20" y="34"/>
                    <a:pt x="21" y="34"/>
                    <a:pt x="20" y="34"/>
                  </a:cubicBezTo>
                  <a:close/>
                  <a:moveTo>
                    <a:pt x="23" y="33"/>
                  </a:move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lose/>
                  <a:moveTo>
                    <a:pt x="24" y="32"/>
                  </a:moveTo>
                  <a:cubicBezTo>
                    <a:pt x="24" y="32"/>
                    <a:pt x="24" y="32"/>
                    <a:pt x="24" y="32"/>
                  </a:cubicBezTo>
                  <a:cubicBezTo>
                    <a:pt x="24" y="33"/>
                    <a:pt x="24" y="33"/>
                    <a:pt x="24" y="33"/>
                  </a:cubicBezTo>
                  <a:cubicBezTo>
                    <a:pt x="24" y="33"/>
                    <a:pt x="24" y="33"/>
                    <a:pt x="24" y="33"/>
                  </a:cubicBezTo>
                  <a:cubicBezTo>
                    <a:pt x="24" y="33"/>
                    <a:pt x="24" y="32"/>
                    <a:pt x="24" y="32"/>
                  </a:cubicBezTo>
                  <a:cubicBezTo>
                    <a:pt x="23" y="32"/>
                    <a:pt x="23" y="32"/>
                    <a:pt x="23" y="32"/>
                  </a:cubicBezTo>
                  <a:cubicBezTo>
                    <a:pt x="23" y="31"/>
                    <a:pt x="23" y="31"/>
                    <a:pt x="24" y="31"/>
                  </a:cubicBezTo>
                  <a:cubicBezTo>
                    <a:pt x="24" y="31"/>
                    <a:pt x="24" y="31"/>
                    <a:pt x="24" y="31"/>
                  </a:cubicBezTo>
                  <a:cubicBezTo>
                    <a:pt x="24" y="31"/>
                    <a:pt x="24" y="31"/>
                    <a:pt x="24" y="31"/>
                  </a:cubicBezTo>
                  <a:cubicBezTo>
                    <a:pt x="24" y="31"/>
                    <a:pt x="24" y="31"/>
                    <a:pt x="24" y="32"/>
                  </a:cubicBezTo>
                  <a:cubicBezTo>
                    <a:pt x="24" y="32"/>
                    <a:pt x="24" y="32"/>
                    <a:pt x="24" y="32"/>
                  </a:cubicBezTo>
                  <a:close/>
                  <a:moveTo>
                    <a:pt x="18" y="36"/>
                  </a:move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lose/>
                  <a:moveTo>
                    <a:pt x="19" y="36"/>
                  </a:moveTo>
                  <a:cubicBezTo>
                    <a:pt x="19" y="36"/>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19" y="36"/>
                    <a:pt x="19" y="36"/>
                    <a:pt x="19" y="36"/>
                  </a:cubicBezTo>
                  <a:close/>
                  <a:moveTo>
                    <a:pt x="17" y="36"/>
                  </a:moveTo>
                  <a:cubicBezTo>
                    <a:pt x="17" y="36"/>
                    <a:pt x="17" y="36"/>
                    <a:pt x="17" y="36"/>
                  </a:cubicBezTo>
                  <a:cubicBezTo>
                    <a:pt x="17" y="36"/>
                    <a:pt x="17" y="36"/>
                    <a:pt x="17" y="36"/>
                  </a:cubicBezTo>
                  <a:cubicBezTo>
                    <a:pt x="17" y="36"/>
                    <a:pt x="17" y="36"/>
                    <a:pt x="16" y="36"/>
                  </a:cubicBezTo>
                  <a:cubicBezTo>
                    <a:pt x="16" y="37"/>
                    <a:pt x="16" y="37"/>
                    <a:pt x="16" y="37"/>
                  </a:cubicBezTo>
                  <a:cubicBezTo>
                    <a:pt x="16" y="37"/>
                    <a:pt x="16" y="36"/>
                    <a:pt x="16" y="37"/>
                  </a:cubicBezTo>
                  <a:cubicBezTo>
                    <a:pt x="16" y="37"/>
                    <a:pt x="16" y="37"/>
                    <a:pt x="16" y="37"/>
                  </a:cubicBezTo>
                  <a:cubicBezTo>
                    <a:pt x="16" y="37"/>
                    <a:pt x="16" y="37"/>
                    <a:pt x="16" y="37"/>
                  </a:cubicBezTo>
                  <a:cubicBezTo>
                    <a:pt x="16" y="36"/>
                    <a:pt x="16" y="36"/>
                    <a:pt x="16" y="36"/>
                  </a:cubicBezTo>
                  <a:cubicBezTo>
                    <a:pt x="16" y="36"/>
                    <a:pt x="16" y="36"/>
                    <a:pt x="16" y="36"/>
                  </a:cubicBezTo>
                  <a:cubicBezTo>
                    <a:pt x="16" y="36"/>
                    <a:pt x="16" y="36"/>
                    <a:pt x="16" y="36"/>
                  </a:cubicBezTo>
                  <a:cubicBezTo>
                    <a:pt x="16" y="36"/>
                    <a:pt x="17" y="35"/>
                    <a:pt x="17" y="35"/>
                  </a:cubicBezTo>
                  <a:cubicBezTo>
                    <a:pt x="17" y="35"/>
                    <a:pt x="17" y="35"/>
                    <a:pt x="17" y="35"/>
                  </a:cubicBezTo>
                  <a:cubicBezTo>
                    <a:pt x="17" y="35"/>
                    <a:pt x="17" y="35"/>
                    <a:pt x="17" y="35"/>
                  </a:cubicBezTo>
                  <a:cubicBezTo>
                    <a:pt x="17" y="35"/>
                    <a:pt x="17" y="35"/>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5"/>
                    <a:pt x="18" y="35"/>
                  </a:cubicBezTo>
                  <a:cubicBezTo>
                    <a:pt x="18" y="35"/>
                    <a:pt x="18" y="35"/>
                    <a:pt x="18" y="35"/>
                  </a:cubicBezTo>
                  <a:cubicBezTo>
                    <a:pt x="18" y="35"/>
                    <a:pt x="18" y="35"/>
                    <a:pt x="18" y="35"/>
                  </a:cubicBezTo>
                  <a:cubicBezTo>
                    <a:pt x="18" y="35"/>
                    <a:pt x="18" y="35"/>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lose/>
                  <a:moveTo>
                    <a:pt x="18" y="36"/>
                  </a:moveTo>
                  <a:cubicBezTo>
                    <a:pt x="18" y="36"/>
                    <a:pt x="18" y="36"/>
                    <a:pt x="18" y="36"/>
                  </a:cubicBezTo>
                  <a:cubicBezTo>
                    <a:pt x="18" y="36"/>
                    <a:pt x="18" y="36"/>
                    <a:pt x="18" y="36"/>
                  </a:cubicBezTo>
                  <a:cubicBezTo>
                    <a:pt x="18" y="36"/>
                    <a:pt x="18" y="36"/>
                    <a:pt x="18" y="36"/>
                  </a:cubicBezTo>
                  <a:cubicBezTo>
                    <a:pt x="18" y="36"/>
                    <a:pt x="18" y="36"/>
                    <a:pt x="18"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8" y="36"/>
                    <a:pt x="18" y="36"/>
                  </a:cubicBezTo>
                  <a:cubicBezTo>
                    <a:pt x="18" y="36"/>
                    <a:pt x="18" y="36"/>
                    <a:pt x="18" y="36"/>
                  </a:cubicBezTo>
                  <a:close/>
                  <a:moveTo>
                    <a:pt x="17" y="37"/>
                  </a:move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lose/>
                  <a:moveTo>
                    <a:pt x="19" y="36"/>
                  </a:moveTo>
                  <a:cubicBezTo>
                    <a:pt x="19" y="36"/>
                    <a:pt x="19" y="36"/>
                    <a:pt x="19" y="36"/>
                  </a:cubicBezTo>
                  <a:cubicBezTo>
                    <a:pt x="19" y="36"/>
                    <a:pt x="19" y="37"/>
                    <a:pt x="19" y="37"/>
                  </a:cubicBezTo>
                  <a:cubicBezTo>
                    <a:pt x="19" y="37"/>
                    <a:pt x="19" y="37"/>
                    <a:pt x="19" y="37"/>
                  </a:cubicBezTo>
                  <a:cubicBezTo>
                    <a:pt x="19" y="37"/>
                    <a:pt x="19" y="37"/>
                    <a:pt x="19" y="37"/>
                  </a:cubicBezTo>
                  <a:cubicBezTo>
                    <a:pt x="19" y="37"/>
                    <a:pt x="19" y="36"/>
                    <a:pt x="19" y="36"/>
                  </a:cubicBezTo>
                  <a:cubicBezTo>
                    <a:pt x="19" y="36"/>
                    <a:pt x="19" y="36"/>
                    <a:pt x="19" y="36"/>
                  </a:cubicBezTo>
                  <a:cubicBezTo>
                    <a:pt x="19" y="36"/>
                    <a:pt x="19" y="36"/>
                    <a:pt x="19" y="36"/>
                  </a:cubicBezTo>
                  <a:cubicBezTo>
                    <a:pt x="19" y="36"/>
                    <a:pt x="19" y="36"/>
                    <a:pt x="19" y="36"/>
                  </a:cubicBezTo>
                  <a:close/>
                  <a:moveTo>
                    <a:pt x="18" y="36"/>
                  </a:move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51" name="Group 150">
            <a:extLst>
              <a:ext uri="{FF2B5EF4-FFF2-40B4-BE49-F238E27FC236}">
                <a16:creationId xmlns:a16="http://schemas.microsoft.com/office/drawing/2014/main" id="{ACDB14BA-0789-449F-B43A-8E745F3B9660}"/>
              </a:ext>
            </a:extLst>
          </p:cNvPr>
          <p:cNvGrpSpPr/>
          <p:nvPr/>
        </p:nvGrpSpPr>
        <p:grpSpPr>
          <a:xfrm>
            <a:off x="7376545" y="3321723"/>
            <a:ext cx="527951" cy="736491"/>
            <a:chOff x="6599238" y="3605213"/>
            <a:chExt cx="469900" cy="808037"/>
          </a:xfrm>
          <a:solidFill>
            <a:srgbClr val="E3EAFD"/>
          </a:solidFill>
        </p:grpSpPr>
        <p:sp>
          <p:nvSpPr>
            <p:cNvPr id="161" name="Freeform 827">
              <a:extLst>
                <a:ext uri="{FF2B5EF4-FFF2-40B4-BE49-F238E27FC236}">
                  <a16:creationId xmlns:a16="http://schemas.microsoft.com/office/drawing/2014/main" id="{33AD6DF9-9469-4E4A-B3F5-64AA1A59B125}"/>
                </a:ext>
              </a:extLst>
            </p:cNvPr>
            <p:cNvSpPr>
              <a:spLocks/>
            </p:cNvSpPr>
            <p:nvPr/>
          </p:nvSpPr>
          <p:spPr bwMode="auto">
            <a:xfrm>
              <a:off x="6832600" y="4117975"/>
              <a:ext cx="138112" cy="115888"/>
            </a:xfrm>
            <a:custGeom>
              <a:avLst/>
              <a:gdLst>
                <a:gd name="T0" fmla="*/ 24 w 33"/>
                <a:gd name="T1" fmla="*/ 28 h 28"/>
                <a:gd name="T2" fmla="*/ 24 w 33"/>
                <a:gd name="T3" fmla="*/ 25 h 28"/>
                <a:gd name="T4" fmla="*/ 27 w 33"/>
                <a:gd name="T5" fmla="*/ 21 h 28"/>
                <a:gd name="T6" fmla="*/ 27 w 33"/>
                <a:gd name="T7" fmla="*/ 19 h 28"/>
                <a:gd name="T8" fmla="*/ 26 w 33"/>
                <a:gd name="T9" fmla="*/ 18 h 28"/>
                <a:gd name="T10" fmla="*/ 27 w 33"/>
                <a:gd name="T11" fmla="*/ 18 h 28"/>
                <a:gd name="T12" fmla="*/ 29 w 33"/>
                <a:gd name="T13" fmla="*/ 18 h 28"/>
                <a:gd name="T14" fmla="*/ 30 w 33"/>
                <a:gd name="T15" fmla="*/ 16 h 28"/>
                <a:gd name="T16" fmla="*/ 28 w 33"/>
                <a:gd name="T17" fmla="*/ 15 h 28"/>
                <a:gd name="T18" fmla="*/ 28 w 33"/>
                <a:gd name="T19" fmla="*/ 13 h 28"/>
                <a:gd name="T20" fmla="*/ 29 w 33"/>
                <a:gd name="T21" fmla="*/ 11 h 28"/>
                <a:gd name="T22" fmla="*/ 29 w 33"/>
                <a:gd name="T23" fmla="*/ 11 h 28"/>
                <a:gd name="T24" fmla="*/ 30 w 33"/>
                <a:gd name="T25" fmla="*/ 11 h 28"/>
                <a:gd name="T26" fmla="*/ 30 w 33"/>
                <a:gd name="T27" fmla="*/ 12 h 28"/>
                <a:gd name="T28" fmla="*/ 31 w 33"/>
                <a:gd name="T29" fmla="*/ 12 h 28"/>
                <a:gd name="T30" fmla="*/ 32 w 33"/>
                <a:gd name="T31" fmla="*/ 11 h 28"/>
                <a:gd name="T32" fmla="*/ 33 w 33"/>
                <a:gd name="T33" fmla="*/ 10 h 28"/>
                <a:gd name="T34" fmla="*/ 33 w 33"/>
                <a:gd name="T35" fmla="*/ 10 h 28"/>
                <a:gd name="T36" fmla="*/ 33 w 33"/>
                <a:gd name="T37" fmla="*/ 9 h 28"/>
                <a:gd name="T38" fmla="*/ 33 w 33"/>
                <a:gd name="T39" fmla="*/ 5 h 28"/>
                <a:gd name="T40" fmla="*/ 33 w 33"/>
                <a:gd name="T41" fmla="*/ 4 h 28"/>
                <a:gd name="T42" fmla="*/ 33 w 33"/>
                <a:gd name="T43" fmla="*/ 2 h 28"/>
                <a:gd name="T44" fmla="*/ 33 w 33"/>
                <a:gd name="T45" fmla="*/ 1 h 28"/>
                <a:gd name="T46" fmla="*/ 31 w 33"/>
                <a:gd name="T47" fmla="*/ 2 h 28"/>
                <a:gd name="T48" fmla="*/ 31 w 33"/>
                <a:gd name="T49" fmla="*/ 1 h 28"/>
                <a:gd name="T50" fmla="*/ 31 w 33"/>
                <a:gd name="T51" fmla="*/ 2 h 28"/>
                <a:gd name="T52" fmla="*/ 30 w 33"/>
                <a:gd name="T53" fmla="*/ 4 h 28"/>
                <a:gd name="T54" fmla="*/ 27 w 33"/>
                <a:gd name="T55" fmla="*/ 6 h 28"/>
                <a:gd name="T56" fmla="*/ 24 w 33"/>
                <a:gd name="T57" fmla="*/ 9 h 28"/>
                <a:gd name="T58" fmla="*/ 22 w 33"/>
                <a:gd name="T59" fmla="*/ 11 h 28"/>
                <a:gd name="T60" fmla="*/ 20 w 33"/>
                <a:gd name="T61" fmla="*/ 14 h 28"/>
                <a:gd name="T62" fmla="*/ 18 w 33"/>
                <a:gd name="T63" fmla="*/ 15 h 28"/>
                <a:gd name="T64" fmla="*/ 12 w 33"/>
                <a:gd name="T65" fmla="*/ 16 h 28"/>
                <a:gd name="T66" fmla="*/ 7 w 33"/>
                <a:gd name="T67" fmla="*/ 16 h 28"/>
                <a:gd name="T68" fmla="*/ 2 w 33"/>
                <a:gd name="T69" fmla="*/ 17 h 28"/>
                <a:gd name="T70" fmla="*/ 1 w 33"/>
                <a:gd name="T71" fmla="*/ 16 h 28"/>
                <a:gd name="T72" fmla="*/ 0 w 33"/>
                <a:gd name="T73" fmla="*/ 15 h 28"/>
                <a:gd name="T74" fmla="*/ 6 w 33"/>
                <a:gd name="T75" fmla="*/ 26 h 28"/>
                <a:gd name="T76" fmla="*/ 24 w 33"/>
                <a:gd name="T7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 h="28">
                  <a:moveTo>
                    <a:pt x="24" y="28"/>
                  </a:moveTo>
                  <a:cubicBezTo>
                    <a:pt x="24" y="25"/>
                    <a:pt x="24" y="25"/>
                    <a:pt x="24" y="25"/>
                  </a:cubicBezTo>
                  <a:cubicBezTo>
                    <a:pt x="24" y="25"/>
                    <a:pt x="27" y="22"/>
                    <a:pt x="27" y="21"/>
                  </a:cubicBezTo>
                  <a:cubicBezTo>
                    <a:pt x="27" y="21"/>
                    <a:pt x="27" y="19"/>
                    <a:pt x="27" y="19"/>
                  </a:cubicBezTo>
                  <a:cubicBezTo>
                    <a:pt x="27" y="19"/>
                    <a:pt x="26" y="18"/>
                    <a:pt x="26" y="18"/>
                  </a:cubicBezTo>
                  <a:cubicBezTo>
                    <a:pt x="27" y="18"/>
                    <a:pt x="27" y="18"/>
                    <a:pt x="27" y="18"/>
                  </a:cubicBezTo>
                  <a:cubicBezTo>
                    <a:pt x="29" y="18"/>
                    <a:pt x="29" y="18"/>
                    <a:pt x="29" y="18"/>
                  </a:cubicBezTo>
                  <a:cubicBezTo>
                    <a:pt x="29" y="18"/>
                    <a:pt x="30" y="16"/>
                    <a:pt x="30" y="16"/>
                  </a:cubicBezTo>
                  <a:cubicBezTo>
                    <a:pt x="30" y="16"/>
                    <a:pt x="28" y="16"/>
                    <a:pt x="28" y="15"/>
                  </a:cubicBezTo>
                  <a:cubicBezTo>
                    <a:pt x="28" y="15"/>
                    <a:pt x="28" y="13"/>
                    <a:pt x="28" y="13"/>
                  </a:cubicBezTo>
                  <a:cubicBezTo>
                    <a:pt x="28" y="13"/>
                    <a:pt x="28" y="12"/>
                    <a:pt x="29" y="11"/>
                  </a:cubicBezTo>
                  <a:cubicBezTo>
                    <a:pt x="29" y="11"/>
                    <a:pt x="29" y="11"/>
                    <a:pt x="29" y="11"/>
                  </a:cubicBezTo>
                  <a:cubicBezTo>
                    <a:pt x="29" y="11"/>
                    <a:pt x="30" y="11"/>
                    <a:pt x="30" y="11"/>
                  </a:cubicBezTo>
                  <a:cubicBezTo>
                    <a:pt x="30" y="11"/>
                    <a:pt x="30" y="12"/>
                    <a:pt x="30" y="12"/>
                  </a:cubicBezTo>
                  <a:cubicBezTo>
                    <a:pt x="30" y="12"/>
                    <a:pt x="31" y="12"/>
                    <a:pt x="31" y="12"/>
                  </a:cubicBezTo>
                  <a:cubicBezTo>
                    <a:pt x="31" y="12"/>
                    <a:pt x="32" y="11"/>
                    <a:pt x="32" y="11"/>
                  </a:cubicBezTo>
                  <a:cubicBezTo>
                    <a:pt x="33" y="10"/>
                    <a:pt x="33" y="10"/>
                    <a:pt x="33" y="10"/>
                  </a:cubicBezTo>
                  <a:cubicBezTo>
                    <a:pt x="33" y="10"/>
                    <a:pt x="33" y="10"/>
                    <a:pt x="33" y="10"/>
                  </a:cubicBezTo>
                  <a:cubicBezTo>
                    <a:pt x="33" y="10"/>
                    <a:pt x="33" y="9"/>
                    <a:pt x="33" y="9"/>
                  </a:cubicBezTo>
                  <a:cubicBezTo>
                    <a:pt x="33" y="8"/>
                    <a:pt x="33" y="7"/>
                    <a:pt x="33" y="5"/>
                  </a:cubicBezTo>
                  <a:cubicBezTo>
                    <a:pt x="33" y="5"/>
                    <a:pt x="32" y="4"/>
                    <a:pt x="33" y="4"/>
                  </a:cubicBezTo>
                  <a:cubicBezTo>
                    <a:pt x="33" y="3"/>
                    <a:pt x="33" y="3"/>
                    <a:pt x="33" y="2"/>
                  </a:cubicBezTo>
                  <a:cubicBezTo>
                    <a:pt x="33" y="1"/>
                    <a:pt x="33" y="1"/>
                    <a:pt x="33" y="1"/>
                  </a:cubicBezTo>
                  <a:cubicBezTo>
                    <a:pt x="32" y="0"/>
                    <a:pt x="31" y="1"/>
                    <a:pt x="31" y="2"/>
                  </a:cubicBezTo>
                  <a:cubicBezTo>
                    <a:pt x="31" y="2"/>
                    <a:pt x="31" y="1"/>
                    <a:pt x="31" y="1"/>
                  </a:cubicBezTo>
                  <a:cubicBezTo>
                    <a:pt x="31" y="2"/>
                    <a:pt x="31" y="2"/>
                    <a:pt x="31" y="2"/>
                  </a:cubicBezTo>
                  <a:cubicBezTo>
                    <a:pt x="31" y="3"/>
                    <a:pt x="30" y="3"/>
                    <a:pt x="30" y="4"/>
                  </a:cubicBezTo>
                  <a:cubicBezTo>
                    <a:pt x="29" y="4"/>
                    <a:pt x="28" y="5"/>
                    <a:pt x="27" y="6"/>
                  </a:cubicBezTo>
                  <a:cubicBezTo>
                    <a:pt x="26" y="7"/>
                    <a:pt x="25" y="8"/>
                    <a:pt x="24" y="9"/>
                  </a:cubicBezTo>
                  <a:cubicBezTo>
                    <a:pt x="24" y="10"/>
                    <a:pt x="22" y="10"/>
                    <a:pt x="22" y="11"/>
                  </a:cubicBezTo>
                  <a:cubicBezTo>
                    <a:pt x="21" y="12"/>
                    <a:pt x="21" y="13"/>
                    <a:pt x="20" y="14"/>
                  </a:cubicBezTo>
                  <a:cubicBezTo>
                    <a:pt x="20" y="14"/>
                    <a:pt x="19" y="15"/>
                    <a:pt x="18" y="15"/>
                  </a:cubicBezTo>
                  <a:cubicBezTo>
                    <a:pt x="16" y="17"/>
                    <a:pt x="14" y="16"/>
                    <a:pt x="12" y="16"/>
                  </a:cubicBezTo>
                  <a:cubicBezTo>
                    <a:pt x="10" y="15"/>
                    <a:pt x="8" y="15"/>
                    <a:pt x="7" y="16"/>
                  </a:cubicBezTo>
                  <a:cubicBezTo>
                    <a:pt x="6" y="17"/>
                    <a:pt x="4" y="17"/>
                    <a:pt x="2" y="17"/>
                  </a:cubicBezTo>
                  <a:cubicBezTo>
                    <a:pt x="2" y="17"/>
                    <a:pt x="2" y="16"/>
                    <a:pt x="1" y="16"/>
                  </a:cubicBezTo>
                  <a:cubicBezTo>
                    <a:pt x="1" y="16"/>
                    <a:pt x="1" y="15"/>
                    <a:pt x="0" y="15"/>
                  </a:cubicBezTo>
                  <a:cubicBezTo>
                    <a:pt x="6" y="26"/>
                    <a:pt x="6" y="26"/>
                    <a:pt x="6" y="26"/>
                  </a:cubicBezTo>
                  <a:lnTo>
                    <a:pt x="24" y="28"/>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2" name="Freeform 839">
              <a:extLst>
                <a:ext uri="{FF2B5EF4-FFF2-40B4-BE49-F238E27FC236}">
                  <a16:creationId xmlns:a16="http://schemas.microsoft.com/office/drawing/2014/main" id="{D288A106-5239-4C54-B0B2-E3D533ADE7E4}"/>
                </a:ext>
              </a:extLst>
            </p:cNvPr>
            <p:cNvSpPr>
              <a:spLocks/>
            </p:cNvSpPr>
            <p:nvPr/>
          </p:nvSpPr>
          <p:spPr bwMode="auto">
            <a:xfrm>
              <a:off x="6807200" y="4121150"/>
              <a:ext cx="33337" cy="53975"/>
            </a:xfrm>
            <a:custGeom>
              <a:avLst/>
              <a:gdLst>
                <a:gd name="T0" fmla="*/ 2 w 8"/>
                <a:gd name="T1" fmla="*/ 13 h 13"/>
                <a:gd name="T2" fmla="*/ 4 w 8"/>
                <a:gd name="T3" fmla="*/ 13 h 13"/>
                <a:gd name="T4" fmla="*/ 6 w 8"/>
                <a:gd name="T5" fmla="*/ 12 h 13"/>
                <a:gd name="T6" fmla="*/ 6 w 8"/>
                <a:gd name="T7" fmla="*/ 5 h 13"/>
                <a:gd name="T8" fmla="*/ 6 w 8"/>
                <a:gd name="T9" fmla="*/ 4 h 13"/>
                <a:gd name="T10" fmla="*/ 5 w 8"/>
                <a:gd name="T11" fmla="*/ 1 h 13"/>
                <a:gd name="T12" fmla="*/ 4 w 8"/>
                <a:gd name="T13" fmla="*/ 0 h 13"/>
                <a:gd name="T14" fmla="*/ 3 w 8"/>
                <a:gd name="T15" fmla="*/ 1 h 13"/>
                <a:gd name="T16" fmla="*/ 2 w 8"/>
                <a:gd name="T17" fmla="*/ 4 h 13"/>
                <a:gd name="T18" fmla="*/ 1 w 8"/>
                <a:gd name="T19" fmla="*/ 7 h 13"/>
                <a:gd name="T20" fmla="*/ 2 w 8"/>
                <a:gd name="T21" fmla="*/ 9 h 13"/>
                <a:gd name="T22" fmla="*/ 1 w 8"/>
                <a:gd name="T23" fmla="*/ 10 h 13"/>
                <a:gd name="T24" fmla="*/ 1 w 8"/>
                <a:gd name="T25" fmla="*/ 10 h 13"/>
                <a:gd name="T26" fmla="*/ 0 w 8"/>
                <a:gd name="T27" fmla="*/ 12 h 13"/>
                <a:gd name="T28" fmla="*/ 2 w 8"/>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3">
                  <a:moveTo>
                    <a:pt x="2" y="13"/>
                  </a:moveTo>
                  <a:cubicBezTo>
                    <a:pt x="4" y="13"/>
                    <a:pt x="4" y="13"/>
                    <a:pt x="4" y="13"/>
                  </a:cubicBezTo>
                  <a:cubicBezTo>
                    <a:pt x="6" y="12"/>
                    <a:pt x="6" y="12"/>
                    <a:pt x="6" y="12"/>
                  </a:cubicBezTo>
                  <a:cubicBezTo>
                    <a:pt x="6" y="10"/>
                    <a:pt x="8" y="8"/>
                    <a:pt x="6" y="5"/>
                  </a:cubicBezTo>
                  <a:cubicBezTo>
                    <a:pt x="6" y="5"/>
                    <a:pt x="6" y="5"/>
                    <a:pt x="6" y="4"/>
                  </a:cubicBezTo>
                  <a:cubicBezTo>
                    <a:pt x="6" y="3"/>
                    <a:pt x="7" y="2"/>
                    <a:pt x="5" y="1"/>
                  </a:cubicBezTo>
                  <a:cubicBezTo>
                    <a:pt x="5" y="1"/>
                    <a:pt x="5" y="0"/>
                    <a:pt x="4" y="0"/>
                  </a:cubicBezTo>
                  <a:cubicBezTo>
                    <a:pt x="3" y="0"/>
                    <a:pt x="3" y="1"/>
                    <a:pt x="3" y="1"/>
                  </a:cubicBezTo>
                  <a:cubicBezTo>
                    <a:pt x="2" y="2"/>
                    <a:pt x="2" y="3"/>
                    <a:pt x="2" y="4"/>
                  </a:cubicBezTo>
                  <a:cubicBezTo>
                    <a:pt x="1" y="5"/>
                    <a:pt x="1" y="6"/>
                    <a:pt x="1" y="7"/>
                  </a:cubicBezTo>
                  <a:cubicBezTo>
                    <a:pt x="1" y="8"/>
                    <a:pt x="1" y="8"/>
                    <a:pt x="2" y="9"/>
                  </a:cubicBezTo>
                  <a:cubicBezTo>
                    <a:pt x="2" y="9"/>
                    <a:pt x="2" y="10"/>
                    <a:pt x="1" y="10"/>
                  </a:cubicBezTo>
                  <a:cubicBezTo>
                    <a:pt x="1" y="10"/>
                    <a:pt x="1" y="10"/>
                    <a:pt x="1" y="10"/>
                  </a:cubicBezTo>
                  <a:cubicBezTo>
                    <a:pt x="0" y="12"/>
                    <a:pt x="0" y="12"/>
                    <a:pt x="0" y="12"/>
                  </a:cubicBezTo>
                  <a:lnTo>
                    <a:pt x="2" y="1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3" name="Freeform 843">
              <a:extLst>
                <a:ext uri="{FF2B5EF4-FFF2-40B4-BE49-F238E27FC236}">
                  <a16:creationId xmlns:a16="http://schemas.microsoft.com/office/drawing/2014/main" id="{1ED8A0C7-8CA9-49DD-97FD-F87992AC5EB7}"/>
                </a:ext>
              </a:extLst>
            </p:cNvPr>
            <p:cNvSpPr>
              <a:spLocks noEditPoints="1"/>
            </p:cNvSpPr>
            <p:nvPr/>
          </p:nvSpPr>
          <p:spPr bwMode="auto">
            <a:xfrm>
              <a:off x="6840538" y="4159250"/>
              <a:ext cx="228600" cy="254000"/>
            </a:xfrm>
            <a:custGeom>
              <a:avLst/>
              <a:gdLst>
                <a:gd name="T0" fmla="*/ 48 w 55"/>
                <a:gd name="T1" fmla="*/ 31 h 61"/>
                <a:gd name="T2" fmla="*/ 47 w 55"/>
                <a:gd name="T3" fmla="*/ 34 h 61"/>
                <a:gd name="T4" fmla="*/ 47 w 55"/>
                <a:gd name="T5" fmla="*/ 34 h 61"/>
                <a:gd name="T6" fmla="*/ 47 w 55"/>
                <a:gd name="T7" fmla="*/ 33 h 61"/>
                <a:gd name="T8" fmla="*/ 48 w 55"/>
                <a:gd name="T9" fmla="*/ 31 h 61"/>
                <a:gd name="T10" fmla="*/ 53 w 55"/>
                <a:gd name="T11" fmla="*/ 18 h 61"/>
                <a:gd name="T12" fmla="*/ 52 w 55"/>
                <a:gd name="T13" fmla="*/ 17 h 61"/>
                <a:gd name="T14" fmla="*/ 50 w 55"/>
                <a:gd name="T15" fmla="*/ 15 h 61"/>
                <a:gd name="T16" fmla="*/ 47 w 55"/>
                <a:gd name="T17" fmla="*/ 11 h 61"/>
                <a:gd name="T18" fmla="*/ 45 w 55"/>
                <a:gd name="T19" fmla="*/ 10 h 61"/>
                <a:gd name="T20" fmla="*/ 37 w 55"/>
                <a:gd name="T21" fmla="*/ 8 h 61"/>
                <a:gd name="T22" fmla="*/ 35 w 55"/>
                <a:gd name="T23" fmla="*/ 6 h 61"/>
                <a:gd name="T24" fmla="*/ 31 w 55"/>
                <a:gd name="T25" fmla="*/ 0 h 61"/>
                <a:gd name="T26" fmla="*/ 30 w 55"/>
                <a:gd name="T27" fmla="*/ 1 h 61"/>
                <a:gd name="T28" fmla="*/ 29 w 55"/>
                <a:gd name="T29" fmla="*/ 2 h 61"/>
                <a:gd name="T30" fmla="*/ 28 w 55"/>
                <a:gd name="T31" fmla="*/ 2 h 61"/>
                <a:gd name="T32" fmla="*/ 28 w 55"/>
                <a:gd name="T33" fmla="*/ 1 h 61"/>
                <a:gd name="T34" fmla="*/ 27 w 55"/>
                <a:gd name="T35" fmla="*/ 1 h 61"/>
                <a:gd name="T36" fmla="*/ 27 w 55"/>
                <a:gd name="T37" fmla="*/ 1 h 61"/>
                <a:gd name="T38" fmla="*/ 26 w 55"/>
                <a:gd name="T39" fmla="*/ 3 h 61"/>
                <a:gd name="T40" fmla="*/ 26 w 55"/>
                <a:gd name="T41" fmla="*/ 5 h 61"/>
                <a:gd name="T42" fmla="*/ 28 w 55"/>
                <a:gd name="T43" fmla="*/ 6 h 61"/>
                <a:gd name="T44" fmla="*/ 27 w 55"/>
                <a:gd name="T45" fmla="*/ 8 h 61"/>
                <a:gd name="T46" fmla="*/ 25 w 55"/>
                <a:gd name="T47" fmla="*/ 8 h 61"/>
                <a:gd name="T48" fmla="*/ 24 w 55"/>
                <a:gd name="T49" fmla="*/ 8 h 61"/>
                <a:gd name="T50" fmla="*/ 25 w 55"/>
                <a:gd name="T51" fmla="*/ 9 h 61"/>
                <a:gd name="T52" fmla="*/ 25 w 55"/>
                <a:gd name="T53" fmla="*/ 11 h 61"/>
                <a:gd name="T54" fmla="*/ 22 w 55"/>
                <a:gd name="T55" fmla="*/ 15 h 61"/>
                <a:gd name="T56" fmla="*/ 22 w 55"/>
                <a:gd name="T57" fmla="*/ 18 h 61"/>
                <a:gd name="T58" fmla="*/ 25 w 55"/>
                <a:gd name="T59" fmla="*/ 23 h 61"/>
                <a:gd name="T60" fmla="*/ 21 w 55"/>
                <a:gd name="T61" fmla="*/ 37 h 61"/>
                <a:gd name="T62" fmla="*/ 13 w 55"/>
                <a:gd name="T63" fmla="*/ 40 h 61"/>
                <a:gd name="T64" fmla="*/ 0 w 55"/>
                <a:gd name="T65" fmla="*/ 45 h 61"/>
                <a:gd name="T66" fmla="*/ 7 w 55"/>
                <a:gd name="T67" fmla="*/ 60 h 61"/>
                <a:gd name="T68" fmla="*/ 9 w 55"/>
                <a:gd name="T69" fmla="*/ 60 h 61"/>
                <a:gd name="T70" fmla="*/ 15 w 55"/>
                <a:gd name="T71" fmla="*/ 58 h 61"/>
                <a:gd name="T72" fmla="*/ 20 w 55"/>
                <a:gd name="T73" fmla="*/ 58 h 61"/>
                <a:gd name="T74" fmla="*/ 23 w 55"/>
                <a:gd name="T75" fmla="*/ 57 h 61"/>
                <a:gd name="T76" fmla="*/ 23 w 55"/>
                <a:gd name="T77" fmla="*/ 56 h 61"/>
                <a:gd name="T78" fmla="*/ 23 w 55"/>
                <a:gd name="T79" fmla="*/ 55 h 61"/>
                <a:gd name="T80" fmla="*/ 28 w 55"/>
                <a:gd name="T81" fmla="*/ 51 h 61"/>
                <a:gd name="T82" fmla="*/ 30 w 55"/>
                <a:gd name="T83" fmla="*/ 51 h 61"/>
                <a:gd name="T84" fmla="*/ 32 w 55"/>
                <a:gd name="T85" fmla="*/ 49 h 61"/>
                <a:gd name="T86" fmla="*/ 39 w 55"/>
                <a:gd name="T87" fmla="*/ 44 h 61"/>
                <a:gd name="T88" fmla="*/ 40 w 55"/>
                <a:gd name="T89" fmla="*/ 42 h 61"/>
                <a:gd name="T90" fmla="*/ 40 w 55"/>
                <a:gd name="T91" fmla="*/ 38 h 61"/>
                <a:gd name="T92" fmla="*/ 41 w 55"/>
                <a:gd name="T93" fmla="*/ 37 h 61"/>
                <a:gd name="T94" fmla="*/ 43 w 55"/>
                <a:gd name="T95" fmla="*/ 32 h 61"/>
                <a:gd name="T96" fmla="*/ 44 w 55"/>
                <a:gd name="T97" fmla="*/ 34 h 61"/>
                <a:gd name="T98" fmla="*/ 46 w 55"/>
                <a:gd name="T99" fmla="*/ 33 h 61"/>
                <a:gd name="T100" fmla="*/ 47 w 55"/>
                <a:gd name="T101" fmla="*/ 30 h 61"/>
                <a:gd name="T102" fmla="*/ 50 w 55"/>
                <a:gd name="T103" fmla="*/ 27 h 61"/>
                <a:gd name="T104" fmla="*/ 52 w 55"/>
                <a:gd name="T105" fmla="*/ 24 h 61"/>
                <a:gd name="T106" fmla="*/ 54 w 55"/>
                <a:gd name="T107" fmla="*/ 20 h 61"/>
                <a:gd name="T108" fmla="*/ 53 w 55"/>
                <a:gd name="T109"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 h="61">
                  <a:moveTo>
                    <a:pt x="48" y="31"/>
                  </a:moveTo>
                  <a:cubicBezTo>
                    <a:pt x="49" y="33"/>
                    <a:pt x="48" y="33"/>
                    <a:pt x="47" y="34"/>
                  </a:cubicBezTo>
                  <a:cubicBezTo>
                    <a:pt x="47" y="34"/>
                    <a:pt x="47" y="34"/>
                    <a:pt x="47" y="34"/>
                  </a:cubicBezTo>
                  <a:cubicBezTo>
                    <a:pt x="47" y="34"/>
                    <a:pt x="47" y="34"/>
                    <a:pt x="47" y="33"/>
                  </a:cubicBezTo>
                  <a:cubicBezTo>
                    <a:pt x="47" y="33"/>
                    <a:pt x="48" y="32"/>
                    <a:pt x="48" y="31"/>
                  </a:cubicBezTo>
                  <a:close/>
                  <a:moveTo>
                    <a:pt x="53" y="18"/>
                  </a:moveTo>
                  <a:cubicBezTo>
                    <a:pt x="52" y="18"/>
                    <a:pt x="52" y="17"/>
                    <a:pt x="52" y="17"/>
                  </a:cubicBezTo>
                  <a:cubicBezTo>
                    <a:pt x="51" y="16"/>
                    <a:pt x="50" y="16"/>
                    <a:pt x="50" y="15"/>
                  </a:cubicBezTo>
                  <a:cubicBezTo>
                    <a:pt x="49" y="13"/>
                    <a:pt x="48" y="12"/>
                    <a:pt x="47" y="11"/>
                  </a:cubicBezTo>
                  <a:cubicBezTo>
                    <a:pt x="47" y="10"/>
                    <a:pt x="46" y="10"/>
                    <a:pt x="45" y="10"/>
                  </a:cubicBezTo>
                  <a:cubicBezTo>
                    <a:pt x="43" y="10"/>
                    <a:pt x="40" y="9"/>
                    <a:pt x="37" y="8"/>
                  </a:cubicBezTo>
                  <a:cubicBezTo>
                    <a:pt x="36" y="7"/>
                    <a:pt x="35" y="7"/>
                    <a:pt x="35" y="6"/>
                  </a:cubicBezTo>
                  <a:cubicBezTo>
                    <a:pt x="34" y="4"/>
                    <a:pt x="32" y="3"/>
                    <a:pt x="31" y="0"/>
                  </a:cubicBezTo>
                  <a:cubicBezTo>
                    <a:pt x="30" y="1"/>
                    <a:pt x="30" y="1"/>
                    <a:pt x="30" y="1"/>
                  </a:cubicBezTo>
                  <a:cubicBezTo>
                    <a:pt x="30" y="1"/>
                    <a:pt x="29" y="2"/>
                    <a:pt x="29" y="2"/>
                  </a:cubicBezTo>
                  <a:cubicBezTo>
                    <a:pt x="29" y="2"/>
                    <a:pt x="28" y="2"/>
                    <a:pt x="28" y="2"/>
                  </a:cubicBezTo>
                  <a:cubicBezTo>
                    <a:pt x="28" y="2"/>
                    <a:pt x="28" y="1"/>
                    <a:pt x="28" y="1"/>
                  </a:cubicBezTo>
                  <a:cubicBezTo>
                    <a:pt x="28" y="1"/>
                    <a:pt x="27" y="1"/>
                    <a:pt x="27" y="1"/>
                  </a:cubicBezTo>
                  <a:cubicBezTo>
                    <a:pt x="27" y="1"/>
                    <a:pt x="27" y="1"/>
                    <a:pt x="27" y="1"/>
                  </a:cubicBezTo>
                  <a:cubicBezTo>
                    <a:pt x="26" y="2"/>
                    <a:pt x="26" y="3"/>
                    <a:pt x="26" y="3"/>
                  </a:cubicBezTo>
                  <a:cubicBezTo>
                    <a:pt x="26" y="3"/>
                    <a:pt x="26" y="5"/>
                    <a:pt x="26" y="5"/>
                  </a:cubicBezTo>
                  <a:cubicBezTo>
                    <a:pt x="26" y="6"/>
                    <a:pt x="28" y="6"/>
                    <a:pt x="28" y="6"/>
                  </a:cubicBezTo>
                  <a:cubicBezTo>
                    <a:pt x="28" y="6"/>
                    <a:pt x="27" y="8"/>
                    <a:pt x="27" y="8"/>
                  </a:cubicBezTo>
                  <a:cubicBezTo>
                    <a:pt x="25" y="8"/>
                    <a:pt x="25" y="8"/>
                    <a:pt x="25" y="8"/>
                  </a:cubicBezTo>
                  <a:cubicBezTo>
                    <a:pt x="24" y="8"/>
                    <a:pt x="24" y="8"/>
                    <a:pt x="24" y="8"/>
                  </a:cubicBezTo>
                  <a:cubicBezTo>
                    <a:pt x="24" y="8"/>
                    <a:pt x="25" y="9"/>
                    <a:pt x="25" y="9"/>
                  </a:cubicBezTo>
                  <a:cubicBezTo>
                    <a:pt x="25" y="9"/>
                    <a:pt x="25" y="11"/>
                    <a:pt x="25" y="11"/>
                  </a:cubicBezTo>
                  <a:cubicBezTo>
                    <a:pt x="25" y="12"/>
                    <a:pt x="22" y="15"/>
                    <a:pt x="22" y="15"/>
                  </a:cubicBezTo>
                  <a:cubicBezTo>
                    <a:pt x="22" y="18"/>
                    <a:pt x="22" y="18"/>
                    <a:pt x="22" y="18"/>
                  </a:cubicBezTo>
                  <a:cubicBezTo>
                    <a:pt x="25" y="23"/>
                    <a:pt x="25" y="23"/>
                    <a:pt x="25" y="23"/>
                  </a:cubicBezTo>
                  <a:cubicBezTo>
                    <a:pt x="21" y="37"/>
                    <a:pt x="21" y="37"/>
                    <a:pt x="21" y="37"/>
                  </a:cubicBezTo>
                  <a:cubicBezTo>
                    <a:pt x="13" y="40"/>
                    <a:pt x="13" y="40"/>
                    <a:pt x="13" y="40"/>
                  </a:cubicBezTo>
                  <a:cubicBezTo>
                    <a:pt x="0" y="45"/>
                    <a:pt x="0" y="45"/>
                    <a:pt x="0" y="45"/>
                  </a:cubicBezTo>
                  <a:cubicBezTo>
                    <a:pt x="7" y="60"/>
                    <a:pt x="7" y="60"/>
                    <a:pt x="7" y="60"/>
                  </a:cubicBezTo>
                  <a:cubicBezTo>
                    <a:pt x="8" y="60"/>
                    <a:pt x="8" y="61"/>
                    <a:pt x="9" y="60"/>
                  </a:cubicBezTo>
                  <a:cubicBezTo>
                    <a:pt x="11" y="59"/>
                    <a:pt x="13" y="59"/>
                    <a:pt x="15" y="58"/>
                  </a:cubicBezTo>
                  <a:cubicBezTo>
                    <a:pt x="17" y="58"/>
                    <a:pt x="19" y="57"/>
                    <a:pt x="20" y="58"/>
                  </a:cubicBezTo>
                  <a:cubicBezTo>
                    <a:pt x="21" y="58"/>
                    <a:pt x="22" y="57"/>
                    <a:pt x="23" y="57"/>
                  </a:cubicBezTo>
                  <a:cubicBezTo>
                    <a:pt x="23" y="56"/>
                    <a:pt x="23" y="56"/>
                    <a:pt x="23" y="56"/>
                  </a:cubicBezTo>
                  <a:cubicBezTo>
                    <a:pt x="23" y="55"/>
                    <a:pt x="23" y="55"/>
                    <a:pt x="23" y="55"/>
                  </a:cubicBezTo>
                  <a:cubicBezTo>
                    <a:pt x="23" y="53"/>
                    <a:pt x="25" y="51"/>
                    <a:pt x="28" y="51"/>
                  </a:cubicBezTo>
                  <a:cubicBezTo>
                    <a:pt x="28" y="51"/>
                    <a:pt x="29" y="51"/>
                    <a:pt x="30" y="51"/>
                  </a:cubicBezTo>
                  <a:cubicBezTo>
                    <a:pt x="31" y="51"/>
                    <a:pt x="32" y="50"/>
                    <a:pt x="32" y="49"/>
                  </a:cubicBezTo>
                  <a:cubicBezTo>
                    <a:pt x="33" y="45"/>
                    <a:pt x="35" y="44"/>
                    <a:pt x="39" y="44"/>
                  </a:cubicBezTo>
                  <a:cubicBezTo>
                    <a:pt x="41" y="44"/>
                    <a:pt x="41" y="43"/>
                    <a:pt x="40" y="42"/>
                  </a:cubicBezTo>
                  <a:cubicBezTo>
                    <a:pt x="40" y="41"/>
                    <a:pt x="40" y="39"/>
                    <a:pt x="40" y="38"/>
                  </a:cubicBezTo>
                  <a:cubicBezTo>
                    <a:pt x="41" y="38"/>
                    <a:pt x="41" y="37"/>
                    <a:pt x="41" y="37"/>
                  </a:cubicBezTo>
                  <a:cubicBezTo>
                    <a:pt x="40" y="34"/>
                    <a:pt x="42" y="33"/>
                    <a:pt x="43" y="32"/>
                  </a:cubicBezTo>
                  <a:cubicBezTo>
                    <a:pt x="44" y="33"/>
                    <a:pt x="43" y="34"/>
                    <a:pt x="44" y="34"/>
                  </a:cubicBezTo>
                  <a:cubicBezTo>
                    <a:pt x="45" y="34"/>
                    <a:pt x="46" y="33"/>
                    <a:pt x="46" y="33"/>
                  </a:cubicBezTo>
                  <a:cubicBezTo>
                    <a:pt x="46" y="31"/>
                    <a:pt x="47" y="31"/>
                    <a:pt x="47" y="30"/>
                  </a:cubicBezTo>
                  <a:cubicBezTo>
                    <a:pt x="48" y="28"/>
                    <a:pt x="49" y="27"/>
                    <a:pt x="50" y="27"/>
                  </a:cubicBezTo>
                  <a:cubicBezTo>
                    <a:pt x="51" y="26"/>
                    <a:pt x="51" y="25"/>
                    <a:pt x="52" y="24"/>
                  </a:cubicBezTo>
                  <a:cubicBezTo>
                    <a:pt x="52" y="23"/>
                    <a:pt x="53" y="21"/>
                    <a:pt x="54" y="20"/>
                  </a:cubicBezTo>
                  <a:cubicBezTo>
                    <a:pt x="55" y="19"/>
                    <a:pt x="55" y="18"/>
                    <a:pt x="53" y="1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4" name="Freeform 852">
              <a:extLst>
                <a:ext uri="{FF2B5EF4-FFF2-40B4-BE49-F238E27FC236}">
                  <a16:creationId xmlns:a16="http://schemas.microsoft.com/office/drawing/2014/main" id="{9317526C-65A8-460A-86F6-6AFE0A9A72C3}"/>
                </a:ext>
              </a:extLst>
            </p:cNvPr>
            <p:cNvSpPr>
              <a:spLocks/>
            </p:cNvSpPr>
            <p:nvPr/>
          </p:nvSpPr>
          <p:spPr bwMode="auto">
            <a:xfrm>
              <a:off x="6686550" y="4000500"/>
              <a:ext cx="63500" cy="50800"/>
            </a:xfrm>
            <a:custGeom>
              <a:avLst/>
              <a:gdLst>
                <a:gd name="T0" fmla="*/ 1 w 15"/>
                <a:gd name="T1" fmla="*/ 7 h 12"/>
                <a:gd name="T2" fmla="*/ 6 w 15"/>
                <a:gd name="T3" fmla="*/ 8 h 12"/>
                <a:gd name="T4" fmla="*/ 8 w 15"/>
                <a:gd name="T5" fmla="*/ 9 h 12"/>
                <a:gd name="T6" fmla="*/ 8 w 15"/>
                <a:gd name="T7" fmla="*/ 12 h 12"/>
                <a:gd name="T8" fmla="*/ 15 w 15"/>
                <a:gd name="T9" fmla="*/ 11 h 12"/>
                <a:gd name="T10" fmla="*/ 14 w 15"/>
                <a:gd name="T11" fmla="*/ 11 h 12"/>
                <a:gd name="T12" fmla="*/ 14 w 15"/>
                <a:gd name="T13" fmla="*/ 10 h 12"/>
                <a:gd name="T14" fmla="*/ 12 w 15"/>
                <a:gd name="T15" fmla="*/ 7 h 12"/>
                <a:gd name="T16" fmla="*/ 10 w 15"/>
                <a:gd name="T17" fmla="*/ 4 h 12"/>
                <a:gd name="T18" fmla="*/ 12 w 15"/>
                <a:gd name="T19" fmla="*/ 3 h 12"/>
                <a:gd name="T20" fmla="*/ 13 w 15"/>
                <a:gd name="T21" fmla="*/ 2 h 12"/>
                <a:gd name="T22" fmla="*/ 13 w 15"/>
                <a:gd name="T23" fmla="*/ 1 h 12"/>
                <a:gd name="T24" fmla="*/ 12 w 15"/>
                <a:gd name="T25" fmla="*/ 0 h 12"/>
                <a:gd name="T26" fmla="*/ 5 w 15"/>
                <a:gd name="T27" fmla="*/ 0 h 12"/>
                <a:gd name="T28" fmla="*/ 1 w 15"/>
                <a:gd name="T2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2">
                  <a:moveTo>
                    <a:pt x="1" y="7"/>
                  </a:moveTo>
                  <a:cubicBezTo>
                    <a:pt x="0" y="7"/>
                    <a:pt x="6" y="8"/>
                    <a:pt x="6" y="8"/>
                  </a:cubicBezTo>
                  <a:cubicBezTo>
                    <a:pt x="8" y="9"/>
                    <a:pt x="8" y="9"/>
                    <a:pt x="8" y="9"/>
                  </a:cubicBezTo>
                  <a:cubicBezTo>
                    <a:pt x="8" y="12"/>
                    <a:pt x="8" y="12"/>
                    <a:pt x="8" y="12"/>
                  </a:cubicBezTo>
                  <a:cubicBezTo>
                    <a:pt x="15" y="11"/>
                    <a:pt x="15" y="11"/>
                    <a:pt x="15" y="11"/>
                  </a:cubicBezTo>
                  <a:cubicBezTo>
                    <a:pt x="15" y="11"/>
                    <a:pt x="14" y="11"/>
                    <a:pt x="14" y="11"/>
                  </a:cubicBezTo>
                  <a:cubicBezTo>
                    <a:pt x="14" y="11"/>
                    <a:pt x="14" y="11"/>
                    <a:pt x="14" y="10"/>
                  </a:cubicBezTo>
                  <a:cubicBezTo>
                    <a:pt x="14" y="9"/>
                    <a:pt x="13" y="8"/>
                    <a:pt x="12" y="7"/>
                  </a:cubicBezTo>
                  <a:cubicBezTo>
                    <a:pt x="12" y="4"/>
                    <a:pt x="12" y="4"/>
                    <a:pt x="10" y="4"/>
                  </a:cubicBezTo>
                  <a:cubicBezTo>
                    <a:pt x="10" y="3"/>
                    <a:pt x="11" y="3"/>
                    <a:pt x="12" y="3"/>
                  </a:cubicBezTo>
                  <a:cubicBezTo>
                    <a:pt x="13" y="3"/>
                    <a:pt x="13" y="2"/>
                    <a:pt x="13" y="2"/>
                  </a:cubicBezTo>
                  <a:cubicBezTo>
                    <a:pt x="13" y="1"/>
                    <a:pt x="13" y="0"/>
                    <a:pt x="13" y="1"/>
                  </a:cubicBezTo>
                  <a:cubicBezTo>
                    <a:pt x="11" y="1"/>
                    <a:pt x="11" y="0"/>
                    <a:pt x="12" y="0"/>
                  </a:cubicBezTo>
                  <a:cubicBezTo>
                    <a:pt x="5" y="0"/>
                    <a:pt x="5" y="0"/>
                    <a:pt x="5" y="0"/>
                  </a:cubicBezTo>
                  <a:cubicBezTo>
                    <a:pt x="5" y="0"/>
                    <a:pt x="1" y="7"/>
                    <a:pt x="1" y="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5" name="Freeform 871">
              <a:extLst>
                <a:ext uri="{FF2B5EF4-FFF2-40B4-BE49-F238E27FC236}">
                  <a16:creationId xmlns:a16="http://schemas.microsoft.com/office/drawing/2014/main" id="{0B2DD834-C5D6-44E0-B3D6-E3AA3D368A63}"/>
                </a:ext>
              </a:extLst>
            </p:cNvPr>
            <p:cNvSpPr>
              <a:spLocks/>
            </p:cNvSpPr>
            <p:nvPr/>
          </p:nvSpPr>
          <p:spPr bwMode="auto">
            <a:xfrm>
              <a:off x="6804025" y="4117975"/>
              <a:ext cx="3175" cy="11113"/>
            </a:xfrm>
            <a:custGeom>
              <a:avLst/>
              <a:gdLst>
                <a:gd name="T0" fmla="*/ 0 w 1"/>
                <a:gd name="T1" fmla="*/ 3 h 3"/>
                <a:gd name="T2" fmla="*/ 0 w 1"/>
                <a:gd name="T3" fmla="*/ 0 h 3"/>
                <a:gd name="T4" fmla="*/ 0 w 1"/>
                <a:gd name="T5" fmla="*/ 3 h 3"/>
              </a:gdLst>
              <a:ahLst/>
              <a:cxnLst>
                <a:cxn ang="0">
                  <a:pos x="T0" y="T1"/>
                </a:cxn>
                <a:cxn ang="0">
                  <a:pos x="T2" y="T3"/>
                </a:cxn>
                <a:cxn ang="0">
                  <a:pos x="T4" y="T5"/>
                </a:cxn>
              </a:cxnLst>
              <a:rect l="0" t="0" r="r" b="b"/>
              <a:pathLst>
                <a:path w="1" h="3">
                  <a:moveTo>
                    <a:pt x="0" y="3"/>
                  </a:moveTo>
                  <a:cubicBezTo>
                    <a:pt x="1" y="2"/>
                    <a:pt x="1" y="1"/>
                    <a:pt x="0" y="0"/>
                  </a:cubicBezTo>
                  <a:cubicBezTo>
                    <a:pt x="0" y="1"/>
                    <a:pt x="0" y="2"/>
                    <a:pt x="0" y="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6" name="Freeform 873">
              <a:extLst>
                <a:ext uri="{FF2B5EF4-FFF2-40B4-BE49-F238E27FC236}">
                  <a16:creationId xmlns:a16="http://schemas.microsoft.com/office/drawing/2014/main" id="{86EC2CDB-AF91-4035-91F0-8127E48752C5}"/>
                </a:ext>
              </a:extLst>
            </p:cNvPr>
            <p:cNvSpPr>
              <a:spLocks/>
            </p:cNvSpPr>
            <p:nvPr/>
          </p:nvSpPr>
          <p:spPr bwMode="auto">
            <a:xfrm>
              <a:off x="6599238" y="3605213"/>
              <a:ext cx="87312" cy="90488"/>
            </a:xfrm>
            <a:custGeom>
              <a:avLst/>
              <a:gdLst>
                <a:gd name="T0" fmla="*/ 9 w 21"/>
                <a:gd name="T1" fmla="*/ 1 h 22"/>
                <a:gd name="T2" fmla="*/ 8 w 21"/>
                <a:gd name="T3" fmla="*/ 1 h 22"/>
                <a:gd name="T4" fmla="*/ 7 w 21"/>
                <a:gd name="T5" fmla="*/ 1 h 22"/>
                <a:gd name="T6" fmla="*/ 5 w 21"/>
                <a:gd name="T7" fmla="*/ 1 h 22"/>
                <a:gd name="T8" fmla="*/ 4 w 21"/>
                <a:gd name="T9" fmla="*/ 1 h 22"/>
                <a:gd name="T10" fmla="*/ 3 w 21"/>
                <a:gd name="T11" fmla="*/ 2 h 22"/>
                <a:gd name="T12" fmla="*/ 2 w 21"/>
                <a:gd name="T13" fmla="*/ 2 h 22"/>
                <a:gd name="T14" fmla="*/ 0 w 21"/>
                <a:gd name="T15" fmla="*/ 2 h 22"/>
                <a:gd name="T16" fmla="*/ 0 w 21"/>
                <a:gd name="T17" fmla="*/ 3 h 22"/>
                <a:gd name="T18" fmla="*/ 1 w 21"/>
                <a:gd name="T19" fmla="*/ 4 h 22"/>
                <a:gd name="T20" fmla="*/ 1 w 21"/>
                <a:gd name="T21" fmla="*/ 6 h 22"/>
                <a:gd name="T22" fmla="*/ 1 w 21"/>
                <a:gd name="T23" fmla="*/ 8 h 22"/>
                <a:gd name="T24" fmla="*/ 2 w 21"/>
                <a:gd name="T25" fmla="*/ 10 h 22"/>
                <a:gd name="T26" fmla="*/ 3 w 21"/>
                <a:gd name="T27" fmla="*/ 12 h 22"/>
                <a:gd name="T28" fmla="*/ 6 w 21"/>
                <a:gd name="T29" fmla="*/ 12 h 22"/>
                <a:gd name="T30" fmla="*/ 7 w 21"/>
                <a:gd name="T31" fmla="*/ 13 h 22"/>
                <a:gd name="T32" fmla="*/ 9 w 21"/>
                <a:gd name="T33" fmla="*/ 15 h 22"/>
                <a:gd name="T34" fmla="*/ 10 w 21"/>
                <a:gd name="T35" fmla="*/ 14 h 22"/>
                <a:gd name="T36" fmla="*/ 11 w 21"/>
                <a:gd name="T37" fmla="*/ 16 h 22"/>
                <a:gd name="T38" fmla="*/ 12 w 21"/>
                <a:gd name="T39" fmla="*/ 16 h 22"/>
                <a:gd name="T40" fmla="*/ 13 w 21"/>
                <a:gd name="T41" fmla="*/ 16 h 22"/>
                <a:gd name="T42" fmla="*/ 14 w 21"/>
                <a:gd name="T43" fmla="*/ 16 h 22"/>
                <a:gd name="T44" fmla="*/ 15 w 21"/>
                <a:gd name="T45" fmla="*/ 16 h 22"/>
                <a:gd name="T46" fmla="*/ 16 w 21"/>
                <a:gd name="T47" fmla="*/ 17 h 22"/>
                <a:gd name="T48" fmla="*/ 17 w 21"/>
                <a:gd name="T49" fmla="*/ 18 h 22"/>
                <a:gd name="T50" fmla="*/ 17 w 21"/>
                <a:gd name="T51" fmla="*/ 20 h 22"/>
                <a:gd name="T52" fmla="*/ 18 w 21"/>
                <a:gd name="T53" fmla="*/ 22 h 22"/>
                <a:gd name="T54" fmla="*/ 20 w 21"/>
                <a:gd name="T55" fmla="*/ 21 h 22"/>
                <a:gd name="T56" fmla="*/ 20 w 21"/>
                <a:gd name="T57" fmla="*/ 20 h 22"/>
                <a:gd name="T58" fmla="*/ 20 w 21"/>
                <a:gd name="T59" fmla="*/ 19 h 22"/>
                <a:gd name="T60" fmla="*/ 21 w 21"/>
                <a:gd name="T61" fmla="*/ 19 h 22"/>
                <a:gd name="T62" fmla="*/ 21 w 21"/>
                <a:gd name="T63" fmla="*/ 18 h 22"/>
                <a:gd name="T64" fmla="*/ 20 w 21"/>
                <a:gd name="T65" fmla="*/ 17 h 22"/>
                <a:gd name="T66" fmla="*/ 20 w 21"/>
                <a:gd name="T67" fmla="*/ 16 h 22"/>
                <a:gd name="T68" fmla="*/ 21 w 21"/>
                <a:gd name="T69" fmla="*/ 16 h 22"/>
                <a:gd name="T70" fmla="*/ 19 w 21"/>
                <a:gd name="T71" fmla="*/ 15 h 22"/>
                <a:gd name="T72" fmla="*/ 17 w 21"/>
                <a:gd name="T73" fmla="*/ 14 h 22"/>
                <a:gd name="T74" fmla="*/ 16 w 21"/>
                <a:gd name="T75" fmla="*/ 13 h 22"/>
                <a:gd name="T76" fmla="*/ 16 w 21"/>
                <a:gd name="T77" fmla="*/ 13 h 22"/>
                <a:gd name="T78" fmla="*/ 15 w 21"/>
                <a:gd name="T79" fmla="*/ 12 h 22"/>
                <a:gd name="T80" fmla="*/ 17 w 21"/>
                <a:gd name="T81" fmla="*/ 11 h 22"/>
                <a:gd name="T82" fmla="*/ 17 w 21"/>
                <a:gd name="T83" fmla="*/ 10 h 22"/>
                <a:gd name="T84" fmla="*/ 16 w 21"/>
                <a:gd name="T85" fmla="*/ 9 h 22"/>
                <a:gd name="T86" fmla="*/ 14 w 21"/>
                <a:gd name="T87" fmla="*/ 8 h 22"/>
                <a:gd name="T88" fmla="*/ 13 w 21"/>
                <a:gd name="T89" fmla="*/ 6 h 22"/>
                <a:gd name="T90" fmla="*/ 15 w 21"/>
                <a:gd name="T91" fmla="*/ 5 h 22"/>
                <a:gd name="T92" fmla="*/ 13 w 21"/>
                <a:gd name="T93" fmla="*/ 3 h 22"/>
                <a:gd name="T94" fmla="*/ 12 w 21"/>
                <a:gd name="T95" fmla="*/ 3 h 22"/>
                <a:gd name="T96" fmla="*/ 11 w 21"/>
                <a:gd name="T97" fmla="*/ 2 h 22"/>
                <a:gd name="T98" fmla="*/ 12 w 21"/>
                <a:gd name="T99" fmla="*/ 2 h 22"/>
                <a:gd name="T100" fmla="*/ 11 w 21"/>
                <a:gd name="T101" fmla="*/ 1 h 22"/>
                <a:gd name="T102" fmla="*/ 10 w 21"/>
                <a:gd name="T103" fmla="*/ 1 h 22"/>
                <a:gd name="T104" fmla="*/ 9 w 21"/>
                <a:gd name="T105"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22">
                  <a:moveTo>
                    <a:pt x="9" y="1"/>
                  </a:moveTo>
                  <a:cubicBezTo>
                    <a:pt x="9" y="1"/>
                    <a:pt x="8" y="1"/>
                    <a:pt x="8" y="1"/>
                  </a:cubicBezTo>
                  <a:cubicBezTo>
                    <a:pt x="7" y="1"/>
                    <a:pt x="7" y="1"/>
                    <a:pt x="7" y="1"/>
                  </a:cubicBezTo>
                  <a:cubicBezTo>
                    <a:pt x="6" y="1"/>
                    <a:pt x="5" y="1"/>
                    <a:pt x="5" y="1"/>
                  </a:cubicBezTo>
                  <a:cubicBezTo>
                    <a:pt x="4" y="1"/>
                    <a:pt x="4" y="1"/>
                    <a:pt x="4" y="1"/>
                  </a:cubicBezTo>
                  <a:cubicBezTo>
                    <a:pt x="4" y="2"/>
                    <a:pt x="3" y="2"/>
                    <a:pt x="3" y="2"/>
                  </a:cubicBezTo>
                  <a:cubicBezTo>
                    <a:pt x="2" y="2"/>
                    <a:pt x="2" y="2"/>
                    <a:pt x="2" y="2"/>
                  </a:cubicBezTo>
                  <a:cubicBezTo>
                    <a:pt x="1" y="2"/>
                    <a:pt x="1" y="2"/>
                    <a:pt x="0" y="2"/>
                  </a:cubicBezTo>
                  <a:cubicBezTo>
                    <a:pt x="0" y="2"/>
                    <a:pt x="0" y="3"/>
                    <a:pt x="0" y="3"/>
                  </a:cubicBezTo>
                  <a:cubicBezTo>
                    <a:pt x="1" y="3"/>
                    <a:pt x="1" y="4"/>
                    <a:pt x="1" y="4"/>
                  </a:cubicBezTo>
                  <a:cubicBezTo>
                    <a:pt x="2" y="5"/>
                    <a:pt x="2" y="5"/>
                    <a:pt x="1" y="6"/>
                  </a:cubicBezTo>
                  <a:cubicBezTo>
                    <a:pt x="1" y="7"/>
                    <a:pt x="1" y="8"/>
                    <a:pt x="1" y="8"/>
                  </a:cubicBezTo>
                  <a:cubicBezTo>
                    <a:pt x="1" y="9"/>
                    <a:pt x="2" y="10"/>
                    <a:pt x="2" y="10"/>
                  </a:cubicBezTo>
                  <a:cubicBezTo>
                    <a:pt x="2" y="11"/>
                    <a:pt x="3" y="12"/>
                    <a:pt x="3" y="12"/>
                  </a:cubicBezTo>
                  <a:cubicBezTo>
                    <a:pt x="4" y="12"/>
                    <a:pt x="5" y="11"/>
                    <a:pt x="6" y="12"/>
                  </a:cubicBezTo>
                  <a:cubicBezTo>
                    <a:pt x="7" y="12"/>
                    <a:pt x="7" y="12"/>
                    <a:pt x="7" y="13"/>
                  </a:cubicBezTo>
                  <a:cubicBezTo>
                    <a:pt x="8" y="13"/>
                    <a:pt x="9" y="14"/>
                    <a:pt x="9" y="15"/>
                  </a:cubicBezTo>
                  <a:cubicBezTo>
                    <a:pt x="9" y="14"/>
                    <a:pt x="10" y="14"/>
                    <a:pt x="10" y="14"/>
                  </a:cubicBezTo>
                  <a:cubicBezTo>
                    <a:pt x="11" y="14"/>
                    <a:pt x="11" y="15"/>
                    <a:pt x="11" y="16"/>
                  </a:cubicBezTo>
                  <a:cubicBezTo>
                    <a:pt x="12" y="16"/>
                    <a:pt x="12" y="15"/>
                    <a:pt x="12" y="16"/>
                  </a:cubicBezTo>
                  <a:cubicBezTo>
                    <a:pt x="12" y="16"/>
                    <a:pt x="13" y="16"/>
                    <a:pt x="13" y="16"/>
                  </a:cubicBezTo>
                  <a:cubicBezTo>
                    <a:pt x="13" y="16"/>
                    <a:pt x="14" y="16"/>
                    <a:pt x="14" y="16"/>
                  </a:cubicBezTo>
                  <a:cubicBezTo>
                    <a:pt x="15" y="16"/>
                    <a:pt x="15" y="15"/>
                    <a:pt x="15" y="16"/>
                  </a:cubicBezTo>
                  <a:cubicBezTo>
                    <a:pt x="16" y="16"/>
                    <a:pt x="16" y="17"/>
                    <a:pt x="16" y="17"/>
                  </a:cubicBezTo>
                  <a:cubicBezTo>
                    <a:pt x="16" y="18"/>
                    <a:pt x="17" y="18"/>
                    <a:pt x="17" y="18"/>
                  </a:cubicBezTo>
                  <a:cubicBezTo>
                    <a:pt x="17" y="19"/>
                    <a:pt x="17" y="19"/>
                    <a:pt x="17" y="20"/>
                  </a:cubicBezTo>
                  <a:cubicBezTo>
                    <a:pt x="17" y="20"/>
                    <a:pt x="18" y="21"/>
                    <a:pt x="18" y="22"/>
                  </a:cubicBezTo>
                  <a:cubicBezTo>
                    <a:pt x="19" y="22"/>
                    <a:pt x="19" y="21"/>
                    <a:pt x="20" y="21"/>
                  </a:cubicBezTo>
                  <a:cubicBezTo>
                    <a:pt x="20" y="21"/>
                    <a:pt x="20" y="20"/>
                    <a:pt x="20" y="20"/>
                  </a:cubicBezTo>
                  <a:cubicBezTo>
                    <a:pt x="20" y="19"/>
                    <a:pt x="19" y="19"/>
                    <a:pt x="20" y="19"/>
                  </a:cubicBezTo>
                  <a:cubicBezTo>
                    <a:pt x="20" y="19"/>
                    <a:pt x="21" y="19"/>
                    <a:pt x="21" y="19"/>
                  </a:cubicBezTo>
                  <a:cubicBezTo>
                    <a:pt x="21" y="19"/>
                    <a:pt x="21" y="18"/>
                    <a:pt x="21" y="18"/>
                  </a:cubicBezTo>
                  <a:cubicBezTo>
                    <a:pt x="20" y="18"/>
                    <a:pt x="20" y="17"/>
                    <a:pt x="20" y="17"/>
                  </a:cubicBezTo>
                  <a:cubicBezTo>
                    <a:pt x="19" y="17"/>
                    <a:pt x="20" y="17"/>
                    <a:pt x="20" y="16"/>
                  </a:cubicBezTo>
                  <a:cubicBezTo>
                    <a:pt x="21" y="16"/>
                    <a:pt x="21" y="16"/>
                    <a:pt x="21" y="16"/>
                  </a:cubicBezTo>
                  <a:cubicBezTo>
                    <a:pt x="20" y="15"/>
                    <a:pt x="20" y="16"/>
                    <a:pt x="19" y="15"/>
                  </a:cubicBezTo>
                  <a:cubicBezTo>
                    <a:pt x="19" y="16"/>
                    <a:pt x="17" y="14"/>
                    <a:pt x="17" y="14"/>
                  </a:cubicBezTo>
                  <a:cubicBezTo>
                    <a:pt x="17" y="14"/>
                    <a:pt x="17" y="14"/>
                    <a:pt x="16" y="13"/>
                  </a:cubicBezTo>
                  <a:cubicBezTo>
                    <a:pt x="16" y="13"/>
                    <a:pt x="16" y="13"/>
                    <a:pt x="16" y="13"/>
                  </a:cubicBezTo>
                  <a:cubicBezTo>
                    <a:pt x="16" y="12"/>
                    <a:pt x="15" y="13"/>
                    <a:pt x="15" y="12"/>
                  </a:cubicBezTo>
                  <a:cubicBezTo>
                    <a:pt x="14" y="11"/>
                    <a:pt x="16" y="12"/>
                    <a:pt x="17" y="11"/>
                  </a:cubicBezTo>
                  <a:cubicBezTo>
                    <a:pt x="17" y="11"/>
                    <a:pt x="17" y="10"/>
                    <a:pt x="17" y="10"/>
                  </a:cubicBezTo>
                  <a:cubicBezTo>
                    <a:pt x="17" y="9"/>
                    <a:pt x="16" y="9"/>
                    <a:pt x="16" y="9"/>
                  </a:cubicBezTo>
                  <a:cubicBezTo>
                    <a:pt x="15" y="9"/>
                    <a:pt x="15" y="9"/>
                    <a:pt x="14" y="8"/>
                  </a:cubicBezTo>
                  <a:cubicBezTo>
                    <a:pt x="14" y="8"/>
                    <a:pt x="13" y="7"/>
                    <a:pt x="13" y="6"/>
                  </a:cubicBezTo>
                  <a:cubicBezTo>
                    <a:pt x="13" y="5"/>
                    <a:pt x="14" y="6"/>
                    <a:pt x="15" y="5"/>
                  </a:cubicBezTo>
                  <a:cubicBezTo>
                    <a:pt x="15" y="4"/>
                    <a:pt x="14" y="3"/>
                    <a:pt x="13" y="3"/>
                  </a:cubicBezTo>
                  <a:cubicBezTo>
                    <a:pt x="13" y="3"/>
                    <a:pt x="13" y="3"/>
                    <a:pt x="12" y="3"/>
                  </a:cubicBezTo>
                  <a:cubicBezTo>
                    <a:pt x="12" y="2"/>
                    <a:pt x="11" y="3"/>
                    <a:pt x="11" y="2"/>
                  </a:cubicBezTo>
                  <a:cubicBezTo>
                    <a:pt x="11" y="2"/>
                    <a:pt x="11" y="2"/>
                    <a:pt x="12" y="2"/>
                  </a:cubicBezTo>
                  <a:cubicBezTo>
                    <a:pt x="12" y="2"/>
                    <a:pt x="11" y="1"/>
                    <a:pt x="11" y="1"/>
                  </a:cubicBezTo>
                  <a:cubicBezTo>
                    <a:pt x="11" y="1"/>
                    <a:pt x="10" y="1"/>
                    <a:pt x="10" y="1"/>
                  </a:cubicBezTo>
                  <a:cubicBezTo>
                    <a:pt x="10" y="0"/>
                    <a:pt x="9" y="0"/>
                    <a:pt x="9"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152" name="Freeform 874">
            <a:extLst>
              <a:ext uri="{FF2B5EF4-FFF2-40B4-BE49-F238E27FC236}">
                <a16:creationId xmlns:a16="http://schemas.microsoft.com/office/drawing/2014/main" id="{C8AB970B-8D68-4847-B777-31CEF79AF5E1}"/>
              </a:ext>
            </a:extLst>
          </p:cNvPr>
          <p:cNvSpPr>
            <a:spLocks/>
          </p:cNvSpPr>
          <p:nvPr/>
        </p:nvSpPr>
        <p:spPr bwMode="auto">
          <a:xfrm>
            <a:off x="7924115" y="3415774"/>
            <a:ext cx="453039" cy="285047"/>
          </a:xfrm>
          <a:custGeom>
            <a:avLst/>
            <a:gdLst>
              <a:gd name="T0" fmla="*/ 90 w 97"/>
              <a:gd name="T1" fmla="*/ 11 h 75"/>
              <a:gd name="T2" fmla="*/ 86 w 97"/>
              <a:gd name="T3" fmla="*/ 10 h 75"/>
              <a:gd name="T4" fmla="*/ 82 w 97"/>
              <a:gd name="T5" fmla="*/ 13 h 75"/>
              <a:gd name="T6" fmla="*/ 75 w 97"/>
              <a:gd name="T7" fmla="*/ 16 h 75"/>
              <a:gd name="T8" fmla="*/ 74 w 97"/>
              <a:gd name="T9" fmla="*/ 9 h 75"/>
              <a:gd name="T10" fmla="*/ 72 w 97"/>
              <a:gd name="T11" fmla="*/ 4 h 75"/>
              <a:gd name="T12" fmla="*/ 71 w 97"/>
              <a:gd name="T13" fmla="*/ 1 h 75"/>
              <a:gd name="T14" fmla="*/ 67 w 97"/>
              <a:gd name="T15" fmla="*/ 3 h 75"/>
              <a:gd name="T16" fmla="*/ 61 w 97"/>
              <a:gd name="T17" fmla="*/ 9 h 75"/>
              <a:gd name="T18" fmla="*/ 57 w 97"/>
              <a:gd name="T19" fmla="*/ 10 h 75"/>
              <a:gd name="T20" fmla="*/ 50 w 97"/>
              <a:gd name="T21" fmla="*/ 14 h 75"/>
              <a:gd name="T22" fmla="*/ 45 w 97"/>
              <a:gd name="T23" fmla="*/ 12 h 75"/>
              <a:gd name="T24" fmla="*/ 38 w 97"/>
              <a:gd name="T25" fmla="*/ 10 h 75"/>
              <a:gd name="T26" fmla="*/ 34 w 97"/>
              <a:gd name="T27" fmla="*/ 10 h 75"/>
              <a:gd name="T28" fmla="*/ 30 w 97"/>
              <a:gd name="T29" fmla="*/ 11 h 75"/>
              <a:gd name="T30" fmla="*/ 27 w 97"/>
              <a:gd name="T31" fmla="*/ 16 h 75"/>
              <a:gd name="T32" fmla="*/ 23 w 97"/>
              <a:gd name="T33" fmla="*/ 22 h 75"/>
              <a:gd name="T34" fmla="*/ 17 w 97"/>
              <a:gd name="T35" fmla="*/ 23 h 75"/>
              <a:gd name="T36" fmla="*/ 17 w 97"/>
              <a:gd name="T37" fmla="*/ 27 h 75"/>
              <a:gd name="T38" fmla="*/ 13 w 97"/>
              <a:gd name="T39" fmla="*/ 28 h 75"/>
              <a:gd name="T40" fmla="*/ 11 w 97"/>
              <a:gd name="T41" fmla="*/ 28 h 75"/>
              <a:gd name="T42" fmla="*/ 5 w 97"/>
              <a:gd name="T43" fmla="*/ 25 h 75"/>
              <a:gd name="T44" fmla="*/ 4 w 97"/>
              <a:gd name="T45" fmla="*/ 27 h 75"/>
              <a:gd name="T46" fmla="*/ 3 w 97"/>
              <a:gd name="T47" fmla="*/ 30 h 75"/>
              <a:gd name="T48" fmla="*/ 2 w 97"/>
              <a:gd name="T49" fmla="*/ 36 h 75"/>
              <a:gd name="T50" fmla="*/ 2 w 97"/>
              <a:gd name="T51" fmla="*/ 42 h 75"/>
              <a:gd name="T52" fmla="*/ 2 w 97"/>
              <a:gd name="T53" fmla="*/ 52 h 75"/>
              <a:gd name="T54" fmla="*/ 7 w 97"/>
              <a:gd name="T55" fmla="*/ 59 h 75"/>
              <a:gd name="T56" fmla="*/ 2 w 97"/>
              <a:gd name="T57" fmla="*/ 71 h 75"/>
              <a:gd name="T58" fmla="*/ 23 w 97"/>
              <a:gd name="T59" fmla="*/ 75 h 75"/>
              <a:gd name="T60" fmla="*/ 33 w 97"/>
              <a:gd name="T61" fmla="*/ 73 h 75"/>
              <a:gd name="T62" fmla="*/ 38 w 97"/>
              <a:gd name="T63" fmla="*/ 67 h 75"/>
              <a:gd name="T64" fmla="*/ 43 w 97"/>
              <a:gd name="T65" fmla="*/ 60 h 75"/>
              <a:gd name="T66" fmla="*/ 49 w 97"/>
              <a:gd name="T67" fmla="*/ 60 h 75"/>
              <a:gd name="T68" fmla="*/ 51 w 97"/>
              <a:gd name="T69" fmla="*/ 56 h 75"/>
              <a:gd name="T70" fmla="*/ 55 w 97"/>
              <a:gd name="T71" fmla="*/ 56 h 75"/>
              <a:gd name="T72" fmla="*/ 59 w 97"/>
              <a:gd name="T73" fmla="*/ 53 h 75"/>
              <a:gd name="T74" fmla="*/ 60 w 97"/>
              <a:gd name="T75" fmla="*/ 49 h 75"/>
              <a:gd name="T76" fmla="*/ 66 w 97"/>
              <a:gd name="T77" fmla="*/ 44 h 75"/>
              <a:gd name="T78" fmla="*/ 63 w 97"/>
              <a:gd name="T79" fmla="*/ 39 h 75"/>
              <a:gd name="T80" fmla="*/ 66 w 97"/>
              <a:gd name="T81" fmla="*/ 39 h 75"/>
              <a:gd name="T82" fmla="*/ 71 w 97"/>
              <a:gd name="T83" fmla="*/ 38 h 75"/>
              <a:gd name="T84" fmla="*/ 70 w 97"/>
              <a:gd name="T85" fmla="*/ 34 h 75"/>
              <a:gd name="T86" fmla="*/ 74 w 97"/>
              <a:gd name="T87" fmla="*/ 27 h 75"/>
              <a:gd name="T88" fmla="*/ 73 w 97"/>
              <a:gd name="T89" fmla="*/ 22 h 75"/>
              <a:gd name="T90" fmla="*/ 76 w 97"/>
              <a:gd name="T91" fmla="*/ 18 h 75"/>
              <a:gd name="T92" fmla="*/ 81 w 97"/>
              <a:gd name="T93" fmla="*/ 14 h 75"/>
              <a:gd name="T94" fmla="*/ 90 w 97"/>
              <a:gd name="T95" fmla="*/ 14 h 75"/>
              <a:gd name="T96" fmla="*/ 95 w 97"/>
              <a:gd name="T97" fmla="*/ 13 h 75"/>
              <a:gd name="T98" fmla="*/ 97 w 97"/>
              <a:gd name="T99"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75">
                <a:moveTo>
                  <a:pt x="92" y="9"/>
                </a:moveTo>
                <a:cubicBezTo>
                  <a:pt x="92" y="10"/>
                  <a:pt x="91" y="10"/>
                  <a:pt x="91" y="10"/>
                </a:cubicBezTo>
                <a:cubicBezTo>
                  <a:pt x="90" y="11"/>
                  <a:pt x="90" y="11"/>
                  <a:pt x="90" y="11"/>
                </a:cubicBezTo>
                <a:cubicBezTo>
                  <a:pt x="88" y="11"/>
                  <a:pt x="88" y="11"/>
                  <a:pt x="88" y="11"/>
                </a:cubicBezTo>
                <a:cubicBezTo>
                  <a:pt x="89" y="10"/>
                  <a:pt x="89" y="10"/>
                  <a:pt x="89" y="10"/>
                </a:cubicBezTo>
                <a:cubicBezTo>
                  <a:pt x="89" y="10"/>
                  <a:pt x="87" y="10"/>
                  <a:pt x="86" y="10"/>
                </a:cubicBezTo>
                <a:cubicBezTo>
                  <a:pt x="86" y="10"/>
                  <a:pt x="85" y="10"/>
                  <a:pt x="85" y="10"/>
                </a:cubicBezTo>
                <a:cubicBezTo>
                  <a:pt x="85" y="10"/>
                  <a:pt x="83" y="11"/>
                  <a:pt x="83" y="12"/>
                </a:cubicBezTo>
                <a:cubicBezTo>
                  <a:pt x="83" y="12"/>
                  <a:pt x="82" y="13"/>
                  <a:pt x="82" y="13"/>
                </a:cubicBezTo>
                <a:cubicBezTo>
                  <a:pt x="79" y="13"/>
                  <a:pt x="79" y="13"/>
                  <a:pt x="79" y="13"/>
                </a:cubicBezTo>
                <a:cubicBezTo>
                  <a:pt x="77" y="15"/>
                  <a:pt x="77" y="15"/>
                  <a:pt x="77" y="15"/>
                </a:cubicBezTo>
                <a:cubicBezTo>
                  <a:pt x="75" y="16"/>
                  <a:pt x="75" y="16"/>
                  <a:pt x="75" y="16"/>
                </a:cubicBezTo>
                <a:cubicBezTo>
                  <a:pt x="74" y="13"/>
                  <a:pt x="74" y="13"/>
                  <a:pt x="74" y="13"/>
                </a:cubicBezTo>
                <a:cubicBezTo>
                  <a:pt x="74" y="10"/>
                  <a:pt x="74" y="10"/>
                  <a:pt x="74" y="10"/>
                </a:cubicBezTo>
                <a:cubicBezTo>
                  <a:pt x="74" y="9"/>
                  <a:pt x="74" y="9"/>
                  <a:pt x="74" y="9"/>
                </a:cubicBezTo>
                <a:cubicBezTo>
                  <a:pt x="74" y="5"/>
                  <a:pt x="74" y="5"/>
                  <a:pt x="74" y="5"/>
                </a:cubicBezTo>
                <a:cubicBezTo>
                  <a:pt x="72" y="5"/>
                  <a:pt x="72" y="5"/>
                  <a:pt x="72" y="5"/>
                </a:cubicBezTo>
                <a:cubicBezTo>
                  <a:pt x="72" y="4"/>
                  <a:pt x="72" y="4"/>
                  <a:pt x="72" y="4"/>
                </a:cubicBezTo>
                <a:cubicBezTo>
                  <a:pt x="73" y="3"/>
                  <a:pt x="73" y="3"/>
                  <a:pt x="73" y="3"/>
                </a:cubicBezTo>
                <a:cubicBezTo>
                  <a:pt x="73" y="2"/>
                  <a:pt x="73" y="2"/>
                  <a:pt x="73" y="2"/>
                </a:cubicBezTo>
                <a:cubicBezTo>
                  <a:pt x="73" y="2"/>
                  <a:pt x="71" y="1"/>
                  <a:pt x="71" y="1"/>
                </a:cubicBezTo>
                <a:cubicBezTo>
                  <a:pt x="71" y="1"/>
                  <a:pt x="71" y="0"/>
                  <a:pt x="71" y="0"/>
                </a:cubicBezTo>
                <a:cubicBezTo>
                  <a:pt x="71" y="0"/>
                  <a:pt x="69" y="0"/>
                  <a:pt x="69" y="0"/>
                </a:cubicBezTo>
                <a:cubicBezTo>
                  <a:pt x="69" y="0"/>
                  <a:pt x="67" y="2"/>
                  <a:pt x="67" y="3"/>
                </a:cubicBezTo>
                <a:cubicBezTo>
                  <a:pt x="67" y="3"/>
                  <a:pt x="65" y="5"/>
                  <a:pt x="65" y="5"/>
                </a:cubicBezTo>
                <a:cubicBezTo>
                  <a:pt x="65" y="5"/>
                  <a:pt x="65" y="8"/>
                  <a:pt x="65" y="8"/>
                </a:cubicBezTo>
                <a:cubicBezTo>
                  <a:pt x="61" y="9"/>
                  <a:pt x="61" y="9"/>
                  <a:pt x="61" y="9"/>
                </a:cubicBezTo>
                <a:cubicBezTo>
                  <a:pt x="61" y="9"/>
                  <a:pt x="59" y="11"/>
                  <a:pt x="59" y="12"/>
                </a:cubicBezTo>
                <a:cubicBezTo>
                  <a:pt x="59" y="12"/>
                  <a:pt x="59" y="12"/>
                  <a:pt x="59" y="12"/>
                </a:cubicBezTo>
                <a:cubicBezTo>
                  <a:pt x="57" y="10"/>
                  <a:pt x="57" y="10"/>
                  <a:pt x="57" y="10"/>
                </a:cubicBezTo>
                <a:cubicBezTo>
                  <a:pt x="55" y="11"/>
                  <a:pt x="55" y="11"/>
                  <a:pt x="55" y="11"/>
                </a:cubicBezTo>
                <a:cubicBezTo>
                  <a:pt x="53" y="13"/>
                  <a:pt x="53" y="13"/>
                  <a:pt x="53" y="13"/>
                </a:cubicBezTo>
                <a:cubicBezTo>
                  <a:pt x="50" y="14"/>
                  <a:pt x="50" y="14"/>
                  <a:pt x="50" y="14"/>
                </a:cubicBezTo>
                <a:cubicBezTo>
                  <a:pt x="49" y="12"/>
                  <a:pt x="49" y="12"/>
                  <a:pt x="49" y="12"/>
                </a:cubicBezTo>
                <a:cubicBezTo>
                  <a:pt x="47" y="11"/>
                  <a:pt x="47" y="11"/>
                  <a:pt x="47" y="11"/>
                </a:cubicBezTo>
                <a:cubicBezTo>
                  <a:pt x="45" y="12"/>
                  <a:pt x="45" y="12"/>
                  <a:pt x="45" y="12"/>
                </a:cubicBezTo>
                <a:cubicBezTo>
                  <a:pt x="43" y="10"/>
                  <a:pt x="43" y="10"/>
                  <a:pt x="43" y="10"/>
                </a:cubicBezTo>
                <a:cubicBezTo>
                  <a:pt x="40" y="10"/>
                  <a:pt x="40" y="10"/>
                  <a:pt x="40" y="10"/>
                </a:cubicBezTo>
                <a:cubicBezTo>
                  <a:pt x="38" y="10"/>
                  <a:pt x="38" y="10"/>
                  <a:pt x="38" y="10"/>
                </a:cubicBezTo>
                <a:cubicBezTo>
                  <a:pt x="36" y="9"/>
                  <a:pt x="36" y="9"/>
                  <a:pt x="36" y="9"/>
                </a:cubicBezTo>
                <a:cubicBezTo>
                  <a:pt x="36" y="9"/>
                  <a:pt x="34" y="8"/>
                  <a:pt x="34" y="9"/>
                </a:cubicBezTo>
                <a:cubicBezTo>
                  <a:pt x="34" y="9"/>
                  <a:pt x="34" y="10"/>
                  <a:pt x="34" y="10"/>
                </a:cubicBezTo>
                <a:cubicBezTo>
                  <a:pt x="34" y="10"/>
                  <a:pt x="34" y="11"/>
                  <a:pt x="34" y="11"/>
                </a:cubicBezTo>
                <a:cubicBezTo>
                  <a:pt x="31" y="11"/>
                  <a:pt x="31" y="11"/>
                  <a:pt x="31" y="11"/>
                </a:cubicBezTo>
                <a:cubicBezTo>
                  <a:pt x="31" y="11"/>
                  <a:pt x="30" y="11"/>
                  <a:pt x="30" y="11"/>
                </a:cubicBezTo>
                <a:cubicBezTo>
                  <a:pt x="30" y="12"/>
                  <a:pt x="28" y="12"/>
                  <a:pt x="28" y="12"/>
                </a:cubicBezTo>
                <a:cubicBezTo>
                  <a:pt x="28" y="13"/>
                  <a:pt x="28" y="13"/>
                  <a:pt x="28" y="14"/>
                </a:cubicBezTo>
                <a:cubicBezTo>
                  <a:pt x="28" y="14"/>
                  <a:pt x="27" y="16"/>
                  <a:pt x="27" y="16"/>
                </a:cubicBezTo>
                <a:cubicBezTo>
                  <a:pt x="27" y="16"/>
                  <a:pt x="27" y="19"/>
                  <a:pt x="27" y="19"/>
                </a:cubicBezTo>
                <a:cubicBezTo>
                  <a:pt x="27" y="19"/>
                  <a:pt x="23" y="20"/>
                  <a:pt x="23" y="20"/>
                </a:cubicBezTo>
                <a:cubicBezTo>
                  <a:pt x="23" y="20"/>
                  <a:pt x="23" y="22"/>
                  <a:pt x="23" y="22"/>
                </a:cubicBezTo>
                <a:cubicBezTo>
                  <a:pt x="20" y="22"/>
                  <a:pt x="20" y="22"/>
                  <a:pt x="20" y="22"/>
                </a:cubicBezTo>
                <a:cubicBezTo>
                  <a:pt x="17" y="22"/>
                  <a:pt x="17" y="22"/>
                  <a:pt x="17" y="22"/>
                </a:cubicBezTo>
                <a:cubicBezTo>
                  <a:pt x="17" y="23"/>
                  <a:pt x="17" y="23"/>
                  <a:pt x="17" y="23"/>
                </a:cubicBezTo>
                <a:cubicBezTo>
                  <a:pt x="18" y="24"/>
                  <a:pt x="18" y="24"/>
                  <a:pt x="18" y="24"/>
                </a:cubicBezTo>
                <a:cubicBezTo>
                  <a:pt x="17" y="25"/>
                  <a:pt x="17" y="25"/>
                  <a:pt x="17" y="25"/>
                </a:cubicBezTo>
                <a:cubicBezTo>
                  <a:pt x="17" y="27"/>
                  <a:pt x="17" y="27"/>
                  <a:pt x="17" y="27"/>
                </a:cubicBezTo>
                <a:cubicBezTo>
                  <a:pt x="17" y="27"/>
                  <a:pt x="16" y="27"/>
                  <a:pt x="15" y="27"/>
                </a:cubicBezTo>
                <a:cubicBezTo>
                  <a:pt x="15" y="27"/>
                  <a:pt x="15" y="28"/>
                  <a:pt x="14" y="28"/>
                </a:cubicBezTo>
                <a:cubicBezTo>
                  <a:pt x="14" y="28"/>
                  <a:pt x="13" y="28"/>
                  <a:pt x="13" y="28"/>
                </a:cubicBezTo>
                <a:cubicBezTo>
                  <a:pt x="13" y="28"/>
                  <a:pt x="12" y="27"/>
                  <a:pt x="12" y="27"/>
                </a:cubicBezTo>
                <a:cubicBezTo>
                  <a:pt x="12" y="29"/>
                  <a:pt x="12" y="29"/>
                  <a:pt x="12" y="29"/>
                </a:cubicBezTo>
                <a:cubicBezTo>
                  <a:pt x="12" y="29"/>
                  <a:pt x="11" y="29"/>
                  <a:pt x="11" y="28"/>
                </a:cubicBezTo>
                <a:cubicBezTo>
                  <a:pt x="11" y="28"/>
                  <a:pt x="10" y="26"/>
                  <a:pt x="10" y="26"/>
                </a:cubicBezTo>
                <a:cubicBezTo>
                  <a:pt x="6" y="26"/>
                  <a:pt x="6" y="26"/>
                  <a:pt x="6" y="26"/>
                </a:cubicBezTo>
                <a:cubicBezTo>
                  <a:pt x="5" y="25"/>
                  <a:pt x="5" y="25"/>
                  <a:pt x="5" y="25"/>
                </a:cubicBezTo>
                <a:cubicBezTo>
                  <a:pt x="4" y="25"/>
                  <a:pt x="4" y="25"/>
                  <a:pt x="4" y="25"/>
                </a:cubicBezTo>
                <a:cubicBezTo>
                  <a:pt x="4" y="25"/>
                  <a:pt x="4" y="25"/>
                  <a:pt x="4" y="25"/>
                </a:cubicBezTo>
                <a:cubicBezTo>
                  <a:pt x="4" y="27"/>
                  <a:pt x="4" y="27"/>
                  <a:pt x="4" y="27"/>
                </a:cubicBezTo>
                <a:cubicBezTo>
                  <a:pt x="4" y="28"/>
                  <a:pt x="4" y="28"/>
                  <a:pt x="4" y="28"/>
                </a:cubicBezTo>
                <a:cubicBezTo>
                  <a:pt x="4" y="28"/>
                  <a:pt x="4" y="29"/>
                  <a:pt x="4" y="29"/>
                </a:cubicBezTo>
                <a:cubicBezTo>
                  <a:pt x="4" y="29"/>
                  <a:pt x="3" y="30"/>
                  <a:pt x="3" y="30"/>
                </a:cubicBezTo>
                <a:cubicBezTo>
                  <a:pt x="3" y="30"/>
                  <a:pt x="3" y="32"/>
                  <a:pt x="3" y="32"/>
                </a:cubicBezTo>
                <a:cubicBezTo>
                  <a:pt x="1" y="34"/>
                  <a:pt x="1" y="34"/>
                  <a:pt x="1" y="34"/>
                </a:cubicBezTo>
                <a:cubicBezTo>
                  <a:pt x="2" y="36"/>
                  <a:pt x="2" y="36"/>
                  <a:pt x="2" y="36"/>
                </a:cubicBezTo>
                <a:cubicBezTo>
                  <a:pt x="0" y="36"/>
                  <a:pt x="0" y="36"/>
                  <a:pt x="0" y="36"/>
                </a:cubicBezTo>
                <a:cubicBezTo>
                  <a:pt x="0" y="41"/>
                  <a:pt x="0" y="41"/>
                  <a:pt x="0" y="41"/>
                </a:cubicBezTo>
                <a:cubicBezTo>
                  <a:pt x="2" y="42"/>
                  <a:pt x="2" y="42"/>
                  <a:pt x="2" y="42"/>
                </a:cubicBezTo>
                <a:cubicBezTo>
                  <a:pt x="0" y="45"/>
                  <a:pt x="0" y="45"/>
                  <a:pt x="0" y="45"/>
                </a:cubicBezTo>
                <a:cubicBezTo>
                  <a:pt x="0" y="47"/>
                  <a:pt x="0" y="47"/>
                  <a:pt x="0" y="47"/>
                </a:cubicBezTo>
                <a:cubicBezTo>
                  <a:pt x="2" y="52"/>
                  <a:pt x="2" y="52"/>
                  <a:pt x="2" y="52"/>
                </a:cubicBezTo>
                <a:cubicBezTo>
                  <a:pt x="2" y="58"/>
                  <a:pt x="2" y="58"/>
                  <a:pt x="2" y="58"/>
                </a:cubicBezTo>
                <a:cubicBezTo>
                  <a:pt x="4" y="59"/>
                  <a:pt x="4" y="59"/>
                  <a:pt x="4" y="59"/>
                </a:cubicBezTo>
                <a:cubicBezTo>
                  <a:pt x="7" y="59"/>
                  <a:pt x="7" y="59"/>
                  <a:pt x="7" y="59"/>
                </a:cubicBezTo>
                <a:cubicBezTo>
                  <a:pt x="8" y="60"/>
                  <a:pt x="8" y="60"/>
                  <a:pt x="8" y="60"/>
                </a:cubicBezTo>
                <a:cubicBezTo>
                  <a:pt x="8" y="63"/>
                  <a:pt x="8" y="63"/>
                  <a:pt x="8" y="63"/>
                </a:cubicBezTo>
                <a:cubicBezTo>
                  <a:pt x="2" y="71"/>
                  <a:pt x="2" y="71"/>
                  <a:pt x="2" y="71"/>
                </a:cubicBezTo>
                <a:cubicBezTo>
                  <a:pt x="13" y="75"/>
                  <a:pt x="13" y="75"/>
                  <a:pt x="13" y="75"/>
                </a:cubicBezTo>
                <a:cubicBezTo>
                  <a:pt x="16" y="74"/>
                  <a:pt x="16" y="74"/>
                  <a:pt x="16" y="74"/>
                </a:cubicBezTo>
                <a:cubicBezTo>
                  <a:pt x="23" y="75"/>
                  <a:pt x="23" y="75"/>
                  <a:pt x="23" y="75"/>
                </a:cubicBezTo>
                <a:cubicBezTo>
                  <a:pt x="26" y="73"/>
                  <a:pt x="26" y="73"/>
                  <a:pt x="26" y="73"/>
                </a:cubicBezTo>
                <a:cubicBezTo>
                  <a:pt x="26" y="73"/>
                  <a:pt x="30" y="74"/>
                  <a:pt x="30" y="74"/>
                </a:cubicBezTo>
                <a:cubicBezTo>
                  <a:pt x="30" y="74"/>
                  <a:pt x="32" y="73"/>
                  <a:pt x="33" y="73"/>
                </a:cubicBezTo>
                <a:cubicBezTo>
                  <a:pt x="33" y="73"/>
                  <a:pt x="39" y="71"/>
                  <a:pt x="39" y="71"/>
                </a:cubicBezTo>
                <a:cubicBezTo>
                  <a:pt x="39" y="71"/>
                  <a:pt x="39" y="70"/>
                  <a:pt x="38" y="70"/>
                </a:cubicBezTo>
                <a:cubicBezTo>
                  <a:pt x="38" y="69"/>
                  <a:pt x="38" y="67"/>
                  <a:pt x="38" y="67"/>
                </a:cubicBezTo>
                <a:cubicBezTo>
                  <a:pt x="38" y="67"/>
                  <a:pt x="39" y="64"/>
                  <a:pt x="39" y="64"/>
                </a:cubicBezTo>
                <a:cubicBezTo>
                  <a:pt x="39" y="64"/>
                  <a:pt x="39" y="63"/>
                  <a:pt x="39" y="63"/>
                </a:cubicBezTo>
                <a:cubicBezTo>
                  <a:pt x="43" y="60"/>
                  <a:pt x="43" y="60"/>
                  <a:pt x="43" y="60"/>
                </a:cubicBezTo>
                <a:cubicBezTo>
                  <a:pt x="43" y="60"/>
                  <a:pt x="44" y="61"/>
                  <a:pt x="45" y="61"/>
                </a:cubicBezTo>
                <a:cubicBezTo>
                  <a:pt x="45" y="61"/>
                  <a:pt x="48" y="60"/>
                  <a:pt x="48" y="60"/>
                </a:cubicBezTo>
                <a:cubicBezTo>
                  <a:pt x="49" y="60"/>
                  <a:pt x="49" y="60"/>
                  <a:pt x="49" y="60"/>
                </a:cubicBezTo>
                <a:cubicBezTo>
                  <a:pt x="47" y="58"/>
                  <a:pt x="47" y="58"/>
                  <a:pt x="47" y="58"/>
                </a:cubicBezTo>
                <a:cubicBezTo>
                  <a:pt x="49" y="58"/>
                  <a:pt x="49" y="58"/>
                  <a:pt x="49" y="58"/>
                </a:cubicBezTo>
                <a:cubicBezTo>
                  <a:pt x="51" y="56"/>
                  <a:pt x="51" y="56"/>
                  <a:pt x="51" y="56"/>
                </a:cubicBezTo>
                <a:cubicBezTo>
                  <a:pt x="51" y="56"/>
                  <a:pt x="52" y="56"/>
                  <a:pt x="53" y="56"/>
                </a:cubicBezTo>
                <a:cubicBezTo>
                  <a:pt x="53" y="56"/>
                  <a:pt x="53" y="57"/>
                  <a:pt x="53" y="57"/>
                </a:cubicBezTo>
                <a:cubicBezTo>
                  <a:pt x="55" y="56"/>
                  <a:pt x="55" y="56"/>
                  <a:pt x="55" y="56"/>
                </a:cubicBezTo>
                <a:cubicBezTo>
                  <a:pt x="57" y="58"/>
                  <a:pt x="57" y="58"/>
                  <a:pt x="57" y="58"/>
                </a:cubicBezTo>
                <a:cubicBezTo>
                  <a:pt x="59" y="55"/>
                  <a:pt x="59" y="55"/>
                  <a:pt x="59" y="55"/>
                </a:cubicBezTo>
                <a:cubicBezTo>
                  <a:pt x="59" y="53"/>
                  <a:pt x="59" y="53"/>
                  <a:pt x="59" y="53"/>
                </a:cubicBezTo>
                <a:cubicBezTo>
                  <a:pt x="59" y="53"/>
                  <a:pt x="59" y="52"/>
                  <a:pt x="59" y="52"/>
                </a:cubicBezTo>
                <a:cubicBezTo>
                  <a:pt x="59" y="52"/>
                  <a:pt x="59" y="50"/>
                  <a:pt x="59" y="50"/>
                </a:cubicBezTo>
                <a:cubicBezTo>
                  <a:pt x="60" y="49"/>
                  <a:pt x="60" y="49"/>
                  <a:pt x="60" y="49"/>
                </a:cubicBezTo>
                <a:cubicBezTo>
                  <a:pt x="60" y="46"/>
                  <a:pt x="60" y="46"/>
                  <a:pt x="60" y="46"/>
                </a:cubicBezTo>
                <a:cubicBezTo>
                  <a:pt x="64" y="45"/>
                  <a:pt x="64" y="45"/>
                  <a:pt x="64" y="45"/>
                </a:cubicBezTo>
                <a:cubicBezTo>
                  <a:pt x="66" y="44"/>
                  <a:pt x="66" y="44"/>
                  <a:pt x="66" y="44"/>
                </a:cubicBezTo>
                <a:cubicBezTo>
                  <a:pt x="66" y="44"/>
                  <a:pt x="66" y="43"/>
                  <a:pt x="66" y="42"/>
                </a:cubicBezTo>
                <a:cubicBezTo>
                  <a:pt x="66" y="42"/>
                  <a:pt x="65" y="41"/>
                  <a:pt x="65" y="41"/>
                </a:cubicBezTo>
                <a:cubicBezTo>
                  <a:pt x="63" y="39"/>
                  <a:pt x="63" y="39"/>
                  <a:pt x="63" y="39"/>
                </a:cubicBezTo>
                <a:cubicBezTo>
                  <a:pt x="63" y="38"/>
                  <a:pt x="63" y="38"/>
                  <a:pt x="63" y="38"/>
                </a:cubicBezTo>
                <a:cubicBezTo>
                  <a:pt x="66" y="38"/>
                  <a:pt x="66" y="38"/>
                  <a:pt x="66" y="38"/>
                </a:cubicBezTo>
                <a:cubicBezTo>
                  <a:pt x="66" y="39"/>
                  <a:pt x="66" y="39"/>
                  <a:pt x="66" y="39"/>
                </a:cubicBezTo>
                <a:cubicBezTo>
                  <a:pt x="68" y="39"/>
                  <a:pt x="68" y="39"/>
                  <a:pt x="68" y="39"/>
                </a:cubicBezTo>
                <a:cubicBezTo>
                  <a:pt x="69" y="38"/>
                  <a:pt x="69" y="38"/>
                  <a:pt x="69" y="38"/>
                </a:cubicBezTo>
                <a:cubicBezTo>
                  <a:pt x="71" y="38"/>
                  <a:pt x="71" y="38"/>
                  <a:pt x="71" y="38"/>
                </a:cubicBezTo>
                <a:cubicBezTo>
                  <a:pt x="72" y="36"/>
                  <a:pt x="72" y="36"/>
                  <a:pt x="72" y="36"/>
                </a:cubicBezTo>
                <a:cubicBezTo>
                  <a:pt x="70" y="35"/>
                  <a:pt x="70" y="35"/>
                  <a:pt x="70" y="35"/>
                </a:cubicBezTo>
                <a:cubicBezTo>
                  <a:pt x="70" y="34"/>
                  <a:pt x="70" y="34"/>
                  <a:pt x="70" y="34"/>
                </a:cubicBezTo>
                <a:cubicBezTo>
                  <a:pt x="70" y="34"/>
                  <a:pt x="73" y="31"/>
                  <a:pt x="73" y="31"/>
                </a:cubicBezTo>
                <a:cubicBezTo>
                  <a:pt x="73" y="31"/>
                  <a:pt x="74" y="30"/>
                  <a:pt x="74" y="29"/>
                </a:cubicBezTo>
                <a:cubicBezTo>
                  <a:pt x="74" y="29"/>
                  <a:pt x="74" y="28"/>
                  <a:pt x="74" y="27"/>
                </a:cubicBezTo>
                <a:cubicBezTo>
                  <a:pt x="74" y="27"/>
                  <a:pt x="74" y="26"/>
                  <a:pt x="74" y="26"/>
                </a:cubicBezTo>
                <a:cubicBezTo>
                  <a:pt x="74" y="26"/>
                  <a:pt x="74" y="25"/>
                  <a:pt x="74" y="25"/>
                </a:cubicBezTo>
                <a:cubicBezTo>
                  <a:pt x="73" y="22"/>
                  <a:pt x="73" y="22"/>
                  <a:pt x="73" y="22"/>
                </a:cubicBezTo>
                <a:cubicBezTo>
                  <a:pt x="72" y="21"/>
                  <a:pt x="72" y="21"/>
                  <a:pt x="72" y="21"/>
                </a:cubicBezTo>
                <a:cubicBezTo>
                  <a:pt x="74" y="18"/>
                  <a:pt x="74" y="18"/>
                  <a:pt x="74" y="18"/>
                </a:cubicBezTo>
                <a:cubicBezTo>
                  <a:pt x="76" y="18"/>
                  <a:pt x="76" y="18"/>
                  <a:pt x="76" y="18"/>
                </a:cubicBezTo>
                <a:cubicBezTo>
                  <a:pt x="76" y="18"/>
                  <a:pt x="76" y="17"/>
                  <a:pt x="76" y="17"/>
                </a:cubicBezTo>
                <a:cubicBezTo>
                  <a:pt x="76" y="17"/>
                  <a:pt x="80" y="15"/>
                  <a:pt x="80" y="15"/>
                </a:cubicBezTo>
                <a:cubicBezTo>
                  <a:pt x="81" y="14"/>
                  <a:pt x="81" y="14"/>
                  <a:pt x="81" y="14"/>
                </a:cubicBezTo>
                <a:cubicBezTo>
                  <a:pt x="87" y="14"/>
                  <a:pt x="87" y="14"/>
                  <a:pt x="87" y="14"/>
                </a:cubicBezTo>
                <a:cubicBezTo>
                  <a:pt x="88" y="14"/>
                  <a:pt x="88" y="14"/>
                  <a:pt x="88" y="14"/>
                </a:cubicBezTo>
                <a:cubicBezTo>
                  <a:pt x="90" y="14"/>
                  <a:pt x="90" y="14"/>
                  <a:pt x="90" y="14"/>
                </a:cubicBezTo>
                <a:cubicBezTo>
                  <a:pt x="90" y="14"/>
                  <a:pt x="91" y="14"/>
                  <a:pt x="92" y="14"/>
                </a:cubicBezTo>
                <a:cubicBezTo>
                  <a:pt x="93" y="14"/>
                  <a:pt x="94" y="14"/>
                  <a:pt x="94" y="13"/>
                </a:cubicBezTo>
                <a:cubicBezTo>
                  <a:pt x="94" y="13"/>
                  <a:pt x="95" y="13"/>
                  <a:pt x="95" y="13"/>
                </a:cubicBezTo>
                <a:cubicBezTo>
                  <a:pt x="94" y="12"/>
                  <a:pt x="94" y="12"/>
                  <a:pt x="94" y="12"/>
                </a:cubicBezTo>
                <a:cubicBezTo>
                  <a:pt x="94" y="12"/>
                  <a:pt x="95" y="11"/>
                  <a:pt x="95" y="11"/>
                </a:cubicBezTo>
                <a:cubicBezTo>
                  <a:pt x="97" y="11"/>
                  <a:pt x="97" y="11"/>
                  <a:pt x="97" y="11"/>
                </a:cubicBezTo>
                <a:cubicBezTo>
                  <a:pt x="96" y="9"/>
                  <a:pt x="96" y="9"/>
                  <a:pt x="96" y="9"/>
                </a:cubicBezTo>
                <a:cubicBezTo>
                  <a:pt x="96" y="9"/>
                  <a:pt x="93" y="9"/>
                  <a:pt x="92" y="9"/>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153" name="Group 152">
            <a:extLst>
              <a:ext uri="{FF2B5EF4-FFF2-40B4-BE49-F238E27FC236}">
                <a16:creationId xmlns:a16="http://schemas.microsoft.com/office/drawing/2014/main" id="{D5FF5C7D-3436-4292-9D2D-F412FAFA56DE}"/>
              </a:ext>
            </a:extLst>
          </p:cNvPr>
          <p:cNvGrpSpPr/>
          <p:nvPr/>
        </p:nvGrpSpPr>
        <p:grpSpPr>
          <a:xfrm>
            <a:off x="7021605" y="3302912"/>
            <a:ext cx="574325" cy="405143"/>
            <a:chOff x="6283325" y="3584575"/>
            <a:chExt cx="511175" cy="444500"/>
          </a:xfrm>
          <a:solidFill>
            <a:srgbClr val="E3EAFD"/>
          </a:solidFill>
        </p:grpSpPr>
        <p:sp>
          <p:nvSpPr>
            <p:cNvPr id="154" name="Freeform 854">
              <a:extLst>
                <a:ext uri="{FF2B5EF4-FFF2-40B4-BE49-F238E27FC236}">
                  <a16:creationId xmlns:a16="http://schemas.microsoft.com/office/drawing/2014/main" id="{D342ED0C-C6A0-4CEF-91E7-A883188051BC}"/>
                </a:ext>
              </a:extLst>
            </p:cNvPr>
            <p:cNvSpPr>
              <a:spLocks/>
            </p:cNvSpPr>
            <p:nvPr/>
          </p:nvSpPr>
          <p:spPr bwMode="auto">
            <a:xfrm>
              <a:off x="6362700" y="3887788"/>
              <a:ext cx="120650" cy="138113"/>
            </a:xfrm>
            <a:custGeom>
              <a:avLst/>
              <a:gdLst>
                <a:gd name="T0" fmla="*/ 12 w 29"/>
                <a:gd name="T1" fmla="*/ 28 h 33"/>
                <a:gd name="T2" fmla="*/ 15 w 29"/>
                <a:gd name="T3" fmla="*/ 28 h 33"/>
                <a:gd name="T4" fmla="*/ 17 w 29"/>
                <a:gd name="T5" fmla="*/ 27 h 33"/>
                <a:gd name="T6" fmla="*/ 18 w 29"/>
                <a:gd name="T7" fmla="*/ 25 h 33"/>
                <a:gd name="T8" fmla="*/ 21 w 29"/>
                <a:gd name="T9" fmla="*/ 23 h 33"/>
                <a:gd name="T10" fmla="*/ 14 w 29"/>
                <a:gd name="T11" fmla="*/ 15 h 33"/>
                <a:gd name="T12" fmla="*/ 23 w 29"/>
                <a:gd name="T13" fmla="*/ 13 h 33"/>
                <a:gd name="T14" fmla="*/ 27 w 29"/>
                <a:gd name="T15" fmla="*/ 12 h 33"/>
                <a:gd name="T16" fmla="*/ 29 w 29"/>
                <a:gd name="T17" fmla="*/ 10 h 33"/>
                <a:gd name="T18" fmla="*/ 29 w 29"/>
                <a:gd name="T19" fmla="*/ 9 h 33"/>
                <a:gd name="T20" fmla="*/ 28 w 29"/>
                <a:gd name="T21" fmla="*/ 9 h 33"/>
                <a:gd name="T22" fmla="*/ 28 w 29"/>
                <a:gd name="T23" fmla="*/ 8 h 33"/>
                <a:gd name="T24" fmla="*/ 28 w 29"/>
                <a:gd name="T25" fmla="*/ 7 h 33"/>
                <a:gd name="T26" fmla="*/ 28 w 29"/>
                <a:gd name="T27" fmla="*/ 5 h 33"/>
                <a:gd name="T28" fmla="*/ 27 w 29"/>
                <a:gd name="T29" fmla="*/ 4 h 33"/>
                <a:gd name="T30" fmla="*/ 27 w 29"/>
                <a:gd name="T31" fmla="*/ 2 h 33"/>
                <a:gd name="T32" fmla="*/ 26 w 29"/>
                <a:gd name="T33" fmla="*/ 0 h 33"/>
                <a:gd name="T34" fmla="*/ 26 w 29"/>
                <a:gd name="T35" fmla="*/ 1 h 33"/>
                <a:gd name="T36" fmla="*/ 13 w 29"/>
                <a:gd name="T37" fmla="*/ 9 h 33"/>
                <a:gd name="T38" fmla="*/ 8 w 29"/>
                <a:gd name="T39" fmla="*/ 8 h 33"/>
                <a:gd name="T40" fmla="*/ 6 w 29"/>
                <a:gd name="T41" fmla="*/ 5 h 33"/>
                <a:gd name="T42" fmla="*/ 5 w 29"/>
                <a:gd name="T43" fmla="*/ 6 h 33"/>
                <a:gd name="T44" fmla="*/ 5 w 29"/>
                <a:gd name="T45" fmla="*/ 7 h 33"/>
                <a:gd name="T46" fmla="*/ 4 w 29"/>
                <a:gd name="T47" fmla="*/ 16 h 33"/>
                <a:gd name="T48" fmla="*/ 0 w 29"/>
                <a:gd name="T49" fmla="*/ 32 h 33"/>
                <a:gd name="T50" fmla="*/ 8 w 29"/>
                <a:gd name="T51" fmla="*/ 33 h 33"/>
                <a:gd name="T52" fmla="*/ 12 w 29"/>
                <a:gd name="T5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33">
                  <a:moveTo>
                    <a:pt x="12" y="28"/>
                  </a:moveTo>
                  <a:cubicBezTo>
                    <a:pt x="15" y="28"/>
                    <a:pt x="15" y="28"/>
                    <a:pt x="15" y="28"/>
                  </a:cubicBezTo>
                  <a:cubicBezTo>
                    <a:pt x="17" y="27"/>
                    <a:pt x="17" y="27"/>
                    <a:pt x="17" y="27"/>
                  </a:cubicBezTo>
                  <a:cubicBezTo>
                    <a:pt x="18" y="25"/>
                    <a:pt x="18" y="25"/>
                    <a:pt x="18" y="25"/>
                  </a:cubicBezTo>
                  <a:cubicBezTo>
                    <a:pt x="21" y="23"/>
                    <a:pt x="21" y="23"/>
                    <a:pt x="21" y="23"/>
                  </a:cubicBezTo>
                  <a:cubicBezTo>
                    <a:pt x="14" y="15"/>
                    <a:pt x="14" y="15"/>
                    <a:pt x="14" y="15"/>
                  </a:cubicBezTo>
                  <a:cubicBezTo>
                    <a:pt x="14" y="15"/>
                    <a:pt x="22" y="13"/>
                    <a:pt x="23" y="13"/>
                  </a:cubicBezTo>
                  <a:cubicBezTo>
                    <a:pt x="23" y="13"/>
                    <a:pt x="27" y="12"/>
                    <a:pt x="27" y="12"/>
                  </a:cubicBezTo>
                  <a:cubicBezTo>
                    <a:pt x="29" y="10"/>
                    <a:pt x="29" y="10"/>
                    <a:pt x="29" y="10"/>
                  </a:cubicBezTo>
                  <a:cubicBezTo>
                    <a:pt x="29" y="10"/>
                    <a:pt x="29" y="9"/>
                    <a:pt x="29" y="9"/>
                  </a:cubicBezTo>
                  <a:cubicBezTo>
                    <a:pt x="29" y="9"/>
                    <a:pt x="28" y="9"/>
                    <a:pt x="28" y="9"/>
                  </a:cubicBezTo>
                  <a:cubicBezTo>
                    <a:pt x="28" y="9"/>
                    <a:pt x="27" y="8"/>
                    <a:pt x="28" y="8"/>
                  </a:cubicBezTo>
                  <a:cubicBezTo>
                    <a:pt x="28" y="8"/>
                    <a:pt x="28" y="7"/>
                    <a:pt x="28" y="7"/>
                  </a:cubicBezTo>
                  <a:cubicBezTo>
                    <a:pt x="28" y="7"/>
                    <a:pt x="28" y="6"/>
                    <a:pt x="28" y="5"/>
                  </a:cubicBezTo>
                  <a:cubicBezTo>
                    <a:pt x="28" y="5"/>
                    <a:pt x="27" y="4"/>
                    <a:pt x="27" y="4"/>
                  </a:cubicBezTo>
                  <a:cubicBezTo>
                    <a:pt x="27" y="4"/>
                    <a:pt x="27" y="2"/>
                    <a:pt x="27" y="2"/>
                  </a:cubicBezTo>
                  <a:cubicBezTo>
                    <a:pt x="27" y="2"/>
                    <a:pt x="26" y="1"/>
                    <a:pt x="26" y="0"/>
                  </a:cubicBezTo>
                  <a:cubicBezTo>
                    <a:pt x="26" y="1"/>
                    <a:pt x="26" y="1"/>
                    <a:pt x="26" y="1"/>
                  </a:cubicBezTo>
                  <a:cubicBezTo>
                    <a:pt x="13" y="9"/>
                    <a:pt x="13" y="9"/>
                    <a:pt x="13" y="9"/>
                  </a:cubicBezTo>
                  <a:cubicBezTo>
                    <a:pt x="8" y="8"/>
                    <a:pt x="8" y="8"/>
                    <a:pt x="8" y="8"/>
                  </a:cubicBezTo>
                  <a:cubicBezTo>
                    <a:pt x="6" y="5"/>
                    <a:pt x="6" y="5"/>
                    <a:pt x="6" y="5"/>
                  </a:cubicBezTo>
                  <a:cubicBezTo>
                    <a:pt x="5" y="6"/>
                    <a:pt x="5" y="6"/>
                    <a:pt x="5" y="6"/>
                  </a:cubicBezTo>
                  <a:cubicBezTo>
                    <a:pt x="5" y="7"/>
                    <a:pt x="5" y="7"/>
                    <a:pt x="5" y="7"/>
                  </a:cubicBezTo>
                  <a:cubicBezTo>
                    <a:pt x="4" y="16"/>
                    <a:pt x="4" y="16"/>
                    <a:pt x="4" y="16"/>
                  </a:cubicBezTo>
                  <a:cubicBezTo>
                    <a:pt x="0" y="32"/>
                    <a:pt x="0" y="32"/>
                    <a:pt x="0" y="32"/>
                  </a:cubicBezTo>
                  <a:cubicBezTo>
                    <a:pt x="8" y="33"/>
                    <a:pt x="8" y="33"/>
                    <a:pt x="8" y="33"/>
                  </a:cubicBezTo>
                  <a:lnTo>
                    <a:pt x="12" y="28"/>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5" name="Freeform 859">
              <a:extLst>
                <a:ext uri="{FF2B5EF4-FFF2-40B4-BE49-F238E27FC236}">
                  <a16:creationId xmlns:a16="http://schemas.microsoft.com/office/drawing/2014/main" id="{AAE0C600-C147-4AE8-AB3B-0267DD34D468}"/>
                </a:ext>
              </a:extLst>
            </p:cNvPr>
            <p:cNvSpPr>
              <a:spLocks/>
            </p:cNvSpPr>
            <p:nvPr/>
          </p:nvSpPr>
          <p:spPr bwMode="auto">
            <a:xfrm>
              <a:off x="6342063" y="3895725"/>
              <a:ext cx="41275" cy="125413"/>
            </a:xfrm>
            <a:custGeom>
              <a:avLst/>
              <a:gdLst>
                <a:gd name="T0" fmla="*/ 7 w 10"/>
                <a:gd name="T1" fmla="*/ 0 h 30"/>
                <a:gd name="T2" fmla="*/ 4 w 10"/>
                <a:gd name="T3" fmla="*/ 7 h 30"/>
                <a:gd name="T4" fmla="*/ 2 w 10"/>
                <a:gd name="T5" fmla="*/ 13 h 30"/>
                <a:gd name="T6" fmla="*/ 0 w 10"/>
                <a:gd name="T7" fmla="*/ 15 h 30"/>
                <a:gd name="T8" fmla="*/ 5 w 10"/>
                <a:gd name="T9" fmla="*/ 30 h 30"/>
                <a:gd name="T10" fmla="*/ 9 w 10"/>
                <a:gd name="T11" fmla="*/ 14 h 30"/>
                <a:gd name="T12" fmla="*/ 10 w 10"/>
                <a:gd name="T13" fmla="*/ 5 h 30"/>
                <a:gd name="T14" fmla="*/ 10 w 10"/>
                <a:gd name="T15" fmla="*/ 4 h 30"/>
                <a:gd name="T16" fmla="*/ 9 w 10"/>
                <a:gd name="T17" fmla="*/ 0 h 30"/>
                <a:gd name="T18" fmla="*/ 7 w 10"/>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30">
                  <a:moveTo>
                    <a:pt x="7" y="0"/>
                  </a:moveTo>
                  <a:cubicBezTo>
                    <a:pt x="6" y="3"/>
                    <a:pt x="5" y="5"/>
                    <a:pt x="4" y="7"/>
                  </a:cubicBezTo>
                  <a:cubicBezTo>
                    <a:pt x="4" y="9"/>
                    <a:pt x="3" y="11"/>
                    <a:pt x="2" y="13"/>
                  </a:cubicBezTo>
                  <a:cubicBezTo>
                    <a:pt x="2" y="14"/>
                    <a:pt x="0" y="15"/>
                    <a:pt x="0" y="15"/>
                  </a:cubicBezTo>
                  <a:cubicBezTo>
                    <a:pt x="5" y="30"/>
                    <a:pt x="5" y="30"/>
                    <a:pt x="5" y="30"/>
                  </a:cubicBezTo>
                  <a:cubicBezTo>
                    <a:pt x="9" y="14"/>
                    <a:pt x="9" y="14"/>
                    <a:pt x="9" y="14"/>
                  </a:cubicBezTo>
                  <a:cubicBezTo>
                    <a:pt x="10" y="5"/>
                    <a:pt x="10" y="5"/>
                    <a:pt x="10" y="5"/>
                  </a:cubicBezTo>
                  <a:cubicBezTo>
                    <a:pt x="10" y="4"/>
                    <a:pt x="10" y="4"/>
                    <a:pt x="10" y="4"/>
                  </a:cubicBezTo>
                  <a:cubicBezTo>
                    <a:pt x="9" y="0"/>
                    <a:pt x="9" y="0"/>
                    <a:pt x="9" y="0"/>
                  </a:cubicBezTo>
                  <a:lnTo>
                    <a:pt x="7"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6" name="Freeform 860">
              <a:extLst>
                <a:ext uri="{FF2B5EF4-FFF2-40B4-BE49-F238E27FC236}">
                  <a16:creationId xmlns:a16="http://schemas.microsoft.com/office/drawing/2014/main" id="{43A1488D-7C2E-44CC-BAEB-3E193A1FCB64}"/>
                </a:ext>
              </a:extLst>
            </p:cNvPr>
            <p:cNvSpPr>
              <a:spLocks/>
            </p:cNvSpPr>
            <p:nvPr/>
          </p:nvSpPr>
          <p:spPr bwMode="auto">
            <a:xfrm>
              <a:off x="6470650" y="3746500"/>
              <a:ext cx="274637" cy="282575"/>
            </a:xfrm>
            <a:custGeom>
              <a:avLst/>
              <a:gdLst>
                <a:gd name="T0" fmla="*/ 40 w 66"/>
                <a:gd name="T1" fmla="*/ 67 h 68"/>
                <a:gd name="T2" fmla="*/ 57 w 66"/>
                <a:gd name="T3" fmla="*/ 61 h 68"/>
                <a:gd name="T4" fmla="*/ 64 w 66"/>
                <a:gd name="T5" fmla="*/ 60 h 68"/>
                <a:gd name="T6" fmla="*/ 66 w 66"/>
                <a:gd name="T7" fmla="*/ 61 h 68"/>
                <a:gd name="T8" fmla="*/ 63 w 66"/>
                <a:gd name="T9" fmla="*/ 54 h 68"/>
                <a:gd name="T10" fmla="*/ 61 w 66"/>
                <a:gd name="T11" fmla="*/ 51 h 68"/>
                <a:gd name="T12" fmla="*/ 60 w 66"/>
                <a:gd name="T13" fmla="*/ 44 h 68"/>
                <a:gd name="T14" fmla="*/ 56 w 66"/>
                <a:gd name="T15" fmla="*/ 41 h 68"/>
                <a:gd name="T16" fmla="*/ 49 w 66"/>
                <a:gd name="T17" fmla="*/ 37 h 68"/>
                <a:gd name="T18" fmla="*/ 49 w 66"/>
                <a:gd name="T19" fmla="*/ 33 h 68"/>
                <a:gd name="T20" fmla="*/ 48 w 66"/>
                <a:gd name="T21" fmla="*/ 32 h 68"/>
                <a:gd name="T22" fmla="*/ 45 w 66"/>
                <a:gd name="T23" fmla="*/ 30 h 68"/>
                <a:gd name="T24" fmla="*/ 46 w 66"/>
                <a:gd name="T25" fmla="*/ 27 h 68"/>
                <a:gd name="T26" fmla="*/ 45 w 66"/>
                <a:gd name="T27" fmla="*/ 25 h 68"/>
                <a:gd name="T28" fmla="*/ 47 w 66"/>
                <a:gd name="T29" fmla="*/ 22 h 68"/>
                <a:gd name="T30" fmla="*/ 48 w 66"/>
                <a:gd name="T31" fmla="*/ 20 h 68"/>
                <a:gd name="T32" fmla="*/ 50 w 66"/>
                <a:gd name="T33" fmla="*/ 18 h 68"/>
                <a:gd name="T34" fmla="*/ 49 w 66"/>
                <a:gd name="T35" fmla="*/ 16 h 68"/>
                <a:gd name="T36" fmla="*/ 48 w 66"/>
                <a:gd name="T37" fmla="*/ 14 h 68"/>
                <a:gd name="T38" fmla="*/ 45 w 66"/>
                <a:gd name="T39" fmla="*/ 13 h 68"/>
                <a:gd name="T40" fmla="*/ 43 w 66"/>
                <a:gd name="T41" fmla="*/ 9 h 68"/>
                <a:gd name="T42" fmla="*/ 41 w 66"/>
                <a:gd name="T43" fmla="*/ 6 h 68"/>
                <a:gd name="T44" fmla="*/ 41 w 66"/>
                <a:gd name="T45" fmla="*/ 3 h 68"/>
                <a:gd name="T46" fmla="*/ 38 w 66"/>
                <a:gd name="T47" fmla="*/ 2 h 68"/>
                <a:gd name="T48" fmla="*/ 36 w 66"/>
                <a:gd name="T49" fmla="*/ 4 h 68"/>
                <a:gd name="T50" fmla="*/ 35 w 66"/>
                <a:gd name="T51" fmla="*/ 1 h 68"/>
                <a:gd name="T52" fmla="*/ 31 w 66"/>
                <a:gd name="T53" fmla="*/ 1 h 68"/>
                <a:gd name="T54" fmla="*/ 27 w 66"/>
                <a:gd name="T55" fmla="*/ 1 h 68"/>
                <a:gd name="T56" fmla="*/ 24 w 66"/>
                <a:gd name="T57" fmla="*/ 2 h 68"/>
                <a:gd name="T58" fmla="*/ 23 w 66"/>
                <a:gd name="T59" fmla="*/ 5 h 68"/>
                <a:gd name="T60" fmla="*/ 17 w 66"/>
                <a:gd name="T61" fmla="*/ 9 h 68"/>
                <a:gd name="T62" fmla="*/ 17 w 66"/>
                <a:gd name="T63" fmla="*/ 18 h 68"/>
                <a:gd name="T64" fmla="*/ 0 w 66"/>
                <a:gd name="T65" fmla="*/ 34 h 68"/>
                <a:gd name="T66" fmla="*/ 1 w 66"/>
                <a:gd name="T67" fmla="*/ 38 h 68"/>
                <a:gd name="T68" fmla="*/ 2 w 66"/>
                <a:gd name="T69" fmla="*/ 41 h 68"/>
                <a:gd name="T70" fmla="*/ 2 w 66"/>
                <a:gd name="T71" fmla="*/ 43 h 68"/>
                <a:gd name="T72" fmla="*/ 3 w 66"/>
                <a:gd name="T73" fmla="*/ 44 h 68"/>
                <a:gd name="T74" fmla="*/ 21 w 66"/>
                <a:gd name="T75" fmla="*/ 5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8">
                  <a:moveTo>
                    <a:pt x="21" y="52"/>
                  </a:moveTo>
                  <a:cubicBezTo>
                    <a:pt x="40" y="67"/>
                    <a:pt x="40" y="67"/>
                    <a:pt x="40" y="67"/>
                  </a:cubicBezTo>
                  <a:cubicBezTo>
                    <a:pt x="53" y="68"/>
                    <a:pt x="53" y="68"/>
                    <a:pt x="53" y="68"/>
                  </a:cubicBezTo>
                  <a:cubicBezTo>
                    <a:pt x="53" y="68"/>
                    <a:pt x="57" y="61"/>
                    <a:pt x="57" y="61"/>
                  </a:cubicBezTo>
                  <a:cubicBezTo>
                    <a:pt x="64" y="61"/>
                    <a:pt x="64" y="61"/>
                    <a:pt x="64" y="61"/>
                  </a:cubicBezTo>
                  <a:cubicBezTo>
                    <a:pt x="64" y="61"/>
                    <a:pt x="64" y="60"/>
                    <a:pt x="64" y="60"/>
                  </a:cubicBezTo>
                  <a:cubicBezTo>
                    <a:pt x="64" y="60"/>
                    <a:pt x="64" y="60"/>
                    <a:pt x="65" y="60"/>
                  </a:cubicBezTo>
                  <a:cubicBezTo>
                    <a:pt x="66" y="61"/>
                    <a:pt x="66" y="61"/>
                    <a:pt x="66" y="61"/>
                  </a:cubicBezTo>
                  <a:cubicBezTo>
                    <a:pt x="66" y="61"/>
                    <a:pt x="63" y="58"/>
                    <a:pt x="63" y="57"/>
                  </a:cubicBezTo>
                  <a:cubicBezTo>
                    <a:pt x="63" y="57"/>
                    <a:pt x="63" y="54"/>
                    <a:pt x="63" y="54"/>
                  </a:cubicBezTo>
                  <a:cubicBezTo>
                    <a:pt x="62" y="54"/>
                    <a:pt x="61" y="53"/>
                    <a:pt x="61" y="53"/>
                  </a:cubicBezTo>
                  <a:cubicBezTo>
                    <a:pt x="61" y="53"/>
                    <a:pt x="61" y="51"/>
                    <a:pt x="61" y="51"/>
                  </a:cubicBezTo>
                  <a:cubicBezTo>
                    <a:pt x="61" y="51"/>
                    <a:pt x="61" y="47"/>
                    <a:pt x="61" y="47"/>
                  </a:cubicBezTo>
                  <a:cubicBezTo>
                    <a:pt x="61" y="47"/>
                    <a:pt x="60" y="44"/>
                    <a:pt x="60" y="44"/>
                  </a:cubicBezTo>
                  <a:cubicBezTo>
                    <a:pt x="59" y="44"/>
                    <a:pt x="59" y="42"/>
                    <a:pt x="59" y="42"/>
                  </a:cubicBezTo>
                  <a:cubicBezTo>
                    <a:pt x="56" y="41"/>
                    <a:pt x="56" y="41"/>
                    <a:pt x="56" y="41"/>
                  </a:cubicBezTo>
                  <a:cubicBezTo>
                    <a:pt x="53" y="38"/>
                    <a:pt x="53" y="38"/>
                    <a:pt x="53" y="38"/>
                  </a:cubicBezTo>
                  <a:cubicBezTo>
                    <a:pt x="53" y="38"/>
                    <a:pt x="49" y="37"/>
                    <a:pt x="49" y="37"/>
                  </a:cubicBezTo>
                  <a:cubicBezTo>
                    <a:pt x="49" y="37"/>
                    <a:pt x="50" y="35"/>
                    <a:pt x="50" y="35"/>
                  </a:cubicBezTo>
                  <a:cubicBezTo>
                    <a:pt x="49" y="33"/>
                    <a:pt x="49" y="33"/>
                    <a:pt x="49" y="33"/>
                  </a:cubicBezTo>
                  <a:cubicBezTo>
                    <a:pt x="48" y="33"/>
                    <a:pt x="48" y="33"/>
                    <a:pt x="48" y="33"/>
                  </a:cubicBezTo>
                  <a:cubicBezTo>
                    <a:pt x="48" y="33"/>
                    <a:pt x="48" y="32"/>
                    <a:pt x="48" y="32"/>
                  </a:cubicBezTo>
                  <a:cubicBezTo>
                    <a:pt x="48" y="32"/>
                    <a:pt x="46" y="32"/>
                    <a:pt x="46" y="31"/>
                  </a:cubicBezTo>
                  <a:cubicBezTo>
                    <a:pt x="46" y="31"/>
                    <a:pt x="45" y="30"/>
                    <a:pt x="45" y="30"/>
                  </a:cubicBezTo>
                  <a:cubicBezTo>
                    <a:pt x="45" y="30"/>
                    <a:pt x="45" y="29"/>
                    <a:pt x="45" y="29"/>
                  </a:cubicBezTo>
                  <a:cubicBezTo>
                    <a:pt x="45" y="28"/>
                    <a:pt x="46" y="27"/>
                    <a:pt x="46" y="27"/>
                  </a:cubicBezTo>
                  <a:cubicBezTo>
                    <a:pt x="46" y="27"/>
                    <a:pt x="45" y="25"/>
                    <a:pt x="45" y="25"/>
                  </a:cubicBezTo>
                  <a:cubicBezTo>
                    <a:pt x="45" y="25"/>
                    <a:pt x="45" y="25"/>
                    <a:pt x="45" y="25"/>
                  </a:cubicBezTo>
                  <a:cubicBezTo>
                    <a:pt x="47" y="24"/>
                    <a:pt x="47" y="24"/>
                    <a:pt x="47" y="24"/>
                  </a:cubicBezTo>
                  <a:cubicBezTo>
                    <a:pt x="47" y="22"/>
                    <a:pt x="47" y="22"/>
                    <a:pt x="47" y="22"/>
                  </a:cubicBezTo>
                  <a:cubicBezTo>
                    <a:pt x="47" y="22"/>
                    <a:pt x="48" y="22"/>
                    <a:pt x="48" y="22"/>
                  </a:cubicBezTo>
                  <a:cubicBezTo>
                    <a:pt x="48" y="22"/>
                    <a:pt x="48" y="20"/>
                    <a:pt x="48" y="20"/>
                  </a:cubicBezTo>
                  <a:cubicBezTo>
                    <a:pt x="50" y="20"/>
                    <a:pt x="50" y="20"/>
                    <a:pt x="50" y="20"/>
                  </a:cubicBezTo>
                  <a:cubicBezTo>
                    <a:pt x="50" y="18"/>
                    <a:pt x="50" y="18"/>
                    <a:pt x="50" y="18"/>
                  </a:cubicBezTo>
                  <a:cubicBezTo>
                    <a:pt x="49" y="17"/>
                    <a:pt x="49" y="17"/>
                    <a:pt x="49" y="17"/>
                  </a:cubicBezTo>
                  <a:cubicBezTo>
                    <a:pt x="49" y="16"/>
                    <a:pt x="49" y="16"/>
                    <a:pt x="49" y="16"/>
                  </a:cubicBezTo>
                  <a:cubicBezTo>
                    <a:pt x="51" y="14"/>
                    <a:pt x="51" y="14"/>
                    <a:pt x="51" y="14"/>
                  </a:cubicBezTo>
                  <a:cubicBezTo>
                    <a:pt x="48" y="14"/>
                    <a:pt x="48" y="14"/>
                    <a:pt x="48" y="14"/>
                  </a:cubicBezTo>
                  <a:cubicBezTo>
                    <a:pt x="46" y="13"/>
                    <a:pt x="46" y="13"/>
                    <a:pt x="46" y="13"/>
                  </a:cubicBezTo>
                  <a:cubicBezTo>
                    <a:pt x="46" y="13"/>
                    <a:pt x="45" y="13"/>
                    <a:pt x="45" y="13"/>
                  </a:cubicBezTo>
                  <a:cubicBezTo>
                    <a:pt x="45" y="12"/>
                    <a:pt x="44" y="10"/>
                    <a:pt x="44" y="9"/>
                  </a:cubicBezTo>
                  <a:cubicBezTo>
                    <a:pt x="44" y="9"/>
                    <a:pt x="43" y="9"/>
                    <a:pt x="43" y="9"/>
                  </a:cubicBezTo>
                  <a:cubicBezTo>
                    <a:pt x="43" y="9"/>
                    <a:pt x="42" y="8"/>
                    <a:pt x="42" y="7"/>
                  </a:cubicBezTo>
                  <a:cubicBezTo>
                    <a:pt x="42" y="7"/>
                    <a:pt x="41" y="6"/>
                    <a:pt x="41" y="6"/>
                  </a:cubicBezTo>
                  <a:cubicBezTo>
                    <a:pt x="42" y="5"/>
                    <a:pt x="42" y="5"/>
                    <a:pt x="42" y="5"/>
                  </a:cubicBezTo>
                  <a:cubicBezTo>
                    <a:pt x="41" y="3"/>
                    <a:pt x="41" y="3"/>
                    <a:pt x="41" y="3"/>
                  </a:cubicBezTo>
                  <a:cubicBezTo>
                    <a:pt x="39" y="2"/>
                    <a:pt x="39" y="2"/>
                    <a:pt x="39" y="2"/>
                  </a:cubicBezTo>
                  <a:cubicBezTo>
                    <a:pt x="39" y="3"/>
                    <a:pt x="39" y="2"/>
                    <a:pt x="38" y="2"/>
                  </a:cubicBezTo>
                  <a:cubicBezTo>
                    <a:pt x="38" y="2"/>
                    <a:pt x="37" y="3"/>
                    <a:pt x="37" y="3"/>
                  </a:cubicBezTo>
                  <a:cubicBezTo>
                    <a:pt x="37" y="3"/>
                    <a:pt x="37" y="4"/>
                    <a:pt x="36" y="4"/>
                  </a:cubicBezTo>
                  <a:cubicBezTo>
                    <a:pt x="36" y="3"/>
                    <a:pt x="36" y="3"/>
                    <a:pt x="36" y="3"/>
                  </a:cubicBezTo>
                  <a:cubicBezTo>
                    <a:pt x="36" y="2"/>
                    <a:pt x="36" y="1"/>
                    <a:pt x="35" y="1"/>
                  </a:cubicBezTo>
                  <a:cubicBezTo>
                    <a:pt x="34" y="1"/>
                    <a:pt x="34" y="2"/>
                    <a:pt x="33" y="2"/>
                  </a:cubicBezTo>
                  <a:cubicBezTo>
                    <a:pt x="32" y="2"/>
                    <a:pt x="32" y="1"/>
                    <a:pt x="31" y="1"/>
                  </a:cubicBezTo>
                  <a:cubicBezTo>
                    <a:pt x="31" y="1"/>
                    <a:pt x="30" y="1"/>
                    <a:pt x="30" y="1"/>
                  </a:cubicBezTo>
                  <a:cubicBezTo>
                    <a:pt x="29" y="1"/>
                    <a:pt x="28" y="0"/>
                    <a:pt x="27" y="1"/>
                  </a:cubicBezTo>
                  <a:cubicBezTo>
                    <a:pt x="26" y="1"/>
                    <a:pt x="26" y="2"/>
                    <a:pt x="25" y="2"/>
                  </a:cubicBezTo>
                  <a:cubicBezTo>
                    <a:pt x="25" y="2"/>
                    <a:pt x="24" y="2"/>
                    <a:pt x="24" y="2"/>
                  </a:cubicBezTo>
                  <a:cubicBezTo>
                    <a:pt x="24" y="3"/>
                    <a:pt x="24" y="4"/>
                    <a:pt x="24" y="4"/>
                  </a:cubicBezTo>
                  <a:cubicBezTo>
                    <a:pt x="24" y="4"/>
                    <a:pt x="23" y="5"/>
                    <a:pt x="23" y="5"/>
                  </a:cubicBezTo>
                  <a:cubicBezTo>
                    <a:pt x="20" y="8"/>
                    <a:pt x="20" y="8"/>
                    <a:pt x="20" y="8"/>
                  </a:cubicBezTo>
                  <a:cubicBezTo>
                    <a:pt x="17" y="9"/>
                    <a:pt x="17" y="9"/>
                    <a:pt x="17" y="9"/>
                  </a:cubicBezTo>
                  <a:cubicBezTo>
                    <a:pt x="17" y="9"/>
                    <a:pt x="18" y="14"/>
                    <a:pt x="18" y="15"/>
                  </a:cubicBezTo>
                  <a:cubicBezTo>
                    <a:pt x="18" y="15"/>
                    <a:pt x="17" y="18"/>
                    <a:pt x="17" y="18"/>
                  </a:cubicBezTo>
                  <a:cubicBezTo>
                    <a:pt x="17" y="18"/>
                    <a:pt x="16" y="25"/>
                    <a:pt x="16" y="25"/>
                  </a:cubicBezTo>
                  <a:cubicBezTo>
                    <a:pt x="0" y="34"/>
                    <a:pt x="0" y="34"/>
                    <a:pt x="0" y="34"/>
                  </a:cubicBezTo>
                  <a:cubicBezTo>
                    <a:pt x="0" y="35"/>
                    <a:pt x="1" y="36"/>
                    <a:pt x="1" y="36"/>
                  </a:cubicBezTo>
                  <a:cubicBezTo>
                    <a:pt x="1" y="36"/>
                    <a:pt x="1" y="38"/>
                    <a:pt x="1" y="38"/>
                  </a:cubicBezTo>
                  <a:cubicBezTo>
                    <a:pt x="1" y="38"/>
                    <a:pt x="2" y="39"/>
                    <a:pt x="2" y="39"/>
                  </a:cubicBezTo>
                  <a:cubicBezTo>
                    <a:pt x="2" y="40"/>
                    <a:pt x="2" y="41"/>
                    <a:pt x="2" y="41"/>
                  </a:cubicBezTo>
                  <a:cubicBezTo>
                    <a:pt x="2" y="41"/>
                    <a:pt x="2" y="42"/>
                    <a:pt x="2" y="42"/>
                  </a:cubicBezTo>
                  <a:cubicBezTo>
                    <a:pt x="1" y="42"/>
                    <a:pt x="2" y="43"/>
                    <a:pt x="2" y="43"/>
                  </a:cubicBezTo>
                  <a:cubicBezTo>
                    <a:pt x="2" y="43"/>
                    <a:pt x="3" y="43"/>
                    <a:pt x="3" y="43"/>
                  </a:cubicBezTo>
                  <a:cubicBezTo>
                    <a:pt x="3" y="43"/>
                    <a:pt x="3" y="44"/>
                    <a:pt x="3" y="44"/>
                  </a:cubicBezTo>
                  <a:cubicBezTo>
                    <a:pt x="10" y="45"/>
                    <a:pt x="10" y="45"/>
                    <a:pt x="10" y="45"/>
                  </a:cubicBezTo>
                  <a:lnTo>
                    <a:pt x="21" y="52"/>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7" name="Freeform 833">
              <a:extLst>
                <a:ext uri="{FF2B5EF4-FFF2-40B4-BE49-F238E27FC236}">
                  <a16:creationId xmlns:a16="http://schemas.microsoft.com/office/drawing/2014/main" id="{0470E775-D7BF-4EBA-B650-A51268EC84D7}"/>
                </a:ext>
              </a:extLst>
            </p:cNvPr>
            <p:cNvSpPr>
              <a:spLocks/>
            </p:cNvSpPr>
            <p:nvPr/>
          </p:nvSpPr>
          <p:spPr bwMode="auto">
            <a:xfrm>
              <a:off x="6386513" y="3751263"/>
              <a:ext cx="184150" cy="174625"/>
            </a:xfrm>
            <a:custGeom>
              <a:avLst/>
              <a:gdLst>
                <a:gd name="T0" fmla="*/ 43 w 44"/>
                <a:gd name="T1" fmla="*/ 1 h 42"/>
                <a:gd name="T2" fmla="*/ 41 w 44"/>
                <a:gd name="T3" fmla="*/ 1 h 42"/>
                <a:gd name="T4" fmla="*/ 39 w 44"/>
                <a:gd name="T5" fmla="*/ 1 h 42"/>
                <a:gd name="T6" fmla="*/ 35 w 44"/>
                <a:gd name="T7" fmla="*/ 2 h 42"/>
                <a:gd name="T8" fmla="*/ 32 w 44"/>
                <a:gd name="T9" fmla="*/ 2 h 42"/>
                <a:gd name="T10" fmla="*/ 26 w 44"/>
                <a:gd name="T11" fmla="*/ 4 h 42"/>
                <a:gd name="T12" fmla="*/ 22 w 44"/>
                <a:gd name="T13" fmla="*/ 5 h 42"/>
                <a:gd name="T14" fmla="*/ 19 w 44"/>
                <a:gd name="T15" fmla="*/ 5 h 42"/>
                <a:gd name="T16" fmla="*/ 16 w 44"/>
                <a:gd name="T17" fmla="*/ 4 h 42"/>
                <a:gd name="T18" fmla="*/ 14 w 44"/>
                <a:gd name="T19" fmla="*/ 4 h 42"/>
                <a:gd name="T20" fmla="*/ 12 w 44"/>
                <a:gd name="T21" fmla="*/ 5 h 42"/>
                <a:gd name="T22" fmla="*/ 11 w 44"/>
                <a:gd name="T23" fmla="*/ 5 h 42"/>
                <a:gd name="T24" fmla="*/ 7 w 44"/>
                <a:gd name="T25" fmla="*/ 5 h 42"/>
                <a:gd name="T26" fmla="*/ 5 w 44"/>
                <a:gd name="T27" fmla="*/ 4 h 42"/>
                <a:gd name="T28" fmla="*/ 5 w 44"/>
                <a:gd name="T29" fmla="*/ 7 h 42"/>
                <a:gd name="T30" fmla="*/ 5 w 44"/>
                <a:gd name="T31" fmla="*/ 8 h 42"/>
                <a:gd name="T32" fmla="*/ 5 w 44"/>
                <a:gd name="T33" fmla="*/ 9 h 42"/>
                <a:gd name="T34" fmla="*/ 3 w 44"/>
                <a:gd name="T35" fmla="*/ 10 h 42"/>
                <a:gd name="T36" fmla="*/ 3 w 44"/>
                <a:gd name="T37" fmla="*/ 11 h 42"/>
                <a:gd name="T38" fmla="*/ 2 w 44"/>
                <a:gd name="T39" fmla="*/ 12 h 42"/>
                <a:gd name="T40" fmla="*/ 1 w 44"/>
                <a:gd name="T41" fmla="*/ 12 h 42"/>
                <a:gd name="T42" fmla="*/ 0 w 44"/>
                <a:gd name="T43" fmla="*/ 13 h 42"/>
                <a:gd name="T44" fmla="*/ 1 w 44"/>
                <a:gd name="T45" fmla="*/ 19 h 42"/>
                <a:gd name="T46" fmla="*/ 1 w 44"/>
                <a:gd name="T47" fmla="*/ 20 h 42"/>
                <a:gd name="T48" fmla="*/ 1 w 44"/>
                <a:gd name="T49" fmla="*/ 21 h 42"/>
                <a:gd name="T50" fmla="*/ 1 w 44"/>
                <a:gd name="T51" fmla="*/ 23 h 42"/>
                <a:gd name="T52" fmla="*/ 4 w 44"/>
                <a:gd name="T53" fmla="*/ 23 h 42"/>
                <a:gd name="T54" fmla="*/ 4 w 44"/>
                <a:gd name="T55" fmla="*/ 24 h 42"/>
                <a:gd name="T56" fmla="*/ 5 w 44"/>
                <a:gd name="T57" fmla="*/ 25 h 42"/>
                <a:gd name="T58" fmla="*/ 6 w 44"/>
                <a:gd name="T59" fmla="*/ 26 h 42"/>
                <a:gd name="T60" fmla="*/ 3 w 44"/>
                <a:gd name="T61" fmla="*/ 28 h 42"/>
                <a:gd name="T62" fmla="*/ 4 w 44"/>
                <a:gd name="T63" fmla="*/ 30 h 42"/>
                <a:gd name="T64" fmla="*/ 3 w 44"/>
                <a:gd name="T65" fmla="*/ 29 h 42"/>
                <a:gd name="T66" fmla="*/ 1 w 44"/>
                <a:gd name="T67" fmla="*/ 31 h 42"/>
                <a:gd name="T68" fmla="*/ 1 w 44"/>
                <a:gd name="T69" fmla="*/ 32 h 42"/>
                <a:gd name="T70" fmla="*/ 0 w 44"/>
                <a:gd name="T71" fmla="*/ 33 h 42"/>
                <a:gd name="T72" fmla="*/ 0 w 44"/>
                <a:gd name="T73" fmla="*/ 34 h 42"/>
                <a:gd name="T74" fmla="*/ 0 w 44"/>
                <a:gd name="T75" fmla="*/ 35 h 42"/>
                <a:gd name="T76" fmla="*/ 0 w 44"/>
                <a:gd name="T77" fmla="*/ 38 h 42"/>
                <a:gd name="T78" fmla="*/ 2 w 44"/>
                <a:gd name="T79" fmla="*/ 41 h 42"/>
                <a:gd name="T80" fmla="*/ 7 w 44"/>
                <a:gd name="T81" fmla="*/ 42 h 42"/>
                <a:gd name="T82" fmla="*/ 20 w 44"/>
                <a:gd name="T83" fmla="*/ 34 h 42"/>
                <a:gd name="T84" fmla="*/ 36 w 44"/>
                <a:gd name="T85" fmla="*/ 24 h 42"/>
                <a:gd name="T86" fmla="*/ 37 w 44"/>
                <a:gd name="T87" fmla="*/ 17 h 42"/>
                <a:gd name="T88" fmla="*/ 38 w 44"/>
                <a:gd name="T89" fmla="*/ 14 h 42"/>
                <a:gd name="T90" fmla="*/ 37 w 44"/>
                <a:gd name="T91" fmla="*/ 8 h 42"/>
                <a:gd name="T92" fmla="*/ 40 w 44"/>
                <a:gd name="T93" fmla="*/ 7 h 42"/>
                <a:gd name="T94" fmla="*/ 43 w 44"/>
                <a:gd name="T95" fmla="*/ 4 h 42"/>
                <a:gd name="T96" fmla="*/ 44 w 44"/>
                <a:gd name="T97" fmla="*/ 3 h 42"/>
                <a:gd name="T98" fmla="*/ 44 w 44"/>
                <a:gd name="T99" fmla="*/ 1 h 42"/>
                <a:gd name="T100" fmla="*/ 43 w 44"/>
                <a:gd name="T10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42">
                  <a:moveTo>
                    <a:pt x="43" y="1"/>
                  </a:moveTo>
                  <a:cubicBezTo>
                    <a:pt x="42" y="0"/>
                    <a:pt x="42" y="0"/>
                    <a:pt x="41" y="1"/>
                  </a:cubicBezTo>
                  <a:cubicBezTo>
                    <a:pt x="40" y="1"/>
                    <a:pt x="40" y="1"/>
                    <a:pt x="39" y="1"/>
                  </a:cubicBezTo>
                  <a:cubicBezTo>
                    <a:pt x="37" y="1"/>
                    <a:pt x="36" y="2"/>
                    <a:pt x="35" y="2"/>
                  </a:cubicBezTo>
                  <a:cubicBezTo>
                    <a:pt x="34" y="2"/>
                    <a:pt x="33" y="1"/>
                    <a:pt x="32" y="2"/>
                  </a:cubicBezTo>
                  <a:cubicBezTo>
                    <a:pt x="30" y="2"/>
                    <a:pt x="28" y="4"/>
                    <a:pt x="26" y="4"/>
                  </a:cubicBezTo>
                  <a:cubicBezTo>
                    <a:pt x="25" y="5"/>
                    <a:pt x="24" y="5"/>
                    <a:pt x="22" y="5"/>
                  </a:cubicBezTo>
                  <a:cubicBezTo>
                    <a:pt x="21" y="5"/>
                    <a:pt x="20" y="5"/>
                    <a:pt x="19" y="5"/>
                  </a:cubicBezTo>
                  <a:cubicBezTo>
                    <a:pt x="18" y="5"/>
                    <a:pt x="18" y="4"/>
                    <a:pt x="16" y="4"/>
                  </a:cubicBezTo>
                  <a:cubicBezTo>
                    <a:pt x="16" y="4"/>
                    <a:pt x="14" y="4"/>
                    <a:pt x="14" y="4"/>
                  </a:cubicBezTo>
                  <a:cubicBezTo>
                    <a:pt x="13" y="4"/>
                    <a:pt x="13" y="5"/>
                    <a:pt x="12" y="5"/>
                  </a:cubicBezTo>
                  <a:cubicBezTo>
                    <a:pt x="12" y="5"/>
                    <a:pt x="11" y="5"/>
                    <a:pt x="11" y="5"/>
                  </a:cubicBezTo>
                  <a:cubicBezTo>
                    <a:pt x="10" y="6"/>
                    <a:pt x="8" y="5"/>
                    <a:pt x="7" y="5"/>
                  </a:cubicBezTo>
                  <a:cubicBezTo>
                    <a:pt x="7" y="5"/>
                    <a:pt x="6" y="4"/>
                    <a:pt x="5" y="4"/>
                  </a:cubicBezTo>
                  <a:cubicBezTo>
                    <a:pt x="5" y="4"/>
                    <a:pt x="5" y="6"/>
                    <a:pt x="5" y="7"/>
                  </a:cubicBezTo>
                  <a:cubicBezTo>
                    <a:pt x="5" y="7"/>
                    <a:pt x="4" y="7"/>
                    <a:pt x="5" y="8"/>
                  </a:cubicBezTo>
                  <a:cubicBezTo>
                    <a:pt x="5" y="8"/>
                    <a:pt x="5" y="9"/>
                    <a:pt x="5" y="9"/>
                  </a:cubicBezTo>
                  <a:cubicBezTo>
                    <a:pt x="4" y="10"/>
                    <a:pt x="3" y="9"/>
                    <a:pt x="3" y="10"/>
                  </a:cubicBezTo>
                  <a:cubicBezTo>
                    <a:pt x="3" y="10"/>
                    <a:pt x="3" y="11"/>
                    <a:pt x="3" y="11"/>
                  </a:cubicBezTo>
                  <a:cubicBezTo>
                    <a:pt x="3" y="11"/>
                    <a:pt x="2" y="11"/>
                    <a:pt x="2" y="12"/>
                  </a:cubicBezTo>
                  <a:cubicBezTo>
                    <a:pt x="2" y="12"/>
                    <a:pt x="1" y="12"/>
                    <a:pt x="1" y="12"/>
                  </a:cubicBezTo>
                  <a:cubicBezTo>
                    <a:pt x="0" y="12"/>
                    <a:pt x="0" y="13"/>
                    <a:pt x="0" y="13"/>
                  </a:cubicBezTo>
                  <a:cubicBezTo>
                    <a:pt x="0" y="15"/>
                    <a:pt x="1" y="17"/>
                    <a:pt x="1" y="19"/>
                  </a:cubicBezTo>
                  <a:cubicBezTo>
                    <a:pt x="1" y="19"/>
                    <a:pt x="1" y="20"/>
                    <a:pt x="1" y="20"/>
                  </a:cubicBezTo>
                  <a:cubicBezTo>
                    <a:pt x="1" y="20"/>
                    <a:pt x="1" y="21"/>
                    <a:pt x="1" y="21"/>
                  </a:cubicBezTo>
                  <a:cubicBezTo>
                    <a:pt x="1" y="22"/>
                    <a:pt x="1" y="22"/>
                    <a:pt x="1" y="23"/>
                  </a:cubicBezTo>
                  <a:cubicBezTo>
                    <a:pt x="4" y="23"/>
                    <a:pt x="4" y="23"/>
                    <a:pt x="4" y="23"/>
                  </a:cubicBezTo>
                  <a:cubicBezTo>
                    <a:pt x="4" y="23"/>
                    <a:pt x="4" y="24"/>
                    <a:pt x="4" y="24"/>
                  </a:cubicBezTo>
                  <a:cubicBezTo>
                    <a:pt x="4" y="24"/>
                    <a:pt x="4" y="25"/>
                    <a:pt x="5" y="25"/>
                  </a:cubicBezTo>
                  <a:cubicBezTo>
                    <a:pt x="5" y="25"/>
                    <a:pt x="6" y="26"/>
                    <a:pt x="6" y="26"/>
                  </a:cubicBezTo>
                  <a:cubicBezTo>
                    <a:pt x="6" y="26"/>
                    <a:pt x="4" y="28"/>
                    <a:pt x="3" y="28"/>
                  </a:cubicBezTo>
                  <a:cubicBezTo>
                    <a:pt x="3" y="28"/>
                    <a:pt x="4" y="30"/>
                    <a:pt x="4" y="30"/>
                  </a:cubicBezTo>
                  <a:cubicBezTo>
                    <a:pt x="3" y="29"/>
                    <a:pt x="3" y="29"/>
                    <a:pt x="3" y="29"/>
                  </a:cubicBezTo>
                  <a:cubicBezTo>
                    <a:pt x="3" y="29"/>
                    <a:pt x="1" y="31"/>
                    <a:pt x="1" y="31"/>
                  </a:cubicBezTo>
                  <a:cubicBezTo>
                    <a:pt x="1" y="31"/>
                    <a:pt x="1" y="32"/>
                    <a:pt x="1" y="32"/>
                  </a:cubicBezTo>
                  <a:cubicBezTo>
                    <a:pt x="1" y="32"/>
                    <a:pt x="0" y="33"/>
                    <a:pt x="0" y="33"/>
                  </a:cubicBezTo>
                  <a:cubicBezTo>
                    <a:pt x="0" y="33"/>
                    <a:pt x="0" y="33"/>
                    <a:pt x="0" y="34"/>
                  </a:cubicBezTo>
                  <a:cubicBezTo>
                    <a:pt x="0" y="35"/>
                    <a:pt x="0" y="35"/>
                    <a:pt x="0" y="35"/>
                  </a:cubicBezTo>
                  <a:cubicBezTo>
                    <a:pt x="0" y="38"/>
                    <a:pt x="0" y="38"/>
                    <a:pt x="0" y="38"/>
                  </a:cubicBezTo>
                  <a:cubicBezTo>
                    <a:pt x="2" y="41"/>
                    <a:pt x="2" y="41"/>
                    <a:pt x="2" y="41"/>
                  </a:cubicBezTo>
                  <a:cubicBezTo>
                    <a:pt x="7" y="42"/>
                    <a:pt x="7" y="42"/>
                    <a:pt x="7" y="42"/>
                  </a:cubicBezTo>
                  <a:cubicBezTo>
                    <a:pt x="20" y="34"/>
                    <a:pt x="20" y="34"/>
                    <a:pt x="20" y="34"/>
                  </a:cubicBezTo>
                  <a:cubicBezTo>
                    <a:pt x="36" y="24"/>
                    <a:pt x="36" y="24"/>
                    <a:pt x="36" y="24"/>
                  </a:cubicBezTo>
                  <a:cubicBezTo>
                    <a:pt x="36" y="24"/>
                    <a:pt x="37" y="17"/>
                    <a:pt x="37" y="17"/>
                  </a:cubicBezTo>
                  <a:cubicBezTo>
                    <a:pt x="37" y="17"/>
                    <a:pt x="38" y="14"/>
                    <a:pt x="38" y="14"/>
                  </a:cubicBezTo>
                  <a:cubicBezTo>
                    <a:pt x="38" y="13"/>
                    <a:pt x="37" y="8"/>
                    <a:pt x="37" y="8"/>
                  </a:cubicBezTo>
                  <a:cubicBezTo>
                    <a:pt x="40" y="7"/>
                    <a:pt x="40" y="7"/>
                    <a:pt x="40" y="7"/>
                  </a:cubicBezTo>
                  <a:cubicBezTo>
                    <a:pt x="43" y="4"/>
                    <a:pt x="43" y="4"/>
                    <a:pt x="43" y="4"/>
                  </a:cubicBezTo>
                  <a:cubicBezTo>
                    <a:pt x="43" y="4"/>
                    <a:pt x="44" y="3"/>
                    <a:pt x="44" y="3"/>
                  </a:cubicBezTo>
                  <a:cubicBezTo>
                    <a:pt x="44" y="3"/>
                    <a:pt x="44" y="2"/>
                    <a:pt x="44" y="1"/>
                  </a:cubicBezTo>
                  <a:cubicBezTo>
                    <a:pt x="44" y="2"/>
                    <a:pt x="43" y="1"/>
                    <a:pt x="43"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8" name="Freeform 865">
              <a:extLst>
                <a:ext uri="{FF2B5EF4-FFF2-40B4-BE49-F238E27FC236}">
                  <a16:creationId xmlns:a16="http://schemas.microsoft.com/office/drawing/2014/main" id="{C99F9554-9BE0-4F52-85C9-8C1731853080}"/>
                </a:ext>
              </a:extLst>
            </p:cNvPr>
            <p:cNvSpPr>
              <a:spLocks/>
            </p:cNvSpPr>
            <p:nvPr/>
          </p:nvSpPr>
          <p:spPr bwMode="auto">
            <a:xfrm>
              <a:off x="6283325" y="3808413"/>
              <a:ext cx="69850" cy="38100"/>
            </a:xfrm>
            <a:custGeom>
              <a:avLst/>
              <a:gdLst>
                <a:gd name="T0" fmla="*/ 10 w 17"/>
                <a:gd name="T1" fmla="*/ 6 h 9"/>
                <a:gd name="T2" fmla="*/ 10 w 17"/>
                <a:gd name="T3" fmla="*/ 6 h 9"/>
                <a:gd name="T4" fmla="*/ 9 w 17"/>
                <a:gd name="T5" fmla="*/ 7 h 9"/>
                <a:gd name="T6" fmla="*/ 7 w 17"/>
                <a:gd name="T7" fmla="*/ 8 h 9"/>
                <a:gd name="T8" fmla="*/ 6 w 17"/>
                <a:gd name="T9" fmla="*/ 8 h 9"/>
                <a:gd name="T10" fmla="*/ 5 w 17"/>
                <a:gd name="T11" fmla="*/ 9 h 9"/>
                <a:gd name="T12" fmla="*/ 4 w 17"/>
                <a:gd name="T13" fmla="*/ 8 h 9"/>
                <a:gd name="T14" fmla="*/ 3 w 17"/>
                <a:gd name="T15" fmla="*/ 8 h 9"/>
                <a:gd name="T16" fmla="*/ 3 w 17"/>
                <a:gd name="T17" fmla="*/ 8 h 9"/>
                <a:gd name="T18" fmla="*/ 2 w 17"/>
                <a:gd name="T19" fmla="*/ 7 h 9"/>
                <a:gd name="T20" fmla="*/ 1 w 17"/>
                <a:gd name="T21" fmla="*/ 6 h 9"/>
                <a:gd name="T22" fmla="*/ 0 w 17"/>
                <a:gd name="T23" fmla="*/ 5 h 9"/>
                <a:gd name="T24" fmla="*/ 2 w 17"/>
                <a:gd name="T25" fmla="*/ 5 h 9"/>
                <a:gd name="T26" fmla="*/ 3 w 17"/>
                <a:gd name="T27" fmla="*/ 4 h 9"/>
                <a:gd name="T28" fmla="*/ 4 w 17"/>
                <a:gd name="T29" fmla="*/ 4 h 9"/>
                <a:gd name="T30" fmla="*/ 5 w 17"/>
                <a:gd name="T31" fmla="*/ 3 h 9"/>
                <a:gd name="T32" fmla="*/ 6 w 17"/>
                <a:gd name="T33" fmla="*/ 2 h 9"/>
                <a:gd name="T34" fmla="*/ 8 w 17"/>
                <a:gd name="T35" fmla="*/ 3 h 9"/>
                <a:gd name="T36" fmla="*/ 11 w 17"/>
                <a:gd name="T37" fmla="*/ 2 h 9"/>
                <a:gd name="T38" fmla="*/ 13 w 17"/>
                <a:gd name="T39" fmla="*/ 1 h 9"/>
                <a:gd name="T40" fmla="*/ 16 w 17"/>
                <a:gd name="T41" fmla="*/ 0 h 9"/>
                <a:gd name="T42" fmla="*/ 15 w 17"/>
                <a:gd name="T43" fmla="*/ 1 h 9"/>
                <a:gd name="T44" fmla="*/ 13 w 17"/>
                <a:gd name="T45" fmla="*/ 2 h 9"/>
                <a:gd name="T46" fmla="*/ 12 w 17"/>
                <a:gd name="T47" fmla="*/ 4 h 9"/>
                <a:gd name="T48" fmla="*/ 12 w 17"/>
                <a:gd name="T49" fmla="*/ 6 h 9"/>
                <a:gd name="T50" fmla="*/ 10 w 17"/>
                <a:gd name="T51" fmla="*/ 6 h 9"/>
                <a:gd name="T52" fmla="*/ 10 w 17"/>
                <a:gd name="T5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10" y="6"/>
                  </a:moveTo>
                  <a:cubicBezTo>
                    <a:pt x="10" y="6"/>
                    <a:pt x="10" y="6"/>
                    <a:pt x="10" y="6"/>
                  </a:cubicBezTo>
                  <a:cubicBezTo>
                    <a:pt x="10" y="7"/>
                    <a:pt x="10" y="7"/>
                    <a:pt x="9" y="7"/>
                  </a:cubicBezTo>
                  <a:cubicBezTo>
                    <a:pt x="8" y="7"/>
                    <a:pt x="8" y="8"/>
                    <a:pt x="7" y="8"/>
                  </a:cubicBezTo>
                  <a:cubicBezTo>
                    <a:pt x="6" y="8"/>
                    <a:pt x="6" y="8"/>
                    <a:pt x="6" y="8"/>
                  </a:cubicBezTo>
                  <a:cubicBezTo>
                    <a:pt x="6" y="9"/>
                    <a:pt x="6" y="9"/>
                    <a:pt x="5" y="9"/>
                  </a:cubicBezTo>
                  <a:cubicBezTo>
                    <a:pt x="5" y="9"/>
                    <a:pt x="5" y="8"/>
                    <a:pt x="4" y="8"/>
                  </a:cubicBezTo>
                  <a:cubicBezTo>
                    <a:pt x="4" y="8"/>
                    <a:pt x="4" y="8"/>
                    <a:pt x="3" y="8"/>
                  </a:cubicBezTo>
                  <a:cubicBezTo>
                    <a:pt x="3" y="8"/>
                    <a:pt x="3" y="8"/>
                    <a:pt x="3" y="8"/>
                  </a:cubicBezTo>
                  <a:cubicBezTo>
                    <a:pt x="2" y="8"/>
                    <a:pt x="2" y="8"/>
                    <a:pt x="2" y="7"/>
                  </a:cubicBezTo>
                  <a:cubicBezTo>
                    <a:pt x="1" y="7"/>
                    <a:pt x="1" y="6"/>
                    <a:pt x="1" y="6"/>
                  </a:cubicBezTo>
                  <a:cubicBezTo>
                    <a:pt x="1" y="6"/>
                    <a:pt x="0" y="5"/>
                    <a:pt x="0" y="5"/>
                  </a:cubicBezTo>
                  <a:cubicBezTo>
                    <a:pt x="1" y="4"/>
                    <a:pt x="1" y="5"/>
                    <a:pt x="2" y="5"/>
                  </a:cubicBezTo>
                  <a:cubicBezTo>
                    <a:pt x="3" y="5"/>
                    <a:pt x="2" y="4"/>
                    <a:pt x="3" y="4"/>
                  </a:cubicBezTo>
                  <a:cubicBezTo>
                    <a:pt x="4" y="4"/>
                    <a:pt x="4" y="4"/>
                    <a:pt x="4" y="4"/>
                  </a:cubicBezTo>
                  <a:cubicBezTo>
                    <a:pt x="5" y="4"/>
                    <a:pt x="5" y="4"/>
                    <a:pt x="5" y="3"/>
                  </a:cubicBezTo>
                  <a:cubicBezTo>
                    <a:pt x="5" y="3"/>
                    <a:pt x="5" y="2"/>
                    <a:pt x="6" y="2"/>
                  </a:cubicBezTo>
                  <a:cubicBezTo>
                    <a:pt x="7" y="2"/>
                    <a:pt x="7" y="2"/>
                    <a:pt x="8" y="3"/>
                  </a:cubicBezTo>
                  <a:cubicBezTo>
                    <a:pt x="9" y="3"/>
                    <a:pt x="10" y="2"/>
                    <a:pt x="11" y="2"/>
                  </a:cubicBezTo>
                  <a:cubicBezTo>
                    <a:pt x="12" y="2"/>
                    <a:pt x="13" y="1"/>
                    <a:pt x="13" y="1"/>
                  </a:cubicBezTo>
                  <a:cubicBezTo>
                    <a:pt x="14" y="1"/>
                    <a:pt x="15" y="0"/>
                    <a:pt x="16" y="0"/>
                  </a:cubicBezTo>
                  <a:cubicBezTo>
                    <a:pt x="17" y="0"/>
                    <a:pt x="15" y="1"/>
                    <a:pt x="15" y="1"/>
                  </a:cubicBezTo>
                  <a:cubicBezTo>
                    <a:pt x="14" y="1"/>
                    <a:pt x="14" y="2"/>
                    <a:pt x="13" y="2"/>
                  </a:cubicBezTo>
                  <a:cubicBezTo>
                    <a:pt x="12" y="3"/>
                    <a:pt x="11" y="3"/>
                    <a:pt x="12" y="4"/>
                  </a:cubicBezTo>
                  <a:cubicBezTo>
                    <a:pt x="12" y="5"/>
                    <a:pt x="13" y="5"/>
                    <a:pt x="12" y="6"/>
                  </a:cubicBezTo>
                  <a:cubicBezTo>
                    <a:pt x="12" y="6"/>
                    <a:pt x="11" y="5"/>
                    <a:pt x="10" y="6"/>
                  </a:cubicBezTo>
                  <a:cubicBezTo>
                    <a:pt x="10" y="6"/>
                    <a:pt x="11" y="5"/>
                    <a:pt x="10" y="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9" name="Freeform 872">
              <a:extLst>
                <a:ext uri="{FF2B5EF4-FFF2-40B4-BE49-F238E27FC236}">
                  <a16:creationId xmlns:a16="http://schemas.microsoft.com/office/drawing/2014/main" id="{BC25BA21-C3B7-4905-A2C3-D90DED837944}"/>
                </a:ext>
              </a:extLst>
            </p:cNvPr>
            <p:cNvSpPr>
              <a:spLocks noEditPoints="1"/>
            </p:cNvSpPr>
            <p:nvPr/>
          </p:nvSpPr>
          <p:spPr bwMode="auto">
            <a:xfrm>
              <a:off x="6637338" y="3584575"/>
              <a:ext cx="157162" cy="128588"/>
            </a:xfrm>
            <a:custGeom>
              <a:avLst/>
              <a:gdLst>
                <a:gd name="T0" fmla="*/ 3 w 38"/>
                <a:gd name="T1" fmla="*/ 24 h 31"/>
                <a:gd name="T2" fmla="*/ 0 w 38"/>
                <a:gd name="T3" fmla="*/ 20 h 31"/>
                <a:gd name="T4" fmla="*/ 2 w 38"/>
                <a:gd name="T5" fmla="*/ 21 h 31"/>
                <a:gd name="T6" fmla="*/ 4 w 38"/>
                <a:gd name="T7" fmla="*/ 21 h 31"/>
                <a:gd name="T8" fmla="*/ 7 w 38"/>
                <a:gd name="T9" fmla="*/ 21 h 31"/>
                <a:gd name="T10" fmla="*/ 8 w 38"/>
                <a:gd name="T11" fmla="*/ 23 h 31"/>
                <a:gd name="T12" fmla="*/ 9 w 38"/>
                <a:gd name="T13" fmla="*/ 27 h 31"/>
                <a:gd name="T14" fmla="*/ 22 w 38"/>
                <a:gd name="T15" fmla="*/ 4 h 31"/>
                <a:gd name="T16" fmla="*/ 20 w 38"/>
                <a:gd name="T17" fmla="*/ 6 h 31"/>
                <a:gd name="T18" fmla="*/ 16 w 38"/>
                <a:gd name="T19" fmla="*/ 4 h 31"/>
                <a:gd name="T20" fmla="*/ 14 w 38"/>
                <a:gd name="T21" fmla="*/ 2 h 31"/>
                <a:gd name="T22" fmla="*/ 13 w 38"/>
                <a:gd name="T23" fmla="*/ 1 h 31"/>
                <a:gd name="T24" fmla="*/ 11 w 38"/>
                <a:gd name="T25" fmla="*/ 0 h 31"/>
                <a:gd name="T26" fmla="*/ 10 w 38"/>
                <a:gd name="T27" fmla="*/ 1 h 31"/>
                <a:gd name="T28" fmla="*/ 10 w 38"/>
                <a:gd name="T29" fmla="*/ 2 h 31"/>
                <a:gd name="T30" fmla="*/ 13 w 38"/>
                <a:gd name="T31" fmla="*/ 6 h 31"/>
                <a:gd name="T32" fmla="*/ 10 w 38"/>
                <a:gd name="T33" fmla="*/ 7 h 31"/>
                <a:gd name="T34" fmla="*/ 6 w 38"/>
                <a:gd name="T35" fmla="*/ 6 h 31"/>
                <a:gd name="T36" fmla="*/ 3 w 38"/>
                <a:gd name="T37" fmla="*/ 4 h 31"/>
                <a:gd name="T38" fmla="*/ 2 w 38"/>
                <a:gd name="T39" fmla="*/ 6 h 31"/>
                <a:gd name="T40" fmla="*/ 3 w 38"/>
                <a:gd name="T41" fmla="*/ 7 h 31"/>
                <a:gd name="T42" fmla="*/ 3 w 38"/>
                <a:gd name="T43" fmla="*/ 8 h 31"/>
                <a:gd name="T44" fmla="*/ 6 w 38"/>
                <a:gd name="T45" fmla="*/ 10 h 31"/>
                <a:gd name="T46" fmla="*/ 5 w 38"/>
                <a:gd name="T47" fmla="*/ 13 h 31"/>
                <a:gd name="T48" fmla="*/ 8 w 38"/>
                <a:gd name="T49" fmla="*/ 15 h 31"/>
                <a:gd name="T50" fmla="*/ 6 w 38"/>
                <a:gd name="T51" fmla="*/ 17 h 31"/>
                <a:gd name="T52" fmla="*/ 7 w 38"/>
                <a:gd name="T53" fmla="*/ 18 h 31"/>
                <a:gd name="T54" fmla="*/ 10 w 38"/>
                <a:gd name="T55" fmla="*/ 20 h 31"/>
                <a:gd name="T56" fmla="*/ 11 w 38"/>
                <a:gd name="T57" fmla="*/ 21 h 31"/>
                <a:gd name="T58" fmla="*/ 12 w 38"/>
                <a:gd name="T59" fmla="*/ 23 h 31"/>
                <a:gd name="T60" fmla="*/ 11 w 38"/>
                <a:gd name="T61" fmla="*/ 24 h 31"/>
                <a:gd name="T62" fmla="*/ 11 w 38"/>
                <a:gd name="T63" fmla="*/ 26 h 31"/>
                <a:gd name="T64" fmla="*/ 15 w 38"/>
                <a:gd name="T65" fmla="*/ 24 h 31"/>
                <a:gd name="T66" fmla="*/ 17 w 38"/>
                <a:gd name="T67" fmla="*/ 22 h 31"/>
                <a:gd name="T68" fmla="*/ 20 w 38"/>
                <a:gd name="T69" fmla="*/ 19 h 31"/>
                <a:gd name="T70" fmla="*/ 21 w 38"/>
                <a:gd name="T71" fmla="*/ 20 h 31"/>
                <a:gd name="T72" fmla="*/ 24 w 38"/>
                <a:gd name="T73" fmla="*/ 23 h 31"/>
                <a:gd name="T74" fmla="*/ 23 w 38"/>
                <a:gd name="T75" fmla="*/ 26 h 31"/>
                <a:gd name="T76" fmla="*/ 23 w 38"/>
                <a:gd name="T77" fmla="*/ 28 h 31"/>
                <a:gd name="T78" fmla="*/ 25 w 38"/>
                <a:gd name="T79" fmla="*/ 30 h 31"/>
                <a:gd name="T80" fmla="*/ 27 w 38"/>
                <a:gd name="T81" fmla="*/ 29 h 31"/>
                <a:gd name="T82" fmla="*/ 28 w 38"/>
                <a:gd name="T83" fmla="*/ 26 h 31"/>
                <a:gd name="T84" fmla="*/ 29 w 38"/>
                <a:gd name="T85" fmla="*/ 25 h 31"/>
                <a:gd name="T86" fmla="*/ 30 w 38"/>
                <a:gd name="T87" fmla="*/ 24 h 31"/>
                <a:gd name="T88" fmla="*/ 31 w 38"/>
                <a:gd name="T89" fmla="*/ 23 h 31"/>
                <a:gd name="T90" fmla="*/ 31 w 38"/>
                <a:gd name="T91" fmla="*/ 19 h 31"/>
                <a:gd name="T92" fmla="*/ 32 w 38"/>
                <a:gd name="T93" fmla="*/ 17 h 31"/>
                <a:gd name="T94" fmla="*/ 33 w 38"/>
                <a:gd name="T95" fmla="*/ 15 h 31"/>
                <a:gd name="T96" fmla="*/ 37 w 38"/>
                <a:gd name="T97" fmla="*/ 15 h 31"/>
                <a:gd name="T98" fmla="*/ 33 w 38"/>
                <a:gd name="T99" fmla="*/ 12 h 31"/>
                <a:gd name="T100" fmla="*/ 31 w 38"/>
                <a:gd name="T101" fmla="*/ 9 h 31"/>
                <a:gd name="T102" fmla="*/ 27 w 38"/>
                <a:gd name="T103" fmla="*/ 2 h 31"/>
                <a:gd name="T104" fmla="*/ 24 w 38"/>
                <a:gd name="T105"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 h="31">
                  <a:moveTo>
                    <a:pt x="9" y="27"/>
                  </a:moveTo>
                  <a:cubicBezTo>
                    <a:pt x="7" y="27"/>
                    <a:pt x="5" y="26"/>
                    <a:pt x="3" y="24"/>
                  </a:cubicBezTo>
                  <a:cubicBezTo>
                    <a:pt x="3" y="24"/>
                    <a:pt x="2" y="23"/>
                    <a:pt x="1" y="22"/>
                  </a:cubicBezTo>
                  <a:cubicBezTo>
                    <a:pt x="1" y="21"/>
                    <a:pt x="0" y="20"/>
                    <a:pt x="0" y="20"/>
                  </a:cubicBezTo>
                  <a:cubicBezTo>
                    <a:pt x="0" y="19"/>
                    <a:pt x="1" y="19"/>
                    <a:pt x="1" y="19"/>
                  </a:cubicBezTo>
                  <a:cubicBezTo>
                    <a:pt x="2" y="19"/>
                    <a:pt x="2" y="20"/>
                    <a:pt x="2" y="21"/>
                  </a:cubicBezTo>
                  <a:cubicBezTo>
                    <a:pt x="3" y="21"/>
                    <a:pt x="3" y="20"/>
                    <a:pt x="3" y="21"/>
                  </a:cubicBezTo>
                  <a:cubicBezTo>
                    <a:pt x="3" y="21"/>
                    <a:pt x="3" y="21"/>
                    <a:pt x="4" y="21"/>
                  </a:cubicBezTo>
                  <a:cubicBezTo>
                    <a:pt x="4" y="21"/>
                    <a:pt x="4" y="21"/>
                    <a:pt x="5" y="21"/>
                  </a:cubicBezTo>
                  <a:cubicBezTo>
                    <a:pt x="6" y="21"/>
                    <a:pt x="7" y="20"/>
                    <a:pt x="7" y="21"/>
                  </a:cubicBezTo>
                  <a:cubicBezTo>
                    <a:pt x="7" y="22"/>
                    <a:pt x="6" y="22"/>
                    <a:pt x="7" y="23"/>
                  </a:cubicBezTo>
                  <a:cubicBezTo>
                    <a:pt x="7" y="23"/>
                    <a:pt x="8" y="23"/>
                    <a:pt x="8" y="23"/>
                  </a:cubicBezTo>
                  <a:cubicBezTo>
                    <a:pt x="8" y="24"/>
                    <a:pt x="8" y="24"/>
                    <a:pt x="8" y="25"/>
                  </a:cubicBezTo>
                  <a:cubicBezTo>
                    <a:pt x="8" y="25"/>
                    <a:pt x="9" y="26"/>
                    <a:pt x="9" y="27"/>
                  </a:cubicBezTo>
                  <a:close/>
                  <a:moveTo>
                    <a:pt x="24" y="2"/>
                  </a:moveTo>
                  <a:cubicBezTo>
                    <a:pt x="24" y="3"/>
                    <a:pt x="23" y="3"/>
                    <a:pt x="22" y="4"/>
                  </a:cubicBezTo>
                  <a:cubicBezTo>
                    <a:pt x="22" y="4"/>
                    <a:pt x="21" y="4"/>
                    <a:pt x="21" y="5"/>
                  </a:cubicBezTo>
                  <a:cubicBezTo>
                    <a:pt x="21" y="5"/>
                    <a:pt x="21" y="6"/>
                    <a:pt x="20" y="6"/>
                  </a:cubicBezTo>
                  <a:cubicBezTo>
                    <a:pt x="20" y="6"/>
                    <a:pt x="19" y="6"/>
                    <a:pt x="18" y="6"/>
                  </a:cubicBezTo>
                  <a:cubicBezTo>
                    <a:pt x="17" y="6"/>
                    <a:pt x="17" y="5"/>
                    <a:pt x="16" y="4"/>
                  </a:cubicBezTo>
                  <a:cubicBezTo>
                    <a:pt x="16" y="4"/>
                    <a:pt x="16" y="3"/>
                    <a:pt x="15" y="3"/>
                  </a:cubicBezTo>
                  <a:cubicBezTo>
                    <a:pt x="15" y="3"/>
                    <a:pt x="15" y="2"/>
                    <a:pt x="14" y="2"/>
                  </a:cubicBezTo>
                  <a:cubicBezTo>
                    <a:pt x="14" y="1"/>
                    <a:pt x="14" y="1"/>
                    <a:pt x="14" y="1"/>
                  </a:cubicBezTo>
                  <a:cubicBezTo>
                    <a:pt x="13" y="1"/>
                    <a:pt x="13" y="1"/>
                    <a:pt x="13" y="1"/>
                  </a:cubicBezTo>
                  <a:cubicBezTo>
                    <a:pt x="13" y="0"/>
                    <a:pt x="12" y="1"/>
                    <a:pt x="12" y="1"/>
                  </a:cubicBezTo>
                  <a:cubicBezTo>
                    <a:pt x="12" y="0"/>
                    <a:pt x="12" y="0"/>
                    <a:pt x="11" y="0"/>
                  </a:cubicBezTo>
                  <a:cubicBezTo>
                    <a:pt x="11" y="0"/>
                    <a:pt x="11" y="0"/>
                    <a:pt x="11" y="0"/>
                  </a:cubicBezTo>
                  <a:cubicBezTo>
                    <a:pt x="11" y="1"/>
                    <a:pt x="10" y="1"/>
                    <a:pt x="10" y="1"/>
                  </a:cubicBezTo>
                  <a:cubicBezTo>
                    <a:pt x="10" y="1"/>
                    <a:pt x="10" y="1"/>
                    <a:pt x="9" y="2"/>
                  </a:cubicBezTo>
                  <a:cubicBezTo>
                    <a:pt x="9" y="2"/>
                    <a:pt x="10" y="2"/>
                    <a:pt x="10" y="2"/>
                  </a:cubicBezTo>
                  <a:cubicBezTo>
                    <a:pt x="10" y="3"/>
                    <a:pt x="10" y="3"/>
                    <a:pt x="10" y="3"/>
                  </a:cubicBezTo>
                  <a:cubicBezTo>
                    <a:pt x="10" y="4"/>
                    <a:pt x="13" y="4"/>
                    <a:pt x="13" y="6"/>
                  </a:cubicBezTo>
                  <a:cubicBezTo>
                    <a:pt x="13" y="6"/>
                    <a:pt x="12" y="7"/>
                    <a:pt x="12" y="7"/>
                  </a:cubicBezTo>
                  <a:cubicBezTo>
                    <a:pt x="11" y="8"/>
                    <a:pt x="11" y="7"/>
                    <a:pt x="10" y="7"/>
                  </a:cubicBezTo>
                  <a:cubicBezTo>
                    <a:pt x="9" y="6"/>
                    <a:pt x="9" y="6"/>
                    <a:pt x="8" y="6"/>
                  </a:cubicBezTo>
                  <a:cubicBezTo>
                    <a:pt x="8" y="7"/>
                    <a:pt x="7" y="6"/>
                    <a:pt x="6" y="6"/>
                  </a:cubicBezTo>
                  <a:cubicBezTo>
                    <a:pt x="6" y="5"/>
                    <a:pt x="6" y="5"/>
                    <a:pt x="5" y="4"/>
                  </a:cubicBezTo>
                  <a:cubicBezTo>
                    <a:pt x="4" y="4"/>
                    <a:pt x="4" y="4"/>
                    <a:pt x="3" y="4"/>
                  </a:cubicBezTo>
                  <a:cubicBezTo>
                    <a:pt x="3" y="5"/>
                    <a:pt x="1" y="5"/>
                    <a:pt x="1" y="6"/>
                  </a:cubicBezTo>
                  <a:cubicBezTo>
                    <a:pt x="1" y="6"/>
                    <a:pt x="2" y="6"/>
                    <a:pt x="2" y="6"/>
                  </a:cubicBezTo>
                  <a:cubicBezTo>
                    <a:pt x="2" y="6"/>
                    <a:pt x="2" y="6"/>
                    <a:pt x="2" y="6"/>
                  </a:cubicBezTo>
                  <a:cubicBezTo>
                    <a:pt x="3" y="6"/>
                    <a:pt x="3" y="7"/>
                    <a:pt x="3" y="7"/>
                  </a:cubicBezTo>
                  <a:cubicBezTo>
                    <a:pt x="3" y="7"/>
                    <a:pt x="2" y="7"/>
                    <a:pt x="2" y="7"/>
                  </a:cubicBezTo>
                  <a:cubicBezTo>
                    <a:pt x="2" y="8"/>
                    <a:pt x="3" y="7"/>
                    <a:pt x="3" y="8"/>
                  </a:cubicBezTo>
                  <a:cubicBezTo>
                    <a:pt x="4" y="8"/>
                    <a:pt x="4" y="8"/>
                    <a:pt x="4" y="8"/>
                  </a:cubicBezTo>
                  <a:cubicBezTo>
                    <a:pt x="5" y="8"/>
                    <a:pt x="5" y="9"/>
                    <a:pt x="6" y="10"/>
                  </a:cubicBezTo>
                  <a:cubicBezTo>
                    <a:pt x="6" y="11"/>
                    <a:pt x="4" y="10"/>
                    <a:pt x="4" y="11"/>
                  </a:cubicBezTo>
                  <a:cubicBezTo>
                    <a:pt x="4" y="12"/>
                    <a:pt x="5" y="13"/>
                    <a:pt x="5" y="13"/>
                  </a:cubicBezTo>
                  <a:cubicBezTo>
                    <a:pt x="5" y="14"/>
                    <a:pt x="6" y="14"/>
                    <a:pt x="7" y="14"/>
                  </a:cubicBezTo>
                  <a:cubicBezTo>
                    <a:pt x="7" y="14"/>
                    <a:pt x="8" y="14"/>
                    <a:pt x="8" y="15"/>
                  </a:cubicBezTo>
                  <a:cubicBezTo>
                    <a:pt x="8" y="15"/>
                    <a:pt x="8" y="16"/>
                    <a:pt x="8" y="16"/>
                  </a:cubicBezTo>
                  <a:cubicBezTo>
                    <a:pt x="7" y="17"/>
                    <a:pt x="5" y="16"/>
                    <a:pt x="6" y="17"/>
                  </a:cubicBezTo>
                  <a:cubicBezTo>
                    <a:pt x="6" y="18"/>
                    <a:pt x="7" y="17"/>
                    <a:pt x="7" y="18"/>
                  </a:cubicBezTo>
                  <a:cubicBezTo>
                    <a:pt x="7" y="18"/>
                    <a:pt x="7" y="18"/>
                    <a:pt x="7" y="18"/>
                  </a:cubicBezTo>
                  <a:cubicBezTo>
                    <a:pt x="8" y="19"/>
                    <a:pt x="8" y="19"/>
                    <a:pt x="8" y="19"/>
                  </a:cubicBezTo>
                  <a:cubicBezTo>
                    <a:pt x="8" y="19"/>
                    <a:pt x="10" y="21"/>
                    <a:pt x="10" y="20"/>
                  </a:cubicBezTo>
                  <a:cubicBezTo>
                    <a:pt x="11" y="21"/>
                    <a:pt x="11" y="20"/>
                    <a:pt x="11" y="21"/>
                  </a:cubicBezTo>
                  <a:cubicBezTo>
                    <a:pt x="12" y="21"/>
                    <a:pt x="12" y="21"/>
                    <a:pt x="11" y="21"/>
                  </a:cubicBezTo>
                  <a:cubicBezTo>
                    <a:pt x="11" y="22"/>
                    <a:pt x="11" y="22"/>
                    <a:pt x="11" y="22"/>
                  </a:cubicBezTo>
                  <a:cubicBezTo>
                    <a:pt x="11" y="22"/>
                    <a:pt x="11" y="23"/>
                    <a:pt x="12" y="23"/>
                  </a:cubicBezTo>
                  <a:cubicBezTo>
                    <a:pt x="12" y="23"/>
                    <a:pt x="12" y="24"/>
                    <a:pt x="12" y="24"/>
                  </a:cubicBezTo>
                  <a:cubicBezTo>
                    <a:pt x="12" y="24"/>
                    <a:pt x="11" y="24"/>
                    <a:pt x="11" y="24"/>
                  </a:cubicBezTo>
                  <a:cubicBezTo>
                    <a:pt x="10" y="24"/>
                    <a:pt x="11" y="24"/>
                    <a:pt x="11" y="25"/>
                  </a:cubicBezTo>
                  <a:cubicBezTo>
                    <a:pt x="11" y="25"/>
                    <a:pt x="11" y="26"/>
                    <a:pt x="11" y="26"/>
                  </a:cubicBezTo>
                  <a:cubicBezTo>
                    <a:pt x="13" y="26"/>
                    <a:pt x="13" y="25"/>
                    <a:pt x="14" y="24"/>
                  </a:cubicBezTo>
                  <a:cubicBezTo>
                    <a:pt x="14" y="24"/>
                    <a:pt x="15" y="24"/>
                    <a:pt x="15" y="24"/>
                  </a:cubicBezTo>
                  <a:cubicBezTo>
                    <a:pt x="15" y="23"/>
                    <a:pt x="16" y="23"/>
                    <a:pt x="16" y="22"/>
                  </a:cubicBezTo>
                  <a:cubicBezTo>
                    <a:pt x="16" y="22"/>
                    <a:pt x="17" y="22"/>
                    <a:pt x="17" y="22"/>
                  </a:cubicBezTo>
                  <a:cubicBezTo>
                    <a:pt x="18" y="21"/>
                    <a:pt x="18" y="21"/>
                    <a:pt x="18" y="21"/>
                  </a:cubicBezTo>
                  <a:cubicBezTo>
                    <a:pt x="19" y="21"/>
                    <a:pt x="20" y="20"/>
                    <a:pt x="20" y="19"/>
                  </a:cubicBezTo>
                  <a:cubicBezTo>
                    <a:pt x="20" y="19"/>
                    <a:pt x="21" y="20"/>
                    <a:pt x="21" y="20"/>
                  </a:cubicBezTo>
                  <a:cubicBezTo>
                    <a:pt x="21" y="20"/>
                    <a:pt x="21" y="20"/>
                    <a:pt x="21" y="20"/>
                  </a:cubicBezTo>
                  <a:cubicBezTo>
                    <a:pt x="22" y="20"/>
                    <a:pt x="22" y="20"/>
                    <a:pt x="22" y="20"/>
                  </a:cubicBezTo>
                  <a:cubicBezTo>
                    <a:pt x="23" y="21"/>
                    <a:pt x="24" y="22"/>
                    <a:pt x="24" y="23"/>
                  </a:cubicBezTo>
                  <a:cubicBezTo>
                    <a:pt x="23" y="23"/>
                    <a:pt x="22" y="23"/>
                    <a:pt x="22" y="24"/>
                  </a:cubicBezTo>
                  <a:cubicBezTo>
                    <a:pt x="23" y="24"/>
                    <a:pt x="24" y="25"/>
                    <a:pt x="23" y="26"/>
                  </a:cubicBezTo>
                  <a:cubicBezTo>
                    <a:pt x="23" y="26"/>
                    <a:pt x="22" y="26"/>
                    <a:pt x="22" y="27"/>
                  </a:cubicBezTo>
                  <a:cubicBezTo>
                    <a:pt x="21" y="28"/>
                    <a:pt x="23" y="28"/>
                    <a:pt x="23" y="28"/>
                  </a:cubicBezTo>
                  <a:cubicBezTo>
                    <a:pt x="23" y="29"/>
                    <a:pt x="23" y="29"/>
                    <a:pt x="24" y="29"/>
                  </a:cubicBezTo>
                  <a:cubicBezTo>
                    <a:pt x="24" y="29"/>
                    <a:pt x="24" y="29"/>
                    <a:pt x="25" y="30"/>
                  </a:cubicBezTo>
                  <a:cubicBezTo>
                    <a:pt x="25" y="30"/>
                    <a:pt x="26" y="31"/>
                    <a:pt x="27" y="31"/>
                  </a:cubicBezTo>
                  <a:cubicBezTo>
                    <a:pt x="27" y="30"/>
                    <a:pt x="27" y="30"/>
                    <a:pt x="27" y="29"/>
                  </a:cubicBezTo>
                  <a:cubicBezTo>
                    <a:pt x="27" y="28"/>
                    <a:pt x="27" y="28"/>
                    <a:pt x="27" y="27"/>
                  </a:cubicBezTo>
                  <a:cubicBezTo>
                    <a:pt x="27" y="27"/>
                    <a:pt x="27" y="27"/>
                    <a:pt x="28" y="26"/>
                  </a:cubicBezTo>
                  <a:cubicBezTo>
                    <a:pt x="28" y="26"/>
                    <a:pt x="28" y="25"/>
                    <a:pt x="28" y="24"/>
                  </a:cubicBezTo>
                  <a:cubicBezTo>
                    <a:pt x="29" y="24"/>
                    <a:pt x="29" y="25"/>
                    <a:pt x="29" y="25"/>
                  </a:cubicBezTo>
                  <a:cubicBezTo>
                    <a:pt x="29" y="25"/>
                    <a:pt x="29" y="26"/>
                    <a:pt x="29" y="26"/>
                  </a:cubicBezTo>
                  <a:cubicBezTo>
                    <a:pt x="29" y="26"/>
                    <a:pt x="30" y="25"/>
                    <a:pt x="30" y="24"/>
                  </a:cubicBezTo>
                  <a:cubicBezTo>
                    <a:pt x="30" y="24"/>
                    <a:pt x="30" y="24"/>
                    <a:pt x="30" y="23"/>
                  </a:cubicBezTo>
                  <a:cubicBezTo>
                    <a:pt x="30" y="23"/>
                    <a:pt x="31" y="23"/>
                    <a:pt x="31" y="23"/>
                  </a:cubicBezTo>
                  <a:cubicBezTo>
                    <a:pt x="32" y="22"/>
                    <a:pt x="30" y="22"/>
                    <a:pt x="30" y="21"/>
                  </a:cubicBezTo>
                  <a:cubicBezTo>
                    <a:pt x="30" y="21"/>
                    <a:pt x="31" y="20"/>
                    <a:pt x="31" y="19"/>
                  </a:cubicBezTo>
                  <a:cubicBezTo>
                    <a:pt x="31" y="19"/>
                    <a:pt x="31" y="18"/>
                    <a:pt x="31" y="18"/>
                  </a:cubicBezTo>
                  <a:cubicBezTo>
                    <a:pt x="31" y="18"/>
                    <a:pt x="31" y="18"/>
                    <a:pt x="32" y="17"/>
                  </a:cubicBezTo>
                  <a:cubicBezTo>
                    <a:pt x="32" y="17"/>
                    <a:pt x="31" y="16"/>
                    <a:pt x="32" y="16"/>
                  </a:cubicBezTo>
                  <a:cubicBezTo>
                    <a:pt x="32" y="15"/>
                    <a:pt x="33" y="15"/>
                    <a:pt x="33" y="15"/>
                  </a:cubicBezTo>
                  <a:cubicBezTo>
                    <a:pt x="34" y="15"/>
                    <a:pt x="35" y="14"/>
                    <a:pt x="35" y="14"/>
                  </a:cubicBezTo>
                  <a:cubicBezTo>
                    <a:pt x="36" y="13"/>
                    <a:pt x="37" y="14"/>
                    <a:pt x="37" y="15"/>
                  </a:cubicBezTo>
                  <a:cubicBezTo>
                    <a:pt x="38" y="14"/>
                    <a:pt x="37" y="13"/>
                    <a:pt x="36" y="12"/>
                  </a:cubicBezTo>
                  <a:cubicBezTo>
                    <a:pt x="35" y="12"/>
                    <a:pt x="34" y="12"/>
                    <a:pt x="33" y="12"/>
                  </a:cubicBezTo>
                  <a:cubicBezTo>
                    <a:pt x="32" y="12"/>
                    <a:pt x="32" y="11"/>
                    <a:pt x="32" y="11"/>
                  </a:cubicBezTo>
                  <a:cubicBezTo>
                    <a:pt x="32" y="10"/>
                    <a:pt x="31" y="10"/>
                    <a:pt x="31" y="9"/>
                  </a:cubicBezTo>
                  <a:cubicBezTo>
                    <a:pt x="29" y="8"/>
                    <a:pt x="29" y="6"/>
                    <a:pt x="29" y="4"/>
                  </a:cubicBezTo>
                  <a:cubicBezTo>
                    <a:pt x="28" y="4"/>
                    <a:pt x="28" y="3"/>
                    <a:pt x="27" y="2"/>
                  </a:cubicBezTo>
                  <a:cubicBezTo>
                    <a:pt x="27" y="2"/>
                    <a:pt x="26" y="1"/>
                    <a:pt x="26" y="0"/>
                  </a:cubicBezTo>
                  <a:cubicBezTo>
                    <a:pt x="25" y="1"/>
                    <a:pt x="25" y="2"/>
                    <a:pt x="24" y="2"/>
                  </a:cubicBezTo>
                  <a:cubicBezTo>
                    <a:pt x="24" y="3"/>
                    <a:pt x="25" y="2"/>
                    <a:pt x="24"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0" name="Freeform 849">
              <a:extLst>
                <a:ext uri="{FF2B5EF4-FFF2-40B4-BE49-F238E27FC236}">
                  <a16:creationId xmlns:a16="http://schemas.microsoft.com/office/drawing/2014/main" id="{D0B8C56D-8330-4879-B0FD-563307B3417A}"/>
                </a:ext>
              </a:extLst>
            </p:cNvPr>
            <p:cNvSpPr>
              <a:spLocks/>
            </p:cNvSpPr>
            <p:nvPr/>
          </p:nvSpPr>
          <p:spPr bwMode="auto">
            <a:xfrm>
              <a:off x="6370638" y="3846513"/>
              <a:ext cx="41275" cy="49213"/>
            </a:xfrm>
            <a:custGeom>
              <a:avLst/>
              <a:gdLst>
                <a:gd name="T0" fmla="*/ 3 w 10"/>
                <a:gd name="T1" fmla="*/ 11 h 12"/>
                <a:gd name="T2" fmla="*/ 4 w 10"/>
                <a:gd name="T3" fmla="*/ 10 h 12"/>
                <a:gd name="T4" fmla="*/ 5 w 10"/>
                <a:gd name="T5" fmla="*/ 9 h 12"/>
                <a:gd name="T6" fmla="*/ 5 w 10"/>
                <a:gd name="T7" fmla="*/ 8 h 12"/>
                <a:gd name="T8" fmla="*/ 7 w 10"/>
                <a:gd name="T9" fmla="*/ 6 h 12"/>
                <a:gd name="T10" fmla="*/ 8 w 10"/>
                <a:gd name="T11" fmla="*/ 7 h 12"/>
                <a:gd name="T12" fmla="*/ 7 w 10"/>
                <a:gd name="T13" fmla="*/ 5 h 12"/>
                <a:gd name="T14" fmla="*/ 10 w 10"/>
                <a:gd name="T15" fmla="*/ 3 h 12"/>
                <a:gd name="T16" fmla="*/ 9 w 10"/>
                <a:gd name="T17" fmla="*/ 2 h 12"/>
                <a:gd name="T18" fmla="*/ 8 w 10"/>
                <a:gd name="T19" fmla="*/ 1 h 12"/>
                <a:gd name="T20" fmla="*/ 8 w 10"/>
                <a:gd name="T21" fmla="*/ 0 h 12"/>
                <a:gd name="T22" fmla="*/ 5 w 10"/>
                <a:gd name="T23" fmla="*/ 0 h 12"/>
                <a:gd name="T24" fmla="*/ 4 w 10"/>
                <a:gd name="T25" fmla="*/ 2 h 12"/>
                <a:gd name="T26" fmla="*/ 3 w 10"/>
                <a:gd name="T27" fmla="*/ 3 h 12"/>
                <a:gd name="T28" fmla="*/ 3 w 10"/>
                <a:gd name="T29" fmla="*/ 4 h 12"/>
                <a:gd name="T30" fmla="*/ 1 w 10"/>
                <a:gd name="T31" fmla="*/ 10 h 12"/>
                <a:gd name="T32" fmla="*/ 0 w 10"/>
                <a:gd name="T33" fmla="*/ 12 h 12"/>
                <a:gd name="T34" fmla="*/ 2 w 10"/>
                <a:gd name="T35" fmla="*/ 12 h 12"/>
                <a:gd name="T36" fmla="*/ 3 w 10"/>
                <a:gd name="T3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2">
                  <a:moveTo>
                    <a:pt x="3" y="11"/>
                  </a:moveTo>
                  <a:cubicBezTo>
                    <a:pt x="3" y="11"/>
                    <a:pt x="4" y="10"/>
                    <a:pt x="4" y="10"/>
                  </a:cubicBezTo>
                  <a:cubicBezTo>
                    <a:pt x="4" y="10"/>
                    <a:pt x="5" y="9"/>
                    <a:pt x="5" y="9"/>
                  </a:cubicBezTo>
                  <a:cubicBezTo>
                    <a:pt x="5" y="9"/>
                    <a:pt x="5" y="8"/>
                    <a:pt x="5" y="8"/>
                  </a:cubicBezTo>
                  <a:cubicBezTo>
                    <a:pt x="5" y="8"/>
                    <a:pt x="7" y="6"/>
                    <a:pt x="7" y="6"/>
                  </a:cubicBezTo>
                  <a:cubicBezTo>
                    <a:pt x="8" y="7"/>
                    <a:pt x="8" y="7"/>
                    <a:pt x="8" y="7"/>
                  </a:cubicBezTo>
                  <a:cubicBezTo>
                    <a:pt x="8" y="7"/>
                    <a:pt x="7" y="5"/>
                    <a:pt x="7" y="5"/>
                  </a:cubicBezTo>
                  <a:cubicBezTo>
                    <a:pt x="8" y="5"/>
                    <a:pt x="10" y="3"/>
                    <a:pt x="10" y="3"/>
                  </a:cubicBezTo>
                  <a:cubicBezTo>
                    <a:pt x="10" y="3"/>
                    <a:pt x="9" y="2"/>
                    <a:pt x="9" y="2"/>
                  </a:cubicBezTo>
                  <a:cubicBezTo>
                    <a:pt x="8" y="2"/>
                    <a:pt x="8" y="1"/>
                    <a:pt x="8" y="1"/>
                  </a:cubicBezTo>
                  <a:cubicBezTo>
                    <a:pt x="8" y="1"/>
                    <a:pt x="8" y="0"/>
                    <a:pt x="8" y="0"/>
                  </a:cubicBezTo>
                  <a:cubicBezTo>
                    <a:pt x="5" y="0"/>
                    <a:pt x="5" y="0"/>
                    <a:pt x="5" y="0"/>
                  </a:cubicBezTo>
                  <a:cubicBezTo>
                    <a:pt x="5" y="0"/>
                    <a:pt x="4" y="1"/>
                    <a:pt x="4" y="2"/>
                  </a:cubicBezTo>
                  <a:cubicBezTo>
                    <a:pt x="4" y="2"/>
                    <a:pt x="3" y="3"/>
                    <a:pt x="3" y="3"/>
                  </a:cubicBezTo>
                  <a:cubicBezTo>
                    <a:pt x="3" y="3"/>
                    <a:pt x="3" y="4"/>
                    <a:pt x="3" y="4"/>
                  </a:cubicBezTo>
                  <a:cubicBezTo>
                    <a:pt x="3" y="6"/>
                    <a:pt x="2" y="8"/>
                    <a:pt x="1" y="10"/>
                  </a:cubicBezTo>
                  <a:cubicBezTo>
                    <a:pt x="0" y="11"/>
                    <a:pt x="0" y="12"/>
                    <a:pt x="0" y="12"/>
                  </a:cubicBezTo>
                  <a:cubicBezTo>
                    <a:pt x="2" y="12"/>
                    <a:pt x="2" y="12"/>
                    <a:pt x="2" y="12"/>
                  </a:cubicBezTo>
                  <a:lnTo>
                    <a:pt x="3" y="1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169" name="Freeform 777">
            <a:extLst>
              <a:ext uri="{FF2B5EF4-FFF2-40B4-BE49-F238E27FC236}">
                <a16:creationId xmlns:a16="http://schemas.microsoft.com/office/drawing/2014/main" id="{DC3DD618-2EE5-4B99-96C9-4E562683AEC5}"/>
              </a:ext>
            </a:extLst>
          </p:cNvPr>
          <p:cNvSpPr>
            <a:spLocks/>
          </p:cNvSpPr>
          <p:nvPr/>
        </p:nvSpPr>
        <p:spPr bwMode="auto">
          <a:xfrm>
            <a:off x="6704122" y="2903558"/>
            <a:ext cx="570759" cy="311092"/>
          </a:xfrm>
          <a:custGeom>
            <a:avLst/>
            <a:gdLst>
              <a:gd name="T0" fmla="*/ 110 w 122"/>
              <a:gd name="T1" fmla="*/ 51 h 82"/>
              <a:gd name="T2" fmla="*/ 119 w 122"/>
              <a:gd name="T3" fmla="*/ 48 h 82"/>
              <a:gd name="T4" fmla="*/ 121 w 122"/>
              <a:gd name="T5" fmla="*/ 44 h 82"/>
              <a:gd name="T6" fmla="*/ 121 w 122"/>
              <a:gd name="T7" fmla="*/ 38 h 82"/>
              <a:gd name="T8" fmla="*/ 121 w 122"/>
              <a:gd name="T9" fmla="*/ 32 h 82"/>
              <a:gd name="T10" fmla="*/ 118 w 122"/>
              <a:gd name="T11" fmla="*/ 29 h 82"/>
              <a:gd name="T12" fmla="*/ 111 w 122"/>
              <a:gd name="T13" fmla="*/ 27 h 82"/>
              <a:gd name="T14" fmla="*/ 106 w 122"/>
              <a:gd name="T15" fmla="*/ 26 h 82"/>
              <a:gd name="T16" fmla="*/ 95 w 122"/>
              <a:gd name="T17" fmla="*/ 23 h 82"/>
              <a:gd name="T18" fmla="*/ 90 w 122"/>
              <a:gd name="T19" fmla="*/ 21 h 82"/>
              <a:gd name="T20" fmla="*/ 89 w 122"/>
              <a:gd name="T21" fmla="*/ 15 h 82"/>
              <a:gd name="T22" fmla="*/ 81 w 122"/>
              <a:gd name="T23" fmla="*/ 13 h 82"/>
              <a:gd name="T24" fmla="*/ 82 w 122"/>
              <a:gd name="T25" fmla="*/ 8 h 82"/>
              <a:gd name="T26" fmla="*/ 80 w 122"/>
              <a:gd name="T27" fmla="*/ 2 h 82"/>
              <a:gd name="T28" fmla="*/ 71 w 122"/>
              <a:gd name="T29" fmla="*/ 1 h 82"/>
              <a:gd name="T30" fmla="*/ 65 w 122"/>
              <a:gd name="T31" fmla="*/ 3 h 82"/>
              <a:gd name="T32" fmla="*/ 59 w 122"/>
              <a:gd name="T33" fmla="*/ 6 h 82"/>
              <a:gd name="T34" fmla="*/ 53 w 122"/>
              <a:gd name="T35" fmla="*/ 11 h 82"/>
              <a:gd name="T36" fmla="*/ 46 w 122"/>
              <a:gd name="T37" fmla="*/ 9 h 82"/>
              <a:gd name="T38" fmla="*/ 40 w 122"/>
              <a:gd name="T39" fmla="*/ 9 h 82"/>
              <a:gd name="T40" fmla="*/ 34 w 122"/>
              <a:gd name="T41" fmla="*/ 8 h 82"/>
              <a:gd name="T42" fmla="*/ 29 w 122"/>
              <a:gd name="T43" fmla="*/ 7 h 82"/>
              <a:gd name="T44" fmla="*/ 16 w 122"/>
              <a:gd name="T45" fmla="*/ 6 h 82"/>
              <a:gd name="T46" fmla="*/ 11 w 122"/>
              <a:gd name="T47" fmla="*/ 12 h 82"/>
              <a:gd name="T48" fmla="*/ 13 w 122"/>
              <a:gd name="T49" fmla="*/ 22 h 82"/>
              <a:gd name="T50" fmla="*/ 4 w 122"/>
              <a:gd name="T51" fmla="*/ 30 h 82"/>
              <a:gd name="T52" fmla="*/ 3 w 122"/>
              <a:gd name="T53" fmla="*/ 36 h 82"/>
              <a:gd name="T54" fmla="*/ 4 w 122"/>
              <a:gd name="T55" fmla="*/ 46 h 82"/>
              <a:gd name="T56" fmla="*/ 13 w 122"/>
              <a:gd name="T57" fmla="*/ 47 h 82"/>
              <a:gd name="T58" fmla="*/ 21 w 122"/>
              <a:gd name="T59" fmla="*/ 48 h 82"/>
              <a:gd name="T60" fmla="*/ 31 w 122"/>
              <a:gd name="T61" fmla="*/ 44 h 82"/>
              <a:gd name="T62" fmla="*/ 35 w 122"/>
              <a:gd name="T63" fmla="*/ 42 h 82"/>
              <a:gd name="T64" fmla="*/ 40 w 122"/>
              <a:gd name="T65" fmla="*/ 43 h 82"/>
              <a:gd name="T66" fmla="*/ 42 w 122"/>
              <a:gd name="T67" fmla="*/ 44 h 82"/>
              <a:gd name="T68" fmla="*/ 45 w 122"/>
              <a:gd name="T69" fmla="*/ 46 h 82"/>
              <a:gd name="T70" fmla="*/ 48 w 122"/>
              <a:gd name="T71" fmla="*/ 49 h 82"/>
              <a:gd name="T72" fmla="*/ 50 w 122"/>
              <a:gd name="T73" fmla="*/ 54 h 82"/>
              <a:gd name="T74" fmla="*/ 51 w 122"/>
              <a:gd name="T75" fmla="*/ 57 h 82"/>
              <a:gd name="T76" fmla="*/ 52 w 122"/>
              <a:gd name="T77" fmla="*/ 63 h 82"/>
              <a:gd name="T78" fmla="*/ 48 w 122"/>
              <a:gd name="T79" fmla="*/ 63 h 82"/>
              <a:gd name="T80" fmla="*/ 46 w 122"/>
              <a:gd name="T81" fmla="*/ 66 h 82"/>
              <a:gd name="T82" fmla="*/ 43 w 122"/>
              <a:gd name="T83" fmla="*/ 71 h 82"/>
              <a:gd name="T84" fmla="*/ 51 w 122"/>
              <a:gd name="T85" fmla="*/ 73 h 82"/>
              <a:gd name="T86" fmla="*/ 52 w 122"/>
              <a:gd name="T87" fmla="*/ 70 h 82"/>
              <a:gd name="T88" fmla="*/ 58 w 122"/>
              <a:gd name="T89" fmla="*/ 61 h 82"/>
              <a:gd name="T90" fmla="*/ 65 w 122"/>
              <a:gd name="T91" fmla="*/ 56 h 82"/>
              <a:gd name="T92" fmla="*/ 63 w 122"/>
              <a:gd name="T93" fmla="*/ 61 h 82"/>
              <a:gd name="T94" fmla="*/ 69 w 122"/>
              <a:gd name="T95" fmla="*/ 65 h 82"/>
              <a:gd name="T96" fmla="*/ 76 w 122"/>
              <a:gd name="T97" fmla="*/ 66 h 82"/>
              <a:gd name="T98" fmla="*/ 71 w 122"/>
              <a:gd name="T99" fmla="*/ 71 h 82"/>
              <a:gd name="T100" fmla="*/ 76 w 122"/>
              <a:gd name="T101" fmla="*/ 75 h 82"/>
              <a:gd name="T102" fmla="*/ 77 w 122"/>
              <a:gd name="T103" fmla="*/ 81 h 82"/>
              <a:gd name="T104" fmla="*/ 88 w 122"/>
              <a:gd name="T105" fmla="*/ 78 h 82"/>
              <a:gd name="T106" fmla="*/ 94 w 122"/>
              <a:gd name="T107" fmla="*/ 76 h 82"/>
              <a:gd name="T108" fmla="*/ 96 w 122"/>
              <a:gd name="T109" fmla="*/ 72 h 82"/>
              <a:gd name="T110" fmla="*/ 88 w 122"/>
              <a:gd name="T111" fmla="*/ 71 h 82"/>
              <a:gd name="T112" fmla="*/ 88 w 122"/>
              <a:gd name="T113" fmla="*/ 66 h 82"/>
              <a:gd name="T114" fmla="*/ 99 w 122"/>
              <a:gd name="T115" fmla="*/ 60 h 82"/>
              <a:gd name="T116" fmla="*/ 105 w 122"/>
              <a:gd name="T117" fmla="*/ 5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 h="82">
                <a:moveTo>
                  <a:pt x="108" y="55"/>
                </a:moveTo>
                <a:cubicBezTo>
                  <a:pt x="109" y="55"/>
                  <a:pt x="109" y="54"/>
                  <a:pt x="109" y="54"/>
                </a:cubicBezTo>
                <a:cubicBezTo>
                  <a:pt x="109" y="54"/>
                  <a:pt x="109" y="54"/>
                  <a:pt x="109" y="54"/>
                </a:cubicBezTo>
                <a:cubicBezTo>
                  <a:pt x="109" y="53"/>
                  <a:pt x="109" y="52"/>
                  <a:pt x="109" y="52"/>
                </a:cubicBezTo>
                <a:cubicBezTo>
                  <a:pt x="109" y="51"/>
                  <a:pt x="109" y="51"/>
                  <a:pt x="110" y="51"/>
                </a:cubicBezTo>
                <a:cubicBezTo>
                  <a:pt x="111" y="50"/>
                  <a:pt x="111" y="51"/>
                  <a:pt x="112" y="50"/>
                </a:cubicBezTo>
                <a:cubicBezTo>
                  <a:pt x="113" y="50"/>
                  <a:pt x="112" y="50"/>
                  <a:pt x="113" y="49"/>
                </a:cubicBezTo>
                <a:cubicBezTo>
                  <a:pt x="113" y="48"/>
                  <a:pt x="113" y="48"/>
                  <a:pt x="114" y="48"/>
                </a:cubicBezTo>
                <a:cubicBezTo>
                  <a:pt x="115" y="48"/>
                  <a:pt x="116" y="48"/>
                  <a:pt x="116" y="48"/>
                </a:cubicBezTo>
                <a:cubicBezTo>
                  <a:pt x="117" y="48"/>
                  <a:pt x="118" y="49"/>
                  <a:pt x="119" y="48"/>
                </a:cubicBezTo>
                <a:cubicBezTo>
                  <a:pt x="119" y="48"/>
                  <a:pt x="119" y="48"/>
                  <a:pt x="119" y="47"/>
                </a:cubicBezTo>
                <a:cubicBezTo>
                  <a:pt x="119" y="47"/>
                  <a:pt x="119" y="47"/>
                  <a:pt x="119" y="47"/>
                </a:cubicBezTo>
                <a:cubicBezTo>
                  <a:pt x="119" y="46"/>
                  <a:pt x="120" y="46"/>
                  <a:pt x="120" y="46"/>
                </a:cubicBezTo>
                <a:cubicBezTo>
                  <a:pt x="120" y="46"/>
                  <a:pt x="120" y="45"/>
                  <a:pt x="120" y="45"/>
                </a:cubicBezTo>
                <a:cubicBezTo>
                  <a:pt x="120" y="45"/>
                  <a:pt x="121" y="45"/>
                  <a:pt x="121" y="44"/>
                </a:cubicBezTo>
                <a:cubicBezTo>
                  <a:pt x="121" y="44"/>
                  <a:pt x="120" y="44"/>
                  <a:pt x="120" y="44"/>
                </a:cubicBezTo>
                <a:cubicBezTo>
                  <a:pt x="120" y="43"/>
                  <a:pt x="120" y="43"/>
                  <a:pt x="120" y="42"/>
                </a:cubicBezTo>
                <a:cubicBezTo>
                  <a:pt x="120" y="42"/>
                  <a:pt x="120" y="42"/>
                  <a:pt x="120" y="41"/>
                </a:cubicBezTo>
                <a:cubicBezTo>
                  <a:pt x="119" y="41"/>
                  <a:pt x="118" y="40"/>
                  <a:pt x="119" y="39"/>
                </a:cubicBezTo>
                <a:cubicBezTo>
                  <a:pt x="119" y="39"/>
                  <a:pt x="121" y="39"/>
                  <a:pt x="121" y="38"/>
                </a:cubicBezTo>
                <a:cubicBezTo>
                  <a:pt x="121" y="38"/>
                  <a:pt x="120" y="38"/>
                  <a:pt x="120" y="38"/>
                </a:cubicBezTo>
                <a:cubicBezTo>
                  <a:pt x="119" y="38"/>
                  <a:pt x="119" y="38"/>
                  <a:pt x="119" y="37"/>
                </a:cubicBezTo>
                <a:cubicBezTo>
                  <a:pt x="118" y="36"/>
                  <a:pt x="119" y="36"/>
                  <a:pt x="120" y="36"/>
                </a:cubicBezTo>
                <a:cubicBezTo>
                  <a:pt x="120" y="35"/>
                  <a:pt x="121" y="34"/>
                  <a:pt x="122" y="34"/>
                </a:cubicBezTo>
                <a:cubicBezTo>
                  <a:pt x="122" y="33"/>
                  <a:pt x="122" y="33"/>
                  <a:pt x="121" y="32"/>
                </a:cubicBezTo>
                <a:cubicBezTo>
                  <a:pt x="121" y="32"/>
                  <a:pt x="122" y="31"/>
                  <a:pt x="121" y="30"/>
                </a:cubicBezTo>
                <a:cubicBezTo>
                  <a:pt x="121" y="30"/>
                  <a:pt x="121" y="30"/>
                  <a:pt x="120" y="30"/>
                </a:cubicBezTo>
                <a:cubicBezTo>
                  <a:pt x="120" y="30"/>
                  <a:pt x="120" y="31"/>
                  <a:pt x="119" y="31"/>
                </a:cubicBezTo>
                <a:cubicBezTo>
                  <a:pt x="119" y="31"/>
                  <a:pt x="119" y="30"/>
                  <a:pt x="118" y="30"/>
                </a:cubicBezTo>
                <a:cubicBezTo>
                  <a:pt x="118" y="30"/>
                  <a:pt x="118" y="29"/>
                  <a:pt x="118" y="29"/>
                </a:cubicBezTo>
                <a:cubicBezTo>
                  <a:pt x="117" y="29"/>
                  <a:pt x="116" y="29"/>
                  <a:pt x="116" y="29"/>
                </a:cubicBezTo>
                <a:cubicBezTo>
                  <a:pt x="116" y="28"/>
                  <a:pt x="116" y="28"/>
                  <a:pt x="115" y="28"/>
                </a:cubicBezTo>
                <a:cubicBezTo>
                  <a:pt x="114" y="28"/>
                  <a:pt x="114" y="28"/>
                  <a:pt x="114" y="28"/>
                </a:cubicBezTo>
                <a:cubicBezTo>
                  <a:pt x="114" y="28"/>
                  <a:pt x="113" y="28"/>
                  <a:pt x="112" y="27"/>
                </a:cubicBezTo>
                <a:cubicBezTo>
                  <a:pt x="112" y="27"/>
                  <a:pt x="112" y="27"/>
                  <a:pt x="111" y="27"/>
                </a:cubicBezTo>
                <a:cubicBezTo>
                  <a:pt x="110" y="27"/>
                  <a:pt x="110" y="26"/>
                  <a:pt x="110" y="26"/>
                </a:cubicBezTo>
                <a:cubicBezTo>
                  <a:pt x="109" y="26"/>
                  <a:pt x="109" y="25"/>
                  <a:pt x="109" y="25"/>
                </a:cubicBezTo>
                <a:cubicBezTo>
                  <a:pt x="108" y="25"/>
                  <a:pt x="108" y="26"/>
                  <a:pt x="108" y="27"/>
                </a:cubicBezTo>
                <a:cubicBezTo>
                  <a:pt x="108" y="27"/>
                  <a:pt x="107" y="27"/>
                  <a:pt x="107" y="27"/>
                </a:cubicBezTo>
                <a:cubicBezTo>
                  <a:pt x="107" y="26"/>
                  <a:pt x="106" y="26"/>
                  <a:pt x="106" y="26"/>
                </a:cubicBezTo>
                <a:cubicBezTo>
                  <a:pt x="105" y="25"/>
                  <a:pt x="105" y="23"/>
                  <a:pt x="104" y="22"/>
                </a:cubicBezTo>
                <a:cubicBezTo>
                  <a:pt x="103" y="21"/>
                  <a:pt x="102" y="22"/>
                  <a:pt x="101" y="23"/>
                </a:cubicBezTo>
                <a:cubicBezTo>
                  <a:pt x="100" y="23"/>
                  <a:pt x="100" y="22"/>
                  <a:pt x="99" y="23"/>
                </a:cubicBezTo>
                <a:cubicBezTo>
                  <a:pt x="99" y="23"/>
                  <a:pt x="98" y="24"/>
                  <a:pt x="98" y="24"/>
                </a:cubicBezTo>
                <a:cubicBezTo>
                  <a:pt x="98" y="23"/>
                  <a:pt x="96" y="23"/>
                  <a:pt x="95" y="23"/>
                </a:cubicBezTo>
                <a:cubicBezTo>
                  <a:pt x="95" y="22"/>
                  <a:pt x="94" y="22"/>
                  <a:pt x="93" y="22"/>
                </a:cubicBezTo>
                <a:cubicBezTo>
                  <a:pt x="93" y="22"/>
                  <a:pt x="92" y="22"/>
                  <a:pt x="91" y="22"/>
                </a:cubicBezTo>
                <a:cubicBezTo>
                  <a:pt x="91" y="22"/>
                  <a:pt x="91" y="22"/>
                  <a:pt x="91" y="22"/>
                </a:cubicBezTo>
                <a:cubicBezTo>
                  <a:pt x="91" y="22"/>
                  <a:pt x="91" y="22"/>
                  <a:pt x="91" y="21"/>
                </a:cubicBezTo>
                <a:cubicBezTo>
                  <a:pt x="90" y="21"/>
                  <a:pt x="90" y="21"/>
                  <a:pt x="90" y="21"/>
                </a:cubicBezTo>
                <a:cubicBezTo>
                  <a:pt x="89" y="20"/>
                  <a:pt x="90" y="19"/>
                  <a:pt x="90" y="19"/>
                </a:cubicBezTo>
                <a:cubicBezTo>
                  <a:pt x="90" y="18"/>
                  <a:pt x="90" y="18"/>
                  <a:pt x="90" y="18"/>
                </a:cubicBezTo>
                <a:cubicBezTo>
                  <a:pt x="89" y="17"/>
                  <a:pt x="90" y="17"/>
                  <a:pt x="89" y="17"/>
                </a:cubicBezTo>
                <a:cubicBezTo>
                  <a:pt x="89" y="16"/>
                  <a:pt x="89" y="16"/>
                  <a:pt x="89" y="16"/>
                </a:cubicBezTo>
                <a:cubicBezTo>
                  <a:pt x="89" y="16"/>
                  <a:pt x="89" y="15"/>
                  <a:pt x="89" y="15"/>
                </a:cubicBezTo>
                <a:cubicBezTo>
                  <a:pt x="89" y="15"/>
                  <a:pt x="88" y="15"/>
                  <a:pt x="88" y="14"/>
                </a:cubicBezTo>
                <a:cubicBezTo>
                  <a:pt x="87" y="13"/>
                  <a:pt x="87" y="13"/>
                  <a:pt x="86" y="13"/>
                </a:cubicBezTo>
                <a:cubicBezTo>
                  <a:pt x="86" y="13"/>
                  <a:pt x="85" y="14"/>
                  <a:pt x="85" y="14"/>
                </a:cubicBezTo>
                <a:cubicBezTo>
                  <a:pt x="85" y="14"/>
                  <a:pt x="85" y="13"/>
                  <a:pt x="84" y="13"/>
                </a:cubicBezTo>
                <a:cubicBezTo>
                  <a:pt x="83" y="13"/>
                  <a:pt x="82" y="13"/>
                  <a:pt x="81" y="13"/>
                </a:cubicBezTo>
                <a:cubicBezTo>
                  <a:pt x="82" y="13"/>
                  <a:pt x="82" y="12"/>
                  <a:pt x="82" y="12"/>
                </a:cubicBezTo>
                <a:cubicBezTo>
                  <a:pt x="82" y="11"/>
                  <a:pt x="82" y="12"/>
                  <a:pt x="82" y="11"/>
                </a:cubicBezTo>
                <a:cubicBezTo>
                  <a:pt x="82" y="11"/>
                  <a:pt x="82" y="10"/>
                  <a:pt x="82" y="10"/>
                </a:cubicBezTo>
                <a:cubicBezTo>
                  <a:pt x="82" y="9"/>
                  <a:pt x="81" y="9"/>
                  <a:pt x="81" y="9"/>
                </a:cubicBezTo>
                <a:cubicBezTo>
                  <a:pt x="80" y="8"/>
                  <a:pt x="81" y="8"/>
                  <a:pt x="82" y="8"/>
                </a:cubicBezTo>
                <a:cubicBezTo>
                  <a:pt x="82" y="8"/>
                  <a:pt x="83" y="8"/>
                  <a:pt x="83" y="7"/>
                </a:cubicBezTo>
                <a:cubicBezTo>
                  <a:pt x="83" y="7"/>
                  <a:pt x="83" y="6"/>
                  <a:pt x="82" y="6"/>
                </a:cubicBezTo>
                <a:cubicBezTo>
                  <a:pt x="82" y="6"/>
                  <a:pt x="82" y="6"/>
                  <a:pt x="81" y="6"/>
                </a:cubicBezTo>
                <a:cubicBezTo>
                  <a:pt x="81" y="5"/>
                  <a:pt x="81" y="5"/>
                  <a:pt x="81" y="5"/>
                </a:cubicBezTo>
                <a:cubicBezTo>
                  <a:pt x="81" y="4"/>
                  <a:pt x="80" y="3"/>
                  <a:pt x="80" y="2"/>
                </a:cubicBezTo>
                <a:cubicBezTo>
                  <a:pt x="80" y="2"/>
                  <a:pt x="79" y="1"/>
                  <a:pt x="78" y="1"/>
                </a:cubicBezTo>
                <a:cubicBezTo>
                  <a:pt x="78" y="1"/>
                  <a:pt x="78" y="1"/>
                  <a:pt x="77" y="1"/>
                </a:cubicBezTo>
                <a:cubicBezTo>
                  <a:pt x="77" y="0"/>
                  <a:pt x="75" y="1"/>
                  <a:pt x="74" y="1"/>
                </a:cubicBezTo>
                <a:cubicBezTo>
                  <a:pt x="74" y="2"/>
                  <a:pt x="73" y="2"/>
                  <a:pt x="72" y="2"/>
                </a:cubicBezTo>
                <a:cubicBezTo>
                  <a:pt x="72" y="2"/>
                  <a:pt x="71" y="2"/>
                  <a:pt x="71" y="1"/>
                </a:cubicBezTo>
                <a:cubicBezTo>
                  <a:pt x="69" y="1"/>
                  <a:pt x="69" y="2"/>
                  <a:pt x="69" y="3"/>
                </a:cubicBezTo>
                <a:cubicBezTo>
                  <a:pt x="69" y="4"/>
                  <a:pt x="68" y="4"/>
                  <a:pt x="67" y="4"/>
                </a:cubicBezTo>
                <a:cubicBezTo>
                  <a:pt x="66" y="4"/>
                  <a:pt x="66" y="4"/>
                  <a:pt x="65" y="4"/>
                </a:cubicBezTo>
                <a:cubicBezTo>
                  <a:pt x="65" y="4"/>
                  <a:pt x="65" y="4"/>
                  <a:pt x="65" y="4"/>
                </a:cubicBezTo>
                <a:cubicBezTo>
                  <a:pt x="65" y="4"/>
                  <a:pt x="65" y="3"/>
                  <a:pt x="65" y="3"/>
                </a:cubicBezTo>
                <a:cubicBezTo>
                  <a:pt x="65" y="4"/>
                  <a:pt x="64" y="4"/>
                  <a:pt x="64" y="3"/>
                </a:cubicBezTo>
                <a:cubicBezTo>
                  <a:pt x="63" y="3"/>
                  <a:pt x="63" y="4"/>
                  <a:pt x="62" y="4"/>
                </a:cubicBezTo>
                <a:cubicBezTo>
                  <a:pt x="61" y="4"/>
                  <a:pt x="60" y="3"/>
                  <a:pt x="60" y="4"/>
                </a:cubicBezTo>
                <a:cubicBezTo>
                  <a:pt x="60" y="4"/>
                  <a:pt x="60" y="5"/>
                  <a:pt x="59" y="5"/>
                </a:cubicBezTo>
                <a:cubicBezTo>
                  <a:pt x="59" y="5"/>
                  <a:pt x="59" y="5"/>
                  <a:pt x="59" y="6"/>
                </a:cubicBezTo>
                <a:cubicBezTo>
                  <a:pt x="57" y="7"/>
                  <a:pt x="56" y="8"/>
                  <a:pt x="57" y="10"/>
                </a:cubicBezTo>
                <a:cubicBezTo>
                  <a:pt x="57" y="10"/>
                  <a:pt x="58" y="11"/>
                  <a:pt x="57" y="12"/>
                </a:cubicBezTo>
                <a:cubicBezTo>
                  <a:pt x="57" y="13"/>
                  <a:pt x="56" y="13"/>
                  <a:pt x="56" y="12"/>
                </a:cubicBezTo>
                <a:cubicBezTo>
                  <a:pt x="55" y="12"/>
                  <a:pt x="55" y="11"/>
                  <a:pt x="55" y="11"/>
                </a:cubicBezTo>
                <a:cubicBezTo>
                  <a:pt x="54" y="10"/>
                  <a:pt x="54" y="11"/>
                  <a:pt x="53" y="11"/>
                </a:cubicBezTo>
                <a:cubicBezTo>
                  <a:pt x="52" y="11"/>
                  <a:pt x="52" y="10"/>
                  <a:pt x="51" y="10"/>
                </a:cubicBezTo>
                <a:cubicBezTo>
                  <a:pt x="50" y="10"/>
                  <a:pt x="50" y="11"/>
                  <a:pt x="50" y="11"/>
                </a:cubicBezTo>
                <a:cubicBezTo>
                  <a:pt x="50" y="11"/>
                  <a:pt x="50" y="11"/>
                  <a:pt x="49" y="11"/>
                </a:cubicBezTo>
                <a:cubicBezTo>
                  <a:pt x="48" y="12"/>
                  <a:pt x="49" y="9"/>
                  <a:pt x="47" y="9"/>
                </a:cubicBezTo>
                <a:cubicBezTo>
                  <a:pt x="47" y="9"/>
                  <a:pt x="46" y="9"/>
                  <a:pt x="46" y="9"/>
                </a:cubicBezTo>
                <a:cubicBezTo>
                  <a:pt x="45" y="10"/>
                  <a:pt x="45" y="10"/>
                  <a:pt x="45" y="11"/>
                </a:cubicBezTo>
                <a:cubicBezTo>
                  <a:pt x="44" y="11"/>
                  <a:pt x="44" y="10"/>
                  <a:pt x="44" y="10"/>
                </a:cubicBezTo>
                <a:cubicBezTo>
                  <a:pt x="43" y="9"/>
                  <a:pt x="43" y="10"/>
                  <a:pt x="42" y="10"/>
                </a:cubicBezTo>
                <a:cubicBezTo>
                  <a:pt x="42" y="10"/>
                  <a:pt x="42" y="9"/>
                  <a:pt x="41" y="9"/>
                </a:cubicBezTo>
                <a:cubicBezTo>
                  <a:pt x="41" y="9"/>
                  <a:pt x="41" y="9"/>
                  <a:pt x="40" y="9"/>
                </a:cubicBezTo>
                <a:cubicBezTo>
                  <a:pt x="40" y="10"/>
                  <a:pt x="39" y="9"/>
                  <a:pt x="39" y="9"/>
                </a:cubicBezTo>
                <a:cubicBezTo>
                  <a:pt x="38" y="9"/>
                  <a:pt x="39" y="10"/>
                  <a:pt x="38" y="10"/>
                </a:cubicBezTo>
                <a:cubicBezTo>
                  <a:pt x="38" y="11"/>
                  <a:pt x="38" y="10"/>
                  <a:pt x="37" y="9"/>
                </a:cubicBezTo>
                <a:cubicBezTo>
                  <a:pt x="37" y="9"/>
                  <a:pt x="37" y="9"/>
                  <a:pt x="36" y="9"/>
                </a:cubicBezTo>
                <a:cubicBezTo>
                  <a:pt x="36" y="10"/>
                  <a:pt x="35" y="9"/>
                  <a:pt x="34" y="8"/>
                </a:cubicBezTo>
                <a:cubicBezTo>
                  <a:pt x="34" y="8"/>
                  <a:pt x="34" y="7"/>
                  <a:pt x="33" y="7"/>
                </a:cubicBezTo>
                <a:cubicBezTo>
                  <a:pt x="33" y="7"/>
                  <a:pt x="33" y="7"/>
                  <a:pt x="33" y="7"/>
                </a:cubicBezTo>
                <a:cubicBezTo>
                  <a:pt x="33" y="7"/>
                  <a:pt x="32" y="7"/>
                  <a:pt x="32" y="7"/>
                </a:cubicBezTo>
                <a:cubicBezTo>
                  <a:pt x="32" y="7"/>
                  <a:pt x="31" y="7"/>
                  <a:pt x="31" y="7"/>
                </a:cubicBezTo>
                <a:cubicBezTo>
                  <a:pt x="30" y="7"/>
                  <a:pt x="30" y="7"/>
                  <a:pt x="29" y="7"/>
                </a:cubicBezTo>
                <a:cubicBezTo>
                  <a:pt x="28" y="6"/>
                  <a:pt x="27" y="6"/>
                  <a:pt x="26" y="6"/>
                </a:cubicBezTo>
                <a:cubicBezTo>
                  <a:pt x="25" y="6"/>
                  <a:pt x="24" y="5"/>
                  <a:pt x="23" y="5"/>
                </a:cubicBezTo>
                <a:cubicBezTo>
                  <a:pt x="22" y="5"/>
                  <a:pt x="21" y="5"/>
                  <a:pt x="20" y="5"/>
                </a:cubicBezTo>
                <a:cubicBezTo>
                  <a:pt x="20" y="5"/>
                  <a:pt x="19" y="6"/>
                  <a:pt x="18" y="6"/>
                </a:cubicBezTo>
                <a:cubicBezTo>
                  <a:pt x="18" y="6"/>
                  <a:pt x="17" y="6"/>
                  <a:pt x="16" y="6"/>
                </a:cubicBezTo>
                <a:cubicBezTo>
                  <a:pt x="15" y="6"/>
                  <a:pt x="15" y="7"/>
                  <a:pt x="14" y="8"/>
                </a:cubicBezTo>
                <a:cubicBezTo>
                  <a:pt x="13" y="9"/>
                  <a:pt x="13" y="9"/>
                  <a:pt x="12" y="9"/>
                </a:cubicBezTo>
                <a:cubicBezTo>
                  <a:pt x="11" y="9"/>
                  <a:pt x="11" y="8"/>
                  <a:pt x="10" y="9"/>
                </a:cubicBezTo>
                <a:cubicBezTo>
                  <a:pt x="10" y="9"/>
                  <a:pt x="11" y="10"/>
                  <a:pt x="11" y="11"/>
                </a:cubicBezTo>
                <a:cubicBezTo>
                  <a:pt x="11" y="11"/>
                  <a:pt x="10" y="12"/>
                  <a:pt x="11" y="12"/>
                </a:cubicBezTo>
                <a:cubicBezTo>
                  <a:pt x="11" y="13"/>
                  <a:pt x="12" y="14"/>
                  <a:pt x="12" y="15"/>
                </a:cubicBezTo>
                <a:cubicBezTo>
                  <a:pt x="12" y="15"/>
                  <a:pt x="13" y="16"/>
                  <a:pt x="13" y="16"/>
                </a:cubicBezTo>
                <a:cubicBezTo>
                  <a:pt x="13" y="17"/>
                  <a:pt x="14" y="17"/>
                  <a:pt x="14" y="17"/>
                </a:cubicBezTo>
                <a:cubicBezTo>
                  <a:pt x="13" y="17"/>
                  <a:pt x="12" y="18"/>
                  <a:pt x="13" y="18"/>
                </a:cubicBezTo>
                <a:cubicBezTo>
                  <a:pt x="14" y="20"/>
                  <a:pt x="13" y="21"/>
                  <a:pt x="13" y="22"/>
                </a:cubicBezTo>
                <a:cubicBezTo>
                  <a:pt x="12" y="22"/>
                  <a:pt x="12" y="22"/>
                  <a:pt x="11" y="22"/>
                </a:cubicBezTo>
                <a:cubicBezTo>
                  <a:pt x="11" y="23"/>
                  <a:pt x="11" y="23"/>
                  <a:pt x="10" y="23"/>
                </a:cubicBezTo>
                <a:cubicBezTo>
                  <a:pt x="10" y="24"/>
                  <a:pt x="9" y="24"/>
                  <a:pt x="8" y="25"/>
                </a:cubicBezTo>
                <a:cubicBezTo>
                  <a:pt x="7" y="26"/>
                  <a:pt x="7" y="27"/>
                  <a:pt x="6" y="28"/>
                </a:cubicBezTo>
                <a:cubicBezTo>
                  <a:pt x="5" y="29"/>
                  <a:pt x="4" y="29"/>
                  <a:pt x="4" y="30"/>
                </a:cubicBezTo>
                <a:cubicBezTo>
                  <a:pt x="3" y="31"/>
                  <a:pt x="4" y="32"/>
                  <a:pt x="4" y="33"/>
                </a:cubicBezTo>
                <a:cubicBezTo>
                  <a:pt x="4" y="33"/>
                  <a:pt x="4" y="34"/>
                  <a:pt x="4" y="35"/>
                </a:cubicBezTo>
                <a:cubicBezTo>
                  <a:pt x="4" y="35"/>
                  <a:pt x="5" y="36"/>
                  <a:pt x="5" y="36"/>
                </a:cubicBezTo>
                <a:cubicBezTo>
                  <a:pt x="5" y="37"/>
                  <a:pt x="4" y="36"/>
                  <a:pt x="3" y="36"/>
                </a:cubicBezTo>
                <a:cubicBezTo>
                  <a:pt x="3" y="36"/>
                  <a:pt x="3" y="36"/>
                  <a:pt x="3" y="36"/>
                </a:cubicBezTo>
                <a:cubicBezTo>
                  <a:pt x="2" y="37"/>
                  <a:pt x="2" y="38"/>
                  <a:pt x="2" y="39"/>
                </a:cubicBezTo>
                <a:cubicBezTo>
                  <a:pt x="1" y="40"/>
                  <a:pt x="0" y="41"/>
                  <a:pt x="0" y="43"/>
                </a:cubicBezTo>
                <a:cubicBezTo>
                  <a:pt x="1" y="43"/>
                  <a:pt x="1" y="43"/>
                  <a:pt x="2" y="44"/>
                </a:cubicBezTo>
                <a:cubicBezTo>
                  <a:pt x="2" y="45"/>
                  <a:pt x="3" y="44"/>
                  <a:pt x="3" y="45"/>
                </a:cubicBezTo>
                <a:cubicBezTo>
                  <a:pt x="4" y="46"/>
                  <a:pt x="3" y="46"/>
                  <a:pt x="4" y="46"/>
                </a:cubicBezTo>
                <a:cubicBezTo>
                  <a:pt x="5" y="46"/>
                  <a:pt x="6" y="46"/>
                  <a:pt x="5" y="47"/>
                </a:cubicBezTo>
                <a:cubicBezTo>
                  <a:pt x="7" y="47"/>
                  <a:pt x="7" y="45"/>
                  <a:pt x="8" y="46"/>
                </a:cubicBezTo>
                <a:cubicBezTo>
                  <a:pt x="9" y="47"/>
                  <a:pt x="9" y="47"/>
                  <a:pt x="10" y="47"/>
                </a:cubicBezTo>
                <a:cubicBezTo>
                  <a:pt x="10" y="46"/>
                  <a:pt x="11" y="46"/>
                  <a:pt x="11" y="47"/>
                </a:cubicBezTo>
                <a:cubicBezTo>
                  <a:pt x="12" y="47"/>
                  <a:pt x="12" y="47"/>
                  <a:pt x="13" y="47"/>
                </a:cubicBezTo>
                <a:cubicBezTo>
                  <a:pt x="14" y="47"/>
                  <a:pt x="14" y="48"/>
                  <a:pt x="15" y="48"/>
                </a:cubicBezTo>
                <a:cubicBezTo>
                  <a:pt x="15" y="47"/>
                  <a:pt x="16" y="47"/>
                  <a:pt x="16" y="47"/>
                </a:cubicBezTo>
                <a:cubicBezTo>
                  <a:pt x="17" y="47"/>
                  <a:pt x="17" y="48"/>
                  <a:pt x="18" y="48"/>
                </a:cubicBezTo>
                <a:cubicBezTo>
                  <a:pt x="18" y="49"/>
                  <a:pt x="19" y="49"/>
                  <a:pt x="19" y="49"/>
                </a:cubicBezTo>
                <a:cubicBezTo>
                  <a:pt x="20" y="49"/>
                  <a:pt x="20" y="48"/>
                  <a:pt x="21" y="48"/>
                </a:cubicBezTo>
                <a:cubicBezTo>
                  <a:pt x="22" y="47"/>
                  <a:pt x="24" y="47"/>
                  <a:pt x="25" y="47"/>
                </a:cubicBezTo>
                <a:cubicBezTo>
                  <a:pt x="26" y="47"/>
                  <a:pt x="27" y="47"/>
                  <a:pt x="28" y="45"/>
                </a:cubicBezTo>
                <a:cubicBezTo>
                  <a:pt x="28" y="45"/>
                  <a:pt x="28" y="45"/>
                  <a:pt x="29" y="44"/>
                </a:cubicBezTo>
                <a:cubicBezTo>
                  <a:pt x="29" y="44"/>
                  <a:pt x="30" y="44"/>
                  <a:pt x="30" y="44"/>
                </a:cubicBezTo>
                <a:cubicBezTo>
                  <a:pt x="31" y="44"/>
                  <a:pt x="31" y="44"/>
                  <a:pt x="31" y="44"/>
                </a:cubicBezTo>
                <a:cubicBezTo>
                  <a:pt x="31" y="43"/>
                  <a:pt x="32" y="43"/>
                  <a:pt x="32" y="43"/>
                </a:cubicBezTo>
                <a:cubicBezTo>
                  <a:pt x="33" y="43"/>
                  <a:pt x="33" y="43"/>
                  <a:pt x="33" y="43"/>
                </a:cubicBezTo>
                <a:cubicBezTo>
                  <a:pt x="33" y="43"/>
                  <a:pt x="33" y="43"/>
                  <a:pt x="33" y="43"/>
                </a:cubicBezTo>
                <a:cubicBezTo>
                  <a:pt x="34" y="42"/>
                  <a:pt x="34" y="43"/>
                  <a:pt x="35" y="43"/>
                </a:cubicBezTo>
                <a:cubicBezTo>
                  <a:pt x="35" y="43"/>
                  <a:pt x="35" y="42"/>
                  <a:pt x="35" y="42"/>
                </a:cubicBezTo>
                <a:cubicBezTo>
                  <a:pt x="36" y="42"/>
                  <a:pt x="36" y="42"/>
                  <a:pt x="36" y="42"/>
                </a:cubicBezTo>
                <a:cubicBezTo>
                  <a:pt x="37" y="42"/>
                  <a:pt x="37" y="42"/>
                  <a:pt x="37" y="42"/>
                </a:cubicBezTo>
                <a:cubicBezTo>
                  <a:pt x="37" y="42"/>
                  <a:pt x="37" y="42"/>
                  <a:pt x="38" y="42"/>
                </a:cubicBezTo>
                <a:cubicBezTo>
                  <a:pt x="38" y="42"/>
                  <a:pt x="38" y="42"/>
                  <a:pt x="38" y="42"/>
                </a:cubicBezTo>
                <a:cubicBezTo>
                  <a:pt x="39" y="42"/>
                  <a:pt x="39" y="43"/>
                  <a:pt x="40" y="43"/>
                </a:cubicBezTo>
                <a:cubicBezTo>
                  <a:pt x="40" y="43"/>
                  <a:pt x="40" y="43"/>
                  <a:pt x="40" y="44"/>
                </a:cubicBezTo>
                <a:cubicBezTo>
                  <a:pt x="41" y="44"/>
                  <a:pt x="40" y="44"/>
                  <a:pt x="41" y="44"/>
                </a:cubicBezTo>
                <a:cubicBezTo>
                  <a:pt x="41" y="44"/>
                  <a:pt x="41" y="44"/>
                  <a:pt x="41" y="44"/>
                </a:cubicBezTo>
                <a:cubicBezTo>
                  <a:pt x="41" y="44"/>
                  <a:pt x="41" y="44"/>
                  <a:pt x="41" y="44"/>
                </a:cubicBezTo>
                <a:cubicBezTo>
                  <a:pt x="41" y="45"/>
                  <a:pt x="42" y="44"/>
                  <a:pt x="42" y="44"/>
                </a:cubicBezTo>
                <a:cubicBezTo>
                  <a:pt x="42" y="45"/>
                  <a:pt x="42" y="45"/>
                  <a:pt x="42" y="45"/>
                </a:cubicBezTo>
                <a:cubicBezTo>
                  <a:pt x="43" y="45"/>
                  <a:pt x="43" y="46"/>
                  <a:pt x="43" y="46"/>
                </a:cubicBezTo>
                <a:cubicBezTo>
                  <a:pt x="43" y="46"/>
                  <a:pt x="43" y="46"/>
                  <a:pt x="43" y="46"/>
                </a:cubicBezTo>
                <a:cubicBezTo>
                  <a:pt x="43" y="45"/>
                  <a:pt x="43" y="45"/>
                  <a:pt x="44" y="45"/>
                </a:cubicBezTo>
                <a:cubicBezTo>
                  <a:pt x="44" y="45"/>
                  <a:pt x="45" y="46"/>
                  <a:pt x="45" y="46"/>
                </a:cubicBezTo>
                <a:cubicBezTo>
                  <a:pt x="45" y="46"/>
                  <a:pt x="46" y="46"/>
                  <a:pt x="46" y="47"/>
                </a:cubicBezTo>
                <a:cubicBezTo>
                  <a:pt x="46" y="47"/>
                  <a:pt x="46" y="47"/>
                  <a:pt x="47" y="47"/>
                </a:cubicBezTo>
                <a:cubicBezTo>
                  <a:pt x="47" y="47"/>
                  <a:pt x="47" y="47"/>
                  <a:pt x="48" y="47"/>
                </a:cubicBezTo>
                <a:cubicBezTo>
                  <a:pt x="48" y="47"/>
                  <a:pt x="48" y="48"/>
                  <a:pt x="48" y="49"/>
                </a:cubicBezTo>
                <a:cubicBezTo>
                  <a:pt x="48" y="49"/>
                  <a:pt x="48" y="49"/>
                  <a:pt x="48" y="49"/>
                </a:cubicBezTo>
                <a:cubicBezTo>
                  <a:pt x="48" y="49"/>
                  <a:pt x="48" y="50"/>
                  <a:pt x="48" y="50"/>
                </a:cubicBezTo>
                <a:cubicBezTo>
                  <a:pt x="48" y="50"/>
                  <a:pt x="47" y="51"/>
                  <a:pt x="47" y="52"/>
                </a:cubicBezTo>
                <a:cubicBezTo>
                  <a:pt x="48" y="52"/>
                  <a:pt x="48" y="52"/>
                  <a:pt x="48" y="52"/>
                </a:cubicBezTo>
                <a:cubicBezTo>
                  <a:pt x="48" y="53"/>
                  <a:pt x="49" y="53"/>
                  <a:pt x="49" y="53"/>
                </a:cubicBezTo>
                <a:cubicBezTo>
                  <a:pt x="49" y="54"/>
                  <a:pt x="49" y="54"/>
                  <a:pt x="50" y="54"/>
                </a:cubicBezTo>
                <a:cubicBezTo>
                  <a:pt x="50" y="54"/>
                  <a:pt x="50" y="53"/>
                  <a:pt x="50" y="54"/>
                </a:cubicBezTo>
                <a:cubicBezTo>
                  <a:pt x="50" y="54"/>
                  <a:pt x="50" y="55"/>
                  <a:pt x="50" y="55"/>
                </a:cubicBezTo>
                <a:cubicBezTo>
                  <a:pt x="50" y="56"/>
                  <a:pt x="50" y="56"/>
                  <a:pt x="50" y="56"/>
                </a:cubicBezTo>
                <a:cubicBezTo>
                  <a:pt x="50" y="56"/>
                  <a:pt x="50" y="56"/>
                  <a:pt x="51" y="56"/>
                </a:cubicBezTo>
                <a:cubicBezTo>
                  <a:pt x="51" y="57"/>
                  <a:pt x="51" y="57"/>
                  <a:pt x="51" y="57"/>
                </a:cubicBezTo>
                <a:cubicBezTo>
                  <a:pt x="51" y="57"/>
                  <a:pt x="51" y="58"/>
                  <a:pt x="52" y="58"/>
                </a:cubicBezTo>
                <a:cubicBezTo>
                  <a:pt x="52" y="58"/>
                  <a:pt x="52" y="58"/>
                  <a:pt x="53" y="58"/>
                </a:cubicBezTo>
                <a:cubicBezTo>
                  <a:pt x="53" y="59"/>
                  <a:pt x="53" y="61"/>
                  <a:pt x="53" y="61"/>
                </a:cubicBezTo>
                <a:cubicBezTo>
                  <a:pt x="53" y="62"/>
                  <a:pt x="54" y="62"/>
                  <a:pt x="54" y="63"/>
                </a:cubicBezTo>
                <a:cubicBezTo>
                  <a:pt x="54" y="63"/>
                  <a:pt x="53" y="63"/>
                  <a:pt x="52" y="63"/>
                </a:cubicBezTo>
                <a:cubicBezTo>
                  <a:pt x="52" y="63"/>
                  <a:pt x="52" y="62"/>
                  <a:pt x="52" y="62"/>
                </a:cubicBezTo>
                <a:cubicBezTo>
                  <a:pt x="52" y="62"/>
                  <a:pt x="51" y="63"/>
                  <a:pt x="51" y="63"/>
                </a:cubicBezTo>
                <a:cubicBezTo>
                  <a:pt x="51" y="63"/>
                  <a:pt x="50" y="62"/>
                  <a:pt x="50" y="62"/>
                </a:cubicBezTo>
                <a:cubicBezTo>
                  <a:pt x="50" y="62"/>
                  <a:pt x="49" y="63"/>
                  <a:pt x="49" y="62"/>
                </a:cubicBezTo>
                <a:cubicBezTo>
                  <a:pt x="49" y="62"/>
                  <a:pt x="48" y="63"/>
                  <a:pt x="48" y="63"/>
                </a:cubicBezTo>
                <a:cubicBezTo>
                  <a:pt x="48" y="62"/>
                  <a:pt x="48" y="61"/>
                  <a:pt x="48" y="61"/>
                </a:cubicBezTo>
                <a:cubicBezTo>
                  <a:pt x="47" y="61"/>
                  <a:pt x="46" y="62"/>
                  <a:pt x="46" y="62"/>
                </a:cubicBezTo>
                <a:cubicBezTo>
                  <a:pt x="46" y="63"/>
                  <a:pt x="46" y="64"/>
                  <a:pt x="46" y="64"/>
                </a:cubicBezTo>
                <a:cubicBezTo>
                  <a:pt x="46" y="65"/>
                  <a:pt x="47" y="64"/>
                  <a:pt x="47" y="65"/>
                </a:cubicBezTo>
                <a:cubicBezTo>
                  <a:pt x="47" y="65"/>
                  <a:pt x="46" y="66"/>
                  <a:pt x="46" y="66"/>
                </a:cubicBezTo>
                <a:cubicBezTo>
                  <a:pt x="46" y="66"/>
                  <a:pt x="46" y="67"/>
                  <a:pt x="46" y="67"/>
                </a:cubicBezTo>
                <a:cubicBezTo>
                  <a:pt x="46" y="67"/>
                  <a:pt x="45" y="67"/>
                  <a:pt x="45" y="67"/>
                </a:cubicBezTo>
                <a:cubicBezTo>
                  <a:pt x="45" y="67"/>
                  <a:pt x="45" y="68"/>
                  <a:pt x="44" y="68"/>
                </a:cubicBezTo>
                <a:cubicBezTo>
                  <a:pt x="44" y="69"/>
                  <a:pt x="44" y="70"/>
                  <a:pt x="43" y="70"/>
                </a:cubicBezTo>
                <a:cubicBezTo>
                  <a:pt x="43" y="70"/>
                  <a:pt x="44" y="71"/>
                  <a:pt x="43" y="71"/>
                </a:cubicBezTo>
                <a:cubicBezTo>
                  <a:pt x="42" y="71"/>
                  <a:pt x="42" y="71"/>
                  <a:pt x="41" y="71"/>
                </a:cubicBezTo>
                <a:cubicBezTo>
                  <a:pt x="42" y="73"/>
                  <a:pt x="43" y="74"/>
                  <a:pt x="45" y="74"/>
                </a:cubicBezTo>
                <a:cubicBezTo>
                  <a:pt x="45" y="73"/>
                  <a:pt x="46" y="73"/>
                  <a:pt x="46" y="73"/>
                </a:cubicBezTo>
                <a:cubicBezTo>
                  <a:pt x="47" y="73"/>
                  <a:pt x="47" y="72"/>
                  <a:pt x="48" y="72"/>
                </a:cubicBezTo>
                <a:cubicBezTo>
                  <a:pt x="49" y="72"/>
                  <a:pt x="50" y="72"/>
                  <a:pt x="51" y="73"/>
                </a:cubicBezTo>
                <a:cubicBezTo>
                  <a:pt x="52" y="73"/>
                  <a:pt x="52" y="73"/>
                  <a:pt x="52" y="72"/>
                </a:cubicBezTo>
                <a:cubicBezTo>
                  <a:pt x="51" y="72"/>
                  <a:pt x="51" y="72"/>
                  <a:pt x="51" y="72"/>
                </a:cubicBezTo>
                <a:cubicBezTo>
                  <a:pt x="51" y="71"/>
                  <a:pt x="51" y="71"/>
                  <a:pt x="51" y="70"/>
                </a:cubicBezTo>
                <a:cubicBezTo>
                  <a:pt x="51" y="70"/>
                  <a:pt x="51" y="69"/>
                  <a:pt x="51" y="69"/>
                </a:cubicBezTo>
                <a:cubicBezTo>
                  <a:pt x="52" y="69"/>
                  <a:pt x="52" y="69"/>
                  <a:pt x="52" y="70"/>
                </a:cubicBezTo>
                <a:cubicBezTo>
                  <a:pt x="52" y="69"/>
                  <a:pt x="53" y="68"/>
                  <a:pt x="53" y="68"/>
                </a:cubicBezTo>
                <a:cubicBezTo>
                  <a:pt x="54" y="68"/>
                  <a:pt x="55" y="68"/>
                  <a:pt x="56" y="67"/>
                </a:cubicBezTo>
                <a:cubicBezTo>
                  <a:pt x="56" y="66"/>
                  <a:pt x="57" y="65"/>
                  <a:pt x="57" y="64"/>
                </a:cubicBezTo>
                <a:cubicBezTo>
                  <a:pt x="58" y="64"/>
                  <a:pt x="58" y="64"/>
                  <a:pt x="58" y="63"/>
                </a:cubicBezTo>
                <a:cubicBezTo>
                  <a:pt x="58" y="62"/>
                  <a:pt x="58" y="62"/>
                  <a:pt x="58" y="61"/>
                </a:cubicBezTo>
                <a:cubicBezTo>
                  <a:pt x="59" y="61"/>
                  <a:pt x="60" y="61"/>
                  <a:pt x="60" y="61"/>
                </a:cubicBezTo>
                <a:cubicBezTo>
                  <a:pt x="61" y="60"/>
                  <a:pt x="62" y="61"/>
                  <a:pt x="62" y="60"/>
                </a:cubicBezTo>
                <a:cubicBezTo>
                  <a:pt x="63" y="60"/>
                  <a:pt x="63" y="60"/>
                  <a:pt x="64" y="60"/>
                </a:cubicBezTo>
                <a:cubicBezTo>
                  <a:pt x="64" y="60"/>
                  <a:pt x="64" y="60"/>
                  <a:pt x="65" y="60"/>
                </a:cubicBezTo>
                <a:cubicBezTo>
                  <a:pt x="66" y="59"/>
                  <a:pt x="65" y="57"/>
                  <a:pt x="65" y="56"/>
                </a:cubicBezTo>
                <a:cubicBezTo>
                  <a:pt x="67" y="57"/>
                  <a:pt x="65" y="59"/>
                  <a:pt x="67" y="61"/>
                </a:cubicBezTo>
                <a:cubicBezTo>
                  <a:pt x="68" y="61"/>
                  <a:pt x="69" y="60"/>
                  <a:pt x="71" y="61"/>
                </a:cubicBezTo>
                <a:cubicBezTo>
                  <a:pt x="70" y="61"/>
                  <a:pt x="70" y="62"/>
                  <a:pt x="69" y="62"/>
                </a:cubicBezTo>
                <a:cubicBezTo>
                  <a:pt x="68" y="62"/>
                  <a:pt x="67" y="62"/>
                  <a:pt x="67" y="61"/>
                </a:cubicBezTo>
                <a:cubicBezTo>
                  <a:pt x="66" y="61"/>
                  <a:pt x="64" y="60"/>
                  <a:pt x="63" y="61"/>
                </a:cubicBezTo>
                <a:cubicBezTo>
                  <a:pt x="62" y="62"/>
                  <a:pt x="66" y="62"/>
                  <a:pt x="66" y="62"/>
                </a:cubicBezTo>
                <a:cubicBezTo>
                  <a:pt x="67" y="63"/>
                  <a:pt x="66" y="63"/>
                  <a:pt x="65" y="63"/>
                </a:cubicBezTo>
                <a:cubicBezTo>
                  <a:pt x="65" y="64"/>
                  <a:pt x="67" y="64"/>
                  <a:pt x="67" y="64"/>
                </a:cubicBezTo>
                <a:cubicBezTo>
                  <a:pt x="67" y="64"/>
                  <a:pt x="68" y="64"/>
                  <a:pt x="68" y="65"/>
                </a:cubicBezTo>
                <a:cubicBezTo>
                  <a:pt x="68" y="65"/>
                  <a:pt x="68" y="65"/>
                  <a:pt x="69" y="65"/>
                </a:cubicBezTo>
                <a:cubicBezTo>
                  <a:pt x="69" y="66"/>
                  <a:pt x="70" y="66"/>
                  <a:pt x="71" y="66"/>
                </a:cubicBezTo>
                <a:cubicBezTo>
                  <a:pt x="72" y="65"/>
                  <a:pt x="73" y="65"/>
                  <a:pt x="74" y="65"/>
                </a:cubicBezTo>
                <a:cubicBezTo>
                  <a:pt x="74" y="65"/>
                  <a:pt x="74" y="65"/>
                  <a:pt x="75" y="65"/>
                </a:cubicBezTo>
                <a:cubicBezTo>
                  <a:pt x="75" y="65"/>
                  <a:pt x="75" y="65"/>
                  <a:pt x="75" y="65"/>
                </a:cubicBezTo>
                <a:cubicBezTo>
                  <a:pt x="76" y="65"/>
                  <a:pt x="76" y="66"/>
                  <a:pt x="76" y="66"/>
                </a:cubicBezTo>
                <a:cubicBezTo>
                  <a:pt x="77" y="66"/>
                  <a:pt x="77" y="65"/>
                  <a:pt x="78" y="65"/>
                </a:cubicBezTo>
                <a:cubicBezTo>
                  <a:pt x="79" y="65"/>
                  <a:pt x="78" y="67"/>
                  <a:pt x="78" y="68"/>
                </a:cubicBezTo>
                <a:cubicBezTo>
                  <a:pt x="77" y="68"/>
                  <a:pt x="76" y="68"/>
                  <a:pt x="76" y="69"/>
                </a:cubicBezTo>
                <a:cubicBezTo>
                  <a:pt x="75" y="69"/>
                  <a:pt x="73" y="69"/>
                  <a:pt x="73" y="70"/>
                </a:cubicBezTo>
                <a:cubicBezTo>
                  <a:pt x="72" y="71"/>
                  <a:pt x="72" y="71"/>
                  <a:pt x="71" y="71"/>
                </a:cubicBezTo>
                <a:cubicBezTo>
                  <a:pt x="71" y="71"/>
                  <a:pt x="70" y="72"/>
                  <a:pt x="70" y="73"/>
                </a:cubicBezTo>
                <a:cubicBezTo>
                  <a:pt x="71" y="73"/>
                  <a:pt x="71" y="73"/>
                  <a:pt x="72" y="73"/>
                </a:cubicBezTo>
                <a:cubicBezTo>
                  <a:pt x="73" y="73"/>
                  <a:pt x="73" y="73"/>
                  <a:pt x="74" y="73"/>
                </a:cubicBezTo>
                <a:cubicBezTo>
                  <a:pt x="74" y="74"/>
                  <a:pt x="75" y="74"/>
                  <a:pt x="75" y="74"/>
                </a:cubicBezTo>
                <a:cubicBezTo>
                  <a:pt x="75" y="75"/>
                  <a:pt x="76" y="75"/>
                  <a:pt x="76" y="75"/>
                </a:cubicBezTo>
                <a:cubicBezTo>
                  <a:pt x="77" y="75"/>
                  <a:pt x="78" y="76"/>
                  <a:pt x="78" y="77"/>
                </a:cubicBezTo>
                <a:cubicBezTo>
                  <a:pt x="78" y="78"/>
                  <a:pt x="77" y="78"/>
                  <a:pt x="77" y="79"/>
                </a:cubicBezTo>
                <a:cubicBezTo>
                  <a:pt x="77" y="79"/>
                  <a:pt x="77" y="79"/>
                  <a:pt x="77" y="80"/>
                </a:cubicBezTo>
                <a:cubicBezTo>
                  <a:pt x="77" y="80"/>
                  <a:pt x="77" y="80"/>
                  <a:pt x="76" y="80"/>
                </a:cubicBezTo>
                <a:cubicBezTo>
                  <a:pt x="76" y="80"/>
                  <a:pt x="76" y="81"/>
                  <a:pt x="77" y="81"/>
                </a:cubicBezTo>
                <a:cubicBezTo>
                  <a:pt x="77" y="81"/>
                  <a:pt x="78" y="81"/>
                  <a:pt x="78" y="82"/>
                </a:cubicBezTo>
                <a:cubicBezTo>
                  <a:pt x="80" y="82"/>
                  <a:pt x="81" y="81"/>
                  <a:pt x="82" y="80"/>
                </a:cubicBezTo>
                <a:cubicBezTo>
                  <a:pt x="83" y="80"/>
                  <a:pt x="83" y="79"/>
                  <a:pt x="84" y="78"/>
                </a:cubicBezTo>
                <a:cubicBezTo>
                  <a:pt x="84" y="78"/>
                  <a:pt x="86" y="78"/>
                  <a:pt x="86" y="78"/>
                </a:cubicBezTo>
                <a:cubicBezTo>
                  <a:pt x="87" y="78"/>
                  <a:pt x="87" y="78"/>
                  <a:pt x="88" y="78"/>
                </a:cubicBezTo>
                <a:cubicBezTo>
                  <a:pt x="88" y="78"/>
                  <a:pt x="88" y="77"/>
                  <a:pt x="88" y="77"/>
                </a:cubicBezTo>
                <a:cubicBezTo>
                  <a:pt x="89" y="77"/>
                  <a:pt x="89" y="77"/>
                  <a:pt x="90" y="76"/>
                </a:cubicBezTo>
                <a:cubicBezTo>
                  <a:pt x="90" y="76"/>
                  <a:pt x="90" y="75"/>
                  <a:pt x="90" y="75"/>
                </a:cubicBezTo>
                <a:cubicBezTo>
                  <a:pt x="91" y="75"/>
                  <a:pt x="92" y="76"/>
                  <a:pt x="93" y="76"/>
                </a:cubicBezTo>
                <a:cubicBezTo>
                  <a:pt x="94" y="76"/>
                  <a:pt x="94" y="76"/>
                  <a:pt x="94" y="76"/>
                </a:cubicBezTo>
                <a:cubicBezTo>
                  <a:pt x="95" y="76"/>
                  <a:pt x="95" y="76"/>
                  <a:pt x="95" y="76"/>
                </a:cubicBezTo>
                <a:cubicBezTo>
                  <a:pt x="96" y="75"/>
                  <a:pt x="96" y="76"/>
                  <a:pt x="97" y="76"/>
                </a:cubicBezTo>
                <a:cubicBezTo>
                  <a:pt x="97" y="75"/>
                  <a:pt x="96" y="75"/>
                  <a:pt x="96" y="75"/>
                </a:cubicBezTo>
                <a:cubicBezTo>
                  <a:pt x="96" y="73"/>
                  <a:pt x="98" y="73"/>
                  <a:pt x="98" y="73"/>
                </a:cubicBezTo>
                <a:cubicBezTo>
                  <a:pt x="98" y="72"/>
                  <a:pt x="97" y="72"/>
                  <a:pt x="96" y="72"/>
                </a:cubicBezTo>
                <a:cubicBezTo>
                  <a:pt x="96" y="72"/>
                  <a:pt x="96" y="72"/>
                  <a:pt x="95" y="72"/>
                </a:cubicBezTo>
                <a:cubicBezTo>
                  <a:pt x="95" y="72"/>
                  <a:pt x="94" y="73"/>
                  <a:pt x="93" y="73"/>
                </a:cubicBezTo>
                <a:cubicBezTo>
                  <a:pt x="93" y="72"/>
                  <a:pt x="93" y="72"/>
                  <a:pt x="92" y="71"/>
                </a:cubicBezTo>
                <a:cubicBezTo>
                  <a:pt x="92" y="71"/>
                  <a:pt x="91" y="72"/>
                  <a:pt x="91" y="73"/>
                </a:cubicBezTo>
                <a:cubicBezTo>
                  <a:pt x="90" y="74"/>
                  <a:pt x="89" y="72"/>
                  <a:pt x="88" y="71"/>
                </a:cubicBezTo>
                <a:cubicBezTo>
                  <a:pt x="87" y="69"/>
                  <a:pt x="86" y="68"/>
                  <a:pt x="86" y="66"/>
                </a:cubicBezTo>
                <a:cubicBezTo>
                  <a:pt x="86" y="65"/>
                  <a:pt x="86" y="65"/>
                  <a:pt x="86" y="64"/>
                </a:cubicBezTo>
                <a:cubicBezTo>
                  <a:pt x="87" y="64"/>
                  <a:pt x="88" y="63"/>
                  <a:pt x="89" y="63"/>
                </a:cubicBezTo>
                <a:cubicBezTo>
                  <a:pt x="89" y="63"/>
                  <a:pt x="88" y="64"/>
                  <a:pt x="88" y="64"/>
                </a:cubicBezTo>
                <a:cubicBezTo>
                  <a:pt x="88" y="65"/>
                  <a:pt x="87" y="65"/>
                  <a:pt x="88" y="66"/>
                </a:cubicBezTo>
                <a:cubicBezTo>
                  <a:pt x="88" y="66"/>
                  <a:pt x="89" y="64"/>
                  <a:pt x="89" y="63"/>
                </a:cubicBezTo>
                <a:cubicBezTo>
                  <a:pt x="91" y="62"/>
                  <a:pt x="94" y="59"/>
                  <a:pt x="96" y="61"/>
                </a:cubicBezTo>
                <a:cubicBezTo>
                  <a:pt x="96" y="60"/>
                  <a:pt x="96" y="59"/>
                  <a:pt x="97" y="59"/>
                </a:cubicBezTo>
                <a:cubicBezTo>
                  <a:pt x="98" y="59"/>
                  <a:pt x="98" y="59"/>
                  <a:pt x="99" y="59"/>
                </a:cubicBezTo>
                <a:cubicBezTo>
                  <a:pt x="99" y="59"/>
                  <a:pt x="99" y="60"/>
                  <a:pt x="99" y="60"/>
                </a:cubicBezTo>
                <a:cubicBezTo>
                  <a:pt x="99" y="59"/>
                  <a:pt x="100" y="59"/>
                  <a:pt x="101" y="58"/>
                </a:cubicBezTo>
                <a:cubicBezTo>
                  <a:pt x="101" y="58"/>
                  <a:pt x="101" y="58"/>
                  <a:pt x="102" y="58"/>
                </a:cubicBezTo>
                <a:cubicBezTo>
                  <a:pt x="102" y="58"/>
                  <a:pt x="102" y="58"/>
                  <a:pt x="103" y="58"/>
                </a:cubicBezTo>
                <a:cubicBezTo>
                  <a:pt x="103" y="57"/>
                  <a:pt x="103" y="57"/>
                  <a:pt x="103" y="57"/>
                </a:cubicBezTo>
                <a:cubicBezTo>
                  <a:pt x="104" y="56"/>
                  <a:pt x="104" y="56"/>
                  <a:pt x="105" y="56"/>
                </a:cubicBezTo>
                <a:cubicBezTo>
                  <a:pt x="106" y="56"/>
                  <a:pt x="107" y="56"/>
                  <a:pt x="108" y="56"/>
                </a:cubicBezTo>
                <a:cubicBezTo>
                  <a:pt x="108" y="56"/>
                  <a:pt x="108" y="56"/>
                  <a:pt x="108" y="56"/>
                </a:cubicBezTo>
                <a:cubicBezTo>
                  <a:pt x="108" y="56"/>
                  <a:pt x="108" y="56"/>
                  <a:pt x="109" y="56"/>
                </a:cubicBezTo>
                <a:cubicBezTo>
                  <a:pt x="108" y="56"/>
                  <a:pt x="108" y="56"/>
                  <a:pt x="108" y="55"/>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3" name="Freeform 791">
            <a:extLst>
              <a:ext uri="{FF2B5EF4-FFF2-40B4-BE49-F238E27FC236}">
                <a16:creationId xmlns:a16="http://schemas.microsoft.com/office/drawing/2014/main" id="{E42EF6DE-8C75-4BD5-B000-686E6A71881E}"/>
              </a:ext>
            </a:extLst>
          </p:cNvPr>
          <p:cNvSpPr>
            <a:spLocks noEditPoints="1"/>
          </p:cNvSpPr>
          <p:nvPr/>
        </p:nvSpPr>
        <p:spPr bwMode="auto">
          <a:xfrm>
            <a:off x="5715997" y="3233460"/>
            <a:ext cx="431636" cy="261897"/>
          </a:xfrm>
          <a:custGeom>
            <a:avLst/>
            <a:gdLst>
              <a:gd name="T0" fmla="*/ 79 w 92"/>
              <a:gd name="T1" fmla="*/ 21 h 69"/>
              <a:gd name="T2" fmla="*/ 68 w 92"/>
              <a:gd name="T3" fmla="*/ 29 h 69"/>
              <a:gd name="T4" fmla="*/ 60 w 92"/>
              <a:gd name="T5" fmla="*/ 40 h 69"/>
              <a:gd name="T6" fmla="*/ 63 w 92"/>
              <a:gd name="T7" fmla="*/ 47 h 69"/>
              <a:gd name="T8" fmla="*/ 57 w 92"/>
              <a:gd name="T9" fmla="*/ 53 h 69"/>
              <a:gd name="T10" fmla="*/ 54 w 92"/>
              <a:gd name="T11" fmla="*/ 56 h 69"/>
              <a:gd name="T12" fmla="*/ 48 w 92"/>
              <a:gd name="T13" fmla="*/ 63 h 69"/>
              <a:gd name="T14" fmla="*/ 40 w 92"/>
              <a:gd name="T15" fmla="*/ 63 h 69"/>
              <a:gd name="T16" fmla="*/ 30 w 92"/>
              <a:gd name="T17" fmla="*/ 65 h 69"/>
              <a:gd name="T18" fmla="*/ 24 w 92"/>
              <a:gd name="T19" fmla="*/ 69 h 69"/>
              <a:gd name="T20" fmla="*/ 20 w 92"/>
              <a:gd name="T21" fmla="*/ 65 h 69"/>
              <a:gd name="T22" fmla="*/ 16 w 92"/>
              <a:gd name="T23" fmla="*/ 60 h 69"/>
              <a:gd name="T24" fmla="*/ 12 w 92"/>
              <a:gd name="T25" fmla="*/ 55 h 69"/>
              <a:gd name="T26" fmla="*/ 15 w 92"/>
              <a:gd name="T27" fmla="*/ 50 h 69"/>
              <a:gd name="T28" fmla="*/ 13 w 92"/>
              <a:gd name="T29" fmla="*/ 47 h 69"/>
              <a:gd name="T30" fmla="*/ 15 w 92"/>
              <a:gd name="T31" fmla="*/ 43 h 69"/>
              <a:gd name="T32" fmla="*/ 13 w 92"/>
              <a:gd name="T33" fmla="*/ 41 h 69"/>
              <a:gd name="T34" fmla="*/ 15 w 92"/>
              <a:gd name="T35" fmla="*/ 37 h 69"/>
              <a:gd name="T36" fmla="*/ 15 w 92"/>
              <a:gd name="T37" fmla="*/ 33 h 69"/>
              <a:gd name="T38" fmla="*/ 16 w 92"/>
              <a:gd name="T39" fmla="*/ 31 h 69"/>
              <a:gd name="T40" fmla="*/ 16 w 92"/>
              <a:gd name="T41" fmla="*/ 29 h 69"/>
              <a:gd name="T42" fmla="*/ 17 w 92"/>
              <a:gd name="T43" fmla="*/ 25 h 69"/>
              <a:gd name="T44" fmla="*/ 18 w 92"/>
              <a:gd name="T45" fmla="*/ 20 h 69"/>
              <a:gd name="T46" fmla="*/ 17 w 92"/>
              <a:gd name="T47" fmla="*/ 17 h 69"/>
              <a:gd name="T48" fmla="*/ 15 w 92"/>
              <a:gd name="T49" fmla="*/ 17 h 69"/>
              <a:gd name="T50" fmla="*/ 12 w 92"/>
              <a:gd name="T51" fmla="*/ 19 h 69"/>
              <a:gd name="T52" fmla="*/ 9 w 92"/>
              <a:gd name="T53" fmla="*/ 18 h 69"/>
              <a:gd name="T54" fmla="*/ 7 w 92"/>
              <a:gd name="T55" fmla="*/ 16 h 69"/>
              <a:gd name="T56" fmla="*/ 3 w 92"/>
              <a:gd name="T57" fmla="*/ 16 h 69"/>
              <a:gd name="T58" fmla="*/ 3 w 92"/>
              <a:gd name="T59" fmla="*/ 13 h 69"/>
              <a:gd name="T60" fmla="*/ 1 w 92"/>
              <a:gd name="T61" fmla="*/ 11 h 69"/>
              <a:gd name="T62" fmla="*/ 1 w 92"/>
              <a:gd name="T63" fmla="*/ 10 h 69"/>
              <a:gd name="T64" fmla="*/ 1 w 92"/>
              <a:gd name="T65" fmla="*/ 7 h 69"/>
              <a:gd name="T66" fmla="*/ 3 w 92"/>
              <a:gd name="T67" fmla="*/ 5 h 69"/>
              <a:gd name="T68" fmla="*/ 6 w 92"/>
              <a:gd name="T69" fmla="*/ 4 h 69"/>
              <a:gd name="T70" fmla="*/ 10 w 92"/>
              <a:gd name="T71" fmla="*/ 1 h 69"/>
              <a:gd name="T72" fmla="*/ 15 w 92"/>
              <a:gd name="T73" fmla="*/ 3 h 69"/>
              <a:gd name="T74" fmla="*/ 23 w 92"/>
              <a:gd name="T75" fmla="*/ 2 h 69"/>
              <a:gd name="T76" fmla="*/ 28 w 92"/>
              <a:gd name="T77" fmla="*/ 3 h 69"/>
              <a:gd name="T78" fmla="*/ 39 w 92"/>
              <a:gd name="T79" fmla="*/ 3 h 69"/>
              <a:gd name="T80" fmla="*/ 42 w 92"/>
              <a:gd name="T81" fmla="*/ 4 h 69"/>
              <a:gd name="T82" fmla="*/ 45 w 92"/>
              <a:gd name="T83" fmla="*/ 4 h 69"/>
              <a:gd name="T84" fmla="*/ 50 w 92"/>
              <a:gd name="T85" fmla="*/ 5 h 69"/>
              <a:gd name="T86" fmla="*/ 52 w 92"/>
              <a:gd name="T87" fmla="*/ 7 h 69"/>
              <a:gd name="T88" fmla="*/ 57 w 92"/>
              <a:gd name="T89" fmla="*/ 9 h 69"/>
              <a:gd name="T90" fmla="*/ 63 w 92"/>
              <a:gd name="T91" fmla="*/ 10 h 69"/>
              <a:gd name="T92" fmla="*/ 68 w 92"/>
              <a:gd name="T93" fmla="*/ 10 h 69"/>
              <a:gd name="T94" fmla="*/ 72 w 92"/>
              <a:gd name="T95" fmla="*/ 13 h 69"/>
              <a:gd name="T96" fmla="*/ 76 w 92"/>
              <a:gd name="T97" fmla="*/ 14 h 69"/>
              <a:gd name="T98" fmla="*/ 80 w 92"/>
              <a:gd name="T99" fmla="*/ 14 h 69"/>
              <a:gd name="T100" fmla="*/ 83 w 92"/>
              <a:gd name="T101" fmla="*/ 13 h 69"/>
              <a:gd name="T102" fmla="*/ 84 w 92"/>
              <a:gd name="T103" fmla="*/ 15 h 69"/>
              <a:gd name="T104" fmla="*/ 73 w 92"/>
              <a:gd name="T105" fmla="*/ 42 h 69"/>
              <a:gd name="T106" fmla="*/ 72 w 92"/>
              <a:gd name="T107" fmla="*/ 45 h 69"/>
              <a:gd name="T108" fmla="*/ 81 w 92"/>
              <a:gd name="T109" fmla="*/ 39 h 69"/>
              <a:gd name="T110" fmla="*/ 84 w 92"/>
              <a:gd name="T111" fmla="*/ 40 h 69"/>
              <a:gd name="T112" fmla="*/ 84 w 92"/>
              <a:gd name="T113" fmla="*/ 36 h 69"/>
              <a:gd name="T114" fmla="*/ 80 w 92"/>
              <a:gd name="T115" fmla="*/ 37 h 69"/>
              <a:gd name="T116" fmla="*/ 88 w 92"/>
              <a:gd name="T117" fmla="*/ 35 h 69"/>
              <a:gd name="T118" fmla="*/ 88 w 92"/>
              <a:gd name="T119"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 h="69">
                <a:moveTo>
                  <a:pt x="84" y="16"/>
                </a:moveTo>
                <a:cubicBezTo>
                  <a:pt x="85" y="16"/>
                  <a:pt x="84" y="18"/>
                  <a:pt x="84" y="18"/>
                </a:cubicBezTo>
                <a:cubicBezTo>
                  <a:pt x="83" y="19"/>
                  <a:pt x="82" y="19"/>
                  <a:pt x="82" y="20"/>
                </a:cubicBezTo>
                <a:cubicBezTo>
                  <a:pt x="81" y="20"/>
                  <a:pt x="80" y="20"/>
                  <a:pt x="79" y="21"/>
                </a:cubicBezTo>
                <a:cubicBezTo>
                  <a:pt x="78" y="21"/>
                  <a:pt x="77" y="22"/>
                  <a:pt x="77" y="23"/>
                </a:cubicBezTo>
                <a:cubicBezTo>
                  <a:pt x="75" y="24"/>
                  <a:pt x="74" y="24"/>
                  <a:pt x="72" y="25"/>
                </a:cubicBezTo>
                <a:cubicBezTo>
                  <a:pt x="70" y="25"/>
                  <a:pt x="68" y="25"/>
                  <a:pt x="67" y="28"/>
                </a:cubicBezTo>
                <a:cubicBezTo>
                  <a:pt x="68" y="28"/>
                  <a:pt x="69" y="29"/>
                  <a:pt x="68" y="29"/>
                </a:cubicBezTo>
                <a:cubicBezTo>
                  <a:pt x="67" y="30"/>
                  <a:pt x="66" y="30"/>
                  <a:pt x="65" y="31"/>
                </a:cubicBezTo>
                <a:cubicBezTo>
                  <a:pt x="65" y="32"/>
                  <a:pt x="64" y="33"/>
                  <a:pt x="63" y="33"/>
                </a:cubicBezTo>
                <a:cubicBezTo>
                  <a:pt x="63" y="34"/>
                  <a:pt x="62" y="36"/>
                  <a:pt x="61" y="37"/>
                </a:cubicBezTo>
                <a:cubicBezTo>
                  <a:pt x="61" y="37"/>
                  <a:pt x="60" y="38"/>
                  <a:pt x="60" y="40"/>
                </a:cubicBezTo>
                <a:cubicBezTo>
                  <a:pt x="60" y="40"/>
                  <a:pt x="60" y="41"/>
                  <a:pt x="61" y="41"/>
                </a:cubicBezTo>
                <a:cubicBezTo>
                  <a:pt x="61" y="42"/>
                  <a:pt x="61" y="43"/>
                  <a:pt x="61" y="43"/>
                </a:cubicBezTo>
                <a:cubicBezTo>
                  <a:pt x="61" y="44"/>
                  <a:pt x="63" y="44"/>
                  <a:pt x="63" y="45"/>
                </a:cubicBezTo>
                <a:cubicBezTo>
                  <a:pt x="64" y="46"/>
                  <a:pt x="63" y="46"/>
                  <a:pt x="63" y="47"/>
                </a:cubicBezTo>
                <a:cubicBezTo>
                  <a:pt x="62" y="47"/>
                  <a:pt x="61" y="48"/>
                  <a:pt x="61" y="48"/>
                </a:cubicBezTo>
                <a:cubicBezTo>
                  <a:pt x="60" y="49"/>
                  <a:pt x="59" y="49"/>
                  <a:pt x="59" y="50"/>
                </a:cubicBezTo>
                <a:cubicBezTo>
                  <a:pt x="58" y="50"/>
                  <a:pt x="57" y="51"/>
                  <a:pt x="57" y="52"/>
                </a:cubicBezTo>
                <a:cubicBezTo>
                  <a:pt x="57" y="52"/>
                  <a:pt x="57" y="52"/>
                  <a:pt x="57" y="53"/>
                </a:cubicBezTo>
                <a:cubicBezTo>
                  <a:pt x="57" y="53"/>
                  <a:pt x="57" y="53"/>
                  <a:pt x="57" y="54"/>
                </a:cubicBezTo>
                <a:cubicBezTo>
                  <a:pt x="57" y="54"/>
                  <a:pt x="57" y="55"/>
                  <a:pt x="57" y="55"/>
                </a:cubicBezTo>
                <a:cubicBezTo>
                  <a:pt x="57" y="56"/>
                  <a:pt x="56" y="56"/>
                  <a:pt x="56" y="56"/>
                </a:cubicBezTo>
                <a:cubicBezTo>
                  <a:pt x="55" y="56"/>
                  <a:pt x="54" y="56"/>
                  <a:pt x="54" y="56"/>
                </a:cubicBezTo>
                <a:cubicBezTo>
                  <a:pt x="53" y="56"/>
                  <a:pt x="52" y="57"/>
                  <a:pt x="51" y="57"/>
                </a:cubicBezTo>
                <a:cubicBezTo>
                  <a:pt x="51" y="58"/>
                  <a:pt x="50" y="59"/>
                  <a:pt x="50" y="59"/>
                </a:cubicBezTo>
                <a:cubicBezTo>
                  <a:pt x="49" y="60"/>
                  <a:pt x="49" y="61"/>
                  <a:pt x="49" y="62"/>
                </a:cubicBezTo>
                <a:cubicBezTo>
                  <a:pt x="48" y="62"/>
                  <a:pt x="48" y="63"/>
                  <a:pt x="48" y="63"/>
                </a:cubicBezTo>
                <a:cubicBezTo>
                  <a:pt x="47" y="63"/>
                  <a:pt x="46" y="62"/>
                  <a:pt x="46" y="62"/>
                </a:cubicBezTo>
                <a:cubicBezTo>
                  <a:pt x="45" y="62"/>
                  <a:pt x="45" y="62"/>
                  <a:pt x="45" y="63"/>
                </a:cubicBezTo>
                <a:cubicBezTo>
                  <a:pt x="44" y="64"/>
                  <a:pt x="43" y="63"/>
                  <a:pt x="42" y="63"/>
                </a:cubicBezTo>
                <a:cubicBezTo>
                  <a:pt x="42" y="63"/>
                  <a:pt x="41" y="63"/>
                  <a:pt x="40" y="63"/>
                </a:cubicBezTo>
                <a:cubicBezTo>
                  <a:pt x="39" y="63"/>
                  <a:pt x="38" y="63"/>
                  <a:pt x="37" y="63"/>
                </a:cubicBezTo>
                <a:cubicBezTo>
                  <a:pt x="36" y="63"/>
                  <a:pt x="35" y="63"/>
                  <a:pt x="34" y="63"/>
                </a:cubicBezTo>
                <a:cubicBezTo>
                  <a:pt x="34" y="63"/>
                  <a:pt x="33" y="63"/>
                  <a:pt x="32" y="63"/>
                </a:cubicBezTo>
                <a:cubicBezTo>
                  <a:pt x="31" y="64"/>
                  <a:pt x="31" y="64"/>
                  <a:pt x="30" y="65"/>
                </a:cubicBezTo>
                <a:cubicBezTo>
                  <a:pt x="29" y="65"/>
                  <a:pt x="28" y="65"/>
                  <a:pt x="27" y="65"/>
                </a:cubicBezTo>
                <a:cubicBezTo>
                  <a:pt x="27" y="65"/>
                  <a:pt x="26" y="66"/>
                  <a:pt x="26" y="67"/>
                </a:cubicBezTo>
                <a:cubicBezTo>
                  <a:pt x="26" y="67"/>
                  <a:pt x="26" y="68"/>
                  <a:pt x="26" y="68"/>
                </a:cubicBezTo>
                <a:cubicBezTo>
                  <a:pt x="25" y="68"/>
                  <a:pt x="25" y="69"/>
                  <a:pt x="24" y="69"/>
                </a:cubicBezTo>
                <a:cubicBezTo>
                  <a:pt x="24" y="69"/>
                  <a:pt x="23" y="69"/>
                  <a:pt x="23" y="68"/>
                </a:cubicBezTo>
                <a:cubicBezTo>
                  <a:pt x="22" y="68"/>
                  <a:pt x="22" y="68"/>
                  <a:pt x="21" y="67"/>
                </a:cubicBezTo>
                <a:cubicBezTo>
                  <a:pt x="21" y="67"/>
                  <a:pt x="20" y="65"/>
                  <a:pt x="20" y="65"/>
                </a:cubicBezTo>
                <a:cubicBezTo>
                  <a:pt x="20" y="65"/>
                  <a:pt x="20" y="65"/>
                  <a:pt x="20" y="65"/>
                </a:cubicBezTo>
                <a:cubicBezTo>
                  <a:pt x="21" y="64"/>
                  <a:pt x="19" y="64"/>
                  <a:pt x="19" y="63"/>
                </a:cubicBezTo>
                <a:cubicBezTo>
                  <a:pt x="19" y="62"/>
                  <a:pt x="19" y="62"/>
                  <a:pt x="19" y="62"/>
                </a:cubicBezTo>
                <a:cubicBezTo>
                  <a:pt x="19" y="61"/>
                  <a:pt x="18" y="61"/>
                  <a:pt x="18" y="61"/>
                </a:cubicBezTo>
                <a:cubicBezTo>
                  <a:pt x="17" y="60"/>
                  <a:pt x="17" y="60"/>
                  <a:pt x="16" y="60"/>
                </a:cubicBezTo>
                <a:cubicBezTo>
                  <a:pt x="16" y="59"/>
                  <a:pt x="16" y="59"/>
                  <a:pt x="16" y="59"/>
                </a:cubicBezTo>
                <a:cubicBezTo>
                  <a:pt x="15" y="58"/>
                  <a:pt x="13" y="59"/>
                  <a:pt x="12" y="59"/>
                </a:cubicBezTo>
                <a:cubicBezTo>
                  <a:pt x="12" y="58"/>
                  <a:pt x="12" y="57"/>
                  <a:pt x="12" y="57"/>
                </a:cubicBezTo>
                <a:cubicBezTo>
                  <a:pt x="12" y="56"/>
                  <a:pt x="12" y="56"/>
                  <a:pt x="12" y="55"/>
                </a:cubicBezTo>
                <a:cubicBezTo>
                  <a:pt x="12" y="55"/>
                  <a:pt x="12" y="54"/>
                  <a:pt x="13" y="54"/>
                </a:cubicBezTo>
                <a:cubicBezTo>
                  <a:pt x="13" y="53"/>
                  <a:pt x="13" y="52"/>
                  <a:pt x="13" y="52"/>
                </a:cubicBezTo>
                <a:cubicBezTo>
                  <a:pt x="14" y="52"/>
                  <a:pt x="15" y="52"/>
                  <a:pt x="15" y="51"/>
                </a:cubicBezTo>
                <a:cubicBezTo>
                  <a:pt x="15" y="51"/>
                  <a:pt x="16" y="50"/>
                  <a:pt x="15" y="50"/>
                </a:cubicBezTo>
                <a:cubicBezTo>
                  <a:pt x="15" y="50"/>
                  <a:pt x="15" y="50"/>
                  <a:pt x="15" y="50"/>
                </a:cubicBezTo>
                <a:cubicBezTo>
                  <a:pt x="14" y="51"/>
                  <a:pt x="14" y="50"/>
                  <a:pt x="13" y="49"/>
                </a:cubicBezTo>
                <a:cubicBezTo>
                  <a:pt x="13" y="49"/>
                  <a:pt x="13" y="48"/>
                  <a:pt x="13" y="48"/>
                </a:cubicBezTo>
                <a:cubicBezTo>
                  <a:pt x="13" y="47"/>
                  <a:pt x="13" y="47"/>
                  <a:pt x="13" y="47"/>
                </a:cubicBezTo>
                <a:cubicBezTo>
                  <a:pt x="13" y="47"/>
                  <a:pt x="13" y="47"/>
                  <a:pt x="13" y="46"/>
                </a:cubicBezTo>
                <a:cubicBezTo>
                  <a:pt x="13" y="45"/>
                  <a:pt x="14" y="45"/>
                  <a:pt x="14" y="45"/>
                </a:cubicBezTo>
                <a:cubicBezTo>
                  <a:pt x="15" y="45"/>
                  <a:pt x="15" y="44"/>
                  <a:pt x="15" y="44"/>
                </a:cubicBezTo>
                <a:cubicBezTo>
                  <a:pt x="15" y="43"/>
                  <a:pt x="15" y="43"/>
                  <a:pt x="15" y="43"/>
                </a:cubicBezTo>
                <a:cubicBezTo>
                  <a:pt x="15" y="42"/>
                  <a:pt x="15" y="43"/>
                  <a:pt x="14" y="43"/>
                </a:cubicBezTo>
                <a:cubicBezTo>
                  <a:pt x="14" y="42"/>
                  <a:pt x="14" y="43"/>
                  <a:pt x="14" y="42"/>
                </a:cubicBezTo>
                <a:cubicBezTo>
                  <a:pt x="14" y="42"/>
                  <a:pt x="13" y="42"/>
                  <a:pt x="13" y="42"/>
                </a:cubicBezTo>
                <a:cubicBezTo>
                  <a:pt x="13" y="41"/>
                  <a:pt x="13" y="41"/>
                  <a:pt x="13" y="41"/>
                </a:cubicBezTo>
                <a:cubicBezTo>
                  <a:pt x="13" y="41"/>
                  <a:pt x="13" y="40"/>
                  <a:pt x="13" y="40"/>
                </a:cubicBezTo>
                <a:cubicBezTo>
                  <a:pt x="13" y="40"/>
                  <a:pt x="13" y="40"/>
                  <a:pt x="13" y="40"/>
                </a:cubicBezTo>
                <a:cubicBezTo>
                  <a:pt x="13" y="39"/>
                  <a:pt x="11" y="38"/>
                  <a:pt x="12" y="38"/>
                </a:cubicBezTo>
                <a:cubicBezTo>
                  <a:pt x="12" y="37"/>
                  <a:pt x="14" y="38"/>
                  <a:pt x="15" y="37"/>
                </a:cubicBezTo>
                <a:cubicBezTo>
                  <a:pt x="15" y="37"/>
                  <a:pt x="15" y="37"/>
                  <a:pt x="15" y="37"/>
                </a:cubicBezTo>
                <a:cubicBezTo>
                  <a:pt x="15" y="36"/>
                  <a:pt x="15" y="36"/>
                  <a:pt x="16" y="36"/>
                </a:cubicBezTo>
                <a:cubicBezTo>
                  <a:pt x="16" y="36"/>
                  <a:pt x="16" y="35"/>
                  <a:pt x="16" y="35"/>
                </a:cubicBezTo>
                <a:cubicBezTo>
                  <a:pt x="16" y="34"/>
                  <a:pt x="15" y="34"/>
                  <a:pt x="15" y="33"/>
                </a:cubicBezTo>
                <a:cubicBezTo>
                  <a:pt x="15" y="33"/>
                  <a:pt x="15" y="33"/>
                  <a:pt x="16" y="33"/>
                </a:cubicBezTo>
                <a:cubicBezTo>
                  <a:pt x="16" y="32"/>
                  <a:pt x="16" y="32"/>
                  <a:pt x="16" y="32"/>
                </a:cubicBezTo>
                <a:cubicBezTo>
                  <a:pt x="16" y="32"/>
                  <a:pt x="16" y="32"/>
                  <a:pt x="16" y="31"/>
                </a:cubicBezTo>
                <a:cubicBezTo>
                  <a:pt x="16" y="31"/>
                  <a:pt x="16" y="31"/>
                  <a:pt x="16" y="31"/>
                </a:cubicBezTo>
                <a:cubicBezTo>
                  <a:pt x="16" y="30"/>
                  <a:pt x="16" y="30"/>
                  <a:pt x="16" y="30"/>
                </a:cubicBezTo>
                <a:cubicBezTo>
                  <a:pt x="16" y="30"/>
                  <a:pt x="16" y="30"/>
                  <a:pt x="16" y="30"/>
                </a:cubicBezTo>
                <a:cubicBezTo>
                  <a:pt x="16" y="29"/>
                  <a:pt x="16" y="29"/>
                  <a:pt x="16" y="29"/>
                </a:cubicBezTo>
                <a:cubicBezTo>
                  <a:pt x="16" y="29"/>
                  <a:pt x="16" y="29"/>
                  <a:pt x="16" y="29"/>
                </a:cubicBezTo>
                <a:cubicBezTo>
                  <a:pt x="16" y="28"/>
                  <a:pt x="16" y="27"/>
                  <a:pt x="16" y="27"/>
                </a:cubicBezTo>
                <a:cubicBezTo>
                  <a:pt x="16" y="27"/>
                  <a:pt x="15" y="26"/>
                  <a:pt x="16" y="26"/>
                </a:cubicBezTo>
                <a:cubicBezTo>
                  <a:pt x="16" y="25"/>
                  <a:pt x="16" y="26"/>
                  <a:pt x="16" y="26"/>
                </a:cubicBezTo>
                <a:cubicBezTo>
                  <a:pt x="17" y="25"/>
                  <a:pt x="16" y="25"/>
                  <a:pt x="17" y="25"/>
                </a:cubicBezTo>
                <a:cubicBezTo>
                  <a:pt x="17" y="25"/>
                  <a:pt x="17" y="24"/>
                  <a:pt x="17" y="24"/>
                </a:cubicBezTo>
                <a:cubicBezTo>
                  <a:pt x="18" y="23"/>
                  <a:pt x="19" y="23"/>
                  <a:pt x="19" y="23"/>
                </a:cubicBezTo>
                <a:cubicBezTo>
                  <a:pt x="20" y="22"/>
                  <a:pt x="20" y="21"/>
                  <a:pt x="20" y="21"/>
                </a:cubicBezTo>
                <a:cubicBezTo>
                  <a:pt x="20" y="19"/>
                  <a:pt x="18" y="21"/>
                  <a:pt x="18" y="20"/>
                </a:cubicBezTo>
                <a:cubicBezTo>
                  <a:pt x="18" y="19"/>
                  <a:pt x="18" y="19"/>
                  <a:pt x="18" y="18"/>
                </a:cubicBezTo>
                <a:cubicBezTo>
                  <a:pt x="18" y="18"/>
                  <a:pt x="18" y="17"/>
                  <a:pt x="18" y="17"/>
                </a:cubicBezTo>
                <a:cubicBezTo>
                  <a:pt x="18" y="17"/>
                  <a:pt x="18" y="18"/>
                  <a:pt x="18" y="18"/>
                </a:cubicBezTo>
                <a:cubicBezTo>
                  <a:pt x="17" y="18"/>
                  <a:pt x="17" y="18"/>
                  <a:pt x="17" y="17"/>
                </a:cubicBezTo>
                <a:cubicBezTo>
                  <a:pt x="17" y="17"/>
                  <a:pt x="16" y="17"/>
                  <a:pt x="16" y="17"/>
                </a:cubicBezTo>
                <a:cubicBezTo>
                  <a:pt x="16" y="17"/>
                  <a:pt x="16" y="17"/>
                  <a:pt x="16" y="17"/>
                </a:cubicBezTo>
                <a:cubicBezTo>
                  <a:pt x="15" y="17"/>
                  <a:pt x="15" y="17"/>
                  <a:pt x="15" y="17"/>
                </a:cubicBezTo>
                <a:cubicBezTo>
                  <a:pt x="15" y="17"/>
                  <a:pt x="15" y="17"/>
                  <a:pt x="15" y="17"/>
                </a:cubicBezTo>
                <a:cubicBezTo>
                  <a:pt x="15" y="17"/>
                  <a:pt x="14" y="17"/>
                  <a:pt x="14" y="17"/>
                </a:cubicBezTo>
                <a:cubicBezTo>
                  <a:pt x="14" y="17"/>
                  <a:pt x="14" y="18"/>
                  <a:pt x="14" y="18"/>
                </a:cubicBezTo>
                <a:cubicBezTo>
                  <a:pt x="14" y="18"/>
                  <a:pt x="13" y="18"/>
                  <a:pt x="13" y="18"/>
                </a:cubicBezTo>
                <a:cubicBezTo>
                  <a:pt x="13" y="18"/>
                  <a:pt x="12" y="19"/>
                  <a:pt x="12" y="19"/>
                </a:cubicBezTo>
                <a:cubicBezTo>
                  <a:pt x="12" y="19"/>
                  <a:pt x="11" y="18"/>
                  <a:pt x="11" y="19"/>
                </a:cubicBezTo>
                <a:cubicBezTo>
                  <a:pt x="11" y="19"/>
                  <a:pt x="11" y="18"/>
                  <a:pt x="11" y="18"/>
                </a:cubicBezTo>
                <a:cubicBezTo>
                  <a:pt x="11" y="18"/>
                  <a:pt x="10" y="18"/>
                  <a:pt x="10" y="18"/>
                </a:cubicBezTo>
                <a:cubicBezTo>
                  <a:pt x="10" y="19"/>
                  <a:pt x="9" y="18"/>
                  <a:pt x="9" y="18"/>
                </a:cubicBezTo>
                <a:cubicBezTo>
                  <a:pt x="9" y="18"/>
                  <a:pt x="8" y="19"/>
                  <a:pt x="8" y="19"/>
                </a:cubicBezTo>
                <a:cubicBezTo>
                  <a:pt x="7" y="19"/>
                  <a:pt x="7" y="19"/>
                  <a:pt x="7" y="18"/>
                </a:cubicBezTo>
                <a:cubicBezTo>
                  <a:pt x="7" y="18"/>
                  <a:pt x="7" y="17"/>
                  <a:pt x="8" y="17"/>
                </a:cubicBezTo>
                <a:cubicBezTo>
                  <a:pt x="8" y="16"/>
                  <a:pt x="7" y="17"/>
                  <a:pt x="7" y="16"/>
                </a:cubicBezTo>
                <a:cubicBezTo>
                  <a:pt x="7" y="16"/>
                  <a:pt x="7" y="16"/>
                  <a:pt x="7" y="16"/>
                </a:cubicBezTo>
                <a:cubicBezTo>
                  <a:pt x="6" y="16"/>
                  <a:pt x="6" y="16"/>
                  <a:pt x="5" y="16"/>
                </a:cubicBezTo>
                <a:cubicBezTo>
                  <a:pt x="4" y="16"/>
                  <a:pt x="3" y="17"/>
                  <a:pt x="2" y="18"/>
                </a:cubicBezTo>
                <a:cubicBezTo>
                  <a:pt x="2" y="17"/>
                  <a:pt x="2" y="16"/>
                  <a:pt x="3" y="16"/>
                </a:cubicBezTo>
                <a:cubicBezTo>
                  <a:pt x="3" y="15"/>
                  <a:pt x="4" y="15"/>
                  <a:pt x="4" y="14"/>
                </a:cubicBezTo>
                <a:cubicBezTo>
                  <a:pt x="4" y="14"/>
                  <a:pt x="3" y="15"/>
                  <a:pt x="3" y="15"/>
                </a:cubicBezTo>
                <a:cubicBezTo>
                  <a:pt x="2" y="14"/>
                  <a:pt x="4" y="13"/>
                  <a:pt x="4" y="13"/>
                </a:cubicBezTo>
                <a:cubicBezTo>
                  <a:pt x="4" y="13"/>
                  <a:pt x="3" y="13"/>
                  <a:pt x="3" y="13"/>
                </a:cubicBezTo>
                <a:cubicBezTo>
                  <a:pt x="2" y="13"/>
                  <a:pt x="3" y="12"/>
                  <a:pt x="3" y="12"/>
                </a:cubicBezTo>
                <a:cubicBezTo>
                  <a:pt x="3" y="11"/>
                  <a:pt x="3" y="11"/>
                  <a:pt x="3" y="11"/>
                </a:cubicBezTo>
                <a:cubicBezTo>
                  <a:pt x="2" y="11"/>
                  <a:pt x="2" y="12"/>
                  <a:pt x="2" y="12"/>
                </a:cubicBezTo>
                <a:cubicBezTo>
                  <a:pt x="1" y="12"/>
                  <a:pt x="1" y="11"/>
                  <a:pt x="1" y="11"/>
                </a:cubicBezTo>
                <a:cubicBezTo>
                  <a:pt x="2" y="10"/>
                  <a:pt x="2" y="10"/>
                  <a:pt x="2" y="10"/>
                </a:cubicBezTo>
                <a:cubicBezTo>
                  <a:pt x="2" y="10"/>
                  <a:pt x="2" y="10"/>
                  <a:pt x="2" y="10"/>
                </a:cubicBezTo>
                <a:cubicBezTo>
                  <a:pt x="1" y="10"/>
                  <a:pt x="1" y="10"/>
                  <a:pt x="1" y="10"/>
                </a:cubicBezTo>
                <a:cubicBezTo>
                  <a:pt x="1" y="10"/>
                  <a:pt x="1" y="10"/>
                  <a:pt x="1" y="10"/>
                </a:cubicBezTo>
                <a:cubicBezTo>
                  <a:pt x="1" y="9"/>
                  <a:pt x="1" y="9"/>
                  <a:pt x="1" y="9"/>
                </a:cubicBezTo>
                <a:cubicBezTo>
                  <a:pt x="0" y="8"/>
                  <a:pt x="0" y="9"/>
                  <a:pt x="0" y="8"/>
                </a:cubicBezTo>
                <a:cubicBezTo>
                  <a:pt x="0" y="8"/>
                  <a:pt x="0" y="7"/>
                  <a:pt x="0" y="7"/>
                </a:cubicBezTo>
                <a:cubicBezTo>
                  <a:pt x="0" y="7"/>
                  <a:pt x="0" y="7"/>
                  <a:pt x="1" y="7"/>
                </a:cubicBezTo>
                <a:cubicBezTo>
                  <a:pt x="1" y="6"/>
                  <a:pt x="1" y="6"/>
                  <a:pt x="1" y="6"/>
                </a:cubicBezTo>
                <a:cubicBezTo>
                  <a:pt x="1" y="6"/>
                  <a:pt x="1" y="6"/>
                  <a:pt x="1" y="6"/>
                </a:cubicBezTo>
                <a:cubicBezTo>
                  <a:pt x="2" y="5"/>
                  <a:pt x="2" y="5"/>
                  <a:pt x="2" y="5"/>
                </a:cubicBezTo>
                <a:cubicBezTo>
                  <a:pt x="2" y="5"/>
                  <a:pt x="3" y="5"/>
                  <a:pt x="3" y="5"/>
                </a:cubicBezTo>
                <a:cubicBezTo>
                  <a:pt x="4" y="5"/>
                  <a:pt x="4" y="5"/>
                  <a:pt x="5" y="5"/>
                </a:cubicBezTo>
                <a:cubicBezTo>
                  <a:pt x="5" y="4"/>
                  <a:pt x="6" y="4"/>
                  <a:pt x="6" y="4"/>
                </a:cubicBezTo>
                <a:cubicBezTo>
                  <a:pt x="7" y="4"/>
                  <a:pt x="7" y="5"/>
                  <a:pt x="7" y="4"/>
                </a:cubicBezTo>
                <a:cubicBezTo>
                  <a:pt x="7" y="4"/>
                  <a:pt x="7" y="4"/>
                  <a:pt x="6" y="4"/>
                </a:cubicBezTo>
                <a:cubicBezTo>
                  <a:pt x="6" y="3"/>
                  <a:pt x="7" y="3"/>
                  <a:pt x="7" y="3"/>
                </a:cubicBezTo>
                <a:cubicBezTo>
                  <a:pt x="7" y="2"/>
                  <a:pt x="8" y="1"/>
                  <a:pt x="9" y="1"/>
                </a:cubicBezTo>
                <a:cubicBezTo>
                  <a:pt x="9" y="1"/>
                  <a:pt x="9" y="1"/>
                  <a:pt x="9" y="1"/>
                </a:cubicBezTo>
                <a:cubicBezTo>
                  <a:pt x="9" y="2"/>
                  <a:pt x="10" y="1"/>
                  <a:pt x="10" y="1"/>
                </a:cubicBezTo>
                <a:cubicBezTo>
                  <a:pt x="11" y="0"/>
                  <a:pt x="11" y="1"/>
                  <a:pt x="11" y="1"/>
                </a:cubicBezTo>
                <a:cubicBezTo>
                  <a:pt x="12" y="1"/>
                  <a:pt x="12" y="1"/>
                  <a:pt x="13" y="2"/>
                </a:cubicBezTo>
                <a:cubicBezTo>
                  <a:pt x="14" y="2"/>
                  <a:pt x="14" y="2"/>
                  <a:pt x="15" y="3"/>
                </a:cubicBezTo>
                <a:cubicBezTo>
                  <a:pt x="15" y="2"/>
                  <a:pt x="15" y="3"/>
                  <a:pt x="15" y="3"/>
                </a:cubicBezTo>
                <a:cubicBezTo>
                  <a:pt x="15" y="3"/>
                  <a:pt x="15" y="3"/>
                  <a:pt x="15" y="3"/>
                </a:cubicBezTo>
                <a:cubicBezTo>
                  <a:pt x="16" y="2"/>
                  <a:pt x="17" y="3"/>
                  <a:pt x="17" y="2"/>
                </a:cubicBezTo>
                <a:cubicBezTo>
                  <a:pt x="19" y="2"/>
                  <a:pt x="20" y="3"/>
                  <a:pt x="22" y="2"/>
                </a:cubicBezTo>
                <a:cubicBezTo>
                  <a:pt x="22" y="2"/>
                  <a:pt x="22" y="2"/>
                  <a:pt x="23" y="2"/>
                </a:cubicBezTo>
                <a:cubicBezTo>
                  <a:pt x="23" y="2"/>
                  <a:pt x="23" y="2"/>
                  <a:pt x="24" y="2"/>
                </a:cubicBezTo>
                <a:cubicBezTo>
                  <a:pt x="24" y="2"/>
                  <a:pt x="24" y="3"/>
                  <a:pt x="25" y="3"/>
                </a:cubicBezTo>
                <a:cubicBezTo>
                  <a:pt x="25" y="3"/>
                  <a:pt x="25" y="2"/>
                  <a:pt x="26" y="3"/>
                </a:cubicBezTo>
                <a:cubicBezTo>
                  <a:pt x="27" y="3"/>
                  <a:pt x="27" y="3"/>
                  <a:pt x="28" y="3"/>
                </a:cubicBezTo>
                <a:cubicBezTo>
                  <a:pt x="29" y="3"/>
                  <a:pt x="30" y="4"/>
                  <a:pt x="31" y="4"/>
                </a:cubicBezTo>
                <a:cubicBezTo>
                  <a:pt x="33" y="4"/>
                  <a:pt x="35" y="3"/>
                  <a:pt x="37" y="3"/>
                </a:cubicBezTo>
                <a:cubicBezTo>
                  <a:pt x="37" y="4"/>
                  <a:pt x="38" y="3"/>
                  <a:pt x="38" y="3"/>
                </a:cubicBezTo>
                <a:cubicBezTo>
                  <a:pt x="39" y="3"/>
                  <a:pt x="39" y="3"/>
                  <a:pt x="39" y="3"/>
                </a:cubicBezTo>
                <a:cubicBezTo>
                  <a:pt x="39" y="4"/>
                  <a:pt x="39" y="4"/>
                  <a:pt x="39" y="4"/>
                </a:cubicBezTo>
                <a:cubicBezTo>
                  <a:pt x="40" y="4"/>
                  <a:pt x="40" y="4"/>
                  <a:pt x="40" y="4"/>
                </a:cubicBezTo>
                <a:cubicBezTo>
                  <a:pt x="40" y="4"/>
                  <a:pt x="41" y="4"/>
                  <a:pt x="41" y="4"/>
                </a:cubicBezTo>
                <a:cubicBezTo>
                  <a:pt x="41" y="4"/>
                  <a:pt x="42" y="4"/>
                  <a:pt x="42" y="4"/>
                </a:cubicBezTo>
                <a:cubicBezTo>
                  <a:pt x="42" y="4"/>
                  <a:pt x="42" y="4"/>
                  <a:pt x="42" y="4"/>
                </a:cubicBezTo>
                <a:cubicBezTo>
                  <a:pt x="43" y="3"/>
                  <a:pt x="44" y="3"/>
                  <a:pt x="44" y="4"/>
                </a:cubicBezTo>
                <a:cubicBezTo>
                  <a:pt x="44" y="4"/>
                  <a:pt x="44" y="4"/>
                  <a:pt x="44" y="4"/>
                </a:cubicBezTo>
                <a:cubicBezTo>
                  <a:pt x="44" y="4"/>
                  <a:pt x="45" y="4"/>
                  <a:pt x="45" y="4"/>
                </a:cubicBezTo>
                <a:cubicBezTo>
                  <a:pt x="45" y="4"/>
                  <a:pt x="45" y="4"/>
                  <a:pt x="46" y="4"/>
                </a:cubicBezTo>
                <a:cubicBezTo>
                  <a:pt x="46" y="5"/>
                  <a:pt x="47" y="5"/>
                  <a:pt x="48" y="5"/>
                </a:cubicBezTo>
                <a:cubicBezTo>
                  <a:pt x="48" y="5"/>
                  <a:pt x="49" y="5"/>
                  <a:pt x="50" y="4"/>
                </a:cubicBezTo>
                <a:cubicBezTo>
                  <a:pt x="50" y="4"/>
                  <a:pt x="50" y="4"/>
                  <a:pt x="50" y="5"/>
                </a:cubicBezTo>
                <a:cubicBezTo>
                  <a:pt x="50" y="5"/>
                  <a:pt x="51" y="5"/>
                  <a:pt x="51" y="5"/>
                </a:cubicBezTo>
                <a:cubicBezTo>
                  <a:pt x="52" y="6"/>
                  <a:pt x="52" y="5"/>
                  <a:pt x="52" y="5"/>
                </a:cubicBezTo>
                <a:cubicBezTo>
                  <a:pt x="53" y="5"/>
                  <a:pt x="53" y="6"/>
                  <a:pt x="53" y="6"/>
                </a:cubicBezTo>
                <a:cubicBezTo>
                  <a:pt x="53" y="7"/>
                  <a:pt x="52" y="7"/>
                  <a:pt x="52" y="7"/>
                </a:cubicBezTo>
                <a:cubicBezTo>
                  <a:pt x="53" y="8"/>
                  <a:pt x="53" y="7"/>
                  <a:pt x="53" y="7"/>
                </a:cubicBezTo>
                <a:cubicBezTo>
                  <a:pt x="54" y="7"/>
                  <a:pt x="54" y="7"/>
                  <a:pt x="55" y="8"/>
                </a:cubicBezTo>
                <a:cubicBezTo>
                  <a:pt x="55" y="8"/>
                  <a:pt x="56" y="8"/>
                  <a:pt x="56" y="8"/>
                </a:cubicBezTo>
                <a:cubicBezTo>
                  <a:pt x="57" y="8"/>
                  <a:pt x="57" y="8"/>
                  <a:pt x="57" y="9"/>
                </a:cubicBezTo>
                <a:cubicBezTo>
                  <a:pt x="58" y="9"/>
                  <a:pt x="58" y="10"/>
                  <a:pt x="59" y="10"/>
                </a:cubicBezTo>
                <a:cubicBezTo>
                  <a:pt x="60" y="10"/>
                  <a:pt x="60" y="9"/>
                  <a:pt x="60" y="9"/>
                </a:cubicBezTo>
                <a:cubicBezTo>
                  <a:pt x="61" y="9"/>
                  <a:pt x="61" y="10"/>
                  <a:pt x="61" y="10"/>
                </a:cubicBezTo>
                <a:cubicBezTo>
                  <a:pt x="62" y="11"/>
                  <a:pt x="62" y="11"/>
                  <a:pt x="63" y="10"/>
                </a:cubicBezTo>
                <a:cubicBezTo>
                  <a:pt x="63" y="10"/>
                  <a:pt x="64" y="11"/>
                  <a:pt x="64" y="11"/>
                </a:cubicBezTo>
                <a:cubicBezTo>
                  <a:pt x="64" y="11"/>
                  <a:pt x="65" y="10"/>
                  <a:pt x="65" y="10"/>
                </a:cubicBezTo>
                <a:cubicBezTo>
                  <a:pt x="66" y="11"/>
                  <a:pt x="66" y="11"/>
                  <a:pt x="67" y="10"/>
                </a:cubicBezTo>
                <a:cubicBezTo>
                  <a:pt x="67" y="9"/>
                  <a:pt x="68" y="9"/>
                  <a:pt x="68" y="10"/>
                </a:cubicBezTo>
                <a:cubicBezTo>
                  <a:pt x="69" y="10"/>
                  <a:pt x="69" y="10"/>
                  <a:pt x="70" y="10"/>
                </a:cubicBezTo>
                <a:cubicBezTo>
                  <a:pt x="70" y="10"/>
                  <a:pt x="71" y="11"/>
                  <a:pt x="72" y="11"/>
                </a:cubicBezTo>
                <a:cubicBezTo>
                  <a:pt x="72" y="11"/>
                  <a:pt x="72" y="11"/>
                  <a:pt x="72" y="11"/>
                </a:cubicBezTo>
                <a:cubicBezTo>
                  <a:pt x="72" y="12"/>
                  <a:pt x="71" y="13"/>
                  <a:pt x="72" y="13"/>
                </a:cubicBezTo>
                <a:cubicBezTo>
                  <a:pt x="73" y="13"/>
                  <a:pt x="74" y="13"/>
                  <a:pt x="74" y="12"/>
                </a:cubicBezTo>
                <a:cubicBezTo>
                  <a:pt x="74" y="13"/>
                  <a:pt x="75" y="13"/>
                  <a:pt x="76" y="13"/>
                </a:cubicBezTo>
                <a:cubicBezTo>
                  <a:pt x="76" y="13"/>
                  <a:pt x="75" y="14"/>
                  <a:pt x="76" y="14"/>
                </a:cubicBezTo>
                <a:cubicBezTo>
                  <a:pt x="76" y="14"/>
                  <a:pt x="76" y="14"/>
                  <a:pt x="76" y="14"/>
                </a:cubicBezTo>
                <a:cubicBezTo>
                  <a:pt x="77" y="13"/>
                  <a:pt x="77" y="13"/>
                  <a:pt x="77" y="13"/>
                </a:cubicBezTo>
                <a:cubicBezTo>
                  <a:pt x="77" y="13"/>
                  <a:pt x="78" y="13"/>
                  <a:pt x="78" y="13"/>
                </a:cubicBezTo>
                <a:cubicBezTo>
                  <a:pt x="79" y="13"/>
                  <a:pt x="79" y="14"/>
                  <a:pt x="80" y="14"/>
                </a:cubicBezTo>
                <a:cubicBezTo>
                  <a:pt x="80" y="14"/>
                  <a:pt x="80" y="14"/>
                  <a:pt x="80" y="14"/>
                </a:cubicBezTo>
                <a:cubicBezTo>
                  <a:pt x="80" y="13"/>
                  <a:pt x="80" y="13"/>
                  <a:pt x="80" y="13"/>
                </a:cubicBezTo>
                <a:cubicBezTo>
                  <a:pt x="81" y="13"/>
                  <a:pt x="81" y="13"/>
                  <a:pt x="81" y="13"/>
                </a:cubicBezTo>
                <a:cubicBezTo>
                  <a:pt x="82" y="13"/>
                  <a:pt x="82" y="13"/>
                  <a:pt x="82" y="13"/>
                </a:cubicBezTo>
                <a:cubicBezTo>
                  <a:pt x="83" y="13"/>
                  <a:pt x="83" y="13"/>
                  <a:pt x="83" y="13"/>
                </a:cubicBezTo>
                <a:cubicBezTo>
                  <a:pt x="84" y="13"/>
                  <a:pt x="84" y="13"/>
                  <a:pt x="84" y="13"/>
                </a:cubicBezTo>
                <a:cubicBezTo>
                  <a:pt x="84" y="13"/>
                  <a:pt x="84" y="14"/>
                  <a:pt x="84" y="14"/>
                </a:cubicBezTo>
                <a:cubicBezTo>
                  <a:pt x="85" y="14"/>
                  <a:pt x="85" y="14"/>
                  <a:pt x="85" y="14"/>
                </a:cubicBezTo>
                <a:cubicBezTo>
                  <a:pt x="85" y="15"/>
                  <a:pt x="84" y="15"/>
                  <a:pt x="84" y="15"/>
                </a:cubicBezTo>
                <a:cubicBezTo>
                  <a:pt x="83" y="16"/>
                  <a:pt x="84" y="15"/>
                  <a:pt x="84" y="16"/>
                </a:cubicBezTo>
                <a:cubicBezTo>
                  <a:pt x="84" y="16"/>
                  <a:pt x="84" y="16"/>
                  <a:pt x="84" y="16"/>
                </a:cubicBezTo>
                <a:close/>
                <a:moveTo>
                  <a:pt x="72" y="45"/>
                </a:moveTo>
                <a:cubicBezTo>
                  <a:pt x="72" y="44"/>
                  <a:pt x="74" y="43"/>
                  <a:pt x="73" y="42"/>
                </a:cubicBezTo>
                <a:cubicBezTo>
                  <a:pt x="73" y="42"/>
                  <a:pt x="72" y="43"/>
                  <a:pt x="71" y="43"/>
                </a:cubicBezTo>
                <a:cubicBezTo>
                  <a:pt x="71" y="43"/>
                  <a:pt x="71" y="44"/>
                  <a:pt x="71" y="44"/>
                </a:cubicBezTo>
                <a:cubicBezTo>
                  <a:pt x="70" y="44"/>
                  <a:pt x="70" y="44"/>
                  <a:pt x="71" y="44"/>
                </a:cubicBezTo>
                <a:cubicBezTo>
                  <a:pt x="71" y="45"/>
                  <a:pt x="72" y="45"/>
                  <a:pt x="72" y="45"/>
                </a:cubicBezTo>
                <a:cubicBezTo>
                  <a:pt x="72" y="44"/>
                  <a:pt x="72" y="45"/>
                  <a:pt x="72" y="45"/>
                </a:cubicBezTo>
                <a:close/>
                <a:moveTo>
                  <a:pt x="79" y="39"/>
                </a:moveTo>
                <a:cubicBezTo>
                  <a:pt x="79" y="39"/>
                  <a:pt x="79" y="39"/>
                  <a:pt x="80" y="39"/>
                </a:cubicBezTo>
                <a:cubicBezTo>
                  <a:pt x="80" y="39"/>
                  <a:pt x="80" y="39"/>
                  <a:pt x="81" y="39"/>
                </a:cubicBezTo>
                <a:cubicBezTo>
                  <a:pt x="81" y="40"/>
                  <a:pt x="81" y="40"/>
                  <a:pt x="81" y="40"/>
                </a:cubicBezTo>
                <a:cubicBezTo>
                  <a:pt x="82" y="40"/>
                  <a:pt x="82" y="40"/>
                  <a:pt x="82" y="41"/>
                </a:cubicBezTo>
                <a:cubicBezTo>
                  <a:pt x="83" y="41"/>
                  <a:pt x="83" y="41"/>
                  <a:pt x="83" y="41"/>
                </a:cubicBezTo>
                <a:cubicBezTo>
                  <a:pt x="84" y="41"/>
                  <a:pt x="84" y="40"/>
                  <a:pt x="84" y="40"/>
                </a:cubicBezTo>
                <a:cubicBezTo>
                  <a:pt x="85" y="39"/>
                  <a:pt x="85" y="39"/>
                  <a:pt x="85" y="38"/>
                </a:cubicBezTo>
                <a:cubicBezTo>
                  <a:pt x="85" y="38"/>
                  <a:pt x="86" y="37"/>
                  <a:pt x="86" y="37"/>
                </a:cubicBezTo>
                <a:cubicBezTo>
                  <a:pt x="85" y="36"/>
                  <a:pt x="84" y="38"/>
                  <a:pt x="83" y="37"/>
                </a:cubicBezTo>
                <a:cubicBezTo>
                  <a:pt x="83" y="36"/>
                  <a:pt x="84" y="36"/>
                  <a:pt x="84" y="36"/>
                </a:cubicBezTo>
                <a:cubicBezTo>
                  <a:pt x="84" y="36"/>
                  <a:pt x="83" y="36"/>
                  <a:pt x="83" y="36"/>
                </a:cubicBezTo>
                <a:cubicBezTo>
                  <a:pt x="83" y="35"/>
                  <a:pt x="84" y="35"/>
                  <a:pt x="83" y="35"/>
                </a:cubicBezTo>
                <a:cubicBezTo>
                  <a:pt x="83" y="35"/>
                  <a:pt x="82" y="36"/>
                  <a:pt x="82" y="36"/>
                </a:cubicBezTo>
                <a:cubicBezTo>
                  <a:pt x="81" y="36"/>
                  <a:pt x="81" y="36"/>
                  <a:pt x="80" y="37"/>
                </a:cubicBezTo>
                <a:cubicBezTo>
                  <a:pt x="80" y="37"/>
                  <a:pt x="78" y="38"/>
                  <a:pt x="78" y="39"/>
                </a:cubicBezTo>
                <a:cubicBezTo>
                  <a:pt x="78" y="39"/>
                  <a:pt x="78" y="39"/>
                  <a:pt x="79" y="39"/>
                </a:cubicBezTo>
                <a:close/>
                <a:moveTo>
                  <a:pt x="88" y="34"/>
                </a:moveTo>
                <a:cubicBezTo>
                  <a:pt x="88" y="35"/>
                  <a:pt x="88" y="35"/>
                  <a:pt x="88" y="35"/>
                </a:cubicBezTo>
                <a:cubicBezTo>
                  <a:pt x="89" y="35"/>
                  <a:pt x="89" y="35"/>
                  <a:pt x="90" y="36"/>
                </a:cubicBezTo>
                <a:cubicBezTo>
                  <a:pt x="90" y="36"/>
                  <a:pt x="91" y="36"/>
                  <a:pt x="91" y="36"/>
                </a:cubicBezTo>
                <a:cubicBezTo>
                  <a:pt x="92" y="36"/>
                  <a:pt x="91" y="35"/>
                  <a:pt x="91" y="35"/>
                </a:cubicBezTo>
                <a:cubicBezTo>
                  <a:pt x="90" y="34"/>
                  <a:pt x="89" y="34"/>
                  <a:pt x="88" y="34"/>
                </a:cubicBezTo>
                <a:cubicBezTo>
                  <a:pt x="88" y="35"/>
                  <a:pt x="89" y="34"/>
                  <a:pt x="88" y="34"/>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7" name="Freeform 795">
            <a:extLst>
              <a:ext uri="{FF2B5EF4-FFF2-40B4-BE49-F238E27FC236}">
                <a16:creationId xmlns:a16="http://schemas.microsoft.com/office/drawing/2014/main" id="{A1232C0E-3E85-4D0B-A4CF-6C1040EEDEF5}"/>
              </a:ext>
            </a:extLst>
          </p:cNvPr>
          <p:cNvSpPr>
            <a:spLocks/>
          </p:cNvSpPr>
          <p:nvPr/>
        </p:nvSpPr>
        <p:spPr bwMode="auto">
          <a:xfrm>
            <a:off x="5707079" y="3294231"/>
            <a:ext cx="103450" cy="170739"/>
          </a:xfrm>
          <a:custGeom>
            <a:avLst/>
            <a:gdLst>
              <a:gd name="T0" fmla="*/ 14 w 22"/>
              <a:gd name="T1" fmla="*/ 41 h 45"/>
              <a:gd name="T2" fmla="*/ 15 w 22"/>
              <a:gd name="T3" fmla="*/ 38 h 45"/>
              <a:gd name="T4" fmla="*/ 17 w 22"/>
              <a:gd name="T5" fmla="*/ 35 h 45"/>
              <a:gd name="T6" fmla="*/ 17 w 22"/>
              <a:gd name="T7" fmla="*/ 34 h 45"/>
              <a:gd name="T8" fmla="*/ 15 w 22"/>
              <a:gd name="T9" fmla="*/ 32 h 45"/>
              <a:gd name="T10" fmla="*/ 15 w 22"/>
              <a:gd name="T11" fmla="*/ 30 h 45"/>
              <a:gd name="T12" fmla="*/ 17 w 22"/>
              <a:gd name="T13" fmla="*/ 28 h 45"/>
              <a:gd name="T14" fmla="*/ 16 w 22"/>
              <a:gd name="T15" fmla="*/ 27 h 45"/>
              <a:gd name="T16" fmla="*/ 15 w 22"/>
              <a:gd name="T17" fmla="*/ 26 h 45"/>
              <a:gd name="T18" fmla="*/ 15 w 22"/>
              <a:gd name="T19" fmla="*/ 24 h 45"/>
              <a:gd name="T20" fmla="*/ 14 w 22"/>
              <a:gd name="T21" fmla="*/ 22 h 45"/>
              <a:gd name="T22" fmla="*/ 17 w 22"/>
              <a:gd name="T23" fmla="*/ 21 h 45"/>
              <a:gd name="T24" fmla="*/ 18 w 22"/>
              <a:gd name="T25" fmla="*/ 19 h 45"/>
              <a:gd name="T26" fmla="*/ 18 w 22"/>
              <a:gd name="T27" fmla="*/ 17 h 45"/>
              <a:gd name="T28" fmla="*/ 18 w 22"/>
              <a:gd name="T29" fmla="*/ 15 h 45"/>
              <a:gd name="T30" fmla="*/ 18 w 22"/>
              <a:gd name="T31" fmla="*/ 14 h 45"/>
              <a:gd name="T32" fmla="*/ 18 w 22"/>
              <a:gd name="T33" fmla="*/ 13 h 45"/>
              <a:gd name="T34" fmla="*/ 18 w 22"/>
              <a:gd name="T35" fmla="*/ 11 h 45"/>
              <a:gd name="T36" fmla="*/ 18 w 22"/>
              <a:gd name="T37" fmla="*/ 10 h 45"/>
              <a:gd name="T38" fmla="*/ 19 w 22"/>
              <a:gd name="T39" fmla="*/ 8 h 45"/>
              <a:gd name="T40" fmla="*/ 22 w 22"/>
              <a:gd name="T41" fmla="*/ 5 h 45"/>
              <a:gd name="T42" fmla="*/ 20 w 22"/>
              <a:gd name="T43" fmla="*/ 2 h 45"/>
              <a:gd name="T44" fmla="*/ 20 w 22"/>
              <a:gd name="T45" fmla="*/ 2 h 45"/>
              <a:gd name="T46" fmla="*/ 18 w 22"/>
              <a:gd name="T47" fmla="*/ 1 h 45"/>
              <a:gd name="T48" fmla="*/ 17 w 22"/>
              <a:gd name="T49" fmla="*/ 1 h 45"/>
              <a:gd name="T50" fmla="*/ 16 w 22"/>
              <a:gd name="T51" fmla="*/ 1 h 45"/>
              <a:gd name="T52" fmla="*/ 15 w 22"/>
              <a:gd name="T53" fmla="*/ 2 h 45"/>
              <a:gd name="T54" fmla="*/ 13 w 22"/>
              <a:gd name="T55" fmla="*/ 3 h 45"/>
              <a:gd name="T56" fmla="*/ 12 w 22"/>
              <a:gd name="T57" fmla="*/ 2 h 45"/>
              <a:gd name="T58" fmla="*/ 10 w 22"/>
              <a:gd name="T59" fmla="*/ 3 h 45"/>
              <a:gd name="T60" fmla="*/ 10 w 22"/>
              <a:gd name="T61" fmla="*/ 1 h 45"/>
              <a:gd name="T62" fmla="*/ 9 w 22"/>
              <a:gd name="T63" fmla="*/ 0 h 45"/>
              <a:gd name="T64" fmla="*/ 4 w 22"/>
              <a:gd name="T65" fmla="*/ 2 h 45"/>
              <a:gd name="T66" fmla="*/ 5 w 22"/>
              <a:gd name="T67" fmla="*/ 4 h 45"/>
              <a:gd name="T68" fmla="*/ 5 w 22"/>
              <a:gd name="T69" fmla="*/ 7 h 45"/>
              <a:gd name="T70" fmla="*/ 6 w 22"/>
              <a:gd name="T71" fmla="*/ 13 h 45"/>
              <a:gd name="T72" fmla="*/ 3 w 22"/>
              <a:gd name="T73" fmla="*/ 22 h 45"/>
              <a:gd name="T74" fmla="*/ 1 w 22"/>
              <a:gd name="T75" fmla="*/ 25 h 45"/>
              <a:gd name="T76" fmla="*/ 1 w 22"/>
              <a:gd name="T77" fmla="*/ 30 h 45"/>
              <a:gd name="T78" fmla="*/ 2 w 22"/>
              <a:gd name="T79" fmla="*/ 33 h 45"/>
              <a:gd name="T80" fmla="*/ 5 w 22"/>
              <a:gd name="T81" fmla="*/ 33 h 45"/>
              <a:gd name="T82" fmla="*/ 5 w 22"/>
              <a:gd name="T83" fmla="*/ 41 h 45"/>
              <a:gd name="T84" fmla="*/ 4 w 22"/>
              <a:gd name="T85" fmla="*/ 45 h 45"/>
              <a:gd name="T86" fmla="*/ 8 w 22"/>
              <a:gd name="T87" fmla="*/ 44 h 45"/>
              <a:gd name="T88" fmla="*/ 12 w 22"/>
              <a:gd name="T89" fmla="*/ 44 h 45"/>
              <a:gd name="T90" fmla="*/ 17 w 22"/>
              <a:gd name="T91"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5">
                <a:moveTo>
                  <a:pt x="14" y="43"/>
                </a:moveTo>
                <a:cubicBezTo>
                  <a:pt x="14" y="42"/>
                  <a:pt x="14" y="41"/>
                  <a:pt x="14" y="41"/>
                </a:cubicBezTo>
                <a:cubicBezTo>
                  <a:pt x="14" y="40"/>
                  <a:pt x="14" y="40"/>
                  <a:pt x="14" y="39"/>
                </a:cubicBezTo>
                <a:cubicBezTo>
                  <a:pt x="14" y="39"/>
                  <a:pt x="14" y="38"/>
                  <a:pt x="15" y="38"/>
                </a:cubicBezTo>
                <a:cubicBezTo>
                  <a:pt x="15" y="37"/>
                  <a:pt x="15" y="36"/>
                  <a:pt x="15" y="36"/>
                </a:cubicBezTo>
                <a:cubicBezTo>
                  <a:pt x="16" y="36"/>
                  <a:pt x="17" y="36"/>
                  <a:pt x="17" y="35"/>
                </a:cubicBezTo>
                <a:cubicBezTo>
                  <a:pt x="17" y="35"/>
                  <a:pt x="18" y="34"/>
                  <a:pt x="17" y="34"/>
                </a:cubicBezTo>
                <a:cubicBezTo>
                  <a:pt x="17" y="34"/>
                  <a:pt x="17" y="34"/>
                  <a:pt x="17" y="34"/>
                </a:cubicBezTo>
                <a:cubicBezTo>
                  <a:pt x="16" y="35"/>
                  <a:pt x="16" y="34"/>
                  <a:pt x="15" y="33"/>
                </a:cubicBezTo>
                <a:cubicBezTo>
                  <a:pt x="15" y="33"/>
                  <a:pt x="15" y="32"/>
                  <a:pt x="15" y="32"/>
                </a:cubicBezTo>
                <a:cubicBezTo>
                  <a:pt x="15" y="31"/>
                  <a:pt x="15" y="31"/>
                  <a:pt x="15" y="31"/>
                </a:cubicBezTo>
                <a:cubicBezTo>
                  <a:pt x="15" y="31"/>
                  <a:pt x="15" y="31"/>
                  <a:pt x="15" y="30"/>
                </a:cubicBezTo>
                <a:cubicBezTo>
                  <a:pt x="15" y="29"/>
                  <a:pt x="16" y="29"/>
                  <a:pt x="16" y="29"/>
                </a:cubicBezTo>
                <a:cubicBezTo>
                  <a:pt x="17" y="29"/>
                  <a:pt x="17" y="28"/>
                  <a:pt x="17" y="28"/>
                </a:cubicBezTo>
                <a:cubicBezTo>
                  <a:pt x="17" y="27"/>
                  <a:pt x="17" y="27"/>
                  <a:pt x="17" y="27"/>
                </a:cubicBezTo>
                <a:cubicBezTo>
                  <a:pt x="17" y="26"/>
                  <a:pt x="17" y="27"/>
                  <a:pt x="16" y="27"/>
                </a:cubicBezTo>
                <a:cubicBezTo>
                  <a:pt x="16" y="26"/>
                  <a:pt x="16" y="27"/>
                  <a:pt x="16" y="26"/>
                </a:cubicBezTo>
                <a:cubicBezTo>
                  <a:pt x="16" y="26"/>
                  <a:pt x="15" y="26"/>
                  <a:pt x="15" y="26"/>
                </a:cubicBezTo>
                <a:cubicBezTo>
                  <a:pt x="15" y="25"/>
                  <a:pt x="15" y="25"/>
                  <a:pt x="15" y="25"/>
                </a:cubicBezTo>
                <a:cubicBezTo>
                  <a:pt x="15" y="25"/>
                  <a:pt x="15" y="24"/>
                  <a:pt x="15" y="24"/>
                </a:cubicBezTo>
                <a:cubicBezTo>
                  <a:pt x="15" y="24"/>
                  <a:pt x="15" y="24"/>
                  <a:pt x="15" y="24"/>
                </a:cubicBezTo>
                <a:cubicBezTo>
                  <a:pt x="15" y="23"/>
                  <a:pt x="13" y="22"/>
                  <a:pt x="14" y="22"/>
                </a:cubicBezTo>
                <a:cubicBezTo>
                  <a:pt x="14" y="21"/>
                  <a:pt x="16" y="22"/>
                  <a:pt x="17" y="21"/>
                </a:cubicBezTo>
                <a:cubicBezTo>
                  <a:pt x="17" y="21"/>
                  <a:pt x="17" y="21"/>
                  <a:pt x="17" y="21"/>
                </a:cubicBezTo>
                <a:cubicBezTo>
                  <a:pt x="17" y="20"/>
                  <a:pt x="17" y="20"/>
                  <a:pt x="18" y="20"/>
                </a:cubicBezTo>
                <a:cubicBezTo>
                  <a:pt x="18" y="20"/>
                  <a:pt x="18" y="19"/>
                  <a:pt x="18" y="19"/>
                </a:cubicBezTo>
                <a:cubicBezTo>
                  <a:pt x="18" y="18"/>
                  <a:pt x="17" y="18"/>
                  <a:pt x="17" y="17"/>
                </a:cubicBezTo>
                <a:cubicBezTo>
                  <a:pt x="17" y="17"/>
                  <a:pt x="17" y="17"/>
                  <a:pt x="18" y="17"/>
                </a:cubicBezTo>
                <a:cubicBezTo>
                  <a:pt x="18" y="16"/>
                  <a:pt x="18" y="16"/>
                  <a:pt x="18" y="16"/>
                </a:cubicBezTo>
                <a:cubicBezTo>
                  <a:pt x="18" y="16"/>
                  <a:pt x="18" y="16"/>
                  <a:pt x="18" y="15"/>
                </a:cubicBezTo>
                <a:cubicBezTo>
                  <a:pt x="18" y="15"/>
                  <a:pt x="18" y="15"/>
                  <a:pt x="18" y="15"/>
                </a:cubicBezTo>
                <a:cubicBezTo>
                  <a:pt x="18" y="14"/>
                  <a:pt x="18" y="14"/>
                  <a:pt x="18" y="14"/>
                </a:cubicBezTo>
                <a:cubicBezTo>
                  <a:pt x="18" y="14"/>
                  <a:pt x="18" y="14"/>
                  <a:pt x="18" y="14"/>
                </a:cubicBezTo>
                <a:cubicBezTo>
                  <a:pt x="18" y="13"/>
                  <a:pt x="18" y="13"/>
                  <a:pt x="18" y="13"/>
                </a:cubicBezTo>
                <a:cubicBezTo>
                  <a:pt x="18" y="13"/>
                  <a:pt x="18" y="13"/>
                  <a:pt x="18" y="13"/>
                </a:cubicBezTo>
                <a:cubicBezTo>
                  <a:pt x="18" y="12"/>
                  <a:pt x="18" y="11"/>
                  <a:pt x="18" y="11"/>
                </a:cubicBezTo>
                <a:cubicBezTo>
                  <a:pt x="18" y="11"/>
                  <a:pt x="17" y="10"/>
                  <a:pt x="18" y="10"/>
                </a:cubicBezTo>
                <a:cubicBezTo>
                  <a:pt x="18" y="9"/>
                  <a:pt x="18" y="10"/>
                  <a:pt x="18" y="10"/>
                </a:cubicBezTo>
                <a:cubicBezTo>
                  <a:pt x="19" y="9"/>
                  <a:pt x="18" y="9"/>
                  <a:pt x="19" y="9"/>
                </a:cubicBezTo>
                <a:cubicBezTo>
                  <a:pt x="19" y="9"/>
                  <a:pt x="19" y="8"/>
                  <a:pt x="19" y="8"/>
                </a:cubicBezTo>
                <a:cubicBezTo>
                  <a:pt x="20" y="7"/>
                  <a:pt x="21" y="7"/>
                  <a:pt x="21" y="7"/>
                </a:cubicBezTo>
                <a:cubicBezTo>
                  <a:pt x="22" y="6"/>
                  <a:pt x="22" y="5"/>
                  <a:pt x="22" y="5"/>
                </a:cubicBezTo>
                <a:cubicBezTo>
                  <a:pt x="22" y="3"/>
                  <a:pt x="20" y="5"/>
                  <a:pt x="20" y="4"/>
                </a:cubicBezTo>
                <a:cubicBezTo>
                  <a:pt x="20" y="3"/>
                  <a:pt x="20" y="3"/>
                  <a:pt x="20" y="2"/>
                </a:cubicBezTo>
                <a:cubicBezTo>
                  <a:pt x="20" y="2"/>
                  <a:pt x="20" y="1"/>
                  <a:pt x="20" y="1"/>
                </a:cubicBezTo>
                <a:cubicBezTo>
                  <a:pt x="20" y="1"/>
                  <a:pt x="20" y="2"/>
                  <a:pt x="20" y="2"/>
                </a:cubicBezTo>
                <a:cubicBezTo>
                  <a:pt x="19" y="2"/>
                  <a:pt x="19" y="2"/>
                  <a:pt x="19" y="1"/>
                </a:cubicBezTo>
                <a:cubicBezTo>
                  <a:pt x="19" y="1"/>
                  <a:pt x="18" y="1"/>
                  <a:pt x="18" y="1"/>
                </a:cubicBezTo>
                <a:cubicBezTo>
                  <a:pt x="18" y="1"/>
                  <a:pt x="18" y="1"/>
                  <a:pt x="18" y="1"/>
                </a:cubicBezTo>
                <a:cubicBezTo>
                  <a:pt x="17" y="1"/>
                  <a:pt x="17" y="1"/>
                  <a:pt x="17" y="1"/>
                </a:cubicBezTo>
                <a:cubicBezTo>
                  <a:pt x="17" y="1"/>
                  <a:pt x="17" y="1"/>
                  <a:pt x="17" y="1"/>
                </a:cubicBezTo>
                <a:cubicBezTo>
                  <a:pt x="17" y="1"/>
                  <a:pt x="16" y="1"/>
                  <a:pt x="16" y="1"/>
                </a:cubicBezTo>
                <a:cubicBezTo>
                  <a:pt x="16" y="1"/>
                  <a:pt x="16" y="2"/>
                  <a:pt x="16" y="2"/>
                </a:cubicBezTo>
                <a:cubicBezTo>
                  <a:pt x="16" y="2"/>
                  <a:pt x="15" y="2"/>
                  <a:pt x="15" y="2"/>
                </a:cubicBezTo>
                <a:cubicBezTo>
                  <a:pt x="15" y="2"/>
                  <a:pt x="14" y="3"/>
                  <a:pt x="14" y="3"/>
                </a:cubicBezTo>
                <a:cubicBezTo>
                  <a:pt x="14" y="3"/>
                  <a:pt x="13" y="2"/>
                  <a:pt x="13" y="3"/>
                </a:cubicBezTo>
                <a:cubicBezTo>
                  <a:pt x="13" y="3"/>
                  <a:pt x="13" y="2"/>
                  <a:pt x="13" y="2"/>
                </a:cubicBezTo>
                <a:cubicBezTo>
                  <a:pt x="13" y="2"/>
                  <a:pt x="12" y="2"/>
                  <a:pt x="12" y="2"/>
                </a:cubicBezTo>
                <a:cubicBezTo>
                  <a:pt x="12" y="3"/>
                  <a:pt x="11" y="2"/>
                  <a:pt x="11" y="2"/>
                </a:cubicBezTo>
                <a:cubicBezTo>
                  <a:pt x="11" y="2"/>
                  <a:pt x="10" y="3"/>
                  <a:pt x="10" y="3"/>
                </a:cubicBezTo>
                <a:cubicBezTo>
                  <a:pt x="9" y="3"/>
                  <a:pt x="9" y="3"/>
                  <a:pt x="9" y="2"/>
                </a:cubicBezTo>
                <a:cubicBezTo>
                  <a:pt x="9" y="2"/>
                  <a:pt x="9" y="1"/>
                  <a:pt x="10" y="1"/>
                </a:cubicBezTo>
                <a:cubicBezTo>
                  <a:pt x="10" y="0"/>
                  <a:pt x="9" y="1"/>
                  <a:pt x="9" y="0"/>
                </a:cubicBezTo>
                <a:cubicBezTo>
                  <a:pt x="9" y="0"/>
                  <a:pt x="9" y="0"/>
                  <a:pt x="9" y="0"/>
                </a:cubicBezTo>
                <a:cubicBezTo>
                  <a:pt x="8" y="0"/>
                  <a:pt x="8" y="0"/>
                  <a:pt x="7" y="0"/>
                </a:cubicBezTo>
                <a:cubicBezTo>
                  <a:pt x="6" y="0"/>
                  <a:pt x="5" y="1"/>
                  <a:pt x="4" y="2"/>
                </a:cubicBezTo>
                <a:cubicBezTo>
                  <a:pt x="4" y="2"/>
                  <a:pt x="4" y="3"/>
                  <a:pt x="4" y="3"/>
                </a:cubicBezTo>
                <a:cubicBezTo>
                  <a:pt x="5" y="3"/>
                  <a:pt x="5" y="3"/>
                  <a:pt x="5" y="4"/>
                </a:cubicBezTo>
                <a:cubicBezTo>
                  <a:pt x="5" y="4"/>
                  <a:pt x="5" y="4"/>
                  <a:pt x="5" y="5"/>
                </a:cubicBezTo>
                <a:cubicBezTo>
                  <a:pt x="5" y="6"/>
                  <a:pt x="5" y="7"/>
                  <a:pt x="5" y="7"/>
                </a:cubicBezTo>
                <a:cubicBezTo>
                  <a:pt x="6" y="8"/>
                  <a:pt x="6" y="9"/>
                  <a:pt x="6" y="10"/>
                </a:cubicBezTo>
                <a:cubicBezTo>
                  <a:pt x="6" y="11"/>
                  <a:pt x="6" y="12"/>
                  <a:pt x="6" y="13"/>
                </a:cubicBezTo>
                <a:cubicBezTo>
                  <a:pt x="5" y="14"/>
                  <a:pt x="4" y="16"/>
                  <a:pt x="4" y="17"/>
                </a:cubicBezTo>
                <a:cubicBezTo>
                  <a:pt x="4" y="19"/>
                  <a:pt x="3" y="21"/>
                  <a:pt x="3" y="22"/>
                </a:cubicBezTo>
                <a:cubicBezTo>
                  <a:pt x="3" y="23"/>
                  <a:pt x="2" y="23"/>
                  <a:pt x="2" y="24"/>
                </a:cubicBezTo>
                <a:cubicBezTo>
                  <a:pt x="1" y="24"/>
                  <a:pt x="1" y="24"/>
                  <a:pt x="1" y="25"/>
                </a:cubicBezTo>
                <a:cubicBezTo>
                  <a:pt x="1" y="26"/>
                  <a:pt x="1" y="27"/>
                  <a:pt x="1" y="28"/>
                </a:cubicBezTo>
                <a:cubicBezTo>
                  <a:pt x="1" y="28"/>
                  <a:pt x="0" y="29"/>
                  <a:pt x="1" y="30"/>
                </a:cubicBezTo>
                <a:cubicBezTo>
                  <a:pt x="1" y="30"/>
                  <a:pt x="1" y="30"/>
                  <a:pt x="2" y="31"/>
                </a:cubicBezTo>
                <a:cubicBezTo>
                  <a:pt x="3" y="31"/>
                  <a:pt x="2" y="32"/>
                  <a:pt x="2" y="33"/>
                </a:cubicBezTo>
                <a:cubicBezTo>
                  <a:pt x="3" y="33"/>
                  <a:pt x="3" y="32"/>
                  <a:pt x="4" y="32"/>
                </a:cubicBezTo>
                <a:cubicBezTo>
                  <a:pt x="4" y="32"/>
                  <a:pt x="5" y="33"/>
                  <a:pt x="5" y="33"/>
                </a:cubicBezTo>
                <a:cubicBezTo>
                  <a:pt x="5" y="35"/>
                  <a:pt x="4" y="36"/>
                  <a:pt x="5" y="37"/>
                </a:cubicBezTo>
                <a:cubicBezTo>
                  <a:pt x="5" y="38"/>
                  <a:pt x="5" y="40"/>
                  <a:pt x="5" y="41"/>
                </a:cubicBezTo>
                <a:cubicBezTo>
                  <a:pt x="4" y="42"/>
                  <a:pt x="4" y="43"/>
                  <a:pt x="4" y="43"/>
                </a:cubicBezTo>
                <a:cubicBezTo>
                  <a:pt x="4" y="44"/>
                  <a:pt x="3" y="44"/>
                  <a:pt x="4" y="45"/>
                </a:cubicBezTo>
                <a:cubicBezTo>
                  <a:pt x="5" y="44"/>
                  <a:pt x="6" y="44"/>
                  <a:pt x="7" y="44"/>
                </a:cubicBezTo>
                <a:cubicBezTo>
                  <a:pt x="7" y="44"/>
                  <a:pt x="8" y="44"/>
                  <a:pt x="8" y="44"/>
                </a:cubicBezTo>
                <a:cubicBezTo>
                  <a:pt x="9" y="44"/>
                  <a:pt x="9" y="44"/>
                  <a:pt x="10" y="44"/>
                </a:cubicBezTo>
                <a:cubicBezTo>
                  <a:pt x="11" y="45"/>
                  <a:pt x="11" y="45"/>
                  <a:pt x="12" y="44"/>
                </a:cubicBezTo>
                <a:cubicBezTo>
                  <a:pt x="13" y="44"/>
                  <a:pt x="13" y="43"/>
                  <a:pt x="14" y="43"/>
                </a:cubicBezTo>
                <a:cubicBezTo>
                  <a:pt x="15" y="43"/>
                  <a:pt x="16" y="43"/>
                  <a:pt x="17" y="43"/>
                </a:cubicBezTo>
                <a:cubicBezTo>
                  <a:pt x="16" y="43"/>
                  <a:pt x="15" y="43"/>
                  <a:pt x="14" y="4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6" name="Freeform 805">
            <a:extLst>
              <a:ext uri="{FF2B5EF4-FFF2-40B4-BE49-F238E27FC236}">
                <a16:creationId xmlns:a16="http://schemas.microsoft.com/office/drawing/2014/main" id="{F27599C3-DEA8-4924-AA40-5B14C8DA12E6}"/>
              </a:ext>
            </a:extLst>
          </p:cNvPr>
          <p:cNvSpPr>
            <a:spLocks noEditPoints="1"/>
          </p:cNvSpPr>
          <p:nvPr/>
        </p:nvSpPr>
        <p:spPr bwMode="auto">
          <a:xfrm>
            <a:off x="6217193" y="3116258"/>
            <a:ext cx="374560" cy="360288"/>
          </a:xfrm>
          <a:custGeom>
            <a:avLst/>
            <a:gdLst>
              <a:gd name="T0" fmla="*/ 58 w 80"/>
              <a:gd name="T1" fmla="*/ 90 h 95"/>
              <a:gd name="T2" fmla="*/ 54 w 80"/>
              <a:gd name="T3" fmla="*/ 94 h 95"/>
              <a:gd name="T4" fmla="*/ 39 w 80"/>
              <a:gd name="T5" fmla="*/ 84 h 95"/>
              <a:gd name="T6" fmla="*/ 45 w 80"/>
              <a:gd name="T7" fmla="*/ 81 h 95"/>
              <a:gd name="T8" fmla="*/ 51 w 80"/>
              <a:gd name="T9" fmla="*/ 83 h 95"/>
              <a:gd name="T10" fmla="*/ 58 w 80"/>
              <a:gd name="T11" fmla="*/ 81 h 95"/>
              <a:gd name="T12" fmla="*/ 59 w 80"/>
              <a:gd name="T13" fmla="*/ 83 h 95"/>
              <a:gd name="T14" fmla="*/ 45 w 80"/>
              <a:gd name="T15" fmla="*/ 8 h 95"/>
              <a:gd name="T16" fmla="*/ 39 w 80"/>
              <a:gd name="T17" fmla="*/ 3 h 95"/>
              <a:gd name="T18" fmla="*/ 35 w 80"/>
              <a:gd name="T19" fmla="*/ 1 h 95"/>
              <a:gd name="T20" fmla="*/ 26 w 80"/>
              <a:gd name="T21" fmla="*/ 2 h 95"/>
              <a:gd name="T22" fmla="*/ 23 w 80"/>
              <a:gd name="T23" fmla="*/ 5 h 95"/>
              <a:gd name="T24" fmla="*/ 23 w 80"/>
              <a:gd name="T25" fmla="*/ 8 h 95"/>
              <a:gd name="T26" fmla="*/ 17 w 80"/>
              <a:gd name="T27" fmla="*/ 9 h 95"/>
              <a:gd name="T28" fmla="*/ 15 w 80"/>
              <a:gd name="T29" fmla="*/ 10 h 95"/>
              <a:gd name="T30" fmla="*/ 11 w 80"/>
              <a:gd name="T31" fmla="*/ 6 h 95"/>
              <a:gd name="T32" fmla="*/ 8 w 80"/>
              <a:gd name="T33" fmla="*/ 11 h 95"/>
              <a:gd name="T34" fmla="*/ 2 w 80"/>
              <a:gd name="T35" fmla="*/ 14 h 95"/>
              <a:gd name="T36" fmla="*/ 2 w 80"/>
              <a:gd name="T37" fmla="*/ 18 h 95"/>
              <a:gd name="T38" fmla="*/ 1 w 80"/>
              <a:gd name="T39" fmla="*/ 20 h 95"/>
              <a:gd name="T40" fmla="*/ 3 w 80"/>
              <a:gd name="T41" fmla="*/ 23 h 95"/>
              <a:gd name="T42" fmla="*/ 2 w 80"/>
              <a:gd name="T43" fmla="*/ 25 h 95"/>
              <a:gd name="T44" fmla="*/ 6 w 80"/>
              <a:gd name="T45" fmla="*/ 28 h 95"/>
              <a:gd name="T46" fmla="*/ 6 w 80"/>
              <a:gd name="T47" fmla="*/ 30 h 95"/>
              <a:gd name="T48" fmla="*/ 13 w 80"/>
              <a:gd name="T49" fmla="*/ 27 h 95"/>
              <a:gd name="T50" fmla="*/ 21 w 80"/>
              <a:gd name="T51" fmla="*/ 29 h 95"/>
              <a:gd name="T52" fmla="*/ 26 w 80"/>
              <a:gd name="T53" fmla="*/ 39 h 95"/>
              <a:gd name="T54" fmla="*/ 30 w 80"/>
              <a:gd name="T55" fmla="*/ 44 h 95"/>
              <a:gd name="T56" fmla="*/ 38 w 80"/>
              <a:gd name="T57" fmla="*/ 51 h 95"/>
              <a:gd name="T58" fmla="*/ 44 w 80"/>
              <a:gd name="T59" fmla="*/ 55 h 95"/>
              <a:gd name="T60" fmla="*/ 52 w 80"/>
              <a:gd name="T61" fmla="*/ 59 h 95"/>
              <a:gd name="T62" fmla="*/ 60 w 80"/>
              <a:gd name="T63" fmla="*/ 65 h 95"/>
              <a:gd name="T64" fmla="*/ 63 w 80"/>
              <a:gd name="T65" fmla="*/ 77 h 95"/>
              <a:gd name="T66" fmla="*/ 61 w 80"/>
              <a:gd name="T67" fmla="*/ 83 h 95"/>
              <a:gd name="T68" fmla="*/ 67 w 80"/>
              <a:gd name="T69" fmla="*/ 78 h 95"/>
              <a:gd name="T70" fmla="*/ 70 w 80"/>
              <a:gd name="T71" fmla="*/ 71 h 95"/>
              <a:gd name="T72" fmla="*/ 68 w 80"/>
              <a:gd name="T73" fmla="*/ 65 h 95"/>
              <a:gd name="T74" fmla="*/ 71 w 80"/>
              <a:gd name="T75" fmla="*/ 62 h 95"/>
              <a:gd name="T76" fmla="*/ 77 w 80"/>
              <a:gd name="T77" fmla="*/ 67 h 95"/>
              <a:gd name="T78" fmla="*/ 75 w 80"/>
              <a:gd name="T79" fmla="*/ 60 h 95"/>
              <a:gd name="T80" fmla="*/ 63 w 80"/>
              <a:gd name="T81" fmla="*/ 53 h 95"/>
              <a:gd name="T82" fmla="*/ 59 w 80"/>
              <a:gd name="T83" fmla="*/ 49 h 95"/>
              <a:gd name="T84" fmla="*/ 49 w 80"/>
              <a:gd name="T85" fmla="*/ 39 h 95"/>
              <a:gd name="T86" fmla="*/ 40 w 80"/>
              <a:gd name="T87" fmla="*/ 29 h 95"/>
              <a:gd name="T88" fmla="*/ 39 w 80"/>
              <a:gd name="T89" fmla="*/ 22 h 95"/>
              <a:gd name="T90" fmla="*/ 37 w 80"/>
              <a:gd name="T91" fmla="*/ 17 h 95"/>
              <a:gd name="T92" fmla="*/ 43 w 80"/>
              <a:gd name="T93" fmla="*/ 14 h 95"/>
              <a:gd name="T94" fmla="*/ 21 w 80"/>
              <a:gd name="T95" fmla="*/ 60 h 95"/>
              <a:gd name="T96" fmla="*/ 19 w 80"/>
              <a:gd name="T97" fmla="*/ 55 h 95"/>
              <a:gd name="T98" fmla="*/ 14 w 80"/>
              <a:gd name="T99" fmla="*/ 57 h 95"/>
              <a:gd name="T100" fmla="*/ 10 w 80"/>
              <a:gd name="T101" fmla="*/ 61 h 95"/>
              <a:gd name="T102" fmla="*/ 12 w 80"/>
              <a:gd name="T103" fmla="*/ 67 h 95"/>
              <a:gd name="T104" fmla="*/ 12 w 80"/>
              <a:gd name="T105" fmla="*/ 69 h 95"/>
              <a:gd name="T106" fmla="*/ 14 w 80"/>
              <a:gd name="T107" fmla="*/ 75 h 95"/>
              <a:gd name="T108" fmla="*/ 20 w 80"/>
              <a:gd name="T109" fmla="*/ 73 h 95"/>
              <a:gd name="T110" fmla="*/ 21 w 80"/>
              <a:gd name="T111" fmla="*/ 6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 h="95">
                <a:moveTo>
                  <a:pt x="59" y="83"/>
                </a:moveTo>
                <a:cubicBezTo>
                  <a:pt x="59" y="84"/>
                  <a:pt x="58" y="84"/>
                  <a:pt x="58" y="85"/>
                </a:cubicBezTo>
                <a:cubicBezTo>
                  <a:pt x="57" y="87"/>
                  <a:pt x="57" y="88"/>
                  <a:pt x="57" y="89"/>
                </a:cubicBezTo>
                <a:cubicBezTo>
                  <a:pt x="57" y="89"/>
                  <a:pt x="58" y="89"/>
                  <a:pt x="58" y="89"/>
                </a:cubicBezTo>
                <a:cubicBezTo>
                  <a:pt x="58" y="90"/>
                  <a:pt x="58" y="90"/>
                  <a:pt x="58" y="90"/>
                </a:cubicBezTo>
                <a:cubicBezTo>
                  <a:pt x="58" y="90"/>
                  <a:pt x="58" y="91"/>
                  <a:pt x="59" y="91"/>
                </a:cubicBezTo>
                <a:cubicBezTo>
                  <a:pt x="58" y="92"/>
                  <a:pt x="58" y="92"/>
                  <a:pt x="57" y="93"/>
                </a:cubicBezTo>
                <a:cubicBezTo>
                  <a:pt x="57" y="93"/>
                  <a:pt x="57" y="94"/>
                  <a:pt x="57" y="94"/>
                </a:cubicBezTo>
                <a:cubicBezTo>
                  <a:pt x="57" y="95"/>
                  <a:pt x="56" y="94"/>
                  <a:pt x="56" y="94"/>
                </a:cubicBezTo>
                <a:cubicBezTo>
                  <a:pt x="55" y="94"/>
                  <a:pt x="54" y="94"/>
                  <a:pt x="54" y="94"/>
                </a:cubicBezTo>
                <a:cubicBezTo>
                  <a:pt x="53" y="93"/>
                  <a:pt x="53" y="92"/>
                  <a:pt x="52" y="92"/>
                </a:cubicBezTo>
                <a:cubicBezTo>
                  <a:pt x="51" y="91"/>
                  <a:pt x="49" y="91"/>
                  <a:pt x="48" y="90"/>
                </a:cubicBezTo>
                <a:cubicBezTo>
                  <a:pt x="47" y="89"/>
                  <a:pt x="45" y="89"/>
                  <a:pt x="44" y="88"/>
                </a:cubicBezTo>
                <a:cubicBezTo>
                  <a:pt x="43" y="87"/>
                  <a:pt x="42" y="87"/>
                  <a:pt x="41" y="87"/>
                </a:cubicBezTo>
                <a:cubicBezTo>
                  <a:pt x="40" y="86"/>
                  <a:pt x="39" y="86"/>
                  <a:pt x="39" y="84"/>
                </a:cubicBezTo>
                <a:cubicBezTo>
                  <a:pt x="39" y="84"/>
                  <a:pt x="39" y="83"/>
                  <a:pt x="40" y="83"/>
                </a:cubicBezTo>
                <a:cubicBezTo>
                  <a:pt x="40" y="83"/>
                  <a:pt x="40" y="83"/>
                  <a:pt x="41" y="82"/>
                </a:cubicBezTo>
                <a:cubicBezTo>
                  <a:pt x="41" y="82"/>
                  <a:pt x="41" y="82"/>
                  <a:pt x="41" y="82"/>
                </a:cubicBezTo>
                <a:cubicBezTo>
                  <a:pt x="42" y="82"/>
                  <a:pt x="42" y="83"/>
                  <a:pt x="43" y="83"/>
                </a:cubicBezTo>
                <a:cubicBezTo>
                  <a:pt x="43" y="82"/>
                  <a:pt x="44" y="81"/>
                  <a:pt x="45" y="81"/>
                </a:cubicBezTo>
                <a:cubicBezTo>
                  <a:pt x="45" y="81"/>
                  <a:pt x="45" y="82"/>
                  <a:pt x="45" y="82"/>
                </a:cubicBezTo>
                <a:cubicBezTo>
                  <a:pt x="46" y="82"/>
                  <a:pt x="46" y="82"/>
                  <a:pt x="47" y="82"/>
                </a:cubicBezTo>
                <a:cubicBezTo>
                  <a:pt x="47" y="83"/>
                  <a:pt x="47" y="83"/>
                  <a:pt x="48" y="83"/>
                </a:cubicBezTo>
                <a:cubicBezTo>
                  <a:pt x="48" y="83"/>
                  <a:pt x="49" y="83"/>
                  <a:pt x="49" y="83"/>
                </a:cubicBezTo>
                <a:cubicBezTo>
                  <a:pt x="50" y="83"/>
                  <a:pt x="50" y="83"/>
                  <a:pt x="51" y="83"/>
                </a:cubicBezTo>
                <a:cubicBezTo>
                  <a:pt x="51" y="83"/>
                  <a:pt x="52" y="83"/>
                  <a:pt x="52" y="83"/>
                </a:cubicBezTo>
                <a:cubicBezTo>
                  <a:pt x="53" y="83"/>
                  <a:pt x="53" y="83"/>
                  <a:pt x="54" y="82"/>
                </a:cubicBezTo>
                <a:cubicBezTo>
                  <a:pt x="54" y="82"/>
                  <a:pt x="55" y="82"/>
                  <a:pt x="55" y="82"/>
                </a:cubicBezTo>
                <a:cubicBezTo>
                  <a:pt x="56" y="82"/>
                  <a:pt x="56" y="82"/>
                  <a:pt x="57" y="82"/>
                </a:cubicBezTo>
                <a:cubicBezTo>
                  <a:pt x="57" y="82"/>
                  <a:pt x="57" y="82"/>
                  <a:pt x="58" y="81"/>
                </a:cubicBezTo>
                <a:cubicBezTo>
                  <a:pt x="58" y="81"/>
                  <a:pt x="58" y="81"/>
                  <a:pt x="58" y="81"/>
                </a:cubicBezTo>
                <a:cubicBezTo>
                  <a:pt x="58" y="81"/>
                  <a:pt x="58" y="81"/>
                  <a:pt x="58" y="81"/>
                </a:cubicBezTo>
                <a:cubicBezTo>
                  <a:pt x="59" y="81"/>
                  <a:pt x="59" y="81"/>
                  <a:pt x="59" y="81"/>
                </a:cubicBezTo>
                <a:cubicBezTo>
                  <a:pt x="59" y="81"/>
                  <a:pt x="60" y="81"/>
                  <a:pt x="60" y="81"/>
                </a:cubicBezTo>
                <a:cubicBezTo>
                  <a:pt x="60" y="82"/>
                  <a:pt x="60" y="83"/>
                  <a:pt x="59" y="83"/>
                </a:cubicBezTo>
                <a:cubicBezTo>
                  <a:pt x="59" y="83"/>
                  <a:pt x="60" y="83"/>
                  <a:pt x="59" y="83"/>
                </a:cubicBezTo>
                <a:close/>
                <a:moveTo>
                  <a:pt x="47" y="11"/>
                </a:moveTo>
                <a:cubicBezTo>
                  <a:pt x="47" y="11"/>
                  <a:pt x="46" y="11"/>
                  <a:pt x="46" y="10"/>
                </a:cubicBezTo>
                <a:cubicBezTo>
                  <a:pt x="46" y="10"/>
                  <a:pt x="47" y="10"/>
                  <a:pt x="47" y="9"/>
                </a:cubicBezTo>
                <a:cubicBezTo>
                  <a:pt x="48" y="8"/>
                  <a:pt x="46" y="9"/>
                  <a:pt x="45" y="8"/>
                </a:cubicBezTo>
                <a:cubicBezTo>
                  <a:pt x="45" y="7"/>
                  <a:pt x="50" y="6"/>
                  <a:pt x="47" y="5"/>
                </a:cubicBezTo>
                <a:cubicBezTo>
                  <a:pt x="46" y="5"/>
                  <a:pt x="45" y="5"/>
                  <a:pt x="43" y="5"/>
                </a:cubicBezTo>
                <a:cubicBezTo>
                  <a:pt x="43" y="5"/>
                  <a:pt x="43" y="5"/>
                  <a:pt x="42" y="4"/>
                </a:cubicBezTo>
                <a:cubicBezTo>
                  <a:pt x="41" y="4"/>
                  <a:pt x="41" y="4"/>
                  <a:pt x="40" y="4"/>
                </a:cubicBezTo>
                <a:cubicBezTo>
                  <a:pt x="40" y="4"/>
                  <a:pt x="39" y="4"/>
                  <a:pt x="39" y="3"/>
                </a:cubicBezTo>
                <a:cubicBezTo>
                  <a:pt x="39" y="3"/>
                  <a:pt x="38" y="3"/>
                  <a:pt x="38" y="3"/>
                </a:cubicBezTo>
                <a:cubicBezTo>
                  <a:pt x="38" y="3"/>
                  <a:pt x="38" y="2"/>
                  <a:pt x="38" y="2"/>
                </a:cubicBezTo>
                <a:cubicBezTo>
                  <a:pt x="38" y="2"/>
                  <a:pt x="37" y="2"/>
                  <a:pt x="37" y="1"/>
                </a:cubicBezTo>
                <a:cubicBezTo>
                  <a:pt x="37" y="1"/>
                  <a:pt x="37" y="0"/>
                  <a:pt x="37" y="0"/>
                </a:cubicBezTo>
                <a:cubicBezTo>
                  <a:pt x="36" y="0"/>
                  <a:pt x="36" y="1"/>
                  <a:pt x="35" y="1"/>
                </a:cubicBezTo>
                <a:cubicBezTo>
                  <a:pt x="34" y="1"/>
                  <a:pt x="33" y="1"/>
                  <a:pt x="33" y="1"/>
                </a:cubicBezTo>
                <a:cubicBezTo>
                  <a:pt x="32" y="1"/>
                  <a:pt x="31" y="1"/>
                  <a:pt x="31" y="1"/>
                </a:cubicBezTo>
                <a:cubicBezTo>
                  <a:pt x="30" y="1"/>
                  <a:pt x="30" y="2"/>
                  <a:pt x="30" y="3"/>
                </a:cubicBezTo>
                <a:cubicBezTo>
                  <a:pt x="29" y="3"/>
                  <a:pt x="28" y="3"/>
                  <a:pt x="28" y="2"/>
                </a:cubicBezTo>
                <a:cubicBezTo>
                  <a:pt x="27" y="2"/>
                  <a:pt x="27" y="2"/>
                  <a:pt x="26" y="2"/>
                </a:cubicBezTo>
                <a:cubicBezTo>
                  <a:pt x="26" y="3"/>
                  <a:pt x="25" y="3"/>
                  <a:pt x="25" y="4"/>
                </a:cubicBezTo>
                <a:cubicBezTo>
                  <a:pt x="25" y="4"/>
                  <a:pt x="26" y="5"/>
                  <a:pt x="25" y="5"/>
                </a:cubicBezTo>
                <a:cubicBezTo>
                  <a:pt x="25" y="6"/>
                  <a:pt x="25" y="5"/>
                  <a:pt x="24" y="5"/>
                </a:cubicBezTo>
                <a:cubicBezTo>
                  <a:pt x="24" y="5"/>
                  <a:pt x="24" y="5"/>
                  <a:pt x="24" y="5"/>
                </a:cubicBezTo>
                <a:cubicBezTo>
                  <a:pt x="24" y="5"/>
                  <a:pt x="23" y="5"/>
                  <a:pt x="23" y="5"/>
                </a:cubicBezTo>
                <a:cubicBezTo>
                  <a:pt x="23" y="5"/>
                  <a:pt x="23" y="6"/>
                  <a:pt x="23" y="6"/>
                </a:cubicBezTo>
                <a:cubicBezTo>
                  <a:pt x="23" y="6"/>
                  <a:pt x="23" y="6"/>
                  <a:pt x="23" y="6"/>
                </a:cubicBezTo>
                <a:cubicBezTo>
                  <a:pt x="23" y="7"/>
                  <a:pt x="23" y="7"/>
                  <a:pt x="23" y="7"/>
                </a:cubicBezTo>
                <a:cubicBezTo>
                  <a:pt x="23" y="8"/>
                  <a:pt x="24" y="8"/>
                  <a:pt x="24" y="8"/>
                </a:cubicBezTo>
                <a:cubicBezTo>
                  <a:pt x="24" y="9"/>
                  <a:pt x="23" y="8"/>
                  <a:pt x="23" y="8"/>
                </a:cubicBezTo>
                <a:cubicBezTo>
                  <a:pt x="22" y="7"/>
                  <a:pt x="22" y="7"/>
                  <a:pt x="21" y="7"/>
                </a:cubicBezTo>
                <a:cubicBezTo>
                  <a:pt x="20" y="7"/>
                  <a:pt x="20" y="8"/>
                  <a:pt x="19" y="7"/>
                </a:cubicBezTo>
                <a:cubicBezTo>
                  <a:pt x="19" y="6"/>
                  <a:pt x="18" y="5"/>
                  <a:pt x="18" y="6"/>
                </a:cubicBezTo>
                <a:cubicBezTo>
                  <a:pt x="17" y="6"/>
                  <a:pt x="18" y="7"/>
                  <a:pt x="17" y="8"/>
                </a:cubicBezTo>
                <a:cubicBezTo>
                  <a:pt x="17" y="8"/>
                  <a:pt x="17" y="8"/>
                  <a:pt x="17" y="9"/>
                </a:cubicBezTo>
                <a:cubicBezTo>
                  <a:pt x="16" y="9"/>
                  <a:pt x="16" y="9"/>
                  <a:pt x="16" y="10"/>
                </a:cubicBezTo>
                <a:cubicBezTo>
                  <a:pt x="16" y="10"/>
                  <a:pt x="15" y="10"/>
                  <a:pt x="16" y="11"/>
                </a:cubicBezTo>
                <a:cubicBezTo>
                  <a:pt x="16" y="11"/>
                  <a:pt x="17" y="12"/>
                  <a:pt x="16" y="12"/>
                </a:cubicBezTo>
                <a:cubicBezTo>
                  <a:pt x="15" y="12"/>
                  <a:pt x="15" y="11"/>
                  <a:pt x="15" y="11"/>
                </a:cubicBezTo>
                <a:cubicBezTo>
                  <a:pt x="15" y="11"/>
                  <a:pt x="15" y="11"/>
                  <a:pt x="15" y="10"/>
                </a:cubicBezTo>
                <a:cubicBezTo>
                  <a:pt x="14" y="10"/>
                  <a:pt x="15" y="10"/>
                  <a:pt x="14" y="10"/>
                </a:cubicBezTo>
                <a:cubicBezTo>
                  <a:pt x="14" y="9"/>
                  <a:pt x="14" y="9"/>
                  <a:pt x="14" y="9"/>
                </a:cubicBezTo>
                <a:cubicBezTo>
                  <a:pt x="13" y="9"/>
                  <a:pt x="13" y="9"/>
                  <a:pt x="13" y="9"/>
                </a:cubicBezTo>
                <a:cubicBezTo>
                  <a:pt x="12" y="8"/>
                  <a:pt x="12" y="8"/>
                  <a:pt x="12" y="8"/>
                </a:cubicBezTo>
                <a:cubicBezTo>
                  <a:pt x="12" y="7"/>
                  <a:pt x="12" y="6"/>
                  <a:pt x="11" y="6"/>
                </a:cubicBezTo>
                <a:cubicBezTo>
                  <a:pt x="11" y="7"/>
                  <a:pt x="11" y="7"/>
                  <a:pt x="10" y="8"/>
                </a:cubicBezTo>
                <a:cubicBezTo>
                  <a:pt x="10" y="8"/>
                  <a:pt x="10" y="8"/>
                  <a:pt x="10" y="8"/>
                </a:cubicBezTo>
                <a:cubicBezTo>
                  <a:pt x="10" y="8"/>
                  <a:pt x="10" y="8"/>
                  <a:pt x="10" y="9"/>
                </a:cubicBezTo>
                <a:cubicBezTo>
                  <a:pt x="10" y="9"/>
                  <a:pt x="10" y="9"/>
                  <a:pt x="9" y="10"/>
                </a:cubicBezTo>
                <a:cubicBezTo>
                  <a:pt x="9" y="10"/>
                  <a:pt x="9" y="11"/>
                  <a:pt x="8" y="11"/>
                </a:cubicBezTo>
                <a:cubicBezTo>
                  <a:pt x="8" y="12"/>
                  <a:pt x="6" y="11"/>
                  <a:pt x="6" y="11"/>
                </a:cubicBezTo>
                <a:cubicBezTo>
                  <a:pt x="5" y="11"/>
                  <a:pt x="5" y="11"/>
                  <a:pt x="5" y="11"/>
                </a:cubicBezTo>
                <a:cubicBezTo>
                  <a:pt x="4" y="12"/>
                  <a:pt x="3" y="11"/>
                  <a:pt x="2" y="11"/>
                </a:cubicBezTo>
                <a:cubicBezTo>
                  <a:pt x="2" y="12"/>
                  <a:pt x="1" y="12"/>
                  <a:pt x="1" y="12"/>
                </a:cubicBezTo>
                <a:cubicBezTo>
                  <a:pt x="1" y="13"/>
                  <a:pt x="1" y="13"/>
                  <a:pt x="2" y="14"/>
                </a:cubicBezTo>
                <a:cubicBezTo>
                  <a:pt x="2" y="14"/>
                  <a:pt x="2" y="15"/>
                  <a:pt x="3" y="15"/>
                </a:cubicBezTo>
                <a:cubicBezTo>
                  <a:pt x="3" y="16"/>
                  <a:pt x="3" y="16"/>
                  <a:pt x="3" y="16"/>
                </a:cubicBezTo>
                <a:cubicBezTo>
                  <a:pt x="3" y="16"/>
                  <a:pt x="3" y="17"/>
                  <a:pt x="3" y="17"/>
                </a:cubicBezTo>
                <a:cubicBezTo>
                  <a:pt x="3" y="17"/>
                  <a:pt x="3" y="18"/>
                  <a:pt x="3" y="18"/>
                </a:cubicBezTo>
                <a:cubicBezTo>
                  <a:pt x="3" y="18"/>
                  <a:pt x="3" y="18"/>
                  <a:pt x="2" y="18"/>
                </a:cubicBezTo>
                <a:cubicBezTo>
                  <a:pt x="2" y="18"/>
                  <a:pt x="2" y="19"/>
                  <a:pt x="2" y="19"/>
                </a:cubicBezTo>
                <a:cubicBezTo>
                  <a:pt x="1" y="19"/>
                  <a:pt x="2" y="19"/>
                  <a:pt x="1" y="19"/>
                </a:cubicBezTo>
                <a:cubicBezTo>
                  <a:pt x="1" y="19"/>
                  <a:pt x="0" y="19"/>
                  <a:pt x="0" y="19"/>
                </a:cubicBezTo>
                <a:cubicBezTo>
                  <a:pt x="0" y="19"/>
                  <a:pt x="0" y="20"/>
                  <a:pt x="0" y="20"/>
                </a:cubicBezTo>
                <a:cubicBezTo>
                  <a:pt x="0" y="20"/>
                  <a:pt x="0" y="20"/>
                  <a:pt x="1" y="20"/>
                </a:cubicBezTo>
                <a:cubicBezTo>
                  <a:pt x="1" y="20"/>
                  <a:pt x="1" y="20"/>
                  <a:pt x="1" y="21"/>
                </a:cubicBezTo>
                <a:cubicBezTo>
                  <a:pt x="1" y="21"/>
                  <a:pt x="1" y="21"/>
                  <a:pt x="1" y="21"/>
                </a:cubicBezTo>
                <a:cubicBezTo>
                  <a:pt x="2" y="22"/>
                  <a:pt x="2" y="21"/>
                  <a:pt x="2" y="22"/>
                </a:cubicBezTo>
                <a:cubicBezTo>
                  <a:pt x="3" y="22"/>
                  <a:pt x="2" y="22"/>
                  <a:pt x="3" y="22"/>
                </a:cubicBezTo>
                <a:cubicBezTo>
                  <a:pt x="3" y="23"/>
                  <a:pt x="3" y="23"/>
                  <a:pt x="3" y="23"/>
                </a:cubicBezTo>
                <a:cubicBezTo>
                  <a:pt x="3" y="23"/>
                  <a:pt x="3" y="23"/>
                  <a:pt x="2" y="23"/>
                </a:cubicBezTo>
                <a:cubicBezTo>
                  <a:pt x="2" y="23"/>
                  <a:pt x="2" y="23"/>
                  <a:pt x="2" y="23"/>
                </a:cubicBezTo>
                <a:cubicBezTo>
                  <a:pt x="2" y="23"/>
                  <a:pt x="2" y="23"/>
                  <a:pt x="2" y="23"/>
                </a:cubicBezTo>
                <a:cubicBezTo>
                  <a:pt x="2" y="24"/>
                  <a:pt x="2" y="24"/>
                  <a:pt x="2" y="24"/>
                </a:cubicBezTo>
                <a:cubicBezTo>
                  <a:pt x="1" y="25"/>
                  <a:pt x="2" y="25"/>
                  <a:pt x="2" y="25"/>
                </a:cubicBezTo>
                <a:cubicBezTo>
                  <a:pt x="2" y="26"/>
                  <a:pt x="2" y="26"/>
                  <a:pt x="2" y="26"/>
                </a:cubicBezTo>
                <a:cubicBezTo>
                  <a:pt x="2" y="26"/>
                  <a:pt x="2" y="27"/>
                  <a:pt x="2" y="27"/>
                </a:cubicBezTo>
                <a:cubicBezTo>
                  <a:pt x="2" y="27"/>
                  <a:pt x="3" y="27"/>
                  <a:pt x="3" y="27"/>
                </a:cubicBezTo>
                <a:cubicBezTo>
                  <a:pt x="4" y="27"/>
                  <a:pt x="4" y="28"/>
                  <a:pt x="5" y="28"/>
                </a:cubicBezTo>
                <a:cubicBezTo>
                  <a:pt x="5" y="29"/>
                  <a:pt x="6" y="28"/>
                  <a:pt x="6" y="28"/>
                </a:cubicBezTo>
                <a:cubicBezTo>
                  <a:pt x="6" y="28"/>
                  <a:pt x="7" y="28"/>
                  <a:pt x="7" y="28"/>
                </a:cubicBezTo>
                <a:cubicBezTo>
                  <a:pt x="7" y="28"/>
                  <a:pt x="7" y="28"/>
                  <a:pt x="7" y="28"/>
                </a:cubicBezTo>
                <a:cubicBezTo>
                  <a:pt x="7" y="28"/>
                  <a:pt x="7" y="28"/>
                  <a:pt x="7" y="29"/>
                </a:cubicBezTo>
                <a:cubicBezTo>
                  <a:pt x="7" y="29"/>
                  <a:pt x="7" y="29"/>
                  <a:pt x="7" y="30"/>
                </a:cubicBezTo>
                <a:cubicBezTo>
                  <a:pt x="7" y="30"/>
                  <a:pt x="6" y="30"/>
                  <a:pt x="6" y="30"/>
                </a:cubicBezTo>
                <a:cubicBezTo>
                  <a:pt x="6" y="31"/>
                  <a:pt x="6" y="31"/>
                  <a:pt x="6" y="31"/>
                </a:cubicBezTo>
                <a:cubicBezTo>
                  <a:pt x="7" y="31"/>
                  <a:pt x="8" y="31"/>
                  <a:pt x="9" y="31"/>
                </a:cubicBezTo>
                <a:cubicBezTo>
                  <a:pt x="10" y="30"/>
                  <a:pt x="10" y="29"/>
                  <a:pt x="10" y="28"/>
                </a:cubicBezTo>
                <a:cubicBezTo>
                  <a:pt x="11" y="28"/>
                  <a:pt x="11" y="28"/>
                  <a:pt x="12" y="28"/>
                </a:cubicBezTo>
                <a:cubicBezTo>
                  <a:pt x="12" y="28"/>
                  <a:pt x="12" y="27"/>
                  <a:pt x="13" y="27"/>
                </a:cubicBezTo>
                <a:cubicBezTo>
                  <a:pt x="13" y="26"/>
                  <a:pt x="13" y="26"/>
                  <a:pt x="14" y="26"/>
                </a:cubicBezTo>
                <a:cubicBezTo>
                  <a:pt x="15" y="25"/>
                  <a:pt x="15" y="26"/>
                  <a:pt x="16" y="26"/>
                </a:cubicBezTo>
                <a:cubicBezTo>
                  <a:pt x="16" y="26"/>
                  <a:pt x="17" y="26"/>
                  <a:pt x="17" y="27"/>
                </a:cubicBezTo>
                <a:cubicBezTo>
                  <a:pt x="18" y="27"/>
                  <a:pt x="18" y="26"/>
                  <a:pt x="18" y="27"/>
                </a:cubicBezTo>
                <a:cubicBezTo>
                  <a:pt x="19" y="27"/>
                  <a:pt x="20" y="28"/>
                  <a:pt x="21" y="29"/>
                </a:cubicBezTo>
                <a:cubicBezTo>
                  <a:pt x="22" y="29"/>
                  <a:pt x="23" y="29"/>
                  <a:pt x="24" y="30"/>
                </a:cubicBezTo>
                <a:cubicBezTo>
                  <a:pt x="25" y="31"/>
                  <a:pt x="24" y="33"/>
                  <a:pt x="25" y="34"/>
                </a:cubicBezTo>
                <a:cubicBezTo>
                  <a:pt x="25" y="35"/>
                  <a:pt x="26" y="35"/>
                  <a:pt x="26" y="36"/>
                </a:cubicBezTo>
                <a:cubicBezTo>
                  <a:pt x="26" y="36"/>
                  <a:pt x="26" y="37"/>
                  <a:pt x="26" y="37"/>
                </a:cubicBezTo>
                <a:cubicBezTo>
                  <a:pt x="26" y="38"/>
                  <a:pt x="26" y="38"/>
                  <a:pt x="26" y="39"/>
                </a:cubicBezTo>
                <a:cubicBezTo>
                  <a:pt x="26" y="39"/>
                  <a:pt x="27" y="39"/>
                  <a:pt x="27" y="39"/>
                </a:cubicBezTo>
                <a:cubicBezTo>
                  <a:pt x="28" y="40"/>
                  <a:pt x="27" y="40"/>
                  <a:pt x="28" y="41"/>
                </a:cubicBezTo>
                <a:cubicBezTo>
                  <a:pt x="28" y="41"/>
                  <a:pt x="29" y="41"/>
                  <a:pt x="29" y="41"/>
                </a:cubicBezTo>
                <a:cubicBezTo>
                  <a:pt x="29" y="42"/>
                  <a:pt x="30" y="42"/>
                  <a:pt x="30" y="42"/>
                </a:cubicBezTo>
                <a:cubicBezTo>
                  <a:pt x="31" y="43"/>
                  <a:pt x="30" y="43"/>
                  <a:pt x="30" y="44"/>
                </a:cubicBezTo>
                <a:cubicBezTo>
                  <a:pt x="30" y="45"/>
                  <a:pt x="31" y="44"/>
                  <a:pt x="31" y="44"/>
                </a:cubicBezTo>
                <a:cubicBezTo>
                  <a:pt x="32" y="44"/>
                  <a:pt x="32" y="44"/>
                  <a:pt x="33" y="45"/>
                </a:cubicBezTo>
                <a:cubicBezTo>
                  <a:pt x="34" y="45"/>
                  <a:pt x="34" y="46"/>
                  <a:pt x="35" y="47"/>
                </a:cubicBezTo>
                <a:cubicBezTo>
                  <a:pt x="36" y="48"/>
                  <a:pt x="37" y="48"/>
                  <a:pt x="37" y="49"/>
                </a:cubicBezTo>
                <a:cubicBezTo>
                  <a:pt x="38" y="50"/>
                  <a:pt x="38" y="50"/>
                  <a:pt x="38" y="51"/>
                </a:cubicBezTo>
                <a:cubicBezTo>
                  <a:pt x="38" y="51"/>
                  <a:pt x="39" y="51"/>
                  <a:pt x="40" y="52"/>
                </a:cubicBezTo>
                <a:cubicBezTo>
                  <a:pt x="40" y="52"/>
                  <a:pt x="40" y="53"/>
                  <a:pt x="41" y="53"/>
                </a:cubicBezTo>
                <a:cubicBezTo>
                  <a:pt x="41" y="53"/>
                  <a:pt x="41" y="53"/>
                  <a:pt x="42" y="53"/>
                </a:cubicBezTo>
                <a:cubicBezTo>
                  <a:pt x="42" y="54"/>
                  <a:pt x="43" y="54"/>
                  <a:pt x="43" y="54"/>
                </a:cubicBezTo>
                <a:cubicBezTo>
                  <a:pt x="43" y="55"/>
                  <a:pt x="43" y="55"/>
                  <a:pt x="44" y="55"/>
                </a:cubicBezTo>
                <a:cubicBezTo>
                  <a:pt x="44" y="54"/>
                  <a:pt x="45" y="54"/>
                  <a:pt x="45" y="55"/>
                </a:cubicBezTo>
                <a:cubicBezTo>
                  <a:pt x="46" y="55"/>
                  <a:pt x="46" y="55"/>
                  <a:pt x="46" y="55"/>
                </a:cubicBezTo>
                <a:cubicBezTo>
                  <a:pt x="46" y="55"/>
                  <a:pt x="47" y="55"/>
                  <a:pt x="47" y="55"/>
                </a:cubicBezTo>
                <a:cubicBezTo>
                  <a:pt x="49" y="55"/>
                  <a:pt x="49" y="57"/>
                  <a:pt x="49" y="58"/>
                </a:cubicBezTo>
                <a:cubicBezTo>
                  <a:pt x="50" y="59"/>
                  <a:pt x="51" y="58"/>
                  <a:pt x="52" y="59"/>
                </a:cubicBezTo>
                <a:cubicBezTo>
                  <a:pt x="53" y="59"/>
                  <a:pt x="51" y="60"/>
                  <a:pt x="52" y="60"/>
                </a:cubicBezTo>
                <a:cubicBezTo>
                  <a:pt x="53" y="60"/>
                  <a:pt x="54" y="60"/>
                  <a:pt x="55" y="60"/>
                </a:cubicBezTo>
                <a:cubicBezTo>
                  <a:pt x="56" y="61"/>
                  <a:pt x="56" y="62"/>
                  <a:pt x="56" y="63"/>
                </a:cubicBezTo>
                <a:cubicBezTo>
                  <a:pt x="56" y="64"/>
                  <a:pt x="56" y="64"/>
                  <a:pt x="57" y="65"/>
                </a:cubicBezTo>
                <a:cubicBezTo>
                  <a:pt x="58" y="65"/>
                  <a:pt x="59" y="66"/>
                  <a:pt x="60" y="65"/>
                </a:cubicBezTo>
                <a:cubicBezTo>
                  <a:pt x="61" y="65"/>
                  <a:pt x="62" y="68"/>
                  <a:pt x="62" y="70"/>
                </a:cubicBezTo>
                <a:cubicBezTo>
                  <a:pt x="62" y="70"/>
                  <a:pt x="63" y="71"/>
                  <a:pt x="63" y="71"/>
                </a:cubicBezTo>
                <a:cubicBezTo>
                  <a:pt x="63" y="72"/>
                  <a:pt x="63" y="73"/>
                  <a:pt x="63" y="74"/>
                </a:cubicBezTo>
                <a:cubicBezTo>
                  <a:pt x="64" y="74"/>
                  <a:pt x="65" y="76"/>
                  <a:pt x="64" y="77"/>
                </a:cubicBezTo>
                <a:cubicBezTo>
                  <a:pt x="64" y="77"/>
                  <a:pt x="63" y="77"/>
                  <a:pt x="63" y="77"/>
                </a:cubicBezTo>
                <a:cubicBezTo>
                  <a:pt x="62" y="77"/>
                  <a:pt x="62" y="77"/>
                  <a:pt x="62" y="78"/>
                </a:cubicBezTo>
                <a:cubicBezTo>
                  <a:pt x="62" y="78"/>
                  <a:pt x="62" y="78"/>
                  <a:pt x="62" y="78"/>
                </a:cubicBezTo>
                <a:cubicBezTo>
                  <a:pt x="63" y="79"/>
                  <a:pt x="62" y="79"/>
                  <a:pt x="62" y="80"/>
                </a:cubicBezTo>
                <a:cubicBezTo>
                  <a:pt x="62" y="81"/>
                  <a:pt x="61" y="81"/>
                  <a:pt x="61" y="81"/>
                </a:cubicBezTo>
                <a:cubicBezTo>
                  <a:pt x="61" y="82"/>
                  <a:pt x="61" y="83"/>
                  <a:pt x="61" y="83"/>
                </a:cubicBezTo>
                <a:cubicBezTo>
                  <a:pt x="61" y="84"/>
                  <a:pt x="62" y="84"/>
                  <a:pt x="63" y="84"/>
                </a:cubicBezTo>
                <a:cubicBezTo>
                  <a:pt x="63" y="84"/>
                  <a:pt x="63" y="84"/>
                  <a:pt x="64" y="83"/>
                </a:cubicBezTo>
                <a:cubicBezTo>
                  <a:pt x="64" y="83"/>
                  <a:pt x="64" y="82"/>
                  <a:pt x="64" y="82"/>
                </a:cubicBezTo>
                <a:cubicBezTo>
                  <a:pt x="65" y="81"/>
                  <a:pt x="65" y="81"/>
                  <a:pt x="66" y="80"/>
                </a:cubicBezTo>
                <a:cubicBezTo>
                  <a:pt x="67" y="80"/>
                  <a:pt x="67" y="79"/>
                  <a:pt x="67" y="78"/>
                </a:cubicBezTo>
                <a:cubicBezTo>
                  <a:pt x="67" y="77"/>
                  <a:pt x="67" y="76"/>
                  <a:pt x="68" y="76"/>
                </a:cubicBezTo>
                <a:cubicBezTo>
                  <a:pt x="68" y="75"/>
                  <a:pt x="69" y="75"/>
                  <a:pt x="70" y="75"/>
                </a:cubicBezTo>
                <a:cubicBezTo>
                  <a:pt x="70" y="75"/>
                  <a:pt x="71" y="76"/>
                  <a:pt x="71" y="75"/>
                </a:cubicBezTo>
                <a:cubicBezTo>
                  <a:pt x="71" y="74"/>
                  <a:pt x="71" y="73"/>
                  <a:pt x="71" y="72"/>
                </a:cubicBezTo>
                <a:cubicBezTo>
                  <a:pt x="71" y="71"/>
                  <a:pt x="71" y="71"/>
                  <a:pt x="70" y="71"/>
                </a:cubicBezTo>
                <a:cubicBezTo>
                  <a:pt x="69" y="70"/>
                  <a:pt x="69" y="69"/>
                  <a:pt x="68" y="69"/>
                </a:cubicBezTo>
                <a:cubicBezTo>
                  <a:pt x="67" y="69"/>
                  <a:pt x="66" y="69"/>
                  <a:pt x="66" y="68"/>
                </a:cubicBezTo>
                <a:cubicBezTo>
                  <a:pt x="66" y="67"/>
                  <a:pt x="67" y="67"/>
                  <a:pt x="67" y="67"/>
                </a:cubicBezTo>
                <a:cubicBezTo>
                  <a:pt x="67" y="66"/>
                  <a:pt x="67" y="66"/>
                  <a:pt x="67" y="66"/>
                </a:cubicBezTo>
                <a:cubicBezTo>
                  <a:pt x="67" y="65"/>
                  <a:pt x="67" y="65"/>
                  <a:pt x="68" y="65"/>
                </a:cubicBezTo>
                <a:cubicBezTo>
                  <a:pt x="68" y="64"/>
                  <a:pt x="68" y="64"/>
                  <a:pt x="68" y="63"/>
                </a:cubicBezTo>
                <a:cubicBezTo>
                  <a:pt x="68" y="63"/>
                  <a:pt x="69" y="63"/>
                  <a:pt x="69" y="62"/>
                </a:cubicBezTo>
                <a:cubicBezTo>
                  <a:pt x="69" y="62"/>
                  <a:pt x="69" y="62"/>
                  <a:pt x="70" y="61"/>
                </a:cubicBezTo>
                <a:cubicBezTo>
                  <a:pt x="70" y="61"/>
                  <a:pt x="71" y="61"/>
                  <a:pt x="72" y="61"/>
                </a:cubicBezTo>
                <a:cubicBezTo>
                  <a:pt x="71" y="62"/>
                  <a:pt x="71" y="62"/>
                  <a:pt x="71" y="62"/>
                </a:cubicBezTo>
                <a:cubicBezTo>
                  <a:pt x="71" y="62"/>
                  <a:pt x="72" y="63"/>
                  <a:pt x="72" y="63"/>
                </a:cubicBezTo>
                <a:cubicBezTo>
                  <a:pt x="73" y="63"/>
                  <a:pt x="74" y="63"/>
                  <a:pt x="75" y="63"/>
                </a:cubicBezTo>
                <a:cubicBezTo>
                  <a:pt x="75" y="63"/>
                  <a:pt x="76" y="63"/>
                  <a:pt x="76" y="63"/>
                </a:cubicBezTo>
                <a:cubicBezTo>
                  <a:pt x="76" y="64"/>
                  <a:pt x="76" y="64"/>
                  <a:pt x="76" y="65"/>
                </a:cubicBezTo>
                <a:cubicBezTo>
                  <a:pt x="77" y="65"/>
                  <a:pt x="77" y="66"/>
                  <a:pt x="77" y="67"/>
                </a:cubicBezTo>
                <a:cubicBezTo>
                  <a:pt x="78" y="67"/>
                  <a:pt x="79" y="68"/>
                  <a:pt x="79" y="67"/>
                </a:cubicBezTo>
                <a:cubicBezTo>
                  <a:pt x="79" y="67"/>
                  <a:pt x="79" y="66"/>
                  <a:pt x="80" y="66"/>
                </a:cubicBezTo>
                <a:cubicBezTo>
                  <a:pt x="80" y="66"/>
                  <a:pt x="80" y="65"/>
                  <a:pt x="80" y="65"/>
                </a:cubicBezTo>
                <a:cubicBezTo>
                  <a:pt x="80" y="63"/>
                  <a:pt x="78" y="62"/>
                  <a:pt x="77" y="61"/>
                </a:cubicBezTo>
                <a:cubicBezTo>
                  <a:pt x="77" y="60"/>
                  <a:pt x="76" y="60"/>
                  <a:pt x="75" y="60"/>
                </a:cubicBezTo>
                <a:cubicBezTo>
                  <a:pt x="74" y="59"/>
                  <a:pt x="74" y="59"/>
                  <a:pt x="73" y="59"/>
                </a:cubicBezTo>
                <a:cubicBezTo>
                  <a:pt x="72" y="58"/>
                  <a:pt x="72" y="57"/>
                  <a:pt x="71" y="57"/>
                </a:cubicBezTo>
                <a:cubicBezTo>
                  <a:pt x="70" y="56"/>
                  <a:pt x="69" y="56"/>
                  <a:pt x="68" y="56"/>
                </a:cubicBezTo>
                <a:cubicBezTo>
                  <a:pt x="67" y="55"/>
                  <a:pt x="66" y="55"/>
                  <a:pt x="66" y="54"/>
                </a:cubicBezTo>
                <a:cubicBezTo>
                  <a:pt x="65" y="54"/>
                  <a:pt x="64" y="54"/>
                  <a:pt x="63" y="53"/>
                </a:cubicBezTo>
                <a:cubicBezTo>
                  <a:pt x="63" y="53"/>
                  <a:pt x="62" y="52"/>
                  <a:pt x="63" y="51"/>
                </a:cubicBezTo>
                <a:cubicBezTo>
                  <a:pt x="63" y="51"/>
                  <a:pt x="64" y="51"/>
                  <a:pt x="64" y="50"/>
                </a:cubicBezTo>
                <a:cubicBezTo>
                  <a:pt x="65" y="50"/>
                  <a:pt x="64" y="49"/>
                  <a:pt x="64" y="49"/>
                </a:cubicBezTo>
                <a:cubicBezTo>
                  <a:pt x="63" y="49"/>
                  <a:pt x="63" y="49"/>
                  <a:pt x="62" y="49"/>
                </a:cubicBezTo>
                <a:cubicBezTo>
                  <a:pt x="61" y="49"/>
                  <a:pt x="60" y="49"/>
                  <a:pt x="59" y="49"/>
                </a:cubicBezTo>
                <a:cubicBezTo>
                  <a:pt x="58" y="49"/>
                  <a:pt x="57" y="48"/>
                  <a:pt x="56" y="48"/>
                </a:cubicBezTo>
                <a:cubicBezTo>
                  <a:pt x="55" y="48"/>
                  <a:pt x="55" y="47"/>
                  <a:pt x="55" y="47"/>
                </a:cubicBezTo>
                <a:cubicBezTo>
                  <a:pt x="54" y="47"/>
                  <a:pt x="54" y="47"/>
                  <a:pt x="54" y="46"/>
                </a:cubicBezTo>
                <a:cubicBezTo>
                  <a:pt x="53" y="46"/>
                  <a:pt x="53" y="45"/>
                  <a:pt x="52" y="45"/>
                </a:cubicBezTo>
                <a:cubicBezTo>
                  <a:pt x="50" y="43"/>
                  <a:pt x="49" y="41"/>
                  <a:pt x="49" y="39"/>
                </a:cubicBezTo>
                <a:cubicBezTo>
                  <a:pt x="48" y="38"/>
                  <a:pt x="48" y="37"/>
                  <a:pt x="48" y="36"/>
                </a:cubicBezTo>
                <a:cubicBezTo>
                  <a:pt x="48" y="35"/>
                  <a:pt x="48" y="34"/>
                  <a:pt x="47" y="34"/>
                </a:cubicBezTo>
                <a:cubicBezTo>
                  <a:pt x="46" y="33"/>
                  <a:pt x="45" y="33"/>
                  <a:pt x="44" y="32"/>
                </a:cubicBezTo>
                <a:cubicBezTo>
                  <a:pt x="44" y="31"/>
                  <a:pt x="43" y="31"/>
                  <a:pt x="42" y="30"/>
                </a:cubicBezTo>
                <a:cubicBezTo>
                  <a:pt x="41" y="30"/>
                  <a:pt x="41" y="30"/>
                  <a:pt x="40" y="29"/>
                </a:cubicBezTo>
                <a:cubicBezTo>
                  <a:pt x="39" y="28"/>
                  <a:pt x="39" y="27"/>
                  <a:pt x="38" y="26"/>
                </a:cubicBezTo>
                <a:cubicBezTo>
                  <a:pt x="38" y="25"/>
                  <a:pt x="38" y="24"/>
                  <a:pt x="38" y="23"/>
                </a:cubicBezTo>
                <a:cubicBezTo>
                  <a:pt x="38" y="23"/>
                  <a:pt x="38" y="22"/>
                  <a:pt x="38" y="22"/>
                </a:cubicBezTo>
                <a:cubicBezTo>
                  <a:pt x="38" y="22"/>
                  <a:pt x="39" y="21"/>
                  <a:pt x="39" y="21"/>
                </a:cubicBezTo>
                <a:cubicBezTo>
                  <a:pt x="39" y="21"/>
                  <a:pt x="39" y="22"/>
                  <a:pt x="39" y="22"/>
                </a:cubicBezTo>
                <a:cubicBezTo>
                  <a:pt x="40" y="21"/>
                  <a:pt x="40" y="20"/>
                  <a:pt x="39" y="20"/>
                </a:cubicBezTo>
                <a:cubicBezTo>
                  <a:pt x="39" y="20"/>
                  <a:pt x="38" y="19"/>
                  <a:pt x="38" y="19"/>
                </a:cubicBezTo>
                <a:cubicBezTo>
                  <a:pt x="38" y="19"/>
                  <a:pt x="38" y="18"/>
                  <a:pt x="38" y="18"/>
                </a:cubicBezTo>
                <a:cubicBezTo>
                  <a:pt x="38" y="18"/>
                  <a:pt x="37" y="19"/>
                  <a:pt x="37" y="18"/>
                </a:cubicBezTo>
                <a:cubicBezTo>
                  <a:pt x="37" y="18"/>
                  <a:pt x="37" y="17"/>
                  <a:pt x="37" y="17"/>
                </a:cubicBezTo>
                <a:cubicBezTo>
                  <a:pt x="38" y="16"/>
                  <a:pt x="38" y="15"/>
                  <a:pt x="39" y="15"/>
                </a:cubicBezTo>
                <a:cubicBezTo>
                  <a:pt x="39" y="15"/>
                  <a:pt x="39" y="15"/>
                  <a:pt x="39" y="16"/>
                </a:cubicBezTo>
                <a:cubicBezTo>
                  <a:pt x="40" y="16"/>
                  <a:pt x="41" y="15"/>
                  <a:pt x="41" y="15"/>
                </a:cubicBezTo>
                <a:cubicBezTo>
                  <a:pt x="42" y="15"/>
                  <a:pt x="42" y="14"/>
                  <a:pt x="42" y="14"/>
                </a:cubicBezTo>
                <a:cubicBezTo>
                  <a:pt x="43" y="14"/>
                  <a:pt x="43" y="14"/>
                  <a:pt x="43" y="14"/>
                </a:cubicBezTo>
                <a:cubicBezTo>
                  <a:pt x="44" y="14"/>
                  <a:pt x="43" y="13"/>
                  <a:pt x="44" y="13"/>
                </a:cubicBezTo>
                <a:cubicBezTo>
                  <a:pt x="45" y="13"/>
                  <a:pt x="46" y="13"/>
                  <a:pt x="45" y="14"/>
                </a:cubicBezTo>
                <a:cubicBezTo>
                  <a:pt x="46" y="14"/>
                  <a:pt x="46" y="13"/>
                  <a:pt x="47" y="13"/>
                </a:cubicBezTo>
                <a:cubicBezTo>
                  <a:pt x="47" y="12"/>
                  <a:pt x="47" y="12"/>
                  <a:pt x="47" y="11"/>
                </a:cubicBezTo>
                <a:close/>
                <a:moveTo>
                  <a:pt x="21" y="60"/>
                </a:moveTo>
                <a:cubicBezTo>
                  <a:pt x="21" y="59"/>
                  <a:pt x="21" y="59"/>
                  <a:pt x="20" y="58"/>
                </a:cubicBezTo>
                <a:cubicBezTo>
                  <a:pt x="20" y="58"/>
                  <a:pt x="20" y="58"/>
                  <a:pt x="20" y="58"/>
                </a:cubicBezTo>
                <a:cubicBezTo>
                  <a:pt x="20" y="57"/>
                  <a:pt x="20" y="57"/>
                  <a:pt x="20" y="57"/>
                </a:cubicBezTo>
                <a:cubicBezTo>
                  <a:pt x="19" y="57"/>
                  <a:pt x="20" y="56"/>
                  <a:pt x="19" y="56"/>
                </a:cubicBezTo>
                <a:cubicBezTo>
                  <a:pt x="19" y="56"/>
                  <a:pt x="20" y="55"/>
                  <a:pt x="19" y="55"/>
                </a:cubicBezTo>
                <a:cubicBezTo>
                  <a:pt x="19" y="55"/>
                  <a:pt x="19" y="55"/>
                  <a:pt x="18" y="55"/>
                </a:cubicBezTo>
                <a:cubicBezTo>
                  <a:pt x="18" y="55"/>
                  <a:pt x="18" y="55"/>
                  <a:pt x="17" y="55"/>
                </a:cubicBezTo>
                <a:cubicBezTo>
                  <a:pt x="17" y="55"/>
                  <a:pt x="17" y="55"/>
                  <a:pt x="16" y="56"/>
                </a:cubicBezTo>
                <a:cubicBezTo>
                  <a:pt x="16" y="56"/>
                  <a:pt x="16" y="57"/>
                  <a:pt x="15" y="57"/>
                </a:cubicBezTo>
                <a:cubicBezTo>
                  <a:pt x="15" y="57"/>
                  <a:pt x="14" y="58"/>
                  <a:pt x="14" y="57"/>
                </a:cubicBezTo>
                <a:cubicBezTo>
                  <a:pt x="13" y="58"/>
                  <a:pt x="12" y="59"/>
                  <a:pt x="11" y="58"/>
                </a:cubicBezTo>
                <a:cubicBezTo>
                  <a:pt x="10" y="57"/>
                  <a:pt x="12" y="57"/>
                  <a:pt x="11" y="56"/>
                </a:cubicBezTo>
                <a:cubicBezTo>
                  <a:pt x="11" y="56"/>
                  <a:pt x="11" y="57"/>
                  <a:pt x="10" y="58"/>
                </a:cubicBezTo>
                <a:cubicBezTo>
                  <a:pt x="10" y="58"/>
                  <a:pt x="10" y="59"/>
                  <a:pt x="10" y="59"/>
                </a:cubicBezTo>
                <a:cubicBezTo>
                  <a:pt x="10" y="60"/>
                  <a:pt x="10" y="60"/>
                  <a:pt x="10" y="61"/>
                </a:cubicBezTo>
                <a:cubicBezTo>
                  <a:pt x="11" y="60"/>
                  <a:pt x="11" y="61"/>
                  <a:pt x="12" y="61"/>
                </a:cubicBezTo>
                <a:cubicBezTo>
                  <a:pt x="12" y="62"/>
                  <a:pt x="12" y="63"/>
                  <a:pt x="12" y="63"/>
                </a:cubicBezTo>
                <a:cubicBezTo>
                  <a:pt x="12" y="64"/>
                  <a:pt x="13" y="65"/>
                  <a:pt x="12" y="65"/>
                </a:cubicBezTo>
                <a:cubicBezTo>
                  <a:pt x="12" y="65"/>
                  <a:pt x="12" y="65"/>
                  <a:pt x="12" y="66"/>
                </a:cubicBezTo>
                <a:cubicBezTo>
                  <a:pt x="12" y="66"/>
                  <a:pt x="12" y="67"/>
                  <a:pt x="12" y="67"/>
                </a:cubicBezTo>
                <a:cubicBezTo>
                  <a:pt x="12" y="67"/>
                  <a:pt x="12" y="67"/>
                  <a:pt x="12" y="67"/>
                </a:cubicBezTo>
                <a:cubicBezTo>
                  <a:pt x="13" y="67"/>
                  <a:pt x="13" y="67"/>
                  <a:pt x="13" y="67"/>
                </a:cubicBezTo>
                <a:cubicBezTo>
                  <a:pt x="13" y="68"/>
                  <a:pt x="13" y="68"/>
                  <a:pt x="12" y="68"/>
                </a:cubicBezTo>
                <a:cubicBezTo>
                  <a:pt x="12" y="68"/>
                  <a:pt x="12" y="68"/>
                  <a:pt x="12" y="68"/>
                </a:cubicBezTo>
                <a:cubicBezTo>
                  <a:pt x="12" y="69"/>
                  <a:pt x="12" y="69"/>
                  <a:pt x="12" y="69"/>
                </a:cubicBezTo>
                <a:cubicBezTo>
                  <a:pt x="12" y="70"/>
                  <a:pt x="12" y="70"/>
                  <a:pt x="12" y="70"/>
                </a:cubicBezTo>
                <a:cubicBezTo>
                  <a:pt x="12" y="71"/>
                  <a:pt x="12" y="72"/>
                  <a:pt x="12" y="73"/>
                </a:cubicBezTo>
                <a:cubicBezTo>
                  <a:pt x="12" y="74"/>
                  <a:pt x="13" y="74"/>
                  <a:pt x="13" y="74"/>
                </a:cubicBezTo>
                <a:cubicBezTo>
                  <a:pt x="13" y="75"/>
                  <a:pt x="13" y="76"/>
                  <a:pt x="14" y="76"/>
                </a:cubicBezTo>
                <a:cubicBezTo>
                  <a:pt x="14" y="75"/>
                  <a:pt x="14" y="75"/>
                  <a:pt x="14" y="75"/>
                </a:cubicBezTo>
                <a:cubicBezTo>
                  <a:pt x="15" y="76"/>
                  <a:pt x="15" y="76"/>
                  <a:pt x="15" y="75"/>
                </a:cubicBezTo>
                <a:cubicBezTo>
                  <a:pt x="16" y="74"/>
                  <a:pt x="16" y="73"/>
                  <a:pt x="16" y="72"/>
                </a:cubicBezTo>
                <a:cubicBezTo>
                  <a:pt x="17" y="72"/>
                  <a:pt x="17" y="73"/>
                  <a:pt x="17" y="73"/>
                </a:cubicBezTo>
                <a:cubicBezTo>
                  <a:pt x="18" y="73"/>
                  <a:pt x="18" y="73"/>
                  <a:pt x="19" y="74"/>
                </a:cubicBezTo>
                <a:cubicBezTo>
                  <a:pt x="20" y="74"/>
                  <a:pt x="20" y="73"/>
                  <a:pt x="20" y="73"/>
                </a:cubicBezTo>
                <a:cubicBezTo>
                  <a:pt x="20" y="72"/>
                  <a:pt x="20" y="72"/>
                  <a:pt x="20" y="71"/>
                </a:cubicBezTo>
                <a:cubicBezTo>
                  <a:pt x="20" y="71"/>
                  <a:pt x="20" y="70"/>
                  <a:pt x="20" y="69"/>
                </a:cubicBezTo>
                <a:cubicBezTo>
                  <a:pt x="20" y="68"/>
                  <a:pt x="21" y="66"/>
                  <a:pt x="20" y="65"/>
                </a:cubicBezTo>
                <a:cubicBezTo>
                  <a:pt x="20" y="63"/>
                  <a:pt x="21" y="63"/>
                  <a:pt x="21" y="62"/>
                </a:cubicBezTo>
                <a:cubicBezTo>
                  <a:pt x="22" y="61"/>
                  <a:pt x="21" y="60"/>
                  <a:pt x="21" y="6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0" name="Freeform 809">
            <a:extLst>
              <a:ext uri="{FF2B5EF4-FFF2-40B4-BE49-F238E27FC236}">
                <a16:creationId xmlns:a16="http://schemas.microsoft.com/office/drawing/2014/main" id="{F8C609D7-8EF5-4367-9383-A176F6FE6250}"/>
              </a:ext>
            </a:extLst>
          </p:cNvPr>
          <p:cNvSpPr>
            <a:spLocks noEditPoints="1"/>
          </p:cNvSpPr>
          <p:nvPr/>
        </p:nvSpPr>
        <p:spPr bwMode="auto">
          <a:xfrm>
            <a:off x="6623862" y="3305807"/>
            <a:ext cx="271110" cy="228616"/>
          </a:xfrm>
          <a:custGeom>
            <a:avLst/>
            <a:gdLst>
              <a:gd name="T0" fmla="*/ 31 w 58"/>
              <a:gd name="T1" fmla="*/ 13 h 60"/>
              <a:gd name="T2" fmla="*/ 20 w 58"/>
              <a:gd name="T3" fmla="*/ 12 h 60"/>
              <a:gd name="T4" fmla="*/ 23 w 58"/>
              <a:gd name="T5" fmla="*/ 27 h 60"/>
              <a:gd name="T6" fmla="*/ 24 w 58"/>
              <a:gd name="T7" fmla="*/ 39 h 60"/>
              <a:gd name="T8" fmla="*/ 17 w 58"/>
              <a:gd name="T9" fmla="*/ 42 h 60"/>
              <a:gd name="T10" fmla="*/ 18 w 58"/>
              <a:gd name="T11" fmla="*/ 31 h 60"/>
              <a:gd name="T12" fmla="*/ 11 w 58"/>
              <a:gd name="T13" fmla="*/ 30 h 60"/>
              <a:gd name="T14" fmla="*/ 5 w 58"/>
              <a:gd name="T15" fmla="*/ 22 h 60"/>
              <a:gd name="T16" fmla="*/ 13 w 58"/>
              <a:gd name="T17" fmla="*/ 8 h 60"/>
              <a:gd name="T18" fmla="*/ 34 w 58"/>
              <a:gd name="T19" fmla="*/ 3 h 60"/>
              <a:gd name="T20" fmla="*/ 50 w 58"/>
              <a:gd name="T21" fmla="*/ 55 h 60"/>
              <a:gd name="T22" fmla="*/ 42 w 58"/>
              <a:gd name="T23" fmla="*/ 47 h 60"/>
              <a:gd name="T24" fmla="*/ 38 w 58"/>
              <a:gd name="T25" fmla="*/ 44 h 60"/>
              <a:gd name="T26" fmla="*/ 35 w 58"/>
              <a:gd name="T27" fmla="*/ 43 h 60"/>
              <a:gd name="T28" fmla="*/ 38 w 58"/>
              <a:gd name="T29" fmla="*/ 42 h 60"/>
              <a:gd name="T30" fmla="*/ 42 w 58"/>
              <a:gd name="T31" fmla="*/ 41 h 60"/>
              <a:gd name="T32" fmla="*/ 33 w 58"/>
              <a:gd name="T33" fmla="*/ 40 h 60"/>
              <a:gd name="T34" fmla="*/ 49 w 58"/>
              <a:gd name="T35" fmla="*/ 39 h 60"/>
              <a:gd name="T36" fmla="*/ 48 w 58"/>
              <a:gd name="T37" fmla="*/ 38 h 60"/>
              <a:gd name="T38" fmla="*/ 47 w 58"/>
              <a:gd name="T39" fmla="*/ 36 h 60"/>
              <a:gd name="T40" fmla="*/ 52 w 58"/>
              <a:gd name="T41" fmla="*/ 52 h 60"/>
              <a:gd name="T42" fmla="*/ 58 w 58"/>
              <a:gd name="T43" fmla="*/ 48 h 60"/>
              <a:gd name="T44" fmla="*/ 57 w 58"/>
              <a:gd name="T45" fmla="*/ 49 h 60"/>
              <a:gd name="T46" fmla="*/ 40 w 58"/>
              <a:gd name="T47" fmla="*/ 46 h 60"/>
              <a:gd name="T48" fmla="*/ 46 w 58"/>
              <a:gd name="T49" fmla="*/ 46 h 60"/>
              <a:gd name="T50" fmla="*/ 56 w 58"/>
              <a:gd name="T51" fmla="*/ 44 h 60"/>
              <a:gd name="T52" fmla="*/ 40 w 58"/>
              <a:gd name="T53" fmla="*/ 45 h 60"/>
              <a:gd name="T54" fmla="*/ 50 w 58"/>
              <a:gd name="T55" fmla="*/ 43 h 60"/>
              <a:gd name="T56" fmla="*/ 50 w 58"/>
              <a:gd name="T57" fmla="*/ 42 h 60"/>
              <a:gd name="T58" fmla="*/ 38 w 58"/>
              <a:gd name="T59" fmla="*/ 41 h 60"/>
              <a:gd name="T60" fmla="*/ 33 w 58"/>
              <a:gd name="T61" fmla="*/ 38 h 60"/>
              <a:gd name="T62" fmla="*/ 40 w 58"/>
              <a:gd name="T63" fmla="*/ 38 h 60"/>
              <a:gd name="T64" fmla="*/ 39 w 58"/>
              <a:gd name="T65" fmla="*/ 37 h 60"/>
              <a:gd name="T66" fmla="*/ 33 w 58"/>
              <a:gd name="T67" fmla="*/ 36 h 60"/>
              <a:gd name="T68" fmla="*/ 36 w 58"/>
              <a:gd name="T69" fmla="*/ 35 h 60"/>
              <a:gd name="T70" fmla="*/ 40 w 58"/>
              <a:gd name="T71" fmla="*/ 28 h 60"/>
              <a:gd name="T72" fmla="*/ 45 w 58"/>
              <a:gd name="T73" fmla="*/ 36 h 60"/>
              <a:gd name="T74" fmla="*/ 50 w 58"/>
              <a:gd name="T75" fmla="*/ 35 h 60"/>
              <a:gd name="T76" fmla="*/ 43 w 58"/>
              <a:gd name="T77" fmla="*/ 29 h 60"/>
              <a:gd name="T78" fmla="*/ 44 w 58"/>
              <a:gd name="T79" fmla="*/ 31 h 60"/>
              <a:gd name="T80" fmla="*/ 42 w 58"/>
              <a:gd name="T81" fmla="*/ 22 h 60"/>
              <a:gd name="T82" fmla="*/ 47 w 58"/>
              <a:gd name="T83" fmla="*/ 24 h 60"/>
              <a:gd name="T84" fmla="*/ 38 w 58"/>
              <a:gd name="T85" fmla="*/ 16 h 60"/>
              <a:gd name="T86" fmla="*/ 38 w 58"/>
              <a:gd name="T87" fmla="*/ 17 h 60"/>
              <a:gd name="T88" fmla="*/ 33 w 58"/>
              <a:gd name="T89" fmla="*/ 34 h 60"/>
              <a:gd name="T90" fmla="*/ 33 w 58"/>
              <a:gd name="T91" fmla="*/ 25 h 60"/>
              <a:gd name="T92" fmla="*/ 24 w 58"/>
              <a:gd name="T93" fmla="*/ 25 h 60"/>
              <a:gd name="T94" fmla="*/ 28 w 58"/>
              <a:gd name="T95" fmla="*/ 29 h 60"/>
              <a:gd name="T96" fmla="*/ 32 w 58"/>
              <a:gd name="T97" fmla="*/ 32 h 60"/>
              <a:gd name="T98" fmla="*/ 31 w 58"/>
              <a:gd name="T99" fmla="*/ 31 h 60"/>
              <a:gd name="T100" fmla="*/ 30 w 58"/>
              <a:gd name="T101" fmla="*/ 59 h 60"/>
              <a:gd name="T102" fmla="*/ 27 w 58"/>
              <a:gd name="T103" fmla="*/ 56 h 60"/>
              <a:gd name="T104" fmla="*/ 37 w 58"/>
              <a:gd name="T105" fmla="*/ 59 h 60"/>
              <a:gd name="T106" fmla="*/ 45 w 58"/>
              <a:gd name="T107" fmla="*/ 56 h 60"/>
              <a:gd name="T108" fmla="*/ 41 w 58"/>
              <a:gd name="T109" fmla="*/ 56 h 60"/>
              <a:gd name="T110" fmla="*/ 31 w 58"/>
              <a:gd name="T111" fmla="*/ 55 h 60"/>
              <a:gd name="T112" fmla="*/ 28 w 58"/>
              <a:gd name="T113" fmla="*/ 53 h 60"/>
              <a:gd name="T114" fmla="*/ 10 w 58"/>
              <a:gd name="T115" fmla="*/ 36 h 60"/>
              <a:gd name="T116" fmla="*/ 6 w 58"/>
              <a:gd name="T117" fmla="*/ 32 h 60"/>
              <a:gd name="T118" fmla="*/ 2 w 58"/>
              <a:gd name="T119" fmla="*/ 17 h 60"/>
              <a:gd name="T120" fmla="*/ 24 w 58"/>
              <a:gd name="T121"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 h="60">
                <a:moveTo>
                  <a:pt x="44" y="9"/>
                </a:moveTo>
                <a:cubicBezTo>
                  <a:pt x="44" y="9"/>
                  <a:pt x="44" y="9"/>
                  <a:pt x="44" y="9"/>
                </a:cubicBezTo>
                <a:cubicBezTo>
                  <a:pt x="44" y="8"/>
                  <a:pt x="42" y="8"/>
                  <a:pt x="42" y="8"/>
                </a:cubicBezTo>
                <a:cubicBezTo>
                  <a:pt x="40" y="8"/>
                  <a:pt x="39" y="8"/>
                  <a:pt x="38" y="7"/>
                </a:cubicBezTo>
                <a:cubicBezTo>
                  <a:pt x="38" y="7"/>
                  <a:pt x="38" y="7"/>
                  <a:pt x="38" y="7"/>
                </a:cubicBezTo>
                <a:cubicBezTo>
                  <a:pt x="37" y="7"/>
                  <a:pt x="37" y="7"/>
                  <a:pt x="37" y="7"/>
                </a:cubicBezTo>
                <a:cubicBezTo>
                  <a:pt x="36" y="7"/>
                  <a:pt x="36" y="7"/>
                  <a:pt x="36" y="8"/>
                </a:cubicBezTo>
                <a:cubicBezTo>
                  <a:pt x="36" y="8"/>
                  <a:pt x="35" y="8"/>
                  <a:pt x="35" y="8"/>
                </a:cubicBezTo>
                <a:cubicBezTo>
                  <a:pt x="34" y="8"/>
                  <a:pt x="34" y="7"/>
                  <a:pt x="33" y="7"/>
                </a:cubicBezTo>
                <a:cubicBezTo>
                  <a:pt x="32" y="7"/>
                  <a:pt x="32" y="8"/>
                  <a:pt x="32" y="9"/>
                </a:cubicBezTo>
                <a:cubicBezTo>
                  <a:pt x="31" y="9"/>
                  <a:pt x="30" y="9"/>
                  <a:pt x="30" y="9"/>
                </a:cubicBezTo>
                <a:cubicBezTo>
                  <a:pt x="29" y="9"/>
                  <a:pt x="28" y="8"/>
                  <a:pt x="28" y="9"/>
                </a:cubicBezTo>
                <a:cubicBezTo>
                  <a:pt x="28" y="10"/>
                  <a:pt x="28" y="10"/>
                  <a:pt x="28" y="10"/>
                </a:cubicBezTo>
                <a:cubicBezTo>
                  <a:pt x="28" y="11"/>
                  <a:pt x="29" y="11"/>
                  <a:pt x="29" y="11"/>
                </a:cubicBezTo>
                <a:cubicBezTo>
                  <a:pt x="30" y="11"/>
                  <a:pt x="28" y="12"/>
                  <a:pt x="29" y="12"/>
                </a:cubicBezTo>
                <a:cubicBezTo>
                  <a:pt x="30" y="13"/>
                  <a:pt x="30" y="12"/>
                  <a:pt x="30" y="12"/>
                </a:cubicBezTo>
                <a:cubicBezTo>
                  <a:pt x="30" y="12"/>
                  <a:pt x="31" y="13"/>
                  <a:pt x="31" y="13"/>
                </a:cubicBezTo>
                <a:cubicBezTo>
                  <a:pt x="31" y="13"/>
                  <a:pt x="32" y="13"/>
                  <a:pt x="32" y="14"/>
                </a:cubicBezTo>
                <a:cubicBezTo>
                  <a:pt x="32" y="14"/>
                  <a:pt x="33" y="15"/>
                  <a:pt x="32" y="15"/>
                </a:cubicBezTo>
                <a:cubicBezTo>
                  <a:pt x="32" y="14"/>
                  <a:pt x="31" y="14"/>
                  <a:pt x="31" y="14"/>
                </a:cubicBezTo>
                <a:cubicBezTo>
                  <a:pt x="31" y="13"/>
                  <a:pt x="30" y="13"/>
                  <a:pt x="30" y="13"/>
                </a:cubicBezTo>
                <a:cubicBezTo>
                  <a:pt x="29" y="13"/>
                  <a:pt x="28" y="12"/>
                  <a:pt x="28" y="13"/>
                </a:cubicBezTo>
                <a:cubicBezTo>
                  <a:pt x="28" y="14"/>
                  <a:pt x="29" y="14"/>
                  <a:pt x="29" y="15"/>
                </a:cubicBezTo>
                <a:cubicBezTo>
                  <a:pt x="30" y="15"/>
                  <a:pt x="30" y="16"/>
                  <a:pt x="29" y="16"/>
                </a:cubicBezTo>
                <a:cubicBezTo>
                  <a:pt x="28" y="15"/>
                  <a:pt x="28" y="14"/>
                  <a:pt x="27" y="14"/>
                </a:cubicBezTo>
                <a:cubicBezTo>
                  <a:pt x="26" y="14"/>
                  <a:pt x="25" y="13"/>
                  <a:pt x="26" y="14"/>
                </a:cubicBezTo>
                <a:cubicBezTo>
                  <a:pt x="26" y="15"/>
                  <a:pt x="27" y="16"/>
                  <a:pt x="28" y="17"/>
                </a:cubicBezTo>
                <a:cubicBezTo>
                  <a:pt x="27" y="17"/>
                  <a:pt x="26" y="16"/>
                  <a:pt x="26" y="16"/>
                </a:cubicBezTo>
                <a:cubicBezTo>
                  <a:pt x="25" y="16"/>
                  <a:pt x="25" y="15"/>
                  <a:pt x="25" y="14"/>
                </a:cubicBezTo>
                <a:cubicBezTo>
                  <a:pt x="25" y="13"/>
                  <a:pt x="24" y="13"/>
                  <a:pt x="23" y="12"/>
                </a:cubicBezTo>
                <a:cubicBezTo>
                  <a:pt x="22" y="12"/>
                  <a:pt x="22" y="12"/>
                  <a:pt x="23" y="11"/>
                </a:cubicBezTo>
                <a:cubicBezTo>
                  <a:pt x="23" y="11"/>
                  <a:pt x="23" y="10"/>
                  <a:pt x="22" y="10"/>
                </a:cubicBezTo>
                <a:cubicBezTo>
                  <a:pt x="22" y="10"/>
                  <a:pt x="22" y="11"/>
                  <a:pt x="21" y="11"/>
                </a:cubicBezTo>
                <a:cubicBezTo>
                  <a:pt x="21" y="12"/>
                  <a:pt x="20" y="11"/>
                  <a:pt x="20" y="12"/>
                </a:cubicBezTo>
                <a:cubicBezTo>
                  <a:pt x="21" y="12"/>
                  <a:pt x="21" y="12"/>
                  <a:pt x="21" y="13"/>
                </a:cubicBezTo>
                <a:cubicBezTo>
                  <a:pt x="21" y="13"/>
                  <a:pt x="21" y="13"/>
                  <a:pt x="20" y="14"/>
                </a:cubicBezTo>
                <a:cubicBezTo>
                  <a:pt x="20" y="15"/>
                  <a:pt x="20" y="15"/>
                  <a:pt x="21" y="16"/>
                </a:cubicBezTo>
                <a:cubicBezTo>
                  <a:pt x="21" y="16"/>
                  <a:pt x="21" y="17"/>
                  <a:pt x="22" y="17"/>
                </a:cubicBezTo>
                <a:cubicBezTo>
                  <a:pt x="22" y="18"/>
                  <a:pt x="22" y="18"/>
                  <a:pt x="22" y="19"/>
                </a:cubicBezTo>
                <a:cubicBezTo>
                  <a:pt x="23" y="20"/>
                  <a:pt x="24" y="20"/>
                  <a:pt x="25" y="21"/>
                </a:cubicBezTo>
                <a:cubicBezTo>
                  <a:pt x="25" y="22"/>
                  <a:pt x="26" y="22"/>
                  <a:pt x="25" y="23"/>
                </a:cubicBezTo>
                <a:cubicBezTo>
                  <a:pt x="25" y="23"/>
                  <a:pt x="24" y="24"/>
                  <a:pt x="24" y="23"/>
                </a:cubicBezTo>
                <a:cubicBezTo>
                  <a:pt x="24" y="23"/>
                  <a:pt x="24" y="23"/>
                  <a:pt x="24" y="23"/>
                </a:cubicBezTo>
                <a:cubicBezTo>
                  <a:pt x="24" y="23"/>
                  <a:pt x="24" y="21"/>
                  <a:pt x="23" y="22"/>
                </a:cubicBezTo>
                <a:cubicBezTo>
                  <a:pt x="23" y="22"/>
                  <a:pt x="23" y="22"/>
                  <a:pt x="23" y="22"/>
                </a:cubicBezTo>
                <a:cubicBezTo>
                  <a:pt x="22" y="22"/>
                  <a:pt x="22" y="22"/>
                  <a:pt x="22" y="23"/>
                </a:cubicBezTo>
                <a:cubicBezTo>
                  <a:pt x="22" y="23"/>
                  <a:pt x="23" y="24"/>
                  <a:pt x="23" y="25"/>
                </a:cubicBezTo>
                <a:cubicBezTo>
                  <a:pt x="22" y="26"/>
                  <a:pt x="21" y="25"/>
                  <a:pt x="20" y="25"/>
                </a:cubicBezTo>
                <a:cubicBezTo>
                  <a:pt x="20" y="26"/>
                  <a:pt x="20" y="26"/>
                  <a:pt x="21" y="26"/>
                </a:cubicBezTo>
                <a:cubicBezTo>
                  <a:pt x="21" y="26"/>
                  <a:pt x="21" y="26"/>
                  <a:pt x="22" y="26"/>
                </a:cubicBezTo>
                <a:cubicBezTo>
                  <a:pt x="22" y="27"/>
                  <a:pt x="23" y="27"/>
                  <a:pt x="23" y="27"/>
                </a:cubicBezTo>
                <a:cubicBezTo>
                  <a:pt x="23" y="27"/>
                  <a:pt x="23" y="27"/>
                  <a:pt x="24" y="27"/>
                </a:cubicBezTo>
                <a:cubicBezTo>
                  <a:pt x="24" y="28"/>
                  <a:pt x="24" y="27"/>
                  <a:pt x="25" y="28"/>
                </a:cubicBezTo>
                <a:cubicBezTo>
                  <a:pt x="25" y="28"/>
                  <a:pt x="25" y="28"/>
                  <a:pt x="26" y="29"/>
                </a:cubicBezTo>
                <a:cubicBezTo>
                  <a:pt x="26" y="29"/>
                  <a:pt x="26" y="29"/>
                  <a:pt x="27" y="29"/>
                </a:cubicBezTo>
                <a:cubicBezTo>
                  <a:pt x="27" y="29"/>
                  <a:pt x="27" y="29"/>
                  <a:pt x="27" y="30"/>
                </a:cubicBezTo>
                <a:cubicBezTo>
                  <a:pt x="28" y="31"/>
                  <a:pt x="30" y="30"/>
                  <a:pt x="30" y="32"/>
                </a:cubicBezTo>
                <a:cubicBezTo>
                  <a:pt x="30" y="33"/>
                  <a:pt x="30" y="33"/>
                  <a:pt x="30" y="34"/>
                </a:cubicBezTo>
                <a:cubicBezTo>
                  <a:pt x="30" y="34"/>
                  <a:pt x="31" y="35"/>
                  <a:pt x="30" y="36"/>
                </a:cubicBezTo>
                <a:cubicBezTo>
                  <a:pt x="30" y="36"/>
                  <a:pt x="29" y="35"/>
                  <a:pt x="29" y="35"/>
                </a:cubicBezTo>
                <a:cubicBezTo>
                  <a:pt x="29" y="34"/>
                  <a:pt x="28" y="34"/>
                  <a:pt x="28" y="34"/>
                </a:cubicBezTo>
                <a:cubicBezTo>
                  <a:pt x="27" y="33"/>
                  <a:pt x="27" y="33"/>
                  <a:pt x="27" y="33"/>
                </a:cubicBezTo>
                <a:cubicBezTo>
                  <a:pt x="26" y="33"/>
                  <a:pt x="25" y="33"/>
                  <a:pt x="24" y="33"/>
                </a:cubicBezTo>
                <a:cubicBezTo>
                  <a:pt x="22" y="34"/>
                  <a:pt x="24" y="34"/>
                  <a:pt x="24" y="35"/>
                </a:cubicBezTo>
                <a:cubicBezTo>
                  <a:pt x="24" y="36"/>
                  <a:pt x="24" y="37"/>
                  <a:pt x="25" y="37"/>
                </a:cubicBezTo>
                <a:cubicBezTo>
                  <a:pt x="25" y="37"/>
                  <a:pt x="26" y="37"/>
                  <a:pt x="26" y="38"/>
                </a:cubicBezTo>
                <a:cubicBezTo>
                  <a:pt x="26" y="38"/>
                  <a:pt x="25" y="38"/>
                  <a:pt x="25" y="38"/>
                </a:cubicBezTo>
                <a:cubicBezTo>
                  <a:pt x="25" y="38"/>
                  <a:pt x="24" y="40"/>
                  <a:pt x="24" y="39"/>
                </a:cubicBezTo>
                <a:cubicBezTo>
                  <a:pt x="23" y="39"/>
                  <a:pt x="24" y="38"/>
                  <a:pt x="24" y="38"/>
                </a:cubicBezTo>
                <a:cubicBezTo>
                  <a:pt x="23" y="37"/>
                  <a:pt x="23" y="37"/>
                  <a:pt x="23" y="37"/>
                </a:cubicBezTo>
                <a:cubicBezTo>
                  <a:pt x="22" y="37"/>
                  <a:pt x="22" y="37"/>
                  <a:pt x="22" y="37"/>
                </a:cubicBezTo>
                <a:cubicBezTo>
                  <a:pt x="21" y="38"/>
                  <a:pt x="22" y="38"/>
                  <a:pt x="22" y="39"/>
                </a:cubicBezTo>
                <a:cubicBezTo>
                  <a:pt x="22" y="40"/>
                  <a:pt x="23" y="41"/>
                  <a:pt x="23" y="41"/>
                </a:cubicBezTo>
                <a:cubicBezTo>
                  <a:pt x="23" y="41"/>
                  <a:pt x="24" y="43"/>
                  <a:pt x="24" y="44"/>
                </a:cubicBezTo>
                <a:cubicBezTo>
                  <a:pt x="24" y="44"/>
                  <a:pt x="24" y="44"/>
                  <a:pt x="24" y="45"/>
                </a:cubicBezTo>
                <a:cubicBezTo>
                  <a:pt x="24" y="46"/>
                  <a:pt x="24" y="46"/>
                  <a:pt x="24" y="47"/>
                </a:cubicBezTo>
                <a:cubicBezTo>
                  <a:pt x="24" y="47"/>
                  <a:pt x="23" y="46"/>
                  <a:pt x="23" y="45"/>
                </a:cubicBezTo>
                <a:cubicBezTo>
                  <a:pt x="23" y="45"/>
                  <a:pt x="22" y="45"/>
                  <a:pt x="22" y="45"/>
                </a:cubicBezTo>
                <a:cubicBezTo>
                  <a:pt x="22" y="44"/>
                  <a:pt x="22" y="44"/>
                  <a:pt x="22" y="44"/>
                </a:cubicBezTo>
                <a:cubicBezTo>
                  <a:pt x="22" y="43"/>
                  <a:pt x="22" y="43"/>
                  <a:pt x="21" y="43"/>
                </a:cubicBezTo>
                <a:cubicBezTo>
                  <a:pt x="21" y="43"/>
                  <a:pt x="21" y="43"/>
                  <a:pt x="21" y="44"/>
                </a:cubicBezTo>
                <a:cubicBezTo>
                  <a:pt x="20" y="44"/>
                  <a:pt x="20" y="44"/>
                  <a:pt x="20" y="45"/>
                </a:cubicBezTo>
                <a:cubicBezTo>
                  <a:pt x="20" y="45"/>
                  <a:pt x="20" y="46"/>
                  <a:pt x="20" y="46"/>
                </a:cubicBezTo>
                <a:cubicBezTo>
                  <a:pt x="19" y="46"/>
                  <a:pt x="19" y="45"/>
                  <a:pt x="19" y="44"/>
                </a:cubicBezTo>
                <a:cubicBezTo>
                  <a:pt x="19" y="43"/>
                  <a:pt x="18" y="43"/>
                  <a:pt x="17" y="42"/>
                </a:cubicBezTo>
                <a:cubicBezTo>
                  <a:pt x="17" y="42"/>
                  <a:pt x="17" y="41"/>
                  <a:pt x="16" y="41"/>
                </a:cubicBezTo>
                <a:cubicBezTo>
                  <a:pt x="16" y="42"/>
                  <a:pt x="16" y="43"/>
                  <a:pt x="16" y="44"/>
                </a:cubicBezTo>
                <a:cubicBezTo>
                  <a:pt x="16" y="44"/>
                  <a:pt x="16" y="44"/>
                  <a:pt x="15" y="44"/>
                </a:cubicBezTo>
                <a:cubicBezTo>
                  <a:pt x="15" y="44"/>
                  <a:pt x="15" y="43"/>
                  <a:pt x="15" y="43"/>
                </a:cubicBezTo>
                <a:cubicBezTo>
                  <a:pt x="15" y="43"/>
                  <a:pt x="15" y="43"/>
                  <a:pt x="15" y="43"/>
                </a:cubicBezTo>
                <a:cubicBezTo>
                  <a:pt x="14" y="43"/>
                  <a:pt x="15" y="42"/>
                  <a:pt x="14" y="42"/>
                </a:cubicBezTo>
                <a:cubicBezTo>
                  <a:pt x="14" y="42"/>
                  <a:pt x="14" y="42"/>
                  <a:pt x="14" y="41"/>
                </a:cubicBezTo>
                <a:cubicBezTo>
                  <a:pt x="13" y="41"/>
                  <a:pt x="14" y="40"/>
                  <a:pt x="14" y="39"/>
                </a:cubicBezTo>
                <a:cubicBezTo>
                  <a:pt x="15" y="38"/>
                  <a:pt x="14" y="38"/>
                  <a:pt x="13" y="37"/>
                </a:cubicBezTo>
                <a:cubicBezTo>
                  <a:pt x="13" y="36"/>
                  <a:pt x="12" y="36"/>
                  <a:pt x="12" y="36"/>
                </a:cubicBezTo>
                <a:cubicBezTo>
                  <a:pt x="12" y="35"/>
                  <a:pt x="12" y="35"/>
                  <a:pt x="11" y="35"/>
                </a:cubicBezTo>
                <a:cubicBezTo>
                  <a:pt x="11" y="35"/>
                  <a:pt x="11" y="35"/>
                  <a:pt x="10" y="34"/>
                </a:cubicBezTo>
                <a:cubicBezTo>
                  <a:pt x="10" y="34"/>
                  <a:pt x="11" y="33"/>
                  <a:pt x="12" y="33"/>
                </a:cubicBezTo>
                <a:cubicBezTo>
                  <a:pt x="12" y="32"/>
                  <a:pt x="12" y="31"/>
                  <a:pt x="13" y="31"/>
                </a:cubicBezTo>
                <a:cubicBezTo>
                  <a:pt x="14" y="31"/>
                  <a:pt x="14" y="32"/>
                  <a:pt x="15" y="31"/>
                </a:cubicBezTo>
                <a:cubicBezTo>
                  <a:pt x="15" y="30"/>
                  <a:pt x="16" y="30"/>
                  <a:pt x="17" y="31"/>
                </a:cubicBezTo>
                <a:cubicBezTo>
                  <a:pt x="17" y="31"/>
                  <a:pt x="18" y="31"/>
                  <a:pt x="18" y="31"/>
                </a:cubicBezTo>
                <a:cubicBezTo>
                  <a:pt x="19" y="32"/>
                  <a:pt x="19" y="32"/>
                  <a:pt x="20" y="32"/>
                </a:cubicBezTo>
                <a:cubicBezTo>
                  <a:pt x="20" y="32"/>
                  <a:pt x="21" y="32"/>
                  <a:pt x="21" y="33"/>
                </a:cubicBezTo>
                <a:cubicBezTo>
                  <a:pt x="21" y="33"/>
                  <a:pt x="22" y="33"/>
                  <a:pt x="22" y="34"/>
                </a:cubicBezTo>
                <a:cubicBezTo>
                  <a:pt x="23" y="34"/>
                  <a:pt x="22" y="32"/>
                  <a:pt x="23" y="32"/>
                </a:cubicBezTo>
                <a:cubicBezTo>
                  <a:pt x="23" y="32"/>
                  <a:pt x="25" y="33"/>
                  <a:pt x="24" y="32"/>
                </a:cubicBezTo>
                <a:cubicBezTo>
                  <a:pt x="24" y="31"/>
                  <a:pt x="22" y="31"/>
                  <a:pt x="22" y="31"/>
                </a:cubicBezTo>
                <a:cubicBezTo>
                  <a:pt x="22" y="31"/>
                  <a:pt x="21" y="30"/>
                  <a:pt x="21" y="30"/>
                </a:cubicBezTo>
                <a:cubicBezTo>
                  <a:pt x="20" y="30"/>
                  <a:pt x="21" y="30"/>
                  <a:pt x="20" y="31"/>
                </a:cubicBezTo>
                <a:cubicBezTo>
                  <a:pt x="20" y="30"/>
                  <a:pt x="20" y="30"/>
                  <a:pt x="19" y="30"/>
                </a:cubicBezTo>
                <a:cubicBezTo>
                  <a:pt x="19" y="29"/>
                  <a:pt x="19" y="30"/>
                  <a:pt x="19" y="30"/>
                </a:cubicBezTo>
                <a:cubicBezTo>
                  <a:pt x="18" y="30"/>
                  <a:pt x="18" y="30"/>
                  <a:pt x="18" y="30"/>
                </a:cubicBezTo>
                <a:cubicBezTo>
                  <a:pt x="17" y="30"/>
                  <a:pt x="16" y="30"/>
                  <a:pt x="16" y="30"/>
                </a:cubicBezTo>
                <a:cubicBezTo>
                  <a:pt x="15" y="30"/>
                  <a:pt x="15" y="30"/>
                  <a:pt x="15" y="30"/>
                </a:cubicBezTo>
                <a:cubicBezTo>
                  <a:pt x="15" y="30"/>
                  <a:pt x="15" y="30"/>
                  <a:pt x="15" y="30"/>
                </a:cubicBezTo>
                <a:cubicBezTo>
                  <a:pt x="15" y="30"/>
                  <a:pt x="14" y="30"/>
                  <a:pt x="14" y="30"/>
                </a:cubicBezTo>
                <a:cubicBezTo>
                  <a:pt x="12" y="30"/>
                  <a:pt x="13" y="29"/>
                  <a:pt x="12" y="29"/>
                </a:cubicBezTo>
                <a:cubicBezTo>
                  <a:pt x="11" y="30"/>
                  <a:pt x="12" y="30"/>
                  <a:pt x="11" y="30"/>
                </a:cubicBezTo>
                <a:cubicBezTo>
                  <a:pt x="10" y="31"/>
                  <a:pt x="11" y="29"/>
                  <a:pt x="10" y="29"/>
                </a:cubicBezTo>
                <a:cubicBezTo>
                  <a:pt x="10" y="29"/>
                  <a:pt x="10" y="28"/>
                  <a:pt x="10" y="28"/>
                </a:cubicBezTo>
                <a:cubicBezTo>
                  <a:pt x="10" y="28"/>
                  <a:pt x="10" y="28"/>
                  <a:pt x="9" y="28"/>
                </a:cubicBezTo>
                <a:cubicBezTo>
                  <a:pt x="9" y="27"/>
                  <a:pt x="9" y="27"/>
                  <a:pt x="9" y="27"/>
                </a:cubicBezTo>
                <a:cubicBezTo>
                  <a:pt x="9" y="27"/>
                  <a:pt x="9" y="27"/>
                  <a:pt x="9" y="27"/>
                </a:cubicBezTo>
                <a:cubicBezTo>
                  <a:pt x="9" y="26"/>
                  <a:pt x="9" y="26"/>
                  <a:pt x="9" y="26"/>
                </a:cubicBezTo>
                <a:cubicBezTo>
                  <a:pt x="8" y="26"/>
                  <a:pt x="8" y="26"/>
                  <a:pt x="9" y="25"/>
                </a:cubicBezTo>
                <a:cubicBezTo>
                  <a:pt x="9" y="25"/>
                  <a:pt x="9" y="25"/>
                  <a:pt x="9" y="25"/>
                </a:cubicBezTo>
                <a:cubicBezTo>
                  <a:pt x="10" y="25"/>
                  <a:pt x="10" y="25"/>
                  <a:pt x="10" y="25"/>
                </a:cubicBezTo>
                <a:cubicBezTo>
                  <a:pt x="10" y="26"/>
                  <a:pt x="11" y="26"/>
                  <a:pt x="11" y="25"/>
                </a:cubicBezTo>
                <a:cubicBezTo>
                  <a:pt x="11" y="24"/>
                  <a:pt x="11" y="24"/>
                  <a:pt x="10" y="24"/>
                </a:cubicBezTo>
                <a:cubicBezTo>
                  <a:pt x="10" y="24"/>
                  <a:pt x="9" y="24"/>
                  <a:pt x="9" y="24"/>
                </a:cubicBezTo>
                <a:cubicBezTo>
                  <a:pt x="9" y="24"/>
                  <a:pt x="9" y="24"/>
                  <a:pt x="8" y="24"/>
                </a:cubicBezTo>
                <a:cubicBezTo>
                  <a:pt x="8" y="24"/>
                  <a:pt x="8" y="24"/>
                  <a:pt x="7" y="24"/>
                </a:cubicBezTo>
                <a:cubicBezTo>
                  <a:pt x="7" y="23"/>
                  <a:pt x="7" y="23"/>
                  <a:pt x="7" y="23"/>
                </a:cubicBezTo>
                <a:cubicBezTo>
                  <a:pt x="6" y="23"/>
                  <a:pt x="6" y="22"/>
                  <a:pt x="6" y="22"/>
                </a:cubicBezTo>
                <a:cubicBezTo>
                  <a:pt x="6" y="22"/>
                  <a:pt x="5" y="22"/>
                  <a:pt x="5" y="22"/>
                </a:cubicBezTo>
                <a:cubicBezTo>
                  <a:pt x="5" y="21"/>
                  <a:pt x="5" y="21"/>
                  <a:pt x="5" y="21"/>
                </a:cubicBezTo>
                <a:cubicBezTo>
                  <a:pt x="5" y="20"/>
                  <a:pt x="5" y="20"/>
                  <a:pt x="4" y="20"/>
                </a:cubicBezTo>
                <a:cubicBezTo>
                  <a:pt x="4" y="19"/>
                  <a:pt x="4" y="19"/>
                  <a:pt x="4" y="19"/>
                </a:cubicBezTo>
                <a:cubicBezTo>
                  <a:pt x="5" y="19"/>
                  <a:pt x="5" y="19"/>
                  <a:pt x="5" y="18"/>
                </a:cubicBezTo>
                <a:cubicBezTo>
                  <a:pt x="5" y="18"/>
                  <a:pt x="5" y="18"/>
                  <a:pt x="5" y="18"/>
                </a:cubicBezTo>
                <a:cubicBezTo>
                  <a:pt x="5" y="17"/>
                  <a:pt x="6" y="18"/>
                  <a:pt x="6" y="17"/>
                </a:cubicBezTo>
                <a:cubicBezTo>
                  <a:pt x="6" y="17"/>
                  <a:pt x="6" y="17"/>
                  <a:pt x="5" y="17"/>
                </a:cubicBezTo>
                <a:cubicBezTo>
                  <a:pt x="5" y="17"/>
                  <a:pt x="5" y="16"/>
                  <a:pt x="5" y="16"/>
                </a:cubicBezTo>
                <a:cubicBezTo>
                  <a:pt x="5" y="15"/>
                  <a:pt x="6" y="15"/>
                  <a:pt x="7" y="15"/>
                </a:cubicBezTo>
                <a:cubicBezTo>
                  <a:pt x="8" y="15"/>
                  <a:pt x="8" y="14"/>
                  <a:pt x="8" y="13"/>
                </a:cubicBezTo>
                <a:cubicBezTo>
                  <a:pt x="8" y="13"/>
                  <a:pt x="8" y="13"/>
                  <a:pt x="8" y="12"/>
                </a:cubicBezTo>
                <a:cubicBezTo>
                  <a:pt x="9" y="12"/>
                  <a:pt x="9" y="12"/>
                  <a:pt x="9" y="12"/>
                </a:cubicBezTo>
                <a:cubicBezTo>
                  <a:pt x="10" y="11"/>
                  <a:pt x="10" y="11"/>
                  <a:pt x="10" y="10"/>
                </a:cubicBezTo>
                <a:cubicBezTo>
                  <a:pt x="10" y="10"/>
                  <a:pt x="9" y="9"/>
                  <a:pt x="9" y="9"/>
                </a:cubicBezTo>
                <a:cubicBezTo>
                  <a:pt x="9" y="9"/>
                  <a:pt x="10" y="9"/>
                  <a:pt x="10" y="8"/>
                </a:cubicBezTo>
                <a:cubicBezTo>
                  <a:pt x="10" y="8"/>
                  <a:pt x="11" y="8"/>
                  <a:pt x="11" y="8"/>
                </a:cubicBezTo>
                <a:cubicBezTo>
                  <a:pt x="12" y="8"/>
                  <a:pt x="12" y="8"/>
                  <a:pt x="13" y="8"/>
                </a:cubicBezTo>
                <a:cubicBezTo>
                  <a:pt x="13" y="8"/>
                  <a:pt x="13" y="8"/>
                  <a:pt x="14" y="8"/>
                </a:cubicBezTo>
                <a:cubicBezTo>
                  <a:pt x="14" y="8"/>
                  <a:pt x="14" y="8"/>
                  <a:pt x="14" y="8"/>
                </a:cubicBezTo>
                <a:cubicBezTo>
                  <a:pt x="14" y="8"/>
                  <a:pt x="15" y="8"/>
                  <a:pt x="15" y="7"/>
                </a:cubicBezTo>
                <a:cubicBezTo>
                  <a:pt x="15" y="7"/>
                  <a:pt x="15" y="7"/>
                  <a:pt x="16" y="6"/>
                </a:cubicBezTo>
                <a:cubicBezTo>
                  <a:pt x="16" y="6"/>
                  <a:pt x="17" y="6"/>
                  <a:pt x="17" y="6"/>
                </a:cubicBezTo>
                <a:cubicBezTo>
                  <a:pt x="18" y="6"/>
                  <a:pt x="18" y="6"/>
                  <a:pt x="19" y="6"/>
                </a:cubicBezTo>
                <a:cubicBezTo>
                  <a:pt x="20" y="6"/>
                  <a:pt x="20" y="6"/>
                  <a:pt x="21" y="5"/>
                </a:cubicBezTo>
                <a:cubicBezTo>
                  <a:pt x="21" y="4"/>
                  <a:pt x="23" y="4"/>
                  <a:pt x="24" y="4"/>
                </a:cubicBezTo>
                <a:cubicBezTo>
                  <a:pt x="24" y="4"/>
                  <a:pt x="25" y="4"/>
                  <a:pt x="25" y="3"/>
                </a:cubicBezTo>
                <a:cubicBezTo>
                  <a:pt x="26" y="3"/>
                  <a:pt x="27" y="4"/>
                  <a:pt x="28" y="3"/>
                </a:cubicBezTo>
                <a:cubicBezTo>
                  <a:pt x="28" y="3"/>
                  <a:pt x="29" y="3"/>
                  <a:pt x="29" y="3"/>
                </a:cubicBezTo>
                <a:cubicBezTo>
                  <a:pt x="30" y="2"/>
                  <a:pt x="30" y="2"/>
                  <a:pt x="31" y="2"/>
                </a:cubicBezTo>
                <a:cubicBezTo>
                  <a:pt x="31" y="2"/>
                  <a:pt x="31" y="2"/>
                  <a:pt x="31" y="2"/>
                </a:cubicBezTo>
                <a:cubicBezTo>
                  <a:pt x="31" y="2"/>
                  <a:pt x="31" y="2"/>
                  <a:pt x="32" y="2"/>
                </a:cubicBezTo>
                <a:cubicBezTo>
                  <a:pt x="32" y="2"/>
                  <a:pt x="32" y="2"/>
                  <a:pt x="32" y="2"/>
                </a:cubicBezTo>
                <a:cubicBezTo>
                  <a:pt x="33" y="2"/>
                  <a:pt x="33" y="2"/>
                  <a:pt x="34" y="2"/>
                </a:cubicBezTo>
                <a:cubicBezTo>
                  <a:pt x="34" y="3"/>
                  <a:pt x="34" y="3"/>
                  <a:pt x="34" y="3"/>
                </a:cubicBezTo>
                <a:cubicBezTo>
                  <a:pt x="34" y="3"/>
                  <a:pt x="35" y="3"/>
                  <a:pt x="35" y="4"/>
                </a:cubicBezTo>
                <a:cubicBezTo>
                  <a:pt x="36" y="3"/>
                  <a:pt x="38" y="4"/>
                  <a:pt x="38" y="5"/>
                </a:cubicBezTo>
                <a:cubicBezTo>
                  <a:pt x="39" y="5"/>
                  <a:pt x="41" y="4"/>
                  <a:pt x="42" y="4"/>
                </a:cubicBezTo>
                <a:cubicBezTo>
                  <a:pt x="43" y="4"/>
                  <a:pt x="45" y="4"/>
                  <a:pt x="45" y="2"/>
                </a:cubicBezTo>
                <a:cubicBezTo>
                  <a:pt x="45" y="2"/>
                  <a:pt x="44" y="2"/>
                  <a:pt x="44" y="1"/>
                </a:cubicBezTo>
                <a:cubicBezTo>
                  <a:pt x="44" y="1"/>
                  <a:pt x="44" y="0"/>
                  <a:pt x="45" y="0"/>
                </a:cubicBezTo>
                <a:cubicBezTo>
                  <a:pt x="46" y="0"/>
                  <a:pt x="47" y="1"/>
                  <a:pt x="47" y="2"/>
                </a:cubicBezTo>
                <a:cubicBezTo>
                  <a:pt x="48" y="2"/>
                  <a:pt x="48" y="3"/>
                  <a:pt x="48" y="3"/>
                </a:cubicBezTo>
                <a:cubicBezTo>
                  <a:pt x="48" y="4"/>
                  <a:pt x="47" y="4"/>
                  <a:pt x="47" y="4"/>
                </a:cubicBezTo>
                <a:cubicBezTo>
                  <a:pt x="47" y="4"/>
                  <a:pt x="46" y="5"/>
                  <a:pt x="46" y="5"/>
                </a:cubicBezTo>
                <a:cubicBezTo>
                  <a:pt x="45" y="5"/>
                  <a:pt x="45" y="6"/>
                  <a:pt x="46" y="6"/>
                </a:cubicBezTo>
                <a:cubicBezTo>
                  <a:pt x="46" y="7"/>
                  <a:pt x="46" y="7"/>
                  <a:pt x="45" y="8"/>
                </a:cubicBezTo>
                <a:cubicBezTo>
                  <a:pt x="45" y="8"/>
                  <a:pt x="45" y="8"/>
                  <a:pt x="45" y="8"/>
                </a:cubicBezTo>
                <a:cubicBezTo>
                  <a:pt x="44" y="9"/>
                  <a:pt x="44" y="9"/>
                  <a:pt x="44" y="9"/>
                </a:cubicBezTo>
                <a:close/>
                <a:moveTo>
                  <a:pt x="51" y="55"/>
                </a:moveTo>
                <a:cubicBezTo>
                  <a:pt x="50" y="55"/>
                  <a:pt x="50" y="55"/>
                  <a:pt x="50" y="55"/>
                </a:cubicBezTo>
                <a:cubicBezTo>
                  <a:pt x="50" y="55"/>
                  <a:pt x="50" y="55"/>
                  <a:pt x="50" y="55"/>
                </a:cubicBezTo>
                <a:cubicBezTo>
                  <a:pt x="49" y="55"/>
                  <a:pt x="49" y="55"/>
                  <a:pt x="49" y="55"/>
                </a:cubicBezTo>
                <a:cubicBezTo>
                  <a:pt x="50" y="56"/>
                  <a:pt x="50" y="56"/>
                  <a:pt x="50" y="56"/>
                </a:cubicBezTo>
                <a:cubicBezTo>
                  <a:pt x="50" y="55"/>
                  <a:pt x="50" y="55"/>
                  <a:pt x="51" y="55"/>
                </a:cubicBezTo>
                <a:cubicBezTo>
                  <a:pt x="50" y="55"/>
                  <a:pt x="50" y="55"/>
                  <a:pt x="50" y="55"/>
                </a:cubicBezTo>
                <a:lnTo>
                  <a:pt x="51" y="55"/>
                </a:lnTo>
                <a:close/>
                <a:moveTo>
                  <a:pt x="54" y="48"/>
                </a:moveTo>
                <a:cubicBezTo>
                  <a:pt x="54" y="48"/>
                  <a:pt x="54" y="48"/>
                  <a:pt x="54" y="48"/>
                </a:cubicBezTo>
                <a:cubicBezTo>
                  <a:pt x="54" y="48"/>
                  <a:pt x="54" y="48"/>
                  <a:pt x="54" y="48"/>
                </a:cubicBezTo>
                <a:cubicBezTo>
                  <a:pt x="54" y="48"/>
                  <a:pt x="54" y="48"/>
                  <a:pt x="54" y="48"/>
                </a:cubicBezTo>
                <a:close/>
                <a:moveTo>
                  <a:pt x="55" y="47"/>
                </a:moveTo>
                <a:cubicBezTo>
                  <a:pt x="55" y="48"/>
                  <a:pt x="55" y="48"/>
                  <a:pt x="55" y="48"/>
                </a:cubicBezTo>
                <a:cubicBezTo>
                  <a:pt x="55" y="48"/>
                  <a:pt x="55" y="48"/>
                  <a:pt x="55" y="48"/>
                </a:cubicBezTo>
                <a:lnTo>
                  <a:pt x="55" y="47"/>
                </a:lnTo>
                <a:close/>
                <a:moveTo>
                  <a:pt x="42" y="47"/>
                </a:moveTo>
                <a:cubicBezTo>
                  <a:pt x="42" y="47"/>
                  <a:pt x="42" y="47"/>
                  <a:pt x="42" y="47"/>
                </a:cubicBezTo>
                <a:cubicBezTo>
                  <a:pt x="42" y="47"/>
                  <a:pt x="42" y="47"/>
                  <a:pt x="42" y="47"/>
                </a:cubicBezTo>
                <a:cubicBezTo>
                  <a:pt x="42" y="47"/>
                  <a:pt x="42" y="47"/>
                  <a:pt x="42" y="47"/>
                </a:cubicBezTo>
                <a:cubicBezTo>
                  <a:pt x="42" y="47"/>
                  <a:pt x="42" y="47"/>
                  <a:pt x="42" y="47"/>
                </a:cubicBezTo>
                <a:cubicBezTo>
                  <a:pt x="43" y="47"/>
                  <a:pt x="43" y="47"/>
                  <a:pt x="43" y="47"/>
                </a:cubicBezTo>
                <a:cubicBezTo>
                  <a:pt x="43" y="47"/>
                  <a:pt x="43" y="47"/>
                  <a:pt x="43" y="47"/>
                </a:cubicBezTo>
                <a:lnTo>
                  <a:pt x="42" y="47"/>
                </a:lnTo>
                <a:close/>
                <a:moveTo>
                  <a:pt x="52" y="45"/>
                </a:moveTo>
                <a:cubicBezTo>
                  <a:pt x="51" y="45"/>
                  <a:pt x="51" y="45"/>
                  <a:pt x="51" y="45"/>
                </a:cubicBezTo>
                <a:cubicBezTo>
                  <a:pt x="51" y="45"/>
                  <a:pt x="51" y="45"/>
                  <a:pt x="51" y="45"/>
                </a:cubicBezTo>
                <a:cubicBezTo>
                  <a:pt x="51" y="45"/>
                  <a:pt x="51" y="45"/>
                  <a:pt x="51" y="45"/>
                </a:cubicBezTo>
                <a:cubicBezTo>
                  <a:pt x="51" y="45"/>
                  <a:pt x="51" y="45"/>
                  <a:pt x="51" y="45"/>
                </a:cubicBezTo>
                <a:cubicBezTo>
                  <a:pt x="51" y="45"/>
                  <a:pt x="51" y="45"/>
                  <a:pt x="51" y="45"/>
                </a:cubicBezTo>
                <a:lnTo>
                  <a:pt x="52" y="45"/>
                </a:lnTo>
                <a:close/>
                <a:moveTo>
                  <a:pt x="37" y="45"/>
                </a:moveTo>
                <a:cubicBezTo>
                  <a:pt x="36" y="45"/>
                  <a:pt x="36" y="45"/>
                  <a:pt x="36" y="45"/>
                </a:cubicBezTo>
                <a:cubicBezTo>
                  <a:pt x="36" y="45"/>
                  <a:pt x="36" y="45"/>
                  <a:pt x="36" y="45"/>
                </a:cubicBezTo>
                <a:cubicBezTo>
                  <a:pt x="36" y="45"/>
                  <a:pt x="36" y="45"/>
                  <a:pt x="37" y="45"/>
                </a:cubicBezTo>
                <a:cubicBezTo>
                  <a:pt x="37" y="45"/>
                  <a:pt x="37" y="45"/>
                  <a:pt x="37" y="45"/>
                </a:cubicBezTo>
                <a:close/>
                <a:moveTo>
                  <a:pt x="38" y="44"/>
                </a:moveTo>
                <a:cubicBezTo>
                  <a:pt x="38" y="44"/>
                  <a:pt x="38" y="44"/>
                  <a:pt x="38" y="44"/>
                </a:cubicBezTo>
                <a:cubicBezTo>
                  <a:pt x="38" y="44"/>
                  <a:pt x="38" y="44"/>
                  <a:pt x="38" y="44"/>
                </a:cubicBezTo>
                <a:cubicBezTo>
                  <a:pt x="38" y="44"/>
                  <a:pt x="38" y="44"/>
                  <a:pt x="38" y="44"/>
                </a:cubicBezTo>
                <a:cubicBezTo>
                  <a:pt x="38" y="45"/>
                  <a:pt x="38" y="45"/>
                  <a:pt x="38" y="45"/>
                </a:cubicBezTo>
                <a:cubicBezTo>
                  <a:pt x="38" y="45"/>
                  <a:pt x="38" y="45"/>
                  <a:pt x="38" y="45"/>
                </a:cubicBezTo>
                <a:cubicBezTo>
                  <a:pt x="38" y="45"/>
                  <a:pt x="38" y="45"/>
                  <a:pt x="38" y="45"/>
                </a:cubicBezTo>
                <a:lnTo>
                  <a:pt x="38" y="44"/>
                </a:lnTo>
                <a:close/>
                <a:moveTo>
                  <a:pt x="35" y="44"/>
                </a:moveTo>
                <a:cubicBezTo>
                  <a:pt x="35" y="44"/>
                  <a:pt x="35" y="44"/>
                  <a:pt x="35" y="44"/>
                </a:cubicBezTo>
                <a:cubicBezTo>
                  <a:pt x="35" y="44"/>
                  <a:pt x="35" y="44"/>
                  <a:pt x="35" y="44"/>
                </a:cubicBezTo>
                <a:cubicBezTo>
                  <a:pt x="35" y="44"/>
                  <a:pt x="35" y="44"/>
                  <a:pt x="35" y="44"/>
                </a:cubicBezTo>
                <a:cubicBezTo>
                  <a:pt x="35" y="44"/>
                  <a:pt x="35" y="44"/>
                  <a:pt x="35" y="44"/>
                </a:cubicBezTo>
                <a:close/>
                <a:moveTo>
                  <a:pt x="34" y="43"/>
                </a:moveTo>
                <a:cubicBezTo>
                  <a:pt x="34" y="43"/>
                  <a:pt x="34" y="43"/>
                  <a:pt x="34" y="43"/>
                </a:cubicBezTo>
                <a:cubicBezTo>
                  <a:pt x="34" y="44"/>
                  <a:pt x="34" y="44"/>
                  <a:pt x="34" y="44"/>
                </a:cubicBezTo>
                <a:cubicBezTo>
                  <a:pt x="34" y="44"/>
                  <a:pt x="34" y="44"/>
                  <a:pt x="34" y="44"/>
                </a:cubicBezTo>
                <a:cubicBezTo>
                  <a:pt x="35" y="43"/>
                  <a:pt x="35" y="43"/>
                  <a:pt x="35" y="43"/>
                </a:cubicBezTo>
                <a:cubicBezTo>
                  <a:pt x="34" y="43"/>
                  <a:pt x="34" y="43"/>
                  <a:pt x="34" y="43"/>
                </a:cubicBezTo>
                <a:close/>
                <a:moveTo>
                  <a:pt x="40" y="43"/>
                </a:moveTo>
                <a:cubicBezTo>
                  <a:pt x="40" y="43"/>
                  <a:pt x="40" y="43"/>
                  <a:pt x="40" y="43"/>
                </a:cubicBezTo>
                <a:cubicBezTo>
                  <a:pt x="40" y="43"/>
                  <a:pt x="40" y="43"/>
                  <a:pt x="40" y="43"/>
                </a:cubicBezTo>
                <a:cubicBezTo>
                  <a:pt x="40" y="43"/>
                  <a:pt x="40" y="43"/>
                  <a:pt x="40" y="43"/>
                </a:cubicBezTo>
                <a:close/>
                <a:moveTo>
                  <a:pt x="42" y="43"/>
                </a:moveTo>
                <a:cubicBezTo>
                  <a:pt x="41" y="43"/>
                  <a:pt x="41" y="43"/>
                  <a:pt x="41" y="43"/>
                </a:cubicBezTo>
                <a:cubicBezTo>
                  <a:pt x="41" y="43"/>
                  <a:pt x="41" y="43"/>
                  <a:pt x="41" y="43"/>
                </a:cubicBezTo>
                <a:cubicBezTo>
                  <a:pt x="41" y="43"/>
                  <a:pt x="41" y="43"/>
                  <a:pt x="41" y="43"/>
                </a:cubicBezTo>
                <a:lnTo>
                  <a:pt x="42" y="43"/>
                </a:lnTo>
                <a:close/>
                <a:moveTo>
                  <a:pt x="51" y="42"/>
                </a:moveTo>
                <a:cubicBezTo>
                  <a:pt x="51" y="42"/>
                  <a:pt x="51" y="42"/>
                  <a:pt x="51" y="42"/>
                </a:cubicBezTo>
                <a:cubicBezTo>
                  <a:pt x="51" y="42"/>
                  <a:pt x="51" y="42"/>
                  <a:pt x="51" y="42"/>
                </a:cubicBezTo>
                <a:cubicBezTo>
                  <a:pt x="51" y="42"/>
                  <a:pt x="51" y="42"/>
                  <a:pt x="51" y="42"/>
                </a:cubicBezTo>
                <a:cubicBezTo>
                  <a:pt x="51" y="42"/>
                  <a:pt x="51" y="42"/>
                  <a:pt x="51" y="42"/>
                </a:cubicBezTo>
                <a:close/>
                <a:moveTo>
                  <a:pt x="37" y="42"/>
                </a:moveTo>
                <a:cubicBezTo>
                  <a:pt x="38" y="42"/>
                  <a:pt x="38" y="42"/>
                  <a:pt x="38" y="42"/>
                </a:cubicBezTo>
                <a:cubicBezTo>
                  <a:pt x="37" y="42"/>
                  <a:pt x="37" y="42"/>
                  <a:pt x="37" y="42"/>
                </a:cubicBezTo>
                <a:cubicBezTo>
                  <a:pt x="37" y="42"/>
                  <a:pt x="37" y="42"/>
                  <a:pt x="37" y="42"/>
                </a:cubicBezTo>
                <a:cubicBezTo>
                  <a:pt x="38" y="42"/>
                  <a:pt x="38" y="42"/>
                  <a:pt x="38" y="42"/>
                </a:cubicBezTo>
                <a:cubicBezTo>
                  <a:pt x="38" y="42"/>
                  <a:pt x="38" y="42"/>
                  <a:pt x="38" y="42"/>
                </a:cubicBezTo>
                <a:lnTo>
                  <a:pt x="37" y="42"/>
                </a:lnTo>
                <a:close/>
                <a:moveTo>
                  <a:pt x="35" y="42"/>
                </a:moveTo>
                <a:cubicBezTo>
                  <a:pt x="35" y="42"/>
                  <a:pt x="35" y="42"/>
                  <a:pt x="35" y="42"/>
                </a:cubicBezTo>
                <a:cubicBezTo>
                  <a:pt x="35" y="42"/>
                  <a:pt x="35" y="42"/>
                  <a:pt x="35" y="43"/>
                </a:cubicBezTo>
                <a:cubicBezTo>
                  <a:pt x="36" y="42"/>
                  <a:pt x="36" y="42"/>
                  <a:pt x="35" y="42"/>
                </a:cubicBezTo>
                <a:cubicBezTo>
                  <a:pt x="35" y="42"/>
                  <a:pt x="35" y="42"/>
                  <a:pt x="35" y="42"/>
                </a:cubicBezTo>
                <a:cubicBezTo>
                  <a:pt x="35" y="42"/>
                  <a:pt x="35" y="42"/>
                  <a:pt x="35" y="42"/>
                </a:cubicBezTo>
                <a:close/>
                <a:moveTo>
                  <a:pt x="51" y="41"/>
                </a:moveTo>
                <a:cubicBezTo>
                  <a:pt x="51" y="41"/>
                  <a:pt x="51" y="41"/>
                  <a:pt x="51" y="41"/>
                </a:cubicBezTo>
                <a:cubicBezTo>
                  <a:pt x="51" y="41"/>
                  <a:pt x="51" y="41"/>
                  <a:pt x="51" y="41"/>
                </a:cubicBezTo>
                <a:cubicBezTo>
                  <a:pt x="51" y="41"/>
                  <a:pt x="51" y="41"/>
                  <a:pt x="51" y="41"/>
                </a:cubicBezTo>
                <a:close/>
                <a:moveTo>
                  <a:pt x="42" y="41"/>
                </a:moveTo>
                <a:cubicBezTo>
                  <a:pt x="42" y="41"/>
                  <a:pt x="42" y="41"/>
                  <a:pt x="42" y="41"/>
                </a:cubicBezTo>
                <a:cubicBezTo>
                  <a:pt x="42" y="41"/>
                  <a:pt x="42" y="41"/>
                  <a:pt x="42" y="41"/>
                </a:cubicBezTo>
                <a:cubicBezTo>
                  <a:pt x="43" y="41"/>
                  <a:pt x="43" y="41"/>
                  <a:pt x="43" y="41"/>
                </a:cubicBezTo>
                <a:cubicBezTo>
                  <a:pt x="42" y="41"/>
                  <a:pt x="42" y="41"/>
                  <a:pt x="42" y="41"/>
                </a:cubicBezTo>
                <a:close/>
                <a:moveTo>
                  <a:pt x="49" y="40"/>
                </a:moveTo>
                <a:cubicBezTo>
                  <a:pt x="49" y="40"/>
                  <a:pt x="49" y="40"/>
                  <a:pt x="49" y="40"/>
                </a:cubicBezTo>
                <a:cubicBezTo>
                  <a:pt x="49" y="40"/>
                  <a:pt x="49" y="40"/>
                  <a:pt x="49" y="40"/>
                </a:cubicBezTo>
                <a:cubicBezTo>
                  <a:pt x="49" y="40"/>
                  <a:pt x="49" y="40"/>
                  <a:pt x="49" y="40"/>
                </a:cubicBezTo>
                <a:cubicBezTo>
                  <a:pt x="49" y="41"/>
                  <a:pt x="49" y="41"/>
                  <a:pt x="49" y="41"/>
                </a:cubicBezTo>
                <a:cubicBezTo>
                  <a:pt x="49" y="41"/>
                  <a:pt x="49" y="41"/>
                  <a:pt x="49" y="41"/>
                </a:cubicBezTo>
                <a:cubicBezTo>
                  <a:pt x="49" y="41"/>
                  <a:pt x="49" y="41"/>
                  <a:pt x="49" y="41"/>
                </a:cubicBezTo>
                <a:cubicBezTo>
                  <a:pt x="49" y="41"/>
                  <a:pt x="49" y="41"/>
                  <a:pt x="49" y="41"/>
                </a:cubicBezTo>
                <a:cubicBezTo>
                  <a:pt x="49" y="41"/>
                  <a:pt x="49" y="41"/>
                  <a:pt x="49" y="41"/>
                </a:cubicBezTo>
                <a:cubicBezTo>
                  <a:pt x="49" y="40"/>
                  <a:pt x="49" y="40"/>
                  <a:pt x="49" y="40"/>
                </a:cubicBezTo>
                <a:cubicBezTo>
                  <a:pt x="49" y="40"/>
                  <a:pt x="49" y="40"/>
                  <a:pt x="49" y="40"/>
                </a:cubicBezTo>
                <a:cubicBezTo>
                  <a:pt x="49" y="40"/>
                  <a:pt x="49" y="40"/>
                  <a:pt x="49" y="40"/>
                </a:cubicBezTo>
                <a:cubicBezTo>
                  <a:pt x="49" y="40"/>
                  <a:pt x="49" y="40"/>
                  <a:pt x="49" y="40"/>
                </a:cubicBezTo>
                <a:close/>
                <a:moveTo>
                  <a:pt x="33" y="40"/>
                </a:moveTo>
                <a:cubicBezTo>
                  <a:pt x="33" y="41"/>
                  <a:pt x="33" y="41"/>
                  <a:pt x="33" y="41"/>
                </a:cubicBezTo>
                <a:cubicBezTo>
                  <a:pt x="33" y="41"/>
                  <a:pt x="33" y="41"/>
                  <a:pt x="33" y="41"/>
                </a:cubicBezTo>
                <a:cubicBezTo>
                  <a:pt x="34" y="41"/>
                  <a:pt x="34" y="41"/>
                  <a:pt x="34" y="41"/>
                </a:cubicBezTo>
                <a:cubicBezTo>
                  <a:pt x="34" y="41"/>
                  <a:pt x="34" y="41"/>
                  <a:pt x="34" y="41"/>
                </a:cubicBezTo>
                <a:cubicBezTo>
                  <a:pt x="34" y="41"/>
                  <a:pt x="34" y="41"/>
                  <a:pt x="34" y="41"/>
                </a:cubicBezTo>
                <a:cubicBezTo>
                  <a:pt x="34" y="41"/>
                  <a:pt x="34" y="41"/>
                  <a:pt x="34" y="41"/>
                </a:cubicBezTo>
                <a:cubicBezTo>
                  <a:pt x="34" y="41"/>
                  <a:pt x="34" y="40"/>
                  <a:pt x="34" y="40"/>
                </a:cubicBezTo>
                <a:cubicBezTo>
                  <a:pt x="34" y="40"/>
                  <a:pt x="34" y="40"/>
                  <a:pt x="34" y="40"/>
                </a:cubicBezTo>
                <a:lnTo>
                  <a:pt x="33" y="40"/>
                </a:lnTo>
                <a:close/>
                <a:moveTo>
                  <a:pt x="51" y="39"/>
                </a:moveTo>
                <a:cubicBezTo>
                  <a:pt x="51" y="39"/>
                  <a:pt x="51" y="39"/>
                  <a:pt x="51" y="39"/>
                </a:cubicBezTo>
                <a:cubicBezTo>
                  <a:pt x="51" y="39"/>
                  <a:pt x="51" y="39"/>
                  <a:pt x="51" y="39"/>
                </a:cubicBezTo>
                <a:cubicBezTo>
                  <a:pt x="51" y="39"/>
                  <a:pt x="51" y="39"/>
                  <a:pt x="51" y="39"/>
                </a:cubicBezTo>
                <a:close/>
                <a:moveTo>
                  <a:pt x="48" y="39"/>
                </a:moveTo>
                <a:cubicBezTo>
                  <a:pt x="48" y="39"/>
                  <a:pt x="48" y="39"/>
                  <a:pt x="48" y="39"/>
                </a:cubicBezTo>
                <a:cubicBezTo>
                  <a:pt x="48" y="39"/>
                  <a:pt x="48" y="39"/>
                  <a:pt x="48" y="39"/>
                </a:cubicBezTo>
                <a:cubicBezTo>
                  <a:pt x="49" y="39"/>
                  <a:pt x="49" y="39"/>
                  <a:pt x="49" y="39"/>
                </a:cubicBezTo>
                <a:cubicBezTo>
                  <a:pt x="49" y="39"/>
                  <a:pt x="49" y="39"/>
                  <a:pt x="49" y="39"/>
                </a:cubicBezTo>
                <a:cubicBezTo>
                  <a:pt x="48" y="39"/>
                  <a:pt x="48" y="39"/>
                  <a:pt x="48" y="39"/>
                </a:cubicBezTo>
                <a:cubicBezTo>
                  <a:pt x="48" y="39"/>
                  <a:pt x="48" y="39"/>
                  <a:pt x="48" y="39"/>
                </a:cubicBezTo>
                <a:close/>
                <a:moveTo>
                  <a:pt x="47" y="39"/>
                </a:move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lose/>
                <a:moveTo>
                  <a:pt x="48" y="38"/>
                </a:moveTo>
                <a:cubicBezTo>
                  <a:pt x="48" y="39"/>
                  <a:pt x="48" y="39"/>
                  <a:pt x="48" y="39"/>
                </a:cubicBezTo>
                <a:cubicBezTo>
                  <a:pt x="48" y="38"/>
                  <a:pt x="48" y="38"/>
                  <a:pt x="48" y="38"/>
                </a:cubicBezTo>
                <a:cubicBezTo>
                  <a:pt x="48" y="38"/>
                  <a:pt x="48" y="38"/>
                  <a:pt x="48" y="38"/>
                </a:cubicBezTo>
                <a:close/>
                <a:moveTo>
                  <a:pt x="50" y="38"/>
                </a:moveTo>
                <a:cubicBezTo>
                  <a:pt x="50" y="38"/>
                  <a:pt x="50" y="38"/>
                  <a:pt x="50" y="38"/>
                </a:cubicBezTo>
                <a:cubicBezTo>
                  <a:pt x="50" y="38"/>
                  <a:pt x="50" y="38"/>
                  <a:pt x="50" y="38"/>
                </a:cubicBezTo>
                <a:cubicBezTo>
                  <a:pt x="49" y="38"/>
                  <a:pt x="49" y="38"/>
                  <a:pt x="49" y="38"/>
                </a:cubicBezTo>
                <a:lnTo>
                  <a:pt x="50" y="38"/>
                </a:lnTo>
                <a:close/>
                <a:moveTo>
                  <a:pt x="46" y="37"/>
                </a:moveTo>
                <a:cubicBezTo>
                  <a:pt x="46" y="37"/>
                  <a:pt x="46" y="37"/>
                  <a:pt x="46" y="37"/>
                </a:cubicBezTo>
                <a:cubicBezTo>
                  <a:pt x="46" y="37"/>
                  <a:pt x="46" y="37"/>
                  <a:pt x="46" y="37"/>
                </a:cubicBezTo>
                <a:cubicBezTo>
                  <a:pt x="46" y="37"/>
                  <a:pt x="46" y="37"/>
                  <a:pt x="46" y="37"/>
                </a:cubicBezTo>
                <a:close/>
                <a:moveTo>
                  <a:pt x="35" y="37"/>
                </a:moveTo>
                <a:cubicBezTo>
                  <a:pt x="35" y="37"/>
                  <a:pt x="35" y="37"/>
                  <a:pt x="35" y="37"/>
                </a:cubicBezTo>
                <a:cubicBezTo>
                  <a:pt x="35" y="37"/>
                  <a:pt x="35" y="37"/>
                  <a:pt x="35" y="37"/>
                </a:cubicBezTo>
                <a:cubicBezTo>
                  <a:pt x="35" y="37"/>
                  <a:pt x="35" y="37"/>
                  <a:pt x="35" y="37"/>
                </a:cubicBezTo>
                <a:cubicBezTo>
                  <a:pt x="35" y="37"/>
                  <a:pt x="35" y="37"/>
                  <a:pt x="35" y="37"/>
                </a:cubicBezTo>
                <a:close/>
                <a:moveTo>
                  <a:pt x="47" y="36"/>
                </a:moveTo>
                <a:cubicBezTo>
                  <a:pt x="47" y="36"/>
                  <a:pt x="47" y="36"/>
                  <a:pt x="47" y="36"/>
                </a:cubicBezTo>
                <a:cubicBezTo>
                  <a:pt x="47" y="36"/>
                  <a:pt x="47" y="36"/>
                  <a:pt x="47" y="36"/>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lnTo>
                  <a:pt x="47" y="36"/>
                </a:lnTo>
                <a:close/>
                <a:moveTo>
                  <a:pt x="52" y="54"/>
                </a:moveTo>
                <a:cubicBezTo>
                  <a:pt x="52" y="54"/>
                  <a:pt x="52" y="54"/>
                  <a:pt x="52" y="54"/>
                </a:cubicBezTo>
                <a:cubicBezTo>
                  <a:pt x="52" y="54"/>
                  <a:pt x="52" y="53"/>
                  <a:pt x="51" y="53"/>
                </a:cubicBezTo>
                <a:cubicBezTo>
                  <a:pt x="51" y="53"/>
                  <a:pt x="52" y="53"/>
                  <a:pt x="52" y="52"/>
                </a:cubicBezTo>
                <a:cubicBezTo>
                  <a:pt x="52" y="52"/>
                  <a:pt x="52" y="52"/>
                  <a:pt x="52" y="52"/>
                </a:cubicBezTo>
                <a:cubicBezTo>
                  <a:pt x="52" y="52"/>
                  <a:pt x="52" y="52"/>
                  <a:pt x="52" y="52"/>
                </a:cubicBezTo>
                <a:cubicBezTo>
                  <a:pt x="52" y="51"/>
                  <a:pt x="52" y="51"/>
                  <a:pt x="52" y="51"/>
                </a:cubicBezTo>
                <a:cubicBezTo>
                  <a:pt x="52" y="52"/>
                  <a:pt x="52" y="52"/>
                  <a:pt x="52" y="52"/>
                </a:cubicBezTo>
                <a:cubicBezTo>
                  <a:pt x="52" y="52"/>
                  <a:pt x="51" y="52"/>
                  <a:pt x="51" y="52"/>
                </a:cubicBezTo>
                <a:cubicBezTo>
                  <a:pt x="51" y="52"/>
                  <a:pt x="51" y="52"/>
                  <a:pt x="51" y="52"/>
                </a:cubicBezTo>
                <a:cubicBezTo>
                  <a:pt x="51" y="53"/>
                  <a:pt x="51" y="53"/>
                  <a:pt x="51" y="53"/>
                </a:cubicBezTo>
                <a:cubicBezTo>
                  <a:pt x="51" y="53"/>
                  <a:pt x="51" y="53"/>
                  <a:pt x="51" y="53"/>
                </a:cubicBezTo>
                <a:cubicBezTo>
                  <a:pt x="51" y="53"/>
                  <a:pt x="51" y="53"/>
                  <a:pt x="51" y="53"/>
                </a:cubicBezTo>
                <a:cubicBezTo>
                  <a:pt x="51" y="54"/>
                  <a:pt x="51" y="54"/>
                  <a:pt x="51" y="54"/>
                </a:cubicBezTo>
                <a:cubicBezTo>
                  <a:pt x="51" y="54"/>
                  <a:pt x="51" y="54"/>
                  <a:pt x="51" y="54"/>
                </a:cubicBezTo>
                <a:cubicBezTo>
                  <a:pt x="51" y="55"/>
                  <a:pt x="51" y="55"/>
                  <a:pt x="51" y="55"/>
                </a:cubicBezTo>
                <a:cubicBezTo>
                  <a:pt x="51" y="55"/>
                  <a:pt x="51" y="55"/>
                  <a:pt x="51" y="55"/>
                </a:cubicBezTo>
                <a:cubicBezTo>
                  <a:pt x="52" y="55"/>
                  <a:pt x="52" y="55"/>
                  <a:pt x="52" y="55"/>
                </a:cubicBezTo>
                <a:cubicBezTo>
                  <a:pt x="52" y="55"/>
                  <a:pt x="52" y="55"/>
                  <a:pt x="52" y="55"/>
                </a:cubicBezTo>
                <a:cubicBezTo>
                  <a:pt x="52" y="54"/>
                  <a:pt x="52" y="54"/>
                  <a:pt x="52" y="54"/>
                </a:cubicBezTo>
                <a:cubicBezTo>
                  <a:pt x="52" y="54"/>
                  <a:pt x="52" y="54"/>
                  <a:pt x="52" y="54"/>
                </a:cubicBezTo>
                <a:close/>
                <a:moveTo>
                  <a:pt x="58" y="48"/>
                </a:moveTo>
                <a:cubicBezTo>
                  <a:pt x="58" y="48"/>
                  <a:pt x="58" y="48"/>
                  <a:pt x="58" y="48"/>
                </a:cubicBezTo>
                <a:cubicBezTo>
                  <a:pt x="58" y="48"/>
                  <a:pt x="58" y="48"/>
                  <a:pt x="58" y="48"/>
                </a:cubicBezTo>
                <a:cubicBezTo>
                  <a:pt x="58" y="48"/>
                  <a:pt x="58" y="48"/>
                  <a:pt x="58" y="48"/>
                </a:cubicBezTo>
                <a:cubicBezTo>
                  <a:pt x="58" y="47"/>
                  <a:pt x="58" y="47"/>
                  <a:pt x="58" y="47"/>
                </a:cubicBezTo>
                <a:cubicBezTo>
                  <a:pt x="58" y="47"/>
                  <a:pt x="58" y="47"/>
                  <a:pt x="58" y="47"/>
                </a:cubicBezTo>
                <a:cubicBezTo>
                  <a:pt x="58" y="47"/>
                  <a:pt x="58" y="47"/>
                  <a:pt x="58" y="47"/>
                </a:cubicBezTo>
                <a:cubicBezTo>
                  <a:pt x="58" y="47"/>
                  <a:pt x="58" y="47"/>
                  <a:pt x="58" y="47"/>
                </a:cubicBezTo>
                <a:cubicBezTo>
                  <a:pt x="58" y="46"/>
                  <a:pt x="58" y="46"/>
                  <a:pt x="58" y="46"/>
                </a:cubicBezTo>
                <a:cubicBezTo>
                  <a:pt x="58" y="46"/>
                  <a:pt x="58" y="46"/>
                  <a:pt x="58" y="46"/>
                </a:cubicBezTo>
                <a:cubicBezTo>
                  <a:pt x="58" y="46"/>
                  <a:pt x="58" y="46"/>
                  <a:pt x="58" y="46"/>
                </a:cubicBezTo>
                <a:cubicBezTo>
                  <a:pt x="58" y="46"/>
                  <a:pt x="58" y="46"/>
                  <a:pt x="58" y="46"/>
                </a:cubicBezTo>
                <a:cubicBezTo>
                  <a:pt x="57" y="46"/>
                  <a:pt x="57" y="47"/>
                  <a:pt x="56" y="47"/>
                </a:cubicBezTo>
                <a:cubicBezTo>
                  <a:pt x="56" y="47"/>
                  <a:pt x="56" y="47"/>
                  <a:pt x="56" y="47"/>
                </a:cubicBezTo>
                <a:cubicBezTo>
                  <a:pt x="55" y="48"/>
                  <a:pt x="55" y="48"/>
                  <a:pt x="55" y="48"/>
                </a:cubicBezTo>
                <a:cubicBezTo>
                  <a:pt x="55" y="49"/>
                  <a:pt x="55" y="49"/>
                  <a:pt x="55" y="49"/>
                </a:cubicBezTo>
                <a:cubicBezTo>
                  <a:pt x="55" y="49"/>
                  <a:pt x="55" y="49"/>
                  <a:pt x="55" y="49"/>
                </a:cubicBezTo>
                <a:cubicBezTo>
                  <a:pt x="55" y="49"/>
                  <a:pt x="55" y="49"/>
                  <a:pt x="55" y="49"/>
                </a:cubicBezTo>
                <a:cubicBezTo>
                  <a:pt x="55" y="49"/>
                  <a:pt x="55" y="50"/>
                  <a:pt x="55" y="50"/>
                </a:cubicBezTo>
                <a:cubicBezTo>
                  <a:pt x="55" y="51"/>
                  <a:pt x="55" y="51"/>
                  <a:pt x="55" y="51"/>
                </a:cubicBezTo>
                <a:cubicBezTo>
                  <a:pt x="56" y="51"/>
                  <a:pt x="57" y="50"/>
                  <a:pt x="57" y="49"/>
                </a:cubicBezTo>
                <a:cubicBezTo>
                  <a:pt x="57" y="49"/>
                  <a:pt x="57" y="49"/>
                  <a:pt x="57" y="49"/>
                </a:cubicBezTo>
                <a:cubicBezTo>
                  <a:pt x="57" y="49"/>
                  <a:pt x="57" y="49"/>
                  <a:pt x="57" y="49"/>
                </a:cubicBezTo>
                <a:cubicBezTo>
                  <a:pt x="57" y="49"/>
                  <a:pt x="57" y="49"/>
                  <a:pt x="57" y="49"/>
                </a:cubicBezTo>
                <a:cubicBezTo>
                  <a:pt x="57" y="49"/>
                  <a:pt x="57" y="49"/>
                  <a:pt x="57" y="49"/>
                </a:cubicBezTo>
                <a:cubicBezTo>
                  <a:pt x="57" y="49"/>
                  <a:pt x="57" y="49"/>
                  <a:pt x="57" y="49"/>
                </a:cubicBezTo>
                <a:lnTo>
                  <a:pt x="58" y="48"/>
                </a:lnTo>
                <a:close/>
                <a:moveTo>
                  <a:pt x="40" y="46"/>
                </a:moveTo>
                <a:cubicBezTo>
                  <a:pt x="40" y="46"/>
                  <a:pt x="40" y="46"/>
                  <a:pt x="40" y="46"/>
                </a:cubicBezTo>
                <a:cubicBezTo>
                  <a:pt x="40" y="47"/>
                  <a:pt x="40" y="47"/>
                  <a:pt x="40" y="47"/>
                </a:cubicBezTo>
                <a:cubicBezTo>
                  <a:pt x="40" y="47"/>
                  <a:pt x="40" y="47"/>
                  <a:pt x="40" y="47"/>
                </a:cubicBezTo>
                <a:cubicBezTo>
                  <a:pt x="40" y="47"/>
                  <a:pt x="40" y="47"/>
                  <a:pt x="40" y="47"/>
                </a:cubicBezTo>
                <a:cubicBezTo>
                  <a:pt x="39" y="47"/>
                  <a:pt x="39" y="47"/>
                  <a:pt x="39" y="47"/>
                </a:cubicBezTo>
                <a:cubicBezTo>
                  <a:pt x="40" y="47"/>
                  <a:pt x="40" y="47"/>
                  <a:pt x="40" y="47"/>
                </a:cubicBezTo>
                <a:cubicBezTo>
                  <a:pt x="40" y="47"/>
                  <a:pt x="40" y="47"/>
                  <a:pt x="40" y="47"/>
                </a:cubicBezTo>
                <a:cubicBezTo>
                  <a:pt x="40" y="47"/>
                  <a:pt x="40" y="47"/>
                  <a:pt x="40" y="47"/>
                </a:cubicBezTo>
                <a:cubicBezTo>
                  <a:pt x="40" y="47"/>
                  <a:pt x="40" y="47"/>
                  <a:pt x="40" y="47"/>
                </a:cubicBezTo>
                <a:cubicBezTo>
                  <a:pt x="40" y="46"/>
                  <a:pt x="40" y="46"/>
                  <a:pt x="40" y="46"/>
                </a:cubicBezTo>
                <a:close/>
                <a:moveTo>
                  <a:pt x="52" y="46"/>
                </a:moveTo>
                <a:cubicBezTo>
                  <a:pt x="52" y="46"/>
                  <a:pt x="52" y="46"/>
                  <a:pt x="52" y="46"/>
                </a:cubicBezTo>
                <a:cubicBezTo>
                  <a:pt x="52" y="47"/>
                  <a:pt x="52" y="47"/>
                  <a:pt x="52" y="47"/>
                </a:cubicBezTo>
                <a:cubicBezTo>
                  <a:pt x="52" y="46"/>
                  <a:pt x="52" y="46"/>
                  <a:pt x="52" y="46"/>
                </a:cubicBezTo>
                <a:cubicBezTo>
                  <a:pt x="53" y="47"/>
                  <a:pt x="53" y="47"/>
                  <a:pt x="53" y="47"/>
                </a:cubicBezTo>
                <a:cubicBezTo>
                  <a:pt x="53" y="47"/>
                  <a:pt x="53" y="47"/>
                  <a:pt x="53" y="47"/>
                </a:cubicBezTo>
                <a:cubicBezTo>
                  <a:pt x="53" y="47"/>
                  <a:pt x="53" y="47"/>
                  <a:pt x="53" y="47"/>
                </a:cubicBezTo>
                <a:cubicBezTo>
                  <a:pt x="53" y="46"/>
                  <a:pt x="53" y="46"/>
                  <a:pt x="53" y="46"/>
                </a:cubicBezTo>
                <a:cubicBezTo>
                  <a:pt x="53" y="46"/>
                  <a:pt x="53" y="46"/>
                  <a:pt x="53" y="46"/>
                </a:cubicBezTo>
                <a:cubicBezTo>
                  <a:pt x="53" y="46"/>
                  <a:pt x="53" y="46"/>
                  <a:pt x="53" y="46"/>
                </a:cubicBezTo>
                <a:cubicBezTo>
                  <a:pt x="52" y="46"/>
                  <a:pt x="52" y="46"/>
                  <a:pt x="52" y="46"/>
                </a:cubicBezTo>
                <a:close/>
                <a:moveTo>
                  <a:pt x="46" y="45"/>
                </a:moveTo>
                <a:cubicBezTo>
                  <a:pt x="45" y="45"/>
                  <a:pt x="45" y="45"/>
                  <a:pt x="45" y="45"/>
                </a:cubicBezTo>
                <a:cubicBezTo>
                  <a:pt x="45" y="46"/>
                  <a:pt x="45" y="46"/>
                  <a:pt x="45" y="46"/>
                </a:cubicBezTo>
                <a:cubicBezTo>
                  <a:pt x="46" y="46"/>
                  <a:pt x="46" y="46"/>
                  <a:pt x="46" y="46"/>
                </a:cubicBezTo>
                <a:cubicBezTo>
                  <a:pt x="46" y="46"/>
                  <a:pt x="46" y="46"/>
                  <a:pt x="46" y="46"/>
                </a:cubicBezTo>
                <a:cubicBezTo>
                  <a:pt x="46" y="46"/>
                  <a:pt x="46" y="46"/>
                  <a:pt x="46" y="46"/>
                </a:cubicBezTo>
                <a:cubicBezTo>
                  <a:pt x="46" y="45"/>
                  <a:pt x="46" y="45"/>
                  <a:pt x="46" y="45"/>
                </a:cubicBezTo>
                <a:cubicBezTo>
                  <a:pt x="46" y="45"/>
                  <a:pt x="46" y="45"/>
                  <a:pt x="46" y="45"/>
                </a:cubicBezTo>
                <a:cubicBezTo>
                  <a:pt x="47" y="45"/>
                  <a:pt x="47" y="45"/>
                  <a:pt x="47" y="45"/>
                </a:cubicBezTo>
                <a:cubicBezTo>
                  <a:pt x="46" y="45"/>
                  <a:pt x="46" y="45"/>
                  <a:pt x="46" y="45"/>
                </a:cubicBezTo>
                <a:cubicBezTo>
                  <a:pt x="46" y="45"/>
                  <a:pt x="46" y="45"/>
                  <a:pt x="46" y="45"/>
                </a:cubicBezTo>
                <a:cubicBezTo>
                  <a:pt x="46" y="45"/>
                  <a:pt x="46" y="45"/>
                  <a:pt x="46" y="45"/>
                </a:cubicBezTo>
                <a:cubicBezTo>
                  <a:pt x="46" y="45"/>
                  <a:pt x="46" y="45"/>
                  <a:pt x="46" y="45"/>
                </a:cubicBezTo>
                <a:cubicBezTo>
                  <a:pt x="46" y="45"/>
                  <a:pt x="46" y="45"/>
                  <a:pt x="46" y="45"/>
                </a:cubicBezTo>
                <a:close/>
                <a:moveTo>
                  <a:pt x="55" y="45"/>
                </a:moveTo>
                <a:cubicBezTo>
                  <a:pt x="55" y="45"/>
                  <a:pt x="55" y="45"/>
                  <a:pt x="55" y="45"/>
                </a:cubicBezTo>
                <a:cubicBezTo>
                  <a:pt x="56" y="45"/>
                  <a:pt x="56" y="45"/>
                  <a:pt x="56" y="45"/>
                </a:cubicBezTo>
                <a:cubicBezTo>
                  <a:pt x="56" y="45"/>
                  <a:pt x="56" y="45"/>
                  <a:pt x="56" y="45"/>
                </a:cubicBezTo>
                <a:cubicBezTo>
                  <a:pt x="56" y="45"/>
                  <a:pt x="56" y="45"/>
                  <a:pt x="56" y="45"/>
                </a:cubicBezTo>
                <a:cubicBezTo>
                  <a:pt x="56" y="45"/>
                  <a:pt x="56" y="45"/>
                  <a:pt x="56" y="45"/>
                </a:cubicBezTo>
                <a:cubicBezTo>
                  <a:pt x="56" y="45"/>
                  <a:pt x="56" y="45"/>
                  <a:pt x="56" y="45"/>
                </a:cubicBezTo>
                <a:cubicBezTo>
                  <a:pt x="56" y="45"/>
                  <a:pt x="56" y="45"/>
                  <a:pt x="56" y="45"/>
                </a:cubicBezTo>
                <a:cubicBezTo>
                  <a:pt x="56" y="44"/>
                  <a:pt x="56" y="44"/>
                  <a:pt x="56" y="44"/>
                </a:cubicBezTo>
                <a:cubicBezTo>
                  <a:pt x="56" y="44"/>
                  <a:pt x="56" y="44"/>
                  <a:pt x="56" y="44"/>
                </a:cubicBezTo>
                <a:cubicBezTo>
                  <a:pt x="55" y="45"/>
                  <a:pt x="55" y="45"/>
                  <a:pt x="55" y="45"/>
                </a:cubicBezTo>
                <a:cubicBezTo>
                  <a:pt x="55" y="45"/>
                  <a:pt x="55" y="45"/>
                  <a:pt x="55" y="45"/>
                </a:cubicBezTo>
                <a:close/>
                <a:moveTo>
                  <a:pt x="34" y="45"/>
                </a:moveTo>
                <a:cubicBezTo>
                  <a:pt x="34" y="45"/>
                  <a:pt x="34" y="44"/>
                  <a:pt x="34" y="44"/>
                </a:cubicBezTo>
                <a:cubicBezTo>
                  <a:pt x="34" y="44"/>
                  <a:pt x="34" y="44"/>
                  <a:pt x="33" y="44"/>
                </a:cubicBezTo>
                <a:cubicBezTo>
                  <a:pt x="33" y="44"/>
                  <a:pt x="33" y="44"/>
                  <a:pt x="34" y="44"/>
                </a:cubicBezTo>
                <a:cubicBezTo>
                  <a:pt x="34" y="44"/>
                  <a:pt x="34" y="44"/>
                  <a:pt x="34" y="44"/>
                </a:cubicBezTo>
                <a:cubicBezTo>
                  <a:pt x="33" y="44"/>
                  <a:pt x="33" y="44"/>
                  <a:pt x="33" y="44"/>
                </a:cubicBezTo>
                <a:cubicBezTo>
                  <a:pt x="33" y="44"/>
                  <a:pt x="33" y="44"/>
                  <a:pt x="33" y="44"/>
                </a:cubicBezTo>
                <a:cubicBezTo>
                  <a:pt x="33" y="44"/>
                  <a:pt x="33" y="44"/>
                  <a:pt x="33" y="44"/>
                </a:cubicBezTo>
                <a:cubicBezTo>
                  <a:pt x="33" y="44"/>
                  <a:pt x="33" y="44"/>
                  <a:pt x="33" y="44"/>
                </a:cubicBezTo>
                <a:cubicBezTo>
                  <a:pt x="33" y="45"/>
                  <a:pt x="33" y="45"/>
                  <a:pt x="33" y="45"/>
                </a:cubicBezTo>
                <a:cubicBezTo>
                  <a:pt x="33" y="45"/>
                  <a:pt x="33" y="45"/>
                  <a:pt x="34" y="45"/>
                </a:cubicBezTo>
                <a:close/>
                <a:moveTo>
                  <a:pt x="39" y="44"/>
                </a:moveTo>
                <a:cubicBezTo>
                  <a:pt x="39" y="44"/>
                  <a:pt x="39" y="44"/>
                  <a:pt x="39" y="44"/>
                </a:cubicBezTo>
                <a:cubicBezTo>
                  <a:pt x="39" y="44"/>
                  <a:pt x="39" y="45"/>
                  <a:pt x="40" y="45"/>
                </a:cubicBezTo>
                <a:cubicBezTo>
                  <a:pt x="40" y="45"/>
                  <a:pt x="40" y="45"/>
                  <a:pt x="40" y="45"/>
                </a:cubicBezTo>
                <a:cubicBezTo>
                  <a:pt x="40" y="44"/>
                  <a:pt x="40" y="44"/>
                  <a:pt x="40" y="44"/>
                </a:cubicBezTo>
                <a:cubicBezTo>
                  <a:pt x="40" y="44"/>
                  <a:pt x="40" y="44"/>
                  <a:pt x="40" y="44"/>
                </a:cubicBezTo>
                <a:cubicBezTo>
                  <a:pt x="40" y="44"/>
                  <a:pt x="40" y="44"/>
                  <a:pt x="40" y="44"/>
                </a:cubicBezTo>
                <a:cubicBezTo>
                  <a:pt x="39" y="44"/>
                  <a:pt x="39" y="44"/>
                  <a:pt x="39" y="44"/>
                </a:cubicBezTo>
                <a:close/>
                <a:moveTo>
                  <a:pt x="50" y="44"/>
                </a:moveTo>
                <a:cubicBezTo>
                  <a:pt x="50" y="44"/>
                  <a:pt x="50" y="44"/>
                  <a:pt x="50" y="44"/>
                </a:cubicBezTo>
                <a:cubicBezTo>
                  <a:pt x="50" y="44"/>
                  <a:pt x="50" y="44"/>
                  <a:pt x="50" y="44"/>
                </a:cubicBezTo>
                <a:cubicBezTo>
                  <a:pt x="50" y="44"/>
                  <a:pt x="50" y="44"/>
                  <a:pt x="50" y="44"/>
                </a:cubicBezTo>
                <a:cubicBezTo>
                  <a:pt x="50" y="44"/>
                  <a:pt x="50" y="44"/>
                  <a:pt x="50" y="44"/>
                </a:cubicBezTo>
                <a:cubicBezTo>
                  <a:pt x="50" y="44"/>
                  <a:pt x="50" y="44"/>
                  <a:pt x="50" y="44"/>
                </a:cubicBezTo>
                <a:cubicBezTo>
                  <a:pt x="51" y="44"/>
                  <a:pt x="51" y="44"/>
                  <a:pt x="51" y="44"/>
                </a:cubicBezTo>
                <a:cubicBezTo>
                  <a:pt x="51" y="43"/>
                  <a:pt x="52" y="43"/>
                  <a:pt x="52" y="43"/>
                </a:cubicBezTo>
                <a:cubicBezTo>
                  <a:pt x="52" y="43"/>
                  <a:pt x="52" y="43"/>
                  <a:pt x="52" y="43"/>
                </a:cubicBezTo>
                <a:cubicBezTo>
                  <a:pt x="52" y="42"/>
                  <a:pt x="52" y="42"/>
                  <a:pt x="52" y="42"/>
                </a:cubicBezTo>
                <a:cubicBezTo>
                  <a:pt x="51" y="42"/>
                  <a:pt x="50" y="43"/>
                  <a:pt x="50" y="44"/>
                </a:cubicBezTo>
                <a:cubicBezTo>
                  <a:pt x="50" y="43"/>
                  <a:pt x="50" y="43"/>
                  <a:pt x="50" y="43"/>
                </a:cubicBezTo>
                <a:cubicBezTo>
                  <a:pt x="50" y="44"/>
                  <a:pt x="50" y="44"/>
                  <a:pt x="50" y="44"/>
                </a:cubicBezTo>
                <a:cubicBezTo>
                  <a:pt x="50" y="44"/>
                  <a:pt x="50" y="44"/>
                  <a:pt x="50" y="44"/>
                </a:cubicBezTo>
                <a:close/>
                <a:moveTo>
                  <a:pt x="42" y="44"/>
                </a:moveTo>
                <a:cubicBezTo>
                  <a:pt x="42" y="44"/>
                  <a:pt x="42" y="44"/>
                  <a:pt x="42" y="44"/>
                </a:cubicBezTo>
                <a:cubicBezTo>
                  <a:pt x="43" y="44"/>
                  <a:pt x="43" y="43"/>
                  <a:pt x="44" y="43"/>
                </a:cubicBezTo>
                <a:cubicBezTo>
                  <a:pt x="44" y="43"/>
                  <a:pt x="44" y="43"/>
                  <a:pt x="44" y="43"/>
                </a:cubicBezTo>
                <a:cubicBezTo>
                  <a:pt x="44" y="43"/>
                  <a:pt x="44" y="42"/>
                  <a:pt x="44" y="42"/>
                </a:cubicBezTo>
                <a:cubicBezTo>
                  <a:pt x="43" y="42"/>
                  <a:pt x="43" y="42"/>
                  <a:pt x="43" y="42"/>
                </a:cubicBezTo>
                <a:cubicBezTo>
                  <a:pt x="43" y="43"/>
                  <a:pt x="43" y="43"/>
                  <a:pt x="43" y="43"/>
                </a:cubicBezTo>
                <a:cubicBezTo>
                  <a:pt x="43" y="43"/>
                  <a:pt x="43" y="43"/>
                  <a:pt x="43" y="43"/>
                </a:cubicBezTo>
                <a:cubicBezTo>
                  <a:pt x="43" y="43"/>
                  <a:pt x="43" y="43"/>
                  <a:pt x="43" y="43"/>
                </a:cubicBezTo>
                <a:cubicBezTo>
                  <a:pt x="43" y="43"/>
                  <a:pt x="43" y="43"/>
                  <a:pt x="43" y="43"/>
                </a:cubicBezTo>
                <a:cubicBezTo>
                  <a:pt x="42" y="43"/>
                  <a:pt x="42" y="43"/>
                  <a:pt x="42" y="43"/>
                </a:cubicBezTo>
                <a:cubicBezTo>
                  <a:pt x="42" y="43"/>
                  <a:pt x="42" y="43"/>
                  <a:pt x="42" y="43"/>
                </a:cubicBezTo>
                <a:lnTo>
                  <a:pt x="42" y="44"/>
                </a:lnTo>
                <a:close/>
                <a:moveTo>
                  <a:pt x="50" y="41"/>
                </a:moveTo>
                <a:cubicBezTo>
                  <a:pt x="50" y="42"/>
                  <a:pt x="50" y="42"/>
                  <a:pt x="50" y="42"/>
                </a:cubicBezTo>
                <a:cubicBezTo>
                  <a:pt x="50" y="42"/>
                  <a:pt x="50" y="42"/>
                  <a:pt x="50" y="42"/>
                </a:cubicBezTo>
                <a:cubicBezTo>
                  <a:pt x="49" y="42"/>
                  <a:pt x="49" y="42"/>
                  <a:pt x="49" y="42"/>
                </a:cubicBezTo>
                <a:cubicBezTo>
                  <a:pt x="50" y="42"/>
                  <a:pt x="50" y="42"/>
                  <a:pt x="50" y="42"/>
                </a:cubicBezTo>
                <a:cubicBezTo>
                  <a:pt x="50" y="42"/>
                  <a:pt x="50" y="42"/>
                  <a:pt x="50" y="42"/>
                </a:cubicBezTo>
                <a:cubicBezTo>
                  <a:pt x="50" y="42"/>
                  <a:pt x="50" y="42"/>
                  <a:pt x="50" y="42"/>
                </a:cubicBezTo>
                <a:cubicBezTo>
                  <a:pt x="50" y="42"/>
                  <a:pt x="50" y="42"/>
                  <a:pt x="50" y="42"/>
                </a:cubicBezTo>
                <a:cubicBezTo>
                  <a:pt x="50" y="42"/>
                  <a:pt x="50" y="42"/>
                  <a:pt x="50" y="42"/>
                </a:cubicBezTo>
                <a:cubicBezTo>
                  <a:pt x="50" y="42"/>
                  <a:pt x="50" y="42"/>
                  <a:pt x="50" y="42"/>
                </a:cubicBezTo>
                <a:cubicBezTo>
                  <a:pt x="50" y="41"/>
                  <a:pt x="50" y="41"/>
                  <a:pt x="50" y="41"/>
                </a:cubicBezTo>
                <a:cubicBezTo>
                  <a:pt x="50" y="41"/>
                  <a:pt x="50" y="41"/>
                  <a:pt x="50" y="41"/>
                </a:cubicBezTo>
                <a:cubicBezTo>
                  <a:pt x="50" y="41"/>
                  <a:pt x="50" y="41"/>
                  <a:pt x="50" y="41"/>
                </a:cubicBezTo>
                <a:cubicBezTo>
                  <a:pt x="49" y="41"/>
                  <a:pt x="49" y="41"/>
                  <a:pt x="49" y="41"/>
                </a:cubicBezTo>
                <a:cubicBezTo>
                  <a:pt x="49" y="41"/>
                  <a:pt x="49" y="41"/>
                  <a:pt x="49" y="41"/>
                </a:cubicBezTo>
                <a:cubicBezTo>
                  <a:pt x="50" y="41"/>
                  <a:pt x="50" y="41"/>
                  <a:pt x="50" y="41"/>
                </a:cubicBezTo>
                <a:cubicBezTo>
                  <a:pt x="50" y="41"/>
                  <a:pt x="50" y="41"/>
                  <a:pt x="50" y="41"/>
                </a:cubicBezTo>
                <a:close/>
                <a:moveTo>
                  <a:pt x="38" y="41"/>
                </a:moveTo>
                <a:cubicBezTo>
                  <a:pt x="38" y="41"/>
                  <a:pt x="38" y="41"/>
                  <a:pt x="38" y="41"/>
                </a:cubicBezTo>
                <a:cubicBezTo>
                  <a:pt x="38" y="42"/>
                  <a:pt x="38" y="42"/>
                  <a:pt x="38" y="42"/>
                </a:cubicBezTo>
                <a:cubicBezTo>
                  <a:pt x="38" y="42"/>
                  <a:pt x="38" y="42"/>
                  <a:pt x="38" y="42"/>
                </a:cubicBezTo>
                <a:cubicBezTo>
                  <a:pt x="38" y="42"/>
                  <a:pt x="39" y="42"/>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8" y="41"/>
                  <a:pt x="38" y="41"/>
                  <a:pt x="38" y="41"/>
                </a:cubicBezTo>
                <a:close/>
                <a:moveTo>
                  <a:pt x="40" y="42"/>
                </a:moveTo>
                <a:cubicBezTo>
                  <a:pt x="40" y="42"/>
                  <a:pt x="40" y="42"/>
                  <a:pt x="40" y="42"/>
                </a:cubicBezTo>
                <a:cubicBezTo>
                  <a:pt x="40" y="42"/>
                  <a:pt x="40" y="42"/>
                  <a:pt x="40" y="43"/>
                </a:cubicBezTo>
                <a:cubicBezTo>
                  <a:pt x="41" y="42"/>
                  <a:pt x="41" y="41"/>
                  <a:pt x="41" y="40"/>
                </a:cubicBezTo>
                <a:cubicBezTo>
                  <a:pt x="41" y="40"/>
                  <a:pt x="41" y="40"/>
                  <a:pt x="41" y="40"/>
                </a:cubicBezTo>
                <a:cubicBezTo>
                  <a:pt x="40" y="40"/>
                  <a:pt x="40" y="41"/>
                  <a:pt x="39" y="41"/>
                </a:cubicBezTo>
                <a:cubicBezTo>
                  <a:pt x="40" y="42"/>
                  <a:pt x="40" y="42"/>
                  <a:pt x="40" y="42"/>
                </a:cubicBezTo>
                <a:close/>
                <a:moveTo>
                  <a:pt x="33" y="38"/>
                </a:move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4" y="39"/>
                  <a:pt x="34" y="39"/>
                  <a:pt x="34" y="39"/>
                </a:cubicBezTo>
                <a:cubicBezTo>
                  <a:pt x="34" y="39"/>
                  <a:pt x="34" y="39"/>
                  <a:pt x="34" y="39"/>
                </a:cubicBezTo>
                <a:cubicBezTo>
                  <a:pt x="34" y="38"/>
                  <a:pt x="34" y="38"/>
                  <a:pt x="34" y="38"/>
                </a:cubicBezTo>
                <a:cubicBezTo>
                  <a:pt x="33" y="38"/>
                  <a:pt x="33" y="38"/>
                  <a:pt x="33" y="38"/>
                </a:cubicBezTo>
                <a:cubicBezTo>
                  <a:pt x="33" y="38"/>
                  <a:pt x="33" y="38"/>
                  <a:pt x="33" y="38"/>
                </a:cubicBezTo>
                <a:cubicBezTo>
                  <a:pt x="33" y="38"/>
                  <a:pt x="33" y="38"/>
                  <a:pt x="33" y="38"/>
                </a:cubicBezTo>
                <a:cubicBezTo>
                  <a:pt x="33" y="38"/>
                  <a:pt x="33" y="38"/>
                  <a:pt x="33" y="38"/>
                </a:cubicBezTo>
                <a:close/>
                <a:moveTo>
                  <a:pt x="39" y="38"/>
                </a:move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39" y="38"/>
                  <a:pt x="39" y="38"/>
                  <a:pt x="39" y="38"/>
                </a:cubicBezTo>
                <a:cubicBezTo>
                  <a:pt x="39" y="38"/>
                  <a:pt x="39" y="38"/>
                  <a:pt x="39" y="38"/>
                </a:cubicBezTo>
                <a:cubicBezTo>
                  <a:pt x="39" y="38"/>
                  <a:pt x="39" y="38"/>
                  <a:pt x="39" y="38"/>
                </a:cubicBezTo>
                <a:cubicBezTo>
                  <a:pt x="39" y="38"/>
                  <a:pt x="39" y="38"/>
                  <a:pt x="39" y="38"/>
                </a:cubicBezTo>
                <a:close/>
                <a:moveTo>
                  <a:pt x="37" y="38"/>
                </a:moveTo>
                <a:cubicBezTo>
                  <a:pt x="37" y="38"/>
                  <a:pt x="37" y="38"/>
                  <a:pt x="37" y="38"/>
                </a:cubicBezTo>
                <a:cubicBezTo>
                  <a:pt x="36" y="38"/>
                  <a:pt x="36" y="38"/>
                  <a:pt x="36" y="38"/>
                </a:cubicBezTo>
                <a:cubicBezTo>
                  <a:pt x="36" y="38"/>
                  <a:pt x="36" y="38"/>
                  <a:pt x="36" y="38"/>
                </a:cubicBezTo>
                <a:cubicBezTo>
                  <a:pt x="36" y="39"/>
                  <a:pt x="36" y="39"/>
                  <a:pt x="36" y="39"/>
                </a:cubicBezTo>
                <a:cubicBezTo>
                  <a:pt x="36" y="39"/>
                  <a:pt x="36" y="39"/>
                  <a:pt x="36" y="39"/>
                </a:cubicBezTo>
                <a:cubicBezTo>
                  <a:pt x="36" y="39"/>
                  <a:pt x="36" y="39"/>
                  <a:pt x="36" y="39"/>
                </a:cubicBezTo>
                <a:cubicBezTo>
                  <a:pt x="37" y="39"/>
                  <a:pt x="37" y="39"/>
                  <a:pt x="37" y="39"/>
                </a:cubicBezTo>
                <a:cubicBezTo>
                  <a:pt x="37" y="38"/>
                  <a:pt x="37" y="38"/>
                  <a:pt x="37" y="38"/>
                </a:cubicBezTo>
                <a:close/>
                <a:moveTo>
                  <a:pt x="38" y="37"/>
                </a:moveTo>
                <a:cubicBezTo>
                  <a:pt x="39" y="37"/>
                  <a:pt x="39" y="37"/>
                  <a:pt x="39" y="37"/>
                </a:cubicBezTo>
                <a:cubicBezTo>
                  <a:pt x="39" y="37"/>
                  <a:pt x="39" y="37"/>
                  <a:pt x="39" y="37"/>
                </a:cubicBezTo>
                <a:cubicBezTo>
                  <a:pt x="38" y="36"/>
                  <a:pt x="38" y="36"/>
                  <a:pt x="38" y="36"/>
                </a:cubicBezTo>
                <a:cubicBezTo>
                  <a:pt x="38" y="37"/>
                  <a:pt x="38" y="37"/>
                  <a:pt x="38" y="37"/>
                </a:cubicBezTo>
                <a:cubicBezTo>
                  <a:pt x="38" y="36"/>
                  <a:pt x="38" y="36"/>
                  <a:pt x="38" y="36"/>
                </a:cubicBezTo>
                <a:cubicBezTo>
                  <a:pt x="38" y="36"/>
                  <a:pt x="38" y="36"/>
                  <a:pt x="38" y="36"/>
                </a:cubicBezTo>
                <a:cubicBezTo>
                  <a:pt x="37" y="36"/>
                  <a:pt x="37" y="36"/>
                  <a:pt x="37" y="36"/>
                </a:cubicBezTo>
                <a:cubicBezTo>
                  <a:pt x="37" y="36"/>
                  <a:pt x="37" y="36"/>
                  <a:pt x="37" y="36"/>
                </a:cubicBezTo>
                <a:cubicBezTo>
                  <a:pt x="37" y="36"/>
                  <a:pt x="37" y="36"/>
                  <a:pt x="37" y="36"/>
                </a:cubicBezTo>
                <a:cubicBezTo>
                  <a:pt x="37" y="37"/>
                  <a:pt x="38" y="37"/>
                  <a:pt x="38" y="37"/>
                </a:cubicBezTo>
                <a:cubicBezTo>
                  <a:pt x="38" y="37"/>
                  <a:pt x="38" y="37"/>
                  <a:pt x="38" y="37"/>
                </a:cubicBezTo>
                <a:close/>
                <a:moveTo>
                  <a:pt x="33" y="36"/>
                </a:moveTo>
                <a:cubicBezTo>
                  <a:pt x="32" y="37"/>
                  <a:pt x="32" y="37"/>
                  <a:pt x="32" y="37"/>
                </a:cubicBezTo>
                <a:cubicBezTo>
                  <a:pt x="32" y="37"/>
                  <a:pt x="32" y="37"/>
                  <a:pt x="32" y="37"/>
                </a:cubicBezTo>
                <a:cubicBezTo>
                  <a:pt x="33" y="37"/>
                  <a:pt x="33" y="37"/>
                  <a:pt x="33" y="37"/>
                </a:cubicBezTo>
                <a:cubicBezTo>
                  <a:pt x="33" y="37"/>
                  <a:pt x="33" y="37"/>
                  <a:pt x="33" y="37"/>
                </a:cubicBezTo>
                <a:cubicBezTo>
                  <a:pt x="33" y="36"/>
                  <a:pt x="33" y="36"/>
                  <a:pt x="33" y="36"/>
                </a:cubicBezTo>
                <a:cubicBezTo>
                  <a:pt x="33" y="36"/>
                  <a:pt x="33" y="36"/>
                  <a:pt x="33" y="36"/>
                </a:cubicBezTo>
                <a:cubicBezTo>
                  <a:pt x="33" y="36"/>
                  <a:pt x="33" y="36"/>
                  <a:pt x="33" y="36"/>
                </a:cubicBezTo>
                <a:cubicBezTo>
                  <a:pt x="33" y="36"/>
                  <a:pt x="33" y="36"/>
                  <a:pt x="33" y="36"/>
                </a:cubicBezTo>
                <a:close/>
                <a:moveTo>
                  <a:pt x="37" y="36"/>
                </a:moveTo>
                <a:cubicBezTo>
                  <a:pt x="37" y="36"/>
                  <a:pt x="37" y="36"/>
                  <a:pt x="37" y="36"/>
                </a:cubicBezTo>
                <a:cubicBezTo>
                  <a:pt x="37" y="35"/>
                  <a:pt x="37" y="35"/>
                  <a:pt x="37" y="35"/>
                </a:cubicBezTo>
                <a:cubicBezTo>
                  <a:pt x="37" y="35"/>
                  <a:pt x="37" y="35"/>
                  <a:pt x="37" y="35"/>
                </a:cubicBezTo>
                <a:cubicBezTo>
                  <a:pt x="37" y="35"/>
                  <a:pt x="37" y="35"/>
                  <a:pt x="37" y="35"/>
                </a:cubicBezTo>
                <a:cubicBezTo>
                  <a:pt x="37" y="34"/>
                  <a:pt x="37" y="34"/>
                  <a:pt x="37" y="34"/>
                </a:cubicBezTo>
                <a:cubicBezTo>
                  <a:pt x="37" y="34"/>
                  <a:pt x="37" y="34"/>
                  <a:pt x="37"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5" y="34"/>
                  <a:pt x="35" y="34"/>
                  <a:pt x="35" y="34"/>
                </a:cubicBezTo>
                <a:cubicBezTo>
                  <a:pt x="35" y="34"/>
                  <a:pt x="35" y="34"/>
                  <a:pt x="35" y="34"/>
                </a:cubicBezTo>
                <a:cubicBezTo>
                  <a:pt x="35" y="34"/>
                  <a:pt x="35" y="34"/>
                  <a:pt x="35" y="34"/>
                </a:cubicBezTo>
                <a:cubicBezTo>
                  <a:pt x="35" y="34"/>
                  <a:pt x="35"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6"/>
                  <a:pt x="36" y="36"/>
                  <a:pt x="36" y="36"/>
                </a:cubicBezTo>
                <a:cubicBezTo>
                  <a:pt x="37" y="36"/>
                  <a:pt x="37" y="36"/>
                  <a:pt x="37" y="36"/>
                </a:cubicBezTo>
                <a:close/>
                <a:moveTo>
                  <a:pt x="45" y="29"/>
                </a:moveTo>
                <a:cubicBezTo>
                  <a:pt x="45" y="29"/>
                  <a:pt x="45" y="29"/>
                  <a:pt x="45" y="29"/>
                </a:cubicBezTo>
                <a:cubicBezTo>
                  <a:pt x="45" y="29"/>
                  <a:pt x="45" y="29"/>
                  <a:pt x="45" y="29"/>
                </a:cubicBezTo>
                <a:cubicBezTo>
                  <a:pt x="45" y="29"/>
                  <a:pt x="45" y="29"/>
                  <a:pt x="45" y="29"/>
                </a:cubicBezTo>
                <a:close/>
                <a:moveTo>
                  <a:pt x="44" y="28"/>
                </a:moveTo>
                <a:cubicBezTo>
                  <a:pt x="45" y="28"/>
                  <a:pt x="45" y="28"/>
                  <a:pt x="45" y="28"/>
                </a:cubicBezTo>
                <a:cubicBezTo>
                  <a:pt x="45" y="29"/>
                  <a:pt x="45" y="29"/>
                  <a:pt x="45" y="29"/>
                </a:cubicBezTo>
                <a:cubicBezTo>
                  <a:pt x="45" y="29"/>
                  <a:pt x="45" y="29"/>
                  <a:pt x="45" y="29"/>
                </a:cubicBezTo>
                <a:cubicBezTo>
                  <a:pt x="45" y="28"/>
                  <a:pt x="45" y="28"/>
                  <a:pt x="45" y="28"/>
                </a:cubicBezTo>
                <a:lnTo>
                  <a:pt x="44" y="28"/>
                </a:lnTo>
                <a:close/>
                <a:moveTo>
                  <a:pt x="40" y="28"/>
                </a:moveTo>
                <a:cubicBezTo>
                  <a:pt x="40" y="28"/>
                  <a:pt x="40" y="28"/>
                  <a:pt x="40" y="28"/>
                </a:cubicBezTo>
                <a:cubicBezTo>
                  <a:pt x="40" y="28"/>
                  <a:pt x="40" y="28"/>
                  <a:pt x="40" y="28"/>
                </a:cubicBezTo>
                <a:cubicBezTo>
                  <a:pt x="40" y="28"/>
                  <a:pt x="40" y="28"/>
                  <a:pt x="40" y="28"/>
                </a:cubicBezTo>
                <a:close/>
                <a:moveTo>
                  <a:pt x="40" y="28"/>
                </a:move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lnTo>
                  <a:pt x="40" y="28"/>
                </a:lnTo>
                <a:close/>
                <a:moveTo>
                  <a:pt x="37" y="20"/>
                </a:moveTo>
                <a:cubicBezTo>
                  <a:pt x="37" y="20"/>
                  <a:pt x="37" y="20"/>
                  <a:pt x="37" y="20"/>
                </a:cubicBezTo>
                <a:cubicBezTo>
                  <a:pt x="36" y="20"/>
                  <a:pt x="36" y="20"/>
                  <a:pt x="37" y="20"/>
                </a:cubicBezTo>
                <a:cubicBezTo>
                  <a:pt x="37" y="20"/>
                  <a:pt x="37" y="20"/>
                  <a:pt x="37" y="20"/>
                </a:cubicBezTo>
                <a:close/>
                <a:moveTo>
                  <a:pt x="43" y="37"/>
                </a:moveTo>
                <a:cubicBezTo>
                  <a:pt x="44" y="37"/>
                  <a:pt x="45" y="36"/>
                  <a:pt x="46" y="36"/>
                </a:cubicBezTo>
                <a:cubicBezTo>
                  <a:pt x="45" y="36"/>
                  <a:pt x="45" y="36"/>
                  <a:pt x="45" y="36"/>
                </a:cubicBezTo>
                <a:cubicBezTo>
                  <a:pt x="44" y="36"/>
                  <a:pt x="44" y="36"/>
                  <a:pt x="43" y="37"/>
                </a:cubicBezTo>
                <a:close/>
                <a:moveTo>
                  <a:pt x="50" y="35"/>
                </a:moveTo>
                <a:cubicBezTo>
                  <a:pt x="50" y="35"/>
                  <a:pt x="50" y="35"/>
                  <a:pt x="50" y="35"/>
                </a:cubicBezTo>
                <a:cubicBezTo>
                  <a:pt x="50" y="35"/>
                  <a:pt x="50" y="35"/>
                  <a:pt x="50" y="35"/>
                </a:cubicBezTo>
                <a:cubicBezTo>
                  <a:pt x="50" y="35"/>
                  <a:pt x="50" y="35"/>
                  <a:pt x="50" y="35"/>
                </a:cubicBezTo>
                <a:cubicBezTo>
                  <a:pt x="50" y="35"/>
                  <a:pt x="50" y="35"/>
                  <a:pt x="50" y="35"/>
                </a:cubicBezTo>
                <a:cubicBezTo>
                  <a:pt x="49" y="35"/>
                  <a:pt x="49" y="34"/>
                  <a:pt x="48" y="35"/>
                </a:cubicBezTo>
                <a:cubicBezTo>
                  <a:pt x="48" y="35"/>
                  <a:pt x="48" y="35"/>
                  <a:pt x="48" y="35"/>
                </a:cubicBezTo>
                <a:cubicBezTo>
                  <a:pt x="47" y="35"/>
                  <a:pt x="47" y="35"/>
                  <a:pt x="47" y="35"/>
                </a:cubicBezTo>
                <a:cubicBezTo>
                  <a:pt x="47" y="35"/>
                  <a:pt x="47" y="35"/>
                  <a:pt x="47" y="35"/>
                </a:cubicBezTo>
                <a:cubicBezTo>
                  <a:pt x="47" y="36"/>
                  <a:pt x="47" y="36"/>
                  <a:pt x="47" y="36"/>
                </a:cubicBezTo>
                <a:cubicBezTo>
                  <a:pt x="47" y="36"/>
                  <a:pt x="47" y="36"/>
                  <a:pt x="47" y="36"/>
                </a:cubicBezTo>
                <a:cubicBezTo>
                  <a:pt x="48" y="35"/>
                  <a:pt x="48" y="35"/>
                  <a:pt x="48" y="35"/>
                </a:cubicBezTo>
                <a:cubicBezTo>
                  <a:pt x="48" y="35"/>
                  <a:pt x="48" y="35"/>
                  <a:pt x="48" y="35"/>
                </a:cubicBezTo>
                <a:cubicBezTo>
                  <a:pt x="48" y="35"/>
                  <a:pt x="48" y="35"/>
                  <a:pt x="48" y="35"/>
                </a:cubicBezTo>
                <a:cubicBezTo>
                  <a:pt x="49" y="36"/>
                  <a:pt x="49" y="36"/>
                  <a:pt x="49" y="36"/>
                </a:cubicBezTo>
                <a:cubicBezTo>
                  <a:pt x="49" y="36"/>
                  <a:pt x="49" y="35"/>
                  <a:pt x="50" y="35"/>
                </a:cubicBezTo>
                <a:close/>
                <a:moveTo>
                  <a:pt x="44" y="29"/>
                </a:moveTo>
                <a:cubicBezTo>
                  <a:pt x="44" y="29"/>
                  <a:pt x="44" y="29"/>
                  <a:pt x="44" y="29"/>
                </a:cubicBezTo>
                <a:cubicBezTo>
                  <a:pt x="44" y="29"/>
                  <a:pt x="44" y="29"/>
                  <a:pt x="44"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3" y="28"/>
                  <a:pt x="43" y="28"/>
                  <a:pt x="43" y="28"/>
                </a:cubicBezTo>
                <a:cubicBezTo>
                  <a:pt x="42" y="28"/>
                  <a:pt x="42" y="28"/>
                  <a:pt x="42" y="28"/>
                </a:cubicBezTo>
                <a:cubicBezTo>
                  <a:pt x="42" y="28"/>
                  <a:pt x="42" y="28"/>
                  <a:pt x="42" y="28"/>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2" y="31"/>
                  <a:pt x="42" y="31"/>
                  <a:pt x="42" y="31"/>
                </a:cubicBezTo>
                <a:cubicBezTo>
                  <a:pt x="43" y="31"/>
                  <a:pt x="43" y="31"/>
                  <a:pt x="43" y="31"/>
                </a:cubicBezTo>
                <a:cubicBezTo>
                  <a:pt x="43" y="31"/>
                  <a:pt x="43" y="31"/>
                  <a:pt x="43" y="31"/>
                </a:cubicBezTo>
                <a:cubicBezTo>
                  <a:pt x="43" y="31"/>
                  <a:pt x="43" y="31"/>
                  <a:pt x="43" y="32"/>
                </a:cubicBezTo>
                <a:cubicBezTo>
                  <a:pt x="43" y="32"/>
                  <a:pt x="43" y="32"/>
                  <a:pt x="43" y="32"/>
                </a:cubicBezTo>
                <a:cubicBezTo>
                  <a:pt x="43" y="32"/>
                  <a:pt x="43" y="32"/>
                  <a:pt x="43" y="32"/>
                </a:cubicBezTo>
                <a:cubicBezTo>
                  <a:pt x="44" y="31"/>
                  <a:pt x="44" y="31"/>
                  <a:pt x="44" y="31"/>
                </a:cubicBezTo>
                <a:cubicBezTo>
                  <a:pt x="44" y="31"/>
                  <a:pt x="44" y="31"/>
                  <a:pt x="44" y="31"/>
                </a:cubicBezTo>
                <a:cubicBezTo>
                  <a:pt x="44" y="31"/>
                  <a:pt x="44" y="31"/>
                  <a:pt x="44" y="31"/>
                </a:cubicBezTo>
                <a:cubicBezTo>
                  <a:pt x="44" y="31"/>
                  <a:pt x="44" y="31"/>
                  <a:pt x="44" y="31"/>
                </a:cubicBezTo>
                <a:cubicBezTo>
                  <a:pt x="44" y="30"/>
                  <a:pt x="44" y="30"/>
                  <a:pt x="44" y="30"/>
                </a:cubicBezTo>
                <a:cubicBezTo>
                  <a:pt x="44" y="30"/>
                  <a:pt x="44" y="30"/>
                  <a:pt x="44" y="30"/>
                </a:cubicBezTo>
                <a:cubicBezTo>
                  <a:pt x="44" y="30"/>
                  <a:pt x="44" y="29"/>
                  <a:pt x="44" y="29"/>
                </a:cubicBezTo>
                <a:close/>
                <a:moveTo>
                  <a:pt x="47" y="23"/>
                </a:moveTo>
                <a:cubicBezTo>
                  <a:pt x="47" y="23"/>
                  <a:pt x="47" y="23"/>
                  <a:pt x="47" y="23"/>
                </a:cubicBezTo>
                <a:cubicBezTo>
                  <a:pt x="47" y="23"/>
                  <a:pt x="47" y="23"/>
                  <a:pt x="47" y="23"/>
                </a:cubicBezTo>
                <a:cubicBezTo>
                  <a:pt x="47" y="23"/>
                  <a:pt x="46" y="22"/>
                  <a:pt x="46" y="22"/>
                </a:cubicBezTo>
                <a:cubicBezTo>
                  <a:pt x="46" y="22"/>
                  <a:pt x="46" y="22"/>
                  <a:pt x="46" y="21"/>
                </a:cubicBezTo>
                <a:cubicBezTo>
                  <a:pt x="45" y="21"/>
                  <a:pt x="45" y="21"/>
                  <a:pt x="45" y="21"/>
                </a:cubicBezTo>
                <a:cubicBezTo>
                  <a:pt x="45" y="21"/>
                  <a:pt x="45" y="21"/>
                  <a:pt x="45" y="21"/>
                </a:cubicBezTo>
                <a:cubicBezTo>
                  <a:pt x="45" y="21"/>
                  <a:pt x="45" y="21"/>
                  <a:pt x="44" y="21"/>
                </a:cubicBezTo>
                <a:cubicBezTo>
                  <a:pt x="44" y="21"/>
                  <a:pt x="44" y="21"/>
                  <a:pt x="44" y="21"/>
                </a:cubicBezTo>
                <a:cubicBezTo>
                  <a:pt x="44" y="22"/>
                  <a:pt x="44"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2" y="23"/>
                  <a:pt x="42" y="23"/>
                  <a:pt x="42" y="23"/>
                </a:cubicBezTo>
                <a:cubicBezTo>
                  <a:pt x="42" y="23"/>
                  <a:pt x="43" y="23"/>
                  <a:pt x="43" y="23"/>
                </a:cubicBezTo>
                <a:cubicBezTo>
                  <a:pt x="44" y="24"/>
                  <a:pt x="44" y="23"/>
                  <a:pt x="44" y="23"/>
                </a:cubicBezTo>
                <a:cubicBezTo>
                  <a:pt x="44" y="23"/>
                  <a:pt x="44" y="23"/>
                  <a:pt x="44"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4" y="24"/>
                  <a:pt x="44" y="24"/>
                  <a:pt x="44" y="24"/>
                </a:cubicBezTo>
                <a:cubicBezTo>
                  <a:pt x="44" y="24"/>
                  <a:pt x="44" y="24"/>
                  <a:pt x="44" y="24"/>
                </a:cubicBezTo>
                <a:cubicBezTo>
                  <a:pt x="44" y="24"/>
                  <a:pt x="44" y="24"/>
                  <a:pt x="45" y="24"/>
                </a:cubicBezTo>
                <a:cubicBezTo>
                  <a:pt x="46" y="24"/>
                  <a:pt x="46" y="25"/>
                  <a:pt x="47" y="24"/>
                </a:cubicBezTo>
                <a:cubicBezTo>
                  <a:pt x="47" y="24"/>
                  <a:pt x="46" y="24"/>
                  <a:pt x="46" y="23"/>
                </a:cubicBezTo>
                <a:cubicBezTo>
                  <a:pt x="46" y="23"/>
                  <a:pt x="46" y="23"/>
                  <a:pt x="46" y="23"/>
                </a:cubicBezTo>
                <a:cubicBezTo>
                  <a:pt x="46" y="23"/>
                  <a:pt x="46" y="23"/>
                  <a:pt x="46" y="23"/>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lnTo>
                  <a:pt x="47" y="23"/>
                </a:lnTo>
                <a:close/>
                <a:moveTo>
                  <a:pt x="39" y="18"/>
                </a:move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5"/>
                  <a:pt x="39" y="16"/>
                  <a:pt x="39" y="16"/>
                </a:cubicBezTo>
                <a:cubicBezTo>
                  <a:pt x="38" y="16"/>
                  <a:pt x="38" y="16"/>
                  <a:pt x="38" y="16"/>
                </a:cubicBezTo>
                <a:cubicBezTo>
                  <a:pt x="38" y="16"/>
                  <a:pt x="38" y="16"/>
                  <a:pt x="38" y="16"/>
                </a:cubicBezTo>
                <a:cubicBezTo>
                  <a:pt x="38" y="16"/>
                  <a:pt x="38" y="16"/>
                  <a:pt x="38" y="16"/>
                </a:cubicBezTo>
                <a:cubicBezTo>
                  <a:pt x="38" y="16"/>
                  <a:pt x="38" y="16"/>
                  <a:pt x="38"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6"/>
                  <a:pt x="38" y="16"/>
                  <a:pt x="38" y="16"/>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lnTo>
                  <a:pt x="39" y="18"/>
                </a:lnTo>
                <a:close/>
                <a:moveTo>
                  <a:pt x="32" y="34"/>
                </a:moveTo>
                <a:cubicBezTo>
                  <a:pt x="32" y="34"/>
                  <a:pt x="32" y="34"/>
                  <a:pt x="32" y="34"/>
                </a:cubicBezTo>
                <a:cubicBezTo>
                  <a:pt x="32" y="34"/>
                  <a:pt x="32" y="34"/>
                  <a:pt x="32" y="34"/>
                </a:cubicBezTo>
                <a:cubicBezTo>
                  <a:pt x="32" y="34"/>
                  <a:pt x="32" y="34"/>
                  <a:pt x="32" y="34"/>
                </a:cubicBezTo>
                <a:cubicBezTo>
                  <a:pt x="33" y="34"/>
                  <a:pt x="33" y="34"/>
                  <a:pt x="33" y="34"/>
                </a:cubicBezTo>
                <a:lnTo>
                  <a:pt x="32" y="34"/>
                </a:lnTo>
                <a:close/>
                <a:moveTo>
                  <a:pt x="33" y="26"/>
                </a:moveTo>
                <a:cubicBezTo>
                  <a:pt x="33" y="26"/>
                  <a:pt x="33" y="26"/>
                  <a:pt x="33" y="26"/>
                </a:cubicBezTo>
                <a:cubicBezTo>
                  <a:pt x="33" y="26"/>
                  <a:pt x="33" y="26"/>
                  <a:pt x="33" y="26"/>
                </a:cubicBezTo>
                <a:cubicBezTo>
                  <a:pt x="33" y="26"/>
                  <a:pt x="33" y="26"/>
                  <a:pt x="33" y="26"/>
                </a:cubicBezTo>
                <a:close/>
                <a:moveTo>
                  <a:pt x="34" y="26"/>
                </a:moveTo>
                <a:cubicBezTo>
                  <a:pt x="34" y="27"/>
                  <a:pt x="34" y="27"/>
                  <a:pt x="34" y="27"/>
                </a:cubicBezTo>
                <a:cubicBezTo>
                  <a:pt x="34" y="27"/>
                  <a:pt x="34" y="27"/>
                  <a:pt x="34" y="27"/>
                </a:cubicBezTo>
                <a:cubicBezTo>
                  <a:pt x="34" y="26"/>
                  <a:pt x="34" y="26"/>
                  <a:pt x="34" y="26"/>
                </a:cubicBezTo>
                <a:cubicBezTo>
                  <a:pt x="34" y="27"/>
                  <a:pt x="34" y="27"/>
                  <a:pt x="34" y="27"/>
                </a:cubicBezTo>
                <a:cubicBezTo>
                  <a:pt x="34" y="27"/>
                  <a:pt x="34" y="27"/>
                  <a:pt x="34" y="27"/>
                </a:cubicBezTo>
                <a:cubicBezTo>
                  <a:pt x="35" y="26"/>
                  <a:pt x="35" y="26"/>
                  <a:pt x="35" y="26"/>
                </a:cubicBezTo>
                <a:cubicBezTo>
                  <a:pt x="35" y="26"/>
                  <a:pt x="34" y="26"/>
                  <a:pt x="34" y="26"/>
                </a:cubicBezTo>
                <a:cubicBezTo>
                  <a:pt x="34" y="26"/>
                  <a:pt x="34" y="26"/>
                  <a:pt x="34" y="26"/>
                </a:cubicBezTo>
                <a:cubicBezTo>
                  <a:pt x="34" y="25"/>
                  <a:pt x="34" y="25"/>
                  <a:pt x="34" y="25"/>
                </a:cubicBezTo>
                <a:cubicBezTo>
                  <a:pt x="33" y="25"/>
                  <a:pt x="33" y="25"/>
                  <a:pt x="33" y="25"/>
                </a:cubicBezTo>
                <a:cubicBezTo>
                  <a:pt x="33" y="25"/>
                  <a:pt x="33" y="25"/>
                  <a:pt x="33" y="25"/>
                </a:cubicBezTo>
                <a:cubicBezTo>
                  <a:pt x="33" y="25"/>
                  <a:pt x="33" y="25"/>
                  <a:pt x="33" y="25"/>
                </a:cubicBezTo>
                <a:cubicBezTo>
                  <a:pt x="33" y="26"/>
                  <a:pt x="33" y="26"/>
                  <a:pt x="33" y="26"/>
                </a:cubicBezTo>
                <a:cubicBezTo>
                  <a:pt x="33" y="26"/>
                  <a:pt x="33" y="26"/>
                  <a:pt x="33" y="26"/>
                </a:cubicBezTo>
                <a:cubicBezTo>
                  <a:pt x="34" y="26"/>
                  <a:pt x="34" y="26"/>
                  <a:pt x="34" y="26"/>
                </a:cubicBezTo>
                <a:cubicBezTo>
                  <a:pt x="34" y="26"/>
                  <a:pt x="34" y="26"/>
                  <a:pt x="34" y="26"/>
                </a:cubicBezTo>
                <a:cubicBezTo>
                  <a:pt x="34" y="26"/>
                  <a:pt x="34" y="26"/>
                  <a:pt x="34" y="26"/>
                </a:cubicBezTo>
                <a:close/>
                <a:moveTo>
                  <a:pt x="28" y="27"/>
                </a:moveTo>
                <a:cubicBezTo>
                  <a:pt x="28" y="26"/>
                  <a:pt x="28" y="26"/>
                  <a:pt x="28" y="26"/>
                </a:cubicBezTo>
                <a:cubicBezTo>
                  <a:pt x="28" y="27"/>
                  <a:pt x="28" y="27"/>
                  <a:pt x="28" y="27"/>
                </a:cubicBezTo>
                <a:cubicBezTo>
                  <a:pt x="27" y="26"/>
                  <a:pt x="27" y="26"/>
                  <a:pt x="27" y="26"/>
                </a:cubicBezTo>
                <a:cubicBezTo>
                  <a:pt x="27" y="26"/>
                  <a:pt x="27" y="26"/>
                  <a:pt x="27" y="26"/>
                </a:cubicBezTo>
                <a:cubicBezTo>
                  <a:pt x="27" y="26"/>
                  <a:pt x="26" y="26"/>
                  <a:pt x="26" y="25"/>
                </a:cubicBezTo>
                <a:cubicBezTo>
                  <a:pt x="26" y="25"/>
                  <a:pt x="26" y="25"/>
                  <a:pt x="26" y="25"/>
                </a:cubicBezTo>
                <a:cubicBezTo>
                  <a:pt x="26" y="24"/>
                  <a:pt x="25" y="24"/>
                  <a:pt x="25" y="24"/>
                </a:cubicBezTo>
                <a:cubicBezTo>
                  <a:pt x="24" y="24"/>
                  <a:pt x="24" y="24"/>
                  <a:pt x="24" y="24"/>
                </a:cubicBezTo>
                <a:cubicBezTo>
                  <a:pt x="24" y="25"/>
                  <a:pt x="24" y="25"/>
                  <a:pt x="24" y="25"/>
                </a:cubicBezTo>
                <a:cubicBezTo>
                  <a:pt x="24" y="25"/>
                  <a:pt x="24" y="25"/>
                  <a:pt x="24" y="25"/>
                </a:cubicBezTo>
                <a:cubicBezTo>
                  <a:pt x="24" y="25"/>
                  <a:pt x="24" y="25"/>
                  <a:pt x="24" y="25"/>
                </a:cubicBezTo>
                <a:cubicBezTo>
                  <a:pt x="24" y="25"/>
                  <a:pt x="23" y="26"/>
                  <a:pt x="23" y="26"/>
                </a:cubicBezTo>
                <a:cubicBezTo>
                  <a:pt x="22" y="26"/>
                  <a:pt x="22" y="26"/>
                  <a:pt x="22" y="26"/>
                </a:cubicBezTo>
                <a:cubicBezTo>
                  <a:pt x="23" y="26"/>
                  <a:pt x="23" y="26"/>
                  <a:pt x="23" y="26"/>
                </a:cubicBezTo>
                <a:cubicBezTo>
                  <a:pt x="23" y="26"/>
                  <a:pt x="23" y="26"/>
                  <a:pt x="23" y="25"/>
                </a:cubicBezTo>
                <a:cubicBezTo>
                  <a:pt x="24" y="25"/>
                  <a:pt x="24" y="26"/>
                  <a:pt x="24" y="26"/>
                </a:cubicBezTo>
                <a:cubicBezTo>
                  <a:pt x="25" y="26"/>
                  <a:pt x="25" y="26"/>
                  <a:pt x="26" y="27"/>
                </a:cubicBezTo>
                <a:cubicBezTo>
                  <a:pt x="26" y="27"/>
                  <a:pt x="26" y="27"/>
                  <a:pt x="26" y="27"/>
                </a:cubicBezTo>
                <a:cubicBezTo>
                  <a:pt x="26" y="27"/>
                  <a:pt x="26" y="27"/>
                  <a:pt x="26" y="27"/>
                </a:cubicBezTo>
                <a:cubicBezTo>
                  <a:pt x="27" y="28"/>
                  <a:pt x="27" y="28"/>
                  <a:pt x="27" y="28"/>
                </a:cubicBezTo>
                <a:cubicBezTo>
                  <a:pt x="27" y="28"/>
                  <a:pt x="27" y="28"/>
                  <a:pt x="27" y="28"/>
                </a:cubicBezTo>
                <a:cubicBezTo>
                  <a:pt x="27" y="28"/>
                  <a:pt x="27" y="28"/>
                  <a:pt x="27" y="28"/>
                </a:cubicBezTo>
                <a:cubicBezTo>
                  <a:pt x="27" y="29"/>
                  <a:pt x="27" y="29"/>
                  <a:pt x="27" y="29"/>
                </a:cubicBezTo>
                <a:cubicBezTo>
                  <a:pt x="27" y="29"/>
                  <a:pt x="27" y="29"/>
                  <a:pt x="27" y="29"/>
                </a:cubicBezTo>
                <a:cubicBezTo>
                  <a:pt x="27" y="29"/>
                  <a:pt x="27" y="29"/>
                  <a:pt x="27" y="29"/>
                </a:cubicBezTo>
                <a:cubicBezTo>
                  <a:pt x="27" y="29"/>
                  <a:pt x="27" y="29"/>
                  <a:pt x="27" y="29"/>
                </a:cubicBezTo>
                <a:cubicBezTo>
                  <a:pt x="28" y="29"/>
                  <a:pt x="28" y="29"/>
                  <a:pt x="28" y="29"/>
                </a:cubicBezTo>
                <a:cubicBezTo>
                  <a:pt x="28" y="29"/>
                  <a:pt x="29" y="30"/>
                  <a:pt x="30" y="30"/>
                </a:cubicBezTo>
                <a:cubicBezTo>
                  <a:pt x="30" y="30"/>
                  <a:pt x="30" y="30"/>
                  <a:pt x="30" y="30"/>
                </a:cubicBezTo>
                <a:cubicBezTo>
                  <a:pt x="30" y="30"/>
                  <a:pt x="30" y="30"/>
                  <a:pt x="30" y="30"/>
                </a:cubicBezTo>
                <a:cubicBezTo>
                  <a:pt x="30" y="30"/>
                  <a:pt x="30" y="30"/>
                  <a:pt x="30" y="30"/>
                </a:cubicBezTo>
                <a:cubicBezTo>
                  <a:pt x="30" y="30"/>
                  <a:pt x="30" y="30"/>
                  <a:pt x="31" y="30"/>
                </a:cubicBezTo>
                <a:cubicBezTo>
                  <a:pt x="30" y="31"/>
                  <a:pt x="30" y="31"/>
                  <a:pt x="30" y="31"/>
                </a:cubicBezTo>
                <a:cubicBezTo>
                  <a:pt x="30" y="31"/>
                  <a:pt x="30" y="31"/>
                  <a:pt x="30"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2"/>
                  <a:pt x="31" y="32"/>
                  <a:pt x="31" y="32"/>
                </a:cubicBezTo>
                <a:cubicBezTo>
                  <a:pt x="31" y="32"/>
                  <a:pt x="31" y="32"/>
                  <a:pt x="31" y="32"/>
                </a:cubicBezTo>
                <a:cubicBezTo>
                  <a:pt x="31" y="32"/>
                  <a:pt x="31" y="32"/>
                  <a:pt x="31" y="32"/>
                </a:cubicBezTo>
                <a:cubicBezTo>
                  <a:pt x="31" y="32"/>
                  <a:pt x="31" y="32"/>
                  <a:pt x="31" y="32"/>
                </a:cubicBezTo>
                <a:cubicBezTo>
                  <a:pt x="32" y="32"/>
                  <a:pt x="32" y="32"/>
                  <a:pt x="32" y="32"/>
                </a:cubicBezTo>
                <a:cubicBezTo>
                  <a:pt x="32" y="32"/>
                  <a:pt x="32" y="32"/>
                  <a:pt x="32" y="32"/>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3" y="33"/>
                  <a:pt x="33" y="33"/>
                  <a:pt x="33" y="33"/>
                </a:cubicBezTo>
                <a:cubicBezTo>
                  <a:pt x="33" y="33"/>
                  <a:pt x="33" y="33"/>
                  <a:pt x="33" y="33"/>
                </a:cubicBezTo>
                <a:cubicBezTo>
                  <a:pt x="33" y="33"/>
                  <a:pt x="33" y="33"/>
                  <a:pt x="33" y="33"/>
                </a:cubicBezTo>
                <a:cubicBezTo>
                  <a:pt x="33" y="33"/>
                  <a:pt x="33" y="33"/>
                  <a:pt x="34" y="32"/>
                </a:cubicBezTo>
                <a:cubicBezTo>
                  <a:pt x="33" y="32"/>
                  <a:pt x="33" y="32"/>
                  <a:pt x="33" y="32"/>
                </a:cubicBezTo>
                <a:cubicBezTo>
                  <a:pt x="33" y="32"/>
                  <a:pt x="33" y="32"/>
                  <a:pt x="33" y="32"/>
                </a:cubicBezTo>
                <a:cubicBezTo>
                  <a:pt x="33" y="32"/>
                  <a:pt x="33" y="32"/>
                  <a:pt x="32" y="31"/>
                </a:cubicBezTo>
                <a:cubicBezTo>
                  <a:pt x="32" y="32"/>
                  <a:pt x="32" y="32"/>
                  <a:pt x="32" y="32"/>
                </a:cubicBezTo>
                <a:cubicBezTo>
                  <a:pt x="32" y="31"/>
                  <a:pt x="32" y="31"/>
                  <a:pt x="32" y="31"/>
                </a:cubicBezTo>
                <a:cubicBezTo>
                  <a:pt x="31" y="31"/>
                  <a:pt x="31" y="31"/>
                  <a:pt x="31" y="31"/>
                </a:cubicBezTo>
                <a:cubicBezTo>
                  <a:pt x="31" y="31"/>
                  <a:pt x="31" y="31"/>
                  <a:pt x="31" y="31"/>
                </a:cubicBezTo>
                <a:cubicBezTo>
                  <a:pt x="31" y="31"/>
                  <a:pt x="31" y="31"/>
                  <a:pt x="31" y="31"/>
                </a:cubicBezTo>
                <a:cubicBezTo>
                  <a:pt x="31" y="30"/>
                  <a:pt x="31" y="30"/>
                  <a:pt x="31" y="30"/>
                </a:cubicBezTo>
                <a:cubicBezTo>
                  <a:pt x="31" y="30"/>
                  <a:pt x="31" y="30"/>
                  <a:pt x="31" y="30"/>
                </a:cubicBezTo>
                <a:cubicBezTo>
                  <a:pt x="31" y="30"/>
                  <a:pt x="31" y="30"/>
                  <a:pt x="31" y="30"/>
                </a:cubicBezTo>
                <a:cubicBezTo>
                  <a:pt x="31" y="29"/>
                  <a:pt x="31" y="29"/>
                  <a:pt x="31" y="29"/>
                </a:cubicBezTo>
                <a:cubicBezTo>
                  <a:pt x="31" y="29"/>
                  <a:pt x="31" y="29"/>
                  <a:pt x="31" y="29"/>
                </a:cubicBezTo>
                <a:cubicBezTo>
                  <a:pt x="31" y="29"/>
                  <a:pt x="31" y="29"/>
                  <a:pt x="31" y="29"/>
                </a:cubicBezTo>
                <a:cubicBezTo>
                  <a:pt x="31" y="29"/>
                  <a:pt x="31" y="29"/>
                  <a:pt x="31" y="29"/>
                </a:cubicBezTo>
                <a:cubicBezTo>
                  <a:pt x="31" y="28"/>
                  <a:pt x="31" y="28"/>
                  <a:pt x="31" y="28"/>
                </a:cubicBezTo>
                <a:cubicBezTo>
                  <a:pt x="31" y="28"/>
                  <a:pt x="31" y="28"/>
                  <a:pt x="31" y="28"/>
                </a:cubicBezTo>
                <a:cubicBezTo>
                  <a:pt x="31" y="28"/>
                  <a:pt x="31" y="28"/>
                  <a:pt x="31" y="27"/>
                </a:cubicBezTo>
                <a:cubicBezTo>
                  <a:pt x="30" y="27"/>
                  <a:pt x="30" y="27"/>
                  <a:pt x="30" y="27"/>
                </a:cubicBezTo>
                <a:cubicBezTo>
                  <a:pt x="30" y="27"/>
                  <a:pt x="30" y="27"/>
                  <a:pt x="30" y="27"/>
                </a:cubicBezTo>
                <a:cubicBezTo>
                  <a:pt x="29" y="28"/>
                  <a:pt x="29" y="27"/>
                  <a:pt x="28" y="27"/>
                </a:cubicBezTo>
                <a:close/>
                <a:moveTo>
                  <a:pt x="31" y="60"/>
                </a:moveTo>
                <a:cubicBezTo>
                  <a:pt x="31" y="59"/>
                  <a:pt x="31" y="59"/>
                  <a:pt x="31" y="59"/>
                </a:cubicBezTo>
                <a:cubicBezTo>
                  <a:pt x="30" y="59"/>
                  <a:pt x="30" y="59"/>
                  <a:pt x="30" y="59"/>
                </a:cubicBezTo>
                <a:cubicBezTo>
                  <a:pt x="30" y="60"/>
                  <a:pt x="30" y="60"/>
                  <a:pt x="30" y="60"/>
                </a:cubicBezTo>
                <a:cubicBezTo>
                  <a:pt x="31" y="60"/>
                  <a:pt x="31" y="60"/>
                  <a:pt x="31" y="60"/>
                </a:cubicBezTo>
                <a:cubicBezTo>
                  <a:pt x="31" y="60"/>
                  <a:pt x="31" y="60"/>
                  <a:pt x="31" y="60"/>
                </a:cubicBezTo>
                <a:close/>
                <a:moveTo>
                  <a:pt x="41" y="59"/>
                </a:moveTo>
                <a:cubicBezTo>
                  <a:pt x="41" y="59"/>
                  <a:pt x="41" y="59"/>
                  <a:pt x="41" y="59"/>
                </a:cubicBezTo>
                <a:cubicBezTo>
                  <a:pt x="41" y="59"/>
                  <a:pt x="41" y="59"/>
                  <a:pt x="41" y="59"/>
                </a:cubicBezTo>
                <a:cubicBezTo>
                  <a:pt x="41" y="59"/>
                  <a:pt x="41" y="59"/>
                  <a:pt x="41" y="59"/>
                </a:cubicBezTo>
                <a:close/>
                <a:moveTo>
                  <a:pt x="44" y="59"/>
                </a:moveTo>
                <a:cubicBezTo>
                  <a:pt x="44" y="59"/>
                  <a:pt x="44" y="59"/>
                  <a:pt x="44" y="59"/>
                </a:cubicBezTo>
                <a:cubicBezTo>
                  <a:pt x="44" y="59"/>
                  <a:pt x="44" y="59"/>
                  <a:pt x="44" y="59"/>
                </a:cubicBezTo>
                <a:cubicBezTo>
                  <a:pt x="44" y="59"/>
                  <a:pt x="44" y="59"/>
                  <a:pt x="44" y="59"/>
                </a:cubicBezTo>
                <a:close/>
                <a:moveTo>
                  <a:pt x="38" y="54"/>
                </a:moveTo>
                <a:cubicBezTo>
                  <a:pt x="38" y="55"/>
                  <a:pt x="38" y="55"/>
                  <a:pt x="38" y="55"/>
                </a:cubicBezTo>
                <a:cubicBezTo>
                  <a:pt x="38" y="55"/>
                  <a:pt x="38" y="55"/>
                  <a:pt x="38" y="55"/>
                </a:cubicBezTo>
                <a:cubicBezTo>
                  <a:pt x="38" y="55"/>
                  <a:pt x="38" y="55"/>
                  <a:pt x="38" y="55"/>
                </a:cubicBezTo>
                <a:lnTo>
                  <a:pt x="38" y="54"/>
                </a:lnTo>
                <a:close/>
                <a:moveTo>
                  <a:pt x="27" y="56"/>
                </a:moveTo>
                <a:cubicBezTo>
                  <a:pt x="27" y="56"/>
                  <a:pt x="27" y="56"/>
                  <a:pt x="27" y="56"/>
                </a:cubicBezTo>
                <a:cubicBezTo>
                  <a:pt x="27" y="56"/>
                  <a:pt x="27" y="56"/>
                  <a:pt x="27" y="56"/>
                </a:cubicBezTo>
                <a:cubicBezTo>
                  <a:pt x="28" y="56"/>
                  <a:pt x="28" y="56"/>
                  <a:pt x="28" y="56"/>
                </a:cubicBezTo>
                <a:cubicBezTo>
                  <a:pt x="28" y="56"/>
                  <a:pt x="28" y="56"/>
                  <a:pt x="28" y="56"/>
                </a:cubicBezTo>
                <a:cubicBezTo>
                  <a:pt x="28" y="56"/>
                  <a:pt x="28" y="56"/>
                  <a:pt x="28" y="56"/>
                </a:cubicBezTo>
                <a:cubicBezTo>
                  <a:pt x="29" y="56"/>
                  <a:pt x="29" y="56"/>
                  <a:pt x="29" y="56"/>
                </a:cubicBezTo>
                <a:cubicBezTo>
                  <a:pt x="29" y="56"/>
                  <a:pt x="29" y="57"/>
                  <a:pt x="30" y="56"/>
                </a:cubicBezTo>
                <a:cubicBezTo>
                  <a:pt x="30" y="57"/>
                  <a:pt x="31" y="57"/>
                  <a:pt x="31" y="57"/>
                </a:cubicBezTo>
                <a:cubicBezTo>
                  <a:pt x="32" y="57"/>
                  <a:pt x="32" y="57"/>
                  <a:pt x="33" y="57"/>
                </a:cubicBezTo>
                <a:cubicBezTo>
                  <a:pt x="33" y="57"/>
                  <a:pt x="33" y="57"/>
                  <a:pt x="33" y="57"/>
                </a:cubicBezTo>
                <a:cubicBezTo>
                  <a:pt x="33" y="57"/>
                  <a:pt x="33" y="57"/>
                  <a:pt x="33" y="57"/>
                </a:cubicBezTo>
                <a:cubicBezTo>
                  <a:pt x="33" y="57"/>
                  <a:pt x="33" y="57"/>
                  <a:pt x="34" y="57"/>
                </a:cubicBezTo>
                <a:cubicBezTo>
                  <a:pt x="34" y="57"/>
                  <a:pt x="34" y="58"/>
                  <a:pt x="35" y="58"/>
                </a:cubicBezTo>
                <a:cubicBezTo>
                  <a:pt x="35" y="58"/>
                  <a:pt x="35" y="58"/>
                  <a:pt x="35" y="58"/>
                </a:cubicBezTo>
                <a:cubicBezTo>
                  <a:pt x="35" y="58"/>
                  <a:pt x="35" y="58"/>
                  <a:pt x="35" y="59"/>
                </a:cubicBezTo>
                <a:cubicBezTo>
                  <a:pt x="35" y="59"/>
                  <a:pt x="35" y="59"/>
                  <a:pt x="35" y="59"/>
                </a:cubicBezTo>
                <a:cubicBezTo>
                  <a:pt x="35" y="59"/>
                  <a:pt x="36" y="59"/>
                  <a:pt x="37" y="59"/>
                </a:cubicBezTo>
                <a:cubicBezTo>
                  <a:pt x="37" y="59"/>
                  <a:pt x="37" y="59"/>
                  <a:pt x="37" y="59"/>
                </a:cubicBezTo>
                <a:cubicBezTo>
                  <a:pt x="37" y="59"/>
                  <a:pt x="37" y="59"/>
                  <a:pt x="37" y="59"/>
                </a:cubicBezTo>
                <a:cubicBezTo>
                  <a:pt x="38" y="59"/>
                  <a:pt x="38" y="59"/>
                  <a:pt x="38" y="59"/>
                </a:cubicBezTo>
                <a:cubicBezTo>
                  <a:pt x="38" y="59"/>
                  <a:pt x="38" y="59"/>
                  <a:pt x="38" y="59"/>
                </a:cubicBezTo>
                <a:cubicBezTo>
                  <a:pt x="39" y="58"/>
                  <a:pt x="39" y="58"/>
                  <a:pt x="40" y="58"/>
                </a:cubicBezTo>
                <a:cubicBezTo>
                  <a:pt x="41" y="58"/>
                  <a:pt x="42" y="58"/>
                  <a:pt x="43" y="58"/>
                </a:cubicBezTo>
                <a:cubicBezTo>
                  <a:pt x="43" y="58"/>
                  <a:pt x="43" y="58"/>
                  <a:pt x="43" y="58"/>
                </a:cubicBezTo>
                <a:cubicBezTo>
                  <a:pt x="43" y="58"/>
                  <a:pt x="43" y="58"/>
                  <a:pt x="43" y="58"/>
                </a:cubicBezTo>
                <a:cubicBezTo>
                  <a:pt x="43" y="58"/>
                  <a:pt x="43" y="58"/>
                  <a:pt x="43" y="58"/>
                </a:cubicBezTo>
                <a:cubicBezTo>
                  <a:pt x="44" y="58"/>
                  <a:pt x="44" y="58"/>
                  <a:pt x="44" y="58"/>
                </a:cubicBezTo>
                <a:cubicBezTo>
                  <a:pt x="44" y="58"/>
                  <a:pt x="44" y="58"/>
                  <a:pt x="45" y="58"/>
                </a:cubicBezTo>
                <a:cubicBezTo>
                  <a:pt x="45" y="57"/>
                  <a:pt x="45" y="57"/>
                  <a:pt x="45" y="57"/>
                </a:cubicBezTo>
                <a:cubicBezTo>
                  <a:pt x="45" y="57"/>
                  <a:pt x="45" y="57"/>
                  <a:pt x="45" y="57"/>
                </a:cubicBezTo>
                <a:cubicBezTo>
                  <a:pt x="45" y="57"/>
                  <a:pt x="45" y="57"/>
                  <a:pt x="45" y="57"/>
                </a:cubicBezTo>
                <a:cubicBezTo>
                  <a:pt x="45" y="57"/>
                  <a:pt x="45" y="57"/>
                  <a:pt x="45" y="57"/>
                </a:cubicBezTo>
                <a:cubicBezTo>
                  <a:pt x="45" y="56"/>
                  <a:pt x="45" y="56"/>
                  <a:pt x="45" y="56"/>
                </a:cubicBezTo>
                <a:cubicBezTo>
                  <a:pt x="45" y="56"/>
                  <a:pt x="45" y="56"/>
                  <a:pt x="45" y="56"/>
                </a:cubicBezTo>
                <a:cubicBezTo>
                  <a:pt x="45" y="56"/>
                  <a:pt x="45" y="56"/>
                  <a:pt x="45" y="56"/>
                </a:cubicBezTo>
                <a:cubicBezTo>
                  <a:pt x="45" y="56"/>
                  <a:pt x="45" y="56"/>
                  <a:pt x="45" y="56"/>
                </a:cubicBezTo>
                <a:cubicBezTo>
                  <a:pt x="45" y="56"/>
                  <a:pt x="45" y="56"/>
                  <a:pt x="45" y="56"/>
                </a:cubicBezTo>
                <a:cubicBezTo>
                  <a:pt x="45" y="56"/>
                  <a:pt x="45" y="56"/>
                  <a:pt x="45" y="56"/>
                </a:cubicBezTo>
                <a:cubicBezTo>
                  <a:pt x="44" y="56"/>
                  <a:pt x="44" y="56"/>
                  <a:pt x="44" y="56"/>
                </a:cubicBezTo>
                <a:cubicBezTo>
                  <a:pt x="44" y="56"/>
                  <a:pt x="44" y="56"/>
                  <a:pt x="44" y="56"/>
                </a:cubicBezTo>
                <a:cubicBezTo>
                  <a:pt x="44" y="57"/>
                  <a:pt x="44" y="57"/>
                  <a:pt x="44" y="57"/>
                </a:cubicBezTo>
                <a:cubicBezTo>
                  <a:pt x="44" y="56"/>
                  <a:pt x="44" y="56"/>
                  <a:pt x="44" y="56"/>
                </a:cubicBezTo>
                <a:cubicBezTo>
                  <a:pt x="44" y="56"/>
                  <a:pt x="44" y="56"/>
                  <a:pt x="44" y="56"/>
                </a:cubicBezTo>
                <a:cubicBezTo>
                  <a:pt x="43" y="56"/>
                  <a:pt x="43" y="56"/>
                  <a:pt x="43" y="57"/>
                </a:cubicBezTo>
                <a:cubicBezTo>
                  <a:pt x="42" y="57"/>
                  <a:pt x="42" y="57"/>
                  <a:pt x="42" y="57"/>
                </a:cubicBezTo>
                <a:cubicBezTo>
                  <a:pt x="42" y="57"/>
                  <a:pt x="42" y="57"/>
                  <a:pt x="42" y="57"/>
                </a:cubicBezTo>
                <a:cubicBezTo>
                  <a:pt x="42" y="57"/>
                  <a:pt x="42" y="57"/>
                  <a:pt x="42" y="57"/>
                </a:cubicBezTo>
                <a:cubicBezTo>
                  <a:pt x="42" y="57"/>
                  <a:pt x="42" y="57"/>
                  <a:pt x="41" y="57"/>
                </a:cubicBezTo>
                <a:cubicBezTo>
                  <a:pt x="41" y="57"/>
                  <a:pt x="41" y="56"/>
                  <a:pt x="41" y="56"/>
                </a:cubicBezTo>
                <a:cubicBezTo>
                  <a:pt x="41" y="56"/>
                  <a:pt x="41" y="56"/>
                  <a:pt x="41" y="56"/>
                </a:cubicBezTo>
                <a:cubicBezTo>
                  <a:pt x="41" y="56"/>
                  <a:pt x="41" y="56"/>
                  <a:pt x="41" y="56"/>
                </a:cubicBezTo>
                <a:cubicBezTo>
                  <a:pt x="41" y="56"/>
                  <a:pt x="41" y="56"/>
                  <a:pt x="41" y="56"/>
                </a:cubicBezTo>
                <a:cubicBezTo>
                  <a:pt x="41" y="56"/>
                  <a:pt x="41" y="56"/>
                  <a:pt x="41" y="55"/>
                </a:cubicBezTo>
                <a:cubicBezTo>
                  <a:pt x="41" y="56"/>
                  <a:pt x="41" y="55"/>
                  <a:pt x="40" y="56"/>
                </a:cubicBezTo>
                <a:cubicBezTo>
                  <a:pt x="40" y="56"/>
                  <a:pt x="40" y="56"/>
                  <a:pt x="39" y="56"/>
                </a:cubicBezTo>
                <a:cubicBezTo>
                  <a:pt x="39" y="55"/>
                  <a:pt x="39" y="55"/>
                  <a:pt x="39" y="55"/>
                </a:cubicBezTo>
                <a:cubicBezTo>
                  <a:pt x="39" y="56"/>
                  <a:pt x="38" y="55"/>
                  <a:pt x="38" y="55"/>
                </a:cubicBezTo>
                <a:cubicBezTo>
                  <a:pt x="38" y="55"/>
                  <a:pt x="37" y="55"/>
                  <a:pt x="37" y="55"/>
                </a:cubicBezTo>
                <a:cubicBezTo>
                  <a:pt x="37" y="55"/>
                  <a:pt x="37" y="55"/>
                  <a:pt x="36" y="55"/>
                </a:cubicBezTo>
                <a:cubicBezTo>
                  <a:pt x="36" y="55"/>
                  <a:pt x="36" y="55"/>
                  <a:pt x="36" y="55"/>
                </a:cubicBezTo>
                <a:cubicBezTo>
                  <a:pt x="36" y="55"/>
                  <a:pt x="36" y="55"/>
                  <a:pt x="36" y="55"/>
                </a:cubicBezTo>
                <a:cubicBezTo>
                  <a:pt x="35" y="55"/>
                  <a:pt x="35" y="55"/>
                  <a:pt x="35" y="55"/>
                </a:cubicBezTo>
                <a:cubicBezTo>
                  <a:pt x="34" y="55"/>
                  <a:pt x="34" y="55"/>
                  <a:pt x="33" y="55"/>
                </a:cubicBezTo>
                <a:cubicBezTo>
                  <a:pt x="33" y="55"/>
                  <a:pt x="33" y="55"/>
                  <a:pt x="33" y="55"/>
                </a:cubicBezTo>
                <a:cubicBezTo>
                  <a:pt x="32" y="55"/>
                  <a:pt x="32" y="55"/>
                  <a:pt x="32" y="55"/>
                </a:cubicBezTo>
                <a:cubicBezTo>
                  <a:pt x="32" y="55"/>
                  <a:pt x="32" y="55"/>
                  <a:pt x="32" y="55"/>
                </a:cubicBezTo>
                <a:cubicBezTo>
                  <a:pt x="32" y="55"/>
                  <a:pt x="32" y="55"/>
                  <a:pt x="32" y="54"/>
                </a:cubicBezTo>
                <a:cubicBezTo>
                  <a:pt x="31" y="55"/>
                  <a:pt x="31" y="55"/>
                  <a:pt x="31" y="55"/>
                </a:cubicBezTo>
                <a:cubicBezTo>
                  <a:pt x="30" y="54"/>
                  <a:pt x="30" y="54"/>
                  <a:pt x="30" y="54"/>
                </a:cubicBezTo>
                <a:cubicBezTo>
                  <a:pt x="31" y="54"/>
                  <a:pt x="31" y="54"/>
                  <a:pt x="31" y="54"/>
                </a:cubicBezTo>
                <a:cubicBezTo>
                  <a:pt x="31" y="54"/>
                  <a:pt x="31" y="54"/>
                  <a:pt x="31" y="54"/>
                </a:cubicBezTo>
                <a:cubicBezTo>
                  <a:pt x="31" y="53"/>
                  <a:pt x="31" y="53"/>
                  <a:pt x="31" y="53"/>
                </a:cubicBezTo>
                <a:cubicBezTo>
                  <a:pt x="31" y="53"/>
                  <a:pt x="31" y="53"/>
                  <a:pt x="31" y="53"/>
                </a:cubicBezTo>
                <a:cubicBezTo>
                  <a:pt x="31" y="53"/>
                  <a:pt x="31" y="53"/>
                  <a:pt x="31" y="53"/>
                </a:cubicBezTo>
                <a:cubicBezTo>
                  <a:pt x="30" y="53"/>
                  <a:pt x="30" y="53"/>
                  <a:pt x="30" y="53"/>
                </a:cubicBezTo>
                <a:cubicBezTo>
                  <a:pt x="31" y="54"/>
                  <a:pt x="31" y="54"/>
                  <a:pt x="31" y="54"/>
                </a:cubicBezTo>
                <a:cubicBezTo>
                  <a:pt x="30" y="54"/>
                  <a:pt x="30" y="54"/>
                  <a:pt x="30" y="54"/>
                </a:cubicBezTo>
                <a:cubicBezTo>
                  <a:pt x="30" y="54"/>
                  <a:pt x="29" y="54"/>
                  <a:pt x="29" y="54"/>
                </a:cubicBezTo>
                <a:cubicBezTo>
                  <a:pt x="29" y="54"/>
                  <a:pt x="29" y="54"/>
                  <a:pt x="29" y="54"/>
                </a:cubicBezTo>
                <a:cubicBezTo>
                  <a:pt x="28" y="53"/>
                  <a:pt x="28" y="53"/>
                  <a:pt x="28" y="53"/>
                </a:cubicBezTo>
                <a:cubicBezTo>
                  <a:pt x="29" y="53"/>
                  <a:pt x="29" y="53"/>
                  <a:pt x="29" y="53"/>
                </a:cubicBezTo>
                <a:cubicBezTo>
                  <a:pt x="28" y="53"/>
                  <a:pt x="28" y="53"/>
                  <a:pt x="28" y="53"/>
                </a:cubicBezTo>
                <a:cubicBezTo>
                  <a:pt x="28" y="53"/>
                  <a:pt x="28" y="53"/>
                  <a:pt x="28" y="53"/>
                </a:cubicBezTo>
                <a:cubicBezTo>
                  <a:pt x="28" y="53"/>
                  <a:pt x="28" y="53"/>
                  <a:pt x="28" y="53"/>
                </a:cubicBezTo>
                <a:cubicBezTo>
                  <a:pt x="28" y="53"/>
                  <a:pt x="28" y="53"/>
                  <a:pt x="28" y="53"/>
                </a:cubicBezTo>
                <a:cubicBezTo>
                  <a:pt x="28" y="54"/>
                  <a:pt x="28" y="54"/>
                  <a:pt x="28" y="54"/>
                </a:cubicBezTo>
                <a:cubicBezTo>
                  <a:pt x="28" y="54"/>
                  <a:pt x="28" y="54"/>
                  <a:pt x="28" y="54"/>
                </a:cubicBezTo>
                <a:cubicBezTo>
                  <a:pt x="28" y="54"/>
                  <a:pt x="28" y="54"/>
                  <a:pt x="28" y="54"/>
                </a:cubicBezTo>
                <a:cubicBezTo>
                  <a:pt x="28" y="54"/>
                  <a:pt x="28" y="54"/>
                  <a:pt x="28" y="54"/>
                </a:cubicBezTo>
                <a:cubicBezTo>
                  <a:pt x="27" y="54"/>
                  <a:pt x="27" y="54"/>
                  <a:pt x="27" y="54"/>
                </a:cubicBezTo>
                <a:cubicBezTo>
                  <a:pt x="27" y="54"/>
                  <a:pt x="27" y="53"/>
                  <a:pt x="27" y="53"/>
                </a:cubicBezTo>
                <a:cubicBezTo>
                  <a:pt x="27" y="53"/>
                  <a:pt x="27" y="54"/>
                  <a:pt x="27" y="54"/>
                </a:cubicBezTo>
                <a:cubicBezTo>
                  <a:pt x="27" y="54"/>
                  <a:pt x="27" y="54"/>
                  <a:pt x="27" y="54"/>
                </a:cubicBezTo>
                <a:cubicBezTo>
                  <a:pt x="27" y="55"/>
                  <a:pt x="27" y="55"/>
                  <a:pt x="27" y="55"/>
                </a:cubicBezTo>
                <a:cubicBezTo>
                  <a:pt x="27" y="55"/>
                  <a:pt x="27" y="55"/>
                  <a:pt x="27" y="55"/>
                </a:cubicBezTo>
                <a:cubicBezTo>
                  <a:pt x="27" y="55"/>
                  <a:pt x="27" y="55"/>
                  <a:pt x="27" y="55"/>
                </a:cubicBezTo>
                <a:cubicBezTo>
                  <a:pt x="27" y="56"/>
                  <a:pt x="27" y="56"/>
                  <a:pt x="27" y="56"/>
                </a:cubicBezTo>
                <a:cubicBezTo>
                  <a:pt x="27" y="56"/>
                  <a:pt x="27" y="56"/>
                  <a:pt x="27" y="56"/>
                </a:cubicBezTo>
                <a:close/>
                <a:moveTo>
                  <a:pt x="7" y="34"/>
                </a:moveTo>
                <a:cubicBezTo>
                  <a:pt x="7" y="34"/>
                  <a:pt x="8" y="36"/>
                  <a:pt x="8" y="36"/>
                </a:cubicBezTo>
                <a:cubicBezTo>
                  <a:pt x="9" y="36"/>
                  <a:pt x="9" y="36"/>
                  <a:pt x="9" y="35"/>
                </a:cubicBezTo>
                <a:cubicBezTo>
                  <a:pt x="9" y="35"/>
                  <a:pt x="9" y="36"/>
                  <a:pt x="10" y="36"/>
                </a:cubicBezTo>
                <a:cubicBezTo>
                  <a:pt x="10" y="35"/>
                  <a:pt x="10" y="35"/>
                  <a:pt x="10" y="35"/>
                </a:cubicBezTo>
                <a:cubicBezTo>
                  <a:pt x="9" y="35"/>
                  <a:pt x="8" y="35"/>
                  <a:pt x="8" y="34"/>
                </a:cubicBezTo>
                <a:cubicBezTo>
                  <a:pt x="8" y="34"/>
                  <a:pt x="7" y="34"/>
                  <a:pt x="7" y="34"/>
                </a:cubicBezTo>
                <a:close/>
                <a:moveTo>
                  <a:pt x="6" y="32"/>
                </a:moveTo>
                <a:cubicBezTo>
                  <a:pt x="6" y="33"/>
                  <a:pt x="7" y="32"/>
                  <a:pt x="7" y="32"/>
                </a:cubicBezTo>
                <a:cubicBezTo>
                  <a:pt x="8" y="32"/>
                  <a:pt x="8" y="33"/>
                  <a:pt x="8" y="32"/>
                </a:cubicBezTo>
                <a:cubicBezTo>
                  <a:pt x="8" y="31"/>
                  <a:pt x="8" y="31"/>
                  <a:pt x="7" y="31"/>
                </a:cubicBezTo>
                <a:cubicBezTo>
                  <a:pt x="7" y="31"/>
                  <a:pt x="7" y="30"/>
                  <a:pt x="7" y="30"/>
                </a:cubicBezTo>
                <a:cubicBezTo>
                  <a:pt x="8" y="30"/>
                  <a:pt x="8" y="30"/>
                  <a:pt x="8" y="30"/>
                </a:cubicBezTo>
                <a:cubicBezTo>
                  <a:pt x="8" y="30"/>
                  <a:pt x="8" y="29"/>
                  <a:pt x="7" y="29"/>
                </a:cubicBezTo>
                <a:cubicBezTo>
                  <a:pt x="7" y="29"/>
                  <a:pt x="7" y="30"/>
                  <a:pt x="7" y="30"/>
                </a:cubicBezTo>
                <a:cubicBezTo>
                  <a:pt x="6" y="30"/>
                  <a:pt x="6" y="30"/>
                  <a:pt x="6" y="30"/>
                </a:cubicBezTo>
                <a:cubicBezTo>
                  <a:pt x="6" y="30"/>
                  <a:pt x="6" y="30"/>
                  <a:pt x="6" y="30"/>
                </a:cubicBezTo>
                <a:cubicBezTo>
                  <a:pt x="5" y="30"/>
                  <a:pt x="5" y="31"/>
                  <a:pt x="5" y="31"/>
                </a:cubicBezTo>
                <a:cubicBezTo>
                  <a:pt x="5" y="31"/>
                  <a:pt x="5" y="31"/>
                  <a:pt x="5" y="32"/>
                </a:cubicBezTo>
                <a:cubicBezTo>
                  <a:pt x="6" y="32"/>
                  <a:pt x="6" y="32"/>
                  <a:pt x="6" y="32"/>
                </a:cubicBezTo>
                <a:cubicBezTo>
                  <a:pt x="6" y="32"/>
                  <a:pt x="6" y="32"/>
                  <a:pt x="6" y="32"/>
                </a:cubicBezTo>
                <a:close/>
                <a:moveTo>
                  <a:pt x="7" y="27"/>
                </a:moveTo>
                <a:cubicBezTo>
                  <a:pt x="7" y="28"/>
                  <a:pt x="6" y="28"/>
                  <a:pt x="7" y="28"/>
                </a:cubicBezTo>
                <a:cubicBezTo>
                  <a:pt x="7" y="28"/>
                  <a:pt x="7" y="28"/>
                  <a:pt x="8" y="28"/>
                </a:cubicBezTo>
                <a:cubicBezTo>
                  <a:pt x="8" y="28"/>
                  <a:pt x="8" y="28"/>
                  <a:pt x="8" y="28"/>
                </a:cubicBezTo>
                <a:cubicBezTo>
                  <a:pt x="9" y="28"/>
                  <a:pt x="8" y="27"/>
                  <a:pt x="8" y="27"/>
                </a:cubicBezTo>
                <a:cubicBezTo>
                  <a:pt x="8" y="27"/>
                  <a:pt x="8" y="26"/>
                  <a:pt x="7" y="26"/>
                </a:cubicBezTo>
                <a:cubicBezTo>
                  <a:pt x="7" y="26"/>
                  <a:pt x="7" y="27"/>
                  <a:pt x="7" y="27"/>
                </a:cubicBezTo>
                <a:cubicBezTo>
                  <a:pt x="7" y="27"/>
                  <a:pt x="7" y="27"/>
                  <a:pt x="7" y="27"/>
                </a:cubicBezTo>
                <a:close/>
                <a:moveTo>
                  <a:pt x="2" y="17"/>
                </a:moveTo>
                <a:cubicBezTo>
                  <a:pt x="1" y="18"/>
                  <a:pt x="0" y="17"/>
                  <a:pt x="1" y="18"/>
                </a:cubicBezTo>
                <a:cubicBezTo>
                  <a:pt x="1" y="19"/>
                  <a:pt x="2" y="19"/>
                  <a:pt x="2" y="19"/>
                </a:cubicBezTo>
                <a:cubicBezTo>
                  <a:pt x="2" y="20"/>
                  <a:pt x="2" y="20"/>
                  <a:pt x="2" y="21"/>
                </a:cubicBezTo>
                <a:cubicBezTo>
                  <a:pt x="3" y="21"/>
                  <a:pt x="4" y="21"/>
                  <a:pt x="4" y="21"/>
                </a:cubicBezTo>
                <a:cubicBezTo>
                  <a:pt x="4" y="21"/>
                  <a:pt x="3" y="20"/>
                  <a:pt x="3" y="20"/>
                </a:cubicBezTo>
                <a:cubicBezTo>
                  <a:pt x="3" y="20"/>
                  <a:pt x="2" y="19"/>
                  <a:pt x="2" y="19"/>
                </a:cubicBezTo>
                <a:cubicBezTo>
                  <a:pt x="2" y="18"/>
                  <a:pt x="2" y="18"/>
                  <a:pt x="2" y="18"/>
                </a:cubicBezTo>
                <a:cubicBezTo>
                  <a:pt x="3" y="17"/>
                  <a:pt x="2" y="18"/>
                  <a:pt x="2" y="17"/>
                </a:cubicBezTo>
                <a:cubicBezTo>
                  <a:pt x="1" y="18"/>
                  <a:pt x="2" y="17"/>
                  <a:pt x="2" y="17"/>
                </a:cubicBezTo>
                <a:close/>
                <a:moveTo>
                  <a:pt x="34" y="9"/>
                </a:moveTo>
                <a:cubicBezTo>
                  <a:pt x="34" y="9"/>
                  <a:pt x="33" y="9"/>
                  <a:pt x="33" y="10"/>
                </a:cubicBezTo>
                <a:cubicBezTo>
                  <a:pt x="33" y="10"/>
                  <a:pt x="34" y="10"/>
                  <a:pt x="34" y="10"/>
                </a:cubicBezTo>
                <a:cubicBezTo>
                  <a:pt x="34" y="11"/>
                  <a:pt x="35" y="11"/>
                  <a:pt x="35" y="10"/>
                </a:cubicBezTo>
                <a:cubicBezTo>
                  <a:pt x="36" y="10"/>
                  <a:pt x="35" y="9"/>
                  <a:pt x="34" y="9"/>
                </a:cubicBezTo>
                <a:cubicBezTo>
                  <a:pt x="34" y="9"/>
                  <a:pt x="34" y="9"/>
                  <a:pt x="34" y="9"/>
                </a:cubicBezTo>
                <a:cubicBezTo>
                  <a:pt x="34" y="9"/>
                  <a:pt x="34" y="9"/>
                  <a:pt x="34" y="9"/>
                </a:cubicBezTo>
                <a:close/>
                <a:moveTo>
                  <a:pt x="40" y="11"/>
                </a:moveTo>
                <a:cubicBezTo>
                  <a:pt x="40" y="11"/>
                  <a:pt x="40" y="11"/>
                  <a:pt x="40" y="11"/>
                </a:cubicBezTo>
                <a:cubicBezTo>
                  <a:pt x="39" y="12"/>
                  <a:pt x="41" y="12"/>
                  <a:pt x="41" y="12"/>
                </a:cubicBezTo>
                <a:cubicBezTo>
                  <a:pt x="42" y="12"/>
                  <a:pt x="41" y="11"/>
                  <a:pt x="40" y="11"/>
                </a:cubicBezTo>
                <a:cubicBezTo>
                  <a:pt x="40" y="11"/>
                  <a:pt x="41" y="11"/>
                  <a:pt x="40" y="11"/>
                </a:cubicBezTo>
                <a:close/>
                <a:moveTo>
                  <a:pt x="22" y="47"/>
                </a:moveTo>
                <a:cubicBezTo>
                  <a:pt x="22" y="48"/>
                  <a:pt x="23" y="48"/>
                  <a:pt x="23" y="48"/>
                </a:cubicBezTo>
                <a:cubicBezTo>
                  <a:pt x="23" y="49"/>
                  <a:pt x="23" y="49"/>
                  <a:pt x="24" y="49"/>
                </a:cubicBezTo>
                <a:cubicBezTo>
                  <a:pt x="24" y="48"/>
                  <a:pt x="24" y="48"/>
                  <a:pt x="24" y="48"/>
                </a:cubicBezTo>
                <a:cubicBezTo>
                  <a:pt x="24" y="47"/>
                  <a:pt x="23" y="47"/>
                  <a:pt x="23" y="47"/>
                </a:cubicBezTo>
                <a:cubicBezTo>
                  <a:pt x="23" y="47"/>
                  <a:pt x="23" y="47"/>
                  <a:pt x="22" y="4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383" name="Group 382">
            <a:extLst>
              <a:ext uri="{FF2B5EF4-FFF2-40B4-BE49-F238E27FC236}">
                <a16:creationId xmlns:a16="http://schemas.microsoft.com/office/drawing/2014/main" id="{413FEB27-5BE8-4E63-BC09-7AB3664B5206}"/>
              </a:ext>
            </a:extLst>
          </p:cNvPr>
          <p:cNvGrpSpPr/>
          <p:nvPr/>
        </p:nvGrpSpPr>
        <p:grpSpPr>
          <a:xfrm>
            <a:off x="5450240" y="3457737"/>
            <a:ext cx="2384696" cy="1996776"/>
            <a:chOff x="5450240" y="3457737"/>
            <a:chExt cx="2384696" cy="1996776"/>
          </a:xfrm>
        </p:grpSpPr>
        <p:sp>
          <p:nvSpPr>
            <p:cNvPr id="115" name="Freeform 824">
              <a:extLst>
                <a:ext uri="{FF2B5EF4-FFF2-40B4-BE49-F238E27FC236}">
                  <a16:creationId xmlns:a16="http://schemas.microsoft.com/office/drawing/2014/main" id="{448BB575-5858-406F-8582-AACC2EB7CB46}"/>
                </a:ext>
              </a:extLst>
            </p:cNvPr>
            <p:cNvSpPr>
              <a:spLocks noEditPoints="1"/>
            </p:cNvSpPr>
            <p:nvPr/>
          </p:nvSpPr>
          <p:spPr bwMode="auto">
            <a:xfrm>
              <a:off x="7358709" y="3997443"/>
              <a:ext cx="372775" cy="170739"/>
            </a:xfrm>
            <a:custGeom>
              <a:avLst/>
              <a:gdLst>
                <a:gd name="T0" fmla="*/ 80 w 80"/>
                <a:gd name="T1" fmla="*/ 44 h 45"/>
                <a:gd name="T2" fmla="*/ 74 w 80"/>
                <a:gd name="T3" fmla="*/ 45 h 45"/>
                <a:gd name="T4" fmla="*/ 73 w 80"/>
                <a:gd name="T5" fmla="*/ 43 h 45"/>
                <a:gd name="T6" fmla="*/ 75 w 80"/>
                <a:gd name="T7" fmla="*/ 43 h 45"/>
                <a:gd name="T8" fmla="*/ 76 w 80"/>
                <a:gd name="T9" fmla="*/ 43 h 45"/>
                <a:gd name="T10" fmla="*/ 80 w 80"/>
                <a:gd name="T11" fmla="*/ 44 h 45"/>
                <a:gd name="T12" fmla="*/ 41 w 80"/>
                <a:gd name="T13" fmla="*/ 3 h 45"/>
                <a:gd name="T14" fmla="*/ 36 w 80"/>
                <a:gd name="T15" fmla="*/ 6 h 45"/>
                <a:gd name="T16" fmla="*/ 30 w 80"/>
                <a:gd name="T17" fmla="*/ 14 h 45"/>
                <a:gd name="T18" fmla="*/ 25 w 80"/>
                <a:gd name="T19" fmla="*/ 12 h 45"/>
                <a:gd name="T20" fmla="*/ 14 w 80"/>
                <a:gd name="T21" fmla="*/ 11 h 45"/>
                <a:gd name="T22" fmla="*/ 4 w 80"/>
                <a:gd name="T23" fmla="*/ 11 h 45"/>
                <a:gd name="T24" fmla="*/ 3 w 80"/>
                <a:gd name="T25" fmla="*/ 15 h 45"/>
                <a:gd name="T26" fmla="*/ 3 w 80"/>
                <a:gd name="T27" fmla="*/ 17 h 45"/>
                <a:gd name="T28" fmla="*/ 0 w 80"/>
                <a:gd name="T29" fmla="*/ 19 h 45"/>
                <a:gd name="T30" fmla="*/ 0 w 80"/>
                <a:gd name="T31" fmla="*/ 19 h 45"/>
                <a:gd name="T32" fmla="*/ 1 w 80"/>
                <a:gd name="T33" fmla="*/ 30 h 45"/>
                <a:gd name="T34" fmla="*/ 2 w 80"/>
                <a:gd name="T35" fmla="*/ 36 h 45"/>
                <a:gd name="T36" fmla="*/ 3 w 80"/>
                <a:gd name="T37" fmla="*/ 41 h 45"/>
                <a:gd name="T38" fmla="*/ 6 w 80"/>
                <a:gd name="T39" fmla="*/ 43 h 45"/>
                <a:gd name="T40" fmla="*/ 11 w 80"/>
                <a:gd name="T41" fmla="*/ 43 h 45"/>
                <a:gd name="T42" fmla="*/ 14 w 80"/>
                <a:gd name="T43" fmla="*/ 42 h 45"/>
                <a:gd name="T44" fmla="*/ 20 w 80"/>
                <a:gd name="T45" fmla="*/ 38 h 45"/>
                <a:gd name="T46" fmla="*/ 27 w 80"/>
                <a:gd name="T47" fmla="*/ 37 h 45"/>
                <a:gd name="T48" fmla="*/ 31 w 80"/>
                <a:gd name="T49" fmla="*/ 36 h 45"/>
                <a:gd name="T50" fmla="*/ 33 w 80"/>
                <a:gd name="T51" fmla="*/ 35 h 45"/>
                <a:gd name="T52" fmla="*/ 38 w 80"/>
                <a:gd name="T53" fmla="*/ 34 h 45"/>
                <a:gd name="T54" fmla="*/ 42 w 80"/>
                <a:gd name="T55" fmla="*/ 32 h 45"/>
                <a:gd name="T56" fmla="*/ 44 w 80"/>
                <a:gd name="T57" fmla="*/ 30 h 45"/>
                <a:gd name="T58" fmla="*/ 49 w 80"/>
                <a:gd name="T59" fmla="*/ 28 h 45"/>
                <a:gd name="T60" fmla="*/ 53 w 80"/>
                <a:gd name="T61" fmla="*/ 27 h 45"/>
                <a:gd name="T62" fmla="*/ 55 w 80"/>
                <a:gd name="T63" fmla="*/ 26 h 45"/>
                <a:gd name="T64" fmla="*/ 61 w 80"/>
                <a:gd name="T65" fmla="*/ 24 h 45"/>
                <a:gd name="T66" fmla="*/ 64 w 80"/>
                <a:gd name="T67" fmla="*/ 23 h 45"/>
                <a:gd name="T68" fmla="*/ 65 w 80"/>
                <a:gd name="T69" fmla="*/ 21 h 45"/>
                <a:gd name="T70" fmla="*/ 65 w 80"/>
                <a:gd name="T71" fmla="*/ 18 h 45"/>
                <a:gd name="T72" fmla="*/ 69 w 80"/>
                <a:gd name="T73" fmla="*/ 15 h 45"/>
                <a:gd name="T74" fmla="*/ 62 w 80"/>
                <a:gd name="T75" fmla="*/ 0 h 45"/>
                <a:gd name="T76" fmla="*/ 51 w 80"/>
                <a:gd name="T77" fmla="*/ 2 h 45"/>
                <a:gd name="T78" fmla="*/ 41 w 80"/>
                <a:gd name="T79"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45">
                  <a:moveTo>
                    <a:pt x="80" y="44"/>
                  </a:moveTo>
                  <a:cubicBezTo>
                    <a:pt x="78" y="45"/>
                    <a:pt x="76" y="45"/>
                    <a:pt x="74" y="45"/>
                  </a:cubicBezTo>
                  <a:cubicBezTo>
                    <a:pt x="74" y="45"/>
                    <a:pt x="73" y="45"/>
                    <a:pt x="73" y="43"/>
                  </a:cubicBezTo>
                  <a:cubicBezTo>
                    <a:pt x="73" y="42"/>
                    <a:pt x="74" y="43"/>
                    <a:pt x="75" y="43"/>
                  </a:cubicBezTo>
                  <a:cubicBezTo>
                    <a:pt x="75" y="43"/>
                    <a:pt x="76" y="44"/>
                    <a:pt x="76" y="43"/>
                  </a:cubicBezTo>
                  <a:cubicBezTo>
                    <a:pt x="78" y="42"/>
                    <a:pt x="79" y="43"/>
                    <a:pt x="80" y="44"/>
                  </a:cubicBezTo>
                  <a:close/>
                  <a:moveTo>
                    <a:pt x="41" y="3"/>
                  </a:moveTo>
                  <a:cubicBezTo>
                    <a:pt x="41" y="3"/>
                    <a:pt x="37" y="6"/>
                    <a:pt x="36" y="6"/>
                  </a:cubicBezTo>
                  <a:cubicBezTo>
                    <a:pt x="36" y="6"/>
                    <a:pt x="30" y="14"/>
                    <a:pt x="30" y="14"/>
                  </a:cubicBezTo>
                  <a:cubicBezTo>
                    <a:pt x="30" y="15"/>
                    <a:pt x="25" y="12"/>
                    <a:pt x="25" y="12"/>
                  </a:cubicBezTo>
                  <a:cubicBezTo>
                    <a:pt x="24" y="12"/>
                    <a:pt x="14" y="11"/>
                    <a:pt x="14" y="11"/>
                  </a:cubicBezTo>
                  <a:cubicBezTo>
                    <a:pt x="4" y="11"/>
                    <a:pt x="4" y="11"/>
                    <a:pt x="4" y="11"/>
                  </a:cubicBezTo>
                  <a:cubicBezTo>
                    <a:pt x="4" y="11"/>
                    <a:pt x="3" y="15"/>
                    <a:pt x="3" y="15"/>
                  </a:cubicBezTo>
                  <a:cubicBezTo>
                    <a:pt x="3" y="16"/>
                    <a:pt x="3" y="17"/>
                    <a:pt x="3" y="17"/>
                  </a:cubicBezTo>
                  <a:cubicBezTo>
                    <a:pt x="3" y="17"/>
                    <a:pt x="1" y="18"/>
                    <a:pt x="0" y="19"/>
                  </a:cubicBezTo>
                  <a:cubicBezTo>
                    <a:pt x="0" y="19"/>
                    <a:pt x="0" y="19"/>
                    <a:pt x="0" y="19"/>
                  </a:cubicBezTo>
                  <a:cubicBezTo>
                    <a:pt x="1" y="23"/>
                    <a:pt x="0" y="26"/>
                    <a:pt x="1" y="30"/>
                  </a:cubicBezTo>
                  <a:cubicBezTo>
                    <a:pt x="1" y="31"/>
                    <a:pt x="2" y="35"/>
                    <a:pt x="2" y="36"/>
                  </a:cubicBezTo>
                  <a:cubicBezTo>
                    <a:pt x="3" y="37"/>
                    <a:pt x="3" y="40"/>
                    <a:pt x="3" y="41"/>
                  </a:cubicBezTo>
                  <a:cubicBezTo>
                    <a:pt x="4" y="42"/>
                    <a:pt x="5" y="43"/>
                    <a:pt x="6" y="43"/>
                  </a:cubicBezTo>
                  <a:cubicBezTo>
                    <a:pt x="7" y="43"/>
                    <a:pt x="10" y="44"/>
                    <a:pt x="11" y="43"/>
                  </a:cubicBezTo>
                  <a:cubicBezTo>
                    <a:pt x="12" y="43"/>
                    <a:pt x="14" y="42"/>
                    <a:pt x="14" y="42"/>
                  </a:cubicBezTo>
                  <a:cubicBezTo>
                    <a:pt x="16" y="42"/>
                    <a:pt x="18" y="40"/>
                    <a:pt x="20" y="38"/>
                  </a:cubicBezTo>
                  <a:cubicBezTo>
                    <a:pt x="22" y="37"/>
                    <a:pt x="25" y="37"/>
                    <a:pt x="27" y="37"/>
                  </a:cubicBezTo>
                  <a:cubicBezTo>
                    <a:pt x="28" y="37"/>
                    <a:pt x="30" y="37"/>
                    <a:pt x="31" y="36"/>
                  </a:cubicBezTo>
                  <a:cubicBezTo>
                    <a:pt x="32" y="36"/>
                    <a:pt x="33" y="36"/>
                    <a:pt x="33" y="35"/>
                  </a:cubicBezTo>
                  <a:cubicBezTo>
                    <a:pt x="35" y="34"/>
                    <a:pt x="36" y="33"/>
                    <a:pt x="38" y="34"/>
                  </a:cubicBezTo>
                  <a:cubicBezTo>
                    <a:pt x="39" y="34"/>
                    <a:pt x="41" y="34"/>
                    <a:pt x="42" y="32"/>
                  </a:cubicBezTo>
                  <a:cubicBezTo>
                    <a:pt x="43" y="32"/>
                    <a:pt x="43" y="30"/>
                    <a:pt x="44" y="30"/>
                  </a:cubicBezTo>
                  <a:cubicBezTo>
                    <a:pt x="46" y="29"/>
                    <a:pt x="47" y="28"/>
                    <a:pt x="49" y="28"/>
                  </a:cubicBezTo>
                  <a:cubicBezTo>
                    <a:pt x="51" y="28"/>
                    <a:pt x="52" y="27"/>
                    <a:pt x="53" y="27"/>
                  </a:cubicBezTo>
                  <a:cubicBezTo>
                    <a:pt x="53" y="26"/>
                    <a:pt x="54" y="26"/>
                    <a:pt x="55" y="26"/>
                  </a:cubicBezTo>
                  <a:cubicBezTo>
                    <a:pt x="57" y="26"/>
                    <a:pt x="59" y="25"/>
                    <a:pt x="61" y="24"/>
                  </a:cubicBezTo>
                  <a:cubicBezTo>
                    <a:pt x="62" y="24"/>
                    <a:pt x="63" y="23"/>
                    <a:pt x="64" y="23"/>
                  </a:cubicBezTo>
                  <a:cubicBezTo>
                    <a:pt x="65" y="22"/>
                    <a:pt x="65" y="22"/>
                    <a:pt x="65" y="21"/>
                  </a:cubicBezTo>
                  <a:cubicBezTo>
                    <a:pt x="64" y="20"/>
                    <a:pt x="64" y="19"/>
                    <a:pt x="65" y="18"/>
                  </a:cubicBezTo>
                  <a:cubicBezTo>
                    <a:pt x="67" y="17"/>
                    <a:pt x="68" y="16"/>
                    <a:pt x="69" y="15"/>
                  </a:cubicBezTo>
                  <a:cubicBezTo>
                    <a:pt x="62" y="0"/>
                    <a:pt x="62" y="0"/>
                    <a:pt x="62" y="0"/>
                  </a:cubicBezTo>
                  <a:cubicBezTo>
                    <a:pt x="62" y="0"/>
                    <a:pt x="51" y="2"/>
                    <a:pt x="51" y="2"/>
                  </a:cubicBezTo>
                  <a:cubicBezTo>
                    <a:pt x="51" y="2"/>
                    <a:pt x="41" y="3"/>
                    <a:pt x="41" y="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7" name="Freeform 836">
              <a:extLst>
                <a:ext uri="{FF2B5EF4-FFF2-40B4-BE49-F238E27FC236}">
                  <a16:creationId xmlns:a16="http://schemas.microsoft.com/office/drawing/2014/main" id="{77ED9933-088B-43BB-B970-7DCA0254E68A}"/>
                </a:ext>
              </a:extLst>
            </p:cNvPr>
            <p:cNvSpPr>
              <a:spLocks/>
            </p:cNvSpPr>
            <p:nvPr/>
          </p:nvSpPr>
          <p:spPr bwMode="auto">
            <a:xfrm>
              <a:off x="7100084" y="3616899"/>
              <a:ext cx="665289" cy="452892"/>
            </a:xfrm>
            <a:custGeom>
              <a:avLst/>
              <a:gdLst>
                <a:gd name="T0" fmla="*/ 121 w 142"/>
                <a:gd name="T1" fmla="*/ 71 h 119"/>
                <a:gd name="T2" fmla="*/ 115 w 142"/>
                <a:gd name="T3" fmla="*/ 58 h 119"/>
                <a:gd name="T4" fmla="*/ 113 w 142"/>
                <a:gd name="T5" fmla="*/ 59 h 119"/>
                <a:gd name="T6" fmla="*/ 109 w 142"/>
                <a:gd name="T7" fmla="*/ 58 h 119"/>
                <a:gd name="T8" fmla="*/ 109 w 142"/>
                <a:gd name="T9" fmla="*/ 55 h 119"/>
                <a:gd name="T10" fmla="*/ 106 w 142"/>
                <a:gd name="T11" fmla="*/ 46 h 119"/>
                <a:gd name="T12" fmla="*/ 105 w 142"/>
                <a:gd name="T13" fmla="*/ 42 h 119"/>
                <a:gd name="T14" fmla="*/ 97 w 142"/>
                <a:gd name="T15" fmla="*/ 34 h 119"/>
                <a:gd name="T16" fmla="*/ 95 w 142"/>
                <a:gd name="T17" fmla="*/ 28 h 119"/>
                <a:gd name="T18" fmla="*/ 88 w 142"/>
                <a:gd name="T19" fmla="*/ 26 h 119"/>
                <a:gd name="T20" fmla="*/ 81 w 142"/>
                <a:gd name="T21" fmla="*/ 24 h 119"/>
                <a:gd name="T22" fmla="*/ 49 w 142"/>
                <a:gd name="T23" fmla="*/ 8 h 119"/>
                <a:gd name="T24" fmla="*/ 31 w 142"/>
                <a:gd name="T25" fmla="*/ 0 h 119"/>
                <a:gd name="T26" fmla="*/ 25 w 142"/>
                <a:gd name="T27" fmla="*/ 3 h 119"/>
                <a:gd name="T28" fmla="*/ 23 w 142"/>
                <a:gd name="T29" fmla="*/ 13 h 119"/>
                <a:gd name="T30" fmla="*/ 19 w 142"/>
                <a:gd name="T31" fmla="*/ 17 h 119"/>
                <a:gd name="T32" fmla="*/ 14 w 142"/>
                <a:gd name="T33" fmla="*/ 18 h 119"/>
                <a:gd name="T34" fmla="*/ 2 w 142"/>
                <a:gd name="T35" fmla="*/ 22 h 119"/>
                <a:gd name="T36" fmla="*/ 0 w 142"/>
                <a:gd name="T37" fmla="*/ 29 h 119"/>
                <a:gd name="T38" fmla="*/ 2 w 142"/>
                <a:gd name="T39" fmla="*/ 32 h 119"/>
                <a:gd name="T40" fmla="*/ 8 w 142"/>
                <a:gd name="T41" fmla="*/ 42 h 119"/>
                <a:gd name="T42" fmla="*/ 17 w 142"/>
                <a:gd name="T43" fmla="*/ 53 h 119"/>
                <a:gd name="T44" fmla="*/ 18 w 142"/>
                <a:gd name="T45" fmla="*/ 61 h 119"/>
                <a:gd name="T46" fmla="*/ 25 w 142"/>
                <a:gd name="T47" fmla="*/ 66 h 119"/>
                <a:gd name="T48" fmla="*/ 28 w 142"/>
                <a:gd name="T49" fmla="*/ 71 h 119"/>
                <a:gd name="T50" fmla="*/ 34 w 142"/>
                <a:gd name="T51" fmla="*/ 89 h 119"/>
                <a:gd name="T52" fmla="*/ 44 w 142"/>
                <a:gd name="T53" fmla="*/ 100 h 119"/>
                <a:gd name="T54" fmla="*/ 45 w 142"/>
                <a:gd name="T55" fmla="*/ 105 h 119"/>
                <a:gd name="T56" fmla="*/ 55 w 142"/>
                <a:gd name="T57" fmla="*/ 119 h 119"/>
                <a:gd name="T58" fmla="*/ 58 w 142"/>
                <a:gd name="T59" fmla="*/ 115 h 119"/>
                <a:gd name="T60" fmla="*/ 69 w 142"/>
                <a:gd name="T61" fmla="*/ 111 h 119"/>
                <a:gd name="T62" fmla="*/ 85 w 142"/>
                <a:gd name="T63" fmla="*/ 114 h 119"/>
                <a:gd name="T64" fmla="*/ 96 w 142"/>
                <a:gd name="T65" fmla="*/ 103 h 119"/>
                <a:gd name="T66" fmla="*/ 117 w 142"/>
                <a:gd name="T67" fmla="*/ 100 h 119"/>
                <a:gd name="T68" fmla="*/ 138 w 142"/>
                <a:gd name="T69" fmla="*/ 92 h 119"/>
                <a:gd name="T70" fmla="*/ 139 w 142"/>
                <a:gd name="T71" fmla="*/ 7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 h="119">
                  <a:moveTo>
                    <a:pt x="139" y="73"/>
                  </a:moveTo>
                  <a:cubicBezTo>
                    <a:pt x="121" y="71"/>
                    <a:pt x="121" y="71"/>
                    <a:pt x="121" y="71"/>
                  </a:cubicBezTo>
                  <a:cubicBezTo>
                    <a:pt x="115" y="60"/>
                    <a:pt x="115" y="60"/>
                    <a:pt x="115" y="60"/>
                  </a:cubicBezTo>
                  <a:cubicBezTo>
                    <a:pt x="114" y="60"/>
                    <a:pt x="114" y="59"/>
                    <a:pt x="115" y="58"/>
                  </a:cubicBezTo>
                  <a:cubicBezTo>
                    <a:pt x="115" y="58"/>
                    <a:pt x="115" y="58"/>
                    <a:pt x="115" y="58"/>
                  </a:cubicBezTo>
                  <a:cubicBezTo>
                    <a:pt x="113" y="59"/>
                    <a:pt x="113" y="59"/>
                    <a:pt x="113" y="59"/>
                  </a:cubicBezTo>
                  <a:cubicBezTo>
                    <a:pt x="111" y="59"/>
                    <a:pt x="111" y="59"/>
                    <a:pt x="111" y="59"/>
                  </a:cubicBezTo>
                  <a:cubicBezTo>
                    <a:pt x="109" y="58"/>
                    <a:pt x="109" y="58"/>
                    <a:pt x="109" y="58"/>
                  </a:cubicBezTo>
                  <a:cubicBezTo>
                    <a:pt x="110" y="56"/>
                    <a:pt x="110" y="56"/>
                    <a:pt x="110" y="56"/>
                  </a:cubicBezTo>
                  <a:cubicBezTo>
                    <a:pt x="110" y="56"/>
                    <a:pt x="110" y="55"/>
                    <a:pt x="109" y="55"/>
                  </a:cubicBezTo>
                  <a:cubicBezTo>
                    <a:pt x="109" y="52"/>
                    <a:pt x="106" y="49"/>
                    <a:pt x="105" y="46"/>
                  </a:cubicBezTo>
                  <a:cubicBezTo>
                    <a:pt x="105" y="46"/>
                    <a:pt x="106" y="47"/>
                    <a:pt x="106" y="46"/>
                  </a:cubicBezTo>
                  <a:cubicBezTo>
                    <a:pt x="107" y="46"/>
                    <a:pt x="106" y="45"/>
                    <a:pt x="106" y="44"/>
                  </a:cubicBezTo>
                  <a:cubicBezTo>
                    <a:pt x="106" y="44"/>
                    <a:pt x="105" y="43"/>
                    <a:pt x="105" y="42"/>
                  </a:cubicBezTo>
                  <a:cubicBezTo>
                    <a:pt x="105" y="41"/>
                    <a:pt x="104" y="40"/>
                    <a:pt x="103" y="40"/>
                  </a:cubicBezTo>
                  <a:cubicBezTo>
                    <a:pt x="101" y="38"/>
                    <a:pt x="100" y="35"/>
                    <a:pt x="97" y="34"/>
                  </a:cubicBezTo>
                  <a:cubicBezTo>
                    <a:pt x="97" y="34"/>
                    <a:pt x="97" y="34"/>
                    <a:pt x="97" y="34"/>
                  </a:cubicBezTo>
                  <a:cubicBezTo>
                    <a:pt x="97" y="32"/>
                    <a:pt x="95" y="30"/>
                    <a:pt x="95" y="28"/>
                  </a:cubicBezTo>
                  <a:cubicBezTo>
                    <a:pt x="88" y="29"/>
                    <a:pt x="88" y="29"/>
                    <a:pt x="88" y="29"/>
                  </a:cubicBezTo>
                  <a:cubicBezTo>
                    <a:pt x="88" y="26"/>
                    <a:pt x="88" y="26"/>
                    <a:pt x="88" y="26"/>
                  </a:cubicBezTo>
                  <a:cubicBezTo>
                    <a:pt x="86" y="25"/>
                    <a:pt x="86" y="25"/>
                    <a:pt x="86" y="25"/>
                  </a:cubicBezTo>
                  <a:cubicBezTo>
                    <a:pt x="86" y="25"/>
                    <a:pt x="80" y="24"/>
                    <a:pt x="81" y="24"/>
                  </a:cubicBezTo>
                  <a:cubicBezTo>
                    <a:pt x="68" y="23"/>
                    <a:pt x="68" y="23"/>
                    <a:pt x="68" y="23"/>
                  </a:cubicBezTo>
                  <a:cubicBezTo>
                    <a:pt x="49" y="8"/>
                    <a:pt x="49" y="8"/>
                    <a:pt x="49" y="8"/>
                  </a:cubicBezTo>
                  <a:cubicBezTo>
                    <a:pt x="38" y="1"/>
                    <a:pt x="38" y="1"/>
                    <a:pt x="38" y="1"/>
                  </a:cubicBezTo>
                  <a:cubicBezTo>
                    <a:pt x="31" y="0"/>
                    <a:pt x="31" y="0"/>
                    <a:pt x="31" y="0"/>
                  </a:cubicBezTo>
                  <a:cubicBezTo>
                    <a:pt x="29" y="2"/>
                    <a:pt x="29" y="2"/>
                    <a:pt x="29" y="2"/>
                  </a:cubicBezTo>
                  <a:cubicBezTo>
                    <a:pt x="29" y="2"/>
                    <a:pt x="25" y="3"/>
                    <a:pt x="25" y="3"/>
                  </a:cubicBezTo>
                  <a:cubicBezTo>
                    <a:pt x="24" y="3"/>
                    <a:pt x="16" y="5"/>
                    <a:pt x="16" y="5"/>
                  </a:cubicBezTo>
                  <a:cubicBezTo>
                    <a:pt x="23" y="13"/>
                    <a:pt x="23" y="13"/>
                    <a:pt x="23" y="13"/>
                  </a:cubicBezTo>
                  <a:cubicBezTo>
                    <a:pt x="20" y="15"/>
                    <a:pt x="20" y="15"/>
                    <a:pt x="20" y="15"/>
                  </a:cubicBezTo>
                  <a:cubicBezTo>
                    <a:pt x="19" y="17"/>
                    <a:pt x="19" y="17"/>
                    <a:pt x="19" y="17"/>
                  </a:cubicBezTo>
                  <a:cubicBezTo>
                    <a:pt x="17" y="18"/>
                    <a:pt x="17" y="18"/>
                    <a:pt x="17" y="18"/>
                  </a:cubicBezTo>
                  <a:cubicBezTo>
                    <a:pt x="14" y="18"/>
                    <a:pt x="14" y="18"/>
                    <a:pt x="14" y="18"/>
                  </a:cubicBezTo>
                  <a:cubicBezTo>
                    <a:pt x="10" y="23"/>
                    <a:pt x="10" y="23"/>
                    <a:pt x="10" y="23"/>
                  </a:cubicBezTo>
                  <a:cubicBezTo>
                    <a:pt x="2" y="22"/>
                    <a:pt x="2" y="22"/>
                    <a:pt x="2" y="22"/>
                  </a:cubicBezTo>
                  <a:cubicBezTo>
                    <a:pt x="2" y="23"/>
                    <a:pt x="2" y="23"/>
                    <a:pt x="2" y="23"/>
                  </a:cubicBezTo>
                  <a:cubicBezTo>
                    <a:pt x="0" y="29"/>
                    <a:pt x="0" y="29"/>
                    <a:pt x="0" y="29"/>
                  </a:cubicBezTo>
                  <a:cubicBezTo>
                    <a:pt x="0" y="31"/>
                    <a:pt x="0" y="31"/>
                    <a:pt x="0" y="31"/>
                  </a:cubicBezTo>
                  <a:cubicBezTo>
                    <a:pt x="2" y="32"/>
                    <a:pt x="2" y="32"/>
                    <a:pt x="2" y="32"/>
                  </a:cubicBezTo>
                  <a:cubicBezTo>
                    <a:pt x="4" y="34"/>
                    <a:pt x="5" y="36"/>
                    <a:pt x="6" y="37"/>
                  </a:cubicBezTo>
                  <a:cubicBezTo>
                    <a:pt x="7" y="39"/>
                    <a:pt x="8" y="40"/>
                    <a:pt x="8" y="42"/>
                  </a:cubicBezTo>
                  <a:cubicBezTo>
                    <a:pt x="9" y="43"/>
                    <a:pt x="9" y="44"/>
                    <a:pt x="10" y="45"/>
                  </a:cubicBezTo>
                  <a:cubicBezTo>
                    <a:pt x="11" y="48"/>
                    <a:pt x="14" y="50"/>
                    <a:pt x="17" y="53"/>
                  </a:cubicBezTo>
                  <a:cubicBezTo>
                    <a:pt x="17" y="55"/>
                    <a:pt x="17" y="57"/>
                    <a:pt x="18" y="60"/>
                  </a:cubicBezTo>
                  <a:cubicBezTo>
                    <a:pt x="18" y="60"/>
                    <a:pt x="18" y="61"/>
                    <a:pt x="18" y="61"/>
                  </a:cubicBezTo>
                  <a:cubicBezTo>
                    <a:pt x="19" y="62"/>
                    <a:pt x="19" y="62"/>
                    <a:pt x="20" y="62"/>
                  </a:cubicBezTo>
                  <a:cubicBezTo>
                    <a:pt x="22" y="62"/>
                    <a:pt x="24" y="64"/>
                    <a:pt x="25" y="66"/>
                  </a:cubicBezTo>
                  <a:cubicBezTo>
                    <a:pt x="26" y="68"/>
                    <a:pt x="26" y="69"/>
                    <a:pt x="27" y="70"/>
                  </a:cubicBezTo>
                  <a:cubicBezTo>
                    <a:pt x="27" y="70"/>
                    <a:pt x="28" y="71"/>
                    <a:pt x="28" y="71"/>
                  </a:cubicBezTo>
                  <a:cubicBezTo>
                    <a:pt x="29" y="73"/>
                    <a:pt x="29" y="76"/>
                    <a:pt x="29" y="78"/>
                  </a:cubicBezTo>
                  <a:cubicBezTo>
                    <a:pt x="30" y="82"/>
                    <a:pt x="30" y="86"/>
                    <a:pt x="34" y="89"/>
                  </a:cubicBezTo>
                  <a:cubicBezTo>
                    <a:pt x="35" y="90"/>
                    <a:pt x="37" y="91"/>
                    <a:pt x="39" y="92"/>
                  </a:cubicBezTo>
                  <a:cubicBezTo>
                    <a:pt x="41" y="94"/>
                    <a:pt x="43" y="97"/>
                    <a:pt x="44" y="100"/>
                  </a:cubicBezTo>
                  <a:cubicBezTo>
                    <a:pt x="44" y="101"/>
                    <a:pt x="44" y="102"/>
                    <a:pt x="44" y="103"/>
                  </a:cubicBezTo>
                  <a:cubicBezTo>
                    <a:pt x="44" y="103"/>
                    <a:pt x="45" y="104"/>
                    <a:pt x="45" y="105"/>
                  </a:cubicBezTo>
                  <a:cubicBezTo>
                    <a:pt x="48" y="107"/>
                    <a:pt x="50" y="110"/>
                    <a:pt x="52" y="113"/>
                  </a:cubicBezTo>
                  <a:cubicBezTo>
                    <a:pt x="53" y="115"/>
                    <a:pt x="54" y="117"/>
                    <a:pt x="55" y="119"/>
                  </a:cubicBezTo>
                  <a:cubicBezTo>
                    <a:pt x="56" y="118"/>
                    <a:pt x="58" y="117"/>
                    <a:pt x="58" y="117"/>
                  </a:cubicBezTo>
                  <a:cubicBezTo>
                    <a:pt x="58" y="117"/>
                    <a:pt x="58" y="116"/>
                    <a:pt x="58" y="115"/>
                  </a:cubicBezTo>
                  <a:cubicBezTo>
                    <a:pt x="58" y="115"/>
                    <a:pt x="59" y="111"/>
                    <a:pt x="59" y="111"/>
                  </a:cubicBezTo>
                  <a:cubicBezTo>
                    <a:pt x="69" y="111"/>
                    <a:pt x="69" y="111"/>
                    <a:pt x="69" y="111"/>
                  </a:cubicBezTo>
                  <a:cubicBezTo>
                    <a:pt x="69" y="111"/>
                    <a:pt x="79" y="112"/>
                    <a:pt x="80" y="112"/>
                  </a:cubicBezTo>
                  <a:cubicBezTo>
                    <a:pt x="80" y="112"/>
                    <a:pt x="85" y="115"/>
                    <a:pt x="85" y="114"/>
                  </a:cubicBezTo>
                  <a:cubicBezTo>
                    <a:pt x="85" y="114"/>
                    <a:pt x="91" y="106"/>
                    <a:pt x="91" y="106"/>
                  </a:cubicBezTo>
                  <a:cubicBezTo>
                    <a:pt x="92" y="106"/>
                    <a:pt x="96" y="103"/>
                    <a:pt x="96" y="103"/>
                  </a:cubicBezTo>
                  <a:cubicBezTo>
                    <a:pt x="96" y="103"/>
                    <a:pt x="106" y="102"/>
                    <a:pt x="106" y="102"/>
                  </a:cubicBezTo>
                  <a:cubicBezTo>
                    <a:pt x="106" y="102"/>
                    <a:pt x="117" y="100"/>
                    <a:pt x="117" y="100"/>
                  </a:cubicBezTo>
                  <a:cubicBezTo>
                    <a:pt x="130" y="95"/>
                    <a:pt x="130" y="95"/>
                    <a:pt x="130" y="95"/>
                  </a:cubicBezTo>
                  <a:cubicBezTo>
                    <a:pt x="138" y="92"/>
                    <a:pt x="138" y="92"/>
                    <a:pt x="138" y="92"/>
                  </a:cubicBezTo>
                  <a:cubicBezTo>
                    <a:pt x="142" y="78"/>
                    <a:pt x="142" y="78"/>
                    <a:pt x="142" y="78"/>
                  </a:cubicBezTo>
                  <a:lnTo>
                    <a:pt x="139" y="73"/>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9" name="Freeform 798">
              <a:extLst>
                <a:ext uri="{FF2B5EF4-FFF2-40B4-BE49-F238E27FC236}">
                  <a16:creationId xmlns:a16="http://schemas.microsoft.com/office/drawing/2014/main" id="{3774CC41-9142-467C-A3CD-E2D0F775C036}"/>
                </a:ext>
              </a:extLst>
            </p:cNvPr>
            <p:cNvSpPr>
              <a:spLocks/>
            </p:cNvSpPr>
            <p:nvPr/>
          </p:nvSpPr>
          <p:spPr bwMode="auto">
            <a:xfrm>
              <a:off x="6456198" y="3485227"/>
              <a:ext cx="3567" cy="2894"/>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0 w 1"/>
                <a:gd name="T51" fmla="*/ 1 h 1"/>
                <a:gd name="T52" fmla="*/ 0 w 1"/>
                <a:gd name="T53" fmla="*/ 1 h 1"/>
                <a:gd name="T54" fmla="*/ 0 w 1"/>
                <a:gd name="T55" fmla="*/ 1 h 1"/>
                <a:gd name="T56" fmla="*/ 0 w 1"/>
                <a:gd name="T57" fmla="*/ 1 h 1"/>
                <a:gd name="T58" fmla="*/ 0 w 1"/>
                <a:gd name="T59" fmla="*/ 1 h 1"/>
                <a:gd name="T60" fmla="*/ 0 w 1"/>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 h="1">
                  <a:moveTo>
                    <a:pt x="0" y="1"/>
                  </a:move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0" name="Freeform 799">
              <a:extLst>
                <a:ext uri="{FF2B5EF4-FFF2-40B4-BE49-F238E27FC236}">
                  <a16:creationId xmlns:a16="http://schemas.microsoft.com/office/drawing/2014/main" id="{2530B73D-8908-47A1-8921-C448A5CEF545}"/>
                </a:ext>
              </a:extLst>
            </p:cNvPr>
            <p:cNvSpPr>
              <a:spLocks/>
            </p:cNvSpPr>
            <p:nvPr/>
          </p:nvSpPr>
          <p:spPr bwMode="auto">
            <a:xfrm>
              <a:off x="6459765" y="348812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1" name="Freeform 800">
              <a:extLst>
                <a:ext uri="{FF2B5EF4-FFF2-40B4-BE49-F238E27FC236}">
                  <a16:creationId xmlns:a16="http://schemas.microsoft.com/office/drawing/2014/main" id="{D759A6AE-5EDD-4BFE-B84C-FD246E055122}"/>
                </a:ext>
              </a:extLst>
            </p:cNvPr>
            <p:cNvSpPr>
              <a:spLocks/>
            </p:cNvSpPr>
            <p:nvPr/>
          </p:nvSpPr>
          <p:spPr bwMode="auto">
            <a:xfrm>
              <a:off x="6459765" y="3488121"/>
              <a:ext cx="10702" cy="7235"/>
            </a:xfrm>
            <a:custGeom>
              <a:avLst/>
              <a:gdLst>
                <a:gd name="T0" fmla="*/ 1 w 2"/>
                <a:gd name="T1" fmla="*/ 0 h 2"/>
                <a:gd name="T2" fmla="*/ 1 w 2"/>
                <a:gd name="T3" fmla="*/ 0 h 2"/>
                <a:gd name="T4" fmla="*/ 1 w 2"/>
                <a:gd name="T5" fmla="*/ 0 h 2"/>
                <a:gd name="T6" fmla="*/ 1 w 2"/>
                <a:gd name="T7" fmla="*/ 0 h 2"/>
                <a:gd name="T8" fmla="*/ 1 w 2"/>
                <a:gd name="T9" fmla="*/ 1 h 2"/>
                <a:gd name="T10" fmla="*/ 1 w 2"/>
                <a:gd name="T11" fmla="*/ 1 h 2"/>
                <a:gd name="T12" fmla="*/ 1 w 2"/>
                <a:gd name="T13" fmla="*/ 1 h 2"/>
                <a:gd name="T14" fmla="*/ 1 w 2"/>
                <a:gd name="T15" fmla="*/ 1 h 2"/>
                <a:gd name="T16" fmla="*/ 1 w 2"/>
                <a:gd name="T17" fmla="*/ 1 h 2"/>
                <a:gd name="T18" fmla="*/ 2 w 2"/>
                <a:gd name="T19" fmla="*/ 1 h 2"/>
                <a:gd name="T20" fmla="*/ 2 w 2"/>
                <a:gd name="T21" fmla="*/ 1 h 2"/>
                <a:gd name="T22" fmla="*/ 2 w 2"/>
                <a:gd name="T23" fmla="*/ 1 h 2"/>
                <a:gd name="T24" fmla="*/ 2 w 2"/>
                <a:gd name="T25" fmla="*/ 1 h 2"/>
                <a:gd name="T26" fmla="*/ 2 w 2"/>
                <a:gd name="T27" fmla="*/ 1 h 2"/>
                <a:gd name="T28" fmla="*/ 2 w 2"/>
                <a:gd name="T29" fmla="*/ 1 h 2"/>
                <a:gd name="T30" fmla="*/ 2 w 2"/>
                <a:gd name="T31" fmla="*/ 1 h 2"/>
                <a:gd name="T32" fmla="*/ 2 w 2"/>
                <a:gd name="T33" fmla="*/ 2 h 2"/>
                <a:gd name="T34" fmla="*/ 2 w 2"/>
                <a:gd name="T35" fmla="*/ 1 h 2"/>
                <a:gd name="T36" fmla="*/ 2 w 2"/>
                <a:gd name="T37" fmla="*/ 1 h 2"/>
                <a:gd name="T38" fmla="*/ 2 w 2"/>
                <a:gd name="T39" fmla="*/ 1 h 2"/>
                <a:gd name="T40" fmla="*/ 2 w 2"/>
                <a:gd name="T41" fmla="*/ 1 h 2"/>
                <a:gd name="T42" fmla="*/ 2 w 2"/>
                <a:gd name="T43" fmla="*/ 1 h 2"/>
                <a:gd name="T44" fmla="*/ 2 w 2"/>
                <a:gd name="T45" fmla="*/ 2 h 2"/>
                <a:gd name="T46" fmla="*/ 2 w 2"/>
                <a:gd name="T47" fmla="*/ 2 h 2"/>
                <a:gd name="T48" fmla="*/ 2 w 2"/>
                <a:gd name="T49" fmla="*/ 2 h 2"/>
                <a:gd name="T50" fmla="*/ 2 w 2"/>
                <a:gd name="T51" fmla="*/ 2 h 2"/>
                <a:gd name="T52" fmla="*/ 2 w 2"/>
                <a:gd name="T53" fmla="*/ 2 h 2"/>
                <a:gd name="T54" fmla="*/ 2 w 2"/>
                <a:gd name="T55" fmla="*/ 2 h 2"/>
                <a:gd name="T56" fmla="*/ 2 w 2"/>
                <a:gd name="T57" fmla="*/ 2 h 2"/>
                <a:gd name="T58" fmla="*/ 2 w 2"/>
                <a:gd name="T59" fmla="*/ 2 h 2"/>
                <a:gd name="T60" fmla="*/ 2 w 2"/>
                <a:gd name="T61" fmla="*/ 2 h 2"/>
                <a:gd name="T62" fmla="*/ 2 w 2"/>
                <a:gd name="T63" fmla="*/ 2 h 2"/>
                <a:gd name="T64" fmla="*/ 2 w 2"/>
                <a:gd name="T65" fmla="*/ 2 h 2"/>
                <a:gd name="T66" fmla="*/ 2 w 2"/>
                <a:gd name="T67" fmla="*/ 2 h 2"/>
                <a:gd name="T68" fmla="*/ 2 w 2"/>
                <a:gd name="T69" fmla="*/ 2 h 2"/>
                <a:gd name="T70" fmla="*/ 2 w 2"/>
                <a:gd name="T71" fmla="*/ 2 h 2"/>
                <a:gd name="T72" fmla="*/ 1 w 2"/>
                <a:gd name="T73" fmla="*/ 2 h 2"/>
                <a:gd name="T74" fmla="*/ 1 w 2"/>
                <a:gd name="T75" fmla="*/ 2 h 2"/>
                <a:gd name="T76" fmla="*/ 1 w 2"/>
                <a:gd name="T77" fmla="*/ 2 h 2"/>
                <a:gd name="T78" fmla="*/ 1 w 2"/>
                <a:gd name="T79" fmla="*/ 2 h 2"/>
                <a:gd name="T80" fmla="*/ 1 w 2"/>
                <a:gd name="T81" fmla="*/ 2 h 2"/>
                <a:gd name="T82" fmla="*/ 1 w 2"/>
                <a:gd name="T83" fmla="*/ 2 h 2"/>
                <a:gd name="T84" fmla="*/ 0 w 2"/>
                <a:gd name="T85" fmla="*/ 2 h 2"/>
                <a:gd name="T86" fmla="*/ 0 w 2"/>
                <a:gd name="T87" fmla="*/ 1 h 2"/>
                <a:gd name="T88" fmla="*/ 0 w 2"/>
                <a:gd name="T89" fmla="*/ 1 h 2"/>
                <a:gd name="T90" fmla="*/ 0 w 2"/>
                <a:gd name="T91" fmla="*/ 1 h 2"/>
                <a:gd name="T92" fmla="*/ 0 w 2"/>
                <a:gd name="T93" fmla="*/ 1 h 2"/>
                <a:gd name="T94" fmla="*/ 0 w 2"/>
                <a:gd name="T95" fmla="*/ 1 h 2"/>
                <a:gd name="T96" fmla="*/ 0 w 2"/>
                <a:gd name="T97" fmla="*/ 1 h 2"/>
                <a:gd name="T98" fmla="*/ 0 w 2"/>
                <a:gd name="T99" fmla="*/ 1 h 2"/>
                <a:gd name="T100" fmla="*/ 0 w 2"/>
                <a:gd name="T101" fmla="*/ 1 h 2"/>
                <a:gd name="T102" fmla="*/ 0 w 2"/>
                <a:gd name="T103" fmla="*/ 0 h 2"/>
                <a:gd name="T104" fmla="*/ 0 w 2"/>
                <a:gd name="T10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 h="2">
                  <a:moveTo>
                    <a:pt x="0" y="0"/>
                  </a:moveTo>
                  <a:cubicBezTo>
                    <a:pt x="0" y="0"/>
                    <a:pt x="0" y="0"/>
                    <a:pt x="0" y="0"/>
                  </a:cubicBezTo>
                  <a:cubicBezTo>
                    <a:pt x="0" y="0"/>
                    <a:pt x="0" y="0"/>
                    <a:pt x="0" y="0"/>
                  </a:cubicBezTo>
                  <a:cubicBezTo>
                    <a:pt x="0" y="0"/>
                    <a:pt x="0" y="0"/>
                    <a:pt x="1" y="0"/>
                  </a:cubicBezTo>
                  <a:cubicBezTo>
                    <a:pt x="1" y="0"/>
                    <a:pt x="0" y="0"/>
                    <a:pt x="0"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5" name="Freeform 841">
              <a:extLst>
                <a:ext uri="{FF2B5EF4-FFF2-40B4-BE49-F238E27FC236}">
                  <a16:creationId xmlns:a16="http://schemas.microsoft.com/office/drawing/2014/main" id="{A8470EE3-90CF-428A-B385-44A2BB548A07}"/>
                </a:ext>
              </a:extLst>
            </p:cNvPr>
            <p:cNvSpPr>
              <a:spLocks/>
            </p:cNvSpPr>
            <p:nvPr/>
          </p:nvSpPr>
          <p:spPr bwMode="auto">
            <a:xfrm>
              <a:off x="7129001" y="3583676"/>
              <a:ext cx="8918" cy="18811"/>
            </a:xfrm>
            <a:custGeom>
              <a:avLst/>
              <a:gdLst>
                <a:gd name="T0" fmla="*/ 2 w 2"/>
                <a:gd name="T1" fmla="*/ 0 h 5"/>
                <a:gd name="T2" fmla="*/ 1 w 2"/>
                <a:gd name="T3" fmla="*/ 0 h 5"/>
                <a:gd name="T4" fmla="*/ 0 w 2"/>
                <a:gd name="T5" fmla="*/ 1 h 5"/>
                <a:gd name="T6" fmla="*/ 1 w 2"/>
                <a:gd name="T7" fmla="*/ 5 h 5"/>
                <a:gd name="T8" fmla="*/ 2 w 2"/>
                <a:gd name="T9" fmla="*/ 4 h 5"/>
                <a:gd name="T10" fmla="*/ 2 w 2"/>
                <a:gd name="T11" fmla="*/ 1 h 5"/>
                <a:gd name="T12" fmla="*/ 2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0"/>
                  </a:moveTo>
                  <a:cubicBezTo>
                    <a:pt x="1" y="0"/>
                    <a:pt x="1" y="0"/>
                    <a:pt x="1" y="0"/>
                  </a:cubicBezTo>
                  <a:cubicBezTo>
                    <a:pt x="0" y="1"/>
                    <a:pt x="0" y="1"/>
                    <a:pt x="0" y="1"/>
                  </a:cubicBezTo>
                  <a:cubicBezTo>
                    <a:pt x="1" y="5"/>
                    <a:pt x="1" y="5"/>
                    <a:pt x="1" y="5"/>
                  </a:cubicBezTo>
                  <a:cubicBezTo>
                    <a:pt x="2" y="4"/>
                    <a:pt x="2" y="4"/>
                    <a:pt x="2" y="4"/>
                  </a:cubicBezTo>
                  <a:cubicBezTo>
                    <a:pt x="2" y="1"/>
                    <a:pt x="2" y="1"/>
                    <a:pt x="2" y="1"/>
                  </a:cubicBezTo>
                  <a:lnTo>
                    <a:pt x="2" y="0"/>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7" name="Freeform 875">
              <a:extLst>
                <a:ext uri="{FF2B5EF4-FFF2-40B4-BE49-F238E27FC236}">
                  <a16:creationId xmlns:a16="http://schemas.microsoft.com/office/drawing/2014/main" id="{DDB9C73F-4CB0-49D0-9B3F-AB6DCE5952C3}"/>
                </a:ext>
              </a:extLst>
            </p:cNvPr>
            <p:cNvSpPr>
              <a:spLocks/>
            </p:cNvSpPr>
            <p:nvPr/>
          </p:nvSpPr>
          <p:spPr bwMode="auto">
            <a:xfrm>
              <a:off x="6880701" y="4228955"/>
              <a:ext cx="37455" cy="23151"/>
            </a:xfrm>
            <a:custGeom>
              <a:avLst/>
              <a:gdLst>
                <a:gd name="T0" fmla="*/ 0 w 21"/>
                <a:gd name="T1" fmla="*/ 3 h 16"/>
                <a:gd name="T2" fmla="*/ 3 w 21"/>
                <a:gd name="T3" fmla="*/ 10 h 16"/>
                <a:gd name="T4" fmla="*/ 6 w 21"/>
                <a:gd name="T5" fmla="*/ 16 h 16"/>
                <a:gd name="T6" fmla="*/ 16 w 21"/>
                <a:gd name="T7" fmla="*/ 16 h 16"/>
                <a:gd name="T8" fmla="*/ 21 w 21"/>
                <a:gd name="T9" fmla="*/ 10 h 16"/>
                <a:gd name="T10" fmla="*/ 21 w 21"/>
                <a:gd name="T11" fmla="*/ 0 h 16"/>
                <a:gd name="T12" fmla="*/ 0 w 21"/>
                <a:gd name="T13" fmla="*/ 3 h 16"/>
              </a:gdLst>
              <a:ahLst/>
              <a:cxnLst>
                <a:cxn ang="0">
                  <a:pos x="T0" y="T1"/>
                </a:cxn>
                <a:cxn ang="0">
                  <a:pos x="T2" y="T3"/>
                </a:cxn>
                <a:cxn ang="0">
                  <a:pos x="T4" y="T5"/>
                </a:cxn>
                <a:cxn ang="0">
                  <a:pos x="T6" y="T7"/>
                </a:cxn>
                <a:cxn ang="0">
                  <a:pos x="T8" y="T9"/>
                </a:cxn>
                <a:cxn ang="0">
                  <a:pos x="T10" y="T11"/>
                </a:cxn>
                <a:cxn ang="0">
                  <a:pos x="T12" y="T13"/>
                </a:cxn>
              </a:cxnLst>
              <a:rect l="0" t="0" r="r" b="b"/>
              <a:pathLst>
                <a:path w="21" h="16">
                  <a:moveTo>
                    <a:pt x="0" y="3"/>
                  </a:moveTo>
                  <a:lnTo>
                    <a:pt x="3" y="10"/>
                  </a:lnTo>
                  <a:lnTo>
                    <a:pt x="6" y="16"/>
                  </a:lnTo>
                  <a:lnTo>
                    <a:pt x="16" y="16"/>
                  </a:lnTo>
                  <a:lnTo>
                    <a:pt x="21" y="10"/>
                  </a:lnTo>
                  <a:lnTo>
                    <a:pt x="21" y="0"/>
                  </a:lnTo>
                  <a:lnTo>
                    <a:pt x="0" y="3"/>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8" name="Freeform 876">
              <a:extLst>
                <a:ext uri="{FF2B5EF4-FFF2-40B4-BE49-F238E27FC236}">
                  <a16:creationId xmlns:a16="http://schemas.microsoft.com/office/drawing/2014/main" id="{26AD8A79-2A30-4842-AEFE-6F0DC2393187}"/>
                </a:ext>
              </a:extLst>
            </p:cNvPr>
            <p:cNvSpPr>
              <a:spLocks/>
            </p:cNvSpPr>
            <p:nvPr/>
          </p:nvSpPr>
          <p:spPr bwMode="auto">
            <a:xfrm>
              <a:off x="5459158" y="3750019"/>
              <a:ext cx="267543" cy="182314"/>
            </a:xfrm>
            <a:custGeom>
              <a:avLst/>
              <a:gdLst>
                <a:gd name="T0" fmla="*/ 26 w 57"/>
                <a:gd name="T1" fmla="*/ 0 h 48"/>
                <a:gd name="T2" fmla="*/ 25 w 57"/>
                <a:gd name="T3" fmla="*/ 4 h 48"/>
                <a:gd name="T4" fmla="*/ 21 w 57"/>
                <a:gd name="T5" fmla="*/ 10 h 48"/>
                <a:gd name="T6" fmla="*/ 18 w 57"/>
                <a:gd name="T7" fmla="*/ 13 h 48"/>
                <a:gd name="T8" fmla="*/ 16 w 57"/>
                <a:gd name="T9" fmla="*/ 21 h 48"/>
                <a:gd name="T10" fmla="*/ 14 w 57"/>
                <a:gd name="T11" fmla="*/ 24 h 48"/>
                <a:gd name="T12" fmla="*/ 8 w 57"/>
                <a:gd name="T13" fmla="*/ 31 h 48"/>
                <a:gd name="T14" fmla="*/ 5 w 57"/>
                <a:gd name="T15" fmla="*/ 38 h 48"/>
                <a:gd name="T16" fmla="*/ 2 w 57"/>
                <a:gd name="T17" fmla="*/ 42 h 48"/>
                <a:gd name="T18" fmla="*/ 2 w 57"/>
                <a:gd name="T19" fmla="*/ 42 h 48"/>
                <a:gd name="T20" fmla="*/ 1 w 57"/>
                <a:gd name="T21" fmla="*/ 48 h 48"/>
                <a:gd name="T22" fmla="*/ 27 w 57"/>
                <a:gd name="T23" fmla="*/ 47 h 48"/>
                <a:gd name="T24" fmla="*/ 26 w 57"/>
                <a:gd name="T25" fmla="*/ 36 h 48"/>
                <a:gd name="T26" fmla="*/ 30 w 57"/>
                <a:gd name="T27" fmla="*/ 33 h 48"/>
                <a:gd name="T28" fmla="*/ 34 w 57"/>
                <a:gd name="T29" fmla="*/ 32 h 48"/>
                <a:gd name="T30" fmla="*/ 34 w 57"/>
                <a:gd name="T31" fmla="*/ 13 h 48"/>
                <a:gd name="T32" fmla="*/ 57 w 57"/>
                <a:gd name="T33" fmla="*/ 13 h 48"/>
                <a:gd name="T34" fmla="*/ 57 w 57"/>
                <a:gd name="T35" fmla="*/ 3 h 48"/>
                <a:gd name="T36" fmla="*/ 57 w 57"/>
                <a:gd name="T37" fmla="*/ 0 h 48"/>
                <a:gd name="T38" fmla="*/ 27 w 57"/>
                <a:gd name="T39" fmla="*/ 0 h 48"/>
                <a:gd name="T40" fmla="*/ 26 w 57"/>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48">
                  <a:moveTo>
                    <a:pt x="26" y="0"/>
                  </a:moveTo>
                  <a:cubicBezTo>
                    <a:pt x="26" y="0"/>
                    <a:pt x="26" y="3"/>
                    <a:pt x="25" y="4"/>
                  </a:cubicBezTo>
                  <a:cubicBezTo>
                    <a:pt x="25" y="7"/>
                    <a:pt x="23" y="9"/>
                    <a:pt x="21" y="10"/>
                  </a:cubicBezTo>
                  <a:cubicBezTo>
                    <a:pt x="20" y="11"/>
                    <a:pt x="18" y="11"/>
                    <a:pt x="18" y="13"/>
                  </a:cubicBezTo>
                  <a:cubicBezTo>
                    <a:pt x="17" y="16"/>
                    <a:pt x="15" y="18"/>
                    <a:pt x="16" y="21"/>
                  </a:cubicBezTo>
                  <a:cubicBezTo>
                    <a:pt x="16" y="23"/>
                    <a:pt x="15" y="24"/>
                    <a:pt x="14" y="24"/>
                  </a:cubicBezTo>
                  <a:cubicBezTo>
                    <a:pt x="12" y="27"/>
                    <a:pt x="10" y="28"/>
                    <a:pt x="8" y="31"/>
                  </a:cubicBezTo>
                  <a:cubicBezTo>
                    <a:pt x="7" y="33"/>
                    <a:pt x="6" y="35"/>
                    <a:pt x="5" y="38"/>
                  </a:cubicBezTo>
                  <a:cubicBezTo>
                    <a:pt x="5" y="39"/>
                    <a:pt x="5" y="41"/>
                    <a:pt x="2" y="42"/>
                  </a:cubicBezTo>
                  <a:cubicBezTo>
                    <a:pt x="2" y="42"/>
                    <a:pt x="2" y="42"/>
                    <a:pt x="2" y="42"/>
                  </a:cubicBezTo>
                  <a:cubicBezTo>
                    <a:pt x="2" y="44"/>
                    <a:pt x="0" y="46"/>
                    <a:pt x="1" y="48"/>
                  </a:cubicBezTo>
                  <a:cubicBezTo>
                    <a:pt x="27" y="47"/>
                    <a:pt x="27" y="47"/>
                    <a:pt x="27" y="47"/>
                  </a:cubicBezTo>
                  <a:cubicBezTo>
                    <a:pt x="26" y="36"/>
                    <a:pt x="26" y="36"/>
                    <a:pt x="26" y="36"/>
                  </a:cubicBezTo>
                  <a:cubicBezTo>
                    <a:pt x="30" y="33"/>
                    <a:pt x="30" y="33"/>
                    <a:pt x="30" y="33"/>
                  </a:cubicBezTo>
                  <a:cubicBezTo>
                    <a:pt x="34" y="32"/>
                    <a:pt x="34" y="32"/>
                    <a:pt x="34" y="32"/>
                  </a:cubicBezTo>
                  <a:cubicBezTo>
                    <a:pt x="34" y="13"/>
                    <a:pt x="34" y="13"/>
                    <a:pt x="34" y="13"/>
                  </a:cubicBezTo>
                  <a:cubicBezTo>
                    <a:pt x="57" y="13"/>
                    <a:pt x="57" y="13"/>
                    <a:pt x="57" y="13"/>
                  </a:cubicBezTo>
                  <a:cubicBezTo>
                    <a:pt x="57" y="3"/>
                    <a:pt x="57" y="3"/>
                    <a:pt x="57" y="3"/>
                  </a:cubicBezTo>
                  <a:cubicBezTo>
                    <a:pt x="57" y="0"/>
                    <a:pt x="57" y="0"/>
                    <a:pt x="57" y="0"/>
                  </a:cubicBezTo>
                  <a:cubicBezTo>
                    <a:pt x="27" y="0"/>
                    <a:pt x="27" y="0"/>
                    <a:pt x="27" y="0"/>
                  </a:cubicBezTo>
                  <a:cubicBezTo>
                    <a:pt x="26" y="0"/>
                    <a:pt x="26" y="0"/>
                    <a:pt x="26"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9" name="Freeform 878">
              <a:extLst>
                <a:ext uri="{FF2B5EF4-FFF2-40B4-BE49-F238E27FC236}">
                  <a16:creationId xmlns:a16="http://schemas.microsoft.com/office/drawing/2014/main" id="{486025B1-BDFF-40F5-A368-2E450388E82C}"/>
                </a:ext>
              </a:extLst>
            </p:cNvPr>
            <p:cNvSpPr>
              <a:spLocks/>
            </p:cNvSpPr>
            <p:nvPr/>
          </p:nvSpPr>
          <p:spPr bwMode="auto">
            <a:xfrm>
              <a:off x="6802222" y="4900335"/>
              <a:ext cx="247922" cy="186656"/>
            </a:xfrm>
            <a:custGeom>
              <a:avLst/>
              <a:gdLst>
                <a:gd name="T0" fmla="*/ 48 w 53"/>
                <a:gd name="T1" fmla="*/ 40 h 49"/>
                <a:gd name="T2" fmla="*/ 49 w 53"/>
                <a:gd name="T3" fmla="*/ 38 h 49"/>
                <a:gd name="T4" fmla="*/ 49 w 53"/>
                <a:gd name="T5" fmla="*/ 36 h 49"/>
                <a:gd name="T6" fmla="*/ 53 w 53"/>
                <a:gd name="T7" fmla="*/ 31 h 49"/>
                <a:gd name="T8" fmla="*/ 53 w 53"/>
                <a:gd name="T9" fmla="*/ 30 h 49"/>
                <a:gd name="T10" fmla="*/ 53 w 53"/>
                <a:gd name="T11" fmla="*/ 30 h 49"/>
                <a:gd name="T12" fmla="*/ 51 w 53"/>
                <a:gd name="T13" fmla="*/ 29 h 49"/>
                <a:gd name="T14" fmla="*/ 51 w 53"/>
                <a:gd name="T15" fmla="*/ 27 h 49"/>
                <a:gd name="T16" fmla="*/ 52 w 53"/>
                <a:gd name="T17" fmla="*/ 25 h 49"/>
                <a:gd name="T18" fmla="*/ 50 w 53"/>
                <a:gd name="T19" fmla="*/ 24 h 49"/>
                <a:gd name="T20" fmla="*/ 50 w 53"/>
                <a:gd name="T21" fmla="*/ 23 h 49"/>
                <a:gd name="T22" fmla="*/ 52 w 53"/>
                <a:gd name="T23" fmla="*/ 22 h 49"/>
                <a:gd name="T24" fmla="*/ 52 w 53"/>
                <a:gd name="T25" fmla="*/ 21 h 49"/>
                <a:gd name="T26" fmla="*/ 52 w 53"/>
                <a:gd name="T27" fmla="*/ 21 h 49"/>
                <a:gd name="T28" fmla="*/ 52 w 53"/>
                <a:gd name="T29" fmla="*/ 21 h 49"/>
                <a:gd name="T30" fmla="*/ 53 w 53"/>
                <a:gd name="T31" fmla="*/ 20 h 49"/>
                <a:gd name="T32" fmla="*/ 52 w 53"/>
                <a:gd name="T33" fmla="*/ 18 h 49"/>
                <a:gd name="T34" fmla="*/ 52 w 53"/>
                <a:gd name="T35" fmla="*/ 17 h 49"/>
                <a:gd name="T36" fmla="*/ 52 w 53"/>
                <a:gd name="T37" fmla="*/ 16 h 49"/>
                <a:gd name="T38" fmla="*/ 52 w 53"/>
                <a:gd name="T39" fmla="*/ 16 h 49"/>
                <a:gd name="T40" fmla="*/ 52 w 53"/>
                <a:gd name="T41" fmla="*/ 14 h 49"/>
                <a:gd name="T42" fmla="*/ 52 w 53"/>
                <a:gd name="T43" fmla="*/ 14 h 49"/>
                <a:gd name="T44" fmla="*/ 52 w 53"/>
                <a:gd name="T45" fmla="*/ 12 h 49"/>
                <a:gd name="T46" fmla="*/ 51 w 53"/>
                <a:gd name="T47" fmla="*/ 9 h 49"/>
                <a:gd name="T48" fmla="*/ 52 w 53"/>
                <a:gd name="T49" fmla="*/ 7 h 49"/>
                <a:gd name="T50" fmla="*/ 51 w 53"/>
                <a:gd name="T51" fmla="*/ 7 h 49"/>
                <a:gd name="T52" fmla="*/ 48 w 53"/>
                <a:gd name="T53" fmla="*/ 6 h 49"/>
                <a:gd name="T54" fmla="*/ 45 w 53"/>
                <a:gd name="T55" fmla="*/ 6 h 49"/>
                <a:gd name="T56" fmla="*/ 40 w 53"/>
                <a:gd name="T57" fmla="*/ 3 h 49"/>
                <a:gd name="T58" fmla="*/ 35 w 53"/>
                <a:gd name="T59" fmla="*/ 3 h 49"/>
                <a:gd name="T60" fmla="*/ 35 w 53"/>
                <a:gd name="T61" fmla="*/ 0 h 49"/>
                <a:gd name="T62" fmla="*/ 29 w 53"/>
                <a:gd name="T63" fmla="*/ 0 h 49"/>
                <a:gd name="T64" fmla="*/ 25 w 53"/>
                <a:gd name="T65" fmla="*/ 2 h 49"/>
                <a:gd name="T66" fmla="*/ 24 w 53"/>
                <a:gd name="T67" fmla="*/ 6 h 49"/>
                <a:gd name="T68" fmla="*/ 17 w 53"/>
                <a:gd name="T69" fmla="*/ 9 h 49"/>
                <a:gd name="T70" fmla="*/ 12 w 53"/>
                <a:gd name="T71" fmla="*/ 17 h 49"/>
                <a:gd name="T72" fmla="*/ 10 w 53"/>
                <a:gd name="T73" fmla="*/ 17 h 49"/>
                <a:gd name="T74" fmla="*/ 9 w 53"/>
                <a:gd name="T75" fmla="*/ 17 h 49"/>
                <a:gd name="T76" fmla="*/ 6 w 53"/>
                <a:gd name="T77" fmla="*/ 16 h 49"/>
                <a:gd name="T78" fmla="*/ 4 w 53"/>
                <a:gd name="T79" fmla="*/ 17 h 49"/>
                <a:gd name="T80" fmla="*/ 3 w 53"/>
                <a:gd name="T81" fmla="*/ 15 h 49"/>
                <a:gd name="T82" fmla="*/ 0 w 53"/>
                <a:gd name="T83" fmla="*/ 15 h 49"/>
                <a:gd name="T84" fmla="*/ 0 w 53"/>
                <a:gd name="T85" fmla="*/ 17 h 49"/>
                <a:gd name="T86" fmla="*/ 5 w 53"/>
                <a:gd name="T87" fmla="*/ 24 h 49"/>
                <a:gd name="T88" fmla="*/ 6 w 53"/>
                <a:gd name="T89" fmla="*/ 28 h 49"/>
                <a:gd name="T90" fmla="*/ 9 w 53"/>
                <a:gd name="T91" fmla="*/ 30 h 49"/>
                <a:gd name="T92" fmla="*/ 13 w 53"/>
                <a:gd name="T93" fmla="*/ 32 h 49"/>
                <a:gd name="T94" fmla="*/ 14 w 53"/>
                <a:gd name="T95" fmla="*/ 35 h 49"/>
                <a:gd name="T96" fmla="*/ 16 w 53"/>
                <a:gd name="T97" fmla="*/ 35 h 49"/>
                <a:gd name="T98" fmla="*/ 16 w 53"/>
                <a:gd name="T99" fmla="*/ 39 h 49"/>
                <a:gd name="T100" fmla="*/ 19 w 53"/>
                <a:gd name="T101" fmla="*/ 43 h 49"/>
                <a:gd name="T102" fmla="*/ 25 w 53"/>
                <a:gd name="T103" fmla="*/ 44 h 49"/>
                <a:gd name="T104" fmla="*/ 25 w 53"/>
                <a:gd name="T105" fmla="*/ 46 h 49"/>
                <a:gd name="T106" fmla="*/ 28 w 53"/>
                <a:gd name="T107" fmla="*/ 47 h 49"/>
                <a:gd name="T108" fmla="*/ 30 w 53"/>
                <a:gd name="T109" fmla="*/ 47 h 49"/>
                <a:gd name="T110" fmla="*/ 34 w 53"/>
                <a:gd name="T111" fmla="*/ 48 h 49"/>
                <a:gd name="T112" fmla="*/ 39 w 53"/>
                <a:gd name="T113" fmla="*/ 48 h 49"/>
                <a:gd name="T114" fmla="*/ 41 w 53"/>
                <a:gd name="T115" fmla="*/ 49 h 49"/>
                <a:gd name="T116" fmla="*/ 49 w 53"/>
                <a:gd name="T117" fmla="*/ 41 h 49"/>
                <a:gd name="T118" fmla="*/ 48 w 53"/>
                <a:gd name="T11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49">
                  <a:moveTo>
                    <a:pt x="48" y="40"/>
                  </a:moveTo>
                  <a:cubicBezTo>
                    <a:pt x="49" y="38"/>
                    <a:pt x="49" y="38"/>
                    <a:pt x="49" y="38"/>
                  </a:cubicBezTo>
                  <a:cubicBezTo>
                    <a:pt x="49" y="36"/>
                    <a:pt x="49" y="36"/>
                    <a:pt x="49" y="36"/>
                  </a:cubicBezTo>
                  <a:cubicBezTo>
                    <a:pt x="53" y="31"/>
                    <a:pt x="53" y="31"/>
                    <a:pt x="53" y="31"/>
                  </a:cubicBezTo>
                  <a:cubicBezTo>
                    <a:pt x="53" y="30"/>
                    <a:pt x="53" y="30"/>
                    <a:pt x="53" y="30"/>
                  </a:cubicBezTo>
                  <a:cubicBezTo>
                    <a:pt x="53" y="30"/>
                    <a:pt x="53" y="30"/>
                    <a:pt x="53" y="30"/>
                  </a:cubicBezTo>
                  <a:cubicBezTo>
                    <a:pt x="51" y="29"/>
                    <a:pt x="51" y="29"/>
                    <a:pt x="51" y="29"/>
                  </a:cubicBezTo>
                  <a:cubicBezTo>
                    <a:pt x="51" y="27"/>
                    <a:pt x="51" y="27"/>
                    <a:pt x="51" y="27"/>
                  </a:cubicBezTo>
                  <a:cubicBezTo>
                    <a:pt x="52" y="25"/>
                    <a:pt x="52" y="25"/>
                    <a:pt x="52" y="25"/>
                  </a:cubicBezTo>
                  <a:cubicBezTo>
                    <a:pt x="50" y="24"/>
                    <a:pt x="50" y="24"/>
                    <a:pt x="50" y="24"/>
                  </a:cubicBezTo>
                  <a:cubicBezTo>
                    <a:pt x="50" y="23"/>
                    <a:pt x="50" y="23"/>
                    <a:pt x="50" y="23"/>
                  </a:cubicBezTo>
                  <a:cubicBezTo>
                    <a:pt x="52" y="22"/>
                    <a:pt x="52" y="22"/>
                    <a:pt x="52" y="22"/>
                  </a:cubicBezTo>
                  <a:cubicBezTo>
                    <a:pt x="52" y="21"/>
                    <a:pt x="52" y="21"/>
                    <a:pt x="52" y="21"/>
                  </a:cubicBezTo>
                  <a:cubicBezTo>
                    <a:pt x="52" y="21"/>
                    <a:pt x="52" y="21"/>
                    <a:pt x="52" y="21"/>
                  </a:cubicBezTo>
                  <a:cubicBezTo>
                    <a:pt x="52" y="21"/>
                    <a:pt x="52" y="21"/>
                    <a:pt x="52" y="21"/>
                  </a:cubicBezTo>
                  <a:cubicBezTo>
                    <a:pt x="53" y="20"/>
                    <a:pt x="53" y="20"/>
                    <a:pt x="53" y="20"/>
                  </a:cubicBezTo>
                  <a:cubicBezTo>
                    <a:pt x="53" y="20"/>
                    <a:pt x="52" y="18"/>
                    <a:pt x="52" y="18"/>
                  </a:cubicBezTo>
                  <a:cubicBezTo>
                    <a:pt x="52" y="18"/>
                    <a:pt x="52" y="17"/>
                    <a:pt x="52" y="17"/>
                  </a:cubicBezTo>
                  <a:cubicBezTo>
                    <a:pt x="52" y="17"/>
                    <a:pt x="52" y="16"/>
                    <a:pt x="52" y="16"/>
                  </a:cubicBezTo>
                  <a:cubicBezTo>
                    <a:pt x="52" y="16"/>
                    <a:pt x="52" y="16"/>
                    <a:pt x="52" y="16"/>
                  </a:cubicBezTo>
                  <a:cubicBezTo>
                    <a:pt x="52" y="16"/>
                    <a:pt x="52" y="14"/>
                    <a:pt x="52" y="14"/>
                  </a:cubicBezTo>
                  <a:cubicBezTo>
                    <a:pt x="52" y="14"/>
                    <a:pt x="52" y="14"/>
                    <a:pt x="52" y="14"/>
                  </a:cubicBezTo>
                  <a:cubicBezTo>
                    <a:pt x="52" y="12"/>
                    <a:pt x="52" y="12"/>
                    <a:pt x="52" y="12"/>
                  </a:cubicBezTo>
                  <a:cubicBezTo>
                    <a:pt x="51" y="9"/>
                    <a:pt x="51" y="9"/>
                    <a:pt x="51" y="9"/>
                  </a:cubicBezTo>
                  <a:cubicBezTo>
                    <a:pt x="52" y="7"/>
                    <a:pt x="52" y="7"/>
                    <a:pt x="52" y="7"/>
                  </a:cubicBezTo>
                  <a:cubicBezTo>
                    <a:pt x="51" y="7"/>
                    <a:pt x="51" y="7"/>
                    <a:pt x="51" y="7"/>
                  </a:cubicBezTo>
                  <a:cubicBezTo>
                    <a:pt x="48" y="6"/>
                    <a:pt x="48" y="6"/>
                    <a:pt x="48" y="6"/>
                  </a:cubicBezTo>
                  <a:cubicBezTo>
                    <a:pt x="45" y="6"/>
                    <a:pt x="45" y="6"/>
                    <a:pt x="45" y="6"/>
                  </a:cubicBezTo>
                  <a:cubicBezTo>
                    <a:pt x="40" y="3"/>
                    <a:pt x="40" y="3"/>
                    <a:pt x="40" y="3"/>
                  </a:cubicBezTo>
                  <a:cubicBezTo>
                    <a:pt x="35" y="3"/>
                    <a:pt x="35" y="3"/>
                    <a:pt x="35" y="3"/>
                  </a:cubicBezTo>
                  <a:cubicBezTo>
                    <a:pt x="35" y="0"/>
                    <a:pt x="35" y="0"/>
                    <a:pt x="35" y="0"/>
                  </a:cubicBezTo>
                  <a:cubicBezTo>
                    <a:pt x="29" y="0"/>
                    <a:pt x="29" y="0"/>
                    <a:pt x="29" y="0"/>
                  </a:cubicBezTo>
                  <a:cubicBezTo>
                    <a:pt x="25" y="2"/>
                    <a:pt x="25" y="2"/>
                    <a:pt x="25" y="2"/>
                  </a:cubicBezTo>
                  <a:cubicBezTo>
                    <a:pt x="24" y="6"/>
                    <a:pt x="24" y="6"/>
                    <a:pt x="24" y="6"/>
                  </a:cubicBezTo>
                  <a:cubicBezTo>
                    <a:pt x="17" y="9"/>
                    <a:pt x="17" y="9"/>
                    <a:pt x="17" y="9"/>
                  </a:cubicBezTo>
                  <a:cubicBezTo>
                    <a:pt x="12" y="17"/>
                    <a:pt x="12" y="17"/>
                    <a:pt x="12" y="17"/>
                  </a:cubicBezTo>
                  <a:cubicBezTo>
                    <a:pt x="10" y="17"/>
                    <a:pt x="10" y="17"/>
                    <a:pt x="10" y="17"/>
                  </a:cubicBezTo>
                  <a:cubicBezTo>
                    <a:pt x="9" y="17"/>
                    <a:pt x="9" y="17"/>
                    <a:pt x="9" y="17"/>
                  </a:cubicBezTo>
                  <a:cubicBezTo>
                    <a:pt x="6" y="16"/>
                    <a:pt x="6" y="16"/>
                    <a:pt x="6" y="16"/>
                  </a:cubicBezTo>
                  <a:cubicBezTo>
                    <a:pt x="4" y="17"/>
                    <a:pt x="4" y="17"/>
                    <a:pt x="4" y="17"/>
                  </a:cubicBezTo>
                  <a:cubicBezTo>
                    <a:pt x="3" y="15"/>
                    <a:pt x="3" y="15"/>
                    <a:pt x="3" y="15"/>
                  </a:cubicBezTo>
                  <a:cubicBezTo>
                    <a:pt x="0" y="15"/>
                    <a:pt x="0" y="15"/>
                    <a:pt x="0" y="15"/>
                  </a:cubicBezTo>
                  <a:cubicBezTo>
                    <a:pt x="0" y="17"/>
                    <a:pt x="0" y="17"/>
                    <a:pt x="0" y="17"/>
                  </a:cubicBezTo>
                  <a:cubicBezTo>
                    <a:pt x="5" y="24"/>
                    <a:pt x="5" y="24"/>
                    <a:pt x="5" y="24"/>
                  </a:cubicBezTo>
                  <a:cubicBezTo>
                    <a:pt x="6" y="28"/>
                    <a:pt x="6" y="28"/>
                    <a:pt x="6" y="28"/>
                  </a:cubicBezTo>
                  <a:cubicBezTo>
                    <a:pt x="9" y="30"/>
                    <a:pt x="9" y="30"/>
                    <a:pt x="9" y="30"/>
                  </a:cubicBezTo>
                  <a:cubicBezTo>
                    <a:pt x="13" y="32"/>
                    <a:pt x="13" y="32"/>
                    <a:pt x="13" y="32"/>
                  </a:cubicBezTo>
                  <a:cubicBezTo>
                    <a:pt x="14" y="35"/>
                    <a:pt x="14" y="35"/>
                    <a:pt x="14" y="35"/>
                  </a:cubicBezTo>
                  <a:cubicBezTo>
                    <a:pt x="16" y="35"/>
                    <a:pt x="16" y="35"/>
                    <a:pt x="16" y="35"/>
                  </a:cubicBezTo>
                  <a:cubicBezTo>
                    <a:pt x="16" y="39"/>
                    <a:pt x="16" y="39"/>
                    <a:pt x="16" y="39"/>
                  </a:cubicBezTo>
                  <a:cubicBezTo>
                    <a:pt x="19" y="43"/>
                    <a:pt x="19" y="43"/>
                    <a:pt x="19" y="43"/>
                  </a:cubicBezTo>
                  <a:cubicBezTo>
                    <a:pt x="25" y="44"/>
                    <a:pt x="25" y="44"/>
                    <a:pt x="25" y="44"/>
                  </a:cubicBezTo>
                  <a:cubicBezTo>
                    <a:pt x="25" y="46"/>
                    <a:pt x="25" y="46"/>
                    <a:pt x="25" y="46"/>
                  </a:cubicBezTo>
                  <a:cubicBezTo>
                    <a:pt x="28" y="47"/>
                    <a:pt x="28" y="47"/>
                    <a:pt x="28" y="47"/>
                  </a:cubicBezTo>
                  <a:cubicBezTo>
                    <a:pt x="30" y="47"/>
                    <a:pt x="30" y="47"/>
                    <a:pt x="30" y="47"/>
                  </a:cubicBezTo>
                  <a:cubicBezTo>
                    <a:pt x="34" y="48"/>
                    <a:pt x="34" y="48"/>
                    <a:pt x="34" y="48"/>
                  </a:cubicBezTo>
                  <a:cubicBezTo>
                    <a:pt x="39" y="48"/>
                    <a:pt x="39" y="48"/>
                    <a:pt x="39" y="48"/>
                  </a:cubicBezTo>
                  <a:cubicBezTo>
                    <a:pt x="41" y="49"/>
                    <a:pt x="41" y="49"/>
                    <a:pt x="41" y="49"/>
                  </a:cubicBezTo>
                  <a:cubicBezTo>
                    <a:pt x="49" y="41"/>
                    <a:pt x="49" y="41"/>
                    <a:pt x="49" y="41"/>
                  </a:cubicBezTo>
                  <a:lnTo>
                    <a:pt x="48" y="40"/>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0" name="Freeform 879">
              <a:extLst>
                <a:ext uri="{FF2B5EF4-FFF2-40B4-BE49-F238E27FC236}">
                  <a16:creationId xmlns:a16="http://schemas.microsoft.com/office/drawing/2014/main" id="{E238CA9E-94EE-431F-BF95-4F48F2663CE1}"/>
                </a:ext>
              </a:extLst>
            </p:cNvPr>
            <p:cNvSpPr>
              <a:spLocks/>
            </p:cNvSpPr>
            <p:nvPr/>
          </p:nvSpPr>
          <p:spPr bwMode="auto">
            <a:xfrm>
              <a:off x="6698772" y="4707892"/>
              <a:ext cx="369208" cy="257555"/>
            </a:xfrm>
            <a:custGeom>
              <a:avLst/>
              <a:gdLst>
                <a:gd name="T0" fmla="*/ 67 w 79"/>
                <a:gd name="T1" fmla="*/ 5 h 68"/>
                <a:gd name="T2" fmla="*/ 64 w 79"/>
                <a:gd name="T3" fmla="*/ 2 h 68"/>
                <a:gd name="T4" fmla="*/ 59 w 79"/>
                <a:gd name="T5" fmla="*/ 0 h 68"/>
                <a:gd name="T6" fmla="*/ 47 w 79"/>
                <a:gd name="T7" fmla="*/ 2 h 68"/>
                <a:gd name="T8" fmla="*/ 47 w 79"/>
                <a:gd name="T9" fmla="*/ 3 h 68"/>
                <a:gd name="T10" fmla="*/ 45 w 79"/>
                <a:gd name="T11" fmla="*/ 10 h 68"/>
                <a:gd name="T12" fmla="*/ 45 w 79"/>
                <a:gd name="T13" fmla="*/ 11 h 68"/>
                <a:gd name="T14" fmla="*/ 44 w 79"/>
                <a:gd name="T15" fmla="*/ 14 h 68"/>
                <a:gd name="T16" fmla="*/ 45 w 79"/>
                <a:gd name="T17" fmla="*/ 16 h 68"/>
                <a:gd name="T18" fmla="*/ 43 w 79"/>
                <a:gd name="T19" fmla="*/ 25 h 68"/>
                <a:gd name="T20" fmla="*/ 47 w 79"/>
                <a:gd name="T21" fmla="*/ 28 h 68"/>
                <a:gd name="T22" fmla="*/ 50 w 79"/>
                <a:gd name="T23" fmla="*/ 27 h 68"/>
                <a:gd name="T24" fmla="*/ 53 w 79"/>
                <a:gd name="T25" fmla="*/ 36 h 68"/>
                <a:gd name="T26" fmla="*/ 52 w 79"/>
                <a:gd name="T27" fmla="*/ 35 h 68"/>
                <a:gd name="T28" fmla="*/ 52 w 79"/>
                <a:gd name="T29" fmla="*/ 34 h 68"/>
                <a:gd name="T30" fmla="*/ 49 w 79"/>
                <a:gd name="T31" fmla="*/ 36 h 68"/>
                <a:gd name="T32" fmla="*/ 46 w 79"/>
                <a:gd name="T33" fmla="*/ 34 h 68"/>
                <a:gd name="T34" fmla="*/ 44 w 79"/>
                <a:gd name="T35" fmla="*/ 31 h 68"/>
                <a:gd name="T36" fmla="*/ 42 w 79"/>
                <a:gd name="T37" fmla="*/ 29 h 68"/>
                <a:gd name="T38" fmla="*/ 38 w 79"/>
                <a:gd name="T39" fmla="*/ 27 h 68"/>
                <a:gd name="T40" fmla="*/ 35 w 79"/>
                <a:gd name="T41" fmla="*/ 23 h 68"/>
                <a:gd name="T42" fmla="*/ 34 w 79"/>
                <a:gd name="T43" fmla="*/ 25 h 68"/>
                <a:gd name="T44" fmla="*/ 27 w 79"/>
                <a:gd name="T45" fmla="*/ 25 h 68"/>
                <a:gd name="T46" fmla="*/ 24 w 79"/>
                <a:gd name="T47" fmla="*/ 24 h 68"/>
                <a:gd name="T48" fmla="*/ 23 w 79"/>
                <a:gd name="T49" fmla="*/ 20 h 68"/>
                <a:gd name="T50" fmla="*/ 16 w 79"/>
                <a:gd name="T51" fmla="*/ 22 h 68"/>
                <a:gd name="T52" fmla="*/ 15 w 79"/>
                <a:gd name="T53" fmla="*/ 21 h 68"/>
                <a:gd name="T54" fmla="*/ 14 w 79"/>
                <a:gd name="T55" fmla="*/ 18 h 68"/>
                <a:gd name="T56" fmla="*/ 14 w 79"/>
                <a:gd name="T57" fmla="*/ 21 h 68"/>
                <a:gd name="T58" fmla="*/ 14 w 79"/>
                <a:gd name="T59" fmla="*/ 23 h 68"/>
                <a:gd name="T60" fmla="*/ 13 w 79"/>
                <a:gd name="T61" fmla="*/ 27 h 68"/>
                <a:gd name="T62" fmla="*/ 13 w 79"/>
                <a:gd name="T63" fmla="*/ 31 h 68"/>
                <a:gd name="T64" fmla="*/ 0 w 79"/>
                <a:gd name="T65" fmla="*/ 32 h 68"/>
                <a:gd name="T66" fmla="*/ 4 w 79"/>
                <a:gd name="T67" fmla="*/ 60 h 68"/>
                <a:gd name="T68" fmla="*/ 15 w 79"/>
                <a:gd name="T69" fmla="*/ 64 h 68"/>
                <a:gd name="T70" fmla="*/ 22 w 79"/>
                <a:gd name="T71" fmla="*/ 66 h 68"/>
                <a:gd name="T72" fmla="*/ 26 w 79"/>
                <a:gd name="T73" fmla="*/ 68 h 68"/>
                <a:gd name="T74" fmla="*/ 31 w 79"/>
                <a:gd name="T75" fmla="*/ 68 h 68"/>
                <a:gd name="T76" fmla="*/ 34 w 79"/>
                <a:gd name="T77" fmla="*/ 68 h 68"/>
                <a:gd name="T78" fmla="*/ 46 w 79"/>
                <a:gd name="T79" fmla="*/ 57 h 68"/>
                <a:gd name="T80" fmla="*/ 51 w 79"/>
                <a:gd name="T81" fmla="*/ 51 h 68"/>
                <a:gd name="T82" fmla="*/ 56 w 79"/>
                <a:gd name="T83" fmla="*/ 47 h 68"/>
                <a:gd name="T84" fmla="*/ 72 w 79"/>
                <a:gd name="T85" fmla="*/ 36 h 68"/>
                <a:gd name="T86" fmla="*/ 74 w 79"/>
                <a:gd name="T87" fmla="*/ 31 h 68"/>
                <a:gd name="T88" fmla="*/ 77 w 79"/>
                <a:gd name="T89" fmla="*/ 28 h 68"/>
                <a:gd name="T90" fmla="*/ 77 w 79"/>
                <a:gd name="T91" fmla="*/ 24 h 68"/>
                <a:gd name="T92" fmla="*/ 76 w 79"/>
                <a:gd name="T93" fmla="*/ 21 h 68"/>
                <a:gd name="T94" fmla="*/ 76 w 79"/>
                <a:gd name="T95" fmla="*/ 18 h 68"/>
                <a:gd name="T96" fmla="*/ 79 w 79"/>
                <a:gd name="T97" fmla="*/ 14 h 68"/>
                <a:gd name="T98" fmla="*/ 77 w 79"/>
                <a:gd name="T99" fmla="*/ 12 h 68"/>
                <a:gd name="T100" fmla="*/ 76 w 79"/>
                <a:gd name="T101" fmla="*/ 9 h 68"/>
                <a:gd name="T102" fmla="*/ 74 w 79"/>
                <a:gd name="T103" fmla="*/ 8 h 68"/>
                <a:gd name="T104" fmla="*/ 68 w 79"/>
                <a:gd name="T105" fmla="*/ 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9" h="68">
                  <a:moveTo>
                    <a:pt x="68" y="6"/>
                  </a:moveTo>
                  <a:cubicBezTo>
                    <a:pt x="67" y="5"/>
                    <a:pt x="67" y="5"/>
                    <a:pt x="67" y="5"/>
                  </a:cubicBezTo>
                  <a:cubicBezTo>
                    <a:pt x="65" y="5"/>
                    <a:pt x="65" y="5"/>
                    <a:pt x="65" y="5"/>
                  </a:cubicBezTo>
                  <a:cubicBezTo>
                    <a:pt x="64" y="2"/>
                    <a:pt x="64" y="2"/>
                    <a:pt x="64" y="2"/>
                  </a:cubicBezTo>
                  <a:cubicBezTo>
                    <a:pt x="61" y="2"/>
                    <a:pt x="61" y="2"/>
                    <a:pt x="61" y="2"/>
                  </a:cubicBezTo>
                  <a:cubicBezTo>
                    <a:pt x="59" y="0"/>
                    <a:pt x="59" y="0"/>
                    <a:pt x="59" y="0"/>
                  </a:cubicBezTo>
                  <a:cubicBezTo>
                    <a:pt x="47" y="1"/>
                    <a:pt x="47" y="1"/>
                    <a:pt x="47" y="1"/>
                  </a:cubicBezTo>
                  <a:cubicBezTo>
                    <a:pt x="47" y="2"/>
                    <a:pt x="47" y="2"/>
                    <a:pt x="47" y="2"/>
                  </a:cubicBezTo>
                  <a:cubicBezTo>
                    <a:pt x="47" y="2"/>
                    <a:pt x="47" y="2"/>
                    <a:pt x="47" y="2"/>
                  </a:cubicBezTo>
                  <a:cubicBezTo>
                    <a:pt x="47" y="3"/>
                    <a:pt x="47" y="3"/>
                    <a:pt x="47" y="3"/>
                  </a:cubicBezTo>
                  <a:cubicBezTo>
                    <a:pt x="43" y="7"/>
                    <a:pt x="43" y="7"/>
                    <a:pt x="43" y="7"/>
                  </a:cubicBezTo>
                  <a:cubicBezTo>
                    <a:pt x="45" y="10"/>
                    <a:pt x="45" y="10"/>
                    <a:pt x="45" y="10"/>
                  </a:cubicBezTo>
                  <a:cubicBezTo>
                    <a:pt x="45" y="11"/>
                    <a:pt x="45" y="11"/>
                    <a:pt x="45" y="11"/>
                  </a:cubicBezTo>
                  <a:cubicBezTo>
                    <a:pt x="45" y="11"/>
                    <a:pt x="45" y="11"/>
                    <a:pt x="45" y="11"/>
                  </a:cubicBezTo>
                  <a:cubicBezTo>
                    <a:pt x="45" y="13"/>
                    <a:pt x="45" y="13"/>
                    <a:pt x="45" y="13"/>
                  </a:cubicBezTo>
                  <a:cubicBezTo>
                    <a:pt x="44" y="14"/>
                    <a:pt x="44" y="14"/>
                    <a:pt x="44" y="14"/>
                  </a:cubicBezTo>
                  <a:cubicBezTo>
                    <a:pt x="45" y="15"/>
                    <a:pt x="45" y="15"/>
                    <a:pt x="45" y="15"/>
                  </a:cubicBezTo>
                  <a:cubicBezTo>
                    <a:pt x="45" y="16"/>
                    <a:pt x="45" y="16"/>
                    <a:pt x="45" y="16"/>
                  </a:cubicBezTo>
                  <a:cubicBezTo>
                    <a:pt x="43" y="22"/>
                    <a:pt x="43" y="22"/>
                    <a:pt x="43" y="22"/>
                  </a:cubicBezTo>
                  <a:cubicBezTo>
                    <a:pt x="43" y="25"/>
                    <a:pt x="43" y="25"/>
                    <a:pt x="43" y="25"/>
                  </a:cubicBezTo>
                  <a:cubicBezTo>
                    <a:pt x="46" y="26"/>
                    <a:pt x="46" y="26"/>
                    <a:pt x="46" y="26"/>
                  </a:cubicBezTo>
                  <a:cubicBezTo>
                    <a:pt x="47" y="28"/>
                    <a:pt x="47" y="28"/>
                    <a:pt x="47" y="28"/>
                  </a:cubicBezTo>
                  <a:cubicBezTo>
                    <a:pt x="50" y="29"/>
                    <a:pt x="50" y="29"/>
                    <a:pt x="50" y="29"/>
                  </a:cubicBezTo>
                  <a:cubicBezTo>
                    <a:pt x="50" y="27"/>
                    <a:pt x="50" y="27"/>
                    <a:pt x="50" y="27"/>
                  </a:cubicBezTo>
                  <a:cubicBezTo>
                    <a:pt x="53" y="27"/>
                    <a:pt x="53" y="27"/>
                    <a:pt x="53" y="27"/>
                  </a:cubicBezTo>
                  <a:cubicBezTo>
                    <a:pt x="53" y="36"/>
                    <a:pt x="53" y="36"/>
                    <a:pt x="53" y="36"/>
                  </a:cubicBezTo>
                  <a:cubicBezTo>
                    <a:pt x="52" y="36"/>
                    <a:pt x="52" y="36"/>
                    <a:pt x="52" y="36"/>
                  </a:cubicBezTo>
                  <a:cubicBezTo>
                    <a:pt x="52" y="35"/>
                    <a:pt x="52" y="35"/>
                    <a:pt x="52" y="35"/>
                  </a:cubicBezTo>
                  <a:cubicBezTo>
                    <a:pt x="52" y="35"/>
                    <a:pt x="52" y="35"/>
                    <a:pt x="52" y="35"/>
                  </a:cubicBezTo>
                  <a:cubicBezTo>
                    <a:pt x="52" y="34"/>
                    <a:pt x="52" y="34"/>
                    <a:pt x="52" y="34"/>
                  </a:cubicBezTo>
                  <a:cubicBezTo>
                    <a:pt x="51" y="34"/>
                    <a:pt x="51" y="34"/>
                    <a:pt x="51" y="34"/>
                  </a:cubicBezTo>
                  <a:cubicBezTo>
                    <a:pt x="49" y="36"/>
                    <a:pt x="49" y="36"/>
                    <a:pt x="49" y="36"/>
                  </a:cubicBezTo>
                  <a:cubicBezTo>
                    <a:pt x="48" y="36"/>
                    <a:pt x="48" y="36"/>
                    <a:pt x="48" y="36"/>
                  </a:cubicBezTo>
                  <a:cubicBezTo>
                    <a:pt x="46" y="34"/>
                    <a:pt x="46" y="34"/>
                    <a:pt x="46" y="34"/>
                  </a:cubicBezTo>
                  <a:cubicBezTo>
                    <a:pt x="46" y="32"/>
                    <a:pt x="46" y="32"/>
                    <a:pt x="46" y="32"/>
                  </a:cubicBezTo>
                  <a:cubicBezTo>
                    <a:pt x="44" y="31"/>
                    <a:pt x="44" y="31"/>
                    <a:pt x="44" y="31"/>
                  </a:cubicBezTo>
                  <a:cubicBezTo>
                    <a:pt x="44" y="29"/>
                    <a:pt x="44" y="29"/>
                    <a:pt x="44" y="29"/>
                  </a:cubicBezTo>
                  <a:cubicBezTo>
                    <a:pt x="42" y="29"/>
                    <a:pt x="42" y="29"/>
                    <a:pt x="42" y="29"/>
                  </a:cubicBezTo>
                  <a:cubicBezTo>
                    <a:pt x="40" y="27"/>
                    <a:pt x="40" y="27"/>
                    <a:pt x="40" y="27"/>
                  </a:cubicBezTo>
                  <a:cubicBezTo>
                    <a:pt x="38" y="27"/>
                    <a:pt x="38" y="27"/>
                    <a:pt x="38" y="27"/>
                  </a:cubicBezTo>
                  <a:cubicBezTo>
                    <a:pt x="35" y="25"/>
                    <a:pt x="35" y="25"/>
                    <a:pt x="35" y="25"/>
                  </a:cubicBezTo>
                  <a:cubicBezTo>
                    <a:pt x="35" y="23"/>
                    <a:pt x="35" y="23"/>
                    <a:pt x="35" y="23"/>
                  </a:cubicBezTo>
                  <a:cubicBezTo>
                    <a:pt x="34" y="23"/>
                    <a:pt x="34" y="23"/>
                    <a:pt x="34" y="23"/>
                  </a:cubicBezTo>
                  <a:cubicBezTo>
                    <a:pt x="34" y="25"/>
                    <a:pt x="34" y="25"/>
                    <a:pt x="34" y="25"/>
                  </a:cubicBezTo>
                  <a:cubicBezTo>
                    <a:pt x="33" y="25"/>
                    <a:pt x="33" y="25"/>
                    <a:pt x="33" y="25"/>
                  </a:cubicBezTo>
                  <a:cubicBezTo>
                    <a:pt x="27" y="25"/>
                    <a:pt x="27" y="25"/>
                    <a:pt x="27" y="25"/>
                  </a:cubicBezTo>
                  <a:cubicBezTo>
                    <a:pt x="26" y="24"/>
                    <a:pt x="26" y="24"/>
                    <a:pt x="26" y="24"/>
                  </a:cubicBezTo>
                  <a:cubicBezTo>
                    <a:pt x="24" y="24"/>
                    <a:pt x="24" y="24"/>
                    <a:pt x="24" y="24"/>
                  </a:cubicBezTo>
                  <a:cubicBezTo>
                    <a:pt x="23" y="23"/>
                    <a:pt x="23" y="23"/>
                    <a:pt x="23" y="23"/>
                  </a:cubicBezTo>
                  <a:cubicBezTo>
                    <a:pt x="23" y="20"/>
                    <a:pt x="23" y="20"/>
                    <a:pt x="23" y="20"/>
                  </a:cubicBezTo>
                  <a:cubicBezTo>
                    <a:pt x="17" y="22"/>
                    <a:pt x="17" y="22"/>
                    <a:pt x="17" y="22"/>
                  </a:cubicBezTo>
                  <a:cubicBezTo>
                    <a:pt x="16" y="22"/>
                    <a:pt x="16" y="22"/>
                    <a:pt x="16" y="22"/>
                  </a:cubicBezTo>
                  <a:cubicBezTo>
                    <a:pt x="15" y="22"/>
                    <a:pt x="15" y="22"/>
                    <a:pt x="15" y="22"/>
                  </a:cubicBezTo>
                  <a:cubicBezTo>
                    <a:pt x="15" y="21"/>
                    <a:pt x="15" y="21"/>
                    <a:pt x="15" y="21"/>
                  </a:cubicBezTo>
                  <a:cubicBezTo>
                    <a:pt x="16" y="19"/>
                    <a:pt x="16" y="19"/>
                    <a:pt x="16" y="19"/>
                  </a:cubicBezTo>
                  <a:cubicBezTo>
                    <a:pt x="14" y="18"/>
                    <a:pt x="14" y="18"/>
                    <a:pt x="14" y="18"/>
                  </a:cubicBezTo>
                  <a:cubicBezTo>
                    <a:pt x="14" y="21"/>
                    <a:pt x="14" y="21"/>
                    <a:pt x="14" y="21"/>
                  </a:cubicBezTo>
                  <a:cubicBezTo>
                    <a:pt x="14" y="21"/>
                    <a:pt x="14" y="21"/>
                    <a:pt x="14" y="21"/>
                  </a:cubicBezTo>
                  <a:cubicBezTo>
                    <a:pt x="14" y="21"/>
                    <a:pt x="14" y="22"/>
                    <a:pt x="14" y="22"/>
                  </a:cubicBezTo>
                  <a:cubicBezTo>
                    <a:pt x="14" y="22"/>
                    <a:pt x="14" y="23"/>
                    <a:pt x="14" y="23"/>
                  </a:cubicBezTo>
                  <a:cubicBezTo>
                    <a:pt x="13" y="24"/>
                    <a:pt x="13" y="24"/>
                    <a:pt x="13" y="24"/>
                  </a:cubicBezTo>
                  <a:cubicBezTo>
                    <a:pt x="13" y="27"/>
                    <a:pt x="13" y="27"/>
                    <a:pt x="13" y="27"/>
                  </a:cubicBezTo>
                  <a:cubicBezTo>
                    <a:pt x="14" y="28"/>
                    <a:pt x="14" y="28"/>
                    <a:pt x="14" y="28"/>
                  </a:cubicBezTo>
                  <a:cubicBezTo>
                    <a:pt x="13" y="31"/>
                    <a:pt x="13" y="31"/>
                    <a:pt x="13" y="31"/>
                  </a:cubicBezTo>
                  <a:cubicBezTo>
                    <a:pt x="14" y="32"/>
                    <a:pt x="14" y="32"/>
                    <a:pt x="14" y="32"/>
                  </a:cubicBezTo>
                  <a:cubicBezTo>
                    <a:pt x="0" y="32"/>
                    <a:pt x="0" y="32"/>
                    <a:pt x="0" y="32"/>
                  </a:cubicBezTo>
                  <a:cubicBezTo>
                    <a:pt x="0" y="55"/>
                    <a:pt x="0" y="55"/>
                    <a:pt x="0" y="55"/>
                  </a:cubicBezTo>
                  <a:cubicBezTo>
                    <a:pt x="4" y="60"/>
                    <a:pt x="4" y="60"/>
                    <a:pt x="4" y="60"/>
                  </a:cubicBezTo>
                  <a:cubicBezTo>
                    <a:pt x="9" y="65"/>
                    <a:pt x="9" y="65"/>
                    <a:pt x="9" y="65"/>
                  </a:cubicBezTo>
                  <a:cubicBezTo>
                    <a:pt x="15" y="64"/>
                    <a:pt x="15" y="64"/>
                    <a:pt x="15" y="64"/>
                  </a:cubicBezTo>
                  <a:cubicBezTo>
                    <a:pt x="20" y="65"/>
                    <a:pt x="20" y="65"/>
                    <a:pt x="20" y="65"/>
                  </a:cubicBezTo>
                  <a:cubicBezTo>
                    <a:pt x="22" y="66"/>
                    <a:pt x="22" y="66"/>
                    <a:pt x="22" y="66"/>
                  </a:cubicBezTo>
                  <a:cubicBezTo>
                    <a:pt x="25" y="66"/>
                    <a:pt x="25" y="66"/>
                    <a:pt x="25" y="66"/>
                  </a:cubicBezTo>
                  <a:cubicBezTo>
                    <a:pt x="26" y="68"/>
                    <a:pt x="26" y="68"/>
                    <a:pt x="26" y="68"/>
                  </a:cubicBezTo>
                  <a:cubicBezTo>
                    <a:pt x="28" y="67"/>
                    <a:pt x="28" y="67"/>
                    <a:pt x="28" y="67"/>
                  </a:cubicBezTo>
                  <a:cubicBezTo>
                    <a:pt x="31" y="68"/>
                    <a:pt x="31" y="68"/>
                    <a:pt x="31" y="68"/>
                  </a:cubicBezTo>
                  <a:cubicBezTo>
                    <a:pt x="32" y="68"/>
                    <a:pt x="32" y="68"/>
                    <a:pt x="32" y="68"/>
                  </a:cubicBezTo>
                  <a:cubicBezTo>
                    <a:pt x="34" y="68"/>
                    <a:pt x="34" y="68"/>
                    <a:pt x="34" y="68"/>
                  </a:cubicBezTo>
                  <a:cubicBezTo>
                    <a:pt x="39" y="60"/>
                    <a:pt x="39" y="60"/>
                    <a:pt x="39" y="60"/>
                  </a:cubicBezTo>
                  <a:cubicBezTo>
                    <a:pt x="46" y="57"/>
                    <a:pt x="46" y="57"/>
                    <a:pt x="46" y="57"/>
                  </a:cubicBezTo>
                  <a:cubicBezTo>
                    <a:pt x="47" y="53"/>
                    <a:pt x="47" y="53"/>
                    <a:pt x="47" y="53"/>
                  </a:cubicBezTo>
                  <a:cubicBezTo>
                    <a:pt x="51" y="51"/>
                    <a:pt x="51" y="51"/>
                    <a:pt x="51" y="51"/>
                  </a:cubicBezTo>
                  <a:cubicBezTo>
                    <a:pt x="57" y="51"/>
                    <a:pt x="57" y="51"/>
                    <a:pt x="57" y="51"/>
                  </a:cubicBezTo>
                  <a:cubicBezTo>
                    <a:pt x="56" y="47"/>
                    <a:pt x="56" y="47"/>
                    <a:pt x="56" y="47"/>
                  </a:cubicBezTo>
                  <a:cubicBezTo>
                    <a:pt x="75" y="40"/>
                    <a:pt x="75" y="40"/>
                    <a:pt x="75" y="40"/>
                  </a:cubicBezTo>
                  <a:cubicBezTo>
                    <a:pt x="72" y="36"/>
                    <a:pt x="72" y="36"/>
                    <a:pt x="72" y="36"/>
                  </a:cubicBezTo>
                  <a:cubicBezTo>
                    <a:pt x="75" y="34"/>
                    <a:pt x="75" y="34"/>
                    <a:pt x="75" y="34"/>
                  </a:cubicBezTo>
                  <a:cubicBezTo>
                    <a:pt x="74" y="31"/>
                    <a:pt x="74" y="31"/>
                    <a:pt x="74" y="31"/>
                  </a:cubicBezTo>
                  <a:cubicBezTo>
                    <a:pt x="78" y="28"/>
                    <a:pt x="78" y="28"/>
                    <a:pt x="78" y="28"/>
                  </a:cubicBezTo>
                  <a:cubicBezTo>
                    <a:pt x="77" y="28"/>
                    <a:pt x="77" y="28"/>
                    <a:pt x="77" y="28"/>
                  </a:cubicBezTo>
                  <a:cubicBezTo>
                    <a:pt x="76" y="26"/>
                    <a:pt x="76" y="26"/>
                    <a:pt x="76" y="26"/>
                  </a:cubicBezTo>
                  <a:cubicBezTo>
                    <a:pt x="77" y="24"/>
                    <a:pt x="77" y="24"/>
                    <a:pt x="77" y="24"/>
                  </a:cubicBezTo>
                  <a:cubicBezTo>
                    <a:pt x="76" y="22"/>
                    <a:pt x="76" y="22"/>
                    <a:pt x="76" y="22"/>
                  </a:cubicBezTo>
                  <a:cubicBezTo>
                    <a:pt x="76" y="21"/>
                    <a:pt x="76" y="21"/>
                    <a:pt x="76" y="21"/>
                  </a:cubicBezTo>
                  <a:cubicBezTo>
                    <a:pt x="77" y="20"/>
                    <a:pt x="77" y="20"/>
                    <a:pt x="77" y="20"/>
                  </a:cubicBezTo>
                  <a:cubicBezTo>
                    <a:pt x="76" y="18"/>
                    <a:pt x="76" y="18"/>
                    <a:pt x="76" y="18"/>
                  </a:cubicBezTo>
                  <a:cubicBezTo>
                    <a:pt x="79" y="16"/>
                    <a:pt x="79" y="16"/>
                    <a:pt x="79" y="16"/>
                  </a:cubicBezTo>
                  <a:cubicBezTo>
                    <a:pt x="79" y="14"/>
                    <a:pt x="79" y="14"/>
                    <a:pt x="79" y="14"/>
                  </a:cubicBezTo>
                  <a:cubicBezTo>
                    <a:pt x="76" y="12"/>
                    <a:pt x="76" y="12"/>
                    <a:pt x="76" y="12"/>
                  </a:cubicBezTo>
                  <a:cubicBezTo>
                    <a:pt x="77" y="12"/>
                    <a:pt x="77" y="12"/>
                    <a:pt x="77" y="12"/>
                  </a:cubicBezTo>
                  <a:cubicBezTo>
                    <a:pt x="77" y="10"/>
                    <a:pt x="77" y="10"/>
                    <a:pt x="77" y="10"/>
                  </a:cubicBezTo>
                  <a:cubicBezTo>
                    <a:pt x="76" y="9"/>
                    <a:pt x="76" y="9"/>
                    <a:pt x="76" y="9"/>
                  </a:cubicBezTo>
                  <a:cubicBezTo>
                    <a:pt x="75" y="9"/>
                    <a:pt x="75" y="9"/>
                    <a:pt x="75" y="9"/>
                  </a:cubicBezTo>
                  <a:cubicBezTo>
                    <a:pt x="74" y="8"/>
                    <a:pt x="74" y="8"/>
                    <a:pt x="74" y="8"/>
                  </a:cubicBezTo>
                  <a:cubicBezTo>
                    <a:pt x="71" y="6"/>
                    <a:pt x="71" y="6"/>
                    <a:pt x="71" y="6"/>
                  </a:cubicBezTo>
                  <a:lnTo>
                    <a:pt x="68" y="6"/>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1" name="Freeform 880">
              <a:extLst>
                <a:ext uri="{FF2B5EF4-FFF2-40B4-BE49-F238E27FC236}">
                  <a16:creationId xmlns:a16="http://schemas.microsoft.com/office/drawing/2014/main" id="{8D6DC8AC-A5BE-416D-ABE0-97BAB29B9574}"/>
                </a:ext>
              </a:extLst>
            </p:cNvPr>
            <p:cNvSpPr>
              <a:spLocks/>
            </p:cNvSpPr>
            <p:nvPr/>
          </p:nvSpPr>
          <p:spPr bwMode="auto">
            <a:xfrm>
              <a:off x="6941344" y="4383778"/>
              <a:ext cx="169443" cy="144694"/>
            </a:xfrm>
            <a:custGeom>
              <a:avLst/>
              <a:gdLst>
                <a:gd name="T0" fmla="*/ 79 w 95"/>
                <a:gd name="T1" fmla="*/ 66 h 100"/>
                <a:gd name="T2" fmla="*/ 84 w 95"/>
                <a:gd name="T3" fmla="*/ 58 h 100"/>
                <a:gd name="T4" fmla="*/ 87 w 95"/>
                <a:gd name="T5" fmla="*/ 56 h 100"/>
                <a:gd name="T6" fmla="*/ 92 w 95"/>
                <a:gd name="T7" fmla="*/ 53 h 100"/>
                <a:gd name="T8" fmla="*/ 95 w 95"/>
                <a:gd name="T9" fmla="*/ 48 h 100"/>
                <a:gd name="T10" fmla="*/ 95 w 95"/>
                <a:gd name="T11" fmla="*/ 42 h 100"/>
                <a:gd name="T12" fmla="*/ 95 w 95"/>
                <a:gd name="T13" fmla="*/ 37 h 100"/>
                <a:gd name="T14" fmla="*/ 95 w 95"/>
                <a:gd name="T15" fmla="*/ 32 h 100"/>
                <a:gd name="T16" fmla="*/ 84 w 95"/>
                <a:gd name="T17" fmla="*/ 19 h 100"/>
                <a:gd name="T18" fmla="*/ 84 w 95"/>
                <a:gd name="T19" fmla="*/ 11 h 100"/>
                <a:gd name="T20" fmla="*/ 82 w 95"/>
                <a:gd name="T21" fmla="*/ 8 h 100"/>
                <a:gd name="T22" fmla="*/ 82 w 95"/>
                <a:gd name="T23" fmla="*/ 6 h 100"/>
                <a:gd name="T24" fmla="*/ 79 w 95"/>
                <a:gd name="T25" fmla="*/ 6 h 100"/>
                <a:gd name="T26" fmla="*/ 76 w 95"/>
                <a:gd name="T27" fmla="*/ 3 h 100"/>
                <a:gd name="T28" fmla="*/ 76 w 95"/>
                <a:gd name="T29" fmla="*/ 0 h 100"/>
                <a:gd name="T30" fmla="*/ 69 w 95"/>
                <a:gd name="T31" fmla="*/ 8 h 100"/>
                <a:gd name="T32" fmla="*/ 58 w 95"/>
                <a:gd name="T33" fmla="*/ 6 h 100"/>
                <a:gd name="T34" fmla="*/ 48 w 95"/>
                <a:gd name="T35" fmla="*/ 8 h 100"/>
                <a:gd name="T36" fmla="*/ 45 w 95"/>
                <a:gd name="T37" fmla="*/ 14 h 100"/>
                <a:gd name="T38" fmla="*/ 40 w 95"/>
                <a:gd name="T39" fmla="*/ 11 h 100"/>
                <a:gd name="T40" fmla="*/ 37 w 95"/>
                <a:gd name="T41" fmla="*/ 8 h 100"/>
                <a:gd name="T42" fmla="*/ 34 w 95"/>
                <a:gd name="T43" fmla="*/ 11 h 100"/>
                <a:gd name="T44" fmla="*/ 27 w 95"/>
                <a:gd name="T45" fmla="*/ 8 h 100"/>
                <a:gd name="T46" fmla="*/ 21 w 95"/>
                <a:gd name="T47" fmla="*/ 14 h 100"/>
                <a:gd name="T48" fmla="*/ 21 w 95"/>
                <a:gd name="T49" fmla="*/ 16 h 100"/>
                <a:gd name="T50" fmla="*/ 19 w 95"/>
                <a:gd name="T51" fmla="*/ 21 h 100"/>
                <a:gd name="T52" fmla="*/ 21 w 95"/>
                <a:gd name="T53" fmla="*/ 24 h 100"/>
                <a:gd name="T54" fmla="*/ 21 w 95"/>
                <a:gd name="T55" fmla="*/ 27 h 100"/>
                <a:gd name="T56" fmla="*/ 19 w 95"/>
                <a:gd name="T57" fmla="*/ 32 h 100"/>
                <a:gd name="T58" fmla="*/ 24 w 95"/>
                <a:gd name="T59" fmla="*/ 32 h 100"/>
                <a:gd name="T60" fmla="*/ 29 w 95"/>
                <a:gd name="T61" fmla="*/ 37 h 100"/>
                <a:gd name="T62" fmla="*/ 6 w 95"/>
                <a:gd name="T63" fmla="*/ 61 h 100"/>
                <a:gd name="T64" fmla="*/ 0 w 95"/>
                <a:gd name="T65" fmla="*/ 77 h 100"/>
                <a:gd name="T66" fmla="*/ 0 w 95"/>
                <a:gd name="T67" fmla="*/ 100 h 100"/>
                <a:gd name="T68" fmla="*/ 8 w 95"/>
                <a:gd name="T69" fmla="*/ 100 h 100"/>
                <a:gd name="T70" fmla="*/ 13 w 95"/>
                <a:gd name="T71" fmla="*/ 95 h 100"/>
                <a:gd name="T72" fmla="*/ 76 w 95"/>
                <a:gd name="T73" fmla="*/ 95 h 100"/>
                <a:gd name="T74" fmla="*/ 76 w 95"/>
                <a:gd name="T75" fmla="*/ 74 h 100"/>
                <a:gd name="T76" fmla="*/ 79 w 95"/>
                <a:gd name="T77" fmla="*/ 6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5" h="100">
                  <a:moveTo>
                    <a:pt x="79" y="66"/>
                  </a:moveTo>
                  <a:lnTo>
                    <a:pt x="84" y="58"/>
                  </a:lnTo>
                  <a:lnTo>
                    <a:pt x="87" y="56"/>
                  </a:lnTo>
                  <a:lnTo>
                    <a:pt x="92" y="53"/>
                  </a:lnTo>
                  <a:lnTo>
                    <a:pt x="95" y="48"/>
                  </a:lnTo>
                  <a:lnTo>
                    <a:pt x="95" y="42"/>
                  </a:lnTo>
                  <a:lnTo>
                    <a:pt x="95" y="37"/>
                  </a:lnTo>
                  <a:lnTo>
                    <a:pt x="95" y="32"/>
                  </a:lnTo>
                  <a:lnTo>
                    <a:pt x="84" y="19"/>
                  </a:lnTo>
                  <a:lnTo>
                    <a:pt x="84" y="11"/>
                  </a:lnTo>
                  <a:lnTo>
                    <a:pt x="82" y="8"/>
                  </a:lnTo>
                  <a:lnTo>
                    <a:pt x="82" y="6"/>
                  </a:lnTo>
                  <a:lnTo>
                    <a:pt x="79" y="6"/>
                  </a:lnTo>
                  <a:lnTo>
                    <a:pt x="76" y="3"/>
                  </a:lnTo>
                  <a:lnTo>
                    <a:pt x="76" y="0"/>
                  </a:lnTo>
                  <a:lnTo>
                    <a:pt x="69" y="8"/>
                  </a:lnTo>
                  <a:lnTo>
                    <a:pt x="58" y="6"/>
                  </a:lnTo>
                  <a:lnTo>
                    <a:pt x="48" y="8"/>
                  </a:lnTo>
                  <a:lnTo>
                    <a:pt x="45" y="14"/>
                  </a:lnTo>
                  <a:lnTo>
                    <a:pt x="40" y="11"/>
                  </a:lnTo>
                  <a:lnTo>
                    <a:pt x="37" y="8"/>
                  </a:lnTo>
                  <a:lnTo>
                    <a:pt x="34" y="11"/>
                  </a:lnTo>
                  <a:lnTo>
                    <a:pt x="27" y="8"/>
                  </a:lnTo>
                  <a:lnTo>
                    <a:pt x="21" y="14"/>
                  </a:lnTo>
                  <a:lnTo>
                    <a:pt x="21" y="16"/>
                  </a:lnTo>
                  <a:lnTo>
                    <a:pt x="19" y="21"/>
                  </a:lnTo>
                  <a:lnTo>
                    <a:pt x="21" y="24"/>
                  </a:lnTo>
                  <a:lnTo>
                    <a:pt x="21" y="27"/>
                  </a:lnTo>
                  <a:lnTo>
                    <a:pt x="19" y="32"/>
                  </a:lnTo>
                  <a:lnTo>
                    <a:pt x="24" y="32"/>
                  </a:lnTo>
                  <a:lnTo>
                    <a:pt x="29" y="37"/>
                  </a:lnTo>
                  <a:lnTo>
                    <a:pt x="6" y="61"/>
                  </a:lnTo>
                  <a:lnTo>
                    <a:pt x="0" y="77"/>
                  </a:lnTo>
                  <a:lnTo>
                    <a:pt x="0" y="100"/>
                  </a:lnTo>
                  <a:lnTo>
                    <a:pt x="8" y="100"/>
                  </a:lnTo>
                  <a:lnTo>
                    <a:pt x="13" y="95"/>
                  </a:lnTo>
                  <a:lnTo>
                    <a:pt x="76" y="95"/>
                  </a:lnTo>
                  <a:lnTo>
                    <a:pt x="76" y="74"/>
                  </a:lnTo>
                  <a:lnTo>
                    <a:pt x="79" y="66"/>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2" name="Freeform 881">
              <a:extLst>
                <a:ext uri="{FF2B5EF4-FFF2-40B4-BE49-F238E27FC236}">
                  <a16:creationId xmlns:a16="http://schemas.microsoft.com/office/drawing/2014/main" id="{FF463A93-6E22-46E1-A78E-F1D7205DCA16}"/>
                </a:ext>
              </a:extLst>
            </p:cNvPr>
            <p:cNvSpPr>
              <a:spLocks/>
            </p:cNvSpPr>
            <p:nvPr/>
          </p:nvSpPr>
          <p:spPr bwMode="auto">
            <a:xfrm>
              <a:off x="6235031" y="3457737"/>
              <a:ext cx="131988" cy="217041"/>
            </a:xfrm>
            <a:custGeom>
              <a:avLst/>
              <a:gdLst>
                <a:gd name="T0" fmla="*/ 19 w 28"/>
                <a:gd name="T1" fmla="*/ 51 h 57"/>
                <a:gd name="T2" fmla="*/ 18 w 28"/>
                <a:gd name="T3" fmla="*/ 48 h 57"/>
                <a:gd name="T4" fmla="*/ 23 w 28"/>
                <a:gd name="T5" fmla="*/ 42 h 57"/>
                <a:gd name="T6" fmla="*/ 28 w 28"/>
                <a:gd name="T7" fmla="*/ 40 h 57"/>
                <a:gd name="T8" fmla="*/ 28 w 28"/>
                <a:gd name="T9" fmla="*/ 34 h 57"/>
                <a:gd name="T10" fmla="*/ 24 w 28"/>
                <a:gd name="T11" fmla="*/ 31 h 57"/>
                <a:gd name="T12" fmla="*/ 23 w 28"/>
                <a:gd name="T13" fmla="*/ 30 h 57"/>
                <a:gd name="T14" fmla="*/ 25 w 28"/>
                <a:gd name="T15" fmla="*/ 29 h 57"/>
                <a:gd name="T16" fmla="*/ 23 w 28"/>
                <a:gd name="T17" fmla="*/ 29 h 57"/>
                <a:gd name="T18" fmla="*/ 19 w 28"/>
                <a:gd name="T19" fmla="*/ 28 h 57"/>
                <a:gd name="T20" fmla="*/ 25 w 28"/>
                <a:gd name="T21" fmla="*/ 19 h 57"/>
                <a:gd name="T22" fmla="*/ 22 w 28"/>
                <a:gd name="T23" fmla="*/ 12 h 57"/>
                <a:gd name="T24" fmla="*/ 25 w 28"/>
                <a:gd name="T25" fmla="*/ 4 h 57"/>
                <a:gd name="T26" fmla="*/ 24 w 28"/>
                <a:gd name="T27" fmla="*/ 2 h 57"/>
                <a:gd name="T28" fmla="*/ 19 w 28"/>
                <a:gd name="T29" fmla="*/ 2 h 57"/>
                <a:gd name="T30" fmla="*/ 12 w 28"/>
                <a:gd name="T31" fmla="*/ 1 h 57"/>
                <a:gd name="T32" fmla="*/ 8 w 28"/>
                <a:gd name="T33" fmla="*/ 3 h 57"/>
                <a:gd name="T34" fmla="*/ 7 w 28"/>
                <a:gd name="T35" fmla="*/ 4 h 57"/>
                <a:gd name="T36" fmla="*/ 5 w 28"/>
                <a:gd name="T37" fmla="*/ 6 h 57"/>
                <a:gd name="T38" fmla="*/ 6 w 28"/>
                <a:gd name="T39" fmla="*/ 8 h 57"/>
                <a:gd name="T40" fmla="*/ 6 w 28"/>
                <a:gd name="T41" fmla="*/ 9 h 57"/>
                <a:gd name="T42" fmla="*/ 6 w 28"/>
                <a:gd name="T43" fmla="*/ 11 h 57"/>
                <a:gd name="T44" fmla="*/ 6 w 28"/>
                <a:gd name="T45" fmla="*/ 12 h 57"/>
                <a:gd name="T46" fmla="*/ 6 w 28"/>
                <a:gd name="T47" fmla="*/ 14 h 57"/>
                <a:gd name="T48" fmla="*/ 6 w 28"/>
                <a:gd name="T49" fmla="*/ 16 h 57"/>
                <a:gd name="T50" fmla="*/ 6 w 28"/>
                <a:gd name="T51" fmla="*/ 19 h 57"/>
                <a:gd name="T52" fmla="*/ 0 w 28"/>
                <a:gd name="T53" fmla="*/ 26 h 57"/>
                <a:gd name="T54" fmla="*/ 2 w 28"/>
                <a:gd name="T55" fmla="*/ 31 h 57"/>
                <a:gd name="T56" fmla="*/ 4 w 28"/>
                <a:gd name="T57" fmla="*/ 34 h 57"/>
                <a:gd name="T58" fmla="*/ 6 w 28"/>
                <a:gd name="T59" fmla="*/ 39 h 57"/>
                <a:gd name="T60" fmla="*/ 14 w 28"/>
                <a:gd name="T61" fmla="*/ 57 h 57"/>
                <a:gd name="T62" fmla="*/ 19 w 28"/>
                <a:gd name="T63"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57">
                  <a:moveTo>
                    <a:pt x="19" y="54"/>
                  </a:moveTo>
                  <a:cubicBezTo>
                    <a:pt x="19" y="51"/>
                    <a:pt x="19" y="51"/>
                    <a:pt x="19" y="51"/>
                  </a:cubicBezTo>
                  <a:cubicBezTo>
                    <a:pt x="19" y="51"/>
                    <a:pt x="19" y="51"/>
                    <a:pt x="19" y="50"/>
                  </a:cubicBezTo>
                  <a:cubicBezTo>
                    <a:pt x="19" y="50"/>
                    <a:pt x="18" y="48"/>
                    <a:pt x="18" y="48"/>
                  </a:cubicBezTo>
                  <a:cubicBezTo>
                    <a:pt x="18" y="48"/>
                    <a:pt x="18" y="47"/>
                    <a:pt x="18" y="47"/>
                  </a:cubicBezTo>
                  <a:cubicBezTo>
                    <a:pt x="23" y="42"/>
                    <a:pt x="23" y="42"/>
                    <a:pt x="23" y="42"/>
                  </a:cubicBezTo>
                  <a:cubicBezTo>
                    <a:pt x="27" y="40"/>
                    <a:pt x="27" y="40"/>
                    <a:pt x="27" y="40"/>
                  </a:cubicBezTo>
                  <a:cubicBezTo>
                    <a:pt x="28" y="40"/>
                    <a:pt x="28" y="40"/>
                    <a:pt x="28" y="40"/>
                  </a:cubicBezTo>
                  <a:cubicBezTo>
                    <a:pt x="27" y="38"/>
                    <a:pt x="27" y="38"/>
                    <a:pt x="27" y="38"/>
                  </a:cubicBezTo>
                  <a:cubicBezTo>
                    <a:pt x="28" y="34"/>
                    <a:pt x="28" y="34"/>
                    <a:pt x="28" y="34"/>
                  </a:cubicBezTo>
                  <a:cubicBezTo>
                    <a:pt x="26" y="34"/>
                    <a:pt x="26" y="34"/>
                    <a:pt x="26" y="32"/>
                  </a:cubicBezTo>
                  <a:cubicBezTo>
                    <a:pt x="25" y="31"/>
                    <a:pt x="25" y="31"/>
                    <a:pt x="24" y="31"/>
                  </a:cubicBezTo>
                  <a:cubicBezTo>
                    <a:pt x="24" y="32"/>
                    <a:pt x="23" y="32"/>
                    <a:pt x="23" y="32"/>
                  </a:cubicBezTo>
                  <a:cubicBezTo>
                    <a:pt x="22" y="31"/>
                    <a:pt x="23" y="31"/>
                    <a:pt x="23" y="30"/>
                  </a:cubicBezTo>
                  <a:cubicBezTo>
                    <a:pt x="24" y="30"/>
                    <a:pt x="24" y="30"/>
                    <a:pt x="24" y="30"/>
                  </a:cubicBezTo>
                  <a:cubicBezTo>
                    <a:pt x="24" y="30"/>
                    <a:pt x="25" y="30"/>
                    <a:pt x="25" y="29"/>
                  </a:cubicBezTo>
                  <a:cubicBezTo>
                    <a:pt x="25" y="29"/>
                    <a:pt x="24" y="29"/>
                    <a:pt x="24" y="29"/>
                  </a:cubicBezTo>
                  <a:cubicBezTo>
                    <a:pt x="24" y="28"/>
                    <a:pt x="23" y="29"/>
                    <a:pt x="23" y="29"/>
                  </a:cubicBezTo>
                  <a:cubicBezTo>
                    <a:pt x="23" y="29"/>
                    <a:pt x="23" y="30"/>
                    <a:pt x="23" y="30"/>
                  </a:cubicBezTo>
                  <a:cubicBezTo>
                    <a:pt x="22" y="31"/>
                    <a:pt x="19" y="30"/>
                    <a:pt x="19" y="28"/>
                  </a:cubicBezTo>
                  <a:cubicBezTo>
                    <a:pt x="18" y="27"/>
                    <a:pt x="18" y="25"/>
                    <a:pt x="20" y="25"/>
                  </a:cubicBezTo>
                  <a:cubicBezTo>
                    <a:pt x="22" y="23"/>
                    <a:pt x="24" y="21"/>
                    <a:pt x="25" y="19"/>
                  </a:cubicBezTo>
                  <a:cubicBezTo>
                    <a:pt x="25" y="17"/>
                    <a:pt x="24" y="16"/>
                    <a:pt x="25" y="15"/>
                  </a:cubicBezTo>
                  <a:cubicBezTo>
                    <a:pt x="24" y="14"/>
                    <a:pt x="23" y="13"/>
                    <a:pt x="22" y="12"/>
                  </a:cubicBezTo>
                  <a:cubicBezTo>
                    <a:pt x="21" y="11"/>
                    <a:pt x="21" y="9"/>
                    <a:pt x="22" y="8"/>
                  </a:cubicBezTo>
                  <a:cubicBezTo>
                    <a:pt x="24" y="7"/>
                    <a:pt x="24" y="5"/>
                    <a:pt x="25" y="4"/>
                  </a:cubicBezTo>
                  <a:cubicBezTo>
                    <a:pt x="26" y="3"/>
                    <a:pt x="26" y="3"/>
                    <a:pt x="25" y="2"/>
                  </a:cubicBezTo>
                  <a:cubicBezTo>
                    <a:pt x="25" y="2"/>
                    <a:pt x="24" y="2"/>
                    <a:pt x="24" y="2"/>
                  </a:cubicBezTo>
                  <a:cubicBezTo>
                    <a:pt x="23" y="4"/>
                    <a:pt x="22" y="4"/>
                    <a:pt x="20" y="5"/>
                  </a:cubicBezTo>
                  <a:cubicBezTo>
                    <a:pt x="20" y="4"/>
                    <a:pt x="20" y="3"/>
                    <a:pt x="19" y="2"/>
                  </a:cubicBezTo>
                  <a:cubicBezTo>
                    <a:pt x="19" y="2"/>
                    <a:pt x="20" y="1"/>
                    <a:pt x="19" y="1"/>
                  </a:cubicBezTo>
                  <a:cubicBezTo>
                    <a:pt x="17" y="0"/>
                    <a:pt x="14" y="0"/>
                    <a:pt x="12" y="1"/>
                  </a:cubicBezTo>
                  <a:cubicBezTo>
                    <a:pt x="11" y="2"/>
                    <a:pt x="10" y="3"/>
                    <a:pt x="9" y="3"/>
                  </a:cubicBezTo>
                  <a:cubicBezTo>
                    <a:pt x="9" y="3"/>
                    <a:pt x="9" y="3"/>
                    <a:pt x="8" y="3"/>
                  </a:cubicBezTo>
                  <a:cubicBezTo>
                    <a:pt x="8" y="3"/>
                    <a:pt x="8" y="3"/>
                    <a:pt x="8" y="4"/>
                  </a:cubicBezTo>
                  <a:cubicBezTo>
                    <a:pt x="8" y="4"/>
                    <a:pt x="7" y="4"/>
                    <a:pt x="7" y="4"/>
                  </a:cubicBezTo>
                  <a:cubicBezTo>
                    <a:pt x="7" y="5"/>
                    <a:pt x="7" y="5"/>
                    <a:pt x="7" y="5"/>
                  </a:cubicBezTo>
                  <a:cubicBezTo>
                    <a:pt x="5" y="6"/>
                    <a:pt x="5" y="6"/>
                    <a:pt x="5" y="6"/>
                  </a:cubicBezTo>
                  <a:cubicBezTo>
                    <a:pt x="5" y="6"/>
                    <a:pt x="6" y="7"/>
                    <a:pt x="6" y="7"/>
                  </a:cubicBezTo>
                  <a:cubicBezTo>
                    <a:pt x="7" y="7"/>
                    <a:pt x="6" y="8"/>
                    <a:pt x="6" y="8"/>
                  </a:cubicBezTo>
                  <a:cubicBezTo>
                    <a:pt x="6" y="8"/>
                    <a:pt x="6" y="9"/>
                    <a:pt x="6" y="9"/>
                  </a:cubicBezTo>
                  <a:cubicBezTo>
                    <a:pt x="6" y="9"/>
                    <a:pt x="6" y="9"/>
                    <a:pt x="6" y="9"/>
                  </a:cubicBezTo>
                  <a:cubicBezTo>
                    <a:pt x="6" y="9"/>
                    <a:pt x="6" y="10"/>
                    <a:pt x="6" y="10"/>
                  </a:cubicBezTo>
                  <a:cubicBezTo>
                    <a:pt x="6" y="10"/>
                    <a:pt x="6" y="10"/>
                    <a:pt x="6" y="11"/>
                  </a:cubicBezTo>
                  <a:cubicBezTo>
                    <a:pt x="6" y="11"/>
                    <a:pt x="5" y="11"/>
                    <a:pt x="5" y="12"/>
                  </a:cubicBezTo>
                  <a:cubicBezTo>
                    <a:pt x="6" y="12"/>
                    <a:pt x="6" y="12"/>
                    <a:pt x="6" y="12"/>
                  </a:cubicBezTo>
                  <a:cubicBezTo>
                    <a:pt x="6" y="12"/>
                    <a:pt x="6" y="13"/>
                    <a:pt x="6" y="13"/>
                  </a:cubicBezTo>
                  <a:cubicBezTo>
                    <a:pt x="6" y="13"/>
                    <a:pt x="6" y="14"/>
                    <a:pt x="6" y="14"/>
                  </a:cubicBezTo>
                  <a:cubicBezTo>
                    <a:pt x="6" y="15"/>
                    <a:pt x="6" y="15"/>
                    <a:pt x="6" y="15"/>
                  </a:cubicBezTo>
                  <a:cubicBezTo>
                    <a:pt x="6" y="16"/>
                    <a:pt x="6" y="16"/>
                    <a:pt x="6" y="16"/>
                  </a:cubicBezTo>
                  <a:cubicBezTo>
                    <a:pt x="7" y="17"/>
                    <a:pt x="7" y="17"/>
                    <a:pt x="7" y="17"/>
                  </a:cubicBezTo>
                  <a:cubicBezTo>
                    <a:pt x="6" y="19"/>
                    <a:pt x="6" y="19"/>
                    <a:pt x="6" y="19"/>
                  </a:cubicBezTo>
                  <a:cubicBezTo>
                    <a:pt x="6" y="22"/>
                    <a:pt x="6" y="22"/>
                    <a:pt x="6" y="22"/>
                  </a:cubicBezTo>
                  <a:cubicBezTo>
                    <a:pt x="0" y="26"/>
                    <a:pt x="0" y="26"/>
                    <a:pt x="0" y="26"/>
                  </a:cubicBezTo>
                  <a:cubicBezTo>
                    <a:pt x="0" y="29"/>
                    <a:pt x="0" y="29"/>
                    <a:pt x="0" y="29"/>
                  </a:cubicBezTo>
                  <a:cubicBezTo>
                    <a:pt x="0" y="29"/>
                    <a:pt x="2" y="31"/>
                    <a:pt x="2" y="31"/>
                  </a:cubicBezTo>
                  <a:cubicBezTo>
                    <a:pt x="2" y="31"/>
                    <a:pt x="2" y="33"/>
                    <a:pt x="2" y="33"/>
                  </a:cubicBezTo>
                  <a:cubicBezTo>
                    <a:pt x="4" y="34"/>
                    <a:pt x="4" y="34"/>
                    <a:pt x="4" y="34"/>
                  </a:cubicBezTo>
                  <a:cubicBezTo>
                    <a:pt x="6" y="36"/>
                    <a:pt x="6" y="36"/>
                    <a:pt x="6" y="36"/>
                  </a:cubicBezTo>
                  <a:cubicBezTo>
                    <a:pt x="6" y="39"/>
                    <a:pt x="6" y="39"/>
                    <a:pt x="6" y="39"/>
                  </a:cubicBezTo>
                  <a:cubicBezTo>
                    <a:pt x="11" y="43"/>
                    <a:pt x="11" y="43"/>
                    <a:pt x="11" y="43"/>
                  </a:cubicBezTo>
                  <a:cubicBezTo>
                    <a:pt x="14" y="57"/>
                    <a:pt x="14" y="57"/>
                    <a:pt x="14" y="57"/>
                  </a:cubicBezTo>
                  <a:cubicBezTo>
                    <a:pt x="17" y="56"/>
                    <a:pt x="17" y="56"/>
                    <a:pt x="17" y="56"/>
                  </a:cubicBezTo>
                  <a:lnTo>
                    <a:pt x="19" y="54"/>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3" name="Freeform 882">
              <a:extLst>
                <a:ext uri="{FF2B5EF4-FFF2-40B4-BE49-F238E27FC236}">
                  <a16:creationId xmlns:a16="http://schemas.microsoft.com/office/drawing/2014/main" id="{B96FA9E2-D5E8-4079-9F65-F147BFD97B94}"/>
                </a:ext>
              </a:extLst>
            </p:cNvPr>
            <p:cNvSpPr>
              <a:spLocks/>
            </p:cNvSpPr>
            <p:nvPr/>
          </p:nvSpPr>
          <p:spPr bwMode="auto">
            <a:xfrm>
              <a:off x="5997810" y="4205804"/>
              <a:ext cx="60643" cy="133118"/>
            </a:xfrm>
            <a:custGeom>
              <a:avLst/>
              <a:gdLst>
                <a:gd name="T0" fmla="*/ 0 w 13"/>
                <a:gd name="T1" fmla="*/ 0 h 35"/>
                <a:gd name="T2" fmla="*/ 0 w 13"/>
                <a:gd name="T3" fmla="*/ 1 h 35"/>
                <a:gd name="T4" fmla="*/ 0 w 13"/>
                <a:gd name="T5" fmla="*/ 3 h 35"/>
                <a:gd name="T6" fmla="*/ 3 w 13"/>
                <a:gd name="T7" fmla="*/ 5 h 35"/>
                <a:gd name="T8" fmla="*/ 3 w 13"/>
                <a:gd name="T9" fmla="*/ 9 h 35"/>
                <a:gd name="T10" fmla="*/ 2 w 13"/>
                <a:gd name="T11" fmla="*/ 11 h 35"/>
                <a:gd name="T12" fmla="*/ 4 w 13"/>
                <a:gd name="T13" fmla="*/ 11 h 35"/>
                <a:gd name="T14" fmla="*/ 4 w 13"/>
                <a:gd name="T15" fmla="*/ 15 h 35"/>
                <a:gd name="T16" fmla="*/ 3 w 13"/>
                <a:gd name="T17" fmla="*/ 16 h 35"/>
                <a:gd name="T18" fmla="*/ 5 w 13"/>
                <a:gd name="T19" fmla="*/ 19 h 35"/>
                <a:gd name="T20" fmla="*/ 4 w 13"/>
                <a:gd name="T21" fmla="*/ 20 h 35"/>
                <a:gd name="T22" fmla="*/ 5 w 13"/>
                <a:gd name="T23" fmla="*/ 23 h 35"/>
                <a:gd name="T24" fmla="*/ 4 w 13"/>
                <a:gd name="T25" fmla="*/ 24 h 35"/>
                <a:gd name="T26" fmla="*/ 5 w 13"/>
                <a:gd name="T27" fmla="*/ 26 h 35"/>
                <a:gd name="T28" fmla="*/ 4 w 13"/>
                <a:gd name="T29" fmla="*/ 28 h 35"/>
                <a:gd name="T30" fmla="*/ 4 w 13"/>
                <a:gd name="T31" fmla="*/ 29 h 35"/>
                <a:gd name="T32" fmla="*/ 4 w 13"/>
                <a:gd name="T33" fmla="*/ 30 h 35"/>
                <a:gd name="T34" fmla="*/ 9 w 13"/>
                <a:gd name="T35" fmla="*/ 35 h 35"/>
                <a:gd name="T36" fmla="*/ 11 w 13"/>
                <a:gd name="T37" fmla="*/ 34 h 35"/>
                <a:gd name="T38" fmla="*/ 11 w 13"/>
                <a:gd name="T39" fmla="*/ 33 h 35"/>
                <a:gd name="T40" fmla="*/ 13 w 13"/>
                <a:gd name="T41" fmla="*/ 32 h 35"/>
                <a:gd name="T42" fmla="*/ 11 w 13"/>
                <a:gd name="T43" fmla="*/ 30 h 35"/>
                <a:gd name="T44" fmla="*/ 12 w 13"/>
                <a:gd name="T45" fmla="*/ 14 h 35"/>
                <a:gd name="T46" fmla="*/ 10 w 13"/>
                <a:gd name="T47" fmla="*/ 12 h 35"/>
                <a:gd name="T48" fmla="*/ 10 w 13"/>
                <a:gd name="T49" fmla="*/ 8 h 35"/>
                <a:gd name="T50" fmla="*/ 6 w 13"/>
                <a:gd name="T51" fmla="*/ 5 h 35"/>
                <a:gd name="T52" fmla="*/ 6 w 13"/>
                <a:gd name="T53" fmla="*/ 4 h 35"/>
                <a:gd name="T54" fmla="*/ 7 w 13"/>
                <a:gd name="T55" fmla="*/ 1 h 35"/>
                <a:gd name="T56" fmla="*/ 4 w 13"/>
                <a:gd name="T57" fmla="*/ 1 h 35"/>
                <a:gd name="T58" fmla="*/ 0 w 13"/>
                <a:gd name="T5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35">
                  <a:moveTo>
                    <a:pt x="0" y="0"/>
                  </a:moveTo>
                  <a:cubicBezTo>
                    <a:pt x="0" y="1"/>
                    <a:pt x="0" y="1"/>
                    <a:pt x="0" y="1"/>
                  </a:cubicBezTo>
                  <a:cubicBezTo>
                    <a:pt x="0" y="1"/>
                    <a:pt x="0" y="3"/>
                    <a:pt x="0" y="3"/>
                  </a:cubicBezTo>
                  <a:cubicBezTo>
                    <a:pt x="0" y="3"/>
                    <a:pt x="3" y="5"/>
                    <a:pt x="3" y="5"/>
                  </a:cubicBezTo>
                  <a:cubicBezTo>
                    <a:pt x="3" y="9"/>
                    <a:pt x="3" y="9"/>
                    <a:pt x="3" y="9"/>
                  </a:cubicBezTo>
                  <a:cubicBezTo>
                    <a:pt x="3" y="9"/>
                    <a:pt x="2" y="11"/>
                    <a:pt x="2" y="11"/>
                  </a:cubicBezTo>
                  <a:cubicBezTo>
                    <a:pt x="2" y="11"/>
                    <a:pt x="4" y="11"/>
                    <a:pt x="4" y="11"/>
                  </a:cubicBezTo>
                  <a:cubicBezTo>
                    <a:pt x="4" y="15"/>
                    <a:pt x="4" y="15"/>
                    <a:pt x="4" y="15"/>
                  </a:cubicBezTo>
                  <a:cubicBezTo>
                    <a:pt x="3" y="16"/>
                    <a:pt x="3" y="16"/>
                    <a:pt x="3" y="16"/>
                  </a:cubicBezTo>
                  <a:cubicBezTo>
                    <a:pt x="5" y="19"/>
                    <a:pt x="5" y="19"/>
                    <a:pt x="5" y="19"/>
                  </a:cubicBezTo>
                  <a:cubicBezTo>
                    <a:pt x="4" y="20"/>
                    <a:pt x="4" y="20"/>
                    <a:pt x="4" y="20"/>
                  </a:cubicBezTo>
                  <a:cubicBezTo>
                    <a:pt x="5" y="23"/>
                    <a:pt x="5" y="23"/>
                    <a:pt x="5" y="23"/>
                  </a:cubicBezTo>
                  <a:cubicBezTo>
                    <a:pt x="5" y="23"/>
                    <a:pt x="4" y="24"/>
                    <a:pt x="4" y="24"/>
                  </a:cubicBezTo>
                  <a:cubicBezTo>
                    <a:pt x="4" y="24"/>
                    <a:pt x="5" y="26"/>
                    <a:pt x="5" y="26"/>
                  </a:cubicBezTo>
                  <a:cubicBezTo>
                    <a:pt x="5" y="26"/>
                    <a:pt x="4" y="27"/>
                    <a:pt x="4" y="28"/>
                  </a:cubicBezTo>
                  <a:cubicBezTo>
                    <a:pt x="4" y="28"/>
                    <a:pt x="4" y="29"/>
                    <a:pt x="4" y="29"/>
                  </a:cubicBezTo>
                  <a:cubicBezTo>
                    <a:pt x="4" y="30"/>
                    <a:pt x="4" y="30"/>
                    <a:pt x="4" y="30"/>
                  </a:cubicBezTo>
                  <a:cubicBezTo>
                    <a:pt x="9" y="35"/>
                    <a:pt x="9" y="35"/>
                    <a:pt x="9" y="35"/>
                  </a:cubicBezTo>
                  <a:cubicBezTo>
                    <a:pt x="10" y="34"/>
                    <a:pt x="11" y="34"/>
                    <a:pt x="11" y="34"/>
                  </a:cubicBezTo>
                  <a:cubicBezTo>
                    <a:pt x="11" y="33"/>
                    <a:pt x="11" y="33"/>
                    <a:pt x="11" y="33"/>
                  </a:cubicBezTo>
                  <a:cubicBezTo>
                    <a:pt x="13" y="32"/>
                    <a:pt x="13" y="32"/>
                    <a:pt x="13" y="32"/>
                  </a:cubicBezTo>
                  <a:cubicBezTo>
                    <a:pt x="11" y="30"/>
                    <a:pt x="11" y="30"/>
                    <a:pt x="11" y="30"/>
                  </a:cubicBezTo>
                  <a:cubicBezTo>
                    <a:pt x="12" y="14"/>
                    <a:pt x="12" y="14"/>
                    <a:pt x="12" y="14"/>
                  </a:cubicBezTo>
                  <a:cubicBezTo>
                    <a:pt x="10" y="12"/>
                    <a:pt x="10" y="12"/>
                    <a:pt x="10" y="12"/>
                  </a:cubicBezTo>
                  <a:cubicBezTo>
                    <a:pt x="10" y="8"/>
                    <a:pt x="10" y="8"/>
                    <a:pt x="10" y="8"/>
                  </a:cubicBezTo>
                  <a:cubicBezTo>
                    <a:pt x="6" y="5"/>
                    <a:pt x="6" y="5"/>
                    <a:pt x="6" y="5"/>
                  </a:cubicBezTo>
                  <a:cubicBezTo>
                    <a:pt x="6" y="4"/>
                    <a:pt x="6" y="4"/>
                    <a:pt x="6" y="4"/>
                  </a:cubicBezTo>
                  <a:cubicBezTo>
                    <a:pt x="7" y="1"/>
                    <a:pt x="7" y="1"/>
                    <a:pt x="7" y="1"/>
                  </a:cubicBezTo>
                  <a:cubicBezTo>
                    <a:pt x="4" y="1"/>
                    <a:pt x="4" y="1"/>
                    <a:pt x="4" y="1"/>
                  </a:cubicBezTo>
                  <a:lnTo>
                    <a:pt x="0" y="0"/>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4" name="Freeform 883">
              <a:extLst>
                <a:ext uri="{FF2B5EF4-FFF2-40B4-BE49-F238E27FC236}">
                  <a16:creationId xmlns:a16="http://schemas.microsoft.com/office/drawing/2014/main" id="{FE5EEA4F-483C-44BE-BEBB-5B57EC04BEA0}"/>
                </a:ext>
              </a:extLst>
            </p:cNvPr>
            <p:cNvSpPr>
              <a:spLocks noEditPoints="1"/>
            </p:cNvSpPr>
            <p:nvPr/>
          </p:nvSpPr>
          <p:spPr bwMode="auto">
            <a:xfrm>
              <a:off x="6932425" y="4521237"/>
              <a:ext cx="351372" cy="276366"/>
            </a:xfrm>
            <a:custGeom>
              <a:avLst/>
              <a:gdLst>
                <a:gd name="T0" fmla="*/ 70 w 75"/>
                <a:gd name="T1" fmla="*/ 37 h 73"/>
                <a:gd name="T2" fmla="*/ 67 w 75"/>
                <a:gd name="T3" fmla="*/ 33 h 73"/>
                <a:gd name="T4" fmla="*/ 69 w 75"/>
                <a:gd name="T5" fmla="*/ 34 h 73"/>
                <a:gd name="T6" fmla="*/ 71 w 75"/>
                <a:gd name="T7" fmla="*/ 28 h 73"/>
                <a:gd name="T8" fmla="*/ 72 w 75"/>
                <a:gd name="T9" fmla="*/ 28 h 73"/>
                <a:gd name="T10" fmla="*/ 70 w 75"/>
                <a:gd name="T11" fmla="*/ 48 h 73"/>
                <a:gd name="T12" fmla="*/ 72 w 75"/>
                <a:gd name="T13" fmla="*/ 46 h 73"/>
                <a:gd name="T14" fmla="*/ 56 w 75"/>
                <a:gd name="T15" fmla="*/ 13 h 73"/>
                <a:gd name="T16" fmla="*/ 7 w 75"/>
                <a:gd name="T17" fmla="*/ 0 h 73"/>
                <a:gd name="T18" fmla="*/ 10 w 75"/>
                <a:gd name="T19" fmla="*/ 5 h 73"/>
                <a:gd name="T20" fmla="*/ 9 w 75"/>
                <a:gd name="T21" fmla="*/ 9 h 73"/>
                <a:gd name="T22" fmla="*/ 7 w 75"/>
                <a:gd name="T23" fmla="*/ 11 h 73"/>
                <a:gd name="T24" fmla="*/ 10 w 75"/>
                <a:gd name="T25" fmla="*/ 13 h 73"/>
                <a:gd name="T26" fmla="*/ 6 w 75"/>
                <a:gd name="T27" fmla="*/ 18 h 73"/>
                <a:gd name="T28" fmla="*/ 3 w 75"/>
                <a:gd name="T29" fmla="*/ 23 h 73"/>
                <a:gd name="T30" fmla="*/ 0 w 75"/>
                <a:gd name="T31" fmla="*/ 27 h 73"/>
                <a:gd name="T32" fmla="*/ 1 w 75"/>
                <a:gd name="T33" fmla="*/ 33 h 73"/>
                <a:gd name="T34" fmla="*/ 6 w 75"/>
                <a:gd name="T35" fmla="*/ 41 h 73"/>
                <a:gd name="T36" fmla="*/ 11 w 75"/>
                <a:gd name="T37" fmla="*/ 51 h 73"/>
                <a:gd name="T38" fmla="*/ 15 w 75"/>
                <a:gd name="T39" fmla="*/ 54 h 73"/>
                <a:gd name="T40" fmla="*/ 18 w 75"/>
                <a:gd name="T41" fmla="*/ 55 h 73"/>
                <a:gd name="T42" fmla="*/ 24 w 75"/>
                <a:gd name="T43" fmla="*/ 57 h 73"/>
                <a:gd name="T44" fmla="*/ 31 w 75"/>
                <a:gd name="T45" fmla="*/ 58 h 73"/>
                <a:gd name="T46" fmla="*/ 35 w 75"/>
                <a:gd name="T47" fmla="*/ 62 h 73"/>
                <a:gd name="T48" fmla="*/ 35 w 75"/>
                <a:gd name="T49" fmla="*/ 64 h 73"/>
                <a:gd name="T50" fmla="*/ 35 w 75"/>
                <a:gd name="T51" fmla="*/ 67 h 73"/>
                <a:gd name="T52" fmla="*/ 37 w 75"/>
                <a:gd name="T53" fmla="*/ 70 h 73"/>
                <a:gd name="T54" fmla="*/ 38 w 75"/>
                <a:gd name="T55" fmla="*/ 72 h 73"/>
                <a:gd name="T56" fmla="*/ 44 w 75"/>
                <a:gd name="T57" fmla="*/ 71 h 73"/>
                <a:gd name="T58" fmla="*/ 46 w 75"/>
                <a:gd name="T59" fmla="*/ 73 h 73"/>
                <a:gd name="T60" fmla="*/ 50 w 75"/>
                <a:gd name="T61" fmla="*/ 72 h 73"/>
                <a:gd name="T62" fmla="*/ 59 w 75"/>
                <a:gd name="T63" fmla="*/ 69 h 73"/>
                <a:gd name="T64" fmla="*/ 72 w 75"/>
                <a:gd name="T65" fmla="*/ 66 h 73"/>
                <a:gd name="T66" fmla="*/ 75 w 75"/>
                <a:gd name="T67" fmla="*/ 64 h 73"/>
                <a:gd name="T68" fmla="*/ 71 w 75"/>
                <a:gd name="T69" fmla="*/ 60 h 73"/>
                <a:gd name="T70" fmla="*/ 68 w 75"/>
                <a:gd name="T71" fmla="*/ 49 h 73"/>
                <a:gd name="T72" fmla="*/ 68 w 75"/>
                <a:gd name="T73" fmla="*/ 45 h 73"/>
                <a:gd name="T74" fmla="*/ 68 w 75"/>
                <a:gd name="T75" fmla="*/ 40 h 73"/>
                <a:gd name="T76" fmla="*/ 65 w 75"/>
                <a:gd name="T77" fmla="*/ 36 h 73"/>
                <a:gd name="T78" fmla="*/ 66 w 75"/>
                <a:gd name="T79" fmla="*/ 28 h 73"/>
                <a:gd name="T80" fmla="*/ 56 w 75"/>
                <a:gd name="T81"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 h="73">
                  <a:moveTo>
                    <a:pt x="69" y="34"/>
                  </a:moveTo>
                  <a:cubicBezTo>
                    <a:pt x="69" y="35"/>
                    <a:pt x="69" y="36"/>
                    <a:pt x="70" y="37"/>
                  </a:cubicBezTo>
                  <a:cubicBezTo>
                    <a:pt x="68" y="37"/>
                    <a:pt x="68" y="36"/>
                    <a:pt x="67" y="35"/>
                  </a:cubicBezTo>
                  <a:cubicBezTo>
                    <a:pt x="67" y="35"/>
                    <a:pt x="67" y="34"/>
                    <a:pt x="67" y="33"/>
                  </a:cubicBezTo>
                  <a:cubicBezTo>
                    <a:pt x="68" y="33"/>
                    <a:pt x="68" y="33"/>
                    <a:pt x="68" y="33"/>
                  </a:cubicBezTo>
                  <a:cubicBezTo>
                    <a:pt x="69" y="33"/>
                    <a:pt x="69" y="34"/>
                    <a:pt x="69" y="34"/>
                  </a:cubicBezTo>
                  <a:close/>
                  <a:moveTo>
                    <a:pt x="71" y="27"/>
                  </a:moveTo>
                  <a:cubicBezTo>
                    <a:pt x="71" y="27"/>
                    <a:pt x="71" y="27"/>
                    <a:pt x="71" y="28"/>
                  </a:cubicBezTo>
                  <a:cubicBezTo>
                    <a:pt x="71" y="28"/>
                    <a:pt x="71" y="29"/>
                    <a:pt x="71" y="30"/>
                  </a:cubicBezTo>
                  <a:cubicBezTo>
                    <a:pt x="71" y="29"/>
                    <a:pt x="71" y="28"/>
                    <a:pt x="72" y="28"/>
                  </a:cubicBezTo>
                  <a:cubicBezTo>
                    <a:pt x="72" y="28"/>
                    <a:pt x="72" y="27"/>
                    <a:pt x="71" y="27"/>
                  </a:cubicBezTo>
                  <a:close/>
                  <a:moveTo>
                    <a:pt x="70" y="48"/>
                  </a:moveTo>
                  <a:cubicBezTo>
                    <a:pt x="70" y="48"/>
                    <a:pt x="70" y="48"/>
                    <a:pt x="70" y="48"/>
                  </a:cubicBezTo>
                  <a:cubicBezTo>
                    <a:pt x="71" y="48"/>
                    <a:pt x="71" y="47"/>
                    <a:pt x="72" y="46"/>
                  </a:cubicBezTo>
                  <a:cubicBezTo>
                    <a:pt x="71" y="47"/>
                    <a:pt x="70" y="47"/>
                    <a:pt x="70" y="48"/>
                  </a:cubicBezTo>
                  <a:close/>
                  <a:moveTo>
                    <a:pt x="56" y="13"/>
                  </a:moveTo>
                  <a:cubicBezTo>
                    <a:pt x="31" y="0"/>
                    <a:pt x="31" y="0"/>
                    <a:pt x="31" y="0"/>
                  </a:cubicBezTo>
                  <a:cubicBezTo>
                    <a:pt x="7" y="0"/>
                    <a:pt x="7" y="0"/>
                    <a:pt x="7" y="0"/>
                  </a:cubicBezTo>
                  <a:cubicBezTo>
                    <a:pt x="10" y="4"/>
                    <a:pt x="10" y="4"/>
                    <a:pt x="10" y="4"/>
                  </a:cubicBezTo>
                  <a:cubicBezTo>
                    <a:pt x="10" y="5"/>
                    <a:pt x="10" y="5"/>
                    <a:pt x="10" y="5"/>
                  </a:cubicBezTo>
                  <a:cubicBezTo>
                    <a:pt x="10" y="7"/>
                    <a:pt x="10" y="7"/>
                    <a:pt x="10" y="7"/>
                  </a:cubicBezTo>
                  <a:cubicBezTo>
                    <a:pt x="9" y="9"/>
                    <a:pt x="9" y="9"/>
                    <a:pt x="9" y="9"/>
                  </a:cubicBezTo>
                  <a:cubicBezTo>
                    <a:pt x="8" y="9"/>
                    <a:pt x="8" y="9"/>
                    <a:pt x="8" y="9"/>
                  </a:cubicBezTo>
                  <a:cubicBezTo>
                    <a:pt x="8" y="9"/>
                    <a:pt x="7" y="11"/>
                    <a:pt x="7" y="11"/>
                  </a:cubicBezTo>
                  <a:cubicBezTo>
                    <a:pt x="7" y="11"/>
                    <a:pt x="7" y="12"/>
                    <a:pt x="7" y="12"/>
                  </a:cubicBezTo>
                  <a:cubicBezTo>
                    <a:pt x="10" y="13"/>
                    <a:pt x="10" y="13"/>
                    <a:pt x="10" y="13"/>
                  </a:cubicBezTo>
                  <a:cubicBezTo>
                    <a:pt x="10" y="15"/>
                    <a:pt x="10" y="15"/>
                    <a:pt x="10" y="15"/>
                  </a:cubicBezTo>
                  <a:cubicBezTo>
                    <a:pt x="6" y="18"/>
                    <a:pt x="6" y="18"/>
                    <a:pt x="6" y="18"/>
                  </a:cubicBezTo>
                  <a:cubicBezTo>
                    <a:pt x="6" y="19"/>
                    <a:pt x="6" y="19"/>
                    <a:pt x="6" y="19"/>
                  </a:cubicBezTo>
                  <a:cubicBezTo>
                    <a:pt x="3" y="23"/>
                    <a:pt x="3" y="23"/>
                    <a:pt x="3" y="23"/>
                  </a:cubicBezTo>
                  <a:cubicBezTo>
                    <a:pt x="0" y="23"/>
                    <a:pt x="0" y="23"/>
                    <a:pt x="0" y="23"/>
                  </a:cubicBezTo>
                  <a:cubicBezTo>
                    <a:pt x="0" y="27"/>
                    <a:pt x="0" y="27"/>
                    <a:pt x="0" y="27"/>
                  </a:cubicBezTo>
                  <a:cubicBezTo>
                    <a:pt x="2" y="31"/>
                    <a:pt x="2" y="31"/>
                    <a:pt x="2" y="31"/>
                  </a:cubicBezTo>
                  <a:cubicBezTo>
                    <a:pt x="1" y="33"/>
                    <a:pt x="1" y="33"/>
                    <a:pt x="1" y="33"/>
                  </a:cubicBezTo>
                  <a:cubicBezTo>
                    <a:pt x="1" y="35"/>
                    <a:pt x="1" y="35"/>
                    <a:pt x="1" y="35"/>
                  </a:cubicBezTo>
                  <a:cubicBezTo>
                    <a:pt x="6" y="41"/>
                    <a:pt x="6" y="41"/>
                    <a:pt x="6" y="41"/>
                  </a:cubicBezTo>
                  <a:cubicBezTo>
                    <a:pt x="9" y="49"/>
                    <a:pt x="9" y="49"/>
                    <a:pt x="9" y="49"/>
                  </a:cubicBezTo>
                  <a:cubicBezTo>
                    <a:pt x="11" y="51"/>
                    <a:pt x="11" y="51"/>
                    <a:pt x="11" y="51"/>
                  </a:cubicBezTo>
                  <a:cubicBezTo>
                    <a:pt x="14" y="51"/>
                    <a:pt x="14" y="51"/>
                    <a:pt x="14" y="51"/>
                  </a:cubicBezTo>
                  <a:cubicBezTo>
                    <a:pt x="15" y="54"/>
                    <a:pt x="15" y="54"/>
                    <a:pt x="15" y="54"/>
                  </a:cubicBezTo>
                  <a:cubicBezTo>
                    <a:pt x="17" y="54"/>
                    <a:pt x="17" y="54"/>
                    <a:pt x="17" y="54"/>
                  </a:cubicBezTo>
                  <a:cubicBezTo>
                    <a:pt x="18" y="55"/>
                    <a:pt x="18" y="55"/>
                    <a:pt x="18" y="55"/>
                  </a:cubicBezTo>
                  <a:cubicBezTo>
                    <a:pt x="21" y="55"/>
                    <a:pt x="21" y="55"/>
                    <a:pt x="21" y="55"/>
                  </a:cubicBezTo>
                  <a:cubicBezTo>
                    <a:pt x="24" y="57"/>
                    <a:pt x="24" y="57"/>
                    <a:pt x="24" y="57"/>
                  </a:cubicBezTo>
                  <a:cubicBezTo>
                    <a:pt x="31" y="59"/>
                    <a:pt x="31" y="59"/>
                    <a:pt x="31" y="59"/>
                  </a:cubicBezTo>
                  <a:cubicBezTo>
                    <a:pt x="31" y="58"/>
                    <a:pt x="31" y="58"/>
                    <a:pt x="31" y="58"/>
                  </a:cubicBezTo>
                  <a:cubicBezTo>
                    <a:pt x="34" y="60"/>
                    <a:pt x="34" y="60"/>
                    <a:pt x="34" y="60"/>
                  </a:cubicBezTo>
                  <a:cubicBezTo>
                    <a:pt x="35" y="62"/>
                    <a:pt x="35" y="62"/>
                    <a:pt x="35" y="62"/>
                  </a:cubicBezTo>
                  <a:cubicBezTo>
                    <a:pt x="35" y="63"/>
                    <a:pt x="35" y="63"/>
                    <a:pt x="35" y="63"/>
                  </a:cubicBezTo>
                  <a:cubicBezTo>
                    <a:pt x="35" y="64"/>
                    <a:pt x="35" y="64"/>
                    <a:pt x="35" y="64"/>
                  </a:cubicBezTo>
                  <a:cubicBezTo>
                    <a:pt x="35" y="66"/>
                    <a:pt x="35" y="66"/>
                    <a:pt x="35" y="66"/>
                  </a:cubicBezTo>
                  <a:cubicBezTo>
                    <a:pt x="35" y="67"/>
                    <a:pt x="35" y="67"/>
                    <a:pt x="35" y="67"/>
                  </a:cubicBezTo>
                  <a:cubicBezTo>
                    <a:pt x="35" y="67"/>
                    <a:pt x="36" y="68"/>
                    <a:pt x="36" y="69"/>
                  </a:cubicBezTo>
                  <a:cubicBezTo>
                    <a:pt x="36" y="69"/>
                    <a:pt x="37" y="70"/>
                    <a:pt x="37" y="70"/>
                  </a:cubicBezTo>
                  <a:cubicBezTo>
                    <a:pt x="38" y="71"/>
                    <a:pt x="38" y="71"/>
                    <a:pt x="38" y="71"/>
                  </a:cubicBezTo>
                  <a:cubicBezTo>
                    <a:pt x="38" y="72"/>
                    <a:pt x="38" y="72"/>
                    <a:pt x="38" y="72"/>
                  </a:cubicBezTo>
                  <a:cubicBezTo>
                    <a:pt x="42" y="72"/>
                    <a:pt x="42" y="72"/>
                    <a:pt x="42" y="72"/>
                  </a:cubicBezTo>
                  <a:cubicBezTo>
                    <a:pt x="44" y="71"/>
                    <a:pt x="44" y="71"/>
                    <a:pt x="44" y="71"/>
                  </a:cubicBezTo>
                  <a:cubicBezTo>
                    <a:pt x="46" y="71"/>
                    <a:pt x="46" y="71"/>
                    <a:pt x="46" y="71"/>
                  </a:cubicBezTo>
                  <a:cubicBezTo>
                    <a:pt x="46" y="73"/>
                    <a:pt x="46" y="73"/>
                    <a:pt x="46" y="73"/>
                  </a:cubicBezTo>
                  <a:cubicBezTo>
                    <a:pt x="49" y="73"/>
                    <a:pt x="49" y="73"/>
                    <a:pt x="49" y="73"/>
                  </a:cubicBezTo>
                  <a:cubicBezTo>
                    <a:pt x="50" y="72"/>
                    <a:pt x="50" y="72"/>
                    <a:pt x="50" y="72"/>
                  </a:cubicBezTo>
                  <a:cubicBezTo>
                    <a:pt x="54" y="73"/>
                    <a:pt x="54" y="73"/>
                    <a:pt x="54" y="73"/>
                  </a:cubicBezTo>
                  <a:cubicBezTo>
                    <a:pt x="59" y="69"/>
                    <a:pt x="59" y="69"/>
                    <a:pt x="59" y="69"/>
                  </a:cubicBezTo>
                  <a:cubicBezTo>
                    <a:pt x="62" y="71"/>
                    <a:pt x="62" y="71"/>
                    <a:pt x="62" y="71"/>
                  </a:cubicBezTo>
                  <a:cubicBezTo>
                    <a:pt x="72" y="66"/>
                    <a:pt x="72" y="66"/>
                    <a:pt x="72" y="66"/>
                  </a:cubicBezTo>
                  <a:cubicBezTo>
                    <a:pt x="75" y="64"/>
                    <a:pt x="75" y="64"/>
                    <a:pt x="75" y="64"/>
                  </a:cubicBezTo>
                  <a:cubicBezTo>
                    <a:pt x="75" y="64"/>
                    <a:pt x="75" y="64"/>
                    <a:pt x="75" y="64"/>
                  </a:cubicBezTo>
                  <a:cubicBezTo>
                    <a:pt x="74" y="63"/>
                    <a:pt x="73" y="62"/>
                    <a:pt x="72" y="62"/>
                  </a:cubicBezTo>
                  <a:cubicBezTo>
                    <a:pt x="71" y="62"/>
                    <a:pt x="71" y="61"/>
                    <a:pt x="71" y="60"/>
                  </a:cubicBezTo>
                  <a:cubicBezTo>
                    <a:pt x="70" y="58"/>
                    <a:pt x="70" y="55"/>
                    <a:pt x="69" y="53"/>
                  </a:cubicBezTo>
                  <a:cubicBezTo>
                    <a:pt x="68" y="52"/>
                    <a:pt x="67" y="51"/>
                    <a:pt x="68" y="49"/>
                  </a:cubicBezTo>
                  <a:cubicBezTo>
                    <a:pt x="69" y="48"/>
                    <a:pt x="69" y="47"/>
                    <a:pt x="68" y="46"/>
                  </a:cubicBezTo>
                  <a:cubicBezTo>
                    <a:pt x="67" y="46"/>
                    <a:pt x="67" y="45"/>
                    <a:pt x="68" y="45"/>
                  </a:cubicBezTo>
                  <a:cubicBezTo>
                    <a:pt x="68" y="44"/>
                    <a:pt x="68" y="43"/>
                    <a:pt x="69" y="42"/>
                  </a:cubicBezTo>
                  <a:cubicBezTo>
                    <a:pt x="69" y="41"/>
                    <a:pt x="69" y="40"/>
                    <a:pt x="68" y="40"/>
                  </a:cubicBezTo>
                  <a:cubicBezTo>
                    <a:pt x="67" y="39"/>
                    <a:pt x="66" y="38"/>
                    <a:pt x="65" y="37"/>
                  </a:cubicBezTo>
                  <a:cubicBezTo>
                    <a:pt x="65" y="37"/>
                    <a:pt x="65" y="36"/>
                    <a:pt x="65" y="36"/>
                  </a:cubicBezTo>
                  <a:cubicBezTo>
                    <a:pt x="64" y="35"/>
                    <a:pt x="65" y="34"/>
                    <a:pt x="65" y="32"/>
                  </a:cubicBezTo>
                  <a:cubicBezTo>
                    <a:pt x="65" y="31"/>
                    <a:pt x="67" y="30"/>
                    <a:pt x="66" y="28"/>
                  </a:cubicBezTo>
                  <a:cubicBezTo>
                    <a:pt x="68" y="27"/>
                    <a:pt x="67" y="26"/>
                    <a:pt x="67" y="25"/>
                  </a:cubicBezTo>
                  <a:cubicBezTo>
                    <a:pt x="56" y="17"/>
                    <a:pt x="56" y="17"/>
                    <a:pt x="56" y="17"/>
                  </a:cubicBezTo>
                  <a:lnTo>
                    <a:pt x="56" y="13"/>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5" name="Freeform 884">
              <a:extLst>
                <a:ext uri="{FF2B5EF4-FFF2-40B4-BE49-F238E27FC236}">
                  <a16:creationId xmlns:a16="http://schemas.microsoft.com/office/drawing/2014/main" id="{DD9ABEE2-18C7-41BA-AF6D-4B8DDFD82859}"/>
                </a:ext>
              </a:extLst>
            </p:cNvPr>
            <p:cNvSpPr>
              <a:spLocks/>
            </p:cNvSpPr>
            <p:nvPr/>
          </p:nvSpPr>
          <p:spPr bwMode="auto">
            <a:xfrm>
              <a:off x="6975232" y="5178147"/>
              <a:ext cx="41023" cy="49196"/>
            </a:xfrm>
            <a:custGeom>
              <a:avLst/>
              <a:gdLst>
                <a:gd name="T0" fmla="*/ 1 w 9"/>
                <a:gd name="T1" fmla="*/ 5 h 13"/>
                <a:gd name="T2" fmla="*/ 1 w 9"/>
                <a:gd name="T3" fmla="*/ 7 h 13"/>
                <a:gd name="T4" fmla="*/ 1 w 9"/>
                <a:gd name="T5" fmla="*/ 8 h 13"/>
                <a:gd name="T6" fmla="*/ 0 w 9"/>
                <a:gd name="T7" fmla="*/ 9 h 13"/>
                <a:gd name="T8" fmla="*/ 1 w 9"/>
                <a:gd name="T9" fmla="*/ 9 h 13"/>
                <a:gd name="T10" fmla="*/ 3 w 9"/>
                <a:gd name="T11" fmla="*/ 12 h 13"/>
                <a:gd name="T12" fmla="*/ 5 w 9"/>
                <a:gd name="T13" fmla="*/ 12 h 13"/>
                <a:gd name="T14" fmla="*/ 8 w 9"/>
                <a:gd name="T15" fmla="*/ 12 h 13"/>
                <a:gd name="T16" fmla="*/ 9 w 9"/>
                <a:gd name="T17" fmla="*/ 13 h 13"/>
                <a:gd name="T18" fmla="*/ 9 w 9"/>
                <a:gd name="T19" fmla="*/ 9 h 13"/>
                <a:gd name="T20" fmla="*/ 9 w 9"/>
                <a:gd name="T21" fmla="*/ 9 h 13"/>
                <a:gd name="T22" fmla="*/ 9 w 9"/>
                <a:gd name="T23" fmla="*/ 3 h 13"/>
                <a:gd name="T24" fmla="*/ 8 w 9"/>
                <a:gd name="T25" fmla="*/ 2 h 13"/>
                <a:gd name="T26" fmla="*/ 4 w 9"/>
                <a:gd name="T27" fmla="*/ 0 h 13"/>
                <a:gd name="T28" fmla="*/ 1 w 9"/>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3">
                  <a:moveTo>
                    <a:pt x="1" y="5"/>
                  </a:moveTo>
                  <a:cubicBezTo>
                    <a:pt x="1" y="7"/>
                    <a:pt x="1" y="7"/>
                    <a:pt x="1" y="7"/>
                  </a:cubicBezTo>
                  <a:cubicBezTo>
                    <a:pt x="1" y="8"/>
                    <a:pt x="1" y="8"/>
                    <a:pt x="1" y="8"/>
                  </a:cubicBezTo>
                  <a:cubicBezTo>
                    <a:pt x="0" y="9"/>
                    <a:pt x="0" y="9"/>
                    <a:pt x="0" y="9"/>
                  </a:cubicBezTo>
                  <a:cubicBezTo>
                    <a:pt x="1" y="9"/>
                    <a:pt x="1" y="9"/>
                    <a:pt x="1" y="9"/>
                  </a:cubicBezTo>
                  <a:cubicBezTo>
                    <a:pt x="3" y="12"/>
                    <a:pt x="3" y="12"/>
                    <a:pt x="3" y="12"/>
                  </a:cubicBezTo>
                  <a:cubicBezTo>
                    <a:pt x="5" y="12"/>
                    <a:pt x="5" y="12"/>
                    <a:pt x="5" y="12"/>
                  </a:cubicBezTo>
                  <a:cubicBezTo>
                    <a:pt x="5" y="12"/>
                    <a:pt x="7" y="12"/>
                    <a:pt x="8" y="12"/>
                  </a:cubicBezTo>
                  <a:cubicBezTo>
                    <a:pt x="8" y="12"/>
                    <a:pt x="9" y="13"/>
                    <a:pt x="9" y="13"/>
                  </a:cubicBezTo>
                  <a:cubicBezTo>
                    <a:pt x="9" y="9"/>
                    <a:pt x="9" y="9"/>
                    <a:pt x="9" y="9"/>
                  </a:cubicBezTo>
                  <a:cubicBezTo>
                    <a:pt x="9" y="9"/>
                    <a:pt x="9" y="9"/>
                    <a:pt x="9" y="9"/>
                  </a:cubicBezTo>
                  <a:cubicBezTo>
                    <a:pt x="9" y="3"/>
                    <a:pt x="9" y="3"/>
                    <a:pt x="9" y="3"/>
                  </a:cubicBezTo>
                  <a:cubicBezTo>
                    <a:pt x="8" y="2"/>
                    <a:pt x="8" y="2"/>
                    <a:pt x="8" y="2"/>
                  </a:cubicBezTo>
                  <a:cubicBezTo>
                    <a:pt x="4" y="0"/>
                    <a:pt x="4" y="0"/>
                    <a:pt x="4" y="0"/>
                  </a:cubicBezTo>
                  <a:lnTo>
                    <a:pt x="1" y="5"/>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6" name="Freeform 885">
              <a:extLst>
                <a:ext uri="{FF2B5EF4-FFF2-40B4-BE49-F238E27FC236}">
                  <a16:creationId xmlns:a16="http://schemas.microsoft.com/office/drawing/2014/main" id="{D326EC8D-B279-43F9-A031-448A2ED7BDBB}"/>
                </a:ext>
              </a:extLst>
            </p:cNvPr>
            <p:cNvSpPr>
              <a:spLocks/>
            </p:cNvSpPr>
            <p:nvPr/>
          </p:nvSpPr>
          <p:spPr bwMode="auto">
            <a:xfrm>
              <a:off x="6689853" y="3906288"/>
              <a:ext cx="533301" cy="341478"/>
            </a:xfrm>
            <a:custGeom>
              <a:avLst/>
              <a:gdLst>
                <a:gd name="T0" fmla="*/ 109 w 114"/>
                <a:gd name="T1" fmla="*/ 26 h 90"/>
                <a:gd name="T2" fmla="*/ 106 w 114"/>
                <a:gd name="T3" fmla="*/ 15 h 90"/>
                <a:gd name="T4" fmla="*/ 105 w 114"/>
                <a:gd name="T5" fmla="*/ 7 h 90"/>
                <a:gd name="T6" fmla="*/ 103 w 114"/>
                <a:gd name="T7" fmla="*/ 1 h 90"/>
                <a:gd name="T8" fmla="*/ 82 w 114"/>
                <a:gd name="T9" fmla="*/ 4 h 90"/>
                <a:gd name="T10" fmla="*/ 77 w 114"/>
                <a:gd name="T11" fmla="*/ 1 h 90"/>
                <a:gd name="T12" fmla="*/ 66 w 114"/>
                <a:gd name="T13" fmla="*/ 0 h 90"/>
                <a:gd name="T14" fmla="*/ 22 w 114"/>
                <a:gd name="T15" fmla="*/ 1 h 90"/>
                <a:gd name="T16" fmla="*/ 15 w 114"/>
                <a:gd name="T17" fmla="*/ 16 h 90"/>
                <a:gd name="T18" fmla="*/ 15 w 114"/>
                <a:gd name="T19" fmla="*/ 47 h 90"/>
                <a:gd name="T20" fmla="*/ 8 w 114"/>
                <a:gd name="T21" fmla="*/ 48 h 90"/>
                <a:gd name="T22" fmla="*/ 9 w 114"/>
                <a:gd name="T23" fmla="*/ 49 h 90"/>
                <a:gd name="T24" fmla="*/ 7 w 114"/>
                <a:gd name="T25" fmla="*/ 52 h 90"/>
                <a:gd name="T26" fmla="*/ 5 w 114"/>
                <a:gd name="T27" fmla="*/ 54 h 90"/>
                <a:gd name="T28" fmla="*/ 5 w 114"/>
                <a:gd name="T29" fmla="*/ 57 h 90"/>
                <a:gd name="T30" fmla="*/ 2 w 114"/>
                <a:gd name="T31" fmla="*/ 60 h 90"/>
                <a:gd name="T32" fmla="*/ 0 w 114"/>
                <a:gd name="T33" fmla="*/ 67 h 90"/>
                <a:gd name="T34" fmla="*/ 3 w 114"/>
                <a:gd name="T35" fmla="*/ 67 h 90"/>
                <a:gd name="T36" fmla="*/ 4 w 114"/>
                <a:gd name="T37" fmla="*/ 70 h 90"/>
                <a:gd name="T38" fmla="*/ 6 w 114"/>
                <a:gd name="T39" fmla="*/ 72 h 90"/>
                <a:gd name="T40" fmla="*/ 8 w 114"/>
                <a:gd name="T41" fmla="*/ 77 h 90"/>
                <a:gd name="T42" fmla="*/ 12 w 114"/>
                <a:gd name="T43" fmla="*/ 86 h 90"/>
                <a:gd name="T44" fmla="*/ 15 w 114"/>
                <a:gd name="T45" fmla="*/ 89 h 90"/>
                <a:gd name="T46" fmla="*/ 22 w 114"/>
                <a:gd name="T47" fmla="*/ 87 h 90"/>
                <a:gd name="T48" fmla="*/ 28 w 114"/>
                <a:gd name="T49" fmla="*/ 84 h 90"/>
                <a:gd name="T50" fmla="*/ 32 w 114"/>
                <a:gd name="T51" fmla="*/ 90 h 90"/>
                <a:gd name="T52" fmla="*/ 42 w 114"/>
                <a:gd name="T53" fmla="*/ 89 h 90"/>
                <a:gd name="T54" fmla="*/ 49 w 114"/>
                <a:gd name="T55" fmla="*/ 85 h 90"/>
                <a:gd name="T56" fmla="*/ 53 w 114"/>
                <a:gd name="T57" fmla="*/ 88 h 90"/>
                <a:gd name="T58" fmla="*/ 56 w 114"/>
                <a:gd name="T59" fmla="*/ 84 h 90"/>
                <a:gd name="T60" fmla="*/ 65 w 114"/>
                <a:gd name="T61" fmla="*/ 88 h 90"/>
                <a:gd name="T62" fmla="*/ 73 w 114"/>
                <a:gd name="T63" fmla="*/ 79 h 90"/>
                <a:gd name="T64" fmla="*/ 70 w 114"/>
                <a:gd name="T65" fmla="*/ 73 h 90"/>
                <a:gd name="T66" fmla="*/ 75 w 114"/>
                <a:gd name="T67" fmla="*/ 71 h 90"/>
                <a:gd name="T68" fmla="*/ 77 w 114"/>
                <a:gd name="T69" fmla="*/ 75 h 90"/>
                <a:gd name="T70" fmla="*/ 83 w 114"/>
                <a:gd name="T71" fmla="*/ 85 h 90"/>
                <a:gd name="T72" fmla="*/ 82 w 114"/>
                <a:gd name="T73" fmla="*/ 90 h 90"/>
                <a:gd name="T74" fmla="*/ 85 w 114"/>
                <a:gd name="T75" fmla="*/ 86 h 90"/>
                <a:gd name="T76" fmla="*/ 85 w 114"/>
                <a:gd name="T77" fmla="*/ 84 h 90"/>
                <a:gd name="T78" fmla="*/ 87 w 114"/>
                <a:gd name="T79" fmla="*/ 80 h 90"/>
                <a:gd name="T80" fmla="*/ 90 w 114"/>
                <a:gd name="T81" fmla="*/ 80 h 90"/>
                <a:gd name="T82" fmla="*/ 95 w 114"/>
                <a:gd name="T83" fmla="*/ 68 h 90"/>
                <a:gd name="T84" fmla="*/ 100 w 114"/>
                <a:gd name="T85" fmla="*/ 57 h 90"/>
                <a:gd name="T86" fmla="*/ 103 w 114"/>
                <a:gd name="T87" fmla="*/ 43 h 90"/>
                <a:gd name="T88" fmla="*/ 104 w 114"/>
                <a:gd name="T89" fmla="*/ 37 h 90"/>
                <a:gd name="T90" fmla="*/ 107 w 114"/>
                <a:gd name="T91" fmla="*/ 35 h 90"/>
                <a:gd name="T92" fmla="*/ 114 w 114"/>
                <a:gd name="T93" fmla="*/ 3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4" h="90">
                  <a:moveTo>
                    <a:pt x="110" y="27"/>
                  </a:moveTo>
                  <a:cubicBezTo>
                    <a:pt x="110" y="26"/>
                    <a:pt x="109" y="26"/>
                    <a:pt x="109" y="26"/>
                  </a:cubicBezTo>
                  <a:cubicBezTo>
                    <a:pt x="108" y="26"/>
                    <a:pt x="107" y="26"/>
                    <a:pt x="107" y="25"/>
                  </a:cubicBezTo>
                  <a:cubicBezTo>
                    <a:pt x="106" y="22"/>
                    <a:pt x="105" y="19"/>
                    <a:pt x="106" y="15"/>
                  </a:cubicBezTo>
                  <a:cubicBezTo>
                    <a:pt x="106" y="13"/>
                    <a:pt x="105" y="10"/>
                    <a:pt x="105" y="8"/>
                  </a:cubicBezTo>
                  <a:cubicBezTo>
                    <a:pt x="105" y="8"/>
                    <a:pt x="105" y="7"/>
                    <a:pt x="105" y="7"/>
                  </a:cubicBezTo>
                  <a:cubicBezTo>
                    <a:pt x="104" y="6"/>
                    <a:pt x="103" y="5"/>
                    <a:pt x="103" y="3"/>
                  </a:cubicBezTo>
                  <a:cubicBezTo>
                    <a:pt x="103" y="2"/>
                    <a:pt x="104" y="2"/>
                    <a:pt x="103" y="1"/>
                  </a:cubicBezTo>
                  <a:cubicBezTo>
                    <a:pt x="84" y="1"/>
                    <a:pt x="84" y="1"/>
                    <a:pt x="84" y="1"/>
                  </a:cubicBezTo>
                  <a:cubicBezTo>
                    <a:pt x="82" y="4"/>
                    <a:pt x="82" y="4"/>
                    <a:pt x="82" y="4"/>
                  </a:cubicBezTo>
                  <a:cubicBezTo>
                    <a:pt x="80" y="4"/>
                    <a:pt x="80" y="4"/>
                    <a:pt x="80" y="4"/>
                  </a:cubicBezTo>
                  <a:cubicBezTo>
                    <a:pt x="77" y="1"/>
                    <a:pt x="77" y="1"/>
                    <a:pt x="77" y="1"/>
                  </a:cubicBezTo>
                  <a:cubicBezTo>
                    <a:pt x="66" y="1"/>
                    <a:pt x="66" y="1"/>
                    <a:pt x="66" y="1"/>
                  </a:cubicBezTo>
                  <a:cubicBezTo>
                    <a:pt x="66" y="0"/>
                    <a:pt x="66" y="0"/>
                    <a:pt x="66" y="0"/>
                  </a:cubicBezTo>
                  <a:cubicBezTo>
                    <a:pt x="65" y="1"/>
                    <a:pt x="65" y="1"/>
                    <a:pt x="65" y="1"/>
                  </a:cubicBezTo>
                  <a:cubicBezTo>
                    <a:pt x="22" y="1"/>
                    <a:pt x="22" y="1"/>
                    <a:pt x="22" y="1"/>
                  </a:cubicBezTo>
                  <a:cubicBezTo>
                    <a:pt x="22" y="16"/>
                    <a:pt x="22" y="16"/>
                    <a:pt x="22" y="16"/>
                  </a:cubicBezTo>
                  <a:cubicBezTo>
                    <a:pt x="15" y="16"/>
                    <a:pt x="15" y="16"/>
                    <a:pt x="15" y="16"/>
                  </a:cubicBezTo>
                  <a:cubicBezTo>
                    <a:pt x="15" y="20"/>
                    <a:pt x="15" y="20"/>
                    <a:pt x="15" y="20"/>
                  </a:cubicBezTo>
                  <a:cubicBezTo>
                    <a:pt x="15" y="47"/>
                    <a:pt x="15" y="47"/>
                    <a:pt x="15" y="47"/>
                  </a:cubicBezTo>
                  <a:cubicBezTo>
                    <a:pt x="10" y="47"/>
                    <a:pt x="10" y="47"/>
                    <a:pt x="10" y="47"/>
                  </a:cubicBezTo>
                  <a:cubicBezTo>
                    <a:pt x="10" y="47"/>
                    <a:pt x="8" y="48"/>
                    <a:pt x="8" y="48"/>
                  </a:cubicBezTo>
                  <a:cubicBezTo>
                    <a:pt x="8" y="48"/>
                    <a:pt x="8" y="49"/>
                    <a:pt x="8" y="49"/>
                  </a:cubicBezTo>
                  <a:cubicBezTo>
                    <a:pt x="8" y="49"/>
                    <a:pt x="9" y="49"/>
                    <a:pt x="9" y="49"/>
                  </a:cubicBezTo>
                  <a:cubicBezTo>
                    <a:pt x="9" y="50"/>
                    <a:pt x="9" y="50"/>
                    <a:pt x="9" y="50"/>
                  </a:cubicBezTo>
                  <a:cubicBezTo>
                    <a:pt x="7" y="52"/>
                    <a:pt x="7" y="52"/>
                    <a:pt x="7" y="52"/>
                  </a:cubicBezTo>
                  <a:cubicBezTo>
                    <a:pt x="7" y="54"/>
                    <a:pt x="7" y="54"/>
                    <a:pt x="7" y="54"/>
                  </a:cubicBezTo>
                  <a:cubicBezTo>
                    <a:pt x="5" y="54"/>
                    <a:pt x="5" y="54"/>
                    <a:pt x="5" y="54"/>
                  </a:cubicBezTo>
                  <a:cubicBezTo>
                    <a:pt x="4" y="55"/>
                    <a:pt x="4" y="55"/>
                    <a:pt x="4" y="55"/>
                  </a:cubicBezTo>
                  <a:cubicBezTo>
                    <a:pt x="4" y="55"/>
                    <a:pt x="5" y="56"/>
                    <a:pt x="5" y="57"/>
                  </a:cubicBezTo>
                  <a:cubicBezTo>
                    <a:pt x="5" y="57"/>
                    <a:pt x="5" y="58"/>
                    <a:pt x="5" y="58"/>
                  </a:cubicBezTo>
                  <a:cubicBezTo>
                    <a:pt x="2" y="60"/>
                    <a:pt x="2" y="60"/>
                    <a:pt x="2" y="60"/>
                  </a:cubicBezTo>
                  <a:cubicBezTo>
                    <a:pt x="4" y="63"/>
                    <a:pt x="4" y="63"/>
                    <a:pt x="4" y="63"/>
                  </a:cubicBezTo>
                  <a:cubicBezTo>
                    <a:pt x="0" y="67"/>
                    <a:pt x="0" y="67"/>
                    <a:pt x="0" y="67"/>
                  </a:cubicBezTo>
                  <a:cubicBezTo>
                    <a:pt x="1" y="68"/>
                    <a:pt x="1" y="68"/>
                    <a:pt x="1" y="68"/>
                  </a:cubicBezTo>
                  <a:cubicBezTo>
                    <a:pt x="3" y="67"/>
                    <a:pt x="3" y="67"/>
                    <a:pt x="3" y="67"/>
                  </a:cubicBezTo>
                  <a:cubicBezTo>
                    <a:pt x="5" y="68"/>
                    <a:pt x="5" y="68"/>
                    <a:pt x="5" y="68"/>
                  </a:cubicBezTo>
                  <a:cubicBezTo>
                    <a:pt x="4" y="70"/>
                    <a:pt x="4" y="70"/>
                    <a:pt x="4" y="70"/>
                  </a:cubicBezTo>
                  <a:cubicBezTo>
                    <a:pt x="5" y="72"/>
                    <a:pt x="5" y="72"/>
                    <a:pt x="5" y="72"/>
                  </a:cubicBezTo>
                  <a:cubicBezTo>
                    <a:pt x="6" y="72"/>
                    <a:pt x="6" y="72"/>
                    <a:pt x="6" y="72"/>
                  </a:cubicBezTo>
                  <a:cubicBezTo>
                    <a:pt x="6" y="75"/>
                    <a:pt x="6" y="75"/>
                    <a:pt x="6" y="75"/>
                  </a:cubicBezTo>
                  <a:cubicBezTo>
                    <a:pt x="8" y="77"/>
                    <a:pt x="8" y="77"/>
                    <a:pt x="8" y="77"/>
                  </a:cubicBezTo>
                  <a:cubicBezTo>
                    <a:pt x="8" y="80"/>
                    <a:pt x="8" y="80"/>
                    <a:pt x="8" y="80"/>
                  </a:cubicBezTo>
                  <a:cubicBezTo>
                    <a:pt x="12" y="86"/>
                    <a:pt x="12" y="86"/>
                    <a:pt x="12" y="86"/>
                  </a:cubicBezTo>
                  <a:cubicBezTo>
                    <a:pt x="13" y="88"/>
                    <a:pt x="13" y="88"/>
                    <a:pt x="13" y="88"/>
                  </a:cubicBezTo>
                  <a:cubicBezTo>
                    <a:pt x="15" y="89"/>
                    <a:pt x="15" y="89"/>
                    <a:pt x="15" y="89"/>
                  </a:cubicBezTo>
                  <a:cubicBezTo>
                    <a:pt x="21" y="88"/>
                    <a:pt x="21" y="88"/>
                    <a:pt x="21" y="88"/>
                  </a:cubicBezTo>
                  <a:cubicBezTo>
                    <a:pt x="22" y="87"/>
                    <a:pt x="22" y="87"/>
                    <a:pt x="22" y="87"/>
                  </a:cubicBezTo>
                  <a:cubicBezTo>
                    <a:pt x="23" y="84"/>
                    <a:pt x="23" y="84"/>
                    <a:pt x="23" y="84"/>
                  </a:cubicBezTo>
                  <a:cubicBezTo>
                    <a:pt x="28" y="84"/>
                    <a:pt x="28" y="84"/>
                    <a:pt x="28" y="84"/>
                  </a:cubicBezTo>
                  <a:cubicBezTo>
                    <a:pt x="28" y="85"/>
                    <a:pt x="28" y="85"/>
                    <a:pt x="28" y="85"/>
                  </a:cubicBezTo>
                  <a:cubicBezTo>
                    <a:pt x="32" y="90"/>
                    <a:pt x="32" y="90"/>
                    <a:pt x="32" y="90"/>
                  </a:cubicBezTo>
                  <a:cubicBezTo>
                    <a:pt x="35" y="90"/>
                    <a:pt x="35" y="90"/>
                    <a:pt x="35" y="90"/>
                  </a:cubicBezTo>
                  <a:cubicBezTo>
                    <a:pt x="42" y="89"/>
                    <a:pt x="42" y="89"/>
                    <a:pt x="42" y="89"/>
                  </a:cubicBezTo>
                  <a:cubicBezTo>
                    <a:pt x="41" y="86"/>
                    <a:pt x="41" y="86"/>
                    <a:pt x="41" y="86"/>
                  </a:cubicBezTo>
                  <a:cubicBezTo>
                    <a:pt x="49" y="85"/>
                    <a:pt x="49" y="85"/>
                    <a:pt x="49" y="85"/>
                  </a:cubicBezTo>
                  <a:cubicBezTo>
                    <a:pt x="49" y="89"/>
                    <a:pt x="49" y="89"/>
                    <a:pt x="49" y="89"/>
                  </a:cubicBezTo>
                  <a:cubicBezTo>
                    <a:pt x="53" y="88"/>
                    <a:pt x="53" y="88"/>
                    <a:pt x="53" y="88"/>
                  </a:cubicBezTo>
                  <a:cubicBezTo>
                    <a:pt x="53" y="86"/>
                    <a:pt x="53" y="86"/>
                    <a:pt x="53" y="86"/>
                  </a:cubicBezTo>
                  <a:cubicBezTo>
                    <a:pt x="56" y="84"/>
                    <a:pt x="56" y="84"/>
                    <a:pt x="56" y="84"/>
                  </a:cubicBezTo>
                  <a:cubicBezTo>
                    <a:pt x="62" y="89"/>
                    <a:pt x="62" y="89"/>
                    <a:pt x="62" y="89"/>
                  </a:cubicBezTo>
                  <a:cubicBezTo>
                    <a:pt x="65" y="88"/>
                    <a:pt x="65" y="88"/>
                    <a:pt x="65" y="88"/>
                  </a:cubicBezTo>
                  <a:cubicBezTo>
                    <a:pt x="70" y="82"/>
                    <a:pt x="70" y="82"/>
                    <a:pt x="70" y="82"/>
                  </a:cubicBezTo>
                  <a:cubicBezTo>
                    <a:pt x="73" y="79"/>
                    <a:pt x="73" y="79"/>
                    <a:pt x="73" y="79"/>
                  </a:cubicBezTo>
                  <a:cubicBezTo>
                    <a:pt x="72" y="75"/>
                    <a:pt x="72" y="75"/>
                    <a:pt x="72" y="75"/>
                  </a:cubicBezTo>
                  <a:cubicBezTo>
                    <a:pt x="70" y="73"/>
                    <a:pt x="70" y="73"/>
                    <a:pt x="70" y="73"/>
                  </a:cubicBezTo>
                  <a:cubicBezTo>
                    <a:pt x="75" y="73"/>
                    <a:pt x="75" y="73"/>
                    <a:pt x="75" y="73"/>
                  </a:cubicBezTo>
                  <a:cubicBezTo>
                    <a:pt x="75" y="71"/>
                    <a:pt x="75" y="71"/>
                    <a:pt x="75" y="71"/>
                  </a:cubicBezTo>
                  <a:cubicBezTo>
                    <a:pt x="78" y="71"/>
                    <a:pt x="78" y="71"/>
                    <a:pt x="78" y="71"/>
                  </a:cubicBezTo>
                  <a:cubicBezTo>
                    <a:pt x="77" y="75"/>
                    <a:pt x="77" y="75"/>
                    <a:pt x="77" y="75"/>
                  </a:cubicBezTo>
                  <a:cubicBezTo>
                    <a:pt x="78" y="81"/>
                    <a:pt x="78" y="81"/>
                    <a:pt x="78" y="81"/>
                  </a:cubicBezTo>
                  <a:cubicBezTo>
                    <a:pt x="83" y="85"/>
                    <a:pt x="83" y="85"/>
                    <a:pt x="83" y="85"/>
                  </a:cubicBezTo>
                  <a:cubicBezTo>
                    <a:pt x="83" y="87"/>
                    <a:pt x="83" y="87"/>
                    <a:pt x="83" y="87"/>
                  </a:cubicBezTo>
                  <a:cubicBezTo>
                    <a:pt x="82" y="90"/>
                    <a:pt x="82" y="90"/>
                    <a:pt x="82" y="90"/>
                  </a:cubicBezTo>
                  <a:cubicBezTo>
                    <a:pt x="84" y="90"/>
                    <a:pt x="84" y="90"/>
                    <a:pt x="84" y="90"/>
                  </a:cubicBezTo>
                  <a:cubicBezTo>
                    <a:pt x="85" y="86"/>
                    <a:pt x="85" y="86"/>
                    <a:pt x="85" y="86"/>
                  </a:cubicBezTo>
                  <a:cubicBezTo>
                    <a:pt x="85" y="85"/>
                    <a:pt x="85" y="85"/>
                    <a:pt x="85" y="85"/>
                  </a:cubicBezTo>
                  <a:cubicBezTo>
                    <a:pt x="85" y="84"/>
                    <a:pt x="85" y="84"/>
                    <a:pt x="85" y="84"/>
                  </a:cubicBezTo>
                  <a:cubicBezTo>
                    <a:pt x="85" y="83"/>
                    <a:pt x="85" y="83"/>
                    <a:pt x="85" y="83"/>
                  </a:cubicBezTo>
                  <a:cubicBezTo>
                    <a:pt x="87" y="80"/>
                    <a:pt x="87" y="80"/>
                    <a:pt x="87" y="80"/>
                  </a:cubicBezTo>
                  <a:cubicBezTo>
                    <a:pt x="89" y="82"/>
                    <a:pt x="89" y="82"/>
                    <a:pt x="89" y="82"/>
                  </a:cubicBezTo>
                  <a:cubicBezTo>
                    <a:pt x="90" y="80"/>
                    <a:pt x="90" y="80"/>
                    <a:pt x="90" y="80"/>
                  </a:cubicBezTo>
                  <a:cubicBezTo>
                    <a:pt x="90" y="74"/>
                    <a:pt x="90" y="74"/>
                    <a:pt x="90" y="74"/>
                  </a:cubicBezTo>
                  <a:cubicBezTo>
                    <a:pt x="95" y="68"/>
                    <a:pt x="95" y="68"/>
                    <a:pt x="95" y="68"/>
                  </a:cubicBezTo>
                  <a:cubicBezTo>
                    <a:pt x="98" y="68"/>
                    <a:pt x="98" y="68"/>
                    <a:pt x="98" y="68"/>
                  </a:cubicBezTo>
                  <a:cubicBezTo>
                    <a:pt x="100" y="57"/>
                    <a:pt x="100" y="57"/>
                    <a:pt x="100" y="57"/>
                  </a:cubicBezTo>
                  <a:cubicBezTo>
                    <a:pt x="100" y="51"/>
                    <a:pt x="100" y="51"/>
                    <a:pt x="100" y="51"/>
                  </a:cubicBezTo>
                  <a:cubicBezTo>
                    <a:pt x="103" y="43"/>
                    <a:pt x="103" y="43"/>
                    <a:pt x="103" y="43"/>
                  </a:cubicBezTo>
                  <a:cubicBezTo>
                    <a:pt x="103" y="41"/>
                    <a:pt x="103" y="41"/>
                    <a:pt x="103" y="41"/>
                  </a:cubicBezTo>
                  <a:cubicBezTo>
                    <a:pt x="104" y="37"/>
                    <a:pt x="104" y="37"/>
                    <a:pt x="104" y="37"/>
                  </a:cubicBezTo>
                  <a:cubicBezTo>
                    <a:pt x="106" y="37"/>
                    <a:pt x="106" y="37"/>
                    <a:pt x="106" y="37"/>
                  </a:cubicBezTo>
                  <a:cubicBezTo>
                    <a:pt x="107" y="35"/>
                    <a:pt x="107" y="35"/>
                    <a:pt x="107" y="35"/>
                  </a:cubicBezTo>
                  <a:cubicBezTo>
                    <a:pt x="112" y="34"/>
                    <a:pt x="112" y="34"/>
                    <a:pt x="112" y="34"/>
                  </a:cubicBezTo>
                  <a:cubicBezTo>
                    <a:pt x="114" y="30"/>
                    <a:pt x="114" y="30"/>
                    <a:pt x="114" y="30"/>
                  </a:cubicBezTo>
                  <a:cubicBezTo>
                    <a:pt x="113" y="30"/>
                    <a:pt x="111" y="28"/>
                    <a:pt x="110" y="2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7" name="Freeform 886">
              <a:extLst>
                <a:ext uri="{FF2B5EF4-FFF2-40B4-BE49-F238E27FC236}">
                  <a16:creationId xmlns:a16="http://schemas.microsoft.com/office/drawing/2014/main" id="{044540E5-2DB0-48AE-847B-9C62597D1B1F}"/>
                </a:ext>
              </a:extLst>
            </p:cNvPr>
            <p:cNvSpPr>
              <a:spLocks/>
            </p:cNvSpPr>
            <p:nvPr/>
          </p:nvSpPr>
          <p:spPr bwMode="auto">
            <a:xfrm>
              <a:off x="6741579" y="4175419"/>
              <a:ext cx="395963" cy="228616"/>
            </a:xfrm>
            <a:custGeom>
              <a:avLst/>
              <a:gdLst>
                <a:gd name="T0" fmla="*/ 188 w 222"/>
                <a:gd name="T1" fmla="*/ 37 h 158"/>
                <a:gd name="T2" fmla="*/ 173 w 222"/>
                <a:gd name="T3" fmla="*/ 11 h 158"/>
                <a:gd name="T4" fmla="*/ 167 w 222"/>
                <a:gd name="T5" fmla="*/ 0 h 158"/>
                <a:gd name="T6" fmla="*/ 154 w 222"/>
                <a:gd name="T7" fmla="*/ 5 h 158"/>
                <a:gd name="T8" fmla="*/ 162 w 222"/>
                <a:gd name="T9" fmla="*/ 21 h 158"/>
                <a:gd name="T10" fmla="*/ 141 w 222"/>
                <a:gd name="T11" fmla="*/ 45 h 158"/>
                <a:gd name="T12" fmla="*/ 118 w 222"/>
                <a:gd name="T13" fmla="*/ 34 h 158"/>
                <a:gd name="T14" fmla="*/ 110 w 222"/>
                <a:gd name="T15" fmla="*/ 45 h 158"/>
                <a:gd name="T16" fmla="*/ 94 w 222"/>
                <a:gd name="T17" fmla="*/ 53 h 158"/>
                <a:gd name="T18" fmla="*/ 81 w 222"/>
                <a:gd name="T19" fmla="*/ 47 h 158"/>
                <a:gd name="T20" fmla="*/ 55 w 222"/>
                <a:gd name="T21" fmla="*/ 50 h 158"/>
                <a:gd name="T22" fmla="*/ 44 w 222"/>
                <a:gd name="T23" fmla="*/ 34 h 158"/>
                <a:gd name="T24" fmla="*/ 28 w 222"/>
                <a:gd name="T25" fmla="*/ 42 h 158"/>
                <a:gd name="T26" fmla="*/ 10 w 222"/>
                <a:gd name="T27" fmla="*/ 47 h 158"/>
                <a:gd name="T28" fmla="*/ 5 w 222"/>
                <a:gd name="T29" fmla="*/ 53 h 158"/>
                <a:gd name="T30" fmla="*/ 5 w 222"/>
                <a:gd name="T31" fmla="*/ 58 h 158"/>
                <a:gd name="T32" fmla="*/ 15 w 222"/>
                <a:gd name="T33" fmla="*/ 63 h 158"/>
                <a:gd name="T34" fmla="*/ 13 w 222"/>
                <a:gd name="T35" fmla="*/ 71 h 158"/>
                <a:gd name="T36" fmla="*/ 26 w 222"/>
                <a:gd name="T37" fmla="*/ 74 h 158"/>
                <a:gd name="T38" fmla="*/ 34 w 222"/>
                <a:gd name="T39" fmla="*/ 87 h 158"/>
                <a:gd name="T40" fmla="*/ 49 w 222"/>
                <a:gd name="T41" fmla="*/ 100 h 158"/>
                <a:gd name="T42" fmla="*/ 52 w 222"/>
                <a:gd name="T43" fmla="*/ 105 h 158"/>
                <a:gd name="T44" fmla="*/ 55 w 222"/>
                <a:gd name="T45" fmla="*/ 110 h 158"/>
                <a:gd name="T46" fmla="*/ 73 w 222"/>
                <a:gd name="T47" fmla="*/ 131 h 158"/>
                <a:gd name="T48" fmla="*/ 78 w 222"/>
                <a:gd name="T49" fmla="*/ 139 h 158"/>
                <a:gd name="T50" fmla="*/ 97 w 222"/>
                <a:gd name="T51" fmla="*/ 139 h 158"/>
                <a:gd name="T52" fmla="*/ 107 w 222"/>
                <a:gd name="T53" fmla="*/ 142 h 158"/>
                <a:gd name="T54" fmla="*/ 115 w 222"/>
                <a:gd name="T55" fmla="*/ 139 h 158"/>
                <a:gd name="T56" fmla="*/ 120 w 222"/>
                <a:gd name="T57" fmla="*/ 147 h 158"/>
                <a:gd name="T58" fmla="*/ 128 w 222"/>
                <a:gd name="T59" fmla="*/ 150 h 158"/>
                <a:gd name="T60" fmla="*/ 131 w 222"/>
                <a:gd name="T61" fmla="*/ 155 h 158"/>
                <a:gd name="T62" fmla="*/ 139 w 222"/>
                <a:gd name="T63" fmla="*/ 152 h 158"/>
                <a:gd name="T64" fmla="*/ 149 w 222"/>
                <a:gd name="T65" fmla="*/ 152 h 158"/>
                <a:gd name="T66" fmla="*/ 157 w 222"/>
                <a:gd name="T67" fmla="*/ 158 h 158"/>
                <a:gd name="T68" fmla="*/ 170 w 222"/>
                <a:gd name="T69" fmla="*/ 150 h 158"/>
                <a:gd name="T70" fmla="*/ 188 w 222"/>
                <a:gd name="T71" fmla="*/ 144 h 158"/>
                <a:gd name="T72" fmla="*/ 204 w 222"/>
                <a:gd name="T73" fmla="*/ 134 h 158"/>
                <a:gd name="T74" fmla="*/ 215 w 222"/>
                <a:gd name="T75" fmla="*/ 131 h 158"/>
                <a:gd name="T76" fmla="*/ 217 w 222"/>
                <a:gd name="T77" fmla="*/ 137 h 158"/>
                <a:gd name="T78" fmla="*/ 220 w 222"/>
                <a:gd name="T79" fmla="*/ 134 h 158"/>
                <a:gd name="T80" fmla="*/ 222 w 222"/>
                <a:gd name="T81" fmla="*/ 123 h 158"/>
                <a:gd name="T82" fmla="*/ 207 w 222"/>
                <a:gd name="T83" fmla="*/ 113 h 158"/>
                <a:gd name="T84" fmla="*/ 196 w 222"/>
                <a:gd name="T85" fmla="*/ 97 h 158"/>
                <a:gd name="T86" fmla="*/ 186 w 222"/>
                <a:gd name="T87" fmla="*/ 84 h 158"/>
                <a:gd name="T88" fmla="*/ 175 w 222"/>
                <a:gd name="T89" fmla="*/ 74 h 158"/>
                <a:gd name="T90" fmla="*/ 183 w 222"/>
                <a:gd name="T91" fmla="*/ 68 h 158"/>
                <a:gd name="T92" fmla="*/ 191 w 222"/>
                <a:gd name="T93" fmla="*/ 66 h 158"/>
                <a:gd name="T94" fmla="*/ 186 w 222"/>
                <a:gd name="T95" fmla="*/ 5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158">
                  <a:moveTo>
                    <a:pt x="188" y="42"/>
                  </a:moveTo>
                  <a:lnTo>
                    <a:pt x="188" y="37"/>
                  </a:lnTo>
                  <a:lnTo>
                    <a:pt x="175" y="26"/>
                  </a:lnTo>
                  <a:lnTo>
                    <a:pt x="173" y="11"/>
                  </a:lnTo>
                  <a:lnTo>
                    <a:pt x="175" y="0"/>
                  </a:lnTo>
                  <a:lnTo>
                    <a:pt x="167" y="0"/>
                  </a:lnTo>
                  <a:lnTo>
                    <a:pt x="167" y="5"/>
                  </a:lnTo>
                  <a:lnTo>
                    <a:pt x="154" y="5"/>
                  </a:lnTo>
                  <a:lnTo>
                    <a:pt x="160" y="11"/>
                  </a:lnTo>
                  <a:lnTo>
                    <a:pt x="162" y="21"/>
                  </a:lnTo>
                  <a:lnTo>
                    <a:pt x="154" y="29"/>
                  </a:lnTo>
                  <a:lnTo>
                    <a:pt x="141" y="45"/>
                  </a:lnTo>
                  <a:lnTo>
                    <a:pt x="133" y="47"/>
                  </a:lnTo>
                  <a:lnTo>
                    <a:pt x="118" y="34"/>
                  </a:lnTo>
                  <a:lnTo>
                    <a:pt x="110" y="40"/>
                  </a:lnTo>
                  <a:lnTo>
                    <a:pt x="110" y="45"/>
                  </a:lnTo>
                  <a:lnTo>
                    <a:pt x="99" y="47"/>
                  </a:lnTo>
                  <a:lnTo>
                    <a:pt x="94" y="53"/>
                  </a:lnTo>
                  <a:lnTo>
                    <a:pt x="84" y="53"/>
                  </a:lnTo>
                  <a:lnTo>
                    <a:pt x="81" y="47"/>
                  </a:lnTo>
                  <a:lnTo>
                    <a:pt x="63" y="50"/>
                  </a:lnTo>
                  <a:lnTo>
                    <a:pt x="55" y="50"/>
                  </a:lnTo>
                  <a:lnTo>
                    <a:pt x="44" y="37"/>
                  </a:lnTo>
                  <a:lnTo>
                    <a:pt x="44" y="34"/>
                  </a:lnTo>
                  <a:lnTo>
                    <a:pt x="31" y="34"/>
                  </a:lnTo>
                  <a:lnTo>
                    <a:pt x="28" y="42"/>
                  </a:lnTo>
                  <a:lnTo>
                    <a:pt x="26" y="45"/>
                  </a:lnTo>
                  <a:lnTo>
                    <a:pt x="10" y="47"/>
                  </a:lnTo>
                  <a:lnTo>
                    <a:pt x="5" y="45"/>
                  </a:lnTo>
                  <a:lnTo>
                    <a:pt x="5" y="53"/>
                  </a:lnTo>
                  <a:lnTo>
                    <a:pt x="0" y="58"/>
                  </a:lnTo>
                  <a:lnTo>
                    <a:pt x="5" y="58"/>
                  </a:lnTo>
                  <a:lnTo>
                    <a:pt x="2" y="63"/>
                  </a:lnTo>
                  <a:lnTo>
                    <a:pt x="15" y="63"/>
                  </a:lnTo>
                  <a:lnTo>
                    <a:pt x="15" y="66"/>
                  </a:lnTo>
                  <a:lnTo>
                    <a:pt x="13" y="71"/>
                  </a:lnTo>
                  <a:lnTo>
                    <a:pt x="15" y="74"/>
                  </a:lnTo>
                  <a:lnTo>
                    <a:pt x="26" y="74"/>
                  </a:lnTo>
                  <a:lnTo>
                    <a:pt x="34" y="79"/>
                  </a:lnTo>
                  <a:lnTo>
                    <a:pt x="34" y="87"/>
                  </a:lnTo>
                  <a:lnTo>
                    <a:pt x="47" y="95"/>
                  </a:lnTo>
                  <a:lnTo>
                    <a:pt x="49" y="100"/>
                  </a:lnTo>
                  <a:lnTo>
                    <a:pt x="55" y="100"/>
                  </a:lnTo>
                  <a:lnTo>
                    <a:pt x="52" y="105"/>
                  </a:lnTo>
                  <a:lnTo>
                    <a:pt x="57" y="108"/>
                  </a:lnTo>
                  <a:lnTo>
                    <a:pt x="55" y="110"/>
                  </a:lnTo>
                  <a:lnTo>
                    <a:pt x="68" y="118"/>
                  </a:lnTo>
                  <a:lnTo>
                    <a:pt x="73" y="131"/>
                  </a:lnTo>
                  <a:lnTo>
                    <a:pt x="78" y="134"/>
                  </a:lnTo>
                  <a:lnTo>
                    <a:pt x="78" y="139"/>
                  </a:lnTo>
                  <a:lnTo>
                    <a:pt x="89" y="144"/>
                  </a:lnTo>
                  <a:lnTo>
                    <a:pt x="97" y="139"/>
                  </a:lnTo>
                  <a:lnTo>
                    <a:pt x="104" y="142"/>
                  </a:lnTo>
                  <a:lnTo>
                    <a:pt x="107" y="142"/>
                  </a:lnTo>
                  <a:lnTo>
                    <a:pt x="110" y="137"/>
                  </a:lnTo>
                  <a:lnTo>
                    <a:pt x="115" y="139"/>
                  </a:lnTo>
                  <a:lnTo>
                    <a:pt x="115" y="142"/>
                  </a:lnTo>
                  <a:lnTo>
                    <a:pt x="120" y="147"/>
                  </a:lnTo>
                  <a:lnTo>
                    <a:pt x="120" y="150"/>
                  </a:lnTo>
                  <a:lnTo>
                    <a:pt x="128" y="150"/>
                  </a:lnTo>
                  <a:lnTo>
                    <a:pt x="128" y="155"/>
                  </a:lnTo>
                  <a:lnTo>
                    <a:pt x="131" y="155"/>
                  </a:lnTo>
                  <a:lnTo>
                    <a:pt x="133" y="158"/>
                  </a:lnTo>
                  <a:lnTo>
                    <a:pt x="139" y="152"/>
                  </a:lnTo>
                  <a:lnTo>
                    <a:pt x="146" y="155"/>
                  </a:lnTo>
                  <a:lnTo>
                    <a:pt x="149" y="152"/>
                  </a:lnTo>
                  <a:lnTo>
                    <a:pt x="152" y="155"/>
                  </a:lnTo>
                  <a:lnTo>
                    <a:pt x="157" y="158"/>
                  </a:lnTo>
                  <a:lnTo>
                    <a:pt x="160" y="152"/>
                  </a:lnTo>
                  <a:lnTo>
                    <a:pt x="170" y="150"/>
                  </a:lnTo>
                  <a:lnTo>
                    <a:pt x="181" y="152"/>
                  </a:lnTo>
                  <a:lnTo>
                    <a:pt x="188" y="144"/>
                  </a:lnTo>
                  <a:lnTo>
                    <a:pt x="199" y="137"/>
                  </a:lnTo>
                  <a:lnTo>
                    <a:pt x="204" y="134"/>
                  </a:lnTo>
                  <a:lnTo>
                    <a:pt x="215" y="129"/>
                  </a:lnTo>
                  <a:lnTo>
                    <a:pt x="215" y="131"/>
                  </a:lnTo>
                  <a:lnTo>
                    <a:pt x="215" y="131"/>
                  </a:lnTo>
                  <a:lnTo>
                    <a:pt x="217" y="137"/>
                  </a:lnTo>
                  <a:lnTo>
                    <a:pt x="222" y="137"/>
                  </a:lnTo>
                  <a:lnTo>
                    <a:pt x="220" y="134"/>
                  </a:lnTo>
                  <a:lnTo>
                    <a:pt x="222" y="131"/>
                  </a:lnTo>
                  <a:lnTo>
                    <a:pt x="222" y="123"/>
                  </a:lnTo>
                  <a:lnTo>
                    <a:pt x="212" y="123"/>
                  </a:lnTo>
                  <a:lnTo>
                    <a:pt x="207" y="113"/>
                  </a:lnTo>
                  <a:lnTo>
                    <a:pt x="207" y="105"/>
                  </a:lnTo>
                  <a:lnTo>
                    <a:pt x="196" y="97"/>
                  </a:lnTo>
                  <a:lnTo>
                    <a:pt x="194" y="95"/>
                  </a:lnTo>
                  <a:lnTo>
                    <a:pt x="186" y="84"/>
                  </a:lnTo>
                  <a:lnTo>
                    <a:pt x="170" y="79"/>
                  </a:lnTo>
                  <a:lnTo>
                    <a:pt x="175" y="74"/>
                  </a:lnTo>
                  <a:lnTo>
                    <a:pt x="175" y="68"/>
                  </a:lnTo>
                  <a:lnTo>
                    <a:pt x="183" y="68"/>
                  </a:lnTo>
                  <a:lnTo>
                    <a:pt x="186" y="71"/>
                  </a:lnTo>
                  <a:lnTo>
                    <a:pt x="191" y="66"/>
                  </a:lnTo>
                  <a:lnTo>
                    <a:pt x="191" y="50"/>
                  </a:lnTo>
                  <a:lnTo>
                    <a:pt x="186" y="50"/>
                  </a:lnTo>
                  <a:lnTo>
                    <a:pt x="188" y="42"/>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8" name="Freeform 887">
              <a:extLst>
                <a:ext uri="{FF2B5EF4-FFF2-40B4-BE49-F238E27FC236}">
                  <a16:creationId xmlns:a16="http://schemas.microsoft.com/office/drawing/2014/main" id="{33201470-2DE6-44A5-9370-F2BB4E4D692E}"/>
                </a:ext>
              </a:extLst>
            </p:cNvPr>
            <p:cNvSpPr>
              <a:spLocks noEditPoints="1"/>
            </p:cNvSpPr>
            <p:nvPr/>
          </p:nvSpPr>
          <p:spPr bwMode="auto">
            <a:xfrm>
              <a:off x="6520410" y="5079755"/>
              <a:ext cx="524384" cy="374758"/>
            </a:xfrm>
            <a:custGeom>
              <a:avLst/>
              <a:gdLst>
                <a:gd name="T0" fmla="*/ 106 w 112"/>
                <a:gd name="T1" fmla="*/ 35 h 99"/>
                <a:gd name="T2" fmla="*/ 105 w 112"/>
                <a:gd name="T3" fmla="*/ 38 h 99"/>
                <a:gd name="T4" fmla="*/ 98 w 112"/>
                <a:gd name="T5" fmla="*/ 35 h 99"/>
                <a:gd name="T6" fmla="*/ 98 w 112"/>
                <a:gd name="T7" fmla="*/ 33 h 99"/>
                <a:gd name="T8" fmla="*/ 105 w 112"/>
                <a:gd name="T9" fmla="*/ 28 h 99"/>
                <a:gd name="T10" fmla="*/ 101 w 112"/>
                <a:gd name="T11" fmla="*/ 2 h 99"/>
                <a:gd name="T12" fmla="*/ 90 w 112"/>
                <a:gd name="T13" fmla="*/ 0 h 99"/>
                <a:gd name="T14" fmla="*/ 85 w 112"/>
                <a:gd name="T15" fmla="*/ 2 h 99"/>
                <a:gd name="T16" fmla="*/ 73 w 112"/>
                <a:gd name="T17" fmla="*/ 10 h 99"/>
                <a:gd name="T18" fmla="*/ 68 w 112"/>
                <a:gd name="T19" fmla="*/ 18 h 99"/>
                <a:gd name="T20" fmla="*/ 62 w 112"/>
                <a:gd name="T21" fmla="*/ 26 h 99"/>
                <a:gd name="T22" fmla="*/ 52 w 112"/>
                <a:gd name="T23" fmla="*/ 26 h 99"/>
                <a:gd name="T24" fmla="*/ 45 w 112"/>
                <a:gd name="T25" fmla="*/ 23 h 99"/>
                <a:gd name="T26" fmla="*/ 38 w 112"/>
                <a:gd name="T27" fmla="*/ 34 h 99"/>
                <a:gd name="T28" fmla="*/ 34 w 112"/>
                <a:gd name="T29" fmla="*/ 35 h 99"/>
                <a:gd name="T30" fmla="*/ 29 w 112"/>
                <a:gd name="T31" fmla="*/ 35 h 99"/>
                <a:gd name="T32" fmla="*/ 30 w 112"/>
                <a:gd name="T33" fmla="*/ 29 h 99"/>
                <a:gd name="T34" fmla="*/ 28 w 112"/>
                <a:gd name="T35" fmla="*/ 23 h 99"/>
                <a:gd name="T36" fmla="*/ 24 w 112"/>
                <a:gd name="T37" fmla="*/ 47 h 99"/>
                <a:gd name="T38" fmla="*/ 17 w 112"/>
                <a:gd name="T39" fmla="*/ 50 h 99"/>
                <a:gd name="T40" fmla="*/ 12 w 112"/>
                <a:gd name="T41" fmla="*/ 51 h 99"/>
                <a:gd name="T42" fmla="*/ 7 w 112"/>
                <a:gd name="T43" fmla="*/ 46 h 99"/>
                <a:gd name="T44" fmla="*/ 3 w 112"/>
                <a:gd name="T45" fmla="*/ 46 h 99"/>
                <a:gd name="T46" fmla="*/ 0 w 112"/>
                <a:gd name="T47" fmla="*/ 49 h 99"/>
                <a:gd name="T48" fmla="*/ 6 w 112"/>
                <a:gd name="T49" fmla="*/ 62 h 99"/>
                <a:gd name="T50" fmla="*/ 13 w 112"/>
                <a:gd name="T51" fmla="*/ 81 h 99"/>
                <a:gd name="T52" fmla="*/ 10 w 112"/>
                <a:gd name="T53" fmla="*/ 84 h 99"/>
                <a:gd name="T54" fmla="*/ 14 w 112"/>
                <a:gd name="T55" fmla="*/ 90 h 99"/>
                <a:gd name="T56" fmla="*/ 16 w 112"/>
                <a:gd name="T57" fmla="*/ 92 h 99"/>
                <a:gd name="T58" fmla="*/ 19 w 112"/>
                <a:gd name="T59" fmla="*/ 95 h 99"/>
                <a:gd name="T60" fmla="*/ 24 w 112"/>
                <a:gd name="T61" fmla="*/ 98 h 99"/>
                <a:gd name="T62" fmla="*/ 28 w 112"/>
                <a:gd name="T63" fmla="*/ 96 h 99"/>
                <a:gd name="T64" fmla="*/ 31 w 112"/>
                <a:gd name="T65" fmla="*/ 95 h 99"/>
                <a:gd name="T66" fmla="*/ 37 w 112"/>
                <a:gd name="T67" fmla="*/ 95 h 99"/>
                <a:gd name="T68" fmla="*/ 39 w 112"/>
                <a:gd name="T69" fmla="*/ 93 h 99"/>
                <a:gd name="T70" fmla="*/ 46 w 112"/>
                <a:gd name="T71" fmla="*/ 92 h 99"/>
                <a:gd name="T72" fmla="*/ 50 w 112"/>
                <a:gd name="T73" fmla="*/ 92 h 99"/>
                <a:gd name="T74" fmla="*/ 59 w 112"/>
                <a:gd name="T75" fmla="*/ 92 h 99"/>
                <a:gd name="T76" fmla="*/ 63 w 112"/>
                <a:gd name="T77" fmla="*/ 91 h 99"/>
                <a:gd name="T78" fmla="*/ 66 w 112"/>
                <a:gd name="T79" fmla="*/ 90 h 99"/>
                <a:gd name="T80" fmla="*/ 73 w 112"/>
                <a:gd name="T81" fmla="*/ 87 h 99"/>
                <a:gd name="T82" fmla="*/ 78 w 112"/>
                <a:gd name="T83" fmla="*/ 84 h 99"/>
                <a:gd name="T84" fmla="*/ 92 w 112"/>
                <a:gd name="T85" fmla="*/ 69 h 99"/>
                <a:gd name="T86" fmla="*/ 106 w 112"/>
                <a:gd name="T87" fmla="*/ 51 h 99"/>
                <a:gd name="T88" fmla="*/ 110 w 112"/>
                <a:gd name="T89" fmla="*/ 44 h 99"/>
                <a:gd name="T90" fmla="*/ 112 w 112"/>
                <a:gd name="T91" fmla="*/ 35 h 99"/>
                <a:gd name="T92" fmla="*/ 86 w 112"/>
                <a:gd name="T93" fmla="*/ 59 h 99"/>
                <a:gd name="T94" fmla="*/ 77 w 112"/>
                <a:gd name="T95" fmla="*/ 64 h 99"/>
                <a:gd name="T96" fmla="*/ 72 w 112"/>
                <a:gd name="T97" fmla="*/ 56 h 99"/>
                <a:gd name="T98" fmla="*/ 77 w 112"/>
                <a:gd name="T99" fmla="*/ 51 h 99"/>
                <a:gd name="T100" fmla="*/ 83 w 112"/>
                <a:gd name="T101" fmla="*/ 48 h 99"/>
                <a:gd name="T102" fmla="*/ 88 w 112"/>
                <a:gd name="T103" fmla="*/ 5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99">
                  <a:moveTo>
                    <a:pt x="112" y="35"/>
                  </a:moveTo>
                  <a:cubicBezTo>
                    <a:pt x="106" y="35"/>
                    <a:pt x="106" y="35"/>
                    <a:pt x="106" y="35"/>
                  </a:cubicBezTo>
                  <a:cubicBezTo>
                    <a:pt x="106" y="35"/>
                    <a:pt x="106" y="35"/>
                    <a:pt x="106" y="35"/>
                  </a:cubicBezTo>
                  <a:cubicBezTo>
                    <a:pt x="106" y="35"/>
                    <a:pt x="106" y="35"/>
                    <a:pt x="106" y="35"/>
                  </a:cubicBezTo>
                  <a:cubicBezTo>
                    <a:pt x="106" y="39"/>
                    <a:pt x="106" y="39"/>
                    <a:pt x="106" y="39"/>
                  </a:cubicBezTo>
                  <a:cubicBezTo>
                    <a:pt x="106" y="39"/>
                    <a:pt x="105" y="38"/>
                    <a:pt x="105" y="38"/>
                  </a:cubicBezTo>
                  <a:cubicBezTo>
                    <a:pt x="104" y="38"/>
                    <a:pt x="102" y="38"/>
                    <a:pt x="102" y="38"/>
                  </a:cubicBezTo>
                  <a:cubicBezTo>
                    <a:pt x="100" y="38"/>
                    <a:pt x="100" y="38"/>
                    <a:pt x="100" y="38"/>
                  </a:cubicBezTo>
                  <a:cubicBezTo>
                    <a:pt x="98" y="35"/>
                    <a:pt x="98" y="35"/>
                    <a:pt x="98" y="35"/>
                  </a:cubicBezTo>
                  <a:cubicBezTo>
                    <a:pt x="97" y="35"/>
                    <a:pt x="97" y="35"/>
                    <a:pt x="97" y="35"/>
                  </a:cubicBezTo>
                  <a:cubicBezTo>
                    <a:pt x="98" y="34"/>
                    <a:pt x="98" y="34"/>
                    <a:pt x="98" y="34"/>
                  </a:cubicBezTo>
                  <a:cubicBezTo>
                    <a:pt x="98" y="33"/>
                    <a:pt x="98" y="33"/>
                    <a:pt x="98" y="33"/>
                  </a:cubicBezTo>
                  <a:cubicBezTo>
                    <a:pt x="98" y="31"/>
                    <a:pt x="98" y="31"/>
                    <a:pt x="98" y="31"/>
                  </a:cubicBezTo>
                  <a:cubicBezTo>
                    <a:pt x="101" y="26"/>
                    <a:pt x="101" y="26"/>
                    <a:pt x="101" y="26"/>
                  </a:cubicBezTo>
                  <a:cubicBezTo>
                    <a:pt x="105" y="28"/>
                    <a:pt x="105" y="28"/>
                    <a:pt x="105" y="28"/>
                  </a:cubicBezTo>
                  <a:cubicBezTo>
                    <a:pt x="105" y="16"/>
                    <a:pt x="105" y="16"/>
                    <a:pt x="105" y="16"/>
                  </a:cubicBezTo>
                  <a:cubicBezTo>
                    <a:pt x="103" y="10"/>
                    <a:pt x="103" y="10"/>
                    <a:pt x="103" y="10"/>
                  </a:cubicBezTo>
                  <a:cubicBezTo>
                    <a:pt x="101" y="2"/>
                    <a:pt x="101" y="2"/>
                    <a:pt x="101" y="2"/>
                  </a:cubicBezTo>
                  <a:cubicBezTo>
                    <a:pt x="99" y="1"/>
                    <a:pt x="99" y="1"/>
                    <a:pt x="99" y="1"/>
                  </a:cubicBezTo>
                  <a:cubicBezTo>
                    <a:pt x="94" y="1"/>
                    <a:pt x="94" y="1"/>
                    <a:pt x="94" y="1"/>
                  </a:cubicBezTo>
                  <a:cubicBezTo>
                    <a:pt x="90" y="0"/>
                    <a:pt x="90" y="0"/>
                    <a:pt x="90" y="0"/>
                  </a:cubicBezTo>
                  <a:cubicBezTo>
                    <a:pt x="88" y="0"/>
                    <a:pt x="88" y="0"/>
                    <a:pt x="88" y="0"/>
                  </a:cubicBezTo>
                  <a:cubicBezTo>
                    <a:pt x="86" y="0"/>
                    <a:pt x="86" y="0"/>
                    <a:pt x="86" y="0"/>
                  </a:cubicBezTo>
                  <a:cubicBezTo>
                    <a:pt x="85" y="2"/>
                    <a:pt x="85" y="2"/>
                    <a:pt x="85" y="2"/>
                  </a:cubicBezTo>
                  <a:cubicBezTo>
                    <a:pt x="81" y="3"/>
                    <a:pt x="81" y="3"/>
                    <a:pt x="81" y="3"/>
                  </a:cubicBezTo>
                  <a:cubicBezTo>
                    <a:pt x="77" y="8"/>
                    <a:pt x="77" y="8"/>
                    <a:pt x="77" y="8"/>
                  </a:cubicBezTo>
                  <a:cubicBezTo>
                    <a:pt x="73" y="10"/>
                    <a:pt x="73" y="10"/>
                    <a:pt x="73" y="10"/>
                  </a:cubicBezTo>
                  <a:cubicBezTo>
                    <a:pt x="72" y="11"/>
                    <a:pt x="72" y="11"/>
                    <a:pt x="72" y="11"/>
                  </a:cubicBezTo>
                  <a:cubicBezTo>
                    <a:pt x="71" y="15"/>
                    <a:pt x="71" y="15"/>
                    <a:pt x="71" y="15"/>
                  </a:cubicBezTo>
                  <a:cubicBezTo>
                    <a:pt x="68" y="18"/>
                    <a:pt x="68" y="18"/>
                    <a:pt x="68" y="18"/>
                  </a:cubicBezTo>
                  <a:cubicBezTo>
                    <a:pt x="64" y="19"/>
                    <a:pt x="64" y="19"/>
                    <a:pt x="64" y="19"/>
                  </a:cubicBezTo>
                  <a:cubicBezTo>
                    <a:pt x="64" y="21"/>
                    <a:pt x="64" y="21"/>
                    <a:pt x="64" y="21"/>
                  </a:cubicBezTo>
                  <a:cubicBezTo>
                    <a:pt x="62" y="26"/>
                    <a:pt x="62" y="26"/>
                    <a:pt x="62" y="26"/>
                  </a:cubicBezTo>
                  <a:cubicBezTo>
                    <a:pt x="56" y="27"/>
                    <a:pt x="56" y="27"/>
                    <a:pt x="56" y="27"/>
                  </a:cubicBezTo>
                  <a:cubicBezTo>
                    <a:pt x="52" y="25"/>
                    <a:pt x="52" y="25"/>
                    <a:pt x="52" y="25"/>
                  </a:cubicBezTo>
                  <a:cubicBezTo>
                    <a:pt x="52" y="26"/>
                    <a:pt x="52" y="26"/>
                    <a:pt x="52" y="26"/>
                  </a:cubicBezTo>
                  <a:cubicBezTo>
                    <a:pt x="51" y="26"/>
                    <a:pt x="51" y="26"/>
                    <a:pt x="51" y="26"/>
                  </a:cubicBezTo>
                  <a:cubicBezTo>
                    <a:pt x="48" y="23"/>
                    <a:pt x="48" y="23"/>
                    <a:pt x="48" y="23"/>
                  </a:cubicBezTo>
                  <a:cubicBezTo>
                    <a:pt x="45" y="23"/>
                    <a:pt x="45" y="23"/>
                    <a:pt x="45" y="23"/>
                  </a:cubicBezTo>
                  <a:cubicBezTo>
                    <a:pt x="43" y="25"/>
                    <a:pt x="43" y="25"/>
                    <a:pt x="43" y="25"/>
                  </a:cubicBezTo>
                  <a:cubicBezTo>
                    <a:pt x="42" y="29"/>
                    <a:pt x="42" y="29"/>
                    <a:pt x="42" y="29"/>
                  </a:cubicBezTo>
                  <a:cubicBezTo>
                    <a:pt x="38" y="34"/>
                    <a:pt x="38" y="34"/>
                    <a:pt x="38" y="34"/>
                  </a:cubicBezTo>
                  <a:cubicBezTo>
                    <a:pt x="36" y="34"/>
                    <a:pt x="36" y="34"/>
                    <a:pt x="36" y="34"/>
                  </a:cubicBezTo>
                  <a:cubicBezTo>
                    <a:pt x="36" y="35"/>
                    <a:pt x="36" y="35"/>
                    <a:pt x="36" y="35"/>
                  </a:cubicBezTo>
                  <a:cubicBezTo>
                    <a:pt x="34" y="35"/>
                    <a:pt x="34" y="35"/>
                    <a:pt x="34" y="35"/>
                  </a:cubicBezTo>
                  <a:cubicBezTo>
                    <a:pt x="33" y="35"/>
                    <a:pt x="33" y="35"/>
                    <a:pt x="33" y="35"/>
                  </a:cubicBezTo>
                  <a:cubicBezTo>
                    <a:pt x="30" y="35"/>
                    <a:pt x="30" y="35"/>
                    <a:pt x="30" y="35"/>
                  </a:cubicBezTo>
                  <a:cubicBezTo>
                    <a:pt x="29" y="35"/>
                    <a:pt x="29" y="35"/>
                    <a:pt x="29" y="35"/>
                  </a:cubicBezTo>
                  <a:cubicBezTo>
                    <a:pt x="29" y="35"/>
                    <a:pt x="29" y="35"/>
                    <a:pt x="29" y="35"/>
                  </a:cubicBezTo>
                  <a:cubicBezTo>
                    <a:pt x="28" y="33"/>
                    <a:pt x="28" y="33"/>
                    <a:pt x="28" y="33"/>
                  </a:cubicBezTo>
                  <a:cubicBezTo>
                    <a:pt x="30" y="29"/>
                    <a:pt x="30" y="29"/>
                    <a:pt x="30" y="29"/>
                  </a:cubicBezTo>
                  <a:cubicBezTo>
                    <a:pt x="30" y="28"/>
                    <a:pt x="30" y="28"/>
                    <a:pt x="30" y="28"/>
                  </a:cubicBezTo>
                  <a:cubicBezTo>
                    <a:pt x="29" y="25"/>
                    <a:pt x="29" y="25"/>
                    <a:pt x="29" y="25"/>
                  </a:cubicBezTo>
                  <a:cubicBezTo>
                    <a:pt x="28" y="23"/>
                    <a:pt x="28" y="23"/>
                    <a:pt x="28" y="23"/>
                  </a:cubicBezTo>
                  <a:cubicBezTo>
                    <a:pt x="27" y="21"/>
                    <a:pt x="27" y="21"/>
                    <a:pt x="27" y="21"/>
                  </a:cubicBezTo>
                  <a:cubicBezTo>
                    <a:pt x="24" y="19"/>
                    <a:pt x="24" y="19"/>
                    <a:pt x="24" y="19"/>
                  </a:cubicBezTo>
                  <a:cubicBezTo>
                    <a:pt x="24" y="47"/>
                    <a:pt x="24" y="47"/>
                    <a:pt x="24" y="47"/>
                  </a:cubicBezTo>
                  <a:cubicBezTo>
                    <a:pt x="21" y="48"/>
                    <a:pt x="21" y="48"/>
                    <a:pt x="21" y="48"/>
                  </a:cubicBezTo>
                  <a:cubicBezTo>
                    <a:pt x="19" y="51"/>
                    <a:pt x="19" y="51"/>
                    <a:pt x="19" y="51"/>
                  </a:cubicBezTo>
                  <a:cubicBezTo>
                    <a:pt x="19" y="51"/>
                    <a:pt x="17" y="50"/>
                    <a:pt x="17" y="50"/>
                  </a:cubicBezTo>
                  <a:cubicBezTo>
                    <a:pt x="16" y="50"/>
                    <a:pt x="15" y="51"/>
                    <a:pt x="15" y="51"/>
                  </a:cubicBezTo>
                  <a:cubicBezTo>
                    <a:pt x="15" y="51"/>
                    <a:pt x="13" y="51"/>
                    <a:pt x="13" y="51"/>
                  </a:cubicBezTo>
                  <a:cubicBezTo>
                    <a:pt x="13" y="51"/>
                    <a:pt x="12" y="51"/>
                    <a:pt x="12" y="51"/>
                  </a:cubicBezTo>
                  <a:cubicBezTo>
                    <a:pt x="10" y="50"/>
                    <a:pt x="10" y="50"/>
                    <a:pt x="10" y="50"/>
                  </a:cubicBezTo>
                  <a:cubicBezTo>
                    <a:pt x="7" y="50"/>
                    <a:pt x="7" y="50"/>
                    <a:pt x="7" y="50"/>
                  </a:cubicBezTo>
                  <a:cubicBezTo>
                    <a:pt x="7" y="46"/>
                    <a:pt x="7" y="46"/>
                    <a:pt x="7" y="46"/>
                  </a:cubicBezTo>
                  <a:cubicBezTo>
                    <a:pt x="4" y="44"/>
                    <a:pt x="4" y="44"/>
                    <a:pt x="4" y="44"/>
                  </a:cubicBezTo>
                  <a:cubicBezTo>
                    <a:pt x="3" y="44"/>
                    <a:pt x="3" y="44"/>
                    <a:pt x="3" y="44"/>
                  </a:cubicBezTo>
                  <a:cubicBezTo>
                    <a:pt x="3" y="44"/>
                    <a:pt x="3" y="46"/>
                    <a:pt x="3" y="46"/>
                  </a:cubicBezTo>
                  <a:cubicBezTo>
                    <a:pt x="3" y="46"/>
                    <a:pt x="2" y="47"/>
                    <a:pt x="2" y="47"/>
                  </a:cubicBezTo>
                  <a:cubicBezTo>
                    <a:pt x="0" y="49"/>
                    <a:pt x="0" y="49"/>
                    <a:pt x="0" y="49"/>
                  </a:cubicBezTo>
                  <a:cubicBezTo>
                    <a:pt x="0" y="49"/>
                    <a:pt x="0" y="49"/>
                    <a:pt x="0" y="49"/>
                  </a:cubicBezTo>
                  <a:cubicBezTo>
                    <a:pt x="1" y="50"/>
                    <a:pt x="1" y="51"/>
                    <a:pt x="2" y="52"/>
                  </a:cubicBezTo>
                  <a:cubicBezTo>
                    <a:pt x="4" y="54"/>
                    <a:pt x="5" y="56"/>
                    <a:pt x="5" y="58"/>
                  </a:cubicBezTo>
                  <a:cubicBezTo>
                    <a:pt x="5" y="60"/>
                    <a:pt x="6" y="61"/>
                    <a:pt x="6" y="62"/>
                  </a:cubicBezTo>
                  <a:cubicBezTo>
                    <a:pt x="7" y="64"/>
                    <a:pt x="9" y="65"/>
                    <a:pt x="9" y="67"/>
                  </a:cubicBezTo>
                  <a:cubicBezTo>
                    <a:pt x="9" y="69"/>
                    <a:pt x="10" y="70"/>
                    <a:pt x="11" y="71"/>
                  </a:cubicBezTo>
                  <a:cubicBezTo>
                    <a:pt x="14" y="74"/>
                    <a:pt x="14" y="78"/>
                    <a:pt x="13" y="81"/>
                  </a:cubicBezTo>
                  <a:cubicBezTo>
                    <a:pt x="13" y="81"/>
                    <a:pt x="12" y="82"/>
                    <a:pt x="12" y="82"/>
                  </a:cubicBezTo>
                  <a:cubicBezTo>
                    <a:pt x="11" y="82"/>
                    <a:pt x="10" y="82"/>
                    <a:pt x="10" y="82"/>
                  </a:cubicBezTo>
                  <a:cubicBezTo>
                    <a:pt x="10" y="82"/>
                    <a:pt x="10" y="84"/>
                    <a:pt x="10" y="84"/>
                  </a:cubicBezTo>
                  <a:cubicBezTo>
                    <a:pt x="10" y="85"/>
                    <a:pt x="12" y="86"/>
                    <a:pt x="12" y="87"/>
                  </a:cubicBezTo>
                  <a:cubicBezTo>
                    <a:pt x="13" y="87"/>
                    <a:pt x="13" y="87"/>
                    <a:pt x="13" y="88"/>
                  </a:cubicBezTo>
                  <a:cubicBezTo>
                    <a:pt x="13" y="89"/>
                    <a:pt x="14" y="90"/>
                    <a:pt x="14" y="90"/>
                  </a:cubicBezTo>
                  <a:cubicBezTo>
                    <a:pt x="14" y="91"/>
                    <a:pt x="14" y="90"/>
                    <a:pt x="14" y="91"/>
                  </a:cubicBezTo>
                  <a:cubicBezTo>
                    <a:pt x="13" y="92"/>
                    <a:pt x="14" y="93"/>
                    <a:pt x="14" y="93"/>
                  </a:cubicBezTo>
                  <a:cubicBezTo>
                    <a:pt x="15" y="93"/>
                    <a:pt x="16" y="92"/>
                    <a:pt x="16" y="92"/>
                  </a:cubicBezTo>
                  <a:cubicBezTo>
                    <a:pt x="16" y="92"/>
                    <a:pt x="17" y="93"/>
                    <a:pt x="17" y="94"/>
                  </a:cubicBezTo>
                  <a:cubicBezTo>
                    <a:pt x="17" y="94"/>
                    <a:pt x="17" y="95"/>
                    <a:pt x="18" y="95"/>
                  </a:cubicBezTo>
                  <a:cubicBezTo>
                    <a:pt x="18" y="95"/>
                    <a:pt x="19" y="94"/>
                    <a:pt x="19" y="95"/>
                  </a:cubicBezTo>
                  <a:cubicBezTo>
                    <a:pt x="20" y="96"/>
                    <a:pt x="20" y="97"/>
                    <a:pt x="21" y="97"/>
                  </a:cubicBezTo>
                  <a:cubicBezTo>
                    <a:pt x="21" y="98"/>
                    <a:pt x="21" y="98"/>
                    <a:pt x="22" y="98"/>
                  </a:cubicBezTo>
                  <a:cubicBezTo>
                    <a:pt x="23" y="98"/>
                    <a:pt x="23" y="98"/>
                    <a:pt x="24" y="98"/>
                  </a:cubicBezTo>
                  <a:cubicBezTo>
                    <a:pt x="24" y="99"/>
                    <a:pt x="24" y="99"/>
                    <a:pt x="25" y="98"/>
                  </a:cubicBezTo>
                  <a:cubicBezTo>
                    <a:pt x="26" y="98"/>
                    <a:pt x="26" y="98"/>
                    <a:pt x="27" y="97"/>
                  </a:cubicBezTo>
                  <a:cubicBezTo>
                    <a:pt x="27" y="97"/>
                    <a:pt x="27" y="96"/>
                    <a:pt x="28" y="96"/>
                  </a:cubicBezTo>
                  <a:cubicBezTo>
                    <a:pt x="29" y="96"/>
                    <a:pt x="30" y="96"/>
                    <a:pt x="30" y="96"/>
                  </a:cubicBezTo>
                  <a:cubicBezTo>
                    <a:pt x="30" y="96"/>
                    <a:pt x="30" y="95"/>
                    <a:pt x="31" y="95"/>
                  </a:cubicBezTo>
                  <a:cubicBezTo>
                    <a:pt x="31" y="95"/>
                    <a:pt x="31" y="95"/>
                    <a:pt x="31" y="95"/>
                  </a:cubicBezTo>
                  <a:cubicBezTo>
                    <a:pt x="32" y="95"/>
                    <a:pt x="33" y="95"/>
                    <a:pt x="34" y="95"/>
                  </a:cubicBezTo>
                  <a:cubicBezTo>
                    <a:pt x="34" y="95"/>
                    <a:pt x="33" y="95"/>
                    <a:pt x="34" y="95"/>
                  </a:cubicBezTo>
                  <a:cubicBezTo>
                    <a:pt x="36" y="95"/>
                    <a:pt x="35" y="96"/>
                    <a:pt x="37" y="95"/>
                  </a:cubicBezTo>
                  <a:cubicBezTo>
                    <a:pt x="37" y="94"/>
                    <a:pt x="37" y="94"/>
                    <a:pt x="38" y="94"/>
                  </a:cubicBezTo>
                  <a:cubicBezTo>
                    <a:pt x="38" y="94"/>
                    <a:pt x="38" y="94"/>
                    <a:pt x="38" y="94"/>
                  </a:cubicBezTo>
                  <a:cubicBezTo>
                    <a:pt x="38" y="93"/>
                    <a:pt x="39" y="94"/>
                    <a:pt x="39" y="93"/>
                  </a:cubicBezTo>
                  <a:cubicBezTo>
                    <a:pt x="39" y="93"/>
                    <a:pt x="39" y="93"/>
                    <a:pt x="40" y="92"/>
                  </a:cubicBezTo>
                  <a:cubicBezTo>
                    <a:pt x="40" y="92"/>
                    <a:pt x="40" y="92"/>
                    <a:pt x="41" y="92"/>
                  </a:cubicBezTo>
                  <a:cubicBezTo>
                    <a:pt x="42" y="92"/>
                    <a:pt x="44" y="92"/>
                    <a:pt x="46" y="92"/>
                  </a:cubicBezTo>
                  <a:cubicBezTo>
                    <a:pt x="46" y="92"/>
                    <a:pt x="47" y="92"/>
                    <a:pt x="47" y="93"/>
                  </a:cubicBezTo>
                  <a:cubicBezTo>
                    <a:pt x="47" y="93"/>
                    <a:pt x="48" y="92"/>
                    <a:pt x="48" y="92"/>
                  </a:cubicBezTo>
                  <a:cubicBezTo>
                    <a:pt x="49" y="92"/>
                    <a:pt x="49" y="92"/>
                    <a:pt x="50" y="92"/>
                  </a:cubicBezTo>
                  <a:cubicBezTo>
                    <a:pt x="51" y="92"/>
                    <a:pt x="53" y="92"/>
                    <a:pt x="54" y="93"/>
                  </a:cubicBezTo>
                  <a:cubicBezTo>
                    <a:pt x="55" y="93"/>
                    <a:pt x="56" y="94"/>
                    <a:pt x="57" y="94"/>
                  </a:cubicBezTo>
                  <a:cubicBezTo>
                    <a:pt x="57" y="93"/>
                    <a:pt x="58" y="92"/>
                    <a:pt x="59" y="92"/>
                  </a:cubicBezTo>
                  <a:cubicBezTo>
                    <a:pt x="59" y="92"/>
                    <a:pt x="60" y="92"/>
                    <a:pt x="61" y="92"/>
                  </a:cubicBezTo>
                  <a:cubicBezTo>
                    <a:pt x="61" y="92"/>
                    <a:pt x="62" y="92"/>
                    <a:pt x="62" y="92"/>
                  </a:cubicBezTo>
                  <a:cubicBezTo>
                    <a:pt x="63" y="92"/>
                    <a:pt x="63" y="91"/>
                    <a:pt x="63" y="91"/>
                  </a:cubicBezTo>
                  <a:cubicBezTo>
                    <a:pt x="63" y="90"/>
                    <a:pt x="64" y="89"/>
                    <a:pt x="65" y="89"/>
                  </a:cubicBezTo>
                  <a:cubicBezTo>
                    <a:pt x="66" y="89"/>
                    <a:pt x="66" y="89"/>
                    <a:pt x="66" y="89"/>
                  </a:cubicBezTo>
                  <a:cubicBezTo>
                    <a:pt x="66" y="90"/>
                    <a:pt x="66" y="90"/>
                    <a:pt x="66" y="90"/>
                  </a:cubicBezTo>
                  <a:cubicBezTo>
                    <a:pt x="67" y="90"/>
                    <a:pt x="68" y="90"/>
                    <a:pt x="69" y="90"/>
                  </a:cubicBezTo>
                  <a:cubicBezTo>
                    <a:pt x="69" y="90"/>
                    <a:pt x="70" y="90"/>
                    <a:pt x="71" y="89"/>
                  </a:cubicBezTo>
                  <a:cubicBezTo>
                    <a:pt x="72" y="88"/>
                    <a:pt x="73" y="88"/>
                    <a:pt x="73" y="87"/>
                  </a:cubicBezTo>
                  <a:cubicBezTo>
                    <a:pt x="74" y="87"/>
                    <a:pt x="74" y="87"/>
                    <a:pt x="74" y="87"/>
                  </a:cubicBezTo>
                  <a:cubicBezTo>
                    <a:pt x="75" y="87"/>
                    <a:pt x="76" y="86"/>
                    <a:pt x="76" y="86"/>
                  </a:cubicBezTo>
                  <a:cubicBezTo>
                    <a:pt x="77" y="85"/>
                    <a:pt x="78" y="84"/>
                    <a:pt x="78" y="84"/>
                  </a:cubicBezTo>
                  <a:cubicBezTo>
                    <a:pt x="82" y="81"/>
                    <a:pt x="82" y="81"/>
                    <a:pt x="82" y="81"/>
                  </a:cubicBezTo>
                  <a:cubicBezTo>
                    <a:pt x="85" y="78"/>
                    <a:pt x="90" y="71"/>
                    <a:pt x="90" y="71"/>
                  </a:cubicBezTo>
                  <a:cubicBezTo>
                    <a:pt x="90" y="71"/>
                    <a:pt x="92" y="70"/>
                    <a:pt x="92" y="69"/>
                  </a:cubicBezTo>
                  <a:cubicBezTo>
                    <a:pt x="95" y="67"/>
                    <a:pt x="96" y="64"/>
                    <a:pt x="98" y="61"/>
                  </a:cubicBezTo>
                  <a:cubicBezTo>
                    <a:pt x="99" y="59"/>
                    <a:pt x="102" y="54"/>
                    <a:pt x="103" y="53"/>
                  </a:cubicBezTo>
                  <a:cubicBezTo>
                    <a:pt x="103" y="52"/>
                    <a:pt x="104" y="52"/>
                    <a:pt x="106" y="51"/>
                  </a:cubicBezTo>
                  <a:cubicBezTo>
                    <a:pt x="107" y="51"/>
                    <a:pt x="108" y="49"/>
                    <a:pt x="109" y="48"/>
                  </a:cubicBezTo>
                  <a:cubicBezTo>
                    <a:pt x="109" y="47"/>
                    <a:pt x="110" y="47"/>
                    <a:pt x="110" y="46"/>
                  </a:cubicBezTo>
                  <a:cubicBezTo>
                    <a:pt x="110" y="46"/>
                    <a:pt x="111" y="45"/>
                    <a:pt x="110" y="44"/>
                  </a:cubicBezTo>
                  <a:cubicBezTo>
                    <a:pt x="110" y="44"/>
                    <a:pt x="111" y="43"/>
                    <a:pt x="111" y="42"/>
                  </a:cubicBezTo>
                  <a:cubicBezTo>
                    <a:pt x="111" y="41"/>
                    <a:pt x="111" y="40"/>
                    <a:pt x="111" y="39"/>
                  </a:cubicBezTo>
                  <a:cubicBezTo>
                    <a:pt x="112" y="38"/>
                    <a:pt x="112" y="37"/>
                    <a:pt x="112" y="35"/>
                  </a:cubicBezTo>
                  <a:close/>
                  <a:moveTo>
                    <a:pt x="88" y="55"/>
                  </a:moveTo>
                  <a:cubicBezTo>
                    <a:pt x="86" y="57"/>
                    <a:pt x="86" y="57"/>
                    <a:pt x="86" y="57"/>
                  </a:cubicBezTo>
                  <a:cubicBezTo>
                    <a:pt x="86" y="59"/>
                    <a:pt x="86" y="59"/>
                    <a:pt x="86" y="59"/>
                  </a:cubicBezTo>
                  <a:cubicBezTo>
                    <a:pt x="81" y="61"/>
                    <a:pt x="81" y="61"/>
                    <a:pt x="81" y="61"/>
                  </a:cubicBezTo>
                  <a:cubicBezTo>
                    <a:pt x="79" y="65"/>
                    <a:pt x="79" y="65"/>
                    <a:pt x="79" y="65"/>
                  </a:cubicBezTo>
                  <a:cubicBezTo>
                    <a:pt x="77" y="64"/>
                    <a:pt x="77" y="64"/>
                    <a:pt x="77" y="64"/>
                  </a:cubicBezTo>
                  <a:cubicBezTo>
                    <a:pt x="74" y="62"/>
                    <a:pt x="74" y="62"/>
                    <a:pt x="74" y="62"/>
                  </a:cubicBezTo>
                  <a:cubicBezTo>
                    <a:pt x="74" y="60"/>
                    <a:pt x="74" y="60"/>
                    <a:pt x="74" y="60"/>
                  </a:cubicBezTo>
                  <a:cubicBezTo>
                    <a:pt x="72" y="56"/>
                    <a:pt x="72" y="56"/>
                    <a:pt x="72" y="56"/>
                  </a:cubicBezTo>
                  <a:cubicBezTo>
                    <a:pt x="74" y="55"/>
                    <a:pt x="74" y="55"/>
                    <a:pt x="74" y="55"/>
                  </a:cubicBezTo>
                  <a:cubicBezTo>
                    <a:pt x="76" y="52"/>
                    <a:pt x="76" y="52"/>
                    <a:pt x="76" y="52"/>
                  </a:cubicBezTo>
                  <a:cubicBezTo>
                    <a:pt x="77" y="51"/>
                    <a:pt x="77" y="51"/>
                    <a:pt x="77" y="51"/>
                  </a:cubicBezTo>
                  <a:cubicBezTo>
                    <a:pt x="79" y="51"/>
                    <a:pt x="79" y="51"/>
                    <a:pt x="79" y="51"/>
                  </a:cubicBezTo>
                  <a:cubicBezTo>
                    <a:pt x="80" y="49"/>
                    <a:pt x="80" y="49"/>
                    <a:pt x="80" y="49"/>
                  </a:cubicBezTo>
                  <a:cubicBezTo>
                    <a:pt x="83" y="48"/>
                    <a:pt x="83" y="48"/>
                    <a:pt x="83" y="48"/>
                  </a:cubicBezTo>
                  <a:cubicBezTo>
                    <a:pt x="84" y="50"/>
                    <a:pt x="84" y="50"/>
                    <a:pt x="84" y="50"/>
                  </a:cubicBezTo>
                  <a:cubicBezTo>
                    <a:pt x="88" y="53"/>
                    <a:pt x="88" y="53"/>
                    <a:pt x="88" y="53"/>
                  </a:cubicBezTo>
                  <a:lnTo>
                    <a:pt x="88" y="55"/>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9" name="Freeform 888">
              <a:extLst>
                <a:ext uri="{FF2B5EF4-FFF2-40B4-BE49-F238E27FC236}">
                  <a16:creationId xmlns:a16="http://schemas.microsoft.com/office/drawing/2014/main" id="{414E005A-758E-4F9F-8544-947BA6514410}"/>
                </a:ext>
              </a:extLst>
            </p:cNvPr>
            <p:cNvSpPr>
              <a:spLocks/>
            </p:cNvSpPr>
            <p:nvPr/>
          </p:nvSpPr>
          <p:spPr bwMode="auto">
            <a:xfrm>
              <a:off x="7301635" y="4182653"/>
              <a:ext cx="328186" cy="353053"/>
            </a:xfrm>
            <a:custGeom>
              <a:avLst/>
              <a:gdLst>
                <a:gd name="T0" fmla="*/ 68 w 70"/>
                <a:gd name="T1" fmla="*/ 1 h 93"/>
                <a:gd name="T2" fmla="*/ 67 w 70"/>
                <a:gd name="T3" fmla="*/ 1 h 93"/>
                <a:gd name="T4" fmla="*/ 65 w 70"/>
                <a:gd name="T5" fmla="*/ 2 h 93"/>
                <a:gd name="T6" fmla="*/ 61 w 70"/>
                <a:gd name="T7" fmla="*/ 4 h 93"/>
                <a:gd name="T8" fmla="*/ 59 w 70"/>
                <a:gd name="T9" fmla="*/ 4 h 93"/>
                <a:gd name="T10" fmla="*/ 53 w 70"/>
                <a:gd name="T11" fmla="*/ 5 h 93"/>
                <a:gd name="T12" fmla="*/ 51 w 70"/>
                <a:gd name="T13" fmla="*/ 5 h 93"/>
                <a:gd name="T14" fmla="*/ 45 w 70"/>
                <a:gd name="T15" fmla="*/ 6 h 93"/>
                <a:gd name="T16" fmla="*/ 41 w 70"/>
                <a:gd name="T17" fmla="*/ 8 h 93"/>
                <a:gd name="T18" fmla="*/ 36 w 70"/>
                <a:gd name="T19" fmla="*/ 9 h 93"/>
                <a:gd name="T20" fmla="*/ 31 w 70"/>
                <a:gd name="T21" fmla="*/ 9 h 93"/>
                <a:gd name="T22" fmla="*/ 26 w 70"/>
                <a:gd name="T23" fmla="*/ 12 h 93"/>
                <a:gd name="T24" fmla="*/ 18 w 70"/>
                <a:gd name="T25" fmla="*/ 7 h 93"/>
                <a:gd name="T26" fmla="*/ 15 w 70"/>
                <a:gd name="T27" fmla="*/ 4 h 93"/>
                <a:gd name="T28" fmla="*/ 15 w 70"/>
                <a:gd name="T29" fmla="*/ 4 h 93"/>
                <a:gd name="T30" fmla="*/ 11 w 70"/>
                <a:gd name="T31" fmla="*/ 9 h 93"/>
                <a:gd name="T32" fmla="*/ 17 w 70"/>
                <a:gd name="T33" fmla="*/ 18 h 93"/>
                <a:gd name="T34" fmla="*/ 20 w 70"/>
                <a:gd name="T35" fmla="*/ 20 h 93"/>
                <a:gd name="T36" fmla="*/ 40 w 70"/>
                <a:gd name="T37" fmla="*/ 27 h 93"/>
                <a:gd name="T38" fmla="*/ 47 w 70"/>
                <a:gd name="T39" fmla="*/ 27 h 93"/>
                <a:gd name="T40" fmla="*/ 27 w 70"/>
                <a:gd name="T41" fmla="*/ 48 h 93"/>
                <a:gd name="T42" fmla="*/ 20 w 70"/>
                <a:gd name="T43" fmla="*/ 48 h 93"/>
                <a:gd name="T44" fmla="*/ 14 w 70"/>
                <a:gd name="T45" fmla="*/ 50 h 93"/>
                <a:gd name="T46" fmla="*/ 12 w 70"/>
                <a:gd name="T47" fmla="*/ 53 h 93"/>
                <a:gd name="T48" fmla="*/ 7 w 70"/>
                <a:gd name="T49" fmla="*/ 53 h 93"/>
                <a:gd name="T50" fmla="*/ 6 w 70"/>
                <a:gd name="T51" fmla="*/ 55 h 93"/>
                <a:gd name="T52" fmla="*/ 0 w 70"/>
                <a:gd name="T53" fmla="*/ 63 h 93"/>
                <a:gd name="T54" fmla="*/ 0 w 70"/>
                <a:gd name="T55" fmla="*/ 87 h 93"/>
                <a:gd name="T56" fmla="*/ 4 w 70"/>
                <a:gd name="T57" fmla="*/ 93 h 93"/>
                <a:gd name="T58" fmla="*/ 8 w 70"/>
                <a:gd name="T59" fmla="*/ 88 h 93"/>
                <a:gd name="T60" fmla="*/ 12 w 70"/>
                <a:gd name="T61" fmla="*/ 84 h 93"/>
                <a:gd name="T62" fmla="*/ 24 w 70"/>
                <a:gd name="T63" fmla="*/ 72 h 93"/>
                <a:gd name="T64" fmla="*/ 24 w 70"/>
                <a:gd name="T65" fmla="*/ 72 h 93"/>
                <a:gd name="T66" fmla="*/ 33 w 70"/>
                <a:gd name="T67" fmla="*/ 67 h 93"/>
                <a:gd name="T68" fmla="*/ 33 w 70"/>
                <a:gd name="T69" fmla="*/ 66 h 93"/>
                <a:gd name="T70" fmla="*/ 33 w 70"/>
                <a:gd name="T71" fmla="*/ 67 h 93"/>
                <a:gd name="T72" fmla="*/ 36 w 70"/>
                <a:gd name="T73" fmla="*/ 64 h 93"/>
                <a:gd name="T74" fmla="*/ 44 w 70"/>
                <a:gd name="T75" fmla="*/ 56 h 93"/>
                <a:gd name="T76" fmla="*/ 51 w 70"/>
                <a:gd name="T77" fmla="*/ 47 h 93"/>
                <a:gd name="T78" fmla="*/ 56 w 70"/>
                <a:gd name="T79" fmla="*/ 38 h 93"/>
                <a:gd name="T80" fmla="*/ 57 w 70"/>
                <a:gd name="T81" fmla="*/ 36 h 93"/>
                <a:gd name="T82" fmla="*/ 60 w 70"/>
                <a:gd name="T83" fmla="*/ 31 h 93"/>
                <a:gd name="T84" fmla="*/ 60 w 70"/>
                <a:gd name="T85" fmla="*/ 28 h 93"/>
                <a:gd name="T86" fmla="*/ 64 w 70"/>
                <a:gd name="T87" fmla="*/ 22 h 93"/>
                <a:gd name="T88" fmla="*/ 67 w 70"/>
                <a:gd name="T89" fmla="*/ 13 h 93"/>
                <a:gd name="T90" fmla="*/ 68 w 70"/>
                <a:gd name="T91" fmla="*/ 12 h 93"/>
                <a:gd name="T92" fmla="*/ 69 w 70"/>
                <a:gd name="T93" fmla="*/ 9 h 93"/>
                <a:gd name="T94" fmla="*/ 69 w 70"/>
                <a:gd name="T95" fmla="*/ 4 h 93"/>
                <a:gd name="T96" fmla="*/ 68 w 70"/>
                <a:gd name="T97"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93">
                  <a:moveTo>
                    <a:pt x="68" y="1"/>
                  </a:moveTo>
                  <a:cubicBezTo>
                    <a:pt x="68" y="1"/>
                    <a:pt x="68" y="1"/>
                    <a:pt x="67" y="1"/>
                  </a:cubicBezTo>
                  <a:cubicBezTo>
                    <a:pt x="66" y="0"/>
                    <a:pt x="66" y="1"/>
                    <a:pt x="65" y="2"/>
                  </a:cubicBezTo>
                  <a:cubicBezTo>
                    <a:pt x="64" y="3"/>
                    <a:pt x="63" y="4"/>
                    <a:pt x="61" y="4"/>
                  </a:cubicBezTo>
                  <a:cubicBezTo>
                    <a:pt x="60" y="4"/>
                    <a:pt x="60" y="4"/>
                    <a:pt x="59" y="4"/>
                  </a:cubicBezTo>
                  <a:cubicBezTo>
                    <a:pt x="57" y="4"/>
                    <a:pt x="55" y="6"/>
                    <a:pt x="53" y="5"/>
                  </a:cubicBezTo>
                  <a:cubicBezTo>
                    <a:pt x="52" y="5"/>
                    <a:pt x="51" y="5"/>
                    <a:pt x="51" y="5"/>
                  </a:cubicBezTo>
                  <a:cubicBezTo>
                    <a:pt x="49" y="7"/>
                    <a:pt x="47" y="6"/>
                    <a:pt x="45" y="6"/>
                  </a:cubicBezTo>
                  <a:cubicBezTo>
                    <a:pt x="43" y="6"/>
                    <a:pt x="42" y="7"/>
                    <a:pt x="41" y="8"/>
                  </a:cubicBezTo>
                  <a:cubicBezTo>
                    <a:pt x="39" y="9"/>
                    <a:pt x="38" y="10"/>
                    <a:pt x="36" y="9"/>
                  </a:cubicBezTo>
                  <a:cubicBezTo>
                    <a:pt x="34" y="8"/>
                    <a:pt x="33" y="8"/>
                    <a:pt x="31" y="9"/>
                  </a:cubicBezTo>
                  <a:cubicBezTo>
                    <a:pt x="30" y="11"/>
                    <a:pt x="28" y="11"/>
                    <a:pt x="26" y="12"/>
                  </a:cubicBezTo>
                  <a:cubicBezTo>
                    <a:pt x="22" y="12"/>
                    <a:pt x="20" y="9"/>
                    <a:pt x="18" y="7"/>
                  </a:cubicBezTo>
                  <a:cubicBezTo>
                    <a:pt x="17" y="6"/>
                    <a:pt x="17" y="4"/>
                    <a:pt x="15" y="4"/>
                  </a:cubicBezTo>
                  <a:cubicBezTo>
                    <a:pt x="15" y="4"/>
                    <a:pt x="15" y="4"/>
                    <a:pt x="15" y="4"/>
                  </a:cubicBezTo>
                  <a:cubicBezTo>
                    <a:pt x="11" y="9"/>
                    <a:pt x="11" y="9"/>
                    <a:pt x="11" y="9"/>
                  </a:cubicBezTo>
                  <a:cubicBezTo>
                    <a:pt x="17" y="18"/>
                    <a:pt x="17" y="18"/>
                    <a:pt x="17" y="18"/>
                  </a:cubicBezTo>
                  <a:cubicBezTo>
                    <a:pt x="20" y="20"/>
                    <a:pt x="20" y="20"/>
                    <a:pt x="20" y="20"/>
                  </a:cubicBezTo>
                  <a:cubicBezTo>
                    <a:pt x="40" y="27"/>
                    <a:pt x="40" y="27"/>
                    <a:pt x="40" y="27"/>
                  </a:cubicBezTo>
                  <a:cubicBezTo>
                    <a:pt x="47" y="27"/>
                    <a:pt x="47" y="27"/>
                    <a:pt x="47" y="27"/>
                  </a:cubicBezTo>
                  <a:cubicBezTo>
                    <a:pt x="27" y="48"/>
                    <a:pt x="27" y="48"/>
                    <a:pt x="27" y="48"/>
                  </a:cubicBezTo>
                  <a:cubicBezTo>
                    <a:pt x="20" y="48"/>
                    <a:pt x="20" y="48"/>
                    <a:pt x="20" y="48"/>
                  </a:cubicBezTo>
                  <a:cubicBezTo>
                    <a:pt x="14" y="50"/>
                    <a:pt x="14" y="50"/>
                    <a:pt x="14" y="50"/>
                  </a:cubicBezTo>
                  <a:cubicBezTo>
                    <a:pt x="12" y="53"/>
                    <a:pt x="12" y="53"/>
                    <a:pt x="12" y="53"/>
                  </a:cubicBezTo>
                  <a:cubicBezTo>
                    <a:pt x="7" y="53"/>
                    <a:pt x="7" y="53"/>
                    <a:pt x="7" y="53"/>
                  </a:cubicBezTo>
                  <a:cubicBezTo>
                    <a:pt x="6" y="55"/>
                    <a:pt x="6" y="55"/>
                    <a:pt x="6" y="55"/>
                  </a:cubicBezTo>
                  <a:cubicBezTo>
                    <a:pt x="0" y="63"/>
                    <a:pt x="0" y="63"/>
                    <a:pt x="0" y="63"/>
                  </a:cubicBezTo>
                  <a:cubicBezTo>
                    <a:pt x="0" y="87"/>
                    <a:pt x="0" y="87"/>
                    <a:pt x="0" y="87"/>
                  </a:cubicBezTo>
                  <a:cubicBezTo>
                    <a:pt x="4" y="93"/>
                    <a:pt x="4" y="93"/>
                    <a:pt x="4" y="93"/>
                  </a:cubicBezTo>
                  <a:cubicBezTo>
                    <a:pt x="5" y="92"/>
                    <a:pt x="7" y="90"/>
                    <a:pt x="8" y="88"/>
                  </a:cubicBezTo>
                  <a:cubicBezTo>
                    <a:pt x="9" y="87"/>
                    <a:pt x="10" y="85"/>
                    <a:pt x="12" y="84"/>
                  </a:cubicBezTo>
                  <a:cubicBezTo>
                    <a:pt x="15" y="79"/>
                    <a:pt x="19" y="76"/>
                    <a:pt x="24" y="72"/>
                  </a:cubicBezTo>
                  <a:cubicBezTo>
                    <a:pt x="24" y="72"/>
                    <a:pt x="24" y="72"/>
                    <a:pt x="24" y="72"/>
                  </a:cubicBezTo>
                  <a:cubicBezTo>
                    <a:pt x="27" y="70"/>
                    <a:pt x="30" y="69"/>
                    <a:pt x="33" y="67"/>
                  </a:cubicBezTo>
                  <a:cubicBezTo>
                    <a:pt x="33" y="66"/>
                    <a:pt x="33" y="66"/>
                    <a:pt x="33" y="66"/>
                  </a:cubicBezTo>
                  <a:cubicBezTo>
                    <a:pt x="33" y="66"/>
                    <a:pt x="33" y="66"/>
                    <a:pt x="33" y="67"/>
                  </a:cubicBezTo>
                  <a:cubicBezTo>
                    <a:pt x="34" y="66"/>
                    <a:pt x="35" y="65"/>
                    <a:pt x="36" y="64"/>
                  </a:cubicBezTo>
                  <a:cubicBezTo>
                    <a:pt x="40" y="62"/>
                    <a:pt x="42" y="59"/>
                    <a:pt x="44" y="56"/>
                  </a:cubicBezTo>
                  <a:cubicBezTo>
                    <a:pt x="47" y="53"/>
                    <a:pt x="49" y="50"/>
                    <a:pt x="51" y="47"/>
                  </a:cubicBezTo>
                  <a:cubicBezTo>
                    <a:pt x="53" y="44"/>
                    <a:pt x="55" y="41"/>
                    <a:pt x="56" y="38"/>
                  </a:cubicBezTo>
                  <a:cubicBezTo>
                    <a:pt x="56" y="37"/>
                    <a:pt x="56" y="36"/>
                    <a:pt x="57" y="36"/>
                  </a:cubicBezTo>
                  <a:cubicBezTo>
                    <a:pt x="58" y="34"/>
                    <a:pt x="59" y="32"/>
                    <a:pt x="60" y="31"/>
                  </a:cubicBezTo>
                  <a:cubicBezTo>
                    <a:pt x="60" y="30"/>
                    <a:pt x="60" y="29"/>
                    <a:pt x="60" y="28"/>
                  </a:cubicBezTo>
                  <a:cubicBezTo>
                    <a:pt x="62" y="27"/>
                    <a:pt x="63" y="24"/>
                    <a:pt x="64" y="22"/>
                  </a:cubicBezTo>
                  <a:cubicBezTo>
                    <a:pt x="67" y="19"/>
                    <a:pt x="67" y="17"/>
                    <a:pt x="67" y="13"/>
                  </a:cubicBezTo>
                  <a:cubicBezTo>
                    <a:pt x="67" y="13"/>
                    <a:pt x="67" y="12"/>
                    <a:pt x="68" y="12"/>
                  </a:cubicBezTo>
                  <a:cubicBezTo>
                    <a:pt x="69" y="11"/>
                    <a:pt x="69" y="10"/>
                    <a:pt x="69" y="9"/>
                  </a:cubicBezTo>
                  <a:cubicBezTo>
                    <a:pt x="69" y="7"/>
                    <a:pt x="68" y="6"/>
                    <a:pt x="69" y="4"/>
                  </a:cubicBezTo>
                  <a:cubicBezTo>
                    <a:pt x="70" y="2"/>
                    <a:pt x="70" y="2"/>
                    <a:pt x="68" y="1"/>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0" name="Freeform 889">
              <a:extLst>
                <a:ext uri="{FF2B5EF4-FFF2-40B4-BE49-F238E27FC236}">
                  <a16:creationId xmlns:a16="http://schemas.microsoft.com/office/drawing/2014/main" id="{610FCB91-9A45-465D-8E3F-92957DB86BFD}"/>
                </a:ext>
              </a:extLst>
            </p:cNvPr>
            <p:cNvSpPr>
              <a:spLocks noEditPoints="1"/>
            </p:cNvSpPr>
            <p:nvPr/>
          </p:nvSpPr>
          <p:spPr bwMode="auto">
            <a:xfrm>
              <a:off x="5576876" y="4233296"/>
              <a:ext cx="98098" cy="82476"/>
            </a:xfrm>
            <a:custGeom>
              <a:avLst/>
              <a:gdLst>
                <a:gd name="T0" fmla="*/ 5 w 21"/>
                <a:gd name="T1" fmla="*/ 17 h 22"/>
                <a:gd name="T2" fmla="*/ 4 w 21"/>
                <a:gd name="T3" fmla="*/ 18 h 22"/>
                <a:gd name="T4" fmla="*/ 5 w 21"/>
                <a:gd name="T5" fmla="*/ 17 h 22"/>
                <a:gd name="T6" fmla="*/ 19 w 21"/>
                <a:gd name="T7" fmla="*/ 10 h 22"/>
                <a:gd name="T8" fmla="*/ 19 w 21"/>
                <a:gd name="T9" fmla="*/ 9 h 22"/>
                <a:gd name="T10" fmla="*/ 19 w 21"/>
                <a:gd name="T11" fmla="*/ 7 h 22"/>
                <a:gd name="T12" fmla="*/ 14 w 21"/>
                <a:gd name="T13" fmla="*/ 0 h 22"/>
                <a:gd name="T14" fmla="*/ 5 w 21"/>
                <a:gd name="T15" fmla="*/ 2 h 22"/>
                <a:gd name="T16" fmla="*/ 4 w 21"/>
                <a:gd name="T17" fmla="*/ 5 h 22"/>
                <a:gd name="T18" fmla="*/ 3 w 21"/>
                <a:gd name="T19" fmla="*/ 5 h 22"/>
                <a:gd name="T20" fmla="*/ 2 w 21"/>
                <a:gd name="T21" fmla="*/ 7 h 22"/>
                <a:gd name="T22" fmla="*/ 1 w 21"/>
                <a:gd name="T23" fmla="*/ 7 h 22"/>
                <a:gd name="T24" fmla="*/ 0 w 21"/>
                <a:gd name="T25" fmla="*/ 8 h 22"/>
                <a:gd name="T26" fmla="*/ 1 w 21"/>
                <a:gd name="T27" fmla="*/ 8 h 22"/>
                <a:gd name="T28" fmla="*/ 1 w 21"/>
                <a:gd name="T29" fmla="*/ 12 h 22"/>
                <a:gd name="T30" fmla="*/ 2 w 21"/>
                <a:gd name="T31" fmla="*/ 13 h 22"/>
                <a:gd name="T32" fmla="*/ 4 w 21"/>
                <a:gd name="T33" fmla="*/ 15 h 22"/>
                <a:gd name="T34" fmla="*/ 5 w 21"/>
                <a:gd name="T35" fmla="*/ 17 h 22"/>
                <a:gd name="T36" fmla="*/ 6 w 21"/>
                <a:gd name="T37" fmla="*/ 18 h 22"/>
                <a:gd name="T38" fmla="*/ 7 w 21"/>
                <a:gd name="T39" fmla="*/ 18 h 22"/>
                <a:gd name="T40" fmla="*/ 7 w 21"/>
                <a:gd name="T41" fmla="*/ 19 h 22"/>
                <a:gd name="T42" fmla="*/ 13 w 21"/>
                <a:gd name="T43" fmla="*/ 22 h 22"/>
                <a:gd name="T44" fmla="*/ 15 w 21"/>
                <a:gd name="T45" fmla="*/ 18 h 22"/>
                <a:gd name="T46" fmla="*/ 18 w 21"/>
                <a:gd name="T47" fmla="*/ 16 h 22"/>
                <a:gd name="T48" fmla="*/ 19 w 21"/>
                <a:gd name="T49" fmla="*/ 13 h 22"/>
                <a:gd name="T50" fmla="*/ 21 w 21"/>
                <a:gd name="T51" fmla="*/ 13 h 22"/>
                <a:gd name="T52" fmla="*/ 21 w 21"/>
                <a:gd name="T53" fmla="*/ 11 h 22"/>
                <a:gd name="T54" fmla="*/ 18 w 21"/>
                <a:gd name="T55" fmla="*/ 12 h 22"/>
                <a:gd name="T56" fmla="*/ 19 w 21"/>
                <a:gd name="T5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22">
                  <a:moveTo>
                    <a:pt x="5" y="17"/>
                  </a:moveTo>
                  <a:cubicBezTo>
                    <a:pt x="5" y="19"/>
                    <a:pt x="5" y="19"/>
                    <a:pt x="4" y="18"/>
                  </a:cubicBezTo>
                  <a:cubicBezTo>
                    <a:pt x="4" y="17"/>
                    <a:pt x="5" y="18"/>
                    <a:pt x="5" y="17"/>
                  </a:cubicBezTo>
                  <a:close/>
                  <a:moveTo>
                    <a:pt x="19" y="10"/>
                  </a:moveTo>
                  <a:cubicBezTo>
                    <a:pt x="19" y="9"/>
                    <a:pt x="19" y="9"/>
                    <a:pt x="19" y="9"/>
                  </a:cubicBezTo>
                  <a:cubicBezTo>
                    <a:pt x="19" y="7"/>
                    <a:pt x="19" y="7"/>
                    <a:pt x="19" y="7"/>
                  </a:cubicBezTo>
                  <a:cubicBezTo>
                    <a:pt x="14" y="0"/>
                    <a:pt x="14" y="0"/>
                    <a:pt x="14" y="0"/>
                  </a:cubicBezTo>
                  <a:cubicBezTo>
                    <a:pt x="5" y="2"/>
                    <a:pt x="5" y="2"/>
                    <a:pt x="5" y="2"/>
                  </a:cubicBezTo>
                  <a:cubicBezTo>
                    <a:pt x="4" y="5"/>
                    <a:pt x="4" y="5"/>
                    <a:pt x="4" y="5"/>
                  </a:cubicBezTo>
                  <a:cubicBezTo>
                    <a:pt x="3" y="5"/>
                    <a:pt x="3" y="5"/>
                    <a:pt x="3" y="5"/>
                  </a:cubicBezTo>
                  <a:cubicBezTo>
                    <a:pt x="2" y="7"/>
                    <a:pt x="2" y="7"/>
                    <a:pt x="2" y="7"/>
                  </a:cubicBezTo>
                  <a:cubicBezTo>
                    <a:pt x="1" y="7"/>
                    <a:pt x="1" y="7"/>
                    <a:pt x="1" y="7"/>
                  </a:cubicBezTo>
                  <a:cubicBezTo>
                    <a:pt x="1" y="7"/>
                    <a:pt x="0" y="7"/>
                    <a:pt x="0" y="8"/>
                  </a:cubicBezTo>
                  <a:cubicBezTo>
                    <a:pt x="1" y="8"/>
                    <a:pt x="1" y="8"/>
                    <a:pt x="1" y="8"/>
                  </a:cubicBezTo>
                  <a:cubicBezTo>
                    <a:pt x="1" y="9"/>
                    <a:pt x="2" y="10"/>
                    <a:pt x="1" y="12"/>
                  </a:cubicBezTo>
                  <a:cubicBezTo>
                    <a:pt x="1" y="12"/>
                    <a:pt x="1" y="13"/>
                    <a:pt x="2" y="13"/>
                  </a:cubicBezTo>
                  <a:cubicBezTo>
                    <a:pt x="3" y="13"/>
                    <a:pt x="4" y="14"/>
                    <a:pt x="4" y="15"/>
                  </a:cubicBezTo>
                  <a:cubicBezTo>
                    <a:pt x="4" y="16"/>
                    <a:pt x="4" y="17"/>
                    <a:pt x="5" y="17"/>
                  </a:cubicBezTo>
                  <a:cubicBezTo>
                    <a:pt x="6" y="17"/>
                    <a:pt x="6" y="17"/>
                    <a:pt x="6" y="18"/>
                  </a:cubicBezTo>
                  <a:cubicBezTo>
                    <a:pt x="7" y="18"/>
                    <a:pt x="8" y="18"/>
                    <a:pt x="7" y="18"/>
                  </a:cubicBezTo>
                  <a:cubicBezTo>
                    <a:pt x="7" y="19"/>
                    <a:pt x="7" y="19"/>
                    <a:pt x="7" y="19"/>
                  </a:cubicBezTo>
                  <a:cubicBezTo>
                    <a:pt x="9" y="20"/>
                    <a:pt x="11" y="21"/>
                    <a:pt x="13" y="22"/>
                  </a:cubicBezTo>
                  <a:cubicBezTo>
                    <a:pt x="15" y="18"/>
                    <a:pt x="15" y="18"/>
                    <a:pt x="15" y="18"/>
                  </a:cubicBezTo>
                  <a:cubicBezTo>
                    <a:pt x="18" y="16"/>
                    <a:pt x="18" y="16"/>
                    <a:pt x="18" y="16"/>
                  </a:cubicBezTo>
                  <a:cubicBezTo>
                    <a:pt x="19" y="13"/>
                    <a:pt x="19" y="13"/>
                    <a:pt x="19" y="13"/>
                  </a:cubicBezTo>
                  <a:cubicBezTo>
                    <a:pt x="21" y="13"/>
                    <a:pt x="21" y="13"/>
                    <a:pt x="21" y="13"/>
                  </a:cubicBezTo>
                  <a:cubicBezTo>
                    <a:pt x="21" y="11"/>
                    <a:pt x="21" y="11"/>
                    <a:pt x="21" y="11"/>
                  </a:cubicBezTo>
                  <a:cubicBezTo>
                    <a:pt x="18" y="12"/>
                    <a:pt x="18" y="12"/>
                    <a:pt x="18" y="12"/>
                  </a:cubicBezTo>
                  <a:lnTo>
                    <a:pt x="19" y="10"/>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1" name="Freeform 890">
              <a:extLst>
                <a:ext uri="{FF2B5EF4-FFF2-40B4-BE49-F238E27FC236}">
                  <a16:creationId xmlns:a16="http://schemas.microsoft.com/office/drawing/2014/main" id="{237DB3A8-815C-4C65-ABE2-649D99B0049E}"/>
                </a:ext>
              </a:extLst>
            </p:cNvPr>
            <p:cNvSpPr>
              <a:spLocks/>
            </p:cNvSpPr>
            <p:nvPr/>
          </p:nvSpPr>
          <p:spPr bwMode="auto">
            <a:xfrm>
              <a:off x="5450240" y="4058216"/>
              <a:ext cx="190847" cy="117203"/>
            </a:xfrm>
            <a:custGeom>
              <a:avLst/>
              <a:gdLst>
                <a:gd name="T0" fmla="*/ 40 w 41"/>
                <a:gd name="T1" fmla="*/ 27 h 31"/>
                <a:gd name="T2" fmla="*/ 41 w 41"/>
                <a:gd name="T3" fmla="*/ 26 h 31"/>
                <a:gd name="T4" fmla="*/ 39 w 41"/>
                <a:gd name="T5" fmla="*/ 23 h 31"/>
                <a:gd name="T6" fmla="*/ 37 w 41"/>
                <a:gd name="T7" fmla="*/ 24 h 31"/>
                <a:gd name="T8" fmla="*/ 36 w 41"/>
                <a:gd name="T9" fmla="*/ 21 h 31"/>
                <a:gd name="T10" fmla="*/ 37 w 41"/>
                <a:gd name="T11" fmla="*/ 19 h 31"/>
                <a:gd name="T12" fmla="*/ 36 w 41"/>
                <a:gd name="T13" fmla="*/ 17 h 31"/>
                <a:gd name="T14" fmla="*/ 34 w 41"/>
                <a:gd name="T15" fmla="*/ 16 h 31"/>
                <a:gd name="T16" fmla="*/ 34 w 41"/>
                <a:gd name="T17" fmla="*/ 13 h 31"/>
                <a:gd name="T18" fmla="*/ 31 w 41"/>
                <a:gd name="T19" fmla="*/ 11 h 31"/>
                <a:gd name="T20" fmla="*/ 30 w 41"/>
                <a:gd name="T21" fmla="*/ 8 h 31"/>
                <a:gd name="T22" fmla="*/ 27 w 41"/>
                <a:gd name="T23" fmla="*/ 7 h 31"/>
                <a:gd name="T24" fmla="*/ 27 w 41"/>
                <a:gd name="T25" fmla="*/ 4 h 31"/>
                <a:gd name="T26" fmla="*/ 26 w 41"/>
                <a:gd name="T27" fmla="*/ 4 h 31"/>
                <a:gd name="T28" fmla="*/ 23 w 41"/>
                <a:gd name="T29" fmla="*/ 3 h 31"/>
                <a:gd name="T30" fmla="*/ 20 w 41"/>
                <a:gd name="T31" fmla="*/ 0 h 31"/>
                <a:gd name="T32" fmla="*/ 16 w 41"/>
                <a:gd name="T33" fmla="*/ 0 h 31"/>
                <a:gd name="T34" fmla="*/ 11 w 41"/>
                <a:gd name="T35" fmla="*/ 2 h 31"/>
                <a:gd name="T36" fmla="*/ 7 w 41"/>
                <a:gd name="T37" fmla="*/ 1 h 31"/>
                <a:gd name="T38" fmla="*/ 6 w 41"/>
                <a:gd name="T39" fmla="*/ 3 h 31"/>
                <a:gd name="T40" fmla="*/ 6 w 41"/>
                <a:gd name="T41" fmla="*/ 4 h 31"/>
                <a:gd name="T42" fmla="*/ 6 w 41"/>
                <a:gd name="T43" fmla="*/ 5 h 31"/>
                <a:gd name="T44" fmla="*/ 3 w 41"/>
                <a:gd name="T45" fmla="*/ 12 h 31"/>
                <a:gd name="T46" fmla="*/ 0 w 41"/>
                <a:gd name="T47" fmla="*/ 14 h 31"/>
                <a:gd name="T48" fmla="*/ 4 w 41"/>
                <a:gd name="T49" fmla="*/ 19 h 31"/>
                <a:gd name="T50" fmla="*/ 6 w 41"/>
                <a:gd name="T51" fmla="*/ 22 h 31"/>
                <a:gd name="T52" fmla="*/ 12 w 41"/>
                <a:gd name="T53" fmla="*/ 22 h 31"/>
                <a:gd name="T54" fmla="*/ 13 w 41"/>
                <a:gd name="T55" fmla="*/ 20 h 31"/>
                <a:gd name="T56" fmla="*/ 15 w 41"/>
                <a:gd name="T57" fmla="*/ 20 h 31"/>
                <a:gd name="T58" fmla="*/ 20 w 41"/>
                <a:gd name="T59" fmla="*/ 23 h 31"/>
                <a:gd name="T60" fmla="*/ 23 w 41"/>
                <a:gd name="T61" fmla="*/ 21 h 31"/>
                <a:gd name="T62" fmla="*/ 24 w 41"/>
                <a:gd name="T63" fmla="*/ 23 h 31"/>
                <a:gd name="T64" fmla="*/ 20 w 41"/>
                <a:gd name="T65" fmla="*/ 24 h 31"/>
                <a:gd name="T66" fmla="*/ 15 w 41"/>
                <a:gd name="T67" fmla="*/ 21 h 31"/>
                <a:gd name="T68" fmla="*/ 14 w 41"/>
                <a:gd name="T69" fmla="*/ 23 h 31"/>
                <a:gd name="T70" fmla="*/ 10 w 41"/>
                <a:gd name="T71" fmla="*/ 23 h 31"/>
                <a:gd name="T72" fmla="*/ 10 w 41"/>
                <a:gd name="T73" fmla="*/ 25 h 31"/>
                <a:gd name="T74" fmla="*/ 5 w 41"/>
                <a:gd name="T75" fmla="*/ 25 h 31"/>
                <a:gd name="T76" fmla="*/ 4 w 41"/>
                <a:gd name="T77" fmla="*/ 26 h 31"/>
                <a:gd name="T78" fmla="*/ 5 w 41"/>
                <a:gd name="T79" fmla="*/ 30 h 31"/>
                <a:gd name="T80" fmla="*/ 11 w 41"/>
                <a:gd name="T81" fmla="*/ 30 h 31"/>
                <a:gd name="T82" fmla="*/ 14 w 41"/>
                <a:gd name="T83" fmla="*/ 28 h 31"/>
                <a:gd name="T84" fmla="*/ 25 w 41"/>
                <a:gd name="T85" fmla="*/ 28 h 31"/>
                <a:gd name="T86" fmla="*/ 28 w 41"/>
                <a:gd name="T87" fmla="*/ 28 h 31"/>
                <a:gd name="T88" fmla="*/ 29 w 41"/>
                <a:gd name="T89" fmla="*/ 29 h 31"/>
                <a:gd name="T90" fmla="*/ 30 w 41"/>
                <a:gd name="T91" fmla="*/ 29 h 31"/>
                <a:gd name="T92" fmla="*/ 34 w 41"/>
                <a:gd name="T93" fmla="*/ 31 h 31"/>
                <a:gd name="T94" fmla="*/ 35 w 41"/>
                <a:gd name="T95" fmla="*/ 30 h 31"/>
                <a:gd name="T96" fmla="*/ 40 w 41"/>
                <a:gd name="T97" fmla="*/ 30 h 31"/>
                <a:gd name="T98" fmla="*/ 40 w 41"/>
                <a:gd name="T99" fmla="*/ 28 h 31"/>
                <a:gd name="T100" fmla="*/ 40 w 41"/>
                <a:gd name="T10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 h="31">
                  <a:moveTo>
                    <a:pt x="40" y="27"/>
                  </a:moveTo>
                  <a:cubicBezTo>
                    <a:pt x="41" y="26"/>
                    <a:pt x="41" y="26"/>
                    <a:pt x="41" y="26"/>
                  </a:cubicBezTo>
                  <a:cubicBezTo>
                    <a:pt x="39" y="23"/>
                    <a:pt x="39" y="23"/>
                    <a:pt x="39" y="23"/>
                  </a:cubicBezTo>
                  <a:cubicBezTo>
                    <a:pt x="37" y="24"/>
                    <a:pt x="37" y="24"/>
                    <a:pt x="37" y="24"/>
                  </a:cubicBezTo>
                  <a:cubicBezTo>
                    <a:pt x="36" y="21"/>
                    <a:pt x="36" y="21"/>
                    <a:pt x="36" y="21"/>
                  </a:cubicBezTo>
                  <a:cubicBezTo>
                    <a:pt x="37" y="19"/>
                    <a:pt x="37" y="19"/>
                    <a:pt x="37" y="19"/>
                  </a:cubicBezTo>
                  <a:cubicBezTo>
                    <a:pt x="36" y="17"/>
                    <a:pt x="36" y="17"/>
                    <a:pt x="36" y="17"/>
                  </a:cubicBezTo>
                  <a:cubicBezTo>
                    <a:pt x="34" y="16"/>
                    <a:pt x="34" y="16"/>
                    <a:pt x="34" y="16"/>
                  </a:cubicBezTo>
                  <a:cubicBezTo>
                    <a:pt x="34" y="13"/>
                    <a:pt x="34" y="13"/>
                    <a:pt x="34" y="13"/>
                  </a:cubicBezTo>
                  <a:cubicBezTo>
                    <a:pt x="31" y="11"/>
                    <a:pt x="31" y="11"/>
                    <a:pt x="31" y="11"/>
                  </a:cubicBezTo>
                  <a:cubicBezTo>
                    <a:pt x="30" y="8"/>
                    <a:pt x="30" y="8"/>
                    <a:pt x="30" y="8"/>
                  </a:cubicBezTo>
                  <a:cubicBezTo>
                    <a:pt x="27" y="7"/>
                    <a:pt x="27" y="7"/>
                    <a:pt x="27" y="7"/>
                  </a:cubicBezTo>
                  <a:cubicBezTo>
                    <a:pt x="27" y="4"/>
                    <a:pt x="27" y="4"/>
                    <a:pt x="27" y="4"/>
                  </a:cubicBezTo>
                  <a:cubicBezTo>
                    <a:pt x="26" y="4"/>
                    <a:pt x="26" y="4"/>
                    <a:pt x="26" y="4"/>
                  </a:cubicBezTo>
                  <a:cubicBezTo>
                    <a:pt x="23" y="3"/>
                    <a:pt x="23" y="3"/>
                    <a:pt x="23" y="3"/>
                  </a:cubicBezTo>
                  <a:cubicBezTo>
                    <a:pt x="20" y="0"/>
                    <a:pt x="20" y="0"/>
                    <a:pt x="20" y="0"/>
                  </a:cubicBezTo>
                  <a:cubicBezTo>
                    <a:pt x="16" y="0"/>
                    <a:pt x="16" y="0"/>
                    <a:pt x="16" y="0"/>
                  </a:cubicBezTo>
                  <a:cubicBezTo>
                    <a:pt x="11" y="2"/>
                    <a:pt x="11" y="2"/>
                    <a:pt x="11" y="2"/>
                  </a:cubicBezTo>
                  <a:cubicBezTo>
                    <a:pt x="7" y="1"/>
                    <a:pt x="7" y="1"/>
                    <a:pt x="7" y="1"/>
                  </a:cubicBezTo>
                  <a:cubicBezTo>
                    <a:pt x="6" y="3"/>
                    <a:pt x="6" y="3"/>
                    <a:pt x="6" y="3"/>
                  </a:cubicBezTo>
                  <a:cubicBezTo>
                    <a:pt x="6" y="3"/>
                    <a:pt x="6" y="3"/>
                    <a:pt x="6" y="4"/>
                  </a:cubicBezTo>
                  <a:cubicBezTo>
                    <a:pt x="6" y="4"/>
                    <a:pt x="6" y="5"/>
                    <a:pt x="6" y="5"/>
                  </a:cubicBezTo>
                  <a:cubicBezTo>
                    <a:pt x="6" y="8"/>
                    <a:pt x="4" y="9"/>
                    <a:pt x="3" y="12"/>
                  </a:cubicBezTo>
                  <a:cubicBezTo>
                    <a:pt x="2" y="12"/>
                    <a:pt x="1" y="13"/>
                    <a:pt x="0" y="14"/>
                  </a:cubicBezTo>
                  <a:cubicBezTo>
                    <a:pt x="2" y="15"/>
                    <a:pt x="3" y="17"/>
                    <a:pt x="4" y="19"/>
                  </a:cubicBezTo>
                  <a:cubicBezTo>
                    <a:pt x="5" y="20"/>
                    <a:pt x="5" y="21"/>
                    <a:pt x="6" y="22"/>
                  </a:cubicBezTo>
                  <a:cubicBezTo>
                    <a:pt x="12" y="22"/>
                    <a:pt x="12" y="22"/>
                    <a:pt x="12" y="22"/>
                  </a:cubicBezTo>
                  <a:cubicBezTo>
                    <a:pt x="13" y="20"/>
                    <a:pt x="13" y="20"/>
                    <a:pt x="13" y="20"/>
                  </a:cubicBezTo>
                  <a:cubicBezTo>
                    <a:pt x="15" y="20"/>
                    <a:pt x="15" y="20"/>
                    <a:pt x="15" y="20"/>
                  </a:cubicBezTo>
                  <a:cubicBezTo>
                    <a:pt x="20" y="23"/>
                    <a:pt x="20" y="23"/>
                    <a:pt x="20" y="23"/>
                  </a:cubicBezTo>
                  <a:cubicBezTo>
                    <a:pt x="23" y="21"/>
                    <a:pt x="23" y="21"/>
                    <a:pt x="23" y="21"/>
                  </a:cubicBezTo>
                  <a:cubicBezTo>
                    <a:pt x="24" y="23"/>
                    <a:pt x="24" y="23"/>
                    <a:pt x="24" y="23"/>
                  </a:cubicBezTo>
                  <a:cubicBezTo>
                    <a:pt x="20" y="24"/>
                    <a:pt x="20" y="24"/>
                    <a:pt x="20" y="24"/>
                  </a:cubicBezTo>
                  <a:cubicBezTo>
                    <a:pt x="15" y="21"/>
                    <a:pt x="15" y="21"/>
                    <a:pt x="15" y="21"/>
                  </a:cubicBezTo>
                  <a:cubicBezTo>
                    <a:pt x="14" y="23"/>
                    <a:pt x="14" y="23"/>
                    <a:pt x="14" y="23"/>
                  </a:cubicBezTo>
                  <a:cubicBezTo>
                    <a:pt x="10" y="23"/>
                    <a:pt x="10" y="23"/>
                    <a:pt x="10" y="23"/>
                  </a:cubicBezTo>
                  <a:cubicBezTo>
                    <a:pt x="10" y="25"/>
                    <a:pt x="10" y="25"/>
                    <a:pt x="10" y="25"/>
                  </a:cubicBezTo>
                  <a:cubicBezTo>
                    <a:pt x="5" y="25"/>
                    <a:pt x="5" y="25"/>
                    <a:pt x="5" y="25"/>
                  </a:cubicBezTo>
                  <a:cubicBezTo>
                    <a:pt x="4" y="25"/>
                    <a:pt x="3" y="25"/>
                    <a:pt x="4" y="26"/>
                  </a:cubicBezTo>
                  <a:cubicBezTo>
                    <a:pt x="5" y="27"/>
                    <a:pt x="5" y="29"/>
                    <a:pt x="5" y="30"/>
                  </a:cubicBezTo>
                  <a:cubicBezTo>
                    <a:pt x="11" y="30"/>
                    <a:pt x="11" y="30"/>
                    <a:pt x="11" y="30"/>
                  </a:cubicBezTo>
                  <a:cubicBezTo>
                    <a:pt x="14" y="28"/>
                    <a:pt x="14" y="28"/>
                    <a:pt x="14" y="28"/>
                  </a:cubicBezTo>
                  <a:cubicBezTo>
                    <a:pt x="25" y="28"/>
                    <a:pt x="25" y="28"/>
                    <a:pt x="25" y="28"/>
                  </a:cubicBezTo>
                  <a:cubicBezTo>
                    <a:pt x="28" y="28"/>
                    <a:pt x="28" y="28"/>
                    <a:pt x="28" y="28"/>
                  </a:cubicBezTo>
                  <a:cubicBezTo>
                    <a:pt x="29" y="29"/>
                    <a:pt x="29" y="29"/>
                    <a:pt x="29" y="29"/>
                  </a:cubicBezTo>
                  <a:cubicBezTo>
                    <a:pt x="30" y="29"/>
                    <a:pt x="30" y="29"/>
                    <a:pt x="30" y="29"/>
                  </a:cubicBezTo>
                  <a:cubicBezTo>
                    <a:pt x="34" y="31"/>
                    <a:pt x="34" y="31"/>
                    <a:pt x="34" y="31"/>
                  </a:cubicBezTo>
                  <a:cubicBezTo>
                    <a:pt x="35" y="30"/>
                    <a:pt x="35" y="30"/>
                    <a:pt x="35" y="30"/>
                  </a:cubicBezTo>
                  <a:cubicBezTo>
                    <a:pt x="40" y="30"/>
                    <a:pt x="40" y="30"/>
                    <a:pt x="40" y="30"/>
                  </a:cubicBezTo>
                  <a:cubicBezTo>
                    <a:pt x="40" y="28"/>
                    <a:pt x="40" y="28"/>
                    <a:pt x="40" y="28"/>
                  </a:cubicBezTo>
                  <a:lnTo>
                    <a:pt x="40" y="27"/>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2" name="Freeform 891">
              <a:extLst>
                <a:ext uri="{FF2B5EF4-FFF2-40B4-BE49-F238E27FC236}">
                  <a16:creationId xmlns:a16="http://schemas.microsoft.com/office/drawing/2014/main" id="{5F34FCA6-7539-4BA9-BA98-D84403680B5D}"/>
                </a:ext>
              </a:extLst>
            </p:cNvPr>
            <p:cNvSpPr>
              <a:spLocks/>
            </p:cNvSpPr>
            <p:nvPr/>
          </p:nvSpPr>
          <p:spPr bwMode="auto">
            <a:xfrm>
              <a:off x="6208277" y="4486510"/>
              <a:ext cx="8918" cy="4341"/>
            </a:xfrm>
            <a:custGeom>
              <a:avLst/>
              <a:gdLst>
                <a:gd name="T0" fmla="*/ 1 w 2"/>
                <a:gd name="T1" fmla="*/ 0 h 1"/>
                <a:gd name="T2" fmla="*/ 0 w 2"/>
                <a:gd name="T3" fmla="*/ 1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0" y="1"/>
                    <a:pt x="0" y="1"/>
                  </a:cubicBezTo>
                  <a:cubicBezTo>
                    <a:pt x="1" y="1"/>
                    <a:pt x="1" y="1"/>
                    <a:pt x="2" y="0"/>
                  </a:cubicBezTo>
                  <a:cubicBezTo>
                    <a:pt x="2" y="0"/>
                    <a:pt x="2" y="0"/>
                    <a:pt x="1"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3" name="Freeform 892">
              <a:extLst>
                <a:ext uri="{FF2B5EF4-FFF2-40B4-BE49-F238E27FC236}">
                  <a16:creationId xmlns:a16="http://schemas.microsoft.com/office/drawing/2014/main" id="{E12D6850-7751-4786-8A82-0D1C8DA0AA56}"/>
                </a:ext>
              </a:extLst>
            </p:cNvPr>
            <p:cNvSpPr>
              <a:spLocks/>
            </p:cNvSpPr>
            <p:nvPr/>
          </p:nvSpPr>
          <p:spPr bwMode="auto">
            <a:xfrm>
              <a:off x="6914589" y="4521237"/>
              <a:ext cx="64210" cy="44856"/>
            </a:xfrm>
            <a:custGeom>
              <a:avLst/>
              <a:gdLst>
                <a:gd name="T0" fmla="*/ 15 w 36"/>
                <a:gd name="T1" fmla="*/ 5 h 31"/>
                <a:gd name="T2" fmla="*/ 10 w 36"/>
                <a:gd name="T3" fmla="*/ 8 h 31"/>
                <a:gd name="T4" fmla="*/ 5 w 36"/>
                <a:gd name="T5" fmla="*/ 13 h 31"/>
                <a:gd name="T6" fmla="*/ 5 w 36"/>
                <a:gd name="T7" fmla="*/ 18 h 31"/>
                <a:gd name="T8" fmla="*/ 0 w 36"/>
                <a:gd name="T9" fmla="*/ 24 h 31"/>
                <a:gd name="T10" fmla="*/ 2 w 36"/>
                <a:gd name="T11" fmla="*/ 29 h 31"/>
                <a:gd name="T12" fmla="*/ 2 w 36"/>
                <a:gd name="T13" fmla="*/ 29 h 31"/>
                <a:gd name="T14" fmla="*/ 5 w 36"/>
                <a:gd name="T15" fmla="*/ 26 h 31"/>
                <a:gd name="T16" fmla="*/ 10 w 36"/>
                <a:gd name="T17" fmla="*/ 29 h 31"/>
                <a:gd name="T18" fmla="*/ 10 w 36"/>
                <a:gd name="T19" fmla="*/ 31 h 31"/>
                <a:gd name="T20" fmla="*/ 15 w 36"/>
                <a:gd name="T21" fmla="*/ 31 h 31"/>
                <a:gd name="T22" fmla="*/ 21 w 36"/>
                <a:gd name="T23" fmla="*/ 29 h 31"/>
                <a:gd name="T24" fmla="*/ 21 w 36"/>
                <a:gd name="T25" fmla="*/ 24 h 31"/>
                <a:gd name="T26" fmla="*/ 23 w 36"/>
                <a:gd name="T27" fmla="*/ 24 h 31"/>
                <a:gd name="T28" fmla="*/ 28 w 36"/>
                <a:gd name="T29" fmla="*/ 21 h 31"/>
                <a:gd name="T30" fmla="*/ 31 w 36"/>
                <a:gd name="T31" fmla="*/ 24 h 31"/>
                <a:gd name="T32" fmla="*/ 34 w 36"/>
                <a:gd name="T33" fmla="*/ 24 h 31"/>
                <a:gd name="T34" fmla="*/ 36 w 36"/>
                <a:gd name="T35" fmla="*/ 18 h 31"/>
                <a:gd name="T36" fmla="*/ 36 w 36"/>
                <a:gd name="T37" fmla="*/ 13 h 31"/>
                <a:gd name="T38" fmla="*/ 36 w 36"/>
                <a:gd name="T39" fmla="*/ 10 h 31"/>
                <a:gd name="T40" fmla="*/ 28 w 36"/>
                <a:gd name="T41" fmla="*/ 0 h 31"/>
                <a:gd name="T42" fmla="*/ 23 w 36"/>
                <a:gd name="T43" fmla="*/ 5 h 31"/>
                <a:gd name="T44" fmla="*/ 15 w 36"/>
                <a:gd name="T45"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31">
                  <a:moveTo>
                    <a:pt x="15" y="5"/>
                  </a:moveTo>
                  <a:lnTo>
                    <a:pt x="10" y="8"/>
                  </a:lnTo>
                  <a:lnTo>
                    <a:pt x="5" y="13"/>
                  </a:lnTo>
                  <a:lnTo>
                    <a:pt x="5" y="18"/>
                  </a:lnTo>
                  <a:lnTo>
                    <a:pt x="0" y="24"/>
                  </a:lnTo>
                  <a:lnTo>
                    <a:pt x="2" y="29"/>
                  </a:lnTo>
                  <a:lnTo>
                    <a:pt x="2" y="29"/>
                  </a:lnTo>
                  <a:lnTo>
                    <a:pt x="5" y="26"/>
                  </a:lnTo>
                  <a:lnTo>
                    <a:pt x="10" y="29"/>
                  </a:lnTo>
                  <a:lnTo>
                    <a:pt x="10" y="31"/>
                  </a:lnTo>
                  <a:lnTo>
                    <a:pt x="15" y="31"/>
                  </a:lnTo>
                  <a:lnTo>
                    <a:pt x="21" y="29"/>
                  </a:lnTo>
                  <a:lnTo>
                    <a:pt x="21" y="24"/>
                  </a:lnTo>
                  <a:lnTo>
                    <a:pt x="23" y="24"/>
                  </a:lnTo>
                  <a:lnTo>
                    <a:pt x="28" y="21"/>
                  </a:lnTo>
                  <a:lnTo>
                    <a:pt x="31" y="24"/>
                  </a:lnTo>
                  <a:lnTo>
                    <a:pt x="34" y="24"/>
                  </a:lnTo>
                  <a:lnTo>
                    <a:pt x="36" y="18"/>
                  </a:lnTo>
                  <a:lnTo>
                    <a:pt x="36" y="13"/>
                  </a:lnTo>
                  <a:lnTo>
                    <a:pt x="36" y="10"/>
                  </a:lnTo>
                  <a:lnTo>
                    <a:pt x="28" y="0"/>
                  </a:lnTo>
                  <a:lnTo>
                    <a:pt x="23" y="5"/>
                  </a:lnTo>
                  <a:lnTo>
                    <a:pt x="15" y="5"/>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4" name="Freeform 893">
              <a:extLst>
                <a:ext uri="{FF2B5EF4-FFF2-40B4-BE49-F238E27FC236}">
                  <a16:creationId xmlns:a16="http://schemas.microsoft.com/office/drawing/2014/main" id="{1B7AE97C-BC57-4A12-A858-BEC26F0F451A}"/>
                </a:ext>
              </a:extLst>
            </p:cNvPr>
            <p:cNvSpPr>
              <a:spLocks/>
            </p:cNvSpPr>
            <p:nvPr/>
          </p:nvSpPr>
          <p:spPr bwMode="auto">
            <a:xfrm>
              <a:off x="6086991" y="4130563"/>
              <a:ext cx="378127" cy="253215"/>
            </a:xfrm>
            <a:custGeom>
              <a:avLst/>
              <a:gdLst>
                <a:gd name="T0" fmla="*/ 66 w 81"/>
                <a:gd name="T1" fmla="*/ 6 h 67"/>
                <a:gd name="T2" fmla="*/ 54 w 81"/>
                <a:gd name="T3" fmla="*/ 4 h 67"/>
                <a:gd name="T4" fmla="*/ 47 w 81"/>
                <a:gd name="T5" fmla="*/ 8 h 67"/>
                <a:gd name="T6" fmla="*/ 35 w 81"/>
                <a:gd name="T7" fmla="*/ 4 h 67"/>
                <a:gd name="T8" fmla="*/ 24 w 81"/>
                <a:gd name="T9" fmla="*/ 2 h 67"/>
                <a:gd name="T10" fmla="*/ 17 w 81"/>
                <a:gd name="T11" fmla="*/ 2 h 67"/>
                <a:gd name="T12" fmla="*/ 14 w 81"/>
                <a:gd name="T13" fmla="*/ 1 h 67"/>
                <a:gd name="T14" fmla="*/ 9 w 81"/>
                <a:gd name="T15" fmla="*/ 7 h 67"/>
                <a:gd name="T16" fmla="*/ 6 w 81"/>
                <a:gd name="T17" fmla="*/ 15 h 67"/>
                <a:gd name="T18" fmla="*/ 5 w 81"/>
                <a:gd name="T19" fmla="*/ 18 h 67"/>
                <a:gd name="T20" fmla="*/ 7 w 81"/>
                <a:gd name="T21" fmla="*/ 20 h 67"/>
                <a:gd name="T22" fmla="*/ 7 w 81"/>
                <a:gd name="T23" fmla="*/ 25 h 67"/>
                <a:gd name="T24" fmla="*/ 6 w 81"/>
                <a:gd name="T25" fmla="*/ 26 h 67"/>
                <a:gd name="T26" fmla="*/ 4 w 81"/>
                <a:gd name="T27" fmla="*/ 29 h 67"/>
                <a:gd name="T28" fmla="*/ 0 w 81"/>
                <a:gd name="T29" fmla="*/ 34 h 67"/>
                <a:gd name="T30" fmla="*/ 0 w 81"/>
                <a:gd name="T31" fmla="*/ 44 h 67"/>
                <a:gd name="T32" fmla="*/ 4 w 81"/>
                <a:gd name="T33" fmla="*/ 52 h 67"/>
                <a:gd name="T34" fmla="*/ 7 w 81"/>
                <a:gd name="T35" fmla="*/ 53 h 67"/>
                <a:gd name="T36" fmla="*/ 17 w 81"/>
                <a:gd name="T37" fmla="*/ 58 h 67"/>
                <a:gd name="T38" fmla="*/ 22 w 81"/>
                <a:gd name="T39" fmla="*/ 60 h 67"/>
                <a:gd name="T40" fmla="*/ 18 w 81"/>
                <a:gd name="T41" fmla="*/ 60 h 67"/>
                <a:gd name="T42" fmla="*/ 22 w 81"/>
                <a:gd name="T43" fmla="*/ 66 h 67"/>
                <a:gd name="T44" fmla="*/ 24 w 81"/>
                <a:gd name="T45" fmla="*/ 67 h 67"/>
                <a:gd name="T46" fmla="*/ 25 w 81"/>
                <a:gd name="T47" fmla="*/ 67 h 67"/>
                <a:gd name="T48" fmla="*/ 31 w 81"/>
                <a:gd name="T49" fmla="*/ 66 h 67"/>
                <a:gd name="T50" fmla="*/ 36 w 81"/>
                <a:gd name="T51" fmla="*/ 66 h 67"/>
                <a:gd name="T52" fmla="*/ 39 w 81"/>
                <a:gd name="T53" fmla="*/ 64 h 67"/>
                <a:gd name="T54" fmla="*/ 41 w 81"/>
                <a:gd name="T55" fmla="*/ 56 h 67"/>
                <a:gd name="T56" fmla="*/ 47 w 81"/>
                <a:gd name="T57" fmla="*/ 51 h 67"/>
                <a:gd name="T58" fmla="*/ 50 w 81"/>
                <a:gd name="T59" fmla="*/ 48 h 67"/>
                <a:gd name="T60" fmla="*/ 53 w 81"/>
                <a:gd name="T61" fmla="*/ 49 h 67"/>
                <a:gd name="T62" fmla="*/ 56 w 81"/>
                <a:gd name="T63" fmla="*/ 50 h 67"/>
                <a:gd name="T64" fmla="*/ 57 w 81"/>
                <a:gd name="T65" fmla="*/ 51 h 67"/>
                <a:gd name="T66" fmla="*/ 60 w 81"/>
                <a:gd name="T67" fmla="*/ 48 h 67"/>
                <a:gd name="T68" fmla="*/ 62 w 81"/>
                <a:gd name="T69" fmla="*/ 44 h 67"/>
                <a:gd name="T70" fmla="*/ 65 w 81"/>
                <a:gd name="T71" fmla="*/ 38 h 67"/>
                <a:gd name="T72" fmla="*/ 69 w 81"/>
                <a:gd name="T73" fmla="*/ 32 h 67"/>
                <a:gd name="T74" fmla="*/ 71 w 81"/>
                <a:gd name="T75" fmla="*/ 27 h 67"/>
                <a:gd name="T76" fmla="*/ 75 w 81"/>
                <a:gd name="T77" fmla="*/ 20 h 67"/>
                <a:gd name="T78" fmla="*/ 78 w 81"/>
                <a:gd name="T79" fmla="*/ 19 h 67"/>
                <a:gd name="T80" fmla="*/ 80 w 81"/>
                <a:gd name="T81" fmla="*/ 15 h 67"/>
                <a:gd name="T82" fmla="*/ 81 w 81"/>
                <a:gd name="T83" fmla="*/ 12 h 67"/>
                <a:gd name="T84" fmla="*/ 78 w 81"/>
                <a:gd name="T85" fmla="*/ 11 h 67"/>
                <a:gd name="T86" fmla="*/ 74 w 81"/>
                <a:gd name="T87" fmla="*/ 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 h="67">
                  <a:moveTo>
                    <a:pt x="69" y="3"/>
                  </a:moveTo>
                  <a:cubicBezTo>
                    <a:pt x="66" y="6"/>
                    <a:pt x="66" y="6"/>
                    <a:pt x="66" y="6"/>
                  </a:cubicBezTo>
                  <a:cubicBezTo>
                    <a:pt x="60" y="4"/>
                    <a:pt x="60" y="4"/>
                    <a:pt x="60" y="4"/>
                  </a:cubicBezTo>
                  <a:cubicBezTo>
                    <a:pt x="54" y="4"/>
                    <a:pt x="54" y="4"/>
                    <a:pt x="54" y="4"/>
                  </a:cubicBezTo>
                  <a:cubicBezTo>
                    <a:pt x="50" y="5"/>
                    <a:pt x="50" y="5"/>
                    <a:pt x="50" y="5"/>
                  </a:cubicBezTo>
                  <a:cubicBezTo>
                    <a:pt x="47" y="8"/>
                    <a:pt x="47" y="8"/>
                    <a:pt x="47" y="8"/>
                  </a:cubicBezTo>
                  <a:cubicBezTo>
                    <a:pt x="42" y="8"/>
                    <a:pt x="42" y="8"/>
                    <a:pt x="42" y="8"/>
                  </a:cubicBezTo>
                  <a:cubicBezTo>
                    <a:pt x="35" y="4"/>
                    <a:pt x="35" y="4"/>
                    <a:pt x="35" y="4"/>
                  </a:cubicBezTo>
                  <a:cubicBezTo>
                    <a:pt x="29" y="7"/>
                    <a:pt x="29" y="7"/>
                    <a:pt x="29" y="7"/>
                  </a:cubicBezTo>
                  <a:cubicBezTo>
                    <a:pt x="24" y="2"/>
                    <a:pt x="24" y="2"/>
                    <a:pt x="24" y="2"/>
                  </a:cubicBezTo>
                  <a:cubicBezTo>
                    <a:pt x="19" y="0"/>
                    <a:pt x="19" y="0"/>
                    <a:pt x="19" y="0"/>
                  </a:cubicBezTo>
                  <a:cubicBezTo>
                    <a:pt x="17" y="2"/>
                    <a:pt x="17" y="2"/>
                    <a:pt x="17" y="2"/>
                  </a:cubicBezTo>
                  <a:cubicBezTo>
                    <a:pt x="16" y="2"/>
                    <a:pt x="16" y="2"/>
                    <a:pt x="16" y="2"/>
                  </a:cubicBezTo>
                  <a:cubicBezTo>
                    <a:pt x="14" y="1"/>
                    <a:pt x="14" y="1"/>
                    <a:pt x="14" y="1"/>
                  </a:cubicBezTo>
                  <a:cubicBezTo>
                    <a:pt x="9" y="3"/>
                    <a:pt x="9" y="3"/>
                    <a:pt x="9" y="3"/>
                  </a:cubicBezTo>
                  <a:cubicBezTo>
                    <a:pt x="9" y="7"/>
                    <a:pt x="9" y="7"/>
                    <a:pt x="9" y="7"/>
                  </a:cubicBezTo>
                  <a:cubicBezTo>
                    <a:pt x="6" y="10"/>
                    <a:pt x="6" y="10"/>
                    <a:pt x="6" y="10"/>
                  </a:cubicBezTo>
                  <a:cubicBezTo>
                    <a:pt x="6" y="15"/>
                    <a:pt x="6" y="15"/>
                    <a:pt x="6" y="15"/>
                  </a:cubicBezTo>
                  <a:cubicBezTo>
                    <a:pt x="6" y="15"/>
                    <a:pt x="6" y="17"/>
                    <a:pt x="6" y="17"/>
                  </a:cubicBezTo>
                  <a:cubicBezTo>
                    <a:pt x="6" y="17"/>
                    <a:pt x="5" y="18"/>
                    <a:pt x="5" y="18"/>
                  </a:cubicBezTo>
                  <a:cubicBezTo>
                    <a:pt x="5" y="19"/>
                    <a:pt x="5" y="19"/>
                    <a:pt x="5" y="19"/>
                  </a:cubicBezTo>
                  <a:cubicBezTo>
                    <a:pt x="7" y="20"/>
                    <a:pt x="7" y="20"/>
                    <a:pt x="7" y="20"/>
                  </a:cubicBezTo>
                  <a:cubicBezTo>
                    <a:pt x="7" y="22"/>
                    <a:pt x="7" y="22"/>
                    <a:pt x="7" y="22"/>
                  </a:cubicBezTo>
                  <a:cubicBezTo>
                    <a:pt x="7" y="25"/>
                    <a:pt x="7" y="25"/>
                    <a:pt x="7" y="25"/>
                  </a:cubicBezTo>
                  <a:cubicBezTo>
                    <a:pt x="6" y="25"/>
                    <a:pt x="6" y="25"/>
                    <a:pt x="6" y="25"/>
                  </a:cubicBezTo>
                  <a:cubicBezTo>
                    <a:pt x="6" y="26"/>
                    <a:pt x="6" y="26"/>
                    <a:pt x="6" y="26"/>
                  </a:cubicBezTo>
                  <a:cubicBezTo>
                    <a:pt x="6" y="28"/>
                    <a:pt x="6" y="28"/>
                    <a:pt x="6" y="28"/>
                  </a:cubicBezTo>
                  <a:cubicBezTo>
                    <a:pt x="4" y="29"/>
                    <a:pt x="4" y="29"/>
                    <a:pt x="4" y="29"/>
                  </a:cubicBezTo>
                  <a:cubicBezTo>
                    <a:pt x="3" y="34"/>
                    <a:pt x="3" y="34"/>
                    <a:pt x="3" y="34"/>
                  </a:cubicBezTo>
                  <a:cubicBezTo>
                    <a:pt x="0" y="34"/>
                    <a:pt x="0" y="34"/>
                    <a:pt x="0" y="34"/>
                  </a:cubicBezTo>
                  <a:cubicBezTo>
                    <a:pt x="0" y="42"/>
                    <a:pt x="0" y="42"/>
                    <a:pt x="0" y="42"/>
                  </a:cubicBezTo>
                  <a:cubicBezTo>
                    <a:pt x="0" y="44"/>
                    <a:pt x="0" y="44"/>
                    <a:pt x="0" y="44"/>
                  </a:cubicBezTo>
                  <a:cubicBezTo>
                    <a:pt x="0" y="53"/>
                    <a:pt x="0" y="53"/>
                    <a:pt x="0" y="53"/>
                  </a:cubicBezTo>
                  <a:cubicBezTo>
                    <a:pt x="1" y="53"/>
                    <a:pt x="3" y="52"/>
                    <a:pt x="4" y="52"/>
                  </a:cubicBezTo>
                  <a:cubicBezTo>
                    <a:pt x="5" y="53"/>
                    <a:pt x="5" y="52"/>
                    <a:pt x="5" y="51"/>
                  </a:cubicBezTo>
                  <a:cubicBezTo>
                    <a:pt x="6" y="51"/>
                    <a:pt x="6" y="53"/>
                    <a:pt x="7" y="53"/>
                  </a:cubicBezTo>
                  <a:cubicBezTo>
                    <a:pt x="10" y="52"/>
                    <a:pt x="12" y="53"/>
                    <a:pt x="15" y="55"/>
                  </a:cubicBezTo>
                  <a:cubicBezTo>
                    <a:pt x="16" y="56"/>
                    <a:pt x="17" y="57"/>
                    <a:pt x="17" y="58"/>
                  </a:cubicBezTo>
                  <a:cubicBezTo>
                    <a:pt x="18" y="59"/>
                    <a:pt x="18" y="60"/>
                    <a:pt x="19" y="60"/>
                  </a:cubicBezTo>
                  <a:cubicBezTo>
                    <a:pt x="20" y="60"/>
                    <a:pt x="21" y="59"/>
                    <a:pt x="22" y="60"/>
                  </a:cubicBezTo>
                  <a:cubicBezTo>
                    <a:pt x="21" y="60"/>
                    <a:pt x="20" y="60"/>
                    <a:pt x="19" y="60"/>
                  </a:cubicBezTo>
                  <a:cubicBezTo>
                    <a:pt x="19" y="60"/>
                    <a:pt x="18" y="60"/>
                    <a:pt x="18" y="60"/>
                  </a:cubicBezTo>
                  <a:cubicBezTo>
                    <a:pt x="19" y="63"/>
                    <a:pt x="19" y="65"/>
                    <a:pt x="21" y="66"/>
                  </a:cubicBezTo>
                  <a:cubicBezTo>
                    <a:pt x="22" y="66"/>
                    <a:pt x="22" y="66"/>
                    <a:pt x="22" y="66"/>
                  </a:cubicBezTo>
                  <a:cubicBezTo>
                    <a:pt x="23" y="65"/>
                    <a:pt x="23" y="64"/>
                    <a:pt x="24" y="64"/>
                  </a:cubicBezTo>
                  <a:cubicBezTo>
                    <a:pt x="24" y="65"/>
                    <a:pt x="23" y="66"/>
                    <a:pt x="24" y="67"/>
                  </a:cubicBezTo>
                  <a:cubicBezTo>
                    <a:pt x="24" y="67"/>
                    <a:pt x="24" y="66"/>
                    <a:pt x="24" y="66"/>
                  </a:cubicBezTo>
                  <a:cubicBezTo>
                    <a:pt x="25" y="66"/>
                    <a:pt x="24" y="66"/>
                    <a:pt x="25" y="67"/>
                  </a:cubicBezTo>
                  <a:cubicBezTo>
                    <a:pt x="25" y="67"/>
                    <a:pt x="26" y="67"/>
                    <a:pt x="26" y="67"/>
                  </a:cubicBezTo>
                  <a:cubicBezTo>
                    <a:pt x="28" y="67"/>
                    <a:pt x="29" y="67"/>
                    <a:pt x="31" y="66"/>
                  </a:cubicBezTo>
                  <a:cubicBezTo>
                    <a:pt x="32" y="65"/>
                    <a:pt x="32" y="67"/>
                    <a:pt x="33" y="66"/>
                  </a:cubicBezTo>
                  <a:cubicBezTo>
                    <a:pt x="34" y="65"/>
                    <a:pt x="35" y="66"/>
                    <a:pt x="36" y="66"/>
                  </a:cubicBezTo>
                  <a:cubicBezTo>
                    <a:pt x="37" y="65"/>
                    <a:pt x="38" y="65"/>
                    <a:pt x="38" y="64"/>
                  </a:cubicBezTo>
                  <a:cubicBezTo>
                    <a:pt x="39" y="64"/>
                    <a:pt x="39" y="64"/>
                    <a:pt x="39" y="64"/>
                  </a:cubicBezTo>
                  <a:cubicBezTo>
                    <a:pt x="41" y="61"/>
                    <a:pt x="41" y="61"/>
                    <a:pt x="41" y="61"/>
                  </a:cubicBezTo>
                  <a:cubicBezTo>
                    <a:pt x="41" y="56"/>
                    <a:pt x="41" y="56"/>
                    <a:pt x="41" y="56"/>
                  </a:cubicBezTo>
                  <a:cubicBezTo>
                    <a:pt x="46" y="51"/>
                    <a:pt x="46" y="51"/>
                    <a:pt x="46" y="51"/>
                  </a:cubicBezTo>
                  <a:cubicBezTo>
                    <a:pt x="47" y="51"/>
                    <a:pt x="47" y="51"/>
                    <a:pt x="47" y="51"/>
                  </a:cubicBezTo>
                  <a:cubicBezTo>
                    <a:pt x="48" y="49"/>
                    <a:pt x="48" y="49"/>
                    <a:pt x="48" y="49"/>
                  </a:cubicBezTo>
                  <a:cubicBezTo>
                    <a:pt x="50" y="48"/>
                    <a:pt x="50" y="48"/>
                    <a:pt x="50" y="48"/>
                  </a:cubicBezTo>
                  <a:cubicBezTo>
                    <a:pt x="51" y="49"/>
                    <a:pt x="51" y="49"/>
                    <a:pt x="51" y="49"/>
                  </a:cubicBezTo>
                  <a:cubicBezTo>
                    <a:pt x="53" y="49"/>
                    <a:pt x="53" y="49"/>
                    <a:pt x="53" y="49"/>
                  </a:cubicBezTo>
                  <a:cubicBezTo>
                    <a:pt x="53" y="47"/>
                    <a:pt x="53" y="47"/>
                    <a:pt x="53" y="47"/>
                  </a:cubicBezTo>
                  <a:cubicBezTo>
                    <a:pt x="56" y="50"/>
                    <a:pt x="56" y="50"/>
                    <a:pt x="56" y="50"/>
                  </a:cubicBezTo>
                  <a:cubicBezTo>
                    <a:pt x="57" y="50"/>
                    <a:pt x="57" y="50"/>
                    <a:pt x="57" y="50"/>
                  </a:cubicBezTo>
                  <a:cubicBezTo>
                    <a:pt x="57" y="51"/>
                    <a:pt x="57" y="51"/>
                    <a:pt x="57" y="51"/>
                  </a:cubicBezTo>
                  <a:cubicBezTo>
                    <a:pt x="59" y="51"/>
                    <a:pt x="59" y="51"/>
                    <a:pt x="59" y="51"/>
                  </a:cubicBezTo>
                  <a:cubicBezTo>
                    <a:pt x="60" y="48"/>
                    <a:pt x="60" y="48"/>
                    <a:pt x="60" y="48"/>
                  </a:cubicBezTo>
                  <a:cubicBezTo>
                    <a:pt x="62" y="47"/>
                    <a:pt x="62" y="47"/>
                    <a:pt x="62" y="47"/>
                  </a:cubicBezTo>
                  <a:cubicBezTo>
                    <a:pt x="62" y="44"/>
                    <a:pt x="62" y="44"/>
                    <a:pt x="62" y="44"/>
                  </a:cubicBezTo>
                  <a:cubicBezTo>
                    <a:pt x="65" y="41"/>
                    <a:pt x="65" y="41"/>
                    <a:pt x="65" y="41"/>
                  </a:cubicBezTo>
                  <a:cubicBezTo>
                    <a:pt x="65" y="38"/>
                    <a:pt x="65" y="38"/>
                    <a:pt x="65" y="38"/>
                  </a:cubicBezTo>
                  <a:cubicBezTo>
                    <a:pt x="68" y="36"/>
                    <a:pt x="68" y="36"/>
                    <a:pt x="68" y="36"/>
                  </a:cubicBezTo>
                  <a:cubicBezTo>
                    <a:pt x="69" y="32"/>
                    <a:pt x="69" y="32"/>
                    <a:pt x="69" y="32"/>
                  </a:cubicBezTo>
                  <a:cubicBezTo>
                    <a:pt x="71" y="30"/>
                    <a:pt x="71" y="30"/>
                    <a:pt x="71" y="30"/>
                  </a:cubicBezTo>
                  <a:cubicBezTo>
                    <a:pt x="71" y="27"/>
                    <a:pt x="71" y="27"/>
                    <a:pt x="71" y="27"/>
                  </a:cubicBezTo>
                  <a:cubicBezTo>
                    <a:pt x="73" y="26"/>
                    <a:pt x="73" y="26"/>
                    <a:pt x="73" y="26"/>
                  </a:cubicBezTo>
                  <a:cubicBezTo>
                    <a:pt x="75" y="20"/>
                    <a:pt x="75" y="20"/>
                    <a:pt x="75" y="20"/>
                  </a:cubicBezTo>
                  <a:cubicBezTo>
                    <a:pt x="76" y="18"/>
                    <a:pt x="76" y="18"/>
                    <a:pt x="76" y="18"/>
                  </a:cubicBezTo>
                  <a:cubicBezTo>
                    <a:pt x="78" y="19"/>
                    <a:pt x="78" y="19"/>
                    <a:pt x="78" y="19"/>
                  </a:cubicBezTo>
                  <a:cubicBezTo>
                    <a:pt x="81" y="17"/>
                    <a:pt x="81" y="17"/>
                    <a:pt x="81" y="17"/>
                  </a:cubicBezTo>
                  <a:cubicBezTo>
                    <a:pt x="80" y="15"/>
                    <a:pt x="80" y="15"/>
                    <a:pt x="80" y="15"/>
                  </a:cubicBezTo>
                  <a:cubicBezTo>
                    <a:pt x="81" y="13"/>
                    <a:pt x="81" y="13"/>
                    <a:pt x="81" y="13"/>
                  </a:cubicBezTo>
                  <a:cubicBezTo>
                    <a:pt x="81" y="12"/>
                    <a:pt x="81" y="12"/>
                    <a:pt x="81" y="12"/>
                  </a:cubicBezTo>
                  <a:cubicBezTo>
                    <a:pt x="79" y="11"/>
                    <a:pt x="79" y="11"/>
                    <a:pt x="79" y="11"/>
                  </a:cubicBezTo>
                  <a:cubicBezTo>
                    <a:pt x="78" y="11"/>
                    <a:pt x="78" y="11"/>
                    <a:pt x="78" y="11"/>
                  </a:cubicBezTo>
                  <a:cubicBezTo>
                    <a:pt x="77" y="6"/>
                    <a:pt x="77" y="6"/>
                    <a:pt x="77" y="6"/>
                  </a:cubicBezTo>
                  <a:cubicBezTo>
                    <a:pt x="74" y="2"/>
                    <a:pt x="74" y="2"/>
                    <a:pt x="74" y="2"/>
                  </a:cubicBezTo>
                  <a:lnTo>
                    <a:pt x="69" y="3"/>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5" name="Freeform 894">
              <a:extLst>
                <a:ext uri="{FF2B5EF4-FFF2-40B4-BE49-F238E27FC236}">
                  <a16:creationId xmlns:a16="http://schemas.microsoft.com/office/drawing/2014/main" id="{0D9984C3-2558-4AC7-BD45-7A595D0116A2}"/>
                </a:ext>
              </a:extLst>
            </p:cNvPr>
            <p:cNvSpPr>
              <a:spLocks/>
            </p:cNvSpPr>
            <p:nvPr/>
          </p:nvSpPr>
          <p:spPr bwMode="auto">
            <a:xfrm>
              <a:off x="6001377" y="3868668"/>
              <a:ext cx="506547" cy="318327"/>
            </a:xfrm>
            <a:custGeom>
              <a:avLst/>
              <a:gdLst>
                <a:gd name="T0" fmla="*/ 92 w 108"/>
                <a:gd name="T1" fmla="*/ 65 h 84"/>
                <a:gd name="T2" fmla="*/ 97 w 108"/>
                <a:gd name="T3" fmla="*/ 57 h 84"/>
                <a:gd name="T4" fmla="*/ 105 w 108"/>
                <a:gd name="T5" fmla="*/ 49 h 84"/>
                <a:gd name="T6" fmla="*/ 105 w 108"/>
                <a:gd name="T7" fmla="*/ 34 h 84"/>
                <a:gd name="T8" fmla="*/ 106 w 108"/>
                <a:gd name="T9" fmla="*/ 26 h 84"/>
                <a:gd name="T10" fmla="*/ 108 w 108"/>
                <a:gd name="T11" fmla="*/ 23 h 84"/>
                <a:gd name="T12" fmla="*/ 105 w 108"/>
                <a:gd name="T13" fmla="*/ 22 h 84"/>
                <a:gd name="T14" fmla="*/ 104 w 108"/>
                <a:gd name="T15" fmla="*/ 20 h 84"/>
                <a:gd name="T16" fmla="*/ 105 w 108"/>
                <a:gd name="T17" fmla="*/ 19 h 84"/>
                <a:gd name="T18" fmla="*/ 103 w 108"/>
                <a:gd name="T19" fmla="*/ 15 h 84"/>
                <a:gd name="T20" fmla="*/ 103 w 108"/>
                <a:gd name="T21" fmla="*/ 11 h 84"/>
                <a:gd name="T22" fmla="*/ 101 w 108"/>
                <a:gd name="T23" fmla="*/ 4 h 84"/>
                <a:gd name="T24" fmla="*/ 96 w 108"/>
                <a:gd name="T25" fmla="*/ 7 h 84"/>
                <a:gd name="T26" fmla="*/ 92 w 108"/>
                <a:gd name="T27" fmla="*/ 3 h 84"/>
                <a:gd name="T28" fmla="*/ 81 w 108"/>
                <a:gd name="T29" fmla="*/ 0 h 84"/>
                <a:gd name="T30" fmla="*/ 50 w 108"/>
                <a:gd name="T31" fmla="*/ 20 h 84"/>
                <a:gd name="T32" fmla="*/ 39 w 108"/>
                <a:gd name="T33" fmla="*/ 30 h 84"/>
                <a:gd name="T34" fmla="*/ 28 w 108"/>
                <a:gd name="T35" fmla="*/ 32 h 84"/>
                <a:gd name="T36" fmla="*/ 28 w 108"/>
                <a:gd name="T37" fmla="*/ 52 h 84"/>
                <a:gd name="T38" fmla="*/ 26 w 108"/>
                <a:gd name="T39" fmla="*/ 56 h 84"/>
                <a:gd name="T40" fmla="*/ 23 w 108"/>
                <a:gd name="T41" fmla="*/ 59 h 84"/>
                <a:gd name="T42" fmla="*/ 9 w 108"/>
                <a:gd name="T43" fmla="*/ 60 h 84"/>
                <a:gd name="T44" fmla="*/ 6 w 108"/>
                <a:gd name="T45" fmla="*/ 62 h 84"/>
                <a:gd name="T46" fmla="*/ 1 w 108"/>
                <a:gd name="T47" fmla="*/ 62 h 84"/>
                <a:gd name="T48" fmla="*/ 1 w 108"/>
                <a:gd name="T49" fmla="*/ 64 h 84"/>
                <a:gd name="T50" fmla="*/ 0 w 108"/>
                <a:gd name="T51" fmla="*/ 65 h 84"/>
                <a:gd name="T52" fmla="*/ 3 w 108"/>
                <a:gd name="T53" fmla="*/ 70 h 84"/>
                <a:gd name="T54" fmla="*/ 8 w 108"/>
                <a:gd name="T55" fmla="*/ 73 h 84"/>
                <a:gd name="T56" fmla="*/ 6 w 108"/>
                <a:gd name="T57" fmla="*/ 73 h 84"/>
                <a:gd name="T58" fmla="*/ 6 w 108"/>
                <a:gd name="T59" fmla="*/ 75 h 84"/>
                <a:gd name="T60" fmla="*/ 12 w 108"/>
                <a:gd name="T61" fmla="*/ 78 h 84"/>
                <a:gd name="T62" fmla="*/ 13 w 108"/>
                <a:gd name="T63" fmla="*/ 78 h 84"/>
                <a:gd name="T64" fmla="*/ 14 w 108"/>
                <a:gd name="T65" fmla="*/ 78 h 84"/>
                <a:gd name="T66" fmla="*/ 15 w 108"/>
                <a:gd name="T67" fmla="*/ 80 h 84"/>
                <a:gd name="T68" fmla="*/ 13 w 108"/>
                <a:gd name="T69" fmla="*/ 80 h 84"/>
                <a:gd name="T70" fmla="*/ 16 w 108"/>
                <a:gd name="T71" fmla="*/ 83 h 84"/>
                <a:gd name="T72" fmla="*/ 15 w 108"/>
                <a:gd name="T73" fmla="*/ 81 h 84"/>
                <a:gd name="T74" fmla="*/ 18 w 108"/>
                <a:gd name="T75" fmla="*/ 80 h 84"/>
                <a:gd name="T76" fmla="*/ 24 w 108"/>
                <a:gd name="T77" fmla="*/ 84 h 84"/>
                <a:gd name="T78" fmla="*/ 24 w 108"/>
                <a:gd name="T79" fmla="*/ 79 h 84"/>
                <a:gd name="T80" fmla="*/ 27 w 108"/>
                <a:gd name="T81" fmla="*/ 76 h 84"/>
                <a:gd name="T82" fmla="*/ 27 w 108"/>
                <a:gd name="T83" fmla="*/ 72 h 84"/>
                <a:gd name="T84" fmla="*/ 32 w 108"/>
                <a:gd name="T85" fmla="*/ 70 h 84"/>
                <a:gd name="T86" fmla="*/ 34 w 108"/>
                <a:gd name="T87" fmla="*/ 71 h 84"/>
                <a:gd name="T88" fmla="*/ 35 w 108"/>
                <a:gd name="T89" fmla="*/ 71 h 84"/>
                <a:gd name="T90" fmla="*/ 37 w 108"/>
                <a:gd name="T91" fmla="*/ 69 h 84"/>
                <a:gd name="T92" fmla="*/ 42 w 108"/>
                <a:gd name="T93" fmla="*/ 71 h 84"/>
                <a:gd name="T94" fmla="*/ 47 w 108"/>
                <a:gd name="T95" fmla="*/ 76 h 84"/>
                <a:gd name="T96" fmla="*/ 53 w 108"/>
                <a:gd name="T97" fmla="*/ 73 h 84"/>
                <a:gd name="T98" fmla="*/ 60 w 108"/>
                <a:gd name="T99" fmla="*/ 77 h 84"/>
                <a:gd name="T100" fmla="*/ 65 w 108"/>
                <a:gd name="T101" fmla="*/ 77 h 84"/>
                <a:gd name="T102" fmla="*/ 68 w 108"/>
                <a:gd name="T103" fmla="*/ 74 h 84"/>
                <a:gd name="T104" fmla="*/ 72 w 108"/>
                <a:gd name="T105" fmla="*/ 73 h 84"/>
                <a:gd name="T106" fmla="*/ 78 w 108"/>
                <a:gd name="T107" fmla="*/ 73 h 84"/>
                <a:gd name="T108" fmla="*/ 84 w 108"/>
                <a:gd name="T109" fmla="*/ 75 h 84"/>
                <a:gd name="T110" fmla="*/ 87 w 108"/>
                <a:gd name="T111" fmla="*/ 72 h 84"/>
                <a:gd name="T112" fmla="*/ 92 w 108"/>
                <a:gd name="T113" fmla="*/ 71 h 84"/>
                <a:gd name="T114" fmla="*/ 91 w 108"/>
                <a:gd name="T115" fmla="*/ 65 h 84"/>
                <a:gd name="T116" fmla="*/ 92 w 108"/>
                <a:gd name="T117" fmla="*/ 6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8" h="84">
                  <a:moveTo>
                    <a:pt x="92" y="65"/>
                  </a:moveTo>
                  <a:cubicBezTo>
                    <a:pt x="97" y="57"/>
                    <a:pt x="97" y="57"/>
                    <a:pt x="97" y="57"/>
                  </a:cubicBezTo>
                  <a:cubicBezTo>
                    <a:pt x="105" y="49"/>
                    <a:pt x="105" y="49"/>
                    <a:pt x="105" y="49"/>
                  </a:cubicBezTo>
                  <a:cubicBezTo>
                    <a:pt x="105" y="34"/>
                    <a:pt x="105" y="34"/>
                    <a:pt x="105" y="34"/>
                  </a:cubicBezTo>
                  <a:cubicBezTo>
                    <a:pt x="106" y="26"/>
                    <a:pt x="106" y="26"/>
                    <a:pt x="106" y="26"/>
                  </a:cubicBezTo>
                  <a:cubicBezTo>
                    <a:pt x="108" y="23"/>
                    <a:pt x="108" y="23"/>
                    <a:pt x="108" y="23"/>
                  </a:cubicBezTo>
                  <a:cubicBezTo>
                    <a:pt x="108" y="23"/>
                    <a:pt x="105" y="22"/>
                    <a:pt x="105" y="22"/>
                  </a:cubicBezTo>
                  <a:cubicBezTo>
                    <a:pt x="105" y="22"/>
                    <a:pt x="104" y="20"/>
                    <a:pt x="104" y="20"/>
                  </a:cubicBezTo>
                  <a:cubicBezTo>
                    <a:pt x="105" y="19"/>
                    <a:pt x="105" y="19"/>
                    <a:pt x="105" y="19"/>
                  </a:cubicBezTo>
                  <a:cubicBezTo>
                    <a:pt x="103" y="15"/>
                    <a:pt x="103" y="15"/>
                    <a:pt x="103" y="15"/>
                  </a:cubicBezTo>
                  <a:cubicBezTo>
                    <a:pt x="103" y="11"/>
                    <a:pt x="103" y="11"/>
                    <a:pt x="103" y="11"/>
                  </a:cubicBezTo>
                  <a:cubicBezTo>
                    <a:pt x="101" y="4"/>
                    <a:pt x="101" y="4"/>
                    <a:pt x="101" y="4"/>
                  </a:cubicBezTo>
                  <a:cubicBezTo>
                    <a:pt x="96" y="7"/>
                    <a:pt x="96" y="7"/>
                    <a:pt x="96" y="7"/>
                  </a:cubicBezTo>
                  <a:cubicBezTo>
                    <a:pt x="92" y="3"/>
                    <a:pt x="92" y="3"/>
                    <a:pt x="92" y="3"/>
                  </a:cubicBezTo>
                  <a:cubicBezTo>
                    <a:pt x="81" y="0"/>
                    <a:pt x="81" y="0"/>
                    <a:pt x="81" y="0"/>
                  </a:cubicBezTo>
                  <a:cubicBezTo>
                    <a:pt x="50" y="20"/>
                    <a:pt x="50" y="20"/>
                    <a:pt x="50" y="20"/>
                  </a:cubicBezTo>
                  <a:cubicBezTo>
                    <a:pt x="39" y="30"/>
                    <a:pt x="39" y="30"/>
                    <a:pt x="39" y="30"/>
                  </a:cubicBezTo>
                  <a:cubicBezTo>
                    <a:pt x="28" y="32"/>
                    <a:pt x="28" y="32"/>
                    <a:pt x="28" y="32"/>
                  </a:cubicBezTo>
                  <a:cubicBezTo>
                    <a:pt x="28" y="52"/>
                    <a:pt x="28" y="52"/>
                    <a:pt x="28" y="52"/>
                  </a:cubicBezTo>
                  <a:cubicBezTo>
                    <a:pt x="26" y="56"/>
                    <a:pt x="26" y="56"/>
                    <a:pt x="26" y="56"/>
                  </a:cubicBezTo>
                  <a:cubicBezTo>
                    <a:pt x="23" y="59"/>
                    <a:pt x="23" y="59"/>
                    <a:pt x="23" y="59"/>
                  </a:cubicBezTo>
                  <a:cubicBezTo>
                    <a:pt x="9" y="60"/>
                    <a:pt x="9" y="60"/>
                    <a:pt x="9" y="60"/>
                  </a:cubicBezTo>
                  <a:cubicBezTo>
                    <a:pt x="6" y="62"/>
                    <a:pt x="6" y="62"/>
                    <a:pt x="6" y="62"/>
                  </a:cubicBezTo>
                  <a:cubicBezTo>
                    <a:pt x="1" y="62"/>
                    <a:pt x="1" y="62"/>
                    <a:pt x="1" y="62"/>
                  </a:cubicBezTo>
                  <a:cubicBezTo>
                    <a:pt x="1" y="64"/>
                    <a:pt x="1" y="64"/>
                    <a:pt x="1" y="64"/>
                  </a:cubicBezTo>
                  <a:cubicBezTo>
                    <a:pt x="0" y="65"/>
                    <a:pt x="0" y="65"/>
                    <a:pt x="0" y="65"/>
                  </a:cubicBezTo>
                  <a:cubicBezTo>
                    <a:pt x="3" y="70"/>
                    <a:pt x="3" y="70"/>
                    <a:pt x="3" y="70"/>
                  </a:cubicBezTo>
                  <a:cubicBezTo>
                    <a:pt x="8" y="73"/>
                    <a:pt x="8" y="73"/>
                    <a:pt x="8" y="73"/>
                  </a:cubicBezTo>
                  <a:cubicBezTo>
                    <a:pt x="6" y="73"/>
                    <a:pt x="6" y="73"/>
                    <a:pt x="6" y="73"/>
                  </a:cubicBezTo>
                  <a:cubicBezTo>
                    <a:pt x="6" y="75"/>
                    <a:pt x="6" y="75"/>
                    <a:pt x="6" y="75"/>
                  </a:cubicBezTo>
                  <a:cubicBezTo>
                    <a:pt x="12" y="78"/>
                    <a:pt x="12" y="78"/>
                    <a:pt x="12" y="78"/>
                  </a:cubicBezTo>
                  <a:cubicBezTo>
                    <a:pt x="13" y="78"/>
                    <a:pt x="13" y="78"/>
                    <a:pt x="13" y="78"/>
                  </a:cubicBezTo>
                  <a:cubicBezTo>
                    <a:pt x="14" y="78"/>
                    <a:pt x="14" y="78"/>
                    <a:pt x="14" y="78"/>
                  </a:cubicBezTo>
                  <a:cubicBezTo>
                    <a:pt x="15" y="80"/>
                    <a:pt x="15" y="80"/>
                    <a:pt x="15" y="80"/>
                  </a:cubicBezTo>
                  <a:cubicBezTo>
                    <a:pt x="13" y="80"/>
                    <a:pt x="13" y="80"/>
                    <a:pt x="13" y="80"/>
                  </a:cubicBezTo>
                  <a:cubicBezTo>
                    <a:pt x="16" y="83"/>
                    <a:pt x="16" y="83"/>
                    <a:pt x="16" y="83"/>
                  </a:cubicBezTo>
                  <a:cubicBezTo>
                    <a:pt x="15" y="81"/>
                    <a:pt x="15" y="81"/>
                    <a:pt x="15" y="81"/>
                  </a:cubicBezTo>
                  <a:cubicBezTo>
                    <a:pt x="18" y="80"/>
                    <a:pt x="18" y="80"/>
                    <a:pt x="18" y="80"/>
                  </a:cubicBezTo>
                  <a:cubicBezTo>
                    <a:pt x="24" y="84"/>
                    <a:pt x="24" y="84"/>
                    <a:pt x="24" y="84"/>
                  </a:cubicBezTo>
                  <a:cubicBezTo>
                    <a:pt x="24" y="79"/>
                    <a:pt x="24" y="79"/>
                    <a:pt x="24" y="79"/>
                  </a:cubicBezTo>
                  <a:cubicBezTo>
                    <a:pt x="27" y="76"/>
                    <a:pt x="27" y="76"/>
                    <a:pt x="27" y="76"/>
                  </a:cubicBezTo>
                  <a:cubicBezTo>
                    <a:pt x="27" y="72"/>
                    <a:pt x="27" y="72"/>
                    <a:pt x="27" y="72"/>
                  </a:cubicBezTo>
                  <a:cubicBezTo>
                    <a:pt x="32" y="70"/>
                    <a:pt x="32" y="70"/>
                    <a:pt x="32" y="70"/>
                  </a:cubicBezTo>
                  <a:cubicBezTo>
                    <a:pt x="34" y="71"/>
                    <a:pt x="34" y="71"/>
                    <a:pt x="34" y="71"/>
                  </a:cubicBezTo>
                  <a:cubicBezTo>
                    <a:pt x="35" y="71"/>
                    <a:pt x="35" y="71"/>
                    <a:pt x="35" y="71"/>
                  </a:cubicBezTo>
                  <a:cubicBezTo>
                    <a:pt x="37" y="69"/>
                    <a:pt x="37" y="69"/>
                    <a:pt x="37" y="69"/>
                  </a:cubicBezTo>
                  <a:cubicBezTo>
                    <a:pt x="42" y="71"/>
                    <a:pt x="42" y="71"/>
                    <a:pt x="42" y="71"/>
                  </a:cubicBezTo>
                  <a:cubicBezTo>
                    <a:pt x="47" y="76"/>
                    <a:pt x="47" y="76"/>
                    <a:pt x="47" y="76"/>
                  </a:cubicBezTo>
                  <a:cubicBezTo>
                    <a:pt x="53" y="73"/>
                    <a:pt x="53" y="73"/>
                    <a:pt x="53" y="73"/>
                  </a:cubicBezTo>
                  <a:cubicBezTo>
                    <a:pt x="60" y="77"/>
                    <a:pt x="60" y="77"/>
                    <a:pt x="60" y="77"/>
                  </a:cubicBezTo>
                  <a:cubicBezTo>
                    <a:pt x="65" y="77"/>
                    <a:pt x="65" y="77"/>
                    <a:pt x="65" y="77"/>
                  </a:cubicBezTo>
                  <a:cubicBezTo>
                    <a:pt x="68" y="74"/>
                    <a:pt x="68" y="74"/>
                    <a:pt x="68" y="74"/>
                  </a:cubicBezTo>
                  <a:cubicBezTo>
                    <a:pt x="72" y="73"/>
                    <a:pt x="72" y="73"/>
                    <a:pt x="72" y="73"/>
                  </a:cubicBezTo>
                  <a:cubicBezTo>
                    <a:pt x="78" y="73"/>
                    <a:pt x="78" y="73"/>
                    <a:pt x="78" y="73"/>
                  </a:cubicBezTo>
                  <a:cubicBezTo>
                    <a:pt x="84" y="75"/>
                    <a:pt x="84" y="75"/>
                    <a:pt x="84" y="75"/>
                  </a:cubicBezTo>
                  <a:cubicBezTo>
                    <a:pt x="87" y="72"/>
                    <a:pt x="87" y="72"/>
                    <a:pt x="87" y="72"/>
                  </a:cubicBezTo>
                  <a:cubicBezTo>
                    <a:pt x="92" y="71"/>
                    <a:pt x="92" y="71"/>
                    <a:pt x="92" y="71"/>
                  </a:cubicBezTo>
                  <a:cubicBezTo>
                    <a:pt x="91" y="65"/>
                    <a:pt x="91" y="65"/>
                    <a:pt x="91" y="65"/>
                  </a:cubicBezTo>
                  <a:lnTo>
                    <a:pt x="92" y="65"/>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6" name="Freeform 895">
              <a:extLst>
                <a:ext uri="{FF2B5EF4-FFF2-40B4-BE49-F238E27FC236}">
                  <a16:creationId xmlns:a16="http://schemas.microsoft.com/office/drawing/2014/main" id="{2733A712-C040-4F5B-9A97-FC884FA4711B}"/>
                </a:ext>
              </a:extLst>
            </p:cNvPr>
            <p:cNvSpPr>
              <a:spLocks/>
            </p:cNvSpPr>
            <p:nvPr/>
          </p:nvSpPr>
          <p:spPr bwMode="auto">
            <a:xfrm>
              <a:off x="6370586" y="4939403"/>
              <a:ext cx="431635" cy="332796"/>
            </a:xfrm>
            <a:custGeom>
              <a:avLst/>
              <a:gdLst>
                <a:gd name="T0" fmla="*/ 35 w 92"/>
                <a:gd name="T1" fmla="*/ 83 h 88"/>
                <a:gd name="T2" fmla="*/ 35 w 92"/>
                <a:gd name="T3" fmla="*/ 81 h 88"/>
                <a:gd name="T4" fmla="*/ 36 w 92"/>
                <a:gd name="T5" fmla="*/ 81 h 88"/>
                <a:gd name="T6" fmla="*/ 39 w 92"/>
                <a:gd name="T7" fmla="*/ 83 h 88"/>
                <a:gd name="T8" fmla="*/ 39 w 92"/>
                <a:gd name="T9" fmla="*/ 87 h 88"/>
                <a:gd name="T10" fmla="*/ 42 w 92"/>
                <a:gd name="T11" fmla="*/ 87 h 88"/>
                <a:gd name="T12" fmla="*/ 44 w 92"/>
                <a:gd name="T13" fmla="*/ 88 h 88"/>
                <a:gd name="T14" fmla="*/ 45 w 92"/>
                <a:gd name="T15" fmla="*/ 88 h 88"/>
                <a:gd name="T16" fmla="*/ 47 w 92"/>
                <a:gd name="T17" fmla="*/ 88 h 88"/>
                <a:gd name="T18" fmla="*/ 49 w 92"/>
                <a:gd name="T19" fmla="*/ 87 h 88"/>
                <a:gd name="T20" fmla="*/ 51 w 92"/>
                <a:gd name="T21" fmla="*/ 88 h 88"/>
                <a:gd name="T22" fmla="*/ 53 w 92"/>
                <a:gd name="T23" fmla="*/ 85 h 88"/>
                <a:gd name="T24" fmla="*/ 56 w 92"/>
                <a:gd name="T25" fmla="*/ 84 h 88"/>
                <a:gd name="T26" fmla="*/ 56 w 92"/>
                <a:gd name="T27" fmla="*/ 36 h 88"/>
                <a:gd name="T28" fmla="*/ 63 w 92"/>
                <a:gd name="T29" fmla="*/ 35 h 88"/>
                <a:gd name="T30" fmla="*/ 63 w 92"/>
                <a:gd name="T31" fmla="*/ 9 h 88"/>
                <a:gd name="T32" fmla="*/ 79 w 92"/>
                <a:gd name="T33" fmla="*/ 7 h 88"/>
                <a:gd name="T34" fmla="*/ 81 w 92"/>
                <a:gd name="T35" fmla="*/ 10 h 88"/>
                <a:gd name="T36" fmla="*/ 85 w 92"/>
                <a:gd name="T37" fmla="*/ 7 h 88"/>
                <a:gd name="T38" fmla="*/ 87 w 92"/>
                <a:gd name="T39" fmla="*/ 7 h 88"/>
                <a:gd name="T40" fmla="*/ 87 w 92"/>
                <a:gd name="T41" fmla="*/ 7 h 88"/>
                <a:gd name="T42" fmla="*/ 90 w 92"/>
                <a:gd name="T43" fmla="*/ 5 h 88"/>
                <a:gd name="T44" fmla="*/ 92 w 92"/>
                <a:gd name="T45" fmla="*/ 5 h 88"/>
                <a:gd name="T46" fmla="*/ 90 w 92"/>
                <a:gd name="T47" fmla="*/ 4 h 88"/>
                <a:gd name="T48" fmla="*/ 85 w 92"/>
                <a:gd name="T49" fmla="*/ 3 h 88"/>
                <a:gd name="T50" fmla="*/ 79 w 92"/>
                <a:gd name="T51" fmla="*/ 4 h 88"/>
                <a:gd name="T52" fmla="*/ 64 w 92"/>
                <a:gd name="T53" fmla="*/ 7 h 88"/>
                <a:gd name="T54" fmla="*/ 61 w 92"/>
                <a:gd name="T55" fmla="*/ 7 h 88"/>
                <a:gd name="T56" fmla="*/ 58 w 92"/>
                <a:gd name="T57" fmla="*/ 6 h 88"/>
                <a:gd name="T58" fmla="*/ 48 w 92"/>
                <a:gd name="T59" fmla="*/ 6 h 88"/>
                <a:gd name="T60" fmla="*/ 45 w 92"/>
                <a:gd name="T61" fmla="*/ 3 h 88"/>
                <a:gd name="T62" fmla="*/ 15 w 92"/>
                <a:gd name="T63" fmla="*/ 3 h 88"/>
                <a:gd name="T64" fmla="*/ 11 w 92"/>
                <a:gd name="T65" fmla="*/ 0 h 88"/>
                <a:gd name="T66" fmla="*/ 9 w 92"/>
                <a:gd name="T67" fmla="*/ 0 h 88"/>
                <a:gd name="T68" fmla="*/ 5 w 92"/>
                <a:gd name="T69" fmla="*/ 2 h 88"/>
                <a:gd name="T70" fmla="*/ 4 w 92"/>
                <a:gd name="T71" fmla="*/ 1 h 88"/>
                <a:gd name="T72" fmla="*/ 2 w 92"/>
                <a:gd name="T73" fmla="*/ 1 h 88"/>
                <a:gd name="T74" fmla="*/ 1 w 92"/>
                <a:gd name="T75" fmla="*/ 1 h 88"/>
                <a:gd name="T76" fmla="*/ 1 w 92"/>
                <a:gd name="T77" fmla="*/ 2 h 88"/>
                <a:gd name="T78" fmla="*/ 1 w 92"/>
                <a:gd name="T79" fmla="*/ 2 h 88"/>
                <a:gd name="T80" fmla="*/ 1 w 92"/>
                <a:gd name="T81" fmla="*/ 6 h 88"/>
                <a:gd name="T82" fmla="*/ 1 w 92"/>
                <a:gd name="T83" fmla="*/ 7 h 88"/>
                <a:gd name="T84" fmla="*/ 1 w 92"/>
                <a:gd name="T85" fmla="*/ 9 h 88"/>
                <a:gd name="T86" fmla="*/ 5 w 92"/>
                <a:gd name="T87" fmla="*/ 13 h 88"/>
                <a:gd name="T88" fmla="*/ 8 w 92"/>
                <a:gd name="T89" fmla="*/ 19 h 88"/>
                <a:gd name="T90" fmla="*/ 11 w 92"/>
                <a:gd name="T91" fmla="*/ 23 h 88"/>
                <a:gd name="T92" fmla="*/ 11 w 92"/>
                <a:gd name="T93" fmla="*/ 25 h 88"/>
                <a:gd name="T94" fmla="*/ 16 w 92"/>
                <a:gd name="T95" fmla="*/ 34 h 88"/>
                <a:gd name="T96" fmla="*/ 18 w 92"/>
                <a:gd name="T97" fmla="*/ 37 h 88"/>
                <a:gd name="T98" fmla="*/ 20 w 92"/>
                <a:gd name="T99" fmla="*/ 43 h 88"/>
                <a:gd name="T100" fmla="*/ 20 w 92"/>
                <a:gd name="T101" fmla="*/ 47 h 88"/>
                <a:gd name="T102" fmla="*/ 20 w 92"/>
                <a:gd name="T103" fmla="*/ 51 h 88"/>
                <a:gd name="T104" fmla="*/ 19 w 92"/>
                <a:gd name="T105" fmla="*/ 52 h 88"/>
                <a:gd name="T106" fmla="*/ 22 w 92"/>
                <a:gd name="T107" fmla="*/ 58 h 88"/>
                <a:gd name="T108" fmla="*/ 22 w 92"/>
                <a:gd name="T109" fmla="*/ 60 h 88"/>
                <a:gd name="T110" fmla="*/ 22 w 92"/>
                <a:gd name="T111" fmla="*/ 66 h 88"/>
                <a:gd name="T112" fmla="*/ 24 w 92"/>
                <a:gd name="T113" fmla="*/ 70 h 88"/>
                <a:gd name="T114" fmla="*/ 25 w 92"/>
                <a:gd name="T115" fmla="*/ 76 h 88"/>
                <a:gd name="T116" fmla="*/ 32 w 92"/>
                <a:gd name="T117" fmla="*/ 86 h 88"/>
                <a:gd name="T118" fmla="*/ 34 w 92"/>
                <a:gd name="T119" fmla="*/ 84 h 88"/>
                <a:gd name="T120" fmla="*/ 35 w 92"/>
                <a:gd name="T121" fmla="*/ 8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88">
                  <a:moveTo>
                    <a:pt x="35" y="83"/>
                  </a:moveTo>
                  <a:cubicBezTo>
                    <a:pt x="35" y="83"/>
                    <a:pt x="35" y="81"/>
                    <a:pt x="35" y="81"/>
                  </a:cubicBezTo>
                  <a:cubicBezTo>
                    <a:pt x="36" y="81"/>
                    <a:pt x="36" y="81"/>
                    <a:pt x="36" y="81"/>
                  </a:cubicBezTo>
                  <a:cubicBezTo>
                    <a:pt x="39" y="83"/>
                    <a:pt x="39" y="83"/>
                    <a:pt x="39" y="83"/>
                  </a:cubicBezTo>
                  <a:cubicBezTo>
                    <a:pt x="39" y="87"/>
                    <a:pt x="39" y="87"/>
                    <a:pt x="39" y="87"/>
                  </a:cubicBezTo>
                  <a:cubicBezTo>
                    <a:pt x="42" y="87"/>
                    <a:pt x="42" y="87"/>
                    <a:pt x="42" y="87"/>
                  </a:cubicBezTo>
                  <a:cubicBezTo>
                    <a:pt x="44" y="88"/>
                    <a:pt x="44" y="88"/>
                    <a:pt x="44" y="88"/>
                  </a:cubicBezTo>
                  <a:cubicBezTo>
                    <a:pt x="44" y="88"/>
                    <a:pt x="45" y="88"/>
                    <a:pt x="45" y="88"/>
                  </a:cubicBezTo>
                  <a:cubicBezTo>
                    <a:pt x="45" y="88"/>
                    <a:pt x="47" y="88"/>
                    <a:pt x="47" y="88"/>
                  </a:cubicBezTo>
                  <a:cubicBezTo>
                    <a:pt x="47" y="88"/>
                    <a:pt x="48" y="87"/>
                    <a:pt x="49" y="87"/>
                  </a:cubicBezTo>
                  <a:cubicBezTo>
                    <a:pt x="49" y="87"/>
                    <a:pt x="51" y="88"/>
                    <a:pt x="51" y="88"/>
                  </a:cubicBezTo>
                  <a:cubicBezTo>
                    <a:pt x="53" y="85"/>
                    <a:pt x="53" y="85"/>
                    <a:pt x="53" y="85"/>
                  </a:cubicBezTo>
                  <a:cubicBezTo>
                    <a:pt x="56" y="84"/>
                    <a:pt x="56" y="84"/>
                    <a:pt x="56" y="84"/>
                  </a:cubicBezTo>
                  <a:cubicBezTo>
                    <a:pt x="56" y="36"/>
                    <a:pt x="56" y="36"/>
                    <a:pt x="56" y="36"/>
                  </a:cubicBezTo>
                  <a:cubicBezTo>
                    <a:pt x="63" y="35"/>
                    <a:pt x="63" y="35"/>
                    <a:pt x="63" y="35"/>
                  </a:cubicBezTo>
                  <a:cubicBezTo>
                    <a:pt x="63" y="9"/>
                    <a:pt x="63" y="9"/>
                    <a:pt x="63" y="9"/>
                  </a:cubicBezTo>
                  <a:cubicBezTo>
                    <a:pt x="79" y="7"/>
                    <a:pt x="79" y="7"/>
                    <a:pt x="79" y="7"/>
                  </a:cubicBezTo>
                  <a:cubicBezTo>
                    <a:pt x="81" y="10"/>
                    <a:pt x="81" y="10"/>
                    <a:pt x="81" y="10"/>
                  </a:cubicBezTo>
                  <a:cubicBezTo>
                    <a:pt x="85" y="7"/>
                    <a:pt x="85" y="7"/>
                    <a:pt x="85" y="7"/>
                  </a:cubicBezTo>
                  <a:cubicBezTo>
                    <a:pt x="87" y="7"/>
                    <a:pt x="87" y="7"/>
                    <a:pt x="87" y="7"/>
                  </a:cubicBezTo>
                  <a:cubicBezTo>
                    <a:pt x="87" y="7"/>
                    <a:pt x="87" y="7"/>
                    <a:pt x="87" y="7"/>
                  </a:cubicBezTo>
                  <a:cubicBezTo>
                    <a:pt x="90" y="5"/>
                    <a:pt x="90" y="5"/>
                    <a:pt x="90" y="5"/>
                  </a:cubicBezTo>
                  <a:cubicBezTo>
                    <a:pt x="92" y="5"/>
                    <a:pt x="92" y="5"/>
                    <a:pt x="92" y="5"/>
                  </a:cubicBezTo>
                  <a:cubicBezTo>
                    <a:pt x="90" y="4"/>
                    <a:pt x="90" y="4"/>
                    <a:pt x="90" y="4"/>
                  </a:cubicBezTo>
                  <a:cubicBezTo>
                    <a:pt x="85" y="3"/>
                    <a:pt x="85" y="3"/>
                    <a:pt x="85" y="3"/>
                  </a:cubicBezTo>
                  <a:cubicBezTo>
                    <a:pt x="79" y="4"/>
                    <a:pt x="79" y="4"/>
                    <a:pt x="79" y="4"/>
                  </a:cubicBezTo>
                  <a:cubicBezTo>
                    <a:pt x="64" y="7"/>
                    <a:pt x="64" y="7"/>
                    <a:pt x="64" y="7"/>
                  </a:cubicBezTo>
                  <a:cubicBezTo>
                    <a:pt x="61" y="7"/>
                    <a:pt x="61" y="7"/>
                    <a:pt x="61" y="7"/>
                  </a:cubicBezTo>
                  <a:cubicBezTo>
                    <a:pt x="58" y="6"/>
                    <a:pt x="58" y="6"/>
                    <a:pt x="58" y="6"/>
                  </a:cubicBezTo>
                  <a:cubicBezTo>
                    <a:pt x="48" y="6"/>
                    <a:pt x="48" y="6"/>
                    <a:pt x="48" y="6"/>
                  </a:cubicBezTo>
                  <a:cubicBezTo>
                    <a:pt x="45" y="3"/>
                    <a:pt x="45" y="3"/>
                    <a:pt x="45" y="3"/>
                  </a:cubicBezTo>
                  <a:cubicBezTo>
                    <a:pt x="15" y="3"/>
                    <a:pt x="15" y="3"/>
                    <a:pt x="15" y="3"/>
                  </a:cubicBezTo>
                  <a:cubicBezTo>
                    <a:pt x="11" y="0"/>
                    <a:pt x="11" y="0"/>
                    <a:pt x="11" y="0"/>
                  </a:cubicBezTo>
                  <a:cubicBezTo>
                    <a:pt x="9" y="0"/>
                    <a:pt x="9" y="0"/>
                    <a:pt x="9" y="0"/>
                  </a:cubicBezTo>
                  <a:cubicBezTo>
                    <a:pt x="5" y="2"/>
                    <a:pt x="5" y="2"/>
                    <a:pt x="5" y="2"/>
                  </a:cubicBezTo>
                  <a:cubicBezTo>
                    <a:pt x="4" y="1"/>
                    <a:pt x="4" y="1"/>
                    <a:pt x="4" y="1"/>
                  </a:cubicBezTo>
                  <a:cubicBezTo>
                    <a:pt x="2" y="1"/>
                    <a:pt x="2" y="1"/>
                    <a:pt x="2" y="1"/>
                  </a:cubicBezTo>
                  <a:cubicBezTo>
                    <a:pt x="1" y="1"/>
                    <a:pt x="1" y="1"/>
                    <a:pt x="1" y="1"/>
                  </a:cubicBezTo>
                  <a:cubicBezTo>
                    <a:pt x="1" y="1"/>
                    <a:pt x="1" y="2"/>
                    <a:pt x="1" y="2"/>
                  </a:cubicBezTo>
                  <a:cubicBezTo>
                    <a:pt x="1" y="2"/>
                    <a:pt x="1" y="2"/>
                    <a:pt x="1" y="2"/>
                  </a:cubicBezTo>
                  <a:cubicBezTo>
                    <a:pt x="0" y="3"/>
                    <a:pt x="0" y="5"/>
                    <a:pt x="1" y="6"/>
                  </a:cubicBezTo>
                  <a:cubicBezTo>
                    <a:pt x="1" y="6"/>
                    <a:pt x="1" y="7"/>
                    <a:pt x="1" y="7"/>
                  </a:cubicBezTo>
                  <a:cubicBezTo>
                    <a:pt x="1" y="7"/>
                    <a:pt x="1" y="8"/>
                    <a:pt x="1" y="9"/>
                  </a:cubicBezTo>
                  <a:cubicBezTo>
                    <a:pt x="2" y="10"/>
                    <a:pt x="4" y="11"/>
                    <a:pt x="5" y="13"/>
                  </a:cubicBezTo>
                  <a:cubicBezTo>
                    <a:pt x="6" y="14"/>
                    <a:pt x="7" y="17"/>
                    <a:pt x="8" y="19"/>
                  </a:cubicBezTo>
                  <a:cubicBezTo>
                    <a:pt x="9" y="20"/>
                    <a:pt x="9" y="22"/>
                    <a:pt x="11" y="23"/>
                  </a:cubicBezTo>
                  <a:cubicBezTo>
                    <a:pt x="11" y="24"/>
                    <a:pt x="11" y="25"/>
                    <a:pt x="11" y="25"/>
                  </a:cubicBezTo>
                  <a:cubicBezTo>
                    <a:pt x="12" y="28"/>
                    <a:pt x="14" y="31"/>
                    <a:pt x="16" y="34"/>
                  </a:cubicBezTo>
                  <a:cubicBezTo>
                    <a:pt x="16" y="35"/>
                    <a:pt x="17" y="36"/>
                    <a:pt x="18" y="37"/>
                  </a:cubicBezTo>
                  <a:cubicBezTo>
                    <a:pt x="19" y="39"/>
                    <a:pt x="21" y="40"/>
                    <a:pt x="20" y="43"/>
                  </a:cubicBezTo>
                  <a:cubicBezTo>
                    <a:pt x="19" y="44"/>
                    <a:pt x="19" y="45"/>
                    <a:pt x="20" y="47"/>
                  </a:cubicBezTo>
                  <a:cubicBezTo>
                    <a:pt x="20" y="48"/>
                    <a:pt x="20" y="49"/>
                    <a:pt x="20" y="51"/>
                  </a:cubicBezTo>
                  <a:cubicBezTo>
                    <a:pt x="19" y="51"/>
                    <a:pt x="19" y="52"/>
                    <a:pt x="19" y="52"/>
                  </a:cubicBezTo>
                  <a:cubicBezTo>
                    <a:pt x="20" y="54"/>
                    <a:pt x="21" y="56"/>
                    <a:pt x="22" y="58"/>
                  </a:cubicBezTo>
                  <a:cubicBezTo>
                    <a:pt x="22" y="59"/>
                    <a:pt x="22" y="59"/>
                    <a:pt x="22" y="60"/>
                  </a:cubicBezTo>
                  <a:cubicBezTo>
                    <a:pt x="22" y="62"/>
                    <a:pt x="22" y="64"/>
                    <a:pt x="22" y="66"/>
                  </a:cubicBezTo>
                  <a:cubicBezTo>
                    <a:pt x="23" y="67"/>
                    <a:pt x="24" y="69"/>
                    <a:pt x="24" y="70"/>
                  </a:cubicBezTo>
                  <a:cubicBezTo>
                    <a:pt x="24" y="72"/>
                    <a:pt x="24" y="74"/>
                    <a:pt x="25" y="76"/>
                  </a:cubicBezTo>
                  <a:cubicBezTo>
                    <a:pt x="26" y="80"/>
                    <a:pt x="29" y="83"/>
                    <a:pt x="32" y="86"/>
                  </a:cubicBezTo>
                  <a:cubicBezTo>
                    <a:pt x="34" y="84"/>
                    <a:pt x="34" y="84"/>
                    <a:pt x="34" y="84"/>
                  </a:cubicBezTo>
                  <a:cubicBezTo>
                    <a:pt x="34" y="84"/>
                    <a:pt x="35" y="83"/>
                    <a:pt x="35" y="8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7" name="Freeform 896">
              <a:extLst>
                <a:ext uri="{FF2B5EF4-FFF2-40B4-BE49-F238E27FC236}">
                  <a16:creationId xmlns:a16="http://schemas.microsoft.com/office/drawing/2014/main" id="{D36B1A4D-4653-4AE1-81E8-B720CB46562A}"/>
                </a:ext>
              </a:extLst>
            </p:cNvPr>
            <p:cNvSpPr>
              <a:spLocks/>
            </p:cNvSpPr>
            <p:nvPr/>
          </p:nvSpPr>
          <p:spPr bwMode="auto">
            <a:xfrm>
              <a:off x="6960963" y="4764323"/>
              <a:ext cx="340670" cy="447105"/>
            </a:xfrm>
            <a:custGeom>
              <a:avLst/>
              <a:gdLst>
                <a:gd name="T0" fmla="*/ 53 w 73"/>
                <a:gd name="T1" fmla="*/ 5 h 118"/>
                <a:gd name="T2" fmla="*/ 44 w 73"/>
                <a:gd name="T3" fmla="*/ 8 h 118"/>
                <a:gd name="T4" fmla="*/ 40 w 73"/>
                <a:gd name="T5" fmla="*/ 9 h 118"/>
                <a:gd name="T6" fmla="*/ 38 w 73"/>
                <a:gd name="T7" fmla="*/ 7 h 118"/>
                <a:gd name="T8" fmla="*/ 30 w 73"/>
                <a:gd name="T9" fmla="*/ 8 h 118"/>
                <a:gd name="T10" fmla="*/ 29 w 73"/>
                <a:gd name="T11" fmla="*/ 20 h 118"/>
                <a:gd name="T12" fmla="*/ 38 w 73"/>
                <a:gd name="T13" fmla="*/ 29 h 118"/>
                <a:gd name="T14" fmla="*/ 37 w 73"/>
                <a:gd name="T15" fmla="*/ 33 h 118"/>
                <a:gd name="T16" fmla="*/ 35 w 73"/>
                <a:gd name="T17" fmla="*/ 39 h 118"/>
                <a:gd name="T18" fmla="*/ 34 w 73"/>
                <a:gd name="T19" fmla="*/ 44 h 118"/>
                <a:gd name="T20" fmla="*/ 33 w 73"/>
                <a:gd name="T21" fmla="*/ 47 h 118"/>
                <a:gd name="T22" fmla="*/ 30 w 73"/>
                <a:gd name="T23" fmla="*/ 42 h 118"/>
                <a:gd name="T24" fmla="*/ 29 w 73"/>
                <a:gd name="T25" fmla="*/ 33 h 118"/>
                <a:gd name="T26" fmla="*/ 28 w 73"/>
                <a:gd name="T27" fmla="*/ 28 h 118"/>
                <a:gd name="T28" fmla="*/ 23 w 73"/>
                <a:gd name="T29" fmla="*/ 29 h 118"/>
                <a:gd name="T30" fmla="*/ 19 w 73"/>
                <a:gd name="T31" fmla="*/ 25 h 118"/>
                <a:gd name="T32" fmla="*/ 1 w 73"/>
                <a:gd name="T33" fmla="*/ 36 h 118"/>
                <a:gd name="T34" fmla="*/ 6 w 73"/>
                <a:gd name="T35" fmla="*/ 39 h 118"/>
                <a:gd name="T36" fmla="*/ 14 w 73"/>
                <a:gd name="T37" fmla="*/ 42 h 118"/>
                <a:gd name="T38" fmla="*/ 18 w 73"/>
                <a:gd name="T39" fmla="*/ 43 h 118"/>
                <a:gd name="T40" fmla="*/ 18 w 73"/>
                <a:gd name="T41" fmla="*/ 48 h 118"/>
                <a:gd name="T42" fmla="*/ 18 w 73"/>
                <a:gd name="T43" fmla="*/ 50 h 118"/>
                <a:gd name="T44" fmla="*/ 18 w 73"/>
                <a:gd name="T45" fmla="*/ 52 h 118"/>
                <a:gd name="T46" fmla="*/ 18 w 73"/>
                <a:gd name="T47" fmla="*/ 54 h 118"/>
                <a:gd name="T48" fmla="*/ 18 w 73"/>
                <a:gd name="T49" fmla="*/ 57 h 118"/>
                <a:gd name="T50" fmla="*/ 18 w 73"/>
                <a:gd name="T51" fmla="*/ 57 h 118"/>
                <a:gd name="T52" fmla="*/ 16 w 73"/>
                <a:gd name="T53" fmla="*/ 59 h 118"/>
                <a:gd name="T54" fmla="*/ 18 w 73"/>
                <a:gd name="T55" fmla="*/ 61 h 118"/>
                <a:gd name="T56" fmla="*/ 17 w 73"/>
                <a:gd name="T57" fmla="*/ 65 h 118"/>
                <a:gd name="T58" fmla="*/ 19 w 73"/>
                <a:gd name="T59" fmla="*/ 66 h 118"/>
                <a:gd name="T60" fmla="*/ 15 w 73"/>
                <a:gd name="T61" fmla="*/ 72 h 118"/>
                <a:gd name="T62" fmla="*/ 14 w 73"/>
                <a:gd name="T63" fmla="*/ 76 h 118"/>
                <a:gd name="T64" fmla="*/ 7 w 73"/>
                <a:gd name="T65" fmla="*/ 85 h 118"/>
                <a:gd name="T66" fmla="*/ 11 w 73"/>
                <a:gd name="T67" fmla="*/ 99 h 118"/>
                <a:gd name="T68" fmla="*/ 12 w 73"/>
                <a:gd name="T69" fmla="*/ 112 h 118"/>
                <a:gd name="T70" fmla="*/ 18 w 73"/>
                <a:gd name="T71" fmla="*/ 118 h 118"/>
                <a:gd name="T72" fmla="*/ 18 w 73"/>
                <a:gd name="T73" fmla="*/ 114 h 118"/>
                <a:gd name="T74" fmla="*/ 17 w 73"/>
                <a:gd name="T75" fmla="*/ 111 h 118"/>
                <a:gd name="T76" fmla="*/ 22 w 73"/>
                <a:gd name="T77" fmla="*/ 106 h 118"/>
                <a:gd name="T78" fmla="*/ 36 w 73"/>
                <a:gd name="T79" fmla="*/ 96 h 118"/>
                <a:gd name="T80" fmla="*/ 36 w 73"/>
                <a:gd name="T81" fmla="*/ 93 h 118"/>
                <a:gd name="T82" fmla="*/ 37 w 73"/>
                <a:gd name="T83" fmla="*/ 86 h 118"/>
                <a:gd name="T84" fmla="*/ 35 w 73"/>
                <a:gd name="T85" fmla="*/ 83 h 118"/>
                <a:gd name="T86" fmla="*/ 33 w 73"/>
                <a:gd name="T87" fmla="*/ 75 h 118"/>
                <a:gd name="T88" fmla="*/ 31 w 73"/>
                <a:gd name="T89" fmla="*/ 70 h 118"/>
                <a:gd name="T90" fmla="*/ 33 w 73"/>
                <a:gd name="T91" fmla="*/ 66 h 118"/>
                <a:gd name="T92" fmla="*/ 34 w 73"/>
                <a:gd name="T93" fmla="*/ 65 h 118"/>
                <a:gd name="T94" fmla="*/ 42 w 73"/>
                <a:gd name="T95" fmla="*/ 59 h 118"/>
                <a:gd name="T96" fmla="*/ 48 w 73"/>
                <a:gd name="T97" fmla="*/ 52 h 118"/>
                <a:gd name="T98" fmla="*/ 59 w 73"/>
                <a:gd name="T99" fmla="*/ 47 h 118"/>
                <a:gd name="T100" fmla="*/ 64 w 73"/>
                <a:gd name="T101" fmla="*/ 44 h 118"/>
                <a:gd name="T102" fmla="*/ 67 w 73"/>
                <a:gd name="T103" fmla="*/ 39 h 118"/>
                <a:gd name="T104" fmla="*/ 72 w 73"/>
                <a:gd name="T105" fmla="*/ 31 h 118"/>
                <a:gd name="T106" fmla="*/ 70 w 73"/>
                <a:gd name="T107" fmla="*/ 26 h 118"/>
                <a:gd name="T108" fmla="*/ 69 w 73"/>
                <a:gd name="T109" fmla="*/ 7 h 118"/>
                <a:gd name="T110" fmla="*/ 69 w 73"/>
                <a:gd name="T111" fmla="*/ 0 h 118"/>
                <a:gd name="T112" fmla="*/ 56 w 73"/>
                <a:gd name="T113" fmla="*/ 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 h="118">
                  <a:moveTo>
                    <a:pt x="56" y="7"/>
                  </a:moveTo>
                  <a:cubicBezTo>
                    <a:pt x="53" y="5"/>
                    <a:pt x="53" y="5"/>
                    <a:pt x="53" y="5"/>
                  </a:cubicBezTo>
                  <a:cubicBezTo>
                    <a:pt x="48" y="9"/>
                    <a:pt x="48" y="9"/>
                    <a:pt x="48" y="9"/>
                  </a:cubicBezTo>
                  <a:cubicBezTo>
                    <a:pt x="44" y="8"/>
                    <a:pt x="44" y="8"/>
                    <a:pt x="44" y="8"/>
                  </a:cubicBezTo>
                  <a:cubicBezTo>
                    <a:pt x="43" y="9"/>
                    <a:pt x="43" y="9"/>
                    <a:pt x="43" y="9"/>
                  </a:cubicBezTo>
                  <a:cubicBezTo>
                    <a:pt x="40" y="9"/>
                    <a:pt x="40" y="9"/>
                    <a:pt x="40" y="9"/>
                  </a:cubicBezTo>
                  <a:cubicBezTo>
                    <a:pt x="40" y="7"/>
                    <a:pt x="40" y="7"/>
                    <a:pt x="40" y="7"/>
                  </a:cubicBezTo>
                  <a:cubicBezTo>
                    <a:pt x="38" y="7"/>
                    <a:pt x="38" y="7"/>
                    <a:pt x="38" y="7"/>
                  </a:cubicBezTo>
                  <a:cubicBezTo>
                    <a:pt x="36" y="8"/>
                    <a:pt x="36" y="8"/>
                    <a:pt x="36" y="8"/>
                  </a:cubicBezTo>
                  <a:cubicBezTo>
                    <a:pt x="30" y="8"/>
                    <a:pt x="30" y="8"/>
                    <a:pt x="30" y="8"/>
                  </a:cubicBezTo>
                  <a:cubicBezTo>
                    <a:pt x="28" y="12"/>
                    <a:pt x="28" y="12"/>
                    <a:pt x="28" y="12"/>
                  </a:cubicBezTo>
                  <a:cubicBezTo>
                    <a:pt x="29" y="20"/>
                    <a:pt x="29" y="20"/>
                    <a:pt x="29" y="20"/>
                  </a:cubicBezTo>
                  <a:cubicBezTo>
                    <a:pt x="33" y="22"/>
                    <a:pt x="33" y="22"/>
                    <a:pt x="33" y="22"/>
                  </a:cubicBezTo>
                  <a:cubicBezTo>
                    <a:pt x="38" y="29"/>
                    <a:pt x="38" y="29"/>
                    <a:pt x="38" y="29"/>
                  </a:cubicBezTo>
                  <a:cubicBezTo>
                    <a:pt x="38" y="32"/>
                    <a:pt x="38" y="32"/>
                    <a:pt x="38" y="32"/>
                  </a:cubicBezTo>
                  <a:cubicBezTo>
                    <a:pt x="37" y="33"/>
                    <a:pt x="37" y="33"/>
                    <a:pt x="37" y="33"/>
                  </a:cubicBezTo>
                  <a:cubicBezTo>
                    <a:pt x="37" y="39"/>
                    <a:pt x="37" y="39"/>
                    <a:pt x="37" y="39"/>
                  </a:cubicBezTo>
                  <a:cubicBezTo>
                    <a:pt x="35" y="39"/>
                    <a:pt x="35" y="39"/>
                    <a:pt x="35" y="39"/>
                  </a:cubicBezTo>
                  <a:cubicBezTo>
                    <a:pt x="33" y="42"/>
                    <a:pt x="33" y="42"/>
                    <a:pt x="33" y="42"/>
                  </a:cubicBezTo>
                  <a:cubicBezTo>
                    <a:pt x="34" y="44"/>
                    <a:pt x="34" y="44"/>
                    <a:pt x="34" y="44"/>
                  </a:cubicBezTo>
                  <a:cubicBezTo>
                    <a:pt x="34" y="47"/>
                    <a:pt x="34" y="47"/>
                    <a:pt x="34" y="47"/>
                  </a:cubicBezTo>
                  <a:cubicBezTo>
                    <a:pt x="33" y="47"/>
                    <a:pt x="33" y="47"/>
                    <a:pt x="33" y="47"/>
                  </a:cubicBezTo>
                  <a:cubicBezTo>
                    <a:pt x="33" y="45"/>
                    <a:pt x="33" y="45"/>
                    <a:pt x="33" y="45"/>
                  </a:cubicBezTo>
                  <a:cubicBezTo>
                    <a:pt x="30" y="42"/>
                    <a:pt x="30" y="42"/>
                    <a:pt x="30" y="42"/>
                  </a:cubicBezTo>
                  <a:cubicBezTo>
                    <a:pt x="27" y="38"/>
                    <a:pt x="27" y="38"/>
                    <a:pt x="27" y="38"/>
                  </a:cubicBezTo>
                  <a:cubicBezTo>
                    <a:pt x="29" y="33"/>
                    <a:pt x="29" y="33"/>
                    <a:pt x="29" y="33"/>
                  </a:cubicBezTo>
                  <a:cubicBezTo>
                    <a:pt x="29" y="29"/>
                    <a:pt x="29" y="29"/>
                    <a:pt x="29" y="29"/>
                  </a:cubicBezTo>
                  <a:cubicBezTo>
                    <a:pt x="28" y="28"/>
                    <a:pt x="28" y="28"/>
                    <a:pt x="28" y="28"/>
                  </a:cubicBezTo>
                  <a:cubicBezTo>
                    <a:pt x="24" y="28"/>
                    <a:pt x="24" y="28"/>
                    <a:pt x="24" y="28"/>
                  </a:cubicBezTo>
                  <a:cubicBezTo>
                    <a:pt x="23" y="29"/>
                    <a:pt x="23" y="29"/>
                    <a:pt x="23" y="29"/>
                  </a:cubicBezTo>
                  <a:cubicBezTo>
                    <a:pt x="20" y="25"/>
                    <a:pt x="20" y="25"/>
                    <a:pt x="20" y="25"/>
                  </a:cubicBezTo>
                  <a:cubicBezTo>
                    <a:pt x="19" y="25"/>
                    <a:pt x="19" y="25"/>
                    <a:pt x="19" y="25"/>
                  </a:cubicBezTo>
                  <a:cubicBezTo>
                    <a:pt x="0" y="32"/>
                    <a:pt x="0" y="32"/>
                    <a:pt x="0" y="32"/>
                  </a:cubicBezTo>
                  <a:cubicBezTo>
                    <a:pt x="1" y="36"/>
                    <a:pt x="1" y="36"/>
                    <a:pt x="1" y="36"/>
                  </a:cubicBezTo>
                  <a:cubicBezTo>
                    <a:pt x="1" y="39"/>
                    <a:pt x="1" y="39"/>
                    <a:pt x="1" y="39"/>
                  </a:cubicBezTo>
                  <a:cubicBezTo>
                    <a:pt x="6" y="39"/>
                    <a:pt x="6" y="39"/>
                    <a:pt x="6" y="39"/>
                  </a:cubicBezTo>
                  <a:cubicBezTo>
                    <a:pt x="11" y="42"/>
                    <a:pt x="11" y="42"/>
                    <a:pt x="11" y="42"/>
                  </a:cubicBezTo>
                  <a:cubicBezTo>
                    <a:pt x="14" y="42"/>
                    <a:pt x="14" y="42"/>
                    <a:pt x="14" y="42"/>
                  </a:cubicBezTo>
                  <a:cubicBezTo>
                    <a:pt x="17" y="43"/>
                    <a:pt x="17" y="43"/>
                    <a:pt x="17" y="43"/>
                  </a:cubicBezTo>
                  <a:cubicBezTo>
                    <a:pt x="18" y="43"/>
                    <a:pt x="18" y="43"/>
                    <a:pt x="18" y="43"/>
                  </a:cubicBezTo>
                  <a:cubicBezTo>
                    <a:pt x="17" y="45"/>
                    <a:pt x="17" y="45"/>
                    <a:pt x="17" y="45"/>
                  </a:cubicBezTo>
                  <a:cubicBezTo>
                    <a:pt x="18" y="48"/>
                    <a:pt x="18" y="48"/>
                    <a:pt x="18" y="48"/>
                  </a:cubicBezTo>
                  <a:cubicBezTo>
                    <a:pt x="18" y="50"/>
                    <a:pt x="18" y="50"/>
                    <a:pt x="18" y="50"/>
                  </a:cubicBezTo>
                  <a:cubicBezTo>
                    <a:pt x="18" y="50"/>
                    <a:pt x="18" y="50"/>
                    <a:pt x="18" y="50"/>
                  </a:cubicBezTo>
                  <a:cubicBezTo>
                    <a:pt x="18" y="50"/>
                    <a:pt x="18" y="52"/>
                    <a:pt x="18" y="52"/>
                  </a:cubicBezTo>
                  <a:cubicBezTo>
                    <a:pt x="18" y="52"/>
                    <a:pt x="18" y="52"/>
                    <a:pt x="18" y="52"/>
                  </a:cubicBezTo>
                  <a:cubicBezTo>
                    <a:pt x="18" y="52"/>
                    <a:pt x="18" y="53"/>
                    <a:pt x="18" y="53"/>
                  </a:cubicBezTo>
                  <a:cubicBezTo>
                    <a:pt x="18" y="53"/>
                    <a:pt x="18" y="54"/>
                    <a:pt x="18" y="54"/>
                  </a:cubicBezTo>
                  <a:cubicBezTo>
                    <a:pt x="18" y="54"/>
                    <a:pt x="19" y="56"/>
                    <a:pt x="19" y="56"/>
                  </a:cubicBezTo>
                  <a:cubicBezTo>
                    <a:pt x="18" y="57"/>
                    <a:pt x="18" y="57"/>
                    <a:pt x="18" y="57"/>
                  </a:cubicBezTo>
                  <a:cubicBezTo>
                    <a:pt x="18" y="57"/>
                    <a:pt x="18" y="57"/>
                    <a:pt x="18" y="57"/>
                  </a:cubicBezTo>
                  <a:cubicBezTo>
                    <a:pt x="18" y="57"/>
                    <a:pt x="18" y="57"/>
                    <a:pt x="18" y="57"/>
                  </a:cubicBezTo>
                  <a:cubicBezTo>
                    <a:pt x="18" y="58"/>
                    <a:pt x="18" y="58"/>
                    <a:pt x="18" y="58"/>
                  </a:cubicBezTo>
                  <a:cubicBezTo>
                    <a:pt x="16" y="59"/>
                    <a:pt x="16" y="59"/>
                    <a:pt x="16" y="59"/>
                  </a:cubicBezTo>
                  <a:cubicBezTo>
                    <a:pt x="16" y="60"/>
                    <a:pt x="16" y="60"/>
                    <a:pt x="16" y="60"/>
                  </a:cubicBezTo>
                  <a:cubicBezTo>
                    <a:pt x="18" y="61"/>
                    <a:pt x="18" y="61"/>
                    <a:pt x="18" y="61"/>
                  </a:cubicBezTo>
                  <a:cubicBezTo>
                    <a:pt x="17" y="63"/>
                    <a:pt x="17" y="63"/>
                    <a:pt x="17" y="63"/>
                  </a:cubicBezTo>
                  <a:cubicBezTo>
                    <a:pt x="17" y="65"/>
                    <a:pt x="17" y="65"/>
                    <a:pt x="17" y="65"/>
                  </a:cubicBezTo>
                  <a:cubicBezTo>
                    <a:pt x="19" y="66"/>
                    <a:pt x="19" y="66"/>
                    <a:pt x="19" y="66"/>
                  </a:cubicBezTo>
                  <a:cubicBezTo>
                    <a:pt x="19" y="66"/>
                    <a:pt x="19" y="66"/>
                    <a:pt x="19" y="66"/>
                  </a:cubicBezTo>
                  <a:cubicBezTo>
                    <a:pt x="19" y="67"/>
                    <a:pt x="19" y="67"/>
                    <a:pt x="19" y="67"/>
                  </a:cubicBezTo>
                  <a:cubicBezTo>
                    <a:pt x="15" y="72"/>
                    <a:pt x="15" y="72"/>
                    <a:pt x="15" y="72"/>
                  </a:cubicBezTo>
                  <a:cubicBezTo>
                    <a:pt x="15" y="74"/>
                    <a:pt x="15" y="74"/>
                    <a:pt x="15" y="74"/>
                  </a:cubicBezTo>
                  <a:cubicBezTo>
                    <a:pt x="14" y="76"/>
                    <a:pt x="14" y="76"/>
                    <a:pt x="14" y="76"/>
                  </a:cubicBezTo>
                  <a:cubicBezTo>
                    <a:pt x="15" y="77"/>
                    <a:pt x="15" y="77"/>
                    <a:pt x="15" y="77"/>
                  </a:cubicBezTo>
                  <a:cubicBezTo>
                    <a:pt x="7" y="85"/>
                    <a:pt x="7" y="85"/>
                    <a:pt x="7" y="85"/>
                  </a:cubicBezTo>
                  <a:cubicBezTo>
                    <a:pt x="9" y="93"/>
                    <a:pt x="9" y="93"/>
                    <a:pt x="9" y="93"/>
                  </a:cubicBezTo>
                  <a:cubicBezTo>
                    <a:pt x="11" y="99"/>
                    <a:pt x="11" y="99"/>
                    <a:pt x="11" y="99"/>
                  </a:cubicBezTo>
                  <a:cubicBezTo>
                    <a:pt x="11" y="111"/>
                    <a:pt x="11" y="111"/>
                    <a:pt x="11" y="111"/>
                  </a:cubicBezTo>
                  <a:cubicBezTo>
                    <a:pt x="12" y="112"/>
                    <a:pt x="12" y="112"/>
                    <a:pt x="12" y="112"/>
                  </a:cubicBezTo>
                  <a:cubicBezTo>
                    <a:pt x="12" y="118"/>
                    <a:pt x="12" y="118"/>
                    <a:pt x="12" y="118"/>
                  </a:cubicBezTo>
                  <a:cubicBezTo>
                    <a:pt x="18" y="118"/>
                    <a:pt x="18" y="118"/>
                    <a:pt x="18" y="118"/>
                  </a:cubicBezTo>
                  <a:cubicBezTo>
                    <a:pt x="19" y="117"/>
                    <a:pt x="19" y="116"/>
                    <a:pt x="18" y="115"/>
                  </a:cubicBezTo>
                  <a:cubicBezTo>
                    <a:pt x="18" y="114"/>
                    <a:pt x="18" y="114"/>
                    <a:pt x="18" y="114"/>
                  </a:cubicBezTo>
                  <a:cubicBezTo>
                    <a:pt x="17" y="114"/>
                    <a:pt x="17" y="113"/>
                    <a:pt x="17" y="113"/>
                  </a:cubicBezTo>
                  <a:cubicBezTo>
                    <a:pt x="17" y="112"/>
                    <a:pt x="17" y="111"/>
                    <a:pt x="17" y="111"/>
                  </a:cubicBezTo>
                  <a:cubicBezTo>
                    <a:pt x="18" y="109"/>
                    <a:pt x="20" y="108"/>
                    <a:pt x="20" y="107"/>
                  </a:cubicBezTo>
                  <a:cubicBezTo>
                    <a:pt x="21" y="107"/>
                    <a:pt x="21" y="107"/>
                    <a:pt x="22" y="106"/>
                  </a:cubicBezTo>
                  <a:cubicBezTo>
                    <a:pt x="24" y="106"/>
                    <a:pt x="25" y="105"/>
                    <a:pt x="27" y="104"/>
                  </a:cubicBezTo>
                  <a:cubicBezTo>
                    <a:pt x="31" y="103"/>
                    <a:pt x="35" y="102"/>
                    <a:pt x="36" y="96"/>
                  </a:cubicBezTo>
                  <a:cubicBezTo>
                    <a:pt x="34" y="97"/>
                    <a:pt x="35" y="95"/>
                    <a:pt x="35" y="94"/>
                  </a:cubicBezTo>
                  <a:cubicBezTo>
                    <a:pt x="36" y="94"/>
                    <a:pt x="36" y="94"/>
                    <a:pt x="36" y="93"/>
                  </a:cubicBezTo>
                  <a:cubicBezTo>
                    <a:pt x="36" y="92"/>
                    <a:pt x="36" y="91"/>
                    <a:pt x="36" y="90"/>
                  </a:cubicBezTo>
                  <a:cubicBezTo>
                    <a:pt x="37" y="89"/>
                    <a:pt x="37" y="88"/>
                    <a:pt x="37" y="86"/>
                  </a:cubicBezTo>
                  <a:cubicBezTo>
                    <a:pt x="37" y="85"/>
                    <a:pt x="37" y="84"/>
                    <a:pt x="35" y="84"/>
                  </a:cubicBezTo>
                  <a:cubicBezTo>
                    <a:pt x="35" y="84"/>
                    <a:pt x="35" y="83"/>
                    <a:pt x="35" y="83"/>
                  </a:cubicBezTo>
                  <a:cubicBezTo>
                    <a:pt x="35" y="82"/>
                    <a:pt x="35" y="80"/>
                    <a:pt x="34" y="80"/>
                  </a:cubicBezTo>
                  <a:cubicBezTo>
                    <a:pt x="33" y="78"/>
                    <a:pt x="33" y="77"/>
                    <a:pt x="33" y="75"/>
                  </a:cubicBezTo>
                  <a:cubicBezTo>
                    <a:pt x="33" y="74"/>
                    <a:pt x="33" y="73"/>
                    <a:pt x="32" y="73"/>
                  </a:cubicBezTo>
                  <a:cubicBezTo>
                    <a:pt x="31" y="73"/>
                    <a:pt x="31" y="71"/>
                    <a:pt x="31" y="70"/>
                  </a:cubicBezTo>
                  <a:cubicBezTo>
                    <a:pt x="31" y="70"/>
                    <a:pt x="31" y="70"/>
                    <a:pt x="31" y="69"/>
                  </a:cubicBezTo>
                  <a:cubicBezTo>
                    <a:pt x="31" y="68"/>
                    <a:pt x="32" y="67"/>
                    <a:pt x="33" y="66"/>
                  </a:cubicBezTo>
                  <a:cubicBezTo>
                    <a:pt x="33" y="66"/>
                    <a:pt x="33" y="66"/>
                    <a:pt x="33" y="66"/>
                  </a:cubicBezTo>
                  <a:cubicBezTo>
                    <a:pt x="34" y="66"/>
                    <a:pt x="34" y="65"/>
                    <a:pt x="34" y="65"/>
                  </a:cubicBezTo>
                  <a:cubicBezTo>
                    <a:pt x="36" y="64"/>
                    <a:pt x="37" y="61"/>
                    <a:pt x="40" y="60"/>
                  </a:cubicBezTo>
                  <a:cubicBezTo>
                    <a:pt x="41" y="60"/>
                    <a:pt x="41" y="60"/>
                    <a:pt x="42" y="59"/>
                  </a:cubicBezTo>
                  <a:cubicBezTo>
                    <a:pt x="42" y="58"/>
                    <a:pt x="44" y="57"/>
                    <a:pt x="45" y="55"/>
                  </a:cubicBezTo>
                  <a:cubicBezTo>
                    <a:pt x="45" y="54"/>
                    <a:pt x="47" y="53"/>
                    <a:pt x="48" y="52"/>
                  </a:cubicBezTo>
                  <a:cubicBezTo>
                    <a:pt x="49" y="51"/>
                    <a:pt x="51" y="50"/>
                    <a:pt x="53" y="49"/>
                  </a:cubicBezTo>
                  <a:cubicBezTo>
                    <a:pt x="55" y="48"/>
                    <a:pt x="57" y="47"/>
                    <a:pt x="59" y="47"/>
                  </a:cubicBezTo>
                  <a:cubicBezTo>
                    <a:pt x="59" y="46"/>
                    <a:pt x="61" y="47"/>
                    <a:pt x="61" y="46"/>
                  </a:cubicBezTo>
                  <a:cubicBezTo>
                    <a:pt x="62" y="45"/>
                    <a:pt x="63" y="44"/>
                    <a:pt x="64" y="44"/>
                  </a:cubicBezTo>
                  <a:cubicBezTo>
                    <a:pt x="65" y="43"/>
                    <a:pt x="66" y="43"/>
                    <a:pt x="66" y="41"/>
                  </a:cubicBezTo>
                  <a:cubicBezTo>
                    <a:pt x="67" y="41"/>
                    <a:pt x="67" y="40"/>
                    <a:pt x="67" y="39"/>
                  </a:cubicBezTo>
                  <a:cubicBezTo>
                    <a:pt x="69" y="38"/>
                    <a:pt x="71" y="36"/>
                    <a:pt x="71" y="34"/>
                  </a:cubicBezTo>
                  <a:cubicBezTo>
                    <a:pt x="71" y="33"/>
                    <a:pt x="71" y="32"/>
                    <a:pt x="72" y="31"/>
                  </a:cubicBezTo>
                  <a:cubicBezTo>
                    <a:pt x="72" y="30"/>
                    <a:pt x="73" y="29"/>
                    <a:pt x="72" y="29"/>
                  </a:cubicBezTo>
                  <a:cubicBezTo>
                    <a:pt x="71" y="28"/>
                    <a:pt x="71" y="27"/>
                    <a:pt x="70" y="26"/>
                  </a:cubicBezTo>
                  <a:cubicBezTo>
                    <a:pt x="70" y="21"/>
                    <a:pt x="70" y="16"/>
                    <a:pt x="70" y="11"/>
                  </a:cubicBezTo>
                  <a:cubicBezTo>
                    <a:pt x="70" y="10"/>
                    <a:pt x="70" y="9"/>
                    <a:pt x="69" y="7"/>
                  </a:cubicBezTo>
                  <a:cubicBezTo>
                    <a:pt x="69" y="7"/>
                    <a:pt x="69" y="6"/>
                    <a:pt x="70" y="6"/>
                  </a:cubicBezTo>
                  <a:cubicBezTo>
                    <a:pt x="71" y="4"/>
                    <a:pt x="70" y="1"/>
                    <a:pt x="69" y="0"/>
                  </a:cubicBezTo>
                  <a:cubicBezTo>
                    <a:pt x="66" y="2"/>
                    <a:pt x="66" y="2"/>
                    <a:pt x="66" y="2"/>
                  </a:cubicBezTo>
                  <a:lnTo>
                    <a:pt x="56" y="7"/>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8" name="Freeform 897">
              <a:extLst>
                <a:ext uri="{FF2B5EF4-FFF2-40B4-BE49-F238E27FC236}">
                  <a16:creationId xmlns:a16="http://schemas.microsoft.com/office/drawing/2014/main" id="{0ABE9A2F-C6B6-482D-B981-E4FD75C3A4F4}"/>
                </a:ext>
              </a:extLst>
            </p:cNvPr>
            <p:cNvSpPr>
              <a:spLocks/>
            </p:cNvSpPr>
            <p:nvPr/>
          </p:nvSpPr>
          <p:spPr bwMode="auto">
            <a:xfrm>
              <a:off x="5585795" y="3504039"/>
              <a:ext cx="383477" cy="245980"/>
            </a:xfrm>
            <a:custGeom>
              <a:avLst/>
              <a:gdLst>
                <a:gd name="T0" fmla="*/ 82 w 82"/>
                <a:gd name="T1" fmla="*/ 27 h 65"/>
                <a:gd name="T2" fmla="*/ 79 w 82"/>
                <a:gd name="T3" fmla="*/ 25 h 65"/>
                <a:gd name="T4" fmla="*/ 77 w 82"/>
                <a:gd name="T5" fmla="*/ 21 h 65"/>
                <a:gd name="T6" fmla="*/ 77 w 82"/>
                <a:gd name="T7" fmla="*/ 20 h 65"/>
                <a:gd name="T8" fmla="*/ 77 w 82"/>
                <a:gd name="T9" fmla="*/ 20 h 65"/>
                <a:gd name="T10" fmla="*/ 78 w 82"/>
                <a:gd name="T11" fmla="*/ 19 h 65"/>
                <a:gd name="T12" fmla="*/ 77 w 82"/>
                <a:gd name="T13" fmla="*/ 18 h 65"/>
                <a:gd name="T14" fmla="*/ 77 w 82"/>
                <a:gd name="T15" fmla="*/ 11 h 65"/>
                <a:gd name="T16" fmla="*/ 76 w 82"/>
                <a:gd name="T17" fmla="*/ 10 h 65"/>
                <a:gd name="T18" fmla="*/ 77 w 82"/>
                <a:gd name="T19" fmla="*/ 9 h 65"/>
                <a:gd name="T20" fmla="*/ 74 w 82"/>
                <a:gd name="T21" fmla="*/ 7 h 65"/>
                <a:gd name="T22" fmla="*/ 74 w 82"/>
                <a:gd name="T23" fmla="*/ 7 h 65"/>
                <a:gd name="T24" fmla="*/ 73 w 82"/>
                <a:gd name="T25" fmla="*/ 6 h 65"/>
                <a:gd name="T26" fmla="*/ 69 w 82"/>
                <a:gd name="T27" fmla="*/ 4 h 65"/>
                <a:gd name="T28" fmla="*/ 67 w 82"/>
                <a:gd name="T29" fmla="*/ 6 h 65"/>
                <a:gd name="T30" fmla="*/ 66 w 82"/>
                <a:gd name="T31" fmla="*/ 6 h 65"/>
                <a:gd name="T32" fmla="*/ 60 w 82"/>
                <a:gd name="T33" fmla="*/ 6 h 65"/>
                <a:gd name="T34" fmla="*/ 59 w 82"/>
                <a:gd name="T35" fmla="*/ 6 h 65"/>
                <a:gd name="T36" fmla="*/ 57 w 82"/>
                <a:gd name="T37" fmla="*/ 6 h 65"/>
                <a:gd name="T38" fmla="*/ 53 w 82"/>
                <a:gd name="T39" fmla="*/ 0 h 65"/>
                <a:gd name="T40" fmla="*/ 53 w 82"/>
                <a:gd name="T41" fmla="*/ 0 h 65"/>
                <a:gd name="T42" fmla="*/ 48 w 82"/>
                <a:gd name="T43" fmla="*/ 3 h 65"/>
                <a:gd name="T44" fmla="*/ 45 w 82"/>
                <a:gd name="T45" fmla="*/ 11 h 65"/>
                <a:gd name="T46" fmla="*/ 42 w 82"/>
                <a:gd name="T47" fmla="*/ 16 h 65"/>
                <a:gd name="T48" fmla="*/ 37 w 82"/>
                <a:gd name="T49" fmla="*/ 19 h 65"/>
                <a:gd name="T50" fmla="*/ 33 w 82"/>
                <a:gd name="T51" fmla="*/ 21 h 65"/>
                <a:gd name="T52" fmla="*/ 31 w 82"/>
                <a:gd name="T53" fmla="*/ 22 h 65"/>
                <a:gd name="T54" fmla="*/ 27 w 82"/>
                <a:gd name="T55" fmla="*/ 26 h 65"/>
                <a:gd name="T56" fmla="*/ 26 w 82"/>
                <a:gd name="T57" fmla="*/ 29 h 65"/>
                <a:gd name="T58" fmla="*/ 26 w 82"/>
                <a:gd name="T59" fmla="*/ 32 h 65"/>
                <a:gd name="T60" fmla="*/ 23 w 82"/>
                <a:gd name="T61" fmla="*/ 35 h 65"/>
                <a:gd name="T62" fmla="*/ 23 w 82"/>
                <a:gd name="T63" fmla="*/ 43 h 65"/>
                <a:gd name="T64" fmla="*/ 24 w 82"/>
                <a:gd name="T65" fmla="*/ 47 h 65"/>
                <a:gd name="T66" fmla="*/ 23 w 82"/>
                <a:gd name="T67" fmla="*/ 48 h 65"/>
                <a:gd name="T68" fmla="*/ 19 w 82"/>
                <a:gd name="T69" fmla="*/ 54 h 65"/>
                <a:gd name="T70" fmla="*/ 12 w 82"/>
                <a:gd name="T71" fmla="*/ 60 h 65"/>
                <a:gd name="T72" fmla="*/ 5 w 82"/>
                <a:gd name="T73" fmla="*/ 63 h 65"/>
                <a:gd name="T74" fmla="*/ 0 w 82"/>
                <a:gd name="T75" fmla="*/ 65 h 65"/>
                <a:gd name="T76" fmla="*/ 30 w 82"/>
                <a:gd name="T77" fmla="*/ 65 h 65"/>
                <a:gd name="T78" fmla="*/ 30 w 82"/>
                <a:gd name="T79" fmla="*/ 57 h 65"/>
                <a:gd name="T80" fmla="*/ 36 w 82"/>
                <a:gd name="T81" fmla="*/ 52 h 65"/>
                <a:gd name="T82" fmla="*/ 40 w 82"/>
                <a:gd name="T83" fmla="*/ 51 h 65"/>
                <a:gd name="T84" fmla="*/ 43 w 82"/>
                <a:gd name="T85" fmla="*/ 51 h 65"/>
                <a:gd name="T86" fmla="*/ 49 w 82"/>
                <a:gd name="T87" fmla="*/ 50 h 65"/>
                <a:gd name="T88" fmla="*/ 51 w 82"/>
                <a:gd name="T89" fmla="*/ 51 h 65"/>
                <a:gd name="T90" fmla="*/ 55 w 82"/>
                <a:gd name="T91" fmla="*/ 46 h 65"/>
                <a:gd name="T92" fmla="*/ 59 w 82"/>
                <a:gd name="T93" fmla="*/ 43 h 65"/>
                <a:gd name="T94" fmla="*/ 64 w 82"/>
                <a:gd name="T95" fmla="*/ 42 h 65"/>
                <a:gd name="T96" fmla="*/ 64 w 82"/>
                <a:gd name="T97" fmla="*/ 40 h 65"/>
                <a:gd name="T98" fmla="*/ 64 w 82"/>
                <a:gd name="T99" fmla="*/ 39 h 65"/>
                <a:gd name="T100" fmla="*/ 63 w 82"/>
                <a:gd name="T101" fmla="*/ 37 h 65"/>
                <a:gd name="T102" fmla="*/ 64 w 82"/>
                <a:gd name="T103" fmla="*/ 34 h 65"/>
                <a:gd name="T104" fmla="*/ 69 w 82"/>
                <a:gd name="T105" fmla="*/ 33 h 65"/>
                <a:gd name="T106" fmla="*/ 69 w 82"/>
                <a:gd name="T107" fmla="*/ 30 h 65"/>
                <a:gd name="T108" fmla="*/ 77 w 82"/>
                <a:gd name="T109" fmla="*/ 30 h 65"/>
                <a:gd name="T110" fmla="*/ 81 w 82"/>
                <a:gd name="T111" fmla="*/ 31 h 65"/>
                <a:gd name="T112" fmla="*/ 81 w 82"/>
                <a:gd name="T113" fmla="*/ 30 h 65"/>
                <a:gd name="T114" fmla="*/ 80 w 82"/>
                <a:gd name="T115" fmla="*/ 29 h 65"/>
                <a:gd name="T116" fmla="*/ 82 w 82"/>
                <a:gd name="T117"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65">
                  <a:moveTo>
                    <a:pt x="82" y="27"/>
                  </a:moveTo>
                  <a:cubicBezTo>
                    <a:pt x="79" y="25"/>
                    <a:pt x="79" y="25"/>
                    <a:pt x="79" y="25"/>
                  </a:cubicBezTo>
                  <a:cubicBezTo>
                    <a:pt x="77" y="21"/>
                    <a:pt x="77" y="21"/>
                    <a:pt x="77" y="21"/>
                  </a:cubicBezTo>
                  <a:cubicBezTo>
                    <a:pt x="77" y="20"/>
                    <a:pt x="77" y="20"/>
                    <a:pt x="77" y="20"/>
                  </a:cubicBezTo>
                  <a:cubicBezTo>
                    <a:pt x="77" y="20"/>
                    <a:pt x="77" y="20"/>
                    <a:pt x="77" y="20"/>
                  </a:cubicBezTo>
                  <a:cubicBezTo>
                    <a:pt x="78" y="19"/>
                    <a:pt x="78" y="19"/>
                    <a:pt x="78" y="19"/>
                  </a:cubicBezTo>
                  <a:cubicBezTo>
                    <a:pt x="77" y="18"/>
                    <a:pt x="77" y="18"/>
                    <a:pt x="77" y="18"/>
                  </a:cubicBezTo>
                  <a:cubicBezTo>
                    <a:pt x="77" y="11"/>
                    <a:pt x="77" y="11"/>
                    <a:pt x="77" y="11"/>
                  </a:cubicBezTo>
                  <a:cubicBezTo>
                    <a:pt x="76" y="10"/>
                    <a:pt x="76" y="10"/>
                    <a:pt x="76" y="10"/>
                  </a:cubicBezTo>
                  <a:cubicBezTo>
                    <a:pt x="77" y="9"/>
                    <a:pt x="77" y="9"/>
                    <a:pt x="77" y="9"/>
                  </a:cubicBezTo>
                  <a:cubicBezTo>
                    <a:pt x="74" y="7"/>
                    <a:pt x="74" y="7"/>
                    <a:pt x="74" y="7"/>
                  </a:cubicBezTo>
                  <a:cubicBezTo>
                    <a:pt x="74" y="7"/>
                    <a:pt x="74" y="7"/>
                    <a:pt x="74" y="7"/>
                  </a:cubicBezTo>
                  <a:cubicBezTo>
                    <a:pt x="73" y="6"/>
                    <a:pt x="73" y="6"/>
                    <a:pt x="73" y="6"/>
                  </a:cubicBezTo>
                  <a:cubicBezTo>
                    <a:pt x="70" y="7"/>
                    <a:pt x="70" y="7"/>
                    <a:pt x="69" y="4"/>
                  </a:cubicBezTo>
                  <a:cubicBezTo>
                    <a:pt x="68" y="5"/>
                    <a:pt x="68" y="6"/>
                    <a:pt x="67" y="6"/>
                  </a:cubicBezTo>
                  <a:cubicBezTo>
                    <a:pt x="67" y="6"/>
                    <a:pt x="66" y="6"/>
                    <a:pt x="66" y="6"/>
                  </a:cubicBezTo>
                  <a:cubicBezTo>
                    <a:pt x="64" y="6"/>
                    <a:pt x="62" y="5"/>
                    <a:pt x="60" y="6"/>
                  </a:cubicBezTo>
                  <a:cubicBezTo>
                    <a:pt x="60" y="7"/>
                    <a:pt x="59" y="7"/>
                    <a:pt x="59" y="6"/>
                  </a:cubicBezTo>
                  <a:cubicBezTo>
                    <a:pt x="58" y="6"/>
                    <a:pt x="57" y="6"/>
                    <a:pt x="57" y="6"/>
                  </a:cubicBezTo>
                  <a:cubicBezTo>
                    <a:pt x="56" y="4"/>
                    <a:pt x="53" y="3"/>
                    <a:pt x="53" y="0"/>
                  </a:cubicBezTo>
                  <a:cubicBezTo>
                    <a:pt x="53" y="0"/>
                    <a:pt x="53" y="0"/>
                    <a:pt x="53" y="0"/>
                  </a:cubicBezTo>
                  <a:cubicBezTo>
                    <a:pt x="52" y="0"/>
                    <a:pt x="48" y="2"/>
                    <a:pt x="48" y="3"/>
                  </a:cubicBezTo>
                  <a:cubicBezTo>
                    <a:pt x="48" y="5"/>
                    <a:pt x="47" y="8"/>
                    <a:pt x="45" y="11"/>
                  </a:cubicBezTo>
                  <a:cubicBezTo>
                    <a:pt x="44" y="13"/>
                    <a:pt x="44" y="15"/>
                    <a:pt x="42" y="16"/>
                  </a:cubicBezTo>
                  <a:cubicBezTo>
                    <a:pt x="41" y="17"/>
                    <a:pt x="39" y="18"/>
                    <a:pt x="37" y="19"/>
                  </a:cubicBezTo>
                  <a:cubicBezTo>
                    <a:pt x="36" y="20"/>
                    <a:pt x="34" y="20"/>
                    <a:pt x="33" y="21"/>
                  </a:cubicBezTo>
                  <a:cubicBezTo>
                    <a:pt x="32" y="21"/>
                    <a:pt x="31" y="21"/>
                    <a:pt x="31" y="22"/>
                  </a:cubicBezTo>
                  <a:cubicBezTo>
                    <a:pt x="30" y="24"/>
                    <a:pt x="29" y="25"/>
                    <a:pt x="27" y="26"/>
                  </a:cubicBezTo>
                  <a:cubicBezTo>
                    <a:pt x="27" y="27"/>
                    <a:pt x="26" y="28"/>
                    <a:pt x="26" y="29"/>
                  </a:cubicBezTo>
                  <a:cubicBezTo>
                    <a:pt x="26" y="30"/>
                    <a:pt x="26" y="31"/>
                    <a:pt x="26" y="32"/>
                  </a:cubicBezTo>
                  <a:cubicBezTo>
                    <a:pt x="24" y="33"/>
                    <a:pt x="24" y="34"/>
                    <a:pt x="23" y="35"/>
                  </a:cubicBezTo>
                  <a:cubicBezTo>
                    <a:pt x="22" y="38"/>
                    <a:pt x="22" y="41"/>
                    <a:pt x="23" y="43"/>
                  </a:cubicBezTo>
                  <a:cubicBezTo>
                    <a:pt x="23" y="44"/>
                    <a:pt x="24" y="45"/>
                    <a:pt x="24" y="47"/>
                  </a:cubicBezTo>
                  <a:cubicBezTo>
                    <a:pt x="23" y="47"/>
                    <a:pt x="23" y="48"/>
                    <a:pt x="23" y="48"/>
                  </a:cubicBezTo>
                  <a:cubicBezTo>
                    <a:pt x="21" y="50"/>
                    <a:pt x="21" y="52"/>
                    <a:pt x="19" y="54"/>
                  </a:cubicBezTo>
                  <a:cubicBezTo>
                    <a:pt x="17" y="56"/>
                    <a:pt x="13" y="57"/>
                    <a:pt x="12" y="60"/>
                  </a:cubicBezTo>
                  <a:cubicBezTo>
                    <a:pt x="9" y="61"/>
                    <a:pt x="7" y="63"/>
                    <a:pt x="5" y="63"/>
                  </a:cubicBezTo>
                  <a:cubicBezTo>
                    <a:pt x="3" y="63"/>
                    <a:pt x="1" y="63"/>
                    <a:pt x="0" y="65"/>
                  </a:cubicBezTo>
                  <a:cubicBezTo>
                    <a:pt x="30" y="65"/>
                    <a:pt x="30" y="65"/>
                    <a:pt x="30" y="65"/>
                  </a:cubicBezTo>
                  <a:cubicBezTo>
                    <a:pt x="30" y="57"/>
                    <a:pt x="30" y="57"/>
                    <a:pt x="30" y="57"/>
                  </a:cubicBezTo>
                  <a:cubicBezTo>
                    <a:pt x="36" y="52"/>
                    <a:pt x="36" y="52"/>
                    <a:pt x="36" y="52"/>
                  </a:cubicBezTo>
                  <a:cubicBezTo>
                    <a:pt x="40" y="51"/>
                    <a:pt x="40" y="51"/>
                    <a:pt x="40" y="51"/>
                  </a:cubicBezTo>
                  <a:cubicBezTo>
                    <a:pt x="43" y="51"/>
                    <a:pt x="43" y="51"/>
                    <a:pt x="43" y="51"/>
                  </a:cubicBezTo>
                  <a:cubicBezTo>
                    <a:pt x="49" y="50"/>
                    <a:pt x="49" y="50"/>
                    <a:pt x="49" y="50"/>
                  </a:cubicBezTo>
                  <a:cubicBezTo>
                    <a:pt x="51" y="51"/>
                    <a:pt x="51" y="51"/>
                    <a:pt x="51" y="51"/>
                  </a:cubicBezTo>
                  <a:cubicBezTo>
                    <a:pt x="55" y="46"/>
                    <a:pt x="55" y="46"/>
                    <a:pt x="55" y="46"/>
                  </a:cubicBezTo>
                  <a:cubicBezTo>
                    <a:pt x="55" y="46"/>
                    <a:pt x="59" y="43"/>
                    <a:pt x="59" y="43"/>
                  </a:cubicBezTo>
                  <a:cubicBezTo>
                    <a:pt x="60" y="43"/>
                    <a:pt x="64" y="42"/>
                    <a:pt x="64" y="42"/>
                  </a:cubicBezTo>
                  <a:cubicBezTo>
                    <a:pt x="64" y="40"/>
                    <a:pt x="64" y="40"/>
                    <a:pt x="64" y="40"/>
                  </a:cubicBezTo>
                  <a:cubicBezTo>
                    <a:pt x="64" y="39"/>
                    <a:pt x="64" y="39"/>
                    <a:pt x="64" y="39"/>
                  </a:cubicBezTo>
                  <a:cubicBezTo>
                    <a:pt x="63" y="37"/>
                    <a:pt x="63" y="37"/>
                    <a:pt x="63" y="37"/>
                  </a:cubicBezTo>
                  <a:cubicBezTo>
                    <a:pt x="64" y="34"/>
                    <a:pt x="64" y="34"/>
                    <a:pt x="64" y="34"/>
                  </a:cubicBezTo>
                  <a:cubicBezTo>
                    <a:pt x="69" y="33"/>
                    <a:pt x="69" y="33"/>
                    <a:pt x="69" y="33"/>
                  </a:cubicBezTo>
                  <a:cubicBezTo>
                    <a:pt x="69" y="30"/>
                    <a:pt x="69" y="30"/>
                    <a:pt x="69" y="30"/>
                  </a:cubicBezTo>
                  <a:cubicBezTo>
                    <a:pt x="77" y="30"/>
                    <a:pt x="77" y="30"/>
                    <a:pt x="77" y="30"/>
                  </a:cubicBezTo>
                  <a:cubicBezTo>
                    <a:pt x="81" y="31"/>
                    <a:pt x="81" y="31"/>
                    <a:pt x="81" y="31"/>
                  </a:cubicBezTo>
                  <a:cubicBezTo>
                    <a:pt x="81" y="30"/>
                    <a:pt x="81" y="30"/>
                    <a:pt x="81" y="30"/>
                  </a:cubicBezTo>
                  <a:cubicBezTo>
                    <a:pt x="80" y="29"/>
                    <a:pt x="80" y="29"/>
                    <a:pt x="80" y="29"/>
                  </a:cubicBezTo>
                  <a:lnTo>
                    <a:pt x="82" y="27"/>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9" name="Freeform 898">
              <a:extLst>
                <a:ext uri="{FF2B5EF4-FFF2-40B4-BE49-F238E27FC236}">
                  <a16:creationId xmlns:a16="http://schemas.microsoft.com/office/drawing/2014/main" id="{49FC993F-3607-48BF-8F71-1499E47C9CFF}"/>
                </a:ext>
              </a:extLst>
            </p:cNvPr>
            <p:cNvSpPr>
              <a:spLocks/>
            </p:cNvSpPr>
            <p:nvPr/>
          </p:nvSpPr>
          <p:spPr bwMode="auto">
            <a:xfrm>
              <a:off x="7820667" y="5021878"/>
              <a:ext cx="14269" cy="15917"/>
            </a:xfrm>
            <a:custGeom>
              <a:avLst/>
              <a:gdLst>
                <a:gd name="T0" fmla="*/ 3 w 3"/>
                <a:gd name="T1" fmla="*/ 2 h 4"/>
                <a:gd name="T2" fmla="*/ 2 w 3"/>
                <a:gd name="T3" fmla="*/ 0 h 4"/>
                <a:gd name="T4" fmla="*/ 0 w 3"/>
                <a:gd name="T5" fmla="*/ 3 h 4"/>
                <a:gd name="T6" fmla="*/ 1 w 3"/>
                <a:gd name="T7" fmla="*/ 4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3" y="1"/>
                    <a:pt x="3" y="0"/>
                    <a:pt x="2" y="0"/>
                  </a:cubicBezTo>
                  <a:cubicBezTo>
                    <a:pt x="2" y="0"/>
                    <a:pt x="0" y="2"/>
                    <a:pt x="0" y="3"/>
                  </a:cubicBezTo>
                  <a:cubicBezTo>
                    <a:pt x="0" y="3"/>
                    <a:pt x="1" y="4"/>
                    <a:pt x="1" y="4"/>
                  </a:cubicBezTo>
                  <a:cubicBezTo>
                    <a:pt x="2" y="4"/>
                    <a:pt x="3" y="2"/>
                    <a:pt x="3" y="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0" name="Freeform 899">
              <a:extLst>
                <a:ext uri="{FF2B5EF4-FFF2-40B4-BE49-F238E27FC236}">
                  <a16:creationId xmlns:a16="http://schemas.microsoft.com/office/drawing/2014/main" id="{A95B84ED-A7AE-4957-860A-93E40E8AC7EE}"/>
                </a:ext>
              </a:extLst>
            </p:cNvPr>
            <p:cNvSpPr>
              <a:spLocks/>
            </p:cNvSpPr>
            <p:nvPr/>
          </p:nvSpPr>
          <p:spPr bwMode="auto">
            <a:xfrm>
              <a:off x="5459157" y="3761594"/>
              <a:ext cx="388829" cy="345819"/>
            </a:xfrm>
            <a:custGeom>
              <a:avLst/>
              <a:gdLst>
                <a:gd name="T0" fmla="*/ 35 w 83"/>
                <a:gd name="T1" fmla="*/ 91 h 91"/>
                <a:gd name="T2" fmla="*/ 35 w 83"/>
                <a:gd name="T3" fmla="*/ 89 h 91"/>
                <a:gd name="T4" fmla="*/ 35 w 83"/>
                <a:gd name="T5" fmla="*/ 87 h 91"/>
                <a:gd name="T6" fmla="*/ 36 w 83"/>
                <a:gd name="T7" fmla="*/ 86 h 91"/>
                <a:gd name="T8" fmla="*/ 38 w 83"/>
                <a:gd name="T9" fmla="*/ 85 h 91"/>
                <a:gd name="T10" fmla="*/ 41 w 83"/>
                <a:gd name="T11" fmla="*/ 89 h 91"/>
                <a:gd name="T12" fmla="*/ 43 w 83"/>
                <a:gd name="T13" fmla="*/ 87 h 91"/>
                <a:gd name="T14" fmla="*/ 52 w 83"/>
                <a:gd name="T15" fmla="*/ 87 h 91"/>
                <a:gd name="T16" fmla="*/ 52 w 83"/>
                <a:gd name="T17" fmla="*/ 85 h 91"/>
                <a:gd name="T18" fmla="*/ 52 w 83"/>
                <a:gd name="T19" fmla="*/ 86 h 91"/>
                <a:gd name="T20" fmla="*/ 78 w 83"/>
                <a:gd name="T21" fmla="*/ 86 h 91"/>
                <a:gd name="T22" fmla="*/ 79 w 83"/>
                <a:gd name="T23" fmla="*/ 81 h 91"/>
                <a:gd name="T24" fmla="*/ 79 w 83"/>
                <a:gd name="T25" fmla="*/ 80 h 91"/>
                <a:gd name="T26" fmla="*/ 77 w 83"/>
                <a:gd name="T27" fmla="*/ 79 h 91"/>
                <a:gd name="T28" fmla="*/ 71 w 83"/>
                <a:gd name="T29" fmla="*/ 17 h 91"/>
                <a:gd name="T30" fmla="*/ 83 w 83"/>
                <a:gd name="T31" fmla="*/ 17 h 91"/>
                <a:gd name="T32" fmla="*/ 57 w 83"/>
                <a:gd name="T33" fmla="*/ 0 h 91"/>
                <a:gd name="T34" fmla="*/ 57 w 83"/>
                <a:gd name="T35" fmla="*/ 10 h 91"/>
                <a:gd name="T36" fmla="*/ 34 w 83"/>
                <a:gd name="T37" fmla="*/ 10 h 91"/>
                <a:gd name="T38" fmla="*/ 34 w 83"/>
                <a:gd name="T39" fmla="*/ 29 h 91"/>
                <a:gd name="T40" fmla="*/ 30 w 83"/>
                <a:gd name="T41" fmla="*/ 30 h 91"/>
                <a:gd name="T42" fmla="*/ 26 w 83"/>
                <a:gd name="T43" fmla="*/ 33 h 91"/>
                <a:gd name="T44" fmla="*/ 27 w 83"/>
                <a:gd name="T45" fmla="*/ 44 h 91"/>
                <a:gd name="T46" fmla="*/ 1 w 83"/>
                <a:gd name="T47" fmla="*/ 45 h 91"/>
                <a:gd name="T48" fmla="*/ 0 w 83"/>
                <a:gd name="T49" fmla="*/ 49 h 91"/>
                <a:gd name="T50" fmla="*/ 1 w 83"/>
                <a:gd name="T51" fmla="*/ 47 h 91"/>
                <a:gd name="T52" fmla="*/ 1 w 83"/>
                <a:gd name="T53" fmla="*/ 47 h 91"/>
                <a:gd name="T54" fmla="*/ 5 w 83"/>
                <a:gd name="T55" fmla="*/ 52 h 91"/>
                <a:gd name="T56" fmla="*/ 5 w 83"/>
                <a:gd name="T57" fmla="*/ 58 h 91"/>
                <a:gd name="T58" fmla="*/ 5 w 83"/>
                <a:gd name="T59" fmla="*/ 59 h 91"/>
                <a:gd name="T60" fmla="*/ 5 w 83"/>
                <a:gd name="T61" fmla="*/ 61 h 91"/>
                <a:gd name="T62" fmla="*/ 6 w 83"/>
                <a:gd name="T63" fmla="*/ 62 h 91"/>
                <a:gd name="T64" fmla="*/ 7 w 83"/>
                <a:gd name="T65" fmla="*/ 65 h 91"/>
                <a:gd name="T66" fmla="*/ 7 w 83"/>
                <a:gd name="T67" fmla="*/ 73 h 91"/>
                <a:gd name="T68" fmla="*/ 6 w 83"/>
                <a:gd name="T69" fmla="*/ 74 h 91"/>
                <a:gd name="T70" fmla="*/ 5 w 83"/>
                <a:gd name="T71" fmla="*/ 78 h 91"/>
                <a:gd name="T72" fmla="*/ 4 w 83"/>
                <a:gd name="T73" fmla="*/ 81 h 91"/>
                <a:gd name="T74" fmla="*/ 5 w 83"/>
                <a:gd name="T75" fmla="*/ 79 h 91"/>
                <a:gd name="T76" fmla="*/ 9 w 83"/>
                <a:gd name="T77" fmla="*/ 80 h 91"/>
                <a:gd name="T78" fmla="*/ 14 w 83"/>
                <a:gd name="T79" fmla="*/ 78 h 91"/>
                <a:gd name="T80" fmla="*/ 18 w 83"/>
                <a:gd name="T81" fmla="*/ 78 h 91"/>
                <a:gd name="T82" fmla="*/ 21 w 83"/>
                <a:gd name="T83" fmla="*/ 81 h 91"/>
                <a:gd name="T84" fmla="*/ 24 w 83"/>
                <a:gd name="T85" fmla="*/ 82 h 91"/>
                <a:gd name="T86" fmla="*/ 25 w 83"/>
                <a:gd name="T87" fmla="*/ 82 h 91"/>
                <a:gd name="T88" fmla="*/ 25 w 83"/>
                <a:gd name="T89" fmla="*/ 85 h 91"/>
                <a:gd name="T90" fmla="*/ 28 w 83"/>
                <a:gd name="T91" fmla="*/ 86 h 91"/>
                <a:gd name="T92" fmla="*/ 29 w 83"/>
                <a:gd name="T93" fmla="*/ 89 h 91"/>
                <a:gd name="T94" fmla="*/ 32 w 83"/>
                <a:gd name="T95" fmla="*/ 91 h 91"/>
                <a:gd name="T96" fmla="*/ 34 w 83"/>
                <a:gd name="T97" fmla="*/ 91 h 91"/>
                <a:gd name="T98" fmla="*/ 35 w 83"/>
                <a:gd name="T9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91">
                  <a:moveTo>
                    <a:pt x="35" y="91"/>
                  </a:moveTo>
                  <a:cubicBezTo>
                    <a:pt x="35" y="91"/>
                    <a:pt x="35" y="89"/>
                    <a:pt x="35" y="89"/>
                  </a:cubicBezTo>
                  <a:cubicBezTo>
                    <a:pt x="35" y="89"/>
                    <a:pt x="35" y="88"/>
                    <a:pt x="35" y="87"/>
                  </a:cubicBezTo>
                  <a:cubicBezTo>
                    <a:pt x="36" y="87"/>
                    <a:pt x="36" y="86"/>
                    <a:pt x="36" y="86"/>
                  </a:cubicBezTo>
                  <a:cubicBezTo>
                    <a:pt x="38" y="85"/>
                    <a:pt x="38" y="85"/>
                    <a:pt x="38" y="85"/>
                  </a:cubicBezTo>
                  <a:cubicBezTo>
                    <a:pt x="41" y="89"/>
                    <a:pt x="41" y="89"/>
                    <a:pt x="41" y="89"/>
                  </a:cubicBezTo>
                  <a:cubicBezTo>
                    <a:pt x="43" y="87"/>
                    <a:pt x="43" y="87"/>
                    <a:pt x="43" y="87"/>
                  </a:cubicBezTo>
                  <a:cubicBezTo>
                    <a:pt x="52" y="87"/>
                    <a:pt x="52" y="87"/>
                    <a:pt x="52" y="87"/>
                  </a:cubicBezTo>
                  <a:cubicBezTo>
                    <a:pt x="52" y="85"/>
                    <a:pt x="52" y="85"/>
                    <a:pt x="52" y="85"/>
                  </a:cubicBezTo>
                  <a:cubicBezTo>
                    <a:pt x="52" y="86"/>
                    <a:pt x="52" y="86"/>
                    <a:pt x="52" y="86"/>
                  </a:cubicBezTo>
                  <a:cubicBezTo>
                    <a:pt x="78" y="86"/>
                    <a:pt x="78" y="86"/>
                    <a:pt x="78" y="86"/>
                  </a:cubicBezTo>
                  <a:cubicBezTo>
                    <a:pt x="79" y="81"/>
                    <a:pt x="79" y="81"/>
                    <a:pt x="79" y="81"/>
                  </a:cubicBezTo>
                  <a:cubicBezTo>
                    <a:pt x="79" y="81"/>
                    <a:pt x="79" y="80"/>
                    <a:pt x="79" y="80"/>
                  </a:cubicBezTo>
                  <a:cubicBezTo>
                    <a:pt x="79" y="80"/>
                    <a:pt x="77" y="79"/>
                    <a:pt x="77" y="79"/>
                  </a:cubicBezTo>
                  <a:cubicBezTo>
                    <a:pt x="71" y="17"/>
                    <a:pt x="71" y="17"/>
                    <a:pt x="71" y="17"/>
                  </a:cubicBezTo>
                  <a:cubicBezTo>
                    <a:pt x="83" y="17"/>
                    <a:pt x="83" y="17"/>
                    <a:pt x="83" y="17"/>
                  </a:cubicBezTo>
                  <a:cubicBezTo>
                    <a:pt x="57" y="0"/>
                    <a:pt x="57" y="0"/>
                    <a:pt x="57" y="0"/>
                  </a:cubicBezTo>
                  <a:cubicBezTo>
                    <a:pt x="57" y="10"/>
                    <a:pt x="57" y="10"/>
                    <a:pt x="57" y="10"/>
                  </a:cubicBezTo>
                  <a:cubicBezTo>
                    <a:pt x="34" y="10"/>
                    <a:pt x="34" y="10"/>
                    <a:pt x="34" y="10"/>
                  </a:cubicBezTo>
                  <a:cubicBezTo>
                    <a:pt x="34" y="29"/>
                    <a:pt x="34" y="29"/>
                    <a:pt x="34" y="29"/>
                  </a:cubicBezTo>
                  <a:cubicBezTo>
                    <a:pt x="30" y="30"/>
                    <a:pt x="30" y="30"/>
                    <a:pt x="30" y="30"/>
                  </a:cubicBezTo>
                  <a:cubicBezTo>
                    <a:pt x="26" y="33"/>
                    <a:pt x="26" y="33"/>
                    <a:pt x="26" y="33"/>
                  </a:cubicBezTo>
                  <a:cubicBezTo>
                    <a:pt x="27" y="44"/>
                    <a:pt x="27" y="44"/>
                    <a:pt x="27" y="44"/>
                  </a:cubicBezTo>
                  <a:cubicBezTo>
                    <a:pt x="1" y="45"/>
                    <a:pt x="1" y="45"/>
                    <a:pt x="1" y="45"/>
                  </a:cubicBezTo>
                  <a:cubicBezTo>
                    <a:pt x="0" y="46"/>
                    <a:pt x="0" y="47"/>
                    <a:pt x="0" y="49"/>
                  </a:cubicBezTo>
                  <a:cubicBezTo>
                    <a:pt x="1" y="48"/>
                    <a:pt x="0" y="47"/>
                    <a:pt x="1" y="47"/>
                  </a:cubicBezTo>
                  <a:cubicBezTo>
                    <a:pt x="1" y="47"/>
                    <a:pt x="1" y="47"/>
                    <a:pt x="1" y="47"/>
                  </a:cubicBezTo>
                  <a:cubicBezTo>
                    <a:pt x="2" y="49"/>
                    <a:pt x="4" y="50"/>
                    <a:pt x="5" y="52"/>
                  </a:cubicBezTo>
                  <a:cubicBezTo>
                    <a:pt x="6" y="54"/>
                    <a:pt x="6" y="56"/>
                    <a:pt x="5" y="58"/>
                  </a:cubicBezTo>
                  <a:cubicBezTo>
                    <a:pt x="4" y="58"/>
                    <a:pt x="4" y="58"/>
                    <a:pt x="5" y="59"/>
                  </a:cubicBezTo>
                  <a:cubicBezTo>
                    <a:pt x="4" y="60"/>
                    <a:pt x="4" y="61"/>
                    <a:pt x="5" y="61"/>
                  </a:cubicBezTo>
                  <a:cubicBezTo>
                    <a:pt x="6" y="61"/>
                    <a:pt x="6" y="62"/>
                    <a:pt x="6" y="62"/>
                  </a:cubicBezTo>
                  <a:cubicBezTo>
                    <a:pt x="6" y="63"/>
                    <a:pt x="7" y="64"/>
                    <a:pt x="7" y="65"/>
                  </a:cubicBezTo>
                  <a:cubicBezTo>
                    <a:pt x="7" y="68"/>
                    <a:pt x="7" y="70"/>
                    <a:pt x="7" y="73"/>
                  </a:cubicBezTo>
                  <a:cubicBezTo>
                    <a:pt x="6" y="73"/>
                    <a:pt x="6" y="74"/>
                    <a:pt x="6" y="74"/>
                  </a:cubicBezTo>
                  <a:cubicBezTo>
                    <a:pt x="6" y="75"/>
                    <a:pt x="5" y="77"/>
                    <a:pt x="5" y="78"/>
                  </a:cubicBezTo>
                  <a:cubicBezTo>
                    <a:pt x="5" y="79"/>
                    <a:pt x="4" y="80"/>
                    <a:pt x="4" y="81"/>
                  </a:cubicBezTo>
                  <a:cubicBezTo>
                    <a:pt x="5" y="79"/>
                    <a:pt x="5" y="79"/>
                    <a:pt x="5" y="79"/>
                  </a:cubicBezTo>
                  <a:cubicBezTo>
                    <a:pt x="9" y="80"/>
                    <a:pt x="9" y="80"/>
                    <a:pt x="9" y="80"/>
                  </a:cubicBezTo>
                  <a:cubicBezTo>
                    <a:pt x="14" y="78"/>
                    <a:pt x="14" y="78"/>
                    <a:pt x="14" y="78"/>
                  </a:cubicBezTo>
                  <a:cubicBezTo>
                    <a:pt x="18" y="78"/>
                    <a:pt x="18" y="78"/>
                    <a:pt x="18" y="78"/>
                  </a:cubicBezTo>
                  <a:cubicBezTo>
                    <a:pt x="21" y="81"/>
                    <a:pt x="21" y="81"/>
                    <a:pt x="21" y="81"/>
                  </a:cubicBezTo>
                  <a:cubicBezTo>
                    <a:pt x="24" y="82"/>
                    <a:pt x="24" y="82"/>
                    <a:pt x="24" y="82"/>
                  </a:cubicBezTo>
                  <a:cubicBezTo>
                    <a:pt x="25" y="82"/>
                    <a:pt x="25" y="82"/>
                    <a:pt x="25" y="82"/>
                  </a:cubicBezTo>
                  <a:cubicBezTo>
                    <a:pt x="25" y="85"/>
                    <a:pt x="25" y="85"/>
                    <a:pt x="25" y="85"/>
                  </a:cubicBezTo>
                  <a:cubicBezTo>
                    <a:pt x="28" y="86"/>
                    <a:pt x="28" y="86"/>
                    <a:pt x="28" y="86"/>
                  </a:cubicBezTo>
                  <a:cubicBezTo>
                    <a:pt x="29" y="89"/>
                    <a:pt x="29" y="89"/>
                    <a:pt x="29" y="89"/>
                  </a:cubicBezTo>
                  <a:cubicBezTo>
                    <a:pt x="32" y="91"/>
                    <a:pt x="32" y="91"/>
                    <a:pt x="32" y="91"/>
                  </a:cubicBezTo>
                  <a:cubicBezTo>
                    <a:pt x="34" y="91"/>
                    <a:pt x="34" y="91"/>
                    <a:pt x="34" y="91"/>
                  </a:cubicBezTo>
                  <a:lnTo>
                    <a:pt x="35" y="91"/>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1" name="Freeform 900">
              <a:extLst>
                <a:ext uri="{FF2B5EF4-FFF2-40B4-BE49-F238E27FC236}">
                  <a16:creationId xmlns:a16="http://schemas.microsoft.com/office/drawing/2014/main" id="{4E5B40EC-50DA-4E4A-BD06-381B71DFA0B4}"/>
                </a:ext>
              </a:extLst>
            </p:cNvPr>
            <p:cNvSpPr>
              <a:spLocks/>
            </p:cNvSpPr>
            <p:nvPr/>
          </p:nvSpPr>
          <p:spPr bwMode="auto">
            <a:xfrm>
              <a:off x="5608981" y="3826706"/>
              <a:ext cx="524384" cy="406590"/>
            </a:xfrm>
            <a:custGeom>
              <a:avLst/>
              <a:gdLst>
                <a:gd name="T0" fmla="*/ 107 w 112"/>
                <a:gd name="T1" fmla="*/ 70 h 107"/>
                <a:gd name="T2" fmla="*/ 112 w 112"/>
                <a:gd name="T3" fmla="*/ 63 h 107"/>
                <a:gd name="T4" fmla="*/ 106 w 112"/>
                <a:gd name="T5" fmla="*/ 44 h 107"/>
                <a:gd name="T6" fmla="*/ 105 w 112"/>
                <a:gd name="T7" fmla="*/ 38 h 107"/>
                <a:gd name="T8" fmla="*/ 100 w 112"/>
                <a:gd name="T9" fmla="*/ 37 h 107"/>
                <a:gd name="T10" fmla="*/ 99 w 112"/>
                <a:gd name="T11" fmla="*/ 35 h 107"/>
                <a:gd name="T12" fmla="*/ 94 w 112"/>
                <a:gd name="T13" fmla="*/ 33 h 107"/>
                <a:gd name="T14" fmla="*/ 91 w 112"/>
                <a:gd name="T15" fmla="*/ 29 h 107"/>
                <a:gd name="T16" fmla="*/ 39 w 112"/>
                <a:gd name="T17" fmla="*/ 0 h 107"/>
                <a:gd name="T18" fmla="*/ 47 w 112"/>
                <a:gd name="T19" fmla="*/ 63 h 107"/>
                <a:gd name="T20" fmla="*/ 46 w 112"/>
                <a:gd name="T21" fmla="*/ 69 h 107"/>
                <a:gd name="T22" fmla="*/ 20 w 112"/>
                <a:gd name="T23" fmla="*/ 68 h 107"/>
                <a:gd name="T24" fmla="*/ 11 w 112"/>
                <a:gd name="T25" fmla="*/ 70 h 107"/>
                <a:gd name="T26" fmla="*/ 6 w 112"/>
                <a:gd name="T27" fmla="*/ 68 h 107"/>
                <a:gd name="T28" fmla="*/ 3 w 112"/>
                <a:gd name="T29" fmla="*/ 70 h 107"/>
                <a:gd name="T30" fmla="*/ 3 w 112"/>
                <a:gd name="T31" fmla="*/ 74 h 107"/>
                <a:gd name="T32" fmla="*/ 0 w 112"/>
                <a:gd name="T33" fmla="*/ 74 h 107"/>
                <a:gd name="T34" fmla="*/ 2 w 112"/>
                <a:gd name="T35" fmla="*/ 78 h 107"/>
                <a:gd name="T36" fmla="*/ 2 w 112"/>
                <a:gd name="T37" fmla="*/ 82 h 107"/>
                <a:gd name="T38" fmla="*/ 5 w 112"/>
                <a:gd name="T39" fmla="*/ 84 h 107"/>
                <a:gd name="T40" fmla="*/ 6 w 112"/>
                <a:gd name="T41" fmla="*/ 88 h 107"/>
                <a:gd name="T42" fmla="*/ 6 w 112"/>
                <a:gd name="T43" fmla="*/ 91 h 107"/>
                <a:gd name="T44" fmla="*/ 7 w 112"/>
                <a:gd name="T45" fmla="*/ 94 h 107"/>
                <a:gd name="T46" fmla="*/ 11 w 112"/>
                <a:gd name="T47" fmla="*/ 94 h 107"/>
                <a:gd name="T48" fmla="*/ 13 w 112"/>
                <a:gd name="T49" fmla="*/ 92 h 107"/>
                <a:gd name="T50" fmla="*/ 18 w 112"/>
                <a:gd name="T51" fmla="*/ 93 h 107"/>
                <a:gd name="T52" fmla="*/ 20 w 112"/>
                <a:gd name="T53" fmla="*/ 92 h 107"/>
                <a:gd name="T54" fmla="*/ 20 w 112"/>
                <a:gd name="T55" fmla="*/ 90 h 107"/>
                <a:gd name="T56" fmla="*/ 24 w 112"/>
                <a:gd name="T57" fmla="*/ 94 h 107"/>
                <a:gd name="T58" fmla="*/ 23 w 112"/>
                <a:gd name="T59" fmla="*/ 96 h 107"/>
                <a:gd name="T60" fmla="*/ 24 w 112"/>
                <a:gd name="T61" fmla="*/ 101 h 107"/>
                <a:gd name="T62" fmla="*/ 27 w 112"/>
                <a:gd name="T63" fmla="*/ 103 h 107"/>
                <a:gd name="T64" fmla="*/ 29 w 112"/>
                <a:gd name="T65" fmla="*/ 107 h 107"/>
                <a:gd name="T66" fmla="*/ 35 w 112"/>
                <a:gd name="T67" fmla="*/ 107 h 107"/>
                <a:gd name="T68" fmla="*/ 38 w 112"/>
                <a:gd name="T69" fmla="*/ 105 h 107"/>
                <a:gd name="T70" fmla="*/ 40 w 112"/>
                <a:gd name="T71" fmla="*/ 104 h 107"/>
                <a:gd name="T72" fmla="*/ 41 w 112"/>
                <a:gd name="T73" fmla="*/ 102 h 107"/>
                <a:gd name="T74" fmla="*/ 43 w 112"/>
                <a:gd name="T75" fmla="*/ 106 h 107"/>
                <a:gd name="T76" fmla="*/ 46 w 112"/>
                <a:gd name="T77" fmla="*/ 104 h 107"/>
                <a:gd name="T78" fmla="*/ 47 w 112"/>
                <a:gd name="T79" fmla="*/ 101 h 107"/>
                <a:gd name="T80" fmla="*/ 48 w 112"/>
                <a:gd name="T81" fmla="*/ 98 h 107"/>
                <a:gd name="T82" fmla="*/ 47 w 112"/>
                <a:gd name="T83" fmla="*/ 95 h 107"/>
                <a:gd name="T84" fmla="*/ 54 w 112"/>
                <a:gd name="T85" fmla="*/ 91 h 107"/>
                <a:gd name="T86" fmla="*/ 55 w 112"/>
                <a:gd name="T87" fmla="*/ 89 h 107"/>
                <a:gd name="T88" fmla="*/ 54 w 112"/>
                <a:gd name="T89" fmla="*/ 86 h 107"/>
                <a:gd name="T90" fmla="*/ 57 w 112"/>
                <a:gd name="T91" fmla="*/ 84 h 107"/>
                <a:gd name="T92" fmla="*/ 60 w 112"/>
                <a:gd name="T93" fmla="*/ 85 h 107"/>
                <a:gd name="T94" fmla="*/ 61 w 112"/>
                <a:gd name="T95" fmla="*/ 82 h 107"/>
                <a:gd name="T96" fmla="*/ 64 w 112"/>
                <a:gd name="T97" fmla="*/ 80 h 107"/>
                <a:gd name="T98" fmla="*/ 66 w 112"/>
                <a:gd name="T99" fmla="*/ 78 h 107"/>
                <a:gd name="T100" fmla="*/ 70 w 112"/>
                <a:gd name="T101" fmla="*/ 78 h 107"/>
                <a:gd name="T102" fmla="*/ 76 w 112"/>
                <a:gd name="T103" fmla="*/ 74 h 107"/>
                <a:gd name="T104" fmla="*/ 85 w 112"/>
                <a:gd name="T105" fmla="*/ 73 h 107"/>
                <a:gd name="T106" fmla="*/ 93 w 112"/>
                <a:gd name="T107" fmla="*/ 7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2" h="107">
                  <a:moveTo>
                    <a:pt x="93" y="71"/>
                  </a:moveTo>
                  <a:cubicBezTo>
                    <a:pt x="107" y="70"/>
                    <a:pt x="107" y="70"/>
                    <a:pt x="107" y="70"/>
                  </a:cubicBezTo>
                  <a:cubicBezTo>
                    <a:pt x="110" y="67"/>
                    <a:pt x="110" y="67"/>
                    <a:pt x="110" y="67"/>
                  </a:cubicBezTo>
                  <a:cubicBezTo>
                    <a:pt x="112" y="63"/>
                    <a:pt x="112" y="63"/>
                    <a:pt x="112" y="63"/>
                  </a:cubicBezTo>
                  <a:cubicBezTo>
                    <a:pt x="112" y="43"/>
                    <a:pt x="112" y="43"/>
                    <a:pt x="112" y="43"/>
                  </a:cubicBezTo>
                  <a:cubicBezTo>
                    <a:pt x="106" y="44"/>
                    <a:pt x="106" y="44"/>
                    <a:pt x="106" y="44"/>
                  </a:cubicBezTo>
                  <a:cubicBezTo>
                    <a:pt x="105" y="44"/>
                    <a:pt x="105" y="44"/>
                    <a:pt x="105" y="44"/>
                  </a:cubicBezTo>
                  <a:cubicBezTo>
                    <a:pt x="105" y="38"/>
                    <a:pt x="105" y="38"/>
                    <a:pt x="105" y="38"/>
                  </a:cubicBezTo>
                  <a:cubicBezTo>
                    <a:pt x="102" y="36"/>
                    <a:pt x="102" y="36"/>
                    <a:pt x="102" y="36"/>
                  </a:cubicBezTo>
                  <a:cubicBezTo>
                    <a:pt x="100" y="37"/>
                    <a:pt x="100" y="37"/>
                    <a:pt x="100" y="37"/>
                  </a:cubicBezTo>
                  <a:cubicBezTo>
                    <a:pt x="99" y="37"/>
                    <a:pt x="99" y="37"/>
                    <a:pt x="99" y="37"/>
                  </a:cubicBezTo>
                  <a:cubicBezTo>
                    <a:pt x="99" y="35"/>
                    <a:pt x="99" y="35"/>
                    <a:pt x="99" y="35"/>
                  </a:cubicBezTo>
                  <a:cubicBezTo>
                    <a:pt x="96" y="35"/>
                    <a:pt x="96" y="35"/>
                    <a:pt x="96" y="35"/>
                  </a:cubicBezTo>
                  <a:cubicBezTo>
                    <a:pt x="94" y="33"/>
                    <a:pt x="94" y="33"/>
                    <a:pt x="94" y="33"/>
                  </a:cubicBezTo>
                  <a:cubicBezTo>
                    <a:pt x="91" y="32"/>
                    <a:pt x="91" y="32"/>
                    <a:pt x="91" y="32"/>
                  </a:cubicBezTo>
                  <a:cubicBezTo>
                    <a:pt x="91" y="29"/>
                    <a:pt x="91" y="29"/>
                    <a:pt x="91" y="29"/>
                  </a:cubicBezTo>
                  <a:cubicBezTo>
                    <a:pt x="51" y="0"/>
                    <a:pt x="51" y="0"/>
                    <a:pt x="51" y="0"/>
                  </a:cubicBezTo>
                  <a:cubicBezTo>
                    <a:pt x="39" y="0"/>
                    <a:pt x="39" y="0"/>
                    <a:pt x="39" y="0"/>
                  </a:cubicBezTo>
                  <a:cubicBezTo>
                    <a:pt x="45" y="62"/>
                    <a:pt x="45" y="62"/>
                    <a:pt x="45" y="62"/>
                  </a:cubicBezTo>
                  <a:cubicBezTo>
                    <a:pt x="45" y="62"/>
                    <a:pt x="47" y="63"/>
                    <a:pt x="47" y="63"/>
                  </a:cubicBezTo>
                  <a:cubicBezTo>
                    <a:pt x="47" y="63"/>
                    <a:pt x="47" y="64"/>
                    <a:pt x="47" y="64"/>
                  </a:cubicBezTo>
                  <a:cubicBezTo>
                    <a:pt x="46" y="69"/>
                    <a:pt x="46" y="69"/>
                    <a:pt x="46" y="69"/>
                  </a:cubicBezTo>
                  <a:cubicBezTo>
                    <a:pt x="20" y="69"/>
                    <a:pt x="20" y="69"/>
                    <a:pt x="20" y="69"/>
                  </a:cubicBezTo>
                  <a:cubicBezTo>
                    <a:pt x="20" y="68"/>
                    <a:pt x="20" y="68"/>
                    <a:pt x="20" y="68"/>
                  </a:cubicBezTo>
                  <a:cubicBezTo>
                    <a:pt x="20" y="70"/>
                    <a:pt x="20" y="70"/>
                    <a:pt x="20" y="70"/>
                  </a:cubicBezTo>
                  <a:cubicBezTo>
                    <a:pt x="11" y="70"/>
                    <a:pt x="11" y="70"/>
                    <a:pt x="11" y="70"/>
                  </a:cubicBezTo>
                  <a:cubicBezTo>
                    <a:pt x="9" y="72"/>
                    <a:pt x="9" y="72"/>
                    <a:pt x="9" y="72"/>
                  </a:cubicBezTo>
                  <a:cubicBezTo>
                    <a:pt x="6" y="68"/>
                    <a:pt x="6" y="68"/>
                    <a:pt x="6" y="68"/>
                  </a:cubicBezTo>
                  <a:cubicBezTo>
                    <a:pt x="4" y="69"/>
                    <a:pt x="4" y="69"/>
                    <a:pt x="4" y="69"/>
                  </a:cubicBezTo>
                  <a:cubicBezTo>
                    <a:pt x="4" y="69"/>
                    <a:pt x="4" y="70"/>
                    <a:pt x="3" y="70"/>
                  </a:cubicBezTo>
                  <a:cubicBezTo>
                    <a:pt x="3" y="71"/>
                    <a:pt x="3" y="72"/>
                    <a:pt x="3" y="72"/>
                  </a:cubicBezTo>
                  <a:cubicBezTo>
                    <a:pt x="3" y="72"/>
                    <a:pt x="3" y="74"/>
                    <a:pt x="3" y="74"/>
                  </a:cubicBezTo>
                  <a:cubicBezTo>
                    <a:pt x="2" y="74"/>
                    <a:pt x="2" y="74"/>
                    <a:pt x="2" y="74"/>
                  </a:cubicBezTo>
                  <a:cubicBezTo>
                    <a:pt x="0" y="74"/>
                    <a:pt x="0" y="74"/>
                    <a:pt x="0" y="74"/>
                  </a:cubicBezTo>
                  <a:cubicBezTo>
                    <a:pt x="0" y="77"/>
                    <a:pt x="0" y="77"/>
                    <a:pt x="0" y="77"/>
                  </a:cubicBezTo>
                  <a:cubicBezTo>
                    <a:pt x="2" y="78"/>
                    <a:pt x="2" y="78"/>
                    <a:pt x="2" y="78"/>
                  </a:cubicBezTo>
                  <a:cubicBezTo>
                    <a:pt x="3" y="80"/>
                    <a:pt x="3" y="80"/>
                    <a:pt x="3" y="80"/>
                  </a:cubicBezTo>
                  <a:cubicBezTo>
                    <a:pt x="2" y="82"/>
                    <a:pt x="2" y="82"/>
                    <a:pt x="2" y="82"/>
                  </a:cubicBezTo>
                  <a:cubicBezTo>
                    <a:pt x="3" y="85"/>
                    <a:pt x="3" y="85"/>
                    <a:pt x="3" y="85"/>
                  </a:cubicBezTo>
                  <a:cubicBezTo>
                    <a:pt x="5" y="84"/>
                    <a:pt x="5" y="84"/>
                    <a:pt x="5" y="84"/>
                  </a:cubicBezTo>
                  <a:cubicBezTo>
                    <a:pt x="7" y="87"/>
                    <a:pt x="7" y="87"/>
                    <a:pt x="7" y="87"/>
                  </a:cubicBezTo>
                  <a:cubicBezTo>
                    <a:pt x="6" y="88"/>
                    <a:pt x="6" y="88"/>
                    <a:pt x="6" y="88"/>
                  </a:cubicBezTo>
                  <a:cubicBezTo>
                    <a:pt x="6" y="89"/>
                    <a:pt x="6" y="89"/>
                    <a:pt x="6" y="89"/>
                  </a:cubicBezTo>
                  <a:cubicBezTo>
                    <a:pt x="6" y="91"/>
                    <a:pt x="6" y="91"/>
                    <a:pt x="6" y="91"/>
                  </a:cubicBezTo>
                  <a:cubicBezTo>
                    <a:pt x="5" y="92"/>
                    <a:pt x="5" y="92"/>
                    <a:pt x="5" y="92"/>
                  </a:cubicBezTo>
                  <a:cubicBezTo>
                    <a:pt x="7" y="94"/>
                    <a:pt x="7" y="94"/>
                    <a:pt x="7" y="94"/>
                  </a:cubicBezTo>
                  <a:cubicBezTo>
                    <a:pt x="9" y="92"/>
                    <a:pt x="9" y="92"/>
                    <a:pt x="9" y="92"/>
                  </a:cubicBezTo>
                  <a:cubicBezTo>
                    <a:pt x="11" y="94"/>
                    <a:pt x="11" y="94"/>
                    <a:pt x="11" y="94"/>
                  </a:cubicBezTo>
                  <a:cubicBezTo>
                    <a:pt x="12" y="94"/>
                    <a:pt x="12" y="94"/>
                    <a:pt x="12" y="94"/>
                  </a:cubicBezTo>
                  <a:cubicBezTo>
                    <a:pt x="13" y="92"/>
                    <a:pt x="13" y="92"/>
                    <a:pt x="13" y="92"/>
                  </a:cubicBezTo>
                  <a:cubicBezTo>
                    <a:pt x="17" y="93"/>
                    <a:pt x="17" y="93"/>
                    <a:pt x="17" y="93"/>
                  </a:cubicBezTo>
                  <a:cubicBezTo>
                    <a:pt x="18" y="93"/>
                    <a:pt x="18" y="93"/>
                    <a:pt x="18" y="93"/>
                  </a:cubicBezTo>
                  <a:cubicBezTo>
                    <a:pt x="18" y="92"/>
                    <a:pt x="18" y="92"/>
                    <a:pt x="18" y="92"/>
                  </a:cubicBezTo>
                  <a:cubicBezTo>
                    <a:pt x="20" y="92"/>
                    <a:pt x="20" y="92"/>
                    <a:pt x="20" y="92"/>
                  </a:cubicBezTo>
                  <a:cubicBezTo>
                    <a:pt x="20" y="91"/>
                    <a:pt x="20" y="91"/>
                    <a:pt x="20" y="91"/>
                  </a:cubicBezTo>
                  <a:cubicBezTo>
                    <a:pt x="20" y="90"/>
                    <a:pt x="20" y="90"/>
                    <a:pt x="20" y="90"/>
                  </a:cubicBezTo>
                  <a:cubicBezTo>
                    <a:pt x="22" y="90"/>
                    <a:pt x="22" y="90"/>
                    <a:pt x="22" y="90"/>
                  </a:cubicBezTo>
                  <a:cubicBezTo>
                    <a:pt x="24" y="94"/>
                    <a:pt x="24" y="94"/>
                    <a:pt x="24" y="94"/>
                  </a:cubicBezTo>
                  <a:cubicBezTo>
                    <a:pt x="23" y="95"/>
                    <a:pt x="23" y="95"/>
                    <a:pt x="23" y="95"/>
                  </a:cubicBezTo>
                  <a:cubicBezTo>
                    <a:pt x="23" y="96"/>
                    <a:pt x="23" y="96"/>
                    <a:pt x="23" y="96"/>
                  </a:cubicBezTo>
                  <a:cubicBezTo>
                    <a:pt x="27" y="98"/>
                    <a:pt x="27" y="98"/>
                    <a:pt x="27" y="98"/>
                  </a:cubicBezTo>
                  <a:cubicBezTo>
                    <a:pt x="24" y="101"/>
                    <a:pt x="24" y="101"/>
                    <a:pt x="24" y="101"/>
                  </a:cubicBezTo>
                  <a:cubicBezTo>
                    <a:pt x="27" y="101"/>
                    <a:pt x="27" y="101"/>
                    <a:pt x="27" y="101"/>
                  </a:cubicBezTo>
                  <a:cubicBezTo>
                    <a:pt x="27" y="103"/>
                    <a:pt x="27" y="103"/>
                    <a:pt x="27" y="103"/>
                  </a:cubicBezTo>
                  <a:cubicBezTo>
                    <a:pt x="29" y="105"/>
                    <a:pt x="29" y="105"/>
                    <a:pt x="29" y="105"/>
                  </a:cubicBezTo>
                  <a:cubicBezTo>
                    <a:pt x="29" y="107"/>
                    <a:pt x="29" y="107"/>
                    <a:pt x="29" y="107"/>
                  </a:cubicBezTo>
                  <a:cubicBezTo>
                    <a:pt x="32" y="104"/>
                    <a:pt x="32" y="104"/>
                    <a:pt x="32" y="104"/>
                  </a:cubicBezTo>
                  <a:cubicBezTo>
                    <a:pt x="35" y="107"/>
                    <a:pt x="35" y="107"/>
                    <a:pt x="35" y="107"/>
                  </a:cubicBezTo>
                  <a:cubicBezTo>
                    <a:pt x="36" y="105"/>
                    <a:pt x="36" y="105"/>
                    <a:pt x="36" y="105"/>
                  </a:cubicBezTo>
                  <a:cubicBezTo>
                    <a:pt x="38" y="105"/>
                    <a:pt x="38" y="105"/>
                    <a:pt x="38" y="105"/>
                  </a:cubicBezTo>
                  <a:cubicBezTo>
                    <a:pt x="38" y="103"/>
                    <a:pt x="38" y="103"/>
                    <a:pt x="38" y="103"/>
                  </a:cubicBezTo>
                  <a:cubicBezTo>
                    <a:pt x="40" y="104"/>
                    <a:pt x="40" y="104"/>
                    <a:pt x="40" y="104"/>
                  </a:cubicBezTo>
                  <a:cubicBezTo>
                    <a:pt x="40" y="103"/>
                    <a:pt x="40" y="103"/>
                    <a:pt x="40" y="103"/>
                  </a:cubicBezTo>
                  <a:cubicBezTo>
                    <a:pt x="41" y="102"/>
                    <a:pt x="41" y="102"/>
                    <a:pt x="41" y="102"/>
                  </a:cubicBezTo>
                  <a:cubicBezTo>
                    <a:pt x="42" y="106"/>
                    <a:pt x="42" y="106"/>
                    <a:pt x="42" y="106"/>
                  </a:cubicBezTo>
                  <a:cubicBezTo>
                    <a:pt x="43" y="106"/>
                    <a:pt x="43" y="106"/>
                    <a:pt x="43" y="106"/>
                  </a:cubicBezTo>
                  <a:cubicBezTo>
                    <a:pt x="44" y="104"/>
                    <a:pt x="44" y="104"/>
                    <a:pt x="44" y="104"/>
                  </a:cubicBezTo>
                  <a:cubicBezTo>
                    <a:pt x="46" y="104"/>
                    <a:pt x="46" y="104"/>
                    <a:pt x="46" y="104"/>
                  </a:cubicBezTo>
                  <a:cubicBezTo>
                    <a:pt x="46" y="103"/>
                    <a:pt x="46" y="103"/>
                    <a:pt x="46" y="103"/>
                  </a:cubicBezTo>
                  <a:cubicBezTo>
                    <a:pt x="46" y="103"/>
                    <a:pt x="47" y="102"/>
                    <a:pt x="47" y="101"/>
                  </a:cubicBezTo>
                  <a:cubicBezTo>
                    <a:pt x="47" y="101"/>
                    <a:pt x="46" y="100"/>
                    <a:pt x="46" y="100"/>
                  </a:cubicBezTo>
                  <a:cubicBezTo>
                    <a:pt x="48" y="98"/>
                    <a:pt x="48" y="98"/>
                    <a:pt x="48" y="98"/>
                  </a:cubicBezTo>
                  <a:cubicBezTo>
                    <a:pt x="48" y="96"/>
                    <a:pt x="48" y="96"/>
                    <a:pt x="48" y="96"/>
                  </a:cubicBezTo>
                  <a:cubicBezTo>
                    <a:pt x="47" y="95"/>
                    <a:pt x="47" y="95"/>
                    <a:pt x="47" y="95"/>
                  </a:cubicBezTo>
                  <a:cubicBezTo>
                    <a:pt x="52" y="93"/>
                    <a:pt x="52" y="93"/>
                    <a:pt x="52" y="93"/>
                  </a:cubicBezTo>
                  <a:cubicBezTo>
                    <a:pt x="54" y="91"/>
                    <a:pt x="54" y="91"/>
                    <a:pt x="54" y="91"/>
                  </a:cubicBezTo>
                  <a:cubicBezTo>
                    <a:pt x="53" y="89"/>
                    <a:pt x="53" y="89"/>
                    <a:pt x="53" y="89"/>
                  </a:cubicBezTo>
                  <a:cubicBezTo>
                    <a:pt x="55" y="89"/>
                    <a:pt x="55" y="89"/>
                    <a:pt x="55" y="89"/>
                  </a:cubicBezTo>
                  <a:cubicBezTo>
                    <a:pt x="54" y="87"/>
                    <a:pt x="54" y="87"/>
                    <a:pt x="54" y="87"/>
                  </a:cubicBezTo>
                  <a:cubicBezTo>
                    <a:pt x="54" y="86"/>
                    <a:pt x="54" y="86"/>
                    <a:pt x="54" y="86"/>
                  </a:cubicBezTo>
                  <a:cubicBezTo>
                    <a:pt x="57" y="83"/>
                    <a:pt x="57" y="83"/>
                    <a:pt x="57" y="83"/>
                  </a:cubicBezTo>
                  <a:cubicBezTo>
                    <a:pt x="57" y="84"/>
                    <a:pt x="57" y="84"/>
                    <a:pt x="57" y="84"/>
                  </a:cubicBezTo>
                  <a:cubicBezTo>
                    <a:pt x="60" y="86"/>
                    <a:pt x="60" y="86"/>
                    <a:pt x="60" y="86"/>
                  </a:cubicBezTo>
                  <a:cubicBezTo>
                    <a:pt x="60" y="85"/>
                    <a:pt x="60" y="85"/>
                    <a:pt x="60" y="85"/>
                  </a:cubicBezTo>
                  <a:cubicBezTo>
                    <a:pt x="61" y="85"/>
                    <a:pt x="61" y="85"/>
                    <a:pt x="61" y="85"/>
                  </a:cubicBezTo>
                  <a:cubicBezTo>
                    <a:pt x="61" y="82"/>
                    <a:pt x="61" y="82"/>
                    <a:pt x="61" y="82"/>
                  </a:cubicBezTo>
                  <a:cubicBezTo>
                    <a:pt x="64" y="82"/>
                    <a:pt x="64" y="82"/>
                    <a:pt x="64" y="82"/>
                  </a:cubicBezTo>
                  <a:cubicBezTo>
                    <a:pt x="64" y="82"/>
                    <a:pt x="64" y="81"/>
                    <a:pt x="64" y="80"/>
                  </a:cubicBezTo>
                  <a:cubicBezTo>
                    <a:pt x="64" y="80"/>
                    <a:pt x="64" y="79"/>
                    <a:pt x="64" y="79"/>
                  </a:cubicBezTo>
                  <a:cubicBezTo>
                    <a:pt x="64" y="79"/>
                    <a:pt x="66" y="78"/>
                    <a:pt x="66" y="78"/>
                  </a:cubicBezTo>
                  <a:cubicBezTo>
                    <a:pt x="69" y="79"/>
                    <a:pt x="69" y="79"/>
                    <a:pt x="69" y="79"/>
                  </a:cubicBezTo>
                  <a:cubicBezTo>
                    <a:pt x="70" y="78"/>
                    <a:pt x="70" y="78"/>
                    <a:pt x="70" y="78"/>
                  </a:cubicBezTo>
                  <a:cubicBezTo>
                    <a:pt x="70" y="76"/>
                    <a:pt x="70" y="76"/>
                    <a:pt x="70" y="76"/>
                  </a:cubicBezTo>
                  <a:cubicBezTo>
                    <a:pt x="76" y="74"/>
                    <a:pt x="76" y="74"/>
                    <a:pt x="76" y="74"/>
                  </a:cubicBezTo>
                  <a:cubicBezTo>
                    <a:pt x="79" y="72"/>
                    <a:pt x="79" y="72"/>
                    <a:pt x="79" y="72"/>
                  </a:cubicBezTo>
                  <a:cubicBezTo>
                    <a:pt x="85" y="73"/>
                    <a:pt x="85" y="73"/>
                    <a:pt x="85" y="73"/>
                  </a:cubicBezTo>
                  <a:cubicBezTo>
                    <a:pt x="90" y="73"/>
                    <a:pt x="90" y="73"/>
                    <a:pt x="90" y="73"/>
                  </a:cubicBezTo>
                  <a:lnTo>
                    <a:pt x="93" y="71"/>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2" name="Freeform 901">
              <a:extLst>
                <a:ext uri="{FF2B5EF4-FFF2-40B4-BE49-F238E27FC236}">
                  <a16:creationId xmlns:a16="http://schemas.microsoft.com/office/drawing/2014/main" id="{CB93C1CD-E067-4507-A1DA-6F63826AD3AE}"/>
                </a:ext>
              </a:extLst>
            </p:cNvPr>
            <p:cNvSpPr>
              <a:spLocks/>
            </p:cNvSpPr>
            <p:nvPr/>
          </p:nvSpPr>
          <p:spPr bwMode="auto">
            <a:xfrm>
              <a:off x="7035875" y="4736831"/>
              <a:ext cx="101666" cy="205465"/>
            </a:xfrm>
            <a:custGeom>
              <a:avLst/>
              <a:gdLst>
                <a:gd name="T0" fmla="*/ 15 w 22"/>
                <a:gd name="T1" fmla="*/ 13 h 54"/>
                <a:gd name="T2" fmla="*/ 14 w 22"/>
                <a:gd name="T3" fmla="*/ 12 h 54"/>
                <a:gd name="T4" fmla="*/ 13 w 22"/>
                <a:gd name="T5" fmla="*/ 10 h 54"/>
                <a:gd name="T6" fmla="*/ 13 w 22"/>
                <a:gd name="T7" fmla="*/ 9 h 54"/>
                <a:gd name="T8" fmla="*/ 13 w 22"/>
                <a:gd name="T9" fmla="*/ 7 h 54"/>
                <a:gd name="T10" fmla="*/ 13 w 22"/>
                <a:gd name="T11" fmla="*/ 6 h 54"/>
                <a:gd name="T12" fmla="*/ 13 w 22"/>
                <a:gd name="T13" fmla="*/ 5 h 54"/>
                <a:gd name="T14" fmla="*/ 12 w 22"/>
                <a:gd name="T15" fmla="*/ 3 h 54"/>
                <a:gd name="T16" fmla="*/ 9 w 22"/>
                <a:gd name="T17" fmla="*/ 1 h 54"/>
                <a:gd name="T18" fmla="*/ 9 w 22"/>
                <a:gd name="T19" fmla="*/ 2 h 54"/>
                <a:gd name="T20" fmla="*/ 2 w 22"/>
                <a:gd name="T21" fmla="*/ 0 h 54"/>
                <a:gd name="T22" fmla="*/ 3 w 22"/>
                <a:gd name="T23" fmla="*/ 1 h 54"/>
                <a:gd name="T24" fmla="*/ 4 w 22"/>
                <a:gd name="T25" fmla="*/ 1 h 54"/>
                <a:gd name="T26" fmla="*/ 5 w 22"/>
                <a:gd name="T27" fmla="*/ 2 h 54"/>
                <a:gd name="T28" fmla="*/ 5 w 22"/>
                <a:gd name="T29" fmla="*/ 4 h 54"/>
                <a:gd name="T30" fmla="*/ 4 w 22"/>
                <a:gd name="T31" fmla="*/ 4 h 54"/>
                <a:gd name="T32" fmla="*/ 7 w 22"/>
                <a:gd name="T33" fmla="*/ 6 h 54"/>
                <a:gd name="T34" fmla="*/ 7 w 22"/>
                <a:gd name="T35" fmla="*/ 8 h 54"/>
                <a:gd name="T36" fmla="*/ 4 w 22"/>
                <a:gd name="T37" fmla="*/ 10 h 54"/>
                <a:gd name="T38" fmla="*/ 5 w 22"/>
                <a:gd name="T39" fmla="*/ 12 h 54"/>
                <a:gd name="T40" fmla="*/ 4 w 22"/>
                <a:gd name="T41" fmla="*/ 13 h 54"/>
                <a:gd name="T42" fmla="*/ 4 w 22"/>
                <a:gd name="T43" fmla="*/ 14 h 54"/>
                <a:gd name="T44" fmla="*/ 5 w 22"/>
                <a:gd name="T45" fmla="*/ 16 h 54"/>
                <a:gd name="T46" fmla="*/ 4 w 22"/>
                <a:gd name="T47" fmla="*/ 18 h 54"/>
                <a:gd name="T48" fmla="*/ 5 w 22"/>
                <a:gd name="T49" fmla="*/ 20 h 54"/>
                <a:gd name="T50" fmla="*/ 6 w 22"/>
                <a:gd name="T51" fmla="*/ 20 h 54"/>
                <a:gd name="T52" fmla="*/ 2 w 22"/>
                <a:gd name="T53" fmla="*/ 23 h 54"/>
                <a:gd name="T54" fmla="*/ 3 w 22"/>
                <a:gd name="T55" fmla="*/ 26 h 54"/>
                <a:gd name="T56" fmla="*/ 0 w 22"/>
                <a:gd name="T57" fmla="*/ 28 h 54"/>
                <a:gd name="T58" fmla="*/ 3 w 22"/>
                <a:gd name="T59" fmla="*/ 32 h 54"/>
                <a:gd name="T60" fmla="*/ 4 w 22"/>
                <a:gd name="T61" fmla="*/ 32 h 54"/>
                <a:gd name="T62" fmla="*/ 7 w 22"/>
                <a:gd name="T63" fmla="*/ 36 h 54"/>
                <a:gd name="T64" fmla="*/ 8 w 22"/>
                <a:gd name="T65" fmla="*/ 35 h 54"/>
                <a:gd name="T66" fmla="*/ 12 w 22"/>
                <a:gd name="T67" fmla="*/ 35 h 54"/>
                <a:gd name="T68" fmla="*/ 13 w 22"/>
                <a:gd name="T69" fmla="*/ 36 h 54"/>
                <a:gd name="T70" fmla="*/ 13 w 22"/>
                <a:gd name="T71" fmla="*/ 40 h 54"/>
                <a:gd name="T72" fmla="*/ 11 w 22"/>
                <a:gd name="T73" fmla="*/ 45 h 54"/>
                <a:gd name="T74" fmla="*/ 14 w 22"/>
                <a:gd name="T75" fmla="*/ 49 h 54"/>
                <a:gd name="T76" fmla="*/ 17 w 22"/>
                <a:gd name="T77" fmla="*/ 52 h 54"/>
                <a:gd name="T78" fmla="*/ 17 w 22"/>
                <a:gd name="T79" fmla="*/ 54 h 54"/>
                <a:gd name="T80" fmla="*/ 18 w 22"/>
                <a:gd name="T81" fmla="*/ 54 h 54"/>
                <a:gd name="T82" fmla="*/ 18 w 22"/>
                <a:gd name="T83" fmla="*/ 51 h 54"/>
                <a:gd name="T84" fmla="*/ 17 w 22"/>
                <a:gd name="T85" fmla="*/ 49 h 54"/>
                <a:gd name="T86" fmla="*/ 19 w 22"/>
                <a:gd name="T87" fmla="*/ 46 h 54"/>
                <a:gd name="T88" fmla="*/ 21 w 22"/>
                <a:gd name="T89" fmla="*/ 46 h 54"/>
                <a:gd name="T90" fmla="*/ 21 w 22"/>
                <a:gd name="T91" fmla="*/ 40 h 54"/>
                <a:gd name="T92" fmla="*/ 22 w 22"/>
                <a:gd name="T93" fmla="*/ 39 h 54"/>
                <a:gd name="T94" fmla="*/ 22 w 22"/>
                <a:gd name="T95" fmla="*/ 36 h 54"/>
                <a:gd name="T96" fmla="*/ 17 w 22"/>
                <a:gd name="T97" fmla="*/ 29 h 54"/>
                <a:gd name="T98" fmla="*/ 13 w 22"/>
                <a:gd name="T99" fmla="*/ 27 h 54"/>
                <a:gd name="T100" fmla="*/ 12 w 22"/>
                <a:gd name="T101" fmla="*/ 19 h 54"/>
                <a:gd name="T102" fmla="*/ 14 w 22"/>
                <a:gd name="T103" fmla="*/ 15 h 54"/>
                <a:gd name="T104" fmla="*/ 16 w 22"/>
                <a:gd name="T105" fmla="*/ 15 h 54"/>
                <a:gd name="T106" fmla="*/ 16 w 22"/>
                <a:gd name="T107" fmla="*/ 14 h 54"/>
                <a:gd name="T108" fmla="*/ 15 w 22"/>
                <a:gd name="T109"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54">
                  <a:moveTo>
                    <a:pt x="15" y="13"/>
                  </a:moveTo>
                  <a:cubicBezTo>
                    <a:pt x="15" y="13"/>
                    <a:pt x="14" y="12"/>
                    <a:pt x="14" y="12"/>
                  </a:cubicBezTo>
                  <a:cubicBezTo>
                    <a:pt x="14" y="11"/>
                    <a:pt x="13" y="10"/>
                    <a:pt x="13" y="10"/>
                  </a:cubicBezTo>
                  <a:cubicBezTo>
                    <a:pt x="13" y="9"/>
                    <a:pt x="13" y="9"/>
                    <a:pt x="13" y="9"/>
                  </a:cubicBezTo>
                  <a:cubicBezTo>
                    <a:pt x="13" y="7"/>
                    <a:pt x="13" y="7"/>
                    <a:pt x="13" y="7"/>
                  </a:cubicBezTo>
                  <a:cubicBezTo>
                    <a:pt x="13" y="6"/>
                    <a:pt x="13" y="6"/>
                    <a:pt x="13" y="6"/>
                  </a:cubicBezTo>
                  <a:cubicBezTo>
                    <a:pt x="13" y="5"/>
                    <a:pt x="13" y="5"/>
                    <a:pt x="13" y="5"/>
                  </a:cubicBezTo>
                  <a:cubicBezTo>
                    <a:pt x="12" y="3"/>
                    <a:pt x="12" y="3"/>
                    <a:pt x="12" y="3"/>
                  </a:cubicBezTo>
                  <a:cubicBezTo>
                    <a:pt x="9" y="1"/>
                    <a:pt x="9" y="1"/>
                    <a:pt x="9" y="1"/>
                  </a:cubicBezTo>
                  <a:cubicBezTo>
                    <a:pt x="9" y="2"/>
                    <a:pt x="9" y="2"/>
                    <a:pt x="9" y="2"/>
                  </a:cubicBezTo>
                  <a:cubicBezTo>
                    <a:pt x="2" y="0"/>
                    <a:pt x="2" y="0"/>
                    <a:pt x="2" y="0"/>
                  </a:cubicBezTo>
                  <a:cubicBezTo>
                    <a:pt x="3" y="1"/>
                    <a:pt x="3" y="1"/>
                    <a:pt x="3" y="1"/>
                  </a:cubicBezTo>
                  <a:cubicBezTo>
                    <a:pt x="4" y="1"/>
                    <a:pt x="4" y="1"/>
                    <a:pt x="4" y="1"/>
                  </a:cubicBezTo>
                  <a:cubicBezTo>
                    <a:pt x="5" y="2"/>
                    <a:pt x="5" y="2"/>
                    <a:pt x="5" y="2"/>
                  </a:cubicBezTo>
                  <a:cubicBezTo>
                    <a:pt x="5" y="4"/>
                    <a:pt x="5" y="4"/>
                    <a:pt x="5" y="4"/>
                  </a:cubicBezTo>
                  <a:cubicBezTo>
                    <a:pt x="4" y="4"/>
                    <a:pt x="4" y="4"/>
                    <a:pt x="4" y="4"/>
                  </a:cubicBezTo>
                  <a:cubicBezTo>
                    <a:pt x="7" y="6"/>
                    <a:pt x="7" y="6"/>
                    <a:pt x="7" y="6"/>
                  </a:cubicBezTo>
                  <a:cubicBezTo>
                    <a:pt x="7" y="8"/>
                    <a:pt x="7" y="8"/>
                    <a:pt x="7" y="8"/>
                  </a:cubicBezTo>
                  <a:cubicBezTo>
                    <a:pt x="4" y="10"/>
                    <a:pt x="4" y="10"/>
                    <a:pt x="4" y="10"/>
                  </a:cubicBezTo>
                  <a:cubicBezTo>
                    <a:pt x="5" y="12"/>
                    <a:pt x="5" y="12"/>
                    <a:pt x="5" y="12"/>
                  </a:cubicBezTo>
                  <a:cubicBezTo>
                    <a:pt x="4" y="13"/>
                    <a:pt x="4" y="13"/>
                    <a:pt x="4" y="13"/>
                  </a:cubicBezTo>
                  <a:cubicBezTo>
                    <a:pt x="4" y="14"/>
                    <a:pt x="4" y="14"/>
                    <a:pt x="4" y="14"/>
                  </a:cubicBezTo>
                  <a:cubicBezTo>
                    <a:pt x="5" y="16"/>
                    <a:pt x="5" y="16"/>
                    <a:pt x="5" y="16"/>
                  </a:cubicBezTo>
                  <a:cubicBezTo>
                    <a:pt x="4" y="18"/>
                    <a:pt x="4" y="18"/>
                    <a:pt x="4" y="18"/>
                  </a:cubicBezTo>
                  <a:cubicBezTo>
                    <a:pt x="5" y="20"/>
                    <a:pt x="5" y="20"/>
                    <a:pt x="5" y="20"/>
                  </a:cubicBezTo>
                  <a:cubicBezTo>
                    <a:pt x="6" y="20"/>
                    <a:pt x="6" y="20"/>
                    <a:pt x="6" y="20"/>
                  </a:cubicBezTo>
                  <a:cubicBezTo>
                    <a:pt x="2" y="23"/>
                    <a:pt x="2" y="23"/>
                    <a:pt x="2" y="23"/>
                  </a:cubicBezTo>
                  <a:cubicBezTo>
                    <a:pt x="3" y="26"/>
                    <a:pt x="3" y="26"/>
                    <a:pt x="3" y="26"/>
                  </a:cubicBezTo>
                  <a:cubicBezTo>
                    <a:pt x="0" y="28"/>
                    <a:pt x="0" y="28"/>
                    <a:pt x="0" y="28"/>
                  </a:cubicBezTo>
                  <a:cubicBezTo>
                    <a:pt x="3" y="32"/>
                    <a:pt x="3" y="32"/>
                    <a:pt x="3" y="32"/>
                  </a:cubicBezTo>
                  <a:cubicBezTo>
                    <a:pt x="4" y="32"/>
                    <a:pt x="4" y="32"/>
                    <a:pt x="4" y="32"/>
                  </a:cubicBezTo>
                  <a:cubicBezTo>
                    <a:pt x="7" y="36"/>
                    <a:pt x="7" y="36"/>
                    <a:pt x="7" y="36"/>
                  </a:cubicBezTo>
                  <a:cubicBezTo>
                    <a:pt x="8" y="35"/>
                    <a:pt x="8" y="35"/>
                    <a:pt x="8" y="35"/>
                  </a:cubicBezTo>
                  <a:cubicBezTo>
                    <a:pt x="12" y="35"/>
                    <a:pt x="12" y="35"/>
                    <a:pt x="12" y="35"/>
                  </a:cubicBezTo>
                  <a:cubicBezTo>
                    <a:pt x="13" y="36"/>
                    <a:pt x="13" y="36"/>
                    <a:pt x="13" y="36"/>
                  </a:cubicBezTo>
                  <a:cubicBezTo>
                    <a:pt x="13" y="40"/>
                    <a:pt x="13" y="40"/>
                    <a:pt x="13" y="40"/>
                  </a:cubicBezTo>
                  <a:cubicBezTo>
                    <a:pt x="11" y="45"/>
                    <a:pt x="11" y="45"/>
                    <a:pt x="11" y="45"/>
                  </a:cubicBezTo>
                  <a:cubicBezTo>
                    <a:pt x="14" y="49"/>
                    <a:pt x="14" y="49"/>
                    <a:pt x="14" y="49"/>
                  </a:cubicBezTo>
                  <a:cubicBezTo>
                    <a:pt x="17" y="52"/>
                    <a:pt x="17" y="52"/>
                    <a:pt x="17" y="52"/>
                  </a:cubicBezTo>
                  <a:cubicBezTo>
                    <a:pt x="17" y="54"/>
                    <a:pt x="17" y="54"/>
                    <a:pt x="17" y="54"/>
                  </a:cubicBezTo>
                  <a:cubicBezTo>
                    <a:pt x="18" y="54"/>
                    <a:pt x="18" y="54"/>
                    <a:pt x="18" y="54"/>
                  </a:cubicBezTo>
                  <a:cubicBezTo>
                    <a:pt x="18" y="51"/>
                    <a:pt x="18" y="51"/>
                    <a:pt x="18" y="51"/>
                  </a:cubicBezTo>
                  <a:cubicBezTo>
                    <a:pt x="17" y="49"/>
                    <a:pt x="17" y="49"/>
                    <a:pt x="17" y="49"/>
                  </a:cubicBezTo>
                  <a:cubicBezTo>
                    <a:pt x="19" y="46"/>
                    <a:pt x="19" y="46"/>
                    <a:pt x="19" y="46"/>
                  </a:cubicBezTo>
                  <a:cubicBezTo>
                    <a:pt x="21" y="46"/>
                    <a:pt x="21" y="46"/>
                    <a:pt x="21" y="46"/>
                  </a:cubicBezTo>
                  <a:cubicBezTo>
                    <a:pt x="21" y="40"/>
                    <a:pt x="21" y="40"/>
                    <a:pt x="21" y="40"/>
                  </a:cubicBezTo>
                  <a:cubicBezTo>
                    <a:pt x="22" y="39"/>
                    <a:pt x="22" y="39"/>
                    <a:pt x="22" y="39"/>
                  </a:cubicBezTo>
                  <a:cubicBezTo>
                    <a:pt x="22" y="36"/>
                    <a:pt x="22" y="36"/>
                    <a:pt x="22" y="36"/>
                  </a:cubicBezTo>
                  <a:cubicBezTo>
                    <a:pt x="17" y="29"/>
                    <a:pt x="17" y="29"/>
                    <a:pt x="17" y="29"/>
                  </a:cubicBezTo>
                  <a:cubicBezTo>
                    <a:pt x="13" y="27"/>
                    <a:pt x="13" y="27"/>
                    <a:pt x="13" y="27"/>
                  </a:cubicBezTo>
                  <a:cubicBezTo>
                    <a:pt x="12" y="19"/>
                    <a:pt x="12" y="19"/>
                    <a:pt x="12" y="19"/>
                  </a:cubicBezTo>
                  <a:cubicBezTo>
                    <a:pt x="14" y="15"/>
                    <a:pt x="14" y="15"/>
                    <a:pt x="14" y="15"/>
                  </a:cubicBezTo>
                  <a:cubicBezTo>
                    <a:pt x="16" y="15"/>
                    <a:pt x="16" y="15"/>
                    <a:pt x="16" y="15"/>
                  </a:cubicBezTo>
                  <a:cubicBezTo>
                    <a:pt x="16" y="14"/>
                    <a:pt x="16" y="14"/>
                    <a:pt x="16" y="14"/>
                  </a:cubicBezTo>
                  <a:lnTo>
                    <a:pt x="15" y="13"/>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3" name="Freeform 902">
              <a:extLst>
                <a:ext uri="{FF2B5EF4-FFF2-40B4-BE49-F238E27FC236}">
                  <a16:creationId xmlns:a16="http://schemas.microsoft.com/office/drawing/2014/main" id="{1F4CCA6B-F795-4090-B104-B7CEC1B455C0}"/>
                </a:ext>
              </a:extLst>
            </p:cNvPr>
            <p:cNvSpPr>
              <a:spLocks/>
            </p:cNvSpPr>
            <p:nvPr/>
          </p:nvSpPr>
          <p:spPr bwMode="auto">
            <a:xfrm>
              <a:off x="7376547" y="4806284"/>
              <a:ext cx="230086" cy="376204"/>
            </a:xfrm>
            <a:custGeom>
              <a:avLst/>
              <a:gdLst>
                <a:gd name="T0" fmla="*/ 45 w 49"/>
                <a:gd name="T1" fmla="*/ 8 h 99"/>
                <a:gd name="T2" fmla="*/ 42 w 49"/>
                <a:gd name="T3" fmla="*/ 5 h 99"/>
                <a:gd name="T4" fmla="*/ 40 w 49"/>
                <a:gd name="T5" fmla="*/ 0 h 99"/>
                <a:gd name="T6" fmla="*/ 38 w 49"/>
                <a:gd name="T7" fmla="*/ 3 h 99"/>
                <a:gd name="T8" fmla="*/ 38 w 49"/>
                <a:gd name="T9" fmla="*/ 10 h 99"/>
                <a:gd name="T10" fmla="*/ 34 w 49"/>
                <a:gd name="T11" fmla="*/ 12 h 99"/>
                <a:gd name="T12" fmla="*/ 33 w 49"/>
                <a:gd name="T13" fmla="*/ 12 h 99"/>
                <a:gd name="T14" fmla="*/ 31 w 49"/>
                <a:gd name="T15" fmla="*/ 12 h 99"/>
                <a:gd name="T16" fmla="*/ 32 w 49"/>
                <a:gd name="T17" fmla="*/ 16 h 99"/>
                <a:gd name="T18" fmla="*/ 28 w 49"/>
                <a:gd name="T19" fmla="*/ 22 h 99"/>
                <a:gd name="T20" fmla="*/ 26 w 49"/>
                <a:gd name="T21" fmla="*/ 23 h 99"/>
                <a:gd name="T22" fmla="*/ 21 w 49"/>
                <a:gd name="T23" fmla="*/ 27 h 99"/>
                <a:gd name="T24" fmla="*/ 18 w 49"/>
                <a:gd name="T25" fmla="*/ 27 h 99"/>
                <a:gd name="T26" fmla="*/ 14 w 49"/>
                <a:gd name="T27" fmla="*/ 28 h 99"/>
                <a:gd name="T28" fmla="*/ 9 w 49"/>
                <a:gd name="T29" fmla="*/ 30 h 99"/>
                <a:gd name="T30" fmla="*/ 6 w 49"/>
                <a:gd name="T31" fmla="*/ 36 h 99"/>
                <a:gd name="T32" fmla="*/ 5 w 49"/>
                <a:gd name="T33" fmla="*/ 45 h 99"/>
                <a:gd name="T34" fmla="*/ 6 w 49"/>
                <a:gd name="T35" fmla="*/ 49 h 99"/>
                <a:gd name="T36" fmla="*/ 8 w 49"/>
                <a:gd name="T37" fmla="*/ 54 h 99"/>
                <a:gd name="T38" fmla="*/ 4 w 49"/>
                <a:gd name="T39" fmla="*/ 65 h 99"/>
                <a:gd name="T40" fmla="*/ 0 w 49"/>
                <a:gd name="T41" fmla="*/ 72 h 99"/>
                <a:gd name="T42" fmla="*/ 3 w 49"/>
                <a:gd name="T43" fmla="*/ 83 h 99"/>
                <a:gd name="T44" fmla="*/ 4 w 49"/>
                <a:gd name="T45" fmla="*/ 91 h 99"/>
                <a:gd name="T46" fmla="*/ 8 w 49"/>
                <a:gd name="T47" fmla="*/ 96 h 99"/>
                <a:gd name="T48" fmla="*/ 16 w 49"/>
                <a:gd name="T49" fmla="*/ 97 h 99"/>
                <a:gd name="T50" fmla="*/ 27 w 49"/>
                <a:gd name="T51" fmla="*/ 91 h 99"/>
                <a:gd name="T52" fmla="*/ 29 w 49"/>
                <a:gd name="T53" fmla="*/ 82 h 99"/>
                <a:gd name="T54" fmla="*/ 33 w 49"/>
                <a:gd name="T55" fmla="*/ 69 h 99"/>
                <a:gd name="T56" fmla="*/ 36 w 49"/>
                <a:gd name="T57" fmla="*/ 60 h 99"/>
                <a:gd name="T58" fmla="*/ 38 w 49"/>
                <a:gd name="T59" fmla="*/ 56 h 99"/>
                <a:gd name="T60" fmla="*/ 42 w 49"/>
                <a:gd name="T61" fmla="*/ 40 h 99"/>
                <a:gd name="T62" fmla="*/ 44 w 49"/>
                <a:gd name="T63" fmla="*/ 34 h 99"/>
                <a:gd name="T64" fmla="*/ 43 w 49"/>
                <a:gd name="T65" fmla="*/ 26 h 99"/>
                <a:gd name="T66" fmla="*/ 45 w 49"/>
                <a:gd name="T67" fmla="*/ 25 h 99"/>
                <a:gd name="T68" fmla="*/ 47 w 49"/>
                <a:gd name="T69" fmla="*/ 28 h 99"/>
                <a:gd name="T70" fmla="*/ 47 w 49"/>
                <a:gd name="T71" fmla="*/ 1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99">
                  <a:moveTo>
                    <a:pt x="47" y="17"/>
                  </a:moveTo>
                  <a:cubicBezTo>
                    <a:pt x="47" y="14"/>
                    <a:pt x="46" y="11"/>
                    <a:pt x="45" y="8"/>
                  </a:cubicBezTo>
                  <a:cubicBezTo>
                    <a:pt x="45" y="7"/>
                    <a:pt x="44" y="7"/>
                    <a:pt x="44" y="6"/>
                  </a:cubicBezTo>
                  <a:cubicBezTo>
                    <a:pt x="43" y="7"/>
                    <a:pt x="43" y="5"/>
                    <a:pt x="42" y="5"/>
                  </a:cubicBezTo>
                  <a:cubicBezTo>
                    <a:pt x="42" y="4"/>
                    <a:pt x="41" y="3"/>
                    <a:pt x="41" y="1"/>
                  </a:cubicBezTo>
                  <a:cubicBezTo>
                    <a:pt x="41" y="1"/>
                    <a:pt x="41" y="0"/>
                    <a:pt x="40" y="0"/>
                  </a:cubicBezTo>
                  <a:cubicBezTo>
                    <a:pt x="40" y="0"/>
                    <a:pt x="40" y="1"/>
                    <a:pt x="40" y="1"/>
                  </a:cubicBezTo>
                  <a:cubicBezTo>
                    <a:pt x="40" y="2"/>
                    <a:pt x="39" y="3"/>
                    <a:pt x="38" y="3"/>
                  </a:cubicBezTo>
                  <a:cubicBezTo>
                    <a:pt x="38" y="3"/>
                    <a:pt x="38" y="3"/>
                    <a:pt x="38" y="4"/>
                  </a:cubicBezTo>
                  <a:cubicBezTo>
                    <a:pt x="38" y="6"/>
                    <a:pt x="38" y="8"/>
                    <a:pt x="38" y="10"/>
                  </a:cubicBezTo>
                  <a:cubicBezTo>
                    <a:pt x="37" y="10"/>
                    <a:pt x="36" y="10"/>
                    <a:pt x="36" y="10"/>
                  </a:cubicBezTo>
                  <a:cubicBezTo>
                    <a:pt x="35" y="11"/>
                    <a:pt x="34" y="11"/>
                    <a:pt x="34" y="12"/>
                  </a:cubicBezTo>
                  <a:cubicBezTo>
                    <a:pt x="34" y="12"/>
                    <a:pt x="34" y="13"/>
                    <a:pt x="33" y="13"/>
                  </a:cubicBezTo>
                  <a:cubicBezTo>
                    <a:pt x="33" y="13"/>
                    <a:pt x="33" y="12"/>
                    <a:pt x="33" y="12"/>
                  </a:cubicBezTo>
                  <a:cubicBezTo>
                    <a:pt x="33" y="11"/>
                    <a:pt x="32" y="11"/>
                    <a:pt x="32" y="11"/>
                  </a:cubicBezTo>
                  <a:cubicBezTo>
                    <a:pt x="31" y="11"/>
                    <a:pt x="31" y="11"/>
                    <a:pt x="31" y="12"/>
                  </a:cubicBezTo>
                  <a:cubicBezTo>
                    <a:pt x="31" y="13"/>
                    <a:pt x="31" y="13"/>
                    <a:pt x="31" y="14"/>
                  </a:cubicBezTo>
                  <a:cubicBezTo>
                    <a:pt x="32" y="15"/>
                    <a:pt x="32" y="15"/>
                    <a:pt x="32" y="16"/>
                  </a:cubicBezTo>
                  <a:cubicBezTo>
                    <a:pt x="30" y="16"/>
                    <a:pt x="30" y="17"/>
                    <a:pt x="30" y="19"/>
                  </a:cubicBezTo>
                  <a:cubicBezTo>
                    <a:pt x="30" y="20"/>
                    <a:pt x="29" y="21"/>
                    <a:pt x="28" y="22"/>
                  </a:cubicBezTo>
                  <a:cubicBezTo>
                    <a:pt x="28" y="21"/>
                    <a:pt x="29" y="20"/>
                    <a:pt x="28" y="19"/>
                  </a:cubicBezTo>
                  <a:cubicBezTo>
                    <a:pt x="28" y="21"/>
                    <a:pt x="26" y="21"/>
                    <a:pt x="26" y="23"/>
                  </a:cubicBezTo>
                  <a:cubicBezTo>
                    <a:pt x="24" y="23"/>
                    <a:pt x="23" y="24"/>
                    <a:pt x="21" y="25"/>
                  </a:cubicBezTo>
                  <a:cubicBezTo>
                    <a:pt x="21" y="25"/>
                    <a:pt x="21" y="26"/>
                    <a:pt x="21" y="27"/>
                  </a:cubicBezTo>
                  <a:cubicBezTo>
                    <a:pt x="21" y="27"/>
                    <a:pt x="21" y="27"/>
                    <a:pt x="20" y="27"/>
                  </a:cubicBezTo>
                  <a:cubicBezTo>
                    <a:pt x="20" y="26"/>
                    <a:pt x="19" y="27"/>
                    <a:pt x="18" y="27"/>
                  </a:cubicBezTo>
                  <a:cubicBezTo>
                    <a:pt x="17" y="27"/>
                    <a:pt x="16" y="28"/>
                    <a:pt x="15" y="28"/>
                  </a:cubicBezTo>
                  <a:cubicBezTo>
                    <a:pt x="14" y="29"/>
                    <a:pt x="14" y="29"/>
                    <a:pt x="14" y="28"/>
                  </a:cubicBezTo>
                  <a:cubicBezTo>
                    <a:pt x="13" y="27"/>
                    <a:pt x="13" y="28"/>
                    <a:pt x="12" y="29"/>
                  </a:cubicBezTo>
                  <a:cubicBezTo>
                    <a:pt x="12" y="30"/>
                    <a:pt x="11" y="31"/>
                    <a:pt x="9" y="30"/>
                  </a:cubicBezTo>
                  <a:cubicBezTo>
                    <a:pt x="7" y="29"/>
                    <a:pt x="7" y="30"/>
                    <a:pt x="8" y="31"/>
                  </a:cubicBezTo>
                  <a:cubicBezTo>
                    <a:pt x="8" y="33"/>
                    <a:pt x="7" y="35"/>
                    <a:pt x="6" y="36"/>
                  </a:cubicBezTo>
                  <a:cubicBezTo>
                    <a:pt x="5" y="38"/>
                    <a:pt x="4" y="39"/>
                    <a:pt x="5" y="41"/>
                  </a:cubicBezTo>
                  <a:cubicBezTo>
                    <a:pt x="5" y="42"/>
                    <a:pt x="5" y="44"/>
                    <a:pt x="5" y="45"/>
                  </a:cubicBezTo>
                  <a:cubicBezTo>
                    <a:pt x="5" y="46"/>
                    <a:pt x="6" y="46"/>
                    <a:pt x="6" y="47"/>
                  </a:cubicBezTo>
                  <a:cubicBezTo>
                    <a:pt x="6" y="48"/>
                    <a:pt x="7" y="48"/>
                    <a:pt x="6" y="49"/>
                  </a:cubicBezTo>
                  <a:cubicBezTo>
                    <a:pt x="6" y="50"/>
                    <a:pt x="7" y="51"/>
                    <a:pt x="8" y="52"/>
                  </a:cubicBezTo>
                  <a:cubicBezTo>
                    <a:pt x="7" y="53"/>
                    <a:pt x="8" y="54"/>
                    <a:pt x="8" y="54"/>
                  </a:cubicBezTo>
                  <a:cubicBezTo>
                    <a:pt x="9" y="56"/>
                    <a:pt x="7" y="57"/>
                    <a:pt x="7" y="59"/>
                  </a:cubicBezTo>
                  <a:cubicBezTo>
                    <a:pt x="6" y="61"/>
                    <a:pt x="4" y="63"/>
                    <a:pt x="4" y="65"/>
                  </a:cubicBezTo>
                  <a:cubicBezTo>
                    <a:pt x="1" y="66"/>
                    <a:pt x="1" y="68"/>
                    <a:pt x="0" y="70"/>
                  </a:cubicBezTo>
                  <a:cubicBezTo>
                    <a:pt x="0" y="70"/>
                    <a:pt x="0" y="71"/>
                    <a:pt x="0" y="72"/>
                  </a:cubicBezTo>
                  <a:cubicBezTo>
                    <a:pt x="0" y="75"/>
                    <a:pt x="0" y="77"/>
                    <a:pt x="2" y="80"/>
                  </a:cubicBezTo>
                  <a:cubicBezTo>
                    <a:pt x="3" y="81"/>
                    <a:pt x="3" y="82"/>
                    <a:pt x="3" y="83"/>
                  </a:cubicBezTo>
                  <a:cubicBezTo>
                    <a:pt x="2" y="86"/>
                    <a:pt x="1" y="88"/>
                    <a:pt x="4" y="90"/>
                  </a:cubicBezTo>
                  <a:cubicBezTo>
                    <a:pt x="4" y="90"/>
                    <a:pt x="4" y="91"/>
                    <a:pt x="4" y="91"/>
                  </a:cubicBezTo>
                  <a:cubicBezTo>
                    <a:pt x="5" y="93"/>
                    <a:pt x="5" y="94"/>
                    <a:pt x="7" y="95"/>
                  </a:cubicBezTo>
                  <a:cubicBezTo>
                    <a:pt x="7" y="96"/>
                    <a:pt x="8" y="96"/>
                    <a:pt x="8" y="96"/>
                  </a:cubicBezTo>
                  <a:cubicBezTo>
                    <a:pt x="10" y="96"/>
                    <a:pt x="10" y="96"/>
                    <a:pt x="11" y="97"/>
                  </a:cubicBezTo>
                  <a:cubicBezTo>
                    <a:pt x="13" y="99"/>
                    <a:pt x="14" y="99"/>
                    <a:pt x="16" y="97"/>
                  </a:cubicBezTo>
                  <a:cubicBezTo>
                    <a:pt x="18" y="96"/>
                    <a:pt x="20" y="95"/>
                    <a:pt x="22" y="95"/>
                  </a:cubicBezTo>
                  <a:cubicBezTo>
                    <a:pt x="24" y="95"/>
                    <a:pt x="26" y="93"/>
                    <a:pt x="27" y="91"/>
                  </a:cubicBezTo>
                  <a:cubicBezTo>
                    <a:pt x="27" y="90"/>
                    <a:pt x="27" y="89"/>
                    <a:pt x="28" y="88"/>
                  </a:cubicBezTo>
                  <a:cubicBezTo>
                    <a:pt x="29" y="86"/>
                    <a:pt x="29" y="84"/>
                    <a:pt x="29" y="82"/>
                  </a:cubicBezTo>
                  <a:cubicBezTo>
                    <a:pt x="31" y="81"/>
                    <a:pt x="30" y="79"/>
                    <a:pt x="31" y="77"/>
                  </a:cubicBezTo>
                  <a:cubicBezTo>
                    <a:pt x="31" y="74"/>
                    <a:pt x="32" y="72"/>
                    <a:pt x="33" y="69"/>
                  </a:cubicBezTo>
                  <a:cubicBezTo>
                    <a:pt x="34" y="67"/>
                    <a:pt x="35" y="65"/>
                    <a:pt x="35" y="64"/>
                  </a:cubicBezTo>
                  <a:cubicBezTo>
                    <a:pt x="35" y="62"/>
                    <a:pt x="35" y="61"/>
                    <a:pt x="36" y="60"/>
                  </a:cubicBezTo>
                  <a:cubicBezTo>
                    <a:pt x="37" y="60"/>
                    <a:pt x="36" y="59"/>
                    <a:pt x="37" y="58"/>
                  </a:cubicBezTo>
                  <a:cubicBezTo>
                    <a:pt x="37" y="57"/>
                    <a:pt x="38" y="57"/>
                    <a:pt x="38" y="56"/>
                  </a:cubicBezTo>
                  <a:cubicBezTo>
                    <a:pt x="38" y="53"/>
                    <a:pt x="39" y="50"/>
                    <a:pt x="40" y="48"/>
                  </a:cubicBezTo>
                  <a:cubicBezTo>
                    <a:pt x="41" y="45"/>
                    <a:pt x="41" y="43"/>
                    <a:pt x="42" y="40"/>
                  </a:cubicBezTo>
                  <a:cubicBezTo>
                    <a:pt x="42" y="40"/>
                    <a:pt x="42" y="40"/>
                    <a:pt x="42" y="39"/>
                  </a:cubicBezTo>
                  <a:cubicBezTo>
                    <a:pt x="41" y="37"/>
                    <a:pt x="42" y="36"/>
                    <a:pt x="44" y="34"/>
                  </a:cubicBezTo>
                  <a:cubicBezTo>
                    <a:pt x="44" y="34"/>
                    <a:pt x="44" y="34"/>
                    <a:pt x="44" y="34"/>
                  </a:cubicBezTo>
                  <a:cubicBezTo>
                    <a:pt x="45" y="31"/>
                    <a:pt x="43" y="28"/>
                    <a:pt x="43" y="26"/>
                  </a:cubicBezTo>
                  <a:cubicBezTo>
                    <a:pt x="43" y="25"/>
                    <a:pt x="43" y="25"/>
                    <a:pt x="44" y="24"/>
                  </a:cubicBezTo>
                  <a:cubicBezTo>
                    <a:pt x="45" y="24"/>
                    <a:pt x="45" y="25"/>
                    <a:pt x="45" y="25"/>
                  </a:cubicBezTo>
                  <a:cubicBezTo>
                    <a:pt x="45" y="26"/>
                    <a:pt x="45" y="26"/>
                    <a:pt x="45" y="27"/>
                  </a:cubicBezTo>
                  <a:cubicBezTo>
                    <a:pt x="45" y="28"/>
                    <a:pt x="46" y="28"/>
                    <a:pt x="47" y="28"/>
                  </a:cubicBezTo>
                  <a:cubicBezTo>
                    <a:pt x="48" y="27"/>
                    <a:pt x="49" y="23"/>
                    <a:pt x="48" y="22"/>
                  </a:cubicBezTo>
                  <a:cubicBezTo>
                    <a:pt x="47" y="21"/>
                    <a:pt x="46" y="19"/>
                    <a:pt x="47" y="17"/>
                  </a:cubicBez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4" name="Freeform 903">
              <a:extLst>
                <a:ext uri="{FF2B5EF4-FFF2-40B4-BE49-F238E27FC236}">
                  <a16:creationId xmlns:a16="http://schemas.microsoft.com/office/drawing/2014/main" id="{095C2789-6BBC-44DE-BA21-28BD2A5C2BE0}"/>
                </a:ext>
              </a:extLst>
            </p:cNvPr>
            <p:cNvSpPr>
              <a:spLocks/>
            </p:cNvSpPr>
            <p:nvPr/>
          </p:nvSpPr>
          <p:spPr bwMode="auto">
            <a:xfrm>
              <a:off x="6297458" y="3586514"/>
              <a:ext cx="499413" cy="395015"/>
            </a:xfrm>
            <a:custGeom>
              <a:avLst/>
              <a:gdLst>
                <a:gd name="T0" fmla="*/ 45 w 107"/>
                <a:gd name="T1" fmla="*/ 75 h 104"/>
                <a:gd name="T2" fmla="*/ 99 w 107"/>
                <a:gd name="T3" fmla="*/ 104 h 104"/>
                <a:gd name="T4" fmla="*/ 106 w 107"/>
                <a:gd name="T5" fmla="*/ 100 h 104"/>
                <a:gd name="T6" fmla="*/ 104 w 107"/>
                <a:gd name="T7" fmla="*/ 24 h 104"/>
                <a:gd name="T8" fmla="*/ 105 w 107"/>
                <a:gd name="T9" fmla="*/ 14 h 104"/>
                <a:gd name="T10" fmla="*/ 104 w 107"/>
                <a:gd name="T11" fmla="*/ 10 h 104"/>
                <a:gd name="T12" fmla="*/ 95 w 107"/>
                <a:gd name="T13" fmla="*/ 8 h 104"/>
                <a:gd name="T14" fmla="*/ 92 w 107"/>
                <a:gd name="T15" fmla="*/ 4 h 104"/>
                <a:gd name="T16" fmla="*/ 89 w 107"/>
                <a:gd name="T17" fmla="*/ 3 h 104"/>
                <a:gd name="T18" fmla="*/ 82 w 107"/>
                <a:gd name="T19" fmla="*/ 4 h 104"/>
                <a:gd name="T20" fmla="*/ 74 w 107"/>
                <a:gd name="T21" fmla="*/ 8 h 104"/>
                <a:gd name="T22" fmla="*/ 74 w 107"/>
                <a:gd name="T23" fmla="*/ 16 h 104"/>
                <a:gd name="T24" fmla="*/ 69 w 107"/>
                <a:gd name="T25" fmla="*/ 23 h 104"/>
                <a:gd name="T26" fmla="*/ 57 w 107"/>
                <a:gd name="T27" fmla="*/ 18 h 104"/>
                <a:gd name="T28" fmla="*/ 44 w 107"/>
                <a:gd name="T29" fmla="*/ 15 h 104"/>
                <a:gd name="T30" fmla="*/ 39 w 107"/>
                <a:gd name="T31" fmla="*/ 6 h 104"/>
                <a:gd name="T32" fmla="*/ 25 w 107"/>
                <a:gd name="T33" fmla="*/ 3 h 104"/>
                <a:gd name="T34" fmla="*/ 15 w 107"/>
                <a:gd name="T35" fmla="*/ 0 h 104"/>
                <a:gd name="T36" fmla="*/ 14 w 107"/>
                <a:gd name="T37" fmla="*/ 4 h 104"/>
                <a:gd name="T38" fmla="*/ 14 w 107"/>
                <a:gd name="T39" fmla="*/ 6 h 104"/>
                <a:gd name="T40" fmla="*/ 5 w 107"/>
                <a:gd name="T41" fmla="*/ 13 h 104"/>
                <a:gd name="T42" fmla="*/ 6 w 107"/>
                <a:gd name="T43" fmla="*/ 16 h 104"/>
                <a:gd name="T44" fmla="*/ 6 w 107"/>
                <a:gd name="T45" fmla="*/ 20 h 104"/>
                <a:gd name="T46" fmla="*/ 1 w 107"/>
                <a:gd name="T47" fmla="*/ 23 h 104"/>
                <a:gd name="T48" fmla="*/ 0 w 107"/>
                <a:gd name="T49" fmla="*/ 25 h 104"/>
                <a:gd name="T50" fmla="*/ 4 w 107"/>
                <a:gd name="T51" fmla="*/ 42 h 104"/>
                <a:gd name="T52" fmla="*/ 4 w 107"/>
                <a:gd name="T53" fmla="*/ 49 h 104"/>
                <a:gd name="T54" fmla="*/ 3 w 107"/>
                <a:gd name="T55" fmla="*/ 52 h 104"/>
                <a:gd name="T56" fmla="*/ 0 w 107"/>
                <a:gd name="T57" fmla="*/ 54 h 104"/>
                <a:gd name="T58" fmla="*/ 5 w 107"/>
                <a:gd name="T59" fmla="*/ 65 h 104"/>
                <a:gd name="T60" fmla="*/ 11 w 107"/>
                <a:gd name="T61" fmla="*/ 67 h 104"/>
                <a:gd name="T62" fmla="*/ 15 w 107"/>
                <a:gd name="T63" fmla="*/ 69 h 104"/>
                <a:gd name="T64" fmla="*/ 29 w 107"/>
                <a:gd name="T65" fmla="*/ 7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 h="104">
                  <a:moveTo>
                    <a:pt x="33" y="81"/>
                  </a:moveTo>
                  <a:cubicBezTo>
                    <a:pt x="45" y="75"/>
                    <a:pt x="45" y="75"/>
                    <a:pt x="45" y="75"/>
                  </a:cubicBezTo>
                  <a:cubicBezTo>
                    <a:pt x="73" y="89"/>
                    <a:pt x="73" y="89"/>
                    <a:pt x="73" y="89"/>
                  </a:cubicBezTo>
                  <a:cubicBezTo>
                    <a:pt x="99" y="104"/>
                    <a:pt x="99" y="104"/>
                    <a:pt x="99" y="104"/>
                  </a:cubicBezTo>
                  <a:cubicBezTo>
                    <a:pt x="99" y="100"/>
                    <a:pt x="99" y="100"/>
                    <a:pt x="99" y="100"/>
                  </a:cubicBezTo>
                  <a:cubicBezTo>
                    <a:pt x="106" y="100"/>
                    <a:pt x="106" y="100"/>
                    <a:pt x="106" y="100"/>
                  </a:cubicBezTo>
                  <a:cubicBezTo>
                    <a:pt x="106" y="30"/>
                    <a:pt x="106" y="30"/>
                    <a:pt x="106" y="30"/>
                  </a:cubicBezTo>
                  <a:cubicBezTo>
                    <a:pt x="104" y="24"/>
                    <a:pt x="104" y="24"/>
                    <a:pt x="104" y="24"/>
                  </a:cubicBezTo>
                  <a:cubicBezTo>
                    <a:pt x="106" y="19"/>
                    <a:pt x="106" y="19"/>
                    <a:pt x="106" y="19"/>
                  </a:cubicBezTo>
                  <a:cubicBezTo>
                    <a:pt x="105" y="14"/>
                    <a:pt x="105" y="14"/>
                    <a:pt x="105" y="14"/>
                  </a:cubicBezTo>
                  <a:cubicBezTo>
                    <a:pt x="107" y="12"/>
                    <a:pt x="107" y="12"/>
                    <a:pt x="107" y="12"/>
                  </a:cubicBezTo>
                  <a:cubicBezTo>
                    <a:pt x="107" y="10"/>
                    <a:pt x="106" y="10"/>
                    <a:pt x="104" y="10"/>
                  </a:cubicBezTo>
                  <a:cubicBezTo>
                    <a:pt x="103" y="10"/>
                    <a:pt x="101" y="10"/>
                    <a:pt x="100" y="9"/>
                  </a:cubicBezTo>
                  <a:cubicBezTo>
                    <a:pt x="99" y="8"/>
                    <a:pt x="97" y="8"/>
                    <a:pt x="95" y="8"/>
                  </a:cubicBezTo>
                  <a:cubicBezTo>
                    <a:pt x="95" y="8"/>
                    <a:pt x="94" y="8"/>
                    <a:pt x="94" y="7"/>
                  </a:cubicBezTo>
                  <a:cubicBezTo>
                    <a:pt x="95" y="5"/>
                    <a:pt x="93" y="5"/>
                    <a:pt x="92" y="4"/>
                  </a:cubicBezTo>
                  <a:cubicBezTo>
                    <a:pt x="91" y="4"/>
                    <a:pt x="91" y="4"/>
                    <a:pt x="91" y="4"/>
                  </a:cubicBezTo>
                  <a:cubicBezTo>
                    <a:pt x="90" y="3"/>
                    <a:pt x="90" y="3"/>
                    <a:pt x="89" y="3"/>
                  </a:cubicBezTo>
                  <a:cubicBezTo>
                    <a:pt x="87" y="3"/>
                    <a:pt x="85" y="2"/>
                    <a:pt x="82" y="4"/>
                  </a:cubicBezTo>
                  <a:cubicBezTo>
                    <a:pt x="82" y="4"/>
                    <a:pt x="82" y="4"/>
                    <a:pt x="82" y="4"/>
                  </a:cubicBezTo>
                  <a:cubicBezTo>
                    <a:pt x="80" y="4"/>
                    <a:pt x="78" y="5"/>
                    <a:pt x="76" y="6"/>
                  </a:cubicBezTo>
                  <a:cubicBezTo>
                    <a:pt x="76" y="7"/>
                    <a:pt x="75" y="7"/>
                    <a:pt x="74" y="8"/>
                  </a:cubicBezTo>
                  <a:cubicBezTo>
                    <a:pt x="74" y="8"/>
                    <a:pt x="72" y="11"/>
                    <a:pt x="72" y="12"/>
                  </a:cubicBezTo>
                  <a:cubicBezTo>
                    <a:pt x="73" y="13"/>
                    <a:pt x="73" y="15"/>
                    <a:pt x="74" y="16"/>
                  </a:cubicBezTo>
                  <a:cubicBezTo>
                    <a:pt x="74" y="17"/>
                    <a:pt x="74" y="17"/>
                    <a:pt x="74" y="18"/>
                  </a:cubicBezTo>
                  <a:cubicBezTo>
                    <a:pt x="73" y="20"/>
                    <a:pt x="71" y="22"/>
                    <a:pt x="69" y="23"/>
                  </a:cubicBezTo>
                  <a:cubicBezTo>
                    <a:pt x="68" y="24"/>
                    <a:pt x="67" y="24"/>
                    <a:pt x="66" y="23"/>
                  </a:cubicBezTo>
                  <a:cubicBezTo>
                    <a:pt x="62" y="22"/>
                    <a:pt x="60" y="19"/>
                    <a:pt x="57" y="18"/>
                  </a:cubicBezTo>
                  <a:cubicBezTo>
                    <a:pt x="54" y="17"/>
                    <a:pt x="51" y="16"/>
                    <a:pt x="48" y="16"/>
                  </a:cubicBezTo>
                  <a:cubicBezTo>
                    <a:pt x="47" y="16"/>
                    <a:pt x="45" y="16"/>
                    <a:pt x="44" y="15"/>
                  </a:cubicBezTo>
                  <a:cubicBezTo>
                    <a:pt x="42" y="14"/>
                    <a:pt x="41" y="12"/>
                    <a:pt x="41" y="9"/>
                  </a:cubicBezTo>
                  <a:cubicBezTo>
                    <a:pt x="41" y="8"/>
                    <a:pt x="40" y="6"/>
                    <a:pt x="39" y="6"/>
                  </a:cubicBezTo>
                  <a:cubicBezTo>
                    <a:pt x="37" y="7"/>
                    <a:pt x="36" y="6"/>
                    <a:pt x="34" y="5"/>
                  </a:cubicBezTo>
                  <a:cubicBezTo>
                    <a:pt x="31" y="3"/>
                    <a:pt x="28" y="3"/>
                    <a:pt x="25" y="3"/>
                  </a:cubicBezTo>
                  <a:cubicBezTo>
                    <a:pt x="23" y="3"/>
                    <a:pt x="21" y="4"/>
                    <a:pt x="19" y="2"/>
                  </a:cubicBezTo>
                  <a:cubicBezTo>
                    <a:pt x="18" y="1"/>
                    <a:pt x="17" y="1"/>
                    <a:pt x="15" y="0"/>
                  </a:cubicBezTo>
                  <a:cubicBezTo>
                    <a:pt x="15" y="0"/>
                    <a:pt x="15" y="0"/>
                    <a:pt x="15" y="0"/>
                  </a:cubicBezTo>
                  <a:cubicBezTo>
                    <a:pt x="14" y="4"/>
                    <a:pt x="14" y="4"/>
                    <a:pt x="14" y="4"/>
                  </a:cubicBezTo>
                  <a:cubicBezTo>
                    <a:pt x="15" y="6"/>
                    <a:pt x="15" y="6"/>
                    <a:pt x="15" y="6"/>
                  </a:cubicBezTo>
                  <a:cubicBezTo>
                    <a:pt x="14" y="6"/>
                    <a:pt x="14" y="6"/>
                    <a:pt x="14" y="6"/>
                  </a:cubicBezTo>
                  <a:cubicBezTo>
                    <a:pt x="10" y="8"/>
                    <a:pt x="10" y="8"/>
                    <a:pt x="10" y="8"/>
                  </a:cubicBezTo>
                  <a:cubicBezTo>
                    <a:pt x="5" y="13"/>
                    <a:pt x="5" y="13"/>
                    <a:pt x="5" y="13"/>
                  </a:cubicBezTo>
                  <a:cubicBezTo>
                    <a:pt x="5" y="13"/>
                    <a:pt x="5" y="14"/>
                    <a:pt x="5" y="14"/>
                  </a:cubicBezTo>
                  <a:cubicBezTo>
                    <a:pt x="5" y="14"/>
                    <a:pt x="6" y="16"/>
                    <a:pt x="6" y="16"/>
                  </a:cubicBezTo>
                  <a:cubicBezTo>
                    <a:pt x="6" y="17"/>
                    <a:pt x="6" y="17"/>
                    <a:pt x="6" y="17"/>
                  </a:cubicBezTo>
                  <a:cubicBezTo>
                    <a:pt x="6" y="20"/>
                    <a:pt x="6" y="20"/>
                    <a:pt x="6" y="20"/>
                  </a:cubicBezTo>
                  <a:cubicBezTo>
                    <a:pt x="4" y="22"/>
                    <a:pt x="4" y="22"/>
                    <a:pt x="4" y="22"/>
                  </a:cubicBezTo>
                  <a:cubicBezTo>
                    <a:pt x="1" y="23"/>
                    <a:pt x="1" y="23"/>
                    <a:pt x="1" y="23"/>
                  </a:cubicBezTo>
                  <a:cubicBezTo>
                    <a:pt x="0" y="24"/>
                    <a:pt x="0" y="24"/>
                    <a:pt x="0" y="24"/>
                  </a:cubicBezTo>
                  <a:cubicBezTo>
                    <a:pt x="0" y="25"/>
                    <a:pt x="0" y="25"/>
                    <a:pt x="0" y="25"/>
                  </a:cubicBezTo>
                  <a:cubicBezTo>
                    <a:pt x="3" y="32"/>
                    <a:pt x="3" y="32"/>
                    <a:pt x="3" y="32"/>
                  </a:cubicBezTo>
                  <a:cubicBezTo>
                    <a:pt x="4" y="42"/>
                    <a:pt x="4" y="42"/>
                    <a:pt x="4" y="42"/>
                  </a:cubicBezTo>
                  <a:cubicBezTo>
                    <a:pt x="3" y="46"/>
                    <a:pt x="3" y="46"/>
                    <a:pt x="3" y="46"/>
                  </a:cubicBezTo>
                  <a:cubicBezTo>
                    <a:pt x="4" y="49"/>
                    <a:pt x="4" y="49"/>
                    <a:pt x="4" y="49"/>
                  </a:cubicBezTo>
                  <a:cubicBezTo>
                    <a:pt x="3" y="51"/>
                    <a:pt x="3" y="51"/>
                    <a:pt x="3" y="51"/>
                  </a:cubicBezTo>
                  <a:cubicBezTo>
                    <a:pt x="3" y="52"/>
                    <a:pt x="3" y="52"/>
                    <a:pt x="3" y="52"/>
                  </a:cubicBezTo>
                  <a:cubicBezTo>
                    <a:pt x="3" y="52"/>
                    <a:pt x="1" y="53"/>
                    <a:pt x="1" y="53"/>
                  </a:cubicBezTo>
                  <a:cubicBezTo>
                    <a:pt x="1" y="53"/>
                    <a:pt x="0" y="54"/>
                    <a:pt x="0" y="54"/>
                  </a:cubicBezTo>
                  <a:cubicBezTo>
                    <a:pt x="4" y="60"/>
                    <a:pt x="4" y="60"/>
                    <a:pt x="4" y="60"/>
                  </a:cubicBezTo>
                  <a:cubicBezTo>
                    <a:pt x="5" y="65"/>
                    <a:pt x="5" y="65"/>
                    <a:pt x="5" y="65"/>
                  </a:cubicBezTo>
                  <a:cubicBezTo>
                    <a:pt x="7" y="67"/>
                    <a:pt x="7" y="67"/>
                    <a:pt x="7" y="67"/>
                  </a:cubicBezTo>
                  <a:cubicBezTo>
                    <a:pt x="11" y="67"/>
                    <a:pt x="11" y="67"/>
                    <a:pt x="11" y="67"/>
                  </a:cubicBezTo>
                  <a:cubicBezTo>
                    <a:pt x="14" y="69"/>
                    <a:pt x="14" y="69"/>
                    <a:pt x="14" y="69"/>
                  </a:cubicBezTo>
                  <a:cubicBezTo>
                    <a:pt x="15" y="69"/>
                    <a:pt x="15" y="69"/>
                    <a:pt x="15" y="69"/>
                  </a:cubicBezTo>
                  <a:cubicBezTo>
                    <a:pt x="18" y="74"/>
                    <a:pt x="18" y="74"/>
                    <a:pt x="18" y="74"/>
                  </a:cubicBezTo>
                  <a:cubicBezTo>
                    <a:pt x="29" y="77"/>
                    <a:pt x="29" y="77"/>
                    <a:pt x="29" y="77"/>
                  </a:cubicBezTo>
                  <a:lnTo>
                    <a:pt x="33" y="81"/>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5" name="Freeform 904">
              <a:extLst>
                <a:ext uri="{FF2B5EF4-FFF2-40B4-BE49-F238E27FC236}">
                  <a16:creationId xmlns:a16="http://schemas.microsoft.com/office/drawing/2014/main" id="{3F7DED45-C832-42EE-8BEA-DEAF2D68B9F2}"/>
                </a:ext>
              </a:extLst>
            </p:cNvPr>
            <p:cNvSpPr>
              <a:spLocks/>
            </p:cNvSpPr>
            <p:nvPr/>
          </p:nvSpPr>
          <p:spPr bwMode="auto">
            <a:xfrm>
              <a:off x="5637519" y="4270917"/>
              <a:ext cx="126636" cy="109967"/>
            </a:xfrm>
            <a:custGeom>
              <a:avLst/>
              <a:gdLst>
                <a:gd name="T0" fmla="*/ 27 w 27"/>
                <a:gd name="T1" fmla="*/ 23 h 29"/>
                <a:gd name="T2" fmla="*/ 27 w 27"/>
                <a:gd name="T3" fmla="*/ 19 h 29"/>
                <a:gd name="T4" fmla="*/ 25 w 27"/>
                <a:gd name="T5" fmla="*/ 18 h 29"/>
                <a:gd name="T6" fmla="*/ 24 w 27"/>
                <a:gd name="T7" fmla="*/ 16 h 29"/>
                <a:gd name="T8" fmla="*/ 22 w 27"/>
                <a:gd name="T9" fmla="*/ 16 h 29"/>
                <a:gd name="T10" fmla="*/ 19 w 27"/>
                <a:gd name="T11" fmla="*/ 14 h 29"/>
                <a:gd name="T12" fmla="*/ 21 w 27"/>
                <a:gd name="T13" fmla="*/ 11 h 29"/>
                <a:gd name="T14" fmla="*/ 20 w 27"/>
                <a:gd name="T15" fmla="*/ 6 h 29"/>
                <a:gd name="T16" fmla="*/ 19 w 27"/>
                <a:gd name="T17" fmla="*/ 6 h 29"/>
                <a:gd name="T18" fmla="*/ 18 w 27"/>
                <a:gd name="T19" fmla="*/ 9 h 29"/>
                <a:gd name="T20" fmla="*/ 16 w 27"/>
                <a:gd name="T21" fmla="*/ 10 h 29"/>
                <a:gd name="T22" fmla="*/ 15 w 27"/>
                <a:gd name="T23" fmla="*/ 8 h 29"/>
                <a:gd name="T24" fmla="*/ 13 w 27"/>
                <a:gd name="T25" fmla="*/ 8 h 29"/>
                <a:gd name="T26" fmla="*/ 14 w 27"/>
                <a:gd name="T27" fmla="*/ 7 h 29"/>
                <a:gd name="T28" fmla="*/ 13 w 27"/>
                <a:gd name="T29" fmla="*/ 2 h 29"/>
                <a:gd name="T30" fmla="*/ 11 w 27"/>
                <a:gd name="T31" fmla="*/ 0 h 29"/>
                <a:gd name="T32" fmla="*/ 9 w 27"/>
                <a:gd name="T33" fmla="*/ 1 h 29"/>
                <a:gd name="T34" fmla="*/ 8 w 27"/>
                <a:gd name="T35" fmla="*/ 1 h 29"/>
                <a:gd name="T36" fmla="*/ 8 w 27"/>
                <a:gd name="T37" fmla="*/ 3 h 29"/>
                <a:gd name="T38" fmla="*/ 6 w 27"/>
                <a:gd name="T39" fmla="*/ 3 h 29"/>
                <a:gd name="T40" fmla="*/ 5 w 27"/>
                <a:gd name="T41" fmla="*/ 6 h 29"/>
                <a:gd name="T42" fmla="*/ 2 w 27"/>
                <a:gd name="T43" fmla="*/ 8 h 29"/>
                <a:gd name="T44" fmla="*/ 0 w 27"/>
                <a:gd name="T45" fmla="*/ 12 h 29"/>
                <a:gd name="T46" fmla="*/ 0 w 27"/>
                <a:gd name="T47" fmla="*/ 12 h 29"/>
                <a:gd name="T48" fmla="*/ 4 w 27"/>
                <a:gd name="T49" fmla="*/ 15 h 29"/>
                <a:gd name="T50" fmla="*/ 7 w 27"/>
                <a:gd name="T51" fmla="*/ 17 h 29"/>
                <a:gd name="T52" fmla="*/ 18 w 27"/>
                <a:gd name="T53" fmla="*/ 26 h 29"/>
                <a:gd name="T54" fmla="*/ 27 w 27"/>
                <a:gd name="T55" fmla="*/ 29 h 29"/>
                <a:gd name="T56" fmla="*/ 26 w 27"/>
                <a:gd name="T57" fmla="*/ 26 h 29"/>
                <a:gd name="T58" fmla="*/ 27 w 27"/>
                <a:gd name="T59"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29">
                  <a:moveTo>
                    <a:pt x="27" y="23"/>
                  </a:moveTo>
                  <a:cubicBezTo>
                    <a:pt x="27" y="19"/>
                    <a:pt x="27" y="19"/>
                    <a:pt x="27" y="19"/>
                  </a:cubicBezTo>
                  <a:cubicBezTo>
                    <a:pt x="25" y="18"/>
                    <a:pt x="25" y="18"/>
                    <a:pt x="25" y="18"/>
                  </a:cubicBezTo>
                  <a:cubicBezTo>
                    <a:pt x="24" y="16"/>
                    <a:pt x="24" y="16"/>
                    <a:pt x="24" y="16"/>
                  </a:cubicBezTo>
                  <a:cubicBezTo>
                    <a:pt x="22" y="16"/>
                    <a:pt x="22" y="16"/>
                    <a:pt x="22" y="16"/>
                  </a:cubicBezTo>
                  <a:cubicBezTo>
                    <a:pt x="19" y="14"/>
                    <a:pt x="19" y="14"/>
                    <a:pt x="19" y="14"/>
                  </a:cubicBezTo>
                  <a:cubicBezTo>
                    <a:pt x="21" y="11"/>
                    <a:pt x="21" y="11"/>
                    <a:pt x="21" y="11"/>
                  </a:cubicBezTo>
                  <a:cubicBezTo>
                    <a:pt x="20" y="6"/>
                    <a:pt x="20" y="6"/>
                    <a:pt x="20" y="6"/>
                  </a:cubicBezTo>
                  <a:cubicBezTo>
                    <a:pt x="19" y="6"/>
                    <a:pt x="19" y="6"/>
                    <a:pt x="19" y="6"/>
                  </a:cubicBezTo>
                  <a:cubicBezTo>
                    <a:pt x="18" y="9"/>
                    <a:pt x="18" y="9"/>
                    <a:pt x="18" y="9"/>
                  </a:cubicBezTo>
                  <a:cubicBezTo>
                    <a:pt x="16" y="10"/>
                    <a:pt x="16" y="10"/>
                    <a:pt x="16" y="10"/>
                  </a:cubicBezTo>
                  <a:cubicBezTo>
                    <a:pt x="15" y="8"/>
                    <a:pt x="15" y="8"/>
                    <a:pt x="15" y="8"/>
                  </a:cubicBezTo>
                  <a:cubicBezTo>
                    <a:pt x="13" y="8"/>
                    <a:pt x="13" y="8"/>
                    <a:pt x="13" y="8"/>
                  </a:cubicBezTo>
                  <a:cubicBezTo>
                    <a:pt x="14" y="7"/>
                    <a:pt x="14" y="7"/>
                    <a:pt x="14" y="7"/>
                  </a:cubicBezTo>
                  <a:cubicBezTo>
                    <a:pt x="13" y="2"/>
                    <a:pt x="13" y="2"/>
                    <a:pt x="13" y="2"/>
                  </a:cubicBezTo>
                  <a:cubicBezTo>
                    <a:pt x="11" y="0"/>
                    <a:pt x="11" y="0"/>
                    <a:pt x="11" y="0"/>
                  </a:cubicBezTo>
                  <a:cubicBezTo>
                    <a:pt x="9" y="1"/>
                    <a:pt x="9" y="1"/>
                    <a:pt x="9" y="1"/>
                  </a:cubicBezTo>
                  <a:cubicBezTo>
                    <a:pt x="8" y="1"/>
                    <a:pt x="8" y="1"/>
                    <a:pt x="8" y="1"/>
                  </a:cubicBezTo>
                  <a:cubicBezTo>
                    <a:pt x="8" y="3"/>
                    <a:pt x="8" y="3"/>
                    <a:pt x="8" y="3"/>
                  </a:cubicBezTo>
                  <a:cubicBezTo>
                    <a:pt x="6" y="3"/>
                    <a:pt x="6" y="3"/>
                    <a:pt x="6" y="3"/>
                  </a:cubicBezTo>
                  <a:cubicBezTo>
                    <a:pt x="5" y="6"/>
                    <a:pt x="5" y="6"/>
                    <a:pt x="5" y="6"/>
                  </a:cubicBezTo>
                  <a:cubicBezTo>
                    <a:pt x="2" y="8"/>
                    <a:pt x="2" y="8"/>
                    <a:pt x="2" y="8"/>
                  </a:cubicBezTo>
                  <a:cubicBezTo>
                    <a:pt x="0" y="12"/>
                    <a:pt x="0" y="12"/>
                    <a:pt x="0" y="12"/>
                  </a:cubicBezTo>
                  <a:cubicBezTo>
                    <a:pt x="0" y="12"/>
                    <a:pt x="0" y="12"/>
                    <a:pt x="0" y="12"/>
                  </a:cubicBezTo>
                  <a:cubicBezTo>
                    <a:pt x="1" y="13"/>
                    <a:pt x="2" y="14"/>
                    <a:pt x="4" y="15"/>
                  </a:cubicBezTo>
                  <a:cubicBezTo>
                    <a:pt x="5" y="16"/>
                    <a:pt x="5" y="18"/>
                    <a:pt x="7" y="17"/>
                  </a:cubicBezTo>
                  <a:cubicBezTo>
                    <a:pt x="11" y="20"/>
                    <a:pt x="14" y="24"/>
                    <a:pt x="18" y="26"/>
                  </a:cubicBezTo>
                  <a:cubicBezTo>
                    <a:pt x="21" y="28"/>
                    <a:pt x="24" y="29"/>
                    <a:pt x="27" y="29"/>
                  </a:cubicBezTo>
                  <a:cubicBezTo>
                    <a:pt x="26" y="26"/>
                    <a:pt x="26" y="26"/>
                    <a:pt x="26" y="26"/>
                  </a:cubicBezTo>
                  <a:lnTo>
                    <a:pt x="27" y="23"/>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6" name="Freeform 905">
              <a:extLst>
                <a:ext uri="{FF2B5EF4-FFF2-40B4-BE49-F238E27FC236}">
                  <a16:creationId xmlns:a16="http://schemas.microsoft.com/office/drawing/2014/main" id="{9EB26DB2-420E-441E-9B90-EC99C1ABAF83}"/>
                </a:ext>
              </a:extLst>
            </p:cNvPr>
            <p:cNvSpPr>
              <a:spLocks/>
            </p:cNvSpPr>
            <p:nvPr/>
          </p:nvSpPr>
          <p:spPr bwMode="auto">
            <a:xfrm>
              <a:off x="6857514" y="5262070"/>
              <a:ext cx="74912" cy="63665"/>
            </a:xfrm>
            <a:custGeom>
              <a:avLst/>
              <a:gdLst>
                <a:gd name="T0" fmla="*/ 24 w 42"/>
                <a:gd name="T1" fmla="*/ 34 h 44"/>
                <a:gd name="T2" fmla="*/ 19 w 42"/>
                <a:gd name="T3" fmla="*/ 44 h 44"/>
                <a:gd name="T4" fmla="*/ 13 w 42"/>
                <a:gd name="T5" fmla="*/ 42 h 44"/>
                <a:gd name="T6" fmla="*/ 5 w 42"/>
                <a:gd name="T7" fmla="*/ 36 h 44"/>
                <a:gd name="T8" fmla="*/ 5 w 42"/>
                <a:gd name="T9" fmla="*/ 31 h 44"/>
                <a:gd name="T10" fmla="*/ 0 w 42"/>
                <a:gd name="T11" fmla="*/ 21 h 44"/>
                <a:gd name="T12" fmla="*/ 5 w 42"/>
                <a:gd name="T13" fmla="*/ 18 h 44"/>
                <a:gd name="T14" fmla="*/ 11 w 42"/>
                <a:gd name="T15" fmla="*/ 10 h 44"/>
                <a:gd name="T16" fmla="*/ 13 w 42"/>
                <a:gd name="T17" fmla="*/ 7 h 44"/>
                <a:gd name="T18" fmla="*/ 19 w 42"/>
                <a:gd name="T19" fmla="*/ 7 h 44"/>
                <a:gd name="T20" fmla="*/ 21 w 42"/>
                <a:gd name="T21" fmla="*/ 2 h 44"/>
                <a:gd name="T22" fmla="*/ 29 w 42"/>
                <a:gd name="T23" fmla="*/ 0 h 44"/>
                <a:gd name="T24" fmla="*/ 32 w 42"/>
                <a:gd name="T25" fmla="*/ 5 h 44"/>
                <a:gd name="T26" fmla="*/ 42 w 42"/>
                <a:gd name="T27" fmla="*/ 13 h 44"/>
                <a:gd name="T28" fmla="*/ 42 w 42"/>
                <a:gd name="T29" fmla="*/ 18 h 44"/>
                <a:gd name="T30" fmla="*/ 37 w 42"/>
                <a:gd name="T31" fmla="*/ 23 h 44"/>
                <a:gd name="T32" fmla="*/ 37 w 42"/>
                <a:gd name="T33" fmla="*/ 28 h 44"/>
                <a:gd name="T34" fmla="*/ 24 w 42"/>
                <a:gd name="T35"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4">
                  <a:moveTo>
                    <a:pt x="24" y="34"/>
                  </a:moveTo>
                  <a:lnTo>
                    <a:pt x="19" y="44"/>
                  </a:lnTo>
                  <a:lnTo>
                    <a:pt x="13" y="42"/>
                  </a:lnTo>
                  <a:lnTo>
                    <a:pt x="5" y="36"/>
                  </a:lnTo>
                  <a:lnTo>
                    <a:pt x="5" y="31"/>
                  </a:lnTo>
                  <a:lnTo>
                    <a:pt x="0" y="21"/>
                  </a:lnTo>
                  <a:lnTo>
                    <a:pt x="5" y="18"/>
                  </a:lnTo>
                  <a:lnTo>
                    <a:pt x="11" y="10"/>
                  </a:lnTo>
                  <a:lnTo>
                    <a:pt x="13" y="7"/>
                  </a:lnTo>
                  <a:lnTo>
                    <a:pt x="19" y="7"/>
                  </a:lnTo>
                  <a:lnTo>
                    <a:pt x="21" y="2"/>
                  </a:lnTo>
                  <a:lnTo>
                    <a:pt x="29" y="0"/>
                  </a:lnTo>
                  <a:lnTo>
                    <a:pt x="32" y="5"/>
                  </a:lnTo>
                  <a:lnTo>
                    <a:pt x="42" y="13"/>
                  </a:lnTo>
                  <a:lnTo>
                    <a:pt x="42" y="18"/>
                  </a:lnTo>
                  <a:lnTo>
                    <a:pt x="37" y="23"/>
                  </a:lnTo>
                  <a:lnTo>
                    <a:pt x="37" y="28"/>
                  </a:lnTo>
                  <a:lnTo>
                    <a:pt x="24" y="34"/>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7" name="Freeform 906">
              <a:extLst>
                <a:ext uri="{FF2B5EF4-FFF2-40B4-BE49-F238E27FC236}">
                  <a16:creationId xmlns:a16="http://schemas.microsoft.com/office/drawing/2014/main" id="{5CBB004D-0232-4622-A447-16BC49A7E319}"/>
                </a:ext>
              </a:extLst>
            </p:cNvPr>
            <p:cNvSpPr>
              <a:spLocks/>
            </p:cNvSpPr>
            <p:nvPr/>
          </p:nvSpPr>
          <p:spPr bwMode="auto">
            <a:xfrm>
              <a:off x="7076899" y="4362074"/>
              <a:ext cx="253274" cy="254661"/>
            </a:xfrm>
            <a:custGeom>
              <a:avLst/>
              <a:gdLst>
                <a:gd name="T0" fmla="*/ 48 w 54"/>
                <a:gd name="T1" fmla="*/ 16 h 67"/>
                <a:gd name="T2" fmla="*/ 54 w 54"/>
                <a:gd name="T3" fmla="*/ 8 h 67"/>
                <a:gd name="T4" fmla="*/ 49 w 54"/>
                <a:gd name="T5" fmla="*/ 8 h 67"/>
                <a:gd name="T6" fmla="*/ 46 w 54"/>
                <a:gd name="T7" fmla="*/ 5 h 67"/>
                <a:gd name="T8" fmla="*/ 40 w 54"/>
                <a:gd name="T9" fmla="*/ 8 h 67"/>
                <a:gd name="T10" fmla="*/ 38 w 54"/>
                <a:gd name="T11" fmla="*/ 11 h 67"/>
                <a:gd name="T12" fmla="*/ 32 w 54"/>
                <a:gd name="T13" fmla="*/ 10 h 67"/>
                <a:gd name="T14" fmla="*/ 28 w 54"/>
                <a:gd name="T15" fmla="*/ 10 h 67"/>
                <a:gd name="T16" fmla="*/ 20 w 54"/>
                <a:gd name="T17" fmla="*/ 5 h 67"/>
                <a:gd name="T18" fmla="*/ 14 w 54"/>
                <a:gd name="T19" fmla="*/ 4 h 67"/>
                <a:gd name="T20" fmla="*/ 13 w 54"/>
                <a:gd name="T21" fmla="*/ 3 h 67"/>
                <a:gd name="T22" fmla="*/ 11 w 54"/>
                <a:gd name="T23" fmla="*/ 3 h 67"/>
                <a:gd name="T24" fmla="*/ 10 w 54"/>
                <a:gd name="T25" fmla="*/ 1 h 67"/>
                <a:gd name="T26" fmla="*/ 10 w 54"/>
                <a:gd name="T27" fmla="*/ 1 h 67"/>
                <a:gd name="T28" fmla="*/ 10 w 54"/>
                <a:gd name="T29" fmla="*/ 0 h 67"/>
                <a:gd name="T30" fmla="*/ 6 w 54"/>
                <a:gd name="T31" fmla="*/ 2 h 67"/>
                <a:gd name="T32" fmla="*/ 4 w 54"/>
                <a:gd name="T33" fmla="*/ 3 h 67"/>
                <a:gd name="T34" fmla="*/ 0 w 54"/>
                <a:gd name="T35" fmla="*/ 6 h 67"/>
                <a:gd name="T36" fmla="*/ 0 w 54"/>
                <a:gd name="T37" fmla="*/ 7 h 67"/>
                <a:gd name="T38" fmla="*/ 1 w 54"/>
                <a:gd name="T39" fmla="*/ 8 h 67"/>
                <a:gd name="T40" fmla="*/ 2 w 54"/>
                <a:gd name="T41" fmla="*/ 8 h 67"/>
                <a:gd name="T42" fmla="*/ 2 w 54"/>
                <a:gd name="T43" fmla="*/ 9 h 67"/>
                <a:gd name="T44" fmla="*/ 3 w 54"/>
                <a:gd name="T45" fmla="*/ 10 h 67"/>
                <a:gd name="T46" fmla="*/ 3 w 54"/>
                <a:gd name="T47" fmla="*/ 13 h 67"/>
                <a:gd name="T48" fmla="*/ 7 w 54"/>
                <a:gd name="T49" fmla="*/ 18 h 67"/>
                <a:gd name="T50" fmla="*/ 7 w 54"/>
                <a:gd name="T51" fmla="*/ 20 h 67"/>
                <a:gd name="T52" fmla="*/ 7 w 54"/>
                <a:gd name="T53" fmla="*/ 22 h 67"/>
                <a:gd name="T54" fmla="*/ 7 w 54"/>
                <a:gd name="T55" fmla="*/ 24 h 67"/>
                <a:gd name="T56" fmla="*/ 6 w 54"/>
                <a:gd name="T57" fmla="*/ 26 h 67"/>
                <a:gd name="T58" fmla="*/ 4 w 54"/>
                <a:gd name="T59" fmla="*/ 27 h 67"/>
                <a:gd name="T60" fmla="*/ 3 w 54"/>
                <a:gd name="T61" fmla="*/ 28 h 67"/>
                <a:gd name="T62" fmla="*/ 1 w 54"/>
                <a:gd name="T63" fmla="*/ 31 h 67"/>
                <a:gd name="T64" fmla="*/ 0 w 54"/>
                <a:gd name="T65" fmla="*/ 34 h 67"/>
                <a:gd name="T66" fmla="*/ 0 w 54"/>
                <a:gd name="T67" fmla="*/ 42 h 67"/>
                <a:gd name="T68" fmla="*/ 25 w 54"/>
                <a:gd name="T69" fmla="*/ 55 h 67"/>
                <a:gd name="T70" fmla="*/ 25 w 54"/>
                <a:gd name="T71" fmla="*/ 59 h 67"/>
                <a:gd name="T72" fmla="*/ 36 w 54"/>
                <a:gd name="T73" fmla="*/ 67 h 67"/>
                <a:gd name="T74" fmla="*/ 38 w 54"/>
                <a:gd name="T75" fmla="*/ 65 h 67"/>
                <a:gd name="T76" fmla="*/ 41 w 54"/>
                <a:gd name="T77" fmla="*/ 59 h 67"/>
                <a:gd name="T78" fmla="*/ 43 w 54"/>
                <a:gd name="T79" fmla="*/ 54 h 67"/>
                <a:gd name="T80" fmla="*/ 45 w 54"/>
                <a:gd name="T81" fmla="*/ 52 h 67"/>
                <a:gd name="T82" fmla="*/ 48 w 54"/>
                <a:gd name="T83" fmla="*/ 50 h 67"/>
                <a:gd name="T84" fmla="*/ 49 w 54"/>
                <a:gd name="T85" fmla="*/ 49 h 67"/>
                <a:gd name="T86" fmla="*/ 52 w 54"/>
                <a:gd name="T87" fmla="*/ 46 h 67"/>
                <a:gd name="T88" fmla="*/ 48 w 54"/>
                <a:gd name="T89" fmla="*/ 40 h 67"/>
                <a:gd name="T90" fmla="*/ 48 w 54"/>
                <a:gd name="T91" fmla="*/ 1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 h="67">
                  <a:moveTo>
                    <a:pt x="48" y="16"/>
                  </a:moveTo>
                  <a:cubicBezTo>
                    <a:pt x="54" y="8"/>
                    <a:pt x="54" y="8"/>
                    <a:pt x="54" y="8"/>
                  </a:cubicBezTo>
                  <a:cubicBezTo>
                    <a:pt x="49" y="8"/>
                    <a:pt x="49" y="8"/>
                    <a:pt x="49" y="8"/>
                  </a:cubicBezTo>
                  <a:cubicBezTo>
                    <a:pt x="46" y="5"/>
                    <a:pt x="46" y="5"/>
                    <a:pt x="46" y="5"/>
                  </a:cubicBezTo>
                  <a:cubicBezTo>
                    <a:pt x="40" y="8"/>
                    <a:pt x="40" y="8"/>
                    <a:pt x="40" y="8"/>
                  </a:cubicBezTo>
                  <a:cubicBezTo>
                    <a:pt x="38" y="11"/>
                    <a:pt x="38" y="11"/>
                    <a:pt x="38" y="11"/>
                  </a:cubicBezTo>
                  <a:cubicBezTo>
                    <a:pt x="32" y="10"/>
                    <a:pt x="32" y="10"/>
                    <a:pt x="32" y="10"/>
                  </a:cubicBezTo>
                  <a:cubicBezTo>
                    <a:pt x="28" y="10"/>
                    <a:pt x="28" y="10"/>
                    <a:pt x="28" y="10"/>
                  </a:cubicBezTo>
                  <a:cubicBezTo>
                    <a:pt x="20" y="5"/>
                    <a:pt x="20" y="5"/>
                    <a:pt x="20" y="5"/>
                  </a:cubicBezTo>
                  <a:cubicBezTo>
                    <a:pt x="14" y="4"/>
                    <a:pt x="14" y="4"/>
                    <a:pt x="14" y="4"/>
                  </a:cubicBezTo>
                  <a:cubicBezTo>
                    <a:pt x="13" y="3"/>
                    <a:pt x="13" y="3"/>
                    <a:pt x="13" y="3"/>
                  </a:cubicBezTo>
                  <a:cubicBezTo>
                    <a:pt x="11" y="3"/>
                    <a:pt x="11" y="3"/>
                    <a:pt x="11" y="3"/>
                  </a:cubicBezTo>
                  <a:cubicBezTo>
                    <a:pt x="10" y="1"/>
                    <a:pt x="10" y="1"/>
                    <a:pt x="10" y="1"/>
                  </a:cubicBezTo>
                  <a:cubicBezTo>
                    <a:pt x="10" y="1"/>
                    <a:pt x="10" y="1"/>
                    <a:pt x="10" y="1"/>
                  </a:cubicBezTo>
                  <a:cubicBezTo>
                    <a:pt x="10" y="0"/>
                    <a:pt x="10" y="0"/>
                    <a:pt x="10" y="0"/>
                  </a:cubicBezTo>
                  <a:cubicBezTo>
                    <a:pt x="6" y="2"/>
                    <a:pt x="6" y="2"/>
                    <a:pt x="6" y="2"/>
                  </a:cubicBezTo>
                  <a:cubicBezTo>
                    <a:pt x="4" y="3"/>
                    <a:pt x="4" y="3"/>
                    <a:pt x="4" y="3"/>
                  </a:cubicBezTo>
                  <a:cubicBezTo>
                    <a:pt x="0" y="6"/>
                    <a:pt x="0" y="6"/>
                    <a:pt x="0" y="6"/>
                  </a:cubicBezTo>
                  <a:cubicBezTo>
                    <a:pt x="0" y="7"/>
                    <a:pt x="0" y="7"/>
                    <a:pt x="0" y="7"/>
                  </a:cubicBezTo>
                  <a:cubicBezTo>
                    <a:pt x="1" y="8"/>
                    <a:pt x="1" y="8"/>
                    <a:pt x="1" y="8"/>
                  </a:cubicBezTo>
                  <a:cubicBezTo>
                    <a:pt x="2" y="8"/>
                    <a:pt x="2" y="8"/>
                    <a:pt x="2" y="8"/>
                  </a:cubicBezTo>
                  <a:cubicBezTo>
                    <a:pt x="2" y="9"/>
                    <a:pt x="2" y="9"/>
                    <a:pt x="2" y="9"/>
                  </a:cubicBezTo>
                  <a:cubicBezTo>
                    <a:pt x="3" y="10"/>
                    <a:pt x="3" y="10"/>
                    <a:pt x="3" y="10"/>
                  </a:cubicBezTo>
                  <a:cubicBezTo>
                    <a:pt x="3" y="13"/>
                    <a:pt x="3" y="13"/>
                    <a:pt x="3" y="13"/>
                  </a:cubicBezTo>
                  <a:cubicBezTo>
                    <a:pt x="7" y="18"/>
                    <a:pt x="7" y="18"/>
                    <a:pt x="7" y="18"/>
                  </a:cubicBezTo>
                  <a:cubicBezTo>
                    <a:pt x="7" y="20"/>
                    <a:pt x="7" y="20"/>
                    <a:pt x="7" y="20"/>
                  </a:cubicBezTo>
                  <a:cubicBezTo>
                    <a:pt x="7" y="22"/>
                    <a:pt x="7" y="22"/>
                    <a:pt x="7" y="22"/>
                  </a:cubicBezTo>
                  <a:cubicBezTo>
                    <a:pt x="7" y="24"/>
                    <a:pt x="7" y="24"/>
                    <a:pt x="7" y="24"/>
                  </a:cubicBezTo>
                  <a:cubicBezTo>
                    <a:pt x="6" y="26"/>
                    <a:pt x="6" y="26"/>
                    <a:pt x="6" y="26"/>
                  </a:cubicBezTo>
                  <a:cubicBezTo>
                    <a:pt x="4" y="27"/>
                    <a:pt x="4" y="27"/>
                    <a:pt x="4" y="27"/>
                  </a:cubicBezTo>
                  <a:cubicBezTo>
                    <a:pt x="3" y="28"/>
                    <a:pt x="3" y="28"/>
                    <a:pt x="3" y="28"/>
                  </a:cubicBezTo>
                  <a:cubicBezTo>
                    <a:pt x="1" y="31"/>
                    <a:pt x="1" y="31"/>
                    <a:pt x="1" y="31"/>
                  </a:cubicBezTo>
                  <a:cubicBezTo>
                    <a:pt x="0" y="34"/>
                    <a:pt x="0" y="34"/>
                    <a:pt x="0" y="34"/>
                  </a:cubicBezTo>
                  <a:cubicBezTo>
                    <a:pt x="0" y="42"/>
                    <a:pt x="0" y="42"/>
                    <a:pt x="0" y="42"/>
                  </a:cubicBezTo>
                  <a:cubicBezTo>
                    <a:pt x="25" y="55"/>
                    <a:pt x="25" y="55"/>
                    <a:pt x="25" y="55"/>
                  </a:cubicBezTo>
                  <a:cubicBezTo>
                    <a:pt x="25" y="59"/>
                    <a:pt x="25" y="59"/>
                    <a:pt x="25" y="59"/>
                  </a:cubicBezTo>
                  <a:cubicBezTo>
                    <a:pt x="36" y="67"/>
                    <a:pt x="36" y="67"/>
                    <a:pt x="36" y="67"/>
                  </a:cubicBezTo>
                  <a:cubicBezTo>
                    <a:pt x="37" y="67"/>
                    <a:pt x="38" y="66"/>
                    <a:pt x="38" y="65"/>
                  </a:cubicBezTo>
                  <a:cubicBezTo>
                    <a:pt x="40" y="63"/>
                    <a:pt x="40" y="61"/>
                    <a:pt x="41" y="59"/>
                  </a:cubicBezTo>
                  <a:cubicBezTo>
                    <a:pt x="42" y="57"/>
                    <a:pt x="43" y="55"/>
                    <a:pt x="43" y="54"/>
                  </a:cubicBezTo>
                  <a:cubicBezTo>
                    <a:pt x="44" y="53"/>
                    <a:pt x="44" y="52"/>
                    <a:pt x="45" y="52"/>
                  </a:cubicBezTo>
                  <a:cubicBezTo>
                    <a:pt x="47" y="53"/>
                    <a:pt x="47" y="52"/>
                    <a:pt x="48" y="50"/>
                  </a:cubicBezTo>
                  <a:cubicBezTo>
                    <a:pt x="48" y="50"/>
                    <a:pt x="48" y="49"/>
                    <a:pt x="49" y="49"/>
                  </a:cubicBezTo>
                  <a:cubicBezTo>
                    <a:pt x="51" y="49"/>
                    <a:pt x="51" y="48"/>
                    <a:pt x="52" y="46"/>
                  </a:cubicBezTo>
                  <a:cubicBezTo>
                    <a:pt x="48" y="40"/>
                    <a:pt x="48" y="40"/>
                    <a:pt x="48" y="40"/>
                  </a:cubicBezTo>
                  <a:lnTo>
                    <a:pt x="48" y="16"/>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8" name="Freeform 907">
              <a:extLst>
                <a:ext uri="{FF2B5EF4-FFF2-40B4-BE49-F238E27FC236}">
                  <a16:creationId xmlns:a16="http://schemas.microsoft.com/office/drawing/2014/main" id="{2BBA45C2-CADD-49B5-8838-00068FAF3622}"/>
                </a:ext>
              </a:extLst>
            </p:cNvPr>
            <p:cNvSpPr>
              <a:spLocks/>
            </p:cNvSpPr>
            <p:nvPr/>
          </p:nvSpPr>
          <p:spPr bwMode="auto">
            <a:xfrm>
              <a:off x="5726700" y="4213039"/>
              <a:ext cx="190847" cy="170739"/>
            </a:xfrm>
            <a:custGeom>
              <a:avLst/>
              <a:gdLst>
                <a:gd name="T0" fmla="*/ 32 w 41"/>
                <a:gd name="T1" fmla="*/ 6 h 45"/>
                <a:gd name="T2" fmla="*/ 29 w 41"/>
                <a:gd name="T3" fmla="*/ 8 h 45"/>
                <a:gd name="T4" fmla="*/ 28 w 41"/>
                <a:gd name="T5" fmla="*/ 7 h 45"/>
                <a:gd name="T6" fmla="*/ 25 w 41"/>
                <a:gd name="T7" fmla="*/ 6 h 45"/>
                <a:gd name="T8" fmla="*/ 22 w 41"/>
                <a:gd name="T9" fmla="*/ 3 h 45"/>
                <a:gd name="T10" fmla="*/ 19 w 41"/>
                <a:gd name="T11" fmla="*/ 2 h 45"/>
                <a:gd name="T12" fmla="*/ 17 w 41"/>
                <a:gd name="T13" fmla="*/ 4 h 45"/>
                <a:gd name="T14" fmla="*/ 15 w 41"/>
                <a:gd name="T15" fmla="*/ 1 h 45"/>
                <a:gd name="T16" fmla="*/ 13 w 41"/>
                <a:gd name="T17" fmla="*/ 1 h 45"/>
                <a:gd name="T18" fmla="*/ 11 w 41"/>
                <a:gd name="T19" fmla="*/ 3 h 45"/>
                <a:gd name="T20" fmla="*/ 7 w 41"/>
                <a:gd name="T21" fmla="*/ 2 h 45"/>
                <a:gd name="T22" fmla="*/ 3 w 41"/>
                <a:gd name="T23" fmla="*/ 9 h 45"/>
                <a:gd name="T24" fmla="*/ 5 w 41"/>
                <a:gd name="T25" fmla="*/ 9 h 45"/>
                <a:gd name="T26" fmla="*/ 6 w 41"/>
                <a:gd name="T27" fmla="*/ 12 h 45"/>
                <a:gd name="T28" fmla="*/ 6 w 41"/>
                <a:gd name="T29" fmla="*/ 15 h 45"/>
                <a:gd name="T30" fmla="*/ 5 w 41"/>
                <a:gd name="T31" fmla="*/ 16 h 45"/>
                <a:gd name="T32" fmla="*/ 2 w 41"/>
                <a:gd name="T33" fmla="*/ 18 h 45"/>
                <a:gd name="T34" fmla="*/ 5 w 41"/>
                <a:gd name="T35" fmla="*/ 19 h 45"/>
                <a:gd name="T36" fmla="*/ 3 w 41"/>
                <a:gd name="T37" fmla="*/ 22 h 45"/>
                <a:gd name="T38" fmla="*/ 2 w 41"/>
                <a:gd name="T39" fmla="*/ 26 h 45"/>
                <a:gd name="T40" fmla="*/ 3 w 41"/>
                <a:gd name="T41" fmla="*/ 31 h 45"/>
                <a:gd name="T42" fmla="*/ 6 w 41"/>
                <a:gd name="T43" fmla="*/ 33 h 45"/>
                <a:gd name="T44" fmla="*/ 8 w 41"/>
                <a:gd name="T45" fmla="*/ 38 h 45"/>
                <a:gd name="T46" fmla="*/ 8 w 41"/>
                <a:gd name="T47" fmla="*/ 44 h 45"/>
                <a:gd name="T48" fmla="*/ 9 w 41"/>
                <a:gd name="T49" fmla="*/ 44 h 45"/>
                <a:gd name="T50" fmla="*/ 28 w 41"/>
                <a:gd name="T51" fmla="*/ 39 h 45"/>
                <a:gd name="T52" fmla="*/ 30 w 41"/>
                <a:gd name="T53" fmla="*/ 38 h 45"/>
                <a:gd name="T54" fmla="*/ 40 w 41"/>
                <a:gd name="T55" fmla="*/ 39 h 45"/>
                <a:gd name="T56" fmla="*/ 40 w 41"/>
                <a:gd name="T57" fmla="*/ 35 h 45"/>
                <a:gd name="T58" fmla="*/ 36 w 41"/>
                <a:gd name="T59" fmla="*/ 30 h 45"/>
                <a:gd name="T60" fmla="*/ 38 w 41"/>
                <a:gd name="T61" fmla="*/ 24 h 45"/>
                <a:gd name="T62" fmla="*/ 41 w 41"/>
                <a:gd name="T63" fmla="*/ 18 h 45"/>
                <a:gd name="T64" fmla="*/ 39 w 41"/>
                <a:gd name="T65" fmla="*/ 12 h 45"/>
                <a:gd name="T66" fmla="*/ 40 w 41"/>
                <a:gd name="T67" fmla="*/ 9 h 45"/>
                <a:gd name="T68" fmla="*/ 39 w 41"/>
                <a:gd name="T69"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45">
                  <a:moveTo>
                    <a:pt x="37" y="6"/>
                  </a:moveTo>
                  <a:cubicBezTo>
                    <a:pt x="32" y="6"/>
                    <a:pt x="32" y="6"/>
                    <a:pt x="32" y="6"/>
                  </a:cubicBezTo>
                  <a:cubicBezTo>
                    <a:pt x="29" y="7"/>
                    <a:pt x="29" y="7"/>
                    <a:pt x="29" y="7"/>
                  </a:cubicBezTo>
                  <a:cubicBezTo>
                    <a:pt x="29" y="8"/>
                    <a:pt x="29" y="8"/>
                    <a:pt x="29" y="8"/>
                  </a:cubicBezTo>
                  <a:cubicBezTo>
                    <a:pt x="29" y="8"/>
                    <a:pt x="28" y="8"/>
                    <a:pt x="28" y="8"/>
                  </a:cubicBezTo>
                  <a:cubicBezTo>
                    <a:pt x="28" y="8"/>
                    <a:pt x="28" y="7"/>
                    <a:pt x="28" y="7"/>
                  </a:cubicBezTo>
                  <a:cubicBezTo>
                    <a:pt x="26" y="8"/>
                    <a:pt x="26" y="8"/>
                    <a:pt x="26" y="8"/>
                  </a:cubicBezTo>
                  <a:cubicBezTo>
                    <a:pt x="25" y="6"/>
                    <a:pt x="25" y="6"/>
                    <a:pt x="25" y="6"/>
                  </a:cubicBezTo>
                  <a:cubicBezTo>
                    <a:pt x="24" y="3"/>
                    <a:pt x="24" y="3"/>
                    <a:pt x="24" y="3"/>
                  </a:cubicBezTo>
                  <a:cubicBezTo>
                    <a:pt x="22" y="3"/>
                    <a:pt x="22" y="3"/>
                    <a:pt x="22" y="3"/>
                  </a:cubicBezTo>
                  <a:cubicBezTo>
                    <a:pt x="21" y="2"/>
                    <a:pt x="21" y="2"/>
                    <a:pt x="21" y="2"/>
                  </a:cubicBezTo>
                  <a:cubicBezTo>
                    <a:pt x="19" y="2"/>
                    <a:pt x="19" y="2"/>
                    <a:pt x="19" y="2"/>
                  </a:cubicBezTo>
                  <a:cubicBezTo>
                    <a:pt x="18" y="4"/>
                    <a:pt x="18" y="4"/>
                    <a:pt x="18" y="4"/>
                  </a:cubicBezTo>
                  <a:cubicBezTo>
                    <a:pt x="17" y="4"/>
                    <a:pt x="17" y="4"/>
                    <a:pt x="17" y="4"/>
                  </a:cubicBezTo>
                  <a:cubicBezTo>
                    <a:pt x="16" y="0"/>
                    <a:pt x="16" y="0"/>
                    <a:pt x="16" y="0"/>
                  </a:cubicBezTo>
                  <a:cubicBezTo>
                    <a:pt x="15" y="1"/>
                    <a:pt x="15" y="1"/>
                    <a:pt x="15" y="1"/>
                  </a:cubicBezTo>
                  <a:cubicBezTo>
                    <a:pt x="15" y="2"/>
                    <a:pt x="15" y="2"/>
                    <a:pt x="15" y="2"/>
                  </a:cubicBezTo>
                  <a:cubicBezTo>
                    <a:pt x="13" y="1"/>
                    <a:pt x="13" y="1"/>
                    <a:pt x="13" y="1"/>
                  </a:cubicBezTo>
                  <a:cubicBezTo>
                    <a:pt x="13" y="3"/>
                    <a:pt x="13" y="3"/>
                    <a:pt x="13" y="3"/>
                  </a:cubicBezTo>
                  <a:cubicBezTo>
                    <a:pt x="11" y="3"/>
                    <a:pt x="11" y="3"/>
                    <a:pt x="11" y="3"/>
                  </a:cubicBezTo>
                  <a:cubicBezTo>
                    <a:pt x="10" y="5"/>
                    <a:pt x="10" y="5"/>
                    <a:pt x="10" y="5"/>
                  </a:cubicBezTo>
                  <a:cubicBezTo>
                    <a:pt x="7" y="2"/>
                    <a:pt x="7" y="2"/>
                    <a:pt x="7" y="2"/>
                  </a:cubicBezTo>
                  <a:cubicBezTo>
                    <a:pt x="3" y="6"/>
                    <a:pt x="3" y="6"/>
                    <a:pt x="3" y="6"/>
                  </a:cubicBezTo>
                  <a:cubicBezTo>
                    <a:pt x="3" y="9"/>
                    <a:pt x="3" y="9"/>
                    <a:pt x="3" y="9"/>
                  </a:cubicBezTo>
                  <a:cubicBezTo>
                    <a:pt x="4" y="9"/>
                    <a:pt x="4" y="9"/>
                    <a:pt x="4" y="9"/>
                  </a:cubicBezTo>
                  <a:cubicBezTo>
                    <a:pt x="5" y="9"/>
                    <a:pt x="5" y="9"/>
                    <a:pt x="5" y="9"/>
                  </a:cubicBezTo>
                  <a:cubicBezTo>
                    <a:pt x="5" y="11"/>
                    <a:pt x="5" y="11"/>
                    <a:pt x="5" y="11"/>
                  </a:cubicBezTo>
                  <a:cubicBezTo>
                    <a:pt x="6" y="12"/>
                    <a:pt x="6" y="12"/>
                    <a:pt x="6" y="12"/>
                  </a:cubicBezTo>
                  <a:cubicBezTo>
                    <a:pt x="4" y="13"/>
                    <a:pt x="4" y="13"/>
                    <a:pt x="4" y="13"/>
                  </a:cubicBezTo>
                  <a:cubicBezTo>
                    <a:pt x="6" y="15"/>
                    <a:pt x="6" y="15"/>
                    <a:pt x="6" y="15"/>
                  </a:cubicBezTo>
                  <a:cubicBezTo>
                    <a:pt x="6" y="16"/>
                    <a:pt x="6" y="16"/>
                    <a:pt x="6" y="16"/>
                  </a:cubicBezTo>
                  <a:cubicBezTo>
                    <a:pt x="5" y="16"/>
                    <a:pt x="5" y="16"/>
                    <a:pt x="5" y="16"/>
                  </a:cubicBezTo>
                  <a:cubicBezTo>
                    <a:pt x="2" y="16"/>
                    <a:pt x="2" y="16"/>
                    <a:pt x="2" y="16"/>
                  </a:cubicBezTo>
                  <a:cubicBezTo>
                    <a:pt x="2" y="18"/>
                    <a:pt x="2" y="18"/>
                    <a:pt x="2" y="18"/>
                  </a:cubicBezTo>
                  <a:cubicBezTo>
                    <a:pt x="5" y="18"/>
                    <a:pt x="5" y="18"/>
                    <a:pt x="5" y="18"/>
                  </a:cubicBezTo>
                  <a:cubicBezTo>
                    <a:pt x="5" y="19"/>
                    <a:pt x="5" y="19"/>
                    <a:pt x="5" y="19"/>
                  </a:cubicBezTo>
                  <a:cubicBezTo>
                    <a:pt x="4" y="19"/>
                    <a:pt x="4" y="19"/>
                    <a:pt x="4" y="19"/>
                  </a:cubicBezTo>
                  <a:cubicBezTo>
                    <a:pt x="3" y="22"/>
                    <a:pt x="3" y="22"/>
                    <a:pt x="3" y="22"/>
                  </a:cubicBezTo>
                  <a:cubicBezTo>
                    <a:pt x="1" y="22"/>
                    <a:pt x="1" y="22"/>
                    <a:pt x="1" y="22"/>
                  </a:cubicBezTo>
                  <a:cubicBezTo>
                    <a:pt x="2" y="26"/>
                    <a:pt x="2" y="26"/>
                    <a:pt x="2" y="26"/>
                  </a:cubicBezTo>
                  <a:cubicBezTo>
                    <a:pt x="0" y="29"/>
                    <a:pt x="0" y="29"/>
                    <a:pt x="0" y="29"/>
                  </a:cubicBezTo>
                  <a:cubicBezTo>
                    <a:pt x="3" y="31"/>
                    <a:pt x="3" y="31"/>
                    <a:pt x="3" y="31"/>
                  </a:cubicBezTo>
                  <a:cubicBezTo>
                    <a:pt x="5" y="31"/>
                    <a:pt x="5" y="31"/>
                    <a:pt x="5" y="31"/>
                  </a:cubicBezTo>
                  <a:cubicBezTo>
                    <a:pt x="6" y="33"/>
                    <a:pt x="6" y="33"/>
                    <a:pt x="6" y="33"/>
                  </a:cubicBezTo>
                  <a:cubicBezTo>
                    <a:pt x="8" y="34"/>
                    <a:pt x="8" y="34"/>
                    <a:pt x="8" y="34"/>
                  </a:cubicBezTo>
                  <a:cubicBezTo>
                    <a:pt x="8" y="38"/>
                    <a:pt x="8" y="38"/>
                    <a:pt x="8" y="38"/>
                  </a:cubicBezTo>
                  <a:cubicBezTo>
                    <a:pt x="7" y="41"/>
                    <a:pt x="7" y="41"/>
                    <a:pt x="7" y="41"/>
                  </a:cubicBezTo>
                  <a:cubicBezTo>
                    <a:pt x="8" y="44"/>
                    <a:pt x="8" y="44"/>
                    <a:pt x="8" y="44"/>
                  </a:cubicBezTo>
                  <a:cubicBezTo>
                    <a:pt x="8" y="44"/>
                    <a:pt x="8" y="45"/>
                    <a:pt x="8" y="45"/>
                  </a:cubicBezTo>
                  <a:cubicBezTo>
                    <a:pt x="8" y="44"/>
                    <a:pt x="8" y="44"/>
                    <a:pt x="9" y="44"/>
                  </a:cubicBezTo>
                  <a:cubicBezTo>
                    <a:pt x="11" y="44"/>
                    <a:pt x="12" y="43"/>
                    <a:pt x="14" y="42"/>
                  </a:cubicBezTo>
                  <a:cubicBezTo>
                    <a:pt x="18" y="40"/>
                    <a:pt x="23" y="39"/>
                    <a:pt x="28" y="39"/>
                  </a:cubicBezTo>
                  <a:cubicBezTo>
                    <a:pt x="28" y="39"/>
                    <a:pt x="28" y="39"/>
                    <a:pt x="28" y="39"/>
                  </a:cubicBezTo>
                  <a:cubicBezTo>
                    <a:pt x="29" y="38"/>
                    <a:pt x="29" y="38"/>
                    <a:pt x="30" y="38"/>
                  </a:cubicBezTo>
                  <a:cubicBezTo>
                    <a:pt x="32" y="38"/>
                    <a:pt x="35" y="40"/>
                    <a:pt x="37" y="39"/>
                  </a:cubicBezTo>
                  <a:cubicBezTo>
                    <a:pt x="40" y="39"/>
                    <a:pt x="40" y="39"/>
                    <a:pt x="40" y="39"/>
                  </a:cubicBezTo>
                  <a:cubicBezTo>
                    <a:pt x="40" y="37"/>
                    <a:pt x="40" y="37"/>
                    <a:pt x="40" y="37"/>
                  </a:cubicBezTo>
                  <a:cubicBezTo>
                    <a:pt x="40" y="35"/>
                    <a:pt x="40" y="35"/>
                    <a:pt x="40" y="35"/>
                  </a:cubicBezTo>
                  <a:cubicBezTo>
                    <a:pt x="38" y="35"/>
                    <a:pt x="38" y="35"/>
                    <a:pt x="38" y="35"/>
                  </a:cubicBezTo>
                  <a:cubicBezTo>
                    <a:pt x="36" y="30"/>
                    <a:pt x="36" y="30"/>
                    <a:pt x="36" y="30"/>
                  </a:cubicBezTo>
                  <a:cubicBezTo>
                    <a:pt x="36" y="27"/>
                    <a:pt x="36" y="27"/>
                    <a:pt x="36" y="27"/>
                  </a:cubicBezTo>
                  <a:cubicBezTo>
                    <a:pt x="38" y="24"/>
                    <a:pt x="38" y="24"/>
                    <a:pt x="38" y="24"/>
                  </a:cubicBezTo>
                  <a:cubicBezTo>
                    <a:pt x="39" y="20"/>
                    <a:pt x="39" y="20"/>
                    <a:pt x="39" y="20"/>
                  </a:cubicBezTo>
                  <a:cubicBezTo>
                    <a:pt x="41" y="18"/>
                    <a:pt x="41" y="18"/>
                    <a:pt x="41" y="18"/>
                  </a:cubicBezTo>
                  <a:cubicBezTo>
                    <a:pt x="41" y="14"/>
                    <a:pt x="41" y="14"/>
                    <a:pt x="41" y="14"/>
                  </a:cubicBezTo>
                  <a:cubicBezTo>
                    <a:pt x="39" y="12"/>
                    <a:pt x="39" y="12"/>
                    <a:pt x="39" y="12"/>
                  </a:cubicBezTo>
                  <a:cubicBezTo>
                    <a:pt x="40" y="11"/>
                    <a:pt x="40" y="11"/>
                    <a:pt x="40" y="11"/>
                  </a:cubicBezTo>
                  <a:cubicBezTo>
                    <a:pt x="40" y="9"/>
                    <a:pt x="40" y="9"/>
                    <a:pt x="40" y="9"/>
                  </a:cubicBezTo>
                  <a:cubicBezTo>
                    <a:pt x="40" y="9"/>
                    <a:pt x="40" y="9"/>
                    <a:pt x="40" y="9"/>
                  </a:cubicBezTo>
                  <a:cubicBezTo>
                    <a:pt x="39" y="9"/>
                    <a:pt x="39" y="9"/>
                    <a:pt x="39" y="9"/>
                  </a:cubicBezTo>
                  <a:lnTo>
                    <a:pt x="37" y="6"/>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9" name="Freeform 908">
              <a:extLst>
                <a:ext uri="{FF2B5EF4-FFF2-40B4-BE49-F238E27FC236}">
                  <a16:creationId xmlns:a16="http://schemas.microsoft.com/office/drawing/2014/main" id="{6480E10B-4DAE-44B6-AF4E-A1319D216EFE}"/>
                </a:ext>
              </a:extLst>
            </p:cNvPr>
            <p:cNvSpPr>
              <a:spLocks noEditPoints="1"/>
            </p:cNvSpPr>
            <p:nvPr/>
          </p:nvSpPr>
          <p:spPr bwMode="auto">
            <a:xfrm>
              <a:off x="5468076" y="4163843"/>
              <a:ext cx="99883" cy="46302"/>
            </a:xfrm>
            <a:custGeom>
              <a:avLst/>
              <a:gdLst>
                <a:gd name="T0" fmla="*/ 6 w 21"/>
                <a:gd name="T1" fmla="*/ 12 h 12"/>
                <a:gd name="T2" fmla="*/ 5 w 21"/>
                <a:gd name="T3" fmla="*/ 12 h 12"/>
                <a:gd name="T4" fmla="*/ 5 w 21"/>
                <a:gd name="T5" fmla="*/ 11 h 12"/>
                <a:gd name="T6" fmla="*/ 5 w 21"/>
                <a:gd name="T7" fmla="*/ 11 h 12"/>
                <a:gd name="T8" fmla="*/ 6 w 21"/>
                <a:gd name="T9" fmla="*/ 12 h 12"/>
                <a:gd name="T10" fmla="*/ 7 w 21"/>
                <a:gd name="T11" fmla="*/ 2 h 12"/>
                <a:gd name="T12" fmla="*/ 1 w 21"/>
                <a:gd name="T13" fmla="*/ 2 h 12"/>
                <a:gd name="T14" fmla="*/ 0 w 21"/>
                <a:gd name="T15" fmla="*/ 3 h 12"/>
                <a:gd name="T16" fmla="*/ 1 w 21"/>
                <a:gd name="T17" fmla="*/ 3 h 12"/>
                <a:gd name="T18" fmla="*/ 3 w 21"/>
                <a:gd name="T19" fmla="*/ 4 h 12"/>
                <a:gd name="T20" fmla="*/ 4 w 21"/>
                <a:gd name="T21" fmla="*/ 4 h 12"/>
                <a:gd name="T22" fmla="*/ 6 w 21"/>
                <a:gd name="T23" fmla="*/ 6 h 12"/>
                <a:gd name="T24" fmla="*/ 8 w 21"/>
                <a:gd name="T25" fmla="*/ 6 h 12"/>
                <a:gd name="T26" fmla="*/ 9 w 21"/>
                <a:gd name="T27" fmla="*/ 6 h 12"/>
                <a:gd name="T28" fmla="*/ 10 w 21"/>
                <a:gd name="T29" fmla="*/ 8 h 12"/>
                <a:gd name="T30" fmla="*/ 10 w 21"/>
                <a:gd name="T31" fmla="*/ 9 h 12"/>
                <a:gd name="T32" fmla="*/ 9 w 21"/>
                <a:gd name="T33" fmla="*/ 10 h 12"/>
                <a:gd name="T34" fmla="*/ 11 w 21"/>
                <a:gd name="T35" fmla="*/ 12 h 12"/>
                <a:gd name="T36" fmla="*/ 14 w 21"/>
                <a:gd name="T37" fmla="*/ 8 h 12"/>
                <a:gd name="T38" fmla="*/ 14 w 21"/>
                <a:gd name="T39" fmla="*/ 8 h 12"/>
                <a:gd name="T40" fmla="*/ 17 w 21"/>
                <a:gd name="T41" fmla="*/ 7 h 12"/>
                <a:gd name="T42" fmla="*/ 21 w 21"/>
                <a:gd name="T43" fmla="*/ 7 h 12"/>
                <a:gd name="T44" fmla="*/ 21 w 21"/>
                <a:gd name="T45" fmla="*/ 4 h 12"/>
                <a:gd name="T46" fmla="*/ 19 w 21"/>
                <a:gd name="T47" fmla="*/ 4 h 12"/>
                <a:gd name="T48" fmla="*/ 21 w 21"/>
                <a:gd name="T49" fmla="*/ 2 h 12"/>
                <a:gd name="T50" fmla="*/ 21 w 21"/>
                <a:gd name="T51" fmla="*/ 1 h 12"/>
                <a:gd name="T52" fmla="*/ 21 w 21"/>
                <a:gd name="T53" fmla="*/ 0 h 12"/>
                <a:gd name="T54" fmla="*/ 10 w 21"/>
                <a:gd name="T55" fmla="*/ 0 h 12"/>
                <a:gd name="T56" fmla="*/ 7 w 21"/>
                <a:gd name="T5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12">
                  <a:moveTo>
                    <a:pt x="6" y="12"/>
                  </a:moveTo>
                  <a:cubicBezTo>
                    <a:pt x="6" y="12"/>
                    <a:pt x="6" y="12"/>
                    <a:pt x="5" y="12"/>
                  </a:cubicBezTo>
                  <a:cubicBezTo>
                    <a:pt x="5" y="12"/>
                    <a:pt x="5" y="12"/>
                    <a:pt x="5" y="11"/>
                  </a:cubicBezTo>
                  <a:cubicBezTo>
                    <a:pt x="5" y="11"/>
                    <a:pt x="5" y="11"/>
                    <a:pt x="5" y="11"/>
                  </a:cubicBezTo>
                  <a:cubicBezTo>
                    <a:pt x="6" y="11"/>
                    <a:pt x="6" y="11"/>
                    <a:pt x="6" y="12"/>
                  </a:cubicBezTo>
                  <a:close/>
                  <a:moveTo>
                    <a:pt x="7" y="2"/>
                  </a:moveTo>
                  <a:cubicBezTo>
                    <a:pt x="1" y="2"/>
                    <a:pt x="1" y="2"/>
                    <a:pt x="1" y="2"/>
                  </a:cubicBezTo>
                  <a:cubicBezTo>
                    <a:pt x="0" y="2"/>
                    <a:pt x="0" y="3"/>
                    <a:pt x="0" y="3"/>
                  </a:cubicBezTo>
                  <a:cubicBezTo>
                    <a:pt x="1" y="3"/>
                    <a:pt x="1" y="3"/>
                    <a:pt x="1" y="3"/>
                  </a:cubicBezTo>
                  <a:cubicBezTo>
                    <a:pt x="2" y="3"/>
                    <a:pt x="2" y="4"/>
                    <a:pt x="3" y="4"/>
                  </a:cubicBezTo>
                  <a:cubicBezTo>
                    <a:pt x="3" y="3"/>
                    <a:pt x="4" y="4"/>
                    <a:pt x="4" y="4"/>
                  </a:cubicBezTo>
                  <a:cubicBezTo>
                    <a:pt x="4" y="6"/>
                    <a:pt x="4" y="5"/>
                    <a:pt x="6" y="6"/>
                  </a:cubicBezTo>
                  <a:cubicBezTo>
                    <a:pt x="7" y="7"/>
                    <a:pt x="7" y="7"/>
                    <a:pt x="8" y="6"/>
                  </a:cubicBezTo>
                  <a:cubicBezTo>
                    <a:pt x="9" y="6"/>
                    <a:pt x="9" y="6"/>
                    <a:pt x="9" y="6"/>
                  </a:cubicBezTo>
                  <a:cubicBezTo>
                    <a:pt x="9" y="7"/>
                    <a:pt x="9" y="7"/>
                    <a:pt x="10" y="8"/>
                  </a:cubicBezTo>
                  <a:cubicBezTo>
                    <a:pt x="10" y="8"/>
                    <a:pt x="10" y="8"/>
                    <a:pt x="10" y="9"/>
                  </a:cubicBezTo>
                  <a:cubicBezTo>
                    <a:pt x="9" y="9"/>
                    <a:pt x="9" y="9"/>
                    <a:pt x="9" y="10"/>
                  </a:cubicBezTo>
                  <a:cubicBezTo>
                    <a:pt x="9" y="11"/>
                    <a:pt x="11" y="11"/>
                    <a:pt x="11" y="12"/>
                  </a:cubicBezTo>
                  <a:cubicBezTo>
                    <a:pt x="14" y="8"/>
                    <a:pt x="14" y="8"/>
                    <a:pt x="14" y="8"/>
                  </a:cubicBezTo>
                  <a:cubicBezTo>
                    <a:pt x="14" y="8"/>
                    <a:pt x="14" y="8"/>
                    <a:pt x="14" y="8"/>
                  </a:cubicBezTo>
                  <a:cubicBezTo>
                    <a:pt x="17" y="7"/>
                    <a:pt x="17" y="7"/>
                    <a:pt x="17" y="7"/>
                  </a:cubicBezTo>
                  <a:cubicBezTo>
                    <a:pt x="21" y="7"/>
                    <a:pt x="21" y="7"/>
                    <a:pt x="21" y="7"/>
                  </a:cubicBezTo>
                  <a:cubicBezTo>
                    <a:pt x="21" y="4"/>
                    <a:pt x="21" y="4"/>
                    <a:pt x="21" y="4"/>
                  </a:cubicBezTo>
                  <a:cubicBezTo>
                    <a:pt x="19" y="4"/>
                    <a:pt x="19" y="4"/>
                    <a:pt x="19" y="4"/>
                  </a:cubicBezTo>
                  <a:cubicBezTo>
                    <a:pt x="21" y="2"/>
                    <a:pt x="21" y="2"/>
                    <a:pt x="21" y="2"/>
                  </a:cubicBezTo>
                  <a:cubicBezTo>
                    <a:pt x="21" y="1"/>
                    <a:pt x="21" y="1"/>
                    <a:pt x="21" y="1"/>
                  </a:cubicBezTo>
                  <a:cubicBezTo>
                    <a:pt x="21" y="0"/>
                    <a:pt x="21" y="0"/>
                    <a:pt x="21" y="0"/>
                  </a:cubicBezTo>
                  <a:cubicBezTo>
                    <a:pt x="10" y="0"/>
                    <a:pt x="10" y="0"/>
                    <a:pt x="10" y="0"/>
                  </a:cubicBezTo>
                  <a:lnTo>
                    <a:pt x="7" y="2"/>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0" name="Freeform 909">
              <a:extLst>
                <a:ext uri="{FF2B5EF4-FFF2-40B4-BE49-F238E27FC236}">
                  <a16:creationId xmlns:a16="http://schemas.microsoft.com/office/drawing/2014/main" id="{911B0474-7A83-4CE0-8076-B1E9A3D124A1}"/>
                </a:ext>
              </a:extLst>
            </p:cNvPr>
            <p:cNvSpPr>
              <a:spLocks/>
            </p:cNvSpPr>
            <p:nvPr/>
          </p:nvSpPr>
          <p:spPr bwMode="auto">
            <a:xfrm>
              <a:off x="5519800" y="4163843"/>
              <a:ext cx="233653" cy="144694"/>
            </a:xfrm>
            <a:custGeom>
              <a:avLst/>
              <a:gdLst>
                <a:gd name="T0" fmla="*/ 46 w 50"/>
                <a:gd name="T1" fmla="*/ 12 h 38"/>
                <a:gd name="T2" fmla="*/ 46 w 50"/>
                <a:gd name="T3" fmla="*/ 9 h 38"/>
                <a:gd name="T4" fmla="*/ 42 w 50"/>
                <a:gd name="T5" fmla="*/ 6 h 38"/>
                <a:gd name="T6" fmla="*/ 41 w 50"/>
                <a:gd name="T7" fmla="*/ 1 h 38"/>
                <a:gd name="T8" fmla="*/ 39 w 50"/>
                <a:gd name="T9" fmla="*/ 2 h 38"/>
                <a:gd name="T10" fmla="*/ 37 w 50"/>
                <a:gd name="T11" fmla="*/ 3 h 38"/>
                <a:gd name="T12" fmla="*/ 36 w 50"/>
                <a:gd name="T13" fmla="*/ 4 h 38"/>
                <a:gd name="T14" fmla="*/ 31 w 50"/>
                <a:gd name="T15" fmla="*/ 5 h 38"/>
                <a:gd name="T16" fmla="*/ 28 w 50"/>
                <a:gd name="T17" fmla="*/ 3 h 38"/>
                <a:gd name="T18" fmla="*/ 24 w 50"/>
                <a:gd name="T19" fmla="*/ 3 h 38"/>
                <a:gd name="T20" fmla="*/ 20 w 50"/>
                <a:gd name="T21" fmla="*/ 2 h 38"/>
                <a:gd name="T22" fmla="*/ 15 w 50"/>
                <a:gd name="T23" fmla="*/ 1 h 38"/>
                <a:gd name="T24" fmla="*/ 13 w 50"/>
                <a:gd name="T25" fmla="*/ 0 h 38"/>
                <a:gd name="T26" fmla="*/ 10 w 50"/>
                <a:gd name="T27" fmla="*/ 1 h 38"/>
                <a:gd name="T28" fmla="*/ 8 w 50"/>
                <a:gd name="T29" fmla="*/ 4 h 38"/>
                <a:gd name="T30" fmla="*/ 10 w 50"/>
                <a:gd name="T31" fmla="*/ 7 h 38"/>
                <a:gd name="T32" fmla="*/ 3 w 50"/>
                <a:gd name="T33" fmla="*/ 8 h 38"/>
                <a:gd name="T34" fmla="*/ 0 w 50"/>
                <a:gd name="T35" fmla="*/ 12 h 38"/>
                <a:gd name="T36" fmla="*/ 2 w 50"/>
                <a:gd name="T37" fmla="*/ 13 h 38"/>
                <a:gd name="T38" fmla="*/ 7 w 50"/>
                <a:gd name="T39" fmla="*/ 18 h 38"/>
                <a:gd name="T40" fmla="*/ 13 w 50"/>
                <a:gd name="T41" fmla="*/ 25 h 38"/>
                <a:gd name="T42" fmla="*/ 15 w 50"/>
                <a:gd name="T43" fmla="*/ 23 h 38"/>
                <a:gd name="T44" fmla="*/ 17 w 50"/>
                <a:gd name="T45" fmla="*/ 20 h 38"/>
                <a:gd name="T46" fmla="*/ 31 w 50"/>
                <a:gd name="T47" fmla="*/ 25 h 38"/>
                <a:gd name="T48" fmla="*/ 31 w 50"/>
                <a:gd name="T49" fmla="*/ 28 h 38"/>
                <a:gd name="T50" fmla="*/ 33 w 50"/>
                <a:gd name="T51" fmla="*/ 29 h 38"/>
                <a:gd name="T52" fmla="*/ 36 w 50"/>
                <a:gd name="T53" fmla="*/ 28 h 38"/>
                <a:gd name="T54" fmla="*/ 39 w 50"/>
                <a:gd name="T55" fmla="*/ 35 h 38"/>
                <a:gd name="T56" fmla="*/ 40 w 50"/>
                <a:gd name="T57" fmla="*/ 36 h 38"/>
                <a:gd name="T58" fmla="*/ 43 w 50"/>
                <a:gd name="T59" fmla="*/ 37 h 38"/>
                <a:gd name="T60" fmla="*/ 45 w 50"/>
                <a:gd name="T61" fmla="*/ 34 h 38"/>
                <a:gd name="T62" fmla="*/ 47 w 50"/>
                <a:gd name="T63" fmla="*/ 35 h 38"/>
                <a:gd name="T64" fmla="*/ 49 w 50"/>
                <a:gd name="T65" fmla="*/ 32 h 38"/>
                <a:gd name="T66" fmla="*/ 46 w 50"/>
                <a:gd name="T67" fmla="*/ 31 h 38"/>
                <a:gd name="T68" fmla="*/ 49 w 50"/>
                <a:gd name="T69" fmla="*/ 29 h 38"/>
                <a:gd name="T70" fmla="*/ 50 w 50"/>
                <a:gd name="T71" fmla="*/ 28 h 38"/>
                <a:gd name="T72" fmla="*/ 50 w 50"/>
                <a:gd name="T73" fmla="*/ 25 h 38"/>
                <a:gd name="T74" fmla="*/ 49 w 50"/>
                <a:gd name="T75" fmla="*/ 22 h 38"/>
                <a:gd name="T76" fmla="*/ 47 w 50"/>
                <a:gd name="T77" fmla="*/ 22 h 38"/>
                <a:gd name="T78" fmla="*/ 48 w 50"/>
                <a:gd name="T79" fmla="*/ 18 h 38"/>
                <a:gd name="T80" fmla="*/ 46 w 50"/>
                <a:gd name="T81"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 h="38">
                  <a:moveTo>
                    <a:pt x="46" y="14"/>
                  </a:moveTo>
                  <a:cubicBezTo>
                    <a:pt x="46" y="12"/>
                    <a:pt x="46" y="12"/>
                    <a:pt x="46" y="12"/>
                  </a:cubicBezTo>
                  <a:cubicBezTo>
                    <a:pt x="43" y="12"/>
                    <a:pt x="43" y="12"/>
                    <a:pt x="43" y="12"/>
                  </a:cubicBezTo>
                  <a:cubicBezTo>
                    <a:pt x="46" y="9"/>
                    <a:pt x="46" y="9"/>
                    <a:pt x="46" y="9"/>
                  </a:cubicBezTo>
                  <a:cubicBezTo>
                    <a:pt x="42" y="7"/>
                    <a:pt x="42" y="7"/>
                    <a:pt x="42" y="7"/>
                  </a:cubicBezTo>
                  <a:cubicBezTo>
                    <a:pt x="42" y="6"/>
                    <a:pt x="42" y="6"/>
                    <a:pt x="42" y="6"/>
                  </a:cubicBezTo>
                  <a:cubicBezTo>
                    <a:pt x="43" y="5"/>
                    <a:pt x="43" y="5"/>
                    <a:pt x="43" y="5"/>
                  </a:cubicBezTo>
                  <a:cubicBezTo>
                    <a:pt x="41" y="1"/>
                    <a:pt x="41" y="1"/>
                    <a:pt x="41" y="1"/>
                  </a:cubicBezTo>
                  <a:cubicBezTo>
                    <a:pt x="39" y="1"/>
                    <a:pt x="39" y="1"/>
                    <a:pt x="39" y="1"/>
                  </a:cubicBezTo>
                  <a:cubicBezTo>
                    <a:pt x="39" y="2"/>
                    <a:pt x="39" y="2"/>
                    <a:pt x="39" y="2"/>
                  </a:cubicBezTo>
                  <a:cubicBezTo>
                    <a:pt x="39" y="3"/>
                    <a:pt x="39" y="3"/>
                    <a:pt x="39" y="3"/>
                  </a:cubicBezTo>
                  <a:cubicBezTo>
                    <a:pt x="37" y="3"/>
                    <a:pt x="37" y="3"/>
                    <a:pt x="37" y="3"/>
                  </a:cubicBezTo>
                  <a:cubicBezTo>
                    <a:pt x="37" y="4"/>
                    <a:pt x="37" y="4"/>
                    <a:pt x="37" y="4"/>
                  </a:cubicBezTo>
                  <a:cubicBezTo>
                    <a:pt x="36" y="4"/>
                    <a:pt x="36" y="4"/>
                    <a:pt x="36" y="4"/>
                  </a:cubicBezTo>
                  <a:cubicBezTo>
                    <a:pt x="32" y="3"/>
                    <a:pt x="32" y="3"/>
                    <a:pt x="32" y="3"/>
                  </a:cubicBezTo>
                  <a:cubicBezTo>
                    <a:pt x="31" y="5"/>
                    <a:pt x="31" y="5"/>
                    <a:pt x="31" y="5"/>
                  </a:cubicBezTo>
                  <a:cubicBezTo>
                    <a:pt x="30" y="5"/>
                    <a:pt x="30" y="5"/>
                    <a:pt x="30" y="5"/>
                  </a:cubicBezTo>
                  <a:cubicBezTo>
                    <a:pt x="28" y="3"/>
                    <a:pt x="28" y="3"/>
                    <a:pt x="28" y="3"/>
                  </a:cubicBezTo>
                  <a:cubicBezTo>
                    <a:pt x="26" y="5"/>
                    <a:pt x="26" y="5"/>
                    <a:pt x="26" y="5"/>
                  </a:cubicBezTo>
                  <a:cubicBezTo>
                    <a:pt x="24" y="3"/>
                    <a:pt x="24" y="3"/>
                    <a:pt x="24" y="3"/>
                  </a:cubicBezTo>
                  <a:cubicBezTo>
                    <a:pt x="25" y="2"/>
                    <a:pt x="25" y="2"/>
                    <a:pt x="25" y="2"/>
                  </a:cubicBezTo>
                  <a:cubicBezTo>
                    <a:pt x="20" y="2"/>
                    <a:pt x="20" y="2"/>
                    <a:pt x="20" y="2"/>
                  </a:cubicBezTo>
                  <a:cubicBezTo>
                    <a:pt x="19" y="3"/>
                    <a:pt x="19" y="3"/>
                    <a:pt x="19" y="3"/>
                  </a:cubicBezTo>
                  <a:cubicBezTo>
                    <a:pt x="15" y="1"/>
                    <a:pt x="15" y="1"/>
                    <a:pt x="15" y="1"/>
                  </a:cubicBezTo>
                  <a:cubicBezTo>
                    <a:pt x="14" y="1"/>
                    <a:pt x="14" y="1"/>
                    <a:pt x="14" y="1"/>
                  </a:cubicBezTo>
                  <a:cubicBezTo>
                    <a:pt x="13" y="0"/>
                    <a:pt x="13" y="0"/>
                    <a:pt x="13" y="0"/>
                  </a:cubicBezTo>
                  <a:cubicBezTo>
                    <a:pt x="10" y="0"/>
                    <a:pt x="10" y="0"/>
                    <a:pt x="10" y="0"/>
                  </a:cubicBezTo>
                  <a:cubicBezTo>
                    <a:pt x="10" y="1"/>
                    <a:pt x="10" y="1"/>
                    <a:pt x="10" y="1"/>
                  </a:cubicBezTo>
                  <a:cubicBezTo>
                    <a:pt x="10" y="2"/>
                    <a:pt x="10" y="2"/>
                    <a:pt x="10" y="2"/>
                  </a:cubicBezTo>
                  <a:cubicBezTo>
                    <a:pt x="8" y="4"/>
                    <a:pt x="8" y="4"/>
                    <a:pt x="8" y="4"/>
                  </a:cubicBezTo>
                  <a:cubicBezTo>
                    <a:pt x="10" y="4"/>
                    <a:pt x="10" y="4"/>
                    <a:pt x="10" y="4"/>
                  </a:cubicBezTo>
                  <a:cubicBezTo>
                    <a:pt x="10" y="7"/>
                    <a:pt x="10" y="7"/>
                    <a:pt x="10" y="7"/>
                  </a:cubicBezTo>
                  <a:cubicBezTo>
                    <a:pt x="6" y="7"/>
                    <a:pt x="6" y="7"/>
                    <a:pt x="6" y="7"/>
                  </a:cubicBezTo>
                  <a:cubicBezTo>
                    <a:pt x="3" y="8"/>
                    <a:pt x="3" y="8"/>
                    <a:pt x="3" y="8"/>
                  </a:cubicBezTo>
                  <a:cubicBezTo>
                    <a:pt x="3" y="8"/>
                    <a:pt x="3" y="8"/>
                    <a:pt x="3" y="8"/>
                  </a:cubicBezTo>
                  <a:cubicBezTo>
                    <a:pt x="0" y="12"/>
                    <a:pt x="0" y="12"/>
                    <a:pt x="0" y="12"/>
                  </a:cubicBezTo>
                  <a:cubicBezTo>
                    <a:pt x="0" y="12"/>
                    <a:pt x="0" y="13"/>
                    <a:pt x="1" y="13"/>
                  </a:cubicBezTo>
                  <a:cubicBezTo>
                    <a:pt x="1" y="14"/>
                    <a:pt x="2" y="13"/>
                    <a:pt x="2" y="13"/>
                  </a:cubicBezTo>
                  <a:cubicBezTo>
                    <a:pt x="3" y="13"/>
                    <a:pt x="3" y="13"/>
                    <a:pt x="3" y="14"/>
                  </a:cubicBezTo>
                  <a:cubicBezTo>
                    <a:pt x="3" y="16"/>
                    <a:pt x="5" y="17"/>
                    <a:pt x="7" y="18"/>
                  </a:cubicBezTo>
                  <a:cubicBezTo>
                    <a:pt x="8" y="19"/>
                    <a:pt x="10" y="21"/>
                    <a:pt x="11" y="22"/>
                  </a:cubicBezTo>
                  <a:cubicBezTo>
                    <a:pt x="12" y="23"/>
                    <a:pt x="13" y="24"/>
                    <a:pt x="13" y="25"/>
                  </a:cubicBezTo>
                  <a:cubicBezTo>
                    <a:pt x="14" y="25"/>
                    <a:pt x="14" y="25"/>
                    <a:pt x="14" y="25"/>
                  </a:cubicBezTo>
                  <a:cubicBezTo>
                    <a:pt x="15" y="23"/>
                    <a:pt x="15" y="23"/>
                    <a:pt x="15" y="23"/>
                  </a:cubicBezTo>
                  <a:cubicBezTo>
                    <a:pt x="16" y="23"/>
                    <a:pt x="16" y="23"/>
                    <a:pt x="16" y="23"/>
                  </a:cubicBezTo>
                  <a:cubicBezTo>
                    <a:pt x="17" y="20"/>
                    <a:pt x="17" y="20"/>
                    <a:pt x="17" y="20"/>
                  </a:cubicBezTo>
                  <a:cubicBezTo>
                    <a:pt x="26" y="18"/>
                    <a:pt x="26" y="18"/>
                    <a:pt x="26" y="18"/>
                  </a:cubicBezTo>
                  <a:cubicBezTo>
                    <a:pt x="31" y="25"/>
                    <a:pt x="31" y="25"/>
                    <a:pt x="31" y="25"/>
                  </a:cubicBezTo>
                  <a:cubicBezTo>
                    <a:pt x="31" y="27"/>
                    <a:pt x="31" y="27"/>
                    <a:pt x="31" y="27"/>
                  </a:cubicBezTo>
                  <a:cubicBezTo>
                    <a:pt x="31" y="28"/>
                    <a:pt x="31" y="28"/>
                    <a:pt x="31" y="28"/>
                  </a:cubicBezTo>
                  <a:cubicBezTo>
                    <a:pt x="30" y="30"/>
                    <a:pt x="30" y="30"/>
                    <a:pt x="30" y="30"/>
                  </a:cubicBezTo>
                  <a:cubicBezTo>
                    <a:pt x="33" y="29"/>
                    <a:pt x="33" y="29"/>
                    <a:pt x="33" y="29"/>
                  </a:cubicBezTo>
                  <a:cubicBezTo>
                    <a:pt x="34" y="29"/>
                    <a:pt x="34" y="29"/>
                    <a:pt x="34" y="29"/>
                  </a:cubicBezTo>
                  <a:cubicBezTo>
                    <a:pt x="36" y="28"/>
                    <a:pt x="36" y="28"/>
                    <a:pt x="36" y="28"/>
                  </a:cubicBezTo>
                  <a:cubicBezTo>
                    <a:pt x="38" y="30"/>
                    <a:pt x="38" y="30"/>
                    <a:pt x="38" y="30"/>
                  </a:cubicBezTo>
                  <a:cubicBezTo>
                    <a:pt x="39" y="35"/>
                    <a:pt x="39" y="35"/>
                    <a:pt x="39" y="35"/>
                  </a:cubicBezTo>
                  <a:cubicBezTo>
                    <a:pt x="38" y="36"/>
                    <a:pt x="38" y="36"/>
                    <a:pt x="38" y="36"/>
                  </a:cubicBezTo>
                  <a:cubicBezTo>
                    <a:pt x="40" y="36"/>
                    <a:pt x="40" y="36"/>
                    <a:pt x="40" y="36"/>
                  </a:cubicBezTo>
                  <a:cubicBezTo>
                    <a:pt x="41" y="38"/>
                    <a:pt x="41" y="38"/>
                    <a:pt x="41" y="38"/>
                  </a:cubicBezTo>
                  <a:cubicBezTo>
                    <a:pt x="43" y="37"/>
                    <a:pt x="43" y="37"/>
                    <a:pt x="43" y="37"/>
                  </a:cubicBezTo>
                  <a:cubicBezTo>
                    <a:pt x="44" y="34"/>
                    <a:pt x="44" y="34"/>
                    <a:pt x="44" y="34"/>
                  </a:cubicBezTo>
                  <a:cubicBezTo>
                    <a:pt x="45" y="34"/>
                    <a:pt x="45" y="34"/>
                    <a:pt x="45" y="34"/>
                  </a:cubicBezTo>
                  <a:cubicBezTo>
                    <a:pt x="45" y="35"/>
                    <a:pt x="45" y="35"/>
                    <a:pt x="45" y="35"/>
                  </a:cubicBezTo>
                  <a:cubicBezTo>
                    <a:pt x="47" y="35"/>
                    <a:pt x="47" y="35"/>
                    <a:pt x="47" y="35"/>
                  </a:cubicBezTo>
                  <a:cubicBezTo>
                    <a:pt x="48" y="32"/>
                    <a:pt x="48" y="32"/>
                    <a:pt x="48" y="32"/>
                  </a:cubicBezTo>
                  <a:cubicBezTo>
                    <a:pt x="49" y="32"/>
                    <a:pt x="49" y="32"/>
                    <a:pt x="49" y="32"/>
                  </a:cubicBezTo>
                  <a:cubicBezTo>
                    <a:pt x="49" y="31"/>
                    <a:pt x="49" y="31"/>
                    <a:pt x="49" y="31"/>
                  </a:cubicBezTo>
                  <a:cubicBezTo>
                    <a:pt x="46" y="31"/>
                    <a:pt x="46" y="31"/>
                    <a:pt x="46" y="31"/>
                  </a:cubicBezTo>
                  <a:cubicBezTo>
                    <a:pt x="46" y="29"/>
                    <a:pt x="46" y="29"/>
                    <a:pt x="46" y="29"/>
                  </a:cubicBezTo>
                  <a:cubicBezTo>
                    <a:pt x="49" y="29"/>
                    <a:pt x="49" y="29"/>
                    <a:pt x="49" y="29"/>
                  </a:cubicBezTo>
                  <a:cubicBezTo>
                    <a:pt x="50" y="29"/>
                    <a:pt x="50" y="29"/>
                    <a:pt x="50" y="29"/>
                  </a:cubicBezTo>
                  <a:cubicBezTo>
                    <a:pt x="50" y="28"/>
                    <a:pt x="50" y="28"/>
                    <a:pt x="50" y="28"/>
                  </a:cubicBezTo>
                  <a:cubicBezTo>
                    <a:pt x="48" y="26"/>
                    <a:pt x="48" y="26"/>
                    <a:pt x="48" y="26"/>
                  </a:cubicBezTo>
                  <a:cubicBezTo>
                    <a:pt x="50" y="25"/>
                    <a:pt x="50" y="25"/>
                    <a:pt x="50" y="25"/>
                  </a:cubicBezTo>
                  <a:cubicBezTo>
                    <a:pt x="49" y="24"/>
                    <a:pt x="49" y="24"/>
                    <a:pt x="49" y="24"/>
                  </a:cubicBezTo>
                  <a:cubicBezTo>
                    <a:pt x="49" y="22"/>
                    <a:pt x="49" y="22"/>
                    <a:pt x="49" y="22"/>
                  </a:cubicBezTo>
                  <a:cubicBezTo>
                    <a:pt x="48" y="22"/>
                    <a:pt x="48" y="22"/>
                    <a:pt x="48" y="22"/>
                  </a:cubicBezTo>
                  <a:cubicBezTo>
                    <a:pt x="47" y="22"/>
                    <a:pt x="47" y="22"/>
                    <a:pt x="47" y="22"/>
                  </a:cubicBezTo>
                  <a:cubicBezTo>
                    <a:pt x="47" y="19"/>
                    <a:pt x="47" y="19"/>
                    <a:pt x="47" y="19"/>
                  </a:cubicBezTo>
                  <a:cubicBezTo>
                    <a:pt x="48" y="18"/>
                    <a:pt x="48" y="18"/>
                    <a:pt x="48" y="18"/>
                  </a:cubicBezTo>
                  <a:cubicBezTo>
                    <a:pt x="48" y="16"/>
                    <a:pt x="48" y="16"/>
                    <a:pt x="48" y="16"/>
                  </a:cubicBezTo>
                  <a:lnTo>
                    <a:pt x="46" y="14"/>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1" name="Freeform 910">
              <a:extLst>
                <a:ext uri="{FF2B5EF4-FFF2-40B4-BE49-F238E27FC236}">
                  <a16:creationId xmlns:a16="http://schemas.microsoft.com/office/drawing/2014/main" id="{3DF4BDE8-370F-4541-B7BF-44949DA4D290}"/>
                </a:ext>
              </a:extLst>
            </p:cNvPr>
            <p:cNvSpPr>
              <a:spLocks/>
            </p:cNvSpPr>
            <p:nvPr/>
          </p:nvSpPr>
          <p:spPr bwMode="auto">
            <a:xfrm>
              <a:off x="5894360" y="4205804"/>
              <a:ext cx="144472" cy="170739"/>
            </a:xfrm>
            <a:custGeom>
              <a:avLst/>
              <a:gdLst>
                <a:gd name="T0" fmla="*/ 17 w 31"/>
                <a:gd name="T1" fmla="*/ 0 h 45"/>
                <a:gd name="T2" fmla="*/ 3 w 31"/>
                <a:gd name="T3" fmla="*/ 0 h 45"/>
                <a:gd name="T4" fmla="*/ 3 w 31"/>
                <a:gd name="T5" fmla="*/ 3 h 45"/>
                <a:gd name="T6" fmla="*/ 4 w 31"/>
                <a:gd name="T7" fmla="*/ 4 h 45"/>
                <a:gd name="T8" fmla="*/ 3 w 31"/>
                <a:gd name="T9" fmla="*/ 6 h 45"/>
                <a:gd name="T10" fmla="*/ 4 w 31"/>
                <a:gd name="T11" fmla="*/ 9 h 45"/>
                <a:gd name="T12" fmla="*/ 4 w 31"/>
                <a:gd name="T13" fmla="*/ 11 h 45"/>
                <a:gd name="T14" fmla="*/ 4 w 31"/>
                <a:gd name="T15" fmla="*/ 13 h 45"/>
                <a:gd name="T16" fmla="*/ 3 w 31"/>
                <a:gd name="T17" fmla="*/ 14 h 45"/>
                <a:gd name="T18" fmla="*/ 5 w 31"/>
                <a:gd name="T19" fmla="*/ 16 h 45"/>
                <a:gd name="T20" fmla="*/ 5 w 31"/>
                <a:gd name="T21" fmla="*/ 20 h 45"/>
                <a:gd name="T22" fmla="*/ 3 w 31"/>
                <a:gd name="T23" fmla="*/ 22 h 45"/>
                <a:gd name="T24" fmla="*/ 2 w 31"/>
                <a:gd name="T25" fmla="*/ 26 h 45"/>
                <a:gd name="T26" fmla="*/ 0 w 31"/>
                <a:gd name="T27" fmla="*/ 29 h 45"/>
                <a:gd name="T28" fmla="*/ 0 w 31"/>
                <a:gd name="T29" fmla="*/ 32 h 45"/>
                <a:gd name="T30" fmla="*/ 2 w 31"/>
                <a:gd name="T31" fmla="*/ 37 h 45"/>
                <a:gd name="T32" fmla="*/ 4 w 31"/>
                <a:gd name="T33" fmla="*/ 37 h 45"/>
                <a:gd name="T34" fmla="*/ 4 w 31"/>
                <a:gd name="T35" fmla="*/ 39 h 45"/>
                <a:gd name="T36" fmla="*/ 4 w 31"/>
                <a:gd name="T37" fmla="*/ 41 h 45"/>
                <a:gd name="T38" fmla="*/ 1 w 31"/>
                <a:gd name="T39" fmla="*/ 41 h 45"/>
                <a:gd name="T40" fmla="*/ 3 w 31"/>
                <a:gd name="T41" fmla="*/ 42 h 45"/>
                <a:gd name="T42" fmla="*/ 6 w 31"/>
                <a:gd name="T43" fmla="*/ 42 h 45"/>
                <a:gd name="T44" fmla="*/ 6 w 31"/>
                <a:gd name="T45" fmla="*/ 42 h 45"/>
                <a:gd name="T46" fmla="*/ 11 w 31"/>
                <a:gd name="T47" fmla="*/ 43 h 45"/>
                <a:gd name="T48" fmla="*/ 15 w 31"/>
                <a:gd name="T49" fmla="*/ 41 h 45"/>
                <a:gd name="T50" fmla="*/ 19 w 31"/>
                <a:gd name="T51" fmla="*/ 40 h 45"/>
                <a:gd name="T52" fmla="*/ 21 w 31"/>
                <a:gd name="T53" fmla="*/ 39 h 45"/>
                <a:gd name="T54" fmla="*/ 28 w 31"/>
                <a:gd name="T55" fmla="*/ 37 h 45"/>
                <a:gd name="T56" fmla="*/ 29 w 31"/>
                <a:gd name="T57" fmla="*/ 37 h 45"/>
                <a:gd name="T58" fmla="*/ 31 w 31"/>
                <a:gd name="T59" fmla="*/ 35 h 45"/>
                <a:gd name="T60" fmla="*/ 31 w 31"/>
                <a:gd name="T61" fmla="*/ 35 h 45"/>
                <a:gd name="T62" fmla="*/ 26 w 31"/>
                <a:gd name="T63" fmla="*/ 30 h 45"/>
                <a:gd name="T64" fmla="*/ 26 w 31"/>
                <a:gd name="T65" fmla="*/ 29 h 45"/>
                <a:gd name="T66" fmla="*/ 26 w 31"/>
                <a:gd name="T67" fmla="*/ 28 h 45"/>
                <a:gd name="T68" fmla="*/ 27 w 31"/>
                <a:gd name="T69" fmla="*/ 26 h 45"/>
                <a:gd name="T70" fmla="*/ 26 w 31"/>
                <a:gd name="T71" fmla="*/ 24 h 45"/>
                <a:gd name="T72" fmla="*/ 27 w 31"/>
                <a:gd name="T73" fmla="*/ 23 h 45"/>
                <a:gd name="T74" fmla="*/ 26 w 31"/>
                <a:gd name="T75" fmla="*/ 20 h 45"/>
                <a:gd name="T76" fmla="*/ 27 w 31"/>
                <a:gd name="T77" fmla="*/ 19 h 45"/>
                <a:gd name="T78" fmla="*/ 25 w 31"/>
                <a:gd name="T79" fmla="*/ 16 h 45"/>
                <a:gd name="T80" fmla="*/ 26 w 31"/>
                <a:gd name="T81" fmla="*/ 15 h 45"/>
                <a:gd name="T82" fmla="*/ 26 w 31"/>
                <a:gd name="T83" fmla="*/ 11 h 45"/>
                <a:gd name="T84" fmla="*/ 24 w 31"/>
                <a:gd name="T85" fmla="*/ 11 h 45"/>
                <a:gd name="T86" fmla="*/ 25 w 31"/>
                <a:gd name="T87" fmla="*/ 9 h 45"/>
                <a:gd name="T88" fmla="*/ 25 w 31"/>
                <a:gd name="T89" fmla="*/ 5 h 45"/>
                <a:gd name="T90" fmla="*/ 22 w 31"/>
                <a:gd name="T91" fmla="*/ 3 h 45"/>
                <a:gd name="T92" fmla="*/ 22 w 31"/>
                <a:gd name="T93" fmla="*/ 1 h 45"/>
                <a:gd name="T94" fmla="*/ 22 w 31"/>
                <a:gd name="T95" fmla="*/ 0 h 45"/>
                <a:gd name="T96" fmla="*/ 18 w 31"/>
                <a:gd name="T97" fmla="*/ 0 h 45"/>
                <a:gd name="T98" fmla="*/ 17 w 31"/>
                <a:gd name="T9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45">
                  <a:moveTo>
                    <a:pt x="17" y="0"/>
                  </a:moveTo>
                  <a:cubicBezTo>
                    <a:pt x="3" y="0"/>
                    <a:pt x="3" y="0"/>
                    <a:pt x="3" y="0"/>
                  </a:cubicBezTo>
                  <a:cubicBezTo>
                    <a:pt x="3" y="3"/>
                    <a:pt x="3" y="3"/>
                    <a:pt x="3" y="3"/>
                  </a:cubicBezTo>
                  <a:cubicBezTo>
                    <a:pt x="4" y="4"/>
                    <a:pt x="4" y="4"/>
                    <a:pt x="4" y="4"/>
                  </a:cubicBezTo>
                  <a:cubicBezTo>
                    <a:pt x="3" y="6"/>
                    <a:pt x="3" y="6"/>
                    <a:pt x="3" y="6"/>
                  </a:cubicBezTo>
                  <a:cubicBezTo>
                    <a:pt x="4" y="9"/>
                    <a:pt x="4" y="9"/>
                    <a:pt x="4" y="9"/>
                  </a:cubicBezTo>
                  <a:cubicBezTo>
                    <a:pt x="4" y="11"/>
                    <a:pt x="4" y="11"/>
                    <a:pt x="4" y="11"/>
                  </a:cubicBezTo>
                  <a:cubicBezTo>
                    <a:pt x="4" y="13"/>
                    <a:pt x="4" y="13"/>
                    <a:pt x="4" y="13"/>
                  </a:cubicBezTo>
                  <a:cubicBezTo>
                    <a:pt x="3" y="14"/>
                    <a:pt x="3" y="14"/>
                    <a:pt x="3" y="14"/>
                  </a:cubicBezTo>
                  <a:cubicBezTo>
                    <a:pt x="5" y="16"/>
                    <a:pt x="5" y="16"/>
                    <a:pt x="5" y="16"/>
                  </a:cubicBezTo>
                  <a:cubicBezTo>
                    <a:pt x="5" y="20"/>
                    <a:pt x="5" y="20"/>
                    <a:pt x="5" y="20"/>
                  </a:cubicBezTo>
                  <a:cubicBezTo>
                    <a:pt x="3" y="22"/>
                    <a:pt x="3" y="22"/>
                    <a:pt x="3" y="22"/>
                  </a:cubicBezTo>
                  <a:cubicBezTo>
                    <a:pt x="2" y="26"/>
                    <a:pt x="2" y="26"/>
                    <a:pt x="2" y="26"/>
                  </a:cubicBezTo>
                  <a:cubicBezTo>
                    <a:pt x="0" y="29"/>
                    <a:pt x="0" y="29"/>
                    <a:pt x="0" y="29"/>
                  </a:cubicBezTo>
                  <a:cubicBezTo>
                    <a:pt x="0" y="32"/>
                    <a:pt x="0" y="32"/>
                    <a:pt x="0" y="32"/>
                  </a:cubicBezTo>
                  <a:cubicBezTo>
                    <a:pt x="2" y="37"/>
                    <a:pt x="2" y="37"/>
                    <a:pt x="2" y="37"/>
                  </a:cubicBezTo>
                  <a:cubicBezTo>
                    <a:pt x="4" y="37"/>
                    <a:pt x="4" y="37"/>
                    <a:pt x="4" y="37"/>
                  </a:cubicBezTo>
                  <a:cubicBezTo>
                    <a:pt x="4" y="39"/>
                    <a:pt x="4" y="39"/>
                    <a:pt x="4" y="39"/>
                  </a:cubicBezTo>
                  <a:cubicBezTo>
                    <a:pt x="4" y="41"/>
                    <a:pt x="4" y="41"/>
                    <a:pt x="4" y="41"/>
                  </a:cubicBezTo>
                  <a:cubicBezTo>
                    <a:pt x="1" y="41"/>
                    <a:pt x="1" y="41"/>
                    <a:pt x="1" y="41"/>
                  </a:cubicBezTo>
                  <a:cubicBezTo>
                    <a:pt x="2" y="42"/>
                    <a:pt x="2" y="42"/>
                    <a:pt x="3" y="42"/>
                  </a:cubicBezTo>
                  <a:cubicBezTo>
                    <a:pt x="4" y="42"/>
                    <a:pt x="5" y="42"/>
                    <a:pt x="6" y="42"/>
                  </a:cubicBezTo>
                  <a:cubicBezTo>
                    <a:pt x="6" y="42"/>
                    <a:pt x="6" y="42"/>
                    <a:pt x="6" y="42"/>
                  </a:cubicBezTo>
                  <a:cubicBezTo>
                    <a:pt x="8" y="43"/>
                    <a:pt x="9" y="45"/>
                    <a:pt x="11" y="43"/>
                  </a:cubicBezTo>
                  <a:cubicBezTo>
                    <a:pt x="12" y="42"/>
                    <a:pt x="14" y="43"/>
                    <a:pt x="15" y="41"/>
                  </a:cubicBezTo>
                  <a:cubicBezTo>
                    <a:pt x="16" y="41"/>
                    <a:pt x="18" y="41"/>
                    <a:pt x="19" y="40"/>
                  </a:cubicBezTo>
                  <a:cubicBezTo>
                    <a:pt x="20" y="40"/>
                    <a:pt x="20" y="39"/>
                    <a:pt x="21" y="39"/>
                  </a:cubicBezTo>
                  <a:cubicBezTo>
                    <a:pt x="23" y="38"/>
                    <a:pt x="25" y="36"/>
                    <a:pt x="28" y="37"/>
                  </a:cubicBezTo>
                  <a:cubicBezTo>
                    <a:pt x="28" y="37"/>
                    <a:pt x="29" y="37"/>
                    <a:pt x="29" y="37"/>
                  </a:cubicBezTo>
                  <a:cubicBezTo>
                    <a:pt x="29" y="35"/>
                    <a:pt x="30" y="35"/>
                    <a:pt x="31" y="35"/>
                  </a:cubicBezTo>
                  <a:cubicBezTo>
                    <a:pt x="31" y="35"/>
                    <a:pt x="31" y="35"/>
                    <a:pt x="31" y="35"/>
                  </a:cubicBezTo>
                  <a:cubicBezTo>
                    <a:pt x="26" y="30"/>
                    <a:pt x="26" y="30"/>
                    <a:pt x="26" y="30"/>
                  </a:cubicBezTo>
                  <a:cubicBezTo>
                    <a:pt x="26" y="29"/>
                    <a:pt x="26" y="29"/>
                    <a:pt x="26" y="29"/>
                  </a:cubicBezTo>
                  <a:cubicBezTo>
                    <a:pt x="26" y="29"/>
                    <a:pt x="26" y="28"/>
                    <a:pt x="26" y="28"/>
                  </a:cubicBezTo>
                  <a:cubicBezTo>
                    <a:pt x="26" y="27"/>
                    <a:pt x="27" y="26"/>
                    <a:pt x="27" y="26"/>
                  </a:cubicBezTo>
                  <a:cubicBezTo>
                    <a:pt x="27" y="26"/>
                    <a:pt x="26" y="24"/>
                    <a:pt x="26" y="24"/>
                  </a:cubicBezTo>
                  <a:cubicBezTo>
                    <a:pt x="26" y="24"/>
                    <a:pt x="27" y="23"/>
                    <a:pt x="27" y="23"/>
                  </a:cubicBezTo>
                  <a:cubicBezTo>
                    <a:pt x="26" y="20"/>
                    <a:pt x="26" y="20"/>
                    <a:pt x="26" y="20"/>
                  </a:cubicBezTo>
                  <a:cubicBezTo>
                    <a:pt x="27" y="19"/>
                    <a:pt x="27" y="19"/>
                    <a:pt x="27" y="19"/>
                  </a:cubicBezTo>
                  <a:cubicBezTo>
                    <a:pt x="25" y="16"/>
                    <a:pt x="25" y="16"/>
                    <a:pt x="25" y="16"/>
                  </a:cubicBezTo>
                  <a:cubicBezTo>
                    <a:pt x="26" y="15"/>
                    <a:pt x="26" y="15"/>
                    <a:pt x="26" y="15"/>
                  </a:cubicBezTo>
                  <a:cubicBezTo>
                    <a:pt x="26" y="11"/>
                    <a:pt x="26" y="11"/>
                    <a:pt x="26" y="11"/>
                  </a:cubicBezTo>
                  <a:cubicBezTo>
                    <a:pt x="26" y="11"/>
                    <a:pt x="24" y="11"/>
                    <a:pt x="24" y="11"/>
                  </a:cubicBezTo>
                  <a:cubicBezTo>
                    <a:pt x="24" y="11"/>
                    <a:pt x="25" y="9"/>
                    <a:pt x="25" y="9"/>
                  </a:cubicBezTo>
                  <a:cubicBezTo>
                    <a:pt x="25" y="5"/>
                    <a:pt x="25" y="5"/>
                    <a:pt x="25" y="5"/>
                  </a:cubicBezTo>
                  <a:cubicBezTo>
                    <a:pt x="25" y="5"/>
                    <a:pt x="22" y="3"/>
                    <a:pt x="22" y="3"/>
                  </a:cubicBezTo>
                  <a:cubicBezTo>
                    <a:pt x="22" y="3"/>
                    <a:pt x="22" y="1"/>
                    <a:pt x="22" y="1"/>
                  </a:cubicBezTo>
                  <a:cubicBezTo>
                    <a:pt x="22" y="0"/>
                    <a:pt x="22" y="0"/>
                    <a:pt x="22" y="0"/>
                  </a:cubicBezTo>
                  <a:cubicBezTo>
                    <a:pt x="18" y="0"/>
                    <a:pt x="18" y="0"/>
                    <a:pt x="18" y="0"/>
                  </a:cubicBezTo>
                  <a:lnTo>
                    <a:pt x="17" y="0"/>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2" name="Freeform 911">
              <a:extLst>
                <a:ext uri="{FF2B5EF4-FFF2-40B4-BE49-F238E27FC236}">
                  <a16:creationId xmlns:a16="http://schemas.microsoft.com/office/drawing/2014/main" id="{17AE63C0-924C-4D20-8FAE-8B8C16835D9F}"/>
                </a:ext>
              </a:extLst>
            </p:cNvPr>
            <p:cNvSpPr>
              <a:spLocks/>
            </p:cNvSpPr>
            <p:nvPr/>
          </p:nvSpPr>
          <p:spPr bwMode="auto">
            <a:xfrm>
              <a:off x="5468076" y="4133457"/>
              <a:ext cx="94531" cy="18811"/>
            </a:xfrm>
            <a:custGeom>
              <a:avLst/>
              <a:gdLst>
                <a:gd name="T0" fmla="*/ 6 w 20"/>
                <a:gd name="T1" fmla="*/ 3 h 5"/>
                <a:gd name="T2" fmla="*/ 10 w 20"/>
                <a:gd name="T3" fmla="*/ 3 h 5"/>
                <a:gd name="T4" fmla="*/ 11 w 20"/>
                <a:gd name="T5" fmla="*/ 1 h 5"/>
                <a:gd name="T6" fmla="*/ 16 w 20"/>
                <a:gd name="T7" fmla="*/ 4 h 5"/>
                <a:gd name="T8" fmla="*/ 20 w 20"/>
                <a:gd name="T9" fmla="*/ 3 h 5"/>
                <a:gd name="T10" fmla="*/ 19 w 20"/>
                <a:gd name="T11" fmla="*/ 1 h 5"/>
                <a:gd name="T12" fmla="*/ 16 w 20"/>
                <a:gd name="T13" fmla="*/ 3 h 5"/>
                <a:gd name="T14" fmla="*/ 11 w 20"/>
                <a:gd name="T15" fmla="*/ 0 h 5"/>
                <a:gd name="T16" fmla="*/ 9 w 20"/>
                <a:gd name="T17" fmla="*/ 0 h 5"/>
                <a:gd name="T18" fmla="*/ 8 w 20"/>
                <a:gd name="T19" fmla="*/ 2 h 5"/>
                <a:gd name="T20" fmla="*/ 2 w 20"/>
                <a:gd name="T21" fmla="*/ 2 h 5"/>
                <a:gd name="T22" fmla="*/ 1 w 20"/>
                <a:gd name="T23" fmla="*/ 2 h 5"/>
                <a:gd name="T24" fmla="*/ 1 w 20"/>
                <a:gd name="T25" fmla="*/ 5 h 5"/>
                <a:gd name="T26" fmla="*/ 6 w 20"/>
                <a:gd name="T27" fmla="*/ 5 h 5"/>
                <a:gd name="T28" fmla="*/ 6 w 20"/>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5">
                  <a:moveTo>
                    <a:pt x="6" y="3"/>
                  </a:moveTo>
                  <a:cubicBezTo>
                    <a:pt x="10" y="3"/>
                    <a:pt x="10" y="3"/>
                    <a:pt x="10" y="3"/>
                  </a:cubicBezTo>
                  <a:cubicBezTo>
                    <a:pt x="11" y="1"/>
                    <a:pt x="11" y="1"/>
                    <a:pt x="11" y="1"/>
                  </a:cubicBezTo>
                  <a:cubicBezTo>
                    <a:pt x="16" y="4"/>
                    <a:pt x="16" y="4"/>
                    <a:pt x="16" y="4"/>
                  </a:cubicBezTo>
                  <a:cubicBezTo>
                    <a:pt x="20" y="3"/>
                    <a:pt x="20" y="3"/>
                    <a:pt x="20" y="3"/>
                  </a:cubicBezTo>
                  <a:cubicBezTo>
                    <a:pt x="19" y="1"/>
                    <a:pt x="19" y="1"/>
                    <a:pt x="19" y="1"/>
                  </a:cubicBezTo>
                  <a:cubicBezTo>
                    <a:pt x="16" y="3"/>
                    <a:pt x="16" y="3"/>
                    <a:pt x="16" y="3"/>
                  </a:cubicBezTo>
                  <a:cubicBezTo>
                    <a:pt x="11" y="0"/>
                    <a:pt x="11" y="0"/>
                    <a:pt x="11" y="0"/>
                  </a:cubicBezTo>
                  <a:cubicBezTo>
                    <a:pt x="9" y="0"/>
                    <a:pt x="9" y="0"/>
                    <a:pt x="9" y="0"/>
                  </a:cubicBezTo>
                  <a:cubicBezTo>
                    <a:pt x="8" y="2"/>
                    <a:pt x="8" y="2"/>
                    <a:pt x="8" y="2"/>
                  </a:cubicBezTo>
                  <a:cubicBezTo>
                    <a:pt x="2" y="2"/>
                    <a:pt x="2" y="2"/>
                    <a:pt x="2" y="2"/>
                  </a:cubicBezTo>
                  <a:cubicBezTo>
                    <a:pt x="1" y="2"/>
                    <a:pt x="1" y="2"/>
                    <a:pt x="1" y="2"/>
                  </a:cubicBezTo>
                  <a:cubicBezTo>
                    <a:pt x="1" y="3"/>
                    <a:pt x="0" y="4"/>
                    <a:pt x="1" y="5"/>
                  </a:cubicBezTo>
                  <a:cubicBezTo>
                    <a:pt x="6" y="5"/>
                    <a:pt x="6" y="5"/>
                    <a:pt x="6" y="5"/>
                  </a:cubicBezTo>
                  <a:lnTo>
                    <a:pt x="6" y="3"/>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3" name="Freeform 912">
              <a:extLst>
                <a:ext uri="{FF2B5EF4-FFF2-40B4-BE49-F238E27FC236}">
                  <a16:creationId xmlns:a16="http://schemas.microsoft.com/office/drawing/2014/main" id="{B3B00D92-84D2-4A08-9767-457AA71A6F1C}"/>
                </a:ext>
              </a:extLst>
            </p:cNvPr>
            <p:cNvSpPr>
              <a:spLocks/>
            </p:cNvSpPr>
            <p:nvPr/>
          </p:nvSpPr>
          <p:spPr bwMode="auto">
            <a:xfrm>
              <a:off x="6286756" y="4434420"/>
              <a:ext cx="173010" cy="159163"/>
            </a:xfrm>
            <a:custGeom>
              <a:avLst/>
              <a:gdLst>
                <a:gd name="T0" fmla="*/ 18 w 37"/>
                <a:gd name="T1" fmla="*/ 41 h 42"/>
                <a:gd name="T2" fmla="*/ 19 w 37"/>
                <a:gd name="T3" fmla="*/ 38 h 42"/>
                <a:gd name="T4" fmla="*/ 19 w 37"/>
                <a:gd name="T5" fmla="*/ 36 h 42"/>
                <a:gd name="T6" fmla="*/ 17 w 37"/>
                <a:gd name="T7" fmla="*/ 32 h 42"/>
                <a:gd name="T8" fmla="*/ 20 w 37"/>
                <a:gd name="T9" fmla="*/ 32 h 42"/>
                <a:gd name="T10" fmla="*/ 23 w 37"/>
                <a:gd name="T11" fmla="*/ 32 h 42"/>
                <a:gd name="T12" fmla="*/ 23 w 37"/>
                <a:gd name="T13" fmla="*/ 28 h 42"/>
                <a:gd name="T14" fmla="*/ 27 w 37"/>
                <a:gd name="T15" fmla="*/ 32 h 42"/>
                <a:gd name="T16" fmla="*/ 32 w 37"/>
                <a:gd name="T17" fmla="*/ 30 h 42"/>
                <a:gd name="T18" fmla="*/ 34 w 37"/>
                <a:gd name="T19" fmla="*/ 32 h 42"/>
                <a:gd name="T20" fmla="*/ 35 w 37"/>
                <a:gd name="T21" fmla="*/ 31 h 42"/>
                <a:gd name="T22" fmla="*/ 37 w 37"/>
                <a:gd name="T23" fmla="*/ 27 h 42"/>
                <a:gd name="T24" fmla="*/ 36 w 37"/>
                <a:gd name="T25" fmla="*/ 24 h 42"/>
                <a:gd name="T26" fmla="*/ 37 w 37"/>
                <a:gd name="T27" fmla="*/ 20 h 42"/>
                <a:gd name="T28" fmla="*/ 35 w 37"/>
                <a:gd name="T29" fmla="*/ 19 h 42"/>
                <a:gd name="T30" fmla="*/ 33 w 37"/>
                <a:gd name="T31" fmla="*/ 17 h 42"/>
                <a:gd name="T32" fmla="*/ 33 w 37"/>
                <a:gd name="T33" fmla="*/ 13 h 42"/>
                <a:gd name="T34" fmla="*/ 35 w 37"/>
                <a:gd name="T35" fmla="*/ 6 h 42"/>
                <a:gd name="T36" fmla="*/ 28 w 37"/>
                <a:gd name="T37" fmla="*/ 7 h 42"/>
                <a:gd name="T38" fmla="*/ 28 w 37"/>
                <a:gd name="T39" fmla="*/ 5 h 42"/>
                <a:gd name="T40" fmla="*/ 29 w 37"/>
                <a:gd name="T41" fmla="*/ 1 h 42"/>
                <a:gd name="T42" fmla="*/ 16 w 37"/>
                <a:gd name="T43" fmla="*/ 0 h 42"/>
                <a:gd name="T44" fmla="*/ 15 w 37"/>
                <a:gd name="T45" fmla="*/ 9 h 42"/>
                <a:gd name="T46" fmla="*/ 4 w 37"/>
                <a:gd name="T47" fmla="*/ 9 h 42"/>
                <a:gd name="T48" fmla="*/ 4 w 37"/>
                <a:gd name="T49" fmla="*/ 11 h 42"/>
                <a:gd name="T50" fmla="*/ 3 w 37"/>
                <a:gd name="T51" fmla="*/ 14 h 42"/>
                <a:gd name="T52" fmla="*/ 4 w 37"/>
                <a:gd name="T53" fmla="*/ 15 h 42"/>
                <a:gd name="T54" fmla="*/ 1 w 37"/>
                <a:gd name="T55" fmla="*/ 22 h 42"/>
                <a:gd name="T56" fmla="*/ 2 w 37"/>
                <a:gd name="T57" fmla="*/ 24 h 42"/>
                <a:gd name="T58" fmla="*/ 3 w 37"/>
                <a:gd name="T59" fmla="*/ 30 h 42"/>
                <a:gd name="T60" fmla="*/ 9 w 37"/>
                <a:gd name="T61" fmla="*/ 37 h 42"/>
                <a:gd name="T62" fmla="*/ 14 w 37"/>
                <a:gd name="T63" fmla="*/ 42 h 42"/>
                <a:gd name="T64" fmla="*/ 18 w 37"/>
                <a:gd name="T65"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42">
                  <a:moveTo>
                    <a:pt x="18" y="41"/>
                  </a:moveTo>
                  <a:cubicBezTo>
                    <a:pt x="18" y="41"/>
                    <a:pt x="18" y="41"/>
                    <a:pt x="18" y="41"/>
                  </a:cubicBezTo>
                  <a:cubicBezTo>
                    <a:pt x="19" y="40"/>
                    <a:pt x="19" y="40"/>
                    <a:pt x="19" y="40"/>
                  </a:cubicBezTo>
                  <a:cubicBezTo>
                    <a:pt x="19" y="38"/>
                    <a:pt x="19" y="38"/>
                    <a:pt x="19" y="38"/>
                  </a:cubicBezTo>
                  <a:cubicBezTo>
                    <a:pt x="18" y="37"/>
                    <a:pt x="18" y="37"/>
                    <a:pt x="18" y="37"/>
                  </a:cubicBezTo>
                  <a:cubicBezTo>
                    <a:pt x="19" y="36"/>
                    <a:pt x="19" y="36"/>
                    <a:pt x="19" y="36"/>
                  </a:cubicBezTo>
                  <a:cubicBezTo>
                    <a:pt x="17" y="35"/>
                    <a:pt x="17" y="35"/>
                    <a:pt x="17" y="35"/>
                  </a:cubicBezTo>
                  <a:cubicBezTo>
                    <a:pt x="17" y="32"/>
                    <a:pt x="17" y="32"/>
                    <a:pt x="17" y="32"/>
                  </a:cubicBezTo>
                  <a:cubicBezTo>
                    <a:pt x="18" y="33"/>
                    <a:pt x="18" y="33"/>
                    <a:pt x="18" y="33"/>
                  </a:cubicBezTo>
                  <a:cubicBezTo>
                    <a:pt x="20" y="32"/>
                    <a:pt x="20" y="32"/>
                    <a:pt x="20" y="32"/>
                  </a:cubicBezTo>
                  <a:cubicBezTo>
                    <a:pt x="21" y="32"/>
                    <a:pt x="21" y="32"/>
                    <a:pt x="21" y="32"/>
                  </a:cubicBezTo>
                  <a:cubicBezTo>
                    <a:pt x="23" y="32"/>
                    <a:pt x="23" y="32"/>
                    <a:pt x="23" y="32"/>
                  </a:cubicBezTo>
                  <a:cubicBezTo>
                    <a:pt x="23" y="30"/>
                    <a:pt x="23" y="30"/>
                    <a:pt x="23" y="30"/>
                  </a:cubicBezTo>
                  <a:cubicBezTo>
                    <a:pt x="23" y="28"/>
                    <a:pt x="23" y="28"/>
                    <a:pt x="23" y="28"/>
                  </a:cubicBezTo>
                  <a:cubicBezTo>
                    <a:pt x="25" y="28"/>
                    <a:pt x="25" y="28"/>
                    <a:pt x="25" y="28"/>
                  </a:cubicBezTo>
                  <a:cubicBezTo>
                    <a:pt x="27" y="32"/>
                    <a:pt x="27" y="32"/>
                    <a:pt x="27" y="32"/>
                  </a:cubicBezTo>
                  <a:cubicBezTo>
                    <a:pt x="30" y="32"/>
                    <a:pt x="30" y="32"/>
                    <a:pt x="30" y="32"/>
                  </a:cubicBezTo>
                  <a:cubicBezTo>
                    <a:pt x="32" y="30"/>
                    <a:pt x="32" y="30"/>
                    <a:pt x="32" y="30"/>
                  </a:cubicBezTo>
                  <a:cubicBezTo>
                    <a:pt x="33" y="33"/>
                    <a:pt x="33" y="33"/>
                    <a:pt x="33" y="33"/>
                  </a:cubicBezTo>
                  <a:cubicBezTo>
                    <a:pt x="34" y="32"/>
                    <a:pt x="34" y="32"/>
                    <a:pt x="34" y="32"/>
                  </a:cubicBezTo>
                  <a:cubicBezTo>
                    <a:pt x="35" y="32"/>
                    <a:pt x="35" y="32"/>
                    <a:pt x="35" y="32"/>
                  </a:cubicBezTo>
                  <a:cubicBezTo>
                    <a:pt x="35" y="32"/>
                    <a:pt x="35" y="31"/>
                    <a:pt x="35" y="31"/>
                  </a:cubicBezTo>
                  <a:cubicBezTo>
                    <a:pt x="35" y="31"/>
                    <a:pt x="35" y="30"/>
                    <a:pt x="35" y="30"/>
                  </a:cubicBezTo>
                  <a:cubicBezTo>
                    <a:pt x="37" y="27"/>
                    <a:pt x="37" y="27"/>
                    <a:pt x="37" y="27"/>
                  </a:cubicBezTo>
                  <a:cubicBezTo>
                    <a:pt x="37" y="25"/>
                    <a:pt x="37" y="25"/>
                    <a:pt x="37" y="25"/>
                  </a:cubicBezTo>
                  <a:cubicBezTo>
                    <a:pt x="37" y="25"/>
                    <a:pt x="36" y="24"/>
                    <a:pt x="36" y="24"/>
                  </a:cubicBezTo>
                  <a:cubicBezTo>
                    <a:pt x="36" y="24"/>
                    <a:pt x="37" y="22"/>
                    <a:pt x="37" y="22"/>
                  </a:cubicBezTo>
                  <a:cubicBezTo>
                    <a:pt x="37" y="22"/>
                    <a:pt x="37" y="20"/>
                    <a:pt x="37" y="20"/>
                  </a:cubicBezTo>
                  <a:cubicBezTo>
                    <a:pt x="36" y="19"/>
                    <a:pt x="36" y="19"/>
                    <a:pt x="36" y="19"/>
                  </a:cubicBezTo>
                  <a:cubicBezTo>
                    <a:pt x="35" y="19"/>
                    <a:pt x="35" y="19"/>
                    <a:pt x="35" y="19"/>
                  </a:cubicBezTo>
                  <a:cubicBezTo>
                    <a:pt x="34" y="17"/>
                    <a:pt x="34" y="17"/>
                    <a:pt x="34" y="17"/>
                  </a:cubicBezTo>
                  <a:cubicBezTo>
                    <a:pt x="33" y="17"/>
                    <a:pt x="33" y="17"/>
                    <a:pt x="33" y="17"/>
                  </a:cubicBezTo>
                  <a:cubicBezTo>
                    <a:pt x="33" y="15"/>
                    <a:pt x="33" y="15"/>
                    <a:pt x="33" y="15"/>
                  </a:cubicBezTo>
                  <a:cubicBezTo>
                    <a:pt x="33" y="13"/>
                    <a:pt x="33" y="13"/>
                    <a:pt x="33" y="13"/>
                  </a:cubicBezTo>
                  <a:cubicBezTo>
                    <a:pt x="37" y="10"/>
                    <a:pt x="37" y="10"/>
                    <a:pt x="37" y="10"/>
                  </a:cubicBezTo>
                  <a:cubicBezTo>
                    <a:pt x="35" y="6"/>
                    <a:pt x="35" y="6"/>
                    <a:pt x="35" y="6"/>
                  </a:cubicBezTo>
                  <a:cubicBezTo>
                    <a:pt x="28" y="8"/>
                    <a:pt x="28" y="8"/>
                    <a:pt x="28" y="8"/>
                  </a:cubicBezTo>
                  <a:cubicBezTo>
                    <a:pt x="28" y="7"/>
                    <a:pt x="28" y="7"/>
                    <a:pt x="28" y="7"/>
                  </a:cubicBezTo>
                  <a:cubicBezTo>
                    <a:pt x="29" y="6"/>
                    <a:pt x="29" y="6"/>
                    <a:pt x="29" y="6"/>
                  </a:cubicBezTo>
                  <a:cubicBezTo>
                    <a:pt x="28" y="5"/>
                    <a:pt x="28" y="5"/>
                    <a:pt x="28" y="5"/>
                  </a:cubicBezTo>
                  <a:cubicBezTo>
                    <a:pt x="28" y="3"/>
                    <a:pt x="28" y="3"/>
                    <a:pt x="28" y="3"/>
                  </a:cubicBezTo>
                  <a:cubicBezTo>
                    <a:pt x="29" y="1"/>
                    <a:pt x="29" y="1"/>
                    <a:pt x="29" y="1"/>
                  </a:cubicBezTo>
                  <a:cubicBezTo>
                    <a:pt x="28" y="0"/>
                    <a:pt x="28" y="0"/>
                    <a:pt x="28" y="0"/>
                  </a:cubicBezTo>
                  <a:cubicBezTo>
                    <a:pt x="16" y="0"/>
                    <a:pt x="16" y="0"/>
                    <a:pt x="16" y="0"/>
                  </a:cubicBezTo>
                  <a:cubicBezTo>
                    <a:pt x="15" y="1"/>
                    <a:pt x="15" y="1"/>
                    <a:pt x="15" y="1"/>
                  </a:cubicBezTo>
                  <a:cubicBezTo>
                    <a:pt x="15" y="9"/>
                    <a:pt x="15" y="9"/>
                    <a:pt x="15" y="9"/>
                  </a:cubicBezTo>
                  <a:cubicBezTo>
                    <a:pt x="3" y="9"/>
                    <a:pt x="3" y="9"/>
                    <a:pt x="3" y="9"/>
                  </a:cubicBezTo>
                  <a:cubicBezTo>
                    <a:pt x="3" y="9"/>
                    <a:pt x="3" y="9"/>
                    <a:pt x="4" y="9"/>
                  </a:cubicBezTo>
                  <a:cubicBezTo>
                    <a:pt x="4" y="9"/>
                    <a:pt x="4" y="9"/>
                    <a:pt x="4" y="9"/>
                  </a:cubicBezTo>
                  <a:cubicBezTo>
                    <a:pt x="4" y="10"/>
                    <a:pt x="4" y="11"/>
                    <a:pt x="4" y="11"/>
                  </a:cubicBezTo>
                  <a:cubicBezTo>
                    <a:pt x="4" y="11"/>
                    <a:pt x="4" y="12"/>
                    <a:pt x="4" y="12"/>
                  </a:cubicBezTo>
                  <a:cubicBezTo>
                    <a:pt x="2" y="12"/>
                    <a:pt x="3" y="13"/>
                    <a:pt x="3" y="14"/>
                  </a:cubicBezTo>
                  <a:cubicBezTo>
                    <a:pt x="3" y="14"/>
                    <a:pt x="4" y="15"/>
                    <a:pt x="5" y="15"/>
                  </a:cubicBezTo>
                  <a:cubicBezTo>
                    <a:pt x="4" y="16"/>
                    <a:pt x="4" y="15"/>
                    <a:pt x="4" y="15"/>
                  </a:cubicBezTo>
                  <a:cubicBezTo>
                    <a:pt x="3" y="15"/>
                    <a:pt x="3" y="15"/>
                    <a:pt x="3" y="15"/>
                  </a:cubicBezTo>
                  <a:cubicBezTo>
                    <a:pt x="2" y="18"/>
                    <a:pt x="2" y="20"/>
                    <a:pt x="1" y="22"/>
                  </a:cubicBezTo>
                  <a:cubicBezTo>
                    <a:pt x="0" y="23"/>
                    <a:pt x="1" y="23"/>
                    <a:pt x="1" y="23"/>
                  </a:cubicBezTo>
                  <a:cubicBezTo>
                    <a:pt x="2" y="23"/>
                    <a:pt x="2" y="23"/>
                    <a:pt x="2" y="24"/>
                  </a:cubicBezTo>
                  <a:cubicBezTo>
                    <a:pt x="2" y="24"/>
                    <a:pt x="1" y="24"/>
                    <a:pt x="0" y="24"/>
                  </a:cubicBezTo>
                  <a:cubicBezTo>
                    <a:pt x="1" y="26"/>
                    <a:pt x="2" y="28"/>
                    <a:pt x="3" y="30"/>
                  </a:cubicBezTo>
                  <a:cubicBezTo>
                    <a:pt x="3" y="31"/>
                    <a:pt x="4" y="32"/>
                    <a:pt x="5" y="33"/>
                  </a:cubicBezTo>
                  <a:cubicBezTo>
                    <a:pt x="7" y="35"/>
                    <a:pt x="8" y="36"/>
                    <a:pt x="9" y="37"/>
                  </a:cubicBezTo>
                  <a:cubicBezTo>
                    <a:pt x="10" y="37"/>
                    <a:pt x="11" y="39"/>
                    <a:pt x="11" y="40"/>
                  </a:cubicBezTo>
                  <a:cubicBezTo>
                    <a:pt x="12" y="40"/>
                    <a:pt x="13" y="41"/>
                    <a:pt x="14" y="42"/>
                  </a:cubicBezTo>
                  <a:cubicBezTo>
                    <a:pt x="16" y="39"/>
                    <a:pt x="16" y="39"/>
                    <a:pt x="16" y="39"/>
                  </a:cubicBezTo>
                  <a:lnTo>
                    <a:pt x="18" y="41"/>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4" name="Freeform 913">
              <a:extLst>
                <a:ext uri="{FF2B5EF4-FFF2-40B4-BE49-F238E27FC236}">
                  <a16:creationId xmlns:a16="http://schemas.microsoft.com/office/drawing/2014/main" id="{C232A32B-4BF5-4AE4-B88F-ED2043BA13F4}"/>
                </a:ext>
              </a:extLst>
            </p:cNvPr>
            <p:cNvSpPr>
              <a:spLocks/>
            </p:cNvSpPr>
            <p:nvPr/>
          </p:nvSpPr>
          <p:spPr bwMode="auto">
            <a:xfrm>
              <a:off x="7044794" y="4103072"/>
              <a:ext cx="476225" cy="300963"/>
            </a:xfrm>
            <a:custGeom>
              <a:avLst/>
              <a:gdLst>
                <a:gd name="T0" fmla="*/ 197 w 267"/>
                <a:gd name="T1" fmla="*/ 108 h 208"/>
                <a:gd name="T2" fmla="*/ 173 w 267"/>
                <a:gd name="T3" fmla="*/ 79 h 208"/>
                <a:gd name="T4" fmla="*/ 173 w 267"/>
                <a:gd name="T5" fmla="*/ 71 h 208"/>
                <a:gd name="T6" fmla="*/ 157 w 267"/>
                <a:gd name="T7" fmla="*/ 74 h 208"/>
                <a:gd name="T8" fmla="*/ 168 w 267"/>
                <a:gd name="T9" fmla="*/ 45 h 208"/>
                <a:gd name="T10" fmla="*/ 147 w 267"/>
                <a:gd name="T11" fmla="*/ 24 h 208"/>
                <a:gd name="T12" fmla="*/ 129 w 267"/>
                <a:gd name="T13" fmla="*/ 11 h 208"/>
                <a:gd name="T14" fmla="*/ 126 w 267"/>
                <a:gd name="T15" fmla="*/ 11 h 208"/>
                <a:gd name="T16" fmla="*/ 118 w 267"/>
                <a:gd name="T17" fmla="*/ 8 h 208"/>
                <a:gd name="T18" fmla="*/ 113 w 267"/>
                <a:gd name="T19" fmla="*/ 11 h 208"/>
                <a:gd name="T20" fmla="*/ 108 w 267"/>
                <a:gd name="T21" fmla="*/ 6 h 208"/>
                <a:gd name="T22" fmla="*/ 100 w 267"/>
                <a:gd name="T23" fmla="*/ 11 h 208"/>
                <a:gd name="T24" fmla="*/ 92 w 267"/>
                <a:gd name="T25" fmla="*/ 6 h 208"/>
                <a:gd name="T26" fmla="*/ 81 w 267"/>
                <a:gd name="T27" fmla="*/ 13 h 208"/>
                <a:gd name="T28" fmla="*/ 73 w 267"/>
                <a:gd name="T29" fmla="*/ 13 h 208"/>
                <a:gd name="T30" fmla="*/ 58 w 267"/>
                <a:gd name="T31" fmla="*/ 42 h 208"/>
                <a:gd name="T32" fmla="*/ 37 w 267"/>
                <a:gd name="T33" fmla="*/ 58 h 208"/>
                <a:gd name="T34" fmla="*/ 34 w 267"/>
                <a:gd name="T35" fmla="*/ 79 h 208"/>
                <a:gd name="T36" fmla="*/ 24 w 267"/>
                <a:gd name="T37" fmla="*/ 82 h 208"/>
                <a:gd name="T38" fmla="*/ 24 w 267"/>
                <a:gd name="T39" fmla="*/ 87 h 208"/>
                <a:gd name="T40" fmla="*/ 21 w 267"/>
                <a:gd name="T41" fmla="*/ 100 h 208"/>
                <a:gd name="T42" fmla="*/ 16 w 267"/>
                <a:gd name="T43" fmla="*/ 121 h 208"/>
                <a:gd name="T44" fmla="*/ 5 w 267"/>
                <a:gd name="T45" fmla="*/ 118 h 208"/>
                <a:gd name="T46" fmla="*/ 0 w 267"/>
                <a:gd name="T47" fmla="*/ 129 h 208"/>
                <a:gd name="T48" fmla="*/ 24 w 267"/>
                <a:gd name="T49" fmla="*/ 145 h 208"/>
                <a:gd name="T50" fmla="*/ 37 w 267"/>
                <a:gd name="T51" fmla="*/ 155 h 208"/>
                <a:gd name="T52" fmla="*/ 42 w 267"/>
                <a:gd name="T53" fmla="*/ 173 h 208"/>
                <a:gd name="T54" fmla="*/ 52 w 267"/>
                <a:gd name="T55" fmla="*/ 181 h 208"/>
                <a:gd name="T56" fmla="*/ 52 w 267"/>
                <a:gd name="T57" fmla="*/ 187 h 208"/>
                <a:gd name="T58" fmla="*/ 71 w 267"/>
                <a:gd name="T59" fmla="*/ 192 h 208"/>
                <a:gd name="T60" fmla="*/ 102 w 267"/>
                <a:gd name="T61" fmla="*/ 205 h 208"/>
                <a:gd name="T62" fmla="*/ 123 w 267"/>
                <a:gd name="T63" fmla="*/ 200 h 208"/>
                <a:gd name="T64" fmla="*/ 147 w 267"/>
                <a:gd name="T65" fmla="*/ 200 h 208"/>
                <a:gd name="T66" fmla="*/ 163 w 267"/>
                <a:gd name="T67" fmla="*/ 194 h 208"/>
                <a:gd name="T68" fmla="*/ 181 w 267"/>
                <a:gd name="T69" fmla="*/ 187 h 208"/>
                <a:gd name="T70" fmla="*/ 215 w 267"/>
                <a:gd name="T71" fmla="*/ 181 h 208"/>
                <a:gd name="T72" fmla="*/ 249 w 267"/>
                <a:gd name="T73" fmla="*/ 1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08">
                  <a:moveTo>
                    <a:pt x="249" y="126"/>
                  </a:moveTo>
                  <a:lnTo>
                    <a:pt x="197" y="108"/>
                  </a:lnTo>
                  <a:lnTo>
                    <a:pt x="189" y="103"/>
                  </a:lnTo>
                  <a:lnTo>
                    <a:pt x="173" y="79"/>
                  </a:lnTo>
                  <a:lnTo>
                    <a:pt x="178" y="74"/>
                  </a:lnTo>
                  <a:lnTo>
                    <a:pt x="173" y="71"/>
                  </a:lnTo>
                  <a:lnTo>
                    <a:pt x="165" y="74"/>
                  </a:lnTo>
                  <a:lnTo>
                    <a:pt x="157" y="74"/>
                  </a:lnTo>
                  <a:lnTo>
                    <a:pt x="157" y="58"/>
                  </a:lnTo>
                  <a:lnTo>
                    <a:pt x="168" y="45"/>
                  </a:lnTo>
                  <a:lnTo>
                    <a:pt x="155" y="29"/>
                  </a:lnTo>
                  <a:lnTo>
                    <a:pt x="147" y="24"/>
                  </a:lnTo>
                  <a:lnTo>
                    <a:pt x="142" y="13"/>
                  </a:lnTo>
                  <a:lnTo>
                    <a:pt x="129" y="11"/>
                  </a:lnTo>
                  <a:lnTo>
                    <a:pt x="129" y="8"/>
                  </a:lnTo>
                  <a:lnTo>
                    <a:pt x="126" y="11"/>
                  </a:lnTo>
                  <a:lnTo>
                    <a:pt x="118" y="6"/>
                  </a:lnTo>
                  <a:lnTo>
                    <a:pt x="118" y="8"/>
                  </a:lnTo>
                  <a:lnTo>
                    <a:pt x="115" y="8"/>
                  </a:lnTo>
                  <a:lnTo>
                    <a:pt x="113" y="11"/>
                  </a:lnTo>
                  <a:lnTo>
                    <a:pt x="110" y="6"/>
                  </a:lnTo>
                  <a:lnTo>
                    <a:pt x="108" y="6"/>
                  </a:lnTo>
                  <a:lnTo>
                    <a:pt x="105" y="8"/>
                  </a:lnTo>
                  <a:lnTo>
                    <a:pt x="100" y="11"/>
                  </a:lnTo>
                  <a:lnTo>
                    <a:pt x="94" y="6"/>
                  </a:lnTo>
                  <a:lnTo>
                    <a:pt x="92" y="6"/>
                  </a:lnTo>
                  <a:lnTo>
                    <a:pt x="89" y="0"/>
                  </a:lnTo>
                  <a:lnTo>
                    <a:pt x="81" y="13"/>
                  </a:lnTo>
                  <a:lnTo>
                    <a:pt x="79" y="8"/>
                  </a:lnTo>
                  <a:lnTo>
                    <a:pt x="73" y="13"/>
                  </a:lnTo>
                  <a:lnTo>
                    <a:pt x="63" y="13"/>
                  </a:lnTo>
                  <a:lnTo>
                    <a:pt x="58" y="42"/>
                  </a:lnTo>
                  <a:lnTo>
                    <a:pt x="50" y="42"/>
                  </a:lnTo>
                  <a:lnTo>
                    <a:pt x="37" y="58"/>
                  </a:lnTo>
                  <a:lnTo>
                    <a:pt x="37" y="74"/>
                  </a:lnTo>
                  <a:lnTo>
                    <a:pt x="34" y="79"/>
                  </a:lnTo>
                  <a:lnTo>
                    <a:pt x="29" y="74"/>
                  </a:lnTo>
                  <a:lnTo>
                    <a:pt x="24" y="82"/>
                  </a:lnTo>
                  <a:lnTo>
                    <a:pt x="24" y="84"/>
                  </a:lnTo>
                  <a:lnTo>
                    <a:pt x="24" y="87"/>
                  </a:lnTo>
                  <a:lnTo>
                    <a:pt x="24" y="90"/>
                  </a:lnTo>
                  <a:lnTo>
                    <a:pt x="21" y="100"/>
                  </a:lnTo>
                  <a:lnTo>
                    <a:pt x="21" y="116"/>
                  </a:lnTo>
                  <a:lnTo>
                    <a:pt x="16" y="121"/>
                  </a:lnTo>
                  <a:lnTo>
                    <a:pt x="13" y="118"/>
                  </a:lnTo>
                  <a:lnTo>
                    <a:pt x="5" y="118"/>
                  </a:lnTo>
                  <a:lnTo>
                    <a:pt x="5" y="124"/>
                  </a:lnTo>
                  <a:lnTo>
                    <a:pt x="0" y="129"/>
                  </a:lnTo>
                  <a:lnTo>
                    <a:pt x="16" y="134"/>
                  </a:lnTo>
                  <a:lnTo>
                    <a:pt x="24" y="145"/>
                  </a:lnTo>
                  <a:lnTo>
                    <a:pt x="26" y="147"/>
                  </a:lnTo>
                  <a:lnTo>
                    <a:pt x="37" y="155"/>
                  </a:lnTo>
                  <a:lnTo>
                    <a:pt x="37" y="163"/>
                  </a:lnTo>
                  <a:lnTo>
                    <a:pt x="42" y="173"/>
                  </a:lnTo>
                  <a:lnTo>
                    <a:pt x="52" y="173"/>
                  </a:lnTo>
                  <a:lnTo>
                    <a:pt x="52" y="181"/>
                  </a:lnTo>
                  <a:lnTo>
                    <a:pt x="50" y="184"/>
                  </a:lnTo>
                  <a:lnTo>
                    <a:pt x="52" y="187"/>
                  </a:lnTo>
                  <a:lnTo>
                    <a:pt x="55" y="189"/>
                  </a:lnTo>
                  <a:lnTo>
                    <a:pt x="71" y="192"/>
                  </a:lnTo>
                  <a:lnTo>
                    <a:pt x="92" y="205"/>
                  </a:lnTo>
                  <a:lnTo>
                    <a:pt x="102" y="205"/>
                  </a:lnTo>
                  <a:lnTo>
                    <a:pt x="118" y="208"/>
                  </a:lnTo>
                  <a:lnTo>
                    <a:pt x="123" y="200"/>
                  </a:lnTo>
                  <a:lnTo>
                    <a:pt x="139" y="192"/>
                  </a:lnTo>
                  <a:lnTo>
                    <a:pt x="147" y="200"/>
                  </a:lnTo>
                  <a:lnTo>
                    <a:pt x="160" y="200"/>
                  </a:lnTo>
                  <a:lnTo>
                    <a:pt x="163" y="194"/>
                  </a:lnTo>
                  <a:lnTo>
                    <a:pt x="176" y="194"/>
                  </a:lnTo>
                  <a:lnTo>
                    <a:pt x="181" y="187"/>
                  </a:lnTo>
                  <a:lnTo>
                    <a:pt x="197" y="181"/>
                  </a:lnTo>
                  <a:lnTo>
                    <a:pt x="215" y="181"/>
                  </a:lnTo>
                  <a:lnTo>
                    <a:pt x="267" y="126"/>
                  </a:lnTo>
                  <a:lnTo>
                    <a:pt x="249" y="126"/>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5" name="Freeform 914">
              <a:extLst>
                <a:ext uri="{FF2B5EF4-FFF2-40B4-BE49-F238E27FC236}">
                  <a16:creationId xmlns:a16="http://schemas.microsoft.com/office/drawing/2014/main" id="{8F8C67AC-4225-4BDF-8E02-7C90C0B35D3C}"/>
                </a:ext>
              </a:extLst>
            </p:cNvPr>
            <p:cNvSpPr>
              <a:spLocks noEditPoints="1"/>
            </p:cNvSpPr>
            <p:nvPr/>
          </p:nvSpPr>
          <p:spPr bwMode="auto">
            <a:xfrm>
              <a:off x="7157161" y="4020596"/>
              <a:ext cx="210467" cy="151929"/>
            </a:xfrm>
            <a:custGeom>
              <a:avLst/>
              <a:gdLst>
                <a:gd name="T0" fmla="*/ 24 w 45"/>
                <a:gd name="T1" fmla="*/ 17 h 40"/>
                <a:gd name="T2" fmla="*/ 25 w 45"/>
                <a:gd name="T3" fmla="*/ 17 h 40"/>
                <a:gd name="T4" fmla="*/ 26 w 45"/>
                <a:gd name="T5" fmla="*/ 18 h 40"/>
                <a:gd name="T6" fmla="*/ 26 w 45"/>
                <a:gd name="T7" fmla="*/ 18 h 40"/>
                <a:gd name="T8" fmla="*/ 24 w 45"/>
                <a:gd name="T9" fmla="*/ 17 h 40"/>
                <a:gd name="T10" fmla="*/ 42 w 45"/>
                <a:gd name="T11" fmla="*/ 35 h 40"/>
                <a:gd name="T12" fmla="*/ 40 w 45"/>
                <a:gd name="T13" fmla="*/ 33 h 40"/>
                <a:gd name="T14" fmla="*/ 37 w 45"/>
                <a:gd name="T15" fmla="*/ 30 h 40"/>
                <a:gd name="T16" fmla="*/ 36 w 45"/>
                <a:gd name="T17" fmla="*/ 29 h 40"/>
                <a:gd name="T18" fmla="*/ 34 w 45"/>
                <a:gd name="T19" fmla="*/ 27 h 40"/>
                <a:gd name="T20" fmla="*/ 31 w 45"/>
                <a:gd name="T21" fmla="*/ 25 h 40"/>
                <a:gd name="T22" fmla="*/ 30 w 45"/>
                <a:gd name="T23" fmla="*/ 24 h 40"/>
                <a:gd name="T24" fmla="*/ 26 w 45"/>
                <a:gd name="T25" fmla="*/ 23 h 40"/>
                <a:gd name="T26" fmla="*/ 25 w 45"/>
                <a:gd name="T27" fmla="*/ 20 h 40"/>
                <a:gd name="T28" fmla="*/ 24 w 45"/>
                <a:gd name="T29" fmla="*/ 19 h 40"/>
                <a:gd name="T30" fmla="*/ 24 w 45"/>
                <a:gd name="T31" fmla="*/ 21 h 40"/>
                <a:gd name="T32" fmla="*/ 23 w 45"/>
                <a:gd name="T33" fmla="*/ 21 h 40"/>
                <a:gd name="T34" fmla="*/ 23 w 45"/>
                <a:gd name="T35" fmla="*/ 21 h 40"/>
                <a:gd name="T36" fmla="*/ 20 w 45"/>
                <a:gd name="T37" fmla="*/ 17 h 40"/>
                <a:gd name="T38" fmla="*/ 19 w 45"/>
                <a:gd name="T39" fmla="*/ 15 h 40"/>
                <a:gd name="T40" fmla="*/ 18 w 45"/>
                <a:gd name="T41" fmla="*/ 7 h 40"/>
                <a:gd name="T42" fmla="*/ 14 w 45"/>
                <a:gd name="T43" fmla="*/ 1 h 40"/>
                <a:gd name="T44" fmla="*/ 14 w 45"/>
                <a:gd name="T45" fmla="*/ 0 h 40"/>
                <a:gd name="T46" fmla="*/ 12 w 45"/>
                <a:gd name="T47" fmla="*/ 4 h 40"/>
                <a:gd name="T48" fmla="*/ 7 w 45"/>
                <a:gd name="T49" fmla="*/ 5 h 40"/>
                <a:gd name="T50" fmla="*/ 6 w 45"/>
                <a:gd name="T51" fmla="*/ 7 h 40"/>
                <a:gd name="T52" fmla="*/ 4 w 45"/>
                <a:gd name="T53" fmla="*/ 7 h 40"/>
                <a:gd name="T54" fmla="*/ 3 w 45"/>
                <a:gd name="T55" fmla="*/ 11 h 40"/>
                <a:gd name="T56" fmla="*/ 3 w 45"/>
                <a:gd name="T57" fmla="*/ 13 h 40"/>
                <a:gd name="T58" fmla="*/ 0 w 45"/>
                <a:gd name="T59" fmla="*/ 21 h 40"/>
                <a:gd name="T60" fmla="*/ 0 w 45"/>
                <a:gd name="T61" fmla="*/ 27 h 40"/>
                <a:gd name="T62" fmla="*/ 4 w 45"/>
                <a:gd name="T63" fmla="*/ 27 h 40"/>
                <a:gd name="T64" fmla="*/ 6 w 45"/>
                <a:gd name="T65" fmla="*/ 25 h 40"/>
                <a:gd name="T66" fmla="*/ 7 w 45"/>
                <a:gd name="T67" fmla="*/ 27 h 40"/>
                <a:gd name="T68" fmla="*/ 10 w 45"/>
                <a:gd name="T69" fmla="*/ 22 h 40"/>
                <a:gd name="T70" fmla="*/ 11 w 45"/>
                <a:gd name="T71" fmla="*/ 24 h 40"/>
                <a:gd name="T72" fmla="*/ 12 w 45"/>
                <a:gd name="T73" fmla="*/ 24 h 40"/>
                <a:gd name="T74" fmla="*/ 14 w 45"/>
                <a:gd name="T75" fmla="*/ 26 h 40"/>
                <a:gd name="T76" fmla="*/ 16 w 45"/>
                <a:gd name="T77" fmla="*/ 25 h 40"/>
                <a:gd name="T78" fmla="*/ 17 w 45"/>
                <a:gd name="T79" fmla="*/ 24 h 40"/>
                <a:gd name="T80" fmla="*/ 18 w 45"/>
                <a:gd name="T81" fmla="*/ 24 h 40"/>
                <a:gd name="T82" fmla="*/ 19 w 45"/>
                <a:gd name="T83" fmla="*/ 26 h 40"/>
                <a:gd name="T84" fmla="*/ 20 w 45"/>
                <a:gd name="T85" fmla="*/ 25 h 40"/>
                <a:gd name="T86" fmla="*/ 21 w 45"/>
                <a:gd name="T87" fmla="*/ 25 h 40"/>
                <a:gd name="T88" fmla="*/ 21 w 45"/>
                <a:gd name="T89" fmla="*/ 24 h 40"/>
                <a:gd name="T90" fmla="*/ 24 w 45"/>
                <a:gd name="T91" fmla="*/ 26 h 40"/>
                <a:gd name="T92" fmla="*/ 25 w 45"/>
                <a:gd name="T93" fmla="*/ 25 h 40"/>
                <a:gd name="T94" fmla="*/ 25 w 45"/>
                <a:gd name="T95" fmla="*/ 26 h 40"/>
                <a:gd name="T96" fmla="*/ 30 w 45"/>
                <a:gd name="T97" fmla="*/ 27 h 40"/>
                <a:gd name="T98" fmla="*/ 32 w 45"/>
                <a:gd name="T99" fmla="*/ 31 h 40"/>
                <a:gd name="T100" fmla="*/ 35 w 45"/>
                <a:gd name="T101" fmla="*/ 33 h 40"/>
                <a:gd name="T102" fmla="*/ 40 w 45"/>
                <a:gd name="T103" fmla="*/ 39 h 40"/>
                <a:gd name="T104" fmla="*/ 42 w 45"/>
                <a:gd name="T105" fmla="*/ 40 h 40"/>
                <a:gd name="T106" fmla="*/ 45 w 45"/>
                <a:gd name="T107" fmla="*/ 38 h 40"/>
                <a:gd name="T108" fmla="*/ 42 w 45"/>
                <a:gd name="T10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 h="40">
                  <a:moveTo>
                    <a:pt x="24" y="17"/>
                  </a:moveTo>
                  <a:cubicBezTo>
                    <a:pt x="24" y="17"/>
                    <a:pt x="24" y="17"/>
                    <a:pt x="25" y="17"/>
                  </a:cubicBezTo>
                  <a:cubicBezTo>
                    <a:pt x="26" y="17"/>
                    <a:pt x="26" y="17"/>
                    <a:pt x="26" y="18"/>
                  </a:cubicBezTo>
                  <a:cubicBezTo>
                    <a:pt x="26" y="18"/>
                    <a:pt x="26" y="18"/>
                    <a:pt x="26" y="18"/>
                  </a:cubicBezTo>
                  <a:cubicBezTo>
                    <a:pt x="25" y="18"/>
                    <a:pt x="24" y="18"/>
                    <a:pt x="24" y="17"/>
                  </a:cubicBezTo>
                  <a:close/>
                  <a:moveTo>
                    <a:pt x="42" y="35"/>
                  </a:moveTo>
                  <a:cubicBezTo>
                    <a:pt x="41" y="35"/>
                    <a:pt x="40" y="34"/>
                    <a:pt x="40" y="33"/>
                  </a:cubicBezTo>
                  <a:cubicBezTo>
                    <a:pt x="40" y="32"/>
                    <a:pt x="39" y="31"/>
                    <a:pt x="37" y="30"/>
                  </a:cubicBezTo>
                  <a:cubicBezTo>
                    <a:pt x="37" y="30"/>
                    <a:pt x="36" y="29"/>
                    <a:pt x="36" y="29"/>
                  </a:cubicBezTo>
                  <a:cubicBezTo>
                    <a:pt x="35" y="28"/>
                    <a:pt x="35" y="28"/>
                    <a:pt x="34" y="27"/>
                  </a:cubicBezTo>
                  <a:cubicBezTo>
                    <a:pt x="34" y="26"/>
                    <a:pt x="33" y="25"/>
                    <a:pt x="31" y="25"/>
                  </a:cubicBezTo>
                  <a:cubicBezTo>
                    <a:pt x="31" y="25"/>
                    <a:pt x="30" y="24"/>
                    <a:pt x="30" y="24"/>
                  </a:cubicBezTo>
                  <a:cubicBezTo>
                    <a:pt x="29" y="22"/>
                    <a:pt x="28" y="22"/>
                    <a:pt x="26" y="23"/>
                  </a:cubicBezTo>
                  <a:cubicBezTo>
                    <a:pt x="26" y="22"/>
                    <a:pt x="25" y="21"/>
                    <a:pt x="25" y="20"/>
                  </a:cubicBezTo>
                  <a:cubicBezTo>
                    <a:pt x="25" y="20"/>
                    <a:pt x="25" y="19"/>
                    <a:pt x="24" y="19"/>
                  </a:cubicBezTo>
                  <a:cubicBezTo>
                    <a:pt x="23" y="20"/>
                    <a:pt x="24" y="20"/>
                    <a:pt x="24" y="21"/>
                  </a:cubicBezTo>
                  <a:cubicBezTo>
                    <a:pt x="24" y="21"/>
                    <a:pt x="23" y="21"/>
                    <a:pt x="23" y="21"/>
                  </a:cubicBezTo>
                  <a:cubicBezTo>
                    <a:pt x="23" y="21"/>
                    <a:pt x="23" y="21"/>
                    <a:pt x="23" y="21"/>
                  </a:cubicBezTo>
                  <a:cubicBezTo>
                    <a:pt x="22" y="19"/>
                    <a:pt x="20" y="18"/>
                    <a:pt x="20" y="17"/>
                  </a:cubicBezTo>
                  <a:cubicBezTo>
                    <a:pt x="20" y="16"/>
                    <a:pt x="20" y="16"/>
                    <a:pt x="19" y="15"/>
                  </a:cubicBezTo>
                  <a:cubicBezTo>
                    <a:pt x="19" y="13"/>
                    <a:pt x="18" y="10"/>
                    <a:pt x="18" y="7"/>
                  </a:cubicBezTo>
                  <a:cubicBezTo>
                    <a:pt x="17" y="5"/>
                    <a:pt x="16" y="3"/>
                    <a:pt x="14" y="1"/>
                  </a:cubicBezTo>
                  <a:cubicBezTo>
                    <a:pt x="14" y="1"/>
                    <a:pt x="14" y="1"/>
                    <a:pt x="14" y="0"/>
                  </a:cubicBezTo>
                  <a:cubicBezTo>
                    <a:pt x="12" y="4"/>
                    <a:pt x="12" y="4"/>
                    <a:pt x="12" y="4"/>
                  </a:cubicBezTo>
                  <a:cubicBezTo>
                    <a:pt x="7" y="5"/>
                    <a:pt x="7" y="5"/>
                    <a:pt x="7" y="5"/>
                  </a:cubicBezTo>
                  <a:cubicBezTo>
                    <a:pt x="6" y="7"/>
                    <a:pt x="6" y="7"/>
                    <a:pt x="6" y="7"/>
                  </a:cubicBezTo>
                  <a:cubicBezTo>
                    <a:pt x="4" y="7"/>
                    <a:pt x="4" y="7"/>
                    <a:pt x="4" y="7"/>
                  </a:cubicBezTo>
                  <a:cubicBezTo>
                    <a:pt x="3" y="11"/>
                    <a:pt x="3" y="11"/>
                    <a:pt x="3" y="11"/>
                  </a:cubicBezTo>
                  <a:cubicBezTo>
                    <a:pt x="3" y="13"/>
                    <a:pt x="3" y="13"/>
                    <a:pt x="3" y="13"/>
                  </a:cubicBezTo>
                  <a:cubicBezTo>
                    <a:pt x="0" y="21"/>
                    <a:pt x="0" y="21"/>
                    <a:pt x="0" y="21"/>
                  </a:cubicBezTo>
                  <a:cubicBezTo>
                    <a:pt x="0" y="27"/>
                    <a:pt x="0" y="27"/>
                    <a:pt x="0" y="27"/>
                  </a:cubicBezTo>
                  <a:cubicBezTo>
                    <a:pt x="4" y="27"/>
                    <a:pt x="4" y="27"/>
                    <a:pt x="4" y="27"/>
                  </a:cubicBezTo>
                  <a:cubicBezTo>
                    <a:pt x="6" y="25"/>
                    <a:pt x="6" y="25"/>
                    <a:pt x="6" y="25"/>
                  </a:cubicBezTo>
                  <a:cubicBezTo>
                    <a:pt x="7" y="27"/>
                    <a:pt x="7" y="27"/>
                    <a:pt x="7" y="27"/>
                  </a:cubicBezTo>
                  <a:cubicBezTo>
                    <a:pt x="10" y="22"/>
                    <a:pt x="10" y="22"/>
                    <a:pt x="10" y="22"/>
                  </a:cubicBezTo>
                  <a:cubicBezTo>
                    <a:pt x="11" y="24"/>
                    <a:pt x="11" y="24"/>
                    <a:pt x="11" y="24"/>
                  </a:cubicBezTo>
                  <a:cubicBezTo>
                    <a:pt x="12" y="24"/>
                    <a:pt x="12" y="24"/>
                    <a:pt x="12" y="24"/>
                  </a:cubicBezTo>
                  <a:cubicBezTo>
                    <a:pt x="14" y="26"/>
                    <a:pt x="14" y="26"/>
                    <a:pt x="14" y="26"/>
                  </a:cubicBezTo>
                  <a:cubicBezTo>
                    <a:pt x="16" y="25"/>
                    <a:pt x="16" y="25"/>
                    <a:pt x="16" y="25"/>
                  </a:cubicBezTo>
                  <a:cubicBezTo>
                    <a:pt x="17" y="24"/>
                    <a:pt x="17" y="24"/>
                    <a:pt x="17" y="24"/>
                  </a:cubicBezTo>
                  <a:cubicBezTo>
                    <a:pt x="18" y="24"/>
                    <a:pt x="18" y="24"/>
                    <a:pt x="18" y="24"/>
                  </a:cubicBezTo>
                  <a:cubicBezTo>
                    <a:pt x="19" y="26"/>
                    <a:pt x="19" y="26"/>
                    <a:pt x="19" y="26"/>
                  </a:cubicBezTo>
                  <a:cubicBezTo>
                    <a:pt x="20" y="25"/>
                    <a:pt x="20" y="25"/>
                    <a:pt x="20" y="25"/>
                  </a:cubicBezTo>
                  <a:cubicBezTo>
                    <a:pt x="21" y="25"/>
                    <a:pt x="21" y="25"/>
                    <a:pt x="21" y="25"/>
                  </a:cubicBezTo>
                  <a:cubicBezTo>
                    <a:pt x="21" y="24"/>
                    <a:pt x="21" y="24"/>
                    <a:pt x="21" y="24"/>
                  </a:cubicBezTo>
                  <a:cubicBezTo>
                    <a:pt x="24" y="26"/>
                    <a:pt x="24" y="26"/>
                    <a:pt x="24" y="26"/>
                  </a:cubicBezTo>
                  <a:cubicBezTo>
                    <a:pt x="25" y="25"/>
                    <a:pt x="25" y="25"/>
                    <a:pt x="25" y="25"/>
                  </a:cubicBezTo>
                  <a:cubicBezTo>
                    <a:pt x="25" y="26"/>
                    <a:pt x="25" y="26"/>
                    <a:pt x="25" y="26"/>
                  </a:cubicBezTo>
                  <a:cubicBezTo>
                    <a:pt x="30" y="27"/>
                    <a:pt x="30" y="27"/>
                    <a:pt x="30" y="27"/>
                  </a:cubicBezTo>
                  <a:cubicBezTo>
                    <a:pt x="32" y="31"/>
                    <a:pt x="32" y="31"/>
                    <a:pt x="32" y="31"/>
                  </a:cubicBezTo>
                  <a:cubicBezTo>
                    <a:pt x="35" y="33"/>
                    <a:pt x="35" y="33"/>
                    <a:pt x="35" y="33"/>
                  </a:cubicBezTo>
                  <a:cubicBezTo>
                    <a:pt x="40" y="39"/>
                    <a:pt x="40" y="39"/>
                    <a:pt x="40" y="39"/>
                  </a:cubicBezTo>
                  <a:cubicBezTo>
                    <a:pt x="42" y="40"/>
                    <a:pt x="42" y="40"/>
                    <a:pt x="42" y="40"/>
                  </a:cubicBezTo>
                  <a:cubicBezTo>
                    <a:pt x="45" y="38"/>
                    <a:pt x="45" y="38"/>
                    <a:pt x="45" y="38"/>
                  </a:cubicBezTo>
                  <a:cubicBezTo>
                    <a:pt x="44" y="37"/>
                    <a:pt x="43" y="36"/>
                    <a:pt x="42" y="35"/>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6" name="Freeform 915">
              <a:extLst>
                <a:ext uri="{FF2B5EF4-FFF2-40B4-BE49-F238E27FC236}">
                  <a16:creationId xmlns:a16="http://schemas.microsoft.com/office/drawing/2014/main" id="{1BAFFB06-A00D-4E59-B4D8-4E38F60C38EE}"/>
                </a:ext>
              </a:extLst>
            </p:cNvPr>
            <p:cNvSpPr>
              <a:spLocks noEditPoints="1"/>
            </p:cNvSpPr>
            <p:nvPr/>
          </p:nvSpPr>
          <p:spPr bwMode="auto">
            <a:xfrm>
              <a:off x="6272487" y="4399694"/>
              <a:ext cx="85614" cy="68007"/>
            </a:xfrm>
            <a:custGeom>
              <a:avLst/>
              <a:gdLst>
                <a:gd name="T0" fmla="*/ 3 w 18"/>
                <a:gd name="T1" fmla="*/ 1 h 18"/>
                <a:gd name="T2" fmla="*/ 1 w 18"/>
                <a:gd name="T3" fmla="*/ 3 h 18"/>
                <a:gd name="T4" fmla="*/ 0 w 18"/>
                <a:gd name="T5" fmla="*/ 2 h 18"/>
                <a:gd name="T6" fmla="*/ 2 w 18"/>
                <a:gd name="T7" fmla="*/ 0 h 18"/>
                <a:gd name="T8" fmla="*/ 3 w 18"/>
                <a:gd name="T9" fmla="*/ 1 h 18"/>
                <a:gd name="T10" fmla="*/ 8 w 18"/>
                <a:gd name="T11" fmla="*/ 9 h 18"/>
                <a:gd name="T12" fmla="*/ 9 w 18"/>
                <a:gd name="T13" fmla="*/ 10 h 18"/>
                <a:gd name="T14" fmla="*/ 7 w 18"/>
                <a:gd name="T15" fmla="*/ 15 h 18"/>
                <a:gd name="T16" fmla="*/ 6 w 18"/>
                <a:gd name="T17" fmla="*/ 17 h 18"/>
                <a:gd name="T18" fmla="*/ 6 w 18"/>
                <a:gd name="T19" fmla="*/ 18 h 18"/>
                <a:gd name="T20" fmla="*/ 18 w 18"/>
                <a:gd name="T21" fmla="*/ 18 h 18"/>
                <a:gd name="T22" fmla="*/ 18 w 18"/>
                <a:gd name="T23" fmla="*/ 10 h 18"/>
                <a:gd name="T24" fmla="*/ 9 w 18"/>
                <a:gd name="T25" fmla="*/ 10 h 18"/>
                <a:gd name="T26" fmla="*/ 8 w 18"/>
                <a:gd name="T2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8">
                  <a:moveTo>
                    <a:pt x="3" y="1"/>
                  </a:moveTo>
                  <a:cubicBezTo>
                    <a:pt x="2" y="1"/>
                    <a:pt x="2" y="3"/>
                    <a:pt x="1" y="3"/>
                  </a:cubicBezTo>
                  <a:cubicBezTo>
                    <a:pt x="0" y="4"/>
                    <a:pt x="0" y="3"/>
                    <a:pt x="0" y="2"/>
                  </a:cubicBezTo>
                  <a:cubicBezTo>
                    <a:pt x="0" y="1"/>
                    <a:pt x="1" y="0"/>
                    <a:pt x="2" y="0"/>
                  </a:cubicBezTo>
                  <a:cubicBezTo>
                    <a:pt x="2" y="0"/>
                    <a:pt x="3" y="0"/>
                    <a:pt x="3" y="1"/>
                  </a:cubicBezTo>
                  <a:close/>
                  <a:moveTo>
                    <a:pt x="8" y="9"/>
                  </a:moveTo>
                  <a:cubicBezTo>
                    <a:pt x="8" y="9"/>
                    <a:pt x="9" y="10"/>
                    <a:pt x="9" y="10"/>
                  </a:cubicBezTo>
                  <a:cubicBezTo>
                    <a:pt x="9" y="12"/>
                    <a:pt x="9" y="13"/>
                    <a:pt x="7" y="15"/>
                  </a:cubicBezTo>
                  <a:cubicBezTo>
                    <a:pt x="7" y="15"/>
                    <a:pt x="6" y="16"/>
                    <a:pt x="6" y="17"/>
                  </a:cubicBezTo>
                  <a:cubicBezTo>
                    <a:pt x="6" y="17"/>
                    <a:pt x="6" y="18"/>
                    <a:pt x="6" y="18"/>
                  </a:cubicBezTo>
                  <a:cubicBezTo>
                    <a:pt x="18" y="18"/>
                    <a:pt x="18" y="18"/>
                    <a:pt x="18" y="18"/>
                  </a:cubicBezTo>
                  <a:cubicBezTo>
                    <a:pt x="18" y="10"/>
                    <a:pt x="18" y="10"/>
                    <a:pt x="18" y="10"/>
                  </a:cubicBezTo>
                  <a:cubicBezTo>
                    <a:pt x="9" y="10"/>
                    <a:pt x="9" y="10"/>
                    <a:pt x="9" y="10"/>
                  </a:cubicBezTo>
                  <a:lnTo>
                    <a:pt x="8" y="9"/>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7" name="Freeform 916">
              <a:extLst>
                <a:ext uri="{FF2B5EF4-FFF2-40B4-BE49-F238E27FC236}">
                  <a16:creationId xmlns:a16="http://schemas.microsoft.com/office/drawing/2014/main" id="{34953D36-CCB5-4583-B3A2-0873B78BAB75}"/>
                </a:ext>
              </a:extLst>
            </p:cNvPr>
            <p:cNvSpPr>
              <a:spLocks noEditPoints="1"/>
            </p:cNvSpPr>
            <p:nvPr/>
          </p:nvSpPr>
          <p:spPr bwMode="auto">
            <a:xfrm>
              <a:off x="6782602" y="3632816"/>
              <a:ext cx="388829" cy="287941"/>
            </a:xfrm>
            <a:custGeom>
              <a:avLst/>
              <a:gdLst>
                <a:gd name="T0" fmla="*/ 64 w 83"/>
                <a:gd name="T1" fmla="*/ 73 h 76"/>
                <a:gd name="T2" fmla="*/ 60 w 83"/>
                <a:gd name="T3" fmla="*/ 76 h 76"/>
                <a:gd name="T4" fmla="*/ 83 w 83"/>
                <a:gd name="T5" fmla="*/ 73 h 76"/>
                <a:gd name="T6" fmla="*/ 77 w 83"/>
                <a:gd name="T7" fmla="*/ 69 h 76"/>
                <a:gd name="T8" fmla="*/ 75 w 83"/>
                <a:gd name="T9" fmla="*/ 65 h 76"/>
                <a:gd name="T10" fmla="*/ 69 w 83"/>
                <a:gd name="T11" fmla="*/ 67 h 76"/>
                <a:gd name="T12" fmla="*/ 65 w 83"/>
                <a:gd name="T13" fmla="*/ 72 h 76"/>
                <a:gd name="T14" fmla="*/ 64 w 83"/>
                <a:gd name="T15" fmla="*/ 73 h 76"/>
                <a:gd name="T16" fmla="*/ 83 w 83"/>
                <a:gd name="T17" fmla="*/ 73 h 76"/>
                <a:gd name="T18" fmla="*/ 68 w 83"/>
                <a:gd name="T19" fmla="*/ 71 h 76"/>
                <a:gd name="T20" fmla="*/ 71 w 83"/>
                <a:gd name="T21" fmla="*/ 68 h 76"/>
                <a:gd name="T22" fmla="*/ 74 w 83"/>
                <a:gd name="T23" fmla="*/ 63 h 76"/>
                <a:gd name="T24" fmla="*/ 74 w 83"/>
                <a:gd name="T25" fmla="*/ 58 h 76"/>
                <a:gd name="T26" fmla="*/ 69 w 83"/>
                <a:gd name="T27" fmla="*/ 50 h 76"/>
                <a:gd name="T28" fmla="*/ 63 w 83"/>
                <a:gd name="T29" fmla="*/ 36 h 76"/>
                <a:gd name="T30" fmla="*/ 59 w 83"/>
                <a:gd name="T31" fmla="*/ 29 h 76"/>
                <a:gd name="T32" fmla="*/ 53 w 83"/>
                <a:gd name="T33" fmla="*/ 17 h 76"/>
                <a:gd name="T34" fmla="*/ 55 w 83"/>
                <a:gd name="T35" fmla="*/ 16 h 76"/>
                <a:gd name="T36" fmla="*/ 57 w 83"/>
                <a:gd name="T37" fmla="*/ 20 h 76"/>
                <a:gd name="T38" fmla="*/ 60 w 83"/>
                <a:gd name="T39" fmla="*/ 26 h 76"/>
                <a:gd name="T40" fmla="*/ 66 w 83"/>
                <a:gd name="T41" fmla="*/ 30 h 76"/>
                <a:gd name="T42" fmla="*/ 68 w 83"/>
                <a:gd name="T43" fmla="*/ 23 h 76"/>
                <a:gd name="T44" fmla="*/ 70 w 83"/>
                <a:gd name="T45" fmla="*/ 18 h 76"/>
                <a:gd name="T46" fmla="*/ 60 w 83"/>
                <a:gd name="T47" fmla="*/ 4 h 76"/>
                <a:gd name="T48" fmla="*/ 54 w 83"/>
                <a:gd name="T49" fmla="*/ 5 h 76"/>
                <a:gd name="T50" fmla="*/ 48 w 83"/>
                <a:gd name="T51" fmla="*/ 2 h 76"/>
                <a:gd name="T52" fmla="*/ 43 w 83"/>
                <a:gd name="T53" fmla="*/ 2 h 76"/>
                <a:gd name="T54" fmla="*/ 36 w 83"/>
                <a:gd name="T55" fmla="*/ 4 h 76"/>
                <a:gd name="T56" fmla="*/ 33 w 83"/>
                <a:gd name="T57" fmla="*/ 6 h 76"/>
                <a:gd name="T58" fmla="*/ 24 w 83"/>
                <a:gd name="T59" fmla="*/ 5 h 76"/>
                <a:gd name="T60" fmla="*/ 19 w 83"/>
                <a:gd name="T61" fmla="*/ 4 h 76"/>
                <a:gd name="T62" fmla="*/ 12 w 83"/>
                <a:gd name="T63" fmla="*/ 2 h 76"/>
                <a:gd name="T64" fmla="*/ 4 w 83"/>
                <a:gd name="T65" fmla="*/ 0 h 76"/>
                <a:gd name="T66" fmla="*/ 1 w 83"/>
                <a:gd name="T67" fmla="*/ 2 h 76"/>
                <a:gd name="T68" fmla="*/ 0 w 83"/>
                <a:gd name="T69" fmla="*/ 12 h 76"/>
                <a:gd name="T70" fmla="*/ 2 w 83"/>
                <a:gd name="T71" fmla="*/ 73 h 76"/>
                <a:gd name="T72" fmla="*/ 46 w 83"/>
                <a:gd name="T73" fmla="*/ 72 h 76"/>
                <a:gd name="T74" fmla="*/ 57 w 83"/>
                <a:gd name="T75" fmla="*/ 73 h 76"/>
                <a:gd name="T76" fmla="*/ 64 w 83"/>
                <a:gd name="T77"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76">
                  <a:moveTo>
                    <a:pt x="57" y="73"/>
                  </a:moveTo>
                  <a:cubicBezTo>
                    <a:pt x="64" y="73"/>
                    <a:pt x="64" y="73"/>
                    <a:pt x="64" y="73"/>
                  </a:cubicBezTo>
                  <a:cubicBezTo>
                    <a:pt x="62" y="76"/>
                    <a:pt x="62" y="76"/>
                    <a:pt x="62" y="76"/>
                  </a:cubicBezTo>
                  <a:cubicBezTo>
                    <a:pt x="60" y="76"/>
                    <a:pt x="60" y="76"/>
                    <a:pt x="60" y="76"/>
                  </a:cubicBezTo>
                  <a:lnTo>
                    <a:pt x="57" y="73"/>
                  </a:lnTo>
                  <a:close/>
                  <a:moveTo>
                    <a:pt x="83" y="73"/>
                  </a:moveTo>
                  <a:cubicBezTo>
                    <a:pt x="81" y="72"/>
                    <a:pt x="80" y="71"/>
                    <a:pt x="79" y="69"/>
                  </a:cubicBezTo>
                  <a:cubicBezTo>
                    <a:pt x="78" y="69"/>
                    <a:pt x="78" y="69"/>
                    <a:pt x="77" y="69"/>
                  </a:cubicBezTo>
                  <a:cubicBezTo>
                    <a:pt x="76" y="69"/>
                    <a:pt x="75" y="68"/>
                    <a:pt x="75" y="66"/>
                  </a:cubicBezTo>
                  <a:cubicBezTo>
                    <a:pt x="75" y="66"/>
                    <a:pt x="75" y="66"/>
                    <a:pt x="75" y="65"/>
                  </a:cubicBezTo>
                  <a:cubicBezTo>
                    <a:pt x="71" y="68"/>
                    <a:pt x="71" y="68"/>
                    <a:pt x="71" y="68"/>
                  </a:cubicBezTo>
                  <a:cubicBezTo>
                    <a:pt x="69" y="67"/>
                    <a:pt x="69" y="67"/>
                    <a:pt x="69" y="67"/>
                  </a:cubicBezTo>
                  <a:cubicBezTo>
                    <a:pt x="68" y="71"/>
                    <a:pt x="68" y="71"/>
                    <a:pt x="68" y="71"/>
                  </a:cubicBezTo>
                  <a:cubicBezTo>
                    <a:pt x="65" y="72"/>
                    <a:pt x="65" y="72"/>
                    <a:pt x="65" y="72"/>
                  </a:cubicBezTo>
                  <a:cubicBezTo>
                    <a:pt x="64" y="73"/>
                    <a:pt x="64" y="73"/>
                    <a:pt x="64" y="73"/>
                  </a:cubicBezTo>
                  <a:cubicBezTo>
                    <a:pt x="64" y="73"/>
                    <a:pt x="64" y="73"/>
                    <a:pt x="64" y="73"/>
                  </a:cubicBezTo>
                  <a:cubicBezTo>
                    <a:pt x="83" y="73"/>
                    <a:pt x="83" y="73"/>
                    <a:pt x="83" y="73"/>
                  </a:cubicBezTo>
                  <a:cubicBezTo>
                    <a:pt x="83" y="73"/>
                    <a:pt x="83" y="73"/>
                    <a:pt x="83" y="73"/>
                  </a:cubicBezTo>
                  <a:close/>
                  <a:moveTo>
                    <a:pt x="65" y="72"/>
                  </a:moveTo>
                  <a:cubicBezTo>
                    <a:pt x="68" y="71"/>
                    <a:pt x="68" y="71"/>
                    <a:pt x="68" y="71"/>
                  </a:cubicBezTo>
                  <a:cubicBezTo>
                    <a:pt x="69" y="67"/>
                    <a:pt x="69" y="67"/>
                    <a:pt x="69" y="67"/>
                  </a:cubicBezTo>
                  <a:cubicBezTo>
                    <a:pt x="71" y="68"/>
                    <a:pt x="71" y="68"/>
                    <a:pt x="71" y="68"/>
                  </a:cubicBezTo>
                  <a:cubicBezTo>
                    <a:pt x="75" y="65"/>
                    <a:pt x="75" y="65"/>
                    <a:pt x="75" y="65"/>
                  </a:cubicBezTo>
                  <a:cubicBezTo>
                    <a:pt x="74" y="65"/>
                    <a:pt x="74" y="64"/>
                    <a:pt x="74" y="63"/>
                  </a:cubicBezTo>
                  <a:cubicBezTo>
                    <a:pt x="73" y="62"/>
                    <a:pt x="74" y="60"/>
                    <a:pt x="76" y="60"/>
                  </a:cubicBezTo>
                  <a:cubicBezTo>
                    <a:pt x="75" y="59"/>
                    <a:pt x="74" y="59"/>
                    <a:pt x="74" y="58"/>
                  </a:cubicBezTo>
                  <a:cubicBezTo>
                    <a:pt x="73" y="57"/>
                    <a:pt x="72" y="56"/>
                    <a:pt x="72" y="55"/>
                  </a:cubicBezTo>
                  <a:cubicBezTo>
                    <a:pt x="71" y="53"/>
                    <a:pt x="70" y="51"/>
                    <a:pt x="69" y="50"/>
                  </a:cubicBezTo>
                  <a:cubicBezTo>
                    <a:pt x="68" y="48"/>
                    <a:pt x="67" y="46"/>
                    <a:pt x="66" y="44"/>
                  </a:cubicBezTo>
                  <a:cubicBezTo>
                    <a:pt x="65" y="42"/>
                    <a:pt x="63" y="39"/>
                    <a:pt x="63" y="36"/>
                  </a:cubicBezTo>
                  <a:cubicBezTo>
                    <a:pt x="62" y="34"/>
                    <a:pt x="61" y="33"/>
                    <a:pt x="61" y="31"/>
                  </a:cubicBezTo>
                  <a:cubicBezTo>
                    <a:pt x="61" y="30"/>
                    <a:pt x="60" y="29"/>
                    <a:pt x="59" y="29"/>
                  </a:cubicBezTo>
                  <a:cubicBezTo>
                    <a:pt x="58" y="27"/>
                    <a:pt x="57" y="25"/>
                    <a:pt x="55" y="23"/>
                  </a:cubicBezTo>
                  <a:cubicBezTo>
                    <a:pt x="55" y="21"/>
                    <a:pt x="55" y="19"/>
                    <a:pt x="53" y="17"/>
                  </a:cubicBezTo>
                  <a:cubicBezTo>
                    <a:pt x="52" y="17"/>
                    <a:pt x="53" y="15"/>
                    <a:pt x="54" y="15"/>
                  </a:cubicBezTo>
                  <a:cubicBezTo>
                    <a:pt x="55" y="14"/>
                    <a:pt x="55" y="16"/>
                    <a:pt x="55" y="16"/>
                  </a:cubicBezTo>
                  <a:cubicBezTo>
                    <a:pt x="55" y="16"/>
                    <a:pt x="55" y="17"/>
                    <a:pt x="55" y="17"/>
                  </a:cubicBezTo>
                  <a:cubicBezTo>
                    <a:pt x="55" y="18"/>
                    <a:pt x="56" y="19"/>
                    <a:pt x="57" y="20"/>
                  </a:cubicBezTo>
                  <a:cubicBezTo>
                    <a:pt x="57" y="21"/>
                    <a:pt x="58" y="21"/>
                    <a:pt x="58" y="22"/>
                  </a:cubicBezTo>
                  <a:cubicBezTo>
                    <a:pt x="58" y="24"/>
                    <a:pt x="59" y="25"/>
                    <a:pt x="60" y="26"/>
                  </a:cubicBezTo>
                  <a:cubicBezTo>
                    <a:pt x="61" y="27"/>
                    <a:pt x="61" y="28"/>
                    <a:pt x="62" y="29"/>
                  </a:cubicBezTo>
                  <a:cubicBezTo>
                    <a:pt x="63" y="31"/>
                    <a:pt x="65" y="31"/>
                    <a:pt x="66" y="30"/>
                  </a:cubicBezTo>
                  <a:cubicBezTo>
                    <a:pt x="67" y="30"/>
                    <a:pt x="67" y="29"/>
                    <a:pt x="67" y="29"/>
                  </a:cubicBezTo>
                  <a:cubicBezTo>
                    <a:pt x="67" y="27"/>
                    <a:pt x="67" y="25"/>
                    <a:pt x="68" y="23"/>
                  </a:cubicBezTo>
                  <a:cubicBezTo>
                    <a:pt x="68" y="21"/>
                    <a:pt x="69" y="19"/>
                    <a:pt x="70" y="18"/>
                  </a:cubicBezTo>
                  <a:cubicBezTo>
                    <a:pt x="70" y="18"/>
                    <a:pt x="70" y="18"/>
                    <a:pt x="70" y="18"/>
                  </a:cubicBezTo>
                  <a:cubicBezTo>
                    <a:pt x="69" y="15"/>
                    <a:pt x="66" y="6"/>
                    <a:pt x="65" y="3"/>
                  </a:cubicBezTo>
                  <a:cubicBezTo>
                    <a:pt x="63" y="3"/>
                    <a:pt x="62" y="6"/>
                    <a:pt x="60" y="4"/>
                  </a:cubicBezTo>
                  <a:cubicBezTo>
                    <a:pt x="60" y="4"/>
                    <a:pt x="59" y="5"/>
                    <a:pt x="59" y="5"/>
                  </a:cubicBezTo>
                  <a:cubicBezTo>
                    <a:pt x="57" y="5"/>
                    <a:pt x="56" y="7"/>
                    <a:pt x="54" y="5"/>
                  </a:cubicBezTo>
                  <a:cubicBezTo>
                    <a:pt x="53" y="4"/>
                    <a:pt x="53" y="4"/>
                    <a:pt x="52" y="4"/>
                  </a:cubicBezTo>
                  <a:cubicBezTo>
                    <a:pt x="51" y="3"/>
                    <a:pt x="50" y="1"/>
                    <a:pt x="48" y="2"/>
                  </a:cubicBezTo>
                  <a:cubicBezTo>
                    <a:pt x="47" y="2"/>
                    <a:pt x="46" y="2"/>
                    <a:pt x="46" y="2"/>
                  </a:cubicBezTo>
                  <a:cubicBezTo>
                    <a:pt x="45" y="1"/>
                    <a:pt x="44" y="1"/>
                    <a:pt x="43" y="2"/>
                  </a:cubicBezTo>
                  <a:cubicBezTo>
                    <a:pt x="43" y="3"/>
                    <a:pt x="42" y="3"/>
                    <a:pt x="41" y="3"/>
                  </a:cubicBezTo>
                  <a:cubicBezTo>
                    <a:pt x="39" y="2"/>
                    <a:pt x="38" y="3"/>
                    <a:pt x="36" y="4"/>
                  </a:cubicBezTo>
                  <a:cubicBezTo>
                    <a:pt x="35" y="4"/>
                    <a:pt x="35" y="5"/>
                    <a:pt x="34" y="5"/>
                  </a:cubicBezTo>
                  <a:cubicBezTo>
                    <a:pt x="34" y="6"/>
                    <a:pt x="33" y="6"/>
                    <a:pt x="33" y="6"/>
                  </a:cubicBezTo>
                  <a:cubicBezTo>
                    <a:pt x="32" y="7"/>
                    <a:pt x="30" y="8"/>
                    <a:pt x="29" y="7"/>
                  </a:cubicBezTo>
                  <a:cubicBezTo>
                    <a:pt x="28" y="6"/>
                    <a:pt x="26" y="5"/>
                    <a:pt x="24" y="5"/>
                  </a:cubicBezTo>
                  <a:cubicBezTo>
                    <a:pt x="23" y="5"/>
                    <a:pt x="21" y="4"/>
                    <a:pt x="20" y="4"/>
                  </a:cubicBezTo>
                  <a:cubicBezTo>
                    <a:pt x="20" y="4"/>
                    <a:pt x="19" y="4"/>
                    <a:pt x="19" y="4"/>
                  </a:cubicBezTo>
                  <a:cubicBezTo>
                    <a:pt x="19" y="2"/>
                    <a:pt x="17" y="3"/>
                    <a:pt x="16" y="2"/>
                  </a:cubicBezTo>
                  <a:cubicBezTo>
                    <a:pt x="15" y="2"/>
                    <a:pt x="13" y="2"/>
                    <a:pt x="12" y="2"/>
                  </a:cubicBezTo>
                  <a:cubicBezTo>
                    <a:pt x="11" y="1"/>
                    <a:pt x="8" y="0"/>
                    <a:pt x="6" y="2"/>
                  </a:cubicBezTo>
                  <a:cubicBezTo>
                    <a:pt x="5" y="3"/>
                    <a:pt x="4" y="2"/>
                    <a:pt x="4" y="0"/>
                  </a:cubicBezTo>
                  <a:cubicBezTo>
                    <a:pt x="4" y="0"/>
                    <a:pt x="3" y="0"/>
                    <a:pt x="3" y="0"/>
                  </a:cubicBezTo>
                  <a:cubicBezTo>
                    <a:pt x="1" y="2"/>
                    <a:pt x="1" y="2"/>
                    <a:pt x="1" y="2"/>
                  </a:cubicBezTo>
                  <a:cubicBezTo>
                    <a:pt x="2" y="7"/>
                    <a:pt x="2" y="7"/>
                    <a:pt x="2" y="7"/>
                  </a:cubicBezTo>
                  <a:cubicBezTo>
                    <a:pt x="0" y="12"/>
                    <a:pt x="0" y="12"/>
                    <a:pt x="0" y="12"/>
                  </a:cubicBezTo>
                  <a:cubicBezTo>
                    <a:pt x="2" y="18"/>
                    <a:pt x="2" y="18"/>
                    <a:pt x="2" y="18"/>
                  </a:cubicBezTo>
                  <a:cubicBezTo>
                    <a:pt x="2" y="73"/>
                    <a:pt x="2" y="73"/>
                    <a:pt x="2" y="73"/>
                  </a:cubicBezTo>
                  <a:cubicBezTo>
                    <a:pt x="45" y="73"/>
                    <a:pt x="45" y="73"/>
                    <a:pt x="45" y="73"/>
                  </a:cubicBezTo>
                  <a:cubicBezTo>
                    <a:pt x="46" y="72"/>
                    <a:pt x="46" y="72"/>
                    <a:pt x="46" y="72"/>
                  </a:cubicBezTo>
                  <a:cubicBezTo>
                    <a:pt x="46" y="73"/>
                    <a:pt x="46" y="73"/>
                    <a:pt x="46" y="73"/>
                  </a:cubicBezTo>
                  <a:cubicBezTo>
                    <a:pt x="57" y="73"/>
                    <a:pt x="57" y="73"/>
                    <a:pt x="57" y="73"/>
                  </a:cubicBezTo>
                  <a:cubicBezTo>
                    <a:pt x="64" y="73"/>
                    <a:pt x="64" y="73"/>
                    <a:pt x="64" y="73"/>
                  </a:cubicBezTo>
                  <a:cubicBezTo>
                    <a:pt x="64" y="73"/>
                    <a:pt x="64" y="73"/>
                    <a:pt x="64" y="73"/>
                  </a:cubicBezTo>
                  <a:lnTo>
                    <a:pt x="65" y="72"/>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8" name="Freeform 917">
              <a:extLst>
                <a:ext uri="{FF2B5EF4-FFF2-40B4-BE49-F238E27FC236}">
                  <a16:creationId xmlns:a16="http://schemas.microsoft.com/office/drawing/2014/main" id="{6965CFA7-C16B-4367-A62C-AB43E57B1CA1}"/>
                </a:ext>
              </a:extLst>
            </p:cNvPr>
            <p:cNvSpPr>
              <a:spLocks/>
            </p:cNvSpPr>
            <p:nvPr/>
          </p:nvSpPr>
          <p:spPr bwMode="auto">
            <a:xfrm>
              <a:off x="7324821" y="4163843"/>
              <a:ext cx="57076" cy="46302"/>
            </a:xfrm>
            <a:custGeom>
              <a:avLst/>
              <a:gdLst>
                <a:gd name="T0" fmla="*/ 4 w 12"/>
                <a:gd name="T1" fmla="*/ 1 h 12"/>
                <a:gd name="T2" fmla="*/ 0 w 12"/>
                <a:gd name="T3" fmla="*/ 6 h 12"/>
                <a:gd name="T4" fmla="*/ 0 w 12"/>
                <a:gd name="T5" fmla="*/ 12 h 12"/>
                <a:gd name="T6" fmla="*/ 3 w 12"/>
                <a:gd name="T7" fmla="*/ 12 h 12"/>
                <a:gd name="T8" fmla="*/ 6 w 12"/>
                <a:gd name="T9" fmla="*/ 11 h 12"/>
                <a:gd name="T10" fmla="*/ 8 w 12"/>
                <a:gd name="T11" fmla="*/ 12 h 12"/>
                <a:gd name="T12" fmla="*/ 10 w 12"/>
                <a:gd name="T13" fmla="*/ 9 h 12"/>
                <a:gd name="T14" fmla="*/ 8 w 12"/>
                <a:gd name="T15" fmla="*/ 8 h 12"/>
                <a:gd name="T16" fmla="*/ 7 w 12"/>
                <a:gd name="T17" fmla="*/ 8 h 12"/>
                <a:gd name="T18" fmla="*/ 8 w 12"/>
                <a:gd name="T19" fmla="*/ 7 h 12"/>
                <a:gd name="T20" fmla="*/ 11 w 12"/>
                <a:gd name="T21" fmla="*/ 5 h 12"/>
                <a:gd name="T22" fmla="*/ 9 w 12"/>
                <a:gd name="T23" fmla="*/ 0 h 12"/>
                <a:gd name="T24" fmla="*/ 9 w 12"/>
                <a:gd name="T25" fmla="*/ 0 h 12"/>
                <a:gd name="T26" fmla="*/ 6 w 12"/>
                <a:gd name="T27" fmla="*/ 2 h 12"/>
                <a:gd name="T28" fmla="*/ 4 w 12"/>
                <a:gd name="T2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4" y="1"/>
                  </a:moveTo>
                  <a:cubicBezTo>
                    <a:pt x="0" y="6"/>
                    <a:pt x="0" y="6"/>
                    <a:pt x="0" y="6"/>
                  </a:cubicBezTo>
                  <a:cubicBezTo>
                    <a:pt x="0" y="12"/>
                    <a:pt x="0" y="12"/>
                    <a:pt x="0" y="12"/>
                  </a:cubicBezTo>
                  <a:cubicBezTo>
                    <a:pt x="3" y="12"/>
                    <a:pt x="3" y="12"/>
                    <a:pt x="3" y="12"/>
                  </a:cubicBezTo>
                  <a:cubicBezTo>
                    <a:pt x="6" y="11"/>
                    <a:pt x="6" y="11"/>
                    <a:pt x="6" y="11"/>
                  </a:cubicBezTo>
                  <a:cubicBezTo>
                    <a:pt x="8" y="12"/>
                    <a:pt x="8" y="12"/>
                    <a:pt x="8" y="12"/>
                  </a:cubicBezTo>
                  <a:cubicBezTo>
                    <a:pt x="10" y="9"/>
                    <a:pt x="10" y="9"/>
                    <a:pt x="10" y="9"/>
                  </a:cubicBezTo>
                  <a:cubicBezTo>
                    <a:pt x="10" y="8"/>
                    <a:pt x="9" y="8"/>
                    <a:pt x="8" y="8"/>
                  </a:cubicBezTo>
                  <a:cubicBezTo>
                    <a:pt x="8" y="8"/>
                    <a:pt x="7" y="9"/>
                    <a:pt x="7" y="8"/>
                  </a:cubicBezTo>
                  <a:cubicBezTo>
                    <a:pt x="7" y="7"/>
                    <a:pt x="8" y="7"/>
                    <a:pt x="8" y="7"/>
                  </a:cubicBezTo>
                  <a:cubicBezTo>
                    <a:pt x="9" y="7"/>
                    <a:pt x="10" y="6"/>
                    <a:pt x="11" y="5"/>
                  </a:cubicBezTo>
                  <a:cubicBezTo>
                    <a:pt x="12" y="3"/>
                    <a:pt x="11" y="1"/>
                    <a:pt x="9" y="0"/>
                  </a:cubicBezTo>
                  <a:cubicBezTo>
                    <a:pt x="9" y="0"/>
                    <a:pt x="9" y="0"/>
                    <a:pt x="9" y="0"/>
                  </a:cubicBezTo>
                  <a:cubicBezTo>
                    <a:pt x="6" y="2"/>
                    <a:pt x="6" y="2"/>
                    <a:pt x="6" y="2"/>
                  </a:cubicBezTo>
                  <a:lnTo>
                    <a:pt x="4" y="1"/>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9" name="Freeform 918">
              <a:extLst>
                <a:ext uri="{FF2B5EF4-FFF2-40B4-BE49-F238E27FC236}">
                  <a16:creationId xmlns:a16="http://schemas.microsoft.com/office/drawing/2014/main" id="{077E3C21-E229-41B3-8F4D-5A951EF2399F}"/>
                </a:ext>
              </a:extLst>
            </p:cNvPr>
            <p:cNvSpPr>
              <a:spLocks/>
            </p:cNvSpPr>
            <p:nvPr/>
          </p:nvSpPr>
          <p:spPr bwMode="auto">
            <a:xfrm>
              <a:off x="6352750" y="4399694"/>
              <a:ext cx="239005" cy="224276"/>
            </a:xfrm>
            <a:custGeom>
              <a:avLst/>
              <a:gdLst>
                <a:gd name="T0" fmla="*/ 43 w 51"/>
                <a:gd name="T1" fmla="*/ 0 h 59"/>
                <a:gd name="T2" fmla="*/ 37 w 51"/>
                <a:gd name="T3" fmla="*/ 5 h 59"/>
                <a:gd name="T4" fmla="*/ 33 w 51"/>
                <a:gd name="T5" fmla="*/ 10 h 59"/>
                <a:gd name="T6" fmla="*/ 31 w 51"/>
                <a:gd name="T7" fmla="*/ 12 h 59"/>
                <a:gd name="T8" fmla="*/ 23 w 51"/>
                <a:gd name="T9" fmla="*/ 10 h 59"/>
                <a:gd name="T10" fmla="*/ 14 w 51"/>
                <a:gd name="T11" fmla="*/ 12 h 59"/>
                <a:gd name="T12" fmla="*/ 15 w 51"/>
                <a:gd name="T13" fmla="*/ 15 h 59"/>
                <a:gd name="T14" fmla="*/ 14 w 51"/>
                <a:gd name="T15" fmla="*/ 17 h 59"/>
                <a:gd name="T16" fmla="*/ 23 w 51"/>
                <a:gd name="T17" fmla="*/ 19 h 59"/>
                <a:gd name="T18" fmla="*/ 19 w 51"/>
                <a:gd name="T19" fmla="*/ 24 h 59"/>
                <a:gd name="T20" fmla="*/ 20 w 51"/>
                <a:gd name="T21" fmla="*/ 26 h 59"/>
                <a:gd name="T22" fmla="*/ 22 w 51"/>
                <a:gd name="T23" fmla="*/ 28 h 59"/>
                <a:gd name="T24" fmla="*/ 23 w 51"/>
                <a:gd name="T25" fmla="*/ 31 h 59"/>
                <a:gd name="T26" fmla="*/ 23 w 51"/>
                <a:gd name="T27" fmla="*/ 34 h 59"/>
                <a:gd name="T28" fmla="*/ 21 w 51"/>
                <a:gd name="T29" fmla="*/ 39 h 59"/>
                <a:gd name="T30" fmla="*/ 21 w 51"/>
                <a:gd name="T31" fmla="*/ 41 h 59"/>
                <a:gd name="T32" fmla="*/ 19 w 51"/>
                <a:gd name="T33" fmla="*/ 42 h 59"/>
                <a:gd name="T34" fmla="*/ 16 w 51"/>
                <a:gd name="T35" fmla="*/ 41 h 59"/>
                <a:gd name="T36" fmla="*/ 11 w 51"/>
                <a:gd name="T37" fmla="*/ 37 h 59"/>
                <a:gd name="T38" fmla="*/ 9 w 51"/>
                <a:gd name="T39" fmla="*/ 39 h 59"/>
                <a:gd name="T40" fmla="*/ 7 w 51"/>
                <a:gd name="T41" fmla="*/ 41 h 59"/>
                <a:gd name="T42" fmla="*/ 4 w 51"/>
                <a:gd name="T43" fmla="*/ 42 h 59"/>
                <a:gd name="T44" fmla="*/ 3 w 51"/>
                <a:gd name="T45" fmla="*/ 44 h 59"/>
                <a:gd name="T46" fmla="*/ 4 w 51"/>
                <a:gd name="T47" fmla="*/ 46 h 59"/>
                <a:gd name="T48" fmla="*/ 5 w 51"/>
                <a:gd name="T49" fmla="*/ 49 h 59"/>
                <a:gd name="T50" fmla="*/ 4 w 51"/>
                <a:gd name="T51" fmla="*/ 50 h 59"/>
                <a:gd name="T52" fmla="*/ 0 w 51"/>
                <a:gd name="T53" fmla="*/ 51 h 59"/>
                <a:gd name="T54" fmla="*/ 3 w 51"/>
                <a:gd name="T55" fmla="*/ 54 h 59"/>
                <a:gd name="T56" fmla="*/ 5 w 51"/>
                <a:gd name="T57" fmla="*/ 56 h 59"/>
                <a:gd name="T58" fmla="*/ 6 w 51"/>
                <a:gd name="T59" fmla="*/ 59 h 59"/>
                <a:gd name="T60" fmla="*/ 11 w 51"/>
                <a:gd name="T61" fmla="*/ 56 h 59"/>
                <a:gd name="T62" fmla="*/ 12 w 51"/>
                <a:gd name="T63" fmla="*/ 55 h 59"/>
                <a:gd name="T64" fmla="*/ 14 w 51"/>
                <a:gd name="T65" fmla="*/ 56 h 59"/>
                <a:gd name="T66" fmla="*/ 18 w 51"/>
                <a:gd name="T67" fmla="*/ 57 h 59"/>
                <a:gd name="T68" fmla="*/ 18 w 51"/>
                <a:gd name="T69" fmla="*/ 55 h 59"/>
                <a:gd name="T70" fmla="*/ 22 w 51"/>
                <a:gd name="T71" fmla="*/ 58 h 59"/>
                <a:gd name="T72" fmla="*/ 28 w 51"/>
                <a:gd name="T73" fmla="*/ 54 h 59"/>
                <a:gd name="T74" fmla="*/ 30 w 51"/>
                <a:gd name="T75" fmla="*/ 53 h 59"/>
                <a:gd name="T76" fmla="*/ 33 w 51"/>
                <a:gd name="T77" fmla="*/ 51 h 59"/>
                <a:gd name="T78" fmla="*/ 35 w 51"/>
                <a:gd name="T79" fmla="*/ 42 h 59"/>
                <a:gd name="T80" fmla="*/ 35 w 51"/>
                <a:gd name="T81" fmla="*/ 39 h 59"/>
                <a:gd name="T82" fmla="*/ 39 w 51"/>
                <a:gd name="T83" fmla="*/ 34 h 59"/>
                <a:gd name="T84" fmla="*/ 43 w 51"/>
                <a:gd name="T85" fmla="*/ 30 h 59"/>
                <a:gd name="T86" fmla="*/ 45 w 51"/>
                <a:gd name="T87" fmla="*/ 25 h 59"/>
                <a:gd name="T88" fmla="*/ 46 w 51"/>
                <a:gd name="T89" fmla="*/ 18 h 59"/>
                <a:gd name="T90" fmla="*/ 47 w 51"/>
                <a:gd name="T91" fmla="*/ 9 h 59"/>
                <a:gd name="T92" fmla="*/ 51 w 51"/>
                <a:gd name="T93" fmla="*/ 1 h 59"/>
                <a:gd name="T94" fmla="*/ 49 w 51"/>
                <a:gd name="T9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 h="59">
                  <a:moveTo>
                    <a:pt x="48" y="1"/>
                  </a:moveTo>
                  <a:cubicBezTo>
                    <a:pt x="43" y="0"/>
                    <a:pt x="43" y="0"/>
                    <a:pt x="43" y="0"/>
                  </a:cubicBezTo>
                  <a:cubicBezTo>
                    <a:pt x="37" y="1"/>
                    <a:pt x="37" y="1"/>
                    <a:pt x="37" y="1"/>
                  </a:cubicBezTo>
                  <a:cubicBezTo>
                    <a:pt x="37" y="5"/>
                    <a:pt x="37" y="5"/>
                    <a:pt x="37" y="5"/>
                  </a:cubicBezTo>
                  <a:cubicBezTo>
                    <a:pt x="35" y="9"/>
                    <a:pt x="35" y="9"/>
                    <a:pt x="35" y="9"/>
                  </a:cubicBezTo>
                  <a:cubicBezTo>
                    <a:pt x="33" y="10"/>
                    <a:pt x="33" y="10"/>
                    <a:pt x="33" y="10"/>
                  </a:cubicBezTo>
                  <a:cubicBezTo>
                    <a:pt x="33" y="13"/>
                    <a:pt x="33" y="13"/>
                    <a:pt x="33" y="13"/>
                  </a:cubicBezTo>
                  <a:cubicBezTo>
                    <a:pt x="31" y="12"/>
                    <a:pt x="31" y="12"/>
                    <a:pt x="31" y="12"/>
                  </a:cubicBezTo>
                  <a:cubicBezTo>
                    <a:pt x="27" y="11"/>
                    <a:pt x="27" y="11"/>
                    <a:pt x="27" y="11"/>
                  </a:cubicBezTo>
                  <a:cubicBezTo>
                    <a:pt x="23" y="10"/>
                    <a:pt x="23" y="10"/>
                    <a:pt x="23" y="10"/>
                  </a:cubicBezTo>
                  <a:cubicBezTo>
                    <a:pt x="15" y="10"/>
                    <a:pt x="15" y="10"/>
                    <a:pt x="15" y="10"/>
                  </a:cubicBezTo>
                  <a:cubicBezTo>
                    <a:pt x="14" y="12"/>
                    <a:pt x="14" y="12"/>
                    <a:pt x="14" y="12"/>
                  </a:cubicBezTo>
                  <a:cubicBezTo>
                    <a:pt x="14" y="14"/>
                    <a:pt x="14" y="14"/>
                    <a:pt x="14" y="14"/>
                  </a:cubicBezTo>
                  <a:cubicBezTo>
                    <a:pt x="15" y="15"/>
                    <a:pt x="15" y="15"/>
                    <a:pt x="15" y="15"/>
                  </a:cubicBezTo>
                  <a:cubicBezTo>
                    <a:pt x="14" y="16"/>
                    <a:pt x="14" y="16"/>
                    <a:pt x="14" y="16"/>
                  </a:cubicBezTo>
                  <a:cubicBezTo>
                    <a:pt x="14" y="17"/>
                    <a:pt x="14" y="17"/>
                    <a:pt x="14" y="17"/>
                  </a:cubicBezTo>
                  <a:cubicBezTo>
                    <a:pt x="21" y="15"/>
                    <a:pt x="21" y="15"/>
                    <a:pt x="21" y="15"/>
                  </a:cubicBezTo>
                  <a:cubicBezTo>
                    <a:pt x="23" y="19"/>
                    <a:pt x="23" y="19"/>
                    <a:pt x="23" y="19"/>
                  </a:cubicBezTo>
                  <a:cubicBezTo>
                    <a:pt x="19" y="22"/>
                    <a:pt x="19" y="22"/>
                    <a:pt x="19" y="22"/>
                  </a:cubicBezTo>
                  <a:cubicBezTo>
                    <a:pt x="19" y="24"/>
                    <a:pt x="19" y="24"/>
                    <a:pt x="19" y="24"/>
                  </a:cubicBezTo>
                  <a:cubicBezTo>
                    <a:pt x="19" y="26"/>
                    <a:pt x="19" y="26"/>
                    <a:pt x="19" y="26"/>
                  </a:cubicBezTo>
                  <a:cubicBezTo>
                    <a:pt x="20" y="26"/>
                    <a:pt x="20" y="26"/>
                    <a:pt x="20" y="26"/>
                  </a:cubicBezTo>
                  <a:cubicBezTo>
                    <a:pt x="21" y="28"/>
                    <a:pt x="21" y="28"/>
                    <a:pt x="21" y="28"/>
                  </a:cubicBezTo>
                  <a:cubicBezTo>
                    <a:pt x="22" y="28"/>
                    <a:pt x="22" y="28"/>
                    <a:pt x="22" y="28"/>
                  </a:cubicBezTo>
                  <a:cubicBezTo>
                    <a:pt x="23" y="29"/>
                    <a:pt x="23" y="29"/>
                    <a:pt x="23" y="29"/>
                  </a:cubicBezTo>
                  <a:cubicBezTo>
                    <a:pt x="23" y="29"/>
                    <a:pt x="23" y="31"/>
                    <a:pt x="23" y="31"/>
                  </a:cubicBezTo>
                  <a:cubicBezTo>
                    <a:pt x="23" y="31"/>
                    <a:pt x="22" y="33"/>
                    <a:pt x="22" y="33"/>
                  </a:cubicBezTo>
                  <a:cubicBezTo>
                    <a:pt x="22" y="33"/>
                    <a:pt x="23" y="34"/>
                    <a:pt x="23" y="34"/>
                  </a:cubicBezTo>
                  <a:cubicBezTo>
                    <a:pt x="23" y="36"/>
                    <a:pt x="23" y="36"/>
                    <a:pt x="23" y="36"/>
                  </a:cubicBezTo>
                  <a:cubicBezTo>
                    <a:pt x="21" y="39"/>
                    <a:pt x="21" y="39"/>
                    <a:pt x="21" y="39"/>
                  </a:cubicBezTo>
                  <a:cubicBezTo>
                    <a:pt x="21" y="39"/>
                    <a:pt x="21" y="40"/>
                    <a:pt x="21" y="40"/>
                  </a:cubicBezTo>
                  <a:cubicBezTo>
                    <a:pt x="21" y="40"/>
                    <a:pt x="21" y="41"/>
                    <a:pt x="21" y="41"/>
                  </a:cubicBezTo>
                  <a:cubicBezTo>
                    <a:pt x="20" y="41"/>
                    <a:pt x="20" y="41"/>
                    <a:pt x="20" y="41"/>
                  </a:cubicBezTo>
                  <a:cubicBezTo>
                    <a:pt x="19" y="42"/>
                    <a:pt x="19" y="42"/>
                    <a:pt x="19" y="42"/>
                  </a:cubicBezTo>
                  <a:cubicBezTo>
                    <a:pt x="18" y="39"/>
                    <a:pt x="18" y="39"/>
                    <a:pt x="18" y="39"/>
                  </a:cubicBezTo>
                  <a:cubicBezTo>
                    <a:pt x="16" y="41"/>
                    <a:pt x="16" y="41"/>
                    <a:pt x="16" y="41"/>
                  </a:cubicBezTo>
                  <a:cubicBezTo>
                    <a:pt x="13" y="41"/>
                    <a:pt x="13" y="41"/>
                    <a:pt x="13" y="41"/>
                  </a:cubicBezTo>
                  <a:cubicBezTo>
                    <a:pt x="11" y="37"/>
                    <a:pt x="11" y="37"/>
                    <a:pt x="11" y="37"/>
                  </a:cubicBezTo>
                  <a:cubicBezTo>
                    <a:pt x="9" y="37"/>
                    <a:pt x="9" y="37"/>
                    <a:pt x="9" y="37"/>
                  </a:cubicBezTo>
                  <a:cubicBezTo>
                    <a:pt x="9" y="39"/>
                    <a:pt x="9" y="39"/>
                    <a:pt x="9" y="39"/>
                  </a:cubicBezTo>
                  <a:cubicBezTo>
                    <a:pt x="9" y="41"/>
                    <a:pt x="9" y="41"/>
                    <a:pt x="9" y="41"/>
                  </a:cubicBezTo>
                  <a:cubicBezTo>
                    <a:pt x="7" y="41"/>
                    <a:pt x="7" y="41"/>
                    <a:pt x="7" y="41"/>
                  </a:cubicBezTo>
                  <a:cubicBezTo>
                    <a:pt x="6" y="41"/>
                    <a:pt x="6" y="41"/>
                    <a:pt x="6" y="41"/>
                  </a:cubicBezTo>
                  <a:cubicBezTo>
                    <a:pt x="4" y="42"/>
                    <a:pt x="4" y="42"/>
                    <a:pt x="4" y="42"/>
                  </a:cubicBezTo>
                  <a:cubicBezTo>
                    <a:pt x="3" y="41"/>
                    <a:pt x="3" y="41"/>
                    <a:pt x="3" y="41"/>
                  </a:cubicBezTo>
                  <a:cubicBezTo>
                    <a:pt x="3" y="44"/>
                    <a:pt x="3" y="44"/>
                    <a:pt x="3" y="44"/>
                  </a:cubicBezTo>
                  <a:cubicBezTo>
                    <a:pt x="5" y="45"/>
                    <a:pt x="5" y="45"/>
                    <a:pt x="5" y="45"/>
                  </a:cubicBezTo>
                  <a:cubicBezTo>
                    <a:pt x="4" y="46"/>
                    <a:pt x="4" y="46"/>
                    <a:pt x="4" y="46"/>
                  </a:cubicBezTo>
                  <a:cubicBezTo>
                    <a:pt x="5" y="47"/>
                    <a:pt x="5" y="47"/>
                    <a:pt x="5" y="47"/>
                  </a:cubicBezTo>
                  <a:cubicBezTo>
                    <a:pt x="5" y="49"/>
                    <a:pt x="5" y="49"/>
                    <a:pt x="5" y="49"/>
                  </a:cubicBezTo>
                  <a:cubicBezTo>
                    <a:pt x="4" y="50"/>
                    <a:pt x="4" y="50"/>
                    <a:pt x="4" y="50"/>
                  </a:cubicBezTo>
                  <a:cubicBezTo>
                    <a:pt x="4" y="50"/>
                    <a:pt x="4" y="50"/>
                    <a:pt x="4" y="50"/>
                  </a:cubicBezTo>
                  <a:cubicBezTo>
                    <a:pt x="2" y="48"/>
                    <a:pt x="2" y="48"/>
                    <a:pt x="2" y="48"/>
                  </a:cubicBezTo>
                  <a:cubicBezTo>
                    <a:pt x="0" y="51"/>
                    <a:pt x="0" y="51"/>
                    <a:pt x="0" y="51"/>
                  </a:cubicBezTo>
                  <a:cubicBezTo>
                    <a:pt x="0" y="52"/>
                    <a:pt x="0" y="52"/>
                    <a:pt x="1" y="52"/>
                  </a:cubicBezTo>
                  <a:cubicBezTo>
                    <a:pt x="1" y="53"/>
                    <a:pt x="3" y="53"/>
                    <a:pt x="3" y="54"/>
                  </a:cubicBezTo>
                  <a:cubicBezTo>
                    <a:pt x="3" y="55"/>
                    <a:pt x="4" y="56"/>
                    <a:pt x="5" y="56"/>
                  </a:cubicBezTo>
                  <a:cubicBezTo>
                    <a:pt x="5" y="56"/>
                    <a:pt x="5" y="56"/>
                    <a:pt x="5" y="56"/>
                  </a:cubicBezTo>
                  <a:cubicBezTo>
                    <a:pt x="5" y="57"/>
                    <a:pt x="5" y="58"/>
                    <a:pt x="5" y="58"/>
                  </a:cubicBezTo>
                  <a:cubicBezTo>
                    <a:pt x="6" y="59"/>
                    <a:pt x="6" y="59"/>
                    <a:pt x="6" y="59"/>
                  </a:cubicBezTo>
                  <a:cubicBezTo>
                    <a:pt x="9" y="56"/>
                    <a:pt x="9" y="56"/>
                    <a:pt x="9" y="56"/>
                  </a:cubicBezTo>
                  <a:cubicBezTo>
                    <a:pt x="11" y="56"/>
                    <a:pt x="11" y="56"/>
                    <a:pt x="11" y="56"/>
                  </a:cubicBezTo>
                  <a:cubicBezTo>
                    <a:pt x="11" y="54"/>
                    <a:pt x="11" y="54"/>
                    <a:pt x="11" y="54"/>
                  </a:cubicBezTo>
                  <a:cubicBezTo>
                    <a:pt x="12" y="55"/>
                    <a:pt x="12" y="55"/>
                    <a:pt x="12" y="55"/>
                  </a:cubicBezTo>
                  <a:cubicBezTo>
                    <a:pt x="13" y="56"/>
                    <a:pt x="13" y="56"/>
                    <a:pt x="13" y="56"/>
                  </a:cubicBezTo>
                  <a:cubicBezTo>
                    <a:pt x="14" y="56"/>
                    <a:pt x="14" y="56"/>
                    <a:pt x="14" y="56"/>
                  </a:cubicBezTo>
                  <a:cubicBezTo>
                    <a:pt x="16" y="58"/>
                    <a:pt x="16" y="58"/>
                    <a:pt x="16" y="58"/>
                  </a:cubicBezTo>
                  <a:cubicBezTo>
                    <a:pt x="18" y="57"/>
                    <a:pt x="18" y="57"/>
                    <a:pt x="18" y="57"/>
                  </a:cubicBezTo>
                  <a:cubicBezTo>
                    <a:pt x="18" y="55"/>
                    <a:pt x="18" y="55"/>
                    <a:pt x="18" y="55"/>
                  </a:cubicBezTo>
                  <a:cubicBezTo>
                    <a:pt x="18" y="55"/>
                    <a:pt x="18" y="55"/>
                    <a:pt x="18" y="55"/>
                  </a:cubicBezTo>
                  <a:cubicBezTo>
                    <a:pt x="22" y="54"/>
                    <a:pt x="22" y="54"/>
                    <a:pt x="22" y="54"/>
                  </a:cubicBezTo>
                  <a:cubicBezTo>
                    <a:pt x="22" y="58"/>
                    <a:pt x="22" y="58"/>
                    <a:pt x="22" y="58"/>
                  </a:cubicBezTo>
                  <a:cubicBezTo>
                    <a:pt x="25" y="57"/>
                    <a:pt x="25" y="57"/>
                    <a:pt x="25" y="57"/>
                  </a:cubicBezTo>
                  <a:cubicBezTo>
                    <a:pt x="28" y="54"/>
                    <a:pt x="28" y="54"/>
                    <a:pt x="28" y="54"/>
                  </a:cubicBezTo>
                  <a:cubicBezTo>
                    <a:pt x="29" y="54"/>
                    <a:pt x="29" y="54"/>
                    <a:pt x="29" y="54"/>
                  </a:cubicBezTo>
                  <a:cubicBezTo>
                    <a:pt x="30" y="53"/>
                    <a:pt x="30" y="53"/>
                    <a:pt x="30" y="53"/>
                  </a:cubicBezTo>
                  <a:cubicBezTo>
                    <a:pt x="30" y="52"/>
                    <a:pt x="30" y="52"/>
                    <a:pt x="30" y="52"/>
                  </a:cubicBezTo>
                  <a:cubicBezTo>
                    <a:pt x="33" y="51"/>
                    <a:pt x="33" y="51"/>
                    <a:pt x="33" y="51"/>
                  </a:cubicBezTo>
                  <a:cubicBezTo>
                    <a:pt x="35" y="47"/>
                    <a:pt x="35" y="47"/>
                    <a:pt x="35" y="47"/>
                  </a:cubicBezTo>
                  <a:cubicBezTo>
                    <a:pt x="35" y="42"/>
                    <a:pt x="35" y="42"/>
                    <a:pt x="35" y="42"/>
                  </a:cubicBezTo>
                  <a:cubicBezTo>
                    <a:pt x="34" y="41"/>
                    <a:pt x="34" y="41"/>
                    <a:pt x="34" y="41"/>
                  </a:cubicBezTo>
                  <a:cubicBezTo>
                    <a:pt x="35" y="39"/>
                    <a:pt x="35" y="39"/>
                    <a:pt x="35" y="39"/>
                  </a:cubicBezTo>
                  <a:cubicBezTo>
                    <a:pt x="37" y="38"/>
                    <a:pt x="37" y="38"/>
                    <a:pt x="37" y="38"/>
                  </a:cubicBezTo>
                  <a:cubicBezTo>
                    <a:pt x="37" y="38"/>
                    <a:pt x="39" y="34"/>
                    <a:pt x="39" y="34"/>
                  </a:cubicBezTo>
                  <a:cubicBezTo>
                    <a:pt x="39" y="34"/>
                    <a:pt x="40" y="32"/>
                    <a:pt x="40" y="32"/>
                  </a:cubicBezTo>
                  <a:cubicBezTo>
                    <a:pt x="40" y="32"/>
                    <a:pt x="43" y="30"/>
                    <a:pt x="43" y="30"/>
                  </a:cubicBezTo>
                  <a:cubicBezTo>
                    <a:pt x="43" y="30"/>
                    <a:pt x="45" y="28"/>
                    <a:pt x="45" y="28"/>
                  </a:cubicBezTo>
                  <a:cubicBezTo>
                    <a:pt x="45" y="25"/>
                    <a:pt x="45" y="25"/>
                    <a:pt x="45" y="25"/>
                  </a:cubicBezTo>
                  <a:cubicBezTo>
                    <a:pt x="46" y="22"/>
                    <a:pt x="46" y="22"/>
                    <a:pt x="46" y="22"/>
                  </a:cubicBezTo>
                  <a:cubicBezTo>
                    <a:pt x="46" y="18"/>
                    <a:pt x="46" y="18"/>
                    <a:pt x="46" y="18"/>
                  </a:cubicBezTo>
                  <a:cubicBezTo>
                    <a:pt x="47" y="14"/>
                    <a:pt x="47" y="14"/>
                    <a:pt x="47" y="14"/>
                  </a:cubicBezTo>
                  <a:cubicBezTo>
                    <a:pt x="47" y="9"/>
                    <a:pt x="47" y="9"/>
                    <a:pt x="47" y="9"/>
                  </a:cubicBezTo>
                  <a:cubicBezTo>
                    <a:pt x="51" y="3"/>
                    <a:pt x="51" y="3"/>
                    <a:pt x="51" y="3"/>
                  </a:cubicBezTo>
                  <a:cubicBezTo>
                    <a:pt x="51" y="1"/>
                    <a:pt x="51" y="1"/>
                    <a:pt x="51" y="1"/>
                  </a:cubicBezTo>
                  <a:cubicBezTo>
                    <a:pt x="51" y="0"/>
                    <a:pt x="51" y="0"/>
                    <a:pt x="51" y="0"/>
                  </a:cubicBezTo>
                  <a:cubicBezTo>
                    <a:pt x="49" y="0"/>
                    <a:pt x="49" y="0"/>
                    <a:pt x="49" y="0"/>
                  </a:cubicBezTo>
                  <a:lnTo>
                    <a:pt x="48" y="1"/>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0" name="Freeform 919">
              <a:extLst>
                <a:ext uri="{FF2B5EF4-FFF2-40B4-BE49-F238E27FC236}">
                  <a16:creationId xmlns:a16="http://schemas.microsoft.com/office/drawing/2014/main" id="{53FBE15E-8E35-4399-8315-32BFF0B55D7A}"/>
                </a:ext>
              </a:extLst>
            </p:cNvPr>
            <p:cNvSpPr>
              <a:spLocks/>
            </p:cNvSpPr>
            <p:nvPr/>
          </p:nvSpPr>
          <p:spPr bwMode="auto">
            <a:xfrm>
              <a:off x="6384855" y="4353392"/>
              <a:ext cx="608213" cy="490513"/>
            </a:xfrm>
            <a:custGeom>
              <a:avLst/>
              <a:gdLst>
                <a:gd name="T0" fmla="*/ 122 w 130"/>
                <a:gd name="T1" fmla="*/ 10 h 129"/>
                <a:gd name="T2" fmla="*/ 120 w 130"/>
                <a:gd name="T3" fmla="*/ 6 h 129"/>
                <a:gd name="T4" fmla="*/ 116 w 130"/>
                <a:gd name="T5" fmla="*/ 7 h 129"/>
                <a:gd name="T6" fmla="*/ 106 w 130"/>
                <a:gd name="T7" fmla="*/ 6 h 129"/>
                <a:gd name="T8" fmla="*/ 101 w 130"/>
                <a:gd name="T9" fmla="*/ 1 h 129"/>
                <a:gd name="T10" fmla="*/ 95 w 130"/>
                <a:gd name="T11" fmla="*/ 1 h 129"/>
                <a:gd name="T12" fmla="*/ 89 w 130"/>
                <a:gd name="T13" fmla="*/ 0 h 129"/>
                <a:gd name="T14" fmla="*/ 85 w 130"/>
                <a:gd name="T15" fmla="*/ 4 h 129"/>
                <a:gd name="T16" fmla="*/ 76 w 130"/>
                <a:gd name="T17" fmla="*/ 6 h 129"/>
                <a:gd name="T18" fmla="*/ 62 w 130"/>
                <a:gd name="T19" fmla="*/ 8 h 129"/>
                <a:gd name="T20" fmla="*/ 50 w 130"/>
                <a:gd name="T21" fmla="*/ 2 h 129"/>
                <a:gd name="T22" fmla="*/ 43 w 130"/>
                <a:gd name="T23" fmla="*/ 7 h 129"/>
                <a:gd name="T24" fmla="*/ 44 w 130"/>
                <a:gd name="T25" fmla="*/ 15 h 129"/>
                <a:gd name="T26" fmla="*/ 39 w 130"/>
                <a:gd name="T27" fmla="*/ 30 h 129"/>
                <a:gd name="T28" fmla="*/ 38 w 130"/>
                <a:gd name="T29" fmla="*/ 40 h 129"/>
                <a:gd name="T30" fmla="*/ 32 w 130"/>
                <a:gd name="T31" fmla="*/ 46 h 129"/>
                <a:gd name="T32" fmla="*/ 27 w 130"/>
                <a:gd name="T33" fmla="*/ 53 h 129"/>
                <a:gd name="T34" fmla="*/ 26 w 130"/>
                <a:gd name="T35" fmla="*/ 63 h 129"/>
                <a:gd name="T36" fmla="*/ 22 w 130"/>
                <a:gd name="T37" fmla="*/ 66 h 129"/>
                <a:gd name="T38" fmla="*/ 15 w 130"/>
                <a:gd name="T39" fmla="*/ 70 h 129"/>
                <a:gd name="T40" fmla="*/ 11 w 130"/>
                <a:gd name="T41" fmla="*/ 67 h 129"/>
                <a:gd name="T42" fmla="*/ 7 w 130"/>
                <a:gd name="T43" fmla="*/ 68 h 129"/>
                <a:gd name="T44" fmla="*/ 2 w 130"/>
                <a:gd name="T45" fmla="*/ 76 h 129"/>
                <a:gd name="T46" fmla="*/ 1 w 130"/>
                <a:gd name="T47" fmla="*/ 77 h 129"/>
                <a:gd name="T48" fmla="*/ 29 w 130"/>
                <a:gd name="T49" fmla="*/ 76 h 129"/>
                <a:gd name="T50" fmla="*/ 32 w 130"/>
                <a:gd name="T51" fmla="*/ 85 h 129"/>
                <a:gd name="T52" fmla="*/ 40 w 130"/>
                <a:gd name="T53" fmla="*/ 92 h 129"/>
                <a:gd name="T54" fmla="*/ 49 w 130"/>
                <a:gd name="T55" fmla="*/ 91 h 129"/>
                <a:gd name="T56" fmla="*/ 57 w 130"/>
                <a:gd name="T57" fmla="*/ 86 h 129"/>
                <a:gd name="T58" fmla="*/ 66 w 130"/>
                <a:gd name="T59" fmla="*/ 94 h 129"/>
                <a:gd name="T60" fmla="*/ 65 w 130"/>
                <a:gd name="T61" fmla="*/ 101 h 129"/>
                <a:gd name="T62" fmla="*/ 69 w 130"/>
                <a:gd name="T63" fmla="*/ 110 h 129"/>
                <a:gd name="T64" fmla="*/ 68 w 130"/>
                <a:gd name="T65" fmla="*/ 113 h 129"/>
                <a:gd name="T66" fmla="*/ 72 w 130"/>
                <a:gd name="T67" fmla="*/ 112 h 129"/>
                <a:gd name="T68" fmla="*/ 76 w 130"/>
                <a:gd name="T69" fmla="*/ 111 h 129"/>
                <a:gd name="T70" fmla="*/ 79 w 130"/>
                <a:gd name="T71" fmla="*/ 112 h 129"/>
                <a:gd name="T72" fmla="*/ 82 w 130"/>
                <a:gd name="T73" fmla="*/ 114 h 129"/>
                <a:gd name="T74" fmla="*/ 84 w 130"/>
                <a:gd name="T75" fmla="*/ 115 h 129"/>
                <a:gd name="T76" fmla="*/ 91 w 130"/>
                <a:gd name="T77" fmla="*/ 117 h 129"/>
                <a:gd name="T78" fmla="*/ 100 w 130"/>
                <a:gd name="T79" fmla="*/ 118 h 129"/>
                <a:gd name="T80" fmla="*/ 102 w 130"/>
                <a:gd name="T81" fmla="*/ 116 h 129"/>
                <a:gd name="T82" fmla="*/ 107 w 130"/>
                <a:gd name="T83" fmla="*/ 120 h 129"/>
                <a:gd name="T84" fmla="*/ 111 w 130"/>
                <a:gd name="T85" fmla="*/ 124 h 129"/>
                <a:gd name="T86" fmla="*/ 115 w 130"/>
                <a:gd name="T87" fmla="*/ 129 h 129"/>
                <a:gd name="T88" fmla="*/ 119 w 130"/>
                <a:gd name="T89" fmla="*/ 127 h 129"/>
                <a:gd name="T90" fmla="*/ 119 w 130"/>
                <a:gd name="T91" fmla="*/ 129 h 129"/>
                <a:gd name="T92" fmla="*/ 117 w 130"/>
                <a:gd name="T93" fmla="*/ 120 h 129"/>
                <a:gd name="T94" fmla="*/ 113 w 130"/>
                <a:gd name="T95" fmla="*/ 119 h 129"/>
                <a:gd name="T96" fmla="*/ 112 w 130"/>
                <a:gd name="T97" fmla="*/ 109 h 129"/>
                <a:gd name="T98" fmla="*/ 112 w 130"/>
                <a:gd name="T99" fmla="*/ 106 h 129"/>
                <a:gd name="T100" fmla="*/ 112 w 130"/>
                <a:gd name="T101" fmla="*/ 103 h 129"/>
                <a:gd name="T102" fmla="*/ 114 w 130"/>
                <a:gd name="T103" fmla="*/ 95 h 129"/>
                <a:gd name="T104" fmla="*/ 126 w 130"/>
                <a:gd name="T105" fmla="*/ 93 h 129"/>
                <a:gd name="T106" fmla="*/ 118 w 130"/>
                <a:gd name="T107" fmla="*/ 77 h 129"/>
                <a:gd name="T108" fmla="*/ 117 w 130"/>
                <a:gd name="T109" fmla="*/ 67 h 129"/>
                <a:gd name="T110" fmla="*/ 114 w 130"/>
                <a:gd name="T111" fmla="*/ 55 h 129"/>
                <a:gd name="T112" fmla="*/ 115 w 130"/>
                <a:gd name="T113" fmla="*/ 51 h 129"/>
                <a:gd name="T114" fmla="*/ 119 w 130"/>
                <a:gd name="T115" fmla="*/ 46 h 129"/>
                <a:gd name="T116" fmla="*/ 130 w 130"/>
                <a:gd name="T117" fmla="*/ 22 h 129"/>
                <a:gd name="T118" fmla="*/ 127 w 130"/>
                <a:gd name="T119" fmla="*/ 18 h 129"/>
                <a:gd name="T120" fmla="*/ 127 w 130"/>
                <a:gd name="T121" fmla="*/ 14 h 129"/>
                <a:gd name="T122" fmla="*/ 125 w 130"/>
                <a:gd name="T123" fmla="*/ 1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 h="129">
                  <a:moveTo>
                    <a:pt x="125" y="12"/>
                  </a:moveTo>
                  <a:cubicBezTo>
                    <a:pt x="125" y="10"/>
                    <a:pt x="125" y="10"/>
                    <a:pt x="125" y="10"/>
                  </a:cubicBezTo>
                  <a:cubicBezTo>
                    <a:pt x="122" y="10"/>
                    <a:pt x="122" y="10"/>
                    <a:pt x="122" y="10"/>
                  </a:cubicBezTo>
                  <a:cubicBezTo>
                    <a:pt x="122" y="9"/>
                    <a:pt x="122" y="9"/>
                    <a:pt x="122" y="9"/>
                  </a:cubicBezTo>
                  <a:cubicBezTo>
                    <a:pt x="120" y="7"/>
                    <a:pt x="120" y="7"/>
                    <a:pt x="120" y="7"/>
                  </a:cubicBezTo>
                  <a:cubicBezTo>
                    <a:pt x="120" y="6"/>
                    <a:pt x="120" y="6"/>
                    <a:pt x="120" y="6"/>
                  </a:cubicBezTo>
                  <a:cubicBezTo>
                    <a:pt x="118" y="5"/>
                    <a:pt x="118" y="5"/>
                    <a:pt x="118" y="5"/>
                  </a:cubicBezTo>
                  <a:cubicBezTo>
                    <a:pt x="117" y="7"/>
                    <a:pt x="117" y="7"/>
                    <a:pt x="117" y="7"/>
                  </a:cubicBezTo>
                  <a:cubicBezTo>
                    <a:pt x="116" y="7"/>
                    <a:pt x="116" y="7"/>
                    <a:pt x="116" y="7"/>
                  </a:cubicBezTo>
                  <a:cubicBezTo>
                    <a:pt x="113" y="6"/>
                    <a:pt x="113" y="6"/>
                    <a:pt x="113" y="6"/>
                  </a:cubicBezTo>
                  <a:cubicBezTo>
                    <a:pt x="110" y="8"/>
                    <a:pt x="110" y="8"/>
                    <a:pt x="110" y="8"/>
                  </a:cubicBezTo>
                  <a:cubicBezTo>
                    <a:pt x="106" y="6"/>
                    <a:pt x="106" y="6"/>
                    <a:pt x="106" y="6"/>
                  </a:cubicBezTo>
                  <a:cubicBezTo>
                    <a:pt x="106" y="4"/>
                    <a:pt x="106" y="4"/>
                    <a:pt x="106" y="4"/>
                  </a:cubicBezTo>
                  <a:cubicBezTo>
                    <a:pt x="103" y="2"/>
                    <a:pt x="103" y="2"/>
                    <a:pt x="103" y="2"/>
                  </a:cubicBezTo>
                  <a:cubicBezTo>
                    <a:pt x="103" y="2"/>
                    <a:pt x="102" y="1"/>
                    <a:pt x="101" y="1"/>
                  </a:cubicBezTo>
                  <a:cubicBezTo>
                    <a:pt x="101" y="1"/>
                    <a:pt x="100" y="3"/>
                    <a:pt x="100" y="3"/>
                  </a:cubicBezTo>
                  <a:cubicBezTo>
                    <a:pt x="97" y="3"/>
                    <a:pt x="97" y="3"/>
                    <a:pt x="97" y="3"/>
                  </a:cubicBezTo>
                  <a:cubicBezTo>
                    <a:pt x="95" y="1"/>
                    <a:pt x="95" y="1"/>
                    <a:pt x="95" y="1"/>
                  </a:cubicBezTo>
                  <a:cubicBezTo>
                    <a:pt x="93" y="1"/>
                    <a:pt x="93" y="1"/>
                    <a:pt x="93" y="1"/>
                  </a:cubicBezTo>
                  <a:cubicBezTo>
                    <a:pt x="91" y="0"/>
                    <a:pt x="91" y="0"/>
                    <a:pt x="91" y="0"/>
                  </a:cubicBezTo>
                  <a:cubicBezTo>
                    <a:pt x="89" y="0"/>
                    <a:pt x="89" y="0"/>
                    <a:pt x="89" y="0"/>
                  </a:cubicBezTo>
                  <a:cubicBezTo>
                    <a:pt x="89" y="2"/>
                    <a:pt x="89" y="2"/>
                    <a:pt x="89" y="2"/>
                  </a:cubicBezTo>
                  <a:cubicBezTo>
                    <a:pt x="88" y="3"/>
                    <a:pt x="88" y="3"/>
                    <a:pt x="88" y="3"/>
                  </a:cubicBezTo>
                  <a:cubicBezTo>
                    <a:pt x="85" y="4"/>
                    <a:pt x="85" y="4"/>
                    <a:pt x="85" y="4"/>
                  </a:cubicBezTo>
                  <a:cubicBezTo>
                    <a:pt x="83" y="2"/>
                    <a:pt x="83" y="2"/>
                    <a:pt x="83" y="2"/>
                  </a:cubicBezTo>
                  <a:cubicBezTo>
                    <a:pt x="82" y="3"/>
                    <a:pt x="82" y="3"/>
                    <a:pt x="82" y="3"/>
                  </a:cubicBezTo>
                  <a:cubicBezTo>
                    <a:pt x="76" y="6"/>
                    <a:pt x="76" y="6"/>
                    <a:pt x="76" y="6"/>
                  </a:cubicBezTo>
                  <a:cubicBezTo>
                    <a:pt x="73" y="4"/>
                    <a:pt x="73" y="4"/>
                    <a:pt x="73" y="4"/>
                  </a:cubicBezTo>
                  <a:cubicBezTo>
                    <a:pt x="70" y="8"/>
                    <a:pt x="70" y="8"/>
                    <a:pt x="70" y="8"/>
                  </a:cubicBezTo>
                  <a:cubicBezTo>
                    <a:pt x="62" y="8"/>
                    <a:pt x="62" y="8"/>
                    <a:pt x="62" y="8"/>
                  </a:cubicBezTo>
                  <a:cubicBezTo>
                    <a:pt x="57" y="6"/>
                    <a:pt x="57" y="6"/>
                    <a:pt x="57" y="6"/>
                  </a:cubicBezTo>
                  <a:cubicBezTo>
                    <a:pt x="54" y="3"/>
                    <a:pt x="54" y="3"/>
                    <a:pt x="54" y="3"/>
                  </a:cubicBezTo>
                  <a:cubicBezTo>
                    <a:pt x="50" y="2"/>
                    <a:pt x="50" y="2"/>
                    <a:pt x="50" y="2"/>
                  </a:cubicBezTo>
                  <a:cubicBezTo>
                    <a:pt x="47" y="3"/>
                    <a:pt x="47" y="3"/>
                    <a:pt x="47" y="3"/>
                  </a:cubicBezTo>
                  <a:cubicBezTo>
                    <a:pt x="45" y="6"/>
                    <a:pt x="45" y="6"/>
                    <a:pt x="45" y="6"/>
                  </a:cubicBezTo>
                  <a:cubicBezTo>
                    <a:pt x="43" y="7"/>
                    <a:pt x="43" y="7"/>
                    <a:pt x="43" y="7"/>
                  </a:cubicBezTo>
                  <a:cubicBezTo>
                    <a:pt x="44" y="12"/>
                    <a:pt x="44" y="12"/>
                    <a:pt x="44" y="12"/>
                  </a:cubicBezTo>
                  <a:cubicBezTo>
                    <a:pt x="44" y="13"/>
                    <a:pt x="44" y="13"/>
                    <a:pt x="44" y="13"/>
                  </a:cubicBezTo>
                  <a:cubicBezTo>
                    <a:pt x="44" y="15"/>
                    <a:pt x="44" y="15"/>
                    <a:pt x="44" y="15"/>
                  </a:cubicBezTo>
                  <a:cubicBezTo>
                    <a:pt x="40" y="21"/>
                    <a:pt x="40" y="21"/>
                    <a:pt x="40" y="21"/>
                  </a:cubicBezTo>
                  <a:cubicBezTo>
                    <a:pt x="40" y="26"/>
                    <a:pt x="40" y="26"/>
                    <a:pt x="40" y="26"/>
                  </a:cubicBezTo>
                  <a:cubicBezTo>
                    <a:pt x="39" y="30"/>
                    <a:pt x="39" y="30"/>
                    <a:pt x="39" y="30"/>
                  </a:cubicBezTo>
                  <a:cubicBezTo>
                    <a:pt x="39" y="34"/>
                    <a:pt x="39" y="34"/>
                    <a:pt x="39" y="34"/>
                  </a:cubicBezTo>
                  <a:cubicBezTo>
                    <a:pt x="38" y="37"/>
                    <a:pt x="38" y="37"/>
                    <a:pt x="38" y="37"/>
                  </a:cubicBezTo>
                  <a:cubicBezTo>
                    <a:pt x="38" y="40"/>
                    <a:pt x="38" y="40"/>
                    <a:pt x="38" y="40"/>
                  </a:cubicBezTo>
                  <a:cubicBezTo>
                    <a:pt x="38" y="40"/>
                    <a:pt x="36" y="42"/>
                    <a:pt x="36" y="42"/>
                  </a:cubicBezTo>
                  <a:cubicBezTo>
                    <a:pt x="36" y="42"/>
                    <a:pt x="33" y="44"/>
                    <a:pt x="33" y="44"/>
                  </a:cubicBezTo>
                  <a:cubicBezTo>
                    <a:pt x="33" y="44"/>
                    <a:pt x="32" y="46"/>
                    <a:pt x="32" y="46"/>
                  </a:cubicBezTo>
                  <a:cubicBezTo>
                    <a:pt x="32" y="46"/>
                    <a:pt x="30" y="50"/>
                    <a:pt x="30" y="50"/>
                  </a:cubicBezTo>
                  <a:cubicBezTo>
                    <a:pt x="28" y="51"/>
                    <a:pt x="28" y="51"/>
                    <a:pt x="28" y="51"/>
                  </a:cubicBezTo>
                  <a:cubicBezTo>
                    <a:pt x="27" y="53"/>
                    <a:pt x="27" y="53"/>
                    <a:pt x="27" y="53"/>
                  </a:cubicBezTo>
                  <a:cubicBezTo>
                    <a:pt x="28" y="54"/>
                    <a:pt x="28" y="54"/>
                    <a:pt x="28" y="54"/>
                  </a:cubicBezTo>
                  <a:cubicBezTo>
                    <a:pt x="28" y="59"/>
                    <a:pt x="28" y="59"/>
                    <a:pt x="28" y="59"/>
                  </a:cubicBezTo>
                  <a:cubicBezTo>
                    <a:pt x="26" y="63"/>
                    <a:pt x="26" y="63"/>
                    <a:pt x="26" y="63"/>
                  </a:cubicBezTo>
                  <a:cubicBezTo>
                    <a:pt x="23" y="64"/>
                    <a:pt x="23" y="64"/>
                    <a:pt x="23" y="64"/>
                  </a:cubicBezTo>
                  <a:cubicBezTo>
                    <a:pt x="23" y="65"/>
                    <a:pt x="23" y="65"/>
                    <a:pt x="23" y="65"/>
                  </a:cubicBezTo>
                  <a:cubicBezTo>
                    <a:pt x="22" y="66"/>
                    <a:pt x="22" y="66"/>
                    <a:pt x="22" y="66"/>
                  </a:cubicBezTo>
                  <a:cubicBezTo>
                    <a:pt x="21" y="66"/>
                    <a:pt x="21" y="66"/>
                    <a:pt x="21" y="66"/>
                  </a:cubicBezTo>
                  <a:cubicBezTo>
                    <a:pt x="18" y="69"/>
                    <a:pt x="18" y="69"/>
                    <a:pt x="18" y="69"/>
                  </a:cubicBezTo>
                  <a:cubicBezTo>
                    <a:pt x="15" y="70"/>
                    <a:pt x="15" y="70"/>
                    <a:pt x="15" y="70"/>
                  </a:cubicBezTo>
                  <a:cubicBezTo>
                    <a:pt x="15" y="66"/>
                    <a:pt x="15" y="66"/>
                    <a:pt x="15" y="66"/>
                  </a:cubicBezTo>
                  <a:cubicBezTo>
                    <a:pt x="11" y="67"/>
                    <a:pt x="11" y="67"/>
                    <a:pt x="11" y="67"/>
                  </a:cubicBezTo>
                  <a:cubicBezTo>
                    <a:pt x="11" y="67"/>
                    <a:pt x="11" y="67"/>
                    <a:pt x="11" y="67"/>
                  </a:cubicBezTo>
                  <a:cubicBezTo>
                    <a:pt x="11" y="69"/>
                    <a:pt x="11" y="69"/>
                    <a:pt x="11" y="69"/>
                  </a:cubicBezTo>
                  <a:cubicBezTo>
                    <a:pt x="9" y="70"/>
                    <a:pt x="9" y="70"/>
                    <a:pt x="9" y="70"/>
                  </a:cubicBezTo>
                  <a:cubicBezTo>
                    <a:pt x="7" y="68"/>
                    <a:pt x="7" y="68"/>
                    <a:pt x="7" y="68"/>
                  </a:cubicBezTo>
                  <a:cubicBezTo>
                    <a:pt x="2" y="71"/>
                    <a:pt x="2" y="71"/>
                    <a:pt x="2" y="71"/>
                  </a:cubicBezTo>
                  <a:cubicBezTo>
                    <a:pt x="2" y="72"/>
                    <a:pt x="2" y="72"/>
                    <a:pt x="2" y="72"/>
                  </a:cubicBezTo>
                  <a:cubicBezTo>
                    <a:pt x="2" y="76"/>
                    <a:pt x="2" y="76"/>
                    <a:pt x="2" y="76"/>
                  </a:cubicBezTo>
                  <a:cubicBezTo>
                    <a:pt x="1" y="76"/>
                    <a:pt x="1" y="76"/>
                    <a:pt x="1" y="76"/>
                  </a:cubicBezTo>
                  <a:cubicBezTo>
                    <a:pt x="1" y="76"/>
                    <a:pt x="1" y="76"/>
                    <a:pt x="1" y="76"/>
                  </a:cubicBezTo>
                  <a:cubicBezTo>
                    <a:pt x="0" y="76"/>
                    <a:pt x="0" y="76"/>
                    <a:pt x="1" y="77"/>
                  </a:cubicBezTo>
                  <a:cubicBezTo>
                    <a:pt x="1" y="77"/>
                    <a:pt x="2" y="77"/>
                    <a:pt x="2" y="78"/>
                  </a:cubicBezTo>
                  <a:cubicBezTo>
                    <a:pt x="6" y="76"/>
                    <a:pt x="6" y="76"/>
                    <a:pt x="6" y="76"/>
                  </a:cubicBezTo>
                  <a:cubicBezTo>
                    <a:pt x="29" y="76"/>
                    <a:pt x="29" y="76"/>
                    <a:pt x="29" y="76"/>
                  </a:cubicBezTo>
                  <a:cubicBezTo>
                    <a:pt x="31" y="79"/>
                    <a:pt x="31" y="79"/>
                    <a:pt x="31" y="79"/>
                  </a:cubicBezTo>
                  <a:cubicBezTo>
                    <a:pt x="31" y="80"/>
                    <a:pt x="31" y="80"/>
                    <a:pt x="31" y="80"/>
                  </a:cubicBezTo>
                  <a:cubicBezTo>
                    <a:pt x="32" y="85"/>
                    <a:pt x="32" y="85"/>
                    <a:pt x="32" y="85"/>
                  </a:cubicBezTo>
                  <a:cubicBezTo>
                    <a:pt x="34" y="88"/>
                    <a:pt x="34" y="88"/>
                    <a:pt x="34" y="88"/>
                  </a:cubicBezTo>
                  <a:cubicBezTo>
                    <a:pt x="36" y="92"/>
                    <a:pt x="36" y="92"/>
                    <a:pt x="36" y="92"/>
                  </a:cubicBezTo>
                  <a:cubicBezTo>
                    <a:pt x="40" y="92"/>
                    <a:pt x="40" y="92"/>
                    <a:pt x="40" y="92"/>
                  </a:cubicBezTo>
                  <a:cubicBezTo>
                    <a:pt x="43" y="90"/>
                    <a:pt x="43" y="90"/>
                    <a:pt x="43" y="90"/>
                  </a:cubicBezTo>
                  <a:cubicBezTo>
                    <a:pt x="46" y="91"/>
                    <a:pt x="46" y="91"/>
                    <a:pt x="46" y="91"/>
                  </a:cubicBezTo>
                  <a:cubicBezTo>
                    <a:pt x="49" y="91"/>
                    <a:pt x="49" y="91"/>
                    <a:pt x="49" y="91"/>
                  </a:cubicBezTo>
                  <a:cubicBezTo>
                    <a:pt x="50" y="84"/>
                    <a:pt x="50" y="84"/>
                    <a:pt x="50" y="84"/>
                  </a:cubicBezTo>
                  <a:cubicBezTo>
                    <a:pt x="58" y="84"/>
                    <a:pt x="58" y="84"/>
                    <a:pt x="58" y="84"/>
                  </a:cubicBezTo>
                  <a:cubicBezTo>
                    <a:pt x="57" y="86"/>
                    <a:pt x="57" y="86"/>
                    <a:pt x="57" y="86"/>
                  </a:cubicBezTo>
                  <a:cubicBezTo>
                    <a:pt x="65" y="86"/>
                    <a:pt x="65" y="86"/>
                    <a:pt x="65" y="86"/>
                  </a:cubicBezTo>
                  <a:cubicBezTo>
                    <a:pt x="65" y="91"/>
                    <a:pt x="65" y="91"/>
                    <a:pt x="65" y="91"/>
                  </a:cubicBezTo>
                  <a:cubicBezTo>
                    <a:pt x="66" y="94"/>
                    <a:pt x="66" y="94"/>
                    <a:pt x="66" y="94"/>
                  </a:cubicBezTo>
                  <a:cubicBezTo>
                    <a:pt x="66" y="99"/>
                    <a:pt x="66" y="99"/>
                    <a:pt x="66" y="99"/>
                  </a:cubicBezTo>
                  <a:cubicBezTo>
                    <a:pt x="65" y="100"/>
                    <a:pt x="65" y="100"/>
                    <a:pt x="65" y="100"/>
                  </a:cubicBezTo>
                  <a:cubicBezTo>
                    <a:pt x="65" y="101"/>
                    <a:pt x="65" y="101"/>
                    <a:pt x="65" y="101"/>
                  </a:cubicBezTo>
                  <a:cubicBezTo>
                    <a:pt x="68" y="104"/>
                    <a:pt x="68" y="104"/>
                    <a:pt x="68" y="104"/>
                  </a:cubicBezTo>
                  <a:cubicBezTo>
                    <a:pt x="69" y="107"/>
                    <a:pt x="69" y="107"/>
                    <a:pt x="69" y="107"/>
                  </a:cubicBezTo>
                  <a:cubicBezTo>
                    <a:pt x="69" y="110"/>
                    <a:pt x="69" y="110"/>
                    <a:pt x="69" y="110"/>
                  </a:cubicBezTo>
                  <a:cubicBezTo>
                    <a:pt x="68" y="111"/>
                    <a:pt x="68" y="111"/>
                    <a:pt x="68" y="111"/>
                  </a:cubicBezTo>
                  <a:cubicBezTo>
                    <a:pt x="68" y="112"/>
                    <a:pt x="68" y="112"/>
                    <a:pt x="68" y="112"/>
                  </a:cubicBezTo>
                  <a:cubicBezTo>
                    <a:pt x="68" y="113"/>
                    <a:pt x="68" y="113"/>
                    <a:pt x="68" y="113"/>
                  </a:cubicBezTo>
                  <a:cubicBezTo>
                    <a:pt x="69" y="114"/>
                    <a:pt x="69" y="114"/>
                    <a:pt x="69" y="114"/>
                  </a:cubicBezTo>
                  <a:cubicBezTo>
                    <a:pt x="70" y="112"/>
                    <a:pt x="70" y="112"/>
                    <a:pt x="70" y="112"/>
                  </a:cubicBezTo>
                  <a:cubicBezTo>
                    <a:pt x="72" y="112"/>
                    <a:pt x="72" y="112"/>
                    <a:pt x="72" y="112"/>
                  </a:cubicBezTo>
                  <a:cubicBezTo>
                    <a:pt x="72" y="112"/>
                    <a:pt x="72" y="112"/>
                    <a:pt x="72" y="112"/>
                  </a:cubicBezTo>
                  <a:cubicBezTo>
                    <a:pt x="75" y="112"/>
                    <a:pt x="75" y="112"/>
                    <a:pt x="75" y="112"/>
                  </a:cubicBezTo>
                  <a:cubicBezTo>
                    <a:pt x="76" y="111"/>
                    <a:pt x="76" y="111"/>
                    <a:pt x="76" y="111"/>
                  </a:cubicBezTo>
                  <a:cubicBezTo>
                    <a:pt x="77" y="111"/>
                    <a:pt x="77" y="111"/>
                    <a:pt x="77" y="111"/>
                  </a:cubicBezTo>
                  <a:cubicBezTo>
                    <a:pt x="77" y="111"/>
                    <a:pt x="78" y="112"/>
                    <a:pt x="78" y="112"/>
                  </a:cubicBezTo>
                  <a:cubicBezTo>
                    <a:pt x="78" y="112"/>
                    <a:pt x="79" y="112"/>
                    <a:pt x="79" y="112"/>
                  </a:cubicBezTo>
                  <a:cubicBezTo>
                    <a:pt x="81" y="111"/>
                    <a:pt x="81" y="111"/>
                    <a:pt x="81" y="111"/>
                  </a:cubicBezTo>
                  <a:cubicBezTo>
                    <a:pt x="83" y="112"/>
                    <a:pt x="83" y="112"/>
                    <a:pt x="83" y="112"/>
                  </a:cubicBezTo>
                  <a:cubicBezTo>
                    <a:pt x="82" y="114"/>
                    <a:pt x="82" y="114"/>
                    <a:pt x="82" y="114"/>
                  </a:cubicBezTo>
                  <a:cubicBezTo>
                    <a:pt x="82" y="115"/>
                    <a:pt x="82" y="115"/>
                    <a:pt x="82" y="115"/>
                  </a:cubicBezTo>
                  <a:cubicBezTo>
                    <a:pt x="83" y="115"/>
                    <a:pt x="83" y="115"/>
                    <a:pt x="83" y="115"/>
                  </a:cubicBezTo>
                  <a:cubicBezTo>
                    <a:pt x="84" y="115"/>
                    <a:pt x="84" y="115"/>
                    <a:pt x="84" y="115"/>
                  </a:cubicBezTo>
                  <a:cubicBezTo>
                    <a:pt x="90" y="113"/>
                    <a:pt x="90" y="113"/>
                    <a:pt x="90" y="113"/>
                  </a:cubicBezTo>
                  <a:cubicBezTo>
                    <a:pt x="90" y="116"/>
                    <a:pt x="90" y="116"/>
                    <a:pt x="90" y="116"/>
                  </a:cubicBezTo>
                  <a:cubicBezTo>
                    <a:pt x="91" y="117"/>
                    <a:pt x="91" y="117"/>
                    <a:pt x="91" y="117"/>
                  </a:cubicBezTo>
                  <a:cubicBezTo>
                    <a:pt x="93" y="117"/>
                    <a:pt x="93" y="117"/>
                    <a:pt x="93" y="117"/>
                  </a:cubicBezTo>
                  <a:cubicBezTo>
                    <a:pt x="94" y="118"/>
                    <a:pt x="94" y="118"/>
                    <a:pt x="94" y="118"/>
                  </a:cubicBezTo>
                  <a:cubicBezTo>
                    <a:pt x="100" y="118"/>
                    <a:pt x="100" y="118"/>
                    <a:pt x="100" y="118"/>
                  </a:cubicBezTo>
                  <a:cubicBezTo>
                    <a:pt x="101" y="118"/>
                    <a:pt x="101" y="118"/>
                    <a:pt x="101" y="118"/>
                  </a:cubicBezTo>
                  <a:cubicBezTo>
                    <a:pt x="101" y="116"/>
                    <a:pt x="101" y="116"/>
                    <a:pt x="101" y="116"/>
                  </a:cubicBezTo>
                  <a:cubicBezTo>
                    <a:pt x="102" y="116"/>
                    <a:pt x="102" y="116"/>
                    <a:pt x="102" y="116"/>
                  </a:cubicBezTo>
                  <a:cubicBezTo>
                    <a:pt x="102" y="118"/>
                    <a:pt x="102" y="118"/>
                    <a:pt x="102" y="118"/>
                  </a:cubicBezTo>
                  <a:cubicBezTo>
                    <a:pt x="105" y="120"/>
                    <a:pt x="105" y="120"/>
                    <a:pt x="105" y="120"/>
                  </a:cubicBezTo>
                  <a:cubicBezTo>
                    <a:pt x="107" y="120"/>
                    <a:pt x="107" y="120"/>
                    <a:pt x="107" y="120"/>
                  </a:cubicBezTo>
                  <a:cubicBezTo>
                    <a:pt x="109" y="122"/>
                    <a:pt x="109" y="122"/>
                    <a:pt x="109" y="122"/>
                  </a:cubicBezTo>
                  <a:cubicBezTo>
                    <a:pt x="111" y="122"/>
                    <a:pt x="111" y="122"/>
                    <a:pt x="111" y="122"/>
                  </a:cubicBezTo>
                  <a:cubicBezTo>
                    <a:pt x="111" y="124"/>
                    <a:pt x="111" y="124"/>
                    <a:pt x="111" y="124"/>
                  </a:cubicBezTo>
                  <a:cubicBezTo>
                    <a:pt x="113" y="125"/>
                    <a:pt x="113" y="125"/>
                    <a:pt x="113" y="125"/>
                  </a:cubicBezTo>
                  <a:cubicBezTo>
                    <a:pt x="113" y="127"/>
                    <a:pt x="113" y="127"/>
                    <a:pt x="113" y="127"/>
                  </a:cubicBezTo>
                  <a:cubicBezTo>
                    <a:pt x="115" y="129"/>
                    <a:pt x="115" y="129"/>
                    <a:pt x="115" y="129"/>
                  </a:cubicBezTo>
                  <a:cubicBezTo>
                    <a:pt x="116" y="129"/>
                    <a:pt x="116" y="129"/>
                    <a:pt x="116" y="129"/>
                  </a:cubicBezTo>
                  <a:cubicBezTo>
                    <a:pt x="118" y="127"/>
                    <a:pt x="118" y="127"/>
                    <a:pt x="118" y="127"/>
                  </a:cubicBezTo>
                  <a:cubicBezTo>
                    <a:pt x="119" y="127"/>
                    <a:pt x="119" y="127"/>
                    <a:pt x="119" y="127"/>
                  </a:cubicBezTo>
                  <a:cubicBezTo>
                    <a:pt x="119" y="128"/>
                    <a:pt x="119" y="128"/>
                    <a:pt x="119" y="128"/>
                  </a:cubicBezTo>
                  <a:cubicBezTo>
                    <a:pt x="119" y="128"/>
                    <a:pt x="119" y="128"/>
                    <a:pt x="119" y="128"/>
                  </a:cubicBezTo>
                  <a:cubicBezTo>
                    <a:pt x="119" y="129"/>
                    <a:pt x="119" y="129"/>
                    <a:pt x="119" y="129"/>
                  </a:cubicBezTo>
                  <a:cubicBezTo>
                    <a:pt x="120" y="129"/>
                    <a:pt x="120" y="129"/>
                    <a:pt x="120" y="129"/>
                  </a:cubicBezTo>
                  <a:cubicBezTo>
                    <a:pt x="120" y="120"/>
                    <a:pt x="120" y="120"/>
                    <a:pt x="120" y="120"/>
                  </a:cubicBezTo>
                  <a:cubicBezTo>
                    <a:pt x="117" y="120"/>
                    <a:pt x="117" y="120"/>
                    <a:pt x="117" y="120"/>
                  </a:cubicBezTo>
                  <a:cubicBezTo>
                    <a:pt x="117" y="122"/>
                    <a:pt x="117" y="122"/>
                    <a:pt x="117" y="122"/>
                  </a:cubicBezTo>
                  <a:cubicBezTo>
                    <a:pt x="114" y="121"/>
                    <a:pt x="114" y="121"/>
                    <a:pt x="114" y="121"/>
                  </a:cubicBezTo>
                  <a:cubicBezTo>
                    <a:pt x="113" y="119"/>
                    <a:pt x="113" y="119"/>
                    <a:pt x="113" y="119"/>
                  </a:cubicBezTo>
                  <a:cubicBezTo>
                    <a:pt x="110" y="118"/>
                    <a:pt x="110" y="118"/>
                    <a:pt x="110" y="118"/>
                  </a:cubicBezTo>
                  <a:cubicBezTo>
                    <a:pt x="110" y="115"/>
                    <a:pt x="110" y="115"/>
                    <a:pt x="110" y="115"/>
                  </a:cubicBezTo>
                  <a:cubicBezTo>
                    <a:pt x="112" y="109"/>
                    <a:pt x="112" y="109"/>
                    <a:pt x="112" y="109"/>
                  </a:cubicBezTo>
                  <a:cubicBezTo>
                    <a:pt x="112" y="108"/>
                    <a:pt x="112" y="108"/>
                    <a:pt x="112" y="108"/>
                  </a:cubicBezTo>
                  <a:cubicBezTo>
                    <a:pt x="111" y="107"/>
                    <a:pt x="111" y="107"/>
                    <a:pt x="111" y="107"/>
                  </a:cubicBezTo>
                  <a:cubicBezTo>
                    <a:pt x="112" y="106"/>
                    <a:pt x="112" y="106"/>
                    <a:pt x="112" y="106"/>
                  </a:cubicBezTo>
                  <a:cubicBezTo>
                    <a:pt x="112" y="104"/>
                    <a:pt x="112" y="104"/>
                    <a:pt x="112" y="104"/>
                  </a:cubicBezTo>
                  <a:cubicBezTo>
                    <a:pt x="112" y="104"/>
                    <a:pt x="112" y="104"/>
                    <a:pt x="112" y="104"/>
                  </a:cubicBezTo>
                  <a:cubicBezTo>
                    <a:pt x="112" y="103"/>
                    <a:pt x="112" y="103"/>
                    <a:pt x="112" y="103"/>
                  </a:cubicBezTo>
                  <a:cubicBezTo>
                    <a:pt x="110" y="100"/>
                    <a:pt x="110" y="100"/>
                    <a:pt x="110" y="100"/>
                  </a:cubicBezTo>
                  <a:cubicBezTo>
                    <a:pt x="114" y="96"/>
                    <a:pt x="114" y="96"/>
                    <a:pt x="114" y="96"/>
                  </a:cubicBezTo>
                  <a:cubicBezTo>
                    <a:pt x="114" y="95"/>
                    <a:pt x="114" y="95"/>
                    <a:pt x="114" y="95"/>
                  </a:cubicBezTo>
                  <a:cubicBezTo>
                    <a:pt x="114" y="95"/>
                    <a:pt x="114" y="95"/>
                    <a:pt x="114" y="95"/>
                  </a:cubicBezTo>
                  <a:cubicBezTo>
                    <a:pt x="114" y="94"/>
                    <a:pt x="114" y="94"/>
                    <a:pt x="114" y="94"/>
                  </a:cubicBezTo>
                  <a:cubicBezTo>
                    <a:pt x="126" y="93"/>
                    <a:pt x="126" y="93"/>
                    <a:pt x="126" y="93"/>
                  </a:cubicBezTo>
                  <a:cubicBezTo>
                    <a:pt x="123" y="85"/>
                    <a:pt x="123" y="85"/>
                    <a:pt x="123" y="85"/>
                  </a:cubicBezTo>
                  <a:cubicBezTo>
                    <a:pt x="118" y="79"/>
                    <a:pt x="118" y="79"/>
                    <a:pt x="118" y="79"/>
                  </a:cubicBezTo>
                  <a:cubicBezTo>
                    <a:pt x="118" y="77"/>
                    <a:pt x="118" y="77"/>
                    <a:pt x="118" y="77"/>
                  </a:cubicBezTo>
                  <a:cubicBezTo>
                    <a:pt x="119" y="75"/>
                    <a:pt x="119" y="75"/>
                    <a:pt x="119" y="75"/>
                  </a:cubicBezTo>
                  <a:cubicBezTo>
                    <a:pt x="117" y="71"/>
                    <a:pt x="117" y="71"/>
                    <a:pt x="117" y="71"/>
                  </a:cubicBezTo>
                  <a:cubicBezTo>
                    <a:pt x="117" y="67"/>
                    <a:pt x="117" y="67"/>
                    <a:pt x="117" y="67"/>
                  </a:cubicBezTo>
                  <a:cubicBezTo>
                    <a:pt x="116" y="63"/>
                    <a:pt x="116" y="63"/>
                    <a:pt x="116" y="63"/>
                  </a:cubicBezTo>
                  <a:cubicBezTo>
                    <a:pt x="116" y="58"/>
                    <a:pt x="116" y="58"/>
                    <a:pt x="116" y="58"/>
                  </a:cubicBezTo>
                  <a:cubicBezTo>
                    <a:pt x="114" y="55"/>
                    <a:pt x="114" y="55"/>
                    <a:pt x="114" y="55"/>
                  </a:cubicBezTo>
                  <a:cubicBezTo>
                    <a:pt x="114" y="55"/>
                    <a:pt x="114" y="55"/>
                    <a:pt x="114" y="55"/>
                  </a:cubicBezTo>
                  <a:cubicBezTo>
                    <a:pt x="113" y="53"/>
                    <a:pt x="113" y="53"/>
                    <a:pt x="113" y="53"/>
                  </a:cubicBezTo>
                  <a:cubicBezTo>
                    <a:pt x="115" y="51"/>
                    <a:pt x="115" y="51"/>
                    <a:pt x="115" y="51"/>
                  </a:cubicBezTo>
                  <a:cubicBezTo>
                    <a:pt x="115" y="49"/>
                    <a:pt x="115" y="49"/>
                    <a:pt x="115" y="49"/>
                  </a:cubicBezTo>
                  <a:cubicBezTo>
                    <a:pt x="117" y="47"/>
                    <a:pt x="117" y="47"/>
                    <a:pt x="117" y="47"/>
                  </a:cubicBezTo>
                  <a:cubicBezTo>
                    <a:pt x="119" y="46"/>
                    <a:pt x="119" y="46"/>
                    <a:pt x="119" y="46"/>
                  </a:cubicBezTo>
                  <a:cubicBezTo>
                    <a:pt x="119" y="37"/>
                    <a:pt x="119" y="37"/>
                    <a:pt x="119" y="37"/>
                  </a:cubicBezTo>
                  <a:cubicBezTo>
                    <a:pt x="121" y="31"/>
                    <a:pt x="121" y="31"/>
                    <a:pt x="121" y="31"/>
                  </a:cubicBezTo>
                  <a:cubicBezTo>
                    <a:pt x="130" y="22"/>
                    <a:pt x="130" y="22"/>
                    <a:pt x="130" y="22"/>
                  </a:cubicBezTo>
                  <a:cubicBezTo>
                    <a:pt x="128" y="20"/>
                    <a:pt x="128" y="20"/>
                    <a:pt x="128" y="20"/>
                  </a:cubicBezTo>
                  <a:cubicBezTo>
                    <a:pt x="126" y="20"/>
                    <a:pt x="126" y="20"/>
                    <a:pt x="126" y="20"/>
                  </a:cubicBezTo>
                  <a:cubicBezTo>
                    <a:pt x="127" y="18"/>
                    <a:pt x="127" y="18"/>
                    <a:pt x="127" y="18"/>
                  </a:cubicBezTo>
                  <a:cubicBezTo>
                    <a:pt x="127" y="17"/>
                    <a:pt x="127" y="17"/>
                    <a:pt x="127" y="17"/>
                  </a:cubicBezTo>
                  <a:cubicBezTo>
                    <a:pt x="126" y="16"/>
                    <a:pt x="126" y="16"/>
                    <a:pt x="126" y="16"/>
                  </a:cubicBezTo>
                  <a:cubicBezTo>
                    <a:pt x="127" y="14"/>
                    <a:pt x="127" y="14"/>
                    <a:pt x="127" y="14"/>
                  </a:cubicBezTo>
                  <a:cubicBezTo>
                    <a:pt x="127" y="13"/>
                    <a:pt x="127" y="13"/>
                    <a:pt x="127" y="13"/>
                  </a:cubicBezTo>
                  <a:cubicBezTo>
                    <a:pt x="126" y="12"/>
                    <a:pt x="126" y="12"/>
                    <a:pt x="126" y="12"/>
                  </a:cubicBezTo>
                  <a:lnTo>
                    <a:pt x="125" y="12"/>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1" name="Freeform 920">
              <a:extLst>
                <a:ext uri="{FF2B5EF4-FFF2-40B4-BE49-F238E27FC236}">
                  <a16:creationId xmlns:a16="http://schemas.microsoft.com/office/drawing/2014/main" id="{8F765DAA-42D0-487B-A835-B199860DDA4A}"/>
                </a:ext>
              </a:extLst>
            </p:cNvPr>
            <p:cNvSpPr>
              <a:spLocks noEditPoints="1"/>
            </p:cNvSpPr>
            <p:nvPr/>
          </p:nvSpPr>
          <p:spPr bwMode="auto">
            <a:xfrm>
              <a:off x="7372980" y="4794709"/>
              <a:ext cx="64210" cy="37620"/>
            </a:xfrm>
            <a:custGeom>
              <a:avLst/>
              <a:gdLst>
                <a:gd name="T0" fmla="*/ 1 w 14"/>
                <a:gd name="T1" fmla="*/ 3 h 10"/>
                <a:gd name="T2" fmla="*/ 1 w 14"/>
                <a:gd name="T3" fmla="*/ 2 h 10"/>
                <a:gd name="T4" fmla="*/ 1 w 14"/>
                <a:gd name="T5" fmla="*/ 0 h 10"/>
                <a:gd name="T6" fmla="*/ 2 w 14"/>
                <a:gd name="T7" fmla="*/ 2 h 10"/>
                <a:gd name="T8" fmla="*/ 2 w 14"/>
                <a:gd name="T9" fmla="*/ 3 h 10"/>
                <a:gd name="T10" fmla="*/ 1 w 14"/>
                <a:gd name="T11" fmla="*/ 3 h 10"/>
                <a:gd name="T12" fmla="*/ 9 w 14"/>
                <a:gd name="T13" fmla="*/ 5 h 10"/>
                <a:gd name="T14" fmla="*/ 9 w 14"/>
                <a:gd name="T15" fmla="*/ 5 h 10"/>
                <a:gd name="T16" fmla="*/ 9 w 14"/>
                <a:gd name="T17" fmla="*/ 4 h 10"/>
                <a:gd name="T18" fmla="*/ 8 w 14"/>
                <a:gd name="T19" fmla="*/ 5 h 10"/>
                <a:gd name="T20" fmla="*/ 9 w 14"/>
                <a:gd name="T21" fmla="*/ 5 h 10"/>
                <a:gd name="T22" fmla="*/ 14 w 14"/>
                <a:gd name="T23" fmla="*/ 10 h 10"/>
                <a:gd name="T24" fmla="*/ 14 w 14"/>
                <a:gd name="T25" fmla="*/ 9 h 10"/>
                <a:gd name="T26" fmla="*/ 14 w 14"/>
                <a:gd name="T27" fmla="*/ 9 h 10"/>
                <a:gd name="T28" fmla="*/ 14 w 14"/>
                <a:gd name="T29" fmla="*/ 9 h 10"/>
                <a:gd name="T30" fmla="*/ 14 w 14"/>
                <a:gd name="T3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0">
                  <a:moveTo>
                    <a:pt x="1" y="3"/>
                  </a:moveTo>
                  <a:cubicBezTo>
                    <a:pt x="1" y="2"/>
                    <a:pt x="0" y="2"/>
                    <a:pt x="1" y="2"/>
                  </a:cubicBezTo>
                  <a:cubicBezTo>
                    <a:pt x="1" y="1"/>
                    <a:pt x="1" y="1"/>
                    <a:pt x="1" y="0"/>
                  </a:cubicBezTo>
                  <a:cubicBezTo>
                    <a:pt x="2" y="1"/>
                    <a:pt x="1" y="1"/>
                    <a:pt x="2" y="2"/>
                  </a:cubicBezTo>
                  <a:cubicBezTo>
                    <a:pt x="2" y="2"/>
                    <a:pt x="2" y="2"/>
                    <a:pt x="2" y="3"/>
                  </a:cubicBezTo>
                  <a:cubicBezTo>
                    <a:pt x="2" y="3"/>
                    <a:pt x="1" y="3"/>
                    <a:pt x="1" y="3"/>
                  </a:cubicBezTo>
                  <a:close/>
                  <a:moveTo>
                    <a:pt x="9" y="5"/>
                  </a:moveTo>
                  <a:cubicBezTo>
                    <a:pt x="9" y="5"/>
                    <a:pt x="9" y="5"/>
                    <a:pt x="9" y="5"/>
                  </a:cubicBezTo>
                  <a:cubicBezTo>
                    <a:pt x="9" y="5"/>
                    <a:pt x="9" y="4"/>
                    <a:pt x="9" y="4"/>
                  </a:cubicBezTo>
                  <a:cubicBezTo>
                    <a:pt x="8" y="4"/>
                    <a:pt x="8" y="5"/>
                    <a:pt x="8" y="5"/>
                  </a:cubicBezTo>
                  <a:cubicBezTo>
                    <a:pt x="8" y="5"/>
                    <a:pt x="8" y="5"/>
                    <a:pt x="9" y="5"/>
                  </a:cubicBezTo>
                  <a:close/>
                  <a:moveTo>
                    <a:pt x="14" y="10"/>
                  </a:moveTo>
                  <a:cubicBezTo>
                    <a:pt x="14" y="10"/>
                    <a:pt x="14" y="9"/>
                    <a:pt x="14" y="9"/>
                  </a:cubicBezTo>
                  <a:cubicBezTo>
                    <a:pt x="14" y="9"/>
                    <a:pt x="14" y="9"/>
                    <a:pt x="14" y="9"/>
                  </a:cubicBezTo>
                  <a:cubicBezTo>
                    <a:pt x="14" y="9"/>
                    <a:pt x="14" y="9"/>
                    <a:pt x="14" y="9"/>
                  </a:cubicBezTo>
                  <a:cubicBezTo>
                    <a:pt x="13" y="10"/>
                    <a:pt x="14" y="10"/>
                    <a:pt x="14" y="1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2" name="Freeform 921">
              <a:extLst>
                <a:ext uri="{FF2B5EF4-FFF2-40B4-BE49-F238E27FC236}">
                  <a16:creationId xmlns:a16="http://schemas.microsoft.com/office/drawing/2014/main" id="{A376FD84-9046-4664-84F7-8E188F95AB36}"/>
                </a:ext>
              </a:extLst>
            </p:cNvPr>
            <p:cNvSpPr>
              <a:spLocks/>
            </p:cNvSpPr>
            <p:nvPr/>
          </p:nvSpPr>
          <p:spPr bwMode="auto">
            <a:xfrm>
              <a:off x="6427662" y="3871562"/>
              <a:ext cx="331753" cy="429741"/>
            </a:xfrm>
            <a:custGeom>
              <a:avLst/>
              <a:gdLst>
                <a:gd name="T0" fmla="*/ 62 w 71"/>
                <a:gd name="T1" fmla="*/ 81 h 113"/>
                <a:gd name="T2" fmla="*/ 60 w 71"/>
                <a:gd name="T3" fmla="*/ 79 h 113"/>
                <a:gd name="T4" fmla="*/ 59 w 71"/>
                <a:gd name="T5" fmla="*/ 76 h 113"/>
                <a:gd name="T6" fmla="*/ 56 w 71"/>
                <a:gd name="T7" fmla="*/ 76 h 113"/>
                <a:gd name="T8" fmla="*/ 58 w 71"/>
                <a:gd name="T9" fmla="*/ 69 h 113"/>
                <a:gd name="T10" fmla="*/ 61 w 71"/>
                <a:gd name="T11" fmla="*/ 66 h 113"/>
                <a:gd name="T12" fmla="*/ 61 w 71"/>
                <a:gd name="T13" fmla="*/ 63 h 113"/>
                <a:gd name="T14" fmla="*/ 63 w 71"/>
                <a:gd name="T15" fmla="*/ 61 h 113"/>
                <a:gd name="T16" fmla="*/ 65 w 71"/>
                <a:gd name="T17" fmla="*/ 58 h 113"/>
                <a:gd name="T18" fmla="*/ 64 w 71"/>
                <a:gd name="T19" fmla="*/ 57 h 113"/>
                <a:gd name="T20" fmla="*/ 71 w 71"/>
                <a:gd name="T21" fmla="*/ 56 h 113"/>
                <a:gd name="T22" fmla="*/ 45 w 71"/>
                <a:gd name="T23" fmla="*/ 14 h 113"/>
                <a:gd name="T24" fmla="*/ 10 w 71"/>
                <a:gd name="T25" fmla="*/ 3 h 113"/>
                <a:gd name="T26" fmla="*/ 12 w 71"/>
                <a:gd name="T27" fmla="*/ 14 h 113"/>
                <a:gd name="T28" fmla="*/ 13 w 71"/>
                <a:gd name="T29" fmla="*/ 19 h 113"/>
                <a:gd name="T30" fmla="*/ 17 w 71"/>
                <a:gd name="T31" fmla="*/ 22 h 113"/>
                <a:gd name="T32" fmla="*/ 14 w 71"/>
                <a:gd name="T33" fmla="*/ 33 h 113"/>
                <a:gd name="T34" fmla="*/ 6 w 71"/>
                <a:gd name="T35" fmla="*/ 56 h 113"/>
                <a:gd name="T36" fmla="*/ 0 w 71"/>
                <a:gd name="T37" fmla="*/ 64 h 113"/>
                <a:gd name="T38" fmla="*/ 4 w 71"/>
                <a:gd name="T39" fmla="*/ 74 h 113"/>
                <a:gd name="T40" fmla="*/ 7 w 71"/>
                <a:gd name="T41" fmla="*/ 76 h 113"/>
                <a:gd name="T42" fmla="*/ 10 w 71"/>
                <a:gd name="T43" fmla="*/ 80 h 113"/>
                <a:gd name="T44" fmla="*/ 11 w 71"/>
                <a:gd name="T45" fmla="*/ 92 h 113"/>
                <a:gd name="T46" fmla="*/ 5 w 71"/>
                <a:gd name="T47" fmla="*/ 95 h 113"/>
                <a:gd name="T48" fmla="*/ 7 w 71"/>
                <a:gd name="T49" fmla="*/ 102 h 113"/>
                <a:gd name="T50" fmla="*/ 14 w 71"/>
                <a:gd name="T51" fmla="*/ 111 h 113"/>
                <a:gd name="T52" fmla="*/ 17 w 71"/>
                <a:gd name="T53" fmla="*/ 113 h 113"/>
                <a:gd name="T54" fmla="*/ 23 w 71"/>
                <a:gd name="T55" fmla="*/ 113 h 113"/>
                <a:gd name="T56" fmla="*/ 35 w 71"/>
                <a:gd name="T57" fmla="*/ 109 h 113"/>
                <a:gd name="T58" fmla="*/ 38 w 71"/>
                <a:gd name="T59" fmla="*/ 104 h 113"/>
                <a:gd name="T60" fmla="*/ 38 w 71"/>
                <a:gd name="T61" fmla="*/ 102 h 113"/>
                <a:gd name="T62" fmla="*/ 48 w 71"/>
                <a:gd name="T63" fmla="*/ 100 h 113"/>
                <a:gd name="T64" fmla="*/ 53 w 71"/>
                <a:gd name="T65" fmla="*/ 95 h 113"/>
                <a:gd name="T66" fmla="*/ 56 w 71"/>
                <a:gd name="T67" fmla="*/ 92 h 113"/>
                <a:gd name="T68" fmla="*/ 60 w 71"/>
                <a:gd name="T69" fmla="*/ 89 h 113"/>
                <a:gd name="T70" fmla="*/ 64 w 71"/>
                <a:gd name="T71" fmla="*/ 89 h 113"/>
                <a:gd name="T72" fmla="*/ 62 w 71"/>
                <a:gd name="T73" fmla="*/ 8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 h="113">
                  <a:moveTo>
                    <a:pt x="62" y="84"/>
                  </a:moveTo>
                  <a:cubicBezTo>
                    <a:pt x="62" y="81"/>
                    <a:pt x="62" y="81"/>
                    <a:pt x="62" y="81"/>
                  </a:cubicBezTo>
                  <a:cubicBezTo>
                    <a:pt x="61" y="81"/>
                    <a:pt x="61" y="81"/>
                    <a:pt x="61" y="81"/>
                  </a:cubicBezTo>
                  <a:cubicBezTo>
                    <a:pt x="60" y="79"/>
                    <a:pt x="60" y="79"/>
                    <a:pt x="60" y="79"/>
                  </a:cubicBezTo>
                  <a:cubicBezTo>
                    <a:pt x="61" y="77"/>
                    <a:pt x="61" y="77"/>
                    <a:pt x="61" y="77"/>
                  </a:cubicBezTo>
                  <a:cubicBezTo>
                    <a:pt x="59" y="76"/>
                    <a:pt x="59" y="76"/>
                    <a:pt x="59" y="76"/>
                  </a:cubicBezTo>
                  <a:cubicBezTo>
                    <a:pt x="57" y="77"/>
                    <a:pt x="57" y="77"/>
                    <a:pt x="57" y="77"/>
                  </a:cubicBezTo>
                  <a:cubicBezTo>
                    <a:pt x="56" y="76"/>
                    <a:pt x="56" y="76"/>
                    <a:pt x="56" y="76"/>
                  </a:cubicBezTo>
                  <a:cubicBezTo>
                    <a:pt x="60" y="72"/>
                    <a:pt x="60" y="72"/>
                    <a:pt x="60" y="72"/>
                  </a:cubicBezTo>
                  <a:cubicBezTo>
                    <a:pt x="58" y="69"/>
                    <a:pt x="58" y="69"/>
                    <a:pt x="58" y="69"/>
                  </a:cubicBezTo>
                  <a:cubicBezTo>
                    <a:pt x="61" y="67"/>
                    <a:pt x="61" y="67"/>
                    <a:pt x="61" y="67"/>
                  </a:cubicBezTo>
                  <a:cubicBezTo>
                    <a:pt x="61" y="67"/>
                    <a:pt x="61" y="66"/>
                    <a:pt x="61" y="66"/>
                  </a:cubicBezTo>
                  <a:cubicBezTo>
                    <a:pt x="61" y="65"/>
                    <a:pt x="60" y="64"/>
                    <a:pt x="60" y="64"/>
                  </a:cubicBezTo>
                  <a:cubicBezTo>
                    <a:pt x="61" y="63"/>
                    <a:pt x="61" y="63"/>
                    <a:pt x="61" y="63"/>
                  </a:cubicBezTo>
                  <a:cubicBezTo>
                    <a:pt x="63" y="63"/>
                    <a:pt x="63" y="63"/>
                    <a:pt x="63" y="63"/>
                  </a:cubicBezTo>
                  <a:cubicBezTo>
                    <a:pt x="63" y="61"/>
                    <a:pt x="63" y="61"/>
                    <a:pt x="63" y="61"/>
                  </a:cubicBezTo>
                  <a:cubicBezTo>
                    <a:pt x="65" y="59"/>
                    <a:pt x="65" y="59"/>
                    <a:pt x="65" y="59"/>
                  </a:cubicBezTo>
                  <a:cubicBezTo>
                    <a:pt x="65" y="58"/>
                    <a:pt x="65" y="58"/>
                    <a:pt x="65" y="58"/>
                  </a:cubicBezTo>
                  <a:cubicBezTo>
                    <a:pt x="65" y="58"/>
                    <a:pt x="64" y="58"/>
                    <a:pt x="64" y="58"/>
                  </a:cubicBezTo>
                  <a:cubicBezTo>
                    <a:pt x="64" y="58"/>
                    <a:pt x="64" y="57"/>
                    <a:pt x="64" y="57"/>
                  </a:cubicBezTo>
                  <a:cubicBezTo>
                    <a:pt x="64" y="57"/>
                    <a:pt x="66" y="56"/>
                    <a:pt x="66" y="56"/>
                  </a:cubicBezTo>
                  <a:cubicBezTo>
                    <a:pt x="71" y="56"/>
                    <a:pt x="71" y="56"/>
                    <a:pt x="71" y="56"/>
                  </a:cubicBezTo>
                  <a:cubicBezTo>
                    <a:pt x="71" y="29"/>
                    <a:pt x="71" y="29"/>
                    <a:pt x="71" y="29"/>
                  </a:cubicBezTo>
                  <a:cubicBezTo>
                    <a:pt x="45" y="14"/>
                    <a:pt x="45" y="14"/>
                    <a:pt x="45" y="14"/>
                  </a:cubicBezTo>
                  <a:cubicBezTo>
                    <a:pt x="17" y="0"/>
                    <a:pt x="17" y="0"/>
                    <a:pt x="17" y="0"/>
                  </a:cubicBezTo>
                  <a:cubicBezTo>
                    <a:pt x="10" y="3"/>
                    <a:pt x="10" y="3"/>
                    <a:pt x="10" y="3"/>
                  </a:cubicBezTo>
                  <a:cubicBezTo>
                    <a:pt x="12" y="10"/>
                    <a:pt x="12" y="10"/>
                    <a:pt x="12" y="10"/>
                  </a:cubicBezTo>
                  <a:cubicBezTo>
                    <a:pt x="12" y="14"/>
                    <a:pt x="12" y="14"/>
                    <a:pt x="12" y="14"/>
                  </a:cubicBezTo>
                  <a:cubicBezTo>
                    <a:pt x="14" y="18"/>
                    <a:pt x="14" y="18"/>
                    <a:pt x="14" y="18"/>
                  </a:cubicBezTo>
                  <a:cubicBezTo>
                    <a:pt x="13" y="19"/>
                    <a:pt x="13" y="19"/>
                    <a:pt x="13" y="19"/>
                  </a:cubicBezTo>
                  <a:cubicBezTo>
                    <a:pt x="13" y="19"/>
                    <a:pt x="14" y="21"/>
                    <a:pt x="14" y="21"/>
                  </a:cubicBezTo>
                  <a:cubicBezTo>
                    <a:pt x="14" y="21"/>
                    <a:pt x="17" y="22"/>
                    <a:pt x="17" y="22"/>
                  </a:cubicBezTo>
                  <a:cubicBezTo>
                    <a:pt x="15" y="25"/>
                    <a:pt x="15" y="25"/>
                    <a:pt x="15" y="25"/>
                  </a:cubicBezTo>
                  <a:cubicBezTo>
                    <a:pt x="14" y="33"/>
                    <a:pt x="14" y="33"/>
                    <a:pt x="14" y="33"/>
                  </a:cubicBezTo>
                  <a:cubicBezTo>
                    <a:pt x="14" y="48"/>
                    <a:pt x="14" y="48"/>
                    <a:pt x="14" y="48"/>
                  </a:cubicBezTo>
                  <a:cubicBezTo>
                    <a:pt x="6" y="56"/>
                    <a:pt x="6" y="56"/>
                    <a:pt x="6" y="56"/>
                  </a:cubicBezTo>
                  <a:cubicBezTo>
                    <a:pt x="1" y="64"/>
                    <a:pt x="1" y="64"/>
                    <a:pt x="1" y="64"/>
                  </a:cubicBezTo>
                  <a:cubicBezTo>
                    <a:pt x="0" y="64"/>
                    <a:pt x="0" y="64"/>
                    <a:pt x="0" y="64"/>
                  </a:cubicBezTo>
                  <a:cubicBezTo>
                    <a:pt x="1" y="70"/>
                    <a:pt x="1" y="70"/>
                    <a:pt x="1" y="70"/>
                  </a:cubicBezTo>
                  <a:cubicBezTo>
                    <a:pt x="4" y="74"/>
                    <a:pt x="4" y="74"/>
                    <a:pt x="4" y="74"/>
                  </a:cubicBezTo>
                  <a:cubicBezTo>
                    <a:pt x="7" y="74"/>
                    <a:pt x="7" y="74"/>
                    <a:pt x="7" y="74"/>
                  </a:cubicBezTo>
                  <a:cubicBezTo>
                    <a:pt x="7" y="76"/>
                    <a:pt x="7" y="76"/>
                    <a:pt x="7" y="76"/>
                  </a:cubicBezTo>
                  <a:cubicBezTo>
                    <a:pt x="9" y="77"/>
                    <a:pt x="9" y="77"/>
                    <a:pt x="9" y="77"/>
                  </a:cubicBezTo>
                  <a:cubicBezTo>
                    <a:pt x="10" y="80"/>
                    <a:pt x="10" y="80"/>
                    <a:pt x="10" y="80"/>
                  </a:cubicBezTo>
                  <a:cubicBezTo>
                    <a:pt x="10" y="81"/>
                    <a:pt x="10" y="81"/>
                    <a:pt x="10" y="81"/>
                  </a:cubicBezTo>
                  <a:cubicBezTo>
                    <a:pt x="11" y="92"/>
                    <a:pt x="11" y="92"/>
                    <a:pt x="11" y="92"/>
                  </a:cubicBezTo>
                  <a:cubicBezTo>
                    <a:pt x="15" y="95"/>
                    <a:pt x="15" y="95"/>
                    <a:pt x="15" y="95"/>
                  </a:cubicBezTo>
                  <a:cubicBezTo>
                    <a:pt x="5" y="95"/>
                    <a:pt x="5" y="95"/>
                    <a:pt x="5" y="95"/>
                  </a:cubicBezTo>
                  <a:cubicBezTo>
                    <a:pt x="3" y="98"/>
                    <a:pt x="3" y="98"/>
                    <a:pt x="3" y="98"/>
                  </a:cubicBezTo>
                  <a:cubicBezTo>
                    <a:pt x="7" y="102"/>
                    <a:pt x="7" y="102"/>
                    <a:pt x="7" y="102"/>
                  </a:cubicBezTo>
                  <a:cubicBezTo>
                    <a:pt x="11" y="104"/>
                    <a:pt x="11" y="104"/>
                    <a:pt x="11" y="104"/>
                  </a:cubicBezTo>
                  <a:cubicBezTo>
                    <a:pt x="14" y="111"/>
                    <a:pt x="14" y="111"/>
                    <a:pt x="14" y="111"/>
                  </a:cubicBezTo>
                  <a:cubicBezTo>
                    <a:pt x="14" y="112"/>
                    <a:pt x="14" y="112"/>
                    <a:pt x="14" y="112"/>
                  </a:cubicBezTo>
                  <a:cubicBezTo>
                    <a:pt x="17" y="113"/>
                    <a:pt x="17" y="113"/>
                    <a:pt x="17" y="113"/>
                  </a:cubicBezTo>
                  <a:cubicBezTo>
                    <a:pt x="21" y="110"/>
                    <a:pt x="21" y="110"/>
                    <a:pt x="21" y="110"/>
                  </a:cubicBezTo>
                  <a:cubicBezTo>
                    <a:pt x="23" y="113"/>
                    <a:pt x="23" y="113"/>
                    <a:pt x="23" y="113"/>
                  </a:cubicBezTo>
                  <a:cubicBezTo>
                    <a:pt x="28" y="109"/>
                    <a:pt x="28" y="109"/>
                    <a:pt x="28" y="109"/>
                  </a:cubicBezTo>
                  <a:cubicBezTo>
                    <a:pt x="35" y="109"/>
                    <a:pt x="35" y="109"/>
                    <a:pt x="35" y="109"/>
                  </a:cubicBezTo>
                  <a:cubicBezTo>
                    <a:pt x="38" y="105"/>
                    <a:pt x="38" y="105"/>
                    <a:pt x="38" y="105"/>
                  </a:cubicBezTo>
                  <a:cubicBezTo>
                    <a:pt x="38" y="104"/>
                    <a:pt x="38" y="104"/>
                    <a:pt x="38" y="104"/>
                  </a:cubicBezTo>
                  <a:cubicBezTo>
                    <a:pt x="36" y="103"/>
                    <a:pt x="36" y="103"/>
                    <a:pt x="36" y="103"/>
                  </a:cubicBezTo>
                  <a:cubicBezTo>
                    <a:pt x="38" y="102"/>
                    <a:pt x="38" y="102"/>
                    <a:pt x="38" y="102"/>
                  </a:cubicBezTo>
                  <a:cubicBezTo>
                    <a:pt x="47" y="101"/>
                    <a:pt x="47" y="101"/>
                    <a:pt x="47" y="101"/>
                  </a:cubicBezTo>
                  <a:cubicBezTo>
                    <a:pt x="48" y="100"/>
                    <a:pt x="48" y="100"/>
                    <a:pt x="48" y="100"/>
                  </a:cubicBezTo>
                  <a:cubicBezTo>
                    <a:pt x="50" y="100"/>
                    <a:pt x="50" y="100"/>
                    <a:pt x="50" y="100"/>
                  </a:cubicBezTo>
                  <a:cubicBezTo>
                    <a:pt x="53" y="95"/>
                    <a:pt x="53" y="95"/>
                    <a:pt x="53" y="95"/>
                  </a:cubicBezTo>
                  <a:cubicBezTo>
                    <a:pt x="56" y="94"/>
                    <a:pt x="56" y="94"/>
                    <a:pt x="56" y="94"/>
                  </a:cubicBezTo>
                  <a:cubicBezTo>
                    <a:pt x="56" y="94"/>
                    <a:pt x="56" y="93"/>
                    <a:pt x="56" y="92"/>
                  </a:cubicBezTo>
                  <a:cubicBezTo>
                    <a:pt x="56" y="92"/>
                    <a:pt x="56" y="90"/>
                    <a:pt x="56" y="90"/>
                  </a:cubicBezTo>
                  <a:cubicBezTo>
                    <a:pt x="60" y="89"/>
                    <a:pt x="60" y="89"/>
                    <a:pt x="60" y="89"/>
                  </a:cubicBezTo>
                  <a:cubicBezTo>
                    <a:pt x="61" y="88"/>
                    <a:pt x="61" y="88"/>
                    <a:pt x="61" y="88"/>
                  </a:cubicBezTo>
                  <a:cubicBezTo>
                    <a:pt x="64" y="89"/>
                    <a:pt x="64" y="89"/>
                    <a:pt x="64" y="89"/>
                  </a:cubicBezTo>
                  <a:cubicBezTo>
                    <a:pt x="64" y="86"/>
                    <a:pt x="64" y="86"/>
                    <a:pt x="64" y="86"/>
                  </a:cubicBezTo>
                  <a:lnTo>
                    <a:pt x="62" y="84"/>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3" name="Freeform 922">
              <a:extLst>
                <a:ext uri="{FF2B5EF4-FFF2-40B4-BE49-F238E27FC236}">
                  <a16:creationId xmlns:a16="http://schemas.microsoft.com/office/drawing/2014/main" id="{A250FD79-0C08-4024-A690-FB7FF4E62BA7}"/>
                </a:ext>
              </a:extLst>
            </p:cNvPr>
            <p:cNvSpPr>
              <a:spLocks/>
            </p:cNvSpPr>
            <p:nvPr/>
          </p:nvSpPr>
          <p:spPr bwMode="auto">
            <a:xfrm>
              <a:off x="6456200" y="4205804"/>
              <a:ext cx="415582" cy="228616"/>
            </a:xfrm>
            <a:custGeom>
              <a:avLst/>
              <a:gdLst>
                <a:gd name="T0" fmla="*/ 83 w 89"/>
                <a:gd name="T1" fmla="*/ 33 h 60"/>
                <a:gd name="T2" fmla="*/ 82 w 89"/>
                <a:gd name="T3" fmla="*/ 30 h 60"/>
                <a:gd name="T4" fmla="*/ 79 w 89"/>
                <a:gd name="T5" fmla="*/ 28 h 60"/>
                <a:gd name="T6" fmla="*/ 74 w 89"/>
                <a:gd name="T7" fmla="*/ 22 h 60"/>
                <a:gd name="T8" fmla="*/ 67 w 89"/>
                <a:gd name="T9" fmla="*/ 20 h 60"/>
                <a:gd name="T10" fmla="*/ 67 w 89"/>
                <a:gd name="T11" fmla="*/ 17 h 60"/>
                <a:gd name="T12" fmla="*/ 62 w 89"/>
                <a:gd name="T13" fmla="*/ 16 h 60"/>
                <a:gd name="T14" fmla="*/ 61 w 89"/>
                <a:gd name="T15" fmla="*/ 14 h 60"/>
                <a:gd name="T16" fmla="*/ 63 w 89"/>
                <a:gd name="T17" fmla="*/ 9 h 60"/>
                <a:gd name="T18" fmla="*/ 58 w 89"/>
                <a:gd name="T19" fmla="*/ 1 h 60"/>
                <a:gd name="T20" fmla="*/ 54 w 89"/>
                <a:gd name="T21" fmla="*/ 1 h 60"/>
                <a:gd name="T22" fmla="*/ 50 w 89"/>
                <a:gd name="T23" fmla="*/ 4 h 60"/>
                <a:gd name="T24" fmla="*/ 47 w 89"/>
                <a:gd name="T25" fmla="*/ 7 h 60"/>
                <a:gd name="T26" fmla="*/ 42 w 89"/>
                <a:gd name="T27" fmla="*/ 12 h 60"/>
                <a:gd name="T28" fmla="*/ 32 w 89"/>
                <a:gd name="T29" fmla="*/ 14 h 60"/>
                <a:gd name="T30" fmla="*/ 32 w 89"/>
                <a:gd name="T31" fmla="*/ 16 h 60"/>
                <a:gd name="T32" fmla="*/ 29 w 89"/>
                <a:gd name="T33" fmla="*/ 21 h 60"/>
                <a:gd name="T34" fmla="*/ 17 w 89"/>
                <a:gd name="T35" fmla="*/ 25 h 60"/>
                <a:gd name="T36" fmla="*/ 11 w 89"/>
                <a:gd name="T37" fmla="*/ 25 h 60"/>
                <a:gd name="T38" fmla="*/ 6 w 89"/>
                <a:gd name="T39" fmla="*/ 26 h 60"/>
                <a:gd name="T40" fmla="*/ 3 w 89"/>
                <a:gd name="T41" fmla="*/ 33 h 60"/>
                <a:gd name="T42" fmla="*/ 2 w 89"/>
                <a:gd name="T43" fmla="*/ 36 h 60"/>
                <a:gd name="T44" fmla="*/ 2 w 89"/>
                <a:gd name="T45" fmla="*/ 41 h 60"/>
                <a:gd name="T46" fmla="*/ 5 w 89"/>
                <a:gd name="T47" fmla="*/ 47 h 60"/>
                <a:gd name="T48" fmla="*/ 11 w 89"/>
                <a:gd name="T49" fmla="*/ 55 h 60"/>
                <a:gd name="T50" fmla="*/ 15 w 89"/>
                <a:gd name="T51" fmla="*/ 56 h 60"/>
                <a:gd name="T52" fmla="*/ 21 w 89"/>
                <a:gd name="T53" fmla="*/ 51 h 60"/>
                <a:gd name="T54" fmla="*/ 27 w 89"/>
                <a:gd name="T55" fmla="*/ 51 h 60"/>
                <a:gd name="T56" fmla="*/ 28 w 89"/>
                <a:gd name="T57" fmla="*/ 46 h 60"/>
                <a:gd name="T58" fmla="*/ 32 w 89"/>
                <a:gd name="T59" fmla="*/ 42 h 60"/>
                <a:gd name="T60" fmla="*/ 39 w 89"/>
                <a:gd name="T61" fmla="*/ 42 h 60"/>
                <a:gd name="T62" fmla="*/ 47 w 89"/>
                <a:gd name="T63" fmla="*/ 47 h 60"/>
                <a:gd name="T64" fmla="*/ 58 w 89"/>
                <a:gd name="T65" fmla="*/ 43 h 60"/>
                <a:gd name="T66" fmla="*/ 67 w 89"/>
                <a:gd name="T67" fmla="*/ 42 h 60"/>
                <a:gd name="T68" fmla="*/ 70 w 89"/>
                <a:gd name="T69" fmla="*/ 43 h 60"/>
                <a:gd name="T70" fmla="*/ 74 w 89"/>
                <a:gd name="T71" fmla="*/ 41 h 60"/>
                <a:gd name="T72" fmla="*/ 76 w 89"/>
                <a:gd name="T73" fmla="*/ 39 h 60"/>
                <a:gd name="T74" fmla="*/ 80 w 89"/>
                <a:gd name="T75" fmla="*/ 40 h 60"/>
                <a:gd name="T76" fmla="*/ 85 w 89"/>
                <a:gd name="T77" fmla="*/ 42 h 60"/>
                <a:gd name="T78" fmla="*/ 88 w 89"/>
                <a:gd name="T79" fmla="*/ 41 h 60"/>
                <a:gd name="T80" fmla="*/ 87 w 89"/>
                <a:gd name="T81"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60">
                  <a:moveTo>
                    <a:pt x="82" y="34"/>
                  </a:moveTo>
                  <a:cubicBezTo>
                    <a:pt x="83" y="33"/>
                    <a:pt x="83" y="33"/>
                    <a:pt x="83" y="33"/>
                  </a:cubicBezTo>
                  <a:cubicBezTo>
                    <a:pt x="81" y="32"/>
                    <a:pt x="81" y="32"/>
                    <a:pt x="81" y="32"/>
                  </a:cubicBezTo>
                  <a:cubicBezTo>
                    <a:pt x="82" y="30"/>
                    <a:pt x="82" y="30"/>
                    <a:pt x="82" y="30"/>
                  </a:cubicBezTo>
                  <a:cubicBezTo>
                    <a:pt x="80" y="30"/>
                    <a:pt x="80" y="30"/>
                    <a:pt x="80" y="30"/>
                  </a:cubicBezTo>
                  <a:cubicBezTo>
                    <a:pt x="79" y="28"/>
                    <a:pt x="79" y="28"/>
                    <a:pt x="79" y="28"/>
                  </a:cubicBezTo>
                  <a:cubicBezTo>
                    <a:pt x="74" y="25"/>
                    <a:pt x="74" y="25"/>
                    <a:pt x="74" y="25"/>
                  </a:cubicBezTo>
                  <a:cubicBezTo>
                    <a:pt x="74" y="22"/>
                    <a:pt x="74" y="22"/>
                    <a:pt x="74" y="22"/>
                  </a:cubicBezTo>
                  <a:cubicBezTo>
                    <a:pt x="71" y="20"/>
                    <a:pt x="71" y="20"/>
                    <a:pt x="71" y="20"/>
                  </a:cubicBezTo>
                  <a:cubicBezTo>
                    <a:pt x="67" y="20"/>
                    <a:pt x="67" y="20"/>
                    <a:pt x="67" y="20"/>
                  </a:cubicBezTo>
                  <a:cubicBezTo>
                    <a:pt x="66" y="19"/>
                    <a:pt x="66" y="19"/>
                    <a:pt x="66" y="19"/>
                  </a:cubicBezTo>
                  <a:cubicBezTo>
                    <a:pt x="67" y="17"/>
                    <a:pt x="67" y="17"/>
                    <a:pt x="67" y="17"/>
                  </a:cubicBezTo>
                  <a:cubicBezTo>
                    <a:pt x="67" y="16"/>
                    <a:pt x="67" y="16"/>
                    <a:pt x="67" y="16"/>
                  </a:cubicBezTo>
                  <a:cubicBezTo>
                    <a:pt x="62" y="16"/>
                    <a:pt x="62" y="16"/>
                    <a:pt x="62" y="16"/>
                  </a:cubicBezTo>
                  <a:cubicBezTo>
                    <a:pt x="63" y="14"/>
                    <a:pt x="63" y="14"/>
                    <a:pt x="63" y="14"/>
                  </a:cubicBezTo>
                  <a:cubicBezTo>
                    <a:pt x="61" y="14"/>
                    <a:pt x="61" y="14"/>
                    <a:pt x="61" y="14"/>
                  </a:cubicBezTo>
                  <a:cubicBezTo>
                    <a:pt x="63" y="12"/>
                    <a:pt x="63" y="12"/>
                    <a:pt x="63" y="12"/>
                  </a:cubicBezTo>
                  <a:cubicBezTo>
                    <a:pt x="63" y="9"/>
                    <a:pt x="63" y="9"/>
                    <a:pt x="63" y="9"/>
                  </a:cubicBezTo>
                  <a:cubicBezTo>
                    <a:pt x="62" y="7"/>
                    <a:pt x="62" y="7"/>
                    <a:pt x="62" y="7"/>
                  </a:cubicBezTo>
                  <a:cubicBezTo>
                    <a:pt x="58" y="1"/>
                    <a:pt x="58" y="1"/>
                    <a:pt x="58" y="1"/>
                  </a:cubicBezTo>
                  <a:cubicBezTo>
                    <a:pt x="55" y="0"/>
                    <a:pt x="55" y="0"/>
                    <a:pt x="55" y="0"/>
                  </a:cubicBezTo>
                  <a:cubicBezTo>
                    <a:pt x="54" y="1"/>
                    <a:pt x="54" y="1"/>
                    <a:pt x="54" y="1"/>
                  </a:cubicBezTo>
                  <a:cubicBezTo>
                    <a:pt x="50" y="2"/>
                    <a:pt x="50" y="2"/>
                    <a:pt x="50" y="2"/>
                  </a:cubicBezTo>
                  <a:cubicBezTo>
                    <a:pt x="50" y="2"/>
                    <a:pt x="50" y="4"/>
                    <a:pt x="50" y="4"/>
                  </a:cubicBezTo>
                  <a:cubicBezTo>
                    <a:pt x="50" y="5"/>
                    <a:pt x="50" y="6"/>
                    <a:pt x="50" y="6"/>
                  </a:cubicBezTo>
                  <a:cubicBezTo>
                    <a:pt x="47" y="7"/>
                    <a:pt x="47" y="7"/>
                    <a:pt x="47" y="7"/>
                  </a:cubicBezTo>
                  <a:cubicBezTo>
                    <a:pt x="44" y="12"/>
                    <a:pt x="44" y="12"/>
                    <a:pt x="44" y="12"/>
                  </a:cubicBezTo>
                  <a:cubicBezTo>
                    <a:pt x="42" y="12"/>
                    <a:pt x="42" y="12"/>
                    <a:pt x="42" y="12"/>
                  </a:cubicBezTo>
                  <a:cubicBezTo>
                    <a:pt x="41" y="13"/>
                    <a:pt x="41" y="13"/>
                    <a:pt x="41" y="13"/>
                  </a:cubicBezTo>
                  <a:cubicBezTo>
                    <a:pt x="32" y="14"/>
                    <a:pt x="32" y="14"/>
                    <a:pt x="32" y="14"/>
                  </a:cubicBezTo>
                  <a:cubicBezTo>
                    <a:pt x="30" y="15"/>
                    <a:pt x="30" y="15"/>
                    <a:pt x="30" y="15"/>
                  </a:cubicBezTo>
                  <a:cubicBezTo>
                    <a:pt x="32" y="16"/>
                    <a:pt x="32" y="16"/>
                    <a:pt x="32" y="16"/>
                  </a:cubicBezTo>
                  <a:cubicBezTo>
                    <a:pt x="32" y="17"/>
                    <a:pt x="32" y="17"/>
                    <a:pt x="32" y="17"/>
                  </a:cubicBezTo>
                  <a:cubicBezTo>
                    <a:pt x="29" y="21"/>
                    <a:pt x="29" y="21"/>
                    <a:pt x="29" y="21"/>
                  </a:cubicBezTo>
                  <a:cubicBezTo>
                    <a:pt x="22" y="21"/>
                    <a:pt x="22" y="21"/>
                    <a:pt x="22" y="21"/>
                  </a:cubicBezTo>
                  <a:cubicBezTo>
                    <a:pt x="17" y="25"/>
                    <a:pt x="17" y="25"/>
                    <a:pt x="17" y="25"/>
                  </a:cubicBezTo>
                  <a:cubicBezTo>
                    <a:pt x="15" y="22"/>
                    <a:pt x="15" y="22"/>
                    <a:pt x="15" y="22"/>
                  </a:cubicBezTo>
                  <a:cubicBezTo>
                    <a:pt x="11" y="25"/>
                    <a:pt x="11" y="25"/>
                    <a:pt x="11" y="25"/>
                  </a:cubicBezTo>
                  <a:cubicBezTo>
                    <a:pt x="8" y="24"/>
                    <a:pt x="8" y="24"/>
                    <a:pt x="8" y="24"/>
                  </a:cubicBezTo>
                  <a:cubicBezTo>
                    <a:pt x="6" y="26"/>
                    <a:pt x="6" y="26"/>
                    <a:pt x="6" y="26"/>
                  </a:cubicBezTo>
                  <a:cubicBezTo>
                    <a:pt x="6" y="28"/>
                    <a:pt x="6" y="28"/>
                    <a:pt x="6" y="28"/>
                  </a:cubicBezTo>
                  <a:cubicBezTo>
                    <a:pt x="3" y="33"/>
                    <a:pt x="3" y="33"/>
                    <a:pt x="3" y="33"/>
                  </a:cubicBezTo>
                  <a:cubicBezTo>
                    <a:pt x="0" y="34"/>
                    <a:pt x="0" y="34"/>
                    <a:pt x="0" y="34"/>
                  </a:cubicBezTo>
                  <a:cubicBezTo>
                    <a:pt x="2" y="36"/>
                    <a:pt x="2" y="36"/>
                    <a:pt x="2" y="36"/>
                  </a:cubicBezTo>
                  <a:cubicBezTo>
                    <a:pt x="1" y="40"/>
                    <a:pt x="1" y="40"/>
                    <a:pt x="1" y="40"/>
                  </a:cubicBezTo>
                  <a:cubicBezTo>
                    <a:pt x="2" y="41"/>
                    <a:pt x="2" y="41"/>
                    <a:pt x="2" y="41"/>
                  </a:cubicBezTo>
                  <a:cubicBezTo>
                    <a:pt x="2" y="44"/>
                    <a:pt x="2" y="44"/>
                    <a:pt x="2" y="44"/>
                  </a:cubicBezTo>
                  <a:cubicBezTo>
                    <a:pt x="5" y="47"/>
                    <a:pt x="5" y="47"/>
                    <a:pt x="5" y="47"/>
                  </a:cubicBezTo>
                  <a:cubicBezTo>
                    <a:pt x="6" y="51"/>
                    <a:pt x="6" y="51"/>
                    <a:pt x="6" y="51"/>
                  </a:cubicBezTo>
                  <a:cubicBezTo>
                    <a:pt x="11" y="55"/>
                    <a:pt x="11" y="55"/>
                    <a:pt x="11" y="55"/>
                  </a:cubicBezTo>
                  <a:cubicBezTo>
                    <a:pt x="13" y="60"/>
                    <a:pt x="13" y="60"/>
                    <a:pt x="13" y="60"/>
                  </a:cubicBezTo>
                  <a:cubicBezTo>
                    <a:pt x="15" y="56"/>
                    <a:pt x="15" y="56"/>
                    <a:pt x="15" y="56"/>
                  </a:cubicBezTo>
                  <a:cubicBezTo>
                    <a:pt x="15" y="52"/>
                    <a:pt x="15" y="52"/>
                    <a:pt x="15" y="52"/>
                  </a:cubicBezTo>
                  <a:cubicBezTo>
                    <a:pt x="21" y="51"/>
                    <a:pt x="21" y="51"/>
                    <a:pt x="21" y="51"/>
                  </a:cubicBezTo>
                  <a:cubicBezTo>
                    <a:pt x="26" y="52"/>
                    <a:pt x="26" y="52"/>
                    <a:pt x="26" y="52"/>
                  </a:cubicBezTo>
                  <a:cubicBezTo>
                    <a:pt x="27" y="51"/>
                    <a:pt x="27" y="51"/>
                    <a:pt x="27" y="51"/>
                  </a:cubicBezTo>
                  <a:cubicBezTo>
                    <a:pt x="29" y="51"/>
                    <a:pt x="29" y="51"/>
                    <a:pt x="29" y="51"/>
                  </a:cubicBezTo>
                  <a:cubicBezTo>
                    <a:pt x="28" y="46"/>
                    <a:pt x="28" y="46"/>
                    <a:pt x="28" y="46"/>
                  </a:cubicBezTo>
                  <a:cubicBezTo>
                    <a:pt x="30" y="45"/>
                    <a:pt x="30" y="45"/>
                    <a:pt x="30" y="45"/>
                  </a:cubicBezTo>
                  <a:cubicBezTo>
                    <a:pt x="32" y="42"/>
                    <a:pt x="32" y="42"/>
                    <a:pt x="32" y="42"/>
                  </a:cubicBezTo>
                  <a:cubicBezTo>
                    <a:pt x="35" y="41"/>
                    <a:pt x="35" y="41"/>
                    <a:pt x="35" y="41"/>
                  </a:cubicBezTo>
                  <a:cubicBezTo>
                    <a:pt x="39" y="42"/>
                    <a:pt x="39" y="42"/>
                    <a:pt x="39" y="42"/>
                  </a:cubicBezTo>
                  <a:cubicBezTo>
                    <a:pt x="42" y="45"/>
                    <a:pt x="42" y="45"/>
                    <a:pt x="42" y="45"/>
                  </a:cubicBezTo>
                  <a:cubicBezTo>
                    <a:pt x="47" y="47"/>
                    <a:pt x="47" y="47"/>
                    <a:pt x="47" y="47"/>
                  </a:cubicBezTo>
                  <a:cubicBezTo>
                    <a:pt x="55" y="47"/>
                    <a:pt x="55" y="47"/>
                    <a:pt x="55" y="47"/>
                  </a:cubicBezTo>
                  <a:cubicBezTo>
                    <a:pt x="58" y="43"/>
                    <a:pt x="58" y="43"/>
                    <a:pt x="58" y="43"/>
                  </a:cubicBezTo>
                  <a:cubicBezTo>
                    <a:pt x="61" y="45"/>
                    <a:pt x="61" y="45"/>
                    <a:pt x="61" y="45"/>
                  </a:cubicBezTo>
                  <a:cubicBezTo>
                    <a:pt x="67" y="42"/>
                    <a:pt x="67" y="42"/>
                    <a:pt x="67" y="42"/>
                  </a:cubicBezTo>
                  <a:cubicBezTo>
                    <a:pt x="68" y="41"/>
                    <a:pt x="68" y="41"/>
                    <a:pt x="68" y="41"/>
                  </a:cubicBezTo>
                  <a:cubicBezTo>
                    <a:pt x="70" y="43"/>
                    <a:pt x="70" y="43"/>
                    <a:pt x="70" y="43"/>
                  </a:cubicBezTo>
                  <a:cubicBezTo>
                    <a:pt x="73" y="42"/>
                    <a:pt x="73" y="42"/>
                    <a:pt x="73" y="42"/>
                  </a:cubicBezTo>
                  <a:cubicBezTo>
                    <a:pt x="74" y="41"/>
                    <a:pt x="74" y="41"/>
                    <a:pt x="74" y="41"/>
                  </a:cubicBezTo>
                  <a:cubicBezTo>
                    <a:pt x="74" y="39"/>
                    <a:pt x="74" y="39"/>
                    <a:pt x="74" y="39"/>
                  </a:cubicBezTo>
                  <a:cubicBezTo>
                    <a:pt x="76" y="39"/>
                    <a:pt x="76" y="39"/>
                    <a:pt x="76" y="39"/>
                  </a:cubicBezTo>
                  <a:cubicBezTo>
                    <a:pt x="78" y="40"/>
                    <a:pt x="78" y="40"/>
                    <a:pt x="78" y="40"/>
                  </a:cubicBezTo>
                  <a:cubicBezTo>
                    <a:pt x="80" y="40"/>
                    <a:pt x="80" y="40"/>
                    <a:pt x="80" y="40"/>
                  </a:cubicBezTo>
                  <a:cubicBezTo>
                    <a:pt x="82" y="42"/>
                    <a:pt x="82" y="42"/>
                    <a:pt x="82" y="42"/>
                  </a:cubicBezTo>
                  <a:cubicBezTo>
                    <a:pt x="85" y="42"/>
                    <a:pt x="85" y="42"/>
                    <a:pt x="85" y="42"/>
                  </a:cubicBezTo>
                  <a:cubicBezTo>
                    <a:pt x="85" y="42"/>
                    <a:pt x="86" y="40"/>
                    <a:pt x="86" y="40"/>
                  </a:cubicBezTo>
                  <a:cubicBezTo>
                    <a:pt x="87" y="40"/>
                    <a:pt x="88" y="41"/>
                    <a:pt x="88" y="41"/>
                  </a:cubicBezTo>
                  <a:cubicBezTo>
                    <a:pt x="89" y="42"/>
                    <a:pt x="89" y="42"/>
                    <a:pt x="89" y="42"/>
                  </a:cubicBezTo>
                  <a:cubicBezTo>
                    <a:pt x="87" y="37"/>
                    <a:pt x="87" y="37"/>
                    <a:pt x="87" y="37"/>
                  </a:cubicBezTo>
                  <a:lnTo>
                    <a:pt x="82" y="34"/>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5" name="Freeform 924">
              <a:extLst>
                <a:ext uri="{FF2B5EF4-FFF2-40B4-BE49-F238E27FC236}">
                  <a16:creationId xmlns:a16="http://schemas.microsoft.com/office/drawing/2014/main" id="{616ECC53-1B9D-4AA7-AC25-EC5C94750C87}"/>
                </a:ext>
              </a:extLst>
            </p:cNvPr>
            <p:cNvSpPr>
              <a:spLocks/>
            </p:cNvSpPr>
            <p:nvPr/>
          </p:nvSpPr>
          <p:spPr bwMode="auto">
            <a:xfrm>
              <a:off x="6268920" y="4152268"/>
              <a:ext cx="247922" cy="296623"/>
            </a:xfrm>
            <a:custGeom>
              <a:avLst/>
              <a:gdLst>
                <a:gd name="T0" fmla="*/ 45 w 53"/>
                <a:gd name="T1" fmla="*/ 61 h 78"/>
                <a:gd name="T2" fmla="*/ 42 w 53"/>
                <a:gd name="T3" fmla="*/ 55 h 78"/>
                <a:gd name="T4" fmla="*/ 42 w 53"/>
                <a:gd name="T5" fmla="*/ 50 h 78"/>
                <a:gd name="T6" fmla="*/ 43 w 53"/>
                <a:gd name="T7" fmla="*/ 47 h 78"/>
                <a:gd name="T8" fmla="*/ 46 w 53"/>
                <a:gd name="T9" fmla="*/ 40 h 78"/>
                <a:gd name="T10" fmla="*/ 48 w 53"/>
                <a:gd name="T11" fmla="*/ 37 h 78"/>
                <a:gd name="T12" fmla="*/ 41 w 53"/>
                <a:gd name="T13" fmla="*/ 28 h 78"/>
                <a:gd name="T14" fmla="*/ 39 w 53"/>
                <a:gd name="T15" fmla="*/ 21 h 78"/>
                <a:gd name="T16" fmla="*/ 45 w 53"/>
                <a:gd name="T17" fmla="*/ 18 h 78"/>
                <a:gd name="T18" fmla="*/ 44 w 53"/>
                <a:gd name="T19" fmla="*/ 6 h 78"/>
                <a:gd name="T20" fmla="*/ 41 w 53"/>
                <a:gd name="T21" fmla="*/ 2 h 78"/>
                <a:gd name="T22" fmla="*/ 38 w 53"/>
                <a:gd name="T23" fmla="*/ 0 h 78"/>
                <a:gd name="T24" fmla="*/ 40 w 53"/>
                <a:gd name="T25" fmla="*/ 5 h 78"/>
                <a:gd name="T26" fmla="*/ 42 w 53"/>
                <a:gd name="T27" fmla="*/ 7 h 78"/>
                <a:gd name="T28" fmla="*/ 42 w 53"/>
                <a:gd name="T29" fmla="*/ 11 h 78"/>
                <a:gd name="T30" fmla="*/ 37 w 53"/>
                <a:gd name="T31" fmla="*/ 12 h 78"/>
                <a:gd name="T32" fmla="*/ 34 w 53"/>
                <a:gd name="T33" fmla="*/ 20 h 78"/>
                <a:gd name="T34" fmla="*/ 32 w 53"/>
                <a:gd name="T35" fmla="*/ 24 h 78"/>
                <a:gd name="T36" fmla="*/ 29 w 53"/>
                <a:gd name="T37" fmla="*/ 30 h 78"/>
                <a:gd name="T38" fmla="*/ 26 w 53"/>
                <a:gd name="T39" fmla="*/ 35 h 78"/>
                <a:gd name="T40" fmla="*/ 23 w 53"/>
                <a:gd name="T41" fmla="*/ 41 h 78"/>
                <a:gd name="T42" fmla="*/ 20 w 53"/>
                <a:gd name="T43" fmla="*/ 45 h 78"/>
                <a:gd name="T44" fmla="*/ 18 w 53"/>
                <a:gd name="T45" fmla="*/ 44 h 78"/>
                <a:gd name="T46" fmla="*/ 14 w 53"/>
                <a:gd name="T47" fmla="*/ 41 h 78"/>
                <a:gd name="T48" fmla="*/ 12 w 53"/>
                <a:gd name="T49" fmla="*/ 43 h 78"/>
                <a:gd name="T50" fmla="*/ 9 w 53"/>
                <a:gd name="T51" fmla="*/ 43 h 78"/>
                <a:gd name="T52" fmla="*/ 7 w 53"/>
                <a:gd name="T53" fmla="*/ 45 h 78"/>
                <a:gd name="T54" fmla="*/ 2 w 53"/>
                <a:gd name="T55" fmla="*/ 55 h 78"/>
                <a:gd name="T56" fmla="*/ 1 w 53"/>
                <a:gd name="T57" fmla="*/ 58 h 78"/>
                <a:gd name="T58" fmla="*/ 4 w 53"/>
                <a:gd name="T59" fmla="*/ 61 h 78"/>
                <a:gd name="T60" fmla="*/ 8 w 53"/>
                <a:gd name="T61" fmla="*/ 63 h 78"/>
                <a:gd name="T62" fmla="*/ 11 w 53"/>
                <a:gd name="T63" fmla="*/ 69 h 78"/>
                <a:gd name="T64" fmla="*/ 9 w 53"/>
                <a:gd name="T65" fmla="*/ 74 h 78"/>
                <a:gd name="T66" fmla="*/ 19 w 53"/>
                <a:gd name="T67" fmla="*/ 75 h 78"/>
                <a:gd name="T68" fmla="*/ 32 w 53"/>
                <a:gd name="T69" fmla="*/ 74 h 78"/>
                <a:gd name="T70" fmla="*/ 41 w 53"/>
                <a:gd name="T71" fmla="*/ 75 h 78"/>
                <a:gd name="T72" fmla="*/ 49 w 53"/>
                <a:gd name="T73" fmla="*/ 77 h 78"/>
                <a:gd name="T74" fmla="*/ 51 w 53"/>
                <a:gd name="T75" fmla="*/ 75 h 78"/>
                <a:gd name="T76" fmla="*/ 51 w 53"/>
                <a:gd name="T77"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78">
                  <a:moveTo>
                    <a:pt x="46" y="65"/>
                  </a:moveTo>
                  <a:cubicBezTo>
                    <a:pt x="45" y="61"/>
                    <a:pt x="45" y="61"/>
                    <a:pt x="45" y="61"/>
                  </a:cubicBezTo>
                  <a:cubicBezTo>
                    <a:pt x="42" y="58"/>
                    <a:pt x="42" y="58"/>
                    <a:pt x="42" y="58"/>
                  </a:cubicBezTo>
                  <a:cubicBezTo>
                    <a:pt x="42" y="55"/>
                    <a:pt x="42" y="55"/>
                    <a:pt x="42" y="55"/>
                  </a:cubicBezTo>
                  <a:cubicBezTo>
                    <a:pt x="41" y="54"/>
                    <a:pt x="41" y="54"/>
                    <a:pt x="41" y="54"/>
                  </a:cubicBezTo>
                  <a:cubicBezTo>
                    <a:pt x="42" y="50"/>
                    <a:pt x="42" y="50"/>
                    <a:pt x="42" y="50"/>
                  </a:cubicBezTo>
                  <a:cubicBezTo>
                    <a:pt x="40" y="48"/>
                    <a:pt x="40" y="48"/>
                    <a:pt x="40" y="48"/>
                  </a:cubicBezTo>
                  <a:cubicBezTo>
                    <a:pt x="43" y="47"/>
                    <a:pt x="43" y="47"/>
                    <a:pt x="43" y="47"/>
                  </a:cubicBezTo>
                  <a:cubicBezTo>
                    <a:pt x="46" y="42"/>
                    <a:pt x="46" y="42"/>
                    <a:pt x="46" y="42"/>
                  </a:cubicBezTo>
                  <a:cubicBezTo>
                    <a:pt x="46" y="40"/>
                    <a:pt x="46" y="40"/>
                    <a:pt x="46" y="40"/>
                  </a:cubicBezTo>
                  <a:cubicBezTo>
                    <a:pt x="48" y="38"/>
                    <a:pt x="48" y="38"/>
                    <a:pt x="48" y="38"/>
                  </a:cubicBezTo>
                  <a:cubicBezTo>
                    <a:pt x="48" y="37"/>
                    <a:pt x="48" y="37"/>
                    <a:pt x="48" y="37"/>
                  </a:cubicBezTo>
                  <a:cubicBezTo>
                    <a:pt x="45" y="30"/>
                    <a:pt x="45" y="30"/>
                    <a:pt x="45" y="30"/>
                  </a:cubicBezTo>
                  <a:cubicBezTo>
                    <a:pt x="41" y="28"/>
                    <a:pt x="41" y="28"/>
                    <a:pt x="41" y="28"/>
                  </a:cubicBezTo>
                  <a:cubicBezTo>
                    <a:pt x="37" y="24"/>
                    <a:pt x="37" y="24"/>
                    <a:pt x="37" y="24"/>
                  </a:cubicBezTo>
                  <a:cubicBezTo>
                    <a:pt x="39" y="21"/>
                    <a:pt x="39" y="21"/>
                    <a:pt x="39" y="21"/>
                  </a:cubicBezTo>
                  <a:cubicBezTo>
                    <a:pt x="49" y="21"/>
                    <a:pt x="49" y="21"/>
                    <a:pt x="49" y="21"/>
                  </a:cubicBezTo>
                  <a:cubicBezTo>
                    <a:pt x="45" y="18"/>
                    <a:pt x="45" y="18"/>
                    <a:pt x="45" y="18"/>
                  </a:cubicBezTo>
                  <a:cubicBezTo>
                    <a:pt x="44" y="7"/>
                    <a:pt x="44" y="7"/>
                    <a:pt x="44" y="7"/>
                  </a:cubicBezTo>
                  <a:cubicBezTo>
                    <a:pt x="44" y="6"/>
                    <a:pt x="44" y="6"/>
                    <a:pt x="44" y="6"/>
                  </a:cubicBezTo>
                  <a:cubicBezTo>
                    <a:pt x="43" y="3"/>
                    <a:pt x="43" y="3"/>
                    <a:pt x="43" y="3"/>
                  </a:cubicBezTo>
                  <a:cubicBezTo>
                    <a:pt x="41" y="2"/>
                    <a:pt x="41" y="2"/>
                    <a:pt x="41" y="2"/>
                  </a:cubicBezTo>
                  <a:cubicBezTo>
                    <a:pt x="41" y="0"/>
                    <a:pt x="41" y="0"/>
                    <a:pt x="41" y="0"/>
                  </a:cubicBezTo>
                  <a:cubicBezTo>
                    <a:pt x="38" y="0"/>
                    <a:pt x="38" y="0"/>
                    <a:pt x="38" y="0"/>
                  </a:cubicBezTo>
                  <a:cubicBezTo>
                    <a:pt x="39" y="5"/>
                    <a:pt x="39" y="5"/>
                    <a:pt x="39" y="5"/>
                  </a:cubicBezTo>
                  <a:cubicBezTo>
                    <a:pt x="40" y="5"/>
                    <a:pt x="40" y="5"/>
                    <a:pt x="40" y="5"/>
                  </a:cubicBezTo>
                  <a:cubicBezTo>
                    <a:pt x="42" y="6"/>
                    <a:pt x="42" y="6"/>
                    <a:pt x="42" y="6"/>
                  </a:cubicBezTo>
                  <a:cubicBezTo>
                    <a:pt x="42" y="7"/>
                    <a:pt x="42" y="7"/>
                    <a:pt x="42" y="7"/>
                  </a:cubicBezTo>
                  <a:cubicBezTo>
                    <a:pt x="41" y="9"/>
                    <a:pt x="41" y="9"/>
                    <a:pt x="41" y="9"/>
                  </a:cubicBezTo>
                  <a:cubicBezTo>
                    <a:pt x="42" y="11"/>
                    <a:pt x="42" y="11"/>
                    <a:pt x="42" y="11"/>
                  </a:cubicBezTo>
                  <a:cubicBezTo>
                    <a:pt x="39" y="13"/>
                    <a:pt x="39" y="13"/>
                    <a:pt x="39" y="13"/>
                  </a:cubicBezTo>
                  <a:cubicBezTo>
                    <a:pt x="37" y="12"/>
                    <a:pt x="37" y="12"/>
                    <a:pt x="37" y="12"/>
                  </a:cubicBezTo>
                  <a:cubicBezTo>
                    <a:pt x="36" y="14"/>
                    <a:pt x="36" y="14"/>
                    <a:pt x="36" y="14"/>
                  </a:cubicBezTo>
                  <a:cubicBezTo>
                    <a:pt x="34" y="20"/>
                    <a:pt x="34" y="20"/>
                    <a:pt x="34" y="20"/>
                  </a:cubicBezTo>
                  <a:cubicBezTo>
                    <a:pt x="32" y="21"/>
                    <a:pt x="32" y="21"/>
                    <a:pt x="32" y="21"/>
                  </a:cubicBezTo>
                  <a:cubicBezTo>
                    <a:pt x="32" y="24"/>
                    <a:pt x="32" y="24"/>
                    <a:pt x="32" y="24"/>
                  </a:cubicBezTo>
                  <a:cubicBezTo>
                    <a:pt x="30" y="26"/>
                    <a:pt x="30" y="26"/>
                    <a:pt x="30" y="26"/>
                  </a:cubicBezTo>
                  <a:cubicBezTo>
                    <a:pt x="29" y="30"/>
                    <a:pt x="29" y="30"/>
                    <a:pt x="29" y="30"/>
                  </a:cubicBezTo>
                  <a:cubicBezTo>
                    <a:pt x="26" y="32"/>
                    <a:pt x="26" y="32"/>
                    <a:pt x="26" y="32"/>
                  </a:cubicBezTo>
                  <a:cubicBezTo>
                    <a:pt x="26" y="35"/>
                    <a:pt x="26" y="35"/>
                    <a:pt x="26" y="35"/>
                  </a:cubicBezTo>
                  <a:cubicBezTo>
                    <a:pt x="23" y="38"/>
                    <a:pt x="23" y="38"/>
                    <a:pt x="23" y="38"/>
                  </a:cubicBezTo>
                  <a:cubicBezTo>
                    <a:pt x="23" y="41"/>
                    <a:pt x="23" y="41"/>
                    <a:pt x="23" y="41"/>
                  </a:cubicBezTo>
                  <a:cubicBezTo>
                    <a:pt x="21" y="42"/>
                    <a:pt x="21" y="42"/>
                    <a:pt x="21" y="42"/>
                  </a:cubicBezTo>
                  <a:cubicBezTo>
                    <a:pt x="20" y="45"/>
                    <a:pt x="20" y="45"/>
                    <a:pt x="20" y="45"/>
                  </a:cubicBezTo>
                  <a:cubicBezTo>
                    <a:pt x="18" y="45"/>
                    <a:pt x="18" y="45"/>
                    <a:pt x="18" y="45"/>
                  </a:cubicBezTo>
                  <a:cubicBezTo>
                    <a:pt x="18" y="44"/>
                    <a:pt x="18" y="44"/>
                    <a:pt x="18" y="44"/>
                  </a:cubicBezTo>
                  <a:cubicBezTo>
                    <a:pt x="17" y="44"/>
                    <a:pt x="17" y="44"/>
                    <a:pt x="17" y="44"/>
                  </a:cubicBezTo>
                  <a:cubicBezTo>
                    <a:pt x="14" y="41"/>
                    <a:pt x="14" y="41"/>
                    <a:pt x="14" y="41"/>
                  </a:cubicBezTo>
                  <a:cubicBezTo>
                    <a:pt x="14" y="43"/>
                    <a:pt x="14" y="43"/>
                    <a:pt x="14" y="43"/>
                  </a:cubicBezTo>
                  <a:cubicBezTo>
                    <a:pt x="12" y="43"/>
                    <a:pt x="12" y="43"/>
                    <a:pt x="12" y="43"/>
                  </a:cubicBezTo>
                  <a:cubicBezTo>
                    <a:pt x="11" y="42"/>
                    <a:pt x="11" y="42"/>
                    <a:pt x="11" y="42"/>
                  </a:cubicBezTo>
                  <a:cubicBezTo>
                    <a:pt x="9" y="43"/>
                    <a:pt x="9" y="43"/>
                    <a:pt x="9" y="43"/>
                  </a:cubicBezTo>
                  <a:cubicBezTo>
                    <a:pt x="8" y="45"/>
                    <a:pt x="8" y="45"/>
                    <a:pt x="8" y="45"/>
                  </a:cubicBezTo>
                  <a:cubicBezTo>
                    <a:pt x="7" y="45"/>
                    <a:pt x="7" y="45"/>
                    <a:pt x="7" y="45"/>
                  </a:cubicBezTo>
                  <a:cubicBezTo>
                    <a:pt x="2" y="50"/>
                    <a:pt x="2" y="50"/>
                    <a:pt x="2" y="50"/>
                  </a:cubicBezTo>
                  <a:cubicBezTo>
                    <a:pt x="2" y="55"/>
                    <a:pt x="2" y="55"/>
                    <a:pt x="2" y="55"/>
                  </a:cubicBezTo>
                  <a:cubicBezTo>
                    <a:pt x="0" y="58"/>
                    <a:pt x="0" y="58"/>
                    <a:pt x="0" y="58"/>
                  </a:cubicBezTo>
                  <a:cubicBezTo>
                    <a:pt x="0" y="58"/>
                    <a:pt x="1" y="59"/>
                    <a:pt x="1" y="58"/>
                  </a:cubicBezTo>
                  <a:cubicBezTo>
                    <a:pt x="1" y="59"/>
                    <a:pt x="1" y="60"/>
                    <a:pt x="2" y="60"/>
                  </a:cubicBezTo>
                  <a:cubicBezTo>
                    <a:pt x="3" y="59"/>
                    <a:pt x="4" y="60"/>
                    <a:pt x="4" y="61"/>
                  </a:cubicBezTo>
                  <a:cubicBezTo>
                    <a:pt x="4" y="62"/>
                    <a:pt x="5" y="63"/>
                    <a:pt x="6" y="64"/>
                  </a:cubicBezTo>
                  <a:cubicBezTo>
                    <a:pt x="7" y="64"/>
                    <a:pt x="7" y="63"/>
                    <a:pt x="8" y="63"/>
                  </a:cubicBezTo>
                  <a:cubicBezTo>
                    <a:pt x="9" y="64"/>
                    <a:pt x="8" y="65"/>
                    <a:pt x="9" y="65"/>
                  </a:cubicBezTo>
                  <a:cubicBezTo>
                    <a:pt x="10" y="66"/>
                    <a:pt x="10" y="68"/>
                    <a:pt x="11" y="69"/>
                  </a:cubicBezTo>
                  <a:cubicBezTo>
                    <a:pt x="11" y="71"/>
                    <a:pt x="10" y="72"/>
                    <a:pt x="10" y="74"/>
                  </a:cubicBezTo>
                  <a:cubicBezTo>
                    <a:pt x="10" y="74"/>
                    <a:pt x="9" y="74"/>
                    <a:pt x="9" y="74"/>
                  </a:cubicBezTo>
                  <a:cubicBezTo>
                    <a:pt x="10" y="75"/>
                    <a:pt x="10" y="75"/>
                    <a:pt x="10" y="75"/>
                  </a:cubicBezTo>
                  <a:cubicBezTo>
                    <a:pt x="19" y="75"/>
                    <a:pt x="19" y="75"/>
                    <a:pt x="19" y="75"/>
                  </a:cubicBezTo>
                  <a:cubicBezTo>
                    <a:pt x="20" y="74"/>
                    <a:pt x="20" y="74"/>
                    <a:pt x="20" y="74"/>
                  </a:cubicBezTo>
                  <a:cubicBezTo>
                    <a:pt x="32" y="74"/>
                    <a:pt x="32" y="74"/>
                    <a:pt x="32" y="74"/>
                  </a:cubicBezTo>
                  <a:cubicBezTo>
                    <a:pt x="33" y="75"/>
                    <a:pt x="33" y="75"/>
                    <a:pt x="33" y="75"/>
                  </a:cubicBezTo>
                  <a:cubicBezTo>
                    <a:pt x="41" y="75"/>
                    <a:pt x="41" y="75"/>
                    <a:pt x="41" y="75"/>
                  </a:cubicBezTo>
                  <a:cubicBezTo>
                    <a:pt x="45" y="76"/>
                    <a:pt x="45" y="76"/>
                    <a:pt x="45" y="76"/>
                  </a:cubicBezTo>
                  <a:cubicBezTo>
                    <a:pt x="49" y="77"/>
                    <a:pt x="49" y="77"/>
                    <a:pt x="49" y="77"/>
                  </a:cubicBezTo>
                  <a:cubicBezTo>
                    <a:pt x="51" y="78"/>
                    <a:pt x="51" y="78"/>
                    <a:pt x="51" y="78"/>
                  </a:cubicBezTo>
                  <a:cubicBezTo>
                    <a:pt x="51" y="75"/>
                    <a:pt x="51" y="75"/>
                    <a:pt x="51" y="75"/>
                  </a:cubicBezTo>
                  <a:cubicBezTo>
                    <a:pt x="53" y="74"/>
                    <a:pt x="53" y="74"/>
                    <a:pt x="53" y="74"/>
                  </a:cubicBezTo>
                  <a:cubicBezTo>
                    <a:pt x="51" y="69"/>
                    <a:pt x="51" y="69"/>
                    <a:pt x="51" y="69"/>
                  </a:cubicBezTo>
                  <a:lnTo>
                    <a:pt x="46" y="65"/>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6" name="Freeform 925">
              <a:extLst>
                <a:ext uri="{FF2B5EF4-FFF2-40B4-BE49-F238E27FC236}">
                  <a16:creationId xmlns:a16="http://schemas.microsoft.com/office/drawing/2014/main" id="{BD1AD3F8-7934-45FD-B804-225841AB0E1B}"/>
                </a:ext>
              </a:extLst>
            </p:cNvPr>
            <p:cNvSpPr>
              <a:spLocks/>
            </p:cNvSpPr>
            <p:nvPr/>
          </p:nvSpPr>
          <p:spPr bwMode="auto">
            <a:xfrm>
              <a:off x="6918157" y="4551623"/>
              <a:ext cx="60643" cy="56431"/>
            </a:xfrm>
            <a:custGeom>
              <a:avLst/>
              <a:gdLst>
                <a:gd name="T0" fmla="*/ 8 w 13"/>
                <a:gd name="T1" fmla="*/ 1 h 15"/>
                <a:gd name="T2" fmla="*/ 7 w 13"/>
                <a:gd name="T3" fmla="*/ 1 h 15"/>
                <a:gd name="T4" fmla="*/ 7 w 13"/>
                <a:gd name="T5" fmla="*/ 3 h 15"/>
                <a:gd name="T6" fmla="*/ 5 w 13"/>
                <a:gd name="T7" fmla="*/ 4 h 15"/>
                <a:gd name="T8" fmla="*/ 3 w 13"/>
                <a:gd name="T9" fmla="*/ 4 h 15"/>
                <a:gd name="T10" fmla="*/ 3 w 13"/>
                <a:gd name="T11" fmla="*/ 3 h 15"/>
                <a:gd name="T12" fmla="*/ 1 w 13"/>
                <a:gd name="T13" fmla="*/ 2 h 15"/>
                <a:gd name="T14" fmla="*/ 0 w 13"/>
                <a:gd name="T15" fmla="*/ 3 h 15"/>
                <a:gd name="T16" fmla="*/ 2 w 13"/>
                <a:gd name="T17" fmla="*/ 6 h 15"/>
                <a:gd name="T18" fmla="*/ 2 w 13"/>
                <a:gd name="T19" fmla="*/ 11 h 15"/>
                <a:gd name="T20" fmla="*/ 3 w 13"/>
                <a:gd name="T21" fmla="*/ 15 h 15"/>
                <a:gd name="T22" fmla="*/ 6 w 13"/>
                <a:gd name="T23" fmla="*/ 15 h 15"/>
                <a:gd name="T24" fmla="*/ 9 w 13"/>
                <a:gd name="T25" fmla="*/ 11 h 15"/>
                <a:gd name="T26" fmla="*/ 9 w 13"/>
                <a:gd name="T27" fmla="*/ 10 h 15"/>
                <a:gd name="T28" fmla="*/ 13 w 13"/>
                <a:gd name="T29" fmla="*/ 7 h 15"/>
                <a:gd name="T30" fmla="*/ 13 w 13"/>
                <a:gd name="T31" fmla="*/ 5 h 15"/>
                <a:gd name="T32" fmla="*/ 10 w 13"/>
                <a:gd name="T33" fmla="*/ 4 h 15"/>
                <a:gd name="T34" fmla="*/ 10 w 13"/>
                <a:gd name="T35" fmla="*/ 3 h 15"/>
                <a:gd name="T36" fmla="*/ 11 w 13"/>
                <a:gd name="T37" fmla="*/ 1 h 15"/>
                <a:gd name="T38" fmla="*/ 10 w 13"/>
                <a:gd name="T39" fmla="*/ 0 h 15"/>
                <a:gd name="T40" fmla="*/ 8 w 13"/>
                <a:gd name="T4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5">
                  <a:moveTo>
                    <a:pt x="8" y="1"/>
                  </a:moveTo>
                  <a:cubicBezTo>
                    <a:pt x="7" y="1"/>
                    <a:pt x="7" y="1"/>
                    <a:pt x="7" y="1"/>
                  </a:cubicBezTo>
                  <a:cubicBezTo>
                    <a:pt x="7" y="3"/>
                    <a:pt x="7" y="3"/>
                    <a:pt x="7" y="3"/>
                  </a:cubicBezTo>
                  <a:cubicBezTo>
                    <a:pt x="5" y="4"/>
                    <a:pt x="5" y="4"/>
                    <a:pt x="5" y="4"/>
                  </a:cubicBezTo>
                  <a:cubicBezTo>
                    <a:pt x="3" y="4"/>
                    <a:pt x="3" y="4"/>
                    <a:pt x="3" y="4"/>
                  </a:cubicBezTo>
                  <a:cubicBezTo>
                    <a:pt x="3" y="3"/>
                    <a:pt x="3" y="3"/>
                    <a:pt x="3" y="3"/>
                  </a:cubicBezTo>
                  <a:cubicBezTo>
                    <a:pt x="1" y="2"/>
                    <a:pt x="1" y="2"/>
                    <a:pt x="1" y="2"/>
                  </a:cubicBezTo>
                  <a:cubicBezTo>
                    <a:pt x="0" y="3"/>
                    <a:pt x="0" y="3"/>
                    <a:pt x="0" y="3"/>
                  </a:cubicBezTo>
                  <a:cubicBezTo>
                    <a:pt x="2" y="6"/>
                    <a:pt x="2" y="6"/>
                    <a:pt x="2" y="6"/>
                  </a:cubicBezTo>
                  <a:cubicBezTo>
                    <a:pt x="2" y="11"/>
                    <a:pt x="2" y="11"/>
                    <a:pt x="2" y="11"/>
                  </a:cubicBezTo>
                  <a:cubicBezTo>
                    <a:pt x="3" y="15"/>
                    <a:pt x="3" y="15"/>
                    <a:pt x="3" y="15"/>
                  </a:cubicBezTo>
                  <a:cubicBezTo>
                    <a:pt x="6" y="15"/>
                    <a:pt x="6" y="15"/>
                    <a:pt x="6" y="15"/>
                  </a:cubicBezTo>
                  <a:cubicBezTo>
                    <a:pt x="9" y="11"/>
                    <a:pt x="9" y="11"/>
                    <a:pt x="9" y="11"/>
                  </a:cubicBezTo>
                  <a:cubicBezTo>
                    <a:pt x="9" y="10"/>
                    <a:pt x="9" y="10"/>
                    <a:pt x="9" y="10"/>
                  </a:cubicBezTo>
                  <a:cubicBezTo>
                    <a:pt x="13" y="7"/>
                    <a:pt x="13" y="7"/>
                    <a:pt x="13" y="7"/>
                  </a:cubicBezTo>
                  <a:cubicBezTo>
                    <a:pt x="13" y="5"/>
                    <a:pt x="13" y="5"/>
                    <a:pt x="13" y="5"/>
                  </a:cubicBezTo>
                  <a:cubicBezTo>
                    <a:pt x="10" y="4"/>
                    <a:pt x="10" y="4"/>
                    <a:pt x="10" y="4"/>
                  </a:cubicBezTo>
                  <a:cubicBezTo>
                    <a:pt x="10" y="4"/>
                    <a:pt x="10" y="3"/>
                    <a:pt x="10" y="3"/>
                  </a:cubicBezTo>
                  <a:cubicBezTo>
                    <a:pt x="10" y="3"/>
                    <a:pt x="11" y="1"/>
                    <a:pt x="11" y="1"/>
                  </a:cubicBezTo>
                  <a:cubicBezTo>
                    <a:pt x="10" y="0"/>
                    <a:pt x="10" y="0"/>
                    <a:pt x="10" y="0"/>
                  </a:cubicBezTo>
                  <a:lnTo>
                    <a:pt x="8" y="1"/>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7" name="Freeform 926">
              <a:extLst>
                <a:ext uri="{FF2B5EF4-FFF2-40B4-BE49-F238E27FC236}">
                  <a16:creationId xmlns:a16="http://schemas.microsoft.com/office/drawing/2014/main" id="{F0D14203-DD2E-41D1-9F29-D6C64E2D7EAD}"/>
                </a:ext>
              </a:extLst>
            </p:cNvPr>
            <p:cNvSpPr>
              <a:spLocks/>
            </p:cNvSpPr>
            <p:nvPr/>
          </p:nvSpPr>
          <p:spPr bwMode="auto">
            <a:xfrm>
              <a:off x="5824799" y="4100178"/>
              <a:ext cx="251490" cy="147588"/>
            </a:xfrm>
            <a:custGeom>
              <a:avLst/>
              <a:gdLst>
                <a:gd name="T0" fmla="*/ 52 w 54"/>
                <a:gd name="T1" fmla="*/ 17 h 39"/>
                <a:gd name="T2" fmla="*/ 50 w 54"/>
                <a:gd name="T3" fmla="*/ 17 h 39"/>
                <a:gd name="T4" fmla="*/ 44 w 54"/>
                <a:gd name="T5" fmla="*/ 12 h 39"/>
                <a:gd name="T6" fmla="*/ 41 w 54"/>
                <a:gd name="T7" fmla="*/ 9 h 39"/>
                <a:gd name="T8" fmla="*/ 39 w 54"/>
                <a:gd name="T9" fmla="*/ 3 h 39"/>
                <a:gd name="T10" fmla="*/ 33 w 54"/>
                <a:gd name="T11" fmla="*/ 0 h 39"/>
                <a:gd name="T12" fmla="*/ 24 w 54"/>
                <a:gd name="T13" fmla="*/ 4 h 39"/>
                <a:gd name="T14" fmla="*/ 23 w 54"/>
                <a:gd name="T15" fmla="*/ 7 h 39"/>
                <a:gd name="T16" fmla="*/ 18 w 54"/>
                <a:gd name="T17" fmla="*/ 7 h 39"/>
                <a:gd name="T18" fmla="*/ 18 w 54"/>
                <a:gd name="T19" fmla="*/ 10 h 39"/>
                <a:gd name="T20" fmla="*/ 15 w 54"/>
                <a:gd name="T21" fmla="*/ 13 h 39"/>
                <a:gd name="T22" fmla="*/ 14 w 54"/>
                <a:gd name="T23" fmla="*/ 14 h 39"/>
                <a:gd name="T24" fmla="*/ 11 w 54"/>
                <a:gd name="T25" fmla="*/ 11 h 39"/>
                <a:gd name="T26" fmla="*/ 8 w 54"/>
                <a:gd name="T27" fmla="*/ 15 h 39"/>
                <a:gd name="T28" fmla="*/ 7 w 54"/>
                <a:gd name="T29" fmla="*/ 17 h 39"/>
                <a:gd name="T30" fmla="*/ 6 w 54"/>
                <a:gd name="T31" fmla="*/ 21 h 39"/>
                <a:gd name="T32" fmla="*/ 2 w 54"/>
                <a:gd name="T33" fmla="*/ 24 h 39"/>
                <a:gd name="T34" fmla="*/ 0 w 54"/>
                <a:gd name="T35" fmla="*/ 28 h 39"/>
                <a:gd name="T36" fmla="*/ 0 w 54"/>
                <a:gd name="T37" fmla="*/ 31 h 39"/>
                <a:gd name="T38" fmla="*/ 1 w 54"/>
                <a:gd name="T39" fmla="*/ 33 h 39"/>
                <a:gd name="T40" fmla="*/ 4 w 54"/>
                <a:gd name="T41" fmla="*/ 36 h 39"/>
                <a:gd name="T42" fmla="*/ 7 w 54"/>
                <a:gd name="T43" fmla="*/ 37 h 39"/>
                <a:gd name="T44" fmla="*/ 8 w 54"/>
                <a:gd name="T45" fmla="*/ 38 h 39"/>
                <a:gd name="T46" fmla="*/ 11 w 54"/>
                <a:gd name="T47" fmla="*/ 36 h 39"/>
                <a:gd name="T48" fmla="*/ 18 w 54"/>
                <a:gd name="T49" fmla="*/ 39 h 39"/>
                <a:gd name="T50" fmla="*/ 19 w 54"/>
                <a:gd name="T51" fmla="*/ 37 h 39"/>
                <a:gd name="T52" fmla="*/ 19 w 54"/>
                <a:gd name="T53" fmla="*/ 32 h 39"/>
                <a:gd name="T54" fmla="*/ 18 w 54"/>
                <a:gd name="T55" fmla="*/ 28 h 39"/>
                <a:gd name="T56" fmla="*/ 33 w 54"/>
                <a:gd name="T57" fmla="*/ 28 h 39"/>
                <a:gd name="T58" fmla="*/ 41 w 54"/>
                <a:gd name="T59" fmla="*/ 29 h 39"/>
                <a:gd name="T60" fmla="*/ 45 w 54"/>
                <a:gd name="T61" fmla="*/ 28 h 39"/>
                <a:gd name="T62" fmla="*/ 47 w 54"/>
                <a:gd name="T63" fmla="*/ 27 h 39"/>
                <a:gd name="T64" fmla="*/ 51 w 54"/>
                <a:gd name="T65" fmla="*/ 25 h 39"/>
                <a:gd name="T66" fmla="*/ 51 w 54"/>
                <a:gd name="T67"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39">
                  <a:moveTo>
                    <a:pt x="53" y="19"/>
                  </a:moveTo>
                  <a:cubicBezTo>
                    <a:pt x="52" y="17"/>
                    <a:pt x="52" y="17"/>
                    <a:pt x="52" y="17"/>
                  </a:cubicBezTo>
                  <a:cubicBezTo>
                    <a:pt x="51" y="17"/>
                    <a:pt x="51" y="17"/>
                    <a:pt x="51" y="17"/>
                  </a:cubicBezTo>
                  <a:cubicBezTo>
                    <a:pt x="50" y="17"/>
                    <a:pt x="50" y="17"/>
                    <a:pt x="50" y="17"/>
                  </a:cubicBezTo>
                  <a:cubicBezTo>
                    <a:pt x="44" y="14"/>
                    <a:pt x="44" y="14"/>
                    <a:pt x="44" y="14"/>
                  </a:cubicBezTo>
                  <a:cubicBezTo>
                    <a:pt x="44" y="12"/>
                    <a:pt x="44" y="12"/>
                    <a:pt x="44" y="12"/>
                  </a:cubicBezTo>
                  <a:cubicBezTo>
                    <a:pt x="46" y="12"/>
                    <a:pt x="46" y="12"/>
                    <a:pt x="46" y="12"/>
                  </a:cubicBezTo>
                  <a:cubicBezTo>
                    <a:pt x="41" y="9"/>
                    <a:pt x="41" y="9"/>
                    <a:pt x="41" y="9"/>
                  </a:cubicBezTo>
                  <a:cubicBezTo>
                    <a:pt x="38" y="4"/>
                    <a:pt x="38" y="4"/>
                    <a:pt x="38" y="4"/>
                  </a:cubicBezTo>
                  <a:cubicBezTo>
                    <a:pt x="39" y="3"/>
                    <a:pt x="39" y="3"/>
                    <a:pt x="39" y="3"/>
                  </a:cubicBezTo>
                  <a:cubicBezTo>
                    <a:pt x="39" y="1"/>
                    <a:pt x="39" y="1"/>
                    <a:pt x="39" y="1"/>
                  </a:cubicBezTo>
                  <a:cubicBezTo>
                    <a:pt x="33" y="0"/>
                    <a:pt x="33" y="0"/>
                    <a:pt x="33" y="0"/>
                  </a:cubicBezTo>
                  <a:cubicBezTo>
                    <a:pt x="30" y="2"/>
                    <a:pt x="30" y="2"/>
                    <a:pt x="30" y="2"/>
                  </a:cubicBezTo>
                  <a:cubicBezTo>
                    <a:pt x="24" y="4"/>
                    <a:pt x="24" y="4"/>
                    <a:pt x="24" y="4"/>
                  </a:cubicBezTo>
                  <a:cubicBezTo>
                    <a:pt x="24" y="6"/>
                    <a:pt x="24" y="6"/>
                    <a:pt x="24" y="6"/>
                  </a:cubicBezTo>
                  <a:cubicBezTo>
                    <a:pt x="23" y="7"/>
                    <a:pt x="23" y="7"/>
                    <a:pt x="23" y="7"/>
                  </a:cubicBezTo>
                  <a:cubicBezTo>
                    <a:pt x="20" y="6"/>
                    <a:pt x="20" y="6"/>
                    <a:pt x="20" y="6"/>
                  </a:cubicBezTo>
                  <a:cubicBezTo>
                    <a:pt x="20" y="6"/>
                    <a:pt x="18" y="7"/>
                    <a:pt x="18" y="7"/>
                  </a:cubicBezTo>
                  <a:cubicBezTo>
                    <a:pt x="18" y="7"/>
                    <a:pt x="18" y="8"/>
                    <a:pt x="18" y="8"/>
                  </a:cubicBezTo>
                  <a:cubicBezTo>
                    <a:pt x="18" y="9"/>
                    <a:pt x="18" y="10"/>
                    <a:pt x="18" y="10"/>
                  </a:cubicBezTo>
                  <a:cubicBezTo>
                    <a:pt x="15" y="10"/>
                    <a:pt x="15" y="10"/>
                    <a:pt x="15" y="10"/>
                  </a:cubicBezTo>
                  <a:cubicBezTo>
                    <a:pt x="15" y="13"/>
                    <a:pt x="15" y="13"/>
                    <a:pt x="15" y="13"/>
                  </a:cubicBezTo>
                  <a:cubicBezTo>
                    <a:pt x="14" y="13"/>
                    <a:pt x="14" y="13"/>
                    <a:pt x="14" y="13"/>
                  </a:cubicBezTo>
                  <a:cubicBezTo>
                    <a:pt x="14" y="14"/>
                    <a:pt x="14" y="14"/>
                    <a:pt x="14" y="14"/>
                  </a:cubicBezTo>
                  <a:cubicBezTo>
                    <a:pt x="11" y="12"/>
                    <a:pt x="11" y="12"/>
                    <a:pt x="11" y="12"/>
                  </a:cubicBezTo>
                  <a:cubicBezTo>
                    <a:pt x="11" y="11"/>
                    <a:pt x="11" y="11"/>
                    <a:pt x="11" y="11"/>
                  </a:cubicBezTo>
                  <a:cubicBezTo>
                    <a:pt x="8" y="14"/>
                    <a:pt x="8" y="14"/>
                    <a:pt x="8" y="14"/>
                  </a:cubicBezTo>
                  <a:cubicBezTo>
                    <a:pt x="8" y="15"/>
                    <a:pt x="8" y="15"/>
                    <a:pt x="8" y="15"/>
                  </a:cubicBezTo>
                  <a:cubicBezTo>
                    <a:pt x="9" y="17"/>
                    <a:pt x="9" y="17"/>
                    <a:pt x="9" y="17"/>
                  </a:cubicBezTo>
                  <a:cubicBezTo>
                    <a:pt x="7" y="17"/>
                    <a:pt x="7" y="17"/>
                    <a:pt x="7" y="17"/>
                  </a:cubicBezTo>
                  <a:cubicBezTo>
                    <a:pt x="8" y="19"/>
                    <a:pt x="8" y="19"/>
                    <a:pt x="8" y="19"/>
                  </a:cubicBezTo>
                  <a:cubicBezTo>
                    <a:pt x="6" y="21"/>
                    <a:pt x="6" y="21"/>
                    <a:pt x="6" y="21"/>
                  </a:cubicBezTo>
                  <a:cubicBezTo>
                    <a:pt x="1" y="23"/>
                    <a:pt x="1" y="23"/>
                    <a:pt x="1" y="23"/>
                  </a:cubicBezTo>
                  <a:cubicBezTo>
                    <a:pt x="2" y="24"/>
                    <a:pt x="2" y="24"/>
                    <a:pt x="2" y="24"/>
                  </a:cubicBezTo>
                  <a:cubicBezTo>
                    <a:pt x="2" y="26"/>
                    <a:pt x="2" y="26"/>
                    <a:pt x="2" y="26"/>
                  </a:cubicBezTo>
                  <a:cubicBezTo>
                    <a:pt x="0" y="28"/>
                    <a:pt x="0" y="28"/>
                    <a:pt x="0" y="28"/>
                  </a:cubicBezTo>
                  <a:cubicBezTo>
                    <a:pt x="0" y="28"/>
                    <a:pt x="1" y="29"/>
                    <a:pt x="1" y="29"/>
                  </a:cubicBezTo>
                  <a:cubicBezTo>
                    <a:pt x="1" y="30"/>
                    <a:pt x="0" y="31"/>
                    <a:pt x="0" y="31"/>
                  </a:cubicBezTo>
                  <a:cubicBezTo>
                    <a:pt x="0" y="32"/>
                    <a:pt x="0" y="32"/>
                    <a:pt x="0" y="32"/>
                  </a:cubicBezTo>
                  <a:cubicBezTo>
                    <a:pt x="1" y="33"/>
                    <a:pt x="1" y="33"/>
                    <a:pt x="1" y="33"/>
                  </a:cubicBezTo>
                  <a:cubicBezTo>
                    <a:pt x="3" y="33"/>
                    <a:pt x="3" y="33"/>
                    <a:pt x="3" y="33"/>
                  </a:cubicBezTo>
                  <a:cubicBezTo>
                    <a:pt x="4" y="36"/>
                    <a:pt x="4" y="36"/>
                    <a:pt x="4" y="36"/>
                  </a:cubicBezTo>
                  <a:cubicBezTo>
                    <a:pt x="5" y="38"/>
                    <a:pt x="5" y="38"/>
                    <a:pt x="5" y="38"/>
                  </a:cubicBezTo>
                  <a:cubicBezTo>
                    <a:pt x="7" y="37"/>
                    <a:pt x="7" y="37"/>
                    <a:pt x="7" y="37"/>
                  </a:cubicBezTo>
                  <a:cubicBezTo>
                    <a:pt x="7" y="37"/>
                    <a:pt x="7" y="38"/>
                    <a:pt x="7" y="38"/>
                  </a:cubicBezTo>
                  <a:cubicBezTo>
                    <a:pt x="7" y="38"/>
                    <a:pt x="8" y="38"/>
                    <a:pt x="8" y="38"/>
                  </a:cubicBezTo>
                  <a:cubicBezTo>
                    <a:pt x="8" y="37"/>
                    <a:pt x="8" y="37"/>
                    <a:pt x="8" y="37"/>
                  </a:cubicBezTo>
                  <a:cubicBezTo>
                    <a:pt x="11" y="36"/>
                    <a:pt x="11" y="36"/>
                    <a:pt x="11" y="36"/>
                  </a:cubicBezTo>
                  <a:cubicBezTo>
                    <a:pt x="16" y="36"/>
                    <a:pt x="16" y="36"/>
                    <a:pt x="16" y="36"/>
                  </a:cubicBezTo>
                  <a:cubicBezTo>
                    <a:pt x="18" y="39"/>
                    <a:pt x="18" y="39"/>
                    <a:pt x="18" y="39"/>
                  </a:cubicBezTo>
                  <a:cubicBezTo>
                    <a:pt x="19" y="39"/>
                    <a:pt x="19" y="39"/>
                    <a:pt x="19" y="39"/>
                  </a:cubicBezTo>
                  <a:cubicBezTo>
                    <a:pt x="19" y="37"/>
                    <a:pt x="19" y="37"/>
                    <a:pt x="19" y="37"/>
                  </a:cubicBezTo>
                  <a:cubicBezTo>
                    <a:pt x="18" y="34"/>
                    <a:pt x="18" y="34"/>
                    <a:pt x="18" y="34"/>
                  </a:cubicBezTo>
                  <a:cubicBezTo>
                    <a:pt x="19" y="32"/>
                    <a:pt x="19" y="32"/>
                    <a:pt x="19" y="32"/>
                  </a:cubicBezTo>
                  <a:cubicBezTo>
                    <a:pt x="18" y="31"/>
                    <a:pt x="18" y="31"/>
                    <a:pt x="18" y="31"/>
                  </a:cubicBezTo>
                  <a:cubicBezTo>
                    <a:pt x="18" y="28"/>
                    <a:pt x="18" y="28"/>
                    <a:pt x="18" y="28"/>
                  </a:cubicBezTo>
                  <a:cubicBezTo>
                    <a:pt x="32" y="28"/>
                    <a:pt x="32" y="28"/>
                    <a:pt x="32" y="28"/>
                  </a:cubicBezTo>
                  <a:cubicBezTo>
                    <a:pt x="33" y="28"/>
                    <a:pt x="33" y="28"/>
                    <a:pt x="33" y="28"/>
                  </a:cubicBezTo>
                  <a:cubicBezTo>
                    <a:pt x="37" y="28"/>
                    <a:pt x="37" y="28"/>
                    <a:pt x="37" y="28"/>
                  </a:cubicBezTo>
                  <a:cubicBezTo>
                    <a:pt x="41" y="29"/>
                    <a:pt x="41" y="29"/>
                    <a:pt x="41" y="29"/>
                  </a:cubicBezTo>
                  <a:cubicBezTo>
                    <a:pt x="44" y="29"/>
                    <a:pt x="44" y="29"/>
                    <a:pt x="44" y="29"/>
                  </a:cubicBezTo>
                  <a:cubicBezTo>
                    <a:pt x="45" y="28"/>
                    <a:pt x="45" y="28"/>
                    <a:pt x="45" y="28"/>
                  </a:cubicBezTo>
                  <a:cubicBezTo>
                    <a:pt x="45" y="27"/>
                    <a:pt x="45" y="27"/>
                    <a:pt x="45" y="27"/>
                  </a:cubicBezTo>
                  <a:cubicBezTo>
                    <a:pt x="45" y="27"/>
                    <a:pt x="47" y="27"/>
                    <a:pt x="47" y="27"/>
                  </a:cubicBezTo>
                  <a:cubicBezTo>
                    <a:pt x="47" y="27"/>
                    <a:pt x="47" y="25"/>
                    <a:pt x="47" y="25"/>
                  </a:cubicBezTo>
                  <a:cubicBezTo>
                    <a:pt x="51" y="25"/>
                    <a:pt x="51" y="25"/>
                    <a:pt x="51" y="25"/>
                  </a:cubicBezTo>
                  <a:cubicBezTo>
                    <a:pt x="54" y="22"/>
                    <a:pt x="54" y="22"/>
                    <a:pt x="54" y="22"/>
                  </a:cubicBezTo>
                  <a:cubicBezTo>
                    <a:pt x="51" y="19"/>
                    <a:pt x="51" y="19"/>
                    <a:pt x="51" y="19"/>
                  </a:cubicBezTo>
                  <a:lnTo>
                    <a:pt x="53" y="19"/>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8" name="Freeform 927">
              <a:extLst>
                <a:ext uri="{FF2B5EF4-FFF2-40B4-BE49-F238E27FC236}">
                  <a16:creationId xmlns:a16="http://schemas.microsoft.com/office/drawing/2014/main" id="{E94C0B2C-3DFD-43CE-9E5C-F3348DBAC32A}"/>
                </a:ext>
              </a:extLst>
            </p:cNvPr>
            <p:cNvSpPr>
              <a:spLocks/>
            </p:cNvSpPr>
            <p:nvPr/>
          </p:nvSpPr>
          <p:spPr bwMode="auto">
            <a:xfrm>
              <a:off x="6632778" y="4958212"/>
              <a:ext cx="299648" cy="253215"/>
            </a:xfrm>
            <a:custGeom>
              <a:avLst/>
              <a:gdLst>
                <a:gd name="T0" fmla="*/ 160 w 168"/>
                <a:gd name="T1" fmla="*/ 76 h 175"/>
                <a:gd name="T2" fmla="*/ 145 w 168"/>
                <a:gd name="T3" fmla="*/ 73 h 175"/>
                <a:gd name="T4" fmla="*/ 137 w 168"/>
                <a:gd name="T5" fmla="*/ 63 h 175"/>
                <a:gd name="T6" fmla="*/ 137 w 168"/>
                <a:gd name="T7" fmla="*/ 52 h 175"/>
                <a:gd name="T8" fmla="*/ 131 w 168"/>
                <a:gd name="T9" fmla="*/ 52 h 175"/>
                <a:gd name="T10" fmla="*/ 129 w 168"/>
                <a:gd name="T11" fmla="*/ 44 h 175"/>
                <a:gd name="T12" fmla="*/ 118 w 168"/>
                <a:gd name="T13" fmla="*/ 39 h 175"/>
                <a:gd name="T14" fmla="*/ 110 w 168"/>
                <a:gd name="T15" fmla="*/ 34 h 175"/>
                <a:gd name="T16" fmla="*/ 108 w 168"/>
                <a:gd name="T17" fmla="*/ 23 h 175"/>
                <a:gd name="T18" fmla="*/ 95 w 168"/>
                <a:gd name="T19" fmla="*/ 5 h 175"/>
                <a:gd name="T20" fmla="*/ 95 w 168"/>
                <a:gd name="T21" fmla="*/ 0 h 175"/>
                <a:gd name="T22" fmla="*/ 89 w 168"/>
                <a:gd name="T23" fmla="*/ 0 h 175"/>
                <a:gd name="T24" fmla="*/ 82 w 168"/>
                <a:gd name="T25" fmla="*/ 5 h 175"/>
                <a:gd name="T26" fmla="*/ 82 w 168"/>
                <a:gd name="T27" fmla="*/ 5 h 175"/>
                <a:gd name="T28" fmla="*/ 76 w 168"/>
                <a:gd name="T29" fmla="*/ 5 h 175"/>
                <a:gd name="T30" fmla="*/ 66 w 168"/>
                <a:gd name="T31" fmla="*/ 13 h 175"/>
                <a:gd name="T32" fmla="*/ 61 w 168"/>
                <a:gd name="T33" fmla="*/ 5 h 175"/>
                <a:gd name="T34" fmla="*/ 19 w 168"/>
                <a:gd name="T35" fmla="*/ 10 h 175"/>
                <a:gd name="T36" fmla="*/ 19 w 168"/>
                <a:gd name="T37" fmla="*/ 78 h 175"/>
                <a:gd name="T38" fmla="*/ 0 w 168"/>
                <a:gd name="T39" fmla="*/ 81 h 175"/>
                <a:gd name="T40" fmla="*/ 0 w 168"/>
                <a:gd name="T41" fmla="*/ 134 h 175"/>
                <a:gd name="T42" fmla="*/ 8 w 168"/>
                <a:gd name="T43" fmla="*/ 139 h 175"/>
                <a:gd name="T44" fmla="*/ 11 w 168"/>
                <a:gd name="T45" fmla="*/ 144 h 175"/>
                <a:gd name="T46" fmla="*/ 13 w 168"/>
                <a:gd name="T47" fmla="*/ 149 h 175"/>
                <a:gd name="T48" fmla="*/ 16 w 168"/>
                <a:gd name="T49" fmla="*/ 157 h 175"/>
                <a:gd name="T50" fmla="*/ 16 w 168"/>
                <a:gd name="T51" fmla="*/ 160 h 175"/>
                <a:gd name="T52" fmla="*/ 11 w 168"/>
                <a:gd name="T53" fmla="*/ 170 h 175"/>
                <a:gd name="T54" fmla="*/ 13 w 168"/>
                <a:gd name="T55" fmla="*/ 175 h 175"/>
                <a:gd name="T56" fmla="*/ 13 w 168"/>
                <a:gd name="T57" fmla="*/ 175 h 175"/>
                <a:gd name="T58" fmla="*/ 16 w 168"/>
                <a:gd name="T59" fmla="*/ 175 h 175"/>
                <a:gd name="T60" fmla="*/ 24 w 168"/>
                <a:gd name="T61" fmla="*/ 175 h 175"/>
                <a:gd name="T62" fmla="*/ 27 w 168"/>
                <a:gd name="T63" fmla="*/ 175 h 175"/>
                <a:gd name="T64" fmla="*/ 32 w 168"/>
                <a:gd name="T65" fmla="*/ 175 h 175"/>
                <a:gd name="T66" fmla="*/ 32 w 168"/>
                <a:gd name="T67" fmla="*/ 173 h 175"/>
                <a:gd name="T68" fmla="*/ 37 w 168"/>
                <a:gd name="T69" fmla="*/ 173 h 175"/>
                <a:gd name="T70" fmla="*/ 47 w 168"/>
                <a:gd name="T71" fmla="*/ 160 h 175"/>
                <a:gd name="T72" fmla="*/ 50 w 168"/>
                <a:gd name="T73" fmla="*/ 149 h 175"/>
                <a:gd name="T74" fmla="*/ 55 w 168"/>
                <a:gd name="T75" fmla="*/ 144 h 175"/>
                <a:gd name="T76" fmla="*/ 63 w 168"/>
                <a:gd name="T77" fmla="*/ 144 h 175"/>
                <a:gd name="T78" fmla="*/ 71 w 168"/>
                <a:gd name="T79" fmla="*/ 152 h 175"/>
                <a:gd name="T80" fmla="*/ 74 w 168"/>
                <a:gd name="T81" fmla="*/ 152 h 175"/>
                <a:gd name="T82" fmla="*/ 74 w 168"/>
                <a:gd name="T83" fmla="*/ 149 h 175"/>
                <a:gd name="T84" fmla="*/ 84 w 168"/>
                <a:gd name="T85" fmla="*/ 155 h 175"/>
                <a:gd name="T86" fmla="*/ 100 w 168"/>
                <a:gd name="T87" fmla="*/ 152 h 175"/>
                <a:gd name="T88" fmla="*/ 105 w 168"/>
                <a:gd name="T89" fmla="*/ 139 h 175"/>
                <a:gd name="T90" fmla="*/ 105 w 168"/>
                <a:gd name="T91" fmla="*/ 134 h 175"/>
                <a:gd name="T92" fmla="*/ 116 w 168"/>
                <a:gd name="T93" fmla="*/ 131 h 175"/>
                <a:gd name="T94" fmla="*/ 124 w 168"/>
                <a:gd name="T95" fmla="*/ 123 h 175"/>
                <a:gd name="T96" fmla="*/ 126 w 168"/>
                <a:gd name="T97" fmla="*/ 113 h 175"/>
                <a:gd name="T98" fmla="*/ 129 w 168"/>
                <a:gd name="T99" fmla="*/ 110 h 175"/>
                <a:gd name="T100" fmla="*/ 139 w 168"/>
                <a:gd name="T101" fmla="*/ 105 h 175"/>
                <a:gd name="T102" fmla="*/ 150 w 168"/>
                <a:gd name="T103" fmla="*/ 92 h 175"/>
                <a:gd name="T104" fmla="*/ 160 w 168"/>
                <a:gd name="T105" fmla="*/ 89 h 175"/>
                <a:gd name="T106" fmla="*/ 163 w 168"/>
                <a:gd name="T107" fmla="*/ 84 h 175"/>
                <a:gd name="T108" fmla="*/ 168 w 168"/>
                <a:gd name="T109" fmla="*/ 84 h 175"/>
                <a:gd name="T110" fmla="*/ 160 w 168"/>
                <a:gd name="T111" fmla="*/ 81 h 175"/>
                <a:gd name="T112" fmla="*/ 160 w 168"/>
                <a:gd name="T113" fmla="*/ 7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8" h="175">
                  <a:moveTo>
                    <a:pt x="160" y="76"/>
                  </a:moveTo>
                  <a:lnTo>
                    <a:pt x="145" y="73"/>
                  </a:lnTo>
                  <a:lnTo>
                    <a:pt x="137" y="63"/>
                  </a:lnTo>
                  <a:lnTo>
                    <a:pt x="137" y="52"/>
                  </a:lnTo>
                  <a:lnTo>
                    <a:pt x="131" y="52"/>
                  </a:lnTo>
                  <a:lnTo>
                    <a:pt x="129" y="44"/>
                  </a:lnTo>
                  <a:lnTo>
                    <a:pt x="118" y="39"/>
                  </a:lnTo>
                  <a:lnTo>
                    <a:pt x="110" y="34"/>
                  </a:lnTo>
                  <a:lnTo>
                    <a:pt x="108" y="23"/>
                  </a:lnTo>
                  <a:lnTo>
                    <a:pt x="95" y="5"/>
                  </a:lnTo>
                  <a:lnTo>
                    <a:pt x="95" y="0"/>
                  </a:lnTo>
                  <a:lnTo>
                    <a:pt x="89" y="0"/>
                  </a:lnTo>
                  <a:lnTo>
                    <a:pt x="82" y="5"/>
                  </a:lnTo>
                  <a:lnTo>
                    <a:pt x="82" y="5"/>
                  </a:lnTo>
                  <a:lnTo>
                    <a:pt x="76" y="5"/>
                  </a:lnTo>
                  <a:lnTo>
                    <a:pt x="66" y="13"/>
                  </a:lnTo>
                  <a:lnTo>
                    <a:pt x="61" y="5"/>
                  </a:lnTo>
                  <a:lnTo>
                    <a:pt x="19" y="10"/>
                  </a:lnTo>
                  <a:lnTo>
                    <a:pt x="19" y="78"/>
                  </a:lnTo>
                  <a:lnTo>
                    <a:pt x="0" y="81"/>
                  </a:lnTo>
                  <a:lnTo>
                    <a:pt x="0" y="134"/>
                  </a:lnTo>
                  <a:lnTo>
                    <a:pt x="8" y="139"/>
                  </a:lnTo>
                  <a:lnTo>
                    <a:pt x="11" y="144"/>
                  </a:lnTo>
                  <a:lnTo>
                    <a:pt x="13" y="149"/>
                  </a:lnTo>
                  <a:lnTo>
                    <a:pt x="16" y="157"/>
                  </a:lnTo>
                  <a:lnTo>
                    <a:pt x="16" y="160"/>
                  </a:lnTo>
                  <a:lnTo>
                    <a:pt x="11" y="170"/>
                  </a:lnTo>
                  <a:lnTo>
                    <a:pt x="13" y="175"/>
                  </a:lnTo>
                  <a:lnTo>
                    <a:pt x="13" y="175"/>
                  </a:lnTo>
                  <a:lnTo>
                    <a:pt x="16" y="175"/>
                  </a:lnTo>
                  <a:lnTo>
                    <a:pt x="24" y="175"/>
                  </a:lnTo>
                  <a:lnTo>
                    <a:pt x="27" y="175"/>
                  </a:lnTo>
                  <a:lnTo>
                    <a:pt x="32" y="175"/>
                  </a:lnTo>
                  <a:lnTo>
                    <a:pt x="32" y="173"/>
                  </a:lnTo>
                  <a:lnTo>
                    <a:pt x="37" y="173"/>
                  </a:lnTo>
                  <a:lnTo>
                    <a:pt x="47" y="160"/>
                  </a:lnTo>
                  <a:lnTo>
                    <a:pt x="50" y="149"/>
                  </a:lnTo>
                  <a:lnTo>
                    <a:pt x="55" y="144"/>
                  </a:lnTo>
                  <a:lnTo>
                    <a:pt x="63" y="144"/>
                  </a:lnTo>
                  <a:lnTo>
                    <a:pt x="71" y="152"/>
                  </a:lnTo>
                  <a:lnTo>
                    <a:pt x="74" y="152"/>
                  </a:lnTo>
                  <a:lnTo>
                    <a:pt x="74" y="149"/>
                  </a:lnTo>
                  <a:lnTo>
                    <a:pt x="84" y="155"/>
                  </a:lnTo>
                  <a:lnTo>
                    <a:pt x="100" y="152"/>
                  </a:lnTo>
                  <a:lnTo>
                    <a:pt x="105" y="139"/>
                  </a:lnTo>
                  <a:lnTo>
                    <a:pt x="105" y="134"/>
                  </a:lnTo>
                  <a:lnTo>
                    <a:pt x="116" y="131"/>
                  </a:lnTo>
                  <a:lnTo>
                    <a:pt x="124" y="123"/>
                  </a:lnTo>
                  <a:lnTo>
                    <a:pt x="126" y="113"/>
                  </a:lnTo>
                  <a:lnTo>
                    <a:pt x="129" y="110"/>
                  </a:lnTo>
                  <a:lnTo>
                    <a:pt x="139" y="105"/>
                  </a:lnTo>
                  <a:lnTo>
                    <a:pt x="150" y="92"/>
                  </a:lnTo>
                  <a:lnTo>
                    <a:pt x="160" y="89"/>
                  </a:lnTo>
                  <a:lnTo>
                    <a:pt x="163" y="84"/>
                  </a:lnTo>
                  <a:lnTo>
                    <a:pt x="168" y="84"/>
                  </a:lnTo>
                  <a:lnTo>
                    <a:pt x="160" y="81"/>
                  </a:lnTo>
                  <a:lnTo>
                    <a:pt x="160" y="76"/>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9" name="Freeform 928">
              <a:extLst>
                <a:ext uri="{FF2B5EF4-FFF2-40B4-BE49-F238E27FC236}">
                  <a16:creationId xmlns:a16="http://schemas.microsoft.com/office/drawing/2014/main" id="{53671B00-D75C-4ABA-9BEF-5595FEA0E91A}"/>
                </a:ext>
              </a:extLst>
            </p:cNvPr>
            <p:cNvSpPr>
              <a:spLocks/>
            </p:cNvSpPr>
            <p:nvPr/>
          </p:nvSpPr>
          <p:spPr bwMode="auto">
            <a:xfrm>
              <a:off x="6024565" y="4172525"/>
              <a:ext cx="94531" cy="162057"/>
            </a:xfrm>
            <a:custGeom>
              <a:avLst/>
              <a:gdLst>
                <a:gd name="T0" fmla="*/ 10 w 20"/>
                <a:gd name="T1" fmla="*/ 1 h 43"/>
                <a:gd name="T2" fmla="*/ 11 w 20"/>
                <a:gd name="T3" fmla="*/ 3 h 43"/>
                <a:gd name="T4" fmla="*/ 8 w 20"/>
                <a:gd name="T5" fmla="*/ 6 h 43"/>
                <a:gd name="T6" fmla="*/ 4 w 20"/>
                <a:gd name="T7" fmla="*/ 6 h 43"/>
                <a:gd name="T8" fmla="*/ 4 w 20"/>
                <a:gd name="T9" fmla="*/ 8 h 43"/>
                <a:gd name="T10" fmla="*/ 2 w 20"/>
                <a:gd name="T11" fmla="*/ 8 h 43"/>
                <a:gd name="T12" fmla="*/ 2 w 20"/>
                <a:gd name="T13" fmla="*/ 9 h 43"/>
                <a:gd name="T14" fmla="*/ 1 w 20"/>
                <a:gd name="T15" fmla="*/ 10 h 43"/>
                <a:gd name="T16" fmla="*/ 0 w 20"/>
                <a:gd name="T17" fmla="*/ 13 h 43"/>
                <a:gd name="T18" fmla="*/ 0 w 20"/>
                <a:gd name="T19" fmla="*/ 14 h 43"/>
                <a:gd name="T20" fmla="*/ 4 w 20"/>
                <a:gd name="T21" fmla="*/ 17 h 43"/>
                <a:gd name="T22" fmla="*/ 4 w 20"/>
                <a:gd name="T23" fmla="*/ 21 h 43"/>
                <a:gd name="T24" fmla="*/ 6 w 20"/>
                <a:gd name="T25" fmla="*/ 23 h 43"/>
                <a:gd name="T26" fmla="*/ 5 w 20"/>
                <a:gd name="T27" fmla="*/ 39 h 43"/>
                <a:gd name="T28" fmla="*/ 7 w 20"/>
                <a:gd name="T29" fmla="*/ 41 h 43"/>
                <a:gd name="T30" fmla="*/ 5 w 20"/>
                <a:gd name="T31" fmla="*/ 42 h 43"/>
                <a:gd name="T32" fmla="*/ 5 w 20"/>
                <a:gd name="T33" fmla="*/ 43 h 43"/>
                <a:gd name="T34" fmla="*/ 7 w 20"/>
                <a:gd name="T35" fmla="*/ 42 h 43"/>
                <a:gd name="T36" fmla="*/ 9 w 20"/>
                <a:gd name="T37" fmla="*/ 42 h 43"/>
                <a:gd name="T38" fmla="*/ 13 w 20"/>
                <a:gd name="T39" fmla="*/ 42 h 43"/>
                <a:gd name="T40" fmla="*/ 13 w 20"/>
                <a:gd name="T41" fmla="*/ 33 h 43"/>
                <a:gd name="T42" fmla="*/ 13 w 20"/>
                <a:gd name="T43" fmla="*/ 31 h 43"/>
                <a:gd name="T44" fmla="*/ 13 w 20"/>
                <a:gd name="T45" fmla="*/ 23 h 43"/>
                <a:gd name="T46" fmla="*/ 16 w 20"/>
                <a:gd name="T47" fmla="*/ 23 h 43"/>
                <a:gd name="T48" fmla="*/ 17 w 20"/>
                <a:gd name="T49" fmla="*/ 18 h 43"/>
                <a:gd name="T50" fmla="*/ 19 w 20"/>
                <a:gd name="T51" fmla="*/ 17 h 43"/>
                <a:gd name="T52" fmla="*/ 19 w 20"/>
                <a:gd name="T53" fmla="*/ 15 h 43"/>
                <a:gd name="T54" fmla="*/ 19 w 20"/>
                <a:gd name="T55" fmla="*/ 14 h 43"/>
                <a:gd name="T56" fmla="*/ 20 w 20"/>
                <a:gd name="T57" fmla="*/ 14 h 43"/>
                <a:gd name="T58" fmla="*/ 20 w 20"/>
                <a:gd name="T59" fmla="*/ 11 h 43"/>
                <a:gd name="T60" fmla="*/ 20 w 20"/>
                <a:gd name="T61" fmla="*/ 9 h 43"/>
                <a:gd name="T62" fmla="*/ 18 w 20"/>
                <a:gd name="T63" fmla="*/ 8 h 43"/>
                <a:gd name="T64" fmla="*/ 18 w 20"/>
                <a:gd name="T65" fmla="*/ 7 h 43"/>
                <a:gd name="T66" fmla="*/ 19 w 20"/>
                <a:gd name="T67" fmla="*/ 6 h 43"/>
                <a:gd name="T68" fmla="*/ 19 w 20"/>
                <a:gd name="T69" fmla="*/ 4 h 43"/>
                <a:gd name="T70" fmla="*/ 13 w 20"/>
                <a:gd name="T71" fmla="*/ 0 h 43"/>
                <a:gd name="T72" fmla="*/ 10 w 20"/>
                <a:gd name="T7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3">
                  <a:moveTo>
                    <a:pt x="10" y="1"/>
                  </a:moveTo>
                  <a:cubicBezTo>
                    <a:pt x="11" y="3"/>
                    <a:pt x="11" y="3"/>
                    <a:pt x="11" y="3"/>
                  </a:cubicBezTo>
                  <a:cubicBezTo>
                    <a:pt x="8" y="6"/>
                    <a:pt x="8" y="6"/>
                    <a:pt x="8" y="6"/>
                  </a:cubicBezTo>
                  <a:cubicBezTo>
                    <a:pt x="4" y="6"/>
                    <a:pt x="4" y="6"/>
                    <a:pt x="4" y="6"/>
                  </a:cubicBezTo>
                  <a:cubicBezTo>
                    <a:pt x="4" y="6"/>
                    <a:pt x="4" y="8"/>
                    <a:pt x="4" y="8"/>
                  </a:cubicBezTo>
                  <a:cubicBezTo>
                    <a:pt x="4" y="8"/>
                    <a:pt x="2" y="8"/>
                    <a:pt x="2" y="8"/>
                  </a:cubicBezTo>
                  <a:cubicBezTo>
                    <a:pt x="2" y="9"/>
                    <a:pt x="2" y="9"/>
                    <a:pt x="2" y="9"/>
                  </a:cubicBezTo>
                  <a:cubicBezTo>
                    <a:pt x="1" y="10"/>
                    <a:pt x="1" y="10"/>
                    <a:pt x="1" y="10"/>
                  </a:cubicBezTo>
                  <a:cubicBezTo>
                    <a:pt x="0" y="13"/>
                    <a:pt x="0" y="13"/>
                    <a:pt x="0" y="13"/>
                  </a:cubicBezTo>
                  <a:cubicBezTo>
                    <a:pt x="0" y="14"/>
                    <a:pt x="0" y="14"/>
                    <a:pt x="0" y="14"/>
                  </a:cubicBezTo>
                  <a:cubicBezTo>
                    <a:pt x="4" y="17"/>
                    <a:pt x="4" y="17"/>
                    <a:pt x="4" y="17"/>
                  </a:cubicBezTo>
                  <a:cubicBezTo>
                    <a:pt x="4" y="21"/>
                    <a:pt x="4" y="21"/>
                    <a:pt x="4" y="21"/>
                  </a:cubicBezTo>
                  <a:cubicBezTo>
                    <a:pt x="6" y="23"/>
                    <a:pt x="6" y="23"/>
                    <a:pt x="6" y="23"/>
                  </a:cubicBezTo>
                  <a:cubicBezTo>
                    <a:pt x="5" y="39"/>
                    <a:pt x="5" y="39"/>
                    <a:pt x="5" y="39"/>
                  </a:cubicBezTo>
                  <a:cubicBezTo>
                    <a:pt x="7" y="41"/>
                    <a:pt x="7" y="41"/>
                    <a:pt x="7" y="41"/>
                  </a:cubicBezTo>
                  <a:cubicBezTo>
                    <a:pt x="5" y="42"/>
                    <a:pt x="5" y="42"/>
                    <a:pt x="5" y="42"/>
                  </a:cubicBezTo>
                  <a:cubicBezTo>
                    <a:pt x="5" y="43"/>
                    <a:pt x="5" y="43"/>
                    <a:pt x="5" y="43"/>
                  </a:cubicBezTo>
                  <a:cubicBezTo>
                    <a:pt x="6" y="43"/>
                    <a:pt x="6" y="43"/>
                    <a:pt x="7" y="42"/>
                  </a:cubicBezTo>
                  <a:cubicBezTo>
                    <a:pt x="7" y="43"/>
                    <a:pt x="8" y="43"/>
                    <a:pt x="9" y="42"/>
                  </a:cubicBezTo>
                  <a:cubicBezTo>
                    <a:pt x="10" y="42"/>
                    <a:pt x="12" y="42"/>
                    <a:pt x="13" y="42"/>
                  </a:cubicBezTo>
                  <a:cubicBezTo>
                    <a:pt x="13" y="33"/>
                    <a:pt x="13" y="33"/>
                    <a:pt x="13" y="33"/>
                  </a:cubicBezTo>
                  <a:cubicBezTo>
                    <a:pt x="13" y="31"/>
                    <a:pt x="13" y="31"/>
                    <a:pt x="13" y="31"/>
                  </a:cubicBezTo>
                  <a:cubicBezTo>
                    <a:pt x="13" y="23"/>
                    <a:pt x="13" y="23"/>
                    <a:pt x="13" y="23"/>
                  </a:cubicBezTo>
                  <a:cubicBezTo>
                    <a:pt x="16" y="23"/>
                    <a:pt x="16" y="23"/>
                    <a:pt x="16" y="23"/>
                  </a:cubicBezTo>
                  <a:cubicBezTo>
                    <a:pt x="17" y="18"/>
                    <a:pt x="17" y="18"/>
                    <a:pt x="17" y="18"/>
                  </a:cubicBezTo>
                  <a:cubicBezTo>
                    <a:pt x="19" y="17"/>
                    <a:pt x="19" y="17"/>
                    <a:pt x="19" y="17"/>
                  </a:cubicBezTo>
                  <a:cubicBezTo>
                    <a:pt x="19" y="15"/>
                    <a:pt x="19" y="15"/>
                    <a:pt x="19" y="15"/>
                  </a:cubicBezTo>
                  <a:cubicBezTo>
                    <a:pt x="19" y="14"/>
                    <a:pt x="19" y="14"/>
                    <a:pt x="19" y="14"/>
                  </a:cubicBezTo>
                  <a:cubicBezTo>
                    <a:pt x="20" y="14"/>
                    <a:pt x="20" y="14"/>
                    <a:pt x="20" y="14"/>
                  </a:cubicBezTo>
                  <a:cubicBezTo>
                    <a:pt x="20" y="11"/>
                    <a:pt x="20" y="11"/>
                    <a:pt x="20" y="11"/>
                  </a:cubicBezTo>
                  <a:cubicBezTo>
                    <a:pt x="20" y="9"/>
                    <a:pt x="20" y="9"/>
                    <a:pt x="20" y="9"/>
                  </a:cubicBezTo>
                  <a:cubicBezTo>
                    <a:pt x="18" y="8"/>
                    <a:pt x="18" y="8"/>
                    <a:pt x="18" y="8"/>
                  </a:cubicBezTo>
                  <a:cubicBezTo>
                    <a:pt x="18" y="7"/>
                    <a:pt x="18" y="7"/>
                    <a:pt x="18" y="7"/>
                  </a:cubicBezTo>
                  <a:cubicBezTo>
                    <a:pt x="18" y="7"/>
                    <a:pt x="19" y="6"/>
                    <a:pt x="19" y="6"/>
                  </a:cubicBezTo>
                  <a:cubicBezTo>
                    <a:pt x="19" y="6"/>
                    <a:pt x="19" y="4"/>
                    <a:pt x="19" y="4"/>
                  </a:cubicBezTo>
                  <a:cubicBezTo>
                    <a:pt x="13" y="0"/>
                    <a:pt x="13" y="0"/>
                    <a:pt x="13" y="0"/>
                  </a:cubicBezTo>
                  <a:lnTo>
                    <a:pt x="10" y="1"/>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0" name="Freeform 929">
              <a:extLst>
                <a:ext uri="{FF2B5EF4-FFF2-40B4-BE49-F238E27FC236}">
                  <a16:creationId xmlns:a16="http://schemas.microsoft.com/office/drawing/2014/main" id="{E04554A9-8152-4341-B6D4-6DA4E1D4C4F6}"/>
                </a:ext>
              </a:extLst>
            </p:cNvPr>
            <p:cNvSpPr>
              <a:spLocks noEditPoints="1"/>
            </p:cNvSpPr>
            <p:nvPr/>
          </p:nvSpPr>
          <p:spPr bwMode="auto">
            <a:xfrm>
              <a:off x="6370586" y="4605159"/>
              <a:ext cx="394179" cy="360288"/>
            </a:xfrm>
            <a:custGeom>
              <a:avLst/>
              <a:gdLst>
                <a:gd name="T0" fmla="*/ 9 w 84"/>
                <a:gd name="T1" fmla="*/ 2 h 95"/>
                <a:gd name="T2" fmla="*/ 5 w 84"/>
                <a:gd name="T3" fmla="*/ 6 h 95"/>
                <a:gd name="T4" fmla="*/ 4 w 84"/>
                <a:gd name="T5" fmla="*/ 10 h 95"/>
                <a:gd name="T6" fmla="*/ 2 w 84"/>
                <a:gd name="T7" fmla="*/ 5 h 95"/>
                <a:gd name="T8" fmla="*/ 7 w 84"/>
                <a:gd name="T9" fmla="*/ 2 h 95"/>
                <a:gd name="T10" fmla="*/ 8 w 84"/>
                <a:gd name="T11" fmla="*/ 1 h 95"/>
                <a:gd name="T12" fmla="*/ 70 w 84"/>
                <a:gd name="T13" fmla="*/ 59 h 95"/>
                <a:gd name="T14" fmla="*/ 83 w 84"/>
                <a:gd name="T15" fmla="*/ 58 h 95"/>
                <a:gd name="T16" fmla="*/ 83 w 84"/>
                <a:gd name="T17" fmla="*/ 54 h 95"/>
                <a:gd name="T18" fmla="*/ 84 w 84"/>
                <a:gd name="T19" fmla="*/ 50 h 95"/>
                <a:gd name="T20" fmla="*/ 84 w 84"/>
                <a:gd name="T21" fmla="*/ 48 h 95"/>
                <a:gd name="T22" fmla="*/ 84 w 84"/>
                <a:gd name="T23" fmla="*/ 45 h 95"/>
                <a:gd name="T24" fmla="*/ 81 w 84"/>
                <a:gd name="T25" fmla="*/ 46 h 95"/>
                <a:gd name="T26" fmla="*/ 79 w 84"/>
                <a:gd name="T27" fmla="*/ 45 h 95"/>
                <a:gd name="T28" fmla="*/ 75 w 84"/>
                <a:gd name="T29" fmla="*/ 46 h 95"/>
                <a:gd name="T30" fmla="*/ 73 w 84"/>
                <a:gd name="T31" fmla="*/ 46 h 95"/>
                <a:gd name="T32" fmla="*/ 71 w 84"/>
                <a:gd name="T33" fmla="*/ 47 h 95"/>
                <a:gd name="T34" fmla="*/ 71 w 84"/>
                <a:gd name="T35" fmla="*/ 45 h 95"/>
                <a:gd name="T36" fmla="*/ 72 w 84"/>
                <a:gd name="T37" fmla="*/ 41 h 95"/>
                <a:gd name="T38" fmla="*/ 68 w 84"/>
                <a:gd name="T39" fmla="*/ 35 h 95"/>
                <a:gd name="T40" fmla="*/ 69 w 84"/>
                <a:gd name="T41" fmla="*/ 33 h 95"/>
                <a:gd name="T42" fmla="*/ 68 w 84"/>
                <a:gd name="T43" fmla="*/ 25 h 95"/>
                <a:gd name="T44" fmla="*/ 60 w 84"/>
                <a:gd name="T45" fmla="*/ 20 h 95"/>
                <a:gd name="T46" fmla="*/ 53 w 84"/>
                <a:gd name="T47" fmla="*/ 18 h 95"/>
                <a:gd name="T48" fmla="*/ 49 w 84"/>
                <a:gd name="T49" fmla="*/ 25 h 95"/>
                <a:gd name="T50" fmla="*/ 43 w 84"/>
                <a:gd name="T51" fmla="*/ 26 h 95"/>
                <a:gd name="T52" fmla="*/ 37 w 84"/>
                <a:gd name="T53" fmla="*/ 22 h 95"/>
                <a:gd name="T54" fmla="*/ 34 w 84"/>
                <a:gd name="T55" fmla="*/ 14 h 95"/>
                <a:gd name="T56" fmla="*/ 32 w 84"/>
                <a:gd name="T57" fmla="*/ 10 h 95"/>
                <a:gd name="T58" fmla="*/ 5 w 84"/>
                <a:gd name="T59" fmla="*/ 12 h 95"/>
                <a:gd name="T60" fmla="*/ 5 w 84"/>
                <a:gd name="T61" fmla="*/ 13 h 95"/>
                <a:gd name="T62" fmla="*/ 8 w 84"/>
                <a:gd name="T63" fmla="*/ 19 h 95"/>
                <a:gd name="T64" fmla="*/ 9 w 84"/>
                <a:gd name="T65" fmla="*/ 22 h 95"/>
                <a:gd name="T66" fmla="*/ 12 w 84"/>
                <a:gd name="T67" fmla="*/ 31 h 95"/>
                <a:gd name="T68" fmla="*/ 10 w 84"/>
                <a:gd name="T69" fmla="*/ 35 h 95"/>
                <a:gd name="T70" fmla="*/ 14 w 84"/>
                <a:gd name="T71" fmla="*/ 43 h 95"/>
                <a:gd name="T72" fmla="*/ 15 w 84"/>
                <a:gd name="T73" fmla="*/ 49 h 95"/>
                <a:gd name="T74" fmla="*/ 15 w 84"/>
                <a:gd name="T75" fmla="*/ 52 h 95"/>
                <a:gd name="T76" fmla="*/ 14 w 84"/>
                <a:gd name="T77" fmla="*/ 55 h 95"/>
                <a:gd name="T78" fmla="*/ 9 w 84"/>
                <a:gd name="T79" fmla="*/ 59 h 95"/>
                <a:gd name="T80" fmla="*/ 6 w 84"/>
                <a:gd name="T81" fmla="*/ 64 h 95"/>
                <a:gd name="T82" fmla="*/ 5 w 84"/>
                <a:gd name="T83" fmla="*/ 71 h 95"/>
                <a:gd name="T84" fmla="*/ 3 w 84"/>
                <a:gd name="T85" fmla="*/ 77 h 95"/>
                <a:gd name="T86" fmla="*/ 1 w 84"/>
                <a:gd name="T87" fmla="*/ 80 h 95"/>
                <a:gd name="T88" fmla="*/ 1 w 84"/>
                <a:gd name="T89" fmla="*/ 88 h 95"/>
                <a:gd name="T90" fmla="*/ 2 w 84"/>
                <a:gd name="T91" fmla="*/ 89 h 95"/>
                <a:gd name="T92" fmla="*/ 5 w 84"/>
                <a:gd name="T93" fmla="*/ 90 h 95"/>
                <a:gd name="T94" fmla="*/ 11 w 84"/>
                <a:gd name="T95" fmla="*/ 88 h 95"/>
                <a:gd name="T96" fmla="*/ 45 w 84"/>
                <a:gd name="T97" fmla="*/ 91 h 95"/>
                <a:gd name="T98" fmla="*/ 58 w 84"/>
                <a:gd name="T99" fmla="*/ 94 h 95"/>
                <a:gd name="T100" fmla="*/ 64 w 84"/>
                <a:gd name="T101" fmla="*/ 95 h 95"/>
                <a:gd name="T102" fmla="*/ 74 w 84"/>
                <a:gd name="T103" fmla="*/ 8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 h="95">
                  <a:moveTo>
                    <a:pt x="8" y="1"/>
                  </a:moveTo>
                  <a:cubicBezTo>
                    <a:pt x="9" y="2"/>
                    <a:pt x="9" y="2"/>
                    <a:pt x="9" y="2"/>
                  </a:cubicBezTo>
                  <a:cubicBezTo>
                    <a:pt x="5" y="5"/>
                    <a:pt x="5" y="5"/>
                    <a:pt x="5" y="5"/>
                  </a:cubicBezTo>
                  <a:cubicBezTo>
                    <a:pt x="5" y="6"/>
                    <a:pt x="5" y="6"/>
                    <a:pt x="5" y="6"/>
                  </a:cubicBezTo>
                  <a:cubicBezTo>
                    <a:pt x="5" y="10"/>
                    <a:pt x="5" y="10"/>
                    <a:pt x="5" y="10"/>
                  </a:cubicBezTo>
                  <a:cubicBezTo>
                    <a:pt x="4" y="10"/>
                    <a:pt x="4" y="10"/>
                    <a:pt x="4" y="10"/>
                  </a:cubicBezTo>
                  <a:cubicBezTo>
                    <a:pt x="4" y="8"/>
                    <a:pt x="4" y="7"/>
                    <a:pt x="3" y="6"/>
                  </a:cubicBezTo>
                  <a:cubicBezTo>
                    <a:pt x="2" y="5"/>
                    <a:pt x="2" y="5"/>
                    <a:pt x="2" y="5"/>
                  </a:cubicBezTo>
                  <a:cubicBezTo>
                    <a:pt x="5" y="2"/>
                    <a:pt x="5" y="2"/>
                    <a:pt x="5" y="2"/>
                  </a:cubicBezTo>
                  <a:cubicBezTo>
                    <a:pt x="7" y="2"/>
                    <a:pt x="7" y="2"/>
                    <a:pt x="7" y="2"/>
                  </a:cubicBezTo>
                  <a:cubicBezTo>
                    <a:pt x="7" y="0"/>
                    <a:pt x="7" y="0"/>
                    <a:pt x="7" y="0"/>
                  </a:cubicBezTo>
                  <a:lnTo>
                    <a:pt x="8" y="1"/>
                  </a:lnTo>
                  <a:close/>
                  <a:moveTo>
                    <a:pt x="70" y="82"/>
                  </a:moveTo>
                  <a:cubicBezTo>
                    <a:pt x="70" y="59"/>
                    <a:pt x="70" y="59"/>
                    <a:pt x="70" y="59"/>
                  </a:cubicBezTo>
                  <a:cubicBezTo>
                    <a:pt x="84" y="59"/>
                    <a:pt x="84" y="59"/>
                    <a:pt x="84" y="59"/>
                  </a:cubicBezTo>
                  <a:cubicBezTo>
                    <a:pt x="83" y="58"/>
                    <a:pt x="83" y="58"/>
                    <a:pt x="83" y="58"/>
                  </a:cubicBezTo>
                  <a:cubicBezTo>
                    <a:pt x="84" y="55"/>
                    <a:pt x="84" y="55"/>
                    <a:pt x="84" y="55"/>
                  </a:cubicBezTo>
                  <a:cubicBezTo>
                    <a:pt x="83" y="54"/>
                    <a:pt x="83" y="54"/>
                    <a:pt x="83" y="54"/>
                  </a:cubicBezTo>
                  <a:cubicBezTo>
                    <a:pt x="83" y="51"/>
                    <a:pt x="83" y="51"/>
                    <a:pt x="83" y="51"/>
                  </a:cubicBezTo>
                  <a:cubicBezTo>
                    <a:pt x="84" y="50"/>
                    <a:pt x="84" y="50"/>
                    <a:pt x="84" y="50"/>
                  </a:cubicBezTo>
                  <a:cubicBezTo>
                    <a:pt x="84" y="50"/>
                    <a:pt x="84" y="49"/>
                    <a:pt x="84" y="49"/>
                  </a:cubicBezTo>
                  <a:cubicBezTo>
                    <a:pt x="84" y="49"/>
                    <a:pt x="84" y="48"/>
                    <a:pt x="84" y="48"/>
                  </a:cubicBezTo>
                  <a:cubicBezTo>
                    <a:pt x="84" y="48"/>
                    <a:pt x="84" y="48"/>
                    <a:pt x="84" y="48"/>
                  </a:cubicBezTo>
                  <a:cubicBezTo>
                    <a:pt x="84" y="45"/>
                    <a:pt x="84" y="45"/>
                    <a:pt x="84" y="45"/>
                  </a:cubicBezTo>
                  <a:cubicBezTo>
                    <a:pt x="82" y="46"/>
                    <a:pt x="82" y="46"/>
                    <a:pt x="82" y="46"/>
                  </a:cubicBezTo>
                  <a:cubicBezTo>
                    <a:pt x="82" y="46"/>
                    <a:pt x="81" y="46"/>
                    <a:pt x="81" y="46"/>
                  </a:cubicBezTo>
                  <a:cubicBezTo>
                    <a:pt x="81" y="46"/>
                    <a:pt x="80" y="45"/>
                    <a:pt x="80" y="45"/>
                  </a:cubicBezTo>
                  <a:cubicBezTo>
                    <a:pt x="79" y="45"/>
                    <a:pt x="79" y="45"/>
                    <a:pt x="79" y="45"/>
                  </a:cubicBezTo>
                  <a:cubicBezTo>
                    <a:pt x="78" y="46"/>
                    <a:pt x="78" y="46"/>
                    <a:pt x="78" y="46"/>
                  </a:cubicBezTo>
                  <a:cubicBezTo>
                    <a:pt x="75" y="46"/>
                    <a:pt x="75" y="46"/>
                    <a:pt x="75" y="46"/>
                  </a:cubicBezTo>
                  <a:cubicBezTo>
                    <a:pt x="75" y="46"/>
                    <a:pt x="75" y="46"/>
                    <a:pt x="75" y="46"/>
                  </a:cubicBezTo>
                  <a:cubicBezTo>
                    <a:pt x="73" y="46"/>
                    <a:pt x="73" y="46"/>
                    <a:pt x="73" y="46"/>
                  </a:cubicBezTo>
                  <a:cubicBezTo>
                    <a:pt x="72" y="48"/>
                    <a:pt x="72" y="48"/>
                    <a:pt x="72" y="48"/>
                  </a:cubicBezTo>
                  <a:cubicBezTo>
                    <a:pt x="71" y="47"/>
                    <a:pt x="71" y="47"/>
                    <a:pt x="71" y="47"/>
                  </a:cubicBezTo>
                  <a:cubicBezTo>
                    <a:pt x="71" y="46"/>
                    <a:pt x="71" y="46"/>
                    <a:pt x="71" y="46"/>
                  </a:cubicBezTo>
                  <a:cubicBezTo>
                    <a:pt x="71" y="45"/>
                    <a:pt x="71" y="45"/>
                    <a:pt x="71" y="45"/>
                  </a:cubicBezTo>
                  <a:cubicBezTo>
                    <a:pt x="72" y="44"/>
                    <a:pt x="72" y="44"/>
                    <a:pt x="72" y="44"/>
                  </a:cubicBezTo>
                  <a:cubicBezTo>
                    <a:pt x="72" y="41"/>
                    <a:pt x="72" y="41"/>
                    <a:pt x="72" y="41"/>
                  </a:cubicBezTo>
                  <a:cubicBezTo>
                    <a:pt x="71" y="38"/>
                    <a:pt x="71" y="38"/>
                    <a:pt x="71" y="38"/>
                  </a:cubicBezTo>
                  <a:cubicBezTo>
                    <a:pt x="68" y="35"/>
                    <a:pt x="68" y="35"/>
                    <a:pt x="68" y="35"/>
                  </a:cubicBezTo>
                  <a:cubicBezTo>
                    <a:pt x="68" y="34"/>
                    <a:pt x="68" y="34"/>
                    <a:pt x="68" y="34"/>
                  </a:cubicBezTo>
                  <a:cubicBezTo>
                    <a:pt x="69" y="33"/>
                    <a:pt x="69" y="33"/>
                    <a:pt x="69" y="33"/>
                  </a:cubicBezTo>
                  <a:cubicBezTo>
                    <a:pt x="69" y="28"/>
                    <a:pt x="69" y="28"/>
                    <a:pt x="69" y="28"/>
                  </a:cubicBezTo>
                  <a:cubicBezTo>
                    <a:pt x="68" y="25"/>
                    <a:pt x="68" y="25"/>
                    <a:pt x="68" y="25"/>
                  </a:cubicBezTo>
                  <a:cubicBezTo>
                    <a:pt x="68" y="20"/>
                    <a:pt x="68" y="20"/>
                    <a:pt x="68" y="20"/>
                  </a:cubicBezTo>
                  <a:cubicBezTo>
                    <a:pt x="60" y="20"/>
                    <a:pt x="60" y="20"/>
                    <a:pt x="60" y="20"/>
                  </a:cubicBezTo>
                  <a:cubicBezTo>
                    <a:pt x="61" y="18"/>
                    <a:pt x="61" y="18"/>
                    <a:pt x="61" y="18"/>
                  </a:cubicBezTo>
                  <a:cubicBezTo>
                    <a:pt x="53" y="18"/>
                    <a:pt x="53" y="18"/>
                    <a:pt x="53" y="18"/>
                  </a:cubicBezTo>
                  <a:cubicBezTo>
                    <a:pt x="52" y="25"/>
                    <a:pt x="52" y="25"/>
                    <a:pt x="52" y="25"/>
                  </a:cubicBezTo>
                  <a:cubicBezTo>
                    <a:pt x="49" y="25"/>
                    <a:pt x="49" y="25"/>
                    <a:pt x="49" y="25"/>
                  </a:cubicBezTo>
                  <a:cubicBezTo>
                    <a:pt x="46" y="24"/>
                    <a:pt x="46" y="24"/>
                    <a:pt x="46" y="24"/>
                  </a:cubicBezTo>
                  <a:cubicBezTo>
                    <a:pt x="43" y="26"/>
                    <a:pt x="43" y="26"/>
                    <a:pt x="43" y="26"/>
                  </a:cubicBezTo>
                  <a:cubicBezTo>
                    <a:pt x="39" y="26"/>
                    <a:pt x="39" y="26"/>
                    <a:pt x="39" y="26"/>
                  </a:cubicBezTo>
                  <a:cubicBezTo>
                    <a:pt x="37" y="22"/>
                    <a:pt x="37" y="22"/>
                    <a:pt x="37" y="22"/>
                  </a:cubicBezTo>
                  <a:cubicBezTo>
                    <a:pt x="35" y="19"/>
                    <a:pt x="35" y="19"/>
                    <a:pt x="35" y="19"/>
                  </a:cubicBezTo>
                  <a:cubicBezTo>
                    <a:pt x="34" y="14"/>
                    <a:pt x="34" y="14"/>
                    <a:pt x="34" y="14"/>
                  </a:cubicBezTo>
                  <a:cubicBezTo>
                    <a:pt x="34" y="13"/>
                    <a:pt x="34" y="13"/>
                    <a:pt x="34" y="13"/>
                  </a:cubicBezTo>
                  <a:cubicBezTo>
                    <a:pt x="32" y="10"/>
                    <a:pt x="32" y="10"/>
                    <a:pt x="32" y="10"/>
                  </a:cubicBezTo>
                  <a:cubicBezTo>
                    <a:pt x="9" y="10"/>
                    <a:pt x="9" y="10"/>
                    <a:pt x="9" y="10"/>
                  </a:cubicBezTo>
                  <a:cubicBezTo>
                    <a:pt x="5" y="12"/>
                    <a:pt x="5" y="12"/>
                    <a:pt x="5" y="12"/>
                  </a:cubicBezTo>
                  <a:cubicBezTo>
                    <a:pt x="4" y="12"/>
                    <a:pt x="4" y="12"/>
                    <a:pt x="5" y="12"/>
                  </a:cubicBezTo>
                  <a:cubicBezTo>
                    <a:pt x="5" y="12"/>
                    <a:pt x="5" y="12"/>
                    <a:pt x="5" y="13"/>
                  </a:cubicBezTo>
                  <a:cubicBezTo>
                    <a:pt x="4" y="13"/>
                    <a:pt x="4" y="14"/>
                    <a:pt x="5" y="14"/>
                  </a:cubicBezTo>
                  <a:cubicBezTo>
                    <a:pt x="6" y="16"/>
                    <a:pt x="7" y="18"/>
                    <a:pt x="8" y="19"/>
                  </a:cubicBezTo>
                  <a:cubicBezTo>
                    <a:pt x="8" y="20"/>
                    <a:pt x="8" y="21"/>
                    <a:pt x="9" y="21"/>
                  </a:cubicBezTo>
                  <a:cubicBezTo>
                    <a:pt x="9" y="22"/>
                    <a:pt x="9" y="22"/>
                    <a:pt x="9" y="22"/>
                  </a:cubicBezTo>
                  <a:cubicBezTo>
                    <a:pt x="10" y="24"/>
                    <a:pt x="10" y="26"/>
                    <a:pt x="12" y="28"/>
                  </a:cubicBezTo>
                  <a:cubicBezTo>
                    <a:pt x="12" y="29"/>
                    <a:pt x="12" y="30"/>
                    <a:pt x="12" y="31"/>
                  </a:cubicBezTo>
                  <a:cubicBezTo>
                    <a:pt x="12" y="31"/>
                    <a:pt x="12" y="31"/>
                    <a:pt x="11" y="31"/>
                  </a:cubicBezTo>
                  <a:cubicBezTo>
                    <a:pt x="10" y="32"/>
                    <a:pt x="9" y="33"/>
                    <a:pt x="10" y="35"/>
                  </a:cubicBezTo>
                  <a:cubicBezTo>
                    <a:pt x="10" y="35"/>
                    <a:pt x="10" y="36"/>
                    <a:pt x="10" y="36"/>
                  </a:cubicBezTo>
                  <a:cubicBezTo>
                    <a:pt x="11" y="39"/>
                    <a:pt x="12" y="41"/>
                    <a:pt x="14" y="43"/>
                  </a:cubicBezTo>
                  <a:cubicBezTo>
                    <a:pt x="14" y="44"/>
                    <a:pt x="14" y="45"/>
                    <a:pt x="15" y="46"/>
                  </a:cubicBezTo>
                  <a:cubicBezTo>
                    <a:pt x="15" y="47"/>
                    <a:pt x="15" y="48"/>
                    <a:pt x="15" y="49"/>
                  </a:cubicBezTo>
                  <a:cubicBezTo>
                    <a:pt x="14" y="50"/>
                    <a:pt x="14" y="51"/>
                    <a:pt x="15" y="52"/>
                  </a:cubicBezTo>
                  <a:cubicBezTo>
                    <a:pt x="15" y="52"/>
                    <a:pt x="15" y="52"/>
                    <a:pt x="15" y="52"/>
                  </a:cubicBezTo>
                  <a:cubicBezTo>
                    <a:pt x="14" y="53"/>
                    <a:pt x="14" y="54"/>
                    <a:pt x="14" y="54"/>
                  </a:cubicBezTo>
                  <a:cubicBezTo>
                    <a:pt x="14" y="54"/>
                    <a:pt x="14" y="55"/>
                    <a:pt x="14" y="55"/>
                  </a:cubicBezTo>
                  <a:cubicBezTo>
                    <a:pt x="12" y="56"/>
                    <a:pt x="12" y="58"/>
                    <a:pt x="10" y="58"/>
                  </a:cubicBezTo>
                  <a:cubicBezTo>
                    <a:pt x="9" y="58"/>
                    <a:pt x="9" y="59"/>
                    <a:pt x="9" y="59"/>
                  </a:cubicBezTo>
                  <a:cubicBezTo>
                    <a:pt x="9" y="60"/>
                    <a:pt x="8" y="61"/>
                    <a:pt x="7" y="62"/>
                  </a:cubicBezTo>
                  <a:cubicBezTo>
                    <a:pt x="6" y="63"/>
                    <a:pt x="6" y="63"/>
                    <a:pt x="6" y="64"/>
                  </a:cubicBezTo>
                  <a:cubicBezTo>
                    <a:pt x="6" y="65"/>
                    <a:pt x="6" y="67"/>
                    <a:pt x="5" y="68"/>
                  </a:cubicBezTo>
                  <a:cubicBezTo>
                    <a:pt x="4" y="69"/>
                    <a:pt x="5" y="70"/>
                    <a:pt x="5" y="71"/>
                  </a:cubicBezTo>
                  <a:cubicBezTo>
                    <a:pt x="4" y="72"/>
                    <a:pt x="4" y="73"/>
                    <a:pt x="4" y="75"/>
                  </a:cubicBezTo>
                  <a:cubicBezTo>
                    <a:pt x="3" y="75"/>
                    <a:pt x="3" y="76"/>
                    <a:pt x="3" y="77"/>
                  </a:cubicBezTo>
                  <a:cubicBezTo>
                    <a:pt x="2" y="77"/>
                    <a:pt x="2" y="78"/>
                    <a:pt x="2" y="79"/>
                  </a:cubicBezTo>
                  <a:cubicBezTo>
                    <a:pt x="2" y="79"/>
                    <a:pt x="2" y="79"/>
                    <a:pt x="1" y="80"/>
                  </a:cubicBezTo>
                  <a:cubicBezTo>
                    <a:pt x="1" y="80"/>
                    <a:pt x="1" y="80"/>
                    <a:pt x="1" y="80"/>
                  </a:cubicBezTo>
                  <a:cubicBezTo>
                    <a:pt x="1" y="83"/>
                    <a:pt x="1" y="85"/>
                    <a:pt x="1" y="88"/>
                  </a:cubicBezTo>
                  <a:cubicBezTo>
                    <a:pt x="0" y="88"/>
                    <a:pt x="0" y="89"/>
                    <a:pt x="1" y="89"/>
                  </a:cubicBezTo>
                  <a:cubicBezTo>
                    <a:pt x="2" y="89"/>
                    <a:pt x="2" y="89"/>
                    <a:pt x="2" y="89"/>
                  </a:cubicBezTo>
                  <a:cubicBezTo>
                    <a:pt x="4" y="89"/>
                    <a:pt x="4" y="89"/>
                    <a:pt x="4" y="89"/>
                  </a:cubicBezTo>
                  <a:cubicBezTo>
                    <a:pt x="5" y="90"/>
                    <a:pt x="5" y="90"/>
                    <a:pt x="5" y="90"/>
                  </a:cubicBezTo>
                  <a:cubicBezTo>
                    <a:pt x="9" y="88"/>
                    <a:pt x="9" y="88"/>
                    <a:pt x="9" y="88"/>
                  </a:cubicBezTo>
                  <a:cubicBezTo>
                    <a:pt x="11" y="88"/>
                    <a:pt x="11" y="88"/>
                    <a:pt x="11" y="88"/>
                  </a:cubicBezTo>
                  <a:cubicBezTo>
                    <a:pt x="15" y="91"/>
                    <a:pt x="15" y="91"/>
                    <a:pt x="15" y="91"/>
                  </a:cubicBezTo>
                  <a:cubicBezTo>
                    <a:pt x="45" y="91"/>
                    <a:pt x="45" y="91"/>
                    <a:pt x="45" y="91"/>
                  </a:cubicBezTo>
                  <a:cubicBezTo>
                    <a:pt x="48" y="94"/>
                    <a:pt x="48" y="94"/>
                    <a:pt x="48" y="94"/>
                  </a:cubicBezTo>
                  <a:cubicBezTo>
                    <a:pt x="58" y="94"/>
                    <a:pt x="58" y="94"/>
                    <a:pt x="58" y="94"/>
                  </a:cubicBezTo>
                  <a:cubicBezTo>
                    <a:pt x="61" y="95"/>
                    <a:pt x="61" y="95"/>
                    <a:pt x="61" y="95"/>
                  </a:cubicBezTo>
                  <a:cubicBezTo>
                    <a:pt x="64" y="95"/>
                    <a:pt x="64" y="95"/>
                    <a:pt x="64" y="95"/>
                  </a:cubicBezTo>
                  <a:cubicBezTo>
                    <a:pt x="79" y="92"/>
                    <a:pt x="79" y="92"/>
                    <a:pt x="79" y="92"/>
                  </a:cubicBezTo>
                  <a:cubicBezTo>
                    <a:pt x="74" y="87"/>
                    <a:pt x="74" y="87"/>
                    <a:pt x="74" y="87"/>
                  </a:cubicBezTo>
                  <a:lnTo>
                    <a:pt x="70" y="82"/>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1" name="Freeform 930">
              <a:extLst>
                <a:ext uri="{FF2B5EF4-FFF2-40B4-BE49-F238E27FC236}">
                  <a16:creationId xmlns:a16="http://schemas.microsoft.com/office/drawing/2014/main" id="{425AAF27-9A62-4C94-A748-FA5CB1C48437}"/>
                </a:ext>
              </a:extLst>
            </p:cNvPr>
            <p:cNvSpPr>
              <a:spLocks/>
            </p:cNvSpPr>
            <p:nvPr/>
          </p:nvSpPr>
          <p:spPr bwMode="auto">
            <a:xfrm>
              <a:off x="5726700" y="3464971"/>
              <a:ext cx="654587" cy="528133"/>
            </a:xfrm>
            <a:custGeom>
              <a:avLst/>
              <a:gdLst>
                <a:gd name="T0" fmla="*/ 140 w 140"/>
                <a:gd name="T1" fmla="*/ 106 h 139"/>
                <a:gd name="T2" fmla="*/ 136 w 140"/>
                <a:gd name="T3" fmla="*/ 101 h 139"/>
                <a:gd name="T4" fmla="*/ 129 w 140"/>
                <a:gd name="T5" fmla="*/ 99 h 139"/>
                <a:gd name="T6" fmla="*/ 126 w 140"/>
                <a:gd name="T7" fmla="*/ 92 h 139"/>
                <a:gd name="T8" fmla="*/ 123 w 140"/>
                <a:gd name="T9" fmla="*/ 85 h 139"/>
                <a:gd name="T10" fmla="*/ 125 w 140"/>
                <a:gd name="T11" fmla="*/ 83 h 139"/>
                <a:gd name="T12" fmla="*/ 125 w 140"/>
                <a:gd name="T13" fmla="*/ 78 h 139"/>
                <a:gd name="T14" fmla="*/ 125 w 140"/>
                <a:gd name="T15" fmla="*/ 64 h 139"/>
                <a:gd name="T16" fmla="*/ 122 w 140"/>
                <a:gd name="T17" fmla="*/ 56 h 139"/>
                <a:gd name="T18" fmla="*/ 120 w 140"/>
                <a:gd name="T19" fmla="*/ 41 h 139"/>
                <a:gd name="T20" fmla="*/ 115 w 140"/>
                <a:gd name="T21" fmla="*/ 34 h 139"/>
                <a:gd name="T22" fmla="*/ 111 w 140"/>
                <a:gd name="T23" fmla="*/ 31 h 139"/>
                <a:gd name="T24" fmla="*/ 109 w 140"/>
                <a:gd name="T25" fmla="*/ 27 h 139"/>
                <a:gd name="T26" fmla="*/ 115 w 140"/>
                <a:gd name="T27" fmla="*/ 20 h 139"/>
                <a:gd name="T28" fmla="*/ 116 w 140"/>
                <a:gd name="T29" fmla="*/ 15 h 139"/>
                <a:gd name="T30" fmla="*/ 115 w 140"/>
                <a:gd name="T31" fmla="*/ 13 h 139"/>
                <a:gd name="T32" fmla="*/ 115 w 140"/>
                <a:gd name="T33" fmla="*/ 11 h 139"/>
                <a:gd name="T34" fmla="*/ 114 w 140"/>
                <a:gd name="T35" fmla="*/ 10 h 139"/>
                <a:gd name="T36" fmla="*/ 115 w 140"/>
                <a:gd name="T37" fmla="*/ 8 h 139"/>
                <a:gd name="T38" fmla="*/ 115 w 140"/>
                <a:gd name="T39" fmla="*/ 7 h 139"/>
                <a:gd name="T40" fmla="*/ 115 w 140"/>
                <a:gd name="T41" fmla="*/ 5 h 139"/>
                <a:gd name="T42" fmla="*/ 116 w 140"/>
                <a:gd name="T43" fmla="*/ 3 h 139"/>
                <a:gd name="T44" fmla="*/ 113 w 140"/>
                <a:gd name="T45" fmla="*/ 2 h 139"/>
                <a:gd name="T46" fmla="*/ 108 w 140"/>
                <a:gd name="T47" fmla="*/ 1 h 139"/>
                <a:gd name="T48" fmla="*/ 105 w 140"/>
                <a:gd name="T49" fmla="*/ 1 h 139"/>
                <a:gd name="T50" fmla="*/ 102 w 140"/>
                <a:gd name="T51" fmla="*/ 1 h 139"/>
                <a:gd name="T52" fmla="*/ 97 w 140"/>
                <a:gd name="T53" fmla="*/ 3 h 139"/>
                <a:gd name="T54" fmla="*/ 91 w 140"/>
                <a:gd name="T55" fmla="*/ 2 h 139"/>
                <a:gd name="T56" fmla="*/ 79 w 140"/>
                <a:gd name="T57" fmla="*/ 3 h 139"/>
                <a:gd name="T58" fmla="*/ 73 w 140"/>
                <a:gd name="T59" fmla="*/ 4 h 139"/>
                <a:gd name="T60" fmla="*/ 60 w 140"/>
                <a:gd name="T61" fmla="*/ 10 h 139"/>
                <a:gd name="T62" fmla="*/ 56 w 140"/>
                <a:gd name="T63" fmla="*/ 10 h 139"/>
                <a:gd name="T64" fmla="*/ 51 w 140"/>
                <a:gd name="T65" fmla="*/ 14 h 139"/>
                <a:gd name="T66" fmla="*/ 44 w 140"/>
                <a:gd name="T67" fmla="*/ 17 h 139"/>
                <a:gd name="T68" fmla="*/ 46 w 140"/>
                <a:gd name="T69" fmla="*/ 20 h 139"/>
                <a:gd name="T70" fmla="*/ 47 w 140"/>
                <a:gd name="T71" fmla="*/ 28 h 139"/>
                <a:gd name="T72" fmla="*/ 47 w 140"/>
                <a:gd name="T73" fmla="*/ 30 h 139"/>
                <a:gd name="T74" fmla="*/ 47 w 140"/>
                <a:gd name="T75" fmla="*/ 31 h 139"/>
                <a:gd name="T76" fmla="*/ 52 w 140"/>
                <a:gd name="T77" fmla="*/ 37 h 139"/>
                <a:gd name="T78" fmla="*/ 51 w 140"/>
                <a:gd name="T79" fmla="*/ 40 h 139"/>
                <a:gd name="T80" fmla="*/ 47 w 140"/>
                <a:gd name="T81" fmla="*/ 40 h 139"/>
                <a:gd name="T82" fmla="*/ 39 w 140"/>
                <a:gd name="T83" fmla="*/ 43 h 139"/>
                <a:gd name="T84" fmla="*/ 33 w 140"/>
                <a:gd name="T85" fmla="*/ 47 h 139"/>
                <a:gd name="T86" fmla="*/ 34 w 140"/>
                <a:gd name="T87" fmla="*/ 50 h 139"/>
                <a:gd name="T88" fmla="*/ 29 w 140"/>
                <a:gd name="T89" fmla="*/ 53 h 139"/>
                <a:gd name="T90" fmla="*/ 21 w 140"/>
                <a:gd name="T91" fmla="*/ 61 h 139"/>
                <a:gd name="T92" fmla="*/ 13 w 140"/>
                <a:gd name="T93" fmla="*/ 61 h 139"/>
                <a:gd name="T94" fmla="*/ 6 w 140"/>
                <a:gd name="T95" fmla="*/ 62 h 139"/>
                <a:gd name="T96" fmla="*/ 0 w 140"/>
                <a:gd name="T97" fmla="*/ 78 h 139"/>
                <a:gd name="T98" fmla="*/ 66 w 140"/>
                <a:gd name="T99" fmla="*/ 124 h 139"/>
                <a:gd name="T100" fmla="*/ 69 w 140"/>
                <a:gd name="T101" fmla="*/ 128 h 139"/>
                <a:gd name="T102" fmla="*/ 74 w 140"/>
                <a:gd name="T103" fmla="*/ 130 h 139"/>
                <a:gd name="T104" fmla="*/ 75 w 140"/>
                <a:gd name="T105" fmla="*/ 132 h 139"/>
                <a:gd name="T106" fmla="*/ 80 w 140"/>
                <a:gd name="T107" fmla="*/ 133 h 139"/>
                <a:gd name="T108" fmla="*/ 81 w 140"/>
                <a:gd name="T109" fmla="*/ 139 h 139"/>
                <a:gd name="T110" fmla="*/ 98 w 140"/>
                <a:gd name="T111" fmla="*/ 13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39">
                  <a:moveTo>
                    <a:pt x="109" y="126"/>
                  </a:moveTo>
                  <a:cubicBezTo>
                    <a:pt x="140" y="106"/>
                    <a:pt x="140" y="106"/>
                    <a:pt x="140" y="106"/>
                  </a:cubicBezTo>
                  <a:cubicBezTo>
                    <a:pt x="137" y="101"/>
                    <a:pt x="137" y="101"/>
                    <a:pt x="137" y="101"/>
                  </a:cubicBezTo>
                  <a:cubicBezTo>
                    <a:pt x="136" y="101"/>
                    <a:pt x="136" y="101"/>
                    <a:pt x="136" y="101"/>
                  </a:cubicBezTo>
                  <a:cubicBezTo>
                    <a:pt x="133" y="99"/>
                    <a:pt x="133" y="99"/>
                    <a:pt x="133" y="99"/>
                  </a:cubicBezTo>
                  <a:cubicBezTo>
                    <a:pt x="129" y="99"/>
                    <a:pt x="129" y="99"/>
                    <a:pt x="129" y="99"/>
                  </a:cubicBezTo>
                  <a:cubicBezTo>
                    <a:pt x="127" y="97"/>
                    <a:pt x="127" y="97"/>
                    <a:pt x="127" y="97"/>
                  </a:cubicBezTo>
                  <a:cubicBezTo>
                    <a:pt x="126" y="92"/>
                    <a:pt x="126" y="92"/>
                    <a:pt x="126" y="92"/>
                  </a:cubicBezTo>
                  <a:cubicBezTo>
                    <a:pt x="122" y="86"/>
                    <a:pt x="122" y="86"/>
                    <a:pt x="122" y="86"/>
                  </a:cubicBezTo>
                  <a:cubicBezTo>
                    <a:pt x="122" y="86"/>
                    <a:pt x="123" y="85"/>
                    <a:pt x="123" y="85"/>
                  </a:cubicBezTo>
                  <a:cubicBezTo>
                    <a:pt x="123" y="85"/>
                    <a:pt x="125" y="84"/>
                    <a:pt x="125" y="84"/>
                  </a:cubicBezTo>
                  <a:cubicBezTo>
                    <a:pt x="125" y="83"/>
                    <a:pt x="125" y="83"/>
                    <a:pt x="125" y="83"/>
                  </a:cubicBezTo>
                  <a:cubicBezTo>
                    <a:pt x="126" y="81"/>
                    <a:pt x="126" y="81"/>
                    <a:pt x="126" y="81"/>
                  </a:cubicBezTo>
                  <a:cubicBezTo>
                    <a:pt x="125" y="78"/>
                    <a:pt x="125" y="78"/>
                    <a:pt x="125" y="78"/>
                  </a:cubicBezTo>
                  <a:cubicBezTo>
                    <a:pt x="126" y="74"/>
                    <a:pt x="126" y="74"/>
                    <a:pt x="126" y="74"/>
                  </a:cubicBezTo>
                  <a:cubicBezTo>
                    <a:pt x="125" y="64"/>
                    <a:pt x="125" y="64"/>
                    <a:pt x="125" y="64"/>
                  </a:cubicBezTo>
                  <a:cubicBezTo>
                    <a:pt x="122" y="57"/>
                    <a:pt x="122" y="57"/>
                    <a:pt x="122" y="57"/>
                  </a:cubicBezTo>
                  <a:cubicBezTo>
                    <a:pt x="122" y="56"/>
                    <a:pt x="122" y="56"/>
                    <a:pt x="122" y="56"/>
                  </a:cubicBezTo>
                  <a:cubicBezTo>
                    <a:pt x="123" y="55"/>
                    <a:pt x="123" y="55"/>
                    <a:pt x="123" y="55"/>
                  </a:cubicBezTo>
                  <a:cubicBezTo>
                    <a:pt x="120" y="41"/>
                    <a:pt x="120" y="41"/>
                    <a:pt x="120" y="41"/>
                  </a:cubicBezTo>
                  <a:cubicBezTo>
                    <a:pt x="115" y="37"/>
                    <a:pt x="115" y="37"/>
                    <a:pt x="115" y="37"/>
                  </a:cubicBezTo>
                  <a:cubicBezTo>
                    <a:pt x="115" y="34"/>
                    <a:pt x="115" y="34"/>
                    <a:pt x="115" y="34"/>
                  </a:cubicBezTo>
                  <a:cubicBezTo>
                    <a:pt x="113" y="32"/>
                    <a:pt x="113" y="32"/>
                    <a:pt x="113" y="32"/>
                  </a:cubicBezTo>
                  <a:cubicBezTo>
                    <a:pt x="111" y="31"/>
                    <a:pt x="111" y="31"/>
                    <a:pt x="111" y="31"/>
                  </a:cubicBezTo>
                  <a:cubicBezTo>
                    <a:pt x="111" y="31"/>
                    <a:pt x="111" y="29"/>
                    <a:pt x="111" y="29"/>
                  </a:cubicBezTo>
                  <a:cubicBezTo>
                    <a:pt x="111" y="29"/>
                    <a:pt x="109" y="27"/>
                    <a:pt x="109" y="27"/>
                  </a:cubicBezTo>
                  <a:cubicBezTo>
                    <a:pt x="109" y="24"/>
                    <a:pt x="109" y="24"/>
                    <a:pt x="109" y="24"/>
                  </a:cubicBezTo>
                  <a:cubicBezTo>
                    <a:pt x="115" y="20"/>
                    <a:pt x="115" y="20"/>
                    <a:pt x="115" y="20"/>
                  </a:cubicBezTo>
                  <a:cubicBezTo>
                    <a:pt x="115" y="17"/>
                    <a:pt x="115" y="17"/>
                    <a:pt x="115" y="17"/>
                  </a:cubicBezTo>
                  <a:cubicBezTo>
                    <a:pt x="116" y="15"/>
                    <a:pt x="116" y="15"/>
                    <a:pt x="116" y="15"/>
                  </a:cubicBezTo>
                  <a:cubicBezTo>
                    <a:pt x="115" y="14"/>
                    <a:pt x="115" y="14"/>
                    <a:pt x="115" y="14"/>
                  </a:cubicBezTo>
                  <a:cubicBezTo>
                    <a:pt x="115" y="13"/>
                    <a:pt x="115" y="13"/>
                    <a:pt x="115" y="13"/>
                  </a:cubicBezTo>
                  <a:cubicBezTo>
                    <a:pt x="115" y="12"/>
                    <a:pt x="115" y="12"/>
                    <a:pt x="115" y="12"/>
                  </a:cubicBezTo>
                  <a:cubicBezTo>
                    <a:pt x="115" y="12"/>
                    <a:pt x="115" y="11"/>
                    <a:pt x="115" y="11"/>
                  </a:cubicBezTo>
                  <a:cubicBezTo>
                    <a:pt x="115" y="11"/>
                    <a:pt x="115" y="10"/>
                    <a:pt x="115" y="10"/>
                  </a:cubicBezTo>
                  <a:cubicBezTo>
                    <a:pt x="115" y="10"/>
                    <a:pt x="115" y="10"/>
                    <a:pt x="114" y="10"/>
                  </a:cubicBezTo>
                  <a:cubicBezTo>
                    <a:pt x="114" y="9"/>
                    <a:pt x="115" y="9"/>
                    <a:pt x="115" y="9"/>
                  </a:cubicBezTo>
                  <a:cubicBezTo>
                    <a:pt x="115" y="8"/>
                    <a:pt x="115" y="8"/>
                    <a:pt x="115" y="8"/>
                  </a:cubicBezTo>
                  <a:cubicBezTo>
                    <a:pt x="115" y="8"/>
                    <a:pt x="115" y="7"/>
                    <a:pt x="115" y="7"/>
                  </a:cubicBezTo>
                  <a:cubicBezTo>
                    <a:pt x="115" y="7"/>
                    <a:pt x="115" y="7"/>
                    <a:pt x="115" y="7"/>
                  </a:cubicBezTo>
                  <a:cubicBezTo>
                    <a:pt x="115" y="7"/>
                    <a:pt x="115" y="6"/>
                    <a:pt x="115" y="6"/>
                  </a:cubicBezTo>
                  <a:cubicBezTo>
                    <a:pt x="115" y="6"/>
                    <a:pt x="116" y="5"/>
                    <a:pt x="115" y="5"/>
                  </a:cubicBezTo>
                  <a:cubicBezTo>
                    <a:pt x="115" y="5"/>
                    <a:pt x="114" y="4"/>
                    <a:pt x="114" y="4"/>
                  </a:cubicBezTo>
                  <a:cubicBezTo>
                    <a:pt x="116" y="3"/>
                    <a:pt x="116" y="3"/>
                    <a:pt x="116" y="3"/>
                  </a:cubicBezTo>
                  <a:cubicBezTo>
                    <a:pt x="116" y="2"/>
                    <a:pt x="116" y="2"/>
                    <a:pt x="116" y="2"/>
                  </a:cubicBezTo>
                  <a:cubicBezTo>
                    <a:pt x="115" y="2"/>
                    <a:pt x="114" y="1"/>
                    <a:pt x="113" y="2"/>
                  </a:cubicBezTo>
                  <a:cubicBezTo>
                    <a:pt x="113" y="2"/>
                    <a:pt x="112" y="2"/>
                    <a:pt x="112" y="2"/>
                  </a:cubicBezTo>
                  <a:cubicBezTo>
                    <a:pt x="110" y="0"/>
                    <a:pt x="109" y="0"/>
                    <a:pt x="108" y="1"/>
                  </a:cubicBezTo>
                  <a:cubicBezTo>
                    <a:pt x="107" y="2"/>
                    <a:pt x="106" y="1"/>
                    <a:pt x="106" y="2"/>
                  </a:cubicBezTo>
                  <a:cubicBezTo>
                    <a:pt x="105" y="1"/>
                    <a:pt x="105" y="1"/>
                    <a:pt x="105" y="1"/>
                  </a:cubicBezTo>
                  <a:cubicBezTo>
                    <a:pt x="104" y="1"/>
                    <a:pt x="104" y="1"/>
                    <a:pt x="103" y="0"/>
                  </a:cubicBezTo>
                  <a:cubicBezTo>
                    <a:pt x="103" y="0"/>
                    <a:pt x="102" y="0"/>
                    <a:pt x="102" y="1"/>
                  </a:cubicBezTo>
                  <a:cubicBezTo>
                    <a:pt x="102" y="2"/>
                    <a:pt x="101" y="1"/>
                    <a:pt x="100" y="2"/>
                  </a:cubicBezTo>
                  <a:cubicBezTo>
                    <a:pt x="99" y="2"/>
                    <a:pt x="98" y="2"/>
                    <a:pt x="97" y="3"/>
                  </a:cubicBezTo>
                  <a:cubicBezTo>
                    <a:pt x="97" y="4"/>
                    <a:pt x="95" y="4"/>
                    <a:pt x="94" y="4"/>
                  </a:cubicBezTo>
                  <a:cubicBezTo>
                    <a:pt x="93" y="3"/>
                    <a:pt x="92" y="2"/>
                    <a:pt x="91" y="2"/>
                  </a:cubicBezTo>
                  <a:cubicBezTo>
                    <a:pt x="91" y="2"/>
                    <a:pt x="91" y="2"/>
                    <a:pt x="91" y="2"/>
                  </a:cubicBezTo>
                  <a:cubicBezTo>
                    <a:pt x="87" y="1"/>
                    <a:pt x="83" y="3"/>
                    <a:pt x="79" y="3"/>
                  </a:cubicBezTo>
                  <a:cubicBezTo>
                    <a:pt x="78" y="3"/>
                    <a:pt x="78" y="3"/>
                    <a:pt x="78" y="4"/>
                  </a:cubicBezTo>
                  <a:cubicBezTo>
                    <a:pt x="76" y="4"/>
                    <a:pt x="74" y="4"/>
                    <a:pt x="73" y="4"/>
                  </a:cubicBezTo>
                  <a:cubicBezTo>
                    <a:pt x="70" y="5"/>
                    <a:pt x="67" y="4"/>
                    <a:pt x="64" y="6"/>
                  </a:cubicBezTo>
                  <a:cubicBezTo>
                    <a:pt x="63" y="7"/>
                    <a:pt x="61" y="8"/>
                    <a:pt x="60" y="10"/>
                  </a:cubicBezTo>
                  <a:cubicBezTo>
                    <a:pt x="59" y="10"/>
                    <a:pt x="58" y="12"/>
                    <a:pt x="57" y="10"/>
                  </a:cubicBezTo>
                  <a:cubicBezTo>
                    <a:pt x="57" y="10"/>
                    <a:pt x="56" y="9"/>
                    <a:pt x="56" y="10"/>
                  </a:cubicBezTo>
                  <a:cubicBezTo>
                    <a:pt x="55" y="11"/>
                    <a:pt x="55" y="12"/>
                    <a:pt x="54" y="11"/>
                  </a:cubicBezTo>
                  <a:cubicBezTo>
                    <a:pt x="52" y="11"/>
                    <a:pt x="52" y="13"/>
                    <a:pt x="51" y="14"/>
                  </a:cubicBezTo>
                  <a:cubicBezTo>
                    <a:pt x="49" y="15"/>
                    <a:pt x="47" y="17"/>
                    <a:pt x="45" y="17"/>
                  </a:cubicBezTo>
                  <a:cubicBezTo>
                    <a:pt x="45" y="17"/>
                    <a:pt x="44" y="17"/>
                    <a:pt x="44" y="17"/>
                  </a:cubicBezTo>
                  <a:cubicBezTo>
                    <a:pt x="47" y="19"/>
                    <a:pt x="47" y="19"/>
                    <a:pt x="47" y="19"/>
                  </a:cubicBezTo>
                  <a:cubicBezTo>
                    <a:pt x="46" y="20"/>
                    <a:pt x="46" y="20"/>
                    <a:pt x="46" y="20"/>
                  </a:cubicBezTo>
                  <a:cubicBezTo>
                    <a:pt x="47" y="21"/>
                    <a:pt x="47" y="21"/>
                    <a:pt x="47" y="21"/>
                  </a:cubicBezTo>
                  <a:cubicBezTo>
                    <a:pt x="47" y="28"/>
                    <a:pt x="47" y="28"/>
                    <a:pt x="47" y="28"/>
                  </a:cubicBezTo>
                  <a:cubicBezTo>
                    <a:pt x="48" y="29"/>
                    <a:pt x="48" y="29"/>
                    <a:pt x="48" y="29"/>
                  </a:cubicBezTo>
                  <a:cubicBezTo>
                    <a:pt x="47" y="30"/>
                    <a:pt x="47" y="30"/>
                    <a:pt x="47" y="30"/>
                  </a:cubicBezTo>
                  <a:cubicBezTo>
                    <a:pt x="47" y="30"/>
                    <a:pt x="47" y="30"/>
                    <a:pt x="47" y="30"/>
                  </a:cubicBezTo>
                  <a:cubicBezTo>
                    <a:pt x="47" y="31"/>
                    <a:pt x="47" y="31"/>
                    <a:pt x="47" y="31"/>
                  </a:cubicBezTo>
                  <a:cubicBezTo>
                    <a:pt x="49" y="35"/>
                    <a:pt x="49" y="35"/>
                    <a:pt x="49" y="35"/>
                  </a:cubicBezTo>
                  <a:cubicBezTo>
                    <a:pt x="52" y="37"/>
                    <a:pt x="52" y="37"/>
                    <a:pt x="52" y="37"/>
                  </a:cubicBezTo>
                  <a:cubicBezTo>
                    <a:pt x="50" y="39"/>
                    <a:pt x="50" y="39"/>
                    <a:pt x="50" y="39"/>
                  </a:cubicBezTo>
                  <a:cubicBezTo>
                    <a:pt x="51" y="40"/>
                    <a:pt x="51" y="40"/>
                    <a:pt x="51" y="40"/>
                  </a:cubicBezTo>
                  <a:cubicBezTo>
                    <a:pt x="51" y="41"/>
                    <a:pt x="51" y="41"/>
                    <a:pt x="51" y="41"/>
                  </a:cubicBezTo>
                  <a:cubicBezTo>
                    <a:pt x="47" y="40"/>
                    <a:pt x="47" y="40"/>
                    <a:pt x="47" y="40"/>
                  </a:cubicBezTo>
                  <a:cubicBezTo>
                    <a:pt x="39" y="40"/>
                    <a:pt x="39" y="40"/>
                    <a:pt x="39" y="40"/>
                  </a:cubicBezTo>
                  <a:cubicBezTo>
                    <a:pt x="39" y="43"/>
                    <a:pt x="39" y="43"/>
                    <a:pt x="39" y="43"/>
                  </a:cubicBezTo>
                  <a:cubicBezTo>
                    <a:pt x="34" y="44"/>
                    <a:pt x="34" y="44"/>
                    <a:pt x="34" y="44"/>
                  </a:cubicBezTo>
                  <a:cubicBezTo>
                    <a:pt x="33" y="47"/>
                    <a:pt x="33" y="47"/>
                    <a:pt x="33" y="47"/>
                  </a:cubicBezTo>
                  <a:cubicBezTo>
                    <a:pt x="34" y="49"/>
                    <a:pt x="34" y="49"/>
                    <a:pt x="34" y="49"/>
                  </a:cubicBezTo>
                  <a:cubicBezTo>
                    <a:pt x="34" y="50"/>
                    <a:pt x="34" y="50"/>
                    <a:pt x="34" y="50"/>
                  </a:cubicBezTo>
                  <a:cubicBezTo>
                    <a:pt x="34" y="52"/>
                    <a:pt x="34" y="52"/>
                    <a:pt x="34" y="52"/>
                  </a:cubicBezTo>
                  <a:cubicBezTo>
                    <a:pt x="34" y="52"/>
                    <a:pt x="30" y="53"/>
                    <a:pt x="29" y="53"/>
                  </a:cubicBezTo>
                  <a:cubicBezTo>
                    <a:pt x="29" y="53"/>
                    <a:pt x="25" y="56"/>
                    <a:pt x="25" y="56"/>
                  </a:cubicBezTo>
                  <a:cubicBezTo>
                    <a:pt x="21" y="61"/>
                    <a:pt x="21" y="61"/>
                    <a:pt x="21" y="61"/>
                  </a:cubicBezTo>
                  <a:cubicBezTo>
                    <a:pt x="19" y="60"/>
                    <a:pt x="19" y="60"/>
                    <a:pt x="19" y="60"/>
                  </a:cubicBezTo>
                  <a:cubicBezTo>
                    <a:pt x="13" y="61"/>
                    <a:pt x="13" y="61"/>
                    <a:pt x="13" y="61"/>
                  </a:cubicBezTo>
                  <a:cubicBezTo>
                    <a:pt x="10" y="61"/>
                    <a:pt x="10" y="61"/>
                    <a:pt x="10" y="61"/>
                  </a:cubicBezTo>
                  <a:cubicBezTo>
                    <a:pt x="6" y="62"/>
                    <a:pt x="6" y="62"/>
                    <a:pt x="6" y="62"/>
                  </a:cubicBezTo>
                  <a:cubicBezTo>
                    <a:pt x="0" y="67"/>
                    <a:pt x="0" y="67"/>
                    <a:pt x="0" y="67"/>
                  </a:cubicBezTo>
                  <a:cubicBezTo>
                    <a:pt x="0" y="78"/>
                    <a:pt x="0" y="78"/>
                    <a:pt x="0" y="78"/>
                  </a:cubicBezTo>
                  <a:cubicBezTo>
                    <a:pt x="26" y="95"/>
                    <a:pt x="26" y="95"/>
                    <a:pt x="26" y="95"/>
                  </a:cubicBezTo>
                  <a:cubicBezTo>
                    <a:pt x="66" y="124"/>
                    <a:pt x="66" y="124"/>
                    <a:pt x="66" y="124"/>
                  </a:cubicBezTo>
                  <a:cubicBezTo>
                    <a:pt x="66" y="127"/>
                    <a:pt x="66" y="127"/>
                    <a:pt x="66" y="127"/>
                  </a:cubicBezTo>
                  <a:cubicBezTo>
                    <a:pt x="69" y="128"/>
                    <a:pt x="69" y="128"/>
                    <a:pt x="69" y="128"/>
                  </a:cubicBezTo>
                  <a:cubicBezTo>
                    <a:pt x="71" y="130"/>
                    <a:pt x="71" y="130"/>
                    <a:pt x="71" y="130"/>
                  </a:cubicBezTo>
                  <a:cubicBezTo>
                    <a:pt x="74" y="130"/>
                    <a:pt x="74" y="130"/>
                    <a:pt x="74" y="130"/>
                  </a:cubicBezTo>
                  <a:cubicBezTo>
                    <a:pt x="74" y="132"/>
                    <a:pt x="74" y="132"/>
                    <a:pt x="74" y="132"/>
                  </a:cubicBezTo>
                  <a:cubicBezTo>
                    <a:pt x="75" y="132"/>
                    <a:pt x="75" y="132"/>
                    <a:pt x="75" y="132"/>
                  </a:cubicBezTo>
                  <a:cubicBezTo>
                    <a:pt x="77" y="131"/>
                    <a:pt x="77" y="131"/>
                    <a:pt x="77" y="131"/>
                  </a:cubicBezTo>
                  <a:cubicBezTo>
                    <a:pt x="80" y="133"/>
                    <a:pt x="80" y="133"/>
                    <a:pt x="80" y="133"/>
                  </a:cubicBezTo>
                  <a:cubicBezTo>
                    <a:pt x="80" y="139"/>
                    <a:pt x="80" y="139"/>
                    <a:pt x="80" y="139"/>
                  </a:cubicBezTo>
                  <a:cubicBezTo>
                    <a:pt x="81" y="139"/>
                    <a:pt x="81" y="139"/>
                    <a:pt x="81" y="139"/>
                  </a:cubicBezTo>
                  <a:cubicBezTo>
                    <a:pt x="87" y="138"/>
                    <a:pt x="87" y="138"/>
                    <a:pt x="87" y="138"/>
                  </a:cubicBezTo>
                  <a:cubicBezTo>
                    <a:pt x="98" y="136"/>
                    <a:pt x="98" y="136"/>
                    <a:pt x="98" y="136"/>
                  </a:cubicBezTo>
                  <a:lnTo>
                    <a:pt x="109" y="126"/>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7" name="Rounded Rectangle 46">
            <a:extLst>
              <a:ext uri="{FF2B5EF4-FFF2-40B4-BE49-F238E27FC236}">
                <a16:creationId xmlns:a16="http://schemas.microsoft.com/office/drawing/2014/main" id="{FB09667E-50A2-4099-B9F5-10D9728BF65D}"/>
              </a:ext>
            </a:extLst>
          </p:cNvPr>
          <p:cNvSpPr/>
          <p:nvPr/>
        </p:nvSpPr>
        <p:spPr>
          <a:xfrm>
            <a:off x="10669099" y="249870"/>
            <a:ext cx="1240821"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dirty="0">
                <a:ln>
                  <a:noFill/>
                </a:ln>
                <a:solidFill>
                  <a:prstClr val="white"/>
                </a:solidFill>
                <a:effectLst/>
                <a:uLnTx/>
                <a:uFillTx/>
                <a:latin typeface="Century Gothic" panose="020B0502020202020204" pitchFamily="34" charset="0"/>
                <a:ea typeface="+mn-ea"/>
                <a:cs typeface="+mn-cs"/>
              </a:rPr>
              <a:t>info</a:t>
            </a:r>
          </a:p>
        </p:txBody>
      </p:sp>
      <p:grpSp>
        <p:nvGrpSpPr>
          <p:cNvPr id="385" name="Group 384">
            <a:extLst>
              <a:ext uri="{FF2B5EF4-FFF2-40B4-BE49-F238E27FC236}">
                <a16:creationId xmlns:a16="http://schemas.microsoft.com/office/drawing/2014/main" id="{69D2BE3B-26E2-4A50-9E39-C05CA63465E8}"/>
              </a:ext>
            </a:extLst>
          </p:cNvPr>
          <p:cNvGrpSpPr/>
          <p:nvPr/>
        </p:nvGrpSpPr>
        <p:grpSpPr>
          <a:xfrm>
            <a:off x="5230853" y="785239"/>
            <a:ext cx="1828207" cy="2592916"/>
            <a:chOff x="5230853" y="785239"/>
            <a:chExt cx="1828207" cy="2592916"/>
          </a:xfrm>
        </p:grpSpPr>
        <p:sp>
          <p:nvSpPr>
            <p:cNvPr id="6" name="Svalbard">
              <a:extLst>
                <a:ext uri="{FF2B5EF4-FFF2-40B4-BE49-F238E27FC236}">
                  <a16:creationId xmlns:a16="http://schemas.microsoft.com/office/drawing/2014/main" id="{69888ED4-7937-4EF8-825C-694A9318EC6F}"/>
                </a:ext>
              </a:extLst>
            </p:cNvPr>
            <p:cNvSpPr>
              <a:spLocks noEditPoints="1"/>
            </p:cNvSpPr>
            <p:nvPr/>
          </p:nvSpPr>
          <p:spPr bwMode="auto">
            <a:xfrm>
              <a:off x="6329561" y="785239"/>
              <a:ext cx="729499" cy="565754"/>
            </a:xfrm>
            <a:custGeom>
              <a:avLst/>
              <a:gdLst>
                <a:gd name="T0" fmla="*/ 97 w 156"/>
                <a:gd name="T1" fmla="*/ 17 h 149"/>
                <a:gd name="T2" fmla="*/ 90 w 156"/>
                <a:gd name="T3" fmla="*/ 19 h 149"/>
                <a:gd name="T4" fmla="*/ 86 w 156"/>
                <a:gd name="T5" fmla="*/ 15 h 149"/>
                <a:gd name="T6" fmla="*/ 81 w 156"/>
                <a:gd name="T7" fmla="*/ 29 h 149"/>
                <a:gd name="T8" fmla="*/ 69 w 156"/>
                <a:gd name="T9" fmla="*/ 19 h 149"/>
                <a:gd name="T10" fmla="*/ 62 w 156"/>
                <a:gd name="T11" fmla="*/ 15 h 149"/>
                <a:gd name="T12" fmla="*/ 60 w 156"/>
                <a:gd name="T13" fmla="*/ 24 h 149"/>
                <a:gd name="T14" fmla="*/ 56 w 156"/>
                <a:gd name="T15" fmla="*/ 41 h 149"/>
                <a:gd name="T16" fmla="*/ 71 w 156"/>
                <a:gd name="T17" fmla="*/ 48 h 149"/>
                <a:gd name="T18" fmla="*/ 83 w 156"/>
                <a:gd name="T19" fmla="*/ 54 h 149"/>
                <a:gd name="T20" fmla="*/ 112 w 156"/>
                <a:gd name="T21" fmla="*/ 31 h 149"/>
                <a:gd name="T22" fmla="*/ 71 w 156"/>
                <a:gd name="T23" fmla="*/ 71 h 149"/>
                <a:gd name="T24" fmla="*/ 55 w 156"/>
                <a:gd name="T25" fmla="*/ 58 h 149"/>
                <a:gd name="T26" fmla="*/ 49 w 156"/>
                <a:gd name="T27" fmla="*/ 53 h 149"/>
                <a:gd name="T28" fmla="*/ 41 w 156"/>
                <a:gd name="T29" fmla="*/ 29 h 149"/>
                <a:gd name="T30" fmla="*/ 38 w 156"/>
                <a:gd name="T31" fmla="*/ 58 h 149"/>
                <a:gd name="T32" fmla="*/ 36 w 156"/>
                <a:gd name="T33" fmla="*/ 62 h 149"/>
                <a:gd name="T34" fmla="*/ 33 w 156"/>
                <a:gd name="T35" fmla="*/ 54 h 149"/>
                <a:gd name="T36" fmla="*/ 31 w 156"/>
                <a:gd name="T37" fmla="*/ 42 h 149"/>
                <a:gd name="T38" fmla="*/ 24 w 156"/>
                <a:gd name="T39" fmla="*/ 56 h 149"/>
                <a:gd name="T40" fmla="*/ 13 w 156"/>
                <a:gd name="T41" fmla="*/ 49 h 149"/>
                <a:gd name="T42" fmla="*/ 23 w 156"/>
                <a:gd name="T43" fmla="*/ 36 h 149"/>
                <a:gd name="T44" fmla="*/ 12 w 156"/>
                <a:gd name="T45" fmla="*/ 43 h 149"/>
                <a:gd name="T46" fmla="*/ 6 w 156"/>
                <a:gd name="T47" fmla="*/ 39 h 149"/>
                <a:gd name="T48" fmla="*/ 3 w 156"/>
                <a:gd name="T49" fmla="*/ 54 h 149"/>
                <a:gd name="T50" fmla="*/ 7 w 156"/>
                <a:gd name="T51" fmla="*/ 58 h 149"/>
                <a:gd name="T52" fmla="*/ 9 w 156"/>
                <a:gd name="T53" fmla="*/ 64 h 149"/>
                <a:gd name="T54" fmla="*/ 6 w 156"/>
                <a:gd name="T55" fmla="*/ 69 h 149"/>
                <a:gd name="T56" fmla="*/ 13 w 156"/>
                <a:gd name="T57" fmla="*/ 83 h 149"/>
                <a:gd name="T58" fmla="*/ 18 w 156"/>
                <a:gd name="T59" fmla="*/ 94 h 149"/>
                <a:gd name="T60" fmla="*/ 25 w 156"/>
                <a:gd name="T61" fmla="*/ 88 h 149"/>
                <a:gd name="T62" fmla="*/ 30 w 156"/>
                <a:gd name="T63" fmla="*/ 81 h 149"/>
                <a:gd name="T64" fmla="*/ 34 w 156"/>
                <a:gd name="T65" fmla="*/ 77 h 149"/>
                <a:gd name="T66" fmla="*/ 42 w 156"/>
                <a:gd name="T67" fmla="*/ 82 h 149"/>
                <a:gd name="T68" fmla="*/ 44 w 156"/>
                <a:gd name="T69" fmla="*/ 89 h 149"/>
                <a:gd name="T70" fmla="*/ 32 w 156"/>
                <a:gd name="T71" fmla="*/ 96 h 149"/>
                <a:gd name="T72" fmla="*/ 26 w 156"/>
                <a:gd name="T73" fmla="*/ 109 h 149"/>
                <a:gd name="T74" fmla="*/ 43 w 156"/>
                <a:gd name="T75" fmla="*/ 108 h 149"/>
                <a:gd name="T76" fmla="*/ 34 w 156"/>
                <a:gd name="T77" fmla="*/ 115 h 149"/>
                <a:gd name="T78" fmla="*/ 24 w 156"/>
                <a:gd name="T79" fmla="*/ 119 h 149"/>
                <a:gd name="T80" fmla="*/ 40 w 156"/>
                <a:gd name="T81" fmla="*/ 131 h 149"/>
                <a:gd name="T82" fmla="*/ 41 w 156"/>
                <a:gd name="T83" fmla="*/ 145 h 149"/>
                <a:gd name="T84" fmla="*/ 48 w 156"/>
                <a:gd name="T85" fmla="*/ 125 h 149"/>
                <a:gd name="T86" fmla="*/ 54 w 156"/>
                <a:gd name="T87" fmla="*/ 110 h 149"/>
                <a:gd name="T88" fmla="*/ 56 w 156"/>
                <a:gd name="T89" fmla="*/ 95 h 149"/>
                <a:gd name="T90" fmla="*/ 64 w 156"/>
                <a:gd name="T91" fmla="*/ 81 h 149"/>
                <a:gd name="T92" fmla="*/ 89 w 156"/>
                <a:gd name="T93" fmla="*/ 105 h 149"/>
                <a:gd name="T94" fmla="*/ 71 w 156"/>
                <a:gd name="T95" fmla="*/ 115 h 149"/>
                <a:gd name="T96" fmla="*/ 83 w 156"/>
                <a:gd name="T97" fmla="*/ 125 h 149"/>
                <a:gd name="T98" fmla="*/ 144 w 156"/>
                <a:gd name="T99" fmla="*/ 22 h 149"/>
                <a:gd name="T100" fmla="*/ 73 w 156"/>
                <a:gd name="T101" fmla="*/ 80 h 149"/>
                <a:gd name="T102" fmla="*/ 72 w 156"/>
                <a:gd name="T103" fmla="*/ 94 h 149"/>
                <a:gd name="T104" fmla="*/ 129 w 156"/>
                <a:gd name="T105" fmla="*/ 71 h 149"/>
                <a:gd name="T106" fmla="*/ 67 w 156"/>
                <a:gd name="T107" fmla="*/ 67 h 149"/>
                <a:gd name="T108" fmla="*/ 112 w 156"/>
                <a:gd name="T109" fmla="*/ 78 h 149"/>
                <a:gd name="T110" fmla="*/ 102 w 156"/>
                <a:gd name="T111" fmla="*/ 142 h 149"/>
                <a:gd name="T112" fmla="*/ 70 w 156"/>
                <a:gd name="T113" fmla="*/ 3 h 149"/>
                <a:gd name="T114" fmla="*/ 72 w 156"/>
                <a:gd name="T115" fmla="*/ 4 h 149"/>
                <a:gd name="T116" fmla="*/ 65 w 156"/>
                <a:gd name="T117" fmla="*/ 59 h 149"/>
                <a:gd name="T118" fmla="*/ 42 w 156"/>
                <a:gd name="T119" fmla="*/ 148 h 149"/>
                <a:gd name="T120" fmla="*/ 92 w 156"/>
                <a:gd name="T121" fmla="*/ 11 h 149"/>
                <a:gd name="T122" fmla="*/ 3 w 156"/>
                <a:gd name="T123" fmla="*/ 76 h 149"/>
                <a:gd name="T124" fmla="*/ 124 w 156"/>
                <a:gd name="T125"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 h="149">
                  <a:moveTo>
                    <a:pt x="111" y="24"/>
                  </a:moveTo>
                  <a:cubicBezTo>
                    <a:pt x="109" y="23"/>
                    <a:pt x="107" y="23"/>
                    <a:pt x="105" y="24"/>
                  </a:cubicBezTo>
                  <a:cubicBezTo>
                    <a:pt x="104" y="24"/>
                    <a:pt x="104" y="24"/>
                    <a:pt x="104" y="24"/>
                  </a:cubicBezTo>
                  <a:cubicBezTo>
                    <a:pt x="103" y="23"/>
                    <a:pt x="104" y="23"/>
                    <a:pt x="104" y="23"/>
                  </a:cubicBezTo>
                  <a:cubicBezTo>
                    <a:pt x="104" y="23"/>
                    <a:pt x="104" y="22"/>
                    <a:pt x="104" y="22"/>
                  </a:cubicBezTo>
                  <a:cubicBezTo>
                    <a:pt x="104" y="22"/>
                    <a:pt x="104" y="22"/>
                    <a:pt x="103" y="22"/>
                  </a:cubicBezTo>
                  <a:cubicBezTo>
                    <a:pt x="103" y="22"/>
                    <a:pt x="103" y="22"/>
                    <a:pt x="102" y="23"/>
                  </a:cubicBezTo>
                  <a:cubicBezTo>
                    <a:pt x="103" y="22"/>
                    <a:pt x="102" y="21"/>
                    <a:pt x="102" y="21"/>
                  </a:cubicBezTo>
                  <a:cubicBezTo>
                    <a:pt x="100" y="21"/>
                    <a:pt x="100" y="20"/>
                    <a:pt x="101" y="19"/>
                  </a:cubicBezTo>
                  <a:cubicBezTo>
                    <a:pt x="100" y="19"/>
                    <a:pt x="100" y="20"/>
                    <a:pt x="99" y="20"/>
                  </a:cubicBezTo>
                  <a:cubicBezTo>
                    <a:pt x="99" y="20"/>
                    <a:pt x="99" y="20"/>
                    <a:pt x="98" y="20"/>
                  </a:cubicBezTo>
                  <a:cubicBezTo>
                    <a:pt x="98" y="20"/>
                    <a:pt x="98" y="20"/>
                    <a:pt x="98" y="19"/>
                  </a:cubicBezTo>
                  <a:cubicBezTo>
                    <a:pt x="98" y="19"/>
                    <a:pt x="98" y="18"/>
                    <a:pt x="98" y="18"/>
                  </a:cubicBezTo>
                  <a:cubicBezTo>
                    <a:pt x="98" y="17"/>
                    <a:pt x="97" y="17"/>
                    <a:pt x="97" y="17"/>
                  </a:cubicBezTo>
                  <a:cubicBezTo>
                    <a:pt x="97" y="18"/>
                    <a:pt x="97" y="19"/>
                    <a:pt x="95" y="20"/>
                  </a:cubicBezTo>
                  <a:cubicBezTo>
                    <a:pt x="95" y="19"/>
                    <a:pt x="95" y="18"/>
                    <a:pt x="95" y="18"/>
                  </a:cubicBezTo>
                  <a:cubicBezTo>
                    <a:pt x="96" y="17"/>
                    <a:pt x="95" y="16"/>
                    <a:pt x="94" y="16"/>
                  </a:cubicBezTo>
                  <a:cubicBezTo>
                    <a:pt x="94" y="16"/>
                    <a:pt x="93" y="16"/>
                    <a:pt x="93" y="16"/>
                  </a:cubicBezTo>
                  <a:cubicBezTo>
                    <a:pt x="93" y="17"/>
                    <a:pt x="93" y="17"/>
                    <a:pt x="94" y="17"/>
                  </a:cubicBezTo>
                  <a:cubicBezTo>
                    <a:pt x="94" y="18"/>
                    <a:pt x="95" y="18"/>
                    <a:pt x="94" y="18"/>
                  </a:cubicBezTo>
                  <a:cubicBezTo>
                    <a:pt x="94" y="18"/>
                    <a:pt x="94" y="19"/>
                    <a:pt x="94" y="19"/>
                  </a:cubicBezTo>
                  <a:cubicBezTo>
                    <a:pt x="93" y="18"/>
                    <a:pt x="93" y="20"/>
                    <a:pt x="93" y="20"/>
                  </a:cubicBezTo>
                  <a:cubicBezTo>
                    <a:pt x="93" y="20"/>
                    <a:pt x="92" y="19"/>
                    <a:pt x="92" y="19"/>
                  </a:cubicBezTo>
                  <a:cubicBezTo>
                    <a:pt x="92" y="19"/>
                    <a:pt x="92" y="18"/>
                    <a:pt x="92" y="18"/>
                  </a:cubicBezTo>
                  <a:cubicBezTo>
                    <a:pt x="91" y="18"/>
                    <a:pt x="91" y="19"/>
                    <a:pt x="91" y="19"/>
                  </a:cubicBezTo>
                  <a:cubicBezTo>
                    <a:pt x="91" y="19"/>
                    <a:pt x="91" y="19"/>
                    <a:pt x="91" y="19"/>
                  </a:cubicBezTo>
                  <a:cubicBezTo>
                    <a:pt x="91" y="19"/>
                    <a:pt x="91" y="19"/>
                    <a:pt x="91" y="19"/>
                  </a:cubicBezTo>
                  <a:cubicBezTo>
                    <a:pt x="91" y="19"/>
                    <a:pt x="91" y="19"/>
                    <a:pt x="90" y="19"/>
                  </a:cubicBezTo>
                  <a:cubicBezTo>
                    <a:pt x="90" y="20"/>
                    <a:pt x="90" y="20"/>
                    <a:pt x="90" y="21"/>
                  </a:cubicBezTo>
                  <a:cubicBezTo>
                    <a:pt x="90" y="21"/>
                    <a:pt x="90" y="21"/>
                    <a:pt x="90" y="21"/>
                  </a:cubicBezTo>
                  <a:cubicBezTo>
                    <a:pt x="90" y="21"/>
                    <a:pt x="90" y="21"/>
                    <a:pt x="90" y="22"/>
                  </a:cubicBezTo>
                  <a:cubicBezTo>
                    <a:pt x="90" y="23"/>
                    <a:pt x="89" y="24"/>
                    <a:pt x="89" y="24"/>
                  </a:cubicBezTo>
                  <a:cubicBezTo>
                    <a:pt x="88" y="24"/>
                    <a:pt x="89" y="23"/>
                    <a:pt x="88" y="23"/>
                  </a:cubicBezTo>
                  <a:cubicBezTo>
                    <a:pt x="88" y="23"/>
                    <a:pt x="88" y="23"/>
                    <a:pt x="88" y="23"/>
                  </a:cubicBezTo>
                  <a:cubicBezTo>
                    <a:pt x="87" y="23"/>
                    <a:pt x="88" y="24"/>
                    <a:pt x="88" y="25"/>
                  </a:cubicBezTo>
                  <a:cubicBezTo>
                    <a:pt x="87" y="24"/>
                    <a:pt x="87" y="24"/>
                    <a:pt x="87" y="23"/>
                  </a:cubicBezTo>
                  <a:cubicBezTo>
                    <a:pt x="86" y="24"/>
                    <a:pt x="86" y="25"/>
                    <a:pt x="86" y="26"/>
                  </a:cubicBezTo>
                  <a:cubicBezTo>
                    <a:pt x="86" y="26"/>
                    <a:pt x="86" y="26"/>
                    <a:pt x="86" y="25"/>
                  </a:cubicBezTo>
                  <a:cubicBezTo>
                    <a:pt x="85" y="24"/>
                    <a:pt x="85" y="21"/>
                    <a:pt x="86" y="20"/>
                  </a:cubicBezTo>
                  <a:cubicBezTo>
                    <a:pt x="87" y="20"/>
                    <a:pt x="87" y="19"/>
                    <a:pt x="87" y="19"/>
                  </a:cubicBezTo>
                  <a:cubicBezTo>
                    <a:pt x="87" y="18"/>
                    <a:pt x="87" y="17"/>
                    <a:pt x="86" y="15"/>
                  </a:cubicBezTo>
                  <a:cubicBezTo>
                    <a:pt x="86" y="15"/>
                    <a:pt x="86" y="15"/>
                    <a:pt x="86" y="15"/>
                  </a:cubicBezTo>
                  <a:cubicBezTo>
                    <a:pt x="86" y="15"/>
                    <a:pt x="86" y="15"/>
                    <a:pt x="86" y="15"/>
                  </a:cubicBezTo>
                  <a:cubicBezTo>
                    <a:pt x="87" y="14"/>
                    <a:pt x="87" y="13"/>
                    <a:pt x="86" y="12"/>
                  </a:cubicBezTo>
                  <a:cubicBezTo>
                    <a:pt x="85" y="12"/>
                    <a:pt x="85" y="11"/>
                    <a:pt x="84" y="10"/>
                  </a:cubicBezTo>
                  <a:cubicBezTo>
                    <a:pt x="83" y="12"/>
                    <a:pt x="84" y="13"/>
                    <a:pt x="84" y="14"/>
                  </a:cubicBezTo>
                  <a:cubicBezTo>
                    <a:pt x="84" y="14"/>
                    <a:pt x="84" y="14"/>
                    <a:pt x="84" y="14"/>
                  </a:cubicBezTo>
                  <a:cubicBezTo>
                    <a:pt x="83" y="15"/>
                    <a:pt x="83" y="15"/>
                    <a:pt x="83" y="16"/>
                  </a:cubicBezTo>
                  <a:cubicBezTo>
                    <a:pt x="82" y="15"/>
                    <a:pt x="83" y="15"/>
                    <a:pt x="83" y="15"/>
                  </a:cubicBezTo>
                  <a:cubicBezTo>
                    <a:pt x="83" y="14"/>
                    <a:pt x="83" y="13"/>
                    <a:pt x="82" y="14"/>
                  </a:cubicBezTo>
                  <a:cubicBezTo>
                    <a:pt x="82" y="14"/>
                    <a:pt x="81" y="14"/>
                    <a:pt x="81" y="15"/>
                  </a:cubicBezTo>
                  <a:cubicBezTo>
                    <a:pt x="80" y="16"/>
                    <a:pt x="80" y="17"/>
                    <a:pt x="82" y="18"/>
                  </a:cubicBezTo>
                  <a:cubicBezTo>
                    <a:pt x="82" y="18"/>
                    <a:pt x="82" y="18"/>
                    <a:pt x="82" y="18"/>
                  </a:cubicBezTo>
                  <a:cubicBezTo>
                    <a:pt x="81" y="20"/>
                    <a:pt x="82" y="21"/>
                    <a:pt x="81" y="23"/>
                  </a:cubicBezTo>
                  <a:cubicBezTo>
                    <a:pt x="81" y="25"/>
                    <a:pt x="81" y="27"/>
                    <a:pt x="81" y="29"/>
                  </a:cubicBezTo>
                  <a:cubicBezTo>
                    <a:pt x="81" y="30"/>
                    <a:pt x="81" y="29"/>
                    <a:pt x="81" y="29"/>
                  </a:cubicBezTo>
                  <a:cubicBezTo>
                    <a:pt x="79" y="30"/>
                    <a:pt x="79" y="29"/>
                    <a:pt x="79" y="28"/>
                  </a:cubicBezTo>
                  <a:cubicBezTo>
                    <a:pt x="79" y="28"/>
                    <a:pt x="79" y="28"/>
                    <a:pt x="79" y="27"/>
                  </a:cubicBezTo>
                  <a:cubicBezTo>
                    <a:pt x="79" y="26"/>
                    <a:pt x="77" y="24"/>
                    <a:pt x="76" y="25"/>
                  </a:cubicBezTo>
                  <a:cubicBezTo>
                    <a:pt x="76" y="24"/>
                    <a:pt x="77" y="23"/>
                    <a:pt x="77" y="21"/>
                  </a:cubicBezTo>
                  <a:cubicBezTo>
                    <a:pt x="77" y="20"/>
                    <a:pt x="77" y="20"/>
                    <a:pt x="77" y="20"/>
                  </a:cubicBezTo>
                  <a:cubicBezTo>
                    <a:pt x="76" y="20"/>
                    <a:pt x="76" y="20"/>
                    <a:pt x="76" y="21"/>
                  </a:cubicBezTo>
                  <a:cubicBezTo>
                    <a:pt x="76" y="21"/>
                    <a:pt x="76" y="21"/>
                    <a:pt x="76" y="21"/>
                  </a:cubicBezTo>
                  <a:cubicBezTo>
                    <a:pt x="75" y="21"/>
                    <a:pt x="75" y="20"/>
                    <a:pt x="75" y="20"/>
                  </a:cubicBezTo>
                  <a:cubicBezTo>
                    <a:pt x="74" y="20"/>
                    <a:pt x="74" y="22"/>
                    <a:pt x="74" y="21"/>
                  </a:cubicBezTo>
                  <a:cubicBezTo>
                    <a:pt x="73" y="21"/>
                    <a:pt x="73" y="21"/>
                    <a:pt x="73" y="22"/>
                  </a:cubicBezTo>
                  <a:cubicBezTo>
                    <a:pt x="72" y="22"/>
                    <a:pt x="71" y="22"/>
                    <a:pt x="71" y="22"/>
                  </a:cubicBezTo>
                  <a:cubicBezTo>
                    <a:pt x="70" y="22"/>
                    <a:pt x="70" y="21"/>
                    <a:pt x="70" y="21"/>
                  </a:cubicBezTo>
                  <a:cubicBezTo>
                    <a:pt x="70" y="20"/>
                    <a:pt x="70" y="20"/>
                    <a:pt x="70" y="19"/>
                  </a:cubicBezTo>
                  <a:cubicBezTo>
                    <a:pt x="70" y="19"/>
                    <a:pt x="70" y="18"/>
                    <a:pt x="69" y="19"/>
                  </a:cubicBezTo>
                  <a:cubicBezTo>
                    <a:pt x="68" y="19"/>
                    <a:pt x="68" y="19"/>
                    <a:pt x="68" y="18"/>
                  </a:cubicBezTo>
                  <a:cubicBezTo>
                    <a:pt x="68" y="17"/>
                    <a:pt x="68" y="15"/>
                    <a:pt x="67" y="14"/>
                  </a:cubicBezTo>
                  <a:cubicBezTo>
                    <a:pt x="67" y="14"/>
                    <a:pt x="67" y="14"/>
                    <a:pt x="66" y="14"/>
                  </a:cubicBezTo>
                  <a:cubicBezTo>
                    <a:pt x="65" y="14"/>
                    <a:pt x="65" y="13"/>
                    <a:pt x="65" y="12"/>
                  </a:cubicBezTo>
                  <a:cubicBezTo>
                    <a:pt x="65" y="12"/>
                    <a:pt x="64" y="13"/>
                    <a:pt x="64" y="13"/>
                  </a:cubicBezTo>
                  <a:cubicBezTo>
                    <a:pt x="64" y="12"/>
                    <a:pt x="64" y="12"/>
                    <a:pt x="65" y="12"/>
                  </a:cubicBezTo>
                  <a:cubicBezTo>
                    <a:pt x="65" y="12"/>
                    <a:pt x="65" y="11"/>
                    <a:pt x="64" y="12"/>
                  </a:cubicBezTo>
                  <a:cubicBezTo>
                    <a:pt x="63" y="12"/>
                    <a:pt x="63" y="11"/>
                    <a:pt x="63" y="11"/>
                  </a:cubicBezTo>
                  <a:cubicBezTo>
                    <a:pt x="63" y="11"/>
                    <a:pt x="63" y="10"/>
                    <a:pt x="62" y="10"/>
                  </a:cubicBezTo>
                  <a:cubicBezTo>
                    <a:pt x="62" y="10"/>
                    <a:pt x="62" y="11"/>
                    <a:pt x="62" y="11"/>
                  </a:cubicBezTo>
                  <a:cubicBezTo>
                    <a:pt x="62" y="12"/>
                    <a:pt x="62" y="12"/>
                    <a:pt x="62" y="12"/>
                  </a:cubicBezTo>
                  <a:cubicBezTo>
                    <a:pt x="61" y="12"/>
                    <a:pt x="61" y="13"/>
                    <a:pt x="61" y="13"/>
                  </a:cubicBezTo>
                  <a:cubicBezTo>
                    <a:pt x="61" y="14"/>
                    <a:pt x="61" y="15"/>
                    <a:pt x="62" y="15"/>
                  </a:cubicBezTo>
                  <a:cubicBezTo>
                    <a:pt x="62" y="15"/>
                    <a:pt x="62" y="15"/>
                    <a:pt x="62" y="15"/>
                  </a:cubicBezTo>
                  <a:cubicBezTo>
                    <a:pt x="63" y="15"/>
                    <a:pt x="64" y="15"/>
                    <a:pt x="64" y="16"/>
                  </a:cubicBezTo>
                  <a:cubicBezTo>
                    <a:pt x="63" y="16"/>
                    <a:pt x="63" y="17"/>
                    <a:pt x="63" y="18"/>
                  </a:cubicBezTo>
                  <a:cubicBezTo>
                    <a:pt x="63" y="18"/>
                    <a:pt x="63" y="18"/>
                    <a:pt x="63" y="18"/>
                  </a:cubicBezTo>
                  <a:cubicBezTo>
                    <a:pt x="63" y="19"/>
                    <a:pt x="62" y="20"/>
                    <a:pt x="63" y="21"/>
                  </a:cubicBezTo>
                  <a:cubicBezTo>
                    <a:pt x="63" y="21"/>
                    <a:pt x="63" y="21"/>
                    <a:pt x="62" y="22"/>
                  </a:cubicBezTo>
                  <a:cubicBezTo>
                    <a:pt x="62" y="21"/>
                    <a:pt x="62" y="21"/>
                    <a:pt x="61" y="21"/>
                  </a:cubicBezTo>
                  <a:cubicBezTo>
                    <a:pt x="61" y="19"/>
                    <a:pt x="60" y="18"/>
                    <a:pt x="59" y="17"/>
                  </a:cubicBezTo>
                  <a:cubicBezTo>
                    <a:pt x="59" y="17"/>
                    <a:pt x="59" y="16"/>
                    <a:pt x="58" y="17"/>
                  </a:cubicBezTo>
                  <a:cubicBezTo>
                    <a:pt x="58" y="17"/>
                    <a:pt x="58" y="17"/>
                    <a:pt x="58" y="18"/>
                  </a:cubicBezTo>
                  <a:cubicBezTo>
                    <a:pt x="58" y="19"/>
                    <a:pt x="58" y="20"/>
                    <a:pt x="59" y="21"/>
                  </a:cubicBezTo>
                  <a:cubicBezTo>
                    <a:pt x="59" y="22"/>
                    <a:pt x="59" y="22"/>
                    <a:pt x="59" y="22"/>
                  </a:cubicBezTo>
                  <a:cubicBezTo>
                    <a:pt x="59" y="22"/>
                    <a:pt x="59" y="22"/>
                    <a:pt x="59" y="22"/>
                  </a:cubicBezTo>
                  <a:cubicBezTo>
                    <a:pt x="59" y="22"/>
                    <a:pt x="59" y="22"/>
                    <a:pt x="59" y="22"/>
                  </a:cubicBezTo>
                  <a:cubicBezTo>
                    <a:pt x="59" y="23"/>
                    <a:pt x="60" y="23"/>
                    <a:pt x="60" y="24"/>
                  </a:cubicBezTo>
                  <a:cubicBezTo>
                    <a:pt x="61" y="24"/>
                    <a:pt x="61" y="24"/>
                    <a:pt x="61" y="24"/>
                  </a:cubicBezTo>
                  <a:cubicBezTo>
                    <a:pt x="60" y="25"/>
                    <a:pt x="61" y="26"/>
                    <a:pt x="60" y="27"/>
                  </a:cubicBezTo>
                  <a:cubicBezTo>
                    <a:pt x="59" y="26"/>
                    <a:pt x="58" y="24"/>
                    <a:pt x="57" y="23"/>
                  </a:cubicBezTo>
                  <a:cubicBezTo>
                    <a:pt x="57" y="22"/>
                    <a:pt x="57" y="22"/>
                    <a:pt x="56" y="23"/>
                  </a:cubicBezTo>
                  <a:cubicBezTo>
                    <a:pt x="56" y="23"/>
                    <a:pt x="56" y="24"/>
                    <a:pt x="55" y="23"/>
                  </a:cubicBezTo>
                  <a:cubicBezTo>
                    <a:pt x="54" y="22"/>
                    <a:pt x="51" y="23"/>
                    <a:pt x="49" y="25"/>
                  </a:cubicBezTo>
                  <a:cubicBezTo>
                    <a:pt x="50" y="24"/>
                    <a:pt x="51" y="25"/>
                    <a:pt x="51" y="25"/>
                  </a:cubicBezTo>
                  <a:cubicBezTo>
                    <a:pt x="51" y="27"/>
                    <a:pt x="52" y="28"/>
                    <a:pt x="52" y="30"/>
                  </a:cubicBezTo>
                  <a:cubicBezTo>
                    <a:pt x="52" y="30"/>
                    <a:pt x="52" y="30"/>
                    <a:pt x="52" y="30"/>
                  </a:cubicBezTo>
                  <a:cubicBezTo>
                    <a:pt x="51" y="30"/>
                    <a:pt x="50" y="31"/>
                    <a:pt x="51" y="32"/>
                  </a:cubicBezTo>
                  <a:cubicBezTo>
                    <a:pt x="51" y="33"/>
                    <a:pt x="51" y="34"/>
                    <a:pt x="52" y="35"/>
                  </a:cubicBezTo>
                  <a:cubicBezTo>
                    <a:pt x="52" y="35"/>
                    <a:pt x="52" y="35"/>
                    <a:pt x="52" y="35"/>
                  </a:cubicBezTo>
                  <a:cubicBezTo>
                    <a:pt x="53" y="36"/>
                    <a:pt x="53" y="38"/>
                    <a:pt x="54" y="39"/>
                  </a:cubicBezTo>
                  <a:cubicBezTo>
                    <a:pt x="55" y="39"/>
                    <a:pt x="56" y="40"/>
                    <a:pt x="56" y="41"/>
                  </a:cubicBezTo>
                  <a:cubicBezTo>
                    <a:pt x="56" y="41"/>
                    <a:pt x="56" y="41"/>
                    <a:pt x="57" y="41"/>
                  </a:cubicBezTo>
                  <a:cubicBezTo>
                    <a:pt x="58" y="40"/>
                    <a:pt x="59" y="40"/>
                    <a:pt x="60" y="41"/>
                  </a:cubicBezTo>
                  <a:cubicBezTo>
                    <a:pt x="61" y="41"/>
                    <a:pt x="63" y="41"/>
                    <a:pt x="64" y="41"/>
                  </a:cubicBezTo>
                  <a:cubicBezTo>
                    <a:pt x="65" y="40"/>
                    <a:pt x="66" y="40"/>
                    <a:pt x="67" y="39"/>
                  </a:cubicBezTo>
                  <a:cubicBezTo>
                    <a:pt x="69" y="38"/>
                    <a:pt x="72" y="38"/>
                    <a:pt x="74" y="37"/>
                  </a:cubicBezTo>
                  <a:cubicBezTo>
                    <a:pt x="75" y="37"/>
                    <a:pt x="76" y="37"/>
                    <a:pt x="76" y="38"/>
                  </a:cubicBezTo>
                  <a:cubicBezTo>
                    <a:pt x="75" y="39"/>
                    <a:pt x="75" y="40"/>
                    <a:pt x="75" y="41"/>
                  </a:cubicBezTo>
                  <a:cubicBezTo>
                    <a:pt x="75" y="42"/>
                    <a:pt x="75" y="42"/>
                    <a:pt x="74" y="42"/>
                  </a:cubicBezTo>
                  <a:cubicBezTo>
                    <a:pt x="72" y="41"/>
                    <a:pt x="71" y="42"/>
                    <a:pt x="69" y="42"/>
                  </a:cubicBezTo>
                  <a:cubicBezTo>
                    <a:pt x="69" y="42"/>
                    <a:pt x="68" y="43"/>
                    <a:pt x="68" y="43"/>
                  </a:cubicBezTo>
                  <a:cubicBezTo>
                    <a:pt x="68" y="44"/>
                    <a:pt x="68" y="45"/>
                    <a:pt x="69" y="45"/>
                  </a:cubicBezTo>
                  <a:cubicBezTo>
                    <a:pt x="70" y="45"/>
                    <a:pt x="71" y="46"/>
                    <a:pt x="72" y="46"/>
                  </a:cubicBezTo>
                  <a:cubicBezTo>
                    <a:pt x="72" y="47"/>
                    <a:pt x="73" y="46"/>
                    <a:pt x="73" y="47"/>
                  </a:cubicBezTo>
                  <a:cubicBezTo>
                    <a:pt x="73" y="48"/>
                    <a:pt x="72" y="48"/>
                    <a:pt x="71" y="48"/>
                  </a:cubicBezTo>
                  <a:cubicBezTo>
                    <a:pt x="71" y="47"/>
                    <a:pt x="70" y="47"/>
                    <a:pt x="69" y="47"/>
                  </a:cubicBezTo>
                  <a:cubicBezTo>
                    <a:pt x="68" y="46"/>
                    <a:pt x="67" y="46"/>
                    <a:pt x="66" y="45"/>
                  </a:cubicBezTo>
                  <a:cubicBezTo>
                    <a:pt x="66" y="45"/>
                    <a:pt x="66" y="44"/>
                    <a:pt x="65" y="44"/>
                  </a:cubicBezTo>
                  <a:cubicBezTo>
                    <a:pt x="64" y="44"/>
                    <a:pt x="63" y="44"/>
                    <a:pt x="62" y="45"/>
                  </a:cubicBezTo>
                  <a:cubicBezTo>
                    <a:pt x="62" y="45"/>
                    <a:pt x="62" y="46"/>
                    <a:pt x="62" y="46"/>
                  </a:cubicBezTo>
                  <a:cubicBezTo>
                    <a:pt x="64" y="48"/>
                    <a:pt x="65" y="51"/>
                    <a:pt x="67" y="51"/>
                  </a:cubicBezTo>
                  <a:cubicBezTo>
                    <a:pt x="68" y="52"/>
                    <a:pt x="68" y="52"/>
                    <a:pt x="69" y="52"/>
                  </a:cubicBezTo>
                  <a:cubicBezTo>
                    <a:pt x="69" y="52"/>
                    <a:pt x="69" y="52"/>
                    <a:pt x="69" y="52"/>
                  </a:cubicBezTo>
                  <a:cubicBezTo>
                    <a:pt x="69" y="52"/>
                    <a:pt x="70" y="52"/>
                    <a:pt x="70" y="53"/>
                  </a:cubicBezTo>
                  <a:cubicBezTo>
                    <a:pt x="70" y="55"/>
                    <a:pt x="71" y="55"/>
                    <a:pt x="73" y="54"/>
                  </a:cubicBezTo>
                  <a:cubicBezTo>
                    <a:pt x="74" y="54"/>
                    <a:pt x="75" y="54"/>
                    <a:pt x="76" y="54"/>
                  </a:cubicBezTo>
                  <a:cubicBezTo>
                    <a:pt x="77" y="55"/>
                    <a:pt x="78" y="55"/>
                    <a:pt x="78" y="54"/>
                  </a:cubicBezTo>
                  <a:cubicBezTo>
                    <a:pt x="80" y="53"/>
                    <a:pt x="81" y="53"/>
                    <a:pt x="82" y="53"/>
                  </a:cubicBezTo>
                  <a:cubicBezTo>
                    <a:pt x="83" y="53"/>
                    <a:pt x="83" y="53"/>
                    <a:pt x="83" y="54"/>
                  </a:cubicBezTo>
                  <a:cubicBezTo>
                    <a:pt x="83" y="56"/>
                    <a:pt x="83" y="57"/>
                    <a:pt x="85" y="58"/>
                  </a:cubicBezTo>
                  <a:cubicBezTo>
                    <a:pt x="87" y="60"/>
                    <a:pt x="90" y="60"/>
                    <a:pt x="92" y="59"/>
                  </a:cubicBezTo>
                  <a:cubicBezTo>
                    <a:pt x="93" y="59"/>
                    <a:pt x="93" y="59"/>
                    <a:pt x="93" y="58"/>
                  </a:cubicBezTo>
                  <a:cubicBezTo>
                    <a:pt x="93" y="57"/>
                    <a:pt x="94" y="56"/>
                    <a:pt x="95" y="56"/>
                  </a:cubicBezTo>
                  <a:cubicBezTo>
                    <a:pt x="95" y="55"/>
                    <a:pt x="96" y="55"/>
                    <a:pt x="96" y="55"/>
                  </a:cubicBezTo>
                  <a:cubicBezTo>
                    <a:pt x="97" y="54"/>
                    <a:pt x="97" y="53"/>
                    <a:pt x="98" y="55"/>
                  </a:cubicBezTo>
                  <a:cubicBezTo>
                    <a:pt x="98" y="56"/>
                    <a:pt x="99" y="56"/>
                    <a:pt x="100" y="55"/>
                  </a:cubicBezTo>
                  <a:cubicBezTo>
                    <a:pt x="101" y="54"/>
                    <a:pt x="103" y="53"/>
                    <a:pt x="104" y="50"/>
                  </a:cubicBezTo>
                  <a:cubicBezTo>
                    <a:pt x="104" y="49"/>
                    <a:pt x="105" y="47"/>
                    <a:pt x="104" y="46"/>
                  </a:cubicBezTo>
                  <a:cubicBezTo>
                    <a:pt x="103" y="45"/>
                    <a:pt x="104" y="44"/>
                    <a:pt x="105" y="44"/>
                  </a:cubicBezTo>
                  <a:cubicBezTo>
                    <a:pt x="107" y="43"/>
                    <a:pt x="108" y="41"/>
                    <a:pt x="109" y="39"/>
                  </a:cubicBezTo>
                  <a:cubicBezTo>
                    <a:pt x="110" y="38"/>
                    <a:pt x="110" y="37"/>
                    <a:pt x="111" y="36"/>
                  </a:cubicBezTo>
                  <a:cubicBezTo>
                    <a:pt x="113" y="35"/>
                    <a:pt x="113" y="34"/>
                    <a:pt x="112" y="32"/>
                  </a:cubicBezTo>
                  <a:cubicBezTo>
                    <a:pt x="112" y="31"/>
                    <a:pt x="112" y="31"/>
                    <a:pt x="112" y="31"/>
                  </a:cubicBezTo>
                  <a:cubicBezTo>
                    <a:pt x="114" y="30"/>
                    <a:pt x="114" y="29"/>
                    <a:pt x="114" y="28"/>
                  </a:cubicBezTo>
                  <a:cubicBezTo>
                    <a:pt x="113" y="27"/>
                    <a:pt x="112" y="25"/>
                    <a:pt x="111" y="24"/>
                  </a:cubicBezTo>
                  <a:close/>
                  <a:moveTo>
                    <a:pt x="62" y="15"/>
                  </a:moveTo>
                  <a:cubicBezTo>
                    <a:pt x="62" y="14"/>
                    <a:pt x="62" y="14"/>
                    <a:pt x="63" y="14"/>
                  </a:cubicBezTo>
                  <a:cubicBezTo>
                    <a:pt x="62" y="14"/>
                    <a:pt x="62" y="14"/>
                    <a:pt x="62" y="15"/>
                  </a:cubicBezTo>
                  <a:close/>
                  <a:moveTo>
                    <a:pt x="68" y="78"/>
                  </a:moveTo>
                  <a:cubicBezTo>
                    <a:pt x="69" y="78"/>
                    <a:pt x="70" y="78"/>
                    <a:pt x="71" y="78"/>
                  </a:cubicBezTo>
                  <a:cubicBezTo>
                    <a:pt x="71" y="78"/>
                    <a:pt x="71" y="78"/>
                    <a:pt x="71" y="78"/>
                  </a:cubicBezTo>
                  <a:cubicBezTo>
                    <a:pt x="71" y="78"/>
                    <a:pt x="71" y="80"/>
                    <a:pt x="72" y="79"/>
                  </a:cubicBezTo>
                  <a:cubicBezTo>
                    <a:pt x="73" y="79"/>
                    <a:pt x="74" y="79"/>
                    <a:pt x="74" y="78"/>
                  </a:cubicBezTo>
                  <a:cubicBezTo>
                    <a:pt x="74" y="77"/>
                    <a:pt x="75" y="75"/>
                    <a:pt x="75" y="74"/>
                  </a:cubicBezTo>
                  <a:cubicBezTo>
                    <a:pt x="75" y="73"/>
                    <a:pt x="74" y="72"/>
                    <a:pt x="73" y="73"/>
                  </a:cubicBezTo>
                  <a:cubicBezTo>
                    <a:pt x="73" y="73"/>
                    <a:pt x="72" y="72"/>
                    <a:pt x="72" y="72"/>
                  </a:cubicBezTo>
                  <a:cubicBezTo>
                    <a:pt x="72" y="72"/>
                    <a:pt x="71" y="71"/>
                    <a:pt x="71" y="71"/>
                  </a:cubicBezTo>
                  <a:cubicBezTo>
                    <a:pt x="69" y="71"/>
                    <a:pt x="68" y="70"/>
                    <a:pt x="67" y="68"/>
                  </a:cubicBezTo>
                  <a:cubicBezTo>
                    <a:pt x="67" y="68"/>
                    <a:pt x="66" y="67"/>
                    <a:pt x="66" y="68"/>
                  </a:cubicBezTo>
                  <a:cubicBezTo>
                    <a:pt x="64" y="68"/>
                    <a:pt x="64" y="67"/>
                    <a:pt x="64" y="66"/>
                  </a:cubicBezTo>
                  <a:cubicBezTo>
                    <a:pt x="64" y="66"/>
                    <a:pt x="64" y="66"/>
                    <a:pt x="64" y="65"/>
                  </a:cubicBezTo>
                  <a:cubicBezTo>
                    <a:pt x="63" y="64"/>
                    <a:pt x="63" y="61"/>
                    <a:pt x="61" y="61"/>
                  </a:cubicBezTo>
                  <a:cubicBezTo>
                    <a:pt x="61" y="61"/>
                    <a:pt x="60" y="61"/>
                    <a:pt x="60" y="61"/>
                  </a:cubicBezTo>
                  <a:cubicBezTo>
                    <a:pt x="60" y="60"/>
                    <a:pt x="60" y="60"/>
                    <a:pt x="59" y="61"/>
                  </a:cubicBezTo>
                  <a:cubicBezTo>
                    <a:pt x="59" y="63"/>
                    <a:pt x="58" y="62"/>
                    <a:pt x="57" y="61"/>
                  </a:cubicBezTo>
                  <a:cubicBezTo>
                    <a:pt x="57" y="61"/>
                    <a:pt x="57" y="61"/>
                    <a:pt x="57" y="61"/>
                  </a:cubicBezTo>
                  <a:cubicBezTo>
                    <a:pt x="57" y="61"/>
                    <a:pt x="57" y="61"/>
                    <a:pt x="57" y="61"/>
                  </a:cubicBezTo>
                  <a:cubicBezTo>
                    <a:pt x="57" y="61"/>
                    <a:pt x="57" y="61"/>
                    <a:pt x="57" y="61"/>
                  </a:cubicBezTo>
                  <a:cubicBezTo>
                    <a:pt x="57" y="61"/>
                    <a:pt x="57" y="61"/>
                    <a:pt x="57" y="61"/>
                  </a:cubicBezTo>
                  <a:cubicBezTo>
                    <a:pt x="57" y="60"/>
                    <a:pt x="57" y="59"/>
                    <a:pt x="56" y="59"/>
                  </a:cubicBezTo>
                  <a:cubicBezTo>
                    <a:pt x="55" y="59"/>
                    <a:pt x="55" y="58"/>
                    <a:pt x="55" y="58"/>
                  </a:cubicBezTo>
                  <a:cubicBezTo>
                    <a:pt x="56" y="58"/>
                    <a:pt x="56" y="57"/>
                    <a:pt x="56" y="57"/>
                  </a:cubicBezTo>
                  <a:cubicBezTo>
                    <a:pt x="57" y="55"/>
                    <a:pt x="57" y="54"/>
                    <a:pt x="57" y="52"/>
                  </a:cubicBezTo>
                  <a:cubicBezTo>
                    <a:pt x="56" y="51"/>
                    <a:pt x="57" y="50"/>
                    <a:pt x="56" y="49"/>
                  </a:cubicBezTo>
                  <a:cubicBezTo>
                    <a:pt x="56" y="49"/>
                    <a:pt x="56" y="48"/>
                    <a:pt x="55" y="47"/>
                  </a:cubicBezTo>
                  <a:cubicBezTo>
                    <a:pt x="55" y="47"/>
                    <a:pt x="55" y="47"/>
                    <a:pt x="55" y="47"/>
                  </a:cubicBezTo>
                  <a:cubicBezTo>
                    <a:pt x="55" y="47"/>
                    <a:pt x="55" y="47"/>
                    <a:pt x="55" y="47"/>
                  </a:cubicBezTo>
                  <a:cubicBezTo>
                    <a:pt x="55" y="47"/>
                    <a:pt x="55" y="47"/>
                    <a:pt x="55" y="47"/>
                  </a:cubicBezTo>
                  <a:cubicBezTo>
                    <a:pt x="55" y="47"/>
                    <a:pt x="54" y="46"/>
                    <a:pt x="54" y="46"/>
                  </a:cubicBezTo>
                  <a:cubicBezTo>
                    <a:pt x="54" y="46"/>
                    <a:pt x="54" y="46"/>
                    <a:pt x="54" y="46"/>
                  </a:cubicBezTo>
                  <a:cubicBezTo>
                    <a:pt x="54" y="45"/>
                    <a:pt x="53" y="45"/>
                    <a:pt x="53" y="45"/>
                  </a:cubicBezTo>
                  <a:cubicBezTo>
                    <a:pt x="52" y="45"/>
                    <a:pt x="52" y="46"/>
                    <a:pt x="52" y="46"/>
                  </a:cubicBezTo>
                  <a:cubicBezTo>
                    <a:pt x="51" y="47"/>
                    <a:pt x="51" y="48"/>
                    <a:pt x="51" y="49"/>
                  </a:cubicBezTo>
                  <a:cubicBezTo>
                    <a:pt x="52" y="51"/>
                    <a:pt x="50" y="53"/>
                    <a:pt x="49" y="54"/>
                  </a:cubicBezTo>
                  <a:cubicBezTo>
                    <a:pt x="49" y="54"/>
                    <a:pt x="49" y="53"/>
                    <a:pt x="49" y="53"/>
                  </a:cubicBezTo>
                  <a:cubicBezTo>
                    <a:pt x="50" y="51"/>
                    <a:pt x="50" y="49"/>
                    <a:pt x="49" y="47"/>
                  </a:cubicBezTo>
                  <a:cubicBezTo>
                    <a:pt x="49" y="47"/>
                    <a:pt x="49" y="47"/>
                    <a:pt x="49" y="47"/>
                  </a:cubicBezTo>
                  <a:cubicBezTo>
                    <a:pt x="49" y="47"/>
                    <a:pt x="49" y="47"/>
                    <a:pt x="49" y="47"/>
                  </a:cubicBezTo>
                  <a:cubicBezTo>
                    <a:pt x="49" y="46"/>
                    <a:pt x="49" y="45"/>
                    <a:pt x="50" y="44"/>
                  </a:cubicBezTo>
                  <a:cubicBezTo>
                    <a:pt x="51" y="42"/>
                    <a:pt x="52" y="40"/>
                    <a:pt x="50" y="38"/>
                  </a:cubicBezTo>
                  <a:cubicBezTo>
                    <a:pt x="50" y="38"/>
                    <a:pt x="49" y="37"/>
                    <a:pt x="49" y="37"/>
                  </a:cubicBezTo>
                  <a:cubicBezTo>
                    <a:pt x="49" y="35"/>
                    <a:pt x="47" y="34"/>
                    <a:pt x="46" y="33"/>
                  </a:cubicBezTo>
                  <a:cubicBezTo>
                    <a:pt x="44" y="31"/>
                    <a:pt x="44" y="32"/>
                    <a:pt x="44" y="33"/>
                  </a:cubicBezTo>
                  <a:cubicBezTo>
                    <a:pt x="43" y="34"/>
                    <a:pt x="44" y="35"/>
                    <a:pt x="44" y="35"/>
                  </a:cubicBezTo>
                  <a:cubicBezTo>
                    <a:pt x="43" y="35"/>
                    <a:pt x="43" y="35"/>
                    <a:pt x="42" y="34"/>
                  </a:cubicBezTo>
                  <a:cubicBezTo>
                    <a:pt x="42" y="34"/>
                    <a:pt x="42" y="34"/>
                    <a:pt x="42" y="34"/>
                  </a:cubicBezTo>
                  <a:cubicBezTo>
                    <a:pt x="42" y="34"/>
                    <a:pt x="42" y="34"/>
                    <a:pt x="42" y="34"/>
                  </a:cubicBezTo>
                  <a:cubicBezTo>
                    <a:pt x="42" y="33"/>
                    <a:pt x="43" y="33"/>
                    <a:pt x="42" y="32"/>
                  </a:cubicBezTo>
                  <a:cubicBezTo>
                    <a:pt x="41" y="31"/>
                    <a:pt x="41" y="30"/>
                    <a:pt x="41" y="29"/>
                  </a:cubicBezTo>
                  <a:cubicBezTo>
                    <a:pt x="41" y="29"/>
                    <a:pt x="39" y="28"/>
                    <a:pt x="39" y="28"/>
                  </a:cubicBezTo>
                  <a:cubicBezTo>
                    <a:pt x="38" y="29"/>
                    <a:pt x="36" y="32"/>
                    <a:pt x="37" y="34"/>
                  </a:cubicBezTo>
                  <a:cubicBezTo>
                    <a:pt x="38" y="34"/>
                    <a:pt x="38" y="35"/>
                    <a:pt x="38" y="35"/>
                  </a:cubicBezTo>
                  <a:cubicBezTo>
                    <a:pt x="37" y="36"/>
                    <a:pt x="37" y="35"/>
                    <a:pt x="37" y="35"/>
                  </a:cubicBezTo>
                  <a:cubicBezTo>
                    <a:pt x="36" y="35"/>
                    <a:pt x="35" y="35"/>
                    <a:pt x="35" y="36"/>
                  </a:cubicBezTo>
                  <a:cubicBezTo>
                    <a:pt x="35" y="38"/>
                    <a:pt x="35" y="39"/>
                    <a:pt x="35" y="41"/>
                  </a:cubicBezTo>
                  <a:cubicBezTo>
                    <a:pt x="35" y="41"/>
                    <a:pt x="35" y="41"/>
                    <a:pt x="35" y="41"/>
                  </a:cubicBezTo>
                  <a:cubicBezTo>
                    <a:pt x="36" y="44"/>
                    <a:pt x="36" y="46"/>
                    <a:pt x="37" y="49"/>
                  </a:cubicBezTo>
                  <a:cubicBezTo>
                    <a:pt x="37" y="50"/>
                    <a:pt x="36" y="51"/>
                    <a:pt x="37" y="52"/>
                  </a:cubicBezTo>
                  <a:cubicBezTo>
                    <a:pt x="37" y="52"/>
                    <a:pt x="37" y="52"/>
                    <a:pt x="37" y="52"/>
                  </a:cubicBezTo>
                  <a:cubicBezTo>
                    <a:pt x="37" y="52"/>
                    <a:pt x="37" y="52"/>
                    <a:pt x="37" y="52"/>
                  </a:cubicBezTo>
                  <a:cubicBezTo>
                    <a:pt x="37" y="54"/>
                    <a:pt x="37" y="55"/>
                    <a:pt x="37" y="56"/>
                  </a:cubicBezTo>
                  <a:cubicBezTo>
                    <a:pt x="37" y="57"/>
                    <a:pt x="37" y="57"/>
                    <a:pt x="38" y="58"/>
                  </a:cubicBezTo>
                  <a:cubicBezTo>
                    <a:pt x="38" y="58"/>
                    <a:pt x="38" y="58"/>
                    <a:pt x="38" y="58"/>
                  </a:cubicBezTo>
                  <a:cubicBezTo>
                    <a:pt x="38" y="58"/>
                    <a:pt x="38" y="59"/>
                    <a:pt x="38" y="59"/>
                  </a:cubicBezTo>
                  <a:cubicBezTo>
                    <a:pt x="38" y="59"/>
                    <a:pt x="38" y="59"/>
                    <a:pt x="38" y="59"/>
                  </a:cubicBezTo>
                  <a:cubicBezTo>
                    <a:pt x="38" y="59"/>
                    <a:pt x="38" y="59"/>
                    <a:pt x="38" y="59"/>
                  </a:cubicBezTo>
                  <a:cubicBezTo>
                    <a:pt x="38" y="59"/>
                    <a:pt x="38" y="59"/>
                    <a:pt x="38" y="59"/>
                  </a:cubicBezTo>
                  <a:cubicBezTo>
                    <a:pt x="38" y="60"/>
                    <a:pt x="38" y="61"/>
                    <a:pt x="39" y="62"/>
                  </a:cubicBezTo>
                  <a:cubicBezTo>
                    <a:pt x="39" y="65"/>
                    <a:pt x="40" y="69"/>
                    <a:pt x="41" y="72"/>
                  </a:cubicBezTo>
                  <a:cubicBezTo>
                    <a:pt x="41" y="72"/>
                    <a:pt x="41" y="72"/>
                    <a:pt x="41" y="72"/>
                  </a:cubicBezTo>
                  <a:cubicBezTo>
                    <a:pt x="41" y="72"/>
                    <a:pt x="41" y="72"/>
                    <a:pt x="41" y="72"/>
                  </a:cubicBezTo>
                  <a:cubicBezTo>
                    <a:pt x="41" y="72"/>
                    <a:pt x="41" y="72"/>
                    <a:pt x="41" y="72"/>
                  </a:cubicBezTo>
                  <a:cubicBezTo>
                    <a:pt x="41" y="72"/>
                    <a:pt x="41" y="72"/>
                    <a:pt x="41" y="72"/>
                  </a:cubicBezTo>
                  <a:cubicBezTo>
                    <a:pt x="40" y="71"/>
                    <a:pt x="40" y="70"/>
                    <a:pt x="39" y="70"/>
                  </a:cubicBezTo>
                  <a:cubicBezTo>
                    <a:pt x="39" y="69"/>
                    <a:pt x="39" y="68"/>
                    <a:pt x="38" y="67"/>
                  </a:cubicBezTo>
                  <a:cubicBezTo>
                    <a:pt x="38" y="67"/>
                    <a:pt x="38" y="67"/>
                    <a:pt x="38" y="67"/>
                  </a:cubicBezTo>
                  <a:cubicBezTo>
                    <a:pt x="38" y="65"/>
                    <a:pt x="37" y="63"/>
                    <a:pt x="36" y="62"/>
                  </a:cubicBezTo>
                  <a:cubicBezTo>
                    <a:pt x="36" y="62"/>
                    <a:pt x="35" y="63"/>
                    <a:pt x="35" y="64"/>
                  </a:cubicBezTo>
                  <a:cubicBezTo>
                    <a:pt x="35" y="64"/>
                    <a:pt x="35" y="64"/>
                    <a:pt x="35" y="64"/>
                  </a:cubicBezTo>
                  <a:cubicBezTo>
                    <a:pt x="35" y="64"/>
                    <a:pt x="35" y="64"/>
                    <a:pt x="35" y="64"/>
                  </a:cubicBezTo>
                  <a:cubicBezTo>
                    <a:pt x="35" y="64"/>
                    <a:pt x="35" y="63"/>
                    <a:pt x="35" y="63"/>
                  </a:cubicBezTo>
                  <a:cubicBezTo>
                    <a:pt x="35" y="62"/>
                    <a:pt x="35" y="61"/>
                    <a:pt x="36" y="60"/>
                  </a:cubicBezTo>
                  <a:cubicBezTo>
                    <a:pt x="36" y="59"/>
                    <a:pt x="36" y="59"/>
                    <a:pt x="35" y="58"/>
                  </a:cubicBezTo>
                  <a:cubicBezTo>
                    <a:pt x="35" y="58"/>
                    <a:pt x="35" y="58"/>
                    <a:pt x="35" y="58"/>
                  </a:cubicBezTo>
                  <a:cubicBezTo>
                    <a:pt x="35" y="58"/>
                    <a:pt x="35" y="58"/>
                    <a:pt x="35" y="58"/>
                  </a:cubicBezTo>
                  <a:cubicBezTo>
                    <a:pt x="35" y="58"/>
                    <a:pt x="34" y="57"/>
                    <a:pt x="34" y="56"/>
                  </a:cubicBezTo>
                  <a:cubicBezTo>
                    <a:pt x="34" y="56"/>
                    <a:pt x="34" y="56"/>
                    <a:pt x="34" y="56"/>
                  </a:cubicBezTo>
                  <a:cubicBezTo>
                    <a:pt x="34" y="56"/>
                    <a:pt x="34" y="56"/>
                    <a:pt x="34" y="56"/>
                  </a:cubicBezTo>
                  <a:cubicBezTo>
                    <a:pt x="34" y="55"/>
                    <a:pt x="34" y="55"/>
                    <a:pt x="33" y="55"/>
                  </a:cubicBezTo>
                  <a:cubicBezTo>
                    <a:pt x="33" y="55"/>
                    <a:pt x="33" y="55"/>
                    <a:pt x="33" y="55"/>
                  </a:cubicBezTo>
                  <a:cubicBezTo>
                    <a:pt x="33" y="54"/>
                    <a:pt x="33" y="54"/>
                    <a:pt x="33" y="54"/>
                  </a:cubicBezTo>
                  <a:cubicBezTo>
                    <a:pt x="33" y="54"/>
                    <a:pt x="33" y="54"/>
                    <a:pt x="33" y="54"/>
                  </a:cubicBezTo>
                  <a:cubicBezTo>
                    <a:pt x="34" y="53"/>
                    <a:pt x="33" y="51"/>
                    <a:pt x="33" y="50"/>
                  </a:cubicBezTo>
                  <a:cubicBezTo>
                    <a:pt x="33" y="50"/>
                    <a:pt x="33" y="49"/>
                    <a:pt x="32" y="49"/>
                  </a:cubicBezTo>
                  <a:cubicBezTo>
                    <a:pt x="32" y="49"/>
                    <a:pt x="32" y="49"/>
                    <a:pt x="32" y="49"/>
                  </a:cubicBezTo>
                  <a:cubicBezTo>
                    <a:pt x="32" y="48"/>
                    <a:pt x="32" y="48"/>
                    <a:pt x="32" y="48"/>
                  </a:cubicBezTo>
                  <a:cubicBezTo>
                    <a:pt x="32" y="48"/>
                    <a:pt x="32" y="48"/>
                    <a:pt x="32" y="48"/>
                  </a:cubicBezTo>
                  <a:cubicBezTo>
                    <a:pt x="32" y="47"/>
                    <a:pt x="32" y="47"/>
                    <a:pt x="32" y="47"/>
                  </a:cubicBezTo>
                  <a:cubicBezTo>
                    <a:pt x="32" y="46"/>
                    <a:pt x="32" y="46"/>
                    <a:pt x="32" y="46"/>
                  </a:cubicBezTo>
                  <a:cubicBezTo>
                    <a:pt x="32" y="46"/>
                    <a:pt x="32" y="46"/>
                    <a:pt x="32" y="47"/>
                  </a:cubicBezTo>
                  <a:cubicBezTo>
                    <a:pt x="32" y="46"/>
                    <a:pt x="32" y="45"/>
                    <a:pt x="32" y="45"/>
                  </a:cubicBezTo>
                  <a:cubicBezTo>
                    <a:pt x="31" y="44"/>
                    <a:pt x="31" y="44"/>
                    <a:pt x="31" y="44"/>
                  </a:cubicBezTo>
                  <a:cubicBezTo>
                    <a:pt x="31" y="44"/>
                    <a:pt x="31" y="44"/>
                    <a:pt x="31" y="44"/>
                  </a:cubicBezTo>
                  <a:cubicBezTo>
                    <a:pt x="31" y="43"/>
                    <a:pt x="31" y="43"/>
                    <a:pt x="31" y="43"/>
                  </a:cubicBezTo>
                  <a:cubicBezTo>
                    <a:pt x="31" y="43"/>
                    <a:pt x="31" y="42"/>
                    <a:pt x="31" y="42"/>
                  </a:cubicBezTo>
                  <a:cubicBezTo>
                    <a:pt x="31" y="42"/>
                    <a:pt x="31" y="42"/>
                    <a:pt x="31" y="42"/>
                  </a:cubicBezTo>
                  <a:cubicBezTo>
                    <a:pt x="31" y="42"/>
                    <a:pt x="30" y="41"/>
                    <a:pt x="30" y="41"/>
                  </a:cubicBezTo>
                  <a:cubicBezTo>
                    <a:pt x="30" y="40"/>
                    <a:pt x="30" y="39"/>
                    <a:pt x="29" y="38"/>
                  </a:cubicBezTo>
                  <a:cubicBezTo>
                    <a:pt x="28" y="38"/>
                    <a:pt x="27" y="38"/>
                    <a:pt x="27" y="39"/>
                  </a:cubicBezTo>
                  <a:cubicBezTo>
                    <a:pt x="26" y="41"/>
                    <a:pt x="25" y="43"/>
                    <a:pt x="25" y="45"/>
                  </a:cubicBezTo>
                  <a:cubicBezTo>
                    <a:pt x="25" y="45"/>
                    <a:pt x="24" y="45"/>
                    <a:pt x="24" y="46"/>
                  </a:cubicBezTo>
                  <a:cubicBezTo>
                    <a:pt x="24" y="46"/>
                    <a:pt x="24" y="46"/>
                    <a:pt x="24" y="46"/>
                  </a:cubicBezTo>
                  <a:cubicBezTo>
                    <a:pt x="24" y="46"/>
                    <a:pt x="24" y="46"/>
                    <a:pt x="24" y="46"/>
                  </a:cubicBezTo>
                  <a:cubicBezTo>
                    <a:pt x="23" y="47"/>
                    <a:pt x="23" y="48"/>
                    <a:pt x="23" y="49"/>
                  </a:cubicBezTo>
                  <a:cubicBezTo>
                    <a:pt x="24" y="51"/>
                    <a:pt x="24" y="53"/>
                    <a:pt x="25" y="55"/>
                  </a:cubicBezTo>
                  <a:cubicBezTo>
                    <a:pt x="25" y="55"/>
                    <a:pt x="25" y="55"/>
                    <a:pt x="25" y="55"/>
                  </a:cubicBezTo>
                  <a:cubicBezTo>
                    <a:pt x="25" y="56"/>
                    <a:pt x="25" y="56"/>
                    <a:pt x="24" y="56"/>
                  </a:cubicBezTo>
                  <a:cubicBezTo>
                    <a:pt x="24" y="56"/>
                    <a:pt x="24" y="56"/>
                    <a:pt x="24" y="56"/>
                  </a:cubicBezTo>
                  <a:cubicBezTo>
                    <a:pt x="24" y="56"/>
                    <a:pt x="24" y="56"/>
                    <a:pt x="24" y="56"/>
                  </a:cubicBezTo>
                  <a:cubicBezTo>
                    <a:pt x="24" y="56"/>
                    <a:pt x="24" y="58"/>
                    <a:pt x="23" y="57"/>
                  </a:cubicBezTo>
                  <a:cubicBezTo>
                    <a:pt x="23" y="55"/>
                    <a:pt x="23" y="52"/>
                    <a:pt x="21" y="50"/>
                  </a:cubicBezTo>
                  <a:cubicBezTo>
                    <a:pt x="20" y="50"/>
                    <a:pt x="20" y="50"/>
                    <a:pt x="20" y="52"/>
                  </a:cubicBezTo>
                  <a:cubicBezTo>
                    <a:pt x="20" y="52"/>
                    <a:pt x="20" y="52"/>
                    <a:pt x="20" y="52"/>
                  </a:cubicBezTo>
                  <a:cubicBezTo>
                    <a:pt x="20" y="52"/>
                    <a:pt x="19" y="51"/>
                    <a:pt x="19" y="51"/>
                  </a:cubicBezTo>
                  <a:cubicBezTo>
                    <a:pt x="19" y="51"/>
                    <a:pt x="19" y="51"/>
                    <a:pt x="19" y="51"/>
                  </a:cubicBezTo>
                  <a:cubicBezTo>
                    <a:pt x="19" y="51"/>
                    <a:pt x="19" y="51"/>
                    <a:pt x="19" y="51"/>
                  </a:cubicBezTo>
                  <a:cubicBezTo>
                    <a:pt x="19" y="51"/>
                    <a:pt x="19" y="51"/>
                    <a:pt x="19" y="51"/>
                  </a:cubicBezTo>
                  <a:cubicBezTo>
                    <a:pt x="19" y="50"/>
                    <a:pt x="19" y="50"/>
                    <a:pt x="19" y="49"/>
                  </a:cubicBezTo>
                  <a:cubicBezTo>
                    <a:pt x="20" y="48"/>
                    <a:pt x="20" y="47"/>
                    <a:pt x="20" y="46"/>
                  </a:cubicBezTo>
                  <a:cubicBezTo>
                    <a:pt x="20" y="46"/>
                    <a:pt x="20" y="46"/>
                    <a:pt x="20" y="46"/>
                  </a:cubicBezTo>
                  <a:cubicBezTo>
                    <a:pt x="20" y="46"/>
                    <a:pt x="19" y="46"/>
                    <a:pt x="18" y="46"/>
                  </a:cubicBezTo>
                  <a:cubicBezTo>
                    <a:pt x="17" y="46"/>
                    <a:pt x="15" y="47"/>
                    <a:pt x="14" y="49"/>
                  </a:cubicBezTo>
                  <a:cubicBezTo>
                    <a:pt x="14" y="49"/>
                    <a:pt x="14" y="49"/>
                    <a:pt x="13" y="49"/>
                  </a:cubicBezTo>
                  <a:cubicBezTo>
                    <a:pt x="13" y="49"/>
                    <a:pt x="13" y="49"/>
                    <a:pt x="13" y="48"/>
                  </a:cubicBezTo>
                  <a:cubicBezTo>
                    <a:pt x="13" y="48"/>
                    <a:pt x="13" y="47"/>
                    <a:pt x="13" y="46"/>
                  </a:cubicBezTo>
                  <a:cubicBezTo>
                    <a:pt x="13" y="46"/>
                    <a:pt x="13" y="46"/>
                    <a:pt x="13" y="46"/>
                  </a:cubicBezTo>
                  <a:cubicBezTo>
                    <a:pt x="13" y="46"/>
                    <a:pt x="13" y="46"/>
                    <a:pt x="13" y="46"/>
                  </a:cubicBezTo>
                  <a:cubicBezTo>
                    <a:pt x="13" y="46"/>
                    <a:pt x="13" y="46"/>
                    <a:pt x="13" y="46"/>
                  </a:cubicBezTo>
                  <a:cubicBezTo>
                    <a:pt x="14" y="46"/>
                    <a:pt x="15" y="46"/>
                    <a:pt x="15" y="45"/>
                  </a:cubicBezTo>
                  <a:cubicBezTo>
                    <a:pt x="15" y="45"/>
                    <a:pt x="15" y="45"/>
                    <a:pt x="15" y="45"/>
                  </a:cubicBezTo>
                  <a:cubicBezTo>
                    <a:pt x="16" y="44"/>
                    <a:pt x="16" y="43"/>
                    <a:pt x="17" y="43"/>
                  </a:cubicBezTo>
                  <a:cubicBezTo>
                    <a:pt x="17" y="42"/>
                    <a:pt x="18" y="42"/>
                    <a:pt x="18" y="42"/>
                  </a:cubicBezTo>
                  <a:cubicBezTo>
                    <a:pt x="19" y="42"/>
                    <a:pt x="19" y="42"/>
                    <a:pt x="19" y="42"/>
                  </a:cubicBezTo>
                  <a:cubicBezTo>
                    <a:pt x="22" y="42"/>
                    <a:pt x="22" y="42"/>
                    <a:pt x="23" y="40"/>
                  </a:cubicBezTo>
                  <a:cubicBezTo>
                    <a:pt x="23" y="40"/>
                    <a:pt x="23" y="40"/>
                    <a:pt x="23" y="40"/>
                  </a:cubicBezTo>
                  <a:cubicBezTo>
                    <a:pt x="23" y="40"/>
                    <a:pt x="23" y="40"/>
                    <a:pt x="23" y="40"/>
                  </a:cubicBezTo>
                  <a:cubicBezTo>
                    <a:pt x="23" y="39"/>
                    <a:pt x="23" y="37"/>
                    <a:pt x="23" y="36"/>
                  </a:cubicBezTo>
                  <a:cubicBezTo>
                    <a:pt x="23" y="36"/>
                    <a:pt x="23" y="35"/>
                    <a:pt x="22" y="35"/>
                  </a:cubicBezTo>
                  <a:cubicBezTo>
                    <a:pt x="20" y="36"/>
                    <a:pt x="18" y="37"/>
                    <a:pt x="17" y="38"/>
                  </a:cubicBezTo>
                  <a:cubicBezTo>
                    <a:pt x="16" y="38"/>
                    <a:pt x="15" y="39"/>
                    <a:pt x="15" y="39"/>
                  </a:cubicBezTo>
                  <a:cubicBezTo>
                    <a:pt x="15" y="39"/>
                    <a:pt x="15" y="39"/>
                    <a:pt x="15" y="39"/>
                  </a:cubicBezTo>
                  <a:cubicBezTo>
                    <a:pt x="15" y="39"/>
                    <a:pt x="15" y="39"/>
                    <a:pt x="15" y="39"/>
                  </a:cubicBezTo>
                  <a:cubicBezTo>
                    <a:pt x="14" y="39"/>
                    <a:pt x="14" y="39"/>
                    <a:pt x="14" y="39"/>
                  </a:cubicBezTo>
                  <a:cubicBezTo>
                    <a:pt x="14" y="39"/>
                    <a:pt x="14" y="39"/>
                    <a:pt x="14" y="39"/>
                  </a:cubicBezTo>
                  <a:cubicBezTo>
                    <a:pt x="14" y="38"/>
                    <a:pt x="14" y="37"/>
                    <a:pt x="12" y="36"/>
                  </a:cubicBezTo>
                  <a:cubicBezTo>
                    <a:pt x="11" y="38"/>
                    <a:pt x="11" y="39"/>
                    <a:pt x="12" y="41"/>
                  </a:cubicBezTo>
                  <a:cubicBezTo>
                    <a:pt x="12" y="41"/>
                    <a:pt x="12" y="41"/>
                    <a:pt x="12" y="41"/>
                  </a:cubicBezTo>
                  <a:cubicBezTo>
                    <a:pt x="12" y="41"/>
                    <a:pt x="12" y="41"/>
                    <a:pt x="12" y="41"/>
                  </a:cubicBezTo>
                  <a:cubicBezTo>
                    <a:pt x="12" y="41"/>
                    <a:pt x="12" y="42"/>
                    <a:pt x="13" y="42"/>
                  </a:cubicBezTo>
                  <a:cubicBezTo>
                    <a:pt x="12" y="42"/>
                    <a:pt x="13" y="43"/>
                    <a:pt x="12" y="43"/>
                  </a:cubicBezTo>
                  <a:cubicBezTo>
                    <a:pt x="12" y="43"/>
                    <a:pt x="12" y="43"/>
                    <a:pt x="12" y="43"/>
                  </a:cubicBezTo>
                  <a:cubicBezTo>
                    <a:pt x="12" y="43"/>
                    <a:pt x="12" y="41"/>
                    <a:pt x="11" y="43"/>
                  </a:cubicBezTo>
                  <a:cubicBezTo>
                    <a:pt x="11" y="43"/>
                    <a:pt x="11" y="43"/>
                    <a:pt x="11" y="43"/>
                  </a:cubicBezTo>
                  <a:cubicBezTo>
                    <a:pt x="11" y="43"/>
                    <a:pt x="11" y="43"/>
                    <a:pt x="11" y="43"/>
                  </a:cubicBezTo>
                  <a:cubicBezTo>
                    <a:pt x="11" y="42"/>
                    <a:pt x="11" y="41"/>
                    <a:pt x="11" y="41"/>
                  </a:cubicBezTo>
                  <a:cubicBezTo>
                    <a:pt x="10" y="40"/>
                    <a:pt x="11" y="39"/>
                    <a:pt x="10" y="38"/>
                  </a:cubicBezTo>
                  <a:cubicBezTo>
                    <a:pt x="10" y="38"/>
                    <a:pt x="10" y="38"/>
                    <a:pt x="10" y="38"/>
                  </a:cubicBezTo>
                  <a:cubicBezTo>
                    <a:pt x="10" y="38"/>
                    <a:pt x="10" y="38"/>
                    <a:pt x="10" y="38"/>
                  </a:cubicBezTo>
                  <a:cubicBezTo>
                    <a:pt x="9" y="38"/>
                    <a:pt x="9" y="38"/>
                    <a:pt x="9" y="38"/>
                  </a:cubicBezTo>
                  <a:cubicBezTo>
                    <a:pt x="10" y="37"/>
                    <a:pt x="9" y="37"/>
                    <a:pt x="9" y="37"/>
                  </a:cubicBezTo>
                  <a:cubicBezTo>
                    <a:pt x="9" y="37"/>
                    <a:pt x="9" y="37"/>
                    <a:pt x="9" y="37"/>
                  </a:cubicBezTo>
                  <a:cubicBezTo>
                    <a:pt x="9" y="37"/>
                    <a:pt x="8" y="37"/>
                    <a:pt x="8" y="37"/>
                  </a:cubicBezTo>
                  <a:cubicBezTo>
                    <a:pt x="8" y="37"/>
                    <a:pt x="8" y="37"/>
                    <a:pt x="8" y="37"/>
                  </a:cubicBezTo>
                  <a:cubicBezTo>
                    <a:pt x="7" y="37"/>
                    <a:pt x="7" y="38"/>
                    <a:pt x="7" y="39"/>
                  </a:cubicBezTo>
                  <a:cubicBezTo>
                    <a:pt x="6" y="39"/>
                    <a:pt x="6" y="39"/>
                    <a:pt x="6" y="39"/>
                  </a:cubicBezTo>
                  <a:cubicBezTo>
                    <a:pt x="6" y="39"/>
                    <a:pt x="6" y="39"/>
                    <a:pt x="6" y="39"/>
                  </a:cubicBezTo>
                  <a:cubicBezTo>
                    <a:pt x="5" y="38"/>
                    <a:pt x="5" y="38"/>
                    <a:pt x="5" y="39"/>
                  </a:cubicBezTo>
                  <a:cubicBezTo>
                    <a:pt x="5" y="40"/>
                    <a:pt x="5" y="42"/>
                    <a:pt x="6" y="43"/>
                  </a:cubicBezTo>
                  <a:cubicBezTo>
                    <a:pt x="6" y="43"/>
                    <a:pt x="6" y="44"/>
                    <a:pt x="6" y="44"/>
                  </a:cubicBezTo>
                  <a:cubicBezTo>
                    <a:pt x="6" y="44"/>
                    <a:pt x="5" y="44"/>
                    <a:pt x="5" y="44"/>
                  </a:cubicBezTo>
                  <a:cubicBezTo>
                    <a:pt x="5" y="44"/>
                    <a:pt x="4" y="44"/>
                    <a:pt x="4" y="44"/>
                  </a:cubicBezTo>
                  <a:cubicBezTo>
                    <a:pt x="3" y="44"/>
                    <a:pt x="3" y="44"/>
                    <a:pt x="3" y="45"/>
                  </a:cubicBezTo>
                  <a:cubicBezTo>
                    <a:pt x="2" y="46"/>
                    <a:pt x="3" y="46"/>
                    <a:pt x="3" y="46"/>
                  </a:cubicBezTo>
                  <a:cubicBezTo>
                    <a:pt x="4" y="46"/>
                    <a:pt x="4" y="46"/>
                    <a:pt x="4" y="47"/>
                  </a:cubicBezTo>
                  <a:cubicBezTo>
                    <a:pt x="4" y="47"/>
                    <a:pt x="3" y="47"/>
                    <a:pt x="3" y="47"/>
                  </a:cubicBezTo>
                  <a:cubicBezTo>
                    <a:pt x="2" y="47"/>
                    <a:pt x="1" y="47"/>
                    <a:pt x="2" y="49"/>
                  </a:cubicBezTo>
                  <a:cubicBezTo>
                    <a:pt x="2" y="49"/>
                    <a:pt x="2" y="49"/>
                    <a:pt x="2" y="50"/>
                  </a:cubicBezTo>
                  <a:cubicBezTo>
                    <a:pt x="3" y="50"/>
                    <a:pt x="3" y="51"/>
                    <a:pt x="3" y="52"/>
                  </a:cubicBezTo>
                  <a:cubicBezTo>
                    <a:pt x="3" y="53"/>
                    <a:pt x="3" y="53"/>
                    <a:pt x="3" y="54"/>
                  </a:cubicBezTo>
                  <a:cubicBezTo>
                    <a:pt x="2" y="55"/>
                    <a:pt x="2" y="55"/>
                    <a:pt x="4" y="56"/>
                  </a:cubicBezTo>
                  <a:cubicBezTo>
                    <a:pt x="4" y="56"/>
                    <a:pt x="4" y="56"/>
                    <a:pt x="4" y="56"/>
                  </a:cubicBezTo>
                  <a:cubicBezTo>
                    <a:pt x="4" y="56"/>
                    <a:pt x="4" y="56"/>
                    <a:pt x="4" y="56"/>
                  </a:cubicBezTo>
                  <a:cubicBezTo>
                    <a:pt x="4" y="56"/>
                    <a:pt x="4" y="56"/>
                    <a:pt x="4" y="56"/>
                  </a:cubicBezTo>
                  <a:cubicBezTo>
                    <a:pt x="4" y="56"/>
                    <a:pt x="4" y="56"/>
                    <a:pt x="4" y="56"/>
                  </a:cubicBezTo>
                  <a:cubicBezTo>
                    <a:pt x="4" y="56"/>
                    <a:pt x="4" y="56"/>
                    <a:pt x="4" y="56"/>
                  </a:cubicBezTo>
                  <a:cubicBezTo>
                    <a:pt x="4" y="56"/>
                    <a:pt x="3" y="57"/>
                    <a:pt x="4" y="57"/>
                  </a:cubicBezTo>
                  <a:cubicBezTo>
                    <a:pt x="4" y="59"/>
                    <a:pt x="5" y="61"/>
                    <a:pt x="5" y="63"/>
                  </a:cubicBezTo>
                  <a:cubicBezTo>
                    <a:pt x="5" y="64"/>
                    <a:pt x="6" y="64"/>
                    <a:pt x="6" y="63"/>
                  </a:cubicBezTo>
                  <a:cubicBezTo>
                    <a:pt x="7" y="63"/>
                    <a:pt x="8" y="61"/>
                    <a:pt x="8" y="60"/>
                  </a:cubicBezTo>
                  <a:cubicBezTo>
                    <a:pt x="8" y="60"/>
                    <a:pt x="8" y="60"/>
                    <a:pt x="8" y="60"/>
                  </a:cubicBezTo>
                  <a:cubicBezTo>
                    <a:pt x="8" y="59"/>
                    <a:pt x="8" y="58"/>
                    <a:pt x="7" y="58"/>
                  </a:cubicBezTo>
                  <a:cubicBezTo>
                    <a:pt x="7" y="58"/>
                    <a:pt x="7" y="58"/>
                    <a:pt x="7" y="58"/>
                  </a:cubicBezTo>
                  <a:cubicBezTo>
                    <a:pt x="7" y="58"/>
                    <a:pt x="7" y="58"/>
                    <a:pt x="7" y="58"/>
                  </a:cubicBezTo>
                  <a:cubicBezTo>
                    <a:pt x="7" y="57"/>
                    <a:pt x="7" y="56"/>
                    <a:pt x="8" y="57"/>
                  </a:cubicBezTo>
                  <a:cubicBezTo>
                    <a:pt x="9" y="58"/>
                    <a:pt x="8" y="59"/>
                    <a:pt x="9" y="59"/>
                  </a:cubicBezTo>
                  <a:cubicBezTo>
                    <a:pt x="10" y="59"/>
                    <a:pt x="10" y="59"/>
                    <a:pt x="9" y="58"/>
                  </a:cubicBezTo>
                  <a:cubicBezTo>
                    <a:pt x="9" y="58"/>
                    <a:pt x="9" y="58"/>
                    <a:pt x="9" y="58"/>
                  </a:cubicBezTo>
                  <a:cubicBezTo>
                    <a:pt x="9" y="57"/>
                    <a:pt x="11" y="57"/>
                    <a:pt x="11" y="56"/>
                  </a:cubicBezTo>
                  <a:cubicBezTo>
                    <a:pt x="11" y="58"/>
                    <a:pt x="10" y="59"/>
                    <a:pt x="11" y="60"/>
                  </a:cubicBezTo>
                  <a:cubicBezTo>
                    <a:pt x="11" y="60"/>
                    <a:pt x="11" y="60"/>
                    <a:pt x="11" y="60"/>
                  </a:cubicBezTo>
                  <a:cubicBezTo>
                    <a:pt x="11" y="60"/>
                    <a:pt x="11" y="60"/>
                    <a:pt x="11" y="60"/>
                  </a:cubicBezTo>
                  <a:cubicBezTo>
                    <a:pt x="11" y="60"/>
                    <a:pt x="10" y="60"/>
                    <a:pt x="10" y="60"/>
                  </a:cubicBezTo>
                  <a:cubicBezTo>
                    <a:pt x="9" y="60"/>
                    <a:pt x="10" y="61"/>
                    <a:pt x="10" y="62"/>
                  </a:cubicBezTo>
                  <a:cubicBezTo>
                    <a:pt x="10" y="62"/>
                    <a:pt x="10" y="62"/>
                    <a:pt x="10" y="62"/>
                  </a:cubicBezTo>
                  <a:cubicBezTo>
                    <a:pt x="9" y="62"/>
                    <a:pt x="9" y="62"/>
                    <a:pt x="9" y="62"/>
                  </a:cubicBezTo>
                  <a:cubicBezTo>
                    <a:pt x="9" y="63"/>
                    <a:pt x="9" y="63"/>
                    <a:pt x="9" y="64"/>
                  </a:cubicBezTo>
                  <a:cubicBezTo>
                    <a:pt x="9" y="64"/>
                    <a:pt x="9" y="64"/>
                    <a:pt x="9" y="64"/>
                  </a:cubicBezTo>
                  <a:cubicBezTo>
                    <a:pt x="8" y="65"/>
                    <a:pt x="8" y="65"/>
                    <a:pt x="9" y="66"/>
                  </a:cubicBezTo>
                  <a:cubicBezTo>
                    <a:pt x="10" y="67"/>
                    <a:pt x="10" y="67"/>
                    <a:pt x="11" y="67"/>
                  </a:cubicBezTo>
                  <a:cubicBezTo>
                    <a:pt x="11" y="67"/>
                    <a:pt x="11" y="67"/>
                    <a:pt x="11" y="67"/>
                  </a:cubicBezTo>
                  <a:cubicBezTo>
                    <a:pt x="10" y="68"/>
                    <a:pt x="10" y="68"/>
                    <a:pt x="10" y="68"/>
                  </a:cubicBezTo>
                  <a:cubicBezTo>
                    <a:pt x="11" y="69"/>
                    <a:pt x="11" y="68"/>
                    <a:pt x="12" y="68"/>
                  </a:cubicBezTo>
                  <a:cubicBezTo>
                    <a:pt x="12" y="68"/>
                    <a:pt x="12" y="68"/>
                    <a:pt x="12" y="67"/>
                  </a:cubicBezTo>
                  <a:cubicBezTo>
                    <a:pt x="13" y="68"/>
                    <a:pt x="13" y="68"/>
                    <a:pt x="13" y="68"/>
                  </a:cubicBezTo>
                  <a:cubicBezTo>
                    <a:pt x="13" y="68"/>
                    <a:pt x="13" y="68"/>
                    <a:pt x="13" y="68"/>
                  </a:cubicBezTo>
                  <a:cubicBezTo>
                    <a:pt x="13" y="68"/>
                    <a:pt x="13" y="69"/>
                    <a:pt x="13" y="70"/>
                  </a:cubicBezTo>
                  <a:cubicBezTo>
                    <a:pt x="13" y="70"/>
                    <a:pt x="14" y="70"/>
                    <a:pt x="13" y="71"/>
                  </a:cubicBezTo>
                  <a:cubicBezTo>
                    <a:pt x="13" y="71"/>
                    <a:pt x="12" y="71"/>
                    <a:pt x="12" y="71"/>
                  </a:cubicBezTo>
                  <a:cubicBezTo>
                    <a:pt x="11" y="70"/>
                    <a:pt x="10" y="70"/>
                    <a:pt x="10" y="70"/>
                  </a:cubicBezTo>
                  <a:cubicBezTo>
                    <a:pt x="9" y="69"/>
                    <a:pt x="8" y="69"/>
                    <a:pt x="7" y="68"/>
                  </a:cubicBezTo>
                  <a:cubicBezTo>
                    <a:pt x="7" y="68"/>
                    <a:pt x="6" y="68"/>
                    <a:pt x="6" y="69"/>
                  </a:cubicBezTo>
                  <a:cubicBezTo>
                    <a:pt x="6" y="69"/>
                    <a:pt x="6" y="70"/>
                    <a:pt x="6" y="70"/>
                  </a:cubicBezTo>
                  <a:cubicBezTo>
                    <a:pt x="7" y="71"/>
                    <a:pt x="7" y="72"/>
                    <a:pt x="9" y="73"/>
                  </a:cubicBezTo>
                  <a:cubicBezTo>
                    <a:pt x="9" y="73"/>
                    <a:pt x="10" y="73"/>
                    <a:pt x="10" y="74"/>
                  </a:cubicBezTo>
                  <a:cubicBezTo>
                    <a:pt x="9" y="74"/>
                    <a:pt x="8" y="74"/>
                    <a:pt x="8" y="75"/>
                  </a:cubicBezTo>
                  <a:cubicBezTo>
                    <a:pt x="8" y="76"/>
                    <a:pt x="8" y="76"/>
                    <a:pt x="8" y="77"/>
                  </a:cubicBezTo>
                  <a:cubicBezTo>
                    <a:pt x="8" y="77"/>
                    <a:pt x="9" y="78"/>
                    <a:pt x="10" y="78"/>
                  </a:cubicBezTo>
                  <a:cubicBezTo>
                    <a:pt x="10" y="78"/>
                    <a:pt x="10" y="78"/>
                    <a:pt x="10" y="78"/>
                  </a:cubicBezTo>
                  <a:cubicBezTo>
                    <a:pt x="10" y="78"/>
                    <a:pt x="10" y="78"/>
                    <a:pt x="10" y="78"/>
                  </a:cubicBezTo>
                  <a:cubicBezTo>
                    <a:pt x="10" y="79"/>
                    <a:pt x="9" y="79"/>
                    <a:pt x="10" y="80"/>
                  </a:cubicBezTo>
                  <a:cubicBezTo>
                    <a:pt x="10" y="81"/>
                    <a:pt x="10" y="81"/>
                    <a:pt x="11" y="81"/>
                  </a:cubicBezTo>
                  <a:cubicBezTo>
                    <a:pt x="11" y="81"/>
                    <a:pt x="11" y="81"/>
                    <a:pt x="11" y="81"/>
                  </a:cubicBezTo>
                  <a:cubicBezTo>
                    <a:pt x="12" y="82"/>
                    <a:pt x="13" y="82"/>
                    <a:pt x="13" y="82"/>
                  </a:cubicBezTo>
                  <a:cubicBezTo>
                    <a:pt x="13" y="82"/>
                    <a:pt x="13" y="82"/>
                    <a:pt x="13" y="82"/>
                  </a:cubicBezTo>
                  <a:cubicBezTo>
                    <a:pt x="13" y="82"/>
                    <a:pt x="13" y="83"/>
                    <a:pt x="13" y="83"/>
                  </a:cubicBezTo>
                  <a:cubicBezTo>
                    <a:pt x="14" y="84"/>
                    <a:pt x="17" y="84"/>
                    <a:pt x="18" y="83"/>
                  </a:cubicBezTo>
                  <a:cubicBezTo>
                    <a:pt x="18" y="83"/>
                    <a:pt x="18" y="83"/>
                    <a:pt x="18" y="83"/>
                  </a:cubicBezTo>
                  <a:cubicBezTo>
                    <a:pt x="18" y="83"/>
                    <a:pt x="18" y="82"/>
                    <a:pt x="19" y="83"/>
                  </a:cubicBezTo>
                  <a:cubicBezTo>
                    <a:pt x="19" y="83"/>
                    <a:pt x="19" y="84"/>
                    <a:pt x="18" y="84"/>
                  </a:cubicBezTo>
                  <a:cubicBezTo>
                    <a:pt x="17" y="85"/>
                    <a:pt x="15" y="85"/>
                    <a:pt x="14" y="85"/>
                  </a:cubicBezTo>
                  <a:cubicBezTo>
                    <a:pt x="14" y="85"/>
                    <a:pt x="14" y="85"/>
                    <a:pt x="14" y="85"/>
                  </a:cubicBezTo>
                  <a:cubicBezTo>
                    <a:pt x="13" y="86"/>
                    <a:pt x="13" y="87"/>
                    <a:pt x="14" y="88"/>
                  </a:cubicBezTo>
                  <a:cubicBezTo>
                    <a:pt x="15" y="89"/>
                    <a:pt x="16" y="90"/>
                    <a:pt x="16" y="91"/>
                  </a:cubicBezTo>
                  <a:cubicBezTo>
                    <a:pt x="17" y="91"/>
                    <a:pt x="17" y="91"/>
                    <a:pt x="17" y="92"/>
                  </a:cubicBezTo>
                  <a:cubicBezTo>
                    <a:pt x="17" y="92"/>
                    <a:pt x="17" y="92"/>
                    <a:pt x="17" y="92"/>
                  </a:cubicBezTo>
                  <a:cubicBezTo>
                    <a:pt x="17" y="92"/>
                    <a:pt x="17" y="92"/>
                    <a:pt x="17" y="92"/>
                  </a:cubicBezTo>
                  <a:cubicBezTo>
                    <a:pt x="17" y="92"/>
                    <a:pt x="17" y="92"/>
                    <a:pt x="17" y="92"/>
                  </a:cubicBezTo>
                  <a:cubicBezTo>
                    <a:pt x="17" y="92"/>
                    <a:pt x="17" y="93"/>
                    <a:pt x="17" y="94"/>
                  </a:cubicBezTo>
                  <a:cubicBezTo>
                    <a:pt x="17" y="95"/>
                    <a:pt x="17" y="94"/>
                    <a:pt x="18" y="94"/>
                  </a:cubicBezTo>
                  <a:cubicBezTo>
                    <a:pt x="19" y="94"/>
                    <a:pt x="20" y="95"/>
                    <a:pt x="21" y="95"/>
                  </a:cubicBezTo>
                  <a:cubicBezTo>
                    <a:pt x="21" y="95"/>
                    <a:pt x="22" y="95"/>
                    <a:pt x="23" y="94"/>
                  </a:cubicBezTo>
                  <a:cubicBezTo>
                    <a:pt x="23" y="94"/>
                    <a:pt x="23" y="94"/>
                    <a:pt x="23" y="94"/>
                  </a:cubicBezTo>
                  <a:cubicBezTo>
                    <a:pt x="23" y="94"/>
                    <a:pt x="23" y="94"/>
                    <a:pt x="23" y="94"/>
                  </a:cubicBezTo>
                  <a:cubicBezTo>
                    <a:pt x="23" y="94"/>
                    <a:pt x="22" y="93"/>
                    <a:pt x="23" y="93"/>
                  </a:cubicBezTo>
                  <a:cubicBezTo>
                    <a:pt x="24" y="94"/>
                    <a:pt x="23" y="93"/>
                    <a:pt x="23" y="92"/>
                  </a:cubicBezTo>
                  <a:cubicBezTo>
                    <a:pt x="23" y="92"/>
                    <a:pt x="24" y="92"/>
                    <a:pt x="24" y="92"/>
                  </a:cubicBezTo>
                  <a:cubicBezTo>
                    <a:pt x="24" y="92"/>
                    <a:pt x="24" y="92"/>
                    <a:pt x="24" y="93"/>
                  </a:cubicBezTo>
                  <a:cubicBezTo>
                    <a:pt x="24" y="92"/>
                    <a:pt x="26" y="92"/>
                    <a:pt x="26" y="91"/>
                  </a:cubicBezTo>
                  <a:cubicBezTo>
                    <a:pt x="26" y="91"/>
                    <a:pt x="26" y="91"/>
                    <a:pt x="26" y="91"/>
                  </a:cubicBezTo>
                  <a:cubicBezTo>
                    <a:pt x="26" y="90"/>
                    <a:pt x="25" y="90"/>
                    <a:pt x="25" y="90"/>
                  </a:cubicBezTo>
                  <a:cubicBezTo>
                    <a:pt x="25" y="90"/>
                    <a:pt x="24" y="90"/>
                    <a:pt x="25" y="90"/>
                  </a:cubicBezTo>
                  <a:cubicBezTo>
                    <a:pt x="26" y="89"/>
                    <a:pt x="25" y="89"/>
                    <a:pt x="25" y="89"/>
                  </a:cubicBezTo>
                  <a:cubicBezTo>
                    <a:pt x="25" y="88"/>
                    <a:pt x="24" y="88"/>
                    <a:pt x="25" y="88"/>
                  </a:cubicBezTo>
                  <a:cubicBezTo>
                    <a:pt x="25" y="87"/>
                    <a:pt x="25" y="88"/>
                    <a:pt x="26" y="88"/>
                  </a:cubicBezTo>
                  <a:cubicBezTo>
                    <a:pt x="26" y="89"/>
                    <a:pt x="28" y="88"/>
                    <a:pt x="28" y="89"/>
                  </a:cubicBezTo>
                  <a:cubicBezTo>
                    <a:pt x="28" y="89"/>
                    <a:pt x="29" y="89"/>
                    <a:pt x="29" y="88"/>
                  </a:cubicBezTo>
                  <a:cubicBezTo>
                    <a:pt x="29" y="88"/>
                    <a:pt x="28" y="86"/>
                    <a:pt x="27" y="86"/>
                  </a:cubicBezTo>
                  <a:cubicBezTo>
                    <a:pt x="26" y="86"/>
                    <a:pt x="25" y="86"/>
                    <a:pt x="26" y="85"/>
                  </a:cubicBezTo>
                  <a:cubicBezTo>
                    <a:pt x="26" y="84"/>
                    <a:pt x="26" y="84"/>
                    <a:pt x="26" y="84"/>
                  </a:cubicBezTo>
                  <a:cubicBezTo>
                    <a:pt x="26" y="83"/>
                    <a:pt x="26" y="83"/>
                    <a:pt x="27" y="83"/>
                  </a:cubicBezTo>
                  <a:cubicBezTo>
                    <a:pt x="27" y="83"/>
                    <a:pt x="28" y="83"/>
                    <a:pt x="28" y="83"/>
                  </a:cubicBezTo>
                  <a:cubicBezTo>
                    <a:pt x="27" y="81"/>
                    <a:pt x="27" y="79"/>
                    <a:pt x="26" y="78"/>
                  </a:cubicBezTo>
                  <a:cubicBezTo>
                    <a:pt x="26" y="78"/>
                    <a:pt x="26" y="78"/>
                    <a:pt x="26" y="77"/>
                  </a:cubicBezTo>
                  <a:cubicBezTo>
                    <a:pt x="27" y="78"/>
                    <a:pt x="27" y="78"/>
                    <a:pt x="28" y="77"/>
                  </a:cubicBezTo>
                  <a:cubicBezTo>
                    <a:pt x="29" y="77"/>
                    <a:pt x="29" y="77"/>
                    <a:pt x="29" y="77"/>
                  </a:cubicBezTo>
                  <a:cubicBezTo>
                    <a:pt x="29" y="78"/>
                    <a:pt x="30" y="79"/>
                    <a:pt x="29" y="80"/>
                  </a:cubicBezTo>
                  <a:cubicBezTo>
                    <a:pt x="29" y="80"/>
                    <a:pt x="30" y="81"/>
                    <a:pt x="30" y="81"/>
                  </a:cubicBezTo>
                  <a:cubicBezTo>
                    <a:pt x="30" y="81"/>
                    <a:pt x="30" y="81"/>
                    <a:pt x="30" y="81"/>
                  </a:cubicBezTo>
                  <a:cubicBezTo>
                    <a:pt x="31" y="80"/>
                    <a:pt x="32" y="79"/>
                    <a:pt x="32" y="78"/>
                  </a:cubicBezTo>
                  <a:cubicBezTo>
                    <a:pt x="32" y="78"/>
                    <a:pt x="32" y="78"/>
                    <a:pt x="32" y="78"/>
                  </a:cubicBezTo>
                  <a:cubicBezTo>
                    <a:pt x="32" y="78"/>
                    <a:pt x="32" y="78"/>
                    <a:pt x="32" y="78"/>
                  </a:cubicBezTo>
                  <a:cubicBezTo>
                    <a:pt x="32" y="77"/>
                    <a:pt x="32" y="76"/>
                    <a:pt x="32" y="75"/>
                  </a:cubicBezTo>
                  <a:cubicBezTo>
                    <a:pt x="32" y="75"/>
                    <a:pt x="32" y="75"/>
                    <a:pt x="32" y="75"/>
                  </a:cubicBezTo>
                  <a:cubicBezTo>
                    <a:pt x="32" y="75"/>
                    <a:pt x="32" y="75"/>
                    <a:pt x="32" y="74"/>
                  </a:cubicBezTo>
                  <a:cubicBezTo>
                    <a:pt x="33" y="74"/>
                    <a:pt x="33" y="73"/>
                    <a:pt x="34" y="74"/>
                  </a:cubicBezTo>
                  <a:cubicBezTo>
                    <a:pt x="34" y="74"/>
                    <a:pt x="34" y="74"/>
                    <a:pt x="34" y="74"/>
                  </a:cubicBezTo>
                  <a:cubicBezTo>
                    <a:pt x="34" y="74"/>
                    <a:pt x="34" y="74"/>
                    <a:pt x="34" y="74"/>
                  </a:cubicBezTo>
                  <a:cubicBezTo>
                    <a:pt x="34" y="75"/>
                    <a:pt x="33" y="75"/>
                    <a:pt x="34" y="75"/>
                  </a:cubicBezTo>
                  <a:cubicBezTo>
                    <a:pt x="34" y="75"/>
                    <a:pt x="34" y="75"/>
                    <a:pt x="34" y="75"/>
                  </a:cubicBezTo>
                  <a:cubicBezTo>
                    <a:pt x="34" y="75"/>
                    <a:pt x="34" y="75"/>
                    <a:pt x="34" y="75"/>
                  </a:cubicBezTo>
                  <a:cubicBezTo>
                    <a:pt x="34" y="76"/>
                    <a:pt x="34" y="76"/>
                    <a:pt x="34" y="77"/>
                  </a:cubicBezTo>
                  <a:cubicBezTo>
                    <a:pt x="34" y="77"/>
                    <a:pt x="34" y="77"/>
                    <a:pt x="34" y="77"/>
                  </a:cubicBezTo>
                  <a:cubicBezTo>
                    <a:pt x="34" y="77"/>
                    <a:pt x="34" y="78"/>
                    <a:pt x="34" y="78"/>
                  </a:cubicBezTo>
                  <a:cubicBezTo>
                    <a:pt x="34" y="79"/>
                    <a:pt x="34" y="80"/>
                    <a:pt x="33" y="81"/>
                  </a:cubicBezTo>
                  <a:cubicBezTo>
                    <a:pt x="33" y="81"/>
                    <a:pt x="32" y="82"/>
                    <a:pt x="32" y="83"/>
                  </a:cubicBezTo>
                  <a:cubicBezTo>
                    <a:pt x="33" y="84"/>
                    <a:pt x="32" y="85"/>
                    <a:pt x="33" y="85"/>
                  </a:cubicBezTo>
                  <a:cubicBezTo>
                    <a:pt x="34" y="86"/>
                    <a:pt x="35" y="86"/>
                    <a:pt x="35" y="86"/>
                  </a:cubicBezTo>
                  <a:cubicBezTo>
                    <a:pt x="35" y="86"/>
                    <a:pt x="35" y="86"/>
                    <a:pt x="35" y="86"/>
                  </a:cubicBezTo>
                  <a:cubicBezTo>
                    <a:pt x="36" y="86"/>
                    <a:pt x="37" y="86"/>
                    <a:pt x="37" y="85"/>
                  </a:cubicBezTo>
                  <a:cubicBezTo>
                    <a:pt x="38" y="84"/>
                    <a:pt x="40" y="83"/>
                    <a:pt x="40" y="81"/>
                  </a:cubicBezTo>
                  <a:cubicBezTo>
                    <a:pt x="40" y="81"/>
                    <a:pt x="40" y="81"/>
                    <a:pt x="40" y="81"/>
                  </a:cubicBezTo>
                  <a:cubicBezTo>
                    <a:pt x="41" y="81"/>
                    <a:pt x="41" y="81"/>
                    <a:pt x="42" y="81"/>
                  </a:cubicBezTo>
                  <a:cubicBezTo>
                    <a:pt x="42" y="81"/>
                    <a:pt x="42" y="81"/>
                    <a:pt x="42" y="81"/>
                  </a:cubicBezTo>
                  <a:cubicBezTo>
                    <a:pt x="42" y="81"/>
                    <a:pt x="42" y="81"/>
                    <a:pt x="42" y="81"/>
                  </a:cubicBezTo>
                  <a:cubicBezTo>
                    <a:pt x="42" y="81"/>
                    <a:pt x="42" y="82"/>
                    <a:pt x="42" y="82"/>
                  </a:cubicBezTo>
                  <a:cubicBezTo>
                    <a:pt x="41" y="83"/>
                    <a:pt x="41" y="84"/>
                    <a:pt x="41" y="86"/>
                  </a:cubicBezTo>
                  <a:cubicBezTo>
                    <a:pt x="40" y="86"/>
                    <a:pt x="40" y="86"/>
                    <a:pt x="40" y="87"/>
                  </a:cubicBezTo>
                  <a:cubicBezTo>
                    <a:pt x="40" y="87"/>
                    <a:pt x="41" y="87"/>
                    <a:pt x="41" y="87"/>
                  </a:cubicBezTo>
                  <a:cubicBezTo>
                    <a:pt x="41" y="87"/>
                    <a:pt x="41" y="87"/>
                    <a:pt x="41" y="87"/>
                  </a:cubicBezTo>
                  <a:cubicBezTo>
                    <a:pt x="41" y="87"/>
                    <a:pt x="41" y="87"/>
                    <a:pt x="41" y="87"/>
                  </a:cubicBezTo>
                  <a:cubicBezTo>
                    <a:pt x="41" y="87"/>
                    <a:pt x="41" y="87"/>
                    <a:pt x="41" y="87"/>
                  </a:cubicBezTo>
                  <a:cubicBezTo>
                    <a:pt x="41" y="88"/>
                    <a:pt x="42" y="88"/>
                    <a:pt x="43" y="89"/>
                  </a:cubicBezTo>
                  <a:cubicBezTo>
                    <a:pt x="43" y="89"/>
                    <a:pt x="43" y="89"/>
                    <a:pt x="43" y="89"/>
                  </a:cubicBezTo>
                  <a:cubicBezTo>
                    <a:pt x="43" y="89"/>
                    <a:pt x="44" y="88"/>
                    <a:pt x="44" y="88"/>
                  </a:cubicBezTo>
                  <a:cubicBezTo>
                    <a:pt x="44" y="88"/>
                    <a:pt x="44" y="88"/>
                    <a:pt x="44" y="88"/>
                  </a:cubicBezTo>
                  <a:cubicBezTo>
                    <a:pt x="44" y="88"/>
                    <a:pt x="44" y="88"/>
                    <a:pt x="44" y="88"/>
                  </a:cubicBezTo>
                  <a:cubicBezTo>
                    <a:pt x="44" y="88"/>
                    <a:pt x="44" y="89"/>
                    <a:pt x="44" y="89"/>
                  </a:cubicBezTo>
                  <a:cubicBezTo>
                    <a:pt x="44" y="89"/>
                    <a:pt x="44" y="89"/>
                    <a:pt x="44" y="89"/>
                  </a:cubicBezTo>
                  <a:cubicBezTo>
                    <a:pt x="44" y="89"/>
                    <a:pt x="44" y="89"/>
                    <a:pt x="44" y="89"/>
                  </a:cubicBezTo>
                  <a:cubicBezTo>
                    <a:pt x="44" y="90"/>
                    <a:pt x="43" y="90"/>
                    <a:pt x="43" y="90"/>
                  </a:cubicBezTo>
                  <a:cubicBezTo>
                    <a:pt x="42" y="90"/>
                    <a:pt x="40" y="90"/>
                    <a:pt x="39" y="90"/>
                  </a:cubicBezTo>
                  <a:cubicBezTo>
                    <a:pt x="38" y="89"/>
                    <a:pt x="37" y="90"/>
                    <a:pt x="36" y="90"/>
                  </a:cubicBezTo>
                  <a:cubicBezTo>
                    <a:pt x="35" y="91"/>
                    <a:pt x="34" y="92"/>
                    <a:pt x="35" y="93"/>
                  </a:cubicBezTo>
                  <a:cubicBezTo>
                    <a:pt x="36" y="93"/>
                    <a:pt x="36" y="94"/>
                    <a:pt x="35" y="94"/>
                  </a:cubicBezTo>
                  <a:cubicBezTo>
                    <a:pt x="33" y="93"/>
                    <a:pt x="33" y="93"/>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6"/>
                    <a:pt x="32" y="96"/>
                    <a:pt x="32" y="96"/>
                  </a:cubicBezTo>
                  <a:cubicBezTo>
                    <a:pt x="32" y="96"/>
                    <a:pt x="32" y="96"/>
                    <a:pt x="32" y="96"/>
                  </a:cubicBezTo>
                  <a:cubicBezTo>
                    <a:pt x="32" y="96"/>
                    <a:pt x="32" y="96"/>
                    <a:pt x="32" y="96"/>
                  </a:cubicBezTo>
                  <a:cubicBezTo>
                    <a:pt x="31" y="96"/>
                    <a:pt x="31" y="97"/>
                    <a:pt x="31" y="97"/>
                  </a:cubicBezTo>
                  <a:cubicBezTo>
                    <a:pt x="31" y="98"/>
                    <a:pt x="30" y="98"/>
                    <a:pt x="30" y="98"/>
                  </a:cubicBezTo>
                  <a:cubicBezTo>
                    <a:pt x="29" y="97"/>
                    <a:pt x="27" y="98"/>
                    <a:pt x="26" y="98"/>
                  </a:cubicBezTo>
                  <a:cubicBezTo>
                    <a:pt x="26" y="98"/>
                    <a:pt x="25" y="98"/>
                    <a:pt x="25" y="99"/>
                  </a:cubicBezTo>
                  <a:cubicBezTo>
                    <a:pt x="25" y="100"/>
                    <a:pt x="24" y="99"/>
                    <a:pt x="24" y="99"/>
                  </a:cubicBezTo>
                  <a:cubicBezTo>
                    <a:pt x="24" y="98"/>
                    <a:pt x="23" y="98"/>
                    <a:pt x="23" y="98"/>
                  </a:cubicBezTo>
                  <a:cubicBezTo>
                    <a:pt x="22" y="99"/>
                    <a:pt x="21" y="100"/>
                    <a:pt x="21" y="101"/>
                  </a:cubicBezTo>
                  <a:cubicBezTo>
                    <a:pt x="21" y="102"/>
                    <a:pt x="21" y="104"/>
                    <a:pt x="22" y="105"/>
                  </a:cubicBezTo>
                  <a:cubicBezTo>
                    <a:pt x="22" y="106"/>
                    <a:pt x="22" y="106"/>
                    <a:pt x="22" y="107"/>
                  </a:cubicBezTo>
                  <a:cubicBezTo>
                    <a:pt x="22" y="107"/>
                    <a:pt x="23" y="108"/>
                    <a:pt x="22" y="109"/>
                  </a:cubicBezTo>
                  <a:cubicBezTo>
                    <a:pt x="22" y="109"/>
                    <a:pt x="22" y="110"/>
                    <a:pt x="23" y="110"/>
                  </a:cubicBezTo>
                  <a:cubicBezTo>
                    <a:pt x="23" y="110"/>
                    <a:pt x="23" y="110"/>
                    <a:pt x="24" y="110"/>
                  </a:cubicBezTo>
                  <a:cubicBezTo>
                    <a:pt x="24" y="109"/>
                    <a:pt x="25" y="109"/>
                    <a:pt x="26" y="109"/>
                  </a:cubicBezTo>
                  <a:cubicBezTo>
                    <a:pt x="27" y="110"/>
                    <a:pt x="27" y="109"/>
                    <a:pt x="27" y="109"/>
                  </a:cubicBezTo>
                  <a:cubicBezTo>
                    <a:pt x="28" y="109"/>
                    <a:pt x="29" y="109"/>
                    <a:pt x="30" y="108"/>
                  </a:cubicBezTo>
                  <a:cubicBezTo>
                    <a:pt x="30" y="108"/>
                    <a:pt x="31" y="108"/>
                    <a:pt x="31" y="108"/>
                  </a:cubicBezTo>
                  <a:cubicBezTo>
                    <a:pt x="31" y="108"/>
                    <a:pt x="31" y="108"/>
                    <a:pt x="31" y="108"/>
                  </a:cubicBezTo>
                  <a:cubicBezTo>
                    <a:pt x="32" y="106"/>
                    <a:pt x="34" y="105"/>
                    <a:pt x="36" y="107"/>
                  </a:cubicBezTo>
                  <a:cubicBezTo>
                    <a:pt x="36" y="107"/>
                    <a:pt x="36" y="107"/>
                    <a:pt x="36" y="107"/>
                  </a:cubicBezTo>
                  <a:cubicBezTo>
                    <a:pt x="36" y="107"/>
                    <a:pt x="36" y="107"/>
                    <a:pt x="36" y="107"/>
                  </a:cubicBezTo>
                  <a:cubicBezTo>
                    <a:pt x="36" y="107"/>
                    <a:pt x="36" y="107"/>
                    <a:pt x="36" y="107"/>
                  </a:cubicBezTo>
                  <a:cubicBezTo>
                    <a:pt x="37" y="107"/>
                    <a:pt x="38" y="106"/>
                    <a:pt x="39" y="106"/>
                  </a:cubicBezTo>
                  <a:cubicBezTo>
                    <a:pt x="39" y="106"/>
                    <a:pt x="39" y="106"/>
                    <a:pt x="39" y="106"/>
                  </a:cubicBezTo>
                  <a:cubicBezTo>
                    <a:pt x="40" y="107"/>
                    <a:pt x="41" y="106"/>
                    <a:pt x="42" y="106"/>
                  </a:cubicBezTo>
                  <a:cubicBezTo>
                    <a:pt x="42" y="106"/>
                    <a:pt x="42" y="105"/>
                    <a:pt x="43" y="106"/>
                  </a:cubicBezTo>
                  <a:cubicBezTo>
                    <a:pt x="43" y="106"/>
                    <a:pt x="43" y="107"/>
                    <a:pt x="43" y="107"/>
                  </a:cubicBezTo>
                  <a:cubicBezTo>
                    <a:pt x="43" y="108"/>
                    <a:pt x="43" y="108"/>
                    <a:pt x="43" y="108"/>
                  </a:cubicBezTo>
                  <a:cubicBezTo>
                    <a:pt x="41" y="108"/>
                    <a:pt x="40" y="108"/>
                    <a:pt x="39" y="109"/>
                  </a:cubicBezTo>
                  <a:cubicBezTo>
                    <a:pt x="38" y="109"/>
                    <a:pt x="38" y="109"/>
                    <a:pt x="37" y="110"/>
                  </a:cubicBezTo>
                  <a:cubicBezTo>
                    <a:pt x="37" y="110"/>
                    <a:pt x="37" y="110"/>
                    <a:pt x="37" y="110"/>
                  </a:cubicBezTo>
                  <a:cubicBezTo>
                    <a:pt x="37" y="110"/>
                    <a:pt x="37" y="110"/>
                    <a:pt x="37" y="110"/>
                  </a:cubicBezTo>
                  <a:cubicBezTo>
                    <a:pt x="37" y="109"/>
                    <a:pt x="36" y="109"/>
                    <a:pt x="36" y="110"/>
                  </a:cubicBezTo>
                  <a:cubicBezTo>
                    <a:pt x="36" y="110"/>
                    <a:pt x="36" y="110"/>
                    <a:pt x="36" y="110"/>
                  </a:cubicBezTo>
                  <a:cubicBezTo>
                    <a:pt x="36" y="110"/>
                    <a:pt x="36" y="110"/>
                    <a:pt x="36" y="110"/>
                  </a:cubicBezTo>
                  <a:cubicBezTo>
                    <a:pt x="35" y="110"/>
                    <a:pt x="35" y="110"/>
                    <a:pt x="35" y="110"/>
                  </a:cubicBezTo>
                  <a:cubicBezTo>
                    <a:pt x="33" y="110"/>
                    <a:pt x="32" y="111"/>
                    <a:pt x="30" y="112"/>
                  </a:cubicBezTo>
                  <a:cubicBezTo>
                    <a:pt x="30" y="112"/>
                    <a:pt x="29" y="112"/>
                    <a:pt x="29" y="113"/>
                  </a:cubicBezTo>
                  <a:cubicBezTo>
                    <a:pt x="29" y="113"/>
                    <a:pt x="30" y="114"/>
                    <a:pt x="30" y="114"/>
                  </a:cubicBezTo>
                  <a:cubicBezTo>
                    <a:pt x="31" y="114"/>
                    <a:pt x="33" y="114"/>
                    <a:pt x="34" y="115"/>
                  </a:cubicBezTo>
                  <a:cubicBezTo>
                    <a:pt x="34" y="115"/>
                    <a:pt x="34" y="115"/>
                    <a:pt x="34" y="115"/>
                  </a:cubicBezTo>
                  <a:cubicBezTo>
                    <a:pt x="34" y="115"/>
                    <a:pt x="34" y="115"/>
                    <a:pt x="34" y="115"/>
                  </a:cubicBezTo>
                  <a:cubicBezTo>
                    <a:pt x="34" y="115"/>
                    <a:pt x="34" y="115"/>
                    <a:pt x="34" y="115"/>
                  </a:cubicBezTo>
                  <a:cubicBezTo>
                    <a:pt x="36" y="115"/>
                    <a:pt x="37" y="116"/>
                    <a:pt x="38" y="117"/>
                  </a:cubicBezTo>
                  <a:cubicBezTo>
                    <a:pt x="38" y="117"/>
                    <a:pt x="38" y="117"/>
                    <a:pt x="38" y="117"/>
                  </a:cubicBezTo>
                  <a:cubicBezTo>
                    <a:pt x="37" y="117"/>
                    <a:pt x="37" y="118"/>
                    <a:pt x="36" y="117"/>
                  </a:cubicBezTo>
                  <a:cubicBezTo>
                    <a:pt x="36" y="116"/>
                    <a:pt x="36" y="117"/>
                    <a:pt x="35" y="117"/>
                  </a:cubicBezTo>
                  <a:cubicBezTo>
                    <a:pt x="34" y="117"/>
                    <a:pt x="33" y="116"/>
                    <a:pt x="31" y="116"/>
                  </a:cubicBezTo>
                  <a:cubicBezTo>
                    <a:pt x="30" y="116"/>
                    <a:pt x="30" y="116"/>
                    <a:pt x="29" y="117"/>
                  </a:cubicBezTo>
                  <a:cubicBezTo>
                    <a:pt x="29" y="118"/>
                    <a:pt x="28" y="118"/>
                    <a:pt x="27" y="118"/>
                  </a:cubicBezTo>
                  <a:cubicBezTo>
                    <a:pt x="27" y="117"/>
                    <a:pt x="27" y="117"/>
                    <a:pt x="27" y="117"/>
                  </a:cubicBezTo>
                  <a:cubicBezTo>
                    <a:pt x="27" y="117"/>
                    <a:pt x="27" y="117"/>
                    <a:pt x="27" y="117"/>
                  </a:cubicBezTo>
                  <a:cubicBezTo>
                    <a:pt x="28" y="116"/>
                    <a:pt x="28" y="115"/>
                    <a:pt x="26" y="115"/>
                  </a:cubicBezTo>
                  <a:cubicBezTo>
                    <a:pt x="25" y="115"/>
                    <a:pt x="24" y="116"/>
                    <a:pt x="24" y="116"/>
                  </a:cubicBezTo>
                  <a:cubicBezTo>
                    <a:pt x="23" y="117"/>
                    <a:pt x="23" y="117"/>
                    <a:pt x="24" y="118"/>
                  </a:cubicBezTo>
                  <a:cubicBezTo>
                    <a:pt x="24" y="118"/>
                    <a:pt x="24" y="119"/>
                    <a:pt x="24" y="119"/>
                  </a:cubicBezTo>
                  <a:cubicBezTo>
                    <a:pt x="24" y="120"/>
                    <a:pt x="24" y="120"/>
                    <a:pt x="24" y="120"/>
                  </a:cubicBezTo>
                  <a:cubicBezTo>
                    <a:pt x="25" y="122"/>
                    <a:pt x="26" y="124"/>
                    <a:pt x="26" y="126"/>
                  </a:cubicBezTo>
                  <a:cubicBezTo>
                    <a:pt x="26" y="127"/>
                    <a:pt x="27" y="127"/>
                    <a:pt x="27" y="127"/>
                  </a:cubicBezTo>
                  <a:cubicBezTo>
                    <a:pt x="29" y="127"/>
                    <a:pt x="29" y="128"/>
                    <a:pt x="30" y="128"/>
                  </a:cubicBezTo>
                  <a:cubicBezTo>
                    <a:pt x="31" y="129"/>
                    <a:pt x="31" y="129"/>
                    <a:pt x="31" y="130"/>
                  </a:cubicBezTo>
                  <a:cubicBezTo>
                    <a:pt x="31" y="131"/>
                    <a:pt x="32" y="132"/>
                    <a:pt x="33" y="133"/>
                  </a:cubicBezTo>
                  <a:cubicBezTo>
                    <a:pt x="34" y="133"/>
                    <a:pt x="36" y="133"/>
                    <a:pt x="37" y="132"/>
                  </a:cubicBezTo>
                  <a:cubicBezTo>
                    <a:pt x="37" y="132"/>
                    <a:pt x="37" y="131"/>
                    <a:pt x="37" y="131"/>
                  </a:cubicBezTo>
                  <a:cubicBezTo>
                    <a:pt x="37" y="131"/>
                    <a:pt x="37" y="131"/>
                    <a:pt x="37" y="131"/>
                  </a:cubicBezTo>
                  <a:cubicBezTo>
                    <a:pt x="37" y="131"/>
                    <a:pt x="37" y="131"/>
                    <a:pt x="37" y="131"/>
                  </a:cubicBezTo>
                  <a:cubicBezTo>
                    <a:pt x="37" y="131"/>
                    <a:pt x="38" y="131"/>
                    <a:pt x="38" y="131"/>
                  </a:cubicBezTo>
                  <a:cubicBezTo>
                    <a:pt x="38" y="132"/>
                    <a:pt x="39" y="133"/>
                    <a:pt x="40" y="132"/>
                  </a:cubicBezTo>
                  <a:cubicBezTo>
                    <a:pt x="40" y="132"/>
                    <a:pt x="40" y="131"/>
                    <a:pt x="40" y="131"/>
                  </a:cubicBezTo>
                  <a:cubicBezTo>
                    <a:pt x="40" y="131"/>
                    <a:pt x="40" y="130"/>
                    <a:pt x="40" y="131"/>
                  </a:cubicBezTo>
                  <a:cubicBezTo>
                    <a:pt x="41" y="131"/>
                    <a:pt x="43" y="130"/>
                    <a:pt x="42" y="132"/>
                  </a:cubicBezTo>
                  <a:cubicBezTo>
                    <a:pt x="41" y="133"/>
                    <a:pt x="42" y="133"/>
                    <a:pt x="42" y="133"/>
                  </a:cubicBezTo>
                  <a:cubicBezTo>
                    <a:pt x="41" y="134"/>
                    <a:pt x="39" y="133"/>
                    <a:pt x="40" y="136"/>
                  </a:cubicBezTo>
                  <a:cubicBezTo>
                    <a:pt x="39" y="135"/>
                    <a:pt x="39" y="135"/>
                    <a:pt x="39" y="135"/>
                  </a:cubicBezTo>
                  <a:cubicBezTo>
                    <a:pt x="39" y="135"/>
                    <a:pt x="39" y="135"/>
                    <a:pt x="39" y="135"/>
                  </a:cubicBezTo>
                  <a:cubicBezTo>
                    <a:pt x="39" y="135"/>
                    <a:pt x="39" y="135"/>
                    <a:pt x="39" y="135"/>
                  </a:cubicBezTo>
                  <a:cubicBezTo>
                    <a:pt x="39" y="135"/>
                    <a:pt x="39" y="134"/>
                    <a:pt x="38" y="134"/>
                  </a:cubicBezTo>
                  <a:cubicBezTo>
                    <a:pt x="38" y="134"/>
                    <a:pt x="38" y="134"/>
                    <a:pt x="38" y="134"/>
                  </a:cubicBezTo>
                  <a:cubicBezTo>
                    <a:pt x="37" y="134"/>
                    <a:pt x="35" y="135"/>
                    <a:pt x="34" y="136"/>
                  </a:cubicBezTo>
                  <a:cubicBezTo>
                    <a:pt x="35" y="138"/>
                    <a:pt x="37" y="140"/>
                    <a:pt x="38" y="141"/>
                  </a:cubicBezTo>
                  <a:cubicBezTo>
                    <a:pt x="38" y="141"/>
                    <a:pt x="39" y="141"/>
                    <a:pt x="39" y="141"/>
                  </a:cubicBezTo>
                  <a:cubicBezTo>
                    <a:pt x="40" y="142"/>
                    <a:pt x="41" y="142"/>
                    <a:pt x="40" y="142"/>
                  </a:cubicBezTo>
                  <a:cubicBezTo>
                    <a:pt x="39" y="143"/>
                    <a:pt x="40" y="145"/>
                    <a:pt x="39" y="146"/>
                  </a:cubicBezTo>
                  <a:cubicBezTo>
                    <a:pt x="40" y="146"/>
                    <a:pt x="40" y="144"/>
                    <a:pt x="41" y="145"/>
                  </a:cubicBezTo>
                  <a:cubicBezTo>
                    <a:pt x="42" y="146"/>
                    <a:pt x="42" y="146"/>
                    <a:pt x="43" y="146"/>
                  </a:cubicBezTo>
                  <a:cubicBezTo>
                    <a:pt x="44" y="145"/>
                    <a:pt x="45" y="144"/>
                    <a:pt x="45" y="143"/>
                  </a:cubicBezTo>
                  <a:cubicBezTo>
                    <a:pt x="45" y="142"/>
                    <a:pt x="46" y="142"/>
                    <a:pt x="45" y="141"/>
                  </a:cubicBezTo>
                  <a:cubicBezTo>
                    <a:pt x="45" y="140"/>
                    <a:pt x="45" y="140"/>
                    <a:pt x="44" y="140"/>
                  </a:cubicBezTo>
                  <a:cubicBezTo>
                    <a:pt x="44" y="140"/>
                    <a:pt x="44" y="140"/>
                    <a:pt x="44" y="140"/>
                  </a:cubicBezTo>
                  <a:cubicBezTo>
                    <a:pt x="44" y="140"/>
                    <a:pt x="44" y="140"/>
                    <a:pt x="44" y="140"/>
                  </a:cubicBezTo>
                  <a:cubicBezTo>
                    <a:pt x="44" y="140"/>
                    <a:pt x="44" y="139"/>
                    <a:pt x="44" y="139"/>
                  </a:cubicBezTo>
                  <a:cubicBezTo>
                    <a:pt x="45" y="138"/>
                    <a:pt x="45" y="137"/>
                    <a:pt x="46" y="135"/>
                  </a:cubicBezTo>
                  <a:cubicBezTo>
                    <a:pt x="47" y="133"/>
                    <a:pt x="47" y="133"/>
                    <a:pt x="45" y="132"/>
                  </a:cubicBezTo>
                  <a:cubicBezTo>
                    <a:pt x="45" y="132"/>
                    <a:pt x="45" y="132"/>
                    <a:pt x="45" y="132"/>
                  </a:cubicBezTo>
                  <a:cubicBezTo>
                    <a:pt x="45" y="132"/>
                    <a:pt x="45" y="132"/>
                    <a:pt x="45" y="132"/>
                  </a:cubicBezTo>
                  <a:cubicBezTo>
                    <a:pt x="45" y="132"/>
                    <a:pt x="45" y="132"/>
                    <a:pt x="45" y="132"/>
                  </a:cubicBezTo>
                  <a:cubicBezTo>
                    <a:pt x="45" y="131"/>
                    <a:pt x="47" y="132"/>
                    <a:pt x="47" y="131"/>
                  </a:cubicBezTo>
                  <a:cubicBezTo>
                    <a:pt x="47" y="129"/>
                    <a:pt x="47" y="127"/>
                    <a:pt x="48" y="125"/>
                  </a:cubicBezTo>
                  <a:cubicBezTo>
                    <a:pt x="48" y="124"/>
                    <a:pt x="47" y="124"/>
                    <a:pt x="47" y="124"/>
                  </a:cubicBezTo>
                  <a:cubicBezTo>
                    <a:pt x="47" y="124"/>
                    <a:pt x="47" y="124"/>
                    <a:pt x="47" y="124"/>
                  </a:cubicBezTo>
                  <a:cubicBezTo>
                    <a:pt x="47" y="124"/>
                    <a:pt x="47" y="124"/>
                    <a:pt x="47" y="123"/>
                  </a:cubicBezTo>
                  <a:cubicBezTo>
                    <a:pt x="48" y="123"/>
                    <a:pt x="48" y="123"/>
                    <a:pt x="48" y="122"/>
                  </a:cubicBezTo>
                  <a:cubicBezTo>
                    <a:pt x="48" y="121"/>
                    <a:pt x="48" y="121"/>
                    <a:pt x="47" y="121"/>
                  </a:cubicBezTo>
                  <a:cubicBezTo>
                    <a:pt x="46" y="121"/>
                    <a:pt x="47" y="121"/>
                    <a:pt x="48" y="120"/>
                  </a:cubicBezTo>
                  <a:cubicBezTo>
                    <a:pt x="49" y="119"/>
                    <a:pt x="49" y="118"/>
                    <a:pt x="48" y="116"/>
                  </a:cubicBezTo>
                  <a:cubicBezTo>
                    <a:pt x="48" y="116"/>
                    <a:pt x="48" y="115"/>
                    <a:pt x="48" y="115"/>
                  </a:cubicBezTo>
                  <a:cubicBezTo>
                    <a:pt x="49" y="115"/>
                    <a:pt x="49" y="115"/>
                    <a:pt x="49" y="115"/>
                  </a:cubicBezTo>
                  <a:cubicBezTo>
                    <a:pt x="50" y="116"/>
                    <a:pt x="50" y="116"/>
                    <a:pt x="51" y="117"/>
                  </a:cubicBezTo>
                  <a:cubicBezTo>
                    <a:pt x="51" y="117"/>
                    <a:pt x="52" y="118"/>
                    <a:pt x="53" y="117"/>
                  </a:cubicBezTo>
                  <a:cubicBezTo>
                    <a:pt x="53" y="116"/>
                    <a:pt x="53" y="114"/>
                    <a:pt x="53" y="113"/>
                  </a:cubicBezTo>
                  <a:cubicBezTo>
                    <a:pt x="53" y="112"/>
                    <a:pt x="53" y="111"/>
                    <a:pt x="53" y="111"/>
                  </a:cubicBezTo>
                  <a:cubicBezTo>
                    <a:pt x="53" y="111"/>
                    <a:pt x="54" y="110"/>
                    <a:pt x="54" y="110"/>
                  </a:cubicBezTo>
                  <a:cubicBezTo>
                    <a:pt x="54" y="109"/>
                    <a:pt x="55" y="108"/>
                    <a:pt x="53" y="107"/>
                  </a:cubicBezTo>
                  <a:cubicBezTo>
                    <a:pt x="53" y="107"/>
                    <a:pt x="53" y="107"/>
                    <a:pt x="53" y="107"/>
                  </a:cubicBezTo>
                  <a:cubicBezTo>
                    <a:pt x="53" y="107"/>
                    <a:pt x="53" y="106"/>
                    <a:pt x="53" y="106"/>
                  </a:cubicBezTo>
                  <a:cubicBezTo>
                    <a:pt x="53" y="106"/>
                    <a:pt x="53" y="106"/>
                    <a:pt x="53" y="106"/>
                  </a:cubicBezTo>
                  <a:cubicBezTo>
                    <a:pt x="53" y="106"/>
                    <a:pt x="54" y="106"/>
                    <a:pt x="53" y="106"/>
                  </a:cubicBezTo>
                  <a:cubicBezTo>
                    <a:pt x="53" y="105"/>
                    <a:pt x="53" y="105"/>
                    <a:pt x="53" y="105"/>
                  </a:cubicBezTo>
                  <a:cubicBezTo>
                    <a:pt x="52" y="105"/>
                    <a:pt x="52" y="105"/>
                    <a:pt x="52" y="105"/>
                  </a:cubicBezTo>
                  <a:cubicBezTo>
                    <a:pt x="52" y="104"/>
                    <a:pt x="52" y="104"/>
                    <a:pt x="53" y="104"/>
                  </a:cubicBezTo>
                  <a:cubicBezTo>
                    <a:pt x="54" y="104"/>
                    <a:pt x="54" y="103"/>
                    <a:pt x="54" y="102"/>
                  </a:cubicBezTo>
                  <a:cubicBezTo>
                    <a:pt x="54" y="101"/>
                    <a:pt x="53" y="101"/>
                    <a:pt x="54" y="100"/>
                  </a:cubicBezTo>
                  <a:cubicBezTo>
                    <a:pt x="54" y="100"/>
                    <a:pt x="55" y="100"/>
                    <a:pt x="56" y="100"/>
                  </a:cubicBezTo>
                  <a:cubicBezTo>
                    <a:pt x="56" y="101"/>
                    <a:pt x="57" y="100"/>
                    <a:pt x="57" y="100"/>
                  </a:cubicBezTo>
                  <a:cubicBezTo>
                    <a:pt x="59" y="98"/>
                    <a:pt x="58" y="96"/>
                    <a:pt x="56" y="95"/>
                  </a:cubicBezTo>
                  <a:cubicBezTo>
                    <a:pt x="56" y="95"/>
                    <a:pt x="56" y="95"/>
                    <a:pt x="56" y="95"/>
                  </a:cubicBezTo>
                  <a:cubicBezTo>
                    <a:pt x="56" y="95"/>
                    <a:pt x="57" y="95"/>
                    <a:pt x="57" y="95"/>
                  </a:cubicBezTo>
                  <a:cubicBezTo>
                    <a:pt x="57" y="95"/>
                    <a:pt x="58" y="95"/>
                    <a:pt x="58" y="95"/>
                  </a:cubicBezTo>
                  <a:cubicBezTo>
                    <a:pt x="59" y="94"/>
                    <a:pt x="58" y="93"/>
                    <a:pt x="58" y="93"/>
                  </a:cubicBezTo>
                  <a:cubicBezTo>
                    <a:pt x="58" y="93"/>
                    <a:pt x="58" y="93"/>
                    <a:pt x="58" y="93"/>
                  </a:cubicBezTo>
                  <a:cubicBezTo>
                    <a:pt x="58" y="92"/>
                    <a:pt x="57" y="92"/>
                    <a:pt x="57" y="91"/>
                  </a:cubicBezTo>
                  <a:cubicBezTo>
                    <a:pt x="56" y="91"/>
                    <a:pt x="56" y="91"/>
                    <a:pt x="57" y="90"/>
                  </a:cubicBezTo>
                  <a:cubicBezTo>
                    <a:pt x="57" y="90"/>
                    <a:pt x="57" y="90"/>
                    <a:pt x="57" y="90"/>
                  </a:cubicBezTo>
                  <a:cubicBezTo>
                    <a:pt x="58" y="91"/>
                    <a:pt x="58" y="90"/>
                    <a:pt x="58" y="89"/>
                  </a:cubicBezTo>
                  <a:cubicBezTo>
                    <a:pt x="58" y="88"/>
                    <a:pt x="58" y="88"/>
                    <a:pt x="58" y="87"/>
                  </a:cubicBezTo>
                  <a:cubicBezTo>
                    <a:pt x="58" y="86"/>
                    <a:pt x="58" y="86"/>
                    <a:pt x="58" y="86"/>
                  </a:cubicBezTo>
                  <a:cubicBezTo>
                    <a:pt x="59" y="86"/>
                    <a:pt x="60" y="85"/>
                    <a:pt x="61" y="85"/>
                  </a:cubicBezTo>
                  <a:cubicBezTo>
                    <a:pt x="62" y="84"/>
                    <a:pt x="63" y="84"/>
                    <a:pt x="62" y="83"/>
                  </a:cubicBezTo>
                  <a:cubicBezTo>
                    <a:pt x="62" y="83"/>
                    <a:pt x="62" y="83"/>
                    <a:pt x="62" y="82"/>
                  </a:cubicBezTo>
                  <a:cubicBezTo>
                    <a:pt x="62" y="81"/>
                    <a:pt x="63" y="81"/>
                    <a:pt x="64" y="81"/>
                  </a:cubicBezTo>
                  <a:cubicBezTo>
                    <a:pt x="65" y="81"/>
                    <a:pt x="65" y="81"/>
                    <a:pt x="65" y="81"/>
                  </a:cubicBezTo>
                  <a:cubicBezTo>
                    <a:pt x="66" y="79"/>
                    <a:pt x="67" y="79"/>
                    <a:pt x="68" y="78"/>
                  </a:cubicBezTo>
                  <a:close/>
                  <a:moveTo>
                    <a:pt x="56" y="53"/>
                  </a:moveTo>
                  <a:cubicBezTo>
                    <a:pt x="56" y="53"/>
                    <a:pt x="56" y="53"/>
                    <a:pt x="56" y="53"/>
                  </a:cubicBezTo>
                  <a:cubicBezTo>
                    <a:pt x="56" y="53"/>
                    <a:pt x="56" y="53"/>
                    <a:pt x="56" y="53"/>
                  </a:cubicBezTo>
                  <a:cubicBezTo>
                    <a:pt x="56" y="53"/>
                    <a:pt x="56" y="53"/>
                    <a:pt x="56" y="53"/>
                  </a:cubicBezTo>
                  <a:close/>
                  <a:moveTo>
                    <a:pt x="32" y="75"/>
                  </a:moveTo>
                  <a:cubicBezTo>
                    <a:pt x="32" y="75"/>
                    <a:pt x="32" y="75"/>
                    <a:pt x="32" y="75"/>
                  </a:cubicBezTo>
                  <a:cubicBezTo>
                    <a:pt x="32" y="75"/>
                    <a:pt x="32" y="75"/>
                    <a:pt x="32" y="75"/>
                  </a:cubicBezTo>
                  <a:cubicBezTo>
                    <a:pt x="32" y="75"/>
                    <a:pt x="32" y="75"/>
                    <a:pt x="32" y="75"/>
                  </a:cubicBezTo>
                  <a:close/>
                  <a:moveTo>
                    <a:pt x="94" y="107"/>
                  </a:moveTo>
                  <a:cubicBezTo>
                    <a:pt x="94" y="106"/>
                    <a:pt x="92" y="105"/>
                    <a:pt x="91" y="106"/>
                  </a:cubicBezTo>
                  <a:cubicBezTo>
                    <a:pt x="90" y="107"/>
                    <a:pt x="89" y="106"/>
                    <a:pt x="89" y="105"/>
                  </a:cubicBezTo>
                  <a:cubicBezTo>
                    <a:pt x="89" y="105"/>
                    <a:pt x="89" y="105"/>
                    <a:pt x="89" y="105"/>
                  </a:cubicBezTo>
                  <a:cubicBezTo>
                    <a:pt x="89" y="105"/>
                    <a:pt x="89" y="105"/>
                    <a:pt x="89" y="105"/>
                  </a:cubicBezTo>
                  <a:cubicBezTo>
                    <a:pt x="88" y="103"/>
                    <a:pt x="87" y="102"/>
                    <a:pt x="87" y="101"/>
                  </a:cubicBezTo>
                  <a:cubicBezTo>
                    <a:pt x="86" y="99"/>
                    <a:pt x="86" y="98"/>
                    <a:pt x="87" y="97"/>
                  </a:cubicBezTo>
                  <a:cubicBezTo>
                    <a:pt x="87" y="96"/>
                    <a:pt x="85" y="93"/>
                    <a:pt x="84" y="93"/>
                  </a:cubicBezTo>
                  <a:cubicBezTo>
                    <a:pt x="83" y="93"/>
                    <a:pt x="83" y="93"/>
                    <a:pt x="83" y="93"/>
                  </a:cubicBezTo>
                  <a:cubicBezTo>
                    <a:pt x="83" y="94"/>
                    <a:pt x="82" y="94"/>
                    <a:pt x="81" y="95"/>
                  </a:cubicBezTo>
                  <a:cubicBezTo>
                    <a:pt x="80" y="95"/>
                    <a:pt x="79" y="95"/>
                    <a:pt x="79" y="95"/>
                  </a:cubicBezTo>
                  <a:cubicBezTo>
                    <a:pt x="76" y="94"/>
                    <a:pt x="72" y="96"/>
                    <a:pt x="71" y="97"/>
                  </a:cubicBezTo>
                  <a:cubicBezTo>
                    <a:pt x="70" y="98"/>
                    <a:pt x="70" y="98"/>
                    <a:pt x="70" y="99"/>
                  </a:cubicBezTo>
                  <a:cubicBezTo>
                    <a:pt x="71" y="100"/>
                    <a:pt x="72" y="102"/>
                    <a:pt x="73" y="103"/>
                  </a:cubicBezTo>
                  <a:cubicBezTo>
                    <a:pt x="75" y="104"/>
                    <a:pt x="75" y="104"/>
                    <a:pt x="75" y="106"/>
                  </a:cubicBezTo>
                  <a:cubicBezTo>
                    <a:pt x="74" y="106"/>
                    <a:pt x="74" y="107"/>
                    <a:pt x="74" y="107"/>
                  </a:cubicBezTo>
                  <a:cubicBezTo>
                    <a:pt x="74" y="109"/>
                    <a:pt x="72" y="110"/>
                    <a:pt x="73" y="112"/>
                  </a:cubicBezTo>
                  <a:cubicBezTo>
                    <a:pt x="73" y="113"/>
                    <a:pt x="73" y="114"/>
                    <a:pt x="71" y="115"/>
                  </a:cubicBezTo>
                  <a:cubicBezTo>
                    <a:pt x="71" y="115"/>
                    <a:pt x="71" y="115"/>
                    <a:pt x="71" y="115"/>
                  </a:cubicBezTo>
                  <a:cubicBezTo>
                    <a:pt x="70" y="116"/>
                    <a:pt x="71" y="117"/>
                    <a:pt x="70" y="119"/>
                  </a:cubicBezTo>
                  <a:cubicBezTo>
                    <a:pt x="70" y="119"/>
                    <a:pt x="71" y="119"/>
                    <a:pt x="71" y="119"/>
                  </a:cubicBezTo>
                  <a:cubicBezTo>
                    <a:pt x="72" y="119"/>
                    <a:pt x="72" y="119"/>
                    <a:pt x="73" y="119"/>
                  </a:cubicBezTo>
                  <a:cubicBezTo>
                    <a:pt x="74" y="118"/>
                    <a:pt x="75" y="117"/>
                    <a:pt x="76" y="118"/>
                  </a:cubicBezTo>
                  <a:cubicBezTo>
                    <a:pt x="77" y="118"/>
                    <a:pt x="78" y="117"/>
                    <a:pt x="79" y="116"/>
                  </a:cubicBezTo>
                  <a:cubicBezTo>
                    <a:pt x="80" y="115"/>
                    <a:pt x="80" y="114"/>
                    <a:pt x="82" y="114"/>
                  </a:cubicBezTo>
                  <a:cubicBezTo>
                    <a:pt x="82" y="114"/>
                    <a:pt x="82" y="114"/>
                    <a:pt x="82" y="114"/>
                  </a:cubicBezTo>
                  <a:cubicBezTo>
                    <a:pt x="83" y="116"/>
                    <a:pt x="83" y="117"/>
                    <a:pt x="83" y="118"/>
                  </a:cubicBezTo>
                  <a:cubicBezTo>
                    <a:pt x="84" y="119"/>
                    <a:pt x="84" y="119"/>
                    <a:pt x="83" y="119"/>
                  </a:cubicBezTo>
                  <a:cubicBezTo>
                    <a:pt x="82" y="120"/>
                    <a:pt x="83" y="121"/>
                    <a:pt x="83" y="122"/>
                  </a:cubicBezTo>
                  <a:cubicBezTo>
                    <a:pt x="83" y="123"/>
                    <a:pt x="82" y="123"/>
                    <a:pt x="82" y="124"/>
                  </a:cubicBezTo>
                  <a:cubicBezTo>
                    <a:pt x="82" y="124"/>
                    <a:pt x="82" y="125"/>
                    <a:pt x="82" y="125"/>
                  </a:cubicBezTo>
                  <a:cubicBezTo>
                    <a:pt x="83" y="126"/>
                    <a:pt x="83" y="125"/>
                    <a:pt x="83" y="125"/>
                  </a:cubicBezTo>
                  <a:cubicBezTo>
                    <a:pt x="85" y="124"/>
                    <a:pt x="86" y="122"/>
                    <a:pt x="87" y="121"/>
                  </a:cubicBezTo>
                  <a:cubicBezTo>
                    <a:pt x="88" y="120"/>
                    <a:pt x="89" y="119"/>
                    <a:pt x="90" y="117"/>
                  </a:cubicBezTo>
                  <a:cubicBezTo>
                    <a:pt x="90" y="116"/>
                    <a:pt x="91" y="116"/>
                    <a:pt x="92" y="115"/>
                  </a:cubicBezTo>
                  <a:cubicBezTo>
                    <a:pt x="92" y="115"/>
                    <a:pt x="92" y="115"/>
                    <a:pt x="92" y="115"/>
                  </a:cubicBezTo>
                  <a:cubicBezTo>
                    <a:pt x="93" y="115"/>
                    <a:pt x="93" y="115"/>
                    <a:pt x="92" y="113"/>
                  </a:cubicBezTo>
                  <a:cubicBezTo>
                    <a:pt x="94" y="113"/>
                    <a:pt x="94" y="112"/>
                    <a:pt x="93" y="111"/>
                  </a:cubicBezTo>
                  <a:cubicBezTo>
                    <a:pt x="93" y="110"/>
                    <a:pt x="93" y="109"/>
                    <a:pt x="94" y="108"/>
                  </a:cubicBezTo>
                  <a:cubicBezTo>
                    <a:pt x="94" y="107"/>
                    <a:pt x="94" y="107"/>
                    <a:pt x="94" y="107"/>
                  </a:cubicBezTo>
                  <a:close/>
                  <a:moveTo>
                    <a:pt x="156" y="22"/>
                  </a:moveTo>
                  <a:cubicBezTo>
                    <a:pt x="156" y="23"/>
                    <a:pt x="156" y="24"/>
                    <a:pt x="154" y="24"/>
                  </a:cubicBezTo>
                  <a:cubicBezTo>
                    <a:pt x="152" y="25"/>
                    <a:pt x="150" y="26"/>
                    <a:pt x="148" y="26"/>
                  </a:cubicBezTo>
                  <a:cubicBezTo>
                    <a:pt x="147" y="26"/>
                    <a:pt x="146" y="28"/>
                    <a:pt x="145" y="28"/>
                  </a:cubicBezTo>
                  <a:cubicBezTo>
                    <a:pt x="144" y="28"/>
                    <a:pt x="143" y="28"/>
                    <a:pt x="143" y="27"/>
                  </a:cubicBezTo>
                  <a:cubicBezTo>
                    <a:pt x="142" y="25"/>
                    <a:pt x="143" y="23"/>
                    <a:pt x="144" y="22"/>
                  </a:cubicBezTo>
                  <a:cubicBezTo>
                    <a:pt x="146" y="21"/>
                    <a:pt x="147" y="20"/>
                    <a:pt x="148" y="19"/>
                  </a:cubicBezTo>
                  <a:cubicBezTo>
                    <a:pt x="149" y="18"/>
                    <a:pt x="150" y="18"/>
                    <a:pt x="152" y="17"/>
                  </a:cubicBezTo>
                  <a:cubicBezTo>
                    <a:pt x="152" y="17"/>
                    <a:pt x="153" y="17"/>
                    <a:pt x="154" y="18"/>
                  </a:cubicBezTo>
                  <a:cubicBezTo>
                    <a:pt x="155" y="19"/>
                    <a:pt x="156" y="20"/>
                    <a:pt x="156" y="22"/>
                  </a:cubicBezTo>
                  <a:close/>
                  <a:moveTo>
                    <a:pt x="70" y="94"/>
                  </a:moveTo>
                  <a:cubicBezTo>
                    <a:pt x="69" y="94"/>
                    <a:pt x="70" y="93"/>
                    <a:pt x="70" y="93"/>
                  </a:cubicBezTo>
                  <a:cubicBezTo>
                    <a:pt x="70" y="92"/>
                    <a:pt x="69" y="91"/>
                    <a:pt x="69" y="91"/>
                  </a:cubicBezTo>
                  <a:cubicBezTo>
                    <a:pt x="69" y="90"/>
                    <a:pt x="69" y="89"/>
                    <a:pt x="69" y="88"/>
                  </a:cubicBezTo>
                  <a:cubicBezTo>
                    <a:pt x="69" y="87"/>
                    <a:pt x="68" y="86"/>
                    <a:pt x="67" y="86"/>
                  </a:cubicBezTo>
                  <a:cubicBezTo>
                    <a:pt x="67" y="86"/>
                    <a:pt x="66" y="86"/>
                    <a:pt x="66" y="85"/>
                  </a:cubicBezTo>
                  <a:cubicBezTo>
                    <a:pt x="66" y="85"/>
                    <a:pt x="66" y="84"/>
                    <a:pt x="67" y="84"/>
                  </a:cubicBezTo>
                  <a:cubicBezTo>
                    <a:pt x="68" y="84"/>
                    <a:pt x="70" y="83"/>
                    <a:pt x="71" y="83"/>
                  </a:cubicBezTo>
                  <a:cubicBezTo>
                    <a:pt x="72" y="83"/>
                    <a:pt x="72" y="82"/>
                    <a:pt x="72" y="82"/>
                  </a:cubicBezTo>
                  <a:cubicBezTo>
                    <a:pt x="72" y="81"/>
                    <a:pt x="72" y="80"/>
                    <a:pt x="73" y="80"/>
                  </a:cubicBezTo>
                  <a:cubicBezTo>
                    <a:pt x="74" y="80"/>
                    <a:pt x="74" y="81"/>
                    <a:pt x="74" y="81"/>
                  </a:cubicBezTo>
                  <a:cubicBezTo>
                    <a:pt x="74" y="82"/>
                    <a:pt x="74" y="82"/>
                    <a:pt x="74" y="82"/>
                  </a:cubicBezTo>
                  <a:cubicBezTo>
                    <a:pt x="75" y="81"/>
                    <a:pt x="75" y="80"/>
                    <a:pt x="76" y="81"/>
                  </a:cubicBezTo>
                  <a:cubicBezTo>
                    <a:pt x="77" y="82"/>
                    <a:pt x="78" y="82"/>
                    <a:pt x="78" y="83"/>
                  </a:cubicBezTo>
                  <a:cubicBezTo>
                    <a:pt x="78" y="84"/>
                    <a:pt x="78" y="84"/>
                    <a:pt x="78" y="84"/>
                  </a:cubicBezTo>
                  <a:cubicBezTo>
                    <a:pt x="78" y="84"/>
                    <a:pt x="78" y="84"/>
                    <a:pt x="78" y="84"/>
                  </a:cubicBezTo>
                  <a:cubicBezTo>
                    <a:pt x="78" y="84"/>
                    <a:pt x="78" y="84"/>
                    <a:pt x="78" y="84"/>
                  </a:cubicBezTo>
                  <a:cubicBezTo>
                    <a:pt x="79" y="85"/>
                    <a:pt x="79" y="85"/>
                    <a:pt x="79" y="86"/>
                  </a:cubicBezTo>
                  <a:cubicBezTo>
                    <a:pt x="79" y="86"/>
                    <a:pt x="79" y="86"/>
                    <a:pt x="79" y="86"/>
                  </a:cubicBezTo>
                  <a:cubicBezTo>
                    <a:pt x="79" y="87"/>
                    <a:pt x="79" y="87"/>
                    <a:pt x="79" y="88"/>
                  </a:cubicBezTo>
                  <a:cubicBezTo>
                    <a:pt x="80" y="90"/>
                    <a:pt x="79" y="91"/>
                    <a:pt x="79" y="92"/>
                  </a:cubicBezTo>
                  <a:cubicBezTo>
                    <a:pt x="79" y="93"/>
                    <a:pt x="78" y="93"/>
                    <a:pt x="77" y="93"/>
                  </a:cubicBezTo>
                  <a:cubicBezTo>
                    <a:pt x="77" y="94"/>
                    <a:pt x="76" y="93"/>
                    <a:pt x="76" y="93"/>
                  </a:cubicBezTo>
                  <a:cubicBezTo>
                    <a:pt x="75" y="93"/>
                    <a:pt x="73" y="94"/>
                    <a:pt x="72" y="94"/>
                  </a:cubicBezTo>
                  <a:cubicBezTo>
                    <a:pt x="71" y="95"/>
                    <a:pt x="71" y="93"/>
                    <a:pt x="70" y="94"/>
                  </a:cubicBezTo>
                  <a:close/>
                  <a:moveTo>
                    <a:pt x="130" y="71"/>
                  </a:moveTo>
                  <a:cubicBezTo>
                    <a:pt x="130" y="71"/>
                    <a:pt x="130" y="71"/>
                    <a:pt x="130" y="71"/>
                  </a:cubicBezTo>
                  <a:cubicBezTo>
                    <a:pt x="129" y="71"/>
                    <a:pt x="129" y="72"/>
                    <a:pt x="129" y="72"/>
                  </a:cubicBezTo>
                  <a:cubicBezTo>
                    <a:pt x="128" y="73"/>
                    <a:pt x="127" y="73"/>
                    <a:pt x="126" y="72"/>
                  </a:cubicBezTo>
                  <a:cubicBezTo>
                    <a:pt x="125" y="71"/>
                    <a:pt x="124" y="71"/>
                    <a:pt x="123" y="71"/>
                  </a:cubicBezTo>
                  <a:cubicBezTo>
                    <a:pt x="122" y="72"/>
                    <a:pt x="121" y="72"/>
                    <a:pt x="120" y="73"/>
                  </a:cubicBezTo>
                  <a:cubicBezTo>
                    <a:pt x="120" y="73"/>
                    <a:pt x="120" y="73"/>
                    <a:pt x="120" y="73"/>
                  </a:cubicBezTo>
                  <a:cubicBezTo>
                    <a:pt x="120" y="74"/>
                    <a:pt x="120" y="74"/>
                    <a:pt x="119" y="74"/>
                  </a:cubicBezTo>
                  <a:cubicBezTo>
                    <a:pt x="119" y="74"/>
                    <a:pt x="119" y="74"/>
                    <a:pt x="119" y="74"/>
                  </a:cubicBezTo>
                  <a:cubicBezTo>
                    <a:pt x="118" y="73"/>
                    <a:pt x="118" y="73"/>
                    <a:pt x="119" y="72"/>
                  </a:cubicBezTo>
                  <a:cubicBezTo>
                    <a:pt x="120" y="70"/>
                    <a:pt x="122" y="71"/>
                    <a:pt x="122" y="69"/>
                  </a:cubicBezTo>
                  <a:cubicBezTo>
                    <a:pt x="122" y="69"/>
                    <a:pt x="125" y="69"/>
                    <a:pt x="125" y="69"/>
                  </a:cubicBezTo>
                  <a:cubicBezTo>
                    <a:pt x="127" y="71"/>
                    <a:pt x="128" y="71"/>
                    <a:pt x="129" y="71"/>
                  </a:cubicBezTo>
                  <a:cubicBezTo>
                    <a:pt x="130" y="71"/>
                    <a:pt x="130" y="70"/>
                    <a:pt x="130" y="71"/>
                  </a:cubicBezTo>
                  <a:close/>
                  <a:moveTo>
                    <a:pt x="118" y="27"/>
                  </a:moveTo>
                  <a:cubicBezTo>
                    <a:pt x="117" y="26"/>
                    <a:pt x="117" y="25"/>
                    <a:pt x="117" y="24"/>
                  </a:cubicBezTo>
                  <a:cubicBezTo>
                    <a:pt x="117" y="23"/>
                    <a:pt x="117" y="22"/>
                    <a:pt x="118" y="22"/>
                  </a:cubicBezTo>
                  <a:cubicBezTo>
                    <a:pt x="118" y="22"/>
                    <a:pt x="119" y="22"/>
                    <a:pt x="119" y="23"/>
                  </a:cubicBezTo>
                  <a:cubicBezTo>
                    <a:pt x="120" y="24"/>
                    <a:pt x="121" y="24"/>
                    <a:pt x="121" y="25"/>
                  </a:cubicBezTo>
                  <a:cubicBezTo>
                    <a:pt x="121" y="25"/>
                    <a:pt x="121" y="25"/>
                    <a:pt x="121" y="25"/>
                  </a:cubicBezTo>
                  <a:cubicBezTo>
                    <a:pt x="122" y="26"/>
                    <a:pt x="122" y="26"/>
                    <a:pt x="121" y="27"/>
                  </a:cubicBezTo>
                  <a:cubicBezTo>
                    <a:pt x="121" y="27"/>
                    <a:pt x="121" y="27"/>
                    <a:pt x="120" y="28"/>
                  </a:cubicBezTo>
                  <a:cubicBezTo>
                    <a:pt x="119" y="28"/>
                    <a:pt x="118" y="28"/>
                    <a:pt x="118" y="27"/>
                  </a:cubicBezTo>
                  <a:close/>
                  <a:moveTo>
                    <a:pt x="65" y="65"/>
                  </a:moveTo>
                  <a:cubicBezTo>
                    <a:pt x="65" y="63"/>
                    <a:pt x="66" y="63"/>
                    <a:pt x="68" y="64"/>
                  </a:cubicBezTo>
                  <a:cubicBezTo>
                    <a:pt x="70" y="64"/>
                    <a:pt x="70" y="65"/>
                    <a:pt x="70" y="66"/>
                  </a:cubicBezTo>
                  <a:cubicBezTo>
                    <a:pt x="69" y="67"/>
                    <a:pt x="68" y="67"/>
                    <a:pt x="67" y="67"/>
                  </a:cubicBezTo>
                  <a:cubicBezTo>
                    <a:pt x="66" y="67"/>
                    <a:pt x="65" y="66"/>
                    <a:pt x="65" y="65"/>
                  </a:cubicBezTo>
                  <a:close/>
                  <a:moveTo>
                    <a:pt x="52" y="16"/>
                  </a:moveTo>
                  <a:cubicBezTo>
                    <a:pt x="52" y="16"/>
                    <a:pt x="53" y="15"/>
                    <a:pt x="53" y="15"/>
                  </a:cubicBezTo>
                  <a:cubicBezTo>
                    <a:pt x="54" y="16"/>
                    <a:pt x="55" y="16"/>
                    <a:pt x="55" y="17"/>
                  </a:cubicBezTo>
                  <a:cubicBezTo>
                    <a:pt x="55" y="18"/>
                    <a:pt x="55" y="18"/>
                    <a:pt x="56" y="18"/>
                  </a:cubicBezTo>
                  <a:cubicBezTo>
                    <a:pt x="56" y="19"/>
                    <a:pt x="55" y="19"/>
                    <a:pt x="55" y="19"/>
                  </a:cubicBezTo>
                  <a:cubicBezTo>
                    <a:pt x="55" y="20"/>
                    <a:pt x="54" y="20"/>
                    <a:pt x="53" y="20"/>
                  </a:cubicBezTo>
                  <a:cubicBezTo>
                    <a:pt x="52" y="19"/>
                    <a:pt x="51" y="18"/>
                    <a:pt x="52" y="16"/>
                  </a:cubicBezTo>
                  <a:close/>
                  <a:moveTo>
                    <a:pt x="112" y="79"/>
                  </a:moveTo>
                  <a:cubicBezTo>
                    <a:pt x="111" y="80"/>
                    <a:pt x="111" y="80"/>
                    <a:pt x="110" y="80"/>
                  </a:cubicBezTo>
                  <a:cubicBezTo>
                    <a:pt x="109" y="79"/>
                    <a:pt x="108" y="77"/>
                    <a:pt x="108" y="75"/>
                  </a:cubicBezTo>
                  <a:cubicBezTo>
                    <a:pt x="108" y="75"/>
                    <a:pt x="108" y="74"/>
                    <a:pt x="109" y="74"/>
                  </a:cubicBezTo>
                  <a:cubicBezTo>
                    <a:pt x="109" y="74"/>
                    <a:pt x="109" y="75"/>
                    <a:pt x="110" y="75"/>
                  </a:cubicBezTo>
                  <a:cubicBezTo>
                    <a:pt x="110" y="76"/>
                    <a:pt x="110" y="77"/>
                    <a:pt x="112" y="78"/>
                  </a:cubicBezTo>
                  <a:cubicBezTo>
                    <a:pt x="112" y="78"/>
                    <a:pt x="112" y="79"/>
                    <a:pt x="112" y="79"/>
                  </a:cubicBezTo>
                  <a:close/>
                  <a:moveTo>
                    <a:pt x="135" y="67"/>
                  </a:moveTo>
                  <a:cubicBezTo>
                    <a:pt x="135" y="68"/>
                    <a:pt x="134" y="69"/>
                    <a:pt x="133" y="69"/>
                  </a:cubicBezTo>
                  <a:cubicBezTo>
                    <a:pt x="133" y="69"/>
                    <a:pt x="132" y="68"/>
                    <a:pt x="132" y="68"/>
                  </a:cubicBezTo>
                  <a:cubicBezTo>
                    <a:pt x="132" y="67"/>
                    <a:pt x="133" y="66"/>
                    <a:pt x="134" y="66"/>
                  </a:cubicBezTo>
                  <a:cubicBezTo>
                    <a:pt x="134" y="66"/>
                    <a:pt x="135" y="66"/>
                    <a:pt x="135" y="67"/>
                  </a:cubicBezTo>
                  <a:close/>
                  <a:moveTo>
                    <a:pt x="65" y="55"/>
                  </a:moveTo>
                  <a:cubicBezTo>
                    <a:pt x="65" y="55"/>
                    <a:pt x="64" y="55"/>
                    <a:pt x="63" y="55"/>
                  </a:cubicBezTo>
                  <a:cubicBezTo>
                    <a:pt x="63" y="55"/>
                    <a:pt x="63" y="55"/>
                    <a:pt x="62" y="55"/>
                  </a:cubicBezTo>
                  <a:cubicBezTo>
                    <a:pt x="62" y="54"/>
                    <a:pt x="62" y="54"/>
                    <a:pt x="62" y="53"/>
                  </a:cubicBezTo>
                  <a:cubicBezTo>
                    <a:pt x="62" y="52"/>
                    <a:pt x="63" y="53"/>
                    <a:pt x="63" y="53"/>
                  </a:cubicBezTo>
                  <a:cubicBezTo>
                    <a:pt x="64" y="53"/>
                    <a:pt x="65" y="54"/>
                    <a:pt x="65" y="55"/>
                  </a:cubicBezTo>
                  <a:close/>
                  <a:moveTo>
                    <a:pt x="102" y="142"/>
                  </a:moveTo>
                  <a:cubicBezTo>
                    <a:pt x="102" y="142"/>
                    <a:pt x="102" y="142"/>
                    <a:pt x="102" y="142"/>
                  </a:cubicBezTo>
                  <a:cubicBezTo>
                    <a:pt x="101" y="145"/>
                    <a:pt x="100" y="147"/>
                    <a:pt x="98" y="149"/>
                  </a:cubicBezTo>
                  <a:cubicBezTo>
                    <a:pt x="99" y="146"/>
                    <a:pt x="101" y="144"/>
                    <a:pt x="102" y="142"/>
                  </a:cubicBezTo>
                  <a:close/>
                  <a:moveTo>
                    <a:pt x="4" y="43"/>
                  </a:moveTo>
                  <a:cubicBezTo>
                    <a:pt x="4" y="43"/>
                    <a:pt x="3" y="43"/>
                    <a:pt x="3" y="44"/>
                  </a:cubicBezTo>
                  <a:cubicBezTo>
                    <a:pt x="2" y="43"/>
                    <a:pt x="2" y="43"/>
                    <a:pt x="2" y="43"/>
                  </a:cubicBezTo>
                  <a:cubicBezTo>
                    <a:pt x="2" y="42"/>
                    <a:pt x="3" y="42"/>
                    <a:pt x="2" y="41"/>
                  </a:cubicBezTo>
                  <a:cubicBezTo>
                    <a:pt x="2" y="41"/>
                    <a:pt x="2" y="41"/>
                    <a:pt x="3" y="41"/>
                  </a:cubicBezTo>
                  <a:cubicBezTo>
                    <a:pt x="4" y="41"/>
                    <a:pt x="4" y="42"/>
                    <a:pt x="4" y="43"/>
                  </a:cubicBezTo>
                  <a:close/>
                  <a:moveTo>
                    <a:pt x="68" y="4"/>
                  </a:moveTo>
                  <a:cubicBezTo>
                    <a:pt x="68" y="3"/>
                    <a:pt x="68" y="3"/>
                    <a:pt x="69" y="3"/>
                  </a:cubicBezTo>
                  <a:cubicBezTo>
                    <a:pt x="69" y="3"/>
                    <a:pt x="70" y="3"/>
                    <a:pt x="70" y="4"/>
                  </a:cubicBezTo>
                  <a:cubicBezTo>
                    <a:pt x="70" y="4"/>
                    <a:pt x="70" y="5"/>
                    <a:pt x="70" y="5"/>
                  </a:cubicBezTo>
                  <a:cubicBezTo>
                    <a:pt x="69" y="5"/>
                    <a:pt x="68" y="4"/>
                    <a:pt x="68" y="4"/>
                  </a:cubicBezTo>
                  <a:close/>
                  <a:moveTo>
                    <a:pt x="70" y="3"/>
                  </a:moveTo>
                  <a:cubicBezTo>
                    <a:pt x="70" y="1"/>
                    <a:pt x="69" y="1"/>
                    <a:pt x="69" y="0"/>
                  </a:cubicBezTo>
                  <a:cubicBezTo>
                    <a:pt x="69" y="0"/>
                    <a:pt x="69" y="0"/>
                    <a:pt x="70" y="0"/>
                  </a:cubicBezTo>
                  <a:cubicBezTo>
                    <a:pt x="70" y="1"/>
                    <a:pt x="70" y="1"/>
                    <a:pt x="70" y="1"/>
                  </a:cubicBezTo>
                  <a:cubicBezTo>
                    <a:pt x="71" y="1"/>
                    <a:pt x="71" y="0"/>
                    <a:pt x="71" y="1"/>
                  </a:cubicBezTo>
                  <a:cubicBezTo>
                    <a:pt x="71" y="2"/>
                    <a:pt x="71" y="2"/>
                    <a:pt x="70" y="3"/>
                  </a:cubicBezTo>
                  <a:close/>
                  <a:moveTo>
                    <a:pt x="2" y="40"/>
                  </a:moveTo>
                  <a:cubicBezTo>
                    <a:pt x="2" y="39"/>
                    <a:pt x="2" y="39"/>
                    <a:pt x="2" y="39"/>
                  </a:cubicBezTo>
                  <a:cubicBezTo>
                    <a:pt x="3" y="39"/>
                    <a:pt x="3" y="39"/>
                    <a:pt x="3" y="40"/>
                  </a:cubicBezTo>
                  <a:cubicBezTo>
                    <a:pt x="4" y="40"/>
                    <a:pt x="3" y="40"/>
                    <a:pt x="3" y="40"/>
                  </a:cubicBezTo>
                  <a:cubicBezTo>
                    <a:pt x="2" y="40"/>
                    <a:pt x="2" y="40"/>
                    <a:pt x="2" y="40"/>
                  </a:cubicBezTo>
                  <a:close/>
                  <a:moveTo>
                    <a:pt x="72" y="3"/>
                  </a:moveTo>
                  <a:cubicBezTo>
                    <a:pt x="72" y="2"/>
                    <a:pt x="73" y="2"/>
                    <a:pt x="73" y="2"/>
                  </a:cubicBezTo>
                  <a:cubicBezTo>
                    <a:pt x="74" y="2"/>
                    <a:pt x="74" y="2"/>
                    <a:pt x="74" y="3"/>
                  </a:cubicBezTo>
                  <a:cubicBezTo>
                    <a:pt x="73" y="3"/>
                    <a:pt x="73" y="3"/>
                    <a:pt x="72" y="4"/>
                  </a:cubicBezTo>
                  <a:cubicBezTo>
                    <a:pt x="72" y="4"/>
                    <a:pt x="72" y="3"/>
                    <a:pt x="72" y="3"/>
                  </a:cubicBezTo>
                  <a:close/>
                  <a:moveTo>
                    <a:pt x="93" y="14"/>
                  </a:moveTo>
                  <a:cubicBezTo>
                    <a:pt x="93" y="14"/>
                    <a:pt x="92" y="13"/>
                    <a:pt x="93" y="13"/>
                  </a:cubicBezTo>
                  <a:cubicBezTo>
                    <a:pt x="94" y="13"/>
                    <a:pt x="94" y="14"/>
                    <a:pt x="94" y="14"/>
                  </a:cubicBezTo>
                  <a:cubicBezTo>
                    <a:pt x="94" y="15"/>
                    <a:pt x="94" y="15"/>
                    <a:pt x="93" y="15"/>
                  </a:cubicBezTo>
                  <a:cubicBezTo>
                    <a:pt x="93" y="15"/>
                    <a:pt x="92" y="15"/>
                    <a:pt x="93" y="14"/>
                  </a:cubicBezTo>
                  <a:close/>
                  <a:moveTo>
                    <a:pt x="64" y="11"/>
                  </a:moveTo>
                  <a:cubicBezTo>
                    <a:pt x="63" y="10"/>
                    <a:pt x="64" y="9"/>
                    <a:pt x="65" y="8"/>
                  </a:cubicBezTo>
                  <a:cubicBezTo>
                    <a:pt x="65" y="9"/>
                    <a:pt x="66" y="10"/>
                    <a:pt x="65" y="11"/>
                  </a:cubicBezTo>
                  <a:cubicBezTo>
                    <a:pt x="64" y="11"/>
                    <a:pt x="64" y="11"/>
                    <a:pt x="64" y="11"/>
                  </a:cubicBezTo>
                  <a:close/>
                  <a:moveTo>
                    <a:pt x="65" y="58"/>
                  </a:moveTo>
                  <a:cubicBezTo>
                    <a:pt x="65" y="57"/>
                    <a:pt x="64" y="57"/>
                    <a:pt x="65" y="57"/>
                  </a:cubicBezTo>
                  <a:cubicBezTo>
                    <a:pt x="65" y="57"/>
                    <a:pt x="65" y="57"/>
                    <a:pt x="65" y="58"/>
                  </a:cubicBezTo>
                  <a:cubicBezTo>
                    <a:pt x="65" y="58"/>
                    <a:pt x="65" y="59"/>
                    <a:pt x="65" y="59"/>
                  </a:cubicBezTo>
                  <a:cubicBezTo>
                    <a:pt x="64" y="59"/>
                    <a:pt x="64" y="58"/>
                    <a:pt x="65" y="58"/>
                  </a:cubicBezTo>
                  <a:close/>
                  <a:moveTo>
                    <a:pt x="27" y="29"/>
                  </a:moveTo>
                  <a:cubicBezTo>
                    <a:pt x="27" y="29"/>
                    <a:pt x="27" y="29"/>
                    <a:pt x="27" y="29"/>
                  </a:cubicBezTo>
                  <a:cubicBezTo>
                    <a:pt x="28" y="29"/>
                    <a:pt x="28" y="29"/>
                    <a:pt x="28" y="29"/>
                  </a:cubicBezTo>
                  <a:cubicBezTo>
                    <a:pt x="28" y="29"/>
                    <a:pt x="27" y="30"/>
                    <a:pt x="27" y="30"/>
                  </a:cubicBezTo>
                  <a:cubicBezTo>
                    <a:pt x="27" y="30"/>
                    <a:pt x="27" y="29"/>
                    <a:pt x="27" y="29"/>
                  </a:cubicBezTo>
                  <a:close/>
                  <a:moveTo>
                    <a:pt x="75" y="16"/>
                  </a:moveTo>
                  <a:cubicBezTo>
                    <a:pt x="75" y="16"/>
                    <a:pt x="74" y="17"/>
                    <a:pt x="74" y="17"/>
                  </a:cubicBezTo>
                  <a:cubicBezTo>
                    <a:pt x="74" y="16"/>
                    <a:pt x="74" y="16"/>
                    <a:pt x="75" y="16"/>
                  </a:cubicBezTo>
                  <a:close/>
                  <a:moveTo>
                    <a:pt x="42" y="148"/>
                  </a:moveTo>
                  <a:cubicBezTo>
                    <a:pt x="42" y="148"/>
                    <a:pt x="42" y="148"/>
                    <a:pt x="42" y="148"/>
                  </a:cubicBezTo>
                  <a:cubicBezTo>
                    <a:pt x="41" y="148"/>
                    <a:pt x="41" y="148"/>
                    <a:pt x="41" y="148"/>
                  </a:cubicBezTo>
                  <a:cubicBezTo>
                    <a:pt x="41" y="148"/>
                    <a:pt x="41" y="147"/>
                    <a:pt x="42" y="147"/>
                  </a:cubicBezTo>
                  <a:cubicBezTo>
                    <a:pt x="42" y="148"/>
                    <a:pt x="42" y="148"/>
                    <a:pt x="42" y="148"/>
                  </a:cubicBezTo>
                  <a:close/>
                  <a:moveTo>
                    <a:pt x="29" y="79"/>
                  </a:moveTo>
                  <a:cubicBezTo>
                    <a:pt x="29" y="79"/>
                    <a:pt x="28" y="79"/>
                    <a:pt x="29" y="79"/>
                  </a:cubicBezTo>
                  <a:cubicBezTo>
                    <a:pt x="29" y="78"/>
                    <a:pt x="29" y="78"/>
                    <a:pt x="29" y="78"/>
                  </a:cubicBezTo>
                  <a:cubicBezTo>
                    <a:pt x="29" y="78"/>
                    <a:pt x="29" y="78"/>
                    <a:pt x="29" y="79"/>
                  </a:cubicBezTo>
                  <a:cubicBezTo>
                    <a:pt x="29" y="79"/>
                    <a:pt x="29" y="79"/>
                    <a:pt x="29" y="79"/>
                  </a:cubicBezTo>
                  <a:close/>
                  <a:moveTo>
                    <a:pt x="86" y="124"/>
                  </a:moveTo>
                  <a:cubicBezTo>
                    <a:pt x="86" y="124"/>
                    <a:pt x="86" y="125"/>
                    <a:pt x="86" y="125"/>
                  </a:cubicBezTo>
                  <a:cubicBezTo>
                    <a:pt x="86" y="125"/>
                    <a:pt x="86" y="125"/>
                    <a:pt x="86" y="125"/>
                  </a:cubicBezTo>
                  <a:cubicBezTo>
                    <a:pt x="86" y="125"/>
                    <a:pt x="85" y="125"/>
                    <a:pt x="85" y="125"/>
                  </a:cubicBezTo>
                  <a:cubicBezTo>
                    <a:pt x="85" y="125"/>
                    <a:pt x="86" y="124"/>
                    <a:pt x="86" y="124"/>
                  </a:cubicBezTo>
                  <a:close/>
                  <a:moveTo>
                    <a:pt x="92" y="11"/>
                  </a:moveTo>
                  <a:cubicBezTo>
                    <a:pt x="92" y="11"/>
                    <a:pt x="92" y="11"/>
                    <a:pt x="92" y="11"/>
                  </a:cubicBezTo>
                  <a:cubicBezTo>
                    <a:pt x="92" y="10"/>
                    <a:pt x="92" y="10"/>
                    <a:pt x="93" y="11"/>
                  </a:cubicBezTo>
                  <a:cubicBezTo>
                    <a:pt x="93" y="11"/>
                    <a:pt x="92" y="11"/>
                    <a:pt x="92" y="11"/>
                  </a:cubicBezTo>
                  <a:close/>
                  <a:moveTo>
                    <a:pt x="11" y="93"/>
                  </a:moveTo>
                  <a:cubicBezTo>
                    <a:pt x="11" y="93"/>
                    <a:pt x="11" y="94"/>
                    <a:pt x="11" y="95"/>
                  </a:cubicBezTo>
                  <a:cubicBezTo>
                    <a:pt x="11" y="94"/>
                    <a:pt x="10" y="94"/>
                    <a:pt x="10" y="94"/>
                  </a:cubicBezTo>
                  <a:cubicBezTo>
                    <a:pt x="9" y="93"/>
                    <a:pt x="9" y="93"/>
                    <a:pt x="9" y="93"/>
                  </a:cubicBezTo>
                  <a:cubicBezTo>
                    <a:pt x="9" y="91"/>
                    <a:pt x="7" y="89"/>
                    <a:pt x="6" y="87"/>
                  </a:cubicBezTo>
                  <a:cubicBezTo>
                    <a:pt x="6" y="87"/>
                    <a:pt x="6" y="86"/>
                    <a:pt x="6" y="87"/>
                  </a:cubicBezTo>
                  <a:cubicBezTo>
                    <a:pt x="3" y="87"/>
                    <a:pt x="3" y="85"/>
                    <a:pt x="3" y="84"/>
                  </a:cubicBezTo>
                  <a:cubicBezTo>
                    <a:pt x="3" y="81"/>
                    <a:pt x="2" y="79"/>
                    <a:pt x="1" y="76"/>
                  </a:cubicBezTo>
                  <a:cubicBezTo>
                    <a:pt x="0" y="75"/>
                    <a:pt x="1" y="73"/>
                    <a:pt x="0" y="72"/>
                  </a:cubicBezTo>
                  <a:cubicBezTo>
                    <a:pt x="0" y="71"/>
                    <a:pt x="1" y="71"/>
                    <a:pt x="1" y="71"/>
                  </a:cubicBezTo>
                  <a:cubicBezTo>
                    <a:pt x="2" y="72"/>
                    <a:pt x="3" y="72"/>
                    <a:pt x="3" y="73"/>
                  </a:cubicBezTo>
                  <a:cubicBezTo>
                    <a:pt x="3" y="73"/>
                    <a:pt x="3" y="73"/>
                    <a:pt x="3" y="73"/>
                  </a:cubicBezTo>
                  <a:cubicBezTo>
                    <a:pt x="4" y="73"/>
                    <a:pt x="4" y="74"/>
                    <a:pt x="3" y="74"/>
                  </a:cubicBezTo>
                  <a:cubicBezTo>
                    <a:pt x="3" y="75"/>
                    <a:pt x="3" y="75"/>
                    <a:pt x="3" y="76"/>
                  </a:cubicBezTo>
                  <a:cubicBezTo>
                    <a:pt x="5" y="76"/>
                    <a:pt x="4" y="77"/>
                    <a:pt x="4" y="77"/>
                  </a:cubicBezTo>
                  <a:cubicBezTo>
                    <a:pt x="4" y="78"/>
                    <a:pt x="4" y="79"/>
                    <a:pt x="4" y="79"/>
                  </a:cubicBezTo>
                  <a:cubicBezTo>
                    <a:pt x="5" y="79"/>
                    <a:pt x="4" y="80"/>
                    <a:pt x="4" y="80"/>
                  </a:cubicBezTo>
                  <a:cubicBezTo>
                    <a:pt x="4" y="81"/>
                    <a:pt x="4" y="81"/>
                    <a:pt x="5" y="81"/>
                  </a:cubicBezTo>
                  <a:cubicBezTo>
                    <a:pt x="5" y="81"/>
                    <a:pt x="5" y="81"/>
                    <a:pt x="5" y="82"/>
                  </a:cubicBezTo>
                  <a:cubicBezTo>
                    <a:pt x="5" y="82"/>
                    <a:pt x="5" y="83"/>
                    <a:pt x="6" y="83"/>
                  </a:cubicBezTo>
                  <a:cubicBezTo>
                    <a:pt x="6" y="83"/>
                    <a:pt x="7" y="84"/>
                    <a:pt x="7" y="84"/>
                  </a:cubicBezTo>
                  <a:cubicBezTo>
                    <a:pt x="7" y="85"/>
                    <a:pt x="8" y="86"/>
                    <a:pt x="9" y="87"/>
                  </a:cubicBezTo>
                  <a:cubicBezTo>
                    <a:pt x="9" y="87"/>
                    <a:pt x="10" y="87"/>
                    <a:pt x="9" y="87"/>
                  </a:cubicBezTo>
                  <a:cubicBezTo>
                    <a:pt x="9" y="89"/>
                    <a:pt x="10" y="90"/>
                    <a:pt x="10" y="92"/>
                  </a:cubicBezTo>
                  <a:cubicBezTo>
                    <a:pt x="10" y="92"/>
                    <a:pt x="10" y="92"/>
                    <a:pt x="10" y="92"/>
                  </a:cubicBezTo>
                  <a:cubicBezTo>
                    <a:pt x="11" y="92"/>
                    <a:pt x="11" y="93"/>
                    <a:pt x="11" y="93"/>
                  </a:cubicBezTo>
                  <a:close/>
                  <a:moveTo>
                    <a:pt x="124" y="75"/>
                  </a:moveTo>
                  <a:cubicBezTo>
                    <a:pt x="124" y="75"/>
                    <a:pt x="124" y="75"/>
                    <a:pt x="124" y="75"/>
                  </a:cubicBezTo>
                  <a:cubicBezTo>
                    <a:pt x="124" y="75"/>
                    <a:pt x="123" y="75"/>
                    <a:pt x="123" y="75"/>
                  </a:cubicBezTo>
                  <a:cubicBezTo>
                    <a:pt x="124" y="75"/>
                    <a:pt x="124" y="75"/>
                    <a:pt x="124" y="75"/>
                  </a:cubicBezTo>
                  <a:cubicBezTo>
                    <a:pt x="124" y="75"/>
                    <a:pt x="124" y="75"/>
                    <a:pt x="124" y="75"/>
                  </a:cubicBezTo>
                  <a:close/>
                  <a:moveTo>
                    <a:pt x="62" y="52"/>
                  </a:moveTo>
                  <a:cubicBezTo>
                    <a:pt x="62" y="52"/>
                    <a:pt x="62" y="51"/>
                    <a:pt x="62" y="51"/>
                  </a:cubicBezTo>
                  <a:cubicBezTo>
                    <a:pt x="62" y="51"/>
                    <a:pt x="62" y="52"/>
                    <a:pt x="62" y="52"/>
                  </a:cubicBezTo>
                  <a:cubicBezTo>
                    <a:pt x="62" y="52"/>
                    <a:pt x="62" y="52"/>
                    <a:pt x="62" y="52"/>
                  </a:cubicBezTo>
                  <a:cubicBezTo>
                    <a:pt x="62" y="52"/>
                    <a:pt x="62" y="52"/>
                    <a:pt x="62" y="5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5" name="Freeform 838">
              <a:extLst>
                <a:ext uri="{FF2B5EF4-FFF2-40B4-BE49-F238E27FC236}">
                  <a16:creationId xmlns:a16="http://schemas.microsoft.com/office/drawing/2014/main" id="{94482C42-1A8F-440A-AB10-87F4AB57CBA6}"/>
                </a:ext>
              </a:extLst>
            </p:cNvPr>
            <p:cNvSpPr>
              <a:spLocks/>
            </p:cNvSpPr>
            <p:nvPr/>
          </p:nvSpPr>
          <p:spPr bwMode="auto">
            <a:xfrm>
              <a:off x="6629209" y="2770439"/>
              <a:ext cx="101666" cy="53537"/>
            </a:xfrm>
            <a:custGeom>
              <a:avLst/>
              <a:gdLst>
                <a:gd name="T0" fmla="*/ 0 w 22"/>
                <a:gd name="T1" fmla="*/ 12 h 14"/>
                <a:gd name="T2" fmla="*/ 2 w 22"/>
                <a:gd name="T3" fmla="*/ 8 h 14"/>
                <a:gd name="T4" fmla="*/ 2 w 22"/>
                <a:gd name="T5" fmla="*/ 6 h 14"/>
                <a:gd name="T6" fmla="*/ 3 w 22"/>
                <a:gd name="T7" fmla="*/ 6 h 14"/>
                <a:gd name="T8" fmla="*/ 7 w 22"/>
                <a:gd name="T9" fmla="*/ 4 h 14"/>
                <a:gd name="T10" fmla="*/ 8 w 22"/>
                <a:gd name="T11" fmla="*/ 2 h 14"/>
                <a:gd name="T12" fmla="*/ 9 w 22"/>
                <a:gd name="T13" fmla="*/ 0 h 14"/>
                <a:gd name="T14" fmla="*/ 8 w 22"/>
                <a:gd name="T15" fmla="*/ 3 h 14"/>
                <a:gd name="T16" fmla="*/ 6 w 22"/>
                <a:gd name="T17" fmla="*/ 6 h 14"/>
                <a:gd name="T18" fmla="*/ 7 w 22"/>
                <a:gd name="T19" fmla="*/ 6 h 14"/>
                <a:gd name="T20" fmla="*/ 8 w 22"/>
                <a:gd name="T21" fmla="*/ 7 h 14"/>
                <a:gd name="T22" fmla="*/ 10 w 22"/>
                <a:gd name="T23" fmla="*/ 7 h 14"/>
                <a:gd name="T24" fmla="*/ 10 w 22"/>
                <a:gd name="T25" fmla="*/ 5 h 14"/>
                <a:gd name="T26" fmla="*/ 11 w 22"/>
                <a:gd name="T27" fmla="*/ 3 h 14"/>
                <a:gd name="T28" fmla="*/ 12 w 22"/>
                <a:gd name="T29" fmla="*/ 3 h 14"/>
                <a:gd name="T30" fmla="*/ 12 w 22"/>
                <a:gd name="T31" fmla="*/ 4 h 14"/>
                <a:gd name="T32" fmla="*/ 13 w 22"/>
                <a:gd name="T33" fmla="*/ 3 h 14"/>
                <a:gd name="T34" fmla="*/ 13 w 22"/>
                <a:gd name="T35" fmla="*/ 4 h 14"/>
                <a:gd name="T36" fmla="*/ 14 w 22"/>
                <a:gd name="T37" fmla="*/ 4 h 14"/>
                <a:gd name="T38" fmla="*/ 16 w 22"/>
                <a:gd name="T39" fmla="*/ 5 h 14"/>
                <a:gd name="T40" fmla="*/ 17 w 22"/>
                <a:gd name="T41" fmla="*/ 6 h 14"/>
                <a:gd name="T42" fmla="*/ 17 w 22"/>
                <a:gd name="T43" fmla="*/ 5 h 14"/>
                <a:gd name="T44" fmla="*/ 19 w 22"/>
                <a:gd name="T45" fmla="*/ 5 h 14"/>
                <a:gd name="T46" fmla="*/ 20 w 22"/>
                <a:gd name="T47" fmla="*/ 6 h 14"/>
                <a:gd name="T48" fmla="*/ 21 w 22"/>
                <a:gd name="T49" fmla="*/ 7 h 14"/>
                <a:gd name="T50" fmla="*/ 20 w 22"/>
                <a:gd name="T51" fmla="*/ 10 h 14"/>
                <a:gd name="T52" fmla="*/ 20 w 22"/>
                <a:gd name="T53" fmla="*/ 12 h 14"/>
                <a:gd name="T54" fmla="*/ 21 w 22"/>
                <a:gd name="T55" fmla="*/ 13 h 14"/>
                <a:gd name="T56" fmla="*/ 17 w 22"/>
                <a:gd name="T57" fmla="*/ 13 h 14"/>
                <a:gd name="T58" fmla="*/ 14 w 22"/>
                <a:gd name="T59" fmla="*/ 13 h 14"/>
                <a:gd name="T60" fmla="*/ 10 w 22"/>
                <a:gd name="T61" fmla="*/ 13 h 14"/>
                <a:gd name="T62" fmla="*/ 7 w 22"/>
                <a:gd name="T63" fmla="*/ 13 h 14"/>
                <a:gd name="T64" fmla="*/ 0 w 22"/>
                <a:gd name="T6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4">
                  <a:moveTo>
                    <a:pt x="0" y="12"/>
                  </a:moveTo>
                  <a:cubicBezTo>
                    <a:pt x="1" y="11"/>
                    <a:pt x="2" y="10"/>
                    <a:pt x="2" y="8"/>
                  </a:cubicBezTo>
                  <a:cubicBezTo>
                    <a:pt x="2" y="8"/>
                    <a:pt x="1" y="7"/>
                    <a:pt x="2" y="6"/>
                  </a:cubicBezTo>
                  <a:cubicBezTo>
                    <a:pt x="2" y="6"/>
                    <a:pt x="3" y="6"/>
                    <a:pt x="3" y="6"/>
                  </a:cubicBezTo>
                  <a:cubicBezTo>
                    <a:pt x="5" y="6"/>
                    <a:pt x="6" y="6"/>
                    <a:pt x="7" y="4"/>
                  </a:cubicBezTo>
                  <a:cubicBezTo>
                    <a:pt x="7" y="4"/>
                    <a:pt x="8" y="3"/>
                    <a:pt x="8" y="2"/>
                  </a:cubicBezTo>
                  <a:cubicBezTo>
                    <a:pt x="9" y="2"/>
                    <a:pt x="9" y="1"/>
                    <a:pt x="9" y="0"/>
                  </a:cubicBezTo>
                  <a:cubicBezTo>
                    <a:pt x="10" y="1"/>
                    <a:pt x="9" y="2"/>
                    <a:pt x="8" y="3"/>
                  </a:cubicBezTo>
                  <a:cubicBezTo>
                    <a:pt x="8" y="4"/>
                    <a:pt x="7" y="5"/>
                    <a:pt x="6" y="6"/>
                  </a:cubicBezTo>
                  <a:cubicBezTo>
                    <a:pt x="6" y="6"/>
                    <a:pt x="6" y="6"/>
                    <a:pt x="7" y="6"/>
                  </a:cubicBezTo>
                  <a:cubicBezTo>
                    <a:pt x="7" y="6"/>
                    <a:pt x="7" y="6"/>
                    <a:pt x="8" y="7"/>
                  </a:cubicBezTo>
                  <a:cubicBezTo>
                    <a:pt x="8" y="7"/>
                    <a:pt x="9" y="7"/>
                    <a:pt x="10" y="7"/>
                  </a:cubicBezTo>
                  <a:cubicBezTo>
                    <a:pt x="11" y="6"/>
                    <a:pt x="10" y="5"/>
                    <a:pt x="10" y="5"/>
                  </a:cubicBezTo>
                  <a:cubicBezTo>
                    <a:pt x="10" y="4"/>
                    <a:pt x="11" y="3"/>
                    <a:pt x="11" y="3"/>
                  </a:cubicBezTo>
                  <a:cubicBezTo>
                    <a:pt x="11" y="2"/>
                    <a:pt x="11" y="3"/>
                    <a:pt x="12" y="3"/>
                  </a:cubicBezTo>
                  <a:cubicBezTo>
                    <a:pt x="12" y="3"/>
                    <a:pt x="12" y="3"/>
                    <a:pt x="12" y="4"/>
                  </a:cubicBezTo>
                  <a:cubicBezTo>
                    <a:pt x="13" y="4"/>
                    <a:pt x="13" y="4"/>
                    <a:pt x="13" y="3"/>
                  </a:cubicBezTo>
                  <a:cubicBezTo>
                    <a:pt x="13" y="4"/>
                    <a:pt x="13" y="4"/>
                    <a:pt x="13" y="4"/>
                  </a:cubicBezTo>
                  <a:cubicBezTo>
                    <a:pt x="13" y="4"/>
                    <a:pt x="14" y="4"/>
                    <a:pt x="14" y="4"/>
                  </a:cubicBezTo>
                  <a:cubicBezTo>
                    <a:pt x="14" y="5"/>
                    <a:pt x="15" y="5"/>
                    <a:pt x="16" y="5"/>
                  </a:cubicBezTo>
                  <a:cubicBezTo>
                    <a:pt x="16" y="5"/>
                    <a:pt x="16" y="6"/>
                    <a:pt x="17" y="6"/>
                  </a:cubicBezTo>
                  <a:cubicBezTo>
                    <a:pt x="17" y="5"/>
                    <a:pt x="17" y="5"/>
                    <a:pt x="17" y="5"/>
                  </a:cubicBezTo>
                  <a:cubicBezTo>
                    <a:pt x="17" y="5"/>
                    <a:pt x="19" y="5"/>
                    <a:pt x="19" y="5"/>
                  </a:cubicBezTo>
                  <a:cubicBezTo>
                    <a:pt x="19" y="5"/>
                    <a:pt x="20" y="6"/>
                    <a:pt x="20" y="6"/>
                  </a:cubicBezTo>
                  <a:cubicBezTo>
                    <a:pt x="20" y="7"/>
                    <a:pt x="21" y="7"/>
                    <a:pt x="21" y="7"/>
                  </a:cubicBezTo>
                  <a:cubicBezTo>
                    <a:pt x="22" y="8"/>
                    <a:pt x="20" y="9"/>
                    <a:pt x="20" y="10"/>
                  </a:cubicBezTo>
                  <a:cubicBezTo>
                    <a:pt x="20" y="11"/>
                    <a:pt x="20" y="11"/>
                    <a:pt x="20" y="12"/>
                  </a:cubicBezTo>
                  <a:cubicBezTo>
                    <a:pt x="20" y="12"/>
                    <a:pt x="20" y="13"/>
                    <a:pt x="21" y="13"/>
                  </a:cubicBezTo>
                  <a:cubicBezTo>
                    <a:pt x="19" y="14"/>
                    <a:pt x="18" y="13"/>
                    <a:pt x="17" y="13"/>
                  </a:cubicBezTo>
                  <a:cubicBezTo>
                    <a:pt x="16" y="13"/>
                    <a:pt x="15" y="13"/>
                    <a:pt x="14" y="13"/>
                  </a:cubicBezTo>
                  <a:cubicBezTo>
                    <a:pt x="13" y="13"/>
                    <a:pt x="11" y="13"/>
                    <a:pt x="10" y="13"/>
                  </a:cubicBezTo>
                  <a:cubicBezTo>
                    <a:pt x="9" y="13"/>
                    <a:pt x="8" y="13"/>
                    <a:pt x="7" y="13"/>
                  </a:cubicBezTo>
                  <a:cubicBezTo>
                    <a:pt x="4" y="12"/>
                    <a:pt x="2" y="12"/>
                    <a:pt x="0" y="1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8" name="Freeform 796">
              <a:extLst>
                <a:ext uri="{FF2B5EF4-FFF2-40B4-BE49-F238E27FC236}">
                  <a16:creationId xmlns:a16="http://schemas.microsoft.com/office/drawing/2014/main" id="{98D1ECF7-4E0E-445D-9803-57D020231C1F}"/>
                </a:ext>
              </a:extLst>
            </p:cNvPr>
            <p:cNvSpPr>
              <a:spLocks noEditPoints="1"/>
            </p:cNvSpPr>
            <p:nvPr/>
          </p:nvSpPr>
          <p:spPr bwMode="auto">
            <a:xfrm>
              <a:off x="6450849" y="2797932"/>
              <a:ext cx="317484" cy="245980"/>
            </a:xfrm>
            <a:custGeom>
              <a:avLst/>
              <a:gdLst>
                <a:gd name="T0" fmla="*/ 1 w 68"/>
                <a:gd name="T1" fmla="*/ 12 h 65"/>
                <a:gd name="T2" fmla="*/ 2 w 68"/>
                <a:gd name="T3" fmla="*/ 11 h 65"/>
                <a:gd name="T4" fmla="*/ 6 w 68"/>
                <a:gd name="T5" fmla="*/ 44 h 65"/>
                <a:gd name="T6" fmla="*/ 9 w 68"/>
                <a:gd name="T7" fmla="*/ 46 h 65"/>
                <a:gd name="T8" fmla="*/ 12 w 68"/>
                <a:gd name="T9" fmla="*/ 47 h 65"/>
                <a:gd name="T10" fmla="*/ 15 w 68"/>
                <a:gd name="T11" fmla="*/ 47 h 65"/>
                <a:gd name="T12" fmla="*/ 14 w 68"/>
                <a:gd name="T13" fmla="*/ 49 h 65"/>
                <a:gd name="T14" fmla="*/ 16 w 68"/>
                <a:gd name="T15" fmla="*/ 52 h 65"/>
                <a:gd name="T16" fmla="*/ 19 w 68"/>
                <a:gd name="T17" fmla="*/ 52 h 65"/>
                <a:gd name="T18" fmla="*/ 19 w 68"/>
                <a:gd name="T19" fmla="*/ 50 h 65"/>
                <a:gd name="T20" fmla="*/ 22 w 68"/>
                <a:gd name="T21" fmla="*/ 51 h 65"/>
                <a:gd name="T22" fmla="*/ 24 w 68"/>
                <a:gd name="T23" fmla="*/ 53 h 65"/>
                <a:gd name="T24" fmla="*/ 26 w 68"/>
                <a:gd name="T25" fmla="*/ 54 h 65"/>
                <a:gd name="T26" fmla="*/ 29 w 68"/>
                <a:gd name="T27" fmla="*/ 55 h 65"/>
                <a:gd name="T28" fmla="*/ 31 w 68"/>
                <a:gd name="T29" fmla="*/ 58 h 65"/>
                <a:gd name="T30" fmla="*/ 34 w 68"/>
                <a:gd name="T31" fmla="*/ 60 h 65"/>
                <a:gd name="T32" fmla="*/ 36 w 68"/>
                <a:gd name="T33" fmla="*/ 59 h 65"/>
                <a:gd name="T34" fmla="*/ 37 w 68"/>
                <a:gd name="T35" fmla="*/ 59 h 65"/>
                <a:gd name="T36" fmla="*/ 38 w 68"/>
                <a:gd name="T37" fmla="*/ 61 h 65"/>
                <a:gd name="T38" fmla="*/ 39 w 68"/>
                <a:gd name="T39" fmla="*/ 62 h 65"/>
                <a:gd name="T40" fmla="*/ 41 w 68"/>
                <a:gd name="T41" fmla="*/ 62 h 65"/>
                <a:gd name="T42" fmla="*/ 43 w 68"/>
                <a:gd name="T43" fmla="*/ 60 h 65"/>
                <a:gd name="T44" fmla="*/ 45 w 68"/>
                <a:gd name="T45" fmla="*/ 61 h 65"/>
                <a:gd name="T46" fmla="*/ 47 w 68"/>
                <a:gd name="T47" fmla="*/ 60 h 65"/>
                <a:gd name="T48" fmla="*/ 51 w 68"/>
                <a:gd name="T49" fmla="*/ 60 h 65"/>
                <a:gd name="T50" fmla="*/ 53 w 68"/>
                <a:gd name="T51" fmla="*/ 61 h 65"/>
                <a:gd name="T52" fmla="*/ 56 w 68"/>
                <a:gd name="T53" fmla="*/ 64 h 65"/>
                <a:gd name="T54" fmla="*/ 59 w 68"/>
                <a:gd name="T55" fmla="*/ 65 h 65"/>
                <a:gd name="T56" fmla="*/ 58 w 68"/>
                <a:gd name="T57" fmla="*/ 62 h 65"/>
                <a:gd name="T58" fmla="*/ 58 w 68"/>
                <a:gd name="T59" fmla="*/ 58 h 65"/>
                <a:gd name="T60" fmla="*/ 62 w 68"/>
                <a:gd name="T61" fmla="*/ 53 h 65"/>
                <a:gd name="T62" fmla="*/ 65 w 68"/>
                <a:gd name="T63" fmla="*/ 50 h 65"/>
                <a:gd name="T64" fmla="*/ 67 w 68"/>
                <a:gd name="T65" fmla="*/ 46 h 65"/>
                <a:gd name="T66" fmla="*/ 67 w 68"/>
                <a:gd name="T67" fmla="*/ 44 h 65"/>
                <a:gd name="T68" fmla="*/ 65 w 68"/>
                <a:gd name="T69" fmla="*/ 40 h 65"/>
                <a:gd name="T70" fmla="*/ 64 w 68"/>
                <a:gd name="T71" fmla="*/ 37 h 65"/>
                <a:gd name="T72" fmla="*/ 62 w 68"/>
                <a:gd name="T73" fmla="*/ 30 h 65"/>
                <a:gd name="T74" fmla="*/ 67 w 68"/>
                <a:gd name="T75" fmla="*/ 25 h 65"/>
                <a:gd name="T76" fmla="*/ 66 w 68"/>
                <a:gd name="T77" fmla="*/ 19 h 65"/>
                <a:gd name="T78" fmla="*/ 63 w 68"/>
                <a:gd name="T79" fmla="*/ 11 h 65"/>
                <a:gd name="T80" fmla="*/ 61 w 68"/>
                <a:gd name="T81" fmla="*/ 7 h 65"/>
                <a:gd name="T82" fmla="*/ 58 w 68"/>
                <a:gd name="T83" fmla="*/ 6 h 65"/>
                <a:gd name="T84" fmla="*/ 48 w 68"/>
                <a:gd name="T85" fmla="*/ 6 h 65"/>
                <a:gd name="T86" fmla="*/ 38 w 68"/>
                <a:gd name="T87" fmla="*/ 5 h 65"/>
                <a:gd name="T88" fmla="*/ 31 w 68"/>
                <a:gd name="T89" fmla="*/ 6 h 65"/>
                <a:gd name="T90" fmla="*/ 30 w 68"/>
                <a:gd name="T91" fmla="*/ 1 h 65"/>
                <a:gd name="T92" fmla="*/ 32 w 68"/>
                <a:gd name="T93" fmla="*/ 3 h 65"/>
                <a:gd name="T94" fmla="*/ 28 w 68"/>
                <a:gd name="T95" fmla="*/ 1 h 65"/>
                <a:gd name="T96" fmla="*/ 19 w 68"/>
                <a:gd name="T97" fmla="*/ 3 h 65"/>
                <a:gd name="T98" fmla="*/ 14 w 68"/>
                <a:gd name="T99" fmla="*/ 7 h 65"/>
                <a:gd name="T100" fmla="*/ 8 w 68"/>
                <a:gd name="T101" fmla="*/ 9 h 65"/>
                <a:gd name="T102" fmla="*/ 3 w 68"/>
                <a:gd name="T103" fmla="*/ 11 h 65"/>
                <a:gd name="T104" fmla="*/ 4 w 68"/>
                <a:gd name="T105" fmla="*/ 14 h 65"/>
                <a:gd name="T106" fmla="*/ 3 w 68"/>
                <a:gd name="T107" fmla="*/ 14 h 65"/>
                <a:gd name="T108" fmla="*/ 2 w 68"/>
                <a:gd name="T109" fmla="*/ 16 h 65"/>
                <a:gd name="T110" fmla="*/ 2 w 68"/>
                <a:gd name="T111" fmla="*/ 21 h 65"/>
                <a:gd name="T112" fmla="*/ 4 w 68"/>
                <a:gd name="T113" fmla="*/ 26 h 65"/>
                <a:gd name="T114" fmla="*/ 4 w 68"/>
                <a:gd name="T115" fmla="*/ 30 h 65"/>
                <a:gd name="T116" fmla="*/ 5 w 68"/>
                <a:gd name="T117" fmla="*/ 33 h 65"/>
                <a:gd name="T118" fmla="*/ 4 w 68"/>
                <a:gd name="T119" fmla="*/ 34 h 65"/>
                <a:gd name="T120" fmla="*/ 5 w 68"/>
                <a:gd name="T121" fmla="*/ 38 h 65"/>
                <a:gd name="T122" fmla="*/ 6 w 68"/>
                <a:gd name="T123" fmla="*/ 43 h 65"/>
                <a:gd name="T124" fmla="*/ 6 w 68"/>
                <a:gd name="T125"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 h="65">
                  <a:moveTo>
                    <a:pt x="2" y="12"/>
                  </a:moveTo>
                  <a:cubicBezTo>
                    <a:pt x="1" y="13"/>
                    <a:pt x="1" y="12"/>
                    <a:pt x="1" y="12"/>
                  </a:cubicBezTo>
                  <a:cubicBezTo>
                    <a:pt x="1" y="11"/>
                    <a:pt x="1" y="11"/>
                    <a:pt x="1" y="11"/>
                  </a:cubicBezTo>
                  <a:cubicBezTo>
                    <a:pt x="1" y="11"/>
                    <a:pt x="2" y="11"/>
                    <a:pt x="2" y="11"/>
                  </a:cubicBezTo>
                  <a:cubicBezTo>
                    <a:pt x="2" y="12"/>
                    <a:pt x="2" y="12"/>
                    <a:pt x="2" y="12"/>
                  </a:cubicBezTo>
                  <a:close/>
                  <a:moveTo>
                    <a:pt x="6" y="44"/>
                  </a:moveTo>
                  <a:cubicBezTo>
                    <a:pt x="6" y="44"/>
                    <a:pt x="7" y="43"/>
                    <a:pt x="8" y="44"/>
                  </a:cubicBezTo>
                  <a:cubicBezTo>
                    <a:pt x="8" y="44"/>
                    <a:pt x="8" y="45"/>
                    <a:pt x="9" y="46"/>
                  </a:cubicBezTo>
                  <a:cubicBezTo>
                    <a:pt x="9" y="46"/>
                    <a:pt x="10" y="46"/>
                    <a:pt x="11" y="46"/>
                  </a:cubicBezTo>
                  <a:cubicBezTo>
                    <a:pt x="11" y="46"/>
                    <a:pt x="12" y="46"/>
                    <a:pt x="12" y="47"/>
                  </a:cubicBezTo>
                  <a:cubicBezTo>
                    <a:pt x="12" y="47"/>
                    <a:pt x="13" y="47"/>
                    <a:pt x="13" y="47"/>
                  </a:cubicBezTo>
                  <a:cubicBezTo>
                    <a:pt x="14" y="48"/>
                    <a:pt x="14" y="47"/>
                    <a:pt x="15" y="47"/>
                  </a:cubicBezTo>
                  <a:cubicBezTo>
                    <a:pt x="15" y="47"/>
                    <a:pt x="16" y="48"/>
                    <a:pt x="16" y="49"/>
                  </a:cubicBezTo>
                  <a:cubicBezTo>
                    <a:pt x="15" y="49"/>
                    <a:pt x="15" y="49"/>
                    <a:pt x="14" y="49"/>
                  </a:cubicBezTo>
                  <a:cubicBezTo>
                    <a:pt x="14" y="50"/>
                    <a:pt x="15" y="50"/>
                    <a:pt x="15" y="50"/>
                  </a:cubicBezTo>
                  <a:cubicBezTo>
                    <a:pt x="16" y="51"/>
                    <a:pt x="16" y="51"/>
                    <a:pt x="16" y="52"/>
                  </a:cubicBezTo>
                  <a:cubicBezTo>
                    <a:pt x="17" y="52"/>
                    <a:pt x="16" y="53"/>
                    <a:pt x="17" y="53"/>
                  </a:cubicBezTo>
                  <a:cubicBezTo>
                    <a:pt x="17" y="53"/>
                    <a:pt x="19" y="52"/>
                    <a:pt x="19" y="52"/>
                  </a:cubicBezTo>
                  <a:cubicBezTo>
                    <a:pt x="20" y="52"/>
                    <a:pt x="19" y="52"/>
                    <a:pt x="19" y="51"/>
                  </a:cubicBezTo>
                  <a:cubicBezTo>
                    <a:pt x="19" y="51"/>
                    <a:pt x="19" y="50"/>
                    <a:pt x="19" y="50"/>
                  </a:cubicBezTo>
                  <a:cubicBezTo>
                    <a:pt x="20" y="50"/>
                    <a:pt x="21" y="50"/>
                    <a:pt x="21" y="50"/>
                  </a:cubicBezTo>
                  <a:cubicBezTo>
                    <a:pt x="21" y="51"/>
                    <a:pt x="22" y="51"/>
                    <a:pt x="22" y="51"/>
                  </a:cubicBezTo>
                  <a:cubicBezTo>
                    <a:pt x="23" y="52"/>
                    <a:pt x="24" y="51"/>
                    <a:pt x="25" y="51"/>
                  </a:cubicBezTo>
                  <a:cubicBezTo>
                    <a:pt x="25" y="52"/>
                    <a:pt x="23" y="52"/>
                    <a:pt x="24" y="53"/>
                  </a:cubicBezTo>
                  <a:cubicBezTo>
                    <a:pt x="24" y="53"/>
                    <a:pt x="24" y="53"/>
                    <a:pt x="25" y="53"/>
                  </a:cubicBezTo>
                  <a:cubicBezTo>
                    <a:pt x="25" y="54"/>
                    <a:pt x="25" y="54"/>
                    <a:pt x="26" y="54"/>
                  </a:cubicBezTo>
                  <a:cubicBezTo>
                    <a:pt x="26" y="54"/>
                    <a:pt x="26" y="54"/>
                    <a:pt x="27" y="54"/>
                  </a:cubicBezTo>
                  <a:cubicBezTo>
                    <a:pt x="28" y="54"/>
                    <a:pt x="28" y="55"/>
                    <a:pt x="29" y="55"/>
                  </a:cubicBezTo>
                  <a:cubicBezTo>
                    <a:pt x="30" y="55"/>
                    <a:pt x="30" y="55"/>
                    <a:pt x="30" y="56"/>
                  </a:cubicBezTo>
                  <a:cubicBezTo>
                    <a:pt x="30" y="57"/>
                    <a:pt x="31" y="57"/>
                    <a:pt x="31" y="58"/>
                  </a:cubicBezTo>
                  <a:cubicBezTo>
                    <a:pt x="32" y="58"/>
                    <a:pt x="32" y="59"/>
                    <a:pt x="32" y="60"/>
                  </a:cubicBezTo>
                  <a:cubicBezTo>
                    <a:pt x="33" y="60"/>
                    <a:pt x="33" y="61"/>
                    <a:pt x="34" y="60"/>
                  </a:cubicBezTo>
                  <a:cubicBezTo>
                    <a:pt x="34" y="60"/>
                    <a:pt x="34" y="59"/>
                    <a:pt x="34" y="59"/>
                  </a:cubicBezTo>
                  <a:cubicBezTo>
                    <a:pt x="35" y="59"/>
                    <a:pt x="35" y="59"/>
                    <a:pt x="36" y="59"/>
                  </a:cubicBezTo>
                  <a:cubicBezTo>
                    <a:pt x="36" y="59"/>
                    <a:pt x="36" y="58"/>
                    <a:pt x="36" y="58"/>
                  </a:cubicBezTo>
                  <a:cubicBezTo>
                    <a:pt x="37" y="59"/>
                    <a:pt x="36" y="59"/>
                    <a:pt x="37" y="59"/>
                  </a:cubicBezTo>
                  <a:cubicBezTo>
                    <a:pt x="37" y="60"/>
                    <a:pt x="37" y="60"/>
                    <a:pt x="37" y="60"/>
                  </a:cubicBezTo>
                  <a:cubicBezTo>
                    <a:pt x="38" y="60"/>
                    <a:pt x="38" y="60"/>
                    <a:pt x="38" y="61"/>
                  </a:cubicBezTo>
                  <a:cubicBezTo>
                    <a:pt x="39" y="61"/>
                    <a:pt x="38" y="62"/>
                    <a:pt x="38" y="63"/>
                  </a:cubicBezTo>
                  <a:cubicBezTo>
                    <a:pt x="39" y="63"/>
                    <a:pt x="39" y="62"/>
                    <a:pt x="39" y="62"/>
                  </a:cubicBezTo>
                  <a:cubicBezTo>
                    <a:pt x="40" y="62"/>
                    <a:pt x="40" y="63"/>
                    <a:pt x="40" y="62"/>
                  </a:cubicBezTo>
                  <a:cubicBezTo>
                    <a:pt x="40" y="62"/>
                    <a:pt x="41" y="62"/>
                    <a:pt x="41" y="62"/>
                  </a:cubicBezTo>
                  <a:cubicBezTo>
                    <a:pt x="41" y="61"/>
                    <a:pt x="41" y="61"/>
                    <a:pt x="42" y="61"/>
                  </a:cubicBezTo>
                  <a:cubicBezTo>
                    <a:pt x="42" y="61"/>
                    <a:pt x="42" y="60"/>
                    <a:pt x="43" y="60"/>
                  </a:cubicBezTo>
                  <a:cubicBezTo>
                    <a:pt x="44" y="60"/>
                    <a:pt x="44" y="61"/>
                    <a:pt x="44" y="61"/>
                  </a:cubicBezTo>
                  <a:cubicBezTo>
                    <a:pt x="44" y="61"/>
                    <a:pt x="45" y="61"/>
                    <a:pt x="45" y="61"/>
                  </a:cubicBezTo>
                  <a:cubicBezTo>
                    <a:pt x="46" y="61"/>
                    <a:pt x="46" y="61"/>
                    <a:pt x="47" y="61"/>
                  </a:cubicBezTo>
                  <a:cubicBezTo>
                    <a:pt x="47" y="61"/>
                    <a:pt x="47" y="60"/>
                    <a:pt x="47" y="60"/>
                  </a:cubicBezTo>
                  <a:cubicBezTo>
                    <a:pt x="48" y="60"/>
                    <a:pt x="49" y="60"/>
                    <a:pt x="49" y="60"/>
                  </a:cubicBezTo>
                  <a:cubicBezTo>
                    <a:pt x="50" y="60"/>
                    <a:pt x="50" y="60"/>
                    <a:pt x="51" y="60"/>
                  </a:cubicBezTo>
                  <a:cubicBezTo>
                    <a:pt x="51" y="60"/>
                    <a:pt x="51" y="61"/>
                    <a:pt x="51" y="61"/>
                  </a:cubicBezTo>
                  <a:cubicBezTo>
                    <a:pt x="52" y="61"/>
                    <a:pt x="52" y="61"/>
                    <a:pt x="53" y="61"/>
                  </a:cubicBezTo>
                  <a:cubicBezTo>
                    <a:pt x="53" y="61"/>
                    <a:pt x="53" y="62"/>
                    <a:pt x="54" y="62"/>
                  </a:cubicBezTo>
                  <a:cubicBezTo>
                    <a:pt x="54" y="63"/>
                    <a:pt x="56" y="63"/>
                    <a:pt x="56" y="64"/>
                  </a:cubicBezTo>
                  <a:cubicBezTo>
                    <a:pt x="57" y="64"/>
                    <a:pt x="57" y="64"/>
                    <a:pt x="57" y="64"/>
                  </a:cubicBezTo>
                  <a:cubicBezTo>
                    <a:pt x="58" y="64"/>
                    <a:pt x="58" y="65"/>
                    <a:pt x="59" y="65"/>
                  </a:cubicBezTo>
                  <a:cubicBezTo>
                    <a:pt x="59" y="65"/>
                    <a:pt x="59" y="64"/>
                    <a:pt x="59" y="64"/>
                  </a:cubicBezTo>
                  <a:cubicBezTo>
                    <a:pt x="59" y="63"/>
                    <a:pt x="58" y="63"/>
                    <a:pt x="58" y="62"/>
                  </a:cubicBezTo>
                  <a:cubicBezTo>
                    <a:pt x="58" y="61"/>
                    <a:pt x="58" y="61"/>
                    <a:pt x="58" y="60"/>
                  </a:cubicBezTo>
                  <a:cubicBezTo>
                    <a:pt x="58" y="59"/>
                    <a:pt x="58" y="59"/>
                    <a:pt x="58" y="58"/>
                  </a:cubicBezTo>
                  <a:cubicBezTo>
                    <a:pt x="59" y="57"/>
                    <a:pt x="59" y="56"/>
                    <a:pt x="60" y="56"/>
                  </a:cubicBezTo>
                  <a:cubicBezTo>
                    <a:pt x="61" y="55"/>
                    <a:pt x="61" y="54"/>
                    <a:pt x="62" y="53"/>
                  </a:cubicBezTo>
                  <a:cubicBezTo>
                    <a:pt x="63" y="53"/>
                    <a:pt x="63" y="52"/>
                    <a:pt x="64" y="51"/>
                  </a:cubicBezTo>
                  <a:cubicBezTo>
                    <a:pt x="65" y="51"/>
                    <a:pt x="65" y="51"/>
                    <a:pt x="65" y="50"/>
                  </a:cubicBezTo>
                  <a:cubicBezTo>
                    <a:pt x="66" y="50"/>
                    <a:pt x="66" y="50"/>
                    <a:pt x="67" y="50"/>
                  </a:cubicBezTo>
                  <a:cubicBezTo>
                    <a:pt x="67" y="49"/>
                    <a:pt x="68" y="48"/>
                    <a:pt x="67" y="46"/>
                  </a:cubicBezTo>
                  <a:cubicBezTo>
                    <a:pt x="66" y="46"/>
                    <a:pt x="67" y="45"/>
                    <a:pt x="68" y="45"/>
                  </a:cubicBezTo>
                  <a:cubicBezTo>
                    <a:pt x="68" y="45"/>
                    <a:pt x="67" y="45"/>
                    <a:pt x="67" y="44"/>
                  </a:cubicBezTo>
                  <a:cubicBezTo>
                    <a:pt x="67" y="44"/>
                    <a:pt x="66" y="43"/>
                    <a:pt x="66" y="43"/>
                  </a:cubicBezTo>
                  <a:cubicBezTo>
                    <a:pt x="66" y="42"/>
                    <a:pt x="65" y="41"/>
                    <a:pt x="65" y="40"/>
                  </a:cubicBezTo>
                  <a:cubicBezTo>
                    <a:pt x="64" y="40"/>
                    <a:pt x="65" y="40"/>
                    <a:pt x="65" y="39"/>
                  </a:cubicBezTo>
                  <a:cubicBezTo>
                    <a:pt x="65" y="39"/>
                    <a:pt x="64" y="38"/>
                    <a:pt x="64" y="37"/>
                  </a:cubicBezTo>
                  <a:cubicBezTo>
                    <a:pt x="64" y="36"/>
                    <a:pt x="65" y="34"/>
                    <a:pt x="65" y="32"/>
                  </a:cubicBezTo>
                  <a:cubicBezTo>
                    <a:pt x="64" y="31"/>
                    <a:pt x="62" y="31"/>
                    <a:pt x="62" y="30"/>
                  </a:cubicBezTo>
                  <a:cubicBezTo>
                    <a:pt x="61" y="29"/>
                    <a:pt x="63" y="27"/>
                    <a:pt x="64" y="27"/>
                  </a:cubicBezTo>
                  <a:cubicBezTo>
                    <a:pt x="65" y="26"/>
                    <a:pt x="66" y="26"/>
                    <a:pt x="67" y="25"/>
                  </a:cubicBezTo>
                  <a:cubicBezTo>
                    <a:pt x="67" y="24"/>
                    <a:pt x="66" y="22"/>
                    <a:pt x="66" y="21"/>
                  </a:cubicBezTo>
                  <a:cubicBezTo>
                    <a:pt x="66" y="20"/>
                    <a:pt x="66" y="19"/>
                    <a:pt x="66" y="19"/>
                  </a:cubicBezTo>
                  <a:cubicBezTo>
                    <a:pt x="65" y="18"/>
                    <a:pt x="65" y="17"/>
                    <a:pt x="65" y="16"/>
                  </a:cubicBezTo>
                  <a:cubicBezTo>
                    <a:pt x="64" y="15"/>
                    <a:pt x="63" y="13"/>
                    <a:pt x="63" y="11"/>
                  </a:cubicBezTo>
                  <a:cubicBezTo>
                    <a:pt x="63" y="10"/>
                    <a:pt x="63" y="8"/>
                    <a:pt x="62" y="7"/>
                  </a:cubicBezTo>
                  <a:cubicBezTo>
                    <a:pt x="61" y="7"/>
                    <a:pt x="61" y="7"/>
                    <a:pt x="61" y="7"/>
                  </a:cubicBezTo>
                  <a:cubicBezTo>
                    <a:pt x="60" y="7"/>
                    <a:pt x="60" y="7"/>
                    <a:pt x="60" y="6"/>
                  </a:cubicBezTo>
                  <a:cubicBezTo>
                    <a:pt x="59" y="6"/>
                    <a:pt x="59" y="7"/>
                    <a:pt x="58" y="6"/>
                  </a:cubicBezTo>
                  <a:cubicBezTo>
                    <a:pt x="57" y="7"/>
                    <a:pt x="55" y="6"/>
                    <a:pt x="54" y="6"/>
                  </a:cubicBezTo>
                  <a:cubicBezTo>
                    <a:pt x="52" y="6"/>
                    <a:pt x="50" y="6"/>
                    <a:pt x="48" y="6"/>
                  </a:cubicBezTo>
                  <a:cubicBezTo>
                    <a:pt x="47" y="6"/>
                    <a:pt x="45" y="6"/>
                    <a:pt x="43" y="6"/>
                  </a:cubicBezTo>
                  <a:cubicBezTo>
                    <a:pt x="41" y="5"/>
                    <a:pt x="39" y="5"/>
                    <a:pt x="38" y="5"/>
                  </a:cubicBezTo>
                  <a:cubicBezTo>
                    <a:pt x="36" y="6"/>
                    <a:pt x="35" y="6"/>
                    <a:pt x="33" y="6"/>
                  </a:cubicBezTo>
                  <a:cubicBezTo>
                    <a:pt x="33" y="6"/>
                    <a:pt x="32" y="6"/>
                    <a:pt x="31" y="6"/>
                  </a:cubicBezTo>
                  <a:cubicBezTo>
                    <a:pt x="31" y="6"/>
                    <a:pt x="30" y="5"/>
                    <a:pt x="30" y="5"/>
                  </a:cubicBezTo>
                  <a:cubicBezTo>
                    <a:pt x="30" y="4"/>
                    <a:pt x="29" y="2"/>
                    <a:pt x="30" y="1"/>
                  </a:cubicBezTo>
                  <a:cubicBezTo>
                    <a:pt x="30" y="1"/>
                    <a:pt x="31" y="2"/>
                    <a:pt x="31" y="2"/>
                  </a:cubicBezTo>
                  <a:cubicBezTo>
                    <a:pt x="31" y="3"/>
                    <a:pt x="32" y="3"/>
                    <a:pt x="32" y="3"/>
                  </a:cubicBezTo>
                  <a:cubicBezTo>
                    <a:pt x="32" y="2"/>
                    <a:pt x="31" y="2"/>
                    <a:pt x="31" y="1"/>
                  </a:cubicBezTo>
                  <a:cubicBezTo>
                    <a:pt x="30" y="1"/>
                    <a:pt x="29" y="0"/>
                    <a:pt x="28" y="1"/>
                  </a:cubicBezTo>
                  <a:cubicBezTo>
                    <a:pt x="26" y="1"/>
                    <a:pt x="24" y="1"/>
                    <a:pt x="22" y="2"/>
                  </a:cubicBezTo>
                  <a:cubicBezTo>
                    <a:pt x="21" y="2"/>
                    <a:pt x="20" y="3"/>
                    <a:pt x="19" y="3"/>
                  </a:cubicBezTo>
                  <a:cubicBezTo>
                    <a:pt x="19" y="4"/>
                    <a:pt x="17" y="4"/>
                    <a:pt x="17" y="4"/>
                  </a:cubicBezTo>
                  <a:cubicBezTo>
                    <a:pt x="16" y="5"/>
                    <a:pt x="15" y="7"/>
                    <a:pt x="14" y="7"/>
                  </a:cubicBezTo>
                  <a:cubicBezTo>
                    <a:pt x="13" y="8"/>
                    <a:pt x="12" y="8"/>
                    <a:pt x="11" y="8"/>
                  </a:cubicBezTo>
                  <a:cubicBezTo>
                    <a:pt x="10" y="9"/>
                    <a:pt x="9" y="9"/>
                    <a:pt x="8" y="9"/>
                  </a:cubicBezTo>
                  <a:cubicBezTo>
                    <a:pt x="7" y="9"/>
                    <a:pt x="6" y="10"/>
                    <a:pt x="5" y="10"/>
                  </a:cubicBezTo>
                  <a:cubicBezTo>
                    <a:pt x="5" y="10"/>
                    <a:pt x="3" y="10"/>
                    <a:pt x="3" y="11"/>
                  </a:cubicBezTo>
                  <a:cubicBezTo>
                    <a:pt x="2" y="12"/>
                    <a:pt x="3" y="12"/>
                    <a:pt x="4" y="12"/>
                  </a:cubicBezTo>
                  <a:cubicBezTo>
                    <a:pt x="4" y="13"/>
                    <a:pt x="3" y="13"/>
                    <a:pt x="4" y="14"/>
                  </a:cubicBezTo>
                  <a:cubicBezTo>
                    <a:pt x="4" y="14"/>
                    <a:pt x="4" y="15"/>
                    <a:pt x="4" y="15"/>
                  </a:cubicBezTo>
                  <a:cubicBezTo>
                    <a:pt x="3" y="15"/>
                    <a:pt x="3" y="14"/>
                    <a:pt x="3" y="14"/>
                  </a:cubicBezTo>
                  <a:cubicBezTo>
                    <a:pt x="3" y="14"/>
                    <a:pt x="2" y="13"/>
                    <a:pt x="1" y="13"/>
                  </a:cubicBezTo>
                  <a:cubicBezTo>
                    <a:pt x="1" y="14"/>
                    <a:pt x="2" y="15"/>
                    <a:pt x="2" y="16"/>
                  </a:cubicBezTo>
                  <a:cubicBezTo>
                    <a:pt x="2" y="17"/>
                    <a:pt x="3" y="18"/>
                    <a:pt x="2" y="19"/>
                  </a:cubicBezTo>
                  <a:cubicBezTo>
                    <a:pt x="2" y="20"/>
                    <a:pt x="2" y="21"/>
                    <a:pt x="2" y="21"/>
                  </a:cubicBezTo>
                  <a:cubicBezTo>
                    <a:pt x="1" y="22"/>
                    <a:pt x="0" y="23"/>
                    <a:pt x="1" y="24"/>
                  </a:cubicBezTo>
                  <a:cubicBezTo>
                    <a:pt x="2" y="24"/>
                    <a:pt x="3" y="25"/>
                    <a:pt x="4" y="26"/>
                  </a:cubicBezTo>
                  <a:cubicBezTo>
                    <a:pt x="4" y="27"/>
                    <a:pt x="3" y="28"/>
                    <a:pt x="3" y="29"/>
                  </a:cubicBezTo>
                  <a:cubicBezTo>
                    <a:pt x="3" y="29"/>
                    <a:pt x="4" y="30"/>
                    <a:pt x="4" y="30"/>
                  </a:cubicBezTo>
                  <a:cubicBezTo>
                    <a:pt x="4" y="31"/>
                    <a:pt x="4" y="31"/>
                    <a:pt x="4" y="31"/>
                  </a:cubicBezTo>
                  <a:cubicBezTo>
                    <a:pt x="4" y="32"/>
                    <a:pt x="5" y="32"/>
                    <a:pt x="5" y="33"/>
                  </a:cubicBezTo>
                  <a:cubicBezTo>
                    <a:pt x="5" y="33"/>
                    <a:pt x="4" y="33"/>
                    <a:pt x="4" y="33"/>
                  </a:cubicBezTo>
                  <a:cubicBezTo>
                    <a:pt x="4" y="34"/>
                    <a:pt x="4" y="34"/>
                    <a:pt x="4" y="34"/>
                  </a:cubicBezTo>
                  <a:cubicBezTo>
                    <a:pt x="3" y="34"/>
                    <a:pt x="4" y="36"/>
                    <a:pt x="4" y="36"/>
                  </a:cubicBezTo>
                  <a:cubicBezTo>
                    <a:pt x="5" y="37"/>
                    <a:pt x="4" y="38"/>
                    <a:pt x="5" y="38"/>
                  </a:cubicBezTo>
                  <a:cubicBezTo>
                    <a:pt x="6" y="39"/>
                    <a:pt x="7" y="40"/>
                    <a:pt x="6" y="41"/>
                  </a:cubicBezTo>
                  <a:cubicBezTo>
                    <a:pt x="6" y="42"/>
                    <a:pt x="6" y="42"/>
                    <a:pt x="6" y="43"/>
                  </a:cubicBezTo>
                  <a:cubicBezTo>
                    <a:pt x="6" y="44"/>
                    <a:pt x="6" y="44"/>
                    <a:pt x="5" y="45"/>
                  </a:cubicBezTo>
                  <a:cubicBezTo>
                    <a:pt x="6" y="45"/>
                    <a:pt x="6" y="45"/>
                    <a:pt x="6" y="44"/>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0" name="Freeform 778">
              <a:extLst>
                <a:ext uri="{FF2B5EF4-FFF2-40B4-BE49-F238E27FC236}">
                  <a16:creationId xmlns:a16="http://schemas.microsoft.com/office/drawing/2014/main" id="{D15A334F-993A-435F-A95F-8A5B87130511}"/>
                </a:ext>
              </a:extLst>
            </p:cNvPr>
            <p:cNvSpPr>
              <a:spLocks/>
            </p:cNvSpPr>
            <p:nvPr/>
          </p:nvSpPr>
          <p:spPr bwMode="auto">
            <a:xfrm>
              <a:off x="6194008" y="3090213"/>
              <a:ext cx="144472" cy="72347"/>
            </a:xfrm>
            <a:custGeom>
              <a:avLst/>
              <a:gdLst>
                <a:gd name="T0" fmla="*/ 12 w 31"/>
                <a:gd name="T1" fmla="*/ 18 h 19"/>
                <a:gd name="T2" fmla="*/ 14 w 31"/>
                <a:gd name="T3" fmla="*/ 18 h 19"/>
                <a:gd name="T4" fmla="*/ 15 w 31"/>
                <a:gd name="T5" fmla="*/ 16 h 19"/>
                <a:gd name="T6" fmla="*/ 16 w 31"/>
                <a:gd name="T7" fmla="*/ 13 h 19"/>
                <a:gd name="T8" fmla="*/ 18 w 31"/>
                <a:gd name="T9" fmla="*/ 16 h 19"/>
                <a:gd name="T10" fmla="*/ 19 w 31"/>
                <a:gd name="T11" fmla="*/ 16 h 19"/>
                <a:gd name="T12" fmla="*/ 20 w 31"/>
                <a:gd name="T13" fmla="*/ 18 h 19"/>
                <a:gd name="T14" fmla="*/ 20 w 31"/>
                <a:gd name="T15" fmla="*/ 19 h 19"/>
                <a:gd name="T16" fmla="*/ 21 w 31"/>
                <a:gd name="T17" fmla="*/ 18 h 19"/>
                <a:gd name="T18" fmla="*/ 22 w 31"/>
                <a:gd name="T19" fmla="*/ 16 h 19"/>
                <a:gd name="T20" fmla="*/ 23 w 31"/>
                <a:gd name="T21" fmla="*/ 13 h 19"/>
                <a:gd name="T22" fmla="*/ 26 w 31"/>
                <a:gd name="T23" fmla="*/ 14 h 19"/>
                <a:gd name="T24" fmla="*/ 29 w 31"/>
                <a:gd name="T25" fmla="*/ 15 h 19"/>
                <a:gd name="T26" fmla="*/ 28 w 31"/>
                <a:gd name="T27" fmla="*/ 13 h 19"/>
                <a:gd name="T28" fmla="*/ 28 w 31"/>
                <a:gd name="T29" fmla="*/ 12 h 19"/>
                <a:gd name="T30" fmla="*/ 30 w 31"/>
                <a:gd name="T31" fmla="*/ 12 h 19"/>
                <a:gd name="T32" fmla="*/ 30 w 31"/>
                <a:gd name="T33" fmla="*/ 11 h 19"/>
                <a:gd name="T34" fmla="*/ 31 w 31"/>
                <a:gd name="T35" fmla="*/ 8 h 19"/>
                <a:gd name="T36" fmla="*/ 28 w 31"/>
                <a:gd name="T37" fmla="*/ 9 h 19"/>
                <a:gd name="T38" fmla="*/ 24 w 31"/>
                <a:gd name="T39" fmla="*/ 7 h 19"/>
                <a:gd name="T40" fmla="*/ 25 w 31"/>
                <a:gd name="T41" fmla="*/ 5 h 19"/>
                <a:gd name="T42" fmla="*/ 25 w 31"/>
                <a:gd name="T43" fmla="*/ 2 h 19"/>
                <a:gd name="T44" fmla="*/ 20 w 31"/>
                <a:gd name="T45" fmla="*/ 1 h 19"/>
                <a:gd name="T46" fmla="*/ 17 w 31"/>
                <a:gd name="T47" fmla="*/ 1 h 19"/>
                <a:gd name="T48" fmla="*/ 15 w 31"/>
                <a:gd name="T49" fmla="*/ 2 h 19"/>
                <a:gd name="T50" fmla="*/ 11 w 31"/>
                <a:gd name="T51" fmla="*/ 2 h 19"/>
                <a:gd name="T52" fmla="*/ 10 w 31"/>
                <a:gd name="T53" fmla="*/ 3 h 19"/>
                <a:gd name="T54" fmla="*/ 9 w 31"/>
                <a:gd name="T55" fmla="*/ 3 h 19"/>
                <a:gd name="T56" fmla="*/ 7 w 31"/>
                <a:gd name="T57" fmla="*/ 3 h 19"/>
                <a:gd name="T58" fmla="*/ 7 w 31"/>
                <a:gd name="T59" fmla="*/ 4 h 19"/>
                <a:gd name="T60" fmla="*/ 7 w 31"/>
                <a:gd name="T61" fmla="*/ 5 h 19"/>
                <a:gd name="T62" fmla="*/ 6 w 31"/>
                <a:gd name="T63" fmla="*/ 7 h 19"/>
                <a:gd name="T64" fmla="*/ 3 w 31"/>
                <a:gd name="T65" fmla="*/ 8 h 19"/>
                <a:gd name="T66" fmla="*/ 4 w 31"/>
                <a:gd name="T67" fmla="*/ 10 h 19"/>
                <a:gd name="T68" fmla="*/ 1 w 31"/>
                <a:gd name="T69" fmla="*/ 12 h 19"/>
                <a:gd name="T70" fmla="*/ 2 w 31"/>
                <a:gd name="T71" fmla="*/ 14 h 19"/>
                <a:gd name="T72" fmla="*/ 0 w 31"/>
                <a:gd name="T73" fmla="*/ 16 h 19"/>
                <a:gd name="T74" fmla="*/ 2 w 31"/>
                <a:gd name="T75" fmla="*/ 14 h 19"/>
                <a:gd name="T76" fmla="*/ 4 w 31"/>
                <a:gd name="T77" fmla="*/ 13 h 19"/>
                <a:gd name="T78" fmla="*/ 6 w 31"/>
                <a:gd name="T79" fmla="*/ 15 h 19"/>
                <a:gd name="T80" fmla="*/ 6 w 31"/>
                <a:gd name="T81" fmla="*/ 17 h 19"/>
                <a:gd name="T82" fmla="*/ 10 w 31"/>
                <a:gd name="T83"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19">
                  <a:moveTo>
                    <a:pt x="10" y="18"/>
                  </a:moveTo>
                  <a:cubicBezTo>
                    <a:pt x="11" y="18"/>
                    <a:pt x="11" y="18"/>
                    <a:pt x="12" y="18"/>
                  </a:cubicBezTo>
                  <a:cubicBezTo>
                    <a:pt x="12" y="18"/>
                    <a:pt x="13" y="18"/>
                    <a:pt x="13" y="18"/>
                  </a:cubicBezTo>
                  <a:cubicBezTo>
                    <a:pt x="13" y="18"/>
                    <a:pt x="14" y="18"/>
                    <a:pt x="14" y="18"/>
                  </a:cubicBezTo>
                  <a:cubicBezTo>
                    <a:pt x="14" y="17"/>
                    <a:pt x="14" y="17"/>
                    <a:pt x="14" y="17"/>
                  </a:cubicBezTo>
                  <a:cubicBezTo>
                    <a:pt x="15" y="16"/>
                    <a:pt x="15" y="16"/>
                    <a:pt x="15" y="16"/>
                  </a:cubicBezTo>
                  <a:cubicBezTo>
                    <a:pt x="15" y="15"/>
                    <a:pt x="14" y="15"/>
                    <a:pt x="15" y="15"/>
                  </a:cubicBezTo>
                  <a:cubicBezTo>
                    <a:pt x="16" y="14"/>
                    <a:pt x="16" y="14"/>
                    <a:pt x="16" y="13"/>
                  </a:cubicBezTo>
                  <a:cubicBezTo>
                    <a:pt x="17" y="13"/>
                    <a:pt x="17" y="14"/>
                    <a:pt x="17" y="14"/>
                  </a:cubicBezTo>
                  <a:cubicBezTo>
                    <a:pt x="17" y="15"/>
                    <a:pt x="17" y="15"/>
                    <a:pt x="18" y="16"/>
                  </a:cubicBezTo>
                  <a:cubicBezTo>
                    <a:pt x="18" y="16"/>
                    <a:pt x="18" y="16"/>
                    <a:pt x="19" y="16"/>
                  </a:cubicBezTo>
                  <a:cubicBezTo>
                    <a:pt x="19" y="16"/>
                    <a:pt x="19" y="16"/>
                    <a:pt x="19" y="16"/>
                  </a:cubicBezTo>
                  <a:cubicBezTo>
                    <a:pt x="20" y="17"/>
                    <a:pt x="19" y="17"/>
                    <a:pt x="20" y="17"/>
                  </a:cubicBezTo>
                  <a:cubicBezTo>
                    <a:pt x="20" y="18"/>
                    <a:pt x="20" y="18"/>
                    <a:pt x="20" y="18"/>
                  </a:cubicBezTo>
                  <a:cubicBezTo>
                    <a:pt x="20" y="18"/>
                    <a:pt x="20" y="18"/>
                    <a:pt x="20" y="18"/>
                  </a:cubicBezTo>
                  <a:cubicBezTo>
                    <a:pt x="20" y="18"/>
                    <a:pt x="20" y="19"/>
                    <a:pt x="20" y="19"/>
                  </a:cubicBezTo>
                  <a:cubicBezTo>
                    <a:pt x="20" y="19"/>
                    <a:pt x="20" y="19"/>
                    <a:pt x="21" y="19"/>
                  </a:cubicBezTo>
                  <a:cubicBezTo>
                    <a:pt x="22" y="19"/>
                    <a:pt x="21" y="18"/>
                    <a:pt x="21" y="18"/>
                  </a:cubicBezTo>
                  <a:cubicBezTo>
                    <a:pt x="20" y="17"/>
                    <a:pt x="21" y="17"/>
                    <a:pt x="21" y="17"/>
                  </a:cubicBezTo>
                  <a:cubicBezTo>
                    <a:pt x="21" y="16"/>
                    <a:pt x="21" y="16"/>
                    <a:pt x="22" y="16"/>
                  </a:cubicBezTo>
                  <a:cubicBezTo>
                    <a:pt x="22" y="15"/>
                    <a:pt x="22" y="15"/>
                    <a:pt x="22" y="15"/>
                  </a:cubicBezTo>
                  <a:cubicBezTo>
                    <a:pt x="23" y="14"/>
                    <a:pt x="22" y="14"/>
                    <a:pt x="23" y="13"/>
                  </a:cubicBezTo>
                  <a:cubicBezTo>
                    <a:pt x="23" y="12"/>
                    <a:pt x="24" y="13"/>
                    <a:pt x="24" y="14"/>
                  </a:cubicBezTo>
                  <a:cubicBezTo>
                    <a:pt x="25" y="15"/>
                    <a:pt x="25" y="14"/>
                    <a:pt x="26" y="14"/>
                  </a:cubicBezTo>
                  <a:cubicBezTo>
                    <a:pt x="27" y="14"/>
                    <a:pt x="27" y="14"/>
                    <a:pt x="28" y="15"/>
                  </a:cubicBezTo>
                  <a:cubicBezTo>
                    <a:pt x="28" y="15"/>
                    <a:pt x="28" y="16"/>
                    <a:pt x="29" y="15"/>
                  </a:cubicBezTo>
                  <a:cubicBezTo>
                    <a:pt x="29" y="15"/>
                    <a:pt x="28" y="15"/>
                    <a:pt x="28" y="14"/>
                  </a:cubicBezTo>
                  <a:cubicBezTo>
                    <a:pt x="28" y="14"/>
                    <a:pt x="28" y="14"/>
                    <a:pt x="28" y="13"/>
                  </a:cubicBezTo>
                  <a:cubicBezTo>
                    <a:pt x="28" y="13"/>
                    <a:pt x="28" y="13"/>
                    <a:pt x="28" y="13"/>
                  </a:cubicBezTo>
                  <a:cubicBezTo>
                    <a:pt x="28" y="13"/>
                    <a:pt x="28" y="12"/>
                    <a:pt x="28" y="12"/>
                  </a:cubicBezTo>
                  <a:cubicBezTo>
                    <a:pt x="28" y="12"/>
                    <a:pt x="29" y="12"/>
                    <a:pt x="29" y="12"/>
                  </a:cubicBezTo>
                  <a:cubicBezTo>
                    <a:pt x="29" y="12"/>
                    <a:pt x="29" y="12"/>
                    <a:pt x="30" y="12"/>
                  </a:cubicBezTo>
                  <a:cubicBezTo>
                    <a:pt x="30" y="13"/>
                    <a:pt x="31" y="12"/>
                    <a:pt x="31" y="12"/>
                  </a:cubicBezTo>
                  <a:cubicBezTo>
                    <a:pt x="31" y="12"/>
                    <a:pt x="30" y="11"/>
                    <a:pt x="30" y="11"/>
                  </a:cubicBezTo>
                  <a:cubicBezTo>
                    <a:pt x="30" y="10"/>
                    <a:pt x="30" y="10"/>
                    <a:pt x="31" y="10"/>
                  </a:cubicBezTo>
                  <a:cubicBezTo>
                    <a:pt x="31" y="9"/>
                    <a:pt x="31" y="8"/>
                    <a:pt x="31" y="8"/>
                  </a:cubicBezTo>
                  <a:cubicBezTo>
                    <a:pt x="30" y="7"/>
                    <a:pt x="30" y="8"/>
                    <a:pt x="29" y="9"/>
                  </a:cubicBezTo>
                  <a:cubicBezTo>
                    <a:pt x="29" y="9"/>
                    <a:pt x="28" y="9"/>
                    <a:pt x="28" y="9"/>
                  </a:cubicBezTo>
                  <a:cubicBezTo>
                    <a:pt x="27" y="8"/>
                    <a:pt x="27" y="8"/>
                    <a:pt x="27" y="7"/>
                  </a:cubicBezTo>
                  <a:cubicBezTo>
                    <a:pt x="26" y="7"/>
                    <a:pt x="25" y="7"/>
                    <a:pt x="24" y="7"/>
                  </a:cubicBezTo>
                  <a:cubicBezTo>
                    <a:pt x="24" y="7"/>
                    <a:pt x="24" y="6"/>
                    <a:pt x="24" y="6"/>
                  </a:cubicBezTo>
                  <a:cubicBezTo>
                    <a:pt x="24" y="5"/>
                    <a:pt x="24" y="5"/>
                    <a:pt x="25" y="5"/>
                  </a:cubicBezTo>
                  <a:cubicBezTo>
                    <a:pt x="25" y="4"/>
                    <a:pt x="25" y="4"/>
                    <a:pt x="25" y="3"/>
                  </a:cubicBezTo>
                  <a:cubicBezTo>
                    <a:pt x="25" y="3"/>
                    <a:pt x="25" y="3"/>
                    <a:pt x="25" y="2"/>
                  </a:cubicBezTo>
                  <a:cubicBezTo>
                    <a:pt x="23" y="2"/>
                    <a:pt x="23" y="1"/>
                    <a:pt x="21" y="1"/>
                  </a:cubicBezTo>
                  <a:cubicBezTo>
                    <a:pt x="21" y="1"/>
                    <a:pt x="20" y="1"/>
                    <a:pt x="20" y="1"/>
                  </a:cubicBezTo>
                  <a:cubicBezTo>
                    <a:pt x="19" y="1"/>
                    <a:pt x="19" y="0"/>
                    <a:pt x="19" y="0"/>
                  </a:cubicBezTo>
                  <a:cubicBezTo>
                    <a:pt x="18" y="0"/>
                    <a:pt x="17" y="0"/>
                    <a:pt x="17" y="1"/>
                  </a:cubicBezTo>
                  <a:cubicBezTo>
                    <a:pt x="17" y="1"/>
                    <a:pt x="18" y="1"/>
                    <a:pt x="18" y="2"/>
                  </a:cubicBezTo>
                  <a:cubicBezTo>
                    <a:pt x="17" y="2"/>
                    <a:pt x="16" y="1"/>
                    <a:pt x="15" y="2"/>
                  </a:cubicBezTo>
                  <a:cubicBezTo>
                    <a:pt x="14" y="2"/>
                    <a:pt x="13" y="2"/>
                    <a:pt x="12" y="2"/>
                  </a:cubicBezTo>
                  <a:cubicBezTo>
                    <a:pt x="11" y="2"/>
                    <a:pt x="11" y="2"/>
                    <a:pt x="11" y="2"/>
                  </a:cubicBezTo>
                  <a:cubicBezTo>
                    <a:pt x="11" y="2"/>
                    <a:pt x="11" y="3"/>
                    <a:pt x="11" y="3"/>
                  </a:cubicBezTo>
                  <a:cubicBezTo>
                    <a:pt x="10" y="3"/>
                    <a:pt x="10" y="3"/>
                    <a:pt x="10" y="3"/>
                  </a:cubicBezTo>
                  <a:cubicBezTo>
                    <a:pt x="10" y="3"/>
                    <a:pt x="10" y="3"/>
                    <a:pt x="10" y="3"/>
                  </a:cubicBezTo>
                  <a:cubicBezTo>
                    <a:pt x="9" y="3"/>
                    <a:pt x="9" y="3"/>
                    <a:pt x="9" y="3"/>
                  </a:cubicBezTo>
                  <a:cubicBezTo>
                    <a:pt x="8" y="3"/>
                    <a:pt x="8" y="3"/>
                    <a:pt x="8" y="3"/>
                  </a:cubicBezTo>
                  <a:cubicBezTo>
                    <a:pt x="7" y="3"/>
                    <a:pt x="7" y="3"/>
                    <a:pt x="7" y="3"/>
                  </a:cubicBezTo>
                  <a:cubicBezTo>
                    <a:pt x="7" y="4"/>
                    <a:pt x="6" y="4"/>
                    <a:pt x="7" y="4"/>
                  </a:cubicBezTo>
                  <a:cubicBezTo>
                    <a:pt x="7" y="4"/>
                    <a:pt x="7" y="4"/>
                    <a:pt x="7" y="4"/>
                  </a:cubicBezTo>
                  <a:cubicBezTo>
                    <a:pt x="8" y="5"/>
                    <a:pt x="7" y="5"/>
                    <a:pt x="7" y="5"/>
                  </a:cubicBezTo>
                  <a:cubicBezTo>
                    <a:pt x="7" y="5"/>
                    <a:pt x="7" y="5"/>
                    <a:pt x="7" y="5"/>
                  </a:cubicBezTo>
                  <a:cubicBezTo>
                    <a:pt x="7" y="6"/>
                    <a:pt x="6" y="6"/>
                    <a:pt x="6" y="6"/>
                  </a:cubicBezTo>
                  <a:cubicBezTo>
                    <a:pt x="6" y="6"/>
                    <a:pt x="6" y="7"/>
                    <a:pt x="6" y="7"/>
                  </a:cubicBezTo>
                  <a:cubicBezTo>
                    <a:pt x="5" y="7"/>
                    <a:pt x="5" y="7"/>
                    <a:pt x="5" y="8"/>
                  </a:cubicBezTo>
                  <a:cubicBezTo>
                    <a:pt x="5" y="8"/>
                    <a:pt x="4" y="8"/>
                    <a:pt x="3" y="8"/>
                  </a:cubicBezTo>
                  <a:cubicBezTo>
                    <a:pt x="3" y="8"/>
                    <a:pt x="4" y="9"/>
                    <a:pt x="4" y="9"/>
                  </a:cubicBezTo>
                  <a:cubicBezTo>
                    <a:pt x="4" y="9"/>
                    <a:pt x="4" y="10"/>
                    <a:pt x="4" y="10"/>
                  </a:cubicBezTo>
                  <a:cubicBezTo>
                    <a:pt x="3" y="11"/>
                    <a:pt x="2" y="11"/>
                    <a:pt x="2" y="11"/>
                  </a:cubicBezTo>
                  <a:cubicBezTo>
                    <a:pt x="2" y="12"/>
                    <a:pt x="2" y="12"/>
                    <a:pt x="1" y="12"/>
                  </a:cubicBezTo>
                  <a:cubicBezTo>
                    <a:pt x="1" y="12"/>
                    <a:pt x="1" y="13"/>
                    <a:pt x="1" y="13"/>
                  </a:cubicBezTo>
                  <a:cubicBezTo>
                    <a:pt x="1" y="14"/>
                    <a:pt x="1" y="14"/>
                    <a:pt x="2" y="14"/>
                  </a:cubicBezTo>
                  <a:cubicBezTo>
                    <a:pt x="2" y="14"/>
                    <a:pt x="2" y="14"/>
                    <a:pt x="1" y="15"/>
                  </a:cubicBezTo>
                  <a:cubicBezTo>
                    <a:pt x="1" y="15"/>
                    <a:pt x="1" y="15"/>
                    <a:pt x="0" y="16"/>
                  </a:cubicBezTo>
                  <a:cubicBezTo>
                    <a:pt x="0" y="17"/>
                    <a:pt x="3" y="16"/>
                    <a:pt x="3" y="15"/>
                  </a:cubicBezTo>
                  <a:cubicBezTo>
                    <a:pt x="3" y="15"/>
                    <a:pt x="2" y="15"/>
                    <a:pt x="2" y="14"/>
                  </a:cubicBezTo>
                  <a:cubicBezTo>
                    <a:pt x="2" y="14"/>
                    <a:pt x="2" y="14"/>
                    <a:pt x="3" y="14"/>
                  </a:cubicBezTo>
                  <a:cubicBezTo>
                    <a:pt x="3" y="14"/>
                    <a:pt x="4" y="13"/>
                    <a:pt x="4" y="13"/>
                  </a:cubicBezTo>
                  <a:cubicBezTo>
                    <a:pt x="4" y="13"/>
                    <a:pt x="5" y="13"/>
                    <a:pt x="6" y="13"/>
                  </a:cubicBezTo>
                  <a:cubicBezTo>
                    <a:pt x="6" y="14"/>
                    <a:pt x="6" y="14"/>
                    <a:pt x="6" y="15"/>
                  </a:cubicBezTo>
                  <a:cubicBezTo>
                    <a:pt x="7" y="15"/>
                    <a:pt x="6" y="16"/>
                    <a:pt x="6" y="16"/>
                  </a:cubicBezTo>
                  <a:cubicBezTo>
                    <a:pt x="6" y="17"/>
                    <a:pt x="7" y="16"/>
                    <a:pt x="6" y="17"/>
                  </a:cubicBezTo>
                  <a:cubicBezTo>
                    <a:pt x="7" y="17"/>
                    <a:pt x="8" y="17"/>
                    <a:pt x="7" y="18"/>
                  </a:cubicBezTo>
                  <a:cubicBezTo>
                    <a:pt x="8" y="18"/>
                    <a:pt x="9" y="19"/>
                    <a:pt x="10" y="18"/>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1" name="Freeform 779">
              <a:extLst>
                <a:ext uri="{FF2B5EF4-FFF2-40B4-BE49-F238E27FC236}">
                  <a16:creationId xmlns:a16="http://schemas.microsoft.com/office/drawing/2014/main" id="{2D4C2323-7D61-42D3-AA04-ACBFE9C36936}"/>
                </a:ext>
              </a:extLst>
            </p:cNvPr>
            <p:cNvSpPr>
              <a:spLocks/>
            </p:cNvSpPr>
            <p:nvPr/>
          </p:nvSpPr>
          <p:spPr bwMode="auto">
            <a:xfrm>
              <a:off x="6600672" y="3150985"/>
              <a:ext cx="130204" cy="140354"/>
            </a:xfrm>
            <a:custGeom>
              <a:avLst/>
              <a:gdLst>
                <a:gd name="T0" fmla="*/ 24 w 28"/>
                <a:gd name="T1" fmla="*/ 33 h 37"/>
                <a:gd name="T2" fmla="*/ 24 w 28"/>
                <a:gd name="T3" fmla="*/ 31 h 37"/>
                <a:gd name="T4" fmla="*/ 27 w 28"/>
                <a:gd name="T5" fmla="*/ 30 h 37"/>
                <a:gd name="T6" fmla="*/ 27 w 28"/>
                <a:gd name="T7" fmla="*/ 27 h 37"/>
                <a:gd name="T8" fmla="*/ 25 w 28"/>
                <a:gd name="T9" fmla="*/ 26 h 37"/>
                <a:gd name="T10" fmla="*/ 24 w 28"/>
                <a:gd name="T11" fmla="*/ 21 h 37"/>
                <a:gd name="T12" fmla="*/ 26 w 28"/>
                <a:gd name="T13" fmla="*/ 19 h 37"/>
                <a:gd name="T14" fmla="*/ 25 w 28"/>
                <a:gd name="T15" fmla="*/ 17 h 37"/>
                <a:gd name="T16" fmla="*/ 25 w 28"/>
                <a:gd name="T17" fmla="*/ 16 h 37"/>
                <a:gd name="T18" fmla="*/ 26 w 28"/>
                <a:gd name="T19" fmla="*/ 15 h 37"/>
                <a:gd name="T20" fmla="*/ 25 w 28"/>
                <a:gd name="T21" fmla="*/ 14 h 37"/>
                <a:gd name="T22" fmla="*/ 22 w 28"/>
                <a:gd name="T23" fmla="*/ 16 h 37"/>
                <a:gd name="T24" fmla="*/ 20 w 28"/>
                <a:gd name="T25" fmla="*/ 14 h 37"/>
                <a:gd name="T26" fmla="*/ 17 w 28"/>
                <a:gd name="T27" fmla="*/ 13 h 37"/>
                <a:gd name="T28" fmla="*/ 17 w 28"/>
                <a:gd name="T29" fmla="*/ 11 h 37"/>
                <a:gd name="T30" fmla="*/ 18 w 28"/>
                <a:gd name="T31" fmla="*/ 10 h 37"/>
                <a:gd name="T32" fmla="*/ 15 w 28"/>
                <a:gd name="T33" fmla="*/ 8 h 37"/>
                <a:gd name="T34" fmla="*/ 13 w 28"/>
                <a:gd name="T35" fmla="*/ 6 h 37"/>
                <a:gd name="T36" fmla="*/ 13 w 28"/>
                <a:gd name="T37" fmla="*/ 4 h 37"/>
                <a:gd name="T38" fmla="*/ 10 w 28"/>
                <a:gd name="T39" fmla="*/ 2 h 37"/>
                <a:gd name="T40" fmla="*/ 7 w 28"/>
                <a:gd name="T41" fmla="*/ 0 h 37"/>
                <a:gd name="T42" fmla="*/ 5 w 28"/>
                <a:gd name="T43" fmla="*/ 0 h 37"/>
                <a:gd name="T44" fmla="*/ 3 w 28"/>
                <a:gd name="T45" fmla="*/ 2 h 37"/>
                <a:gd name="T46" fmla="*/ 0 w 28"/>
                <a:gd name="T47" fmla="*/ 4 h 37"/>
                <a:gd name="T48" fmla="*/ 1 w 28"/>
                <a:gd name="T49" fmla="*/ 6 h 37"/>
                <a:gd name="T50" fmla="*/ 1 w 28"/>
                <a:gd name="T51" fmla="*/ 7 h 37"/>
                <a:gd name="T52" fmla="*/ 4 w 28"/>
                <a:gd name="T53" fmla="*/ 9 h 37"/>
                <a:gd name="T54" fmla="*/ 2 w 28"/>
                <a:gd name="T55" fmla="*/ 12 h 37"/>
                <a:gd name="T56" fmla="*/ 3 w 28"/>
                <a:gd name="T57" fmla="*/ 15 h 37"/>
                <a:gd name="T58" fmla="*/ 3 w 28"/>
                <a:gd name="T59" fmla="*/ 18 h 37"/>
                <a:gd name="T60" fmla="*/ 5 w 28"/>
                <a:gd name="T61" fmla="*/ 21 h 37"/>
                <a:gd name="T62" fmla="*/ 5 w 28"/>
                <a:gd name="T63" fmla="*/ 24 h 37"/>
                <a:gd name="T64" fmla="*/ 4 w 28"/>
                <a:gd name="T65" fmla="*/ 25 h 37"/>
                <a:gd name="T66" fmla="*/ 2 w 28"/>
                <a:gd name="T67" fmla="*/ 25 h 37"/>
                <a:gd name="T68" fmla="*/ 4 w 28"/>
                <a:gd name="T69" fmla="*/ 27 h 37"/>
                <a:gd name="T70" fmla="*/ 8 w 28"/>
                <a:gd name="T71" fmla="*/ 29 h 37"/>
                <a:gd name="T72" fmla="*/ 10 w 28"/>
                <a:gd name="T73" fmla="*/ 31 h 37"/>
                <a:gd name="T74" fmla="*/ 11 w 28"/>
                <a:gd name="T75" fmla="*/ 31 h 37"/>
                <a:gd name="T76" fmla="*/ 12 w 28"/>
                <a:gd name="T77" fmla="*/ 29 h 37"/>
                <a:gd name="T78" fmla="*/ 14 w 28"/>
                <a:gd name="T79" fmla="*/ 28 h 37"/>
                <a:gd name="T80" fmla="*/ 15 w 28"/>
                <a:gd name="T81" fmla="*/ 29 h 37"/>
                <a:gd name="T82" fmla="*/ 17 w 28"/>
                <a:gd name="T83" fmla="*/ 31 h 37"/>
                <a:gd name="T84" fmla="*/ 17 w 28"/>
                <a:gd name="T85" fmla="*/ 32 h 37"/>
                <a:gd name="T86" fmla="*/ 20 w 28"/>
                <a:gd name="T87" fmla="*/ 33 h 37"/>
                <a:gd name="T88" fmla="*/ 19 w 28"/>
                <a:gd name="T89" fmla="*/ 35 h 37"/>
                <a:gd name="T90" fmla="*/ 18 w 28"/>
                <a:gd name="T91" fmla="*/ 36 h 37"/>
                <a:gd name="T92" fmla="*/ 21 w 28"/>
                <a:gd name="T93" fmla="*/ 36 h 37"/>
                <a:gd name="T94" fmla="*/ 23 w 28"/>
                <a:gd name="T95" fmla="*/ 36 h 37"/>
                <a:gd name="T96" fmla="*/ 25 w 28"/>
                <a:gd name="T9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 h="37">
                  <a:moveTo>
                    <a:pt x="25" y="34"/>
                  </a:moveTo>
                  <a:cubicBezTo>
                    <a:pt x="24" y="34"/>
                    <a:pt x="24" y="34"/>
                    <a:pt x="24" y="33"/>
                  </a:cubicBezTo>
                  <a:cubicBezTo>
                    <a:pt x="24" y="33"/>
                    <a:pt x="25" y="33"/>
                    <a:pt x="25" y="32"/>
                  </a:cubicBezTo>
                  <a:cubicBezTo>
                    <a:pt x="25" y="32"/>
                    <a:pt x="24" y="32"/>
                    <a:pt x="24" y="31"/>
                  </a:cubicBezTo>
                  <a:cubicBezTo>
                    <a:pt x="25" y="31"/>
                    <a:pt x="26" y="31"/>
                    <a:pt x="26" y="31"/>
                  </a:cubicBezTo>
                  <a:cubicBezTo>
                    <a:pt x="27" y="31"/>
                    <a:pt x="27" y="30"/>
                    <a:pt x="27" y="30"/>
                  </a:cubicBezTo>
                  <a:cubicBezTo>
                    <a:pt x="28" y="29"/>
                    <a:pt x="28" y="29"/>
                    <a:pt x="28" y="28"/>
                  </a:cubicBezTo>
                  <a:cubicBezTo>
                    <a:pt x="28" y="28"/>
                    <a:pt x="27" y="28"/>
                    <a:pt x="27" y="27"/>
                  </a:cubicBezTo>
                  <a:cubicBezTo>
                    <a:pt x="27" y="27"/>
                    <a:pt x="27" y="27"/>
                    <a:pt x="27" y="27"/>
                  </a:cubicBezTo>
                  <a:cubicBezTo>
                    <a:pt x="26" y="26"/>
                    <a:pt x="26" y="26"/>
                    <a:pt x="25" y="26"/>
                  </a:cubicBezTo>
                  <a:cubicBezTo>
                    <a:pt x="25" y="25"/>
                    <a:pt x="25" y="24"/>
                    <a:pt x="24" y="24"/>
                  </a:cubicBezTo>
                  <a:cubicBezTo>
                    <a:pt x="24" y="23"/>
                    <a:pt x="24" y="22"/>
                    <a:pt x="24" y="21"/>
                  </a:cubicBezTo>
                  <a:cubicBezTo>
                    <a:pt x="24" y="20"/>
                    <a:pt x="25" y="20"/>
                    <a:pt x="25" y="20"/>
                  </a:cubicBezTo>
                  <a:cubicBezTo>
                    <a:pt x="26" y="20"/>
                    <a:pt x="26" y="19"/>
                    <a:pt x="26" y="19"/>
                  </a:cubicBezTo>
                  <a:cubicBezTo>
                    <a:pt x="26" y="19"/>
                    <a:pt x="26" y="18"/>
                    <a:pt x="26" y="18"/>
                  </a:cubicBezTo>
                  <a:cubicBezTo>
                    <a:pt x="26" y="18"/>
                    <a:pt x="26" y="18"/>
                    <a:pt x="25" y="17"/>
                  </a:cubicBezTo>
                  <a:cubicBezTo>
                    <a:pt x="25" y="17"/>
                    <a:pt x="25" y="17"/>
                    <a:pt x="25" y="16"/>
                  </a:cubicBezTo>
                  <a:cubicBezTo>
                    <a:pt x="25" y="16"/>
                    <a:pt x="24" y="16"/>
                    <a:pt x="25" y="16"/>
                  </a:cubicBezTo>
                  <a:cubicBezTo>
                    <a:pt x="25" y="15"/>
                    <a:pt x="25" y="15"/>
                    <a:pt x="26" y="15"/>
                  </a:cubicBezTo>
                  <a:cubicBezTo>
                    <a:pt x="26" y="15"/>
                    <a:pt x="27" y="16"/>
                    <a:pt x="26" y="15"/>
                  </a:cubicBezTo>
                  <a:cubicBezTo>
                    <a:pt x="26" y="15"/>
                    <a:pt x="26" y="15"/>
                    <a:pt x="26" y="14"/>
                  </a:cubicBezTo>
                  <a:cubicBezTo>
                    <a:pt x="25" y="14"/>
                    <a:pt x="25" y="14"/>
                    <a:pt x="25" y="14"/>
                  </a:cubicBezTo>
                  <a:cubicBezTo>
                    <a:pt x="24" y="14"/>
                    <a:pt x="24" y="14"/>
                    <a:pt x="23" y="15"/>
                  </a:cubicBezTo>
                  <a:cubicBezTo>
                    <a:pt x="23" y="15"/>
                    <a:pt x="23" y="16"/>
                    <a:pt x="22" y="16"/>
                  </a:cubicBezTo>
                  <a:cubicBezTo>
                    <a:pt x="22" y="16"/>
                    <a:pt x="22" y="15"/>
                    <a:pt x="21" y="15"/>
                  </a:cubicBezTo>
                  <a:cubicBezTo>
                    <a:pt x="21" y="14"/>
                    <a:pt x="20" y="14"/>
                    <a:pt x="20" y="14"/>
                  </a:cubicBezTo>
                  <a:cubicBezTo>
                    <a:pt x="19" y="14"/>
                    <a:pt x="19" y="13"/>
                    <a:pt x="18" y="13"/>
                  </a:cubicBezTo>
                  <a:cubicBezTo>
                    <a:pt x="18" y="13"/>
                    <a:pt x="17" y="13"/>
                    <a:pt x="17" y="13"/>
                  </a:cubicBezTo>
                  <a:cubicBezTo>
                    <a:pt x="17" y="12"/>
                    <a:pt x="18" y="12"/>
                    <a:pt x="18" y="12"/>
                  </a:cubicBezTo>
                  <a:cubicBezTo>
                    <a:pt x="18" y="12"/>
                    <a:pt x="17" y="11"/>
                    <a:pt x="17" y="11"/>
                  </a:cubicBezTo>
                  <a:cubicBezTo>
                    <a:pt x="17" y="11"/>
                    <a:pt x="17" y="10"/>
                    <a:pt x="18" y="10"/>
                  </a:cubicBezTo>
                  <a:cubicBezTo>
                    <a:pt x="18" y="10"/>
                    <a:pt x="18" y="10"/>
                    <a:pt x="18" y="10"/>
                  </a:cubicBezTo>
                  <a:cubicBezTo>
                    <a:pt x="18" y="9"/>
                    <a:pt x="17" y="9"/>
                    <a:pt x="17" y="9"/>
                  </a:cubicBezTo>
                  <a:cubicBezTo>
                    <a:pt x="16" y="9"/>
                    <a:pt x="15" y="8"/>
                    <a:pt x="15" y="8"/>
                  </a:cubicBezTo>
                  <a:cubicBezTo>
                    <a:pt x="14" y="7"/>
                    <a:pt x="14" y="7"/>
                    <a:pt x="13" y="7"/>
                  </a:cubicBezTo>
                  <a:cubicBezTo>
                    <a:pt x="13" y="6"/>
                    <a:pt x="13" y="6"/>
                    <a:pt x="13" y="6"/>
                  </a:cubicBezTo>
                  <a:cubicBezTo>
                    <a:pt x="13" y="6"/>
                    <a:pt x="13" y="5"/>
                    <a:pt x="13" y="5"/>
                  </a:cubicBezTo>
                  <a:cubicBezTo>
                    <a:pt x="13" y="5"/>
                    <a:pt x="14" y="4"/>
                    <a:pt x="13" y="4"/>
                  </a:cubicBezTo>
                  <a:cubicBezTo>
                    <a:pt x="12" y="4"/>
                    <a:pt x="12" y="3"/>
                    <a:pt x="11" y="2"/>
                  </a:cubicBezTo>
                  <a:cubicBezTo>
                    <a:pt x="11" y="2"/>
                    <a:pt x="11" y="2"/>
                    <a:pt x="10" y="2"/>
                  </a:cubicBezTo>
                  <a:cubicBezTo>
                    <a:pt x="10" y="1"/>
                    <a:pt x="10" y="1"/>
                    <a:pt x="9" y="0"/>
                  </a:cubicBezTo>
                  <a:cubicBezTo>
                    <a:pt x="9" y="0"/>
                    <a:pt x="8" y="0"/>
                    <a:pt x="7" y="0"/>
                  </a:cubicBezTo>
                  <a:cubicBezTo>
                    <a:pt x="7" y="0"/>
                    <a:pt x="6" y="0"/>
                    <a:pt x="6" y="0"/>
                  </a:cubicBezTo>
                  <a:cubicBezTo>
                    <a:pt x="5" y="0"/>
                    <a:pt x="5" y="0"/>
                    <a:pt x="5" y="0"/>
                  </a:cubicBezTo>
                  <a:cubicBezTo>
                    <a:pt x="4" y="1"/>
                    <a:pt x="4" y="1"/>
                    <a:pt x="3" y="1"/>
                  </a:cubicBezTo>
                  <a:cubicBezTo>
                    <a:pt x="3" y="1"/>
                    <a:pt x="3" y="2"/>
                    <a:pt x="3" y="2"/>
                  </a:cubicBezTo>
                  <a:cubicBezTo>
                    <a:pt x="2" y="2"/>
                    <a:pt x="2" y="1"/>
                    <a:pt x="2" y="1"/>
                  </a:cubicBezTo>
                  <a:cubicBezTo>
                    <a:pt x="1" y="2"/>
                    <a:pt x="0" y="3"/>
                    <a:pt x="0" y="4"/>
                  </a:cubicBezTo>
                  <a:cubicBezTo>
                    <a:pt x="0" y="4"/>
                    <a:pt x="1" y="4"/>
                    <a:pt x="1" y="5"/>
                  </a:cubicBezTo>
                  <a:cubicBezTo>
                    <a:pt x="1" y="5"/>
                    <a:pt x="0" y="6"/>
                    <a:pt x="1" y="6"/>
                  </a:cubicBezTo>
                  <a:cubicBezTo>
                    <a:pt x="1" y="6"/>
                    <a:pt x="2" y="6"/>
                    <a:pt x="2" y="6"/>
                  </a:cubicBezTo>
                  <a:cubicBezTo>
                    <a:pt x="2" y="7"/>
                    <a:pt x="1" y="7"/>
                    <a:pt x="1" y="7"/>
                  </a:cubicBezTo>
                  <a:cubicBezTo>
                    <a:pt x="1" y="7"/>
                    <a:pt x="1" y="8"/>
                    <a:pt x="1" y="8"/>
                  </a:cubicBezTo>
                  <a:cubicBezTo>
                    <a:pt x="2" y="8"/>
                    <a:pt x="4" y="9"/>
                    <a:pt x="4" y="9"/>
                  </a:cubicBezTo>
                  <a:cubicBezTo>
                    <a:pt x="3" y="10"/>
                    <a:pt x="2" y="9"/>
                    <a:pt x="2" y="10"/>
                  </a:cubicBezTo>
                  <a:cubicBezTo>
                    <a:pt x="2" y="10"/>
                    <a:pt x="2" y="11"/>
                    <a:pt x="2" y="12"/>
                  </a:cubicBezTo>
                  <a:cubicBezTo>
                    <a:pt x="3" y="12"/>
                    <a:pt x="4" y="12"/>
                    <a:pt x="4" y="13"/>
                  </a:cubicBezTo>
                  <a:cubicBezTo>
                    <a:pt x="4" y="14"/>
                    <a:pt x="3" y="14"/>
                    <a:pt x="3" y="15"/>
                  </a:cubicBezTo>
                  <a:cubicBezTo>
                    <a:pt x="2" y="16"/>
                    <a:pt x="2" y="17"/>
                    <a:pt x="2" y="18"/>
                  </a:cubicBezTo>
                  <a:cubicBezTo>
                    <a:pt x="3" y="18"/>
                    <a:pt x="3" y="18"/>
                    <a:pt x="3" y="18"/>
                  </a:cubicBezTo>
                  <a:cubicBezTo>
                    <a:pt x="4" y="18"/>
                    <a:pt x="4" y="18"/>
                    <a:pt x="4" y="19"/>
                  </a:cubicBezTo>
                  <a:cubicBezTo>
                    <a:pt x="4" y="19"/>
                    <a:pt x="6" y="20"/>
                    <a:pt x="5" y="21"/>
                  </a:cubicBezTo>
                  <a:cubicBezTo>
                    <a:pt x="5" y="21"/>
                    <a:pt x="4" y="21"/>
                    <a:pt x="3" y="20"/>
                  </a:cubicBezTo>
                  <a:cubicBezTo>
                    <a:pt x="3" y="21"/>
                    <a:pt x="5" y="23"/>
                    <a:pt x="5" y="24"/>
                  </a:cubicBezTo>
                  <a:cubicBezTo>
                    <a:pt x="5" y="24"/>
                    <a:pt x="5" y="24"/>
                    <a:pt x="5" y="25"/>
                  </a:cubicBezTo>
                  <a:cubicBezTo>
                    <a:pt x="4" y="25"/>
                    <a:pt x="4" y="25"/>
                    <a:pt x="4" y="25"/>
                  </a:cubicBezTo>
                  <a:cubicBezTo>
                    <a:pt x="4" y="25"/>
                    <a:pt x="4" y="24"/>
                    <a:pt x="3" y="24"/>
                  </a:cubicBezTo>
                  <a:cubicBezTo>
                    <a:pt x="3" y="25"/>
                    <a:pt x="3" y="25"/>
                    <a:pt x="2" y="25"/>
                  </a:cubicBezTo>
                  <a:cubicBezTo>
                    <a:pt x="3" y="26"/>
                    <a:pt x="3" y="26"/>
                    <a:pt x="3" y="26"/>
                  </a:cubicBezTo>
                  <a:cubicBezTo>
                    <a:pt x="4" y="26"/>
                    <a:pt x="4" y="26"/>
                    <a:pt x="4" y="27"/>
                  </a:cubicBezTo>
                  <a:cubicBezTo>
                    <a:pt x="5" y="28"/>
                    <a:pt x="6" y="29"/>
                    <a:pt x="7" y="29"/>
                  </a:cubicBezTo>
                  <a:cubicBezTo>
                    <a:pt x="8" y="29"/>
                    <a:pt x="8" y="29"/>
                    <a:pt x="8" y="29"/>
                  </a:cubicBezTo>
                  <a:cubicBezTo>
                    <a:pt x="9" y="30"/>
                    <a:pt x="9" y="30"/>
                    <a:pt x="9" y="30"/>
                  </a:cubicBezTo>
                  <a:cubicBezTo>
                    <a:pt x="10" y="30"/>
                    <a:pt x="10" y="30"/>
                    <a:pt x="10" y="31"/>
                  </a:cubicBezTo>
                  <a:cubicBezTo>
                    <a:pt x="11" y="31"/>
                    <a:pt x="10" y="31"/>
                    <a:pt x="10" y="31"/>
                  </a:cubicBezTo>
                  <a:cubicBezTo>
                    <a:pt x="10" y="31"/>
                    <a:pt x="11" y="32"/>
                    <a:pt x="11" y="31"/>
                  </a:cubicBezTo>
                  <a:cubicBezTo>
                    <a:pt x="11" y="31"/>
                    <a:pt x="11" y="31"/>
                    <a:pt x="11" y="30"/>
                  </a:cubicBezTo>
                  <a:cubicBezTo>
                    <a:pt x="11" y="30"/>
                    <a:pt x="12" y="30"/>
                    <a:pt x="12" y="29"/>
                  </a:cubicBezTo>
                  <a:cubicBezTo>
                    <a:pt x="13" y="29"/>
                    <a:pt x="11" y="29"/>
                    <a:pt x="12" y="28"/>
                  </a:cubicBezTo>
                  <a:cubicBezTo>
                    <a:pt x="13" y="27"/>
                    <a:pt x="13" y="27"/>
                    <a:pt x="14" y="28"/>
                  </a:cubicBezTo>
                  <a:cubicBezTo>
                    <a:pt x="14" y="28"/>
                    <a:pt x="14" y="28"/>
                    <a:pt x="14" y="29"/>
                  </a:cubicBezTo>
                  <a:cubicBezTo>
                    <a:pt x="14" y="29"/>
                    <a:pt x="15" y="29"/>
                    <a:pt x="15" y="29"/>
                  </a:cubicBezTo>
                  <a:cubicBezTo>
                    <a:pt x="15" y="29"/>
                    <a:pt x="16" y="30"/>
                    <a:pt x="16" y="30"/>
                  </a:cubicBezTo>
                  <a:cubicBezTo>
                    <a:pt x="16" y="31"/>
                    <a:pt x="17" y="31"/>
                    <a:pt x="17" y="31"/>
                  </a:cubicBezTo>
                  <a:cubicBezTo>
                    <a:pt x="17" y="31"/>
                    <a:pt x="17" y="31"/>
                    <a:pt x="17" y="31"/>
                  </a:cubicBezTo>
                  <a:cubicBezTo>
                    <a:pt x="17" y="32"/>
                    <a:pt x="17" y="32"/>
                    <a:pt x="17" y="32"/>
                  </a:cubicBezTo>
                  <a:cubicBezTo>
                    <a:pt x="18" y="33"/>
                    <a:pt x="19" y="32"/>
                    <a:pt x="19" y="33"/>
                  </a:cubicBezTo>
                  <a:cubicBezTo>
                    <a:pt x="19" y="33"/>
                    <a:pt x="20" y="33"/>
                    <a:pt x="20" y="33"/>
                  </a:cubicBezTo>
                  <a:cubicBezTo>
                    <a:pt x="20" y="33"/>
                    <a:pt x="19" y="34"/>
                    <a:pt x="19" y="34"/>
                  </a:cubicBezTo>
                  <a:cubicBezTo>
                    <a:pt x="19" y="35"/>
                    <a:pt x="19" y="35"/>
                    <a:pt x="19" y="35"/>
                  </a:cubicBezTo>
                  <a:cubicBezTo>
                    <a:pt x="19" y="36"/>
                    <a:pt x="19" y="36"/>
                    <a:pt x="19" y="36"/>
                  </a:cubicBezTo>
                  <a:cubicBezTo>
                    <a:pt x="19" y="36"/>
                    <a:pt x="18" y="36"/>
                    <a:pt x="18" y="36"/>
                  </a:cubicBezTo>
                  <a:cubicBezTo>
                    <a:pt x="18" y="36"/>
                    <a:pt x="18" y="37"/>
                    <a:pt x="19" y="37"/>
                  </a:cubicBezTo>
                  <a:cubicBezTo>
                    <a:pt x="20" y="37"/>
                    <a:pt x="20" y="36"/>
                    <a:pt x="21" y="36"/>
                  </a:cubicBezTo>
                  <a:cubicBezTo>
                    <a:pt x="21" y="36"/>
                    <a:pt x="22" y="36"/>
                    <a:pt x="22" y="36"/>
                  </a:cubicBezTo>
                  <a:cubicBezTo>
                    <a:pt x="22" y="36"/>
                    <a:pt x="23" y="36"/>
                    <a:pt x="23" y="36"/>
                  </a:cubicBezTo>
                  <a:cubicBezTo>
                    <a:pt x="23" y="36"/>
                    <a:pt x="24" y="36"/>
                    <a:pt x="24" y="36"/>
                  </a:cubicBezTo>
                  <a:cubicBezTo>
                    <a:pt x="24" y="36"/>
                    <a:pt x="25" y="35"/>
                    <a:pt x="25" y="34"/>
                  </a:cubicBezTo>
                  <a:cubicBezTo>
                    <a:pt x="25" y="34"/>
                    <a:pt x="25" y="35"/>
                    <a:pt x="25" y="34"/>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2" name="Freeform 780">
              <a:extLst>
                <a:ext uri="{FF2B5EF4-FFF2-40B4-BE49-F238E27FC236}">
                  <a16:creationId xmlns:a16="http://schemas.microsoft.com/office/drawing/2014/main" id="{A10094A4-9F45-41B9-8107-A81C23C28387}"/>
                </a:ext>
              </a:extLst>
            </p:cNvPr>
            <p:cNvSpPr>
              <a:spLocks/>
            </p:cNvSpPr>
            <p:nvPr/>
          </p:nvSpPr>
          <p:spPr bwMode="auto">
            <a:xfrm>
              <a:off x="6586403" y="3245035"/>
              <a:ext cx="65993" cy="57878"/>
            </a:xfrm>
            <a:custGeom>
              <a:avLst/>
              <a:gdLst>
                <a:gd name="T0" fmla="*/ 7 w 14"/>
                <a:gd name="T1" fmla="*/ 14 h 15"/>
                <a:gd name="T2" fmla="*/ 6 w 14"/>
                <a:gd name="T3" fmla="*/ 12 h 15"/>
                <a:gd name="T4" fmla="*/ 7 w 14"/>
                <a:gd name="T5" fmla="*/ 10 h 15"/>
                <a:gd name="T6" fmla="*/ 7 w 14"/>
                <a:gd name="T7" fmla="*/ 10 h 15"/>
                <a:gd name="T8" fmla="*/ 9 w 14"/>
                <a:gd name="T9" fmla="*/ 8 h 15"/>
                <a:gd name="T10" fmla="*/ 11 w 14"/>
                <a:gd name="T11" fmla="*/ 9 h 15"/>
                <a:gd name="T12" fmla="*/ 12 w 14"/>
                <a:gd name="T13" fmla="*/ 8 h 15"/>
                <a:gd name="T14" fmla="*/ 11 w 14"/>
                <a:gd name="T15" fmla="*/ 7 h 15"/>
                <a:gd name="T16" fmla="*/ 12 w 14"/>
                <a:gd name="T17" fmla="*/ 7 h 15"/>
                <a:gd name="T18" fmla="*/ 13 w 14"/>
                <a:gd name="T19" fmla="*/ 6 h 15"/>
                <a:gd name="T20" fmla="*/ 13 w 14"/>
                <a:gd name="T21" fmla="*/ 6 h 15"/>
                <a:gd name="T22" fmla="*/ 12 w 14"/>
                <a:gd name="T23" fmla="*/ 5 h 15"/>
                <a:gd name="T24" fmla="*/ 11 w 14"/>
                <a:gd name="T25" fmla="*/ 4 h 15"/>
                <a:gd name="T26" fmla="*/ 10 w 14"/>
                <a:gd name="T27" fmla="*/ 4 h 15"/>
                <a:gd name="T28" fmla="*/ 8 w 14"/>
                <a:gd name="T29" fmla="*/ 2 h 15"/>
                <a:gd name="T30" fmla="*/ 6 w 14"/>
                <a:gd name="T31" fmla="*/ 1 h 15"/>
                <a:gd name="T32" fmla="*/ 5 w 14"/>
                <a:gd name="T33" fmla="*/ 0 h 15"/>
                <a:gd name="T34" fmla="*/ 5 w 14"/>
                <a:gd name="T35" fmla="*/ 0 h 15"/>
                <a:gd name="T36" fmla="*/ 4 w 14"/>
                <a:gd name="T37" fmla="*/ 0 h 15"/>
                <a:gd name="T38" fmla="*/ 4 w 14"/>
                <a:gd name="T39" fmla="*/ 2 h 15"/>
                <a:gd name="T40" fmla="*/ 3 w 14"/>
                <a:gd name="T41" fmla="*/ 2 h 15"/>
                <a:gd name="T42" fmla="*/ 2 w 14"/>
                <a:gd name="T43" fmla="*/ 4 h 15"/>
                <a:gd name="T44" fmla="*/ 2 w 14"/>
                <a:gd name="T45" fmla="*/ 4 h 15"/>
                <a:gd name="T46" fmla="*/ 1 w 14"/>
                <a:gd name="T47" fmla="*/ 5 h 15"/>
                <a:gd name="T48" fmla="*/ 1 w 14"/>
                <a:gd name="T49" fmla="*/ 6 h 15"/>
                <a:gd name="T50" fmla="*/ 1 w 14"/>
                <a:gd name="T51" fmla="*/ 8 h 15"/>
                <a:gd name="T52" fmla="*/ 0 w 14"/>
                <a:gd name="T53" fmla="*/ 9 h 15"/>
                <a:gd name="T54" fmla="*/ 0 w 14"/>
                <a:gd name="T55" fmla="*/ 10 h 15"/>
                <a:gd name="T56" fmla="*/ 2 w 14"/>
                <a:gd name="T57" fmla="*/ 10 h 15"/>
                <a:gd name="T58" fmla="*/ 2 w 14"/>
                <a:gd name="T59" fmla="*/ 11 h 15"/>
                <a:gd name="T60" fmla="*/ 3 w 14"/>
                <a:gd name="T61" fmla="*/ 12 h 15"/>
                <a:gd name="T62" fmla="*/ 5 w 14"/>
                <a:gd name="T63" fmla="*/ 13 h 15"/>
                <a:gd name="T64" fmla="*/ 6 w 14"/>
                <a:gd name="T65" fmla="*/ 15 h 15"/>
                <a:gd name="T66" fmla="*/ 7 w 14"/>
                <a:gd name="T6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15">
                  <a:moveTo>
                    <a:pt x="7" y="14"/>
                  </a:moveTo>
                  <a:cubicBezTo>
                    <a:pt x="7" y="13"/>
                    <a:pt x="6" y="13"/>
                    <a:pt x="6" y="12"/>
                  </a:cubicBezTo>
                  <a:cubicBezTo>
                    <a:pt x="6" y="11"/>
                    <a:pt x="7" y="11"/>
                    <a:pt x="7" y="10"/>
                  </a:cubicBezTo>
                  <a:cubicBezTo>
                    <a:pt x="7" y="10"/>
                    <a:pt x="7" y="10"/>
                    <a:pt x="7" y="10"/>
                  </a:cubicBezTo>
                  <a:cubicBezTo>
                    <a:pt x="7" y="10"/>
                    <a:pt x="8" y="8"/>
                    <a:pt x="9" y="8"/>
                  </a:cubicBezTo>
                  <a:cubicBezTo>
                    <a:pt x="10" y="9"/>
                    <a:pt x="9" y="10"/>
                    <a:pt x="11" y="9"/>
                  </a:cubicBezTo>
                  <a:cubicBezTo>
                    <a:pt x="11" y="9"/>
                    <a:pt x="12" y="9"/>
                    <a:pt x="12" y="8"/>
                  </a:cubicBezTo>
                  <a:cubicBezTo>
                    <a:pt x="12" y="8"/>
                    <a:pt x="11" y="8"/>
                    <a:pt x="11" y="7"/>
                  </a:cubicBezTo>
                  <a:cubicBezTo>
                    <a:pt x="11" y="7"/>
                    <a:pt x="12" y="7"/>
                    <a:pt x="12" y="7"/>
                  </a:cubicBezTo>
                  <a:cubicBezTo>
                    <a:pt x="12" y="7"/>
                    <a:pt x="13" y="7"/>
                    <a:pt x="13" y="6"/>
                  </a:cubicBezTo>
                  <a:cubicBezTo>
                    <a:pt x="13" y="6"/>
                    <a:pt x="14" y="6"/>
                    <a:pt x="13" y="6"/>
                  </a:cubicBezTo>
                  <a:cubicBezTo>
                    <a:pt x="13" y="5"/>
                    <a:pt x="13" y="5"/>
                    <a:pt x="12" y="5"/>
                  </a:cubicBezTo>
                  <a:cubicBezTo>
                    <a:pt x="12" y="5"/>
                    <a:pt x="12" y="5"/>
                    <a:pt x="11" y="4"/>
                  </a:cubicBezTo>
                  <a:cubicBezTo>
                    <a:pt x="11" y="4"/>
                    <a:pt x="10" y="4"/>
                    <a:pt x="10" y="4"/>
                  </a:cubicBezTo>
                  <a:cubicBezTo>
                    <a:pt x="9" y="4"/>
                    <a:pt x="8" y="3"/>
                    <a:pt x="8" y="2"/>
                  </a:cubicBezTo>
                  <a:cubicBezTo>
                    <a:pt x="7" y="2"/>
                    <a:pt x="7" y="1"/>
                    <a:pt x="6" y="1"/>
                  </a:cubicBezTo>
                  <a:cubicBezTo>
                    <a:pt x="6" y="1"/>
                    <a:pt x="6" y="1"/>
                    <a:pt x="5" y="0"/>
                  </a:cubicBezTo>
                  <a:cubicBezTo>
                    <a:pt x="5" y="0"/>
                    <a:pt x="5" y="0"/>
                    <a:pt x="5" y="0"/>
                  </a:cubicBezTo>
                  <a:cubicBezTo>
                    <a:pt x="5" y="0"/>
                    <a:pt x="4" y="0"/>
                    <a:pt x="4" y="0"/>
                  </a:cubicBezTo>
                  <a:cubicBezTo>
                    <a:pt x="4" y="0"/>
                    <a:pt x="5" y="2"/>
                    <a:pt x="4" y="2"/>
                  </a:cubicBezTo>
                  <a:cubicBezTo>
                    <a:pt x="3" y="2"/>
                    <a:pt x="3" y="1"/>
                    <a:pt x="3" y="2"/>
                  </a:cubicBezTo>
                  <a:cubicBezTo>
                    <a:pt x="2" y="2"/>
                    <a:pt x="2" y="3"/>
                    <a:pt x="2" y="4"/>
                  </a:cubicBezTo>
                  <a:cubicBezTo>
                    <a:pt x="2" y="4"/>
                    <a:pt x="2" y="4"/>
                    <a:pt x="2" y="4"/>
                  </a:cubicBezTo>
                  <a:cubicBezTo>
                    <a:pt x="1" y="5"/>
                    <a:pt x="1" y="5"/>
                    <a:pt x="1" y="5"/>
                  </a:cubicBezTo>
                  <a:cubicBezTo>
                    <a:pt x="1" y="5"/>
                    <a:pt x="1" y="5"/>
                    <a:pt x="1" y="6"/>
                  </a:cubicBezTo>
                  <a:cubicBezTo>
                    <a:pt x="1" y="7"/>
                    <a:pt x="1" y="7"/>
                    <a:pt x="1" y="8"/>
                  </a:cubicBezTo>
                  <a:cubicBezTo>
                    <a:pt x="1" y="8"/>
                    <a:pt x="1" y="9"/>
                    <a:pt x="0" y="9"/>
                  </a:cubicBezTo>
                  <a:cubicBezTo>
                    <a:pt x="1" y="9"/>
                    <a:pt x="0" y="9"/>
                    <a:pt x="0" y="10"/>
                  </a:cubicBezTo>
                  <a:cubicBezTo>
                    <a:pt x="1" y="10"/>
                    <a:pt x="2" y="10"/>
                    <a:pt x="2" y="10"/>
                  </a:cubicBezTo>
                  <a:cubicBezTo>
                    <a:pt x="2" y="10"/>
                    <a:pt x="2" y="11"/>
                    <a:pt x="2" y="11"/>
                  </a:cubicBezTo>
                  <a:cubicBezTo>
                    <a:pt x="3" y="11"/>
                    <a:pt x="3" y="12"/>
                    <a:pt x="3" y="12"/>
                  </a:cubicBezTo>
                  <a:cubicBezTo>
                    <a:pt x="4" y="12"/>
                    <a:pt x="4" y="13"/>
                    <a:pt x="5" y="13"/>
                  </a:cubicBezTo>
                  <a:cubicBezTo>
                    <a:pt x="5" y="14"/>
                    <a:pt x="6" y="15"/>
                    <a:pt x="6" y="15"/>
                  </a:cubicBezTo>
                  <a:cubicBezTo>
                    <a:pt x="7" y="15"/>
                    <a:pt x="7" y="14"/>
                    <a:pt x="7" y="14"/>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3" name="Freeform 781">
              <a:extLst>
                <a:ext uri="{FF2B5EF4-FFF2-40B4-BE49-F238E27FC236}">
                  <a16:creationId xmlns:a16="http://schemas.microsoft.com/office/drawing/2014/main" id="{461A0D51-CBD8-43F8-999D-0EFFD1B4004F}"/>
                </a:ext>
              </a:extLst>
            </p:cNvPr>
            <p:cNvSpPr>
              <a:spLocks/>
            </p:cNvSpPr>
            <p:nvPr/>
          </p:nvSpPr>
          <p:spPr bwMode="auto">
            <a:xfrm>
              <a:off x="6652398" y="3286997"/>
              <a:ext cx="78479" cy="49196"/>
            </a:xfrm>
            <a:custGeom>
              <a:avLst/>
              <a:gdLst>
                <a:gd name="T0" fmla="*/ 17 w 17"/>
                <a:gd name="T1" fmla="*/ 7 h 13"/>
                <a:gd name="T2" fmla="*/ 17 w 17"/>
                <a:gd name="T3" fmla="*/ 6 h 13"/>
                <a:gd name="T4" fmla="*/ 17 w 17"/>
                <a:gd name="T5" fmla="*/ 5 h 13"/>
                <a:gd name="T6" fmla="*/ 16 w 17"/>
                <a:gd name="T7" fmla="*/ 3 h 13"/>
                <a:gd name="T8" fmla="*/ 14 w 17"/>
                <a:gd name="T9" fmla="*/ 2 h 13"/>
                <a:gd name="T10" fmla="*/ 13 w 17"/>
                <a:gd name="T11" fmla="*/ 1 h 13"/>
                <a:gd name="T12" fmla="*/ 12 w 17"/>
                <a:gd name="T13" fmla="*/ 0 h 13"/>
                <a:gd name="T14" fmla="*/ 10 w 17"/>
                <a:gd name="T15" fmla="*/ 0 h 13"/>
                <a:gd name="T16" fmla="*/ 9 w 17"/>
                <a:gd name="T17" fmla="*/ 0 h 13"/>
                <a:gd name="T18" fmla="*/ 7 w 17"/>
                <a:gd name="T19" fmla="*/ 1 h 13"/>
                <a:gd name="T20" fmla="*/ 6 w 17"/>
                <a:gd name="T21" fmla="*/ 2 h 13"/>
                <a:gd name="T22" fmla="*/ 5 w 17"/>
                <a:gd name="T23" fmla="*/ 1 h 13"/>
                <a:gd name="T24" fmla="*/ 3 w 17"/>
                <a:gd name="T25" fmla="*/ 2 h 13"/>
                <a:gd name="T26" fmla="*/ 1 w 17"/>
                <a:gd name="T27" fmla="*/ 4 h 13"/>
                <a:gd name="T28" fmla="*/ 0 w 17"/>
                <a:gd name="T29" fmla="*/ 6 h 13"/>
                <a:gd name="T30" fmla="*/ 1 w 17"/>
                <a:gd name="T31" fmla="*/ 7 h 13"/>
                <a:gd name="T32" fmla="*/ 0 w 17"/>
                <a:gd name="T33" fmla="*/ 7 h 13"/>
                <a:gd name="T34" fmla="*/ 0 w 17"/>
                <a:gd name="T35" fmla="*/ 8 h 13"/>
                <a:gd name="T36" fmla="*/ 1 w 17"/>
                <a:gd name="T37" fmla="*/ 9 h 13"/>
                <a:gd name="T38" fmla="*/ 0 w 17"/>
                <a:gd name="T39" fmla="*/ 9 h 13"/>
                <a:gd name="T40" fmla="*/ 2 w 17"/>
                <a:gd name="T41" fmla="*/ 12 h 13"/>
                <a:gd name="T42" fmla="*/ 2 w 17"/>
                <a:gd name="T43" fmla="*/ 13 h 13"/>
                <a:gd name="T44" fmla="*/ 4 w 17"/>
                <a:gd name="T45" fmla="*/ 13 h 13"/>
                <a:gd name="T46" fmla="*/ 5 w 17"/>
                <a:gd name="T47" fmla="*/ 13 h 13"/>
                <a:gd name="T48" fmla="*/ 7 w 17"/>
                <a:gd name="T49" fmla="*/ 13 h 13"/>
                <a:gd name="T50" fmla="*/ 8 w 17"/>
                <a:gd name="T51" fmla="*/ 13 h 13"/>
                <a:gd name="T52" fmla="*/ 8 w 17"/>
                <a:gd name="T53" fmla="*/ 13 h 13"/>
                <a:gd name="T54" fmla="*/ 9 w 17"/>
                <a:gd name="T55" fmla="*/ 12 h 13"/>
                <a:gd name="T56" fmla="*/ 10 w 17"/>
                <a:gd name="T57" fmla="*/ 11 h 13"/>
                <a:gd name="T58" fmla="*/ 11 w 17"/>
                <a:gd name="T59" fmla="*/ 11 h 13"/>
                <a:gd name="T60" fmla="*/ 13 w 17"/>
                <a:gd name="T61" fmla="*/ 11 h 13"/>
                <a:gd name="T62" fmla="*/ 15 w 17"/>
                <a:gd name="T63" fmla="*/ 10 h 13"/>
                <a:gd name="T64" fmla="*/ 16 w 17"/>
                <a:gd name="T65" fmla="*/ 9 h 13"/>
                <a:gd name="T66" fmla="*/ 17 w 17"/>
                <a:gd name="T67" fmla="*/ 7 h 13"/>
                <a:gd name="T68" fmla="*/ 17 w 17"/>
                <a:gd name="T6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3">
                  <a:moveTo>
                    <a:pt x="17" y="7"/>
                  </a:moveTo>
                  <a:cubicBezTo>
                    <a:pt x="17" y="7"/>
                    <a:pt x="17" y="6"/>
                    <a:pt x="17" y="6"/>
                  </a:cubicBezTo>
                  <a:cubicBezTo>
                    <a:pt x="17" y="5"/>
                    <a:pt x="17" y="5"/>
                    <a:pt x="17" y="5"/>
                  </a:cubicBezTo>
                  <a:cubicBezTo>
                    <a:pt x="16" y="4"/>
                    <a:pt x="16" y="3"/>
                    <a:pt x="16" y="3"/>
                  </a:cubicBezTo>
                  <a:cubicBezTo>
                    <a:pt x="16" y="2"/>
                    <a:pt x="15" y="2"/>
                    <a:pt x="14" y="2"/>
                  </a:cubicBezTo>
                  <a:cubicBezTo>
                    <a:pt x="14" y="1"/>
                    <a:pt x="13" y="1"/>
                    <a:pt x="13" y="1"/>
                  </a:cubicBezTo>
                  <a:cubicBezTo>
                    <a:pt x="13" y="0"/>
                    <a:pt x="13" y="0"/>
                    <a:pt x="12" y="0"/>
                  </a:cubicBezTo>
                  <a:cubicBezTo>
                    <a:pt x="12" y="0"/>
                    <a:pt x="11" y="0"/>
                    <a:pt x="10" y="0"/>
                  </a:cubicBezTo>
                  <a:cubicBezTo>
                    <a:pt x="10" y="0"/>
                    <a:pt x="9" y="0"/>
                    <a:pt x="9" y="0"/>
                  </a:cubicBezTo>
                  <a:cubicBezTo>
                    <a:pt x="8" y="1"/>
                    <a:pt x="8" y="1"/>
                    <a:pt x="7" y="1"/>
                  </a:cubicBezTo>
                  <a:cubicBezTo>
                    <a:pt x="6" y="1"/>
                    <a:pt x="6" y="1"/>
                    <a:pt x="6" y="2"/>
                  </a:cubicBezTo>
                  <a:cubicBezTo>
                    <a:pt x="5" y="2"/>
                    <a:pt x="5" y="2"/>
                    <a:pt x="5" y="1"/>
                  </a:cubicBezTo>
                  <a:cubicBezTo>
                    <a:pt x="4" y="1"/>
                    <a:pt x="3" y="2"/>
                    <a:pt x="3" y="2"/>
                  </a:cubicBezTo>
                  <a:cubicBezTo>
                    <a:pt x="2" y="3"/>
                    <a:pt x="2" y="4"/>
                    <a:pt x="1" y="4"/>
                  </a:cubicBezTo>
                  <a:cubicBezTo>
                    <a:pt x="1" y="5"/>
                    <a:pt x="0" y="5"/>
                    <a:pt x="0" y="6"/>
                  </a:cubicBezTo>
                  <a:cubicBezTo>
                    <a:pt x="0" y="6"/>
                    <a:pt x="1" y="6"/>
                    <a:pt x="1" y="7"/>
                  </a:cubicBezTo>
                  <a:cubicBezTo>
                    <a:pt x="0" y="7"/>
                    <a:pt x="0" y="7"/>
                    <a:pt x="0" y="7"/>
                  </a:cubicBezTo>
                  <a:cubicBezTo>
                    <a:pt x="0" y="7"/>
                    <a:pt x="0" y="7"/>
                    <a:pt x="0" y="8"/>
                  </a:cubicBezTo>
                  <a:cubicBezTo>
                    <a:pt x="0" y="8"/>
                    <a:pt x="1" y="8"/>
                    <a:pt x="1" y="9"/>
                  </a:cubicBezTo>
                  <a:cubicBezTo>
                    <a:pt x="1" y="9"/>
                    <a:pt x="0" y="9"/>
                    <a:pt x="0" y="9"/>
                  </a:cubicBezTo>
                  <a:cubicBezTo>
                    <a:pt x="0" y="10"/>
                    <a:pt x="1" y="11"/>
                    <a:pt x="2" y="12"/>
                  </a:cubicBezTo>
                  <a:cubicBezTo>
                    <a:pt x="2" y="13"/>
                    <a:pt x="2" y="13"/>
                    <a:pt x="2" y="13"/>
                  </a:cubicBezTo>
                  <a:cubicBezTo>
                    <a:pt x="3" y="13"/>
                    <a:pt x="4" y="13"/>
                    <a:pt x="4" y="13"/>
                  </a:cubicBezTo>
                  <a:cubicBezTo>
                    <a:pt x="4" y="13"/>
                    <a:pt x="5" y="13"/>
                    <a:pt x="5" y="13"/>
                  </a:cubicBezTo>
                  <a:cubicBezTo>
                    <a:pt x="6" y="13"/>
                    <a:pt x="6" y="13"/>
                    <a:pt x="7" y="13"/>
                  </a:cubicBezTo>
                  <a:cubicBezTo>
                    <a:pt x="7" y="13"/>
                    <a:pt x="7" y="13"/>
                    <a:pt x="8" y="13"/>
                  </a:cubicBezTo>
                  <a:cubicBezTo>
                    <a:pt x="8" y="13"/>
                    <a:pt x="8" y="13"/>
                    <a:pt x="8" y="13"/>
                  </a:cubicBezTo>
                  <a:cubicBezTo>
                    <a:pt x="8" y="13"/>
                    <a:pt x="9" y="13"/>
                    <a:pt x="9" y="12"/>
                  </a:cubicBezTo>
                  <a:cubicBezTo>
                    <a:pt x="9" y="12"/>
                    <a:pt x="9" y="12"/>
                    <a:pt x="10" y="11"/>
                  </a:cubicBezTo>
                  <a:cubicBezTo>
                    <a:pt x="10" y="11"/>
                    <a:pt x="11" y="11"/>
                    <a:pt x="11" y="11"/>
                  </a:cubicBezTo>
                  <a:cubicBezTo>
                    <a:pt x="12" y="11"/>
                    <a:pt x="12" y="11"/>
                    <a:pt x="13" y="11"/>
                  </a:cubicBezTo>
                  <a:cubicBezTo>
                    <a:pt x="14" y="11"/>
                    <a:pt x="14" y="11"/>
                    <a:pt x="15" y="10"/>
                  </a:cubicBezTo>
                  <a:cubicBezTo>
                    <a:pt x="15" y="9"/>
                    <a:pt x="16" y="9"/>
                    <a:pt x="16" y="9"/>
                  </a:cubicBezTo>
                  <a:cubicBezTo>
                    <a:pt x="16" y="8"/>
                    <a:pt x="17" y="8"/>
                    <a:pt x="17" y="7"/>
                  </a:cubicBezTo>
                  <a:cubicBezTo>
                    <a:pt x="17" y="7"/>
                    <a:pt x="17" y="8"/>
                    <a:pt x="17" y="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4" name="Freeform 782">
              <a:extLst>
                <a:ext uri="{FF2B5EF4-FFF2-40B4-BE49-F238E27FC236}">
                  <a16:creationId xmlns:a16="http://schemas.microsoft.com/office/drawing/2014/main" id="{DE7A9DBE-BF5C-41B1-A43A-7639E7DFD266}"/>
                </a:ext>
              </a:extLst>
            </p:cNvPr>
            <p:cNvSpPr>
              <a:spLocks noEditPoints="1"/>
            </p:cNvSpPr>
            <p:nvPr/>
          </p:nvSpPr>
          <p:spPr bwMode="auto">
            <a:xfrm>
              <a:off x="6160119" y="1851633"/>
              <a:ext cx="829382" cy="801605"/>
            </a:xfrm>
            <a:custGeom>
              <a:avLst/>
              <a:gdLst>
                <a:gd name="T0" fmla="*/ 76 w 177"/>
                <a:gd name="T1" fmla="*/ 79 h 211"/>
                <a:gd name="T2" fmla="*/ 49 w 177"/>
                <a:gd name="T3" fmla="*/ 143 h 211"/>
                <a:gd name="T4" fmla="*/ 39 w 177"/>
                <a:gd name="T5" fmla="*/ 195 h 211"/>
                <a:gd name="T6" fmla="*/ 28 w 177"/>
                <a:gd name="T7" fmla="*/ 204 h 211"/>
                <a:gd name="T8" fmla="*/ 4 w 177"/>
                <a:gd name="T9" fmla="*/ 202 h 211"/>
                <a:gd name="T10" fmla="*/ 4 w 177"/>
                <a:gd name="T11" fmla="*/ 194 h 211"/>
                <a:gd name="T12" fmla="*/ 8 w 177"/>
                <a:gd name="T13" fmla="*/ 181 h 211"/>
                <a:gd name="T14" fmla="*/ 1 w 177"/>
                <a:gd name="T15" fmla="*/ 172 h 211"/>
                <a:gd name="T16" fmla="*/ 16 w 177"/>
                <a:gd name="T17" fmla="*/ 166 h 211"/>
                <a:gd name="T18" fmla="*/ 6 w 177"/>
                <a:gd name="T19" fmla="*/ 165 h 211"/>
                <a:gd name="T20" fmla="*/ 3 w 177"/>
                <a:gd name="T21" fmla="*/ 158 h 211"/>
                <a:gd name="T22" fmla="*/ 14 w 177"/>
                <a:gd name="T23" fmla="*/ 152 h 211"/>
                <a:gd name="T24" fmla="*/ 21 w 177"/>
                <a:gd name="T25" fmla="*/ 147 h 211"/>
                <a:gd name="T26" fmla="*/ 23 w 177"/>
                <a:gd name="T27" fmla="*/ 142 h 211"/>
                <a:gd name="T28" fmla="*/ 34 w 177"/>
                <a:gd name="T29" fmla="*/ 137 h 211"/>
                <a:gd name="T30" fmla="*/ 43 w 177"/>
                <a:gd name="T31" fmla="*/ 128 h 211"/>
                <a:gd name="T32" fmla="*/ 38 w 177"/>
                <a:gd name="T33" fmla="*/ 123 h 211"/>
                <a:gd name="T34" fmla="*/ 45 w 177"/>
                <a:gd name="T35" fmla="*/ 116 h 211"/>
                <a:gd name="T36" fmla="*/ 53 w 177"/>
                <a:gd name="T37" fmla="*/ 101 h 211"/>
                <a:gd name="T38" fmla="*/ 56 w 177"/>
                <a:gd name="T39" fmla="*/ 91 h 211"/>
                <a:gd name="T40" fmla="*/ 61 w 177"/>
                <a:gd name="T41" fmla="*/ 79 h 211"/>
                <a:gd name="T42" fmla="*/ 66 w 177"/>
                <a:gd name="T43" fmla="*/ 75 h 211"/>
                <a:gd name="T44" fmla="*/ 70 w 177"/>
                <a:gd name="T45" fmla="*/ 67 h 211"/>
                <a:gd name="T46" fmla="*/ 76 w 177"/>
                <a:gd name="T47" fmla="*/ 61 h 211"/>
                <a:gd name="T48" fmla="*/ 84 w 177"/>
                <a:gd name="T49" fmla="*/ 55 h 211"/>
                <a:gd name="T50" fmla="*/ 87 w 177"/>
                <a:gd name="T51" fmla="*/ 47 h 211"/>
                <a:gd name="T52" fmla="*/ 93 w 177"/>
                <a:gd name="T53" fmla="*/ 33 h 211"/>
                <a:gd name="T54" fmla="*/ 100 w 177"/>
                <a:gd name="T55" fmla="*/ 32 h 211"/>
                <a:gd name="T56" fmla="*/ 106 w 177"/>
                <a:gd name="T57" fmla="*/ 31 h 211"/>
                <a:gd name="T58" fmla="*/ 114 w 177"/>
                <a:gd name="T59" fmla="*/ 23 h 211"/>
                <a:gd name="T60" fmla="*/ 119 w 177"/>
                <a:gd name="T61" fmla="*/ 19 h 211"/>
                <a:gd name="T62" fmla="*/ 127 w 177"/>
                <a:gd name="T63" fmla="*/ 15 h 211"/>
                <a:gd name="T64" fmla="*/ 138 w 177"/>
                <a:gd name="T65" fmla="*/ 6 h 211"/>
                <a:gd name="T66" fmla="*/ 141 w 177"/>
                <a:gd name="T67" fmla="*/ 14 h 211"/>
                <a:gd name="T68" fmla="*/ 151 w 177"/>
                <a:gd name="T69" fmla="*/ 8 h 211"/>
                <a:gd name="T70" fmla="*/ 159 w 177"/>
                <a:gd name="T71" fmla="*/ 4 h 211"/>
                <a:gd name="T72" fmla="*/ 158 w 177"/>
                <a:gd name="T73" fmla="*/ 16 h 211"/>
                <a:gd name="T74" fmla="*/ 170 w 177"/>
                <a:gd name="T75" fmla="*/ 13 h 211"/>
                <a:gd name="T76" fmla="*/ 166 w 177"/>
                <a:gd name="T77" fmla="*/ 24 h 211"/>
                <a:gd name="T78" fmla="*/ 175 w 177"/>
                <a:gd name="T79" fmla="*/ 33 h 211"/>
                <a:gd name="T80" fmla="*/ 144 w 177"/>
                <a:gd name="T81" fmla="*/ 28 h 211"/>
                <a:gd name="T82" fmla="*/ 117 w 177"/>
                <a:gd name="T83" fmla="*/ 45 h 211"/>
                <a:gd name="T84" fmla="*/ 25 w 177"/>
                <a:gd name="T85" fmla="*/ 133 h 211"/>
                <a:gd name="T86" fmla="*/ 74 w 177"/>
                <a:gd name="T87" fmla="*/ 60 h 211"/>
                <a:gd name="T88" fmla="*/ 57 w 177"/>
                <a:gd name="T89" fmla="*/ 58 h 211"/>
                <a:gd name="T90" fmla="*/ 65 w 177"/>
                <a:gd name="T91" fmla="*/ 55 h 211"/>
                <a:gd name="T92" fmla="*/ 69 w 177"/>
                <a:gd name="T93" fmla="*/ 44 h 211"/>
                <a:gd name="T94" fmla="*/ 71 w 177"/>
                <a:gd name="T95" fmla="*/ 42 h 211"/>
                <a:gd name="T96" fmla="*/ 74 w 177"/>
                <a:gd name="T97" fmla="*/ 54 h 211"/>
                <a:gd name="T98" fmla="*/ 77 w 177"/>
                <a:gd name="T99" fmla="*/ 43 h 211"/>
                <a:gd name="T100" fmla="*/ 88 w 177"/>
                <a:gd name="T101" fmla="*/ 35 h 211"/>
                <a:gd name="T102" fmla="*/ 82 w 177"/>
                <a:gd name="T103" fmla="*/ 39 h 211"/>
                <a:gd name="T104" fmla="*/ 93 w 177"/>
                <a:gd name="T105" fmla="*/ 27 h 211"/>
                <a:gd name="T106" fmla="*/ 94 w 177"/>
                <a:gd name="T107" fmla="*/ 25 h 211"/>
                <a:gd name="T108" fmla="*/ 98 w 177"/>
                <a:gd name="T109" fmla="*/ 21 h 211"/>
                <a:gd name="T110" fmla="*/ 105 w 177"/>
                <a:gd name="T111" fmla="*/ 20 h 211"/>
                <a:gd name="T112" fmla="*/ 123 w 177"/>
                <a:gd name="T113" fmla="*/ 16 h 211"/>
                <a:gd name="T114" fmla="*/ 118 w 177"/>
                <a:gd name="T115" fmla="*/ 13 h 211"/>
                <a:gd name="T116" fmla="*/ 120 w 177"/>
                <a:gd name="T117" fmla="*/ 10 h 211"/>
                <a:gd name="T118" fmla="*/ 134 w 177"/>
                <a:gd name="T119" fmla="*/ 3 h 211"/>
                <a:gd name="T120" fmla="*/ 139 w 177"/>
                <a:gd name="T121" fmla="*/ 3 h 211"/>
                <a:gd name="T122" fmla="*/ 22 w 177"/>
                <a:gd name="T123" fmla="*/ 13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7" h="211">
                  <a:moveTo>
                    <a:pt x="106" y="42"/>
                  </a:moveTo>
                  <a:cubicBezTo>
                    <a:pt x="105" y="42"/>
                    <a:pt x="104" y="42"/>
                    <a:pt x="103" y="42"/>
                  </a:cubicBezTo>
                  <a:cubicBezTo>
                    <a:pt x="103" y="43"/>
                    <a:pt x="103" y="43"/>
                    <a:pt x="104" y="43"/>
                  </a:cubicBezTo>
                  <a:cubicBezTo>
                    <a:pt x="104" y="44"/>
                    <a:pt x="104" y="45"/>
                    <a:pt x="105" y="46"/>
                  </a:cubicBezTo>
                  <a:cubicBezTo>
                    <a:pt x="105" y="47"/>
                    <a:pt x="104" y="49"/>
                    <a:pt x="103" y="50"/>
                  </a:cubicBezTo>
                  <a:cubicBezTo>
                    <a:pt x="103" y="50"/>
                    <a:pt x="102" y="50"/>
                    <a:pt x="102" y="51"/>
                  </a:cubicBezTo>
                  <a:cubicBezTo>
                    <a:pt x="101" y="51"/>
                    <a:pt x="102" y="52"/>
                    <a:pt x="103" y="52"/>
                  </a:cubicBezTo>
                  <a:cubicBezTo>
                    <a:pt x="103" y="52"/>
                    <a:pt x="104" y="52"/>
                    <a:pt x="103" y="53"/>
                  </a:cubicBezTo>
                  <a:cubicBezTo>
                    <a:pt x="103" y="54"/>
                    <a:pt x="102" y="54"/>
                    <a:pt x="102" y="54"/>
                  </a:cubicBezTo>
                  <a:cubicBezTo>
                    <a:pt x="101" y="54"/>
                    <a:pt x="100" y="54"/>
                    <a:pt x="99" y="53"/>
                  </a:cubicBezTo>
                  <a:cubicBezTo>
                    <a:pt x="99" y="53"/>
                    <a:pt x="98" y="53"/>
                    <a:pt x="97" y="52"/>
                  </a:cubicBezTo>
                  <a:cubicBezTo>
                    <a:pt x="96" y="52"/>
                    <a:pt x="96" y="52"/>
                    <a:pt x="95" y="52"/>
                  </a:cubicBezTo>
                  <a:cubicBezTo>
                    <a:pt x="94" y="52"/>
                    <a:pt x="93" y="52"/>
                    <a:pt x="93" y="51"/>
                  </a:cubicBezTo>
                  <a:cubicBezTo>
                    <a:pt x="92" y="51"/>
                    <a:pt x="92" y="51"/>
                    <a:pt x="91" y="51"/>
                  </a:cubicBezTo>
                  <a:cubicBezTo>
                    <a:pt x="91" y="51"/>
                    <a:pt x="90" y="51"/>
                    <a:pt x="90" y="51"/>
                  </a:cubicBezTo>
                  <a:cubicBezTo>
                    <a:pt x="89" y="52"/>
                    <a:pt x="90" y="53"/>
                    <a:pt x="90" y="53"/>
                  </a:cubicBezTo>
                  <a:cubicBezTo>
                    <a:pt x="90" y="54"/>
                    <a:pt x="90" y="55"/>
                    <a:pt x="90" y="56"/>
                  </a:cubicBezTo>
                  <a:cubicBezTo>
                    <a:pt x="90" y="57"/>
                    <a:pt x="90" y="57"/>
                    <a:pt x="90" y="58"/>
                  </a:cubicBezTo>
                  <a:cubicBezTo>
                    <a:pt x="89" y="59"/>
                    <a:pt x="89" y="60"/>
                    <a:pt x="89" y="60"/>
                  </a:cubicBezTo>
                  <a:cubicBezTo>
                    <a:pt x="88" y="61"/>
                    <a:pt x="88" y="61"/>
                    <a:pt x="88" y="61"/>
                  </a:cubicBezTo>
                  <a:cubicBezTo>
                    <a:pt x="87" y="62"/>
                    <a:pt x="86" y="61"/>
                    <a:pt x="86" y="60"/>
                  </a:cubicBezTo>
                  <a:cubicBezTo>
                    <a:pt x="86" y="60"/>
                    <a:pt x="85" y="59"/>
                    <a:pt x="84" y="59"/>
                  </a:cubicBezTo>
                  <a:cubicBezTo>
                    <a:pt x="84" y="59"/>
                    <a:pt x="83" y="60"/>
                    <a:pt x="83" y="61"/>
                  </a:cubicBezTo>
                  <a:cubicBezTo>
                    <a:pt x="82" y="62"/>
                    <a:pt x="80" y="63"/>
                    <a:pt x="80" y="65"/>
                  </a:cubicBezTo>
                  <a:cubicBezTo>
                    <a:pt x="79" y="66"/>
                    <a:pt x="79" y="68"/>
                    <a:pt x="78" y="69"/>
                  </a:cubicBezTo>
                  <a:cubicBezTo>
                    <a:pt x="77" y="70"/>
                    <a:pt x="75" y="70"/>
                    <a:pt x="76" y="71"/>
                  </a:cubicBezTo>
                  <a:cubicBezTo>
                    <a:pt x="76" y="73"/>
                    <a:pt x="78" y="74"/>
                    <a:pt x="78" y="76"/>
                  </a:cubicBezTo>
                  <a:cubicBezTo>
                    <a:pt x="78" y="77"/>
                    <a:pt x="78" y="78"/>
                    <a:pt x="76" y="79"/>
                  </a:cubicBezTo>
                  <a:cubicBezTo>
                    <a:pt x="75" y="80"/>
                    <a:pt x="74" y="82"/>
                    <a:pt x="74" y="83"/>
                  </a:cubicBezTo>
                  <a:cubicBezTo>
                    <a:pt x="73" y="84"/>
                    <a:pt x="73" y="85"/>
                    <a:pt x="73" y="85"/>
                  </a:cubicBezTo>
                  <a:cubicBezTo>
                    <a:pt x="73" y="86"/>
                    <a:pt x="72" y="86"/>
                    <a:pt x="71" y="87"/>
                  </a:cubicBezTo>
                  <a:cubicBezTo>
                    <a:pt x="71" y="88"/>
                    <a:pt x="72" y="90"/>
                    <a:pt x="71" y="91"/>
                  </a:cubicBezTo>
                  <a:cubicBezTo>
                    <a:pt x="71" y="91"/>
                    <a:pt x="70" y="92"/>
                    <a:pt x="70" y="92"/>
                  </a:cubicBezTo>
                  <a:cubicBezTo>
                    <a:pt x="69" y="93"/>
                    <a:pt x="69" y="93"/>
                    <a:pt x="68" y="93"/>
                  </a:cubicBezTo>
                  <a:cubicBezTo>
                    <a:pt x="66" y="93"/>
                    <a:pt x="65" y="93"/>
                    <a:pt x="65" y="95"/>
                  </a:cubicBezTo>
                  <a:cubicBezTo>
                    <a:pt x="66" y="96"/>
                    <a:pt x="66" y="98"/>
                    <a:pt x="66" y="99"/>
                  </a:cubicBezTo>
                  <a:cubicBezTo>
                    <a:pt x="66" y="100"/>
                    <a:pt x="65" y="101"/>
                    <a:pt x="65" y="101"/>
                  </a:cubicBezTo>
                  <a:cubicBezTo>
                    <a:pt x="65" y="102"/>
                    <a:pt x="65" y="103"/>
                    <a:pt x="65" y="104"/>
                  </a:cubicBezTo>
                  <a:cubicBezTo>
                    <a:pt x="65" y="105"/>
                    <a:pt x="65" y="106"/>
                    <a:pt x="65" y="107"/>
                  </a:cubicBezTo>
                  <a:cubicBezTo>
                    <a:pt x="65" y="107"/>
                    <a:pt x="64" y="107"/>
                    <a:pt x="64" y="108"/>
                  </a:cubicBezTo>
                  <a:cubicBezTo>
                    <a:pt x="64" y="108"/>
                    <a:pt x="64" y="109"/>
                    <a:pt x="64" y="109"/>
                  </a:cubicBezTo>
                  <a:cubicBezTo>
                    <a:pt x="64" y="110"/>
                    <a:pt x="63" y="112"/>
                    <a:pt x="62" y="113"/>
                  </a:cubicBezTo>
                  <a:cubicBezTo>
                    <a:pt x="62" y="114"/>
                    <a:pt x="61" y="115"/>
                    <a:pt x="61" y="115"/>
                  </a:cubicBezTo>
                  <a:cubicBezTo>
                    <a:pt x="61" y="116"/>
                    <a:pt x="60" y="116"/>
                    <a:pt x="60" y="117"/>
                  </a:cubicBezTo>
                  <a:cubicBezTo>
                    <a:pt x="59" y="118"/>
                    <a:pt x="60" y="119"/>
                    <a:pt x="61" y="120"/>
                  </a:cubicBezTo>
                  <a:cubicBezTo>
                    <a:pt x="62" y="120"/>
                    <a:pt x="62" y="120"/>
                    <a:pt x="63" y="121"/>
                  </a:cubicBezTo>
                  <a:cubicBezTo>
                    <a:pt x="63" y="122"/>
                    <a:pt x="63" y="123"/>
                    <a:pt x="63" y="124"/>
                  </a:cubicBezTo>
                  <a:cubicBezTo>
                    <a:pt x="63" y="125"/>
                    <a:pt x="62" y="127"/>
                    <a:pt x="61" y="127"/>
                  </a:cubicBezTo>
                  <a:cubicBezTo>
                    <a:pt x="60" y="127"/>
                    <a:pt x="60" y="127"/>
                    <a:pt x="59" y="127"/>
                  </a:cubicBezTo>
                  <a:cubicBezTo>
                    <a:pt x="58" y="126"/>
                    <a:pt x="57" y="126"/>
                    <a:pt x="56" y="126"/>
                  </a:cubicBezTo>
                  <a:cubicBezTo>
                    <a:pt x="55" y="127"/>
                    <a:pt x="53" y="128"/>
                    <a:pt x="52" y="129"/>
                  </a:cubicBezTo>
                  <a:cubicBezTo>
                    <a:pt x="51" y="130"/>
                    <a:pt x="51" y="132"/>
                    <a:pt x="50" y="133"/>
                  </a:cubicBezTo>
                  <a:cubicBezTo>
                    <a:pt x="49" y="134"/>
                    <a:pt x="50" y="134"/>
                    <a:pt x="50" y="135"/>
                  </a:cubicBezTo>
                  <a:cubicBezTo>
                    <a:pt x="50" y="136"/>
                    <a:pt x="49" y="136"/>
                    <a:pt x="49" y="137"/>
                  </a:cubicBezTo>
                  <a:cubicBezTo>
                    <a:pt x="48" y="139"/>
                    <a:pt x="49" y="140"/>
                    <a:pt x="49" y="141"/>
                  </a:cubicBezTo>
                  <a:cubicBezTo>
                    <a:pt x="50" y="142"/>
                    <a:pt x="50" y="143"/>
                    <a:pt x="49" y="143"/>
                  </a:cubicBezTo>
                  <a:cubicBezTo>
                    <a:pt x="49" y="144"/>
                    <a:pt x="49" y="145"/>
                    <a:pt x="49" y="145"/>
                  </a:cubicBezTo>
                  <a:cubicBezTo>
                    <a:pt x="49" y="146"/>
                    <a:pt x="49" y="147"/>
                    <a:pt x="49" y="148"/>
                  </a:cubicBezTo>
                  <a:cubicBezTo>
                    <a:pt x="49" y="149"/>
                    <a:pt x="49" y="149"/>
                    <a:pt x="49" y="150"/>
                  </a:cubicBezTo>
                  <a:cubicBezTo>
                    <a:pt x="50" y="152"/>
                    <a:pt x="50" y="153"/>
                    <a:pt x="50" y="155"/>
                  </a:cubicBezTo>
                  <a:cubicBezTo>
                    <a:pt x="50" y="156"/>
                    <a:pt x="50" y="157"/>
                    <a:pt x="50" y="158"/>
                  </a:cubicBezTo>
                  <a:cubicBezTo>
                    <a:pt x="50" y="159"/>
                    <a:pt x="49" y="159"/>
                    <a:pt x="49" y="160"/>
                  </a:cubicBezTo>
                  <a:cubicBezTo>
                    <a:pt x="49" y="161"/>
                    <a:pt x="50" y="162"/>
                    <a:pt x="50" y="162"/>
                  </a:cubicBezTo>
                  <a:cubicBezTo>
                    <a:pt x="51" y="163"/>
                    <a:pt x="51" y="163"/>
                    <a:pt x="52" y="164"/>
                  </a:cubicBezTo>
                  <a:cubicBezTo>
                    <a:pt x="53" y="164"/>
                    <a:pt x="54" y="166"/>
                    <a:pt x="54" y="167"/>
                  </a:cubicBezTo>
                  <a:cubicBezTo>
                    <a:pt x="54" y="168"/>
                    <a:pt x="54" y="168"/>
                    <a:pt x="53" y="169"/>
                  </a:cubicBezTo>
                  <a:cubicBezTo>
                    <a:pt x="53" y="169"/>
                    <a:pt x="53" y="170"/>
                    <a:pt x="53" y="171"/>
                  </a:cubicBezTo>
                  <a:cubicBezTo>
                    <a:pt x="52" y="171"/>
                    <a:pt x="51" y="171"/>
                    <a:pt x="50" y="171"/>
                  </a:cubicBezTo>
                  <a:cubicBezTo>
                    <a:pt x="50" y="172"/>
                    <a:pt x="50" y="173"/>
                    <a:pt x="50" y="174"/>
                  </a:cubicBezTo>
                  <a:cubicBezTo>
                    <a:pt x="51" y="175"/>
                    <a:pt x="52" y="177"/>
                    <a:pt x="52" y="179"/>
                  </a:cubicBezTo>
                  <a:cubicBezTo>
                    <a:pt x="52" y="180"/>
                    <a:pt x="52" y="181"/>
                    <a:pt x="52" y="182"/>
                  </a:cubicBezTo>
                  <a:cubicBezTo>
                    <a:pt x="52" y="183"/>
                    <a:pt x="52" y="184"/>
                    <a:pt x="51" y="184"/>
                  </a:cubicBezTo>
                  <a:cubicBezTo>
                    <a:pt x="51" y="185"/>
                    <a:pt x="50" y="186"/>
                    <a:pt x="49" y="186"/>
                  </a:cubicBezTo>
                  <a:cubicBezTo>
                    <a:pt x="49" y="186"/>
                    <a:pt x="48" y="186"/>
                    <a:pt x="47" y="187"/>
                  </a:cubicBezTo>
                  <a:cubicBezTo>
                    <a:pt x="47" y="188"/>
                    <a:pt x="48" y="189"/>
                    <a:pt x="47" y="189"/>
                  </a:cubicBezTo>
                  <a:cubicBezTo>
                    <a:pt x="47" y="190"/>
                    <a:pt x="46" y="190"/>
                    <a:pt x="46" y="191"/>
                  </a:cubicBezTo>
                  <a:cubicBezTo>
                    <a:pt x="46" y="192"/>
                    <a:pt x="46" y="193"/>
                    <a:pt x="47" y="194"/>
                  </a:cubicBezTo>
                  <a:cubicBezTo>
                    <a:pt x="47" y="195"/>
                    <a:pt x="47" y="195"/>
                    <a:pt x="46" y="197"/>
                  </a:cubicBezTo>
                  <a:cubicBezTo>
                    <a:pt x="46" y="197"/>
                    <a:pt x="46" y="200"/>
                    <a:pt x="45" y="200"/>
                  </a:cubicBezTo>
                  <a:cubicBezTo>
                    <a:pt x="43" y="199"/>
                    <a:pt x="45" y="197"/>
                    <a:pt x="43" y="197"/>
                  </a:cubicBezTo>
                  <a:cubicBezTo>
                    <a:pt x="43" y="197"/>
                    <a:pt x="43" y="196"/>
                    <a:pt x="43" y="196"/>
                  </a:cubicBezTo>
                  <a:cubicBezTo>
                    <a:pt x="42" y="196"/>
                    <a:pt x="42" y="196"/>
                    <a:pt x="41" y="196"/>
                  </a:cubicBezTo>
                  <a:cubicBezTo>
                    <a:pt x="41" y="196"/>
                    <a:pt x="41" y="196"/>
                    <a:pt x="41" y="196"/>
                  </a:cubicBezTo>
                  <a:cubicBezTo>
                    <a:pt x="41" y="196"/>
                    <a:pt x="40" y="196"/>
                    <a:pt x="39" y="195"/>
                  </a:cubicBezTo>
                  <a:cubicBezTo>
                    <a:pt x="39" y="195"/>
                    <a:pt x="40" y="195"/>
                    <a:pt x="40" y="194"/>
                  </a:cubicBezTo>
                  <a:cubicBezTo>
                    <a:pt x="40" y="194"/>
                    <a:pt x="39" y="194"/>
                    <a:pt x="39" y="193"/>
                  </a:cubicBezTo>
                  <a:cubicBezTo>
                    <a:pt x="39" y="193"/>
                    <a:pt x="39" y="193"/>
                    <a:pt x="39" y="192"/>
                  </a:cubicBezTo>
                  <a:cubicBezTo>
                    <a:pt x="39" y="192"/>
                    <a:pt x="39" y="192"/>
                    <a:pt x="39" y="192"/>
                  </a:cubicBezTo>
                  <a:cubicBezTo>
                    <a:pt x="39" y="191"/>
                    <a:pt x="39" y="191"/>
                    <a:pt x="39" y="190"/>
                  </a:cubicBezTo>
                  <a:cubicBezTo>
                    <a:pt x="39" y="190"/>
                    <a:pt x="39" y="189"/>
                    <a:pt x="39" y="189"/>
                  </a:cubicBezTo>
                  <a:cubicBezTo>
                    <a:pt x="38" y="189"/>
                    <a:pt x="38" y="191"/>
                    <a:pt x="38" y="191"/>
                  </a:cubicBezTo>
                  <a:cubicBezTo>
                    <a:pt x="37" y="191"/>
                    <a:pt x="38" y="190"/>
                    <a:pt x="37" y="189"/>
                  </a:cubicBezTo>
                  <a:cubicBezTo>
                    <a:pt x="37" y="189"/>
                    <a:pt x="36" y="189"/>
                    <a:pt x="37" y="190"/>
                  </a:cubicBezTo>
                  <a:cubicBezTo>
                    <a:pt x="37" y="190"/>
                    <a:pt x="37" y="191"/>
                    <a:pt x="36" y="191"/>
                  </a:cubicBezTo>
                  <a:cubicBezTo>
                    <a:pt x="36" y="192"/>
                    <a:pt x="37" y="192"/>
                    <a:pt x="38" y="192"/>
                  </a:cubicBezTo>
                  <a:cubicBezTo>
                    <a:pt x="38" y="193"/>
                    <a:pt x="38" y="194"/>
                    <a:pt x="38" y="195"/>
                  </a:cubicBezTo>
                  <a:cubicBezTo>
                    <a:pt x="37" y="195"/>
                    <a:pt x="37" y="195"/>
                    <a:pt x="37" y="196"/>
                  </a:cubicBezTo>
                  <a:cubicBezTo>
                    <a:pt x="37" y="196"/>
                    <a:pt x="37" y="197"/>
                    <a:pt x="37" y="197"/>
                  </a:cubicBezTo>
                  <a:cubicBezTo>
                    <a:pt x="37" y="197"/>
                    <a:pt x="37" y="199"/>
                    <a:pt x="36" y="198"/>
                  </a:cubicBezTo>
                  <a:cubicBezTo>
                    <a:pt x="36" y="198"/>
                    <a:pt x="36" y="198"/>
                    <a:pt x="36" y="198"/>
                  </a:cubicBezTo>
                  <a:cubicBezTo>
                    <a:pt x="35" y="198"/>
                    <a:pt x="35" y="198"/>
                    <a:pt x="35" y="198"/>
                  </a:cubicBezTo>
                  <a:cubicBezTo>
                    <a:pt x="34" y="198"/>
                    <a:pt x="35" y="199"/>
                    <a:pt x="34" y="199"/>
                  </a:cubicBezTo>
                  <a:cubicBezTo>
                    <a:pt x="33" y="199"/>
                    <a:pt x="33" y="198"/>
                    <a:pt x="33" y="198"/>
                  </a:cubicBezTo>
                  <a:cubicBezTo>
                    <a:pt x="33" y="197"/>
                    <a:pt x="32" y="197"/>
                    <a:pt x="32" y="197"/>
                  </a:cubicBezTo>
                  <a:cubicBezTo>
                    <a:pt x="31" y="198"/>
                    <a:pt x="33" y="198"/>
                    <a:pt x="32" y="199"/>
                  </a:cubicBezTo>
                  <a:cubicBezTo>
                    <a:pt x="32" y="200"/>
                    <a:pt x="29" y="199"/>
                    <a:pt x="30" y="201"/>
                  </a:cubicBezTo>
                  <a:cubicBezTo>
                    <a:pt x="30" y="201"/>
                    <a:pt x="31" y="200"/>
                    <a:pt x="31" y="201"/>
                  </a:cubicBezTo>
                  <a:cubicBezTo>
                    <a:pt x="31" y="202"/>
                    <a:pt x="30" y="202"/>
                    <a:pt x="29" y="202"/>
                  </a:cubicBezTo>
                  <a:cubicBezTo>
                    <a:pt x="29" y="202"/>
                    <a:pt x="28" y="201"/>
                    <a:pt x="28" y="202"/>
                  </a:cubicBezTo>
                  <a:cubicBezTo>
                    <a:pt x="28" y="202"/>
                    <a:pt x="29" y="202"/>
                    <a:pt x="28" y="203"/>
                  </a:cubicBezTo>
                  <a:cubicBezTo>
                    <a:pt x="29" y="203"/>
                    <a:pt x="29" y="203"/>
                    <a:pt x="29" y="203"/>
                  </a:cubicBezTo>
                  <a:cubicBezTo>
                    <a:pt x="29" y="203"/>
                    <a:pt x="28" y="204"/>
                    <a:pt x="28" y="204"/>
                  </a:cubicBezTo>
                  <a:cubicBezTo>
                    <a:pt x="27" y="204"/>
                    <a:pt x="27" y="205"/>
                    <a:pt x="26" y="205"/>
                  </a:cubicBezTo>
                  <a:cubicBezTo>
                    <a:pt x="26" y="205"/>
                    <a:pt x="26" y="205"/>
                    <a:pt x="26" y="206"/>
                  </a:cubicBezTo>
                  <a:cubicBezTo>
                    <a:pt x="26" y="206"/>
                    <a:pt x="26" y="206"/>
                    <a:pt x="26" y="206"/>
                  </a:cubicBezTo>
                  <a:cubicBezTo>
                    <a:pt x="25" y="207"/>
                    <a:pt x="25" y="207"/>
                    <a:pt x="25" y="207"/>
                  </a:cubicBezTo>
                  <a:cubicBezTo>
                    <a:pt x="24" y="207"/>
                    <a:pt x="24" y="208"/>
                    <a:pt x="24" y="208"/>
                  </a:cubicBezTo>
                  <a:cubicBezTo>
                    <a:pt x="24" y="208"/>
                    <a:pt x="23" y="208"/>
                    <a:pt x="23" y="209"/>
                  </a:cubicBezTo>
                  <a:cubicBezTo>
                    <a:pt x="23" y="209"/>
                    <a:pt x="22" y="210"/>
                    <a:pt x="22" y="209"/>
                  </a:cubicBezTo>
                  <a:cubicBezTo>
                    <a:pt x="21" y="209"/>
                    <a:pt x="22" y="208"/>
                    <a:pt x="22" y="208"/>
                  </a:cubicBezTo>
                  <a:cubicBezTo>
                    <a:pt x="21" y="208"/>
                    <a:pt x="21" y="209"/>
                    <a:pt x="21" y="210"/>
                  </a:cubicBezTo>
                  <a:cubicBezTo>
                    <a:pt x="20" y="210"/>
                    <a:pt x="20" y="210"/>
                    <a:pt x="19" y="210"/>
                  </a:cubicBezTo>
                  <a:cubicBezTo>
                    <a:pt x="19" y="210"/>
                    <a:pt x="18" y="211"/>
                    <a:pt x="18" y="211"/>
                  </a:cubicBezTo>
                  <a:cubicBezTo>
                    <a:pt x="17" y="211"/>
                    <a:pt x="17" y="211"/>
                    <a:pt x="17" y="211"/>
                  </a:cubicBezTo>
                  <a:cubicBezTo>
                    <a:pt x="16" y="210"/>
                    <a:pt x="16" y="211"/>
                    <a:pt x="16" y="211"/>
                  </a:cubicBezTo>
                  <a:cubicBezTo>
                    <a:pt x="15" y="210"/>
                    <a:pt x="16" y="210"/>
                    <a:pt x="15" y="210"/>
                  </a:cubicBezTo>
                  <a:cubicBezTo>
                    <a:pt x="15" y="210"/>
                    <a:pt x="15" y="210"/>
                    <a:pt x="15" y="210"/>
                  </a:cubicBezTo>
                  <a:cubicBezTo>
                    <a:pt x="15" y="210"/>
                    <a:pt x="15" y="210"/>
                    <a:pt x="14" y="210"/>
                  </a:cubicBezTo>
                  <a:cubicBezTo>
                    <a:pt x="14" y="210"/>
                    <a:pt x="13" y="209"/>
                    <a:pt x="13" y="209"/>
                  </a:cubicBezTo>
                  <a:cubicBezTo>
                    <a:pt x="13" y="209"/>
                    <a:pt x="13" y="209"/>
                    <a:pt x="13" y="208"/>
                  </a:cubicBezTo>
                  <a:cubicBezTo>
                    <a:pt x="13" y="208"/>
                    <a:pt x="12" y="208"/>
                    <a:pt x="12" y="208"/>
                  </a:cubicBezTo>
                  <a:cubicBezTo>
                    <a:pt x="12" y="208"/>
                    <a:pt x="13" y="208"/>
                    <a:pt x="13" y="208"/>
                  </a:cubicBezTo>
                  <a:cubicBezTo>
                    <a:pt x="12" y="208"/>
                    <a:pt x="12" y="208"/>
                    <a:pt x="12" y="208"/>
                  </a:cubicBezTo>
                  <a:cubicBezTo>
                    <a:pt x="11" y="208"/>
                    <a:pt x="11" y="208"/>
                    <a:pt x="10" y="208"/>
                  </a:cubicBezTo>
                  <a:cubicBezTo>
                    <a:pt x="10" y="208"/>
                    <a:pt x="10" y="207"/>
                    <a:pt x="9" y="207"/>
                  </a:cubicBezTo>
                  <a:cubicBezTo>
                    <a:pt x="8" y="207"/>
                    <a:pt x="8" y="206"/>
                    <a:pt x="8" y="206"/>
                  </a:cubicBezTo>
                  <a:cubicBezTo>
                    <a:pt x="7" y="205"/>
                    <a:pt x="8" y="205"/>
                    <a:pt x="7" y="205"/>
                  </a:cubicBezTo>
                  <a:cubicBezTo>
                    <a:pt x="7" y="205"/>
                    <a:pt x="6" y="205"/>
                    <a:pt x="6" y="205"/>
                  </a:cubicBezTo>
                  <a:cubicBezTo>
                    <a:pt x="5" y="204"/>
                    <a:pt x="5" y="203"/>
                    <a:pt x="5" y="203"/>
                  </a:cubicBezTo>
                  <a:cubicBezTo>
                    <a:pt x="5" y="202"/>
                    <a:pt x="4" y="202"/>
                    <a:pt x="4" y="202"/>
                  </a:cubicBezTo>
                  <a:cubicBezTo>
                    <a:pt x="4" y="201"/>
                    <a:pt x="4" y="201"/>
                    <a:pt x="5" y="201"/>
                  </a:cubicBezTo>
                  <a:cubicBezTo>
                    <a:pt x="5" y="200"/>
                    <a:pt x="5" y="199"/>
                    <a:pt x="5" y="199"/>
                  </a:cubicBezTo>
                  <a:cubicBezTo>
                    <a:pt x="5" y="198"/>
                    <a:pt x="5" y="198"/>
                    <a:pt x="5" y="198"/>
                  </a:cubicBezTo>
                  <a:cubicBezTo>
                    <a:pt x="5" y="198"/>
                    <a:pt x="6" y="198"/>
                    <a:pt x="6" y="198"/>
                  </a:cubicBezTo>
                  <a:cubicBezTo>
                    <a:pt x="6" y="199"/>
                    <a:pt x="5" y="199"/>
                    <a:pt x="6" y="200"/>
                  </a:cubicBezTo>
                  <a:cubicBezTo>
                    <a:pt x="6" y="200"/>
                    <a:pt x="6" y="199"/>
                    <a:pt x="7" y="199"/>
                  </a:cubicBezTo>
                  <a:cubicBezTo>
                    <a:pt x="7" y="199"/>
                    <a:pt x="7" y="199"/>
                    <a:pt x="7" y="199"/>
                  </a:cubicBezTo>
                  <a:cubicBezTo>
                    <a:pt x="7" y="200"/>
                    <a:pt x="8" y="200"/>
                    <a:pt x="8" y="200"/>
                  </a:cubicBezTo>
                  <a:cubicBezTo>
                    <a:pt x="9" y="200"/>
                    <a:pt x="8" y="200"/>
                    <a:pt x="8" y="199"/>
                  </a:cubicBezTo>
                  <a:cubicBezTo>
                    <a:pt x="8" y="199"/>
                    <a:pt x="10" y="198"/>
                    <a:pt x="11" y="198"/>
                  </a:cubicBezTo>
                  <a:cubicBezTo>
                    <a:pt x="10" y="198"/>
                    <a:pt x="9" y="198"/>
                    <a:pt x="9" y="198"/>
                  </a:cubicBezTo>
                  <a:cubicBezTo>
                    <a:pt x="8" y="198"/>
                    <a:pt x="8" y="199"/>
                    <a:pt x="8" y="199"/>
                  </a:cubicBezTo>
                  <a:cubicBezTo>
                    <a:pt x="7" y="198"/>
                    <a:pt x="8" y="198"/>
                    <a:pt x="8" y="198"/>
                  </a:cubicBezTo>
                  <a:cubicBezTo>
                    <a:pt x="8" y="198"/>
                    <a:pt x="7" y="198"/>
                    <a:pt x="7" y="197"/>
                  </a:cubicBezTo>
                  <a:cubicBezTo>
                    <a:pt x="7" y="197"/>
                    <a:pt x="7" y="197"/>
                    <a:pt x="8" y="197"/>
                  </a:cubicBezTo>
                  <a:cubicBezTo>
                    <a:pt x="8" y="197"/>
                    <a:pt x="8" y="196"/>
                    <a:pt x="8" y="196"/>
                  </a:cubicBezTo>
                  <a:cubicBezTo>
                    <a:pt x="8" y="196"/>
                    <a:pt x="8" y="196"/>
                    <a:pt x="8" y="196"/>
                  </a:cubicBezTo>
                  <a:cubicBezTo>
                    <a:pt x="9" y="195"/>
                    <a:pt x="9" y="195"/>
                    <a:pt x="10" y="194"/>
                  </a:cubicBezTo>
                  <a:cubicBezTo>
                    <a:pt x="10" y="194"/>
                    <a:pt x="9" y="194"/>
                    <a:pt x="9" y="194"/>
                  </a:cubicBezTo>
                  <a:cubicBezTo>
                    <a:pt x="8" y="194"/>
                    <a:pt x="8" y="193"/>
                    <a:pt x="8" y="193"/>
                  </a:cubicBezTo>
                  <a:cubicBezTo>
                    <a:pt x="9" y="193"/>
                    <a:pt x="9" y="192"/>
                    <a:pt x="9" y="192"/>
                  </a:cubicBezTo>
                  <a:cubicBezTo>
                    <a:pt x="10" y="191"/>
                    <a:pt x="10" y="191"/>
                    <a:pt x="11" y="191"/>
                  </a:cubicBezTo>
                  <a:cubicBezTo>
                    <a:pt x="11" y="191"/>
                    <a:pt x="10" y="191"/>
                    <a:pt x="10" y="191"/>
                  </a:cubicBezTo>
                  <a:cubicBezTo>
                    <a:pt x="10" y="191"/>
                    <a:pt x="10" y="190"/>
                    <a:pt x="10" y="190"/>
                  </a:cubicBezTo>
                  <a:cubicBezTo>
                    <a:pt x="9" y="190"/>
                    <a:pt x="9" y="193"/>
                    <a:pt x="7" y="192"/>
                  </a:cubicBezTo>
                  <a:cubicBezTo>
                    <a:pt x="6" y="192"/>
                    <a:pt x="7" y="191"/>
                    <a:pt x="6" y="192"/>
                  </a:cubicBezTo>
                  <a:cubicBezTo>
                    <a:pt x="6" y="192"/>
                    <a:pt x="5" y="193"/>
                    <a:pt x="5" y="193"/>
                  </a:cubicBezTo>
                  <a:cubicBezTo>
                    <a:pt x="4" y="194"/>
                    <a:pt x="4" y="195"/>
                    <a:pt x="4" y="194"/>
                  </a:cubicBezTo>
                  <a:cubicBezTo>
                    <a:pt x="4" y="194"/>
                    <a:pt x="4" y="193"/>
                    <a:pt x="4" y="193"/>
                  </a:cubicBezTo>
                  <a:cubicBezTo>
                    <a:pt x="4" y="193"/>
                    <a:pt x="3" y="193"/>
                    <a:pt x="3" y="193"/>
                  </a:cubicBezTo>
                  <a:cubicBezTo>
                    <a:pt x="2" y="193"/>
                    <a:pt x="3" y="191"/>
                    <a:pt x="3" y="191"/>
                  </a:cubicBezTo>
                  <a:cubicBezTo>
                    <a:pt x="3" y="190"/>
                    <a:pt x="3" y="189"/>
                    <a:pt x="4" y="190"/>
                  </a:cubicBezTo>
                  <a:cubicBezTo>
                    <a:pt x="4" y="190"/>
                    <a:pt x="3" y="191"/>
                    <a:pt x="4" y="191"/>
                  </a:cubicBezTo>
                  <a:cubicBezTo>
                    <a:pt x="5" y="192"/>
                    <a:pt x="4" y="190"/>
                    <a:pt x="5" y="190"/>
                  </a:cubicBezTo>
                  <a:cubicBezTo>
                    <a:pt x="5" y="190"/>
                    <a:pt x="5" y="189"/>
                    <a:pt x="5" y="189"/>
                  </a:cubicBezTo>
                  <a:cubicBezTo>
                    <a:pt x="6" y="190"/>
                    <a:pt x="6" y="190"/>
                    <a:pt x="6" y="190"/>
                  </a:cubicBezTo>
                  <a:cubicBezTo>
                    <a:pt x="6" y="190"/>
                    <a:pt x="6" y="190"/>
                    <a:pt x="6" y="190"/>
                  </a:cubicBezTo>
                  <a:cubicBezTo>
                    <a:pt x="6" y="190"/>
                    <a:pt x="7" y="190"/>
                    <a:pt x="7" y="190"/>
                  </a:cubicBezTo>
                  <a:cubicBezTo>
                    <a:pt x="7" y="190"/>
                    <a:pt x="6" y="189"/>
                    <a:pt x="7" y="189"/>
                  </a:cubicBezTo>
                  <a:cubicBezTo>
                    <a:pt x="7" y="188"/>
                    <a:pt x="7" y="188"/>
                    <a:pt x="7" y="188"/>
                  </a:cubicBezTo>
                  <a:cubicBezTo>
                    <a:pt x="8" y="188"/>
                    <a:pt x="9" y="188"/>
                    <a:pt x="9" y="187"/>
                  </a:cubicBezTo>
                  <a:cubicBezTo>
                    <a:pt x="9" y="187"/>
                    <a:pt x="8" y="188"/>
                    <a:pt x="7" y="188"/>
                  </a:cubicBezTo>
                  <a:cubicBezTo>
                    <a:pt x="7" y="188"/>
                    <a:pt x="7" y="188"/>
                    <a:pt x="7" y="187"/>
                  </a:cubicBezTo>
                  <a:cubicBezTo>
                    <a:pt x="7" y="187"/>
                    <a:pt x="7" y="188"/>
                    <a:pt x="6" y="188"/>
                  </a:cubicBezTo>
                  <a:cubicBezTo>
                    <a:pt x="6" y="187"/>
                    <a:pt x="5" y="187"/>
                    <a:pt x="6" y="186"/>
                  </a:cubicBezTo>
                  <a:cubicBezTo>
                    <a:pt x="6" y="186"/>
                    <a:pt x="7" y="186"/>
                    <a:pt x="7" y="185"/>
                  </a:cubicBezTo>
                  <a:cubicBezTo>
                    <a:pt x="8" y="185"/>
                    <a:pt x="7" y="185"/>
                    <a:pt x="8" y="185"/>
                  </a:cubicBezTo>
                  <a:cubicBezTo>
                    <a:pt x="8" y="184"/>
                    <a:pt x="9" y="184"/>
                    <a:pt x="9" y="183"/>
                  </a:cubicBezTo>
                  <a:cubicBezTo>
                    <a:pt x="9" y="183"/>
                    <a:pt x="9" y="183"/>
                    <a:pt x="9" y="183"/>
                  </a:cubicBezTo>
                  <a:cubicBezTo>
                    <a:pt x="8" y="182"/>
                    <a:pt x="9" y="182"/>
                    <a:pt x="9" y="181"/>
                  </a:cubicBezTo>
                  <a:cubicBezTo>
                    <a:pt x="10" y="181"/>
                    <a:pt x="10" y="180"/>
                    <a:pt x="11" y="180"/>
                  </a:cubicBezTo>
                  <a:cubicBezTo>
                    <a:pt x="11" y="179"/>
                    <a:pt x="13" y="178"/>
                    <a:pt x="12" y="178"/>
                  </a:cubicBezTo>
                  <a:cubicBezTo>
                    <a:pt x="11" y="178"/>
                    <a:pt x="11" y="179"/>
                    <a:pt x="11" y="179"/>
                  </a:cubicBezTo>
                  <a:cubicBezTo>
                    <a:pt x="10" y="179"/>
                    <a:pt x="10" y="179"/>
                    <a:pt x="10" y="179"/>
                  </a:cubicBezTo>
                  <a:cubicBezTo>
                    <a:pt x="9" y="179"/>
                    <a:pt x="9" y="180"/>
                    <a:pt x="9" y="180"/>
                  </a:cubicBezTo>
                  <a:cubicBezTo>
                    <a:pt x="9" y="180"/>
                    <a:pt x="8" y="181"/>
                    <a:pt x="8" y="181"/>
                  </a:cubicBezTo>
                  <a:cubicBezTo>
                    <a:pt x="8" y="182"/>
                    <a:pt x="8" y="181"/>
                    <a:pt x="8" y="181"/>
                  </a:cubicBezTo>
                  <a:cubicBezTo>
                    <a:pt x="7" y="182"/>
                    <a:pt x="7" y="182"/>
                    <a:pt x="7" y="183"/>
                  </a:cubicBezTo>
                  <a:cubicBezTo>
                    <a:pt x="7" y="183"/>
                    <a:pt x="7" y="183"/>
                    <a:pt x="7" y="184"/>
                  </a:cubicBezTo>
                  <a:cubicBezTo>
                    <a:pt x="6" y="184"/>
                    <a:pt x="7" y="184"/>
                    <a:pt x="6" y="185"/>
                  </a:cubicBezTo>
                  <a:cubicBezTo>
                    <a:pt x="6" y="185"/>
                    <a:pt x="6" y="185"/>
                    <a:pt x="6" y="185"/>
                  </a:cubicBezTo>
                  <a:cubicBezTo>
                    <a:pt x="5" y="184"/>
                    <a:pt x="6" y="184"/>
                    <a:pt x="6" y="184"/>
                  </a:cubicBezTo>
                  <a:cubicBezTo>
                    <a:pt x="6" y="184"/>
                    <a:pt x="6" y="184"/>
                    <a:pt x="6" y="183"/>
                  </a:cubicBezTo>
                  <a:cubicBezTo>
                    <a:pt x="6" y="183"/>
                    <a:pt x="6" y="183"/>
                    <a:pt x="6" y="182"/>
                  </a:cubicBezTo>
                  <a:cubicBezTo>
                    <a:pt x="5" y="182"/>
                    <a:pt x="5" y="183"/>
                    <a:pt x="5" y="183"/>
                  </a:cubicBezTo>
                  <a:cubicBezTo>
                    <a:pt x="5" y="183"/>
                    <a:pt x="5" y="183"/>
                    <a:pt x="5" y="182"/>
                  </a:cubicBezTo>
                  <a:cubicBezTo>
                    <a:pt x="5" y="182"/>
                    <a:pt x="5" y="182"/>
                    <a:pt x="5" y="182"/>
                  </a:cubicBezTo>
                  <a:cubicBezTo>
                    <a:pt x="5" y="181"/>
                    <a:pt x="6" y="180"/>
                    <a:pt x="6" y="180"/>
                  </a:cubicBezTo>
                  <a:cubicBezTo>
                    <a:pt x="5" y="180"/>
                    <a:pt x="5" y="182"/>
                    <a:pt x="4" y="182"/>
                  </a:cubicBezTo>
                  <a:cubicBezTo>
                    <a:pt x="4" y="182"/>
                    <a:pt x="4" y="183"/>
                    <a:pt x="4" y="183"/>
                  </a:cubicBezTo>
                  <a:cubicBezTo>
                    <a:pt x="3" y="183"/>
                    <a:pt x="3" y="182"/>
                    <a:pt x="3" y="182"/>
                  </a:cubicBezTo>
                  <a:cubicBezTo>
                    <a:pt x="3" y="181"/>
                    <a:pt x="2" y="181"/>
                    <a:pt x="2" y="181"/>
                  </a:cubicBezTo>
                  <a:cubicBezTo>
                    <a:pt x="2" y="180"/>
                    <a:pt x="2" y="180"/>
                    <a:pt x="3" y="180"/>
                  </a:cubicBezTo>
                  <a:cubicBezTo>
                    <a:pt x="3" y="179"/>
                    <a:pt x="3" y="178"/>
                    <a:pt x="4" y="178"/>
                  </a:cubicBezTo>
                  <a:cubicBezTo>
                    <a:pt x="4" y="178"/>
                    <a:pt x="4" y="179"/>
                    <a:pt x="5" y="179"/>
                  </a:cubicBezTo>
                  <a:cubicBezTo>
                    <a:pt x="5" y="180"/>
                    <a:pt x="5" y="179"/>
                    <a:pt x="6" y="178"/>
                  </a:cubicBezTo>
                  <a:cubicBezTo>
                    <a:pt x="6" y="178"/>
                    <a:pt x="6" y="177"/>
                    <a:pt x="6" y="176"/>
                  </a:cubicBezTo>
                  <a:cubicBezTo>
                    <a:pt x="5" y="174"/>
                    <a:pt x="4" y="177"/>
                    <a:pt x="4" y="176"/>
                  </a:cubicBezTo>
                  <a:cubicBezTo>
                    <a:pt x="4" y="176"/>
                    <a:pt x="4" y="176"/>
                    <a:pt x="4" y="175"/>
                  </a:cubicBezTo>
                  <a:cubicBezTo>
                    <a:pt x="4" y="175"/>
                    <a:pt x="3" y="174"/>
                    <a:pt x="3" y="174"/>
                  </a:cubicBezTo>
                  <a:cubicBezTo>
                    <a:pt x="3" y="174"/>
                    <a:pt x="4" y="174"/>
                    <a:pt x="4" y="173"/>
                  </a:cubicBezTo>
                  <a:cubicBezTo>
                    <a:pt x="4" y="173"/>
                    <a:pt x="2" y="174"/>
                    <a:pt x="2" y="174"/>
                  </a:cubicBezTo>
                  <a:cubicBezTo>
                    <a:pt x="2" y="174"/>
                    <a:pt x="1" y="173"/>
                    <a:pt x="1" y="173"/>
                  </a:cubicBezTo>
                  <a:cubicBezTo>
                    <a:pt x="1" y="173"/>
                    <a:pt x="1" y="172"/>
                    <a:pt x="1" y="172"/>
                  </a:cubicBezTo>
                  <a:cubicBezTo>
                    <a:pt x="1" y="172"/>
                    <a:pt x="1" y="171"/>
                    <a:pt x="1" y="171"/>
                  </a:cubicBezTo>
                  <a:cubicBezTo>
                    <a:pt x="2" y="170"/>
                    <a:pt x="2" y="171"/>
                    <a:pt x="3" y="171"/>
                  </a:cubicBezTo>
                  <a:cubicBezTo>
                    <a:pt x="3" y="171"/>
                    <a:pt x="3" y="171"/>
                    <a:pt x="4" y="171"/>
                  </a:cubicBezTo>
                  <a:cubicBezTo>
                    <a:pt x="4" y="171"/>
                    <a:pt x="4" y="171"/>
                    <a:pt x="4" y="171"/>
                  </a:cubicBezTo>
                  <a:cubicBezTo>
                    <a:pt x="4" y="171"/>
                    <a:pt x="4" y="171"/>
                    <a:pt x="4" y="171"/>
                  </a:cubicBezTo>
                  <a:cubicBezTo>
                    <a:pt x="5" y="170"/>
                    <a:pt x="5" y="170"/>
                    <a:pt x="5" y="170"/>
                  </a:cubicBezTo>
                  <a:cubicBezTo>
                    <a:pt x="5" y="170"/>
                    <a:pt x="6" y="170"/>
                    <a:pt x="6" y="170"/>
                  </a:cubicBezTo>
                  <a:cubicBezTo>
                    <a:pt x="6" y="171"/>
                    <a:pt x="7" y="170"/>
                    <a:pt x="7" y="170"/>
                  </a:cubicBezTo>
                  <a:cubicBezTo>
                    <a:pt x="8" y="170"/>
                    <a:pt x="8" y="170"/>
                    <a:pt x="8" y="170"/>
                  </a:cubicBezTo>
                  <a:cubicBezTo>
                    <a:pt x="9" y="170"/>
                    <a:pt x="9" y="170"/>
                    <a:pt x="9" y="170"/>
                  </a:cubicBezTo>
                  <a:cubicBezTo>
                    <a:pt x="9" y="170"/>
                    <a:pt x="9" y="171"/>
                    <a:pt x="9" y="171"/>
                  </a:cubicBezTo>
                  <a:cubicBezTo>
                    <a:pt x="10" y="171"/>
                    <a:pt x="10" y="171"/>
                    <a:pt x="10" y="171"/>
                  </a:cubicBezTo>
                  <a:cubicBezTo>
                    <a:pt x="10" y="171"/>
                    <a:pt x="10" y="171"/>
                    <a:pt x="10" y="171"/>
                  </a:cubicBezTo>
                  <a:cubicBezTo>
                    <a:pt x="10" y="171"/>
                    <a:pt x="10" y="170"/>
                    <a:pt x="11" y="170"/>
                  </a:cubicBezTo>
                  <a:cubicBezTo>
                    <a:pt x="11" y="170"/>
                    <a:pt x="11" y="170"/>
                    <a:pt x="11" y="170"/>
                  </a:cubicBezTo>
                  <a:cubicBezTo>
                    <a:pt x="12" y="169"/>
                    <a:pt x="13" y="169"/>
                    <a:pt x="14" y="170"/>
                  </a:cubicBezTo>
                  <a:cubicBezTo>
                    <a:pt x="14" y="170"/>
                    <a:pt x="14" y="171"/>
                    <a:pt x="14" y="171"/>
                  </a:cubicBezTo>
                  <a:cubicBezTo>
                    <a:pt x="14" y="172"/>
                    <a:pt x="13" y="172"/>
                    <a:pt x="13" y="172"/>
                  </a:cubicBezTo>
                  <a:cubicBezTo>
                    <a:pt x="14" y="172"/>
                    <a:pt x="14" y="172"/>
                    <a:pt x="15" y="172"/>
                  </a:cubicBezTo>
                  <a:cubicBezTo>
                    <a:pt x="15" y="172"/>
                    <a:pt x="15" y="173"/>
                    <a:pt x="15" y="173"/>
                  </a:cubicBezTo>
                  <a:cubicBezTo>
                    <a:pt x="16" y="172"/>
                    <a:pt x="13" y="170"/>
                    <a:pt x="16" y="170"/>
                  </a:cubicBezTo>
                  <a:cubicBezTo>
                    <a:pt x="16" y="170"/>
                    <a:pt x="17" y="170"/>
                    <a:pt x="17" y="170"/>
                  </a:cubicBezTo>
                  <a:cubicBezTo>
                    <a:pt x="17" y="170"/>
                    <a:pt x="17" y="170"/>
                    <a:pt x="17" y="169"/>
                  </a:cubicBezTo>
                  <a:cubicBezTo>
                    <a:pt x="17" y="169"/>
                    <a:pt x="19" y="169"/>
                    <a:pt x="19" y="169"/>
                  </a:cubicBezTo>
                  <a:cubicBezTo>
                    <a:pt x="19" y="169"/>
                    <a:pt x="17" y="168"/>
                    <a:pt x="17" y="168"/>
                  </a:cubicBezTo>
                  <a:cubicBezTo>
                    <a:pt x="17" y="167"/>
                    <a:pt x="17" y="166"/>
                    <a:pt x="17" y="166"/>
                  </a:cubicBezTo>
                  <a:cubicBezTo>
                    <a:pt x="18" y="165"/>
                    <a:pt x="18" y="165"/>
                    <a:pt x="18" y="165"/>
                  </a:cubicBezTo>
                  <a:cubicBezTo>
                    <a:pt x="17" y="164"/>
                    <a:pt x="17" y="166"/>
                    <a:pt x="16" y="166"/>
                  </a:cubicBezTo>
                  <a:cubicBezTo>
                    <a:pt x="16" y="167"/>
                    <a:pt x="16" y="167"/>
                    <a:pt x="16" y="168"/>
                  </a:cubicBezTo>
                  <a:cubicBezTo>
                    <a:pt x="16" y="168"/>
                    <a:pt x="17" y="169"/>
                    <a:pt x="16" y="169"/>
                  </a:cubicBezTo>
                  <a:cubicBezTo>
                    <a:pt x="15" y="169"/>
                    <a:pt x="14" y="169"/>
                    <a:pt x="13" y="169"/>
                  </a:cubicBezTo>
                  <a:cubicBezTo>
                    <a:pt x="13" y="168"/>
                    <a:pt x="12" y="168"/>
                    <a:pt x="12" y="168"/>
                  </a:cubicBezTo>
                  <a:cubicBezTo>
                    <a:pt x="11" y="167"/>
                    <a:pt x="12" y="167"/>
                    <a:pt x="12" y="166"/>
                  </a:cubicBezTo>
                  <a:cubicBezTo>
                    <a:pt x="12" y="166"/>
                    <a:pt x="12" y="167"/>
                    <a:pt x="12" y="167"/>
                  </a:cubicBezTo>
                  <a:cubicBezTo>
                    <a:pt x="11" y="167"/>
                    <a:pt x="11" y="167"/>
                    <a:pt x="11" y="168"/>
                  </a:cubicBezTo>
                  <a:cubicBezTo>
                    <a:pt x="10" y="168"/>
                    <a:pt x="11" y="170"/>
                    <a:pt x="10" y="169"/>
                  </a:cubicBezTo>
                  <a:cubicBezTo>
                    <a:pt x="10" y="169"/>
                    <a:pt x="9" y="169"/>
                    <a:pt x="9" y="169"/>
                  </a:cubicBezTo>
                  <a:cubicBezTo>
                    <a:pt x="9" y="169"/>
                    <a:pt x="8" y="169"/>
                    <a:pt x="8" y="169"/>
                  </a:cubicBezTo>
                  <a:cubicBezTo>
                    <a:pt x="8" y="169"/>
                    <a:pt x="8" y="169"/>
                    <a:pt x="8" y="169"/>
                  </a:cubicBezTo>
                  <a:cubicBezTo>
                    <a:pt x="8" y="168"/>
                    <a:pt x="7" y="169"/>
                    <a:pt x="7" y="169"/>
                  </a:cubicBezTo>
                  <a:cubicBezTo>
                    <a:pt x="7" y="169"/>
                    <a:pt x="6" y="169"/>
                    <a:pt x="6" y="169"/>
                  </a:cubicBezTo>
                  <a:cubicBezTo>
                    <a:pt x="6" y="169"/>
                    <a:pt x="6" y="169"/>
                    <a:pt x="5" y="169"/>
                  </a:cubicBezTo>
                  <a:cubicBezTo>
                    <a:pt x="5" y="169"/>
                    <a:pt x="5" y="169"/>
                    <a:pt x="4" y="170"/>
                  </a:cubicBezTo>
                  <a:cubicBezTo>
                    <a:pt x="4" y="170"/>
                    <a:pt x="4" y="170"/>
                    <a:pt x="4" y="170"/>
                  </a:cubicBezTo>
                  <a:cubicBezTo>
                    <a:pt x="4" y="170"/>
                    <a:pt x="2" y="170"/>
                    <a:pt x="2" y="169"/>
                  </a:cubicBezTo>
                  <a:cubicBezTo>
                    <a:pt x="2" y="169"/>
                    <a:pt x="2" y="169"/>
                    <a:pt x="2" y="168"/>
                  </a:cubicBezTo>
                  <a:cubicBezTo>
                    <a:pt x="2" y="168"/>
                    <a:pt x="1" y="168"/>
                    <a:pt x="1" y="168"/>
                  </a:cubicBezTo>
                  <a:cubicBezTo>
                    <a:pt x="0" y="167"/>
                    <a:pt x="2" y="167"/>
                    <a:pt x="3" y="167"/>
                  </a:cubicBezTo>
                  <a:cubicBezTo>
                    <a:pt x="3" y="167"/>
                    <a:pt x="2" y="168"/>
                    <a:pt x="3" y="168"/>
                  </a:cubicBezTo>
                  <a:cubicBezTo>
                    <a:pt x="3" y="167"/>
                    <a:pt x="3" y="167"/>
                    <a:pt x="3" y="167"/>
                  </a:cubicBezTo>
                  <a:cubicBezTo>
                    <a:pt x="3" y="166"/>
                    <a:pt x="4" y="166"/>
                    <a:pt x="5" y="166"/>
                  </a:cubicBezTo>
                  <a:cubicBezTo>
                    <a:pt x="4" y="166"/>
                    <a:pt x="3" y="166"/>
                    <a:pt x="2" y="166"/>
                  </a:cubicBezTo>
                  <a:cubicBezTo>
                    <a:pt x="2" y="166"/>
                    <a:pt x="0" y="167"/>
                    <a:pt x="1" y="166"/>
                  </a:cubicBezTo>
                  <a:cubicBezTo>
                    <a:pt x="1" y="165"/>
                    <a:pt x="2" y="165"/>
                    <a:pt x="3" y="165"/>
                  </a:cubicBezTo>
                  <a:cubicBezTo>
                    <a:pt x="3" y="165"/>
                    <a:pt x="4" y="165"/>
                    <a:pt x="4" y="165"/>
                  </a:cubicBezTo>
                  <a:cubicBezTo>
                    <a:pt x="5" y="165"/>
                    <a:pt x="5" y="165"/>
                    <a:pt x="6" y="165"/>
                  </a:cubicBezTo>
                  <a:cubicBezTo>
                    <a:pt x="5" y="164"/>
                    <a:pt x="4" y="165"/>
                    <a:pt x="4" y="165"/>
                  </a:cubicBezTo>
                  <a:cubicBezTo>
                    <a:pt x="3" y="165"/>
                    <a:pt x="3" y="164"/>
                    <a:pt x="2" y="164"/>
                  </a:cubicBezTo>
                  <a:cubicBezTo>
                    <a:pt x="2" y="164"/>
                    <a:pt x="3" y="164"/>
                    <a:pt x="3" y="163"/>
                  </a:cubicBezTo>
                  <a:cubicBezTo>
                    <a:pt x="3" y="163"/>
                    <a:pt x="3" y="163"/>
                    <a:pt x="2" y="163"/>
                  </a:cubicBezTo>
                  <a:cubicBezTo>
                    <a:pt x="2" y="163"/>
                    <a:pt x="1" y="163"/>
                    <a:pt x="0" y="162"/>
                  </a:cubicBezTo>
                  <a:cubicBezTo>
                    <a:pt x="0" y="162"/>
                    <a:pt x="1" y="161"/>
                    <a:pt x="1" y="161"/>
                  </a:cubicBezTo>
                  <a:cubicBezTo>
                    <a:pt x="1" y="161"/>
                    <a:pt x="2" y="161"/>
                    <a:pt x="2" y="161"/>
                  </a:cubicBezTo>
                  <a:cubicBezTo>
                    <a:pt x="2" y="160"/>
                    <a:pt x="2" y="160"/>
                    <a:pt x="2" y="160"/>
                  </a:cubicBezTo>
                  <a:cubicBezTo>
                    <a:pt x="2" y="160"/>
                    <a:pt x="3" y="160"/>
                    <a:pt x="3" y="160"/>
                  </a:cubicBezTo>
                  <a:cubicBezTo>
                    <a:pt x="3" y="159"/>
                    <a:pt x="3" y="159"/>
                    <a:pt x="3" y="159"/>
                  </a:cubicBezTo>
                  <a:cubicBezTo>
                    <a:pt x="3" y="159"/>
                    <a:pt x="4" y="159"/>
                    <a:pt x="4" y="159"/>
                  </a:cubicBezTo>
                  <a:cubicBezTo>
                    <a:pt x="4" y="159"/>
                    <a:pt x="4" y="159"/>
                    <a:pt x="4" y="159"/>
                  </a:cubicBezTo>
                  <a:cubicBezTo>
                    <a:pt x="4" y="159"/>
                    <a:pt x="5" y="159"/>
                    <a:pt x="5" y="159"/>
                  </a:cubicBezTo>
                  <a:cubicBezTo>
                    <a:pt x="6" y="159"/>
                    <a:pt x="5" y="159"/>
                    <a:pt x="5" y="160"/>
                  </a:cubicBezTo>
                  <a:cubicBezTo>
                    <a:pt x="6" y="160"/>
                    <a:pt x="7" y="159"/>
                    <a:pt x="7" y="159"/>
                  </a:cubicBezTo>
                  <a:cubicBezTo>
                    <a:pt x="7" y="160"/>
                    <a:pt x="7" y="160"/>
                    <a:pt x="7" y="161"/>
                  </a:cubicBezTo>
                  <a:cubicBezTo>
                    <a:pt x="7" y="160"/>
                    <a:pt x="8" y="160"/>
                    <a:pt x="8" y="160"/>
                  </a:cubicBezTo>
                  <a:cubicBezTo>
                    <a:pt x="8" y="160"/>
                    <a:pt x="8" y="160"/>
                    <a:pt x="9" y="160"/>
                  </a:cubicBezTo>
                  <a:cubicBezTo>
                    <a:pt x="9" y="160"/>
                    <a:pt x="9" y="160"/>
                    <a:pt x="9" y="160"/>
                  </a:cubicBezTo>
                  <a:cubicBezTo>
                    <a:pt x="10" y="160"/>
                    <a:pt x="10" y="160"/>
                    <a:pt x="11" y="160"/>
                  </a:cubicBezTo>
                  <a:cubicBezTo>
                    <a:pt x="11" y="160"/>
                    <a:pt x="11" y="160"/>
                    <a:pt x="12" y="159"/>
                  </a:cubicBezTo>
                  <a:cubicBezTo>
                    <a:pt x="12" y="159"/>
                    <a:pt x="13" y="159"/>
                    <a:pt x="13" y="159"/>
                  </a:cubicBezTo>
                  <a:cubicBezTo>
                    <a:pt x="12" y="159"/>
                    <a:pt x="11" y="159"/>
                    <a:pt x="11" y="159"/>
                  </a:cubicBezTo>
                  <a:cubicBezTo>
                    <a:pt x="10" y="159"/>
                    <a:pt x="10" y="159"/>
                    <a:pt x="9" y="159"/>
                  </a:cubicBezTo>
                  <a:cubicBezTo>
                    <a:pt x="9" y="159"/>
                    <a:pt x="9" y="159"/>
                    <a:pt x="8" y="159"/>
                  </a:cubicBezTo>
                  <a:cubicBezTo>
                    <a:pt x="8" y="159"/>
                    <a:pt x="7" y="159"/>
                    <a:pt x="7" y="159"/>
                  </a:cubicBezTo>
                  <a:cubicBezTo>
                    <a:pt x="6" y="158"/>
                    <a:pt x="6" y="158"/>
                    <a:pt x="5" y="158"/>
                  </a:cubicBezTo>
                  <a:cubicBezTo>
                    <a:pt x="4" y="158"/>
                    <a:pt x="4" y="158"/>
                    <a:pt x="3" y="158"/>
                  </a:cubicBezTo>
                  <a:cubicBezTo>
                    <a:pt x="2" y="158"/>
                    <a:pt x="2" y="158"/>
                    <a:pt x="2" y="158"/>
                  </a:cubicBezTo>
                  <a:cubicBezTo>
                    <a:pt x="1" y="158"/>
                    <a:pt x="1" y="157"/>
                    <a:pt x="1" y="157"/>
                  </a:cubicBezTo>
                  <a:cubicBezTo>
                    <a:pt x="2" y="157"/>
                    <a:pt x="2" y="157"/>
                    <a:pt x="2" y="158"/>
                  </a:cubicBezTo>
                  <a:cubicBezTo>
                    <a:pt x="3" y="158"/>
                    <a:pt x="3" y="157"/>
                    <a:pt x="3" y="157"/>
                  </a:cubicBezTo>
                  <a:cubicBezTo>
                    <a:pt x="3" y="156"/>
                    <a:pt x="3" y="156"/>
                    <a:pt x="2" y="156"/>
                  </a:cubicBezTo>
                  <a:cubicBezTo>
                    <a:pt x="2" y="155"/>
                    <a:pt x="2" y="155"/>
                    <a:pt x="2" y="155"/>
                  </a:cubicBezTo>
                  <a:cubicBezTo>
                    <a:pt x="2" y="155"/>
                    <a:pt x="2" y="154"/>
                    <a:pt x="2" y="154"/>
                  </a:cubicBezTo>
                  <a:cubicBezTo>
                    <a:pt x="3" y="154"/>
                    <a:pt x="3" y="155"/>
                    <a:pt x="3" y="156"/>
                  </a:cubicBezTo>
                  <a:cubicBezTo>
                    <a:pt x="3" y="156"/>
                    <a:pt x="4" y="157"/>
                    <a:pt x="4" y="157"/>
                  </a:cubicBezTo>
                  <a:cubicBezTo>
                    <a:pt x="5" y="157"/>
                    <a:pt x="4" y="156"/>
                    <a:pt x="4" y="156"/>
                  </a:cubicBezTo>
                  <a:cubicBezTo>
                    <a:pt x="4" y="155"/>
                    <a:pt x="4" y="155"/>
                    <a:pt x="5" y="155"/>
                  </a:cubicBezTo>
                  <a:cubicBezTo>
                    <a:pt x="5" y="155"/>
                    <a:pt x="6" y="156"/>
                    <a:pt x="6" y="156"/>
                  </a:cubicBezTo>
                  <a:cubicBezTo>
                    <a:pt x="6" y="156"/>
                    <a:pt x="6" y="155"/>
                    <a:pt x="6" y="155"/>
                  </a:cubicBezTo>
                  <a:cubicBezTo>
                    <a:pt x="6" y="155"/>
                    <a:pt x="7" y="155"/>
                    <a:pt x="7" y="155"/>
                  </a:cubicBezTo>
                  <a:cubicBezTo>
                    <a:pt x="7" y="156"/>
                    <a:pt x="7" y="156"/>
                    <a:pt x="6" y="157"/>
                  </a:cubicBezTo>
                  <a:cubicBezTo>
                    <a:pt x="7" y="157"/>
                    <a:pt x="7" y="156"/>
                    <a:pt x="7" y="156"/>
                  </a:cubicBezTo>
                  <a:cubicBezTo>
                    <a:pt x="8" y="155"/>
                    <a:pt x="7" y="156"/>
                    <a:pt x="8" y="156"/>
                  </a:cubicBezTo>
                  <a:cubicBezTo>
                    <a:pt x="8" y="156"/>
                    <a:pt x="10" y="157"/>
                    <a:pt x="10" y="156"/>
                  </a:cubicBezTo>
                  <a:cubicBezTo>
                    <a:pt x="10" y="156"/>
                    <a:pt x="9" y="156"/>
                    <a:pt x="9" y="156"/>
                  </a:cubicBezTo>
                  <a:cubicBezTo>
                    <a:pt x="9" y="156"/>
                    <a:pt x="8" y="155"/>
                    <a:pt x="8" y="155"/>
                  </a:cubicBezTo>
                  <a:cubicBezTo>
                    <a:pt x="8" y="154"/>
                    <a:pt x="8" y="153"/>
                    <a:pt x="8" y="153"/>
                  </a:cubicBezTo>
                  <a:cubicBezTo>
                    <a:pt x="9" y="152"/>
                    <a:pt x="10" y="152"/>
                    <a:pt x="10" y="153"/>
                  </a:cubicBezTo>
                  <a:cubicBezTo>
                    <a:pt x="11" y="153"/>
                    <a:pt x="11" y="155"/>
                    <a:pt x="11" y="156"/>
                  </a:cubicBezTo>
                  <a:cubicBezTo>
                    <a:pt x="12" y="156"/>
                    <a:pt x="11" y="154"/>
                    <a:pt x="11" y="153"/>
                  </a:cubicBezTo>
                  <a:cubicBezTo>
                    <a:pt x="11" y="153"/>
                    <a:pt x="10" y="152"/>
                    <a:pt x="11" y="152"/>
                  </a:cubicBezTo>
                  <a:cubicBezTo>
                    <a:pt x="11" y="151"/>
                    <a:pt x="11" y="152"/>
                    <a:pt x="11" y="152"/>
                  </a:cubicBezTo>
                  <a:cubicBezTo>
                    <a:pt x="12" y="152"/>
                    <a:pt x="11" y="152"/>
                    <a:pt x="12" y="152"/>
                  </a:cubicBezTo>
                  <a:cubicBezTo>
                    <a:pt x="12" y="150"/>
                    <a:pt x="13" y="152"/>
                    <a:pt x="14" y="152"/>
                  </a:cubicBezTo>
                  <a:cubicBezTo>
                    <a:pt x="14" y="153"/>
                    <a:pt x="15" y="154"/>
                    <a:pt x="14" y="155"/>
                  </a:cubicBezTo>
                  <a:cubicBezTo>
                    <a:pt x="14" y="155"/>
                    <a:pt x="14" y="156"/>
                    <a:pt x="14" y="156"/>
                  </a:cubicBezTo>
                  <a:cubicBezTo>
                    <a:pt x="14" y="156"/>
                    <a:pt x="15" y="156"/>
                    <a:pt x="15" y="156"/>
                  </a:cubicBezTo>
                  <a:cubicBezTo>
                    <a:pt x="15" y="156"/>
                    <a:pt x="16" y="156"/>
                    <a:pt x="16" y="156"/>
                  </a:cubicBezTo>
                  <a:cubicBezTo>
                    <a:pt x="16" y="155"/>
                    <a:pt x="15" y="155"/>
                    <a:pt x="15" y="155"/>
                  </a:cubicBezTo>
                  <a:cubicBezTo>
                    <a:pt x="15" y="155"/>
                    <a:pt x="15" y="156"/>
                    <a:pt x="15" y="155"/>
                  </a:cubicBezTo>
                  <a:cubicBezTo>
                    <a:pt x="15" y="155"/>
                    <a:pt x="15" y="154"/>
                    <a:pt x="15" y="153"/>
                  </a:cubicBezTo>
                  <a:cubicBezTo>
                    <a:pt x="15" y="154"/>
                    <a:pt x="16" y="154"/>
                    <a:pt x="16" y="154"/>
                  </a:cubicBezTo>
                  <a:cubicBezTo>
                    <a:pt x="16" y="154"/>
                    <a:pt x="16" y="153"/>
                    <a:pt x="17" y="154"/>
                  </a:cubicBezTo>
                  <a:cubicBezTo>
                    <a:pt x="17" y="154"/>
                    <a:pt x="17" y="154"/>
                    <a:pt x="17" y="154"/>
                  </a:cubicBezTo>
                  <a:cubicBezTo>
                    <a:pt x="17" y="154"/>
                    <a:pt x="17" y="153"/>
                    <a:pt x="17" y="153"/>
                  </a:cubicBezTo>
                  <a:cubicBezTo>
                    <a:pt x="17" y="153"/>
                    <a:pt x="16" y="153"/>
                    <a:pt x="16" y="153"/>
                  </a:cubicBezTo>
                  <a:cubicBezTo>
                    <a:pt x="15" y="153"/>
                    <a:pt x="14" y="152"/>
                    <a:pt x="14" y="151"/>
                  </a:cubicBezTo>
                  <a:cubicBezTo>
                    <a:pt x="13" y="151"/>
                    <a:pt x="13" y="150"/>
                    <a:pt x="12" y="150"/>
                  </a:cubicBezTo>
                  <a:cubicBezTo>
                    <a:pt x="11" y="149"/>
                    <a:pt x="11" y="150"/>
                    <a:pt x="10" y="150"/>
                  </a:cubicBezTo>
                  <a:cubicBezTo>
                    <a:pt x="9" y="149"/>
                    <a:pt x="9" y="149"/>
                    <a:pt x="10" y="148"/>
                  </a:cubicBezTo>
                  <a:cubicBezTo>
                    <a:pt x="10" y="148"/>
                    <a:pt x="11" y="148"/>
                    <a:pt x="12" y="148"/>
                  </a:cubicBezTo>
                  <a:cubicBezTo>
                    <a:pt x="12" y="149"/>
                    <a:pt x="11" y="149"/>
                    <a:pt x="12" y="149"/>
                  </a:cubicBezTo>
                  <a:cubicBezTo>
                    <a:pt x="12" y="149"/>
                    <a:pt x="12" y="148"/>
                    <a:pt x="13" y="148"/>
                  </a:cubicBezTo>
                  <a:cubicBezTo>
                    <a:pt x="13" y="148"/>
                    <a:pt x="13" y="149"/>
                    <a:pt x="14" y="149"/>
                  </a:cubicBezTo>
                  <a:cubicBezTo>
                    <a:pt x="14" y="149"/>
                    <a:pt x="14" y="147"/>
                    <a:pt x="15" y="148"/>
                  </a:cubicBezTo>
                  <a:cubicBezTo>
                    <a:pt x="15" y="148"/>
                    <a:pt x="15" y="149"/>
                    <a:pt x="15" y="149"/>
                  </a:cubicBezTo>
                  <a:cubicBezTo>
                    <a:pt x="16" y="149"/>
                    <a:pt x="16" y="148"/>
                    <a:pt x="16" y="148"/>
                  </a:cubicBezTo>
                  <a:cubicBezTo>
                    <a:pt x="16" y="148"/>
                    <a:pt x="18" y="149"/>
                    <a:pt x="18" y="150"/>
                  </a:cubicBezTo>
                  <a:cubicBezTo>
                    <a:pt x="18" y="150"/>
                    <a:pt x="18" y="149"/>
                    <a:pt x="18" y="149"/>
                  </a:cubicBezTo>
                  <a:cubicBezTo>
                    <a:pt x="19" y="149"/>
                    <a:pt x="19" y="149"/>
                    <a:pt x="19" y="149"/>
                  </a:cubicBezTo>
                  <a:cubicBezTo>
                    <a:pt x="19" y="149"/>
                    <a:pt x="18" y="149"/>
                    <a:pt x="18" y="148"/>
                  </a:cubicBezTo>
                  <a:cubicBezTo>
                    <a:pt x="19" y="147"/>
                    <a:pt x="19" y="147"/>
                    <a:pt x="21" y="147"/>
                  </a:cubicBezTo>
                  <a:cubicBezTo>
                    <a:pt x="21" y="147"/>
                    <a:pt x="23" y="147"/>
                    <a:pt x="22" y="146"/>
                  </a:cubicBezTo>
                  <a:cubicBezTo>
                    <a:pt x="21" y="146"/>
                    <a:pt x="20" y="146"/>
                    <a:pt x="19" y="146"/>
                  </a:cubicBezTo>
                  <a:cubicBezTo>
                    <a:pt x="19" y="147"/>
                    <a:pt x="17" y="148"/>
                    <a:pt x="17" y="147"/>
                  </a:cubicBezTo>
                  <a:cubicBezTo>
                    <a:pt x="17" y="146"/>
                    <a:pt x="18" y="146"/>
                    <a:pt x="17" y="146"/>
                  </a:cubicBezTo>
                  <a:cubicBezTo>
                    <a:pt x="17" y="146"/>
                    <a:pt x="17" y="146"/>
                    <a:pt x="16" y="146"/>
                  </a:cubicBezTo>
                  <a:cubicBezTo>
                    <a:pt x="16" y="146"/>
                    <a:pt x="14" y="147"/>
                    <a:pt x="15" y="146"/>
                  </a:cubicBezTo>
                  <a:cubicBezTo>
                    <a:pt x="15" y="145"/>
                    <a:pt x="16" y="146"/>
                    <a:pt x="16" y="145"/>
                  </a:cubicBezTo>
                  <a:cubicBezTo>
                    <a:pt x="15" y="145"/>
                    <a:pt x="13" y="144"/>
                    <a:pt x="14" y="144"/>
                  </a:cubicBezTo>
                  <a:cubicBezTo>
                    <a:pt x="15" y="143"/>
                    <a:pt x="15" y="142"/>
                    <a:pt x="16" y="142"/>
                  </a:cubicBezTo>
                  <a:cubicBezTo>
                    <a:pt x="17" y="143"/>
                    <a:pt x="17" y="143"/>
                    <a:pt x="17" y="143"/>
                  </a:cubicBezTo>
                  <a:cubicBezTo>
                    <a:pt x="17" y="143"/>
                    <a:pt x="17" y="144"/>
                    <a:pt x="17" y="144"/>
                  </a:cubicBezTo>
                  <a:cubicBezTo>
                    <a:pt x="18" y="144"/>
                    <a:pt x="18" y="143"/>
                    <a:pt x="19" y="143"/>
                  </a:cubicBezTo>
                  <a:cubicBezTo>
                    <a:pt x="20" y="143"/>
                    <a:pt x="20" y="143"/>
                    <a:pt x="19" y="144"/>
                  </a:cubicBezTo>
                  <a:cubicBezTo>
                    <a:pt x="20" y="144"/>
                    <a:pt x="20" y="143"/>
                    <a:pt x="21" y="143"/>
                  </a:cubicBezTo>
                  <a:cubicBezTo>
                    <a:pt x="22" y="143"/>
                    <a:pt x="22" y="144"/>
                    <a:pt x="22" y="144"/>
                  </a:cubicBezTo>
                  <a:cubicBezTo>
                    <a:pt x="22" y="145"/>
                    <a:pt x="23" y="146"/>
                    <a:pt x="23" y="146"/>
                  </a:cubicBezTo>
                  <a:cubicBezTo>
                    <a:pt x="24" y="146"/>
                    <a:pt x="24" y="147"/>
                    <a:pt x="25" y="148"/>
                  </a:cubicBezTo>
                  <a:cubicBezTo>
                    <a:pt x="25" y="147"/>
                    <a:pt x="24" y="146"/>
                    <a:pt x="24" y="146"/>
                  </a:cubicBezTo>
                  <a:cubicBezTo>
                    <a:pt x="24" y="146"/>
                    <a:pt x="23" y="145"/>
                    <a:pt x="23" y="145"/>
                  </a:cubicBezTo>
                  <a:cubicBezTo>
                    <a:pt x="22" y="144"/>
                    <a:pt x="22" y="144"/>
                    <a:pt x="22" y="143"/>
                  </a:cubicBezTo>
                  <a:cubicBezTo>
                    <a:pt x="22" y="143"/>
                    <a:pt x="21" y="142"/>
                    <a:pt x="21" y="142"/>
                  </a:cubicBezTo>
                  <a:cubicBezTo>
                    <a:pt x="21" y="141"/>
                    <a:pt x="21" y="141"/>
                    <a:pt x="22" y="141"/>
                  </a:cubicBezTo>
                  <a:cubicBezTo>
                    <a:pt x="22" y="141"/>
                    <a:pt x="22" y="142"/>
                    <a:pt x="22" y="142"/>
                  </a:cubicBezTo>
                  <a:cubicBezTo>
                    <a:pt x="22" y="142"/>
                    <a:pt x="23" y="142"/>
                    <a:pt x="23" y="143"/>
                  </a:cubicBezTo>
                  <a:cubicBezTo>
                    <a:pt x="24" y="144"/>
                    <a:pt x="24" y="146"/>
                    <a:pt x="26" y="145"/>
                  </a:cubicBezTo>
                  <a:cubicBezTo>
                    <a:pt x="26" y="144"/>
                    <a:pt x="25" y="144"/>
                    <a:pt x="24" y="144"/>
                  </a:cubicBezTo>
                  <a:cubicBezTo>
                    <a:pt x="24" y="143"/>
                    <a:pt x="25" y="143"/>
                    <a:pt x="25" y="143"/>
                  </a:cubicBezTo>
                  <a:cubicBezTo>
                    <a:pt x="25" y="142"/>
                    <a:pt x="24" y="142"/>
                    <a:pt x="23" y="142"/>
                  </a:cubicBezTo>
                  <a:cubicBezTo>
                    <a:pt x="23" y="142"/>
                    <a:pt x="22" y="141"/>
                    <a:pt x="23" y="141"/>
                  </a:cubicBezTo>
                  <a:cubicBezTo>
                    <a:pt x="23" y="142"/>
                    <a:pt x="23" y="141"/>
                    <a:pt x="24" y="141"/>
                  </a:cubicBezTo>
                  <a:cubicBezTo>
                    <a:pt x="24" y="140"/>
                    <a:pt x="25" y="141"/>
                    <a:pt x="25" y="141"/>
                  </a:cubicBezTo>
                  <a:cubicBezTo>
                    <a:pt x="26" y="141"/>
                    <a:pt x="25" y="140"/>
                    <a:pt x="25" y="140"/>
                  </a:cubicBezTo>
                  <a:cubicBezTo>
                    <a:pt x="26" y="140"/>
                    <a:pt x="26" y="140"/>
                    <a:pt x="27" y="140"/>
                  </a:cubicBezTo>
                  <a:cubicBezTo>
                    <a:pt x="27" y="139"/>
                    <a:pt x="26" y="139"/>
                    <a:pt x="26" y="139"/>
                  </a:cubicBezTo>
                  <a:cubicBezTo>
                    <a:pt x="25" y="139"/>
                    <a:pt x="25" y="139"/>
                    <a:pt x="25" y="139"/>
                  </a:cubicBezTo>
                  <a:cubicBezTo>
                    <a:pt x="25" y="139"/>
                    <a:pt x="24" y="139"/>
                    <a:pt x="25" y="138"/>
                  </a:cubicBezTo>
                  <a:cubicBezTo>
                    <a:pt x="25" y="138"/>
                    <a:pt x="26" y="138"/>
                    <a:pt x="26" y="138"/>
                  </a:cubicBezTo>
                  <a:cubicBezTo>
                    <a:pt x="26" y="137"/>
                    <a:pt x="25" y="137"/>
                    <a:pt x="26" y="137"/>
                  </a:cubicBezTo>
                  <a:cubicBezTo>
                    <a:pt x="26" y="137"/>
                    <a:pt x="27" y="136"/>
                    <a:pt x="27" y="136"/>
                  </a:cubicBezTo>
                  <a:cubicBezTo>
                    <a:pt x="27" y="136"/>
                    <a:pt x="27" y="137"/>
                    <a:pt x="27" y="137"/>
                  </a:cubicBezTo>
                  <a:cubicBezTo>
                    <a:pt x="28" y="137"/>
                    <a:pt x="28" y="136"/>
                    <a:pt x="28" y="136"/>
                  </a:cubicBezTo>
                  <a:cubicBezTo>
                    <a:pt x="28" y="136"/>
                    <a:pt x="29" y="137"/>
                    <a:pt x="29" y="137"/>
                  </a:cubicBezTo>
                  <a:cubicBezTo>
                    <a:pt x="29" y="137"/>
                    <a:pt x="28" y="138"/>
                    <a:pt x="29" y="138"/>
                  </a:cubicBezTo>
                  <a:cubicBezTo>
                    <a:pt x="29" y="138"/>
                    <a:pt x="29" y="138"/>
                    <a:pt x="29" y="137"/>
                  </a:cubicBezTo>
                  <a:cubicBezTo>
                    <a:pt x="30" y="137"/>
                    <a:pt x="31" y="137"/>
                    <a:pt x="31" y="137"/>
                  </a:cubicBezTo>
                  <a:cubicBezTo>
                    <a:pt x="31" y="137"/>
                    <a:pt x="29" y="137"/>
                    <a:pt x="29" y="136"/>
                  </a:cubicBezTo>
                  <a:cubicBezTo>
                    <a:pt x="29" y="136"/>
                    <a:pt x="31" y="136"/>
                    <a:pt x="31" y="136"/>
                  </a:cubicBezTo>
                  <a:cubicBezTo>
                    <a:pt x="31" y="136"/>
                    <a:pt x="31" y="136"/>
                    <a:pt x="31" y="135"/>
                  </a:cubicBezTo>
                  <a:cubicBezTo>
                    <a:pt x="31" y="135"/>
                    <a:pt x="30" y="136"/>
                    <a:pt x="30" y="135"/>
                  </a:cubicBezTo>
                  <a:cubicBezTo>
                    <a:pt x="30" y="134"/>
                    <a:pt x="31" y="134"/>
                    <a:pt x="31" y="135"/>
                  </a:cubicBezTo>
                  <a:cubicBezTo>
                    <a:pt x="31" y="135"/>
                    <a:pt x="31" y="134"/>
                    <a:pt x="31" y="134"/>
                  </a:cubicBezTo>
                  <a:cubicBezTo>
                    <a:pt x="32" y="135"/>
                    <a:pt x="32" y="134"/>
                    <a:pt x="32" y="134"/>
                  </a:cubicBezTo>
                  <a:cubicBezTo>
                    <a:pt x="32" y="133"/>
                    <a:pt x="32" y="133"/>
                    <a:pt x="33" y="133"/>
                  </a:cubicBezTo>
                  <a:cubicBezTo>
                    <a:pt x="33" y="133"/>
                    <a:pt x="33" y="134"/>
                    <a:pt x="33" y="134"/>
                  </a:cubicBezTo>
                  <a:cubicBezTo>
                    <a:pt x="33" y="134"/>
                    <a:pt x="33" y="135"/>
                    <a:pt x="34" y="135"/>
                  </a:cubicBezTo>
                  <a:cubicBezTo>
                    <a:pt x="34" y="136"/>
                    <a:pt x="34" y="136"/>
                    <a:pt x="34" y="137"/>
                  </a:cubicBezTo>
                  <a:cubicBezTo>
                    <a:pt x="33" y="138"/>
                    <a:pt x="34" y="137"/>
                    <a:pt x="35" y="137"/>
                  </a:cubicBezTo>
                  <a:cubicBezTo>
                    <a:pt x="35" y="137"/>
                    <a:pt x="35" y="138"/>
                    <a:pt x="35" y="138"/>
                  </a:cubicBezTo>
                  <a:cubicBezTo>
                    <a:pt x="36" y="138"/>
                    <a:pt x="36" y="138"/>
                    <a:pt x="36" y="138"/>
                  </a:cubicBezTo>
                  <a:cubicBezTo>
                    <a:pt x="36" y="138"/>
                    <a:pt x="36" y="139"/>
                    <a:pt x="36" y="139"/>
                  </a:cubicBezTo>
                  <a:cubicBezTo>
                    <a:pt x="37" y="139"/>
                    <a:pt x="37" y="138"/>
                    <a:pt x="36" y="138"/>
                  </a:cubicBezTo>
                  <a:cubicBezTo>
                    <a:pt x="36" y="138"/>
                    <a:pt x="36" y="138"/>
                    <a:pt x="36" y="137"/>
                  </a:cubicBezTo>
                  <a:cubicBezTo>
                    <a:pt x="36" y="137"/>
                    <a:pt x="35" y="137"/>
                    <a:pt x="35" y="137"/>
                  </a:cubicBezTo>
                  <a:cubicBezTo>
                    <a:pt x="35" y="137"/>
                    <a:pt x="35" y="136"/>
                    <a:pt x="36" y="136"/>
                  </a:cubicBezTo>
                  <a:cubicBezTo>
                    <a:pt x="36" y="136"/>
                    <a:pt x="36" y="136"/>
                    <a:pt x="37" y="136"/>
                  </a:cubicBezTo>
                  <a:cubicBezTo>
                    <a:pt x="37" y="136"/>
                    <a:pt x="38" y="136"/>
                    <a:pt x="38" y="136"/>
                  </a:cubicBezTo>
                  <a:cubicBezTo>
                    <a:pt x="38" y="136"/>
                    <a:pt x="38" y="136"/>
                    <a:pt x="38" y="136"/>
                  </a:cubicBezTo>
                  <a:cubicBezTo>
                    <a:pt x="39" y="136"/>
                    <a:pt x="39" y="136"/>
                    <a:pt x="40" y="136"/>
                  </a:cubicBezTo>
                  <a:cubicBezTo>
                    <a:pt x="40" y="136"/>
                    <a:pt x="40" y="136"/>
                    <a:pt x="40" y="136"/>
                  </a:cubicBezTo>
                  <a:cubicBezTo>
                    <a:pt x="40" y="136"/>
                    <a:pt x="41" y="136"/>
                    <a:pt x="41" y="136"/>
                  </a:cubicBezTo>
                  <a:cubicBezTo>
                    <a:pt x="41" y="135"/>
                    <a:pt x="41" y="135"/>
                    <a:pt x="40" y="135"/>
                  </a:cubicBezTo>
                  <a:cubicBezTo>
                    <a:pt x="40" y="135"/>
                    <a:pt x="40" y="135"/>
                    <a:pt x="40" y="135"/>
                  </a:cubicBezTo>
                  <a:cubicBezTo>
                    <a:pt x="40" y="134"/>
                    <a:pt x="41" y="134"/>
                    <a:pt x="40" y="134"/>
                  </a:cubicBezTo>
                  <a:cubicBezTo>
                    <a:pt x="40" y="133"/>
                    <a:pt x="40" y="134"/>
                    <a:pt x="40" y="134"/>
                  </a:cubicBezTo>
                  <a:cubicBezTo>
                    <a:pt x="39" y="134"/>
                    <a:pt x="39" y="134"/>
                    <a:pt x="40" y="133"/>
                  </a:cubicBezTo>
                  <a:cubicBezTo>
                    <a:pt x="40" y="133"/>
                    <a:pt x="40" y="133"/>
                    <a:pt x="41" y="132"/>
                  </a:cubicBezTo>
                  <a:cubicBezTo>
                    <a:pt x="41" y="132"/>
                    <a:pt x="41" y="132"/>
                    <a:pt x="42" y="132"/>
                  </a:cubicBezTo>
                  <a:cubicBezTo>
                    <a:pt x="42" y="132"/>
                    <a:pt x="42" y="132"/>
                    <a:pt x="42" y="132"/>
                  </a:cubicBezTo>
                  <a:cubicBezTo>
                    <a:pt x="43" y="132"/>
                    <a:pt x="42" y="132"/>
                    <a:pt x="43" y="131"/>
                  </a:cubicBezTo>
                  <a:cubicBezTo>
                    <a:pt x="43" y="131"/>
                    <a:pt x="43" y="131"/>
                    <a:pt x="44" y="131"/>
                  </a:cubicBezTo>
                  <a:cubicBezTo>
                    <a:pt x="44" y="131"/>
                    <a:pt x="44" y="131"/>
                    <a:pt x="45" y="130"/>
                  </a:cubicBezTo>
                  <a:cubicBezTo>
                    <a:pt x="44" y="130"/>
                    <a:pt x="42" y="130"/>
                    <a:pt x="42" y="130"/>
                  </a:cubicBezTo>
                  <a:cubicBezTo>
                    <a:pt x="42" y="129"/>
                    <a:pt x="42" y="129"/>
                    <a:pt x="42" y="129"/>
                  </a:cubicBezTo>
                  <a:cubicBezTo>
                    <a:pt x="43" y="129"/>
                    <a:pt x="43" y="129"/>
                    <a:pt x="43" y="128"/>
                  </a:cubicBezTo>
                  <a:cubicBezTo>
                    <a:pt x="44" y="128"/>
                    <a:pt x="44" y="128"/>
                    <a:pt x="44" y="128"/>
                  </a:cubicBezTo>
                  <a:cubicBezTo>
                    <a:pt x="44" y="127"/>
                    <a:pt x="44" y="127"/>
                    <a:pt x="43" y="127"/>
                  </a:cubicBezTo>
                  <a:cubicBezTo>
                    <a:pt x="43" y="127"/>
                    <a:pt x="44" y="127"/>
                    <a:pt x="43" y="126"/>
                  </a:cubicBezTo>
                  <a:cubicBezTo>
                    <a:pt x="43" y="126"/>
                    <a:pt x="43" y="127"/>
                    <a:pt x="43" y="127"/>
                  </a:cubicBezTo>
                  <a:cubicBezTo>
                    <a:pt x="42" y="128"/>
                    <a:pt x="42" y="128"/>
                    <a:pt x="41" y="128"/>
                  </a:cubicBezTo>
                  <a:cubicBezTo>
                    <a:pt x="40" y="129"/>
                    <a:pt x="39" y="129"/>
                    <a:pt x="38" y="130"/>
                  </a:cubicBezTo>
                  <a:cubicBezTo>
                    <a:pt x="39" y="130"/>
                    <a:pt x="40" y="130"/>
                    <a:pt x="40" y="129"/>
                  </a:cubicBezTo>
                  <a:cubicBezTo>
                    <a:pt x="41" y="129"/>
                    <a:pt x="42" y="130"/>
                    <a:pt x="41" y="131"/>
                  </a:cubicBezTo>
                  <a:cubicBezTo>
                    <a:pt x="41" y="131"/>
                    <a:pt x="40" y="132"/>
                    <a:pt x="39" y="132"/>
                  </a:cubicBezTo>
                  <a:cubicBezTo>
                    <a:pt x="39" y="132"/>
                    <a:pt x="39" y="133"/>
                    <a:pt x="39" y="133"/>
                  </a:cubicBezTo>
                  <a:cubicBezTo>
                    <a:pt x="38" y="134"/>
                    <a:pt x="36" y="134"/>
                    <a:pt x="35" y="135"/>
                  </a:cubicBezTo>
                  <a:cubicBezTo>
                    <a:pt x="35" y="135"/>
                    <a:pt x="35" y="135"/>
                    <a:pt x="34" y="134"/>
                  </a:cubicBezTo>
                  <a:cubicBezTo>
                    <a:pt x="34" y="134"/>
                    <a:pt x="33" y="133"/>
                    <a:pt x="33" y="133"/>
                  </a:cubicBezTo>
                  <a:cubicBezTo>
                    <a:pt x="33" y="132"/>
                    <a:pt x="36" y="132"/>
                    <a:pt x="35" y="131"/>
                  </a:cubicBezTo>
                  <a:cubicBezTo>
                    <a:pt x="35" y="130"/>
                    <a:pt x="33" y="132"/>
                    <a:pt x="33" y="132"/>
                  </a:cubicBezTo>
                  <a:cubicBezTo>
                    <a:pt x="32" y="132"/>
                    <a:pt x="32" y="133"/>
                    <a:pt x="32" y="132"/>
                  </a:cubicBezTo>
                  <a:cubicBezTo>
                    <a:pt x="32" y="131"/>
                    <a:pt x="33" y="131"/>
                    <a:pt x="33" y="131"/>
                  </a:cubicBezTo>
                  <a:cubicBezTo>
                    <a:pt x="32" y="131"/>
                    <a:pt x="32" y="131"/>
                    <a:pt x="31" y="131"/>
                  </a:cubicBezTo>
                  <a:cubicBezTo>
                    <a:pt x="32" y="130"/>
                    <a:pt x="33" y="130"/>
                    <a:pt x="34" y="130"/>
                  </a:cubicBezTo>
                  <a:cubicBezTo>
                    <a:pt x="34" y="129"/>
                    <a:pt x="34" y="129"/>
                    <a:pt x="35" y="129"/>
                  </a:cubicBezTo>
                  <a:cubicBezTo>
                    <a:pt x="35" y="129"/>
                    <a:pt x="36" y="129"/>
                    <a:pt x="36" y="128"/>
                  </a:cubicBezTo>
                  <a:cubicBezTo>
                    <a:pt x="35" y="128"/>
                    <a:pt x="35" y="128"/>
                    <a:pt x="35" y="127"/>
                  </a:cubicBezTo>
                  <a:cubicBezTo>
                    <a:pt x="35" y="126"/>
                    <a:pt x="35" y="125"/>
                    <a:pt x="36" y="126"/>
                  </a:cubicBezTo>
                  <a:cubicBezTo>
                    <a:pt x="36" y="126"/>
                    <a:pt x="36" y="126"/>
                    <a:pt x="36" y="126"/>
                  </a:cubicBezTo>
                  <a:cubicBezTo>
                    <a:pt x="36" y="125"/>
                    <a:pt x="36" y="125"/>
                    <a:pt x="36" y="125"/>
                  </a:cubicBezTo>
                  <a:cubicBezTo>
                    <a:pt x="36" y="124"/>
                    <a:pt x="37" y="125"/>
                    <a:pt x="37" y="124"/>
                  </a:cubicBezTo>
                  <a:cubicBezTo>
                    <a:pt x="37" y="124"/>
                    <a:pt x="37" y="124"/>
                    <a:pt x="37" y="123"/>
                  </a:cubicBezTo>
                  <a:cubicBezTo>
                    <a:pt x="37" y="123"/>
                    <a:pt x="38" y="123"/>
                    <a:pt x="38" y="123"/>
                  </a:cubicBezTo>
                  <a:cubicBezTo>
                    <a:pt x="38" y="123"/>
                    <a:pt x="38" y="123"/>
                    <a:pt x="38" y="122"/>
                  </a:cubicBezTo>
                  <a:cubicBezTo>
                    <a:pt x="38" y="122"/>
                    <a:pt x="38" y="122"/>
                    <a:pt x="39" y="122"/>
                  </a:cubicBezTo>
                  <a:cubicBezTo>
                    <a:pt x="39" y="122"/>
                    <a:pt x="39" y="122"/>
                    <a:pt x="39" y="121"/>
                  </a:cubicBezTo>
                  <a:cubicBezTo>
                    <a:pt x="38" y="121"/>
                    <a:pt x="38" y="121"/>
                    <a:pt x="38" y="121"/>
                  </a:cubicBezTo>
                  <a:cubicBezTo>
                    <a:pt x="38" y="121"/>
                    <a:pt x="38" y="121"/>
                    <a:pt x="38" y="121"/>
                  </a:cubicBezTo>
                  <a:cubicBezTo>
                    <a:pt x="39" y="121"/>
                    <a:pt x="39" y="121"/>
                    <a:pt x="40" y="121"/>
                  </a:cubicBezTo>
                  <a:cubicBezTo>
                    <a:pt x="40" y="122"/>
                    <a:pt x="41" y="121"/>
                    <a:pt x="40" y="121"/>
                  </a:cubicBezTo>
                  <a:cubicBezTo>
                    <a:pt x="40" y="121"/>
                    <a:pt x="39" y="121"/>
                    <a:pt x="39" y="121"/>
                  </a:cubicBezTo>
                  <a:cubicBezTo>
                    <a:pt x="39" y="120"/>
                    <a:pt x="40" y="120"/>
                    <a:pt x="40" y="120"/>
                  </a:cubicBezTo>
                  <a:cubicBezTo>
                    <a:pt x="41" y="120"/>
                    <a:pt x="41" y="120"/>
                    <a:pt x="41" y="119"/>
                  </a:cubicBezTo>
                  <a:cubicBezTo>
                    <a:pt x="41" y="119"/>
                    <a:pt x="41" y="119"/>
                    <a:pt x="41" y="118"/>
                  </a:cubicBezTo>
                  <a:cubicBezTo>
                    <a:pt x="41" y="118"/>
                    <a:pt x="42" y="118"/>
                    <a:pt x="42" y="118"/>
                  </a:cubicBezTo>
                  <a:cubicBezTo>
                    <a:pt x="42" y="118"/>
                    <a:pt x="42" y="119"/>
                    <a:pt x="42" y="119"/>
                  </a:cubicBezTo>
                  <a:cubicBezTo>
                    <a:pt x="42" y="120"/>
                    <a:pt x="42" y="120"/>
                    <a:pt x="42" y="120"/>
                  </a:cubicBezTo>
                  <a:cubicBezTo>
                    <a:pt x="42" y="120"/>
                    <a:pt x="42" y="120"/>
                    <a:pt x="43" y="121"/>
                  </a:cubicBezTo>
                  <a:cubicBezTo>
                    <a:pt x="43" y="121"/>
                    <a:pt x="43" y="121"/>
                    <a:pt x="44" y="121"/>
                  </a:cubicBezTo>
                  <a:cubicBezTo>
                    <a:pt x="44" y="121"/>
                    <a:pt x="43" y="122"/>
                    <a:pt x="43" y="122"/>
                  </a:cubicBezTo>
                  <a:cubicBezTo>
                    <a:pt x="44" y="123"/>
                    <a:pt x="44" y="121"/>
                    <a:pt x="44" y="121"/>
                  </a:cubicBezTo>
                  <a:cubicBezTo>
                    <a:pt x="44" y="121"/>
                    <a:pt x="44" y="121"/>
                    <a:pt x="44" y="121"/>
                  </a:cubicBezTo>
                  <a:cubicBezTo>
                    <a:pt x="44" y="120"/>
                    <a:pt x="45" y="121"/>
                    <a:pt x="45" y="120"/>
                  </a:cubicBezTo>
                  <a:cubicBezTo>
                    <a:pt x="46" y="120"/>
                    <a:pt x="45" y="120"/>
                    <a:pt x="45" y="120"/>
                  </a:cubicBezTo>
                  <a:cubicBezTo>
                    <a:pt x="45" y="119"/>
                    <a:pt x="46" y="119"/>
                    <a:pt x="46" y="118"/>
                  </a:cubicBezTo>
                  <a:cubicBezTo>
                    <a:pt x="46" y="118"/>
                    <a:pt x="45" y="118"/>
                    <a:pt x="45" y="118"/>
                  </a:cubicBezTo>
                  <a:cubicBezTo>
                    <a:pt x="45" y="118"/>
                    <a:pt x="45" y="118"/>
                    <a:pt x="45" y="118"/>
                  </a:cubicBezTo>
                  <a:cubicBezTo>
                    <a:pt x="45" y="118"/>
                    <a:pt x="45" y="118"/>
                    <a:pt x="45" y="118"/>
                  </a:cubicBezTo>
                  <a:cubicBezTo>
                    <a:pt x="45" y="118"/>
                    <a:pt x="44" y="118"/>
                    <a:pt x="44" y="118"/>
                  </a:cubicBezTo>
                  <a:cubicBezTo>
                    <a:pt x="44" y="117"/>
                    <a:pt x="44" y="117"/>
                    <a:pt x="44" y="117"/>
                  </a:cubicBezTo>
                  <a:cubicBezTo>
                    <a:pt x="44" y="116"/>
                    <a:pt x="44" y="116"/>
                    <a:pt x="45" y="116"/>
                  </a:cubicBezTo>
                  <a:cubicBezTo>
                    <a:pt x="45" y="116"/>
                    <a:pt x="45" y="116"/>
                    <a:pt x="46" y="116"/>
                  </a:cubicBezTo>
                  <a:cubicBezTo>
                    <a:pt x="46" y="116"/>
                    <a:pt x="45" y="115"/>
                    <a:pt x="45" y="115"/>
                  </a:cubicBezTo>
                  <a:cubicBezTo>
                    <a:pt x="46" y="115"/>
                    <a:pt x="47" y="115"/>
                    <a:pt x="47" y="115"/>
                  </a:cubicBezTo>
                  <a:cubicBezTo>
                    <a:pt x="47" y="114"/>
                    <a:pt x="46" y="115"/>
                    <a:pt x="47" y="114"/>
                  </a:cubicBezTo>
                  <a:cubicBezTo>
                    <a:pt x="46" y="114"/>
                    <a:pt x="46" y="113"/>
                    <a:pt x="45" y="113"/>
                  </a:cubicBezTo>
                  <a:cubicBezTo>
                    <a:pt x="46" y="112"/>
                    <a:pt x="46" y="113"/>
                    <a:pt x="47" y="112"/>
                  </a:cubicBezTo>
                  <a:cubicBezTo>
                    <a:pt x="47" y="112"/>
                    <a:pt x="47" y="112"/>
                    <a:pt x="47" y="112"/>
                  </a:cubicBezTo>
                  <a:cubicBezTo>
                    <a:pt x="47" y="111"/>
                    <a:pt x="48" y="111"/>
                    <a:pt x="48" y="111"/>
                  </a:cubicBezTo>
                  <a:cubicBezTo>
                    <a:pt x="48" y="111"/>
                    <a:pt x="49" y="111"/>
                    <a:pt x="50" y="111"/>
                  </a:cubicBezTo>
                  <a:cubicBezTo>
                    <a:pt x="50" y="110"/>
                    <a:pt x="51" y="111"/>
                    <a:pt x="51" y="110"/>
                  </a:cubicBezTo>
                  <a:cubicBezTo>
                    <a:pt x="52" y="110"/>
                    <a:pt x="52" y="110"/>
                    <a:pt x="52" y="110"/>
                  </a:cubicBezTo>
                  <a:cubicBezTo>
                    <a:pt x="53" y="109"/>
                    <a:pt x="54" y="108"/>
                    <a:pt x="54" y="107"/>
                  </a:cubicBezTo>
                  <a:cubicBezTo>
                    <a:pt x="54" y="106"/>
                    <a:pt x="53" y="108"/>
                    <a:pt x="52" y="108"/>
                  </a:cubicBezTo>
                  <a:cubicBezTo>
                    <a:pt x="52" y="109"/>
                    <a:pt x="52" y="110"/>
                    <a:pt x="50" y="109"/>
                  </a:cubicBezTo>
                  <a:cubicBezTo>
                    <a:pt x="51" y="109"/>
                    <a:pt x="50" y="109"/>
                    <a:pt x="50" y="109"/>
                  </a:cubicBezTo>
                  <a:cubicBezTo>
                    <a:pt x="51" y="109"/>
                    <a:pt x="51" y="109"/>
                    <a:pt x="51" y="109"/>
                  </a:cubicBezTo>
                  <a:cubicBezTo>
                    <a:pt x="51" y="109"/>
                    <a:pt x="51" y="108"/>
                    <a:pt x="51" y="108"/>
                  </a:cubicBezTo>
                  <a:cubicBezTo>
                    <a:pt x="51" y="108"/>
                    <a:pt x="50" y="108"/>
                    <a:pt x="50" y="108"/>
                  </a:cubicBezTo>
                  <a:cubicBezTo>
                    <a:pt x="50" y="108"/>
                    <a:pt x="51" y="107"/>
                    <a:pt x="51" y="107"/>
                  </a:cubicBezTo>
                  <a:cubicBezTo>
                    <a:pt x="51" y="107"/>
                    <a:pt x="51" y="106"/>
                    <a:pt x="51" y="106"/>
                  </a:cubicBezTo>
                  <a:cubicBezTo>
                    <a:pt x="51" y="106"/>
                    <a:pt x="51" y="105"/>
                    <a:pt x="52" y="105"/>
                  </a:cubicBezTo>
                  <a:cubicBezTo>
                    <a:pt x="52" y="104"/>
                    <a:pt x="52" y="105"/>
                    <a:pt x="52" y="104"/>
                  </a:cubicBezTo>
                  <a:cubicBezTo>
                    <a:pt x="52" y="104"/>
                    <a:pt x="52" y="103"/>
                    <a:pt x="52" y="102"/>
                  </a:cubicBezTo>
                  <a:cubicBezTo>
                    <a:pt x="52" y="102"/>
                    <a:pt x="51" y="103"/>
                    <a:pt x="51" y="103"/>
                  </a:cubicBezTo>
                  <a:cubicBezTo>
                    <a:pt x="51" y="103"/>
                    <a:pt x="51" y="102"/>
                    <a:pt x="51" y="101"/>
                  </a:cubicBezTo>
                  <a:cubicBezTo>
                    <a:pt x="51" y="101"/>
                    <a:pt x="51" y="100"/>
                    <a:pt x="52" y="100"/>
                  </a:cubicBezTo>
                  <a:cubicBezTo>
                    <a:pt x="52" y="101"/>
                    <a:pt x="52" y="101"/>
                    <a:pt x="53" y="102"/>
                  </a:cubicBezTo>
                  <a:cubicBezTo>
                    <a:pt x="53" y="102"/>
                    <a:pt x="53" y="101"/>
                    <a:pt x="53" y="101"/>
                  </a:cubicBezTo>
                  <a:cubicBezTo>
                    <a:pt x="53" y="100"/>
                    <a:pt x="52" y="100"/>
                    <a:pt x="52" y="100"/>
                  </a:cubicBezTo>
                  <a:cubicBezTo>
                    <a:pt x="52" y="99"/>
                    <a:pt x="53" y="99"/>
                    <a:pt x="53" y="99"/>
                  </a:cubicBezTo>
                  <a:cubicBezTo>
                    <a:pt x="53" y="99"/>
                    <a:pt x="53" y="99"/>
                    <a:pt x="52" y="98"/>
                  </a:cubicBezTo>
                  <a:cubicBezTo>
                    <a:pt x="52" y="98"/>
                    <a:pt x="53" y="97"/>
                    <a:pt x="53" y="97"/>
                  </a:cubicBezTo>
                  <a:cubicBezTo>
                    <a:pt x="54" y="96"/>
                    <a:pt x="54" y="97"/>
                    <a:pt x="55" y="97"/>
                  </a:cubicBezTo>
                  <a:cubicBezTo>
                    <a:pt x="55" y="98"/>
                    <a:pt x="56" y="98"/>
                    <a:pt x="56" y="98"/>
                  </a:cubicBezTo>
                  <a:cubicBezTo>
                    <a:pt x="56" y="97"/>
                    <a:pt x="56" y="97"/>
                    <a:pt x="55" y="96"/>
                  </a:cubicBezTo>
                  <a:cubicBezTo>
                    <a:pt x="55" y="96"/>
                    <a:pt x="54" y="96"/>
                    <a:pt x="55" y="95"/>
                  </a:cubicBezTo>
                  <a:cubicBezTo>
                    <a:pt x="54" y="95"/>
                    <a:pt x="53" y="95"/>
                    <a:pt x="53" y="94"/>
                  </a:cubicBezTo>
                  <a:cubicBezTo>
                    <a:pt x="53" y="94"/>
                    <a:pt x="53" y="94"/>
                    <a:pt x="54" y="94"/>
                  </a:cubicBezTo>
                  <a:cubicBezTo>
                    <a:pt x="55" y="93"/>
                    <a:pt x="55" y="93"/>
                    <a:pt x="56" y="93"/>
                  </a:cubicBezTo>
                  <a:cubicBezTo>
                    <a:pt x="56" y="93"/>
                    <a:pt x="57" y="92"/>
                    <a:pt x="57" y="92"/>
                  </a:cubicBezTo>
                  <a:cubicBezTo>
                    <a:pt x="58" y="92"/>
                    <a:pt x="58" y="92"/>
                    <a:pt x="58" y="92"/>
                  </a:cubicBezTo>
                  <a:cubicBezTo>
                    <a:pt x="58" y="92"/>
                    <a:pt x="58" y="92"/>
                    <a:pt x="58" y="92"/>
                  </a:cubicBezTo>
                  <a:cubicBezTo>
                    <a:pt x="58" y="93"/>
                    <a:pt x="58" y="93"/>
                    <a:pt x="58" y="93"/>
                  </a:cubicBezTo>
                  <a:cubicBezTo>
                    <a:pt x="58" y="93"/>
                    <a:pt x="58" y="93"/>
                    <a:pt x="58" y="93"/>
                  </a:cubicBezTo>
                  <a:cubicBezTo>
                    <a:pt x="58" y="95"/>
                    <a:pt x="59" y="93"/>
                    <a:pt x="60" y="93"/>
                  </a:cubicBezTo>
                  <a:cubicBezTo>
                    <a:pt x="60" y="93"/>
                    <a:pt x="59" y="92"/>
                    <a:pt x="59" y="92"/>
                  </a:cubicBezTo>
                  <a:cubicBezTo>
                    <a:pt x="59" y="91"/>
                    <a:pt x="60" y="91"/>
                    <a:pt x="60" y="92"/>
                  </a:cubicBezTo>
                  <a:cubicBezTo>
                    <a:pt x="60" y="92"/>
                    <a:pt x="60" y="92"/>
                    <a:pt x="61" y="92"/>
                  </a:cubicBezTo>
                  <a:cubicBezTo>
                    <a:pt x="61" y="92"/>
                    <a:pt x="61" y="92"/>
                    <a:pt x="62" y="91"/>
                  </a:cubicBezTo>
                  <a:cubicBezTo>
                    <a:pt x="62" y="91"/>
                    <a:pt x="62" y="91"/>
                    <a:pt x="63" y="91"/>
                  </a:cubicBezTo>
                  <a:cubicBezTo>
                    <a:pt x="63" y="90"/>
                    <a:pt x="63" y="90"/>
                    <a:pt x="62" y="90"/>
                  </a:cubicBezTo>
                  <a:cubicBezTo>
                    <a:pt x="62" y="90"/>
                    <a:pt x="62" y="91"/>
                    <a:pt x="61" y="91"/>
                  </a:cubicBezTo>
                  <a:cubicBezTo>
                    <a:pt x="61" y="91"/>
                    <a:pt x="61" y="91"/>
                    <a:pt x="60" y="91"/>
                  </a:cubicBezTo>
                  <a:cubicBezTo>
                    <a:pt x="60" y="90"/>
                    <a:pt x="59" y="91"/>
                    <a:pt x="59" y="91"/>
                  </a:cubicBezTo>
                  <a:cubicBezTo>
                    <a:pt x="59" y="91"/>
                    <a:pt x="58" y="90"/>
                    <a:pt x="57" y="90"/>
                  </a:cubicBezTo>
                  <a:cubicBezTo>
                    <a:pt x="57" y="90"/>
                    <a:pt x="57" y="91"/>
                    <a:pt x="56" y="91"/>
                  </a:cubicBezTo>
                  <a:cubicBezTo>
                    <a:pt x="56" y="90"/>
                    <a:pt x="56" y="91"/>
                    <a:pt x="55" y="90"/>
                  </a:cubicBezTo>
                  <a:cubicBezTo>
                    <a:pt x="55" y="90"/>
                    <a:pt x="55" y="90"/>
                    <a:pt x="55" y="89"/>
                  </a:cubicBezTo>
                  <a:cubicBezTo>
                    <a:pt x="56" y="88"/>
                    <a:pt x="56" y="88"/>
                    <a:pt x="55" y="87"/>
                  </a:cubicBezTo>
                  <a:cubicBezTo>
                    <a:pt x="55" y="87"/>
                    <a:pt x="56" y="86"/>
                    <a:pt x="56" y="87"/>
                  </a:cubicBezTo>
                  <a:cubicBezTo>
                    <a:pt x="57" y="87"/>
                    <a:pt x="56" y="88"/>
                    <a:pt x="57" y="88"/>
                  </a:cubicBezTo>
                  <a:cubicBezTo>
                    <a:pt x="57" y="87"/>
                    <a:pt x="57" y="87"/>
                    <a:pt x="57" y="87"/>
                  </a:cubicBezTo>
                  <a:cubicBezTo>
                    <a:pt x="58" y="86"/>
                    <a:pt x="59" y="87"/>
                    <a:pt x="59" y="87"/>
                  </a:cubicBezTo>
                  <a:cubicBezTo>
                    <a:pt x="59" y="87"/>
                    <a:pt x="58" y="86"/>
                    <a:pt x="58" y="86"/>
                  </a:cubicBezTo>
                  <a:cubicBezTo>
                    <a:pt x="59" y="85"/>
                    <a:pt x="60" y="86"/>
                    <a:pt x="60" y="86"/>
                  </a:cubicBezTo>
                  <a:cubicBezTo>
                    <a:pt x="59" y="85"/>
                    <a:pt x="57" y="86"/>
                    <a:pt x="56" y="86"/>
                  </a:cubicBezTo>
                  <a:cubicBezTo>
                    <a:pt x="56" y="86"/>
                    <a:pt x="57" y="86"/>
                    <a:pt x="57" y="85"/>
                  </a:cubicBezTo>
                  <a:cubicBezTo>
                    <a:pt x="57" y="85"/>
                    <a:pt x="57" y="85"/>
                    <a:pt x="58" y="85"/>
                  </a:cubicBezTo>
                  <a:cubicBezTo>
                    <a:pt x="58" y="85"/>
                    <a:pt x="58" y="85"/>
                    <a:pt x="58" y="85"/>
                  </a:cubicBezTo>
                  <a:cubicBezTo>
                    <a:pt x="59" y="84"/>
                    <a:pt x="57" y="84"/>
                    <a:pt x="57" y="84"/>
                  </a:cubicBezTo>
                  <a:cubicBezTo>
                    <a:pt x="57" y="83"/>
                    <a:pt x="58" y="84"/>
                    <a:pt x="58" y="84"/>
                  </a:cubicBezTo>
                  <a:cubicBezTo>
                    <a:pt x="59" y="84"/>
                    <a:pt x="59" y="84"/>
                    <a:pt x="60" y="84"/>
                  </a:cubicBezTo>
                  <a:cubicBezTo>
                    <a:pt x="60" y="84"/>
                    <a:pt x="60" y="84"/>
                    <a:pt x="60" y="84"/>
                  </a:cubicBezTo>
                  <a:cubicBezTo>
                    <a:pt x="60" y="83"/>
                    <a:pt x="61" y="84"/>
                    <a:pt x="61" y="83"/>
                  </a:cubicBezTo>
                  <a:cubicBezTo>
                    <a:pt x="61" y="83"/>
                    <a:pt x="59" y="83"/>
                    <a:pt x="60" y="82"/>
                  </a:cubicBezTo>
                  <a:cubicBezTo>
                    <a:pt x="59" y="82"/>
                    <a:pt x="59" y="82"/>
                    <a:pt x="58" y="82"/>
                  </a:cubicBezTo>
                  <a:cubicBezTo>
                    <a:pt x="59" y="82"/>
                    <a:pt x="59" y="82"/>
                    <a:pt x="59" y="82"/>
                  </a:cubicBezTo>
                  <a:cubicBezTo>
                    <a:pt x="60" y="82"/>
                    <a:pt x="61" y="83"/>
                    <a:pt x="60" y="82"/>
                  </a:cubicBezTo>
                  <a:cubicBezTo>
                    <a:pt x="60" y="82"/>
                    <a:pt x="60" y="81"/>
                    <a:pt x="60" y="81"/>
                  </a:cubicBezTo>
                  <a:cubicBezTo>
                    <a:pt x="59" y="81"/>
                    <a:pt x="59" y="80"/>
                    <a:pt x="58" y="80"/>
                  </a:cubicBezTo>
                  <a:cubicBezTo>
                    <a:pt x="59" y="80"/>
                    <a:pt x="60" y="80"/>
                    <a:pt x="60" y="80"/>
                  </a:cubicBezTo>
                  <a:cubicBezTo>
                    <a:pt x="60" y="79"/>
                    <a:pt x="60" y="79"/>
                    <a:pt x="60" y="79"/>
                  </a:cubicBezTo>
                  <a:cubicBezTo>
                    <a:pt x="60" y="79"/>
                    <a:pt x="61" y="79"/>
                    <a:pt x="61" y="79"/>
                  </a:cubicBezTo>
                  <a:cubicBezTo>
                    <a:pt x="61" y="79"/>
                    <a:pt x="61" y="79"/>
                    <a:pt x="61" y="79"/>
                  </a:cubicBezTo>
                  <a:cubicBezTo>
                    <a:pt x="61" y="79"/>
                    <a:pt x="61" y="80"/>
                    <a:pt x="61" y="80"/>
                  </a:cubicBezTo>
                  <a:cubicBezTo>
                    <a:pt x="62" y="79"/>
                    <a:pt x="62" y="78"/>
                    <a:pt x="62" y="78"/>
                  </a:cubicBezTo>
                  <a:cubicBezTo>
                    <a:pt x="62" y="78"/>
                    <a:pt x="62" y="79"/>
                    <a:pt x="62" y="79"/>
                  </a:cubicBezTo>
                  <a:cubicBezTo>
                    <a:pt x="63" y="79"/>
                    <a:pt x="63" y="78"/>
                    <a:pt x="63" y="78"/>
                  </a:cubicBezTo>
                  <a:cubicBezTo>
                    <a:pt x="64" y="78"/>
                    <a:pt x="65" y="78"/>
                    <a:pt x="65" y="78"/>
                  </a:cubicBezTo>
                  <a:cubicBezTo>
                    <a:pt x="66" y="77"/>
                    <a:pt x="64" y="78"/>
                    <a:pt x="64" y="77"/>
                  </a:cubicBezTo>
                  <a:cubicBezTo>
                    <a:pt x="64" y="77"/>
                    <a:pt x="64" y="77"/>
                    <a:pt x="64" y="77"/>
                  </a:cubicBezTo>
                  <a:cubicBezTo>
                    <a:pt x="64" y="76"/>
                    <a:pt x="64" y="76"/>
                    <a:pt x="65" y="76"/>
                  </a:cubicBezTo>
                  <a:cubicBezTo>
                    <a:pt x="65" y="77"/>
                    <a:pt x="65" y="76"/>
                    <a:pt x="65" y="76"/>
                  </a:cubicBezTo>
                  <a:cubicBezTo>
                    <a:pt x="65" y="76"/>
                    <a:pt x="65" y="76"/>
                    <a:pt x="66" y="76"/>
                  </a:cubicBezTo>
                  <a:cubicBezTo>
                    <a:pt x="66" y="76"/>
                    <a:pt x="66" y="77"/>
                    <a:pt x="66" y="76"/>
                  </a:cubicBezTo>
                  <a:cubicBezTo>
                    <a:pt x="66" y="76"/>
                    <a:pt x="66" y="76"/>
                    <a:pt x="66" y="76"/>
                  </a:cubicBezTo>
                  <a:cubicBezTo>
                    <a:pt x="66" y="75"/>
                    <a:pt x="67" y="75"/>
                    <a:pt x="67" y="75"/>
                  </a:cubicBezTo>
                  <a:cubicBezTo>
                    <a:pt x="68" y="75"/>
                    <a:pt x="67" y="76"/>
                    <a:pt x="68" y="76"/>
                  </a:cubicBezTo>
                  <a:cubicBezTo>
                    <a:pt x="68" y="77"/>
                    <a:pt x="68" y="76"/>
                    <a:pt x="68" y="76"/>
                  </a:cubicBezTo>
                  <a:cubicBezTo>
                    <a:pt x="68" y="75"/>
                    <a:pt x="69" y="75"/>
                    <a:pt x="70" y="75"/>
                  </a:cubicBezTo>
                  <a:cubicBezTo>
                    <a:pt x="70" y="76"/>
                    <a:pt x="71" y="76"/>
                    <a:pt x="71" y="76"/>
                  </a:cubicBezTo>
                  <a:cubicBezTo>
                    <a:pt x="71" y="76"/>
                    <a:pt x="70" y="77"/>
                    <a:pt x="71" y="77"/>
                  </a:cubicBezTo>
                  <a:cubicBezTo>
                    <a:pt x="71" y="77"/>
                    <a:pt x="71" y="77"/>
                    <a:pt x="72" y="77"/>
                  </a:cubicBezTo>
                  <a:cubicBezTo>
                    <a:pt x="72" y="76"/>
                    <a:pt x="72" y="76"/>
                    <a:pt x="71" y="76"/>
                  </a:cubicBezTo>
                  <a:cubicBezTo>
                    <a:pt x="71" y="76"/>
                    <a:pt x="71" y="76"/>
                    <a:pt x="71" y="75"/>
                  </a:cubicBezTo>
                  <a:cubicBezTo>
                    <a:pt x="71" y="75"/>
                    <a:pt x="72" y="75"/>
                    <a:pt x="72" y="75"/>
                  </a:cubicBezTo>
                  <a:cubicBezTo>
                    <a:pt x="72" y="76"/>
                    <a:pt x="74" y="76"/>
                    <a:pt x="73" y="75"/>
                  </a:cubicBezTo>
                  <a:cubicBezTo>
                    <a:pt x="72" y="75"/>
                    <a:pt x="70" y="74"/>
                    <a:pt x="69" y="74"/>
                  </a:cubicBezTo>
                  <a:cubicBezTo>
                    <a:pt x="69" y="74"/>
                    <a:pt x="69" y="74"/>
                    <a:pt x="70" y="73"/>
                  </a:cubicBezTo>
                  <a:cubicBezTo>
                    <a:pt x="69" y="73"/>
                    <a:pt x="69" y="74"/>
                    <a:pt x="68" y="74"/>
                  </a:cubicBezTo>
                  <a:cubicBezTo>
                    <a:pt x="68" y="74"/>
                    <a:pt x="68" y="74"/>
                    <a:pt x="67" y="74"/>
                  </a:cubicBezTo>
                  <a:cubicBezTo>
                    <a:pt x="67" y="74"/>
                    <a:pt x="67" y="75"/>
                    <a:pt x="66" y="75"/>
                  </a:cubicBezTo>
                  <a:cubicBezTo>
                    <a:pt x="66" y="75"/>
                    <a:pt x="66" y="74"/>
                    <a:pt x="66" y="74"/>
                  </a:cubicBezTo>
                  <a:cubicBezTo>
                    <a:pt x="66" y="74"/>
                    <a:pt x="65" y="75"/>
                    <a:pt x="64" y="74"/>
                  </a:cubicBezTo>
                  <a:cubicBezTo>
                    <a:pt x="64" y="74"/>
                    <a:pt x="65" y="73"/>
                    <a:pt x="65" y="73"/>
                  </a:cubicBezTo>
                  <a:cubicBezTo>
                    <a:pt x="65" y="72"/>
                    <a:pt x="66" y="71"/>
                    <a:pt x="66" y="71"/>
                  </a:cubicBezTo>
                  <a:cubicBezTo>
                    <a:pt x="67" y="71"/>
                    <a:pt x="67" y="72"/>
                    <a:pt x="67" y="72"/>
                  </a:cubicBezTo>
                  <a:cubicBezTo>
                    <a:pt x="67" y="72"/>
                    <a:pt x="68" y="71"/>
                    <a:pt x="69" y="71"/>
                  </a:cubicBezTo>
                  <a:cubicBezTo>
                    <a:pt x="68" y="71"/>
                    <a:pt x="68" y="71"/>
                    <a:pt x="69" y="71"/>
                  </a:cubicBezTo>
                  <a:cubicBezTo>
                    <a:pt x="69" y="71"/>
                    <a:pt x="69" y="70"/>
                    <a:pt x="69" y="70"/>
                  </a:cubicBezTo>
                  <a:cubicBezTo>
                    <a:pt x="69" y="70"/>
                    <a:pt x="69" y="71"/>
                    <a:pt x="69" y="71"/>
                  </a:cubicBezTo>
                  <a:cubicBezTo>
                    <a:pt x="70" y="71"/>
                    <a:pt x="70" y="71"/>
                    <a:pt x="70" y="70"/>
                  </a:cubicBezTo>
                  <a:cubicBezTo>
                    <a:pt x="70" y="70"/>
                    <a:pt x="71" y="70"/>
                    <a:pt x="71" y="71"/>
                  </a:cubicBezTo>
                  <a:cubicBezTo>
                    <a:pt x="72" y="71"/>
                    <a:pt x="72" y="72"/>
                    <a:pt x="72" y="72"/>
                  </a:cubicBezTo>
                  <a:cubicBezTo>
                    <a:pt x="72" y="72"/>
                    <a:pt x="73" y="75"/>
                    <a:pt x="73" y="73"/>
                  </a:cubicBezTo>
                  <a:cubicBezTo>
                    <a:pt x="73" y="73"/>
                    <a:pt x="73" y="73"/>
                    <a:pt x="72" y="72"/>
                  </a:cubicBezTo>
                  <a:cubicBezTo>
                    <a:pt x="72" y="72"/>
                    <a:pt x="72" y="71"/>
                    <a:pt x="72" y="71"/>
                  </a:cubicBezTo>
                  <a:cubicBezTo>
                    <a:pt x="72" y="70"/>
                    <a:pt x="72" y="70"/>
                    <a:pt x="73" y="70"/>
                  </a:cubicBezTo>
                  <a:cubicBezTo>
                    <a:pt x="73" y="69"/>
                    <a:pt x="74" y="70"/>
                    <a:pt x="74" y="69"/>
                  </a:cubicBezTo>
                  <a:cubicBezTo>
                    <a:pt x="74" y="69"/>
                    <a:pt x="74" y="69"/>
                    <a:pt x="74" y="69"/>
                  </a:cubicBezTo>
                  <a:cubicBezTo>
                    <a:pt x="73" y="69"/>
                    <a:pt x="73" y="69"/>
                    <a:pt x="73" y="69"/>
                  </a:cubicBezTo>
                  <a:cubicBezTo>
                    <a:pt x="72" y="69"/>
                    <a:pt x="72" y="70"/>
                    <a:pt x="72" y="70"/>
                  </a:cubicBezTo>
                  <a:cubicBezTo>
                    <a:pt x="71" y="70"/>
                    <a:pt x="70" y="69"/>
                    <a:pt x="70" y="69"/>
                  </a:cubicBezTo>
                  <a:cubicBezTo>
                    <a:pt x="70" y="69"/>
                    <a:pt x="70" y="69"/>
                    <a:pt x="70" y="68"/>
                  </a:cubicBezTo>
                  <a:cubicBezTo>
                    <a:pt x="70" y="68"/>
                    <a:pt x="71" y="69"/>
                    <a:pt x="71" y="69"/>
                  </a:cubicBezTo>
                  <a:cubicBezTo>
                    <a:pt x="71" y="69"/>
                    <a:pt x="71" y="68"/>
                    <a:pt x="71" y="68"/>
                  </a:cubicBezTo>
                  <a:cubicBezTo>
                    <a:pt x="71" y="68"/>
                    <a:pt x="71" y="68"/>
                    <a:pt x="71" y="68"/>
                  </a:cubicBezTo>
                  <a:cubicBezTo>
                    <a:pt x="70" y="68"/>
                    <a:pt x="70" y="68"/>
                    <a:pt x="70" y="68"/>
                  </a:cubicBezTo>
                  <a:cubicBezTo>
                    <a:pt x="70" y="68"/>
                    <a:pt x="70" y="68"/>
                    <a:pt x="69" y="68"/>
                  </a:cubicBezTo>
                  <a:cubicBezTo>
                    <a:pt x="69" y="67"/>
                    <a:pt x="70" y="67"/>
                    <a:pt x="70" y="67"/>
                  </a:cubicBezTo>
                  <a:cubicBezTo>
                    <a:pt x="70" y="67"/>
                    <a:pt x="70" y="66"/>
                    <a:pt x="70" y="66"/>
                  </a:cubicBezTo>
                  <a:cubicBezTo>
                    <a:pt x="71" y="66"/>
                    <a:pt x="71" y="66"/>
                    <a:pt x="71" y="67"/>
                  </a:cubicBezTo>
                  <a:cubicBezTo>
                    <a:pt x="71" y="67"/>
                    <a:pt x="71" y="67"/>
                    <a:pt x="72" y="67"/>
                  </a:cubicBezTo>
                  <a:cubicBezTo>
                    <a:pt x="72" y="67"/>
                    <a:pt x="73" y="67"/>
                    <a:pt x="72" y="66"/>
                  </a:cubicBezTo>
                  <a:cubicBezTo>
                    <a:pt x="72" y="66"/>
                    <a:pt x="72" y="66"/>
                    <a:pt x="72" y="66"/>
                  </a:cubicBezTo>
                  <a:cubicBezTo>
                    <a:pt x="71" y="66"/>
                    <a:pt x="72" y="66"/>
                    <a:pt x="72" y="66"/>
                  </a:cubicBezTo>
                  <a:cubicBezTo>
                    <a:pt x="73" y="66"/>
                    <a:pt x="73" y="66"/>
                    <a:pt x="73" y="67"/>
                  </a:cubicBezTo>
                  <a:cubicBezTo>
                    <a:pt x="73" y="67"/>
                    <a:pt x="74" y="67"/>
                    <a:pt x="74" y="67"/>
                  </a:cubicBezTo>
                  <a:cubicBezTo>
                    <a:pt x="74" y="66"/>
                    <a:pt x="73" y="66"/>
                    <a:pt x="73" y="66"/>
                  </a:cubicBezTo>
                  <a:cubicBezTo>
                    <a:pt x="73" y="65"/>
                    <a:pt x="71" y="64"/>
                    <a:pt x="71" y="65"/>
                  </a:cubicBezTo>
                  <a:cubicBezTo>
                    <a:pt x="70" y="66"/>
                    <a:pt x="69" y="67"/>
                    <a:pt x="68" y="67"/>
                  </a:cubicBezTo>
                  <a:cubicBezTo>
                    <a:pt x="67" y="67"/>
                    <a:pt x="67" y="68"/>
                    <a:pt x="67" y="67"/>
                  </a:cubicBezTo>
                  <a:cubicBezTo>
                    <a:pt x="67" y="67"/>
                    <a:pt x="67" y="67"/>
                    <a:pt x="67" y="67"/>
                  </a:cubicBezTo>
                  <a:cubicBezTo>
                    <a:pt x="67" y="66"/>
                    <a:pt x="67" y="66"/>
                    <a:pt x="67" y="66"/>
                  </a:cubicBezTo>
                  <a:cubicBezTo>
                    <a:pt x="67" y="65"/>
                    <a:pt x="68" y="66"/>
                    <a:pt x="69" y="66"/>
                  </a:cubicBezTo>
                  <a:cubicBezTo>
                    <a:pt x="69" y="65"/>
                    <a:pt x="68" y="65"/>
                    <a:pt x="69" y="65"/>
                  </a:cubicBezTo>
                  <a:cubicBezTo>
                    <a:pt x="68" y="65"/>
                    <a:pt x="66" y="65"/>
                    <a:pt x="67" y="64"/>
                  </a:cubicBezTo>
                  <a:cubicBezTo>
                    <a:pt x="67" y="64"/>
                    <a:pt x="68" y="64"/>
                    <a:pt x="69" y="64"/>
                  </a:cubicBezTo>
                  <a:cubicBezTo>
                    <a:pt x="69" y="64"/>
                    <a:pt x="69" y="64"/>
                    <a:pt x="69" y="64"/>
                  </a:cubicBezTo>
                  <a:cubicBezTo>
                    <a:pt x="69" y="63"/>
                    <a:pt x="69" y="63"/>
                    <a:pt x="69" y="63"/>
                  </a:cubicBezTo>
                  <a:cubicBezTo>
                    <a:pt x="70" y="64"/>
                    <a:pt x="69" y="64"/>
                    <a:pt x="70" y="64"/>
                  </a:cubicBezTo>
                  <a:cubicBezTo>
                    <a:pt x="70" y="64"/>
                    <a:pt x="70" y="64"/>
                    <a:pt x="70" y="63"/>
                  </a:cubicBezTo>
                  <a:cubicBezTo>
                    <a:pt x="71" y="63"/>
                    <a:pt x="71" y="63"/>
                    <a:pt x="72" y="63"/>
                  </a:cubicBezTo>
                  <a:cubicBezTo>
                    <a:pt x="72" y="63"/>
                    <a:pt x="71" y="63"/>
                    <a:pt x="72" y="64"/>
                  </a:cubicBezTo>
                  <a:cubicBezTo>
                    <a:pt x="72" y="64"/>
                    <a:pt x="72" y="63"/>
                    <a:pt x="73" y="62"/>
                  </a:cubicBezTo>
                  <a:cubicBezTo>
                    <a:pt x="73" y="62"/>
                    <a:pt x="73" y="62"/>
                    <a:pt x="73" y="62"/>
                  </a:cubicBezTo>
                  <a:cubicBezTo>
                    <a:pt x="74" y="62"/>
                    <a:pt x="73" y="63"/>
                    <a:pt x="74" y="63"/>
                  </a:cubicBezTo>
                  <a:cubicBezTo>
                    <a:pt x="74" y="63"/>
                    <a:pt x="75" y="60"/>
                    <a:pt x="76" y="61"/>
                  </a:cubicBezTo>
                  <a:cubicBezTo>
                    <a:pt x="76" y="62"/>
                    <a:pt x="77" y="64"/>
                    <a:pt x="78" y="65"/>
                  </a:cubicBezTo>
                  <a:cubicBezTo>
                    <a:pt x="78" y="64"/>
                    <a:pt x="78" y="64"/>
                    <a:pt x="77" y="63"/>
                  </a:cubicBezTo>
                  <a:cubicBezTo>
                    <a:pt x="77" y="63"/>
                    <a:pt x="77" y="62"/>
                    <a:pt x="77" y="62"/>
                  </a:cubicBezTo>
                  <a:cubicBezTo>
                    <a:pt x="78" y="62"/>
                    <a:pt x="78" y="62"/>
                    <a:pt x="78" y="63"/>
                  </a:cubicBezTo>
                  <a:cubicBezTo>
                    <a:pt x="78" y="63"/>
                    <a:pt x="78" y="62"/>
                    <a:pt x="78" y="62"/>
                  </a:cubicBezTo>
                  <a:cubicBezTo>
                    <a:pt x="78" y="61"/>
                    <a:pt x="78" y="61"/>
                    <a:pt x="78" y="61"/>
                  </a:cubicBezTo>
                  <a:cubicBezTo>
                    <a:pt x="78" y="60"/>
                    <a:pt x="78" y="60"/>
                    <a:pt x="78" y="60"/>
                  </a:cubicBezTo>
                  <a:cubicBezTo>
                    <a:pt x="79" y="60"/>
                    <a:pt x="79" y="61"/>
                    <a:pt x="80" y="60"/>
                  </a:cubicBezTo>
                  <a:cubicBezTo>
                    <a:pt x="79" y="60"/>
                    <a:pt x="79" y="59"/>
                    <a:pt x="79" y="59"/>
                  </a:cubicBezTo>
                  <a:cubicBezTo>
                    <a:pt x="78" y="59"/>
                    <a:pt x="78" y="59"/>
                    <a:pt x="78" y="59"/>
                  </a:cubicBezTo>
                  <a:cubicBezTo>
                    <a:pt x="78" y="59"/>
                    <a:pt x="77" y="60"/>
                    <a:pt x="77" y="59"/>
                  </a:cubicBezTo>
                  <a:cubicBezTo>
                    <a:pt x="77" y="59"/>
                    <a:pt x="77" y="59"/>
                    <a:pt x="77" y="59"/>
                  </a:cubicBezTo>
                  <a:cubicBezTo>
                    <a:pt x="77" y="59"/>
                    <a:pt x="78" y="59"/>
                    <a:pt x="78" y="58"/>
                  </a:cubicBezTo>
                  <a:cubicBezTo>
                    <a:pt x="78" y="58"/>
                    <a:pt x="78" y="58"/>
                    <a:pt x="78" y="58"/>
                  </a:cubicBezTo>
                  <a:cubicBezTo>
                    <a:pt x="79" y="58"/>
                    <a:pt x="80" y="59"/>
                    <a:pt x="80" y="59"/>
                  </a:cubicBezTo>
                  <a:cubicBezTo>
                    <a:pt x="80" y="58"/>
                    <a:pt x="79" y="58"/>
                    <a:pt x="79" y="57"/>
                  </a:cubicBezTo>
                  <a:cubicBezTo>
                    <a:pt x="79" y="57"/>
                    <a:pt x="79" y="56"/>
                    <a:pt x="78" y="56"/>
                  </a:cubicBezTo>
                  <a:cubicBezTo>
                    <a:pt x="78" y="55"/>
                    <a:pt x="77" y="55"/>
                    <a:pt x="77" y="55"/>
                  </a:cubicBezTo>
                  <a:cubicBezTo>
                    <a:pt x="77" y="54"/>
                    <a:pt x="78" y="54"/>
                    <a:pt x="79" y="54"/>
                  </a:cubicBezTo>
                  <a:cubicBezTo>
                    <a:pt x="79" y="54"/>
                    <a:pt x="80" y="54"/>
                    <a:pt x="80" y="54"/>
                  </a:cubicBezTo>
                  <a:cubicBezTo>
                    <a:pt x="80" y="54"/>
                    <a:pt x="81" y="54"/>
                    <a:pt x="81" y="54"/>
                  </a:cubicBezTo>
                  <a:cubicBezTo>
                    <a:pt x="81" y="55"/>
                    <a:pt x="81" y="55"/>
                    <a:pt x="81" y="55"/>
                  </a:cubicBezTo>
                  <a:cubicBezTo>
                    <a:pt x="81" y="55"/>
                    <a:pt x="81" y="55"/>
                    <a:pt x="82" y="55"/>
                  </a:cubicBezTo>
                  <a:cubicBezTo>
                    <a:pt x="82" y="55"/>
                    <a:pt x="82" y="54"/>
                    <a:pt x="83" y="55"/>
                  </a:cubicBezTo>
                  <a:cubicBezTo>
                    <a:pt x="83" y="55"/>
                    <a:pt x="83" y="55"/>
                    <a:pt x="83" y="56"/>
                  </a:cubicBezTo>
                  <a:cubicBezTo>
                    <a:pt x="83" y="56"/>
                    <a:pt x="84" y="56"/>
                    <a:pt x="84" y="57"/>
                  </a:cubicBezTo>
                  <a:cubicBezTo>
                    <a:pt x="84" y="57"/>
                    <a:pt x="84" y="59"/>
                    <a:pt x="84" y="57"/>
                  </a:cubicBezTo>
                  <a:cubicBezTo>
                    <a:pt x="85" y="56"/>
                    <a:pt x="84" y="56"/>
                    <a:pt x="84" y="55"/>
                  </a:cubicBezTo>
                  <a:cubicBezTo>
                    <a:pt x="83" y="55"/>
                    <a:pt x="83" y="54"/>
                    <a:pt x="84" y="54"/>
                  </a:cubicBezTo>
                  <a:cubicBezTo>
                    <a:pt x="84" y="54"/>
                    <a:pt x="85" y="55"/>
                    <a:pt x="85" y="55"/>
                  </a:cubicBezTo>
                  <a:cubicBezTo>
                    <a:pt x="86" y="55"/>
                    <a:pt x="85" y="54"/>
                    <a:pt x="85" y="54"/>
                  </a:cubicBezTo>
                  <a:cubicBezTo>
                    <a:pt x="85" y="53"/>
                    <a:pt x="85" y="53"/>
                    <a:pt x="86" y="53"/>
                  </a:cubicBezTo>
                  <a:cubicBezTo>
                    <a:pt x="86" y="54"/>
                    <a:pt x="86" y="54"/>
                    <a:pt x="87" y="54"/>
                  </a:cubicBezTo>
                  <a:cubicBezTo>
                    <a:pt x="87" y="54"/>
                    <a:pt x="86" y="53"/>
                    <a:pt x="86" y="53"/>
                  </a:cubicBezTo>
                  <a:cubicBezTo>
                    <a:pt x="86" y="53"/>
                    <a:pt x="85" y="53"/>
                    <a:pt x="85" y="53"/>
                  </a:cubicBezTo>
                  <a:cubicBezTo>
                    <a:pt x="85" y="52"/>
                    <a:pt x="86" y="52"/>
                    <a:pt x="85" y="51"/>
                  </a:cubicBezTo>
                  <a:cubicBezTo>
                    <a:pt x="85" y="51"/>
                    <a:pt x="84" y="52"/>
                    <a:pt x="84" y="52"/>
                  </a:cubicBezTo>
                  <a:cubicBezTo>
                    <a:pt x="84" y="52"/>
                    <a:pt x="83" y="53"/>
                    <a:pt x="83" y="53"/>
                  </a:cubicBezTo>
                  <a:cubicBezTo>
                    <a:pt x="82" y="53"/>
                    <a:pt x="82" y="52"/>
                    <a:pt x="82" y="52"/>
                  </a:cubicBezTo>
                  <a:cubicBezTo>
                    <a:pt x="82" y="52"/>
                    <a:pt x="81" y="53"/>
                    <a:pt x="81" y="53"/>
                  </a:cubicBezTo>
                  <a:cubicBezTo>
                    <a:pt x="80" y="53"/>
                    <a:pt x="79" y="53"/>
                    <a:pt x="79" y="53"/>
                  </a:cubicBezTo>
                  <a:cubicBezTo>
                    <a:pt x="79" y="53"/>
                    <a:pt x="78" y="52"/>
                    <a:pt x="79" y="52"/>
                  </a:cubicBezTo>
                  <a:cubicBezTo>
                    <a:pt x="79" y="51"/>
                    <a:pt x="79" y="51"/>
                    <a:pt x="79" y="51"/>
                  </a:cubicBezTo>
                  <a:cubicBezTo>
                    <a:pt x="79" y="51"/>
                    <a:pt x="79" y="51"/>
                    <a:pt x="79" y="51"/>
                  </a:cubicBezTo>
                  <a:cubicBezTo>
                    <a:pt x="79" y="51"/>
                    <a:pt x="79" y="50"/>
                    <a:pt x="79" y="50"/>
                  </a:cubicBezTo>
                  <a:cubicBezTo>
                    <a:pt x="79" y="50"/>
                    <a:pt x="79" y="49"/>
                    <a:pt x="80" y="49"/>
                  </a:cubicBezTo>
                  <a:cubicBezTo>
                    <a:pt x="81" y="49"/>
                    <a:pt x="81" y="49"/>
                    <a:pt x="81" y="49"/>
                  </a:cubicBezTo>
                  <a:cubicBezTo>
                    <a:pt x="82" y="48"/>
                    <a:pt x="82" y="48"/>
                    <a:pt x="82" y="49"/>
                  </a:cubicBezTo>
                  <a:cubicBezTo>
                    <a:pt x="82" y="49"/>
                    <a:pt x="83" y="50"/>
                    <a:pt x="83" y="49"/>
                  </a:cubicBezTo>
                  <a:cubicBezTo>
                    <a:pt x="83" y="49"/>
                    <a:pt x="82" y="49"/>
                    <a:pt x="83" y="48"/>
                  </a:cubicBezTo>
                  <a:cubicBezTo>
                    <a:pt x="84" y="47"/>
                    <a:pt x="85" y="50"/>
                    <a:pt x="86" y="49"/>
                  </a:cubicBezTo>
                  <a:cubicBezTo>
                    <a:pt x="86" y="48"/>
                    <a:pt x="85" y="49"/>
                    <a:pt x="85" y="48"/>
                  </a:cubicBezTo>
                  <a:cubicBezTo>
                    <a:pt x="85" y="48"/>
                    <a:pt x="85" y="48"/>
                    <a:pt x="85" y="48"/>
                  </a:cubicBezTo>
                  <a:cubicBezTo>
                    <a:pt x="84" y="47"/>
                    <a:pt x="84" y="48"/>
                    <a:pt x="84" y="47"/>
                  </a:cubicBezTo>
                  <a:cubicBezTo>
                    <a:pt x="83" y="47"/>
                    <a:pt x="85" y="46"/>
                    <a:pt x="85" y="47"/>
                  </a:cubicBezTo>
                  <a:cubicBezTo>
                    <a:pt x="86" y="47"/>
                    <a:pt x="86" y="48"/>
                    <a:pt x="87" y="47"/>
                  </a:cubicBezTo>
                  <a:cubicBezTo>
                    <a:pt x="87" y="47"/>
                    <a:pt x="86" y="46"/>
                    <a:pt x="86" y="46"/>
                  </a:cubicBezTo>
                  <a:cubicBezTo>
                    <a:pt x="85" y="45"/>
                    <a:pt x="87" y="45"/>
                    <a:pt x="87" y="45"/>
                  </a:cubicBezTo>
                  <a:cubicBezTo>
                    <a:pt x="88" y="45"/>
                    <a:pt x="87" y="45"/>
                    <a:pt x="87" y="45"/>
                  </a:cubicBezTo>
                  <a:cubicBezTo>
                    <a:pt x="87" y="44"/>
                    <a:pt x="87" y="44"/>
                    <a:pt x="87" y="44"/>
                  </a:cubicBezTo>
                  <a:cubicBezTo>
                    <a:pt x="86" y="44"/>
                    <a:pt x="85" y="44"/>
                    <a:pt x="85" y="44"/>
                  </a:cubicBezTo>
                  <a:cubicBezTo>
                    <a:pt x="85" y="44"/>
                    <a:pt x="85" y="43"/>
                    <a:pt x="85" y="43"/>
                  </a:cubicBezTo>
                  <a:cubicBezTo>
                    <a:pt x="85" y="43"/>
                    <a:pt x="85" y="42"/>
                    <a:pt x="86" y="42"/>
                  </a:cubicBezTo>
                  <a:cubicBezTo>
                    <a:pt x="86" y="42"/>
                    <a:pt x="86" y="42"/>
                    <a:pt x="86" y="41"/>
                  </a:cubicBezTo>
                  <a:cubicBezTo>
                    <a:pt x="86" y="41"/>
                    <a:pt x="86" y="41"/>
                    <a:pt x="86" y="41"/>
                  </a:cubicBezTo>
                  <a:cubicBezTo>
                    <a:pt x="87" y="40"/>
                    <a:pt x="87" y="40"/>
                    <a:pt x="87" y="40"/>
                  </a:cubicBezTo>
                  <a:cubicBezTo>
                    <a:pt x="88" y="40"/>
                    <a:pt x="88" y="40"/>
                    <a:pt x="88" y="40"/>
                  </a:cubicBezTo>
                  <a:cubicBezTo>
                    <a:pt x="88" y="40"/>
                    <a:pt x="90" y="40"/>
                    <a:pt x="89" y="40"/>
                  </a:cubicBezTo>
                  <a:cubicBezTo>
                    <a:pt x="89" y="40"/>
                    <a:pt x="89" y="40"/>
                    <a:pt x="89" y="40"/>
                  </a:cubicBezTo>
                  <a:cubicBezTo>
                    <a:pt x="89" y="39"/>
                    <a:pt x="89" y="39"/>
                    <a:pt x="89" y="38"/>
                  </a:cubicBezTo>
                  <a:cubicBezTo>
                    <a:pt x="88" y="37"/>
                    <a:pt x="89" y="37"/>
                    <a:pt x="89" y="37"/>
                  </a:cubicBezTo>
                  <a:cubicBezTo>
                    <a:pt x="90" y="36"/>
                    <a:pt x="90" y="35"/>
                    <a:pt x="90" y="35"/>
                  </a:cubicBezTo>
                  <a:cubicBezTo>
                    <a:pt x="90" y="35"/>
                    <a:pt x="90" y="34"/>
                    <a:pt x="90" y="34"/>
                  </a:cubicBezTo>
                  <a:cubicBezTo>
                    <a:pt x="90" y="34"/>
                    <a:pt x="90" y="34"/>
                    <a:pt x="91" y="34"/>
                  </a:cubicBezTo>
                  <a:cubicBezTo>
                    <a:pt x="91" y="34"/>
                    <a:pt x="91" y="35"/>
                    <a:pt x="92" y="35"/>
                  </a:cubicBezTo>
                  <a:cubicBezTo>
                    <a:pt x="92" y="36"/>
                    <a:pt x="91" y="38"/>
                    <a:pt x="92" y="38"/>
                  </a:cubicBezTo>
                  <a:cubicBezTo>
                    <a:pt x="92" y="39"/>
                    <a:pt x="92" y="37"/>
                    <a:pt x="92" y="37"/>
                  </a:cubicBezTo>
                  <a:cubicBezTo>
                    <a:pt x="92" y="37"/>
                    <a:pt x="93" y="38"/>
                    <a:pt x="93" y="38"/>
                  </a:cubicBezTo>
                  <a:cubicBezTo>
                    <a:pt x="93" y="37"/>
                    <a:pt x="93" y="37"/>
                    <a:pt x="94" y="37"/>
                  </a:cubicBezTo>
                  <a:cubicBezTo>
                    <a:pt x="94" y="37"/>
                    <a:pt x="95" y="37"/>
                    <a:pt x="95" y="37"/>
                  </a:cubicBezTo>
                  <a:cubicBezTo>
                    <a:pt x="96" y="37"/>
                    <a:pt x="95" y="36"/>
                    <a:pt x="94" y="36"/>
                  </a:cubicBezTo>
                  <a:cubicBezTo>
                    <a:pt x="93" y="36"/>
                    <a:pt x="93" y="35"/>
                    <a:pt x="93" y="35"/>
                  </a:cubicBezTo>
                  <a:cubicBezTo>
                    <a:pt x="92" y="34"/>
                    <a:pt x="92" y="34"/>
                    <a:pt x="92" y="34"/>
                  </a:cubicBezTo>
                  <a:cubicBezTo>
                    <a:pt x="92" y="33"/>
                    <a:pt x="93" y="33"/>
                    <a:pt x="93" y="33"/>
                  </a:cubicBezTo>
                  <a:cubicBezTo>
                    <a:pt x="94" y="32"/>
                    <a:pt x="94" y="32"/>
                    <a:pt x="94" y="33"/>
                  </a:cubicBezTo>
                  <a:cubicBezTo>
                    <a:pt x="94" y="34"/>
                    <a:pt x="95" y="34"/>
                    <a:pt x="95" y="34"/>
                  </a:cubicBezTo>
                  <a:cubicBezTo>
                    <a:pt x="95" y="35"/>
                    <a:pt x="95" y="35"/>
                    <a:pt x="96" y="36"/>
                  </a:cubicBezTo>
                  <a:cubicBezTo>
                    <a:pt x="96" y="36"/>
                    <a:pt x="97" y="36"/>
                    <a:pt x="97" y="36"/>
                  </a:cubicBezTo>
                  <a:cubicBezTo>
                    <a:pt x="97" y="36"/>
                    <a:pt x="98" y="36"/>
                    <a:pt x="98" y="36"/>
                  </a:cubicBezTo>
                  <a:cubicBezTo>
                    <a:pt x="99" y="37"/>
                    <a:pt x="97" y="38"/>
                    <a:pt x="97" y="38"/>
                  </a:cubicBezTo>
                  <a:cubicBezTo>
                    <a:pt x="97" y="38"/>
                    <a:pt x="97" y="38"/>
                    <a:pt x="97" y="38"/>
                  </a:cubicBezTo>
                  <a:cubicBezTo>
                    <a:pt x="97" y="38"/>
                    <a:pt x="98" y="38"/>
                    <a:pt x="98" y="38"/>
                  </a:cubicBezTo>
                  <a:cubicBezTo>
                    <a:pt x="98" y="38"/>
                    <a:pt x="98" y="38"/>
                    <a:pt x="98" y="38"/>
                  </a:cubicBezTo>
                  <a:cubicBezTo>
                    <a:pt x="99" y="38"/>
                    <a:pt x="98" y="39"/>
                    <a:pt x="99" y="38"/>
                  </a:cubicBezTo>
                  <a:cubicBezTo>
                    <a:pt x="99" y="38"/>
                    <a:pt x="99" y="37"/>
                    <a:pt x="98" y="36"/>
                  </a:cubicBezTo>
                  <a:cubicBezTo>
                    <a:pt x="98" y="35"/>
                    <a:pt x="97" y="35"/>
                    <a:pt x="97" y="35"/>
                  </a:cubicBezTo>
                  <a:cubicBezTo>
                    <a:pt x="96" y="35"/>
                    <a:pt x="95" y="35"/>
                    <a:pt x="95" y="34"/>
                  </a:cubicBezTo>
                  <a:cubicBezTo>
                    <a:pt x="95" y="33"/>
                    <a:pt x="96" y="33"/>
                    <a:pt x="97" y="32"/>
                  </a:cubicBezTo>
                  <a:cubicBezTo>
                    <a:pt x="96" y="32"/>
                    <a:pt x="95" y="33"/>
                    <a:pt x="95" y="31"/>
                  </a:cubicBezTo>
                  <a:cubicBezTo>
                    <a:pt x="95" y="31"/>
                    <a:pt x="95" y="31"/>
                    <a:pt x="96" y="30"/>
                  </a:cubicBezTo>
                  <a:cubicBezTo>
                    <a:pt x="96" y="30"/>
                    <a:pt x="96" y="29"/>
                    <a:pt x="96" y="29"/>
                  </a:cubicBezTo>
                  <a:cubicBezTo>
                    <a:pt x="96" y="29"/>
                    <a:pt x="96" y="29"/>
                    <a:pt x="97" y="28"/>
                  </a:cubicBezTo>
                  <a:cubicBezTo>
                    <a:pt x="97" y="28"/>
                    <a:pt x="97" y="28"/>
                    <a:pt x="97" y="28"/>
                  </a:cubicBezTo>
                  <a:cubicBezTo>
                    <a:pt x="98" y="28"/>
                    <a:pt x="99" y="28"/>
                    <a:pt x="99" y="27"/>
                  </a:cubicBezTo>
                  <a:cubicBezTo>
                    <a:pt x="100" y="27"/>
                    <a:pt x="100" y="27"/>
                    <a:pt x="100" y="28"/>
                  </a:cubicBezTo>
                  <a:cubicBezTo>
                    <a:pt x="101" y="28"/>
                    <a:pt x="100" y="29"/>
                    <a:pt x="100" y="30"/>
                  </a:cubicBezTo>
                  <a:cubicBezTo>
                    <a:pt x="100" y="30"/>
                    <a:pt x="100" y="31"/>
                    <a:pt x="100" y="31"/>
                  </a:cubicBezTo>
                  <a:cubicBezTo>
                    <a:pt x="100" y="32"/>
                    <a:pt x="100" y="32"/>
                    <a:pt x="100" y="33"/>
                  </a:cubicBezTo>
                  <a:cubicBezTo>
                    <a:pt x="99" y="33"/>
                    <a:pt x="99" y="34"/>
                    <a:pt x="99" y="34"/>
                  </a:cubicBezTo>
                  <a:cubicBezTo>
                    <a:pt x="99" y="35"/>
                    <a:pt x="99" y="35"/>
                    <a:pt x="99" y="35"/>
                  </a:cubicBezTo>
                  <a:cubicBezTo>
                    <a:pt x="99" y="35"/>
                    <a:pt x="100" y="34"/>
                    <a:pt x="100" y="34"/>
                  </a:cubicBezTo>
                  <a:cubicBezTo>
                    <a:pt x="100" y="33"/>
                    <a:pt x="100" y="32"/>
                    <a:pt x="100" y="32"/>
                  </a:cubicBezTo>
                  <a:cubicBezTo>
                    <a:pt x="101" y="30"/>
                    <a:pt x="102" y="32"/>
                    <a:pt x="103" y="32"/>
                  </a:cubicBezTo>
                  <a:cubicBezTo>
                    <a:pt x="103" y="32"/>
                    <a:pt x="102" y="32"/>
                    <a:pt x="102" y="31"/>
                  </a:cubicBezTo>
                  <a:cubicBezTo>
                    <a:pt x="101" y="31"/>
                    <a:pt x="101" y="31"/>
                    <a:pt x="101" y="30"/>
                  </a:cubicBezTo>
                  <a:cubicBezTo>
                    <a:pt x="101" y="29"/>
                    <a:pt x="101" y="29"/>
                    <a:pt x="101" y="29"/>
                  </a:cubicBezTo>
                  <a:cubicBezTo>
                    <a:pt x="101" y="28"/>
                    <a:pt x="101" y="27"/>
                    <a:pt x="102" y="27"/>
                  </a:cubicBezTo>
                  <a:cubicBezTo>
                    <a:pt x="102" y="27"/>
                    <a:pt x="102" y="28"/>
                    <a:pt x="102" y="28"/>
                  </a:cubicBezTo>
                  <a:cubicBezTo>
                    <a:pt x="102" y="28"/>
                    <a:pt x="102" y="27"/>
                    <a:pt x="102" y="27"/>
                  </a:cubicBezTo>
                  <a:cubicBezTo>
                    <a:pt x="102" y="27"/>
                    <a:pt x="102" y="26"/>
                    <a:pt x="102" y="26"/>
                  </a:cubicBezTo>
                  <a:cubicBezTo>
                    <a:pt x="102" y="26"/>
                    <a:pt x="103" y="26"/>
                    <a:pt x="103" y="26"/>
                  </a:cubicBezTo>
                  <a:cubicBezTo>
                    <a:pt x="103" y="25"/>
                    <a:pt x="103" y="25"/>
                    <a:pt x="103" y="25"/>
                  </a:cubicBezTo>
                  <a:cubicBezTo>
                    <a:pt x="103" y="25"/>
                    <a:pt x="104" y="24"/>
                    <a:pt x="104" y="24"/>
                  </a:cubicBezTo>
                  <a:cubicBezTo>
                    <a:pt x="105" y="25"/>
                    <a:pt x="105" y="26"/>
                    <a:pt x="105" y="28"/>
                  </a:cubicBezTo>
                  <a:cubicBezTo>
                    <a:pt x="104" y="28"/>
                    <a:pt x="104" y="29"/>
                    <a:pt x="104" y="29"/>
                  </a:cubicBezTo>
                  <a:cubicBezTo>
                    <a:pt x="104" y="30"/>
                    <a:pt x="105" y="30"/>
                    <a:pt x="105" y="31"/>
                  </a:cubicBezTo>
                  <a:cubicBezTo>
                    <a:pt x="105" y="32"/>
                    <a:pt x="104" y="32"/>
                    <a:pt x="104" y="32"/>
                  </a:cubicBezTo>
                  <a:cubicBezTo>
                    <a:pt x="104" y="32"/>
                    <a:pt x="104" y="33"/>
                    <a:pt x="104" y="34"/>
                  </a:cubicBezTo>
                  <a:cubicBezTo>
                    <a:pt x="104" y="34"/>
                    <a:pt x="104" y="35"/>
                    <a:pt x="103" y="35"/>
                  </a:cubicBezTo>
                  <a:cubicBezTo>
                    <a:pt x="103" y="36"/>
                    <a:pt x="102" y="36"/>
                    <a:pt x="102" y="36"/>
                  </a:cubicBezTo>
                  <a:cubicBezTo>
                    <a:pt x="102" y="36"/>
                    <a:pt x="102" y="37"/>
                    <a:pt x="101" y="37"/>
                  </a:cubicBezTo>
                  <a:cubicBezTo>
                    <a:pt x="101" y="38"/>
                    <a:pt x="102" y="38"/>
                    <a:pt x="102" y="37"/>
                  </a:cubicBezTo>
                  <a:cubicBezTo>
                    <a:pt x="102" y="37"/>
                    <a:pt x="103" y="36"/>
                    <a:pt x="103" y="36"/>
                  </a:cubicBezTo>
                  <a:cubicBezTo>
                    <a:pt x="104" y="36"/>
                    <a:pt x="104" y="35"/>
                    <a:pt x="104" y="35"/>
                  </a:cubicBezTo>
                  <a:cubicBezTo>
                    <a:pt x="104" y="34"/>
                    <a:pt x="105" y="34"/>
                    <a:pt x="105" y="33"/>
                  </a:cubicBezTo>
                  <a:cubicBezTo>
                    <a:pt x="105" y="33"/>
                    <a:pt x="105" y="32"/>
                    <a:pt x="105" y="32"/>
                  </a:cubicBezTo>
                  <a:cubicBezTo>
                    <a:pt x="106" y="32"/>
                    <a:pt x="106" y="33"/>
                    <a:pt x="106" y="33"/>
                  </a:cubicBezTo>
                  <a:cubicBezTo>
                    <a:pt x="107" y="33"/>
                    <a:pt x="107" y="33"/>
                    <a:pt x="108" y="33"/>
                  </a:cubicBezTo>
                  <a:cubicBezTo>
                    <a:pt x="108" y="33"/>
                    <a:pt x="107" y="33"/>
                    <a:pt x="107" y="32"/>
                  </a:cubicBezTo>
                  <a:cubicBezTo>
                    <a:pt x="106" y="32"/>
                    <a:pt x="106" y="32"/>
                    <a:pt x="106" y="31"/>
                  </a:cubicBezTo>
                  <a:cubicBezTo>
                    <a:pt x="106" y="31"/>
                    <a:pt x="106" y="31"/>
                    <a:pt x="106" y="31"/>
                  </a:cubicBezTo>
                  <a:cubicBezTo>
                    <a:pt x="105" y="30"/>
                    <a:pt x="105" y="30"/>
                    <a:pt x="105" y="30"/>
                  </a:cubicBezTo>
                  <a:cubicBezTo>
                    <a:pt x="106" y="29"/>
                    <a:pt x="106" y="29"/>
                    <a:pt x="106" y="29"/>
                  </a:cubicBezTo>
                  <a:cubicBezTo>
                    <a:pt x="105" y="29"/>
                    <a:pt x="105" y="29"/>
                    <a:pt x="105" y="28"/>
                  </a:cubicBezTo>
                  <a:cubicBezTo>
                    <a:pt x="105" y="28"/>
                    <a:pt x="107" y="28"/>
                    <a:pt x="107" y="27"/>
                  </a:cubicBezTo>
                  <a:cubicBezTo>
                    <a:pt x="107" y="27"/>
                    <a:pt x="107" y="26"/>
                    <a:pt x="108" y="26"/>
                  </a:cubicBezTo>
                  <a:cubicBezTo>
                    <a:pt x="108" y="25"/>
                    <a:pt x="109" y="25"/>
                    <a:pt x="109" y="25"/>
                  </a:cubicBezTo>
                  <a:cubicBezTo>
                    <a:pt x="109" y="25"/>
                    <a:pt x="108" y="26"/>
                    <a:pt x="108" y="27"/>
                  </a:cubicBezTo>
                  <a:cubicBezTo>
                    <a:pt x="108" y="27"/>
                    <a:pt x="109" y="28"/>
                    <a:pt x="109" y="27"/>
                  </a:cubicBezTo>
                  <a:cubicBezTo>
                    <a:pt x="109" y="27"/>
                    <a:pt x="109" y="26"/>
                    <a:pt x="110" y="26"/>
                  </a:cubicBezTo>
                  <a:cubicBezTo>
                    <a:pt x="110" y="26"/>
                    <a:pt x="110" y="27"/>
                    <a:pt x="110" y="27"/>
                  </a:cubicBezTo>
                  <a:cubicBezTo>
                    <a:pt x="110" y="27"/>
                    <a:pt x="110" y="27"/>
                    <a:pt x="110" y="27"/>
                  </a:cubicBezTo>
                  <a:cubicBezTo>
                    <a:pt x="110" y="27"/>
                    <a:pt x="110" y="26"/>
                    <a:pt x="110" y="26"/>
                  </a:cubicBezTo>
                  <a:cubicBezTo>
                    <a:pt x="110" y="25"/>
                    <a:pt x="111" y="25"/>
                    <a:pt x="111" y="25"/>
                  </a:cubicBezTo>
                  <a:cubicBezTo>
                    <a:pt x="110" y="24"/>
                    <a:pt x="110" y="24"/>
                    <a:pt x="110" y="24"/>
                  </a:cubicBezTo>
                  <a:cubicBezTo>
                    <a:pt x="110" y="24"/>
                    <a:pt x="111" y="23"/>
                    <a:pt x="111" y="23"/>
                  </a:cubicBezTo>
                  <a:cubicBezTo>
                    <a:pt x="111" y="22"/>
                    <a:pt x="112" y="24"/>
                    <a:pt x="112" y="24"/>
                  </a:cubicBezTo>
                  <a:cubicBezTo>
                    <a:pt x="113" y="25"/>
                    <a:pt x="113" y="25"/>
                    <a:pt x="113" y="25"/>
                  </a:cubicBezTo>
                  <a:cubicBezTo>
                    <a:pt x="114" y="25"/>
                    <a:pt x="114" y="25"/>
                    <a:pt x="114" y="26"/>
                  </a:cubicBezTo>
                  <a:cubicBezTo>
                    <a:pt x="115" y="27"/>
                    <a:pt x="115" y="28"/>
                    <a:pt x="116" y="29"/>
                  </a:cubicBezTo>
                  <a:cubicBezTo>
                    <a:pt x="117" y="29"/>
                    <a:pt x="116" y="27"/>
                    <a:pt x="116" y="27"/>
                  </a:cubicBezTo>
                  <a:cubicBezTo>
                    <a:pt x="116" y="27"/>
                    <a:pt x="116" y="26"/>
                    <a:pt x="115" y="26"/>
                  </a:cubicBezTo>
                  <a:cubicBezTo>
                    <a:pt x="115" y="26"/>
                    <a:pt x="115" y="26"/>
                    <a:pt x="115" y="25"/>
                  </a:cubicBezTo>
                  <a:cubicBezTo>
                    <a:pt x="115" y="24"/>
                    <a:pt x="116" y="23"/>
                    <a:pt x="116" y="25"/>
                  </a:cubicBezTo>
                  <a:cubicBezTo>
                    <a:pt x="116" y="25"/>
                    <a:pt x="116" y="24"/>
                    <a:pt x="116" y="23"/>
                  </a:cubicBezTo>
                  <a:cubicBezTo>
                    <a:pt x="116" y="23"/>
                    <a:pt x="116" y="23"/>
                    <a:pt x="116" y="23"/>
                  </a:cubicBezTo>
                  <a:cubicBezTo>
                    <a:pt x="115" y="23"/>
                    <a:pt x="115" y="23"/>
                    <a:pt x="115" y="23"/>
                  </a:cubicBezTo>
                  <a:cubicBezTo>
                    <a:pt x="115" y="23"/>
                    <a:pt x="114" y="23"/>
                    <a:pt x="114" y="23"/>
                  </a:cubicBezTo>
                  <a:cubicBezTo>
                    <a:pt x="114" y="23"/>
                    <a:pt x="115" y="23"/>
                    <a:pt x="115" y="22"/>
                  </a:cubicBezTo>
                  <a:cubicBezTo>
                    <a:pt x="115" y="22"/>
                    <a:pt x="116" y="22"/>
                    <a:pt x="116" y="22"/>
                  </a:cubicBezTo>
                  <a:cubicBezTo>
                    <a:pt x="116" y="22"/>
                    <a:pt x="116" y="21"/>
                    <a:pt x="116" y="21"/>
                  </a:cubicBezTo>
                  <a:cubicBezTo>
                    <a:pt x="116" y="21"/>
                    <a:pt x="115" y="22"/>
                    <a:pt x="114" y="22"/>
                  </a:cubicBezTo>
                  <a:cubicBezTo>
                    <a:pt x="114" y="22"/>
                    <a:pt x="114" y="22"/>
                    <a:pt x="114" y="22"/>
                  </a:cubicBezTo>
                  <a:cubicBezTo>
                    <a:pt x="113" y="22"/>
                    <a:pt x="113" y="22"/>
                    <a:pt x="113" y="22"/>
                  </a:cubicBezTo>
                  <a:cubicBezTo>
                    <a:pt x="113" y="22"/>
                    <a:pt x="112" y="22"/>
                    <a:pt x="112" y="21"/>
                  </a:cubicBezTo>
                  <a:cubicBezTo>
                    <a:pt x="112" y="21"/>
                    <a:pt x="112" y="21"/>
                    <a:pt x="112" y="20"/>
                  </a:cubicBezTo>
                  <a:cubicBezTo>
                    <a:pt x="112" y="20"/>
                    <a:pt x="110" y="20"/>
                    <a:pt x="110" y="19"/>
                  </a:cubicBezTo>
                  <a:cubicBezTo>
                    <a:pt x="111" y="18"/>
                    <a:pt x="112" y="18"/>
                    <a:pt x="112" y="19"/>
                  </a:cubicBezTo>
                  <a:cubicBezTo>
                    <a:pt x="113" y="19"/>
                    <a:pt x="112" y="18"/>
                    <a:pt x="112" y="17"/>
                  </a:cubicBezTo>
                  <a:cubicBezTo>
                    <a:pt x="113" y="17"/>
                    <a:pt x="113" y="18"/>
                    <a:pt x="113" y="18"/>
                  </a:cubicBezTo>
                  <a:cubicBezTo>
                    <a:pt x="114" y="18"/>
                    <a:pt x="113" y="17"/>
                    <a:pt x="113" y="16"/>
                  </a:cubicBezTo>
                  <a:cubicBezTo>
                    <a:pt x="114" y="16"/>
                    <a:pt x="114" y="18"/>
                    <a:pt x="114" y="18"/>
                  </a:cubicBezTo>
                  <a:cubicBezTo>
                    <a:pt x="114" y="19"/>
                    <a:pt x="114" y="20"/>
                    <a:pt x="115" y="21"/>
                  </a:cubicBezTo>
                  <a:cubicBezTo>
                    <a:pt x="115" y="21"/>
                    <a:pt x="115" y="20"/>
                    <a:pt x="115" y="19"/>
                  </a:cubicBezTo>
                  <a:cubicBezTo>
                    <a:pt x="115" y="19"/>
                    <a:pt x="114" y="18"/>
                    <a:pt x="115" y="18"/>
                  </a:cubicBezTo>
                  <a:cubicBezTo>
                    <a:pt x="115" y="17"/>
                    <a:pt x="115" y="17"/>
                    <a:pt x="115" y="17"/>
                  </a:cubicBezTo>
                  <a:cubicBezTo>
                    <a:pt x="116" y="17"/>
                    <a:pt x="115" y="18"/>
                    <a:pt x="115" y="18"/>
                  </a:cubicBezTo>
                  <a:cubicBezTo>
                    <a:pt x="116" y="18"/>
                    <a:pt x="116" y="17"/>
                    <a:pt x="116" y="17"/>
                  </a:cubicBezTo>
                  <a:cubicBezTo>
                    <a:pt x="116" y="18"/>
                    <a:pt x="116" y="19"/>
                    <a:pt x="117" y="18"/>
                  </a:cubicBezTo>
                  <a:cubicBezTo>
                    <a:pt x="117" y="18"/>
                    <a:pt x="116" y="18"/>
                    <a:pt x="117" y="18"/>
                  </a:cubicBezTo>
                  <a:cubicBezTo>
                    <a:pt x="117" y="18"/>
                    <a:pt x="117" y="18"/>
                    <a:pt x="117" y="18"/>
                  </a:cubicBezTo>
                  <a:cubicBezTo>
                    <a:pt x="118" y="18"/>
                    <a:pt x="117" y="20"/>
                    <a:pt x="117" y="20"/>
                  </a:cubicBezTo>
                  <a:cubicBezTo>
                    <a:pt x="117" y="21"/>
                    <a:pt x="119" y="21"/>
                    <a:pt x="119" y="21"/>
                  </a:cubicBezTo>
                  <a:cubicBezTo>
                    <a:pt x="119" y="21"/>
                    <a:pt x="119" y="21"/>
                    <a:pt x="118" y="20"/>
                  </a:cubicBezTo>
                  <a:cubicBezTo>
                    <a:pt x="118" y="20"/>
                    <a:pt x="118" y="20"/>
                    <a:pt x="118" y="19"/>
                  </a:cubicBezTo>
                  <a:cubicBezTo>
                    <a:pt x="118" y="19"/>
                    <a:pt x="118" y="18"/>
                    <a:pt x="119" y="19"/>
                  </a:cubicBezTo>
                  <a:cubicBezTo>
                    <a:pt x="119" y="19"/>
                    <a:pt x="119" y="19"/>
                    <a:pt x="119" y="19"/>
                  </a:cubicBezTo>
                  <a:cubicBezTo>
                    <a:pt x="120" y="19"/>
                    <a:pt x="120" y="19"/>
                    <a:pt x="120" y="19"/>
                  </a:cubicBezTo>
                  <a:cubicBezTo>
                    <a:pt x="121" y="19"/>
                    <a:pt x="122" y="19"/>
                    <a:pt x="122" y="20"/>
                  </a:cubicBezTo>
                  <a:cubicBezTo>
                    <a:pt x="122" y="20"/>
                    <a:pt x="121" y="21"/>
                    <a:pt x="121" y="21"/>
                  </a:cubicBezTo>
                  <a:cubicBezTo>
                    <a:pt x="120" y="21"/>
                    <a:pt x="117" y="21"/>
                    <a:pt x="118" y="23"/>
                  </a:cubicBezTo>
                  <a:cubicBezTo>
                    <a:pt x="118" y="23"/>
                    <a:pt x="118" y="22"/>
                    <a:pt x="119" y="22"/>
                  </a:cubicBezTo>
                  <a:cubicBezTo>
                    <a:pt x="119" y="22"/>
                    <a:pt x="120" y="22"/>
                    <a:pt x="120" y="22"/>
                  </a:cubicBezTo>
                  <a:cubicBezTo>
                    <a:pt x="121" y="22"/>
                    <a:pt x="121" y="21"/>
                    <a:pt x="122" y="21"/>
                  </a:cubicBezTo>
                  <a:cubicBezTo>
                    <a:pt x="122" y="21"/>
                    <a:pt x="122" y="22"/>
                    <a:pt x="122" y="23"/>
                  </a:cubicBezTo>
                  <a:cubicBezTo>
                    <a:pt x="122" y="23"/>
                    <a:pt x="123" y="23"/>
                    <a:pt x="123" y="23"/>
                  </a:cubicBezTo>
                  <a:cubicBezTo>
                    <a:pt x="123" y="23"/>
                    <a:pt x="123" y="23"/>
                    <a:pt x="123" y="24"/>
                  </a:cubicBezTo>
                  <a:cubicBezTo>
                    <a:pt x="123" y="24"/>
                    <a:pt x="123" y="24"/>
                    <a:pt x="124" y="24"/>
                  </a:cubicBezTo>
                  <a:cubicBezTo>
                    <a:pt x="124" y="24"/>
                    <a:pt x="124" y="24"/>
                    <a:pt x="124" y="24"/>
                  </a:cubicBezTo>
                  <a:cubicBezTo>
                    <a:pt x="124" y="24"/>
                    <a:pt x="124" y="24"/>
                    <a:pt x="124" y="24"/>
                  </a:cubicBezTo>
                  <a:cubicBezTo>
                    <a:pt x="125" y="24"/>
                    <a:pt x="124" y="24"/>
                    <a:pt x="125" y="24"/>
                  </a:cubicBezTo>
                  <a:cubicBezTo>
                    <a:pt x="125" y="24"/>
                    <a:pt x="125" y="24"/>
                    <a:pt x="125" y="24"/>
                  </a:cubicBezTo>
                  <a:cubicBezTo>
                    <a:pt x="126" y="23"/>
                    <a:pt x="125" y="23"/>
                    <a:pt x="125" y="23"/>
                  </a:cubicBezTo>
                  <a:cubicBezTo>
                    <a:pt x="125" y="23"/>
                    <a:pt x="124" y="22"/>
                    <a:pt x="124" y="22"/>
                  </a:cubicBezTo>
                  <a:cubicBezTo>
                    <a:pt x="123" y="21"/>
                    <a:pt x="125" y="21"/>
                    <a:pt x="125" y="21"/>
                  </a:cubicBezTo>
                  <a:cubicBezTo>
                    <a:pt x="125" y="20"/>
                    <a:pt x="124" y="20"/>
                    <a:pt x="125" y="20"/>
                  </a:cubicBezTo>
                  <a:cubicBezTo>
                    <a:pt x="125" y="19"/>
                    <a:pt x="124" y="20"/>
                    <a:pt x="124" y="19"/>
                  </a:cubicBezTo>
                  <a:cubicBezTo>
                    <a:pt x="123" y="19"/>
                    <a:pt x="124" y="19"/>
                    <a:pt x="124" y="19"/>
                  </a:cubicBezTo>
                  <a:cubicBezTo>
                    <a:pt x="125" y="19"/>
                    <a:pt x="126" y="19"/>
                    <a:pt x="126" y="19"/>
                  </a:cubicBezTo>
                  <a:cubicBezTo>
                    <a:pt x="126" y="18"/>
                    <a:pt x="124" y="18"/>
                    <a:pt x="124" y="18"/>
                  </a:cubicBezTo>
                  <a:cubicBezTo>
                    <a:pt x="124" y="18"/>
                    <a:pt x="124" y="18"/>
                    <a:pt x="124" y="18"/>
                  </a:cubicBezTo>
                  <a:cubicBezTo>
                    <a:pt x="124" y="18"/>
                    <a:pt x="125" y="18"/>
                    <a:pt x="125" y="18"/>
                  </a:cubicBezTo>
                  <a:cubicBezTo>
                    <a:pt x="126" y="18"/>
                    <a:pt x="126" y="18"/>
                    <a:pt x="126" y="17"/>
                  </a:cubicBezTo>
                  <a:cubicBezTo>
                    <a:pt x="126" y="16"/>
                    <a:pt x="126" y="16"/>
                    <a:pt x="127" y="15"/>
                  </a:cubicBezTo>
                  <a:cubicBezTo>
                    <a:pt x="127" y="15"/>
                    <a:pt x="127" y="14"/>
                    <a:pt x="128" y="14"/>
                  </a:cubicBezTo>
                  <a:cubicBezTo>
                    <a:pt x="129" y="14"/>
                    <a:pt x="129" y="14"/>
                    <a:pt x="130" y="14"/>
                  </a:cubicBezTo>
                  <a:cubicBezTo>
                    <a:pt x="130" y="14"/>
                    <a:pt x="131" y="15"/>
                    <a:pt x="131" y="14"/>
                  </a:cubicBezTo>
                  <a:cubicBezTo>
                    <a:pt x="132" y="14"/>
                    <a:pt x="131" y="13"/>
                    <a:pt x="131" y="13"/>
                  </a:cubicBezTo>
                  <a:cubicBezTo>
                    <a:pt x="130" y="13"/>
                    <a:pt x="130" y="13"/>
                    <a:pt x="130" y="13"/>
                  </a:cubicBezTo>
                  <a:cubicBezTo>
                    <a:pt x="130" y="12"/>
                    <a:pt x="130" y="12"/>
                    <a:pt x="130" y="12"/>
                  </a:cubicBezTo>
                  <a:cubicBezTo>
                    <a:pt x="131" y="11"/>
                    <a:pt x="131" y="11"/>
                    <a:pt x="131" y="10"/>
                  </a:cubicBezTo>
                  <a:cubicBezTo>
                    <a:pt x="131" y="10"/>
                    <a:pt x="132" y="9"/>
                    <a:pt x="132" y="10"/>
                  </a:cubicBezTo>
                  <a:cubicBezTo>
                    <a:pt x="133" y="10"/>
                    <a:pt x="133" y="11"/>
                    <a:pt x="133" y="11"/>
                  </a:cubicBezTo>
                  <a:cubicBezTo>
                    <a:pt x="134" y="11"/>
                    <a:pt x="134" y="11"/>
                    <a:pt x="134" y="10"/>
                  </a:cubicBezTo>
                  <a:cubicBezTo>
                    <a:pt x="134" y="10"/>
                    <a:pt x="133" y="9"/>
                    <a:pt x="133" y="9"/>
                  </a:cubicBezTo>
                  <a:cubicBezTo>
                    <a:pt x="132" y="8"/>
                    <a:pt x="132" y="9"/>
                    <a:pt x="131" y="8"/>
                  </a:cubicBezTo>
                  <a:cubicBezTo>
                    <a:pt x="131" y="8"/>
                    <a:pt x="131" y="8"/>
                    <a:pt x="131" y="7"/>
                  </a:cubicBezTo>
                  <a:cubicBezTo>
                    <a:pt x="131" y="7"/>
                    <a:pt x="131" y="7"/>
                    <a:pt x="131" y="6"/>
                  </a:cubicBezTo>
                  <a:cubicBezTo>
                    <a:pt x="131" y="6"/>
                    <a:pt x="132" y="6"/>
                    <a:pt x="132" y="6"/>
                  </a:cubicBezTo>
                  <a:cubicBezTo>
                    <a:pt x="132" y="6"/>
                    <a:pt x="132" y="7"/>
                    <a:pt x="132" y="7"/>
                  </a:cubicBezTo>
                  <a:cubicBezTo>
                    <a:pt x="132" y="7"/>
                    <a:pt x="132" y="7"/>
                    <a:pt x="133" y="7"/>
                  </a:cubicBezTo>
                  <a:cubicBezTo>
                    <a:pt x="133" y="7"/>
                    <a:pt x="133" y="8"/>
                    <a:pt x="133" y="8"/>
                  </a:cubicBezTo>
                  <a:cubicBezTo>
                    <a:pt x="134" y="7"/>
                    <a:pt x="133" y="6"/>
                    <a:pt x="134" y="6"/>
                  </a:cubicBezTo>
                  <a:cubicBezTo>
                    <a:pt x="134" y="6"/>
                    <a:pt x="133" y="6"/>
                    <a:pt x="133" y="5"/>
                  </a:cubicBezTo>
                  <a:cubicBezTo>
                    <a:pt x="133" y="5"/>
                    <a:pt x="133" y="5"/>
                    <a:pt x="133" y="4"/>
                  </a:cubicBezTo>
                  <a:cubicBezTo>
                    <a:pt x="133" y="4"/>
                    <a:pt x="134" y="4"/>
                    <a:pt x="134" y="4"/>
                  </a:cubicBezTo>
                  <a:cubicBezTo>
                    <a:pt x="135" y="4"/>
                    <a:pt x="135" y="5"/>
                    <a:pt x="134" y="5"/>
                  </a:cubicBezTo>
                  <a:cubicBezTo>
                    <a:pt x="136" y="6"/>
                    <a:pt x="135" y="4"/>
                    <a:pt x="136" y="4"/>
                  </a:cubicBezTo>
                  <a:cubicBezTo>
                    <a:pt x="136" y="4"/>
                    <a:pt x="136" y="5"/>
                    <a:pt x="136" y="5"/>
                  </a:cubicBezTo>
                  <a:cubicBezTo>
                    <a:pt x="136" y="6"/>
                    <a:pt x="135" y="6"/>
                    <a:pt x="136" y="6"/>
                  </a:cubicBezTo>
                  <a:cubicBezTo>
                    <a:pt x="136" y="6"/>
                    <a:pt x="136" y="5"/>
                    <a:pt x="137" y="5"/>
                  </a:cubicBezTo>
                  <a:cubicBezTo>
                    <a:pt x="137" y="5"/>
                    <a:pt x="137" y="6"/>
                    <a:pt x="138" y="6"/>
                  </a:cubicBezTo>
                  <a:cubicBezTo>
                    <a:pt x="138" y="7"/>
                    <a:pt x="137" y="8"/>
                    <a:pt x="138" y="8"/>
                  </a:cubicBezTo>
                  <a:cubicBezTo>
                    <a:pt x="138" y="7"/>
                    <a:pt x="138" y="6"/>
                    <a:pt x="138" y="6"/>
                  </a:cubicBezTo>
                  <a:cubicBezTo>
                    <a:pt x="138" y="5"/>
                    <a:pt x="138" y="4"/>
                    <a:pt x="138" y="4"/>
                  </a:cubicBezTo>
                  <a:cubicBezTo>
                    <a:pt x="139" y="4"/>
                    <a:pt x="139" y="5"/>
                    <a:pt x="139" y="6"/>
                  </a:cubicBezTo>
                  <a:cubicBezTo>
                    <a:pt x="139" y="6"/>
                    <a:pt x="139" y="6"/>
                    <a:pt x="140" y="6"/>
                  </a:cubicBezTo>
                  <a:cubicBezTo>
                    <a:pt x="140" y="5"/>
                    <a:pt x="140" y="5"/>
                    <a:pt x="141" y="6"/>
                  </a:cubicBezTo>
                  <a:cubicBezTo>
                    <a:pt x="141" y="6"/>
                    <a:pt x="141" y="5"/>
                    <a:pt x="142" y="5"/>
                  </a:cubicBezTo>
                  <a:cubicBezTo>
                    <a:pt x="142" y="6"/>
                    <a:pt x="142" y="6"/>
                    <a:pt x="142" y="7"/>
                  </a:cubicBezTo>
                  <a:cubicBezTo>
                    <a:pt x="142" y="7"/>
                    <a:pt x="141" y="7"/>
                    <a:pt x="141" y="8"/>
                  </a:cubicBezTo>
                  <a:cubicBezTo>
                    <a:pt x="141" y="8"/>
                    <a:pt x="140" y="8"/>
                    <a:pt x="140" y="8"/>
                  </a:cubicBezTo>
                  <a:cubicBezTo>
                    <a:pt x="140" y="9"/>
                    <a:pt x="140" y="9"/>
                    <a:pt x="140" y="9"/>
                  </a:cubicBezTo>
                  <a:cubicBezTo>
                    <a:pt x="140" y="10"/>
                    <a:pt x="139" y="10"/>
                    <a:pt x="139" y="10"/>
                  </a:cubicBezTo>
                  <a:cubicBezTo>
                    <a:pt x="138" y="10"/>
                    <a:pt x="138" y="11"/>
                    <a:pt x="138" y="11"/>
                  </a:cubicBezTo>
                  <a:cubicBezTo>
                    <a:pt x="137" y="12"/>
                    <a:pt x="137" y="12"/>
                    <a:pt x="136" y="13"/>
                  </a:cubicBezTo>
                  <a:cubicBezTo>
                    <a:pt x="137" y="13"/>
                    <a:pt x="137" y="13"/>
                    <a:pt x="137" y="14"/>
                  </a:cubicBezTo>
                  <a:cubicBezTo>
                    <a:pt x="137" y="14"/>
                    <a:pt x="138" y="15"/>
                    <a:pt x="138" y="16"/>
                  </a:cubicBezTo>
                  <a:cubicBezTo>
                    <a:pt x="137" y="16"/>
                    <a:pt x="137" y="16"/>
                    <a:pt x="137" y="17"/>
                  </a:cubicBezTo>
                  <a:cubicBezTo>
                    <a:pt x="136" y="17"/>
                    <a:pt x="137" y="17"/>
                    <a:pt x="137" y="17"/>
                  </a:cubicBezTo>
                  <a:cubicBezTo>
                    <a:pt x="137" y="18"/>
                    <a:pt x="137" y="18"/>
                    <a:pt x="136" y="18"/>
                  </a:cubicBezTo>
                  <a:cubicBezTo>
                    <a:pt x="136" y="18"/>
                    <a:pt x="136" y="19"/>
                    <a:pt x="136" y="19"/>
                  </a:cubicBezTo>
                  <a:cubicBezTo>
                    <a:pt x="135" y="20"/>
                    <a:pt x="135" y="22"/>
                    <a:pt x="136" y="22"/>
                  </a:cubicBezTo>
                  <a:cubicBezTo>
                    <a:pt x="136" y="22"/>
                    <a:pt x="135" y="21"/>
                    <a:pt x="136" y="21"/>
                  </a:cubicBezTo>
                  <a:cubicBezTo>
                    <a:pt x="136" y="21"/>
                    <a:pt x="136" y="22"/>
                    <a:pt x="137" y="22"/>
                  </a:cubicBezTo>
                  <a:cubicBezTo>
                    <a:pt x="137" y="22"/>
                    <a:pt x="137" y="21"/>
                    <a:pt x="138" y="20"/>
                  </a:cubicBezTo>
                  <a:cubicBezTo>
                    <a:pt x="138" y="20"/>
                    <a:pt x="138" y="19"/>
                    <a:pt x="139" y="18"/>
                  </a:cubicBezTo>
                  <a:cubicBezTo>
                    <a:pt x="139" y="18"/>
                    <a:pt x="139" y="18"/>
                    <a:pt x="139" y="17"/>
                  </a:cubicBezTo>
                  <a:cubicBezTo>
                    <a:pt x="139" y="17"/>
                    <a:pt x="139" y="17"/>
                    <a:pt x="139" y="17"/>
                  </a:cubicBezTo>
                  <a:cubicBezTo>
                    <a:pt x="138" y="16"/>
                    <a:pt x="140" y="15"/>
                    <a:pt x="141" y="14"/>
                  </a:cubicBezTo>
                  <a:cubicBezTo>
                    <a:pt x="142" y="13"/>
                    <a:pt x="142" y="11"/>
                    <a:pt x="143" y="10"/>
                  </a:cubicBezTo>
                  <a:cubicBezTo>
                    <a:pt x="143" y="9"/>
                    <a:pt x="144" y="8"/>
                    <a:pt x="144" y="8"/>
                  </a:cubicBezTo>
                  <a:cubicBezTo>
                    <a:pt x="144" y="7"/>
                    <a:pt x="144" y="6"/>
                    <a:pt x="145" y="6"/>
                  </a:cubicBezTo>
                  <a:cubicBezTo>
                    <a:pt x="145" y="5"/>
                    <a:pt x="147" y="3"/>
                    <a:pt x="147" y="5"/>
                  </a:cubicBezTo>
                  <a:cubicBezTo>
                    <a:pt x="148" y="6"/>
                    <a:pt x="147" y="6"/>
                    <a:pt x="147" y="7"/>
                  </a:cubicBezTo>
                  <a:cubicBezTo>
                    <a:pt x="147" y="7"/>
                    <a:pt x="147" y="7"/>
                    <a:pt x="147" y="8"/>
                  </a:cubicBezTo>
                  <a:cubicBezTo>
                    <a:pt x="147" y="8"/>
                    <a:pt x="147" y="9"/>
                    <a:pt x="147" y="10"/>
                  </a:cubicBezTo>
                  <a:cubicBezTo>
                    <a:pt x="146" y="10"/>
                    <a:pt x="145" y="10"/>
                    <a:pt x="145" y="11"/>
                  </a:cubicBezTo>
                  <a:cubicBezTo>
                    <a:pt x="145" y="11"/>
                    <a:pt x="146" y="10"/>
                    <a:pt x="147" y="10"/>
                  </a:cubicBezTo>
                  <a:cubicBezTo>
                    <a:pt x="147" y="11"/>
                    <a:pt x="147" y="12"/>
                    <a:pt x="147" y="13"/>
                  </a:cubicBezTo>
                  <a:cubicBezTo>
                    <a:pt x="146" y="13"/>
                    <a:pt x="146" y="14"/>
                    <a:pt x="146" y="15"/>
                  </a:cubicBezTo>
                  <a:cubicBezTo>
                    <a:pt x="146" y="15"/>
                    <a:pt x="146" y="16"/>
                    <a:pt x="146" y="16"/>
                  </a:cubicBezTo>
                  <a:cubicBezTo>
                    <a:pt x="146" y="17"/>
                    <a:pt x="146" y="16"/>
                    <a:pt x="146" y="16"/>
                  </a:cubicBezTo>
                  <a:cubicBezTo>
                    <a:pt x="147" y="16"/>
                    <a:pt x="147" y="16"/>
                    <a:pt x="147" y="15"/>
                  </a:cubicBezTo>
                  <a:cubicBezTo>
                    <a:pt x="147" y="15"/>
                    <a:pt x="147" y="15"/>
                    <a:pt x="147" y="15"/>
                  </a:cubicBezTo>
                  <a:cubicBezTo>
                    <a:pt x="147" y="15"/>
                    <a:pt x="147" y="15"/>
                    <a:pt x="148" y="15"/>
                  </a:cubicBezTo>
                  <a:cubicBezTo>
                    <a:pt x="148" y="15"/>
                    <a:pt x="148" y="15"/>
                    <a:pt x="148" y="14"/>
                  </a:cubicBezTo>
                  <a:cubicBezTo>
                    <a:pt x="148" y="14"/>
                    <a:pt x="148" y="14"/>
                    <a:pt x="148" y="14"/>
                  </a:cubicBezTo>
                  <a:cubicBezTo>
                    <a:pt x="149" y="14"/>
                    <a:pt x="149" y="14"/>
                    <a:pt x="150" y="14"/>
                  </a:cubicBezTo>
                  <a:cubicBezTo>
                    <a:pt x="150" y="14"/>
                    <a:pt x="149" y="13"/>
                    <a:pt x="149" y="13"/>
                  </a:cubicBezTo>
                  <a:cubicBezTo>
                    <a:pt x="149" y="12"/>
                    <a:pt x="149" y="11"/>
                    <a:pt x="150" y="11"/>
                  </a:cubicBezTo>
                  <a:cubicBezTo>
                    <a:pt x="150" y="12"/>
                    <a:pt x="151" y="13"/>
                    <a:pt x="151" y="12"/>
                  </a:cubicBezTo>
                  <a:cubicBezTo>
                    <a:pt x="151" y="11"/>
                    <a:pt x="150" y="11"/>
                    <a:pt x="150" y="11"/>
                  </a:cubicBezTo>
                  <a:cubicBezTo>
                    <a:pt x="150" y="11"/>
                    <a:pt x="150" y="10"/>
                    <a:pt x="150" y="10"/>
                  </a:cubicBezTo>
                  <a:cubicBezTo>
                    <a:pt x="150" y="10"/>
                    <a:pt x="150" y="10"/>
                    <a:pt x="150" y="10"/>
                  </a:cubicBezTo>
                  <a:cubicBezTo>
                    <a:pt x="150" y="10"/>
                    <a:pt x="150" y="9"/>
                    <a:pt x="150" y="9"/>
                  </a:cubicBezTo>
                  <a:cubicBezTo>
                    <a:pt x="150" y="9"/>
                    <a:pt x="150" y="9"/>
                    <a:pt x="150" y="9"/>
                  </a:cubicBezTo>
                  <a:cubicBezTo>
                    <a:pt x="151" y="8"/>
                    <a:pt x="151" y="9"/>
                    <a:pt x="151" y="8"/>
                  </a:cubicBezTo>
                  <a:cubicBezTo>
                    <a:pt x="151" y="8"/>
                    <a:pt x="151" y="8"/>
                    <a:pt x="151" y="8"/>
                  </a:cubicBezTo>
                  <a:cubicBezTo>
                    <a:pt x="151" y="7"/>
                    <a:pt x="151" y="7"/>
                    <a:pt x="152" y="7"/>
                  </a:cubicBezTo>
                  <a:cubicBezTo>
                    <a:pt x="152" y="7"/>
                    <a:pt x="153" y="8"/>
                    <a:pt x="153" y="7"/>
                  </a:cubicBezTo>
                  <a:cubicBezTo>
                    <a:pt x="153" y="7"/>
                    <a:pt x="153" y="7"/>
                    <a:pt x="153" y="7"/>
                  </a:cubicBezTo>
                  <a:cubicBezTo>
                    <a:pt x="153" y="7"/>
                    <a:pt x="153" y="7"/>
                    <a:pt x="153" y="7"/>
                  </a:cubicBezTo>
                  <a:cubicBezTo>
                    <a:pt x="153" y="6"/>
                    <a:pt x="152" y="6"/>
                    <a:pt x="152" y="5"/>
                  </a:cubicBezTo>
                  <a:cubicBezTo>
                    <a:pt x="151" y="5"/>
                    <a:pt x="151" y="6"/>
                    <a:pt x="151" y="5"/>
                  </a:cubicBezTo>
                  <a:cubicBezTo>
                    <a:pt x="150" y="5"/>
                    <a:pt x="150" y="5"/>
                    <a:pt x="150" y="4"/>
                  </a:cubicBezTo>
                  <a:cubicBezTo>
                    <a:pt x="150" y="4"/>
                    <a:pt x="152" y="5"/>
                    <a:pt x="151" y="4"/>
                  </a:cubicBezTo>
                  <a:cubicBezTo>
                    <a:pt x="151" y="4"/>
                    <a:pt x="150" y="3"/>
                    <a:pt x="151" y="3"/>
                  </a:cubicBezTo>
                  <a:cubicBezTo>
                    <a:pt x="151" y="3"/>
                    <a:pt x="152" y="3"/>
                    <a:pt x="152" y="3"/>
                  </a:cubicBezTo>
                  <a:cubicBezTo>
                    <a:pt x="152" y="3"/>
                    <a:pt x="152" y="3"/>
                    <a:pt x="152" y="3"/>
                  </a:cubicBezTo>
                  <a:cubicBezTo>
                    <a:pt x="152" y="3"/>
                    <a:pt x="152" y="3"/>
                    <a:pt x="152" y="4"/>
                  </a:cubicBezTo>
                  <a:cubicBezTo>
                    <a:pt x="153" y="4"/>
                    <a:pt x="153" y="4"/>
                    <a:pt x="153" y="4"/>
                  </a:cubicBezTo>
                  <a:cubicBezTo>
                    <a:pt x="153" y="3"/>
                    <a:pt x="153" y="3"/>
                    <a:pt x="153" y="2"/>
                  </a:cubicBezTo>
                  <a:cubicBezTo>
                    <a:pt x="153" y="2"/>
                    <a:pt x="153" y="2"/>
                    <a:pt x="153" y="1"/>
                  </a:cubicBezTo>
                  <a:cubicBezTo>
                    <a:pt x="154" y="1"/>
                    <a:pt x="153" y="1"/>
                    <a:pt x="154" y="1"/>
                  </a:cubicBezTo>
                  <a:cubicBezTo>
                    <a:pt x="154" y="1"/>
                    <a:pt x="154" y="2"/>
                    <a:pt x="154" y="2"/>
                  </a:cubicBezTo>
                  <a:cubicBezTo>
                    <a:pt x="154" y="2"/>
                    <a:pt x="155" y="2"/>
                    <a:pt x="155" y="2"/>
                  </a:cubicBezTo>
                  <a:cubicBezTo>
                    <a:pt x="155" y="2"/>
                    <a:pt x="155" y="2"/>
                    <a:pt x="155" y="2"/>
                  </a:cubicBezTo>
                  <a:cubicBezTo>
                    <a:pt x="155" y="2"/>
                    <a:pt x="156" y="3"/>
                    <a:pt x="156" y="2"/>
                  </a:cubicBezTo>
                  <a:cubicBezTo>
                    <a:pt x="156" y="2"/>
                    <a:pt x="156" y="2"/>
                    <a:pt x="156" y="2"/>
                  </a:cubicBezTo>
                  <a:cubicBezTo>
                    <a:pt x="156" y="2"/>
                    <a:pt x="156" y="2"/>
                    <a:pt x="156" y="2"/>
                  </a:cubicBezTo>
                  <a:cubicBezTo>
                    <a:pt x="157" y="2"/>
                    <a:pt x="157" y="2"/>
                    <a:pt x="157" y="2"/>
                  </a:cubicBezTo>
                  <a:cubicBezTo>
                    <a:pt x="157" y="2"/>
                    <a:pt x="157" y="2"/>
                    <a:pt x="157" y="1"/>
                  </a:cubicBezTo>
                  <a:cubicBezTo>
                    <a:pt x="158" y="2"/>
                    <a:pt x="157" y="3"/>
                    <a:pt x="157" y="3"/>
                  </a:cubicBezTo>
                  <a:cubicBezTo>
                    <a:pt x="158" y="4"/>
                    <a:pt x="158" y="3"/>
                    <a:pt x="159" y="3"/>
                  </a:cubicBezTo>
                  <a:cubicBezTo>
                    <a:pt x="159" y="3"/>
                    <a:pt x="159" y="3"/>
                    <a:pt x="159" y="4"/>
                  </a:cubicBezTo>
                  <a:cubicBezTo>
                    <a:pt x="159" y="5"/>
                    <a:pt x="159" y="5"/>
                    <a:pt x="159" y="5"/>
                  </a:cubicBezTo>
                  <a:cubicBezTo>
                    <a:pt x="159" y="6"/>
                    <a:pt x="159" y="6"/>
                    <a:pt x="158" y="6"/>
                  </a:cubicBezTo>
                  <a:cubicBezTo>
                    <a:pt x="159" y="6"/>
                    <a:pt x="159" y="6"/>
                    <a:pt x="159" y="6"/>
                  </a:cubicBezTo>
                  <a:cubicBezTo>
                    <a:pt x="159" y="7"/>
                    <a:pt x="158" y="7"/>
                    <a:pt x="158" y="7"/>
                  </a:cubicBezTo>
                  <a:cubicBezTo>
                    <a:pt x="157" y="7"/>
                    <a:pt x="157" y="7"/>
                    <a:pt x="157" y="7"/>
                  </a:cubicBezTo>
                  <a:cubicBezTo>
                    <a:pt x="157" y="7"/>
                    <a:pt x="158" y="7"/>
                    <a:pt x="158" y="8"/>
                  </a:cubicBezTo>
                  <a:cubicBezTo>
                    <a:pt x="157" y="9"/>
                    <a:pt x="157" y="8"/>
                    <a:pt x="156" y="7"/>
                  </a:cubicBezTo>
                  <a:cubicBezTo>
                    <a:pt x="156" y="7"/>
                    <a:pt x="156" y="7"/>
                    <a:pt x="155" y="8"/>
                  </a:cubicBezTo>
                  <a:cubicBezTo>
                    <a:pt x="155" y="8"/>
                    <a:pt x="154" y="7"/>
                    <a:pt x="154" y="8"/>
                  </a:cubicBezTo>
                  <a:cubicBezTo>
                    <a:pt x="154" y="8"/>
                    <a:pt x="155" y="8"/>
                    <a:pt x="155" y="8"/>
                  </a:cubicBezTo>
                  <a:cubicBezTo>
                    <a:pt x="155" y="9"/>
                    <a:pt x="156" y="8"/>
                    <a:pt x="156" y="8"/>
                  </a:cubicBezTo>
                  <a:cubicBezTo>
                    <a:pt x="156" y="8"/>
                    <a:pt x="156" y="8"/>
                    <a:pt x="156" y="9"/>
                  </a:cubicBezTo>
                  <a:cubicBezTo>
                    <a:pt x="156" y="9"/>
                    <a:pt x="157" y="8"/>
                    <a:pt x="157" y="9"/>
                  </a:cubicBezTo>
                  <a:cubicBezTo>
                    <a:pt x="157" y="9"/>
                    <a:pt x="156" y="10"/>
                    <a:pt x="156" y="10"/>
                  </a:cubicBezTo>
                  <a:cubicBezTo>
                    <a:pt x="155" y="10"/>
                    <a:pt x="155" y="10"/>
                    <a:pt x="155" y="10"/>
                  </a:cubicBezTo>
                  <a:cubicBezTo>
                    <a:pt x="154" y="11"/>
                    <a:pt x="154" y="11"/>
                    <a:pt x="153" y="11"/>
                  </a:cubicBezTo>
                  <a:cubicBezTo>
                    <a:pt x="154" y="12"/>
                    <a:pt x="157" y="9"/>
                    <a:pt x="158" y="9"/>
                  </a:cubicBezTo>
                  <a:cubicBezTo>
                    <a:pt x="158" y="11"/>
                    <a:pt x="157" y="12"/>
                    <a:pt x="156" y="13"/>
                  </a:cubicBezTo>
                  <a:cubicBezTo>
                    <a:pt x="155" y="13"/>
                    <a:pt x="155" y="14"/>
                    <a:pt x="155" y="14"/>
                  </a:cubicBezTo>
                  <a:cubicBezTo>
                    <a:pt x="156" y="14"/>
                    <a:pt x="156" y="13"/>
                    <a:pt x="156" y="14"/>
                  </a:cubicBezTo>
                  <a:cubicBezTo>
                    <a:pt x="157" y="15"/>
                    <a:pt x="157" y="14"/>
                    <a:pt x="158" y="13"/>
                  </a:cubicBezTo>
                  <a:cubicBezTo>
                    <a:pt x="158" y="14"/>
                    <a:pt x="158" y="14"/>
                    <a:pt x="158" y="14"/>
                  </a:cubicBezTo>
                  <a:cubicBezTo>
                    <a:pt x="157" y="14"/>
                    <a:pt x="157" y="15"/>
                    <a:pt x="157" y="15"/>
                  </a:cubicBezTo>
                  <a:cubicBezTo>
                    <a:pt x="157" y="16"/>
                    <a:pt x="157" y="17"/>
                    <a:pt x="157" y="18"/>
                  </a:cubicBezTo>
                  <a:cubicBezTo>
                    <a:pt x="157" y="18"/>
                    <a:pt x="157" y="19"/>
                    <a:pt x="157" y="20"/>
                  </a:cubicBezTo>
                  <a:cubicBezTo>
                    <a:pt x="157" y="20"/>
                    <a:pt x="156" y="21"/>
                    <a:pt x="157" y="22"/>
                  </a:cubicBezTo>
                  <a:cubicBezTo>
                    <a:pt x="158" y="22"/>
                    <a:pt x="157" y="19"/>
                    <a:pt x="157" y="18"/>
                  </a:cubicBezTo>
                  <a:cubicBezTo>
                    <a:pt x="157" y="17"/>
                    <a:pt x="158" y="16"/>
                    <a:pt x="158" y="16"/>
                  </a:cubicBezTo>
                  <a:cubicBezTo>
                    <a:pt x="158" y="15"/>
                    <a:pt x="158" y="14"/>
                    <a:pt x="159" y="14"/>
                  </a:cubicBezTo>
                  <a:cubicBezTo>
                    <a:pt x="159" y="14"/>
                    <a:pt x="159" y="14"/>
                    <a:pt x="159" y="15"/>
                  </a:cubicBezTo>
                  <a:cubicBezTo>
                    <a:pt x="159" y="14"/>
                    <a:pt x="159" y="14"/>
                    <a:pt x="159" y="14"/>
                  </a:cubicBezTo>
                  <a:cubicBezTo>
                    <a:pt x="159" y="13"/>
                    <a:pt x="159" y="13"/>
                    <a:pt x="159" y="13"/>
                  </a:cubicBezTo>
                  <a:cubicBezTo>
                    <a:pt x="159" y="12"/>
                    <a:pt x="159" y="12"/>
                    <a:pt x="159" y="12"/>
                  </a:cubicBezTo>
                  <a:cubicBezTo>
                    <a:pt x="159" y="11"/>
                    <a:pt x="159" y="11"/>
                    <a:pt x="159" y="10"/>
                  </a:cubicBezTo>
                  <a:cubicBezTo>
                    <a:pt x="160" y="10"/>
                    <a:pt x="160" y="10"/>
                    <a:pt x="160" y="10"/>
                  </a:cubicBezTo>
                  <a:cubicBezTo>
                    <a:pt x="160" y="9"/>
                    <a:pt x="160" y="9"/>
                    <a:pt x="160" y="9"/>
                  </a:cubicBezTo>
                  <a:cubicBezTo>
                    <a:pt x="160" y="8"/>
                    <a:pt x="160" y="7"/>
                    <a:pt x="161" y="6"/>
                  </a:cubicBezTo>
                  <a:cubicBezTo>
                    <a:pt x="161" y="6"/>
                    <a:pt x="162" y="6"/>
                    <a:pt x="163" y="6"/>
                  </a:cubicBezTo>
                  <a:cubicBezTo>
                    <a:pt x="163" y="6"/>
                    <a:pt x="163" y="6"/>
                    <a:pt x="163" y="6"/>
                  </a:cubicBezTo>
                  <a:cubicBezTo>
                    <a:pt x="163" y="6"/>
                    <a:pt x="163" y="6"/>
                    <a:pt x="163" y="6"/>
                  </a:cubicBezTo>
                  <a:cubicBezTo>
                    <a:pt x="163" y="6"/>
                    <a:pt x="164" y="6"/>
                    <a:pt x="164" y="6"/>
                  </a:cubicBezTo>
                  <a:cubicBezTo>
                    <a:pt x="164" y="7"/>
                    <a:pt x="164" y="7"/>
                    <a:pt x="164" y="7"/>
                  </a:cubicBezTo>
                  <a:cubicBezTo>
                    <a:pt x="165" y="7"/>
                    <a:pt x="165" y="7"/>
                    <a:pt x="165" y="8"/>
                  </a:cubicBezTo>
                  <a:cubicBezTo>
                    <a:pt x="165" y="8"/>
                    <a:pt x="164" y="9"/>
                    <a:pt x="165" y="9"/>
                  </a:cubicBezTo>
                  <a:cubicBezTo>
                    <a:pt x="165" y="9"/>
                    <a:pt x="164" y="10"/>
                    <a:pt x="165" y="10"/>
                  </a:cubicBezTo>
                  <a:cubicBezTo>
                    <a:pt x="165" y="10"/>
                    <a:pt x="165" y="10"/>
                    <a:pt x="165" y="10"/>
                  </a:cubicBezTo>
                  <a:cubicBezTo>
                    <a:pt x="166" y="9"/>
                    <a:pt x="166" y="9"/>
                    <a:pt x="166" y="9"/>
                  </a:cubicBezTo>
                  <a:cubicBezTo>
                    <a:pt x="167" y="9"/>
                    <a:pt x="167" y="9"/>
                    <a:pt x="167" y="9"/>
                  </a:cubicBezTo>
                  <a:cubicBezTo>
                    <a:pt x="168" y="9"/>
                    <a:pt x="167" y="9"/>
                    <a:pt x="168" y="9"/>
                  </a:cubicBezTo>
                  <a:cubicBezTo>
                    <a:pt x="168" y="9"/>
                    <a:pt x="167" y="10"/>
                    <a:pt x="167" y="11"/>
                  </a:cubicBezTo>
                  <a:cubicBezTo>
                    <a:pt x="168" y="11"/>
                    <a:pt x="168" y="10"/>
                    <a:pt x="169" y="9"/>
                  </a:cubicBezTo>
                  <a:cubicBezTo>
                    <a:pt x="170" y="9"/>
                    <a:pt x="170" y="9"/>
                    <a:pt x="171" y="9"/>
                  </a:cubicBezTo>
                  <a:cubicBezTo>
                    <a:pt x="171" y="10"/>
                    <a:pt x="171" y="10"/>
                    <a:pt x="170" y="10"/>
                  </a:cubicBezTo>
                  <a:cubicBezTo>
                    <a:pt x="170" y="11"/>
                    <a:pt x="171" y="11"/>
                    <a:pt x="171" y="11"/>
                  </a:cubicBezTo>
                  <a:cubicBezTo>
                    <a:pt x="171" y="11"/>
                    <a:pt x="172" y="11"/>
                    <a:pt x="172" y="11"/>
                  </a:cubicBezTo>
                  <a:cubicBezTo>
                    <a:pt x="172" y="13"/>
                    <a:pt x="170" y="12"/>
                    <a:pt x="170" y="13"/>
                  </a:cubicBezTo>
                  <a:cubicBezTo>
                    <a:pt x="170" y="13"/>
                    <a:pt x="171" y="13"/>
                    <a:pt x="172" y="13"/>
                  </a:cubicBezTo>
                  <a:cubicBezTo>
                    <a:pt x="172" y="13"/>
                    <a:pt x="173" y="12"/>
                    <a:pt x="173" y="13"/>
                  </a:cubicBezTo>
                  <a:cubicBezTo>
                    <a:pt x="173" y="13"/>
                    <a:pt x="173" y="13"/>
                    <a:pt x="173" y="13"/>
                  </a:cubicBezTo>
                  <a:cubicBezTo>
                    <a:pt x="174" y="14"/>
                    <a:pt x="174" y="14"/>
                    <a:pt x="174" y="14"/>
                  </a:cubicBezTo>
                  <a:cubicBezTo>
                    <a:pt x="174" y="14"/>
                    <a:pt x="174" y="15"/>
                    <a:pt x="175" y="15"/>
                  </a:cubicBezTo>
                  <a:cubicBezTo>
                    <a:pt x="175" y="15"/>
                    <a:pt x="175" y="15"/>
                    <a:pt x="175" y="14"/>
                  </a:cubicBezTo>
                  <a:cubicBezTo>
                    <a:pt x="176" y="14"/>
                    <a:pt x="176" y="15"/>
                    <a:pt x="176" y="15"/>
                  </a:cubicBezTo>
                  <a:cubicBezTo>
                    <a:pt x="176" y="16"/>
                    <a:pt x="176" y="16"/>
                    <a:pt x="176" y="17"/>
                  </a:cubicBezTo>
                  <a:cubicBezTo>
                    <a:pt x="176" y="17"/>
                    <a:pt x="177" y="17"/>
                    <a:pt x="176" y="17"/>
                  </a:cubicBezTo>
                  <a:cubicBezTo>
                    <a:pt x="176" y="18"/>
                    <a:pt x="176" y="18"/>
                    <a:pt x="175" y="18"/>
                  </a:cubicBezTo>
                  <a:cubicBezTo>
                    <a:pt x="175" y="18"/>
                    <a:pt x="174" y="18"/>
                    <a:pt x="173" y="18"/>
                  </a:cubicBezTo>
                  <a:cubicBezTo>
                    <a:pt x="173" y="18"/>
                    <a:pt x="173" y="19"/>
                    <a:pt x="173" y="19"/>
                  </a:cubicBezTo>
                  <a:cubicBezTo>
                    <a:pt x="173" y="19"/>
                    <a:pt x="173" y="19"/>
                    <a:pt x="173" y="19"/>
                  </a:cubicBezTo>
                  <a:cubicBezTo>
                    <a:pt x="172" y="20"/>
                    <a:pt x="172" y="19"/>
                    <a:pt x="172" y="20"/>
                  </a:cubicBezTo>
                  <a:cubicBezTo>
                    <a:pt x="172" y="20"/>
                    <a:pt x="172" y="21"/>
                    <a:pt x="172" y="21"/>
                  </a:cubicBezTo>
                  <a:cubicBezTo>
                    <a:pt x="171" y="21"/>
                    <a:pt x="171" y="21"/>
                    <a:pt x="171" y="22"/>
                  </a:cubicBezTo>
                  <a:cubicBezTo>
                    <a:pt x="170" y="22"/>
                    <a:pt x="170" y="22"/>
                    <a:pt x="169" y="22"/>
                  </a:cubicBezTo>
                  <a:cubicBezTo>
                    <a:pt x="168" y="22"/>
                    <a:pt x="166" y="21"/>
                    <a:pt x="165" y="21"/>
                  </a:cubicBezTo>
                  <a:cubicBezTo>
                    <a:pt x="164" y="21"/>
                    <a:pt x="163" y="21"/>
                    <a:pt x="161" y="20"/>
                  </a:cubicBezTo>
                  <a:cubicBezTo>
                    <a:pt x="161" y="20"/>
                    <a:pt x="160" y="20"/>
                    <a:pt x="160" y="20"/>
                  </a:cubicBezTo>
                  <a:cubicBezTo>
                    <a:pt x="159" y="20"/>
                    <a:pt x="161" y="20"/>
                    <a:pt x="161" y="21"/>
                  </a:cubicBezTo>
                  <a:cubicBezTo>
                    <a:pt x="161" y="21"/>
                    <a:pt x="160" y="21"/>
                    <a:pt x="160" y="21"/>
                  </a:cubicBezTo>
                  <a:cubicBezTo>
                    <a:pt x="160" y="22"/>
                    <a:pt x="161" y="21"/>
                    <a:pt x="161" y="21"/>
                  </a:cubicBezTo>
                  <a:cubicBezTo>
                    <a:pt x="162" y="22"/>
                    <a:pt x="161" y="22"/>
                    <a:pt x="162" y="22"/>
                  </a:cubicBezTo>
                  <a:cubicBezTo>
                    <a:pt x="162" y="22"/>
                    <a:pt x="162" y="22"/>
                    <a:pt x="162" y="22"/>
                  </a:cubicBezTo>
                  <a:cubicBezTo>
                    <a:pt x="163" y="22"/>
                    <a:pt x="164" y="22"/>
                    <a:pt x="164" y="23"/>
                  </a:cubicBezTo>
                  <a:cubicBezTo>
                    <a:pt x="164" y="23"/>
                    <a:pt x="164" y="23"/>
                    <a:pt x="165" y="23"/>
                  </a:cubicBezTo>
                  <a:cubicBezTo>
                    <a:pt x="165" y="23"/>
                    <a:pt x="166" y="23"/>
                    <a:pt x="166" y="24"/>
                  </a:cubicBezTo>
                  <a:cubicBezTo>
                    <a:pt x="167" y="24"/>
                    <a:pt x="168" y="24"/>
                    <a:pt x="166" y="25"/>
                  </a:cubicBezTo>
                  <a:cubicBezTo>
                    <a:pt x="166" y="25"/>
                    <a:pt x="165" y="25"/>
                    <a:pt x="165" y="26"/>
                  </a:cubicBezTo>
                  <a:cubicBezTo>
                    <a:pt x="165" y="27"/>
                    <a:pt x="167" y="25"/>
                    <a:pt x="167" y="25"/>
                  </a:cubicBezTo>
                  <a:cubicBezTo>
                    <a:pt x="167" y="26"/>
                    <a:pt x="167" y="25"/>
                    <a:pt x="167" y="25"/>
                  </a:cubicBezTo>
                  <a:cubicBezTo>
                    <a:pt x="168" y="26"/>
                    <a:pt x="168" y="27"/>
                    <a:pt x="167" y="28"/>
                  </a:cubicBezTo>
                  <a:cubicBezTo>
                    <a:pt x="167" y="28"/>
                    <a:pt x="167" y="28"/>
                    <a:pt x="167" y="29"/>
                  </a:cubicBezTo>
                  <a:cubicBezTo>
                    <a:pt x="167" y="29"/>
                    <a:pt x="166" y="29"/>
                    <a:pt x="166" y="30"/>
                  </a:cubicBezTo>
                  <a:cubicBezTo>
                    <a:pt x="167" y="30"/>
                    <a:pt x="167" y="29"/>
                    <a:pt x="167" y="29"/>
                  </a:cubicBezTo>
                  <a:cubicBezTo>
                    <a:pt x="168" y="29"/>
                    <a:pt x="168" y="29"/>
                    <a:pt x="168" y="29"/>
                  </a:cubicBezTo>
                  <a:cubicBezTo>
                    <a:pt x="169" y="29"/>
                    <a:pt x="169" y="28"/>
                    <a:pt x="169" y="28"/>
                  </a:cubicBezTo>
                  <a:cubicBezTo>
                    <a:pt x="170" y="29"/>
                    <a:pt x="169" y="29"/>
                    <a:pt x="169" y="29"/>
                  </a:cubicBezTo>
                  <a:cubicBezTo>
                    <a:pt x="170" y="29"/>
                    <a:pt x="170" y="29"/>
                    <a:pt x="170" y="29"/>
                  </a:cubicBezTo>
                  <a:cubicBezTo>
                    <a:pt x="170" y="29"/>
                    <a:pt x="170" y="30"/>
                    <a:pt x="171" y="29"/>
                  </a:cubicBezTo>
                  <a:cubicBezTo>
                    <a:pt x="171" y="29"/>
                    <a:pt x="170" y="29"/>
                    <a:pt x="170" y="28"/>
                  </a:cubicBezTo>
                  <a:cubicBezTo>
                    <a:pt x="170" y="28"/>
                    <a:pt x="171" y="28"/>
                    <a:pt x="171" y="28"/>
                  </a:cubicBezTo>
                  <a:cubicBezTo>
                    <a:pt x="171" y="28"/>
                    <a:pt x="171" y="27"/>
                    <a:pt x="171" y="27"/>
                  </a:cubicBezTo>
                  <a:cubicBezTo>
                    <a:pt x="171" y="27"/>
                    <a:pt x="171" y="26"/>
                    <a:pt x="171" y="26"/>
                  </a:cubicBezTo>
                  <a:cubicBezTo>
                    <a:pt x="171" y="26"/>
                    <a:pt x="171" y="26"/>
                    <a:pt x="171" y="26"/>
                  </a:cubicBezTo>
                  <a:cubicBezTo>
                    <a:pt x="172" y="26"/>
                    <a:pt x="171" y="26"/>
                    <a:pt x="171" y="27"/>
                  </a:cubicBezTo>
                  <a:cubicBezTo>
                    <a:pt x="171" y="27"/>
                    <a:pt x="171" y="27"/>
                    <a:pt x="171" y="27"/>
                  </a:cubicBezTo>
                  <a:cubicBezTo>
                    <a:pt x="171" y="27"/>
                    <a:pt x="172" y="27"/>
                    <a:pt x="172" y="27"/>
                  </a:cubicBezTo>
                  <a:cubicBezTo>
                    <a:pt x="172" y="28"/>
                    <a:pt x="172" y="28"/>
                    <a:pt x="172" y="29"/>
                  </a:cubicBezTo>
                  <a:cubicBezTo>
                    <a:pt x="172" y="30"/>
                    <a:pt x="172" y="30"/>
                    <a:pt x="173" y="29"/>
                  </a:cubicBezTo>
                  <a:cubicBezTo>
                    <a:pt x="173" y="29"/>
                    <a:pt x="172" y="28"/>
                    <a:pt x="173" y="27"/>
                  </a:cubicBezTo>
                  <a:cubicBezTo>
                    <a:pt x="174" y="27"/>
                    <a:pt x="174" y="27"/>
                    <a:pt x="174" y="28"/>
                  </a:cubicBezTo>
                  <a:cubicBezTo>
                    <a:pt x="174" y="28"/>
                    <a:pt x="175" y="27"/>
                    <a:pt x="175" y="27"/>
                  </a:cubicBezTo>
                  <a:cubicBezTo>
                    <a:pt x="175" y="28"/>
                    <a:pt x="175" y="29"/>
                    <a:pt x="176" y="30"/>
                  </a:cubicBezTo>
                  <a:cubicBezTo>
                    <a:pt x="176" y="31"/>
                    <a:pt x="176" y="32"/>
                    <a:pt x="175" y="33"/>
                  </a:cubicBezTo>
                  <a:cubicBezTo>
                    <a:pt x="175" y="33"/>
                    <a:pt x="174" y="33"/>
                    <a:pt x="173" y="33"/>
                  </a:cubicBezTo>
                  <a:cubicBezTo>
                    <a:pt x="172" y="32"/>
                    <a:pt x="173" y="32"/>
                    <a:pt x="172" y="31"/>
                  </a:cubicBezTo>
                  <a:cubicBezTo>
                    <a:pt x="172" y="31"/>
                    <a:pt x="171" y="30"/>
                    <a:pt x="171" y="30"/>
                  </a:cubicBezTo>
                  <a:cubicBezTo>
                    <a:pt x="170" y="30"/>
                    <a:pt x="171" y="31"/>
                    <a:pt x="171" y="32"/>
                  </a:cubicBezTo>
                  <a:cubicBezTo>
                    <a:pt x="171" y="32"/>
                    <a:pt x="171" y="34"/>
                    <a:pt x="170" y="34"/>
                  </a:cubicBezTo>
                  <a:cubicBezTo>
                    <a:pt x="170" y="35"/>
                    <a:pt x="169" y="36"/>
                    <a:pt x="169" y="36"/>
                  </a:cubicBezTo>
                  <a:cubicBezTo>
                    <a:pt x="168" y="36"/>
                    <a:pt x="168" y="36"/>
                    <a:pt x="167" y="36"/>
                  </a:cubicBezTo>
                  <a:cubicBezTo>
                    <a:pt x="167" y="37"/>
                    <a:pt x="167" y="37"/>
                    <a:pt x="167" y="37"/>
                  </a:cubicBezTo>
                  <a:cubicBezTo>
                    <a:pt x="166" y="37"/>
                    <a:pt x="166" y="37"/>
                    <a:pt x="165" y="37"/>
                  </a:cubicBezTo>
                  <a:cubicBezTo>
                    <a:pt x="164" y="38"/>
                    <a:pt x="165" y="39"/>
                    <a:pt x="164" y="40"/>
                  </a:cubicBezTo>
                  <a:cubicBezTo>
                    <a:pt x="164" y="42"/>
                    <a:pt x="162" y="43"/>
                    <a:pt x="161" y="41"/>
                  </a:cubicBezTo>
                  <a:cubicBezTo>
                    <a:pt x="161" y="40"/>
                    <a:pt x="162" y="38"/>
                    <a:pt x="163" y="37"/>
                  </a:cubicBezTo>
                  <a:cubicBezTo>
                    <a:pt x="163" y="37"/>
                    <a:pt x="164" y="36"/>
                    <a:pt x="164" y="35"/>
                  </a:cubicBezTo>
                  <a:cubicBezTo>
                    <a:pt x="165" y="34"/>
                    <a:pt x="165" y="33"/>
                    <a:pt x="164" y="33"/>
                  </a:cubicBezTo>
                  <a:cubicBezTo>
                    <a:pt x="164" y="32"/>
                    <a:pt x="164" y="31"/>
                    <a:pt x="164" y="30"/>
                  </a:cubicBezTo>
                  <a:cubicBezTo>
                    <a:pt x="163" y="30"/>
                    <a:pt x="162" y="29"/>
                    <a:pt x="162" y="29"/>
                  </a:cubicBezTo>
                  <a:cubicBezTo>
                    <a:pt x="161" y="28"/>
                    <a:pt x="160" y="28"/>
                    <a:pt x="159" y="27"/>
                  </a:cubicBezTo>
                  <a:cubicBezTo>
                    <a:pt x="159" y="27"/>
                    <a:pt x="159" y="27"/>
                    <a:pt x="158" y="27"/>
                  </a:cubicBezTo>
                  <a:cubicBezTo>
                    <a:pt x="158" y="26"/>
                    <a:pt x="158" y="26"/>
                    <a:pt x="158" y="26"/>
                  </a:cubicBezTo>
                  <a:cubicBezTo>
                    <a:pt x="157" y="25"/>
                    <a:pt x="157" y="25"/>
                    <a:pt x="156" y="24"/>
                  </a:cubicBezTo>
                  <a:cubicBezTo>
                    <a:pt x="156" y="24"/>
                    <a:pt x="156" y="24"/>
                    <a:pt x="156" y="23"/>
                  </a:cubicBezTo>
                  <a:cubicBezTo>
                    <a:pt x="155" y="23"/>
                    <a:pt x="155" y="22"/>
                    <a:pt x="155" y="22"/>
                  </a:cubicBezTo>
                  <a:cubicBezTo>
                    <a:pt x="154" y="22"/>
                    <a:pt x="154" y="22"/>
                    <a:pt x="153" y="22"/>
                  </a:cubicBezTo>
                  <a:cubicBezTo>
                    <a:pt x="153" y="23"/>
                    <a:pt x="152" y="23"/>
                    <a:pt x="152" y="24"/>
                  </a:cubicBezTo>
                  <a:cubicBezTo>
                    <a:pt x="151" y="25"/>
                    <a:pt x="151" y="25"/>
                    <a:pt x="150" y="25"/>
                  </a:cubicBezTo>
                  <a:cubicBezTo>
                    <a:pt x="149" y="25"/>
                    <a:pt x="149" y="25"/>
                    <a:pt x="148" y="25"/>
                  </a:cubicBezTo>
                  <a:cubicBezTo>
                    <a:pt x="147" y="25"/>
                    <a:pt x="146" y="25"/>
                    <a:pt x="145" y="27"/>
                  </a:cubicBezTo>
                  <a:cubicBezTo>
                    <a:pt x="145" y="27"/>
                    <a:pt x="145" y="28"/>
                    <a:pt x="144" y="28"/>
                  </a:cubicBezTo>
                  <a:cubicBezTo>
                    <a:pt x="144" y="29"/>
                    <a:pt x="143" y="29"/>
                    <a:pt x="143" y="29"/>
                  </a:cubicBezTo>
                  <a:cubicBezTo>
                    <a:pt x="142" y="30"/>
                    <a:pt x="142" y="31"/>
                    <a:pt x="142" y="31"/>
                  </a:cubicBezTo>
                  <a:cubicBezTo>
                    <a:pt x="142" y="32"/>
                    <a:pt x="142" y="33"/>
                    <a:pt x="142" y="34"/>
                  </a:cubicBezTo>
                  <a:cubicBezTo>
                    <a:pt x="141" y="35"/>
                    <a:pt x="142" y="35"/>
                    <a:pt x="142" y="36"/>
                  </a:cubicBezTo>
                  <a:cubicBezTo>
                    <a:pt x="141" y="37"/>
                    <a:pt x="141" y="37"/>
                    <a:pt x="141" y="38"/>
                  </a:cubicBezTo>
                  <a:cubicBezTo>
                    <a:pt x="141" y="39"/>
                    <a:pt x="141" y="40"/>
                    <a:pt x="141" y="41"/>
                  </a:cubicBezTo>
                  <a:cubicBezTo>
                    <a:pt x="141" y="41"/>
                    <a:pt x="141" y="41"/>
                    <a:pt x="141" y="42"/>
                  </a:cubicBezTo>
                  <a:cubicBezTo>
                    <a:pt x="141" y="42"/>
                    <a:pt x="141" y="42"/>
                    <a:pt x="141" y="43"/>
                  </a:cubicBezTo>
                  <a:cubicBezTo>
                    <a:pt x="141" y="43"/>
                    <a:pt x="141" y="43"/>
                    <a:pt x="141" y="44"/>
                  </a:cubicBezTo>
                  <a:cubicBezTo>
                    <a:pt x="141" y="44"/>
                    <a:pt x="141" y="44"/>
                    <a:pt x="140" y="44"/>
                  </a:cubicBezTo>
                  <a:cubicBezTo>
                    <a:pt x="140" y="45"/>
                    <a:pt x="139" y="45"/>
                    <a:pt x="139" y="45"/>
                  </a:cubicBezTo>
                  <a:cubicBezTo>
                    <a:pt x="138" y="45"/>
                    <a:pt x="137" y="46"/>
                    <a:pt x="137" y="48"/>
                  </a:cubicBezTo>
                  <a:cubicBezTo>
                    <a:pt x="137" y="48"/>
                    <a:pt x="137" y="49"/>
                    <a:pt x="136" y="49"/>
                  </a:cubicBezTo>
                  <a:cubicBezTo>
                    <a:pt x="136" y="50"/>
                    <a:pt x="136" y="50"/>
                    <a:pt x="136" y="50"/>
                  </a:cubicBezTo>
                  <a:cubicBezTo>
                    <a:pt x="136" y="50"/>
                    <a:pt x="136" y="50"/>
                    <a:pt x="135" y="50"/>
                  </a:cubicBezTo>
                  <a:cubicBezTo>
                    <a:pt x="135" y="51"/>
                    <a:pt x="135" y="51"/>
                    <a:pt x="135" y="50"/>
                  </a:cubicBezTo>
                  <a:cubicBezTo>
                    <a:pt x="134" y="50"/>
                    <a:pt x="134" y="50"/>
                    <a:pt x="133" y="49"/>
                  </a:cubicBezTo>
                  <a:cubicBezTo>
                    <a:pt x="133" y="49"/>
                    <a:pt x="132" y="49"/>
                    <a:pt x="132" y="48"/>
                  </a:cubicBezTo>
                  <a:cubicBezTo>
                    <a:pt x="131" y="48"/>
                    <a:pt x="131" y="48"/>
                    <a:pt x="130" y="47"/>
                  </a:cubicBezTo>
                  <a:cubicBezTo>
                    <a:pt x="130" y="47"/>
                    <a:pt x="129" y="47"/>
                    <a:pt x="128" y="47"/>
                  </a:cubicBezTo>
                  <a:cubicBezTo>
                    <a:pt x="128" y="47"/>
                    <a:pt x="128" y="47"/>
                    <a:pt x="127" y="47"/>
                  </a:cubicBezTo>
                  <a:cubicBezTo>
                    <a:pt x="127" y="48"/>
                    <a:pt x="127" y="48"/>
                    <a:pt x="126" y="49"/>
                  </a:cubicBezTo>
                  <a:cubicBezTo>
                    <a:pt x="125" y="49"/>
                    <a:pt x="125" y="49"/>
                    <a:pt x="124" y="49"/>
                  </a:cubicBezTo>
                  <a:cubicBezTo>
                    <a:pt x="124" y="50"/>
                    <a:pt x="123" y="50"/>
                    <a:pt x="123" y="49"/>
                  </a:cubicBezTo>
                  <a:cubicBezTo>
                    <a:pt x="122" y="49"/>
                    <a:pt x="122" y="49"/>
                    <a:pt x="122" y="49"/>
                  </a:cubicBezTo>
                  <a:cubicBezTo>
                    <a:pt x="121" y="49"/>
                    <a:pt x="121" y="49"/>
                    <a:pt x="120" y="48"/>
                  </a:cubicBezTo>
                  <a:cubicBezTo>
                    <a:pt x="119" y="48"/>
                    <a:pt x="119" y="48"/>
                    <a:pt x="118" y="48"/>
                  </a:cubicBezTo>
                  <a:cubicBezTo>
                    <a:pt x="118" y="47"/>
                    <a:pt x="118" y="46"/>
                    <a:pt x="117" y="45"/>
                  </a:cubicBezTo>
                  <a:cubicBezTo>
                    <a:pt x="117" y="44"/>
                    <a:pt x="117" y="44"/>
                    <a:pt x="117" y="43"/>
                  </a:cubicBezTo>
                  <a:cubicBezTo>
                    <a:pt x="116" y="43"/>
                    <a:pt x="116" y="43"/>
                    <a:pt x="116" y="42"/>
                  </a:cubicBezTo>
                  <a:cubicBezTo>
                    <a:pt x="115" y="41"/>
                    <a:pt x="114" y="40"/>
                    <a:pt x="114" y="39"/>
                  </a:cubicBezTo>
                  <a:cubicBezTo>
                    <a:pt x="113" y="39"/>
                    <a:pt x="113" y="38"/>
                    <a:pt x="113" y="38"/>
                  </a:cubicBezTo>
                  <a:cubicBezTo>
                    <a:pt x="113" y="38"/>
                    <a:pt x="112" y="38"/>
                    <a:pt x="112" y="38"/>
                  </a:cubicBezTo>
                  <a:cubicBezTo>
                    <a:pt x="112" y="37"/>
                    <a:pt x="111" y="37"/>
                    <a:pt x="111" y="37"/>
                  </a:cubicBezTo>
                  <a:cubicBezTo>
                    <a:pt x="110" y="38"/>
                    <a:pt x="110" y="38"/>
                    <a:pt x="109" y="39"/>
                  </a:cubicBezTo>
                  <a:cubicBezTo>
                    <a:pt x="109" y="39"/>
                    <a:pt x="110" y="40"/>
                    <a:pt x="110" y="41"/>
                  </a:cubicBezTo>
                  <a:cubicBezTo>
                    <a:pt x="110" y="42"/>
                    <a:pt x="109" y="42"/>
                    <a:pt x="108" y="41"/>
                  </a:cubicBezTo>
                  <a:cubicBezTo>
                    <a:pt x="108" y="41"/>
                    <a:pt x="107" y="41"/>
                    <a:pt x="107" y="41"/>
                  </a:cubicBezTo>
                  <a:cubicBezTo>
                    <a:pt x="106" y="41"/>
                    <a:pt x="106" y="42"/>
                    <a:pt x="106" y="42"/>
                  </a:cubicBezTo>
                  <a:cubicBezTo>
                    <a:pt x="106" y="42"/>
                    <a:pt x="106" y="42"/>
                    <a:pt x="106" y="42"/>
                  </a:cubicBezTo>
                  <a:close/>
                  <a:moveTo>
                    <a:pt x="21" y="136"/>
                  </a:moveTo>
                  <a:cubicBezTo>
                    <a:pt x="21" y="136"/>
                    <a:pt x="21" y="136"/>
                    <a:pt x="20" y="136"/>
                  </a:cubicBezTo>
                  <a:cubicBezTo>
                    <a:pt x="20" y="136"/>
                    <a:pt x="20" y="136"/>
                    <a:pt x="20" y="137"/>
                  </a:cubicBezTo>
                  <a:cubicBezTo>
                    <a:pt x="20" y="137"/>
                    <a:pt x="20" y="137"/>
                    <a:pt x="20" y="137"/>
                  </a:cubicBezTo>
                  <a:cubicBezTo>
                    <a:pt x="20" y="137"/>
                    <a:pt x="21" y="138"/>
                    <a:pt x="21" y="138"/>
                  </a:cubicBezTo>
                  <a:cubicBezTo>
                    <a:pt x="21" y="138"/>
                    <a:pt x="22" y="138"/>
                    <a:pt x="22" y="137"/>
                  </a:cubicBezTo>
                  <a:cubicBezTo>
                    <a:pt x="22" y="137"/>
                    <a:pt x="22" y="136"/>
                    <a:pt x="22" y="136"/>
                  </a:cubicBezTo>
                  <a:cubicBezTo>
                    <a:pt x="22" y="136"/>
                    <a:pt x="22" y="135"/>
                    <a:pt x="21" y="136"/>
                  </a:cubicBezTo>
                  <a:close/>
                  <a:moveTo>
                    <a:pt x="24" y="134"/>
                  </a:moveTo>
                  <a:cubicBezTo>
                    <a:pt x="24" y="135"/>
                    <a:pt x="22" y="136"/>
                    <a:pt x="23" y="136"/>
                  </a:cubicBezTo>
                  <a:cubicBezTo>
                    <a:pt x="24" y="137"/>
                    <a:pt x="24" y="136"/>
                    <a:pt x="25" y="136"/>
                  </a:cubicBezTo>
                  <a:cubicBezTo>
                    <a:pt x="26" y="136"/>
                    <a:pt x="26" y="136"/>
                    <a:pt x="27" y="135"/>
                  </a:cubicBezTo>
                  <a:cubicBezTo>
                    <a:pt x="27" y="135"/>
                    <a:pt x="28" y="135"/>
                    <a:pt x="29" y="134"/>
                  </a:cubicBezTo>
                  <a:cubicBezTo>
                    <a:pt x="29" y="134"/>
                    <a:pt x="28" y="134"/>
                    <a:pt x="28" y="134"/>
                  </a:cubicBezTo>
                  <a:cubicBezTo>
                    <a:pt x="28" y="133"/>
                    <a:pt x="28" y="133"/>
                    <a:pt x="27" y="133"/>
                  </a:cubicBezTo>
                  <a:cubicBezTo>
                    <a:pt x="27" y="133"/>
                    <a:pt x="25" y="133"/>
                    <a:pt x="25" y="133"/>
                  </a:cubicBezTo>
                  <a:cubicBezTo>
                    <a:pt x="25" y="134"/>
                    <a:pt x="25" y="134"/>
                    <a:pt x="25" y="134"/>
                  </a:cubicBezTo>
                  <a:cubicBezTo>
                    <a:pt x="25" y="135"/>
                    <a:pt x="24" y="134"/>
                    <a:pt x="24" y="134"/>
                  </a:cubicBezTo>
                  <a:cubicBezTo>
                    <a:pt x="24" y="135"/>
                    <a:pt x="24" y="134"/>
                    <a:pt x="24" y="134"/>
                  </a:cubicBezTo>
                  <a:close/>
                  <a:moveTo>
                    <a:pt x="26" y="131"/>
                  </a:moveTo>
                  <a:cubicBezTo>
                    <a:pt x="25" y="132"/>
                    <a:pt x="24" y="132"/>
                    <a:pt x="24" y="132"/>
                  </a:cubicBezTo>
                  <a:cubicBezTo>
                    <a:pt x="23" y="132"/>
                    <a:pt x="23" y="132"/>
                    <a:pt x="23" y="132"/>
                  </a:cubicBezTo>
                  <a:cubicBezTo>
                    <a:pt x="24" y="132"/>
                    <a:pt x="24" y="132"/>
                    <a:pt x="25" y="132"/>
                  </a:cubicBezTo>
                  <a:cubicBezTo>
                    <a:pt x="25" y="132"/>
                    <a:pt x="25" y="132"/>
                    <a:pt x="25" y="132"/>
                  </a:cubicBezTo>
                  <a:cubicBezTo>
                    <a:pt x="27" y="133"/>
                    <a:pt x="26" y="131"/>
                    <a:pt x="27" y="130"/>
                  </a:cubicBezTo>
                  <a:cubicBezTo>
                    <a:pt x="26" y="131"/>
                    <a:pt x="26" y="131"/>
                    <a:pt x="26" y="131"/>
                  </a:cubicBezTo>
                  <a:close/>
                  <a:moveTo>
                    <a:pt x="69" y="62"/>
                  </a:moveTo>
                  <a:cubicBezTo>
                    <a:pt x="69" y="62"/>
                    <a:pt x="69" y="61"/>
                    <a:pt x="68" y="62"/>
                  </a:cubicBezTo>
                  <a:cubicBezTo>
                    <a:pt x="68" y="62"/>
                    <a:pt x="68" y="62"/>
                    <a:pt x="68" y="62"/>
                  </a:cubicBezTo>
                  <a:cubicBezTo>
                    <a:pt x="69" y="63"/>
                    <a:pt x="70" y="62"/>
                    <a:pt x="69" y="62"/>
                  </a:cubicBezTo>
                  <a:moveTo>
                    <a:pt x="70" y="61"/>
                  </a:moveTo>
                  <a:cubicBezTo>
                    <a:pt x="71" y="61"/>
                    <a:pt x="71" y="61"/>
                    <a:pt x="71" y="60"/>
                  </a:cubicBezTo>
                  <a:cubicBezTo>
                    <a:pt x="72" y="60"/>
                    <a:pt x="72" y="60"/>
                    <a:pt x="73" y="60"/>
                  </a:cubicBezTo>
                  <a:cubicBezTo>
                    <a:pt x="73" y="59"/>
                    <a:pt x="73" y="58"/>
                    <a:pt x="72" y="58"/>
                  </a:cubicBezTo>
                  <a:cubicBezTo>
                    <a:pt x="72" y="59"/>
                    <a:pt x="72" y="59"/>
                    <a:pt x="72" y="59"/>
                  </a:cubicBezTo>
                  <a:cubicBezTo>
                    <a:pt x="72" y="59"/>
                    <a:pt x="72" y="59"/>
                    <a:pt x="71" y="59"/>
                  </a:cubicBezTo>
                  <a:cubicBezTo>
                    <a:pt x="71" y="59"/>
                    <a:pt x="71" y="59"/>
                    <a:pt x="71" y="59"/>
                  </a:cubicBezTo>
                  <a:cubicBezTo>
                    <a:pt x="71" y="59"/>
                    <a:pt x="71" y="60"/>
                    <a:pt x="71" y="60"/>
                  </a:cubicBezTo>
                  <a:cubicBezTo>
                    <a:pt x="70" y="60"/>
                    <a:pt x="70" y="61"/>
                    <a:pt x="70" y="61"/>
                  </a:cubicBezTo>
                  <a:cubicBezTo>
                    <a:pt x="71" y="61"/>
                    <a:pt x="70" y="61"/>
                    <a:pt x="70" y="61"/>
                  </a:cubicBezTo>
                  <a:close/>
                  <a:moveTo>
                    <a:pt x="73" y="60"/>
                  </a:moveTo>
                  <a:cubicBezTo>
                    <a:pt x="73" y="60"/>
                    <a:pt x="72" y="61"/>
                    <a:pt x="73" y="61"/>
                  </a:cubicBezTo>
                  <a:cubicBezTo>
                    <a:pt x="73" y="61"/>
                    <a:pt x="74" y="61"/>
                    <a:pt x="74" y="60"/>
                  </a:cubicBezTo>
                  <a:cubicBezTo>
                    <a:pt x="74" y="60"/>
                    <a:pt x="74" y="60"/>
                    <a:pt x="74" y="60"/>
                  </a:cubicBezTo>
                  <a:cubicBezTo>
                    <a:pt x="74" y="61"/>
                    <a:pt x="75" y="61"/>
                    <a:pt x="75" y="60"/>
                  </a:cubicBezTo>
                  <a:cubicBezTo>
                    <a:pt x="76" y="60"/>
                    <a:pt x="76" y="60"/>
                    <a:pt x="76" y="59"/>
                  </a:cubicBezTo>
                  <a:cubicBezTo>
                    <a:pt x="76" y="59"/>
                    <a:pt x="76" y="59"/>
                    <a:pt x="75" y="58"/>
                  </a:cubicBezTo>
                  <a:cubicBezTo>
                    <a:pt x="75" y="58"/>
                    <a:pt x="75" y="58"/>
                    <a:pt x="75" y="57"/>
                  </a:cubicBezTo>
                  <a:cubicBezTo>
                    <a:pt x="75" y="57"/>
                    <a:pt x="75" y="57"/>
                    <a:pt x="75" y="57"/>
                  </a:cubicBezTo>
                  <a:cubicBezTo>
                    <a:pt x="74" y="57"/>
                    <a:pt x="75" y="57"/>
                    <a:pt x="74" y="58"/>
                  </a:cubicBezTo>
                  <a:cubicBezTo>
                    <a:pt x="74" y="58"/>
                    <a:pt x="74" y="58"/>
                    <a:pt x="74" y="58"/>
                  </a:cubicBezTo>
                  <a:cubicBezTo>
                    <a:pt x="74" y="58"/>
                    <a:pt x="74" y="58"/>
                    <a:pt x="74" y="58"/>
                  </a:cubicBezTo>
                  <a:cubicBezTo>
                    <a:pt x="74" y="59"/>
                    <a:pt x="74" y="59"/>
                    <a:pt x="74" y="59"/>
                  </a:cubicBezTo>
                  <a:cubicBezTo>
                    <a:pt x="74" y="59"/>
                    <a:pt x="74" y="59"/>
                    <a:pt x="74" y="59"/>
                  </a:cubicBezTo>
                  <a:cubicBezTo>
                    <a:pt x="73" y="60"/>
                    <a:pt x="73" y="60"/>
                    <a:pt x="73" y="60"/>
                  </a:cubicBezTo>
                  <a:close/>
                  <a:moveTo>
                    <a:pt x="54" y="63"/>
                  </a:moveTo>
                  <a:cubicBezTo>
                    <a:pt x="53" y="64"/>
                    <a:pt x="54" y="64"/>
                    <a:pt x="55" y="64"/>
                  </a:cubicBezTo>
                  <a:cubicBezTo>
                    <a:pt x="55" y="63"/>
                    <a:pt x="55" y="63"/>
                    <a:pt x="55" y="62"/>
                  </a:cubicBezTo>
                  <a:cubicBezTo>
                    <a:pt x="55" y="62"/>
                    <a:pt x="54" y="62"/>
                    <a:pt x="54" y="62"/>
                  </a:cubicBezTo>
                  <a:cubicBezTo>
                    <a:pt x="54" y="62"/>
                    <a:pt x="54" y="63"/>
                    <a:pt x="54" y="63"/>
                  </a:cubicBezTo>
                  <a:cubicBezTo>
                    <a:pt x="54" y="63"/>
                    <a:pt x="54" y="63"/>
                    <a:pt x="54" y="63"/>
                  </a:cubicBezTo>
                  <a:close/>
                  <a:moveTo>
                    <a:pt x="55" y="60"/>
                  </a:moveTo>
                  <a:cubicBezTo>
                    <a:pt x="55" y="60"/>
                    <a:pt x="56" y="60"/>
                    <a:pt x="56" y="59"/>
                  </a:cubicBezTo>
                  <a:cubicBezTo>
                    <a:pt x="55" y="59"/>
                    <a:pt x="55" y="60"/>
                    <a:pt x="55" y="60"/>
                  </a:cubicBezTo>
                  <a:cubicBezTo>
                    <a:pt x="55" y="61"/>
                    <a:pt x="55" y="62"/>
                    <a:pt x="55" y="62"/>
                  </a:cubicBezTo>
                  <a:cubicBezTo>
                    <a:pt x="56" y="62"/>
                    <a:pt x="56" y="61"/>
                    <a:pt x="55" y="60"/>
                  </a:cubicBezTo>
                  <a:cubicBezTo>
                    <a:pt x="55" y="60"/>
                    <a:pt x="56" y="61"/>
                    <a:pt x="55" y="60"/>
                  </a:cubicBezTo>
                  <a:close/>
                  <a:moveTo>
                    <a:pt x="56" y="60"/>
                  </a:moveTo>
                  <a:cubicBezTo>
                    <a:pt x="56" y="61"/>
                    <a:pt x="56" y="61"/>
                    <a:pt x="57" y="61"/>
                  </a:cubicBezTo>
                  <a:cubicBezTo>
                    <a:pt x="57" y="61"/>
                    <a:pt x="57" y="61"/>
                    <a:pt x="57" y="60"/>
                  </a:cubicBezTo>
                  <a:cubicBezTo>
                    <a:pt x="58" y="60"/>
                    <a:pt x="58" y="59"/>
                    <a:pt x="58" y="59"/>
                  </a:cubicBezTo>
                  <a:cubicBezTo>
                    <a:pt x="58" y="59"/>
                    <a:pt x="57" y="58"/>
                    <a:pt x="57" y="58"/>
                  </a:cubicBezTo>
                  <a:cubicBezTo>
                    <a:pt x="57" y="59"/>
                    <a:pt x="57" y="60"/>
                    <a:pt x="56" y="60"/>
                  </a:cubicBezTo>
                  <a:cubicBezTo>
                    <a:pt x="56" y="61"/>
                    <a:pt x="56" y="60"/>
                    <a:pt x="56" y="60"/>
                  </a:cubicBezTo>
                  <a:close/>
                  <a:moveTo>
                    <a:pt x="59" y="60"/>
                  </a:moveTo>
                  <a:cubicBezTo>
                    <a:pt x="58" y="59"/>
                    <a:pt x="59" y="60"/>
                    <a:pt x="59" y="60"/>
                  </a:cubicBezTo>
                  <a:cubicBezTo>
                    <a:pt x="59" y="60"/>
                    <a:pt x="59" y="60"/>
                    <a:pt x="60" y="60"/>
                  </a:cubicBezTo>
                  <a:cubicBezTo>
                    <a:pt x="60" y="60"/>
                    <a:pt x="60" y="59"/>
                    <a:pt x="60" y="59"/>
                  </a:cubicBezTo>
                  <a:cubicBezTo>
                    <a:pt x="60" y="60"/>
                    <a:pt x="61" y="59"/>
                    <a:pt x="61" y="59"/>
                  </a:cubicBezTo>
                  <a:cubicBezTo>
                    <a:pt x="61" y="59"/>
                    <a:pt x="61" y="58"/>
                    <a:pt x="61" y="58"/>
                  </a:cubicBezTo>
                  <a:cubicBezTo>
                    <a:pt x="61" y="58"/>
                    <a:pt x="61" y="58"/>
                    <a:pt x="61" y="58"/>
                  </a:cubicBezTo>
                  <a:cubicBezTo>
                    <a:pt x="62" y="58"/>
                    <a:pt x="62" y="57"/>
                    <a:pt x="62" y="57"/>
                  </a:cubicBezTo>
                  <a:cubicBezTo>
                    <a:pt x="63" y="56"/>
                    <a:pt x="62" y="57"/>
                    <a:pt x="62" y="57"/>
                  </a:cubicBezTo>
                  <a:cubicBezTo>
                    <a:pt x="61" y="57"/>
                    <a:pt x="61" y="56"/>
                    <a:pt x="61" y="56"/>
                  </a:cubicBezTo>
                  <a:cubicBezTo>
                    <a:pt x="60" y="56"/>
                    <a:pt x="60" y="56"/>
                    <a:pt x="60" y="56"/>
                  </a:cubicBezTo>
                  <a:cubicBezTo>
                    <a:pt x="60" y="56"/>
                    <a:pt x="59" y="56"/>
                    <a:pt x="59" y="56"/>
                  </a:cubicBezTo>
                  <a:cubicBezTo>
                    <a:pt x="59" y="57"/>
                    <a:pt x="58" y="57"/>
                    <a:pt x="59" y="57"/>
                  </a:cubicBezTo>
                  <a:cubicBezTo>
                    <a:pt x="59" y="57"/>
                    <a:pt x="58" y="57"/>
                    <a:pt x="58" y="58"/>
                  </a:cubicBezTo>
                  <a:cubicBezTo>
                    <a:pt x="58" y="58"/>
                    <a:pt x="58" y="59"/>
                    <a:pt x="59" y="60"/>
                  </a:cubicBezTo>
                  <a:cubicBezTo>
                    <a:pt x="58" y="59"/>
                    <a:pt x="58" y="59"/>
                    <a:pt x="59" y="60"/>
                  </a:cubicBezTo>
                  <a:close/>
                  <a:moveTo>
                    <a:pt x="64" y="57"/>
                  </a:moveTo>
                  <a:cubicBezTo>
                    <a:pt x="64" y="57"/>
                    <a:pt x="63" y="57"/>
                    <a:pt x="63" y="58"/>
                  </a:cubicBezTo>
                  <a:cubicBezTo>
                    <a:pt x="63" y="58"/>
                    <a:pt x="64" y="58"/>
                    <a:pt x="64" y="58"/>
                  </a:cubicBezTo>
                  <a:cubicBezTo>
                    <a:pt x="64" y="58"/>
                    <a:pt x="65" y="57"/>
                    <a:pt x="65" y="57"/>
                  </a:cubicBezTo>
                  <a:cubicBezTo>
                    <a:pt x="66" y="57"/>
                    <a:pt x="66" y="57"/>
                    <a:pt x="66" y="56"/>
                  </a:cubicBezTo>
                  <a:cubicBezTo>
                    <a:pt x="66" y="55"/>
                    <a:pt x="67" y="55"/>
                    <a:pt x="67" y="54"/>
                  </a:cubicBezTo>
                  <a:cubicBezTo>
                    <a:pt x="67" y="54"/>
                    <a:pt x="67" y="53"/>
                    <a:pt x="67" y="53"/>
                  </a:cubicBezTo>
                  <a:cubicBezTo>
                    <a:pt x="66" y="53"/>
                    <a:pt x="66" y="54"/>
                    <a:pt x="66" y="54"/>
                  </a:cubicBezTo>
                  <a:cubicBezTo>
                    <a:pt x="66" y="54"/>
                    <a:pt x="66" y="53"/>
                    <a:pt x="65" y="53"/>
                  </a:cubicBezTo>
                  <a:cubicBezTo>
                    <a:pt x="65" y="54"/>
                    <a:pt x="65" y="54"/>
                    <a:pt x="65" y="55"/>
                  </a:cubicBezTo>
                  <a:cubicBezTo>
                    <a:pt x="65" y="55"/>
                    <a:pt x="64" y="54"/>
                    <a:pt x="64" y="55"/>
                  </a:cubicBezTo>
                  <a:cubicBezTo>
                    <a:pt x="64" y="55"/>
                    <a:pt x="65" y="55"/>
                    <a:pt x="64" y="56"/>
                  </a:cubicBezTo>
                  <a:cubicBezTo>
                    <a:pt x="64" y="56"/>
                    <a:pt x="64" y="55"/>
                    <a:pt x="64" y="56"/>
                  </a:cubicBezTo>
                  <a:cubicBezTo>
                    <a:pt x="63" y="56"/>
                    <a:pt x="64" y="57"/>
                    <a:pt x="64" y="57"/>
                  </a:cubicBezTo>
                  <a:cubicBezTo>
                    <a:pt x="64" y="57"/>
                    <a:pt x="64" y="57"/>
                    <a:pt x="64" y="57"/>
                  </a:cubicBezTo>
                  <a:close/>
                  <a:moveTo>
                    <a:pt x="67" y="56"/>
                  </a:moveTo>
                  <a:cubicBezTo>
                    <a:pt x="67" y="56"/>
                    <a:pt x="68" y="55"/>
                    <a:pt x="68" y="55"/>
                  </a:cubicBezTo>
                  <a:cubicBezTo>
                    <a:pt x="68" y="54"/>
                    <a:pt x="68" y="54"/>
                    <a:pt x="69" y="54"/>
                  </a:cubicBezTo>
                  <a:cubicBezTo>
                    <a:pt x="69" y="53"/>
                    <a:pt x="69" y="53"/>
                    <a:pt x="68" y="53"/>
                  </a:cubicBezTo>
                  <a:cubicBezTo>
                    <a:pt x="67" y="53"/>
                    <a:pt x="68" y="54"/>
                    <a:pt x="67" y="55"/>
                  </a:cubicBezTo>
                  <a:cubicBezTo>
                    <a:pt x="67" y="55"/>
                    <a:pt x="66" y="56"/>
                    <a:pt x="67" y="56"/>
                  </a:cubicBezTo>
                  <a:cubicBezTo>
                    <a:pt x="67" y="56"/>
                    <a:pt x="67" y="56"/>
                    <a:pt x="67" y="56"/>
                  </a:cubicBezTo>
                  <a:cubicBezTo>
                    <a:pt x="67" y="56"/>
                    <a:pt x="67" y="56"/>
                    <a:pt x="67" y="56"/>
                  </a:cubicBezTo>
                  <a:close/>
                  <a:moveTo>
                    <a:pt x="67" y="49"/>
                  </a:moveTo>
                  <a:cubicBezTo>
                    <a:pt x="67" y="49"/>
                    <a:pt x="68" y="49"/>
                    <a:pt x="68" y="48"/>
                  </a:cubicBezTo>
                  <a:cubicBezTo>
                    <a:pt x="68" y="48"/>
                    <a:pt x="68" y="48"/>
                    <a:pt x="69" y="48"/>
                  </a:cubicBezTo>
                  <a:cubicBezTo>
                    <a:pt x="69" y="47"/>
                    <a:pt x="70" y="48"/>
                    <a:pt x="70" y="48"/>
                  </a:cubicBezTo>
                  <a:cubicBezTo>
                    <a:pt x="69" y="48"/>
                    <a:pt x="68" y="49"/>
                    <a:pt x="68" y="49"/>
                  </a:cubicBezTo>
                  <a:cubicBezTo>
                    <a:pt x="67" y="49"/>
                    <a:pt x="67" y="49"/>
                    <a:pt x="67" y="50"/>
                  </a:cubicBezTo>
                  <a:cubicBezTo>
                    <a:pt x="68" y="51"/>
                    <a:pt x="70" y="50"/>
                    <a:pt x="70" y="50"/>
                  </a:cubicBezTo>
                  <a:cubicBezTo>
                    <a:pt x="71" y="49"/>
                    <a:pt x="71" y="49"/>
                    <a:pt x="71" y="48"/>
                  </a:cubicBezTo>
                  <a:cubicBezTo>
                    <a:pt x="71" y="47"/>
                    <a:pt x="70" y="47"/>
                    <a:pt x="70" y="47"/>
                  </a:cubicBezTo>
                  <a:cubicBezTo>
                    <a:pt x="70" y="47"/>
                    <a:pt x="71" y="47"/>
                    <a:pt x="71" y="46"/>
                  </a:cubicBezTo>
                  <a:cubicBezTo>
                    <a:pt x="71" y="46"/>
                    <a:pt x="71" y="46"/>
                    <a:pt x="71" y="46"/>
                  </a:cubicBezTo>
                  <a:cubicBezTo>
                    <a:pt x="70" y="46"/>
                    <a:pt x="70" y="46"/>
                    <a:pt x="70" y="46"/>
                  </a:cubicBezTo>
                  <a:cubicBezTo>
                    <a:pt x="70" y="45"/>
                    <a:pt x="70" y="45"/>
                    <a:pt x="70" y="45"/>
                  </a:cubicBezTo>
                  <a:cubicBezTo>
                    <a:pt x="69" y="46"/>
                    <a:pt x="70" y="42"/>
                    <a:pt x="69" y="43"/>
                  </a:cubicBezTo>
                  <a:cubicBezTo>
                    <a:pt x="68" y="43"/>
                    <a:pt x="69" y="44"/>
                    <a:pt x="69" y="44"/>
                  </a:cubicBezTo>
                  <a:cubicBezTo>
                    <a:pt x="69" y="45"/>
                    <a:pt x="69" y="45"/>
                    <a:pt x="69" y="45"/>
                  </a:cubicBezTo>
                  <a:cubicBezTo>
                    <a:pt x="69" y="45"/>
                    <a:pt x="69" y="46"/>
                    <a:pt x="69" y="46"/>
                  </a:cubicBezTo>
                  <a:cubicBezTo>
                    <a:pt x="69" y="46"/>
                    <a:pt x="69" y="46"/>
                    <a:pt x="69" y="46"/>
                  </a:cubicBezTo>
                  <a:cubicBezTo>
                    <a:pt x="68" y="46"/>
                    <a:pt x="68" y="46"/>
                    <a:pt x="68" y="46"/>
                  </a:cubicBezTo>
                  <a:cubicBezTo>
                    <a:pt x="68" y="45"/>
                    <a:pt x="68" y="44"/>
                    <a:pt x="68" y="44"/>
                  </a:cubicBezTo>
                  <a:cubicBezTo>
                    <a:pt x="67" y="44"/>
                    <a:pt x="67" y="45"/>
                    <a:pt x="68" y="45"/>
                  </a:cubicBezTo>
                  <a:cubicBezTo>
                    <a:pt x="68" y="45"/>
                    <a:pt x="68" y="45"/>
                    <a:pt x="68" y="45"/>
                  </a:cubicBezTo>
                  <a:cubicBezTo>
                    <a:pt x="68" y="46"/>
                    <a:pt x="68" y="46"/>
                    <a:pt x="68" y="46"/>
                  </a:cubicBezTo>
                  <a:cubicBezTo>
                    <a:pt x="68" y="46"/>
                    <a:pt x="68" y="47"/>
                    <a:pt x="68" y="47"/>
                  </a:cubicBezTo>
                  <a:cubicBezTo>
                    <a:pt x="67" y="47"/>
                    <a:pt x="67" y="47"/>
                    <a:pt x="67" y="46"/>
                  </a:cubicBezTo>
                  <a:cubicBezTo>
                    <a:pt x="67" y="47"/>
                    <a:pt x="67" y="47"/>
                    <a:pt x="66" y="47"/>
                  </a:cubicBezTo>
                  <a:cubicBezTo>
                    <a:pt x="66" y="47"/>
                    <a:pt x="66" y="46"/>
                    <a:pt x="66" y="46"/>
                  </a:cubicBezTo>
                  <a:cubicBezTo>
                    <a:pt x="66" y="46"/>
                    <a:pt x="66" y="47"/>
                    <a:pt x="66" y="47"/>
                  </a:cubicBezTo>
                  <a:cubicBezTo>
                    <a:pt x="65" y="47"/>
                    <a:pt x="66" y="46"/>
                    <a:pt x="65" y="46"/>
                  </a:cubicBezTo>
                  <a:cubicBezTo>
                    <a:pt x="64" y="46"/>
                    <a:pt x="65" y="47"/>
                    <a:pt x="65" y="47"/>
                  </a:cubicBezTo>
                  <a:cubicBezTo>
                    <a:pt x="65" y="47"/>
                    <a:pt x="65" y="47"/>
                    <a:pt x="65" y="48"/>
                  </a:cubicBezTo>
                  <a:cubicBezTo>
                    <a:pt x="65" y="48"/>
                    <a:pt x="65" y="48"/>
                    <a:pt x="65" y="48"/>
                  </a:cubicBezTo>
                  <a:cubicBezTo>
                    <a:pt x="64" y="48"/>
                    <a:pt x="64" y="48"/>
                    <a:pt x="64" y="49"/>
                  </a:cubicBezTo>
                  <a:cubicBezTo>
                    <a:pt x="64" y="49"/>
                    <a:pt x="65" y="49"/>
                    <a:pt x="65" y="49"/>
                  </a:cubicBezTo>
                  <a:cubicBezTo>
                    <a:pt x="65" y="50"/>
                    <a:pt x="64" y="50"/>
                    <a:pt x="65" y="50"/>
                  </a:cubicBezTo>
                  <a:cubicBezTo>
                    <a:pt x="66" y="51"/>
                    <a:pt x="66" y="48"/>
                    <a:pt x="66" y="48"/>
                  </a:cubicBezTo>
                  <a:cubicBezTo>
                    <a:pt x="66" y="48"/>
                    <a:pt x="66" y="48"/>
                    <a:pt x="67" y="49"/>
                  </a:cubicBezTo>
                  <a:close/>
                  <a:moveTo>
                    <a:pt x="72" y="44"/>
                  </a:moveTo>
                  <a:cubicBezTo>
                    <a:pt x="72" y="44"/>
                    <a:pt x="72" y="43"/>
                    <a:pt x="72" y="43"/>
                  </a:cubicBezTo>
                  <a:cubicBezTo>
                    <a:pt x="74" y="43"/>
                    <a:pt x="74" y="42"/>
                    <a:pt x="75" y="40"/>
                  </a:cubicBezTo>
                  <a:cubicBezTo>
                    <a:pt x="76" y="40"/>
                    <a:pt x="76" y="38"/>
                    <a:pt x="76" y="37"/>
                  </a:cubicBezTo>
                  <a:cubicBezTo>
                    <a:pt x="74" y="37"/>
                    <a:pt x="74" y="39"/>
                    <a:pt x="73" y="40"/>
                  </a:cubicBezTo>
                  <a:cubicBezTo>
                    <a:pt x="72" y="41"/>
                    <a:pt x="72" y="41"/>
                    <a:pt x="71" y="42"/>
                  </a:cubicBezTo>
                  <a:cubicBezTo>
                    <a:pt x="71" y="43"/>
                    <a:pt x="71" y="44"/>
                    <a:pt x="71" y="44"/>
                  </a:cubicBezTo>
                  <a:cubicBezTo>
                    <a:pt x="71" y="44"/>
                    <a:pt x="72" y="44"/>
                    <a:pt x="72" y="44"/>
                  </a:cubicBezTo>
                  <a:close/>
                  <a:moveTo>
                    <a:pt x="74" y="45"/>
                  </a:moveTo>
                  <a:cubicBezTo>
                    <a:pt x="74" y="45"/>
                    <a:pt x="75" y="44"/>
                    <a:pt x="74" y="43"/>
                  </a:cubicBezTo>
                  <a:cubicBezTo>
                    <a:pt x="74" y="43"/>
                    <a:pt x="73" y="44"/>
                    <a:pt x="72" y="44"/>
                  </a:cubicBezTo>
                  <a:cubicBezTo>
                    <a:pt x="72" y="45"/>
                    <a:pt x="73" y="46"/>
                    <a:pt x="72" y="46"/>
                  </a:cubicBezTo>
                  <a:cubicBezTo>
                    <a:pt x="72" y="47"/>
                    <a:pt x="71" y="46"/>
                    <a:pt x="72" y="47"/>
                  </a:cubicBezTo>
                  <a:cubicBezTo>
                    <a:pt x="72" y="47"/>
                    <a:pt x="72" y="48"/>
                    <a:pt x="72" y="48"/>
                  </a:cubicBezTo>
                  <a:cubicBezTo>
                    <a:pt x="72" y="48"/>
                    <a:pt x="72" y="48"/>
                    <a:pt x="72" y="48"/>
                  </a:cubicBezTo>
                  <a:cubicBezTo>
                    <a:pt x="71" y="48"/>
                    <a:pt x="71" y="49"/>
                    <a:pt x="71" y="49"/>
                  </a:cubicBezTo>
                  <a:cubicBezTo>
                    <a:pt x="72" y="49"/>
                    <a:pt x="72" y="50"/>
                    <a:pt x="72" y="50"/>
                  </a:cubicBezTo>
                  <a:cubicBezTo>
                    <a:pt x="72" y="50"/>
                    <a:pt x="72" y="50"/>
                    <a:pt x="72" y="50"/>
                  </a:cubicBezTo>
                  <a:cubicBezTo>
                    <a:pt x="71" y="50"/>
                    <a:pt x="71" y="50"/>
                    <a:pt x="71" y="51"/>
                  </a:cubicBezTo>
                  <a:cubicBezTo>
                    <a:pt x="71" y="51"/>
                    <a:pt x="70" y="51"/>
                    <a:pt x="70" y="51"/>
                  </a:cubicBezTo>
                  <a:cubicBezTo>
                    <a:pt x="70" y="51"/>
                    <a:pt x="70" y="52"/>
                    <a:pt x="70" y="52"/>
                  </a:cubicBezTo>
                  <a:cubicBezTo>
                    <a:pt x="70" y="53"/>
                    <a:pt x="70" y="53"/>
                    <a:pt x="70" y="53"/>
                  </a:cubicBezTo>
                  <a:cubicBezTo>
                    <a:pt x="69" y="54"/>
                    <a:pt x="69" y="55"/>
                    <a:pt x="69" y="55"/>
                  </a:cubicBezTo>
                  <a:cubicBezTo>
                    <a:pt x="68" y="56"/>
                    <a:pt x="69" y="57"/>
                    <a:pt x="69" y="55"/>
                  </a:cubicBezTo>
                  <a:cubicBezTo>
                    <a:pt x="70" y="54"/>
                    <a:pt x="71" y="54"/>
                    <a:pt x="72" y="52"/>
                  </a:cubicBezTo>
                  <a:cubicBezTo>
                    <a:pt x="72" y="53"/>
                    <a:pt x="72" y="53"/>
                    <a:pt x="72" y="53"/>
                  </a:cubicBezTo>
                  <a:cubicBezTo>
                    <a:pt x="72" y="54"/>
                    <a:pt x="71" y="54"/>
                    <a:pt x="71" y="55"/>
                  </a:cubicBezTo>
                  <a:cubicBezTo>
                    <a:pt x="71" y="55"/>
                    <a:pt x="72" y="55"/>
                    <a:pt x="72" y="55"/>
                  </a:cubicBezTo>
                  <a:cubicBezTo>
                    <a:pt x="72" y="55"/>
                    <a:pt x="73" y="56"/>
                    <a:pt x="73" y="55"/>
                  </a:cubicBezTo>
                  <a:cubicBezTo>
                    <a:pt x="73" y="55"/>
                    <a:pt x="73" y="55"/>
                    <a:pt x="73" y="54"/>
                  </a:cubicBezTo>
                  <a:cubicBezTo>
                    <a:pt x="73" y="54"/>
                    <a:pt x="73" y="53"/>
                    <a:pt x="73" y="53"/>
                  </a:cubicBezTo>
                  <a:cubicBezTo>
                    <a:pt x="74" y="54"/>
                    <a:pt x="74" y="54"/>
                    <a:pt x="74" y="54"/>
                  </a:cubicBezTo>
                  <a:cubicBezTo>
                    <a:pt x="74" y="53"/>
                    <a:pt x="74" y="53"/>
                    <a:pt x="74" y="52"/>
                  </a:cubicBezTo>
                  <a:cubicBezTo>
                    <a:pt x="75" y="53"/>
                    <a:pt x="74" y="54"/>
                    <a:pt x="74" y="54"/>
                  </a:cubicBezTo>
                  <a:cubicBezTo>
                    <a:pt x="75" y="54"/>
                    <a:pt x="75" y="53"/>
                    <a:pt x="76" y="52"/>
                  </a:cubicBezTo>
                  <a:cubicBezTo>
                    <a:pt x="76" y="51"/>
                    <a:pt x="77" y="51"/>
                    <a:pt x="78" y="51"/>
                  </a:cubicBezTo>
                  <a:cubicBezTo>
                    <a:pt x="78" y="51"/>
                    <a:pt x="78" y="51"/>
                    <a:pt x="78" y="50"/>
                  </a:cubicBezTo>
                  <a:cubicBezTo>
                    <a:pt x="79" y="50"/>
                    <a:pt x="79" y="50"/>
                    <a:pt x="79" y="49"/>
                  </a:cubicBezTo>
                  <a:cubicBezTo>
                    <a:pt x="79" y="48"/>
                    <a:pt x="79" y="48"/>
                    <a:pt x="79" y="47"/>
                  </a:cubicBezTo>
                  <a:cubicBezTo>
                    <a:pt x="78" y="47"/>
                    <a:pt x="78" y="46"/>
                    <a:pt x="78" y="46"/>
                  </a:cubicBezTo>
                  <a:cubicBezTo>
                    <a:pt x="78" y="46"/>
                    <a:pt x="78" y="45"/>
                    <a:pt x="77" y="45"/>
                  </a:cubicBezTo>
                  <a:cubicBezTo>
                    <a:pt x="77" y="45"/>
                    <a:pt x="77" y="44"/>
                    <a:pt x="77" y="45"/>
                  </a:cubicBezTo>
                  <a:cubicBezTo>
                    <a:pt x="77" y="45"/>
                    <a:pt x="77" y="45"/>
                    <a:pt x="77" y="46"/>
                  </a:cubicBezTo>
                  <a:cubicBezTo>
                    <a:pt x="77" y="46"/>
                    <a:pt x="76" y="46"/>
                    <a:pt x="76" y="46"/>
                  </a:cubicBezTo>
                  <a:cubicBezTo>
                    <a:pt x="76" y="46"/>
                    <a:pt x="76" y="46"/>
                    <a:pt x="76" y="46"/>
                  </a:cubicBezTo>
                  <a:cubicBezTo>
                    <a:pt x="76" y="47"/>
                    <a:pt x="77" y="47"/>
                    <a:pt x="76" y="47"/>
                  </a:cubicBezTo>
                  <a:cubicBezTo>
                    <a:pt x="76" y="48"/>
                    <a:pt x="76" y="47"/>
                    <a:pt x="76" y="48"/>
                  </a:cubicBezTo>
                  <a:cubicBezTo>
                    <a:pt x="75" y="48"/>
                    <a:pt x="76" y="49"/>
                    <a:pt x="76" y="49"/>
                  </a:cubicBezTo>
                  <a:cubicBezTo>
                    <a:pt x="75" y="49"/>
                    <a:pt x="76" y="49"/>
                    <a:pt x="75" y="49"/>
                  </a:cubicBezTo>
                  <a:cubicBezTo>
                    <a:pt x="75" y="49"/>
                    <a:pt x="75" y="49"/>
                    <a:pt x="74" y="50"/>
                  </a:cubicBezTo>
                  <a:cubicBezTo>
                    <a:pt x="74" y="50"/>
                    <a:pt x="74" y="51"/>
                    <a:pt x="74" y="51"/>
                  </a:cubicBezTo>
                  <a:cubicBezTo>
                    <a:pt x="73" y="51"/>
                    <a:pt x="73" y="50"/>
                    <a:pt x="74" y="49"/>
                  </a:cubicBezTo>
                  <a:cubicBezTo>
                    <a:pt x="75" y="49"/>
                    <a:pt x="75" y="48"/>
                    <a:pt x="75" y="47"/>
                  </a:cubicBezTo>
                  <a:cubicBezTo>
                    <a:pt x="74" y="47"/>
                    <a:pt x="74" y="48"/>
                    <a:pt x="73" y="47"/>
                  </a:cubicBezTo>
                  <a:cubicBezTo>
                    <a:pt x="73" y="47"/>
                    <a:pt x="74" y="46"/>
                    <a:pt x="74" y="45"/>
                  </a:cubicBezTo>
                  <a:cubicBezTo>
                    <a:pt x="74" y="45"/>
                    <a:pt x="74" y="46"/>
                    <a:pt x="74" y="45"/>
                  </a:cubicBezTo>
                  <a:close/>
                  <a:moveTo>
                    <a:pt x="76" y="43"/>
                  </a:moveTo>
                  <a:cubicBezTo>
                    <a:pt x="76" y="44"/>
                    <a:pt x="77" y="44"/>
                    <a:pt x="77" y="44"/>
                  </a:cubicBezTo>
                  <a:cubicBezTo>
                    <a:pt x="78" y="44"/>
                    <a:pt x="78" y="45"/>
                    <a:pt x="79" y="45"/>
                  </a:cubicBezTo>
                  <a:cubicBezTo>
                    <a:pt x="79" y="45"/>
                    <a:pt x="79" y="44"/>
                    <a:pt x="79" y="43"/>
                  </a:cubicBezTo>
                  <a:cubicBezTo>
                    <a:pt x="79" y="43"/>
                    <a:pt x="79" y="43"/>
                    <a:pt x="78" y="43"/>
                  </a:cubicBezTo>
                  <a:cubicBezTo>
                    <a:pt x="78" y="43"/>
                    <a:pt x="78" y="43"/>
                    <a:pt x="77" y="43"/>
                  </a:cubicBezTo>
                  <a:cubicBezTo>
                    <a:pt x="77" y="43"/>
                    <a:pt x="77" y="43"/>
                    <a:pt x="76" y="43"/>
                  </a:cubicBezTo>
                  <a:close/>
                  <a:moveTo>
                    <a:pt x="77" y="54"/>
                  </a:moveTo>
                  <a:cubicBezTo>
                    <a:pt x="77" y="54"/>
                    <a:pt x="77" y="53"/>
                    <a:pt x="78" y="53"/>
                  </a:cubicBezTo>
                  <a:cubicBezTo>
                    <a:pt x="78" y="53"/>
                    <a:pt x="78" y="52"/>
                    <a:pt x="77" y="52"/>
                  </a:cubicBezTo>
                  <a:cubicBezTo>
                    <a:pt x="76" y="51"/>
                    <a:pt x="76" y="53"/>
                    <a:pt x="76" y="54"/>
                  </a:cubicBezTo>
                  <a:cubicBezTo>
                    <a:pt x="76" y="54"/>
                    <a:pt x="77" y="54"/>
                    <a:pt x="77" y="54"/>
                  </a:cubicBezTo>
                  <a:close/>
                  <a:moveTo>
                    <a:pt x="81" y="47"/>
                  </a:moveTo>
                  <a:cubicBezTo>
                    <a:pt x="80" y="47"/>
                    <a:pt x="81" y="48"/>
                    <a:pt x="81" y="48"/>
                  </a:cubicBezTo>
                  <a:cubicBezTo>
                    <a:pt x="82" y="48"/>
                    <a:pt x="83" y="47"/>
                    <a:pt x="83" y="47"/>
                  </a:cubicBezTo>
                  <a:cubicBezTo>
                    <a:pt x="83" y="47"/>
                    <a:pt x="82" y="47"/>
                    <a:pt x="82" y="46"/>
                  </a:cubicBezTo>
                  <a:cubicBezTo>
                    <a:pt x="82" y="47"/>
                    <a:pt x="82" y="46"/>
                    <a:pt x="82" y="46"/>
                  </a:cubicBezTo>
                  <a:cubicBezTo>
                    <a:pt x="81" y="45"/>
                    <a:pt x="82" y="46"/>
                    <a:pt x="81" y="46"/>
                  </a:cubicBezTo>
                  <a:cubicBezTo>
                    <a:pt x="81" y="47"/>
                    <a:pt x="81" y="47"/>
                    <a:pt x="81" y="47"/>
                  </a:cubicBezTo>
                  <a:close/>
                  <a:moveTo>
                    <a:pt x="83" y="45"/>
                  </a:moveTo>
                  <a:cubicBezTo>
                    <a:pt x="83" y="46"/>
                    <a:pt x="83" y="47"/>
                    <a:pt x="84" y="46"/>
                  </a:cubicBezTo>
                  <a:cubicBezTo>
                    <a:pt x="84" y="46"/>
                    <a:pt x="84" y="45"/>
                    <a:pt x="85" y="45"/>
                  </a:cubicBezTo>
                  <a:cubicBezTo>
                    <a:pt x="85" y="45"/>
                    <a:pt x="84" y="44"/>
                    <a:pt x="84" y="44"/>
                  </a:cubicBezTo>
                  <a:cubicBezTo>
                    <a:pt x="83" y="44"/>
                    <a:pt x="83" y="45"/>
                    <a:pt x="83" y="45"/>
                  </a:cubicBezTo>
                  <a:close/>
                  <a:moveTo>
                    <a:pt x="85" y="41"/>
                  </a:moveTo>
                  <a:cubicBezTo>
                    <a:pt x="85" y="41"/>
                    <a:pt x="83" y="42"/>
                    <a:pt x="84" y="43"/>
                  </a:cubicBezTo>
                  <a:cubicBezTo>
                    <a:pt x="85" y="43"/>
                    <a:pt x="85" y="41"/>
                    <a:pt x="86" y="41"/>
                  </a:cubicBezTo>
                  <a:cubicBezTo>
                    <a:pt x="85" y="41"/>
                    <a:pt x="85" y="41"/>
                    <a:pt x="85" y="41"/>
                  </a:cubicBezTo>
                  <a:close/>
                  <a:moveTo>
                    <a:pt x="88" y="39"/>
                  </a:moveTo>
                  <a:cubicBezTo>
                    <a:pt x="88" y="39"/>
                    <a:pt x="88" y="38"/>
                    <a:pt x="88" y="38"/>
                  </a:cubicBezTo>
                  <a:cubicBezTo>
                    <a:pt x="88" y="37"/>
                    <a:pt x="88" y="37"/>
                    <a:pt x="88" y="36"/>
                  </a:cubicBezTo>
                  <a:cubicBezTo>
                    <a:pt x="88" y="36"/>
                    <a:pt x="89" y="36"/>
                    <a:pt x="89" y="36"/>
                  </a:cubicBezTo>
                  <a:cubicBezTo>
                    <a:pt x="89" y="36"/>
                    <a:pt x="89" y="35"/>
                    <a:pt x="89" y="34"/>
                  </a:cubicBezTo>
                  <a:cubicBezTo>
                    <a:pt x="89" y="34"/>
                    <a:pt x="89" y="35"/>
                    <a:pt x="88" y="35"/>
                  </a:cubicBezTo>
                  <a:cubicBezTo>
                    <a:pt x="88" y="35"/>
                    <a:pt x="88" y="34"/>
                    <a:pt x="88" y="34"/>
                  </a:cubicBezTo>
                  <a:cubicBezTo>
                    <a:pt x="89" y="34"/>
                    <a:pt x="89" y="34"/>
                    <a:pt x="89" y="33"/>
                  </a:cubicBezTo>
                  <a:cubicBezTo>
                    <a:pt x="89" y="33"/>
                    <a:pt x="88" y="33"/>
                    <a:pt x="88" y="33"/>
                  </a:cubicBezTo>
                  <a:cubicBezTo>
                    <a:pt x="88" y="33"/>
                    <a:pt x="88" y="35"/>
                    <a:pt x="87" y="34"/>
                  </a:cubicBezTo>
                  <a:cubicBezTo>
                    <a:pt x="87" y="34"/>
                    <a:pt x="88" y="32"/>
                    <a:pt x="88" y="32"/>
                  </a:cubicBezTo>
                  <a:cubicBezTo>
                    <a:pt x="87" y="31"/>
                    <a:pt x="87" y="32"/>
                    <a:pt x="87" y="32"/>
                  </a:cubicBezTo>
                  <a:cubicBezTo>
                    <a:pt x="87" y="32"/>
                    <a:pt x="87" y="32"/>
                    <a:pt x="86" y="32"/>
                  </a:cubicBezTo>
                  <a:cubicBezTo>
                    <a:pt x="86" y="32"/>
                    <a:pt x="87" y="33"/>
                    <a:pt x="86" y="33"/>
                  </a:cubicBezTo>
                  <a:cubicBezTo>
                    <a:pt x="86" y="33"/>
                    <a:pt x="86" y="31"/>
                    <a:pt x="85" y="32"/>
                  </a:cubicBezTo>
                  <a:cubicBezTo>
                    <a:pt x="85" y="32"/>
                    <a:pt x="86" y="33"/>
                    <a:pt x="86" y="33"/>
                  </a:cubicBezTo>
                  <a:cubicBezTo>
                    <a:pt x="86" y="34"/>
                    <a:pt x="86" y="34"/>
                    <a:pt x="85" y="34"/>
                  </a:cubicBezTo>
                  <a:cubicBezTo>
                    <a:pt x="85" y="33"/>
                    <a:pt x="84" y="32"/>
                    <a:pt x="84" y="33"/>
                  </a:cubicBezTo>
                  <a:cubicBezTo>
                    <a:pt x="84" y="33"/>
                    <a:pt x="85" y="33"/>
                    <a:pt x="84" y="34"/>
                  </a:cubicBezTo>
                  <a:cubicBezTo>
                    <a:pt x="84" y="34"/>
                    <a:pt x="83" y="33"/>
                    <a:pt x="83" y="34"/>
                  </a:cubicBezTo>
                  <a:cubicBezTo>
                    <a:pt x="84" y="34"/>
                    <a:pt x="85" y="34"/>
                    <a:pt x="85" y="35"/>
                  </a:cubicBezTo>
                  <a:cubicBezTo>
                    <a:pt x="85" y="35"/>
                    <a:pt x="84" y="35"/>
                    <a:pt x="84" y="35"/>
                  </a:cubicBezTo>
                  <a:cubicBezTo>
                    <a:pt x="84" y="35"/>
                    <a:pt x="85" y="35"/>
                    <a:pt x="84" y="36"/>
                  </a:cubicBezTo>
                  <a:cubicBezTo>
                    <a:pt x="84" y="36"/>
                    <a:pt x="84" y="35"/>
                    <a:pt x="84" y="35"/>
                  </a:cubicBezTo>
                  <a:cubicBezTo>
                    <a:pt x="83" y="35"/>
                    <a:pt x="83" y="35"/>
                    <a:pt x="82" y="35"/>
                  </a:cubicBezTo>
                  <a:cubicBezTo>
                    <a:pt x="82" y="35"/>
                    <a:pt x="81" y="35"/>
                    <a:pt x="81" y="36"/>
                  </a:cubicBezTo>
                  <a:cubicBezTo>
                    <a:pt x="81" y="36"/>
                    <a:pt x="82" y="36"/>
                    <a:pt x="82" y="36"/>
                  </a:cubicBezTo>
                  <a:cubicBezTo>
                    <a:pt x="82" y="36"/>
                    <a:pt x="82" y="36"/>
                    <a:pt x="82" y="36"/>
                  </a:cubicBezTo>
                  <a:cubicBezTo>
                    <a:pt x="83" y="37"/>
                    <a:pt x="83" y="37"/>
                    <a:pt x="82" y="37"/>
                  </a:cubicBezTo>
                  <a:cubicBezTo>
                    <a:pt x="81" y="37"/>
                    <a:pt x="81" y="37"/>
                    <a:pt x="82" y="37"/>
                  </a:cubicBezTo>
                  <a:cubicBezTo>
                    <a:pt x="82" y="37"/>
                    <a:pt x="82" y="37"/>
                    <a:pt x="83" y="38"/>
                  </a:cubicBezTo>
                  <a:cubicBezTo>
                    <a:pt x="83" y="38"/>
                    <a:pt x="83" y="37"/>
                    <a:pt x="83" y="38"/>
                  </a:cubicBezTo>
                  <a:cubicBezTo>
                    <a:pt x="83" y="38"/>
                    <a:pt x="81" y="38"/>
                    <a:pt x="81" y="39"/>
                  </a:cubicBezTo>
                  <a:cubicBezTo>
                    <a:pt x="81" y="39"/>
                    <a:pt x="82" y="39"/>
                    <a:pt x="82" y="39"/>
                  </a:cubicBezTo>
                  <a:cubicBezTo>
                    <a:pt x="82" y="39"/>
                    <a:pt x="83" y="39"/>
                    <a:pt x="83" y="39"/>
                  </a:cubicBezTo>
                  <a:cubicBezTo>
                    <a:pt x="83" y="39"/>
                    <a:pt x="82" y="40"/>
                    <a:pt x="82" y="40"/>
                  </a:cubicBezTo>
                  <a:cubicBezTo>
                    <a:pt x="81" y="40"/>
                    <a:pt x="81" y="40"/>
                    <a:pt x="80" y="41"/>
                  </a:cubicBezTo>
                  <a:cubicBezTo>
                    <a:pt x="80" y="41"/>
                    <a:pt x="80" y="41"/>
                    <a:pt x="81" y="42"/>
                  </a:cubicBezTo>
                  <a:cubicBezTo>
                    <a:pt x="81" y="42"/>
                    <a:pt x="82" y="41"/>
                    <a:pt x="82" y="41"/>
                  </a:cubicBezTo>
                  <a:cubicBezTo>
                    <a:pt x="83" y="42"/>
                    <a:pt x="82" y="42"/>
                    <a:pt x="82" y="42"/>
                  </a:cubicBezTo>
                  <a:cubicBezTo>
                    <a:pt x="83" y="43"/>
                    <a:pt x="83" y="42"/>
                    <a:pt x="83" y="42"/>
                  </a:cubicBezTo>
                  <a:cubicBezTo>
                    <a:pt x="83" y="41"/>
                    <a:pt x="83" y="41"/>
                    <a:pt x="83" y="41"/>
                  </a:cubicBezTo>
                  <a:cubicBezTo>
                    <a:pt x="84" y="40"/>
                    <a:pt x="84" y="40"/>
                    <a:pt x="85" y="39"/>
                  </a:cubicBezTo>
                  <a:cubicBezTo>
                    <a:pt x="85" y="39"/>
                    <a:pt x="85" y="38"/>
                    <a:pt x="85" y="39"/>
                  </a:cubicBezTo>
                  <a:cubicBezTo>
                    <a:pt x="86" y="39"/>
                    <a:pt x="85" y="40"/>
                    <a:pt x="86" y="40"/>
                  </a:cubicBezTo>
                  <a:cubicBezTo>
                    <a:pt x="86" y="40"/>
                    <a:pt x="88" y="39"/>
                    <a:pt x="88" y="39"/>
                  </a:cubicBezTo>
                  <a:close/>
                  <a:moveTo>
                    <a:pt x="93" y="30"/>
                  </a:moveTo>
                  <a:cubicBezTo>
                    <a:pt x="92" y="29"/>
                    <a:pt x="91" y="29"/>
                    <a:pt x="91" y="29"/>
                  </a:cubicBezTo>
                  <a:cubicBezTo>
                    <a:pt x="90" y="29"/>
                    <a:pt x="90" y="29"/>
                    <a:pt x="90" y="30"/>
                  </a:cubicBezTo>
                  <a:cubicBezTo>
                    <a:pt x="91" y="30"/>
                    <a:pt x="92" y="31"/>
                    <a:pt x="91" y="31"/>
                  </a:cubicBezTo>
                  <a:cubicBezTo>
                    <a:pt x="90" y="32"/>
                    <a:pt x="90" y="31"/>
                    <a:pt x="90" y="31"/>
                  </a:cubicBezTo>
                  <a:cubicBezTo>
                    <a:pt x="90" y="31"/>
                    <a:pt x="90" y="31"/>
                    <a:pt x="89" y="31"/>
                  </a:cubicBezTo>
                  <a:cubicBezTo>
                    <a:pt x="89" y="31"/>
                    <a:pt x="88" y="31"/>
                    <a:pt x="89" y="32"/>
                  </a:cubicBezTo>
                  <a:cubicBezTo>
                    <a:pt x="90" y="33"/>
                    <a:pt x="90" y="33"/>
                    <a:pt x="91" y="32"/>
                  </a:cubicBezTo>
                  <a:cubicBezTo>
                    <a:pt x="92" y="32"/>
                    <a:pt x="92" y="32"/>
                    <a:pt x="92" y="32"/>
                  </a:cubicBezTo>
                  <a:cubicBezTo>
                    <a:pt x="93" y="32"/>
                    <a:pt x="93" y="32"/>
                    <a:pt x="93" y="32"/>
                  </a:cubicBezTo>
                  <a:cubicBezTo>
                    <a:pt x="94" y="32"/>
                    <a:pt x="94" y="31"/>
                    <a:pt x="94" y="30"/>
                  </a:cubicBezTo>
                  <a:cubicBezTo>
                    <a:pt x="93" y="30"/>
                    <a:pt x="93" y="30"/>
                    <a:pt x="93" y="30"/>
                  </a:cubicBezTo>
                  <a:close/>
                  <a:moveTo>
                    <a:pt x="91" y="29"/>
                  </a:moveTo>
                  <a:cubicBezTo>
                    <a:pt x="92" y="29"/>
                    <a:pt x="92" y="29"/>
                    <a:pt x="93" y="29"/>
                  </a:cubicBezTo>
                  <a:cubicBezTo>
                    <a:pt x="93" y="29"/>
                    <a:pt x="93" y="28"/>
                    <a:pt x="93" y="28"/>
                  </a:cubicBezTo>
                  <a:cubicBezTo>
                    <a:pt x="93" y="28"/>
                    <a:pt x="93" y="27"/>
                    <a:pt x="93" y="27"/>
                  </a:cubicBezTo>
                  <a:cubicBezTo>
                    <a:pt x="92" y="27"/>
                    <a:pt x="92" y="28"/>
                    <a:pt x="92" y="28"/>
                  </a:cubicBezTo>
                  <a:cubicBezTo>
                    <a:pt x="92" y="28"/>
                    <a:pt x="92" y="28"/>
                    <a:pt x="91" y="27"/>
                  </a:cubicBezTo>
                  <a:cubicBezTo>
                    <a:pt x="91" y="27"/>
                    <a:pt x="91" y="27"/>
                    <a:pt x="91" y="27"/>
                  </a:cubicBezTo>
                  <a:cubicBezTo>
                    <a:pt x="91" y="27"/>
                    <a:pt x="91" y="28"/>
                    <a:pt x="91" y="28"/>
                  </a:cubicBezTo>
                  <a:cubicBezTo>
                    <a:pt x="91" y="28"/>
                    <a:pt x="91" y="29"/>
                    <a:pt x="91" y="29"/>
                  </a:cubicBezTo>
                  <a:close/>
                  <a:moveTo>
                    <a:pt x="94" y="28"/>
                  </a:moveTo>
                  <a:cubicBezTo>
                    <a:pt x="93" y="30"/>
                    <a:pt x="95" y="29"/>
                    <a:pt x="95" y="28"/>
                  </a:cubicBezTo>
                  <a:cubicBezTo>
                    <a:pt x="96" y="27"/>
                    <a:pt x="94" y="27"/>
                    <a:pt x="94" y="26"/>
                  </a:cubicBezTo>
                  <a:cubicBezTo>
                    <a:pt x="94" y="26"/>
                    <a:pt x="94" y="26"/>
                    <a:pt x="94" y="26"/>
                  </a:cubicBezTo>
                  <a:cubicBezTo>
                    <a:pt x="94" y="26"/>
                    <a:pt x="93" y="26"/>
                    <a:pt x="93" y="27"/>
                  </a:cubicBezTo>
                  <a:cubicBezTo>
                    <a:pt x="94" y="27"/>
                    <a:pt x="94" y="28"/>
                    <a:pt x="94" y="28"/>
                  </a:cubicBezTo>
                  <a:close/>
                  <a:moveTo>
                    <a:pt x="96" y="28"/>
                  </a:moveTo>
                  <a:cubicBezTo>
                    <a:pt x="98" y="28"/>
                    <a:pt x="98" y="27"/>
                    <a:pt x="98" y="26"/>
                  </a:cubicBezTo>
                  <a:cubicBezTo>
                    <a:pt x="99" y="25"/>
                    <a:pt x="99" y="25"/>
                    <a:pt x="99" y="24"/>
                  </a:cubicBezTo>
                  <a:cubicBezTo>
                    <a:pt x="100" y="24"/>
                    <a:pt x="100" y="23"/>
                    <a:pt x="100" y="23"/>
                  </a:cubicBezTo>
                  <a:cubicBezTo>
                    <a:pt x="99" y="24"/>
                    <a:pt x="99" y="23"/>
                    <a:pt x="99" y="23"/>
                  </a:cubicBezTo>
                  <a:cubicBezTo>
                    <a:pt x="99" y="22"/>
                    <a:pt x="98" y="24"/>
                    <a:pt x="98" y="24"/>
                  </a:cubicBezTo>
                  <a:cubicBezTo>
                    <a:pt x="98" y="24"/>
                    <a:pt x="97" y="23"/>
                    <a:pt x="97" y="23"/>
                  </a:cubicBezTo>
                  <a:cubicBezTo>
                    <a:pt x="97" y="23"/>
                    <a:pt x="97" y="22"/>
                    <a:pt x="97" y="22"/>
                  </a:cubicBezTo>
                  <a:cubicBezTo>
                    <a:pt x="97" y="22"/>
                    <a:pt x="97" y="22"/>
                    <a:pt x="97" y="22"/>
                  </a:cubicBezTo>
                  <a:cubicBezTo>
                    <a:pt x="96" y="22"/>
                    <a:pt x="97" y="22"/>
                    <a:pt x="96" y="22"/>
                  </a:cubicBezTo>
                  <a:cubicBezTo>
                    <a:pt x="96" y="22"/>
                    <a:pt x="96" y="22"/>
                    <a:pt x="96" y="22"/>
                  </a:cubicBezTo>
                  <a:cubicBezTo>
                    <a:pt x="96" y="22"/>
                    <a:pt x="96" y="23"/>
                    <a:pt x="96" y="23"/>
                  </a:cubicBezTo>
                  <a:cubicBezTo>
                    <a:pt x="96" y="23"/>
                    <a:pt x="95" y="23"/>
                    <a:pt x="95" y="23"/>
                  </a:cubicBezTo>
                  <a:cubicBezTo>
                    <a:pt x="95" y="23"/>
                    <a:pt x="94" y="23"/>
                    <a:pt x="94" y="24"/>
                  </a:cubicBezTo>
                  <a:cubicBezTo>
                    <a:pt x="95" y="24"/>
                    <a:pt x="95" y="24"/>
                    <a:pt x="95" y="24"/>
                  </a:cubicBezTo>
                  <a:cubicBezTo>
                    <a:pt x="94" y="25"/>
                    <a:pt x="94" y="24"/>
                    <a:pt x="94" y="24"/>
                  </a:cubicBezTo>
                  <a:cubicBezTo>
                    <a:pt x="93" y="25"/>
                    <a:pt x="94" y="25"/>
                    <a:pt x="94" y="25"/>
                  </a:cubicBezTo>
                  <a:cubicBezTo>
                    <a:pt x="95" y="26"/>
                    <a:pt x="95" y="26"/>
                    <a:pt x="96" y="27"/>
                  </a:cubicBezTo>
                  <a:cubicBezTo>
                    <a:pt x="96" y="27"/>
                    <a:pt x="96" y="27"/>
                    <a:pt x="96" y="28"/>
                  </a:cubicBezTo>
                  <a:close/>
                  <a:moveTo>
                    <a:pt x="101" y="25"/>
                  </a:moveTo>
                  <a:cubicBezTo>
                    <a:pt x="101" y="25"/>
                    <a:pt x="101" y="23"/>
                    <a:pt x="100" y="24"/>
                  </a:cubicBezTo>
                  <a:cubicBezTo>
                    <a:pt x="100" y="24"/>
                    <a:pt x="100" y="24"/>
                    <a:pt x="100" y="24"/>
                  </a:cubicBezTo>
                  <a:cubicBezTo>
                    <a:pt x="100" y="25"/>
                    <a:pt x="99" y="25"/>
                    <a:pt x="99" y="25"/>
                  </a:cubicBezTo>
                  <a:cubicBezTo>
                    <a:pt x="99" y="25"/>
                    <a:pt x="99" y="26"/>
                    <a:pt x="99" y="27"/>
                  </a:cubicBezTo>
                  <a:cubicBezTo>
                    <a:pt x="100" y="27"/>
                    <a:pt x="100" y="26"/>
                    <a:pt x="100" y="26"/>
                  </a:cubicBezTo>
                  <a:cubicBezTo>
                    <a:pt x="100" y="25"/>
                    <a:pt x="100" y="25"/>
                    <a:pt x="101" y="25"/>
                  </a:cubicBezTo>
                  <a:close/>
                  <a:moveTo>
                    <a:pt x="94" y="23"/>
                  </a:moveTo>
                  <a:cubicBezTo>
                    <a:pt x="94" y="23"/>
                    <a:pt x="95" y="23"/>
                    <a:pt x="95" y="22"/>
                  </a:cubicBezTo>
                  <a:cubicBezTo>
                    <a:pt x="95" y="21"/>
                    <a:pt x="94" y="22"/>
                    <a:pt x="94" y="22"/>
                  </a:cubicBezTo>
                  <a:cubicBezTo>
                    <a:pt x="94" y="21"/>
                    <a:pt x="93" y="21"/>
                    <a:pt x="93" y="22"/>
                  </a:cubicBezTo>
                  <a:cubicBezTo>
                    <a:pt x="93" y="23"/>
                    <a:pt x="93" y="23"/>
                    <a:pt x="93" y="24"/>
                  </a:cubicBezTo>
                  <a:cubicBezTo>
                    <a:pt x="94" y="24"/>
                    <a:pt x="94" y="23"/>
                    <a:pt x="94" y="23"/>
                  </a:cubicBezTo>
                  <a:close/>
                  <a:moveTo>
                    <a:pt x="95" y="21"/>
                  </a:moveTo>
                  <a:cubicBezTo>
                    <a:pt x="95" y="21"/>
                    <a:pt x="96" y="21"/>
                    <a:pt x="96" y="21"/>
                  </a:cubicBezTo>
                  <a:cubicBezTo>
                    <a:pt x="97" y="21"/>
                    <a:pt x="97" y="21"/>
                    <a:pt x="97" y="21"/>
                  </a:cubicBezTo>
                  <a:cubicBezTo>
                    <a:pt x="97" y="20"/>
                    <a:pt x="97" y="20"/>
                    <a:pt x="97" y="20"/>
                  </a:cubicBezTo>
                  <a:cubicBezTo>
                    <a:pt x="97" y="19"/>
                    <a:pt x="97" y="19"/>
                    <a:pt x="97" y="19"/>
                  </a:cubicBezTo>
                  <a:cubicBezTo>
                    <a:pt x="97" y="19"/>
                    <a:pt x="97" y="19"/>
                    <a:pt x="97" y="18"/>
                  </a:cubicBezTo>
                  <a:cubicBezTo>
                    <a:pt x="96" y="19"/>
                    <a:pt x="96" y="19"/>
                    <a:pt x="96" y="19"/>
                  </a:cubicBezTo>
                  <a:cubicBezTo>
                    <a:pt x="96" y="20"/>
                    <a:pt x="96" y="20"/>
                    <a:pt x="96" y="20"/>
                  </a:cubicBezTo>
                  <a:cubicBezTo>
                    <a:pt x="96" y="20"/>
                    <a:pt x="95" y="20"/>
                    <a:pt x="95" y="21"/>
                  </a:cubicBezTo>
                  <a:close/>
                  <a:moveTo>
                    <a:pt x="98" y="21"/>
                  </a:moveTo>
                  <a:cubicBezTo>
                    <a:pt x="98" y="21"/>
                    <a:pt x="98" y="21"/>
                    <a:pt x="98" y="21"/>
                  </a:cubicBezTo>
                  <a:cubicBezTo>
                    <a:pt x="98" y="22"/>
                    <a:pt x="99" y="22"/>
                    <a:pt x="99" y="22"/>
                  </a:cubicBezTo>
                  <a:cubicBezTo>
                    <a:pt x="100" y="21"/>
                    <a:pt x="98" y="20"/>
                    <a:pt x="98" y="21"/>
                  </a:cubicBezTo>
                  <a:cubicBezTo>
                    <a:pt x="98" y="21"/>
                    <a:pt x="98" y="20"/>
                    <a:pt x="98" y="21"/>
                  </a:cubicBezTo>
                  <a:close/>
                  <a:moveTo>
                    <a:pt x="102" y="22"/>
                  </a:moveTo>
                  <a:cubicBezTo>
                    <a:pt x="102" y="22"/>
                    <a:pt x="102" y="22"/>
                    <a:pt x="102" y="22"/>
                  </a:cubicBezTo>
                  <a:cubicBezTo>
                    <a:pt x="103" y="21"/>
                    <a:pt x="103" y="21"/>
                    <a:pt x="103" y="21"/>
                  </a:cubicBezTo>
                  <a:cubicBezTo>
                    <a:pt x="102" y="21"/>
                    <a:pt x="102" y="21"/>
                    <a:pt x="102" y="21"/>
                  </a:cubicBezTo>
                  <a:cubicBezTo>
                    <a:pt x="102" y="20"/>
                    <a:pt x="102" y="20"/>
                    <a:pt x="102" y="20"/>
                  </a:cubicBezTo>
                  <a:cubicBezTo>
                    <a:pt x="101" y="19"/>
                    <a:pt x="101" y="19"/>
                    <a:pt x="101" y="20"/>
                  </a:cubicBezTo>
                  <a:cubicBezTo>
                    <a:pt x="100" y="20"/>
                    <a:pt x="101" y="20"/>
                    <a:pt x="101" y="19"/>
                  </a:cubicBezTo>
                  <a:cubicBezTo>
                    <a:pt x="100" y="19"/>
                    <a:pt x="100" y="19"/>
                    <a:pt x="100" y="18"/>
                  </a:cubicBezTo>
                  <a:cubicBezTo>
                    <a:pt x="100" y="18"/>
                    <a:pt x="100" y="18"/>
                    <a:pt x="100" y="18"/>
                  </a:cubicBezTo>
                  <a:cubicBezTo>
                    <a:pt x="100" y="18"/>
                    <a:pt x="99" y="18"/>
                    <a:pt x="99" y="18"/>
                  </a:cubicBezTo>
                  <a:cubicBezTo>
                    <a:pt x="99" y="19"/>
                    <a:pt x="99" y="18"/>
                    <a:pt x="99" y="19"/>
                  </a:cubicBezTo>
                  <a:cubicBezTo>
                    <a:pt x="99" y="19"/>
                    <a:pt x="100" y="19"/>
                    <a:pt x="100" y="20"/>
                  </a:cubicBezTo>
                  <a:cubicBezTo>
                    <a:pt x="100" y="20"/>
                    <a:pt x="100" y="20"/>
                    <a:pt x="100" y="20"/>
                  </a:cubicBezTo>
                  <a:cubicBezTo>
                    <a:pt x="100" y="21"/>
                    <a:pt x="100" y="21"/>
                    <a:pt x="100" y="22"/>
                  </a:cubicBezTo>
                  <a:cubicBezTo>
                    <a:pt x="100" y="22"/>
                    <a:pt x="100" y="22"/>
                    <a:pt x="101" y="22"/>
                  </a:cubicBezTo>
                  <a:cubicBezTo>
                    <a:pt x="101" y="22"/>
                    <a:pt x="101" y="22"/>
                    <a:pt x="102" y="22"/>
                  </a:cubicBezTo>
                  <a:close/>
                  <a:moveTo>
                    <a:pt x="105" y="22"/>
                  </a:moveTo>
                  <a:cubicBezTo>
                    <a:pt x="106" y="22"/>
                    <a:pt x="105" y="22"/>
                    <a:pt x="106" y="22"/>
                  </a:cubicBezTo>
                  <a:cubicBezTo>
                    <a:pt x="106" y="21"/>
                    <a:pt x="106" y="21"/>
                    <a:pt x="106" y="22"/>
                  </a:cubicBezTo>
                  <a:cubicBezTo>
                    <a:pt x="106" y="22"/>
                    <a:pt x="106" y="22"/>
                    <a:pt x="106" y="22"/>
                  </a:cubicBezTo>
                  <a:cubicBezTo>
                    <a:pt x="107" y="22"/>
                    <a:pt x="107" y="22"/>
                    <a:pt x="107" y="22"/>
                  </a:cubicBezTo>
                  <a:cubicBezTo>
                    <a:pt x="107" y="22"/>
                    <a:pt x="107" y="23"/>
                    <a:pt x="107" y="22"/>
                  </a:cubicBezTo>
                  <a:cubicBezTo>
                    <a:pt x="107" y="22"/>
                    <a:pt x="107" y="21"/>
                    <a:pt x="107" y="21"/>
                  </a:cubicBezTo>
                  <a:cubicBezTo>
                    <a:pt x="107" y="21"/>
                    <a:pt x="107" y="20"/>
                    <a:pt x="107" y="20"/>
                  </a:cubicBezTo>
                  <a:cubicBezTo>
                    <a:pt x="107" y="19"/>
                    <a:pt x="107" y="19"/>
                    <a:pt x="107" y="19"/>
                  </a:cubicBezTo>
                  <a:cubicBezTo>
                    <a:pt x="106" y="18"/>
                    <a:pt x="106" y="19"/>
                    <a:pt x="106" y="19"/>
                  </a:cubicBezTo>
                  <a:cubicBezTo>
                    <a:pt x="105" y="20"/>
                    <a:pt x="105" y="20"/>
                    <a:pt x="105" y="20"/>
                  </a:cubicBezTo>
                  <a:cubicBezTo>
                    <a:pt x="105" y="21"/>
                    <a:pt x="105" y="21"/>
                    <a:pt x="105" y="22"/>
                  </a:cubicBezTo>
                  <a:cubicBezTo>
                    <a:pt x="105" y="22"/>
                    <a:pt x="105" y="22"/>
                    <a:pt x="105" y="22"/>
                  </a:cubicBezTo>
                  <a:close/>
                  <a:moveTo>
                    <a:pt x="106" y="26"/>
                  </a:moveTo>
                  <a:cubicBezTo>
                    <a:pt x="106" y="26"/>
                    <a:pt x="105" y="26"/>
                    <a:pt x="106" y="27"/>
                  </a:cubicBezTo>
                  <a:cubicBezTo>
                    <a:pt x="106" y="28"/>
                    <a:pt x="106" y="28"/>
                    <a:pt x="107" y="27"/>
                  </a:cubicBezTo>
                  <a:cubicBezTo>
                    <a:pt x="107" y="27"/>
                    <a:pt x="107" y="26"/>
                    <a:pt x="107" y="26"/>
                  </a:cubicBezTo>
                  <a:cubicBezTo>
                    <a:pt x="107" y="25"/>
                    <a:pt x="106" y="25"/>
                    <a:pt x="106" y="26"/>
                  </a:cubicBezTo>
                  <a:cubicBezTo>
                    <a:pt x="106" y="26"/>
                    <a:pt x="106" y="25"/>
                    <a:pt x="106" y="26"/>
                  </a:cubicBezTo>
                  <a:close/>
                  <a:moveTo>
                    <a:pt x="107" y="23"/>
                  </a:moveTo>
                  <a:cubicBezTo>
                    <a:pt x="107" y="24"/>
                    <a:pt x="107" y="25"/>
                    <a:pt x="108" y="25"/>
                  </a:cubicBezTo>
                  <a:cubicBezTo>
                    <a:pt x="109" y="25"/>
                    <a:pt x="109" y="24"/>
                    <a:pt x="109" y="24"/>
                  </a:cubicBezTo>
                  <a:cubicBezTo>
                    <a:pt x="109" y="24"/>
                    <a:pt x="109" y="24"/>
                    <a:pt x="109" y="23"/>
                  </a:cubicBezTo>
                  <a:cubicBezTo>
                    <a:pt x="109" y="23"/>
                    <a:pt x="108" y="23"/>
                    <a:pt x="108" y="23"/>
                  </a:cubicBezTo>
                  <a:cubicBezTo>
                    <a:pt x="108" y="23"/>
                    <a:pt x="108" y="23"/>
                    <a:pt x="107" y="23"/>
                  </a:cubicBezTo>
                  <a:cubicBezTo>
                    <a:pt x="107" y="23"/>
                    <a:pt x="108" y="23"/>
                    <a:pt x="107" y="23"/>
                  </a:cubicBezTo>
                  <a:close/>
                  <a:moveTo>
                    <a:pt x="122" y="18"/>
                  </a:moveTo>
                  <a:cubicBezTo>
                    <a:pt x="122" y="18"/>
                    <a:pt x="122" y="17"/>
                    <a:pt x="121" y="17"/>
                  </a:cubicBezTo>
                  <a:cubicBezTo>
                    <a:pt x="121" y="17"/>
                    <a:pt x="121" y="17"/>
                    <a:pt x="121" y="16"/>
                  </a:cubicBezTo>
                  <a:cubicBezTo>
                    <a:pt x="120" y="16"/>
                    <a:pt x="120" y="17"/>
                    <a:pt x="120" y="16"/>
                  </a:cubicBezTo>
                  <a:cubicBezTo>
                    <a:pt x="120" y="16"/>
                    <a:pt x="119" y="16"/>
                    <a:pt x="119" y="16"/>
                  </a:cubicBezTo>
                  <a:cubicBezTo>
                    <a:pt x="119" y="16"/>
                    <a:pt x="119" y="17"/>
                    <a:pt x="119" y="17"/>
                  </a:cubicBezTo>
                  <a:cubicBezTo>
                    <a:pt x="119" y="17"/>
                    <a:pt x="118" y="16"/>
                    <a:pt x="118" y="16"/>
                  </a:cubicBezTo>
                  <a:cubicBezTo>
                    <a:pt x="118" y="17"/>
                    <a:pt x="118" y="17"/>
                    <a:pt x="119" y="18"/>
                  </a:cubicBezTo>
                  <a:cubicBezTo>
                    <a:pt x="119" y="18"/>
                    <a:pt x="119" y="18"/>
                    <a:pt x="120" y="18"/>
                  </a:cubicBezTo>
                  <a:cubicBezTo>
                    <a:pt x="120" y="18"/>
                    <a:pt x="121" y="18"/>
                    <a:pt x="121" y="18"/>
                  </a:cubicBezTo>
                  <a:cubicBezTo>
                    <a:pt x="121" y="18"/>
                    <a:pt x="122" y="18"/>
                    <a:pt x="122" y="18"/>
                  </a:cubicBezTo>
                  <a:cubicBezTo>
                    <a:pt x="122" y="18"/>
                    <a:pt x="122" y="18"/>
                    <a:pt x="122" y="18"/>
                  </a:cubicBezTo>
                  <a:close/>
                  <a:moveTo>
                    <a:pt x="123" y="16"/>
                  </a:moveTo>
                  <a:cubicBezTo>
                    <a:pt x="123" y="17"/>
                    <a:pt x="123" y="18"/>
                    <a:pt x="124" y="18"/>
                  </a:cubicBezTo>
                  <a:cubicBezTo>
                    <a:pt x="124" y="18"/>
                    <a:pt x="124" y="17"/>
                    <a:pt x="124" y="17"/>
                  </a:cubicBezTo>
                  <a:cubicBezTo>
                    <a:pt x="125" y="17"/>
                    <a:pt x="124" y="17"/>
                    <a:pt x="124" y="17"/>
                  </a:cubicBezTo>
                  <a:cubicBezTo>
                    <a:pt x="124" y="17"/>
                    <a:pt x="126" y="16"/>
                    <a:pt x="126" y="15"/>
                  </a:cubicBezTo>
                  <a:cubicBezTo>
                    <a:pt x="126" y="15"/>
                    <a:pt x="127" y="14"/>
                    <a:pt x="126" y="13"/>
                  </a:cubicBezTo>
                  <a:cubicBezTo>
                    <a:pt x="126" y="13"/>
                    <a:pt x="125" y="13"/>
                    <a:pt x="125" y="13"/>
                  </a:cubicBezTo>
                  <a:cubicBezTo>
                    <a:pt x="124" y="13"/>
                    <a:pt x="125" y="13"/>
                    <a:pt x="124" y="14"/>
                  </a:cubicBezTo>
                  <a:cubicBezTo>
                    <a:pt x="124" y="14"/>
                    <a:pt x="124" y="14"/>
                    <a:pt x="124" y="13"/>
                  </a:cubicBezTo>
                  <a:cubicBezTo>
                    <a:pt x="123" y="13"/>
                    <a:pt x="123" y="14"/>
                    <a:pt x="123" y="14"/>
                  </a:cubicBezTo>
                  <a:cubicBezTo>
                    <a:pt x="123" y="14"/>
                    <a:pt x="123" y="13"/>
                    <a:pt x="123" y="13"/>
                  </a:cubicBezTo>
                  <a:cubicBezTo>
                    <a:pt x="123" y="13"/>
                    <a:pt x="123" y="13"/>
                    <a:pt x="122" y="14"/>
                  </a:cubicBezTo>
                  <a:cubicBezTo>
                    <a:pt x="122" y="14"/>
                    <a:pt x="122" y="14"/>
                    <a:pt x="122" y="14"/>
                  </a:cubicBezTo>
                  <a:cubicBezTo>
                    <a:pt x="122" y="15"/>
                    <a:pt x="122" y="15"/>
                    <a:pt x="122" y="15"/>
                  </a:cubicBezTo>
                  <a:cubicBezTo>
                    <a:pt x="122" y="16"/>
                    <a:pt x="121" y="15"/>
                    <a:pt x="122" y="16"/>
                  </a:cubicBezTo>
                  <a:cubicBezTo>
                    <a:pt x="123" y="17"/>
                    <a:pt x="123" y="16"/>
                    <a:pt x="123" y="15"/>
                  </a:cubicBezTo>
                  <a:cubicBezTo>
                    <a:pt x="123" y="15"/>
                    <a:pt x="123" y="16"/>
                    <a:pt x="123" y="16"/>
                  </a:cubicBezTo>
                  <a:close/>
                  <a:moveTo>
                    <a:pt x="127" y="12"/>
                  </a:moveTo>
                  <a:cubicBezTo>
                    <a:pt x="127" y="12"/>
                    <a:pt x="127" y="13"/>
                    <a:pt x="128" y="13"/>
                  </a:cubicBezTo>
                  <a:cubicBezTo>
                    <a:pt x="128" y="13"/>
                    <a:pt x="129" y="13"/>
                    <a:pt x="129" y="12"/>
                  </a:cubicBezTo>
                  <a:cubicBezTo>
                    <a:pt x="130" y="12"/>
                    <a:pt x="130" y="11"/>
                    <a:pt x="130" y="11"/>
                  </a:cubicBezTo>
                  <a:cubicBezTo>
                    <a:pt x="129" y="10"/>
                    <a:pt x="129" y="10"/>
                    <a:pt x="129" y="9"/>
                  </a:cubicBezTo>
                  <a:cubicBezTo>
                    <a:pt x="129" y="9"/>
                    <a:pt x="128" y="9"/>
                    <a:pt x="128" y="9"/>
                  </a:cubicBezTo>
                  <a:cubicBezTo>
                    <a:pt x="128" y="9"/>
                    <a:pt x="128" y="9"/>
                    <a:pt x="128" y="9"/>
                  </a:cubicBezTo>
                  <a:cubicBezTo>
                    <a:pt x="128" y="8"/>
                    <a:pt x="127" y="8"/>
                    <a:pt x="127" y="9"/>
                  </a:cubicBezTo>
                  <a:cubicBezTo>
                    <a:pt x="126" y="9"/>
                    <a:pt x="127" y="11"/>
                    <a:pt x="127" y="11"/>
                  </a:cubicBezTo>
                  <a:cubicBezTo>
                    <a:pt x="127" y="12"/>
                    <a:pt x="127" y="12"/>
                    <a:pt x="127" y="12"/>
                  </a:cubicBezTo>
                  <a:close/>
                  <a:moveTo>
                    <a:pt x="118" y="13"/>
                  </a:moveTo>
                  <a:cubicBezTo>
                    <a:pt x="118" y="14"/>
                    <a:pt x="118" y="13"/>
                    <a:pt x="118" y="13"/>
                  </a:cubicBezTo>
                  <a:cubicBezTo>
                    <a:pt x="118" y="13"/>
                    <a:pt x="119" y="14"/>
                    <a:pt x="119" y="14"/>
                  </a:cubicBezTo>
                  <a:cubicBezTo>
                    <a:pt x="119" y="14"/>
                    <a:pt x="119" y="13"/>
                    <a:pt x="119" y="13"/>
                  </a:cubicBezTo>
                  <a:cubicBezTo>
                    <a:pt x="119" y="13"/>
                    <a:pt x="119" y="13"/>
                    <a:pt x="119" y="13"/>
                  </a:cubicBezTo>
                  <a:cubicBezTo>
                    <a:pt x="120" y="13"/>
                    <a:pt x="119" y="13"/>
                    <a:pt x="120" y="13"/>
                  </a:cubicBezTo>
                  <a:cubicBezTo>
                    <a:pt x="120" y="12"/>
                    <a:pt x="120" y="13"/>
                    <a:pt x="121" y="13"/>
                  </a:cubicBezTo>
                  <a:cubicBezTo>
                    <a:pt x="121" y="13"/>
                    <a:pt x="122" y="12"/>
                    <a:pt x="122" y="12"/>
                  </a:cubicBezTo>
                  <a:cubicBezTo>
                    <a:pt x="122" y="12"/>
                    <a:pt x="123" y="12"/>
                    <a:pt x="123" y="11"/>
                  </a:cubicBezTo>
                  <a:cubicBezTo>
                    <a:pt x="123" y="11"/>
                    <a:pt x="123" y="11"/>
                    <a:pt x="123" y="11"/>
                  </a:cubicBezTo>
                  <a:cubicBezTo>
                    <a:pt x="123" y="10"/>
                    <a:pt x="123" y="10"/>
                    <a:pt x="123" y="10"/>
                  </a:cubicBezTo>
                  <a:cubicBezTo>
                    <a:pt x="123" y="10"/>
                    <a:pt x="124" y="10"/>
                    <a:pt x="124" y="10"/>
                  </a:cubicBezTo>
                  <a:cubicBezTo>
                    <a:pt x="124" y="10"/>
                    <a:pt x="124" y="9"/>
                    <a:pt x="124" y="9"/>
                  </a:cubicBezTo>
                  <a:cubicBezTo>
                    <a:pt x="124" y="9"/>
                    <a:pt x="124" y="9"/>
                    <a:pt x="125" y="9"/>
                  </a:cubicBezTo>
                  <a:cubicBezTo>
                    <a:pt x="125" y="9"/>
                    <a:pt x="125" y="9"/>
                    <a:pt x="125" y="9"/>
                  </a:cubicBezTo>
                  <a:cubicBezTo>
                    <a:pt x="125" y="8"/>
                    <a:pt x="125" y="8"/>
                    <a:pt x="125" y="8"/>
                  </a:cubicBezTo>
                  <a:cubicBezTo>
                    <a:pt x="125" y="7"/>
                    <a:pt x="126" y="8"/>
                    <a:pt x="125" y="7"/>
                  </a:cubicBezTo>
                  <a:cubicBezTo>
                    <a:pt x="125" y="7"/>
                    <a:pt x="125" y="6"/>
                    <a:pt x="125" y="6"/>
                  </a:cubicBezTo>
                  <a:cubicBezTo>
                    <a:pt x="125" y="6"/>
                    <a:pt x="125" y="6"/>
                    <a:pt x="124" y="7"/>
                  </a:cubicBezTo>
                  <a:cubicBezTo>
                    <a:pt x="124" y="7"/>
                    <a:pt x="125" y="7"/>
                    <a:pt x="125" y="7"/>
                  </a:cubicBezTo>
                  <a:cubicBezTo>
                    <a:pt x="124" y="8"/>
                    <a:pt x="124" y="7"/>
                    <a:pt x="124" y="7"/>
                  </a:cubicBezTo>
                  <a:cubicBezTo>
                    <a:pt x="123" y="7"/>
                    <a:pt x="123" y="7"/>
                    <a:pt x="123" y="8"/>
                  </a:cubicBezTo>
                  <a:cubicBezTo>
                    <a:pt x="122" y="8"/>
                    <a:pt x="123" y="8"/>
                    <a:pt x="123" y="9"/>
                  </a:cubicBezTo>
                  <a:cubicBezTo>
                    <a:pt x="123" y="9"/>
                    <a:pt x="122" y="10"/>
                    <a:pt x="122" y="10"/>
                  </a:cubicBezTo>
                  <a:cubicBezTo>
                    <a:pt x="122" y="10"/>
                    <a:pt x="122" y="9"/>
                    <a:pt x="121" y="9"/>
                  </a:cubicBezTo>
                  <a:cubicBezTo>
                    <a:pt x="121" y="8"/>
                    <a:pt x="121" y="8"/>
                    <a:pt x="121" y="8"/>
                  </a:cubicBezTo>
                  <a:cubicBezTo>
                    <a:pt x="120" y="9"/>
                    <a:pt x="121" y="9"/>
                    <a:pt x="121" y="9"/>
                  </a:cubicBezTo>
                  <a:cubicBezTo>
                    <a:pt x="121" y="10"/>
                    <a:pt x="121" y="10"/>
                    <a:pt x="121" y="10"/>
                  </a:cubicBezTo>
                  <a:cubicBezTo>
                    <a:pt x="121" y="11"/>
                    <a:pt x="120" y="10"/>
                    <a:pt x="120" y="10"/>
                  </a:cubicBezTo>
                  <a:cubicBezTo>
                    <a:pt x="120" y="11"/>
                    <a:pt x="120" y="11"/>
                    <a:pt x="120" y="10"/>
                  </a:cubicBezTo>
                  <a:cubicBezTo>
                    <a:pt x="120" y="10"/>
                    <a:pt x="120" y="9"/>
                    <a:pt x="119" y="9"/>
                  </a:cubicBezTo>
                  <a:cubicBezTo>
                    <a:pt x="119" y="9"/>
                    <a:pt x="119" y="10"/>
                    <a:pt x="119" y="10"/>
                  </a:cubicBezTo>
                  <a:cubicBezTo>
                    <a:pt x="118" y="10"/>
                    <a:pt x="119" y="10"/>
                    <a:pt x="118" y="10"/>
                  </a:cubicBezTo>
                  <a:cubicBezTo>
                    <a:pt x="118" y="10"/>
                    <a:pt x="118" y="11"/>
                    <a:pt x="118" y="11"/>
                  </a:cubicBezTo>
                  <a:cubicBezTo>
                    <a:pt x="118" y="11"/>
                    <a:pt x="118" y="10"/>
                    <a:pt x="117" y="10"/>
                  </a:cubicBezTo>
                  <a:cubicBezTo>
                    <a:pt x="117" y="10"/>
                    <a:pt x="117" y="11"/>
                    <a:pt x="116" y="11"/>
                  </a:cubicBezTo>
                  <a:cubicBezTo>
                    <a:pt x="116" y="11"/>
                    <a:pt x="115" y="10"/>
                    <a:pt x="115" y="11"/>
                  </a:cubicBezTo>
                  <a:cubicBezTo>
                    <a:pt x="115" y="11"/>
                    <a:pt x="116" y="11"/>
                    <a:pt x="116" y="11"/>
                  </a:cubicBezTo>
                  <a:cubicBezTo>
                    <a:pt x="116" y="11"/>
                    <a:pt x="116" y="11"/>
                    <a:pt x="116" y="11"/>
                  </a:cubicBezTo>
                  <a:cubicBezTo>
                    <a:pt x="116" y="11"/>
                    <a:pt x="117" y="11"/>
                    <a:pt x="117" y="11"/>
                  </a:cubicBezTo>
                  <a:cubicBezTo>
                    <a:pt x="118" y="11"/>
                    <a:pt x="117" y="12"/>
                    <a:pt x="117" y="12"/>
                  </a:cubicBezTo>
                  <a:cubicBezTo>
                    <a:pt x="117" y="12"/>
                    <a:pt x="116" y="13"/>
                    <a:pt x="117" y="14"/>
                  </a:cubicBezTo>
                  <a:cubicBezTo>
                    <a:pt x="117" y="14"/>
                    <a:pt x="117" y="13"/>
                    <a:pt x="117" y="13"/>
                  </a:cubicBezTo>
                  <a:cubicBezTo>
                    <a:pt x="118" y="13"/>
                    <a:pt x="118" y="13"/>
                    <a:pt x="118" y="13"/>
                  </a:cubicBezTo>
                  <a:close/>
                  <a:moveTo>
                    <a:pt x="130" y="4"/>
                  </a:moveTo>
                  <a:cubicBezTo>
                    <a:pt x="130" y="4"/>
                    <a:pt x="130" y="3"/>
                    <a:pt x="130" y="3"/>
                  </a:cubicBezTo>
                  <a:cubicBezTo>
                    <a:pt x="130" y="3"/>
                    <a:pt x="129" y="3"/>
                    <a:pt x="129" y="3"/>
                  </a:cubicBezTo>
                  <a:cubicBezTo>
                    <a:pt x="128" y="3"/>
                    <a:pt x="128" y="3"/>
                    <a:pt x="128" y="4"/>
                  </a:cubicBezTo>
                  <a:cubicBezTo>
                    <a:pt x="128" y="4"/>
                    <a:pt x="129" y="4"/>
                    <a:pt x="129" y="4"/>
                  </a:cubicBezTo>
                  <a:cubicBezTo>
                    <a:pt x="129" y="4"/>
                    <a:pt x="128" y="4"/>
                    <a:pt x="128" y="4"/>
                  </a:cubicBezTo>
                  <a:cubicBezTo>
                    <a:pt x="128" y="4"/>
                    <a:pt x="129" y="5"/>
                    <a:pt x="129" y="5"/>
                  </a:cubicBezTo>
                  <a:cubicBezTo>
                    <a:pt x="129" y="5"/>
                    <a:pt x="129" y="5"/>
                    <a:pt x="130" y="5"/>
                  </a:cubicBezTo>
                  <a:cubicBezTo>
                    <a:pt x="130" y="5"/>
                    <a:pt x="131" y="4"/>
                    <a:pt x="130" y="4"/>
                  </a:cubicBezTo>
                  <a:cubicBezTo>
                    <a:pt x="130" y="4"/>
                    <a:pt x="130" y="4"/>
                    <a:pt x="130" y="4"/>
                  </a:cubicBezTo>
                  <a:cubicBezTo>
                    <a:pt x="129" y="4"/>
                    <a:pt x="130" y="4"/>
                    <a:pt x="130" y="4"/>
                  </a:cubicBezTo>
                  <a:cubicBezTo>
                    <a:pt x="130" y="4"/>
                    <a:pt x="130" y="4"/>
                    <a:pt x="130" y="4"/>
                  </a:cubicBezTo>
                  <a:cubicBezTo>
                    <a:pt x="130" y="4"/>
                    <a:pt x="130" y="4"/>
                    <a:pt x="130" y="4"/>
                  </a:cubicBezTo>
                  <a:close/>
                  <a:moveTo>
                    <a:pt x="134" y="3"/>
                  </a:moveTo>
                  <a:cubicBezTo>
                    <a:pt x="134" y="3"/>
                    <a:pt x="134" y="3"/>
                    <a:pt x="134" y="3"/>
                  </a:cubicBezTo>
                  <a:cubicBezTo>
                    <a:pt x="134" y="3"/>
                    <a:pt x="134" y="2"/>
                    <a:pt x="134" y="2"/>
                  </a:cubicBezTo>
                  <a:cubicBezTo>
                    <a:pt x="134" y="2"/>
                    <a:pt x="134" y="1"/>
                    <a:pt x="134" y="1"/>
                  </a:cubicBezTo>
                  <a:cubicBezTo>
                    <a:pt x="134" y="1"/>
                    <a:pt x="133" y="1"/>
                    <a:pt x="133" y="2"/>
                  </a:cubicBezTo>
                  <a:cubicBezTo>
                    <a:pt x="133" y="2"/>
                    <a:pt x="133" y="2"/>
                    <a:pt x="134" y="3"/>
                  </a:cubicBezTo>
                  <a:cubicBezTo>
                    <a:pt x="134" y="3"/>
                    <a:pt x="133" y="2"/>
                    <a:pt x="134" y="3"/>
                  </a:cubicBezTo>
                  <a:close/>
                  <a:moveTo>
                    <a:pt x="139" y="3"/>
                  </a:moveTo>
                  <a:cubicBezTo>
                    <a:pt x="139" y="4"/>
                    <a:pt x="139" y="4"/>
                    <a:pt x="139" y="5"/>
                  </a:cubicBezTo>
                  <a:cubicBezTo>
                    <a:pt x="139" y="5"/>
                    <a:pt x="140" y="5"/>
                    <a:pt x="140" y="5"/>
                  </a:cubicBezTo>
                  <a:cubicBezTo>
                    <a:pt x="140" y="5"/>
                    <a:pt x="140" y="4"/>
                    <a:pt x="140" y="4"/>
                  </a:cubicBezTo>
                  <a:cubicBezTo>
                    <a:pt x="141" y="4"/>
                    <a:pt x="141" y="4"/>
                    <a:pt x="141" y="4"/>
                  </a:cubicBezTo>
                  <a:cubicBezTo>
                    <a:pt x="142" y="4"/>
                    <a:pt x="142" y="4"/>
                    <a:pt x="143" y="4"/>
                  </a:cubicBezTo>
                  <a:cubicBezTo>
                    <a:pt x="143" y="4"/>
                    <a:pt x="144" y="3"/>
                    <a:pt x="144" y="3"/>
                  </a:cubicBezTo>
                  <a:cubicBezTo>
                    <a:pt x="144" y="2"/>
                    <a:pt x="144" y="2"/>
                    <a:pt x="143" y="2"/>
                  </a:cubicBezTo>
                  <a:cubicBezTo>
                    <a:pt x="143" y="2"/>
                    <a:pt x="143" y="3"/>
                    <a:pt x="142" y="3"/>
                  </a:cubicBezTo>
                  <a:cubicBezTo>
                    <a:pt x="142" y="3"/>
                    <a:pt x="142" y="3"/>
                    <a:pt x="142" y="3"/>
                  </a:cubicBezTo>
                  <a:cubicBezTo>
                    <a:pt x="142" y="3"/>
                    <a:pt x="142" y="3"/>
                    <a:pt x="142" y="2"/>
                  </a:cubicBezTo>
                  <a:cubicBezTo>
                    <a:pt x="142" y="2"/>
                    <a:pt x="143" y="2"/>
                    <a:pt x="143" y="1"/>
                  </a:cubicBezTo>
                  <a:cubicBezTo>
                    <a:pt x="142" y="1"/>
                    <a:pt x="142" y="1"/>
                    <a:pt x="141" y="1"/>
                  </a:cubicBezTo>
                  <a:cubicBezTo>
                    <a:pt x="141" y="1"/>
                    <a:pt x="141" y="0"/>
                    <a:pt x="141" y="0"/>
                  </a:cubicBezTo>
                  <a:cubicBezTo>
                    <a:pt x="141" y="0"/>
                    <a:pt x="141" y="0"/>
                    <a:pt x="140" y="0"/>
                  </a:cubicBezTo>
                  <a:cubicBezTo>
                    <a:pt x="140" y="0"/>
                    <a:pt x="140" y="0"/>
                    <a:pt x="140" y="0"/>
                  </a:cubicBezTo>
                  <a:cubicBezTo>
                    <a:pt x="139" y="1"/>
                    <a:pt x="141" y="2"/>
                    <a:pt x="141" y="3"/>
                  </a:cubicBezTo>
                  <a:cubicBezTo>
                    <a:pt x="140" y="2"/>
                    <a:pt x="140" y="2"/>
                    <a:pt x="140" y="1"/>
                  </a:cubicBezTo>
                  <a:cubicBezTo>
                    <a:pt x="139" y="1"/>
                    <a:pt x="139" y="1"/>
                    <a:pt x="139" y="2"/>
                  </a:cubicBezTo>
                  <a:cubicBezTo>
                    <a:pt x="139" y="2"/>
                    <a:pt x="138" y="2"/>
                    <a:pt x="138" y="2"/>
                  </a:cubicBezTo>
                  <a:cubicBezTo>
                    <a:pt x="138" y="2"/>
                    <a:pt x="138" y="2"/>
                    <a:pt x="138" y="2"/>
                  </a:cubicBezTo>
                  <a:cubicBezTo>
                    <a:pt x="138" y="3"/>
                    <a:pt x="139" y="3"/>
                    <a:pt x="139" y="3"/>
                  </a:cubicBezTo>
                  <a:cubicBezTo>
                    <a:pt x="139" y="3"/>
                    <a:pt x="139" y="3"/>
                    <a:pt x="139" y="3"/>
                  </a:cubicBezTo>
                  <a:close/>
                  <a:moveTo>
                    <a:pt x="169" y="26"/>
                  </a:moveTo>
                  <a:cubicBezTo>
                    <a:pt x="168" y="26"/>
                    <a:pt x="168" y="26"/>
                    <a:pt x="168" y="27"/>
                  </a:cubicBezTo>
                  <a:cubicBezTo>
                    <a:pt x="168" y="27"/>
                    <a:pt x="168" y="28"/>
                    <a:pt x="168" y="28"/>
                  </a:cubicBezTo>
                  <a:cubicBezTo>
                    <a:pt x="168" y="28"/>
                    <a:pt x="169" y="27"/>
                    <a:pt x="170" y="27"/>
                  </a:cubicBezTo>
                  <a:cubicBezTo>
                    <a:pt x="170" y="27"/>
                    <a:pt x="170" y="27"/>
                    <a:pt x="170" y="27"/>
                  </a:cubicBezTo>
                  <a:cubicBezTo>
                    <a:pt x="170" y="27"/>
                    <a:pt x="169" y="27"/>
                    <a:pt x="169" y="26"/>
                  </a:cubicBezTo>
                  <a:cubicBezTo>
                    <a:pt x="169" y="26"/>
                    <a:pt x="169" y="26"/>
                    <a:pt x="169" y="26"/>
                  </a:cubicBezTo>
                  <a:cubicBezTo>
                    <a:pt x="169" y="26"/>
                    <a:pt x="169" y="26"/>
                    <a:pt x="169" y="26"/>
                  </a:cubicBezTo>
                  <a:close/>
                  <a:moveTo>
                    <a:pt x="3" y="187"/>
                  </a:moveTo>
                  <a:cubicBezTo>
                    <a:pt x="3" y="187"/>
                    <a:pt x="4" y="188"/>
                    <a:pt x="4" y="188"/>
                  </a:cubicBezTo>
                  <a:cubicBezTo>
                    <a:pt x="4" y="188"/>
                    <a:pt x="4" y="186"/>
                    <a:pt x="4" y="186"/>
                  </a:cubicBezTo>
                  <a:cubicBezTo>
                    <a:pt x="3" y="185"/>
                    <a:pt x="3" y="186"/>
                    <a:pt x="3" y="187"/>
                  </a:cubicBezTo>
                  <a:cubicBezTo>
                    <a:pt x="3" y="187"/>
                    <a:pt x="3" y="186"/>
                    <a:pt x="3" y="187"/>
                  </a:cubicBezTo>
                  <a:close/>
                  <a:moveTo>
                    <a:pt x="1" y="174"/>
                  </a:moveTo>
                  <a:cubicBezTo>
                    <a:pt x="1" y="175"/>
                    <a:pt x="2" y="178"/>
                    <a:pt x="3" y="177"/>
                  </a:cubicBezTo>
                  <a:cubicBezTo>
                    <a:pt x="3" y="176"/>
                    <a:pt x="3" y="175"/>
                    <a:pt x="2" y="175"/>
                  </a:cubicBezTo>
                  <a:cubicBezTo>
                    <a:pt x="2" y="175"/>
                    <a:pt x="1" y="174"/>
                    <a:pt x="1" y="174"/>
                  </a:cubicBezTo>
                  <a:cubicBezTo>
                    <a:pt x="1" y="175"/>
                    <a:pt x="1" y="174"/>
                    <a:pt x="1" y="174"/>
                  </a:cubicBezTo>
                  <a:close/>
                  <a:moveTo>
                    <a:pt x="8" y="153"/>
                  </a:moveTo>
                  <a:cubicBezTo>
                    <a:pt x="8" y="152"/>
                    <a:pt x="7" y="150"/>
                    <a:pt x="7" y="152"/>
                  </a:cubicBezTo>
                  <a:cubicBezTo>
                    <a:pt x="6" y="152"/>
                    <a:pt x="7" y="154"/>
                    <a:pt x="8" y="153"/>
                  </a:cubicBezTo>
                  <a:close/>
                  <a:moveTo>
                    <a:pt x="5" y="153"/>
                  </a:moveTo>
                  <a:cubicBezTo>
                    <a:pt x="5" y="154"/>
                    <a:pt x="5" y="155"/>
                    <a:pt x="6" y="154"/>
                  </a:cubicBezTo>
                  <a:cubicBezTo>
                    <a:pt x="6" y="154"/>
                    <a:pt x="6" y="154"/>
                    <a:pt x="6" y="154"/>
                  </a:cubicBezTo>
                  <a:cubicBezTo>
                    <a:pt x="6" y="153"/>
                    <a:pt x="5" y="153"/>
                    <a:pt x="5" y="153"/>
                  </a:cubicBezTo>
                  <a:cubicBezTo>
                    <a:pt x="5" y="153"/>
                    <a:pt x="5" y="153"/>
                    <a:pt x="5" y="153"/>
                  </a:cubicBezTo>
                  <a:close/>
                  <a:moveTo>
                    <a:pt x="22" y="139"/>
                  </a:moveTo>
                  <a:cubicBezTo>
                    <a:pt x="22" y="139"/>
                    <a:pt x="20" y="140"/>
                    <a:pt x="21" y="140"/>
                  </a:cubicBezTo>
                  <a:cubicBezTo>
                    <a:pt x="22" y="140"/>
                    <a:pt x="22" y="139"/>
                    <a:pt x="22" y="139"/>
                  </a:cubicBezTo>
                  <a:cubicBezTo>
                    <a:pt x="22" y="139"/>
                    <a:pt x="22" y="139"/>
                    <a:pt x="22" y="139"/>
                  </a:cubicBezTo>
                  <a:close/>
                  <a:moveTo>
                    <a:pt x="18" y="142"/>
                  </a:moveTo>
                  <a:cubicBezTo>
                    <a:pt x="18" y="142"/>
                    <a:pt x="18" y="142"/>
                    <a:pt x="17" y="142"/>
                  </a:cubicBezTo>
                  <a:cubicBezTo>
                    <a:pt x="17" y="142"/>
                    <a:pt x="17" y="143"/>
                    <a:pt x="18" y="143"/>
                  </a:cubicBezTo>
                  <a:cubicBezTo>
                    <a:pt x="18" y="143"/>
                    <a:pt x="19" y="143"/>
                    <a:pt x="19" y="143"/>
                  </a:cubicBezTo>
                  <a:cubicBezTo>
                    <a:pt x="19" y="142"/>
                    <a:pt x="19" y="141"/>
                    <a:pt x="19" y="141"/>
                  </a:cubicBezTo>
                  <a:cubicBezTo>
                    <a:pt x="18" y="141"/>
                    <a:pt x="18" y="142"/>
                    <a:pt x="18" y="14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5" name="Freeform 783">
              <a:extLst>
                <a:ext uri="{FF2B5EF4-FFF2-40B4-BE49-F238E27FC236}">
                  <a16:creationId xmlns:a16="http://schemas.microsoft.com/office/drawing/2014/main" id="{C911F7F7-263E-47E0-BBBE-B4C0E0F9CCDF}"/>
                </a:ext>
              </a:extLst>
            </p:cNvPr>
            <p:cNvSpPr>
              <a:spLocks/>
            </p:cNvSpPr>
            <p:nvPr/>
          </p:nvSpPr>
          <p:spPr bwMode="auto">
            <a:xfrm>
              <a:off x="6638129" y="3253717"/>
              <a:ext cx="55292" cy="49196"/>
            </a:xfrm>
            <a:custGeom>
              <a:avLst/>
              <a:gdLst>
                <a:gd name="T0" fmla="*/ 11 w 12"/>
                <a:gd name="T1" fmla="*/ 8 h 13"/>
                <a:gd name="T2" fmla="*/ 11 w 12"/>
                <a:gd name="T3" fmla="*/ 8 h 13"/>
                <a:gd name="T4" fmla="*/ 11 w 12"/>
                <a:gd name="T5" fmla="*/ 7 h 13"/>
                <a:gd name="T6" fmla="*/ 12 w 12"/>
                <a:gd name="T7" fmla="*/ 6 h 13"/>
                <a:gd name="T8" fmla="*/ 11 w 12"/>
                <a:gd name="T9" fmla="*/ 6 h 13"/>
                <a:gd name="T10" fmla="*/ 9 w 12"/>
                <a:gd name="T11" fmla="*/ 5 h 13"/>
                <a:gd name="T12" fmla="*/ 9 w 12"/>
                <a:gd name="T13" fmla="*/ 5 h 13"/>
                <a:gd name="T14" fmla="*/ 9 w 12"/>
                <a:gd name="T15" fmla="*/ 4 h 13"/>
                <a:gd name="T16" fmla="*/ 8 w 12"/>
                <a:gd name="T17" fmla="*/ 3 h 13"/>
                <a:gd name="T18" fmla="*/ 7 w 12"/>
                <a:gd name="T19" fmla="*/ 2 h 13"/>
                <a:gd name="T20" fmla="*/ 6 w 12"/>
                <a:gd name="T21" fmla="*/ 2 h 13"/>
                <a:gd name="T22" fmla="*/ 6 w 12"/>
                <a:gd name="T23" fmla="*/ 1 h 13"/>
                <a:gd name="T24" fmla="*/ 4 w 12"/>
                <a:gd name="T25" fmla="*/ 1 h 13"/>
                <a:gd name="T26" fmla="*/ 4 w 12"/>
                <a:gd name="T27" fmla="*/ 2 h 13"/>
                <a:gd name="T28" fmla="*/ 3 w 12"/>
                <a:gd name="T29" fmla="*/ 3 h 13"/>
                <a:gd name="T30" fmla="*/ 3 w 12"/>
                <a:gd name="T31" fmla="*/ 4 h 13"/>
                <a:gd name="T32" fmla="*/ 2 w 12"/>
                <a:gd name="T33" fmla="*/ 4 h 13"/>
                <a:gd name="T34" fmla="*/ 1 w 12"/>
                <a:gd name="T35" fmla="*/ 5 h 13"/>
                <a:gd name="T36" fmla="*/ 0 w 12"/>
                <a:gd name="T37" fmla="*/ 5 h 13"/>
                <a:gd name="T38" fmla="*/ 1 w 12"/>
                <a:gd name="T39" fmla="*/ 6 h 13"/>
                <a:gd name="T40" fmla="*/ 0 w 12"/>
                <a:gd name="T41" fmla="*/ 7 h 13"/>
                <a:gd name="T42" fmla="*/ 1 w 12"/>
                <a:gd name="T43" fmla="*/ 9 h 13"/>
                <a:gd name="T44" fmla="*/ 3 w 12"/>
                <a:gd name="T45" fmla="*/ 9 h 13"/>
                <a:gd name="T46" fmla="*/ 4 w 12"/>
                <a:gd name="T47" fmla="*/ 13 h 13"/>
                <a:gd name="T48" fmla="*/ 5 w 12"/>
                <a:gd name="T49" fmla="*/ 12 h 13"/>
                <a:gd name="T50" fmla="*/ 7 w 12"/>
                <a:gd name="T51" fmla="*/ 11 h 13"/>
                <a:gd name="T52" fmla="*/ 8 w 12"/>
                <a:gd name="T53" fmla="*/ 11 h 13"/>
                <a:gd name="T54" fmla="*/ 9 w 12"/>
                <a:gd name="T55" fmla="*/ 11 h 13"/>
                <a:gd name="T56" fmla="*/ 9 w 12"/>
                <a:gd name="T57" fmla="*/ 10 h 13"/>
                <a:gd name="T58" fmla="*/ 11 w 12"/>
                <a:gd name="T59" fmla="*/ 10 h 13"/>
                <a:gd name="T60" fmla="*/ 10 w 12"/>
                <a:gd name="T61" fmla="*/ 9 h 13"/>
                <a:gd name="T62" fmla="*/ 11 w 12"/>
                <a:gd name="T6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3">
                  <a:moveTo>
                    <a:pt x="11" y="8"/>
                  </a:moveTo>
                  <a:cubicBezTo>
                    <a:pt x="11" y="8"/>
                    <a:pt x="11" y="8"/>
                    <a:pt x="11" y="8"/>
                  </a:cubicBezTo>
                  <a:cubicBezTo>
                    <a:pt x="11" y="8"/>
                    <a:pt x="11" y="7"/>
                    <a:pt x="11" y="7"/>
                  </a:cubicBezTo>
                  <a:cubicBezTo>
                    <a:pt x="12" y="7"/>
                    <a:pt x="12" y="6"/>
                    <a:pt x="12" y="6"/>
                  </a:cubicBezTo>
                  <a:cubicBezTo>
                    <a:pt x="12" y="6"/>
                    <a:pt x="12" y="6"/>
                    <a:pt x="11" y="6"/>
                  </a:cubicBezTo>
                  <a:cubicBezTo>
                    <a:pt x="11" y="5"/>
                    <a:pt x="10" y="6"/>
                    <a:pt x="9" y="5"/>
                  </a:cubicBezTo>
                  <a:cubicBezTo>
                    <a:pt x="9" y="5"/>
                    <a:pt x="9" y="5"/>
                    <a:pt x="9" y="5"/>
                  </a:cubicBezTo>
                  <a:cubicBezTo>
                    <a:pt x="9" y="4"/>
                    <a:pt x="9" y="4"/>
                    <a:pt x="9" y="4"/>
                  </a:cubicBezTo>
                  <a:cubicBezTo>
                    <a:pt x="9" y="4"/>
                    <a:pt x="9" y="4"/>
                    <a:pt x="8" y="3"/>
                  </a:cubicBezTo>
                  <a:cubicBezTo>
                    <a:pt x="8" y="3"/>
                    <a:pt x="8" y="2"/>
                    <a:pt x="7" y="2"/>
                  </a:cubicBezTo>
                  <a:cubicBezTo>
                    <a:pt x="7" y="2"/>
                    <a:pt x="6" y="2"/>
                    <a:pt x="6" y="2"/>
                  </a:cubicBezTo>
                  <a:cubicBezTo>
                    <a:pt x="6" y="1"/>
                    <a:pt x="6" y="1"/>
                    <a:pt x="6" y="1"/>
                  </a:cubicBezTo>
                  <a:cubicBezTo>
                    <a:pt x="5" y="0"/>
                    <a:pt x="5" y="0"/>
                    <a:pt x="4" y="1"/>
                  </a:cubicBezTo>
                  <a:cubicBezTo>
                    <a:pt x="3" y="2"/>
                    <a:pt x="4" y="1"/>
                    <a:pt x="4" y="2"/>
                  </a:cubicBezTo>
                  <a:cubicBezTo>
                    <a:pt x="5" y="3"/>
                    <a:pt x="3" y="3"/>
                    <a:pt x="3" y="3"/>
                  </a:cubicBezTo>
                  <a:cubicBezTo>
                    <a:pt x="3" y="4"/>
                    <a:pt x="3" y="4"/>
                    <a:pt x="3" y="4"/>
                  </a:cubicBezTo>
                  <a:cubicBezTo>
                    <a:pt x="3" y="5"/>
                    <a:pt x="2" y="4"/>
                    <a:pt x="2" y="4"/>
                  </a:cubicBezTo>
                  <a:cubicBezTo>
                    <a:pt x="2" y="5"/>
                    <a:pt x="2" y="5"/>
                    <a:pt x="1" y="5"/>
                  </a:cubicBezTo>
                  <a:cubicBezTo>
                    <a:pt x="1" y="5"/>
                    <a:pt x="1" y="5"/>
                    <a:pt x="0" y="5"/>
                  </a:cubicBezTo>
                  <a:cubicBezTo>
                    <a:pt x="0" y="5"/>
                    <a:pt x="0" y="5"/>
                    <a:pt x="1" y="6"/>
                  </a:cubicBezTo>
                  <a:cubicBezTo>
                    <a:pt x="1" y="6"/>
                    <a:pt x="1" y="6"/>
                    <a:pt x="0" y="7"/>
                  </a:cubicBezTo>
                  <a:cubicBezTo>
                    <a:pt x="1" y="7"/>
                    <a:pt x="1" y="8"/>
                    <a:pt x="1" y="9"/>
                  </a:cubicBezTo>
                  <a:cubicBezTo>
                    <a:pt x="2" y="9"/>
                    <a:pt x="2" y="9"/>
                    <a:pt x="3" y="9"/>
                  </a:cubicBezTo>
                  <a:cubicBezTo>
                    <a:pt x="4" y="10"/>
                    <a:pt x="4" y="12"/>
                    <a:pt x="4" y="13"/>
                  </a:cubicBezTo>
                  <a:cubicBezTo>
                    <a:pt x="5" y="13"/>
                    <a:pt x="5" y="13"/>
                    <a:pt x="5" y="12"/>
                  </a:cubicBezTo>
                  <a:cubicBezTo>
                    <a:pt x="5" y="11"/>
                    <a:pt x="6" y="11"/>
                    <a:pt x="7" y="11"/>
                  </a:cubicBezTo>
                  <a:cubicBezTo>
                    <a:pt x="7" y="10"/>
                    <a:pt x="7" y="10"/>
                    <a:pt x="8" y="11"/>
                  </a:cubicBezTo>
                  <a:cubicBezTo>
                    <a:pt x="8" y="11"/>
                    <a:pt x="8" y="11"/>
                    <a:pt x="9" y="11"/>
                  </a:cubicBezTo>
                  <a:cubicBezTo>
                    <a:pt x="9" y="11"/>
                    <a:pt x="9" y="10"/>
                    <a:pt x="9" y="10"/>
                  </a:cubicBezTo>
                  <a:cubicBezTo>
                    <a:pt x="10" y="10"/>
                    <a:pt x="10" y="10"/>
                    <a:pt x="11" y="10"/>
                  </a:cubicBezTo>
                  <a:cubicBezTo>
                    <a:pt x="10" y="9"/>
                    <a:pt x="10" y="9"/>
                    <a:pt x="10" y="9"/>
                  </a:cubicBezTo>
                  <a:cubicBezTo>
                    <a:pt x="11" y="9"/>
                    <a:pt x="11" y="9"/>
                    <a:pt x="11" y="8"/>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8" name="Freeform 786">
              <a:extLst>
                <a:ext uri="{FF2B5EF4-FFF2-40B4-BE49-F238E27FC236}">
                  <a16:creationId xmlns:a16="http://schemas.microsoft.com/office/drawing/2014/main" id="{1CDBA90D-9919-45F5-AD7C-C6E49C97BF2E}"/>
                </a:ext>
              </a:extLst>
            </p:cNvPr>
            <p:cNvSpPr>
              <a:spLocks noEditPoints="1"/>
            </p:cNvSpPr>
            <p:nvPr/>
          </p:nvSpPr>
          <p:spPr bwMode="auto">
            <a:xfrm>
              <a:off x="5230853" y="2178641"/>
              <a:ext cx="360291" cy="193890"/>
            </a:xfrm>
            <a:custGeom>
              <a:avLst/>
              <a:gdLst>
                <a:gd name="T0" fmla="*/ 76 w 77"/>
                <a:gd name="T1" fmla="*/ 19 h 51"/>
                <a:gd name="T2" fmla="*/ 76 w 77"/>
                <a:gd name="T3" fmla="*/ 15 h 51"/>
                <a:gd name="T4" fmla="*/ 70 w 77"/>
                <a:gd name="T5" fmla="*/ 13 h 51"/>
                <a:gd name="T6" fmla="*/ 67 w 77"/>
                <a:gd name="T7" fmla="*/ 11 h 51"/>
                <a:gd name="T8" fmla="*/ 65 w 77"/>
                <a:gd name="T9" fmla="*/ 6 h 51"/>
                <a:gd name="T10" fmla="*/ 63 w 77"/>
                <a:gd name="T11" fmla="*/ 4 h 51"/>
                <a:gd name="T12" fmla="*/ 58 w 77"/>
                <a:gd name="T13" fmla="*/ 2 h 51"/>
                <a:gd name="T14" fmla="*/ 55 w 77"/>
                <a:gd name="T15" fmla="*/ 1 h 51"/>
                <a:gd name="T16" fmla="*/ 54 w 77"/>
                <a:gd name="T17" fmla="*/ 7 h 51"/>
                <a:gd name="T18" fmla="*/ 48 w 77"/>
                <a:gd name="T19" fmla="*/ 9 h 51"/>
                <a:gd name="T20" fmla="*/ 45 w 77"/>
                <a:gd name="T21" fmla="*/ 13 h 51"/>
                <a:gd name="T22" fmla="*/ 41 w 77"/>
                <a:gd name="T23" fmla="*/ 7 h 51"/>
                <a:gd name="T24" fmla="*/ 37 w 77"/>
                <a:gd name="T25" fmla="*/ 8 h 51"/>
                <a:gd name="T26" fmla="*/ 32 w 77"/>
                <a:gd name="T27" fmla="*/ 11 h 51"/>
                <a:gd name="T28" fmla="*/ 28 w 77"/>
                <a:gd name="T29" fmla="*/ 9 h 51"/>
                <a:gd name="T30" fmla="*/ 28 w 77"/>
                <a:gd name="T31" fmla="*/ 17 h 51"/>
                <a:gd name="T32" fmla="*/ 25 w 77"/>
                <a:gd name="T33" fmla="*/ 20 h 51"/>
                <a:gd name="T34" fmla="*/ 21 w 77"/>
                <a:gd name="T35" fmla="*/ 17 h 51"/>
                <a:gd name="T36" fmla="*/ 22 w 77"/>
                <a:gd name="T37" fmla="*/ 11 h 51"/>
                <a:gd name="T38" fmla="*/ 21 w 77"/>
                <a:gd name="T39" fmla="*/ 8 h 51"/>
                <a:gd name="T40" fmla="*/ 17 w 77"/>
                <a:gd name="T41" fmla="*/ 5 h 51"/>
                <a:gd name="T42" fmla="*/ 11 w 77"/>
                <a:gd name="T43" fmla="*/ 2 h 51"/>
                <a:gd name="T44" fmla="*/ 12 w 77"/>
                <a:gd name="T45" fmla="*/ 4 h 51"/>
                <a:gd name="T46" fmla="*/ 14 w 77"/>
                <a:gd name="T47" fmla="*/ 6 h 51"/>
                <a:gd name="T48" fmla="*/ 15 w 77"/>
                <a:gd name="T49" fmla="*/ 11 h 51"/>
                <a:gd name="T50" fmla="*/ 11 w 77"/>
                <a:gd name="T51" fmla="*/ 9 h 51"/>
                <a:gd name="T52" fmla="*/ 6 w 77"/>
                <a:gd name="T53" fmla="*/ 8 h 51"/>
                <a:gd name="T54" fmla="*/ 7 w 77"/>
                <a:gd name="T55" fmla="*/ 13 h 51"/>
                <a:gd name="T56" fmla="*/ 7 w 77"/>
                <a:gd name="T57" fmla="*/ 16 h 51"/>
                <a:gd name="T58" fmla="*/ 4 w 77"/>
                <a:gd name="T59" fmla="*/ 18 h 51"/>
                <a:gd name="T60" fmla="*/ 11 w 77"/>
                <a:gd name="T61" fmla="*/ 17 h 51"/>
                <a:gd name="T62" fmla="*/ 14 w 77"/>
                <a:gd name="T63" fmla="*/ 16 h 51"/>
                <a:gd name="T64" fmla="*/ 17 w 77"/>
                <a:gd name="T65" fmla="*/ 18 h 51"/>
                <a:gd name="T66" fmla="*/ 14 w 77"/>
                <a:gd name="T67" fmla="*/ 23 h 51"/>
                <a:gd name="T68" fmla="*/ 13 w 77"/>
                <a:gd name="T69" fmla="*/ 25 h 51"/>
                <a:gd name="T70" fmla="*/ 10 w 77"/>
                <a:gd name="T71" fmla="*/ 25 h 51"/>
                <a:gd name="T72" fmla="*/ 8 w 77"/>
                <a:gd name="T73" fmla="*/ 26 h 51"/>
                <a:gd name="T74" fmla="*/ 5 w 77"/>
                <a:gd name="T75" fmla="*/ 30 h 51"/>
                <a:gd name="T76" fmla="*/ 13 w 77"/>
                <a:gd name="T77" fmla="*/ 29 h 51"/>
                <a:gd name="T78" fmla="*/ 15 w 77"/>
                <a:gd name="T79" fmla="*/ 32 h 51"/>
                <a:gd name="T80" fmla="*/ 19 w 77"/>
                <a:gd name="T81" fmla="*/ 32 h 51"/>
                <a:gd name="T82" fmla="*/ 19 w 77"/>
                <a:gd name="T83" fmla="*/ 33 h 51"/>
                <a:gd name="T84" fmla="*/ 19 w 77"/>
                <a:gd name="T85" fmla="*/ 36 h 51"/>
                <a:gd name="T86" fmla="*/ 17 w 77"/>
                <a:gd name="T87" fmla="*/ 39 h 51"/>
                <a:gd name="T88" fmla="*/ 13 w 77"/>
                <a:gd name="T89" fmla="*/ 41 h 51"/>
                <a:gd name="T90" fmla="*/ 14 w 77"/>
                <a:gd name="T91" fmla="*/ 44 h 51"/>
                <a:gd name="T92" fmla="*/ 26 w 77"/>
                <a:gd name="T93" fmla="*/ 45 h 51"/>
                <a:gd name="T94" fmla="*/ 30 w 77"/>
                <a:gd name="T95" fmla="*/ 46 h 51"/>
                <a:gd name="T96" fmla="*/ 38 w 77"/>
                <a:gd name="T97" fmla="*/ 51 h 51"/>
                <a:gd name="T98" fmla="*/ 48 w 77"/>
                <a:gd name="T99" fmla="*/ 47 h 51"/>
                <a:gd name="T100" fmla="*/ 49 w 77"/>
                <a:gd name="T101" fmla="*/ 45 h 51"/>
                <a:gd name="T102" fmla="*/ 54 w 77"/>
                <a:gd name="T103" fmla="*/ 43 h 51"/>
                <a:gd name="T104" fmla="*/ 59 w 77"/>
                <a:gd name="T105" fmla="*/ 41 h 51"/>
                <a:gd name="T106" fmla="*/ 65 w 77"/>
                <a:gd name="T107" fmla="*/ 36 h 51"/>
                <a:gd name="T108" fmla="*/ 67 w 77"/>
                <a:gd name="T109" fmla="*/ 35 h 51"/>
                <a:gd name="T110" fmla="*/ 72 w 77"/>
                <a:gd name="T111" fmla="*/ 30 h 51"/>
                <a:gd name="T112" fmla="*/ 71 w 77"/>
                <a:gd name="T113" fmla="*/ 27 h 51"/>
                <a:gd name="T114" fmla="*/ 74 w 77"/>
                <a:gd name="T115" fmla="*/ 23 h 51"/>
                <a:gd name="T116" fmla="*/ 20 w 77"/>
                <a:gd name="T117"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51">
                  <a:moveTo>
                    <a:pt x="77" y="22"/>
                  </a:moveTo>
                  <a:cubicBezTo>
                    <a:pt x="77" y="21"/>
                    <a:pt x="77" y="21"/>
                    <a:pt x="77" y="21"/>
                  </a:cubicBezTo>
                  <a:cubicBezTo>
                    <a:pt x="77" y="21"/>
                    <a:pt x="77" y="21"/>
                    <a:pt x="77" y="20"/>
                  </a:cubicBezTo>
                  <a:cubicBezTo>
                    <a:pt x="77" y="20"/>
                    <a:pt x="76" y="21"/>
                    <a:pt x="76" y="21"/>
                  </a:cubicBezTo>
                  <a:cubicBezTo>
                    <a:pt x="76" y="21"/>
                    <a:pt x="76" y="21"/>
                    <a:pt x="76" y="21"/>
                  </a:cubicBezTo>
                  <a:cubicBezTo>
                    <a:pt x="76" y="21"/>
                    <a:pt x="76" y="21"/>
                    <a:pt x="76" y="21"/>
                  </a:cubicBezTo>
                  <a:cubicBezTo>
                    <a:pt x="75" y="21"/>
                    <a:pt x="75" y="21"/>
                    <a:pt x="75" y="21"/>
                  </a:cubicBezTo>
                  <a:cubicBezTo>
                    <a:pt x="76" y="20"/>
                    <a:pt x="76" y="20"/>
                    <a:pt x="76" y="20"/>
                  </a:cubicBezTo>
                  <a:cubicBezTo>
                    <a:pt x="76" y="20"/>
                    <a:pt x="76" y="20"/>
                    <a:pt x="76" y="20"/>
                  </a:cubicBezTo>
                  <a:cubicBezTo>
                    <a:pt x="75" y="20"/>
                    <a:pt x="74" y="20"/>
                    <a:pt x="74" y="20"/>
                  </a:cubicBezTo>
                  <a:cubicBezTo>
                    <a:pt x="73" y="20"/>
                    <a:pt x="73" y="20"/>
                    <a:pt x="73" y="20"/>
                  </a:cubicBezTo>
                  <a:cubicBezTo>
                    <a:pt x="74" y="20"/>
                    <a:pt x="76" y="20"/>
                    <a:pt x="76" y="19"/>
                  </a:cubicBezTo>
                  <a:cubicBezTo>
                    <a:pt x="76" y="18"/>
                    <a:pt x="76" y="18"/>
                    <a:pt x="76" y="18"/>
                  </a:cubicBezTo>
                  <a:cubicBezTo>
                    <a:pt x="75" y="18"/>
                    <a:pt x="74" y="18"/>
                    <a:pt x="73" y="19"/>
                  </a:cubicBezTo>
                  <a:cubicBezTo>
                    <a:pt x="74" y="18"/>
                    <a:pt x="74" y="18"/>
                    <a:pt x="75" y="18"/>
                  </a:cubicBezTo>
                  <a:cubicBezTo>
                    <a:pt x="75" y="18"/>
                    <a:pt x="75" y="18"/>
                    <a:pt x="75" y="18"/>
                  </a:cubicBezTo>
                  <a:cubicBezTo>
                    <a:pt x="75" y="18"/>
                    <a:pt x="75" y="18"/>
                    <a:pt x="75" y="18"/>
                  </a:cubicBezTo>
                  <a:cubicBezTo>
                    <a:pt x="74" y="17"/>
                    <a:pt x="74" y="17"/>
                    <a:pt x="74" y="17"/>
                  </a:cubicBezTo>
                  <a:cubicBezTo>
                    <a:pt x="75" y="17"/>
                    <a:pt x="75" y="17"/>
                    <a:pt x="75" y="17"/>
                  </a:cubicBezTo>
                  <a:cubicBezTo>
                    <a:pt x="75" y="17"/>
                    <a:pt x="75" y="17"/>
                    <a:pt x="75" y="17"/>
                  </a:cubicBezTo>
                  <a:cubicBezTo>
                    <a:pt x="75" y="17"/>
                    <a:pt x="75" y="17"/>
                    <a:pt x="75" y="17"/>
                  </a:cubicBezTo>
                  <a:cubicBezTo>
                    <a:pt x="75" y="16"/>
                    <a:pt x="75" y="16"/>
                    <a:pt x="75" y="16"/>
                  </a:cubicBezTo>
                  <a:cubicBezTo>
                    <a:pt x="76" y="16"/>
                    <a:pt x="76" y="16"/>
                    <a:pt x="76" y="16"/>
                  </a:cubicBezTo>
                  <a:cubicBezTo>
                    <a:pt x="75" y="16"/>
                    <a:pt x="76" y="15"/>
                    <a:pt x="76" y="15"/>
                  </a:cubicBezTo>
                  <a:cubicBezTo>
                    <a:pt x="75" y="14"/>
                    <a:pt x="75" y="14"/>
                    <a:pt x="75" y="14"/>
                  </a:cubicBezTo>
                  <a:cubicBezTo>
                    <a:pt x="75" y="14"/>
                    <a:pt x="75" y="14"/>
                    <a:pt x="75" y="14"/>
                  </a:cubicBezTo>
                  <a:cubicBezTo>
                    <a:pt x="75" y="14"/>
                    <a:pt x="74" y="15"/>
                    <a:pt x="74" y="15"/>
                  </a:cubicBezTo>
                  <a:cubicBezTo>
                    <a:pt x="74" y="15"/>
                    <a:pt x="74" y="14"/>
                    <a:pt x="74" y="14"/>
                  </a:cubicBezTo>
                  <a:cubicBezTo>
                    <a:pt x="74" y="14"/>
                    <a:pt x="74" y="14"/>
                    <a:pt x="74" y="14"/>
                  </a:cubicBezTo>
                  <a:cubicBezTo>
                    <a:pt x="74" y="13"/>
                    <a:pt x="74" y="13"/>
                    <a:pt x="74" y="13"/>
                  </a:cubicBezTo>
                  <a:cubicBezTo>
                    <a:pt x="73" y="13"/>
                    <a:pt x="73" y="13"/>
                    <a:pt x="73" y="13"/>
                  </a:cubicBezTo>
                  <a:cubicBezTo>
                    <a:pt x="73" y="13"/>
                    <a:pt x="73" y="13"/>
                    <a:pt x="73" y="13"/>
                  </a:cubicBezTo>
                  <a:cubicBezTo>
                    <a:pt x="71" y="13"/>
                    <a:pt x="71" y="13"/>
                    <a:pt x="71" y="13"/>
                  </a:cubicBezTo>
                  <a:cubicBezTo>
                    <a:pt x="71" y="13"/>
                    <a:pt x="71" y="13"/>
                    <a:pt x="71" y="13"/>
                  </a:cubicBezTo>
                  <a:cubicBezTo>
                    <a:pt x="71" y="13"/>
                    <a:pt x="71" y="13"/>
                    <a:pt x="71" y="13"/>
                  </a:cubicBezTo>
                  <a:cubicBezTo>
                    <a:pt x="70" y="13"/>
                    <a:pt x="70" y="13"/>
                    <a:pt x="70" y="13"/>
                  </a:cubicBezTo>
                  <a:cubicBezTo>
                    <a:pt x="70" y="14"/>
                    <a:pt x="70" y="15"/>
                    <a:pt x="69" y="15"/>
                  </a:cubicBezTo>
                  <a:cubicBezTo>
                    <a:pt x="69" y="15"/>
                    <a:pt x="69" y="15"/>
                    <a:pt x="69" y="15"/>
                  </a:cubicBezTo>
                  <a:cubicBezTo>
                    <a:pt x="70" y="14"/>
                    <a:pt x="70" y="14"/>
                    <a:pt x="70" y="13"/>
                  </a:cubicBezTo>
                  <a:cubicBezTo>
                    <a:pt x="71" y="13"/>
                    <a:pt x="71" y="13"/>
                    <a:pt x="71" y="13"/>
                  </a:cubicBezTo>
                  <a:cubicBezTo>
                    <a:pt x="70" y="12"/>
                    <a:pt x="70" y="12"/>
                    <a:pt x="70" y="12"/>
                  </a:cubicBezTo>
                  <a:cubicBezTo>
                    <a:pt x="70" y="11"/>
                    <a:pt x="70" y="11"/>
                    <a:pt x="70" y="11"/>
                  </a:cubicBezTo>
                  <a:cubicBezTo>
                    <a:pt x="70" y="11"/>
                    <a:pt x="70" y="11"/>
                    <a:pt x="70" y="11"/>
                  </a:cubicBezTo>
                  <a:cubicBezTo>
                    <a:pt x="69" y="11"/>
                    <a:pt x="68" y="12"/>
                    <a:pt x="67" y="12"/>
                  </a:cubicBezTo>
                  <a:cubicBezTo>
                    <a:pt x="67" y="12"/>
                    <a:pt x="67" y="12"/>
                    <a:pt x="67" y="12"/>
                  </a:cubicBezTo>
                  <a:cubicBezTo>
                    <a:pt x="67" y="11"/>
                    <a:pt x="67" y="11"/>
                    <a:pt x="67" y="11"/>
                  </a:cubicBezTo>
                  <a:cubicBezTo>
                    <a:pt x="67" y="11"/>
                    <a:pt x="67" y="12"/>
                    <a:pt x="66" y="12"/>
                  </a:cubicBezTo>
                  <a:cubicBezTo>
                    <a:pt x="67" y="11"/>
                    <a:pt x="67" y="11"/>
                    <a:pt x="67" y="11"/>
                  </a:cubicBezTo>
                  <a:cubicBezTo>
                    <a:pt x="67" y="11"/>
                    <a:pt x="67" y="11"/>
                    <a:pt x="67" y="11"/>
                  </a:cubicBezTo>
                  <a:cubicBezTo>
                    <a:pt x="67" y="10"/>
                    <a:pt x="68" y="9"/>
                    <a:pt x="68" y="8"/>
                  </a:cubicBezTo>
                  <a:cubicBezTo>
                    <a:pt x="68" y="8"/>
                    <a:pt x="67" y="7"/>
                    <a:pt x="67" y="7"/>
                  </a:cubicBezTo>
                  <a:cubicBezTo>
                    <a:pt x="67" y="7"/>
                    <a:pt x="67" y="7"/>
                    <a:pt x="67" y="7"/>
                  </a:cubicBezTo>
                  <a:cubicBezTo>
                    <a:pt x="67" y="7"/>
                    <a:pt x="67" y="7"/>
                    <a:pt x="67" y="7"/>
                  </a:cubicBezTo>
                  <a:cubicBezTo>
                    <a:pt x="66" y="7"/>
                    <a:pt x="66" y="7"/>
                    <a:pt x="66" y="7"/>
                  </a:cubicBezTo>
                  <a:cubicBezTo>
                    <a:pt x="66" y="7"/>
                    <a:pt x="65" y="7"/>
                    <a:pt x="65" y="7"/>
                  </a:cubicBezTo>
                  <a:cubicBezTo>
                    <a:pt x="65" y="7"/>
                    <a:pt x="65" y="7"/>
                    <a:pt x="65" y="7"/>
                  </a:cubicBezTo>
                  <a:cubicBezTo>
                    <a:pt x="65" y="6"/>
                    <a:pt x="65" y="6"/>
                    <a:pt x="65" y="6"/>
                  </a:cubicBezTo>
                  <a:cubicBezTo>
                    <a:pt x="64" y="6"/>
                    <a:pt x="64" y="6"/>
                    <a:pt x="64" y="6"/>
                  </a:cubicBezTo>
                  <a:cubicBezTo>
                    <a:pt x="64" y="6"/>
                    <a:pt x="64" y="6"/>
                    <a:pt x="64" y="6"/>
                  </a:cubicBezTo>
                  <a:cubicBezTo>
                    <a:pt x="65" y="6"/>
                    <a:pt x="65" y="6"/>
                    <a:pt x="65" y="6"/>
                  </a:cubicBezTo>
                  <a:cubicBezTo>
                    <a:pt x="65" y="5"/>
                    <a:pt x="65" y="5"/>
                    <a:pt x="65" y="4"/>
                  </a:cubicBezTo>
                  <a:cubicBezTo>
                    <a:pt x="65" y="4"/>
                    <a:pt x="65" y="4"/>
                    <a:pt x="65" y="4"/>
                  </a:cubicBezTo>
                  <a:cubicBezTo>
                    <a:pt x="65" y="4"/>
                    <a:pt x="65" y="4"/>
                    <a:pt x="65" y="4"/>
                  </a:cubicBezTo>
                  <a:cubicBezTo>
                    <a:pt x="65" y="3"/>
                    <a:pt x="65" y="3"/>
                    <a:pt x="65" y="3"/>
                  </a:cubicBezTo>
                  <a:cubicBezTo>
                    <a:pt x="66" y="3"/>
                    <a:pt x="67" y="2"/>
                    <a:pt x="68" y="1"/>
                  </a:cubicBezTo>
                  <a:cubicBezTo>
                    <a:pt x="66" y="2"/>
                    <a:pt x="66" y="2"/>
                    <a:pt x="66" y="2"/>
                  </a:cubicBezTo>
                  <a:cubicBezTo>
                    <a:pt x="66" y="2"/>
                    <a:pt x="66" y="2"/>
                    <a:pt x="66" y="2"/>
                  </a:cubicBezTo>
                  <a:cubicBezTo>
                    <a:pt x="65" y="2"/>
                    <a:pt x="65" y="2"/>
                    <a:pt x="65" y="3"/>
                  </a:cubicBezTo>
                  <a:cubicBezTo>
                    <a:pt x="64" y="3"/>
                    <a:pt x="64" y="3"/>
                    <a:pt x="64" y="3"/>
                  </a:cubicBezTo>
                  <a:cubicBezTo>
                    <a:pt x="64" y="4"/>
                    <a:pt x="64" y="4"/>
                    <a:pt x="64" y="4"/>
                  </a:cubicBezTo>
                  <a:cubicBezTo>
                    <a:pt x="64" y="4"/>
                    <a:pt x="63" y="4"/>
                    <a:pt x="63" y="4"/>
                  </a:cubicBezTo>
                  <a:cubicBezTo>
                    <a:pt x="63" y="4"/>
                    <a:pt x="63" y="4"/>
                    <a:pt x="63" y="4"/>
                  </a:cubicBezTo>
                  <a:cubicBezTo>
                    <a:pt x="63" y="5"/>
                    <a:pt x="63" y="5"/>
                    <a:pt x="62" y="6"/>
                  </a:cubicBezTo>
                  <a:cubicBezTo>
                    <a:pt x="62" y="5"/>
                    <a:pt x="62" y="5"/>
                    <a:pt x="61" y="5"/>
                  </a:cubicBezTo>
                  <a:cubicBezTo>
                    <a:pt x="61" y="5"/>
                    <a:pt x="61" y="5"/>
                    <a:pt x="61" y="5"/>
                  </a:cubicBezTo>
                  <a:cubicBezTo>
                    <a:pt x="60" y="5"/>
                    <a:pt x="60" y="5"/>
                    <a:pt x="60" y="5"/>
                  </a:cubicBezTo>
                  <a:cubicBezTo>
                    <a:pt x="60" y="4"/>
                    <a:pt x="60" y="4"/>
                    <a:pt x="60" y="4"/>
                  </a:cubicBezTo>
                  <a:cubicBezTo>
                    <a:pt x="60" y="4"/>
                    <a:pt x="60" y="4"/>
                    <a:pt x="60" y="4"/>
                  </a:cubicBezTo>
                  <a:cubicBezTo>
                    <a:pt x="60" y="3"/>
                    <a:pt x="60" y="3"/>
                    <a:pt x="60" y="3"/>
                  </a:cubicBezTo>
                  <a:cubicBezTo>
                    <a:pt x="60" y="2"/>
                    <a:pt x="60" y="2"/>
                    <a:pt x="60" y="2"/>
                  </a:cubicBezTo>
                  <a:cubicBezTo>
                    <a:pt x="60" y="2"/>
                    <a:pt x="60" y="2"/>
                    <a:pt x="60" y="2"/>
                  </a:cubicBezTo>
                  <a:cubicBezTo>
                    <a:pt x="59" y="2"/>
                    <a:pt x="59" y="2"/>
                    <a:pt x="59" y="2"/>
                  </a:cubicBezTo>
                  <a:cubicBezTo>
                    <a:pt x="59" y="2"/>
                    <a:pt x="59" y="2"/>
                    <a:pt x="59" y="2"/>
                  </a:cubicBezTo>
                  <a:cubicBezTo>
                    <a:pt x="58" y="2"/>
                    <a:pt x="58" y="2"/>
                    <a:pt x="58" y="2"/>
                  </a:cubicBezTo>
                  <a:cubicBezTo>
                    <a:pt x="58" y="1"/>
                    <a:pt x="58" y="1"/>
                    <a:pt x="58" y="1"/>
                  </a:cubicBezTo>
                  <a:cubicBezTo>
                    <a:pt x="58" y="1"/>
                    <a:pt x="58" y="1"/>
                    <a:pt x="59" y="0"/>
                  </a:cubicBezTo>
                  <a:cubicBezTo>
                    <a:pt x="58" y="0"/>
                    <a:pt x="58" y="0"/>
                    <a:pt x="58" y="0"/>
                  </a:cubicBezTo>
                  <a:cubicBezTo>
                    <a:pt x="57" y="0"/>
                    <a:pt x="57" y="0"/>
                    <a:pt x="57" y="0"/>
                  </a:cubicBezTo>
                  <a:cubicBezTo>
                    <a:pt x="57" y="0"/>
                    <a:pt x="57" y="0"/>
                    <a:pt x="57" y="0"/>
                  </a:cubicBezTo>
                  <a:cubicBezTo>
                    <a:pt x="56" y="0"/>
                    <a:pt x="56" y="0"/>
                    <a:pt x="56" y="0"/>
                  </a:cubicBezTo>
                  <a:cubicBezTo>
                    <a:pt x="56" y="0"/>
                    <a:pt x="56" y="0"/>
                    <a:pt x="56" y="0"/>
                  </a:cubicBezTo>
                  <a:cubicBezTo>
                    <a:pt x="56" y="0"/>
                    <a:pt x="56" y="0"/>
                    <a:pt x="56" y="0"/>
                  </a:cubicBezTo>
                  <a:cubicBezTo>
                    <a:pt x="56" y="1"/>
                    <a:pt x="56" y="1"/>
                    <a:pt x="56" y="1"/>
                  </a:cubicBezTo>
                  <a:cubicBezTo>
                    <a:pt x="56" y="1"/>
                    <a:pt x="56" y="1"/>
                    <a:pt x="56" y="1"/>
                  </a:cubicBezTo>
                  <a:cubicBezTo>
                    <a:pt x="55" y="0"/>
                    <a:pt x="55" y="0"/>
                    <a:pt x="55" y="0"/>
                  </a:cubicBezTo>
                  <a:cubicBezTo>
                    <a:pt x="55" y="1"/>
                    <a:pt x="55" y="1"/>
                    <a:pt x="55" y="1"/>
                  </a:cubicBezTo>
                  <a:cubicBezTo>
                    <a:pt x="55" y="0"/>
                    <a:pt x="55" y="0"/>
                    <a:pt x="55" y="0"/>
                  </a:cubicBezTo>
                  <a:cubicBezTo>
                    <a:pt x="55" y="1"/>
                    <a:pt x="55" y="1"/>
                    <a:pt x="55" y="1"/>
                  </a:cubicBezTo>
                  <a:cubicBezTo>
                    <a:pt x="54" y="1"/>
                    <a:pt x="54" y="1"/>
                    <a:pt x="54" y="1"/>
                  </a:cubicBezTo>
                  <a:cubicBezTo>
                    <a:pt x="54" y="1"/>
                    <a:pt x="54" y="1"/>
                    <a:pt x="54" y="1"/>
                  </a:cubicBezTo>
                  <a:cubicBezTo>
                    <a:pt x="54" y="1"/>
                    <a:pt x="54" y="2"/>
                    <a:pt x="55" y="3"/>
                  </a:cubicBezTo>
                  <a:cubicBezTo>
                    <a:pt x="55" y="4"/>
                    <a:pt x="55" y="4"/>
                    <a:pt x="55" y="6"/>
                  </a:cubicBezTo>
                  <a:cubicBezTo>
                    <a:pt x="55" y="6"/>
                    <a:pt x="55" y="6"/>
                    <a:pt x="55" y="6"/>
                  </a:cubicBezTo>
                  <a:cubicBezTo>
                    <a:pt x="55" y="6"/>
                    <a:pt x="55" y="6"/>
                    <a:pt x="55" y="6"/>
                  </a:cubicBezTo>
                  <a:cubicBezTo>
                    <a:pt x="54" y="6"/>
                    <a:pt x="54" y="6"/>
                    <a:pt x="54" y="6"/>
                  </a:cubicBezTo>
                  <a:cubicBezTo>
                    <a:pt x="54" y="6"/>
                    <a:pt x="55" y="6"/>
                    <a:pt x="55" y="6"/>
                  </a:cubicBezTo>
                  <a:cubicBezTo>
                    <a:pt x="54" y="6"/>
                    <a:pt x="53" y="6"/>
                    <a:pt x="54" y="7"/>
                  </a:cubicBezTo>
                  <a:cubicBezTo>
                    <a:pt x="54" y="7"/>
                    <a:pt x="54" y="7"/>
                    <a:pt x="54" y="7"/>
                  </a:cubicBezTo>
                  <a:cubicBezTo>
                    <a:pt x="54" y="7"/>
                    <a:pt x="54" y="7"/>
                    <a:pt x="54" y="7"/>
                  </a:cubicBezTo>
                  <a:cubicBezTo>
                    <a:pt x="53" y="7"/>
                    <a:pt x="53" y="7"/>
                    <a:pt x="53" y="7"/>
                  </a:cubicBezTo>
                  <a:cubicBezTo>
                    <a:pt x="53" y="7"/>
                    <a:pt x="53" y="7"/>
                    <a:pt x="53" y="7"/>
                  </a:cubicBezTo>
                  <a:cubicBezTo>
                    <a:pt x="53" y="7"/>
                    <a:pt x="53" y="7"/>
                    <a:pt x="53" y="6"/>
                  </a:cubicBezTo>
                  <a:cubicBezTo>
                    <a:pt x="53" y="7"/>
                    <a:pt x="52" y="7"/>
                    <a:pt x="52" y="7"/>
                  </a:cubicBezTo>
                  <a:cubicBezTo>
                    <a:pt x="52" y="7"/>
                    <a:pt x="52" y="7"/>
                    <a:pt x="52" y="7"/>
                  </a:cubicBezTo>
                  <a:cubicBezTo>
                    <a:pt x="52" y="5"/>
                    <a:pt x="50" y="5"/>
                    <a:pt x="50" y="6"/>
                  </a:cubicBezTo>
                  <a:cubicBezTo>
                    <a:pt x="50" y="7"/>
                    <a:pt x="49" y="8"/>
                    <a:pt x="49" y="10"/>
                  </a:cubicBezTo>
                  <a:cubicBezTo>
                    <a:pt x="49" y="9"/>
                    <a:pt x="49" y="9"/>
                    <a:pt x="49" y="9"/>
                  </a:cubicBezTo>
                  <a:cubicBezTo>
                    <a:pt x="47" y="9"/>
                    <a:pt x="47" y="9"/>
                    <a:pt x="47" y="9"/>
                  </a:cubicBezTo>
                  <a:cubicBezTo>
                    <a:pt x="48" y="9"/>
                    <a:pt x="48" y="9"/>
                    <a:pt x="48" y="9"/>
                  </a:cubicBezTo>
                  <a:cubicBezTo>
                    <a:pt x="48" y="9"/>
                    <a:pt x="48" y="9"/>
                    <a:pt x="48" y="9"/>
                  </a:cubicBezTo>
                  <a:cubicBezTo>
                    <a:pt x="47" y="9"/>
                    <a:pt x="48" y="10"/>
                    <a:pt x="48" y="11"/>
                  </a:cubicBezTo>
                  <a:cubicBezTo>
                    <a:pt x="47" y="9"/>
                    <a:pt x="47" y="8"/>
                    <a:pt x="46" y="7"/>
                  </a:cubicBezTo>
                  <a:cubicBezTo>
                    <a:pt x="46" y="7"/>
                    <a:pt x="46" y="7"/>
                    <a:pt x="46" y="7"/>
                  </a:cubicBezTo>
                  <a:cubicBezTo>
                    <a:pt x="45" y="7"/>
                    <a:pt x="45" y="7"/>
                    <a:pt x="45" y="7"/>
                  </a:cubicBezTo>
                  <a:cubicBezTo>
                    <a:pt x="45" y="7"/>
                    <a:pt x="45" y="7"/>
                    <a:pt x="45" y="7"/>
                  </a:cubicBezTo>
                  <a:cubicBezTo>
                    <a:pt x="44" y="7"/>
                    <a:pt x="44" y="7"/>
                    <a:pt x="44" y="7"/>
                  </a:cubicBezTo>
                  <a:cubicBezTo>
                    <a:pt x="44" y="7"/>
                    <a:pt x="44" y="7"/>
                    <a:pt x="44" y="7"/>
                  </a:cubicBezTo>
                  <a:cubicBezTo>
                    <a:pt x="44" y="7"/>
                    <a:pt x="43" y="6"/>
                    <a:pt x="43" y="7"/>
                  </a:cubicBezTo>
                  <a:cubicBezTo>
                    <a:pt x="42" y="8"/>
                    <a:pt x="43" y="9"/>
                    <a:pt x="43" y="10"/>
                  </a:cubicBezTo>
                  <a:cubicBezTo>
                    <a:pt x="44" y="11"/>
                    <a:pt x="44" y="11"/>
                    <a:pt x="44" y="11"/>
                  </a:cubicBezTo>
                  <a:cubicBezTo>
                    <a:pt x="44" y="11"/>
                    <a:pt x="44" y="11"/>
                    <a:pt x="44" y="11"/>
                  </a:cubicBezTo>
                  <a:cubicBezTo>
                    <a:pt x="44" y="11"/>
                    <a:pt x="45" y="12"/>
                    <a:pt x="45" y="13"/>
                  </a:cubicBezTo>
                  <a:cubicBezTo>
                    <a:pt x="44" y="13"/>
                    <a:pt x="44" y="13"/>
                    <a:pt x="44" y="13"/>
                  </a:cubicBezTo>
                  <a:cubicBezTo>
                    <a:pt x="44" y="14"/>
                    <a:pt x="44" y="14"/>
                    <a:pt x="44" y="14"/>
                  </a:cubicBezTo>
                  <a:cubicBezTo>
                    <a:pt x="45" y="14"/>
                    <a:pt x="45" y="14"/>
                    <a:pt x="45" y="15"/>
                  </a:cubicBezTo>
                  <a:cubicBezTo>
                    <a:pt x="45" y="15"/>
                    <a:pt x="45" y="15"/>
                    <a:pt x="45" y="15"/>
                  </a:cubicBezTo>
                  <a:cubicBezTo>
                    <a:pt x="44" y="14"/>
                    <a:pt x="44" y="14"/>
                    <a:pt x="44" y="14"/>
                  </a:cubicBezTo>
                  <a:cubicBezTo>
                    <a:pt x="44" y="13"/>
                    <a:pt x="44" y="12"/>
                    <a:pt x="44" y="12"/>
                  </a:cubicBezTo>
                  <a:cubicBezTo>
                    <a:pt x="43" y="11"/>
                    <a:pt x="43" y="11"/>
                    <a:pt x="43" y="11"/>
                  </a:cubicBezTo>
                  <a:cubicBezTo>
                    <a:pt x="43" y="11"/>
                    <a:pt x="43" y="11"/>
                    <a:pt x="43" y="10"/>
                  </a:cubicBezTo>
                  <a:cubicBezTo>
                    <a:pt x="42" y="10"/>
                    <a:pt x="42" y="10"/>
                    <a:pt x="41" y="10"/>
                  </a:cubicBezTo>
                  <a:cubicBezTo>
                    <a:pt x="41" y="9"/>
                    <a:pt x="41" y="8"/>
                    <a:pt x="41" y="8"/>
                  </a:cubicBezTo>
                  <a:cubicBezTo>
                    <a:pt x="40" y="8"/>
                    <a:pt x="40" y="8"/>
                    <a:pt x="40" y="8"/>
                  </a:cubicBezTo>
                  <a:cubicBezTo>
                    <a:pt x="41" y="7"/>
                    <a:pt x="41" y="7"/>
                    <a:pt x="41" y="7"/>
                  </a:cubicBezTo>
                  <a:cubicBezTo>
                    <a:pt x="40" y="7"/>
                    <a:pt x="40" y="7"/>
                    <a:pt x="40" y="7"/>
                  </a:cubicBezTo>
                  <a:cubicBezTo>
                    <a:pt x="40" y="7"/>
                    <a:pt x="40" y="7"/>
                    <a:pt x="40" y="7"/>
                  </a:cubicBezTo>
                  <a:cubicBezTo>
                    <a:pt x="39" y="7"/>
                    <a:pt x="39" y="7"/>
                    <a:pt x="39" y="7"/>
                  </a:cubicBezTo>
                  <a:cubicBezTo>
                    <a:pt x="39" y="7"/>
                    <a:pt x="39" y="7"/>
                    <a:pt x="39" y="6"/>
                  </a:cubicBezTo>
                  <a:cubicBezTo>
                    <a:pt x="39" y="6"/>
                    <a:pt x="39" y="6"/>
                    <a:pt x="39" y="6"/>
                  </a:cubicBezTo>
                  <a:cubicBezTo>
                    <a:pt x="39" y="7"/>
                    <a:pt x="39" y="7"/>
                    <a:pt x="39" y="7"/>
                  </a:cubicBezTo>
                  <a:cubicBezTo>
                    <a:pt x="39" y="7"/>
                    <a:pt x="39" y="7"/>
                    <a:pt x="39" y="7"/>
                  </a:cubicBezTo>
                  <a:cubicBezTo>
                    <a:pt x="38" y="7"/>
                    <a:pt x="38" y="7"/>
                    <a:pt x="38" y="7"/>
                  </a:cubicBezTo>
                  <a:cubicBezTo>
                    <a:pt x="38" y="7"/>
                    <a:pt x="38" y="7"/>
                    <a:pt x="37" y="7"/>
                  </a:cubicBezTo>
                  <a:cubicBezTo>
                    <a:pt x="37" y="8"/>
                    <a:pt x="37" y="8"/>
                    <a:pt x="37" y="8"/>
                  </a:cubicBezTo>
                  <a:cubicBezTo>
                    <a:pt x="37" y="8"/>
                    <a:pt x="37" y="8"/>
                    <a:pt x="37" y="8"/>
                  </a:cubicBezTo>
                  <a:cubicBezTo>
                    <a:pt x="37" y="8"/>
                    <a:pt x="37" y="8"/>
                    <a:pt x="37" y="8"/>
                  </a:cubicBezTo>
                  <a:cubicBezTo>
                    <a:pt x="36" y="8"/>
                    <a:pt x="36" y="8"/>
                    <a:pt x="36" y="8"/>
                  </a:cubicBezTo>
                  <a:cubicBezTo>
                    <a:pt x="36" y="8"/>
                    <a:pt x="35" y="8"/>
                    <a:pt x="35" y="9"/>
                  </a:cubicBezTo>
                  <a:cubicBezTo>
                    <a:pt x="35" y="10"/>
                    <a:pt x="35" y="10"/>
                    <a:pt x="35" y="10"/>
                  </a:cubicBezTo>
                  <a:cubicBezTo>
                    <a:pt x="35" y="10"/>
                    <a:pt x="35" y="10"/>
                    <a:pt x="35" y="10"/>
                  </a:cubicBezTo>
                  <a:cubicBezTo>
                    <a:pt x="35" y="10"/>
                    <a:pt x="35" y="10"/>
                    <a:pt x="35" y="10"/>
                  </a:cubicBezTo>
                  <a:cubicBezTo>
                    <a:pt x="35" y="11"/>
                    <a:pt x="36" y="13"/>
                    <a:pt x="35" y="14"/>
                  </a:cubicBezTo>
                  <a:cubicBezTo>
                    <a:pt x="35" y="14"/>
                    <a:pt x="35" y="14"/>
                    <a:pt x="34" y="13"/>
                  </a:cubicBezTo>
                  <a:cubicBezTo>
                    <a:pt x="34" y="14"/>
                    <a:pt x="34" y="14"/>
                    <a:pt x="34" y="14"/>
                  </a:cubicBezTo>
                  <a:cubicBezTo>
                    <a:pt x="34" y="13"/>
                    <a:pt x="34" y="13"/>
                    <a:pt x="34" y="13"/>
                  </a:cubicBezTo>
                  <a:cubicBezTo>
                    <a:pt x="34" y="13"/>
                    <a:pt x="33" y="12"/>
                    <a:pt x="33" y="12"/>
                  </a:cubicBezTo>
                  <a:cubicBezTo>
                    <a:pt x="33" y="12"/>
                    <a:pt x="32" y="11"/>
                    <a:pt x="32" y="11"/>
                  </a:cubicBezTo>
                  <a:cubicBezTo>
                    <a:pt x="32" y="11"/>
                    <a:pt x="32" y="11"/>
                    <a:pt x="32" y="11"/>
                  </a:cubicBezTo>
                  <a:cubicBezTo>
                    <a:pt x="32" y="10"/>
                    <a:pt x="32" y="10"/>
                    <a:pt x="32" y="10"/>
                  </a:cubicBezTo>
                  <a:cubicBezTo>
                    <a:pt x="32" y="10"/>
                    <a:pt x="32" y="10"/>
                    <a:pt x="32" y="10"/>
                  </a:cubicBezTo>
                  <a:cubicBezTo>
                    <a:pt x="31" y="10"/>
                    <a:pt x="31" y="9"/>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8" y="8"/>
                  </a:cubicBezTo>
                  <a:cubicBezTo>
                    <a:pt x="28" y="9"/>
                    <a:pt x="28" y="9"/>
                    <a:pt x="28" y="9"/>
                  </a:cubicBezTo>
                  <a:cubicBezTo>
                    <a:pt x="28" y="9"/>
                    <a:pt x="28" y="9"/>
                    <a:pt x="28" y="9"/>
                  </a:cubicBezTo>
                  <a:cubicBezTo>
                    <a:pt x="29" y="10"/>
                    <a:pt x="28" y="10"/>
                    <a:pt x="29" y="11"/>
                  </a:cubicBezTo>
                  <a:cubicBezTo>
                    <a:pt x="29" y="11"/>
                    <a:pt x="29" y="12"/>
                    <a:pt x="29" y="12"/>
                  </a:cubicBezTo>
                  <a:cubicBezTo>
                    <a:pt x="29" y="13"/>
                    <a:pt x="29" y="13"/>
                    <a:pt x="29" y="13"/>
                  </a:cubicBezTo>
                  <a:cubicBezTo>
                    <a:pt x="29" y="13"/>
                    <a:pt x="30" y="14"/>
                    <a:pt x="29" y="15"/>
                  </a:cubicBezTo>
                  <a:cubicBezTo>
                    <a:pt x="29" y="15"/>
                    <a:pt x="29" y="15"/>
                    <a:pt x="29" y="15"/>
                  </a:cubicBezTo>
                  <a:cubicBezTo>
                    <a:pt x="29" y="15"/>
                    <a:pt x="29" y="15"/>
                    <a:pt x="29" y="15"/>
                  </a:cubicBezTo>
                  <a:cubicBezTo>
                    <a:pt x="29" y="16"/>
                    <a:pt x="29" y="16"/>
                    <a:pt x="29" y="16"/>
                  </a:cubicBezTo>
                  <a:cubicBezTo>
                    <a:pt x="29" y="17"/>
                    <a:pt x="29" y="17"/>
                    <a:pt x="29" y="17"/>
                  </a:cubicBezTo>
                  <a:cubicBezTo>
                    <a:pt x="29" y="17"/>
                    <a:pt x="29" y="17"/>
                    <a:pt x="29" y="17"/>
                  </a:cubicBezTo>
                  <a:cubicBezTo>
                    <a:pt x="29" y="16"/>
                    <a:pt x="29" y="16"/>
                    <a:pt x="29" y="16"/>
                  </a:cubicBezTo>
                  <a:cubicBezTo>
                    <a:pt x="28" y="17"/>
                    <a:pt x="28" y="17"/>
                    <a:pt x="28" y="17"/>
                  </a:cubicBezTo>
                  <a:cubicBezTo>
                    <a:pt x="28" y="17"/>
                    <a:pt x="28" y="17"/>
                    <a:pt x="28" y="17"/>
                  </a:cubicBezTo>
                  <a:cubicBezTo>
                    <a:pt x="28" y="17"/>
                    <a:pt x="28" y="17"/>
                    <a:pt x="28" y="17"/>
                  </a:cubicBezTo>
                  <a:cubicBezTo>
                    <a:pt x="28" y="18"/>
                    <a:pt x="28" y="18"/>
                    <a:pt x="28" y="18"/>
                  </a:cubicBezTo>
                  <a:cubicBezTo>
                    <a:pt x="28" y="18"/>
                    <a:pt x="28" y="18"/>
                    <a:pt x="28" y="18"/>
                  </a:cubicBezTo>
                  <a:cubicBezTo>
                    <a:pt x="27" y="17"/>
                    <a:pt x="27" y="17"/>
                    <a:pt x="27" y="17"/>
                  </a:cubicBezTo>
                  <a:cubicBezTo>
                    <a:pt x="27" y="17"/>
                    <a:pt x="27" y="17"/>
                    <a:pt x="27" y="17"/>
                  </a:cubicBezTo>
                  <a:cubicBezTo>
                    <a:pt x="27" y="16"/>
                    <a:pt x="27" y="16"/>
                    <a:pt x="27" y="16"/>
                  </a:cubicBezTo>
                  <a:cubicBezTo>
                    <a:pt x="27" y="17"/>
                    <a:pt x="27" y="17"/>
                    <a:pt x="27" y="17"/>
                  </a:cubicBezTo>
                  <a:cubicBezTo>
                    <a:pt x="27" y="16"/>
                    <a:pt x="27" y="16"/>
                    <a:pt x="27" y="15"/>
                  </a:cubicBezTo>
                  <a:cubicBezTo>
                    <a:pt x="27" y="15"/>
                    <a:pt x="27" y="15"/>
                    <a:pt x="27" y="15"/>
                  </a:cubicBezTo>
                  <a:cubicBezTo>
                    <a:pt x="26" y="15"/>
                    <a:pt x="25" y="16"/>
                    <a:pt x="25" y="17"/>
                  </a:cubicBezTo>
                  <a:cubicBezTo>
                    <a:pt x="24" y="18"/>
                    <a:pt x="25" y="19"/>
                    <a:pt x="25" y="20"/>
                  </a:cubicBezTo>
                  <a:cubicBezTo>
                    <a:pt x="25" y="20"/>
                    <a:pt x="25" y="20"/>
                    <a:pt x="25" y="20"/>
                  </a:cubicBezTo>
                  <a:cubicBezTo>
                    <a:pt x="24" y="19"/>
                    <a:pt x="24" y="19"/>
                    <a:pt x="24" y="19"/>
                  </a:cubicBezTo>
                  <a:cubicBezTo>
                    <a:pt x="24" y="19"/>
                    <a:pt x="24" y="19"/>
                    <a:pt x="24" y="19"/>
                  </a:cubicBezTo>
                  <a:cubicBezTo>
                    <a:pt x="24" y="20"/>
                    <a:pt x="24" y="21"/>
                    <a:pt x="24" y="22"/>
                  </a:cubicBezTo>
                  <a:cubicBezTo>
                    <a:pt x="24" y="22"/>
                    <a:pt x="24" y="22"/>
                    <a:pt x="24" y="23"/>
                  </a:cubicBezTo>
                  <a:cubicBezTo>
                    <a:pt x="24" y="23"/>
                    <a:pt x="24" y="23"/>
                    <a:pt x="24" y="23"/>
                  </a:cubicBezTo>
                  <a:cubicBezTo>
                    <a:pt x="24" y="23"/>
                    <a:pt x="24" y="23"/>
                    <a:pt x="24" y="23"/>
                  </a:cubicBezTo>
                  <a:cubicBezTo>
                    <a:pt x="24" y="23"/>
                    <a:pt x="24" y="23"/>
                    <a:pt x="24" y="23"/>
                  </a:cubicBezTo>
                  <a:cubicBezTo>
                    <a:pt x="24" y="22"/>
                    <a:pt x="23" y="21"/>
                    <a:pt x="23" y="20"/>
                  </a:cubicBezTo>
                  <a:cubicBezTo>
                    <a:pt x="23" y="19"/>
                    <a:pt x="23" y="18"/>
                    <a:pt x="22" y="18"/>
                  </a:cubicBezTo>
                  <a:cubicBezTo>
                    <a:pt x="22" y="18"/>
                    <a:pt x="21" y="19"/>
                    <a:pt x="21" y="19"/>
                  </a:cubicBezTo>
                  <a:cubicBezTo>
                    <a:pt x="22" y="18"/>
                    <a:pt x="22" y="17"/>
                    <a:pt x="22" y="16"/>
                  </a:cubicBezTo>
                  <a:cubicBezTo>
                    <a:pt x="22" y="16"/>
                    <a:pt x="21" y="17"/>
                    <a:pt x="21" y="17"/>
                  </a:cubicBezTo>
                  <a:cubicBezTo>
                    <a:pt x="21" y="16"/>
                    <a:pt x="22" y="16"/>
                    <a:pt x="21" y="16"/>
                  </a:cubicBezTo>
                  <a:cubicBezTo>
                    <a:pt x="20" y="15"/>
                    <a:pt x="20" y="16"/>
                    <a:pt x="20" y="15"/>
                  </a:cubicBezTo>
                  <a:cubicBezTo>
                    <a:pt x="20" y="14"/>
                    <a:pt x="20" y="14"/>
                    <a:pt x="19" y="13"/>
                  </a:cubicBezTo>
                  <a:cubicBezTo>
                    <a:pt x="19" y="13"/>
                    <a:pt x="19" y="13"/>
                    <a:pt x="19" y="13"/>
                  </a:cubicBezTo>
                  <a:cubicBezTo>
                    <a:pt x="20" y="13"/>
                    <a:pt x="20" y="14"/>
                    <a:pt x="20" y="15"/>
                  </a:cubicBezTo>
                  <a:cubicBezTo>
                    <a:pt x="21" y="15"/>
                    <a:pt x="21" y="15"/>
                    <a:pt x="21" y="15"/>
                  </a:cubicBezTo>
                  <a:cubicBezTo>
                    <a:pt x="22" y="14"/>
                    <a:pt x="22" y="14"/>
                    <a:pt x="22" y="14"/>
                  </a:cubicBezTo>
                  <a:cubicBezTo>
                    <a:pt x="22" y="14"/>
                    <a:pt x="21" y="14"/>
                    <a:pt x="21" y="13"/>
                  </a:cubicBezTo>
                  <a:cubicBezTo>
                    <a:pt x="22" y="13"/>
                    <a:pt x="22" y="13"/>
                    <a:pt x="23" y="12"/>
                  </a:cubicBezTo>
                  <a:cubicBezTo>
                    <a:pt x="22" y="12"/>
                    <a:pt x="22" y="12"/>
                    <a:pt x="22" y="12"/>
                  </a:cubicBezTo>
                  <a:cubicBezTo>
                    <a:pt x="22" y="11"/>
                    <a:pt x="22" y="11"/>
                    <a:pt x="22" y="11"/>
                  </a:cubicBezTo>
                  <a:cubicBezTo>
                    <a:pt x="22" y="11"/>
                    <a:pt x="22" y="11"/>
                    <a:pt x="22" y="11"/>
                  </a:cubicBezTo>
                  <a:cubicBezTo>
                    <a:pt x="22" y="11"/>
                    <a:pt x="22" y="11"/>
                    <a:pt x="22" y="11"/>
                  </a:cubicBezTo>
                  <a:cubicBezTo>
                    <a:pt x="21" y="11"/>
                    <a:pt x="21" y="11"/>
                    <a:pt x="21" y="11"/>
                  </a:cubicBezTo>
                  <a:cubicBezTo>
                    <a:pt x="22" y="10"/>
                    <a:pt x="22" y="10"/>
                    <a:pt x="22" y="10"/>
                  </a:cubicBezTo>
                  <a:cubicBezTo>
                    <a:pt x="21" y="10"/>
                    <a:pt x="21" y="10"/>
                    <a:pt x="20" y="11"/>
                  </a:cubicBezTo>
                  <a:cubicBezTo>
                    <a:pt x="20" y="11"/>
                    <a:pt x="20" y="10"/>
                    <a:pt x="20" y="10"/>
                  </a:cubicBezTo>
                  <a:cubicBezTo>
                    <a:pt x="21" y="10"/>
                    <a:pt x="22" y="10"/>
                    <a:pt x="22" y="10"/>
                  </a:cubicBezTo>
                  <a:cubicBezTo>
                    <a:pt x="22" y="9"/>
                    <a:pt x="22" y="9"/>
                    <a:pt x="22" y="9"/>
                  </a:cubicBezTo>
                  <a:cubicBezTo>
                    <a:pt x="22" y="9"/>
                    <a:pt x="22" y="9"/>
                    <a:pt x="22" y="9"/>
                  </a:cubicBezTo>
                  <a:cubicBezTo>
                    <a:pt x="21" y="10"/>
                    <a:pt x="21" y="10"/>
                    <a:pt x="21" y="10"/>
                  </a:cubicBezTo>
                  <a:cubicBezTo>
                    <a:pt x="21" y="9"/>
                    <a:pt x="21" y="9"/>
                    <a:pt x="21" y="9"/>
                  </a:cubicBezTo>
                  <a:cubicBezTo>
                    <a:pt x="21" y="9"/>
                    <a:pt x="21" y="9"/>
                    <a:pt x="21" y="9"/>
                  </a:cubicBezTo>
                  <a:cubicBezTo>
                    <a:pt x="21" y="8"/>
                    <a:pt x="21" y="8"/>
                    <a:pt x="21" y="8"/>
                  </a:cubicBezTo>
                  <a:cubicBezTo>
                    <a:pt x="20" y="9"/>
                    <a:pt x="20" y="8"/>
                    <a:pt x="20" y="9"/>
                  </a:cubicBezTo>
                  <a:cubicBezTo>
                    <a:pt x="20" y="9"/>
                    <a:pt x="20" y="9"/>
                    <a:pt x="20" y="9"/>
                  </a:cubicBezTo>
                  <a:cubicBezTo>
                    <a:pt x="20" y="9"/>
                    <a:pt x="20" y="9"/>
                    <a:pt x="20" y="9"/>
                  </a:cubicBezTo>
                  <a:cubicBezTo>
                    <a:pt x="20" y="9"/>
                    <a:pt x="20" y="9"/>
                    <a:pt x="20" y="9"/>
                  </a:cubicBezTo>
                  <a:cubicBezTo>
                    <a:pt x="19" y="9"/>
                    <a:pt x="19" y="7"/>
                    <a:pt x="19" y="7"/>
                  </a:cubicBezTo>
                  <a:cubicBezTo>
                    <a:pt x="19" y="7"/>
                    <a:pt x="19" y="7"/>
                    <a:pt x="19" y="7"/>
                  </a:cubicBezTo>
                  <a:cubicBezTo>
                    <a:pt x="19" y="7"/>
                    <a:pt x="19" y="7"/>
                    <a:pt x="19" y="7"/>
                  </a:cubicBezTo>
                  <a:cubicBezTo>
                    <a:pt x="18" y="6"/>
                    <a:pt x="18" y="6"/>
                    <a:pt x="18" y="6"/>
                  </a:cubicBezTo>
                  <a:cubicBezTo>
                    <a:pt x="18" y="6"/>
                    <a:pt x="18" y="6"/>
                    <a:pt x="18" y="6"/>
                  </a:cubicBezTo>
                  <a:cubicBezTo>
                    <a:pt x="18" y="6"/>
                    <a:pt x="18" y="6"/>
                    <a:pt x="18" y="6"/>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5" y="3"/>
                    <a:pt x="15" y="3"/>
                    <a:pt x="15" y="2"/>
                  </a:cubicBezTo>
                  <a:cubicBezTo>
                    <a:pt x="15" y="2"/>
                    <a:pt x="15" y="3"/>
                    <a:pt x="15" y="3"/>
                  </a:cubicBezTo>
                  <a:cubicBezTo>
                    <a:pt x="14" y="3"/>
                    <a:pt x="14" y="2"/>
                    <a:pt x="14" y="2"/>
                  </a:cubicBezTo>
                  <a:cubicBezTo>
                    <a:pt x="13" y="3"/>
                    <a:pt x="12" y="2"/>
                    <a:pt x="11" y="2"/>
                  </a:cubicBezTo>
                  <a:cubicBezTo>
                    <a:pt x="12" y="3"/>
                    <a:pt x="12" y="3"/>
                    <a:pt x="12" y="3"/>
                  </a:cubicBezTo>
                  <a:cubicBezTo>
                    <a:pt x="12" y="3"/>
                    <a:pt x="12" y="3"/>
                    <a:pt x="12" y="3"/>
                  </a:cubicBezTo>
                  <a:cubicBezTo>
                    <a:pt x="12" y="2"/>
                    <a:pt x="12" y="2"/>
                    <a:pt x="12" y="2"/>
                  </a:cubicBezTo>
                  <a:cubicBezTo>
                    <a:pt x="11" y="2"/>
                    <a:pt x="11" y="2"/>
                    <a:pt x="11" y="2"/>
                  </a:cubicBezTo>
                  <a:cubicBezTo>
                    <a:pt x="11" y="3"/>
                    <a:pt x="11" y="3"/>
                    <a:pt x="11" y="3"/>
                  </a:cubicBezTo>
                  <a:cubicBezTo>
                    <a:pt x="10" y="2"/>
                    <a:pt x="10" y="2"/>
                    <a:pt x="10" y="2"/>
                  </a:cubicBezTo>
                  <a:cubicBezTo>
                    <a:pt x="10" y="3"/>
                    <a:pt x="11" y="3"/>
                    <a:pt x="11" y="3"/>
                  </a:cubicBezTo>
                  <a:cubicBezTo>
                    <a:pt x="11" y="4"/>
                    <a:pt x="11" y="4"/>
                    <a:pt x="11" y="4"/>
                  </a:cubicBezTo>
                  <a:cubicBezTo>
                    <a:pt x="10" y="4"/>
                    <a:pt x="10" y="4"/>
                    <a:pt x="10" y="4"/>
                  </a:cubicBezTo>
                  <a:cubicBezTo>
                    <a:pt x="10" y="4"/>
                    <a:pt x="10" y="4"/>
                    <a:pt x="10" y="4"/>
                  </a:cubicBezTo>
                  <a:cubicBezTo>
                    <a:pt x="10" y="4"/>
                    <a:pt x="11" y="5"/>
                    <a:pt x="11" y="5"/>
                  </a:cubicBezTo>
                  <a:cubicBezTo>
                    <a:pt x="12" y="5"/>
                    <a:pt x="12" y="4"/>
                    <a:pt x="12" y="4"/>
                  </a:cubicBezTo>
                  <a:cubicBezTo>
                    <a:pt x="12" y="4"/>
                    <a:pt x="12" y="4"/>
                    <a:pt x="12" y="5"/>
                  </a:cubicBezTo>
                  <a:cubicBezTo>
                    <a:pt x="13" y="5"/>
                    <a:pt x="13" y="4"/>
                    <a:pt x="13" y="4"/>
                  </a:cubicBezTo>
                  <a:cubicBezTo>
                    <a:pt x="13" y="4"/>
                    <a:pt x="13" y="5"/>
                    <a:pt x="13" y="5"/>
                  </a:cubicBezTo>
                  <a:cubicBezTo>
                    <a:pt x="14" y="5"/>
                    <a:pt x="14" y="5"/>
                    <a:pt x="14" y="5"/>
                  </a:cubicBezTo>
                  <a:cubicBezTo>
                    <a:pt x="14" y="5"/>
                    <a:pt x="14" y="5"/>
                    <a:pt x="14" y="5"/>
                  </a:cubicBezTo>
                  <a:cubicBezTo>
                    <a:pt x="15" y="5"/>
                    <a:pt x="15" y="5"/>
                    <a:pt x="15" y="5"/>
                  </a:cubicBezTo>
                  <a:cubicBezTo>
                    <a:pt x="14" y="5"/>
                    <a:pt x="14" y="5"/>
                    <a:pt x="14" y="5"/>
                  </a:cubicBezTo>
                  <a:cubicBezTo>
                    <a:pt x="14" y="5"/>
                    <a:pt x="14" y="5"/>
                    <a:pt x="14" y="5"/>
                  </a:cubicBezTo>
                  <a:cubicBezTo>
                    <a:pt x="15" y="5"/>
                    <a:pt x="15" y="5"/>
                    <a:pt x="15" y="5"/>
                  </a:cubicBezTo>
                  <a:cubicBezTo>
                    <a:pt x="15" y="5"/>
                    <a:pt x="14" y="6"/>
                    <a:pt x="14" y="6"/>
                  </a:cubicBezTo>
                  <a:cubicBezTo>
                    <a:pt x="14" y="6"/>
                    <a:pt x="14" y="6"/>
                    <a:pt x="14" y="6"/>
                  </a:cubicBezTo>
                  <a:cubicBezTo>
                    <a:pt x="14" y="6"/>
                    <a:pt x="14" y="6"/>
                    <a:pt x="14" y="6"/>
                  </a:cubicBezTo>
                  <a:cubicBezTo>
                    <a:pt x="14" y="5"/>
                    <a:pt x="11" y="5"/>
                    <a:pt x="11" y="6"/>
                  </a:cubicBezTo>
                  <a:cubicBezTo>
                    <a:pt x="12" y="7"/>
                    <a:pt x="13" y="8"/>
                    <a:pt x="14" y="8"/>
                  </a:cubicBezTo>
                  <a:cubicBezTo>
                    <a:pt x="15" y="8"/>
                    <a:pt x="15" y="8"/>
                    <a:pt x="15" y="8"/>
                  </a:cubicBezTo>
                  <a:cubicBezTo>
                    <a:pt x="15" y="8"/>
                    <a:pt x="15" y="8"/>
                    <a:pt x="15" y="8"/>
                  </a:cubicBezTo>
                  <a:cubicBezTo>
                    <a:pt x="15" y="8"/>
                    <a:pt x="15" y="8"/>
                    <a:pt x="15" y="8"/>
                  </a:cubicBezTo>
                  <a:cubicBezTo>
                    <a:pt x="14" y="9"/>
                    <a:pt x="15" y="10"/>
                    <a:pt x="15" y="11"/>
                  </a:cubicBezTo>
                  <a:cubicBezTo>
                    <a:pt x="15" y="11"/>
                    <a:pt x="15" y="11"/>
                    <a:pt x="15" y="11"/>
                  </a:cubicBezTo>
                  <a:cubicBezTo>
                    <a:pt x="15" y="12"/>
                    <a:pt x="15" y="12"/>
                    <a:pt x="15" y="12"/>
                  </a:cubicBezTo>
                  <a:cubicBezTo>
                    <a:pt x="15" y="12"/>
                    <a:pt x="14" y="12"/>
                    <a:pt x="14" y="12"/>
                  </a:cubicBezTo>
                  <a:cubicBezTo>
                    <a:pt x="15" y="12"/>
                    <a:pt x="15" y="11"/>
                    <a:pt x="15" y="11"/>
                  </a:cubicBezTo>
                  <a:cubicBezTo>
                    <a:pt x="15" y="11"/>
                    <a:pt x="15" y="11"/>
                    <a:pt x="15" y="11"/>
                  </a:cubicBezTo>
                  <a:cubicBezTo>
                    <a:pt x="15" y="11"/>
                    <a:pt x="15" y="11"/>
                    <a:pt x="15" y="11"/>
                  </a:cubicBezTo>
                  <a:cubicBezTo>
                    <a:pt x="14" y="11"/>
                    <a:pt x="14" y="11"/>
                    <a:pt x="14" y="11"/>
                  </a:cubicBezTo>
                  <a:cubicBezTo>
                    <a:pt x="14" y="10"/>
                    <a:pt x="14" y="10"/>
                    <a:pt x="14" y="10"/>
                  </a:cubicBezTo>
                  <a:cubicBezTo>
                    <a:pt x="14" y="11"/>
                    <a:pt x="13" y="12"/>
                    <a:pt x="13" y="12"/>
                  </a:cubicBezTo>
                  <a:cubicBezTo>
                    <a:pt x="13" y="12"/>
                    <a:pt x="14" y="11"/>
                    <a:pt x="14" y="11"/>
                  </a:cubicBezTo>
                  <a:cubicBezTo>
                    <a:pt x="14" y="10"/>
                    <a:pt x="13" y="9"/>
                    <a:pt x="13" y="9"/>
                  </a:cubicBezTo>
                  <a:cubicBezTo>
                    <a:pt x="12" y="8"/>
                    <a:pt x="12" y="10"/>
                    <a:pt x="12" y="11"/>
                  </a:cubicBezTo>
                  <a:cubicBezTo>
                    <a:pt x="12" y="11"/>
                    <a:pt x="12" y="10"/>
                    <a:pt x="12" y="10"/>
                  </a:cubicBezTo>
                  <a:cubicBezTo>
                    <a:pt x="12" y="10"/>
                    <a:pt x="12" y="10"/>
                    <a:pt x="11" y="10"/>
                  </a:cubicBezTo>
                  <a:cubicBezTo>
                    <a:pt x="12" y="9"/>
                    <a:pt x="12" y="9"/>
                    <a:pt x="12" y="9"/>
                  </a:cubicBezTo>
                  <a:cubicBezTo>
                    <a:pt x="12" y="9"/>
                    <a:pt x="12" y="9"/>
                    <a:pt x="12" y="9"/>
                  </a:cubicBezTo>
                  <a:cubicBezTo>
                    <a:pt x="11" y="9"/>
                    <a:pt x="11" y="9"/>
                    <a:pt x="11" y="9"/>
                  </a:cubicBezTo>
                  <a:cubicBezTo>
                    <a:pt x="11" y="9"/>
                    <a:pt x="11" y="9"/>
                    <a:pt x="11" y="9"/>
                  </a:cubicBezTo>
                  <a:cubicBezTo>
                    <a:pt x="11" y="9"/>
                    <a:pt x="11" y="10"/>
                    <a:pt x="10" y="10"/>
                  </a:cubicBezTo>
                  <a:cubicBezTo>
                    <a:pt x="11" y="9"/>
                    <a:pt x="11" y="9"/>
                    <a:pt x="11" y="8"/>
                  </a:cubicBezTo>
                  <a:cubicBezTo>
                    <a:pt x="10" y="8"/>
                    <a:pt x="10" y="8"/>
                    <a:pt x="10" y="8"/>
                  </a:cubicBezTo>
                  <a:cubicBezTo>
                    <a:pt x="10" y="8"/>
                    <a:pt x="10" y="8"/>
                    <a:pt x="10" y="8"/>
                  </a:cubicBezTo>
                  <a:cubicBezTo>
                    <a:pt x="10" y="7"/>
                    <a:pt x="9" y="6"/>
                    <a:pt x="8" y="6"/>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8"/>
                    <a:pt x="8" y="8"/>
                  </a:cubicBezTo>
                  <a:cubicBezTo>
                    <a:pt x="8" y="7"/>
                    <a:pt x="7" y="7"/>
                    <a:pt x="6" y="8"/>
                  </a:cubicBezTo>
                  <a:cubicBezTo>
                    <a:pt x="7" y="8"/>
                    <a:pt x="7" y="9"/>
                    <a:pt x="8" y="9"/>
                  </a:cubicBezTo>
                  <a:cubicBezTo>
                    <a:pt x="8" y="10"/>
                    <a:pt x="8" y="10"/>
                    <a:pt x="8" y="10"/>
                  </a:cubicBezTo>
                  <a:cubicBezTo>
                    <a:pt x="8" y="10"/>
                    <a:pt x="8" y="10"/>
                    <a:pt x="8" y="10"/>
                  </a:cubicBezTo>
                  <a:cubicBezTo>
                    <a:pt x="8" y="9"/>
                    <a:pt x="8" y="9"/>
                    <a:pt x="8" y="9"/>
                  </a:cubicBezTo>
                  <a:cubicBezTo>
                    <a:pt x="7" y="10"/>
                    <a:pt x="6" y="7"/>
                    <a:pt x="5" y="9"/>
                  </a:cubicBezTo>
                  <a:cubicBezTo>
                    <a:pt x="5" y="10"/>
                    <a:pt x="7" y="12"/>
                    <a:pt x="9" y="12"/>
                  </a:cubicBezTo>
                  <a:cubicBezTo>
                    <a:pt x="9" y="12"/>
                    <a:pt x="9" y="12"/>
                    <a:pt x="9" y="12"/>
                  </a:cubicBezTo>
                  <a:cubicBezTo>
                    <a:pt x="9" y="12"/>
                    <a:pt x="9" y="12"/>
                    <a:pt x="9" y="12"/>
                  </a:cubicBezTo>
                  <a:cubicBezTo>
                    <a:pt x="9" y="12"/>
                    <a:pt x="8" y="11"/>
                    <a:pt x="7" y="11"/>
                  </a:cubicBezTo>
                  <a:cubicBezTo>
                    <a:pt x="7" y="12"/>
                    <a:pt x="6" y="11"/>
                    <a:pt x="5" y="11"/>
                  </a:cubicBezTo>
                  <a:cubicBezTo>
                    <a:pt x="4" y="11"/>
                    <a:pt x="5" y="12"/>
                    <a:pt x="6" y="13"/>
                  </a:cubicBezTo>
                  <a:cubicBezTo>
                    <a:pt x="6" y="13"/>
                    <a:pt x="7" y="13"/>
                    <a:pt x="7" y="13"/>
                  </a:cubicBezTo>
                  <a:cubicBezTo>
                    <a:pt x="8" y="14"/>
                    <a:pt x="9" y="13"/>
                    <a:pt x="9" y="13"/>
                  </a:cubicBezTo>
                  <a:cubicBezTo>
                    <a:pt x="9" y="13"/>
                    <a:pt x="9" y="13"/>
                    <a:pt x="9" y="13"/>
                  </a:cubicBezTo>
                  <a:cubicBezTo>
                    <a:pt x="9" y="14"/>
                    <a:pt x="9" y="14"/>
                    <a:pt x="9" y="14"/>
                  </a:cubicBezTo>
                  <a:cubicBezTo>
                    <a:pt x="9" y="13"/>
                    <a:pt x="8" y="14"/>
                    <a:pt x="8" y="14"/>
                  </a:cubicBezTo>
                  <a:cubicBezTo>
                    <a:pt x="7" y="14"/>
                    <a:pt x="7" y="14"/>
                    <a:pt x="7" y="14"/>
                  </a:cubicBezTo>
                  <a:cubicBezTo>
                    <a:pt x="7" y="14"/>
                    <a:pt x="7" y="14"/>
                    <a:pt x="7" y="14"/>
                  </a:cubicBezTo>
                  <a:cubicBezTo>
                    <a:pt x="7" y="15"/>
                    <a:pt x="8" y="15"/>
                    <a:pt x="9" y="15"/>
                  </a:cubicBezTo>
                  <a:cubicBezTo>
                    <a:pt x="8" y="15"/>
                    <a:pt x="8" y="15"/>
                    <a:pt x="8" y="15"/>
                  </a:cubicBezTo>
                  <a:cubicBezTo>
                    <a:pt x="8" y="15"/>
                    <a:pt x="8" y="15"/>
                    <a:pt x="8" y="15"/>
                  </a:cubicBezTo>
                  <a:cubicBezTo>
                    <a:pt x="7" y="15"/>
                    <a:pt x="7" y="15"/>
                    <a:pt x="7" y="15"/>
                  </a:cubicBezTo>
                  <a:cubicBezTo>
                    <a:pt x="7" y="16"/>
                    <a:pt x="7" y="16"/>
                    <a:pt x="7" y="16"/>
                  </a:cubicBezTo>
                  <a:cubicBezTo>
                    <a:pt x="7" y="16"/>
                    <a:pt x="7" y="16"/>
                    <a:pt x="7" y="16"/>
                  </a:cubicBezTo>
                  <a:cubicBezTo>
                    <a:pt x="7" y="14"/>
                    <a:pt x="4" y="12"/>
                    <a:pt x="3" y="12"/>
                  </a:cubicBezTo>
                  <a:cubicBezTo>
                    <a:pt x="3" y="13"/>
                    <a:pt x="3" y="14"/>
                    <a:pt x="3" y="14"/>
                  </a:cubicBezTo>
                  <a:cubicBezTo>
                    <a:pt x="4" y="15"/>
                    <a:pt x="5" y="15"/>
                    <a:pt x="5" y="16"/>
                  </a:cubicBezTo>
                  <a:cubicBezTo>
                    <a:pt x="4" y="15"/>
                    <a:pt x="4" y="15"/>
                    <a:pt x="3" y="15"/>
                  </a:cubicBezTo>
                  <a:cubicBezTo>
                    <a:pt x="3" y="16"/>
                    <a:pt x="4" y="16"/>
                    <a:pt x="4" y="17"/>
                  </a:cubicBezTo>
                  <a:cubicBezTo>
                    <a:pt x="5" y="17"/>
                    <a:pt x="5" y="17"/>
                    <a:pt x="5" y="17"/>
                  </a:cubicBezTo>
                  <a:cubicBezTo>
                    <a:pt x="5" y="17"/>
                    <a:pt x="5" y="17"/>
                    <a:pt x="5" y="17"/>
                  </a:cubicBezTo>
                  <a:cubicBezTo>
                    <a:pt x="3" y="17"/>
                    <a:pt x="3" y="15"/>
                    <a:pt x="2" y="15"/>
                  </a:cubicBezTo>
                  <a:cubicBezTo>
                    <a:pt x="1" y="15"/>
                    <a:pt x="1" y="15"/>
                    <a:pt x="1" y="15"/>
                  </a:cubicBezTo>
                  <a:cubicBezTo>
                    <a:pt x="1" y="16"/>
                    <a:pt x="1" y="17"/>
                    <a:pt x="0" y="17"/>
                  </a:cubicBezTo>
                  <a:cubicBezTo>
                    <a:pt x="0" y="18"/>
                    <a:pt x="1" y="17"/>
                    <a:pt x="1" y="17"/>
                  </a:cubicBezTo>
                  <a:cubicBezTo>
                    <a:pt x="2" y="17"/>
                    <a:pt x="3" y="18"/>
                    <a:pt x="4" y="18"/>
                  </a:cubicBezTo>
                  <a:cubicBezTo>
                    <a:pt x="4" y="19"/>
                    <a:pt x="4" y="19"/>
                    <a:pt x="4" y="19"/>
                  </a:cubicBezTo>
                  <a:cubicBezTo>
                    <a:pt x="4" y="19"/>
                    <a:pt x="4" y="19"/>
                    <a:pt x="4" y="19"/>
                  </a:cubicBezTo>
                  <a:cubicBezTo>
                    <a:pt x="6" y="19"/>
                    <a:pt x="6" y="19"/>
                    <a:pt x="6" y="19"/>
                  </a:cubicBezTo>
                  <a:cubicBezTo>
                    <a:pt x="6" y="18"/>
                    <a:pt x="7" y="18"/>
                    <a:pt x="8" y="18"/>
                  </a:cubicBezTo>
                  <a:cubicBezTo>
                    <a:pt x="9" y="18"/>
                    <a:pt x="9" y="18"/>
                    <a:pt x="9" y="18"/>
                  </a:cubicBezTo>
                  <a:cubicBezTo>
                    <a:pt x="9" y="17"/>
                    <a:pt x="9" y="17"/>
                    <a:pt x="9" y="16"/>
                  </a:cubicBezTo>
                  <a:cubicBezTo>
                    <a:pt x="10" y="17"/>
                    <a:pt x="10" y="17"/>
                    <a:pt x="11" y="17"/>
                  </a:cubicBezTo>
                  <a:cubicBezTo>
                    <a:pt x="11" y="16"/>
                    <a:pt x="11" y="16"/>
                    <a:pt x="11" y="16"/>
                  </a:cubicBezTo>
                  <a:cubicBezTo>
                    <a:pt x="11" y="16"/>
                    <a:pt x="11" y="16"/>
                    <a:pt x="11" y="17"/>
                  </a:cubicBezTo>
                  <a:cubicBezTo>
                    <a:pt x="11" y="16"/>
                    <a:pt x="12" y="16"/>
                    <a:pt x="12" y="16"/>
                  </a:cubicBezTo>
                  <a:cubicBezTo>
                    <a:pt x="12" y="16"/>
                    <a:pt x="12" y="16"/>
                    <a:pt x="12" y="16"/>
                  </a:cubicBezTo>
                  <a:cubicBezTo>
                    <a:pt x="11" y="17"/>
                    <a:pt x="11" y="17"/>
                    <a:pt x="11" y="17"/>
                  </a:cubicBezTo>
                  <a:cubicBezTo>
                    <a:pt x="12" y="17"/>
                    <a:pt x="12" y="17"/>
                    <a:pt x="12" y="17"/>
                  </a:cubicBezTo>
                  <a:cubicBezTo>
                    <a:pt x="12" y="17"/>
                    <a:pt x="12" y="17"/>
                    <a:pt x="12" y="17"/>
                  </a:cubicBezTo>
                  <a:cubicBezTo>
                    <a:pt x="12" y="18"/>
                    <a:pt x="12" y="18"/>
                    <a:pt x="12" y="18"/>
                  </a:cubicBezTo>
                  <a:cubicBezTo>
                    <a:pt x="12" y="18"/>
                    <a:pt x="12" y="18"/>
                    <a:pt x="12" y="18"/>
                  </a:cubicBezTo>
                  <a:cubicBezTo>
                    <a:pt x="12" y="16"/>
                    <a:pt x="12" y="16"/>
                    <a:pt x="12" y="16"/>
                  </a:cubicBezTo>
                  <a:cubicBezTo>
                    <a:pt x="12" y="16"/>
                    <a:pt x="12" y="16"/>
                    <a:pt x="12" y="16"/>
                  </a:cubicBezTo>
                  <a:cubicBezTo>
                    <a:pt x="12" y="16"/>
                    <a:pt x="13" y="16"/>
                    <a:pt x="13" y="16"/>
                  </a:cubicBezTo>
                  <a:cubicBezTo>
                    <a:pt x="12" y="16"/>
                    <a:pt x="13" y="17"/>
                    <a:pt x="13" y="17"/>
                  </a:cubicBezTo>
                  <a:cubicBezTo>
                    <a:pt x="13" y="17"/>
                    <a:pt x="13" y="17"/>
                    <a:pt x="13" y="17"/>
                  </a:cubicBezTo>
                  <a:cubicBezTo>
                    <a:pt x="13" y="17"/>
                    <a:pt x="13" y="17"/>
                    <a:pt x="13" y="17"/>
                  </a:cubicBezTo>
                  <a:cubicBezTo>
                    <a:pt x="13" y="17"/>
                    <a:pt x="13" y="17"/>
                    <a:pt x="13" y="17"/>
                  </a:cubicBezTo>
                  <a:cubicBezTo>
                    <a:pt x="14" y="17"/>
                    <a:pt x="14" y="16"/>
                    <a:pt x="14" y="16"/>
                  </a:cubicBezTo>
                  <a:cubicBezTo>
                    <a:pt x="14" y="16"/>
                    <a:pt x="14" y="17"/>
                    <a:pt x="14" y="18"/>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7" y="16"/>
                  </a:cubicBezTo>
                  <a:cubicBezTo>
                    <a:pt x="16" y="17"/>
                    <a:pt x="16" y="17"/>
                    <a:pt x="15" y="17"/>
                  </a:cubicBezTo>
                  <a:cubicBezTo>
                    <a:pt x="14" y="18"/>
                    <a:pt x="15" y="18"/>
                    <a:pt x="16" y="19"/>
                  </a:cubicBezTo>
                  <a:cubicBezTo>
                    <a:pt x="16" y="19"/>
                    <a:pt x="17" y="18"/>
                    <a:pt x="17" y="17"/>
                  </a:cubicBezTo>
                  <a:cubicBezTo>
                    <a:pt x="17" y="18"/>
                    <a:pt x="17" y="18"/>
                    <a:pt x="17" y="18"/>
                  </a:cubicBezTo>
                  <a:cubicBezTo>
                    <a:pt x="17" y="18"/>
                    <a:pt x="17" y="18"/>
                    <a:pt x="18" y="18"/>
                  </a:cubicBezTo>
                  <a:cubicBezTo>
                    <a:pt x="18" y="18"/>
                    <a:pt x="18" y="18"/>
                    <a:pt x="18" y="18"/>
                  </a:cubicBezTo>
                  <a:cubicBezTo>
                    <a:pt x="18" y="18"/>
                    <a:pt x="18" y="19"/>
                    <a:pt x="18" y="19"/>
                  </a:cubicBezTo>
                  <a:cubicBezTo>
                    <a:pt x="18" y="19"/>
                    <a:pt x="19" y="19"/>
                    <a:pt x="19" y="19"/>
                  </a:cubicBezTo>
                  <a:cubicBezTo>
                    <a:pt x="19" y="19"/>
                    <a:pt x="18" y="19"/>
                    <a:pt x="18" y="19"/>
                  </a:cubicBezTo>
                  <a:cubicBezTo>
                    <a:pt x="18" y="20"/>
                    <a:pt x="18" y="20"/>
                    <a:pt x="18" y="20"/>
                  </a:cubicBezTo>
                  <a:cubicBezTo>
                    <a:pt x="18" y="19"/>
                    <a:pt x="17" y="20"/>
                    <a:pt x="17" y="20"/>
                  </a:cubicBezTo>
                  <a:cubicBezTo>
                    <a:pt x="17" y="20"/>
                    <a:pt x="16" y="21"/>
                    <a:pt x="15" y="21"/>
                  </a:cubicBezTo>
                  <a:cubicBezTo>
                    <a:pt x="15" y="21"/>
                    <a:pt x="15" y="21"/>
                    <a:pt x="15" y="21"/>
                  </a:cubicBezTo>
                  <a:cubicBezTo>
                    <a:pt x="14" y="21"/>
                    <a:pt x="14" y="21"/>
                    <a:pt x="14" y="21"/>
                  </a:cubicBezTo>
                  <a:cubicBezTo>
                    <a:pt x="14" y="22"/>
                    <a:pt x="14" y="22"/>
                    <a:pt x="14" y="23"/>
                  </a:cubicBezTo>
                  <a:cubicBezTo>
                    <a:pt x="14" y="23"/>
                    <a:pt x="14" y="23"/>
                    <a:pt x="14" y="23"/>
                  </a:cubicBezTo>
                  <a:cubicBezTo>
                    <a:pt x="13" y="23"/>
                    <a:pt x="13" y="23"/>
                    <a:pt x="13" y="23"/>
                  </a:cubicBezTo>
                  <a:cubicBezTo>
                    <a:pt x="14" y="23"/>
                    <a:pt x="14" y="23"/>
                    <a:pt x="14" y="23"/>
                  </a:cubicBezTo>
                  <a:cubicBezTo>
                    <a:pt x="14" y="23"/>
                    <a:pt x="14" y="23"/>
                    <a:pt x="15" y="23"/>
                  </a:cubicBezTo>
                  <a:cubicBezTo>
                    <a:pt x="15" y="23"/>
                    <a:pt x="16" y="24"/>
                    <a:pt x="16" y="24"/>
                  </a:cubicBezTo>
                  <a:cubicBezTo>
                    <a:pt x="17" y="24"/>
                    <a:pt x="18" y="24"/>
                    <a:pt x="19" y="23"/>
                  </a:cubicBezTo>
                  <a:cubicBezTo>
                    <a:pt x="19" y="23"/>
                    <a:pt x="19" y="23"/>
                    <a:pt x="19" y="23"/>
                  </a:cubicBezTo>
                  <a:cubicBezTo>
                    <a:pt x="19" y="22"/>
                    <a:pt x="19" y="22"/>
                    <a:pt x="19" y="22"/>
                  </a:cubicBezTo>
                  <a:cubicBezTo>
                    <a:pt x="20" y="23"/>
                    <a:pt x="19" y="24"/>
                    <a:pt x="19" y="25"/>
                  </a:cubicBezTo>
                  <a:cubicBezTo>
                    <a:pt x="19" y="26"/>
                    <a:pt x="17" y="25"/>
                    <a:pt x="16" y="25"/>
                  </a:cubicBezTo>
                  <a:cubicBezTo>
                    <a:pt x="16" y="26"/>
                    <a:pt x="15" y="25"/>
                    <a:pt x="15" y="25"/>
                  </a:cubicBezTo>
                  <a:cubicBezTo>
                    <a:pt x="14" y="25"/>
                    <a:pt x="14" y="25"/>
                    <a:pt x="14" y="25"/>
                  </a:cubicBezTo>
                  <a:cubicBezTo>
                    <a:pt x="13" y="25"/>
                    <a:pt x="13" y="25"/>
                    <a:pt x="13" y="25"/>
                  </a:cubicBezTo>
                  <a:cubicBezTo>
                    <a:pt x="13" y="26"/>
                    <a:pt x="13" y="26"/>
                    <a:pt x="13" y="26"/>
                  </a:cubicBezTo>
                  <a:cubicBezTo>
                    <a:pt x="13" y="26"/>
                    <a:pt x="13" y="26"/>
                    <a:pt x="13" y="26"/>
                  </a:cubicBezTo>
                  <a:cubicBezTo>
                    <a:pt x="13" y="26"/>
                    <a:pt x="13" y="26"/>
                    <a:pt x="13" y="26"/>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1" y="25"/>
                    <a:pt x="11" y="25"/>
                    <a:pt x="11" y="25"/>
                  </a:cubicBezTo>
                  <a:cubicBezTo>
                    <a:pt x="11" y="25"/>
                    <a:pt x="12" y="25"/>
                    <a:pt x="12" y="25"/>
                  </a:cubicBezTo>
                  <a:cubicBezTo>
                    <a:pt x="11" y="26"/>
                    <a:pt x="11" y="25"/>
                    <a:pt x="11" y="26"/>
                  </a:cubicBezTo>
                  <a:cubicBezTo>
                    <a:pt x="10" y="25"/>
                    <a:pt x="10" y="25"/>
                    <a:pt x="10" y="25"/>
                  </a:cubicBezTo>
                  <a:cubicBezTo>
                    <a:pt x="10" y="26"/>
                    <a:pt x="10" y="26"/>
                    <a:pt x="10" y="26"/>
                  </a:cubicBezTo>
                  <a:cubicBezTo>
                    <a:pt x="9" y="27"/>
                    <a:pt x="9" y="27"/>
                    <a:pt x="9" y="27"/>
                  </a:cubicBezTo>
                  <a:cubicBezTo>
                    <a:pt x="9" y="26"/>
                    <a:pt x="9" y="26"/>
                    <a:pt x="9" y="26"/>
                  </a:cubicBezTo>
                  <a:cubicBezTo>
                    <a:pt x="9" y="26"/>
                    <a:pt x="9" y="26"/>
                    <a:pt x="9" y="26"/>
                  </a:cubicBezTo>
                  <a:cubicBezTo>
                    <a:pt x="9" y="26"/>
                    <a:pt x="9" y="26"/>
                    <a:pt x="9" y="26"/>
                  </a:cubicBezTo>
                  <a:cubicBezTo>
                    <a:pt x="10" y="25"/>
                    <a:pt x="10" y="25"/>
                    <a:pt x="10" y="25"/>
                  </a:cubicBezTo>
                  <a:cubicBezTo>
                    <a:pt x="9" y="25"/>
                    <a:pt x="9" y="25"/>
                    <a:pt x="9" y="25"/>
                  </a:cubicBezTo>
                  <a:cubicBezTo>
                    <a:pt x="9" y="26"/>
                    <a:pt x="9" y="26"/>
                    <a:pt x="9" y="26"/>
                  </a:cubicBezTo>
                  <a:cubicBezTo>
                    <a:pt x="9" y="26"/>
                    <a:pt x="9" y="26"/>
                    <a:pt x="9" y="26"/>
                  </a:cubicBezTo>
                  <a:cubicBezTo>
                    <a:pt x="8" y="27"/>
                    <a:pt x="8" y="27"/>
                    <a:pt x="8" y="27"/>
                  </a:cubicBezTo>
                  <a:cubicBezTo>
                    <a:pt x="8" y="27"/>
                    <a:pt x="8" y="27"/>
                    <a:pt x="8" y="27"/>
                  </a:cubicBezTo>
                  <a:cubicBezTo>
                    <a:pt x="8" y="26"/>
                    <a:pt x="8" y="26"/>
                    <a:pt x="8" y="26"/>
                  </a:cubicBezTo>
                  <a:cubicBezTo>
                    <a:pt x="8" y="27"/>
                    <a:pt x="8" y="27"/>
                    <a:pt x="8" y="27"/>
                  </a:cubicBezTo>
                  <a:cubicBezTo>
                    <a:pt x="8" y="26"/>
                    <a:pt x="8" y="26"/>
                    <a:pt x="8" y="26"/>
                  </a:cubicBezTo>
                  <a:cubicBezTo>
                    <a:pt x="7" y="26"/>
                    <a:pt x="7" y="26"/>
                    <a:pt x="7" y="26"/>
                  </a:cubicBezTo>
                  <a:cubicBezTo>
                    <a:pt x="7" y="26"/>
                    <a:pt x="8" y="26"/>
                    <a:pt x="8" y="26"/>
                  </a:cubicBezTo>
                  <a:cubicBezTo>
                    <a:pt x="7" y="26"/>
                    <a:pt x="7" y="26"/>
                    <a:pt x="7" y="26"/>
                  </a:cubicBezTo>
                  <a:cubicBezTo>
                    <a:pt x="6" y="27"/>
                    <a:pt x="6" y="27"/>
                    <a:pt x="6" y="27"/>
                  </a:cubicBezTo>
                  <a:cubicBezTo>
                    <a:pt x="6" y="27"/>
                    <a:pt x="6" y="27"/>
                    <a:pt x="6" y="27"/>
                  </a:cubicBezTo>
                  <a:cubicBezTo>
                    <a:pt x="6" y="28"/>
                    <a:pt x="4" y="26"/>
                    <a:pt x="3" y="27"/>
                  </a:cubicBezTo>
                  <a:cubicBezTo>
                    <a:pt x="3" y="27"/>
                    <a:pt x="3" y="27"/>
                    <a:pt x="3" y="27"/>
                  </a:cubicBezTo>
                  <a:cubicBezTo>
                    <a:pt x="3" y="28"/>
                    <a:pt x="3" y="28"/>
                    <a:pt x="3" y="29"/>
                  </a:cubicBezTo>
                  <a:cubicBezTo>
                    <a:pt x="4" y="29"/>
                    <a:pt x="4" y="30"/>
                    <a:pt x="4" y="30"/>
                  </a:cubicBezTo>
                  <a:cubicBezTo>
                    <a:pt x="5" y="30"/>
                    <a:pt x="5" y="30"/>
                    <a:pt x="5" y="30"/>
                  </a:cubicBezTo>
                  <a:cubicBezTo>
                    <a:pt x="6" y="29"/>
                    <a:pt x="6" y="29"/>
                    <a:pt x="6" y="29"/>
                  </a:cubicBezTo>
                  <a:cubicBezTo>
                    <a:pt x="7" y="29"/>
                    <a:pt x="7" y="29"/>
                    <a:pt x="7" y="29"/>
                  </a:cubicBezTo>
                  <a:cubicBezTo>
                    <a:pt x="7" y="28"/>
                    <a:pt x="8" y="28"/>
                    <a:pt x="8" y="28"/>
                  </a:cubicBezTo>
                  <a:cubicBezTo>
                    <a:pt x="9" y="29"/>
                    <a:pt x="11"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4" y="29"/>
                    <a:pt x="14" y="29"/>
                    <a:pt x="14" y="29"/>
                  </a:cubicBezTo>
                  <a:cubicBezTo>
                    <a:pt x="14" y="29"/>
                    <a:pt x="14" y="29"/>
                    <a:pt x="14" y="29"/>
                  </a:cubicBezTo>
                  <a:cubicBezTo>
                    <a:pt x="14" y="29"/>
                    <a:pt x="14" y="29"/>
                    <a:pt x="14" y="29"/>
                  </a:cubicBezTo>
                  <a:cubicBezTo>
                    <a:pt x="15" y="29"/>
                    <a:pt x="15" y="29"/>
                    <a:pt x="15" y="29"/>
                  </a:cubicBezTo>
                  <a:cubicBezTo>
                    <a:pt x="15" y="30"/>
                    <a:pt x="15" y="30"/>
                    <a:pt x="14" y="31"/>
                  </a:cubicBezTo>
                  <a:cubicBezTo>
                    <a:pt x="14" y="31"/>
                    <a:pt x="16" y="30"/>
                    <a:pt x="16" y="30"/>
                  </a:cubicBezTo>
                  <a:cubicBezTo>
                    <a:pt x="16" y="30"/>
                    <a:pt x="16" y="30"/>
                    <a:pt x="16" y="30"/>
                  </a:cubicBezTo>
                  <a:cubicBezTo>
                    <a:pt x="15" y="31"/>
                    <a:pt x="15" y="31"/>
                    <a:pt x="15" y="31"/>
                  </a:cubicBezTo>
                  <a:cubicBezTo>
                    <a:pt x="15" y="32"/>
                    <a:pt x="15" y="32"/>
                    <a:pt x="15" y="32"/>
                  </a:cubicBezTo>
                  <a:cubicBezTo>
                    <a:pt x="14" y="31"/>
                    <a:pt x="14" y="31"/>
                    <a:pt x="14" y="31"/>
                  </a:cubicBezTo>
                  <a:cubicBezTo>
                    <a:pt x="14" y="31"/>
                    <a:pt x="14" y="32"/>
                    <a:pt x="15" y="32"/>
                  </a:cubicBezTo>
                  <a:cubicBezTo>
                    <a:pt x="15" y="32"/>
                    <a:pt x="15" y="33"/>
                    <a:pt x="15" y="33"/>
                  </a:cubicBezTo>
                  <a:cubicBezTo>
                    <a:pt x="15" y="33"/>
                    <a:pt x="15" y="33"/>
                    <a:pt x="15" y="33"/>
                  </a:cubicBezTo>
                  <a:cubicBezTo>
                    <a:pt x="15" y="33"/>
                    <a:pt x="15" y="33"/>
                    <a:pt x="15" y="33"/>
                  </a:cubicBezTo>
                  <a:cubicBezTo>
                    <a:pt x="16" y="34"/>
                    <a:pt x="16" y="34"/>
                    <a:pt x="16" y="34"/>
                  </a:cubicBezTo>
                  <a:cubicBezTo>
                    <a:pt x="15" y="34"/>
                    <a:pt x="15" y="34"/>
                    <a:pt x="15" y="34"/>
                  </a:cubicBezTo>
                  <a:cubicBezTo>
                    <a:pt x="15" y="34"/>
                    <a:pt x="16" y="34"/>
                    <a:pt x="16" y="34"/>
                  </a:cubicBezTo>
                  <a:cubicBezTo>
                    <a:pt x="16" y="34"/>
                    <a:pt x="16" y="34"/>
                    <a:pt x="16" y="34"/>
                  </a:cubicBezTo>
                  <a:cubicBezTo>
                    <a:pt x="17" y="34"/>
                    <a:pt x="17" y="34"/>
                    <a:pt x="17" y="33"/>
                  </a:cubicBezTo>
                  <a:cubicBezTo>
                    <a:pt x="17" y="33"/>
                    <a:pt x="17" y="33"/>
                    <a:pt x="17" y="33"/>
                  </a:cubicBezTo>
                  <a:cubicBezTo>
                    <a:pt x="18" y="33"/>
                    <a:pt x="18" y="33"/>
                    <a:pt x="18" y="33"/>
                  </a:cubicBezTo>
                  <a:cubicBezTo>
                    <a:pt x="18" y="33"/>
                    <a:pt x="18" y="33"/>
                    <a:pt x="18" y="33"/>
                  </a:cubicBezTo>
                  <a:cubicBezTo>
                    <a:pt x="18" y="33"/>
                    <a:pt x="19" y="32"/>
                    <a:pt x="19" y="32"/>
                  </a:cubicBezTo>
                  <a:cubicBezTo>
                    <a:pt x="19" y="32"/>
                    <a:pt x="19" y="32"/>
                    <a:pt x="19" y="32"/>
                  </a:cubicBezTo>
                  <a:cubicBezTo>
                    <a:pt x="20" y="32"/>
                    <a:pt x="20" y="32"/>
                    <a:pt x="20" y="32"/>
                  </a:cubicBezTo>
                  <a:cubicBezTo>
                    <a:pt x="20" y="31"/>
                    <a:pt x="20" y="31"/>
                    <a:pt x="20" y="31"/>
                  </a:cubicBezTo>
                  <a:cubicBezTo>
                    <a:pt x="21" y="31"/>
                    <a:pt x="21" y="31"/>
                    <a:pt x="21" y="31"/>
                  </a:cubicBezTo>
                  <a:cubicBezTo>
                    <a:pt x="21" y="32"/>
                    <a:pt x="21" y="32"/>
                    <a:pt x="21" y="32"/>
                  </a:cubicBezTo>
                  <a:cubicBezTo>
                    <a:pt x="20" y="31"/>
                    <a:pt x="20" y="31"/>
                    <a:pt x="20" y="31"/>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19" y="32"/>
                    <a:pt x="19" y="33"/>
                    <a:pt x="19" y="33"/>
                  </a:cubicBezTo>
                  <a:cubicBezTo>
                    <a:pt x="19" y="33"/>
                    <a:pt x="19" y="33"/>
                    <a:pt x="19" y="33"/>
                  </a:cubicBezTo>
                  <a:cubicBezTo>
                    <a:pt x="18" y="33"/>
                    <a:pt x="18" y="34"/>
                    <a:pt x="17" y="34"/>
                  </a:cubicBezTo>
                  <a:cubicBezTo>
                    <a:pt x="17" y="35"/>
                    <a:pt x="17" y="35"/>
                    <a:pt x="17" y="35"/>
                  </a:cubicBezTo>
                  <a:cubicBezTo>
                    <a:pt x="17" y="35"/>
                    <a:pt x="17" y="35"/>
                    <a:pt x="17" y="35"/>
                  </a:cubicBezTo>
                  <a:cubicBezTo>
                    <a:pt x="17" y="35"/>
                    <a:pt x="17" y="35"/>
                    <a:pt x="17" y="35"/>
                  </a:cubicBezTo>
                  <a:cubicBezTo>
                    <a:pt x="17" y="36"/>
                    <a:pt x="18" y="35"/>
                    <a:pt x="18" y="36"/>
                  </a:cubicBezTo>
                  <a:cubicBezTo>
                    <a:pt x="17" y="36"/>
                    <a:pt x="17" y="36"/>
                    <a:pt x="16" y="37"/>
                  </a:cubicBezTo>
                  <a:cubicBezTo>
                    <a:pt x="17" y="37"/>
                    <a:pt x="18" y="37"/>
                    <a:pt x="19" y="36"/>
                  </a:cubicBezTo>
                  <a:cubicBezTo>
                    <a:pt x="19" y="35"/>
                    <a:pt x="20" y="35"/>
                    <a:pt x="21" y="36"/>
                  </a:cubicBezTo>
                  <a:cubicBezTo>
                    <a:pt x="21" y="36"/>
                    <a:pt x="21" y="36"/>
                    <a:pt x="21" y="36"/>
                  </a:cubicBezTo>
                  <a:cubicBezTo>
                    <a:pt x="21" y="36"/>
                    <a:pt x="21" y="36"/>
                    <a:pt x="21" y="36"/>
                  </a:cubicBezTo>
                  <a:cubicBezTo>
                    <a:pt x="21" y="36"/>
                    <a:pt x="20" y="36"/>
                    <a:pt x="19" y="36"/>
                  </a:cubicBezTo>
                  <a:cubicBezTo>
                    <a:pt x="19" y="36"/>
                    <a:pt x="19" y="37"/>
                    <a:pt x="18" y="37"/>
                  </a:cubicBezTo>
                  <a:cubicBezTo>
                    <a:pt x="18" y="38"/>
                    <a:pt x="18" y="38"/>
                    <a:pt x="18" y="38"/>
                  </a:cubicBezTo>
                  <a:cubicBezTo>
                    <a:pt x="18" y="38"/>
                    <a:pt x="18" y="38"/>
                    <a:pt x="18" y="38"/>
                  </a:cubicBezTo>
                  <a:cubicBezTo>
                    <a:pt x="18" y="38"/>
                    <a:pt x="18" y="38"/>
                    <a:pt x="18" y="38"/>
                  </a:cubicBezTo>
                  <a:cubicBezTo>
                    <a:pt x="19" y="38"/>
                    <a:pt x="19" y="38"/>
                    <a:pt x="19" y="38"/>
                  </a:cubicBezTo>
                  <a:cubicBezTo>
                    <a:pt x="19" y="39"/>
                    <a:pt x="19" y="39"/>
                    <a:pt x="19" y="39"/>
                  </a:cubicBezTo>
                  <a:cubicBezTo>
                    <a:pt x="19" y="39"/>
                    <a:pt x="19" y="39"/>
                    <a:pt x="19" y="39"/>
                  </a:cubicBezTo>
                  <a:cubicBezTo>
                    <a:pt x="19" y="39"/>
                    <a:pt x="19" y="39"/>
                    <a:pt x="19" y="39"/>
                  </a:cubicBezTo>
                  <a:cubicBezTo>
                    <a:pt x="19" y="39"/>
                    <a:pt x="19" y="39"/>
                    <a:pt x="19" y="39"/>
                  </a:cubicBezTo>
                  <a:cubicBezTo>
                    <a:pt x="18" y="39"/>
                    <a:pt x="18" y="39"/>
                    <a:pt x="18" y="39"/>
                  </a:cubicBezTo>
                  <a:cubicBezTo>
                    <a:pt x="17" y="39"/>
                    <a:pt x="17" y="39"/>
                    <a:pt x="17" y="39"/>
                  </a:cubicBezTo>
                  <a:cubicBezTo>
                    <a:pt x="17" y="39"/>
                    <a:pt x="17" y="39"/>
                    <a:pt x="17" y="39"/>
                  </a:cubicBezTo>
                  <a:cubicBezTo>
                    <a:pt x="17" y="39"/>
                    <a:pt x="18" y="40"/>
                    <a:pt x="18" y="40"/>
                  </a:cubicBezTo>
                  <a:cubicBezTo>
                    <a:pt x="18" y="40"/>
                    <a:pt x="18" y="40"/>
                    <a:pt x="18"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1"/>
                  </a:cubicBezTo>
                  <a:cubicBezTo>
                    <a:pt x="17" y="41"/>
                    <a:pt x="17" y="41"/>
                    <a:pt x="16" y="41"/>
                  </a:cubicBezTo>
                  <a:cubicBezTo>
                    <a:pt x="16" y="42"/>
                    <a:pt x="16" y="42"/>
                    <a:pt x="16" y="42"/>
                  </a:cubicBezTo>
                  <a:cubicBezTo>
                    <a:pt x="15" y="41"/>
                    <a:pt x="15" y="41"/>
                    <a:pt x="14" y="42"/>
                  </a:cubicBezTo>
                  <a:cubicBezTo>
                    <a:pt x="14" y="42"/>
                    <a:pt x="13" y="42"/>
                    <a:pt x="13" y="42"/>
                  </a:cubicBezTo>
                  <a:cubicBezTo>
                    <a:pt x="13" y="42"/>
                    <a:pt x="13" y="42"/>
                    <a:pt x="13" y="41"/>
                  </a:cubicBezTo>
                  <a:cubicBezTo>
                    <a:pt x="13" y="41"/>
                    <a:pt x="12" y="41"/>
                    <a:pt x="12" y="40"/>
                  </a:cubicBezTo>
                  <a:cubicBezTo>
                    <a:pt x="12" y="41"/>
                    <a:pt x="12" y="42"/>
                    <a:pt x="12" y="42"/>
                  </a:cubicBezTo>
                  <a:cubicBezTo>
                    <a:pt x="12" y="43"/>
                    <a:pt x="12" y="43"/>
                    <a:pt x="12" y="43"/>
                  </a:cubicBezTo>
                  <a:cubicBezTo>
                    <a:pt x="12" y="43"/>
                    <a:pt x="12" y="43"/>
                    <a:pt x="12" y="43"/>
                  </a:cubicBezTo>
                  <a:cubicBezTo>
                    <a:pt x="12" y="44"/>
                    <a:pt x="12" y="44"/>
                    <a:pt x="12" y="44"/>
                  </a:cubicBezTo>
                  <a:cubicBezTo>
                    <a:pt x="12" y="44"/>
                    <a:pt x="12" y="44"/>
                    <a:pt x="12" y="44"/>
                  </a:cubicBezTo>
                  <a:cubicBezTo>
                    <a:pt x="12" y="45"/>
                    <a:pt x="12" y="45"/>
                    <a:pt x="12" y="45"/>
                  </a:cubicBezTo>
                  <a:cubicBezTo>
                    <a:pt x="12" y="45"/>
                    <a:pt x="12" y="45"/>
                    <a:pt x="12" y="45"/>
                  </a:cubicBezTo>
                  <a:cubicBezTo>
                    <a:pt x="12" y="45"/>
                    <a:pt x="12" y="45"/>
                    <a:pt x="12" y="45"/>
                  </a:cubicBezTo>
                  <a:cubicBezTo>
                    <a:pt x="13" y="45"/>
                    <a:pt x="13" y="45"/>
                    <a:pt x="13" y="45"/>
                  </a:cubicBezTo>
                  <a:cubicBezTo>
                    <a:pt x="14" y="44"/>
                    <a:pt x="14" y="44"/>
                    <a:pt x="14" y="44"/>
                  </a:cubicBezTo>
                  <a:cubicBezTo>
                    <a:pt x="14" y="44"/>
                    <a:pt x="14" y="44"/>
                    <a:pt x="14" y="44"/>
                  </a:cubicBezTo>
                  <a:cubicBezTo>
                    <a:pt x="15" y="44"/>
                    <a:pt x="15" y="44"/>
                    <a:pt x="15" y="44"/>
                  </a:cubicBezTo>
                  <a:cubicBezTo>
                    <a:pt x="16" y="44"/>
                    <a:pt x="16" y="45"/>
                    <a:pt x="18" y="44"/>
                  </a:cubicBezTo>
                  <a:cubicBezTo>
                    <a:pt x="19" y="44"/>
                    <a:pt x="19" y="44"/>
                    <a:pt x="20" y="45"/>
                  </a:cubicBezTo>
                  <a:cubicBezTo>
                    <a:pt x="22" y="44"/>
                    <a:pt x="22" y="44"/>
                    <a:pt x="22" y="44"/>
                  </a:cubicBezTo>
                  <a:cubicBezTo>
                    <a:pt x="22" y="44"/>
                    <a:pt x="22" y="44"/>
                    <a:pt x="23" y="44"/>
                  </a:cubicBezTo>
                  <a:cubicBezTo>
                    <a:pt x="23" y="44"/>
                    <a:pt x="23" y="44"/>
                    <a:pt x="23" y="44"/>
                  </a:cubicBezTo>
                  <a:cubicBezTo>
                    <a:pt x="22" y="43"/>
                    <a:pt x="22" y="43"/>
                    <a:pt x="22" y="43"/>
                  </a:cubicBezTo>
                  <a:cubicBezTo>
                    <a:pt x="23" y="43"/>
                    <a:pt x="23" y="43"/>
                    <a:pt x="23" y="43"/>
                  </a:cubicBezTo>
                  <a:cubicBezTo>
                    <a:pt x="23" y="43"/>
                    <a:pt x="24" y="43"/>
                    <a:pt x="24" y="43"/>
                  </a:cubicBezTo>
                  <a:cubicBezTo>
                    <a:pt x="24" y="43"/>
                    <a:pt x="23" y="43"/>
                    <a:pt x="23" y="43"/>
                  </a:cubicBezTo>
                  <a:cubicBezTo>
                    <a:pt x="23" y="44"/>
                    <a:pt x="24" y="44"/>
                    <a:pt x="25" y="45"/>
                  </a:cubicBezTo>
                  <a:cubicBezTo>
                    <a:pt x="25" y="45"/>
                    <a:pt x="26" y="46"/>
                    <a:pt x="26" y="45"/>
                  </a:cubicBezTo>
                  <a:cubicBezTo>
                    <a:pt x="26" y="45"/>
                    <a:pt x="27" y="44"/>
                    <a:pt x="27" y="44"/>
                  </a:cubicBezTo>
                  <a:cubicBezTo>
                    <a:pt x="27" y="45"/>
                    <a:pt x="27" y="45"/>
                    <a:pt x="27" y="45"/>
                  </a:cubicBezTo>
                  <a:cubicBezTo>
                    <a:pt x="27" y="45"/>
                    <a:pt x="27" y="45"/>
                    <a:pt x="27" y="45"/>
                  </a:cubicBezTo>
                  <a:cubicBezTo>
                    <a:pt x="27" y="45"/>
                    <a:pt x="27" y="45"/>
                    <a:pt x="27" y="45"/>
                  </a:cubicBezTo>
                  <a:cubicBezTo>
                    <a:pt x="27" y="46"/>
                    <a:pt x="27" y="46"/>
                    <a:pt x="27" y="46"/>
                  </a:cubicBezTo>
                  <a:cubicBezTo>
                    <a:pt x="27" y="46"/>
                    <a:pt x="27" y="46"/>
                    <a:pt x="27" y="46"/>
                  </a:cubicBezTo>
                  <a:cubicBezTo>
                    <a:pt x="27" y="46"/>
                    <a:pt x="27" y="46"/>
                    <a:pt x="27" y="46"/>
                  </a:cubicBezTo>
                  <a:cubicBezTo>
                    <a:pt x="26" y="46"/>
                    <a:pt x="26" y="46"/>
                    <a:pt x="26" y="46"/>
                  </a:cubicBezTo>
                  <a:cubicBezTo>
                    <a:pt x="28" y="47"/>
                    <a:pt x="28" y="47"/>
                    <a:pt x="28" y="47"/>
                  </a:cubicBezTo>
                  <a:cubicBezTo>
                    <a:pt x="27" y="46"/>
                    <a:pt x="28" y="45"/>
                    <a:pt x="29" y="45"/>
                  </a:cubicBezTo>
                  <a:cubicBezTo>
                    <a:pt x="29" y="45"/>
                    <a:pt x="29" y="45"/>
                    <a:pt x="29" y="45"/>
                  </a:cubicBezTo>
                  <a:cubicBezTo>
                    <a:pt x="29" y="46"/>
                    <a:pt x="29" y="46"/>
                    <a:pt x="30" y="46"/>
                  </a:cubicBezTo>
                  <a:cubicBezTo>
                    <a:pt x="29" y="46"/>
                    <a:pt x="29" y="46"/>
                    <a:pt x="29" y="46"/>
                  </a:cubicBezTo>
                  <a:cubicBezTo>
                    <a:pt x="29" y="46"/>
                    <a:pt x="28" y="45"/>
                    <a:pt x="28" y="46"/>
                  </a:cubicBezTo>
                  <a:cubicBezTo>
                    <a:pt x="28" y="47"/>
                    <a:pt x="28" y="47"/>
                    <a:pt x="29" y="48"/>
                  </a:cubicBezTo>
                  <a:cubicBezTo>
                    <a:pt x="28" y="47"/>
                    <a:pt x="28" y="47"/>
                    <a:pt x="28" y="47"/>
                  </a:cubicBezTo>
                  <a:cubicBezTo>
                    <a:pt x="28" y="47"/>
                    <a:pt x="29" y="47"/>
                    <a:pt x="29" y="48"/>
                  </a:cubicBezTo>
                  <a:cubicBezTo>
                    <a:pt x="30" y="48"/>
                    <a:pt x="30" y="48"/>
                    <a:pt x="30" y="48"/>
                  </a:cubicBezTo>
                  <a:cubicBezTo>
                    <a:pt x="29" y="48"/>
                    <a:pt x="29" y="48"/>
                    <a:pt x="29" y="48"/>
                  </a:cubicBezTo>
                  <a:cubicBezTo>
                    <a:pt x="30" y="49"/>
                    <a:pt x="30" y="49"/>
                    <a:pt x="31" y="49"/>
                  </a:cubicBezTo>
                  <a:cubicBezTo>
                    <a:pt x="32" y="49"/>
                    <a:pt x="33" y="49"/>
                    <a:pt x="34" y="49"/>
                  </a:cubicBezTo>
                  <a:cubicBezTo>
                    <a:pt x="33" y="49"/>
                    <a:pt x="33" y="49"/>
                    <a:pt x="33" y="49"/>
                  </a:cubicBezTo>
                  <a:cubicBezTo>
                    <a:pt x="34" y="49"/>
                    <a:pt x="34" y="49"/>
                    <a:pt x="34" y="49"/>
                  </a:cubicBezTo>
                  <a:cubicBezTo>
                    <a:pt x="34" y="50"/>
                    <a:pt x="37" y="51"/>
                    <a:pt x="38" y="51"/>
                  </a:cubicBezTo>
                  <a:cubicBezTo>
                    <a:pt x="38" y="51"/>
                    <a:pt x="38" y="51"/>
                    <a:pt x="38" y="51"/>
                  </a:cubicBezTo>
                  <a:cubicBezTo>
                    <a:pt x="39" y="51"/>
                    <a:pt x="40" y="51"/>
                    <a:pt x="41" y="51"/>
                  </a:cubicBezTo>
                  <a:cubicBezTo>
                    <a:pt x="43" y="51"/>
                    <a:pt x="44" y="50"/>
                    <a:pt x="45" y="50"/>
                  </a:cubicBezTo>
                  <a:cubicBezTo>
                    <a:pt x="45" y="50"/>
                    <a:pt x="45" y="49"/>
                    <a:pt x="44" y="49"/>
                  </a:cubicBezTo>
                  <a:cubicBezTo>
                    <a:pt x="45" y="49"/>
                    <a:pt x="45" y="49"/>
                    <a:pt x="45" y="49"/>
                  </a:cubicBezTo>
                  <a:cubicBezTo>
                    <a:pt x="45" y="49"/>
                    <a:pt x="45" y="49"/>
                    <a:pt x="45" y="49"/>
                  </a:cubicBezTo>
                  <a:cubicBezTo>
                    <a:pt x="45" y="49"/>
                    <a:pt x="46" y="49"/>
                    <a:pt x="46" y="49"/>
                  </a:cubicBezTo>
                  <a:cubicBezTo>
                    <a:pt x="46" y="49"/>
                    <a:pt x="45" y="49"/>
                    <a:pt x="45" y="50"/>
                  </a:cubicBezTo>
                  <a:cubicBezTo>
                    <a:pt x="46" y="51"/>
                    <a:pt x="48" y="49"/>
                    <a:pt x="48" y="48"/>
                  </a:cubicBezTo>
                  <a:cubicBezTo>
                    <a:pt x="47" y="48"/>
                    <a:pt x="47" y="48"/>
                    <a:pt x="47" y="48"/>
                  </a:cubicBezTo>
                  <a:cubicBezTo>
                    <a:pt x="47" y="47"/>
                    <a:pt x="47" y="47"/>
                    <a:pt x="47" y="47"/>
                  </a:cubicBezTo>
                  <a:cubicBezTo>
                    <a:pt x="48" y="47"/>
                    <a:pt x="48" y="47"/>
                    <a:pt x="48" y="47"/>
                  </a:cubicBezTo>
                  <a:cubicBezTo>
                    <a:pt x="48" y="47"/>
                    <a:pt x="48" y="47"/>
                    <a:pt x="48" y="47"/>
                  </a:cubicBezTo>
                  <a:cubicBezTo>
                    <a:pt x="48" y="47"/>
                    <a:pt x="48" y="47"/>
                    <a:pt x="48" y="47"/>
                  </a:cubicBezTo>
                  <a:cubicBezTo>
                    <a:pt x="47" y="47"/>
                    <a:pt x="47" y="47"/>
                    <a:pt x="47" y="47"/>
                  </a:cubicBezTo>
                  <a:cubicBezTo>
                    <a:pt x="47" y="47"/>
                    <a:pt x="47" y="47"/>
                    <a:pt x="47" y="47"/>
                  </a:cubicBezTo>
                  <a:cubicBezTo>
                    <a:pt x="47" y="47"/>
                    <a:pt x="47" y="47"/>
                    <a:pt x="47" y="47"/>
                  </a:cubicBezTo>
                  <a:cubicBezTo>
                    <a:pt x="47" y="46"/>
                    <a:pt x="47" y="46"/>
                    <a:pt x="48" y="46"/>
                  </a:cubicBezTo>
                  <a:cubicBezTo>
                    <a:pt x="48" y="46"/>
                    <a:pt x="48" y="46"/>
                    <a:pt x="48" y="46"/>
                  </a:cubicBezTo>
                  <a:cubicBezTo>
                    <a:pt x="48" y="45"/>
                    <a:pt x="48" y="45"/>
                    <a:pt x="48" y="45"/>
                  </a:cubicBezTo>
                  <a:cubicBezTo>
                    <a:pt x="49" y="45"/>
                    <a:pt x="49" y="45"/>
                    <a:pt x="49" y="45"/>
                  </a:cubicBezTo>
                  <a:cubicBezTo>
                    <a:pt x="49" y="45"/>
                    <a:pt x="49" y="45"/>
                    <a:pt x="49" y="45"/>
                  </a:cubicBezTo>
                  <a:cubicBezTo>
                    <a:pt x="49" y="45"/>
                    <a:pt x="49" y="45"/>
                    <a:pt x="49" y="45"/>
                  </a:cubicBezTo>
                  <a:cubicBezTo>
                    <a:pt x="49" y="45"/>
                    <a:pt x="49" y="45"/>
                    <a:pt x="49" y="45"/>
                  </a:cubicBezTo>
                  <a:cubicBezTo>
                    <a:pt x="49" y="46"/>
                    <a:pt x="49" y="46"/>
                    <a:pt x="49" y="46"/>
                  </a:cubicBezTo>
                  <a:cubicBezTo>
                    <a:pt x="49" y="46"/>
                    <a:pt x="49" y="46"/>
                    <a:pt x="49" y="46"/>
                  </a:cubicBezTo>
                  <a:cubicBezTo>
                    <a:pt x="50" y="45"/>
                    <a:pt x="50" y="45"/>
                    <a:pt x="50" y="45"/>
                  </a:cubicBezTo>
                  <a:cubicBezTo>
                    <a:pt x="50" y="45"/>
                    <a:pt x="50" y="45"/>
                    <a:pt x="50" y="45"/>
                  </a:cubicBezTo>
                  <a:cubicBezTo>
                    <a:pt x="50" y="45"/>
                    <a:pt x="50" y="45"/>
                    <a:pt x="50" y="45"/>
                  </a:cubicBezTo>
                  <a:cubicBezTo>
                    <a:pt x="51" y="45"/>
                    <a:pt x="51" y="45"/>
                    <a:pt x="51" y="45"/>
                  </a:cubicBezTo>
                  <a:cubicBezTo>
                    <a:pt x="52" y="45"/>
                    <a:pt x="52" y="44"/>
                    <a:pt x="52" y="44"/>
                  </a:cubicBezTo>
                  <a:cubicBezTo>
                    <a:pt x="52" y="44"/>
                    <a:pt x="52" y="44"/>
                    <a:pt x="52" y="44"/>
                  </a:cubicBezTo>
                  <a:cubicBezTo>
                    <a:pt x="53" y="44"/>
                    <a:pt x="53" y="44"/>
                    <a:pt x="53" y="44"/>
                  </a:cubicBezTo>
                  <a:cubicBezTo>
                    <a:pt x="53" y="44"/>
                    <a:pt x="53" y="44"/>
                    <a:pt x="53" y="44"/>
                  </a:cubicBezTo>
                  <a:cubicBezTo>
                    <a:pt x="54" y="44"/>
                    <a:pt x="54" y="44"/>
                    <a:pt x="54" y="44"/>
                  </a:cubicBezTo>
                  <a:cubicBezTo>
                    <a:pt x="54" y="43"/>
                    <a:pt x="54" y="43"/>
                    <a:pt x="54" y="43"/>
                  </a:cubicBezTo>
                  <a:cubicBezTo>
                    <a:pt x="54" y="43"/>
                    <a:pt x="54" y="43"/>
                    <a:pt x="54" y="43"/>
                  </a:cubicBezTo>
                  <a:cubicBezTo>
                    <a:pt x="54" y="42"/>
                    <a:pt x="54" y="42"/>
                    <a:pt x="54" y="42"/>
                  </a:cubicBezTo>
                  <a:cubicBezTo>
                    <a:pt x="54" y="43"/>
                    <a:pt x="54" y="43"/>
                    <a:pt x="54" y="43"/>
                  </a:cubicBezTo>
                  <a:cubicBezTo>
                    <a:pt x="54" y="44"/>
                    <a:pt x="54" y="44"/>
                    <a:pt x="54" y="44"/>
                  </a:cubicBezTo>
                  <a:cubicBezTo>
                    <a:pt x="54" y="44"/>
                    <a:pt x="54" y="44"/>
                    <a:pt x="54" y="44"/>
                  </a:cubicBezTo>
                  <a:cubicBezTo>
                    <a:pt x="54" y="44"/>
                    <a:pt x="54" y="44"/>
                    <a:pt x="54" y="43"/>
                  </a:cubicBezTo>
                  <a:cubicBezTo>
                    <a:pt x="55" y="44"/>
                    <a:pt x="55" y="44"/>
                    <a:pt x="55" y="44"/>
                  </a:cubicBezTo>
                  <a:cubicBezTo>
                    <a:pt x="55" y="44"/>
                    <a:pt x="55" y="44"/>
                    <a:pt x="55" y="44"/>
                  </a:cubicBezTo>
                  <a:cubicBezTo>
                    <a:pt x="55" y="43"/>
                    <a:pt x="55" y="43"/>
                    <a:pt x="55" y="43"/>
                  </a:cubicBezTo>
                  <a:cubicBezTo>
                    <a:pt x="55" y="43"/>
                    <a:pt x="55" y="43"/>
                    <a:pt x="55" y="43"/>
                  </a:cubicBezTo>
                  <a:cubicBezTo>
                    <a:pt x="56" y="44"/>
                    <a:pt x="56" y="44"/>
                    <a:pt x="56" y="44"/>
                  </a:cubicBezTo>
                  <a:cubicBezTo>
                    <a:pt x="55" y="43"/>
                    <a:pt x="58" y="42"/>
                    <a:pt x="59" y="41"/>
                  </a:cubicBezTo>
                  <a:cubicBezTo>
                    <a:pt x="59" y="41"/>
                    <a:pt x="59" y="41"/>
                    <a:pt x="59" y="41"/>
                  </a:cubicBezTo>
                  <a:cubicBezTo>
                    <a:pt x="59" y="41"/>
                    <a:pt x="59" y="40"/>
                    <a:pt x="59" y="40"/>
                  </a:cubicBezTo>
                  <a:cubicBezTo>
                    <a:pt x="59" y="40"/>
                    <a:pt x="59" y="40"/>
                    <a:pt x="59" y="40"/>
                  </a:cubicBezTo>
                  <a:cubicBezTo>
                    <a:pt x="60" y="40"/>
                    <a:pt x="60" y="40"/>
                    <a:pt x="60" y="40"/>
                  </a:cubicBezTo>
                  <a:cubicBezTo>
                    <a:pt x="60" y="40"/>
                    <a:pt x="61" y="39"/>
                    <a:pt x="61" y="39"/>
                  </a:cubicBezTo>
                  <a:cubicBezTo>
                    <a:pt x="61" y="39"/>
                    <a:pt x="61" y="38"/>
                    <a:pt x="61" y="38"/>
                  </a:cubicBezTo>
                  <a:cubicBezTo>
                    <a:pt x="61" y="38"/>
                    <a:pt x="62" y="38"/>
                    <a:pt x="63" y="38"/>
                  </a:cubicBezTo>
                  <a:cubicBezTo>
                    <a:pt x="63" y="37"/>
                    <a:pt x="63" y="37"/>
                    <a:pt x="63" y="37"/>
                  </a:cubicBezTo>
                  <a:cubicBezTo>
                    <a:pt x="63" y="37"/>
                    <a:pt x="62" y="37"/>
                    <a:pt x="62" y="37"/>
                  </a:cubicBezTo>
                  <a:cubicBezTo>
                    <a:pt x="63" y="37"/>
                    <a:pt x="64" y="37"/>
                    <a:pt x="65" y="36"/>
                  </a:cubicBezTo>
                  <a:cubicBezTo>
                    <a:pt x="64" y="36"/>
                    <a:pt x="64" y="36"/>
                    <a:pt x="64"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4"/>
                    <a:pt x="65" y="34"/>
                  </a:cubicBezTo>
                  <a:cubicBezTo>
                    <a:pt x="65" y="34"/>
                    <a:pt x="65" y="35"/>
                    <a:pt x="66" y="35"/>
                  </a:cubicBezTo>
                  <a:cubicBezTo>
                    <a:pt x="65" y="35"/>
                    <a:pt x="65" y="35"/>
                    <a:pt x="65" y="35"/>
                  </a:cubicBezTo>
                  <a:cubicBezTo>
                    <a:pt x="66" y="35"/>
                    <a:pt x="66" y="35"/>
                    <a:pt x="66" y="35"/>
                  </a:cubicBezTo>
                  <a:cubicBezTo>
                    <a:pt x="66" y="35"/>
                    <a:pt x="66" y="35"/>
                    <a:pt x="66" y="35"/>
                  </a:cubicBezTo>
                  <a:cubicBezTo>
                    <a:pt x="66" y="35"/>
                    <a:pt x="66" y="35"/>
                    <a:pt x="66" y="35"/>
                  </a:cubicBezTo>
                  <a:cubicBezTo>
                    <a:pt x="66" y="35"/>
                    <a:pt x="66" y="35"/>
                    <a:pt x="66" y="35"/>
                  </a:cubicBezTo>
                  <a:cubicBezTo>
                    <a:pt x="66" y="35"/>
                    <a:pt x="66" y="36"/>
                    <a:pt x="66" y="36"/>
                  </a:cubicBezTo>
                  <a:cubicBezTo>
                    <a:pt x="67" y="36"/>
                    <a:pt x="67" y="35"/>
                    <a:pt x="67" y="35"/>
                  </a:cubicBezTo>
                  <a:cubicBezTo>
                    <a:pt x="68" y="35"/>
                    <a:pt x="68" y="36"/>
                    <a:pt x="68" y="36"/>
                  </a:cubicBezTo>
                  <a:cubicBezTo>
                    <a:pt x="69" y="35"/>
                    <a:pt x="69" y="35"/>
                    <a:pt x="69" y="35"/>
                  </a:cubicBezTo>
                  <a:cubicBezTo>
                    <a:pt x="69" y="35"/>
                    <a:pt x="69" y="35"/>
                    <a:pt x="69" y="35"/>
                  </a:cubicBezTo>
                  <a:cubicBezTo>
                    <a:pt x="68" y="35"/>
                    <a:pt x="68" y="35"/>
                    <a:pt x="68" y="35"/>
                  </a:cubicBezTo>
                  <a:cubicBezTo>
                    <a:pt x="68" y="35"/>
                    <a:pt x="68" y="35"/>
                    <a:pt x="68" y="35"/>
                  </a:cubicBezTo>
                  <a:cubicBezTo>
                    <a:pt x="69" y="34"/>
                    <a:pt x="69" y="34"/>
                    <a:pt x="69" y="34"/>
                  </a:cubicBezTo>
                  <a:cubicBezTo>
                    <a:pt x="69" y="34"/>
                    <a:pt x="69" y="34"/>
                    <a:pt x="69" y="35"/>
                  </a:cubicBezTo>
                  <a:cubicBezTo>
                    <a:pt x="69" y="34"/>
                    <a:pt x="70" y="34"/>
                    <a:pt x="70" y="33"/>
                  </a:cubicBezTo>
                  <a:cubicBezTo>
                    <a:pt x="70" y="33"/>
                    <a:pt x="71" y="33"/>
                    <a:pt x="71" y="33"/>
                  </a:cubicBezTo>
                  <a:cubicBezTo>
                    <a:pt x="70" y="33"/>
                    <a:pt x="70" y="33"/>
                    <a:pt x="70" y="34"/>
                  </a:cubicBezTo>
                  <a:cubicBezTo>
                    <a:pt x="70" y="33"/>
                    <a:pt x="71" y="33"/>
                    <a:pt x="71" y="33"/>
                  </a:cubicBezTo>
                  <a:cubicBezTo>
                    <a:pt x="72" y="32"/>
                    <a:pt x="71" y="31"/>
                    <a:pt x="72" y="30"/>
                  </a:cubicBezTo>
                  <a:cubicBezTo>
                    <a:pt x="72" y="30"/>
                    <a:pt x="72" y="31"/>
                    <a:pt x="71" y="31"/>
                  </a:cubicBezTo>
                  <a:cubicBezTo>
                    <a:pt x="71" y="30"/>
                    <a:pt x="71" y="30"/>
                    <a:pt x="71" y="30"/>
                  </a:cubicBezTo>
                  <a:cubicBezTo>
                    <a:pt x="71" y="30"/>
                    <a:pt x="71" y="30"/>
                    <a:pt x="71" y="30"/>
                  </a:cubicBezTo>
                  <a:cubicBezTo>
                    <a:pt x="71" y="30"/>
                    <a:pt x="71" y="30"/>
                    <a:pt x="71" y="30"/>
                  </a:cubicBezTo>
                  <a:cubicBezTo>
                    <a:pt x="72" y="30"/>
                    <a:pt x="72" y="30"/>
                    <a:pt x="72" y="30"/>
                  </a:cubicBezTo>
                  <a:cubicBezTo>
                    <a:pt x="72" y="29"/>
                    <a:pt x="72" y="29"/>
                    <a:pt x="72" y="29"/>
                  </a:cubicBezTo>
                  <a:cubicBezTo>
                    <a:pt x="71" y="29"/>
                    <a:pt x="71" y="29"/>
                    <a:pt x="71" y="29"/>
                  </a:cubicBezTo>
                  <a:cubicBezTo>
                    <a:pt x="71" y="29"/>
                    <a:pt x="71" y="29"/>
                    <a:pt x="71" y="29"/>
                  </a:cubicBezTo>
                  <a:cubicBezTo>
                    <a:pt x="73" y="29"/>
                    <a:pt x="73" y="29"/>
                    <a:pt x="73" y="29"/>
                  </a:cubicBezTo>
                  <a:cubicBezTo>
                    <a:pt x="72" y="28"/>
                    <a:pt x="72" y="28"/>
                    <a:pt x="72" y="28"/>
                  </a:cubicBezTo>
                  <a:cubicBezTo>
                    <a:pt x="71" y="27"/>
                    <a:pt x="71" y="27"/>
                    <a:pt x="71" y="27"/>
                  </a:cubicBezTo>
                  <a:cubicBezTo>
                    <a:pt x="71" y="27"/>
                    <a:pt x="71" y="27"/>
                    <a:pt x="71" y="27"/>
                  </a:cubicBezTo>
                  <a:cubicBezTo>
                    <a:pt x="72" y="27"/>
                    <a:pt x="72" y="28"/>
                    <a:pt x="72" y="28"/>
                  </a:cubicBezTo>
                  <a:cubicBezTo>
                    <a:pt x="73" y="28"/>
                    <a:pt x="74" y="28"/>
                    <a:pt x="74" y="27"/>
                  </a:cubicBezTo>
                  <a:cubicBezTo>
                    <a:pt x="74" y="27"/>
                    <a:pt x="74" y="27"/>
                    <a:pt x="74" y="27"/>
                  </a:cubicBezTo>
                  <a:cubicBezTo>
                    <a:pt x="74" y="26"/>
                    <a:pt x="75" y="26"/>
                    <a:pt x="75" y="26"/>
                  </a:cubicBezTo>
                  <a:cubicBezTo>
                    <a:pt x="75" y="26"/>
                    <a:pt x="75" y="26"/>
                    <a:pt x="75" y="26"/>
                  </a:cubicBezTo>
                  <a:cubicBezTo>
                    <a:pt x="74" y="26"/>
                    <a:pt x="74" y="26"/>
                    <a:pt x="74" y="26"/>
                  </a:cubicBezTo>
                  <a:cubicBezTo>
                    <a:pt x="75" y="26"/>
                    <a:pt x="75" y="26"/>
                    <a:pt x="75" y="26"/>
                  </a:cubicBezTo>
                  <a:cubicBezTo>
                    <a:pt x="75" y="26"/>
                    <a:pt x="75" y="26"/>
                    <a:pt x="75" y="26"/>
                  </a:cubicBezTo>
                  <a:cubicBezTo>
                    <a:pt x="77" y="25"/>
                    <a:pt x="74" y="25"/>
                    <a:pt x="74" y="24"/>
                  </a:cubicBezTo>
                  <a:cubicBezTo>
                    <a:pt x="74" y="25"/>
                    <a:pt x="75" y="24"/>
                    <a:pt x="76" y="24"/>
                  </a:cubicBezTo>
                  <a:cubicBezTo>
                    <a:pt x="76" y="24"/>
                    <a:pt x="76" y="24"/>
                    <a:pt x="76" y="24"/>
                  </a:cubicBezTo>
                  <a:cubicBezTo>
                    <a:pt x="76" y="24"/>
                    <a:pt x="75" y="24"/>
                    <a:pt x="74" y="23"/>
                  </a:cubicBezTo>
                  <a:cubicBezTo>
                    <a:pt x="72" y="23"/>
                    <a:pt x="72" y="23"/>
                    <a:pt x="72" y="23"/>
                  </a:cubicBezTo>
                  <a:cubicBezTo>
                    <a:pt x="72" y="23"/>
                    <a:pt x="72" y="23"/>
                    <a:pt x="72" y="23"/>
                  </a:cubicBezTo>
                  <a:cubicBezTo>
                    <a:pt x="74" y="23"/>
                    <a:pt x="74" y="23"/>
                    <a:pt x="74" y="23"/>
                  </a:cubicBezTo>
                  <a:cubicBezTo>
                    <a:pt x="74" y="22"/>
                    <a:pt x="74" y="22"/>
                    <a:pt x="74" y="22"/>
                  </a:cubicBezTo>
                  <a:cubicBezTo>
                    <a:pt x="74" y="22"/>
                    <a:pt x="74" y="22"/>
                    <a:pt x="73" y="22"/>
                  </a:cubicBezTo>
                  <a:cubicBezTo>
                    <a:pt x="74" y="22"/>
                    <a:pt x="74" y="22"/>
                    <a:pt x="75" y="23"/>
                  </a:cubicBezTo>
                  <a:cubicBezTo>
                    <a:pt x="75" y="23"/>
                    <a:pt x="75" y="23"/>
                    <a:pt x="75" y="23"/>
                  </a:cubicBezTo>
                  <a:cubicBezTo>
                    <a:pt x="76" y="23"/>
                    <a:pt x="76" y="23"/>
                    <a:pt x="76" y="23"/>
                  </a:cubicBezTo>
                  <a:cubicBezTo>
                    <a:pt x="77" y="23"/>
                    <a:pt x="77" y="23"/>
                    <a:pt x="77" y="23"/>
                  </a:cubicBezTo>
                  <a:cubicBezTo>
                    <a:pt x="77" y="22"/>
                    <a:pt x="77" y="22"/>
                    <a:pt x="77" y="22"/>
                  </a:cubicBezTo>
                  <a:cubicBezTo>
                    <a:pt x="77" y="22"/>
                    <a:pt x="77" y="22"/>
                    <a:pt x="77" y="22"/>
                  </a:cubicBezTo>
                  <a:close/>
                  <a:moveTo>
                    <a:pt x="20" y="18"/>
                  </a:moveTo>
                  <a:cubicBezTo>
                    <a:pt x="20" y="18"/>
                    <a:pt x="20" y="18"/>
                    <a:pt x="20" y="18"/>
                  </a:cubicBezTo>
                  <a:cubicBezTo>
                    <a:pt x="20" y="18"/>
                    <a:pt x="20" y="18"/>
                    <a:pt x="20" y="18"/>
                  </a:cubicBezTo>
                  <a:cubicBezTo>
                    <a:pt x="20" y="18"/>
                    <a:pt x="20" y="18"/>
                    <a:pt x="20" y="18"/>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9" name="Freeform 787">
              <a:extLst>
                <a:ext uri="{FF2B5EF4-FFF2-40B4-BE49-F238E27FC236}">
                  <a16:creationId xmlns:a16="http://schemas.microsoft.com/office/drawing/2014/main" id="{1F5A770B-D3E6-4F36-964E-162BAB68CEB7}"/>
                </a:ext>
              </a:extLst>
            </p:cNvPr>
            <p:cNvSpPr>
              <a:spLocks/>
            </p:cNvSpPr>
            <p:nvPr/>
          </p:nvSpPr>
          <p:spPr bwMode="auto">
            <a:xfrm>
              <a:off x="6502573" y="3181370"/>
              <a:ext cx="126636" cy="98392"/>
            </a:xfrm>
            <a:custGeom>
              <a:avLst/>
              <a:gdLst>
                <a:gd name="T0" fmla="*/ 19 w 27"/>
                <a:gd name="T1" fmla="*/ 25 h 26"/>
                <a:gd name="T2" fmla="*/ 19 w 27"/>
                <a:gd name="T3" fmla="*/ 24 h 26"/>
                <a:gd name="T4" fmla="*/ 19 w 27"/>
                <a:gd name="T5" fmla="*/ 23 h 26"/>
                <a:gd name="T6" fmla="*/ 19 w 27"/>
                <a:gd name="T7" fmla="*/ 22 h 26"/>
                <a:gd name="T8" fmla="*/ 20 w 27"/>
                <a:gd name="T9" fmla="*/ 21 h 26"/>
                <a:gd name="T10" fmla="*/ 20 w 27"/>
                <a:gd name="T11" fmla="*/ 20 h 26"/>
                <a:gd name="T12" fmla="*/ 21 w 27"/>
                <a:gd name="T13" fmla="*/ 19 h 26"/>
                <a:gd name="T14" fmla="*/ 22 w 27"/>
                <a:gd name="T15" fmla="*/ 19 h 26"/>
                <a:gd name="T16" fmla="*/ 22 w 27"/>
                <a:gd name="T17" fmla="*/ 17 h 26"/>
                <a:gd name="T18" fmla="*/ 23 w 27"/>
                <a:gd name="T19" fmla="*/ 17 h 26"/>
                <a:gd name="T20" fmla="*/ 24 w 27"/>
                <a:gd name="T21" fmla="*/ 17 h 26"/>
                <a:gd name="T22" fmla="*/ 25 w 27"/>
                <a:gd name="T23" fmla="*/ 17 h 26"/>
                <a:gd name="T24" fmla="*/ 25 w 27"/>
                <a:gd name="T25" fmla="*/ 17 h 26"/>
                <a:gd name="T26" fmla="*/ 26 w 27"/>
                <a:gd name="T27" fmla="*/ 16 h 26"/>
                <a:gd name="T28" fmla="*/ 25 w 27"/>
                <a:gd name="T29" fmla="*/ 14 h 26"/>
                <a:gd name="T30" fmla="*/ 24 w 27"/>
                <a:gd name="T31" fmla="*/ 12 h 26"/>
                <a:gd name="T32" fmla="*/ 26 w 27"/>
                <a:gd name="T33" fmla="*/ 13 h 26"/>
                <a:gd name="T34" fmla="*/ 25 w 27"/>
                <a:gd name="T35" fmla="*/ 11 h 26"/>
                <a:gd name="T36" fmla="*/ 24 w 27"/>
                <a:gd name="T37" fmla="*/ 10 h 26"/>
                <a:gd name="T38" fmla="*/ 23 w 27"/>
                <a:gd name="T39" fmla="*/ 10 h 26"/>
                <a:gd name="T40" fmla="*/ 24 w 27"/>
                <a:gd name="T41" fmla="*/ 7 h 26"/>
                <a:gd name="T42" fmla="*/ 25 w 27"/>
                <a:gd name="T43" fmla="*/ 5 h 26"/>
                <a:gd name="T44" fmla="*/ 23 w 27"/>
                <a:gd name="T45" fmla="*/ 4 h 26"/>
                <a:gd name="T46" fmla="*/ 22 w 27"/>
                <a:gd name="T47" fmla="*/ 4 h 26"/>
                <a:gd name="T48" fmla="*/ 21 w 27"/>
                <a:gd name="T49" fmla="*/ 3 h 26"/>
                <a:gd name="T50" fmla="*/ 19 w 27"/>
                <a:gd name="T51" fmla="*/ 2 h 26"/>
                <a:gd name="T52" fmla="*/ 17 w 27"/>
                <a:gd name="T53" fmla="*/ 1 h 26"/>
                <a:gd name="T54" fmla="*/ 16 w 27"/>
                <a:gd name="T55" fmla="*/ 2 h 26"/>
                <a:gd name="T56" fmla="*/ 15 w 27"/>
                <a:gd name="T57" fmla="*/ 2 h 26"/>
                <a:gd name="T58" fmla="*/ 13 w 27"/>
                <a:gd name="T59" fmla="*/ 2 h 26"/>
                <a:gd name="T60" fmla="*/ 12 w 27"/>
                <a:gd name="T61" fmla="*/ 2 h 26"/>
                <a:gd name="T62" fmla="*/ 11 w 27"/>
                <a:gd name="T63" fmla="*/ 2 h 26"/>
                <a:gd name="T64" fmla="*/ 11 w 27"/>
                <a:gd name="T65" fmla="*/ 1 h 26"/>
                <a:gd name="T66" fmla="*/ 10 w 27"/>
                <a:gd name="T67" fmla="*/ 1 h 26"/>
                <a:gd name="T68" fmla="*/ 8 w 27"/>
                <a:gd name="T69" fmla="*/ 1 h 26"/>
                <a:gd name="T70" fmla="*/ 6 w 27"/>
                <a:gd name="T71" fmla="*/ 1 h 26"/>
                <a:gd name="T72" fmla="*/ 5 w 27"/>
                <a:gd name="T73" fmla="*/ 2 h 26"/>
                <a:gd name="T74" fmla="*/ 4 w 27"/>
                <a:gd name="T75" fmla="*/ 3 h 26"/>
                <a:gd name="T76" fmla="*/ 3 w 27"/>
                <a:gd name="T77" fmla="*/ 2 h 26"/>
                <a:gd name="T78" fmla="*/ 2 w 27"/>
                <a:gd name="T79" fmla="*/ 1 h 26"/>
                <a:gd name="T80" fmla="*/ 0 w 27"/>
                <a:gd name="T81" fmla="*/ 2 h 26"/>
                <a:gd name="T82" fmla="*/ 0 w 27"/>
                <a:gd name="T83" fmla="*/ 4 h 26"/>
                <a:gd name="T84" fmla="*/ 1 w 27"/>
                <a:gd name="T85" fmla="*/ 6 h 26"/>
                <a:gd name="T86" fmla="*/ 2 w 27"/>
                <a:gd name="T87" fmla="*/ 6 h 26"/>
                <a:gd name="T88" fmla="*/ 2 w 27"/>
                <a:gd name="T89" fmla="*/ 7 h 26"/>
                <a:gd name="T90" fmla="*/ 2 w 27"/>
                <a:gd name="T91" fmla="*/ 8 h 26"/>
                <a:gd name="T92" fmla="*/ 3 w 27"/>
                <a:gd name="T93" fmla="*/ 8 h 26"/>
                <a:gd name="T94" fmla="*/ 3 w 27"/>
                <a:gd name="T95" fmla="*/ 10 h 26"/>
                <a:gd name="T96" fmla="*/ 7 w 27"/>
                <a:gd name="T97" fmla="*/ 14 h 26"/>
                <a:gd name="T98" fmla="*/ 9 w 27"/>
                <a:gd name="T99" fmla="*/ 17 h 26"/>
                <a:gd name="T100" fmla="*/ 11 w 27"/>
                <a:gd name="T101" fmla="*/ 18 h 26"/>
                <a:gd name="T102" fmla="*/ 12 w 27"/>
                <a:gd name="T103" fmla="*/ 21 h 26"/>
                <a:gd name="T104" fmla="*/ 14 w 27"/>
                <a:gd name="T105" fmla="*/ 23 h 26"/>
                <a:gd name="T106" fmla="*/ 15 w 27"/>
                <a:gd name="T107" fmla="*/ 23 h 26"/>
                <a:gd name="T108" fmla="*/ 16 w 27"/>
                <a:gd name="T109" fmla="*/ 24 h 26"/>
                <a:gd name="T110" fmla="*/ 18 w 27"/>
                <a:gd name="T111" fmla="*/ 26 h 26"/>
                <a:gd name="T112" fmla="*/ 19 w 27"/>
                <a:gd name="T113" fmla="*/ 25 h 26"/>
                <a:gd name="T114" fmla="*/ 19 w 27"/>
                <a:gd name="T115"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26">
                  <a:moveTo>
                    <a:pt x="19" y="25"/>
                  </a:moveTo>
                  <a:cubicBezTo>
                    <a:pt x="19" y="25"/>
                    <a:pt x="19" y="24"/>
                    <a:pt x="19" y="24"/>
                  </a:cubicBezTo>
                  <a:cubicBezTo>
                    <a:pt x="19" y="23"/>
                    <a:pt x="19" y="23"/>
                    <a:pt x="19" y="23"/>
                  </a:cubicBezTo>
                  <a:cubicBezTo>
                    <a:pt x="19" y="23"/>
                    <a:pt x="19" y="22"/>
                    <a:pt x="19" y="22"/>
                  </a:cubicBezTo>
                  <a:cubicBezTo>
                    <a:pt x="19" y="22"/>
                    <a:pt x="19" y="22"/>
                    <a:pt x="20" y="21"/>
                  </a:cubicBezTo>
                  <a:cubicBezTo>
                    <a:pt x="20" y="21"/>
                    <a:pt x="20" y="20"/>
                    <a:pt x="20" y="20"/>
                  </a:cubicBezTo>
                  <a:cubicBezTo>
                    <a:pt x="20" y="19"/>
                    <a:pt x="21" y="19"/>
                    <a:pt x="21" y="19"/>
                  </a:cubicBezTo>
                  <a:cubicBezTo>
                    <a:pt x="21" y="19"/>
                    <a:pt x="22" y="19"/>
                    <a:pt x="22" y="19"/>
                  </a:cubicBezTo>
                  <a:cubicBezTo>
                    <a:pt x="23" y="19"/>
                    <a:pt x="22" y="17"/>
                    <a:pt x="22" y="17"/>
                  </a:cubicBezTo>
                  <a:cubicBezTo>
                    <a:pt x="22" y="17"/>
                    <a:pt x="23" y="17"/>
                    <a:pt x="23" y="17"/>
                  </a:cubicBezTo>
                  <a:cubicBezTo>
                    <a:pt x="23" y="17"/>
                    <a:pt x="24" y="17"/>
                    <a:pt x="24" y="17"/>
                  </a:cubicBezTo>
                  <a:cubicBezTo>
                    <a:pt x="24" y="17"/>
                    <a:pt x="24" y="16"/>
                    <a:pt x="25" y="17"/>
                  </a:cubicBezTo>
                  <a:cubicBezTo>
                    <a:pt x="25" y="17"/>
                    <a:pt x="25" y="17"/>
                    <a:pt x="25" y="17"/>
                  </a:cubicBezTo>
                  <a:cubicBezTo>
                    <a:pt x="26" y="17"/>
                    <a:pt x="26" y="16"/>
                    <a:pt x="26" y="16"/>
                  </a:cubicBezTo>
                  <a:cubicBezTo>
                    <a:pt x="26" y="15"/>
                    <a:pt x="25" y="15"/>
                    <a:pt x="25" y="14"/>
                  </a:cubicBezTo>
                  <a:cubicBezTo>
                    <a:pt x="25" y="14"/>
                    <a:pt x="24" y="13"/>
                    <a:pt x="24" y="12"/>
                  </a:cubicBezTo>
                  <a:cubicBezTo>
                    <a:pt x="25" y="13"/>
                    <a:pt x="26" y="13"/>
                    <a:pt x="26" y="13"/>
                  </a:cubicBezTo>
                  <a:cubicBezTo>
                    <a:pt x="27" y="12"/>
                    <a:pt x="25" y="11"/>
                    <a:pt x="25" y="11"/>
                  </a:cubicBezTo>
                  <a:cubicBezTo>
                    <a:pt x="25" y="10"/>
                    <a:pt x="25" y="10"/>
                    <a:pt x="24" y="10"/>
                  </a:cubicBezTo>
                  <a:cubicBezTo>
                    <a:pt x="24" y="10"/>
                    <a:pt x="24" y="10"/>
                    <a:pt x="23" y="10"/>
                  </a:cubicBezTo>
                  <a:cubicBezTo>
                    <a:pt x="23" y="9"/>
                    <a:pt x="23" y="8"/>
                    <a:pt x="24" y="7"/>
                  </a:cubicBezTo>
                  <a:cubicBezTo>
                    <a:pt x="24" y="6"/>
                    <a:pt x="25" y="6"/>
                    <a:pt x="25" y="5"/>
                  </a:cubicBezTo>
                  <a:cubicBezTo>
                    <a:pt x="25" y="4"/>
                    <a:pt x="24" y="4"/>
                    <a:pt x="23" y="4"/>
                  </a:cubicBezTo>
                  <a:cubicBezTo>
                    <a:pt x="23" y="4"/>
                    <a:pt x="22" y="4"/>
                    <a:pt x="22" y="4"/>
                  </a:cubicBezTo>
                  <a:cubicBezTo>
                    <a:pt x="21" y="4"/>
                    <a:pt x="21" y="3"/>
                    <a:pt x="21" y="3"/>
                  </a:cubicBezTo>
                  <a:cubicBezTo>
                    <a:pt x="20" y="2"/>
                    <a:pt x="20" y="2"/>
                    <a:pt x="19" y="2"/>
                  </a:cubicBezTo>
                  <a:cubicBezTo>
                    <a:pt x="18" y="2"/>
                    <a:pt x="18" y="2"/>
                    <a:pt x="17" y="1"/>
                  </a:cubicBezTo>
                  <a:cubicBezTo>
                    <a:pt x="17" y="2"/>
                    <a:pt x="16" y="2"/>
                    <a:pt x="16" y="2"/>
                  </a:cubicBezTo>
                  <a:cubicBezTo>
                    <a:pt x="16" y="1"/>
                    <a:pt x="15" y="2"/>
                    <a:pt x="15" y="2"/>
                  </a:cubicBezTo>
                  <a:cubicBezTo>
                    <a:pt x="14" y="2"/>
                    <a:pt x="14" y="2"/>
                    <a:pt x="13" y="2"/>
                  </a:cubicBezTo>
                  <a:cubicBezTo>
                    <a:pt x="13" y="1"/>
                    <a:pt x="13" y="1"/>
                    <a:pt x="12" y="2"/>
                  </a:cubicBezTo>
                  <a:cubicBezTo>
                    <a:pt x="12" y="2"/>
                    <a:pt x="12" y="2"/>
                    <a:pt x="11" y="2"/>
                  </a:cubicBezTo>
                  <a:cubicBezTo>
                    <a:pt x="11" y="2"/>
                    <a:pt x="11" y="1"/>
                    <a:pt x="11" y="1"/>
                  </a:cubicBezTo>
                  <a:cubicBezTo>
                    <a:pt x="10" y="1"/>
                    <a:pt x="10" y="2"/>
                    <a:pt x="10" y="1"/>
                  </a:cubicBezTo>
                  <a:cubicBezTo>
                    <a:pt x="9" y="1"/>
                    <a:pt x="9" y="0"/>
                    <a:pt x="8" y="1"/>
                  </a:cubicBezTo>
                  <a:cubicBezTo>
                    <a:pt x="7" y="1"/>
                    <a:pt x="7" y="1"/>
                    <a:pt x="6" y="1"/>
                  </a:cubicBezTo>
                  <a:cubicBezTo>
                    <a:pt x="6" y="1"/>
                    <a:pt x="5" y="1"/>
                    <a:pt x="5" y="2"/>
                  </a:cubicBezTo>
                  <a:cubicBezTo>
                    <a:pt x="4" y="2"/>
                    <a:pt x="4" y="3"/>
                    <a:pt x="4" y="3"/>
                  </a:cubicBezTo>
                  <a:cubicBezTo>
                    <a:pt x="4" y="3"/>
                    <a:pt x="3" y="2"/>
                    <a:pt x="3" y="2"/>
                  </a:cubicBezTo>
                  <a:cubicBezTo>
                    <a:pt x="3" y="2"/>
                    <a:pt x="3" y="2"/>
                    <a:pt x="2" y="1"/>
                  </a:cubicBezTo>
                  <a:cubicBezTo>
                    <a:pt x="2" y="1"/>
                    <a:pt x="1" y="1"/>
                    <a:pt x="0" y="2"/>
                  </a:cubicBezTo>
                  <a:cubicBezTo>
                    <a:pt x="0" y="3"/>
                    <a:pt x="1" y="3"/>
                    <a:pt x="0" y="4"/>
                  </a:cubicBezTo>
                  <a:cubicBezTo>
                    <a:pt x="0" y="5"/>
                    <a:pt x="0" y="6"/>
                    <a:pt x="1" y="6"/>
                  </a:cubicBezTo>
                  <a:cubicBezTo>
                    <a:pt x="1" y="6"/>
                    <a:pt x="1" y="6"/>
                    <a:pt x="2" y="6"/>
                  </a:cubicBezTo>
                  <a:cubicBezTo>
                    <a:pt x="2" y="6"/>
                    <a:pt x="2" y="7"/>
                    <a:pt x="2" y="7"/>
                  </a:cubicBezTo>
                  <a:cubicBezTo>
                    <a:pt x="2" y="7"/>
                    <a:pt x="2" y="7"/>
                    <a:pt x="2" y="8"/>
                  </a:cubicBezTo>
                  <a:cubicBezTo>
                    <a:pt x="2" y="8"/>
                    <a:pt x="3" y="8"/>
                    <a:pt x="3" y="8"/>
                  </a:cubicBezTo>
                  <a:cubicBezTo>
                    <a:pt x="3" y="8"/>
                    <a:pt x="3" y="10"/>
                    <a:pt x="3" y="10"/>
                  </a:cubicBezTo>
                  <a:cubicBezTo>
                    <a:pt x="4" y="12"/>
                    <a:pt x="6" y="13"/>
                    <a:pt x="7" y="14"/>
                  </a:cubicBezTo>
                  <a:cubicBezTo>
                    <a:pt x="7" y="15"/>
                    <a:pt x="8" y="16"/>
                    <a:pt x="9" y="17"/>
                  </a:cubicBezTo>
                  <a:cubicBezTo>
                    <a:pt x="10" y="17"/>
                    <a:pt x="10" y="17"/>
                    <a:pt x="11" y="18"/>
                  </a:cubicBezTo>
                  <a:cubicBezTo>
                    <a:pt x="11" y="19"/>
                    <a:pt x="12" y="20"/>
                    <a:pt x="12" y="21"/>
                  </a:cubicBezTo>
                  <a:cubicBezTo>
                    <a:pt x="13" y="21"/>
                    <a:pt x="13" y="22"/>
                    <a:pt x="14" y="23"/>
                  </a:cubicBezTo>
                  <a:cubicBezTo>
                    <a:pt x="14" y="23"/>
                    <a:pt x="15" y="23"/>
                    <a:pt x="15" y="23"/>
                  </a:cubicBezTo>
                  <a:cubicBezTo>
                    <a:pt x="15" y="23"/>
                    <a:pt x="15" y="24"/>
                    <a:pt x="16" y="24"/>
                  </a:cubicBezTo>
                  <a:cubicBezTo>
                    <a:pt x="16" y="25"/>
                    <a:pt x="18" y="25"/>
                    <a:pt x="18" y="26"/>
                  </a:cubicBezTo>
                  <a:cubicBezTo>
                    <a:pt x="19" y="26"/>
                    <a:pt x="19" y="26"/>
                    <a:pt x="19" y="25"/>
                  </a:cubicBezTo>
                  <a:cubicBezTo>
                    <a:pt x="19" y="24"/>
                    <a:pt x="19" y="26"/>
                    <a:pt x="19" y="25"/>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0" name="Freeform 788">
              <a:extLst>
                <a:ext uri="{FF2B5EF4-FFF2-40B4-BE49-F238E27FC236}">
                  <a16:creationId xmlns:a16="http://schemas.microsoft.com/office/drawing/2014/main" id="{82D9AFF1-6625-44AA-845C-FCFD3001C99D}"/>
                </a:ext>
              </a:extLst>
            </p:cNvPr>
            <p:cNvSpPr>
              <a:spLocks/>
            </p:cNvSpPr>
            <p:nvPr/>
          </p:nvSpPr>
          <p:spPr bwMode="auto">
            <a:xfrm>
              <a:off x="6614939" y="3275422"/>
              <a:ext cx="55292" cy="102733"/>
            </a:xfrm>
            <a:custGeom>
              <a:avLst/>
              <a:gdLst>
                <a:gd name="T0" fmla="*/ 7 w 12"/>
                <a:gd name="T1" fmla="*/ 27 h 27"/>
                <a:gd name="T2" fmla="*/ 7 w 12"/>
                <a:gd name="T3" fmla="*/ 26 h 27"/>
                <a:gd name="T4" fmla="*/ 8 w 12"/>
                <a:gd name="T5" fmla="*/ 26 h 27"/>
                <a:gd name="T6" fmla="*/ 8 w 12"/>
                <a:gd name="T7" fmla="*/ 25 h 27"/>
                <a:gd name="T8" fmla="*/ 7 w 12"/>
                <a:gd name="T9" fmla="*/ 24 h 27"/>
                <a:gd name="T10" fmla="*/ 8 w 12"/>
                <a:gd name="T11" fmla="*/ 23 h 27"/>
                <a:gd name="T12" fmla="*/ 9 w 12"/>
                <a:gd name="T13" fmla="*/ 23 h 27"/>
                <a:gd name="T14" fmla="*/ 10 w 12"/>
                <a:gd name="T15" fmla="*/ 21 h 27"/>
                <a:gd name="T16" fmla="*/ 10 w 12"/>
                <a:gd name="T17" fmla="*/ 20 h 27"/>
                <a:gd name="T18" fmla="*/ 12 w 12"/>
                <a:gd name="T19" fmla="*/ 19 h 27"/>
                <a:gd name="T20" fmla="*/ 12 w 12"/>
                <a:gd name="T21" fmla="*/ 17 h 27"/>
                <a:gd name="T22" fmla="*/ 12 w 12"/>
                <a:gd name="T23" fmla="*/ 16 h 27"/>
                <a:gd name="T24" fmla="*/ 10 w 12"/>
                <a:gd name="T25" fmla="*/ 16 h 27"/>
                <a:gd name="T26" fmla="*/ 9 w 12"/>
                <a:gd name="T27" fmla="*/ 15 h 27"/>
                <a:gd name="T28" fmla="*/ 8 w 12"/>
                <a:gd name="T29" fmla="*/ 13 h 27"/>
                <a:gd name="T30" fmla="*/ 8 w 12"/>
                <a:gd name="T31" fmla="*/ 11 h 27"/>
                <a:gd name="T32" fmla="*/ 8 w 12"/>
                <a:gd name="T33" fmla="*/ 10 h 27"/>
                <a:gd name="T34" fmla="*/ 8 w 12"/>
                <a:gd name="T35" fmla="*/ 10 h 27"/>
                <a:gd name="T36" fmla="*/ 8 w 12"/>
                <a:gd name="T37" fmla="*/ 9 h 27"/>
                <a:gd name="T38" fmla="*/ 8 w 12"/>
                <a:gd name="T39" fmla="*/ 8 h 27"/>
                <a:gd name="T40" fmla="*/ 9 w 12"/>
                <a:gd name="T41" fmla="*/ 6 h 27"/>
                <a:gd name="T42" fmla="*/ 8 w 12"/>
                <a:gd name="T43" fmla="*/ 3 h 27"/>
                <a:gd name="T44" fmla="*/ 6 w 12"/>
                <a:gd name="T45" fmla="*/ 3 h 27"/>
                <a:gd name="T46" fmla="*/ 5 w 12"/>
                <a:gd name="T47" fmla="*/ 1 h 27"/>
                <a:gd name="T48" fmla="*/ 4 w 12"/>
                <a:gd name="T49" fmla="*/ 2 h 27"/>
                <a:gd name="T50" fmla="*/ 3 w 12"/>
                <a:gd name="T51" fmla="*/ 0 h 27"/>
                <a:gd name="T52" fmla="*/ 1 w 12"/>
                <a:gd name="T53" fmla="*/ 2 h 27"/>
                <a:gd name="T54" fmla="*/ 1 w 12"/>
                <a:gd name="T55" fmla="*/ 2 h 27"/>
                <a:gd name="T56" fmla="*/ 0 w 12"/>
                <a:gd name="T57" fmla="*/ 5 h 27"/>
                <a:gd name="T58" fmla="*/ 0 w 12"/>
                <a:gd name="T59" fmla="*/ 7 h 27"/>
                <a:gd name="T60" fmla="*/ 2 w 12"/>
                <a:gd name="T61" fmla="*/ 8 h 27"/>
                <a:gd name="T62" fmla="*/ 2 w 12"/>
                <a:gd name="T63" fmla="*/ 10 h 27"/>
                <a:gd name="T64" fmla="*/ 1 w 12"/>
                <a:gd name="T65" fmla="*/ 10 h 27"/>
                <a:gd name="T66" fmla="*/ 2 w 12"/>
                <a:gd name="T67" fmla="*/ 11 h 27"/>
                <a:gd name="T68" fmla="*/ 1 w 12"/>
                <a:gd name="T69" fmla="*/ 12 h 27"/>
                <a:gd name="T70" fmla="*/ 2 w 12"/>
                <a:gd name="T71" fmla="*/ 12 h 27"/>
                <a:gd name="T72" fmla="*/ 1 w 12"/>
                <a:gd name="T73" fmla="*/ 14 h 27"/>
                <a:gd name="T74" fmla="*/ 2 w 12"/>
                <a:gd name="T75" fmla="*/ 15 h 27"/>
                <a:gd name="T76" fmla="*/ 1 w 12"/>
                <a:gd name="T77" fmla="*/ 16 h 27"/>
                <a:gd name="T78" fmla="*/ 1 w 12"/>
                <a:gd name="T79" fmla="*/ 17 h 27"/>
                <a:gd name="T80" fmla="*/ 1 w 12"/>
                <a:gd name="T81" fmla="*/ 18 h 27"/>
                <a:gd name="T82" fmla="*/ 1 w 12"/>
                <a:gd name="T83" fmla="*/ 20 h 27"/>
                <a:gd name="T84" fmla="*/ 1 w 12"/>
                <a:gd name="T85" fmla="*/ 21 h 27"/>
                <a:gd name="T86" fmla="*/ 1 w 12"/>
                <a:gd name="T87" fmla="*/ 20 h 27"/>
                <a:gd name="T88" fmla="*/ 3 w 12"/>
                <a:gd name="T89" fmla="*/ 23 h 27"/>
                <a:gd name="T90" fmla="*/ 4 w 12"/>
                <a:gd name="T91" fmla="*/ 24 h 27"/>
                <a:gd name="T92" fmla="*/ 5 w 12"/>
                <a:gd name="T93" fmla="*/ 25 h 27"/>
                <a:gd name="T94" fmla="*/ 5 w 12"/>
                <a:gd name="T95" fmla="*/ 25 h 27"/>
                <a:gd name="T96" fmla="*/ 5 w 12"/>
                <a:gd name="T97" fmla="*/ 26 h 27"/>
                <a:gd name="T98" fmla="*/ 6 w 12"/>
                <a:gd name="T99" fmla="*/ 27 h 27"/>
                <a:gd name="T100" fmla="*/ 6 w 12"/>
                <a:gd name="T101" fmla="*/ 27 h 27"/>
                <a:gd name="T102" fmla="*/ 7 w 12"/>
                <a:gd name="T10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 h="27">
                  <a:moveTo>
                    <a:pt x="7" y="27"/>
                  </a:moveTo>
                  <a:cubicBezTo>
                    <a:pt x="7" y="26"/>
                    <a:pt x="7" y="26"/>
                    <a:pt x="7" y="26"/>
                  </a:cubicBezTo>
                  <a:cubicBezTo>
                    <a:pt x="7" y="25"/>
                    <a:pt x="7" y="26"/>
                    <a:pt x="8" y="26"/>
                  </a:cubicBezTo>
                  <a:cubicBezTo>
                    <a:pt x="8" y="25"/>
                    <a:pt x="8" y="25"/>
                    <a:pt x="8" y="25"/>
                  </a:cubicBezTo>
                  <a:cubicBezTo>
                    <a:pt x="7" y="25"/>
                    <a:pt x="7" y="25"/>
                    <a:pt x="7" y="24"/>
                  </a:cubicBezTo>
                  <a:cubicBezTo>
                    <a:pt x="7" y="24"/>
                    <a:pt x="7" y="24"/>
                    <a:pt x="8" y="23"/>
                  </a:cubicBezTo>
                  <a:cubicBezTo>
                    <a:pt x="8" y="23"/>
                    <a:pt x="9" y="23"/>
                    <a:pt x="9" y="23"/>
                  </a:cubicBezTo>
                  <a:cubicBezTo>
                    <a:pt x="10" y="23"/>
                    <a:pt x="10" y="22"/>
                    <a:pt x="10" y="21"/>
                  </a:cubicBezTo>
                  <a:cubicBezTo>
                    <a:pt x="10" y="21"/>
                    <a:pt x="10" y="20"/>
                    <a:pt x="10" y="20"/>
                  </a:cubicBezTo>
                  <a:cubicBezTo>
                    <a:pt x="11" y="19"/>
                    <a:pt x="12" y="20"/>
                    <a:pt x="12" y="19"/>
                  </a:cubicBezTo>
                  <a:cubicBezTo>
                    <a:pt x="12" y="19"/>
                    <a:pt x="12" y="18"/>
                    <a:pt x="12" y="17"/>
                  </a:cubicBezTo>
                  <a:cubicBezTo>
                    <a:pt x="11" y="17"/>
                    <a:pt x="11" y="17"/>
                    <a:pt x="12" y="16"/>
                  </a:cubicBezTo>
                  <a:cubicBezTo>
                    <a:pt x="12" y="16"/>
                    <a:pt x="11" y="16"/>
                    <a:pt x="10" y="16"/>
                  </a:cubicBezTo>
                  <a:cubicBezTo>
                    <a:pt x="9" y="16"/>
                    <a:pt x="10" y="15"/>
                    <a:pt x="9" y="15"/>
                  </a:cubicBezTo>
                  <a:cubicBezTo>
                    <a:pt x="9" y="14"/>
                    <a:pt x="9" y="13"/>
                    <a:pt x="8" y="13"/>
                  </a:cubicBezTo>
                  <a:cubicBezTo>
                    <a:pt x="8" y="12"/>
                    <a:pt x="9" y="12"/>
                    <a:pt x="8" y="11"/>
                  </a:cubicBezTo>
                  <a:cubicBezTo>
                    <a:pt x="8" y="11"/>
                    <a:pt x="8" y="11"/>
                    <a:pt x="8" y="10"/>
                  </a:cubicBezTo>
                  <a:cubicBezTo>
                    <a:pt x="8" y="10"/>
                    <a:pt x="8" y="10"/>
                    <a:pt x="8" y="10"/>
                  </a:cubicBezTo>
                  <a:cubicBezTo>
                    <a:pt x="8" y="10"/>
                    <a:pt x="8" y="10"/>
                    <a:pt x="8" y="9"/>
                  </a:cubicBezTo>
                  <a:cubicBezTo>
                    <a:pt x="8" y="9"/>
                    <a:pt x="8" y="9"/>
                    <a:pt x="8" y="8"/>
                  </a:cubicBezTo>
                  <a:cubicBezTo>
                    <a:pt x="9" y="7"/>
                    <a:pt x="9" y="7"/>
                    <a:pt x="9" y="6"/>
                  </a:cubicBezTo>
                  <a:cubicBezTo>
                    <a:pt x="9" y="5"/>
                    <a:pt x="8" y="4"/>
                    <a:pt x="8" y="3"/>
                  </a:cubicBezTo>
                  <a:cubicBezTo>
                    <a:pt x="7" y="3"/>
                    <a:pt x="7" y="3"/>
                    <a:pt x="6" y="3"/>
                  </a:cubicBezTo>
                  <a:cubicBezTo>
                    <a:pt x="6" y="2"/>
                    <a:pt x="6" y="1"/>
                    <a:pt x="5" y="1"/>
                  </a:cubicBezTo>
                  <a:cubicBezTo>
                    <a:pt x="5" y="1"/>
                    <a:pt x="4" y="2"/>
                    <a:pt x="4" y="2"/>
                  </a:cubicBezTo>
                  <a:cubicBezTo>
                    <a:pt x="3" y="1"/>
                    <a:pt x="4" y="1"/>
                    <a:pt x="3" y="0"/>
                  </a:cubicBezTo>
                  <a:cubicBezTo>
                    <a:pt x="3" y="0"/>
                    <a:pt x="1" y="2"/>
                    <a:pt x="1" y="2"/>
                  </a:cubicBezTo>
                  <a:cubicBezTo>
                    <a:pt x="1" y="2"/>
                    <a:pt x="1" y="2"/>
                    <a:pt x="1" y="2"/>
                  </a:cubicBezTo>
                  <a:cubicBezTo>
                    <a:pt x="1" y="3"/>
                    <a:pt x="0" y="4"/>
                    <a:pt x="0" y="5"/>
                  </a:cubicBezTo>
                  <a:cubicBezTo>
                    <a:pt x="0" y="5"/>
                    <a:pt x="1" y="6"/>
                    <a:pt x="0" y="7"/>
                  </a:cubicBezTo>
                  <a:cubicBezTo>
                    <a:pt x="1" y="7"/>
                    <a:pt x="2" y="7"/>
                    <a:pt x="2" y="8"/>
                  </a:cubicBezTo>
                  <a:cubicBezTo>
                    <a:pt x="2" y="8"/>
                    <a:pt x="2" y="9"/>
                    <a:pt x="2" y="10"/>
                  </a:cubicBezTo>
                  <a:cubicBezTo>
                    <a:pt x="2" y="10"/>
                    <a:pt x="2" y="10"/>
                    <a:pt x="1" y="10"/>
                  </a:cubicBezTo>
                  <a:cubicBezTo>
                    <a:pt x="1" y="10"/>
                    <a:pt x="2" y="11"/>
                    <a:pt x="2" y="11"/>
                  </a:cubicBezTo>
                  <a:cubicBezTo>
                    <a:pt x="2" y="11"/>
                    <a:pt x="1" y="11"/>
                    <a:pt x="1" y="12"/>
                  </a:cubicBezTo>
                  <a:cubicBezTo>
                    <a:pt x="1" y="12"/>
                    <a:pt x="1" y="12"/>
                    <a:pt x="2" y="12"/>
                  </a:cubicBezTo>
                  <a:cubicBezTo>
                    <a:pt x="2" y="13"/>
                    <a:pt x="1" y="14"/>
                    <a:pt x="1" y="14"/>
                  </a:cubicBezTo>
                  <a:cubicBezTo>
                    <a:pt x="1" y="15"/>
                    <a:pt x="2" y="15"/>
                    <a:pt x="2" y="15"/>
                  </a:cubicBezTo>
                  <a:cubicBezTo>
                    <a:pt x="2" y="16"/>
                    <a:pt x="1" y="16"/>
                    <a:pt x="1" y="16"/>
                  </a:cubicBezTo>
                  <a:cubicBezTo>
                    <a:pt x="1" y="16"/>
                    <a:pt x="1" y="17"/>
                    <a:pt x="1" y="17"/>
                  </a:cubicBezTo>
                  <a:cubicBezTo>
                    <a:pt x="1" y="18"/>
                    <a:pt x="0" y="18"/>
                    <a:pt x="1" y="18"/>
                  </a:cubicBezTo>
                  <a:cubicBezTo>
                    <a:pt x="1" y="19"/>
                    <a:pt x="1" y="19"/>
                    <a:pt x="1" y="20"/>
                  </a:cubicBezTo>
                  <a:cubicBezTo>
                    <a:pt x="1" y="20"/>
                    <a:pt x="2" y="21"/>
                    <a:pt x="1" y="21"/>
                  </a:cubicBezTo>
                  <a:cubicBezTo>
                    <a:pt x="1" y="21"/>
                    <a:pt x="1" y="20"/>
                    <a:pt x="1" y="20"/>
                  </a:cubicBezTo>
                  <a:cubicBezTo>
                    <a:pt x="0" y="21"/>
                    <a:pt x="2" y="22"/>
                    <a:pt x="3" y="23"/>
                  </a:cubicBezTo>
                  <a:cubicBezTo>
                    <a:pt x="3" y="23"/>
                    <a:pt x="4" y="23"/>
                    <a:pt x="4" y="24"/>
                  </a:cubicBezTo>
                  <a:cubicBezTo>
                    <a:pt x="4" y="24"/>
                    <a:pt x="4" y="24"/>
                    <a:pt x="5" y="25"/>
                  </a:cubicBezTo>
                  <a:cubicBezTo>
                    <a:pt x="5" y="25"/>
                    <a:pt x="5" y="25"/>
                    <a:pt x="5" y="25"/>
                  </a:cubicBezTo>
                  <a:cubicBezTo>
                    <a:pt x="5" y="26"/>
                    <a:pt x="5" y="26"/>
                    <a:pt x="5" y="26"/>
                  </a:cubicBezTo>
                  <a:cubicBezTo>
                    <a:pt x="5" y="27"/>
                    <a:pt x="6" y="27"/>
                    <a:pt x="6" y="27"/>
                  </a:cubicBezTo>
                  <a:cubicBezTo>
                    <a:pt x="6" y="27"/>
                    <a:pt x="6" y="27"/>
                    <a:pt x="6" y="27"/>
                  </a:cubicBezTo>
                  <a:cubicBezTo>
                    <a:pt x="6" y="27"/>
                    <a:pt x="6" y="27"/>
                    <a:pt x="7" y="2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1" name="Freeform 789">
              <a:extLst>
                <a:ext uri="{FF2B5EF4-FFF2-40B4-BE49-F238E27FC236}">
                  <a16:creationId xmlns:a16="http://schemas.microsoft.com/office/drawing/2014/main" id="{C155CD7C-E1FD-493A-87C8-C1AA90045D04}"/>
                </a:ext>
              </a:extLst>
            </p:cNvPr>
            <p:cNvSpPr>
              <a:spLocks noEditPoints="1"/>
            </p:cNvSpPr>
            <p:nvPr/>
          </p:nvSpPr>
          <p:spPr bwMode="auto">
            <a:xfrm>
              <a:off x="6358098" y="2010796"/>
              <a:ext cx="410232" cy="768325"/>
            </a:xfrm>
            <a:custGeom>
              <a:avLst/>
              <a:gdLst>
                <a:gd name="T0" fmla="*/ 85 w 88"/>
                <a:gd name="T1" fmla="*/ 56 h 202"/>
                <a:gd name="T2" fmla="*/ 81 w 88"/>
                <a:gd name="T3" fmla="*/ 57 h 202"/>
                <a:gd name="T4" fmla="*/ 77 w 88"/>
                <a:gd name="T5" fmla="*/ 57 h 202"/>
                <a:gd name="T6" fmla="*/ 75 w 88"/>
                <a:gd name="T7" fmla="*/ 60 h 202"/>
                <a:gd name="T8" fmla="*/ 73 w 88"/>
                <a:gd name="T9" fmla="*/ 61 h 202"/>
                <a:gd name="T10" fmla="*/ 71 w 88"/>
                <a:gd name="T11" fmla="*/ 67 h 202"/>
                <a:gd name="T12" fmla="*/ 67 w 88"/>
                <a:gd name="T13" fmla="*/ 73 h 202"/>
                <a:gd name="T14" fmla="*/ 70 w 88"/>
                <a:gd name="T15" fmla="*/ 76 h 202"/>
                <a:gd name="T16" fmla="*/ 69 w 88"/>
                <a:gd name="T17" fmla="*/ 80 h 202"/>
                <a:gd name="T18" fmla="*/ 65 w 88"/>
                <a:gd name="T19" fmla="*/ 89 h 202"/>
                <a:gd name="T20" fmla="*/ 60 w 88"/>
                <a:gd name="T21" fmla="*/ 91 h 202"/>
                <a:gd name="T22" fmla="*/ 54 w 88"/>
                <a:gd name="T23" fmla="*/ 96 h 202"/>
                <a:gd name="T24" fmla="*/ 50 w 88"/>
                <a:gd name="T25" fmla="*/ 99 h 202"/>
                <a:gd name="T26" fmla="*/ 48 w 88"/>
                <a:gd name="T27" fmla="*/ 103 h 202"/>
                <a:gd name="T28" fmla="*/ 46 w 88"/>
                <a:gd name="T29" fmla="*/ 108 h 202"/>
                <a:gd name="T30" fmla="*/ 43 w 88"/>
                <a:gd name="T31" fmla="*/ 111 h 202"/>
                <a:gd name="T32" fmla="*/ 42 w 88"/>
                <a:gd name="T33" fmla="*/ 118 h 202"/>
                <a:gd name="T34" fmla="*/ 41 w 88"/>
                <a:gd name="T35" fmla="*/ 122 h 202"/>
                <a:gd name="T36" fmla="*/ 41 w 88"/>
                <a:gd name="T37" fmla="*/ 134 h 202"/>
                <a:gd name="T38" fmla="*/ 47 w 88"/>
                <a:gd name="T39" fmla="*/ 137 h 202"/>
                <a:gd name="T40" fmla="*/ 50 w 88"/>
                <a:gd name="T41" fmla="*/ 139 h 202"/>
                <a:gd name="T42" fmla="*/ 52 w 88"/>
                <a:gd name="T43" fmla="*/ 146 h 202"/>
                <a:gd name="T44" fmla="*/ 43 w 88"/>
                <a:gd name="T45" fmla="*/ 149 h 202"/>
                <a:gd name="T46" fmla="*/ 35 w 88"/>
                <a:gd name="T47" fmla="*/ 150 h 202"/>
                <a:gd name="T48" fmla="*/ 42 w 88"/>
                <a:gd name="T49" fmla="*/ 153 h 202"/>
                <a:gd name="T50" fmla="*/ 48 w 88"/>
                <a:gd name="T51" fmla="*/ 152 h 202"/>
                <a:gd name="T52" fmla="*/ 45 w 88"/>
                <a:gd name="T53" fmla="*/ 154 h 202"/>
                <a:gd name="T54" fmla="*/ 36 w 88"/>
                <a:gd name="T55" fmla="*/ 161 h 202"/>
                <a:gd name="T56" fmla="*/ 39 w 88"/>
                <a:gd name="T57" fmla="*/ 166 h 202"/>
                <a:gd name="T58" fmla="*/ 36 w 88"/>
                <a:gd name="T59" fmla="*/ 170 h 202"/>
                <a:gd name="T60" fmla="*/ 37 w 88"/>
                <a:gd name="T61" fmla="*/ 177 h 202"/>
                <a:gd name="T62" fmla="*/ 36 w 88"/>
                <a:gd name="T63" fmla="*/ 185 h 202"/>
                <a:gd name="T64" fmla="*/ 32 w 88"/>
                <a:gd name="T65" fmla="*/ 192 h 202"/>
                <a:gd name="T66" fmla="*/ 24 w 88"/>
                <a:gd name="T67" fmla="*/ 194 h 202"/>
                <a:gd name="T68" fmla="*/ 16 w 88"/>
                <a:gd name="T69" fmla="*/ 201 h 202"/>
                <a:gd name="T70" fmla="*/ 9 w 88"/>
                <a:gd name="T71" fmla="*/ 190 h 202"/>
                <a:gd name="T72" fmla="*/ 8 w 88"/>
                <a:gd name="T73" fmla="*/ 182 h 202"/>
                <a:gd name="T74" fmla="*/ 4 w 88"/>
                <a:gd name="T75" fmla="*/ 172 h 202"/>
                <a:gd name="T76" fmla="*/ 2 w 88"/>
                <a:gd name="T77" fmla="*/ 165 h 202"/>
                <a:gd name="T78" fmla="*/ 3 w 88"/>
                <a:gd name="T79" fmla="*/ 158 h 202"/>
                <a:gd name="T80" fmla="*/ 10 w 88"/>
                <a:gd name="T81" fmla="*/ 140 h 202"/>
                <a:gd name="T82" fmla="*/ 8 w 88"/>
                <a:gd name="T83" fmla="*/ 121 h 202"/>
                <a:gd name="T84" fmla="*/ 7 w 88"/>
                <a:gd name="T85" fmla="*/ 99 h 202"/>
                <a:gd name="T86" fmla="*/ 19 w 88"/>
                <a:gd name="T87" fmla="*/ 85 h 202"/>
                <a:gd name="T88" fmla="*/ 23 w 88"/>
                <a:gd name="T89" fmla="*/ 65 h 202"/>
                <a:gd name="T90" fmla="*/ 29 w 88"/>
                <a:gd name="T91" fmla="*/ 45 h 202"/>
                <a:gd name="T92" fmla="*/ 41 w 88"/>
                <a:gd name="T93" fmla="*/ 19 h 202"/>
                <a:gd name="T94" fmla="*/ 48 w 88"/>
                <a:gd name="T95" fmla="*/ 9 h 202"/>
                <a:gd name="T96" fmla="*/ 61 w 88"/>
                <a:gd name="T97" fmla="*/ 10 h 202"/>
                <a:gd name="T98" fmla="*/ 66 w 88"/>
                <a:gd name="T99" fmla="*/ 3 h 202"/>
                <a:gd name="T100" fmla="*/ 75 w 88"/>
                <a:gd name="T101" fmla="*/ 11 h 202"/>
                <a:gd name="T102" fmla="*/ 84 w 88"/>
                <a:gd name="T103" fmla="*/ 19 h 202"/>
                <a:gd name="T104" fmla="*/ 85 w 88"/>
                <a:gd name="T105" fmla="*/ 32 h 202"/>
                <a:gd name="T106" fmla="*/ 84 w 88"/>
                <a:gd name="T107" fmla="*/ 47 h 202"/>
                <a:gd name="T108" fmla="*/ 37 w 88"/>
                <a:gd name="T109" fmla="*/ 191 h 202"/>
                <a:gd name="T110" fmla="*/ 37 w 88"/>
                <a:gd name="T111" fmla="*/ 183 h 202"/>
                <a:gd name="T112" fmla="*/ 52 w 88"/>
                <a:gd name="T113" fmla="*/ 176 h 202"/>
                <a:gd name="T114" fmla="*/ 55 w 88"/>
                <a:gd name="T115" fmla="*/ 170 h 202"/>
                <a:gd name="T116" fmla="*/ 47 w 88"/>
                <a:gd name="T117" fmla="*/ 17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202">
                  <a:moveTo>
                    <a:pt x="88" y="56"/>
                  </a:moveTo>
                  <a:cubicBezTo>
                    <a:pt x="88" y="56"/>
                    <a:pt x="88" y="57"/>
                    <a:pt x="88" y="57"/>
                  </a:cubicBezTo>
                  <a:cubicBezTo>
                    <a:pt x="88" y="57"/>
                    <a:pt x="88" y="57"/>
                    <a:pt x="87" y="57"/>
                  </a:cubicBezTo>
                  <a:cubicBezTo>
                    <a:pt x="87" y="57"/>
                    <a:pt x="87" y="57"/>
                    <a:pt x="87" y="57"/>
                  </a:cubicBezTo>
                  <a:cubicBezTo>
                    <a:pt x="86" y="57"/>
                    <a:pt x="87" y="57"/>
                    <a:pt x="86" y="58"/>
                  </a:cubicBezTo>
                  <a:cubicBezTo>
                    <a:pt x="87" y="57"/>
                    <a:pt x="86" y="57"/>
                    <a:pt x="86" y="57"/>
                  </a:cubicBezTo>
                  <a:cubicBezTo>
                    <a:pt x="86" y="57"/>
                    <a:pt x="86" y="57"/>
                    <a:pt x="85" y="57"/>
                  </a:cubicBezTo>
                  <a:cubicBezTo>
                    <a:pt x="85" y="56"/>
                    <a:pt x="85" y="56"/>
                    <a:pt x="85" y="56"/>
                  </a:cubicBezTo>
                  <a:cubicBezTo>
                    <a:pt x="84" y="57"/>
                    <a:pt x="85" y="57"/>
                    <a:pt x="84" y="57"/>
                  </a:cubicBezTo>
                  <a:cubicBezTo>
                    <a:pt x="84" y="57"/>
                    <a:pt x="84" y="57"/>
                    <a:pt x="84" y="57"/>
                  </a:cubicBezTo>
                  <a:cubicBezTo>
                    <a:pt x="84" y="56"/>
                    <a:pt x="83" y="56"/>
                    <a:pt x="83" y="56"/>
                  </a:cubicBezTo>
                  <a:cubicBezTo>
                    <a:pt x="83" y="57"/>
                    <a:pt x="83" y="57"/>
                    <a:pt x="83" y="57"/>
                  </a:cubicBezTo>
                  <a:cubicBezTo>
                    <a:pt x="83" y="57"/>
                    <a:pt x="82" y="57"/>
                    <a:pt x="82" y="57"/>
                  </a:cubicBezTo>
                  <a:cubicBezTo>
                    <a:pt x="82" y="57"/>
                    <a:pt x="82" y="57"/>
                    <a:pt x="82" y="57"/>
                  </a:cubicBezTo>
                  <a:cubicBezTo>
                    <a:pt x="82" y="57"/>
                    <a:pt x="82" y="56"/>
                    <a:pt x="82" y="56"/>
                  </a:cubicBezTo>
                  <a:cubicBezTo>
                    <a:pt x="81" y="57"/>
                    <a:pt x="82" y="57"/>
                    <a:pt x="81" y="57"/>
                  </a:cubicBezTo>
                  <a:cubicBezTo>
                    <a:pt x="81" y="58"/>
                    <a:pt x="81" y="58"/>
                    <a:pt x="81" y="59"/>
                  </a:cubicBezTo>
                  <a:cubicBezTo>
                    <a:pt x="81" y="58"/>
                    <a:pt x="81" y="58"/>
                    <a:pt x="81" y="57"/>
                  </a:cubicBezTo>
                  <a:cubicBezTo>
                    <a:pt x="80" y="57"/>
                    <a:pt x="80" y="57"/>
                    <a:pt x="80" y="57"/>
                  </a:cubicBezTo>
                  <a:cubicBezTo>
                    <a:pt x="79" y="56"/>
                    <a:pt x="79" y="55"/>
                    <a:pt x="78" y="55"/>
                  </a:cubicBezTo>
                  <a:cubicBezTo>
                    <a:pt x="78" y="56"/>
                    <a:pt x="78" y="57"/>
                    <a:pt x="78" y="57"/>
                  </a:cubicBezTo>
                  <a:cubicBezTo>
                    <a:pt x="78" y="57"/>
                    <a:pt x="78" y="57"/>
                    <a:pt x="77" y="57"/>
                  </a:cubicBezTo>
                  <a:cubicBezTo>
                    <a:pt x="77" y="57"/>
                    <a:pt x="77" y="57"/>
                    <a:pt x="77" y="57"/>
                  </a:cubicBezTo>
                  <a:cubicBezTo>
                    <a:pt x="77" y="57"/>
                    <a:pt x="77" y="57"/>
                    <a:pt x="77" y="57"/>
                  </a:cubicBezTo>
                  <a:cubicBezTo>
                    <a:pt x="77" y="57"/>
                    <a:pt x="77" y="56"/>
                    <a:pt x="77" y="56"/>
                  </a:cubicBezTo>
                  <a:cubicBezTo>
                    <a:pt x="76" y="56"/>
                    <a:pt x="76" y="56"/>
                    <a:pt x="76" y="57"/>
                  </a:cubicBezTo>
                  <a:cubicBezTo>
                    <a:pt x="75" y="57"/>
                    <a:pt x="76" y="57"/>
                    <a:pt x="76" y="58"/>
                  </a:cubicBezTo>
                  <a:cubicBezTo>
                    <a:pt x="75" y="58"/>
                    <a:pt x="75" y="58"/>
                    <a:pt x="75" y="58"/>
                  </a:cubicBezTo>
                  <a:cubicBezTo>
                    <a:pt x="75" y="58"/>
                    <a:pt x="75" y="58"/>
                    <a:pt x="75" y="59"/>
                  </a:cubicBezTo>
                  <a:cubicBezTo>
                    <a:pt x="75" y="59"/>
                    <a:pt x="75" y="59"/>
                    <a:pt x="75" y="59"/>
                  </a:cubicBezTo>
                  <a:cubicBezTo>
                    <a:pt x="75" y="59"/>
                    <a:pt x="76" y="59"/>
                    <a:pt x="76" y="59"/>
                  </a:cubicBezTo>
                  <a:cubicBezTo>
                    <a:pt x="76" y="60"/>
                    <a:pt x="75" y="60"/>
                    <a:pt x="75" y="60"/>
                  </a:cubicBezTo>
                  <a:cubicBezTo>
                    <a:pt x="75" y="60"/>
                    <a:pt x="76" y="60"/>
                    <a:pt x="76" y="61"/>
                  </a:cubicBezTo>
                  <a:cubicBezTo>
                    <a:pt x="75" y="61"/>
                    <a:pt x="74" y="60"/>
                    <a:pt x="74" y="60"/>
                  </a:cubicBezTo>
                  <a:cubicBezTo>
                    <a:pt x="73" y="59"/>
                    <a:pt x="73" y="58"/>
                    <a:pt x="72" y="58"/>
                  </a:cubicBezTo>
                  <a:cubicBezTo>
                    <a:pt x="72" y="58"/>
                    <a:pt x="72" y="58"/>
                    <a:pt x="72" y="59"/>
                  </a:cubicBezTo>
                  <a:cubicBezTo>
                    <a:pt x="73" y="59"/>
                    <a:pt x="73" y="60"/>
                    <a:pt x="73" y="60"/>
                  </a:cubicBezTo>
                  <a:cubicBezTo>
                    <a:pt x="73" y="60"/>
                    <a:pt x="74" y="60"/>
                    <a:pt x="74" y="61"/>
                  </a:cubicBezTo>
                  <a:cubicBezTo>
                    <a:pt x="74" y="61"/>
                    <a:pt x="74" y="61"/>
                    <a:pt x="74" y="61"/>
                  </a:cubicBezTo>
                  <a:cubicBezTo>
                    <a:pt x="73" y="61"/>
                    <a:pt x="73" y="61"/>
                    <a:pt x="73" y="61"/>
                  </a:cubicBezTo>
                  <a:cubicBezTo>
                    <a:pt x="73" y="62"/>
                    <a:pt x="74" y="62"/>
                    <a:pt x="74" y="62"/>
                  </a:cubicBezTo>
                  <a:cubicBezTo>
                    <a:pt x="74" y="63"/>
                    <a:pt x="73" y="63"/>
                    <a:pt x="73" y="63"/>
                  </a:cubicBezTo>
                  <a:cubicBezTo>
                    <a:pt x="72" y="63"/>
                    <a:pt x="71" y="63"/>
                    <a:pt x="71" y="63"/>
                  </a:cubicBezTo>
                  <a:cubicBezTo>
                    <a:pt x="70" y="63"/>
                    <a:pt x="70" y="64"/>
                    <a:pt x="70" y="64"/>
                  </a:cubicBezTo>
                  <a:cubicBezTo>
                    <a:pt x="70" y="64"/>
                    <a:pt x="69" y="64"/>
                    <a:pt x="69" y="64"/>
                  </a:cubicBezTo>
                  <a:cubicBezTo>
                    <a:pt x="68" y="65"/>
                    <a:pt x="69" y="65"/>
                    <a:pt x="70" y="65"/>
                  </a:cubicBezTo>
                  <a:cubicBezTo>
                    <a:pt x="70" y="66"/>
                    <a:pt x="70" y="66"/>
                    <a:pt x="70" y="66"/>
                  </a:cubicBezTo>
                  <a:cubicBezTo>
                    <a:pt x="70" y="66"/>
                    <a:pt x="71" y="67"/>
                    <a:pt x="71" y="67"/>
                  </a:cubicBezTo>
                  <a:cubicBezTo>
                    <a:pt x="71" y="67"/>
                    <a:pt x="71" y="67"/>
                    <a:pt x="71" y="67"/>
                  </a:cubicBezTo>
                  <a:cubicBezTo>
                    <a:pt x="71" y="68"/>
                    <a:pt x="71" y="68"/>
                    <a:pt x="71" y="68"/>
                  </a:cubicBezTo>
                  <a:cubicBezTo>
                    <a:pt x="71" y="69"/>
                    <a:pt x="70" y="69"/>
                    <a:pt x="70" y="69"/>
                  </a:cubicBezTo>
                  <a:cubicBezTo>
                    <a:pt x="70" y="69"/>
                    <a:pt x="70" y="69"/>
                    <a:pt x="70" y="70"/>
                  </a:cubicBezTo>
                  <a:cubicBezTo>
                    <a:pt x="69" y="70"/>
                    <a:pt x="69" y="70"/>
                    <a:pt x="69" y="71"/>
                  </a:cubicBezTo>
                  <a:cubicBezTo>
                    <a:pt x="69" y="71"/>
                    <a:pt x="68" y="70"/>
                    <a:pt x="68" y="71"/>
                  </a:cubicBezTo>
                  <a:cubicBezTo>
                    <a:pt x="68" y="72"/>
                    <a:pt x="68" y="72"/>
                    <a:pt x="68" y="73"/>
                  </a:cubicBezTo>
                  <a:cubicBezTo>
                    <a:pt x="67" y="72"/>
                    <a:pt x="67" y="72"/>
                    <a:pt x="67" y="73"/>
                  </a:cubicBezTo>
                  <a:cubicBezTo>
                    <a:pt x="67" y="73"/>
                    <a:pt x="68" y="73"/>
                    <a:pt x="68" y="73"/>
                  </a:cubicBezTo>
                  <a:cubicBezTo>
                    <a:pt x="68" y="73"/>
                    <a:pt x="69" y="73"/>
                    <a:pt x="69" y="74"/>
                  </a:cubicBezTo>
                  <a:cubicBezTo>
                    <a:pt x="69" y="74"/>
                    <a:pt x="69" y="74"/>
                    <a:pt x="69" y="74"/>
                  </a:cubicBezTo>
                  <a:cubicBezTo>
                    <a:pt x="69" y="74"/>
                    <a:pt x="69" y="75"/>
                    <a:pt x="69" y="75"/>
                  </a:cubicBezTo>
                  <a:cubicBezTo>
                    <a:pt x="68" y="75"/>
                    <a:pt x="68" y="74"/>
                    <a:pt x="68" y="74"/>
                  </a:cubicBezTo>
                  <a:cubicBezTo>
                    <a:pt x="67" y="75"/>
                    <a:pt x="68" y="75"/>
                    <a:pt x="68" y="76"/>
                  </a:cubicBezTo>
                  <a:cubicBezTo>
                    <a:pt x="69" y="76"/>
                    <a:pt x="69" y="76"/>
                    <a:pt x="69" y="77"/>
                  </a:cubicBezTo>
                  <a:cubicBezTo>
                    <a:pt x="69" y="76"/>
                    <a:pt x="69" y="76"/>
                    <a:pt x="70" y="76"/>
                  </a:cubicBezTo>
                  <a:cubicBezTo>
                    <a:pt x="70" y="76"/>
                    <a:pt x="70" y="77"/>
                    <a:pt x="70" y="77"/>
                  </a:cubicBezTo>
                  <a:cubicBezTo>
                    <a:pt x="70" y="77"/>
                    <a:pt x="70" y="77"/>
                    <a:pt x="70" y="77"/>
                  </a:cubicBezTo>
                  <a:cubicBezTo>
                    <a:pt x="69" y="78"/>
                    <a:pt x="70" y="78"/>
                    <a:pt x="70" y="78"/>
                  </a:cubicBezTo>
                  <a:cubicBezTo>
                    <a:pt x="70" y="78"/>
                    <a:pt x="70" y="77"/>
                    <a:pt x="70" y="78"/>
                  </a:cubicBezTo>
                  <a:cubicBezTo>
                    <a:pt x="70" y="78"/>
                    <a:pt x="70" y="78"/>
                    <a:pt x="70" y="78"/>
                  </a:cubicBezTo>
                  <a:cubicBezTo>
                    <a:pt x="70" y="78"/>
                    <a:pt x="71" y="78"/>
                    <a:pt x="71" y="78"/>
                  </a:cubicBezTo>
                  <a:cubicBezTo>
                    <a:pt x="71" y="78"/>
                    <a:pt x="70" y="79"/>
                    <a:pt x="70" y="79"/>
                  </a:cubicBezTo>
                  <a:cubicBezTo>
                    <a:pt x="70" y="80"/>
                    <a:pt x="69" y="81"/>
                    <a:pt x="69" y="80"/>
                  </a:cubicBezTo>
                  <a:cubicBezTo>
                    <a:pt x="69" y="80"/>
                    <a:pt x="69" y="80"/>
                    <a:pt x="69" y="81"/>
                  </a:cubicBezTo>
                  <a:cubicBezTo>
                    <a:pt x="69" y="81"/>
                    <a:pt x="68" y="81"/>
                    <a:pt x="68" y="81"/>
                  </a:cubicBezTo>
                  <a:cubicBezTo>
                    <a:pt x="68" y="81"/>
                    <a:pt x="68" y="82"/>
                    <a:pt x="68" y="82"/>
                  </a:cubicBezTo>
                  <a:cubicBezTo>
                    <a:pt x="67" y="82"/>
                    <a:pt x="67" y="82"/>
                    <a:pt x="67" y="83"/>
                  </a:cubicBezTo>
                  <a:cubicBezTo>
                    <a:pt x="67" y="83"/>
                    <a:pt x="66" y="84"/>
                    <a:pt x="66" y="84"/>
                  </a:cubicBezTo>
                  <a:cubicBezTo>
                    <a:pt x="66" y="85"/>
                    <a:pt x="66" y="86"/>
                    <a:pt x="65" y="87"/>
                  </a:cubicBezTo>
                  <a:cubicBezTo>
                    <a:pt x="65" y="88"/>
                    <a:pt x="65" y="88"/>
                    <a:pt x="65" y="88"/>
                  </a:cubicBezTo>
                  <a:cubicBezTo>
                    <a:pt x="65" y="88"/>
                    <a:pt x="65" y="88"/>
                    <a:pt x="65" y="89"/>
                  </a:cubicBezTo>
                  <a:cubicBezTo>
                    <a:pt x="65" y="89"/>
                    <a:pt x="65" y="88"/>
                    <a:pt x="64" y="88"/>
                  </a:cubicBezTo>
                  <a:cubicBezTo>
                    <a:pt x="64" y="88"/>
                    <a:pt x="64" y="89"/>
                    <a:pt x="64" y="89"/>
                  </a:cubicBezTo>
                  <a:cubicBezTo>
                    <a:pt x="63" y="89"/>
                    <a:pt x="63" y="89"/>
                    <a:pt x="63" y="89"/>
                  </a:cubicBezTo>
                  <a:cubicBezTo>
                    <a:pt x="63" y="89"/>
                    <a:pt x="63" y="91"/>
                    <a:pt x="62" y="90"/>
                  </a:cubicBezTo>
                  <a:cubicBezTo>
                    <a:pt x="62" y="90"/>
                    <a:pt x="62" y="89"/>
                    <a:pt x="62" y="90"/>
                  </a:cubicBezTo>
                  <a:cubicBezTo>
                    <a:pt x="62" y="90"/>
                    <a:pt x="62" y="90"/>
                    <a:pt x="62" y="90"/>
                  </a:cubicBezTo>
                  <a:cubicBezTo>
                    <a:pt x="61" y="91"/>
                    <a:pt x="61" y="91"/>
                    <a:pt x="61" y="91"/>
                  </a:cubicBezTo>
                  <a:cubicBezTo>
                    <a:pt x="60" y="91"/>
                    <a:pt x="60" y="91"/>
                    <a:pt x="60" y="91"/>
                  </a:cubicBezTo>
                  <a:cubicBezTo>
                    <a:pt x="60" y="91"/>
                    <a:pt x="59" y="92"/>
                    <a:pt x="59" y="92"/>
                  </a:cubicBezTo>
                  <a:cubicBezTo>
                    <a:pt x="58" y="93"/>
                    <a:pt x="58" y="95"/>
                    <a:pt x="57" y="93"/>
                  </a:cubicBezTo>
                  <a:cubicBezTo>
                    <a:pt x="57" y="93"/>
                    <a:pt x="57" y="92"/>
                    <a:pt x="56" y="92"/>
                  </a:cubicBezTo>
                  <a:cubicBezTo>
                    <a:pt x="56" y="92"/>
                    <a:pt x="57" y="94"/>
                    <a:pt x="57" y="94"/>
                  </a:cubicBezTo>
                  <a:cubicBezTo>
                    <a:pt x="56" y="94"/>
                    <a:pt x="56" y="94"/>
                    <a:pt x="56" y="94"/>
                  </a:cubicBezTo>
                  <a:cubicBezTo>
                    <a:pt x="55" y="94"/>
                    <a:pt x="55" y="94"/>
                    <a:pt x="55" y="94"/>
                  </a:cubicBezTo>
                  <a:cubicBezTo>
                    <a:pt x="55" y="94"/>
                    <a:pt x="55" y="95"/>
                    <a:pt x="55" y="95"/>
                  </a:cubicBezTo>
                  <a:cubicBezTo>
                    <a:pt x="55" y="96"/>
                    <a:pt x="55" y="96"/>
                    <a:pt x="54" y="96"/>
                  </a:cubicBezTo>
                  <a:cubicBezTo>
                    <a:pt x="54" y="96"/>
                    <a:pt x="54" y="97"/>
                    <a:pt x="54" y="97"/>
                  </a:cubicBezTo>
                  <a:cubicBezTo>
                    <a:pt x="53" y="97"/>
                    <a:pt x="54" y="98"/>
                    <a:pt x="53" y="98"/>
                  </a:cubicBezTo>
                  <a:cubicBezTo>
                    <a:pt x="53" y="98"/>
                    <a:pt x="53" y="97"/>
                    <a:pt x="52" y="97"/>
                  </a:cubicBezTo>
                  <a:cubicBezTo>
                    <a:pt x="52" y="97"/>
                    <a:pt x="52" y="97"/>
                    <a:pt x="52" y="97"/>
                  </a:cubicBezTo>
                  <a:cubicBezTo>
                    <a:pt x="52" y="97"/>
                    <a:pt x="53" y="97"/>
                    <a:pt x="52" y="98"/>
                  </a:cubicBezTo>
                  <a:cubicBezTo>
                    <a:pt x="52" y="98"/>
                    <a:pt x="51" y="98"/>
                    <a:pt x="51" y="98"/>
                  </a:cubicBezTo>
                  <a:cubicBezTo>
                    <a:pt x="51" y="98"/>
                    <a:pt x="51" y="98"/>
                    <a:pt x="51" y="99"/>
                  </a:cubicBezTo>
                  <a:cubicBezTo>
                    <a:pt x="51" y="99"/>
                    <a:pt x="50" y="99"/>
                    <a:pt x="50" y="99"/>
                  </a:cubicBezTo>
                  <a:cubicBezTo>
                    <a:pt x="50" y="100"/>
                    <a:pt x="50" y="100"/>
                    <a:pt x="50" y="100"/>
                  </a:cubicBezTo>
                  <a:cubicBezTo>
                    <a:pt x="49" y="100"/>
                    <a:pt x="49" y="100"/>
                    <a:pt x="48" y="101"/>
                  </a:cubicBezTo>
                  <a:cubicBezTo>
                    <a:pt x="49" y="101"/>
                    <a:pt x="50" y="101"/>
                    <a:pt x="50" y="101"/>
                  </a:cubicBezTo>
                  <a:cubicBezTo>
                    <a:pt x="50" y="101"/>
                    <a:pt x="49" y="101"/>
                    <a:pt x="49" y="102"/>
                  </a:cubicBezTo>
                  <a:cubicBezTo>
                    <a:pt x="50" y="102"/>
                    <a:pt x="50" y="102"/>
                    <a:pt x="50" y="103"/>
                  </a:cubicBezTo>
                  <a:cubicBezTo>
                    <a:pt x="50" y="103"/>
                    <a:pt x="49" y="103"/>
                    <a:pt x="49" y="103"/>
                  </a:cubicBezTo>
                  <a:cubicBezTo>
                    <a:pt x="49" y="103"/>
                    <a:pt x="49" y="102"/>
                    <a:pt x="48" y="103"/>
                  </a:cubicBezTo>
                  <a:cubicBezTo>
                    <a:pt x="48" y="103"/>
                    <a:pt x="48" y="103"/>
                    <a:pt x="48" y="103"/>
                  </a:cubicBezTo>
                  <a:cubicBezTo>
                    <a:pt x="48" y="104"/>
                    <a:pt x="47" y="103"/>
                    <a:pt x="47" y="103"/>
                  </a:cubicBezTo>
                  <a:cubicBezTo>
                    <a:pt x="46" y="104"/>
                    <a:pt x="46" y="101"/>
                    <a:pt x="45" y="101"/>
                  </a:cubicBezTo>
                  <a:cubicBezTo>
                    <a:pt x="45" y="102"/>
                    <a:pt x="45" y="102"/>
                    <a:pt x="46" y="103"/>
                  </a:cubicBezTo>
                  <a:cubicBezTo>
                    <a:pt x="46" y="104"/>
                    <a:pt x="47" y="105"/>
                    <a:pt x="47" y="105"/>
                  </a:cubicBezTo>
                  <a:cubicBezTo>
                    <a:pt x="46" y="105"/>
                    <a:pt x="46" y="105"/>
                    <a:pt x="46" y="106"/>
                  </a:cubicBezTo>
                  <a:cubicBezTo>
                    <a:pt x="46" y="106"/>
                    <a:pt x="46" y="106"/>
                    <a:pt x="46" y="106"/>
                  </a:cubicBezTo>
                  <a:cubicBezTo>
                    <a:pt x="47" y="107"/>
                    <a:pt x="46" y="107"/>
                    <a:pt x="46" y="107"/>
                  </a:cubicBezTo>
                  <a:cubicBezTo>
                    <a:pt x="46" y="107"/>
                    <a:pt x="46" y="108"/>
                    <a:pt x="46" y="108"/>
                  </a:cubicBezTo>
                  <a:cubicBezTo>
                    <a:pt x="45" y="108"/>
                    <a:pt x="45" y="108"/>
                    <a:pt x="45" y="108"/>
                  </a:cubicBezTo>
                  <a:cubicBezTo>
                    <a:pt x="45" y="108"/>
                    <a:pt x="45" y="108"/>
                    <a:pt x="44" y="108"/>
                  </a:cubicBezTo>
                  <a:cubicBezTo>
                    <a:pt x="44" y="108"/>
                    <a:pt x="45" y="109"/>
                    <a:pt x="44" y="109"/>
                  </a:cubicBezTo>
                  <a:cubicBezTo>
                    <a:pt x="44" y="109"/>
                    <a:pt x="44" y="109"/>
                    <a:pt x="44" y="109"/>
                  </a:cubicBezTo>
                  <a:cubicBezTo>
                    <a:pt x="43" y="108"/>
                    <a:pt x="43" y="108"/>
                    <a:pt x="43" y="108"/>
                  </a:cubicBezTo>
                  <a:cubicBezTo>
                    <a:pt x="42" y="108"/>
                    <a:pt x="42" y="108"/>
                    <a:pt x="42" y="109"/>
                  </a:cubicBezTo>
                  <a:cubicBezTo>
                    <a:pt x="42" y="109"/>
                    <a:pt x="42" y="110"/>
                    <a:pt x="42" y="110"/>
                  </a:cubicBezTo>
                  <a:cubicBezTo>
                    <a:pt x="42" y="110"/>
                    <a:pt x="43" y="110"/>
                    <a:pt x="43" y="111"/>
                  </a:cubicBezTo>
                  <a:cubicBezTo>
                    <a:pt x="43" y="111"/>
                    <a:pt x="43" y="111"/>
                    <a:pt x="43" y="111"/>
                  </a:cubicBezTo>
                  <a:cubicBezTo>
                    <a:pt x="43" y="111"/>
                    <a:pt x="44" y="111"/>
                    <a:pt x="44" y="112"/>
                  </a:cubicBezTo>
                  <a:cubicBezTo>
                    <a:pt x="44" y="112"/>
                    <a:pt x="44" y="112"/>
                    <a:pt x="43" y="112"/>
                  </a:cubicBezTo>
                  <a:cubicBezTo>
                    <a:pt x="43" y="113"/>
                    <a:pt x="43" y="113"/>
                    <a:pt x="43" y="113"/>
                  </a:cubicBezTo>
                  <a:cubicBezTo>
                    <a:pt x="43" y="114"/>
                    <a:pt x="43" y="115"/>
                    <a:pt x="43" y="115"/>
                  </a:cubicBezTo>
                  <a:cubicBezTo>
                    <a:pt x="43" y="115"/>
                    <a:pt x="42" y="116"/>
                    <a:pt x="42" y="116"/>
                  </a:cubicBezTo>
                  <a:cubicBezTo>
                    <a:pt x="42" y="117"/>
                    <a:pt x="42" y="116"/>
                    <a:pt x="42" y="117"/>
                  </a:cubicBezTo>
                  <a:cubicBezTo>
                    <a:pt x="42" y="117"/>
                    <a:pt x="42" y="117"/>
                    <a:pt x="42" y="118"/>
                  </a:cubicBezTo>
                  <a:cubicBezTo>
                    <a:pt x="42" y="118"/>
                    <a:pt x="42" y="118"/>
                    <a:pt x="42" y="118"/>
                  </a:cubicBezTo>
                  <a:cubicBezTo>
                    <a:pt x="42" y="118"/>
                    <a:pt x="42" y="118"/>
                    <a:pt x="42" y="118"/>
                  </a:cubicBezTo>
                  <a:cubicBezTo>
                    <a:pt x="42" y="119"/>
                    <a:pt x="43" y="119"/>
                    <a:pt x="43" y="119"/>
                  </a:cubicBezTo>
                  <a:cubicBezTo>
                    <a:pt x="43" y="120"/>
                    <a:pt x="43" y="120"/>
                    <a:pt x="43" y="120"/>
                  </a:cubicBezTo>
                  <a:cubicBezTo>
                    <a:pt x="42" y="120"/>
                    <a:pt x="42" y="119"/>
                    <a:pt x="42" y="119"/>
                  </a:cubicBezTo>
                  <a:cubicBezTo>
                    <a:pt x="41" y="119"/>
                    <a:pt x="42" y="120"/>
                    <a:pt x="42" y="120"/>
                  </a:cubicBezTo>
                  <a:cubicBezTo>
                    <a:pt x="41" y="120"/>
                    <a:pt x="42" y="121"/>
                    <a:pt x="41" y="121"/>
                  </a:cubicBezTo>
                  <a:cubicBezTo>
                    <a:pt x="40" y="122"/>
                    <a:pt x="41" y="122"/>
                    <a:pt x="41" y="122"/>
                  </a:cubicBezTo>
                  <a:cubicBezTo>
                    <a:pt x="41" y="123"/>
                    <a:pt x="41" y="123"/>
                    <a:pt x="41" y="124"/>
                  </a:cubicBezTo>
                  <a:cubicBezTo>
                    <a:pt x="42" y="125"/>
                    <a:pt x="41" y="125"/>
                    <a:pt x="41" y="126"/>
                  </a:cubicBezTo>
                  <a:cubicBezTo>
                    <a:pt x="41" y="126"/>
                    <a:pt x="41" y="126"/>
                    <a:pt x="41" y="127"/>
                  </a:cubicBezTo>
                  <a:cubicBezTo>
                    <a:pt x="41" y="127"/>
                    <a:pt x="41" y="127"/>
                    <a:pt x="41" y="128"/>
                  </a:cubicBezTo>
                  <a:cubicBezTo>
                    <a:pt x="41" y="128"/>
                    <a:pt x="41" y="129"/>
                    <a:pt x="41" y="129"/>
                  </a:cubicBezTo>
                  <a:cubicBezTo>
                    <a:pt x="41" y="130"/>
                    <a:pt x="41" y="130"/>
                    <a:pt x="42" y="131"/>
                  </a:cubicBezTo>
                  <a:cubicBezTo>
                    <a:pt x="42" y="132"/>
                    <a:pt x="42" y="133"/>
                    <a:pt x="42" y="133"/>
                  </a:cubicBezTo>
                  <a:cubicBezTo>
                    <a:pt x="42" y="133"/>
                    <a:pt x="41" y="133"/>
                    <a:pt x="41" y="134"/>
                  </a:cubicBezTo>
                  <a:cubicBezTo>
                    <a:pt x="41" y="134"/>
                    <a:pt x="42" y="135"/>
                    <a:pt x="42" y="135"/>
                  </a:cubicBezTo>
                  <a:cubicBezTo>
                    <a:pt x="43" y="135"/>
                    <a:pt x="43" y="134"/>
                    <a:pt x="44" y="134"/>
                  </a:cubicBezTo>
                  <a:cubicBezTo>
                    <a:pt x="44" y="135"/>
                    <a:pt x="44" y="135"/>
                    <a:pt x="44" y="136"/>
                  </a:cubicBezTo>
                  <a:cubicBezTo>
                    <a:pt x="44" y="136"/>
                    <a:pt x="44" y="137"/>
                    <a:pt x="45" y="136"/>
                  </a:cubicBezTo>
                  <a:cubicBezTo>
                    <a:pt x="45" y="136"/>
                    <a:pt x="45" y="135"/>
                    <a:pt x="45" y="135"/>
                  </a:cubicBezTo>
                  <a:cubicBezTo>
                    <a:pt x="46" y="135"/>
                    <a:pt x="46" y="135"/>
                    <a:pt x="46" y="135"/>
                  </a:cubicBezTo>
                  <a:cubicBezTo>
                    <a:pt x="47" y="136"/>
                    <a:pt x="46" y="136"/>
                    <a:pt x="46" y="136"/>
                  </a:cubicBezTo>
                  <a:cubicBezTo>
                    <a:pt x="47" y="136"/>
                    <a:pt x="47" y="137"/>
                    <a:pt x="47" y="137"/>
                  </a:cubicBezTo>
                  <a:cubicBezTo>
                    <a:pt x="47" y="137"/>
                    <a:pt x="48" y="137"/>
                    <a:pt x="48" y="138"/>
                  </a:cubicBezTo>
                  <a:cubicBezTo>
                    <a:pt x="48" y="138"/>
                    <a:pt x="48" y="138"/>
                    <a:pt x="48" y="138"/>
                  </a:cubicBezTo>
                  <a:cubicBezTo>
                    <a:pt x="48" y="138"/>
                    <a:pt x="48" y="138"/>
                    <a:pt x="48" y="138"/>
                  </a:cubicBezTo>
                  <a:cubicBezTo>
                    <a:pt x="49" y="139"/>
                    <a:pt x="49" y="138"/>
                    <a:pt x="49" y="137"/>
                  </a:cubicBezTo>
                  <a:cubicBezTo>
                    <a:pt x="49" y="137"/>
                    <a:pt x="49" y="136"/>
                    <a:pt x="49" y="136"/>
                  </a:cubicBezTo>
                  <a:cubicBezTo>
                    <a:pt x="50" y="137"/>
                    <a:pt x="50" y="138"/>
                    <a:pt x="50" y="138"/>
                  </a:cubicBezTo>
                  <a:cubicBezTo>
                    <a:pt x="50" y="138"/>
                    <a:pt x="51" y="138"/>
                    <a:pt x="50" y="139"/>
                  </a:cubicBezTo>
                  <a:cubicBezTo>
                    <a:pt x="50" y="139"/>
                    <a:pt x="50" y="139"/>
                    <a:pt x="50" y="139"/>
                  </a:cubicBezTo>
                  <a:cubicBezTo>
                    <a:pt x="49" y="139"/>
                    <a:pt x="51" y="139"/>
                    <a:pt x="50" y="140"/>
                  </a:cubicBezTo>
                  <a:cubicBezTo>
                    <a:pt x="50" y="140"/>
                    <a:pt x="49" y="140"/>
                    <a:pt x="50" y="140"/>
                  </a:cubicBezTo>
                  <a:cubicBezTo>
                    <a:pt x="50" y="141"/>
                    <a:pt x="50" y="141"/>
                    <a:pt x="50" y="141"/>
                  </a:cubicBezTo>
                  <a:cubicBezTo>
                    <a:pt x="50" y="141"/>
                    <a:pt x="50" y="141"/>
                    <a:pt x="50" y="142"/>
                  </a:cubicBezTo>
                  <a:cubicBezTo>
                    <a:pt x="51" y="142"/>
                    <a:pt x="51" y="141"/>
                    <a:pt x="51" y="141"/>
                  </a:cubicBezTo>
                  <a:cubicBezTo>
                    <a:pt x="52" y="141"/>
                    <a:pt x="52" y="143"/>
                    <a:pt x="53" y="144"/>
                  </a:cubicBezTo>
                  <a:cubicBezTo>
                    <a:pt x="53" y="144"/>
                    <a:pt x="54" y="145"/>
                    <a:pt x="53" y="145"/>
                  </a:cubicBezTo>
                  <a:cubicBezTo>
                    <a:pt x="53" y="145"/>
                    <a:pt x="52" y="145"/>
                    <a:pt x="52" y="146"/>
                  </a:cubicBezTo>
                  <a:cubicBezTo>
                    <a:pt x="52" y="146"/>
                    <a:pt x="53" y="146"/>
                    <a:pt x="54" y="146"/>
                  </a:cubicBezTo>
                  <a:cubicBezTo>
                    <a:pt x="54" y="147"/>
                    <a:pt x="53" y="147"/>
                    <a:pt x="53" y="147"/>
                  </a:cubicBezTo>
                  <a:cubicBezTo>
                    <a:pt x="52" y="147"/>
                    <a:pt x="52" y="148"/>
                    <a:pt x="51" y="148"/>
                  </a:cubicBezTo>
                  <a:cubicBezTo>
                    <a:pt x="50" y="148"/>
                    <a:pt x="50" y="150"/>
                    <a:pt x="49" y="150"/>
                  </a:cubicBezTo>
                  <a:cubicBezTo>
                    <a:pt x="49" y="150"/>
                    <a:pt x="49" y="150"/>
                    <a:pt x="48" y="151"/>
                  </a:cubicBezTo>
                  <a:cubicBezTo>
                    <a:pt x="48" y="151"/>
                    <a:pt x="47" y="151"/>
                    <a:pt x="47" y="152"/>
                  </a:cubicBezTo>
                  <a:cubicBezTo>
                    <a:pt x="45" y="152"/>
                    <a:pt x="45" y="150"/>
                    <a:pt x="44" y="150"/>
                  </a:cubicBezTo>
                  <a:cubicBezTo>
                    <a:pt x="44" y="149"/>
                    <a:pt x="44" y="149"/>
                    <a:pt x="43" y="149"/>
                  </a:cubicBezTo>
                  <a:cubicBezTo>
                    <a:pt x="43" y="149"/>
                    <a:pt x="43" y="149"/>
                    <a:pt x="43" y="149"/>
                  </a:cubicBezTo>
                  <a:cubicBezTo>
                    <a:pt x="42" y="149"/>
                    <a:pt x="43" y="149"/>
                    <a:pt x="42" y="150"/>
                  </a:cubicBezTo>
                  <a:cubicBezTo>
                    <a:pt x="41" y="150"/>
                    <a:pt x="41" y="149"/>
                    <a:pt x="40" y="149"/>
                  </a:cubicBezTo>
                  <a:cubicBezTo>
                    <a:pt x="40" y="148"/>
                    <a:pt x="40" y="148"/>
                    <a:pt x="39" y="149"/>
                  </a:cubicBezTo>
                  <a:cubicBezTo>
                    <a:pt x="39" y="148"/>
                    <a:pt x="38" y="149"/>
                    <a:pt x="38" y="149"/>
                  </a:cubicBezTo>
                  <a:cubicBezTo>
                    <a:pt x="37" y="149"/>
                    <a:pt x="36" y="147"/>
                    <a:pt x="36" y="149"/>
                  </a:cubicBezTo>
                  <a:cubicBezTo>
                    <a:pt x="36" y="149"/>
                    <a:pt x="36" y="149"/>
                    <a:pt x="36" y="149"/>
                  </a:cubicBezTo>
                  <a:cubicBezTo>
                    <a:pt x="36" y="150"/>
                    <a:pt x="35" y="150"/>
                    <a:pt x="35" y="150"/>
                  </a:cubicBezTo>
                  <a:cubicBezTo>
                    <a:pt x="35" y="150"/>
                    <a:pt x="33" y="149"/>
                    <a:pt x="33" y="149"/>
                  </a:cubicBezTo>
                  <a:cubicBezTo>
                    <a:pt x="32" y="150"/>
                    <a:pt x="34" y="150"/>
                    <a:pt x="35" y="150"/>
                  </a:cubicBezTo>
                  <a:cubicBezTo>
                    <a:pt x="36" y="150"/>
                    <a:pt x="37" y="150"/>
                    <a:pt x="38" y="150"/>
                  </a:cubicBezTo>
                  <a:cubicBezTo>
                    <a:pt x="38" y="151"/>
                    <a:pt x="39" y="152"/>
                    <a:pt x="39" y="151"/>
                  </a:cubicBezTo>
                  <a:cubicBezTo>
                    <a:pt x="39" y="150"/>
                    <a:pt x="38" y="150"/>
                    <a:pt x="38" y="150"/>
                  </a:cubicBezTo>
                  <a:cubicBezTo>
                    <a:pt x="39" y="149"/>
                    <a:pt x="40" y="151"/>
                    <a:pt x="40" y="151"/>
                  </a:cubicBezTo>
                  <a:cubicBezTo>
                    <a:pt x="41" y="151"/>
                    <a:pt x="41" y="151"/>
                    <a:pt x="41" y="152"/>
                  </a:cubicBezTo>
                  <a:cubicBezTo>
                    <a:pt x="42" y="152"/>
                    <a:pt x="42" y="152"/>
                    <a:pt x="42" y="153"/>
                  </a:cubicBezTo>
                  <a:cubicBezTo>
                    <a:pt x="42" y="153"/>
                    <a:pt x="42" y="152"/>
                    <a:pt x="43" y="152"/>
                  </a:cubicBezTo>
                  <a:cubicBezTo>
                    <a:pt x="43" y="152"/>
                    <a:pt x="43" y="153"/>
                    <a:pt x="44" y="153"/>
                  </a:cubicBezTo>
                  <a:cubicBezTo>
                    <a:pt x="44" y="153"/>
                    <a:pt x="44" y="153"/>
                    <a:pt x="45" y="153"/>
                  </a:cubicBezTo>
                  <a:cubicBezTo>
                    <a:pt x="45" y="153"/>
                    <a:pt x="45" y="153"/>
                    <a:pt x="46" y="153"/>
                  </a:cubicBezTo>
                  <a:cubicBezTo>
                    <a:pt x="46" y="152"/>
                    <a:pt x="46" y="152"/>
                    <a:pt x="46" y="152"/>
                  </a:cubicBezTo>
                  <a:cubicBezTo>
                    <a:pt x="47" y="152"/>
                    <a:pt x="47" y="152"/>
                    <a:pt x="47" y="152"/>
                  </a:cubicBezTo>
                  <a:cubicBezTo>
                    <a:pt x="48" y="152"/>
                    <a:pt x="48" y="152"/>
                    <a:pt x="48" y="152"/>
                  </a:cubicBezTo>
                  <a:cubicBezTo>
                    <a:pt x="48" y="152"/>
                    <a:pt x="48" y="152"/>
                    <a:pt x="48" y="152"/>
                  </a:cubicBezTo>
                  <a:cubicBezTo>
                    <a:pt x="48" y="152"/>
                    <a:pt x="48" y="153"/>
                    <a:pt x="48" y="153"/>
                  </a:cubicBezTo>
                  <a:cubicBezTo>
                    <a:pt x="49" y="153"/>
                    <a:pt x="49" y="153"/>
                    <a:pt x="49" y="154"/>
                  </a:cubicBezTo>
                  <a:cubicBezTo>
                    <a:pt x="49" y="154"/>
                    <a:pt x="49" y="155"/>
                    <a:pt x="49" y="155"/>
                  </a:cubicBezTo>
                  <a:cubicBezTo>
                    <a:pt x="48" y="155"/>
                    <a:pt x="48" y="155"/>
                    <a:pt x="47" y="155"/>
                  </a:cubicBezTo>
                  <a:cubicBezTo>
                    <a:pt x="47" y="156"/>
                    <a:pt x="47" y="156"/>
                    <a:pt x="46" y="156"/>
                  </a:cubicBezTo>
                  <a:cubicBezTo>
                    <a:pt x="46" y="157"/>
                    <a:pt x="46" y="157"/>
                    <a:pt x="46" y="157"/>
                  </a:cubicBezTo>
                  <a:cubicBezTo>
                    <a:pt x="45" y="157"/>
                    <a:pt x="45" y="157"/>
                    <a:pt x="45" y="157"/>
                  </a:cubicBezTo>
                  <a:cubicBezTo>
                    <a:pt x="45" y="156"/>
                    <a:pt x="45" y="155"/>
                    <a:pt x="45" y="154"/>
                  </a:cubicBezTo>
                  <a:cubicBezTo>
                    <a:pt x="44" y="155"/>
                    <a:pt x="44" y="156"/>
                    <a:pt x="44" y="157"/>
                  </a:cubicBezTo>
                  <a:cubicBezTo>
                    <a:pt x="44" y="157"/>
                    <a:pt x="44" y="157"/>
                    <a:pt x="44" y="157"/>
                  </a:cubicBezTo>
                  <a:cubicBezTo>
                    <a:pt x="44" y="158"/>
                    <a:pt x="44" y="158"/>
                    <a:pt x="43" y="158"/>
                  </a:cubicBezTo>
                  <a:cubicBezTo>
                    <a:pt x="43" y="159"/>
                    <a:pt x="42" y="160"/>
                    <a:pt x="41" y="159"/>
                  </a:cubicBezTo>
                  <a:cubicBezTo>
                    <a:pt x="40" y="160"/>
                    <a:pt x="40" y="160"/>
                    <a:pt x="40" y="160"/>
                  </a:cubicBezTo>
                  <a:cubicBezTo>
                    <a:pt x="40" y="161"/>
                    <a:pt x="40" y="161"/>
                    <a:pt x="40" y="161"/>
                  </a:cubicBezTo>
                  <a:cubicBezTo>
                    <a:pt x="39" y="161"/>
                    <a:pt x="39" y="161"/>
                    <a:pt x="38" y="161"/>
                  </a:cubicBezTo>
                  <a:cubicBezTo>
                    <a:pt x="37" y="161"/>
                    <a:pt x="36" y="161"/>
                    <a:pt x="36" y="161"/>
                  </a:cubicBezTo>
                  <a:cubicBezTo>
                    <a:pt x="35" y="161"/>
                    <a:pt x="34" y="161"/>
                    <a:pt x="35" y="161"/>
                  </a:cubicBezTo>
                  <a:cubicBezTo>
                    <a:pt x="35" y="161"/>
                    <a:pt x="37" y="161"/>
                    <a:pt x="37" y="161"/>
                  </a:cubicBezTo>
                  <a:cubicBezTo>
                    <a:pt x="38" y="162"/>
                    <a:pt x="39" y="162"/>
                    <a:pt x="39" y="162"/>
                  </a:cubicBezTo>
                  <a:cubicBezTo>
                    <a:pt x="40" y="164"/>
                    <a:pt x="37" y="163"/>
                    <a:pt x="36" y="163"/>
                  </a:cubicBezTo>
                  <a:cubicBezTo>
                    <a:pt x="36" y="163"/>
                    <a:pt x="38" y="164"/>
                    <a:pt x="38" y="164"/>
                  </a:cubicBezTo>
                  <a:cubicBezTo>
                    <a:pt x="38" y="164"/>
                    <a:pt x="39" y="164"/>
                    <a:pt x="39" y="165"/>
                  </a:cubicBezTo>
                  <a:cubicBezTo>
                    <a:pt x="39" y="165"/>
                    <a:pt x="39" y="165"/>
                    <a:pt x="38" y="165"/>
                  </a:cubicBezTo>
                  <a:cubicBezTo>
                    <a:pt x="38" y="166"/>
                    <a:pt x="38" y="166"/>
                    <a:pt x="39" y="166"/>
                  </a:cubicBezTo>
                  <a:cubicBezTo>
                    <a:pt x="39" y="167"/>
                    <a:pt x="39" y="167"/>
                    <a:pt x="38" y="167"/>
                  </a:cubicBezTo>
                  <a:cubicBezTo>
                    <a:pt x="38" y="167"/>
                    <a:pt x="38" y="166"/>
                    <a:pt x="37" y="166"/>
                  </a:cubicBezTo>
                  <a:cubicBezTo>
                    <a:pt x="37" y="167"/>
                    <a:pt x="38" y="168"/>
                    <a:pt x="38" y="168"/>
                  </a:cubicBezTo>
                  <a:cubicBezTo>
                    <a:pt x="38" y="169"/>
                    <a:pt x="38" y="169"/>
                    <a:pt x="38" y="169"/>
                  </a:cubicBezTo>
                  <a:cubicBezTo>
                    <a:pt x="38" y="170"/>
                    <a:pt x="38" y="170"/>
                    <a:pt x="38" y="170"/>
                  </a:cubicBezTo>
                  <a:cubicBezTo>
                    <a:pt x="37" y="171"/>
                    <a:pt x="37" y="170"/>
                    <a:pt x="37" y="169"/>
                  </a:cubicBezTo>
                  <a:cubicBezTo>
                    <a:pt x="36" y="170"/>
                    <a:pt x="37" y="170"/>
                    <a:pt x="37" y="170"/>
                  </a:cubicBezTo>
                  <a:cubicBezTo>
                    <a:pt x="37" y="170"/>
                    <a:pt x="36" y="170"/>
                    <a:pt x="36" y="170"/>
                  </a:cubicBezTo>
                  <a:cubicBezTo>
                    <a:pt x="36" y="171"/>
                    <a:pt x="37" y="171"/>
                    <a:pt x="37" y="172"/>
                  </a:cubicBezTo>
                  <a:cubicBezTo>
                    <a:pt x="37" y="172"/>
                    <a:pt x="38" y="173"/>
                    <a:pt x="38" y="173"/>
                  </a:cubicBezTo>
                  <a:cubicBezTo>
                    <a:pt x="38" y="173"/>
                    <a:pt x="37" y="173"/>
                    <a:pt x="37" y="173"/>
                  </a:cubicBezTo>
                  <a:cubicBezTo>
                    <a:pt x="37" y="173"/>
                    <a:pt x="37" y="174"/>
                    <a:pt x="37" y="174"/>
                  </a:cubicBezTo>
                  <a:cubicBezTo>
                    <a:pt x="37" y="174"/>
                    <a:pt x="36" y="174"/>
                    <a:pt x="36" y="174"/>
                  </a:cubicBezTo>
                  <a:cubicBezTo>
                    <a:pt x="36" y="175"/>
                    <a:pt x="37" y="175"/>
                    <a:pt x="37" y="175"/>
                  </a:cubicBezTo>
                  <a:cubicBezTo>
                    <a:pt x="38" y="175"/>
                    <a:pt x="38" y="176"/>
                    <a:pt x="38" y="176"/>
                  </a:cubicBezTo>
                  <a:cubicBezTo>
                    <a:pt x="37" y="177"/>
                    <a:pt x="37" y="177"/>
                    <a:pt x="37" y="177"/>
                  </a:cubicBezTo>
                  <a:cubicBezTo>
                    <a:pt x="37" y="177"/>
                    <a:pt x="37" y="177"/>
                    <a:pt x="37" y="178"/>
                  </a:cubicBezTo>
                  <a:cubicBezTo>
                    <a:pt x="36" y="178"/>
                    <a:pt x="36" y="179"/>
                    <a:pt x="36" y="180"/>
                  </a:cubicBezTo>
                  <a:cubicBezTo>
                    <a:pt x="36" y="180"/>
                    <a:pt x="38" y="181"/>
                    <a:pt x="36" y="181"/>
                  </a:cubicBezTo>
                  <a:cubicBezTo>
                    <a:pt x="36" y="182"/>
                    <a:pt x="36" y="183"/>
                    <a:pt x="36" y="183"/>
                  </a:cubicBezTo>
                  <a:cubicBezTo>
                    <a:pt x="36" y="184"/>
                    <a:pt x="36" y="184"/>
                    <a:pt x="36" y="184"/>
                  </a:cubicBezTo>
                  <a:cubicBezTo>
                    <a:pt x="36" y="184"/>
                    <a:pt x="36" y="184"/>
                    <a:pt x="36" y="184"/>
                  </a:cubicBezTo>
                  <a:cubicBezTo>
                    <a:pt x="36" y="185"/>
                    <a:pt x="36" y="185"/>
                    <a:pt x="36" y="185"/>
                  </a:cubicBezTo>
                  <a:cubicBezTo>
                    <a:pt x="36" y="185"/>
                    <a:pt x="36" y="185"/>
                    <a:pt x="36" y="185"/>
                  </a:cubicBezTo>
                  <a:cubicBezTo>
                    <a:pt x="36" y="185"/>
                    <a:pt x="36" y="185"/>
                    <a:pt x="36" y="186"/>
                  </a:cubicBezTo>
                  <a:cubicBezTo>
                    <a:pt x="35" y="186"/>
                    <a:pt x="35" y="186"/>
                    <a:pt x="35" y="187"/>
                  </a:cubicBezTo>
                  <a:cubicBezTo>
                    <a:pt x="34" y="187"/>
                    <a:pt x="35" y="187"/>
                    <a:pt x="34" y="187"/>
                  </a:cubicBezTo>
                  <a:cubicBezTo>
                    <a:pt x="34" y="188"/>
                    <a:pt x="34" y="188"/>
                    <a:pt x="34" y="188"/>
                  </a:cubicBezTo>
                  <a:cubicBezTo>
                    <a:pt x="34" y="188"/>
                    <a:pt x="34" y="189"/>
                    <a:pt x="34" y="189"/>
                  </a:cubicBezTo>
                  <a:cubicBezTo>
                    <a:pt x="34" y="190"/>
                    <a:pt x="34" y="190"/>
                    <a:pt x="33" y="190"/>
                  </a:cubicBezTo>
                  <a:cubicBezTo>
                    <a:pt x="33" y="191"/>
                    <a:pt x="33" y="191"/>
                    <a:pt x="33" y="192"/>
                  </a:cubicBezTo>
                  <a:cubicBezTo>
                    <a:pt x="32" y="192"/>
                    <a:pt x="32" y="193"/>
                    <a:pt x="32" y="192"/>
                  </a:cubicBezTo>
                  <a:cubicBezTo>
                    <a:pt x="31" y="192"/>
                    <a:pt x="30" y="191"/>
                    <a:pt x="30" y="192"/>
                  </a:cubicBezTo>
                  <a:cubicBezTo>
                    <a:pt x="29" y="192"/>
                    <a:pt x="29" y="192"/>
                    <a:pt x="29" y="192"/>
                  </a:cubicBezTo>
                  <a:cubicBezTo>
                    <a:pt x="29" y="192"/>
                    <a:pt x="29" y="192"/>
                    <a:pt x="28" y="192"/>
                  </a:cubicBezTo>
                  <a:cubicBezTo>
                    <a:pt x="28" y="192"/>
                    <a:pt x="28" y="192"/>
                    <a:pt x="28" y="192"/>
                  </a:cubicBezTo>
                  <a:cubicBezTo>
                    <a:pt x="28" y="192"/>
                    <a:pt x="27" y="192"/>
                    <a:pt x="27" y="192"/>
                  </a:cubicBezTo>
                  <a:cubicBezTo>
                    <a:pt x="27" y="192"/>
                    <a:pt x="26" y="192"/>
                    <a:pt x="26" y="192"/>
                  </a:cubicBezTo>
                  <a:cubicBezTo>
                    <a:pt x="25" y="192"/>
                    <a:pt x="25" y="192"/>
                    <a:pt x="24" y="192"/>
                  </a:cubicBezTo>
                  <a:cubicBezTo>
                    <a:pt x="24" y="192"/>
                    <a:pt x="25" y="193"/>
                    <a:pt x="24" y="194"/>
                  </a:cubicBezTo>
                  <a:cubicBezTo>
                    <a:pt x="24" y="194"/>
                    <a:pt x="23" y="193"/>
                    <a:pt x="23" y="193"/>
                  </a:cubicBezTo>
                  <a:cubicBezTo>
                    <a:pt x="23" y="193"/>
                    <a:pt x="23" y="194"/>
                    <a:pt x="23" y="194"/>
                  </a:cubicBezTo>
                  <a:cubicBezTo>
                    <a:pt x="22" y="195"/>
                    <a:pt x="21" y="196"/>
                    <a:pt x="21" y="197"/>
                  </a:cubicBezTo>
                  <a:cubicBezTo>
                    <a:pt x="21" y="198"/>
                    <a:pt x="22" y="199"/>
                    <a:pt x="22" y="200"/>
                  </a:cubicBezTo>
                  <a:cubicBezTo>
                    <a:pt x="22" y="200"/>
                    <a:pt x="21" y="201"/>
                    <a:pt x="21" y="201"/>
                  </a:cubicBezTo>
                  <a:cubicBezTo>
                    <a:pt x="20" y="202"/>
                    <a:pt x="20" y="201"/>
                    <a:pt x="19" y="201"/>
                  </a:cubicBezTo>
                  <a:cubicBezTo>
                    <a:pt x="19" y="201"/>
                    <a:pt x="19" y="201"/>
                    <a:pt x="18" y="201"/>
                  </a:cubicBezTo>
                  <a:cubicBezTo>
                    <a:pt x="17" y="201"/>
                    <a:pt x="17" y="201"/>
                    <a:pt x="16" y="201"/>
                  </a:cubicBezTo>
                  <a:cubicBezTo>
                    <a:pt x="15" y="202"/>
                    <a:pt x="13" y="202"/>
                    <a:pt x="13" y="201"/>
                  </a:cubicBezTo>
                  <a:cubicBezTo>
                    <a:pt x="13" y="200"/>
                    <a:pt x="12" y="199"/>
                    <a:pt x="13" y="199"/>
                  </a:cubicBezTo>
                  <a:cubicBezTo>
                    <a:pt x="13" y="198"/>
                    <a:pt x="13" y="198"/>
                    <a:pt x="13" y="198"/>
                  </a:cubicBezTo>
                  <a:cubicBezTo>
                    <a:pt x="13" y="197"/>
                    <a:pt x="13" y="197"/>
                    <a:pt x="13" y="197"/>
                  </a:cubicBezTo>
                  <a:cubicBezTo>
                    <a:pt x="12" y="197"/>
                    <a:pt x="12" y="196"/>
                    <a:pt x="12" y="196"/>
                  </a:cubicBezTo>
                  <a:cubicBezTo>
                    <a:pt x="12" y="195"/>
                    <a:pt x="12" y="195"/>
                    <a:pt x="11" y="195"/>
                  </a:cubicBezTo>
                  <a:cubicBezTo>
                    <a:pt x="11" y="194"/>
                    <a:pt x="11" y="193"/>
                    <a:pt x="11" y="192"/>
                  </a:cubicBezTo>
                  <a:cubicBezTo>
                    <a:pt x="10" y="192"/>
                    <a:pt x="10" y="191"/>
                    <a:pt x="9" y="190"/>
                  </a:cubicBezTo>
                  <a:cubicBezTo>
                    <a:pt x="10" y="190"/>
                    <a:pt x="11" y="191"/>
                    <a:pt x="11" y="191"/>
                  </a:cubicBezTo>
                  <a:cubicBezTo>
                    <a:pt x="12" y="191"/>
                    <a:pt x="12" y="191"/>
                    <a:pt x="11" y="190"/>
                  </a:cubicBezTo>
                  <a:cubicBezTo>
                    <a:pt x="11" y="190"/>
                    <a:pt x="10" y="189"/>
                    <a:pt x="11" y="188"/>
                  </a:cubicBezTo>
                  <a:cubicBezTo>
                    <a:pt x="11" y="188"/>
                    <a:pt x="12" y="189"/>
                    <a:pt x="12" y="188"/>
                  </a:cubicBezTo>
                  <a:cubicBezTo>
                    <a:pt x="12" y="187"/>
                    <a:pt x="12" y="187"/>
                    <a:pt x="12" y="186"/>
                  </a:cubicBezTo>
                  <a:cubicBezTo>
                    <a:pt x="12" y="186"/>
                    <a:pt x="12" y="186"/>
                    <a:pt x="11" y="186"/>
                  </a:cubicBezTo>
                  <a:cubicBezTo>
                    <a:pt x="10" y="186"/>
                    <a:pt x="10" y="185"/>
                    <a:pt x="10" y="184"/>
                  </a:cubicBezTo>
                  <a:cubicBezTo>
                    <a:pt x="10" y="183"/>
                    <a:pt x="9" y="183"/>
                    <a:pt x="8" y="182"/>
                  </a:cubicBezTo>
                  <a:cubicBezTo>
                    <a:pt x="8" y="182"/>
                    <a:pt x="8" y="182"/>
                    <a:pt x="8" y="181"/>
                  </a:cubicBezTo>
                  <a:cubicBezTo>
                    <a:pt x="8" y="181"/>
                    <a:pt x="8" y="180"/>
                    <a:pt x="7" y="180"/>
                  </a:cubicBezTo>
                  <a:cubicBezTo>
                    <a:pt x="7" y="179"/>
                    <a:pt x="7" y="178"/>
                    <a:pt x="7" y="177"/>
                  </a:cubicBezTo>
                  <a:cubicBezTo>
                    <a:pt x="7" y="177"/>
                    <a:pt x="7" y="176"/>
                    <a:pt x="6" y="176"/>
                  </a:cubicBezTo>
                  <a:cubicBezTo>
                    <a:pt x="6" y="176"/>
                    <a:pt x="6" y="177"/>
                    <a:pt x="6" y="177"/>
                  </a:cubicBezTo>
                  <a:cubicBezTo>
                    <a:pt x="6" y="176"/>
                    <a:pt x="6" y="176"/>
                    <a:pt x="5" y="175"/>
                  </a:cubicBezTo>
                  <a:cubicBezTo>
                    <a:pt x="5" y="174"/>
                    <a:pt x="5" y="173"/>
                    <a:pt x="5" y="173"/>
                  </a:cubicBezTo>
                  <a:cubicBezTo>
                    <a:pt x="5" y="173"/>
                    <a:pt x="4" y="173"/>
                    <a:pt x="4" y="172"/>
                  </a:cubicBezTo>
                  <a:cubicBezTo>
                    <a:pt x="4" y="172"/>
                    <a:pt x="5" y="172"/>
                    <a:pt x="5" y="172"/>
                  </a:cubicBezTo>
                  <a:cubicBezTo>
                    <a:pt x="5" y="171"/>
                    <a:pt x="4" y="171"/>
                    <a:pt x="4" y="171"/>
                  </a:cubicBezTo>
                  <a:cubicBezTo>
                    <a:pt x="4" y="170"/>
                    <a:pt x="5" y="170"/>
                    <a:pt x="5" y="169"/>
                  </a:cubicBezTo>
                  <a:cubicBezTo>
                    <a:pt x="5" y="169"/>
                    <a:pt x="5" y="168"/>
                    <a:pt x="5" y="168"/>
                  </a:cubicBezTo>
                  <a:cubicBezTo>
                    <a:pt x="5" y="167"/>
                    <a:pt x="5" y="166"/>
                    <a:pt x="5" y="165"/>
                  </a:cubicBezTo>
                  <a:cubicBezTo>
                    <a:pt x="5" y="164"/>
                    <a:pt x="4" y="165"/>
                    <a:pt x="4" y="166"/>
                  </a:cubicBezTo>
                  <a:cubicBezTo>
                    <a:pt x="2" y="167"/>
                    <a:pt x="3" y="165"/>
                    <a:pt x="3" y="165"/>
                  </a:cubicBezTo>
                  <a:cubicBezTo>
                    <a:pt x="3" y="164"/>
                    <a:pt x="2" y="165"/>
                    <a:pt x="2" y="165"/>
                  </a:cubicBezTo>
                  <a:cubicBezTo>
                    <a:pt x="2" y="165"/>
                    <a:pt x="2" y="165"/>
                    <a:pt x="2" y="164"/>
                  </a:cubicBezTo>
                  <a:cubicBezTo>
                    <a:pt x="1" y="165"/>
                    <a:pt x="1" y="164"/>
                    <a:pt x="1" y="163"/>
                  </a:cubicBezTo>
                  <a:cubicBezTo>
                    <a:pt x="1" y="162"/>
                    <a:pt x="1" y="162"/>
                    <a:pt x="1" y="160"/>
                  </a:cubicBezTo>
                  <a:cubicBezTo>
                    <a:pt x="1" y="160"/>
                    <a:pt x="1" y="159"/>
                    <a:pt x="1" y="159"/>
                  </a:cubicBezTo>
                  <a:cubicBezTo>
                    <a:pt x="1" y="158"/>
                    <a:pt x="0" y="158"/>
                    <a:pt x="0" y="157"/>
                  </a:cubicBezTo>
                  <a:cubicBezTo>
                    <a:pt x="0" y="157"/>
                    <a:pt x="0" y="155"/>
                    <a:pt x="1" y="155"/>
                  </a:cubicBezTo>
                  <a:cubicBezTo>
                    <a:pt x="1" y="155"/>
                    <a:pt x="1" y="155"/>
                    <a:pt x="1" y="155"/>
                  </a:cubicBezTo>
                  <a:cubicBezTo>
                    <a:pt x="3" y="155"/>
                    <a:pt x="1" y="157"/>
                    <a:pt x="3" y="158"/>
                  </a:cubicBezTo>
                  <a:cubicBezTo>
                    <a:pt x="4" y="158"/>
                    <a:pt x="4" y="155"/>
                    <a:pt x="4" y="155"/>
                  </a:cubicBezTo>
                  <a:cubicBezTo>
                    <a:pt x="5" y="153"/>
                    <a:pt x="5" y="153"/>
                    <a:pt x="5" y="152"/>
                  </a:cubicBezTo>
                  <a:cubicBezTo>
                    <a:pt x="4" y="151"/>
                    <a:pt x="4" y="150"/>
                    <a:pt x="4" y="149"/>
                  </a:cubicBezTo>
                  <a:cubicBezTo>
                    <a:pt x="4" y="148"/>
                    <a:pt x="5" y="148"/>
                    <a:pt x="5" y="147"/>
                  </a:cubicBezTo>
                  <a:cubicBezTo>
                    <a:pt x="6" y="147"/>
                    <a:pt x="5" y="146"/>
                    <a:pt x="5" y="145"/>
                  </a:cubicBezTo>
                  <a:cubicBezTo>
                    <a:pt x="6" y="144"/>
                    <a:pt x="7" y="144"/>
                    <a:pt x="7" y="144"/>
                  </a:cubicBezTo>
                  <a:cubicBezTo>
                    <a:pt x="8" y="144"/>
                    <a:pt x="9" y="143"/>
                    <a:pt x="9" y="142"/>
                  </a:cubicBezTo>
                  <a:cubicBezTo>
                    <a:pt x="10" y="142"/>
                    <a:pt x="10" y="141"/>
                    <a:pt x="10" y="140"/>
                  </a:cubicBezTo>
                  <a:cubicBezTo>
                    <a:pt x="10" y="139"/>
                    <a:pt x="10" y="138"/>
                    <a:pt x="10" y="137"/>
                  </a:cubicBezTo>
                  <a:cubicBezTo>
                    <a:pt x="10" y="135"/>
                    <a:pt x="9" y="133"/>
                    <a:pt x="8" y="132"/>
                  </a:cubicBezTo>
                  <a:cubicBezTo>
                    <a:pt x="8" y="131"/>
                    <a:pt x="8" y="130"/>
                    <a:pt x="8" y="129"/>
                  </a:cubicBezTo>
                  <a:cubicBezTo>
                    <a:pt x="9" y="129"/>
                    <a:pt x="10" y="129"/>
                    <a:pt x="11" y="129"/>
                  </a:cubicBezTo>
                  <a:cubicBezTo>
                    <a:pt x="11" y="128"/>
                    <a:pt x="11" y="128"/>
                    <a:pt x="11" y="127"/>
                  </a:cubicBezTo>
                  <a:cubicBezTo>
                    <a:pt x="12" y="126"/>
                    <a:pt x="12" y="126"/>
                    <a:pt x="12" y="125"/>
                  </a:cubicBezTo>
                  <a:cubicBezTo>
                    <a:pt x="12" y="124"/>
                    <a:pt x="11" y="122"/>
                    <a:pt x="10" y="122"/>
                  </a:cubicBezTo>
                  <a:cubicBezTo>
                    <a:pt x="9" y="121"/>
                    <a:pt x="9" y="121"/>
                    <a:pt x="8" y="121"/>
                  </a:cubicBezTo>
                  <a:cubicBezTo>
                    <a:pt x="8" y="120"/>
                    <a:pt x="7" y="119"/>
                    <a:pt x="7" y="118"/>
                  </a:cubicBezTo>
                  <a:cubicBezTo>
                    <a:pt x="7" y="117"/>
                    <a:pt x="8" y="117"/>
                    <a:pt x="8" y="116"/>
                  </a:cubicBezTo>
                  <a:cubicBezTo>
                    <a:pt x="8" y="115"/>
                    <a:pt x="8" y="114"/>
                    <a:pt x="8" y="113"/>
                  </a:cubicBezTo>
                  <a:cubicBezTo>
                    <a:pt x="8" y="111"/>
                    <a:pt x="8" y="110"/>
                    <a:pt x="7" y="108"/>
                  </a:cubicBezTo>
                  <a:cubicBezTo>
                    <a:pt x="7" y="107"/>
                    <a:pt x="7" y="107"/>
                    <a:pt x="7" y="106"/>
                  </a:cubicBezTo>
                  <a:cubicBezTo>
                    <a:pt x="7" y="105"/>
                    <a:pt x="7" y="104"/>
                    <a:pt x="7" y="103"/>
                  </a:cubicBezTo>
                  <a:cubicBezTo>
                    <a:pt x="7" y="103"/>
                    <a:pt x="7" y="102"/>
                    <a:pt x="7" y="101"/>
                  </a:cubicBezTo>
                  <a:cubicBezTo>
                    <a:pt x="7" y="101"/>
                    <a:pt x="8" y="100"/>
                    <a:pt x="7" y="99"/>
                  </a:cubicBezTo>
                  <a:cubicBezTo>
                    <a:pt x="7" y="98"/>
                    <a:pt x="6" y="97"/>
                    <a:pt x="7" y="95"/>
                  </a:cubicBezTo>
                  <a:cubicBezTo>
                    <a:pt x="7" y="94"/>
                    <a:pt x="8" y="94"/>
                    <a:pt x="8" y="93"/>
                  </a:cubicBezTo>
                  <a:cubicBezTo>
                    <a:pt x="8" y="92"/>
                    <a:pt x="7" y="92"/>
                    <a:pt x="8" y="91"/>
                  </a:cubicBezTo>
                  <a:cubicBezTo>
                    <a:pt x="9" y="90"/>
                    <a:pt x="9" y="88"/>
                    <a:pt x="10" y="87"/>
                  </a:cubicBezTo>
                  <a:cubicBezTo>
                    <a:pt x="11" y="86"/>
                    <a:pt x="13" y="85"/>
                    <a:pt x="14" y="84"/>
                  </a:cubicBezTo>
                  <a:cubicBezTo>
                    <a:pt x="15" y="84"/>
                    <a:pt x="16" y="84"/>
                    <a:pt x="17" y="84"/>
                  </a:cubicBezTo>
                  <a:cubicBezTo>
                    <a:pt x="17" y="85"/>
                    <a:pt x="17" y="85"/>
                    <a:pt x="18" y="85"/>
                  </a:cubicBezTo>
                  <a:cubicBezTo>
                    <a:pt x="18" y="85"/>
                    <a:pt x="19" y="85"/>
                    <a:pt x="19" y="85"/>
                  </a:cubicBezTo>
                  <a:cubicBezTo>
                    <a:pt x="20" y="85"/>
                    <a:pt x="21" y="83"/>
                    <a:pt x="21" y="82"/>
                  </a:cubicBezTo>
                  <a:cubicBezTo>
                    <a:pt x="21" y="81"/>
                    <a:pt x="21" y="80"/>
                    <a:pt x="21" y="79"/>
                  </a:cubicBezTo>
                  <a:cubicBezTo>
                    <a:pt x="20" y="78"/>
                    <a:pt x="20" y="78"/>
                    <a:pt x="19" y="78"/>
                  </a:cubicBezTo>
                  <a:cubicBezTo>
                    <a:pt x="18" y="77"/>
                    <a:pt x="17" y="76"/>
                    <a:pt x="18" y="75"/>
                  </a:cubicBezTo>
                  <a:cubicBezTo>
                    <a:pt x="18" y="74"/>
                    <a:pt x="19" y="74"/>
                    <a:pt x="19" y="73"/>
                  </a:cubicBezTo>
                  <a:cubicBezTo>
                    <a:pt x="19" y="73"/>
                    <a:pt x="20" y="72"/>
                    <a:pt x="20" y="71"/>
                  </a:cubicBezTo>
                  <a:cubicBezTo>
                    <a:pt x="21" y="70"/>
                    <a:pt x="22" y="68"/>
                    <a:pt x="22" y="67"/>
                  </a:cubicBezTo>
                  <a:cubicBezTo>
                    <a:pt x="22" y="66"/>
                    <a:pt x="22" y="66"/>
                    <a:pt x="23" y="65"/>
                  </a:cubicBezTo>
                  <a:cubicBezTo>
                    <a:pt x="23" y="64"/>
                    <a:pt x="23" y="63"/>
                    <a:pt x="23" y="62"/>
                  </a:cubicBezTo>
                  <a:cubicBezTo>
                    <a:pt x="23" y="61"/>
                    <a:pt x="23" y="60"/>
                    <a:pt x="23" y="60"/>
                  </a:cubicBezTo>
                  <a:cubicBezTo>
                    <a:pt x="23" y="59"/>
                    <a:pt x="24" y="58"/>
                    <a:pt x="24" y="57"/>
                  </a:cubicBezTo>
                  <a:cubicBezTo>
                    <a:pt x="24" y="56"/>
                    <a:pt x="24" y="54"/>
                    <a:pt x="23" y="53"/>
                  </a:cubicBezTo>
                  <a:cubicBezTo>
                    <a:pt x="23" y="51"/>
                    <a:pt x="24" y="51"/>
                    <a:pt x="26" y="51"/>
                  </a:cubicBezTo>
                  <a:cubicBezTo>
                    <a:pt x="27" y="51"/>
                    <a:pt x="27" y="51"/>
                    <a:pt x="28" y="50"/>
                  </a:cubicBezTo>
                  <a:cubicBezTo>
                    <a:pt x="28" y="50"/>
                    <a:pt x="29" y="50"/>
                    <a:pt x="29" y="49"/>
                  </a:cubicBezTo>
                  <a:cubicBezTo>
                    <a:pt x="30" y="48"/>
                    <a:pt x="29" y="46"/>
                    <a:pt x="29" y="45"/>
                  </a:cubicBezTo>
                  <a:cubicBezTo>
                    <a:pt x="30" y="44"/>
                    <a:pt x="30" y="44"/>
                    <a:pt x="31" y="43"/>
                  </a:cubicBezTo>
                  <a:cubicBezTo>
                    <a:pt x="31" y="43"/>
                    <a:pt x="31" y="42"/>
                    <a:pt x="32" y="41"/>
                  </a:cubicBezTo>
                  <a:cubicBezTo>
                    <a:pt x="32" y="40"/>
                    <a:pt x="33" y="38"/>
                    <a:pt x="34" y="37"/>
                  </a:cubicBezTo>
                  <a:cubicBezTo>
                    <a:pt x="36" y="36"/>
                    <a:pt x="36" y="35"/>
                    <a:pt x="36" y="34"/>
                  </a:cubicBezTo>
                  <a:cubicBezTo>
                    <a:pt x="36" y="32"/>
                    <a:pt x="34" y="31"/>
                    <a:pt x="34" y="29"/>
                  </a:cubicBezTo>
                  <a:cubicBezTo>
                    <a:pt x="33" y="28"/>
                    <a:pt x="35" y="28"/>
                    <a:pt x="36" y="27"/>
                  </a:cubicBezTo>
                  <a:cubicBezTo>
                    <a:pt x="37" y="26"/>
                    <a:pt x="37" y="24"/>
                    <a:pt x="38" y="22"/>
                  </a:cubicBezTo>
                  <a:cubicBezTo>
                    <a:pt x="38" y="21"/>
                    <a:pt x="40" y="20"/>
                    <a:pt x="41" y="19"/>
                  </a:cubicBezTo>
                  <a:cubicBezTo>
                    <a:pt x="41" y="18"/>
                    <a:pt x="41" y="18"/>
                    <a:pt x="42" y="17"/>
                  </a:cubicBezTo>
                  <a:cubicBezTo>
                    <a:pt x="42" y="17"/>
                    <a:pt x="43" y="18"/>
                    <a:pt x="44" y="18"/>
                  </a:cubicBezTo>
                  <a:cubicBezTo>
                    <a:pt x="44" y="19"/>
                    <a:pt x="45" y="19"/>
                    <a:pt x="46" y="19"/>
                  </a:cubicBezTo>
                  <a:cubicBezTo>
                    <a:pt x="46" y="19"/>
                    <a:pt x="46" y="19"/>
                    <a:pt x="47" y="18"/>
                  </a:cubicBezTo>
                  <a:cubicBezTo>
                    <a:pt x="47" y="18"/>
                    <a:pt x="47" y="17"/>
                    <a:pt x="48" y="16"/>
                  </a:cubicBezTo>
                  <a:cubicBezTo>
                    <a:pt x="48" y="16"/>
                    <a:pt x="48" y="15"/>
                    <a:pt x="48" y="14"/>
                  </a:cubicBezTo>
                  <a:cubicBezTo>
                    <a:pt x="48" y="13"/>
                    <a:pt x="48" y="12"/>
                    <a:pt x="48" y="11"/>
                  </a:cubicBezTo>
                  <a:cubicBezTo>
                    <a:pt x="48" y="11"/>
                    <a:pt x="47" y="10"/>
                    <a:pt x="48" y="9"/>
                  </a:cubicBezTo>
                  <a:cubicBezTo>
                    <a:pt x="48" y="9"/>
                    <a:pt x="49" y="9"/>
                    <a:pt x="49" y="9"/>
                  </a:cubicBezTo>
                  <a:cubicBezTo>
                    <a:pt x="50" y="9"/>
                    <a:pt x="50" y="9"/>
                    <a:pt x="51" y="9"/>
                  </a:cubicBezTo>
                  <a:cubicBezTo>
                    <a:pt x="51" y="10"/>
                    <a:pt x="52" y="10"/>
                    <a:pt x="53" y="10"/>
                  </a:cubicBezTo>
                  <a:cubicBezTo>
                    <a:pt x="54" y="10"/>
                    <a:pt x="54" y="10"/>
                    <a:pt x="55" y="10"/>
                  </a:cubicBezTo>
                  <a:cubicBezTo>
                    <a:pt x="56" y="11"/>
                    <a:pt x="57" y="11"/>
                    <a:pt x="57" y="11"/>
                  </a:cubicBezTo>
                  <a:cubicBezTo>
                    <a:pt x="58" y="12"/>
                    <a:pt x="59" y="12"/>
                    <a:pt x="60" y="12"/>
                  </a:cubicBezTo>
                  <a:cubicBezTo>
                    <a:pt x="60" y="12"/>
                    <a:pt x="61" y="12"/>
                    <a:pt x="61" y="11"/>
                  </a:cubicBezTo>
                  <a:cubicBezTo>
                    <a:pt x="62" y="10"/>
                    <a:pt x="61" y="10"/>
                    <a:pt x="61" y="10"/>
                  </a:cubicBezTo>
                  <a:cubicBezTo>
                    <a:pt x="60" y="10"/>
                    <a:pt x="59" y="10"/>
                    <a:pt x="60" y="9"/>
                  </a:cubicBezTo>
                  <a:cubicBezTo>
                    <a:pt x="60" y="8"/>
                    <a:pt x="61" y="8"/>
                    <a:pt x="61" y="8"/>
                  </a:cubicBezTo>
                  <a:cubicBezTo>
                    <a:pt x="62" y="7"/>
                    <a:pt x="63" y="5"/>
                    <a:pt x="63" y="4"/>
                  </a:cubicBezTo>
                  <a:cubicBezTo>
                    <a:pt x="63" y="3"/>
                    <a:pt x="62" y="2"/>
                    <a:pt x="62" y="2"/>
                  </a:cubicBezTo>
                  <a:cubicBezTo>
                    <a:pt x="61" y="1"/>
                    <a:pt x="61" y="1"/>
                    <a:pt x="61" y="0"/>
                  </a:cubicBezTo>
                  <a:cubicBezTo>
                    <a:pt x="63" y="0"/>
                    <a:pt x="64" y="0"/>
                    <a:pt x="66" y="1"/>
                  </a:cubicBezTo>
                  <a:cubicBezTo>
                    <a:pt x="67" y="1"/>
                    <a:pt x="67" y="1"/>
                    <a:pt x="66" y="2"/>
                  </a:cubicBezTo>
                  <a:cubicBezTo>
                    <a:pt x="66" y="3"/>
                    <a:pt x="66" y="2"/>
                    <a:pt x="66" y="3"/>
                  </a:cubicBezTo>
                  <a:cubicBezTo>
                    <a:pt x="67" y="3"/>
                    <a:pt x="67" y="3"/>
                    <a:pt x="68" y="3"/>
                  </a:cubicBezTo>
                  <a:cubicBezTo>
                    <a:pt x="68" y="4"/>
                    <a:pt x="68" y="4"/>
                    <a:pt x="68" y="5"/>
                  </a:cubicBezTo>
                  <a:cubicBezTo>
                    <a:pt x="69" y="5"/>
                    <a:pt x="69" y="5"/>
                    <a:pt x="70" y="6"/>
                  </a:cubicBezTo>
                  <a:cubicBezTo>
                    <a:pt x="70" y="6"/>
                    <a:pt x="70" y="6"/>
                    <a:pt x="70" y="7"/>
                  </a:cubicBezTo>
                  <a:cubicBezTo>
                    <a:pt x="70" y="7"/>
                    <a:pt x="71" y="7"/>
                    <a:pt x="71" y="7"/>
                  </a:cubicBezTo>
                  <a:cubicBezTo>
                    <a:pt x="71" y="7"/>
                    <a:pt x="71" y="8"/>
                    <a:pt x="72" y="8"/>
                  </a:cubicBezTo>
                  <a:cubicBezTo>
                    <a:pt x="72" y="9"/>
                    <a:pt x="73" y="9"/>
                    <a:pt x="73" y="9"/>
                  </a:cubicBezTo>
                  <a:cubicBezTo>
                    <a:pt x="74" y="10"/>
                    <a:pt x="74" y="11"/>
                    <a:pt x="75" y="11"/>
                  </a:cubicBezTo>
                  <a:cubicBezTo>
                    <a:pt x="75" y="11"/>
                    <a:pt x="76" y="10"/>
                    <a:pt x="76" y="11"/>
                  </a:cubicBezTo>
                  <a:cubicBezTo>
                    <a:pt x="77" y="11"/>
                    <a:pt x="77" y="11"/>
                    <a:pt x="78" y="12"/>
                  </a:cubicBezTo>
                  <a:cubicBezTo>
                    <a:pt x="79" y="12"/>
                    <a:pt x="79" y="13"/>
                    <a:pt x="80" y="13"/>
                  </a:cubicBezTo>
                  <a:cubicBezTo>
                    <a:pt x="80" y="14"/>
                    <a:pt x="81" y="14"/>
                    <a:pt x="81" y="15"/>
                  </a:cubicBezTo>
                  <a:cubicBezTo>
                    <a:pt x="81" y="15"/>
                    <a:pt x="81" y="16"/>
                    <a:pt x="82" y="17"/>
                  </a:cubicBezTo>
                  <a:cubicBezTo>
                    <a:pt x="82" y="17"/>
                    <a:pt x="82" y="17"/>
                    <a:pt x="82" y="17"/>
                  </a:cubicBezTo>
                  <a:cubicBezTo>
                    <a:pt x="83" y="17"/>
                    <a:pt x="83" y="18"/>
                    <a:pt x="83" y="18"/>
                  </a:cubicBezTo>
                  <a:cubicBezTo>
                    <a:pt x="83" y="19"/>
                    <a:pt x="84" y="19"/>
                    <a:pt x="84" y="19"/>
                  </a:cubicBezTo>
                  <a:cubicBezTo>
                    <a:pt x="85" y="20"/>
                    <a:pt x="85" y="20"/>
                    <a:pt x="84" y="21"/>
                  </a:cubicBezTo>
                  <a:cubicBezTo>
                    <a:pt x="84" y="21"/>
                    <a:pt x="83" y="22"/>
                    <a:pt x="83" y="23"/>
                  </a:cubicBezTo>
                  <a:cubicBezTo>
                    <a:pt x="83" y="23"/>
                    <a:pt x="83" y="24"/>
                    <a:pt x="84" y="25"/>
                  </a:cubicBezTo>
                  <a:cubicBezTo>
                    <a:pt x="84" y="25"/>
                    <a:pt x="84" y="26"/>
                    <a:pt x="84" y="26"/>
                  </a:cubicBezTo>
                  <a:cubicBezTo>
                    <a:pt x="84" y="27"/>
                    <a:pt x="83" y="28"/>
                    <a:pt x="84" y="29"/>
                  </a:cubicBezTo>
                  <a:cubicBezTo>
                    <a:pt x="84" y="29"/>
                    <a:pt x="85" y="29"/>
                    <a:pt x="85" y="30"/>
                  </a:cubicBezTo>
                  <a:cubicBezTo>
                    <a:pt x="85" y="30"/>
                    <a:pt x="85" y="31"/>
                    <a:pt x="85" y="31"/>
                  </a:cubicBezTo>
                  <a:cubicBezTo>
                    <a:pt x="85" y="32"/>
                    <a:pt x="85" y="32"/>
                    <a:pt x="85" y="32"/>
                  </a:cubicBezTo>
                  <a:cubicBezTo>
                    <a:pt x="84" y="32"/>
                    <a:pt x="84" y="33"/>
                    <a:pt x="84" y="33"/>
                  </a:cubicBezTo>
                  <a:cubicBezTo>
                    <a:pt x="84" y="33"/>
                    <a:pt x="84" y="33"/>
                    <a:pt x="84" y="34"/>
                  </a:cubicBezTo>
                  <a:cubicBezTo>
                    <a:pt x="84" y="34"/>
                    <a:pt x="85" y="35"/>
                    <a:pt x="85" y="35"/>
                  </a:cubicBezTo>
                  <a:cubicBezTo>
                    <a:pt x="85" y="36"/>
                    <a:pt x="85" y="37"/>
                    <a:pt x="85" y="37"/>
                  </a:cubicBezTo>
                  <a:cubicBezTo>
                    <a:pt x="86" y="38"/>
                    <a:pt x="87" y="39"/>
                    <a:pt x="87" y="40"/>
                  </a:cubicBezTo>
                  <a:cubicBezTo>
                    <a:pt x="85" y="41"/>
                    <a:pt x="86" y="43"/>
                    <a:pt x="86" y="44"/>
                  </a:cubicBezTo>
                  <a:cubicBezTo>
                    <a:pt x="86" y="44"/>
                    <a:pt x="86" y="45"/>
                    <a:pt x="85" y="45"/>
                  </a:cubicBezTo>
                  <a:cubicBezTo>
                    <a:pt x="85" y="46"/>
                    <a:pt x="84" y="46"/>
                    <a:pt x="84" y="47"/>
                  </a:cubicBezTo>
                  <a:cubicBezTo>
                    <a:pt x="85" y="47"/>
                    <a:pt x="85" y="49"/>
                    <a:pt x="85" y="49"/>
                  </a:cubicBezTo>
                  <a:cubicBezTo>
                    <a:pt x="85" y="50"/>
                    <a:pt x="85" y="50"/>
                    <a:pt x="85" y="51"/>
                  </a:cubicBezTo>
                  <a:cubicBezTo>
                    <a:pt x="85" y="51"/>
                    <a:pt x="86" y="51"/>
                    <a:pt x="86" y="51"/>
                  </a:cubicBezTo>
                  <a:cubicBezTo>
                    <a:pt x="86" y="51"/>
                    <a:pt x="86" y="52"/>
                    <a:pt x="87" y="52"/>
                  </a:cubicBezTo>
                  <a:cubicBezTo>
                    <a:pt x="87" y="53"/>
                    <a:pt x="87" y="53"/>
                    <a:pt x="87" y="54"/>
                  </a:cubicBezTo>
                  <a:cubicBezTo>
                    <a:pt x="87" y="55"/>
                    <a:pt x="88" y="55"/>
                    <a:pt x="88" y="56"/>
                  </a:cubicBezTo>
                  <a:close/>
                  <a:moveTo>
                    <a:pt x="36" y="189"/>
                  </a:moveTo>
                  <a:cubicBezTo>
                    <a:pt x="35" y="190"/>
                    <a:pt x="36" y="192"/>
                    <a:pt x="37" y="191"/>
                  </a:cubicBezTo>
                  <a:cubicBezTo>
                    <a:pt x="37" y="190"/>
                    <a:pt x="37" y="189"/>
                    <a:pt x="37" y="188"/>
                  </a:cubicBezTo>
                  <a:cubicBezTo>
                    <a:pt x="37" y="188"/>
                    <a:pt x="38" y="187"/>
                    <a:pt x="38" y="186"/>
                  </a:cubicBezTo>
                  <a:cubicBezTo>
                    <a:pt x="38" y="184"/>
                    <a:pt x="39" y="183"/>
                    <a:pt x="39" y="182"/>
                  </a:cubicBezTo>
                  <a:cubicBezTo>
                    <a:pt x="39" y="181"/>
                    <a:pt x="39" y="180"/>
                    <a:pt x="40" y="180"/>
                  </a:cubicBezTo>
                  <a:cubicBezTo>
                    <a:pt x="40" y="179"/>
                    <a:pt x="40" y="178"/>
                    <a:pt x="40" y="177"/>
                  </a:cubicBezTo>
                  <a:cubicBezTo>
                    <a:pt x="39" y="178"/>
                    <a:pt x="39" y="178"/>
                    <a:pt x="39" y="179"/>
                  </a:cubicBezTo>
                  <a:cubicBezTo>
                    <a:pt x="39" y="180"/>
                    <a:pt x="39" y="181"/>
                    <a:pt x="38" y="182"/>
                  </a:cubicBezTo>
                  <a:cubicBezTo>
                    <a:pt x="38" y="183"/>
                    <a:pt x="38" y="183"/>
                    <a:pt x="37" y="183"/>
                  </a:cubicBezTo>
                  <a:cubicBezTo>
                    <a:pt x="37" y="184"/>
                    <a:pt x="37" y="184"/>
                    <a:pt x="37" y="185"/>
                  </a:cubicBezTo>
                  <a:cubicBezTo>
                    <a:pt x="36" y="186"/>
                    <a:pt x="36" y="187"/>
                    <a:pt x="36" y="188"/>
                  </a:cubicBezTo>
                  <a:cubicBezTo>
                    <a:pt x="36" y="189"/>
                    <a:pt x="36" y="189"/>
                    <a:pt x="36" y="189"/>
                  </a:cubicBezTo>
                  <a:close/>
                  <a:moveTo>
                    <a:pt x="49" y="181"/>
                  </a:moveTo>
                  <a:cubicBezTo>
                    <a:pt x="49" y="180"/>
                    <a:pt x="50" y="179"/>
                    <a:pt x="51" y="179"/>
                  </a:cubicBezTo>
                  <a:cubicBezTo>
                    <a:pt x="51" y="178"/>
                    <a:pt x="51" y="178"/>
                    <a:pt x="51" y="178"/>
                  </a:cubicBezTo>
                  <a:cubicBezTo>
                    <a:pt x="51" y="177"/>
                    <a:pt x="52" y="177"/>
                    <a:pt x="52" y="177"/>
                  </a:cubicBezTo>
                  <a:cubicBezTo>
                    <a:pt x="54" y="176"/>
                    <a:pt x="52" y="176"/>
                    <a:pt x="52" y="176"/>
                  </a:cubicBezTo>
                  <a:cubicBezTo>
                    <a:pt x="51" y="176"/>
                    <a:pt x="52" y="175"/>
                    <a:pt x="52" y="175"/>
                  </a:cubicBezTo>
                  <a:cubicBezTo>
                    <a:pt x="52" y="174"/>
                    <a:pt x="52" y="174"/>
                    <a:pt x="52" y="174"/>
                  </a:cubicBezTo>
                  <a:cubicBezTo>
                    <a:pt x="52" y="174"/>
                    <a:pt x="52" y="173"/>
                    <a:pt x="52" y="173"/>
                  </a:cubicBezTo>
                  <a:cubicBezTo>
                    <a:pt x="52" y="173"/>
                    <a:pt x="53" y="173"/>
                    <a:pt x="53" y="172"/>
                  </a:cubicBezTo>
                  <a:cubicBezTo>
                    <a:pt x="53" y="172"/>
                    <a:pt x="53" y="172"/>
                    <a:pt x="53" y="172"/>
                  </a:cubicBezTo>
                  <a:cubicBezTo>
                    <a:pt x="53" y="171"/>
                    <a:pt x="53" y="171"/>
                    <a:pt x="54" y="171"/>
                  </a:cubicBezTo>
                  <a:cubicBezTo>
                    <a:pt x="54" y="171"/>
                    <a:pt x="54" y="171"/>
                    <a:pt x="54" y="170"/>
                  </a:cubicBezTo>
                  <a:cubicBezTo>
                    <a:pt x="55" y="170"/>
                    <a:pt x="55" y="170"/>
                    <a:pt x="55" y="170"/>
                  </a:cubicBezTo>
                  <a:cubicBezTo>
                    <a:pt x="55" y="169"/>
                    <a:pt x="55" y="169"/>
                    <a:pt x="54" y="169"/>
                  </a:cubicBezTo>
                  <a:cubicBezTo>
                    <a:pt x="54" y="169"/>
                    <a:pt x="53" y="171"/>
                    <a:pt x="52" y="170"/>
                  </a:cubicBezTo>
                  <a:cubicBezTo>
                    <a:pt x="52" y="171"/>
                    <a:pt x="52" y="171"/>
                    <a:pt x="52" y="171"/>
                  </a:cubicBezTo>
                  <a:cubicBezTo>
                    <a:pt x="52" y="171"/>
                    <a:pt x="51" y="170"/>
                    <a:pt x="51" y="170"/>
                  </a:cubicBezTo>
                  <a:cubicBezTo>
                    <a:pt x="51" y="170"/>
                    <a:pt x="51" y="171"/>
                    <a:pt x="51" y="171"/>
                  </a:cubicBezTo>
                  <a:cubicBezTo>
                    <a:pt x="51" y="171"/>
                    <a:pt x="51" y="171"/>
                    <a:pt x="50" y="171"/>
                  </a:cubicBezTo>
                  <a:cubicBezTo>
                    <a:pt x="50" y="172"/>
                    <a:pt x="49" y="172"/>
                    <a:pt x="49" y="173"/>
                  </a:cubicBezTo>
                  <a:cubicBezTo>
                    <a:pt x="48" y="174"/>
                    <a:pt x="48" y="174"/>
                    <a:pt x="47" y="175"/>
                  </a:cubicBezTo>
                  <a:cubicBezTo>
                    <a:pt x="47" y="176"/>
                    <a:pt x="48" y="176"/>
                    <a:pt x="48" y="177"/>
                  </a:cubicBezTo>
                  <a:cubicBezTo>
                    <a:pt x="48" y="178"/>
                    <a:pt x="47" y="178"/>
                    <a:pt x="47" y="178"/>
                  </a:cubicBezTo>
                  <a:cubicBezTo>
                    <a:pt x="47" y="179"/>
                    <a:pt x="48" y="179"/>
                    <a:pt x="48" y="179"/>
                  </a:cubicBezTo>
                  <a:cubicBezTo>
                    <a:pt x="48" y="180"/>
                    <a:pt x="48" y="181"/>
                    <a:pt x="48" y="182"/>
                  </a:cubicBezTo>
                  <a:cubicBezTo>
                    <a:pt x="47" y="182"/>
                    <a:pt x="47" y="183"/>
                    <a:pt x="48" y="183"/>
                  </a:cubicBezTo>
                  <a:cubicBezTo>
                    <a:pt x="49" y="183"/>
                    <a:pt x="49" y="181"/>
                    <a:pt x="49" y="181"/>
                  </a:cubicBezTo>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2" name="Freeform 790">
              <a:extLst>
                <a:ext uri="{FF2B5EF4-FFF2-40B4-BE49-F238E27FC236}">
                  <a16:creationId xmlns:a16="http://schemas.microsoft.com/office/drawing/2014/main" id="{47B87F72-AE1B-4166-99F5-97A9C95EFAAF}"/>
                </a:ext>
              </a:extLst>
            </p:cNvPr>
            <p:cNvSpPr>
              <a:spLocks noEditPoints="1"/>
            </p:cNvSpPr>
            <p:nvPr/>
          </p:nvSpPr>
          <p:spPr bwMode="auto">
            <a:xfrm>
              <a:off x="6358098" y="2010796"/>
              <a:ext cx="410232" cy="768325"/>
            </a:xfrm>
            <a:custGeom>
              <a:avLst/>
              <a:gdLst>
                <a:gd name="T0" fmla="*/ 85 w 88"/>
                <a:gd name="T1" fmla="*/ 56 h 202"/>
                <a:gd name="T2" fmla="*/ 81 w 88"/>
                <a:gd name="T3" fmla="*/ 57 h 202"/>
                <a:gd name="T4" fmla="*/ 77 w 88"/>
                <a:gd name="T5" fmla="*/ 57 h 202"/>
                <a:gd name="T6" fmla="*/ 75 w 88"/>
                <a:gd name="T7" fmla="*/ 60 h 202"/>
                <a:gd name="T8" fmla="*/ 73 w 88"/>
                <a:gd name="T9" fmla="*/ 61 h 202"/>
                <a:gd name="T10" fmla="*/ 71 w 88"/>
                <a:gd name="T11" fmla="*/ 67 h 202"/>
                <a:gd name="T12" fmla="*/ 67 w 88"/>
                <a:gd name="T13" fmla="*/ 73 h 202"/>
                <a:gd name="T14" fmla="*/ 70 w 88"/>
                <a:gd name="T15" fmla="*/ 76 h 202"/>
                <a:gd name="T16" fmla="*/ 69 w 88"/>
                <a:gd name="T17" fmla="*/ 80 h 202"/>
                <a:gd name="T18" fmla="*/ 65 w 88"/>
                <a:gd name="T19" fmla="*/ 89 h 202"/>
                <a:gd name="T20" fmla="*/ 60 w 88"/>
                <a:gd name="T21" fmla="*/ 91 h 202"/>
                <a:gd name="T22" fmla="*/ 54 w 88"/>
                <a:gd name="T23" fmla="*/ 96 h 202"/>
                <a:gd name="T24" fmla="*/ 50 w 88"/>
                <a:gd name="T25" fmla="*/ 99 h 202"/>
                <a:gd name="T26" fmla="*/ 48 w 88"/>
                <a:gd name="T27" fmla="*/ 103 h 202"/>
                <a:gd name="T28" fmla="*/ 46 w 88"/>
                <a:gd name="T29" fmla="*/ 108 h 202"/>
                <a:gd name="T30" fmla="*/ 43 w 88"/>
                <a:gd name="T31" fmla="*/ 111 h 202"/>
                <a:gd name="T32" fmla="*/ 42 w 88"/>
                <a:gd name="T33" fmla="*/ 118 h 202"/>
                <a:gd name="T34" fmla="*/ 41 w 88"/>
                <a:gd name="T35" fmla="*/ 122 h 202"/>
                <a:gd name="T36" fmla="*/ 41 w 88"/>
                <a:gd name="T37" fmla="*/ 134 h 202"/>
                <a:gd name="T38" fmla="*/ 47 w 88"/>
                <a:gd name="T39" fmla="*/ 137 h 202"/>
                <a:gd name="T40" fmla="*/ 50 w 88"/>
                <a:gd name="T41" fmla="*/ 139 h 202"/>
                <a:gd name="T42" fmla="*/ 52 w 88"/>
                <a:gd name="T43" fmla="*/ 146 h 202"/>
                <a:gd name="T44" fmla="*/ 43 w 88"/>
                <a:gd name="T45" fmla="*/ 149 h 202"/>
                <a:gd name="T46" fmla="*/ 35 w 88"/>
                <a:gd name="T47" fmla="*/ 150 h 202"/>
                <a:gd name="T48" fmla="*/ 42 w 88"/>
                <a:gd name="T49" fmla="*/ 153 h 202"/>
                <a:gd name="T50" fmla="*/ 48 w 88"/>
                <a:gd name="T51" fmla="*/ 152 h 202"/>
                <a:gd name="T52" fmla="*/ 45 w 88"/>
                <a:gd name="T53" fmla="*/ 154 h 202"/>
                <a:gd name="T54" fmla="*/ 36 w 88"/>
                <a:gd name="T55" fmla="*/ 161 h 202"/>
                <a:gd name="T56" fmla="*/ 39 w 88"/>
                <a:gd name="T57" fmla="*/ 166 h 202"/>
                <a:gd name="T58" fmla="*/ 36 w 88"/>
                <a:gd name="T59" fmla="*/ 170 h 202"/>
                <a:gd name="T60" fmla="*/ 37 w 88"/>
                <a:gd name="T61" fmla="*/ 177 h 202"/>
                <a:gd name="T62" fmla="*/ 36 w 88"/>
                <a:gd name="T63" fmla="*/ 185 h 202"/>
                <a:gd name="T64" fmla="*/ 32 w 88"/>
                <a:gd name="T65" fmla="*/ 192 h 202"/>
                <a:gd name="T66" fmla="*/ 24 w 88"/>
                <a:gd name="T67" fmla="*/ 194 h 202"/>
                <a:gd name="T68" fmla="*/ 16 w 88"/>
                <a:gd name="T69" fmla="*/ 201 h 202"/>
                <a:gd name="T70" fmla="*/ 9 w 88"/>
                <a:gd name="T71" fmla="*/ 190 h 202"/>
                <a:gd name="T72" fmla="*/ 8 w 88"/>
                <a:gd name="T73" fmla="*/ 182 h 202"/>
                <a:gd name="T74" fmla="*/ 4 w 88"/>
                <a:gd name="T75" fmla="*/ 172 h 202"/>
                <a:gd name="T76" fmla="*/ 2 w 88"/>
                <a:gd name="T77" fmla="*/ 165 h 202"/>
                <a:gd name="T78" fmla="*/ 3 w 88"/>
                <a:gd name="T79" fmla="*/ 158 h 202"/>
                <a:gd name="T80" fmla="*/ 10 w 88"/>
                <a:gd name="T81" fmla="*/ 140 h 202"/>
                <a:gd name="T82" fmla="*/ 8 w 88"/>
                <a:gd name="T83" fmla="*/ 121 h 202"/>
                <a:gd name="T84" fmla="*/ 7 w 88"/>
                <a:gd name="T85" fmla="*/ 99 h 202"/>
                <a:gd name="T86" fmla="*/ 19 w 88"/>
                <a:gd name="T87" fmla="*/ 85 h 202"/>
                <a:gd name="T88" fmla="*/ 23 w 88"/>
                <a:gd name="T89" fmla="*/ 65 h 202"/>
                <a:gd name="T90" fmla="*/ 29 w 88"/>
                <a:gd name="T91" fmla="*/ 45 h 202"/>
                <a:gd name="T92" fmla="*/ 41 w 88"/>
                <a:gd name="T93" fmla="*/ 19 h 202"/>
                <a:gd name="T94" fmla="*/ 48 w 88"/>
                <a:gd name="T95" fmla="*/ 9 h 202"/>
                <a:gd name="T96" fmla="*/ 61 w 88"/>
                <a:gd name="T97" fmla="*/ 10 h 202"/>
                <a:gd name="T98" fmla="*/ 66 w 88"/>
                <a:gd name="T99" fmla="*/ 3 h 202"/>
                <a:gd name="T100" fmla="*/ 75 w 88"/>
                <a:gd name="T101" fmla="*/ 11 h 202"/>
                <a:gd name="T102" fmla="*/ 84 w 88"/>
                <a:gd name="T103" fmla="*/ 19 h 202"/>
                <a:gd name="T104" fmla="*/ 85 w 88"/>
                <a:gd name="T105" fmla="*/ 32 h 202"/>
                <a:gd name="T106" fmla="*/ 84 w 88"/>
                <a:gd name="T107" fmla="*/ 47 h 202"/>
                <a:gd name="T108" fmla="*/ 37 w 88"/>
                <a:gd name="T109" fmla="*/ 191 h 202"/>
                <a:gd name="T110" fmla="*/ 37 w 88"/>
                <a:gd name="T111" fmla="*/ 183 h 202"/>
                <a:gd name="T112" fmla="*/ 52 w 88"/>
                <a:gd name="T113" fmla="*/ 176 h 202"/>
                <a:gd name="T114" fmla="*/ 55 w 88"/>
                <a:gd name="T115" fmla="*/ 170 h 202"/>
                <a:gd name="T116" fmla="*/ 47 w 88"/>
                <a:gd name="T117" fmla="*/ 17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202">
                  <a:moveTo>
                    <a:pt x="88" y="56"/>
                  </a:moveTo>
                  <a:cubicBezTo>
                    <a:pt x="88" y="56"/>
                    <a:pt x="88" y="57"/>
                    <a:pt x="88" y="57"/>
                  </a:cubicBezTo>
                  <a:cubicBezTo>
                    <a:pt x="88" y="57"/>
                    <a:pt x="88" y="57"/>
                    <a:pt x="87" y="57"/>
                  </a:cubicBezTo>
                  <a:cubicBezTo>
                    <a:pt x="87" y="57"/>
                    <a:pt x="87" y="57"/>
                    <a:pt x="87" y="57"/>
                  </a:cubicBezTo>
                  <a:cubicBezTo>
                    <a:pt x="86" y="57"/>
                    <a:pt x="87" y="57"/>
                    <a:pt x="86" y="58"/>
                  </a:cubicBezTo>
                  <a:cubicBezTo>
                    <a:pt x="87" y="57"/>
                    <a:pt x="86" y="57"/>
                    <a:pt x="86" y="57"/>
                  </a:cubicBezTo>
                  <a:cubicBezTo>
                    <a:pt x="86" y="57"/>
                    <a:pt x="86" y="57"/>
                    <a:pt x="85" y="57"/>
                  </a:cubicBezTo>
                  <a:cubicBezTo>
                    <a:pt x="85" y="56"/>
                    <a:pt x="85" y="56"/>
                    <a:pt x="85" y="56"/>
                  </a:cubicBezTo>
                  <a:cubicBezTo>
                    <a:pt x="84" y="57"/>
                    <a:pt x="85" y="57"/>
                    <a:pt x="84" y="57"/>
                  </a:cubicBezTo>
                  <a:cubicBezTo>
                    <a:pt x="84" y="57"/>
                    <a:pt x="84" y="57"/>
                    <a:pt x="84" y="57"/>
                  </a:cubicBezTo>
                  <a:cubicBezTo>
                    <a:pt x="84" y="56"/>
                    <a:pt x="83" y="56"/>
                    <a:pt x="83" y="56"/>
                  </a:cubicBezTo>
                  <a:cubicBezTo>
                    <a:pt x="83" y="57"/>
                    <a:pt x="83" y="57"/>
                    <a:pt x="83" y="57"/>
                  </a:cubicBezTo>
                  <a:cubicBezTo>
                    <a:pt x="83" y="57"/>
                    <a:pt x="82" y="57"/>
                    <a:pt x="82" y="57"/>
                  </a:cubicBezTo>
                  <a:cubicBezTo>
                    <a:pt x="82" y="57"/>
                    <a:pt x="82" y="57"/>
                    <a:pt x="82" y="57"/>
                  </a:cubicBezTo>
                  <a:cubicBezTo>
                    <a:pt x="82" y="57"/>
                    <a:pt x="82" y="56"/>
                    <a:pt x="82" y="56"/>
                  </a:cubicBezTo>
                  <a:cubicBezTo>
                    <a:pt x="81" y="57"/>
                    <a:pt x="82" y="57"/>
                    <a:pt x="81" y="57"/>
                  </a:cubicBezTo>
                  <a:cubicBezTo>
                    <a:pt x="81" y="58"/>
                    <a:pt x="81" y="58"/>
                    <a:pt x="81" y="59"/>
                  </a:cubicBezTo>
                  <a:cubicBezTo>
                    <a:pt x="81" y="58"/>
                    <a:pt x="81" y="58"/>
                    <a:pt x="81" y="57"/>
                  </a:cubicBezTo>
                  <a:cubicBezTo>
                    <a:pt x="80" y="57"/>
                    <a:pt x="80" y="57"/>
                    <a:pt x="80" y="57"/>
                  </a:cubicBezTo>
                  <a:cubicBezTo>
                    <a:pt x="79" y="56"/>
                    <a:pt x="79" y="55"/>
                    <a:pt x="78" y="55"/>
                  </a:cubicBezTo>
                  <a:cubicBezTo>
                    <a:pt x="78" y="56"/>
                    <a:pt x="78" y="57"/>
                    <a:pt x="78" y="57"/>
                  </a:cubicBezTo>
                  <a:cubicBezTo>
                    <a:pt x="78" y="57"/>
                    <a:pt x="78" y="57"/>
                    <a:pt x="77" y="57"/>
                  </a:cubicBezTo>
                  <a:cubicBezTo>
                    <a:pt x="77" y="57"/>
                    <a:pt x="77" y="57"/>
                    <a:pt x="77" y="57"/>
                  </a:cubicBezTo>
                  <a:cubicBezTo>
                    <a:pt x="77" y="57"/>
                    <a:pt x="77" y="57"/>
                    <a:pt x="77" y="57"/>
                  </a:cubicBezTo>
                  <a:cubicBezTo>
                    <a:pt x="77" y="57"/>
                    <a:pt x="77" y="56"/>
                    <a:pt x="77" y="56"/>
                  </a:cubicBezTo>
                  <a:cubicBezTo>
                    <a:pt x="76" y="56"/>
                    <a:pt x="76" y="56"/>
                    <a:pt x="76" y="57"/>
                  </a:cubicBezTo>
                  <a:cubicBezTo>
                    <a:pt x="75" y="57"/>
                    <a:pt x="76" y="57"/>
                    <a:pt x="76" y="58"/>
                  </a:cubicBezTo>
                  <a:cubicBezTo>
                    <a:pt x="75" y="58"/>
                    <a:pt x="75" y="58"/>
                    <a:pt x="75" y="58"/>
                  </a:cubicBezTo>
                  <a:cubicBezTo>
                    <a:pt x="75" y="58"/>
                    <a:pt x="75" y="58"/>
                    <a:pt x="75" y="59"/>
                  </a:cubicBezTo>
                  <a:cubicBezTo>
                    <a:pt x="75" y="59"/>
                    <a:pt x="75" y="59"/>
                    <a:pt x="75" y="59"/>
                  </a:cubicBezTo>
                  <a:cubicBezTo>
                    <a:pt x="75" y="59"/>
                    <a:pt x="76" y="59"/>
                    <a:pt x="76" y="59"/>
                  </a:cubicBezTo>
                  <a:cubicBezTo>
                    <a:pt x="76" y="60"/>
                    <a:pt x="75" y="60"/>
                    <a:pt x="75" y="60"/>
                  </a:cubicBezTo>
                  <a:cubicBezTo>
                    <a:pt x="75" y="60"/>
                    <a:pt x="76" y="60"/>
                    <a:pt x="76" y="61"/>
                  </a:cubicBezTo>
                  <a:cubicBezTo>
                    <a:pt x="75" y="61"/>
                    <a:pt x="74" y="60"/>
                    <a:pt x="74" y="60"/>
                  </a:cubicBezTo>
                  <a:cubicBezTo>
                    <a:pt x="73" y="59"/>
                    <a:pt x="73" y="58"/>
                    <a:pt x="72" y="58"/>
                  </a:cubicBezTo>
                  <a:cubicBezTo>
                    <a:pt x="72" y="58"/>
                    <a:pt x="72" y="58"/>
                    <a:pt x="72" y="59"/>
                  </a:cubicBezTo>
                  <a:cubicBezTo>
                    <a:pt x="73" y="59"/>
                    <a:pt x="73" y="60"/>
                    <a:pt x="73" y="60"/>
                  </a:cubicBezTo>
                  <a:cubicBezTo>
                    <a:pt x="73" y="60"/>
                    <a:pt x="74" y="60"/>
                    <a:pt x="74" y="61"/>
                  </a:cubicBezTo>
                  <a:cubicBezTo>
                    <a:pt x="74" y="61"/>
                    <a:pt x="74" y="61"/>
                    <a:pt x="74" y="61"/>
                  </a:cubicBezTo>
                  <a:cubicBezTo>
                    <a:pt x="73" y="61"/>
                    <a:pt x="73" y="61"/>
                    <a:pt x="73" y="61"/>
                  </a:cubicBezTo>
                  <a:cubicBezTo>
                    <a:pt x="73" y="62"/>
                    <a:pt x="74" y="62"/>
                    <a:pt x="74" y="62"/>
                  </a:cubicBezTo>
                  <a:cubicBezTo>
                    <a:pt x="74" y="63"/>
                    <a:pt x="73" y="63"/>
                    <a:pt x="73" y="63"/>
                  </a:cubicBezTo>
                  <a:cubicBezTo>
                    <a:pt x="72" y="63"/>
                    <a:pt x="71" y="63"/>
                    <a:pt x="71" y="63"/>
                  </a:cubicBezTo>
                  <a:cubicBezTo>
                    <a:pt x="70" y="63"/>
                    <a:pt x="70" y="64"/>
                    <a:pt x="70" y="64"/>
                  </a:cubicBezTo>
                  <a:cubicBezTo>
                    <a:pt x="70" y="64"/>
                    <a:pt x="69" y="64"/>
                    <a:pt x="69" y="64"/>
                  </a:cubicBezTo>
                  <a:cubicBezTo>
                    <a:pt x="68" y="65"/>
                    <a:pt x="69" y="65"/>
                    <a:pt x="70" y="65"/>
                  </a:cubicBezTo>
                  <a:cubicBezTo>
                    <a:pt x="70" y="66"/>
                    <a:pt x="70" y="66"/>
                    <a:pt x="70" y="66"/>
                  </a:cubicBezTo>
                  <a:cubicBezTo>
                    <a:pt x="70" y="66"/>
                    <a:pt x="71" y="67"/>
                    <a:pt x="71" y="67"/>
                  </a:cubicBezTo>
                  <a:cubicBezTo>
                    <a:pt x="71" y="67"/>
                    <a:pt x="71" y="67"/>
                    <a:pt x="71" y="67"/>
                  </a:cubicBezTo>
                  <a:cubicBezTo>
                    <a:pt x="71" y="68"/>
                    <a:pt x="71" y="68"/>
                    <a:pt x="71" y="68"/>
                  </a:cubicBezTo>
                  <a:cubicBezTo>
                    <a:pt x="71" y="69"/>
                    <a:pt x="70" y="69"/>
                    <a:pt x="70" y="69"/>
                  </a:cubicBezTo>
                  <a:cubicBezTo>
                    <a:pt x="70" y="69"/>
                    <a:pt x="70" y="69"/>
                    <a:pt x="70" y="70"/>
                  </a:cubicBezTo>
                  <a:cubicBezTo>
                    <a:pt x="69" y="70"/>
                    <a:pt x="69" y="70"/>
                    <a:pt x="69" y="71"/>
                  </a:cubicBezTo>
                  <a:cubicBezTo>
                    <a:pt x="69" y="71"/>
                    <a:pt x="68" y="70"/>
                    <a:pt x="68" y="71"/>
                  </a:cubicBezTo>
                  <a:cubicBezTo>
                    <a:pt x="68" y="72"/>
                    <a:pt x="68" y="72"/>
                    <a:pt x="68" y="73"/>
                  </a:cubicBezTo>
                  <a:cubicBezTo>
                    <a:pt x="67" y="72"/>
                    <a:pt x="67" y="72"/>
                    <a:pt x="67" y="73"/>
                  </a:cubicBezTo>
                  <a:cubicBezTo>
                    <a:pt x="67" y="73"/>
                    <a:pt x="68" y="73"/>
                    <a:pt x="68" y="73"/>
                  </a:cubicBezTo>
                  <a:cubicBezTo>
                    <a:pt x="68" y="73"/>
                    <a:pt x="69" y="73"/>
                    <a:pt x="69" y="74"/>
                  </a:cubicBezTo>
                  <a:cubicBezTo>
                    <a:pt x="69" y="74"/>
                    <a:pt x="69" y="74"/>
                    <a:pt x="69" y="74"/>
                  </a:cubicBezTo>
                  <a:cubicBezTo>
                    <a:pt x="69" y="74"/>
                    <a:pt x="69" y="75"/>
                    <a:pt x="69" y="75"/>
                  </a:cubicBezTo>
                  <a:cubicBezTo>
                    <a:pt x="68" y="75"/>
                    <a:pt x="68" y="74"/>
                    <a:pt x="68" y="74"/>
                  </a:cubicBezTo>
                  <a:cubicBezTo>
                    <a:pt x="67" y="75"/>
                    <a:pt x="68" y="75"/>
                    <a:pt x="68" y="76"/>
                  </a:cubicBezTo>
                  <a:cubicBezTo>
                    <a:pt x="69" y="76"/>
                    <a:pt x="69" y="76"/>
                    <a:pt x="69" y="77"/>
                  </a:cubicBezTo>
                  <a:cubicBezTo>
                    <a:pt x="69" y="76"/>
                    <a:pt x="69" y="76"/>
                    <a:pt x="70" y="76"/>
                  </a:cubicBezTo>
                  <a:cubicBezTo>
                    <a:pt x="70" y="76"/>
                    <a:pt x="70" y="77"/>
                    <a:pt x="70" y="77"/>
                  </a:cubicBezTo>
                  <a:cubicBezTo>
                    <a:pt x="70" y="77"/>
                    <a:pt x="70" y="77"/>
                    <a:pt x="70" y="77"/>
                  </a:cubicBezTo>
                  <a:cubicBezTo>
                    <a:pt x="69" y="78"/>
                    <a:pt x="70" y="78"/>
                    <a:pt x="70" y="78"/>
                  </a:cubicBezTo>
                  <a:cubicBezTo>
                    <a:pt x="70" y="78"/>
                    <a:pt x="70" y="77"/>
                    <a:pt x="70" y="78"/>
                  </a:cubicBezTo>
                  <a:cubicBezTo>
                    <a:pt x="70" y="78"/>
                    <a:pt x="70" y="78"/>
                    <a:pt x="70" y="78"/>
                  </a:cubicBezTo>
                  <a:cubicBezTo>
                    <a:pt x="70" y="78"/>
                    <a:pt x="71" y="78"/>
                    <a:pt x="71" y="78"/>
                  </a:cubicBezTo>
                  <a:cubicBezTo>
                    <a:pt x="71" y="78"/>
                    <a:pt x="70" y="79"/>
                    <a:pt x="70" y="79"/>
                  </a:cubicBezTo>
                  <a:cubicBezTo>
                    <a:pt x="70" y="80"/>
                    <a:pt x="69" y="81"/>
                    <a:pt x="69" y="80"/>
                  </a:cubicBezTo>
                  <a:cubicBezTo>
                    <a:pt x="69" y="80"/>
                    <a:pt x="69" y="80"/>
                    <a:pt x="69" y="81"/>
                  </a:cubicBezTo>
                  <a:cubicBezTo>
                    <a:pt x="69" y="81"/>
                    <a:pt x="68" y="81"/>
                    <a:pt x="68" y="81"/>
                  </a:cubicBezTo>
                  <a:cubicBezTo>
                    <a:pt x="68" y="81"/>
                    <a:pt x="68" y="82"/>
                    <a:pt x="68" y="82"/>
                  </a:cubicBezTo>
                  <a:cubicBezTo>
                    <a:pt x="67" y="82"/>
                    <a:pt x="67" y="82"/>
                    <a:pt x="67" y="83"/>
                  </a:cubicBezTo>
                  <a:cubicBezTo>
                    <a:pt x="67" y="83"/>
                    <a:pt x="66" y="84"/>
                    <a:pt x="66" y="84"/>
                  </a:cubicBezTo>
                  <a:cubicBezTo>
                    <a:pt x="66" y="85"/>
                    <a:pt x="66" y="86"/>
                    <a:pt x="65" y="87"/>
                  </a:cubicBezTo>
                  <a:cubicBezTo>
                    <a:pt x="65" y="88"/>
                    <a:pt x="65" y="88"/>
                    <a:pt x="65" y="88"/>
                  </a:cubicBezTo>
                  <a:cubicBezTo>
                    <a:pt x="65" y="88"/>
                    <a:pt x="65" y="88"/>
                    <a:pt x="65" y="89"/>
                  </a:cubicBezTo>
                  <a:cubicBezTo>
                    <a:pt x="65" y="89"/>
                    <a:pt x="65" y="88"/>
                    <a:pt x="64" y="88"/>
                  </a:cubicBezTo>
                  <a:cubicBezTo>
                    <a:pt x="64" y="88"/>
                    <a:pt x="64" y="89"/>
                    <a:pt x="64" y="89"/>
                  </a:cubicBezTo>
                  <a:cubicBezTo>
                    <a:pt x="63" y="89"/>
                    <a:pt x="63" y="89"/>
                    <a:pt x="63" y="89"/>
                  </a:cubicBezTo>
                  <a:cubicBezTo>
                    <a:pt x="63" y="89"/>
                    <a:pt x="63" y="91"/>
                    <a:pt x="62" y="90"/>
                  </a:cubicBezTo>
                  <a:cubicBezTo>
                    <a:pt x="62" y="90"/>
                    <a:pt x="62" y="89"/>
                    <a:pt x="62" y="90"/>
                  </a:cubicBezTo>
                  <a:cubicBezTo>
                    <a:pt x="62" y="90"/>
                    <a:pt x="62" y="90"/>
                    <a:pt x="62" y="90"/>
                  </a:cubicBezTo>
                  <a:cubicBezTo>
                    <a:pt x="61" y="91"/>
                    <a:pt x="61" y="91"/>
                    <a:pt x="61" y="91"/>
                  </a:cubicBezTo>
                  <a:cubicBezTo>
                    <a:pt x="60" y="91"/>
                    <a:pt x="60" y="91"/>
                    <a:pt x="60" y="91"/>
                  </a:cubicBezTo>
                  <a:cubicBezTo>
                    <a:pt x="60" y="91"/>
                    <a:pt x="59" y="92"/>
                    <a:pt x="59" y="92"/>
                  </a:cubicBezTo>
                  <a:cubicBezTo>
                    <a:pt x="58" y="93"/>
                    <a:pt x="58" y="95"/>
                    <a:pt x="57" y="93"/>
                  </a:cubicBezTo>
                  <a:cubicBezTo>
                    <a:pt x="57" y="93"/>
                    <a:pt x="57" y="92"/>
                    <a:pt x="56" y="92"/>
                  </a:cubicBezTo>
                  <a:cubicBezTo>
                    <a:pt x="56" y="92"/>
                    <a:pt x="57" y="94"/>
                    <a:pt x="57" y="94"/>
                  </a:cubicBezTo>
                  <a:cubicBezTo>
                    <a:pt x="56" y="94"/>
                    <a:pt x="56" y="94"/>
                    <a:pt x="56" y="94"/>
                  </a:cubicBezTo>
                  <a:cubicBezTo>
                    <a:pt x="55" y="94"/>
                    <a:pt x="55" y="94"/>
                    <a:pt x="55" y="94"/>
                  </a:cubicBezTo>
                  <a:cubicBezTo>
                    <a:pt x="55" y="94"/>
                    <a:pt x="55" y="95"/>
                    <a:pt x="55" y="95"/>
                  </a:cubicBezTo>
                  <a:cubicBezTo>
                    <a:pt x="55" y="96"/>
                    <a:pt x="55" y="96"/>
                    <a:pt x="54" y="96"/>
                  </a:cubicBezTo>
                  <a:cubicBezTo>
                    <a:pt x="54" y="96"/>
                    <a:pt x="54" y="97"/>
                    <a:pt x="54" y="97"/>
                  </a:cubicBezTo>
                  <a:cubicBezTo>
                    <a:pt x="53" y="97"/>
                    <a:pt x="54" y="98"/>
                    <a:pt x="53" y="98"/>
                  </a:cubicBezTo>
                  <a:cubicBezTo>
                    <a:pt x="53" y="98"/>
                    <a:pt x="53" y="97"/>
                    <a:pt x="52" y="97"/>
                  </a:cubicBezTo>
                  <a:cubicBezTo>
                    <a:pt x="52" y="97"/>
                    <a:pt x="52" y="97"/>
                    <a:pt x="52" y="97"/>
                  </a:cubicBezTo>
                  <a:cubicBezTo>
                    <a:pt x="52" y="97"/>
                    <a:pt x="53" y="97"/>
                    <a:pt x="52" y="98"/>
                  </a:cubicBezTo>
                  <a:cubicBezTo>
                    <a:pt x="52" y="98"/>
                    <a:pt x="51" y="98"/>
                    <a:pt x="51" y="98"/>
                  </a:cubicBezTo>
                  <a:cubicBezTo>
                    <a:pt x="51" y="98"/>
                    <a:pt x="51" y="98"/>
                    <a:pt x="51" y="99"/>
                  </a:cubicBezTo>
                  <a:cubicBezTo>
                    <a:pt x="51" y="99"/>
                    <a:pt x="50" y="99"/>
                    <a:pt x="50" y="99"/>
                  </a:cubicBezTo>
                  <a:cubicBezTo>
                    <a:pt x="50" y="100"/>
                    <a:pt x="50" y="100"/>
                    <a:pt x="50" y="100"/>
                  </a:cubicBezTo>
                  <a:cubicBezTo>
                    <a:pt x="49" y="100"/>
                    <a:pt x="49" y="100"/>
                    <a:pt x="48" y="101"/>
                  </a:cubicBezTo>
                  <a:cubicBezTo>
                    <a:pt x="49" y="101"/>
                    <a:pt x="50" y="101"/>
                    <a:pt x="50" y="101"/>
                  </a:cubicBezTo>
                  <a:cubicBezTo>
                    <a:pt x="50" y="101"/>
                    <a:pt x="49" y="101"/>
                    <a:pt x="49" y="102"/>
                  </a:cubicBezTo>
                  <a:cubicBezTo>
                    <a:pt x="50" y="102"/>
                    <a:pt x="50" y="102"/>
                    <a:pt x="50" y="103"/>
                  </a:cubicBezTo>
                  <a:cubicBezTo>
                    <a:pt x="50" y="103"/>
                    <a:pt x="49" y="103"/>
                    <a:pt x="49" y="103"/>
                  </a:cubicBezTo>
                  <a:cubicBezTo>
                    <a:pt x="49" y="103"/>
                    <a:pt x="49" y="102"/>
                    <a:pt x="48" y="103"/>
                  </a:cubicBezTo>
                  <a:cubicBezTo>
                    <a:pt x="48" y="103"/>
                    <a:pt x="48" y="103"/>
                    <a:pt x="48" y="103"/>
                  </a:cubicBezTo>
                  <a:cubicBezTo>
                    <a:pt x="48" y="104"/>
                    <a:pt x="47" y="103"/>
                    <a:pt x="47" y="103"/>
                  </a:cubicBezTo>
                  <a:cubicBezTo>
                    <a:pt x="46" y="104"/>
                    <a:pt x="46" y="101"/>
                    <a:pt x="45" y="101"/>
                  </a:cubicBezTo>
                  <a:cubicBezTo>
                    <a:pt x="45" y="102"/>
                    <a:pt x="45" y="102"/>
                    <a:pt x="46" y="103"/>
                  </a:cubicBezTo>
                  <a:cubicBezTo>
                    <a:pt x="46" y="104"/>
                    <a:pt x="47" y="105"/>
                    <a:pt x="47" y="105"/>
                  </a:cubicBezTo>
                  <a:cubicBezTo>
                    <a:pt x="46" y="105"/>
                    <a:pt x="46" y="105"/>
                    <a:pt x="46" y="106"/>
                  </a:cubicBezTo>
                  <a:cubicBezTo>
                    <a:pt x="46" y="106"/>
                    <a:pt x="46" y="106"/>
                    <a:pt x="46" y="106"/>
                  </a:cubicBezTo>
                  <a:cubicBezTo>
                    <a:pt x="47" y="107"/>
                    <a:pt x="46" y="107"/>
                    <a:pt x="46" y="107"/>
                  </a:cubicBezTo>
                  <a:cubicBezTo>
                    <a:pt x="46" y="107"/>
                    <a:pt x="46" y="108"/>
                    <a:pt x="46" y="108"/>
                  </a:cubicBezTo>
                  <a:cubicBezTo>
                    <a:pt x="45" y="108"/>
                    <a:pt x="45" y="108"/>
                    <a:pt x="45" y="108"/>
                  </a:cubicBezTo>
                  <a:cubicBezTo>
                    <a:pt x="45" y="108"/>
                    <a:pt x="45" y="108"/>
                    <a:pt x="44" y="108"/>
                  </a:cubicBezTo>
                  <a:cubicBezTo>
                    <a:pt x="44" y="108"/>
                    <a:pt x="45" y="109"/>
                    <a:pt x="44" y="109"/>
                  </a:cubicBezTo>
                  <a:cubicBezTo>
                    <a:pt x="44" y="109"/>
                    <a:pt x="44" y="109"/>
                    <a:pt x="44" y="109"/>
                  </a:cubicBezTo>
                  <a:cubicBezTo>
                    <a:pt x="43" y="108"/>
                    <a:pt x="43" y="108"/>
                    <a:pt x="43" y="108"/>
                  </a:cubicBezTo>
                  <a:cubicBezTo>
                    <a:pt x="42" y="108"/>
                    <a:pt x="42" y="108"/>
                    <a:pt x="42" y="109"/>
                  </a:cubicBezTo>
                  <a:cubicBezTo>
                    <a:pt x="42" y="109"/>
                    <a:pt x="42" y="110"/>
                    <a:pt x="42" y="110"/>
                  </a:cubicBezTo>
                  <a:cubicBezTo>
                    <a:pt x="42" y="110"/>
                    <a:pt x="43" y="110"/>
                    <a:pt x="43" y="111"/>
                  </a:cubicBezTo>
                  <a:cubicBezTo>
                    <a:pt x="43" y="111"/>
                    <a:pt x="43" y="111"/>
                    <a:pt x="43" y="111"/>
                  </a:cubicBezTo>
                  <a:cubicBezTo>
                    <a:pt x="43" y="111"/>
                    <a:pt x="44" y="111"/>
                    <a:pt x="44" y="112"/>
                  </a:cubicBezTo>
                  <a:cubicBezTo>
                    <a:pt x="44" y="112"/>
                    <a:pt x="44" y="112"/>
                    <a:pt x="43" y="112"/>
                  </a:cubicBezTo>
                  <a:cubicBezTo>
                    <a:pt x="43" y="113"/>
                    <a:pt x="43" y="113"/>
                    <a:pt x="43" y="113"/>
                  </a:cubicBezTo>
                  <a:cubicBezTo>
                    <a:pt x="43" y="114"/>
                    <a:pt x="43" y="115"/>
                    <a:pt x="43" y="115"/>
                  </a:cubicBezTo>
                  <a:cubicBezTo>
                    <a:pt x="43" y="115"/>
                    <a:pt x="42" y="116"/>
                    <a:pt x="42" y="116"/>
                  </a:cubicBezTo>
                  <a:cubicBezTo>
                    <a:pt x="42" y="117"/>
                    <a:pt x="42" y="116"/>
                    <a:pt x="42" y="117"/>
                  </a:cubicBezTo>
                  <a:cubicBezTo>
                    <a:pt x="42" y="117"/>
                    <a:pt x="42" y="117"/>
                    <a:pt x="42" y="118"/>
                  </a:cubicBezTo>
                  <a:cubicBezTo>
                    <a:pt x="42" y="118"/>
                    <a:pt x="42" y="118"/>
                    <a:pt x="42" y="118"/>
                  </a:cubicBezTo>
                  <a:cubicBezTo>
                    <a:pt x="42" y="118"/>
                    <a:pt x="42" y="118"/>
                    <a:pt x="42" y="118"/>
                  </a:cubicBezTo>
                  <a:cubicBezTo>
                    <a:pt x="42" y="119"/>
                    <a:pt x="43" y="119"/>
                    <a:pt x="43" y="119"/>
                  </a:cubicBezTo>
                  <a:cubicBezTo>
                    <a:pt x="43" y="120"/>
                    <a:pt x="43" y="120"/>
                    <a:pt x="43" y="120"/>
                  </a:cubicBezTo>
                  <a:cubicBezTo>
                    <a:pt x="42" y="120"/>
                    <a:pt x="42" y="119"/>
                    <a:pt x="42" y="119"/>
                  </a:cubicBezTo>
                  <a:cubicBezTo>
                    <a:pt x="41" y="119"/>
                    <a:pt x="42" y="120"/>
                    <a:pt x="42" y="120"/>
                  </a:cubicBezTo>
                  <a:cubicBezTo>
                    <a:pt x="41" y="120"/>
                    <a:pt x="42" y="121"/>
                    <a:pt x="41" y="121"/>
                  </a:cubicBezTo>
                  <a:cubicBezTo>
                    <a:pt x="40" y="122"/>
                    <a:pt x="41" y="122"/>
                    <a:pt x="41" y="122"/>
                  </a:cubicBezTo>
                  <a:cubicBezTo>
                    <a:pt x="41" y="123"/>
                    <a:pt x="41" y="123"/>
                    <a:pt x="41" y="124"/>
                  </a:cubicBezTo>
                  <a:cubicBezTo>
                    <a:pt x="42" y="125"/>
                    <a:pt x="41" y="125"/>
                    <a:pt x="41" y="126"/>
                  </a:cubicBezTo>
                  <a:cubicBezTo>
                    <a:pt x="41" y="126"/>
                    <a:pt x="41" y="126"/>
                    <a:pt x="41" y="127"/>
                  </a:cubicBezTo>
                  <a:cubicBezTo>
                    <a:pt x="41" y="127"/>
                    <a:pt x="41" y="127"/>
                    <a:pt x="41" y="128"/>
                  </a:cubicBezTo>
                  <a:cubicBezTo>
                    <a:pt x="41" y="128"/>
                    <a:pt x="41" y="129"/>
                    <a:pt x="41" y="129"/>
                  </a:cubicBezTo>
                  <a:cubicBezTo>
                    <a:pt x="41" y="130"/>
                    <a:pt x="41" y="130"/>
                    <a:pt x="42" y="131"/>
                  </a:cubicBezTo>
                  <a:cubicBezTo>
                    <a:pt x="42" y="132"/>
                    <a:pt x="42" y="133"/>
                    <a:pt x="42" y="133"/>
                  </a:cubicBezTo>
                  <a:cubicBezTo>
                    <a:pt x="42" y="133"/>
                    <a:pt x="41" y="133"/>
                    <a:pt x="41" y="134"/>
                  </a:cubicBezTo>
                  <a:cubicBezTo>
                    <a:pt x="41" y="134"/>
                    <a:pt x="42" y="135"/>
                    <a:pt x="42" y="135"/>
                  </a:cubicBezTo>
                  <a:cubicBezTo>
                    <a:pt x="43" y="135"/>
                    <a:pt x="43" y="134"/>
                    <a:pt x="44" y="134"/>
                  </a:cubicBezTo>
                  <a:cubicBezTo>
                    <a:pt x="44" y="135"/>
                    <a:pt x="44" y="135"/>
                    <a:pt x="44" y="136"/>
                  </a:cubicBezTo>
                  <a:cubicBezTo>
                    <a:pt x="44" y="136"/>
                    <a:pt x="44" y="137"/>
                    <a:pt x="45" y="136"/>
                  </a:cubicBezTo>
                  <a:cubicBezTo>
                    <a:pt x="45" y="136"/>
                    <a:pt x="45" y="135"/>
                    <a:pt x="45" y="135"/>
                  </a:cubicBezTo>
                  <a:cubicBezTo>
                    <a:pt x="46" y="135"/>
                    <a:pt x="46" y="135"/>
                    <a:pt x="46" y="135"/>
                  </a:cubicBezTo>
                  <a:cubicBezTo>
                    <a:pt x="47" y="136"/>
                    <a:pt x="46" y="136"/>
                    <a:pt x="46" y="136"/>
                  </a:cubicBezTo>
                  <a:cubicBezTo>
                    <a:pt x="47" y="136"/>
                    <a:pt x="47" y="137"/>
                    <a:pt x="47" y="137"/>
                  </a:cubicBezTo>
                  <a:cubicBezTo>
                    <a:pt x="47" y="137"/>
                    <a:pt x="48" y="137"/>
                    <a:pt x="48" y="138"/>
                  </a:cubicBezTo>
                  <a:cubicBezTo>
                    <a:pt x="48" y="138"/>
                    <a:pt x="48" y="138"/>
                    <a:pt x="48" y="138"/>
                  </a:cubicBezTo>
                  <a:cubicBezTo>
                    <a:pt x="48" y="138"/>
                    <a:pt x="48" y="138"/>
                    <a:pt x="48" y="138"/>
                  </a:cubicBezTo>
                  <a:cubicBezTo>
                    <a:pt x="49" y="139"/>
                    <a:pt x="49" y="138"/>
                    <a:pt x="49" y="137"/>
                  </a:cubicBezTo>
                  <a:cubicBezTo>
                    <a:pt x="49" y="137"/>
                    <a:pt x="49" y="136"/>
                    <a:pt x="49" y="136"/>
                  </a:cubicBezTo>
                  <a:cubicBezTo>
                    <a:pt x="50" y="137"/>
                    <a:pt x="50" y="138"/>
                    <a:pt x="50" y="138"/>
                  </a:cubicBezTo>
                  <a:cubicBezTo>
                    <a:pt x="50" y="138"/>
                    <a:pt x="51" y="138"/>
                    <a:pt x="50" y="139"/>
                  </a:cubicBezTo>
                  <a:cubicBezTo>
                    <a:pt x="50" y="139"/>
                    <a:pt x="50" y="139"/>
                    <a:pt x="50" y="139"/>
                  </a:cubicBezTo>
                  <a:cubicBezTo>
                    <a:pt x="49" y="139"/>
                    <a:pt x="51" y="139"/>
                    <a:pt x="50" y="140"/>
                  </a:cubicBezTo>
                  <a:cubicBezTo>
                    <a:pt x="50" y="140"/>
                    <a:pt x="49" y="140"/>
                    <a:pt x="50" y="140"/>
                  </a:cubicBezTo>
                  <a:cubicBezTo>
                    <a:pt x="50" y="141"/>
                    <a:pt x="50" y="141"/>
                    <a:pt x="50" y="141"/>
                  </a:cubicBezTo>
                  <a:cubicBezTo>
                    <a:pt x="50" y="141"/>
                    <a:pt x="50" y="141"/>
                    <a:pt x="50" y="142"/>
                  </a:cubicBezTo>
                  <a:cubicBezTo>
                    <a:pt x="51" y="142"/>
                    <a:pt x="51" y="141"/>
                    <a:pt x="51" y="141"/>
                  </a:cubicBezTo>
                  <a:cubicBezTo>
                    <a:pt x="52" y="141"/>
                    <a:pt x="52" y="143"/>
                    <a:pt x="53" y="144"/>
                  </a:cubicBezTo>
                  <a:cubicBezTo>
                    <a:pt x="53" y="144"/>
                    <a:pt x="54" y="145"/>
                    <a:pt x="53" y="145"/>
                  </a:cubicBezTo>
                  <a:cubicBezTo>
                    <a:pt x="53" y="145"/>
                    <a:pt x="52" y="145"/>
                    <a:pt x="52" y="146"/>
                  </a:cubicBezTo>
                  <a:cubicBezTo>
                    <a:pt x="52" y="146"/>
                    <a:pt x="53" y="146"/>
                    <a:pt x="54" y="146"/>
                  </a:cubicBezTo>
                  <a:cubicBezTo>
                    <a:pt x="54" y="147"/>
                    <a:pt x="53" y="147"/>
                    <a:pt x="53" y="147"/>
                  </a:cubicBezTo>
                  <a:cubicBezTo>
                    <a:pt x="52" y="147"/>
                    <a:pt x="52" y="148"/>
                    <a:pt x="51" y="148"/>
                  </a:cubicBezTo>
                  <a:cubicBezTo>
                    <a:pt x="50" y="148"/>
                    <a:pt x="50" y="150"/>
                    <a:pt x="49" y="150"/>
                  </a:cubicBezTo>
                  <a:cubicBezTo>
                    <a:pt x="49" y="150"/>
                    <a:pt x="49" y="150"/>
                    <a:pt x="48" y="151"/>
                  </a:cubicBezTo>
                  <a:cubicBezTo>
                    <a:pt x="48" y="151"/>
                    <a:pt x="47" y="151"/>
                    <a:pt x="47" y="152"/>
                  </a:cubicBezTo>
                  <a:cubicBezTo>
                    <a:pt x="45" y="152"/>
                    <a:pt x="45" y="150"/>
                    <a:pt x="44" y="150"/>
                  </a:cubicBezTo>
                  <a:cubicBezTo>
                    <a:pt x="44" y="149"/>
                    <a:pt x="44" y="149"/>
                    <a:pt x="43" y="149"/>
                  </a:cubicBezTo>
                  <a:cubicBezTo>
                    <a:pt x="43" y="149"/>
                    <a:pt x="43" y="149"/>
                    <a:pt x="43" y="149"/>
                  </a:cubicBezTo>
                  <a:cubicBezTo>
                    <a:pt x="42" y="149"/>
                    <a:pt x="43" y="149"/>
                    <a:pt x="42" y="150"/>
                  </a:cubicBezTo>
                  <a:cubicBezTo>
                    <a:pt x="41" y="150"/>
                    <a:pt x="41" y="149"/>
                    <a:pt x="40" y="149"/>
                  </a:cubicBezTo>
                  <a:cubicBezTo>
                    <a:pt x="40" y="148"/>
                    <a:pt x="40" y="148"/>
                    <a:pt x="39" y="149"/>
                  </a:cubicBezTo>
                  <a:cubicBezTo>
                    <a:pt x="39" y="148"/>
                    <a:pt x="38" y="149"/>
                    <a:pt x="38" y="149"/>
                  </a:cubicBezTo>
                  <a:cubicBezTo>
                    <a:pt x="37" y="149"/>
                    <a:pt x="36" y="147"/>
                    <a:pt x="36" y="149"/>
                  </a:cubicBezTo>
                  <a:cubicBezTo>
                    <a:pt x="36" y="149"/>
                    <a:pt x="36" y="149"/>
                    <a:pt x="36" y="149"/>
                  </a:cubicBezTo>
                  <a:cubicBezTo>
                    <a:pt x="36" y="150"/>
                    <a:pt x="35" y="150"/>
                    <a:pt x="35" y="150"/>
                  </a:cubicBezTo>
                  <a:cubicBezTo>
                    <a:pt x="35" y="150"/>
                    <a:pt x="33" y="149"/>
                    <a:pt x="33" y="149"/>
                  </a:cubicBezTo>
                  <a:cubicBezTo>
                    <a:pt x="32" y="150"/>
                    <a:pt x="34" y="150"/>
                    <a:pt x="35" y="150"/>
                  </a:cubicBezTo>
                  <a:cubicBezTo>
                    <a:pt x="36" y="150"/>
                    <a:pt x="37" y="150"/>
                    <a:pt x="38" y="150"/>
                  </a:cubicBezTo>
                  <a:cubicBezTo>
                    <a:pt x="38" y="151"/>
                    <a:pt x="39" y="152"/>
                    <a:pt x="39" y="151"/>
                  </a:cubicBezTo>
                  <a:cubicBezTo>
                    <a:pt x="39" y="150"/>
                    <a:pt x="38" y="150"/>
                    <a:pt x="38" y="150"/>
                  </a:cubicBezTo>
                  <a:cubicBezTo>
                    <a:pt x="39" y="149"/>
                    <a:pt x="40" y="151"/>
                    <a:pt x="40" y="151"/>
                  </a:cubicBezTo>
                  <a:cubicBezTo>
                    <a:pt x="41" y="151"/>
                    <a:pt x="41" y="151"/>
                    <a:pt x="41" y="152"/>
                  </a:cubicBezTo>
                  <a:cubicBezTo>
                    <a:pt x="42" y="152"/>
                    <a:pt x="42" y="152"/>
                    <a:pt x="42" y="153"/>
                  </a:cubicBezTo>
                  <a:cubicBezTo>
                    <a:pt x="42" y="153"/>
                    <a:pt x="42" y="152"/>
                    <a:pt x="43" y="152"/>
                  </a:cubicBezTo>
                  <a:cubicBezTo>
                    <a:pt x="43" y="152"/>
                    <a:pt x="43" y="153"/>
                    <a:pt x="44" y="153"/>
                  </a:cubicBezTo>
                  <a:cubicBezTo>
                    <a:pt x="44" y="153"/>
                    <a:pt x="44" y="153"/>
                    <a:pt x="45" y="153"/>
                  </a:cubicBezTo>
                  <a:cubicBezTo>
                    <a:pt x="45" y="153"/>
                    <a:pt x="45" y="153"/>
                    <a:pt x="46" y="153"/>
                  </a:cubicBezTo>
                  <a:cubicBezTo>
                    <a:pt x="46" y="152"/>
                    <a:pt x="46" y="152"/>
                    <a:pt x="46" y="152"/>
                  </a:cubicBezTo>
                  <a:cubicBezTo>
                    <a:pt x="47" y="152"/>
                    <a:pt x="47" y="152"/>
                    <a:pt x="47" y="152"/>
                  </a:cubicBezTo>
                  <a:cubicBezTo>
                    <a:pt x="48" y="152"/>
                    <a:pt x="48" y="152"/>
                    <a:pt x="48" y="152"/>
                  </a:cubicBezTo>
                  <a:cubicBezTo>
                    <a:pt x="48" y="152"/>
                    <a:pt x="48" y="152"/>
                    <a:pt x="48" y="152"/>
                  </a:cubicBezTo>
                  <a:cubicBezTo>
                    <a:pt x="48" y="152"/>
                    <a:pt x="48" y="153"/>
                    <a:pt x="48" y="153"/>
                  </a:cubicBezTo>
                  <a:cubicBezTo>
                    <a:pt x="49" y="153"/>
                    <a:pt x="49" y="153"/>
                    <a:pt x="49" y="154"/>
                  </a:cubicBezTo>
                  <a:cubicBezTo>
                    <a:pt x="49" y="154"/>
                    <a:pt x="49" y="155"/>
                    <a:pt x="49" y="155"/>
                  </a:cubicBezTo>
                  <a:cubicBezTo>
                    <a:pt x="48" y="155"/>
                    <a:pt x="48" y="155"/>
                    <a:pt x="47" y="155"/>
                  </a:cubicBezTo>
                  <a:cubicBezTo>
                    <a:pt x="47" y="156"/>
                    <a:pt x="47" y="156"/>
                    <a:pt x="46" y="156"/>
                  </a:cubicBezTo>
                  <a:cubicBezTo>
                    <a:pt x="46" y="157"/>
                    <a:pt x="46" y="157"/>
                    <a:pt x="46" y="157"/>
                  </a:cubicBezTo>
                  <a:cubicBezTo>
                    <a:pt x="45" y="157"/>
                    <a:pt x="45" y="157"/>
                    <a:pt x="45" y="157"/>
                  </a:cubicBezTo>
                  <a:cubicBezTo>
                    <a:pt x="45" y="156"/>
                    <a:pt x="45" y="155"/>
                    <a:pt x="45" y="154"/>
                  </a:cubicBezTo>
                  <a:cubicBezTo>
                    <a:pt x="44" y="155"/>
                    <a:pt x="44" y="156"/>
                    <a:pt x="44" y="157"/>
                  </a:cubicBezTo>
                  <a:cubicBezTo>
                    <a:pt x="44" y="157"/>
                    <a:pt x="44" y="157"/>
                    <a:pt x="44" y="157"/>
                  </a:cubicBezTo>
                  <a:cubicBezTo>
                    <a:pt x="44" y="158"/>
                    <a:pt x="44" y="158"/>
                    <a:pt x="43" y="158"/>
                  </a:cubicBezTo>
                  <a:cubicBezTo>
                    <a:pt x="43" y="159"/>
                    <a:pt x="42" y="160"/>
                    <a:pt x="41" y="159"/>
                  </a:cubicBezTo>
                  <a:cubicBezTo>
                    <a:pt x="40" y="160"/>
                    <a:pt x="40" y="160"/>
                    <a:pt x="40" y="160"/>
                  </a:cubicBezTo>
                  <a:cubicBezTo>
                    <a:pt x="40" y="161"/>
                    <a:pt x="40" y="161"/>
                    <a:pt x="40" y="161"/>
                  </a:cubicBezTo>
                  <a:cubicBezTo>
                    <a:pt x="39" y="161"/>
                    <a:pt x="39" y="161"/>
                    <a:pt x="38" y="161"/>
                  </a:cubicBezTo>
                  <a:cubicBezTo>
                    <a:pt x="37" y="161"/>
                    <a:pt x="36" y="161"/>
                    <a:pt x="36" y="161"/>
                  </a:cubicBezTo>
                  <a:cubicBezTo>
                    <a:pt x="35" y="161"/>
                    <a:pt x="34" y="161"/>
                    <a:pt x="35" y="161"/>
                  </a:cubicBezTo>
                  <a:cubicBezTo>
                    <a:pt x="35" y="161"/>
                    <a:pt x="37" y="161"/>
                    <a:pt x="37" y="161"/>
                  </a:cubicBezTo>
                  <a:cubicBezTo>
                    <a:pt x="38" y="162"/>
                    <a:pt x="39" y="162"/>
                    <a:pt x="39" y="162"/>
                  </a:cubicBezTo>
                  <a:cubicBezTo>
                    <a:pt x="40" y="164"/>
                    <a:pt x="37" y="163"/>
                    <a:pt x="36" y="163"/>
                  </a:cubicBezTo>
                  <a:cubicBezTo>
                    <a:pt x="36" y="163"/>
                    <a:pt x="38" y="164"/>
                    <a:pt x="38" y="164"/>
                  </a:cubicBezTo>
                  <a:cubicBezTo>
                    <a:pt x="38" y="164"/>
                    <a:pt x="39" y="164"/>
                    <a:pt x="39" y="165"/>
                  </a:cubicBezTo>
                  <a:cubicBezTo>
                    <a:pt x="39" y="165"/>
                    <a:pt x="39" y="165"/>
                    <a:pt x="38" y="165"/>
                  </a:cubicBezTo>
                  <a:cubicBezTo>
                    <a:pt x="38" y="166"/>
                    <a:pt x="38" y="166"/>
                    <a:pt x="39" y="166"/>
                  </a:cubicBezTo>
                  <a:cubicBezTo>
                    <a:pt x="39" y="167"/>
                    <a:pt x="39" y="167"/>
                    <a:pt x="38" y="167"/>
                  </a:cubicBezTo>
                  <a:cubicBezTo>
                    <a:pt x="38" y="167"/>
                    <a:pt x="38" y="166"/>
                    <a:pt x="37" y="166"/>
                  </a:cubicBezTo>
                  <a:cubicBezTo>
                    <a:pt x="37" y="167"/>
                    <a:pt x="38" y="168"/>
                    <a:pt x="38" y="168"/>
                  </a:cubicBezTo>
                  <a:cubicBezTo>
                    <a:pt x="38" y="169"/>
                    <a:pt x="38" y="169"/>
                    <a:pt x="38" y="169"/>
                  </a:cubicBezTo>
                  <a:cubicBezTo>
                    <a:pt x="38" y="170"/>
                    <a:pt x="38" y="170"/>
                    <a:pt x="38" y="170"/>
                  </a:cubicBezTo>
                  <a:cubicBezTo>
                    <a:pt x="37" y="171"/>
                    <a:pt x="37" y="170"/>
                    <a:pt x="37" y="169"/>
                  </a:cubicBezTo>
                  <a:cubicBezTo>
                    <a:pt x="36" y="170"/>
                    <a:pt x="37" y="170"/>
                    <a:pt x="37" y="170"/>
                  </a:cubicBezTo>
                  <a:cubicBezTo>
                    <a:pt x="37" y="170"/>
                    <a:pt x="36" y="170"/>
                    <a:pt x="36" y="170"/>
                  </a:cubicBezTo>
                  <a:cubicBezTo>
                    <a:pt x="36" y="171"/>
                    <a:pt x="37" y="171"/>
                    <a:pt x="37" y="172"/>
                  </a:cubicBezTo>
                  <a:cubicBezTo>
                    <a:pt x="37" y="172"/>
                    <a:pt x="38" y="173"/>
                    <a:pt x="38" y="173"/>
                  </a:cubicBezTo>
                  <a:cubicBezTo>
                    <a:pt x="38" y="173"/>
                    <a:pt x="37" y="173"/>
                    <a:pt x="37" y="173"/>
                  </a:cubicBezTo>
                  <a:cubicBezTo>
                    <a:pt x="37" y="173"/>
                    <a:pt x="37" y="174"/>
                    <a:pt x="37" y="174"/>
                  </a:cubicBezTo>
                  <a:cubicBezTo>
                    <a:pt x="37" y="174"/>
                    <a:pt x="36" y="174"/>
                    <a:pt x="36" y="174"/>
                  </a:cubicBezTo>
                  <a:cubicBezTo>
                    <a:pt x="36" y="175"/>
                    <a:pt x="37" y="175"/>
                    <a:pt x="37" y="175"/>
                  </a:cubicBezTo>
                  <a:cubicBezTo>
                    <a:pt x="38" y="175"/>
                    <a:pt x="38" y="176"/>
                    <a:pt x="38" y="176"/>
                  </a:cubicBezTo>
                  <a:cubicBezTo>
                    <a:pt x="37" y="177"/>
                    <a:pt x="37" y="177"/>
                    <a:pt x="37" y="177"/>
                  </a:cubicBezTo>
                  <a:cubicBezTo>
                    <a:pt x="37" y="177"/>
                    <a:pt x="37" y="177"/>
                    <a:pt x="37" y="178"/>
                  </a:cubicBezTo>
                  <a:cubicBezTo>
                    <a:pt x="36" y="178"/>
                    <a:pt x="36" y="179"/>
                    <a:pt x="36" y="180"/>
                  </a:cubicBezTo>
                  <a:cubicBezTo>
                    <a:pt x="36" y="180"/>
                    <a:pt x="38" y="181"/>
                    <a:pt x="36" y="181"/>
                  </a:cubicBezTo>
                  <a:cubicBezTo>
                    <a:pt x="36" y="182"/>
                    <a:pt x="36" y="183"/>
                    <a:pt x="36" y="183"/>
                  </a:cubicBezTo>
                  <a:cubicBezTo>
                    <a:pt x="36" y="184"/>
                    <a:pt x="36" y="184"/>
                    <a:pt x="36" y="184"/>
                  </a:cubicBezTo>
                  <a:cubicBezTo>
                    <a:pt x="36" y="184"/>
                    <a:pt x="36" y="184"/>
                    <a:pt x="36" y="184"/>
                  </a:cubicBezTo>
                  <a:cubicBezTo>
                    <a:pt x="36" y="185"/>
                    <a:pt x="36" y="185"/>
                    <a:pt x="36" y="185"/>
                  </a:cubicBezTo>
                  <a:cubicBezTo>
                    <a:pt x="36" y="185"/>
                    <a:pt x="36" y="185"/>
                    <a:pt x="36" y="185"/>
                  </a:cubicBezTo>
                  <a:cubicBezTo>
                    <a:pt x="36" y="185"/>
                    <a:pt x="36" y="185"/>
                    <a:pt x="36" y="186"/>
                  </a:cubicBezTo>
                  <a:cubicBezTo>
                    <a:pt x="35" y="186"/>
                    <a:pt x="35" y="186"/>
                    <a:pt x="35" y="187"/>
                  </a:cubicBezTo>
                  <a:cubicBezTo>
                    <a:pt x="34" y="187"/>
                    <a:pt x="35" y="187"/>
                    <a:pt x="34" y="187"/>
                  </a:cubicBezTo>
                  <a:cubicBezTo>
                    <a:pt x="34" y="188"/>
                    <a:pt x="34" y="188"/>
                    <a:pt x="34" y="188"/>
                  </a:cubicBezTo>
                  <a:cubicBezTo>
                    <a:pt x="34" y="188"/>
                    <a:pt x="34" y="189"/>
                    <a:pt x="34" y="189"/>
                  </a:cubicBezTo>
                  <a:cubicBezTo>
                    <a:pt x="34" y="190"/>
                    <a:pt x="34" y="190"/>
                    <a:pt x="33" y="190"/>
                  </a:cubicBezTo>
                  <a:cubicBezTo>
                    <a:pt x="33" y="191"/>
                    <a:pt x="33" y="191"/>
                    <a:pt x="33" y="192"/>
                  </a:cubicBezTo>
                  <a:cubicBezTo>
                    <a:pt x="32" y="192"/>
                    <a:pt x="32" y="193"/>
                    <a:pt x="32" y="192"/>
                  </a:cubicBezTo>
                  <a:cubicBezTo>
                    <a:pt x="31" y="192"/>
                    <a:pt x="30" y="191"/>
                    <a:pt x="30" y="192"/>
                  </a:cubicBezTo>
                  <a:cubicBezTo>
                    <a:pt x="29" y="192"/>
                    <a:pt x="29" y="192"/>
                    <a:pt x="29" y="192"/>
                  </a:cubicBezTo>
                  <a:cubicBezTo>
                    <a:pt x="29" y="192"/>
                    <a:pt x="29" y="192"/>
                    <a:pt x="28" y="192"/>
                  </a:cubicBezTo>
                  <a:cubicBezTo>
                    <a:pt x="28" y="192"/>
                    <a:pt x="28" y="192"/>
                    <a:pt x="28" y="192"/>
                  </a:cubicBezTo>
                  <a:cubicBezTo>
                    <a:pt x="28" y="192"/>
                    <a:pt x="27" y="192"/>
                    <a:pt x="27" y="192"/>
                  </a:cubicBezTo>
                  <a:cubicBezTo>
                    <a:pt x="27" y="192"/>
                    <a:pt x="26" y="192"/>
                    <a:pt x="26" y="192"/>
                  </a:cubicBezTo>
                  <a:cubicBezTo>
                    <a:pt x="25" y="192"/>
                    <a:pt x="25" y="192"/>
                    <a:pt x="24" y="192"/>
                  </a:cubicBezTo>
                  <a:cubicBezTo>
                    <a:pt x="24" y="192"/>
                    <a:pt x="25" y="193"/>
                    <a:pt x="24" y="194"/>
                  </a:cubicBezTo>
                  <a:cubicBezTo>
                    <a:pt x="24" y="194"/>
                    <a:pt x="23" y="193"/>
                    <a:pt x="23" y="193"/>
                  </a:cubicBezTo>
                  <a:cubicBezTo>
                    <a:pt x="23" y="193"/>
                    <a:pt x="23" y="194"/>
                    <a:pt x="23" y="194"/>
                  </a:cubicBezTo>
                  <a:cubicBezTo>
                    <a:pt x="22" y="195"/>
                    <a:pt x="21" y="196"/>
                    <a:pt x="21" y="197"/>
                  </a:cubicBezTo>
                  <a:cubicBezTo>
                    <a:pt x="21" y="198"/>
                    <a:pt x="22" y="199"/>
                    <a:pt x="22" y="200"/>
                  </a:cubicBezTo>
                  <a:cubicBezTo>
                    <a:pt x="22" y="200"/>
                    <a:pt x="21" y="201"/>
                    <a:pt x="21" y="201"/>
                  </a:cubicBezTo>
                  <a:cubicBezTo>
                    <a:pt x="20" y="202"/>
                    <a:pt x="20" y="201"/>
                    <a:pt x="19" y="201"/>
                  </a:cubicBezTo>
                  <a:cubicBezTo>
                    <a:pt x="19" y="201"/>
                    <a:pt x="19" y="201"/>
                    <a:pt x="18" y="201"/>
                  </a:cubicBezTo>
                  <a:cubicBezTo>
                    <a:pt x="17" y="201"/>
                    <a:pt x="17" y="201"/>
                    <a:pt x="16" y="201"/>
                  </a:cubicBezTo>
                  <a:cubicBezTo>
                    <a:pt x="15" y="202"/>
                    <a:pt x="13" y="202"/>
                    <a:pt x="13" y="201"/>
                  </a:cubicBezTo>
                  <a:cubicBezTo>
                    <a:pt x="13" y="200"/>
                    <a:pt x="12" y="199"/>
                    <a:pt x="13" y="199"/>
                  </a:cubicBezTo>
                  <a:cubicBezTo>
                    <a:pt x="13" y="198"/>
                    <a:pt x="13" y="198"/>
                    <a:pt x="13" y="198"/>
                  </a:cubicBezTo>
                  <a:cubicBezTo>
                    <a:pt x="13" y="197"/>
                    <a:pt x="13" y="197"/>
                    <a:pt x="13" y="197"/>
                  </a:cubicBezTo>
                  <a:cubicBezTo>
                    <a:pt x="12" y="197"/>
                    <a:pt x="12" y="196"/>
                    <a:pt x="12" y="196"/>
                  </a:cubicBezTo>
                  <a:cubicBezTo>
                    <a:pt x="12" y="195"/>
                    <a:pt x="12" y="195"/>
                    <a:pt x="11" y="195"/>
                  </a:cubicBezTo>
                  <a:cubicBezTo>
                    <a:pt x="11" y="194"/>
                    <a:pt x="11" y="193"/>
                    <a:pt x="11" y="192"/>
                  </a:cubicBezTo>
                  <a:cubicBezTo>
                    <a:pt x="10" y="192"/>
                    <a:pt x="10" y="191"/>
                    <a:pt x="9" y="190"/>
                  </a:cubicBezTo>
                  <a:cubicBezTo>
                    <a:pt x="10" y="190"/>
                    <a:pt x="11" y="191"/>
                    <a:pt x="11" y="191"/>
                  </a:cubicBezTo>
                  <a:cubicBezTo>
                    <a:pt x="12" y="191"/>
                    <a:pt x="12" y="191"/>
                    <a:pt x="11" y="190"/>
                  </a:cubicBezTo>
                  <a:cubicBezTo>
                    <a:pt x="11" y="190"/>
                    <a:pt x="10" y="189"/>
                    <a:pt x="11" y="188"/>
                  </a:cubicBezTo>
                  <a:cubicBezTo>
                    <a:pt x="11" y="188"/>
                    <a:pt x="12" y="189"/>
                    <a:pt x="12" y="188"/>
                  </a:cubicBezTo>
                  <a:cubicBezTo>
                    <a:pt x="12" y="187"/>
                    <a:pt x="12" y="187"/>
                    <a:pt x="12" y="186"/>
                  </a:cubicBezTo>
                  <a:cubicBezTo>
                    <a:pt x="12" y="186"/>
                    <a:pt x="12" y="186"/>
                    <a:pt x="11" y="186"/>
                  </a:cubicBezTo>
                  <a:cubicBezTo>
                    <a:pt x="10" y="186"/>
                    <a:pt x="10" y="185"/>
                    <a:pt x="10" y="184"/>
                  </a:cubicBezTo>
                  <a:cubicBezTo>
                    <a:pt x="10" y="183"/>
                    <a:pt x="9" y="183"/>
                    <a:pt x="8" y="182"/>
                  </a:cubicBezTo>
                  <a:cubicBezTo>
                    <a:pt x="8" y="182"/>
                    <a:pt x="8" y="182"/>
                    <a:pt x="8" y="181"/>
                  </a:cubicBezTo>
                  <a:cubicBezTo>
                    <a:pt x="8" y="181"/>
                    <a:pt x="8" y="180"/>
                    <a:pt x="7" y="180"/>
                  </a:cubicBezTo>
                  <a:cubicBezTo>
                    <a:pt x="7" y="179"/>
                    <a:pt x="7" y="178"/>
                    <a:pt x="7" y="177"/>
                  </a:cubicBezTo>
                  <a:cubicBezTo>
                    <a:pt x="7" y="177"/>
                    <a:pt x="7" y="176"/>
                    <a:pt x="6" y="176"/>
                  </a:cubicBezTo>
                  <a:cubicBezTo>
                    <a:pt x="6" y="176"/>
                    <a:pt x="6" y="177"/>
                    <a:pt x="6" y="177"/>
                  </a:cubicBezTo>
                  <a:cubicBezTo>
                    <a:pt x="6" y="176"/>
                    <a:pt x="6" y="176"/>
                    <a:pt x="5" y="175"/>
                  </a:cubicBezTo>
                  <a:cubicBezTo>
                    <a:pt x="5" y="174"/>
                    <a:pt x="5" y="173"/>
                    <a:pt x="5" y="173"/>
                  </a:cubicBezTo>
                  <a:cubicBezTo>
                    <a:pt x="5" y="173"/>
                    <a:pt x="4" y="173"/>
                    <a:pt x="4" y="172"/>
                  </a:cubicBezTo>
                  <a:cubicBezTo>
                    <a:pt x="4" y="172"/>
                    <a:pt x="5" y="172"/>
                    <a:pt x="5" y="172"/>
                  </a:cubicBezTo>
                  <a:cubicBezTo>
                    <a:pt x="5" y="171"/>
                    <a:pt x="4" y="171"/>
                    <a:pt x="4" y="171"/>
                  </a:cubicBezTo>
                  <a:cubicBezTo>
                    <a:pt x="4" y="170"/>
                    <a:pt x="5" y="170"/>
                    <a:pt x="5" y="169"/>
                  </a:cubicBezTo>
                  <a:cubicBezTo>
                    <a:pt x="5" y="169"/>
                    <a:pt x="5" y="168"/>
                    <a:pt x="5" y="168"/>
                  </a:cubicBezTo>
                  <a:cubicBezTo>
                    <a:pt x="5" y="167"/>
                    <a:pt x="5" y="166"/>
                    <a:pt x="5" y="165"/>
                  </a:cubicBezTo>
                  <a:cubicBezTo>
                    <a:pt x="5" y="164"/>
                    <a:pt x="4" y="165"/>
                    <a:pt x="4" y="166"/>
                  </a:cubicBezTo>
                  <a:cubicBezTo>
                    <a:pt x="2" y="167"/>
                    <a:pt x="3" y="165"/>
                    <a:pt x="3" y="165"/>
                  </a:cubicBezTo>
                  <a:cubicBezTo>
                    <a:pt x="3" y="164"/>
                    <a:pt x="2" y="165"/>
                    <a:pt x="2" y="165"/>
                  </a:cubicBezTo>
                  <a:cubicBezTo>
                    <a:pt x="2" y="165"/>
                    <a:pt x="2" y="165"/>
                    <a:pt x="2" y="164"/>
                  </a:cubicBezTo>
                  <a:cubicBezTo>
                    <a:pt x="1" y="165"/>
                    <a:pt x="1" y="164"/>
                    <a:pt x="1" y="163"/>
                  </a:cubicBezTo>
                  <a:cubicBezTo>
                    <a:pt x="1" y="162"/>
                    <a:pt x="1" y="162"/>
                    <a:pt x="1" y="160"/>
                  </a:cubicBezTo>
                  <a:cubicBezTo>
                    <a:pt x="1" y="160"/>
                    <a:pt x="1" y="159"/>
                    <a:pt x="1" y="159"/>
                  </a:cubicBezTo>
                  <a:cubicBezTo>
                    <a:pt x="1" y="158"/>
                    <a:pt x="0" y="158"/>
                    <a:pt x="0" y="157"/>
                  </a:cubicBezTo>
                  <a:cubicBezTo>
                    <a:pt x="0" y="157"/>
                    <a:pt x="0" y="155"/>
                    <a:pt x="1" y="155"/>
                  </a:cubicBezTo>
                  <a:cubicBezTo>
                    <a:pt x="1" y="155"/>
                    <a:pt x="1" y="155"/>
                    <a:pt x="1" y="155"/>
                  </a:cubicBezTo>
                  <a:cubicBezTo>
                    <a:pt x="3" y="155"/>
                    <a:pt x="1" y="157"/>
                    <a:pt x="3" y="158"/>
                  </a:cubicBezTo>
                  <a:cubicBezTo>
                    <a:pt x="4" y="158"/>
                    <a:pt x="4" y="155"/>
                    <a:pt x="4" y="155"/>
                  </a:cubicBezTo>
                  <a:cubicBezTo>
                    <a:pt x="5" y="153"/>
                    <a:pt x="5" y="153"/>
                    <a:pt x="5" y="152"/>
                  </a:cubicBezTo>
                  <a:cubicBezTo>
                    <a:pt x="4" y="151"/>
                    <a:pt x="4" y="150"/>
                    <a:pt x="4" y="149"/>
                  </a:cubicBezTo>
                  <a:cubicBezTo>
                    <a:pt x="4" y="148"/>
                    <a:pt x="5" y="148"/>
                    <a:pt x="5" y="147"/>
                  </a:cubicBezTo>
                  <a:cubicBezTo>
                    <a:pt x="6" y="147"/>
                    <a:pt x="5" y="146"/>
                    <a:pt x="5" y="145"/>
                  </a:cubicBezTo>
                  <a:cubicBezTo>
                    <a:pt x="6" y="144"/>
                    <a:pt x="7" y="144"/>
                    <a:pt x="7" y="144"/>
                  </a:cubicBezTo>
                  <a:cubicBezTo>
                    <a:pt x="8" y="144"/>
                    <a:pt x="9" y="143"/>
                    <a:pt x="9" y="142"/>
                  </a:cubicBezTo>
                  <a:cubicBezTo>
                    <a:pt x="10" y="142"/>
                    <a:pt x="10" y="141"/>
                    <a:pt x="10" y="140"/>
                  </a:cubicBezTo>
                  <a:cubicBezTo>
                    <a:pt x="10" y="139"/>
                    <a:pt x="10" y="138"/>
                    <a:pt x="10" y="137"/>
                  </a:cubicBezTo>
                  <a:cubicBezTo>
                    <a:pt x="10" y="135"/>
                    <a:pt x="9" y="133"/>
                    <a:pt x="8" y="132"/>
                  </a:cubicBezTo>
                  <a:cubicBezTo>
                    <a:pt x="8" y="131"/>
                    <a:pt x="8" y="130"/>
                    <a:pt x="8" y="129"/>
                  </a:cubicBezTo>
                  <a:cubicBezTo>
                    <a:pt x="9" y="129"/>
                    <a:pt x="10" y="129"/>
                    <a:pt x="11" y="129"/>
                  </a:cubicBezTo>
                  <a:cubicBezTo>
                    <a:pt x="11" y="128"/>
                    <a:pt x="11" y="128"/>
                    <a:pt x="11" y="127"/>
                  </a:cubicBezTo>
                  <a:cubicBezTo>
                    <a:pt x="12" y="126"/>
                    <a:pt x="12" y="126"/>
                    <a:pt x="12" y="125"/>
                  </a:cubicBezTo>
                  <a:cubicBezTo>
                    <a:pt x="12" y="124"/>
                    <a:pt x="11" y="122"/>
                    <a:pt x="10" y="122"/>
                  </a:cubicBezTo>
                  <a:cubicBezTo>
                    <a:pt x="9" y="121"/>
                    <a:pt x="9" y="121"/>
                    <a:pt x="8" y="121"/>
                  </a:cubicBezTo>
                  <a:cubicBezTo>
                    <a:pt x="8" y="120"/>
                    <a:pt x="7" y="119"/>
                    <a:pt x="7" y="118"/>
                  </a:cubicBezTo>
                  <a:cubicBezTo>
                    <a:pt x="7" y="117"/>
                    <a:pt x="8" y="117"/>
                    <a:pt x="8" y="116"/>
                  </a:cubicBezTo>
                  <a:cubicBezTo>
                    <a:pt x="8" y="115"/>
                    <a:pt x="8" y="114"/>
                    <a:pt x="8" y="113"/>
                  </a:cubicBezTo>
                  <a:cubicBezTo>
                    <a:pt x="8" y="111"/>
                    <a:pt x="8" y="110"/>
                    <a:pt x="7" y="108"/>
                  </a:cubicBezTo>
                  <a:cubicBezTo>
                    <a:pt x="7" y="107"/>
                    <a:pt x="7" y="107"/>
                    <a:pt x="7" y="106"/>
                  </a:cubicBezTo>
                  <a:cubicBezTo>
                    <a:pt x="7" y="105"/>
                    <a:pt x="7" y="104"/>
                    <a:pt x="7" y="103"/>
                  </a:cubicBezTo>
                  <a:cubicBezTo>
                    <a:pt x="7" y="103"/>
                    <a:pt x="7" y="102"/>
                    <a:pt x="7" y="101"/>
                  </a:cubicBezTo>
                  <a:cubicBezTo>
                    <a:pt x="7" y="101"/>
                    <a:pt x="8" y="100"/>
                    <a:pt x="7" y="99"/>
                  </a:cubicBezTo>
                  <a:cubicBezTo>
                    <a:pt x="7" y="98"/>
                    <a:pt x="6" y="97"/>
                    <a:pt x="7" y="95"/>
                  </a:cubicBezTo>
                  <a:cubicBezTo>
                    <a:pt x="7" y="94"/>
                    <a:pt x="8" y="94"/>
                    <a:pt x="8" y="93"/>
                  </a:cubicBezTo>
                  <a:cubicBezTo>
                    <a:pt x="8" y="92"/>
                    <a:pt x="7" y="92"/>
                    <a:pt x="8" y="91"/>
                  </a:cubicBezTo>
                  <a:cubicBezTo>
                    <a:pt x="9" y="90"/>
                    <a:pt x="9" y="88"/>
                    <a:pt x="10" y="87"/>
                  </a:cubicBezTo>
                  <a:cubicBezTo>
                    <a:pt x="11" y="86"/>
                    <a:pt x="13" y="85"/>
                    <a:pt x="14" y="84"/>
                  </a:cubicBezTo>
                  <a:cubicBezTo>
                    <a:pt x="15" y="84"/>
                    <a:pt x="16" y="84"/>
                    <a:pt x="17" y="84"/>
                  </a:cubicBezTo>
                  <a:cubicBezTo>
                    <a:pt x="17" y="85"/>
                    <a:pt x="17" y="85"/>
                    <a:pt x="18" y="85"/>
                  </a:cubicBezTo>
                  <a:cubicBezTo>
                    <a:pt x="18" y="85"/>
                    <a:pt x="19" y="85"/>
                    <a:pt x="19" y="85"/>
                  </a:cubicBezTo>
                  <a:cubicBezTo>
                    <a:pt x="20" y="85"/>
                    <a:pt x="21" y="83"/>
                    <a:pt x="21" y="82"/>
                  </a:cubicBezTo>
                  <a:cubicBezTo>
                    <a:pt x="21" y="81"/>
                    <a:pt x="21" y="80"/>
                    <a:pt x="21" y="79"/>
                  </a:cubicBezTo>
                  <a:cubicBezTo>
                    <a:pt x="20" y="78"/>
                    <a:pt x="20" y="78"/>
                    <a:pt x="19" y="78"/>
                  </a:cubicBezTo>
                  <a:cubicBezTo>
                    <a:pt x="18" y="77"/>
                    <a:pt x="17" y="76"/>
                    <a:pt x="18" y="75"/>
                  </a:cubicBezTo>
                  <a:cubicBezTo>
                    <a:pt x="18" y="74"/>
                    <a:pt x="19" y="74"/>
                    <a:pt x="19" y="73"/>
                  </a:cubicBezTo>
                  <a:cubicBezTo>
                    <a:pt x="19" y="73"/>
                    <a:pt x="20" y="72"/>
                    <a:pt x="20" y="71"/>
                  </a:cubicBezTo>
                  <a:cubicBezTo>
                    <a:pt x="21" y="70"/>
                    <a:pt x="22" y="68"/>
                    <a:pt x="22" y="67"/>
                  </a:cubicBezTo>
                  <a:cubicBezTo>
                    <a:pt x="22" y="66"/>
                    <a:pt x="22" y="66"/>
                    <a:pt x="23" y="65"/>
                  </a:cubicBezTo>
                  <a:cubicBezTo>
                    <a:pt x="23" y="64"/>
                    <a:pt x="23" y="63"/>
                    <a:pt x="23" y="62"/>
                  </a:cubicBezTo>
                  <a:cubicBezTo>
                    <a:pt x="23" y="61"/>
                    <a:pt x="23" y="60"/>
                    <a:pt x="23" y="60"/>
                  </a:cubicBezTo>
                  <a:cubicBezTo>
                    <a:pt x="23" y="59"/>
                    <a:pt x="24" y="58"/>
                    <a:pt x="24" y="57"/>
                  </a:cubicBezTo>
                  <a:cubicBezTo>
                    <a:pt x="24" y="56"/>
                    <a:pt x="24" y="54"/>
                    <a:pt x="23" y="53"/>
                  </a:cubicBezTo>
                  <a:cubicBezTo>
                    <a:pt x="23" y="51"/>
                    <a:pt x="24" y="51"/>
                    <a:pt x="26" y="51"/>
                  </a:cubicBezTo>
                  <a:cubicBezTo>
                    <a:pt x="27" y="51"/>
                    <a:pt x="27" y="51"/>
                    <a:pt x="28" y="50"/>
                  </a:cubicBezTo>
                  <a:cubicBezTo>
                    <a:pt x="28" y="50"/>
                    <a:pt x="29" y="50"/>
                    <a:pt x="29" y="49"/>
                  </a:cubicBezTo>
                  <a:cubicBezTo>
                    <a:pt x="30" y="48"/>
                    <a:pt x="29" y="46"/>
                    <a:pt x="29" y="45"/>
                  </a:cubicBezTo>
                  <a:cubicBezTo>
                    <a:pt x="30" y="44"/>
                    <a:pt x="30" y="44"/>
                    <a:pt x="31" y="43"/>
                  </a:cubicBezTo>
                  <a:cubicBezTo>
                    <a:pt x="31" y="43"/>
                    <a:pt x="31" y="42"/>
                    <a:pt x="32" y="41"/>
                  </a:cubicBezTo>
                  <a:cubicBezTo>
                    <a:pt x="32" y="40"/>
                    <a:pt x="33" y="38"/>
                    <a:pt x="34" y="37"/>
                  </a:cubicBezTo>
                  <a:cubicBezTo>
                    <a:pt x="36" y="36"/>
                    <a:pt x="36" y="35"/>
                    <a:pt x="36" y="34"/>
                  </a:cubicBezTo>
                  <a:cubicBezTo>
                    <a:pt x="36" y="32"/>
                    <a:pt x="34" y="31"/>
                    <a:pt x="34" y="29"/>
                  </a:cubicBezTo>
                  <a:cubicBezTo>
                    <a:pt x="33" y="28"/>
                    <a:pt x="35" y="28"/>
                    <a:pt x="36" y="27"/>
                  </a:cubicBezTo>
                  <a:cubicBezTo>
                    <a:pt x="37" y="26"/>
                    <a:pt x="37" y="24"/>
                    <a:pt x="38" y="22"/>
                  </a:cubicBezTo>
                  <a:cubicBezTo>
                    <a:pt x="38" y="21"/>
                    <a:pt x="40" y="20"/>
                    <a:pt x="41" y="19"/>
                  </a:cubicBezTo>
                  <a:cubicBezTo>
                    <a:pt x="41" y="18"/>
                    <a:pt x="41" y="18"/>
                    <a:pt x="42" y="17"/>
                  </a:cubicBezTo>
                  <a:cubicBezTo>
                    <a:pt x="42" y="17"/>
                    <a:pt x="43" y="18"/>
                    <a:pt x="44" y="18"/>
                  </a:cubicBezTo>
                  <a:cubicBezTo>
                    <a:pt x="44" y="19"/>
                    <a:pt x="45" y="19"/>
                    <a:pt x="46" y="19"/>
                  </a:cubicBezTo>
                  <a:cubicBezTo>
                    <a:pt x="46" y="19"/>
                    <a:pt x="46" y="19"/>
                    <a:pt x="47" y="18"/>
                  </a:cubicBezTo>
                  <a:cubicBezTo>
                    <a:pt x="47" y="18"/>
                    <a:pt x="47" y="17"/>
                    <a:pt x="48" y="16"/>
                  </a:cubicBezTo>
                  <a:cubicBezTo>
                    <a:pt x="48" y="16"/>
                    <a:pt x="48" y="15"/>
                    <a:pt x="48" y="14"/>
                  </a:cubicBezTo>
                  <a:cubicBezTo>
                    <a:pt x="48" y="13"/>
                    <a:pt x="48" y="12"/>
                    <a:pt x="48" y="11"/>
                  </a:cubicBezTo>
                  <a:cubicBezTo>
                    <a:pt x="48" y="11"/>
                    <a:pt x="47" y="10"/>
                    <a:pt x="48" y="9"/>
                  </a:cubicBezTo>
                  <a:cubicBezTo>
                    <a:pt x="48" y="9"/>
                    <a:pt x="49" y="9"/>
                    <a:pt x="49" y="9"/>
                  </a:cubicBezTo>
                  <a:cubicBezTo>
                    <a:pt x="50" y="9"/>
                    <a:pt x="50" y="9"/>
                    <a:pt x="51" y="9"/>
                  </a:cubicBezTo>
                  <a:cubicBezTo>
                    <a:pt x="51" y="10"/>
                    <a:pt x="52" y="10"/>
                    <a:pt x="53" y="10"/>
                  </a:cubicBezTo>
                  <a:cubicBezTo>
                    <a:pt x="54" y="10"/>
                    <a:pt x="54" y="10"/>
                    <a:pt x="55" y="10"/>
                  </a:cubicBezTo>
                  <a:cubicBezTo>
                    <a:pt x="56" y="11"/>
                    <a:pt x="57" y="11"/>
                    <a:pt x="57" y="11"/>
                  </a:cubicBezTo>
                  <a:cubicBezTo>
                    <a:pt x="58" y="12"/>
                    <a:pt x="59" y="12"/>
                    <a:pt x="60" y="12"/>
                  </a:cubicBezTo>
                  <a:cubicBezTo>
                    <a:pt x="60" y="12"/>
                    <a:pt x="61" y="12"/>
                    <a:pt x="61" y="11"/>
                  </a:cubicBezTo>
                  <a:cubicBezTo>
                    <a:pt x="62" y="10"/>
                    <a:pt x="61" y="10"/>
                    <a:pt x="61" y="10"/>
                  </a:cubicBezTo>
                  <a:cubicBezTo>
                    <a:pt x="60" y="10"/>
                    <a:pt x="59" y="10"/>
                    <a:pt x="60" y="9"/>
                  </a:cubicBezTo>
                  <a:cubicBezTo>
                    <a:pt x="60" y="8"/>
                    <a:pt x="61" y="8"/>
                    <a:pt x="61" y="8"/>
                  </a:cubicBezTo>
                  <a:cubicBezTo>
                    <a:pt x="62" y="7"/>
                    <a:pt x="63" y="5"/>
                    <a:pt x="63" y="4"/>
                  </a:cubicBezTo>
                  <a:cubicBezTo>
                    <a:pt x="63" y="3"/>
                    <a:pt x="62" y="2"/>
                    <a:pt x="62" y="2"/>
                  </a:cubicBezTo>
                  <a:cubicBezTo>
                    <a:pt x="61" y="1"/>
                    <a:pt x="61" y="1"/>
                    <a:pt x="61" y="0"/>
                  </a:cubicBezTo>
                  <a:cubicBezTo>
                    <a:pt x="63" y="0"/>
                    <a:pt x="64" y="0"/>
                    <a:pt x="66" y="1"/>
                  </a:cubicBezTo>
                  <a:cubicBezTo>
                    <a:pt x="67" y="1"/>
                    <a:pt x="67" y="1"/>
                    <a:pt x="66" y="2"/>
                  </a:cubicBezTo>
                  <a:cubicBezTo>
                    <a:pt x="66" y="3"/>
                    <a:pt x="66" y="2"/>
                    <a:pt x="66" y="3"/>
                  </a:cubicBezTo>
                  <a:cubicBezTo>
                    <a:pt x="67" y="3"/>
                    <a:pt x="67" y="3"/>
                    <a:pt x="68" y="3"/>
                  </a:cubicBezTo>
                  <a:cubicBezTo>
                    <a:pt x="68" y="4"/>
                    <a:pt x="68" y="4"/>
                    <a:pt x="68" y="5"/>
                  </a:cubicBezTo>
                  <a:cubicBezTo>
                    <a:pt x="69" y="5"/>
                    <a:pt x="69" y="5"/>
                    <a:pt x="70" y="6"/>
                  </a:cubicBezTo>
                  <a:cubicBezTo>
                    <a:pt x="70" y="6"/>
                    <a:pt x="70" y="6"/>
                    <a:pt x="70" y="7"/>
                  </a:cubicBezTo>
                  <a:cubicBezTo>
                    <a:pt x="70" y="7"/>
                    <a:pt x="71" y="7"/>
                    <a:pt x="71" y="7"/>
                  </a:cubicBezTo>
                  <a:cubicBezTo>
                    <a:pt x="71" y="7"/>
                    <a:pt x="71" y="8"/>
                    <a:pt x="72" y="8"/>
                  </a:cubicBezTo>
                  <a:cubicBezTo>
                    <a:pt x="72" y="9"/>
                    <a:pt x="73" y="9"/>
                    <a:pt x="73" y="9"/>
                  </a:cubicBezTo>
                  <a:cubicBezTo>
                    <a:pt x="74" y="10"/>
                    <a:pt x="74" y="11"/>
                    <a:pt x="75" y="11"/>
                  </a:cubicBezTo>
                  <a:cubicBezTo>
                    <a:pt x="75" y="11"/>
                    <a:pt x="76" y="10"/>
                    <a:pt x="76" y="11"/>
                  </a:cubicBezTo>
                  <a:cubicBezTo>
                    <a:pt x="77" y="11"/>
                    <a:pt x="77" y="11"/>
                    <a:pt x="78" y="12"/>
                  </a:cubicBezTo>
                  <a:cubicBezTo>
                    <a:pt x="79" y="12"/>
                    <a:pt x="79" y="13"/>
                    <a:pt x="80" y="13"/>
                  </a:cubicBezTo>
                  <a:cubicBezTo>
                    <a:pt x="80" y="14"/>
                    <a:pt x="81" y="14"/>
                    <a:pt x="81" y="15"/>
                  </a:cubicBezTo>
                  <a:cubicBezTo>
                    <a:pt x="81" y="15"/>
                    <a:pt x="81" y="16"/>
                    <a:pt x="82" y="17"/>
                  </a:cubicBezTo>
                  <a:cubicBezTo>
                    <a:pt x="82" y="17"/>
                    <a:pt x="82" y="17"/>
                    <a:pt x="82" y="17"/>
                  </a:cubicBezTo>
                  <a:cubicBezTo>
                    <a:pt x="83" y="17"/>
                    <a:pt x="83" y="18"/>
                    <a:pt x="83" y="18"/>
                  </a:cubicBezTo>
                  <a:cubicBezTo>
                    <a:pt x="83" y="19"/>
                    <a:pt x="84" y="19"/>
                    <a:pt x="84" y="19"/>
                  </a:cubicBezTo>
                  <a:cubicBezTo>
                    <a:pt x="85" y="20"/>
                    <a:pt x="85" y="20"/>
                    <a:pt x="84" y="21"/>
                  </a:cubicBezTo>
                  <a:cubicBezTo>
                    <a:pt x="84" y="21"/>
                    <a:pt x="83" y="22"/>
                    <a:pt x="83" y="23"/>
                  </a:cubicBezTo>
                  <a:cubicBezTo>
                    <a:pt x="83" y="23"/>
                    <a:pt x="83" y="24"/>
                    <a:pt x="84" y="25"/>
                  </a:cubicBezTo>
                  <a:cubicBezTo>
                    <a:pt x="84" y="25"/>
                    <a:pt x="84" y="26"/>
                    <a:pt x="84" y="26"/>
                  </a:cubicBezTo>
                  <a:cubicBezTo>
                    <a:pt x="84" y="27"/>
                    <a:pt x="83" y="28"/>
                    <a:pt x="84" y="29"/>
                  </a:cubicBezTo>
                  <a:cubicBezTo>
                    <a:pt x="84" y="29"/>
                    <a:pt x="85" y="29"/>
                    <a:pt x="85" y="30"/>
                  </a:cubicBezTo>
                  <a:cubicBezTo>
                    <a:pt x="85" y="30"/>
                    <a:pt x="85" y="31"/>
                    <a:pt x="85" y="31"/>
                  </a:cubicBezTo>
                  <a:cubicBezTo>
                    <a:pt x="85" y="32"/>
                    <a:pt x="85" y="32"/>
                    <a:pt x="85" y="32"/>
                  </a:cubicBezTo>
                  <a:cubicBezTo>
                    <a:pt x="84" y="32"/>
                    <a:pt x="84" y="33"/>
                    <a:pt x="84" y="33"/>
                  </a:cubicBezTo>
                  <a:cubicBezTo>
                    <a:pt x="84" y="33"/>
                    <a:pt x="84" y="33"/>
                    <a:pt x="84" y="34"/>
                  </a:cubicBezTo>
                  <a:cubicBezTo>
                    <a:pt x="84" y="34"/>
                    <a:pt x="85" y="35"/>
                    <a:pt x="85" y="35"/>
                  </a:cubicBezTo>
                  <a:cubicBezTo>
                    <a:pt x="85" y="36"/>
                    <a:pt x="85" y="37"/>
                    <a:pt x="85" y="37"/>
                  </a:cubicBezTo>
                  <a:cubicBezTo>
                    <a:pt x="86" y="38"/>
                    <a:pt x="87" y="39"/>
                    <a:pt x="87" y="40"/>
                  </a:cubicBezTo>
                  <a:cubicBezTo>
                    <a:pt x="85" y="41"/>
                    <a:pt x="86" y="43"/>
                    <a:pt x="86" y="44"/>
                  </a:cubicBezTo>
                  <a:cubicBezTo>
                    <a:pt x="86" y="44"/>
                    <a:pt x="86" y="45"/>
                    <a:pt x="85" y="45"/>
                  </a:cubicBezTo>
                  <a:cubicBezTo>
                    <a:pt x="85" y="46"/>
                    <a:pt x="84" y="46"/>
                    <a:pt x="84" y="47"/>
                  </a:cubicBezTo>
                  <a:cubicBezTo>
                    <a:pt x="85" y="47"/>
                    <a:pt x="85" y="49"/>
                    <a:pt x="85" y="49"/>
                  </a:cubicBezTo>
                  <a:cubicBezTo>
                    <a:pt x="85" y="50"/>
                    <a:pt x="85" y="50"/>
                    <a:pt x="85" y="51"/>
                  </a:cubicBezTo>
                  <a:cubicBezTo>
                    <a:pt x="85" y="51"/>
                    <a:pt x="86" y="51"/>
                    <a:pt x="86" y="51"/>
                  </a:cubicBezTo>
                  <a:cubicBezTo>
                    <a:pt x="86" y="51"/>
                    <a:pt x="86" y="52"/>
                    <a:pt x="87" y="52"/>
                  </a:cubicBezTo>
                  <a:cubicBezTo>
                    <a:pt x="87" y="53"/>
                    <a:pt x="87" y="53"/>
                    <a:pt x="87" y="54"/>
                  </a:cubicBezTo>
                  <a:cubicBezTo>
                    <a:pt x="87" y="55"/>
                    <a:pt x="88" y="55"/>
                    <a:pt x="88" y="56"/>
                  </a:cubicBezTo>
                  <a:close/>
                  <a:moveTo>
                    <a:pt x="36" y="189"/>
                  </a:moveTo>
                  <a:cubicBezTo>
                    <a:pt x="35" y="190"/>
                    <a:pt x="36" y="192"/>
                    <a:pt x="37" y="191"/>
                  </a:cubicBezTo>
                  <a:cubicBezTo>
                    <a:pt x="37" y="190"/>
                    <a:pt x="37" y="189"/>
                    <a:pt x="37" y="188"/>
                  </a:cubicBezTo>
                  <a:cubicBezTo>
                    <a:pt x="37" y="188"/>
                    <a:pt x="38" y="187"/>
                    <a:pt x="38" y="186"/>
                  </a:cubicBezTo>
                  <a:cubicBezTo>
                    <a:pt x="38" y="184"/>
                    <a:pt x="39" y="183"/>
                    <a:pt x="39" y="182"/>
                  </a:cubicBezTo>
                  <a:cubicBezTo>
                    <a:pt x="39" y="181"/>
                    <a:pt x="39" y="180"/>
                    <a:pt x="40" y="180"/>
                  </a:cubicBezTo>
                  <a:cubicBezTo>
                    <a:pt x="40" y="179"/>
                    <a:pt x="40" y="178"/>
                    <a:pt x="40" y="177"/>
                  </a:cubicBezTo>
                  <a:cubicBezTo>
                    <a:pt x="39" y="178"/>
                    <a:pt x="39" y="178"/>
                    <a:pt x="39" y="179"/>
                  </a:cubicBezTo>
                  <a:cubicBezTo>
                    <a:pt x="39" y="180"/>
                    <a:pt x="39" y="181"/>
                    <a:pt x="38" y="182"/>
                  </a:cubicBezTo>
                  <a:cubicBezTo>
                    <a:pt x="38" y="183"/>
                    <a:pt x="38" y="183"/>
                    <a:pt x="37" y="183"/>
                  </a:cubicBezTo>
                  <a:cubicBezTo>
                    <a:pt x="37" y="184"/>
                    <a:pt x="37" y="184"/>
                    <a:pt x="37" y="185"/>
                  </a:cubicBezTo>
                  <a:cubicBezTo>
                    <a:pt x="36" y="186"/>
                    <a:pt x="36" y="187"/>
                    <a:pt x="36" y="188"/>
                  </a:cubicBezTo>
                  <a:cubicBezTo>
                    <a:pt x="36" y="189"/>
                    <a:pt x="36" y="189"/>
                    <a:pt x="36" y="189"/>
                  </a:cubicBezTo>
                  <a:close/>
                  <a:moveTo>
                    <a:pt x="49" y="181"/>
                  </a:moveTo>
                  <a:cubicBezTo>
                    <a:pt x="49" y="180"/>
                    <a:pt x="50" y="179"/>
                    <a:pt x="51" y="179"/>
                  </a:cubicBezTo>
                  <a:cubicBezTo>
                    <a:pt x="51" y="178"/>
                    <a:pt x="51" y="178"/>
                    <a:pt x="51" y="178"/>
                  </a:cubicBezTo>
                  <a:cubicBezTo>
                    <a:pt x="51" y="177"/>
                    <a:pt x="52" y="177"/>
                    <a:pt x="52" y="177"/>
                  </a:cubicBezTo>
                  <a:cubicBezTo>
                    <a:pt x="54" y="176"/>
                    <a:pt x="52" y="176"/>
                    <a:pt x="52" y="176"/>
                  </a:cubicBezTo>
                  <a:cubicBezTo>
                    <a:pt x="51" y="176"/>
                    <a:pt x="52" y="175"/>
                    <a:pt x="52" y="175"/>
                  </a:cubicBezTo>
                  <a:cubicBezTo>
                    <a:pt x="52" y="174"/>
                    <a:pt x="52" y="174"/>
                    <a:pt x="52" y="174"/>
                  </a:cubicBezTo>
                  <a:cubicBezTo>
                    <a:pt x="52" y="174"/>
                    <a:pt x="52" y="173"/>
                    <a:pt x="52" y="173"/>
                  </a:cubicBezTo>
                  <a:cubicBezTo>
                    <a:pt x="52" y="173"/>
                    <a:pt x="53" y="173"/>
                    <a:pt x="53" y="172"/>
                  </a:cubicBezTo>
                  <a:cubicBezTo>
                    <a:pt x="53" y="172"/>
                    <a:pt x="53" y="172"/>
                    <a:pt x="53" y="172"/>
                  </a:cubicBezTo>
                  <a:cubicBezTo>
                    <a:pt x="53" y="171"/>
                    <a:pt x="53" y="171"/>
                    <a:pt x="54" y="171"/>
                  </a:cubicBezTo>
                  <a:cubicBezTo>
                    <a:pt x="54" y="171"/>
                    <a:pt x="54" y="171"/>
                    <a:pt x="54" y="170"/>
                  </a:cubicBezTo>
                  <a:cubicBezTo>
                    <a:pt x="55" y="170"/>
                    <a:pt x="55" y="170"/>
                    <a:pt x="55" y="170"/>
                  </a:cubicBezTo>
                  <a:cubicBezTo>
                    <a:pt x="55" y="169"/>
                    <a:pt x="55" y="169"/>
                    <a:pt x="54" y="169"/>
                  </a:cubicBezTo>
                  <a:cubicBezTo>
                    <a:pt x="54" y="169"/>
                    <a:pt x="53" y="171"/>
                    <a:pt x="52" y="170"/>
                  </a:cubicBezTo>
                  <a:cubicBezTo>
                    <a:pt x="52" y="171"/>
                    <a:pt x="52" y="171"/>
                    <a:pt x="52" y="171"/>
                  </a:cubicBezTo>
                  <a:cubicBezTo>
                    <a:pt x="52" y="171"/>
                    <a:pt x="51" y="170"/>
                    <a:pt x="51" y="170"/>
                  </a:cubicBezTo>
                  <a:cubicBezTo>
                    <a:pt x="51" y="170"/>
                    <a:pt x="51" y="171"/>
                    <a:pt x="51" y="171"/>
                  </a:cubicBezTo>
                  <a:cubicBezTo>
                    <a:pt x="51" y="171"/>
                    <a:pt x="51" y="171"/>
                    <a:pt x="50" y="171"/>
                  </a:cubicBezTo>
                  <a:cubicBezTo>
                    <a:pt x="50" y="172"/>
                    <a:pt x="49" y="172"/>
                    <a:pt x="49" y="173"/>
                  </a:cubicBezTo>
                  <a:cubicBezTo>
                    <a:pt x="48" y="174"/>
                    <a:pt x="48" y="174"/>
                    <a:pt x="47" y="175"/>
                  </a:cubicBezTo>
                  <a:cubicBezTo>
                    <a:pt x="47" y="176"/>
                    <a:pt x="48" y="176"/>
                    <a:pt x="48" y="177"/>
                  </a:cubicBezTo>
                  <a:cubicBezTo>
                    <a:pt x="48" y="178"/>
                    <a:pt x="47" y="178"/>
                    <a:pt x="47" y="178"/>
                  </a:cubicBezTo>
                  <a:cubicBezTo>
                    <a:pt x="47" y="179"/>
                    <a:pt x="48" y="179"/>
                    <a:pt x="48" y="179"/>
                  </a:cubicBezTo>
                  <a:cubicBezTo>
                    <a:pt x="48" y="180"/>
                    <a:pt x="48" y="181"/>
                    <a:pt x="48" y="182"/>
                  </a:cubicBezTo>
                  <a:cubicBezTo>
                    <a:pt x="47" y="182"/>
                    <a:pt x="47" y="183"/>
                    <a:pt x="48" y="183"/>
                  </a:cubicBezTo>
                  <a:cubicBezTo>
                    <a:pt x="49" y="183"/>
                    <a:pt x="49" y="181"/>
                    <a:pt x="49" y="181"/>
                  </a:cubicBezTo>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4" name="Freeform 792">
              <a:extLst>
                <a:ext uri="{FF2B5EF4-FFF2-40B4-BE49-F238E27FC236}">
                  <a16:creationId xmlns:a16="http://schemas.microsoft.com/office/drawing/2014/main" id="{5268B284-6DF1-47EE-A4EB-1FF215D067E6}"/>
                </a:ext>
              </a:extLst>
            </p:cNvPr>
            <p:cNvSpPr>
              <a:spLocks/>
            </p:cNvSpPr>
            <p:nvPr/>
          </p:nvSpPr>
          <p:spPr bwMode="auto">
            <a:xfrm>
              <a:off x="6427660" y="3123493"/>
              <a:ext cx="98098" cy="57878"/>
            </a:xfrm>
            <a:custGeom>
              <a:avLst/>
              <a:gdLst>
                <a:gd name="T0" fmla="*/ 3 w 21"/>
                <a:gd name="T1" fmla="*/ 14 h 15"/>
                <a:gd name="T2" fmla="*/ 4 w 21"/>
                <a:gd name="T3" fmla="*/ 13 h 15"/>
                <a:gd name="T4" fmla="*/ 7 w 21"/>
                <a:gd name="T5" fmla="*/ 13 h 15"/>
                <a:gd name="T6" fmla="*/ 8 w 21"/>
                <a:gd name="T7" fmla="*/ 12 h 15"/>
                <a:gd name="T8" fmla="*/ 11 w 21"/>
                <a:gd name="T9" fmla="*/ 13 h 15"/>
                <a:gd name="T10" fmla="*/ 14 w 21"/>
                <a:gd name="T11" fmla="*/ 14 h 15"/>
                <a:gd name="T12" fmla="*/ 13 w 21"/>
                <a:gd name="T13" fmla="*/ 12 h 15"/>
                <a:gd name="T14" fmla="*/ 14 w 21"/>
                <a:gd name="T15" fmla="*/ 12 h 15"/>
                <a:gd name="T16" fmla="*/ 14 w 21"/>
                <a:gd name="T17" fmla="*/ 11 h 15"/>
                <a:gd name="T18" fmla="*/ 16 w 21"/>
                <a:gd name="T19" fmla="*/ 10 h 15"/>
                <a:gd name="T20" fmla="*/ 16 w 21"/>
                <a:gd name="T21" fmla="*/ 8 h 15"/>
                <a:gd name="T22" fmla="*/ 16 w 21"/>
                <a:gd name="T23" fmla="*/ 7 h 15"/>
                <a:gd name="T24" fmla="*/ 16 w 21"/>
                <a:gd name="T25" fmla="*/ 7 h 15"/>
                <a:gd name="T26" fmla="*/ 18 w 21"/>
                <a:gd name="T27" fmla="*/ 6 h 15"/>
                <a:gd name="T28" fmla="*/ 18 w 21"/>
                <a:gd name="T29" fmla="*/ 5 h 15"/>
                <a:gd name="T30" fmla="*/ 19 w 21"/>
                <a:gd name="T31" fmla="*/ 5 h 15"/>
                <a:gd name="T32" fmla="*/ 20 w 21"/>
                <a:gd name="T33" fmla="*/ 5 h 15"/>
                <a:gd name="T34" fmla="*/ 20 w 21"/>
                <a:gd name="T35" fmla="*/ 4 h 15"/>
                <a:gd name="T36" fmla="*/ 21 w 21"/>
                <a:gd name="T37" fmla="*/ 4 h 15"/>
                <a:gd name="T38" fmla="*/ 21 w 21"/>
                <a:gd name="T39" fmla="*/ 2 h 15"/>
                <a:gd name="T40" fmla="*/ 21 w 21"/>
                <a:gd name="T41" fmla="*/ 2 h 15"/>
                <a:gd name="T42" fmla="*/ 20 w 21"/>
                <a:gd name="T43" fmla="*/ 1 h 15"/>
                <a:gd name="T44" fmla="*/ 20 w 21"/>
                <a:gd name="T45" fmla="*/ 0 h 15"/>
                <a:gd name="T46" fmla="*/ 19 w 21"/>
                <a:gd name="T47" fmla="*/ 0 h 15"/>
                <a:gd name="T48" fmla="*/ 18 w 21"/>
                <a:gd name="T49" fmla="*/ 1 h 15"/>
                <a:gd name="T50" fmla="*/ 18 w 21"/>
                <a:gd name="T51" fmla="*/ 1 h 15"/>
                <a:gd name="T52" fmla="*/ 15 w 21"/>
                <a:gd name="T53" fmla="*/ 2 h 15"/>
                <a:gd name="T54" fmla="*/ 13 w 21"/>
                <a:gd name="T55" fmla="*/ 2 h 15"/>
                <a:gd name="T56" fmla="*/ 11 w 21"/>
                <a:gd name="T57" fmla="*/ 2 h 15"/>
                <a:gd name="T58" fmla="*/ 7 w 21"/>
                <a:gd name="T59" fmla="*/ 5 h 15"/>
                <a:gd name="T60" fmla="*/ 2 w 21"/>
                <a:gd name="T61" fmla="*/ 3 h 15"/>
                <a:gd name="T62" fmla="*/ 1 w 21"/>
                <a:gd name="T63" fmla="*/ 5 h 15"/>
                <a:gd name="T64" fmla="*/ 0 w 21"/>
                <a:gd name="T65" fmla="*/ 6 h 15"/>
                <a:gd name="T66" fmla="*/ 2 w 21"/>
                <a:gd name="T67" fmla="*/ 6 h 15"/>
                <a:gd name="T68" fmla="*/ 1 w 21"/>
                <a:gd name="T69" fmla="*/ 8 h 15"/>
                <a:gd name="T70" fmla="*/ 2 w 21"/>
                <a:gd name="T71" fmla="*/ 9 h 15"/>
                <a:gd name="T72" fmla="*/ 2 w 21"/>
                <a:gd name="T73" fmla="*/ 11 h 15"/>
                <a:gd name="T74" fmla="*/ 3 w 21"/>
                <a:gd name="T75" fmla="*/ 12 h 15"/>
                <a:gd name="T76" fmla="*/ 3 w 21"/>
                <a:gd name="T77" fmla="*/ 13 h 15"/>
                <a:gd name="T78" fmla="*/ 2 w 21"/>
                <a:gd name="T79" fmla="*/ 13 h 15"/>
                <a:gd name="T80" fmla="*/ 1 w 21"/>
                <a:gd name="T81" fmla="*/ 13 h 15"/>
                <a:gd name="T82" fmla="*/ 3 w 21"/>
                <a:gd name="T8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15">
                  <a:moveTo>
                    <a:pt x="3" y="14"/>
                  </a:moveTo>
                  <a:cubicBezTo>
                    <a:pt x="3" y="14"/>
                    <a:pt x="4" y="14"/>
                    <a:pt x="4" y="13"/>
                  </a:cubicBezTo>
                  <a:cubicBezTo>
                    <a:pt x="5" y="13"/>
                    <a:pt x="6" y="14"/>
                    <a:pt x="7" y="13"/>
                  </a:cubicBezTo>
                  <a:cubicBezTo>
                    <a:pt x="8" y="13"/>
                    <a:pt x="8" y="12"/>
                    <a:pt x="8" y="12"/>
                  </a:cubicBezTo>
                  <a:cubicBezTo>
                    <a:pt x="8" y="12"/>
                    <a:pt x="10" y="14"/>
                    <a:pt x="11" y="13"/>
                  </a:cubicBezTo>
                  <a:cubicBezTo>
                    <a:pt x="11" y="13"/>
                    <a:pt x="13" y="15"/>
                    <a:pt x="14" y="14"/>
                  </a:cubicBezTo>
                  <a:cubicBezTo>
                    <a:pt x="14" y="13"/>
                    <a:pt x="13" y="13"/>
                    <a:pt x="13" y="12"/>
                  </a:cubicBezTo>
                  <a:cubicBezTo>
                    <a:pt x="13" y="12"/>
                    <a:pt x="14" y="12"/>
                    <a:pt x="14" y="12"/>
                  </a:cubicBezTo>
                  <a:cubicBezTo>
                    <a:pt x="13" y="11"/>
                    <a:pt x="14" y="11"/>
                    <a:pt x="14" y="11"/>
                  </a:cubicBezTo>
                  <a:cubicBezTo>
                    <a:pt x="15" y="10"/>
                    <a:pt x="15" y="11"/>
                    <a:pt x="16" y="10"/>
                  </a:cubicBezTo>
                  <a:cubicBezTo>
                    <a:pt x="16" y="9"/>
                    <a:pt x="16" y="9"/>
                    <a:pt x="16" y="8"/>
                  </a:cubicBezTo>
                  <a:cubicBezTo>
                    <a:pt x="16" y="8"/>
                    <a:pt x="15" y="7"/>
                    <a:pt x="16" y="7"/>
                  </a:cubicBezTo>
                  <a:cubicBezTo>
                    <a:pt x="16" y="7"/>
                    <a:pt x="16" y="7"/>
                    <a:pt x="16" y="7"/>
                  </a:cubicBezTo>
                  <a:cubicBezTo>
                    <a:pt x="17" y="6"/>
                    <a:pt x="17" y="6"/>
                    <a:pt x="18" y="6"/>
                  </a:cubicBezTo>
                  <a:cubicBezTo>
                    <a:pt x="18" y="6"/>
                    <a:pt x="18" y="6"/>
                    <a:pt x="18" y="5"/>
                  </a:cubicBezTo>
                  <a:cubicBezTo>
                    <a:pt x="19" y="5"/>
                    <a:pt x="19" y="5"/>
                    <a:pt x="19" y="5"/>
                  </a:cubicBezTo>
                  <a:cubicBezTo>
                    <a:pt x="20" y="5"/>
                    <a:pt x="20" y="5"/>
                    <a:pt x="20" y="5"/>
                  </a:cubicBezTo>
                  <a:cubicBezTo>
                    <a:pt x="20" y="4"/>
                    <a:pt x="20" y="4"/>
                    <a:pt x="20" y="4"/>
                  </a:cubicBezTo>
                  <a:cubicBezTo>
                    <a:pt x="20" y="3"/>
                    <a:pt x="21" y="4"/>
                    <a:pt x="21" y="4"/>
                  </a:cubicBezTo>
                  <a:cubicBezTo>
                    <a:pt x="21" y="3"/>
                    <a:pt x="21" y="3"/>
                    <a:pt x="21" y="2"/>
                  </a:cubicBezTo>
                  <a:cubicBezTo>
                    <a:pt x="21" y="2"/>
                    <a:pt x="21" y="2"/>
                    <a:pt x="21" y="2"/>
                  </a:cubicBezTo>
                  <a:cubicBezTo>
                    <a:pt x="21" y="2"/>
                    <a:pt x="21" y="2"/>
                    <a:pt x="20" y="1"/>
                  </a:cubicBezTo>
                  <a:cubicBezTo>
                    <a:pt x="20" y="1"/>
                    <a:pt x="20" y="1"/>
                    <a:pt x="20" y="0"/>
                  </a:cubicBezTo>
                  <a:cubicBezTo>
                    <a:pt x="20" y="0"/>
                    <a:pt x="19" y="0"/>
                    <a:pt x="19" y="0"/>
                  </a:cubicBezTo>
                  <a:cubicBezTo>
                    <a:pt x="18" y="0"/>
                    <a:pt x="18" y="0"/>
                    <a:pt x="18" y="1"/>
                  </a:cubicBezTo>
                  <a:cubicBezTo>
                    <a:pt x="18" y="1"/>
                    <a:pt x="18" y="1"/>
                    <a:pt x="18" y="1"/>
                  </a:cubicBezTo>
                  <a:cubicBezTo>
                    <a:pt x="17" y="2"/>
                    <a:pt x="16" y="2"/>
                    <a:pt x="15" y="2"/>
                  </a:cubicBezTo>
                  <a:cubicBezTo>
                    <a:pt x="15" y="2"/>
                    <a:pt x="14" y="2"/>
                    <a:pt x="13" y="2"/>
                  </a:cubicBezTo>
                  <a:cubicBezTo>
                    <a:pt x="12" y="2"/>
                    <a:pt x="12" y="2"/>
                    <a:pt x="11" y="2"/>
                  </a:cubicBezTo>
                  <a:cubicBezTo>
                    <a:pt x="9" y="3"/>
                    <a:pt x="9" y="5"/>
                    <a:pt x="7" y="5"/>
                  </a:cubicBezTo>
                  <a:cubicBezTo>
                    <a:pt x="6" y="4"/>
                    <a:pt x="4" y="3"/>
                    <a:pt x="2" y="3"/>
                  </a:cubicBezTo>
                  <a:cubicBezTo>
                    <a:pt x="4" y="4"/>
                    <a:pt x="2" y="5"/>
                    <a:pt x="1" y="5"/>
                  </a:cubicBezTo>
                  <a:cubicBezTo>
                    <a:pt x="1" y="5"/>
                    <a:pt x="0" y="6"/>
                    <a:pt x="0" y="6"/>
                  </a:cubicBezTo>
                  <a:cubicBezTo>
                    <a:pt x="1" y="6"/>
                    <a:pt x="1" y="6"/>
                    <a:pt x="2" y="6"/>
                  </a:cubicBezTo>
                  <a:cubicBezTo>
                    <a:pt x="3" y="7"/>
                    <a:pt x="1" y="7"/>
                    <a:pt x="1" y="8"/>
                  </a:cubicBezTo>
                  <a:cubicBezTo>
                    <a:pt x="1" y="9"/>
                    <a:pt x="2" y="9"/>
                    <a:pt x="2" y="9"/>
                  </a:cubicBezTo>
                  <a:cubicBezTo>
                    <a:pt x="2" y="10"/>
                    <a:pt x="2" y="10"/>
                    <a:pt x="2" y="11"/>
                  </a:cubicBezTo>
                  <a:cubicBezTo>
                    <a:pt x="2" y="10"/>
                    <a:pt x="4" y="12"/>
                    <a:pt x="3" y="12"/>
                  </a:cubicBezTo>
                  <a:cubicBezTo>
                    <a:pt x="3" y="13"/>
                    <a:pt x="3" y="13"/>
                    <a:pt x="3" y="13"/>
                  </a:cubicBezTo>
                  <a:cubicBezTo>
                    <a:pt x="2" y="13"/>
                    <a:pt x="2" y="13"/>
                    <a:pt x="2" y="13"/>
                  </a:cubicBezTo>
                  <a:cubicBezTo>
                    <a:pt x="2" y="13"/>
                    <a:pt x="2" y="13"/>
                    <a:pt x="1" y="13"/>
                  </a:cubicBezTo>
                  <a:cubicBezTo>
                    <a:pt x="2" y="14"/>
                    <a:pt x="2" y="14"/>
                    <a:pt x="3" y="14"/>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5" name="Freeform 793">
              <a:extLst>
                <a:ext uri="{FF2B5EF4-FFF2-40B4-BE49-F238E27FC236}">
                  <a16:creationId xmlns:a16="http://schemas.microsoft.com/office/drawing/2014/main" id="{B2D4D211-CFA2-4ABC-92F7-D0C5205B9123}"/>
                </a:ext>
              </a:extLst>
            </p:cNvPr>
            <p:cNvSpPr>
              <a:spLocks/>
            </p:cNvSpPr>
            <p:nvPr/>
          </p:nvSpPr>
          <p:spPr bwMode="auto">
            <a:xfrm>
              <a:off x="6534677" y="3017866"/>
              <a:ext cx="181928" cy="72347"/>
            </a:xfrm>
            <a:custGeom>
              <a:avLst/>
              <a:gdLst>
                <a:gd name="T0" fmla="*/ 5 w 39"/>
                <a:gd name="T1" fmla="*/ 17 h 19"/>
                <a:gd name="T2" fmla="*/ 8 w 39"/>
                <a:gd name="T3" fmla="*/ 19 h 19"/>
                <a:gd name="T4" fmla="*/ 10 w 39"/>
                <a:gd name="T5" fmla="*/ 19 h 19"/>
                <a:gd name="T6" fmla="*/ 12 w 39"/>
                <a:gd name="T7" fmla="*/ 19 h 19"/>
                <a:gd name="T8" fmla="*/ 14 w 39"/>
                <a:gd name="T9" fmla="*/ 19 h 19"/>
                <a:gd name="T10" fmla="*/ 14 w 39"/>
                <a:gd name="T11" fmla="*/ 18 h 19"/>
                <a:gd name="T12" fmla="*/ 15 w 39"/>
                <a:gd name="T13" fmla="*/ 16 h 19"/>
                <a:gd name="T14" fmla="*/ 18 w 39"/>
                <a:gd name="T15" fmla="*/ 15 h 19"/>
                <a:gd name="T16" fmla="*/ 19 w 39"/>
                <a:gd name="T17" fmla="*/ 15 h 19"/>
                <a:gd name="T18" fmla="*/ 20 w 39"/>
                <a:gd name="T19" fmla="*/ 15 h 19"/>
                <a:gd name="T20" fmla="*/ 24 w 39"/>
                <a:gd name="T21" fmla="*/ 14 h 19"/>
                <a:gd name="T22" fmla="*/ 24 w 39"/>
                <a:gd name="T23" fmla="*/ 13 h 19"/>
                <a:gd name="T24" fmla="*/ 25 w 39"/>
                <a:gd name="T25" fmla="*/ 11 h 19"/>
                <a:gd name="T26" fmla="*/ 27 w 39"/>
                <a:gd name="T27" fmla="*/ 11 h 19"/>
                <a:gd name="T28" fmla="*/ 29 w 39"/>
                <a:gd name="T29" fmla="*/ 12 h 19"/>
                <a:gd name="T30" fmla="*/ 30 w 39"/>
                <a:gd name="T31" fmla="*/ 12 h 19"/>
                <a:gd name="T32" fmla="*/ 31 w 39"/>
                <a:gd name="T33" fmla="*/ 11 h 19"/>
                <a:gd name="T34" fmla="*/ 32 w 39"/>
                <a:gd name="T35" fmla="*/ 11 h 19"/>
                <a:gd name="T36" fmla="*/ 34 w 39"/>
                <a:gd name="T37" fmla="*/ 13 h 19"/>
                <a:gd name="T38" fmla="*/ 36 w 39"/>
                <a:gd name="T39" fmla="*/ 13 h 19"/>
                <a:gd name="T40" fmla="*/ 38 w 39"/>
                <a:gd name="T41" fmla="*/ 9 h 19"/>
                <a:gd name="T42" fmla="*/ 39 w 39"/>
                <a:gd name="T43" fmla="*/ 6 h 19"/>
                <a:gd name="T44" fmla="*/ 39 w 39"/>
                <a:gd name="T45" fmla="*/ 6 h 19"/>
                <a:gd name="T46" fmla="*/ 36 w 39"/>
                <a:gd name="T47" fmla="*/ 4 h 19"/>
                <a:gd name="T48" fmla="*/ 35 w 39"/>
                <a:gd name="T49" fmla="*/ 3 h 19"/>
                <a:gd name="T50" fmla="*/ 34 w 39"/>
                <a:gd name="T51" fmla="*/ 3 h 19"/>
                <a:gd name="T52" fmla="*/ 34 w 39"/>
                <a:gd name="T53" fmla="*/ 3 h 19"/>
                <a:gd name="T54" fmla="*/ 33 w 39"/>
                <a:gd name="T55" fmla="*/ 3 h 19"/>
                <a:gd name="T56" fmla="*/ 32 w 39"/>
                <a:gd name="T57" fmla="*/ 2 h 19"/>
                <a:gd name="T58" fmla="*/ 29 w 39"/>
                <a:gd name="T59" fmla="*/ 2 h 19"/>
                <a:gd name="T60" fmla="*/ 29 w 39"/>
                <a:gd name="T61" fmla="*/ 3 h 19"/>
                <a:gd name="T62" fmla="*/ 28 w 39"/>
                <a:gd name="T63" fmla="*/ 3 h 19"/>
                <a:gd name="T64" fmla="*/ 26 w 39"/>
                <a:gd name="T65" fmla="*/ 3 h 19"/>
                <a:gd name="T66" fmla="*/ 26 w 39"/>
                <a:gd name="T67" fmla="*/ 3 h 19"/>
                <a:gd name="T68" fmla="*/ 25 w 39"/>
                <a:gd name="T69" fmla="*/ 2 h 19"/>
                <a:gd name="T70" fmla="*/ 24 w 39"/>
                <a:gd name="T71" fmla="*/ 3 h 19"/>
                <a:gd name="T72" fmla="*/ 23 w 39"/>
                <a:gd name="T73" fmla="*/ 4 h 19"/>
                <a:gd name="T74" fmla="*/ 22 w 39"/>
                <a:gd name="T75" fmla="*/ 4 h 19"/>
                <a:gd name="T76" fmla="*/ 21 w 39"/>
                <a:gd name="T77" fmla="*/ 4 h 19"/>
                <a:gd name="T78" fmla="*/ 20 w 39"/>
                <a:gd name="T79" fmla="*/ 5 h 19"/>
                <a:gd name="T80" fmla="*/ 20 w 39"/>
                <a:gd name="T81" fmla="*/ 3 h 19"/>
                <a:gd name="T82" fmla="*/ 19 w 39"/>
                <a:gd name="T83" fmla="*/ 2 h 19"/>
                <a:gd name="T84" fmla="*/ 19 w 39"/>
                <a:gd name="T85" fmla="*/ 2 h 19"/>
                <a:gd name="T86" fmla="*/ 18 w 39"/>
                <a:gd name="T87" fmla="*/ 0 h 19"/>
                <a:gd name="T88" fmla="*/ 18 w 39"/>
                <a:gd name="T89" fmla="*/ 1 h 19"/>
                <a:gd name="T90" fmla="*/ 17 w 39"/>
                <a:gd name="T91" fmla="*/ 1 h 19"/>
                <a:gd name="T92" fmla="*/ 16 w 39"/>
                <a:gd name="T93" fmla="*/ 2 h 19"/>
                <a:gd name="T94" fmla="*/ 15 w 39"/>
                <a:gd name="T95" fmla="*/ 3 h 19"/>
                <a:gd name="T96" fmla="*/ 14 w 39"/>
                <a:gd name="T97" fmla="*/ 1 h 19"/>
                <a:gd name="T98" fmla="*/ 13 w 39"/>
                <a:gd name="T99" fmla="*/ 2 h 19"/>
                <a:gd name="T100" fmla="*/ 12 w 39"/>
                <a:gd name="T101" fmla="*/ 2 h 19"/>
                <a:gd name="T102" fmla="*/ 11 w 39"/>
                <a:gd name="T103" fmla="*/ 3 h 19"/>
                <a:gd name="T104" fmla="*/ 9 w 39"/>
                <a:gd name="T105" fmla="*/ 5 h 19"/>
                <a:gd name="T106" fmla="*/ 8 w 39"/>
                <a:gd name="T107" fmla="*/ 7 h 19"/>
                <a:gd name="T108" fmla="*/ 5 w 39"/>
                <a:gd name="T109" fmla="*/ 8 h 19"/>
                <a:gd name="T110" fmla="*/ 2 w 39"/>
                <a:gd name="T111" fmla="*/ 8 h 19"/>
                <a:gd name="T112" fmla="*/ 1 w 39"/>
                <a:gd name="T113" fmla="*/ 10 h 19"/>
                <a:gd name="T114" fmla="*/ 1 w 39"/>
                <a:gd name="T115" fmla="*/ 13 h 19"/>
                <a:gd name="T116" fmla="*/ 2 w 39"/>
                <a:gd name="T117" fmla="*/ 16 h 19"/>
                <a:gd name="T118" fmla="*/ 5 w 39"/>
                <a:gd name="T119"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19">
                  <a:moveTo>
                    <a:pt x="5" y="17"/>
                  </a:moveTo>
                  <a:cubicBezTo>
                    <a:pt x="6" y="18"/>
                    <a:pt x="7" y="19"/>
                    <a:pt x="8" y="19"/>
                  </a:cubicBezTo>
                  <a:cubicBezTo>
                    <a:pt x="9" y="19"/>
                    <a:pt x="10" y="19"/>
                    <a:pt x="10" y="19"/>
                  </a:cubicBezTo>
                  <a:cubicBezTo>
                    <a:pt x="11" y="19"/>
                    <a:pt x="11" y="19"/>
                    <a:pt x="12" y="19"/>
                  </a:cubicBezTo>
                  <a:cubicBezTo>
                    <a:pt x="13" y="19"/>
                    <a:pt x="13" y="19"/>
                    <a:pt x="14" y="19"/>
                  </a:cubicBezTo>
                  <a:cubicBezTo>
                    <a:pt x="14" y="18"/>
                    <a:pt x="14" y="18"/>
                    <a:pt x="14" y="18"/>
                  </a:cubicBezTo>
                  <a:cubicBezTo>
                    <a:pt x="13" y="17"/>
                    <a:pt x="14" y="16"/>
                    <a:pt x="15" y="16"/>
                  </a:cubicBezTo>
                  <a:cubicBezTo>
                    <a:pt x="16" y="16"/>
                    <a:pt x="17" y="16"/>
                    <a:pt x="18" y="15"/>
                  </a:cubicBezTo>
                  <a:cubicBezTo>
                    <a:pt x="19" y="15"/>
                    <a:pt x="19" y="15"/>
                    <a:pt x="19" y="15"/>
                  </a:cubicBezTo>
                  <a:cubicBezTo>
                    <a:pt x="20" y="14"/>
                    <a:pt x="20" y="15"/>
                    <a:pt x="20" y="15"/>
                  </a:cubicBezTo>
                  <a:cubicBezTo>
                    <a:pt x="21" y="16"/>
                    <a:pt x="23" y="15"/>
                    <a:pt x="24" y="14"/>
                  </a:cubicBezTo>
                  <a:cubicBezTo>
                    <a:pt x="24" y="14"/>
                    <a:pt x="24" y="13"/>
                    <a:pt x="24" y="13"/>
                  </a:cubicBezTo>
                  <a:cubicBezTo>
                    <a:pt x="25" y="12"/>
                    <a:pt x="25" y="12"/>
                    <a:pt x="25" y="11"/>
                  </a:cubicBezTo>
                  <a:cubicBezTo>
                    <a:pt x="26" y="11"/>
                    <a:pt x="27" y="11"/>
                    <a:pt x="27" y="11"/>
                  </a:cubicBezTo>
                  <a:cubicBezTo>
                    <a:pt x="28" y="11"/>
                    <a:pt x="28" y="12"/>
                    <a:pt x="29" y="12"/>
                  </a:cubicBezTo>
                  <a:cubicBezTo>
                    <a:pt x="29" y="12"/>
                    <a:pt x="30" y="12"/>
                    <a:pt x="30" y="12"/>
                  </a:cubicBezTo>
                  <a:cubicBezTo>
                    <a:pt x="30" y="12"/>
                    <a:pt x="31" y="11"/>
                    <a:pt x="31" y="11"/>
                  </a:cubicBezTo>
                  <a:cubicBezTo>
                    <a:pt x="31" y="11"/>
                    <a:pt x="32" y="11"/>
                    <a:pt x="32" y="11"/>
                  </a:cubicBezTo>
                  <a:cubicBezTo>
                    <a:pt x="32" y="12"/>
                    <a:pt x="33" y="12"/>
                    <a:pt x="34" y="13"/>
                  </a:cubicBezTo>
                  <a:cubicBezTo>
                    <a:pt x="34" y="14"/>
                    <a:pt x="35" y="13"/>
                    <a:pt x="36" y="13"/>
                  </a:cubicBezTo>
                  <a:cubicBezTo>
                    <a:pt x="36" y="11"/>
                    <a:pt x="37" y="10"/>
                    <a:pt x="38" y="9"/>
                  </a:cubicBezTo>
                  <a:cubicBezTo>
                    <a:pt x="38" y="8"/>
                    <a:pt x="38" y="7"/>
                    <a:pt x="39" y="6"/>
                  </a:cubicBezTo>
                  <a:cubicBezTo>
                    <a:pt x="39" y="6"/>
                    <a:pt x="39" y="6"/>
                    <a:pt x="39" y="6"/>
                  </a:cubicBezTo>
                  <a:cubicBezTo>
                    <a:pt x="38" y="6"/>
                    <a:pt x="36" y="5"/>
                    <a:pt x="36" y="4"/>
                  </a:cubicBezTo>
                  <a:cubicBezTo>
                    <a:pt x="35" y="4"/>
                    <a:pt x="35" y="3"/>
                    <a:pt x="35" y="3"/>
                  </a:cubicBezTo>
                  <a:cubicBezTo>
                    <a:pt x="35" y="3"/>
                    <a:pt x="35" y="3"/>
                    <a:pt x="34" y="3"/>
                  </a:cubicBezTo>
                  <a:cubicBezTo>
                    <a:pt x="34" y="3"/>
                    <a:pt x="34" y="3"/>
                    <a:pt x="34" y="3"/>
                  </a:cubicBezTo>
                  <a:cubicBezTo>
                    <a:pt x="34" y="3"/>
                    <a:pt x="33" y="3"/>
                    <a:pt x="33" y="3"/>
                  </a:cubicBezTo>
                  <a:cubicBezTo>
                    <a:pt x="33" y="2"/>
                    <a:pt x="32" y="2"/>
                    <a:pt x="32" y="2"/>
                  </a:cubicBezTo>
                  <a:cubicBezTo>
                    <a:pt x="31" y="2"/>
                    <a:pt x="30" y="2"/>
                    <a:pt x="29" y="2"/>
                  </a:cubicBezTo>
                  <a:cubicBezTo>
                    <a:pt x="29" y="3"/>
                    <a:pt x="29" y="3"/>
                    <a:pt x="29" y="3"/>
                  </a:cubicBezTo>
                  <a:cubicBezTo>
                    <a:pt x="28" y="3"/>
                    <a:pt x="28" y="3"/>
                    <a:pt x="28" y="3"/>
                  </a:cubicBezTo>
                  <a:cubicBezTo>
                    <a:pt x="27" y="3"/>
                    <a:pt x="27" y="3"/>
                    <a:pt x="26" y="3"/>
                  </a:cubicBezTo>
                  <a:cubicBezTo>
                    <a:pt x="26" y="3"/>
                    <a:pt x="26" y="3"/>
                    <a:pt x="26" y="3"/>
                  </a:cubicBezTo>
                  <a:cubicBezTo>
                    <a:pt x="25" y="3"/>
                    <a:pt x="25" y="2"/>
                    <a:pt x="25" y="2"/>
                  </a:cubicBezTo>
                  <a:cubicBezTo>
                    <a:pt x="24" y="2"/>
                    <a:pt x="24" y="3"/>
                    <a:pt x="24" y="3"/>
                  </a:cubicBezTo>
                  <a:cubicBezTo>
                    <a:pt x="23" y="3"/>
                    <a:pt x="23" y="3"/>
                    <a:pt x="23" y="4"/>
                  </a:cubicBezTo>
                  <a:cubicBezTo>
                    <a:pt x="22" y="4"/>
                    <a:pt x="23" y="4"/>
                    <a:pt x="22" y="4"/>
                  </a:cubicBezTo>
                  <a:cubicBezTo>
                    <a:pt x="22" y="4"/>
                    <a:pt x="21" y="4"/>
                    <a:pt x="21" y="4"/>
                  </a:cubicBezTo>
                  <a:cubicBezTo>
                    <a:pt x="21" y="4"/>
                    <a:pt x="21" y="5"/>
                    <a:pt x="20" y="5"/>
                  </a:cubicBezTo>
                  <a:cubicBezTo>
                    <a:pt x="20" y="4"/>
                    <a:pt x="21" y="3"/>
                    <a:pt x="20" y="3"/>
                  </a:cubicBezTo>
                  <a:cubicBezTo>
                    <a:pt x="20" y="2"/>
                    <a:pt x="20" y="2"/>
                    <a:pt x="19" y="2"/>
                  </a:cubicBezTo>
                  <a:cubicBezTo>
                    <a:pt x="19" y="2"/>
                    <a:pt x="19" y="2"/>
                    <a:pt x="19" y="2"/>
                  </a:cubicBezTo>
                  <a:cubicBezTo>
                    <a:pt x="18" y="1"/>
                    <a:pt x="19" y="1"/>
                    <a:pt x="18" y="0"/>
                  </a:cubicBezTo>
                  <a:cubicBezTo>
                    <a:pt x="18" y="0"/>
                    <a:pt x="18" y="1"/>
                    <a:pt x="18" y="1"/>
                  </a:cubicBezTo>
                  <a:cubicBezTo>
                    <a:pt x="17" y="1"/>
                    <a:pt x="17" y="1"/>
                    <a:pt x="17" y="1"/>
                  </a:cubicBezTo>
                  <a:cubicBezTo>
                    <a:pt x="16" y="1"/>
                    <a:pt x="16" y="1"/>
                    <a:pt x="16" y="2"/>
                  </a:cubicBezTo>
                  <a:cubicBezTo>
                    <a:pt x="16" y="3"/>
                    <a:pt x="16" y="3"/>
                    <a:pt x="15" y="3"/>
                  </a:cubicBezTo>
                  <a:cubicBezTo>
                    <a:pt x="14" y="2"/>
                    <a:pt x="14" y="2"/>
                    <a:pt x="14" y="1"/>
                  </a:cubicBezTo>
                  <a:cubicBezTo>
                    <a:pt x="14" y="1"/>
                    <a:pt x="13" y="1"/>
                    <a:pt x="13" y="2"/>
                  </a:cubicBezTo>
                  <a:cubicBezTo>
                    <a:pt x="13" y="2"/>
                    <a:pt x="12" y="2"/>
                    <a:pt x="12" y="2"/>
                  </a:cubicBezTo>
                  <a:cubicBezTo>
                    <a:pt x="11" y="2"/>
                    <a:pt x="11" y="3"/>
                    <a:pt x="11" y="3"/>
                  </a:cubicBezTo>
                  <a:cubicBezTo>
                    <a:pt x="10" y="4"/>
                    <a:pt x="9" y="4"/>
                    <a:pt x="9" y="5"/>
                  </a:cubicBezTo>
                  <a:cubicBezTo>
                    <a:pt x="9" y="5"/>
                    <a:pt x="9" y="6"/>
                    <a:pt x="8" y="7"/>
                  </a:cubicBezTo>
                  <a:cubicBezTo>
                    <a:pt x="7" y="7"/>
                    <a:pt x="6" y="8"/>
                    <a:pt x="5" y="8"/>
                  </a:cubicBezTo>
                  <a:cubicBezTo>
                    <a:pt x="4" y="8"/>
                    <a:pt x="3" y="8"/>
                    <a:pt x="2" y="8"/>
                  </a:cubicBezTo>
                  <a:cubicBezTo>
                    <a:pt x="2" y="9"/>
                    <a:pt x="2" y="10"/>
                    <a:pt x="1" y="10"/>
                  </a:cubicBezTo>
                  <a:cubicBezTo>
                    <a:pt x="1" y="11"/>
                    <a:pt x="0" y="12"/>
                    <a:pt x="1" y="13"/>
                  </a:cubicBezTo>
                  <a:cubicBezTo>
                    <a:pt x="2" y="14"/>
                    <a:pt x="2" y="15"/>
                    <a:pt x="2" y="16"/>
                  </a:cubicBezTo>
                  <a:cubicBezTo>
                    <a:pt x="3" y="16"/>
                    <a:pt x="4" y="17"/>
                    <a:pt x="5" y="1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6" name="Freeform 794">
              <a:extLst>
                <a:ext uri="{FF2B5EF4-FFF2-40B4-BE49-F238E27FC236}">
                  <a16:creationId xmlns:a16="http://schemas.microsoft.com/office/drawing/2014/main" id="{B28BB67C-FAB2-48B4-AC01-4BFDDDE626B1}"/>
                </a:ext>
              </a:extLst>
            </p:cNvPr>
            <p:cNvSpPr>
              <a:spLocks/>
            </p:cNvSpPr>
            <p:nvPr/>
          </p:nvSpPr>
          <p:spPr bwMode="auto">
            <a:xfrm>
              <a:off x="6643477" y="3071403"/>
              <a:ext cx="297864" cy="170739"/>
            </a:xfrm>
            <a:custGeom>
              <a:avLst/>
              <a:gdLst>
                <a:gd name="T0" fmla="*/ 60 w 64"/>
                <a:gd name="T1" fmla="*/ 29 h 45"/>
                <a:gd name="T2" fmla="*/ 55 w 64"/>
                <a:gd name="T3" fmla="*/ 29 h 45"/>
                <a:gd name="T4" fmla="*/ 54 w 64"/>
                <a:gd name="T5" fmla="*/ 25 h 45"/>
                <a:gd name="T6" fmla="*/ 54 w 64"/>
                <a:gd name="T7" fmla="*/ 22 h 45"/>
                <a:gd name="T8" fmla="*/ 54 w 64"/>
                <a:gd name="T9" fmla="*/ 19 h 45"/>
                <a:gd name="T10" fmla="*/ 53 w 64"/>
                <a:gd name="T11" fmla="*/ 13 h 45"/>
                <a:gd name="T12" fmla="*/ 51 w 64"/>
                <a:gd name="T13" fmla="*/ 10 h 45"/>
                <a:gd name="T14" fmla="*/ 49 w 64"/>
                <a:gd name="T15" fmla="*/ 8 h 45"/>
                <a:gd name="T16" fmla="*/ 47 w 64"/>
                <a:gd name="T17" fmla="*/ 2 h 45"/>
                <a:gd name="T18" fmla="*/ 44 w 64"/>
                <a:gd name="T19" fmla="*/ 0 h 45"/>
                <a:gd name="T20" fmla="*/ 41 w 64"/>
                <a:gd name="T21" fmla="*/ 1 h 45"/>
                <a:gd name="T22" fmla="*/ 35 w 64"/>
                <a:gd name="T23" fmla="*/ 3 h 45"/>
                <a:gd name="T24" fmla="*/ 33 w 64"/>
                <a:gd name="T25" fmla="*/ 5 h 45"/>
                <a:gd name="T26" fmla="*/ 29 w 64"/>
                <a:gd name="T27" fmla="*/ 3 h 45"/>
                <a:gd name="T28" fmla="*/ 26 w 64"/>
                <a:gd name="T29" fmla="*/ 3 h 45"/>
                <a:gd name="T30" fmla="*/ 24 w 64"/>
                <a:gd name="T31" fmla="*/ 3 h 45"/>
                <a:gd name="T32" fmla="*/ 21 w 64"/>
                <a:gd name="T33" fmla="*/ 2 h 45"/>
                <a:gd name="T34" fmla="*/ 18 w 64"/>
                <a:gd name="T35" fmla="*/ 4 h 45"/>
                <a:gd name="T36" fmla="*/ 14 w 64"/>
                <a:gd name="T37" fmla="*/ 5 h 45"/>
                <a:gd name="T38" fmla="*/ 12 w 64"/>
                <a:gd name="T39" fmla="*/ 8 h 45"/>
                <a:gd name="T40" fmla="*/ 12 w 64"/>
                <a:gd name="T41" fmla="*/ 9 h 45"/>
                <a:gd name="T42" fmla="*/ 10 w 64"/>
                <a:gd name="T43" fmla="*/ 12 h 45"/>
                <a:gd name="T44" fmla="*/ 9 w 64"/>
                <a:gd name="T45" fmla="*/ 15 h 45"/>
                <a:gd name="T46" fmla="*/ 7 w 64"/>
                <a:gd name="T47" fmla="*/ 17 h 45"/>
                <a:gd name="T48" fmla="*/ 7 w 64"/>
                <a:gd name="T49" fmla="*/ 19 h 45"/>
                <a:gd name="T50" fmla="*/ 4 w 64"/>
                <a:gd name="T51" fmla="*/ 20 h 45"/>
                <a:gd name="T52" fmla="*/ 3 w 64"/>
                <a:gd name="T53" fmla="*/ 21 h 45"/>
                <a:gd name="T54" fmla="*/ 1 w 64"/>
                <a:gd name="T55" fmla="*/ 23 h 45"/>
                <a:gd name="T56" fmla="*/ 4 w 64"/>
                <a:gd name="T57" fmla="*/ 25 h 45"/>
                <a:gd name="T58" fmla="*/ 4 w 64"/>
                <a:gd name="T59" fmla="*/ 27 h 45"/>
                <a:gd name="T60" fmla="*/ 6 w 64"/>
                <a:gd name="T61" fmla="*/ 29 h 45"/>
                <a:gd name="T62" fmla="*/ 9 w 64"/>
                <a:gd name="T63" fmla="*/ 31 h 45"/>
                <a:gd name="T64" fmla="*/ 8 w 64"/>
                <a:gd name="T65" fmla="*/ 32 h 45"/>
                <a:gd name="T66" fmla="*/ 8 w 64"/>
                <a:gd name="T67" fmla="*/ 33 h 45"/>
                <a:gd name="T68" fmla="*/ 11 w 64"/>
                <a:gd name="T69" fmla="*/ 35 h 45"/>
                <a:gd name="T70" fmla="*/ 13 w 64"/>
                <a:gd name="T71" fmla="*/ 37 h 45"/>
                <a:gd name="T72" fmla="*/ 16 w 64"/>
                <a:gd name="T73" fmla="*/ 35 h 45"/>
                <a:gd name="T74" fmla="*/ 16 w 64"/>
                <a:gd name="T75" fmla="*/ 36 h 45"/>
                <a:gd name="T76" fmla="*/ 16 w 64"/>
                <a:gd name="T77" fmla="*/ 38 h 45"/>
                <a:gd name="T78" fmla="*/ 17 w 64"/>
                <a:gd name="T79" fmla="*/ 39 h 45"/>
                <a:gd name="T80" fmla="*/ 19 w 64"/>
                <a:gd name="T81" fmla="*/ 41 h 45"/>
                <a:gd name="T82" fmla="*/ 21 w 64"/>
                <a:gd name="T83" fmla="*/ 43 h 45"/>
                <a:gd name="T84" fmla="*/ 24 w 64"/>
                <a:gd name="T85" fmla="*/ 43 h 45"/>
                <a:gd name="T86" fmla="*/ 27 w 64"/>
                <a:gd name="T87" fmla="*/ 44 h 45"/>
                <a:gd name="T88" fmla="*/ 31 w 64"/>
                <a:gd name="T89" fmla="*/ 44 h 45"/>
                <a:gd name="T90" fmla="*/ 36 w 64"/>
                <a:gd name="T91" fmla="*/ 45 h 45"/>
                <a:gd name="T92" fmla="*/ 39 w 64"/>
                <a:gd name="T93" fmla="*/ 43 h 45"/>
                <a:gd name="T94" fmla="*/ 44 w 64"/>
                <a:gd name="T95" fmla="*/ 41 h 45"/>
                <a:gd name="T96" fmla="*/ 49 w 64"/>
                <a:gd name="T97" fmla="*/ 41 h 45"/>
                <a:gd name="T98" fmla="*/ 51 w 64"/>
                <a:gd name="T99" fmla="*/ 42 h 45"/>
                <a:gd name="T100" fmla="*/ 53 w 64"/>
                <a:gd name="T101" fmla="*/ 43 h 45"/>
                <a:gd name="T102" fmla="*/ 57 w 64"/>
                <a:gd name="T103" fmla="*/ 44 h 45"/>
                <a:gd name="T104" fmla="*/ 57 w 64"/>
                <a:gd name="T105" fmla="*/ 41 h 45"/>
                <a:gd name="T106" fmla="*/ 58 w 64"/>
                <a:gd name="T107" fmla="*/ 38 h 45"/>
                <a:gd name="T108" fmla="*/ 58 w 64"/>
                <a:gd name="T109" fmla="*/ 36 h 45"/>
                <a:gd name="T110" fmla="*/ 59 w 64"/>
                <a:gd name="T111" fmla="*/ 32 h 45"/>
                <a:gd name="T112" fmla="*/ 61 w 64"/>
                <a:gd name="T113" fmla="*/ 34 h 45"/>
                <a:gd name="T114" fmla="*/ 64 w 64"/>
                <a:gd name="T115" fmla="*/ 32 h 45"/>
                <a:gd name="T116" fmla="*/ 63 w 64"/>
                <a:gd name="T117"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 h="45">
                  <a:moveTo>
                    <a:pt x="63" y="28"/>
                  </a:moveTo>
                  <a:cubicBezTo>
                    <a:pt x="62" y="28"/>
                    <a:pt x="61" y="28"/>
                    <a:pt x="60" y="29"/>
                  </a:cubicBezTo>
                  <a:cubicBezTo>
                    <a:pt x="59" y="29"/>
                    <a:pt x="58" y="29"/>
                    <a:pt x="58" y="30"/>
                  </a:cubicBezTo>
                  <a:cubicBezTo>
                    <a:pt x="57" y="30"/>
                    <a:pt x="56" y="30"/>
                    <a:pt x="55" y="29"/>
                  </a:cubicBezTo>
                  <a:cubicBezTo>
                    <a:pt x="55" y="28"/>
                    <a:pt x="53" y="27"/>
                    <a:pt x="54" y="26"/>
                  </a:cubicBezTo>
                  <a:cubicBezTo>
                    <a:pt x="54" y="26"/>
                    <a:pt x="54" y="25"/>
                    <a:pt x="54" y="25"/>
                  </a:cubicBezTo>
                  <a:cubicBezTo>
                    <a:pt x="54" y="24"/>
                    <a:pt x="54" y="24"/>
                    <a:pt x="54" y="23"/>
                  </a:cubicBezTo>
                  <a:cubicBezTo>
                    <a:pt x="54" y="23"/>
                    <a:pt x="54" y="22"/>
                    <a:pt x="54" y="22"/>
                  </a:cubicBezTo>
                  <a:cubicBezTo>
                    <a:pt x="54" y="21"/>
                    <a:pt x="54" y="20"/>
                    <a:pt x="54" y="20"/>
                  </a:cubicBezTo>
                  <a:cubicBezTo>
                    <a:pt x="54" y="20"/>
                    <a:pt x="54" y="19"/>
                    <a:pt x="54" y="19"/>
                  </a:cubicBezTo>
                  <a:cubicBezTo>
                    <a:pt x="55" y="18"/>
                    <a:pt x="54" y="18"/>
                    <a:pt x="54" y="17"/>
                  </a:cubicBezTo>
                  <a:cubicBezTo>
                    <a:pt x="54" y="16"/>
                    <a:pt x="54" y="14"/>
                    <a:pt x="53" y="13"/>
                  </a:cubicBezTo>
                  <a:cubicBezTo>
                    <a:pt x="53" y="13"/>
                    <a:pt x="53" y="12"/>
                    <a:pt x="52" y="12"/>
                  </a:cubicBezTo>
                  <a:cubicBezTo>
                    <a:pt x="52" y="11"/>
                    <a:pt x="52" y="11"/>
                    <a:pt x="51" y="10"/>
                  </a:cubicBezTo>
                  <a:cubicBezTo>
                    <a:pt x="51" y="10"/>
                    <a:pt x="50" y="10"/>
                    <a:pt x="50" y="9"/>
                  </a:cubicBezTo>
                  <a:cubicBezTo>
                    <a:pt x="50" y="9"/>
                    <a:pt x="50" y="8"/>
                    <a:pt x="49" y="8"/>
                  </a:cubicBezTo>
                  <a:cubicBezTo>
                    <a:pt x="49" y="7"/>
                    <a:pt x="48" y="6"/>
                    <a:pt x="48" y="6"/>
                  </a:cubicBezTo>
                  <a:cubicBezTo>
                    <a:pt x="47" y="4"/>
                    <a:pt x="47" y="3"/>
                    <a:pt x="47" y="2"/>
                  </a:cubicBezTo>
                  <a:cubicBezTo>
                    <a:pt x="46" y="1"/>
                    <a:pt x="45" y="0"/>
                    <a:pt x="44" y="0"/>
                  </a:cubicBezTo>
                  <a:cubicBezTo>
                    <a:pt x="44" y="0"/>
                    <a:pt x="44" y="0"/>
                    <a:pt x="44" y="0"/>
                  </a:cubicBezTo>
                  <a:cubicBezTo>
                    <a:pt x="43" y="0"/>
                    <a:pt x="43" y="0"/>
                    <a:pt x="42" y="0"/>
                  </a:cubicBezTo>
                  <a:cubicBezTo>
                    <a:pt x="42" y="0"/>
                    <a:pt x="42" y="0"/>
                    <a:pt x="41" y="1"/>
                  </a:cubicBezTo>
                  <a:cubicBezTo>
                    <a:pt x="41" y="2"/>
                    <a:pt x="40" y="3"/>
                    <a:pt x="39" y="3"/>
                  </a:cubicBezTo>
                  <a:cubicBezTo>
                    <a:pt x="38" y="3"/>
                    <a:pt x="37" y="3"/>
                    <a:pt x="35" y="3"/>
                  </a:cubicBezTo>
                  <a:cubicBezTo>
                    <a:pt x="35" y="4"/>
                    <a:pt x="34" y="4"/>
                    <a:pt x="34" y="4"/>
                  </a:cubicBezTo>
                  <a:cubicBezTo>
                    <a:pt x="34" y="4"/>
                    <a:pt x="33" y="5"/>
                    <a:pt x="33" y="5"/>
                  </a:cubicBezTo>
                  <a:cubicBezTo>
                    <a:pt x="32" y="6"/>
                    <a:pt x="31" y="4"/>
                    <a:pt x="30" y="4"/>
                  </a:cubicBezTo>
                  <a:cubicBezTo>
                    <a:pt x="30" y="3"/>
                    <a:pt x="29" y="3"/>
                    <a:pt x="29" y="3"/>
                  </a:cubicBezTo>
                  <a:cubicBezTo>
                    <a:pt x="28" y="3"/>
                    <a:pt x="28" y="4"/>
                    <a:pt x="27" y="4"/>
                  </a:cubicBezTo>
                  <a:cubicBezTo>
                    <a:pt x="27" y="4"/>
                    <a:pt x="27" y="3"/>
                    <a:pt x="26" y="3"/>
                  </a:cubicBezTo>
                  <a:cubicBezTo>
                    <a:pt x="26" y="3"/>
                    <a:pt x="26" y="3"/>
                    <a:pt x="25" y="3"/>
                  </a:cubicBezTo>
                  <a:cubicBezTo>
                    <a:pt x="25" y="3"/>
                    <a:pt x="24" y="3"/>
                    <a:pt x="24" y="3"/>
                  </a:cubicBezTo>
                  <a:cubicBezTo>
                    <a:pt x="23" y="2"/>
                    <a:pt x="23" y="3"/>
                    <a:pt x="22" y="3"/>
                  </a:cubicBezTo>
                  <a:cubicBezTo>
                    <a:pt x="22" y="3"/>
                    <a:pt x="21" y="3"/>
                    <a:pt x="21" y="2"/>
                  </a:cubicBezTo>
                  <a:cubicBezTo>
                    <a:pt x="20" y="1"/>
                    <a:pt x="20" y="3"/>
                    <a:pt x="18" y="3"/>
                  </a:cubicBezTo>
                  <a:cubicBezTo>
                    <a:pt x="18" y="3"/>
                    <a:pt x="18" y="4"/>
                    <a:pt x="18" y="4"/>
                  </a:cubicBezTo>
                  <a:cubicBezTo>
                    <a:pt x="17" y="5"/>
                    <a:pt x="16" y="5"/>
                    <a:pt x="16" y="5"/>
                  </a:cubicBezTo>
                  <a:cubicBezTo>
                    <a:pt x="15" y="5"/>
                    <a:pt x="15" y="5"/>
                    <a:pt x="14" y="5"/>
                  </a:cubicBezTo>
                  <a:cubicBezTo>
                    <a:pt x="14" y="6"/>
                    <a:pt x="14" y="6"/>
                    <a:pt x="14" y="7"/>
                  </a:cubicBezTo>
                  <a:cubicBezTo>
                    <a:pt x="13" y="7"/>
                    <a:pt x="13" y="7"/>
                    <a:pt x="12" y="8"/>
                  </a:cubicBezTo>
                  <a:cubicBezTo>
                    <a:pt x="12" y="8"/>
                    <a:pt x="12" y="8"/>
                    <a:pt x="12" y="9"/>
                  </a:cubicBezTo>
                  <a:cubicBezTo>
                    <a:pt x="12" y="9"/>
                    <a:pt x="12" y="9"/>
                    <a:pt x="12" y="9"/>
                  </a:cubicBezTo>
                  <a:cubicBezTo>
                    <a:pt x="12" y="10"/>
                    <a:pt x="11" y="10"/>
                    <a:pt x="11" y="11"/>
                  </a:cubicBezTo>
                  <a:cubicBezTo>
                    <a:pt x="11" y="11"/>
                    <a:pt x="11" y="11"/>
                    <a:pt x="10" y="12"/>
                  </a:cubicBezTo>
                  <a:cubicBezTo>
                    <a:pt x="10" y="13"/>
                    <a:pt x="10" y="14"/>
                    <a:pt x="9" y="14"/>
                  </a:cubicBezTo>
                  <a:cubicBezTo>
                    <a:pt x="9" y="15"/>
                    <a:pt x="9" y="15"/>
                    <a:pt x="9" y="15"/>
                  </a:cubicBezTo>
                  <a:cubicBezTo>
                    <a:pt x="9" y="16"/>
                    <a:pt x="9" y="16"/>
                    <a:pt x="8" y="16"/>
                  </a:cubicBezTo>
                  <a:cubicBezTo>
                    <a:pt x="8" y="16"/>
                    <a:pt x="8" y="16"/>
                    <a:pt x="7" y="17"/>
                  </a:cubicBezTo>
                  <a:cubicBezTo>
                    <a:pt x="7" y="17"/>
                    <a:pt x="7" y="17"/>
                    <a:pt x="7" y="18"/>
                  </a:cubicBezTo>
                  <a:cubicBezTo>
                    <a:pt x="7" y="19"/>
                    <a:pt x="7" y="19"/>
                    <a:pt x="7" y="19"/>
                  </a:cubicBezTo>
                  <a:cubicBezTo>
                    <a:pt x="6" y="20"/>
                    <a:pt x="6" y="20"/>
                    <a:pt x="5" y="20"/>
                  </a:cubicBezTo>
                  <a:cubicBezTo>
                    <a:pt x="5" y="20"/>
                    <a:pt x="5" y="20"/>
                    <a:pt x="4" y="20"/>
                  </a:cubicBezTo>
                  <a:cubicBezTo>
                    <a:pt x="4" y="21"/>
                    <a:pt x="4" y="21"/>
                    <a:pt x="4" y="21"/>
                  </a:cubicBezTo>
                  <a:cubicBezTo>
                    <a:pt x="3" y="21"/>
                    <a:pt x="3" y="21"/>
                    <a:pt x="3" y="21"/>
                  </a:cubicBezTo>
                  <a:cubicBezTo>
                    <a:pt x="2" y="21"/>
                    <a:pt x="1" y="21"/>
                    <a:pt x="0" y="21"/>
                  </a:cubicBezTo>
                  <a:cubicBezTo>
                    <a:pt x="1" y="22"/>
                    <a:pt x="1" y="22"/>
                    <a:pt x="1" y="23"/>
                  </a:cubicBezTo>
                  <a:cubicBezTo>
                    <a:pt x="2" y="23"/>
                    <a:pt x="2" y="23"/>
                    <a:pt x="2" y="23"/>
                  </a:cubicBezTo>
                  <a:cubicBezTo>
                    <a:pt x="3" y="24"/>
                    <a:pt x="3" y="25"/>
                    <a:pt x="4" y="25"/>
                  </a:cubicBezTo>
                  <a:cubicBezTo>
                    <a:pt x="5" y="25"/>
                    <a:pt x="4" y="26"/>
                    <a:pt x="4" y="26"/>
                  </a:cubicBezTo>
                  <a:cubicBezTo>
                    <a:pt x="4" y="26"/>
                    <a:pt x="4" y="27"/>
                    <a:pt x="4" y="27"/>
                  </a:cubicBezTo>
                  <a:cubicBezTo>
                    <a:pt x="4" y="27"/>
                    <a:pt x="4" y="27"/>
                    <a:pt x="4" y="28"/>
                  </a:cubicBezTo>
                  <a:cubicBezTo>
                    <a:pt x="5" y="28"/>
                    <a:pt x="5" y="28"/>
                    <a:pt x="6" y="29"/>
                  </a:cubicBezTo>
                  <a:cubicBezTo>
                    <a:pt x="6" y="29"/>
                    <a:pt x="7" y="30"/>
                    <a:pt x="8" y="30"/>
                  </a:cubicBezTo>
                  <a:cubicBezTo>
                    <a:pt x="8" y="30"/>
                    <a:pt x="9" y="30"/>
                    <a:pt x="9" y="31"/>
                  </a:cubicBezTo>
                  <a:cubicBezTo>
                    <a:pt x="9" y="31"/>
                    <a:pt x="9" y="31"/>
                    <a:pt x="9" y="31"/>
                  </a:cubicBezTo>
                  <a:cubicBezTo>
                    <a:pt x="8" y="31"/>
                    <a:pt x="8" y="32"/>
                    <a:pt x="8" y="32"/>
                  </a:cubicBezTo>
                  <a:cubicBezTo>
                    <a:pt x="8" y="32"/>
                    <a:pt x="9" y="32"/>
                    <a:pt x="9" y="33"/>
                  </a:cubicBezTo>
                  <a:cubicBezTo>
                    <a:pt x="9" y="33"/>
                    <a:pt x="8" y="33"/>
                    <a:pt x="8" y="33"/>
                  </a:cubicBezTo>
                  <a:cubicBezTo>
                    <a:pt x="8" y="34"/>
                    <a:pt x="9" y="34"/>
                    <a:pt x="9" y="34"/>
                  </a:cubicBezTo>
                  <a:cubicBezTo>
                    <a:pt x="10" y="34"/>
                    <a:pt x="10" y="35"/>
                    <a:pt x="11" y="35"/>
                  </a:cubicBezTo>
                  <a:cubicBezTo>
                    <a:pt x="11" y="35"/>
                    <a:pt x="12" y="35"/>
                    <a:pt x="12" y="35"/>
                  </a:cubicBezTo>
                  <a:cubicBezTo>
                    <a:pt x="13" y="36"/>
                    <a:pt x="13" y="37"/>
                    <a:pt x="13" y="37"/>
                  </a:cubicBezTo>
                  <a:cubicBezTo>
                    <a:pt x="14" y="37"/>
                    <a:pt x="14" y="36"/>
                    <a:pt x="14" y="36"/>
                  </a:cubicBezTo>
                  <a:cubicBezTo>
                    <a:pt x="15" y="35"/>
                    <a:pt x="15" y="35"/>
                    <a:pt x="16" y="35"/>
                  </a:cubicBezTo>
                  <a:cubicBezTo>
                    <a:pt x="16" y="35"/>
                    <a:pt x="18" y="36"/>
                    <a:pt x="18" y="36"/>
                  </a:cubicBezTo>
                  <a:cubicBezTo>
                    <a:pt x="18" y="36"/>
                    <a:pt x="17" y="36"/>
                    <a:pt x="16" y="36"/>
                  </a:cubicBezTo>
                  <a:cubicBezTo>
                    <a:pt x="16" y="36"/>
                    <a:pt x="16" y="37"/>
                    <a:pt x="16" y="37"/>
                  </a:cubicBezTo>
                  <a:cubicBezTo>
                    <a:pt x="15" y="37"/>
                    <a:pt x="16" y="38"/>
                    <a:pt x="16" y="38"/>
                  </a:cubicBezTo>
                  <a:cubicBezTo>
                    <a:pt x="16" y="38"/>
                    <a:pt x="16" y="38"/>
                    <a:pt x="17" y="38"/>
                  </a:cubicBezTo>
                  <a:cubicBezTo>
                    <a:pt x="17" y="39"/>
                    <a:pt x="17" y="39"/>
                    <a:pt x="17" y="39"/>
                  </a:cubicBezTo>
                  <a:cubicBezTo>
                    <a:pt x="18" y="40"/>
                    <a:pt x="18" y="40"/>
                    <a:pt x="18" y="40"/>
                  </a:cubicBezTo>
                  <a:cubicBezTo>
                    <a:pt x="18" y="40"/>
                    <a:pt x="19" y="40"/>
                    <a:pt x="19" y="41"/>
                  </a:cubicBezTo>
                  <a:cubicBezTo>
                    <a:pt x="20" y="41"/>
                    <a:pt x="18" y="41"/>
                    <a:pt x="18" y="42"/>
                  </a:cubicBezTo>
                  <a:cubicBezTo>
                    <a:pt x="18" y="43"/>
                    <a:pt x="20" y="43"/>
                    <a:pt x="21" y="43"/>
                  </a:cubicBezTo>
                  <a:cubicBezTo>
                    <a:pt x="21" y="43"/>
                    <a:pt x="22" y="43"/>
                    <a:pt x="22" y="43"/>
                  </a:cubicBezTo>
                  <a:cubicBezTo>
                    <a:pt x="23" y="43"/>
                    <a:pt x="23" y="43"/>
                    <a:pt x="24" y="43"/>
                  </a:cubicBezTo>
                  <a:cubicBezTo>
                    <a:pt x="24" y="43"/>
                    <a:pt x="25" y="43"/>
                    <a:pt x="25" y="43"/>
                  </a:cubicBezTo>
                  <a:cubicBezTo>
                    <a:pt x="26" y="43"/>
                    <a:pt x="26" y="44"/>
                    <a:pt x="27" y="44"/>
                  </a:cubicBezTo>
                  <a:cubicBezTo>
                    <a:pt x="28" y="44"/>
                    <a:pt x="29" y="43"/>
                    <a:pt x="30" y="44"/>
                  </a:cubicBezTo>
                  <a:cubicBezTo>
                    <a:pt x="30" y="44"/>
                    <a:pt x="31" y="44"/>
                    <a:pt x="31" y="44"/>
                  </a:cubicBezTo>
                  <a:cubicBezTo>
                    <a:pt x="32" y="44"/>
                    <a:pt x="32" y="44"/>
                    <a:pt x="33" y="44"/>
                  </a:cubicBezTo>
                  <a:cubicBezTo>
                    <a:pt x="34" y="44"/>
                    <a:pt x="34" y="45"/>
                    <a:pt x="36" y="45"/>
                  </a:cubicBezTo>
                  <a:cubicBezTo>
                    <a:pt x="36" y="45"/>
                    <a:pt x="38" y="44"/>
                    <a:pt x="38" y="44"/>
                  </a:cubicBezTo>
                  <a:cubicBezTo>
                    <a:pt x="39" y="43"/>
                    <a:pt x="39" y="43"/>
                    <a:pt x="39" y="43"/>
                  </a:cubicBezTo>
                  <a:cubicBezTo>
                    <a:pt x="40" y="42"/>
                    <a:pt x="40" y="42"/>
                    <a:pt x="41" y="42"/>
                  </a:cubicBezTo>
                  <a:cubicBezTo>
                    <a:pt x="41" y="41"/>
                    <a:pt x="43" y="41"/>
                    <a:pt x="44" y="41"/>
                  </a:cubicBezTo>
                  <a:cubicBezTo>
                    <a:pt x="44" y="40"/>
                    <a:pt x="46" y="40"/>
                    <a:pt x="47" y="40"/>
                  </a:cubicBezTo>
                  <a:cubicBezTo>
                    <a:pt x="48" y="40"/>
                    <a:pt x="48" y="41"/>
                    <a:pt x="49" y="41"/>
                  </a:cubicBezTo>
                  <a:cubicBezTo>
                    <a:pt x="50" y="41"/>
                    <a:pt x="50" y="41"/>
                    <a:pt x="51" y="41"/>
                  </a:cubicBezTo>
                  <a:cubicBezTo>
                    <a:pt x="51" y="42"/>
                    <a:pt x="51" y="42"/>
                    <a:pt x="51" y="42"/>
                  </a:cubicBezTo>
                  <a:cubicBezTo>
                    <a:pt x="52" y="42"/>
                    <a:pt x="52" y="41"/>
                    <a:pt x="52" y="42"/>
                  </a:cubicBezTo>
                  <a:cubicBezTo>
                    <a:pt x="53" y="42"/>
                    <a:pt x="53" y="43"/>
                    <a:pt x="53" y="43"/>
                  </a:cubicBezTo>
                  <a:cubicBezTo>
                    <a:pt x="54" y="44"/>
                    <a:pt x="55" y="44"/>
                    <a:pt x="56" y="44"/>
                  </a:cubicBezTo>
                  <a:cubicBezTo>
                    <a:pt x="56" y="44"/>
                    <a:pt x="57" y="44"/>
                    <a:pt x="57" y="44"/>
                  </a:cubicBezTo>
                  <a:cubicBezTo>
                    <a:pt x="57" y="44"/>
                    <a:pt x="57" y="43"/>
                    <a:pt x="57" y="43"/>
                  </a:cubicBezTo>
                  <a:cubicBezTo>
                    <a:pt x="57" y="42"/>
                    <a:pt x="57" y="42"/>
                    <a:pt x="57" y="41"/>
                  </a:cubicBezTo>
                  <a:cubicBezTo>
                    <a:pt x="57" y="40"/>
                    <a:pt x="57" y="40"/>
                    <a:pt x="57" y="39"/>
                  </a:cubicBezTo>
                  <a:cubicBezTo>
                    <a:pt x="57" y="39"/>
                    <a:pt x="57" y="39"/>
                    <a:pt x="58" y="38"/>
                  </a:cubicBezTo>
                  <a:cubicBezTo>
                    <a:pt x="58" y="37"/>
                    <a:pt x="59" y="37"/>
                    <a:pt x="59" y="36"/>
                  </a:cubicBezTo>
                  <a:cubicBezTo>
                    <a:pt x="58" y="36"/>
                    <a:pt x="58" y="37"/>
                    <a:pt x="58" y="36"/>
                  </a:cubicBezTo>
                  <a:cubicBezTo>
                    <a:pt x="58" y="35"/>
                    <a:pt x="59" y="35"/>
                    <a:pt x="59" y="34"/>
                  </a:cubicBezTo>
                  <a:cubicBezTo>
                    <a:pt x="59" y="33"/>
                    <a:pt x="58" y="33"/>
                    <a:pt x="59" y="32"/>
                  </a:cubicBezTo>
                  <a:cubicBezTo>
                    <a:pt x="59" y="32"/>
                    <a:pt x="60" y="32"/>
                    <a:pt x="60" y="32"/>
                  </a:cubicBezTo>
                  <a:cubicBezTo>
                    <a:pt x="61" y="33"/>
                    <a:pt x="60" y="33"/>
                    <a:pt x="61" y="34"/>
                  </a:cubicBezTo>
                  <a:cubicBezTo>
                    <a:pt x="61" y="34"/>
                    <a:pt x="63" y="34"/>
                    <a:pt x="63" y="34"/>
                  </a:cubicBezTo>
                  <a:cubicBezTo>
                    <a:pt x="64" y="33"/>
                    <a:pt x="64" y="33"/>
                    <a:pt x="64" y="32"/>
                  </a:cubicBezTo>
                  <a:cubicBezTo>
                    <a:pt x="64" y="31"/>
                    <a:pt x="64" y="30"/>
                    <a:pt x="64" y="29"/>
                  </a:cubicBezTo>
                  <a:cubicBezTo>
                    <a:pt x="64" y="29"/>
                    <a:pt x="63" y="28"/>
                    <a:pt x="63" y="28"/>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8" name="Freeform 797">
              <a:extLst>
                <a:ext uri="{FF2B5EF4-FFF2-40B4-BE49-F238E27FC236}">
                  <a16:creationId xmlns:a16="http://schemas.microsoft.com/office/drawing/2014/main" id="{6826F94E-26CF-4986-9B52-18EAC0E0780E}"/>
                </a:ext>
              </a:extLst>
            </p:cNvPr>
            <p:cNvSpPr>
              <a:spLocks/>
            </p:cNvSpPr>
            <p:nvPr/>
          </p:nvSpPr>
          <p:spPr bwMode="auto">
            <a:xfrm>
              <a:off x="6848594" y="3062721"/>
              <a:ext cx="107017" cy="109967"/>
            </a:xfrm>
            <a:custGeom>
              <a:avLst/>
              <a:gdLst>
                <a:gd name="T0" fmla="*/ 12 w 23"/>
                <a:gd name="T1" fmla="*/ 28 h 29"/>
                <a:gd name="T2" fmla="*/ 14 w 23"/>
                <a:gd name="T3" fmla="*/ 25 h 29"/>
                <a:gd name="T4" fmla="*/ 15 w 23"/>
                <a:gd name="T5" fmla="*/ 24 h 29"/>
                <a:gd name="T6" fmla="*/ 15 w 23"/>
                <a:gd name="T7" fmla="*/ 22 h 29"/>
                <a:gd name="T8" fmla="*/ 17 w 23"/>
                <a:gd name="T9" fmla="*/ 19 h 29"/>
                <a:gd name="T10" fmla="*/ 18 w 23"/>
                <a:gd name="T11" fmla="*/ 20 h 29"/>
                <a:gd name="T12" fmla="*/ 20 w 23"/>
                <a:gd name="T13" fmla="*/ 21 h 29"/>
                <a:gd name="T14" fmla="*/ 21 w 23"/>
                <a:gd name="T15" fmla="*/ 21 h 29"/>
                <a:gd name="T16" fmla="*/ 22 w 23"/>
                <a:gd name="T17" fmla="*/ 19 h 29"/>
                <a:gd name="T18" fmla="*/ 21 w 23"/>
                <a:gd name="T19" fmla="*/ 16 h 29"/>
                <a:gd name="T20" fmla="*/ 20 w 23"/>
                <a:gd name="T21" fmla="*/ 14 h 29"/>
                <a:gd name="T22" fmla="*/ 19 w 23"/>
                <a:gd name="T23" fmla="*/ 13 h 29"/>
                <a:gd name="T24" fmla="*/ 19 w 23"/>
                <a:gd name="T25" fmla="*/ 12 h 29"/>
                <a:gd name="T26" fmla="*/ 17 w 23"/>
                <a:gd name="T27" fmla="*/ 10 h 29"/>
                <a:gd name="T28" fmla="*/ 17 w 23"/>
                <a:gd name="T29" fmla="*/ 8 h 29"/>
                <a:gd name="T30" fmla="*/ 17 w 23"/>
                <a:gd name="T31" fmla="*/ 7 h 29"/>
                <a:gd name="T32" fmla="*/ 16 w 23"/>
                <a:gd name="T33" fmla="*/ 5 h 29"/>
                <a:gd name="T34" fmla="*/ 14 w 23"/>
                <a:gd name="T35" fmla="*/ 4 h 29"/>
                <a:gd name="T36" fmla="*/ 12 w 23"/>
                <a:gd name="T37" fmla="*/ 3 h 29"/>
                <a:gd name="T38" fmla="*/ 11 w 23"/>
                <a:gd name="T39" fmla="*/ 3 h 29"/>
                <a:gd name="T40" fmla="*/ 10 w 23"/>
                <a:gd name="T41" fmla="*/ 2 h 29"/>
                <a:gd name="T42" fmla="*/ 10 w 23"/>
                <a:gd name="T43" fmla="*/ 2 h 29"/>
                <a:gd name="T44" fmla="*/ 9 w 23"/>
                <a:gd name="T45" fmla="*/ 1 h 29"/>
                <a:gd name="T46" fmla="*/ 7 w 23"/>
                <a:gd name="T47" fmla="*/ 0 h 29"/>
                <a:gd name="T48" fmla="*/ 5 w 23"/>
                <a:gd name="T49" fmla="*/ 0 h 29"/>
                <a:gd name="T50" fmla="*/ 4 w 23"/>
                <a:gd name="T51" fmla="*/ 1 h 29"/>
                <a:gd name="T52" fmla="*/ 2 w 23"/>
                <a:gd name="T53" fmla="*/ 1 h 29"/>
                <a:gd name="T54" fmla="*/ 0 w 23"/>
                <a:gd name="T55" fmla="*/ 2 h 29"/>
                <a:gd name="T56" fmla="*/ 4 w 23"/>
                <a:gd name="T57" fmla="*/ 7 h 29"/>
                <a:gd name="T58" fmla="*/ 6 w 23"/>
                <a:gd name="T59" fmla="*/ 10 h 29"/>
                <a:gd name="T60" fmla="*/ 8 w 23"/>
                <a:gd name="T61" fmla="*/ 13 h 29"/>
                <a:gd name="T62" fmla="*/ 10 w 23"/>
                <a:gd name="T63" fmla="*/ 19 h 29"/>
                <a:gd name="T64" fmla="*/ 10 w 23"/>
                <a:gd name="T65" fmla="*/ 22 h 29"/>
                <a:gd name="T66" fmla="*/ 10 w 23"/>
                <a:gd name="T67" fmla="*/ 28 h 29"/>
                <a:gd name="T68" fmla="*/ 12 w 23"/>
                <a:gd name="T6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9">
                  <a:moveTo>
                    <a:pt x="12" y="29"/>
                  </a:moveTo>
                  <a:cubicBezTo>
                    <a:pt x="13" y="29"/>
                    <a:pt x="12" y="28"/>
                    <a:pt x="12" y="28"/>
                  </a:cubicBezTo>
                  <a:cubicBezTo>
                    <a:pt x="13" y="28"/>
                    <a:pt x="13" y="27"/>
                    <a:pt x="13" y="26"/>
                  </a:cubicBezTo>
                  <a:cubicBezTo>
                    <a:pt x="14" y="26"/>
                    <a:pt x="14" y="25"/>
                    <a:pt x="14" y="25"/>
                  </a:cubicBezTo>
                  <a:cubicBezTo>
                    <a:pt x="14" y="25"/>
                    <a:pt x="15" y="25"/>
                    <a:pt x="15" y="25"/>
                  </a:cubicBezTo>
                  <a:cubicBezTo>
                    <a:pt x="15" y="25"/>
                    <a:pt x="15" y="25"/>
                    <a:pt x="15" y="24"/>
                  </a:cubicBezTo>
                  <a:cubicBezTo>
                    <a:pt x="15" y="24"/>
                    <a:pt x="16" y="23"/>
                    <a:pt x="16" y="23"/>
                  </a:cubicBezTo>
                  <a:cubicBezTo>
                    <a:pt x="16" y="23"/>
                    <a:pt x="15" y="23"/>
                    <a:pt x="15" y="22"/>
                  </a:cubicBezTo>
                  <a:cubicBezTo>
                    <a:pt x="15" y="22"/>
                    <a:pt x="15" y="21"/>
                    <a:pt x="15" y="20"/>
                  </a:cubicBezTo>
                  <a:cubicBezTo>
                    <a:pt x="15" y="20"/>
                    <a:pt x="16" y="19"/>
                    <a:pt x="17" y="19"/>
                  </a:cubicBezTo>
                  <a:cubicBezTo>
                    <a:pt x="17" y="20"/>
                    <a:pt x="17" y="20"/>
                    <a:pt x="17" y="21"/>
                  </a:cubicBezTo>
                  <a:cubicBezTo>
                    <a:pt x="17" y="21"/>
                    <a:pt x="18" y="20"/>
                    <a:pt x="18" y="20"/>
                  </a:cubicBezTo>
                  <a:cubicBezTo>
                    <a:pt x="18" y="21"/>
                    <a:pt x="19" y="20"/>
                    <a:pt x="19" y="20"/>
                  </a:cubicBezTo>
                  <a:cubicBezTo>
                    <a:pt x="19" y="20"/>
                    <a:pt x="20" y="21"/>
                    <a:pt x="20" y="21"/>
                  </a:cubicBezTo>
                  <a:cubicBezTo>
                    <a:pt x="20" y="21"/>
                    <a:pt x="21" y="20"/>
                    <a:pt x="21" y="20"/>
                  </a:cubicBezTo>
                  <a:cubicBezTo>
                    <a:pt x="21" y="20"/>
                    <a:pt x="21" y="21"/>
                    <a:pt x="21" y="21"/>
                  </a:cubicBezTo>
                  <a:cubicBezTo>
                    <a:pt x="22" y="21"/>
                    <a:pt x="23" y="21"/>
                    <a:pt x="23" y="21"/>
                  </a:cubicBezTo>
                  <a:cubicBezTo>
                    <a:pt x="23" y="20"/>
                    <a:pt x="22" y="20"/>
                    <a:pt x="22" y="19"/>
                  </a:cubicBezTo>
                  <a:cubicBezTo>
                    <a:pt x="22" y="19"/>
                    <a:pt x="22" y="17"/>
                    <a:pt x="22" y="16"/>
                  </a:cubicBezTo>
                  <a:cubicBezTo>
                    <a:pt x="21" y="16"/>
                    <a:pt x="21" y="16"/>
                    <a:pt x="21" y="16"/>
                  </a:cubicBezTo>
                  <a:cubicBezTo>
                    <a:pt x="20" y="16"/>
                    <a:pt x="20" y="15"/>
                    <a:pt x="20" y="15"/>
                  </a:cubicBezTo>
                  <a:cubicBezTo>
                    <a:pt x="20" y="15"/>
                    <a:pt x="20" y="15"/>
                    <a:pt x="20" y="14"/>
                  </a:cubicBezTo>
                  <a:cubicBezTo>
                    <a:pt x="19" y="14"/>
                    <a:pt x="19" y="14"/>
                    <a:pt x="19" y="14"/>
                  </a:cubicBezTo>
                  <a:cubicBezTo>
                    <a:pt x="19" y="14"/>
                    <a:pt x="19" y="14"/>
                    <a:pt x="19" y="13"/>
                  </a:cubicBezTo>
                  <a:cubicBezTo>
                    <a:pt x="19" y="13"/>
                    <a:pt x="19" y="12"/>
                    <a:pt x="19" y="12"/>
                  </a:cubicBezTo>
                  <a:cubicBezTo>
                    <a:pt x="19" y="11"/>
                    <a:pt x="19" y="12"/>
                    <a:pt x="19" y="12"/>
                  </a:cubicBezTo>
                  <a:cubicBezTo>
                    <a:pt x="18" y="12"/>
                    <a:pt x="18" y="12"/>
                    <a:pt x="18" y="11"/>
                  </a:cubicBezTo>
                  <a:cubicBezTo>
                    <a:pt x="18" y="11"/>
                    <a:pt x="17" y="11"/>
                    <a:pt x="17" y="10"/>
                  </a:cubicBezTo>
                  <a:cubicBezTo>
                    <a:pt x="17" y="10"/>
                    <a:pt x="17" y="10"/>
                    <a:pt x="16" y="10"/>
                  </a:cubicBezTo>
                  <a:cubicBezTo>
                    <a:pt x="16" y="9"/>
                    <a:pt x="17" y="8"/>
                    <a:pt x="17" y="8"/>
                  </a:cubicBezTo>
                  <a:cubicBezTo>
                    <a:pt x="17" y="8"/>
                    <a:pt x="17" y="7"/>
                    <a:pt x="17" y="7"/>
                  </a:cubicBezTo>
                  <a:cubicBezTo>
                    <a:pt x="17" y="7"/>
                    <a:pt x="17" y="7"/>
                    <a:pt x="17" y="7"/>
                  </a:cubicBezTo>
                  <a:cubicBezTo>
                    <a:pt x="17" y="6"/>
                    <a:pt x="17" y="5"/>
                    <a:pt x="17" y="5"/>
                  </a:cubicBezTo>
                  <a:cubicBezTo>
                    <a:pt x="16" y="5"/>
                    <a:pt x="16" y="5"/>
                    <a:pt x="16" y="5"/>
                  </a:cubicBezTo>
                  <a:cubicBezTo>
                    <a:pt x="15" y="5"/>
                    <a:pt x="15" y="5"/>
                    <a:pt x="15" y="5"/>
                  </a:cubicBezTo>
                  <a:cubicBezTo>
                    <a:pt x="15" y="4"/>
                    <a:pt x="14" y="4"/>
                    <a:pt x="14" y="4"/>
                  </a:cubicBezTo>
                  <a:cubicBezTo>
                    <a:pt x="14" y="4"/>
                    <a:pt x="13" y="3"/>
                    <a:pt x="13" y="3"/>
                  </a:cubicBezTo>
                  <a:cubicBezTo>
                    <a:pt x="13" y="3"/>
                    <a:pt x="12" y="3"/>
                    <a:pt x="12" y="3"/>
                  </a:cubicBezTo>
                  <a:cubicBezTo>
                    <a:pt x="12" y="4"/>
                    <a:pt x="12" y="4"/>
                    <a:pt x="12" y="4"/>
                  </a:cubicBezTo>
                  <a:cubicBezTo>
                    <a:pt x="12" y="4"/>
                    <a:pt x="12" y="3"/>
                    <a:pt x="11" y="3"/>
                  </a:cubicBezTo>
                  <a:cubicBezTo>
                    <a:pt x="11" y="3"/>
                    <a:pt x="11" y="3"/>
                    <a:pt x="11" y="2"/>
                  </a:cubicBezTo>
                  <a:cubicBezTo>
                    <a:pt x="11" y="2"/>
                    <a:pt x="10" y="3"/>
                    <a:pt x="10" y="2"/>
                  </a:cubicBezTo>
                  <a:cubicBezTo>
                    <a:pt x="10" y="2"/>
                    <a:pt x="10" y="2"/>
                    <a:pt x="10" y="2"/>
                  </a:cubicBezTo>
                  <a:cubicBezTo>
                    <a:pt x="10" y="2"/>
                    <a:pt x="10" y="2"/>
                    <a:pt x="10" y="2"/>
                  </a:cubicBezTo>
                  <a:cubicBezTo>
                    <a:pt x="9" y="2"/>
                    <a:pt x="10" y="2"/>
                    <a:pt x="9" y="2"/>
                  </a:cubicBezTo>
                  <a:cubicBezTo>
                    <a:pt x="9" y="1"/>
                    <a:pt x="9" y="1"/>
                    <a:pt x="9" y="1"/>
                  </a:cubicBezTo>
                  <a:cubicBezTo>
                    <a:pt x="8" y="1"/>
                    <a:pt x="8" y="1"/>
                    <a:pt x="7" y="0"/>
                  </a:cubicBezTo>
                  <a:cubicBezTo>
                    <a:pt x="7" y="0"/>
                    <a:pt x="7" y="0"/>
                    <a:pt x="7" y="0"/>
                  </a:cubicBezTo>
                  <a:cubicBezTo>
                    <a:pt x="7" y="0"/>
                    <a:pt x="6" y="0"/>
                    <a:pt x="6" y="0"/>
                  </a:cubicBezTo>
                  <a:cubicBezTo>
                    <a:pt x="6" y="0"/>
                    <a:pt x="6" y="0"/>
                    <a:pt x="5" y="0"/>
                  </a:cubicBezTo>
                  <a:cubicBezTo>
                    <a:pt x="5" y="0"/>
                    <a:pt x="5" y="0"/>
                    <a:pt x="4" y="0"/>
                  </a:cubicBezTo>
                  <a:cubicBezTo>
                    <a:pt x="4" y="0"/>
                    <a:pt x="4" y="1"/>
                    <a:pt x="4" y="1"/>
                  </a:cubicBezTo>
                  <a:cubicBezTo>
                    <a:pt x="3" y="1"/>
                    <a:pt x="3" y="1"/>
                    <a:pt x="2" y="1"/>
                  </a:cubicBezTo>
                  <a:cubicBezTo>
                    <a:pt x="2" y="1"/>
                    <a:pt x="2" y="1"/>
                    <a:pt x="2" y="1"/>
                  </a:cubicBezTo>
                  <a:cubicBezTo>
                    <a:pt x="2" y="1"/>
                    <a:pt x="2" y="1"/>
                    <a:pt x="1" y="1"/>
                  </a:cubicBezTo>
                  <a:cubicBezTo>
                    <a:pt x="1" y="1"/>
                    <a:pt x="1" y="1"/>
                    <a:pt x="0" y="2"/>
                  </a:cubicBezTo>
                  <a:cubicBezTo>
                    <a:pt x="1" y="2"/>
                    <a:pt x="3" y="4"/>
                    <a:pt x="3" y="5"/>
                  </a:cubicBezTo>
                  <a:cubicBezTo>
                    <a:pt x="3" y="5"/>
                    <a:pt x="3" y="6"/>
                    <a:pt x="4" y="7"/>
                  </a:cubicBezTo>
                  <a:cubicBezTo>
                    <a:pt x="4" y="7"/>
                    <a:pt x="4" y="8"/>
                    <a:pt x="5" y="9"/>
                  </a:cubicBezTo>
                  <a:cubicBezTo>
                    <a:pt x="5" y="9"/>
                    <a:pt x="5" y="9"/>
                    <a:pt x="6" y="10"/>
                  </a:cubicBezTo>
                  <a:cubicBezTo>
                    <a:pt x="6" y="10"/>
                    <a:pt x="6" y="11"/>
                    <a:pt x="6" y="11"/>
                  </a:cubicBezTo>
                  <a:cubicBezTo>
                    <a:pt x="7" y="12"/>
                    <a:pt x="7" y="12"/>
                    <a:pt x="8" y="13"/>
                  </a:cubicBezTo>
                  <a:cubicBezTo>
                    <a:pt x="8" y="14"/>
                    <a:pt x="9" y="14"/>
                    <a:pt x="9" y="15"/>
                  </a:cubicBezTo>
                  <a:cubicBezTo>
                    <a:pt x="10" y="16"/>
                    <a:pt x="11" y="17"/>
                    <a:pt x="10" y="19"/>
                  </a:cubicBezTo>
                  <a:cubicBezTo>
                    <a:pt x="10" y="19"/>
                    <a:pt x="11" y="20"/>
                    <a:pt x="10" y="21"/>
                  </a:cubicBezTo>
                  <a:cubicBezTo>
                    <a:pt x="10" y="21"/>
                    <a:pt x="10" y="22"/>
                    <a:pt x="10" y="22"/>
                  </a:cubicBezTo>
                  <a:cubicBezTo>
                    <a:pt x="10" y="23"/>
                    <a:pt x="10" y="25"/>
                    <a:pt x="10" y="26"/>
                  </a:cubicBezTo>
                  <a:cubicBezTo>
                    <a:pt x="10" y="27"/>
                    <a:pt x="10" y="27"/>
                    <a:pt x="10" y="28"/>
                  </a:cubicBezTo>
                  <a:cubicBezTo>
                    <a:pt x="9" y="29"/>
                    <a:pt x="9" y="29"/>
                    <a:pt x="10" y="29"/>
                  </a:cubicBezTo>
                  <a:cubicBezTo>
                    <a:pt x="11" y="29"/>
                    <a:pt x="11" y="29"/>
                    <a:pt x="12" y="29"/>
                  </a:cubicBezTo>
                  <a:cubicBezTo>
                    <a:pt x="12" y="29"/>
                    <a:pt x="12" y="29"/>
                    <a:pt x="12" y="29"/>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2" name="Freeform 801">
              <a:extLst>
                <a:ext uri="{FF2B5EF4-FFF2-40B4-BE49-F238E27FC236}">
                  <a16:creationId xmlns:a16="http://schemas.microsoft.com/office/drawing/2014/main" id="{94E0C445-3EA2-4FD4-8D2E-D78E6E2E05BC}"/>
                </a:ext>
              </a:extLst>
            </p:cNvPr>
            <p:cNvSpPr>
              <a:spLocks noEditPoints="1"/>
            </p:cNvSpPr>
            <p:nvPr/>
          </p:nvSpPr>
          <p:spPr bwMode="auto">
            <a:xfrm>
              <a:off x="6113744" y="2854362"/>
              <a:ext cx="121286" cy="117203"/>
            </a:xfrm>
            <a:custGeom>
              <a:avLst/>
              <a:gdLst>
                <a:gd name="T0" fmla="*/ 17 w 26"/>
                <a:gd name="T1" fmla="*/ 31 h 31"/>
                <a:gd name="T2" fmla="*/ 16 w 26"/>
                <a:gd name="T3" fmla="*/ 30 h 31"/>
                <a:gd name="T4" fmla="*/ 16 w 26"/>
                <a:gd name="T5" fmla="*/ 27 h 31"/>
                <a:gd name="T6" fmla="*/ 15 w 26"/>
                <a:gd name="T7" fmla="*/ 26 h 31"/>
                <a:gd name="T8" fmla="*/ 12 w 26"/>
                <a:gd name="T9" fmla="*/ 25 h 31"/>
                <a:gd name="T10" fmla="*/ 11 w 26"/>
                <a:gd name="T11" fmla="*/ 23 h 31"/>
                <a:gd name="T12" fmla="*/ 10 w 26"/>
                <a:gd name="T13" fmla="*/ 23 h 31"/>
                <a:gd name="T14" fmla="*/ 8 w 26"/>
                <a:gd name="T15" fmla="*/ 23 h 31"/>
                <a:gd name="T16" fmla="*/ 6 w 26"/>
                <a:gd name="T17" fmla="*/ 25 h 31"/>
                <a:gd name="T18" fmla="*/ 5 w 26"/>
                <a:gd name="T19" fmla="*/ 26 h 31"/>
                <a:gd name="T20" fmla="*/ 2 w 26"/>
                <a:gd name="T21" fmla="*/ 26 h 31"/>
                <a:gd name="T22" fmla="*/ 0 w 26"/>
                <a:gd name="T23" fmla="*/ 26 h 31"/>
                <a:gd name="T24" fmla="*/ 1 w 26"/>
                <a:gd name="T25" fmla="*/ 24 h 31"/>
                <a:gd name="T26" fmla="*/ 4 w 26"/>
                <a:gd name="T27" fmla="*/ 25 h 31"/>
                <a:gd name="T28" fmla="*/ 5 w 26"/>
                <a:gd name="T29" fmla="*/ 25 h 31"/>
                <a:gd name="T30" fmla="*/ 5 w 26"/>
                <a:gd name="T31" fmla="*/ 22 h 31"/>
                <a:gd name="T32" fmla="*/ 2 w 26"/>
                <a:gd name="T33" fmla="*/ 21 h 31"/>
                <a:gd name="T34" fmla="*/ 5 w 26"/>
                <a:gd name="T35" fmla="*/ 22 h 31"/>
                <a:gd name="T36" fmla="*/ 4 w 26"/>
                <a:gd name="T37" fmla="*/ 20 h 31"/>
                <a:gd name="T38" fmla="*/ 4 w 26"/>
                <a:gd name="T39" fmla="*/ 19 h 31"/>
                <a:gd name="T40" fmla="*/ 5 w 26"/>
                <a:gd name="T41" fmla="*/ 17 h 31"/>
                <a:gd name="T42" fmla="*/ 8 w 26"/>
                <a:gd name="T43" fmla="*/ 14 h 31"/>
                <a:gd name="T44" fmla="*/ 9 w 26"/>
                <a:gd name="T45" fmla="*/ 7 h 31"/>
                <a:gd name="T46" fmla="*/ 12 w 26"/>
                <a:gd name="T47" fmla="*/ 7 h 31"/>
                <a:gd name="T48" fmla="*/ 14 w 26"/>
                <a:gd name="T49" fmla="*/ 6 h 31"/>
                <a:gd name="T50" fmla="*/ 17 w 26"/>
                <a:gd name="T51" fmla="*/ 3 h 31"/>
                <a:gd name="T52" fmla="*/ 23 w 26"/>
                <a:gd name="T53" fmla="*/ 2 h 31"/>
                <a:gd name="T54" fmla="*/ 25 w 26"/>
                <a:gd name="T55" fmla="*/ 4 h 31"/>
                <a:gd name="T56" fmla="*/ 26 w 26"/>
                <a:gd name="T57" fmla="*/ 4 h 31"/>
                <a:gd name="T58" fmla="*/ 25 w 26"/>
                <a:gd name="T59" fmla="*/ 8 h 31"/>
                <a:gd name="T60" fmla="*/ 23 w 26"/>
                <a:gd name="T61" fmla="*/ 11 h 31"/>
                <a:gd name="T62" fmla="*/ 25 w 26"/>
                <a:gd name="T63" fmla="*/ 13 h 31"/>
                <a:gd name="T64" fmla="*/ 23 w 26"/>
                <a:gd name="T65" fmla="*/ 16 h 31"/>
                <a:gd name="T66" fmla="*/ 23 w 26"/>
                <a:gd name="T67" fmla="*/ 18 h 31"/>
                <a:gd name="T68" fmla="*/ 20 w 26"/>
                <a:gd name="T69" fmla="*/ 19 h 31"/>
                <a:gd name="T70" fmla="*/ 17 w 26"/>
                <a:gd name="T71" fmla="*/ 20 h 31"/>
                <a:gd name="T72" fmla="*/ 19 w 26"/>
                <a:gd name="T73" fmla="*/ 25 h 31"/>
                <a:gd name="T74" fmla="*/ 18 w 26"/>
                <a:gd name="T75" fmla="*/ 27 h 31"/>
                <a:gd name="T76" fmla="*/ 17 w 26"/>
                <a:gd name="T77" fmla="*/ 28 h 31"/>
                <a:gd name="T78" fmla="*/ 17 w 26"/>
                <a:gd name="T79" fmla="*/ 31 h 31"/>
                <a:gd name="T80" fmla="*/ 2 w 26"/>
                <a:gd name="T81" fmla="*/ 24 h 31"/>
                <a:gd name="T82" fmla="*/ 4 w 26"/>
                <a:gd name="T83" fmla="*/ 24 h 31"/>
                <a:gd name="T84" fmla="*/ 4 w 26"/>
                <a:gd name="T85" fmla="*/ 23 h 31"/>
                <a:gd name="T86" fmla="*/ 3 w 26"/>
                <a:gd name="T87" fmla="*/ 22 h 31"/>
                <a:gd name="T88" fmla="*/ 0 w 26"/>
                <a:gd name="T89" fmla="*/ 23 h 31"/>
                <a:gd name="T90" fmla="*/ 11 w 26"/>
                <a:gd name="T91" fmla="*/ 5 h 31"/>
                <a:gd name="T92" fmla="*/ 10 w 26"/>
                <a:gd name="T93" fmla="*/ 6 h 31"/>
                <a:gd name="T94" fmla="*/ 9 w 26"/>
                <a:gd name="T95" fmla="*/ 6 h 31"/>
                <a:gd name="T96" fmla="*/ 9 w 26"/>
                <a:gd name="T97" fmla="*/ 6 h 31"/>
                <a:gd name="T98" fmla="*/ 11 w 26"/>
                <a:gd name="T99" fmla="*/ 3 h 31"/>
                <a:gd name="T100" fmla="*/ 11 w 26"/>
                <a:gd name="T101" fmla="*/ 4 h 31"/>
                <a:gd name="T102" fmla="*/ 13 w 26"/>
                <a:gd name="T103" fmla="*/ 2 h 31"/>
                <a:gd name="T104" fmla="*/ 17 w 26"/>
                <a:gd name="T105" fmla="*/ 1 h 31"/>
                <a:gd name="T106" fmla="*/ 12 w 26"/>
                <a:gd name="T107" fmla="*/ 3 h 31"/>
                <a:gd name="T108" fmla="*/ 19 w 26"/>
                <a:gd name="T109" fmla="*/ 1 h 31"/>
                <a:gd name="T110" fmla="*/ 19 w 26"/>
                <a:gd name="T111" fmla="*/ 1 h 31"/>
                <a:gd name="T112" fmla="*/ 19 w 26"/>
                <a:gd name="T113" fmla="*/ 1 h 31"/>
                <a:gd name="T114" fmla="*/ 21 w 26"/>
                <a:gd name="T115" fmla="*/ 1 h 31"/>
                <a:gd name="T116" fmla="*/ 23 w 26"/>
                <a:gd name="T117" fmla="*/ 0 h 31"/>
                <a:gd name="T118" fmla="*/ 23 w 26"/>
                <a:gd name="T1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31">
                  <a:moveTo>
                    <a:pt x="17" y="31"/>
                  </a:moveTo>
                  <a:cubicBezTo>
                    <a:pt x="17" y="31"/>
                    <a:pt x="17" y="31"/>
                    <a:pt x="17" y="31"/>
                  </a:cubicBezTo>
                  <a:cubicBezTo>
                    <a:pt x="17" y="31"/>
                    <a:pt x="17" y="31"/>
                    <a:pt x="16" y="31"/>
                  </a:cubicBezTo>
                  <a:cubicBezTo>
                    <a:pt x="15" y="31"/>
                    <a:pt x="15" y="30"/>
                    <a:pt x="16" y="30"/>
                  </a:cubicBezTo>
                  <a:cubicBezTo>
                    <a:pt x="16" y="29"/>
                    <a:pt x="16" y="29"/>
                    <a:pt x="16" y="28"/>
                  </a:cubicBezTo>
                  <a:cubicBezTo>
                    <a:pt x="17" y="27"/>
                    <a:pt x="17" y="27"/>
                    <a:pt x="16" y="27"/>
                  </a:cubicBezTo>
                  <a:cubicBezTo>
                    <a:pt x="16" y="26"/>
                    <a:pt x="15" y="27"/>
                    <a:pt x="15" y="26"/>
                  </a:cubicBezTo>
                  <a:cubicBezTo>
                    <a:pt x="15" y="26"/>
                    <a:pt x="15" y="26"/>
                    <a:pt x="15" y="26"/>
                  </a:cubicBezTo>
                  <a:cubicBezTo>
                    <a:pt x="14" y="25"/>
                    <a:pt x="14" y="26"/>
                    <a:pt x="13" y="26"/>
                  </a:cubicBezTo>
                  <a:cubicBezTo>
                    <a:pt x="12" y="26"/>
                    <a:pt x="12" y="25"/>
                    <a:pt x="12" y="25"/>
                  </a:cubicBezTo>
                  <a:cubicBezTo>
                    <a:pt x="12" y="25"/>
                    <a:pt x="12" y="25"/>
                    <a:pt x="11" y="25"/>
                  </a:cubicBezTo>
                  <a:cubicBezTo>
                    <a:pt x="11" y="24"/>
                    <a:pt x="11" y="24"/>
                    <a:pt x="11" y="23"/>
                  </a:cubicBezTo>
                  <a:cubicBezTo>
                    <a:pt x="11" y="24"/>
                    <a:pt x="11" y="24"/>
                    <a:pt x="10" y="24"/>
                  </a:cubicBezTo>
                  <a:cubicBezTo>
                    <a:pt x="9" y="24"/>
                    <a:pt x="10" y="23"/>
                    <a:pt x="10" y="23"/>
                  </a:cubicBezTo>
                  <a:cubicBezTo>
                    <a:pt x="9" y="23"/>
                    <a:pt x="9" y="24"/>
                    <a:pt x="8" y="24"/>
                  </a:cubicBezTo>
                  <a:cubicBezTo>
                    <a:pt x="8" y="24"/>
                    <a:pt x="8" y="24"/>
                    <a:pt x="8" y="23"/>
                  </a:cubicBezTo>
                  <a:cubicBezTo>
                    <a:pt x="7" y="23"/>
                    <a:pt x="7" y="24"/>
                    <a:pt x="7" y="24"/>
                  </a:cubicBezTo>
                  <a:cubicBezTo>
                    <a:pt x="7" y="25"/>
                    <a:pt x="7" y="25"/>
                    <a:pt x="6" y="25"/>
                  </a:cubicBezTo>
                  <a:cubicBezTo>
                    <a:pt x="6" y="25"/>
                    <a:pt x="6" y="25"/>
                    <a:pt x="6" y="25"/>
                  </a:cubicBezTo>
                  <a:cubicBezTo>
                    <a:pt x="6" y="25"/>
                    <a:pt x="5" y="26"/>
                    <a:pt x="5" y="26"/>
                  </a:cubicBezTo>
                  <a:cubicBezTo>
                    <a:pt x="4" y="26"/>
                    <a:pt x="4" y="27"/>
                    <a:pt x="3" y="26"/>
                  </a:cubicBezTo>
                  <a:cubicBezTo>
                    <a:pt x="3" y="26"/>
                    <a:pt x="2" y="26"/>
                    <a:pt x="2" y="26"/>
                  </a:cubicBezTo>
                  <a:cubicBezTo>
                    <a:pt x="1" y="25"/>
                    <a:pt x="1" y="26"/>
                    <a:pt x="1" y="26"/>
                  </a:cubicBezTo>
                  <a:cubicBezTo>
                    <a:pt x="1" y="26"/>
                    <a:pt x="1" y="26"/>
                    <a:pt x="0" y="26"/>
                  </a:cubicBezTo>
                  <a:cubicBezTo>
                    <a:pt x="0" y="26"/>
                    <a:pt x="0" y="25"/>
                    <a:pt x="0" y="25"/>
                  </a:cubicBezTo>
                  <a:cubicBezTo>
                    <a:pt x="0" y="25"/>
                    <a:pt x="1" y="24"/>
                    <a:pt x="1" y="24"/>
                  </a:cubicBezTo>
                  <a:cubicBezTo>
                    <a:pt x="1" y="24"/>
                    <a:pt x="2" y="24"/>
                    <a:pt x="2" y="25"/>
                  </a:cubicBezTo>
                  <a:cubicBezTo>
                    <a:pt x="3" y="25"/>
                    <a:pt x="3" y="25"/>
                    <a:pt x="4" y="25"/>
                  </a:cubicBezTo>
                  <a:cubicBezTo>
                    <a:pt x="4" y="24"/>
                    <a:pt x="4" y="24"/>
                    <a:pt x="5" y="24"/>
                  </a:cubicBezTo>
                  <a:cubicBezTo>
                    <a:pt x="5" y="24"/>
                    <a:pt x="5" y="25"/>
                    <a:pt x="5" y="25"/>
                  </a:cubicBezTo>
                  <a:cubicBezTo>
                    <a:pt x="6" y="24"/>
                    <a:pt x="6" y="24"/>
                    <a:pt x="6" y="23"/>
                  </a:cubicBezTo>
                  <a:cubicBezTo>
                    <a:pt x="6" y="23"/>
                    <a:pt x="5" y="23"/>
                    <a:pt x="5" y="22"/>
                  </a:cubicBezTo>
                  <a:cubicBezTo>
                    <a:pt x="4" y="22"/>
                    <a:pt x="4" y="21"/>
                    <a:pt x="3" y="21"/>
                  </a:cubicBezTo>
                  <a:cubicBezTo>
                    <a:pt x="3" y="21"/>
                    <a:pt x="2" y="22"/>
                    <a:pt x="2" y="21"/>
                  </a:cubicBezTo>
                  <a:cubicBezTo>
                    <a:pt x="2" y="21"/>
                    <a:pt x="2" y="21"/>
                    <a:pt x="3" y="21"/>
                  </a:cubicBezTo>
                  <a:cubicBezTo>
                    <a:pt x="3" y="20"/>
                    <a:pt x="5" y="21"/>
                    <a:pt x="5" y="22"/>
                  </a:cubicBezTo>
                  <a:cubicBezTo>
                    <a:pt x="5" y="21"/>
                    <a:pt x="5" y="21"/>
                    <a:pt x="5" y="21"/>
                  </a:cubicBezTo>
                  <a:cubicBezTo>
                    <a:pt x="5" y="21"/>
                    <a:pt x="5" y="20"/>
                    <a:pt x="4" y="20"/>
                  </a:cubicBezTo>
                  <a:cubicBezTo>
                    <a:pt x="4" y="20"/>
                    <a:pt x="4" y="20"/>
                    <a:pt x="3" y="20"/>
                  </a:cubicBezTo>
                  <a:cubicBezTo>
                    <a:pt x="3" y="19"/>
                    <a:pt x="4" y="20"/>
                    <a:pt x="4" y="19"/>
                  </a:cubicBezTo>
                  <a:cubicBezTo>
                    <a:pt x="5" y="19"/>
                    <a:pt x="4" y="18"/>
                    <a:pt x="5" y="18"/>
                  </a:cubicBezTo>
                  <a:cubicBezTo>
                    <a:pt x="5" y="18"/>
                    <a:pt x="5" y="18"/>
                    <a:pt x="5" y="17"/>
                  </a:cubicBezTo>
                  <a:cubicBezTo>
                    <a:pt x="6" y="17"/>
                    <a:pt x="6" y="17"/>
                    <a:pt x="6" y="16"/>
                  </a:cubicBezTo>
                  <a:cubicBezTo>
                    <a:pt x="7" y="16"/>
                    <a:pt x="7" y="15"/>
                    <a:pt x="8" y="14"/>
                  </a:cubicBezTo>
                  <a:cubicBezTo>
                    <a:pt x="8" y="13"/>
                    <a:pt x="8" y="11"/>
                    <a:pt x="9" y="9"/>
                  </a:cubicBezTo>
                  <a:cubicBezTo>
                    <a:pt x="9" y="9"/>
                    <a:pt x="9" y="8"/>
                    <a:pt x="9" y="7"/>
                  </a:cubicBezTo>
                  <a:cubicBezTo>
                    <a:pt x="10" y="7"/>
                    <a:pt x="10" y="8"/>
                    <a:pt x="10" y="8"/>
                  </a:cubicBezTo>
                  <a:cubicBezTo>
                    <a:pt x="10" y="8"/>
                    <a:pt x="11" y="7"/>
                    <a:pt x="12" y="7"/>
                  </a:cubicBezTo>
                  <a:cubicBezTo>
                    <a:pt x="12" y="7"/>
                    <a:pt x="12" y="7"/>
                    <a:pt x="13" y="6"/>
                  </a:cubicBezTo>
                  <a:cubicBezTo>
                    <a:pt x="13" y="6"/>
                    <a:pt x="13" y="6"/>
                    <a:pt x="14" y="6"/>
                  </a:cubicBezTo>
                  <a:cubicBezTo>
                    <a:pt x="14" y="5"/>
                    <a:pt x="14" y="5"/>
                    <a:pt x="14" y="4"/>
                  </a:cubicBezTo>
                  <a:cubicBezTo>
                    <a:pt x="15" y="3"/>
                    <a:pt x="16" y="3"/>
                    <a:pt x="17" y="3"/>
                  </a:cubicBezTo>
                  <a:cubicBezTo>
                    <a:pt x="18" y="2"/>
                    <a:pt x="20" y="2"/>
                    <a:pt x="21" y="2"/>
                  </a:cubicBezTo>
                  <a:cubicBezTo>
                    <a:pt x="22" y="2"/>
                    <a:pt x="23" y="1"/>
                    <a:pt x="23" y="2"/>
                  </a:cubicBezTo>
                  <a:cubicBezTo>
                    <a:pt x="24" y="2"/>
                    <a:pt x="24" y="3"/>
                    <a:pt x="24" y="3"/>
                  </a:cubicBezTo>
                  <a:cubicBezTo>
                    <a:pt x="25" y="3"/>
                    <a:pt x="25" y="3"/>
                    <a:pt x="25" y="4"/>
                  </a:cubicBezTo>
                  <a:cubicBezTo>
                    <a:pt x="25" y="4"/>
                    <a:pt x="26" y="4"/>
                    <a:pt x="26" y="4"/>
                  </a:cubicBezTo>
                  <a:cubicBezTo>
                    <a:pt x="26" y="4"/>
                    <a:pt x="26" y="4"/>
                    <a:pt x="26" y="4"/>
                  </a:cubicBezTo>
                  <a:cubicBezTo>
                    <a:pt x="26" y="5"/>
                    <a:pt x="26" y="5"/>
                    <a:pt x="26" y="6"/>
                  </a:cubicBezTo>
                  <a:cubicBezTo>
                    <a:pt x="26" y="7"/>
                    <a:pt x="26" y="7"/>
                    <a:pt x="25" y="8"/>
                  </a:cubicBezTo>
                  <a:cubicBezTo>
                    <a:pt x="25" y="9"/>
                    <a:pt x="25" y="9"/>
                    <a:pt x="25" y="10"/>
                  </a:cubicBezTo>
                  <a:cubicBezTo>
                    <a:pt x="24" y="11"/>
                    <a:pt x="24" y="11"/>
                    <a:pt x="23" y="11"/>
                  </a:cubicBezTo>
                  <a:cubicBezTo>
                    <a:pt x="23" y="11"/>
                    <a:pt x="22" y="11"/>
                    <a:pt x="22" y="12"/>
                  </a:cubicBezTo>
                  <a:cubicBezTo>
                    <a:pt x="22" y="14"/>
                    <a:pt x="24" y="12"/>
                    <a:pt x="25" y="13"/>
                  </a:cubicBezTo>
                  <a:cubicBezTo>
                    <a:pt x="25" y="14"/>
                    <a:pt x="24" y="14"/>
                    <a:pt x="24" y="15"/>
                  </a:cubicBezTo>
                  <a:cubicBezTo>
                    <a:pt x="24" y="16"/>
                    <a:pt x="24" y="16"/>
                    <a:pt x="23" y="16"/>
                  </a:cubicBezTo>
                  <a:cubicBezTo>
                    <a:pt x="23" y="17"/>
                    <a:pt x="23" y="17"/>
                    <a:pt x="23" y="17"/>
                  </a:cubicBezTo>
                  <a:cubicBezTo>
                    <a:pt x="22" y="17"/>
                    <a:pt x="23" y="17"/>
                    <a:pt x="23" y="18"/>
                  </a:cubicBezTo>
                  <a:cubicBezTo>
                    <a:pt x="23" y="18"/>
                    <a:pt x="23" y="19"/>
                    <a:pt x="22" y="19"/>
                  </a:cubicBezTo>
                  <a:cubicBezTo>
                    <a:pt x="22" y="19"/>
                    <a:pt x="21" y="19"/>
                    <a:pt x="20" y="19"/>
                  </a:cubicBezTo>
                  <a:cubicBezTo>
                    <a:pt x="20" y="19"/>
                    <a:pt x="19" y="19"/>
                    <a:pt x="18" y="19"/>
                  </a:cubicBezTo>
                  <a:cubicBezTo>
                    <a:pt x="18" y="19"/>
                    <a:pt x="17" y="20"/>
                    <a:pt x="17" y="20"/>
                  </a:cubicBezTo>
                  <a:cubicBezTo>
                    <a:pt x="17" y="21"/>
                    <a:pt x="18" y="22"/>
                    <a:pt x="19" y="23"/>
                  </a:cubicBezTo>
                  <a:cubicBezTo>
                    <a:pt x="19" y="23"/>
                    <a:pt x="19" y="24"/>
                    <a:pt x="19" y="25"/>
                  </a:cubicBezTo>
                  <a:cubicBezTo>
                    <a:pt x="19" y="25"/>
                    <a:pt x="18" y="26"/>
                    <a:pt x="18" y="26"/>
                  </a:cubicBezTo>
                  <a:cubicBezTo>
                    <a:pt x="18" y="27"/>
                    <a:pt x="19" y="27"/>
                    <a:pt x="18" y="27"/>
                  </a:cubicBezTo>
                  <a:cubicBezTo>
                    <a:pt x="18" y="28"/>
                    <a:pt x="18" y="28"/>
                    <a:pt x="18" y="28"/>
                  </a:cubicBezTo>
                  <a:cubicBezTo>
                    <a:pt x="17" y="28"/>
                    <a:pt x="17" y="28"/>
                    <a:pt x="17" y="28"/>
                  </a:cubicBezTo>
                  <a:cubicBezTo>
                    <a:pt x="16" y="29"/>
                    <a:pt x="18" y="29"/>
                    <a:pt x="18" y="29"/>
                  </a:cubicBezTo>
                  <a:cubicBezTo>
                    <a:pt x="19" y="30"/>
                    <a:pt x="18" y="30"/>
                    <a:pt x="17" y="31"/>
                  </a:cubicBezTo>
                  <a:close/>
                  <a:moveTo>
                    <a:pt x="0" y="23"/>
                  </a:moveTo>
                  <a:cubicBezTo>
                    <a:pt x="0" y="24"/>
                    <a:pt x="2" y="23"/>
                    <a:pt x="2" y="24"/>
                  </a:cubicBezTo>
                  <a:cubicBezTo>
                    <a:pt x="2" y="24"/>
                    <a:pt x="3" y="24"/>
                    <a:pt x="3" y="24"/>
                  </a:cubicBezTo>
                  <a:cubicBezTo>
                    <a:pt x="4" y="24"/>
                    <a:pt x="4" y="24"/>
                    <a:pt x="4" y="24"/>
                  </a:cubicBezTo>
                  <a:cubicBezTo>
                    <a:pt x="4" y="24"/>
                    <a:pt x="4" y="24"/>
                    <a:pt x="5" y="24"/>
                  </a:cubicBezTo>
                  <a:cubicBezTo>
                    <a:pt x="5" y="23"/>
                    <a:pt x="5" y="23"/>
                    <a:pt x="4" y="23"/>
                  </a:cubicBezTo>
                  <a:cubicBezTo>
                    <a:pt x="4" y="23"/>
                    <a:pt x="4" y="23"/>
                    <a:pt x="3" y="23"/>
                  </a:cubicBezTo>
                  <a:cubicBezTo>
                    <a:pt x="3" y="23"/>
                    <a:pt x="3" y="22"/>
                    <a:pt x="3" y="22"/>
                  </a:cubicBezTo>
                  <a:cubicBezTo>
                    <a:pt x="3" y="22"/>
                    <a:pt x="2" y="23"/>
                    <a:pt x="1" y="22"/>
                  </a:cubicBezTo>
                  <a:cubicBezTo>
                    <a:pt x="1" y="22"/>
                    <a:pt x="0" y="22"/>
                    <a:pt x="0" y="23"/>
                  </a:cubicBezTo>
                  <a:close/>
                  <a:moveTo>
                    <a:pt x="11" y="4"/>
                  </a:moveTo>
                  <a:cubicBezTo>
                    <a:pt x="11" y="5"/>
                    <a:pt x="11" y="5"/>
                    <a:pt x="11" y="5"/>
                  </a:cubicBezTo>
                  <a:cubicBezTo>
                    <a:pt x="11" y="5"/>
                    <a:pt x="11" y="5"/>
                    <a:pt x="11" y="5"/>
                  </a:cubicBezTo>
                  <a:cubicBezTo>
                    <a:pt x="11" y="5"/>
                    <a:pt x="10" y="6"/>
                    <a:pt x="10" y="6"/>
                  </a:cubicBezTo>
                  <a:cubicBezTo>
                    <a:pt x="10" y="6"/>
                    <a:pt x="10" y="6"/>
                    <a:pt x="10" y="6"/>
                  </a:cubicBezTo>
                  <a:cubicBezTo>
                    <a:pt x="9" y="6"/>
                    <a:pt x="9" y="6"/>
                    <a:pt x="9" y="6"/>
                  </a:cubicBezTo>
                  <a:cubicBezTo>
                    <a:pt x="9" y="6"/>
                    <a:pt x="9" y="6"/>
                    <a:pt x="9" y="6"/>
                  </a:cubicBezTo>
                  <a:cubicBezTo>
                    <a:pt x="9" y="6"/>
                    <a:pt x="9" y="6"/>
                    <a:pt x="9" y="6"/>
                  </a:cubicBezTo>
                  <a:cubicBezTo>
                    <a:pt x="9" y="5"/>
                    <a:pt x="9" y="4"/>
                    <a:pt x="10" y="4"/>
                  </a:cubicBezTo>
                  <a:cubicBezTo>
                    <a:pt x="10" y="4"/>
                    <a:pt x="10" y="3"/>
                    <a:pt x="11" y="3"/>
                  </a:cubicBezTo>
                  <a:cubicBezTo>
                    <a:pt x="11" y="3"/>
                    <a:pt x="11" y="3"/>
                    <a:pt x="11" y="3"/>
                  </a:cubicBezTo>
                  <a:cubicBezTo>
                    <a:pt x="11" y="4"/>
                    <a:pt x="11" y="4"/>
                    <a:pt x="11" y="4"/>
                  </a:cubicBezTo>
                  <a:cubicBezTo>
                    <a:pt x="11" y="4"/>
                    <a:pt x="11" y="4"/>
                    <a:pt x="11" y="4"/>
                  </a:cubicBezTo>
                  <a:close/>
                  <a:moveTo>
                    <a:pt x="13" y="2"/>
                  </a:moveTo>
                  <a:cubicBezTo>
                    <a:pt x="14" y="2"/>
                    <a:pt x="15" y="2"/>
                    <a:pt x="16" y="2"/>
                  </a:cubicBezTo>
                  <a:cubicBezTo>
                    <a:pt x="17" y="2"/>
                    <a:pt x="18" y="2"/>
                    <a:pt x="17" y="1"/>
                  </a:cubicBezTo>
                  <a:cubicBezTo>
                    <a:pt x="16" y="1"/>
                    <a:pt x="15" y="1"/>
                    <a:pt x="15" y="1"/>
                  </a:cubicBezTo>
                  <a:cubicBezTo>
                    <a:pt x="14" y="2"/>
                    <a:pt x="12" y="2"/>
                    <a:pt x="12" y="3"/>
                  </a:cubicBezTo>
                  <a:cubicBezTo>
                    <a:pt x="13" y="3"/>
                    <a:pt x="13" y="3"/>
                    <a:pt x="13" y="2"/>
                  </a:cubicBezTo>
                  <a:close/>
                  <a:moveTo>
                    <a:pt x="19" y="1"/>
                  </a:moveTo>
                  <a:cubicBezTo>
                    <a:pt x="18" y="2"/>
                    <a:pt x="20" y="1"/>
                    <a:pt x="20" y="1"/>
                  </a:cubicBezTo>
                  <a:cubicBezTo>
                    <a:pt x="20" y="1"/>
                    <a:pt x="19" y="1"/>
                    <a:pt x="19" y="1"/>
                  </a:cubicBezTo>
                  <a:cubicBezTo>
                    <a:pt x="19" y="1"/>
                    <a:pt x="19" y="1"/>
                    <a:pt x="19" y="1"/>
                  </a:cubicBezTo>
                  <a:cubicBezTo>
                    <a:pt x="19" y="1"/>
                    <a:pt x="19" y="1"/>
                    <a:pt x="19" y="1"/>
                  </a:cubicBezTo>
                  <a:close/>
                  <a:moveTo>
                    <a:pt x="21" y="0"/>
                  </a:moveTo>
                  <a:cubicBezTo>
                    <a:pt x="20" y="1"/>
                    <a:pt x="21" y="1"/>
                    <a:pt x="21" y="1"/>
                  </a:cubicBezTo>
                  <a:cubicBezTo>
                    <a:pt x="21" y="1"/>
                    <a:pt x="21" y="0"/>
                    <a:pt x="21" y="0"/>
                  </a:cubicBezTo>
                  <a:moveTo>
                    <a:pt x="23" y="0"/>
                  </a:moveTo>
                  <a:cubicBezTo>
                    <a:pt x="22" y="0"/>
                    <a:pt x="22" y="0"/>
                    <a:pt x="22" y="0"/>
                  </a:cubicBezTo>
                  <a:cubicBezTo>
                    <a:pt x="22" y="0"/>
                    <a:pt x="23" y="0"/>
                    <a:pt x="23" y="0"/>
                  </a:cubicBezTo>
                  <a:cubicBezTo>
                    <a:pt x="23" y="0"/>
                    <a:pt x="23" y="0"/>
                    <a:pt x="23"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3" name="Freeform 802">
              <a:extLst>
                <a:ext uri="{FF2B5EF4-FFF2-40B4-BE49-F238E27FC236}">
                  <a16:creationId xmlns:a16="http://schemas.microsoft.com/office/drawing/2014/main" id="{B0344B8A-4F06-4E4A-BBF1-252B098C860A}"/>
                </a:ext>
              </a:extLst>
            </p:cNvPr>
            <p:cNvSpPr>
              <a:spLocks/>
            </p:cNvSpPr>
            <p:nvPr/>
          </p:nvSpPr>
          <p:spPr bwMode="auto">
            <a:xfrm>
              <a:off x="6188655" y="2999056"/>
              <a:ext cx="23185" cy="26045"/>
            </a:xfrm>
            <a:custGeom>
              <a:avLst/>
              <a:gdLst>
                <a:gd name="T0" fmla="*/ 0 w 5"/>
                <a:gd name="T1" fmla="*/ 3 h 7"/>
                <a:gd name="T2" fmla="*/ 0 w 5"/>
                <a:gd name="T3" fmla="*/ 2 h 7"/>
                <a:gd name="T4" fmla="*/ 2 w 5"/>
                <a:gd name="T5" fmla="*/ 0 h 7"/>
                <a:gd name="T6" fmla="*/ 2 w 5"/>
                <a:gd name="T7" fmla="*/ 0 h 7"/>
                <a:gd name="T8" fmla="*/ 2 w 5"/>
                <a:gd name="T9" fmla="*/ 0 h 7"/>
                <a:gd name="T10" fmla="*/ 3 w 5"/>
                <a:gd name="T11" fmla="*/ 2 h 7"/>
                <a:gd name="T12" fmla="*/ 4 w 5"/>
                <a:gd name="T13" fmla="*/ 3 h 7"/>
                <a:gd name="T14" fmla="*/ 5 w 5"/>
                <a:gd name="T15" fmla="*/ 5 h 7"/>
                <a:gd name="T16" fmla="*/ 4 w 5"/>
                <a:gd name="T17" fmla="*/ 7 h 7"/>
                <a:gd name="T18" fmla="*/ 2 w 5"/>
                <a:gd name="T19" fmla="*/ 7 h 7"/>
                <a:gd name="T20" fmla="*/ 0 w 5"/>
                <a:gd name="T21" fmla="*/ 6 h 7"/>
                <a:gd name="T22" fmla="*/ 1 w 5"/>
                <a:gd name="T23" fmla="*/ 5 h 7"/>
                <a:gd name="T24" fmla="*/ 0 w 5"/>
                <a:gd name="T25" fmla="*/ 4 h 7"/>
                <a:gd name="T26" fmla="*/ 0 w 5"/>
                <a:gd name="T27" fmla="*/ 3 h 7"/>
                <a:gd name="T28" fmla="*/ 0 w 5"/>
                <a:gd name="T2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7">
                  <a:moveTo>
                    <a:pt x="0" y="3"/>
                  </a:moveTo>
                  <a:cubicBezTo>
                    <a:pt x="0" y="2"/>
                    <a:pt x="0" y="2"/>
                    <a:pt x="0" y="2"/>
                  </a:cubicBezTo>
                  <a:cubicBezTo>
                    <a:pt x="1" y="1"/>
                    <a:pt x="1" y="0"/>
                    <a:pt x="2" y="0"/>
                  </a:cubicBezTo>
                  <a:cubicBezTo>
                    <a:pt x="2" y="0"/>
                    <a:pt x="2" y="0"/>
                    <a:pt x="2" y="0"/>
                  </a:cubicBezTo>
                  <a:cubicBezTo>
                    <a:pt x="2" y="0"/>
                    <a:pt x="2" y="0"/>
                    <a:pt x="2" y="0"/>
                  </a:cubicBezTo>
                  <a:cubicBezTo>
                    <a:pt x="3" y="0"/>
                    <a:pt x="3" y="1"/>
                    <a:pt x="3" y="2"/>
                  </a:cubicBezTo>
                  <a:cubicBezTo>
                    <a:pt x="3" y="2"/>
                    <a:pt x="4" y="3"/>
                    <a:pt x="4" y="3"/>
                  </a:cubicBezTo>
                  <a:cubicBezTo>
                    <a:pt x="5" y="4"/>
                    <a:pt x="5" y="4"/>
                    <a:pt x="5" y="5"/>
                  </a:cubicBezTo>
                  <a:cubicBezTo>
                    <a:pt x="4" y="5"/>
                    <a:pt x="4" y="6"/>
                    <a:pt x="4" y="7"/>
                  </a:cubicBezTo>
                  <a:cubicBezTo>
                    <a:pt x="3" y="7"/>
                    <a:pt x="3" y="7"/>
                    <a:pt x="2" y="7"/>
                  </a:cubicBezTo>
                  <a:cubicBezTo>
                    <a:pt x="1" y="7"/>
                    <a:pt x="1" y="7"/>
                    <a:pt x="0" y="6"/>
                  </a:cubicBezTo>
                  <a:cubicBezTo>
                    <a:pt x="1" y="6"/>
                    <a:pt x="1" y="6"/>
                    <a:pt x="1" y="5"/>
                  </a:cubicBezTo>
                  <a:cubicBezTo>
                    <a:pt x="1" y="5"/>
                    <a:pt x="1" y="4"/>
                    <a:pt x="0" y="4"/>
                  </a:cubicBezTo>
                  <a:cubicBezTo>
                    <a:pt x="0" y="4"/>
                    <a:pt x="0" y="3"/>
                    <a:pt x="0" y="3"/>
                  </a:cubicBezTo>
                  <a:cubicBezTo>
                    <a:pt x="0" y="2"/>
                    <a:pt x="0" y="3"/>
                    <a:pt x="0" y="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4" name="Freeform 803">
              <a:extLst>
                <a:ext uri="{FF2B5EF4-FFF2-40B4-BE49-F238E27FC236}">
                  <a16:creationId xmlns:a16="http://schemas.microsoft.com/office/drawing/2014/main" id="{75C6D4BA-F903-4D2D-A43D-B76363442904}"/>
                </a:ext>
              </a:extLst>
            </p:cNvPr>
            <p:cNvSpPr>
              <a:spLocks/>
            </p:cNvSpPr>
            <p:nvPr/>
          </p:nvSpPr>
          <p:spPr bwMode="auto">
            <a:xfrm>
              <a:off x="6670233" y="2728478"/>
              <a:ext cx="183712" cy="114309"/>
            </a:xfrm>
            <a:custGeom>
              <a:avLst/>
              <a:gdLst>
                <a:gd name="T0" fmla="*/ 20 w 39"/>
                <a:gd name="T1" fmla="*/ 29 h 30"/>
                <a:gd name="T2" fmla="*/ 22 w 39"/>
                <a:gd name="T3" fmla="*/ 29 h 30"/>
                <a:gd name="T4" fmla="*/ 24 w 39"/>
                <a:gd name="T5" fmla="*/ 29 h 30"/>
                <a:gd name="T6" fmla="*/ 25 w 39"/>
                <a:gd name="T7" fmla="*/ 27 h 30"/>
                <a:gd name="T8" fmla="*/ 28 w 39"/>
                <a:gd name="T9" fmla="*/ 26 h 30"/>
                <a:gd name="T10" fmla="*/ 30 w 39"/>
                <a:gd name="T11" fmla="*/ 25 h 30"/>
                <a:gd name="T12" fmla="*/ 31 w 39"/>
                <a:gd name="T13" fmla="*/ 25 h 30"/>
                <a:gd name="T14" fmla="*/ 32 w 39"/>
                <a:gd name="T15" fmla="*/ 21 h 30"/>
                <a:gd name="T16" fmla="*/ 33 w 39"/>
                <a:gd name="T17" fmla="*/ 18 h 30"/>
                <a:gd name="T18" fmla="*/ 37 w 39"/>
                <a:gd name="T19" fmla="*/ 15 h 30"/>
                <a:gd name="T20" fmla="*/ 39 w 39"/>
                <a:gd name="T21" fmla="*/ 14 h 30"/>
                <a:gd name="T22" fmla="*/ 37 w 39"/>
                <a:gd name="T23" fmla="*/ 13 h 30"/>
                <a:gd name="T24" fmla="*/ 36 w 39"/>
                <a:gd name="T25" fmla="*/ 8 h 30"/>
                <a:gd name="T26" fmla="*/ 32 w 39"/>
                <a:gd name="T27" fmla="*/ 4 h 30"/>
                <a:gd name="T28" fmla="*/ 27 w 39"/>
                <a:gd name="T29" fmla="*/ 2 h 30"/>
                <a:gd name="T30" fmla="*/ 25 w 39"/>
                <a:gd name="T31" fmla="*/ 0 h 30"/>
                <a:gd name="T32" fmla="*/ 23 w 39"/>
                <a:gd name="T33" fmla="*/ 2 h 30"/>
                <a:gd name="T34" fmla="*/ 21 w 39"/>
                <a:gd name="T35" fmla="*/ 2 h 30"/>
                <a:gd name="T36" fmla="*/ 18 w 39"/>
                <a:gd name="T37" fmla="*/ 1 h 30"/>
                <a:gd name="T38" fmla="*/ 16 w 39"/>
                <a:gd name="T39" fmla="*/ 1 h 30"/>
                <a:gd name="T40" fmla="*/ 13 w 39"/>
                <a:gd name="T41" fmla="*/ 0 h 30"/>
                <a:gd name="T42" fmla="*/ 10 w 39"/>
                <a:gd name="T43" fmla="*/ 0 h 30"/>
                <a:gd name="T44" fmla="*/ 7 w 39"/>
                <a:gd name="T45" fmla="*/ 0 h 30"/>
                <a:gd name="T46" fmla="*/ 2 w 39"/>
                <a:gd name="T47" fmla="*/ 2 h 30"/>
                <a:gd name="T48" fmla="*/ 0 w 39"/>
                <a:gd name="T49" fmla="*/ 4 h 30"/>
                <a:gd name="T50" fmla="*/ 0 w 39"/>
                <a:gd name="T51" fmla="*/ 11 h 30"/>
                <a:gd name="T52" fmla="*/ 1 w 39"/>
                <a:gd name="T53" fmla="*/ 9 h 30"/>
                <a:gd name="T54" fmla="*/ 1 w 39"/>
                <a:gd name="T55" fmla="*/ 13 h 30"/>
                <a:gd name="T56" fmla="*/ 3 w 39"/>
                <a:gd name="T57" fmla="*/ 14 h 30"/>
                <a:gd name="T58" fmla="*/ 4 w 39"/>
                <a:gd name="T59" fmla="*/ 14 h 30"/>
                <a:gd name="T60" fmla="*/ 5 w 39"/>
                <a:gd name="T61" fmla="*/ 15 h 30"/>
                <a:gd name="T62" fmla="*/ 8 w 39"/>
                <a:gd name="T63" fmla="*/ 17 h 30"/>
                <a:gd name="T64" fmla="*/ 9 w 39"/>
                <a:gd name="T65" fmla="*/ 16 h 30"/>
                <a:gd name="T66" fmla="*/ 11 w 39"/>
                <a:gd name="T67" fmla="*/ 17 h 30"/>
                <a:gd name="T68" fmla="*/ 11 w 39"/>
                <a:gd name="T69" fmla="*/ 21 h 30"/>
                <a:gd name="T70" fmla="*/ 12 w 39"/>
                <a:gd name="T71" fmla="*/ 24 h 30"/>
                <a:gd name="T72" fmla="*/ 13 w 39"/>
                <a:gd name="T73" fmla="*/ 24 h 30"/>
                <a:gd name="T74" fmla="*/ 15 w 39"/>
                <a:gd name="T75" fmla="*/ 25 h 30"/>
                <a:gd name="T76" fmla="*/ 18 w 39"/>
                <a:gd name="T7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 h="30">
                  <a:moveTo>
                    <a:pt x="18" y="29"/>
                  </a:moveTo>
                  <a:cubicBezTo>
                    <a:pt x="18" y="29"/>
                    <a:pt x="19" y="29"/>
                    <a:pt x="20" y="29"/>
                  </a:cubicBezTo>
                  <a:cubicBezTo>
                    <a:pt x="21" y="29"/>
                    <a:pt x="21" y="29"/>
                    <a:pt x="21" y="29"/>
                  </a:cubicBezTo>
                  <a:cubicBezTo>
                    <a:pt x="21" y="29"/>
                    <a:pt x="21" y="29"/>
                    <a:pt x="22" y="29"/>
                  </a:cubicBezTo>
                  <a:cubicBezTo>
                    <a:pt x="22" y="30"/>
                    <a:pt x="23" y="29"/>
                    <a:pt x="23" y="29"/>
                  </a:cubicBezTo>
                  <a:cubicBezTo>
                    <a:pt x="24" y="29"/>
                    <a:pt x="24" y="29"/>
                    <a:pt x="24" y="29"/>
                  </a:cubicBezTo>
                  <a:cubicBezTo>
                    <a:pt x="25" y="29"/>
                    <a:pt x="25" y="29"/>
                    <a:pt x="25" y="29"/>
                  </a:cubicBezTo>
                  <a:cubicBezTo>
                    <a:pt x="26" y="28"/>
                    <a:pt x="25" y="28"/>
                    <a:pt x="25" y="27"/>
                  </a:cubicBezTo>
                  <a:cubicBezTo>
                    <a:pt x="26" y="27"/>
                    <a:pt x="26" y="27"/>
                    <a:pt x="26" y="27"/>
                  </a:cubicBezTo>
                  <a:cubicBezTo>
                    <a:pt x="27" y="27"/>
                    <a:pt x="28" y="27"/>
                    <a:pt x="28" y="26"/>
                  </a:cubicBezTo>
                  <a:cubicBezTo>
                    <a:pt x="28" y="25"/>
                    <a:pt x="29" y="26"/>
                    <a:pt x="29" y="26"/>
                  </a:cubicBezTo>
                  <a:cubicBezTo>
                    <a:pt x="29" y="26"/>
                    <a:pt x="30" y="25"/>
                    <a:pt x="30" y="25"/>
                  </a:cubicBezTo>
                  <a:cubicBezTo>
                    <a:pt x="30" y="26"/>
                    <a:pt x="30" y="27"/>
                    <a:pt x="31" y="27"/>
                  </a:cubicBezTo>
                  <a:cubicBezTo>
                    <a:pt x="32" y="26"/>
                    <a:pt x="31" y="25"/>
                    <a:pt x="31" y="25"/>
                  </a:cubicBezTo>
                  <a:cubicBezTo>
                    <a:pt x="30" y="24"/>
                    <a:pt x="31" y="23"/>
                    <a:pt x="31" y="22"/>
                  </a:cubicBezTo>
                  <a:cubicBezTo>
                    <a:pt x="32" y="22"/>
                    <a:pt x="32" y="21"/>
                    <a:pt x="32" y="21"/>
                  </a:cubicBezTo>
                  <a:cubicBezTo>
                    <a:pt x="32" y="20"/>
                    <a:pt x="32" y="20"/>
                    <a:pt x="32" y="19"/>
                  </a:cubicBezTo>
                  <a:cubicBezTo>
                    <a:pt x="32" y="18"/>
                    <a:pt x="32" y="18"/>
                    <a:pt x="33" y="18"/>
                  </a:cubicBezTo>
                  <a:cubicBezTo>
                    <a:pt x="35" y="17"/>
                    <a:pt x="34" y="17"/>
                    <a:pt x="35" y="16"/>
                  </a:cubicBezTo>
                  <a:cubicBezTo>
                    <a:pt x="36" y="15"/>
                    <a:pt x="36" y="15"/>
                    <a:pt x="37" y="15"/>
                  </a:cubicBezTo>
                  <a:cubicBezTo>
                    <a:pt x="38" y="16"/>
                    <a:pt x="38" y="15"/>
                    <a:pt x="38" y="14"/>
                  </a:cubicBezTo>
                  <a:cubicBezTo>
                    <a:pt x="38" y="14"/>
                    <a:pt x="39" y="14"/>
                    <a:pt x="39" y="14"/>
                  </a:cubicBezTo>
                  <a:cubicBezTo>
                    <a:pt x="39" y="13"/>
                    <a:pt x="38" y="13"/>
                    <a:pt x="38" y="13"/>
                  </a:cubicBezTo>
                  <a:cubicBezTo>
                    <a:pt x="37" y="13"/>
                    <a:pt x="37" y="13"/>
                    <a:pt x="37" y="13"/>
                  </a:cubicBezTo>
                  <a:cubicBezTo>
                    <a:pt x="37" y="12"/>
                    <a:pt x="37" y="11"/>
                    <a:pt x="37" y="10"/>
                  </a:cubicBezTo>
                  <a:cubicBezTo>
                    <a:pt x="38" y="9"/>
                    <a:pt x="38" y="9"/>
                    <a:pt x="36" y="8"/>
                  </a:cubicBezTo>
                  <a:cubicBezTo>
                    <a:pt x="35" y="8"/>
                    <a:pt x="35" y="7"/>
                    <a:pt x="34" y="6"/>
                  </a:cubicBezTo>
                  <a:cubicBezTo>
                    <a:pt x="34" y="5"/>
                    <a:pt x="33" y="5"/>
                    <a:pt x="32" y="4"/>
                  </a:cubicBezTo>
                  <a:cubicBezTo>
                    <a:pt x="31" y="3"/>
                    <a:pt x="31" y="3"/>
                    <a:pt x="30" y="3"/>
                  </a:cubicBezTo>
                  <a:cubicBezTo>
                    <a:pt x="29" y="3"/>
                    <a:pt x="28" y="3"/>
                    <a:pt x="27" y="2"/>
                  </a:cubicBezTo>
                  <a:cubicBezTo>
                    <a:pt x="27" y="1"/>
                    <a:pt x="26" y="1"/>
                    <a:pt x="26" y="0"/>
                  </a:cubicBezTo>
                  <a:cubicBezTo>
                    <a:pt x="26" y="0"/>
                    <a:pt x="26" y="0"/>
                    <a:pt x="25" y="0"/>
                  </a:cubicBezTo>
                  <a:cubicBezTo>
                    <a:pt x="25" y="0"/>
                    <a:pt x="25" y="1"/>
                    <a:pt x="24" y="1"/>
                  </a:cubicBezTo>
                  <a:cubicBezTo>
                    <a:pt x="24" y="1"/>
                    <a:pt x="24" y="2"/>
                    <a:pt x="23" y="2"/>
                  </a:cubicBezTo>
                  <a:cubicBezTo>
                    <a:pt x="23" y="2"/>
                    <a:pt x="22" y="2"/>
                    <a:pt x="22" y="2"/>
                  </a:cubicBezTo>
                  <a:cubicBezTo>
                    <a:pt x="21" y="2"/>
                    <a:pt x="21" y="2"/>
                    <a:pt x="21" y="2"/>
                  </a:cubicBezTo>
                  <a:cubicBezTo>
                    <a:pt x="20" y="2"/>
                    <a:pt x="20" y="1"/>
                    <a:pt x="20" y="1"/>
                  </a:cubicBezTo>
                  <a:cubicBezTo>
                    <a:pt x="19" y="1"/>
                    <a:pt x="18" y="1"/>
                    <a:pt x="18" y="1"/>
                  </a:cubicBezTo>
                  <a:cubicBezTo>
                    <a:pt x="18" y="1"/>
                    <a:pt x="18" y="1"/>
                    <a:pt x="17" y="1"/>
                  </a:cubicBezTo>
                  <a:cubicBezTo>
                    <a:pt x="17" y="1"/>
                    <a:pt x="17" y="1"/>
                    <a:pt x="16" y="1"/>
                  </a:cubicBezTo>
                  <a:cubicBezTo>
                    <a:pt x="15" y="0"/>
                    <a:pt x="15" y="1"/>
                    <a:pt x="14" y="1"/>
                  </a:cubicBezTo>
                  <a:cubicBezTo>
                    <a:pt x="14" y="1"/>
                    <a:pt x="14" y="1"/>
                    <a:pt x="13" y="0"/>
                  </a:cubicBezTo>
                  <a:cubicBezTo>
                    <a:pt x="12" y="0"/>
                    <a:pt x="12" y="1"/>
                    <a:pt x="11" y="1"/>
                  </a:cubicBezTo>
                  <a:cubicBezTo>
                    <a:pt x="10" y="1"/>
                    <a:pt x="10" y="0"/>
                    <a:pt x="10" y="0"/>
                  </a:cubicBezTo>
                  <a:cubicBezTo>
                    <a:pt x="9" y="0"/>
                    <a:pt x="9" y="0"/>
                    <a:pt x="8" y="0"/>
                  </a:cubicBezTo>
                  <a:cubicBezTo>
                    <a:pt x="8" y="0"/>
                    <a:pt x="7" y="0"/>
                    <a:pt x="7" y="0"/>
                  </a:cubicBezTo>
                  <a:cubicBezTo>
                    <a:pt x="6" y="0"/>
                    <a:pt x="6" y="1"/>
                    <a:pt x="5" y="1"/>
                  </a:cubicBezTo>
                  <a:cubicBezTo>
                    <a:pt x="4" y="1"/>
                    <a:pt x="3" y="2"/>
                    <a:pt x="2" y="2"/>
                  </a:cubicBezTo>
                  <a:cubicBezTo>
                    <a:pt x="2" y="3"/>
                    <a:pt x="2" y="3"/>
                    <a:pt x="1" y="3"/>
                  </a:cubicBezTo>
                  <a:cubicBezTo>
                    <a:pt x="1" y="4"/>
                    <a:pt x="1" y="4"/>
                    <a:pt x="0" y="4"/>
                  </a:cubicBezTo>
                  <a:cubicBezTo>
                    <a:pt x="0" y="5"/>
                    <a:pt x="0" y="6"/>
                    <a:pt x="0" y="8"/>
                  </a:cubicBezTo>
                  <a:cubicBezTo>
                    <a:pt x="0" y="9"/>
                    <a:pt x="0" y="10"/>
                    <a:pt x="0" y="11"/>
                  </a:cubicBezTo>
                  <a:cubicBezTo>
                    <a:pt x="0" y="11"/>
                    <a:pt x="0" y="12"/>
                    <a:pt x="1" y="11"/>
                  </a:cubicBezTo>
                  <a:cubicBezTo>
                    <a:pt x="1" y="10"/>
                    <a:pt x="0" y="9"/>
                    <a:pt x="1" y="9"/>
                  </a:cubicBezTo>
                  <a:cubicBezTo>
                    <a:pt x="1" y="10"/>
                    <a:pt x="1" y="10"/>
                    <a:pt x="1" y="11"/>
                  </a:cubicBezTo>
                  <a:cubicBezTo>
                    <a:pt x="1" y="12"/>
                    <a:pt x="1" y="12"/>
                    <a:pt x="1" y="13"/>
                  </a:cubicBezTo>
                  <a:cubicBezTo>
                    <a:pt x="2" y="13"/>
                    <a:pt x="2" y="13"/>
                    <a:pt x="2" y="14"/>
                  </a:cubicBezTo>
                  <a:cubicBezTo>
                    <a:pt x="2" y="13"/>
                    <a:pt x="2" y="14"/>
                    <a:pt x="3" y="14"/>
                  </a:cubicBezTo>
                  <a:cubicBezTo>
                    <a:pt x="3" y="14"/>
                    <a:pt x="3" y="14"/>
                    <a:pt x="3" y="15"/>
                  </a:cubicBezTo>
                  <a:cubicBezTo>
                    <a:pt x="4" y="15"/>
                    <a:pt x="4" y="15"/>
                    <a:pt x="4" y="14"/>
                  </a:cubicBezTo>
                  <a:cubicBezTo>
                    <a:pt x="4" y="15"/>
                    <a:pt x="4" y="15"/>
                    <a:pt x="4" y="15"/>
                  </a:cubicBezTo>
                  <a:cubicBezTo>
                    <a:pt x="4" y="15"/>
                    <a:pt x="5" y="15"/>
                    <a:pt x="5" y="15"/>
                  </a:cubicBezTo>
                  <a:cubicBezTo>
                    <a:pt x="5" y="16"/>
                    <a:pt x="6" y="16"/>
                    <a:pt x="7" y="16"/>
                  </a:cubicBezTo>
                  <a:cubicBezTo>
                    <a:pt x="7" y="16"/>
                    <a:pt x="7" y="17"/>
                    <a:pt x="8" y="17"/>
                  </a:cubicBezTo>
                  <a:cubicBezTo>
                    <a:pt x="8" y="16"/>
                    <a:pt x="8" y="16"/>
                    <a:pt x="8" y="16"/>
                  </a:cubicBezTo>
                  <a:cubicBezTo>
                    <a:pt x="8" y="16"/>
                    <a:pt x="9" y="16"/>
                    <a:pt x="9" y="16"/>
                  </a:cubicBezTo>
                  <a:cubicBezTo>
                    <a:pt x="9" y="16"/>
                    <a:pt x="10" y="16"/>
                    <a:pt x="10" y="16"/>
                  </a:cubicBezTo>
                  <a:cubicBezTo>
                    <a:pt x="10" y="16"/>
                    <a:pt x="10" y="17"/>
                    <a:pt x="11" y="17"/>
                  </a:cubicBezTo>
                  <a:cubicBezTo>
                    <a:pt x="11" y="18"/>
                    <a:pt x="12" y="18"/>
                    <a:pt x="12" y="18"/>
                  </a:cubicBezTo>
                  <a:cubicBezTo>
                    <a:pt x="13" y="19"/>
                    <a:pt x="11" y="20"/>
                    <a:pt x="11" y="21"/>
                  </a:cubicBezTo>
                  <a:cubicBezTo>
                    <a:pt x="11" y="22"/>
                    <a:pt x="11" y="22"/>
                    <a:pt x="11" y="23"/>
                  </a:cubicBezTo>
                  <a:cubicBezTo>
                    <a:pt x="11" y="23"/>
                    <a:pt x="11" y="24"/>
                    <a:pt x="12" y="24"/>
                  </a:cubicBezTo>
                  <a:cubicBezTo>
                    <a:pt x="11" y="24"/>
                    <a:pt x="11" y="24"/>
                    <a:pt x="11" y="24"/>
                  </a:cubicBezTo>
                  <a:cubicBezTo>
                    <a:pt x="12" y="24"/>
                    <a:pt x="12" y="24"/>
                    <a:pt x="13" y="24"/>
                  </a:cubicBezTo>
                  <a:cubicBezTo>
                    <a:pt x="13" y="24"/>
                    <a:pt x="13" y="25"/>
                    <a:pt x="14" y="25"/>
                  </a:cubicBezTo>
                  <a:cubicBezTo>
                    <a:pt x="14" y="25"/>
                    <a:pt x="14" y="25"/>
                    <a:pt x="15" y="25"/>
                  </a:cubicBezTo>
                  <a:cubicBezTo>
                    <a:pt x="16" y="26"/>
                    <a:pt x="16" y="28"/>
                    <a:pt x="16" y="29"/>
                  </a:cubicBezTo>
                  <a:cubicBezTo>
                    <a:pt x="17" y="29"/>
                    <a:pt x="17" y="29"/>
                    <a:pt x="18" y="29"/>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5" name="Freeform 804">
              <a:extLst>
                <a:ext uri="{FF2B5EF4-FFF2-40B4-BE49-F238E27FC236}">
                  <a16:creationId xmlns:a16="http://schemas.microsoft.com/office/drawing/2014/main" id="{01243C9F-7A0D-4A98-A9B4-67C374B11636}"/>
                </a:ext>
              </a:extLst>
            </p:cNvPr>
            <p:cNvSpPr>
              <a:spLocks/>
            </p:cNvSpPr>
            <p:nvPr/>
          </p:nvSpPr>
          <p:spPr bwMode="auto">
            <a:xfrm>
              <a:off x="6666665" y="2648896"/>
              <a:ext cx="228303" cy="114309"/>
            </a:xfrm>
            <a:custGeom>
              <a:avLst/>
              <a:gdLst>
                <a:gd name="T0" fmla="*/ 42 w 49"/>
                <a:gd name="T1" fmla="*/ 28 h 30"/>
                <a:gd name="T2" fmla="*/ 45 w 49"/>
                <a:gd name="T3" fmla="*/ 28 h 30"/>
                <a:gd name="T4" fmla="*/ 47 w 49"/>
                <a:gd name="T5" fmla="*/ 25 h 30"/>
                <a:gd name="T6" fmla="*/ 49 w 49"/>
                <a:gd name="T7" fmla="*/ 21 h 30"/>
                <a:gd name="T8" fmla="*/ 48 w 49"/>
                <a:gd name="T9" fmla="*/ 19 h 30"/>
                <a:gd name="T10" fmla="*/ 47 w 49"/>
                <a:gd name="T11" fmla="*/ 16 h 30"/>
                <a:gd name="T12" fmla="*/ 45 w 49"/>
                <a:gd name="T13" fmla="*/ 16 h 30"/>
                <a:gd name="T14" fmla="*/ 46 w 49"/>
                <a:gd name="T15" fmla="*/ 12 h 30"/>
                <a:gd name="T16" fmla="*/ 47 w 49"/>
                <a:gd name="T17" fmla="*/ 10 h 30"/>
                <a:gd name="T18" fmla="*/ 45 w 49"/>
                <a:gd name="T19" fmla="*/ 8 h 30"/>
                <a:gd name="T20" fmla="*/ 42 w 49"/>
                <a:gd name="T21" fmla="*/ 7 h 30"/>
                <a:gd name="T22" fmla="*/ 40 w 49"/>
                <a:gd name="T23" fmla="*/ 7 h 30"/>
                <a:gd name="T24" fmla="*/ 37 w 49"/>
                <a:gd name="T25" fmla="*/ 6 h 30"/>
                <a:gd name="T26" fmla="*/ 35 w 49"/>
                <a:gd name="T27" fmla="*/ 4 h 30"/>
                <a:gd name="T28" fmla="*/ 33 w 49"/>
                <a:gd name="T29" fmla="*/ 3 h 30"/>
                <a:gd name="T30" fmla="*/ 31 w 49"/>
                <a:gd name="T31" fmla="*/ 2 h 30"/>
                <a:gd name="T32" fmla="*/ 30 w 49"/>
                <a:gd name="T33" fmla="*/ 1 h 30"/>
                <a:gd name="T34" fmla="*/ 29 w 49"/>
                <a:gd name="T35" fmla="*/ 1 h 30"/>
                <a:gd name="T36" fmla="*/ 27 w 49"/>
                <a:gd name="T37" fmla="*/ 1 h 30"/>
                <a:gd name="T38" fmla="*/ 25 w 49"/>
                <a:gd name="T39" fmla="*/ 2 h 30"/>
                <a:gd name="T40" fmla="*/ 23 w 49"/>
                <a:gd name="T41" fmla="*/ 5 h 30"/>
                <a:gd name="T42" fmla="*/ 22 w 49"/>
                <a:gd name="T43" fmla="*/ 12 h 30"/>
                <a:gd name="T44" fmla="*/ 18 w 49"/>
                <a:gd name="T45" fmla="*/ 14 h 30"/>
                <a:gd name="T46" fmla="*/ 16 w 49"/>
                <a:gd name="T47" fmla="*/ 11 h 30"/>
                <a:gd name="T48" fmla="*/ 12 w 49"/>
                <a:gd name="T49" fmla="*/ 7 h 30"/>
                <a:gd name="T50" fmla="*/ 11 w 49"/>
                <a:gd name="T51" fmla="*/ 5 h 30"/>
                <a:gd name="T52" fmla="*/ 8 w 49"/>
                <a:gd name="T53" fmla="*/ 6 h 30"/>
                <a:gd name="T54" fmla="*/ 4 w 49"/>
                <a:gd name="T55" fmla="*/ 9 h 30"/>
                <a:gd name="T56" fmla="*/ 3 w 49"/>
                <a:gd name="T57" fmla="*/ 14 h 30"/>
                <a:gd name="T58" fmla="*/ 1 w 49"/>
                <a:gd name="T59" fmla="*/ 17 h 30"/>
                <a:gd name="T60" fmla="*/ 1 w 49"/>
                <a:gd name="T61" fmla="*/ 20 h 30"/>
                <a:gd name="T62" fmla="*/ 1 w 49"/>
                <a:gd name="T63" fmla="*/ 23 h 30"/>
                <a:gd name="T64" fmla="*/ 3 w 49"/>
                <a:gd name="T65" fmla="*/ 23 h 30"/>
                <a:gd name="T66" fmla="*/ 9 w 49"/>
                <a:gd name="T67" fmla="*/ 21 h 30"/>
                <a:gd name="T68" fmla="*/ 12 w 49"/>
                <a:gd name="T69" fmla="*/ 22 h 30"/>
                <a:gd name="T70" fmla="*/ 15 w 49"/>
                <a:gd name="T71" fmla="*/ 22 h 30"/>
                <a:gd name="T72" fmla="*/ 18 w 49"/>
                <a:gd name="T73" fmla="*/ 22 h 30"/>
                <a:gd name="T74" fmla="*/ 20 w 49"/>
                <a:gd name="T75" fmla="*/ 22 h 30"/>
                <a:gd name="T76" fmla="*/ 23 w 49"/>
                <a:gd name="T77" fmla="*/ 23 h 30"/>
                <a:gd name="T78" fmla="*/ 26 w 49"/>
                <a:gd name="T79" fmla="*/ 21 h 30"/>
                <a:gd name="T80" fmla="*/ 28 w 49"/>
                <a:gd name="T81" fmla="*/ 23 h 30"/>
                <a:gd name="T82" fmla="*/ 33 w 49"/>
                <a:gd name="T83" fmla="*/ 26 h 30"/>
                <a:gd name="T84" fmla="*/ 36 w 49"/>
                <a:gd name="T85" fmla="*/ 28 h 30"/>
                <a:gd name="T86" fmla="*/ 38 w 49"/>
                <a:gd name="T8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 h="30">
                  <a:moveTo>
                    <a:pt x="41" y="28"/>
                  </a:moveTo>
                  <a:cubicBezTo>
                    <a:pt x="41" y="28"/>
                    <a:pt x="42" y="28"/>
                    <a:pt x="42" y="28"/>
                  </a:cubicBezTo>
                  <a:cubicBezTo>
                    <a:pt x="43" y="28"/>
                    <a:pt x="43" y="29"/>
                    <a:pt x="43" y="28"/>
                  </a:cubicBezTo>
                  <a:cubicBezTo>
                    <a:pt x="44" y="28"/>
                    <a:pt x="45" y="29"/>
                    <a:pt x="45" y="28"/>
                  </a:cubicBezTo>
                  <a:cubicBezTo>
                    <a:pt x="46" y="27"/>
                    <a:pt x="46" y="27"/>
                    <a:pt x="46" y="26"/>
                  </a:cubicBezTo>
                  <a:cubicBezTo>
                    <a:pt x="47" y="26"/>
                    <a:pt x="47" y="25"/>
                    <a:pt x="47" y="25"/>
                  </a:cubicBezTo>
                  <a:cubicBezTo>
                    <a:pt x="48" y="24"/>
                    <a:pt x="49" y="24"/>
                    <a:pt x="49" y="23"/>
                  </a:cubicBezTo>
                  <a:cubicBezTo>
                    <a:pt x="49" y="22"/>
                    <a:pt x="49" y="22"/>
                    <a:pt x="49" y="21"/>
                  </a:cubicBezTo>
                  <a:cubicBezTo>
                    <a:pt x="49" y="20"/>
                    <a:pt x="49" y="20"/>
                    <a:pt x="48" y="19"/>
                  </a:cubicBezTo>
                  <a:cubicBezTo>
                    <a:pt x="48" y="19"/>
                    <a:pt x="48" y="19"/>
                    <a:pt x="48" y="19"/>
                  </a:cubicBezTo>
                  <a:cubicBezTo>
                    <a:pt x="48" y="18"/>
                    <a:pt x="48" y="18"/>
                    <a:pt x="48" y="17"/>
                  </a:cubicBezTo>
                  <a:cubicBezTo>
                    <a:pt x="47" y="17"/>
                    <a:pt x="47" y="17"/>
                    <a:pt x="47" y="16"/>
                  </a:cubicBezTo>
                  <a:cubicBezTo>
                    <a:pt x="47" y="16"/>
                    <a:pt x="47" y="16"/>
                    <a:pt x="47" y="15"/>
                  </a:cubicBezTo>
                  <a:cubicBezTo>
                    <a:pt x="46" y="15"/>
                    <a:pt x="46" y="16"/>
                    <a:pt x="45" y="16"/>
                  </a:cubicBezTo>
                  <a:cubicBezTo>
                    <a:pt x="46" y="15"/>
                    <a:pt x="46" y="15"/>
                    <a:pt x="46" y="14"/>
                  </a:cubicBezTo>
                  <a:cubicBezTo>
                    <a:pt x="46" y="13"/>
                    <a:pt x="46" y="13"/>
                    <a:pt x="46" y="12"/>
                  </a:cubicBezTo>
                  <a:cubicBezTo>
                    <a:pt x="46" y="12"/>
                    <a:pt x="47" y="12"/>
                    <a:pt x="47" y="12"/>
                  </a:cubicBezTo>
                  <a:cubicBezTo>
                    <a:pt x="47" y="11"/>
                    <a:pt x="47" y="11"/>
                    <a:pt x="47" y="10"/>
                  </a:cubicBezTo>
                  <a:cubicBezTo>
                    <a:pt x="47" y="10"/>
                    <a:pt x="46" y="9"/>
                    <a:pt x="46" y="9"/>
                  </a:cubicBezTo>
                  <a:cubicBezTo>
                    <a:pt x="45" y="9"/>
                    <a:pt x="45" y="9"/>
                    <a:pt x="45" y="8"/>
                  </a:cubicBezTo>
                  <a:cubicBezTo>
                    <a:pt x="45" y="7"/>
                    <a:pt x="45" y="7"/>
                    <a:pt x="44" y="7"/>
                  </a:cubicBezTo>
                  <a:cubicBezTo>
                    <a:pt x="43" y="7"/>
                    <a:pt x="43" y="7"/>
                    <a:pt x="42" y="7"/>
                  </a:cubicBezTo>
                  <a:cubicBezTo>
                    <a:pt x="42" y="7"/>
                    <a:pt x="42" y="6"/>
                    <a:pt x="41" y="6"/>
                  </a:cubicBezTo>
                  <a:cubicBezTo>
                    <a:pt x="40" y="6"/>
                    <a:pt x="40" y="6"/>
                    <a:pt x="40" y="7"/>
                  </a:cubicBezTo>
                  <a:cubicBezTo>
                    <a:pt x="39" y="7"/>
                    <a:pt x="39" y="7"/>
                    <a:pt x="38" y="7"/>
                  </a:cubicBezTo>
                  <a:cubicBezTo>
                    <a:pt x="38" y="7"/>
                    <a:pt x="37" y="7"/>
                    <a:pt x="37" y="6"/>
                  </a:cubicBezTo>
                  <a:cubicBezTo>
                    <a:pt x="36" y="6"/>
                    <a:pt x="36" y="5"/>
                    <a:pt x="36" y="5"/>
                  </a:cubicBezTo>
                  <a:cubicBezTo>
                    <a:pt x="35" y="4"/>
                    <a:pt x="35" y="4"/>
                    <a:pt x="35" y="4"/>
                  </a:cubicBezTo>
                  <a:cubicBezTo>
                    <a:pt x="34" y="3"/>
                    <a:pt x="35" y="3"/>
                    <a:pt x="34" y="3"/>
                  </a:cubicBezTo>
                  <a:cubicBezTo>
                    <a:pt x="33" y="3"/>
                    <a:pt x="33" y="3"/>
                    <a:pt x="33" y="3"/>
                  </a:cubicBezTo>
                  <a:cubicBezTo>
                    <a:pt x="33" y="3"/>
                    <a:pt x="33" y="2"/>
                    <a:pt x="32" y="2"/>
                  </a:cubicBezTo>
                  <a:cubicBezTo>
                    <a:pt x="32" y="3"/>
                    <a:pt x="31" y="2"/>
                    <a:pt x="31" y="2"/>
                  </a:cubicBezTo>
                  <a:cubicBezTo>
                    <a:pt x="31" y="1"/>
                    <a:pt x="31" y="1"/>
                    <a:pt x="30" y="1"/>
                  </a:cubicBezTo>
                  <a:cubicBezTo>
                    <a:pt x="30" y="1"/>
                    <a:pt x="30" y="1"/>
                    <a:pt x="30" y="1"/>
                  </a:cubicBezTo>
                  <a:cubicBezTo>
                    <a:pt x="30" y="1"/>
                    <a:pt x="30" y="0"/>
                    <a:pt x="30" y="0"/>
                  </a:cubicBezTo>
                  <a:cubicBezTo>
                    <a:pt x="29" y="1"/>
                    <a:pt x="30" y="1"/>
                    <a:pt x="29" y="1"/>
                  </a:cubicBezTo>
                  <a:cubicBezTo>
                    <a:pt x="29" y="2"/>
                    <a:pt x="29" y="1"/>
                    <a:pt x="29" y="0"/>
                  </a:cubicBezTo>
                  <a:cubicBezTo>
                    <a:pt x="28" y="0"/>
                    <a:pt x="28" y="1"/>
                    <a:pt x="27" y="1"/>
                  </a:cubicBezTo>
                  <a:cubicBezTo>
                    <a:pt x="27" y="1"/>
                    <a:pt x="26" y="1"/>
                    <a:pt x="26" y="2"/>
                  </a:cubicBezTo>
                  <a:cubicBezTo>
                    <a:pt x="26" y="2"/>
                    <a:pt x="25" y="2"/>
                    <a:pt x="25" y="2"/>
                  </a:cubicBezTo>
                  <a:cubicBezTo>
                    <a:pt x="24" y="2"/>
                    <a:pt x="24" y="3"/>
                    <a:pt x="23" y="3"/>
                  </a:cubicBezTo>
                  <a:cubicBezTo>
                    <a:pt x="23" y="3"/>
                    <a:pt x="23" y="4"/>
                    <a:pt x="23" y="5"/>
                  </a:cubicBezTo>
                  <a:cubicBezTo>
                    <a:pt x="23" y="6"/>
                    <a:pt x="23" y="7"/>
                    <a:pt x="23" y="7"/>
                  </a:cubicBezTo>
                  <a:cubicBezTo>
                    <a:pt x="24" y="9"/>
                    <a:pt x="24" y="11"/>
                    <a:pt x="22" y="12"/>
                  </a:cubicBezTo>
                  <a:cubicBezTo>
                    <a:pt x="22" y="13"/>
                    <a:pt x="21" y="13"/>
                    <a:pt x="20" y="14"/>
                  </a:cubicBezTo>
                  <a:cubicBezTo>
                    <a:pt x="19" y="14"/>
                    <a:pt x="19" y="14"/>
                    <a:pt x="18" y="14"/>
                  </a:cubicBezTo>
                  <a:cubicBezTo>
                    <a:pt x="18" y="13"/>
                    <a:pt x="17" y="13"/>
                    <a:pt x="16" y="13"/>
                  </a:cubicBezTo>
                  <a:cubicBezTo>
                    <a:pt x="16" y="12"/>
                    <a:pt x="16" y="11"/>
                    <a:pt x="16" y="11"/>
                  </a:cubicBezTo>
                  <a:cubicBezTo>
                    <a:pt x="16" y="10"/>
                    <a:pt x="15" y="9"/>
                    <a:pt x="14" y="9"/>
                  </a:cubicBezTo>
                  <a:cubicBezTo>
                    <a:pt x="14" y="8"/>
                    <a:pt x="13" y="7"/>
                    <a:pt x="12" y="7"/>
                  </a:cubicBezTo>
                  <a:cubicBezTo>
                    <a:pt x="12" y="6"/>
                    <a:pt x="12" y="6"/>
                    <a:pt x="12" y="6"/>
                  </a:cubicBezTo>
                  <a:cubicBezTo>
                    <a:pt x="11" y="5"/>
                    <a:pt x="12" y="5"/>
                    <a:pt x="11" y="5"/>
                  </a:cubicBezTo>
                  <a:cubicBezTo>
                    <a:pt x="11" y="4"/>
                    <a:pt x="10" y="5"/>
                    <a:pt x="10" y="5"/>
                  </a:cubicBezTo>
                  <a:cubicBezTo>
                    <a:pt x="9" y="6"/>
                    <a:pt x="9" y="6"/>
                    <a:pt x="8" y="6"/>
                  </a:cubicBezTo>
                  <a:cubicBezTo>
                    <a:pt x="7" y="6"/>
                    <a:pt x="6" y="6"/>
                    <a:pt x="5" y="7"/>
                  </a:cubicBezTo>
                  <a:cubicBezTo>
                    <a:pt x="5" y="8"/>
                    <a:pt x="4" y="8"/>
                    <a:pt x="4" y="9"/>
                  </a:cubicBezTo>
                  <a:cubicBezTo>
                    <a:pt x="4" y="10"/>
                    <a:pt x="3" y="10"/>
                    <a:pt x="3" y="11"/>
                  </a:cubicBezTo>
                  <a:cubicBezTo>
                    <a:pt x="3" y="12"/>
                    <a:pt x="4" y="13"/>
                    <a:pt x="3" y="14"/>
                  </a:cubicBezTo>
                  <a:cubicBezTo>
                    <a:pt x="3" y="15"/>
                    <a:pt x="2" y="15"/>
                    <a:pt x="1" y="16"/>
                  </a:cubicBezTo>
                  <a:cubicBezTo>
                    <a:pt x="1" y="16"/>
                    <a:pt x="1" y="17"/>
                    <a:pt x="1" y="17"/>
                  </a:cubicBezTo>
                  <a:cubicBezTo>
                    <a:pt x="1" y="18"/>
                    <a:pt x="1" y="18"/>
                    <a:pt x="1" y="19"/>
                  </a:cubicBezTo>
                  <a:cubicBezTo>
                    <a:pt x="1" y="20"/>
                    <a:pt x="1" y="20"/>
                    <a:pt x="1" y="20"/>
                  </a:cubicBezTo>
                  <a:cubicBezTo>
                    <a:pt x="1" y="21"/>
                    <a:pt x="1" y="21"/>
                    <a:pt x="1" y="21"/>
                  </a:cubicBezTo>
                  <a:cubicBezTo>
                    <a:pt x="1" y="22"/>
                    <a:pt x="0" y="22"/>
                    <a:pt x="1" y="23"/>
                  </a:cubicBezTo>
                  <a:cubicBezTo>
                    <a:pt x="1" y="24"/>
                    <a:pt x="1" y="24"/>
                    <a:pt x="1" y="25"/>
                  </a:cubicBezTo>
                  <a:cubicBezTo>
                    <a:pt x="2" y="25"/>
                    <a:pt x="2" y="24"/>
                    <a:pt x="3" y="23"/>
                  </a:cubicBezTo>
                  <a:cubicBezTo>
                    <a:pt x="4" y="23"/>
                    <a:pt x="5" y="22"/>
                    <a:pt x="6" y="22"/>
                  </a:cubicBezTo>
                  <a:cubicBezTo>
                    <a:pt x="7" y="22"/>
                    <a:pt x="8" y="21"/>
                    <a:pt x="9" y="21"/>
                  </a:cubicBezTo>
                  <a:cubicBezTo>
                    <a:pt x="9" y="21"/>
                    <a:pt x="10" y="21"/>
                    <a:pt x="11" y="21"/>
                  </a:cubicBezTo>
                  <a:cubicBezTo>
                    <a:pt x="11" y="21"/>
                    <a:pt x="11" y="22"/>
                    <a:pt x="12" y="22"/>
                  </a:cubicBezTo>
                  <a:cubicBezTo>
                    <a:pt x="13" y="22"/>
                    <a:pt x="13" y="21"/>
                    <a:pt x="14" y="21"/>
                  </a:cubicBezTo>
                  <a:cubicBezTo>
                    <a:pt x="15" y="22"/>
                    <a:pt x="15" y="23"/>
                    <a:pt x="15" y="22"/>
                  </a:cubicBezTo>
                  <a:cubicBezTo>
                    <a:pt x="16" y="22"/>
                    <a:pt x="16" y="21"/>
                    <a:pt x="17" y="22"/>
                  </a:cubicBezTo>
                  <a:cubicBezTo>
                    <a:pt x="17" y="22"/>
                    <a:pt x="18" y="22"/>
                    <a:pt x="18" y="22"/>
                  </a:cubicBezTo>
                  <a:cubicBezTo>
                    <a:pt x="18" y="22"/>
                    <a:pt x="19" y="21"/>
                    <a:pt x="19" y="22"/>
                  </a:cubicBezTo>
                  <a:cubicBezTo>
                    <a:pt x="19" y="22"/>
                    <a:pt x="20" y="22"/>
                    <a:pt x="20" y="22"/>
                  </a:cubicBezTo>
                  <a:cubicBezTo>
                    <a:pt x="21" y="22"/>
                    <a:pt x="21" y="22"/>
                    <a:pt x="22" y="23"/>
                  </a:cubicBezTo>
                  <a:cubicBezTo>
                    <a:pt x="22" y="23"/>
                    <a:pt x="22" y="23"/>
                    <a:pt x="23" y="23"/>
                  </a:cubicBezTo>
                  <a:cubicBezTo>
                    <a:pt x="23" y="23"/>
                    <a:pt x="24" y="23"/>
                    <a:pt x="24" y="23"/>
                  </a:cubicBezTo>
                  <a:cubicBezTo>
                    <a:pt x="25" y="22"/>
                    <a:pt x="26" y="21"/>
                    <a:pt x="26" y="21"/>
                  </a:cubicBezTo>
                  <a:cubicBezTo>
                    <a:pt x="27" y="21"/>
                    <a:pt x="27" y="21"/>
                    <a:pt x="27" y="21"/>
                  </a:cubicBezTo>
                  <a:cubicBezTo>
                    <a:pt x="27" y="22"/>
                    <a:pt x="28" y="22"/>
                    <a:pt x="28" y="23"/>
                  </a:cubicBezTo>
                  <a:cubicBezTo>
                    <a:pt x="29" y="24"/>
                    <a:pt x="30" y="24"/>
                    <a:pt x="31" y="24"/>
                  </a:cubicBezTo>
                  <a:cubicBezTo>
                    <a:pt x="32" y="24"/>
                    <a:pt x="33" y="25"/>
                    <a:pt x="33" y="26"/>
                  </a:cubicBezTo>
                  <a:cubicBezTo>
                    <a:pt x="34" y="26"/>
                    <a:pt x="34" y="26"/>
                    <a:pt x="35" y="27"/>
                  </a:cubicBezTo>
                  <a:cubicBezTo>
                    <a:pt x="35" y="27"/>
                    <a:pt x="35" y="28"/>
                    <a:pt x="36" y="28"/>
                  </a:cubicBezTo>
                  <a:cubicBezTo>
                    <a:pt x="36" y="29"/>
                    <a:pt x="36" y="29"/>
                    <a:pt x="37" y="29"/>
                  </a:cubicBezTo>
                  <a:cubicBezTo>
                    <a:pt x="37" y="30"/>
                    <a:pt x="38" y="29"/>
                    <a:pt x="38" y="30"/>
                  </a:cubicBezTo>
                  <a:cubicBezTo>
                    <a:pt x="39" y="30"/>
                    <a:pt x="40" y="29"/>
                    <a:pt x="41" y="28"/>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7" name="Freeform 806">
              <a:extLst>
                <a:ext uri="{FF2B5EF4-FFF2-40B4-BE49-F238E27FC236}">
                  <a16:creationId xmlns:a16="http://schemas.microsoft.com/office/drawing/2014/main" id="{95F24D9E-EF34-41CC-B08D-7603C3911C9C}"/>
                </a:ext>
              </a:extLst>
            </p:cNvPr>
            <p:cNvSpPr>
              <a:spLocks/>
            </p:cNvSpPr>
            <p:nvPr/>
          </p:nvSpPr>
          <p:spPr bwMode="auto">
            <a:xfrm>
              <a:off x="5674975" y="2779121"/>
              <a:ext cx="144472" cy="166399"/>
            </a:xfrm>
            <a:custGeom>
              <a:avLst/>
              <a:gdLst>
                <a:gd name="T0" fmla="*/ 30 w 31"/>
                <a:gd name="T1" fmla="*/ 22 h 44"/>
                <a:gd name="T2" fmla="*/ 29 w 31"/>
                <a:gd name="T3" fmla="*/ 18 h 44"/>
                <a:gd name="T4" fmla="*/ 29 w 31"/>
                <a:gd name="T5" fmla="*/ 14 h 44"/>
                <a:gd name="T6" fmla="*/ 27 w 31"/>
                <a:gd name="T7" fmla="*/ 15 h 44"/>
                <a:gd name="T8" fmla="*/ 26 w 31"/>
                <a:gd name="T9" fmla="*/ 13 h 44"/>
                <a:gd name="T10" fmla="*/ 23 w 31"/>
                <a:gd name="T11" fmla="*/ 11 h 44"/>
                <a:gd name="T12" fmla="*/ 23 w 31"/>
                <a:gd name="T13" fmla="*/ 13 h 44"/>
                <a:gd name="T14" fmla="*/ 22 w 31"/>
                <a:gd name="T15" fmla="*/ 14 h 44"/>
                <a:gd name="T16" fmla="*/ 20 w 31"/>
                <a:gd name="T17" fmla="*/ 14 h 44"/>
                <a:gd name="T18" fmla="*/ 18 w 31"/>
                <a:gd name="T19" fmla="*/ 12 h 44"/>
                <a:gd name="T20" fmla="*/ 17 w 31"/>
                <a:gd name="T21" fmla="*/ 10 h 44"/>
                <a:gd name="T22" fmla="*/ 18 w 31"/>
                <a:gd name="T23" fmla="*/ 9 h 44"/>
                <a:gd name="T24" fmla="*/ 18 w 31"/>
                <a:gd name="T25" fmla="*/ 7 h 44"/>
                <a:gd name="T26" fmla="*/ 20 w 31"/>
                <a:gd name="T27" fmla="*/ 6 h 44"/>
                <a:gd name="T28" fmla="*/ 21 w 31"/>
                <a:gd name="T29" fmla="*/ 4 h 44"/>
                <a:gd name="T30" fmla="*/ 23 w 31"/>
                <a:gd name="T31" fmla="*/ 3 h 44"/>
                <a:gd name="T32" fmla="*/ 22 w 31"/>
                <a:gd name="T33" fmla="*/ 0 h 44"/>
                <a:gd name="T34" fmla="*/ 20 w 31"/>
                <a:gd name="T35" fmla="*/ 3 h 44"/>
                <a:gd name="T36" fmla="*/ 20 w 31"/>
                <a:gd name="T37" fmla="*/ 2 h 44"/>
                <a:gd name="T38" fmla="*/ 18 w 31"/>
                <a:gd name="T39" fmla="*/ 2 h 44"/>
                <a:gd name="T40" fmla="*/ 15 w 31"/>
                <a:gd name="T41" fmla="*/ 5 h 44"/>
                <a:gd name="T42" fmla="*/ 13 w 31"/>
                <a:gd name="T43" fmla="*/ 6 h 44"/>
                <a:gd name="T44" fmla="*/ 15 w 31"/>
                <a:gd name="T45" fmla="*/ 8 h 44"/>
                <a:gd name="T46" fmla="*/ 14 w 31"/>
                <a:gd name="T47" fmla="*/ 12 h 44"/>
                <a:gd name="T48" fmla="*/ 12 w 31"/>
                <a:gd name="T49" fmla="*/ 12 h 44"/>
                <a:gd name="T50" fmla="*/ 8 w 31"/>
                <a:gd name="T51" fmla="*/ 12 h 44"/>
                <a:gd name="T52" fmla="*/ 4 w 31"/>
                <a:gd name="T53" fmla="*/ 12 h 44"/>
                <a:gd name="T54" fmla="*/ 5 w 31"/>
                <a:gd name="T55" fmla="*/ 15 h 44"/>
                <a:gd name="T56" fmla="*/ 7 w 31"/>
                <a:gd name="T57" fmla="*/ 17 h 44"/>
                <a:gd name="T58" fmla="*/ 5 w 31"/>
                <a:gd name="T59" fmla="*/ 20 h 44"/>
                <a:gd name="T60" fmla="*/ 3 w 31"/>
                <a:gd name="T61" fmla="*/ 20 h 44"/>
                <a:gd name="T62" fmla="*/ 4 w 31"/>
                <a:gd name="T63" fmla="*/ 22 h 44"/>
                <a:gd name="T64" fmla="*/ 5 w 31"/>
                <a:gd name="T65" fmla="*/ 23 h 44"/>
                <a:gd name="T66" fmla="*/ 9 w 31"/>
                <a:gd name="T67" fmla="*/ 24 h 44"/>
                <a:gd name="T68" fmla="*/ 10 w 31"/>
                <a:gd name="T69" fmla="*/ 25 h 44"/>
                <a:gd name="T70" fmla="*/ 8 w 31"/>
                <a:gd name="T71" fmla="*/ 28 h 44"/>
                <a:gd name="T72" fmla="*/ 4 w 31"/>
                <a:gd name="T73" fmla="*/ 32 h 44"/>
                <a:gd name="T74" fmla="*/ 10 w 31"/>
                <a:gd name="T75" fmla="*/ 30 h 44"/>
                <a:gd name="T76" fmla="*/ 9 w 31"/>
                <a:gd name="T77" fmla="*/ 32 h 44"/>
                <a:gd name="T78" fmla="*/ 5 w 31"/>
                <a:gd name="T79" fmla="*/ 34 h 44"/>
                <a:gd name="T80" fmla="*/ 4 w 31"/>
                <a:gd name="T81" fmla="*/ 35 h 44"/>
                <a:gd name="T82" fmla="*/ 3 w 31"/>
                <a:gd name="T83" fmla="*/ 36 h 44"/>
                <a:gd name="T84" fmla="*/ 2 w 31"/>
                <a:gd name="T85" fmla="*/ 38 h 44"/>
                <a:gd name="T86" fmla="*/ 3 w 31"/>
                <a:gd name="T87" fmla="*/ 40 h 44"/>
                <a:gd name="T88" fmla="*/ 3 w 31"/>
                <a:gd name="T89" fmla="*/ 42 h 44"/>
                <a:gd name="T90" fmla="*/ 6 w 31"/>
                <a:gd name="T91" fmla="*/ 42 h 44"/>
                <a:gd name="T92" fmla="*/ 6 w 31"/>
                <a:gd name="T93" fmla="*/ 43 h 44"/>
                <a:gd name="T94" fmla="*/ 10 w 31"/>
                <a:gd name="T95" fmla="*/ 43 h 44"/>
                <a:gd name="T96" fmla="*/ 12 w 31"/>
                <a:gd name="T97" fmla="*/ 42 h 44"/>
                <a:gd name="T98" fmla="*/ 15 w 31"/>
                <a:gd name="T99" fmla="*/ 41 h 44"/>
                <a:gd name="T100" fmla="*/ 18 w 31"/>
                <a:gd name="T101" fmla="*/ 39 h 44"/>
                <a:gd name="T102" fmla="*/ 23 w 31"/>
                <a:gd name="T103" fmla="*/ 36 h 44"/>
                <a:gd name="T104" fmla="*/ 25 w 31"/>
                <a:gd name="T105" fmla="*/ 36 h 44"/>
                <a:gd name="T106" fmla="*/ 29 w 31"/>
                <a:gd name="T107" fmla="*/ 33 h 44"/>
                <a:gd name="T108" fmla="*/ 30 w 31"/>
                <a:gd name="T109"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44">
                  <a:moveTo>
                    <a:pt x="30" y="25"/>
                  </a:moveTo>
                  <a:cubicBezTo>
                    <a:pt x="30" y="25"/>
                    <a:pt x="30" y="24"/>
                    <a:pt x="30" y="24"/>
                  </a:cubicBezTo>
                  <a:cubicBezTo>
                    <a:pt x="30" y="24"/>
                    <a:pt x="30" y="23"/>
                    <a:pt x="30" y="23"/>
                  </a:cubicBezTo>
                  <a:cubicBezTo>
                    <a:pt x="30" y="23"/>
                    <a:pt x="30" y="23"/>
                    <a:pt x="30" y="22"/>
                  </a:cubicBezTo>
                  <a:cubicBezTo>
                    <a:pt x="30" y="22"/>
                    <a:pt x="30" y="22"/>
                    <a:pt x="30" y="21"/>
                  </a:cubicBezTo>
                  <a:cubicBezTo>
                    <a:pt x="30" y="21"/>
                    <a:pt x="30" y="21"/>
                    <a:pt x="30" y="21"/>
                  </a:cubicBezTo>
                  <a:cubicBezTo>
                    <a:pt x="30" y="20"/>
                    <a:pt x="30" y="20"/>
                    <a:pt x="30" y="19"/>
                  </a:cubicBezTo>
                  <a:cubicBezTo>
                    <a:pt x="29" y="19"/>
                    <a:pt x="29" y="18"/>
                    <a:pt x="29" y="18"/>
                  </a:cubicBezTo>
                  <a:cubicBezTo>
                    <a:pt x="29" y="17"/>
                    <a:pt x="29" y="17"/>
                    <a:pt x="29" y="17"/>
                  </a:cubicBezTo>
                  <a:cubicBezTo>
                    <a:pt x="28" y="16"/>
                    <a:pt x="28" y="16"/>
                    <a:pt x="28" y="15"/>
                  </a:cubicBezTo>
                  <a:cubicBezTo>
                    <a:pt x="29" y="15"/>
                    <a:pt x="29" y="16"/>
                    <a:pt x="30" y="16"/>
                  </a:cubicBezTo>
                  <a:cubicBezTo>
                    <a:pt x="30" y="15"/>
                    <a:pt x="29" y="15"/>
                    <a:pt x="29" y="14"/>
                  </a:cubicBezTo>
                  <a:cubicBezTo>
                    <a:pt x="29" y="14"/>
                    <a:pt x="29" y="14"/>
                    <a:pt x="29" y="14"/>
                  </a:cubicBezTo>
                  <a:cubicBezTo>
                    <a:pt x="28" y="15"/>
                    <a:pt x="28" y="15"/>
                    <a:pt x="28" y="15"/>
                  </a:cubicBezTo>
                  <a:cubicBezTo>
                    <a:pt x="28" y="15"/>
                    <a:pt x="28" y="15"/>
                    <a:pt x="28" y="15"/>
                  </a:cubicBezTo>
                  <a:cubicBezTo>
                    <a:pt x="27" y="15"/>
                    <a:pt x="27" y="15"/>
                    <a:pt x="27" y="15"/>
                  </a:cubicBezTo>
                  <a:cubicBezTo>
                    <a:pt x="26" y="15"/>
                    <a:pt x="26" y="15"/>
                    <a:pt x="26" y="15"/>
                  </a:cubicBezTo>
                  <a:cubicBezTo>
                    <a:pt x="27" y="13"/>
                    <a:pt x="27" y="13"/>
                    <a:pt x="27" y="13"/>
                  </a:cubicBezTo>
                  <a:cubicBezTo>
                    <a:pt x="26" y="13"/>
                    <a:pt x="26" y="13"/>
                    <a:pt x="26" y="13"/>
                  </a:cubicBezTo>
                  <a:cubicBezTo>
                    <a:pt x="26" y="13"/>
                    <a:pt x="26" y="13"/>
                    <a:pt x="26" y="13"/>
                  </a:cubicBezTo>
                  <a:cubicBezTo>
                    <a:pt x="25" y="13"/>
                    <a:pt x="25" y="12"/>
                    <a:pt x="25" y="11"/>
                  </a:cubicBezTo>
                  <a:cubicBezTo>
                    <a:pt x="24" y="11"/>
                    <a:pt x="24" y="11"/>
                    <a:pt x="24" y="11"/>
                  </a:cubicBezTo>
                  <a:cubicBezTo>
                    <a:pt x="24" y="11"/>
                    <a:pt x="24" y="11"/>
                    <a:pt x="24" y="11"/>
                  </a:cubicBezTo>
                  <a:cubicBezTo>
                    <a:pt x="23" y="11"/>
                    <a:pt x="23" y="11"/>
                    <a:pt x="23" y="11"/>
                  </a:cubicBezTo>
                  <a:cubicBezTo>
                    <a:pt x="23" y="11"/>
                    <a:pt x="23" y="11"/>
                    <a:pt x="23" y="11"/>
                  </a:cubicBezTo>
                  <a:cubicBezTo>
                    <a:pt x="23" y="12"/>
                    <a:pt x="23" y="12"/>
                    <a:pt x="23" y="12"/>
                  </a:cubicBezTo>
                  <a:cubicBezTo>
                    <a:pt x="23" y="12"/>
                    <a:pt x="23" y="12"/>
                    <a:pt x="23" y="12"/>
                  </a:cubicBezTo>
                  <a:cubicBezTo>
                    <a:pt x="23" y="13"/>
                    <a:pt x="23" y="13"/>
                    <a:pt x="23" y="13"/>
                  </a:cubicBezTo>
                  <a:cubicBezTo>
                    <a:pt x="22" y="13"/>
                    <a:pt x="22" y="13"/>
                    <a:pt x="22" y="13"/>
                  </a:cubicBezTo>
                  <a:cubicBezTo>
                    <a:pt x="22" y="14"/>
                    <a:pt x="22" y="14"/>
                    <a:pt x="22" y="14"/>
                  </a:cubicBezTo>
                  <a:cubicBezTo>
                    <a:pt x="22" y="13"/>
                    <a:pt x="22" y="13"/>
                    <a:pt x="22" y="13"/>
                  </a:cubicBezTo>
                  <a:cubicBezTo>
                    <a:pt x="22" y="14"/>
                    <a:pt x="22" y="14"/>
                    <a:pt x="22" y="14"/>
                  </a:cubicBezTo>
                  <a:cubicBezTo>
                    <a:pt x="22" y="14"/>
                    <a:pt x="22" y="14"/>
                    <a:pt x="22" y="14"/>
                  </a:cubicBezTo>
                  <a:cubicBezTo>
                    <a:pt x="21" y="14"/>
                    <a:pt x="21" y="14"/>
                    <a:pt x="21" y="14"/>
                  </a:cubicBezTo>
                  <a:cubicBezTo>
                    <a:pt x="21" y="13"/>
                    <a:pt x="21" y="13"/>
                    <a:pt x="21" y="13"/>
                  </a:cubicBezTo>
                  <a:cubicBezTo>
                    <a:pt x="20" y="14"/>
                    <a:pt x="20" y="14"/>
                    <a:pt x="20" y="14"/>
                  </a:cubicBezTo>
                  <a:cubicBezTo>
                    <a:pt x="20" y="13"/>
                    <a:pt x="20" y="13"/>
                    <a:pt x="20" y="13"/>
                  </a:cubicBezTo>
                  <a:cubicBezTo>
                    <a:pt x="19" y="13"/>
                    <a:pt x="19" y="13"/>
                    <a:pt x="19" y="13"/>
                  </a:cubicBezTo>
                  <a:cubicBezTo>
                    <a:pt x="18" y="13"/>
                    <a:pt x="18" y="13"/>
                    <a:pt x="18" y="13"/>
                  </a:cubicBezTo>
                  <a:cubicBezTo>
                    <a:pt x="18" y="12"/>
                    <a:pt x="18" y="12"/>
                    <a:pt x="18" y="12"/>
                  </a:cubicBezTo>
                  <a:cubicBezTo>
                    <a:pt x="18" y="12"/>
                    <a:pt x="18" y="12"/>
                    <a:pt x="18" y="12"/>
                  </a:cubicBezTo>
                  <a:cubicBezTo>
                    <a:pt x="17" y="11"/>
                    <a:pt x="17" y="11"/>
                    <a:pt x="17" y="11"/>
                  </a:cubicBezTo>
                  <a:cubicBezTo>
                    <a:pt x="17" y="11"/>
                    <a:pt x="17" y="11"/>
                    <a:pt x="17" y="11"/>
                  </a:cubicBezTo>
                  <a:cubicBezTo>
                    <a:pt x="17" y="10"/>
                    <a:pt x="17" y="10"/>
                    <a:pt x="17" y="10"/>
                  </a:cubicBezTo>
                  <a:cubicBezTo>
                    <a:pt x="16" y="9"/>
                    <a:pt x="16" y="9"/>
                    <a:pt x="16" y="9"/>
                  </a:cubicBezTo>
                  <a:cubicBezTo>
                    <a:pt x="17" y="9"/>
                    <a:pt x="17" y="9"/>
                    <a:pt x="17" y="9"/>
                  </a:cubicBezTo>
                  <a:cubicBezTo>
                    <a:pt x="17" y="9"/>
                    <a:pt x="17" y="9"/>
                    <a:pt x="17" y="9"/>
                  </a:cubicBezTo>
                  <a:cubicBezTo>
                    <a:pt x="18" y="9"/>
                    <a:pt x="18" y="9"/>
                    <a:pt x="18" y="9"/>
                  </a:cubicBezTo>
                  <a:cubicBezTo>
                    <a:pt x="18" y="9"/>
                    <a:pt x="18" y="9"/>
                    <a:pt x="18" y="9"/>
                  </a:cubicBezTo>
                  <a:cubicBezTo>
                    <a:pt x="19" y="8"/>
                    <a:pt x="19" y="8"/>
                    <a:pt x="19" y="8"/>
                  </a:cubicBezTo>
                  <a:cubicBezTo>
                    <a:pt x="19" y="8"/>
                    <a:pt x="19" y="8"/>
                    <a:pt x="19" y="8"/>
                  </a:cubicBezTo>
                  <a:cubicBezTo>
                    <a:pt x="18" y="7"/>
                    <a:pt x="18" y="7"/>
                    <a:pt x="18" y="7"/>
                  </a:cubicBezTo>
                  <a:cubicBezTo>
                    <a:pt x="18" y="7"/>
                    <a:pt x="18" y="7"/>
                    <a:pt x="18" y="7"/>
                  </a:cubicBezTo>
                  <a:cubicBezTo>
                    <a:pt x="18" y="6"/>
                    <a:pt x="18" y="6"/>
                    <a:pt x="18" y="6"/>
                  </a:cubicBezTo>
                  <a:cubicBezTo>
                    <a:pt x="19" y="7"/>
                    <a:pt x="19" y="7"/>
                    <a:pt x="19" y="7"/>
                  </a:cubicBezTo>
                  <a:cubicBezTo>
                    <a:pt x="20" y="6"/>
                    <a:pt x="20" y="6"/>
                    <a:pt x="20" y="6"/>
                  </a:cubicBezTo>
                  <a:cubicBezTo>
                    <a:pt x="21" y="6"/>
                    <a:pt x="21" y="6"/>
                    <a:pt x="21" y="6"/>
                  </a:cubicBezTo>
                  <a:cubicBezTo>
                    <a:pt x="21" y="6"/>
                    <a:pt x="21" y="6"/>
                    <a:pt x="21" y="6"/>
                  </a:cubicBezTo>
                  <a:cubicBezTo>
                    <a:pt x="21" y="5"/>
                    <a:pt x="21" y="5"/>
                    <a:pt x="21" y="5"/>
                  </a:cubicBezTo>
                  <a:cubicBezTo>
                    <a:pt x="21" y="4"/>
                    <a:pt x="21" y="4"/>
                    <a:pt x="21" y="4"/>
                  </a:cubicBezTo>
                  <a:cubicBezTo>
                    <a:pt x="22" y="4"/>
                    <a:pt x="22" y="4"/>
                    <a:pt x="22" y="4"/>
                  </a:cubicBezTo>
                  <a:cubicBezTo>
                    <a:pt x="22" y="4"/>
                    <a:pt x="22" y="4"/>
                    <a:pt x="22" y="4"/>
                  </a:cubicBezTo>
                  <a:cubicBezTo>
                    <a:pt x="22" y="3"/>
                    <a:pt x="22" y="3"/>
                    <a:pt x="22" y="3"/>
                  </a:cubicBezTo>
                  <a:cubicBezTo>
                    <a:pt x="23" y="3"/>
                    <a:pt x="23" y="3"/>
                    <a:pt x="23" y="3"/>
                  </a:cubicBezTo>
                  <a:cubicBezTo>
                    <a:pt x="23" y="2"/>
                    <a:pt x="24" y="2"/>
                    <a:pt x="24" y="2"/>
                  </a:cubicBezTo>
                  <a:cubicBezTo>
                    <a:pt x="24" y="1"/>
                    <a:pt x="24" y="1"/>
                    <a:pt x="23" y="1"/>
                  </a:cubicBezTo>
                  <a:cubicBezTo>
                    <a:pt x="23" y="0"/>
                    <a:pt x="23" y="0"/>
                    <a:pt x="22" y="0"/>
                  </a:cubicBezTo>
                  <a:cubicBezTo>
                    <a:pt x="21" y="0"/>
                    <a:pt x="22" y="0"/>
                    <a:pt x="22" y="0"/>
                  </a:cubicBezTo>
                  <a:cubicBezTo>
                    <a:pt x="22" y="1"/>
                    <a:pt x="21" y="0"/>
                    <a:pt x="21" y="1"/>
                  </a:cubicBezTo>
                  <a:cubicBezTo>
                    <a:pt x="20" y="1"/>
                    <a:pt x="21" y="2"/>
                    <a:pt x="21" y="3"/>
                  </a:cubicBezTo>
                  <a:cubicBezTo>
                    <a:pt x="21" y="3"/>
                    <a:pt x="20" y="5"/>
                    <a:pt x="20" y="4"/>
                  </a:cubicBezTo>
                  <a:cubicBezTo>
                    <a:pt x="19" y="4"/>
                    <a:pt x="20" y="3"/>
                    <a:pt x="20" y="3"/>
                  </a:cubicBezTo>
                  <a:cubicBezTo>
                    <a:pt x="21" y="2"/>
                    <a:pt x="20" y="2"/>
                    <a:pt x="20" y="2"/>
                  </a:cubicBezTo>
                  <a:cubicBezTo>
                    <a:pt x="20" y="2"/>
                    <a:pt x="20" y="1"/>
                    <a:pt x="20" y="1"/>
                  </a:cubicBezTo>
                  <a:cubicBezTo>
                    <a:pt x="20" y="1"/>
                    <a:pt x="19" y="1"/>
                    <a:pt x="19" y="1"/>
                  </a:cubicBezTo>
                  <a:cubicBezTo>
                    <a:pt x="19" y="1"/>
                    <a:pt x="20" y="1"/>
                    <a:pt x="20" y="2"/>
                  </a:cubicBezTo>
                  <a:cubicBezTo>
                    <a:pt x="20"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7" y="2"/>
                    <a:pt x="17" y="2"/>
                    <a:pt x="16" y="2"/>
                  </a:cubicBezTo>
                  <a:cubicBezTo>
                    <a:pt x="16" y="1"/>
                    <a:pt x="14" y="3"/>
                    <a:pt x="14" y="4"/>
                  </a:cubicBezTo>
                  <a:cubicBezTo>
                    <a:pt x="15" y="4"/>
                    <a:pt x="15" y="4"/>
                    <a:pt x="15" y="5"/>
                  </a:cubicBezTo>
                  <a:cubicBezTo>
                    <a:pt x="15" y="5"/>
                    <a:pt x="15" y="5"/>
                    <a:pt x="15" y="5"/>
                  </a:cubicBezTo>
                  <a:cubicBezTo>
                    <a:pt x="15" y="5"/>
                    <a:pt x="15" y="6"/>
                    <a:pt x="15" y="5"/>
                  </a:cubicBezTo>
                  <a:cubicBezTo>
                    <a:pt x="13" y="5"/>
                    <a:pt x="15" y="6"/>
                    <a:pt x="14" y="7"/>
                  </a:cubicBezTo>
                  <a:cubicBezTo>
                    <a:pt x="14" y="7"/>
                    <a:pt x="13" y="6"/>
                    <a:pt x="13" y="6"/>
                  </a:cubicBezTo>
                  <a:cubicBezTo>
                    <a:pt x="13" y="7"/>
                    <a:pt x="12" y="7"/>
                    <a:pt x="12" y="8"/>
                  </a:cubicBezTo>
                  <a:cubicBezTo>
                    <a:pt x="12" y="8"/>
                    <a:pt x="13" y="8"/>
                    <a:pt x="13" y="8"/>
                  </a:cubicBezTo>
                  <a:cubicBezTo>
                    <a:pt x="13" y="8"/>
                    <a:pt x="14" y="8"/>
                    <a:pt x="14" y="8"/>
                  </a:cubicBezTo>
                  <a:cubicBezTo>
                    <a:pt x="15" y="8"/>
                    <a:pt x="14" y="9"/>
                    <a:pt x="15" y="8"/>
                  </a:cubicBezTo>
                  <a:cubicBezTo>
                    <a:pt x="15" y="8"/>
                    <a:pt x="16" y="8"/>
                    <a:pt x="16" y="8"/>
                  </a:cubicBezTo>
                  <a:cubicBezTo>
                    <a:pt x="17" y="9"/>
                    <a:pt x="14" y="10"/>
                    <a:pt x="14" y="11"/>
                  </a:cubicBezTo>
                  <a:cubicBezTo>
                    <a:pt x="14" y="11"/>
                    <a:pt x="14" y="11"/>
                    <a:pt x="14" y="11"/>
                  </a:cubicBezTo>
                  <a:cubicBezTo>
                    <a:pt x="13" y="11"/>
                    <a:pt x="14" y="11"/>
                    <a:pt x="14" y="12"/>
                  </a:cubicBezTo>
                  <a:cubicBezTo>
                    <a:pt x="14" y="12"/>
                    <a:pt x="14" y="12"/>
                    <a:pt x="14" y="12"/>
                  </a:cubicBezTo>
                  <a:cubicBezTo>
                    <a:pt x="14" y="13"/>
                    <a:pt x="14" y="13"/>
                    <a:pt x="14" y="13"/>
                  </a:cubicBezTo>
                  <a:cubicBezTo>
                    <a:pt x="13" y="13"/>
                    <a:pt x="13" y="12"/>
                    <a:pt x="13" y="12"/>
                  </a:cubicBezTo>
                  <a:cubicBezTo>
                    <a:pt x="13" y="12"/>
                    <a:pt x="12" y="12"/>
                    <a:pt x="12" y="12"/>
                  </a:cubicBezTo>
                  <a:cubicBezTo>
                    <a:pt x="11" y="12"/>
                    <a:pt x="11" y="12"/>
                    <a:pt x="11" y="12"/>
                  </a:cubicBezTo>
                  <a:cubicBezTo>
                    <a:pt x="10" y="12"/>
                    <a:pt x="10" y="13"/>
                    <a:pt x="10" y="14"/>
                  </a:cubicBezTo>
                  <a:cubicBezTo>
                    <a:pt x="9" y="13"/>
                    <a:pt x="9" y="13"/>
                    <a:pt x="9" y="12"/>
                  </a:cubicBezTo>
                  <a:cubicBezTo>
                    <a:pt x="9" y="12"/>
                    <a:pt x="8" y="12"/>
                    <a:pt x="8" y="12"/>
                  </a:cubicBezTo>
                  <a:cubicBezTo>
                    <a:pt x="7" y="12"/>
                    <a:pt x="5" y="11"/>
                    <a:pt x="5" y="12"/>
                  </a:cubicBezTo>
                  <a:cubicBezTo>
                    <a:pt x="6" y="12"/>
                    <a:pt x="6" y="12"/>
                    <a:pt x="6" y="12"/>
                  </a:cubicBezTo>
                  <a:cubicBezTo>
                    <a:pt x="5" y="12"/>
                    <a:pt x="5" y="12"/>
                    <a:pt x="5" y="12"/>
                  </a:cubicBezTo>
                  <a:cubicBezTo>
                    <a:pt x="4" y="12"/>
                    <a:pt x="5" y="12"/>
                    <a:pt x="4" y="12"/>
                  </a:cubicBezTo>
                  <a:cubicBezTo>
                    <a:pt x="3" y="12"/>
                    <a:pt x="3" y="13"/>
                    <a:pt x="3" y="13"/>
                  </a:cubicBezTo>
                  <a:cubicBezTo>
                    <a:pt x="4" y="13"/>
                    <a:pt x="4" y="13"/>
                    <a:pt x="4" y="13"/>
                  </a:cubicBezTo>
                  <a:cubicBezTo>
                    <a:pt x="4" y="13"/>
                    <a:pt x="5" y="14"/>
                    <a:pt x="5" y="14"/>
                  </a:cubicBezTo>
                  <a:cubicBezTo>
                    <a:pt x="5" y="14"/>
                    <a:pt x="5" y="15"/>
                    <a:pt x="5" y="15"/>
                  </a:cubicBezTo>
                  <a:cubicBezTo>
                    <a:pt x="5" y="15"/>
                    <a:pt x="5" y="15"/>
                    <a:pt x="5" y="16"/>
                  </a:cubicBezTo>
                  <a:cubicBezTo>
                    <a:pt x="5" y="16"/>
                    <a:pt x="4" y="16"/>
                    <a:pt x="4" y="16"/>
                  </a:cubicBezTo>
                  <a:cubicBezTo>
                    <a:pt x="5" y="17"/>
                    <a:pt x="5" y="17"/>
                    <a:pt x="6" y="17"/>
                  </a:cubicBezTo>
                  <a:cubicBezTo>
                    <a:pt x="6" y="16"/>
                    <a:pt x="7" y="16"/>
                    <a:pt x="7" y="17"/>
                  </a:cubicBezTo>
                  <a:cubicBezTo>
                    <a:pt x="7" y="18"/>
                    <a:pt x="6" y="18"/>
                    <a:pt x="5" y="18"/>
                  </a:cubicBezTo>
                  <a:cubicBezTo>
                    <a:pt x="5" y="18"/>
                    <a:pt x="4" y="19"/>
                    <a:pt x="5" y="19"/>
                  </a:cubicBezTo>
                  <a:cubicBezTo>
                    <a:pt x="5" y="19"/>
                    <a:pt x="5" y="19"/>
                    <a:pt x="5" y="19"/>
                  </a:cubicBezTo>
                  <a:cubicBezTo>
                    <a:pt x="5" y="19"/>
                    <a:pt x="5" y="20"/>
                    <a:pt x="5" y="20"/>
                  </a:cubicBezTo>
                  <a:cubicBezTo>
                    <a:pt x="6" y="20"/>
                    <a:pt x="6" y="20"/>
                    <a:pt x="6" y="20"/>
                  </a:cubicBezTo>
                  <a:cubicBezTo>
                    <a:pt x="5" y="20"/>
                    <a:pt x="5" y="20"/>
                    <a:pt x="4" y="20"/>
                  </a:cubicBezTo>
                  <a:cubicBezTo>
                    <a:pt x="4" y="20"/>
                    <a:pt x="4" y="20"/>
                    <a:pt x="4" y="20"/>
                  </a:cubicBezTo>
                  <a:cubicBezTo>
                    <a:pt x="4" y="20"/>
                    <a:pt x="4" y="20"/>
                    <a:pt x="3" y="20"/>
                  </a:cubicBezTo>
                  <a:cubicBezTo>
                    <a:pt x="3" y="20"/>
                    <a:pt x="3" y="20"/>
                    <a:pt x="3" y="21"/>
                  </a:cubicBezTo>
                  <a:cubicBezTo>
                    <a:pt x="3" y="21"/>
                    <a:pt x="3" y="21"/>
                    <a:pt x="3" y="21"/>
                  </a:cubicBezTo>
                  <a:cubicBezTo>
                    <a:pt x="3" y="22"/>
                    <a:pt x="3" y="22"/>
                    <a:pt x="3" y="22"/>
                  </a:cubicBezTo>
                  <a:cubicBezTo>
                    <a:pt x="3" y="22"/>
                    <a:pt x="4" y="22"/>
                    <a:pt x="4" y="22"/>
                  </a:cubicBezTo>
                  <a:cubicBezTo>
                    <a:pt x="4" y="23"/>
                    <a:pt x="4" y="22"/>
                    <a:pt x="4" y="22"/>
                  </a:cubicBezTo>
                  <a:cubicBezTo>
                    <a:pt x="5" y="22"/>
                    <a:pt x="5" y="22"/>
                    <a:pt x="5" y="22"/>
                  </a:cubicBezTo>
                  <a:cubicBezTo>
                    <a:pt x="5" y="22"/>
                    <a:pt x="5" y="22"/>
                    <a:pt x="5" y="23"/>
                  </a:cubicBezTo>
                  <a:cubicBezTo>
                    <a:pt x="5" y="23"/>
                    <a:pt x="5" y="23"/>
                    <a:pt x="5" y="23"/>
                  </a:cubicBezTo>
                  <a:cubicBezTo>
                    <a:pt x="5" y="23"/>
                    <a:pt x="5" y="23"/>
                    <a:pt x="5" y="23"/>
                  </a:cubicBezTo>
                  <a:cubicBezTo>
                    <a:pt x="6" y="23"/>
                    <a:pt x="6" y="22"/>
                    <a:pt x="6" y="22"/>
                  </a:cubicBezTo>
                  <a:cubicBezTo>
                    <a:pt x="7" y="22"/>
                    <a:pt x="6" y="24"/>
                    <a:pt x="7" y="24"/>
                  </a:cubicBezTo>
                  <a:cubicBezTo>
                    <a:pt x="8" y="24"/>
                    <a:pt x="9" y="24"/>
                    <a:pt x="9" y="24"/>
                  </a:cubicBezTo>
                  <a:cubicBezTo>
                    <a:pt x="10" y="24"/>
                    <a:pt x="10" y="24"/>
                    <a:pt x="11" y="24"/>
                  </a:cubicBezTo>
                  <a:cubicBezTo>
                    <a:pt x="11" y="24"/>
                    <a:pt x="11" y="24"/>
                    <a:pt x="11" y="24"/>
                  </a:cubicBezTo>
                  <a:cubicBezTo>
                    <a:pt x="11" y="24"/>
                    <a:pt x="11" y="24"/>
                    <a:pt x="11" y="25"/>
                  </a:cubicBezTo>
                  <a:cubicBezTo>
                    <a:pt x="11" y="25"/>
                    <a:pt x="10" y="25"/>
                    <a:pt x="10" y="25"/>
                  </a:cubicBezTo>
                  <a:cubicBezTo>
                    <a:pt x="10" y="25"/>
                    <a:pt x="9" y="26"/>
                    <a:pt x="9" y="25"/>
                  </a:cubicBezTo>
                  <a:cubicBezTo>
                    <a:pt x="9" y="25"/>
                    <a:pt x="8" y="27"/>
                    <a:pt x="8" y="27"/>
                  </a:cubicBezTo>
                  <a:cubicBezTo>
                    <a:pt x="8" y="27"/>
                    <a:pt x="8" y="27"/>
                    <a:pt x="7" y="27"/>
                  </a:cubicBezTo>
                  <a:cubicBezTo>
                    <a:pt x="8" y="28"/>
                    <a:pt x="8" y="28"/>
                    <a:pt x="8" y="28"/>
                  </a:cubicBezTo>
                  <a:cubicBezTo>
                    <a:pt x="8" y="28"/>
                    <a:pt x="8" y="29"/>
                    <a:pt x="7" y="29"/>
                  </a:cubicBezTo>
                  <a:cubicBezTo>
                    <a:pt x="7" y="29"/>
                    <a:pt x="7" y="29"/>
                    <a:pt x="7" y="30"/>
                  </a:cubicBezTo>
                  <a:cubicBezTo>
                    <a:pt x="6" y="30"/>
                    <a:pt x="6" y="30"/>
                    <a:pt x="6" y="31"/>
                  </a:cubicBezTo>
                  <a:cubicBezTo>
                    <a:pt x="5" y="31"/>
                    <a:pt x="5" y="31"/>
                    <a:pt x="4" y="32"/>
                  </a:cubicBezTo>
                  <a:cubicBezTo>
                    <a:pt x="6" y="32"/>
                    <a:pt x="6" y="31"/>
                    <a:pt x="7" y="31"/>
                  </a:cubicBezTo>
                  <a:cubicBezTo>
                    <a:pt x="7" y="30"/>
                    <a:pt x="7" y="31"/>
                    <a:pt x="8" y="31"/>
                  </a:cubicBezTo>
                  <a:cubicBezTo>
                    <a:pt x="8" y="31"/>
                    <a:pt x="9" y="31"/>
                    <a:pt x="9" y="31"/>
                  </a:cubicBezTo>
                  <a:cubicBezTo>
                    <a:pt x="9" y="31"/>
                    <a:pt x="10" y="31"/>
                    <a:pt x="10" y="30"/>
                  </a:cubicBezTo>
                  <a:cubicBezTo>
                    <a:pt x="10" y="30"/>
                    <a:pt x="10" y="30"/>
                    <a:pt x="11" y="29"/>
                  </a:cubicBezTo>
                  <a:cubicBezTo>
                    <a:pt x="11" y="29"/>
                    <a:pt x="11" y="30"/>
                    <a:pt x="11" y="30"/>
                  </a:cubicBezTo>
                  <a:cubicBezTo>
                    <a:pt x="11" y="30"/>
                    <a:pt x="11" y="30"/>
                    <a:pt x="12" y="31"/>
                  </a:cubicBezTo>
                  <a:cubicBezTo>
                    <a:pt x="11" y="31"/>
                    <a:pt x="10" y="31"/>
                    <a:pt x="9" y="32"/>
                  </a:cubicBezTo>
                  <a:cubicBezTo>
                    <a:pt x="8" y="32"/>
                    <a:pt x="7" y="31"/>
                    <a:pt x="7" y="32"/>
                  </a:cubicBezTo>
                  <a:cubicBezTo>
                    <a:pt x="6" y="32"/>
                    <a:pt x="7" y="32"/>
                    <a:pt x="6" y="32"/>
                  </a:cubicBezTo>
                  <a:cubicBezTo>
                    <a:pt x="6" y="33"/>
                    <a:pt x="5" y="33"/>
                    <a:pt x="5" y="33"/>
                  </a:cubicBezTo>
                  <a:cubicBezTo>
                    <a:pt x="4" y="34"/>
                    <a:pt x="5" y="33"/>
                    <a:pt x="5" y="34"/>
                  </a:cubicBezTo>
                  <a:cubicBezTo>
                    <a:pt x="5" y="34"/>
                    <a:pt x="5" y="34"/>
                    <a:pt x="5" y="34"/>
                  </a:cubicBezTo>
                  <a:cubicBezTo>
                    <a:pt x="5" y="35"/>
                    <a:pt x="5" y="35"/>
                    <a:pt x="5" y="35"/>
                  </a:cubicBezTo>
                  <a:cubicBezTo>
                    <a:pt x="5" y="35"/>
                    <a:pt x="5" y="35"/>
                    <a:pt x="4" y="35"/>
                  </a:cubicBezTo>
                  <a:cubicBezTo>
                    <a:pt x="4" y="35"/>
                    <a:pt x="4" y="35"/>
                    <a:pt x="4" y="35"/>
                  </a:cubicBezTo>
                  <a:cubicBezTo>
                    <a:pt x="3" y="35"/>
                    <a:pt x="3" y="35"/>
                    <a:pt x="3" y="35"/>
                  </a:cubicBezTo>
                  <a:cubicBezTo>
                    <a:pt x="2" y="35"/>
                    <a:pt x="0" y="36"/>
                    <a:pt x="1" y="37"/>
                  </a:cubicBezTo>
                  <a:cubicBezTo>
                    <a:pt x="1" y="37"/>
                    <a:pt x="2" y="36"/>
                    <a:pt x="2" y="36"/>
                  </a:cubicBezTo>
                  <a:cubicBezTo>
                    <a:pt x="2" y="36"/>
                    <a:pt x="3" y="36"/>
                    <a:pt x="3" y="36"/>
                  </a:cubicBezTo>
                  <a:cubicBezTo>
                    <a:pt x="3" y="36"/>
                    <a:pt x="4" y="36"/>
                    <a:pt x="4" y="36"/>
                  </a:cubicBezTo>
                  <a:cubicBezTo>
                    <a:pt x="4" y="36"/>
                    <a:pt x="5" y="36"/>
                    <a:pt x="5" y="36"/>
                  </a:cubicBezTo>
                  <a:cubicBezTo>
                    <a:pt x="5" y="37"/>
                    <a:pt x="4" y="37"/>
                    <a:pt x="4" y="37"/>
                  </a:cubicBezTo>
                  <a:cubicBezTo>
                    <a:pt x="3" y="37"/>
                    <a:pt x="2" y="37"/>
                    <a:pt x="2" y="38"/>
                  </a:cubicBezTo>
                  <a:cubicBezTo>
                    <a:pt x="2" y="38"/>
                    <a:pt x="2" y="39"/>
                    <a:pt x="2" y="39"/>
                  </a:cubicBezTo>
                  <a:cubicBezTo>
                    <a:pt x="2" y="39"/>
                    <a:pt x="2" y="39"/>
                    <a:pt x="2" y="39"/>
                  </a:cubicBezTo>
                  <a:cubicBezTo>
                    <a:pt x="1" y="39"/>
                    <a:pt x="1" y="39"/>
                    <a:pt x="2" y="40"/>
                  </a:cubicBezTo>
                  <a:cubicBezTo>
                    <a:pt x="2" y="40"/>
                    <a:pt x="2" y="39"/>
                    <a:pt x="3" y="40"/>
                  </a:cubicBezTo>
                  <a:cubicBezTo>
                    <a:pt x="3" y="40"/>
                    <a:pt x="3" y="40"/>
                    <a:pt x="3" y="40"/>
                  </a:cubicBezTo>
                  <a:cubicBezTo>
                    <a:pt x="4" y="41"/>
                    <a:pt x="4" y="40"/>
                    <a:pt x="5" y="40"/>
                  </a:cubicBezTo>
                  <a:cubicBezTo>
                    <a:pt x="5" y="40"/>
                    <a:pt x="6" y="39"/>
                    <a:pt x="6" y="39"/>
                  </a:cubicBezTo>
                  <a:cubicBezTo>
                    <a:pt x="6" y="40"/>
                    <a:pt x="3" y="41"/>
                    <a:pt x="3" y="42"/>
                  </a:cubicBezTo>
                  <a:cubicBezTo>
                    <a:pt x="4" y="42"/>
                    <a:pt x="5" y="42"/>
                    <a:pt x="6" y="41"/>
                  </a:cubicBezTo>
                  <a:cubicBezTo>
                    <a:pt x="6" y="41"/>
                    <a:pt x="7" y="40"/>
                    <a:pt x="7" y="40"/>
                  </a:cubicBezTo>
                  <a:cubicBezTo>
                    <a:pt x="8" y="40"/>
                    <a:pt x="8" y="41"/>
                    <a:pt x="7" y="42"/>
                  </a:cubicBezTo>
                  <a:cubicBezTo>
                    <a:pt x="7" y="42"/>
                    <a:pt x="6" y="42"/>
                    <a:pt x="6" y="42"/>
                  </a:cubicBezTo>
                  <a:cubicBezTo>
                    <a:pt x="6" y="42"/>
                    <a:pt x="6" y="42"/>
                    <a:pt x="7" y="42"/>
                  </a:cubicBezTo>
                  <a:cubicBezTo>
                    <a:pt x="6" y="42"/>
                    <a:pt x="6" y="43"/>
                    <a:pt x="6" y="43"/>
                  </a:cubicBezTo>
                  <a:cubicBezTo>
                    <a:pt x="6" y="43"/>
                    <a:pt x="5" y="43"/>
                    <a:pt x="5" y="44"/>
                  </a:cubicBezTo>
                  <a:cubicBezTo>
                    <a:pt x="5" y="44"/>
                    <a:pt x="6" y="43"/>
                    <a:pt x="6" y="43"/>
                  </a:cubicBezTo>
                  <a:cubicBezTo>
                    <a:pt x="6" y="43"/>
                    <a:pt x="7" y="43"/>
                    <a:pt x="7" y="43"/>
                  </a:cubicBezTo>
                  <a:cubicBezTo>
                    <a:pt x="7" y="43"/>
                    <a:pt x="7" y="43"/>
                    <a:pt x="8" y="43"/>
                  </a:cubicBezTo>
                  <a:cubicBezTo>
                    <a:pt x="8" y="43"/>
                    <a:pt x="8" y="43"/>
                    <a:pt x="9" y="43"/>
                  </a:cubicBezTo>
                  <a:cubicBezTo>
                    <a:pt x="9" y="43"/>
                    <a:pt x="9" y="43"/>
                    <a:pt x="10" y="43"/>
                  </a:cubicBezTo>
                  <a:cubicBezTo>
                    <a:pt x="10" y="43"/>
                    <a:pt x="10" y="43"/>
                    <a:pt x="11" y="43"/>
                  </a:cubicBezTo>
                  <a:cubicBezTo>
                    <a:pt x="11" y="43"/>
                    <a:pt x="11" y="42"/>
                    <a:pt x="11" y="42"/>
                  </a:cubicBezTo>
                  <a:cubicBezTo>
                    <a:pt x="12" y="42"/>
                    <a:pt x="12" y="42"/>
                    <a:pt x="12" y="42"/>
                  </a:cubicBezTo>
                  <a:cubicBezTo>
                    <a:pt x="12" y="42"/>
                    <a:pt x="12" y="42"/>
                    <a:pt x="12" y="42"/>
                  </a:cubicBezTo>
                  <a:cubicBezTo>
                    <a:pt x="13" y="42"/>
                    <a:pt x="12" y="42"/>
                    <a:pt x="13" y="42"/>
                  </a:cubicBezTo>
                  <a:cubicBezTo>
                    <a:pt x="13" y="42"/>
                    <a:pt x="13" y="42"/>
                    <a:pt x="14" y="42"/>
                  </a:cubicBezTo>
                  <a:cubicBezTo>
                    <a:pt x="14" y="42"/>
                    <a:pt x="14" y="41"/>
                    <a:pt x="14" y="41"/>
                  </a:cubicBezTo>
                  <a:cubicBezTo>
                    <a:pt x="15" y="41"/>
                    <a:pt x="15" y="41"/>
                    <a:pt x="15" y="41"/>
                  </a:cubicBezTo>
                  <a:cubicBezTo>
                    <a:pt x="15" y="40"/>
                    <a:pt x="15" y="40"/>
                    <a:pt x="15" y="39"/>
                  </a:cubicBezTo>
                  <a:cubicBezTo>
                    <a:pt x="15" y="39"/>
                    <a:pt x="16" y="39"/>
                    <a:pt x="16" y="39"/>
                  </a:cubicBezTo>
                  <a:cubicBezTo>
                    <a:pt x="16" y="40"/>
                    <a:pt x="16" y="40"/>
                    <a:pt x="17" y="40"/>
                  </a:cubicBezTo>
                  <a:cubicBezTo>
                    <a:pt x="17" y="40"/>
                    <a:pt x="17" y="39"/>
                    <a:pt x="18" y="39"/>
                  </a:cubicBezTo>
                  <a:cubicBezTo>
                    <a:pt x="18" y="39"/>
                    <a:pt x="18" y="39"/>
                    <a:pt x="19" y="38"/>
                  </a:cubicBezTo>
                  <a:cubicBezTo>
                    <a:pt x="19" y="38"/>
                    <a:pt x="20" y="38"/>
                    <a:pt x="20" y="38"/>
                  </a:cubicBezTo>
                  <a:cubicBezTo>
                    <a:pt x="20" y="37"/>
                    <a:pt x="20" y="37"/>
                    <a:pt x="20" y="37"/>
                  </a:cubicBezTo>
                  <a:cubicBezTo>
                    <a:pt x="20" y="36"/>
                    <a:pt x="23" y="36"/>
                    <a:pt x="23" y="36"/>
                  </a:cubicBezTo>
                  <a:cubicBezTo>
                    <a:pt x="23" y="36"/>
                    <a:pt x="24" y="36"/>
                    <a:pt x="24" y="36"/>
                  </a:cubicBezTo>
                  <a:cubicBezTo>
                    <a:pt x="24" y="36"/>
                    <a:pt x="24" y="35"/>
                    <a:pt x="24" y="35"/>
                  </a:cubicBezTo>
                  <a:cubicBezTo>
                    <a:pt x="24" y="35"/>
                    <a:pt x="25" y="36"/>
                    <a:pt x="25" y="36"/>
                  </a:cubicBezTo>
                  <a:cubicBezTo>
                    <a:pt x="25" y="36"/>
                    <a:pt x="25" y="36"/>
                    <a:pt x="25" y="36"/>
                  </a:cubicBezTo>
                  <a:cubicBezTo>
                    <a:pt x="26" y="35"/>
                    <a:pt x="26" y="36"/>
                    <a:pt x="27" y="36"/>
                  </a:cubicBezTo>
                  <a:cubicBezTo>
                    <a:pt x="27" y="36"/>
                    <a:pt x="28" y="36"/>
                    <a:pt x="29" y="35"/>
                  </a:cubicBezTo>
                  <a:cubicBezTo>
                    <a:pt x="29" y="35"/>
                    <a:pt x="27" y="34"/>
                    <a:pt x="28" y="34"/>
                  </a:cubicBezTo>
                  <a:cubicBezTo>
                    <a:pt x="28" y="34"/>
                    <a:pt x="29" y="33"/>
                    <a:pt x="29" y="33"/>
                  </a:cubicBezTo>
                  <a:cubicBezTo>
                    <a:pt x="29" y="32"/>
                    <a:pt x="29" y="32"/>
                    <a:pt x="29" y="31"/>
                  </a:cubicBezTo>
                  <a:cubicBezTo>
                    <a:pt x="29" y="31"/>
                    <a:pt x="29" y="31"/>
                    <a:pt x="29" y="31"/>
                  </a:cubicBezTo>
                  <a:cubicBezTo>
                    <a:pt x="29" y="30"/>
                    <a:pt x="30" y="30"/>
                    <a:pt x="30" y="30"/>
                  </a:cubicBezTo>
                  <a:cubicBezTo>
                    <a:pt x="30" y="29"/>
                    <a:pt x="30" y="29"/>
                    <a:pt x="30" y="29"/>
                  </a:cubicBezTo>
                  <a:cubicBezTo>
                    <a:pt x="30" y="28"/>
                    <a:pt x="31" y="28"/>
                    <a:pt x="31" y="28"/>
                  </a:cubicBezTo>
                  <a:cubicBezTo>
                    <a:pt x="31" y="27"/>
                    <a:pt x="31" y="27"/>
                    <a:pt x="31" y="27"/>
                  </a:cubicBezTo>
                  <a:cubicBezTo>
                    <a:pt x="30" y="26"/>
                    <a:pt x="31" y="26"/>
                    <a:pt x="30" y="25"/>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8" name="Freeform 807">
              <a:extLst>
                <a:ext uri="{FF2B5EF4-FFF2-40B4-BE49-F238E27FC236}">
                  <a16:creationId xmlns:a16="http://schemas.microsoft.com/office/drawing/2014/main" id="{8150729D-6294-4573-A473-10230851D3DA}"/>
                </a:ext>
              </a:extLst>
            </p:cNvPr>
            <p:cNvSpPr>
              <a:spLocks/>
            </p:cNvSpPr>
            <p:nvPr/>
          </p:nvSpPr>
          <p:spPr bwMode="auto">
            <a:xfrm>
              <a:off x="6516843" y="3059827"/>
              <a:ext cx="214034" cy="105627"/>
            </a:xfrm>
            <a:custGeom>
              <a:avLst/>
              <a:gdLst>
                <a:gd name="T0" fmla="*/ 7 w 46"/>
                <a:gd name="T1" fmla="*/ 24 h 28"/>
                <a:gd name="T2" fmla="*/ 9 w 46"/>
                <a:gd name="T3" fmla="*/ 26 h 28"/>
                <a:gd name="T4" fmla="*/ 16 w 46"/>
                <a:gd name="T5" fmla="*/ 27 h 28"/>
                <a:gd name="T6" fmla="*/ 19 w 46"/>
                <a:gd name="T7" fmla="*/ 26 h 28"/>
                <a:gd name="T8" fmla="*/ 22 w 46"/>
                <a:gd name="T9" fmla="*/ 25 h 28"/>
                <a:gd name="T10" fmla="*/ 24 w 46"/>
                <a:gd name="T11" fmla="*/ 24 h 28"/>
                <a:gd name="T12" fmla="*/ 28 w 46"/>
                <a:gd name="T13" fmla="*/ 24 h 28"/>
                <a:gd name="T14" fmla="*/ 30 w 46"/>
                <a:gd name="T15" fmla="*/ 24 h 28"/>
                <a:gd name="T16" fmla="*/ 33 w 46"/>
                <a:gd name="T17" fmla="*/ 23 h 28"/>
                <a:gd name="T18" fmla="*/ 34 w 46"/>
                <a:gd name="T19" fmla="*/ 20 h 28"/>
                <a:gd name="T20" fmla="*/ 36 w 46"/>
                <a:gd name="T21" fmla="*/ 19 h 28"/>
                <a:gd name="T22" fmla="*/ 37 w 46"/>
                <a:gd name="T23" fmla="*/ 15 h 28"/>
                <a:gd name="T24" fmla="*/ 39 w 46"/>
                <a:gd name="T25" fmla="*/ 13 h 28"/>
                <a:gd name="T26" fmla="*/ 40 w 46"/>
                <a:gd name="T27" fmla="*/ 10 h 28"/>
                <a:gd name="T28" fmla="*/ 41 w 46"/>
                <a:gd name="T29" fmla="*/ 8 h 28"/>
                <a:gd name="T30" fmla="*/ 42 w 46"/>
                <a:gd name="T31" fmla="*/ 8 h 28"/>
                <a:gd name="T32" fmla="*/ 45 w 46"/>
                <a:gd name="T33" fmla="*/ 6 h 28"/>
                <a:gd name="T34" fmla="*/ 44 w 46"/>
                <a:gd name="T35" fmla="*/ 5 h 28"/>
                <a:gd name="T36" fmla="*/ 42 w 46"/>
                <a:gd name="T37" fmla="*/ 3 h 28"/>
                <a:gd name="T38" fmla="*/ 40 w 46"/>
                <a:gd name="T39" fmla="*/ 2 h 28"/>
                <a:gd name="T40" fmla="*/ 38 w 46"/>
                <a:gd name="T41" fmla="*/ 2 h 28"/>
                <a:gd name="T42" fmla="*/ 35 w 46"/>
                <a:gd name="T43" fmla="*/ 0 h 28"/>
                <a:gd name="T44" fmla="*/ 33 w 46"/>
                <a:gd name="T45" fmla="*/ 1 h 28"/>
                <a:gd name="T46" fmla="*/ 29 w 46"/>
                <a:gd name="T47" fmla="*/ 0 h 28"/>
                <a:gd name="T48" fmla="*/ 27 w 46"/>
                <a:gd name="T49" fmla="*/ 3 h 28"/>
                <a:gd name="T50" fmla="*/ 23 w 46"/>
                <a:gd name="T51" fmla="*/ 4 h 28"/>
                <a:gd name="T52" fmla="*/ 18 w 46"/>
                <a:gd name="T53" fmla="*/ 5 h 28"/>
                <a:gd name="T54" fmla="*/ 16 w 46"/>
                <a:gd name="T55" fmla="*/ 8 h 28"/>
                <a:gd name="T56" fmla="*/ 10 w 46"/>
                <a:gd name="T57" fmla="*/ 7 h 28"/>
                <a:gd name="T58" fmla="*/ 6 w 46"/>
                <a:gd name="T59" fmla="*/ 9 h 28"/>
                <a:gd name="T60" fmla="*/ 3 w 46"/>
                <a:gd name="T61" fmla="*/ 8 h 28"/>
                <a:gd name="T62" fmla="*/ 4 w 46"/>
                <a:gd name="T63" fmla="*/ 11 h 28"/>
                <a:gd name="T64" fmla="*/ 2 w 46"/>
                <a:gd name="T65" fmla="*/ 13 h 28"/>
                <a:gd name="T66" fmla="*/ 2 w 46"/>
                <a:gd name="T67" fmla="*/ 15 h 28"/>
                <a:gd name="T68" fmla="*/ 0 w 46"/>
                <a:gd name="T69" fmla="*/ 17 h 28"/>
                <a:gd name="T70" fmla="*/ 1 w 46"/>
                <a:gd name="T71" fmla="*/ 18 h 28"/>
                <a:gd name="T72" fmla="*/ 2 w 46"/>
                <a:gd name="T73" fmla="*/ 19 h 28"/>
                <a:gd name="T74" fmla="*/ 2 w 46"/>
                <a:gd name="T7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28">
                  <a:moveTo>
                    <a:pt x="5" y="23"/>
                  </a:moveTo>
                  <a:cubicBezTo>
                    <a:pt x="6" y="24"/>
                    <a:pt x="6" y="24"/>
                    <a:pt x="7" y="24"/>
                  </a:cubicBezTo>
                  <a:cubicBezTo>
                    <a:pt x="8" y="25"/>
                    <a:pt x="8" y="25"/>
                    <a:pt x="8" y="26"/>
                  </a:cubicBezTo>
                  <a:cubicBezTo>
                    <a:pt x="8" y="26"/>
                    <a:pt x="9" y="26"/>
                    <a:pt x="9" y="26"/>
                  </a:cubicBezTo>
                  <a:cubicBezTo>
                    <a:pt x="10" y="27"/>
                    <a:pt x="11" y="27"/>
                    <a:pt x="13" y="27"/>
                  </a:cubicBezTo>
                  <a:cubicBezTo>
                    <a:pt x="14" y="27"/>
                    <a:pt x="15" y="28"/>
                    <a:pt x="16" y="27"/>
                  </a:cubicBezTo>
                  <a:cubicBezTo>
                    <a:pt x="16" y="27"/>
                    <a:pt x="17" y="27"/>
                    <a:pt x="18" y="26"/>
                  </a:cubicBezTo>
                  <a:cubicBezTo>
                    <a:pt x="18" y="26"/>
                    <a:pt x="19" y="26"/>
                    <a:pt x="19" y="26"/>
                  </a:cubicBezTo>
                  <a:cubicBezTo>
                    <a:pt x="20" y="25"/>
                    <a:pt x="20" y="26"/>
                    <a:pt x="21" y="26"/>
                  </a:cubicBezTo>
                  <a:cubicBezTo>
                    <a:pt x="21" y="25"/>
                    <a:pt x="21" y="25"/>
                    <a:pt x="22" y="25"/>
                  </a:cubicBezTo>
                  <a:cubicBezTo>
                    <a:pt x="22" y="25"/>
                    <a:pt x="22" y="24"/>
                    <a:pt x="23" y="24"/>
                  </a:cubicBezTo>
                  <a:cubicBezTo>
                    <a:pt x="23" y="24"/>
                    <a:pt x="24" y="24"/>
                    <a:pt x="24" y="24"/>
                  </a:cubicBezTo>
                  <a:cubicBezTo>
                    <a:pt x="24" y="24"/>
                    <a:pt x="25" y="24"/>
                    <a:pt x="25" y="24"/>
                  </a:cubicBezTo>
                  <a:cubicBezTo>
                    <a:pt x="26" y="24"/>
                    <a:pt x="27" y="24"/>
                    <a:pt x="28" y="24"/>
                  </a:cubicBezTo>
                  <a:cubicBezTo>
                    <a:pt x="28" y="24"/>
                    <a:pt x="29" y="24"/>
                    <a:pt x="29" y="24"/>
                  </a:cubicBezTo>
                  <a:cubicBezTo>
                    <a:pt x="30" y="24"/>
                    <a:pt x="30" y="24"/>
                    <a:pt x="30" y="24"/>
                  </a:cubicBezTo>
                  <a:cubicBezTo>
                    <a:pt x="31" y="24"/>
                    <a:pt x="31" y="23"/>
                    <a:pt x="31" y="23"/>
                  </a:cubicBezTo>
                  <a:cubicBezTo>
                    <a:pt x="32" y="23"/>
                    <a:pt x="32" y="23"/>
                    <a:pt x="33" y="23"/>
                  </a:cubicBezTo>
                  <a:cubicBezTo>
                    <a:pt x="33" y="23"/>
                    <a:pt x="34" y="22"/>
                    <a:pt x="34" y="21"/>
                  </a:cubicBezTo>
                  <a:cubicBezTo>
                    <a:pt x="34" y="21"/>
                    <a:pt x="34" y="21"/>
                    <a:pt x="34" y="20"/>
                  </a:cubicBezTo>
                  <a:cubicBezTo>
                    <a:pt x="34" y="20"/>
                    <a:pt x="35" y="20"/>
                    <a:pt x="35" y="19"/>
                  </a:cubicBezTo>
                  <a:cubicBezTo>
                    <a:pt x="35" y="19"/>
                    <a:pt x="35" y="19"/>
                    <a:pt x="36" y="19"/>
                  </a:cubicBezTo>
                  <a:cubicBezTo>
                    <a:pt x="36" y="18"/>
                    <a:pt x="36" y="18"/>
                    <a:pt x="36" y="18"/>
                  </a:cubicBezTo>
                  <a:cubicBezTo>
                    <a:pt x="36" y="17"/>
                    <a:pt x="37" y="16"/>
                    <a:pt x="37" y="15"/>
                  </a:cubicBezTo>
                  <a:cubicBezTo>
                    <a:pt x="37" y="15"/>
                    <a:pt x="38" y="14"/>
                    <a:pt x="38" y="14"/>
                  </a:cubicBezTo>
                  <a:cubicBezTo>
                    <a:pt x="38" y="14"/>
                    <a:pt x="38" y="13"/>
                    <a:pt x="39" y="13"/>
                  </a:cubicBezTo>
                  <a:cubicBezTo>
                    <a:pt x="39" y="12"/>
                    <a:pt x="39" y="12"/>
                    <a:pt x="39" y="12"/>
                  </a:cubicBezTo>
                  <a:cubicBezTo>
                    <a:pt x="39" y="11"/>
                    <a:pt x="39" y="11"/>
                    <a:pt x="40" y="10"/>
                  </a:cubicBezTo>
                  <a:cubicBezTo>
                    <a:pt x="40" y="10"/>
                    <a:pt x="40" y="10"/>
                    <a:pt x="41" y="10"/>
                  </a:cubicBezTo>
                  <a:cubicBezTo>
                    <a:pt x="41" y="9"/>
                    <a:pt x="41" y="9"/>
                    <a:pt x="41" y="8"/>
                  </a:cubicBezTo>
                  <a:cubicBezTo>
                    <a:pt x="41" y="8"/>
                    <a:pt x="42" y="8"/>
                    <a:pt x="42" y="8"/>
                  </a:cubicBezTo>
                  <a:cubicBezTo>
                    <a:pt x="42" y="8"/>
                    <a:pt x="42" y="8"/>
                    <a:pt x="42" y="8"/>
                  </a:cubicBezTo>
                  <a:cubicBezTo>
                    <a:pt x="43" y="8"/>
                    <a:pt x="43" y="8"/>
                    <a:pt x="44" y="8"/>
                  </a:cubicBezTo>
                  <a:cubicBezTo>
                    <a:pt x="45" y="8"/>
                    <a:pt x="46" y="7"/>
                    <a:pt x="45" y="6"/>
                  </a:cubicBezTo>
                  <a:cubicBezTo>
                    <a:pt x="45" y="5"/>
                    <a:pt x="45" y="5"/>
                    <a:pt x="45" y="5"/>
                  </a:cubicBezTo>
                  <a:cubicBezTo>
                    <a:pt x="44" y="5"/>
                    <a:pt x="44" y="5"/>
                    <a:pt x="44" y="5"/>
                  </a:cubicBezTo>
                  <a:cubicBezTo>
                    <a:pt x="43" y="5"/>
                    <a:pt x="43" y="4"/>
                    <a:pt x="43" y="4"/>
                  </a:cubicBezTo>
                  <a:cubicBezTo>
                    <a:pt x="43" y="3"/>
                    <a:pt x="42" y="3"/>
                    <a:pt x="42" y="3"/>
                  </a:cubicBezTo>
                  <a:cubicBezTo>
                    <a:pt x="41" y="3"/>
                    <a:pt x="41" y="3"/>
                    <a:pt x="41" y="2"/>
                  </a:cubicBezTo>
                  <a:cubicBezTo>
                    <a:pt x="41" y="2"/>
                    <a:pt x="41" y="2"/>
                    <a:pt x="40" y="2"/>
                  </a:cubicBezTo>
                  <a:cubicBezTo>
                    <a:pt x="40" y="2"/>
                    <a:pt x="40" y="2"/>
                    <a:pt x="40" y="2"/>
                  </a:cubicBezTo>
                  <a:cubicBezTo>
                    <a:pt x="39" y="2"/>
                    <a:pt x="38" y="3"/>
                    <a:pt x="38" y="2"/>
                  </a:cubicBezTo>
                  <a:cubicBezTo>
                    <a:pt x="37" y="1"/>
                    <a:pt x="36" y="1"/>
                    <a:pt x="36" y="0"/>
                  </a:cubicBezTo>
                  <a:cubicBezTo>
                    <a:pt x="36" y="0"/>
                    <a:pt x="35" y="0"/>
                    <a:pt x="35" y="0"/>
                  </a:cubicBezTo>
                  <a:cubicBezTo>
                    <a:pt x="35" y="0"/>
                    <a:pt x="35" y="1"/>
                    <a:pt x="34" y="1"/>
                  </a:cubicBezTo>
                  <a:cubicBezTo>
                    <a:pt x="34" y="1"/>
                    <a:pt x="33" y="1"/>
                    <a:pt x="33" y="1"/>
                  </a:cubicBezTo>
                  <a:cubicBezTo>
                    <a:pt x="32" y="1"/>
                    <a:pt x="32" y="0"/>
                    <a:pt x="31" y="0"/>
                  </a:cubicBezTo>
                  <a:cubicBezTo>
                    <a:pt x="31" y="0"/>
                    <a:pt x="30" y="0"/>
                    <a:pt x="29" y="0"/>
                  </a:cubicBezTo>
                  <a:cubicBezTo>
                    <a:pt x="29" y="1"/>
                    <a:pt x="29" y="1"/>
                    <a:pt x="28" y="2"/>
                  </a:cubicBezTo>
                  <a:cubicBezTo>
                    <a:pt x="28" y="3"/>
                    <a:pt x="28" y="3"/>
                    <a:pt x="27" y="3"/>
                  </a:cubicBezTo>
                  <a:cubicBezTo>
                    <a:pt x="26" y="4"/>
                    <a:pt x="25" y="5"/>
                    <a:pt x="24" y="4"/>
                  </a:cubicBezTo>
                  <a:cubicBezTo>
                    <a:pt x="23" y="3"/>
                    <a:pt x="23" y="3"/>
                    <a:pt x="23" y="4"/>
                  </a:cubicBezTo>
                  <a:cubicBezTo>
                    <a:pt x="22" y="4"/>
                    <a:pt x="22" y="5"/>
                    <a:pt x="21" y="5"/>
                  </a:cubicBezTo>
                  <a:cubicBezTo>
                    <a:pt x="20" y="5"/>
                    <a:pt x="19" y="5"/>
                    <a:pt x="18" y="5"/>
                  </a:cubicBezTo>
                  <a:cubicBezTo>
                    <a:pt x="17" y="6"/>
                    <a:pt x="18" y="7"/>
                    <a:pt x="18" y="8"/>
                  </a:cubicBezTo>
                  <a:cubicBezTo>
                    <a:pt x="17" y="8"/>
                    <a:pt x="17" y="8"/>
                    <a:pt x="16" y="8"/>
                  </a:cubicBezTo>
                  <a:cubicBezTo>
                    <a:pt x="15" y="8"/>
                    <a:pt x="15" y="8"/>
                    <a:pt x="14" y="8"/>
                  </a:cubicBezTo>
                  <a:cubicBezTo>
                    <a:pt x="13" y="8"/>
                    <a:pt x="11" y="8"/>
                    <a:pt x="10" y="7"/>
                  </a:cubicBezTo>
                  <a:cubicBezTo>
                    <a:pt x="9" y="7"/>
                    <a:pt x="8" y="6"/>
                    <a:pt x="6" y="5"/>
                  </a:cubicBezTo>
                  <a:cubicBezTo>
                    <a:pt x="6" y="6"/>
                    <a:pt x="6" y="8"/>
                    <a:pt x="6" y="9"/>
                  </a:cubicBezTo>
                  <a:cubicBezTo>
                    <a:pt x="5" y="9"/>
                    <a:pt x="4" y="9"/>
                    <a:pt x="4" y="9"/>
                  </a:cubicBezTo>
                  <a:cubicBezTo>
                    <a:pt x="4" y="8"/>
                    <a:pt x="3" y="8"/>
                    <a:pt x="3" y="8"/>
                  </a:cubicBezTo>
                  <a:cubicBezTo>
                    <a:pt x="3" y="8"/>
                    <a:pt x="2" y="9"/>
                    <a:pt x="2" y="9"/>
                  </a:cubicBezTo>
                  <a:cubicBezTo>
                    <a:pt x="2" y="10"/>
                    <a:pt x="4" y="9"/>
                    <a:pt x="4" y="11"/>
                  </a:cubicBezTo>
                  <a:cubicBezTo>
                    <a:pt x="3" y="11"/>
                    <a:pt x="3" y="12"/>
                    <a:pt x="2" y="12"/>
                  </a:cubicBezTo>
                  <a:cubicBezTo>
                    <a:pt x="2" y="12"/>
                    <a:pt x="2" y="12"/>
                    <a:pt x="2" y="13"/>
                  </a:cubicBezTo>
                  <a:cubicBezTo>
                    <a:pt x="2" y="13"/>
                    <a:pt x="2" y="13"/>
                    <a:pt x="2" y="14"/>
                  </a:cubicBezTo>
                  <a:cubicBezTo>
                    <a:pt x="2" y="14"/>
                    <a:pt x="2" y="14"/>
                    <a:pt x="2" y="15"/>
                  </a:cubicBezTo>
                  <a:cubicBezTo>
                    <a:pt x="2" y="15"/>
                    <a:pt x="2" y="15"/>
                    <a:pt x="2" y="16"/>
                  </a:cubicBezTo>
                  <a:cubicBezTo>
                    <a:pt x="1" y="16"/>
                    <a:pt x="0" y="17"/>
                    <a:pt x="0" y="17"/>
                  </a:cubicBezTo>
                  <a:cubicBezTo>
                    <a:pt x="0" y="17"/>
                    <a:pt x="1" y="17"/>
                    <a:pt x="1" y="17"/>
                  </a:cubicBezTo>
                  <a:cubicBezTo>
                    <a:pt x="1" y="18"/>
                    <a:pt x="1" y="18"/>
                    <a:pt x="1" y="18"/>
                  </a:cubicBezTo>
                  <a:cubicBezTo>
                    <a:pt x="1" y="19"/>
                    <a:pt x="2" y="19"/>
                    <a:pt x="2" y="19"/>
                  </a:cubicBezTo>
                  <a:cubicBezTo>
                    <a:pt x="2" y="19"/>
                    <a:pt x="2" y="19"/>
                    <a:pt x="2" y="19"/>
                  </a:cubicBezTo>
                  <a:cubicBezTo>
                    <a:pt x="2" y="20"/>
                    <a:pt x="2" y="20"/>
                    <a:pt x="2" y="21"/>
                  </a:cubicBezTo>
                  <a:cubicBezTo>
                    <a:pt x="2" y="21"/>
                    <a:pt x="2" y="21"/>
                    <a:pt x="2" y="21"/>
                  </a:cubicBezTo>
                  <a:cubicBezTo>
                    <a:pt x="3" y="21"/>
                    <a:pt x="5" y="22"/>
                    <a:pt x="5" y="2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9" name="Freeform 808">
              <a:extLst>
                <a:ext uri="{FF2B5EF4-FFF2-40B4-BE49-F238E27FC236}">
                  <a16:creationId xmlns:a16="http://schemas.microsoft.com/office/drawing/2014/main" id="{98A432B6-312D-49CD-9CB4-4A12C1A6DCBD}"/>
                </a:ext>
              </a:extLst>
            </p:cNvPr>
            <p:cNvSpPr>
              <a:spLocks noEditPoints="1"/>
            </p:cNvSpPr>
            <p:nvPr/>
          </p:nvSpPr>
          <p:spPr bwMode="auto">
            <a:xfrm>
              <a:off x="5749889" y="2520119"/>
              <a:ext cx="322834" cy="490513"/>
            </a:xfrm>
            <a:custGeom>
              <a:avLst/>
              <a:gdLst>
                <a:gd name="T0" fmla="*/ 57 w 69"/>
                <a:gd name="T1" fmla="*/ 88 h 129"/>
                <a:gd name="T2" fmla="*/ 52 w 69"/>
                <a:gd name="T3" fmla="*/ 79 h 129"/>
                <a:gd name="T4" fmla="*/ 36 w 69"/>
                <a:gd name="T5" fmla="*/ 58 h 129"/>
                <a:gd name="T6" fmla="*/ 35 w 69"/>
                <a:gd name="T7" fmla="*/ 54 h 129"/>
                <a:gd name="T8" fmla="*/ 34 w 69"/>
                <a:gd name="T9" fmla="*/ 39 h 129"/>
                <a:gd name="T10" fmla="*/ 27 w 69"/>
                <a:gd name="T11" fmla="*/ 39 h 129"/>
                <a:gd name="T12" fmla="*/ 33 w 69"/>
                <a:gd name="T13" fmla="*/ 30 h 129"/>
                <a:gd name="T14" fmla="*/ 24 w 69"/>
                <a:gd name="T15" fmla="*/ 29 h 129"/>
                <a:gd name="T16" fmla="*/ 18 w 69"/>
                <a:gd name="T17" fmla="*/ 32 h 129"/>
                <a:gd name="T18" fmla="*/ 17 w 69"/>
                <a:gd name="T19" fmla="*/ 37 h 129"/>
                <a:gd name="T20" fmla="*/ 16 w 69"/>
                <a:gd name="T21" fmla="*/ 43 h 129"/>
                <a:gd name="T22" fmla="*/ 16 w 69"/>
                <a:gd name="T23" fmla="*/ 45 h 129"/>
                <a:gd name="T24" fmla="*/ 16 w 69"/>
                <a:gd name="T25" fmla="*/ 51 h 129"/>
                <a:gd name="T26" fmla="*/ 19 w 69"/>
                <a:gd name="T27" fmla="*/ 53 h 129"/>
                <a:gd name="T28" fmla="*/ 15 w 69"/>
                <a:gd name="T29" fmla="*/ 65 h 129"/>
                <a:gd name="T30" fmla="*/ 20 w 69"/>
                <a:gd name="T31" fmla="*/ 56 h 129"/>
                <a:gd name="T32" fmla="*/ 22 w 69"/>
                <a:gd name="T33" fmla="*/ 59 h 129"/>
                <a:gd name="T34" fmla="*/ 20 w 69"/>
                <a:gd name="T35" fmla="*/ 71 h 129"/>
                <a:gd name="T36" fmla="*/ 24 w 69"/>
                <a:gd name="T37" fmla="*/ 72 h 129"/>
                <a:gd name="T38" fmla="*/ 32 w 69"/>
                <a:gd name="T39" fmla="*/ 72 h 129"/>
                <a:gd name="T40" fmla="*/ 33 w 69"/>
                <a:gd name="T41" fmla="*/ 85 h 129"/>
                <a:gd name="T42" fmla="*/ 25 w 69"/>
                <a:gd name="T43" fmla="*/ 91 h 129"/>
                <a:gd name="T44" fmla="*/ 21 w 69"/>
                <a:gd name="T45" fmla="*/ 96 h 129"/>
                <a:gd name="T46" fmla="*/ 19 w 69"/>
                <a:gd name="T47" fmla="*/ 105 h 129"/>
                <a:gd name="T48" fmla="*/ 20 w 69"/>
                <a:gd name="T49" fmla="*/ 109 h 129"/>
                <a:gd name="T50" fmla="*/ 28 w 69"/>
                <a:gd name="T51" fmla="*/ 110 h 129"/>
                <a:gd name="T52" fmla="*/ 25 w 69"/>
                <a:gd name="T53" fmla="*/ 116 h 129"/>
                <a:gd name="T54" fmla="*/ 14 w 69"/>
                <a:gd name="T55" fmla="*/ 127 h 129"/>
                <a:gd name="T56" fmla="*/ 24 w 69"/>
                <a:gd name="T57" fmla="*/ 123 h 129"/>
                <a:gd name="T58" fmla="*/ 34 w 69"/>
                <a:gd name="T59" fmla="*/ 120 h 129"/>
                <a:gd name="T60" fmla="*/ 48 w 69"/>
                <a:gd name="T61" fmla="*/ 119 h 129"/>
                <a:gd name="T62" fmla="*/ 68 w 69"/>
                <a:gd name="T63" fmla="*/ 113 h 129"/>
                <a:gd name="T64" fmla="*/ 63 w 69"/>
                <a:gd name="T65" fmla="*/ 107 h 129"/>
                <a:gd name="T66" fmla="*/ 45 w 69"/>
                <a:gd name="T67" fmla="*/ 121 h 129"/>
                <a:gd name="T68" fmla="*/ 34 w 69"/>
                <a:gd name="T69" fmla="*/ 22 h 129"/>
                <a:gd name="T70" fmla="*/ 12 w 69"/>
                <a:gd name="T71" fmla="*/ 47 h 129"/>
                <a:gd name="T72" fmla="*/ 19 w 69"/>
                <a:gd name="T73" fmla="*/ 60 h 129"/>
                <a:gd name="T74" fmla="*/ 10 w 69"/>
                <a:gd name="T75" fmla="*/ 51 h 129"/>
                <a:gd name="T76" fmla="*/ 49 w 69"/>
                <a:gd name="T77" fmla="*/ 2 h 129"/>
                <a:gd name="T78" fmla="*/ 6 w 69"/>
                <a:gd name="T79" fmla="*/ 41 h 129"/>
                <a:gd name="T80" fmla="*/ 32 w 69"/>
                <a:gd name="T81" fmla="*/ 24 h 129"/>
                <a:gd name="T82" fmla="*/ 32 w 69"/>
                <a:gd name="T83" fmla="*/ 22 h 129"/>
                <a:gd name="T84" fmla="*/ 16 w 69"/>
                <a:gd name="T85" fmla="*/ 44 h 129"/>
                <a:gd name="T86" fmla="*/ 10 w 69"/>
                <a:gd name="T87" fmla="*/ 41 h 129"/>
                <a:gd name="T88" fmla="*/ 14 w 69"/>
                <a:gd name="T89" fmla="*/ 45 h 129"/>
                <a:gd name="T90" fmla="*/ 10 w 69"/>
                <a:gd name="T91" fmla="*/ 60 h 129"/>
                <a:gd name="T92" fmla="*/ 15 w 69"/>
                <a:gd name="T93" fmla="*/ 57 h 129"/>
                <a:gd name="T94" fmla="*/ 12 w 69"/>
                <a:gd name="T95" fmla="*/ 54 h 129"/>
                <a:gd name="T96" fmla="*/ 45 w 69"/>
                <a:gd name="T97" fmla="*/ 7 h 129"/>
                <a:gd name="T98" fmla="*/ 47 w 69"/>
                <a:gd name="T99" fmla="*/ 5 h 129"/>
                <a:gd name="T100" fmla="*/ 45 w 69"/>
                <a:gd name="T101" fmla="*/ 5 h 129"/>
                <a:gd name="T102" fmla="*/ 47 w 69"/>
                <a:gd name="T103" fmla="*/ 4 h 129"/>
                <a:gd name="T104" fmla="*/ 6 w 69"/>
                <a:gd name="T105" fmla="*/ 40 h 129"/>
                <a:gd name="T106" fmla="*/ 9 w 69"/>
                <a:gd name="T107" fmla="*/ 36 h 129"/>
                <a:gd name="T108" fmla="*/ 12 w 69"/>
                <a:gd name="T109" fmla="*/ 33 h 129"/>
                <a:gd name="T110" fmla="*/ 7 w 69"/>
                <a:gd name="T111" fmla="*/ 33 h 129"/>
                <a:gd name="T112" fmla="*/ 25 w 69"/>
                <a:gd name="T113" fmla="*/ 82 h 129"/>
                <a:gd name="T114" fmla="*/ 2 w 69"/>
                <a:gd name="T115" fmla="*/ 77 h 129"/>
                <a:gd name="T116" fmla="*/ 7 w 69"/>
                <a:gd name="T117" fmla="*/ 79 h 129"/>
                <a:gd name="T118" fmla="*/ 18 w 69"/>
                <a:gd name="T119" fmla="*/ 78 h 129"/>
                <a:gd name="T120" fmla="*/ 17 w 69"/>
                <a:gd name="T121" fmla="*/ 7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129">
                  <a:moveTo>
                    <a:pt x="50" y="119"/>
                  </a:moveTo>
                  <a:cubicBezTo>
                    <a:pt x="50" y="119"/>
                    <a:pt x="50" y="119"/>
                    <a:pt x="50" y="119"/>
                  </a:cubicBezTo>
                  <a:cubicBezTo>
                    <a:pt x="49" y="119"/>
                    <a:pt x="49" y="119"/>
                    <a:pt x="49" y="119"/>
                  </a:cubicBezTo>
                  <a:cubicBezTo>
                    <a:pt x="50" y="119"/>
                    <a:pt x="50" y="119"/>
                    <a:pt x="50" y="119"/>
                  </a:cubicBezTo>
                  <a:close/>
                  <a:moveTo>
                    <a:pt x="63" y="111"/>
                  </a:moveTo>
                  <a:cubicBezTo>
                    <a:pt x="62" y="111"/>
                    <a:pt x="62" y="111"/>
                    <a:pt x="62" y="111"/>
                  </a:cubicBezTo>
                  <a:cubicBezTo>
                    <a:pt x="63" y="112"/>
                    <a:pt x="63" y="112"/>
                    <a:pt x="63" y="112"/>
                  </a:cubicBezTo>
                  <a:cubicBezTo>
                    <a:pt x="64" y="112"/>
                    <a:pt x="64" y="112"/>
                    <a:pt x="64" y="112"/>
                  </a:cubicBezTo>
                  <a:cubicBezTo>
                    <a:pt x="64" y="111"/>
                    <a:pt x="64" y="111"/>
                    <a:pt x="64" y="111"/>
                  </a:cubicBezTo>
                  <a:lnTo>
                    <a:pt x="63" y="111"/>
                  </a:lnTo>
                  <a:close/>
                  <a:moveTo>
                    <a:pt x="69" y="101"/>
                  </a:moveTo>
                  <a:cubicBezTo>
                    <a:pt x="69" y="100"/>
                    <a:pt x="69" y="99"/>
                    <a:pt x="69" y="99"/>
                  </a:cubicBezTo>
                  <a:cubicBezTo>
                    <a:pt x="69" y="95"/>
                    <a:pt x="66" y="93"/>
                    <a:pt x="63" y="93"/>
                  </a:cubicBezTo>
                  <a:cubicBezTo>
                    <a:pt x="63" y="94"/>
                    <a:pt x="63" y="94"/>
                    <a:pt x="63" y="94"/>
                  </a:cubicBezTo>
                  <a:cubicBezTo>
                    <a:pt x="62" y="93"/>
                    <a:pt x="61" y="93"/>
                    <a:pt x="60" y="93"/>
                  </a:cubicBezTo>
                  <a:cubicBezTo>
                    <a:pt x="60" y="94"/>
                    <a:pt x="60" y="94"/>
                    <a:pt x="60" y="94"/>
                  </a:cubicBezTo>
                  <a:cubicBezTo>
                    <a:pt x="59" y="94"/>
                    <a:pt x="59" y="95"/>
                    <a:pt x="59" y="96"/>
                  </a:cubicBezTo>
                  <a:cubicBezTo>
                    <a:pt x="58" y="96"/>
                    <a:pt x="58" y="96"/>
                    <a:pt x="58" y="96"/>
                  </a:cubicBezTo>
                  <a:cubicBezTo>
                    <a:pt x="57" y="95"/>
                    <a:pt x="57" y="95"/>
                    <a:pt x="57" y="95"/>
                  </a:cubicBezTo>
                  <a:cubicBezTo>
                    <a:pt x="57" y="94"/>
                    <a:pt x="57" y="94"/>
                    <a:pt x="57" y="94"/>
                  </a:cubicBezTo>
                  <a:cubicBezTo>
                    <a:pt x="56" y="95"/>
                    <a:pt x="56" y="95"/>
                    <a:pt x="56" y="95"/>
                  </a:cubicBezTo>
                  <a:cubicBezTo>
                    <a:pt x="57" y="94"/>
                    <a:pt x="57" y="93"/>
                    <a:pt x="58" y="92"/>
                  </a:cubicBezTo>
                  <a:cubicBezTo>
                    <a:pt x="59" y="91"/>
                    <a:pt x="58" y="89"/>
                    <a:pt x="57" y="88"/>
                  </a:cubicBezTo>
                  <a:cubicBezTo>
                    <a:pt x="56" y="88"/>
                    <a:pt x="56" y="88"/>
                    <a:pt x="56" y="88"/>
                  </a:cubicBezTo>
                  <a:cubicBezTo>
                    <a:pt x="56" y="87"/>
                    <a:pt x="55" y="86"/>
                    <a:pt x="54" y="86"/>
                  </a:cubicBezTo>
                  <a:cubicBezTo>
                    <a:pt x="54" y="85"/>
                    <a:pt x="54" y="85"/>
                    <a:pt x="54" y="85"/>
                  </a:cubicBezTo>
                  <a:cubicBezTo>
                    <a:pt x="53" y="85"/>
                    <a:pt x="53" y="85"/>
                    <a:pt x="53" y="85"/>
                  </a:cubicBezTo>
                  <a:cubicBezTo>
                    <a:pt x="52" y="85"/>
                    <a:pt x="52" y="85"/>
                    <a:pt x="52" y="85"/>
                  </a:cubicBezTo>
                  <a:cubicBezTo>
                    <a:pt x="52" y="86"/>
                    <a:pt x="52" y="86"/>
                    <a:pt x="52" y="86"/>
                  </a:cubicBezTo>
                  <a:cubicBezTo>
                    <a:pt x="51" y="85"/>
                    <a:pt x="51" y="85"/>
                    <a:pt x="51" y="85"/>
                  </a:cubicBezTo>
                  <a:cubicBezTo>
                    <a:pt x="51" y="85"/>
                    <a:pt x="51" y="85"/>
                    <a:pt x="51" y="85"/>
                  </a:cubicBezTo>
                  <a:cubicBezTo>
                    <a:pt x="50" y="85"/>
                    <a:pt x="50" y="85"/>
                    <a:pt x="50" y="85"/>
                  </a:cubicBezTo>
                  <a:cubicBezTo>
                    <a:pt x="51" y="85"/>
                    <a:pt x="51" y="85"/>
                    <a:pt x="51" y="85"/>
                  </a:cubicBezTo>
                  <a:cubicBezTo>
                    <a:pt x="52" y="85"/>
                    <a:pt x="52" y="85"/>
                    <a:pt x="52" y="85"/>
                  </a:cubicBezTo>
                  <a:cubicBezTo>
                    <a:pt x="52" y="85"/>
                    <a:pt x="53" y="85"/>
                    <a:pt x="53" y="85"/>
                  </a:cubicBezTo>
                  <a:cubicBezTo>
                    <a:pt x="54" y="85"/>
                    <a:pt x="54" y="85"/>
                    <a:pt x="54" y="85"/>
                  </a:cubicBezTo>
                  <a:cubicBezTo>
                    <a:pt x="55" y="86"/>
                    <a:pt x="55" y="86"/>
                    <a:pt x="55" y="86"/>
                  </a:cubicBezTo>
                  <a:cubicBezTo>
                    <a:pt x="55" y="86"/>
                    <a:pt x="55" y="86"/>
                    <a:pt x="55" y="86"/>
                  </a:cubicBezTo>
                  <a:cubicBezTo>
                    <a:pt x="56" y="86"/>
                    <a:pt x="56" y="86"/>
                    <a:pt x="56" y="86"/>
                  </a:cubicBezTo>
                  <a:cubicBezTo>
                    <a:pt x="57" y="86"/>
                    <a:pt x="57" y="86"/>
                    <a:pt x="57" y="86"/>
                  </a:cubicBezTo>
                  <a:cubicBezTo>
                    <a:pt x="56" y="85"/>
                    <a:pt x="55" y="83"/>
                    <a:pt x="54" y="81"/>
                  </a:cubicBezTo>
                  <a:cubicBezTo>
                    <a:pt x="54" y="81"/>
                    <a:pt x="54" y="81"/>
                    <a:pt x="54" y="81"/>
                  </a:cubicBezTo>
                  <a:cubicBezTo>
                    <a:pt x="55" y="80"/>
                    <a:pt x="55" y="80"/>
                    <a:pt x="55" y="80"/>
                  </a:cubicBezTo>
                  <a:cubicBezTo>
                    <a:pt x="54" y="80"/>
                    <a:pt x="54" y="80"/>
                    <a:pt x="54" y="80"/>
                  </a:cubicBezTo>
                  <a:cubicBezTo>
                    <a:pt x="53" y="79"/>
                    <a:pt x="53" y="79"/>
                    <a:pt x="53" y="79"/>
                  </a:cubicBezTo>
                  <a:cubicBezTo>
                    <a:pt x="52" y="79"/>
                    <a:pt x="52" y="79"/>
                    <a:pt x="52" y="79"/>
                  </a:cubicBezTo>
                  <a:cubicBezTo>
                    <a:pt x="52" y="77"/>
                    <a:pt x="52" y="77"/>
                    <a:pt x="52" y="77"/>
                  </a:cubicBezTo>
                  <a:cubicBezTo>
                    <a:pt x="52" y="77"/>
                    <a:pt x="52" y="77"/>
                    <a:pt x="52" y="77"/>
                  </a:cubicBezTo>
                  <a:cubicBezTo>
                    <a:pt x="51" y="76"/>
                    <a:pt x="51" y="76"/>
                    <a:pt x="51" y="76"/>
                  </a:cubicBezTo>
                  <a:cubicBezTo>
                    <a:pt x="50" y="75"/>
                    <a:pt x="48" y="75"/>
                    <a:pt x="47" y="75"/>
                  </a:cubicBezTo>
                  <a:cubicBezTo>
                    <a:pt x="47" y="74"/>
                    <a:pt x="47" y="74"/>
                    <a:pt x="47" y="74"/>
                  </a:cubicBezTo>
                  <a:cubicBezTo>
                    <a:pt x="46" y="73"/>
                    <a:pt x="45" y="72"/>
                    <a:pt x="45" y="71"/>
                  </a:cubicBezTo>
                  <a:cubicBezTo>
                    <a:pt x="45" y="70"/>
                    <a:pt x="45" y="70"/>
                    <a:pt x="45" y="70"/>
                  </a:cubicBezTo>
                  <a:cubicBezTo>
                    <a:pt x="44" y="70"/>
                    <a:pt x="44" y="69"/>
                    <a:pt x="44" y="68"/>
                  </a:cubicBezTo>
                  <a:cubicBezTo>
                    <a:pt x="44" y="67"/>
                    <a:pt x="44" y="67"/>
                    <a:pt x="44" y="67"/>
                  </a:cubicBezTo>
                  <a:cubicBezTo>
                    <a:pt x="44" y="67"/>
                    <a:pt x="44" y="67"/>
                    <a:pt x="44" y="67"/>
                  </a:cubicBezTo>
                  <a:cubicBezTo>
                    <a:pt x="44" y="66"/>
                    <a:pt x="44" y="66"/>
                    <a:pt x="44" y="66"/>
                  </a:cubicBezTo>
                  <a:cubicBezTo>
                    <a:pt x="44" y="65"/>
                    <a:pt x="44" y="64"/>
                    <a:pt x="43" y="64"/>
                  </a:cubicBezTo>
                  <a:cubicBezTo>
                    <a:pt x="43" y="63"/>
                    <a:pt x="43" y="63"/>
                    <a:pt x="43" y="63"/>
                  </a:cubicBezTo>
                  <a:cubicBezTo>
                    <a:pt x="42" y="63"/>
                    <a:pt x="42" y="63"/>
                    <a:pt x="42" y="63"/>
                  </a:cubicBezTo>
                  <a:cubicBezTo>
                    <a:pt x="42" y="63"/>
                    <a:pt x="42" y="63"/>
                    <a:pt x="42" y="63"/>
                  </a:cubicBezTo>
                  <a:cubicBezTo>
                    <a:pt x="42" y="63"/>
                    <a:pt x="42" y="63"/>
                    <a:pt x="42" y="63"/>
                  </a:cubicBezTo>
                  <a:cubicBezTo>
                    <a:pt x="42" y="62"/>
                    <a:pt x="41" y="62"/>
                    <a:pt x="41" y="61"/>
                  </a:cubicBezTo>
                  <a:cubicBezTo>
                    <a:pt x="40" y="61"/>
                    <a:pt x="40" y="60"/>
                    <a:pt x="40" y="60"/>
                  </a:cubicBezTo>
                  <a:cubicBezTo>
                    <a:pt x="39" y="60"/>
                    <a:pt x="39" y="60"/>
                    <a:pt x="39" y="60"/>
                  </a:cubicBezTo>
                  <a:cubicBezTo>
                    <a:pt x="37" y="59"/>
                    <a:pt x="37" y="59"/>
                    <a:pt x="37" y="59"/>
                  </a:cubicBezTo>
                  <a:cubicBezTo>
                    <a:pt x="37" y="59"/>
                    <a:pt x="37" y="59"/>
                    <a:pt x="37" y="59"/>
                  </a:cubicBezTo>
                  <a:cubicBezTo>
                    <a:pt x="37" y="59"/>
                    <a:pt x="37" y="59"/>
                    <a:pt x="37" y="59"/>
                  </a:cubicBezTo>
                  <a:cubicBezTo>
                    <a:pt x="36" y="58"/>
                    <a:pt x="36" y="58"/>
                    <a:pt x="36" y="58"/>
                  </a:cubicBezTo>
                  <a:cubicBezTo>
                    <a:pt x="35" y="58"/>
                    <a:pt x="35" y="58"/>
                    <a:pt x="35" y="58"/>
                  </a:cubicBezTo>
                  <a:cubicBezTo>
                    <a:pt x="35" y="58"/>
                    <a:pt x="34" y="59"/>
                    <a:pt x="34" y="59"/>
                  </a:cubicBezTo>
                  <a:cubicBezTo>
                    <a:pt x="33" y="59"/>
                    <a:pt x="33" y="59"/>
                    <a:pt x="33" y="59"/>
                  </a:cubicBezTo>
                  <a:cubicBezTo>
                    <a:pt x="33" y="59"/>
                    <a:pt x="33" y="59"/>
                    <a:pt x="33" y="59"/>
                  </a:cubicBezTo>
                  <a:cubicBezTo>
                    <a:pt x="32" y="59"/>
                    <a:pt x="31" y="59"/>
                    <a:pt x="30" y="59"/>
                  </a:cubicBezTo>
                  <a:cubicBezTo>
                    <a:pt x="29" y="59"/>
                    <a:pt x="29" y="59"/>
                    <a:pt x="29" y="59"/>
                  </a:cubicBezTo>
                  <a:cubicBezTo>
                    <a:pt x="29" y="58"/>
                    <a:pt x="29" y="58"/>
                    <a:pt x="29" y="58"/>
                  </a:cubicBezTo>
                  <a:cubicBezTo>
                    <a:pt x="29" y="58"/>
                    <a:pt x="29" y="58"/>
                    <a:pt x="29" y="58"/>
                  </a:cubicBezTo>
                  <a:cubicBezTo>
                    <a:pt x="29" y="58"/>
                    <a:pt x="29" y="58"/>
                    <a:pt x="29" y="58"/>
                  </a:cubicBezTo>
                  <a:cubicBezTo>
                    <a:pt x="30" y="58"/>
                    <a:pt x="31" y="58"/>
                    <a:pt x="31" y="59"/>
                  </a:cubicBezTo>
                  <a:cubicBezTo>
                    <a:pt x="32" y="58"/>
                    <a:pt x="32" y="58"/>
                    <a:pt x="32" y="58"/>
                  </a:cubicBezTo>
                  <a:cubicBezTo>
                    <a:pt x="33" y="58"/>
                    <a:pt x="33" y="58"/>
                    <a:pt x="33" y="58"/>
                  </a:cubicBezTo>
                  <a:cubicBezTo>
                    <a:pt x="33" y="57"/>
                    <a:pt x="33" y="57"/>
                    <a:pt x="33" y="57"/>
                  </a:cubicBezTo>
                  <a:cubicBezTo>
                    <a:pt x="33" y="57"/>
                    <a:pt x="33" y="57"/>
                    <a:pt x="33" y="57"/>
                  </a:cubicBezTo>
                  <a:cubicBezTo>
                    <a:pt x="34" y="56"/>
                    <a:pt x="34" y="56"/>
                    <a:pt x="34" y="56"/>
                  </a:cubicBezTo>
                  <a:cubicBezTo>
                    <a:pt x="35" y="56"/>
                    <a:pt x="35" y="56"/>
                    <a:pt x="35" y="57"/>
                  </a:cubicBezTo>
                  <a:cubicBezTo>
                    <a:pt x="36" y="56"/>
                    <a:pt x="36" y="56"/>
                    <a:pt x="36" y="56"/>
                  </a:cubicBezTo>
                  <a:cubicBezTo>
                    <a:pt x="37" y="56"/>
                    <a:pt x="37" y="56"/>
                    <a:pt x="37" y="56"/>
                  </a:cubicBezTo>
                  <a:cubicBezTo>
                    <a:pt x="36" y="55"/>
                    <a:pt x="36" y="55"/>
                    <a:pt x="36" y="55"/>
                  </a:cubicBezTo>
                  <a:cubicBezTo>
                    <a:pt x="35" y="55"/>
                    <a:pt x="35" y="55"/>
                    <a:pt x="35" y="55"/>
                  </a:cubicBezTo>
                  <a:cubicBezTo>
                    <a:pt x="35" y="55"/>
                    <a:pt x="35" y="55"/>
                    <a:pt x="35" y="55"/>
                  </a:cubicBezTo>
                  <a:cubicBezTo>
                    <a:pt x="35" y="54"/>
                    <a:pt x="35" y="54"/>
                    <a:pt x="35" y="54"/>
                  </a:cubicBezTo>
                  <a:cubicBezTo>
                    <a:pt x="35" y="54"/>
                    <a:pt x="35" y="54"/>
                    <a:pt x="35" y="54"/>
                  </a:cubicBezTo>
                  <a:cubicBezTo>
                    <a:pt x="34" y="54"/>
                    <a:pt x="33" y="54"/>
                    <a:pt x="32" y="55"/>
                  </a:cubicBezTo>
                  <a:cubicBezTo>
                    <a:pt x="32" y="55"/>
                    <a:pt x="32" y="55"/>
                    <a:pt x="32" y="55"/>
                  </a:cubicBezTo>
                  <a:cubicBezTo>
                    <a:pt x="33" y="54"/>
                    <a:pt x="33" y="54"/>
                    <a:pt x="33" y="54"/>
                  </a:cubicBezTo>
                  <a:cubicBezTo>
                    <a:pt x="35" y="53"/>
                    <a:pt x="35" y="53"/>
                    <a:pt x="35" y="53"/>
                  </a:cubicBezTo>
                  <a:cubicBezTo>
                    <a:pt x="36" y="53"/>
                    <a:pt x="37" y="52"/>
                    <a:pt x="37" y="52"/>
                  </a:cubicBezTo>
                  <a:cubicBezTo>
                    <a:pt x="37" y="51"/>
                    <a:pt x="37" y="51"/>
                    <a:pt x="37" y="51"/>
                  </a:cubicBezTo>
                  <a:cubicBezTo>
                    <a:pt x="38" y="50"/>
                    <a:pt x="38" y="50"/>
                    <a:pt x="38" y="50"/>
                  </a:cubicBezTo>
                  <a:cubicBezTo>
                    <a:pt x="38" y="50"/>
                    <a:pt x="39" y="49"/>
                    <a:pt x="39" y="48"/>
                  </a:cubicBezTo>
                  <a:cubicBezTo>
                    <a:pt x="39" y="48"/>
                    <a:pt x="39" y="48"/>
                    <a:pt x="39" y="48"/>
                  </a:cubicBezTo>
                  <a:cubicBezTo>
                    <a:pt x="39" y="47"/>
                    <a:pt x="40" y="46"/>
                    <a:pt x="40" y="46"/>
                  </a:cubicBezTo>
                  <a:cubicBezTo>
                    <a:pt x="40" y="46"/>
                    <a:pt x="40" y="46"/>
                    <a:pt x="40" y="46"/>
                  </a:cubicBezTo>
                  <a:cubicBezTo>
                    <a:pt x="40" y="45"/>
                    <a:pt x="40" y="44"/>
                    <a:pt x="41" y="43"/>
                  </a:cubicBezTo>
                  <a:cubicBezTo>
                    <a:pt x="41" y="43"/>
                    <a:pt x="42" y="42"/>
                    <a:pt x="42" y="42"/>
                  </a:cubicBezTo>
                  <a:cubicBezTo>
                    <a:pt x="42" y="41"/>
                    <a:pt x="42" y="41"/>
                    <a:pt x="42" y="40"/>
                  </a:cubicBezTo>
                  <a:cubicBezTo>
                    <a:pt x="41" y="40"/>
                    <a:pt x="41" y="39"/>
                    <a:pt x="40" y="39"/>
                  </a:cubicBezTo>
                  <a:cubicBezTo>
                    <a:pt x="40" y="39"/>
                    <a:pt x="40" y="39"/>
                    <a:pt x="40" y="39"/>
                  </a:cubicBezTo>
                  <a:cubicBezTo>
                    <a:pt x="39" y="39"/>
                    <a:pt x="39" y="39"/>
                    <a:pt x="39" y="39"/>
                  </a:cubicBezTo>
                  <a:cubicBezTo>
                    <a:pt x="39" y="39"/>
                    <a:pt x="39" y="39"/>
                    <a:pt x="39" y="39"/>
                  </a:cubicBezTo>
                  <a:cubicBezTo>
                    <a:pt x="38" y="39"/>
                    <a:pt x="38" y="39"/>
                    <a:pt x="38" y="39"/>
                  </a:cubicBezTo>
                  <a:cubicBezTo>
                    <a:pt x="37" y="39"/>
                    <a:pt x="37" y="39"/>
                    <a:pt x="37" y="39"/>
                  </a:cubicBezTo>
                  <a:cubicBezTo>
                    <a:pt x="37" y="39"/>
                    <a:pt x="37" y="39"/>
                    <a:pt x="37" y="39"/>
                  </a:cubicBezTo>
                  <a:cubicBezTo>
                    <a:pt x="36" y="39"/>
                    <a:pt x="35" y="39"/>
                    <a:pt x="34" y="39"/>
                  </a:cubicBezTo>
                  <a:cubicBezTo>
                    <a:pt x="34" y="39"/>
                    <a:pt x="34" y="39"/>
                    <a:pt x="34" y="39"/>
                  </a:cubicBezTo>
                  <a:cubicBezTo>
                    <a:pt x="33" y="39"/>
                    <a:pt x="33" y="39"/>
                    <a:pt x="33" y="39"/>
                  </a:cubicBezTo>
                  <a:cubicBezTo>
                    <a:pt x="33" y="39"/>
                    <a:pt x="32" y="39"/>
                    <a:pt x="32" y="39"/>
                  </a:cubicBezTo>
                  <a:cubicBezTo>
                    <a:pt x="32" y="39"/>
                    <a:pt x="31" y="39"/>
                    <a:pt x="31" y="39"/>
                  </a:cubicBezTo>
                  <a:cubicBezTo>
                    <a:pt x="30" y="40"/>
                    <a:pt x="30" y="40"/>
                    <a:pt x="30" y="40"/>
                  </a:cubicBezTo>
                  <a:cubicBezTo>
                    <a:pt x="30" y="39"/>
                    <a:pt x="30" y="39"/>
                    <a:pt x="30" y="39"/>
                  </a:cubicBezTo>
                  <a:cubicBezTo>
                    <a:pt x="30" y="40"/>
                    <a:pt x="30" y="40"/>
                    <a:pt x="30" y="40"/>
                  </a:cubicBezTo>
                  <a:cubicBezTo>
                    <a:pt x="29" y="40"/>
                    <a:pt x="29" y="40"/>
                    <a:pt x="29" y="40"/>
                  </a:cubicBezTo>
                  <a:cubicBezTo>
                    <a:pt x="28" y="40"/>
                    <a:pt x="28" y="40"/>
                    <a:pt x="28" y="40"/>
                  </a:cubicBezTo>
                  <a:cubicBezTo>
                    <a:pt x="27" y="40"/>
                    <a:pt x="27" y="40"/>
                    <a:pt x="27" y="40"/>
                  </a:cubicBezTo>
                  <a:cubicBezTo>
                    <a:pt x="27" y="41"/>
                    <a:pt x="27" y="41"/>
                    <a:pt x="27" y="41"/>
                  </a:cubicBezTo>
                  <a:cubicBezTo>
                    <a:pt x="26" y="41"/>
                    <a:pt x="26" y="41"/>
                    <a:pt x="26" y="41"/>
                  </a:cubicBezTo>
                  <a:cubicBezTo>
                    <a:pt x="26" y="41"/>
                    <a:pt x="26" y="41"/>
                    <a:pt x="26" y="41"/>
                  </a:cubicBezTo>
                  <a:cubicBezTo>
                    <a:pt x="27" y="39"/>
                    <a:pt x="27" y="39"/>
                    <a:pt x="27" y="39"/>
                  </a:cubicBezTo>
                  <a:cubicBezTo>
                    <a:pt x="27" y="40"/>
                    <a:pt x="27" y="40"/>
                    <a:pt x="27" y="40"/>
                  </a:cubicBezTo>
                  <a:cubicBezTo>
                    <a:pt x="26" y="39"/>
                    <a:pt x="26" y="39"/>
                    <a:pt x="26" y="39"/>
                  </a:cubicBezTo>
                  <a:cubicBezTo>
                    <a:pt x="24" y="40"/>
                    <a:pt x="24" y="40"/>
                    <a:pt x="24" y="40"/>
                  </a:cubicBezTo>
                  <a:cubicBezTo>
                    <a:pt x="25" y="40"/>
                    <a:pt x="25" y="40"/>
                    <a:pt x="25" y="40"/>
                  </a:cubicBezTo>
                  <a:cubicBezTo>
                    <a:pt x="25" y="40"/>
                    <a:pt x="25" y="40"/>
                    <a:pt x="25" y="40"/>
                  </a:cubicBezTo>
                  <a:cubicBezTo>
                    <a:pt x="25" y="39"/>
                    <a:pt x="25" y="39"/>
                    <a:pt x="25" y="39"/>
                  </a:cubicBezTo>
                  <a:cubicBezTo>
                    <a:pt x="26" y="39"/>
                    <a:pt x="26" y="39"/>
                    <a:pt x="26" y="39"/>
                  </a:cubicBezTo>
                  <a:cubicBezTo>
                    <a:pt x="27" y="39"/>
                    <a:pt x="27" y="39"/>
                    <a:pt x="27" y="39"/>
                  </a:cubicBezTo>
                  <a:cubicBezTo>
                    <a:pt x="27" y="39"/>
                    <a:pt x="27" y="39"/>
                    <a:pt x="27" y="39"/>
                  </a:cubicBezTo>
                  <a:cubicBezTo>
                    <a:pt x="27" y="39"/>
                    <a:pt x="27" y="39"/>
                    <a:pt x="27" y="39"/>
                  </a:cubicBezTo>
                  <a:cubicBezTo>
                    <a:pt x="29" y="38"/>
                    <a:pt x="29" y="38"/>
                    <a:pt x="29" y="38"/>
                  </a:cubicBezTo>
                  <a:cubicBezTo>
                    <a:pt x="29" y="37"/>
                    <a:pt x="29" y="37"/>
                    <a:pt x="29" y="37"/>
                  </a:cubicBezTo>
                  <a:cubicBezTo>
                    <a:pt x="28" y="38"/>
                    <a:pt x="28" y="38"/>
                    <a:pt x="28" y="38"/>
                  </a:cubicBezTo>
                  <a:cubicBezTo>
                    <a:pt x="27" y="37"/>
                    <a:pt x="27" y="37"/>
                    <a:pt x="27" y="37"/>
                  </a:cubicBezTo>
                  <a:cubicBezTo>
                    <a:pt x="27" y="38"/>
                    <a:pt x="27" y="38"/>
                    <a:pt x="27" y="38"/>
                  </a:cubicBezTo>
                  <a:cubicBezTo>
                    <a:pt x="26" y="37"/>
                    <a:pt x="26" y="37"/>
                    <a:pt x="26" y="37"/>
                  </a:cubicBezTo>
                  <a:cubicBezTo>
                    <a:pt x="26" y="37"/>
                    <a:pt x="26" y="37"/>
                    <a:pt x="26" y="37"/>
                  </a:cubicBezTo>
                  <a:cubicBezTo>
                    <a:pt x="25" y="37"/>
                    <a:pt x="25" y="37"/>
                    <a:pt x="25" y="37"/>
                  </a:cubicBezTo>
                  <a:cubicBezTo>
                    <a:pt x="25" y="37"/>
                    <a:pt x="25" y="37"/>
                    <a:pt x="25" y="37"/>
                  </a:cubicBezTo>
                  <a:cubicBezTo>
                    <a:pt x="25" y="37"/>
                    <a:pt x="25" y="37"/>
                    <a:pt x="25" y="37"/>
                  </a:cubicBezTo>
                  <a:cubicBezTo>
                    <a:pt x="26" y="37"/>
                    <a:pt x="26" y="37"/>
                    <a:pt x="26" y="37"/>
                  </a:cubicBezTo>
                  <a:cubicBezTo>
                    <a:pt x="27" y="37"/>
                    <a:pt x="27" y="37"/>
                    <a:pt x="27" y="37"/>
                  </a:cubicBezTo>
                  <a:cubicBezTo>
                    <a:pt x="27" y="37"/>
                    <a:pt x="27" y="37"/>
                    <a:pt x="27" y="37"/>
                  </a:cubicBezTo>
                  <a:cubicBezTo>
                    <a:pt x="27" y="37"/>
                    <a:pt x="27" y="37"/>
                    <a:pt x="27" y="37"/>
                  </a:cubicBezTo>
                  <a:cubicBezTo>
                    <a:pt x="27" y="37"/>
                    <a:pt x="27" y="37"/>
                    <a:pt x="27" y="37"/>
                  </a:cubicBezTo>
                  <a:cubicBezTo>
                    <a:pt x="27" y="36"/>
                    <a:pt x="27" y="36"/>
                    <a:pt x="27" y="36"/>
                  </a:cubicBezTo>
                  <a:cubicBezTo>
                    <a:pt x="27" y="36"/>
                    <a:pt x="28" y="36"/>
                    <a:pt x="28" y="36"/>
                  </a:cubicBezTo>
                  <a:cubicBezTo>
                    <a:pt x="28" y="35"/>
                    <a:pt x="28" y="35"/>
                    <a:pt x="28" y="35"/>
                  </a:cubicBezTo>
                  <a:cubicBezTo>
                    <a:pt x="30" y="34"/>
                    <a:pt x="31" y="33"/>
                    <a:pt x="32" y="32"/>
                  </a:cubicBezTo>
                  <a:cubicBezTo>
                    <a:pt x="33" y="31"/>
                    <a:pt x="33" y="31"/>
                    <a:pt x="33" y="31"/>
                  </a:cubicBezTo>
                  <a:cubicBezTo>
                    <a:pt x="33" y="30"/>
                    <a:pt x="33" y="30"/>
                    <a:pt x="33" y="30"/>
                  </a:cubicBezTo>
                  <a:cubicBezTo>
                    <a:pt x="33" y="30"/>
                    <a:pt x="33" y="30"/>
                    <a:pt x="33" y="30"/>
                  </a:cubicBezTo>
                  <a:cubicBezTo>
                    <a:pt x="33" y="30"/>
                    <a:pt x="33" y="30"/>
                    <a:pt x="33" y="30"/>
                  </a:cubicBezTo>
                  <a:cubicBezTo>
                    <a:pt x="33" y="29"/>
                    <a:pt x="34" y="29"/>
                    <a:pt x="34" y="28"/>
                  </a:cubicBezTo>
                  <a:cubicBezTo>
                    <a:pt x="33" y="28"/>
                    <a:pt x="33" y="28"/>
                    <a:pt x="33" y="28"/>
                  </a:cubicBezTo>
                  <a:cubicBezTo>
                    <a:pt x="33" y="28"/>
                    <a:pt x="33" y="28"/>
                    <a:pt x="33" y="28"/>
                  </a:cubicBezTo>
                  <a:cubicBezTo>
                    <a:pt x="32" y="28"/>
                    <a:pt x="32" y="28"/>
                    <a:pt x="32" y="28"/>
                  </a:cubicBezTo>
                  <a:cubicBezTo>
                    <a:pt x="32" y="28"/>
                    <a:pt x="32" y="28"/>
                    <a:pt x="32" y="28"/>
                  </a:cubicBezTo>
                  <a:cubicBezTo>
                    <a:pt x="31" y="28"/>
                    <a:pt x="31" y="28"/>
                    <a:pt x="31" y="28"/>
                  </a:cubicBezTo>
                  <a:cubicBezTo>
                    <a:pt x="32" y="28"/>
                    <a:pt x="32" y="28"/>
                    <a:pt x="32" y="28"/>
                  </a:cubicBezTo>
                  <a:cubicBezTo>
                    <a:pt x="32" y="29"/>
                    <a:pt x="32" y="29"/>
                    <a:pt x="32" y="29"/>
                  </a:cubicBezTo>
                  <a:cubicBezTo>
                    <a:pt x="31" y="28"/>
                    <a:pt x="31" y="28"/>
                    <a:pt x="31" y="28"/>
                  </a:cubicBezTo>
                  <a:cubicBezTo>
                    <a:pt x="30" y="29"/>
                    <a:pt x="30" y="29"/>
                    <a:pt x="30" y="29"/>
                  </a:cubicBezTo>
                  <a:cubicBezTo>
                    <a:pt x="30" y="28"/>
                    <a:pt x="30" y="28"/>
                    <a:pt x="30" y="28"/>
                  </a:cubicBezTo>
                  <a:cubicBezTo>
                    <a:pt x="30" y="28"/>
                    <a:pt x="29" y="29"/>
                    <a:pt x="29" y="29"/>
                  </a:cubicBezTo>
                  <a:cubicBezTo>
                    <a:pt x="27" y="29"/>
                    <a:pt x="27" y="29"/>
                    <a:pt x="27" y="29"/>
                  </a:cubicBezTo>
                  <a:cubicBezTo>
                    <a:pt x="27" y="29"/>
                    <a:pt x="27" y="29"/>
                    <a:pt x="27" y="29"/>
                  </a:cubicBezTo>
                  <a:cubicBezTo>
                    <a:pt x="27" y="29"/>
                    <a:pt x="27" y="29"/>
                    <a:pt x="27" y="29"/>
                  </a:cubicBezTo>
                  <a:cubicBezTo>
                    <a:pt x="26" y="29"/>
                    <a:pt x="26" y="29"/>
                    <a:pt x="26" y="29"/>
                  </a:cubicBezTo>
                  <a:cubicBezTo>
                    <a:pt x="26" y="29"/>
                    <a:pt x="26" y="29"/>
                    <a:pt x="26" y="29"/>
                  </a:cubicBezTo>
                  <a:cubicBezTo>
                    <a:pt x="25" y="29"/>
                    <a:pt x="25" y="29"/>
                    <a:pt x="25" y="29"/>
                  </a:cubicBezTo>
                  <a:cubicBezTo>
                    <a:pt x="25" y="29"/>
                    <a:pt x="25" y="30"/>
                    <a:pt x="24" y="30"/>
                  </a:cubicBezTo>
                  <a:cubicBezTo>
                    <a:pt x="25" y="29"/>
                    <a:pt x="25" y="29"/>
                    <a:pt x="25" y="29"/>
                  </a:cubicBezTo>
                  <a:cubicBezTo>
                    <a:pt x="24" y="29"/>
                    <a:pt x="24" y="29"/>
                    <a:pt x="24" y="29"/>
                  </a:cubicBezTo>
                  <a:cubicBezTo>
                    <a:pt x="24" y="29"/>
                    <a:pt x="24" y="29"/>
                    <a:pt x="24" y="29"/>
                  </a:cubicBezTo>
                  <a:cubicBezTo>
                    <a:pt x="24" y="29"/>
                    <a:pt x="24" y="29"/>
                    <a:pt x="24" y="29"/>
                  </a:cubicBezTo>
                  <a:cubicBezTo>
                    <a:pt x="23" y="30"/>
                    <a:pt x="23" y="30"/>
                    <a:pt x="23" y="30"/>
                  </a:cubicBezTo>
                  <a:cubicBezTo>
                    <a:pt x="23" y="29"/>
                    <a:pt x="23" y="29"/>
                    <a:pt x="23" y="29"/>
                  </a:cubicBezTo>
                  <a:cubicBezTo>
                    <a:pt x="23" y="28"/>
                    <a:pt x="23" y="28"/>
                    <a:pt x="23" y="28"/>
                  </a:cubicBezTo>
                  <a:cubicBezTo>
                    <a:pt x="22" y="29"/>
                    <a:pt x="22" y="29"/>
                    <a:pt x="22" y="29"/>
                  </a:cubicBezTo>
                  <a:cubicBezTo>
                    <a:pt x="22" y="29"/>
                    <a:pt x="22" y="29"/>
                    <a:pt x="22" y="29"/>
                  </a:cubicBezTo>
                  <a:cubicBezTo>
                    <a:pt x="22" y="28"/>
                    <a:pt x="22" y="28"/>
                    <a:pt x="22" y="28"/>
                  </a:cubicBezTo>
                  <a:cubicBezTo>
                    <a:pt x="21" y="28"/>
                    <a:pt x="21" y="28"/>
                    <a:pt x="21" y="28"/>
                  </a:cubicBezTo>
                  <a:cubicBezTo>
                    <a:pt x="21" y="29"/>
                    <a:pt x="21" y="29"/>
                    <a:pt x="21" y="29"/>
                  </a:cubicBezTo>
                  <a:cubicBezTo>
                    <a:pt x="20" y="29"/>
                    <a:pt x="20" y="29"/>
                    <a:pt x="20" y="29"/>
                  </a:cubicBezTo>
                  <a:cubicBezTo>
                    <a:pt x="20" y="30"/>
                    <a:pt x="20" y="30"/>
                    <a:pt x="20" y="30"/>
                  </a:cubicBezTo>
                  <a:cubicBezTo>
                    <a:pt x="21" y="30"/>
                    <a:pt x="21" y="30"/>
                    <a:pt x="21" y="30"/>
                  </a:cubicBezTo>
                  <a:cubicBezTo>
                    <a:pt x="20" y="30"/>
                    <a:pt x="20" y="30"/>
                    <a:pt x="20" y="30"/>
                  </a:cubicBezTo>
                  <a:cubicBezTo>
                    <a:pt x="21" y="31"/>
                    <a:pt x="21" y="31"/>
                    <a:pt x="21" y="31"/>
                  </a:cubicBezTo>
                  <a:cubicBezTo>
                    <a:pt x="20" y="31"/>
                    <a:pt x="20" y="31"/>
                    <a:pt x="20" y="31"/>
                  </a:cubicBezTo>
                  <a:cubicBezTo>
                    <a:pt x="20" y="31"/>
                    <a:pt x="20" y="31"/>
                    <a:pt x="20" y="31"/>
                  </a:cubicBezTo>
                  <a:cubicBezTo>
                    <a:pt x="20" y="32"/>
                    <a:pt x="20" y="32"/>
                    <a:pt x="20" y="32"/>
                  </a:cubicBezTo>
                  <a:cubicBezTo>
                    <a:pt x="21" y="32"/>
                    <a:pt x="21" y="32"/>
                    <a:pt x="21" y="32"/>
                  </a:cubicBezTo>
                  <a:cubicBezTo>
                    <a:pt x="21" y="32"/>
                    <a:pt x="21" y="32"/>
                    <a:pt x="21" y="32"/>
                  </a:cubicBezTo>
                  <a:cubicBezTo>
                    <a:pt x="20" y="32"/>
                    <a:pt x="20" y="32"/>
                    <a:pt x="20" y="32"/>
                  </a:cubicBezTo>
                  <a:cubicBezTo>
                    <a:pt x="20" y="32"/>
                    <a:pt x="20" y="32"/>
                    <a:pt x="20" y="32"/>
                  </a:cubicBezTo>
                  <a:cubicBezTo>
                    <a:pt x="19" y="33"/>
                    <a:pt x="19" y="33"/>
                    <a:pt x="19" y="33"/>
                  </a:cubicBezTo>
                  <a:cubicBezTo>
                    <a:pt x="19" y="32"/>
                    <a:pt x="19" y="32"/>
                    <a:pt x="19" y="32"/>
                  </a:cubicBezTo>
                  <a:cubicBezTo>
                    <a:pt x="18" y="32"/>
                    <a:pt x="18" y="32"/>
                    <a:pt x="18" y="32"/>
                  </a:cubicBezTo>
                  <a:cubicBezTo>
                    <a:pt x="19" y="33"/>
                    <a:pt x="19" y="33"/>
                    <a:pt x="19" y="33"/>
                  </a:cubicBezTo>
                  <a:cubicBezTo>
                    <a:pt x="19" y="34"/>
                    <a:pt x="19" y="34"/>
                    <a:pt x="19" y="34"/>
                  </a:cubicBezTo>
                  <a:cubicBezTo>
                    <a:pt x="19" y="34"/>
                    <a:pt x="19" y="34"/>
                    <a:pt x="19" y="34"/>
                  </a:cubicBezTo>
                  <a:cubicBezTo>
                    <a:pt x="19" y="35"/>
                    <a:pt x="19" y="35"/>
                    <a:pt x="19" y="35"/>
                  </a:cubicBezTo>
                  <a:cubicBezTo>
                    <a:pt x="19" y="35"/>
                    <a:pt x="19" y="35"/>
                    <a:pt x="19" y="35"/>
                  </a:cubicBezTo>
                  <a:cubicBezTo>
                    <a:pt x="18" y="34"/>
                    <a:pt x="18" y="34"/>
                    <a:pt x="18" y="34"/>
                  </a:cubicBezTo>
                  <a:cubicBezTo>
                    <a:pt x="18" y="34"/>
                    <a:pt x="18" y="34"/>
                    <a:pt x="18" y="34"/>
                  </a:cubicBezTo>
                  <a:cubicBezTo>
                    <a:pt x="18" y="35"/>
                    <a:pt x="19" y="35"/>
                    <a:pt x="19" y="36"/>
                  </a:cubicBezTo>
                  <a:cubicBezTo>
                    <a:pt x="20" y="36"/>
                    <a:pt x="20" y="36"/>
                    <a:pt x="20" y="36"/>
                  </a:cubicBezTo>
                  <a:cubicBezTo>
                    <a:pt x="19" y="36"/>
                    <a:pt x="19" y="36"/>
                    <a:pt x="19" y="36"/>
                  </a:cubicBezTo>
                  <a:cubicBezTo>
                    <a:pt x="20" y="37"/>
                    <a:pt x="20" y="37"/>
                    <a:pt x="20" y="37"/>
                  </a:cubicBezTo>
                  <a:cubicBezTo>
                    <a:pt x="20" y="37"/>
                    <a:pt x="20" y="37"/>
                    <a:pt x="20" y="37"/>
                  </a:cubicBezTo>
                  <a:cubicBezTo>
                    <a:pt x="19" y="36"/>
                    <a:pt x="19" y="36"/>
                    <a:pt x="19" y="36"/>
                  </a:cubicBezTo>
                  <a:cubicBezTo>
                    <a:pt x="19" y="36"/>
                    <a:pt x="19" y="36"/>
                    <a:pt x="19" y="36"/>
                  </a:cubicBezTo>
                  <a:cubicBezTo>
                    <a:pt x="18" y="36"/>
                    <a:pt x="18" y="36"/>
                    <a:pt x="18" y="36"/>
                  </a:cubicBezTo>
                  <a:cubicBezTo>
                    <a:pt x="18" y="36"/>
                    <a:pt x="18" y="36"/>
                    <a:pt x="18" y="36"/>
                  </a:cubicBezTo>
                  <a:cubicBezTo>
                    <a:pt x="19" y="37"/>
                    <a:pt x="19" y="37"/>
                    <a:pt x="19" y="37"/>
                  </a:cubicBezTo>
                  <a:cubicBezTo>
                    <a:pt x="18" y="36"/>
                    <a:pt x="18" y="36"/>
                    <a:pt x="18" y="36"/>
                  </a:cubicBezTo>
                  <a:cubicBezTo>
                    <a:pt x="18" y="37"/>
                    <a:pt x="18" y="37"/>
                    <a:pt x="18" y="37"/>
                  </a:cubicBezTo>
                  <a:cubicBezTo>
                    <a:pt x="17" y="37"/>
                    <a:pt x="17" y="37"/>
                    <a:pt x="17" y="37"/>
                  </a:cubicBezTo>
                  <a:cubicBezTo>
                    <a:pt x="17" y="36"/>
                    <a:pt x="17" y="36"/>
                    <a:pt x="17" y="36"/>
                  </a:cubicBezTo>
                  <a:cubicBezTo>
                    <a:pt x="17" y="36"/>
                    <a:pt x="17" y="36"/>
                    <a:pt x="17" y="36"/>
                  </a:cubicBezTo>
                  <a:cubicBezTo>
                    <a:pt x="17" y="37"/>
                    <a:pt x="17" y="37"/>
                    <a:pt x="17" y="37"/>
                  </a:cubicBezTo>
                  <a:cubicBezTo>
                    <a:pt x="17" y="37"/>
                    <a:pt x="17" y="37"/>
                    <a:pt x="17" y="37"/>
                  </a:cubicBezTo>
                  <a:cubicBezTo>
                    <a:pt x="17" y="38"/>
                    <a:pt x="17" y="38"/>
                    <a:pt x="17" y="38"/>
                  </a:cubicBezTo>
                  <a:cubicBezTo>
                    <a:pt x="16" y="38"/>
                    <a:pt x="16" y="38"/>
                    <a:pt x="16" y="38"/>
                  </a:cubicBezTo>
                  <a:cubicBezTo>
                    <a:pt x="16" y="37"/>
                    <a:pt x="16" y="37"/>
                    <a:pt x="16" y="37"/>
                  </a:cubicBezTo>
                  <a:cubicBezTo>
                    <a:pt x="16" y="37"/>
                    <a:pt x="16" y="37"/>
                    <a:pt x="16" y="37"/>
                  </a:cubicBezTo>
                  <a:cubicBezTo>
                    <a:pt x="16" y="37"/>
                    <a:pt x="16" y="37"/>
                    <a:pt x="16" y="37"/>
                  </a:cubicBezTo>
                  <a:cubicBezTo>
                    <a:pt x="16" y="38"/>
                    <a:pt x="16" y="38"/>
                    <a:pt x="16" y="38"/>
                  </a:cubicBezTo>
                  <a:cubicBezTo>
                    <a:pt x="16" y="38"/>
                    <a:pt x="16" y="38"/>
                    <a:pt x="16" y="38"/>
                  </a:cubicBezTo>
                  <a:cubicBezTo>
                    <a:pt x="16" y="39"/>
                    <a:pt x="16" y="39"/>
                    <a:pt x="16" y="39"/>
                  </a:cubicBezTo>
                  <a:cubicBezTo>
                    <a:pt x="16" y="39"/>
                    <a:pt x="16" y="39"/>
                    <a:pt x="16" y="39"/>
                  </a:cubicBezTo>
                  <a:cubicBezTo>
                    <a:pt x="15" y="39"/>
                    <a:pt x="15" y="39"/>
                    <a:pt x="15" y="39"/>
                  </a:cubicBezTo>
                  <a:cubicBezTo>
                    <a:pt x="16" y="39"/>
                    <a:pt x="16" y="39"/>
                    <a:pt x="16" y="39"/>
                  </a:cubicBezTo>
                  <a:cubicBezTo>
                    <a:pt x="16" y="41"/>
                    <a:pt x="16" y="41"/>
                    <a:pt x="16" y="41"/>
                  </a:cubicBezTo>
                  <a:cubicBezTo>
                    <a:pt x="17" y="40"/>
                    <a:pt x="17" y="40"/>
                    <a:pt x="17" y="40"/>
                  </a:cubicBezTo>
                  <a:cubicBezTo>
                    <a:pt x="17" y="41"/>
                    <a:pt x="17" y="41"/>
                    <a:pt x="17" y="41"/>
                  </a:cubicBezTo>
                  <a:cubicBezTo>
                    <a:pt x="16" y="41"/>
                    <a:pt x="16" y="41"/>
                    <a:pt x="16" y="41"/>
                  </a:cubicBezTo>
                  <a:cubicBezTo>
                    <a:pt x="16" y="41"/>
                    <a:pt x="16" y="41"/>
                    <a:pt x="16" y="41"/>
                  </a:cubicBezTo>
                  <a:cubicBezTo>
                    <a:pt x="16" y="40"/>
                    <a:pt x="16" y="40"/>
                    <a:pt x="16" y="40"/>
                  </a:cubicBezTo>
                  <a:cubicBezTo>
                    <a:pt x="15" y="40"/>
                    <a:pt x="15" y="40"/>
                    <a:pt x="15" y="40"/>
                  </a:cubicBezTo>
                  <a:cubicBezTo>
                    <a:pt x="15" y="41"/>
                    <a:pt x="15" y="41"/>
                    <a:pt x="15" y="42"/>
                  </a:cubicBezTo>
                  <a:cubicBezTo>
                    <a:pt x="15" y="42"/>
                    <a:pt x="15" y="42"/>
                    <a:pt x="15" y="42"/>
                  </a:cubicBezTo>
                  <a:cubicBezTo>
                    <a:pt x="15" y="43"/>
                    <a:pt x="15" y="43"/>
                    <a:pt x="15" y="43"/>
                  </a:cubicBezTo>
                  <a:cubicBezTo>
                    <a:pt x="16" y="43"/>
                    <a:pt x="16" y="43"/>
                    <a:pt x="16" y="43"/>
                  </a:cubicBezTo>
                  <a:cubicBezTo>
                    <a:pt x="17" y="42"/>
                    <a:pt x="17" y="42"/>
                    <a:pt x="17" y="42"/>
                  </a:cubicBezTo>
                  <a:cubicBezTo>
                    <a:pt x="16" y="43"/>
                    <a:pt x="16" y="43"/>
                    <a:pt x="16" y="43"/>
                  </a:cubicBezTo>
                  <a:cubicBezTo>
                    <a:pt x="17" y="43"/>
                    <a:pt x="17" y="43"/>
                    <a:pt x="17" y="43"/>
                  </a:cubicBezTo>
                  <a:cubicBezTo>
                    <a:pt x="18" y="42"/>
                    <a:pt x="18" y="42"/>
                    <a:pt x="18" y="42"/>
                  </a:cubicBezTo>
                  <a:cubicBezTo>
                    <a:pt x="18" y="42"/>
                    <a:pt x="18" y="42"/>
                    <a:pt x="18" y="42"/>
                  </a:cubicBezTo>
                  <a:cubicBezTo>
                    <a:pt x="17" y="43"/>
                    <a:pt x="17" y="43"/>
                    <a:pt x="16" y="43"/>
                  </a:cubicBezTo>
                  <a:cubicBezTo>
                    <a:pt x="16" y="44"/>
                    <a:pt x="16" y="44"/>
                    <a:pt x="16" y="44"/>
                  </a:cubicBezTo>
                  <a:cubicBezTo>
                    <a:pt x="17" y="44"/>
                    <a:pt x="17" y="44"/>
                    <a:pt x="17" y="44"/>
                  </a:cubicBezTo>
                  <a:cubicBezTo>
                    <a:pt x="18" y="43"/>
                    <a:pt x="18" y="43"/>
                    <a:pt x="18" y="43"/>
                  </a:cubicBezTo>
                  <a:cubicBezTo>
                    <a:pt x="17" y="44"/>
                    <a:pt x="17" y="44"/>
                    <a:pt x="17" y="44"/>
                  </a:cubicBezTo>
                  <a:cubicBezTo>
                    <a:pt x="18" y="44"/>
                    <a:pt x="18" y="44"/>
                    <a:pt x="18" y="44"/>
                  </a:cubicBezTo>
                  <a:cubicBezTo>
                    <a:pt x="17" y="44"/>
                    <a:pt x="17" y="44"/>
                    <a:pt x="17" y="44"/>
                  </a:cubicBezTo>
                  <a:cubicBezTo>
                    <a:pt x="16" y="44"/>
                    <a:pt x="16" y="44"/>
                    <a:pt x="16" y="44"/>
                  </a:cubicBezTo>
                  <a:cubicBezTo>
                    <a:pt x="16" y="44"/>
                    <a:pt x="16" y="44"/>
                    <a:pt x="16" y="44"/>
                  </a:cubicBezTo>
                  <a:cubicBezTo>
                    <a:pt x="16" y="45"/>
                    <a:pt x="16" y="45"/>
                    <a:pt x="16" y="45"/>
                  </a:cubicBezTo>
                  <a:cubicBezTo>
                    <a:pt x="16" y="45"/>
                    <a:pt x="16" y="45"/>
                    <a:pt x="16" y="45"/>
                  </a:cubicBezTo>
                  <a:cubicBezTo>
                    <a:pt x="17" y="45"/>
                    <a:pt x="17" y="45"/>
                    <a:pt x="17" y="45"/>
                  </a:cubicBezTo>
                  <a:cubicBezTo>
                    <a:pt x="17" y="46"/>
                    <a:pt x="17" y="46"/>
                    <a:pt x="17" y="46"/>
                  </a:cubicBezTo>
                  <a:cubicBezTo>
                    <a:pt x="18" y="46"/>
                    <a:pt x="18" y="46"/>
                    <a:pt x="18" y="46"/>
                  </a:cubicBezTo>
                  <a:cubicBezTo>
                    <a:pt x="18" y="46"/>
                    <a:pt x="18" y="46"/>
                    <a:pt x="18" y="46"/>
                  </a:cubicBezTo>
                  <a:cubicBezTo>
                    <a:pt x="17" y="46"/>
                    <a:pt x="17" y="46"/>
                    <a:pt x="17" y="46"/>
                  </a:cubicBezTo>
                  <a:cubicBezTo>
                    <a:pt x="16" y="45"/>
                    <a:pt x="16" y="45"/>
                    <a:pt x="16" y="45"/>
                  </a:cubicBezTo>
                  <a:cubicBezTo>
                    <a:pt x="16" y="45"/>
                    <a:pt x="16" y="45"/>
                    <a:pt x="16" y="45"/>
                  </a:cubicBezTo>
                  <a:cubicBezTo>
                    <a:pt x="15" y="46"/>
                    <a:pt x="15" y="46"/>
                    <a:pt x="15" y="46"/>
                  </a:cubicBezTo>
                  <a:cubicBezTo>
                    <a:pt x="16" y="46"/>
                    <a:pt x="16" y="46"/>
                    <a:pt x="16" y="46"/>
                  </a:cubicBezTo>
                  <a:cubicBezTo>
                    <a:pt x="16" y="47"/>
                    <a:pt x="16" y="47"/>
                    <a:pt x="16" y="47"/>
                  </a:cubicBezTo>
                  <a:cubicBezTo>
                    <a:pt x="16" y="47"/>
                    <a:pt x="16" y="47"/>
                    <a:pt x="16" y="47"/>
                  </a:cubicBezTo>
                  <a:cubicBezTo>
                    <a:pt x="16" y="47"/>
                    <a:pt x="16" y="47"/>
                    <a:pt x="16" y="47"/>
                  </a:cubicBezTo>
                  <a:cubicBezTo>
                    <a:pt x="16" y="47"/>
                    <a:pt x="16" y="47"/>
                    <a:pt x="16" y="47"/>
                  </a:cubicBezTo>
                  <a:cubicBezTo>
                    <a:pt x="15" y="47"/>
                    <a:pt x="15" y="47"/>
                    <a:pt x="15" y="47"/>
                  </a:cubicBezTo>
                  <a:cubicBezTo>
                    <a:pt x="15" y="48"/>
                    <a:pt x="15" y="48"/>
                    <a:pt x="15" y="48"/>
                  </a:cubicBezTo>
                  <a:cubicBezTo>
                    <a:pt x="16" y="48"/>
                    <a:pt x="16" y="48"/>
                    <a:pt x="16" y="48"/>
                  </a:cubicBezTo>
                  <a:cubicBezTo>
                    <a:pt x="15" y="48"/>
                    <a:pt x="15" y="48"/>
                    <a:pt x="15" y="48"/>
                  </a:cubicBezTo>
                  <a:cubicBezTo>
                    <a:pt x="16" y="49"/>
                    <a:pt x="16" y="49"/>
                    <a:pt x="16" y="49"/>
                  </a:cubicBezTo>
                  <a:cubicBezTo>
                    <a:pt x="15" y="49"/>
                    <a:pt x="15" y="49"/>
                    <a:pt x="15" y="49"/>
                  </a:cubicBezTo>
                  <a:cubicBezTo>
                    <a:pt x="15" y="49"/>
                    <a:pt x="15" y="49"/>
                    <a:pt x="15" y="49"/>
                  </a:cubicBezTo>
                  <a:cubicBezTo>
                    <a:pt x="15" y="50"/>
                    <a:pt x="15" y="50"/>
                    <a:pt x="15" y="50"/>
                  </a:cubicBezTo>
                  <a:cubicBezTo>
                    <a:pt x="14" y="49"/>
                    <a:pt x="14" y="49"/>
                    <a:pt x="14" y="49"/>
                  </a:cubicBezTo>
                  <a:cubicBezTo>
                    <a:pt x="14" y="50"/>
                    <a:pt x="13" y="50"/>
                    <a:pt x="13" y="50"/>
                  </a:cubicBezTo>
                  <a:cubicBezTo>
                    <a:pt x="12" y="50"/>
                    <a:pt x="12" y="50"/>
                    <a:pt x="12" y="50"/>
                  </a:cubicBezTo>
                  <a:cubicBezTo>
                    <a:pt x="12" y="50"/>
                    <a:pt x="12" y="50"/>
                    <a:pt x="12" y="50"/>
                  </a:cubicBezTo>
                  <a:cubicBezTo>
                    <a:pt x="13" y="50"/>
                    <a:pt x="13" y="50"/>
                    <a:pt x="13" y="50"/>
                  </a:cubicBezTo>
                  <a:cubicBezTo>
                    <a:pt x="13" y="50"/>
                    <a:pt x="13" y="50"/>
                    <a:pt x="13" y="50"/>
                  </a:cubicBezTo>
                  <a:cubicBezTo>
                    <a:pt x="13" y="50"/>
                    <a:pt x="14" y="50"/>
                    <a:pt x="14" y="51"/>
                  </a:cubicBezTo>
                  <a:cubicBezTo>
                    <a:pt x="15" y="50"/>
                    <a:pt x="15" y="50"/>
                    <a:pt x="15" y="50"/>
                  </a:cubicBezTo>
                  <a:cubicBezTo>
                    <a:pt x="16" y="51"/>
                    <a:pt x="16" y="51"/>
                    <a:pt x="16" y="51"/>
                  </a:cubicBezTo>
                  <a:cubicBezTo>
                    <a:pt x="15" y="50"/>
                    <a:pt x="15" y="50"/>
                    <a:pt x="15" y="50"/>
                  </a:cubicBezTo>
                  <a:cubicBezTo>
                    <a:pt x="15" y="51"/>
                    <a:pt x="15" y="51"/>
                    <a:pt x="15" y="51"/>
                  </a:cubicBezTo>
                  <a:cubicBezTo>
                    <a:pt x="15" y="51"/>
                    <a:pt x="15" y="51"/>
                    <a:pt x="15" y="51"/>
                  </a:cubicBezTo>
                  <a:cubicBezTo>
                    <a:pt x="14" y="51"/>
                    <a:pt x="14" y="51"/>
                    <a:pt x="14" y="51"/>
                  </a:cubicBezTo>
                  <a:cubicBezTo>
                    <a:pt x="14" y="51"/>
                    <a:pt x="14" y="51"/>
                    <a:pt x="14" y="51"/>
                  </a:cubicBezTo>
                  <a:cubicBezTo>
                    <a:pt x="14" y="51"/>
                    <a:pt x="14" y="51"/>
                    <a:pt x="14" y="51"/>
                  </a:cubicBezTo>
                  <a:cubicBezTo>
                    <a:pt x="15" y="52"/>
                    <a:pt x="15" y="52"/>
                    <a:pt x="15" y="52"/>
                  </a:cubicBezTo>
                  <a:cubicBezTo>
                    <a:pt x="15" y="52"/>
                    <a:pt x="15" y="52"/>
                    <a:pt x="16" y="53"/>
                  </a:cubicBezTo>
                  <a:cubicBezTo>
                    <a:pt x="17" y="52"/>
                    <a:pt x="18" y="51"/>
                    <a:pt x="19" y="50"/>
                  </a:cubicBezTo>
                  <a:cubicBezTo>
                    <a:pt x="19" y="50"/>
                    <a:pt x="19" y="50"/>
                    <a:pt x="19" y="50"/>
                  </a:cubicBezTo>
                  <a:cubicBezTo>
                    <a:pt x="20" y="49"/>
                    <a:pt x="20" y="49"/>
                    <a:pt x="20" y="49"/>
                  </a:cubicBezTo>
                  <a:cubicBezTo>
                    <a:pt x="19" y="50"/>
                    <a:pt x="19" y="50"/>
                    <a:pt x="19" y="50"/>
                  </a:cubicBezTo>
                  <a:cubicBezTo>
                    <a:pt x="19" y="51"/>
                    <a:pt x="19" y="51"/>
                    <a:pt x="19" y="51"/>
                  </a:cubicBezTo>
                  <a:cubicBezTo>
                    <a:pt x="20" y="50"/>
                    <a:pt x="20" y="50"/>
                    <a:pt x="20" y="50"/>
                  </a:cubicBezTo>
                  <a:cubicBezTo>
                    <a:pt x="19" y="51"/>
                    <a:pt x="19" y="51"/>
                    <a:pt x="19" y="51"/>
                  </a:cubicBezTo>
                  <a:cubicBezTo>
                    <a:pt x="19" y="51"/>
                    <a:pt x="19" y="51"/>
                    <a:pt x="19" y="51"/>
                  </a:cubicBezTo>
                  <a:cubicBezTo>
                    <a:pt x="18" y="51"/>
                    <a:pt x="18" y="51"/>
                    <a:pt x="18" y="51"/>
                  </a:cubicBezTo>
                  <a:cubicBezTo>
                    <a:pt x="18" y="52"/>
                    <a:pt x="17" y="52"/>
                    <a:pt x="17" y="53"/>
                  </a:cubicBezTo>
                  <a:cubicBezTo>
                    <a:pt x="18" y="53"/>
                    <a:pt x="18" y="53"/>
                    <a:pt x="18" y="53"/>
                  </a:cubicBezTo>
                  <a:cubicBezTo>
                    <a:pt x="18" y="53"/>
                    <a:pt x="18" y="53"/>
                    <a:pt x="18" y="53"/>
                  </a:cubicBezTo>
                  <a:cubicBezTo>
                    <a:pt x="18" y="53"/>
                    <a:pt x="18" y="53"/>
                    <a:pt x="18" y="53"/>
                  </a:cubicBezTo>
                  <a:cubicBezTo>
                    <a:pt x="19" y="53"/>
                    <a:pt x="19" y="53"/>
                    <a:pt x="19" y="53"/>
                  </a:cubicBezTo>
                  <a:cubicBezTo>
                    <a:pt x="19" y="53"/>
                    <a:pt x="19" y="53"/>
                    <a:pt x="19" y="53"/>
                  </a:cubicBezTo>
                  <a:cubicBezTo>
                    <a:pt x="18" y="53"/>
                    <a:pt x="18" y="53"/>
                    <a:pt x="18" y="53"/>
                  </a:cubicBezTo>
                  <a:cubicBezTo>
                    <a:pt x="17" y="53"/>
                    <a:pt x="17" y="53"/>
                    <a:pt x="17" y="53"/>
                  </a:cubicBezTo>
                  <a:cubicBezTo>
                    <a:pt x="17" y="54"/>
                    <a:pt x="16" y="55"/>
                    <a:pt x="16" y="56"/>
                  </a:cubicBezTo>
                  <a:cubicBezTo>
                    <a:pt x="17" y="55"/>
                    <a:pt x="17" y="55"/>
                    <a:pt x="17" y="55"/>
                  </a:cubicBezTo>
                  <a:cubicBezTo>
                    <a:pt x="16" y="56"/>
                    <a:pt x="16" y="56"/>
                    <a:pt x="16" y="57"/>
                  </a:cubicBezTo>
                  <a:cubicBezTo>
                    <a:pt x="17" y="56"/>
                    <a:pt x="17" y="56"/>
                    <a:pt x="17" y="56"/>
                  </a:cubicBezTo>
                  <a:cubicBezTo>
                    <a:pt x="16" y="57"/>
                    <a:pt x="16" y="58"/>
                    <a:pt x="15" y="59"/>
                  </a:cubicBezTo>
                  <a:cubicBezTo>
                    <a:pt x="15" y="59"/>
                    <a:pt x="15" y="59"/>
                    <a:pt x="15" y="59"/>
                  </a:cubicBezTo>
                  <a:cubicBezTo>
                    <a:pt x="16" y="58"/>
                    <a:pt x="16" y="58"/>
                    <a:pt x="16" y="58"/>
                  </a:cubicBezTo>
                  <a:cubicBezTo>
                    <a:pt x="16" y="58"/>
                    <a:pt x="16" y="58"/>
                    <a:pt x="16" y="58"/>
                  </a:cubicBezTo>
                  <a:cubicBezTo>
                    <a:pt x="15" y="59"/>
                    <a:pt x="15" y="59"/>
                    <a:pt x="15" y="59"/>
                  </a:cubicBezTo>
                  <a:cubicBezTo>
                    <a:pt x="15" y="60"/>
                    <a:pt x="15" y="60"/>
                    <a:pt x="15" y="60"/>
                  </a:cubicBezTo>
                  <a:cubicBezTo>
                    <a:pt x="16" y="60"/>
                    <a:pt x="16" y="60"/>
                    <a:pt x="16" y="60"/>
                  </a:cubicBezTo>
                  <a:cubicBezTo>
                    <a:pt x="15" y="60"/>
                    <a:pt x="15" y="60"/>
                    <a:pt x="15" y="60"/>
                  </a:cubicBezTo>
                  <a:cubicBezTo>
                    <a:pt x="16" y="61"/>
                    <a:pt x="16" y="61"/>
                    <a:pt x="16" y="61"/>
                  </a:cubicBezTo>
                  <a:cubicBezTo>
                    <a:pt x="16" y="61"/>
                    <a:pt x="17" y="61"/>
                    <a:pt x="17" y="60"/>
                  </a:cubicBezTo>
                  <a:cubicBezTo>
                    <a:pt x="17" y="61"/>
                    <a:pt x="17" y="61"/>
                    <a:pt x="17" y="61"/>
                  </a:cubicBezTo>
                  <a:cubicBezTo>
                    <a:pt x="16" y="61"/>
                    <a:pt x="16" y="61"/>
                    <a:pt x="16" y="61"/>
                  </a:cubicBezTo>
                  <a:cubicBezTo>
                    <a:pt x="16" y="62"/>
                    <a:pt x="16" y="62"/>
                    <a:pt x="16" y="62"/>
                  </a:cubicBezTo>
                  <a:cubicBezTo>
                    <a:pt x="15" y="62"/>
                    <a:pt x="15" y="62"/>
                    <a:pt x="15" y="62"/>
                  </a:cubicBezTo>
                  <a:cubicBezTo>
                    <a:pt x="15" y="63"/>
                    <a:pt x="15" y="63"/>
                    <a:pt x="15" y="63"/>
                  </a:cubicBezTo>
                  <a:cubicBezTo>
                    <a:pt x="15" y="64"/>
                    <a:pt x="15" y="64"/>
                    <a:pt x="15" y="64"/>
                  </a:cubicBezTo>
                  <a:cubicBezTo>
                    <a:pt x="15" y="65"/>
                    <a:pt x="15" y="65"/>
                    <a:pt x="15" y="65"/>
                  </a:cubicBezTo>
                  <a:cubicBezTo>
                    <a:pt x="14" y="65"/>
                    <a:pt x="14" y="65"/>
                    <a:pt x="14" y="65"/>
                  </a:cubicBezTo>
                  <a:cubicBezTo>
                    <a:pt x="14" y="66"/>
                    <a:pt x="14" y="66"/>
                    <a:pt x="14" y="66"/>
                  </a:cubicBezTo>
                  <a:cubicBezTo>
                    <a:pt x="15" y="67"/>
                    <a:pt x="15" y="67"/>
                    <a:pt x="15" y="67"/>
                  </a:cubicBezTo>
                  <a:cubicBezTo>
                    <a:pt x="15" y="67"/>
                    <a:pt x="15" y="67"/>
                    <a:pt x="15" y="67"/>
                  </a:cubicBezTo>
                  <a:cubicBezTo>
                    <a:pt x="16" y="66"/>
                    <a:pt x="16" y="66"/>
                    <a:pt x="16" y="66"/>
                  </a:cubicBezTo>
                  <a:cubicBezTo>
                    <a:pt x="16" y="66"/>
                    <a:pt x="16" y="66"/>
                    <a:pt x="16" y="66"/>
                  </a:cubicBezTo>
                  <a:cubicBezTo>
                    <a:pt x="16" y="65"/>
                    <a:pt x="16" y="65"/>
                    <a:pt x="16" y="65"/>
                  </a:cubicBezTo>
                  <a:cubicBezTo>
                    <a:pt x="16" y="65"/>
                    <a:pt x="16" y="65"/>
                    <a:pt x="16" y="65"/>
                  </a:cubicBezTo>
                  <a:cubicBezTo>
                    <a:pt x="17" y="63"/>
                    <a:pt x="17" y="63"/>
                    <a:pt x="17" y="63"/>
                  </a:cubicBezTo>
                  <a:cubicBezTo>
                    <a:pt x="17" y="63"/>
                    <a:pt x="17" y="63"/>
                    <a:pt x="17" y="63"/>
                  </a:cubicBezTo>
                  <a:cubicBezTo>
                    <a:pt x="17" y="62"/>
                    <a:pt x="17" y="62"/>
                    <a:pt x="17" y="62"/>
                  </a:cubicBezTo>
                  <a:cubicBezTo>
                    <a:pt x="18" y="61"/>
                    <a:pt x="18" y="61"/>
                    <a:pt x="18" y="61"/>
                  </a:cubicBezTo>
                  <a:cubicBezTo>
                    <a:pt x="18" y="61"/>
                    <a:pt x="18" y="61"/>
                    <a:pt x="18" y="61"/>
                  </a:cubicBezTo>
                  <a:cubicBezTo>
                    <a:pt x="17" y="60"/>
                    <a:pt x="17" y="60"/>
                    <a:pt x="17" y="60"/>
                  </a:cubicBezTo>
                  <a:cubicBezTo>
                    <a:pt x="17" y="59"/>
                    <a:pt x="17" y="59"/>
                    <a:pt x="17" y="59"/>
                  </a:cubicBezTo>
                  <a:cubicBezTo>
                    <a:pt x="17" y="59"/>
                    <a:pt x="17" y="59"/>
                    <a:pt x="17" y="59"/>
                  </a:cubicBezTo>
                  <a:cubicBezTo>
                    <a:pt x="17" y="58"/>
                    <a:pt x="17" y="58"/>
                    <a:pt x="17" y="58"/>
                  </a:cubicBezTo>
                  <a:cubicBezTo>
                    <a:pt x="18" y="58"/>
                    <a:pt x="18" y="58"/>
                    <a:pt x="18" y="58"/>
                  </a:cubicBezTo>
                  <a:cubicBezTo>
                    <a:pt x="19" y="57"/>
                    <a:pt x="19" y="57"/>
                    <a:pt x="19" y="57"/>
                  </a:cubicBezTo>
                  <a:cubicBezTo>
                    <a:pt x="19" y="57"/>
                    <a:pt x="19" y="57"/>
                    <a:pt x="19" y="57"/>
                  </a:cubicBezTo>
                  <a:cubicBezTo>
                    <a:pt x="20" y="56"/>
                    <a:pt x="20" y="56"/>
                    <a:pt x="20" y="56"/>
                  </a:cubicBezTo>
                  <a:cubicBezTo>
                    <a:pt x="21" y="56"/>
                    <a:pt x="21" y="56"/>
                    <a:pt x="21" y="56"/>
                  </a:cubicBezTo>
                  <a:cubicBezTo>
                    <a:pt x="20" y="56"/>
                    <a:pt x="20" y="56"/>
                    <a:pt x="20" y="56"/>
                  </a:cubicBezTo>
                  <a:cubicBezTo>
                    <a:pt x="20" y="57"/>
                    <a:pt x="20" y="57"/>
                    <a:pt x="20" y="57"/>
                  </a:cubicBezTo>
                  <a:cubicBezTo>
                    <a:pt x="19" y="57"/>
                    <a:pt x="19" y="57"/>
                    <a:pt x="19" y="57"/>
                  </a:cubicBezTo>
                  <a:cubicBezTo>
                    <a:pt x="18" y="59"/>
                    <a:pt x="18" y="59"/>
                    <a:pt x="18" y="59"/>
                  </a:cubicBezTo>
                  <a:cubicBezTo>
                    <a:pt x="18" y="60"/>
                    <a:pt x="18" y="60"/>
                    <a:pt x="18" y="60"/>
                  </a:cubicBezTo>
                  <a:cubicBezTo>
                    <a:pt x="18" y="60"/>
                    <a:pt x="18" y="60"/>
                    <a:pt x="18" y="60"/>
                  </a:cubicBezTo>
                  <a:cubicBezTo>
                    <a:pt x="19" y="61"/>
                    <a:pt x="19" y="61"/>
                    <a:pt x="19" y="61"/>
                  </a:cubicBezTo>
                  <a:cubicBezTo>
                    <a:pt x="18" y="60"/>
                    <a:pt x="18" y="60"/>
                    <a:pt x="18" y="60"/>
                  </a:cubicBezTo>
                  <a:cubicBezTo>
                    <a:pt x="19" y="59"/>
                    <a:pt x="19" y="59"/>
                    <a:pt x="19" y="59"/>
                  </a:cubicBezTo>
                  <a:cubicBezTo>
                    <a:pt x="19" y="59"/>
                    <a:pt x="19" y="59"/>
                    <a:pt x="19" y="59"/>
                  </a:cubicBezTo>
                  <a:cubicBezTo>
                    <a:pt x="20" y="60"/>
                    <a:pt x="20" y="60"/>
                    <a:pt x="20" y="60"/>
                  </a:cubicBezTo>
                  <a:cubicBezTo>
                    <a:pt x="19" y="59"/>
                    <a:pt x="19" y="59"/>
                    <a:pt x="19" y="59"/>
                  </a:cubicBezTo>
                  <a:cubicBezTo>
                    <a:pt x="20" y="59"/>
                    <a:pt x="20" y="59"/>
                    <a:pt x="20" y="59"/>
                  </a:cubicBezTo>
                  <a:cubicBezTo>
                    <a:pt x="20" y="60"/>
                    <a:pt x="20" y="60"/>
                    <a:pt x="20" y="60"/>
                  </a:cubicBezTo>
                  <a:cubicBezTo>
                    <a:pt x="20" y="60"/>
                    <a:pt x="20" y="60"/>
                    <a:pt x="20" y="60"/>
                  </a:cubicBezTo>
                  <a:cubicBezTo>
                    <a:pt x="21" y="59"/>
                    <a:pt x="21" y="58"/>
                    <a:pt x="21" y="57"/>
                  </a:cubicBezTo>
                  <a:cubicBezTo>
                    <a:pt x="21" y="57"/>
                    <a:pt x="21" y="57"/>
                    <a:pt x="21" y="57"/>
                  </a:cubicBezTo>
                  <a:cubicBezTo>
                    <a:pt x="21" y="57"/>
                    <a:pt x="21" y="57"/>
                    <a:pt x="21" y="57"/>
                  </a:cubicBezTo>
                  <a:cubicBezTo>
                    <a:pt x="21" y="57"/>
                    <a:pt x="21" y="57"/>
                    <a:pt x="21" y="57"/>
                  </a:cubicBezTo>
                  <a:cubicBezTo>
                    <a:pt x="22" y="56"/>
                    <a:pt x="22" y="56"/>
                    <a:pt x="22" y="56"/>
                  </a:cubicBezTo>
                  <a:cubicBezTo>
                    <a:pt x="22" y="57"/>
                    <a:pt x="22" y="57"/>
                    <a:pt x="22" y="57"/>
                  </a:cubicBezTo>
                  <a:cubicBezTo>
                    <a:pt x="22" y="57"/>
                    <a:pt x="21" y="57"/>
                    <a:pt x="21" y="58"/>
                  </a:cubicBezTo>
                  <a:cubicBezTo>
                    <a:pt x="21" y="59"/>
                    <a:pt x="21" y="59"/>
                    <a:pt x="21" y="59"/>
                  </a:cubicBezTo>
                  <a:cubicBezTo>
                    <a:pt x="22" y="59"/>
                    <a:pt x="22" y="59"/>
                    <a:pt x="22" y="59"/>
                  </a:cubicBezTo>
                  <a:cubicBezTo>
                    <a:pt x="22" y="59"/>
                    <a:pt x="22" y="59"/>
                    <a:pt x="22" y="59"/>
                  </a:cubicBezTo>
                  <a:cubicBezTo>
                    <a:pt x="22" y="59"/>
                    <a:pt x="22" y="59"/>
                    <a:pt x="22" y="59"/>
                  </a:cubicBezTo>
                  <a:cubicBezTo>
                    <a:pt x="23" y="59"/>
                    <a:pt x="23" y="59"/>
                    <a:pt x="23" y="59"/>
                  </a:cubicBezTo>
                  <a:cubicBezTo>
                    <a:pt x="24" y="60"/>
                    <a:pt x="24" y="60"/>
                    <a:pt x="24" y="60"/>
                  </a:cubicBezTo>
                  <a:cubicBezTo>
                    <a:pt x="24" y="60"/>
                    <a:pt x="24" y="60"/>
                    <a:pt x="24" y="60"/>
                  </a:cubicBezTo>
                  <a:cubicBezTo>
                    <a:pt x="23" y="60"/>
                    <a:pt x="22" y="59"/>
                    <a:pt x="22" y="59"/>
                  </a:cubicBezTo>
                  <a:cubicBezTo>
                    <a:pt x="21" y="59"/>
                    <a:pt x="21" y="59"/>
                    <a:pt x="21" y="59"/>
                  </a:cubicBezTo>
                  <a:cubicBezTo>
                    <a:pt x="21" y="60"/>
                    <a:pt x="21" y="60"/>
                    <a:pt x="21" y="60"/>
                  </a:cubicBezTo>
                  <a:cubicBezTo>
                    <a:pt x="21" y="61"/>
                    <a:pt x="21" y="61"/>
                    <a:pt x="21" y="61"/>
                  </a:cubicBezTo>
                  <a:cubicBezTo>
                    <a:pt x="21" y="62"/>
                    <a:pt x="21" y="62"/>
                    <a:pt x="21" y="62"/>
                  </a:cubicBezTo>
                  <a:cubicBezTo>
                    <a:pt x="21" y="63"/>
                    <a:pt x="21" y="63"/>
                    <a:pt x="21" y="63"/>
                  </a:cubicBezTo>
                  <a:cubicBezTo>
                    <a:pt x="21" y="63"/>
                    <a:pt x="21" y="63"/>
                    <a:pt x="21" y="63"/>
                  </a:cubicBezTo>
                  <a:cubicBezTo>
                    <a:pt x="22" y="63"/>
                    <a:pt x="22" y="63"/>
                    <a:pt x="22" y="63"/>
                  </a:cubicBezTo>
                  <a:cubicBezTo>
                    <a:pt x="22" y="64"/>
                    <a:pt x="22" y="64"/>
                    <a:pt x="22" y="64"/>
                  </a:cubicBezTo>
                  <a:cubicBezTo>
                    <a:pt x="22" y="64"/>
                    <a:pt x="22" y="64"/>
                    <a:pt x="22" y="64"/>
                  </a:cubicBezTo>
                  <a:cubicBezTo>
                    <a:pt x="23" y="65"/>
                    <a:pt x="23" y="65"/>
                    <a:pt x="23" y="65"/>
                  </a:cubicBezTo>
                  <a:cubicBezTo>
                    <a:pt x="22" y="65"/>
                    <a:pt x="22" y="65"/>
                    <a:pt x="22" y="65"/>
                  </a:cubicBezTo>
                  <a:cubicBezTo>
                    <a:pt x="22" y="65"/>
                    <a:pt x="22" y="65"/>
                    <a:pt x="22" y="65"/>
                  </a:cubicBezTo>
                  <a:cubicBezTo>
                    <a:pt x="22" y="66"/>
                    <a:pt x="22" y="66"/>
                    <a:pt x="22" y="66"/>
                  </a:cubicBezTo>
                  <a:cubicBezTo>
                    <a:pt x="21" y="66"/>
                    <a:pt x="21" y="66"/>
                    <a:pt x="21" y="66"/>
                  </a:cubicBezTo>
                  <a:cubicBezTo>
                    <a:pt x="21" y="67"/>
                    <a:pt x="21" y="68"/>
                    <a:pt x="20" y="69"/>
                  </a:cubicBezTo>
                  <a:cubicBezTo>
                    <a:pt x="19" y="69"/>
                    <a:pt x="19" y="70"/>
                    <a:pt x="20" y="71"/>
                  </a:cubicBezTo>
                  <a:cubicBezTo>
                    <a:pt x="20" y="71"/>
                    <a:pt x="20" y="71"/>
                    <a:pt x="20" y="71"/>
                  </a:cubicBezTo>
                  <a:cubicBezTo>
                    <a:pt x="19" y="71"/>
                    <a:pt x="19" y="71"/>
                    <a:pt x="19" y="71"/>
                  </a:cubicBezTo>
                  <a:cubicBezTo>
                    <a:pt x="19" y="71"/>
                    <a:pt x="19" y="71"/>
                    <a:pt x="19" y="71"/>
                  </a:cubicBezTo>
                  <a:cubicBezTo>
                    <a:pt x="19" y="70"/>
                    <a:pt x="19" y="70"/>
                    <a:pt x="19" y="70"/>
                  </a:cubicBezTo>
                  <a:cubicBezTo>
                    <a:pt x="19" y="70"/>
                    <a:pt x="19" y="70"/>
                    <a:pt x="19" y="70"/>
                  </a:cubicBezTo>
                  <a:cubicBezTo>
                    <a:pt x="19" y="71"/>
                    <a:pt x="19" y="71"/>
                    <a:pt x="19" y="71"/>
                  </a:cubicBezTo>
                  <a:cubicBezTo>
                    <a:pt x="19" y="72"/>
                    <a:pt x="19" y="73"/>
                    <a:pt x="20" y="73"/>
                  </a:cubicBezTo>
                  <a:cubicBezTo>
                    <a:pt x="20" y="74"/>
                    <a:pt x="20" y="74"/>
                    <a:pt x="20" y="74"/>
                  </a:cubicBezTo>
                  <a:cubicBezTo>
                    <a:pt x="21" y="75"/>
                    <a:pt x="21" y="75"/>
                    <a:pt x="21" y="75"/>
                  </a:cubicBezTo>
                  <a:cubicBezTo>
                    <a:pt x="21" y="74"/>
                    <a:pt x="21" y="74"/>
                    <a:pt x="21" y="74"/>
                  </a:cubicBezTo>
                  <a:cubicBezTo>
                    <a:pt x="20" y="74"/>
                    <a:pt x="20" y="74"/>
                    <a:pt x="20" y="74"/>
                  </a:cubicBezTo>
                  <a:cubicBezTo>
                    <a:pt x="20" y="72"/>
                    <a:pt x="20" y="72"/>
                    <a:pt x="20" y="72"/>
                  </a:cubicBezTo>
                  <a:cubicBezTo>
                    <a:pt x="21" y="72"/>
                    <a:pt x="21" y="72"/>
                    <a:pt x="21" y="72"/>
                  </a:cubicBezTo>
                  <a:cubicBezTo>
                    <a:pt x="21" y="72"/>
                    <a:pt x="21" y="72"/>
                    <a:pt x="21" y="72"/>
                  </a:cubicBezTo>
                  <a:cubicBezTo>
                    <a:pt x="21" y="72"/>
                    <a:pt x="21" y="72"/>
                    <a:pt x="21" y="72"/>
                  </a:cubicBezTo>
                  <a:cubicBezTo>
                    <a:pt x="23" y="73"/>
                    <a:pt x="23" y="73"/>
                    <a:pt x="23" y="73"/>
                  </a:cubicBezTo>
                  <a:cubicBezTo>
                    <a:pt x="23" y="74"/>
                    <a:pt x="23" y="74"/>
                    <a:pt x="23" y="74"/>
                  </a:cubicBezTo>
                  <a:cubicBezTo>
                    <a:pt x="24" y="74"/>
                    <a:pt x="24" y="74"/>
                    <a:pt x="24" y="74"/>
                  </a:cubicBezTo>
                  <a:cubicBezTo>
                    <a:pt x="24" y="74"/>
                    <a:pt x="24" y="74"/>
                    <a:pt x="24" y="74"/>
                  </a:cubicBezTo>
                  <a:cubicBezTo>
                    <a:pt x="24" y="73"/>
                    <a:pt x="24" y="73"/>
                    <a:pt x="24" y="73"/>
                  </a:cubicBezTo>
                  <a:cubicBezTo>
                    <a:pt x="24" y="72"/>
                    <a:pt x="24" y="72"/>
                    <a:pt x="24" y="72"/>
                  </a:cubicBezTo>
                  <a:cubicBezTo>
                    <a:pt x="24" y="72"/>
                    <a:pt x="24" y="72"/>
                    <a:pt x="24" y="72"/>
                  </a:cubicBezTo>
                  <a:cubicBezTo>
                    <a:pt x="24" y="71"/>
                    <a:pt x="24" y="71"/>
                    <a:pt x="24" y="71"/>
                  </a:cubicBezTo>
                  <a:cubicBezTo>
                    <a:pt x="24" y="72"/>
                    <a:pt x="24" y="72"/>
                    <a:pt x="24" y="72"/>
                  </a:cubicBezTo>
                  <a:cubicBezTo>
                    <a:pt x="25" y="72"/>
                    <a:pt x="25" y="72"/>
                    <a:pt x="25" y="72"/>
                  </a:cubicBezTo>
                  <a:cubicBezTo>
                    <a:pt x="25" y="72"/>
                    <a:pt x="25" y="72"/>
                    <a:pt x="25" y="72"/>
                  </a:cubicBezTo>
                  <a:cubicBezTo>
                    <a:pt x="25" y="72"/>
                    <a:pt x="25" y="72"/>
                    <a:pt x="25" y="72"/>
                  </a:cubicBezTo>
                  <a:cubicBezTo>
                    <a:pt x="26" y="73"/>
                    <a:pt x="26" y="73"/>
                    <a:pt x="26" y="73"/>
                  </a:cubicBezTo>
                  <a:cubicBezTo>
                    <a:pt x="26" y="73"/>
                    <a:pt x="26" y="73"/>
                    <a:pt x="26" y="73"/>
                  </a:cubicBezTo>
                  <a:cubicBezTo>
                    <a:pt x="26" y="72"/>
                    <a:pt x="26" y="72"/>
                    <a:pt x="26" y="72"/>
                  </a:cubicBezTo>
                  <a:cubicBezTo>
                    <a:pt x="26" y="73"/>
                    <a:pt x="26" y="73"/>
                    <a:pt x="26" y="73"/>
                  </a:cubicBezTo>
                  <a:cubicBezTo>
                    <a:pt x="27" y="73"/>
                    <a:pt x="27" y="73"/>
                    <a:pt x="27" y="73"/>
                  </a:cubicBezTo>
                  <a:cubicBezTo>
                    <a:pt x="28" y="72"/>
                    <a:pt x="28" y="72"/>
                    <a:pt x="28" y="72"/>
                  </a:cubicBezTo>
                  <a:cubicBezTo>
                    <a:pt x="28" y="72"/>
                    <a:pt x="28" y="72"/>
                    <a:pt x="28" y="72"/>
                  </a:cubicBezTo>
                  <a:cubicBezTo>
                    <a:pt x="29" y="72"/>
                    <a:pt x="29" y="72"/>
                    <a:pt x="29" y="72"/>
                  </a:cubicBezTo>
                  <a:cubicBezTo>
                    <a:pt x="29" y="72"/>
                    <a:pt x="29" y="72"/>
                    <a:pt x="29" y="72"/>
                  </a:cubicBezTo>
                  <a:cubicBezTo>
                    <a:pt x="30" y="72"/>
                    <a:pt x="30" y="72"/>
                    <a:pt x="30" y="72"/>
                  </a:cubicBezTo>
                  <a:cubicBezTo>
                    <a:pt x="30" y="72"/>
                    <a:pt x="30" y="72"/>
                    <a:pt x="30" y="72"/>
                  </a:cubicBezTo>
                  <a:cubicBezTo>
                    <a:pt x="30" y="70"/>
                    <a:pt x="30" y="70"/>
                    <a:pt x="30" y="70"/>
                  </a:cubicBezTo>
                  <a:cubicBezTo>
                    <a:pt x="30" y="71"/>
                    <a:pt x="30" y="71"/>
                    <a:pt x="30" y="71"/>
                  </a:cubicBezTo>
                  <a:cubicBezTo>
                    <a:pt x="31" y="71"/>
                    <a:pt x="32" y="71"/>
                    <a:pt x="33" y="71"/>
                  </a:cubicBezTo>
                  <a:cubicBezTo>
                    <a:pt x="33" y="71"/>
                    <a:pt x="33" y="71"/>
                    <a:pt x="33" y="71"/>
                  </a:cubicBezTo>
                  <a:cubicBezTo>
                    <a:pt x="34" y="71"/>
                    <a:pt x="34" y="71"/>
                    <a:pt x="34" y="71"/>
                  </a:cubicBezTo>
                  <a:cubicBezTo>
                    <a:pt x="33" y="71"/>
                    <a:pt x="33" y="71"/>
                    <a:pt x="33" y="71"/>
                  </a:cubicBezTo>
                  <a:cubicBezTo>
                    <a:pt x="32" y="71"/>
                    <a:pt x="32" y="71"/>
                    <a:pt x="32" y="71"/>
                  </a:cubicBezTo>
                  <a:cubicBezTo>
                    <a:pt x="32" y="71"/>
                    <a:pt x="32" y="71"/>
                    <a:pt x="32" y="71"/>
                  </a:cubicBezTo>
                  <a:cubicBezTo>
                    <a:pt x="32" y="72"/>
                    <a:pt x="32" y="72"/>
                    <a:pt x="32" y="72"/>
                  </a:cubicBezTo>
                  <a:cubicBezTo>
                    <a:pt x="31" y="72"/>
                    <a:pt x="31" y="72"/>
                    <a:pt x="31" y="72"/>
                  </a:cubicBezTo>
                  <a:cubicBezTo>
                    <a:pt x="31" y="72"/>
                    <a:pt x="31" y="72"/>
                    <a:pt x="31" y="72"/>
                  </a:cubicBezTo>
                  <a:cubicBezTo>
                    <a:pt x="31" y="74"/>
                    <a:pt x="31" y="74"/>
                    <a:pt x="31" y="74"/>
                  </a:cubicBezTo>
                  <a:cubicBezTo>
                    <a:pt x="30" y="74"/>
                    <a:pt x="30" y="74"/>
                    <a:pt x="30" y="74"/>
                  </a:cubicBezTo>
                  <a:cubicBezTo>
                    <a:pt x="30" y="74"/>
                    <a:pt x="30" y="75"/>
                    <a:pt x="29" y="76"/>
                  </a:cubicBezTo>
                  <a:cubicBezTo>
                    <a:pt x="30" y="77"/>
                    <a:pt x="31" y="78"/>
                    <a:pt x="31" y="78"/>
                  </a:cubicBezTo>
                  <a:cubicBezTo>
                    <a:pt x="31" y="79"/>
                    <a:pt x="31" y="79"/>
                    <a:pt x="31" y="79"/>
                  </a:cubicBezTo>
                  <a:cubicBezTo>
                    <a:pt x="32" y="80"/>
                    <a:pt x="32" y="80"/>
                    <a:pt x="32" y="80"/>
                  </a:cubicBezTo>
                  <a:cubicBezTo>
                    <a:pt x="32" y="80"/>
                    <a:pt x="32" y="80"/>
                    <a:pt x="32" y="80"/>
                  </a:cubicBezTo>
                  <a:cubicBezTo>
                    <a:pt x="32" y="80"/>
                    <a:pt x="32" y="80"/>
                    <a:pt x="32" y="80"/>
                  </a:cubicBezTo>
                  <a:cubicBezTo>
                    <a:pt x="32" y="81"/>
                    <a:pt x="32" y="81"/>
                    <a:pt x="32" y="81"/>
                  </a:cubicBezTo>
                  <a:cubicBezTo>
                    <a:pt x="33" y="81"/>
                    <a:pt x="33" y="81"/>
                    <a:pt x="33" y="81"/>
                  </a:cubicBezTo>
                  <a:cubicBezTo>
                    <a:pt x="33" y="81"/>
                    <a:pt x="33" y="81"/>
                    <a:pt x="33" y="81"/>
                  </a:cubicBezTo>
                  <a:cubicBezTo>
                    <a:pt x="33" y="81"/>
                    <a:pt x="34" y="80"/>
                    <a:pt x="34" y="79"/>
                  </a:cubicBezTo>
                  <a:cubicBezTo>
                    <a:pt x="34" y="80"/>
                    <a:pt x="34" y="80"/>
                    <a:pt x="34" y="80"/>
                  </a:cubicBezTo>
                  <a:cubicBezTo>
                    <a:pt x="35" y="80"/>
                    <a:pt x="35" y="80"/>
                    <a:pt x="35" y="80"/>
                  </a:cubicBezTo>
                  <a:cubicBezTo>
                    <a:pt x="35" y="81"/>
                    <a:pt x="35" y="81"/>
                    <a:pt x="35" y="81"/>
                  </a:cubicBezTo>
                  <a:cubicBezTo>
                    <a:pt x="34" y="82"/>
                    <a:pt x="34" y="82"/>
                    <a:pt x="34" y="82"/>
                  </a:cubicBezTo>
                  <a:cubicBezTo>
                    <a:pt x="35" y="82"/>
                    <a:pt x="35" y="82"/>
                    <a:pt x="35" y="82"/>
                  </a:cubicBezTo>
                  <a:cubicBezTo>
                    <a:pt x="35" y="82"/>
                    <a:pt x="35" y="82"/>
                    <a:pt x="35" y="82"/>
                  </a:cubicBezTo>
                  <a:cubicBezTo>
                    <a:pt x="35" y="83"/>
                    <a:pt x="35" y="83"/>
                    <a:pt x="35" y="83"/>
                  </a:cubicBezTo>
                  <a:cubicBezTo>
                    <a:pt x="34" y="83"/>
                    <a:pt x="34" y="83"/>
                    <a:pt x="34" y="83"/>
                  </a:cubicBezTo>
                  <a:cubicBezTo>
                    <a:pt x="34" y="83"/>
                    <a:pt x="33" y="84"/>
                    <a:pt x="33" y="85"/>
                  </a:cubicBezTo>
                  <a:cubicBezTo>
                    <a:pt x="34" y="85"/>
                    <a:pt x="34" y="85"/>
                    <a:pt x="34" y="85"/>
                  </a:cubicBezTo>
                  <a:cubicBezTo>
                    <a:pt x="35" y="85"/>
                    <a:pt x="35" y="85"/>
                    <a:pt x="35" y="85"/>
                  </a:cubicBezTo>
                  <a:cubicBezTo>
                    <a:pt x="34" y="86"/>
                    <a:pt x="33" y="86"/>
                    <a:pt x="33" y="87"/>
                  </a:cubicBezTo>
                  <a:cubicBezTo>
                    <a:pt x="33" y="88"/>
                    <a:pt x="34" y="89"/>
                    <a:pt x="35" y="90"/>
                  </a:cubicBezTo>
                  <a:cubicBezTo>
                    <a:pt x="36" y="90"/>
                    <a:pt x="36" y="90"/>
                    <a:pt x="36" y="90"/>
                  </a:cubicBezTo>
                  <a:cubicBezTo>
                    <a:pt x="35" y="90"/>
                    <a:pt x="35" y="90"/>
                    <a:pt x="35" y="90"/>
                  </a:cubicBezTo>
                  <a:cubicBezTo>
                    <a:pt x="34" y="90"/>
                    <a:pt x="34" y="90"/>
                    <a:pt x="34" y="90"/>
                  </a:cubicBezTo>
                  <a:cubicBezTo>
                    <a:pt x="34" y="89"/>
                    <a:pt x="34" y="89"/>
                    <a:pt x="34" y="89"/>
                  </a:cubicBezTo>
                  <a:cubicBezTo>
                    <a:pt x="33" y="89"/>
                    <a:pt x="33" y="89"/>
                    <a:pt x="33" y="89"/>
                  </a:cubicBezTo>
                  <a:cubicBezTo>
                    <a:pt x="33" y="89"/>
                    <a:pt x="33" y="89"/>
                    <a:pt x="33" y="89"/>
                  </a:cubicBezTo>
                  <a:cubicBezTo>
                    <a:pt x="32" y="89"/>
                    <a:pt x="32" y="89"/>
                    <a:pt x="32" y="89"/>
                  </a:cubicBezTo>
                  <a:cubicBezTo>
                    <a:pt x="33" y="90"/>
                    <a:pt x="33" y="90"/>
                    <a:pt x="33" y="90"/>
                  </a:cubicBezTo>
                  <a:cubicBezTo>
                    <a:pt x="33" y="90"/>
                    <a:pt x="33" y="91"/>
                    <a:pt x="33" y="91"/>
                  </a:cubicBezTo>
                  <a:cubicBezTo>
                    <a:pt x="33" y="91"/>
                    <a:pt x="33" y="91"/>
                    <a:pt x="33" y="91"/>
                  </a:cubicBezTo>
                  <a:cubicBezTo>
                    <a:pt x="31" y="90"/>
                    <a:pt x="31" y="90"/>
                    <a:pt x="31" y="90"/>
                  </a:cubicBezTo>
                  <a:cubicBezTo>
                    <a:pt x="31" y="90"/>
                    <a:pt x="31" y="90"/>
                    <a:pt x="31" y="90"/>
                  </a:cubicBezTo>
                  <a:cubicBezTo>
                    <a:pt x="30" y="90"/>
                    <a:pt x="30" y="90"/>
                    <a:pt x="30" y="90"/>
                  </a:cubicBezTo>
                  <a:cubicBezTo>
                    <a:pt x="29" y="90"/>
                    <a:pt x="29" y="90"/>
                    <a:pt x="29" y="90"/>
                  </a:cubicBezTo>
                  <a:cubicBezTo>
                    <a:pt x="28" y="90"/>
                    <a:pt x="28" y="90"/>
                    <a:pt x="28" y="90"/>
                  </a:cubicBezTo>
                  <a:cubicBezTo>
                    <a:pt x="27" y="90"/>
                    <a:pt x="27" y="90"/>
                    <a:pt x="27" y="90"/>
                  </a:cubicBezTo>
                  <a:cubicBezTo>
                    <a:pt x="28" y="90"/>
                    <a:pt x="28" y="90"/>
                    <a:pt x="28" y="90"/>
                  </a:cubicBezTo>
                  <a:cubicBezTo>
                    <a:pt x="27" y="90"/>
                    <a:pt x="27" y="91"/>
                    <a:pt x="26" y="91"/>
                  </a:cubicBezTo>
                  <a:cubicBezTo>
                    <a:pt x="25" y="91"/>
                    <a:pt x="25" y="91"/>
                    <a:pt x="25" y="91"/>
                  </a:cubicBezTo>
                  <a:cubicBezTo>
                    <a:pt x="25" y="91"/>
                    <a:pt x="25" y="91"/>
                    <a:pt x="25" y="91"/>
                  </a:cubicBezTo>
                  <a:cubicBezTo>
                    <a:pt x="25" y="91"/>
                    <a:pt x="25" y="91"/>
                    <a:pt x="25" y="91"/>
                  </a:cubicBezTo>
                  <a:cubicBezTo>
                    <a:pt x="26" y="91"/>
                    <a:pt x="26" y="91"/>
                    <a:pt x="26" y="91"/>
                  </a:cubicBezTo>
                  <a:cubicBezTo>
                    <a:pt x="26" y="90"/>
                    <a:pt x="26" y="90"/>
                    <a:pt x="26" y="90"/>
                  </a:cubicBezTo>
                  <a:cubicBezTo>
                    <a:pt x="26" y="90"/>
                    <a:pt x="26" y="90"/>
                    <a:pt x="26" y="90"/>
                  </a:cubicBezTo>
                  <a:cubicBezTo>
                    <a:pt x="25" y="90"/>
                    <a:pt x="25" y="90"/>
                    <a:pt x="25" y="90"/>
                  </a:cubicBezTo>
                  <a:cubicBezTo>
                    <a:pt x="25" y="90"/>
                    <a:pt x="25" y="89"/>
                    <a:pt x="25" y="89"/>
                  </a:cubicBezTo>
                  <a:cubicBezTo>
                    <a:pt x="24" y="89"/>
                    <a:pt x="24" y="89"/>
                    <a:pt x="24" y="89"/>
                  </a:cubicBezTo>
                  <a:cubicBezTo>
                    <a:pt x="23" y="89"/>
                    <a:pt x="23" y="89"/>
                    <a:pt x="23" y="89"/>
                  </a:cubicBezTo>
                  <a:cubicBezTo>
                    <a:pt x="22" y="89"/>
                    <a:pt x="22" y="89"/>
                    <a:pt x="22" y="89"/>
                  </a:cubicBezTo>
                  <a:cubicBezTo>
                    <a:pt x="22" y="89"/>
                    <a:pt x="22" y="90"/>
                    <a:pt x="22" y="90"/>
                  </a:cubicBezTo>
                  <a:cubicBezTo>
                    <a:pt x="23" y="91"/>
                    <a:pt x="23" y="91"/>
                    <a:pt x="23" y="91"/>
                  </a:cubicBezTo>
                  <a:cubicBezTo>
                    <a:pt x="23" y="91"/>
                    <a:pt x="23" y="91"/>
                    <a:pt x="23" y="91"/>
                  </a:cubicBezTo>
                  <a:cubicBezTo>
                    <a:pt x="23" y="92"/>
                    <a:pt x="23" y="92"/>
                    <a:pt x="23" y="92"/>
                  </a:cubicBezTo>
                  <a:cubicBezTo>
                    <a:pt x="24" y="91"/>
                    <a:pt x="24" y="91"/>
                    <a:pt x="24" y="91"/>
                  </a:cubicBezTo>
                  <a:cubicBezTo>
                    <a:pt x="23" y="92"/>
                    <a:pt x="23" y="92"/>
                    <a:pt x="23" y="92"/>
                  </a:cubicBezTo>
                  <a:cubicBezTo>
                    <a:pt x="24" y="92"/>
                    <a:pt x="24" y="92"/>
                    <a:pt x="24" y="92"/>
                  </a:cubicBezTo>
                  <a:cubicBezTo>
                    <a:pt x="25" y="91"/>
                    <a:pt x="25" y="91"/>
                    <a:pt x="25" y="91"/>
                  </a:cubicBezTo>
                  <a:cubicBezTo>
                    <a:pt x="25" y="92"/>
                    <a:pt x="24" y="92"/>
                    <a:pt x="24" y="92"/>
                  </a:cubicBezTo>
                  <a:cubicBezTo>
                    <a:pt x="24" y="92"/>
                    <a:pt x="24" y="92"/>
                    <a:pt x="24" y="92"/>
                  </a:cubicBezTo>
                  <a:cubicBezTo>
                    <a:pt x="24" y="93"/>
                    <a:pt x="24" y="93"/>
                    <a:pt x="24" y="93"/>
                  </a:cubicBezTo>
                  <a:cubicBezTo>
                    <a:pt x="23" y="94"/>
                    <a:pt x="23" y="94"/>
                    <a:pt x="22" y="94"/>
                  </a:cubicBezTo>
                  <a:cubicBezTo>
                    <a:pt x="22" y="95"/>
                    <a:pt x="21" y="95"/>
                    <a:pt x="21" y="96"/>
                  </a:cubicBezTo>
                  <a:cubicBezTo>
                    <a:pt x="22" y="96"/>
                    <a:pt x="22" y="96"/>
                    <a:pt x="22" y="96"/>
                  </a:cubicBezTo>
                  <a:cubicBezTo>
                    <a:pt x="23" y="96"/>
                    <a:pt x="23" y="96"/>
                    <a:pt x="23" y="96"/>
                  </a:cubicBezTo>
                  <a:cubicBezTo>
                    <a:pt x="23" y="95"/>
                    <a:pt x="23" y="95"/>
                    <a:pt x="23" y="95"/>
                  </a:cubicBezTo>
                  <a:cubicBezTo>
                    <a:pt x="23" y="95"/>
                    <a:pt x="23" y="95"/>
                    <a:pt x="23" y="95"/>
                  </a:cubicBezTo>
                  <a:cubicBezTo>
                    <a:pt x="24" y="95"/>
                    <a:pt x="24" y="95"/>
                    <a:pt x="24" y="95"/>
                  </a:cubicBezTo>
                  <a:cubicBezTo>
                    <a:pt x="25" y="95"/>
                    <a:pt x="25" y="95"/>
                    <a:pt x="25" y="95"/>
                  </a:cubicBezTo>
                  <a:cubicBezTo>
                    <a:pt x="26" y="95"/>
                    <a:pt x="26" y="95"/>
                    <a:pt x="26" y="95"/>
                  </a:cubicBezTo>
                  <a:cubicBezTo>
                    <a:pt x="25" y="95"/>
                    <a:pt x="25" y="95"/>
                    <a:pt x="25" y="95"/>
                  </a:cubicBezTo>
                  <a:cubicBezTo>
                    <a:pt x="26" y="96"/>
                    <a:pt x="26" y="96"/>
                    <a:pt x="26" y="96"/>
                  </a:cubicBezTo>
                  <a:cubicBezTo>
                    <a:pt x="25" y="96"/>
                    <a:pt x="25" y="96"/>
                    <a:pt x="25" y="96"/>
                  </a:cubicBezTo>
                  <a:cubicBezTo>
                    <a:pt x="26" y="97"/>
                    <a:pt x="26" y="97"/>
                    <a:pt x="26" y="97"/>
                  </a:cubicBezTo>
                  <a:cubicBezTo>
                    <a:pt x="26" y="97"/>
                    <a:pt x="26" y="98"/>
                    <a:pt x="25" y="98"/>
                  </a:cubicBezTo>
                  <a:cubicBezTo>
                    <a:pt x="26" y="99"/>
                    <a:pt x="26" y="99"/>
                    <a:pt x="26" y="99"/>
                  </a:cubicBezTo>
                  <a:cubicBezTo>
                    <a:pt x="27" y="99"/>
                    <a:pt x="27" y="99"/>
                    <a:pt x="27" y="99"/>
                  </a:cubicBezTo>
                  <a:cubicBezTo>
                    <a:pt x="26" y="99"/>
                    <a:pt x="26" y="99"/>
                    <a:pt x="26" y="99"/>
                  </a:cubicBezTo>
                  <a:cubicBezTo>
                    <a:pt x="26" y="101"/>
                    <a:pt x="25" y="102"/>
                    <a:pt x="24" y="103"/>
                  </a:cubicBezTo>
                  <a:cubicBezTo>
                    <a:pt x="24" y="103"/>
                    <a:pt x="24" y="103"/>
                    <a:pt x="24" y="103"/>
                  </a:cubicBezTo>
                  <a:cubicBezTo>
                    <a:pt x="22" y="104"/>
                    <a:pt x="22" y="104"/>
                    <a:pt x="22" y="104"/>
                  </a:cubicBezTo>
                  <a:cubicBezTo>
                    <a:pt x="22" y="104"/>
                    <a:pt x="22" y="104"/>
                    <a:pt x="22" y="104"/>
                  </a:cubicBezTo>
                  <a:cubicBezTo>
                    <a:pt x="21" y="104"/>
                    <a:pt x="21" y="104"/>
                    <a:pt x="20" y="104"/>
                  </a:cubicBezTo>
                  <a:cubicBezTo>
                    <a:pt x="20" y="105"/>
                    <a:pt x="20" y="105"/>
                    <a:pt x="20" y="105"/>
                  </a:cubicBezTo>
                  <a:cubicBezTo>
                    <a:pt x="20" y="105"/>
                    <a:pt x="20" y="105"/>
                    <a:pt x="20" y="105"/>
                  </a:cubicBezTo>
                  <a:cubicBezTo>
                    <a:pt x="19" y="105"/>
                    <a:pt x="19" y="105"/>
                    <a:pt x="19" y="105"/>
                  </a:cubicBezTo>
                  <a:cubicBezTo>
                    <a:pt x="19" y="105"/>
                    <a:pt x="19" y="105"/>
                    <a:pt x="19" y="105"/>
                  </a:cubicBezTo>
                  <a:cubicBezTo>
                    <a:pt x="19" y="105"/>
                    <a:pt x="19" y="105"/>
                    <a:pt x="19" y="105"/>
                  </a:cubicBezTo>
                  <a:cubicBezTo>
                    <a:pt x="18" y="105"/>
                    <a:pt x="18" y="105"/>
                    <a:pt x="18" y="105"/>
                  </a:cubicBezTo>
                  <a:cubicBezTo>
                    <a:pt x="18" y="105"/>
                    <a:pt x="18" y="105"/>
                    <a:pt x="18" y="105"/>
                  </a:cubicBezTo>
                  <a:cubicBezTo>
                    <a:pt x="18" y="106"/>
                    <a:pt x="17" y="106"/>
                    <a:pt x="17" y="106"/>
                  </a:cubicBezTo>
                  <a:cubicBezTo>
                    <a:pt x="17" y="107"/>
                    <a:pt x="17" y="107"/>
                    <a:pt x="17" y="107"/>
                  </a:cubicBezTo>
                  <a:cubicBezTo>
                    <a:pt x="18" y="107"/>
                    <a:pt x="18" y="107"/>
                    <a:pt x="18" y="107"/>
                  </a:cubicBezTo>
                  <a:cubicBezTo>
                    <a:pt x="18" y="108"/>
                    <a:pt x="18" y="108"/>
                    <a:pt x="18" y="108"/>
                  </a:cubicBezTo>
                  <a:cubicBezTo>
                    <a:pt x="17" y="108"/>
                    <a:pt x="17" y="108"/>
                    <a:pt x="17" y="108"/>
                  </a:cubicBezTo>
                  <a:cubicBezTo>
                    <a:pt x="17" y="109"/>
                    <a:pt x="17" y="109"/>
                    <a:pt x="17" y="109"/>
                  </a:cubicBezTo>
                  <a:cubicBezTo>
                    <a:pt x="18" y="108"/>
                    <a:pt x="18" y="108"/>
                    <a:pt x="18" y="108"/>
                  </a:cubicBezTo>
                  <a:cubicBezTo>
                    <a:pt x="18" y="108"/>
                    <a:pt x="19" y="109"/>
                    <a:pt x="19" y="108"/>
                  </a:cubicBezTo>
                  <a:cubicBezTo>
                    <a:pt x="19" y="108"/>
                    <a:pt x="19" y="108"/>
                    <a:pt x="19" y="108"/>
                  </a:cubicBezTo>
                  <a:cubicBezTo>
                    <a:pt x="19" y="108"/>
                    <a:pt x="19" y="108"/>
                    <a:pt x="19" y="108"/>
                  </a:cubicBezTo>
                  <a:cubicBezTo>
                    <a:pt x="20" y="108"/>
                    <a:pt x="20" y="108"/>
                    <a:pt x="20" y="108"/>
                  </a:cubicBezTo>
                  <a:cubicBezTo>
                    <a:pt x="20" y="108"/>
                    <a:pt x="20" y="108"/>
                    <a:pt x="20" y="108"/>
                  </a:cubicBezTo>
                  <a:cubicBezTo>
                    <a:pt x="20" y="108"/>
                    <a:pt x="20" y="108"/>
                    <a:pt x="20" y="108"/>
                  </a:cubicBezTo>
                  <a:cubicBezTo>
                    <a:pt x="18" y="109"/>
                    <a:pt x="18" y="109"/>
                    <a:pt x="18" y="109"/>
                  </a:cubicBezTo>
                  <a:cubicBezTo>
                    <a:pt x="18" y="109"/>
                    <a:pt x="18" y="109"/>
                    <a:pt x="18" y="109"/>
                  </a:cubicBezTo>
                  <a:cubicBezTo>
                    <a:pt x="18" y="109"/>
                    <a:pt x="18" y="109"/>
                    <a:pt x="18" y="109"/>
                  </a:cubicBezTo>
                  <a:cubicBezTo>
                    <a:pt x="18" y="109"/>
                    <a:pt x="18" y="109"/>
                    <a:pt x="18" y="109"/>
                  </a:cubicBezTo>
                  <a:cubicBezTo>
                    <a:pt x="19" y="110"/>
                    <a:pt x="19" y="110"/>
                    <a:pt x="19" y="110"/>
                  </a:cubicBezTo>
                  <a:cubicBezTo>
                    <a:pt x="20" y="109"/>
                    <a:pt x="20" y="109"/>
                    <a:pt x="20" y="109"/>
                  </a:cubicBezTo>
                  <a:cubicBezTo>
                    <a:pt x="21" y="109"/>
                    <a:pt x="21" y="109"/>
                    <a:pt x="21" y="109"/>
                  </a:cubicBezTo>
                  <a:cubicBezTo>
                    <a:pt x="21" y="108"/>
                    <a:pt x="21" y="108"/>
                    <a:pt x="21" y="108"/>
                  </a:cubicBezTo>
                  <a:cubicBezTo>
                    <a:pt x="22" y="108"/>
                    <a:pt x="22" y="108"/>
                    <a:pt x="22" y="108"/>
                  </a:cubicBezTo>
                  <a:cubicBezTo>
                    <a:pt x="23" y="108"/>
                    <a:pt x="23" y="108"/>
                    <a:pt x="23" y="108"/>
                  </a:cubicBezTo>
                  <a:cubicBezTo>
                    <a:pt x="23" y="108"/>
                    <a:pt x="23" y="108"/>
                    <a:pt x="23" y="108"/>
                  </a:cubicBezTo>
                  <a:cubicBezTo>
                    <a:pt x="23" y="108"/>
                    <a:pt x="23" y="108"/>
                    <a:pt x="23" y="108"/>
                  </a:cubicBezTo>
                  <a:cubicBezTo>
                    <a:pt x="24" y="108"/>
                    <a:pt x="24" y="108"/>
                    <a:pt x="24" y="108"/>
                  </a:cubicBezTo>
                  <a:cubicBezTo>
                    <a:pt x="23" y="108"/>
                    <a:pt x="23" y="108"/>
                    <a:pt x="23" y="108"/>
                  </a:cubicBezTo>
                  <a:cubicBezTo>
                    <a:pt x="24" y="109"/>
                    <a:pt x="24" y="109"/>
                    <a:pt x="24" y="109"/>
                  </a:cubicBezTo>
                  <a:cubicBezTo>
                    <a:pt x="25" y="109"/>
                    <a:pt x="25" y="109"/>
                    <a:pt x="25" y="109"/>
                  </a:cubicBezTo>
                  <a:cubicBezTo>
                    <a:pt x="26" y="109"/>
                    <a:pt x="26" y="109"/>
                    <a:pt x="26" y="109"/>
                  </a:cubicBezTo>
                  <a:cubicBezTo>
                    <a:pt x="26" y="109"/>
                    <a:pt x="26" y="109"/>
                    <a:pt x="26" y="109"/>
                  </a:cubicBezTo>
                  <a:cubicBezTo>
                    <a:pt x="25" y="110"/>
                    <a:pt x="25" y="110"/>
                    <a:pt x="25" y="110"/>
                  </a:cubicBezTo>
                  <a:cubicBezTo>
                    <a:pt x="24" y="109"/>
                    <a:pt x="24" y="109"/>
                    <a:pt x="24" y="109"/>
                  </a:cubicBezTo>
                  <a:cubicBezTo>
                    <a:pt x="24" y="110"/>
                    <a:pt x="24" y="110"/>
                    <a:pt x="24" y="110"/>
                  </a:cubicBezTo>
                  <a:cubicBezTo>
                    <a:pt x="24" y="110"/>
                    <a:pt x="24" y="110"/>
                    <a:pt x="24" y="110"/>
                  </a:cubicBezTo>
                  <a:cubicBezTo>
                    <a:pt x="25" y="111"/>
                    <a:pt x="25" y="111"/>
                    <a:pt x="25" y="111"/>
                  </a:cubicBezTo>
                  <a:cubicBezTo>
                    <a:pt x="25" y="110"/>
                    <a:pt x="25" y="110"/>
                    <a:pt x="25" y="110"/>
                  </a:cubicBezTo>
                  <a:cubicBezTo>
                    <a:pt x="26" y="110"/>
                    <a:pt x="26" y="110"/>
                    <a:pt x="26" y="110"/>
                  </a:cubicBezTo>
                  <a:cubicBezTo>
                    <a:pt x="26" y="110"/>
                    <a:pt x="26" y="110"/>
                    <a:pt x="26" y="110"/>
                  </a:cubicBezTo>
                  <a:cubicBezTo>
                    <a:pt x="27" y="110"/>
                    <a:pt x="27" y="110"/>
                    <a:pt x="27" y="110"/>
                  </a:cubicBezTo>
                  <a:cubicBezTo>
                    <a:pt x="27" y="110"/>
                    <a:pt x="27" y="110"/>
                    <a:pt x="27" y="110"/>
                  </a:cubicBezTo>
                  <a:cubicBezTo>
                    <a:pt x="28" y="110"/>
                    <a:pt x="28" y="110"/>
                    <a:pt x="28" y="110"/>
                  </a:cubicBezTo>
                  <a:cubicBezTo>
                    <a:pt x="28" y="111"/>
                    <a:pt x="28" y="111"/>
                    <a:pt x="28" y="111"/>
                  </a:cubicBezTo>
                  <a:cubicBezTo>
                    <a:pt x="29" y="111"/>
                    <a:pt x="29" y="111"/>
                    <a:pt x="29" y="111"/>
                  </a:cubicBezTo>
                  <a:cubicBezTo>
                    <a:pt x="30" y="112"/>
                    <a:pt x="30" y="112"/>
                    <a:pt x="30" y="112"/>
                  </a:cubicBezTo>
                  <a:cubicBezTo>
                    <a:pt x="31" y="112"/>
                    <a:pt x="32" y="112"/>
                    <a:pt x="32" y="112"/>
                  </a:cubicBezTo>
                  <a:cubicBezTo>
                    <a:pt x="33" y="112"/>
                    <a:pt x="33" y="112"/>
                    <a:pt x="33" y="112"/>
                  </a:cubicBezTo>
                  <a:cubicBezTo>
                    <a:pt x="33" y="111"/>
                    <a:pt x="34" y="111"/>
                    <a:pt x="34" y="110"/>
                  </a:cubicBezTo>
                  <a:cubicBezTo>
                    <a:pt x="34" y="111"/>
                    <a:pt x="34" y="111"/>
                    <a:pt x="34" y="111"/>
                  </a:cubicBezTo>
                  <a:cubicBezTo>
                    <a:pt x="35" y="111"/>
                    <a:pt x="35" y="110"/>
                    <a:pt x="36" y="110"/>
                  </a:cubicBezTo>
                  <a:cubicBezTo>
                    <a:pt x="36" y="110"/>
                    <a:pt x="36" y="110"/>
                    <a:pt x="36" y="110"/>
                  </a:cubicBezTo>
                  <a:cubicBezTo>
                    <a:pt x="38" y="108"/>
                    <a:pt x="38" y="108"/>
                    <a:pt x="38" y="108"/>
                  </a:cubicBezTo>
                  <a:cubicBezTo>
                    <a:pt x="38" y="108"/>
                    <a:pt x="38" y="108"/>
                    <a:pt x="38" y="108"/>
                  </a:cubicBezTo>
                  <a:cubicBezTo>
                    <a:pt x="37" y="109"/>
                    <a:pt x="37" y="110"/>
                    <a:pt x="36" y="111"/>
                  </a:cubicBezTo>
                  <a:cubicBezTo>
                    <a:pt x="35" y="111"/>
                    <a:pt x="35" y="111"/>
                    <a:pt x="35" y="111"/>
                  </a:cubicBezTo>
                  <a:cubicBezTo>
                    <a:pt x="35" y="112"/>
                    <a:pt x="34" y="113"/>
                    <a:pt x="34" y="113"/>
                  </a:cubicBezTo>
                  <a:cubicBezTo>
                    <a:pt x="34" y="114"/>
                    <a:pt x="34" y="114"/>
                    <a:pt x="34" y="114"/>
                  </a:cubicBezTo>
                  <a:cubicBezTo>
                    <a:pt x="34" y="115"/>
                    <a:pt x="34" y="115"/>
                    <a:pt x="34" y="115"/>
                  </a:cubicBezTo>
                  <a:cubicBezTo>
                    <a:pt x="33" y="114"/>
                    <a:pt x="33" y="114"/>
                    <a:pt x="33" y="114"/>
                  </a:cubicBezTo>
                  <a:cubicBezTo>
                    <a:pt x="33" y="115"/>
                    <a:pt x="32" y="115"/>
                    <a:pt x="31" y="115"/>
                  </a:cubicBezTo>
                  <a:cubicBezTo>
                    <a:pt x="31" y="114"/>
                    <a:pt x="31" y="114"/>
                    <a:pt x="31" y="114"/>
                  </a:cubicBezTo>
                  <a:cubicBezTo>
                    <a:pt x="30" y="114"/>
                    <a:pt x="29" y="114"/>
                    <a:pt x="28" y="114"/>
                  </a:cubicBezTo>
                  <a:cubicBezTo>
                    <a:pt x="27" y="114"/>
                    <a:pt x="26" y="114"/>
                    <a:pt x="24" y="115"/>
                  </a:cubicBezTo>
                  <a:cubicBezTo>
                    <a:pt x="24" y="115"/>
                    <a:pt x="24" y="115"/>
                    <a:pt x="24" y="115"/>
                  </a:cubicBezTo>
                  <a:cubicBezTo>
                    <a:pt x="25" y="116"/>
                    <a:pt x="25" y="116"/>
                    <a:pt x="25" y="116"/>
                  </a:cubicBezTo>
                  <a:cubicBezTo>
                    <a:pt x="24" y="117"/>
                    <a:pt x="24" y="117"/>
                    <a:pt x="24" y="117"/>
                  </a:cubicBezTo>
                  <a:cubicBezTo>
                    <a:pt x="23" y="117"/>
                    <a:pt x="23" y="117"/>
                    <a:pt x="22" y="117"/>
                  </a:cubicBezTo>
                  <a:cubicBezTo>
                    <a:pt x="22" y="117"/>
                    <a:pt x="22" y="118"/>
                    <a:pt x="22" y="119"/>
                  </a:cubicBezTo>
                  <a:cubicBezTo>
                    <a:pt x="21" y="120"/>
                    <a:pt x="21" y="120"/>
                    <a:pt x="20" y="121"/>
                  </a:cubicBezTo>
                  <a:cubicBezTo>
                    <a:pt x="20" y="121"/>
                    <a:pt x="20" y="121"/>
                    <a:pt x="20" y="121"/>
                  </a:cubicBezTo>
                  <a:cubicBezTo>
                    <a:pt x="19" y="121"/>
                    <a:pt x="19" y="121"/>
                    <a:pt x="19" y="121"/>
                  </a:cubicBezTo>
                  <a:cubicBezTo>
                    <a:pt x="19" y="122"/>
                    <a:pt x="19" y="122"/>
                    <a:pt x="19" y="122"/>
                  </a:cubicBezTo>
                  <a:cubicBezTo>
                    <a:pt x="19" y="122"/>
                    <a:pt x="19" y="122"/>
                    <a:pt x="19" y="122"/>
                  </a:cubicBezTo>
                  <a:cubicBezTo>
                    <a:pt x="19" y="122"/>
                    <a:pt x="19" y="122"/>
                    <a:pt x="19" y="122"/>
                  </a:cubicBezTo>
                  <a:cubicBezTo>
                    <a:pt x="19" y="122"/>
                    <a:pt x="19" y="122"/>
                    <a:pt x="19" y="122"/>
                  </a:cubicBezTo>
                  <a:cubicBezTo>
                    <a:pt x="18" y="122"/>
                    <a:pt x="18" y="122"/>
                    <a:pt x="18" y="122"/>
                  </a:cubicBezTo>
                  <a:cubicBezTo>
                    <a:pt x="18" y="123"/>
                    <a:pt x="18" y="123"/>
                    <a:pt x="18" y="123"/>
                  </a:cubicBezTo>
                  <a:cubicBezTo>
                    <a:pt x="17" y="124"/>
                    <a:pt x="17" y="124"/>
                    <a:pt x="17" y="124"/>
                  </a:cubicBezTo>
                  <a:cubicBezTo>
                    <a:pt x="17" y="124"/>
                    <a:pt x="17" y="124"/>
                    <a:pt x="17" y="124"/>
                  </a:cubicBezTo>
                  <a:cubicBezTo>
                    <a:pt x="16" y="125"/>
                    <a:pt x="16" y="125"/>
                    <a:pt x="16" y="125"/>
                  </a:cubicBezTo>
                  <a:cubicBezTo>
                    <a:pt x="15" y="125"/>
                    <a:pt x="15" y="125"/>
                    <a:pt x="15" y="125"/>
                  </a:cubicBezTo>
                  <a:cubicBezTo>
                    <a:pt x="15" y="126"/>
                    <a:pt x="15" y="126"/>
                    <a:pt x="15" y="126"/>
                  </a:cubicBezTo>
                  <a:cubicBezTo>
                    <a:pt x="14" y="126"/>
                    <a:pt x="14" y="126"/>
                    <a:pt x="14" y="126"/>
                  </a:cubicBezTo>
                  <a:cubicBezTo>
                    <a:pt x="13" y="126"/>
                    <a:pt x="13" y="126"/>
                    <a:pt x="13" y="126"/>
                  </a:cubicBezTo>
                  <a:cubicBezTo>
                    <a:pt x="13" y="127"/>
                    <a:pt x="13" y="127"/>
                    <a:pt x="13" y="127"/>
                  </a:cubicBezTo>
                  <a:cubicBezTo>
                    <a:pt x="13" y="128"/>
                    <a:pt x="13" y="128"/>
                    <a:pt x="13" y="128"/>
                  </a:cubicBezTo>
                  <a:cubicBezTo>
                    <a:pt x="14" y="128"/>
                    <a:pt x="14" y="128"/>
                    <a:pt x="14" y="128"/>
                  </a:cubicBezTo>
                  <a:cubicBezTo>
                    <a:pt x="14" y="127"/>
                    <a:pt x="14" y="127"/>
                    <a:pt x="14" y="127"/>
                  </a:cubicBezTo>
                  <a:cubicBezTo>
                    <a:pt x="14" y="127"/>
                    <a:pt x="14" y="127"/>
                    <a:pt x="14" y="127"/>
                  </a:cubicBezTo>
                  <a:cubicBezTo>
                    <a:pt x="16" y="127"/>
                    <a:pt x="16" y="127"/>
                    <a:pt x="16" y="127"/>
                  </a:cubicBezTo>
                  <a:cubicBezTo>
                    <a:pt x="17" y="129"/>
                    <a:pt x="17" y="129"/>
                    <a:pt x="17" y="129"/>
                  </a:cubicBezTo>
                  <a:cubicBezTo>
                    <a:pt x="17" y="128"/>
                    <a:pt x="17" y="128"/>
                    <a:pt x="17" y="128"/>
                  </a:cubicBezTo>
                  <a:cubicBezTo>
                    <a:pt x="17" y="128"/>
                    <a:pt x="17" y="128"/>
                    <a:pt x="17" y="128"/>
                  </a:cubicBezTo>
                  <a:cubicBezTo>
                    <a:pt x="18" y="128"/>
                    <a:pt x="18" y="128"/>
                    <a:pt x="18" y="128"/>
                  </a:cubicBezTo>
                  <a:cubicBezTo>
                    <a:pt x="17" y="127"/>
                    <a:pt x="17" y="127"/>
                    <a:pt x="17" y="127"/>
                  </a:cubicBezTo>
                  <a:cubicBezTo>
                    <a:pt x="18" y="126"/>
                    <a:pt x="18" y="126"/>
                    <a:pt x="18" y="126"/>
                  </a:cubicBezTo>
                  <a:cubicBezTo>
                    <a:pt x="18" y="127"/>
                    <a:pt x="18" y="127"/>
                    <a:pt x="18" y="127"/>
                  </a:cubicBezTo>
                  <a:cubicBezTo>
                    <a:pt x="19" y="126"/>
                    <a:pt x="19" y="126"/>
                    <a:pt x="19" y="126"/>
                  </a:cubicBezTo>
                  <a:cubicBezTo>
                    <a:pt x="19" y="126"/>
                    <a:pt x="19" y="126"/>
                    <a:pt x="19" y="126"/>
                  </a:cubicBezTo>
                  <a:cubicBezTo>
                    <a:pt x="20" y="126"/>
                    <a:pt x="20" y="126"/>
                    <a:pt x="20" y="126"/>
                  </a:cubicBezTo>
                  <a:cubicBezTo>
                    <a:pt x="20" y="125"/>
                    <a:pt x="20" y="125"/>
                    <a:pt x="20" y="125"/>
                  </a:cubicBezTo>
                  <a:cubicBezTo>
                    <a:pt x="21" y="124"/>
                    <a:pt x="21" y="124"/>
                    <a:pt x="21" y="124"/>
                  </a:cubicBezTo>
                  <a:cubicBezTo>
                    <a:pt x="21" y="125"/>
                    <a:pt x="21" y="125"/>
                    <a:pt x="21" y="125"/>
                  </a:cubicBezTo>
                  <a:cubicBezTo>
                    <a:pt x="22" y="125"/>
                    <a:pt x="22" y="125"/>
                    <a:pt x="22" y="125"/>
                  </a:cubicBezTo>
                  <a:cubicBezTo>
                    <a:pt x="23" y="124"/>
                    <a:pt x="23" y="124"/>
                    <a:pt x="23" y="124"/>
                  </a:cubicBezTo>
                  <a:cubicBezTo>
                    <a:pt x="24" y="124"/>
                    <a:pt x="24" y="124"/>
                    <a:pt x="24" y="124"/>
                  </a:cubicBezTo>
                  <a:cubicBezTo>
                    <a:pt x="24" y="125"/>
                    <a:pt x="24" y="125"/>
                    <a:pt x="24" y="125"/>
                  </a:cubicBezTo>
                  <a:cubicBezTo>
                    <a:pt x="25" y="124"/>
                    <a:pt x="25" y="124"/>
                    <a:pt x="25" y="124"/>
                  </a:cubicBezTo>
                  <a:cubicBezTo>
                    <a:pt x="24" y="124"/>
                    <a:pt x="24" y="124"/>
                    <a:pt x="24" y="124"/>
                  </a:cubicBezTo>
                  <a:cubicBezTo>
                    <a:pt x="24" y="124"/>
                    <a:pt x="24" y="124"/>
                    <a:pt x="24" y="124"/>
                  </a:cubicBezTo>
                  <a:cubicBezTo>
                    <a:pt x="24" y="123"/>
                    <a:pt x="24" y="123"/>
                    <a:pt x="24" y="123"/>
                  </a:cubicBezTo>
                  <a:cubicBezTo>
                    <a:pt x="25" y="123"/>
                    <a:pt x="25" y="123"/>
                    <a:pt x="25" y="123"/>
                  </a:cubicBezTo>
                  <a:cubicBezTo>
                    <a:pt x="25" y="124"/>
                    <a:pt x="25" y="124"/>
                    <a:pt x="25" y="124"/>
                  </a:cubicBezTo>
                  <a:cubicBezTo>
                    <a:pt x="25" y="124"/>
                    <a:pt x="25" y="124"/>
                    <a:pt x="25" y="124"/>
                  </a:cubicBezTo>
                  <a:cubicBezTo>
                    <a:pt x="25" y="124"/>
                    <a:pt x="25" y="124"/>
                    <a:pt x="25" y="124"/>
                  </a:cubicBezTo>
                  <a:cubicBezTo>
                    <a:pt x="25" y="125"/>
                    <a:pt x="25" y="125"/>
                    <a:pt x="25" y="125"/>
                  </a:cubicBezTo>
                  <a:cubicBezTo>
                    <a:pt x="26" y="125"/>
                    <a:pt x="26" y="125"/>
                    <a:pt x="26" y="125"/>
                  </a:cubicBezTo>
                  <a:cubicBezTo>
                    <a:pt x="26" y="125"/>
                    <a:pt x="26" y="125"/>
                    <a:pt x="26" y="125"/>
                  </a:cubicBezTo>
                  <a:cubicBezTo>
                    <a:pt x="28" y="126"/>
                    <a:pt x="28" y="126"/>
                    <a:pt x="28" y="126"/>
                  </a:cubicBezTo>
                  <a:cubicBezTo>
                    <a:pt x="29" y="126"/>
                    <a:pt x="29" y="126"/>
                    <a:pt x="29" y="126"/>
                  </a:cubicBezTo>
                  <a:cubicBezTo>
                    <a:pt x="29" y="125"/>
                    <a:pt x="29" y="125"/>
                    <a:pt x="29" y="125"/>
                  </a:cubicBezTo>
                  <a:cubicBezTo>
                    <a:pt x="30" y="124"/>
                    <a:pt x="30" y="124"/>
                    <a:pt x="30" y="124"/>
                  </a:cubicBezTo>
                  <a:cubicBezTo>
                    <a:pt x="30" y="124"/>
                    <a:pt x="30" y="124"/>
                    <a:pt x="30" y="124"/>
                  </a:cubicBezTo>
                  <a:cubicBezTo>
                    <a:pt x="30" y="123"/>
                    <a:pt x="30" y="123"/>
                    <a:pt x="30" y="123"/>
                  </a:cubicBezTo>
                  <a:cubicBezTo>
                    <a:pt x="30" y="123"/>
                    <a:pt x="30" y="123"/>
                    <a:pt x="30" y="123"/>
                  </a:cubicBezTo>
                  <a:cubicBezTo>
                    <a:pt x="30" y="122"/>
                    <a:pt x="30" y="122"/>
                    <a:pt x="30" y="122"/>
                  </a:cubicBezTo>
                  <a:cubicBezTo>
                    <a:pt x="30" y="121"/>
                    <a:pt x="30" y="121"/>
                    <a:pt x="30" y="121"/>
                  </a:cubicBezTo>
                  <a:cubicBezTo>
                    <a:pt x="30" y="121"/>
                    <a:pt x="30" y="121"/>
                    <a:pt x="30" y="121"/>
                  </a:cubicBezTo>
                  <a:cubicBezTo>
                    <a:pt x="31" y="121"/>
                    <a:pt x="31" y="121"/>
                    <a:pt x="31" y="121"/>
                  </a:cubicBezTo>
                  <a:cubicBezTo>
                    <a:pt x="32" y="121"/>
                    <a:pt x="32" y="121"/>
                    <a:pt x="32" y="121"/>
                  </a:cubicBezTo>
                  <a:cubicBezTo>
                    <a:pt x="32" y="121"/>
                    <a:pt x="32" y="121"/>
                    <a:pt x="32" y="121"/>
                  </a:cubicBezTo>
                  <a:cubicBezTo>
                    <a:pt x="33" y="121"/>
                    <a:pt x="33" y="121"/>
                    <a:pt x="33" y="121"/>
                  </a:cubicBezTo>
                  <a:cubicBezTo>
                    <a:pt x="33" y="120"/>
                    <a:pt x="33" y="120"/>
                    <a:pt x="33" y="120"/>
                  </a:cubicBezTo>
                  <a:cubicBezTo>
                    <a:pt x="34" y="120"/>
                    <a:pt x="34" y="120"/>
                    <a:pt x="34" y="120"/>
                  </a:cubicBezTo>
                  <a:cubicBezTo>
                    <a:pt x="35" y="120"/>
                    <a:pt x="35" y="120"/>
                    <a:pt x="35" y="120"/>
                  </a:cubicBezTo>
                  <a:cubicBezTo>
                    <a:pt x="36" y="120"/>
                    <a:pt x="37" y="121"/>
                    <a:pt x="38" y="122"/>
                  </a:cubicBezTo>
                  <a:cubicBezTo>
                    <a:pt x="38" y="122"/>
                    <a:pt x="38" y="122"/>
                    <a:pt x="38" y="122"/>
                  </a:cubicBezTo>
                  <a:cubicBezTo>
                    <a:pt x="38" y="122"/>
                    <a:pt x="38" y="122"/>
                    <a:pt x="38" y="122"/>
                  </a:cubicBezTo>
                  <a:cubicBezTo>
                    <a:pt x="38" y="122"/>
                    <a:pt x="38" y="122"/>
                    <a:pt x="38" y="122"/>
                  </a:cubicBezTo>
                  <a:cubicBezTo>
                    <a:pt x="38" y="121"/>
                    <a:pt x="38" y="121"/>
                    <a:pt x="38" y="121"/>
                  </a:cubicBezTo>
                  <a:cubicBezTo>
                    <a:pt x="39" y="121"/>
                    <a:pt x="40" y="121"/>
                    <a:pt x="41" y="122"/>
                  </a:cubicBezTo>
                  <a:cubicBezTo>
                    <a:pt x="42" y="122"/>
                    <a:pt x="42" y="122"/>
                    <a:pt x="42" y="122"/>
                  </a:cubicBezTo>
                  <a:cubicBezTo>
                    <a:pt x="42" y="121"/>
                    <a:pt x="42" y="121"/>
                    <a:pt x="42" y="121"/>
                  </a:cubicBezTo>
                  <a:cubicBezTo>
                    <a:pt x="42" y="121"/>
                    <a:pt x="42" y="121"/>
                    <a:pt x="42" y="121"/>
                  </a:cubicBezTo>
                  <a:cubicBezTo>
                    <a:pt x="41" y="120"/>
                    <a:pt x="41" y="120"/>
                    <a:pt x="41" y="120"/>
                  </a:cubicBezTo>
                  <a:cubicBezTo>
                    <a:pt x="42" y="120"/>
                    <a:pt x="42" y="120"/>
                    <a:pt x="42" y="120"/>
                  </a:cubicBezTo>
                  <a:cubicBezTo>
                    <a:pt x="42" y="120"/>
                    <a:pt x="42" y="120"/>
                    <a:pt x="42" y="120"/>
                  </a:cubicBezTo>
                  <a:cubicBezTo>
                    <a:pt x="43" y="120"/>
                    <a:pt x="43" y="120"/>
                    <a:pt x="43" y="120"/>
                  </a:cubicBezTo>
                  <a:cubicBezTo>
                    <a:pt x="43" y="120"/>
                    <a:pt x="43" y="120"/>
                    <a:pt x="43" y="120"/>
                  </a:cubicBezTo>
                  <a:cubicBezTo>
                    <a:pt x="44" y="120"/>
                    <a:pt x="44" y="120"/>
                    <a:pt x="44" y="120"/>
                  </a:cubicBezTo>
                  <a:cubicBezTo>
                    <a:pt x="45" y="120"/>
                    <a:pt x="45" y="120"/>
                    <a:pt x="45" y="120"/>
                  </a:cubicBezTo>
                  <a:cubicBezTo>
                    <a:pt x="45" y="120"/>
                    <a:pt x="45" y="120"/>
                    <a:pt x="45" y="120"/>
                  </a:cubicBezTo>
                  <a:cubicBezTo>
                    <a:pt x="46" y="119"/>
                    <a:pt x="46" y="119"/>
                    <a:pt x="47" y="119"/>
                  </a:cubicBezTo>
                  <a:cubicBezTo>
                    <a:pt x="47" y="119"/>
                    <a:pt x="47" y="119"/>
                    <a:pt x="47" y="119"/>
                  </a:cubicBezTo>
                  <a:cubicBezTo>
                    <a:pt x="46" y="118"/>
                    <a:pt x="46" y="118"/>
                    <a:pt x="46" y="118"/>
                  </a:cubicBezTo>
                  <a:cubicBezTo>
                    <a:pt x="47" y="118"/>
                    <a:pt x="47" y="119"/>
                    <a:pt x="48" y="119"/>
                  </a:cubicBezTo>
                  <a:cubicBezTo>
                    <a:pt x="48" y="119"/>
                    <a:pt x="48" y="119"/>
                    <a:pt x="48" y="119"/>
                  </a:cubicBezTo>
                  <a:cubicBezTo>
                    <a:pt x="48" y="119"/>
                    <a:pt x="48" y="119"/>
                    <a:pt x="48" y="119"/>
                  </a:cubicBezTo>
                  <a:cubicBezTo>
                    <a:pt x="49" y="119"/>
                    <a:pt x="49" y="119"/>
                    <a:pt x="49" y="119"/>
                  </a:cubicBezTo>
                  <a:cubicBezTo>
                    <a:pt x="49" y="119"/>
                    <a:pt x="49" y="119"/>
                    <a:pt x="49" y="119"/>
                  </a:cubicBezTo>
                  <a:cubicBezTo>
                    <a:pt x="49" y="119"/>
                    <a:pt x="49" y="119"/>
                    <a:pt x="49" y="119"/>
                  </a:cubicBezTo>
                  <a:cubicBezTo>
                    <a:pt x="49" y="119"/>
                    <a:pt x="49" y="119"/>
                    <a:pt x="49" y="119"/>
                  </a:cubicBezTo>
                  <a:cubicBezTo>
                    <a:pt x="50" y="119"/>
                    <a:pt x="50" y="119"/>
                    <a:pt x="50" y="119"/>
                  </a:cubicBezTo>
                  <a:cubicBezTo>
                    <a:pt x="50" y="119"/>
                    <a:pt x="50" y="119"/>
                    <a:pt x="50" y="119"/>
                  </a:cubicBezTo>
                  <a:cubicBezTo>
                    <a:pt x="50" y="119"/>
                    <a:pt x="50" y="119"/>
                    <a:pt x="50" y="119"/>
                  </a:cubicBezTo>
                  <a:cubicBezTo>
                    <a:pt x="51" y="120"/>
                    <a:pt x="51" y="120"/>
                    <a:pt x="51" y="120"/>
                  </a:cubicBezTo>
                  <a:cubicBezTo>
                    <a:pt x="52" y="119"/>
                    <a:pt x="53" y="119"/>
                    <a:pt x="55" y="118"/>
                  </a:cubicBezTo>
                  <a:cubicBezTo>
                    <a:pt x="56" y="119"/>
                    <a:pt x="58" y="119"/>
                    <a:pt x="59" y="119"/>
                  </a:cubicBezTo>
                  <a:cubicBezTo>
                    <a:pt x="60" y="118"/>
                    <a:pt x="60" y="118"/>
                    <a:pt x="60" y="118"/>
                  </a:cubicBezTo>
                  <a:cubicBezTo>
                    <a:pt x="62" y="118"/>
                    <a:pt x="62" y="118"/>
                    <a:pt x="62" y="118"/>
                  </a:cubicBezTo>
                  <a:cubicBezTo>
                    <a:pt x="63" y="117"/>
                    <a:pt x="63" y="117"/>
                    <a:pt x="63" y="117"/>
                  </a:cubicBezTo>
                  <a:cubicBezTo>
                    <a:pt x="63" y="117"/>
                    <a:pt x="63" y="117"/>
                    <a:pt x="63" y="117"/>
                  </a:cubicBezTo>
                  <a:cubicBezTo>
                    <a:pt x="64" y="117"/>
                    <a:pt x="64" y="117"/>
                    <a:pt x="64" y="117"/>
                  </a:cubicBezTo>
                  <a:cubicBezTo>
                    <a:pt x="65" y="117"/>
                    <a:pt x="65" y="117"/>
                    <a:pt x="65" y="117"/>
                  </a:cubicBezTo>
                  <a:cubicBezTo>
                    <a:pt x="64" y="116"/>
                    <a:pt x="64" y="116"/>
                    <a:pt x="64" y="116"/>
                  </a:cubicBezTo>
                  <a:cubicBezTo>
                    <a:pt x="65" y="116"/>
                    <a:pt x="65" y="116"/>
                    <a:pt x="65" y="116"/>
                  </a:cubicBezTo>
                  <a:cubicBezTo>
                    <a:pt x="65" y="115"/>
                    <a:pt x="65" y="115"/>
                    <a:pt x="65" y="115"/>
                  </a:cubicBezTo>
                  <a:cubicBezTo>
                    <a:pt x="66" y="115"/>
                    <a:pt x="66" y="115"/>
                    <a:pt x="66" y="115"/>
                  </a:cubicBezTo>
                  <a:cubicBezTo>
                    <a:pt x="67" y="114"/>
                    <a:pt x="67" y="114"/>
                    <a:pt x="67" y="114"/>
                  </a:cubicBezTo>
                  <a:cubicBezTo>
                    <a:pt x="68" y="113"/>
                    <a:pt x="68" y="113"/>
                    <a:pt x="68" y="113"/>
                  </a:cubicBezTo>
                  <a:cubicBezTo>
                    <a:pt x="67" y="112"/>
                    <a:pt x="67" y="112"/>
                    <a:pt x="67" y="112"/>
                  </a:cubicBezTo>
                  <a:cubicBezTo>
                    <a:pt x="68" y="111"/>
                    <a:pt x="68" y="111"/>
                    <a:pt x="68" y="111"/>
                  </a:cubicBezTo>
                  <a:cubicBezTo>
                    <a:pt x="68" y="111"/>
                    <a:pt x="68" y="111"/>
                    <a:pt x="68" y="111"/>
                  </a:cubicBezTo>
                  <a:cubicBezTo>
                    <a:pt x="66" y="111"/>
                    <a:pt x="65" y="112"/>
                    <a:pt x="64" y="112"/>
                  </a:cubicBezTo>
                  <a:cubicBezTo>
                    <a:pt x="63" y="112"/>
                    <a:pt x="63" y="112"/>
                    <a:pt x="63" y="112"/>
                  </a:cubicBezTo>
                  <a:cubicBezTo>
                    <a:pt x="62" y="111"/>
                    <a:pt x="62" y="111"/>
                    <a:pt x="62" y="111"/>
                  </a:cubicBezTo>
                  <a:cubicBezTo>
                    <a:pt x="62" y="112"/>
                    <a:pt x="62" y="112"/>
                    <a:pt x="62" y="112"/>
                  </a:cubicBezTo>
                  <a:cubicBezTo>
                    <a:pt x="61" y="112"/>
                    <a:pt x="61" y="112"/>
                    <a:pt x="61" y="112"/>
                  </a:cubicBezTo>
                  <a:cubicBezTo>
                    <a:pt x="61" y="111"/>
                    <a:pt x="61" y="111"/>
                    <a:pt x="61" y="111"/>
                  </a:cubicBezTo>
                  <a:cubicBezTo>
                    <a:pt x="62" y="111"/>
                    <a:pt x="62" y="111"/>
                    <a:pt x="62" y="111"/>
                  </a:cubicBezTo>
                  <a:cubicBezTo>
                    <a:pt x="62" y="111"/>
                    <a:pt x="62" y="111"/>
                    <a:pt x="62" y="111"/>
                  </a:cubicBezTo>
                  <a:cubicBezTo>
                    <a:pt x="62" y="111"/>
                    <a:pt x="62" y="111"/>
                    <a:pt x="62" y="111"/>
                  </a:cubicBezTo>
                  <a:cubicBezTo>
                    <a:pt x="61" y="111"/>
                    <a:pt x="61" y="111"/>
                    <a:pt x="61" y="111"/>
                  </a:cubicBezTo>
                  <a:cubicBezTo>
                    <a:pt x="60" y="111"/>
                    <a:pt x="60" y="111"/>
                    <a:pt x="60" y="111"/>
                  </a:cubicBezTo>
                  <a:cubicBezTo>
                    <a:pt x="60" y="110"/>
                    <a:pt x="60" y="110"/>
                    <a:pt x="60" y="110"/>
                  </a:cubicBezTo>
                  <a:cubicBezTo>
                    <a:pt x="62" y="110"/>
                    <a:pt x="62" y="110"/>
                    <a:pt x="62" y="110"/>
                  </a:cubicBezTo>
                  <a:cubicBezTo>
                    <a:pt x="63" y="110"/>
                    <a:pt x="63" y="110"/>
                    <a:pt x="63" y="110"/>
                  </a:cubicBezTo>
                  <a:cubicBezTo>
                    <a:pt x="63" y="110"/>
                    <a:pt x="63" y="110"/>
                    <a:pt x="63" y="110"/>
                  </a:cubicBezTo>
                  <a:cubicBezTo>
                    <a:pt x="64" y="109"/>
                    <a:pt x="64" y="109"/>
                    <a:pt x="64" y="109"/>
                  </a:cubicBezTo>
                  <a:cubicBezTo>
                    <a:pt x="64" y="107"/>
                    <a:pt x="64" y="107"/>
                    <a:pt x="64" y="107"/>
                  </a:cubicBezTo>
                  <a:cubicBezTo>
                    <a:pt x="63" y="108"/>
                    <a:pt x="63" y="108"/>
                    <a:pt x="62" y="108"/>
                  </a:cubicBezTo>
                  <a:cubicBezTo>
                    <a:pt x="62" y="108"/>
                    <a:pt x="62" y="108"/>
                    <a:pt x="62" y="108"/>
                  </a:cubicBezTo>
                  <a:cubicBezTo>
                    <a:pt x="63" y="107"/>
                    <a:pt x="63" y="107"/>
                    <a:pt x="63" y="107"/>
                  </a:cubicBezTo>
                  <a:cubicBezTo>
                    <a:pt x="63" y="107"/>
                    <a:pt x="63" y="107"/>
                    <a:pt x="63" y="107"/>
                  </a:cubicBezTo>
                  <a:cubicBezTo>
                    <a:pt x="64" y="107"/>
                    <a:pt x="64" y="107"/>
                    <a:pt x="64" y="107"/>
                  </a:cubicBezTo>
                  <a:cubicBezTo>
                    <a:pt x="64" y="107"/>
                    <a:pt x="64" y="107"/>
                    <a:pt x="64" y="107"/>
                  </a:cubicBezTo>
                  <a:cubicBezTo>
                    <a:pt x="65" y="107"/>
                    <a:pt x="65" y="107"/>
                    <a:pt x="65" y="107"/>
                  </a:cubicBezTo>
                  <a:cubicBezTo>
                    <a:pt x="66" y="106"/>
                    <a:pt x="66" y="106"/>
                    <a:pt x="66" y="106"/>
                  </a:cubicBezTo>
                  <a:cubicBezTo>
                    <a:pt x="66" y="106"/>
                    <a:pt x="66" y="106"/>
                    <a:pt x="66" y="106"/>
                  </a:cubicBezTo>
                  <a:cubicBezTo>
                    <a:pt x="66" y="105"/>
                    <a:pt x="66" y="105"/>
                    <a:pt x="66" y="105"/>
                  </a:cubicBezTo>
                  <a:cubicBezTo>
                    <a:pt x="66" y="105"/>
                    <a:pt x="66" y="105"/>
                    <a:pt x="66" y="105"/>
                  </a:cubicBezTo>
                  <a:cubicBezTo>
                    <a:pt x="65" y="105"/>
                    <a:pt x="65" y="105"/>
                    <a:pt x="65" y="105"/>
                  </a:cubicBezTo>
                  <a:cubicBezTo>
                    <a:pt x="65" y="105"/>
                    <a:pt x="65" y="105"/>
                    <a:pt x="65" y="105"/>
                  </a:cubicBezTo>
                  <a:cubicBezTo>
                    <a:pt x="66" y="105"/>
                    <a:pt x="66" y="105"/>
                    <a:pt x="66" y="105"/>
                  </a:cubicBezTo>
                  <a:cubicBezTo>
                    <a:pt x="65" y="104"/>
                    <a:pt x="65" y="104"/>
                    <a:pt x="65" y="104"/>
                  </a:cubicBezTo>
                  <a:cubicBezTo>
                    <a:pt x="66" y="104"/>
                    <a:pt x="66" y="105"/>
                    <a:pt x="67" y="105"/>
                  </a:cubicBezTo>
                  <a:cubicBezTo>
                    <a:pt x="67" y="105"/>
                    <a:pt x="67" y="104"/>
                    <a:pt x="68" y="104"/>
                  </a:cubicBezTo>
                  <a:cubicBezTo>
                    <a:pt x="68" y="103"/>
                    <a:pt x="68" y="103"/>
                    <a:pt x="68" y="103"/>
                  </a:cubicBezTo>
                  <a:cubicBezTo>
                    <a:pt x="69" y="103"/>
                    <a:pt x="69" y="102"/>
                    <a:pt x="69" y="101"/>
                  </a:cubicBezTo>
                  <a:cubicBezTo>
                    <a:pt x="69" y="100"/>
                    <a:pt x="69" y="102"/>
                    <a:pt x="69" y="101"/>
                  </a:cubicBezTo>
                  <a:close/>
                  <a:moveTo>
                    <a:pt x="47" y="119"/>
                  </a:moveTo>
                  <a:cubicBezTo>
                    <a:pt x="46" y="120"/>
                    <a:pt x="46" y="120"/>
                    <a:pt x="46" y="120"/>
                  </a:cubicBezTo>
                  <a:cubicBezTo>
                    <a:pt x="46" y="120"/>
                    <a:pt x="46" y="120"/>
                    <a:pt x="46" y="120"/>
                  </a:cubicBezTo>
                  <a:cubicBezTo>
                    <a:pt x="45" y="120"/>
                    <a:pt x="45" y="120"/>
                    <a:pt x="45" y="120"/>
                  </a:cubicBezTo>
                  <a:cubicBezTo>
                    <a:pt x="45" y="121"/>
                    <a:pt x="45" y="121"/>
                    <a:pt x="45" y="121"/>
                  </a:cubicBezTo>
                  <a:cubicBezTo>
                    <a:pt x="45" y="121"/>
                    <a:pt x="45" y="121"/>
                    <a:pt x="45" y="121"/>
                  </a:cubicBezTo>
                  <a:cubicBezTo>
                    <a:pt x="47" y="122"/>
                    <a:pt x="47" y="122"/>
                    <a:pt x="47" y="122"/>
                  </a:cubicBezTo>
                  <a:cubicBezTo>
                    <a:pt x="47" y="122"/>
                    <a:pt x="47" y="122"/>
                    <a:pt x="47" y="122"/>
                  </a:cubicBezTo>
                  <a:cubicBezTo>
                    <a:pt x="48" y="121"/>
                    <a:pt x="48" y="121"/>
                    <a:pt x="48" y="121"/>
                  </a:cubicBezTo>
                  <a:cubicBezTo>
                    <a:pt x="48" y="121"/>
                    <a:pt x="48" y="121"/>
                    <a:pt x="48" y="121"/>
                  </a:cubicBezTo>
                  <a:cubicBezTo>
                    <a:pt x="49" y="120"/>
                    <a:pt x="49" y="120"/>
                    <a:pt x="49" y="120"/>
                  </a:cubicBezTo>
                  <a:cubicBezTo>
                    <a:pt x="48" y="120"/>
                    <a:pt x="48" y="120"/>
                    <a:pt x="48" y="120"/>
                  </a:cubicBezTo>
                  <a:lnTo>
                    <a:pt x="47" y="119"/>
                  </a:lnTo>
                  <a:close/>
                  <a:moveTo>
                    <a:pt x="22" y="91"/>
                  </a:moveTo>
                  <a:cubicBezTo>
                    <a:pt x="22" y="91"/>
                    <a:pt x="22" y="91"/>
                    <a:pt x="22" y="91"/>
                  </a:cubicBezTo>
                  <a:cubicBezTo>
                    <a:pt x="22" y="90"/>
                    <a:pt x="22" y="90"/>
                    <a:pt x="22" y="90"/>
                  </a:cubicBezTo>
                  <a:cubicBezTo>
                    <a:pt x="22" y="90"/>
                    <a:pt x="22" y="90"/>
                    <a:pt x="22" y="90"/>
                  </a:cubicBezTo>
                  <a:cubicBezTo>
                    <a:pt x="22" y="90"/>
                    <a:pt x="22" y="90"/>
                    <a:pt x="22" y="90"/>
                  </a:cubicBezTo>
                  <a:cubicBezTo>
                    <a:pt x="22" y="90"/>
                    <a:pt x="22" y="90"/>
                    <a:pt x="22" y="90"/>
                  </a:cubicBezTo>
                  <a:lnTo>
                    <a:pt x="22" y="91"/>
                  </a:lnTo>
                  <a:close/>
                  <a:moveTo>
                    <a:pt x="34" y="26"/>
                  </a:moveTo>
                  <a:cubicBezTo>
                    <a:pt x="34" y="27"/>
                    <a:pt x="34" y="27"/>
                    <a:pt x="34" y="27"/>
                  </a:cubicBezTo>
                  <a:cubicBezTo>
                    <a:pt x="34" y="27"/>
                    <a:pt x="34" y="26"/>
                    <a:pt x="35" y="26"/>
                  </a:cubicBezTo>
                  <a:cubicBezTo>
                    <a:pt x="34" y="26"/>
                    <a:pt x="34" y="26"/>
                    <a:pt x="34" y="26"/>
                  </a:cubicBezTo>
                  <a:close/>
                  <a:moveTo>
                    <a:pt x="36" y="22"/>
                  </a:moveTo>
                  <a:cubicBezTo>
                    <a:pt x="36" y="23"/>
                    <a:pt x="36" y="23"/>
                    <a:pt x="36" y="23"/>
                  </a:cubicBezTo>
                  <a:cubicBezTo>
                    <a:pt x="37" y="23"/>
                    <a:pt x="37" y="23"/>
                    <a:pt x="37" y="23"/>
                  </a:cubicBezTo>
                  <a:cubicBezTo>
                    <a:pt x="36" y="22"/>
                    <a:pt x="36" y="22"/>
                    <a:pt x="36" y="22"/>
                  </a:cubicBezTo>
                  <a:close/>
                  <a:moveTo>
                    <a:pt x="34" y="22"/>
                  </a:moveTo>
                  <a:cubicBezTo>
                    <a:pt x="34" y="22"/>
                    <a:pt x="34" y="22"/>
                    <a:pt x="34" y="22"/>
                  </a:cubicBezTo>
                  <a:cubicBezTo>
                    <a:pt x="34" y="22"/>
                    <a:pt x="34" y="22"/>
                    <a:pt x="34" y="22"/>
                  </a:cubicBezTo>
                  <a:cubicBezTo>
                    <a:pt x="33" y="22"/>
                    <a:pt x="33" y="22"/>
                    <a:pt x="33" y="22"/>
                  </a:cubicBezTo>
                  <a:cubicBezTo>
                    <a:pt x="33" y="22"/>
                    <a:pt x="33" y="22"/>
                    <a:pt x="33" y="22"/>
                  </a:cubicBezTo>
                  <a:cubicBezTo>
                    <a:pt x="33" y="22"/>
                    <a:pt x="33" y="22"/>
                    <a:pt x="33" y="22"/>
                  </a:cubicBezTo>
                  <a:lnTo>
                    <a:pt x="34" y="22"/>
                  </a:lnTo>
                  <a:close/>
                  <a:moveTo>
                    <a:pt x="36" y="22"/>
                  </a:moveTo>
                  <a:cubicBezTo>
                    <a:pt x="35" y="22"/>
                    <a:pt x="35" y="22"/>
                    <a:pt x="35" y="22"/>
                  </a:cubicBezTo>
                  <a:cubicBezTo>
                    <a:pt x="36" y="21"/>
                    <a:pt x="36" y="21"/>
                    <a:pt x="36" y="21"/>
                  </a:cubicBezTo>
                  <a:cubicBezTo>
                    <a:pt x="35" y="21"/>
                    <a:pt x="35" y="21"/>
                    <a:pt x="35" y="21"/>
                  </a:cubicBezTo>
                  <a:cubicBezTo>
                    <a:pt x="35" y="22"/>
                    <a:pt x="35" y="22"/>
                    <a:pt x="35" y="22"/>
                  </a:cubicBezTo>
                  <a:cubicBezTo>
                    <a:pt x="35" y="22"/>
                    <a:pt x="35" y="22"/>
                    <a:pt x="35" y="22"/>
                  </a:cubicBezTo>
                  <a:cubicBezTo>
                    <a:pt x="35" y="22"/>
                    <a:pt x="35" y="22"/>
                    <a:pt x="35" y="22"/>
                  </a:cubicBezTo>
                  <a:lnTo>
                    <a:pt x="36" y="22"/>
                  </a:lnTo>
                  <a:close/>
                  <a:moveTo>
                    <a:pt x="34" y="21"/>
                  </a:moveTo>
                  <a:cubicBezTo>
                    <a:pt x="35" y="21"/>
                    <a:pt x="35" y="21"/>
                    <a:pt x="35" y="21"/>
                  </a:cubicBezTo>
                  <a:cubicBezTo>
                    <a:pt x="34" y="20"/>
                    <a:pt x="34" y="20"/>
                    <a:pt x="34" y="20"/>
                  </a:cubicBezTo>
                  <a:cubicBezTo>
                    <a:pt x="34" y="20"/>
                    <a:pt x="34" y="20"/>
                    <a:pt x="34" y="20"/>
                  </a:cubicBezTo>
                  <a:cubicBezTo>
                    <a:pt x="34" y="20"/>
                    <a:pt x="34" y="20"/>
                    <a:pt x="34" y="20"/>
                  </a:cubicBezTo>
                  <a:cubicBezTo>
                    <a:pt x="33" y="20"/>
                    <a:pt x="33" y="20"/>
                    <a:pt x="33" y="20"/>
                  </a:cubicBezTo>
                  <a:cubicBezTo>
                    <a:pt x="34" y="21"/>
                    <a:pt x="34" y="21"/>
                    <a:pt x="34" y="21"/>
                  </a:cubicBezTo>
                  <a:close/>
                  <a:moveTo>
                    <a:pt x="12" y="47"/>
                  </a:moveTo>
                  <a:cubicBezTo>
                    <a:pt x="12" y="47"/>
                    <a:pt x="12" y="47"/>
                    <a:pt x="12" y="47"/>
                  </a:cubicBezTo>
                  <a:cubicBezTo>
                    <a:pt x="12" y="46"/>
                    <a:pt x="12" y="46"/>
                    <a:pt x="12" y="46"/>
                  </a:cubicBezTo>
                  <a:cubicBezTo>
                    <a:pt x="11" y="46"/>
                    <a:pt x="11" y="46"/>
                    <a:pt x="11" y="46"/>
                  </a:cubicBezTo>
                  <a:cubicBezTo>
                    <a:pt x="11" y="47"/>
                    <a:pt x="11" y="47"/>
                    <a:pt x="11" y="47"/>
                  </a:cubicBezTo>
                  <a:cubicBezTo>
                    <a:pt x="12" y="47"/>
                    <a:pt x="12" y="47"/>
                    <a:pt x="12" y="47"/>
                  </a:cubicBezTo>
                  <a:close/>
                  <a:moveTo>
                    <a:pt x="14" y="43"/>
                  </a:moveTo>
                  <a:cubicBezTo>
                    <a:pt x="15" y="43"/>
                    <a:pt x="15" y="43"/>
                    <a:pt x="15" y="43"/>
                  </a:cubicBezTo>
                  <a:cubicBezTo>
                    <a:pt x="14" y="43"/>
                    <a:pt x="14" y="43"/>
                    <a:pt x="14" y="43"/>
                  </a:cubicBezTo>
                  <a:cubicBezTo>
                    <a:pt x="14" y="43"/>
                    <a:pt x="14" y="43"/>
                    <a:pt x="14" y="43"/>
                  </a:cubicBezTo>
                  <a:close/>
                  <a:moveTo>
                    <a:pt x="14" y="42"/>
                  </a:moveTo>
                  <a:cubicBezTo>
                    <a:pt x="14" y="43"/>
                    <a:pt x="14" y="43"/>
                    <a:pt x="14" y="43"/>
                  </a:cubicBezTo>
                  <a:cubicBezTo>
                    <a:pt x="14" y="43"/>
                    <a:pt x="14" y="43"/>
                    <a:pt x="14" y="43"/>
                  </a:cubicBezTo>
                  <a:cubicBezTo>
                    <a:pt x="14" y="42"/>
                    <a:pt x="14" y="42"/>
                    <a:pt x="14" y="42"/>
                  </a:cubicBezTo>
                  <a:cubicBezTo>
                    <a:pt x="14" y="41"/>
                    <a:pt x="14" y="41"/>
                    <a:pt x="14" y="41"/>
                  </a:cubicBezTo>
                  <a:cubicBezTo>
                    <a:pt x="14" y="41"/>
                    <a:pt x="14" y="41"/>
                    <a:pt x="14" y="41"/>
                  </a:cubicBezTo>
                  <a:cubicBezTo>
                    <a:pt x="14" y="41"/>
                    <a:pt x="14" y="41"/>
                    <a:pt x="14" y="41"/>
                  </a:cubicBezTo>
                  <a:cubicBezTo>
                    <a:pt x="14" y="42"/>
                    <a:pt x="14" y="42"/>
                    <a:pt x="14" y="42"/>
                  </a:cubicBezTo>
                  <a:close/>
                  <a:moveTo>
                    <a:pt x="19" y="61"/>
                  </a:moveTo>
                  <a:cubicBezTo>
                    <a:pt x="20" y="62"/>
                    <a:pt x="20" y="62"/>
                    <a:pt x="20" y="62"/>
                  </a:cubicBezTo>
                  <a:cubicBezTo>
                    <a:pt x="20" y="61"/>
                    <a:pt x="20" y="61"/>
                    <a:pt x="20" y="60"/>
                  </a:cubicBezTo>
                  <a:cubicBezTo>
                    <a:pt x="19" y="60"/>
                    <a:pt x="19" y="60"/>
                    <a:pt x="19" y="60"/>
                  </a:cubicBezTo>
                  <a:cubicBezTo>
                    <a:pt x="19" y="60"/>
                    <a:pt x="19" y="60"/>
                    <a:pt x="19" y="60"/>
                  </a:cubicBezTo>
                  <a:cubicBezTo>
                    <a:pt x="19" y="60"/>
                    <a:pt x="19" y="60"/>
                    <a:pt x="19" y="60"/>
                  </a:cubicBezTo>
                  <a:cubicBezTo>
                    <a:pt x="19" y="60"/>
                    <a:pt x="19" y="60"/>
                    <a:pt x="19" y="60"/>
                  </a:cubicBezTo>
                  <a:lnTo>
                    <a:pt x="19" y="61"/>
                  </a:lnTo>
                  <a:close/>
                  <a:moveTo>
                    <a:pt x="12" y="58"/>
                  </a:moveTo>
                  <a:cubicBezTo>
                    <a:pt x="12" y="58"/>
                    <a:pt x="12" y="58"/>
                    <a:pt x="12" y="58"/>
                  </a:cubicBezTo>
                  <a:cubicBezTo>
                    <a:pt x="12" y="57"/>
                    <a:pt x="12" y="57"/>
                    <a:pt x="12" y="57"/>
                  </a:cubicBezTo>
                  <a:cubicBezTo>
                    <a:pt x="12" y="57"/>
                    <a:pt x="12" y="57"/>
                    <a:pt x="12" y="57"/>
                  </a:cubicBezTo>
                  <a:cubicBezTo>
                    <a:pt x="12" y="57"/>
                    <a:pt x="12" y="57"/>
                    <a:pt x="12" y="57"/>
                  </a:cubicBezTo>
                  <a:lnTo>
                    <a:pt x="12" y="58"/>
                  </a:lnTo>
                  <a:close/>
                  <a:moveTo>
                    <a:pt x="16" y="56"/>
                  </a:moveTo>
                  <a:cubicBezTo>
                    <a:pt x="16" y="56"/>
                    <a:pt x="16" y="56"/>
                    <a:pt x="16" y="56"/>
                  </a:cubicBezTo>
                  <a:cubicBezTo>
                    <a:pt x="16" y="55"/>
                    <a:pt x="16" y="55"/>
                    <a:pt x="16" y="55"/>
                  </a:cubicBezTo>
                  <a:cubicBezTo>
                    <a:pt x="16" y="56"/>
                    <a:pt x="16" y="56"/>
                    <a:pt x="16" y="56"/>
                  </a:cubicBezTo>
                  <a:close/>
                  <a:moveTo>
                    <a:pt x="12" y="53"/>
                  </a:moveTo>
                  <a:cubicBezTo>
                    <a:pt x="12" y="52"/>
                    <a:pt x="12" y="52"/>
                    <a:pt x="12" y="52"/>
                  </a:cubicBezTo>
                  <a:cubicBezTo>
                    <a:pt x="12" y="53"/>
                    <a:pt x="12" y="53"/>
                    <a:pt x="12" y="53"/>
                  </a:cubicBezTo>
                  <a:cubicBezTo>
                    <a:pt x="12" y="53"/>
                    <a:pt x="12" y="53"/>
                    <a:pt x="12" y="53"/>
                  </a:cubicBezTo>
                  <a:close/>
                  <a:moveTo>
                    <a:pt x="7" y="53"/>
                  </a:moveTo>
                  <a:cubicBezTo>
                    <a:pt x="8" y="53"/>
                    <a:pt x="8" y="53"/>
                    <a:pt x="8" y="53"/>
                  </a:cubicBezTo>
                  <a:cubicBezTo>
                    <a:pt x="8" y="53"/>
                    <a:pt x="8" y="53"/>
                    <a:pt x="8" y="53"/>
                  </a:cubicBezTo>
                  <a:cubicBezTo>
                    <a:pt x="9" y="52"/>
                    <a:pt x="9" y="52"/>
                    <a:pt x="9" y="52"/>
                  </a:cubicBezTo>
                  <a:cubicBezTo>
                    <a:pt x="9" y="52"/>
                    <a:pt x="9" y="52"/>
                    <a:pt x="9" y="52"/>
                  </a:cubicBezTo>
                  <a:cubicBezTo>
                    <a:pt x="7" y="52"/>
                    <a:pt x="7" y="52"/>
                    <a:pt x="7" y="52"/>
                  </a:cubicBezTo>
                  <a:lnTo>
                    <a:pt x="7" y="53"/>
                  </a:lnTo>
                  <a:close/>
                  <a:moveTo>
                    <a:pt x="10" y="51"/>
                  </a:moveTo>
                  <a:cubicBezTo>
                    <a:pt x="11" y="50"/>
                    <a:pt x="11" y="50"/>
                    <a:pt x="11" y="50"/>
                  </a:cubicBezTo>
                  <a:cubicBezTo>
                    <a:pt x="10" y="50"/>
                    <a:pt x="10" y="50"/>
                    <a:pt x="10" y="50"/>
                  </a:cubicBezTo>
                  <a:cubicBezTo>
                    <a:pt x="10" y="51"/>
                    <a:pt x="10" y="51"/>
                    <a:pt x="10" y="51"/>
                  </a:cubicBezTo>
                  <a:cubicBezTo>
                    <a:pt x="9" y="51"/>
                    <a:pt x="9" y="51"/>
                    <a:pt x="9" y="51"/>
                  </a:cubicBezTo>
                  <a:cubicBezTo>
                    <a:pt x="9" y="51"/>
                    <a:pt x="9" y="51"/>
                    <a:pt x="9" y="51"/>
                  </a:cubicBezTo>
                  <a:cubicBezTo>
                    <a:pt x="9" y="52"/>
                    <a:pt x="9" y="52"/>
                    <a:pt x="9" y="52"/>
                  </a:cubicBezTo>
                  <a:cubicBezTo>
                    <a:pt x="10" y="51"/>
                    <a:pt x="10" y="51"/>
                    <a:pt x="10" y="51"/>
                  </a:cubicBezTo>
                  <a:close/>
                  <a:moveTo>
                    <a:pt x="46" y="8"/>
                  </a:moveTo>
                  <a:cubicBezTo>
                    <a:pt x="46" y="8"/>
                    <a:pt x="46" y="8"/>
                    <a:pt x="46" y="8"/>
                  </a:cubicBezTo>
                  <a:cubicBezTo>
                    <a:pt x="46" y="9"/>
                    <a:pt x="46" y="9"/>
                    <a:pt x="46" y="9"/>
                  </a:cubicBezTo>
                  <a:cubicBezTo>
                    <a:pt x="46" y="9"/>
                    <a:pt x="46" y="9"/>
                    <a:pt x="46" y="9"/>
                  </a:cubicBezTo>
                  <a:lnTo>
                    <a:pt x="46" y="8"/>
                  </a:lnTo>
                  <a:close/>
                  <a:moveTo>
                    <a:pt x="47" y="7"/>
                  </a:moveTo>
                  <a:cubicBezTo>
                    <a:pt x="47" y="8"/>
                    <a:pt x="47" y="8"/>
                    <a:pt x="47" y="8"/>
                  </a:cubicBezTo>
                  <a:cubicBezTo>
                    <a:pt x="47" y="8"/>
                    <a:pt x="47" y="8"/>
                    <a:pt x="47" y="8"/>
                  </a:cubicBezTo>
                  <a:cubicBezTo>
                    <a:pt x="47" y="7"/>
                    <a:pt x="47" y="7"/>
                    <a:pt x="47" y="7"/>
                  </a:cubicBezTo>
                  <a:cubicBezTo>
                    <a:pt x="47" y="7"/>
                    <a:pt x="47" y="7"/>
                    <a:pt x="47" y="7"/>
                  </a:cubicBezTo>
                  <a:close/>
                  <a:moveTo>
                    <a:pt x="48" y="5"/>
                  </a:moveTo>
                  <a:cubicBezTo>
                    <a:pt x="48" y="5"/>
                    <a:pt x="48" y="5"/>
                    <a:pt x="48" y="5"/>
                  </a:cubicBezTo>
                  <a:cubicBezTo>
                    <a:pt x="48" y="5"/>
                    <a:pt x="48" y="5"/>
                    <a:pt x="48" y="5"/>
                  </a:cubicBezTo>
                  <a:cubicBezTo>
                    <a:pt x="47" y="5"/>
                    <a:pt x="47" y="5"/>
                    <a:pt x="47" y="5"/>
                  </a:cubicBezTo>
                  <a:lnTo>
                    <a:pt x="48" y="5"/>
                  </a:lnTo>
                  <a:close/>
                  <a:moveTo>
                    <a:pt x="49" y="2"/>
                  </a:moveTo>
                  <a:cubicBezTo>
                    <a:pt x="48" y="2"/>
                    <a:pt x="48" y="2"/>
                    <a:pt x="48" y="2"/>
                  </a:cubicBezTo>
                  <a:cubicBezTo>
                    <a:pt x="48" y="3"/>
                    <a:pt x="48" y="3"/>
                    <a:pt x="48" y="3"/>
                  </a:cubicBezTo>
                  <a:cubicBezTo>
                    <a:pt x="48" y="3"/>
                    <a:pt x="48" y="3"/>
                    <a:pt x="48" y="3"/>
                  </a:cubicBezTo>
                  <a:cubicBezTo>
                    <a:pt x="49" y="3"/>
                    <a:pt x="49" y="3"/>
                    <a:pt x="49" y="3"/>
                  </a:cubicBezTo>
                  <a:cubicBezTo>
                    <a:pt x="49" y="2"/>
                    <a:pt x="49" y="2"/>
                    <a:pt x="49" y="2"/>
                  </a:cubicBezTo>
                  <a:cubicBezTo>
                    <a:pt x="49" y="2"/>
                    <a:pt x="49" y="2"/>
                    <a:pt x="49" y="2"/>
                  </a:cubicBezTo>
                  <a:close/>
                  <a:moveTo>
                    <a:pt x="48" y="1"/>
                  </a:moveTo>
                  <a:cubicBezTo>
                    <a:pt x="49" y="1"/>
                    <a:pt x="49" y="1"/>
                    <a:pt x="49" y="1"/>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1"/>
                    <a:pt x="48" y="1"/>
                  </a:cubicBezTo>
                  <a:cubicBezTo>
                    <a:pt x="49" y="1"/>
                    <a:pt x="49" y="1"/>
                    <a:pt x="49" y="1"/>
                  </a:cubicBezTo>
                  <a:lnTo>
                    <a:pt x="48" y="1"/>
                  </a:lnTo>
                  <a:close/>
                  <a:moveTo>
                    <a:pt x="4" y="46"/>
                  </a:moveTo>
                  <a:cubicBezTo>
                    <a:pt x="4" y="46"/>
                    <a:pt x="4" y="46"/>
                    <a:pt x="4" y="46"/>
                  </a:cubicBezTo>
                  <a:cubicBezTo>
                    <a:pt x="3" y="47"/>
                    <a:pt x="3" y="47"/>
                    <a:pt x="3" y="47"/>
                  </a:cubicBezTo>
                  <a:cubicBezTo>
                    <a:pt x="4" y="47"/>
                    <a:pt x="4" y="47"/>
                    <a:pt x="4" y="47"/>
                  </a:cubicBezTo>
                  <a:cubicBezTo>
                    <a:pt x="5" y="46"/>
                    <a:pt x="5" y="46"/>
                    <a:pt x="5" y="46"/>
                  </a:cubicBezTo>
                  <a:cubicBezTo>
                    <a:pt x="4" y="46"/>
                    <a:pt x="4" y="46"/>
                    <a:pt x="4" y="46"/>
                  </a:cubicBezTo>
                  <a:close/>
                  <a:moveTo>
                    <a:pt x="6" y="41"/>
                  </a:moveTo>
                  <a:cubicBezTo>
                    <a:pt x="5" y="41"/>
                    <a:pt x="5" y="41"/>
                    <a:pt x="5" y="41"/>
                  </a:cubicBezTo>
                  <a:cubicBezTo>
                    <a:pt x="5" y="41"/>
                    <a:pt x="5" y="41"/>
                    <a:pt x="5" y="41"/>
                  </a:cubicBezTo>
                  <a:cubicBezTo>
                    <a:pt x="6" y="42"/>
                    <a:pt x="6" y="42"/>
                    <a:pt x="6" y="42"/>
                  </a:cubicBezTo>
                  <a:cubicBezTo>
                    <a:pt x="6" y="42"/>
                    <a:pt x="6" y="42"/>
                    <a:pt x="6" y="42"/>
                  </a:cubicBezTo>
                  <a:cubicBezTo>
                    <a:pt x="6" y="41"/>
                    <a:pt x="6" y="41"/>
                    <a:pt x="6" y="41"/>
                  </a:cubicBezTo>
                  <a:cubicBezTo>
                    <a:pt x="6" y="41"/>
                    <a:pt x="6" y="41"/>
                    <a:pt x="6" y="41"/>
                  </a:cubicBezTo>
                  <a:close/>
                  <a:moveTo>
                    <a:pt x="9" y="33"/>
                  </a:moveTo>
                  <a:cubicBezTo>
                    <a:pt x="9" y="32"/>
                    <a:pt x="9" y="32"/>
                    <a:pt x="9" y="32"/>
                  </a:cubicBezTo>
                  <a:cubicBezTo>
                    <a:pt x="9" y="32"/>
                    <a:pt x="9" y="32"/>
                    <a:pt x="9" y="32"/>
                  </a:cubicBezTo>
                  <a:cubicBezTo>
                    <a:pt x="9" y="32"/>
                    <a:pt x="9" y="32"/>
                    <a:pt x="9" y="32"/>
                  </a:cubicBezTo>
                  <a:lnTo>
                    <a:pt x="9" y="33"/>
                  </a:lnTo>
                  <a:close/>
                  <a:moveTo>
                    <a:pt x="32" y="27"/>
                  </a:moveTo>
                  <a:cubicBezTo>
                    <a:pt x="33" y="26"/>
                    <a:pt x="33" y="26"/>
                    <a:pt x="33" y="26"/>
                  </a:cubicBezTo>
                  <a:cubicBezTo>
                    <a:pt x="33" y="26"/>
                    <a:pt x="33" y="26"/>
                    <a:pt x="33" y="26"/>
                  </a:cubicBezTo>
                  <a:cubicBezTo>
                    <a:pt x="32" y="26"/>
                    <a:pt x="32" y="26"/>
                    <a:pt x="32" y="26"/>
                  </a:cubicBezTo>
                  <a:cubicBezTo>
                    <a:pt x="33" y="26"/>
                    <a:pt x="33" y="26"/>
                    <a:pt x="33" y="26"/>
                  </a:cubicBezTo>
                  <a:cubicBezTo>
                    <a:pt x="32" y="25"/>
                    <a:pt x="32" y="25"/>
                    <a:pt x="32" y="25"/>
                  </a:cubicBezTo>
                  <a:cubicBezTo>
                    <a:pt x="32" y="25"/>
                    <a:pt x="32" y="25"/>
                    <a:pt x="32" y="25"/>
                  </a:cubicBezTo>
                  <a:cubicBezTo>
                    <a:pt x="31" y="25"/>
                    <a:pt x="31" y="25"/>
                    <a:pt x="31" y="25"/>
                  </a:cubicBezTo>
                  <a:cubicBezTo>
                    <a:pt x="31" y="25"/>
                    <a:pt x="31" y="25"/>
                    <a:pt x="31" y="25"/>
                  </a:cubicBezTo>
                  <a:cubicBezTo>
                    <a:pt x="32" y="26"/>
                    <a:pt x="32" y="26"/>
                    <a:pt x="32" y="26"/>
                  </a:cubicBezTo>
                  <a:lnTo>
                    <a:pt x="32" y="27"/>
                  </a:lnTo>
                  <a:close/>
                  <a:moveTo>
                    <a:pt x="32" y="24"/>
                  </a:moveTo>
                  <a:cubicBezTo>
                    <a:pt x="32" y="24"/>
                    <a:pt x="32" y="24"/>
                    <a:pt x="32" y="24"/>
                  </a:cubicBezTo>
                  <a:cubicBezTo>
                    <a:pt x="32" y="24"/>
                    <a:pt x="32" y="24"/>
                    <a:pt x="32" y="24"/>
                  </a:cubicBezTo>
                  <a:cubicBezTo>
                    <a:pt x="33" y="24"/>
                    <a:pt x="33" y="24"/>
                    <a:pt x="33" y="24"/>
                  </a:cubicBezTo>
                  <a:cubicBezTo>
                    <a:pt x="32" y="24"/>
                    <a:pt x="32" y="24"/>
                    <a:pt x="32" y="24"/>
                  </a:cubicBezTo>
                  <a:cubicBezTo>
                    <a:pt x="33" y="25"/>
                    <a:pt x="33" y="25"/>
                    <a:pt x="33" y="25"/>
                  </a:cubicBezTo>
                  <a:cubicBezTo>
                    <a:pt x="33" y="25"/>
                    <a:pt x="33" y="25"/>
                    <a:pt x="33" y="25"/>
                  </a:cubicBezTo>
                  <a:cubicBezTo>
                    <a:pt x="33" y="25"/>
                    <a:pt x="33" y="25"/>
                    <a:pt x="33" y="25"/>
                  </a:cubicBezTo>
                  <a:cubicBezTo>
                    <a:pt x="34" y="24"/>
                    <a:pt x="34" y="24"/>
                    <a:pt x="34" y="24"/>
                  </a:cubicBezTo>
                  <a:cubicBezTo>
                    <a:pt x="34" y="25"/>
                    <a:pt x="34" y="25"/>
                    <a:pt x="34" y="25"/>
                  </a:cubicBezTo>
                  <a:cubicBezTo>
                    <a:pt x="35" y="25"/>
                    <a:pt x="35" y="25"/>
                    <a:pt x="35" y="25"/>
                  </a:cubicBezTo>
                  <a:cubicBezTo>
                    <a:pt x="36" y="25"/>
                    <a:pt x="36" y="25"/>
                    <a:pt x="36" y="25"/>
                  </a:cubicBezTo>
                  <a:cubicBezTo>
                    <a:pt x="36" y="24"/>
                    <a:pt x="36" y="24"/>
                    <a:pt x="36" y="24"/>
                  </a:cubicBezTo>
                  <a:cubicBezTo>
                    <a:pt x="35" y="25"/>
                    <a:pt x="35" y="25"/>
                    <a:pt x="35" y="25"/>
                  </a:cubicBezTo>
                  <a:cubicBezTo>
                    <a:pt x="35" y="24"/>
                    <a:pt x="35" y="24"/>
                    <a:pt x="35" y="24"/>
                  </a:cubicBezTo>
                  <a:cubicBezTo>
                    <a:pt x="35" y="24"/>
                    <a:pt x="35" y="24"/>
                    <a:pt x="35" y="24"/>
                  </a:cubicBezTo>
                  <a:cubicBezTo>
                    <a:pt x="34" y="24"/>
                    <a:pt x="34" y="24"/>
                    <a:pt x="34" y="24"/>
                  </a:cubicBezTo>
                  <a:cubicBezTo>
                    <a:pt x="34" y="24"/>
                    <a:pt x="34" y="24"/>
                    <a:pt x="34" y="24"/>
                  </a:cubicBezTo>
                  <a:cubicBezTo>
                    <a:pt x="33" y="24"/>
                    <a:pt x="33" y="24"/>
                    <a:pt x="33" y="24"/>
                  </a:cubicBezTo>
                  <a:cubicBezTo>
                    <a:pt x="33" y="24"/>
                    <a:pt x="33" y="24"/>
                    <a:pt x="33" y="24"/>
                  </a:cubicBezTo>
                  <a:cubicBezTo>
                    <a:pt x="34" y="23"/>
                    <a:pt x="34" y="23"/>
                    <a:pt x="34" y="23"/>
                  </a:cubicBezTo>
                  <a:cubicBezTo>
                    <a:pt x="33" y="23"/>
                    <a:pt x="33" y="23"/>
                    <a:pt x="33" y="23"/>
                  </a:cubicBezTo>
                  <a:cubicBezTo>
                    <a:pt x="33" y="22"/>
                    <a:pt x="33" y="22"/>
                    <a:pt x="33" y="22"/>
                  </a:cubicBezTo>
                  <a:cubicBezTo>
                    <a:pt x="33" y="22"/>
                    <a:pt x="33" y="22"/>
                    <a:pt x="32" y="22"/>
                  </a:cubicBezTo>
                  <a:cubicBezTo>
                    <a:pt x="32" y="22"/>
                    <a:pt x="32" y="22"/>
                    <a:pt x="32" y="22"/>
                  </a:cubicBezTo>
                  <a:cubicBezTo>
                    <a:pt x="32" y="23"/>
                    <a:pt x="32" y="23"/>
                    <a:pt x="32" y="24"/>
                  </a:cubicBezTo>
                  <a:cubicBezTo>
                    <a:pt x="32" y="24"/>
                    <a:pt x="32" y="24"/>
                    <a:pt x="32" y="24"/>
                  </a:cubicBezTo>
                  <a:close/>
                  <a:moveTo>
                    <a:pt x="36" y="22"/>
                  </a:moveTo>
                  <a:cubicBezTo>
                    <a:pt x="36" y="21"/>
                    <a:pt x="36" y="21"/>
                    <a:pt x="36" y="21"/>
                  </a:cubicBezTo>
                  <a:cubicBezTo>
                    <a:pt x="37" y="21"/>
                    <a:pt x="37" y="21"/>
                    <a:pt x="37" y="21"/>
                  </a:cubicBezTo>
                  <a:cubicBezTo>
                    <a:pt x="37" y="21"/>
                    <a:pt x="37" y="21"/>
                    <a:pt x="37" y="21"/>
                  </a:cubicBezTo>
                  <a:cubicBezTo>
                    <a:pt x="37" y="21"/>
                    <a:pt x="37" y="21"/>
                    <a:pt x="37" y="21"/>
                  </a:cubicBezTo>
                  <a:cubicBezTo>
                    <a:pt x="38" y="21"/>
                    <a:pt x="38" y="21"/>
                    <a:pt x="38" y="21"/>
                  </a:cubicBezTo>
                  <a:cubicBezTo>
                    <a:pt x="36" y="21"/>
                    <a:pt x="36" y="21"/>
                    <a:pt x="36" y="21"/>
                  </a:cubicBezTo>
                  <a:cubicBezTo>
                    <a:pt x="37" y="20"/>
                    <a:pt x="37" y="20"/>
                    <a:pt x="37" y="20"/>
                  </a:cubicBezTo>
                  <a:cubicBezTo>
                    <a:pt x="36" y="21"/>
                    <a:pt x="36" y="21"/>
                    <a:pt x="36" y="21"/>
                  </a:cubicBezTo>
                  <a:cubicBezTo>
                    <a:pt x="36" y="21"/>
                    <a:pt x="36" y="21"/>
                    <a:pt x="36" y="21"/>
                  </a:cubicBezTo>
                  <a:cubicBezTo>
                    <a:pt x="36" y="21"/>
                    <a:pt x="36" y="21"/>
                    <a:pt x="36" y="21"/>
                  </a:cubicBezTo>
                  <a:lnTo>
                    <a:pt x="36" y="22"/>
                  </a:lnTo>
                  <a:close/>
                  <a:moveTo>
                    <a:pt x="14" y="46"/>
                  </a:moveTo>
                  <a:cubicBezTo>
                    <a:pt x="14" y="46"/>
                    <a:pt x="14" y="46"/>
                    <a:pt x="14" y="46"/>
                  </a:cubicBezTo>
                  <a:cubicBezTo>
                    <a:pt x="14" y="46"/>
                    <a:pt x="14" y="46"/>
                    <a:pt x="14" y="46"/>
                  </a:cubicBezTo>
                  <a:cubicBezTo>
                    <a:pt x="15" y="45"/>
                    <a:pt x="15" y="45"/>
                    <a:pt x="15" y="45"/>
                  </a:cubicBezTo>
                  <a:cubicBezTo>
                    <a:pt x="15" y="45"/>
                    <a:pt x="15" y="45"/>
                    <a:pt x="15" y="45"/>
                  </a:cubicBezTo>
                  <a:cubicBezTo>
                    <a:pt x="16" y="45"/>
                    <a:pt x="16" y="45"/>
                    <a:pt x="16" y="45"/>
                  </a:cubicBezTo>
                  <a:cubicBezTo>
                    <a:pt x="16" y="44"/>
                    <a:pt x="16" y="44"/>
                    <a:pt x="16" y="44"/>
                  </a:cubicBezTo>
                  <a:cubicBezTo>
                    <a:pt x="16" y="44"/>
                    <a:pt x="16" y="44"/>
                    <a:pt x="16" y="44"/>
                  </a:cubicBezTo>
                  <a:cubicBezTo>
                    <a:pt x="15" y="44"/>
                    <a:pt x="15" y="44"/>
                    <a:pt x="15" y="44"/>
                  </a:cubicBezTo>
                  <a:cubicBezTo>
                    <a:pt x="15" y="44"/>
                    <a:pt x="15" y="44"/>
                    <a:pt x="15" y="44"/>
                  </a:cubicBezTo>
                  <a:cubicBezTo>
                    <a:pt x="14" y="43"/>
                    <a:pt x="14" y="43"/>
                    <a:pt x="14" y="43"/>
                  </a:cubicBezTo>
                  <a:cubicBezTo>
                    <a:pt x="13" y="44"/>
                    <a:pt x="13" y="44"/>
                    <a:pt x="13" y="44"/>
                  </a:cubicBezTo>
                  <a:cubicBezTo>
                    <a:pt x="14" y="43"/>
                    <a:pt x="14" y="43"/>
                    <a:pt x="14" y="43"/>
                  </a:cubicBezTo>
                  <a:cubicBezTo>
                    <a:pt x="13" y="43"/>
                    <a:pt x="13" y="43"/>
                    <a:pt x="13" y="43"/>
                  </a:cubicBezTo>
                  <a:cubicBezTo>
                    <a:pt x="13" y="43"/>
                    <a:pt x="13" y="43"/>
                    <a:pt x="13" y="43"/>
                  </a:cubicBezTo>
                  <a:cubicBezTo>
                    <a:pt x="13" y="42"/>
                    <a:pt x="13" y="42"/>
                    <a:pt x="13" y="42"/>
                  </a:cubicBezTo>
                  <a:cubicBezTo>
                    <a:pt x="13" y="41"/>
                    <a:pt x="13" y="41"/>
                    <a:pt x="13" y="40"/>
                  </a:cubicBezTo>
                  <a:cubicBezTo>
                    <a:pt x="12" y="39"/>
                    <a:pt x="12" y="39"/>
                    <a:pt x="12" y="39"/>
                  </a:cubicBezTo>
                  <a:cubicBezTo>
                    <a:pt x="11" y="39"/>
                    <a:pt x="11" y="39"/>
                    <a:pt x="11" y="39"/>
                  </a:cubicBezTo>
                  <a:cubicBezTo>
                    <a:pt x="12" y="40"/>
                    <a:pt x="12" y="40"/>
                    <a:pt x="12" y="40"/>
                  </a:cubicBezTo>
                  <a:cubicBezTo>
                    <a:pt x="12" y="40"/>
                    <a:pt x="12" y="40"/>
                    <a:pt x="12" y="40"/>
                  </a:cubicBezTo>
                  <a:cubicBezTo>
                    <a:pt x="12" y="40"/>
                    <a:pt x="12" y="40"/>
                    <a:pt x="12" y="40"/>
                  </a:cubicBezTo>
                  <a:cubicBezTo>
                    <a:pt x="12" y="41"/>
                    <a:pt x="12" y="41"/>
                    <a:pt x="12" y="41"/>
                  </a:cubicBezTo>
                  <a:cubicBezTo>
                    <a:pt x="12" y="41"/>
                    <a:pt x="12" y="41"/>
                    <a:pt x="12" y="41"/>
                  </a:cubicBezTo>
                  <a:cubicBezTo>
                    <a:pt x="11" y="41"/>
                    <a:pt x="11" y="41"/>
                    <a:pt x="11" y="41"/>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1"/>
                    <a:pt x="10" y="41"/>
                    <a:pt x="10" y="41"/>
                  </a:cubicBezTo>
                  <a:cubicBezTo>
                    <a:pt x="10" y="41"/>
                    <a:pt x="10" y="41"/>
                    <a:pt x="10" y="41"/>
                  </a:cubicBezTo>
                  <a:cubicBezTo>
                    <a:pt x="10" y="41"/>
                    <a:pt x="10" y="41"/>
                    <a:pt x="10" y="41"/>
                  </a:cubicBezTo>
                  <a:cubicBezTo>
                    <a:pt x="9" y="41"/>
                    <a:pt x="9" y="41"/>
                    <a:pt x="9" y="41"/>
                  </a:cubicBezTo>
                  <a:cubicBezTo>
                    <a:pt x="9" y="41"/>
                    <a:pt x="9" y="41"/>
                    <a:pt x="9" y="41"/>
                  </a:cubicBezTo>
                  <a:cubicBezTo>
                    <a:pt x="9" y="41"/>
                    <a:pt x="9" y="41"/>
                    <a:pt x="9" y="41"/>
                  </a:cubicBezTo>
                  <a:cubicBezTo>
                    <a:pt x="9" y="41"/>
                    <a:pt x="9" y="41"/>
                    <a:pt x="9" y="41"/>
                  </a:cubicBezTo>
                  <a:cubicBezTo>
                    <a:pt x="9" y="42"/>
                    <a:pt x="9" y="42"/>
                    <a:pt x="9" y="42"/>
                  </a:cubicBezTo>
                  <a:cubicBezTo>
                    <a:pt x="10" y="43"/>
                    <a:pt x="10" y="43"/>
                    <a:pt x="10" y="43"/>
                  </a:cubicBezTo>
                  <a:cubicBezTo>
                    <a:pt x="11" y="42"/>
                    <a:pt x="11" y="42"/>
                    <a:pt x="11" y="42"/>
                  </a:cubicBezTo>
                  <a:cubicBezTo>
                    <a:pt x="11" y="42"/>
                    <a:pt x="11" y="42"/>
                    <a:pt x="11" y="42"/>
                  </a:cubicBezTo>
                  <a:cubicBezTo>
                    <a:pt x="11" y="42"/>
                    <a:pt x="11" y="42"/>
                    <a:pt x="11" y="42"/>
                  </a:cubicBezTo>
                  <a:cubicBezTo>
                    <a:pt x="11" y="43"/>
                    <a:pt x="11" y="43"/>
                    <a:pt x="11" y="43"/>
                  </a:cubicBezTo>
                  <a:cubicBezTo>
                    <a:pt x="11" y="43"/>
                    <a:pt x="11" y="43"/>
                    <a:pt x="11" y="43"/>
                  </a:cubicBezTo>
                  <a:cubicBezTo>
                    <a:pt x="12" y="43"/>
                    <a:pt x="12" y="43"/>
                    <a:pt x="12" y="43"/>
                  </a:cubicBezTo>
                  <a:cubicBezTo>
                    <a:pt x="11" y="43"/>
                    <a:pt x="11" y="43"/>
                    <a:pt x="11" y="43"/>
                  </a:cubicBezTo>
                  <a:cubicBezTo>
                    <a:pt x="11" y="43"/>
                    <a:pt x="11" y="43"/>
                    <a:pt x="11" y="43"/>
                  </a:cubicBezTo>
                  <a:cubicBezTo>
                    <a:pt x="12" y="45"/>
                    <a:pt x="12" y="45"/>
                    <a:pt x="12" y="45"/>
                  </a:cubicBezTo>
                  <a:cubicBezTo>
                    <a:pt x="12" y="44"/>
                    <a:pt x="12" y="44"/>
                    <a:pt x="12" y="44"/>
                  </a:cubicBezTo>
                  <a:cubicBezTo>
                    <a:pt x="12" y="45"/>
                    <a:pt x="12" y="45"/>
                    <a:pt x="12"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5" y="45"/>
                    <a:pt x="15" y="45"/>
                    <a:pt x="15" y="45"/>
                  </a:cubicBezTo>
                  <a:cubicBezTo>
                    <a:pt x="14" y="45"/>
                    <a:pt x="14" y="45"/>
                    <a:pt x="14" y="45"/>
                  </a:cubicBezTo>
                  <a:cubicBezTo>
                    <a:pt x="14" y="45"/>
                    <a:pt x="14" y="46"/>
                    <a:pt x="14" y="46"/>
                  </a:cubicBezTo>
                  <a:close/>
                  <a:moveTo>
                    <a:pt x="18" y="62"/>
                  </a:moveTo>
                  <a:cubicBezTo>
                    <a:pt x="17" y="63"/>
                    <a:pt x="17" y="63"/>
                    <a:pt x="17" y="63"/>
                  </a:cubicBezTo>
                  <a:cubicBezTo>
                    <a:pt x="17" y="63"/>
                    <a:pt x="17" y="63"/>
                    <a:pt x="17" y="63"/>
                  </a:cubicBezTo>
                  <a:cubicBezTo>
                    <a:pt x="18" y="64"/>
                    <a:pt x="18" y="64"/>
                    <a:pt x="18" y="64"/>
                  </a:cubicBezTo>
                  <a:cubicBezTo>
                    <a:pt x="18" y="65"/>
                    <a:pt x="18" y="65"/>
                    <a:pt x="18" y="65"/>
                  </a:cubicBezTo>
                  <a:cubicBezTo>
                    <a:pt x="18" y="65"/>
                    <a:pt x="18" y="65"/>
                    <a:pt x="18" y="65"/>
                  </a:cubicBezTo>
                  <a:cubicBezTo>
                    <a:pt x="19" y="65"/>
                    <a:pt x="19" y="65"/>
                    <a:pt x="19" y="65"/>
                  </a:cubicBezTo>
                  <a:cubicBezTo>
                    <a:pt x="19" y="65"/>
                    <a:pt x="19" y="65"/>
                    <a:pt x="19" y="65"/>
                  </a:cubicBezTo>
                  <a:cubicBezTo>
                    <a:pt x="19" y="64"/>
                    <a:pt x="19" y="64"/>
                    <a:pt x="19" y="64"/>
                  </a:cubicBezTo>
                  <a:cubicBezTo>
                    <a:pt x="19" y="64"/>
                    <a:pt x="19" y="64"/>
                    <a:pt x="19" y="64"/>
                  </a:cubicBezTo>
                  <a:cubicBezTo>
                    <a:pt x="19" y="62"/>
                    <a:pt x="19" y="62"/>
                    <a:pt x="19" y="62"/>
                  </a:cubicBezTo>
                  <a:cubicBezTo>
                    <a:pt x="18" y="62"/>
                    <a:pt x="18" y="62"/>
                    <a:pt x="18" y="62"/>
                  </a:cubicBezTo>
                  <a:close/>
                  <a:moveTo>
                    <a:pt x="13" y="61"/>
                  </a:moveTo>
                  <a:cubicBezTo>
                    <a:pt x="13" y="61"/>
                    <a:pt x="13" y="61"/>
                    <a:pt x="13" y="61"/>
                  </a:cubicBezTo>
                  <a:cubicBezTo>
                    <a:pt x="13" y="60"/>
                    <a:pt x="12" y="60"/>
                    <a:pt x="12" y="59"/>
                  </a:cubicBezTo>
                  <a:cubicBezTo>
                    <a:pt x="12" y="59"/>
                    <a:pt x="12" y="59"/>
                    <a:pt x="12" y="59"/>
                  </a:cubicBezTo>
                  <a:cubicBezTo>
                    <a:pt x="11" y="60"/>
                    <a:pt x="11" y="60"/>
                    <a:pt x="11" y="60"/>
                  </a:cubicBezTo>
                  <a:cubicBezTo>
                    <a:pt x="11" y="60"/>
                    <a:pt x="11" y="60"/>
                    <a:pt x="11" y="60"/>
                  </a:cubicBezTo>
                  <a:cubicBezTo>
                    <a:pt x="10" y="60"/>
                    <a:pt x="10" y="60"/>
                    <a:pt x="10" y="60"/>
                  </a:cubicBezTo>
                  <a:cubicBezTo>
                    <a:pt x="10" y="61"/>
                    <a:pt x="10" y="61"/>
                    <a:pt x="10" y="61"/>
                  </a:cubicBezTo>
                  <a:cubicBezTo>
                    <a:pt x="10" y="61"/>
                    <a:pt x="10" y="61"/>
                    <a:pt x="10" y="61"/>
                  </a:cubicBezTo>
                  <a:cubicBezTo>
                    <a:pt x="10" y="61"/>
                    <a:pt x="10" y="61"/>
                    <a:pt x="10" y="61"/>
                  </a:cubicBezTo>
                  <a:cubicBezTo>
                    <a:pt x="10" y="62"/>
                    <a:pt x="10" y="62"/>
                    <a:pt x="10" y="62"/>
                  </a:cubicBezTo>
                  <a:cubicBezTo>
                    <a:pt x="10" y="62"/>
                    <a:pt x="10" y="62"/>
                    <a:pt x="10" y="62"/>
                  </a:cubicBezTo>
                  <a:cubicBezTo>
                    <a:pt x="10" y="62"/>
                    <a:pt x="11" y="61"/>
                    <a:pt x="11" y="61"/>
                  </a:cubicBezTo>
                  <a:cubicBezTo>
                    <a:pt x="11" y="61"/>
                    <a:pt x="11" y="61"/>
                    <a:pt x="11" y="61"/>
                  </a:cubicBezTo>
                  <a:cubicBezTo>
                    <a:pt x="11" y="61"/>
                    <a:pt x="11" y="61"/>
                    <a:pt x="11" y="61"/>
                  </a:cubicBezTo>
                  <a:cubicBezTo>
                    <a:pt x="11" y="62"/>
                    <a:pt x="11" y="62"/>
                    <a:pt x="11" y="62"/>
                  </a:cubicBezTo>
                  <a:cubicBezTo>
                    <a:pt x="11" y="63"/>
                    <a:pt x="11" y="63"/>
                    <a:pt x="11" y="63"/>
                  </a:cubicBezTo>
                  <a:cubicBezTo>
                    <a:pt x="11" y="63"/>
                    <a:pt x="11" y="63"/>
                    <a:pt x="11" y="63"/>
                  </a:cubicBezTo>
                  <a:cubicBezTo>
                    <a:pt x="11" y="63"/>
                    <a:pt x="11" y="63"/>
                    <a:pt x="11" y="63"/>
                  </a:cubicBezTo>
                  <a:cubicBezTo>
                    <a:pt x="12" y="63"/>
                    <a:pt x="12" y="63"/>
                    <a:pt x="12" y="63"/>
                  </a:cubicBezTo>
                  <a:cubicBezTo>
                    <a:pt x="12" y="63"/>
                    <a:pt x="12" y="63"/>
                    <a:pt x="12" y="63"/>
                  </a:cubicBezTo>
                  <a:cubicBezTo>
                    <a:pt x="13" y="62"/>
                    <a:pt x="13" y="62"/>
                    <a:pt x="13" y="62"/>
                  </a:cubicBezTo>
                  <a:lnTo>
                    <a:pt x="13" y="61"/>
                  </a:lnTo>
                  <a:close/>
                  <a:moveTo>
                    <a:pt x="13" y="61"/>
                  </a:moveTo>
                  <a:cubicBezTo>
                    <a:pt x="13" y="61"/>
                    <a:pt x="13" y="61"/>
                    <a:pt x="13" y="61"/>
                  </a:cubicBezTo>
                  <a:cubicBezTo>
                    <a:pt x="14" y="60"/>
                    <a:pt x="14" y="60"/>
                    <a:pt x="14" y="60"/>
                  </a:cubicBezTo>
                  <a:cubicBezTo>
                    <a:pt x="14" y="60"/>
                    <a:pt x="14" y="60"/>
                    <a:pt x="14" y="60"/>
                  </a:cubicBezTo>
                  <a:cubicBezTo>
                    <a:pt x="14" y="59"/>
                    <a:pt x="15" y="58"/>
                    <a:pt x="15" y="57"/>
                  </a:cubicBezTo>
                  <a:cubicBezTo>
                    <a:pt x="15" y="57"/>
                    <a:pt x="15" y="57"/>
                    <a:pt x="15" y="57"/>
                  </a:cubicBezTo>
                  <a:cubicBezTo>
                    <a:pt x="15" y="57"/>
                    <a:pt x="15" y="57"/>
                    <a:pt x="15" y="57"/>
                  </a:cubicBezTo>
                  <a:cubicBezTo>
                    <a:pt x="15" y="57"/>
                    <a:pt x="14" y="58"/>
                    <a:pt x="14" y="58"/>
                  </a:cubicBezTo>
                  <a:cubicBezTo>
                    <a:pt x="13" y="58"/>
                    <a:pt x="13" y="58"/>
                    <a:pt x="13" y="58"/>
                  </a:cubicBezTo>
                  <a:cubicBezTo>
                    <a:pt x="13" y="59"/>
                    <a:pt x="13" y="59"/>
                    <a:pt x="13" y="59"/>
                  </a:cubicBezTo>
                  <a:cubicBezTo>
                    <a:pt x="14" y="59"/>
                    <a:pt x="14" y="59"/>
                    <a:pt x="14" y="59"/>
                  </a:cubicBezTo>
                  <a:cubicBezTo>
                    <a:pt x="14" y="59"/>
                    <a:pt x="13" y="59"/>
                    <a:pt x="13" y="59"/>
                  </a:cubicBezTo>
                  <a:cubicBezTo>
                    <a:pt x="13" y="60"/>
                    <a:pt x="13" y="60"/>
                    <a:pt x="13" y="61"/>
                  </a:cubicBezTo>
                  <a:close/>
                  <a:moveTo>
                    <a:pt x="15" y="52"/>
                  </a:moveTo>
                  <a:cubicBezTo>
                    <a:pt x="14" y="52"/>
                    <a:pt x="14" y="52"/>
                    <a:pt x="14" y="52"/>
                  </a:cubicBezTo>
                  <a:cubicBezTo>
                    <a:pt x="13" y="51"/>
                    <a:pt x="13" y="51"/>
                    <a:pt x="13" y="51"/>
                  </a:cubicBezTo>
                  <a:cubicBezTo>
                    <a:pt x="13" y="51"/>
                    <a:pt x="13" y="51"/>
                    <a:pt x="13" y="51"/>
                  </a:cubicBezTo>
                  <a:cubicBezTo>
                    <a:pt x="12" y="51"/>
                    <a:pt x="12" y="51"/>
                    <a:pt x="12" y="51"/>
                  </a:cubicBezTo>
                  <a:cubicBezTo>
                    <a:pt x="12" y="51"/>
                    <a:pt x="12" y="51"/>
                    <a:pt x="12" y="51"/>
                  </a:cubicBezTo>
                  <a:cubicBezTo>
                    <a:pt x="11" y="51"/>
                    <a:pt x="11" y="51"/>
                    <a:pt x="11" y="51"/>
                  </a:cubicBezTo>
                  <a:cubicBezTo>
                    <a:pt x="12" y="52"/>
                    <a:pt x="12" y="52"/>
                    <a:pt x="12" y="52"/>
                  </a:cubicBezTo>
                  <a:cubicBezTo>
                    <a:pt x="11" y="52"/>
                    <a:pt x="11" y="52"/>
                    <a:pt x="11" y="52"/>
                  </a:cubicBezTo>
                  <a:cubicBezTo>
                    <a:pt x="12" y="52"/>
                    <a:pt x="12" y="52"/>
                    <a:pt x="12" y="52"/>
                  </a:cubicBezTo>
                  <a:cubicBezTo>
                    <a:pt x="12" y="52"/>
                    <a:pt x="12" y="52"/>
                    <a:pt x="12" y="52"/>
                  </a:cubicBezTo>
                  <a:cubicBezTo>
                    <a:pt x="13" y="53"/>
                    <a:pt x="13" y="53"/>
                    <a:pt x="13" y="53"/>
                  </a:cubicBezTo>
                  <a:cubicBezTo>
                    <a:pt x="13" y="53"/>
                    <a:pt x="13" y="53"/>
                    <a:pt x="13" y="53"/>
                  </a:cubicBezTo>
                  <a:cubicBezTo>
                    <a:pt x="13" y="53"/>
                    <a:pt x="13" y="53"/>
                    <a:pt x="13" y="53"/>
                  </a:cubicBezTo>
                  <a:cubicBezTo>
                    <a:pt x="13" y="53"/>
                    <a:pt x="13" y="53"/>
                    <a:pt x="13" y="53"/>
                  </a:cubicBezTo>
                  <a:cubicBezTo>
                    <a:pt x="12" y="54"/>
                    <a:pt x="12" y="54"/>
                    <a:pt x="12" y="54"/>
                  </a:cubicBezTo>
                  <a:cubicBezTo>
                    <a:pt x="12" y="54"/>
                    <a:pt x="12" y="54"/>
                    <a:pt x="12" y="54"/>
                  </a:cubicBezTo>
                  <a:cubicBezTo>
                    <a:pt x="13" y="54"/>
                    <a:pt x="13" y="54"/>
                    <a:pt x="13" y="54"/>
                  </a:cubicBezTo>
                  <a:cubicBezTo>
                    <a:pt x="13" y="54"/>
                    <a:pt x="12" y="55"/>
                    <a:pt x="12" y="55"/>
                  </a:cubicBezTo>
                  <a:cubicBezTo>
                    <a:pt x="12" y="54"/>
                    <a:pt x="12" y="54"/>
                    <a:pt x="12" y="54"/>
                  </a:cubicBezTo>
                  <a:cubicBezTo>
                    <a:pt x="11" y="55"/>
                    <a:pt x="11" y="55"/>
                    <a:pt x="11" y="55"/>
                  </a:cubicBezTo>
                  <a:cubicBezTo>
                    <a:pt x="11" y="55"/>
                    <a:pt x="11" y="55"/>
                    <a:pt x="11" y="55"/>
                  </a:cubicBezTo>
                  <a:cubicBezTo>
                    <a:pt x="12" y="55"/>
                    <a:pt x="12" y="55"/>
                    <a:pt x="12" y="55"/>
                  </a:cubicBezTo>
                  <a:cubicBezTo>
                    <a:pt x="12" y="55"/>
                    <a:pt x="12" y="55"/>
                    <a:pt x="12" y="55"/>
                  </a:cubicBezTo>
                  <a:cubicBezTo>
                    <a:pt x="12" y="55"/>
                    <a:pt x="12" y="55"/>
                    <a:pt x="12" y="55"/>
                  </a:cubicBezTo>
                  <a:cubicBezTo>
                    <a:pt x="14" y="55"/>
                    <a:pt x="14" y="55"/>
                    <a:pt x="14" y="55"/>
                  </a:cubicBezTo>
                  <a:cubicBezTo>
                    <a:pt x="15" y="55"/>
                    <a:pt x="15" y="55"/>
                    <a:pt x="15" y="55"/>
                  </a:cubicBezTo>
                  <a:cubicBezTo>
                    <a:pt x="16" y="54"/>
                    <a:pt x="16" y="54"/>
                    <a:pt x="16" y="54"/>
                  </a:cubicBezTo>
                  <a:cubicBezTo>
                    <a:pt x="15" y="54"/>
                    <a:pt x="15" y="54"/>
                    <a:pt x="15" y="54"/>
                  </a:cubicBezTo>
                  <a:cubicBezTo>
                    <a:pt x="15" y="54"/>
                    <a:pt x="15" y="54"/>
                    <a:pt x="15" y="54"/>
                  </a:cubicBezTo>
                  <a:cubicBezTo>
                    <a:pt x="16" y="54"/>
                    <a:pt x="16" y="54"/>
                    <a:pt x="16" y="54"/>
                  </a:cubicBezTo>
                  <a:cubicBezTo>
                    <a:pt x="16" y="54"/>
                    <a:pt x="16" y="54"/>
                    <a:pt x="16" y="54"/>
                  </a:cubicBezTo>
                  <a:cubicBezTo>
                    <a:pt x="15" y="53"/>
                    <a:pt x="15" y="53"/>
                    <a:pt x="15" y="53"/>
                  </a:cubicBezTo>
                  <a:lnTo>
                    <a:pt x="15" y="52"/>
                  </a:lnTo>
                  <a:close/>
                  <a:moveTo>
                    <a:pt x="44" y="7"/>
                  </a:moveTo>
                  <a:cubicBezTo>
                    <a:pt x="45" y="7"/>
                    <a:pt x="45" y="7"/>
                    <a:pt x="45" y="7"/>
                  </a:cubicBezTo>
                  <a:cubicBezTo>
                    <a:pt x="45" y="7"/>
                    <a:pt x="45" y="7"/>
                    <a:pt x="45" y="7"/>
                  </a:cubicBezTo>
                  <a:cubicBezTo>
                    <a:pt x="44" y="7"/>
                    <a:pt x="44" y="7"/>
                    <a:pt x="44" y="7"/>
                  </a:cubicBezTo>
                  <a:cubicBezTo>
                    <a:pt x="45" y="8"/>
                    <a:pt x="45" y="8"/>
                    <a:pt x="45" y="8"/>
                  </a:cubicBezTo>
                  <a:cubicBezTo>
                    <a:pt x="45" y="7"/>
                    <a:pt x="45" y="7"/>
                    <a:pt x="45" y="7"/>
                  </a:cubicBezTo>
                  <a:cubicBezTo>
                    <a:pt x="46" y="7"/>
                    <a:pt x="46" y="7"/>
                    <a:pt x="46" y="7"/>
                  </a:cubicBezTo>
                  <a:cubicBezTo>
                    <a:pt x="46" y="7"/>
                    <a:pt x="46" y="7"/>
                    <a:pt x="46" y="7"/>
                  </a:cubicBezTo>
                  <a:cubicBezTo>
                    <a:pt x="46" y="7"/>
                    <a:pt x="46" y="7"/>
                    <a:pt x="46" y="7"/>
                  </a:cubicBezTo>
                  <a:cubicBezTo>
                    <a:pt x="46" y="8"/>
                    <a:pt x="46" y="8"/>
                    <a:pt x="46" y="8"/>
                  </a:cubicBezTo>
                  <a:cubicBezTo>
                    <a:pt x="46" y="9"/>
                    <a:pt x="46" y="9"/>
                    <a:pt x="46" y="10"/>
                  </a:cubicBezTo>
                  <a:cubicBezTo>
                    <a:pt x="46" y="10"/>
                    <a:pt x="46" y="10"/>
                    <a:pt x="46" y="10"/>
                  </a:cubicBezTo>
                  <a:cubicBezTo>
                    <a:pt x="45" y="11"/>
                    <a:pt x="45" y="11"/>
                    <a:pt x="45" y="11"/>
                  </a:cubicBezTo>
                  <a:cubicBezTo>
                    <a:pt x="46" y="11"/>
                    <a:pt x="46" y="11"/>
                    <a:pt x="46" y="11"/>
                  </a:cubicBezTo>
                  <a:cubicBezTo>
                    <a:pt x="46" y="9"/>
                    <a:pt x="46" y="9"/>
                    <a:pt x="46" y="9"/>
                  </a:cubicBezTo>
                  <a:cubicBezTo>
                    <a:pt x="47" y="9"/>
                    <a:pt x="47" y="9"/>
                    <a:pt x="47" y="9"/>
                  </a:cubicBezTo>
                  <a:cubicBezTo>
                    <a:pt x="46" y="9"/>
                    <a:pt x="46" y="9"/>
                    <a:pt x="46" y="9"/>
                  </a:cubicBezTo>
                  <a:cubicBezTo>
                    <a:pt x="47" y="9"/>
                    <a:pt x="47" y="9"/>
                    <a:pt x="47" y="9"/>
                  </a:cubicBezTo>
                  <a:cubicBezTo>
                    <a:pt x="46" y="8"/>
                    <a:pt x="46" y="8"/>
                    <a:pt x="46" y="8"/>
                  </a:cubicBezTo>
                  <a:cubicBezTo>
                    <a:pt x="47" y="8"/>
                    <a:pt x="47" y="8"/>
                    <a:pt x="47" y="8"/>
                  </a:cubicBezTo>
                  <a:cubicBezTo>
                    <a:pt x="47" y="7"/>
                    <a:pt x="47" y="7"/>
                    <a:pt x="47" y="7"/>
                  </a:cubicBezTo>
                  <a:cubicBezTo>
                    <a:pt x="46" y="7"/>
                    <a:pt x="46" y="7"/>
                    <a:pt x="46" y="7"/>
                  </a:cubicBezTo>
                  <a:cubicBezTo>
                    <a:pt x="47" y="7"/>
                    <a:pt x="47" y="7"/>
                    <a:pt x="47" y="7"/>
                  </a:cubicBezTo>
                  <a:cubicBezTo>
                    <a:pt x="47" y="6"/>
                    <a:pt x="47" y="6"/>
                    <a:pt x="47" y="6"/>
                  </a:cubicBezTo>
                  <a:cubicBezTo>
                    <a:pt x="47" y="6"/>
                    <a:pt x="47" y="6"/>
                    <a:pt x="47" y="6"/>
                  </a:cubicBezTo>
                  <a:cubicBezTo>
                    <a:pt x="47" y="6"/>
                    <a:pt x="47" y="6"/>
                    <a:pt x="47" y="6"/>
                  </a:cubicBezTo>
                  <a:cubicBezTo>
                    <a:pt x="47" y="5"/>
                    <a:pt x="47" y="5"/>
                    <a:pt x="47" y="5"/>
                  </a:cubicBezTo>
                  <a:cubicBezTo>
                    <a:pt x="47" y="5"/>
                    <a:pt x="47" y="5"/>
                    <a:pt x="47" y="5"/>
                  </a:cubicBezTo>
                  <a:cubicBezTo>
                    <a:pt x="47" y="5"/>
                    <a:pt x="47" y="5"/>
                    <a:pt x="47" y="5"/>
                  </a:cubicBezTo>
                  <a:cubicBezTo>
                    <a:pt x="47" y="5"/>
                    <a:pt x="47" y="5"/>
                    <a:pt x="47" y="5"/>
                  </a:cubicBezTo>
                  <a:cubicBezTo>
                    <a:pt x="47" y="4"/>
                    <a:pt x="47" y="4"/>
                    <a:pt x="47" y="4"/>
                  </a:cubicBezTo>
                  <a:cubicBezTo>
                    <a:pt x="47" y="4"/>
                    <a:pt x="47" y="4"/>
                    <a:pt x="47" y="4"/>
                  </a:cubicBezTo>
                  <a:cubicBezTo>
                    <a:pt x="47" y="5"/>
                    <a:pt x="47" y="5"/>
                    <a:pt x="47" y="5"/>
                  </a:cubicBezTo>
                  <a:cubicBezTo>
                    <a:pt x="47" y="4"/>
                    <a:pt x="47" y="4"/>
                    <a:pt x="47" y="4"/>
                  </a:cubicBezTo>
                  <a:cubicBezTo>
                    <a:pt x="46" y="4"/>
                    <a:pt x="46" y="4"/>
                    <a:pt x="46" y="4"/>
                  </a:cubicBezTo>
                  <a:cubicBezTo>
                    <a:pt x="46" y="4"/>
                    <a:pt x="46" y="4"/>
                    <a:pt x="46" y="4"/>
                  </a:cubicBezTo>
                  <a:cubicBezTo>
                    <a:pt x="46" y="4"/>
                    <a:pt x="46" y="4"/>
                    <a:pt x="46" y="4"/>
                  </a:cubicBezTo>
                  <a:cubicBezTo>
                    <a:pt x="46" y="4"/>
                    <a:pt x="46" y="4"/>
                    <a:pt x="46" y="4"/>
                  </a:cubicBezTo>
                  <a:cubicBezTo>
                    <a:pt x="45" y="5"/>
                    <a:pt x="45" y="5"/>
                    <a:pt x="45" y="5"/>
                  </a:cubicBezTo>
                  <a:cubicBezTo>
                    <a:pt x="46" y="4"/>
                    <a:pt x="46" y="4"/>
                    <a:pt x="46" y="4"/>
                  </a:cubicBezTo>
                  <a:cubicBezTo>
                    <a:pt x="46" y="4"/>
                    <a:pt x="46" y="4"/>
                    <a:pt x="46" y="4"/>
                  </a:cubicBezTo>
                  <a:cubicBezTo>
                    <a:pt x="45" y="3"/>
                    <a:pt x="46" y="3"/>
                    <a:pt x="46" y="2"/>
                  </a:cubicBezTo>
                  <a:cubicBezTo>
                    <a:pt x="46" y="2"/>
                    <a:pt x="46" y="2"/>
                    <a:pt x="46" y="2"/>
                  </a:cubicBezTo>
                  <a:cubicBezTo>
                    <a:pt x="46" y="2"/>
                    <a:pt x="46" y="2"/>
                    <a:pt x="46" y="2"/>
                  </a:cubicBezTo>
                  <a:cubicBezTo>
                    <a:pt x="45" y="2"/>
                    <a:pt x="45" y="2"/>
                    <a:pt x="45" y="2"/>
                  </a:cubicBezTo>
                  <a:cubicBezTo>
                    <a:pt x="45" y="3"/>
                    <a:pt x="45" y="3"/>
                    <a:pt x="45" y="3"/>
                  </a:cubicBezTo>
                  <a:cubicBezTo>
                    <a:pt x="45" y="3"/>
                    <a:pt x="45" y="3"/>
                    <a:pt x="45" y="3"/>
                  </a:cubicBezTo>
                  <a:cubicBezTo>
                    <a:pt x="44" y="3"/>
                    <a:pt x="44" y="3"/>
                    <a:pt x="44" y="3"/>
                  </a:cubicBezTo>
                  <a:cubicBezTo>
                    <a:pt x="44" y="4"/>
                    <a:pt x="44" y="4"/>
                    <a:pt x="44" y="4"/>
                  </a:cubicBezTo>
                  <a:cubicBezTo>
                    <a:pt x="45" y="4"/>
                    <a:pt x="45" y="4"/>
                    <a:pt x="45" y="4"/>
                  </a:cubicBezTo>
                  <a:cubicBezTo>
                    <a:pt x="45" y="4"/>
                    <a:pt x="45" y="4"/>
                    <a:pt x="45" y="4"/>
                  </a:cubicBezTo>
                  <a:cubicBezTo>
                    <a:pt x="45" y="5"/>
                    <a:pt x="45" y="5"/>
                    <a:pt x="45" y="5"/>
                  </a:cubicBezTo>
                  <a:cubicBezTo>
                    <a:pt x="45" y="5"/>
                    <a:pt x="45" y="5"/>
                    <a:pt x="45" y="5"/>
                  </a:cubicBezTo>
                  <a:cubicBezTo>
                    <a:pt x="46" y="5"/>
                    <a:pt x="46" y="5"/>
                    <a:pt x="46" y="5"/>
                  </a:cubicBezTo>
                  <a:cubicBezTo>
                    <a:pt x="46" y="5"/>
                    <a:pt x="46" y="5"/>
                    <a:pt x="46" y="5"/>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3" y="6"/>
                    <a:pt x="43" y="6"/>
                    <a:pt x="43" y="6"/>
                  </a:cubicBezTo>
                  <a:cubicBezTo>
                    <a:pt x="44" y="7"/>
                    <a:pt x="44" y="7"/>
                    <a:pt x="44" y="7"/>
                  </a:cubicBezTo>
                  <a:close/>
                  <a:moveTo>
                    <a:pt x="47" y="4"/>
                  </a:moveTo>
                  <a:cubicBezTo>
                    <a:pt x="47" y="3"/>
                    <a:pt x="47" y="3"/>
                    <a:pt x="47" y="3"/>
                  </a:cubicBezTo>
                  <a:cubicBezTo>
                    <a:pt x="47" y="3"/>
                    <a:pt x="47" y="3"/>
                    <a:pt x="47" y="3"/>
                  </a:cubicBezTo>
                  <a:cubicBezTo>
                    <a:pt x="47" y="2"/>
                    <a:pt x="47" y="2"/>
                    <a:pt x="47" y="2"/>
                  </a:cubicBezTo>
                  <a:cubicBezTo>
                    <a:pt x="47" y="2"/>
                    <a:pt x="47" y="2"/>
                    <a:pt x="47" y="2"/>
                  </a:cubicBezTo>
                  <a:cubicBezTo>
                    <a:pt x="47" y="2"/>
                    <a:pt x="47" y="2"/>
                    <a:pt x="47" y="2"/>
                  </a:cubicBezTo>
                  <a:cubicBezTo>
                    <a:pt x="48" y="2"/>
                    <a:pt x="48" y="2"/>
                    <a:pt x="48" y="2"/>
                  </a:cubicBezTo>
                  <a:cubicBezTo>
                    <a:pt x="48" y="1"/>
                    <a:pt x="48" y="1"/>
                    <a:pt x="48" y="1"/>
                  </a:cubicBezTo>
                  <a:cubicBezTo>
                    <a:pt x="47" y="1"/>
                    <a:pt x="47" y="1"/>
                    <a:pt x="47" y="1"/>
                  </a:cubicBezTo>
                  <a:cubicBezTo>
                    <a:pt x="47" y="1"/>
                    <a:pt x="47" y="1"/>
                    <a:pt x="47" y="1"/>
                  </a:cubicBezTo>
                  <a:cubicBezTo>
                    <a:pt x="47" y="2"/>
                    <a:pt x="47" y="2"/>
                    <a:pt x="47" y="2"/>
                  </a:cubicBezTo>
                  <a:cubicBezTo>
                    <a:pt x="46" y="2"/>
                    <a:pt x="46" y="2"/>
                    <a:pt x="46" y="2"/>
                  </a:cubicBezTo>
                  <a:cubicBezTo>
                    <a:pt x="46" y="2"/>
                    <a:pt x="47" y="3"/>
                    <a:pt x="47" y="4"/>
                  </a:cubicBezTo>
                  <a:close/>
                  <a:moveTo>
                    <a:pt x="6" y="43"/>
                  </a:moveTo>
                  <a:cubicBezTo>
                    <a:pt x="6" y="43"/>
                    <a:pt x="6" y="43"/>
                    <a:pt x="6" y="43"/>
                  </a:cubicBezTo>
                  <a:cubicBezTo>
                    <a:pt x="5" y="42"/>
                    <a:pt x="5" y="42"/>
                    <a:pt x="5" y="42"/>
                  </a:cubicBezTo>
                  <a:cubicBezTo>
                    <a:pt x="5" y="42"/>
                    <a:pt x="5" y="42"/>
                    <a:pt x="5" y="42"/>
                  </a:cubicBezTo>
                  <a:cubicBezTo>
                    <a:pt x="6" y="43"/>
                    <a:pt x="6" y="43"/>
                    <a:pt x="6" y="43"/>
                  </a:cubicBezTo>
                  <a:cubicBezTo>
                    <a:pt x="6" y="42"/>
                    <a:pt x="6" y="42"/>
                    <a:pt x="6" y="42"/>
                  </a:cubicBezTo>
                  <a:cubicBezTo>
                    <a:pt x="5" y="42"/>
                    <a:pt x="5" y="42"/>
                    <a:pt x="5" y="42"/>
                  </a:cubicBezTo>
                  <a:cubicBezTo>
                    <a:pt x="5" y="42"/>
                    <a:pt x="5" y="42"/>
                    <a:pt x="5" y="42"/>
                  </a:cubicBezTo>
                  <a:cubicBezTo>
                    <a:pt x="5" y="43"/>
                    <a:pt x="5" y="43"/>
                    <a:pt x="5" y="43"/>
                  </a:cubicBezTo>
                  <a:cubicBezTo>
                    <a:pt x="4" y="44"/>
                    <a:pt x="4" y="44"/>
                    <a:pt x="4" y="44"/>
                  </a:cubicBezTo>
                  <a:cubicBezTo>
                    <a:pt x="5" y="44"/>
                    <a:pt x="5" y="44"/>
                    <a:pt x="5" y="44"/>
                  </a:cubicBezTo>
                  <a:cubicBezTo>
                    <a:pt x="5" y="45"/>
                    <a:pt x="5" y="45"/>
                    <a:pt x="5" y="45"/>
                  </a:cubicBezTo>
                  <a:cubicBezTo>
                    <a:pt x="5" y="45"/>
                    <a:pt x="5" y="45"/>
                    <a:pt x="5" y="45"/>
                  </a:cubicBezTo>
                  <a:cubicBezTo>
                    <a:pt x="6" y="45"/>
                    <a:pt x="6" y="45"/>
                    <a:pt x="6" y="45"/>
                  </a:cubicBezTo>
                  <a:cubicBezTo>
                    <a:pt x="6" y="45"/>
                    <a:pt x="6" y="45"/>
                    <a:pt x="6" y="45"/>
                  </a:cubicBezTo>
                  <a:cubicBezTo>
                    <a:pt x="5" y="45"/>
                    <a:pt x="5" y="45"/>
                    <a:pt x="5" y="45"/>
                  </a:cubicBezTo>
                  <a:cubicBezTo>
                    <a:pt x="6" y="44"/>
                    <a:pt x="6" y="44"/>
                    <a:pt x="6" y="44"/>
                  </a:cubicBezTo>
                  <a:cubicBezTo>
                    <a:pt x="5" y="44"/>
                    <a:pt x="5" y="44"/>
                    <a:pt x="5" y="44"/>
                  </a:cubicBezTo>
                  <a:cubicBezTo>
                    <a:pt x="6" y="44"/>
                    <a:pt x="6" y="44"/>
                    <a:pt x="6" y="44"/>
                  </a:cubicBezTo>
                  <a:lnTo>
                    <a:pt x="6" y="43"/>
                  </a:lnTo>
                  <a:close/>
                  <a:moveTo>
                    <a:pt x="6" y="40"/>
                  </a:moveTo>
                  <a:cubicBezTo>
                    <a:pt x="6" y="40"/>
                    <a:pt x="6" y="40"/>
                    <a:pt x="6" y="40"/>
                  </a:cubicBezTo>
                  <a:cubicBezTo>
                    <a:pt x="6" y="40"/>
                    <a:pt x="6" y="40"/>
                    <a:pt x="6" y="40"/>
                  </a:cubicBezTo>
                  <a:cubicBezTo>
                    <a:pt x="7" y="40"/>
                    <a:pt x="7" y="40"/>
                    <a:pt x="7" y="40"/>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6" y="39"/>
                    <a:pt x="6" y="39"/>
                    <a:pt x="6" y="39"/>
                  </a:cubicBezTo>
                  <a:cubicBezTo>
                    <a:pt x="6" y="38"/>
                    <a:pt x="6" y="38"/>
                    <a:pt x="6" y="38"/>
                  </a:cubicBezTo>
                  <a:cubicBezTo>
                    <a:pt x="6" y="39"/>
                    <a:pt x="6" y="39"/>
                    <a:pt x="6" y="39"/>
                  </a:cubicBezTo>
                  <a:cubicBezTo>
                    <a:pt x="5" y="39"/>
                    <a:pt x="5" y="39"/>
                    <a:pt x="5" y="39"/>
                  </a:cubicBezTo>
                  <a:cubicBezTo>
                    <a:pt x="5" y="39"/>
                    <a:pt x="5" y="39"/>
                    <a:pt x="5" y="39"/>
                  </a:cubicBezTo>
                  <a:cubicBezTo>
                    <a:pt x="5" y="39"/>
                    <a:pt x="5" y="39"/>
                    <a:pt x="5" y="39"/>
                  </a:cubicBezTo>
                  <a:cubicBezTo>
                    <a:pt x="5" y="39"/>
                    <a:pt x="5" y="39"/>
                    <a:pt x="5" y="39"/>
                  </a:cubicBezTo>
                  <a:cubicBezTo>
                    <a:pt x="4" y="39"/>
                    <a:pt x="4" y="39"/>
                    <a:pt x="4" y="39"/>
                  </a:cubicBezTo>
                  <a:cubicBezTo>
                    <a:pt x="5" y="40"/>
                    <a:pt x="5" y="40"/>
                    <a:pt x="5" y="40"/>
                  </a:cubicBezTo>
                  <a:cubicBezTo>
                    <a:pt x="5" y="40"/>
                    <a:pt x="5" y="40"/>
                    <a:pt x="5" y="40"/>
                  </a:cubicBezTo>
                  <a:cubicBezTo>
                    <a:pt x="5" y="40"/>
                    <a:pt x="5" y="40"/>
                    <a:pt x="5" y="40"/>
                  </a:cubicBezTo>
                  <a:cubicBezTo>
                    <a:pt x="6" y="40"/>
                    <a:pt x="6" y="40"/>
                    <a:pt x="6" y="40"/>
                  </a:cubicBezTo>
                  <a:cubicBezTo>
                    <a:pt x="7" y="40"/>
                    <a:pt x="7" y="40"/>
                    <a:pt x="7" y="40"/>
                  </a:cubicBezTo>
                  <a:cubicBezTo>
                    <a:pt x="7" y="40"/>
                    <a:pt x="7" y="40"/>
                    <a:pt x="7" y="40"/>
                  </a:cubicBezTo>
                  <a:cubicBezTo>
                    <a:pt x="6" y="40"/>
                    <a:pt x="6" y="40"/>
                    <a:pt x="6" y="40"/>
                  </a:cubicBezTo>
                  <a:close/>
                  <a:moveTo>
                    <a:pt x="9" y="36"/>
                  </a:moveTo>
                  <a:cubicBezTo>
                    <a:pt x="9" y="36"/>
                    <a:pt x="9" y="36"/>
                    <a:pt x="9" y="36"/>
                  </a:cubicBezTo>
                  <a:cubicBezTo>
                    <a:pt x="10" y="36"/>
                    <a:pt x="10" y="36"/>
                    <a:pt x="10" y="36"/>
                  </a:cubicBezTo>
                  <a:cubicBezTo>
                    <a:pt x="10" y="36"/>
                    <a:pt x="10" y="36"/>
                    <a:pt x="10" y="36"/>
                  </a:cubicBezTo>
                  <a:cubicBezTo>
                    <a:pt x="9" y="35"/>
                    <a:pt x="9" y="35"/>
                    <a:pt x="9" y="35"/>
                  </a:cubicBezTo>
                  <a:cubicBezTo>
                    <a:pt x="10" y="34"/>
                    <a:pt x="10" y="34"/>
                    <a:pt x="10" y="34"/>
                  </a:cubicBezTo>
                  <a:cubicBezTo>
                    <a:pt x="10" y="34"/>
                    <a:pt x="10" y="34"/>
                    <a:pt x="10" y="34"/>
                  </a:cubicBezTo>
                  <a:cubicBezTo>
                    <a:pt x="10" y="35"/>
                    <a:pt x="10" y="35"/>
                    <a:pt x="10" y="35"/>
                  </a:cubicBezTo>
                  <a:cubicBezTo>
                    <a:pt x="10" y="36"/>
                    <a:pt x="10" y="36"/>
                    <a:pt x="10" y="36"/>
                  </a:cubicBezTo>
                  <a:cubicBezTo>
                    <a:pt x="11" y="36"/>
                    <a:pt x="11" y="36"/>
                    <a:pt x="11" y="36"/>
                  </a:cubicBezTo>
                  <a:cubicBezTo>
                    <a:pt x="11" y="35"/>
                    <a:pt x="11" y="35"/>
                    <a:pt x="11" y="35"/>
                  </a:cubicBezTo>
                  <a:cubicBezTo>
                    <a:pt x="11" y="35"/>
                    <a:pt x="11" y="35"/>
                    <a:pt x="11" y="35"/>
                  </a:cubicBezTo>
                  <a:cubicBezTo>
                    <a:pt x="12" y="35"/>
                    <a:pt x="12" y="35"/>
                    <a:pt x="12" y="35"/>
                  </a:cubicBezTo>
                  <a:cubicBezTo>
                    <a:pt x="12" y="35"/>
                    <a:pt x="12" y="35"/>
                    <a:pt x="12" y="35"/>
                  </a:cubicBezTo>
                  <a:cubicBezTo>
                    <a:pt x="12" y="34"/>
                    <a:pt x="12" y="34"/>
                    <a:pt x="12" y="34"/>
                  </a:cubicBezTo>
                  <a:cubicBezTo>
                    <a:pt x="10" y="34"/>
                    <a:pt x="10" y="34"/>
                    <a:pt x="10" y="34"/>
                  </a:cubicBezTo>
                  <a:cubicBezTo>
                    <a:pt x="11" y="34"/>
                    <a:pt x="11" y="34"/>
                    <a:pt x="11" y="34"/>
                  </a:cubicBezTo>
                  <a:cubicBezTo>
                    <a:pt x="11" y="34"/>
                    <a:pt x="11" y="34"/>
                    <a:pt x="11" y="34"/>
                  </a:cubicBezTo>
                  <a:cubicBezTo>
                    <a:pt x="12" y="33"/>
                    <a:pt x="12" y="33"/>
                    <a:pt x="12" y="33"/>
                  </a:cubicBezTo>
                  <a:cubicBezTo>
                    <a:pt x="12" y="33"/>
                    <a:pt x="12" y="33"/>
                    <a:pt x="12" y="33"/>
                  </a:cubicBezTo>
                  <a:cubicBezTo>
                    <a:pt x="13" y="33"/>
                    <a:pt x="13" y="33"/>
                    <a:pt x="13" y="33"/>
                  </a:cubicBezTo>
                  <a:cubicBezTo>
                    <a:pt x="13" y="33"/>
                    <a:pt x="13" y="33"/>
                    <a:pt x="13" y="33"/>
                  </a:cubicBezTo>
                  <a:cubicBezTo>
                    <a:pt x="13" y="32"/>
                    <a:pt x="13" y="32"/>
                    <a:pt x="13" y="32"/>
                  </a:cubicBezTo>
                  <a:cubicBezTo>
                    <a:pt x="13" y="33"/>
                    <a:pt x="13" y="33"/>
                    <a:pt x="13" y="33"/>
                  </a:cubicBezTo>
                  <a:cubicBezTo>
                    <a:pt x="12" y="33"/>
                    <a:pt x="12" y="33"/>
                    <a:pt x="12" y="33"/>
                  </a:cubicBezTo>
                  <a:cubicBezTo>
                    <a:pt x="12" y="32"/>
                    <a:pt x="12" y="32"/>
                    <a:pt x="12" y="32"/>
                  </a:cubicBezTo>
                  <a:cubicBezTo>
                    <a:pt x="13" y="32"/>
                    <a:pt x="13" y="32"/>
                    <a:pt x="13" y="32"/>
                  </a:cubicBezTo>
                  <a:cubicBezTo>
                    <a:pt x="13" y="31"/>
                    <a:pt x="13" y="31"/>
                    <a:pt x="13" y="31"/>
                  </a:cubicBezTo>
                  <a:cubicBezTo>
                    <a:pt x="13" y="31"/>
                    <a:pt x="13" y="31"/>
                    <a:pt x="13" y="31"/>
                  </a:cubicBezTo>
                  <a:cubicBezTo>
                    <a:pt x="13" y="31"/>
                    <a:pt x="13" y="31"/>
                    <a:pt x="13" y="31"/>
                  </a:cubicBezTo>
                  <a:cubicBezTo>
                    <a:pt x="14" y="30"/>
                    <a:pt x="14" y="30"/>
                    <a:pt x="14" y="30"/>
                  </a:cubicBezTo>
                  <a:cubicBezTo>
                    <a:pt x="13" y="30"/>
                    <a:pt x="13" y="30"/>
                    <a:pt x="13" y="30"/>
                  </a:cubicBezTo>
                  <a:cubicBezTo>
                    <a:pt x="13" y="29"/>
                    <a:pt x="13" y="29"/>
                    <a:pt x="13" y="29"/>
                  </a:cubicBezTo>
                  <a:cubicBezTo>
                    <a:pt x="12" y="30"/>
                    <a:pt x="11" y="30"/>
                    <a:pt x="11" y="31"/>
                  </a:cubicBezTo>
                  <a:cubicBezTo>
                    <a:pt x="10" y="31"/>
                    <a:pt x="10" y="31"/>
                    <a:pt x="10" y="31"/>
                  </a:cubicBezTo>
                  <a:cubicBezTo>
                    <a:pt x="9" y="32"/>
                    <a:pt x="9" y="32"/>
                    <a:pt x="9" y="32"/>
                  </a:cubicBezTo>
                  <a:cubicBezTo>
                    <a:pt x="9" y="32"/>
                    <a:pt x="9" y="32"/>
                    <a:pt x="9" y="32"/>
                  </a:cubicBezTo>
                  <a:cubicBezTo>
                    <a:pt x="10" y="33"/>
                    <a:pt x="10" y="33"/>
                    <a:pt x="10" y="33"/>
                  </a:cubicBezTo>
                  <a:cubicBezTo>
                    <a:pt x="10" y="33"/>
                    <a:pt x="10" y="33"/>
                    <a:pt x="10" y="33"/>
                  </a:cubicBezTo>
                  <a:cubicBezTo>
                    <a:pt x="9" y="33"/>
                    <a:pt x="9" y="33"/>
                    <a:pt x="9" y="33"/>
                  </a:cubicBezTo>
                  <a:cubicBezTo>
                    <a:pt x="9" y="33"/>
                    <a:pt x="9" y="33"/>
                    <a:pt x="9" y="33"/>
                  </a:cubicBezTo>
                  <a:cubicBezTo>
                    <a:pt x="8" y="32"/>
                    <a:pt x="8" y="32"/>
                    <a:pt x="8" y="32"/>
                  </a:cubicBezTo>
                  <a:cubicBezTo>
                    <a:pt x="9" y="32"/>
                    <a:pt x="9" y="32"/>
                    <a:pt x="9" y="32"/>
                  </a:cubicBezTo>
                  <a:cubicBezTo>
                    <a:pt x="8" y="32"/>
                    <a:pt x="8" y="32"/>
                    <a:pt x="8" y="32"/>
                  </a:cubicBezTo>
                  <a:cubicBezTo>
                    <a:pt x="8" y="33"/>
                    <a:pt x="8" y="33"/>
                    <a:pt x="8" y="33"/>
                  </a:cubicBezTo>
                  <a:cubicBezTo>
                    <a:pt x="8" y="33"/>
                    <a:pt x="8" y="33"/>
                    <a:pt x="8" y="33"/>
                  </a:cubicBezTo>
                  <a:cubicBezTo>
                    <a:pt x="7" y="33"/>
                    <a:pt x="7" y="33"/>
                    <a:pt x="7" y="33"/>
                  </a:cubicBezTo>
                  <a:cubicBezTo>
                    <a:pt x="7" y="33"/>
                    <a:pt x="7" y="33"/>
                    <a:pt x="7" y="33"/>
                  </a:cubicBezTo>
                  <a:cubicBezTo>
                    <a:pt x="7" y="34"/>
                    <a:pt x="7" y="34"/>
                    <a:pt x="7" y="34"/>
                  </a:cubicBezTo>
                  <a:cubicBezTo>
                    <a:pt x="8" y="34"/>
                    <a:pt x="8" y="34"/>
                    <a:pt x="8" y="34"/>
                  </a:cubicBezTo>
                  <a:cubicBezTo>
                    <a:pt x="8" y="34"/>
                    <a:pt x="8" y="34"/>
                    <a:pt x="8" y="34"/>
                  </a:cubicBezTo>
                  <a:cubicBezTo>
                    <a:pt x="8" y="34"/>
                    <a:pt x="8" y="34"/>
                    <a:pt x="8" y="34"/>
                  </a:cubicBezTo>
                  <a:cubicBezTo>
                    <a:pt x="8" y="35"/>
                    <a:pt x="8" y="35"/>
                    <a:pt x="8" y="35"/>
                  </a:cubicBezTo>
                  <a:cubicBezTo>
                    <a:pt x="7" y="35"/>
                    <a:pt x="7" y="35"/>
                    <a:pt x="7" y="35"/>
                  </a:cubicBezTo>
                  <a:cubicBezTo>
                    <a:pt x="8" y="35"/>
                    <a:pt x="8" y="35"/>
                    <a:pt x="8" y="35"/>
                  </a:cubicBezTo>
                  <a:cubicBezTo>
                    <a:pt x="9" y="36"/>
                    <a:pt x="9" y="36"/>
                    <a:pt x="9" y="36"/>
                  </a:cubicBezTo>
                  <a:cubicBezTo>
                    <a:pt x="9" y="36"/>
                    <a:pt x="9" y="36"/>
                    <a:pt x="9" y="36"/>
                  </a:cubicBezTo>
                  <a:cubicBezTo>
                    <a:pt x="8" y="36"/>
                    <a:pt x="8" y="36"/>
                    <a:pt x="8" y="36"/>
                  </a:cubicBezTo>
                  <a:cubicBezTo>
                    <a:pt x="8" y="36"/>
                    <a:pt x="8" y="36"/>
                    <a:pt x="8" y="36"/>
                  </a:cubicBezTo>
                  <a:cubicBezTo>
                    <a:pt x="7" y="37"/>
                    <a:pt x="7" y="37"/>
                    <a:pt x="7" y="37"/>
                  </a:cubicBezTo>
                  <a:cubicBezTo>
                    <a:pt x="8" y="38"/>
                    <a:pt x="8" y="38"/>
                    <a:pt x="8" y="38"/>
                  </a:cubicBezTo>
                  <a:cubicBezTo>
                    <a:pt x="8" y="38"/>
                    <a:pt x="8" y="38"/>
                    <a:pt x="8" y="38"/>
                  </a:cubicBezTo>
                  <a:cubicBezTo>
                    <a:pt x="9" y="37"/>
                    <a:pt x="9" y="37"/>
                    <a:pt x="9" y="37"/>
                  </a:cubicBezTo>
                  <a:cubicBezTo>
                    <a:pt x="10" y="37"/>
                    <a:pt x="10" y="37"/>
                    <a:pt x="10" y="37"/>
                  </a:cubicBezTo>
                  <a:lnTo>
                    <a:pt x="9" y="36"/>
                  </a:lnTo>
                  <a:close/>
                  <a:moveTo>
                    <a:pt x="24" y="80"/>
                  </a:moveTo>
                  <a:cubicBezTo>
                    <a:pt x="24" y="81"/>
                    <a:pt x="23" y="81"/>
                    <a:pt x="23" y="81"/>
                  </a:cubicBezTo>
                  <a:cubicBezTo>
                    <a:pt x="23" y="81"/>
                    <a:pt x="23" y="82"/>
                    <a:pt x="22" y="83"/>
                  </a:cubicBezTo>
                  <a:cubicBezTo>
                    <a:pt x="23" y="83"/>
                    <a:pt x="23" y="83"/>
                    <a:pt x="23" y="83"/>
                  </a:cubicBezTo>
                  <a:cubicBezTo>
                    <a:pt x="24" y="83"/>
                    <a:pt x="24" y="83"/>
                    <a:pt x="24" y="83"/>
                  </a:cubicBezTo>
                  <a:cubicBezTo>
                    <a:pt x="24" y="82"/>
                    <a:pt x="24" y="82"/>
                    <a:pt x="25" y="82"/>
                  </a:cubicBezTo>
                  <a:cubicBezTo>
                    <a:pt x="25" y="82"/>
                    <a:pt x="26" y="81"/>
                    <a:pt x="26" y="80"/>
                  </a:cubicBezTo>
                  <a:cubicBezTo>
                    <a:pt x="26" y="80"/>
                    <a:pt x="26" y="80"/>
                    <a:pt x="26" y="80"/>
                  </a:cubicBezTo>
                  <a:cubicBezTo>
                    <a:pt x="25" y="79"/>
                    <a:pt x="25" y="79"/>
                    <a:pt x="25" y="79"/>
                  </a:cubicBezTo>
                  <a:cubicBezTo>
                    <a:pt x="26" y="79"/>
                    <a:pt x="26" y="79"/>
                    <a:pt x="26" y="79"/>
                  </a:cubicBezTo>
                  <a:cubicBezTo>
                    <a:pt x="25" y="79"/>
                    <a:pt x="25" y="79"/>
                    <a:pt x="25" y="79"/>
                  </a:cubicBezTo>
                  <a:cubicBezTo>
                    <a:pt x="24" y="79"/>
                    <a:pt x="24" y="79"/>
                    <a:pt x="24" y="79"/>
                  </a:cubicBezTo>
                  <a:lnTo>
                    <a:pt x="24" y="80"/>
                  </a:lnTo>
                  <a:close/>
                  <a:moveTo>
                    <a:pt x="6" y="71"/>
                  </a:moveTo>
                  <a:cubicBezTo>
                    <a:pt x="6" y="72"/>
                    <a:pt x="6" y="72"/>
                    <a:pt x="6" y="72"/>
                  </a:cubicBezTo>
                  <a:cubicBezTo>
                    <a:pt x="6" y="72"/>
                    <a:pt x="6" y="72"/>
                    <a:pt x="6" y="72"/>
                  </a:cubicBezTo>
                  <a:cubicBezTo>
                    <a:pt x="5" y="72"/>
                    <a:pt x="5" y="72"/>
                    <a:pt x="5" y="72"/>
                  </a:cubicBezTo>
                  <a:cubicBezTo>
                    <a:pt x="5" y="73"/>
                    <a:pt x="5" y="73"/>
                    <a:pt x="5" y="73"/>
                  </a:cubicBezTo>
                  <a:cubicBezTo>
                    <a:pt x="5" y="74"/>
                    <a:pt x="5" y="74"/>
                    <a:pt x="5" y="74"/>
                  </a:cubicBezTo>
                  <a:cubicBezTo>
                    <a:pt x="5" y="74"/>
                    <a:pt x="5" y="74"/>
                    <a:pt x="5" y="74"/>
                  </a:cubicBezTo>
                  <a:cubicBezTo>
                    <a:pt x="4" y="74"/>
                    <a:pt x="4" y="74"/>
                    <a:pt x="4" y="74"/>
                  </a:cubicBezTo>
                  <a:cubicBezTo>
                    <a:pt x="3" y="75"/>
                    <a:pt x="3" y="75"/>
                    <a:pt x="3" y="75"/>
                  </a:cubicBezTo>
                  <a:cubicBezTo>
                    <a:pt x="2" y="74"/>
                    <a:pt x="2" y="74"/>
                    <a:pt x="2" y="74"/>
                  </a:cubicBezTo>
                  <a:cubicBezTo>
                    <a:pt x="2" y="75"/>
                    <a:pt x="2" y="75"/>
                    <a:pt x="2" y="75"/>
                  </a:cubicBezTo>
                  <a:cubicBezTo>
                    <a:pt x="2" y="75"/>
                    <a:pt x="2" y="75"/>
                    <a:pt x="2" y="75"/>
                  </a:cubicBezTo>
                  <a:cubicBezTo>
                    <a:pt x="3" y="76"/>
                    <a:pt x="3" y="76"/>
                    <a:pt x="3" y="76"/>
                  </a:cubicBezTo>
                  <a:cubicBezTo>
                    <a:pt x="3" y="76"/>
                    <a:pt x="3" y="76"/>
                    <a:pt x="3" y="76"/>
                  </a:cubicBezTo>
                  <a:cubicBezTo>
                    <a:pt x="2" y="77"/>
                    <a:pt x="2" y="77"/>
                    <a:pt x="2" y="77"/>
                  </a:cubicBezTo>
                  <a:cubicBezTo>
                    <a:pt x="2" y="77"/>
                    <a:pt x="2" y="77"/>
                    <a:pt x="2" y="77"/>
                  </a:cubicBezTo>
                  <a:cubicBezTo>
                    <a:pt x="1" y="77"/>
                    <a:pt x="1" y="77"/>
                    <a:pt x="1" y="77"/>
                  </a:cubicBezTo>
                  <a:cubicBezTo>
                    <a:pt x="1" y="77"/>
                    <a:pt x="1" y="77"/>
                    <a:pt x="1" y="77"/>
                  </a:cubicBezTo>
                  <a:cubicBezTo>
                    <a:pt x="0" y="77"/>
                    <a:pt x="0" y="77"/>
                    <a:pt x="0" y="77"/>
                  </a:cubicBezTo>
                  <a:cubicBezTo>
                    <a:pt x="1" y="78"/>
                    <a:pt x="1" y="78"/>
                    <a:pt x="1" y="78"/>
                  </a:cubicBezTo>
                  <a:cubicBezTo>
                    <a:pt x="1" y="79"/>
                    <a:pt x="1" y="79"/>
                    <a:pt x="1" y="79"/>
                  </a:cubicBezTo>
                  <a:cubicBezTo>
                    <a:pt x="1" y="79"/>
                    <a:pt x="1" y="79"/>
                    <a:pt x="1" y="79"/>
                  </a:cubicBezTo>
                  <a:cubicBezTo>
                    <a:pt x="2" y="80"/>
                    <a:pt x="2" y="80"/>
                    <a:pt x="2" y="80"/>
                  </a:cubicBezTo>
                  <a:cubicBezTo>
                    <a:pt x="2" y="80"/>
                    <a:pt x="2" y="80"/>
                    <a:pt x="2" y="80"/>
                  </a:cubicBezTo>
                  <a:cubicBezTo>
                    <a:pt x="2" y="81"/>
                    <a:pt x="2" y="81"/>
                    <a:pt x="2" y="81"/>
                  </a:cubicBezTo>
                  <a:cubicBezTo>
                    <a:pt x="3" y="81"/>
                    <a:pt x="3" y="81"/>
                    <a:pt x="3" y="81"/>
                  </a:cubicBezTo>
                  <a:cubicBezTo>
                    <a:pt x="4" y="81"/>
                    <a:pt x="4" y="81"/>
                    <a:pt x="4" y="81"/>
                  </a:cubicBezTo>
                  <a:cubicBezTo>
                    <a:pt x="4" y="82"/>
                    <a:pt x="4" y="82"/>
                    <a:pt x="4" y="82"/>
                  </a:cubicBezTo>
                  <a:cubicBezTo>
                    <a:pt x="5" y="81"/>
                    <a:pt x="5" y="81"/>
                    <a:pt x="5" y="81"/>
                  </a:cubicBezTo>
                  <a:cubicBezTo>
                    <a:pt x="5" y="82"/>
                    <a:pt x="5" y="82"/>
                    <a:pt x="5" y="82"/>
                  </a:cubicBezTo>
                  <a:cubicBezTo>
                    <a:pt x="6" y="82"/>
                    <a:pt x="6" y="82"/>
                    <a:pt x="6" y="82"/>
                  </a:cubicBezTo>
                  <a:cubicBezTo>
                    <a:pt x="6" y="82"/>
                    <a:pt x="6" y="82"/>
                    <a:pt x="6" y="82"/>
                  </a:cubicBezTo>
                  <a:cubicBezTo>
                    <a:pt x="6" y="81"/>
                    <a:pt x="6" y="81"/>
                    <a:pt x="6" y="81"/>
                  </a:cubicBezTo>
                  <a:cubicBezTo>
                    <a:pt x="6" y="82"/>
                    <a:pt x="6" y="82"/>
                    <a:pt x="6" y="82"/>
                  </a:cubicBezTo>
                  <a:cubicBezTo>
                    <a:pt x="6" y="81"/>
                    <a:pt x="6" y="81"/>
                    <a:pt x="6" y="81"/>
                  </a:cubicBezTo>
                  <a:cubicBezTo>
                    <a:pt x="7" y="81"/>
                    <a:pt x="7" y="81"/>
                    <a:pt x="7" y="81"/>
                  </a:cubicBezTo>
                  <a:cubicBezTo>
                    <a:pt x="7" y="80"/>
                    <a:pt x="7" y="80"/>
                    <a:pt x="7" y="80"/>
                  </a:cubicBezTo>
                  <a:cubicBezTo>
                    <a:pt x="7" y="80"/>
                    <a:pt x="7" y="80"/>
                    <a:pt x="7" y="80"/>
                  </a:cubicBezTo>
                  <a:cubicBezTo>
                    <a:pt x="7" y="79"/>
                    <a:pt x="7" y="79"/>
                    <a:pt x="7" y="79"/>
                  </a:cubicBezTo>
                  <a:cubicBezTo>
                    <a:pt x="7" y="79"/>
                    <a:pt x="7" y="79"/>
                    <a:pt x="7" y="79"/>
                  </a:cubicBezTo>
                  <a:cubicBezTo>
                    <a:pt x="8" y="79"/>
                    <a:pt x="8" y="79"/>
                    <a:pt x="8" y="79"/>
                  </a:cubicBezTo>
                  <a:cubicBezTo>
                    <a:pt x="8" y="79"/>
                    <a:pt x="8" y="79"/>
                    <a:pt x="8" y="79"/>
                  </a:cubicBezTo>
                  <a:cubicBezTo>
                    <a:pt x="9" y="79"/>
                    <a:pt x="9" y="79"/>
                    <a:pt x="9" y="79"/>
                  </a:cubicBezTo>
                  <a:cubicBezTo>
                    <a:pt x="9" y="80"/>
                    <a:pt x="9" y="81"/>
                    <a:pt x="10" y="81"/>
                  </a:cubicBezTo>
                  <a:cubicBezTo>
                    <a:pt x="10" y="81"/>
                    <a:pt x="10" y="81"/>
                    <a:pt x="10" y="81"/>
                  </a:cubicBezTo>
                  <a:cubicBezTo>
                    <a:pt x="11" y="81"/>
                    <a:pt x="11" y="81"/>
                    <a:pt x="11" y="81"/>
                  </a:cubicBezTo>
                  <a:cubicBezTo>
                    <a:pt x="10" y="83"/>
                    <a:pt x="10" y="83"/>
                    <a:pt x="10" y="83"/>
                  </a:cubicBezTo>
                  <a:cubicBezTo>
                    <a:pt x="11" y="83"/>
                    <a:pt x="11" y="83"/>
                    <a:pt x="11" y="83"/>
                  </a:cubicBezTo>
                  <a:cubicBezTo>
                    <a:pt x="12" y="83"/>
                    <a:pt x="12" y="83"/>
                    <a:pt x="12" y="83"/>
                  </a:cubicBezTo>
                  <a:cubicBezTo>
                    <a:pt x="12" y="83"/>
                    <a:pt x="12" y="83"/>
                    <a:pt x="12" y="83"/>
                  </a:cubicBezTo>
                  <a:cubicBezTo>
                    <a:pt x="13" y="82"/>
                    <a:pt x="13" y="82"/>
                    <a:pt x="14" y="83"/>
                  </a:cubicBezTo>
                  <a:cubicBezTo>
                    <a:pt x="14" y="83"/>
                    <a:pt x="14" y="83"/>
                    <a:pt x="14" y="83"/>
                  </a:cubicBezTo>
                  <a:cubicBezTo>
                    <a:pt x="15" y="83"/>
                    <a:pt x="15" y="83"/>
                    <a:pt x="15" y="83"/>
                  </a:cubicBezTo>
                  <a:cubicBezTo>
                    <a:pt x="15" y="83"/>
                    <a:pt x="16" y="83"/>
                    <a:pt x="16" y="82"/>
                  </a:cubicBezTo>
                  <a:cubicBezTo>
                    <a:pt x="16" y="82"/>
                    <a:pt x="16" y="81"/>
                    <a:pt x="16" y="81"/>
                  </a:cubicBezTo>
                  <a:cubicBezTo>
                    <a:pt x="16" y="81"/>
                    <a:pt x="17" y="81"/>
                    <a:pt x="18" y="81"/>
                  </a:cubicBezTo>
                  <a:cubicBezTo>
                    <a:pt x="18" y="81"/>
                    <a:pt x="18" y="81"/>
                    <a:pt x="18" y="81"/>
                  </a:cubicBezTo>
                  <a:cubicBezTo>
                    <a:pt x="18" y="80"/>
                    <a:pt x="18" y="80"/>
                    <a:pt x="18" y="80"/>
                  </a:cubicBezTo>
                  <a:cubicBezTo>
                    <a:pt x="19" y="80"/>
                    <a:pt x="19" y="80"/>
                    <a:pt x="19" y="80"/>
                  </a:cubicBezTo>
                  <a:cubicBezTo>
                    <a:pt x="18" y="79"/>
                    <a:pt x="18" y="79"/>
                    <a:pt x="18" y="79"/>
                  </a:cubicBezTo>
                  <a:cubicBezTo>
                    <a:pt x="17" y="80"/>
                    <a:pt x="17" y="80"/>
                    <a:pt x="17" y="80"/>
                  </a:cubicBezTo>
                  <a:cubicBezTo>
                    <a:pt x="18" y="79"/>
                    <a:pt x="18" y="78"/>
                    <a:pt x="18" y="78"/>
                  </a:cubicBezTo>
                  <a:cubicBezTo>
                    <a:pt x="17" y="77"/>
                    <a:pt x="17" y="77"/>
                    <a:pt x="17" y="77"/>
                  </a:cubicBezTo>
                  <a:cubicBezTo>
                    <a:pt x="18" y="77"/>
                    <a:pt x="18" y="77"/>
                    <a:pt x="18" y="77"/>
                  </a:cubicBezTo>
                  <a:cubicBezTo>
                    <a:pt x="18" y="77"/>
                    <a:pt x="18" y="77"/>
                    <a:pt x="18" y="77"/>
                  </a:cubicBezTo>
                  <a:cubicBezTo>
                    <a:pt x="18" y="78"/>
                    <a:pt x="18" y="78"/>
                    <a:pt x="18" y="78"/>
                  </a:cubicBezTo>
                  <a:cubicBezTo>
                    <a:pt x="19" y="78"/>
                    <a:pt x="19" y="78"/>
                    <a:pt x="19" y="78"/>
                  </a:cubicBezTo>
                  <a:cubicBezTo>
                    <a:pt x="18" y="79"/>
                    <a:pt x="18" y="79"/>
                    <a:pt x="18" y="79"/>
                  </a:cubicBezTo>
                  <a:cubicBezTo>
                    <a:pt x="19" y="79"/>
                    <a:pt x="19" y="80"/>
                    <a:pt x="19" y="80"/>
                  </a:cubicBezTo>
                  <a:cubicBezTo>
                    <a:pt x="19" y="79"/>
                    <a:pt x="19" y="79"/>
                    <a:pt x="19" y="78"/>
                  </a:cubicBezTo>
                  <a:cubicBezTo>
                    <a:pt x="19" y="78"/>
                    <a:pt x="19" y="78"/>
                    <a:pt x="19" y="77"/>
                  </a:cubicBezTo>
                  <a:cubicBezTo>
                    <a:pt x="19" y="77"/>
                    <a:pt x="19" y="77"/>
                    <a:pt x="19" y="77"/>
                  </a:cubicBezTo>
                  <a:cubicBezTo>
                    <a:pt x="19" y="76"/>
                    <a:pt x="19" y="76"/>
                    <a:pt x="19" y="76"/>
                  </a:cubicBezTo>
                  <a:cubicBezTo>
                    <a:pt x="18" y="76"/>
                    <a:pt x="18" y="76"/>
                    <a:pt x="18" y="76"/>
                  </a:cubicBezTo>
                  <a:cubicBezTo>
                    <a:pt x="18" y="76"/>
                    <a:pt x="18" y="76"/>
                    <a:pt x="18" y="76"/>
                  </a:cubicBezTo>
                  <a:cubicBezTo>
                    <a:pt x="17" y="76"/>
                    <a:pt x="17" y="76"/>
                    <a:pt x="17" y="76"/>
                  </a:cubicBezTo>
                  <a:cubicBezTo>
                    <a:pt x="17" y="76"/>
                    <a:pt x="17" y="76"/>
                    <a:pt x="17" y="76"/>
                  </a:cubicBezTo>
                  <a:cubicBezTo>
                    <a:pt x="16" y="77"/>
                    <a:pt x="16" y="77"/>
                    <a:pt x="16" y="77"/>
                  </a:cubicBezTo>
                  <a:cubicBezTo>
                    <a:pt x="16" y="76"/>
                    <a:pt x="16" y="76"/>
                    <a:pt x="16" y="76"/>
                  </a:cubicBezTo>
                  <a:cubicBezTo>
                    <a:pt x="17" y="76"/>
                    <a:pt x="17" y="76"/>
                    <a:pt x="17" y="76"/>
                  </a:cubicBezTo>
                  <a:cubicBezTo>
                    <a:pt x="17" y="75"/>
                    <a:pt x="17" y="75"/>
                    <a:pt x="17" y="75"/>
                  </a:cubicBezTo>
                  <a:cubicBezTo>
                    <a:pt x="18" y="75"/>
                    <a:pt x="18" y="75"/>
                    <a:pt x="18" y="75"/>
                  </a:cubicBezTo>
                  <a:cubicBezTo>
                    <a:pt x="18" y="74"/>
                    <a:pt x="18" y="74"/>
                    <a:pt x="18" y="74"/>
                  </a:cubicBezTo>
                  <a:cubicBezTo>
                    <a:pt x="17" y="74"/>
                    <a:pt x="17" y="74"/>
                    <a:pt x="17" y="74"/>
                  </a:cubicBezTo>
                  <a:cubicBezTo>
                    <a:pt x="17" y="74"/>
                    <a:pt x="17" y="74"/>
                    <a:pt x="17" y="74"/>
                  </a:cubicBezTo>
                  <a:cubicBezTo>
                    <a:pt x="17" y="74"/>
                    <a:pt x="17" y="74"/>
                    <a:pt x="17" y="74"/>
                  </a:cubicBezTo>
                  <a:cubicBezTo>
                    <a:pt x="17" y="74"/>
                    <a:pt x="17" y="73"/>
                    <a:pt x="16" y="72"/>
                  </a:cubicBezTo>
                  <a:cubicBezTo>
                    <a:pt x="16" y="72"/>
                    <a:pt x="16" y="72"/>
                    <a:pt x="16" y="72"/>
                  </a:cubicBezTo>
                  <a:cubicBezTo>
                    <a:pt x="16" y="71"/>
                    <a:pt x="16" y="71"/>
                    <a:pt x="16" y="71"/>
                  </a:cubicBezTo>
                  <a:cubicBezTo>
                    <a:pt x="15" y="71"/>
                    <a:pt x="15" y="71"/>
                    <a:pt x="15" y="71"/>
                  </a:cubicBezTo>
                  <a:cubicBezTo>
                    <a:pt x="15" y="70"/>
                    <a:pt x="15" y="70"/>
                    <a:pt x="15" y="70"/>
                  </a:cubicBezTo>
                  <a:cubicBezTo>
                    <a:pt x="15" y="70"/>
                    <a:pt x="15" y="70"/>
                    <a:pt x="15" y="70"/>
                  </a:cubicBezTo>
                  <a:cubicBezTo>
                    <a:pt x="15" y="69"/>
                    <a:pt x="15" y="69"/>
                    <a:pt x="15" y="69"/>
                  </a:cubicBezTo>
                  <a:cubicBezTo>
                    <a:pt x="14" y="70"/>
                    <a:pt x="14" y="70"/>
                    <a:pt x="14" y="70"/>
                  </a:cubicBezTo>
                  <a:cubicBezTo>
                    <a:pt x="13" y="69"/>
                    <a:pt x="13" y="69"/>
                    <a:pt x="13" y="69"/>
                  </a:cubicBezTo>
                  <a:cubicBezTo>
                    <a:pt x="13" y="69"/>
                    <a:pt x="13" y="69"/>
                    <a:pt x="13" y="69"/>
                  </a:cubicBezTo>
                  <a:cubicBezTo>
                    <a:pt x="12" y="69"/>
                    <a:pt x="12" y="69"/>
                    <a:pt x="12" y="69"/>
                  </a:cubicBezTo>
                  <a:cubicBezTo>
                    <a:pt x="12" y="69"/>
                    <a:pt x="12" y="69"/>
                    <a:pt x="12" y="69"/>
                  </a:cubicBezTo>
                  <a:cubicBezTo>
                    <a:pt x="11" y="69"/>
                    <a:pt x="11" y="69"/>
                    <a:pt x="11" y="69"/>
                  </a:cubicBezTo>
                  <a:cubicBezTo>
                    <a:pt x="10" y="70"/>
                    <a:pt x="10" y="70"/>
                    <a:pt x="10" y="70"/>
                  </a:cubicBezTo>
                  <a:cubicBezTo>
                    <a:pt x="10" y="70"/>
                    <a:pt x="10" y="70"/>
                    <a:pt x="10" y="70"/>
                  </a:cubicBezTo>
                  <a:cubicBezTo>
                    <a:pt x="9" y="70"/>
                    <a:pt x="9" y="70"/>
                    <a:pt x="9" y="69"/>
                  </a:cubicBezTo>
                  <a:cubicBezTo>
                    <a:pt x="9" y="70"/>
                    <a:pt x="9" y="70"/>
                    <a:pt x="9" y="71"/>
                  </a:cubicBezTo>
                  <a:cubicBezTo>
                    <a:pt x="8" y="71"/>
                    <a:pt x="8" y="71"/>
                    <a:pt x="8" y="71"/>
                  </a:cubicBezTo>
                  <a:cubicBezTo>
                    <a:pt x="7" y="71"/>
                    <a:pt x="7" y="71"/>
                    <a:pt x="7" y="71"/>
                  </a:cubicBezTo>
                  <a:lnTo>
                    <a:pt x="6" y="71"/>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1" name="Freeform 810">
              <a:extLst>
                <a:ext uri="{FF2B5EF4-FFF2-40B4-BE49-F238E27FC236}">
                  <a16:creationId xmlns:a16="http://schemas.microsoft.com/office/drawing/2014/main" id="{2E4AC83F-892D-45F6-BBF7-F3A6DCFF17D9}"/>
                </a:ext>
              </a:extLst>
            </p:cNvPr>
            <p:cNvSpPr>
              <a:spLocks noEditPoints="1"/>
            </p:cNvSpPr>
            <p:nvPr/>
          </p:nvSpPr>
          <p:spPr bwMode="auto">
            <a:xfrm>
              <a:off x="6188658" y="2797932"/>
              <a:ext cx="294296" cy="311092"/>
            </a:xfrm>
            <a:custGeom>
              <a:avLst/>
              <a:gdLst>
                <a:gd name="T0" fmla="*/ 51 w 63"/>
                <a:gd name="T1" fmla="*/ 7 h 82"/>
                <a:gd name="T2" fmla="*/ 50 w 63"/>
                <a:gd name="T3" fmla="*/ 5 h 82"/>
                <a:gd name="T4" fmla="*/ 51 w 63"/>
                <a:gd name="T5" fmla="*/ 3 h 82"/>
                <a:gd name="T6" fmla="*/ 53 w 63"/>
                <a:gd name="T7" fmla="*/ 5 h 82"/>
                <a:gd name="T8" fmla="*/ 45 w 63"/>
                <a:gd name="T9" fmla="*/ 6 h 82"/>
                <a:gd name="T10" fmla="*/ 55 w 63"/>
                <a:gd name="T11" fmla="*/ 11 h 82"/>
                <a:gd name="T12" fmla="*/ 57 w 63"/>
                <a:gd name="T13" fmla="*/ 11 h 82"/>
                <a:gd name="T14" fmla="*/ 18 w 63"/>
                <a:gd name="T15" fmla="*/ 78 h 82"/>
                <a:gd name="T16" fmla="*/ 29 w 63"/>
                <a:gd name="T17" fmla="*/ 81 h 82"/>
                <a:gd name="T18" fmla="*/ 33 w 63"/>
                <a:gd name="T19" fmla="*/ 79 h 82"/>
                <a:gd name="T20" fmla="*/ 43 w 63"/>
                <a:gd name="T21" fmla="*/ 79 h 82"/>
                <a:gd name="T22" fmla="*/ 49 w 63"/>
                <a:gd name="T23" fmla="*/ 78 h 82"/>
                <a:gd name="T24" fmla="*/ 53 w 63"/>
                <a:gd name="T25" fmla="*/ 69 h 82"/>
                <a:gd name="T26" fmla="*/ 50 w 63"/>
                <a:gd name="T27" fmla="*/ 64 h 82"/>
                <a:gd name="T28" fmla="*/ 45 w 63"/>
                <a:gd name="T29" fmla="*/ 57 h 82"/>
                <a:gd name="T30" fmla="*/ 44 w 63"/>
                <a:gd name="T31" fmla="*/ 52 h 82"/>
                <a:gd name="T32" fmla="*/ 52 w 63"/>
                <a:gd name="T33" fmla="*/ 47 h 82"/>
                <a:gd name="T34" fmla="*/ 60 w 63"/>
                <a:gd name="T35" fmla="*/ 44 h 82"/>
                <a:gd name="T36" fmla="*/ 60 w 63"/>
                <a:gd name="T37" fmla="*/ 36 h 82"/>
                <a:gd name="T38" fmla="*/ 60 w 63"/>
                <a:gd name="T39" fmla="*/ 30 h 82"/>
                <a:gd name="T40" fmla="*/ 58 w 63"/>
                <a:gd name="T41" fmla="*/ 19 h 82"/>
                <a:gd name="T42" fmla="*/ 54 w 63"/>
                <a:gd name="T43" fmla="*/ 11 h 82"/>
                <a:gd name="T44" fmla="*/ 51 w 63"/>
                <a:gd name="T45" fmla="*/ 8 h 82"/>
                <a:gd name="T46" fmla="*/ 48 w 63"/>
                <a:gd name="T47" fmla="*/ 6 h 82"/>
                <a:gd name="T48" fmla="*/ 44 w 63"/>
                <a:gd name="T49" fmla="*/ 7 h 82"/>
                <a:gd name="T50" fmla="*/ 39 w 63"/>
                <a:gd name="T51" fmla="*/ 10 h 82"/>
                <a:gd name="T52" fmla="*/ 37 w 63"/>
                <a:gd name="T53" fmla="*/ 11 h 82"/>
                <a:gd name="T54" fmla="*/ 34 w 63"/>
                <a:gd name="T55" fmla="*/ 10 h 82"/>
                <a:gd name="T56" fmla="*/ 36 w 63"/>
                <a:gd name="T57" fmla="*/ 4 h 82"/>
                <a:gd name="T58" fmla="*/ 35 w 63"/>
                <a:gd name="T59" fmla="*/ 6 h 82"/>
                <a:gd name="T60" fmla="*/ 30 w 63"/>
                <a:gd name="T61" fmla="*/ 7 h 82"/>
                <a:gd name="T62" fmla="*/ 28 w 63"/>
                <a:gd name="T63" fmla="*/ 2 h 82"/>
                <a:gd name="T64" fmla="*/ 26 w 63"/>
                <a:gd name="T65" fmla="*/ 1 h 82"/>
                <a:gd name="T66" fmla="*/ 20 w 63"/>
                <a:gd name="T67" fmla="*/ 2 h 82"/>
                <a:gd name="T68" fmla="*/ 20 w 63"/>
                <a:gd name="T69" fmla="*/ 6 h 82"/>
                <a:gd name="T70" fmla="*/ 22 w 63"/>
                <a:gd name="T71" fmla="*/ 9 h 82"/>
                <a:gd name="T72" fmla="*/ 23 w 63"/>
                <a:gd name="T73" fmla="*/ 12 h 82"/>
                <a:gd name="T74" fmla="*/ 27 w 63"/>
                <a:gd name="T75" fmla="*/ 16 h 82"/>
                <a:gd name="T76" fmla="*/ 19 w 63"/>
                <a:gd name="T77" fmla="*/ 13 h 82"/>
                <a:gd name="T78" fmla="*/ 17 w 63"/>
                <a:gd name="T79" fmla="*/ 15 h 82"/>
                <a:gd name="T80" fmla="*/ 15 w 63"/>
                <a:gd name="T81" fmla="*/ 14 h 82"/>
                <a:gd name="T82" fmla="*/ 9 w 63"/>
                <a:gd name="T83" fmla="*/ 16 h 82"/>
                <a:gd name="T84" fmla="*/ 10 w 63"/>
                <a:gd name="T85" fmla="*/ 19 h 82"/>
                <a:gd name="T86" fmla="*/ 7 w 63"/>
                <a:gd name="T87" fmla="*/ 26 h 82"/>
                <a:gd name="T88" fmla="*/ 6 w 63"/>
                <a:gd name="T89" fmla="*/ 32 h 82"/>
                <a:gd name="T90" fmla="*/ 2 w 63"/>
                <a:gd name="T91" fmla="*/ 37 h 82"/>
                <a:gd name="T92" fmla="*/ 2 w 63"/>
                <a:gd name="T93" fmla="*/ 43 h 82"/>
                <a:gd name="T94" fmla="*/ 3 w 63"/>
                <a:gd name="T95" fmla="*/ 49 h 82"/>
                <a:gd name="T96" fmla="*/ 3 w 63"/>
                <a:gd name="T97" fmla="*/ 52 h 82"/>
                <a:gd name="T98" fmla="*/ 2 w 63"/>
                <a:gd name="T99" fmla="*/ 60 h 82"/>
                <a:gd name="T100" fmla="*/ 8 w 63"/>
                <a:gd name="T101" fmla="*/ 63 h 82"/>
                <a:gd name="T102" fmla="*/ 15 w 63"/>
                <a:gd name="T103" fmla="*/ 65 h 82"/>
                <a:gd name="T104" fmla="*/ 14 w 63"/>
                <a:gd name="T105" fmla="*/ 69 h 82"/>
                <a:gd name="T106" fmla="*/ 12 w 63"/>
                <a:gd name="T107" fmla="*/ 78 h 82"/>
                <a:gd name="T108" fmla="*/ 8 w 63"/>
                <a:gd name="T109" fmla="*/ 14 h 82"/>
                <a:gd name="T110" fmla="*/ 12 w 63"/>
                <a:gd name="T111" fmla="*/ 13 h 82"/>
                <a:gd name="T112" fmla="*/ 14 w 63"/>
                <a:gd name="T113" fmla="*/ 1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 h="82">
                  <a:moveTo>
                    <a:pt x="53" y="5"/>
                  </a:moveTo>
                  <a:cubicBezTo>
                    <a:pt x="53" y="6"/>
                    <a:pt x="54" y="6"/>
                    <a:pt x="54" y="6"/>
                  </a:cubicBezTo>
                  <a:cubicBezTo>
                    <a:pt x="54" y="7"/>
                    <a:pt x="54" y="7"/>
                    <a:pt x="53" y="7"/>
                  </a:cubicBezTo>
                  <a:cubicBezTo>
                    <a:pt x="53" y="7"/>
                    <a:pt x="53" y="7"/>
                    <a:pt x="53" y="6"/>
                  </a:cubicBezTo>
                  <a:cubicBezTo>
                    <a:pt x="52" y="6"/>
                    <a:pt x="52" y="7"/>
                    <a:pt x="51" y="7"/>
                  </a:cubicBezTo>
                  <a:cubicBezTo>
                    <a:pt x="51" y="7"/>
                    <a:pt x="50" y="7"/>
                    <a:pt x="50" y="7"/>
                  </a:cubicBezTo>
                  <a:cubicBezTo>
                    <a:pt x="50" y="6"/>
                    <a:pt x="50" y="6"/>
                    <a:pt x="50" y="6"/>
                  </a:cubicBezTo>
                  <a:cubicBezTo>
                    <a:pt x="50" y="6"/>
                    <a:pt x="50" y="6"/>
                    <a:pt x="50" y="5"/>
                  </a:cubicBezTo>
                  <a:cubicBezTo>
                    <a:pt x="50" y="5"/>
                    <a:pt x="50" y="5"/>
                    <a:pt x="50" y="5"/>
                  </a:cubicBezTo>
                  <a:cubicBezTo>
                    <a:pt x="50" y="5"/>
                    <a:pt x="50" y="5"/>
                    <a:pt x="50" y="5"/>
                  </a:cubicBezTo>
                  <a:cubicBezTo>
                    <a:pt x="50" y="4"/>
                    <a:pt x="50" y="4"/>
                    <a:pt x="50" y="4"/>
                  </a:cubicBezTo>
                  <a:cubicBezTo>
                    <a:pt x="50" y="4"/>
                    <a:pt x="51" y="4"/>
                    <a:pt x="51" y="4"/>
                  </a:cubicBezTo>
                  <a:cubicBezTo>
                    <a:pt x="51" y="4"/>
                    <a:pt x="51" y="4"/>
                    <a:pt x="51" y="3"/>
                  </a:cubicBezTo>
                  <a:cubicBezTo>
                    <a:pt x="51" y="3"/>
                    <a:pt x="51" y="2"/>
                    <a:pt x="51" y="2"/>
                  </a:cubicBezTo>
                  <a:cubicBezTo>
                    <a:pt x="51" y="2"/>
                    <a:pt x="51" y="3"/>
                    <a:pt x="51" y="3"/>
                  </a:cubicBezTo>
                  <a:cubicBezTo>
                    <a:pt x="52" y="3"/>
                    <a:pt x="52" y="4"/>
                    <a:pt x="52" y="4"/>
                  </a:cubicBezTo>
                  <a:cubicBezTo>
                    <a:pt x="52" y="5"/>
                    <a:pt x="51" y="5"/>
                    <a:pt x="52" y="5"/>
                  </a:cubicBezTo>
                  <a:cubicBezTo>
                    <a:pt x="53" y="5"/>
                    <a:pt x="52" y="4"/>
                    <a:pt x="52" y="4"/>
                  </a:cubicBezTo>
                  <a:cubicBezTo>
                    <a:pt x="53" y="3"/>
                    <a:pt x="53" y="4"/>
                    <a:pt x="53" y="4"/>
                  </a:cubicBezTo>
                  <a:cubicBezTo>
                    <a:pt x="54" y="4"/>
                    <a:pt x="53" y="5"/>
                    <a:pt x="53" y="5"/>
                  </a:cubicBezTo>
                  <a:cubicBezTo>
                    <a:pt x="53" y="5"/>
                    <a:pt x="53" y="5"/>
                    <a:pt x="53" y="5"/>
                  </a:cubicBezTo>
                  <a:close/>
                  <a:moveTo>
                    <a:pt x="46" y="6"/>
                  </a:moveTo>
                  <a:cubicBezTo>
                    <a:pt x="47" y="5"/>
                    <a:pt x="47" y="6"/>
                    <a:pt x="47" y="6"/>
                  </a:cubicBezTo>
                  <a:cubicBezTo>
                    <a:pt x="48" y="6"/>
                    <a:pt x="48" y="6"/>
                    <a:pt x="48" y="5"/>
                  </a:cubicBezTo>
                  <a:cubicBezTo>
                    <a:pt x="48" y="5"/>
                    <a:pt x="45" y="5"/>
                    <a:pt x="45" y="6"/>
                  </a:cubicBezTo>
                  <a:cubicBezTo>
                    <a:pt x="45" y="6"/>
                    <a:pt x="46" y="6"/>
                    <a:pt x="46" y="6"/>
                  </a:cubicBezTo>
                  <a:close/>
                  <a:moveTo>
                    <a:pt x="57" y="11"/>
                  </a:moveTo>
                  <a:cubicBezTo>
                    <a:pt x="57" y="11"/>
                    <a:pt x="56" y="10"/>
                    <a:pt x="56" y="10"/>
                  </a:cubicBezTo>
                  <a:cubicBezTo>
                    <a:pt x="56" y="10"/>
                    <a:pt x="55" y="9"/>
                    <a:pt x="55" y="9"/>
                  </a:cubicBezTo>
                  <a:cubicBezTo>
                    <a:pt x="54" y="9"/>
                    <a:pt x="55" y="10"/>
                    <a:pt x="55" y="11"/>
                  </a:cubicBezTo>
                  <a:cubicBezTo>
                    <a:pt x="55" y="11"/>
                    <a:pt x="56" y="11"/>
                    <a:pt x="55" y="11"/>
                  </a:cubicBezTo>
                  <a:cubicBezTo>
                    <a:pt x="55" y="12"/>
                    <a:pt x="54" y="12"/>
                    <a:pt x="55" y="12"/>
                  </a:cubicBezTo>
                  <a:cubicBezTo>
                    <a:pt x="56" y="12"/>
                    <a:pt x="56" y="11"/>
                    <a:pt x="57" y="12"/>
                  </a:cubicBezTo>
                  <a:cubicBezTo>
                    <a:pt x="57" y="11"/>
                    <a:pt x="57" y="11"/>
                    <a:pt x="57" y="11"/>
                  </a:cubicBezTo>
                  <a:cubicBezTo>
                    <a:pt x="57" y="11"/>
                    <a:pt x="57" y="11"/>
                    <a:pt x="57" y="11"/>
                  </a:cubicBezTo>
                  <a:close/>
                  <a:moveTo>
                    <a:pt x="13" y="79"/>
                  </a:moveTo>
                  <a:cubicBezTo>
                    <a:pt x="14" y="79"/>
                    <a:pt x="14" y="79"/>
                    <a:pt x="15" y="79"/>
                  </a:cubicBezTo>
                  <a:cubicBezTo>
                    <a:pt x="15" y="79"/>
                    <a:pt x="16" y="79"/>
                    <a:pt x="16" y="79"/>
                  </a:cubicBezTo>
                  <a:cubicBezTo>
                    <a:pt x="17" y="78"/>
                    <a:pt x="18" y="79"/>
                    <a:pt x="19" y="79"/>
                  </a:cubicBezTo>
                  <a:cubicBezTo>
                    <a:pt x="19" y="78"/>
                    <a:pt x="18" y="78"/>
                    <a:pt x="18" y="78"/>
                  </a:cubicBezTo>
                  <a:cubicBezTo>
                    <a:pt x="18" y="76"/>
                    <a:pt x="20" y="77"/>
                    <a:pt x="20" y="78"/>
                  </a:cubicBezTo>
                  <a:cubicBezTo>
                    <a:pt x="21" y="78"/>
                    <a:pt x="23" y="78"/>
                    <a:pt x="24" y="78"/>
                  </a:cubicBezTo>
                  <a:cubicBezTo>
                    <a:pt x="24" y="79"/>
                    <a:pt x="25" y="79"/>
                    <a:pt x="26" y="79"/>
                  </a:cubicBezTo>
                  <a:cubicBezTo>
                    <a:pt x="26" y="79"/>
                    <a:pt x="27" y="79"/>
                    <a:pt x="28" y="80"/>
                  </a:cubicBezTo>
                  <a:cubicBezTo>
                    <a:pt x="28" y="80"/>
                    <a:pt x="29" y="80"/>
                    <a:pt x="29" y="81"/>
                  </a:cubicBezTo>
                  <a:cubicBezTo>
                    <a:pt x="29" y="81"/>
                    <a:pt x="30" y="81"/>
                    <a:pt x="30" y="81"/>
                  </a:cubicBezTo>
                  <a:cubicBezTo>
                    <a:pt x="30" y="81"/>
                    <a:pt x="30" y="82"/>
                    <a:pt x="30" y="82"/>
                  </a:cubicBezTo>
                  <a:cubicBezTo>
                    <a:pt x="30" y="82"/>
                    <a:pt x="31" y="82"/>
                    <a:pt x="31" y="81"/>
                  </a:cubicBezTo>
                  <a:cubicBezTo>
                    <a:pt x="32" y="81"/>
                    <a:pt x="31" y="80"/>
                    <a:pt x="31" y="80"/>
                  </a:cubicBezTo>
                  <a:cubicBezTo>
                    <a:pt x="31" y="79"/>
                    <a:pt x="32" y="79"/>
                    <a:pt x="33" y="79"/>
                  </a:cubicBezTo>
                  <a:cubicBezTo>
                    <a:pt x="34" y="79"/>
                    <a:pt x="35" y="80"/>
                    <a:pt x="35" y="81"/>
                  </a:cubicBezTo>
                  <a:cubicBezTo>
                    <a:pt x="35" y="81"/>
                    <a:pt x="36" y="81"/>
                    <a:pt x="37" y="81"/>
                  </a:cubicBezTo>
                  <a:cubicBezTo>
                    <a:pt x="37" y="80"/>
                    <a:pt x="38" y="80"/>
                    <a:pt x="38" y="80"/>
                  </a:cubicBezTo>
                  <a:cubicBezTo>
                    <a:pt x="39" y="79"/>
                    <a:pt x="40" y="79"/>
                    <a:pt x="42" y="79"/>
                  </a:cubicBezTo>
                  <a:cubicBezTo>
                    <a:pt x="42" y="79"/>
                    <a:pt x="43" y="79"/>
                    <a:pt x="43" y="79"/>
                  </a:cubicBezTo>
                  <a:cubicBezTo>
                    <a:pt x="44" y="78"/>
                    <a:pt x="43" y="78"/>
                    <a:pt x="44" y="78"/>
                  </a:cubicBezTo>
                  <a:cubicBezTo>
                    <a:pt x="45" y="78"/>
                    <a:pt x="46" y="79"/>
                    <a:pt x="46" y="78"/>
                  </a:cubicBezTo>
                  <a:cubicBezTo>
                    <a:pt x="47" y="78"/>
                    <a:pt x="47" y="78"/>
                    <a:pt x="47" y="79"/>
                  </a:cubicBezTo>
                  <a:cubicBezTo>
                    <a:pt x="48" y="79"/>
                    <a:pt x="48" y="79"/>
                    <a:pt x="48" y="80"/>
                  </a:cubicBezTo>
                  <a:cubicBezTo>
                    <a:pt x="49" y="80"/>
                    <a:pt x="49" y="79"/>
                    <a:pt x="49" y="78"/>
                  </a:cubicBezTo>
                  <a:cubicBezTo>
                    <a:pt x="49" y="77"/>
                    <a:pt x="48" y="78"/>
                    <a:pt x="48" y="77"/>
                  </a:cubicBezTo>
                  <a:cubicBezTo>
                    <a:pt x="48" y="76"/>
                    <a:pt x="48" y="76"/>
                    <a:pt x="48" y="75"/>
                  </a:cubicBezTo>
                  <a:cubicBezTo>
                    <a:pt x="47" y="74"/>
                    <a:pt x="47" y="74"/>
                    <a:pt x="48" y="73"/>
                  </a:cubicBezTo>
                  <a:cubicBezTo>
                    <a:pt x="49" y="72"/>
                    <a:pt x="50" y="72"/>
                    <a:pt x="51" y="71"/>
                  </a:cubicBezTo>
                  <a:cubicBezTo>
                    <a:pt x="52" y="70"/>
                    <a:pt x="51" y="69"/>
                    <a:pt x="53" y="69"/>
                  </a:cubicBezTo>
                  <a:cubicBezTo>
                    <a:pt x="54" y="69"/>
                    <a:pt x="54" y="68"/>
                    <a:pt x="54" y="67"/>
                  </a:cubicBezTo>
                  <a:cubicBezTo>
                    <a:pt x="54" y="67"/>
                    <a:pt x="54" y="66"/>
                    <a:pt x="53" y="66"/>
                  </a:cubicBezTo>
                  <a:cubicBezTo>
                    <a:pt x="53" y="65"/>
                    <a:pt x="52" y="65"/>
                    <a:pt x="52" y="65"/>
                  </a:cubicBezTo>
                  <a:cubicBezTo>
                    <a:pt x="51" y="64"/>
                    <a:pt x="51" y="64"/>
                    <a:pt x="51" y="64"/>
                  </a:cubicBezTo>
                  <a:cubicBezTo>
                    <a:pt x="51" y="64"/>
                    <a:pt x="50" y="64"/>
                    <a:pt x="50" y="64"/>
                  </a:cubicBezTo>
                  <a:cubicBezTo>
                    <a:pt x="50" y="64"/>
                    <a:pt x="50" y="64"/>
                    <a:pt x="50" y="63"/>
                  </a:cubicBezTo>
                  <a:cubicBezTo>
                    <a:pt x="49" y="63"/>
                    <a:pt x="49" y="61"/>
                    <a:pt x="48" y="61"/>
                  </a:cubicBezTo>
                  <a:cubicBezTo>
                    <a:pt x="47" y="61"/>
                    <a:pt x="47" y="61"/>
                    <a:pt x="47" y="61"/>
                  </a:cubicBezTo>
                  <a:cubicBezTo>
                    <a:pt x="46" y="60"/>
                    <a:pt x="46" y="60"/>
                    <a:pt x="46" y="59"/>
                  </a:cubicBezTo>
                  <a:cubicBezTo>
                    <a:pt x="46" y="58"/>
                    <a:pt x="45" y="58"/>
                    <a:pt x="45" y="57"/>
                  </a:cubicBezTo>
                  <a:cubicBezTo>
                    <a:pt x="45" y="57"/>
                    <a:pt x="45" y="57"/>
                    <a:pt x="45" y="56"/>
                  </a:cubicBezTo>
                  <a:cubicBezTo>
                    <a:pt x="46" y="55"/>
                    <a:pt x="44" y="54"/>
                    <a:pt x="44" y="54"/>
                  </a:cubicBezTo>
                  <a:cubicBezTo>
                    <a:pt x="43" y="53"/>
                    <a:pt x="43" y="53"/>
                    <a:pt x="43" y="52"/>
                  </a:cubicBezTo>
                  <a:cubicBezTo>
                    <a:pt x="43" y="52"/>
                    <a:pt x="42" y="51"/>
                    <a:pt x="43" y="51"/>
                  </a:cubicBezTo>
                  <a:cubicBezTo>
                    <a:pt x="44" y="51"/>
                    <a:pt x="43" y="53"/>
                    <a:pt x="44" y="52"/>
                  </a:cubicBezTo>
                  <a:cubicBezTo>
                    <a:pt x="45" y="51"/>
                    <a:pt x="45" y="50"/>
                    <a:pt x="46" y="50"/>
                  </a:cubicBezTo>
                  <a:cubicBezTo>
                    <a:pt x="46" y="50"/>
                    <a:pt x="47" y="50"/>
                    <a:pt x="48" y="50"/>
                  </a:cubicBezTo>
                  <a:cubicBezTo>
                    <a:pt x="48" y="50"/>
                    <a:pt x="49" y="49"/>
                    <a:pt x="49" y="49"/>
                  </a:cubicBezTo>
                  <a:cubicBezTo>
                    <a:pt x="50" y="49"/>
                    <a:pt x="50" y="48"/>
                    <a:pt x="51" y="48"/>
                  </a:cubicBezTo>
                  <a:cubicBezTo>
                    <a:pt x="51" y="48"/>
                    <a:pt x="52" y="48"/>
                    <a:pt x="52" y="47"/>
                  </a:cubicBezTo>
                  <a:cubicBezTo>
                    <a:pt x="53" y="47"/>
                    <a:pt x="53" y="47"/>
                    <a:pt x="54" y="46"/>
                  </a:cubicBezTo>
                  <a:cubicBezTo>
                    <a:pt x="55" y="46"/>
                    <a:pt x="56" y="46"/>
                    <a:pt x="56" y="45"/>
                  </a:cubicBezTo>
                  <a:cubicBezTo>
                    <a:pt x="57" y="45"/>
                    <a:pt x="58" y="45"/>
                    <a:pt x="58" y="45"/>
                  </a:cubicBezTo>
                  <a:cubicBezTo>
                    <a:pt x="58" y="44"/>
                    <a:pt x="57" y="44"/>
                    <a:pt x="57" y="43"/>
                  </a:cubicBezTo>
                  <a:cubicBezTo>
                    <a:pt x="58" y="43"/>
                    <a:pt x="59" y="43"/>
                    <a:pt x="60" y="44"/>
                  </a:cubicBezTo>
                  <a:cubicBezTo>
                    <a:pt x="60" y="45"/>
                    <a:pt x="60" y="46"/>
                    <a:pt x="61" y="45"/>
                  </a:cubicBezTo>
                  <a:cubicBezTo>
                    <a:pt x="62" y="45"/>
                    <a:pt x="62" y="43"/>
                    <a:pt x="62" y="42"/>
                  </a:cubicBezTo>
                  <a:cubicBezTo>
                    <a:pt x="63" y="41"/>
                    <a:pt x="62" y="40"/>
                    <a:pt x="62" y="39"/>
                  </a:cubicBezTo>
                  <a:cubicBezTo>
                    <a:pt x="61" y="38"/>
                    <a:pt x="61" y="38"/>
                    <a:pt x="61" y="38"/>
                  </a:cubicBezTo>
                  <a:cubicBezTo>
                    <a:pt x="60" y="37"/>
                    <a:pt x="60" y="36"/>
                    <a:pt x="60" y="36"/>
                  </a:cubicBezTo>
                  <a:cubicBezTo>
                    <a:pt x="60" y="35"/>
                    <a:pt x="59" y="34"/>
                    <a:pt x="60" y="34"/>
                  </a:cubicBezTo>
                  <a:cubicBezTo>
                    <a:pt x="60" y="34"/>
                    <a:pt x="60" y="34"/>
                    <a:pt x="60" y="33"/>
                  </a:cubicBezTo>
                  <a:cubicBezTo>
                    <a:pt x="60" y="33"/>
                    <a:pt x="61" y="33"/>
                    <a:pt x="61" y="33"/>
                  </a:cubicBezTo>
                  <a:cubicBezTo>
                    <a:pt x="61" y="32"/>
                    <a:pt x="60" y="32"/>
                    <a:pt x="60" y="31"/>
                  </a:cubicBezTo>
                  <a:cubicBezTo>
                    <a:pt x="60" y="31"/>
                    <a:pt x="60" y="31"/>
                    <a:pt x="60" y="30"/>
                  </a:cubicBezTo>
                  <a:cubicBezTo>
                    <a:pt x="60" y="30"/>
                    <a:pt x="59" y="29"/>
                    <a:pt x="59" y="29"/>
                  </a:cubicBezTo>
                  <a:cubicBezTo>
                    <a:pt x="59" y="28"/>
                    <a:pt x="60" y="27"/>
                    <a:pt x="60" y="26"/>
                  </a:cubicBezTo>
                  <a:cubicBezTo>
                    <a:pt x="59" y="25"/>
                    <a:pt x="58" y="24"/>
                    <a:pt x="57" y="24"/>
                  </a:cubicBezTo>
                  <a:cubicBezTo>
                    <a:pt x="56" y="23"/>
                    <a:pt x="57" y="22"/>
                    <a:pt x="58" y="22"/>
                  </a:cubicBezTo>
                  <a:cubicBezTo>
                    <a:pt x="58" y="21"/>
                    <a:pt x="58" y="20"/>
                    <a:pt x="58" y="19"/>
                  </a:cubicBezTo>
                  <a:cubicBezTo>
                    <a:pt x="59" y="18"/>
                    <a:pt x="58" y="17"/>
                    <a:pt x="58" y="16"/>
                  </a:cubicBezTo>
                  <a:cubicBezTo>
                    <a:pt x="58" y="15"/>
                    <a:pt x="57" y="14"/>
                    <a:pt x="57" y="13"/>
                  </a:cubicBezTo>
                  <a:cubicBezTo>
                    <a:pt x="57" y="14"/>
                    <a:pt x="54" y="13"/>
                    <a:pt x="54" y="12"/>
                  </a:cubicBezTo>
                  <a:cubicBezTo>
                    <a:pt x="54" y="12"/>
                    <a:pt x="55" y="11"/>
                    <a:pt x="55" y="11"/>
                  </a:cubicBezTo>
                  <a:cubicBezTo>
                    <a:pt x="55" y="11"/>
                    <a:pt x="55" y="11"/>
                    <a:pt x="54" y="11"/>
                  </a:cubicBezTo>
                  <a:cubicBezTo>
                    <a:pt x="54" y="10"/>
                    <a:pt x="54" y="10"/>
                    <a:pt x="54" y="10"/>
                  </a:cubicBezTo>
                  <a:cubicBezTo>
                    <a:pt x="54" y="10"/>
                    <a:pt x="54" y="9"/>
                    <a:pt x="54" y="9"/>
                  </a:cubicBezTo>
                  <a:cubicBezTo>
                    <a:pt x="54" y="9"/>
                    <a:pt x="53" y="9"/>
                    <a:pt x="53" y="9"/>
                  </a:cubicBezTo>
                  <a:cubicBezTo>
                    <a:pt x="53" y="9"/>
                    <a:pt x="52" y="9"/>
                    <a:pt x="52" y="9"/>
                  </a:cubicBezTo>
                  <a:cubicBezTo>
                    <a:pt x="52" y="9"/>
                    <a:pt x="51" y="9"/>
                    <a:pt x="51" y="8"/>
                  </a:cubicBezTo>
                  <a:cubicBezTo>
                    <a:pt x="51" y="8"/>
                    <a:pt x="51" y="8"/>
                    <a:pt x="50" y="8"/>
                  </a:cubicBezTo>
                  <a:cubicBezTo>
                    <a:pt x="50" y="7"/>
                    <a:pt x="50" y="7"/>
                    <a:pt x="50" y="7"/>
                  </a:cubicBezTo>
                  <a:cubicBezTo>
                    <a:pt x="50" y="7"/>
                    <a:pt x="50" y="7"/>
                    <a:pt x="50" y="7"/>
                  </a:cubicBezTo>
                  <a:cubicBezTo>
                    <a:pt x="49" y="6"/>
                    <a:pt x="49" y="6"/>
                    <a:pt x="49" y="6"/>
                  </a:cubicBezTo>
                  <a:cubicBezTo>
                    <a:pt x="49" y="6"/>
                    <a:pt x="49" y="6"/>
                    <a:pt x="48" y="6"/>
                  </a:cubicBezTo>
                  <a:cubicBezTo>
                    <a:pt x="48" y="6"/>
                    <a:pt x="48" y="6"/>
                    <a:pt x="47" y="6"/>
                  </a:cubicBezTo>
                  <a:cubicBezTo>
                    <a:pt x="47" y="6"/>
                    <a:pt x="46" y="6"/>
                    <a:pt x="46" y="6"/>
                  </a:cubicBezTo>
                  <a:cubicBezTo>
                    <a:pt x="46" y="7"/>
                    <a:pt x="45" y="7"/>
                    <a:pt x="45" y="7"/>
                  </a:cubicBezTo>
                  <a:cubicBezTo>
                    <a:pt x="45" y="7"/>
                    <a:pt x="45" y="7"/>
                    <a:pt x="45" y="7"/>
                  </a:cubicBezTo>
                  <a:cubicBezTo>
                    <a:pt x="45" y="7"/>
                    <a:pt x="44" y="7"/>
                    <a:pt x="44" y="7"/>
                  </a:cubicBezTo>
                  <a:cubicBezTo>
                    <a:pt x="44" y="7"/>
                    <a:pt x="44" y="7"/>
                    <a:pt x="43" y="8"/>
                  </a:cubicBezTo>
                  <a:cubicBezTo>
                    <a:pt x="43" y="8"/>
                    <a:pt x="43" y="9"/>
                    <a:pt x="43" y="9"/>
                  </a:cubicBezTo>
                  <a:cubicBezTo>
                    <a:pt x="43" y="9"/>
                    <a:pt x="43" y="9"/>
                    <a:pt x="42" y="8"/>
                  </a:cubicBezTo>
                  <a:cubicBezTo>
                    <a:pt x="42" y="9"/>
                    <a:pt x="41" y="9"/>
                    <a:pt x="41" y="9"/>
                  </a:cubicBezTo>
                  <a:cubicBezTo>
                    <a:pt x="40" y="9"/>
                    <a:pt x="40" y="9"/>
                    <a:pt x="39" y="10"/>
                  </a:cubicBezTo>
                  <a:cubicBezTo>
                    <a:pt x="39" y="10"/>
                    <a:pt x="39" y="10"/>
                    <a:pt x="39" y="10"/>
                  </a:cubicBezTo>
                  <a:cubicBezTo>
                    <a:pt x="39" y="11"/>
                    <a:pt x="39" y="11"/>
                    <a:pt x="38" y="11"/>
                  </a:cubicBezTo>
                  <a:cubicBezTo>
                    <a:pt x="38" y="12"/>
                    <a:pt x="38" y="11"/>
                    <a:pt x="38" y="11"/>
                  </a:cubicBezTo>
                  <a:cubicBezTo>
                    <a:pt x="38" y="11"/>
                    <a:pt x="38" y="11"/>
                    <a:pt x="37" y="11"/>
                  </a:cubicBezTo>
                  <a:cubicBezTo>
                    <a:pt x="37" y="11"/>
                    <a:pt x="37" y="11"/>
                    <a:pt x="37" y="11"/>
                  </a:cubicBezTo>
                  <a:cubicBezTo>
                    <a:pt x="37" y="11"/>
                    <a:pt x="37" y="11"/>
                    <a:pt x="37" y="11"/>
                  </a:cubicBezTo>
                  <a:cubicBezTo>
                    <a:pt x="37" y="11"/>
                    <a:pt x="37" y="10"/>
                    <a:pt x="37" y="10"/>
                  </a:cubicBezTo>
                  <a:cubicBezTo>
                    <a:pt x="37" y="10"/>
                    <a:pt x="36" y="10"/>
                    <a:pt x="36" y="10"/>
                  </a:cubicBezTo>
                  <a:cubicBezTo>
                    <a:pt x="36" y="10"/>
                    <a:pt x="35" y="11"/>
                    <a:pt x="35" y="11"/>
                  </a:cubicBezTo>
                  <a:cubicBezTo>
                    <a:pt x="35" y="11"/>
                    <a:pt x="34" y="10"/>
                    <a:pt x="34" y="10"/>
                  </a:cubicBezTo>
                  <a:cubicBezTo>
                    <a:pt x="33" y="9"/>
                    <a:pt x="35" y="9"/>
                    <a:pt x="36" y="8"/>
                  </a:cubicBezTo>
                  <a:cubicBezTo>
                    <a:pt x="36" y="7"/>
                    <a:pt x="36" y="7"/>
                    <a:pt x="36" y="6"/>
                  </a:cubicBezTo>
                  <a:cubicBezTo>
                    <a:pt x="36" y="5"/>
                    <a:pt x="37" y="6"/>
                    <a:pt x="37" y="6"/>
                  </a:cubicBezTo>
                  <a:cubicBezTo>
                    <a:pt x="38" y="5"/>
                    <a:pt x="38" y="5"/>
                    <a:pt x="37" y="5"/>
                  </a:cubicBezTo>
                  <a:cubicBezTo>
                    <a:pt x="37" y="4"/>
                    <a:pt x="36" y="4"/>
                    <a:pt x="36" y="4"/>
                  </a:cubicBezTo>
                  <a:cubicBezTo>
                    <a:pt x="36" y="4"/>
                    <a:pt x="35" y="5"/>
                    <a:pt x="35" y="5"/>
                  </a:cubicBezTo>
                  <a:cubicBezTo>
                    <a:pt x="35" y="5"/>
                    <a:pt x="36" y="5"/>
                    <a:pt x="36" y="5"/>
                  </a:cubicBezTo>
                  <a:cubicBezTo>
                    <a:pt x="36" y="5"/>
                    <a:pt x="37" y="6"/>
                    <a:pt x="36" y="6"/>
                  </a:cubicBezTo>
                  <a:cubicBezTo>
                    <a:pt x="36" y="6"/>
                    <a:pt x="36" y="6"/>
                    <a:pt x="36" y="6"/>
                  </a:cubicBezTo>
                  <a:cubicBezTo>
                    <a:pt x="35" y="6"/>
                    <a:pt x="35" y="6"/>
                    <a:pt x="35" y="6"/>
                  </a:cubicBezTo>
                  <a:cubicBezTo>
                    <a:pt x="34" y="6"/>
                    <a:pt x="34" y="6"/>
                    <a:pt x="34" y="6"/>
                  </a:cubicBezTo>
                  <a:cubicBezTo>
                    <a:pt x="34" y="7"/>
                    <a:pt x="34" y="7"/>
                    <a:pt x="34" y="7"/>
                  </a:cubicBezTo>
                  <a:cubicBezTo>
                    <a:pt x="33" y="7"/>
                    <a:pt x="33" y="6"/>
                    <a:pt x="32" y="6"/>
                  </a:cubicBezTo>
                  <a:cubicBezTo>
                    <a:pt x="32" y="6"/>
                    <a:pt x="31" y="5"/>
                    <a:pt x="31" y="5"/>
                  </a:cubicBezTo>
                  <a:cubicBezTo>
                    <a:pt x="30" y="6"/>
                    <a:pt x="30" y="7"/>
                    <a:pt x="30" y="7"/>
                  </a:cubicBezTo>
                  <a:cubicBezTo>
                    <a:pt x="29" y="6"/>
                    <a:pt x="30" y="5"/>
                    <a:pt x="30" y="5"/>
                  </a:cubicBezTo>
                  <a:cubicBezTo>
                    <a:pt x="29" y="5"/>
                    <a:pt x="29" y="5"/>
                    <a:pt x="28" y="5"/>
                  </a:cubicBezTo>
                  <a:cubicBezTo>
                    <a:pt x="28" y="5"/>
                    <a:pt x="27" y="5"/>
                    <a:pt x="28" y="5"/>
                  </a:cubicBezTo>
                  <a:cubicBezTo>
                    <a:pt x="29" y="4"/>
                    <a:pt x="29" y="4"/>
                    <a:pt x="29" y="3"/>
                  </a:cubicBezTo>
                  <a:cubicBezTo>
                    <a:pt x="29" y="3"/>
                    <a:pt x="28" y="3"/>
                    <a:pt x="28" y="2"/>
                  </a:cubicBezTo>
                  <a:cubicBezTo>
                    <a:pt x="28" y="2"/>
                    <a:pt x="29" y="2"/>
                    <a:pt x="29" y="2"/>
                  </a:cubicBezTo>
                  <a:cubicBezTo>
                    <a:pt x="29" y="2"/>
                    <a:pt x="28" y="1"/>
                    <a:pt x="28" y="1"/>
                  </a:cubicBezTo>
                  <a:cubicBezTo>
                    <a:pt x="28" y="1"/>
                    <a:pt x="28" y="1"/>
                    <a:pt x="28" y="1"/>
                  </a:cubicBezTo>
                  <a:cubicBezTo>
                    <a:pt x="28" y="1"/>
                    <a:pt x="28" y="2"/>
                    <a:pt x="27" y="1"/>
                  </a:cubicBezTo>
                  <a:cubicBezTo>
                    <a:pt x="27" y="1"/>
                    <a:pt x="27" y="1"/>
                    <a:pt x="26" y="1"/>
                  </a:cubicBezTo>
                  <a:cubicBezTo>
                    <a:pt x="26" y="1"/>
                    <a:pt x="26" y="1"/>
                    <a:pt x="25" y="1"/>
                  </a:cubicBezTo>
                  <a:cubicBezTo>
                    <a:pt x="25" y="1"/>
                    <a:pt x="24" y="1"/>
                    <a:pt x="24" y="1"/>
                  </a:cubicBezTo>
                  <a:cubicBezTo>
                    <a:pt x="23" y="1"/>
                    <a:pt x="23" y="1"/>
                    <a:pt x="23" y="1"/>
                  </a:cubicBezTo>
                  <a:cubicBezTo>
                    <a:pt x="22" y="0"/>
                    <a:pt x="21" y="0"/>
                    <a:pt x="20" y="0"/>
                  </a:cubicBezTo>
                  <a:cubicBezTo>
                    <a:pt x="19" y="0"/>
                    <a:pt x="20" y="1"/>
                    <a:pt x="20" y="2"/>
                  </a:cubicBezTo>
                  <a:cubicBezTo>
                    <a:pt x="20" y="2"/>
                    <a:pt x="20" y="2"/>
                    <a:pt x="21" y="3"/>
                  </a:cubicBezTo>
                  <a:cubicBezTo>
                    <a:pt x="21" y="3"/>
                    <a:pt x="21" y="3"/>
                    <a:pt x="21" y="3"/>
                  </a:cubicBezTo>
                  <a:cubicBezTo>
                    <a:pt x="21" y="4"/>
                    <a:pt x="21" y="4"/>
                    <a:pt x="21" y="4"/>
                  </a:cubicBezTo>
                  <a:cubicBezTo>
                    <a:pt x="22" y="4"/>
                    <a:pt x="22" y="5"/>
                    <a:pt x="22" y="5"/>
                  </a:cubicBezTo>
                  <a:cubicBezTo>
                    <a:pt x="21" y="6"/>
                    <a:pt x="20" y="5"/>
                    <a:pt x="20" y="6"/>
                  </a:cubicBezTo>
                  <a:cubicBezTo>
                    <a:pt x="20" y="6"/>
                    <a:pt x="20" y="6"/>
                    <a:pt x="20" y="6"/>
                  </a:cubicBezTo>
                  <a:cubicBezTo>
                    <a:pt x="20" y="6"/>
                    <a:pt x="19" y="6"/>
                    <a:pt x="19" y="6"/>
                  </a:cubicBezTo>
                  <a:cubicBezTo>
                    <a:pt x="19" y="8"/>
                    <a:pt x="21" y="7"/>
                    <a:pt x="22" y="7"/>
                  </a:cubicBezTo>
                  <a:cubicBezTo>
                    <a:pt x="22" y="8"/>
                    <a:pt x="20" y="8"/>
                    <a:pt x="21" y="9"/>
                  </a:cubicBezTo>
                  <a:cubicBezTo>
                    <a:pt x="21" y="9"/>
                    <a:pt x="21" y="9"/>
                    <a:pt x="22" y="9"/>
                  </a:cubicBezTo>
                  <a:cubicBezTo>
                    <a:pt x="22" y="9"/>
                    <a:pt x="22" y="10"/>
                    <a:pt x="22" y="10"/>
                  </a:cubicBezTo>
                  <a:cubicBezTo>
                    <a:pt x="22" y="10"/>
                    <a:pt x="22" y="10"/>
                    <a:pt x="22" y="10"/>
                  </a:cubicBezTo>
                  <a:cubicBezTo>
                    <a:pt x="21" y="10"/>
                    <a:pt x="22" y="10"/>
                    <a:pt x="21" y="10"/>
                  </a:cubicBezTo>
                  <a:cubicBezTo>
                    <a:pt x="21" y="10"/>
                    <a:pt x="21" y="10"/>
                    <a:pt x="21" y="11"/>
                  </a:cubicBezTo>
                  <a:cubicBezTo>
                    <a:pt x="22" y="11"/>
                    <a:pt x="22" y="12"/>
                    <a:pt x="23" y="12"/>
                  </a:cubicBezTo>
                  <a:cubicBezTo>
                    <a:pt x="24" y="12"/>
                    <a:pt x="24" y="12"/>
                    <a:pt x="25" y="12"/>
                  </a:cubicBezTo>
                  <a:cubicBezTo>
                    <a:pt x="25" y="13"/>
                    <a:pt x="25" y="13"/>
                    <a:pt x="26" y="14"/>
                  </a:cubicBezTo>
                  <a:cubicBezTo>
                    <a:pt x="26" y="14"/>
                    <a:pt x="26" y="14"/>
                    <a:pt x="26" y="15"/>
                  </a:cubicBezTo>
                  <a:cubicBezTo>
                    <a:pt x="26" y="15"/>
                    <a:pt x="27" y="15"/>
                    <a:pt x="27" y="15"/>
                  </a:cubicBezTo>
                  <a:cubicBezTo>
                    <a:pt x="27" y="15"/>
                    <a:pt x="28" y="16"/>
                    <a:pt x="27" y="16"/>
                  </a:cubicBezTo>
                  <a:cubicBezTo>
                    <a:pt x="27" y="16"/>
                    <a:pt x="26" y="15"/>
                    <a:pt x="26" y="15"/>
                  </a:cubicBezTo>
                  <a:cubicBezTo>
                    <a:pt x="25" y="14"/>
                    <a:pt x="24" y="12"/>
                    <a:pt x="23" y="12"/>
                  </a:cubicBezTo>
                  <a:cubicBezTo>
                    <a:pt x="22" y="12"/>
                    <a:pt x="21" y="13"/>
                    <a:pt x="20" y="12"/>
                  </a:cubicBezTo>
                  <a:cubicBezTo>
                    <a:pt x="20" y="12"/>
                    <a:pt x="20" y="12"/>
                    <a:pt x="19" y="12"/>
                  </a:cubicBezTo>
                  <a:cubicBezTo>
                    <a:pt x="19" y="12"/>
                    <a:pt x="19" y="12"/>
                    <a:pt x="19" y="13"/>
                  </a:cubicBezTo>
                  <a:cubicBezTo>
                    <a:pt x="19" y="13"/>
                    <a:pt x="18" y="14"/>
                    <a:pt x="19" y="15"/>
                  </a:cubicBezTo>
                  <a:cubicBezTo>
                    <a:pt x="19" y="15"/>
                    <a:pt x="19" y="16"/>
                    <a:pt x="19" y="16"/>
                  </a:cubicBezTo>
                  <a:cubicBezTo>
                    <a:pt x="19" y="16"/>
                    <a:pt x="19" y="16"/>
                    <a:pt x="18" y="15"/>
                  </a:cubicBezTo>
                  <a:cubicBezTo>
                    <a:pt x="18" y="15"/>
                    <a:pt x="18" y="15"/>
                    <a:pt x="18" y="15"/>
                  </a:cubicBezTo>
                  <a:cubicBezTo>
                    <a:pt x="17" y="15"/>
                    <a:pt x="17" y="14"/>
                    <a:pt x="17" y="15"/>
                  </a:cubicBezTo>
                  <a:cubicBezTo>
                    <a:pt x="17" y="15"/>
                    <a:pt x="18" y="17"/>
                    <a:pt x="17" y="17"/>
                  </a:cubicBezTo>
                  <a:cubicBezTo>
                    <a:pt x="17" y="17"/>
                    <a:pt x="16" y="16"/>
                    <a:pt x="16" y="16"/>
                  </a:cubicBezTo>
                  <a:cubicBezTo>
                    <a:pt x="16" y="16"/>
                    <a:pt x="16" y="16"/>
                    <a:pt x="16" y="15"/>
                  </a:cubicBezTo>
                  <a:cubicBezTo>
                    <a:pt x="16" y="15"/>
                    <a:pt x="16" y="15"/>
                    <a:pt x="15" y="14"/>
                  </a:cubicBezTo>
                  <a:cubicBezTo>
                    <a:pt x="15" y="14"/>
                    <a:pt x="15" y="14"/>
                    <a:pt x="15" y="14"/>
                  </a:cubicBezTo>
                  <a:cubicBezTo>
                    <a:pt x="15" y="13"/>
                    <a:pt x="14" y="14"/>
                    <a:pt x="14" y="14"/>
                  </a:cubicBezTo>
                  <a:cubicBezTo>
                    <a:pt x="13" y="14"/>
                    <a:pt x="13" y="14"/>
                    <a:pt x="12" y="14"/>
                  </a:cubicBezTo>
                  <a:cubicBezTo>
                    <a:pt x="11" y="14"/>
                    <a:pt x="11" y="14"/>
                    <a:pt x="10" y="14"/>
                  </a:cubicBezTo>
                  <a:cubicBezTo>
                    <a:pt x="10" y="15"/>
                    <a:pt x="9" y="15"/>
                    <a:pt x="9" y="15"/>
                  </a:cubicBezTo>
                  <a:cubicBezTo>
                    <a:pt x="9" y="16"/>
                    <a:pt x="9" y="15"/>
                    <a:pt x="9" y="16"/>
                  </a:cubicBezTo>
                  <a:cubicBezTo>
                    <a:pt x="9" y="16"/>
                    <a:pt x="9" y="16"/>
                    <a:pt x="9" y="16"/>
                  </a:cubicBezTo>
                  <a:cubicBezTo>
                    <a:pt x="9" y="17"/>
                    <a:pt x="9" y="17"/>
                    <a:pt x="9" y="18"/>
                  </a:cubicBezTo>
                  <a:cubicBezTo>
                    <a:pt x="9" y="18"/>
                    <a:pt x="10" y="18"/>
                    <a:pt x="10" y="18"/>
                  </a:cubicBezTo>
                  <a:cubicBezTo>
                    <a:pt x="11" y="18"/>
                    <a:pt x="10" y="18"/>
                    <a:pt x="10" y="18"/>
                  </a:cubicBezTo>
                  <a:cubicBezTo>
                    <a:pt x="10" y="18"/>
                    <a:pt x="10" y="19"/>
                    <a:pt x="10" y="19"/>
                  </a:cubicBezTo>
                  <a:cubicBezTo>
                    <a:pt x="10" y="20"/>
                    <a:pt x="10" y="20"/>
                    <a:pt x="10" y="21"/>
                  </a:cubicBezTo>
                  <a:cubicBezTo>
                    <a:pt x="10" y="22"/>
                    <a:pt x="9" y="23"/>
                    <a:pt x="9" y="23"/>
                  </a:cubicBezTo>
                  <a:cubicBezTo>
                    <a:pt x="9" y="24"/>
                    <a:pt x="9" y="24"/>
                    <a:pt x="9" y="25"/>
                  </a:cubicBezTo>
                  <a:cubicBezTo>
                    <a:pt x="9" y="25"/>
                    <a:pt x="9" y="25"/>
                    <a:pt x="8" y="26"/>
                  </a:cubicBezTo>
                  <a:cubicBezTo>
                    <a:pt x="8" y="26"/>
                    <a:pt x="7" y="25"/>
                    <a:pt x="7" y="26"/>
                  </a:cubicBezTo>
                  <a:cubicBezTo>
                    <a:pt x="6" y="26"/>
                    <a:pt x="6" y="27"/>
                    <a:pt x="6" y="27"/>
                  </a:cubicBezTo>
                  <a:cubicBezTo>
                    <a:pt x="7" y="28"/>
                    <a:pt x="8" y="28"/>
                    <a:pt x="8" y="28"/>
                  </a:cubicBezTo>
                  <a:cubicBezTo>
                    <a:pt x="9" y="28"/>
                    <a:pt x="8" y="29"/>
                    <a:pt x="8" y="29"/>
                  </a:cubicBezTo>
                  <a:cubicBezTo>
                    <a:pt x="8" y="30"/>
                    <a:pt x="8" y="30"/>
                    <a:pt x="8" y="31"/>
                  </a:cubicBezTo>
                  <a:cubicBezTo>
                    <a:pt x="7" y="31"/>
                    <a:pt x="6" y="32"/>
                    <a:pt x="6" y="32"/>
                  </a:cubicBezTo>
                  <a:cubicBezTo>
                    <a:pt x="7" y="33"/>
                    <a:pt x="7" y="33"/>
                    <a:pt x="6" y="34"/>
                  </a:cubicBezTo>
                  <a:cubicBezTo>
                    <a:pt x="6" y="34"/>
                    <a:pt x="5" y="34"/>
                    <a:pt x="4" y="34"/>
                  </a:cubicBezTo>
                  <a:cubicBezTo>
                    <a:pt x="4" y="35"/>
                    <a:pt x="3" y="34"/>
                    <a:pt x="2" y="34"/>
                  </a:cubicBezTo>
                  <a:cubicBezTo>
                    <a:pt x="2" y="34"/>
                    <a:pt x="1" y="35"/>
                    <a:pt x="1" y="35"/>
                  </a:cubicBezTo>
                  <a:cubicBezTo>
                    <a:pt x="1" y="36"/>
                    <a:pt x="2" y="37"/>
                    <a:pt x="2" y="37"/>
                  </a:cubicBezTo>
                  <a:cubicBezTo>
                    <a:pt x="3" y="38"/>
                    <a:pt x="3" y="39"/>
                    <a:pt x="3" y="40"/>
                  </a:cubicBezTo>
                  <a:cubicBezTo>
                    <a:pt x="3" y="40"/>
                    <a:pt x="2" y="41"/>
                    <a:pt x="2" y="41"/>
                  </a:cubicBezTo>
                  <a:cubicBezTo>
                    <a:pt x="2" y="42"/>
                    <a:pt x="3" y="42"/>
                    <a:pt x="2" y="42"/>
                  </a:cubicBezTo>
                  <a:cubicBezTo>
                    <a:pt x="2" y="42"/>
                    <a:pt x="2" y="42"/>
                    <a:pt x="2" y="42"/>
                  </a:cubicBezTo>
                  <a:cubicBezTo>
                    <a:pt x="2" y="43"/>
                    <a:pt x="2" y="43"/>
                    <a:pt x="2" y="43"/>
                  </a:cubicBezTo>
                  <a:cubicBezTo>
                    <a:pt x="1" y="43"/>
                    <a:pt x="1" y="43"/>
                    <a:pt x="1" y="43"/>
                  </a:cubicBezTo>
                  <a:cubicBezTo>
                    <a:pt x="0" y="44"/>
                    <a:pt x="2" y="44"/>
                    <a:pt x="2" y="44"/>
                  </a:cubicBezTo>
                  <a:cubicBezTo>
                    <a:pt x="2" y="45"/>
                    <a:pt x="2" y="46"/>
                    <a:pt x="1" y="46"/>
                  </a:cubicBezTo>
                  <a:cubicBezTo>
                    <a:pt x="2" y="47"/>
                    <a:pt x="3" y="47"/>
                    <a:pt x="3" y="48"/>
                  </a:cubicBezTo>
                  <a:cubicBezTo>
                    <a:pt x="3" y="48"/>
                    <a:pt x="3" y="48"/>
                    <a:pt x="3" y="49"/>
                  </a:cubicBezTo>
                  <a:cubicBezTo>
                    <a:pt x="3" y="49"/>
                    <a:pt x="4" y="49"/>
                    <a:pt x="4" y="50"/>
                  </a:cubicBezTo>
                  <a:cubicBezTo>
                    <a:pt x="4" y="50"/>
                    <a:pt x="4" y="51"/>
                    <a:pt x="4" y="51"/>
                  </a:cubicBezTo>
                  <a:cubicBezTo>
                    <a:pt x="4" y="51"/>
                    <a:pt x="3" y="51"/>
                    <a:pt x="3" y="51"/>
                  </a:cubicBezTo>
                  <a:cubicBezTo>
                    <a:pt x="3" y="51"/>
                    <a:pt x="3" y="52"/>
                    <a:pt x="3" y="52"/>
                  </a:cubicBezTo>
                  <a:cubicBezTo>
                    <a:pt x="3" y="52"/>
                    <a:pt x="3" y="52"/>
                    <a:pt x="3" y="52"/>
                  </a:cubicBezTo>
                  <a:cubicBezTo>
                    <a:pt x="2" y="53"/>
                    <a:pt x="2" y="53"/>
                    <a:pt x="1" y="53"/>
                  </a:cubicBezTo>
                  <a:cubicBezTo>
                    <a:pt x="1" y="54"/>
                    <a:pt x="0" y="54"/>
                    <a:pt x="0" y="55"/>
                  </a:cubicBezTo>
                  <a:cubicBezTo>
                    <a:pt x="0" y="56"/>
                    <a:pt x="0" y="56"/>
                    <a:pt x="0" y="57"/>
                  </a:cubicBezTo>
                  <a:cubicBezTo>
                    <a:pt x="1" y="58"/>
                    <a:pt x="1" y="58"/>
                    <a:pt x="0" y="59"/>
                  </a:cubicBezTo>
                  <a:cubicBezTo>
                    <a:pt x="1" y="60"/>
                    <a:pt x="1" y="60"/>
                    <a:pt x="2" y="60"/>
                  </a:cubicBezTo>
                  <a:cubicBezTo>
                    <a:pt x="2" y="60"/>
                    <a:pt x="3" y="60"/>
                    <a:pt x="3" y="60"/>
                  </a:cubicBezTo>
                  <a:cubicBezTo>
                    <a:pt x="4" y="60"/>
                    <a:pt x="5" y="60"/>
                    <a:pt x="5" y="60"/>
                  </a:cubicBezTo>
                  <a:cubicBezTo>
                    <a:pt x="6" y="61"/>
                    <a:pt x="5" y="61"/>
                    <a:pt x="6" y="61"/>
                  </a:cubicBezTo>
                  <a:cubicBezTo>
                    <a:pt x="6" y="62"/>
                    <a:pt x="6" y="62"/>
                    <a:pt x="6" y="63"/>
                  </a:cubicBezTo>
                  <a:cubicBezTo>
                    <a:pt x="7" y="63"/>
                    <a:pt x="7" y="63"/>
                    <a:pt x="8" y="63"/>
                  </a:cubicBezTo>
                  <a:cubicBezTo>
                    <a:pt x="9" y="63"/>
                    <a:pt x="9" y="63"/>
                    <a:pt x="10" y="63"/>
                  </a:cubicBezTo>
                  <a:cubicBezTo>
                    <a:pt x="10" y="63"/>
                    <a:pt x="11" y="63"/>
                    <a:pt x="11" y="63"/>
                  </a:cubicBezTo>
                  <a:cubicBezTo>
                    <a:pt x="12" y="63"/>
                    <a:pt x="12" y="64"/>
                    <a:pt x="12" y="64"/>
                  </a:cubicBezTo>
                  <a:cubicBezTo>
                    <a:pt x="13" y="64"/>
                    <a:pt x="13" y="64"/>
                    <a:pt x="14" y="64"/>
                  </a:cubicBezTo>
                  <a:cubicBezTo>
                    <a:pt x="15" y="64"/>
                    <a:pt x="15" y="64"/>
                    <a:pt x="15" y="65"/>
                  </a:cubicBezTo>
                  <a:cubicBezTo>
                    <a:pt x="16" y="65"/>
                    <a:pt x="17" y="65"/>
                    <a:pt x="17" y="65"/>
                  </a:cubicBezTo>
                  <a:cubicBezTo>
                    <a:pt x="16" y="65"/>
                    <a:pt x="16" y="66"/>
                    <a:pt x="16" y="66"/>
                  </a:cubicBezTo>
                  <a:cubicBezTo>
                    <a:pt x="16" y="67"/>
                    <a:pt x="15" y="67"/>
                    <a:pt x="15" y="67"/>
                  </a:cubicBezTo>
                  <a:cubicBezTo>
                    <a:pt x="15" y="68"/>
                    <a:pt x="14" y="68"/>
                    <a:pt x="14" y="68"/>
                  </a:cubicBezTo>
                  <a:cubicBezTo>
                    <a:pt x="14" y="69"/>
                    <a:pt x="14" y="69"/>
                    <a:pt x="14" y="69"/>
                  </a:cubicBezTo>
                  <a:cubicBezTo>
                    <a:pt x="14" y="70"/>
                    <a:pt x="14" y="70"/>
                    <a:pt x="14" y="70"/>
                  </a:cubicBezTo>
                  <a:cubicBezTo>
                    <a:pt x="13" y="71"/>
                    <a:pt x="13" y="71"/>
                    <a:pt x="13" y="71"/>
                  </a:cubicBezTo>
                  <a:cubicBezTo>
                    <a:pt x="13" y="72"/>
                    <a:pt x="12" y="73"/>
                    <a:pt x="12" y="74"/>
                  </a:cubicBezTo>
                  <a:cubicBezTo>
                    <a:pt x="13" y="75"/>
                    <a:pt x="12" y="76"/>
                    <a:pt x="12" y="77"/>
                  </a:cubicBezTo>
                  <a:cubicBezTo>
                    <a:pt x="12" y="77"/>
                    <a:pt x="12" y="78"/>
                    <a:pt x="12" y="78"/>
                  </a:cubicBezTo>
                  <a:cubicBezTo>
                    <a:pt x="12" y="78"/>
                    <a:pt x="13" y="79"/>
                    <a:pt x="13" y="79"/>
                  </a:cubicBezTo>
                  <a:cubicBezTo>
                    <a:pt x="13" y="79"/>
                    <a:pt x="13" y="79"/>
                    <a:pt x="13" y="79"/>
                  </a:cubicBezTo>
                  <a:cubicBezTo>
                    <a:pt x="13" y="79"/>
                    <a:pt x="13" y="79"/>
                    <a:pt x="13" y="79"/>
                  </a:cubicBezTo>
                  <a:close/>
                  <a:moveTo>
                    <a:pt x="8" y="14"/>
                  </a:moveTo>
                  <a:cubicBezTo>
                    <a:pt x="8" y="14"/>
                    <a:pt x="8" y="14"/>
                    <a:pt x="8" y="14"/>
                  </a:cubicBezTo>
                  <a:cubicBezTo>
                    <a:pt x="8" y="14"/>
                    <a:pt x="9" y="14"/>
                    <a:pt x="9" y="14"/>
                  </a:cubicBezTo>
                  <a:cubicBezTo>
                    <a:pt x="9" y="14"/>
                    <a:pt x="9" y="14"/>
                    <a:pt x="8" y="14"/>
                  </a:cubicBezTo>
                  <a:cubicBezTo>
                    <a:pt x="8" y="14"/>
                    <a:pt x="9" y="14"/>
                    <a:pt x="8" y="14"/>
                  </a:cubicBezTo>
                  <a:close/>
                  <a:moveTo>
                    <a:pt x="11" y="14"/>
                  </a:moveTo>
                  <a:cubicBezTo>
                    <a:pt x="11" y="14"/>
                    <a:pt x="12" y="14"/>
                    <a:pt x="12" y="13"/>
                  </a:cubicBezTo>
                  <a:cubicBezTo>
                    <a:pt x="11" y="13"/>
                    <a:pt x="10" y="13"/>
                    <a:pt x="10" y="14"/>
                  </a:cubicBezTo>
                  <a:cubicBezTo>
                    <a:pt x="10" y="14"/>
                    <a:pt x="10" y="14"/>
                    <a:pt x="11" y="14"/>
                  </a:cubicBezTo>
                  <a:close/>
                  <a:moveTo>
                    <a:pt x="13" y="13"/>
                  </a:moveTo>
                  <a:cubicBezTo>
                    <a:pt x="13" y="13"/>
                    <a:pt x="12" y="13"/>
                    <a:pt x="12" y="13"/>
                  </a:cubicBezTo>
                  <a:cubicBezTo>
                    <a:pt x="13" y="13"/>
                    <a:pt x="14" y="13"/>
                    <a:pt x="14" y="13"/>
                  </a:cubicBezTo>
                  <a:cubicBezTo>
                    <a:pt x="14" y="13"/>
                    <a:pt x="13" y="13"/>
                    <a:pt x="13" y="13"/>
                  </a:cubicBezTo>
                  <a:cubicBezTo>
                    <a:pt x="13" y="13"/>
                    <a:pt x="13" y="13"/>
                    <a:pt x="13" y="1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2" name="Freeform 811">
              <a:extLst>
                <a:ext uri="{FF2B5EF4-FFF2-40B4-BE49-F238E27FC236}">
                  <a16:creationId xmlns:a16="http://schemas.microsoft.com/office/drawing/2014/main" id="{66D47260-E570-4992-A931-AAE6D4FA8691}"/>
                </a:ext>
              </a:extLst>
            </p:cNvPr>
            <p:cNvSpPr>
              <a:spLocks noEditPoints="1"/>
            </p:cNvSpPr>
            <p:nvPr/>
          </p:nvSpPr>
          <p:spPr bwMode="auto">
            <a:xfrm>
              <a:off x="6623862" y="1935555"/>
              <a:ext cx="378127" cy="626525"/>
            </a:xfrm>
            <a:custGeom>
              <a:avLst/>
              <a:gdLst>
                <a:gd name="T0" fmla="*/ 51 w 81"/>
                <a:gd name="T1" fmla="*/ 156 h 165"/>
                <a:gd name="T2" fmla="*/ 46 w 81"/>
                <a:gd name="T3" fmla="*/ 158 h 165"/>
                <a:gd name="T4" fmla="*/ 43 w 81"/>
                <a:gd name="T5" fmla="*/ 159 h 165"/>
                <a:gd name="T6" fmla="*/ 34 w 81"/>
                <a:gd name="T7" fmla="*/ 161 h 165"/>
                <a:gd name="T8" fmla="*/ 27 w 81"/>
                <a:gd name="T9" fmla="*/ 163 h 165"/>
                <a:gd name="T10" fmla="*/ 24 w 81"/>
                <a:gd name="T11" fmla="*/ 164 h 165"/>
                <a:gd name="T12" fmla="*/ 21 w 81"/>
                <a:gd name="T13" fmla="*/ 159 h 165"/>
                <a:gd name="T14" fmla="*/ 16 w 81"/>
                <a:gd name="T15" fmla="*/ 156 h 165"/>
                <a:gd name="T16" fmla="*/ 13 w 81"/>
                <a:gd name="T17" fmla="*/ 153 h 165"/>
                <a:gd name="T18" fmla="*/ 13 w 81"/>
                <a:gd name="T19" fmla="*/ 146 h 165"/>
                <a:gd name="T20" fmla="*/ 13 w 81"/>
                <a:gd name="T21" fmla="*/ 142 h 165"/>
                <a:gd name="T22" fmla="*/ 13 w 81"/>
                <a:gd name="T23" fmla="*/ 138 h 165"/>
                <a:gd name="T24" fmla="*/ 12 w 81"/>
                <a:gd name="T25" fmla="*/ 130 h 165"/>
                <a:gd name="T26" fmla="*/ 10 w 81"/>
                <a:gd name="T27" fmla="*/ 124 h 165"/>
                <a:gd name="T28" fmla="*/ 13 w 81"/>
                <a:gd name="T29" fmla="*/ 117 h 165"/>
                <a:gd name="T30" fmla="*/ 19 w 81"/>
                <a:gd name="T31" fmla="*/ 114 h 165"/>
                <a:gd name="T32" fmla="*/ 23 w 81"/>
                <a:gd name="T33" fmla="*/ 108 h 165"/>
                <a:gd name="T34" fmla="*/ 29 w 81"/>
                <a:gd name="T35" fmla="*/ 101 h 165"/>
                <a:gd name="T36" fmla="*/ 32 w 81"/>
                <a:gd name="T37" fmla="*/ 97 h 165"/>
                <a:gd name="T38" fmla="*/ 37 w 81"/>
                <a:gd name="T39" fmla="*/ 91 h 165"/>
                <a:gd name="T40" fmla="*/ 38 w 81"/>
                <a:gd name="T41" fmla="*/ 87 h 165"/>
                <a:gd name="T42" fmla="*/ 38 w 81"/>
                <a:gd name="T43" fmla="*/ 81 h 165"/>
                <a:gd name="T44" fmla="*/ 35 w 81"/>
                <a:gd name="T45" fmla="*/ 75 h 165"/>
                <a:gd name="T46" fmla="*/ 30 w 81"/>
                <a:gd name="T47" fmla="*/ 75 h 165"/>
                <a:gd name="T48" fmla="*/ 28 w 81"/>
                <a:gd name="T49" fmla="*/ 65 h 165"/>
                <a:gd name="T50" fmla="*/ 28 w 81"/>
                <a:gd name="T51" fmla="*/ 52 h 165"/>
                <a:gd name="T52" fmla="*/ 27 w 81"/>
                <a:gd name="T53" fmla="*/ 41 h 165"/>
                <a:gd name="T54" fmla="*/ 20 w 81"/>
                <a:gd name="T55" fmla="*/ 31 h 165"/>
                <a:gd name="T56" fmla="*/ 12 w 81"/>
                <a:gd name="T57" fmla="*/ 25 h 165"/>
                <a:gd name="T58" fmla="*/ 11 w 81"/>
                <a:gd name="T59" fmla="*/ 19 h 165"/>
                <a:gd name="T60" fmla="*/ 18 w 81"/>
                <a:gd name="T61" fmla="*/ 21 h 165"/>
                <a:gd name="T62" fmla="*/ 27 w 81"/>
                <a:gd name="T63" fmla="*/ 27 h 165"/>
                <a:gd name="T64" fmla="*/ 36 w 81"/>
                <a:gd name="T65" fmla="*/ 28 h 165"/>
                <a:gd name="T66" fmla="*/ 42 w 81"/>
                <a:gd name="T67" fmla="*/ 20 h 165"/>
                <a:gd name="T68" fmla="*/ 45 w 81"/>
                <a:gd name="T69" fmla="*/ 7 h 165"/>
                <a:gd name="T70" fmla="*/ 57 w 81"/>
                <a:gd name="T71" fmla="*/ 2 h 165"/>
                <a:gd name="T72" fmla="*/ 66 w 81"/>
                <a:gd name="T73" fmla="*/ 12 h 165"/>
                <a:gd name="T74" fmla="*/ 61 w 81"/>
                <a:gd name="T75" fmla="*/ 34 h 165"/>
                <a:gd name="T76" fmla="*/ 70 w 81"/>
                <a:gd name="T77" fmla="*/ 48 h 165"/>
                <a:gd name="T78" fmla="*/ 68 w 81"/>
                <a:gd name="T79" fmla="*/ 68 h 165"/>
                <a:gd name="T80" fmla="*/ 69 w 81"/>
                <a:gd name="T81" fmla="*/ 80 h 165"/>
                <a:gd name="T82" fmla="*/ 68 w 81"/>
                <a:gd name="T83" fmla="*/ 89 h 165"/>
                <a:gd name="T84" fmla="*/ 70 w 81"/>
                <a:gd name="T85" fmla="*/ 98 h 165"/>
                <a:gd name="T86" fmla="*/ 74 w 81"/>
                <a:gd name="T87" fmla="*/ 102 h 165"/>
                <a:gd name="T88" fmla="*/ 74 w 81"/>
                <a:gd name="T89" fmla="*/ 114 h 165"/>
                <a:gd name="T90" fmla="*/ 80 w 81"/>
                <a:gd name="T91" fmla="*/ 123 h 165"/>
                <a:gd name="T92" fmla="*/ 70 w 81"/>
                <a:gd name="T93" fmla="*/ 140 h 165"/>
                <a:gd name="T94" fmla="*/ 61 w 81"/>
                <a:gd name="T95" fmla="*/ 149 h 165"/>
                <a:gd name="T96" fmla="*/ 0 w 81"/>
                <a:gd name="T97" fmla="*/ 160 h 165"/>
                <a:gd name="T98" fmla="*/ 3 w 81"/>
                <a:gd name="T99" fmla="*/ 162 h 165"/>
                <a:gd name="T100" fmla="*/ 5 w 81"/>
                <a:gd name="T101" fmla="*/ 159 h 165"/>
                <a:gd name="T102" fmla="*/ 19 w 81"/>
                <a:gd name="T103" fmla="*/ 162 h 165"/>
                <a:gd name="T104" fmla="*/ 20 w 81"/>
                <a:gd name="T105" fmla="*/ 161 h 165"/>
                <a:gd name="T106" fmla="*/ 36 w 81"/>
                <a:gd name="T107" fmla="*/ 89 h 165"/>
                <a:gd name="T108" fmla="*/ 12 w 81"/>
                <a:gd name="T109" fmla="*/ 11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1" h="165">
                  <a:moveTo>
                    <a:pt x="56" y="156"/>
                  </a:moveTo>
                  <a:cubicBezTo>
                    <a:pt x="55" y="155"/>
                    <a:pt x="55" y="155"/>
                    <a:pt x="55" y="156"/>
                  </a:cubicBezTo>
                  <a:cubicBezTo>
                    <a:pt x="55" y="156"/>
                    <a:pt x="55" y="157"/>
                    <a:pt x="55" y="156"/>
                  </a:cubicBezTo>
                  <a:cubicBezTo>
                    <a:pt x="54" y="156"/>
                    <a:pt x="54" y="156"/>
                    <a:pt x="54" y="156"/>
                  </a:cubicBezTo>
                  <a:cubicBezTo>
                    <a:pt x="53" y="156"/>
                    <a:pt x="53" y="157"/>
                    <a:pt x="53" y="157"/>
                  </a:cubicBezTo>
                  <a:cubicBezTo>
                    <a:pt x="53" y="157"/>
                    <a:pt x="53" y="156"/>
                    <a:pt x="52" y="156"/>
                  </a:cubicBezTo>
                  <a:cubicBezTo>
                    <a:pt x="52" y="156"/>
                    <a:pt x="51" y="156"/>
                    <a:pt x="51" y="156"/>
                  </a:cubicBezTo>
                  <a:cubicBezTo>
                    <a:pt x="50" y="156"/>
                    <a:pt x="50" y="156"/>
                    <a:pt x="50" y="157"/>
                  </a:cubicBezTo>
                  <a:cubicBezTo>
                    <a:pt x="50" y="157"/>
                    <a:pt x="49" y="157"/>
                    <a:pt x="49" y="157"/>
                  </a:cubicBezTo>
                  <a:cubicBezTo>
                    <a:pt x="49" y="156"/>
                    <a:pt x="48" y="157"/>
                    <a:pt x="48" y="157"/>
                  </a:cubicBezTo>
                  <a:cubicBezTo>
                    <a:pt x="48" y="157"/>
                    <a:pt x="47" y="157"/>
                    <a:pt x="47" y="157"/>
                  </a:cubicBezTo>
                  <a:cubicBezTo>
                    <a:pt x="47" y="157"/>
                    <a:pt x="47" y="158"/>
                    <a:pt x="47" y="158"/>
                  </a:cubicBezTo>
                  <a:cubicBezTo>
                    <a:pt x="47" y="158"/>
                    <a:pt x="47" y="157"/>
                    <a:pt x="47" y="157"/>
                  </a:cubicBezTo>
                  <a:cubicBezTo>
                    <a:pt x="46" y="157"/>
                    <a:pt x="46" y="158"/>
                    <a:pt x="46" y="158"/>
                  </a:cubicBezTo>
                  <a:cubicBezTo>
                    <a:pt x="46" y="158"/>
                    <a:pt x="45" y="157"/>
                    <a:pt x="45" y="157"/>
                  </a:cubicBezTo>
                  <a:cubicBezTo>
                    <a:pt x="45" y="157"/>
                    <a:pt x="45" y="158"/>
                    <a:pt x="44" y="157"/>
                  </a:cubicBezTo>
                  <a:cubicBezTo>
                    <a:pt x="44" y="157"/>
                    <a:pt x="43" y="157"/>
                    <a:pt x="43" y="157"/>
                  </a:cubicBezTo>
                  <a:cubicBezTo>
                    <a:pt x="43" y="157"/>
                    <a:pt x="44" y="158"/>
                    <a:pt x="44" y="159"/>
                  </a:cubicBezTo>
                  <a:cubicBezTo>
                    <a:pt x="44" y="159"/>
                    <a:pt x="44" y="158"/>
                    <a:pt x="43" y="158"/>
                  </a:cubicBezTo>
                  <a:cubicBezTo>
                    <a:pt x="43" y="158"/>
                    <a:pt x="43" y="158"/>
                    <a:pt x="42" y="158"/>
                  </a:cubicBezTo>
                  <a:cubicBezTo>
                    <a:pt x="42" y="158"/>
                    <a:pt x="43" y="159"/>
                    <a:pt x="43" y="159"/>
                  </a:cubicBezTo>
                  <a:cubicBezTo>
                    <a:pt x="42" y="159"/>
                    <a:pt x="42" y="159"/>
                    <a:pt x="42" y="159"/>
                  </a:cubicBezTo>
                  <a:cubicBezTo>
                    <a:pt x="41" y="159"/>
                    <a:pt x="41" y="160"/>
                    <a:pt x="41" y="160"/>
                  </a:cubicBezTo>
                  <a:cubicBezTo>
                    <a:pt x="40" y="160"/>
                    <a:pt x="40" y="160"/>
                    <a:pt x="39" y="160"/>
                  </a:cubicBezTo>
                  <a:cubicBezTo>
                    <a:pt x="38" y="160"/>
                    <a:pt x="38" y="161"/>
                    <a:pt x="37" y="160"/>
                  </a:cubicBezTo>
                  <a:cubicBezTo>
                    <a:pt x="37" y="160"/>
                    <a:pt x="37" y="161"/>
                    <a:pt x="37" y="161"/>
                  </a:cubicBezTo>
                  <a:cubicBezTo>
                    <a:pt x="36" y="161"/>
                    <a:pt x="35" y="161"/>
                    <a:pt x="35" y="160"/>
                  </a:cubicBezTo>
                  <a:cubicBezTo>
                    <a:pt x="35" y="161"/>
                    <a:pt x="34" y="162"/>
                    <a:pt x="34" y="161"/>
                  </a:cubicBezTo>
                  <a:cubicBezTo>
                    <a:pt x="34" y="161"/>
                    <a:pt x="33" y="164"/>
                    <a:pt x="33" y="162"/>
                  </a:cubicBezTo>
                  <a:cubicBezTo>
                    <a:pt x="32" y="163"/>
                    <a:pt x="33" y="162"/>
                    <a:pt x="32" y="162"/>
                  </a:cubicBezTo>
                  <a:cubicBezTo>
                    <a:pt x="32" y="162"/>
                    <a:pt x="31" y="163"/>
                    <a:pt x="31" y="162"/>
                  </a:cubicBezTo>
                  <a:cubicBezTo>
                    <a:pt x="30" y="163"/>
                    <a:pt x="30" y="162"/>
                    <a:pt x="30" y="163"/>
                  </a:cubicBezTo>
                  <a:cubicBezTo>
                    <a:pt x="29" y="163"/>
                    <a:pt x="29" y="163"/>
                    <a:pt x="29" y="163"/>
                  </a:cubicBezTo>
                  <a:cubicBezTo>
                    <a:pt x="28" y="163"/>
                    <a:pt x="28" y="163"/>
                    <a:pt x="28" y="163"/>
                  </a:cubicBezTo>
                  <a:cubicBezTo>
                    <a:pt x="28" y="163"/>
                    <a:pt x="27" y="163"/>
                    <a:pt x="27" y="163"/>
                  </a:cubicBezTo>
                  <a:cubicBezTo>
                    <a:pt x="26" y="163"/>
                    <a:pt x="27" y="163"/>
                    <a:pt x="27" y="162"/>
                  </a:cubicBezTo>
                  <a:cubicBezTo>
                    <a:pt x="26" y="162"/>
                    <a:pt x="26" y="163"/>
                    <a:pt x="26" y="163"/>
                  </a:cubicBezTo>
                  <a:cubicBezTo>
                    <a:pt x="25" y="164"/>
                    <a:pt x="25" y="164"/>
                    <a:pt x="25" y="165"/>
                  </a:cubicBezTo>
                  <a:cubicBezTo>
                    <a:pt x="24" y="165"/>
                    <a:pt x="24" y="165"/>
                    <a:pt x="24" y="165"/>
                  </a:cubicBezTo>
                  <a:cubicBezTo>
                    <a:pt x="24" y="165"/>
                    <a:pt x="23" y="165"/>
                    <a:pt x="23" y="165"/>
                  </a:cubicBezTo>
                  <a:cubicBezTo>
                    <a:pt x="22" y="165"/>
                    <a:pt x="24" y="165"/>
                    <a:pt x="24" y="164"/>
                  </a:cubicBezTo>
                  <a:cubicBezTo>
                    <a:pt x="24" y="164"/>
                    <a:pt x="24" y="164"/>
                    <a:pt x="24" y="164"/>
                  </a:cubicBezTo>
                  <a:cubicBezTo>
                    <a:pt x="24" y="163"/>
                    <a:pt x="25" y="163"/>
                    <a:pt x="25" y="163"/>
                  </a:cubicBezTo>
                  <a:cubicBezTo>
                    <a:pt x="25" y="162"/>
                    <a:pt x="24" y="163"/>
                    <a:pt x="24" y="162"/>
                  </a:cubicBezTo>
                  <a:cubicBezTo>
                    <a:pt x="23" y="162"/>
                    <a:pt x="23" y="161"/>
                    <a:pt x="23" y="162"/>
                  </a:cubicBezTo>
                  <a:cubicBezTo>
                    <a:pt x="22" y="161"/>
                    <a:pt x="22" y="160"/>
                    <a:pt x="23" y="160"/>
                  </a:cubicBezTo>
                  <a:cubicBezTo>
                    <a:pt x="23" y="159"/>
                    <a:pt x="24" y="159"/>
                    <a:pt x="23" y="158"/>
                  </a:cubicBezTo>
                  <a:cubicBezTo>
                    <a:pt x="23" y="159"/>
                    <a:pt x="22" y="159"/>
                    <a:pt x="21" y="160"/>
                  </a:cubicBezTo>
                  <a:cubicBezTo>
                    <a:pt x="21" y="160"/>
                    <a:pt x="20" y="160"/>
                    <a:pt x="21" y="159"/>
                  </a:cubicBezTo>
                  <a:cubicBezTo>
                    <a:pt x="21" y="159"/>
                    <a:pt x="20" y="160"/>
                    <a:pt x="20" y="159"/>
                  </a:cubicBezTo>
                  <a:cubicBezTo>
                    <a:pt x="19" y="159"/>
                    <a:pt x="20" y="158"/>
                    <a:pt x="20" y="158"/>
                  </a:cubicBezTo>
                  <a:cubicBezTo>
                    <a:pt x="20" y="158"/>
                    <a:pt x="20" y="158"/>
                    <a:pt x="19" y="158"/>
                  </a:cubicBezTo>
                  <a:cubicBezTo>
                    <a:pt x="19" y="158"/>
                    <a:pt x="18" y="158"/>
                    <a:pt x="18" y="158"/>
                  </a:cubicBezTo>
                  <a:cubicBezTo>
                    <a:pt x="18" y="157"/>
                    <a:pt x="18" y="157"/>
                    <a:pt x="17" y="157"/>
                  </a:cubicBezTo>
                  <a:cubicBezTo>
                    <a:pt x="17" y="157"/>
                    <a:pt x="17" y="157"/>
                    <a:pt x="16" y="157"/>
                  </a:cubicBezTo>
                  <a:cubicBezTo>
                    <a:pt x="16" y="156"/>
                    <a:pt x="16" y="156"/>
                    <a:pt x="16" y="156"/>
                  </a:cubicBezTo>
                  <a:cubicBezTo>
                    <a:pt x="15" y="156"/>
                    <a:pt x="15" y="156"/>
                    <a:pt x="15" y="156"/>
                  </a:cubicBezTo>
                  <a:cubicBezTo>
                    <a:pt x="15" y="155"/>
                    <a:pt x="15" y="154"/>
                    <a:pt x="14" y="155"/>
                  </a:cubicBezTo>
                  <a:cubicBezTo>
                    <a:pt x="14" y="156"/>
                    <a:pt x="14" y="156"/>
                    <a:pt x="13" y="156"/>
                  </a:cubicBezTo>
                  <a:cubicBezTo>
                    <a:pt x="13" y="156"/>
                    <a:pt x="13" y="156"/>
                    <a:pt x="13" y="155"/>
                  </a:cubicBezTo>
                  <a:cubicBezTo>
                    <a:pt x="13" y="155"/>
                    <a:pt x="12" y="155"/>
                    <a:pt x="12" y="154"/>
                  </a:cubicBezTo>
                  <a:cubicBezTo>
                    <a:pt x="12" y="154"/>
                    <a:pt x="12" y="154"/>
                    <a:pt x="12" y="154"/>
                  </a:cubicBezTo>
                  <a:cubicBezTo>
                    <a:pt x="12" y="154"/>
                    <a:pt x="13" y="154"/>
                    <a:pt x="13" y="153"/>
                  </a:cubicBezTo>
                  <a:cubicBezTo>
                    <a:pt x="12" y="153"/>
                    <a:pt x="12" y="153"/>
                    <a:pt x="12" y="152"/>
                  </a:cubicBezTo>
                  <a:cubicBezTo>
                    <a:pt x="12" y="151"/>
                    <a:pt x="12" y="151"/>
                    <a:pt x="12" y="151"/>
                  </a:cubicBezTo>
                  <a:cubicBezTo>
                    <a:pt x="12" y="150"/>
                    <a:pt x="12" y="150"/>
                    <a:pt x="12" y="150"/>
                  </a:cubicBezTo>
                  <a:cubicBezTo>
                    <a:pt x="12" y="150"/>
                    <a:pt x="12" y="149"/>
                    <a:pt x="12" y="149"/>
                  </a:cubicBezTo>
                  <a:cubicBezTo>
                    <a:pt x="12" y="148"/>
                    <a:pt x="13" y="149"/>
                    <a:pt x="13" y="148"/>
                  </a:cubicBezTo>
                  <a:cubicBezTo>
                    <a:pt x="13" y="147"/>
                    <a:pt x="12" y="147"/>
                    <a:pt x="12" y="146"/>
                  </a:cubicBezTo>
                  <a:cubicBezTo>
                    <a:pt x="12" y="147"/>
                    <a:pt x="13" y="147"/>
                    <a:pt x="13" y="146"/>
                  </a:cubicBezTo>
                  <a:cubicBezTo>
                    <a:pt x="13" y="146"/>
                    <a:pt x="13" y="146"/>
                    <a:pt x="13" y="146"/>
                  </a:cubicBezTo>
                  <a:cubicBezTo>
                    <a:pt x="13" y="146"/>
                    <a:pt x="13" y="146"/>
                    <a:pt x="13" y="145"/>
                  </a:cubicBezTo>
                  <a:cubicBezTo>
                    <a:pt x="13" y="145"/>
                    <a:pt x="13" y="145"/>
                    <a:pt x="13" y="145"/>
                  </a:cubicBezTo>
                  <a:cubicBezTo>
                    <a:pt x="13" y="145"/>
                    <a:pt x="13" y="144"/>
                    <a:pt x="13" y="144"/>
                  </a:cubicBezTo>
                  <a:cubicBezTo>
                    <a:pt x="13" y="144"/>
                    <a:pt x="12" y="143"/>
                    <a:pt x="13" y="143"/>
                  </a:cubicBezTo>
                  <a:cubicBezTo>
                    <a:pt x="13" y="143"/>
                    <a:pt x="13" y="143"/>
                    <a:pt x="13" y="143"/>
                  </a:cubicBezTo>
                  <a:cubicBezTo>
                    <a:pt x="13" y="142"/>
                    <a:pt x="13" y="143"/>
                    <a:pt x="13" y="142"/>
                  </a:cubicBezTo>
                  <a:cubicBezTo>
                    <a:pt x="14" y="142"/>
                    <a:pt x="13" y="142"/>
                    <a:pt x="13" y="142"/>
                  </a:cubicBezTo>
                  <a:cubicBezTo>
                    <a:pt x="13" y="142"/>
                    <a:pt x="13" y="141"/>
                    <a:pt x="14" y="141"/>
                  </a:cubicBezTo>
                  <a:cubicBezTo>
                    <a:pt x="14" y="141"/>
                    <a:pt x="14" y="141"/>
                    <a:pt x="14" y="141"/>
                  </a:cubicBezTo>
                  <a:cubicBezTo>
                    <a:pt x="13" y="140"/>
                    <a:pt x="13" y="141"/>
                    <a:pt x="13" y="141"/>
                  </a:cubicBezTo>
                  <a:cubicBezTo>
                    <a:pt x="13" y="141"/>
                    <a:pt x="13" y="141"/>
                    <a:pt x="13" y="140"/>
                  </a:cubicBezTo>
                  <a:cubicBezTo>
                    <a:pt x="13" y="140"/>
                    <a:pt x="14" y="140"/>
                    <a:pt x="13" y="139"/>
                  </a:cubicBezTo>
                  <a:cubicBezTo>
                    <a:pt x="13" y="139"/>
                    <a:pt x="13" y="138"/>
                    <a:pt x="13" y="138"/>
                  </a:cubicBezTo>
                  <a:cubicBezTo>
                    <a:pt x="13" y="137"/>
                    <a:pt x="12" y="137"/>
                    <a:pt x="12" y="136"/>
                  </a:cubicBezTo>
                  <a:cubicBezTo>
                    <a:pt x="12" y="136"/>
                    <a:pt x="11" y="135"/>
                    <a:pt x="12" y="135"/>
                  </a:cubicBezTo>
                  <a:cubicBezTo>
                    <a:pt x="12" y="135"/>
                    <a:pt x="11" y="135"/>
                    <a:pt x="11" y="135"/>
                  </a:cubicBezTo>
                  <a:cubicBezTo>
                    <a:pt x="12" y="134"/>
                    <a:pt x="11" y="134"/>
                    <a:pt x="12" y="133"/>
                  </a:cubicBezTo>
                  <a:cubicBezTo>
                    <a:pt x="12" y="133"/>
                    <a:pt x="12" y="132"/>
                    <a:pt x="12" y="131"/>
                  </a:cubicBezTo>
                  <a:cubicBezTo>
                    <a:pt x="12" y="131"/>
                    <a:pt x="12" y="132"/>
                    <a:pt x="12" y="132"/>
                  </a:cubicBezTo>
                  <a:cubicBezTo>
                    <a:pt x="12" y="131"/>
                    <a:pt x="12" y="131"/>
                    <a:pt x="12" y="130"/>
                  </a:cubicBezTo>
                  <a:cubicBezTo>
                    <a:pt x="12" y="130"/>
                    <a:pt x="11" y="130"/>
                    <a:pt x="11" y="130"/>
                  </a:cubicBezTo>
                  <a:cubicBezTo>
                    <a:pt x="10" y="131"/>
                    <a:pt x="11" y="129"/>
                    <a:pt x="11" y="128"/>
                  </a:cubicBezTo>
                  <a:cubicBezTo>
                    <a:pt x="11" y="128"/>
                    <a:pt x="11" y="127"/>
                    <a:pt x="11" y="127"/>
                  </a:cubicBezTo>
                  <a:cubicBezTo>
                    <a:pt x="11" y="126"/>
                    <a:pt x="10" y="127"/>
                    <a:pt x="10" y="127"/>
                  </a:cubicBezTo>
                  <a:cubicBezTo>
                    <a:pt x="10" y="126"/>
                    <a:pt x="10" y="126"/>
                    <a:pt x="10" y="125"/>
                  </a:cubicBezTo>
                  <a:cubicBezTo>
                    <a:pt x="10" y="125"/>
                    <a:pt x="11" y="125"/>
                    <a:pt x="11" y="125"/>
                  </a:cubicBezTo>
                  <a:cubicBezTo>
                    <a:pt x="11" y="125"/>
                    <a:pt x="10" y="124"/>
                    <a:pt x="10" y="124"/>
                  </a:cubicBezTo>
                  <a:cubicBezTo>
                    <a:pt x="11" y="124"/>
                    <a:pt x="11" y="123"/>
                    <a:pt x="11" y="123"/>
                  </a:cubicBezTo>
                  <a:cubicBezTo>
                    <a:pt x="12" y="123"/>
                    <a:pt x="12" y="122"/>
                    <a:pt x="13" y="122"/>
                  </a:cubicBezTo>
                  <a:cubicBezTo>
                    <a:pt x="13" y="121"/>
                    <a:pt x="13" y="121"/>
                    <a:pt x="13" y="121"/>
                  </a:cubicBezTo>
                  <a:cubicBezTo>
                    <a:pt x="13" y="121"/>
                    <a:pt x="13" y="120"/>
                    <a:pt x="13" y="120"/>
                  </a:cubicBezTo>
                  <a:cubicBezTo>
                    <a:pt x="13" y="120"/>
                    <a:pt x="14" y="120"/>
                    <a:pt x="14" y="120"/>
                  </a:cubicBezTo>
                  <a:cubicBezTo>
                    <a:pt x="14" y="120"/>
                    <a:pt x="14" y="119"/>
                    <a:pt x="13" y="119"/>
                  </a:cubicBezTo>
                  <a:cubicBezTo>
                    <a:pt x="13" y="118"/>
                    <a:pt x="13" y="117"/>
                    <a:pt x="13" y="117"/>
                  </a:cubicBezTo>
                  <a:cubicBezTo>
                    <a:pt x="13" y="117"/>
                    <a:pt x="14" y="117"/>
                    <a:pt x="14" y="117"/>
                  </a:cubicBezTo>
                  <a:cubicBezTo>
                    <a:pt x="15" y="117"/>
                    <a:pt x="15" y="117"/>
                    <a:pt x="16" y="117"/>
                  </a:cubicBezTo>
                  <a:cubicBezTo>
                    <a:pt x="16" y="117"/>
                    <a:pt x="16" y="118"/>
                    <a:pt x="16" y="118"/>
                  </a:cubicBezTo>
                  <a:cubicBezTo>
                    <a:pt x="17" y="119"/>
                    <a:pt x="16" y="118"/>
                    <a:pt x="17" y="118"/>
                  </a:cubicBezTo>
                  <a:cubicBezTo>
                    <a:pt x="17" y="117"/>
                    <a:pt x="19" y="117"/>
                    <a:pt x="19" y="116"/>
                  </a:cubicBezTo>
                  <a:cubicBezTo>
                    <a:pt x="19" y="115"/>
                    <a:pt x="18" y="114"/>
                    <a:pt x="18" y="114"/>
                  </a:cubicBezTo>
                  <a:cubicBezTo>
                    <a:pt x="18" y="113"/>
                    <a:pt x="18" y="113"/>
                    <a:pt x="19" y="114"/>
                  </a:cubicBezTo>
                  <a:cubicBezTo>
                    <a:pt x="19" y="114"/>
                    <a:pt x="19" y="114"/>
                    <a:pt x="19" y="113"/>
                  </a:cubicBezTo>
                  <a:cubicBezTo>
                    <a:pt x="20" y="113"/>
                    <a:pt x="20" y="112"/>
                    <a:pt x="20" y="112"/>
                  </a:cubicBezTo>
                  <a:cubicBezTo>
                    <a:pt x="20" y="111"/>
                    <a:pt x="20" y="111"/>
                    <a:pt x="21" y="110"/>
                  </a:cubicBezTo>
                  <a:cubicBezTo>
                    <a:pt x="21" y="110"/>
                    <a:pt x="21" y="110"/>
                    <a:pt x="21" y="110"/>
                  </a:cubicBezTo>
                  <a:cubicBezTo>
                    <a:pt x="21" y="111"/>
                    <a:pt x="21" y="111"/>
                    <a:pt x="22" y="111"/>
                  </a:cubicBezTo>
                  <a:cubicBezTo>
                    <a:pt x="22" y="110"/>
                    <a:pt x="22" y="110"/>
                    <a:pt x="22" y="109"/>
                  </a:cubicBezTo>
                  <a:cubicBezTo>
                    <a:pt x="23" y="109"/>
                    <a:pt x="23" y="109"/>
                    <a:pt x="23" y="108"/>
                  </a:cubicBezTo>
                  <a:cubicBezTo>
                    <a:pt x="24" y="108"/>
                    <a:pt x="24" y="108"/>
                    <a:pt x="24" y="108"/>
                  </a:cubicBezTo>
                  <a:cubicBezTo>
                    <a:pt x="25" y="107"/>
                    <a:pt x="25" y="107"/>
                    <a:pt x="26" y="107"/>
                  </a:cubicBezTo>
                  <a:cubicBezTo>
                    <a:pt x="26" y="106"/>
                    <a:pt x="25" y="105"/>
                    <a:pt x="26" y="105"/>
                  </a:cubicBezTo>
                  <a:cubicBezTo>
                    <a:pt x="26" y="105"/>
                    <a:pt x="26" y="105"/>
                    <a:pt x="27" y="105"/>
                  </a:cubicBezTo>
                  <a:cubicBezTo>
                    <a:pt x="27" y="105"/>
                    <a:pt x="27" y="104"/>
                    <a:pt x="27" y="104"/>
                  </a:cubicBezTo>
                  <a:cubicBezTo>
                    <a:pt x="28" y="103"/>
                    <a:pt x="28" y="103"/>
                    <a:pt x="28" y="102"/>
                  </a:cubicBezTo>
                  <a:cubicBezTo>
                    <a:pt x="29" y="102"/>
                    <a:pt x="29" y="102"/>
                    <a:pt x="29" y="101"/>
                  </a:cubicBezTo>
                  <a:cubicBezTo>
                    <a:pt x="30" y="101"/>
                    <a:pt x="30" y="101"/>
                    <a:pt x="30" y="100"/>
                  </a:cubicBezTo>
                  <a:cubicBezTo>
                    <a:pt x="30" y="100"/>
                    <a:pt x="30" y="99"/>
                    <a:pt x="31" y="99"/>
                  </a:cubicBezTo>
                  <a:cubicBezTo>
                    <a:pt x="31" y="99"/>
                    <a:pt x="31" y="99"/>
                    <a:pt x="31" y="99"/>
                  </a:cubicBezTo>
                  <a:cubicBezTo>
                    <a:pt x="31" y="99"/>
                    <a:pt x="31" y="99"/>
                    <a:pt x="31" y="99"/>
                  </a:cubicBezTo>
                  <a:cubicBezTo>
                    <a:pt x="31" y="98"/>
                    <a:pt x="31" y="98"/>
                    <a:pt x="32" y="98"/>
                  </a:cubicBezTo>
                  <a:cubicBezTo>
                    <a:pt x="32" y="98"/>
                    <a:pt x="32" y="98"/>
                    <a:pt x="32" y="98"/>
                  </a:cubicBezTo>
                  <a:cubicBezTo>
                    <a:pt x="32" y="97"/>
                    <a:pt x="32" y="97"/>
                    <a:pt x="32" y="97"/>
                  </a:cubicBezTo>
                  <a:cubicBezTo>
                    <a:pt x="32" y="97"/>
                    <a:pt x="32" y="97"/>
                    <a:pt x="32" y="97"/>
                  </a:cubicBezTo>
                  <a:cubicBezTo>
                    <a:pt x="33" y="96"/>
                    <a:pt x="32" y="95"/>
                    <a:pt x="33" y="95"/>
                  </a:cubicBezTo>
                  <a:cubicBezTo>
                    <a:pt x="33" y="95"/>
                    <a:pt x="33" y="95"/>
                    <a:pt x="34" y="94"/>
                  </a:cubicBezTo>
                  <a:cubicBezTo>
                    <a:pt x="34" y="94"/>
                    <a:pt x="34" y="94"/>
                    <a:pt x="34" y="93"/>
                  </a:cubicBezTo>
                  <a:cubicBezTo>
                    <a:pt x="34" y="93"/>
                    <a:pt x="34" y="92"/>
                    <a:pt x="34" y="93"/>
                  </a:cubicBezTo>
                  <a:cubicBezTo>
                    <a:pt x="35" y="93"/>
                    <a:pt x="35" y="92"/>
                    <a:pt x="35" y="92"/>
                  </a:cubicBezTo>
                  <a:cubicBezTo>
                    <a:pt x="35" y="92"/>
                    <a:pt x="36" y="91"/>
                    <a:pt x="37" y="91"/>
                  </a:cubicBezTo>
                  <a:cubicBezTo>
                    <a:pt x="38" y="91"/>
                    <a:pt x="38" y="93"/>
                    <a:pt x="38" y="93"/>
                  </a:cubicBezTo>
                  <a:cubicBezTo>
                    <a:pt x="40" y="92"/>
                    <a:pt x="38" y="91"/>
                    <a:pt x="38" y="91"/>
                  </a:cubicBezTo>
                  <a:cubicBezTo>
                    <a:pt x="38" y="91"/>
                    <a:pt x="38" y="90"/>
                    <a:pt x="38" y="90"/>
                  </a:cubicBezTo>
                  <a:cubicBezTo>
                    <a:pt x="39" y="90"/>
                    <a:pt x="39" y="90"/>
                    <a:pt x="39" y="90"/>
                  </a:cubicBezTo>
                  <a:cubicBezTo>
                    <a:pt x="40" y="90"/>
                    <a:pt x="40" y="90"/>
                    <a:pt x="39" y="90"/>
                  </a:cubicBezTo>
                  <a:cubicBezTo>
                    <a:pt x="39" y="89"/>
                    <a:pt x="39" y="89"/>
                    <a:pt x="39" y="88"/>
                  </a:cubicBezTo>
                  <a:cubicBezTo>
                    <a:pt x="38" y="88"/>
                    <a:pt x="38" y="88"/>
                    <a:pt x="38" y="87"/>
                  </a:cubicBezTo>
                  <a:cubicBezTo>
                    <a:pt x="38" y="87"/>
                    <a:pt x="39" y="87"/>
                    <a:pt x="39" y="86"/>
                  </a:cubicBezTo>
                  <a:cubicBezTo>
                    <a:pt x="39" y="86"/>
                    <a:pt x="39" y="86"/>
                    <a:pt x="39" y="85"/>
                  </a:cubicBezTo>
                  <a:cubicBezTo>
                    <a:pt x="39" y="85"/>
                    <a:pt x="39" y="85"/>
                    <a:pt x="39" y="84"/>
                  </a:cubicBezTo>
                  <a:cubicBezTo>
                    <a:pt x="39" y="84"/>
                    <a:pt x="38" y="84"/>
                    <a:pt x="38" y="84"/>
                  </a:cubicBezTo>
                  <a:cubicBezTo>
                    <a:pt x="39" y="83"/>
                    <a:pt x="39" y="83"/>
                    <a:pt x="39" y="82"/>
                  </a:cubicBezTo>
                  <a:cubicBezTo>
                    <a:pt x="39" y="82"/>
                    <a:pt x="38" y="81"/>
                    <a:pt x="38" y="81"/>
                  </a:cubicBezTo>
                  <a:cubicBezTo>
                    <a:pt x="38" y="81"/>
                    <a:pt x="38" y="81"/>
                    <a:pt x="38" y="81"/>
                  </a:cubicBezTo>
                  <a:cubicBezTo>
                    <a:pt x="37" y="81"/>
                    <a:pt x="37" y="81"/>
                    <a:pt x="37" y="80"/>
                  </a:cubicBezTo>
                  <a:cubicBezTo>
                    <a:pt x="37" y="80"/>
                    <a:pt x="37" y="80"/>
                    <a:pt x="36" y="80"/>
                  </a:cubicBezTo>
                  <a:cubicBezTo>
                    <a:pt x="36" y="79"/>
                    <a:pt x="36" y="79"/>
                    <a:pt x="36" y="79"/>
                  </a:cubicBezTo>
                  <a:cubicBezTo>
                    <a:pt x="35" y="79"/>
                    <a:pt x="35" y="79"/>
                    <a:pt x="35" y="80"/>
                  </a:cubicBezTo>
                  <a:cubicBezTo>
                    <a:pt x="35" y="79"/>
                    <a:pt x="34" y="78"/>
                    <a:pt x="34" y="78"/>
                  </a:cubicBezTo>
                  <a:cubicBezTo>
                    <a:pt x="34" y="77"/>
                    <a:pt x="34" y="77"/>
                    <a:pt x="34" y="76"/>
                  </a:cubicBezTo>
                  <a:cubicBezTo>
                    <a:pt x="34" y="76"/>
                    <a:pt x="35" y="75"/>
                    <a:pt x="35" y="75"/>
                  </a:cubicBezTo>
                  <a:cubicBezTo>
                    <a:pt x="34" y="75"/>
                    <a:pt x="34" y="77"/>
                    <a:pt x="33" y="77"/>
                  </a:cubicBezTo>
                  <a:cubicBezTo>
                    <a:pt x="33" y="77"/>
                    <a:pt x="33" y="77"/>
                    <a:pt x="33" y="77"/>
                  </a:cubicBezTo>
                  <a:cubicBezTo>
                    <a:pt x="33" y="77"/>
                    <a:pt x="33" y="77"/>
                    <a:pt x="33" y="78"/>
                  </a:cubicBezTo>
                  <a:cubicBezTo>
                    <a:pt x="33" y="77"/>
                    <a:pt x="32" y="77"/>
                    <a:pt x="32" y="77"/>
                  </a:cubicBezTo>
                  <a:cubicBezTo>
                    <a:pt x="32" y="77"/>
                    <a:pt x="32" y="77"/>
                    <a:pt x="32" y="77"/>
                  </a:cubicBezTo>
                  <a:cubicBezTo>
                    <a:pt x="31" y="77"/>
                    <a:pt x="31" y="77"/>
                    <a:pt x="31" y="77"/>
                  </a:cubicBezTo>
                  <a:cubicBezTo>
                    <a:pt x="31" y="76"/>
                    <a:pt x="31" y="76"/>
                    <a:pt x="30" y="75"/>
                  </a:cubicBezTo>
                  <a:cubicBezTo>
                    <a:pt x="30" y="74"/>
                    <a:pt x="30" y="74"/>
                    <a:pt x="30" y="73"/>
                  </a:cubicBezTo>
                  <a:cubicBezTo>
                    <a:pt x="30" y="73"/>
                    <a:pt x="30" y="72"/>
                    <a:pt x="30" y="72"/>
                  </a:cubicBezTo>
                  <a:cubicBezTo>
                    <a:pt x="29" y="72"/>
                    <a:pt x="29" y="71"/>
                    <a:pt x="29" y="71"/>
                  </a:cubicBezTo>
                  <a:cubicBezTo>
                    <a:pt x="29" y="71"/>
                    <a:pt x="28" y="71"/>
                    <a:pt x="28" y="71"/>
                  </a:cubicBezTo>
                  <a:cubicBezTo>
                    <a:pt x="28" y="70"/>
                    <a:pt x="28" y="70"/>
                    <a:pt x="28" y="69"/>
                  </a:cubicBezTo>
                  <a:cubicBezTo>
                    <a:pt x="28" y="69"/>
                    <a:pt x="28" y="67"/>
                    <a:pt x="27" y="67"/>
                  </a:cubicBezTo>
                  <a:cubicBezTo>
                    <a:pt x="27" y="66"/>
                    <a:pt x="28" y="66"/>
                    <a:pt x="28" y="65"/>
                  </a:cubicBezTo>
                  <a:cubicBezTo>
                    <a:pt x="29" y="65"/>
                    <a:pt x="29" y="65"/>
                    <a:pt x="29" y="64"/>
                  </a:cubicBezTo>
                  <a:cubicBezTo>
                    <a:pt x="29" y="63"/>
                    <a:pt x="28" y="61"/>
                    <a:pt x="30" y="60"/>
                  </a:cubicBezTo>
                  <a:cubicBezTo>
                    <a:pt x="30" y="59"/>
                    <a:pt x="29" y="58"/>
                    <a:pt x="29" y="57"/>
                  </a:cubicBezTo>
                  <a:cubicBezTo>
                    <a:pt x="28" y="57"/>
                    <a:pt x="28" y="56"/>
                    <a:pt x="28" y="55"/>
                  </a:cubicBezTo>
                  <a:cubicBezTo>
                    <a:pt x="28" y="55"/>
                    <a:pt x="27" y="54"/>
                    <a:pt x="27" y="54"/>
                  </a:cubicBezTo>
                  <a:cubicBezTo>
                    <a:pt x="27" y="54"/>
                    <a:pt x="27" y="53"/>
                    <a:pt x="27" y="53"/>
                  </a:cubicBezTo>
                  <a:cubicBezTo>
                    <a:pt x="27" y="53"/>
                    <a:pt x="27" y="53"/>
                    <a:pt x="28" y="52"/>
                  </a:cubicBezTo>
                  <a:cubicBezTo>
                    <a:pt x="28" y="52"/>
                    <a:pt x="28" y="52"/>
                    <a:pt x="28" y="51"/>
                  </a:cubicBezTo>
                  <a:cubicBezTo>
                    <a:pt x="28" y="51"/>
                    <a:pt x="28" y="50"/>
                    <a:pt x="28" y="50"/>
                  </a:cubicBezTo>
                  <a:cubicBezTo>
                    <a:pt x="28" y="49"/>
                    <a:pt x="27" y="49"/>
                    <a:pt x="27" y="49"/>
                  </a:cubicBezTo>
                  <a:cubicBezTo>
                    <a:pt x="26" y="48"/>
                    <a:pt x="27" y="47"/>
                    <a:pt x="27" y="46"/>
                  </a:cubicBezTo>
                  <a:cubicBezTo>
                    <a:pt x="27" y="46"/>
                    <a:pt x="27" y="45"/>
                    <a:pt x="27" y="45"/>
                  </a:cubicBezTo>
                  <a:cubicBezTo>
                    <a:pt x="26" y="44"/>
                    <a:pt x="26" y="43"/>
                    <a:pt x="26" y="43"/>
                  </a:cubicBezTo>
                  <a:cubicBezTo>
                    <a:pt x="26" y="42"/>
                    <a:pt x="27" y="42"/>
                    <a:pt x="27" y="41"/>
                  </a:cubicBezTo>
                  <a:cubicBezTo>
                    <a:pt x="28" y="40"/>
                    <a:pt x="28" y="40"/>
                    <a:pt x="27" y="40"/>
                  </a:cubicBezTo>
                  <a:cubicBezTo>
                    <a:pt x="27" y="39"/>
                    <a:pt x="26" y="39"/>
                    <a:pt x="26" y="38"/>
                  </a:cubicBezTo>
                  <a:cubicBezTo>
                    <a:pt x="26" y="38"/>
                    <a:pt x="26" y="37"/>
                    <a:pt x="25" y="37"/>
                  </a:cubicBezTo>
                  <a:cubicBezTo>
                    <a:pt x="25" y="37"/>
                    <a:pt x="25" y="37"/>
                    <a:pt x="25" y="37"/>
                  </a:cubicBezTo>
                  <a:cubicBezTo>
                    <a:pt x="24" y="36"/>
                    <a:pt x="24" y="36"/>
                    <a:pt x="24" y="35"/>
                  </a:cubicBezTo>
                  <a:cubicBezTo>
                    <a:pt x="24" y="34"/>
                    <a:pt x="24" y="34"/>
                    <a:pt x="23" y="33"/>
                  </a:cubicBezTo>
                  <a:cubicBezTo>
                    <a:pt x="22" y="33"/>
                    <a:pt x="21" y="32"/>
                    <a:pt x="20" y="31"/>
                  </a:cubicBezTo>
                  <a:cubicBezTo>
                    <a:pt x="19" y="31"/>
                    <a:pt x="19" y="31"/>
                    <a:pt x="18" y="31"/>
                  </a:cubicBezTo>
                  <a:cubicBezTo>
                    <a:pt x="18" y="30"/>
                    <a:pt x="17" y="31"/>
                    <a:pt x="17" y="30"/>
                  </a:cubicBezTo>
                  <a:cubicBezTo>
                    <a:pt x="16" y="30"/>
                    <a:pt x="16" y="29"/>
                    <a:pt x="16" y="29"/>
                  </a:cubicBezTo>
                  <a:cubicBezTo>
                    <a:pt x="15" y="28"/>
                    <a:pt x="15" y="29"/>
                    <a:pt x="14" y="28"/>
                  </a:cubicBezTo>
                  <a:cubicBezTo>
                    <a:pt x="14" y="27"/>
                    <a:pt x="14" y="27"/>
                    <a:pt x="13" y="27"/>
                  </a:cubicBezTo>
                  <a:cubicBezTo>
                    <a:pt x="13" y="26"/>
                    <a:pt x="13" y="26"/>
                    <a:pt x="13" y="26"/>
                  </a:cubicBezTo>
                  <a:cubicBezTo>
                    <a:pt x="12" y="25"/>
                    <a:pt x="12" y="25"/>
                    <a:pt x="12" y="25"/>
                  </a:cubicBezTo>
                  <a:cubicBezTo>
                    <a:pt x="12" y="25"/>
                    <a:pt x="11" y="25"/>
                    <a:pt x="11" y="25"/>
                  </a:cubicBezTo>
                  <a:cubicBezTo>
                    <a:pt x="11" y="24"/>
                    <a:pt x="11" y="24"/>
                    <a:pt x="10" y="23"/>
                  </a:cubicBezTo>
                  <a:cubicBezTo>
                    <a:pt x="10" y="23"/>
                    <a:pt x="9" y="23"/>
                    <a:pt x="9" y="22"/>
                  </a:cubicBezTo>
                  <a:cubicBezTo>
                    <a:pt x="9" y="22"/>
                    <a:pt x="10" y="22"/>
                    <a:pt x="9" y="21"/>
                  </a:cubicBezTo>
                  <a:cubicBezTo>
                    <a:pt x="9" y="21"/>
                    <a:pt x="8" y="20"/>
                    <a:pt x="7" y="20"/>
                  </a:cubicBezTo>
                  <a:cubicBezTo>
                    <a:pt x="7" y="19"/>
                    <a:pt x="8" y="19"/>
                    <a:pt x="9" y="19"/>
                  </a:cubicBezTo>
                  <a:cubicBezTo>
                    <a:pt x="10" y="20"/>
                    <a:pt x="10" y="20"/>
                    <a:pt x="11" y="19"/>
                  </a:cubicBezTo>
                  <a:cubicBezTo>
                    <a:pt x="11" y="18"/>
                    <a:pt x="10" y="17"/>
                    <a:pt x="10" y="17"/>
                  </a:cubicBezTo>
                  <a:cubicBezTo>
                    <a:pt x="11" y="16"/>
                    <a:pt x="11" y="16"/>
                    <a:pt x="12" y="15"/>
                  </a:cubicBezTo>
                  <a:cubicBezTo>
                    <a:pt x="12" y="15"/>
                    <a:pt x="13" y="15"/>
                    <a:pt x="13" y="16"/>
                  </a:cubicBezTo>
                  <a:cubicBezTo>
                    <a:pt x="13" y="16"/>
                    <a:pt x="14" y="16"/>
                    <a:pt x="14" y="16"/>
                  </a:cubicBezTo>
                  <a:cubicBezTo>
                    <a:pt x="14" y="16"/>
                    <a:pt x="14" y="17"/>
                    <a:pt x="15" y="17"/>
                  </a:cubicBezTo>
                  <a:cubicBezTo>
                    <a:pt x="15" y="18"/>
                    <a:pt x="16" y="19"/>
                    <a:pt x="16" y="20"/>
                  </a:cubicBezTo>
                  <a:cubicBezTo>
                    <a:pt x="17" y="21"/>
                    <a:pt x="17" y="21"/>
                    <a:pt x="18" y="21"/>
                  </a:cubicBezTo>
                  <a:cubicBezTo>
                    <a:pt x="18" y="22"/>
                    <a:pt x="18" y="22"/>
                    <a:pt x="18" y="23"/>
                  </a:cubicBezTo>
                  <a:cubicBezTo>
                    <a:pt x="19" y="24"/>
                    <a:pt x="19" y="25"/>
                    <a:pt x="19" y="26"/>
                  </a:cubicBezTo>
                  <a:cubicBezTo>
                    <a:pt x="20" y="26"/>
                    <a:pt x="20" y="26"/>
                    <a:pt x="21" y="26"/>
                  </a:cubicBezTo>
                  <a:cubicBezTo>
                    <a:pt x="22" y="27"/>
                    <a:pt x="22" y="27"/>
                    <a:pt x="23" y="27"/>
                  </a:cubicBezTo>
                  <a:cubicBezTo>
                    <a:pt x="23" y="27"/>
                    <a:pt x="23" y="27"/>
                    <a:pt x="24" y="27"/>
                  </a:cubicBezTo>
                  <a:cubicBezTo>
                    <a:pt x="24" y="28"/>
                    <a:pt x="25" y="28"/>
                    <a:pt x="25" y="27"/>
                  </a:cubicBezTo>
                  <a:cubicBezTo>
                    <a:pt x="26" y="27"/>
                    <a:pt x="26" y="27"/>
                    <a:pt x="27" y="27"/>
                  </a:cubicBezTo>
                  <a:cubicBezTo>
                    <a:pt x="28" y="26"/>
                    <a:pt x="28" y="26"/>
                    <a:pt x="28" y="25"/>
                  </a:cubicBezTo>
                  <a:cubicBezTo>
                    <a:pt x="29" y="25"/>
                    <a:pt x="29" y="24"/>
                    <a:pt x="29" y="25"/>
                  </a:cubicBezTo>
                  <a:cubicBezTo>
                    <a:pt x="30" y="25"/>
                    <a:pt x="31" y="25"/>
                    <a:pt x="31" y="25"/>
                  </a:cubicBezTo>
                  <a:cubicBezTo>
                    <a:pt x="32" y="26"/>
                    <a:pt x="32" y="26"/>
                    <a:pt x="33" y="26"/>
                  </a:cubicBezTo>
                  <a:cubicBezTo>
                    <a:pt x="33" y="27"/>
                    <a:pt x="34" y="27"/>
                    <a:pt x="34" y="27"/>
                  </a:cubicBezTo>
                  <a:cubicBezTo>
                    <a:pt x="35" y="28"/>
                    <a:pt x="35" y="28"/>
                    <a:pt x="36" y="28"/>
                  </a:cubicBezTo>
                  <a:cubicBezTo>
                    <a:pt x="36" y="29"/>
                    <a:pt x="36" y="29"/>
                    <a:pt x="36" y="28"/>
                  </a:cubicBezTo>
                  <a:cubicBezTo>
                    <a:pt x="37" y="28"/>
                    <a:pt x="37" y="28"/>
                    <a:pt x="37" y="27"/>
                  </a:cubicBezTo>
                  <a:cubicBezTo>
                    <a:pt x="38" y="27"/>
                    <a:pt x="38" y="27"/>
                    <a:pt x="38" y="26"/>
                  </a:cubicBezTo>
                  <a:cubicBezTo>
                    <a:pt x="38" y="24"/>
                    <a:pt x="39" y="23"/>
                    <a:pt x="40" y="23"/>
                  </a:cubicBezTo>
                  <a:cubicBezTo>
                    <a:pt x="40" y="23"/>
                    <a:pt x="41" y="23"/>
                    <a:pt x="41" y="22"/>
                  </a:cubicBezTo>
                  <a:cubicBezTo>
                    <a:pt x="42" y="22"/>
                    <a:pt x="42" y="22"/>
                    <a:pt x="42" y="22"/>
                  </a:cubicBezTo>
                  <a:cubicBezTo>
                    <a:pt x="42" y="21"/>
                    <a:pt x="42" y="21"/>
                    <a:pt x="42" y="21"/>
                  </a:cubicBezTo>
                  <a:cubicBezTo>
                    <a:pt x="42" y="20"/>
                    <a:pt x="42" y="20"/>
                    <a:pt x="42" y="20"/>
                  </a:cubicBezTo>
                  <a:cubicBezTo>
                    <a:pt x="42" y="19"/>
                    <a:pt x="42" y="19"/>
                    <a:pt x="42" y="19"/>
                  </a:cubicBezTo>
                  <a:cubicBezTo>
                    <a:pt x="42" y="18"/>
                    <a:pt x="42" y="17"/>
                    <a:pt x="42" y="16"/>
                  </a:cubicBezTo>
                  <a:cubicBezTo>
                    <a:pt x="42" y="15"/>
                    <a:pt x="42" y="15"/>
                    <a:pt x="43" y="14"/>
                  </a:cubicBezTo>
                  <a:cubicBezTo>
                    <a:pt x="43" y="13"/>
                    <a:pt x="42" y="13"/>
                    <a:pt x="43" y="12"/>
                  </a:cubicBezTo>
                  <a:cubicBezTo>
                    <a:pt x="43" y="11"/>
                    <a:pt x="43" y="10"/>
                    <a:pt x="43" y="10"/>
                  </a:cubicBezTo>
                  <a:cubicBezTo>
                    <a:pt x="43" y="9"/>
                    <a:pt x="43" y="8"/>
                    <a:pt x="44" y="7"/>
                  </a:cubicBezTo>
                  <a:cubicBezTo>
                    <a:pt x="44" y="7"/>
                    <a:pt x="45" y="7"/>
                    <a:pt x="45" y="7"/>
                  </a:cubicBezTo>
                  <a:cubicBezTo>
                    <a:pt x="46" y="6"/>
                    <a:pt x="46" y="5"/>
                    <a:pt x="46" y="5"/>
                  </a:cubicBezTo>
                  <a:cubicBezTo>
                    <a:pt x="47" y="3"/>
                    <a:pt x="48" y="3"/>
                    <a:pt x="49" y="3"/>
                  </a:cubicBezTo>
                  <a:cubicBezTo>
                    <a:pt x="50" y="3"/>
                    <a:pt x="50" y="3"/>
                    <a:pt x="51" y="3"/>
                  </a:cubicBezTo>
                  <a:cubicBezTo>
                    <a:pt x="52" y="3"/>
                    <a:pt x="52" y="3"/>
                    <a:pt x="53" y="2"/>
                  </a:cubicBezTo>
                  <a:cubicBezTo>
                    <a:pt x="53" y="2"/>
                    <a:pt x="54" y="1"/>
                    <a:pt x="54" y="0"/>
                  </a:cubicBezTo>
                  <a:cubicBezTo>
                    <a:pt x="55" y="0"/>
                    <a:pt x="55" y="0"/>
                    <a:pt x="56" y="0"/>
                  </a:cubicBezTo>
                  <a:cubicBezTo>
                    <a:pt x="56" y="0"/>
                    <a:pt x="56" y="1"/>
                    <a:pt x="57" y="2"/>
                  </a:cubicBezTo>
                  <a:cubicBezTo>
                    <a:pt x="57" y="2"/>
                    <a:pt x="57" y="2"/>
                    <a:pt x="58" y="3"/>
                  </a:cubicBezTo>
                  <a:cubicBezTo>
                    <a:pt x="58" y="3"/>
                    <a:pt x="58" y="3"/>
                    <a:pt x="59" y="4"/>
                  </a:cubicBezTo>
                  <a:cubicBezTo>
                    <a:pt x="59" y="4"/>
                    <a:pt x="59" y="4"/>
                    <a:pt x="59" y="4"/>
                  </a:cubicBezTo>
                  <a:cubicBezTo>
                    <a:pt x="59" y="4"/>
                    <a:pt x="59" y="5"/>
                    <a:pt x="59" y="5"/>
                  </a:cubicBezTo>
                  <a:cubicBezTo>
                    <a:pt x="60" y="6"/>
                    <a:pt x="61" y="6"/>
                    <a:pt x="62" y="7"/>
                  </a:cubicBezTo>
                  <a:cubicBezTo>
                    <a:pt x="63" y="7"/>
                    <a:pt x="64" y="8"/>
                    <a:pt x="65" y="9"/>
                  </a:cubicBezTo>
                  <a:cubicBezTo>
                    <a:pt x="65" y="10"/>
                    <a:pt x="66" y="11"/>
                    <a:pt x="66" y="12"/>
                  </a:cubicBezTo>
                  <a:cubicBezTo>
                    <a:pt x="66" y="13"/>
                    <a:pt x="65" y="14"/>
                    <a:pt x="64" y="15"/>
                  </a:cubicBezTo>
                  <a:cubicBezTo>
                    <a:pt x="64" y="16"/>
                    <a:pt x="61" y="19"/>
                    <a:pt x="63" y="20"/>
                  </a:cubicBezTo>
                  <a:cubicBezTo>
                    <a:pt x="62" y="21"/>
                    <a:pt x="61" y="22"/>
                    <a:pt x="60" y="22"/>
                  </a:cubicBezTo>
                  <a:cubicBezTo>
                    <a:pt x="59" y="23"/>
                    <a:pt x="61" y="23"/>
                    <a:pt x="62" y="23"/>
                  </a:cubicBezTo>
                  <a:cubicBezTo>
                    <a:pt x="63" y="24"/>
                    <a:pt x="62" y="25"/>
                    <a:pt x="61" y="26"/>
                  </a:cubicBezTo>
                  <a:cubicBezTo>
                    <a:pt x="61" y="27"/>
                    <a:pt x="60" y="29"/>
                    <a:pt x="60" y="30"/>
                  </a:cubicBezTo>
                  <a:cubicBezTo>
                    <a:pt x="60" y="31"/>
                    <a:pt x="61" y="33"/>
                    <a:pt x="61" y="34"/>
                  </a:cubicBezTo>
                  <a:cubicBezTo>
                    <a:pt x="61" y="36"/>
                    <a:pt x="62" y="36"/>
                    <a:pt x="64" y="37"/>
                  </a:cubicBezTo>
                  <a:cubicBezTo>
                    <a:pt x="65" y="37"/>
                    <a:pt x="66" y="38"/>
                    <a:pt x="66" y="39"/>
                  </a:cubicBezTo>
                  <a:cubicBezTo>
                    <a:pt x="67" y="39"/>
                    <a:pt x="67" y="40"/>
                    <a:pt x="67" y="41"/>
                  </a:cubicBezTo>
                  <a:cubicBezTo>
                    <a:pt x="68" y="42"/>
                    <a:pt x="68" y="42"/>
                    <a:pt x="69" y="43"/>
                  </a:cubicBezTo>
                  <a:cubicBezTo>
                    <a:pt x="69" y="43"/>
                    <a:pt x="70" y="44"/>
                    <a:pt x="70" y="44"/>
                  </a:cubicBezTo>
                  <a:cubicBezTo>
                    <a:pt x="70" y="45"/>
                    <a:pt x="70" y="45"/>
                    <a:pt x="70" y="46"/>
                  </a:cubicBezTo>
                  <a:cubicBezTo>
                    <a:pt x="70" y="47"/>
                    <a:pt x="70" y="47"/>
                    <a:pt x="70" y="48"/>
                  </a:cubicBezTo>
                  <a:cubicBezTo>
                    <a:pt x="70" y="49"/>
                    <a:pt x="69" y="49"/>
                    <a:pt x="69" y="50"/>
                  </a:cubicBezTo>
                  <a:cubicBezTo>
                    <a:pt x="68" y="50"/>
                    <a:pt x="67" y="52"/>
                    <a:pt x="66" y="53"/>
                  </a:cubicBezTo>
                  <a:cubicBezTo>
                    <a:pt x="66" y="54"/>
                    <a:pt x="65" y="56"/>
                    <a:pt x="64" y="57"/>
                  </a:cubicBezTo>
                  <a:cubicBezTo>
                    <a:pt x="64" y="59"/>
                    <a:pt x="64" y="60"/>
                    <a:pt x="65" y="61"/>
                  </a:cubicBezTo>
                  <a:cubicBezTo>
                    <a:pt x="66" y="62"/>
                    <a:pt x="66" y="62"/>
                    <a:pt x="66" y="63"/>
                  </a:cubicBezTo>
                  <a:cubicBezTo>
                    <a:pt x="66" y="64"/>
                    <a:pt x="67" y="64"/>
                    <a:pt x="67" y="65"/>
                  </a:cubicBezTo>
                  <a:cubicBezTo>
                    <a:pt x="67" y="66"/>
                    <a:pt x="67" y="67"/>
                    <a:pt x="68" y="68"/>
                  </a:cubicBezTo>
                  <a:cubicBezTo>
                    <a:pt x="68" y="70"/>
                    <a:pt x="69" y="70"/>
                    <a:pt x="70" y="72"/>
                  </a:cubicBezTo>
                  <a:cubicBezTo>
                    <a:pt x="70" y="72"/>
                    <a:pt x="70" y="73"/>
                    <a:pt x="70" y="74"/>
                  </a:cubicBezTo>
                  <a:cubicBezTo>
                    <a:pt x="70" y="75"/>
                    <a:pt x="71" y="75"/>
                    <a:pt x="71" y="76"/>
                  </a:cubicBezTo>
                  <a:cubicBezTo>
                    <a:pt x="71" y="77"/>
                    <a:pt x="71" y="78"/>
                    <a:pt x="71" y="78"/>
                  </a:cubicBezTo>
                  <a:cubicBezTo>
                    <a:pt x="71" y="79"/>
                    <a:pt x="71" y="79"/>
                    <a:pt x="70" y="79"/>
                  </a:cubicBezTo>
                  <a:cubicBezTo>
                    <a:pt x="70" y="79"/>
                    <a:pt x="69" y="79"/>
                    <a:pt x="69" y="79"/>
                  </a:cubicBezTo>
                  <a:cubicBezTo>
                    <a:pt x="68" y="80"/>
                    <a:pt x="69" y="80"/>
                    <a:pt x="69" y="80"/>
                  </a:cubicBezTo>
                  <a:cubicBezTo>
                    <a:pt x="69" y="81"/>
                    <a:pt x="69" y="81"/>
                    <a:pt x="69" y="81"/>
                  </a:cubicBezTo>
                  <a:cubicBezTo>
                    <a:pt x="69" y="82"/>
                    <a:pt x="69" y="82"/>
                    <a:pt x="69" y="82"/>
                  </a:cubicBezTo>
                  <a:cubicBezTo>
                    <a:pt x="69" y="83"/>
                    <a:pt x="69" y="84"/>
                    <a:pt x="68" y="85"/>
                  </a:cubicBezTo>
                  <a:cubicBezTo>
                    <a:pt x="68" y="85"/>
                    <a:pt x="67" y="86"/>
                    <a:pt x="68" y="86"/>
                  </a:cubicBezTo>
                  <a:cubicBezTo>
                    <a:pt x="69" y="87"/>
                    <a:pt x="69" y="86"/>
                    <a:pt x="69" y="88"/>
                  </a:cubicBezTo>
                  <a:cubicBezTo>
                    <a:pt x="69" y="88"/>
                    <a:pt x="69" y="88"/>
                    <a:pt x="69" y="88"/>
                  </a:cubicBezTo>
                  <a:cubicBezTo>
                    <a:pt x="69" y="88"/>
                    <a:pt x="68" y="88"/>
                    <a:pt x="68" y="89"/>
                  </a:cubicBezTo>
                  <a:cubicBezTo>
                    <a:pt x="68" y="89"/>
                    <a:pt x="67" y="90"/>
                    <a:pt x="68" y="90"/>
                  </a:cubicBezTo>
                  <a:cubicBezTo>
                    <a:pt x="68" y="91"/>
                    <a:pt x="68" y="92"/>
                    <a:pt x="69" y="92"/>
                  </a:cubicBezTo>
                  <a:cubicBezTo>
                    <a:pt x="69" y="93"/>
                    <a:pt x="70" y="93"/>
                    <a:pt x="71" y="93"/>
                  </a:cubicBezTo>
                  <a:cubicBezTo>
                    <a:pt x="71" y="93"/>
                    <a:pt x="71" y="94"/>
                    <a:pt x="71" y="95"/>
                  </a:cubicBezTo>
                  <a:cubicBezTo>
                    <a:pt x="71" y="95"/>
                    <a:pt x="72" y="95"/>
                    <a:pt x="72" y="95"/>
                  </a:cubicBezTo>
                  <a:cubicBezTo>
                    <a:pt x="72" y="96"/>
                    <a:pt x="71" y="96"/>
                    <a:pt x="71" y="96"/>
                  </a:cubicBezTo>
                  <a:cubicBezTo>
                    <a:pt x="70" y="97"/>
                    <a:pt x="70" y="97"/>
                    <a:pt x="70" y="98"/>
                  </a:cubicBezTo>
                  <a:cubicBezTo>
                    <a:pt x="71" y="98"/>
                    <a:pt x="71" y="98"/>
                    <a:pt x="71" y="98"/>
                  </a:cubicBezTo>
                  <a:cubicBezTo>
                    <a:pt x="71" y="99"/>
                    <a:pt x="71" y="99"/>
                    <a:pt x="71" y="100"/>
                  </a:cubicBezTo>
                  <a:cubicBezTo>
                    <a:pt x="71" y="100"/>
                    <a:pt x="72" y="100"/>
                    <a:pt x="72" y="101"/>
                  </a:cubicBezTo>
                  <a:cubicBezTo>
                    <a:pt x="73" y="101"/>
                    <a:pt x="73" y="101"/>
                    <a:pt x="73" y="101"/>
                  </a:cubicBezTo>
                  <a:cubicBezTo>
                    <a:pt x="73" y="101"/>
                    <a:pt x="73" y="102"/>
                    <a:pt x="73" y="102"/>
                  </a:cubicBezTo>
                  <a:cubicBezTo>
                    <a:pt x="73" y="102"/>
                    <a:pt x="74" y="102"/>
                    <a:pt x="74" y="102"/>
                  </a:cubicBezTo>
                  <a:cubicBezTo>
                    <a:pt x="74" y="102"/>
                    <a:pt x="74" y="102"/>
                    <a:pt x="74" y="102"/>
                  </a:cubicBezTo>
                  <a:cubicBezTo>
                    <a:pt x="74" y="103"/>
                    <a:pt x="74" y="103"/>
                    <a:pt x="74" y="104"/>
                  </a:cubicBezTo>
                  <a:cubicBezTo>
                    <a:pt x="74" y="105"/>
                    <a:pt x="74" y="105"/>
                    <a:pt x="74" y="106"/>
                  </a:cubicBezTo>
                  <a:cubicBezTo>
                    <a:pt x="73" y="106"/>
                    <a:pt x="73" y="107"/>
                    <a:pt x="72" y="108"/>
                  </a:cubicBezTo>
                  <a:cubicBezTo>
                    <a:pt x="72" y="108"/>
                    <a:pt x="72" y="108"/>
                    <a:pt x="72" y="108"/>
                  </a:cubicBezTo>
                  <a:cubicBezTo>
                    <a:pt x="72" y="109"/>
                    <a:pt x="71" y="109"/>
                    <a:pt x="71" y="109"/>
                  </a:cubicBezTo>
                  <a:cubicBezTo>
                    <a:pt x="69" y="110"/>
                    <a:pt x="72" y="111"/>
                    <a:pt x="72" y="112"/>
                  </a:cubicBezTo>
                  <a:cubicBezTo>
                    <a:pt x="73" y="113"/>
                    <a:pt x="73" y="113"/>
                    <a:pt x="74" y="114"/>
                  </a:cubicBezTo>
                  <a:cubicBezTo>
                    <a:pt x="75" y="114"/>
                    <a:pt x="76" y="114"/>
                    <a:pt x="76" y="115"/>
                  </a:cubicBezTo>
                  <a:cubicBezTo>
                    <a:pt x="77" y="115"/>
                    <a:pt x="77" y="116"/>
                    <a:pt x="77" y="116"/>
                  </a:cubicBezTo>
                  <a:cubicBezTo>
                    <a:pt x="78" y="117"/>
                    <a:pt x="78" y="117"/>
                    <a:pt x="79" y="118"/>
                  </a:cubicBezTo>
                  <a:cubicBezTo>
                    <a:pt x="79" y="118"/>
                    <a:pt x="79" y="119"/>
                    <a:pt x="79" y="119"/>
                  </a:cubicBezTo>
                  <a:cubicBezTo>
                    <a:pt x="79" y="119"/>
                    <a:pt x="79" y="120"/>
                    <a:pt x="80" y="120"/>
                  </a:cubicBezTo>
                  <a:cubicBezTo>
                    <a:pt x="80" y="120"/>
                    <a:pt x="81" y="122"/>
                    <a:pt x="81" y="122"/>
                  </a:cubicBezTo>
                  <a:cubicBezTo>
                    <a:pt x="81" y="123"/>
                    <a:pt x="80" y="123"/>
                    <a:pt x="80" y="123"/>
                  </a:cubicBezTo>
                  <a:cubicBezTo>
                    <a:pt x="80" y="124"/>
                    <a:pt x="80" y="124"/>
                    <a:pt x="80" y="125"/>
                  </a:cubicBezTo>
                  <a:cubicBezTo>
                    <a:pt x="80" y="126"/>
                    <a:pt x="79" y="126"/>
                    <a:pt x="79" y="127"/>
                  </a:cubicBezTo>
                  <a:cubicBezTo>
                    <a:pt x="79" y="128"/>
                    <a:pt x="78" y="129"/>
                    <a:pt x="77" y="129"/>
                  </a:cubicBezTo>
                  <a:cubicBezTo>
                    <a:pt x="77" y="130"/>
                    <a:pt x="77" y="131"/>
                    <a:pt x="76" y="131"/>
                  </a:cubicBezTo>
                  <a:cubicBezTo>
                    <a:pt x="76" y="132"/>
                    <a:pt x="75" y="132"/>
                    <a:pt x="75" y="133"/>
                  </a:cubicBezTo>
                  <a:cubicBezTo>
                    <a:pt x="74" y="134"/>
                    <a:pt x="74" y="134"/>
                    <a:pt x="73" y="135"/>
                  </a:cubicBezTo>
                  <a:cubicBezTo>
                    <a:pt x="72" y="137"/>
                    <a:pt x="71" y="138"/>
                    <a:pt x="70" y="140"/>
                  </a:cubicBezTo>
                  <a:cubicBezTo>
                    <a:pt x="69" y="140"/>
                    <a:pt x="69" y="141"/>
                    <a:pt x="68" y="142"/>
                  </a:cubicBezTo>
                  <a:cubicBezTo>
                    <a:pt x="68" y="142"/>
                    <a:pt x="68" y="142"/>
                    <a:pt x="67" y="143"/>
                  </a:cubicBezTo>
                  <a:cubicBezTo>
                    <a:pt x="67" y="143"/>
                    <a:pt x="67" y="143"/>
                    <a:pt x="67" y="144"/>
                  </a:cubicBezTo>
                  <a:cubicBezTo>
                    <a:pt x="67" y="144"/>
                    <a:pt x="66" y="144"/>
                    <a:pt x="66" y="144"/>
                  </a:cubicBezTo>
                  <a:cubicBezTo>
                    <a:pt x="66" y="145"/>
                    <a:pt x="65" y="145"/>
                    <a:pt x="65" y="146"/>
                  </a:cubicBezTo>
                  <a:cubicBezTo>
                    <a:pt x="65" y="146"/>
                    <a:pt x="64" y="147"/>
                    <a:pt x="63" y="148"/>
                  </a:cubicBezTo>
                  <a:cubicBezTo>
                    <a:pt x="62" y="148"/>
                    <a:pt x="62" y="149"/>
                    <a:pt x="61" y="149"/>
                  </a:cubicBezTo>
                  <a:cubicBezTo>
                    <a:pt x="61" y="150"/>
                    <a:pt x="60" y="150"/>
                    <a:pt x="60" y="151"/>
                  </a:cubicBezTo>
                  <a:cubicBezTo>
                    <a:pt x="59" y="152"/>
                    <a:pt x="58" y="152"/>
                    <a:pt x="58" y="153"/>
                  </a:cubicBezTo>
                  <a:cubicBezTo>
                    <a:pt x="57" y="154"/>
                    <a:pt x="56" y="155"/>
                    <a:pt x="56" y="156"/>
                  </a:cubicBezTo>
                  <a:cubicBezTo>
                    <a:pt x="56" y="155"/>
                    <a:pt x="56" y="155"/>
                    <a:pt x="56" y="156"/>
                  </a:cubicBezTo>
                  <a:close/>
                  <a:moveTo>
                    <a:pt x="2" y="160"/>
                  </a:moveTo>
                  <a:cubicBezTo>
                    <a:pt x="1" y="160"/>
                    <a:pt x="1" y="160"/>
                    <a:pt x="1" y="159"/>
                  </a:cubicBezTo>
                  <a:cubicBezTo>
                    <a:pt x="1" y="160"/>
                    <a:pt x="1" y="160"/>
                    <a:pt x="0" y="160"/>
                  </a:cubicBezTo>
                  <a:cubicBezTo>
                    <a:pt x="0" y="160"/>
                    <a:pt x="0" y="160"/>
                    <a:pt x="0" y="160"/>
                  </a:cubicBezTo>
                  <a:cubicBezTo>
                    <a:pt x="0" y="161"/>
                    <a:pt x="0" y="161"/>
                    <a:pt x="0" y="161"/>
                  </a:cubicBezTo>
                  <a:cubicBezTo>
                    <a:pt x="1" y="161"/>
                    <a:pt x="1" y="161"/>
                    <a:pt x="1" y="162"/>
                  </a:cubicBezTo>
                  <a:cubicBezTo>
                    <a:pt x="1" y="162"/>
                    <a:pt x="2" y="162"/>
                    <a:pt x="2" y="162"/>
                  </a:cubicBezTo>
                  <a:cubicBezTo>
                    <a:pt x="2" y="162"/>
                    <a:pt x="2" y="162"/>
                    <a:pt x="2" y="162"/>
                  </a:cubicBezTo>
                  <a:cubicBezTo>
                    <a:pt x="3" y="162"/>
                    <a:pt x="3" y="162"/>
                    <a:pt x="3" y="162"/>
                  </a:cubicBezTo>
                  <a:cubicBezTo>
                    <a:pt x="3" y="162"/>
                    <a:pt x="3" y="162"/>
                    <a:pt x="3" y="162"/>
                  </a:cubicBezTo>
                  <a:cubicBezTo>
                    <a:pt x="3" y="161"/>
                    <a:pt x="3" y="161"/>
                    <a:pt x="3" y="161"/>
                  </a:cubicBezTo>
                  <a:cubicBezTo>
                    <a:pt x="3" y="160"/>
                    <a:pt x="3" y="160"/>
                    <a:pt x="2" y="160"/>
                  </a:cubicBezTo>
                  <a:cubicBezTo>
                    <a:pt x="2" y="160"/>
                    <a:pt x="2" y="160"/>
                    <a:pt x="2" y="160"/>
                  </a:cubicBezTo>
                  <a:close/>
                  <a:moveTo>
                    <a:pt x="3" y="159"/>
                  </a:moveTo>
                  <a:cubicBezTo>
                    <a:pt x="3" y="160"/>
                    <a:pt x="3" y="160"/>
                    <a:pt x="3" y="160"/>
                  </a:cubicBezTo>
                  <a:cubicBezTo>
                    <a:pt x="4" y="160"/>
                    <a:pt x="4" y="161"/>
                    <a:pt x="4" y="161"/>
                  </a:cubicBezTo>
                  <a:cubicBezTo>
                    <a:pt x="5" y="160"/>
                    <a:pt x="5" y="159"/>
                    <a:pt x="5" y="159"/>
                  </a:cubicBezTo>
                  <a:cubicBezTo>
                    <a:pt x="4" y="159"/>
                    <a:pt x="4" y="158"/>
                    <a:pt x="4" y="158"/>
                  </a:cubicBezTo>
                  <a:cubicBezTo>
                    <a:pt x="3" y="158"/>
                    <a:pt x="3" y="158"/>
                    <a:pt x="3" y="158"/>
                  </a:cubicBezTo>
                  <a:cubicBezTo>
                    <a:pt x="2" y="158"/>
                    <a:pt x="3" y="158"/>
                    <a:pt x="3" y="158"/>
                  </a:cubicBezTo>
                  <a:cubicBezTo>
                    <a:pt x="2" y="157"/>
                    <a:pt x="2" y="158"/>
                    <a:pt x="2" y="158"/>
                  </a:cubicBezTo>
                  <a:cubicBezTo>
                    <a:pt x="2" y="158"/>
                    <a:pt x="2" y="158"/>
                    <a:pt x="2" y="159"/>
                  </a:cubicBezTo>
                  <a:cubicBezTo>
                    <a:pt x="3" y="159"/>
                    <a:pt x="3" y="159"/>
                    <a:pt x="3" y="159"/>
                  </a:cubicBezTo>
                  <a:close/>
                  <a:moveTo>
                    <a:pt x="19" y="162"/>
                  </a:moveTo>
                  <a:cubicBezTo>
                    <a:pt x="19" y="162"/>
                    <a:pt x="19" y="163"/>
                    <a:pt x="19" y="163"/>
                  </a:cubicBezTo>
                  <a:cubicBezTo>
                    <a:pt x="20" y="163"/>
                    <a:pt x="20" y="163"/>
                    <a:pt x="20" y="163"/>
                  </a:cubicBezTo>
                  <a:cubicBezTo>
                    <a:pt x="20" y="163"/>
                    <a:pt x="21" y="162"/>
                    <a:pt x="21" y="163"/>
                  </a:cubicBezTo>
                  <a:cubicBezTo>
                    <a:pt x="21" y="163"/>
                    <a:pt x="21" y="163"/>
                    <a:pt x="21" y="163"/>
                  </a:cubicBezTo>
                  <a:cubicBezTo>
                    <a:pt x="22" y="163"/>
                    <a:pt x="22" y="161"/>
                    <a:pt x="22" y="161"/>
                  </a:cubicBezTo>
                  <a:cubicBezTo>
                    <a:pt x="21" y="160"/>
                    <a:pt x="20" y="161"/>
                    <a:pt x="20" y="161"/>
                  </a:cubicBezTo>
                  <a:cubicBezTo>
                    <a:pt x="20" y="161"/>
                    <a:pt x="20" y="161"/>
                    <a:pt x="20" y="161"/>
                  </a:cubicBezTo>
                  <a:cubicBezTo>
                    <a:pt x="20" y="162"/>
                    <a:pt x="20" y="162"/>
                    <a:pt x="19" y="162"/>
                  </a:cubicBezTo>
                  <a:close/>
                  <a:moveTo>
                    <a:pt x="34" y="90"/>
                  </a:moveTo>
                  <a:cubicBezTo>
                    <a:pt x="34" y="90"/>
                    <a:pt x="34" y="90"/>
                    <a:pt x="35" y="90"/>
                  </a:cubicBezTo>
                  <a:cubicBezTo>
                    <a:pt x="35" y="90"/>
                    <a:pt x="35" y="91"/>
                    <a:pt x="35" y="91"/>
                  </a:cubicBezTo>
                  <a:cubicBezTo>
                    <a:pt x="35" y="91"/>
                    <a:pt x="35" y="90"/>
                    <a:pt x="35" y="90"/>
                  </a:cubicBezTo>
                  <a:cubicBezTo>
                    <a:pt x="36" y="90"/>
                    <a:pt x="35" y="90"/>
                    <a:pt x="35" y="89"/>
                  </a:cubicBezTo>
                  <a:cubicBezTo>
                    <a:pt x="35" y="89"/>
                    <a:pt x="35" y="89"/>
                    <a:pt x="36" y="89"/>
                  </a:cubicBezTo>
                  <a:cubicBezTo>
                    <a:pt x="36" y="89"/>
                    <a:pt x="37" y="90"/>
                    <a:pt x="37" y="89"/>
                  </a:cubicBezTo>
                  <a:cubicBezTo>
                    <a:pt x="36" y="89"/>
                    <a:pt x="36" y="89"/>
                    <a:pt x="36" y="89"/>
                  </a:cubicBezTo>
                  <a:cubicBezTo>
                    <a:pt x="36" y="89"/>
                    <a:pt x="36" y="89"/>
                    <a:pt x="35" y="89"/>
                  </a:cubicBezTo>
                  <a:cubicBezTo>
                    <a:pt x="34" y="89"/>
                    <a:pt x="34" y="89"/>
                    <a:pt x="34" y="90"/>
                  </a:cubicBezTo>
                  <a:cubicBezTo>
                    <a:pt x="34" y="90"/>
                    <a:pt x="34" y="90"/>
                    <a:pt x="34" y="90"/>
                  </a:cubicBezTo>
                  <a:close/>
                  <a:moveTo>
                    <a:pt x="11" y="117"/>
                  </a:moveTo>
                  <a:cubicBezTo>
                    <a:pt x="10" y="117"/>
                    <a:pt x="11" y="118"/>
                    <a:pt x="12" y="118"/>
                  </a:cubicBezTo>
                  <a:cubicBezTo>
                    <a:pt x="12" y="118"/>
                    <a:pt x="13" y="117"/>
                    <a:pt x="12" y="117"/>
                  </a:cubicBezTo>
                  <a:cubicBezTo>
                    <a:pt x="12" y="116"/>
                    <a:pt x="11" y="118"/>
                    <a:pt x="11" y="117"/>
                  </a:cubicBezTo>
                  <a:cubicBezTo>
                    <a:pt x="11" y="116"/>
                    <a:pt x="11" y="116"/>
                    <a:pt x="11" y="11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3" name="Freeform 812">
              <a:extLst>
                <a:ext uri="{FF2B5EF4-FFF2-40B4-BE49-F238E27FC236}">
                  <a16:creationId xmlns:a16="http://schemas.microsoft.com/office/drawing/2014/main" id="{143CD467-1E09-4DD4-BB83-7AD0F0A3EC7A}"/>
                </a:ext>
              </a:extLst>
            </p:cNvPr>
            <p:cNvSpPr>
              <a:spLocks noEditPoints="1"/>
            </p:cNvSpPr>
            <p:nvPr/>
          </p:nvSpPr>
          <p:spPr bwMode="auto">
            <a:xfrm>
              <a:off x="5856906" y="2959988"/>
              <a:ext cx="453039" cy="361735"/>
            </a:xfrm>
            <a:custGeom>
              <a:avLst/>
              <a:gdLst>
                <a:gd name="T0" fmla="*/ 85 w 97"/>
                <a:gd name="T1" fmla="*/ 27 h 95"/>
                <a:gd name="T2" fmla="*/ 83 w 97"/>
                <a:gd name="T3" fmla="*/ 36 h 95"/>
                <a:gd name="T4" fmla="*/ 79 w 97"/>
                <a:gd name="T5" fmla="*/ 37 h 95"/>
                <a:gd name="T6" fmla="*/ 78 w 97"/>
                <a:gd name="T7" fmla="*/ 41 h 95"/>
                <a:gd name="T8" fmla="*/ 73 w 97"/>
                <a:gd name="T9" fmla="*/ 46 h 95"/>
                <a:gd name="T10" fmla="*/ 74 w 97"/>
                <a:gd name="T11" fmla="*/ 48 h 95"/>
                <a:gd name="T12" fmla="*/ 78 w 97"/>
                <a:gd name="T13" fmla="*/ 51 h 95"/>
                <a:gd name="T14" fmla="*/ 80 w 97"/>
                <a:gd name="T15" fmla="*/ 58 h 95"/>
                <a:gd name="T16" fmla="*/ 77 w 97"/>
                <a:gd name="T17" fmla="*/ 61 h 95"/>
                <a:gd name="T18" fmla="*/ 79 w 97"/>
                <a:gd name="T19" fmla="*/ 64 h 95"/>
                <a:gd name="T20" fmla="*/ 79 w 97"/>
                <a:gd name="T21" fmla="*/ 68 h 95"/>
                <a:gd name="T22" fmla="*/ 84 w 97"/>
                <a:gd name="T23" fmla="*/ 70 h 95"/>
                <a:gd name="T24" fmla="*/ 79 w 97"/>
                <a:gd name="T25" fmla="*/ 75 h 95"/>
                <a:gd name="T26" fmla="*/ 76 w 97"/>
                <a:gd name="T27" fmla="*/ 78 h 95"/>
                <a:gd name="T28" fmla="*/ 71 w 97"/>
                <a:gd name="T29" fmla="*/ 79 h 95"/>
                <a:gd name="T30" fmla="*/ 66 w 97"/>
                <a:gd name="T31" fmla="*/ 76 h 95"/>
                <a:gd name="T32" fmla="*/ 63 w 97"/>
                <a:gd name="T33" fmla="*/ 76 h 95"/>
                <a:gd name="T34" fmla="*/ 55 w 97"/>
                <a:gd name="T35" fmla="*/ 77 h 95"/>
                <a:gd name="T36" fmla="*/ 53 w 97"/>
                <a:gd name="T37" fmla="*/ 83 h 95"/>
                <a:gd name="T38" fmla="*/ 50 w 97"/>
                <a:gd name="T39" fmla="*/ 86 h 95"/>
                <a:gd name="T40" fmla="*/ 42 w 97"/>
                <a:gd name="T41" fmla="*/ 85 h 95"/>
                <a:gd name="T42" fmla="*/ 35 w 97"/>
                <a:gd name="T43" fmla="*/ 83 h 95"/>
                <a:gd name="T44" fmla="*/ 27 w 97"/>
                <a:gd name="T45" fmla="*/ 81 h 95"/>
                <a:gd name="T46" fmla="*/ 21 w 97"/>
                <a:gd name="T47" fmla="*/ 77 h 95"/>
                <a:gd name="T48" fmla="*/ 21 w 97"/>
                <a:gd name="T49" fmla="*/ 76 h 95"/>
                <a:gd name="T50" fmla="*/ 24 w 97"/>
                <a:gd name="T51" fmla="*/ 64 h 95"/>
                <a:gd name="T52" fmla="*/ 28 w 97"/>
                <a:gd name="T53" fmla="*/ 61 h 95"/>
                <a:gd name="T54" fmla="*/ 24 w 97"/>
                <a:gd name="T55" fmla="*/ 55 h 95"/>
                <a:gd name="T56" fmla="*/ 25 w 97"/>
                <a:gd name="T57" fmla="*/ 52 h 95"/>
                <a:gd name="T58" fmla="*/ 24 w 97"/>
                <a:gd name="T59" fmla="*/ 48 h 95"/>
                <a:gd name="T60" fmla="*/ 20 w 97"/>
                <a:gd name="T61" fmla="*/ 46 h 95"/>
                <a:gd name="T62" fmla="*/ 17 w 97"/>
                <a:gd name="T63" fmla="*/ 40 h 95"/>
                <a:gd name="T64" fmla="*/ 16 w 97"/>
                <a:gd name="T65" fmla="*/ 39 h 95"/>
                <a:gd name="T66" fmla="*/ 14 w 97"/>
                <a:gd name="T67" fmla="*/ 37 h 95"/>
                <a:gd name="T68" fmla="*/ 9 w 97"/>
                <a:gd name="T69" fmla="*/ 34 h 95"/>
                <a:gd name="T70" fmla="*/ 4 w 97"/>
                <a:gd name="T71" fmla="*/ 33 h 95"/>
                <a:gd name="T72" fmla="*/ 3 w 97"/>
                <a:gd name="T73" fmla="*/ 30 h 95"/>
                <a:gd name="T74" fmla="*/ 3 w 97"/>
                <a:gd name="T75" fmla="*/ 29 h 95"/>
                <a:gd name="T76" fmla="*/ 0 w 97"/>
                <a:gd name="T77" fmla="*/ 26 h 95"/>
                <a:gd name="T78" fmla="*/ 5 w 97"/>
                <a:gd name="T79" fmla="*/ 25 h 95"/>
                <a:gd name="T80" fmla="*/ 11 w 97"/>
                <a:gd name="T81" fmla="*/ 23 h 95"/>
                <a:gd name="T82" fmla="*/ 16 w 97"/>
                <a:gd name="T83" fmla="*/ 25 h 95"/>
                <a:gd name="T84" fmla="*/ 20 w 97"/>
                <a:gd name="T85" fmla="*/ 25 h 95"/>
                <a:gd name="T86" fmla="*/ 22 w 97"/>
                <a:gd name="T87" fmla="*/ 22 h 95"/>
                <a:gd name="T88" fmla="*/ 20 w 97"/>
                <a:gd name="T89" fmla="*/ 17 h 95"/>
                <a:gd name="T90" fmla="*/ 22 w 97"/>
                <a:gd name="T91" fmla="*/ 14 h 95"/>
                <a:gd name="T92" fmla="*/ 25 w 97"/>
                <a:gd name="T93" fmla="*/ 17 h 95"/>
                <a:gd name="T94" fmla="*/ 34 w 97"/>
                <a:gd name="T95" fmla="*/ 17 h 95"/>
                <a:gd name="T96" fmla="*/ 33 w 97"/>
                <a:gd name="T97" fmla="*/ 15 h 95"/>
                <a:gd name="T98" fmla="*/ 44 w 97"/>
                <a:gd name="T99" fmla="*/ 9 h 95"/>
                <a:gd name="T100" fmla="*/ 43 w 97"/>
                <a:gd name="T101" fmla="*/ 4 h 95"/>
                <a:gd name="T102" fmla="*/ 50 w 97"/>
                <a:gd name="T103" fmla="*/ 2 h 95"/>
                <a:gd name="T104" fmla="*/ 56 w 97"/>
                <a:gd name="T105" fmla="*/ 6 h 95"/>
                <a:gd name="T106" fmla="*/ 60 w 97"/>
                <a:gd name="T107" fmla="*/ 11 h 95"/>
                <a:gd name="T108" fmla="*/ 65 w 97"/>
                <a:gd name="T109" fmla="*/ 12 h 95"/>
                <a:gd name="T110" fmla="*/ 68 w 97"/>
                <a:gd name="T111" fmla="*/ 15 h 95"/>
                <a:gd name="T112" fmla="*/ 74 w 97"/>
                <a:gd name="T113" fmla="*/ 17 h 95"/>
                <a:gd name="T114" fmla="*/ 83 w 97"/>
                <a:gd name="T115" fmla="*/ 21 h 95"/>
                <a:gd name="T116" fmla="*/ 97 w 97"/>
                <a:gd name="T117" fmla="*/ 86 h 95"/>
                <a:gd name="T118" fmla="*/ 95 w 97"/>
                <a:gd name="T119" fmla="*/ 83 h 95"/>
                <a:gd name="T120" fmla="*/ 90 w 97"/>
                <a:gd name="T121" fmla="*/ 86 h 95"/>
                <a:gd name="T122" fmla="*/ 91 w 97"/>
                <a:gd name="T123" fmla="*/ 91 h 95"/>
                <a:gd name="T124" fmla="*/ 94 w 97"/>
                <a:gd name="T1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 h="95">
                  <a:moveTo>
                    <a:pt x="88" y="22"/>
                  </a:moveTo>
                  <a:cubicBezTo>
                    <a:pt x="87" y="22"/>
                    <a:pt x="87" y="23"/>
                    <a:pt x="87" y="23"/>
                  </a:cubicBezTo>
                  <a:cubicBezTo>
                    <a:pt x="87" y="24"/>
                    <a:pt x="86" y="24"/>
                    <a:pt x="86" y="24"/>
                  </a:cubicBezTo>
                  <a:cubicBezTo>
                    <a:pt x="86" y="25"/>
                    <a:pt x="85" y="25"/>
                    <a:pt x="85" y="25"/>
                  </a:cubicBezTo>
                  <a:cubicBezTo>
                    <a:pt x="85" y="26"/>
                    <a:pt x="85" y="26"/>
                    <a:pt x="85" y="26"/>
                  </a:cubicBezTo>
                  <a:cubicBezTo>
                    <a:pt x="85" y="27"/>
                    <a:pt x="85" y="27"/>
                    <a:pt x="85" y="27"/>
                  </a:cubicBezTo>
                  <a:cubicBezTo>
                    <a:pt x="84" y="28"/>
                    <a:pt x="84" y="28"/>
                    <a:pt x="84" y="28"/>
                  </a:cubicBezTo>
                  <a:cubicBezTo>
                    <a:pt x="84" y="29"/>
                    <a:pt x="83" y="30"/>
                    <a:pt x="83" y="31"/>
                  </a:cubicBezTo>
                  <a:cubicBezTo>
                    <a:pt x="84" y="32"/>
                    <a:pt x="83" y="33"/>
                    <a:pt x="83" y="34"/>
                  </a:cubicBezTo>
                  <a:cubicBezTo>
                    <a:pt x="83" y="34"/>
                    <a:pt x="83" y="35"/>
                    <a:pt x="83" y="35"/>
                  </a:cubicBezTo>
                  <a:cubicBezTo>
                    <a:pt x="83" y="35"/>
                    <a:pt x="84" y="36"/>
                    <a:pt x="84" y="36"/>
                  </a:cubicBezTo>
                  <a:cubicBezTo>
                    <a:pt x="83" y="36"/>
                    <a:pt x="83" y="36"/>
                    <a:pt x="83" y="36"/>
                  </a:cubicBezTo>
                  <a:cubicBezTo>
                    <a:pt x="83" y="36"/>
                    <a:pt x="83" y="37"/>
                    <a:pt x="83" y="37"/>
                  </a:cubicBezTo>
                  <a:cubicBezTo>
                    <a:pt x="82" y="37"/>
                    <a:pt x="82" y="37"/>
                    <a:pt x="82" y="37"/>
                  </a:cubicBezTo>
                  <a:cubicBezTo>
                    <a:pt x="82" y="37"/>
                    <a:pt x="82" y="37"/>
                    <a:pt x="82" y="37"/>
                  </a:cubicBezTo>
                  <a:cubicBezTo>
                    <a:pt x="81" y="37"/>
                    <a:pt x="81" y="37"/>
                    <a:pt x="81" y="37"/>
                  </a:cubicBezTo>
                  <a:cubicBezTo>
                    <a:pt x="80" y="37"/>
                    <a:pt x="80" y="37"/>
                    <a:pt x="80" y="37"/>
                  </a:cubicBezTo>
                  <a:cubicBezTo>
                    <a:pt x="79" y="37"/>
                    <a:pt x="79" y="37"/>
                    <a:pt x="79" y="37"/>
                  </a:cubicBezTo>
                  <a:cubicBezTo>
                    <a:pt x="79" y="38"/>
                    <a:pt x="78" y="38"/>
                    <a:pt x="79" y="38"/>
                  </a:cubicBezTo>
                  <a:cubicBezTo>
                    <a:pt x="79" y="38"/>
                    <a:pt x="79" y="38"/>
                    <a:pt x="79" y="38"/>
                  </a:cubicBezTo>
                  <a:cubicBezTo>
                    <a:pt x="80" y="39"/>
                    <a:pt x="79" y="39"/>
                    <a:pt x="79" y="39"/>
                  </a:cubicBezTo>
                  <a:cubicBezTo>
                    <a:pt x="79" y="39"/>
                    <a:pt x="79" y="39"/>
                    <a:pt x="79" y="39"/>
                  </a:cubicBezTo>
                  <a:cubicBezTo>
                    <a:pt x="79" y="40"/>
                    <a:pt x="78" y="40"/>
                    <a:pt x="78" y="40"/>
                  </a:cubicBezTo>
                  <a:cubicBezTo>
                    <a:pt x="78" y="40"/>
                    <a:pt x="78" y="41"/>
                    <a:pt x="78" y="41"/>
                  </a:cubicBezTo>
                  <a:cubicBezTo>
                    <a:pt x="77" y="41"/>
                    <a:pt x="77" y="41"/>
                    <a:pt x="77" y="42"/>
                  </a:cubicBezTo>
                  <a:cubicBezTo>
                    <a:pt x="77" y="42"/>
                    <a:pt x="76" y="42"/>
                    <a:pt x="75" y="42"/>
                  </a:cubicBezTo>
                  <a:cubicBezTo>
                    <a:pt x="75" y="42"/>
                    <a:pt x="76" y="43"/>
                    <a:pt x="76" y="43"/>
                  </a:cubicBezTo>
                  <a:cubicBezTo>
                    <a:pt x="76" y="43"/>
                    <a:pt x="76" y="44"/>
                    <a:pt x="76" y="44"/>
                  </a:cubicBezTo>
                  <a:cubicBezTo>
                    <a:pt x="75" y="45"/>
                    <a:pt x="74" y="45"/>
                    <a:pt x="74" y="45"/>
                  </a:cubicBezTo>
                  <a:cubicBezTo>
                    <a:pt x="74" y="46"/>
                    <a:pt x="74" y="46"/>
                    <a:pt x="73" y="46"/>
                  </a:cubicBezTo>
                  <a:cubicBezTo>
                    <a:pt x="73" y="46"/>
                    <a:pt x="73" y="47"/>
                    <a:pt x="73" y="47"/>
                  </a:cubicBezTo>
                  <a:cubicBezTo>
                    <a:pt x="73" y="48"/>
                    <a:pt x="73" y="48"/>
                    <a:pt x="74" y="48"/>
                  </a:cubicBezTo>
                  <a:cubicBezTo>
                    <a:pt x="74" y="48"/>
                    <a:pt x="74" y="48"/>
                    <a:pt x="73" y="49"/>
                  </a:cubicBezTo>
                  <a:cubicBezTo>
                    <a:pt x="73" y="49"/>
                    <a:pt x="73" y="49"/>
                    <a:pt x="72" y="50"/>
                  </a:cubicBezTo>
                  <a:cubicBezTo>
                    <a:pt x="72" y="51"/>
                    <a:pt x="75" y="50"/>
                    <a:pt x="75" y="49"/>
                  </a:cubicBezTo>
                  <a:cubicBezTo>
                    <a:pt x="75" y="49"/>
                    <a:pt x="74" y="49"/>
                    <a:pt x="74" y="48"/>
                  </a:cubicBezTo>
                  <a:cubicBezTo>
                    <a:pt x="74" y="48"/>
                    <a:pt x="74" y="48"/>
                    <a:pt x="75" y="48"/>
                  </a:cubicBezTo>
                  <a:cubicBezTo>
                    <a:pt x="75" y="48"/>
                    <a:pt x="76" y="47"/>
                    <a:pt x="76" y="47"/>
                  </a:cubicBezTo>
                  <a:cubicBezTo>
                    <a:pt x="76" y="47"/>
                    <a:pt x="77" y="47"/>
                    <a:pt x="78" y="47"/>
                  </a:cubicBezTo>
                  <a:cubicBezTo>
                    <a:pt x="78" y="48"/>
                    <a:pt x="78" y="48"/>
                    <a:pt x="78" y="49"/>
                  </a:cubicBezTo>
                  <a:cubicBezTo>
                    <a:pt x="79" y="49"/>
                    <a:pt x="78" y="50"/>
                    <a:pt x="78" y="50"/>
                  </a:cubicBezTo>
                  <a:cubicBezTo>
                    <a:pt x="78" y="51"/>
                    <a:pt x="79" y="50"/>
                    <a:pt x="78" y="51"/>
                  </a:cubicBezTo>
                  <a:cubicBezTo>
                    <a:pt x="79" y="51"/>
                    <a:pt x="80" y="51"/>
                    <a:pt x="79" y="52"/>
                  </a:cubicBezTo>
                  <a:cubicBezTo>
                    <a:pt x="79" y="53"/>
                    <a:pt x="78" y="53"/>
                    <a:pt x="78" y="54"/>
                  </a:cubicBezTo>
                  <a:cubicBezTo>
                    <a:pt x="78" y="55"/>
                    <a:pt x="79" y="54"/>
                    <a:pt x="79" y="55"/>
                  </a:cubicBezTo>
                  <a:cubicBezTo>
                    <a:pt x="79" y="55"/>
                    <a:pt x="79" y="56"/>
                    <a:pt x="79" y="56"/>
                  </a:cubicBezTo>
                  <a:cubicBezTo>
                    <a:pt x="80" y="56"/>
                    <a:pt x="80" y="57"/>
                    <a:pt x="80" y="57"/>
                  </a:cubicBezTo>
                  <a:cubicBezTo>
                    <a:pt x="80" y="57"/>
                    <a:pt x="80" y="57"/>
                    <a:pt x="80" y="58"/>
                  </a:cubicBezTo>
                  <a:cubicBezTo>
                    <a:pt x="80" y="58"/>
                    <a:pt x="80" y="58"/>
                    <a:pt x="80" y="59"/>
                  </a:cubicBezTo>
                  <a:cubicBezTo>
                    <a:pt x="80" y="59"/>
                    <a:pt x="80" y="59"/>
                    <a:pt x="80" y="59"/>
                  </a:cubicBezTo>
                  <a:cubicBezTo>
                    <a:pt x="79" y="59"/>
                    <a:pt x="79" y="59"/>
                    <a:pt x="79" y="60"/>
                  </a:cubicBezTo>
                  <a:cubicBezTo>
                    <a:pt x="78" y="60"/>
                    <a:pt x="79" y="60"/>
                    <a:pt x="78" y="60"/>
                  </a:cubicBezTo>
                  <a:cubicBezTo>
                    <a:pt x="78" y="60"/>
                    <a:pt x="78" y="60"/>
                    <a:pt x="78" y="60"/>
                  </a:cubicBezTo>
                  <a:cubicBezTo>
                    <a:pt x="77" y="60"/>
                    <a:pt x="77" y="60"/>
                    <a:pt x="77" y="61"/>
                  </a:cubicBezTo>
                  <a:cubicBezTo>
                    <a:pt x="77" y="61"/>
                    <a:pt x="77" y="61"/>
                    <a:pt x="78" y="61"/>
                  </a:cubicBezTo>
                  <a:cubicBezTo>
                    <a:pt x="78" y="61"/>
                    <a:pt x="78" y="61"/>
                    <a:pt x="78" y="62"/>
                  </a:cubicBezTo>
                  <a:cubicBezTo>
                    <a:pt x="78" y="62"/>
                    <a:pt x="78" y="62"/>
                    <a:pt x="78" y="62"/>
                  </a:cubicBezTo>
                  <a:cubicBezTo>
                    <a:pt x="79" y="62"/>
                    <a:pt x="79" y="62"/>
                    <a:pt x="79" y="63"/>
                  </a:cubicBezTo>
                  <a:cubicBezTo>
                    <a:pt x="79" y="63"/>
                    <a:pt x="80" y="64"/>
                    <a:pt x="80" y="64"/>
                  </a:cubicBezTo>
                  <a:cubicBezTo>
                    <a:pt x="80" y="64"/>
                    <a:pt x="80" y="64"/>
                    <a:pt x="79" y="64"/>
                  </a:cubicBezTo>
                  <a:cubicBezTo>
                    <a:pt x="79" y="64"/>
                    <a:pt x="79" y="65"/>
                    <a:pt x="79" y="65"/>
                  </a:cubicBezTo>
                  <a:cubicBezTo>
                    <a:pt x="79" y="65"/>
                    <a:pt x="78" y="66"/>
                    <a:pt x="78" y="66"/>
                  </a:cubicBezTo>
                  <a:cubicBezTo>
                    <a:pt x="78" y="66"/>
                    <a:pt x="79" y="66"/>
                    <a:pt x="79" y="66"/>
                  </a:cubicBezTo>
                  <a:cubicBezTo>
                    <a:pt x="79" y="66"/>
                    <a:pt x="79" y="66"/>
                    <a:pt x="79" y="67"/>
                  </a:cubicBezTo>
                  <a:cubicBezTo>
                    <a:pt x="79" y="67"/>
                    <a:pt x="79" y="67"/>
                    <a:pt x="79" y="67"/>
                  </a:cubicBezTo>
                  <a:cubicBezTo>
                    <a:pt x="79" y="68"/>
                    <a:pt x="79" y="68"/>
                    <a:pt x="79" y="68"/>
                  </a:cubicBezTo>
                  <a:cubicBezTo>
                    <a:pt x="80" y="68"/>
                    <a:pt x="80" y="68"/>
                    <a:pt x="80" y="68"/>
                  </a:cubicBezTo>
                  <a:cubicBezTo>
                    <a:pt x="81" y="68"/>
                    <a:pt x="81" y="69"/>
                    <a:pt x="82" y="69"/>
                  </a:cubicBezTo>
                  <a:cubicBezTo>
                    <a:pt x="82" y="70"/>
                    <a:pt x="83" y="69"/>
                    <a:pt x="83" y="69"/>
                  </a:cubicBezTo>
                  <a:cubicBezTo>
                    <a:pt x="83" y="69"/>
                    <a:pt x="84" y="69"/>
                    <a:pt x="84" y="69"/>
                  </a:cubicBezTo>
                  <a:cubicBezTo>
                    <a:pt x="84" y="69"/>
                    <a:pt x="84" y="69"/>
                    <a:pt x="84" y="69"/>
                  </a:cubicBezTo>
                  <a:cubicBezTo>
                    <a:pt x="84" y="70"/>
                    <a:pt x="84" y="70"/>
                    <a:pt x="84" y="70"/>
                  </a:cubicBezTo>
                  <a:cubicBezTo>
                    <a:pt x="84" y="71"/>
                    <a:pt x="83" y="71"/>
                    <a:pt x="83" y="71"/>
                  </a:cubicBezTo>
                  <a:cubicBezTo>
                    <a:pt x="83" y="72"/>
                    <a:pt x="83" y="72"/>
                    <a:pt x="83" y="72"/>
                  </a:cubicBezTo>
                  <a:cubicBezTo>
                    <a:pt x="82" y="73"/>
                    <a:pt x="82" y="73"/>
                    <a:pt x="81" y="73"/>
                  </a:cubicBezTo>
                  <a:cubicBezTo>
                    <a:pt x="81" y="73"/>
                    <a:pt x="80" y="74"/>
                    <a:pt x="80" y="74"/>
                  </a:cubicBezTo>
                  <a:cubicBezTo>
                    <a:pt x="80" y="74"/>
                    <a:pt x="80" y="75"/>
                    <a:pt x="80" y="75"/>
                  </a:cubicBezTo>
                  <a:cubicBezTo>
                    <a:pt x="80" y="75"/>
                    <a:pt x="79" y="75"/>
                    <a:pt x="79" y="75"/>
                  </a:cubicBezTo>
                  <a:cubicBezTo>
                    <a:pt x="79" y="75"/>
                    <a:pt x="79" y="76"/>
                    <a:pt x="79" y="76"/>
                  </a:cubicBezTo>
                  <a:cubicBezTo>
                    <a:pt x="78" y="76"/>
                    <a:pt x="78" y="76"/>
                    <a:pt x="78" y="76"/>
                  </a:cubicBezTo>
                  <a:cubicBezTo>
                    <a:pt x="77" y="76"/>
                    <a:pt x="77" y="76"/>
                    <a:pt x="77" y="77"/>
                  </a:cubicBezTo>
                  <a:cubicBezTo>
                    <a:pt x="77" y="77"/>
                    <a:pt x="77" y="77"/>
                    <a:pt x="77" y="77"/>
                  </a:cubicBezTo>
                  <a:cubicBezTo>
                    <a:pt x="77" y="77"/>
                    <a:pt x="77" y="77"/>
                    <a:pt x="77" y="78"/>
                  </a:cubicBezTo>
                  <a:cubicBezTo>
                    <a:pt x="77" y="78"/>
                    <a:pt x="76" y="78"/>
                    <a:pt x="76" y="78"/>
                  </a:cubicBezTo>
                  <a:cubicBezTo>
                    <a:pt x="76" y="78"/>
                    <a:pt x="75" y="78"/>
                    <a:pt x="75" y="79"/>
                  </a:cubicBezTo>
                  <a:cubicBezTo>
                    <a:pt x="75" y="79"/>
                    <a:pt x="75" y="79"/>
                    <a:pt x="74" y="79"/>
                  </a:cubicBezTo>
                  <a:cubicBezTo>
                    <a:pt x="74" y="79"/>
                    <a:pt x="74" y="78"/>
                    <a:pt x="74" y="79"/>
                  </a:cubicBezTo>
                  <a:cubicBezTo>
                    <a:pt x="74" y="79"/>
                    <a:pt x="75" y="80"/>
                    <a:pt x="74" y="80"/>
                  </a:cubicBezTo>
                  <a:cubicBezTo>
                    <a:pt x="74" y="80"/>
                    <a:pt x="73" y="79"/>
                    <a:pt x="73" y="79"/>
                  </a:cubicBezTo>
                  <a:cubicBezTo>
                    <a:pt x="72" y="79"/>
                    <a:pt x="72" y="80"/>
                    <a:pt x="71" y="79"/>
                  </a:cubicBezTo>
                  <a:cubicBezTo>
                    <a:pt x="71" y="79"/>
                    <a:pt x="71" y="79"/>
                    <a:pt x="71" y="79"/>
                  </a:cubicBezTo>
                  <a:cubicBezTo>
                    <a:pt x="71" y="78"/>
                    <a:pt x="71" y="78"/>
                    <a:pt x="70" y="78"/>
                  </a:cubicBezTo>
                  <a:cubicBezTo>
                    <a:pt x="70" y="78"/>
                    <a:pt x="69" y="78"/>
                    <a:pt x="68" y="78"/>
                  </a:cubicBezTo>
                  <a:cubicBezTo>
                    <a:pt x="68" y="77"/>
                    <a:pt x="68" y="76"/>
                    <a:pt x="68" y="76"/>
                  </a:cubicBezTo>
                  <a:cubicBezTo>
                    <a:pt x="68" y="76"/>
                    <a:pt x="67" y="77"/>
                    <a:pt x="67" y="77"/>
                  </a:cubicBezTo>
                  <a:cubicBezTo>
                    <a:pt x="67" y="77"/>
                    <a:pt x="66" y="76"/>
                    <a:pt x="66" y="76"/>
                  </a:cubicBezTo>
                  <a:cubicBezTo>
                    <a:pt x="67" y="76"/>
                    <a:pt x="67" y="76"/>
                    <a:pt x="67" y="75"/>
                  </a:cubicBezTo>
                  <a:cubicBezTo>
                    <a:pt x="67" y="75"/>
                    <a:pt x="66" y="74"/>
                    <a:pt x="66" y="75"/>
                  </a:cubicBezTo>
                  <a:cubicBezTo>
                    <a:pt x="66" y="75"/>
                    <a:pt x="66" y="75"/>
                    <a:pt x="66" y="76"/>
                  </a:cubicBezTo>
                  <a:cubicBezTo>
                    <a:pt x="66" y="76"/>
                    <a:pt x="66" y="76"/>
                    <a:pt x="65" y="76"/>
                  </a:cubicBezTo>
                  <a:cubicBezTo>
                    <a:pt x="65" y="76"/>
                    <a:pt x="65" y="77"/>
                    <a:pt x="64" y="76"/>
                  </a:cubicBezTo>
                  <a:cubicBezTo>
                    <a:pt x="63" y="77"/>
                    <a:pt x="63" y="76"/>
                    <a:pt x="63" y="76"/>
                  </a:cubicBezTo>
                  <a:cubicBezTo>
                    <a:pt x="63" y="75"/>
                    <a:pt x="63" y="75"/>
                    <a:pt x="62" y="75"/>
                  </a:cubicBezTo>
                  <a:cubicBezTo>
                    <a:pt x="62" y="75"/>
                    <a:pt x="61" y="75"/>
                    <a:pt x="60" y="75"/>
                  </a:cubicBezTo>
                  <a:cubicBezTo>
                    <a:pt x="60" y="75"/>
                    <a:pt x="60" y="75"/>
                    <a:pt x="60" y="75"/>
                  </a:cubicBezTo>
                  <a:cubicBezTo>
                    <a:pt x="59" y="74"/>
                    <a:pt x="58" y="75"/>
                    <a:pt x="57" y="76"/>
                  </a:cubicBezTo>
                  <a:cubicBezTo>
                    <a:pt x="57" y="76"/>
                    <a:pt x="57" y="76"/>
                    <a:pt x="56" y="77"/>
                  </a:cubicBezTo>
                  <a:cubicBezTo>
                    <a:pt x="56" y="77"/>
                    <a:pt x="56" y="77"/>
                    <a:pt x="55" y="77"/>
                  </a:cubicBezTo>
                  <a:cubicBezTo>
                    <a:pt x="54" y="77"/>
                    <a:pt x="54" y="78"/>
                    <a:pt x="54" y="79"/>
                  </a:cubicBezTo>
                  <a:cubicBezTo>
                    <a:pt x="53" y="79"/>
                    <a:pt x="53" y="80"/>
                    <a:pt x="53" y="80"/>
                  </a:cubicBezTo>
                  <a:cubicBezTo>
                    <a:pt x="53" y="80"/>
                    <a:pt x="53" y="81"/>
                    <a:pt x="53" y="81"/>
                  </a:cubicBezTo>
                  <a:cubicBezTo>
                    <a:pt x="53" y="81"/>
                    <a:pt x="53" y="81"/>
                    <a:pt x="53" y="81"/>
                  </a:cubicBezTo>
                  <a:cubicBezTo>
                    <a:pt x="53" y="82"/>
                    <a:pt x="53" y="81"/>
                    <a:pt x="53" y="82"/>
                  </a:cubicBezTo>
                  <a:cubicBezTo>
                    <a:pt x="53" y="82"/>
                    <a:pt x="53" y="82"/>
                    <a:pt x="53" y="83"/>
                  </a:cubicBezTo>
                  <a:cubicBezTo>
                    <a:pt x="53" y="83"/>
                    <a:pt x="53" y="83"/>
                    <a:pt x="53" y="84"/>
                  </a:cubicBezTo>
                  <a:cubicBezTo>
                    <a:pt x="53" y="84"/>
                    <a:pt x="54" y="84"/>
                    <a:pt x="54" y="85"/>
                  </a:cubicBezTo>
                  <a:cubicBezTo>
                    <a:pt x="53" y="85"/>
                    <a:pt x="53" y="85"/>
                    <a:pt x="52" y="85"/>
                  </a:cubicBezTo>
                  <a:cubicBezTo>
                    <a:pt x="52" y="85"/>
                    <a:pt x="52" y="85"/>
                    <a:pt x="51" y="85"/>
                  </a:cubicBezTo>
                  <a:cubicBezTo>
                    <a:pt x="51" y="85"/>
                    <a:pt x="51" y="85"/>
                    <a:pt x="50" y="86"/>
                  </a:cubicBezTo>
                  <a:cubicBezTo>
                    <a:pt x="50" y="86"/>
                    <a:pt x="50" y="86"/>
                    <a:pt x="50" y="86"/>
                  </a:cubicBezTo>
                  <a:cubicBezTo>
                    <a:pt x="50" y="86"/>
                    <a:pt x="49" y="86"/>
                    <a:pt x="49" y="86"/>
                  </a:cubicBezTo>
                  <a:cubicBezTo>
                    <a:pt x="48" y="85"/>
                    <a:pt x="48" y="85"/>
                    <a:pt x="47" y="85"/>
                  </a:cubicBezTo>
                  <a:cubicBezTo>
                    <a:pt x="47" y="85"/>
                    <a:pt x="46" y="86"/>
                    <a:pt x="46" y="86"/>
                  </a:cubicBezTo>
                  <a:cubicBezTo>
                    <a:pt x="45" y="86"/>
                    <a:pt x="46" y="85"/>
                    <a:pt x="45" y="85"/>
                  </a:cubicBezTo>
                  <a:cubicBezTo>
                    <a:pt x="45" y="85"/>
                    <a:pt x="44" y="85"/>
                    <a:pt x="44" y="84"/>
                  </a:cubicBezTo>
                  <a:cubicBezTo>
                    <a:pt x="44" y="85"/>
                    <a:pt x="43" y="85"/>
                    <a:pt x="42" y="85"/>
                  </a:cubicBezTo>
                  <a:cubicBezTo>
                    <a:pt x="41" y="85"/>
                    <a:pt x="42" y="84"/>
                    <a:pt x="42" y="83"/>
                  </a:cubicBezTo>
                  <a:cubicBezTo>
                    <a:pt x="42" y="83"/>
                    <a:pt x="42" y="83"/>
                    <a:pt x="42" y="83"/>
                  </a:cubicBezTo>
                  <a:cubicBezTo>
                    <a:pt x="41" y="83"/>
                    <a:pt x="40" y="82"/>
                    <a:pt x="40" y="82"/>
                  </a:cubicBezTo>
                  <a:cubicBezTo>
                    <a:pt x="39" y="82"/>
                    <a:pt x="39" y="82"/>
                    <a:pt x="38" y="82"/>
                  </a:cubicBezTo>
                  <a:cubicBezTo>
                    <a:pt x="38" y="81"/>
                    <a:pt x="37" y="81"/>
                    <a:pt x="37" y="82"/>
                  </a:cubicBezTo>
                  <a:cubicBezTo>
                    <a:pt x="36" y="83"/>
                    <a:pt x="36" y="83"/>
                    <a:pt x="35" y="83"/>
                  </a:cubicBezTo>
                  <a:cubicBezTo>
                    <a:pt x="35" y="82"/>
                    <a:pt x="34" y="83"/>
                    <a:pt x="34" y="83"/>
                  </a:cubicBezTo>
                  <a:cubicBezTo>
                    <a:pt x="34" y="83"/>
                    <a:pt x="33" y="82"/>
                    <a:pt x="33" y="82"/>
                  </a:cubicBezTo>
                  <a:cubicBezTo>
                    <a:pt x="32" y="83"/>
                    <a:pt x="32" y="83"/>
                    <a:pt x="31" y="82"/>
                  </a:cubicBezTo>
                  <a:cubicBezTo>
                    <a:pt x="31" y="82"/>
                    <a:pt x="31" y="81"/>
                    <a:pt x="30" y="81"/>
                  </a:cubicBezTo>
                  <a:cubicBezTo>
                    <a:pt x="30" y="81"/>
                    <a:pt x="30" y="82"/>
                    <a:pt x="29" y="82"/>
                  </a:cubicBezTo>
                  <a:cubicBezTo>
                    <a:pt x="28" y="82"/>
                    <a:pt x="28" y="81"/>
                    <a:pt x="27" y="81"/>
                  </a:cubicBezTo>
                  <a:cubicBezTo>
                    <a:pt x="27" y="80"/>
                    <a:pt x="26" y="80"/>
                    <a:pt x="25" y="80"/>
                  </a:cubicBezTo>
                  <a:cubicBezTo>
                    <a:pt x="24" y="80"/>
                    <a:pt x="24" y="79"/>
                    <a:pt x="23" y="79"/>
                  </a:cubicBezTo>
                  <a:cubicBezTo>
                    <a:pt x="23" y="79"/>
                    <a:pt x="23" y="80"/>
                    <a:pt x="22" y="79"/>
                  </a:cubicBezTo>
                  <a:cubicBezTo>
                    <a:pt x="22" y="79"/>
                    <a:pt x="23" y="79"/>
                    <a:pt x="23" y="78"/>
                  </a:cubicBezTo>
                  <a:cubicBezTo>
                    <a:pt x="23" y="78"/>
                    <a:pt x="23" y="77"/>
                    <a:pt x="22" y="77"/>
                  </a:cubicBezTo>
                  <a:cubicBezTo>
                    <a:pt x="22" y="77"/>
                    <a:pt x="22" y="78"/>
                    <a:pt x="21" y="77"/>
                  </a:cubicBezTo>
                  <a:cubicBezTo>
                    <a:pt x="21" y="77"/>
                    <a:pt x="20" y="77"/>
                    <a:pt x="20" y="77"/>
                  </a:cubicBezTo>
                  <a:cubicBezTo>
                    <a:pt x="20" y="76"/>
                    <a:pt x="20" y="76"/>
                    <a:pt x="20" y="76"/>
                  </a:cubicBezTo>
                  <a:cubicBezTo>
                    <a:pt x="20" y="76"/>
                    <a:pt x="20" y="76"/>
                    <a:pt x="20" y="76"/>
                  </a:cubicBezTo>
                  <a:cubicBezTo>
                    <a:pt x="20" y="76"/>
                    <a:pt x="20" y="76"/>
                    <a:pt x="20" y="76"/>
                  </a:cubicBezTo>
                  <a:cubicBezTo>
                    <a:pt x="20" y="76"/>
                    <a:pt x="21" y="76"/>
                    <a:pt x="21" y="76"/>
                  </a:cubicBezTo>
                  <a:cubicBezTo>
                    <a:pt x="21" y="76"/>
                    <a:pt x="21" y="76"/>
                    <a:pt x="21" y="76"/>
                  </a:cubicBezTo>
                  <a:cubicBezTo>
                    <a:pt x="22" y="75"/>
                    <a:pt x="22" y="75"/>
                    <a:pt x="22" y="74"/>
                  </a:cubicBezTo>
                  <a:cubicBezTo>
                    <a:pt x="23" y="72"/>
                    <a:pt x="23" y="71"/>
                    <a:pt x="23" y="69"/>
                  </a:cubicBezTo>
                  <a:cubicBezTo>
                    <a:pt x="24" y="68"/>
                    <a:pt x="24" y="68"/>
                    <a:pt x="24" y="67"/>
                  </a:cubicBezTo>
                  <a:cubicBezTo>
                    <a:pt x="24" y="66"/>
                    <a:pt x="24" y="65"/>
                    <a:pt x="24" y="65"/>
                  </a:cubicBezTo>
                  <a:cubicBezTo>
                    <a:pt x="25" y="64"/>
                    <a:pt x="25" y="65"/>
                    <a:pt x="25" y="64"/>
                  </a:cubicBezTo>
                  <a:cubicBezTo>
                    <a:pt x="25" y="63"/>
                    <a:pt x="24" y="63"/>
                    <a:pt x="24" y="64"/>
                  </a:cubicBezTo>
                  <a:cubicBezTo>
                    <a:pt x="24" y="64"/>
                    <a:pt x="24" y="62"/>
                    <a:pt x="24" y="62"/>
                  </a:cubicBezTo>
                  <a:cubicBezTo>
                    <a:pt x="24" y="61"/>
                    <a:pt x="24" y="60"/>
                    <a:pt x="24" y="60"/>
                  </a:cubicBezTo>
                  <a:cubicBezTo>
                    <a:pt x="24" y="59"/>
                    <a:pt x="24" y="58"/>
                    <a:pt x="24" y="57"/>
                  </a:cubicBezTo>
                  <a:cubicBezTo>
                    <a:pt x="24" y="57"/>
                    <a:pt x="24" y="56"/>
                    <a:pt x="25" y="56"/>
                  </a:cubicBezTo>
                  <a:cubicBezTo>
                    <a:pt x="26" y="56"/>
                    <a:pt x="27" y="58"/>
                    <a:pt x="27" y="59"/>
                  </a:cubicBezTo>
                  <a:cubicBezTo>
                    <a:pt x="27" y="59"/>
                    <a:pt x="28" y="60"/>
                    <a:pt x="28" y="61"/>
                  </a:cubicBezTo>
                  <a:cubicBezTo>
                    <a:pt x="28" y="61"/>
                    <a:pt x="28" y="61"/>
                    <a:pt x="29" y="61"/>
                  </a:cubicBezTo>
                  <a:cubicBezTo>
                    <a:pt x="29" y="62"/>
                    <a:pt x="29" y="62"/>
                    <a:pt x="29" y="62"/>
                  </a:cubicBezTo>
                  <a:cubicBezTo>
                    <a:pt x="29" y="62"/>
                    <a:pt x="29" y="61"/>
                    <a:pt x="28" y="60"/>
                  </a:cubicBezTo>
                  <a:cubicBezTo>
                    <a:pt x="28" y="60"/>
                    <a:pt x="28" y="59"/>
                    <a:pt x="28" y="58"/>
                  </a:cubicBezTo>
                  <a:cubicBezTo>
                    <a:pt x="27" y="57"/>
                    <a:pt x="27" y="57"/>
                    <a:pt x="26" y="56"/>
                  </a:cubicBezTo>
                  <a:cubicBezTo>
                    <a:pt x="26" y="55"/>
                    <a:pt x="25" y="55"/>
                    <a:pt x="24" y="55"/>
                  </a:cubicBezTo>
                  <a:cubicBezTo>
                    <a:pt x="24" y="54"/>
                    <a:pt x="24" y="53"/>
                    <a:pt x="24" y="52"/>
                  </a:cubicBezTo>
                  <a:cubicBezTo>
                    <a:pt x="24" y="52"/>
                    <a:pt x="22" y="51"/>
                    <a:pt x="23" y="51"/>
                  </a:cubicBezTo>
                  <a:cubicBezTo>
                    <a:pt x="23" y="51"/>
                    <a:pt x="24" y="52"/>
                    <a:pt x="24" y="52"/>
                  </a:cubicBezTo>
                  <a:cubicBezTo>
                    <a:pt x="24" y="53"/>
                    <a:pt x="25" y="54"/>
                    <a:pt x="26" y="54"/>
                  </a:cubicBezTo>
                  <a:cubicBezTo>
                    <a:pt x="26" y="54"/>
                    <a:pt x="25" y="54"/>
                    <a:pt x="25" y="53"/>
                  </a:cubicBezTo>
                  <a:cubicBezTo>
                    <a:pt x="25" y="53"/>
                    <a:pt x="25" y="53"/>
                    <a:pt x="25" y="52"/>
                  </a:cubicBezTo>
                  <a:cubicBezTo>
                    <a:pt x="25" y="52"/>
                    <a:pt x="25" y="52"/>
                    <a:pt x="25" y="52"/>
                  </a:cubicBezTo>
                  <a:cubicBezTo>
                    <a:pt x="25" y="52"/>
                    <a:pt x="25" y="51"/>
                    <a:pt x="25" y="51"/>
                  </a:cubicBezTo>
                  <a:cubicBezTo>
                    <a:pt x="25" y="51"/>
                    <a:pt x="25" y="51"/>
                    <a:pt x="25" y="51"/>
                  </a:cubicBezTo>
                  <a:cubicBezTo>
                    <a:pt x="25" y="51"/>
                    <a:pt x="24" y="50"/>
                    <a:pt x="24" y="49"/>
                  </a:cubicBezTo>
                  <a:cubicBezTo>
                    <a:pt x="24" y="49"/>
                    <a:pt x="25" y="49"/>
                    <a:pt x="25" y="49"/>
                  </a:cubicBezTo>
                  <a:cubicBezTo>
                    <a:pt x="25" y="48"/>
                    <a:pt x="24" y="48"/>
                    <a:pt x="24" y="48"/>
                  </a:cubicBezTo>
                  <a:cubicBezTo>
                    <a:pt x="24" y="48"/>
                    <a:pt x="24" y="49"/>
                    <a:pt x="24" y="49"/>
                  </a:cubicBezTo>
                  <a:cubicBezTo>
                    <a:pt x="24" y="49"/>
                    <a:pt x="24" y="48"/>
                    <a:pt x="23" y="48"/>
                  </a:cubicBezTo>
                  <a:cubicBezTo>
                    <a:pt x="23" y="48"/>
                    <a:pt x="23" y="48"/>
                    <a:pt x="22" y="48"/>
                  </a:cubicBezTo>
                  <a:cubicBezTo>
                    <a:pt x="22" y="48"/>
                    <a:pt x="22" y="48"/>
                    <a:pt x="22" y="47"/>
                  </a:cubicBezTo>
                  <a:cubicBezTo>
                    <a:pt x="22" y="47"/>
                    <a:pt x="21" y="47"/>
                    <a:pt x="21" y="47"/>
                  </a:cubicBezTo>
                  <a:cubicBezTo>
                    <a:pt x="21" y="47"/>
                    <a:pt x="20" y="47"/>
                    <a:pt x="20" y="46"/>
                  </a:cubicBezTo>
                  <a:cubicBezTo>
                    <a:pt x="20" y="46"/>
                    <a:pt x="20" y="45"/>
                    <a:pt x="20" y="45"/>
                  </a:cubicBezTo>
                  <a:cubicBezTo>
                    <a:pt x="19" y="44"/>
                    <a:pt x="18" y="44"/>
                    <a:pt x="18" y="42"/>
                  </a:cubicBezTo>
                  <a:cubicBezTo>
                    <a:pt x="18" y="42"/>
                    <a:pt x="19" y="42"/>
                    <a:pt x="19" y="41"/>
                  </a:cubicBezTo>
                  <a:cubicBezTo>
                    <a:pt x="19" y="41"/>
                    <a:pt x="19" y="41"/>
                    <a:pt x="18" y="41"/>
                  </a:cubicBezTo>
                  <a:cubicBezTo>
                    <a:pt x="18" y="40"/>
                    <a:pt x="17" y="41"/>
                    <a:pt x="17" y="40"/>
                  </a:cubicBezTo>
                  <a:cubicBezTo>
                    <a:pt x="17" y="40"/>
                    <a:pt x="17" y="40"/>
                    <a:pt x="17" y="40"/>
                  </a:cubicBezTo>
                  <a:cubicBezTo>
                    <a:pt x="18" y="39"/>
                    <a:pt x="17" y="39"/>
                    <a:pt x="18" y="39"/>
                  </a:cubicBezTo>
                  <a:cubicBezTo>
                    <a:pt x="18" y="39"/>
                    <a:pt x="20" y="39"/>
                    <a:pt x="19" y="39"/>
                  </a:cubicBezTo>
                  <a:cubicBezTo>
                    <a:pt x="19" y="38"/>
                    <a:pt x="18" y="38"/>
                    <a:pt x="17" y="39"/>
                  </a:cubicBezTo>
                  <a:cubicBezTo>
                    <a:pt x="17" y="39"/>
                    <a:pt x="17" y="39"/>
                    <a:pt x="17" y="39"/>
                  </a:cubicBezTo>
                  <a:cubicBezTo>
                    <a:pt x="17" y="39"/>
                    <a:pt x="17" y="39"/>
                    <a:pt x="16" y="39"/>
                  </a:cubicBezTo>
                  <a:cubicBezTo>
                    <a:pt x="16" y="39"/>
                    <a:pt x="16" y="39"/>
                    <a:pt x="16" y="39"/>
                  </a:cubicBezTo>
                  <a:cubicBezTo>
                    <a:pt x="15" y="39"/>
                    <a:pt x="15" y="39"/>
                    <a:pt x="15" y="39"/>
                  </a:cubicBezTo>
                  <a:cubicBezTo>
                    <a:pt x="15" y="38"/>
                    <a:pt x="15" y="39"/>
                    <a:pt x="15" y="38"/>
                  </a:cubicBezTo>
                  <a:cubicBezTo>
                    <a:pt x="15" y="38"/>
                    <a:pt x="15" y="38"/>
                    <a:pt x="15" y="38"/>
                  </a:cubicBezTo>
                  <a:cubicBezTo>
                    <a:pt x="15" y="38"/>
                    <a:pt x="16" y="38"/>
                    <a:pt x="16" y="37"/>
                  </a:cubicBezTo>
                  <a:cubicBezTo>
                    <a:pt x="15" y="37"/>
                    <a:pt x="15" y="36"/>
                    <a:pt x="15" y="37"/>
                  </a:cubicBezTo>
                  <a:cubicBezTo>
                    <a:pt x="15" y="37"/>
                    <a:pt x="15" y="37"/>
                    <a:pt x="14" y="37"/>
                  </a:cubicBezTo>
                  <a:cubicBezTo>
                    <a:pt x="14" y="37"/>
                    <a:pt x="13" y="37"/>
                    <a:pt x="13" y="37"/>
                  </a:cubicBezTo>
                  <a:cubicBezTo>
                    <a:pt x="13" y="36"/>
                    <a:pt x="12" y="36"/>
                    <a:pt x="11" y="36"/>
                  </a:cubicBezTo>
                  <a:cubicBezTo>
                    <a:pt x="11" y="37"/>
                    <a:pt x="12" y="37"/>
                    <a:pt x="11" y="37"/>
                  </a:cubicBezTo>
                  <a:cubicBezTo>
                    <a:pt x="11" y="37"/>
                    <a:pt x="11" y="36"/>
                    <a:pt x="11" y="35"/>
                  </a:cubicBezTo>
                  <a:cubicBezTo>
                    <a:pt x="10" y="35"/>
                    <a:pt x="10" y="35"/>
                    <a:pt x="9" y="35"/>
                  </a:cubicBezTo>
                  <a:cubicBezTo>
                    <a:pt x="9" y="35"/>
                    <a:pt x="9" y="34"/>
                    <a:pt x="9" y="34"/>
                  </a:cubicBezTo>
                  <a:cubicBezTo>
                    <a:pt x="9" y="34"/>
                    <a:pt x="9" y="34"/>
                    <a:pt x="8" y="34"/>
                  </a:cubicBezTo>
                  <a:cubicBezTo>
                    <a:pt x="8" y="34"/>
                    <a:pt x="7" y="34"/>
                    <a:pt x="7" y="34"/>
                  </a:cubicBezTo>
                  <a:cubicBezTo>
                    <a:pt x="6" y="34"/>
                    <a:pt x="6" y="34"/>
                    <a:pt x="6" y="33"/>
                  </a:cubicBezTo>
                  <a:cubicBezTo>
                    <a:pt x="6" y="33"/>
                    <a:pt x="6" y="33"/>
                    <a:pt x="6" y="33"/>
                  </a:cubicBezTo>
                  <a:cubicBezTo>
                    <a:pt x="5" y="33"/>
                    <a:pt x="5" y="33"/>
                    <a:pt x="5" y="33"/>
                  </a:cubicBezTo>
                  <a:cubicBezTo>
                    <a:pt x="5" y="33"/>
                    <a:pt x="5" y="33"/>
                    <a:pt x="4" y="33"/>
                  </a:cubicBezTo>
                  <a:cubicBezTo>
                    <a:pt x="4" y="33"/>
                    <a:pt x="4" y="34"/>
                    <a:pt x="4" y="34"/>
                  </a:cubicBezTo>
                  <a:cubicBezTo>
                    <a:pt x="4" y="34"/>
                    <a:pt x="4" y="34"/>
                    <a:pt x="4" y="34"/>
                  </a:cubicBezTo>
                  <a:cubicBezTo>
                    <a:pt x="3" y="34"/>
                    <a:pt x="3" y="34"/>
                    <a:pt x="3" y="33"/>
                  </a:cubicBezTo>
                  <a:cubicBezTo>
                    <a:pt x="3" y="33"/>
                    <a:pt x="2" y="32"/>
                    <a:pt x="2" y="32"/>
                  </a:cubicBezTo>
                  <a:cubicBezTo>
                    <a:pt x="1" y="31"/>
                    <a:pt x="0" y="31"/>
                    <a:pt x="1" y="31"/>
                  </a:cubicBezTo>
                  <a:cubicBezTo>
                    <a:pt x="1" y="31"/>
                    <a:pt x="5" y="31"/>
                    <a:pt x="3" y="30"/>
                  </a:cubicBezTo>
                  <a:cubicBezTo>
                    <a:pt x="3" y="30"/>
                    <a:pt x="2" y="29"/>
                    <a:pt x="2" y="29"/>
                  </a:cubicBezTo>
                  <a:cubicBezTo>
                    <a:pt x="2" y="29"/>
                    <a:pt x="2" y="30"/>
                    <a:pt x="2" y="30"/>
                  </a:cubicBezTo>
                  <a:cubicBezTo>
                    <a:pt x="1" y="30"/>
                    <a:pt x="2" y="30"/>
                    <a:pt x="1" y="29"/>
                  </a:cubicBezTo>
                  <a:cubicBezTo>
                    <a:pt x="1" y="29"/>
                    <a:pt x="1" y="29"/>
                    <a:pt x="1" y="29"/>
                  </a:cubicBezTo>
                  <a:cubicBezTo>
                    <a:pt x="1" y="28"/>
                    <a:pt x="2" y="29"/>
                    <a:pt x="2" y="29"/>
                  </a:cubicBezTo>
                  <a:cubicBezTo>
                    <a:pt x="2" y="29"/>
                    <a:pt x="3" y="29"/>
                    <a:pt x="3" y="29"/>
                  </a:cubicBezTo>
                  <a:cubicBezTo>
                    <a:pt x="3" y="28"/>
                    <a:pt x="3" y="29"/>
                    <a:pt x="2" y="28"/>
                  </a:cubicBezTo>
                  <a:cubicBezTo>
                    <a:pt x="2" y="28"/>
                    <a:pt x="3" y="27"/>
                    <a:pt x="3" y="27"/>
                  </a:cubicBezTo>
                  <a:cubicBezTo>
                    <a:pt x="3" y="27"/>
                    <a:pt x="2" y="28"/>
                    <a:pt x="2" y="28"/>
                  </a:cubicBezTo>
                  <a:cubicBezTo>
                    <a:pt x="2" y="28"/>
                    <a:pt x="1" y="28"/>
                    <a:pt x="1" y="28"/>
                  </a:cubicBezTo>
                  <a:cubicBezTo>
                    <a:pt x="0" y="28"/>
                    <a:pt x="0" y="28"/>
                    <a:pt x="0" y="27"/>
                  </a:cubicBezTo>
                  <a:cubicBezTo>
                    <a:pt x="0" y="27"/>
                    <a:pt x="0" y="26"/>
                    <a:pt x="0" y="26"/>
                  </a:cubicBezTo>
                  <a:cubicBezTo>
                    <a:pt x="1" y="26"/>
                    <a:pt x="1" y="26"/>
                    <a:pt x="1" y="26"/>
                  </a:cubicBezTo>
                  <a:cubicBezTo>
                    <a:pt x="1" y="26"/>
                    <a:pt x="2" y="26"/>
                    <a:pt x="2" y="25"/>
                  </a:cubicBezTo>
                  <a:cubicBezTo>
                    <a:pt x="3" y="25"/>
                    <a:pt x="3" y="25"/>
                    <a:pt x="3" y="25"/>
                  </a:cubicBezTo>
                  <a:cubicBezTo>
                    <a:pt x="3" y="25"/>
                    <a:pt x="3" y="25"/>
                    <a:pt x="3" y="25"/>
                  </a:cubicBezTo>
                  <a:cubicBezTo>
                    <a:pt x="4" y="25"/>
                    <a:pt x="4" y="25"/>
                    <a:pt x="4" y="25"/>
                  </a:cubicBezTo>
                  <a:cubicBezTo>
                    <a:pt x="5" y="25"/>
                    <a:pt x="5" y="25"/>
                    <a:pt x="5" y="25"/>
                  </a:cubicBezTo>
                  <a:cubicBezTo>
                    <a:pt x="5" y="25"/>
                    <a:pt x="5" y="24"/>
                    <a:pt x="5" y="24"/>
                  </a:cubicBezTo>
                  <a:cubicBezTo>
                    <a:pt x="6" y="25"/>
                    <a:pt x="6" y="24"/>
                    <a:pt x="7" y="24"/>
                  </a:cubicBezTo>
                  <a:cubicBezTo>
                    <a:pt x="7" y="24"/>
                    <a:pt x="8" y="25"/>
                    <a:pt x="8" y="25"/>
                  </a:cubicBezTo>
                  <a:cubicBezTo>
                    <a:pt x="8" y="24"/>
                    <a:pt x="8" y="23"/>
                    <a:pt x="9" y="23"/>
                  </a:cubicBezTo>
                  <a:cubicBezTo>
                    <a:pt x="9" y="23"/>
                    <a:pt x="9" y="23"/>
                    <a:pt x="9" y="23"/>
                  </a:cubicBezTo>
                  <a:cubicBezTo>
                    <a:pt x="10" y="24"/>
                    <a:pt x="10" y="23"/>
                    <a:pt x="11" y="23"/>
                  </a:cubicBezTo>
                  <a:cubicBezTo>
                    <a:pt x="11" y="23"/>
                    <a:pt x="11" y="23"/>
                    <a:pt x="11" y="23"/>
                  </a:cubicBezTo>
                  <a:cubicBezTo>
                    <a:pt x="11" y="23"/>
                    <a:pt x="11" y="23"/>
                    <a:pt x="12" y="23"/>
                  </a:cubicBezTo>
                  <a:cubicBezTo>
                    <a:pt x="12" y="23"/>
                    <a:pt x="12" y="24"/>
                    <a:pt x="13" y="24"/>
                  </a:cubicBezTo>
                  <a:cubicBezTo>
                    <a:pt x="13" y="25"/>
                    <a:pt x="13" y="26"/>
                    <a:pt x="14" y="26"/>
                  </a:cubicBezTo>
                  <a:cubicBezTo>
                    <a:pt x="14" y="27"/>
                    <a:pt x="14" y="27"/>
                    <a:pt x="15" y="26"/>
                  </a:cubicBezTo>
                  <a:cubicBezTo>
                    <a:pt x="15" y="26"/>
                    <a:pt x="16" y="25"/>
                    <a:pt x="16" y="25"/>
                  </a:cubicBezTo>
                  <a:cubicBezTo>
                    <a:pt x="17" y="25"/>
                    <a:pt x="16" y="25"/>
                    <a:pt x="17" y="25"/>
                  </a:cubicBezTo>
                  <a:cubicBezTo>
                    <a:pt x="17" y="25"/>
                    <a:pt x="17" y="26"/>
                    <a:pt x="17" y="26"/>
                  </a:cubicBezTo>
                  <a:cubicBezTo>
                    <a:pt x="18" y="26"/>
                    <a:pt x="18" y="25"/>
                    <a:pt x="18" y="25"/>
                  </a:cubicBezTo>
                  <a:cubicBezTo>
                    <a:pt x="18" y="25"/>
                    <a:pt x="18" y="25"/>
                    <a:pt x="19" y="25"/>
                  </a:cubicBezTo>
                  <a:cubicBezTo>
                    <a:pt x="19" y="25"/>
                    <a:pt x="19" y="24"/>
                    <a:pt x="19" y="24"/>
                  </a:cubicBezTo>
                  <a:cubicBezTo>
                    <a:pt x="20" y="24"/>
                    <a:pt x="20" y="25"/>
                    <a:pt x="20" y="25"/>
                  </a:cubicBezTo>
                  <a:cubicBezTo>
                    <a:pt x="21" y="26"/>
                    <a:pt x="21" y="25"/>
                    <a:pt x="22" y="25"/>
                  </a:cubicBezTo>
                  <a:cubicBezTo>
                    <a:pt x="22" y="25"/>
                    <a:pt x="22" y="25"/>
                    <a:pt x="23" y="25"/>
                  </a:cubicBezTo>
                  <a:cubicBezTo>
                    <a:pt x="23" y="25"/>
                    <a:pt x="23" y="25"/>
                    <a:pt x="22" y="25"/>
                  </a:cubicBezTo>
                  <a:cubicBezTo>
                    <a:pt x="22" y="25"/>
                    <a:pt x="22" y="25"/>
                    <a:pt x="22" y="24"/>
                  </a:cubicBezTo>
                  <a:cubicBezTo>
                    <a:pt x="22" y="24"/>
                    <a:pt x="22" y="24"/>
                    <a:pt x="22" y="23"/>
                  </a:cubicBezTo>
                  <a:cubicBezTo>
                    <a:pt x="22" y="23"/>
                    <a:pt x="22" y="22"/>
                    <a:pt x="22" y="22"/>
                  </a:cubicBezTo>
                  <a:cubicBezTo>
                    <a:pt x="22" y="21"/>
                    <a:pt x="21" y="21"/>
                    <a:pt x="22" y="20"/>
                  </a:cubicBezTo>
                  <a:cubicBezTo>
                    <a:pt x="22" y="20"/>
                    <a:pt x="21" y="20"/>
                    <a:pt x="22" y="19"/>
                  </a:cubicBezTo>
                  <a:cubicBezTo>
                    <a:pt x="22" y="19"/>
                    <a:pt x="22" y="19"/>
                    <a:pt x="22" y="19"/>
                  </a:cubicBezTo>
                  <a:cubicBezTo>
                    <a:pt x="21" y="19"/>
                    <a:pt x="21" y="18"/>
                    <a:pt x="21" y="18"/>
                  </a:cubicBezTo>
                  <a:cubicBezTo>
                    <a:pt x="21" y="18"/>
                    <a:pt x="20" y="18"/>
                    <a:pt x="20" y="17"/>
                  </a:cubicBezTo>
                  <a:cubicBezTo>
                    <a:pt x="20" y="17"/>
                    <a:pt x="20" y="17"/>
                    <a:pt x="20" y="17"/>
                  </a:cubicBezTo>
                  <a:cubicBezTo>
                    <a:pt x="20" y="17"/>
                    <a:pt x="20" y="17"/>
                    <a:pt x="20" y="16"/>
                  </a:cubicBezTo>
                  <a:cubicBezTo>
                    <a:pt x="20" y="16"/>
                    <a:pt x="20" y="16"/>
                    <a:pt x="20" y="15"/>
                  </a:cubicBezTo>
                  <a:cubicBezTo>
                    <a:pt x="20" y="15"/>
                    <a:pt x="19" y="15"/>
                    <a:pt x="19" y="14"/>
                  </a:cubicBezTo>
                  <a:cubicBezTo>
                    <a:pt x="19" y="14"/>
                    <a:pt x="20" y="14"/>
                    <a:pt x="21" y="14"/>
                  </a:cubicBezTo>
                  <a:cubicBezTo>
                    <a:pt x="21" y="14"/>
                    <a:pt x="21" y="15"/>
                    <a:pt x="21" y="15"/>
                  </a:cubicBezTo>
                  <a:cubicBezTo>
                    <a:pt x="22" y="15"/>
                    <a:pt x="22" y="15"/>
                    <a:pt x="22" y="14"/>
                  </a:cubicBezTo>
                  <a:cubicBezTo>
                    <a:pt x="23" y="14"/>
                    <a:pt x="23" y="14"/>
                    <a:pt x="24" y="14"/>
                  </a:cubicBezTo>
                  <a:cubicBezTo>
                    <a:pt x="24" y="15"/>
                    <a:pt x="24" y="15"/>
                    <a:pt x="24" y="15"/>
                  </a:cubicBezTo>
                  <a:cubicBezTo>
                    <a:pt x="24" y="15"/>
                    <a:pt x="24" y="16"/>
                    <a:pt x="24" y="16"/>
                  </a:cubicBezTo>
                  <a:cubicBezTo>
                    <a:pt x="24" y="16"/>
                    <a:pt x="25" y="18"/>
                    <a:pt x="25" y="18"/>
                  </a:cubicBezTo>
                  <a:cubicBezTo>
                    <a:pt x="25" y="18"/>
                    <a:pt x="25" y="18"/>
                    <a:pt x="25" y="18"/>
                  </a:cubicBezTo>
                  <a:cubicBezTo>
                    <a:pt x="25" y="18"/>
                    <a:pt x="25" y="17"/>
                    <a:pt x="25" y="17"/>
                  </a:cubicBezTo>
                  <a:cubicBezTo>
                    <a:pt x="26" y="17"/>
                    <a:pt x="26" y="18"/>
                    <a:pt x="27" y="18"/>
                  </a:cubicBezTo>
                  <a:cubicBezTo>
                    <a:pt x="27" y="18"/>
                    <a:pt x="28" y="18"/>
                    <a:pt x="28" y="18"/>
                  </a:cubicBezTo>
                  <a:cubicBezTo>
                    <a:pt x="29" y="18"/>
                    <a:pt x="29" y="18"/>
                    <a:pt x="30" y="18"/>
                  </a:cubicBezTo>
                  <a:cubicBezTo>
                    <a:pt x="30" y="18"/>
                    <a:pt x="30" y="19"/>
                    <a:pt x="31" y="19"/>
                  </a:cubicBezTo>
                  <a:cubicBezTo>
                    <a:pt x="31" y="19"/>
                    <a:pt x="32" y="18"/>
                    <a:pt x="33" y="18"/>
                  </a:cubicBezTo>
                  <a:cubicBezTo>
                    <a:pt x="33" y="18"/>
                    <a:pt x="34" y="17"/>
                    <a:pt x="34" y="17"/>
                  </a:cubicBezTo>
                  <a:cubicBezTo>
                    <a:pt x="35" y="17"/>
                    <a:pt x="36" y="17"/>
                    <a:pt x="36" y="16"/>
                  </a:cubicBezTo>
                  <a:cubicBezTo>
                    <a:pt x="36" y="16"/>
                    <a:pt x="35" y="17"/>
                    <a:pt x="35" y="17"/>
                  </a:cubicBezTo>
                  <a:cubicBezTo>
                    <a:pt x="35" y="17"/>
                    <a:pt x="34" y="17"/>
                    <a:pt x="34" y="17"/>
                  </a:cubicBezTo>
                  <a:cubicBezTo>
                    <a:pt x="34" y="17"/>
                    <a:pt x="33" y="17"/>
                    <a:pt x="33" y="16"/>
                  </a:cubicBezTo>
                  <a:cubicBezTo>
                    <a:pt x="33" y="16"/>
                    <a:pt x="33" y="16"/>
                    <a:pt x="33" y="16"/>
                  </a:cubicBezTo>
                  <a:cubicBezTo>
                    <a:pt x="33" y="16"/>
                    <a:pt x="33" y="15"/>
                    <a:pt x="33" y="15"/>
                  </a:cubicBezTo>
                  <a:cubicBezTo>
                    <a:pt x="33" y="15"/>
                    <a:pt x="33" y="15"/>
                    <a:pt x="34" y="14"/>
                  </a:cubicBezTo>
                  <a:cubicBezTo>
                    <a:pt x="35" y="13"/>
                    <a:pt x="37" y="13"/>
                    <a:pt x="38" y="12"/>
                  </a:cubicBezTo>
                  <a:cubicBezTo>
                    <a:pt x="39" y="12"/>
                    <a:pt x="40" y="12"/>
                    <a:pt x="41" y="11"/>
                  </a:cubicBezTo>
                  <a:cubicBezTo>
                    <a:pt x="42" y="10"/>
                    <a:pt x="42" y="10"/>
                    <a:pt x="42" y="9"/>
                  </a:cubicBezTo>
                  <a:cubicBezTo>
                    <a:pt x="43" y="8"/>
                    <a:pt x="43" y="9"/>
                    <a:pt x="44" y="9"/>
                  </a:cubicBezTo>
                  <a:cubicBezTo>
                    <a:pt x="44" y="9"/>
                    <a:pt x="44" y="9"/>
                    <a:pt x="44" y="9"/>
                  </a:cubicBezTo>
                  <a:cubicBezTo>
                    <a:pt x="43" y="9"/>
                    <a:pt x="43" y="8"/>
                    <a:pt x="43" y="8"/>
                  </a:cubicBezTo>
                  <a:cubicBezTo>
                    <a:pt x="43" y="8"/>
                    <a:pt x="43" y="8"/>
                    <a:pt x="43" y="7"/>
                  </a:cubicBezTo>
                  <a:cubicBezTo>
                    <a:pt x="43" y="7"/>
                    <a:pt x="43" y="8"/>
                    <a:pt x="43" y="7"/>
                  </a:cubicBezTo>
                  <a:cubicBezTo>
                    <a:pt x="43" y="7"/>
                    <a:pt x="43" y="7"/>
                    <a:pt x="43" y="7"/>
                  </a:cubicBezTo>
                  <a:cubicBezTo>
                    <a:pt x="43" y="6"/>
                    <a:pt x="43" y="6"/>
                    <a:pt x="43" y="6"/>
                  </a:cubicBezTo>
                  <a:cubicBezTo>
                    <a:pt x="43" y="6"/>
                    <a:pt x="43" y="5"/>
                    <a:pt x="43" y="4"/>
                  </a:cubicBezTo>
                  <a:cubicBezTo>
                    <a:pt x="43" y="4"/>
                    <a:pt x="43" y="3"/>
                    <a:pt x="43" y="3"/>
                  </a:cubicBezTo>
                  <a:cubicBezTo>
                    <a:pt x="43" y="2"/>
                    <a:pt x="43" y="2"/>
                    <a:pt x="44" y="2"/>
                  </a:cubicBezTo>
                  <a:cubicBezTo>
                    <a:pt x="44" y="1"/>
                    <a:pt x="45" y="1"/>
                    <a:pt x="45" y="1"/>
                  </a:cubicBezTo>
                  <a:cubicBezTo>
                    <a:pt x="47" y="0"/>
                    <a:pt x="48" y="0"/>
                    <a:pt x="49" y="0"/>
                  </a:cubicBezTo>
                  <a:cubicBezTo>
                    <a:pt x="49" y="0"/>
                    <a:pt x="49" y="0"/>
                    <a:pt x="50" y="1"/>
                  </a:cubicBezTo>
                  <a:cubicBezTo>
                    <a:pt x="50" y="1"/>
                    <a:pt x="50" y="1"/>
                    <a:pt x="50" y="2"/>
                  </a:cubicBezTo>
                  <a:cubicBezTo>
                    <a:pt x="50" y="3"/>
                    <a:pt x="50" y="2"/>
                    <a:pt x="51" y="3"/>
                  </a:cubicBezTo>
                  <a:cubicBezTo>
                    <a:pt x="51" y="3"/>
                    <a:pt x="51" y="4"/>
                    <a:pt x="51" y="4"/>
                  </a:cubicBezTo>
                  <a:cubicBezTo>
                    <a:pt x="52" y="4"/>
                    <a:pt x="52" y="4"/>
                    <a:pt x="52" y="3"/>
                  </a:cubicBezTo>
                  <a:cubicBezTo>
                    <a:pt x="53" y="3"/>
                    <a:pt x="53" y="3"/>
                    <a:pt x="54" y="4"/>
                  </a:cubicBezTo>
                  <a:cubicBezTo>
                    <a:pt x="54" y="4"/>
                    <a:pt x="54" y="5"/>
                    <a:pt x="54" y="6"/>
                  </a:cubicBezTo>
                  <a:cubicBezTo>
                    <a:pt x="55" y="6"/>
                    <a:pt x="56" y="6"/>
                    <a:pt x="56" y="6"/>
                  </a:cubicBezTo>
                  <a:cubicBezTo>
                    <a:pt x="57" y="6"/>
                    <a:pt x="57" y="8"/>
                    <a:pt x="57" y="8"/>
                  </a:cubicBezTo>
                  <a:cubicBezTo>
                    <a:pt x="58" y="8"/>
                    <a:pt x="59" y="8"/>
                    <a:pt x="59" y="8"/>
                  </a:cubicBezTo>
                  <a:cubicBezTo>
                    <a:pt x="60" y="8"/>
                    <a:pt x="60" y="8"/>
                    <a:pt x="60" y="9"/>
                  </a:cubicBezTo>
                  <a:cubicBezTo>
                    <a:pt x="61" y="9"/>
                    <a:pt x="61" y="9"/>
                    <a:pt x="61" y="9"/>
                  </a:cubicBezTo>
                  <a:cubicBezTo>
                    <a:pt x="60" y="9"/>
                    <a:pt x="60" y="9"/>
                    <a:pt x="60" y="10"/>
                  </a:cubicBezTo>
                  <a:cubicBezTo>
                    <a:pt x="60" y="10"/>
                    <a:pt x="61" y="10"/>
                    <a:pt x="60" y="11"/>
                  </a:cubicBezTo>
                  <a:cubicBezTo>
                    <a:pt x="60" y="11"/>
                    <a:pt x="60" y="11"/>
                    <a:pt x="60" y="11"/>
                  </a:cubicBezTo>
                  <a:cubicBezTo>
                    <a:pt x="60" y="12"/>
                    <a:pt x="61" y="12"/>
                    <a:pt x="61" y="12"/>
                  </a:cubicBezTo>
                  <a:cubicBezTo>
                    <a:pt x="62" y="12"/>
                    <a:pt x="63" y="12"/>
                    <a:pt x="63" y="11"/>
                  </a:cubicBezTo>
                  <a:cubicBezTo>
                    <a:pt x="64" y="12"/>
                    <a:pt x="64" y="9"/>
                    <a:pt x="65" y="10"/>
                  </a:cubicBezTo>
                  <a:cubicBezTo>
                    <a:pt x="65" y="10"/>
                    <a:pt x="64" y="11"/>
                    <a:pt x="64" y="11"/>
                  </a:cubicBezTo>
                  <a:cubicBezTo>
                    <a:pt x="64" y="12"/>
                    <a:pt x="65" y="12"/>
                    <a:pt x="65" y="12"/>
                  </a:cubicBezTo>
                  <a:cubicBezTo>
                    <a:pt x="65" y="12"/>
                    <a:pt x="65" y="13"/>
                    <a:pt x="65" y="13"/>
                  </a:cubicBezTo>
                  <a:cubicBezTo>
                    <a:pt x="65" y="13"/>
                    <a:pt x="65" y="13"/>
                    <a:pt x="65" y="13"/>
                  </a:cubicBezTo>
                  <a:cubicBezTo>
                    <a:pt x="66" y="13"/>
                    <a:pt x="66" y="13"/>
                    <a:pt x="66" y="14"/>
                  </a:cubicBezTo>
                  <a:cubicBezTo>
                    <a:pt x="66" y="14"/>
                    <a:pt x="67" y="14"/>
                    <a:pt x="67" y="14"/>
                  </a:cubicBezTo>
                  <a:cubicBezTo>
                    <a:pt x="67" y="14"/>
                    <a:pt x="67" y="14"/>
                    <a:pt x="68" y="14"/>
                  </a:cubicBezTo>
                  <a:cubicBezTo>
                    <a:pt x="68" y="15"/>
                    <a:pt x="68" y="15"/>
                    <a:pt x="68" y="15"/>
                  </a:cubicBezTo>
                  <a:cubicBezTo>
                    <a:pt x="68" y="15"/>
                    <a:pt x="69" y="15"/>
                    <a:pt x="69" y="15"/>
                  </a:cubicBezTo>
                  <a:cubicBezTo>
                    <a:pt x="69" y="16"/>
                    <a:pt x="69" y="16"/>
                    <a:pt x="69" y="16"/>
                  </a:cubicBezTo>
                  <a:cubicBezTo>
                    <a:pt x="69" y="16"/>
                    <a:pt x="70" y="16"/>
                    <a:pt x="71" y="16"/>
                  </a:cubicBezTo>
                  <a:cubicBezTo>
                    <a:pt x="72" y="16"/>
                    <a:pt x="72" y="17"/>
                    <a:pt x="72" y="17"/>
                  </a:cubicBezTo>
                  <a:cubicBezTo>
                    <a:pt x="73" y="17"/>
                    <a:pt x="73" y="17"/>
                    <a:pt x="74" y="17"/>
                  </a:cubicBezTo>
                  <a:cubicBezTo>
                    <a:pt x="74" y="17"/>
                    <a:pt x="74" y="17"/>
                    <a:pt x="74" y="17"/>
                  </a:cubicBezTo>
                  <a:cubicBezTo>
                    <a:pt x="75" y="17"/>
                    <a:pt x="76" y="17"/>
                    <a:pt x="76" y="18"/>
                  </a:cubicBezTo>
                  <a:cubicBezTo>
                    <a:pt x="77" y="18"/>
                    <a:pt x="77" y="18"/>
                    <a:pt x="77" y="19"/>
                  </a:cubicBezTo>
                  <a:cubicBezTo>
                    <a:pt x="77" y="19"/>
                    <a:pt x="78" y="20"/>
                    <a:pt x="78" y="20"/>
                  </a:cubicBezTo>
                  <a:cubicBezTo>
                    <a:pt x="79" y="20"/>
                    <a:pt x="80" y="20"/>
                    <a:pt x="80" y="20"/>
                  </a:cubicBezTo>
                  <a:cubicBezTo>
                    <a:pt x="80" y="20"/>
                    <a:pt x="82" y="20"/>
                    <a:pt x="82" y="20"/>
                  </a:cubicBezTo>
                  <a:cubicBezTo>
                    <a:pt x="83" y="20"/>
                    <a:pt x="83" y="21"/>
                    <a:pt x="83" y="21"/>
                  </a:cubicBezTo>
                  <a:cubicBezTo>
                    <a:pt x="84" y="21"/>
                    <a:pt x="84" y="21"/>
                    <a:pt x="85" y="21"/>
                  </a:cubicBezTo>
                  <a:cubicBezTo>
                    <a:pt x="86" y="21"/>
                    <a:pt x="86" y="21"/>
                    <a:pt x="86" y="22"/>
                  </a:cubicBezTo>
                  <a:cubicBezTo>
                    <a:pt x="87" y="22"/>
                    <a:pt x="88" y="22"/>
                    <a:pt x="88" y="22"/>
                  </a:cubicBezTo>
                  <a:cubicBezTo>
                    <a:pt x="88" y="22"/>
                    <a:pt x="88" y="22"/>
                    <a:pt x="88" y="22"/>
                  </a:cubicBezTo>
                  <a:close/>
                  <a:moveTo>
                    <a:pt x="96" y="89"/>
                  </a:moveTo>
                  <a:cubicBezTo>
                    <a:pt x="97" y="88"/>
                    <a:pt x="97" y="87"/>
                    <a:pt x="97" y="86"/>
                  </a:cubicBezTo>
                  <a:cubicBezTo>
                    <a:pt x="97" y="86"/>
                    <a:pt x="97" y="85"/>
                    <a:pt x="96" y="84"/>
                  </a:cubicBezTo>
                  <a:cubicBezTo>
                    <a:pt x="96" y="84"/>
                    <a:pt x="96" y="83"/>
                    <a:pt x="96" y="83"/>
                  </a:cubicBezTo>
                  <a:cubicBezTo>
                    <a:pt x="96" y="82"/>
                    <a:pt x="96" y="82"/>
                    <a:pt x="96" y="82"/>
                  </a:cubicBezTo>
                  <a:cubicBezTo>
                    <a:pt x="96" y="81"/>
                    <a:pt x="96" y="80"/>
                    <a:pt x="96" y="80"/>
                  </a:cubicBezTo>
                  <a:cubicBezTo>
                    <a:pt x="95" y="80"/>
                    <a:pt x="95" y="81"/>
                    <a:pt x="95" y="82"/>
                  </a:cubicBezTo>
                  <a:cubicBezTo>
                    <a:pt x="95" y="82"/>
                    <a:pt x="96" y="82"/>
                    <a:pt x="95" y="83"/>
                  </a:cubicBezTo>
                  <a:cubicBezTo>
                    <a:pt x="95" y="83"/>
                    <a:pt x="94" y="82"/>
                    <a:pt x="94" y="82"/>
                  </a:cubicBezTo>
                  <a:cubicBezTo>
                    <a:pt x="94" y="82"/>
                    <a:pt x="93" y="83"/>
                    <a:pt x="92" y="83"/>
                  </a:cubicBezTo>
                  <a:cubicBezTo>
                    <a:pt x="92" y="83"/>
                    <a:pt x="91" y="84"/>
                    <a:pt x="91" y="84"/>
                  </a:cubicBezTo>
                  <a:cubicBezTo>
                    <a:pt x="91" y="84"/>
                    <a:pt x="91" y="84"/>
                    <a:pt x="91" y="85"/>
                  </a:cubicBezTo>
                  <a:cubicBezTo>
                    <a:pt x="91" y="85"/>
                    <a:pt x="90" y="85"/>
                    <a:pt x="90" y="85"/>
                  </a:cubicBezTo>
                  <a:cubicBezTo>
                    <a:pt x="90" y="85"/>
                    <a:pt x="90" y="85"/>
                    <a:pt x="90" y="86"/>
                  </a:cubicBezTo>
                  <a:cubicBezTo>
                    <a:pt x="90" y="86"/>
                    <a:pt x="91" y="86"/>
                    <a:pt x="91" y="86"/>
                  </a:cubicBezTo>
                  <a:cubicBezTo>
                    <a:pt x="90" y="87"/>
                    <a:pt x="90" y="87"/>
                    <a:pt x="90" y="87"/>
                  </a:cubicBezTo>
                  <a:cubicBezTo>
                    <a:pt x="90" y="88"/>
                    <a:pt x="91" y="88"/>
                    <a:pt x="91" y="88"/>
                  </a:cubicBezTo>
                  <a:cubicBezTo>
                    <a:pt x="91" y="89"/>
                    <a:pt x="91" y="89"/>
                    <a:pt x="90" y="89"/>
                  </a:cubicBezTo>
                  <a:cubicBezTo>
                    <a:pt x="90" y="90"/>
                    <a:pt x="91" y="90"/>
                    <a:pt x="91" y="90"/>
                  </a:cubicBezTo>
                  <a:cubicBezTo>
                    <a:pt x="92" y="90"/>
                    <a:pt x="91" y="90"/>
                    <a:pt x="91" y="91"/>
                  </a:cubicBezTo>
                  <a:cubicBezTo>
                    <a:pt x="91" y="91"/>
                    <a:pt x="92" y="91"/>
                    <a:pt x="92" y="92"/>
                  </a:cubicBezTo>
                  <a:cubicBezTo>
                    <a:pt x="92" y="92"/>
                    <a:pt x="91" y="92"/>
                    <a:pt x="91" y="93"/>
                  </a:cubicBezTo>
                  <a:cubicBezTo>
                    <a:pt x="92" y="93"/>
                    <a:pt x="92" y="93"/>
                    <a:pt x="92" y="94"/>
                  </a:cubicBezTo>
                  <a:cubicBezTo>
                    <a:pt x="93" y="94"/>
                    <a:pt x="93" y="94"/>
                    <a:pt x="93" y="94"/>
                  </a:cubicBezTo>
                  <a:cubicBezTo>
                    <a:pt x="93" y="94"/>
                    <a:pt x="93" y="94"/>
                    <a:pt x="94" y="94"/>
                  </a:cubicBezTo>
                  <a:cubicBezTo>
                    <a:pt x="94" y="95"/>
                    <a:pt x="94" y="95"/>
                    <a:pt x="94" y="94"/>
                  </a:cubicBezTo>
                  <a:cubicBezTo>
                    <a:pt x="95" y="94"/>
                    <a:pt x="95" y="93"/>
                    <a:pt x="95" y="93"/>
                  </a:cubicBezTo>
                  <a:cubicBezTo>
                    <a:pt x="95" y="93"/>
                    <a:pt x="95" y="93"/>
                    <a:pt x="95" y="92"/>
                  </a:cubicBezTo>
                  <a:cubicBezTo>
                    <a:pt x="95" y="92"/>
                    <a:pt x="95" y="92"/>
                    <a:pt x="95" y="92"/>
                  </a:cubicBezTo>
                  <a:cubicBezTo>
                    <a:pt x="95" y="91"/>
                    <a:pt x="96" y="90"/>
                    <a:pt x="96" y="89"/>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4" name="Freeform 813">
              <a:extLst>
                <a:ext uri="{FF2B5EF4-FFF2-40B4-BE49-F238E27FC236}">
                  <a16:creationId xmlns:a16="http://schemas.microsoft.com/office/drawing/2014/main" id="{92C3302C-0088-4198-AEE9-5D5F9A86A393}"/>
                </a:ext>
              </a:extLst>
            </p:cNvPr>
            <p:cNvSpPr>
              <a:spLocks noEditPoints="1"/>
            </p:cNvSpPr>
            <p:nvPr/>
          </p:nvSpPr>
          <p:spPr bwMode="auto">
            <a:xfrm>
              <a:off x="5773076" y="2424619"/>
              <a:ext cx="37455" cy="57878"/>
            </a:xfrm>
            <a:custGeom>
              <a:avLst/>
              <a:gdLst>
                <a:gd name="T0" fmla="*/ 3 w 8"/>
                <a:gd name="T1" fmla="*/ 6 h 15"/>
                <a:gd name="T2" fmla="*/ 0 w 8"/>
                <a:gd name="T3" fmla="*/ 4 h 15"/>
                <a:gd name="T4" fmla="*/ 2 w 8"/>
                <a:gd name="T5" fmla="*/ 4 h 15"/>
                <a:gd name="T6" fmla="*/ 3 w 8"/>
                <a:gd name="T7" fmla="*/ 6 h 15"/>
                <a:gd name="T8" fmla="*/ 3 w 8"/>
                <a:gd name="T9" fmla="*/ 6 h 15"/>
                <a:gd name="T10" fmla="*/ 4 w 8"/>
                <a:gd name="T11" fmla="*/ 6 h 15"/>
                <a:gd name="T12" fmla="*/ 5 w 8"/>
                <a:gd name="T13" fmla="*/ 7 h 15"/>
                <a:gd name="T14" fmla="*/ 2 w 8"/>
                <a:gd name="T15" fmla="*/ 2 h 15"/>
                <a:gd name="T16" fmla="*/ 3 w 8"/>
                <a:gd name="T17" fmla="*/ 4 h 15"/>
                <a:gd name="T18" fmla="*/ 4 w 8"/>
                <a:gd name="T19" fmla="*/ 6 h 15"/>
                <a:gd name="T20" fmla="*/ 4 w 8"/>
                <a:gd name="T21" fmla="*/ 6 h 15"/>
                <a:gd name="T22" fmla="*/ 3 w 8"/>
                <a:gd name="T23" fmla="*/ 1 h 15"/>
                <a:gd name="T24" fmla="*/ 4 w 8"/>
                <a:gd name="T25" fmla="*/ 3 h 15"/>
                <a:gd name="T26" fmla="*/ 6 w 8"/>
                <a:gd name="T27" fmla="*/ 5 h 15"/>
                <a:gd name="T28" fmla="*/ 4 w 8"/>
                <a:gd name="T29" fmla="*/ 2 h 15"/>
                <a:gd name="T30" fmla="*/ 3 w 8"/>
                <a:gd name="T31" fmla="*/ 1 h 15"/>
                <a:gd name="T32" fmla="*/ 3 w 8"/>
                <a:gd name="T33" fmla="*/ 1 h 15"/>
                <a:gd name="T34" fmla="*/ 5 w 8"/>
                <a:gd name="T35" fmla="*/ 2 h 15"/>
                <a:gd name="T36" fmla="*/ 6 w 8"/>
                <a:gd name="T37" fmla="*/ 3 h 15"/>
                <a:gd name="T38" fmla="*/ 7 w 8"/>
                <a:gd name="T39" fmla="*/ 3 h 15"/>
                <a:gd name="T40" fmla="*/ 8 w 8"/>
                <a:gd name="T41" fmla="*/ 2 h 15"/>
                <a:gd name="T42" fmla="*/ 7 w 8"/>
                <a:gd name="T43" fmla="*/ 2 h 15"/>
                <a:gd name="T44" fmla="*/ 7 w 8"/>
                <a:gd name="T45" fmla="*/ 1 h 15"/>
                <a:gd name="T46" fmla="*/ 6 w 8"/>
                <a:gd name="T47" fmla="*/ 1 h 15"/>
                <a:gd name="T48" fmla="*/ 6 w 8"/>
                <a:gd name="T49" fmla="*/ 2 h 15"/>
                <a:gd name="T50" fmla="*/ 6 w 8"/>
                <a:gd name="T51" fmla="*/ 2 h 15"/>
                <a:gd name="T52" fmla="*/ 5 w 8"/>
                <a:gd name="T53" fmla="*/ 1 h 15"/>
                <a:gd name="T54" fmla="*/ 5 w 8"/>
                <a:gd name="T55" fmla="*/ 2 h 15"/>
                <a:gd name="T56" fmla="*/ 5 w 8"/>
                <a:gd name="T57" fmla="*/ 2 h 15"/>
                <a:gd name="T58" fmla="*/ 4 w 8"/>
                <a:gd name="T59" fmla="*/ 12 h 15"/>
                <a:gd name="T60" fmla="*/ 5 w 8"/>
                <a:gd name="T61" fmla="*/ 15 h 15"/>
                <a:gd name="T62" fmla="*/ 5 w 8"/>
                <a:gd name="T63" fmla="*/ 13 h 15"/>
                <a:gd name="T64" fmla="*/ 4 w 8"/>
                <a:gd name="T65" fmla="*/ 11 h 15"/>
                <a:gd name="T66" fmla="*/ 4 w 8"/>
                <a:gd name="T67" fmla="*/ 12 h 15"/>
                <a:gd name="T68" fmla="*/ 4 w 8"/>
                <a:gd name="T69" fmla="*/ 12 h 15"/>
                <a:gd name="T70" fmla="*/ 4 w 8"/>
                <a:gd name="T71" fmla="*/ 8 h 15"/>
                <a:gd name="T72" fmla="*/ 5 w 8"/>
                <a:gd name="T73" fmla="*/ 9 h 15"/>
                <a:gd name="T74" fmla="*/ 6 w 8"/>
                <a:gd name="T75" fmla="*/ 10 h 15"/>
                <a:gd name="T76" fmla="*/ 5 w 8"/>
                <a:gd name="T77" fmla="*/ 8 h 15"/>
                <a:gd name="T78" fmla="*/ 4 w 8"/>
                <a:gd name="T79" fmla="*/ 8 h 15"/>
                <a:gd name="T80" fmla="*/ 4 w 8"/>
                <a:gd name="T8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5">
                  <a:moveTo>
                    <a:pt x="3" y="6"/>
                  </a:moveTo>
                  <a:cubicBezTo>
                    <a:pt x="2" y="6"/>
                    <a:pt x="0" y="6"/>
                    <a:pt x="0" y="4"/>
                  </a:cubicBezTo>
                  <a:cubicBezTo>
                    <a:pt x="1" y="4"/>
                    <a:pt x="1" y="4"/>
                    <a:pt x="2" y="4"/>
                  </a:cubicBezTo>
                  <a:cubicBezTo>
                    <a:pt x="2" y="5"/>
                    <a:pt x="2" y="5"/>
                    <a:pt x="3" y="6"/>
                  </a:cubicBezTo>
                  <a:cubicBezTo>
                    <a:pt x="2" y="6"/>
                    <a:pt x="2" y="5"/>
                    <a:pt x="3" y="6"/>
                  </a:cubicBezTo>
                  <a:close/>
                  <a:moveTo>
                    <a:pt x="4" y="6"/>
                  </a:moveTo>
                  <a:cubicBezTo>
                    <a:pt x="4" y="6"/>
                    <a:pt x="5" y="7"/>
                    <a:pt x="5" y="7"/>
                  </a:cubicBezTo>
                  <a:cubicBezTo>
                    <a:pt x="5" y="6"/>
                    <a:pt x="3" y="2"/>
                    <a:pt x="2" y="2"/>
                  </a:cubicBezTo>
                  <a:cubicBezTo>
                    <a:pt x="1" y="3"/>
                    <a:pt x="2" y="3"/>
                    <a:pt x="3" y="4"/>
                  </a:cubicBezTo>
                  <a:cubicBezTo>
                    <a:pt x="3" y="5"/>
                    <a:pt x="4" y="6"/>
                    <a:pt x="4" y="6"/>
                  </a:cubicBezTo>
                  <a:cubicBezTo>
                    <a:pt x="4" y="6"/>
                    <a:pt x="3" y="5"/>
                    <a:pt x="4" y="6"/>
                  </a:cubicBezTo>
                  <a:close/>
                  <a:moveTo>
                    <a:pt x="3" y="1"/>
                  </a:moveTo>
                  <a:cubicBezTo>
                    <a:pt x="2" y="1"/>
                    <a:pt x="4" y="3"/>
                    <a:pt x="4" y="3"/>
                  </a:cubicBezTo>
                  <a:cubicBezTo>
                    <a:pt x="4" y="4"/>
                    <a:pt x="5" y="5"/>
                    <a:pt x="6" y="5"/>
                  </a:cubicBezTo>
                  <a:cubicBezTo>
                    <a:pt x="6" y="4"/>
                    <a:pt x="5" y="2"/>
                    <a:pt x="4" y="2"/>
                  </a:cubicBezTo>
                  <a:cubicBezTo>
                    <a:pt x="4" y="2"/>
                    <a:pt x="4" y="1"/>
                    <a:pt x="3" y="1"/>
                  </a:cubicBezTo>
                  <a:cubicBezTo>
                    <a:pt x="3" y="1"/>
                    <a:pt x="4" y="1"/>
                    <a:pt x="3" y="1"/>
                  </a:cubicBezTo>
                  <a:close/>
                  <a:moveTo>
                    <a:pt x="5" y="2"/>
                  </a:moveTo>
                  <a:cubicBezTo>
                    <a:pt x="6" y="2"/>
                    <a:pt x="6" y="3"/>
                    <a:pt x="6" y="3"/>
                  </a:cubicBezTo>
                  <a:cubicBezTo>
                    <a:pt x="7" y="4"/>
                    <a:pt x="7" y="3"/>
                    <a:pt x="7" y="3"/>
                  </a:cubicBezTo>
                  <a:cubicBezTo>
                    <a:pt x="7" y="2"/>
                    <a:pt x="8" y="2"/>
                    <a:pt x="8" y="2"/>
                  </a:cubicBezTo>
                  <a:cubicBezTo>
                    <a:pt x="8" y="2"/>
                    <a:pt x="7" y="2"/>
                    <a:pt x="7" y="2"/>
                  </a:cubicBezTo>
                  <a:cubicBezTo>
                    <a:pt x="7" y="2"/>
                    <a:pt x="7" y="1"/>
                    <a:pt x="7" y="1"/>
                  </a:cubicBezTo>
                  <a:cubicBezTo>
                    <a:pt x="7" y="1"/>
                    <a:pt x="7" y="0"/>
                    <a:pt x="6" y="1"/>
                  </a:cubicBezTo>
                  <a:cubicBezTo>
                    <a:pt x="6" y="1"/>
                    <a:pt x="6" y="1"/>
                    <a:pt x="6" y="2"/>
                  </a:cubicBezTo>
                  <a:cubicBezTo>
                    <a:pt x="6" y="2"/>
                    <a:pt x="7" y="2"/>
                    <a:pt x="6" y="2"/>
                  </a:cubicBezTo>
                  <a:cubicBezTo>
                    <a:pt x="6" y="2"/>
                    <a:pt x="6" y="1"/>
                    <a:pt x="5" y="1"/>
                  </a:cubicBezTo>
                  <a:cubicBezTo>
                    <a:pt x="5" y="1"/>
                    <a:pt x="5" y="2"/>
                    <a:pt x="5" y="2"/>
                  </a:cubicBezTo>
                  <a:cubicBezTo>
                    <a:pt x="6" y="2"/>
                    <a:pt x="5" y="2"/>
                    <a:pt x="5" y="2"/>
                  </a:cubicBezTo>
                  <a:close/>
                  <a:moveTo>
                    <a:pt x="4" y="12"/>
                  </a:moveTo>
                  <a:cubicBezTo>
                    <a:pt x="4" y="13"/>
                    <a:pt x="4" y="14"/>
                    <a:pt x="5" y="15"/>
                  </a:cubicBezTo>
                  <a:cubicBezTo>
                    <a:pt x="6" y="15"/>
                    <a:pt x="5" y="14"/>
                    <a:pt x="5" y="13"/>
                  </a:cubicBezTo>
                  <a:cubicBezTo>
                    <a:pt x="5" y="13"/>
                    <a:pt x="4" y="12"/>
                    <a:pt x="4" y="11"/>
                  </a:cubicBezTo>
                  <a:cubicBezTo>
                    <a:pt x="3" y="11"/>
                    <a:pt x="3" y="12"/>
                    <a:pt x="4" y="12"/>
                  </a:cubicBezTo>
                  <a:cubicBezTo>
                    <a:pt x="4" y="13"/>
                    <a:pt x="4" y="12"/>
                    <a:pt x="4" y="12"/>
                  </a:cubicBezTo>
                  <a:close/>
                  <a:moveTo>
                    <a:pt x="4" y="8"/>
                  </a:moveTo>
                  <a:cubicBezTo>
                    <a:pt x="4" y="9"/>
                    <a:pt x="4" y="9"/>
                    <a:pt x="5" y="9"/>
                  </a:cubicBezTo>
                  <a:cubicBezTo>
                    <a:pt x="5" y="9"/>
                    <a:pt x="5" y="9"/>
                    <a:pt x="6" y="10"/>
                  </a:cubicBezTo>
                  <a:cubicBezTo>
                    <a:pt x="6" y="9"/>
                    <a:pt x="5" y="8"/>
                    <a:pt x="5" y="8"/>
                  </a:cubicBezTo>
                  <a:cubicBezTo>
                    <a:pt x="4" y="7"/>
                    <a:pt x="4" y="7"/>
                    <a:pt x="4" y="8"/>
                  </a:cubicBezTo>
                  <a:cubicBezTo>
                    <a:pt x="4" y="8"/>
                    <a:pt x="4" y="8"/>
                    <a:pt x="4" y="8"/>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5" name="Freeform 814">
              <a:extLst>
                <a:ext uri="{FF2B5EF4-FFF2-40B4-BE49-F238E27FC236}">
                  <a16:creationId xmlns:a16="http://schemas.microsoft.com/office/drawing/2014/main" id="{EC79E26D-5FC7-4E60-82C3-4A59526390A7}"/>
                </a:ext>
              </a:extLst>
            </p:cNvPr>
            <p:cNvSpPr>
              <a:spLocks noEditPoints="1"/>
            </p:cNvSpPr>
            <p:nvPr/>
          </p:nvSpPr>
          <p:spPr bwMode="auto">
            <a:xfrm>
              <a:off x="6693421" y="2569315"/>
              <a:ext cx="201548" cy="107074"/>
            </a:xfrm>
            <a:custGeom>
              <a:avLst/>
              <a:gdLst>
                <a:gd name="T0" fmla="*/ 2 w 43"/>
                <a:gd name="T1" fmla="*/ 19 h 28"/>
                <a:gd name="T2" fmla="*/ 1 w 43"/>
                <a:gd name="T3" fmla="*/ 16 h 28"/>
                <a:gd name="T4" fmla="*/ 3 w 43"/>
                <a:gd name="T5" fmla="*/ 15 h 28"/>
                <a:gd name="T6" fmla="*/ 4 w 43"/>
                <a:gd name="T7" fmla="*/ 15 h 28"/>
                <a:gd name="T8" fmla="*/ 7 w 43"/>
                <a:gd name="T9" fmla="*/ 14 h 28"/>
                <a:gd name="T10" fmla="*/ 10 w 43"/>
                <a:gd name="T11" fmla="*/ 16 h 28"/>
                <a:gd name="T12" fmla="*/ 8 w 43"/>
                <a:gd name="T13" fmla="*/ 18 h 28"/>
                <a:gd name="T14" fmla="*/ 3 w 43"/>
                <a:gd name="T15" fmla="*/ 22 h 28"/>
                <a:gd name="T16" fmla="*/ 3 w 43"/>
                <a:gd name="T17" fmla="*/ 21 h 28"/>
                <a:gd name="T18" fmla="*/ 7 w 43"/>
                <a:gd name="T19" fmla="*/ 12 h 28"/>
                <a:gd name="T20" fmla="*/ 8 w 43"/>
                <a:gd name="T21" fmla="*/ 10 h 28"/>
                <a:gd name="T22" fmla="*/ 6 w 43"/>
                <a:gd name="T23" fmla="*/ 8 h 28"/>
                <a:gd name="T24" fmla="*/ 4 w 43"/>
                <a:gd name="T25" fmla="*/ 11 h 28"/>
                <a:gd name="T26" fmla="*/ 9 w 43"/>
                <a:gd name="T27" fmla="*/ 9 h 28"/>
                <a:gd name="T28" fmla="*/ 9 w 43"/>
                <a:gd name="T29" fmla="*/ 9 h 28"/>
                <a:gd name="T30" fmla="*/ 9 w 43"/>
                <a:gd name="T31" fmla="*/ 14 h 28"/>
                <a:gd name="T32" fmla="*/ 37 w 43"/>
                <a:gd name="T33" fmla="*/ 27 h 28"/>
                <a:gd name="T34" fmla="*/ 40 w 43"/>
                <a:gd name="T35" fmla="*/ 23 h 28"/>
                <a:gd name="T36" fmla="*/ 39 w 43"/>
                <a:gd name="T37" fmla="*/ 20 h 28"/>
                <a:gd name="T38" fmla="*/ 38 w 43"/>
                <a:gd name="T39" fmla="*/ 11 h 28"/>
                <a:gd name="T40" fmla="*/ 42 w 43"/>
                <a:gd name="T41" fmla="*/ 5 h 28"/>
                <a:gd name="T42" fmla="*/ 42 w 43"/>
                <a:gd name="T43" fmla="*/ 3 h 28"/>
                <a:gd name="T44" fmla="*/ 34 w 43"/>
                <a:gd name="T45" fmla="*/ 2 h 28"/>
                <a:gd name="T46" fmla="*/ 29 w 43"/>
                <a:gd name="T47" fmla="*/ 1 h 28"/>
                <a:gd name="T48" fmla="*/ 27 w 43"/>
                <a:gd name="T49" fmla="*/ 2 h 28"/>
                <a:gd name="T50" fmla="*/ 26 w 43"/>
                <a:gd name="T51" fmla="*/ 2 h 28"/>
                <a:gd name="T52" fmla="*/ 24 w 43"/>
                <a:gd name="T53" fmla="*/ 3 h 28"/>
                <a:gd name="T54" fmla="*/ 23 w 43"/>
                <a:gd name="T55" fmla="*/ 2 h 28"/>
                <a:gd name="T56" fmla="*/ 20 w 43"/>
                <a:gd name="T57" fmla="*/ 2 h 28"/>
                <a:gd name="T58" fmla="*/ 18 w 43"/>
                <a:gd name="T59" fmla="*/ 1 h 28"/>
                <a:gd name="T60" fmla="*/ 17 w 43"/>
                <a:gd name="T61" fmla="*/ 4 h 28"/>
                <a:gd name="T62" fmla="*/ 15 w 43"/>
                <a:gd name="T63" fmla="*/ 4 h 28"/>
                <a:gd name="T64" fmla="*/ 13 w 43"/>
                <a:gd name="T65" fmla="*/ 5 h 28"/>
                <a:gd name="T66" fmla="*/ 12 w 43"/>
                <a:gd name="T67" fmla="*/ 6 h 28"/>
                <a:gd name="T68" fmla="*/ 12 w 43"/>
                <a:gd name="T69" fmla="*/ 10 h 28"/>
                <a:gd name="T70" fmla="*/ 12 w 43"/>
                <a:gd name="T71" fmla="*/ 12 h 28"/>
                <a:gd name="T72" fmla="*/ 13 w 43"/>
                <a:gd name="T73" fmla="*/ 13 h 28"/>
                <a:gd name="T74" fmla="*/ 13 w 43"/>
                <a:gd name="T75" fmla="*/ 15 h 28"/>
                <a:gd name="T76" fmla="*/ 16 w 43"/>
                <a:gd name="T77" fmla="*/ 19 h 28"/>
                <a:gd name="T78" fmla="*/ 18 w 43"/>
                <a:gd name="T79" fmla="*/ 18 h 28"/>
                <a:gd name="T80" fmla="*/ 17 w 43"/>
                <a:gd name="T81" fmla="*/ 24 h 28"/>
                <a:gd name="T82" fmla="*/ 20 w 43"/>
                <a:gd name="T83" fmla="*/ 23 h 28"/>
                <a:gd name="T84" fmla="*/ 23 w 43"/>
                <a:gd name="T85" fmla="*/ 22 h 28"/>
                <a:gd name="T86" fmla="*/ 24 w 43"/>
                <a:gd name="T87" fmla="*/ 22 h 28"/>
                <a:gd name="T88" fmla="*/ 27 w 43"/>
                <a:gd name="T89" fmla="*/ 24 h 28"/>
                <a:gd name="T90" fmla="*/ 30 w 43"/>
                <a:gd name="T91" fmla="*/ 26 h 28"/>
                <a:gd name="T92" fmla="*/ 34 w 43"/>
                <a:gd name="T93" fmla="*/ 27 h 28"/>
                <a:gd name="T94" fmla="*/ 37 w 43"/>
                <a:gd name="T9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28">
                  <a:moveTo>
                    <a:pt x="3" y="21"/>
                  </a:moveTo>
                  <a:cubicBezTo>
                    <a:pt x="3" y="20"/>
                    <a:pt x="2" y="20"/>
                    <a:pt x="2" y="20"/>
                  </a:cubicBezTo>
                  <a:cubicBezTo>
                    <a:pt x="2" y="20"/>
                    <a:pt x="2" y="19"/>
                    <a:pt x="2" y="19"/>
                  </a:cubicBezTo>
                  <a:cubicBezTo>
                    <a:pt x="1" y="19"/>
                    <a:pt x="0" y="19"/>
                    <a:pt x="1" y="18"/>
                  </a:cubicBezTo>
                  <a:cubicBezTo>
                    <a:pt x="1" y="18"/>
                    <a:pt x="2" y="18"/>
                    <a:pt x="1" y="17"/>
                  </a:cubicBezTo>
                  <a:cubicBezTo>
                    <a:pt x="1" y="16"/>
                    <a:pt x="0" y="16"/>
                    <a:pt x="1" y="16"/>
                  </a:cubicBezTo>
                  <a:cubicBezTo>
                    <a:pt x="2" y="15"/>
                    <a:pt x="2" y="16"/>
                    <a:pt x="2" y="17"/>
                  </a:cubicBezTo>
                  <a:cubicBezTo>
                    <a:pt x="2" y="17"/>
                    <a:pt x="2" y="16"/>
                    <a:pt x="3" y="15"/>
                  </a:cubicBezTo>
                  <a:cubicBezTo>
                    <a:pt x="3" y="15"/>
                    <a:pt x="3" y="15"/>
                    <a:pt x="3" y="15"/>
                  </a:cubicBezTo>
                  <a:cubicBezTo>
                    <a:pt x="3" y="15"/>
                    <a:pt x="3" y="16"/>
                    <a:pt x="3" y="16"/>
                  </a:cubicBezTo>
                  <a:cubicBezTo>
                    <a:pt x="4" y="15"/>
                    <a:pt x="3" y="15"/>
                    <a:pt x="4" y="15"/>
                  </a:cubicBezTo>
                  <a:cubicBezTo>
                    <a:pt x="4" y="15"/>
                    <a:pt x="4" y="15"/>
                    <a:pt x="4" y="15"/>
                  </a:cubicBezTo>
                  <a:cubicBezTo>
                    <a:pt x="5" y="15"/>
                    <a:pt x="5" y="14"/>
                    <a:pt x="5" y="14"/>
                  </a:cubicBezTo>
                  <a:cubicBezTo>
                    <a:pt x="6" y="14"/>
                    <a:pt x="6" y="15"/>
                    <a:pt x="6" y="15"/>
                  </a:cubicBezTo>
                  <a:cubicBezTo>
                    <a:pt x="7" y="14"/>
                    <a:pt x="7" y="14"/>
                    <a:pt x="7" y="14"/>
                  </a:cubicBezTo>
                  <a:cubicBezTo>
                    <a:pt x="8" y="14"/>
                    <a:pt x="8" y="14"/>
                    <a:pt x="9" y="15"/>
                  </a:cubicBezTo>
                  <a:cubicBezTo>
                    <a:pt x="9" y="15"/>
                    <a:pt x="9" y="15"/>
                    <a:pt x="9" y="15"/>
                  </a:cubicBezTo>
                  <a:cubicBezTo>
                    <a:pt x="10" y="16"/>
                    <a:pt x="10" y="16"/>
                    <a:pt x="10" y="16"/>
                  </a:cubicBezTo>
                  <a:cubicBezTo>
                    <a:pt x="11" y="17"/>
                    <a:pt x="10" y="17"/>
                    <a:pt x="9" y="16"/>
                  </a:cubicBezTo>
                  <a:cubicBezTo>
                    <a:pt x="9" y="16"/>
                    <a:pt x="9" y="17"/>
                    <a:pt x="9" y="17"/>
                  </a:cubicBezTo>
                  <a:cubicBezTo>
                    <a:pt x="8" y="18"/>
                    <a:pt x="8" y="18"/>
                    <a:pt x="8" y="18"/>
                  </a:cubicBezTo>
                  <a:cubicBezTo>
                    <a:pt x="8" y="18"/>
                    <a:pt x="6" y="20"/>
                    <a:pt x="6" y="19"/>
                  </a:cubicBezTo>
                  <a:cubicBezTo>
                    <a:pt x="5" y="19"/>
                    <a:pt x="4" y="19"/>
                    <a:pt x="3" y="20"/>
                  </a:cubicBezTo>
                  <a:cubicBezTo>
                    <a:pt x="3" y="21"/>
                    <a:pt x="3" y="22"/>
                    <a:pt x="3" y="22"/>
                  </a:cubicBezTo>
                  <a:cubicBezTo>
                    <a:pt x="2" y="23"/>
                    <a:pt x="1" y="23"/>
                    <a:pt x="1" y="22"/>
                  </a:cubicBezTo>
                  <a:cubicBezTo>
                    <a:pt x="1" y="21"/>
                    <a:pt x="2" y="21"/>
                    <a:pt x="3" y="21"/>
                  </a:cubicBezTo>
                  <a:cubicBezTo>
                    <a:pt x="3" y="20"/>
                    <a:pt x="2" y="21"/>
                    <a:pt x="3" y="21"/>
                  </a:cubicBezTo>
                  <a:close/>
                  <a:moveTo>
                    <a:pt x="5" y="13"/>
                  </a:moveTo>
                  <a:cubicBezTo>
                    <a:pt x="5" y="14"/>
                    <a:pt x="6" y="13"/>
                    <a:pt x="6" y="13"/>
                  </a:cubicBezTo>
                  <a:cubicBezTo>
                    <a:pt x="6" y="13"/>
                    <a:pt x="6" y="12"/>
                    <a:pt x="7" y="12"/>
                  </a:cubicBezTo>
                  <a:cubicBezTo>
                    <a:pt x="7" y="12"/>
                    <a:pt x="7" y="12"/>
                    <a:pt x="7" y="12"/>
                  </a:cubicBezTo>
                  <a:cubicBezTo>
                    <a:pt x="8" y="12"/>
                    <a:pt x="8" y="12"/>
                    <a:pt x="8" y="12"/>
                  </a:cubicBezTo>
                  <a:cubicBezTo>
                    <a:pt x="9" y="11"/>
                    <a:pt x="8" y="11"/>
                    <a:pt x="8" y="10"/>
                  </a:cubicBezTo>
                  <a:cubicBezTo>
                    <a:pt x="8" y="10"/>
                    <a:pt x="8" y="10"/>
                    <a:pt x="7" y="9"/>
                  </a:cubicBezTo>
                  <a:cubicBezTo>
                    <a:pt x="7" y="9"/>
                    <a:pt x="7" y="9"/>
                    <a:pt x="6" y="9"/>
                  </a:cubicBezTo>
                  <a:cubicBezTo>
                    <a:pt x="6" y="9"/>
                    <a:pt x="7" y="8"/>
                    <a:pt x="6" y="8"/>
                  </a:cubicBezTo>
                  <a:cubicBezTo>
                    <a:pt x="6" y="8"/>
                    <a:pt x="5" y="8"/>
                    <a:pt x="5" y="9"/>
                  </a:cubicBezTo>
                  <a:cubicBezTo>
                    <a:pt x="4" y="10"/>
                    <a:pt x="3" y="9"/>
                    <a:pt x="2" y="10"/>
                  </a:cubicBezTo>
                  <a:cubicBezTo>
                    <a:pt x="1" y="11"/>
                    <a:pt x="4" y="11"/>
                    <a:pt x="4" y="11"/>
                  </a:cubicBezTo>
                  <a:cubicBezTo>
                    <a:pt x="4" y="12"/>
                    <a:pt x="5" y="12"/>
                    <a:pt x="5" y="13"/>
                  </a:cubicBezTo>
                  <a:cubicBezTo>
                    <a:pt x="5" y="13"/>
                    <a:pt x="5" y="13"/>
                    <a:pt x="5" y="13"/>
                  </a:cubicBezTo>
                  <a:close/>
                  <a:moveTo>
                    <a:pt x="9" y="9"/>
                  </a:moveTo>
                  <a:cubicBezTo>
                    <a:pt x="8" y="9"/>
                    <a:pt x="10" y="10"/>
                    <a:pt x="10" y="10"/>
                  </a:cubicBezTo>
                  <a:cubicBezTo>
                    <a:pt x="11" y="9"/>
                    <a:pt x="9" y="8"/>
                    <a:pt x="9" y="9"/>
                  </a:cubicBezTo>
                  <a:cubicBezTo>
                    <a:pt x="9" y="9"/>
                    <a:pt x="9" y="8"/>
                    <a:pt x="9" y="9"/>
                  </a:cubicBezTo>
                  <a:close/>
                  <a:moveTo>
                    <a:pt x="9" y="14"/>
                  </a:moveTo>
                  <a:cubicBezTo>
                    <a:pt x="9" y="15"/>
                    <a:pt x="11" y="16"/>
                    <a:pt x="11" y="15"/>
                  </a:cubicBezTo>
                  <a:cubicBezTo>
                    <a:pt x="11" y="14"/>
                    <a:pt x="9" y="13"/>
                    <a:pt x="9" y="14"/>
                  </a:cubicBezTo>
                  <a:cubicBezTo>
                    <a:pt x="9" y="14"/>
                    <a:pt x="9" y="14"/>
                    <a:pt x="9" y="14"/>
                  </a:cubicBezTo>
                  <a:cubicBezTo>
                    <a:pt x="9" y="14"/>
                    <a:pt x="9" y="14"/>
                    <a:pt x="9" y="14"/>
                  </a:cubicBezTo>
                  <a:close/>
                  <a:moveTo>
                    <a:pt x="37" y="27"/>
                  </a:moveTo>
                  <a:cubicBezTo>
                    <a:pt x="38" y="27"/>
                    <a:pt x="38" y="26"/>
                    <a:pt x="38" y="26"/>
                  </a:cubicBezTo>
                  <a:cubicBezTo>
                    <a:pt x="39" y="26"/>
                    <a:pt x="39" y="25"/>
                    <a:pt x="39" y="25"/>
                  </a:cubicBezTo>
                  <a:cubicBezTo>
                    <a:pt x="39" y="24"/>
                    <a:pt x="41" y="24"/>
                    <a:pt x="40" y="23"/>
                  </a:cubicBezTo>
                  <a:cubicBezTo>
                    <a:pt x="40" y="23"/>
                    <a:pt x="40" y="23"/>
                    <a:pt x="40" y="23"/>
                  </a:cubicBezTo>
                  <a:cubicBezTo>
                    <a:pt x="40" y="23"/>
                    <a:pt x="40" y="22"/>
                    <a:pt x="40" y="22"/>
                  </a:cubicBezTo>
                  <a:cubicBezTo>
                    <a:pt x="39" y="21"/>
                    <a:pt x="39" y="20"/>
                    <a:pt x="39" y="20"/>
                  </a:cubicBezTo>
                  <a:cubicBezTo>
                    <a:pt x="38" y="19"/>
                    <a:pt x="39" y="18"/>
                    <a:pt x="39" y="18"/>
                  </a:cubicBezTo>
                  <a:cubicBezTo>
                    <a:pt x="39" y="17"/>
                    <a:pt x="39" y="16"/>
                    <a:pt x="38" y="15"/>
                  </a:cubicBezTo>
                  <a:cubicBezTo>
                    <a:pt x="38" y="14"/>
                    <a:pt x="37" y="12"/>
                    <a:pt x="38" y="11"/>
                  </a:cubicBezTo>
                  <a:cubicBezTo>
                    <a:pt x="39" y="10"/>
                    <a:pt x="40" y="9"/>
                    <a:pt x="40" y="7"/>
                  </a:cubicBezTo>
                  <a:cubicBezTo>
                    <a:pt x="41" y="7"/>
                    <a:pt x="41" y="6"/>
                    <a:pt x="41" y="6"/>
                  </a:cubicBezTo>
                  <a:cubicBezTo>
                    <a:pt x="41" y="5"/>
                    <a:pt x="41" y="6"/>
                    <a:pt x="42" y="5"/>
                  </a:cubicBezTo>
                  <a:cubicBezTo>
                    <a:pt x="42" y="5"/>
                    <a:pt x="42" y="5"/>
                    <a:pt x="42" y="5"/>
                  </a:cubicBezTo>
                  <a:cubicBezTo>
                    <a:pt x="42" y="5"/>
                    <a:pt x="43" y="5"/>
                    <a:pt x="43" y="5"/>
                  </a:cubicBezTo>
                  <a:cubicBezTo>
                    <a:pt x="43" y="4"/>
                    <a:pt x="42" y="3"/>
                    <a:pt x="42" y="3"/>
                  </a:cubicBezTo>
                  <a:cubicBezTo>
                    <a:pt x="41" y="4"/>
                    <a:pt x="39" y="4"/>
                    <a:pt x="38" y="4"/>
                  </a:cubicBezTo>
                  <a:cubicBezTo>
                    <a:pt x="37" y="3"/>
                    <a:pt x="36" y="3"/>
                    <a:pt x="35" y="3"/>
                  </a:cubicBezTo>
                  <a:cubicBezTo>
                    <a:pt x="35" y="3"/>
                    <a:pt x="34" y="3"/>
                    <a:pt x="34" y="2"/>
                  </a:cubicBezTo>
                  <a:cubicBezTo>
                    <a:pt x="33" y="2"/>
                    <a:pt x="33" y="2"/>
                    <a:pt x="32" y="2"/>
                  </a:cubicBezTo>
                  <a:cubicBezTo>
                    <a:pt x="31" y="2"/>
                    <a:pt x="31" y="2"/>
                    <a:pt x="30" y="1"/>
                  </a:cubicBezTo>
                  <a:cubicBezTo>
                    <a:pt x="30" y="1"/>
                    <a:pt x="29" y="2"/>
                    <a:pt x="29" y="1"/>
                  </a:cubicBezTo>
                  <a:cubicBezTo>
                    <a:pt x="29" y="1"/>
                    <a:pt x="29" y="1"/>
                    <a:pt x="29" y="1"/>
                  </a:cubicBezTo>
                  <a:cubicBezTo>
                    <a:pt x="28" y="1"/>
                    <a:pt x="28" y="1"/>
                    <a:pt x="28" y="1"/>
                  </a:cubicBezTo>
                  <a:cubicBezTo>
                    <a:pt x="28" y="1"/>
                    <a:pt x="28" y="2"/>
                    <a:pt x="27" y="2"/>
                  </a:cubicBezTo>
                  <a:cubicBezTo>
                    <a:pt x="27" y="2"/>
                    <a:pt x="27" y="1"/>
                    <a:pt x="27" y="1"/>
                  </a:cubicBezTo>
                  <a:cubicBezTo>
                    <a:pt x="27" y="1"/>
                    <a:pt x="27" y="0"/>
                    <a:pt x="26" y="1"/>
                  </a:cubicBezTo>
                  <a:cubicBezTo>
                    <a:pt x="26" y="1"/>
                    <a:pt x="27" y="2"/>
                    <a:pt x="26" y="2"/>
                  </a:cubicBezTo>
                  <a:cubicBezTo>
                    <a:pt x="25" y="2"/>
                    <a:pt x="26" y="1"/>
                    <a:pt x="25" y="1"/>
                  </a:cubicBezTo>
                  <a:cubicBezTo>
                    <a:pt x="25" y="1"/>
                    <a:pt x="25" y="2"/>
                    <a:pt x="25" y="2"/>
                  </a:cubicBezTo>
                  <a:cubicBezTo>
                    <a:pt x="25" y="2"/>
                    <a:pt x="24" y="2"/>
                    <a:pt x="24" y="3"/>
                  </a:cubicBezTo>
                  <a:cubicBezTo>
                    <a:pt x="24" y="3"/>
                    <a:pt x="23" y="2"/>
                    <a:pt x="23" y="2"/>
                  </a:cubicBezTo>
                  <a:cubicBezTo>
                    <a:pt x="23" y="2"/>
                    <a:pt x="23" y="2"/>
                    <a:pt x="23" y="2"/>
                  </a:cubicBezTo>
                  <a:cubicBezTo>
                    <a:pt x="23" y="2"/>
                    <a:pt x="23" y="2"/>
                    <a:pt x="23" y="2"/>
                  </a:cubicBezTo>
                  <a:cubicBezTo>
                    <a:pt x="23" y="2"/>
                    <a:pt x="22" y="2"/>
                    <a:pt x="22" y="2"/>
                  </a:cubicBezTo>
                  <a:cubicBezTo>
                    <a:pt x="22" y="2"/>
                    <a:pt x="22" y="2"/>
                    <a:pt x="22" y="2"/>
                  </a:cubicBezTo>
                  <a:cubicBezTo>
                    <a:pt x="21" y="3"/>
                    <a:pt x="21" y="2"/>
                    <a:pt x="20" y="2"/>
                  </a:cubicBezTo>
                  <a:cubicBezTo>
                    <a:pt x="20" y="2"/>
                    <a:pt x="20" y="3"/>
                    <a:pt x="20" y="3"/>
                  </a:cubicBezTo>
                  <a:cubicBezTo>
                    <a:pt x="20" y="3"/>
                    <a:pt x="20" y="3"/>
                    <a:pt x="20" y="3"/>
                  </a:cubicBezTo>
                  <a:cubicBezTo>
                    <a:pt x="19" y="4"/>
                    <a:pt x="19" y="2"/>
                    <a:pt x="18" y="1"/>
                  </a:cubicBezTo>
                  <a:cubicBezTo>
                    <a:pt x="18" y="2"/>
                    <a:pt x="19" y="2"/>
                    <a:pt x="19" y="3"/>
                  </a:cubicBezTo>
                  <a:cubicBezTo>
                    <a:pt x="19" y="3"/>
                    <a:pt x="18" y="4"/>
                    <a:pt x="18" y="3"/>
                  </a:cubicBezTo>
                  <a:cubicBezTo>
                    <a:pt x="17" y="3"/>
                    <a:pt x="17" y="3"/>
                    <a:pt x="17" y="4"/>
                  </a:cubicBezTo>
                  <a:cubicBezTo>
                    <a:pt x="17" y="4"/>
                    <a:pt x="17" y="4"/>
                    <a:pt x="16" y="4"/>
                  </a:cubicBezTo>
                  <a:cubicBezTo>
                    <a:pt x="16" y="4"/>
                    <a:pt x="16" y="5"/>
                    <a:pt x="16" y="4"/>
                  </a:cubicBezTo>
                  <a:cubicBezTo>
                    <a:pt x="15" y="4"/>
                    <a:pt x="15" y="4"/>
                    <a:pt x="15" y="4"/>
                  </a:cubicBezTo>
                  <a:cubicBezTo>
                    <a:pt x="15" y="5"/>
                    <a:pt x="16" y="5"/>
                    <a:pt x="16" y="6"/>
                  </a:cubicBezTo>
                  <a:cubicBezTo>
                    <a:pt x="15" y="6"/>
                    <a:pt x="15" y="5"/>
                    <a:pt x="15" y="5"/>
                  </a:cubicBezTo>
                  <a:cubicBezTo>
                    <a:pt x="14" y="6"/>
                    <a:pt x="14" y="5"/>
                    <a:pt x="13" y="5"/>
                  </a:cubicBezTo>
                  <a:cubicBezTo>
                    <a:pt x="13" y="6"/>
                    <a:pt x="13" y="6"/>
                    <a:pt x="13" y="6"/>
                  </a:cubicBezTo>
                  <a:cubicBezTo>
                    <a:pt x="13" y="6"/>
                    <a:pt x="13" y="6"/>
                    <a:pt x="12" y="6"/>
                  </a:cubicBezTo>
                  <a:cubicBezTo>
                    <a:pt x="12" y="6"/>
                    <a:pt x="12" y="6"/>
                    <a:pt x="12" y="6"/>
                  </a:cubicBezTo>
                  <a:cubicBezTo>
                    <a:pt x="11" y="7"/>
                    <a:pt x="12" y="8"/>
                    <a:pt x="12" y="8"/>
                  </a:cubicBezTo>
                  <a:cubicBezTo>
                    <a:pt x="12" y="8"/>
                    <a:pt x="12" y="8"/>
                    <a:pt x="12" y="8"/>
                  </a:cubicBezTo>
                  <a:cubicBezTo>
                    <a:pt x="12" y="9"/>
                    <a:pt x="13" y="9"/>
                    <a:pt x="12" y="10"/>
                  </a:cubicBezTo>
                  <a:cubicBezTo>
                    <a:pt x="12" y="10"/>
                    <a:pt x="11" y="10"/>
                    <a:pt x="11" y="11"/>
                  </a:cubicBezTo>
                  <a:cubicBezTo>
                    <a:pt x="11" y="11"/>
                    <a:pt x="12" y="11"/>
                    <a:pt x="12" y="12"/>
                  </a:cubicBezTo>
                  <a:cubicBezTo>
                    <a:pt x="12" y="12"/>
                    <a:pt x="11" y="12"/>
                    <a:pt x="12" y="12"/>
                  </a:cubicBezTo>
                  <a:cubicBezTo>
                    <a:pt x="12" y="12"/>
                    <a:pt x="13" y="11"/>
                    <a:pt x="14" y="12"/>
                  </a:cubicBezTo>
                  <a:cubicBezTo>
                    <a:pt x="14" y="12"/>
                    <a:pt x="14" y="13"/>
                    <a:pt x="13" y="13"/>
                  </a:cubicBezTo>
                  <a:cubicBezTo>
                    <a:pt x="13" y="13"/>
                    <a:pt x="13" y="13"/>
                    <a:pt x="13" y="13"/>
                  </a:cubicBezTo>
                  <a:cubicBezTo>
                    <a:pt x="12" y="13"/>
                    <a:pt x="12" y="13"/>
                    <a:pt x="12" y="13"/>
                  </a:cubicBezTo>
                  <a:cubicBezTo>
                    <a:pt x="11" y="13"/>
                    <a:pt x="11" y="14"/>
                    <a:pt x="12" y="14"/>
                  </a:cubicBezTo>
                  <a:cubicBezTo>
                    <a:pt x="12" y="15"/>
                    <a:pt x="12" y="15"/>
                    <a:pt x="13" y="15"/>
                  </a:cubicBezTo>
                  <a:cubicBezTo>
                    <a:pt x="13" y="16"/>
                    <a:pt x="13" y="16"/>
                    <a:pt x="13" y="17"/>
                  </a:cubicBezTo>
                  <a:cubicBezTo>
                    <a:pt x="13" y="18"/>
                    <a:pt x="14" y="18"/>
                    <a:pt x="15" y="18"/>
                  </a:cubicBezTo>
                  <a:cubicBezTo>
                    <a:pt x="15" y="19"/>
                    <a:pt x="15" y="19"/>
                    <a:pt x="16" y="19"/>
                  </a:cubicBezTo>
                  <a:cubicBezTo>
                    <a:pt x="16" y="19"/>
                    <a:pt x="17" y="19"/>
                    <a:pt x="17" y="18"/>
                  </a:cubicBezTo>
                  <a:cubicBezTo>
                    <a:pt x="17" y="18"/>
                    <a:pt x="17" y="18"/>
                    <a:pt x="17" y="17"/>
                  </a:cubicBezTo>
                  <a:cubicBezTo>
                    <a:pt x="18" y="17"/>
                    <a:pt x="18" y="17"/>
                    <a:pt x="18" y="18"/>
                  </a:cubicBezTo>
                  <a:cubicBezTo>
                    <a:pt x="19" y="18"/>
                    <a:pt x="18" y="18"/>
                    <a:pt x="18" y="19"/>
                  </a:cubicBezTo>
                  <a:cubicBezTo>
                    <a:pt x="18" y="19"/>
                    <a:pt x="18" y="20"/>
                    <a:pt x="18" y="20"/>
                  </a:cubicBezTo>
                  <a:cubicBezTo>
                    <a:pt x="18" y="21"/>
                    <a:pt x="17" y="23"/>
                    <a:pt x="17" y="24"/>
                  </a:cubicBezTo>
                  <a:cubicBezTo>
                    <a:pt x="18" y="24"/>
                    <a:pt x="18" y="23"/>
                    <a:pt x="19" y="23"/>
                  </a:cubicBezTo>
                  <a:cubicBezTo>
                    <a:pt x="19" y="23"/>
                    <a:pt x="19" y="23"/>
                    <a:pt x="19" y="23"/>
                  </a:cubicBezTo>
                  <a:cubicBezTo>
                    <a:pt x="20" y="23"/>
                    <a:pt x="20" y="23"/>
                    <a:pt x="20" y="23"/>
                  </a:cubicBezTo>
                  <a:cubicBezTo>
                    <a:pt x="20" y="22"/>
                    <a:pt x="21" y="22"/>
                    <a:pt x="21" y="22"/>
                  </a:cubicBezTo>
                  <a:cubicBezTo>
                    <a:pt x="22" y="22"/>
                    <a:pt x="22" y="21"/>
                    <a:pt x="23" y="21"/>
                  </a:cubicBezTo>
                  <a:cubicBezTo>
                    <a:pt x="23" y="22"/>
                    <a:pt x="23" y="23"/>
                    <a:pt x="23" y="22"/>
                  </a:cubicBezTo>
                  <a:cubicBezTo>
                    <a:pt x="24" y="22"/>
                    <a:pt x="23" y="22"/>
                    <a:pt x="24" y="21"/>
                  </a:cubicBezTo>
                  <a:cubicBezTo>
                    <a:pt x="24" y="21"/>
                    <a:pt x="24" y="22"/>
                    <a:pt x="24" y="22"/>
                  </a:cubicBezTo>
                  <a:cubicBezTo>
                    <a:pt x="24" y="22"/>
                    <a:pt x="24" y="22"/>
                    <a:pt x="24" y="22"/>
                  </a:cubicBezTo>
                  <a:cubicBezTo>
                    <a:pt x="25" y="22"/>
                    <a:pt x="25" y="22"/>
                    <a:pt x="25" y="23"/>
                  </a:cubicBezTo>
                  <a:cubicBezTo>
                    <a:pt x="25" y="23"/>
                    <a:pt x="26" y="24"/>
                    <a:pt x="26" y="23"/>
                  </a:cubicBezTo>
                  <a:cubicBezTo>
                    <a:pt x="27" y="23"/>
                    <a:pt x="27" y="24"/>
                    <a:pt x="27" y="24"/>
                  </a:cubicBezTo>
                  <a:cubicBezTo>
                    <a:pt x="27" y="24"/>
                    <a:pt x="27" y="24"/>
                    <a:pt x="28" y="24"/>
                  </a:cubicBezTo>
                  <a:cubicBezTo>
                    <a:pt x="29" y="24"/>
                    <a:pt x="28" y="24"/>
                    <a:pt x="29" y="25"/>
                  </a:cubicBezTo>
                  <a:cubicBezTo>
                    <a:pt x="29" y="25"/>
                    <a:pt x="29" y="26"/>
                    <a:pt x="30" y="26"/>
                  </a:cubicBezTo>
                  <a:cubicBezTo>
                    <a:pt x="30" y="27"/>
                    <a:pt x="30" y="27"/>
                    <a:pt x="31" y="27"/>
                  </a:cubicBezTo>
                  <a:cubicBezTo>
                    <a:pt x="32" y="28"/>
                    <a:pt x="32" y="28"/>
                    <a:pt x="32" y="28"/>
                  </a:cubicBezTo>
                  <a:cubicBezTo>
                    <a:pt x="33" y="28"/>
                    <a:pt x="33" y="28"/>
                    <a:pt x="34" y="27"/>
                  </a:cubicBezTo>
                  <a:cubicBezTo>
                    <a:pt x="35" y="27"/>
                    <a:pt x="35" y="27"/>
                    <a:pt x="36" y="28"/>
                  </a:cubicBezTo>
                  <a:cubicBezTo>
                    <a:pt x="36" y="28"/>
                    <a:pt x="36" y="28"/>
                    <a:pt x="37" y="28"/>
                  </a:cubicBezTo>
                  <a:cubicBezTo>
                    <a:pt x="37" y="28"/>
                    <a:pt x="37" y="28"/>
                    <a:pt x="37" y="2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6" name="Freeform 815">
              <a:extLst>
                <a:ext uri="{FF2B5EF4-FFF2-40B4-BE49-F238E27FC236}">
                  <a16:creationId xmlns:a16="http://schemas.microsoft.com/office/drawing/2014/main" id="{73BB22D4-62D8-4BBF-8A27-8D017D86F1F7}"/>
                </a:ext>
              </a:extLst>
            </p:cNvPr>
            <p:cNvSpPr>
              <a:spLocks noEditPoints="1"/>
            </p:cNvSpPr>
            <p:nvPr/>
          </p:nvSpPr>
          <p:spPr bwMode="auto">
            <a:xfrm>
              <a:off x="6263570" y="2664811"/>
              <a:ext cx="219384" cy="147587"/>
            </a:xfrm>
            <a:custGeom>
              <a:avLst/>
              <a:gdLst>
                <a:gd name="T0" fmla="*/ 3 w 47"/>
                <a:gd name="T1" fmla="*/ 8 h 39"/>
                <a:gd name="T2" fmla="*/ 15 w 47"/>
                <a:gd name="T3" fmla="*/ 2 h 39"/>
                <a:gd name="T4" fmla="*/ 16 w 47"/>
                <a:gd name="T5" fmla="*/ 8 h 39"/>
                <a:gd name="T6" fmla="*/ 11 w 47"/>
                <a:gd name="T7" fmla="*/ 9 h 39"/>
                <a:gd name="T8" fmla="*/ 5 w 47"/>
                <a:gd name="T9" fmla="*/ 10 h 39"/>
                <a:gd name="T10" fmla="*/ 2 w 47"/>
                <a:gd name="T11" fmla="*/ 14 h 39"/>
                <a:gd name="T12" fmla="*/ 5 w 47"/>
                <a:gd name="T13" fmla="*/ 12 h 39"/>
                <a:gd name="T14" fmla="*/ 19 w 47"/>
                <a:gd name="T15" fmla="*/ 7 h 39"/>
                <a:gd name="T16" fmla="*/ 19 w 47"/>
                <a:gd name="T17" fmla="*/ 7 h 39"/>
                <a:gd name="T18" fmla="*/ 17 w 47"/>
                <a:gd name="T19" fmla="*/ 33 h 39"/>
                <a:gd name="T20" fmla="*/ 16 w 47"/>
                <a:gd name="T21" fmla="*/ 28 h 39"/>
                <a:gd name="T22" fmla="*/ 11 w 47"/>
                <a:gd name="T23" fmla="*/ 29 h 39"/>
                <a:gd name="T24" fmla="*/ 13 w 47"/>
                <a:gd name="T25" fmla="*/ 32 h 39"/>
                <a:gd name="T26" fmla="*/ 24 w 47"/>
                <a:gd name="T27" fmla="*/ 33 h 39"/>
                <a:gd name="T28" fmla="*/ 28 w 47"/>
                <a:gd name="T29" fmla="*/ 31 h 39"/>
                <a:gd name="T30" fmla="*/ 30 w 47"/>
                <a:gd name="T31" fmla="*/ 25 h 39"/>
                <a:gd name="T32" fmla="*/ 25 w 47"/>
                <a:gd name="T33" fmla="*/ 23 h 39"/>
                <a:gd name="T34" fmla="*/ 24 w 47"/>
                <a:gd name="T35" fmla="*/ 25 h 39"/>
                <a:gd name="T36" fmla="*/ 25 w 47"/>
                <a:gd name="T37" fmla="*/ 22 h 39"/>
                <a:gd name="T38" fmla="*/ 22 w 47"/>
                <a:gd name="T39" fmla="*/ 25 h 39"/>
                <a:gd name="T40" fmla="*/ 19 w 47"/>
                <a:gd name="T41" fmla="*/ 26 h 39"/>
                <a:gd name="T42" fmla="*/ 21 w 47"/>
                <a:gd name="T43" fmla="*/ 29 h 39"/>
                <a:gd name="T44" fmla="*/ 19 w 47"/>
                <a:gd name="T45" fmla="*/ 33 h 39"/>
                <a:gd name="T46" fmla="*/ 19 w 47"/>
                <a:gd name="T47" fmla="*/ 33 h 39"/>
                <a:gd name="T48" fmla="*/ 10 w 47"/>
                <a:gd name="T49" fmla="*/ 33 h 39"/>
                <a:gd name="T50" fmla="*/ 16 w 47"/>
                <a:gd name="T51" fmla="*/ 36 h 39"/>
                <a:gd name="T52" fmla="*/ 17 w 47"/>
                <a:gd name="T53" fmla="*/ 23 h 39"/>
                <a:gd name="T54" fmla="*/ 17 w 47"/>
                <a:gd name="T55" fmla="*/ 28 h 39"/>
                <a:gd name="T56" fmla="*/ 30 w 47"/>
                <a:gd name="T57" fmla="*/ 34 h 39"/>
                <a:gd name="T58" fmla="*/ 24 w 47"/>
                <a:gd name="T59" fmla="*/ 35 h 39"/>
                <a:gd name="T60" fmla="*/ 27 w 47"/>
                <a:gd name="T61" fmla="*/ 36 h 39"/>
                <a:gd name="T62" fmla="*/ 20 w 47"/>
                <a:gd name="T63" fmla="*/ 35 h 39"/>
                <a:gd name="T64" fmla="*/ 22 w 47"/>
                <a:gd name="T65" fmla="*/ 38 h 39"/>
                <a:gd name="T66" fmla="*/ 23 w 47"/>
                <a:gd name="T67" fmla="*/ 36 h 39"/>
                <a:gd name="T68" fmla="*/ 46 w 47"/>
                <a:gd name="T69" fmla="*/ 33 h 39"/>
                <a:gd name="T70" fmla="*/ 45 w 47"/>
                <a:gd name="T71" fmla="*/ 30 h 39"/>
                <a:gd name="T72" fmla="*/ 6 w 47"/>
                <a:gd name="T73" fmla="*/ 35 h 39"/>
                <a:gd name="T74" fmla="*/ 10 w 47"/>
                <a:gd name="T75" fmla="*/ 35 h 39"/>
                <a:gd name="T76" fmla="*/ 11 w 47"/>
                <a:gd name="T77" fmla="*/ 31 h 39"/>
                <a:gd name="T78" fmla="*/ 9 w 47"/>
                <a:gd name="T79" fmla="*/ 28 h 39"/>
                <a:gd name="T80" fmla="*/ 12 w 47"/>
                <a:gd name="T81" fmla="*/ 25 h 39"/>
                <a:gd name="T82" fmla="*/ 14 w 47"/>
                <a:gd name="T83" fmla="*/ 22 h 39"/>
                <a:gd name="T84" fmla="*/ 17 w 47"/>
                <a:gd name="T85" fmla="*/ 19 h 39"/>
                <a:gd name="T86" fmla="*/ 16 w 47"/>
                <a:gd name="T87" fmla="*/ 16 h 39"/>
                <a:gd name="T88" fmla="*/ 13 w 47"/>
                <a:gd name="T89" fmla="*/ 14 h 39"/>
                <a:gd name="T90" fmla="*/ 13 w 47"/>
                <a:gd name="T91" fmla="*/ 9 h 39"/>
                <a:gd name="T92" fmla="*/ 8 w 47"/>
                <a:gd name="T93" fmla="*/ 14 h 39"/>
                <a:gd name="T94" fmla="*/ 6 w 47"/>
                <a:gd name="T95" fmla="*/ 12 h 39"/>
                <a:gd name="T96" fmla="*/ 3 w 47"/>
                <a:gd name="T97" fmla="*/ 14 h 39"/>
                <a:gd name="T98" fmla="*/ 0 w 47"/>
                <a:gd name="T99" fmla="*/ 15 h 39"/>
                <a:gd name="T100" fmla="*/ 2 w 47"/>
                <a:gd name="T101" fmla="*/ 23 h 39"/>
                <a:gd name="T102" fmla="*/ 0 w 47"/>
                <a:gd name="T103" fmla="*/ 22 h 39"/>
                <a:gd name="T104" fmla="*/ 1 w 47"/>
                <a:gd name="T105" fmla="*/ 27 h 39"/>
                <a:gd name="T106" fmla="*/ 4 w 47"/>
                <a:gd name="T10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39">
                  <a:moveTo>
                    <a:pt x="2" y="14"/>
                  </a:moveTo>
                  <a:cubicBezTo>
                    <a:pt x="1" y="13"/>
                    <a:pt x="2" y="13"/>
                    <a:pt x="1" y="13"/>
                  </a:cubicBezTo>
                  <a:cubicBezTo>
                    <a:pt x="1" y="13"/>
                    <a:pt x="1" y="13"/>
                    <a:pt x="1" y="12"/>
                  </a:cubicBezTo>
                  <a:cubicBezTo>
                    <a:pt x="1" y="12"/>
                    <a:pt x="2" y="11"/>
                    <a:pt x="2" y="10"/>
                  </a:cubicBezTo>
                  <a:cubicBezTo>
                    <a:pt x="2" y="10"/>
                    <a:pt x="3" y="9"/>
                    <a:pt x="3" y="8"/>
                  </a:cubicBezTo>
                  <a:cubicBezTo>
                    <a:pt x="4" y="8"/>
                    <a:pt x="4" y="9"/>
                    <a:pt x="5" y="8"/>
                  </a:cubicBezTo>
                  <a:cubicBezTo>
                    <a:pt x="6" y="8"/>
                    <a:pt x="6" y="8"/>
                    <a:pt x="7" y="8"/>
                  </a:cubicBezTo>
                  <a:cubicBezTo>
                    <a:pt x="8" y="8"/>
                    <a:pt x="9" y="8"/>
                    <a:pt x="10" y="7"/>
                  </a:cubicBezTo>
                  <a:cubicBezTo>
                    <a:pt x="11" y="6"/>
                    <a:pt x="11" y="4"/>
                    <a:pt x="12" y="3"/>
                  </a:cubicBezTo>
                  <a:cubicBezTo>
                    <a:pt x="13" y="2"/>
                    <a:pt x="14" y="2"/>
                    <a:pt x="15" y="2"/>
                  </a:cubicBezTo>
                  <a:cubicBezTo>
                    <a:pt x="15" y="1"/>
                    <a:pt x="16" y="0"/>
                    <a:pt x="17" y="0"/>
                  </a:cubicBezTo>
                  <a:cubicBezTo>
                    <a:pt x="17" y="0"/>
                    <a:pt x="16" y="1"/>
                    <a:pt x="16" y="2"/>
                  </a:cubicBezTo>
                  <a:cubicBezTo>
                    <a:pt x="15" y="2"/>
                    <a:pt x="16" y="3"/>
                    <a:pt x="16" y="4"/>
                  </a:cubicBezTo>
                  <a:cubicBezTo>
                    <a:pt x="16" y="4"/>
                    <a:pt x="16" y="5"/>
                    <a:pt x="16" y="6"/>
                  </a:cubicBezTo>
                  <a:cubicBezTo>
                    <a:pt x="16" y="7"/>
                    <a:pt x="16" y="7"/>
                    <a:pt x="16" y="8"/>
                  </a:cubicBezTo>
                  <a:cubicBezTo>
                    <a:pt x="15" y="8"/>
                    <a:pt x="15" y="10"/>
                    <a:pt x="14" y="10"/>
                  </a:cubicBezTo>
                  <a:cubicBezTo>
                    <a:pt x="14" y="10"/>
                    <a:pt x="14" y="9"/>
                    <a:pt x="14" y="9"/>
                  </a:cubicBezTo>
                  <a:cubicBezTo>
                    <a:pt x="13" y="9"/>
                    <a:pt x="13" y="9"/>
                    <a:pt x="13" y="9"/>
                  </a:cubicBezTo>
                  <a:cubicBezTo>
                    <a:pt x="12" y="9"/>
                    <a:pt x="12" y="8"/>
                    <a:pt x="11" y="8"/>
                  </a:cubicBezTo>
                  <a:cubicBezTo>
                    <a:pt x="11" y="8"/>
                    <a:pt x="11" y="9"/>
                    <a:pt x="11" y="9"/>
                  </a:cubicBezTo>
                  <a:cubicBezTo>
                    <a:pt x="10" y="9"/>
                    <a:pt x="10" y="9"/>
                    <a:pt x="9" y="9"/>
                  </a:cubicBezTo>
                  <a:cubicBezTo>
                    <a:pt x="9" y="9"/>
                    <a:pt x="8" y="10"/>
                    <a:pt x="8" y="10"/>
                  </a:cubicBezTo>
                  <a:cubicBezTo>
                    <a:pt x="7" y="10"/>
                    <a:pt x="7" y="9"/>
                    <a:pt x="7" y="9"/>
                  </a:cubicBezTo>
                  <a:cubicBezTo>
                    <a:pt x="7" y="9"/>
                    <a:pt x="6" y="9"/>
                    <a:pt x="6" y="9"/>
                  </a:cubicBezTo>
                  <a:cubicBezTo>
                    <a:pt x="6" y="10"/>
                    <a:pt x="5" y="10"/>
                    <a:pt x="5" y="10"/>
                  </a:cubicBezTo>
                  <a:cubicBezTo>
                    <a:pt x="4" y="10"/>
                    <a:pt x="4" y="10"/>
                    <a:pt x="3" y="11"/>
                  </a:cubicBezTo>
                  <a:cubicBezTo>
                    <a:pt x="3" y="11"/>
                    <a:pt x="3" y="11"/>
                    <a:pt x="3" y="11"/>
                  </a:cubicBezTo>
                  <a:cubicBezTo>
                    <a:pt x="3" y="12"/>
                    <a:pt x="3" y="12"/>
                    <a:pt x="3" y="12"/>
                  </a:cubicBezTo>
                  <a:cubicBezTo>
                    <a:pt x="3" y="12"/>
                    <a:pt x="2" y="13"/>
                    <a:pt x="2" y="14"/>
                  </a:cubicBezTo>
                  <a:cubicBezTo>
                    <a:pt x="2" y="13"/>
                    <a:pt x="2" y="13"/>
                    <a:pt x="2" y="14"/>
                  </a:cubicBezTo>
                  <a:close/>
                  <a:moveTo>
                    <a:pt x="5" y="11"/>
                  </a:moveTo>
                  <a:cubicBezTo>
                    <a:pt x="5" y="11"/>
                    <a:pt x="4" y="11"/>
                    <a:pt x="4" y="11"/>
                  </a:cubicBezTo>
                  <a:cubicBezTo>
                    <a:pt x="4" y="11"/>
                    <a:pt x="4" y="12"/>
                    <a:pt x="4" y="12"/>
                  </a:cubicBezTo>
                  <a:cubicBezTo>
                    <a:pt x="3" y="12"/>
                    <a:pt x="2" y="13"/>
                    <a:pt x="3" y="13"/>
                  </a:cubicBezTo>
                  <a:cubicBezTo>
                    <a:pt x="4" y="14"/>
                    <a:pt x="5" y="13"/>
                    <a:pt x="5" y="12"/>
                  </a:cubicBezTo>
                  <a:cubicBezTo>
                    <a:pt x="5" y="11"/>
                    <a:pt x="5" y="11"/>
                    <a:pt x="5" y="11"/>
                  </a:cubicBezTo>
                  <a:cubicBezTo>
                    <a:pt x="5" y="11"/>
                    <a:pt x="5" y="11"/>
                    <a:pt x="5" y="10"/>
                  </a:cubicBezTo>
                  <a:cubicBezTo>
                    <a:pt x="5" y="10"/>
                    <a:pt x="5" y="10"/>
                    <a:pt x="5" y="11"/>
                  </a:cubicBezTo>
                  <a:close/>
                  <a:moveTo>
                    <a:pt x="19" y="7"/>
                  </a:moveTo>
                  <a:cubicBezTo>
                    <a:pt x="19" y="7"/>
                    <a:pt x="19" y="7"/>
                    <a:pt x="19" y="7"/>
                  </a:cubicBezTo>
                  <a:cubicBezTo>
                    <a:pt x="20" y="7"/>
                    <a:pt x="20" y="7"/>
                    <a:pt x="20" y="6"/>
                  </a:cubicBezTo>
                  <a:cubicBezTo>
                    <a:pt x="20" y="6"/>
                    <a:pt x="21" y="6"/>
                    <a:pt x="20" y="6"/>
                  </a:cubicBezTo>
                  <a:cubicBezTo>
                    <a:pt x="20" y="6"/>
                    <a:pt x="20" y="6"/>
                    <a:pt x="20" y="5"/>
                  </a:cubicBezTo>
                  <a:cubicBezTo>
                    <a:pt x="19" y="6"/>
                    <a:pt x="18" y="6"/>
                    <a:pt x="19" y="7"/>
                  </a:cubicBezTo>
                  <a:cubicBezTo>
                    <a:pt x="19" y="7"/>
                    <a:pt x="19" y="6"/>
                    <a:pt x="19" y="7"/>
                  </a:cubicBezTo>
                  <a:close/>
                  <a:moveTo>
                    <a:pt x="13" y="32"/>
                  </a:moveTo>
                  <a:cubicBezTo>
                    <a:pt x="14" y="32"/>
                    <a:pt x="14" y="32"/>
                    <a:pt x="14" y="32"/>
                  </a:cubicBezTo>
                  <a:cubicBezTo>
                    <a:pt x="14" y="33"/>
                    <a:pt x="15" y="33"/>
                    <a:pt x="15" y="33"/>
                  </a:cubicBezTo>
                  <a:cubicBezTo>
                    <a:pt x="15" y="33"/>
                    <a:pt x="15" y="33"/>
                    <a:pt x="16" y="33"/>
                  </a:cubicBezTo>
                  <a:cubicBezTo>
                    <a:pt x="16" y="33"/>
                    <a:pt x="17" y="33"/>
                    <a:pt x="17" y="33"/>
                  </a:cubicBezTo>
                  <a:cubicBezTo>
                    <a:pt x="18" y="33"/>
                    <a:pt x="18" y="32"/>
                    <a:pt x="18" y="32"/>
                  </a:cubicBezTo>
                  <a:cubicBezTo>
                    <a:pt x="18" y="31"/>
                    <a:pt x="18" y="30"/>
                    <a:pt x="18" y="29"/>
                  </a:cubicBezTo>
                  <a:cubicBezTo>
                    <a:pt x="17" y="29"/>
                    <a:pt x="17" y="29"/>
                    <a:pt x="17" y="29"/>
                  </a:cubicBezTo>
                  <a:cubicBezTo>
                    <a:pt x="16" y="29"/>
                    <a:pt x="16" y="29"/>
                    <a:pt x="16" y="29"/>
                  </a:cubicBezTo>
                  <a:cubicBezTo>
                    <a:pt x="15" y="28"/>
                    <a:pt x="16" y="28"/>
                    <a:pt x="16" y="28"/>
                  </a:cubicBezTo>
                  <a:cubicBezTo>
                    <a:pt x="16" y="27"/>
                    <a:pt x="16" y="27"/>
                    <a:pt x="15" y="27"/>
                  </a:cubicBezTo>
                  <a:cubicBezTo>
                    <a:pt x="15" y="26"/>
                    <a:pt x="14" y="27"/>
                    <a:pt x="14" y="27"/>
                  </a:cubicBezTo>
                  <a:cubicBezTo>
                    <a:pt x="13" y="27"/>
                    <a:pt x="12" y="28"/>
                    <a:pt x="12" y="28"/>
                  </a:cubicBezTo>
                  <a:cubicBezTo>
                    <a:pt x="12" y="28"/>
                    <a:pt x="12" y="27"/>
                    <a:pt x="11" y="27"/>
                  </a:cubicBezTo>
                  <a:cubicBezTo>
                    <a:pt x="11" y="27"/>
                    <a:pt x="11" y="28"/>
                    <a:pt x="11" y="29"/>
                  </a:cubicBezTo>
                  <a:cubicBezTo>
                    <a:pt x="11" y="29"/>
                    <a:pt x="11" y="29"/>
                    <a:pt x="12" y="30"/>
                  </a:cubicBezTo>
                  <a:cubicBezTo>
                    <a:pt x="12" y="30"/>
                    <a:pt x="12" y="30"/>
                    <a:pt x="12" y="30"/>
                  </a:cubicBezTo>
                  <a:cubicBezTo>
                    <a:pt x="12" y="31"/>
                    <a:pt x="12" y="31"/>
                    <a:pt x="12" y="31"/>
                  </a:cubicBezTo>
                  <a:cubicBezTo>
                    <a:pt x="12" y="31"/>
                    <a:pt x="13" y="31"/>
                    <a:pt x="13" y="32"/>
                  </a:cubicBezTo>
                  <a:cubicBezTo>
                    <a:pt x="13" y="32"/>
                    <a:pt x="13" y="32"/>
                    <a:pt x="13" y="32"/>
                  </a:cubicBezTo>
                  <a:close/>
                  <a:moveTo>
                    <a:pt x="22" y="31"/>
                  </a:moveTo>
                  <a:cubicBezTo>
                    <a:pt x="23" y="31"/>
                    <a:pt x="23" y="32"/>
                    <a:pt x="24" y="32"/>
                  </a:cubicBezTo>
                  <a:cubicBezTo>
                    <a:pt x="24" y="31"/>
                    <a:pt x="24" y="31"/>
                    <a:pt x="24" y="32"/>
                  </a:cubicBezTo>
                  <a:cubicBezTo>
                    <a:pt x="24" y="32"/>
                    <a:pt x="25" y="32"/>
                    <a:pt x="25" y="32"/>
                  </a:cubicBezTo>
                  <a:cubicBezTo>
                    <a:pt x="24" y="32"/>
                    <a:pt x="24" y="33"/>
                    <a:pt x="24" y="33"/>
                  </a:cubicBezTo>
                  <a:cubicBezTo>
                    <a:pt x="24" y="33"/>
                    <a:pt x="25" y="34"/>
                    <a:pt x="25" y="34"/>
                  </a:cubicBezTo>
                  <a:cubicBezTo>
                    <a:pt x="26" y="34"/>
                    <a:pt x="27" y="34"/>
                    <a:pt x="27" y="34"/>
                  </a:cubicBezTo>
                  <a:cubicBezTo>
                    <a:pt x="27" y="34"/>
                    <a:pt x="27" y="33"/>
                    <a:pt x="27" y="32"/>
                  </a:cubicBezTo>
                  <a:cubicBezTo>
                    <a:pt x="27" y="32"/>
                    <a:pt x="26" y="32"/>
                    <a:pt x="27" y="32"/>
                  </a:cubicBezTo>
                  <a:cubicBezTo>
                    <a:pt x="27" y="31"/>
                    <a:pt x="27" y="31"/>
                    <a:pt x="28" y="31"/>
                  </a:cubicBezTo>
                  <a:cubicBezTo>
                    <a:pt x="28" y="31"/>
                    <a:pt x="30" y="31"/>
                    <a:pt x="29" y="29"/>
                  </a:cubicBezTo>
                  <a:cubicBezTo>
                    <a:pt x="29" y="29"/>
                    <a:pt x="28" y="29"/>
                    <a:pt x="28" y="29"/>
                  </a:cubicBezTo>
                  <a:cubicBezTo>
                    <a:pt x="27" y="28"/>
                    <a:pt x="28" y="28"/>
                    <a:pt x="28" y="27"/>
                  </a:cubicBezTo>
                  <a:cubicBezTo>
                    <a:pt x="29" y="27"/>
                    <a:pt x="29" y="26"/>
                    <a:pt x="29" y="26"/>
                  </a:cubicBezTo>
                  <a:cubicBezTo>
                    <a:pt x="30" y="26"/>
                    <a:pt x="30" y="25"/>
                    <a:pt x="30" y="25"/>
                  </a:cubicBezTo>
                  <a:cubicBezTo>
                    <a:pt x="30" y="24"/>
                    <a:pt x="30" y="23"/>
                    <a:pt x="30" y="23"/>
                  </a:cubicBezTo>
                  <a:cubicBezTo>
                    <a:pt x="30" y="22"/>
                    <a:pt x="31" y="22"/>
                    <a:pt x="30" y="21"/>
                  </a:cubicBezTo>
                  <a:cubicBezTo>
                    <a:pt x="30" y="21"/>
                    <a:pt x="29" y="21"/>
                    <a:pt x="29" y="20"/>
                  </a:cubicBezTo>
                  <a:cubicBezTo>
                    <a:pt x="28" y="20"/>
                    <a:pt x="27" y="21"/>
                    <a:pt x="27" y="21"/>
                  </a:cubicBezTo>
                  <a:cubicBezTo>
                    <a:pt x="26" y="22"/>
                    <a:pt x="25" y="22"/>
                    <a:pt x="25" y="23"/>
                  </a:cubicBezTo>
                  <a:cubicBezTo>
                    <a:pt x="25" y="23"/>
                    <a:pt x="26" y="23"/>
                    <a:pt x="26" y="24"/>
                  </a:cubicBezTo>
                  <a:cubicBezTo>
                    <a:pt x="26" y="24"/>
                    <a:pt x="26" y="24"/>
                    <a:pt x="25" y="24"/>
                  </a:cubicBezTo>
                  <a:cubicBezTo>
                    <a:pt x="25" y="25"/>
                    <a:pt x="25" y="25"/>
                    <a:pt x="25" y="25"/>
                  </a:cubicBezTo>
                  <a:cubicBezTo>
                    <a:pt x="25" y="26"/>
                    <a:pt x="25" y="26"/>
                    <a:pt x="25" y="26"/>
                  </a:cubicBezTo>
                  <a:cubicBezTo>
                    <a:pt x="24" y="25"/>
                    <a:pt x="24" y="25"/>
                    <a:pt x="24" y="25"/>
                  </a:cubicBezTo>
                  <a:cubicBezTo>
                    <a:pt x="24" y="25"/>
                    <a:pt x="25" y="25"/>
                    <a:pt x="25" y="24"/>
                  </a:cubicBezTo>
                  <a:cubicBezTo>
                    <a:pt x="24" y="24"/>
                    <a:pt x="24" y="25"/>
                    <a:pt x="24" y="24"/>
                  </a:cubicBezTo>
                  <a:cubicBezTo>
                    <a:pt x="24" y="24"/>
                    <a:pt x="24" y="24"/>
                    <a:pt x="24" y="24"/>
                  </a:cubicBezTo>
                  <a:cubicBezTo>
                    <a:pt x="24" y="24"/>
                    <a:pt x="24" y="23"/>
                    <a:pt x="24" y="23"/>
                  </a:cubicBezTo>
                  <a:cubicBezTo>
                    <a:pt x="24" y="23"/>
                    <a:pt x="25" y="23"/>
                    <a:pt x="25" y="22"/>
                  </a:cubicBezTo>
                  <a:cubicBezTo>
                    <a:pt x="24" y="22"/>
                    <a:pt x="23" y="22"/>
                    <a:pt x="23" y="22"/>
                  </a:cubicBezTo>
                  <a:cubicBezTo>
                    <a:pt x="22" y="22"/>
                    <a:pt x="21" y="22"/>
                    <a:pt x="21" y="22"/>
                  </a:cubicBezTo>
                  <a:cubicBezTo>
                    <a:pt x="21" y="23"/>
                    <a:pt x="24" y="22"/>
                    <a:pt x="22" y="24"/>
                  </a:cubicBezTo>
                  <a:cubicBezTo>
                    <a:pt x="22" y="24"/>
                    <a:pt x="22" y="24"/>
                    <a:pt x="22" y="24"/>
                  </a:cubicBezTo>
                  <a:cubicBezTo>
                    <a:pt x="22" y="24"/>
                    <a:pt x="22" y="25"/>
                    <a:pt x="22" y="25"/>
                  </a:cubicBezTo>
                  <a:cubicBezTo>
                    <a:pt x="22" y="25"/>
                    <a:pt x="22" y="25"/>
                    <a:pt x="21" y="25"/>
                  </a:cubicBezTo>
                  <a:cubicBezTo>
                    <a:pt x="21" y="25"/>
                    <a:pt x="21" y="25"/>
                    <a:pt x="21" y="25"/>
                  </a:cubicBezTo>
                  <a:cubicBezTo>
                    <a:pt x="20" y="26"/>
                    <a:pt x="20" y="25"/>
                    <a:pt x="20" y="25"/>
                  </a:cubicBezTo>
                  <a:cubicBezTo>
                    <a:pt x="20" y="25"/>
                    <a:pt x="19" y="25"/>
                    <a:pt x="19" y="25"/>
                  </a:cubicBezTo>
                  <a:cubicBezTo>
                    <a:pt x="19" y="26"/>
                    <a:pt x="19" y="26"/>
                    <a:pt x="19" y="26"/>
                  </a:cubicBezTo>
                  <a:cubicBezTo>
                    <a:pt x="19" y="26"/>
                    <a:pt x="19" y="26"/>
                    <a:pt x="20" y="26"/>
                  </a:cubicBezTo>
                  <a:cubicBezTo>
                    <a:pt x="20" y="26"/>
                    <a:pt x="20" y="27"/>
                    <a:pt x="20" y="27"/>
                  </a:cubicBezTo>
                  <a:cubicBezTo>
                    <a:pt x="20" y="27"/>
                    <a:pt x="20" y="27"/>
                    <a:pt x="20" y="27"/>
                  </a:cubicBezTo>
                  <a:cubicBezTo>
                    <a:pt x="20" y="28"/>
                    <a:pt x="20" y="27"/>
                    <a:pt x="20" y="28"/>
                  </a:cubicBezTo>
                  <a:cubicBezTo>
                    <a:pt x="20" y="28"/>
                    <a:pt x="21" y="28"/>
                    <a:pt x="21" y="29"/>
                  </a:cubicBezTo>
                  <a:cubicBezTo>
                    <a:pt x="21" y="29"/>
                    <a:pt x="20" y="29"/>
                    <a:pt x="20" y="30"/>
                  </a:cubicBezTo>
                  <a:cubicBezTo>
                    <a:pt x="21" y="30"/>
                    <a:pt x="21" y="31"/>
                    <a:pt x="21" y="31"/>
                  </a:cubicBezTo>
                  <a:cubicBezTo>
                    <a:pt x="22" y="31"/>
                    <a:pt x="22" y="31"/>
                    <a:pt x="22" y="31"/>
                  </a:cubicBezTo>
                  <a:close/>
                  <a:moveTo>
                    <a:pt x="19" y="33"/>
                  </a:moveTo>
                  <a:cubicBezTo>
                    <a:pt x="19" y="33"/>
                    <a:pt x="19" y="33"/>
                    <a:pt x="19" y="33"/>
                  </a:cubicBezTo>
                  <a:cubicBezTo>
                    <a:pt x="19" y="33"/>
                    <a:pt x="18" y="34"/>
                    <a:pt x="18" y="34"/>
                  </a:cubicBezTo>
                  <a:cubicBezTo>
                    <a:pt x="17" y="35"/>
                    <a:pt x="17" y="35"/>
                    <a:pt x="17" y="36"/>
                  </a:cubicBezTo>
                  <a:cubicBezTo>
                    <a:pt x="17" y="37"/>
                    <a:pt x="17" y="37"/>
                    <a:pt x="18" y="36"/>
                  </a:cubicBezTo>
                  <a:cubicBezTo>
                    <a:pt x="18" y="35"/>
                    <a:pt x="19" y="34"/>
                    <a:pt x="19" y="34"/>
                  </a:cubicBezTo>
                  <a:cubicBezTo>
                    <a:pt x="19" y="34"/>
                    <a:pt x="19" y="34"/>
                    <a:pt x="19" y="33"/>
                  </a:cubicBezTo>
                  <a:close/>
                  <a:moveTo>
                    <a:pt x="12" y="34"/>
                  </a:moveTo>
                  <a:cubicBezTo>
                    <a:pt x="12" y="35"/>
                    <a:pt x="11" y="35"/>
                    <a:pt x="12" y="35"/>
                  </a:cubicBezTo>
                  <a:cubicBezTo>
                    <a:pt x="12" y="35"/>
                    <a:pt x="13" y="35"/>
                    <a:pt x="13" y="35"/>
                  </a:cubicBezTo>
                  <a:cubicBezTo>
                    <a:pt x="13" y="34"/>
                    <a:pt x="12" y="33"/>
                    <a:pt x="11" y="33"/>
                  </a:cubicBezTo>
                  <a:cubicBezTo>
                    <a:pt x="11" y="33"/>
                    <a:pt x="11" y="32"/>
                    <a:pt x="10" y="33"/>
                  </a:cubicBezTo>
                  <a:cubicBezTo>
                    <a:pt x="10" y="33"/>
                    <a:pt x="11" y="34"/>
                    <a:pt x="12" y="34"/>
                  </a:cubicBezTo>
                  <a:cubicBezTo>
                    <a:pt x="12" y="35"/>
                    <a:pt x="11" y="34"/>
                    <a:pt x="12" y="34"/>
                  </a:cubicBezTo>
                  <a:close/>
                  <a:moveTo>
                    <a:pt x="14" y="35"/>
                  </a:moveTo>
                  <a:cubicBezTo>
                    <a:pt x="14" y="35"/>
                    <a:pt x="15" y="35"/>
                    <a:pt x="15" y="35"/>
                  </a:cubicBezTo>
                  <a:cubicBezTo>
                    <a:pt x="15" y="36"/>
                    <a:pt x="16" y="36"/>
                    <a:pt x="16" y="36"/>
                  </a:cubicBezTo>
                  <a:cubicBezTo>
                    <a:pt x="16" y="35"/>
                    <a:pt x="14" y="34"/>
                    <a:pt x="14" y="35"/>
                  </a:cubicBezTo>
                  <a:cubicBezTo>
                    <a:pt x="14" y="35"/>
                    <a:pt x="14" y="34"/>
                    <a:pt x="14" y="35"/>
                  </a:cubicBezTo>
                  <a:close/>
                  <a:moveTo>
                    <a:pt x="16" y="24"/>
                  </a:moveTo>
                  <a:cubicBezTo>
                    <a:pt x="16" y="25"/>
                    <a:pt x="17" y="25"/>
                    <a:pt x="17" y="24"/>
                  </a:cubicBezTo>
                  <a:cubicBezTo>
                    <a:pt x="17" y="24"/>
                    <a:pt x="17" y="24"/>
                    <a:pt x="17" y="23"/>
                  </a:cubicBezTo>
                  <a:cubicBezTo>
                    <a:pt x="17" y="23"/>
                    <a:pt x="16" y="22"/>
                    <a:pt x="16" y="22"/>
                  </a:cubicBezTo>
                  <a:cubicBezTo>
                    <a:pt x="16" y="22"/>
                    <a:pt x="16" y="23"/>
                    <a:pt x="16" y="24"/>
                  </a:cubicBezTo>
                  <a:cubicBezTo>
                    <a:pt x="16" y="24"/>
                    <a:pt x="16" y="23"/>
                    <a:pt x="16" y="24"/>
                  </a:cubicBezTo>
                  <a:close/>
                  <a:moveTo>
                    <a:pt x="17" y="27"/>
                  </a:moveTo>
                  <a:cubicBezTo>
                    <a:pt x="17" y="27"/>
                    <a:pt x="16" y="29"/>
                    <a:pt x="17" y="28"/>
                  </a:cubicBezTo>
                  <a:cubicBezTo>
                    <a:pt x="18" y="28"/>
                    <a:pt x="18" y="27"/>
                    <a:pt x="17" y="27"/>
                  </a:cubicBezTo>
                  <a:cubicBezTo>
                    <a:pt x="17" y="27"/>
                    <a:pt x="17" y="27"/>
                    <a:pt x="17" y="27"/>
                  </a:cubicBezTo>
                  <a:close/>
                  <a:moveTo>
                    <a:pt x="27" y="35"/>
                  </a:moveTo>
                  <a:cubicBezTo>
                    <a:pt x="28" y="36"/>
                    <a:pt x="28" y="34"/>
                    <a:pt x="29" y="34"/>
                  </a:cubicBezTo>
                  <a:cubicBezTo>
                    <a:pt x="29" y="34"/>
                    <a:pt x="30" y="35"/>
                    <a:pt x="30" y="34"/>
                  </a:cubicBezTo>
                  <a:cubicBezTo>
                    <a:pt x="29" y="33"/>
                    <a:pt x="28" y="33"/>
                    <a:pt x="28" y="33"/>
                  </a:cubicBezTo>
                  <a:cubicBezTo>
                    <a:pt x="28" y="33"/>
                    <a:pt x="28" y="34"/>
                    <a:pt x="28" y="34"/>
                  </a:cubicBezTo>
                  <a:cubicBezTo>
                    <a:pt x="27" y="34"/>
                    <a:pt x="27" y="34"/>
                    <a:pt x="27" y="35"/>
                  </a:cubicBezTo>
                  <a:cubicBezTo>
                    <a:pt x="27" y="35"/>
                    <a:pt x="27" y="34"/>
                    <a:pt x="27" y="35"/>
                  </a:cubicBezTo>
                  <a:close/>
                  <a:moveTo>
                    <a:pt x="24" y="35"/>
                  </a:moveTo>
                  <a:cubicBezTo>
                    <a:pt x="24" y="35"/>
                    <a:pt x="25" y="36"/>
                    <a:pt x="25" y="37"/>
                  </a:cubicBezTo>
                  <a:cubicBezTo>
                    <a:pt x="25" y="37"/>
                    <a:pt x="25" y="38"/>
                    <a:pt x="25" y="38"/>
                  </a:cubicBezTo>
                  <a:cubicBezTo>
                    <a:pt x="25" y="38"/>
                    <a:pt x="25" y="39"/>
                    <a:pt x="26" y="39"/>
                  </a:cubicBezTo>
                  <a:cubicBezTo>
                    <a:pt x="26" y="39"/>
                    <a:pt x="26" y="37"/>
                    <a:pt x="26" y="37"/>
                  </a:cubicBezTo>
                  <a:cubicBezTo>
                    <a:pt x="26" y="37"/>
                    <a:pt x="27" y="36"/>
                    <a:pt x="27" y="36"/>
                  </a:cubicBezTo>
                  <a:cubicBezTo>
                    <a:pt x="27" y="35"/>
                    <a:pt x="26" y="35"/>
                    <a:pt x="26" y="35"/>
                  </a:cubicBezTo>
                  <a:cubicBezTo>
                    <a:pt x="25" y="35"/>
                    <a:pt x="25" y="34"/>
                    <a:pt x="25" y="34"/>
                  </a:cubicBezTo>
                  <a:cubicBezTo>
                    <a:pt x="24" y="34"/>
                    <a:pt x="24" y="34"/>
                    <a:pt x="24" y="35"/>
                  </a:cubicBezTo>
                  <a:close/>
                  <a:moveTo>
                    <a:pt x="21" y="34"/>
                  </a:moveTo>
                  <a:cubicBezTo>
                    <a:pt x="20" y="34"/>
                    <a:pt x="20" y="34"/>
                    <a:pt x="20" y="35"/>
                  </a:cubicBezTo>
                  <a:cubicBezTo>
                    <a:pt x="19" y="35"/>
                    <a:pt x="20" y="35"/>
                    <a:pt x="20" y="35"/>
                  </a:cubicBezTo>
                  <a:cubicBezTo>
                    <a:pt x="20" y="36"/>
                    <a:pt x="20" y="36"/>
                    <a:pt x="20" y="36"/>
                  </a:cubicBezTo>
                  <a:cubicBezTo>
                    <a:pt x="20" y="36"/>
                    <a:pt x="19" y="36"/>
                    <a:pt x="20" y="37"/>
                  </a:cubicBezTo>
                  <a:cubicBezTo>
                    <a:pt x="20" y="37"/>
                    <a:pt x="20" y="37"/>
                    <a:pt x="21" y="37"/>
                  </a:cubicBezTo>
                  <a:cubicBezTo>
                    <a:pt x="21" y="37"/>
                    <a:pt x="21" y="37"/>
                    <a:pt x="22" y="38"/>
                  </a:cubicBezTo>
                  <a:cubicBezTo>
                    <a:pt x="22" y="38"/>
                    <a:pt x="22" y="38"/>
                    <a:pt x="22" y="38"/>
                  </a:cubicBezTo>
                  <a:cubicBezTo>
                    <a:pt x="23" y="38"/>
                    <a:pt x="23" y="38"/>
                    <a:pt x="23" y="38"/>
                  </a:cubicBezTo>
                  <a:cubicBezTo>
                    <a:pt x="24" y="38"/>
                    <a:pt x="25" y="38"/>
                    <a:pt x="25" y="37"/>
                  </a:cubicBezTo>
                  <a:cubicBezTo>
                    <a:pt x="25" y="37"/>
                    <a:pt x="24" y="35"/>
                    <a:pt x="24" y="35"/>
                  </a:cubicBezTo>
                  <a:cubicBezTo>
                    <a:pt x="23" y="35"/>
                    <a:pt x="23" y="36"/>
                    <a:pt x="23" y="36"/>
                  </a:cubicBezTo>
                  <a:cubicBezTo>
                    <a:pt x="22" y="36"/>
                    <a:pt x="22" y="35"/>
                    <a:pt x="22" y="35"/>
                  </a:cubicBezTo>
                  <a:cubicBezTo>
                    <a:pt x="22" y="35"/>
                    <a:pt x="21" y="35"/>
                    <a:pt x="21" y="34"/>
                  </a:cubicBezTo>
                  <a:cubicBezTo>
                    <a:pt x="21" y="34"/>
                    <a:pt x="21" y="34"/>
                    <a:pt x="21" y="34"/>
                  </a:cubicBezTo>
                  <a:close/>
                  <a:moveTo>
                    <a:pt x="44" y="33"/>
                  </a:moveTo>
                  <a:cubicBezTo>
                    <a:pt x="45" y="33"/>
                    <a:pt x="45" y="33"/>
                    <a:pt x="46" y="33"/>
                  </a:cubicBezTo>
                  <a:cubicBezTo>
                    <a:pt x="46" y="33"/>
                    <a:pt x="46" y="34"/>
                    <a:pt x="47" y="34"/>
                  </a:cubicBezTo>
                  <a:cubicBezTo>
                    <a:pt x="47" y="34"/>
                    <a:pt x="47" y="33"/>
                    <a:pt x="47" y="33"/>
                  </a:cubicBezTo>
                  <a:cubicBezTo>
                    <a:pt x="47" y="33"/>
                    <a:pt x="47" y="32"/>
                    <a:pt x="47" y="32"/>
                  </a:cubicBezTo>
                  <a:cubicBezTo>
                    <a:pt x="47" y="32"/>
                    <a:pt x="46" y="31"/>
                    <a:pt x="46" y="31"/>
                  </a:cubicBezTo>
                  <a:cubicBezTo>
                    <a:pt x="46" y="31"/>
                    <a:pt x="45" y="30"/>
                    <a:pt x="45" y="30"/>
                  </a:cubicBezTo>
                  <a:cubicBezTo>
                    <a:pt x="45" y="30"/>
                    <a:pt x="44" y="31"/>
                    <a:pt x="44" y="31"/>
                  </a:cubicBezTo>
                  <a:cubicBezTo>
                    <a:pt x="44" y="31"/>
                    <a:pt x="44" y="31"/>
                    <a:pt x="44" y="32"/>
                  </a:cubicBezTo>
                  <a:cubicBezTo>
                    <a:pt x="44" y="32"/>
                    <a:pt x="44" y="32"/>
                    <a:pt x="44" y="32"/>
                  </a:cubicBezTo>
                  <a:cubicBezTo>
                    <a:pt x="44" y="32"/>
                    <a:pt x="44" y="33"/>
                    <a:pt x="44" y="33"/>
                  </a:cubicBezTo>
                  <a:close/>
                  <a:moveTo>
                    <a:pt x="6" y="35"/>
                  </a:moveTo>
                  <a:cubicBezTo>
                    <a:pt x="6" y="35"/>
                    <a:pt x="7" y="35"/>
                    <a:pt x="7" y="36"/>
                  </a:cubicBezTo>
                  <a:cubicBezTo>
                    <a:pt x="7" y="36"/>
                    <a:pt x="7" y="36"/>
                    <a:pt x="7" y="36"/>
                  </a:cubicBezTo>
                  <a:cubicBezTo>
                    <a:pt x="8" y="36"/>
                    <a:pt x="9" y="36"/>
                    <a:pt x="9" y="36"/>
                  </a:cubicBezTo>
                  <a:cubicBezTo>
                    <a:pt x="9" y="36"/>
                    <a:pt x="10" y="35"/>
                    <a:pt x="10" y="35"/>
                  </a:cubicBezTo>
                  <a:cubicBezTo>
                    <a:pt x="10" y="35"/>
                    <a:pt x="10" y="35"/>
                    <a:pt x="10" y="35"/>
                  </a:cubicBezTo>
                  <a:cubicBezTo>
                    <a:pt x="11" y="35"/>
                    <a:pt x="10" y="35"/>
                    <a:pt x="11" y="35"/>
                  </a:cubicBezTo>
                  <a:cubicBezTo>
                    <a:pt x="11" y="35"/>
                    <a:pt x="11" y="34"/>
                    <a:pt x="11" y="34"/>
                  </a:cubicBezTo>
                  <a:cubicBezTo>
                    <a:pt x="11" y="33"/>
                    <a:pt x="10" y="33"/>
                    <a:pt x="9" y="33"/>
                  </a:cubicBezTo>
                  <a:cubicBezTo>
                    <a:pt x="9" y="33"/>
                    <a:pt x="10" y="32"/>
                    <a:pt x="9" y="32"/>
                  </a:cubicBezTo>
                  <a:cubicBezTo>
                    <a:pt x="9" y="31"/>
                    <a:pt x="10" y="32"/>
                    <a:pt x="11" y="31"/>
                  </a:cubicBezTo>
                  <a:cubicBezTo>
                    <a:pt x="11" y="31"/>
                    <a:pt x="10" y="30"/>
                    <a:pt x="10" y="30"/>
                  </a:cubicBezTo>
                  <a:cubicBezTo>
                    <a:pt x="10" y="30"/>
                    <a:pt x="10" y="29"/>
                    <a:pt x="10" y="29"/>
                  </a:cubicBezTo>
                  <a:cubicBezTo>
                    <a:pt x="10" y="29"/>
                    <a:pt x="10" y="29"/>
                    <a:pt x="10" y="29"/>
                  </a:cubicBezTo>
                  <a:cubicBezTo>
                    <a:pt x="10" y="28"/>
                    <a:pt x="10" y="28"/>
                    <a:pt x="10" y="28"/>
                  </a:cubicBezTo>
                  <a:cubicBezTo>
                    <a:pt x="9" y="28"/>
                    <a:pt x="9" y="28"/>
                    <a:pt x="9" y="28"/>
                  </a:cubicBezTo>
                  <a:cubicBezTo>
                    <a:pt x="10" y="28"/>
                    <a:pt x="10" y="28"/>
                    <a:pt x="11" y="27"/>
                  </a:cubicBezTo>
                  <a:cubicBezTo>
                    <a:pt x="11" y="27"/>
                    <a:pt x="11" y="27"/>
                    <a:pt x="12" y="27"/>
                  </a:cubicBezTo>
                  <a:cubicBezTo>
                    <a:pt x="12" y="26"/>
                    <a:pt x="10" y="26"/>
                    <a:pt x="10" y="26"/>
                  </a:cubicBezTo>
                  <a:cubicBezTo>
                    <a:pt x="10" y="25"/>
                    <a:pt x="11" y="26"/>
                    <a:pt x="11" y="26"/>
                  </a:cubicBezTo>
                  <a:cubicBezTo>
                    <a:pt x="11" y="26"/>
                    <a:pt x="12" y="26"/>
                    <a:pt x="12" y="25"/>
                  </a:cubicBezTo>
                  <a:cubicBezTo>
                    <a:pt x="12" y="25"/>
                    <a:pt x="13" y="25"/>
                    <a:pt x="13" y="25"/>
                  </a:cubicBezTo>
                  <a:cubicBezTo>
                    <a:pt x="13" y="25"/>
                    <a:pt x="13" y="24"/>
                    <a:pt x="13" y="24"/>
                  </a:cubicBezTo>
                  <a:cubicBezTo>
                    <a:pt x="13" y="24"/>
                    <a:pt x="12" y="24"/>
                    <a:pt x="12" y="24"/>
                  </a:cubicBezTo>
                  <a:cubicBezTo>
                    <a:pt x="13" y="24"/>
                    <a:pt x="13" y="23"/>
                    <a:pt x="14" y="24"/>
                  </a:cubicBezTo>
                  <a:cubicBezTo>
                    <a:pt x="14" y="24"/>
                    <a:pt x="14" y="22"/>
                    <a:pt x="14" y="22"/>
                  </a:cubicBezTo>
                  <a:cubicBezTo>
                    <a:pt x="14" y="21"/>
                    <a:pt x="14" y="20"/>
                    <a:pt x="15" y="19"/>
                  </a:cubicBezTo>
                  <a:cubicBezTo>
                    <a:pt x="15" y="19"/>
                    <a:pt x="15" y="18"/>
                    <a:pt x="16" y="19"/>
                  </a:cubicBezTo>
                  <a:cubicBezTo>
                    <a:pt x="16" y="19"/>
                    <a:pt x="15" y="19"/>
                    <a:pt x="15" y="20"/>
                  </a:cubicBezTo>
                  <a:cubicBezTo>
                    <a:pt x="16" y="20"/>
                    <a:pt x="16" y="20"/>
                    <a:pt x="16" y="20"/>
                  </a:cubicBezTo>
                  <a:cubicBezTo>
                    <a:pt x="16" y="22"/>
                    <a:pt x="16" y="19"/>
                    <a:pt x="17" y="19"/>
                  </a:cubicBezTo>
                  <a:cubicBezTo>
                    <a:pt x="17" y="19"/>
                    <a:pt x="17" y="19"/>
                    <a:pt x="17" y="20"/>
                  </a:cubicBezTo>
                  <a:cubicBezTo>
                    <a:pt x="18" y="20"/>
                    <a:pt x="18" y="20"/>
                    <a:pt x="18" y="20"/>
                  </a:cubicBezTo>
                  <a:cubicBezTo>
                    <a:pt x="18" y="19"/>
                    <a:pt x="19" y="18"/>
                    <a:pt x="19" y="17"/>
                  </a:cubicBezTo>
                  <a:cubicBezTo>
                    <a:pt x="19" y="16"/>
                    <a:pt x="18" y="16"/>
                    <a:pt x="17" y="16"/>
                  </a:cubicBezTo>
                  <a:cubicBezTo>
                    <a:pt x="17" y="16"/>
                    <a:pt x="16" y="16"/>
                    <a:pt x="16" y="16"/>
                  </a:cubicBezTo>
                  <a:cubicBezTo>
                    <a:pt x="16" y="16"/>
                    <a:pt x="16" y="16"/>
                    <a:pt x="15" y="15"/>
                  </a:cubicBezTo>
                  <a:cubicBezTo>
                    <a:pt x="15" y="15"/>
                    <a:pt x="15" y="15"/>
                    <a:pt x="15" y="15"/>
                  </a:cubicBezTo>
                  <a:cubicBezTo>
                    <a:pt x="14" y="15"/>
                    <a:pt x="14" y="16"/>
                    <a:pt x="14" y="16"/>
                  </a:cubicBezTo>
                  <a:cubicBezTo>
                    <a:pt x="14" y="15"/>
                    <a:pt x="16" y="14"/>
                    <a:pt x="15" y="13"/>
                  </a:cubicBezTo>
                  <a:cubicBezTo>
                    <a:pt x="14" y="13"/>
                    <a:pt x="14" y="13"/>
                    <a:pt x="13" y="14"/>
                  </a:cubicBezTo>
                  <a:cubicBezTo>
                    <a:pt x="13" y="14"/>
                    <a:pt x="12" y="14"/>
                    <a:pt x="12" y="14"/>
                  </a:cubicBezTo>
                  <a:cubicBezTo>
                    <a:pt x="12" y="14"/>
                    <a:pt x="13" y="14"/>
                    <a:pt x="13" y="13"/>
                  </a:cubicBezTo>
                  <a:cubicBezTo>
                    <a:pt x="14" y="13"/>
                    <a:pt x="14" y="13"/>
                    <a:pt x="15" y="13"/>
                  </a:cubicBezTo>
                  <a:cubicBezTo>
                    <a:pt x="15" y="12"/>
                    <a:pt x="15" y="11"/>
                    <a:pt x="15" y="10"/>
                  </a:cubicBezTo>
                  <a:cubicBezTo>
                    <a:pt x="14" y="10"/>
                    <a:pt x="14" y="9"/>
                    <a:pt x="13" y="9"/>
                  </a:cubicBezTo>
                  <a:cubicBezTo>
                    <a:pt x="12" y="9"/>
                    <a:pt x="12" y="9"/>
                    <a:pt x="11" y="9"/>
                  </a:cubicBezTo>
                  <a:cubicBezTo>
                    <a:pt x="11" y="9"/>
                    <a:pt x="11" y="10"/>
                    <a:pt x="10" y="10"/>
                  </a:cubicBezTo>
                  <a:cubicBezTo>
                    <a:pt x="10" y="10"/>
                    <a:pt x="10" y="10"/>
                    <a:pt x="10" y="10"/>
                  </a:cubicBezTo>
                  <a:cubicBezTo>
                    <a:pt x="8" y="9"/>
                    <a:pt x="7" y="10"/>
                    <a:pt x="7" y="12"/>
                  </a:cubicBezTo>
                  <a:cubicBezTo>
                    <a:pt x="7" y="13"/>
                    <a:pt x="8" y="13"/>
                    <a:pt x="8" y="14"/>
                  </a:cubicBezTo>
                  <a:cubicBezTo>
                    <a:pt x="8" y="14"/>
                    <a:pt x="8" y="16"/>
                    <a:pt x="8" y="15"/>
                  </a:cubicBezTo>
                  <a:cubicBezTo>
                    <a:pt x="7" y="15"/>
                    <a:pt x="8" y="14"/>
                    <a:pt x="7" y="14"/>
                  </a:cubicBezTo>
                  <a:cubicBezTo>
                    <a:pt x="7" y="14"/>
                    <a:pt x="6" y="16"/>
                    <a:pt x="6" y="15"/>
                  </a:cubicBezTo>
                  <a:cubicBezTo>
                    <a:pt x="6" y="14"/>
                    <a:pt x="7" y="13"/>
                    <a:pt x="7" y="13"/>
                  </a:cubicBezTo>
                  <a:cubicBezTo>
                    <a:pt x="7" y="12"/>
                    <a:pt x="6" y="12"/>
                    <a:pt x="6" y="12"/>
                  </a:cubicBezTo>
                  <a:cubicBezTo>
                    <a:pt x="5" y="13"/>
                    <a:pt x="5" y="13"/>
                    <a:pt x="5" y="14"/>
                  </a:cubicBezTo>
                  <a:cubicBezTo>
                    <a:pt x="4" y="14"/>
                    <a:pt x="4" y="14"/>
                    <a:pt x="4" y="15"/>
                  </a:cubicBezTo>
                  <a:cubicBezTo>
                    <a:pt x="4" y="15"/>
                    <a:pt x="4" y="15"/>
                    <a:pt x="5" y="16"/>
                  </a:cubicBezTo>
                  <a:cubicBezTo>
                    <a:pt x="5" y="16"/>
                    <a:pt x="4" y="16"/>
                    <a:pt x="3" y="16"/>
                  </a:cubicBezTo>
                  <a:cubicBezTo>
                    <a:pt x="3" y="15"/>
                    <a:pt x="3" y="15"/>
                    <a:pt x="3" y="14"/>
                  </a:cubicBezTo>
                  <a:cubicBezTo>
                    <a:pt x="2" y="14"/>
                    <a:pt x="3" y="14"/>
                    <a:pt x="3" y="15"/>
                  </a:cubicBezTo>
                  <a:cubicBezTo>
                    <a:pt x="3" y="15"/>
                    <a:pt x="2" y="15"/>
                    <a:pt x="2" y="15"/>
                  </a:cubicBezTo>
                  <a:cubicBezTo>
                    <a:pt x="2" y="15"/>
                    <a:pt x="1" y="15"/>
                    <a:pt x="1" y="15"/>
                  </a:cubicBezTo>
                  <a:cubicBezTo>
                    <a:pt x="1" y="15"/>
                    <a:pt x="1" y="14"/>
                    <a:pt x="1" y="14"/>
                  </a:cubicBezTo>
                  <a:cubicBezTo>
                    <a:pt x="0" y="14"/>
                    <a:pt x="0" y="15"/>
                    <a:pt x="0" y="15"/>
                  </a:cubicBezTo>
                  <a:cubicBezTo>
                    <a:pt x="0" y="16"/>
                    <a:pt x="0" y="17"/>
                    <a:pt x="0" y="18"/>
                  </a:cubicBezTo>
                  <a:cubicBezTo>
                    <a:pt x="0" y="19"/>
                    <a:pt x="0" y="20"/>
                    <a:pt x="0" y="21"/>
                  </a:cubicBezTo>
                  <a:cubicBezTo>
                    <a:pt x="1" y="21"/>
                    <a:pt x="1" y="21"/>
                    <a:pt x="1" y="21"/>
                  </a:cubicBezTo>
                  <a:cubicBezTo>
                    <a:pt x="1" y="22"/>
                    <a:pt x="1" y="22"/>
                    <a:pt x="1" y="22"/>
                  </a:cubicBezTo>
                  <a:cubicBezTo>
                    <a:pt x="2" y="23"/>
                    <a:pt x="2" y="23"/>
                    <a:pt x="2" y="23"/>
                  </a:cubicBezTo>
                  <a:cubicBezTo>
                    <a:pt x="1" y="24"/>
                    <a:pt x="1" y="24"/>
                    <a:pt x="1" y="24"/>
                  </a:cubicBezTo>
                  <a:cubicBezTo>
                    <a:pt x="1" y="24"/>
                    <a:pt x="1" y="24"/>
                    <a:pt x="1" y="24"/>
                  </a:cubicBezTo>
                  <a:cubicBezTo>
                    <a:pt x="0" y="23"/>
                    <a:pt x="1" y="23"/>
                    <a:pt x="0" y="23"/>
                  </a:cubicBezTo>
                  <a:cubicBezTo>
                    <a:pt x="0" y="22"/>
                    <a:pt x="0" y="21"/>
                    <a:pt x="0" y="21"/>
                  </a:cubicBezTo>
                  <a:cubicBezTo>
                    <a:pt x="0" y="21"/>
                    <a:pt x="0" y="22"/>
                    <a:pt x="0" y="22"/>
                  </a:cubicBezTo>
                  <a:cubicBezTo>
                    <a:pt x="0" y="23"/>
                    <a:pt x="0" y="23"/>
                    <a:pt x="0" y="24"/>
                  </a:cubicBezTo>
                  <a:cubicBezTo>
                    <a:pt x="0" y="24"/>
                    <a:pt x="0" y="25"/>
                    <a:pt x="0" y="26"/>
                  </a:cubicBezTo>
                  <a:cubicBezTo>
                    <a:pt x="0" y="26"/>
                    <a:pt x="0" y="27"/>
                    <a:pt x="0" y="28"/>
                  </a:cubicBezTo>
                  <a:cubicBezTo>
                    <a:pt x="0" y="28"/>
                    <a:pt x="1" y="28"/>
                    <a:pt x="1" y="28"/>
                  </a:cubicBezTo>
                  <a:cubicBezTo>
                    <a:pt x="1" y="28"/>
                    <a:pt x="1" y="27"/>
                    <a:pt x="1" y="27"/>
                  </a:cubicBezTo>
                  <a:cubicBezTo>
                    <a:pt x="1" y="27"/>
                    <a:pt x="1" y="27"/>
                    <a:pt x="2" y="27"/>
                  </a:cubicBezTo>
                  <a:cubicBezTo>
                    <a:pt x="2" y="28"/>
                    <a:pt x="2" y="28"/>
                    <a:pt x="2" y="29"/>
                  </a:cubicBezTo>
                  <a:cubicBezTo>
                    <a:pt x="2" y="29"/>
                    <a:pt x="2" y="29"/>
                    <a:pt x="2" y="30"/>
                  </a:cubicBezTo>
                  <a:cubicBezTo>
                    <a:pt x="2" y="29"/>
                    <a:pt x="2" y="28"/>
                    <a:pt x="3" y="29"/>
                  </a:cubicBezTo>
                  <a:cubicBezTo>
                    <a:pt x="4" y="29"/>
                    <a:pt x="4" y="30"/>
                    <a:pt x="4" y="30"/>
                  </a:cubicBezTo>
                  <a:cubicBezTo>
                    <a:pt x="4" y="31"/>
                    <a:pt x="4" y="32"/>
                    <a:pt x="4" y="33"/>
                  </a:cubicBezTo>
                  <a:cubicBezTo>
                    <a:pt x="4" y="33"/>
                    <a:pt x="4" y="35"/>
                    <a:pt x="4" y="35"/>
                  </a:cubicBezTo>
                  <a:cubicBezTo>
                    <a:pt x="4" y="35"/>
                    <a:pt x="5" y="35"/>
                    <a:pt x="6" y="35"/>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7" name="Freeform 816">
              <a:extLst>
                <a:ext uri="{FF2B5EF4-FFF2-40B4-BE49-F238E27FC236}">
                  <a16:creationId xmlns:a16="http://schemas.microsoft.com/office/drawing/2014/main" id="{AD7A0E29-068C-4BBA-AF4C-D3A6DA288C12}"/>
                </a:ext>
              </a:extLst>
            </p:cNvPr>
            <p:cNvSpPr>
              <a:spLocks/>
            </p:cNvSpPr>
            <p:nvPr/>
          </p:nvSpPr>
          <p:spPr bwMode="auto">
            <a:xfrm>
              <a:off x="6384855" y="2959987"/>
              <a:ext cx="215817" cy="102733"/>
            </a:xfrm>
            <a:custGeom>
              <a:avLst/>
              <a:gdLst>
                <a:gd name="T0" fmla="*/ 17 w 46"/>
                <a:gd name="T1" fmla="*/ 25 h 27"/>
                <a:gd name="T2" fmla="*/ 19 w 46"/>
                <a:gd name="T3" fmla="*/ 25 h 27"/>
                <a:gd name="T4" fmla="*/ 20 w 46"/>
                <a:gd name="T5" fmla="*/ 22 h 27"/>
                <a:gd name="T6" fmla="*/ 25 w 46"/>
                <a:gd name="T7" fmla="*/ 23 h 27"/>
                <a:gd name="T8" fmla="*/ 28 w 46"/>
                <a:gd name="T9" fmla="*/ 24 h 27"/>
                <a:gd name="T10" fmla="*/ 32 w 46"/>
                <a:gd name="T11" fmla="*/ 24 h 27"/>
                <a:gd name="T12" fmla="*/ 34 w 46"/>
                <a:gd name="T13" fmla="*/ 23 h 27"/>
                <a:gd name="T14" fmla="*/ 40 w 46"/>
                <a:gd name="T15" fmla="*/ 22 h 27"/>
                <a:gd name="T16" fmla="*/ 43 w 46"/>
                <a:gd name="T17" fmla="*/ 18 h 27"/>
                <a:gd name="T18" fmla="*/ 45 w 46"/>
                <a:gd name="T19" fmla="*/ 17 h 27"/>
                <a:gd name="T20" fmla="*/ 45 w 46"/>
                <a:gd name="T21" fmla="*/ 15 h 27"/>
                <a:gd name="T22" fmla="*/ 44 w 46"/>
                <a:gd name="T23" fmla="*/ 12 h 27"/>
                <a:gd name="T24" fmla="*/ 41 w 46"/>
                <a:gd name="T25" fmla="*/ 11 h 27"/>
                <a:gd name="T26" fmla="*/ 39 w 46"/>
                <a:gd name="T27" fmla="*/ 10 h 27"/>
                <a:gd name="T28" fmla="*/ 39 w 46"/>
                <a:gd name="T29" fmla="*/ 8 h 27"/>
                <a:gd name="T30" fmla="*/ 35 w 46"/>
                <a:gd name="T31" fmla="*/ 7 h 27"/>
                <a:gd name="T32" fmla="*/ 33 w 46"/>
                <a:gd name="T33" fmla="*/ 8 h 27"/>
                <a:gd name="T34" fmla="*/ 31 w 46"/>
                <a:gd name="T35" fmla="*/ 10 h 27"/>
                <a:gd name="T36" fmla="*/ 30 w 46"/>
                <a:gd name="T37" fmla="*/ 8 h 27"/>
                <a:gd name="T38" fmla="*/ 30 w 46"/>
                <a:gd name="T39" fmla="*/ 5 h 27"/>
                <a:gd name="T40" fmla="*/ 26 w 46"/>
                <a:gd name="T41" fmla="*/ 4 h 27"/>
                <a:gd name="T42" fmla="*/ 22 w 46"/>
                <a:gd name="T43" fmla="*/ 2 h 27"/>
                <a:gd name="T44" fmla="*/ 19 w 46"/>
                <a:gd name="T45" fmla="*/ 2 h 27"/>
                <a:gd name="T46" fmla="*/ 15 w 46"/>
                <a:gd name="T47" fmla="*/ 0 h 27"/>
                <a:gd name="T48" fmla="*/ 13 w 46"/>
                <a:gd name="T49" fmla="*/ 3 h 27"/>
                <a:gd name="T50" fmla="*/ 9 w 46"/>
                <a:gd name="T51" fmla="*/ 5 h 27"/>
                <a:gd name="T52" fmla="*/ 8 w 46"/>
                <a:gd name="T53" fmla="*/ 6 h 27"/>
                <a:gd name="T54" fmla="*/ 4 w 46"/>
                <a:gd name="T55" fmla="*/ 7 h 27"/>
                <a:gd name="T56" fmla="*/ 2 w 46"/>
                <a:gd name="T57" fmla="*/ 9 h 27"/>
                <a:gd name="T58" fmla="*/ 1 w 46"/>
                <a:gd name="T59" fmla="*/ 10 h 27"/>
                <a:gd name="T60" fmla="*/ 3 w 46"/>
                <a:gd name="T61" fmla="*/ 15 h 27"/>
                <a:gd name="T62" fmla="*/ 5 w 46"/>
                <a:gd name="T63" fmla="*/ 18 h 27"/>
                <a:gd name="T64" fmla="*/ 7 w 46"/>
                <a:gd name="T65" fmla="*/ 20 h 27"/>
                <a:gd name="T66" fmla="*/ 9 w 46"/>
                <a:gd name="T67" fmla="*/ 21 h 27"/>
                <a:gd name="T68" fmla="*/ 12 w 46"/>
                <a:gd name="T69" fmla="*/ 24 h 27"/>
                <a:gd name="T70" fmla="*/ 14 w 46"/>
                <a:gd name="T71"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 h="27">
                  <a:moveTo>
                    <a:pt x="14" y="26"/>
                  </a:moveTo>
                  <a:cubicBezTo>
                    <a:pt x="15" y="27"/>
                    <a:pt x="16" y="25"/>
                    <a:pt x="17" y="25"/>
                  </a:cubicBezTo>
                  <a:cubicBezTo>
                    <a:pt x="17" y="25"/>
                    <a:pt x="17" y="26"/>
                    <a:pt x="18" y="26"/>
                  </a:cubicBezTo>
                  <a:cubicBezTo>
                    <a:pt x="18" y="26"/>
                    <a:pt x="18" y="25"/>
                    <a:pt x="19" y="25"/>
                  </a:cubicBezTo>
                  <a:cubicBezTo>
                    <a:pt x="19" y="24"/>
                    <a:pt x="20" y="24"/>
                    <a:pt x="20" y="23"/>
                  </a:cubicBezTo>
                  <a:cubicBezTo>
                    <a:pt x="20" y="22"/>
                    <a:pt x="20" y="22"/>
                    <a:pt x="20" y="22"/>
                  </a:cubicBezTo>
                  <a:cubicBezTo>
                    <a:pt x="21" y="22"/>
                    <a:pt x="21" y="22"/>
                    <a:pt x="21" y="22"/>
                  </a:cubicBezTo>
                  <a:cubicBezTo>
                    <a:pt x="23" y="22"/>
                    <a:pt x="24" y="23"/>
                    <a:pt x="25" y="23"/>
                  </a:cubicBezTo>
                  <a:cubicBezTo>
                    <a:pt x="25" y="23"/>
                    <a:pt x="26" y="23"/>
                    <a:pt x="26" y="23"/>
                  </a:cubicBezTo>
                  <a:cubicBezTo>
                    <a:pt x="27" y="24"/>
                    <a:pt x="27" y="24"/>
                    <a:pt x="28" y="24"/>
                  </a:cubicBezTo>
                  <a:cubicBezTo>
                    <a:pt x="29" y="24"/>
                    <a:pt x="30" y="23"/>
                    <a:pt x="31" y="24"/>
                  </a:cubicBezTo>
                  <a:cubicBezTo>
                    <a:pt x="31" y="24"/>
                    <a:pt x="32" y="24"/>
                    <a:pt x="32" y="24"/>
                  </a:cubicBezTo>
                  <a:cubicBezTo>
                    <a:pt x="33" y="25"/>
                    <a:pt x="33" y="25"/>
                    <a:pt x="33" y="25"/>
                  </a:cubicBezTo>
                  <a:cubicBezTo>
                    <a:pt x="34" y="25"/>
                    <a:pt x="34" y="24"/>
                    <a:pt x="34" y="23"/>
                  </a:cubicBezTo>
                  <a:cubicBezTo>
                    <a:pt x="35" y="23"/>
                    <a:pt x="36" y="23"/>
                    <a:pt x="37" y="23"/>
                  </a:cubicBezTo>
                  <a:cubicBezTo>
                    <a:pt x="38" y="23"/>
                    <a:pt x="39" y="22"/>
                    <a:pt x="40" y="22"/>
                  </a:cubicBezTo>
                  <a:cubicBezTo>
                    <a:pt x="41" y="21"/>
                    <a:pt x="41" y="20"/>
                    <a:pt x="41" y="20"/>
                  </a:cubicBezTo>
                  <a:cubicBezTo>
                    <a:pt x="41" y="19"/>
                    <a:pt x="42" y="19"/>
                    <a:pt x="43" y="18"/>
                  </a:cubicBezTo>
                  <a:cubicBezTo>
                    <a:pt x="43" y="18"/>
                    <a:pt x="43" y="17"/>
                    <a:pt x="44" y="17"/>
                  </a:cubicBezTo>
                  <a:cubicBezTo>
                    <a:pt x="44" y="17"/>
                    <a:pt x="45" y="17"/>
                    <a:pt x="45" y="17"/>
                  </a:cubicBezTo>
                  <a:cubicBezTo>
                    <a:pt x="45" y="16"/>
                    <a:pt x="46" y="16"/>
                    <a:pt x="46" y="16"/>
                  </a:cubicBezTo>
                  <a:cubicBezTo>
                    <a:pt x="46" y="16"/>
                    <a:pt x="46" y="15"/>
                    <a:pt x="45" y="15"/>
                  </a:cubicBezTo>
                  <a:cubicBezTo>
                    <a:pt x="45" y="15"/>
                    <a:pt x="45" y="14"/>
                    <a:pt x="45" y="14"/>
                  </a:cubicBezTo>
                  <a:cubicBezTo>
                    <a:pt x="44" y="13"/>
                    <a:pt x="45" y="12"/>
                    <a:pt x="44" y="12"/>
                  </a:cubicBezTo>
                  <a:cubicBezTo>
                    <a:pt x="43" y="12"/>
                    <a:pt x="43" y="12"/>
                    <a:pt x="43" y="12"/>
                  </a:cubicBezTo>
                  <a:cubicBezTo>
                    <a:pt x="42" y="11"/>
                    <a:pt x="42" y="11"/>
                    <a:pt x="41" y="11"/>
                  </a:cubicBezTo>
                  <a:cubicBezTo>
                    <a:pt x="40" y="10"/>
                    <a:pt x="41" y="11"/>
                    <a:pt x="40" y="11"/>
                  </a:cubicBezTo>
                  <a:cubicBezTo>
                    <a:pt x="39" y="11"/>
                    <a:pt x="39" y="11"/>
                    <a:pt x="39" y="10"/>
                  </a:cubicBezTo>
                  <a:cubicBezTo>
                    <a:pt x="38" y="10"/>
                    <a:pt x="38" y="10"/>
                    <a:pt x="38" y="10"/>
                  </a:cubicBezTo>
                  <a:cubicBezTo>
                    <a:pt x="37" y="9"/>
                    <a:pt x="39" y="9"/>
                    <a:pt x="39" y="8"/>
                  </a:cubicBezTo>
                  <a:cubicBezTo>
                    <a:pt x="38" y="8"/>
                    <a:pt x="37" y="9"/>
                    <a:pt x="36" y="8"/>
                  </a:cubicBezTo>
                  <a:cubicBezTo>
                    <a:pt x="36" y="8"/>
                    <a:pt x="35" y="8"/>
                    <a:pt x="35" y="7"/>
                  </a:cubicBezTo>
                  <a:cubicBezTo>
                    <a:pt x="34" y="7"/>
                    <a:pt x="33" y="6"/>
                    <a:pt x="33" y="7"/>
                  </a:cubicBezTo>
                  <a:cubicBezTo>
                    <a:pt x="32" y="7"/>
                    <a:pt x="33" y="8"/>
                    <a:pt x="33" y="8"/>
                  </a:cubicBezTo>
                  <a:cubicBezTo>
                    <a:pt x="34" y="9"/>
                    <a:pt x="33" y="9"/>
                    <a:pt x="32" y="9"/>
                  </a:cubicBezTo>
                  <a:cubicBezTo>
                    <a:pt x="32" y="10"/>
                    <a:pt x="31" y="10"/>
                    <a:pt x="31" y="10"/>
                  </a:cubicBezTo>
                  <a:cubicBezTo>
                    <a:pt x="30" y="9"/>
                    <a:pt x="30" y="9"/>
                    <a:pt x="30" y="8"/>
                  </a:cubicBezTo>
                  <a:cubicBezTo>
                    <a:pt x="30" y="8"/>
                    <a:pt x="30" y="8"/>
                    <a:pt x="30" y="8"/>
                  </a:cubicBezTo>
                  <a:cubicBezTo>
                    <a:pt x="29" y="7"/>
                    <a:pt x="29" y="7"/>
                    <a:pt x="29" y="7"/>
                  </a:cubicBezTo>
                  <a:cubicBezTo>
                    <a:pt x="27" y="6"/>
                    <a:pt x="30" y="6"/>
                    <a:pt x="30" y="5"/>
                  </a:cubicBezTo>
                  <a:cubicBezTo>
                    <a:pt x="29" y="4"/>
                    <a:pt x="28" y="4"/>
                    <a:pt x="28" y="4"/>
                  </a:cubicBezTo>
                  <a:cubicBezTo>
                    <a:pt x="27" y="5"/>
                    <a:pt x="27" y="4"/>
                    <a:pt x="26" y="4"/>
                  </a:cubicBezTo>
                  <a:cubicBezTo>
                    <a:pt x="25" y="3"/>
                    <a:pt x="24" y="3"/>
                    <a:pt x="24" y="3"/>
                  </a:cubicBezTo>
                  <a:cubicBezTo>
                    <a:pt x="23" y="3"/>
                    <a:pt x="23" y="2"/>
                    <a:pt x="22" y="2"/>
                  </a:cubicBezTo>
                  <a:cubicBezTo>
                    <a:pt x="22" y="1"/>
                    <a:pt x="21" y="0"/>
                    <a:pt x="20" y="1"/>
                  </a:cubicBezTo>
                  <a:cubicBezTo>
                    <a:pt x="20" y="1"/>
                    <a:pt x="20" y="2"/>
                    <a:pt x="19" y="2"/>
                  </a:cubicBezTo>
                  <a:cubicBezTo>
                    <a:pt x="19" y="3"/>
                    <a:pt x="18" y="2"/>
                    <a:pt x="18" y="1"/>
                  </a:cubicBezTo>
                  <a:cubicBezTo>
                    <a:pt x="17" y="0"/>
                    <a:pt x="16" y="0"/>
                    <a:pt x="15" y="0"/>
                  </a:cubicBezTo>
                  <a:cubicBezTo>
                    <a:pt x="15" y="1"/>
                    <a:pt x="16" y="1"/>
                    <a:pt x="16" y="2"/>
                  </a:cubicBezTo>
                  <a:cubicBezTo>
                    <a:pt x="16" y="2"/>
                    <a:pt x="14" y="3"/>
                    <a:pt x="13" y="3"/>
                  </a:cubicBezTo>
                  <a:cubicBezTo>
                    <a:pt x="13" y="3"/>
                    <a:pt x="12" y="3"/>
                    <a:pt x="11" y="4"/>
                  </a:cubicBezTo>
                  <a:cubicBezTo>
                    <a:pt x="10" y="4"/>
                    <a:pt x="10" y="4"/>
                    <a:pt x="9" y="5"/>
                  </a:cubicBezTo>
                  <a:cubicBezTo>
                    <a:pt x="9" y="5"/>
                    <a:pt x="9" y="5"/>
                    <a:pt x="9" y="5"/>
                  </a:cubicBezTo>
                  <a:cubicBezTo>
                    <a:pt x="8" y="5"/>
                    <a:pt x="8" y="6"/>
                    <a:pt x="8" y="6"/>
                  </a:cubicBezTo>
                  <a:cubicBezTo>
                    <a:pt x="7" y="6"/>
                    <a:pt x="6" y="7"/>
                    <a:pt x="6" y="7"/>
                  </a:cubicBezTo>
                  <a:cubicBezTo>
                    <a:pt x="5" y="7"/>
                    <a:pt x="4" y="7"/>
                    <a:pt x="4" y="7"/>
                  </a:cubicBezTo>
                  <a:cubicBezTo>
                    <a:pt x="3" y="7"/>
                    <a:pt x="3" y="7"/>
                    <a:pt x="3" y="8"/>
                  </a:cubicBezTo>
                  <a:cubicBezTo>
                    <a:pt x="3" y="8"/>
                    <a:pt x="2" y="9"/>
                    <a:pt x="2" y="9"/>
                  </a:cubicBezTo>
                  <a:cubicBezTo>
                    <a:pt x="1" y="9"/>
                    <a:pt x="1" y="8"/>
                    <a:pt x="1" y="8"/>
                  </a:cubicBezTo>
                  <a:cubicBezTo>
                    <a:pt x="0" y="8"/>
                    <a:pt x="1" y="9"/>
                    <a:pt x="1" y="10"/>
                  </a:cubicBezTo>
                  <a:cubicBezTo>
                    <a:pt x="2" y="10"/>
                    <a:pt x="2" y="11"/>
                    <a:pt x="3" y="11"/>
                  </a:cubicBezTo>
                  <a:cubicBezTo>
                    <a:pt x="4" y="13"/>
                    <a:pt x="3" y="14"/>
                    <a:pt x="3" y="15"/>
                  </a:cubicBezTo>
                  <a:cubicBezTo>
                    <a:pt x="4" y="16"/>
                    <a:pt x="4" y="16"/>
                    <a:pt x="4" y="17"/>
                  </a:cubicBezTo>
                  <a:cubicBezTo>
                    <a:pt x="4" y="17"/>
                    <a:pt x="5" y="18"/>
                    <a:pt x="5" y="18"/>
                  </a:cubicBezTo>
                  <a:cubicBezTo>
                    <a:pt x="6" y="18"/>
                    <a:pt x="6" y="18"/>
                    <a:pt x="6" y="18"/>
                  </a:cubicBezTo>
                  <a:cubicBezTo>
                    <a:pt x="7" y="18"/>
                    <a:pt x="7" y="19"/>
                    <a:pt x="7" y="20"/>
                  </a:cubicBezTo>
                  <a:cubicBezTo>
                    <a:pt x="7" y="20"/>
                    <a:pt x="8" y="20"/>
                    <a:pt x="8" y="20"/>
                  </a:cubicBezTo>
                  <a:cubicBezTo>
                    <a:pt x="8" y="21"/>
                    <a:pt x="8" y="20"/>
                    <a:pt x="9" y="21"/>
                  </a:cubicBezTo>
                  <a:cubicBezTo>
                    <a:pt x="9" y="21"/>
                    <a:pt x="10" y="22"/>
                    <a:pt x="10" y="22"/>
                  </a:cubicBezTo>
                  <a:cubicBezTo>
                    <a:pt x="11" y="23"/>
                    <a:pt x="12" y="23"/>
                    <a:pt x="12" y="24"/>
                  </a:cubicBezTo>
                  <a:cubicBezTo>
                    <a:pt x="13" y="24"/>
                    <a:pt x="13" y="25"/>
                    <a:pt x="14" y="26"/>
                  </a:cubicBezTo>
                  <a:cubicBezTo>
                    <a:pt x="15" y="26"/>
                    <a:pt x="13" y="25"/>
                    <a:pt x="14" y="26"/>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8" name="Freeform 817">
              <a:extLst>
                <a:ext uri="{FF2B5EF4-FFF2-40B4-BE49-F238E27FC236}">
                  <a16:creationId xmlns:a16="http://schemas.microsoft.com/office/drawing/2014/main" id="{E7E5C529-3A5B-4329-9B8B-43D620907112}"/>
                </a:ext>
              </a:extLst>
            </p:cNvPr>
            <p:cNvSpPr>
              <a:spLocks noEditPoints="1"/>
            </p:cNvSpPr>
            <p:nvPr/>
          </p:nvSpPr>
          <p:spPr bwMode="auto">
            <a:xfrm>
              <a:off x="6433013" y="3135067"/>
              <a:ext cx="185496" cy="149035"/>
            </a:xfrm>
            <a:custGeom>
              <a:avLst/>
              <a:gdLst>
                <a:gd name="T0" fmla="*/ 32 w 40"/>
                <a:gd name="T1" fmla="*/ 37 h 39"/>
                <a:gd name="T2" fmla="*/ 24 w 40"/>
                <a:gd name="T3" fmla="*/ 31 h 39"/>
                <a:gd name="T4" fmla="*/ 16 w 40"/>
                <a:gd name="T5" fmla="*/ 27 h 39"/>
                <a:gd name="T6" fmla="*/ 12 w 40"/>
                <a:gd name="T7" fmla="*/ 22 h 39"/>
                <a:gd name="T8" fmla="*/ 12 w 40"/>
                <a:gd name="T9" fmla="*/ 21 h 39"/>
                <a:gd name="T10" fmla="*/ 8 w 40"/>
                <a:gd name="T11" fmla="*/ 17 h 39"/>
                <a:gd name="T12" fmla="*/ 6 w 40"/>
                <a:gd name="T13" fmla="*/ 12 h 39"/>
                <a:gd name="T14" fmla="*/ 4 w 40"/>
                <a:gd name="T15" fmla="*/ 15 h 39"/>
                <a:gd name="T16" fmla="*/ 2 w 40"/>
                <a:gd name="T17" fmla="*/ 15 h 39"/>
                <a:gd name="T18" fmla="*/ 1 w 40"/>
                <a:gd name="T19" fmla="*/ 13 h 39"/>
                <a:gd name="T20" fmla="*/ 3 w 40"/>
                <a:gd name="T21" fmla="*/ 10 h 39"/>
                <a:gd name="T22" fmla="*/ 10 w 40"/>
                <a:gd name="T23" fmla="*/ 10 h 39"/>
                <a:gd name="T24" fmla="*/ 13 w 40"/>
                <a:gd name="T25" fmla="*/ 9 h 39"/>
                <a:gd name="T26" fmla="*/ 15 w 40"/>
                <a:gd name="T27" fmla="*/ 5 h 39"/>
                <a:gd name="T28" fmla="*/ 17 w 40"/>
                <a:gd name="T29" fmla="*/ 3 h 39"/>
                <a:gd name="T30" fmla="*/ 19 w 40"/>
                <a:gd name="T31" fmla="*/ 2 h 39"/>
                <a:gd name="T32" fmla="*/ 23 w 40"/>
                <a:gd name="T33" fmla="*/ 2 h 39"/>
                <a:gd name="T34" fmla="*/ 26 w 40"/>
                <a:gd name="T35" fmla="*/ 6 h 39"/>
                <a:gd name="T36" fmla="*/ 34 w 40"/>
                <a:gd name="T37" fmla="*/ 7 h 39"/>
                <a:gd name="T38" fmla="*/ 36 w 40"/>
                <a:gd name="T39" fmla="*/ 8 h 39"/>
                <a:gd name="T40" fmla="*/ 38 w 40"/>
                <a:gd name="T41" fmla="*/ 10 h 39"/>
                <a:gd name="T42" fmla="*/ 39 w 40"/>
                <a:gd name="T43" fmla="*/ 13 h 39"/>
                <a:gd name="T44" fmla="*/ 37 w 40"/>
                <a:gd name="T45" fmla="*/ 16 h 39"/>
                <a:gd name="T46" fmla="*/ 32 w 40"/>
                <a:gd name="T47" fmla="*/ 13 h 39"/>
                <a:gd name="T48" fmla="*/ 28 w 40"/>
                <a:gd name="T49" fmla="*/ 14 h 39"/>
                <a:gd name="T50" fmla="*/ 25 w 40"/>
                <a:gd name="T51" fmla="*/ 13 h 39"/>
                <a:gd name="T52" fmla="*/ 21 w 40"/>
                <a:gd name="T53" fmla="*/ 13 h 39"/>
                <a:gd name="T54" fmla="*/ 18 w 40"/>
                <a:gd name="T55" fmla="*/ 14 h 39"/>
                <a:gd name="T56" fmla="*/ 16 w 40"/>
                <a:gd name="T57" fmla="*/ 18 h 39"/>
                <a:gd name="T58" fmla="*/ 17 w 40"/>
                <a:gd name="T59" fmla="*/ 20 h 39"/>
                <a:gd name="T60" fmla="*/ 19 w 40"/>
                <a:gd name="T61" fmla="*/ 23 h 39"/>
                <a:gd name="T62" fmla="*/ 25 w 40"/>
                <a:gd name="T63" fmla="*/ 30 h 39"/>
                <a:gd name="T64" fmla="*/ 29 w 40"/>
                <a:gd name="T65" fmla="*/ 35 h 39"/>
                <a:gd name="T66" fmla="*/ 33 w 40"/>
                <a:gd name="T67" fmla="*/ 38 h 39"/>
                <a:gd name="T68" fmla="*/ 7 w 40"/>
                <a:gd name="T69" fmla="*/ 15 h 39"/>
                <a:gd name="T70" fmla="*/ 8 w 40"/>
                <a:gd name="T71" fmla="*/ 14 h 39"/>
                <a:gd name="T72" fmla="*/ 6 w 40"/>
                <a:gd name="T73" fmla="*/ 14 h 39"/>
                <a:gd name="T74" fmla="*/ 6 w 40"/>
                <a:gd name="T75" fmla="*/ 17 h 39"/>
                <a:gd name="T76" fmla="*/ 7 w 40"/>
                <a:gd name="T77" fmla="*/ 18 h 39"/>
                <a:gd name="T78" fmla="*/ 7 w 40"/>
                <a:gd name="T79" fmla="*/ 16 h 39"/>
                <a:gd name="T80" fmla="*/ 9 w 40"/>
                <a:gd name="T81" fmla="*/ 19 h 39"/>
                <a:gd name="T82" fmla="*/ 11 w 40"/>
                <a:gd name="T83" fmla="*/ 20 h 39"/>
                <a:gd name="T84" fmla="*/ 9 w 40"/>
                <a:gd name="T85" fmla="*/ 23 h 39"/>
                <a:gd name="T86" fmla="*/ 10 w 40"/>
                <a:gd name="T87" fmla="*/ 24 h 39"/>
                <a:gd name="T88" fmla="*/ 19 w 40"/>
                <a:gd name="T89" fmla="*/ 30 h 39"/>
                <a:gd name="T90" fmla="*/ 23 w 40"/>
                <a:gd name="T91" fmla="*/ 31 h 39"/>
                <a:gd name="T92" fmla="*/ 21 w 40"/>
                <a:gd name="T93" fmla="*/ 34 h 39"/>
                <a:gd name="T94" fmla="*/ 23 w 40"/>
                <a:gd name="T95" fmla="*/ 34 h 39"/>
                <a:gd name="T96" fmla="*/ 25 w 40"/>
                <a:gd name="T97" fmla="*/ 34 h 39"/>
                <a:gd name="T98" fmla="*/ 25 w 40"/>
                <a:gd name="T99" fmla="*/ 34 h 39"/>
                <a:gd name="T100" fmla="*/ 18 w 40"/>
                <a:gd name="T101" fmla="*/ 33 h 39"/>
                <a:gd name="T102" fmla="*/ 18 w 40"/>
                <a:gd name="T103"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39">
                  <a:moveTo>
                    <a:pt x="33" y="38"/>
                  </a:moveTo>
                  <a:cubicBezTo>
                    <a:pt x="33" y="38"/>
                    <a:pt x="33" y="39"/>
                    <a:pt x="33" y="39"/>
                  </a:cubicBezTo>
                  <a:cubicBezTo>
                    <a:pt x="33" y="38"/>
                    <a:pt x="33" y="38"/>
                    <a:pt x="32" y="37"/>
                  </a:cubicBezTo>
                  <a:cubicBezTo>
                    <a:pt x="32" y="37"/>
                    <a:pt x="31" y="37"/>
                    <a:pt x="30" y="37"/>
                  </a:cubicBezTo>
                  <a:cubicBezTo>
                    <a:pt x="29" y="36"/>
                    <a:pt x="29" y="35"/>
                    <a:pt x="28" y="34"/>
                  </a:cubicBezTo>
                  <a:cubicBezTo>
                    <a:pt x="26" y="33"/>
                    <a:pt x="25" y="32"/>
                    <a:pt x="24" y="31"/>
                  </a:cubicBezTo>
                  <a:cubicBezTo>
                    <a:pt x="23" y="30"/>
                    <a:pt x="22" y="30"/>
                    <a:pt x="21" y="29"/>
                  </a:cubicBezTo>
                  <a:cubicBezTo>
                    <a:pt x="20" y="29"/>
                    <a:pt x="18" y="29"/>
                    <a:pt x="17" y="29"/>
                  </a:cubicBezTo>
                  <a:cubicBezTo>
                    <a:pt x="16" y="28"/>
                    <a:pt x="16" y="28"/>
                    <a:pt x="16" y="27"/>
                  </a:cubicBezTo>
                  <a:cubicBezTo>
                    <a:pt x="15" y="27"/>
                    <a:pt x="15" y="27"/>
                    <a:pt x="14" y="26"/>
                  </a:cubicBezTo>
                  <a:cubicBezTo>
                    <a:pt x="13" y="25"/>
                    <a:pt x="12" y="24"/>
                    <a:pt x="12" y="23"/>
                  </a:cubicBezTo>
                  <a:cubicBezTo>
                    <a:pt x="11" y="22"/>
                    <a:pt x="11" y="22"/>
                    <a:pt x="12" y="22"/>
                  </a:cubicBezTo>
                  <a:cubicBezTo>
                    <a:pt x="12" y="22"/>
                    <a:pt x="12" y="22"/>
                    <a:pt x="12" y="22"/>
                  </a:cubicBezTo>
                  <a:cubicBezTo>
                    <a:pt x="12" y="22"/>
                    <a:pt x="13" y="22"/>
                    <a:pt x="13" y="22"/>
                  </a:cubicBezTo>
                  <a:cubicBezTo>
                    <a:pt x="13" y="21"/>
                    <a:pt x="12" y="21"/>
                    <a:pt x="12" y="21"/>
                  </a:cubicBezTo>
                  <a:cubicBezTo>
                    <a:pt x="11" y="20"/>
                    <a:pt x="11" y="20"/>
                    <a:pt x="10" y="19"/>
                  </a:cubicBezTo>
                  <a:cubicBezTo>
                    <a:pt x="10" y="18"/>
                    <a:pt x="10" y="18"/>
                    <a:pt x="9" y="18"/>
                  </a:cubicBezTo>
                  <a:cubicBezTo>
                    <a:pt x="9" y="18"/>
                    <a:pt x="8" y="17"/>
                    <a:pt x="8" y="17"/>
                  </a:cubicBezTo>
                  <a:cubicBezTo>
                    <a:pt x="9" y="18"/>
                    <a:pt x="10" y="17"/>
                    <a:pt x="10" y="16"/>
                  </a:cubicBezTo>
                  <a:cubicBezTo>
                    <a:pt x="10" y="15"/>
                    <a:pt x="9" y="14"/>
                    <a:pt x="8" y="14"/>
                  </a:cubicBezTo>
                  <a:cubicBezTo>
                    <a:pt x="8" y="13"/>
                    <a:pt x="7" y="12"/>
                    <a:pt x="6" y="12"/>
                  </a:cubicBezTo>
                  <a:cubicBezTo>
                    <a:pt x="6" y="12"/>
                    <a:pt x="5" y="12"/>
                    <a:pt x="5" y="12"/>
                  </a:cubicBezTo>
                  <a:cubicBezTo>
                    <a:pt x="5" y="13"/>
                    <a:pt x="5" y="13"/>
                    <a:pt x="5" y="14"/>
                  </a:cubicBezTo>
                  <a:cubicBezTo>
                    <a:pt x="5" y="14"/>
                    <a:pt x="5" y="14"/>
                    <a:pt x="4" y="15"/>
                  </a:cubicBezTo>
                  <a:cubicBezTo>
                    <a:pt x="4" y="15"/>
                    <a:pt x="4" y="15"/>
                    <a:pt x="4" y="15"/>
                  </a:cubicBezTo>
                  <a:cubicBezTo>
                    <a:pt x="3" y="15"/>
                    <a:pt x="4" y="16"/>
                    <a:pt x="3" y="17"/>
                  </a:cubicBezTo>
                  <a:cubicBezTo>
                    <a:pt x="2" y="18"/>
                    <a:pt x="2" y="16"/>
                    <a:pt x="2" y="15"/>
                  </a:cubicBezTo>
                  <a:cubicBezTo>
                    <a:pt x="1" y="15"/>
                    <a:pt x="1" y="15"/>
                    <a:pt x="1" y="14"/>
                  </a:cubicBezTo>
                  <a:cubicBezTo>
                    <a:pt x="1" y="14"/>
                    <a:pt x="2" y="14"/>
                    <a:pt x="2" y="14"/>
                  </a:cubicBezTo>
                  <a:cubicBezTo>
                    <a:pt x="1" y="14"/>
                    <a:pt x="1" y="14"/>
                    <a:pt x="1" y="13"/>
                  </a:cubicBezTo>
                  <a:cubicBezTo>
                    <a:pt x="1" y="13"/>
                    <a:pt x="1" y="13"/>
                    <a:pt x="1" y="12"/>
                  </a:cubicBezTo>
                  <a:cubicBezTo>
                    <a:pt x="1" y="12"/>
                    <a:pt x="0" y="11"/>
                    <a:pt x="0" y="10"/>
                  </a:cubicBezTo>
                  <a:cubicBezTo>
                    <a:pt x="1" y="11"/>
                    <a:pt x="4" y="12"/>
                    <a:pt x="3" y="10"/>
                  </a:cubicBezTo>
                  <a:cubicBezTo>
                    <a:pt x="4" y="10"/>
                    <a:pt x="5" y="11"/>
                    <a:pt x="6" y="10"/>
                  </a:cubicBezTo>
                  <a:cubicBezTo>
                    <a:pt x="7" y="10"/>
                    <a:pt x="7" y="9"/>
                    <a:pt x="7" y="9"/>
                  </a:cubicBezTo>
                  <a:cubicBezTo>
                    <a:pt x="7" y="9"/>
                    <a:pt x="9" y="11"/>
                    <a:pt x="10" y="10"/>
                  </a:cubicBezTo>
                  <a:cubicBezTo>
                    <a:pt x="10" y="10"/>
                    <a:pt x="12" y="12"/>
                    <a:pt x="13" y="11"/>
                  </a:cubicBezTo>
                  <a:cubicBezTo>
                    <a:pt x="13" y="10"/>
                    <a:pt x="12" y="10"/>
                    <a:pt x="12" y="9"/>
                  </a:cubicBezTo>
                  <a:cubicBezTo>
                    <a:pt x="12" y="9"/>
                    <a:pt x="13" y="9"/>
                    <a:pt x="13" y="9"/>
                  </a:cubicBezTo>
                  <a:cubicBezTo>
                    <a:pt x="12" y="8"/>
                    <a:pt x="13" y="8"/>
                    <a:pt x="13" y="8"/>
                  </a:cubicBezTo>
                  <a:cubicBezTo>
                    <a:pt x="14" y="7"/>
                    <a:pt x="14" y="8"/>
                    <a:pt x="15" y="7"/>
                  </a:cubicBezTo>
                  <a:cubicBezTo>
                    <a:pt x="15" y="6"/>
                    <a:pt x="15" y="6"/>
                    <a:pt x="15" y="5"/>
                  </a:cubicBezTo>
                  <a:cubicBezTo>
                    <a:pt x="15" y="5"/>
                    <a:pt x="14" y="4"/>
                    <a:pt x="15" y="4"/>
                  </a:cubicBezTo>
                  <a:cubicBezTo>
                    <a:pt x="15" y="4"/>
                    <a:pt x="15" y="4"/>
                    <a:pt x="15" y="4"/>
                  </a:cubicBezTo>
                  <a:cubicBezTo>
                    <a:pt x="16" y="3"/>
                    <a:pt x="16" y="3"/>
                    <a:pt x="17" y="3"/>
                  </a:cubicBezTo>
                  <a:cubicBezTo>
                    <a:pt x="17" y="3"/>
                    <a:pt x="17" y="3"/>
                    <a:pt x="17" y="2"/>
                  </a:cubicBezTo>
                  <a:cubicBezTo>
                    <a:pt x="18" y="2"/>
                    <a:pt x="18" y="2"/>
                    <a:pt x="18" y="2"/>
                  </a:cubicBezTo>
                  <a:cubicBezTo>
                    <a:pt x="19" y="2"/>
                    <a:pt x="19" y="2"/>
                    <a:pt x="19" y="2"/>
                  </a:cubicBezTo>
                  <a:cubicBezTo>
                    <a:pt x="19" y="1"/>
                    <a:pt x="19" y="1"/>
                    <a:pt x="19" y="1"/>
                  </a:cubicBezTo>
                  <a:cubicBezTo>
                    <a:pt x="19" y="0"/>
                    <a:pt x="20" y="1"/>
                    <a:pt x="20" y="1"/>
                  </a:cubicBezTo>
                  <a:cubicBezTo>
                    <a:pt x="21" y="1"/>
                    <a:pt x="22" y="1"/>
                    <a:pt x="23" y="2"/>
                  </a:cubicBezTo>
                  <a:cubicBezTo>
                    <a:pt x="23" y="3"/>
                    <a:pt x="24" y="4"/>
                    <a:pt x="24" y="4"/>
                  </a:cubicBezTo>
                  <a:cubicBezTo>
                    <a:pt x="25" y="4"/>
                    <a:pt x="25" y="4"/>
                    <a:pt x="25" y="4"/>
                  </a:cubicBezTo>
                  <a:cubicBezTo>
                    <a:pt x="26" y="5"/>
                    <a:pt x="26" y="5"/>
                    <a:pt x="26" y="6"/>
                  </a:cubicBezTo>
                  <a:cubicBezTo>
                    <a:pt x="27" y="6"/>
                    <a:pt x="28" y="7"/>
                    <a:pt x="28" y="7"/>
                  </a:cubicBezTo>
                  <a:cubicBezTo>
                    <a:pt x="29" y="7"/>
                    <a:pt x="30" y="7"/>
                    <a:pt x="31" y="7"/>
                  </a:cubicBezTo>
                  <a:cubicBezTo>
                    <a:pt x="32" y="8"/>
                    <a:pt x="33" y="8"/>
                    <a:pt x="34" y="7"/>
                  </a:cubicBezTo>
                  <a:cubicBezTo>
                    <a:pt x="34" y="7"/>
                    <a:pt x="35" y="7"/>
                    <a:pt x="36" y="6"/>
                  </a:cubicBezTo>
                  <a:cubicBezTo>
                    <a:pt x="36" y="6"/>
                    <a:pt x="37" y="5"/>
                    <a:pt x="38" y="5"/>
                  </a:cubicBezTo>
                  <a:cubicBezTo>
                    <a:pt x="37" y="6"/>
                    <a:pt x="36" y="7"/>
                    <a:pt x="36" y="8"/>
                  </a:cubicBezTo>
                  <a:cubicBezTo>
                    <a:pt x="36" y="8"/>
                    <a:pt x="37" y="8"/>
                    <a:pt x="37" y="9"/>
                  </a:cubicBezTo>
                  <a:cubicBezTo>
                    <a:pt x="37" y="9"/>
                    <a:pt x="36" y="10"/>
                    <a:pt x="37" y="10"/>
                  </a:cubicBezTo>
                  <a:cubicBezTo>
                    <a:pt x="37" y="10"/>
                    <a:pt x="38" y="10"/>
                    <a:pt x="38" y="10"/>
                  </a:cubicBezTo>
                  <a:cubicBezTo>
                    <a:pt x="38" y="11"/>
                    <a:pt x="37" y="11"/>
                    <a:pt x="37" y="11"/>
                  </a:cubicBezTo>
                  <a:cubicBezTo>
                    <a:pt x="37" y="11"/>
                    <a:pt x="37" y="12"/>
                    <a:pt x="37" y="12"/>
                  </a:cubicBezTo>
                  <a:cubicBezTo>
                    <a:pt x="38" y="12"/>
                    <a:pt x="39" y="12"/>
                    <a:pt x="39" y="13"/>
                  </a:cubicBezTo>
                  <a:cubicBezTo>
                    <a:pt x="40" y="13"/>
                    <a:pt x="40" y="13"/>
                    <a:pt x="39" y="14"/>
                  </a:cubicBezTo>
                  <a:cubicBezTo>
                    <a:pt x="38" y="14"/>
                    <a:pt x="38" y="14"/>
                    <a:pt x="38" y="15"/>
                  </a:cubicBezTo>
                  <a:cubicBezTo>
                    <a:pt x="38" y="15"/>
                    <a:pt x="38" y="16"/>
                    <a:pt x="37" y="16"/>
                  </a:cubicBezTo>
                  <a:cubicBezTo>
                    <a:pt x="36" y="17"/>
                    <a:pt x="36" y="15"/>
                    <a:pt x="35" y="15"/>
                  </a:cubicBezTo>
                  <a:cubicBezTo>
                    <a:pt x="35" y="14"/>
                    <a:pt x="35" y="14"/>
                    <a:pt x="34" y="14"/>
                  </a:cubicBezTo>
                  <a:cubicBezTo>
                    <a:pt x="33" y="14"/>
                    <a:pt x="33" y="14"/>
                    <a:pt x="32" y="13"/>
                  </a:cubicBezTo>
                  <a:cubicBezTo>
                    <a:pt x="32" y="14"/>
                    <a:pt x="31" y="14"/>
                    <a:pt x="31" y="14"/>
                  </a:cubicBezTo>
                  <a:cubicBezTo>
                    <a:pt x="31" y="13"/>
                    <a:pt x="30" y="14"/>
                    <a:pt x="30" y="14"/>
                  </a:cubicBezTo>
                  <a:cubicBezTo>
                    <a:pt x="29" y="14"/>
                    <a:pt x="29" y="14"/>
                    <a:pt x="28" y="14"/>
                  </a:cubicBezTo>
                  <a:cubicBezTo>
                    <a:pt x="28" y="13"/>
                    <a:pt x="28" y="13"/>
                    <a:pt x="27" y="14"/>
                  </a:cubicBezTo>
                  <a:cubicBezTo>
                    <a:pt x="27" y="14"/>
                    <a:pt x="27" y="14"/>
                    <a:pt x="26" y="14"/>
                  </a:cubicBezTo>
                  <a:cubicBezTo>
                    <a:pt x="26" y="14"/>
                    <a:pt x="26" y="13"/>
                    <a:pt x="25" y="13"/>
                  </a:cubicBezTo>
                  <a:cubicBezTo>
                    <a:pt x="25" y="13"/>
                    <a:pt x="25" y="14"/>
                    <a:pt x="24" y="13"/>
                  </a:cubicBezTo>
                  <a:cubicBezTo>
                    <a:pt x="24" y="13"/>
                    <a:pt x="24" y="12"/>
                    <a:pt x="23" y="13"/>
                  </a:cubicBezTo>
                  <a:cubicBezTo>
                    <a:pt x="22" y="13"/>
                    <a:pt x="22" y="13"/>
                    <a:pt x="21" y="13"/>
                  </a:cubicBezTo>
                  <a:cubicBezTo>
                    <a:pt x="21" y="13"/>
                    <a:pt x="20" y="13"/>
                    <a:pt x="20" y="14"/>
                  </a:cubicBezTo>
                  <a:cubicBezTo>
                    <a:pt x="19" y="14"/>
                    <a:pt x="19" y="15"/>
                    <a:pt x="19" y="15"/>
                  </a:cubicBezTo>
                  <a:cubicBezTo>
                    <a:pt x="18" y="15"/>
                    <a:pt x="18" y="14"/>
                    <a:pt x="18" y="14"/>
                  </a:cubicBezTo>
                  <a:cubicBezTo>
                    <a:pt x="18" y="14"/>
                    <a:pt x="17" y="14"/>
                    <a:pt x="17" y="13"/>
                  </a:cubicBezTo>
                  <a:cubicBezTo>
                    <a:pt x="15" y="12"/>
                    <a:pt x="16" y="15"/>
                    <a:pt x="15" y="17"/>
                  </a:cubicBezTo>
                  <a:cubicBezTo>
                    <a:pt x="15" y="17"/>
                    <a:pt x="15" y="18"/>
                    <a:pt x="16" y="18"/>
                  </a:cubicBezTo>
                  <a:cubicBezTo>
                    <a:pt x="16" y="18"/>
                    <a:pt x="16" y="18"/>
                    <a:pt x="17" y="18"/>
                  </a:cubicBezTo>
                  <a:cubicBezTo>
                    <a:pt x="17" y="19"/>
                    <a:pt x="17" y="19"/>
                    <a:pt x="17" y="19"/>
                  </a:cubicBezTo>
                  <a:cubicBezTo>
                    <a:pt x="17" y="19"/>
                    <a:pt x="17" y="19"/>
                    <a:pt x="17" y="20"/>
                  </a:cubicBezTo>
                  <a:cubicBezTo>
                    <a:pt x="17" y="20"/>
                    <a:pt x="17" y="20"/>
                    <a:pt x="17" y="20"/>
                  </a:cubicBezTo>
                  <a:cubicBezTo>
                    <a:pt x="17" y="20"/>
                    <a:pt x="18" y="20"/>
                    <a:pt x="18" y="20"/>
                  </a:cubicBezTo>
                  <a:cubicBezTo>
                    <a:pt x="18" y="21"/>
                    <a:pt x="18" y="22"/>
                    <a:pt x="19" y="23"/>
                  </a:cubicBezTo>
                  <a:cubicBezTo>
                    <a:pt x="19" y="24"/>
                    <a:pt x="21" y="26"/>
                    <a:pt x="22" y="27"/>
                  </a:cubicBezTo>
                  <a:cubicBezTo>
                    <a:pt x="23" y="28"/>
                    <a:pt x="23" y="29"/>
                    <a:pt x="24" y="29"/>
                  </a:cubicBezTo>
                  <a:cubicBezTo>
                    <a:pt x="25" y="29"/>
                    <a:pt x="25" y="29"/>
                    <a:pt x="25" y="30"/>
                  </a:cubicBezTo>
                  <a:cubicBezTo>
                    <a:pt x="26" y="30"/>
                    <a:pt x="26" y="30"/>
                    <a:pt x="26" y="31"/>
                  </a:cubicBezTo>
                  <a:cubicBezTo>
                    <a:pt x="26" y="32"/>
                    <a:pt x="27" y="32"/>
                    <a:pt x="28" y="33"/>
                  </a:cubicBezTo>
                  <a:cubicBezTo>
                    <a:pt x="28" y="34"/>
                    <a:pt x="29" y="34"/>
                    <a:pt x="29" y="35"/>
                  </a:cubicBezTo>
                  <a:cubicBezTo>
                    <a:pt x="30" y="35"/>
                    <a:pt x="30" y="35"/>
                    <a:pt x="30" y="36"/>
                  </a:cubicBezTo>
                  <a:cubicBezTo>
                    <a:pt x="31" y="36"/>
                    <a:pt x="31" y="36"/>
                    <a:pt x="31" y="36"/>
                  </a:cubicBezTo>
                  <a:cubicBezTo>
                    <a:pt x="32" y="37"/>
                    <a:pt x="34" y="37"/>
                    <a:pt x="33" y="38"/>
                  </a:cubicBezTo>
                  <a:close/>
                  <a:moveTo>
                    <a:pt x="8" y="14"/>
                  </a:moveTo>
                  <a:cubicBezTo>
                    <a:pt x="8" y="13"/>
                    <a:pt x="7" y="14"/>
                    <a:pt x="7" y="14"/>
                  </a:cubicBezTo>
                  <a:cubicBezTo>
                    <a:pt x="6" y="15"/>
                    <a:pt x="7" y="14"/>
                    <a:pt x="7" y="15"/>
                  </a:cubicBezTo>
                  <a:cubicBezTo>
                    <a:pt x="8" y="15"/>
                    <a:pt x="8" y="16"/>
                    <a:pt x="9" y="15"/>
                  </a:cubicBezTo>
                  <a:cubicBezTo>
                    <a:pt x="9" y="15"/>
                    <a:pt x="8" y="14"/>
                    <a:pt x="8" y="14"/>
                  </a:cubicBezTo>
                  <a:cubicBezTo>
                    <a:pt x="8" y="14"/>
                    <a:pt x="8" y="14"/>
                    <a:pt x="8" y="14"/>
                  </a:cubicBezTo>
                  <a:close/>
                  <a:moveTo>
                    <a:pt x="7" y="16"/>
                  </a:moveTo>
                  <a:cubicBezTo>
                    <a:pt x="7" y="16"/>
                    <a:pt x="6" y="15"/>
                    <a:pt x="6" y="15"/>
                  </a:cubicBezTo>
                  <a:cubicBezTo>
                    <a:pt x="6" y="14"/>
                    <a:pt x="5" y="14"/>
                    <a:pt x="6" y="14"/>
                  </a:cubicBezTo>
                  <a:cubicBezTo>
                    <a:pt x="6" y="15"/>
                    <a:pt x="6" y="15"/>
                    <a:pt x="6" y="15"/>
                  </a:cubicBezTo>
                  <a:cubicBezTo>
                    <a:pt x="6" y="16"/>
                    <a:pt x="6" y="16"/>
                    <a:pt x="6" y="16"/>
                  </a:cubicBezTo>
                  <a:cubicBezTo>
                    <a:pt x="6" y="17"/>
                    <a:pt x="6" y="17"/>
                    <a:pt x="6" y="17"/>
                  </a:cubicBezTo>
                  <a:cubicBezTo>
                    <a:pt x="6" y="18"/>
                    <a:pt x="6" y="19"/>
                    <a:pt x="6" y="20"/>
                  </a:cubicBezTo>
                  <a:cubicBezTo>
                    <a:pt x="7" y="20"/>
                    <a:pt x="7" y="19"/>
                    <a:pt x="7" y="19"/>
                  </a:cubicBezTo>
                  <a:cubicBezTo>
                    <a:pt x="7" y="19"/>
                    <a:pt x="7" y="19"/>
                    <a:pt x="7" y="18"/>
                  </a:cubicBezTo>
                  <a:cubicBezTo>
                    <a:pt x="7" y="18"/>
                    <a:pt x="7" y="18"/>
                    <a:pt x="7" y="17"/>
                  </a:cubicBezTo>
                  <a:cubicBezTo>
                    <a:pt x="7" y="17"/>
                    <a:pt x="7" y="17"/>
                    <a:pt x="7" y="16"/>
                  </a:cubicBezTo>
                  <a:cubicBezTo>
                    <a:pt x="7" y="16"/>
                    <a:pt x="7" y="16"/>
                    <a:pt x="7" y="16"/>
                  </a:cubicBezTo>
                  <a:close/>
                  <a:moveTo>
                    <a:pt x="9" y="19"/>
                  </a:moveTo>
                  <a:cubicBezTo>
                    <a:pt x="9" y="19"/>
                    <a:pt x="9" y="18"/>
                    <a:pt x="9" y="18"/>
                  </a:cubicBezTo>
                  <a:cubicBezTo>
                    <a:pt x="8" y="18"/>
                    <a:pt x="9" y="19"/>
                    <a:pt x="9" y="19"/>
                  </a:cubicBezTo>
                  <a:cubicBezTo>
                    <a:pt x="9" y="20"/>
                    <a:pt x="10" y="20"/>
                    <a:pt x="10" y="20"/>
                  </a:cubicBezTo>
                  <a:cubicBezTo>
                    <a:pt x="10" y="21"/>
                    <a:pt x="10" y="21"/>
                    <a:pt x="11" y="21"/>
                  </a:cubicBezTo>
                  <a:cubicBezTo>
                    <a:pt x="11" y="22"/>
                    <a:pt x="11" y="21"/>
                    <a:pt x="11" y="20"/>
                  </a:cubicBezTo>
                  <a:cubicBezTo>
                    <a:pt x="10" y="20"/>
                    <a:pt x="10" y="19"/>
                    <a:pt x="9" y="19"/>
                  </a:cubicBezTo>
                  <a:cubicBezTo>
                    <a:pt x="9" y="19"/>
                    <a:pt x="9" y="19"/>
                    <a:pt x="9" y="19"/>
                  </a:cubicBezTo>
                  <a:close/>
                  <a:moveTo>
                    <a:pt x="9" y="23"/>
                  </a:moveTo>
                  <a:cubicBezTo>
                    <a:pt x="9" y="23"/>
                    <a:pt x="12" y="27"/>
                    <a:pt x="12" y="27"/>
                  </a:cubicBezTo>
                  <a:cubicBezTo>
                    <a:pt x="13" y="26"/>
                    <a:pt x="12" y="25"/>
                    <a:pt x="11" y="25"/>
                  </a:cubicBezTo>
                  <a:cubicBezTo>
                    <a:pt x="11" y="25"/>
                    <a:pt x="11" y="24"/>
                    <a:pt x="10" y="24"/>
                  </a:cubicBezTo>
                  <a:cubicBezTo>
                    <a:pt x="10" y="24"/>
                    <a:pt x="10" y="23"/>
                    <a:pt x="9" y="23"/>
                  </a:cubicBezTo>
                  <a:cubicBezTo>
                    <a:pt x="9" y="23"/>
                    <a:pt x="10" y="23"/>
                    <a:pt x="9" y="23"/>
                  </a:cubicBezTo>
                  <a:close/>
                  <a:moveTo>
                    <a:pt x="19" y="30"/>
                  </a:moveTo>
                  <a:cubicBezTo>
                    <a:pt x="18" y="30"/>
                    <a:pt x="19" y="30"/>
                    <a:pt x="19" y="31"/>
                  </a:cubicBezTo>
                  <a:cubicBezTo>
                    <a:pt x="19" y="31"/>
                    <a:pt x="20" y="31"/>
                    <a:pt x="20" y="31"/>
                  </a:cubicBezTo>
                  <a:cubicBezTo>
                    <a:pt x="21" y="31"/>
                    <a:pt x="22" y="31"/>
                    <a:pt x="23" y="31"/>
                  </a:cubicBezTo>
                  <a:cubicBezTo>
                    <a:pt x="23" y="30"/>
                    <a:pt x="20" y="30"/>
                    <a:pt x="20" y="30"/>
                  </a:cubicBezTo>
                  <a:cubicBezTo>
                    <a:pt x="20" y="30"/>
                    <a:pt x="19" y="30"/>
                    <a:pt x="19" y="30"/>
                  </a:cubicBezTo>
                  <a:close/>
                  <a:moveTo>
                    <a:pt x="21" y="34"/>
                  </a:moveTo>
                  <a:cubicBezTo>
                    <a:pt x="22" y="35"/>
                    <a:pt x="23" y="35"/>
                    <a:pt x="24" y="34"/>
                  </a:cubicBezTo>
                  <a:cubicBezTo>
                    <a:pt x="24" y="34"/>
                    <a:pt x="25" y="35"/>
                    <a:pt x="25" y="34"/>
                  </a:cubicBezTo>
                  <a:cubicBezTo>
                    <a:pt x="24" y="34"/>
                    <a:pt x="24" y="34"/>
                    <a:pt x="23" y="34"/>
                  </a:cubicBezTo>
                  <a:cubicBezTo>
                    <a:pt x="23" y="34"/>
                    <a:pt x="21" y="34"/>
                    <a:pt x="21" y="34"/>
                  </a:cubicBezTo>
                  <a:cubicBezTo>
                    <a:pt x="22" y="34"/>
                    <a:pt x="21" y="34"/>
                    <a:pt x="21" y="34"/>
                  </a:cubicBezTo>
                  <a:close/>
                  <a:moveTo>
                    <a:pt x="25" y="34"/>
                  </a:moveTo>
                  <a:cubicBezTo>
                    <a:pt x="26" y="34"/>
                    <a:pt x="27" y="36"/>
                    <a:pt x="28" y="36"/>
                  </a:cubicBezTo>
                  <a:cubicBezTo>
                    <a:pt x="28" y="35"/>
                    <a:pt x="27" y="34"/>
                    <a:pt x="26" y="34"/>
                  </a:cubicBezTo>
                  <a:cubicBezTo>
                    <a:pt x="26" y="34"/>
                    <a:pt x="26" y="33"/>
                    <a:pt x="25" y="34"/>
                  </a:cubicBezTo>
                  <a:cubicBezTo>
                    <a:pt x="25" y="34"/>
                    <a:pt x="25" y="34"/>
                    <a:pt x="25" y="34"/>
                  </a:cubicBezTo>
                  <a:cubicBezTo>
                    <a:pt x="26" y="34"/>
                    <a:pt x="25" y="34"/>
                    <a:pt x="25" y="34"/>
                  </a:cubicBezTo>
                  <a:close/>
                  <a:moveTo>
                    <a:pt x="18" y="33"/>
                  </a:moveTo>
                  <a:cubicBezTo>
                    <a:pt x="18" y="33"/>
                    <a:pt x="17" y="33"/>
                    <a:pt x="17" y="34"/>
                  </a:cubicBezTo>
                  <a:cubicBezTo>
                    <a:pt x="18" y="34"/>
                    <a:pt x="19" y="33"/>
                    <a:pt x="18" y="33"/>
                  </a:cubicBezTo>
                  <a:cubicBezTo>
                    <a:pt x="18" y="33"/>
                    <a:pt x="18" y="33"/>
                    <a:pt x="18" y="33"/>
                  </a:cubicBezTo>
                  <a:cubicBezTo>
                    <a:pt x="18" y="33"/>
                    <a:pt x="18" y="33"/>
                    <a:pt x="18" y="3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9" name="Freeform 818">
              <a:extLst>
                <a:ext uri="{FF2B5EF4-FFF2-40B4-BE49-F238E27FC236}">
                  <a16:creationId xmlns:a16="http://schemas.microsoft.com/office/drawing/2014/main" id="{5FAAEB1D-B6E4-444F-8B89-93E3BF5B299E}"/>
                </a:ext>
              </a:extLst>
            </p:cNvPr>
            <p:cNvSpPr>
              <a:spLocks/>
            </p:cNvSpPr>
            <p:nvPr/>
          </p:nvSpPr>
          <p:spPr bwMode="auto">
            <a:xfrm>
              <a:off x="6707691" y="3218989"/>
              <a:ext cx="206900" cy="105627"/>
            </a:xfrm>
            <a:custGeom>
              <a:avLst/>
              <a:gdLst>
                <a:gd name="T0" fmla="*/ 39 w 44"/>
                <a:gd name="T1" fmla="*/ 4 h 28"/>
                <a:gd name="T2" fmla="*/ 37 w 44"/>
                <a:gd name="T3" fmla="*/ 3 h 28"/>
                <a:gd name="T4" fmla="*/ 35 w 44"/>
                <a:gd name="T5" fmla="*/ 2 h 28"/>
                <a:gd name="T6" fmla="*/ 29 w 44"/>
                <a:gd name="T7" fmla="*/ 2 h 28"/>
                <a:gd name="T8" fmla="*/ 25 w 44"/>
                <a:gd name="T9" fmla="*/ 4 h 28"/>
                <a:gd name="T10" fmla="*/ 20 w 44"/>
                <a:gd name="T11" fmla="*/ 5 h 28"/>
                <a:gd name="T12" fmla="*/ 16 w 44"/>
                <a:gd name="T13" fmla="*/ 5 h 28"/>
                <a:gd name="T14" fmla="*/ 11 w 44"/>
                <a:gd name="T15" fmla="*/ 4 h 28"/>
                <a:gd name="T16" fmla="*/ 4 w 44"/>
                <a:gd name="T17" fmla="*/ 3 h 28"/>
                <a:gd name="T18" fmla="*/ 4 w 44"/>
                <a:gd name="T19" fmla="*/ 1 h 28"/>
                <a:gd name="T20" fmla="*/ 2 w 44"/>
                <a:gd name="T21" fmla="*/ 2 h 28"/>
                <a:gd name="T22" fmla="*/ 2 w 44"/>
                <a:gd name="T23" fmla="*/ 6 h 28"/>
                <a:gd name="T24" fmla="*/ 3 w 44"/>
                <a:gd name="T25" fmla="*/ 8 h 28"/>
                <a:gd name="T26" fmla="*/ 5 w 44"/>
                <a:gd name="T27" fmla="*/ 10 h 28"/>
                <a:gd name="T28" fmla="*/ 4 w 44"/>
                <a:gd name="T29" fmla="*/ 12 h 28"/>
                <a:gd name="T30" fmla="*/ 1 w 44"/>
                <a:gd name="T31" fmla="*/ 13 h 28"/>
                <a:gd name="T32" fmla="*/ 1 w 44"/>
                <a:gd name="T33" fmla="*/ 16 h 28"/>
                <a:gd name="T34" fmla="*/ 1 w 44"/>
                <a:gd name="T35" fmla="*/ 18 h 28"/>
                <a:gd name="T36" fmla="*/ 4 w 44"/>
                <a:gd name="T37" fmla="*/ 22 h 28"/>
                <a:gd name="T38" fmla="*/ 4 w 44"/>
                <a:gd name="T39" fmla="*/ 27 h 28"/>
                <a:gd name="T40" fmla="*/ 8 w 44"/>
                <a:gd name="T41" fmla="*/ 26 h 28"/>
                <a:gd name="T42" fmla="*/ 12 w 44"/>
                <a:gd name="T43" fmla="*/ 25 h 28"/>
                <a:gd name="T44" fmla="*/ 14 w 44"/>
                <a:gd name="T45" fmla="*/ 25 h 28"/>
                <a:gd name="T46" fmla="*/ 15 w 44"/>
                <a:gd name="T47" fmla="*/ 25 h 28"/>
                <a:gd name="T48" fmla="*/ 16 w 44"/>
                <a:gd name="T49" fmla="*/ 26 h 28"/>
                <a:gd name="T50" fmla="*/ 20 w 44"/>
                <a:gd name="T51" fmla="*/ 28 h 28"/>
                <a:gd name="T52" fmla="*/ 24 w 44"/>
                <a:gd name="T53" fmla="*/ 27 h 28"/>
                <a:gd name="T54" fmla="*/ 26 w 44"/>
                <a:gd name="T55" fmla="*/ 24 h 28"/>
                <a:gd name="T56" fmla="*/ 29 w 44"/>
                <a:gd name="T57" fmla="*/ 23 h 28"/>
                <a:gd name="T58" fmla="*/ 33 w 44"/>
                <a:gd name="T59" fmla="*/ 20 h 28"/>
                <a:gd name="T60" fmla="*/ 34 w 44"/>
                <a:gd name="T61" fmla="*/ 20 h 28"/>
                <a:gd name="T62" fmla="*/ 36 w 44"/>
                <a:gd name="T63" fmla="*/ 22 h 28"/>
                <a:gd name="T64" fmla="*/ 37 w 44"/>
                <a:gd name="T65" fmla="*/ 21 h 28"/>
                <a:gd name="T66" fmla="*/ 38 w 44"/>
                <a:gd name="T67" fmla="*/ 19 h 28"/>
                <a:gd name="T68" fmla="*/ 35 w 44"/>
                <a:gd name="T69" fmla="*/ 17 h 28"/>
                <a:gd name="T70" fmla="*/ 37 w 44"/>
                <a:gd name="T71" fmla="*/ 15 h 28"/>
                <a:gd name="T72" fmla="*/ 38 w 44"/>
                <a:gd name="T73" fmla="*/ 11 h 28"/>
                <a:gd name="T74" fmla="*/ 42 w 44"/>
                <a:gd name="T75" fmla="*/ 8 h 28"/>
                <a:gd name="T76" fmla="*/ 41 w 44"/>
                <a:gd name="T77"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28">
                  <a:moveTo>
                    <a:pt x="41" y="5"/>
                  </a:moveTo>
                  <a:cubicBezTo>
                    <a:pt x="40" y="5"/>
                    <a:pt x="39" y="5"/>
                    <a:pt x="39" y="4"/>
                  </a:cubicBezTo>
                  <a:cubicBezTo>
                    <a:pt x="38" y="3"/>
                    <a:pt x="39" y="3"/>
                    <a:pt x="38" y="3"/>
                  </a:cubicBezTo>
                  <a:cubicBezTo>
                    <a:pt x="37" y="3"/>
                    <a:pt x="37" y="3"/>
                    <a:pt x="37" y="3"/>
                  </a:cubicBezTo>
                  <a:cubicBezTo>
                    <a:pt x="37" y="3"/>
                    <a:pt x="36" y="2"/>
                    <a:pt x="36" y="2"/>
                  </a:cubicBezTo>
                  <a:cubicBezTo>
                    <a:pt x="36" y="2"/>
                    <a:pt x="35" y="2"/>
                    <a:pt x="35" y="2"/>
                  </a:cubicBezTo>
                  <a:cubicBezTo>
                    <a:pt x="35" y="2"/>
                    <a:pt x="34" y="2"/>
                    <a:pt x="34" y="2"/>
                  </a:cubicBezTo>
                  <a:cubicBezTo>
                    <a:pt x="32" y="1"/>
                    <a:pt x="31" y="1"/>
                    <a:pt x="29" y="2"/>
                  </a:cubicBezTo>
                  <a:cubicBezTo>
                    <a:pt x="28" y="2"/>
                    <a:pt x="28" y="2"/>
                    <a:pt x="27" y="3"/>
                  </a:cubicBezTo>
                  <a:cubicBezTo>
                    <a:pt x="26" y="3"/>
                    <a:pt x="25" y="4"/>
                    <a:pt x="25" y="4"/>
                  </a:cubicBezTo>
                  <a:cubicBezTo>
                    <a:pt x="24" y="5"/>
                    <a:pt x="24" y="5"/>
                    <a:pt x="23" y="5"/>
                  </a:cubicBezTo>
                  <a:cubicBezTo>
                    <a:pt x="22" y="6"/>
                    <a:pt x="21" y="6"/>
                    <a:pt x="20" y="5"/>
                  </a:cubicBezTo>
                  <a:cubicBezTo>
                    <a:pt x="20" y="5"/>
                    <a:pt x="19" y="5"/>
                    <a:pt x="18" y="5"/>
                  </a:cubicBezTo>
                  <a:cubicBezTo>
                    <a:pt x="17" y="5"/>
                    <a:pt x="17" y="5"/>
                    <a:pt x="16" y="5"/>
                  </a:cubicBezTo>
                  <a:cubicBezTo>
                    <a:pt x="15" y="4"/>
                    <a:pt x="14" y="5"/>
                    <a:pt x="14" y="5"/>
                  </a:cubicBezTo>
                  <a:cubicBezTo>
                    <a:pt x="13" y="5"/>
                    <a:pt x="12" y="4"/>
                    <a:pt x="11" y="4"/>
                  </a:cubicBezTo>
                  <a:cubicBezTo>
                    <a:pt x="9" y="4"/>
                    <a:pt x="8" y="3"/>
                    <a:pt x="6" y="4"/>
                  </a:cubicBezTo>
                  <a:cubicBezTo>
                    <a:pt x="6" y="4"/>
                    <a:pt x="3" y="4"/>
                    <a:pt x="4" y="3"/>
                  </a:cubicBezTo>
                  <a:cubicBezTo>
                    <a:pt x="4" y="2"/>
                    <a:pt x="6" y="2"/>
                    <a:pt x="5" y="2"/>
                  </a:cubicBezTo>
                  <a:cubicBezTo>
                    <a:pt x="5" y="1"/>
                    <a:pt x="5" y="1"/>
                    <a:pt x="4" y="1"/>
                  </a:cubicBezTo>
                  <a:cubicBezTo>
                    <a:pt x="4" y="1"/>
                    <a:pt x="4" y="1"/>
                    <a:pt x="3" y="0"/>
                  </a:cubicBezTo>
                  <a:cubicBezTo>
                    <a:pt x="3" y="1"/>
                    <a:pt x="3" y="1"/>
                    <a:pt x="2" y="2"/>
                  </a:cubicBezTo>
                  <a:cubicBezTo>
                    <a:pt x="2" y="2"/>
                    <a:pt x="2" y="2"/>
                    <a:pt x="1" y="3"/>
                  </a:cubicBezTo>
                  <a:cubicBezTo>
                    <a:pt x="0" y="4"/>
                    <a:pt x="1" y="5"/>
                    <a:pt x="2" y="6"/>
                  </a:cubicBezTo>
                  <a:cubicBezTo>
                    <a:pt x="2" y="7"/>
                    <a:pt x="2" y="7"/>
                    <a:pt x="2" y="7"/>
                  </a:cubicBezTo>
                  <a:cubicBezTo>
                    <a:pt x="2" y="8"/>
                    <a:pt x="3" y="8"/>
                    <a:pt x="3" y="8"/>
                  </a:cubicBezTo>
                  <a:cubicBezTo>
                    <a:pt x="4" y="9"/>
                    <a:pt x="4" y="9"/>
                    <a:pt x="4" y="9"/>
                  </a:cubicBezTo>
                  <a:cubicBezTo>
                    <a:pt x="4" y="10"/>
                    <a:pt x="5" y="10"/>
                    <a:pt x="5" y="10"/>
                  </a:cubicBezTo>
                  <a:cubicBezTo>
                    <a:pt x="5" y="11"/>
                    <a:pt x="5" y="11"/>
                    <a:pt x="5" y="11"/>
                  </a:cubicBezTo>
                  <a:cubicBezTo>
                    <a:pt x="4" y="12"/>
                    <a:pt x="4" y="12"/>
                    <a:pt x="4" y="12"/>
                  </a:cubicBezTo>
                  <a:cubicBezTo>
                    <a:pt x="3" y="13"/>
                    <a:pt x="3" y="13"/>
                    <a:pt x="3" y="13"/>
                  </a:cubicBezTo>
                  <a:cubicBezTo>
                    <a:pt x="2" y="13"/>
                    <a:pt x="2" y="13"/>
                    <a:pt x="1" y="13"/>
                  </a:cubicBezTo>
                  <a:cubicBezTo>
                    <a:pt x="1" y="14"/>
                    <a:pt x="2" y="14"/>
                    <a:pt x="1" y="15"/>
                  </a:cubicBezTo>
                  <a:cubicBezTo>
                    <a:pt x="1" y="15"/>
                    <a:pt x="1" y="15"/>
                    <a:pt x="1" y="16"/>
                  </a:cubicBezTo>
                  <a:cubicBezTo>
                    <a:pt x="2" y="16"/>
                    <a:pt x="2" y="16"/>
                    <a:pt x="2" y="17"/>
                  </a:cubicBezTo>
                  <a:cubicBezTo>
                    <a:pt x="2" y="18"/>
                    <a:pt x="1" y="18"/>
                    <a:pt x="1" y="18"/>
                  </a:cubicBezTo>
                  <a:cubicBezTo>
                    <a:pt x="1" y="19"/>
                    <a:pt x="2" y="20"/>
                    <a:pt x="3" y="20"/>
                  </a:cubicBezTo>
                  <a:cubicBezTo>
                    <a:pt x="4" y="20"/>
                    <a:pt x="4" y="21"/>
                    <a:pt x="4" y="22"/>
                  </a:cubicBezTo>
                  <a:cubicBezTo>
                    <a:pt x="4" y="23"/>
                    <a:pt x="5" y="23"/>
                    <a:pt x="5" y="24"/>
                  </a:cubicBezTo>
                  <a:cubicBezTo>
                    <a:pt x="5" y="25"/>
                    <a:pt x="5" y="26"/>
                    <a:pt x="4" y="27"/>
                  </a:cubicBezTo>
                  <a:cubicBezTo>
                    <a:pt x="5" y="27"/>
                    <a:pt x="6" y="27"/>
                    <a:pt x="6" y="27"/>
                  </a:cubicBezTo>
                  <a:cubicBezTo>
                    <a:pt x="7" y="27"/>
                    <a:pt x="7" y="26"/>
                    <a:pt x="8" y="26"/>
                  </a:cubicBezTo>
                  <a:cubicBezTo>
                    <a:pt x="9" y="26"/>
                    <a:pt x="9" y="27"/>
                    <a:pt x="10" y="26"/>
                  </a:cubicBezTo>
                  <a:cubicBezTo>
                    <a:pt x="11" y="26"/>
                    <a:pt x="11" y="25"/>
                    <a:pt x="12" y="25"/>
                  </a:cubicBezTo>
                  <a:cubicBezTo>
                    <a:pt x="13" y="25"/>
                    <a:pt x="13" y="25"/>
                    <a:pt x="13" y="25"/>
                  </a:cubicBezTo>
                  <a:cubicBezTo>
                    <a:pt x="14" y="25"/>
                    <a:pt x="13" y="25"/>
                    <a:pt x="14" y="25"/>
                  </a:cubicBezTo>
                  <a:cubicBezTo>
                    <a:pt x="14" y="25"/>
                    <a:pt x="14" y="25"/>
                    <a:pt x="14" y="25"/>
                  </a:cubicBezTo>
                  <a:cubicBezTo>
                    <a:pt x="14" y="25"/>
                    <a:pt x="15" y="25"/>
                    <a:pt x="15" y="25"/>
                  </a:cubicBezTo>
                  <a:cubicBezTo>
                    <a:pt x="15" y="25"/>
                    <a:pt x="15" y="25"/>
                    <a:pt x="15" y="25"/>
                  </a:cubicBezTo>
                  <a:cubicBezTo>
                    <a:pt x="16" y="25"/>
                    <a:pt x="16" y="25"/>
                    <a:pt x="16" y="26"/>
                  </a:cubicBezTo>
                  <a:cubicBezTo>
                    <a:pt x="16" y="26"/>
                    <a:pt x="17" y="26"/>
                    <a:pt x="17" y="27"/>
                  </a:cubicBezTo>
                  <a:cubicBezTo>
                    <a:pt x="18" y="26"/>
                    <a:pt x="20" y="27"/>
                    <a:pt x="20" y="28"/>
                  </a:cubicBezTo>
                  <a:cubicBezTo>
                    <a:pt x="21" y="28"/>
                    <a:pt x="22" y="27"/>
                    <a:pt x="22" y="27"/>
                  </a:cubicBezTo>
                  <a:cubicBezTo>
                    <a:pt x="23" y="27"/>
                    <a:pt x="24" y="27"/>
                    <a:pt x="24" y="27"/>
                  </a:cubicBezTo>
                  <a:cubicBezTo>
                    <a:pt x="26" y="27"/>
                    <a:pt x="27" y="26"/>
                    <a:pt x="27" y="25"/>
                  </a:cubicBezTo>
                  <a:cubicBezTo>
                    <a:pt x="26" y="25"/>
                    <a:pt x="26" y="24"/>
                    <a:pt x="26" y="24"/>
                  </a:cubicBezTo>
                  <a:cubicBezTo>
                    <a:pt x="26" y="23"/>
                    <a:pt x="27" y="23"/>
                    <a:pt x="27" y="23"/>
                  </a:cubicBezTo>
                  <a:cubicBezTo>
                    <a:pt x="27" y="23"/>
                    <a:pt x="28" y="23"/>
                    <a:pt x="29" y="23"/>
                  </a:cubicBezTo>
                  <a:cubicBezTo>
                    <a:pt x="29" y="22"/>
                    <a:pt x="29" y="22"/>
                    <a:pt x="29" y="22"/>
                  </a:cubicBezTo>
                  <a:cubicBezTo>
                    <a:pt x="30" y="21"/>
                    <a:pt x="32" y="22"/>
                    <a:pt x="33" y="20"/>
                  </a:cubicBezTo>
                  <a:cubicBezTo>
                    <a:pt x="33" y="20"/>
                    <a:pt x="33" y="21"/>
                    <a:pt x="33" y="21"/>
                  </a:cubicBezTo>
                  <a:cubicBezTo>
                    <a:pt x="34" y="21"/>
                    <a:pt x="34" y="20"/>
                    <a:pt x="34" y="20"/>
                  </a:cubicBezTo>
                  <a:cubicBezTo>
                    <a:pt x="35" y="20"/>
                    <a:pt x="35" y="21"/>
                    <a:pt x="35" y="21"/>
                  </a:cubicBezTo>
                  <a:cubicBezTo>
                    <a:pt x="36" y="22"/>
                    <a:pt x="36" y="22"/>
                    <a:pt x="36" y="22"/>
                  </a:cubicBezTo>
                  <a:cubicBezTo>
                    <a:pt x="36" y="22"/>
                    <a:pt x="36" y="21"/>
                    <a:pt x="37" y="21"/>
                  </a:cubicBezTo>
                  <a:cubicBezTo>
                    <a:pt x="37" y="21"/>
                    <a:pt x="37" y="21"/>
                    <a:pt x="37" y="21"/>
                  </a:cubicBezTo>
                  <a:cubicBezTo>
                    <a:pt x="38" y="21"/>
                    <a:pt x="38" y="21"/>
                    <a:pt x="39" y="21"/>
                  </a:cubicBezTo>
                  <a:cubicBezTo>
                    <a:pt x="39" y="20"/>
                    <a:pt x="38" y="20"/>
                    <a:pt x="38" y="19"/>
                  </a:cubicBezTo>
                  <a:cubicBezTo>
                    <a:pt x="37" y="19"/>
                    <a:pt x="37" y="18"/>
                    <a:pt x="37" y="18"/>
                  </a:cubicBezTo>
                  <a:cubicBezTo>
                    <a:pt x="36" y="17"/>
                    <a:pt x="36" y="17"/>
                    <a:pt x="35" y="17"/>
                  </a:cubicBezTo>
                  <a:cubicBezTo>
                    <a:pt x="35" y="17"/>
                    <a:pt x="35" y="16"/>
                    <a:pt x="36" y="16"/>
                  </a:cubicBezTo>
                  <a:cubicBezTo>
                    <a:pt x="36" y="16"/>
                    <a:pt x="37" y="15"/>
                    <a:pt x="37" y="15"/>
                  </a:cubicBezTo>
                  <a:cubicBezTo>
                    <a:pt x="37" y="15"/>
                    <a:pt x="38" y="14"/>
                    <a:pt x="38" y="14"/>
                  </a:cubicBezTo>
                  <a:cubicBezTo>
                    <a:pt x="38" y="13"/>
                    <a:pt x="38" y="12"/>
                    <a:pt x="38" y="11"/>
                  </a:cubicBezTo>
                  <a:cubicBezTo>
                    <a:pt x="38" y="11"/>
                    <a:pt x="38" y="10"/>
                    <a:pt x="39" y="10"/>
                  </a:cubicBezTo>
                  <a:cubicBezTo>
                    <a:pt x="40" y="8"/>
                    <a:pt x="40" y="8"/>
                    <a:pt x="42" y="8"/>
                  </a:cubicBezTo>
                  <a:cubicBezTo>
                    <a:pt x="44" y="8"/>
                    <a:pt x="43" y="6"/>
                    <a:pt x="43" y="5"/>
                  </a:cubicBezTo>
                  <a:cubicBezTo>
                    <a:pt x="42" y="5"/>
                    <a:pt x="41" y="5"/>
                    <a:pt x="41" y="5"/>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0" name="Freeform 819">
              <a:extLst>
                <a:ext uri="{FF2B5EF4-FFF2-40B4-BE49-F238E27FC236}">
                  <a16:creationId xmlns:a16="http://schemas.microsoft.com/office/drawing/2014/main" id="{1BC7F38F-FD1F-4B79-B626-47B52AC831A9}"/>
                </a:ext>
              </a:extLst>
            </p:cNvPr>
            <p:cNvSpPr>
              <a:spLocks/>
            </p:cNvSpPr>
            <p:nvPr/>
          </p:nvSpPr>
          <p:spPr bwMode="auto">
            <a:xfrm>
              <a:off x="6086993" y="2941176"/>
              <a:ext cx="121286" cy="79582"/>
            </a:xfrm>
            <a:custGeom>
              <a:avLst/>
              <a:gdLst>
                <a:gd name="T0" fmla="*/ 6 w 26"/>
                <a:gd name="T1" fmla="*/ 3 h 21"/>
                <a:gd name="T2" fmla="*/ 8 w 26"/>
                <a:gd name="T3" fmla="*/ 3 h 21"/>
                <a:gd name="T4" fmla="*/ 11 w 26"/>
                <a:gd name="T5" fmla="*/ 3 h 21"/>
                <a:gd name="T6" fmla="*/ 12 w 26"/>
                <a:gd name="T7" fmla="*/ 2 h 21"/>
                <a:gd name="T8" fmla="*/ 13 w 26"/>
                <a:gd name="T9" fmla="*/ 1 h 21"/>
                <a:gd name="T10" fmla="*/ 14 w 26"/>
                <a:gd name="T11" fmla="*/ 1 h 21"/>
                <a:gd name="T12" fmla="*/ 16 w 26"/>
                <a:gd name="T13" fmla="*/ 1 h 21"/>
                <a:gd name="T14" fmla="*/ 17 w 26"/>
                <a:gd name="T15" fmla="*/ 2 h 21"/>
                <a:gd name="T16" fmla="*/ 19 w 26"/>
                <a:gd name="T17" fmla="*/ 3 h 21"/>
                <a:gd name="T18" fmla="*/ 21 w 26"/>
                <a:gd name="T19" fmla="*/ 3 h 21"/>
                <a:gd name="T20" fmla="*/ 22 w 26"/>
                <a:gd name="T21" fmla="*/ 6 h 21"/>
                <a:gd name="T22" fmla="*/ 21 w 26"/>
                <a:gd name="T23" fmla="*/ 7 h 21"/>
                <a:gd name="T24" fmla="*/ 24 w 26"/>
                <a:gd name="T25" fmla="*/ 9 h 21"/>
                <a:gd name="T26" fmla="*/ 26 w 26"/>
                <a:gd name="T27" fmla="*/ 12 h 21"/>
                <a:gd name="T28" fmla="*/ 24 w 26"/>
                <a:gd name="T29" fmla="*/ 15 h 21"/>
                <a:gd name="T30" fmla="*/ 22 w 26"/>
                <a:gd name="T31" fmla="*/ 17 h 21"/>
                <a:gd name="T32" fmla="*/ 22 w 26"/>
                <a:gd name="T33" fmla="*/ 21 h 21"/>
                <a:gd name="T34" fmla="*/ 20 w 26"/>
                <a:gd name="T35" fmla="*/ 21 h 21"/>
                <a:gd name="T36" fmla="*/ 19 w 26"/>
                <a:gd name="T37" fmla="*/ 20 h 21"/>
                <a:gd name="T38" fmla="*/ 17 w 26"/>
                <a:gd name="T39" fmla="*/ 19 h 21"/>
                <a:gd name="T40" fmla="*/ 16 w 26"/>
                <a:gd name="T41" fmla="*/ 18 h 21"/>
                <a:gd name="T42" fmla="*/ 15 w 26"/>
                <a:gd name="T43" fmla="*/ 16 h 21"/>
                <a:gd name="T44" fmla="*/ 14 w 26"/>
                <a:gd name="T45" fmla="*/ 16 h 21"/>
                <a:gd name="T46" fmla="*/ 11 w 26"/>
                <a:gd name="T47" fmla="*/ 17 h 21"/>
                <a:gd name="T48" fmla="*/ 11 w 26"/>
                <a:gd name="T49" fmla="*/ 15 h 21"/>
                <a:gd name="T50" fmla="*/ 11 w 26"/>
                <a:gd name="T51" fmla="*/ 14 h 21"/>
                <a:gd name="T52" fmla="*/ 8 w 26"/>
                <a:gd name="T53" fmla="*/ 13 h 21"/>
                <a:gd name="T54" fmla="*/ 5 w 26"/>
                <a:gd name="T55" fmla="*/ 11 h 21"/>
                <a:gd name="T56" fmla="*/ 3 w 26"/>
                <a:gd name="T57" fmla="*/ 8 h 21"/>
                <a:gd name="T58" fmla="*/ 2 w 26"/>
                <a:gd name="T59" fmla="*/ 8 h 21"/>
                <a:gd name="T60" fmla="*/ 1 w 26"/>
                <a:gd name="T61" fmla="*/ 6 h 21"/>
                <a:gd name="T62" fmla="*/ 2 w 26"/>
                <a:gd name="T63" fmla="*/ 4 h 21"/>
                <a:gd name="T64" fmla="*/ 6 w 26"/>
                <a:gd name="T6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1">
                  <a:moveTo>
                    <a:pt x="6" y="2"/>
                  </a:moveTo>
                  <a:cubicBezTo>
                    <a:pt x="6" y="2"/>
                    <a:pt x="6" y="3"/>
                    <a:pt x="6" y="3"/>
                  </a:cubicBezTo>
                  <a:cubicBezTo>
                    <a:pt x="7" y="3"/>
                    <a:pt x="7" y="3"/>
                    <a:pt x="7" y="3"/>
                  </a:cubicBezTo>
                  <a:cubicBezTo>
                    <a:pt x="7" y="3"/>
                    <a:pt x="7" y="2"/>
                    <a:pt x="8" y="3"/>
                  </a:cubicBezTo>
                  <a:cubicBezTo>
                    <a:pt x="8" y="3"/>
                    <a:pt x="9" y="3"/>
                    <a:pt x="9" y="3"/>
                  </a:cubicBezTo>
                  <a:cubicBezTo>
                    <a:pt x="10" y="4"/>
                    <a:pt x="10" y="3"/>
                    <a:pt x="11" y="3"/>
                  </a:cubicBezTo>
                  <a:cubicBezTo>
                    <a:pt x="11" y="3"/>
                    <a:pt x="12" y="2"/>
                    <a:pt x="12" y="2"/>
                  </a:cubicBezTo>
                  <a:cubicBezTo>
                    <a:pt x="12" y="2"/>
                    <a:pt x="12" y="2"/>
                    <a:pt x="12" y="2"/>
                  </a:cubicBezTo>
                  <a:cubicBezTo>
                    <a:pt x="12" y="2"/>
                    <a:pt x="13" y="2"/>
                    <a:pt x="13" y="2"/>
                  </a:cubicBezTo>
                  <a:cubicBezTo>
                    <a:pt x="13" y="2"/>
                    <a:pt x="13" y="2"/>
                    <a:pt x="13" y="1"/>
                  </a:cubicBezTo>
                  <a:cubicBezTo>
                    <a:pt x="13" y="1"/>
                    <a:pt x="13" y="0"/>
                    <a:pt x="14" y="0"/>
                  </a:cubicBezTo>
                  <a:cubicBezTo>
                    <a:pt x="14" y="1"/>
                    <a:pt x="14" y="1"/>
                    <a:pt x="14" y="1"/>
                  </a:cubicBezTo>
                  <a:cubicBezTo>
                    <a:pt x="15" y="1"/>
                    <a:pt x="15" y="0"/>
                    <a:pt x="16" y="0"/>
                  </a:cubicBezTo>
                  <a:cubicBezTo>
                    <a:pt x="16" y="0"/>
                    <a:pt x="15" y="1"/>
                    <a:pt x="16" y="1"/>
                  </a:cubicBezTo>
                  <a:cubicBezTo>
                    <a:pt x="17" y="1"/>
                    <a:pt x="17" y="1"/>
                    <a:pt x="17" y="0"/>
                  </a:cubicBezTo>
                  <a:cubicBezTo>
                    <a:pt x="17" y="1"/>
                    <a:pt x="17" y="1"/>
                    <a:pt x="17" y="2"/>
                  </a:cubicBezTo>
                  <a:cubicBezTo>
                    <a:pt x="18" y="2"/>
                    <a:pt x="18" y="2"/>
                    <a:pt x="18" y="2"/>
                  </a:cubicBezTo>
                  <a:cubicBezTo>
                    <a:pt x="19" y="3"/>
                    <a:pt x="19" y="3"/>
                    <a:pt x="19" y="3"/>
                  </a:cubicBezTo>
                  <a:cubicBezTo>
                    <a:pt x="20" y="3"/>
                    <a:pt x="20" y="3"/>
                    <a:pt x="20" y="3"/>
                  </a:cubicBezTo>
                  <a:cubicBezTo>
                    <a:pt x="20" y="3"/>
                    <a:pt x="20" y="3"/>
                    <a:pt x="21" y="3"/>
                  </a:cubicBezTo>
                  <a:cubicBezTo>
                    <a:pt x="21" y="3"/>
                    <a:pt x="22" y="3"/>
                    <a:pt x="22" y="4"/>
                  </a:cubicBezTo>
                  <a:cubicBezTo>
                    <a:pt x="23" y="4"/>
                    <a:pt x="22" y="5"/>
                    <a:pt x="22" y="6"/>
                  </a:cubicBezTo>
                  <a:cubicBezTo>
                    <a:pt x="22" y="6"/>
                    <a:pt x="22" y="6"/>
                    <a:pt x="22" y="7"/>
                  </a:cubicBezTo>
                  <a:cubicBezTo>
                    <a:pt x="22" y="7"/>
                    <a:pt x="21" y="7"/>
                    <a:pt x="21" y="7"/>
                  </a:cubicBezTo>
                  <a:cubicBezTo>
                    <a:pt x="21" y="8"/>
                    <a:pt x="22" y="8"/>
                    <a:pt x="23" y="8"/>
                  </a:cubicBezTo>
                  <a:cubicBezTo>
                    <a:pt x="23" y="8"/>
                    <a:pt x="24" y="8"/>
                    <a:pt x="24" y="9"/>
                  </a:cubicBezTo>
                  <a:cubicBezTo>
                    <a:pt x="25" y="9"/>
                    <a:pt x="25" y="10"/>
                    <a:pt x="25" y="11"/>
                  </a:cubicBezTo>
                  <a:cubicBezTo>
                    <a:pt x="25" y="11"/>
                    <a:pt x="26" y="11"/>
                    <a:pt x="26" y="12"/>
                  </a:cubicBezTo>
                  <a:cubicBezTo>
                    <a:pt x="26" y="13"/>
                    <a:pt x="26" y="13"/>
                    <a:pt x="25" y="13"/>
                  </a:cubicBezTo>
                  <a:cubicBezTo>
                    <a:pt x="25" y="14"/>
                    <a:pt x="25" y="14"/>
                    <a:pt x="24" y="15"/>
                  </a:cubicBezTo>
                  <a:cubicBezTo>
                    <a:pt x="24" y="15"/>
                    <a:pt x="23" y="15"/>
                    <a:pt x="23" y="15"/>
                  </a:cubicBezTo>
                  <a:cubicBezTo>
                    <a:pt x="22" y="16"/>
                    <a:pt x="22" y="17"/>
                    <a:pt x="22" y="17"/>
                  </a:cubicBezTo>
                  <a:cubicBezTo>
                    <a:pt x="22" y="18"/>
                    <a:pt x="22" y="19"/>
                    <a:pt x="22" y="19"/>
                  </a:cubicBezTo>
                  <a:cubicBezTo>
                    <a:pt x="23" y="20"/>
                    <a:pt x="23" y="20"/>
                    <a:pt x="22" y="21"/>
                  </a:cubicBezTo>
                  <a:cubicBezTo>
                    <a:pt x="22" y="21"/>
                    <a:pt x="20" y="21"/>
                    <a:pt x="20" y="21"/>
                  </a:cubicBezTo>
                  <a:cubicBezTo>
                    <a:pt x="20" y="21"/>
                    <a:pt x="20" y="21"/>
                    <a:pt x="20" y="21"/>
                  </a:cubicBezTo>
                  <a:cubicBezTo>
                    <a:pt x="20" y="20"/>
                    <a:pt x="19" y="20"/>
                    <a:pt x="19" y="20"/>
                  </a:cubicBezTo>
                  <a:cubicBezTo>
                    <a:pt x="19" y="20"/>
                    <a:pt x="19" y="20"/>
                    <a:pt x="19" y="20"/>
                  </a:cubicBezTo>
                  <a:cubicBezTo>
                    <a:pt x="19" y="19"/>
                    <a:pt x="18" y="20"/>
                    <a:pt x="18" y="19"/>
                  </a:cubicBezTo>
                  <a:cubicBezTo>
                    <a:pt x="18" y="19"/>
                    <a:pt x="17" y="19"/>
                    <a:pt x="17" y="19"/>
                  </a:cubicBezTo>
                  <a:cubicBezTo>
                    <a:pt x="17" y="18"/>
                    <a:pt x="17" y="18"/>
                    <a:pt x="17" y="18"/>
                  </a:cubicBezTo>
                  <a:cubicBezTo>
                    <a:pt x="16" y="18"/>
                    <a:pt x="16" y="18"/>
                    <a:pt x="16" y="18"/>
                  </a:cubicBezTo>
                  <a:cubicBezTo>
                    <a:pt x="15" y="18"/>
                    <a:pt x="16" y="18"/>
                    <a:pt x="16" y="17"/>
                  </a:cubicBezTo>
                  <a:cubicBezTo>
                    <a:pt x="16" y="17"/>
                    <a:pt x="16" y="17"/>
                    <a:pt x="15" y="16"/>
                  </a:cubicBezTo>
                  <a:cubicBezTo>
                    <a:pt x="15" y="16"/>
                    <a:pt x="16" y="15"/>
                    <a:pt x="16" y="15"/>
                  </a:cubicBezTo>
                  <a:cubicBezTo>
                    <a:pt x="15" y="14"/>
                    <a:pt x="15" y="17"/>
                    <a:pt x="14" y="16"/>
                  </a:cubicBezTo>
                  <a:cubicBezTo>
                    <a:pt x="14" y="17"/>
                    <a:pt x="13" y="17"/>
                    <a:pt x="12" y="17"/>
                  </a:cubicBezTo>
                  <a:cubicBezTo>
                    <a:pt x="12" y="17"/>
                    <a:pt x="11" y="17"/>
                    <a:pt x="11" y="17"/>
                  </a:cubicBezTo>
                  <a:cubicBezTo>
                    <a:pt x="11" y="16"/>
                    <a:pt x="11" y="16"/>
                    <a:pt x="11" y="16"/>
                  </a:cubicBezTo>
                  <a:cubicBezTo>
                    <a:pt x="12" y="15"/>
                    <a:pt x="11" y="15"/>
                    <a:pt x="11" y="15"/>
                  </a:cubicBezTo>
                  <a:cubicBezTo>
                    <a:pt x="11" y="15"/>
                    <a:pt x="11" y="15"/>
                    <a:pt x="11" y="14"/>
                  </a:cubicBezTo>
                  <a:cubicBezTo>
                    <a:pt x="12" y="14"/>
                    <a:pt x="12" y="14"/>
                    <a:pt x="11" y="14"/>
                  </a:cubicBezTo>
                  <a:cubicBezTo>
                    <a:pt x="11" y="13"/>
                    <a:pt x="11" y="13"/>
                    <a:pt x="10" y="13"/>
                  </a:cubicBezTo>
                  <a:cubicBezTo>
                    <a:pt x="10" y="13"/>
                    <a:pt x="9" y="13"/>
                    <a:pt x="8" y="13"/>
                  </a:cubicBezTo>
                  <a:cubicBezTo>
                    <a:pt x="8" y="13"/>
                    <a:pt x="8" y="12"/>
                    <a:pt x="7" y="11"/>
                  </a:cubicBezTo>
                  <a:cubicBezTo>
                    <a:pt x="7" y="11"/>
                    <a:pt x="6" y="11"/>
                    <a:pt x="5" y="11"/>
                  </a:cubicBezTo>
                  <a:cubicBezTo>
                    <a:pt x="5" y="10"/>
                    <a:pt x="5" y="9"/>
                    <a:pt x="5" y="9"/>
                  </a:cubicBezTo>
                  <a:cubicBezTo>
                    <a:pt x="4" y="8"/>
                    <a:pt x="4" y="8"/>
                    <a:pt x="3" y="8"/>
                  </a:cubicBezTo>
                  <a:cubicBezTo>
                    <a:pt x="3" y="9"/>
                    <a:pt x="3" y="9"/>
                    <a:pt x="2" y="9"/>
                  </a:cubicBezTo>
                  <a:cubicBezTo>
                    <a:pt x="2" y="9"/>
                    <a:pt x="2" y="8"/>
                    <a:pt x="2" y="8"/>
                  </a:cubicBezTo>
                  <a:cubicBezTo>
                    <a:pt x="1" y="7"/>
                    <a:pt x="1" y="8"/>
                    <a:pt x="1" y="7"/>
                  </a:cubicBezTo>
                  <a:cubicBezTo>
                    <a:pt x="1" y="6"/>
                    <a:pt x="1" y="6"/>
                    <a:pt x="1" y="6"/>
                  </a:cubicBezTo>
                  <a:cubicBezTo>
                    <a:pt x="1" y="5"/>
                    <a:pt x="0" y="5"/>
                    <a:pt x="0" y="5"/>
                  </a:cubicBezTo>
                  <a:cubicBezTo>
                    <a:pt x="1" y="4"/>
                    <a:pt x="1" y="4"/>
                    <a:pt x="2" y="4"/>
                  </a:cubicBezTo>
                  <a:cubicBezTo>
                    <a:pt x="2" y="3"/>
                    <a:pt x="3" y="3"/>
                    <a:pt x="3" y="3"/>
                  </a:cubicBezTo>
                  <a:cubicBezTo>
                    <a:pt x="4" y="3"/>
                    <a:pt x="5" y="1"/>
                    <a:pt x="6" y="2"/>
                  </a:cubicBezTo>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1" name="Freeform 820">
              <a:extLst>
                <a:ext uri="{FF2B5EF4-FFF2-40B4-BE49-F238E27FC236}">
                  <a16:creationId xmlns:a16="http://schemas.microsoft.com/office/drawing/2014/main" id="{8BB30B72-DE31-43C7-AF92-704A39630A50}"/>
                </a:ext>
              </a:extLst>
            </p:cNvPr>
            <p:cNvSpPr>
              <a:spLocks/>
            </p:cNvSpPr>
            <p:nvPr/>
          </p:nvSpPr>
          <p:spPr bwMode="auto">
            <a:xfrm>
              <a:off x="6086991" y="2941176"/>
              <a:ext cx="121286" cy="79582"/>
            </a:xfrm>
            <a:custGeom>
              <a:avLst/>
              <a:gdLst>
                <a:gd name="T0" fmla="*/ 6 w 26"/>
                <a:gd name="T1" fmla="*/ 3 h 21"/>
                <a:gd name="T2" fmla="*/ 8 w 26"/>
                <a:gd name="T3" fmla="*/ 3 h 21"/>
                <a:gd name="T4" fmla="*/ 11 w 26"/>
                <a:gd name="T5" fmla="*/ 3 h 21"/>
                <a:gd name="T6" fmla="*/ 12 w 26"/>
                <a:gd name="T7" fmla="*/ 2 h 21"/>
                <a:gd name="T8" fmla="*/ 13 w 26"/>
                <a:gd name="T9" fmla="*/ 1 h 21"/>
                <a:gd name="T10" fmla="*/ 14 w 26"/>
                <a:gd name="T11" fmla="*/ 1 h 21"/>
                <a:gd name="T12" fmla="*/ 16 w 26"/>
                <a:gd name="T13" fmla="*/ 1 h 21"/>
                <a:gd name="T14" fmla="*/ 17 w 26"/>
                <a:gd name="T15" fmla="*/ 2 h 21"/>
                <a:gd name="T16" fmla="*/ 19 w 26"/>
                <a:gd name="T17" fmla="*/ 3 h 21"/>
                <a:gd name="T18" fmla="*/ 21 w 26"/>
                <a:gd name="T19" fmla="*/ 3 h 21"/>
                <a:gd name="T20" fmla="*/ 22 w 26"/>
                <a:gd name="T21" fmla="*/ 6 h 21"/>
                <a:gd name="T22" fmla="*/ 21 w 26"/>
                <a:gd name="T23" fmla="*/ 7 h 21"/>
                <a:gd name="T24" fmla="*/ 24 w 26"/>
                <a:gd name="T25" fmla="*/ 9 h 21"/>
                <a:gd name="T26" fmla="*/ 26 w 26"/>
                <a:gd name="T27" fmla="*/ 12 h 21"/>
                <a:gd name="T28" fmla="*/ 24 w 26"/>
                <a:gd name="T29" fmla="*/ 15 h 21"/>
                <a:gd name="T30" fmla="*/ 22 w 26"/>
                <a:gd name="T31" fmla="*/ 17 h 21"/>
                <a:gd name="T32" fmla="*/ 22 w 26"/>
                <a:gd name="T33" fmla="*/ 21 h 21"/>
                <a:gd name="T34" fmla="*/ 20 w 26"/>
                <a:gd name="T35" fmla="*/ 21 h 21"/>
                <a:gd name="T36" fmla="*/ 19 w 26"/>
                <a:gd name="T37" fmla="*/ 20 h 21"/>
                <a:gd name="T38" fmla="*/ 17 w 26"/>
                <a:gd name="T39" fmla="*/ 19 h 21"/>
                <a:gd name="T40" fmla="*/ 16 w 26"/>
                <a:gd name="T41" fmla="*/ 18 h 21"/>
                <a:gd name="T42" fmla="*/ 15 w 26"/>
                <a:gd name="T43" fmla="*/ 16 h 21"/>
                <a:gd name="T44" fmla="*/ 14 w 26"/>
                <a:gd name="T45" fmla="*/ 16 h 21"/>
                <a:gd name="T46" fmla="*/ 11 w 26"/>
                <a:gd name="T47" fmla="*/ 17 h 21"/>
                <a:gd name="T48" fmla="*/ 11 w 26"/>
                <a:gd name="T49" fmla="*/ 15 h 21"/>
                <a:gd name="T50" fmla="*/ 11 w 26"/>
                <a:gd name="T51" fmla="*/ 14 h 21"/>
                <a:gd name="T52" fmla="*/ 8 w 26"/>
                <a:gd name="T53" fmla="*/ 13 h 21"/>
                <a:gd name="T54" fmla="*/ 5 w 26"/>
                <a:gd name="T55" fmla="*/ 11 h 21"/>
                <a:gd name="T56" fmla="*/ 3 w 26"/>
                <a:gd name="T57" fmla="*/ 8 h 21"/>
                <a:gd name="T58" fmla="*/ 2 w 26"/>
                <a:gd name="T59" fmla="*/ 8 h 21"/>
                <a:gd name="T60" fmla="*/ 1 w 26"/>
                <a:gd name="T61" fmla="*/ 6 h 21"/>
                <a:gd name="T62" fmla="*/ 2 w 26"/>
                <a:gd name="T63" fmla="*/ 4 h 21"/>
                <a:gd name="T64" fmla="*/ 6 w 26"/>
                <a:gd name="T6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1">
                  <a:moveTo>
                    <a:pt x="6" y="2"/>
                  </a:moveTo>
                  <a:cubicBezTo>
                    <a:pt x="6" y="2"/>
                    <a:pt x="6" y="3"/>
                    <a:pt x="6" y="3"/>
                  </a:cubicBezTo>
                  <a:cubicBezTo>
                    <a:pt x="7" y="3"/>
                    <a:pt x="7" y="3"/>
                    <a:pt x="7" y="3"/>
                  </a:cubicBezTo>
                  <a:cubicBezTo>
                    <a:pt x="7" y="3"/>
                    <a:pt x="7" y="2"/>
                    <a:pt x="8" y="3"/>
                  </a:cubicBezTo>
                  <a:cubicBezTo>
                    <a:pt x="8" y="3"/>
                    <a:pt x="9" y="3"/>
                    <a:pt x="9" y="3"/>
                  </a:cubicBezTo>
                  <a:cubicBezTo>
                    <a:pt x="10" y="4"/>
                    <a:pt x="10" y="3"/>
                    <a:pt x="11" y="3"/>
                  </a:cubicBezTo>
                  <a:cubicBezTo>
                    <a:pt x="11" y="3"/>
                    <a:pt x="12" y="2"/>
                    <a:pt x="12" y="2"/>
                  </a:cubicBezTo>
                  <a:cubicBezTo>
                    <a:pt x="12" y="2"/>
                    <a:pt x="12" y="2"/>
                    <a:pt x="12" y="2"/>
                  </a:cubicBezTo>
                  <a:cubicBezTo>
                    <a:pt x="12" y="2"/>
                    <a:pt x="13" y="2"/>
                    <a:pt x="13" y="2"/>
                  </a:cubicBezTo>
                  <a:cubicBezTo>
                    <a:pt x="13" y="2"/>
                    <a:pt x="13" y="2"/>
                    <a:pt x="13" y="1"/>
                  </a:cubicBezTo>
                  <a:cubicBezTo>
                    <a:pt x="13" y="1"/>
                    <a:pt x="13" y="0"/>
                    <a:pt x="14" y="0"/>
                  </a:cubicBezTo>
                  <a:cubicBezTo>
                    <a:pt x="14" y="1"/>
                    <a:pt x="14" y="1"/>
                    <a:pt x="14" y="1"/>
                  </a:cubicBezTo>
                  <a:cubicBezTo>
                    <a:pt x="15" y="1"/>
                    <a:pt x="15" y="0"/>
                    <a:pt x="16" y="0"/>
                  </a:cubicBezTo>
                  <a:cubicBezTo>
                    <a:pt x="16" y="0"/>
                    <a:pt x="15" y="1"/>
                    <a:pt x="16" y="1"/>
                  </a:cubicBezTo>
                  <a:cubicBezTo>
                    <a:pt x="17" y="1"/>
                    <a:pt x="17" y="1"/>
                    <a:pt x="17" y="0"/>
                  </a:cubicBezTo>
                  <a:cubicBezTo>
                    <a:pt x="17" y="1"/>
                    <a:pt x="17" y="1"/>
                    <a:pt x="17" y="2"/>
                  </a:cubicBezTo>
                  <a:cubicBezTo>
                    <a:pt x="18" y="2"/>
                    <a:pt x="18" y="2"/>
                    <a:pt x="18" y="2"/>
                  </a:cubicBezTo>
                  <a:cubicBezTo>
                    <a:pt x="19" y="3"/>
                    <a:pt x="19" y="3"/>
                    <a:pt x="19" y="3"/>
                  </a:cubicBezTo>
                  <a:cubicBezTo>
                    <a:pt x="20" y="3"/>
                    <a:pt x="20" y="3"/>
                    <a:pt x="20" y="3"/>
                  </a:cubicBezTo>
                  <a:cubicBezTo>
                    <a:pt x="20" y="3"/>
                    <a:pt x="20" y="3"/>
                    <a:pt x="21" y="3"/>
                  </a:cubicBezTo>
                  <a:cubicBezTo>
                    <a:pt x="21" y="3"/>
                    <a:pt x="22" y="3"/>
                    <a:pt x="22" y="4"/>
                  </a:cubicBezTo>
                  <a:cubicBezTo>
                    <a:pt x="23" y="4"/>
                    <a:pt x="22" y="5"/>
                    <a:pt x="22" y="6"/>
                  </a:cubicBezTo>
                  <a:cubicBezTo>
                    <a:pt x="22" y="6"/>
                    <a:pt x="22" y="6"/>
                    <a:pt x="22" y="7"/>
                  </a:cubicBezTo>
                  <a:cubicBezTo>
                    <a:pt x="22" y="7"/>
                    <a:pt x="21" y="7"/>
                    <a:pt x="21" y="7"/>
                  </a:cubicBezTo>
                  <a:cubicBezTo>
                    <a:pt x="21" y="8"/>
                    <a:pt x="22" y="8"/>
                    <a:pt x="23" y="8"/>
                  </a:cubicBezTo>
                  <a:cubicBezTo>
                    <a:pt x="23" y="8"/>
                    <a:pt x="24" y="8"/>
                    <a:pt x="24" y="9"/>
                  </a:cubicBezTo>
                  <a:cubicBezTo>
                    <a:pt x="25" y="9"/>
                    <a:pt x="25" y="10"/>
                    <a:pt x="25" y="11"/>
                  </a:cubicBezTo>
                  <a:cubicBezTo>
                    <a:pt x="25" y="11"/>
                    <a:pt x="26" y="11"/>
                    <a:pt x="26" y="12"/>
                  </a:cubicBezTo>
                  <a:cubicBezTo>
                    <a:pt x="26" y="13"/>
                    <a:pt x="26" y="13"/>
                    <a:pt x="25" y="13"/>
                  </a:cubicBezTo>
                  <a:cubicBezTo>
                    <a:pt x="25" y="14"/>
                    <a:pt x="25" y="14"/>
                    <a:pt x="24" y="15"/>
                  </a:cubicBezTo>
                  <a:cubicBezTo>
                    <a:pt x="24" y="15"/>
                    <a:pt x="23" y="15"/>
                    <a:pt x="23" y="15"/>
                  </a:cubicBezTo>
                  <a:cubicBezTo>
                    <a:pt x="22" y="16"/>
                    <a:pt x="22" y="17"/>
                    <a:pt x="22" y="17"/>
                  </a:cubicBezTo>
                  <a:cubicBezTo>
                    <a:pt x="22" y="18"/>
                    <a:pt x="22" y="19"/>
                    <a:pt x="22" y="19"/>
                  </a:cubicBezTo>
                  <a:cubicBezTo>
                    <a:pt x="23" y="20"/>
                    <a:pt x="23" y="20"/>
                    <a:pt x="22" y="21"/>
                  </a:cubicBezTo>
                  <a:cubicBezTo>
                    <a:pt x="22" y="21"/>
                    <a:pt x="20" y="21"/>
                    <a:pt x="20" y="21"/>
                  </a:cubicBezTo>
                  <a:cubicBezTo>
                    <a:pt x="20" y="21"/>
                    <a:pt x="20" y="21"/>
                    <a:pt x="20" y="21"/>
                  </a:cubicBezTo>
                  <a:cubicBezTo>
                    <a:pt x="20" y="20"/>
                    <a:pt x="19" y="20"/>
                    <a:pt x="19" y="20"/>
                  </a:cubicBezTo>
                  <a:cubicBezTo>
                    <a:pt x="19" y="20"/>
                    <a:pt x="19" y="20"/>
                    <a:pt x="19" y="20"/>
                  </a:cubicBezTo>
                  <a:cubicBezTo>
                    <a:pt x="19" y="19"/>
                    <a:pt x="18" y="20"/>
                    <a:pt x="18" y="19"/>
                  </a:cubicBezTo>
                  <a:cubicBezTo>
                    <a:pt x="18" y="19"/>
                    <a:pt x="17" y="19"/>
                    <a:pt x="17" y="19"/>
                  </a:cubicBezTo>
                  <a:cubicBezTo>
                    <a:pt x="17" y="18"/>
                    <a:pt x="17" y="18"/>
                    <a:pt x="17" y="18"/>
                  </a:cubicBezTo>
                  <a:cubicBezTo>
                    <a:pt x="16" y="18"/>
                    <a:pt x="16" y="18"/>
                    <a:pt x="16" y="18"/>
                  </a:cubicBezTo>
                  <a:cubicBezTo>
                    <a:pt x="15" y="18"/>
                    <a:pt x="16" y="18"/>
                    <a:pt x="16" y="17"/>
                  </a:cubicBezTo>
                  <a:cubicBezTo>
                    <a:pt x="16" y="17"/>
                    <a:pt x="16" y="17"/>
                    <a:pt x="15" y="16"/>
                  </a:cubicBezTo>
                  <a:cubicBezTo>
                    <a:pt x="15" y="16"/>
                    <a:pt x="16" y="15"/>
                    <a:pt x="16" y="15"/>
                  </a:cubicBezTo>
                  <a:cubicBezTo>
                    <a:pt x="15" y="14"/>
                    <a:pt x="15" y="17"/>
                    <a:pt x="14" y="16"/>
                  </a:cubicBezTo>
                  <a:cubicBezTo>
                    <a:pt x="14" y="17"/>
                    <a:pt x="13" y="17"/>
                    <a:pt x="12" y="17"/>
                  </a:cubicBezTo>
                  <a:cubicBezTo>
                    <a:pt x="12" y="17"/>
                    <a:pt x="11" y="17"/>
                    <a:pt x="11" y="17"/>
                  </a:cubicBezTo>
                  <a:cubicBezTo>
                    <a:pt x="11" y="16"/>
                    <a:pt x="11" y="16"/>
                    <a:pt x="11" y="16"/>
                  </a:cubicBezTo>
                  <a:cubicBezTo>
                    <a:pt x="12" y="15"/>
                    <a:pt x="11" y="15"/>
                    <a:pt x="11" y="15"/>
                  </a:cubicBezTo>
                  <a:cubicBezTo>
                    <a:pt x="11" y="15"/>
                    <a:pt x="11" y="15"/>
                    <a:pt x="11" y="14"/>
                  </a:cubicBezTo>
                  <a:cubicBezTo>
                    <a:pt x="12" y="14"/>
                    <a:pt x="12" y="14"/>
                    <a:pt x="11" y="14"/>
                  </a:cubicBezTo>
                  <a:cubicBezTo>
                    <a:pt x="11" y="13"/>
                    <a:pt x="11" y="13"/>
                    <a:pt x="10" y="13"/>
                  </a:cubicBezTo>
                  <a:cubicBezTo>
                    <a:pt x="10" y="13"/>
                    <a:pt x="9" y="13"/>
                    <a:pt x="8" y="13"/>
                  </a:cubicBezTo>
                  <a:cubicBezTo>
                    <a:pt x="8" y="13"/>
                    <a:pt x="8" y="12"/>
                    <a:pt x="7" y="11"/>
                  </a:cubicBezTo>
                  <a:cubicBezTo>
                    <a:pt x="7" y="11"/>
                    <a:pt x="6" y="11"/>
                    <a:pt x="5" y="11"/>
                  </a:cubicBezTo>
                  <a:cubicBezTo>
                    <a:pt x="5" y="10"/>
                    <a:pt x="5" y="9"/>
                    <a:pt x="5" y="9"/>
                  </a:cubicBezTo>
                  <a:cubicBezTo>
                    <a:pt x="4" y="8"/>
                    <a:pt x="4" y="8"/>
                    <a:pt x="3" y="8"/>
                  </a:cubicBezTo>
                  <a:cubicBezTo>
                    <a:pt x="3" y="9"/>
                    <a:pt x="3" y="9"/>
                    <a:pt x="2" y="9"/>
                  </a:cubicBezTo>
                  <a:cubicBezTo>
                    <a:pt x="2" y="9"/>
                    <a:pt x="2" y="8"/>
                    <a:pt x="2" y="8"/>
                  </a:cubicBezTo>
                  <a:cubicBezTo>
                    <a:pt x="1" y="7"/>
                    <a:pt x="1" y="8"/>
                    <a:pt x="1" y="7"/>
                  </a:cubicBezTo>
                  <a:cubicBezTo>
                    <a:pt x="1" y="6"/>
                    <a:pt x="1" y="6"/>
                    <a:pt x="1" y="6"/>
                  </a:cubicBezTo>
                  <a:cubicBezTo>
                    <a:pt x="1" y="5"/>
                    <a:pt x="0" y="5"/>
                    <a:pt x="0" y="5"/>
                  </a:cubicBezTo>
                  <a:cubicBezTo>
                    <a:pt x="1" y="4"/>
                    <a:pt x="1" y="4"/>
                    <a:pt x="2" y="4"/>
                  </a:cubicBezTo>
                  <a:cubicBezTo>
                    <a:pt x="2" y="3"/>
                    <a:pt x="3" y="3"/>
                    <a:pt x="3" y="3"/>
                  </a:cubicBezTo>
                  <a:cubicBezTo>
                    <a:pt x="4" y="3"/>
                    <a:pt x="5" y="1"/>
                    <a:pt x="6" y="2"/>
                  </a:cubicBezTo>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2" name="Freeform 821">
              <a:extLst>
                <a:ext uri="{FF2B5EF4-FFF2-40B4-BE49-F238E27FC236}">
                  <a16:creationId xmlns:a16="http://schemas.microsoft.com/office/drawing/2014/main" id="{B819B345-C063-4295-A18A-0318D23AB5F8}"/>
                </a:ext>
              </a:extLst>
            </p:cNvPr>
            <p:cNvSpPr>
              <a:spLocks/>
            </p:cNvSpPr>
            <p:nvPr/>
          </p:nvSpPr>
          <p:spPr bwMode="auto">
            <a:xfrm>
              <a:off x="6730875" y="2740053"/>
              <a:ext cx="308565" cy="212701"/>
            </a:xfrm>
            <a:custGeom>
              <a:avLst/>
              <a:gdLst>
                <a:gd name="T0" fmla="*/ 8 w 66"/>
                <a:gd name="T1" fmla="*/ 51 h 56"/>
                <a:gd name="T2" fmla="*/ 15 w 66"/>
                <a:gd name="T3" fmla="*/ 48 h 56"/>
                <a:gd name="T4" fmla="*/ 23 w 66"/>
                <a:gd name="T5" fmla="*/ 50 h 56"/>
                <a:gd name="T6" fmla="*/ 27 w 66"/>
                <a:gd name="T7" fmla="*/ 50 h 56"/>
                <a:gd name="T8" fmla="*/ 30 w 66"/>
                <a:gd name="T9" fmla="*/ 52 h 56"/>
                <a:gd name="T10" fmla="*/ 33 w 66"/>
                <a:gd name="T11" fmla="*/ 52 h 56"/>
                <a:gd name="T12" fmla="*/ 36 w 66"/>
                <a:gd name="T13" fmla="*/ 53 h 56"/>
                <a:gd name="T14" fmla="*/ 40 w 66"/>
                <a:gd name="T15" fmla="*/ 52 h 56"/>
                <a:gd name="T16" fmla="*/ 43 w 66"/>
                <a:gd name="T17" fmla="*/ 54 h 56"/>
                <a:gd name="T18" fmla="*/ 47 w 66"/>
                <a:gd name="T19" fmla="*/ 54 h 56"/>
                <a:gd name="T20" fmla="*/ 51 w 66"/>
                <a:gd name="T21" fmla="*/ 52 h 56"/>
                <a:gd name="T22" fmla="*/ 54 w 66"/>
                <a:gd name="T23" fmla="*/ 47 h 56"/>
                <a:gd name="T24" fmla="*/ 59 w 66"/>
                <a:gd name="T25" fmla="*/ 47 h 56"/>
                <a:gd name="T26" fmla="*/ 58 w 66"/>
                <a:gd name="T27" fmla="*/ 42 h 56"/>
                <a:gd name="T28" fmla="*/ 58 w 66"/>
                <a:gd name="T29" fmla="*/ 40 h 56"/>
                <a:gd name="T30" fmla="*/ 56 w 66"/>
                <a:gd name="T31" fmla="*/ 35 h 56"/>
                <a:gd name="T32" fmla="*/ 60 w 66"/>
                <a:gd name="T33" fmla="*/ 36 h 56"/>
                <a:gd name="T34" fmla="*/ 65 w 66"/>
                <a:gd name="T35" fmla="*/ 33 h 56"/>
                <a:gd name="T36" fmla="*/ 64 w 66"/>
                <a:gd name="T37" fmla="*/ 29 h 56"/>
                <a:gd name="T38" fmla="*/ 60 w 66"/>
                <a:gd name="T39" fmla="*/ 28 h 56"/>
                <a:gd name="T40" fmla="*/ 57 w 66"/>
                <a:gd name="T41" fmla="*/ 23 h 56"/>
                <a:gd name="T42" fmla="*/ 55 w 66"/>
                <a:gd name="T43" fmla="*/ 19 h 56"/>
                <a:gd name="T44" fmla="*/ 53 w 66"/>
                <a:gd name="T45" fmla="*/ 16 h 56"/>
                <a:gd name="T46" fmla="*/ 54 w 66"/>
                <a:gd name="T47" fmla="*/ 13 h 56"/>
                <a:gd name="T48" fmla="*/ 53 w 66"/>
                <a:gd name="T49" fmla="*/ 10 h 56"/>
                <a:gd name="T50" fmla="*/ 54 w 66"/>
                <a:gd name="T51" fmla="*/ 8 h 56"/>
                <a:gd name="T52" fmla="*/ 51 w 66"/>
                <a:gd name="T53" fmla="*/ 6 h 56"/>
                <a:gd name="T54" fmla="*/ 46 w 66"/>
                <a:gd name="T55" fmla="*/ 5 h 56"/>
                <a:gd name="T56" fmla="*/ 44 w 66"/>
                <a:gd name="T57" fmla="*/ 2 h 56"/>
                <a:gd name="T58" fmla="*/ 38 w 66"/>
                <a:gd name="T59" fmla="*/ 1 h 56"/>
                <a:gd name="T60" fmla="*/ 33 w 66"/>
                <a:gd name="T61" fmla="*/ 1 h 56"/>
                <a:gd name="T62" fmla="*/ 29 w 66"/>
                <a:gd name="T63" fmla="*/ 4 h 56"/>
                <a:gd name="T64" fmla="*/ 24 w 66"/>
                <a:gd name="T65" fmla="*/ 6 h 56"/>
                <a:gd name="T66" fmla="*/ 25 w 66"/>
                <a:gd name="T67" fmla="*/ 11 h 56"/>
                <a:gd name="T68" fmla="*/ 22 w 66"/>
                <a:gd name="T69" fmla="*/ 13 h 56"/>
                <a:gd name="T70" fmla="*/ 19 w 66"/>
                <a:gd name="T71" fmla="*/ 17 h 56"/>
                <a:gd name="T72" fmla="*/ 18 w 66"/>
                <a:gd name="T73" fmla="*/ 23 h 56"/>
                <a:gd name="T74" fmla="*/ 16 w 66"/>
                <a:gd name="T75" fmla="*/ 23 h 56"/>
                <a:gd name="T76" fmla="*/ 12 w 66"/>
                <a:gd name="T77" fmla="*/ 26 h 56"/>
                <a:gd name="T78" fmla="*/ 7 w 66"/>
                <a:gd name="T79" fmla="*/ 26 h 56"/>
                <a:gd name="T80" fmla="*/ 4 w 66"/>
                <a:gd name="T81" fmla="*/ 30 h 56"/>
                <a:gd name="T82" fmla="*/ 6 w 66"/>
                <a:gd name="T83" fmla="*/ 41 h 56"/>
                <a:gd name="T84" fmla="*/ 4 w 66"/>
                <a:gd name="T8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56">
                  <a:moveTo>
                    <a:pt x="6" y="52"/>
                  </a:moveTo>
                  <a:cubicBezTo>
                    <a:pt x="6" y="52"/>
                    <a:pt x="7" y="52"/>
                    <a:pt x="7" y="52"/>
                  </a:cubicBezTo>
                  <a:cubicBezTo>
                    <a:pt x="8" y="52"/>
                    <a:pt x="8" y="51"/>
                    <a:pt x="8" y="51"/>
                  </a:cubicBezTo>
                  <a:cubicBezTo>
                    <a:pt x="9" y="49"/>
                    <a:pt x="9" y="49"/>
                    <a:pt x="11" y="49"/>
                  </a:cubicBezTo>
                  <a:cubicBezTo>
                    <a:pt x="11" y="49"/>
                    <a:pt x="12" y="49"/>
                    <a:pt x="13" y="49"/>
                  </a:cubicBezTo>
                  <a:cubicBezTo>
                    <a:pt x="13" y="49"/>
                    <a:pt x="14" y="48"/>
                    <a:pt x="15" y="48"/>
                  </a:cubicBezTo>
                  <a:cubicBezTo>
                    <a:pt x="15" y="48"/>
                    <a:pt x="16" y="48"/>
                    <a:pt x="17" y="48"/>
                  </a:cubicBezTo>
                  <a:cubicBezTo>
                    <a:pt x="18" y="48"/>
                    <a:pt x="19" y="49"/>
                    <a:pt x="20" y="49"/>
                  </a:cubicBezTo>
                  <a:cubicBezTo>
                    <a:pt x="21" y="49"/>
                    <a:pt x="22" y="49"/>
                    <a:pt x="23" y="50"/>
                  </a:cubicBezTo>
                  <a:cubicBezTo>
                    <a:pt x="24" y="50"/>
                    <a:pt x="24" y="50"/>
                    <a:pt x="24" y="50"/>
                  </a:cubicBezTo>
                  <a:cubicBezTo>
                    <a:pt x="25" y="50"/>
                    <a:pt x="25" y="50"/>
                    <a:pt x="26" y="50"/>
                  </a:cubicBezTo>
                  <a:cubicBezTo>
                    <a:pt x="26" y="50"/>
                    <a:pt x="27" y="50"/>
                    <a:pt x="27" y="50"/>
                  </a:cubicBezTo>
                  <a:cubicBezTo>
                    <a:pt x="27" y="50"/>
                    <a:pt x="27" y="50"/>
                    <a:pt x="27" y="50"/>
                  </a:cubicBezTo>
                  <a:cubicBezTo>
                    <a:pt x="28" y="50"/>
                    <a:pt x="28" y="50"/>
                    <a:pt x="28" y="51"/>
                  </a:cubicBezTo>
                  <a:cubicBezTo>
                    <a:pt x="29" y="52"/>
                    <a:pt x="30" y="53"/>
                    <a:pt x="30" y="52"/>
                  </a:cubicBezTo>
                  <a:cubicBezTo>
                    <a:pt x="31" y="52"/>
                    <a:pt x="31" y="52"/>
                    <a:pt x="31" y="52"/>
                  </a:cubicBezTo>
                  <a:cubicBezTo>
                    <a:pt x="32" y="53"/>
                    <a:pt x="31" y="54"/>
                    <a:pt x="32" y="53"/>
                  </a:cubicBezTo>
                  <a:cubicBezTo>
                    <a:pt x="33" y="53"/>
                    <a:pt x="32" y="52"/>
                    <a:pt x="33" y="52"/>
                  </a:cubicBezTo>
                  <a:cubicBezTo>
                    <a:pt x="33" y="52"/>
                    <a:pt x="34" y="53"/>
                    <a:pt x="34" y="52"/>
                  </a:cubicBezTo>
                  <a:cubicBezTo>
                    <a:pt x="35" y="52"/>
                    <a:pt x="35" y="52"/>
                    <a:pt x="35" y="52"/>
                  </a:cubicBezTo>
                  <a:cubicBezTo>
                    <a:pt x="36" y="52"/>
                    <a:pt x="36" y="53"/>
                    <a:pt x="36" y="53"/>
                  </a:cubicBezTo>
                  <a:cubicBezTo>
                    <a:pt x="37" y="53"/>
                    <a:pt x="37" y="52"/>
                    <a:pt x="38" y="53"/>
                  </a:cubicBezTo>
                  <a:cubicBezTo>
                    <a:pt x="38" y="53"/>
                    <a:pt x="38" y="54"/>
                    <a:pt x="39" y="54"/>
                  </a:cubicBezTo>
                  <a:cubicBezTo>
                    <a:pt x="39" y="53"/>
                    <a:pt x="39" y="53"/>
                    <a:pt x="40" y="52"/>
                  </a:cubicBezTo>
                  <a:cubicBezTo>
                    <a:pt x="40" y="52"/>
                    <a:pt x="40" y="52"/>
                    <a:pt x="40" y="52"/>
                  </a:cubicBezTo>
                  <a:cubicBezTo>
                    <a:pt x="41" y="52"/>
                    <a:pt x="41" y="52"/>
                    <a:pt x="41" y="52"/>
                  </a:cubicBezTo>
                  <a:cubicBezTo>
                    <a:pt x="43" y="52"/>
                    <a:pt x="42" y="55"/>
                    <a:pt x="43" y="54"/>
                  </a:cubicBezTo>
                  <a:cubicBezTo>
                    <a:pt x="44" y="54"/>
                    <a:pt x="44" y="53"/>
                    <a:pt x="45" y="53"/>
                  </a:cubicBezTo>
                  <a:cubicBezTo>
                    <a:pt x="45" y="53"/>
                    <a:pt x="46" y="54"/>
                    <a:pt x="46" y="54"/>
                  </a:cubicBezTo>
                  <a:cubicBezTo>
                    <a:pt x="46" y="54"/>
                    <a:pt x="47" y="54"/>
                    <a:pt x="47" y="54"/>
                  </a:cubicBezTo>
                  <a:cubicBezTo>
                    <a:pt x="48" y="53"/>
                    <a:pt x="49" y="53"/>
                    <a:pt x="49" y="54"/>
                  </a:cubicBezTo>
                  <a:cubicBezTo>
                    <a:pt x="50" y="55"/>
                    <a:pt x="50" y="56"/>
                    <a:pt x="50" y="56"/>
                  </a:cubicBezTo>
                  <a:cubicBezTo>
                    <a:pt x="52" y="56"/>
                    <a:pt x="51" y="53"/>
                    <a:pt x="51" y="52"/>
                  </a:cubicBezTo>
                  <a:cubicBezTo>
                    <a:pt x="51" y="51"/>
                    <a:pt x="51" y="51"/>
                    <a:pt x="52" y="50"/>
                  </a:cubicBezTo>
                  <a:cubicBezTo>
                    <a:pt x="52" y="49"/>
                    <a:pt x="53" y="49"/>
                    <a:pt x="53" y="48"/>
                  </a:cubicBezTo>
                  <a:cubicBezTo>
                    <a:pt x="54" y="47"/>
                    <a:pt x="54" y="47"/>
                    <a:pt x="54" y="47"/>
                  </a:cubicBezTo>
                  <a:cubicBezTo>
                    <a:pt x="55" y="47"/>
                    <a:pt x="55" y="47"/>
                    <a:pt x="56" y="47"/>
                  </a:cubicBezTo>
                  <a:cubicBezTo>
                    <a:pt x="56" y="47"/>
                    <a:pt x="56" y="47"/>
                    <a:pt x="57" y="47"/>
                  </a:cubicBezTo>
                  <a:cubicBezTo>
                    <a:pt x="57" y="46"/>
                    <a:pt x="58" y="47"/>
                    <a:pt x="59" y="47"/>
                  </a:cubicBezTo>
                  <a:cubicBezTo>
                    <a:pt x="59" y="47"/>
                    <a:pt x="59" y="46"/>
                    <a:pt x="59" y="45"/>
                  </a:cubicBezTo>
                  <a:cubicBezTo>
                    <a:pt x="58" y="45"/>
                    <a:pt x="58" y="45"/>
                    <a:pt x="58" y="44"/>
                  </a:cubicBezTo>
                  <a:cubicBezTo>
                    <a:pt x="58" y="43"/>
                    <a:pt x="58" y="43"/>
                    <a:pt x="58" y="42"/>
                  </a:cubicBezTo>
                  <a:cubicBezTo>
                    <a:pt x="58" y="42"/>
                    <a:pt x="58" y="42"/>
                    <a:pt x="58" y="41"/>
                  </a:cubicBezTo>
                  <a:cubicBezTo>
                    <a:pt x="58" y="41"/>
                    <a:pt x="58" y="41"/>
                    <a:pt x="57" y="41"/>
                  </a:cubicBezTo>
                  <a:cubicBezTo>
                    <a:pt x="57" y="40"/>
                    <a:pt x="58" y="40"/>
                    <a:pt x="58" y="40"/>
                  </a:cubicBezTo>
                  <a:cubicBezTo>
                    <a:pt x="58" y="39"/>
                    <a:pt x="57" y="39"/>
                    <a:pt x="57" y="38"/>
                  </a:cubicBezTo>
                  <a:cubicBezTo>
                    <a:pt x="56" y="38"/>
                    <a:pt x="56" y="37"/>
                    <a:pt x="56" y="36"/>
                  </a:cubicBezTo>
                  <a:cubicBezTo>
                    <a:pt x="56" y="36"/>
                    <a:pt x="56" y="36"/>
                    <a:pt x="56" y="35"/>
                  </a:cubicBezTo>
                  <a:cubicBezTo>
                    <a:pt x="57" y="35"/>
                    <a:pt x="57" y="35"/>
                    <a:pt x="57" y="34"/>
                  </a:cubicBezTo>
                  <a:cubicBezTo>
                    <a:pt x="57" y="34"/>
                    <a:pt x="58" y="34"/>
                    <a:pt x="59" y="34"/>
                  </a:cubicBezTo>
                  <a:cubicBezTo>
                    <a:pt x="59" y="35"/>
                    <a:pt x="59" y="35"/>
                    <a:pt x="60" y="36"/>
                  </a:cubicBezTo>
                  <a:cubicBezTo>
                    <a:pt x="62" y="36"/>
                    <a:pt x="63" y="35"/>
                    <a:pt x="64" y="34"/>
                  </a:cubicBezTo>
                  <a:cubicBezTo>
                    <a:pt x="64" y="34"/>
                    <a:pt x="64" y="34"/>
                    <a:pt x="64" y="33"/>
                  </a:cubicBezTo>
                  <a:cubicBezTo>
                    <a:pt x="65" y="33"/>
                    <a:pt x="65" y="33"/>
                    <a:pt x="65" y="33"/>
                  </a:cubicBezTo>
                  <a:cubicBezTo>
                    <a:pt x="66" y="33"/>
                    <a:pt x="65" y="32"/>
                    <a:pt x="65" y="31"/>
                  </a:cubicBezTo>
                  <a:cubicBezTo>
                    <a:pt x="64" y="31"/>
                    <a:pt x="63" y="30"/>
                    <a:pt x="63" y="30"/>
                  </a:cubicBezTo>
                  <a:cubicBezTo>
                    <a:pt x="64" y="29"/>
                    <a:pt x="64" y="30"/>
                    <a:pt x="64" y="29"/>
                  </a:cubicBezTo>
                  <a:cubicBezTo>
                    <a:pt x="64" y="29"/>
                    <a:pt x="64" y="29"/>
                    <a:pt x="63" y="29"/>
                  </a:cubicBezTo>
                  <a:cubicBezTo>
                    <a:pt x="63" y="28"/>
                    <a:pt x="63" y="28"/>
                    <a:pt x="62" y="28"/>
                  </a:cubicBezTo>
                  <a:cubicBezTo>
                    <a:pt x="61" y="27"/>
                    <a:pt x="61" y="28"/>
                    <a:pt x="60" y="28"/>
                  </a:cubicBezTo>
                  <a:cubicBezTo>
                    <a:pt x="59" y="28"/>
                    <a:pt x="60" y="26"/>
                    <a:pt x="60" y="26"/>
                  </a:cubicBezTo>
                  <a:cubicBezTo>
                    <a:pt x="60" y="25"/>
                    <a:pt x="59" y="24"/>
                    <a:pt x="59" y="24"/>
                  </a:cubicBezTo>
                  <a:cubicBezTo>
                    <a:pt x="58" y="24"/>
                    <a:pt x="57" y="23"/>
                    <a:pt x="57" y="23"/>
                  </a:cubicBezTo>
                  <a:cubicBezTo>
                    <a:pt x="56" y="22"/>
                    <a:pt x="56" y="21"/>
                    <a:pt x="55" y="20"/>
                  </a:cubicBezTo>
                  <a:cubicBezTo>
                    <a:pt x="55" y="20"/>
                    <a:pt x="55" y="20"/>
                    <a:pt x="55" y="20"/>
                  </a:cubicBezTo>
                  <a:cubicBezTo>
                    <a:pt x="55" y="19"/>
                    <a:pt x="55" y="19"/>
                    <a:pt x="55" y="19"/>
                  </a:cubicBezTo>
                  <a:cubicBezTo>
                    <a:pt x="55" y="18"/>
                    <a:pt x="55" y="18"/>
                    <a:pt x="54" y="18"/>
                  </a:cubicBezTo>
                  <a:cubicBezTo>
                    <a:pt x="54" y="18"/>
                    <a:pt x="54" y="17"/>
                    <a:pt x="54" y="17"/>
                  </a:cubicBezTo>
                  <a:cubicBezTo>
                    <a:pt x="54" y="17"/>
                    <a:pt x="53" y="17"/>
                    <a:pt x="53" y="16"/>
                  </a:cubicBezTo>
                  <a:cubicBezTo>
                    <a:pt x="52" y="16"/>
                    <a:pt x="53" y="14"/>
                    <a:pt x="53" y="15"/>
                  </a:cubicBezTo>
                  <a:cubicBezTo>
                    <a:pt x="53" y="14"/>
                    <a:pt x="53" y="14"/>
                    <a:pt x="54" y="14"/>
                  </a:cubicBezTo>
                  <a:cubicBezTo>
                    <a:pt x="54" y="14"/>
                    <a:pt x="54" y="14"/>
                    <a:pt x="54" y="13"/>
                  </a:cubicBezTo>
                  <a:cubicBezTo>
                    <a:pt x="54" y="13"/>
                    <a:pt x="54" y="13"/>
                    <a:pt x="54" y="12"/>
                  </a:cubicBezTo>
                  <a:cubicBezTo>
                    <a:pt x="54" y="12"/>
                    <a:pt x="54" y="11"/>
                    <a:pt x="53" y="11"/>
                  </a:cubicBezTo>
                  <a:cubicBezTo>
                    <a:pt x="53" y="11"/>
                    <a:pt x="53" y="11"/>
                    <a:pt x="53" y="10"/>
                  </a:cubicBezTo>
                  <a:cubicBezTo>
                    <a:pt x="53" y="10"/>
                    <a:pt x="53" y="10"/>
                    <a:pt x="54" y="9"/>
                  </a:cubicBezTo>
                  <a:cubicBezTo>
                    <a:pt x="54" y="9"/>
                    <a:pt x="53" y="9"/>
                    <a:pt x="53" y="8"/>
                  </a:cubicBezTo>
                  <a:cubicBezTo>
                    <a:pt x="53" y="8"/>
                    <a:pt x="53" y="8"/>
                    <a:pt x="54" y="8"/>
                  </a:cubicBezTo>
                  <a:cubicBezTo>
                    <a:pt x="54" y="7"/>
                    <a:pt x="53" y="7"/>
                    <a:pt x="53" y="7"/>
                  </a:cubicBezTo>
                  <a:cubicBezTo>
                    <a:pt x="52" y="7"/>
                    <a:pt x="52" y="6"/>
                    <a:pt x="52" y="6"/>
                  </a:cubicBezTo>
                  <a:cubicBezTo>
                    <a:pt x="52" y="6"/>
                    <a:pt x="52" y="6"/>
                    <a:pt x="51" y="6"/>
                  </a:cubicBezTo>
                  <a:cubicBezTo>
                    <a:pt x="51" y="6"/>
                    <a:pt x="51" y="6"/>
                    <a:pt x="51" y="6"/>
                  </a:cubicBezTo>
                  <a:cubicBezTo>
                    <a:pt x="51" y="5"/>
                    <a:pt x="51" y="4"/>
                    <a:pt x="50" y="4"/>
                  </a:cubicBezTo>
                  <a:cubicBezTo>
                    <a:pt x="49" y="4"/>
                    <a:pt x="46" y="3"/>
                    <a:pt x="46" y="5"/>
                  </a:cubicBezTo>
                  <a:cubicBezTo>
                    <a:pt x="44" y="4"/>
                    <a:pt x="44" y="5"/>
                    <a:pt x="43" y="6"/>
                  </a:cubicBezTo>
                  <a:cubicBezTo>
                    <a:pt x="43" y="5"/>
                    <a:pt x="43" y="4"/>
                    <a:pt x="43" y="4"/>
                  </a:cubicBezTo>
                  <a:cubicBezTo>
                    <a:pt x="43" y="3"/>
                    <a:pt x="44" y="3"/>
                    <a:pt x="44" y="2"/>
                  </a:cubicBezTo>
                  <a:cubicBezTo>
                    <a:pt x="43" y="2"/>
                    <a:pt x="42" y="2"/>
                    <a:pt x="42" y="2"/>
                  </a:cubicBezTo>
                  <a:cubicBezTo>
                    <a:pt x="40" y="1"/>
                    <a:pt x="40" y="2"/>
                    <a:pt x="39" y="3"/>
                  </a:cubicBezTo>
                  <a:cubicBezTo>
                    <a:pt x="38" y="3"/>
                    <a:pt x="38" y="2"/>
                    <a:pt x="38" y="1"/>
                  </a:cubicBezTo>
                  <a:cubicBezTo>
                    <a:pt x="37" y="0"/>
                    <a:pt x="37" y="1"/>
                    <a:pt x="36" y="1"/>
                  </a:cubicBezTo>
                  <a:cubicBezTo>
                    <a:pt x="35" y="2"/>
                    <a:pt x="35" y="1"/>
                    <a:pt x="35" y="0"/>
                  </a:cubicBezTo>
                  <a:cubicBezTo>
                    <a:pt x="34" y="1"/>
                    <a:pt x="33" y="1"/>
                    <a:pt x="33" y="1"/>
                  </a:cubicBezTo>
                  <a:cubicBezTo>
                    <a:pt x="32" y="2"/>
                    <a:pt x="32" y="2"/>
                    <a:pt x="31" y="3"/>
                  </a:cubicBezTo>
                  <a:cubicBezTo>
                    <a:pt x="31" y="3"/>
                    <a:pt x="31" y="4"/>
                    <a:pt x="31" y="4"/>
                  </a:cubicBezTo>
                  <a:cubicBezTo>
                    <a:pt x="30" y="5"/>
                    <a:pt x="30" y="4"/>
                    <a:pt x="29" y="4"/>
                  </a:cubicBezTo>
                  <a:cubicBezTo>
                    <a:pt x="29" y="5"/>
                    <a:pt x="28" y="4"/>
                    <a:pt x="27" y="4"/>
                  </a:cubicBezTo>
                  <a:cubicBezTo>
                    <a:pt x="27" y="4"/>
                    <a:pt x="26" y="5"/>
                    <a:pt x="26" y="5"/>
                  </a:cubicBezTo>
                  <a:cubicBezTo>
                    <a:pt x="26" y="5"/>
                    <a:pt x="25" y="6"/>
                    <a:pt x="24" y="6"/>
                  </a:cubicBezTo>
                  <a:cubicBezTo>
                    <a:pt x="25" y="7"/>
                    <a:pt x="24" y="8"/>
                    <a:pt x="24" y="9"/>
                  </a:cubicBezTo>
                  <a:cubicBezTo>
                    <a:pt x="23" y="11"/>
                    <a:pt x="25" y="10"/>
                    <a:pt x="26" y="10"/>
                  </a:cubicBezTo>
                  <a:cubicBezTo>
                    <a:pt x="26" y="11"/>
                    <a:pt x="25" y="11"/>
                    <a:pt x="25" y="11"/>
                  </a:cubicBezTo>
                  <a:cubicBezTo>
                    <a:pt x="25" y="12"/>
                    <a:pt x="25" y="12"/>
                    <a:pt x="25" y="12"/>
                  </a:cubicBezTo>
                  <a:cubicBezTo>
                    <a:pt x="24" y="13"/>
                    <a:pt x="23" y="12"/>
                    <a:pt x="23" y="12"/>
                  </a:cubicBezTo>
                  <a:cubicBezTo>
                    <a:pt x="22" y="12"/>
                    <a:pt x="22" y="13"/>
                    <a:pt x="22" y="13"/>
                  </a:cubicBezTo>
                  <a:cubicBezTo>
                    <a:pt x="22" y="14"/>
                    <a:pt x="21" y="14"/>
                    <a:pt x="21" y="14"/>
                  </a:cubicBezTo>
                  <a:cubicBezTo>
                    <a:pt x="20" y="15"/>
                    <a:pt x="19" y="15"/>
                    <a:pt x="19" y="16"/>
                  </a:cubicBezTo>
                  <a:cubicBezTo>
                    <a:pt x="19" y="16"/>
                    <a:pt x="19" y="17"/>
                    <a:pt x="19" y="17"/>
                  </a:cubicBezTo>
                  <a:cubicBezTo>
                    <a:pt x="19" y="18"/>
                    <a:pt x="19" y="19"/>
                    <a:pt x="18" y="19"/>
                  </a:cubicBezTo>
                  <a:cubicBezTo>
                    <a:pt x="18" y="20"/>
                    <a:pt x="17" y="21"/>
                    <a:pt x="18" y="22"/>
                  </a:cubicBezTo>
                  <a:cubicBezTo>
                    <a:pt x="18" y="22"/>
                    <a:pt x="18" y="22"/>
                    <a:pt x="18" y="23"/>
                  </a:cubicBezTo>
                  <a:cubicBezTo>
                    <a:pt x="19" y="23"/>
                    <a:pt x="18" y="24"/>
                    <a:pt x="18" y="24"/>
                  </a:cubicBezTo>
                  <a:cubicBezTo>
                    <a:pt x="17" y="24"/>
                    <a:pt x="17" y="23"/>
                    <a:pt x="17" y="22"/>
                  </a:cubicBezTo>
                  <a:cubicBezTo>
                    <a:pt x="17" y="22"/>
                    <a:pt x="16" y="23"/>
                    <a:pt x="16" y="23"/>
                  </a:cubicBezTo>
                  <a:cubicBezTo>
                    <a:pt x="16" y="23"/>
                    <a:pt x="15" y="22"/>
                    <a:pt x="15" y="23"/>
                  </a:cubicBezTo>
                  <a:cubicBezTo>
                    <a:pt x="15" y="24"/>
                    <a:pt x="14" y="24"/>
                    <a:pt x="13" y="24"/>
                  </a:cubicBezTo>
                  <a:cubicBezTo>
                    <a:pt x="12" y="24"/>
                    <a:pt x="13" y="26"/>
                    <a:pt x="12" y="26"/>
                  </a:cubicBezTo>
                  <a:cubicBezTo>
                    <a:pt x="11" y="26"/>
                    <a:pt x="10" y="26"/>
                    <a:pt x="10" y="26"/>
                  </a:cubicBezTo>
                  <a:cubicBezTo>
                    <a:pt x="9" y="27"/>
                    <a:pt x="9" y="26"/>
                    <a:pt x="8" y="26"/>
                  </a:cubicBezTo>
                  <a:cubicBezTo>
                    <a:pt x="8" y="26"/>
                    <a:pt x="7" y="26"/>
                    <a:pt x="7" y="26"/>
                  </a:cubicBezTo>
                  <a:cubicBezTo>
                    <a:pt x="6" y="26"/>
                    <a:pt x="6" y="26"/>
                    <a:pt x="5" y="26"/>
                  </a:cubicBezTo>
                  <a:cubicBezTo>
                    <a:pt x="5" y="26"/>
                    <a:pt x="4" y="26"/>
                    <a:pt x="3" y="26"/>
                  </a:cubicBezTo>
                  <a:cubicBezTo>
                    <a:pt x="3" y="28"/>
                    <a:pt x="4" y="29"/>
                    <a:pt x="4" y="30"/>
                  </a:cubicBezTo>
                  <a:cubicBezTo>
                    <a:pt x="5" y="32"/>
                    <a:pt x="6" y="33"/>
                    <a:pt x="6" y="34"/>
                  </a:cubicBezTo>
                  <a:cubicBezTo>
                    <a:pt x="6" y="36"/>
                    <a:pt x="6" y="37"/>
                    <a:pt x="7" y="38"/>
                  </a:cubicBezTo>
                  <a:cubicBezTo>
                    <a:pt x="7" y="39"/>
                    <a:pt x="7" y="40"/>
                    <a:pt x="6" y="41"/>
                  </a:cubicBezTo>
                  <a:cubicBezTo>
                    <a:pt x="5" y="42"/>
                    <a:pt x="0" y="43"/>
                    <a:pt x="2" y="45"/>
                  </a:cubicBezTo>
                  <a:cubicBezTo>
                    <a:pt x="3" y="46"/>
                    <a:pt x="4" y="46"/>
                    <a:pt x="4" y="47"/>
                  </a:cubicBezTo>
                  <a:cubicBezTo>
                    <a:pt x="5" y="49"/>
                    <a:pt x="4" y="50"/>
                    <a:pt x="4" y="52"/>
                  </a:cubicBezTo>
                  <a:cubicBezTo>
                    <a:pt x="4" y="52"/>
                    <a:pt x="5" y="51"/>
                    <a:pt x="6" y="5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3" name="Freeform 822">
              <a:extLst>
                <a:ext uri="{FF2B5EF4-FFF2-40B4-BE49-F238E27FC236}">
                  <a16:creationId xmlns:a16="http://schemas.microsoft.com/office/drawing/2014/main" id="{E8C515F2-8725-4802-A6C2-D91E5A7A1B42}"/>
                </a:ext>
              </a:extLst>
            </p:cNvPr>
            <p:cNvSpPr>
              <a:spLocks/>
            </p:cNvSpPr>
            <p:nvPr/>
          </p:nvSpPr>
          <p:spPr bwMode="auto">
            <a:xfrm>
              <a:off x="6306372" y="3043908"/>
              <a:ext cx="237221" cy="98392"/>
            </a:xfrm>
            <a:custGeom>
              <a:avLst/>
              <a:gdLst>
                <a:gd name="T0" fmla="*/ 34 w 51"/>
                <a:gd name="T1" fmla="*/ 25 h 26"/>
                <a:gd name="T2" fmla="*/ 40 w 51"/>
                <a:gd name="T3" fmla="*/ 23 h 26"/>
                <a:gd name="T4" fmla="*/ 44 w 51"/>
                <a:gd name="T5" fmla="*/ 22 h 26"/>
                <a:gd name="T6" fmla="*/ 44 w 51"/>
                <a:gd name="T7" fmla="*/ 21 h 26"/>
                <a:gd name="T8" fmla="*/ 47 w 51"/>
                <a:gd name="T9" fmla="*/ 19 h 26"/>
                <a:gd name="T10" fmla="*/ 47 w 51"/>
                <a:gd name="T11" fmla="*/ 17 h 26"/>
                <a:gd name="T12" fmla="*/ 48 w 51"/>
                <a:gd name="T13" fmla="*/ 16 h 26"/>
                <a:gd name="T14" fmla="*/ 47 w 51"/>
                <a:gd name="T15" fmla="*/ 13 h 26"/>
                <a:gd name="T16" fmla="*/ 50 w 51"/>
                <a:gd name="T17" fmla="*/ 13 h 26"/>
                <a:gd name="T18" fmla="*/ 50 w 51"/>
                <a:gd name="T19" fmla="*/ 7 h 26"/>
                <a:gd name="T20" fmla="*/ 50 w 51"/>
                <a:gd name="T21" fmla="*/ 3 h 26"/>
                <a:gd name="T22" fmla="*/ 49 w 51"/>
                <a:gd name="T23" fmla="*/ 2 h 26"/>
                <a:gd name="T24" fmla="*/ 45 w 51"/>
                <a:gd name="T25" fmla="*/ 2 h 26"/>
                <a:gd name="T26" fmla="*/ 42 w 51"/>
                <a:gd name="T27" fmla="*/ 1 h 26"/>
                <a:gd name="T28" fmla="*/ 37 w 51"/>
                <a:gd name="T29" fmla="*/ 0 h 26"/>
                <a:gd name="T30" fmla="*/ 36 w 51"/>
                <a:gd name="T31" fmla="*/ 2 h 26"/>
                <a:gd name="T32" fmla="*/ 34 w 51"/>
                <a:gd name="T33" fmla="*/ 3 h 26"/>
                <a:gd name="T34" fmla="*/ 29 w 51"/>
                <a:gd name="T35" fmla="*/ 2 h 26"/>
                <a:gd name="T36" fmla="*/ 27 w 51"/>
                <a:gd name="T37" fmla="*/ 4 h 26"/>
                <a:gd name="T38" fmla="*/ 24 w 51"/>
                <a:gd name="T39" fmla="*/ 7 h 26"/>
                <a:gd name="T40" fmla="*/ 23 w 51"/>
                <a:gd name="T41" fmla="*/ 10 h 26"/>
                <a:gd name="T42" fmla="*/ 24 w 51"/>
                <a:gd name="T43" fmla="*/ 13 h 26"/>
                <a:gd name="T44" fmla="*/ 23 w 51"/>
                <a:gd name="T45" fmla="*/ 14 h 26"/>
                <a:gd name="T46" fmla="*/ 19 w 51"/>
                <a:gd name="T47" fmla="*/ 13 h 26"/>
                <a:gd name="T48" fmla="*/ 17 w 51"/>
                <a:gd name="T49" fmla="*/ 14 h 26"/>
                <a:gd name="T50" fmla="*/ 12 w 51"/>
                <a:gd name="T51" fmla="*/ 16 h 26"/>
                <a:gd name="T52" fmla="*/ 8 w 51"/>
                <a:gd name="T53" fmla="*/ 14 h 26"/>
                <a:gd name="T54" fmla="*/ 6 w 51"/>
                <a:gd name="T55" fmla="*/ 16 h 26"/>
                <a:gd name="T56" fmla="*/ 5 w 51"/>
                <a:gd name="T57" fmla="*/ 16 h 26"/>
                <a:gd name="T58" fmla="*/ 1 w 51"/>
                <a:gd name="T59" fmla="*/ 14 h 26"/>
                <a:gd name="T60" fmla="*/ 0 w 51"/>
                <a:gd name="T61" fmla="*/ 17 h 26"/>
                <a:gd name="T62" fmla="*/ 2 w 51"/>
                <a:gd name="T63" fmla="*/ 19 h 26"/>
                <a:gd name="T64" fmla="*/ 3 w 51"/>
                <a:gd name="T65" fmla="*/ 21 h 26"/>
                <a:gd name="T66" fmla="*/ 7 w 51"/>
                <a:gd name="T67" fmla="*/ 21 h 26"/>
                <a:gd name="T68" fmla="*/ 11 w 51"/>
                <a:gd name="T69" fmla="*/ 22 h 26"/>
                <a:gd name="T70" fmla="*/ 14 w 51"/>
                <a:gd name="T71" fmla="*/ 20 h 26"/>
                <a:gd name="T72" fmla="*/ 18 w 51"/>
                <a:gd name="T73" fmla="*/ 19 h 26"/>
                <a:gd name="T74" fmla="*/ 19 w 51"/>
                <a:gd name="T75" fmla="*/ 21 h 26"/>
                <a:gd name="T76" fmla="*/ 21 w 51"/>
                <a:gd name="T77" fmla="*/ 23 h 26"/>
                <a:gd name="T78" fmla="*/ 24 w 51"/>
                <a:gd name="T79" fmla="*/ 24 h 26"/>
                <a:gd name="T80" fmla="*/ 28 w 51"/>
                <a:gd name="T8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26">
                  <a:moveTo>
                    <a:pt x="31" y="25"/>
                  </a:moveTo>
                  <a:cubicBezTo>
                    <a:pt x="32" y="25"/>
                    <a:pt x="33" y="26"/>
                    <a:pt x="34" y="25"/>
                  </a:cubicBezTo>
                  <a:cubicBezTo>
                    <a:pt x="36" y="25"/>
                    <a:pt x="36" y="23"/>
                    <a:pt x="38" y="23"/>
                  </a:cubicBezTo>
                  <a:cubicBezTo>
                    <a:pt x="38" y="23"/>
                    <a:pt x="39" y="23"/>
                    <a:pt x="40" y="23"/>
                  </a:cubicBezTo>
                  <a:cubicBezTo>
                    <a:pt x="41" y="23"/>
                    <a:pt x="41" y="23"/>
                    <a:pt x="42" y="23"/>
                  </a:cubicBezTo>
                  <a:cubicBezTo>
                    <a:pt x="42" y="23"/>
                    <a:pt x="43" y="23"/>
                    <a:pt x="44" y="22"/>
                  </a:cubicBezTo>
                  <a:cubicBezTo>
                    <a:pt x="44" y="22"/>
                    <a:pt x="44" y="22"/>
                    <a:pt x="44" y="22"/>
                  </a:cubicBezTo>
                  <a:cubicBezTo>
                    <a:pt x="44" y="21"/>
                    <a:pt x="44" y="21"/>
                    <a:pt x="44" y="21"/>
                  </a:cubicBezTo>
                  <a:cubicBezTo>
                    <a:pt x="45" y="21"/>
                    <a:pt x="45" y="20"/>
                    <a:pt x="46" y="20"/>
                  </a:cubicBezTo>
                  <a:cubicBezTo>
                    <a:pt x="46" y="20"/>
                    <a:pt x="47" y="20"/>
                    <a:pt x="47" y="19"/>
                  </a:cubicBezTo>
                  <a:cubicBezTo>
                    <a:pt x="48" y="18"/>
                    <a:pt x="47" y="18"/>
                    <a:pt x="47" y="18"/>
                  </a:cubicBezTo>
                  <a:cubicBezTo>
                    <a:pt x="47" y="17"/>
                    <a:pt x="47" y="17"/>
                    <a:pt x="47" y="17"/>
                  </a:cubicBezTo>
                  <a:cubicBezTo>
                    <a:pt x="47" y="16"/>
                    <a:pt x="47" y="16"/>
                    <a:pt x="47" y="16"/>
                  </a:cubicBezTo>
                  <a:cubicBezTo>
                    <a:pt x="47" y="16"/>
                    <a:pt x="48" y="16"/>
                    <a:pt x="48" y="16"/>
                  </a:cubicBezTo>
                  <a:cubicBezTo>
                    <a:pt x="48" y="16"/>
                    <a:pt x="48" y="15"/>
                    <a:pt x="49" y="15"/>
                  </a:cubicBezTo>
                  <a:cubicBezTo>
                    <a:pt x="49" y="13"/>
                    <a:pt x="47" y="14"/>
                    <a:pt x="47" y="13"/>
                  </a:cubicBezTo>
                  <a:cubicBezTo>
                    <a:pt x="48" y="13"/>
                    <a:pt x="48" y="12"/>
                    <a:pt x="48" y="12"/>
                  </a:cubicBezTo>
                  <a:cubicBezTo>
                    <a:pt x="49" y="12"/>
                    <a:pt x="50" y="13"/>
                    <a:pt x="50" y="13"/>
                  </a:cubicBezTo>
                  <a:cubicBezTo>
                    <a:pt x="51" y="13"/>
                    <a:pt x="51" y="12"/>
                    <a:pt x="51" y="11"/>
                  </a:cubicBezTo>
                  <a:cubicBezTo>
                    <a:pt x="51" y="10"/>
                    <a:pt x="51" y="8"/>
                    <a:pt x="50" y="7"/>
                  </a:cubicBezTo>
                  <a:cubicBezTo>
                    <a:pt x="50" y="7"/>
                    <a:pt x="50" y="6"/>
                    <a:pt x="50" y="6"/>
                  </a:cubicBezTo>
                  <a:cubicBezTo>
                    <a:pt x="50" y="5"/>
                    <a:pt x="50" y="4"/>
                    <a:pt x="50" y="3"/>
                  </a:cubicBezTo>
                  <a:cubicBezTo>
                    <a:pt x="50" y="3"/>
                    <a:pt x="50" y="3"/>
                    <a:pt x="50" y="3"/>
                  </a:cubicBezTo>
                  <a:cubicBezTo>
                    <a:pt x="50" y="3"/>
                    <a:pt x="50" y="3"/>
                    <a:pt x="49" y="2"/>
                  </a:cubicBezTo>
                  <a:cubicBezTo>
                    <a:pt x="49" y="2"/>
                    <a:pt x="48" y="2"/>
                    <a:pt x="48" y="2"/>
                  </a:cubicBezTo>
                  <a:cubicBezTo>
                    <a:pt x="47" y="1"/>
                    <a:pt x="46" y="2"/>
                    <a:pt x="45" y="2"/>
                  </a:cubicBezTo>
                  <a:cubicBezTo>
                    <a:pt x="44" y="2"/>
                    <a:pt x="44" y="2"/>
                    <a:pt x="44" y="2"/>
                  </a:cubicBezTo>
                  <a:cubicBezTo>
                    <a:pt x="43" y="1"/>
                    <a:pt x="42" y="1"/>
                    <a:pt x="42" y="1"/>
                  </a:cubicBezTo>
                  <a:cubicBezTo>
                    <a:pt x="41" y="1"/>
                    <a:pt x="40" y="0"/>
                    <a:pt x="38" y="0"/>
                  </a:cubicBezTo>
                  <a:cubicBezTo>
                    <a:pt x="38" y="0"/>
                    <a:pt x="37" y="0"/>
                    <a:pt x="37" y="0"/>
                  </a:cubicBezTo>
                  <a:cubicBezTo>
                    <a:pt x="37" y="0"/>
                    <a:pt x="37" y="1"/>
                    <a:pt x="37" y="1"/>
                  </a:cubicBezTo>
                  <a:cubicBezTo>
                    <a:pt x="37" y="2"/>
                    <a:pt x="36" y="2"/>
                    <a:pt x="36" y="2"/>
                  </a:cubicBezTo>
                  <a:cubicBezTo>
                    <a:pt x="36" y="2"/>
                    <a:pt x="36" y="3"/>
                    <a:pt x="35" y="4"/>
                  </a:cubicBezTo>
                  <a:cubicBezTo>
                    <a:pt x="35" y="4"/>
                    <a:pt x="34" y="3"/>
                    <a:pt x="34" y="3"/>
                  </a:cubicBezTo>
                  <a:cubicBezTo>
                    <a:pt x="33" y="3"/>
                    <a:pt x="33" y="4"/>
                    <a:pt x="32" y="4"/>
                  </a:cubicBezTo>
                  <a:cubicBezTo>
                    <a:pt x="31" y="4"/>
                    <a:pt x="30" y="3"/>
                    <a:pt x="29" y="2"/>
                  </a:cubicBezTo>
                  <a:cubicBezTo>
                    <a:pt x="29" y="3"/>
                    <a:pt x="29" y="4"/>
                    <a:pt x="29" y="4"/>
                  </a:cubicBezTo>
                  <a:cubicBezTo>
                    <a:pt x="28" y="4"/>
                    <a:pt x="28" y="4"/>
                    <a:pt x="27" y="4"/>
                  </a:cubicBezTo>
                  <a:cubicBezTo>
                    <a:pt x="27" y="4"/>
                    <a:pt x="27" y="5"/>
                    <a:pt x="26" y="5"/>
                  </a:cubicBezTo>
                  <a:cubicBezTo>
                    <a:pt x="26" y="7"/>
                    <a:pt x="25" y="7"/>
                    <a:pt x="24" y="7"/>
                  </a:cubicBezTo>
                  <a:cubicBezTo>
                    <a:pt x="23" y="8"/>
                    <a:pt x="22" y="8"/>
                    <a:pt x="22" y="9"/>
                  </a:cubicBezTo>
                  <a:cubicBezTo>
                    <a:pt x="22" y="9"/>
                    <a:pt x="23" y="10"/>
                    <a:pt x="23" y="10"/>
                  </a:cubicBezTo>
                  <a:cubicBezTo>
                    <a:pt x="23" y="10"/>
                    <a:pt x="23" y="11"/>
                    <a:pt x="23" y="11"/>
                  </a:cubicBezTo>
                  <a:cubicBezTo>
                    <a:pt x="23" y="12"/>
                    <a:pt x="23" y="12"/>
                    <a:pt x="24" y="13"/>
                  </a:cubicBezTo>
                  <a:cubicBezTo>
                    <a:pt x="24" y="13"/>
                    <a:pt x="24" y="13"/>
                    <a:pt x="24" y="14"/>
                  </a:cubicBezTo>
                  <a:cubicBezTo>
                    <a:pt x="24" y="15"/>
                    <a:pt x="24" y="15"/>
                    <a:pt x="23" y="14"/>
                  </a:cubicBezTo>
                  <a:cubicBezTo>
                    <a:pt x="22" y="14"/>
                    <a:pt x="22" y="13"/>
                    <a:pt x="21" y="13"/>
                  </a:cubicBezTo>
                  <a:cubicBezTo>
                    <a:pt x="21" y="14"/>
                    <a:pt x="20" y="13"/>
                    <a:pt x="19" y="13"/>
                  </a:cubicBezTo>
                  <a:cubicBezTo>
                    <a:pt x="19" y="13"/>
                    <a:pt x="19" y="13"/>
                    <a:pt x="18" y="13"/>
                  </a:cubicBezTo>
                  <a:cubicBezTo>
                    <a:pt x="18" y="14"/>
                    <a:pt x="17" y="14"/>
                    <a:pt x="17" y="14"/>
                  </a:cubicBezTo>
                  <a:cubicBezTo>
                    <a:pt x="15" y="14"/>
                    <a:pt x="14" y="14"/>
                    <a:pt x="13" y="15"/>
                  </a:cubicBezTo>
                  <a:cubicBezTo>
                    <a:pt x="13" y="15"/>
                    <a:pt x="12" y="15"/>
                    <a:pt x="12" y="16"/>
                  </a:cubicBezTo>
                  <a:cubicBezTo>
                    <a:pt x="11" y="16"/>
                    <a:pt x="11" y="16"/>
                    <a:pt x="10" y="16"/>
                  </a:cubicBezTo>
                  <a:cubicBezTo>
                    <a:pt x="9" y="15"/>
                    <a:pt x="9" y="14"/>
                    <a:pt x="8" y="14"/>
                  </a:cubicBezTo>
                  <a:cubicBezTo>
                    <a:pt x="8" y="14"/>
                    <a:pt x="7" y="14"/>
                    <a:pt x="6" y="14"/>
                  </a:cubicBezTo>
                  <a:cubicBezTo>
                    <a:pt x="6" y="15"/>
                    <a:pt x="6" y="15"/>
                    <a:pt x="6" y="16"/>
                  </a:cubicBezTo>
                  <a:cubicBezTo>
                    <a:pt x="6" y="16"/>
                    <a:pt x="6" y="17"/>
                    <a:pt x="5" y="17"/>
                  </a:cubicBezTo>
                  <a:cubicBezTo>
                    <a:pt x="5" y="17"/>
                    <a:pt x="5" y="16"/>
                    <a:pt x="5" y="16"/>
                  </a:cubicBezTo>
                  <a:cubicBezTo>
                    <a:pt x="4" y="16"/>
                    <a:pt x="4" y="15"/>
                    <a:pt x="3" y="15"/>
                  </a:cubicBezTo>
                  <a:cubicBezTo>
                    <a:pt x="2" y="14"/>
                    <a:pt x="1" y="14"/>
                    <a:pt x="1" y="14"/>
                  </a:cubicBezTo>
                  <a:cubicBezTo>
                    <a:pt x="1" y="15"/>
                    <a:pt x="1" y="15"/>
                    <a:pt x="1" y="16"/>
                  </a:cubicBezTo>
                  <a:cubicBezTo>
                    <a:pt x="1" y="16"/>
                    <a:pt x="1" y="17"/>
                    <a:pt x="0" y="17"/>
                  </a:cubicBezTo>
                  <a:cubicBezTo>
                    <a:pt x="1" y="17"/>
                    <a:pt x="1" y="18"/>
                    <a:pt x="1" y="18"/>
                  </a:cubicBezTo>
                  <a:cubicBezTo>
                    <a:pt x="1" y="19"/>
                    <a:pt x="1" y="19"/>
                    <a:pt x="2" y="19"/>
                  </a:cubicBezTo>
                  <a:cubicBezTo>
                    <a:pt x="2" y="19"/>
                    <a:pt x="2" y="19"/>
                    <a:pt x="3" y="20"/>
                  </a:cubicBezTo>
                  <a:cubicBezTo>
                    <a:pt x="3" y="20"/>
                    <a:pt x="3" y="21"/>
                    <a:pt x="3" y="21"/>
                  </a:cubicBezTo>
                  <a:cubicBezTo>
                    <a:pt x="4" y="21"/>
                    <a:pt x="5" y="21"/>
                    <a:pt x="6" y="20"/>
                  </a:cubicBezTo>
                  <a:cubicBezTo>
                    <a:pt x="6" y="19"/>
                    <a:pt x="7" y="20"/>
                    <a:pt x="7" y="21"/>
                  </a:cubicBezTo>
                  <a:cubicBezTo>
                    <a:pt x="8" y="21"/>
                    <a:pt x="8" y="21"/>
                    <a:pt x="9" y="21"/>
                  </a:cubicBezTo>
                  <a:cubicBezTo>
                    <a:pt x="9" y="22"/>
                    <a:pt x="10" y="22"/>
                    <a:pt x="11" y="22"/>
                  </a:cubicBezTo>
                  <a:cubicBezTo>
                    <a:pt x="11" y="21"/>
                    <a:pt x="11" y="20"/>
                    <a:pt x="12" y="20"/>
                  </a:cubicBezTo>
                  <a:cubicBezTo>
                    <a:pt x="12" y="20"/>
                    <a:pt x="13" y="20"/>
                    <a:pt x="14" y="20"/>
                  </a:cubicBezTo>
                  <a:cubicBezTo>
                    <a:pt x="14" y="20"/>
                    <a:pt x="15" y="20"/>
                    <a:pt x="16" y="20"/>
                  </a:cubicBezTo>
                  <a:cubicBezTo>
                    <a:pt x="17" y="20"/>
                    <a:pt x="17" y="19"/>
                    <a:pt x="18" y="19"/>
                  </a:cubicBezTo>
                  <a:cubicBezTo>
                    <a:pt x="18" y="19"/>
                    <a:pt x="18" y="20"/>
                    <a:pt x="18" y="20"/>
                  </a:cubicBezTo>
                  <a:cubicBezTo>
                    <a:pt x="18" y="21"/>
                    <a:pt x="18" y="21"/>
                    <a:pt x="19" y="21"/>
                  </a:cubicBezTo>
                  <a:cubicBezTo>
                    <a:pt x="19" y="22"/>
                    <a:pt x="19" y="22"/>
                    <a:pt x="20" y="22"/>
                  </a:cubicBezTo>
                  <a:cubicBezTo>
                    <a:pt x="20" y="23"/>
                    <a:pt x="21" y="23"/>
                    <a:pt x="21" y="23"/>
                  </a:cubicBezTo>
                  <a:cubicBezTo>
                    <a:pt x="22" y="23"/>
                    <a:pt x="22" y="23"/>
                    <a:pt x="23" y="23"/>
                  </a:cubicBezTo>
                  <a:cubicBezTo>
                    <a:pt x="23" y="23"/>
                    <a:pt x="23" y="24"/>
                    <a:pt x="24" y="24"/>
                  </a:cubicBezTo>
                  <a:cubicBezTo>
                    <a:pt x="24" y="24"/>
                    <a:pt x="24" y="24"/>
                    <a:pt x="24" y="24"/>
                  </a:cubicBezTo>
                  <a:cubicBezTo>
                    <a:pt x="26" y="24"/>
                    <a:pt x="27" y="24"/>
                    <a:pt x="28" y="24"/>
                  </a:cubicBezTo>
                  <a:cubicBezTo>
                    <a:pt x="29" y="24"/>
                    <a:pt x="30" y="25"/>
                    <a:pt x="31" y="25"/>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4" name="Freeform 823">
              <a:extLst>
                <a:ext uri="{FF2B5EF4-FFF2-40B4-BE49-F238E27FC236}">
                  <a16:creationId xmlns:a16="http://schemas.microsoft.com/office/drawing/2014/main" id="{37AB0638-C05C-4AEC-8443-399DFF76EFF0}"/>
                </a:ext>
              </a:extLst>
            </p:cNvPr>
            <p:cNvSpPr>
              <a:spLocks/>
            </p:cNvSpPr>
            <p:nvPr/>
          </p:nvSpPr>
          <p:spPr bwMode="auto">
            <a:xfrm>
              <a:off x="6306374" y="3109018"/>
              <a:ext cx="3567" cy="7235"/>
            </a:xfrm>
            <a:custGeom>
              <a:avLst/>
              <a:gdLst>
                <a:gd name="T0" fmla="*/ 1 w 1"/>
                <a:gd name="T1" fmla="*/ 1 h 2"/>
                <a:gd name="T2" fmla="*/ 0 w 1"/>
                <a:gd name="T3" fmla="*/ 0 h 2"/>
                <a:gd name="T4" fmla="*/ 0 w 1"/>
                <a:gd name="T5" fmla="*/ 2 h 2"/>
                <a:gd name="T6" fmla="*/ 1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0"/>
                    <a:pt x="0" y="0"/>
                  </a:cubicBezTo>
                  <a:cubicBezTo>
                    <a:pt x="0" y="1"/>
                    <a:pt x="0" y="1"/>
                    <a:pt x="0" y="2"/>
                  </a:cubicBezTo>
                  <a:cubicBezTo>
                    <a:pt x="0" y="2"/>
                    <a:pt x="1" y="2"/>
                    <a:pt x="1" y="2"/>
                  </a:cubicBezTo>
                  <a:cubicBezTo>
                    <a:pt x="1" y="2"/>
                    <a:pt x="1" y="2"/>
                    <a:pt x="1" y="1"/>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0" name="Freeform 812">
              <a:extLst>
                <a:ext uri="{FF2B5EF4-FFF2-40B4-BE49-F238E27FC236}">
                  <a16:creationId xmlns:a16="http://schemas.microsoft.com/office/drawing/2014/main" id="{0A3D215D-6958-42C7-BD19-92388011789E}"/>
                </a:ext>
              </a:extLst>
            </p:cNvPr>
            <p:cNvSpPr>
              <a:spLocks noEditPoints="1"/>
            </p:cNvSpPr>
            <p:nvPr/>
          </p:nvSpPr>
          <p:spPr bwMode="auto">
            <a:xfrm>
              <a:off x="5854655" y="2959988"/>
              <a:ext cx="453039" cy="361735"/>
            </a:xfrm>
            <a:custGeom>
              <a:avLst/>
              <a:gdLst>
                <a:gd name="T0" fmla="*/ 85 w 97"/>
                <a:gd name="T1" fmla="*/ 27 h 95"/>
                <a:gd name="T2" fmla="*/ 83 w 97"/>
                <a:gd name="T3" fmla="*/ 36 h 95"/>
                <a:gd name="T4" fmla="*/ 79 w 97"/>
                <a:gd name="T5" fmla="*/ 37 h 95"/>
                <a:gd name="T6" fmla="*/ 78 w 97"/>
                <a:gd name="T7" fmla="*/ 41 h 95"/>
                <a:gd name="T8" fmla="*/ 73 w 97"/>
                <a:gd name="T9" fmla="*/ 46 h 95"/>
                <a:gd name="T10" fmla="*/ 74 w 97"/>
                <a:gd name="T11" fmla="*/ 48 h 95"/>
                <a:gd name="T12" fmla="*/ 78 w 97"/>
                <a:gd name="T13" fmla="*/ 51 h 95"/>
                <a:gd name="T14" fmla="*/ 80 w 97"/>
                <a:gd name="T15" fmla="*/ 58 h 95"/>
                <a:gd name="T16" fmla="*/ 77 w 97"/>
                <a:gd name="T17" fmla="*/ 61 h 95"/>
                <a:gd name="T18" fmla="*/ 79 w 97"/>
                <a:gd name="T19" fmla="*/ 64 h 95"/>
                <a:gd name="T20" fmla="*/ 79 w 97"/>
                <a:gd name="T21" fmla="*/ 68 h 95"/>
                <a:gd name="T22" fmla="*/ 84 w 97"/>
                <a:gd name="T23" fmla="*/ 70 h 95"/>
                <a:gd name="T24" fmla="*/ 79 w 97"/>
                <a:gd name="T25" fmla="*/ 75 h 95"/>
                <a:gd name="T26" fmla="*/ 76 w 97"/>
                <a:gd name="T27" fmla="*/ 78 h 95"/>
                <a:gd name="T28" fmla="*/ 71 w 97"/>
                <a:gd name="T29" fmla="*/ 79 h 95"/>
                <a:gd name="T30" fmla="*/ 66 w 97"/>
                <a:gd name="T31" fmla="*/ 76 h 95"/>
                <a:gd name="T32" fmla="*/ 63 w 97"/>
                <a:gd name="T33" fmla="*/ 76 h 95"/>
                <a:gd name="T34" fmla="*/ 55 w 97"/>
                <a:gd name="T35" fmla="*/ 77 h 95"/>
                <a:gd name="T36" fmla="*/ 53 w 97"/>
                <a:gd name="T37" fmla="*/ 83 h 95"/>
                <a:gd name="T38" fmla="*/ 50 w 97"/>
                <a:gd name="T39" fmla="*/ 86 h 95"/>
                <a:gd name="T40" fmla="*/ 42 w 97"/>
                <a:gd name="T41" fmla="*/ 85 h 95"/>
                <a:gd name="T42" fmla="*/ 35 w 97"/>
                <a:gd name="T43" fmla="*/ 83 h 95"/>
                <a:gd name="T44" fmla="*/ 27 w 97"/>
                <a:gd name="T45" fmla="*/ 81 h 95"/>
                <a:gd name="T46" fmla="*/ 21 w 97"/>
                <a:gd name="T47" fmla="*/ 77 h 95"/>
                <a:gd name="T48" fmla="*/ 21 w 97"/>
                <a:gd name="T49" fmla="*/ 76 h 95"/>
                <a:gd name="T50" fmla="*/ 24 w 97"/>
                <a:gd name="T51" fmla="*/ 64 h 95"/>
                <a:gd name="T52" fmla="*/ 28 w 97"/>
                <a:gd name="T53" fmla="*/ 61 h 95"/>
                <a:gd name="T54" fmla="*/ 24 w 97"/>
                <a:gd name="T55" fmla="*/ 55 h 95"/>
                <a:gd name="T56" fmla="*/ 25 w 97"/>
                <a:gd name="T57" fmla="*/ 52 h 95"/>
                <a:gd name="T58" fmla="*/ 24 w 97"/>
                <a:gd name="T59" fmla="*/ 48 h 95"/>
                <a:gd name="T60" fmla="*/ 20 w 97"/>
                <a:gd name="T61" fmla="*/ 46 h 95"/>
                <a:gd name="T62" fmla="*/ 17 w 97"/>
                <a:gd name="T63" fmla="*/ 40 h 95"/>
                <a:gd name="T64" fmla="*/ 16 w 97"/>
                <a:gd name="T65" fmla="*/ 39 h 95"/>
                <a:gd name="T66" fmla="*/ 14 w 97"/>
                <a:gd name="T67" fmla="*/ 37 h 95"/>
                <a:gd name="T68" fmla="*/ 9 w 97"/>
                <a:gd name="T69" fmla="*/ 34 h 95"/>
                <a:gd name="T70" fmla="*/ 4 w 97"/>
                <a:gd name="T71" fmla="*/ 33 h 95"/>
                <a:gd name="T72" fmla="*/ 3 w 97"/>
                <a:gd name="T73" fmla="*/ 30 h 95"/>
                <a:gd name="T74" fmla="*/ 3 w 97"/>
                <a:gd name="T75" fmla="*/ 29 h 95"/>
                <a:gd name="T76" fmla="*/ 0 w 97"/>
                <a:gd name="T77" fmla="*/ 26 h 95"/>
                <a:gd name="T78" fmla="*/ 5 w 97"/>
                <a:gd name="T79" fmla="*/ 25 h 95"/>
                <a:gd name="T80" fmla="*/ 11 w 97"/>
                <a:gd name="T81" fmla="*/ 23 h 95"/>
                <a:gd name="T82" fmla="*/ 16 w 97"/>
                <a:gd name="T83" fmla="*/ 25 h 95"/>
                <a:gd name="T84" fmla="*/ 20 w 97"/>
                <a:gd name="T85" fmla="*/ 25 h 95"/>
                <a:gd name="T86" fmla="*/ 22 w 97"/>
                <a:gd name="T87" fmla="*/ 22 h 95"/>
                <a:gd name="T88" fmla="*/ 20 w 97"/>
                <a:gd name="T89" fmla="*/ 17 h 95"/>
                <a:gd name="T90" fmla="*/ 22 w 97"/>
                <a:gd name="T91" fmla="*/ 14 h 95"/>
                <a:gd name="T92" fmla="*/ 25 w 97"/>
                <a:gd name="T93" fmla="*/ 17 h 95"/>
                <a:gd name="T94" fmla="*/ 34 w 97"/>
                <a:gd name="T95" fmla="*/ 17 h 95"/>
                <a:gd name="T96" fmla="*/ 33 w 97"/>
                <a:gd name="T97" fmla="*/ 15 h 95"/>
                <a:gd name="T98" fmla="*/ 44 w 97"/>
                <a:gd name="T99" fmla="*/ 9 h 95"/>
                <a:gd name="T100" fmla="*/ 43 w 97"/>
                <a:gd name="T101" fmla="*/ 4 h 95"/>
                <a:gd name="T102" fmla="*/ 50 w 97"/>
                <a:gd name="T103" fmla="*/ 2 h 95"/>
                <a:gd name="T104" fmla="*/ 56 w 97"/>
                <a:gd name="T105" fmla="*/ 6 h 95"/>
                <a:gd name="T106" fmla="*/ 60 w 97"/>
                <a:gd name="T107" fmla="*/ 11 h 95"/>
                <a:gd name="T108" fmla="*/ 65 w 97"/>
                <a:gd name="T109" fmla="*/ 12 h 95"/>
                <a:gd name="T110" fmla="*/ 68 w 97"/>
                <a:gd name="T111" fmla="*/ 15 h 95"/>
                <a:gd name="T112" fmla="*/ 74 w 97"/>
                <a:gd name="T113" fmla="*/ 17 h 95"/>
                <a:gd name="T114" fmla="*/ 83 w 97"/>
                <a:gd name="T115" fmla="*/ 21 h 95"/>
                <a:gd name="T116" fmla="*/ 97 w 97"/>
                <a:gd name="T117" fmla="*/ 86 h 95"/>
                <a:gd name="T118" fmla="*/ 95 w 97"/>
                <a:gd name="T119" fmla="*/ 83 h 95"/>
                <a:gd name="T120" fmla="*/ 90 w 97"/>
                <a:gd name="T121" fmla="*/ 86 h 95"/>
                <a:gd name="T122" fmla="*/ 91 w 97"/>
                <a:gd name="T123" fmla="*/ 91 h 95"/>
                <a:gd name="T124" fmla="*/ 94 w 97"/>
                <a:gd name="T1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 h="95">
                  <a:moveTo>
                    <a:pt x="88" y="22"/>
                  </a:moveTo>
                  <a:cubicBezTo>
                    <a:pt x="87" y="22"/>
                    <a:pt x="87" y="23"/>
                    <a:pt x="87" y="23"/>
                  </a:cubicBezTo>
                  <a:cubicBezTo>
                    <a:pt x="87" y="24"/>
                    <a:pt x="86" y="24"/>
                    <a:pt x="86" y="24"/>
                  </a:cubicBezTo>
                  <a:cubicBezTo>
                    <a:pt x="86" y="25"/>
                    <a:pt x="85" y="25"/>
                    <a:pt x="85" y="25"/>
                  </a:cubicBezTo>
                  <a:cubicBezTo>
                    <a:pt x="85" y="26"/>
                    <a:pt x="85" y="26"/>
                    <a:pt x="85" y="26"/>
                  </a:cubicBezTo>
                  <a:cubicBezTo>
                    <a:pt x="85" y="27"/>
                    <a:pt x="85" y="27"/>
                    <a:pt x="85" y="27"/>
                  </a:cubicBezTo>
                  <a:cubicBezTo>
                    <a:pt x="84" y="28"/>
                    <a:pt x="84" y="28"/>
                    <a:pt x="84" y="28"/>
                  </a:cubicBezTo>
                  <a:cubicBezTo>
                    <a:pt x="84" y="29"/>
                    <a:pt x="83" y="30"/>
                    <a:pt x="83" y="31"/>
                  </a:cubicBezTo>
                  <a:cubicBezTo>
                    <a:pt x="84" y="32"/>
                    <a:pt x="83" y="33"/>
                    <a:pt x="83" y="34"/>
                  </a:cubicBezTo>
                  <a:cubicBezTo>
                    <a:pt x="83" y="34"/>
                    <a:pt x="83" y="35"/>
                    <a:pt x="83" y="35"/>
                  </a:cubicBezTo>
                  <a:cubicBezTo>
                    <a:pt x="83" y="35"/>
                    <a:pt x="84" y="36"/>
                    <a:pt x="84" y="36"/>
                  </a:cubicBezTo>
                  <a:cubicBezTo>
                    <a:pt x="83" y="36"/>
                    <a:pt x="83" y="36"/>
                    <a:pt x="83" y="36"/>
                  </a:cubicBezTo>
                  <a:cubicBezTo>
                    <a:pt x="83" y="36"/>
                    <a:pt x="83" y="37"/>
                    <a:pt x="83" y="37"/>
                  </a:cubicBezTo>
                  <a:cubicBezTo>
                    <a:pt x="82" y="37"/>
                    <a:pt x="82" y="37"/>
                    <a:pt x="82" y="37"/>
                  </a:cubicBezTo>
                  <a:cubicBezTo>
                    <a:pt x="82" y="37"/>
                    <a:pt x="82" y="37"/>
                    <a:pt x="82" y="37"/>
                  </a:cubicBezTo>
                  <a:cubicBezTo>
                    <a:pt x="81" y="37"/>
                    <a:pt x="81" y="37"/>
                    <a:pt x="81" y="37"/>
                  </a:cubicBezTo>
                  <a:cubicBezTo>
                    <a:pt x="80" y="37"/>
                    <a:pt x="80" y="37"/>
                    <a:pt x="80" y="37"/>
                  </a:cubicBezTo>
                  <a:cubicBezTo>
                    <a:pt x="79" y="37"/>
                    <a:pt x="79" y="37"/>
                    <a:pt x="79" y="37"/>
                  </a:cubicBezTo>
                  <a:cubicBezTo>
                    <a:pt x="79" y="38"/>
                    <a:pt x="78" y="38"/>
                    <a:pt x="79" y="38"/>
                  </a:cubicBezTo>
                  <a:cubicBezTo>
                    <a:pt x="79" y="38"/>
                    <a:pt x="79" y="38"/>
                    <a:pt x="79" y="38"/>
                  </a:cubicBezTo>
                  <a:cubicBezTo>
                    <a:pt x="80" y="39"/>
                    <a:pt x="79" y="39"/>
                    <a:pt x="79" y="39"/>
                  </a:cubicBezTo>
                  <a:cubicBezTo>
                    <a:pt x="79" y="39"/>
                    <a:pt x="79" y="39"/>
                    <a:pt x="79" y="39"/>
                  </a:cubicBezTo>
                  <a:cubicBezTo>
                    <a:pt x="79" y="40"/>
                    <a:pt x="78" y="40"/>
                    <a:pt x="78" y="40"/>
                  </a:cubicBezTo>
                  <a:cubicBezTo>
                    <a:pt x="78" y="40"/>
                    <a:pt x="78" y="41"/>
                    <a:pt x="78" y="41"/>
                  </a:cubicBezTo>
                  <a:cubicBezTo>
                    <a:pt x="77" y="41"/>
                    <a:pt x="77" y="41"/>
                    <a:pt x="77" y="42"/>
                  </a:cubicBezTo>
                  <a:cubicBezTo>
                    <a:pt x="77" y="42"/>
                    <a:pt x="76" y="42"/>
                    <a:pt x="75" y="42"/>
                  </a:cubicBezTo>
                  <a:cubicBezTo>
                    <a:pt x="75" y="42"/>
                    <a:pt x="76" y="43"/>
                    <a:pt x="76" y="43"/>
                  </a:cubicBezTo>
                  <a:cubicBezTo>
                    <a:pt x="76" y="43"/>
                    <a:pt x="76" y="44"/>
                    <a:pt x="76" y="44"/>
                  </a:cubicBezTo>
                  <a:cubicBezTo>
                    <a:pt x="75" y="45"/>
                    <a:pt x="74" y="45"/>
                    <a:pt x="74" y="45"/>
                  </a:cubicBezTo>
                  <a:cubicBezTo>
                    <a:pt x="74" y="46"/>
                    <a:pt x="74" y="46"/>
                    <a:pt x="73" y="46"/>
                  </a:cubicBezTo>
                  <a:cubicBezTo>
                    <a:pt x="73" y="46"/>
                    <a:pt x="73" y="47"/>
                    <a:pt x="73" y="47"/>
                  </a:cubicBezTo>
                  <a:cubicBezTo>
                    <a:pt x="73" y="48"/>
                    <a:pt x="73" y="48"/>
                    <a:pt x="74" y="48"/>
                  </a:cubicBezTo>
                  <a:cubicBezTo>
                    <a:pt x="74" y="48"/>
                    <a:pt x="74" y="48"/>
                    <a:pt x="73" y="49"/>
                  </a:cubicBezTo>
                  <a:cubicBezTo>
                    <a:pt x="73" y="49"/>
                    <a:pt x="73" y="49"/>
                    <a:pt x="72" y="50"/>
                  </a:cubicBezTo>
                  <a:cubicBezTo>
                    <a:pt x="72" y="51"/>
                    <a:pt x="75" y="50"/>
                    <a:pt x="75" y="49"/>
                  </a:cubicBezTo>
                  <a:cubicBezTo>
                    <a:pt x="75" y="49"/>
                    <a:pt x="74" y="49"/>
                    <a:pt x="74" y="48"/>
                  </a:cubicBezTo>
                  <a:cubicBezTo>
                    <a:pt x="74" y="48"/>
                    <a:pt x="74" y="48"/>
                    <a:pt x="75" y="48"/>
                  </a:cubicBezTo>
                  <a:cubicBezTo>
                    <a:pt x="75" y="48"/>
                    <a:pt x="76" y="47"/>
                    <a:pt x="76" y="47"/>
                  </a:cubicBezTo>
                  <a:cubicBezTo>
                    <a:pt x="76" y="47"/>
                    <a:pt x="77" y="47"/>
                    <a:pt x="78" y="47"/>
                  </a:cubicBezTo>
                  <a:cubicBezTo>
                    <a:pt x="78" y="48"/>
                    <a:pt x="78" y="48"/>
                    <a:pt x="78" y="49"/>
                  </a:cubicBezTo>
                  <a:cubicBezTo>
                    <a:pt x="79" y="49"/>
                    <a:pt x="78" y="50"/>
                    <a:pt x="78" y="50"/>
                  </a:cubicBezTo>
                  <a:cubicBezTo>
                    <a:pt x="78" y="51"/>
                    <a:pt x="79" y="50"/>
                    <a:pt x="78" y="51"/>
                  </a:cubicBezTo>
                  <a:cubicBezTo>
                    <a:pt x="79" y="51"/>
                    <a:pt x="80" y="51"/>
                    <a:pt x="79" y="52"/>
                  </a:cubicBezTo>
                  <a:cubicBezTo>
                    <a:pt x="79" y="53"/>
                    <a:pt x="78" y="53"/>
                    <a:pt x="78" y="54"/>
                  </a:cubicBezTo>
                  <a:cubicBezTo>
                    <a:pt x="78" y="55"/>
                    <a:pt x="79" y="54"/>
                    <a:pt x="79" y="55"/>
                  </a:cubicBezTo>
                  <a:cubicBezTo>
                    <a:pt x="79" y="55"/>
                    <a:pt x="79" y="56"/>
                    <a:pt x="79" y="56"/>
                  </a:cubicBezTo>
                  <a:cubicBezTo>
                    <a:pt x="80" y="56"/>
                    <a:pt x="80" y="57"/>
                    <a:pt x="80" y="57"/>
                  </a:cubicBezTo>
                  <a:cubicBezTo>
                    <a:pt x="80" y="57"/>
                    <a:pt x="80" y="57"/>
                    <a:pt x="80" y="58"/>
                  </a:cubicBezTo>
                  <a:cubicBezTo>
                    <a:pt x="80" y="58"/>
                    <a:pt x="80" y="58"/>
                    <a:pt x="80" y="59"/>
                  </a:cubicBezTo>
                  <a:cubicBezTo>
                    <a:pt x="80" y="59"/>
                    <a:pt x="80" y="59"/>
                    <a:pt x="80" y="59"/>
                  </a:cubicBezTo>
                  <a:cubicBezTo>
                    <a:pt x="79" y="59"/>
                    <a:pt x="79" y="59"/>
                    <a:pt x="79" y="60"/>
                  </a:cubicBezTo>
                  <a:cubicBezTo>
                    <a:pt x="78" y="60"/>
                    <a:pt x="79" y="60"/>
                    <a:pt x="78" y="60"/>
                  </a:cubicBezTo>
                  <a:cubicBezTo>
                    <a:pt x="78" y="60"/>
                    <a:pt x="78" y="60"/>
                    <a:pt x="78" y="60"/>
                  </a:cubicBezTo>
                  <a:cubicBezTo>
                    <a:pt x="77" y="60"/>
                    <a:pt x="77" y="60"/>
                    <a:pt x="77" y="61"/>
                  </a:cubicBezTo>
                  <a:cubicBezTo>
                    <a:pt x="77" y="61"/>
                    <a:pt x="77" y="61"/>
                    <a:pt x="78" y="61"/>
                  </a:cubicBezTo>
                  <a:cubicBezTo>
                    <a:pt x="78" y="61"/>
                    <a:pt x="78" y="61"/>
                    <a:pt x="78" y="62"/>
                  </a:cubicBezTo>
                  <a:cubicBezTo>
                    <a:pt x="78" y="62"/>
                    <a:pt x="78" y="62"/>
                    <a:pt x="78" y="62"/>
                  </a:cubicBezTo>
                  <a:cubicBezTo>
                    <a:pt x="79" y="62"/>
                    <a:pt x="79" y="62"/>
                    <a:pt x="79" y="63"/>
                  </a:cubicBezTo>
                  <a:cubicBezTo>
                    <a:pt x="79" y="63"/>
                    <a:pt x="80" y="64"/>
                    <a:pt x="80" y="64"/>
                  </a:cubicBezTo>
                  <a:cubicBezTo>
                    <a:pt x="80" y="64"/>
                    <a:pt x="80" y="64"/>
                    <a:pt x="79" y="64"/>
                  </a:cubicBezTo>
                  <a:cubicBezTo>
                    <a:pt x="79" y="64"/>
                    <a:pt x="79" y="65"/>
                    <a:pt x="79" y="65"/>
                  </a:cubicBezTo>
                  <a:cubicBezTo>
                    <a:pt x="79" y="65"/>
                    <a:pt x="78" y="66"/>
                    <a:pt x="78" y="66"/>
                  </a:cubicBezTo>
                  <a:cubicBezTo>
                    <a:pt x="78" y="66"/>
                    <a:pt x="79" y="66"/>
                    <a:pt x="79" y="66"/>
                  </a:cubicBezTo>
                  <a:cubicBezTo>
                    <a:pt x="79" y="66"/>
                    <a:pt x="79" y="66"/>
                    <a:pt x="79" y="67"/>
                  </a:cubicBezTo>
                  <a:cubicBezTo>
                    <a:pt x="79" y="67"/>
                    <a:pt x="79" y="67"/>
                    <a:pt x="79" y="67"/>
                  </a:cubicBezTo>
                  <a:cubicBezTo>
                    <a:pt x="79" y="68"/>
                    <a:pt x="79" y="68"/>
                    <a:pt x="79" y="68"/>
                  </a:cubicBezTo>
                  <a:cubicBezTo>
                    <a:pt x="80" y="68"/>
                    <a:pt x="80" y="68"/>
                    <a:pt x="80" y="68"/>
                  </a:cubicBezTo>
                  <a:cubicBezTo>
                    <a:pt x="81" y="68"/>
                    <a:pt x="81" y="69"/>
                    <a:pt x="82" y="69"/>
                  </a:cubicBezTo>
                  <a:cubicBezTo>
                    <a:pt x="82" y="70"/>
                    <a:pt x="83" y="69"/>
                    <a:pt x="83" y="69"/>
                  </a:cubicBezTo>
                  <a:cubicBezTo>
                    <a:pt x="83" y="69"/>
                    <a:pt x="84" y="69"/>
                    <a:pt x="84" y="69"/>
                  </a:cubicBezTo>
                  <a:cubicBezTo>
                    <a:pt x="84" y="69"/>
                    <a:pt x="84" y="69"/>
                    <a:pt x="84" y="69"/>
                  </a:cubicBezTo>
                  <a:cubicBezTo>
                    <a:pt x="84" y="70"/>
                    <a:pt x="84" y="70"/>
                    <a:pt x="84" y="70"/>
                  </a:cubicBezTo>
                  <a:cubicBezTo>
                    <a:pt x="84" y="71"/>
                    <a:pt x="83" y="71"/>
                    <a:pt x="83" y="71"/>
                  </a:cubicBezTo>
                  <a:cubicBezTo>
                    <a:pt x="83" y="72"/>
                    <a:pt x="83" y="72"/>
                    <a:pt x="83" y="72"/>
                  </a:cubicBezTo>
                  <a:cubicBezTo>
                    <a:pt x="82" y="73"/>
                    <a:pt x="82" y="73"/>
                    <a:pt x="81" y="73"/>
                  </a:cubicBezTo>
                  <a:cubicBezTo>
                    <a:pt x="81" y="73"/>
                    <a:pt x="80" y="74"/>
                    <a:pt x="80" y="74"/>
                  </a:cubicBezTo>
                  <a:cubicBezTo>
                    <a:pt x="80" y="74"/>
                    <a:pt x="80" y="75"/>
                    <a:pt x="80" y="75"/>
                  </a:cubicBezTo>
                  <a:cubicBezTo>
                    <a:pt x="80" y="75"/>
                    <a:pt x="79" y="75"/>
                    <a:pt x="79" y="75"/>
                  </a:cubicBezTo>
                  <a:cubicBezTo>
                    <a:pt x="79" y="75"/>
                    <a:pt x="79" y="76"/>
                    <a:pt x="79" y="76"/>
                  </a:cubicBezTo>
                  <a:cubicBezTo>
                    <a:pt x="78" y="76"/>
                    <a:pt x="78" y="76"/>
                    <a:pt x="78" y="76"/>
                  </a:cubicBezTo>
                  <a:cubicBezTo>
                    <a:pt x="77" y="76"/>
                    <a:pt x="77" y="76"/>
                    <a:pt x="77" y="77"/>
                  </a:cubicBezTo>
                  <a:cubicBezTo>
                    <a:pt x="77" y="77"/>
                    <a:pt x="77" y="77"/>
                    <a:pt x="77" y="77"/>
                  </a:cubicBezTo>
                  <a:cubicBezTo>
                    <a:pt x="77" y="77"/>
                    <a:pt x="77" y="77"/>
                    <a:pt x="77" y="78"/>
                  </a:cubicBezTo>
                  <a:cubicBezTo>
                    <a:pt x="77" y="78"/>
                    <a:pt x="76" y="78"/>
                    <a:pt x="76" y="78"/>
                  </a:cubicBezTo>
                  <a:cubicBezTo>
                    <a:pt x="76" y="78"/>
                    <a:pt x="75" y="78"/>
                    <a:pt x="75" y="79"/>
                  </a:cubicBezTo>
                  <a:cubicBezTo>
                    <a:pt x="75" y="79"/>
                    <a:pt x="75" y="79"/>
                    <a:pt x="74" y="79"/>
                  </a:cubicBezTo>
                  <a:cubicBezTo>
                    <a:pt x="74" y="79"/>
                    <a:pt x="74" y="78"/>
                    <a:pt x="74" y="79"/>
                  </a:cubicBezTo>
                  <a:cubicBezTo>
                    <a:pt x="74" y="79"/>
                    <a:pt x="75" y="80"/>
                    <a:pt x="74" y="80"/>
                  </a:cubicBezTo>
                  <a:cubicBezTo>
                    <a:pt x="74" y="80"/>
                    <a:pt x="73" y="79"/>
                    <a:pt x="73" y="79"/>
                  </a:cubicBezTo>
                  <a:cubicBezTo>
                    <a:pt x="72" y="79"/>
                    <a:pt x="72" y="80"/>
                    <a:pt x="71" y="79"/>
                  </a:cubicBezTo>
                  <a:cubicBezTo>
                    <a:pt x="71" y="79"/>
                    <a:pt x="71" y="79"/>
                    <a:pt x="71" y="79"/>
                  </a:cubicBezTo>
                  <a:cubicBezTo>
                    <a:pt x="71" y="78"/>
                    <a:pt x="71" y="78"/>
                    <a:pt x="70" y="78"/>
                  </a:cubicBezTo>
                  <a:cubicBezTo>
                    <a:pt x="70" y="78"/>
                    <a:pt x="69" y="78"/>
                    <a:pt x="68" y="78"/>
                  </a:cubicBezTo>
                  <a:cubicBezTo>
                    <a:pt x="68" y="77"/>
                    <a:pt x="68" y="76"/>
                    <a:pt x="68" y="76"/>
                  </a:cubicBezTo>
                  <a:cubicBezTo>
                    <a:pt x="68" y="76"/>
                    <a:pt x="67" y="77"/>
                    <a:pt x="67" y="77"/>
                  </a:cubicBezTo>
                  <a:cubicBezTo>
                    <a:pt x="67" y="77"/>
                    <a:pt x="66" y="76"/>
                    <a:pt x="66" y="76"/>
                  </a:cubicBezTo>
                  <a:cubicBezTo>
                    <a:pt x="67" y="76"/>
                    <a:pt x="67" y="76"/>
                    <a:pt x="67" y="75"/>
                  </a:cubicBezTo>
                  <a:cubicBezTo>
                    <a:pt x="67" y="75"/>
                    <a:pt x="66" y="74"/>
                    <a:pt x="66" y="75"/>
                  </a:cubicBezTo>
                  <a:cubicBezTo>
                    <a:pt x="66" y="75"/>
                    <a:pt x="66" y="75"/>
                    <a:pt x="66" y="76"/>
                  </a:cubicBezTo>
                  <a:cubicBezTo>
                    <a:pt x="66" y="76"/>
                    <a:pt x="66" y="76"/>
                    <a:pt x="65" y="76"/>
                  </a:cubicBezTo>
                  <a:cubicBezTo>
                    <a:pt x="65" y="76"/>
                    <a:pt x="65" y="77"/>
                    <a:pt x="64" y="76"/>
                  </a:cubicBezTo>
                  <a:cubicBezTo>
                    <a:pt x="63" y="77"/>
                    <a:pt x="63" y="76"/>
                    <a:pt x="63" y="76"/>
                  </a:cubicBezTo>
                  <a:cubicBezTo>
                    <a:pt x="63" y="75"/>
                    <a:pt x="63" y="75"/>
                    <a:pt x="62" y="75"/>
                  </a:cubicBezTo>
                  <a:cubicBezTo>
                    <a:pt x="62" y="75"/>
                    <a:pt x="61" y="75"/>
                    <a:pt x="60" y="75"/>
                  </a:cubicBezTo>
                  <a:cubicBezTo>
                    <a:pt x="60" y="75"/>
                    <a:pt x="60" y="75"/>
                    <a:pt x="60" y="75"/>
                  </a:cubicBezTo>
                  <a:cubicBezTo>
                    <a:pt x="59" y="74"/>
                    <a:pt x="58" y="75"/>
                    <a:pt x="57" y="76"/>
                  </a:cubicBezTo>
                  <a:cubicBezTo>
                    <a:pt x="57" y="76"/>
                    <a:pt x="57" y="76"/>
                    <a:pt x="56" y="77"/>
                  </a:cubicBezTo>
                  <a:cubicBezTo>
                    <a:pt x="56" y="77"/>
                    <a:pt x="56" y="77"/>
                    <a:pt x="55" y="77"/>
                  </a:cubicBezTo>
                  <a:cubicBezTo>
                    <a:pt x="54" y="77"/>
                    <a:pt x="54" y="78"/>
                    <a:pt x="54" y="79"/>
                  </a:cubicBezTo>
                  <a:cubicBezTo>
                    <a:pt x="53" y="79"/>
                    <a:pt x="53" y="80"/>
                    <a:pt x="53" y="80"/>
                  </a:cubicBezTo>
                  <a:cubicBezTo>
                    <a:pt x="53" y="80"/>
                    <a:pt x="53" y="81"/>
                    <a:pt x="53" y="81"/>
                  </a:cubicBezTo>
                  <a:cubicBezTo>
                    <a:pt x="53" y="81"/>
                    <a:pt x="53" y="81"/>
                    <a:pt x="53" y="81"/>
                  </a:cubicBezTo>
                  <a:cubicBezTo>
                    <a:pt x="53" y="82"/>
                    <a:pt x="53" y="81"/>
                    <a:pt x="53" y="82"/>
                  </a:cubicBezTo>
                  <a:cubicBezTo>
                    <a:pt x="53" y="82"/>
                    <a:pt x="53" y="82"/>
                    <a:pt x="53" y="83"/>
                  </a:cubicBezTo>
                  <a:cubicBezTo>
                    <a:pt x="53" y="83"/>
                    <a:pt x="53" y="83"/>
                    <a:pt x="53" y="84"/>
                  </a:cubicBezTo>
                  <a:cubicBezTo>
                    <a:pt x="53" y="84"/>
                    <a:pt x="54" y="84"/>
                    <a:pt x="54" y="85"/>
                  </a:cubicBezTo>
                  <a:cubicBezTo>
                    <a:pt x="53" y="85"/>
                    <a:pt x="53" y="85"/>
                    <a:pt x="52" y="85"/>
                  </a:cubicBezTo>
                  <a:cubicBezTo>
                    <a:pt x="52" y="85"/>
                    <a:pt x="52" y="85"/>
                    <a:pt x="51" y="85"/>
                  </a:cubicBezTo>
                  <a:cubicBezTo>
                    <a:pt x="51" y="85"/>
                    <a:pt x="51" y="85"/>
                    <a:pt x="50" y="86"/>
                  </a:cubicBezTo>
                  <a:cubicBezTo>
                    <a:pt x="50" y="86"/>
                    <a:pt x="50" y="86"/>
                    <a:pt x="50" y="86"/>
                  </a:cubicBezTo>
                  <a:cubicBezTo>
                    <a:pt x="50" y="86"/>
                    <a:pt x="49" y="86"/>
                    <a:pt x="49" y="86"/>
                  </a:cubicBezTo>
                  <a:cubicBezTo>
                    <a:pt x="48" y="85"/>
                    <a:pt x="48" y="85"/>
                    <a:pt x="47" y="85"/>
                  </a:cubicBezTo>
                  <a:cubicBezTo>
                    <a:pt x="47" y="85"/>
                    <a:pt x="46" y="86"/>
                    <a:pt x="46" y="86"/>
                  </a:cubicBezTo>
                  <a:cubicBezTo>
                    <a:pt x="45" y="86"/>
                    <a:pt x="46" y="85"/>
                    <a:pt x="45" y="85"/>
                  </a:cubicBezTo>
                  <a:cubicBezTo>
                    <a:pt x="45" y="85"/>
                    <a:pt x="44" y="85"/>
                    <a:pt x="44" y="84"/>
                  </a:cubicBezTo>
                  <a:cubicBezTo>
                    <a:pt x="44" y="85"/>
                    <a:pt x="43" y="85"/>
                    <a:pt x="42" y="85"/>
                  </a:cubicBezTo>
                  <a:cubicBezTo>
                    <a:pt x="41" y="85"/>
                    <a:pt x="42" y="84"/>
                    <a:pt x="42" y="83"/>
                  </a:cubicBezTo>
                  <a:cubicBezTo>
                    <a:pt x="42" y="83"/>
                    <a:pt x="42" y="83"/>
                    <a:pt x="42" y="83"/>
                  </a:cubicBezTo>
                  <a:cubicBezTo>
                    <a:pt x="41" y="83"/>
                    <a:pt x="40" y="82"/>
                    <a:pt x="40" y="82"/>
                  </a:cubicBezTo>
                  <a:cubicBezTo>
                    <a:pt x="39" y="82"/>
                    <a:pt x="39" y="82"/>
                    <a:pt x="38" y="82"/>
                  </a:cubicBezTo>
                  <a:cubicBezTo>
                    <a:pt x="38" y="81"/>
                    <a:pt x="37" y="81"/>
                    <a:pt x="37" y="82"/>
                  </a:cubicBezTo>
                  <a:cubicBezTo>
                    <a:pt x="36" y="83"/>
                    <a:pt x="36" y="83"/>
                    <a:pt x="35" y="83"/>
                  </a:cubicBezTo>
                  <a:cubicBezTo>
                    <a:pt x="35" y="82"/>
                    <a:pt x="34" y="83"/>
                    <a:pt x="34" y="83"/>
                  </a:cubicBezTo>
                  <a:cubicBezTo>
                    <a:pt x="34" y="83"/>
                    <a:pt x="33" y="82"/>
                    <a:pt x="33" y="82"/>
                  </a:cubicBezTo>
                  <a:cubicBezTo>
                    <a:pt x="32" y="83"/>
                    <a:pt x="32" y="83"/>
                    <a:pt x="31" y="82"/>
                  </a:cubicBezTo>
                  <a:cubicBezTo>
                    <a:pt x="31" y="82"/>
                    <a:pt x="31" y="81"/>
                    <a:pt x="30" y="81"/>
                  </a:cubicBezTo>
                  <a:cubicBezTo>
                    <a:pt x="30" y="81"/>
                    <a:pt x="30" y="82"/>
                    <a:pt x="29" y="82"/>
                  </a:cubicBezTo>
                  <a:cubicBezTo>
                    <a:pt x="28" y="82"/>
                    <a:pt x="28" y="81"/>
                    <a:pt x="27" y="81"/>
                  </a:cubicBezTo>
                  <a:cubicBezTo>
                    <a:pt x="27" y="80"/>
                    <a:pt x="26" y="80"/>
                    <a:pt x="25" y="80"/>
                  </a:cubicBezTo>
                  <a:cubicBezTo>
                    <a:pt x="24" y="80"/>
                    <a:pt x="24" y="79"/>
                    <a:pt x="23" y="79"/>
                  </a:cubicBezTo>
                  <a:cubicBezTo>
                    <a:pt x="23" y="79"/>
                    <a:pt x="23" y="80"/>
                    <a:pt x="22" y="79"/>
                  </a:cubicBezTo>
                  <a:cubicBezTo>
                    <a:pt x="22" y="79"/>
                    <a:pt x="23" y="79"/>
                    <a:pt x="23" y="78"/>
                  </a:cubicBezTo>
                  <a:cubicBezTo>
                    <a:pt x="23" y="78"/>
                    <a:pt x="23" y="77"/>
                    <a:pt x="22" y="77"/>
                  </a:cubicBezTo>
                  <a:cubicBezTo>
                    <a:pt x="22" y="77"/>
                    <a:pt x="22" y="78"/>
                    <a:pt x="21" y="77"/>
                  </a:cubicBezTo>
                  <a:cubicBezTo>
                    <a:pt x="21" y="77"/>
                    <a:pt x="20" y="77"/>
                    <a:pt x="20" y="77"/>
                  </a:cubicBezTo>
                  <a:cubicBezTo>
                    <a:pt x="20" y="76"/>
                    <a:pt x="20" y="76"/>
                    <a:pt x="20" y="76"/>
                  </a:cubicBezTo>
                  <a:cubicBezTo>
                    <a:pt x="20" y="76"/>
                    <a:pt x="20" y="76"/>
                    <a:pt x="20" y="76"/>
                  </a:cubicBezTo>
                  <a:cubicBezTo>
                    <a:pt x="20" y="76"/>
                    <a:pt x="20" y="76"/>
                    <a:pt x="20" y="76"/>
                  </a:cubicBezTo>
                  <a:cubicBezTo>
                    <a:pt x="20" y="76"/>
                    <a:pt x="21" y="76"/>
                    <a:pt x="21" y="76"/>
                  </a:cubicBezTo>
                  <a:cubicBezTo>
                    <a:pt x="21" y="76"/>
                    <a:pt x="21" y="76"/>
                    <a:pt x="21" y="76"/>
                  </a:cubicBezTo>
                  <a:cubicBezTo>
                    <a:pt x="22" y="75"/>
                    <a:pt x="22" y="75"/>
                    <a:pt x="22" y="74"/>
                  </a:cubicBezTo>
                  <a:cubicBezTo>
                    <a:pt x="23" y="72"/>
                    <a:pt x="23" y="71"/>
                    <a:pt x="23" y="69"/>
                  </a:cubicBezTo>
                  <a:cubicBezTo>
                    <a:pt x="24" y="68"/>
                    <a:pt x="24" y="68"/>
                    <a:pt x="24" y="67"/>
                  </a:cubicBezTo>
                  <a:cubicBezTo>
                    <a:pt x="24" y="66"/>
                    <a:pt x="24" y="65"/>
                    <a:pt x="24" y="65"/>
                  </a:cubicBezTo>
                  <a:cubicBezTo>
                    <a:pt x="25" y="64"/>
                    <a:pt x="25" y="65"/>
                    <a:pt x="25" y="64"/>
                  </a:cubicBezTo>
                  <a:cubicBezTo>
                    <a:pt x="25" y="63"/>
                    <a:pt x="24" y="63"/>
                    <a:pt x="24" y="64"/>
                  </a:cubicBezTo>
                  <a:cubicBezTo>
                    <a:pt x="24" y="64"/>
                    <a:pt x="24" y="62"/>
                    <a:pt x="24" y="62"/>
                  </a:cubicBezTo>
                  <a:cubicBezTo>
                    <a:pt x="24" y="61"/>
                    <a:pt x="24" y="60"/>
                    <a:pt x="24" y="60"/>
                  </a:cubicBezTo>
                  <a:cubicBezTo>
                    <a:pt x="24" y="59"/>
                    <a:pt x="24" y="58"/>
                    <a:pt x="24" y="57"/>
                  </a:cubicBezTo>
                  <a:cubicBezTo>
                    <a:pt x="24" y="57"/>
                    <a:pt x="24" y="56"/>
                    <a:pt x="25" y="56"/>
                  </a:cubicBezTo>
                  <a:cubicBezTo>
                    <a:pt x="26" y="56"/>
                    <a:pt x="27" y="58"/>
                    <a:pt x="27" y="59"/>
                  </a:cubicBezTo>
                  <a:cubicBezTo>
                    <a:pt x="27" y="59"/>
                    <a:pt x="28" y="60"/>
                    <a:pt x="28" y="61"/>
                  </a:cubicBezTo>
                  <a:cubicBezTo>
                    <a:pt x="28" y="61"/>
                    <a:pt x="28" y="61"/>
                    <a:pt x="29" y="61"/>
                  </a:cubicBezTo>
                  <a:cubicBezTo>
                    <a:pt x="29" y="62"/>
                    <a:pt x="29" y="62"/>
                    <a:pt x="29" y="62"/>
                  </a:cubicBezTo>
                  <a:cubicBezTo>
                    <a:pt x="29" y="62"/>
                    <a:pt x="29" y="61"/>
                    <a:pt x="28" y="60"/>
                  </a:cubicBezTo>
                  <a:cubicBezTo>
                    <a:pt x="28" y="60"/>
                    <a:pt x="28" y="59"/>
                    <a:pt x="28" y="58"/>
                  </a:cubicBezTo>
                  <a:cubicBezTo>
                    <a:pt x="27" y="57"/>
                    <a:pt x="27" y="57"/>
                    <a:pt x="26" y="56"/>
                  </a:cubicBezTo>
                  <a:cubicBezTo>
                    <a:pt x="26" y="55"/>
                    <a:pt x="25" y="55"/>
                    <a:pt x="24" y="55"/>
                  </a:cubicBezTo>
                  <a:cubicBezTo>
                    <a:pt x="24" y="54"/>
                    <a:pt x="24" y="53"/>
                    <a:pt x="24" y="52"/>
                  </a:cubicBezTo>
                  <a:cubicBezTo>
                    <a:pt x="24" y="52"/>
                    <a:pt x="22" y="51"/>
                    <a:pt x="23" y="51"/>
                  </a:cubicBezTo>
                  <a:cubicBezTo>
                    <a:pt x="23" y="51"/>
                    <a:pt x="24" y="52"/>
                    <a:pt x="24" y="52"/>
                  </a:cubicBezTo>
                  <a:cubicBezTo>
                    <a:pt x="24" y="53"/>
                    <a:pt x="25" y="54"/>
                    <a:pt x="26" y="54"/>
                  </a:cubicBezTo>
                  <a:cubicBezTo>
                    <a:pt x="26" y="54"/>
                    <a:pt x="25" y="54"/>
                    <a:pt x="25" y="53"/>
                  </a:cubicBezTo>
                  <a:cubicBezTo>
                    <a:pt x="25" y="53"/>
                    <a:pt x="25" y="53"/>
                    <a:pt x="25" y="52"/>
                  </a:cubicBezTo>
                  <a:cubicBezTo>
                    <a:pt x="25" y="52"/>
                    <a:pt x="25" y="52"/>
                    <a:pt x="25" y="52"/>
                  </a:cubicBezTo>
                  <a:cubicBezTo>
                    <a:pt x="25" y="52"/>
                    <a:pt x="25" y="51"/>
                    <a:pt x="25" y="51"/>
                  </a:cubicBezTo>
                  <a:cubicBezTo>
                    <a:pt x="25" y="51"/>
                    <a:pt x="25" y="51"/>
                    <a:pt x="25" y="51"/>
                  </a:cubicBezTo>
                  <a:cubicBezTo>
                    <a:pt x="25" y="51"/>
                    <a:pt x="24" y="50"/>
                    <a:pt x="24" y="49"/>
                  </a:cubicBezTo>
                  <a:cubicBezTo>
                    <a:pt x="24" y="49"/>
                    <a:pt x="25" y="49"/>
                    <a:pt x="25" y="49"/>
                  </a:cubicBezTo>
                  <a:cubicBezTo>
                    <a:pt x="25" y="48"/>
                    <a:pt x="24" y="48"/>
                    <a:pt x="24" y="48"/>
                  </a:cubicBezTo>
                  <a:cubicBezTo>
                    <a:pt x="24" y="48"/>
                    <a:pt x="24" y="49"/>
                    <a:pt x="24" y="49"/>
                  </a:cubicBezTo>
                  <a:cubicBezTo>
                    <a:pt x="24" y="49"/>
                    <a:pt x="24" y="48"/>
                    <a:pt x="23" y="48"/>
                  </a:cubicBezTo>
                  <a:cubicBezTo>
                    <a:pt x="23" y="48"/>
                    <a:pt x="23" y="48"/>
                    <a:pt x="22" y="48"/>
                  </a:cubicBezTo>
                  <a:cubicBezTo>
                    <a:pt x="22" y="48"/>
                    <a:pt x="22" y="48"/>
                    <a:pt x="22" y="47"/>
                  </a:cubicBezTo>
                  <a:cubicBezTo>
                    <a:pt x="22" y="47"/>
                    <a:pt x="21" y="47"/>
                    <a:pt x="21" y="47"/>
                  </a:cubicBezTo>
                  <a:cubicBezTo>
                    <a:pt x="21" y="47"/>
                    <a:pt x="20" y="47"/>
                    <a:pt x="20" y="46"/>
                  </a:cubicBezTo>
                  <a:cubicBezTo>
                    <a:pt x="20" y="46"/>
                    <a:pt x="20" y="45"/>
                    <a:pt x="20" y="45"/>
                  </a:cubicBezTo>
                  <a:cubicBezTo>
                    <a:pt x="19" y="44"/>
                    <a:pt x="18" y="44"/>
                    <a:pt x="18" y="42"/>
                  </a:cubicBezTo>
                  <a:cubicBezTo>
                    <a:pt x="18" y="42"/>
                    <a:pt x="19" y="42"/>
                    <a:pt x="19" y="41"/>
                  </a:cubicBezTo>
                  <a:cubicBezTo>
                    <a:pt x="19" y="41"/>
                    <a:pt x="19" y="41"/>
                    <a:pt x="18" y="41"/>
                  </a:cubicBezTo>
                  <a:cubicBezTo>
                    <a:pt x="18" y="40"/>
                    <a:pt x="17" y="41"/>
                    <a:pt x="17" y="40"/>
                  </a:cubicBezTo>
                  <a:cubicBezTo>
                    <a:pt x="17" y="40"/>
                    <a:pt x="17" y="40"/>
                    <a:pt x="17" y="40"/>
                  </a:cubicBezTo>
                  <a:cubicBezTo>
                    <a:pt x="18" y="39"/>
                    <a:pt x="17" y="39"/>
                    <a:pt x="18" y="39"/>
                  </a:cubicBezTo>
                  <a:cubicBezTo>
                    <a:pt x="18" y="39"/>
                    <a:pt x="20" y="39"/>
                    <a:pt x="19" y="39"/>
                  </a:cubicBezTo>
                  <a:cubicBezTo>
                    <a:pt x="19" y="38"/>
                    <a:pt x="18" y="38"/>
                    <a:pt x="17" y="39"/>
                  </a:cubicBezTo>
                  <a:cubicBezTo>
                    <a:pt x="17" y="39"/>
                    <a:pt x="17" y="39"/>
                    <a:pt x="17" y="39"/>
                  </a:cubicBezTo>
                  <a:cubicBezTo>
                    <a:pt x="17" y="39"/>
                    <a:pt x="17" y="39"/>
                    <a:pt x="16" y="39"/>
                  </a:cubicBezTo>
                  <a:cubicBezTo>
                    <a:pt x="16" y="39"/>
                    <a:pt x="16" y="39"/>
                    <a:pt x="16" y="39"/>
                  </a:cubicBezTo>
                  <a:cubicBezTo>
                    <a:pt x="15" y="39"/>
                    <a:pt x="15" y="39"/>
                    <a:pt x="15" y="39"/>
                  </a:cubicBezTo>
                  <a:cubicBezTo>
                    <a:pt x="15" y="38"/>
                    <a:pt x="15" y="39"/>
                    <a:pt x="15" y="38"/>
                  </a:cubicBezTo>
                  <a:cubicBezTo>
                    <a:pt x="15" y="38"/>
                    <a:pt x="15" y="38"/>
                    <a:pt x="15" y="38"/>
                  </a:cubicBezTo>
                  <a:cubicBezTo>
                    <a:pt x="15" y="38"/>
                    <a:pt x="16" y="38"/>
                    <a:pt x="16" y="37"/>
                  </a:cubicBezTo>
                  <a:cubicBezTo>
                    <a:pt x="15" y="37"/>
                    <a:pt x="15" y="36"/>
                    <a:pt x="15" y="37"/>
                  </a:cubicBezTo>
                  <a:cubicBezTo>
                    <a:pt x="15" y="37"/>
                    <a:pt x="15" y="37"/>
                    <a:pt x="14" y="37"/>
                  </a:cubicBezTo>
                  <a:cubicBezTo>
                    <a:pt x="14" y="37"/>
                    <a:pt x="13" y="37"/>
                    <a:pt x="13" y="37"/>
                  </a:cubicBezTo>
                  <a:cubicBezTo>
                    <a:pt x="13" y="36"/>
                    <a:pt x="12" y="36"/>
                    <a:pt x="11" y="36"/>
                  </a:cubicBezTo>
                  <a:cubicBezTo>
                    <a:pt x="11" y="37"/>
                    <a:pt x="12" y="37"/>
                    <a:pt x="11" y="37"/>
                  </a:cubicBezTo>
                  <a:cubicBezTo>
                    <a:pt x="11" y="37"/>
                    <a:pt x="11" y="36"/>
                    <a:pt x="11" y="35"/>
                  </a:cubicBezTo>
                  <a:cubicBezTo>
                    <a:pt x="10" y="35"/>
                    <a:pt x="10" y="35"/>
                    <a:pt x="9" y="35"/>
                  </a:cubicBezTo>
                  <a:cubicBezTo>
                    <a:pt x="9" y="35"/>
                    <a:pt x="9" y="34"/>
                    <a:pt x="9" y="34"/>
                  </a:cubicBezTo>
                  <a:cubicBezTo>
                    <a:pt x="9" y="34"/>
                    <a:pt x="9" y="34"/>
                    <a:pt x="8" y="34"/>
                  </a:cubicBezTo>
                  <a:cubicBezTo>
                    <a:pt x="8" y="34"/>
                    <a:pt x="7" y="34"/>
                    <a:pt x="7" y="34"/>
                  </a:cubicBezTo>
                  <a:cubicBezTo>
                    <a:pt x="6" y="34"/>
                    <a:pt x="6" y="34"/>
                    <a:pt x="6" y="33"/>
                  </a:cubicBezTo>
                  <a:cubicBezTo>
                    <a:pt x="6" y="33"/>
                    <a:pt x="6" y="33"/>
                    <a:pt x="6" y="33"/>
                  </a:cubicBezTo>
                  <a:cubicBezTo>
                    <a:pt x="5" y="33"/>
                    <a:pt x="5" y="33"/>
                    <a:pt x="5" y="33"/>
                  </a:cubicBezTo>
                  <a:cubicBezTo>
                    <a:pt x="5" y="33"/>
                    <a:pt x="5" y="33"/>
                    <a:pt x="4" y="33"/>
                  </a:cubicBezTo>
                  <a:cubicBezTo>
                    <a:pt x="4" y="33"/>
                    <a:pt x="4" y="34"/>
                    <a:pt x="4" y="34"/>
                  </a:cubicBezTo>
                  <a:cubicBezTo>
                    <a:pt x="4" y="34"/>
                    <a:pt x="4" y="34"/>
                    <a:pt x="4" y="34"/>
                  </a:cubicBezTo>
                  <a:cubicBezTo>
                    <a:pt x="3" y="34"/>
                    <a:pt x="3" y="34"/>
                    <a:pt x="3" y="33"/>
                  </a:cubicBezTo>
                  <a:cubicBezTo>
                    <a:pt x="3" y="33"/>
                    <a:pt x="2" y="32"/>
                    <a:pt x="2" y="32"/>
                  </a:cubicBezTo>
                  <a:cubicBezTo>
                    <a:pt x="1" y="31"/>
                    <a:pt x="0" y="31"/>
                    <a:pt x="1" y="31"/>
                  </a:cubicBezTo>
                  <a:cubicBezTo>
                    <a:pt x="1" y="31"/>
                    <a:pt x="5" y="31"/>
                    <a:pt x="3" y="30"/>
                  </a:cubicBezTo>
                  <a:cubicBezTo>
                    <a:pt x="3" y="30"/>
                    <a:pt x="2" y="29"/>
                    <a:pt x="2" y="29"/>
                  </a:cubicBezTo>
                  <a:cubicBezTo>
                    <a:pt x="2" y="29"/>
                    <a:pt x="2" y="30"/>
                    <a:pt x="2" y="30"/>
                  </a:cubicBezTo>
                  <a:cubicBezTo>
                    <a:pt x="1" y="30"/>
                    <a:pt x="2" y="30"/>
                    <a:pt x="1" y="29"/>
                  </a:cubicBezTo>
                  <a:cubicBezTo>
                    <a:pt x="1" y="29"/>
                    <a:pt x="1" y="29"/>
                    <a:pt x="1" y="29"/>
                  </a:cubicBezTo>
                  <a:cubicBezTo>
                    <a:pt x="1" y="28"/>
                    <a:pt x="2" y="29"/>
                    <a:pt x="2" y="29"/>
                  </a:cubicBezTo>
                  <a:cubicBezTo>
                    <a:pt x="2" y="29"/>
                    <a:pt x="3" y="29"/>
                    <a:pt x="3" y="29"/>
                  </a:cubicBezTo>
                  <a:cubicBezTo>
                    <a:pt x="3" y="28"/>
                    <a:pt x="3" y="29"/>
                    <a:pt x="2" y="28"/>
                  </a:cubicBezTo>
                  <a:cubicBezTo>
                    <a:pt x="2" y="28"/>
                    <a:pt x="3" y="27"/>
                    <a:pt x="3" y="27"/>
                  </a:cubicBezTo>
                  <a:cubicBezTo>
                    <a:pt x="3" y="27"/>
                    <a:pt x="2" y="28"/>
                    <a:pt x="2" y="28"/>
                  </a:cubicBezTo>
                  <a:cubicBezTo>
                    <a:pt x="2" y="28"/>
                    <a:pt x="1" y="28"/>
                    <a:pt x="1" y="28"/>
                  </a:cubicBezTo>
                  <a:cubicBezTo>
                    <a:pt x="0" y="28"/>
                    <a:pt x="0" y="28"/>
                    <a:pt x="0" y="27"/>
                  </a:cubicBezTo>
                  <a:cubicBezTo>
                    <a:pt x="0" y="27"/>
                    <a:pt x="0" y="26"/>
                    <a:pt x="0" y="26"/>
                  </a:cubicBezTo>
                  <a:cubicBezTo>
                    <a:pt x="1" y="26"/>
                    <a:pt x="1" y="26"/>
                    <a:pt x="1" y="26"/>
                  </a:cubicBezTo>
                  <a:cubicBezTo>
                    <a:pt x="1" y="26"/>
                    <a:pt x="2" y="26"/>
                    <a:pt x="2" y="25"/>
                  </a:cubicBezTo>
                  <a:cubicBezTo>
                    <a:pt x="3" y="25"/>
                    <a:pt x="3" y="25"/>
                    <a:pt x="3" y="25"/>
                  </a:cubicBezTo>
                  <a:cubicBezTo>
                    <a:pt x="3" y="25"/>
                    <a:pt x="3" y="25"/>
                    <a:pt x="3" y="25"/>
                  </a:cubicBezTo>
                  <a:cubicBezTo>
                    <a:pt x="4" y="25"/>
                    <a:pt x="4" y="25"/>
                    <a:pt x="4" y="25"/>
                  </a:cubicBezTo>
                  <a:cubicBezTo>
                    <a:pt x="5" y="25"/>
                    <a:pt x="5" y="25"/>
                    <a:pt x="5" y="25"/>
                  </a:cubicBezTo>
                  <a:cubicBezTo>
                    <a:pt x="5" y="25"/>
                    <a:pt x="5" y="24"/>
                    <a:pt x="5" y="24"/>
                  </a:cubicBezTo>
                  <a:cubicBezTo>
                    <a:pt x="6" y="25"/>
                    <a:pt x="6" y="24"/>
                    <a:pt x="7" y="24"/>
                  </a:cubicBezTo>
                  <a:cubicBezTo>
                    <a:pt x="7" y="24"/>
                    <a:pt x="8" y="25"/>
                    <a:pt x="8" y="25"/>
                  </a:cubicBezTo>
                  <a:cubicBezTo>
                    <a:pt x="8" y="24"/>
                    <a:pt x="8" y="23"/>
                    <a:pt x="9" y="23"/>
                  </a:cubicBezTo>
                  <a:cubicBezTo>
                    <a:pt x="9" y="23"/>
                    <a:pt x="9" y="23"/>
                    <a:pt x="9" y="23"/>
                  </a:cubicBezTo>
                  <a:cubicBezTo>
                    <a:pt x="10" y="24"/>
                    <a:pt x="10" y="23"/>
                    <a:pt x="11" y="23"/>
                  </a:cubicBezTo>
                  <a:cubicBezTo>
                    <a:pt x="11" y="23"/>
                    <a:pt x="11" y="23"/>
                    <a:pt x="11" y="23"/>
                  </a:cubicBezTo>
                  <a:cubicBezTo>
                    <a:pt x="11" y="23"/>
                    <a:pt x="11" y="23"/>
                    <a:pt x="12" y="23"/>
                  </a:cubicBezTo>
                  <a:cubicBezTo>
                    <a:pt x="12" y="23"/>
                    <a:pt x="12" y="24"/>
                    <a:pt x="13" y="24"/>
                  </a:cubicBezTo>
                  <a:cubicBezTo>
                    <a:pt x="13" y="25"/>
                    <a:pt x="13" y="26"/>
                    <a:pt x="14" y="26"/>
                  </a:cubicBezTo>
                  <a:cubicBezTo>
                    <a:pt x="14" y="27"/>
                    <a:pt x="14" y="27"/>
                    <a:pt x="15" y="26"/>
                  </a:cubicBezTo>
                  <a:cubicBezTo>
                    <a:pt x="15" y="26"/>
                    <a:pt x="16" y="25"/>
                    <a:pt x="16" y="25"/>
                  </a:cubicBezTo>
                  <a:cubicBezTo>
                    <a:pt x="17" y="25"/>
                    <a:pt x="16" y="25"/>
                    <a:pt x="17" y="25"/>
                  </a:cubicBezTo>
                  <a:cubicBezTo>
                    <a:pt x="17" y="25"/>
                    <a:pt x="17" y="26"/>
                    <a:pt x="17" y="26"/>
                  </a:cubicBezTo>
                  <a:cubicBezTo>
                    <a:pt x="18" y="26"/>
                    <a:pt x="18" y="25"/>
                    <a:pt x="18" y="25"/>
                  </a:cubicBezTo>
                  <a:cubicBezTo>
                    <a:pt x="18" y="25"/>
                    <a:pt x="18" y="25"/>
                    <a:pt x="19" y="25"/>
                  </a:cubicBezTo>
                  <a:cubicBezTo>
                    <a:pt x="19" y="25"/>
                    <a:pt x="19" y="24"/>
                    <a:pt x="19" y="24"/>
                  </a:cubicBezTo>
                  <a:cubicBezTo>
                    <a:pt x="20" y="24"/>
                    <a:pt x="20" y="25"/>
                    <a:pt x="20" y="25"/>
                  </a:cubicBezTo>
                  <a:cubicBezTo>
                    <a:pt x="21" y="26"/>
                    <a:pt x="21" y="25"/>
                    <a:pt x="22" y="25"/>
                  </a:cubicBezTo>
                  <a:cubicBezTo>
                    <a:pt x="22" y="25"/>
                    <a:pt x="22" y="25"/>
                    <a:pt x="23" y="25"/>
                  </a:cubicBezTo>
                  <a:cubicBezTo>
                    <a:pt x="23" y="25"/>
                    <a:pt x="23" y="25"/>
                    <a:pt x="22" y="25"/>
                  </a:cubicBezTo>
                  <a:cubicBezTo>
                    <a:pt x="22" y="25"/>
                    <a:pt x="22" y="25"/>
                    <a:pt x="22" y="24"/>
                  </a:cubicBezTo>
                  <a:cubicBezTo>
                    <a:pt x="22" y="24"/>
                    <a:pt x="22" y="24"/>
                    <a:pt x="22" y="23"/>
                  </a:cubicBezTo>
                  <a:cubicBezTo>
                    <a:pt x="22" y="23"/>
                    <a:pt x="22" y="22"/>
                    <a:pt x="22" y="22"/>
                  </a:cubicBezTo>
                  <a:cubicBezTo>
                    <a:pt x="22" y="21"/>
                    <a:pt x="21" y="21"/>
                    <a:pt x="22" y="20"/>
                  </a:cubicBezTo>
                  <a:cubicBezTo>
                    <a:pt x="22" y="20"/>
                    <a:pt x="21" y="20"/>
                    <a:pt x="22" y="19"/>
                  </a:cubicBezTo>
                  <a:cubicBezTo>
                    <a:pt x="22" y="19"/>
                    <a:pt x="22" y="19"/>
                    <a:pt x="22" y="19"/>
                  </a:cubicBezTo>
                  <a:cubicBezTo>
                    <a:pt x="21" y="19"/>
                    <a:pt x="21" y="18"/>
                    <a:pt x="21" y="18"/>
                  </a:cubicBezTo>
                  <a:cubicBezTo>
                    <a:pt x="21" y="18"/>
                    <a:pt x="20" y="18"/>
                    <a:pt x="20" y="17"/>
                  </a:cubicBezTo>
                  <a:cubicBezTo>
                    <a:pt x="20" y="17"/>
                    <a:pt x="20" y="17"/>
                    <a:pt x="20" y="17"/>
                  </a:cubicBezTo>
                  <a:cubicBezTo>
                    <a:pt x="20" y="17"/>
                    <a:pt x="20" y="17"/>
                    <a:pt x="20" y="16"/>
                  </a:cubicBezTo>
                  <a:cubicBezTo>
                    <a:pt x="20" y="16"/>
                    <a:pt x="20" y="16"/>
                    <a:pt x="20" y="15"/>
                  </a:cubicBezTo>
                  <a:cubicBezTo>
                    <a:pt x="20" y="15"/>
                    <a:pt x="19" y="15"/>
                    <a:pt x="19" y="14"/>
                  </a:cubicBezTo>
                  <a:cubicBezTo>
                    <a:pt x="19" y="14"/>
                    <a:pt x="20" y="14"/>
                    <a:pt x="21" y="14"/>
                  </a:cubicBezTo>
                  <a:cubicBezTo>
                    <a:pt x="21" y="14"/>
                    <a:pt x="21" y="15"/>
                    <a:pt x="21" y="15"/>
                  </a:cubicBezTo>
                  <a:cubicBezTo>
                    <a:pt x="22" y="15"/>
                    <a:pt x="22" y="15"/>
                    <a:pt x="22" y="14"/>
                  </a:cubicBezTo>
                  <a:cubicBezTo>
                    <a:pt x="23" y="14"/>
                    <a:pt x="23" y="14"/>
                    <a:pt x="24" y="14"/>
                  </a:cubicBezTo>
                  <a:cubicBezTo>
                    <a:pt x="24" y="15"/>
                    <a:pt x="24" y="15"/>
                    <a:pt x="24" y="15"/>
                  </a:cubicBezTo>
                  <a:cubicBezTo>
                    <a:pt x="24" y="15"/>
                    <a:pt x="24" y="16"/>
                    <a:pt x="24" y="16"/>
                  </a:cubicBezTo>
                  <a:cubicBezTo>
                    <a:pt x="24" y="16"/>
                    <a:pt x="25" y="18"/>
                    <a:pt x="25" y="18"/>
                  </a:cubicBezTo>
                  <a:cubicBezTo>
                    <a:pt x="25" y="18"/>
                    <a:pt x="25" y="18"/>
                    <a:pt x="25" y="18"/>
                  </a:cubicBezTo>
                  <a:cubicBezTo>
                    <a:pt x="25" y="18"/>
                    <a:pt x="25" y="17"/>
                    <a:pt x="25" y="17"/>
                  </a:cubicBezTo>
                  <a:cubicBezTo>
                    <a:pt x="26" y="17"/>
                    <a:pt x="26" y="18"/>
                    <a:pt x="27" y="18"/>
                  </a:cubicBezTo>
                  <a:cubicBezTo>
                    <a:pt x="27" y="18"/>
                    <a:pt x="28" y="18"/>
                    <a:pt x="28" y="18"/>
                  </a:cubicBezTo>
                  <a:cubicBezTo>
                    <a:pt x="29" y="18"/>
                    <a:pt x="29" y="18"/>
                    <a:pt x="30" y="18"/>
                  </a:cubicBezTo>
                  <a:cubicBezTo>
                    <a:pt x="30" y="18"/>
                    <a:pt x="30" y="19"/>
                    <a:pt x="31" y="19"/>
                  </a:cubicBezTo>
                  <a:cubicBezTo>
                    <a:pt x="31" y="19"/>
                    <a:pt x="32" y="18"/>
                    <a:pt x="33" y="18"/>
                  </a:cubicBezTo>
                  <a:cubicBezTo>
                    <a:pt x="33" y="18"/>
                    <a:pt x="34" y="17"/>
                    <a:pt x="34" y="17"/>
                  </a:cubicBezTo>
                  <a:cubicBezTo>
                    <a:pt x="35" y="17"/>
                    <a:pt x="36" y="17"/>
                    <a:pt x="36" y="16"/>
                  </a:cubicBezTo>
                  <a:cubicBezTo>
                    <a:pt x="36" y="16"/>
                    <a:pt x="35" y="17"/>
                    <a:pt x="35" y="17"/>
                  </a:cubicBezTo>
                  <a:cubicBezTo>
                    <a:pt x="35" y="17"/>
                    <a:pt x="34" y="17"/>
                    <a:pt x="34" y="17"/>
                  </a:cubicBezTo>
                  <a:cubicBezTo>
                    <a:pt x="34" y="17"/>
                    <a:pt x="33" y="17"/>
                    <a:pt x="33" y="16"/>
                  </a:cubicBezTo>
                  <a:cubicBezTo>
                    <a:pt x="33" y="16"/>
                    <a:pt x="33" y="16"/>
                    <a:pt x="33" y="16"/>
                  </a:cubicBezTo>
                  <a:cubicBezTo>
                    <a:pt x="33" y="16"/>
                    <a:pt x="33" y="15"/>
                    <a:pt x="33" y="15"/>
                  </a:cubicBezTo>
                  <a:cubicBezTo>
                    <a:pt x="33" y="15"/>
                    <a:pt x="33" y="15"/>
                    <a:pt x="34" y="14"/>
                  </a:cubicBezTo>
                  <a:cubicBezTo>
                    <a:pt x="35" y="13"/>
                    <a:pt x="37" y="13"/>
                    <a:pt x="38" y="12"/>
                  </a:cubicBezTo>
                  <a:cubicBezTo>
                    <a:pt x="39" y="12"/>
                    <a:pt x="40" y="12"/>
                    <a:pt x="41" y="11"/>
                  </a:cubicBezTo>
                  <a:cubicBezTo>
                    <a:pt x="42" y="10"/>
                    <a:pt x="42" y="10"/>
                    <a:pt x="42" y="9"/>
                  </a:cubicBezTo>
                  <a:cubicBezTo>
                    <a:pt x="43" y="8"/>
                    <a:pt x="43" y="9"/>
                    <a:pt x="44" y="9"/>
                  </a:cubicBezTo>
                  <a:cubicBezTo>
                    <a:pt x="44" y="9"/>
                    <a:pt x="44" y="9"/>
                    <a:pt x="44" y="9"/>
                  </a:cubicBezTo>
                  <a:cubicBezTo>
                    <a:pt x="43" y="9"/>
                    <a:pt x="43" y="8"/>
                    <a:pt x="43" y="8"/>
                  </a:cubicBezTo>
                  <a:cubicBezTo>
                    <a:pt x="43" y="8"/>
                    <a:pt x="43" y="8"/>
                    <a:pt x="43" y="7"/>
                  </a:cubicBezTo>
                  <a:cubicBezTo>
                    <a:pt x="43" y="7"/>
                    <a:pt x="43" y="8"/>
                    <a:pt x="43" y="7"/>
                  </a:cubicBezTo>
                  <a:cubicBezTo>
                    <a:pt x="43" y="7"/>
                    <a:pt x="43" y="7"/>
                    <a:pt x="43" y="7"/>
                  </a:cubicBezTo>
                  <a:cubicBezTo>
                    <a:pt x="43" y="6"/>
                    <a:pt x="43" y="6"/>
                    <a:pt x="43" y="6"/>
                  </a:cubicBezTo>
                  <a:cubicBezTo>
                    <a:pt x="43" y="6"/>
                    <a:pt x="43" y="5"/>
                    <a:pt x="43" y="4"/>
                  </a:cubicBezTo>
                  <a:cubicBezTo>
                    <a:pt x="43" y="4"/>
                    <a:pt x="43" y="3"/>
                    <a:pt x="43" y="3"/>
                  </a:cubicBezTo>
                  <a:cubicBezTo>
                    <a:pt x="43" y="2"/>
                    <a:pt x="43" y="2"/>
                    <a:pt x="44" y="2"/>
                  </a:cubicBezTo>
                  <a:cubicBezTo>
                    <a:pt x="44" y="1"/>
                    <a:pt x="45" y="1"/>
                    <a:pt x="45" y="1"/>
                  </a:cubicBezTo>
                  <a:cubicBezTo>
                    <a:pt x="47" y="0"/>
                    <a:pt x="48" y="0"/>
                    <a:pt x="49" y="0"/>
                  </a:cubicBezTo>
                  <a:cubicBezTo>
                    <a:pt x="49" y="0"/>
                    <a:pt x="49" y="0"/>
                    <a:pt x="50" y="1"/>
                  </a:cubicBezTo>
                  <a:cubicBezTo>
                    <a:pt x="50" y="1"/>
                    <a:pt x="50" y="1"/>
                    <a:pt x="50" y="2"/>
                  </a:cubicBezTo>
                  <a:cubicBezTo>
                    <a:pt x="50" y="3"/>
                    <a:pt x="50" y="2"/>
                    <a:pt x="51" y="3"/>
                  </a:cubicBezTo>
                  <a:cubicBezTo>
                    <a:pt x="51" y="3"/>
                    <a:pt x="51" y="4"/>
                    <a:pt x="51" y="4"/>
                  </a:cubicBezTo>
                  <a:cubicBezTo>
                    <a:pt x="52" y="4"/>
                    <a:pt x="52" y="4"/>
                    <a:pt x="52" y="3"/>
                  </a:cubicBezTo>
                  <a:cubicBezTo>
                    <a:pt x="53" y="3"/>
                    <a:pt x="53" y="3"/>
                    <a:pt x="54" y="4"/>
                  </a:cubicBezTo>
                  <a:cubicBezTo>
                    <a:pt x="54" y="4"/>
                    <a:pt x="54" y="5"/>
                    <a:pt x="54" y="6"/>
                  </a:cubicBezTo>
                  <a:cubicBezTo>
                    <a:pt x="55" y="6"/>
                    <a:pt x="56" y="6"/>
                    <a:pt x="56" y="6"/>
                  </a:cubicBezTo>
                  <a:cubicBezTo>
                    <a:pt x="57" y="6"/>
                    <a:pt x="57" y="8"/>
                    <a:pt x="57" y="8"/>
                  </a:cubicBezTo>
                  <a:cubicBezTo>
                    <a:pt x="58" y="8"/>
                    <a:pt x="59" y="8"/>
                    <a:pt x="59" y="8"/>
                  </a:cubicBezTo>
                  <a:cubicBezTo>
                    <a:pt x="60" y="8"/>
                    <a:pt x="60" y="8"/>
                    <a:pt x="60" y="9"/>
                  </a:cubicBezTo>
                  <a:cubicBezTo>
                    <a:pt x="61" y="9"/>
                    <a:pt x="61" y="9"/>
                    <a:pt x="61" y="9"/>
                  </a:cubicBezTo>
                  <a:cubicBezTo>
                    <a:pt x="60" y="9"/>
                    <a:pt x="60" y="9"/>
                    <a:pt x="60" y="10"/>
                  </a:cubicBezTo>
                  <a:cubicBezTo>
                    <a:pt x="60" y="10"/>
                    <a:pt x="61" y="10"/>
                    <a:pt x="60" y="11"/>
                  </a:cubicBezTo>
                  <a:cubicBezTo>
                    <a:pt x="60" y="11"/>
                    <a:pt x="60" y="11"/>
                    <a:pt x="60" y="11"/>
                  </a:cubicBezTo>
                  <a:cubicBezTo>
                    <a:pt x="60" y="12"/>
                    <a:pt x="61" y="12"/>
                    <a:pt x="61" y="12"/>
                  </a:cubicBezTo>
                  <a:cubicBezTo>
                    <a:pt x="62" y="12"/>
                    <a:pt x="63" y="12"/>
                    <a:pt x="63" y="11"/>
                  </a:cubicBezTo>
                  <a:cubicBezTo>
                    <a:pt x="64" y="12"/>
                    <a:pt x="64" y="9"/>
                    <a:pt x="65" y="10"/>
                  </a:cubicBezTo>
                  <a:cubicBezTo>
                    <a:pt x="65" y="10"/>
                    <a:pt x="64" y="11"/>
                    <a:pt x="64" y="11"/>
                  </a:cubicBezTo>
                  <a:cubicBezTo>
                    <a:pt x="64" y="12"/>
                    <a:pt x="65" y="12"/>
                    <a:pt x="65" y="12"/>
                  </a:cubicBezTo>
                  <a:cubicBezTo>
                    <a:pt x="65" y="12"/>
                    <a:pt x="65" y="13"/>
                    <a:pt x="65" y="13"/>
                  </a:cubicBezTo>
                  <a:cubicBezTo>
                    <a:pt x="65" y="13"/>
                    <a:pt x="65" y="13"/>
                    <a:pt x="65" y="13"/>
                  </a:cubicBezTo>
                  <a:cubicBezTo>
                    <a:pt x="66" y="13"/>
                    <a:pt x="66" y="13"/>
                    <a:pt x="66" y="14"/>
                  </a:cubicBezTo>
                  <a:cubicBezTo>
                    <a:pt x="66" y="14"/>
                    <a:pt x="67" y="14"/>
                    <a:pt x="67" y="14"/>
                  </a:cubicBezTo>
                  <a:cubicBezTo>
                    <a:pt x="67" y="14"/>
                    <a:pt x="67" y="14"/>
                    <a:pt x="68" y="14"/>
                  </a:cubicBezTo>
                  <a:cubicBezTo>
                    <a:pt x="68" y="15"/>
                    <a:pt x="68" y="15"/>
                    <a:pt x="68" y="15"/>
                  </a:cubicBezTo>
                  <a:cubicBezTo>
                    <a:pt x="68" y="15"/>
                    <a:pt x="69" y="15"/>
                    <a:pt x="69" y="15"/>
                  </a:cubicBezTo>
                  <a:cubicBezTo>
                    <a:pt x="69" y="16"/>
                    <a:pt x="69" y="16"/>
                    <a:pt x="69" y="16"/>
                  </a:cubicBezTo>
                  <a:cubicBezTo>
                    <a:pt x="69" y="16"/>
                    <a:pt x="70" y="16"/>
                    <a:pt x="71" y="16"/>
                  </a:cubicBezTo>
                  <a:cubicBezTo>
                    <a:pt x="72" y="16"/>
                    <a:pt x="72" y="17"/>
                    <a:pt x="72" y="17"/>
                  </a:cubicBezTo>
                  <a:cubicBezTo>
                    <a:pt x="73" y="17"/>
                    <a:pt x="73" y="17"/>
                    <a:pt x="74" y="17"/>
                  </a:cubicBezTo>
                  <a:cubicBezTo>
                    <a:pt x="74" y="17"/>
                    <a:pt x="74" y="17"/>
                    <a:pt x="74" y="17"/>
                  </a:cubicBezTo>
                  <a:cubicBezTo>
                    <a:pt x="75" y="17"/>
                    <a:pt x="76" y="17"/>
                    <a:pt x="76" y="18"/>
                  </a:cubicBezTo>
                  <a:cubicBezTo>
                    <a:pt x="77" y="18"/>
                    <a:pt x="77" y="18"/>
                    <a:pt x="77" y="19"/>
                  </a:cubicBezTo>
                  <a:cubicBezTo>
                    <a:pt x="77" y="19"/>
                    <a:pt x="78" y="20"/>
                    <a:pt x="78" y="20"/>
                  </a:cubicBezTo>
                  <a:cubicBezTo>
                    <a:pt x="79" y="20"/>
                    <a:pt x="80" y="20"/>
                    <a:pt x="80" y="20"/>
                  </a:cubicBezTo>
                  <a:cubicBezTo>
                    <a:pt x="80" y="20"/>
                    <a:pt x="82" y="20"/>
                    <a:pt x="82" y="20"/>
                  </a:cubicBezTo>
                  <a:cubicBezTo>
                    <a:pt x="83" y="20"/>
                    <a:pt x="83" y="21"/>
                    <a:pt x="83" y="21"/>
                  </a:cubicBezTo>
                  <a:cubicBezTo>
                    <a:pt x="84" y="21"/>
                    <a:pt x="84" y="21"/>
                    <a:pt x="85" y="21"/>
                  </a:cubicBezTo>
                  <a:cubicBezTo>
                    <a:pt x="86" y="21"/>
                    <a:pt x="86" y="21"/>
                    <a:pt x="86" y="22"/>
                  </a:cubicBezTo>
                  <a:cubicBezTo>
                    <a:pt x="87" y="22"/>
                    <a:pt x="88" y="22"/>
                    <a:pt x="88" y="22"/>
                  </a:cubicBezTo>
                  <a:cubicBezTo>
                    <a:pt x="88" y="22"/>
                    <a:pt x="88" y="22"/>
                    <a:pt x="88" y="22"/>
                  </a:cubicBezTo>
                  <a:close/>
                  <a:moveTo>
                    <a:pt x="96" y="89"/>
                  </a:moveTo>
                  <a:cubicBezTo>
                    <a:pt x="97" y="88"/>
                    <a:pt x="97" y="87"/>
                    <a:pt x="97" y="86"/>
                  </a:cubicBezTo>
                  <a:cubicBezTo>
                    <a:pt x="97" y="86"/>
                    <a:pt x="97" y="85"/>
                    <a:pt x="96" y="84"/>
                  </a:cubicBezTo>
                  <a:cubicBezTo>
                    <a:pt x="96" y="84"/>
                    <a:pt x="96" y="83"/>
                    <a:pt x="96" y="83"/>
                  </a:cubicBezTo>
                  <a:cubicBezTo>
                    <a:pt x="96" y="82"/>
                    <a:pt x="96" y="82"/>
                    <a:pt x="96" y="82"/>
                  </a:cubicBezTo>
                  <a:cubicBezTo>
                    <a:pt x="96" y="81"/>
                    <a:pt x="96" y="80"/>
                    <a:pt x="96" y="80"/>
                  </a:cubicBezTo>
                  <a:cubicBezTo>
                    <a:pt x="95" y="80"/>
                    <a:pt x="95" y="81"/>
                    <a:pt x="95" y="82"/>
                  </a:cubicBezTo>
                  <a:cubicBezTo>
                    <a:pt x="95" y="82"/>
                    <a:pt x="96" y="82"/>
                    <a:pt x="95" y="83"/>
                  </a:cubicBezTo>
                  <a:cubicBezTo>
                    <a:pt x="95" y="83"/>
                    <a:pt x="94" y="82"/>
                    <a:pt x="94" y="82"/>
                  </a:cubicBezTo>
                  <a:cubicBezTo>
                    <a:pt x="94" y="82"/>
                    <a:pt x="93" y="83"/>
                    <a:pt x="92" y="83"/>
                  </a:cubicBezTo>
                  <a:cubicBezTo>
                    <a:pt x="92" y="83"/>
                    <a:pt x="91" y="84"/>
                    <a:pt x="91" y="84"/>
                  </a:cubicBezTo>
                  <a:cubicBezTo>
                    <a:pt x="91" y="84"/>
                    <a:pt x="91" y="84"/>
                    <a:pt x="91" y="85"/>
                  </a:cubicBezTo>
                  <a:cubicBezTo>
                    <a:pt x="91" y="85"/>
                    <a:pt x="90" y="85"/>
                    <a:pt x="90" y="85"/>
                  </a:cubicBezTo>
                  <a:cubicBezTo>
                    <a:pt x="90" y="85"/>
                    <a:pt x="90" y="85"/>
                    <a:pt x="90" y="86"/>
                  </a:cubicBezTo>
                  <a:cubicBezTo>
                    <a:pt x="90" y="86"/>
                    <a:pt x="91" y="86"/>
                    <a:pt x="91" y="86"/>
                  </a:cubicBezTo>
                  <a:cubicBezTo>
                    <a:pt x="90" y="87"/>
                    <a:pt x="90" y="87"/>
                    <a:pt x="90" y="87"/>
                  </a:cubicBezTo>
                  <a:cubicBezTo>
                    <a:pt x="90" y="88"/>
                    <a:pt x="91" y="88"/>
                    <a:pt x="91" y="88"/>
                  </a:cubicBezTo>
                  <a:cubicBezTo>
                    <a:pt x="91" y="89"/>
                    <a:pt x="91" y="89"/>
                    <a:pt x="90" y="89"/>
                  </a:cubicBezTo>
                  <a:cubicBezTo>
                    <a:pt x="90" y="90"/>
                    <a:pt x="91" y="90"/>
                    <a:pt x="91" y="90"/>
                  </a:cubicBezTo>
                  <a:cubicBezTo>
                    <a:pt x="92" y="90"/>
                    <a:pt x="91" y="90"/>
                    <a:pt x="91" y="91"/>
                  </a:cubicBezTo>
                  <a:cubicBezTo>
                    <a:pt x="91" y="91"/>
                    <a:pt x="92" y="91"/>
                    <a:pt x="92" y="92"/>
                  </a:cubicBezTo>
                  <a:cubicBezTo>
                    <a:pt x="92" y="92"/>
                    <a:pt x="91" y="92"/>
                    <a:pt x="91" y="93"/>
                  </a:cubicBezTo>
                  <a:cubicBezTo>
                    <a:pt x="92" y="93"/>
                    <a:pt x="92" y="93"/>
                    <a:pt x="92" y="94"/>
                  </a:cubicBezTo>
                  <a:cubicBezTo>
                    <a:pt x="93" y="94"/>
                    <a:pt x="93" y="94"/>
                    <a:pt x="93" y="94"/>
                  </a:cubicBezTo>
                  <a:cubicBezTo>
                    <a:pt x="93" y="94"/>
                    <a:pt x="93" y="94"/>
                    <a:pt x="94" y="94"/>
                  </a:cubicBezTo>
                  <a:cubicBezTo>
                    <a:pt x="94" y="95"/>
                    <a:pt x="94" y="95"/>
                    <a:pt x="94" y="94"/>
                  </a:cubicBezTo>
                  <a:cubicBezTo>
                    <a:pt x="95" y="94"/>
                    <a:pt x="95" y="93"/>
                    <a:pt x="95" y="93"/>
                  </a:cubicBezTo>
                  <a:cubicBezTo>
                    <a:pt x="95" y="93"/>
                    <a:pt x="95" y="93"/>
                    <a:pt x="95" y="92"/>
                  </a:cubicBezTo>
                  <a:cubicBezTo>
                    <a:pt x="95" y="92"/>
                    <a:pt x="95" y="92"/>
                    <a:pt x="95" y="92"/>
                  </a:cubicBezTo>
                  <a:cubicBezTo>
                    <a:pt x="95" y="91"/>
                    <a:pt x="96" y="90"/>
                    <a:pt x="96" y="89"/>
                  </a:cubicBez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1" name="Freeform 778">
              <a:extLst>
                <a:ext uri="{FF2B5EF4-FFF2-40B4-BE49-F238E27FC236}">
                  <a16:creationId xmlns:a16="http://schemas.microsoft.com/office/drawing/2014/main" id="{0B8AC4D3-C530-4802-B090-414A7E1C2A53}"/>
                </a:ext>
              </a:extLst>
            </p:cNvPr>
            <p:cNvSpPr>
              <a:spLocks/>
            </p:cNvSpPr>
            <p:nvPr/>
          </p:nvSpPr>
          <p:spPr bwMode="auto">
            <a:xfrm>
              <a:off x="6191762" y="3091659"/>
              <a:ext cx="144472" cy="72347"/>
            </a:xfrm>
            <a:custGeom>
              <a:avLst/>
              <a:gdLst>
                <a:gd name="T0" fmla="*/ 12 w 31"/>
                <a:gd name="T1" fmla="*/ 18 h 19"/>
                <a:gd name="T2" fmla="*/ 14 w 31"/>
                <a:gd name="T3" fmla="*/ 18 h 19"/>
                <a:gd name="T4" fmla="*/ 15 w 31"/>
                <a:gd name="T5" fmla="*/ 16 h 19"/>
                <a:gd name="T6" fmla="*/ 16 w 31"/>
                <a:gd name="T7" fmla="*/ 13 h 19"/>
                <a:gd name="T8" fmla="*/ 18 w 31"/>
                <a:gd name="T9" fmla="*/ 16 h 19"/>
                <a:gd name="T10" fmla="*/ 19 w 31"/>
                <a:gd name="T11" fmla="*/ 16 h 19"/>
                <a:gd name="T12" fmla="*/ 20 w 31"/>
                <a:gd name="T13" fmla="*/ 18 h 19"/>
                <a:gd name="T14" fmla="*/ 20 w 31"/>
                <a:gd name="T15" fmla="*/ 19 h 19"/>
                <a:gd name="T16" fmla="*/ 21 w 31"/>
                <a:gd name="T17" fmla="*/ 18 h 19"/>
                <a:gd name="T18" fmla="*/ 22 w 31"/>
                <a:gd name="T19" fmla="*/ 16 h 19"/>
                <a:gd name="T20" fmla="*/ 23 w 31"/>
                <a:gd name="T21" fmla="*/ 13 h 19"/>
                <a:gd name="T22" fmla="*/ 26 w 31"/>
                <a:gd name="T23" fmla="*/ 14 h 19"/>
                <a:gd name="T24" fmla="*/ 29 w 31"/>
                <a:gd name="T25" fmla="*/ 15 h 19"/>
                <a:gd name="T26" fmla="*/ 28 w 31"/>
                <a:gd name="T27" fmla="*/ 13 h 19"/>
                <a:gd name="T28" fmla="*/ 28 w 31"/>
                <a:gd name="T29" fmla="*/ 12 h 19"/>
                <a:gd name="T30" fmla="*/ 30 w 31"/>
                <a:gd name="T31" fmla="*/ 12 h 19"/>
                <a:gd name="T32" fmla="*/ 30 w 31"/>
                <a:gd name="T33" fmla="*/ 11 h 19"/>
                <a:gd name="T34" fmla="*/ 31 w 31"/>
                <a:gd name="T35" fmla="*/ 8 h 19"/>
                <a:gd name="T36" fmla="*/ 28 w 31"/>
                <a:gd name="T37" fmla="*/ 9 h 19"/>
                <a:gd name="T38" fmla="*/ 24 w 31"/>
                <a:gd name="T39" fmla="*/ 7 h 19"/>
                <a:gd name="T40" fmla="*/ 25 w 31"/>
                <a:gd name="T41" fmla="*/ 5 h 19"/>
                <a:gd name="T42" fmla="*/ 25 w 31"/>
                <a:gd name="T43" fmla="*/ 2 h 19"/>
                <a:gd name="T44" fmla="*/ 20 w 31"/>
                <a:gd name="T45" fmla="*/ 1 h 19"/>
                <a:gd name="T46" fmla="*/ 17 w 31"/>
                <a:gd name="T47" fmla="*/ 1 h 19"/>
                <a:gd name="T48" fmla="*/ 15 w 31"/>
                <a:gd name="T49" fmla="*/ 2 h 19"/>
                <a:gd name="T50" fmla="*/ 11 w 31"/>
                <a:gd name="T51" fmla="*/ 2 h 19"/>
                <a:gd name="T52" fmla="*/ 10 w 31"/>
                <a:gd name="T53" fmla="*/ 3 h 19"/>
                <a:gd name="T54" fmla="*/ 9 w 31"/>
                <a:gd name="T55" fmla="*/ 3 h 19"/>
                <a:gd name="T56" fmla="*/ 7 w 31"/>
                <a:gd name="T57" fmla="*/ 3 h 19"/>
                <a:gd name="T58" fmla="*/ 7 w 31"/>
                <a:gd name="T59" fmla="*/ 4 h 19"/>
                <a:gd name="T60" fmla="*/ 7 w 31"/>
                <a:gd name="T61" fmla="*/ 5 h 19"/>
                <a:gd name="T62" fmla="*/ 6 w 31"/>
                <a:gd name="T63" fmla="*/ 7 h 19"/>
                <a:gd name="T64" fmla="*/ 3 w 31"/>
                <a:gd name="T65" fmla="*/ 8 h 19"/>
                <a:gd name="T66" fmla="*/ 4 w 31"/>
                <a:gd name="T67" fmla="*/ 10 h 19"/>
                <a:gd name="T68" fmla="*/ 1 w 31"/>
                <a:gd name="T69" fmla="*/ 12 h 19"/>
                <a:gd name="T70" fmla="*/ 2 w 31"/>
                <a:gd name="T71" fmla="*/ 14 h 19"/>
                <a:gd name="T72" fmla="*/ 0 w 31"/>
                <a:gd name="T73" fmla="*/ 16 h 19"/>
                <a:gd name="T74" fmla="*/ 2 w 31"/>
                <a:gd name="T75" fmla="*/ 14 h 19"/>
                <a:gd name="T76" fmla="*/ 4 w 31"/>
                <a:gd name="T77" fmla="*/ 13 h 19"/>
                <a:gd name="T78" fmla="*/ 6 w 31"/>
                <a:gd name="T79" fmla="*/ 15 h 19"/>
                <a:gd name="T80" fmla="*/ 6 w 31"/>
                <a:gd name="T81" fmla="*/ 17 h 19"/>
                <a:gd name="T82" fmla="*/ 10 w 31"/>
                <a:gd name="T83"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19">
                  <a:moveTo>
                    <a:pt x="10" y="18"/>
                  </a:moveTo>
                  <a:cubicBezTo>
                    <a:pt x="11" y="18"/>
                    <a:pt x="11" y="18"/>
                    <a:pt x="12" y="18"/>
                  </a:cubicBezTo>
                  <a:cubicBezTo>
                    <a:pt x="12" y="18"/>
                    <a:pt x="13" y="18"/>
                    <a:pt x="13" y="18"/>
                  </a:cubicBezTo>
                  <a:cubicBezTo>
                    <a:pt x="13" y="18"/>
                    <a:pt x="14" y="18"/>
                    <a:pt x="14" y="18"/>
                  </a:cubicBezTo>
                  <a:cubicBezTo>
                    <a:pt x="14" y="17"/>
                    <a:pt x="14" y="17"/>
                    <a:pt x="14" y="17"/>
                  </a:cubicBezTo>
                  <a:cubicBezTo>
                    <a:pt x="15" y="16"/>
                    <a:pt x="15" y="16"/>
                    <a:pt x="15" y="16"/>
                  </a:cubicBezTo>
                  <a:cubicBezTo>
                    <a:pt x="15" y="15"/>
                    <a:pt x="14" y="15"/>
                    <a:pt x="15" y="15"/>
                  </a:cubicBezTo>
                  <a:cubicBezTo>
                    <a:pt x="16" y="14"/>
                    <a:pt x="16" y="14"/>
                    <a:pt x="16" y="13"/>
                  </a:cubicBezTo>
                  <a:cubicBezTo>
                    <a:pt x="17" y="13"/>
                    <a:pt x="17" y="14"/>
                    <a:pt x="17" y="14"/>
                  </a:cubicBezTo>
                  <a:cubicBezTo>
                    <a:pt x="17" y="15"/>
                    <a:pt x="17" y="15"/>
                    <a:pt x="18" y="16"/>
                  </a:cubicBezTo>
                  <a:cubicBezTo>
                    <a:pt x="18" y="16"/>
                    <a:pt x="18" y="16"/>
                    <a:pt x="19" y="16"/>
                  </a:cubicBezTo>
                  <a:cubicBezTo>
                    <a:pt x="19" y="16"/>
                    <a:pt x="19" y="16"/>
                    <a:pt x="19" y="16"/>
                  </a:cubicBezTo>
                  <a:cubicBezTo>
                    <a:pt x="20" y="17"/>
                    <a:pt x="19" y="17"/>
                    <a:pt x="20" y="17"/>
                  </a:cubicBezTo>
                  <a:cubicBezTo>
                    <a:pt x="20" y="18"/>
                    <a:pt x="20" y="18"/>
                    <a:pt x="20" y="18"/>
                  </a:cubicBezTo>
                  <a:cubicBezTo>
                    <a:pt x="20" y="18"/>
                    <a:pt x="20" y="18"/>
                    <a:pt x="20" y="18"/>
                  </a:cubicBezTo>
                  <a:cubicBezTo>
                    <a:pt x="20" y="18"/>
                    <a:pt x="20" y="19"/>
                    <a:pt x="20" y="19"/>
                  </a:cubicBezTo>
                  <a:cubicBezTo>
                    <a:pt x="20" y="19"/>
                    <a:pt x="20" y="19"/>
                    <a:pt x="21" y="19"/>
                  </a:cubicBezTo>
                  <a:cubicBezTo>
                    <a:pt x="22" y="19"/>
                    <a:pt x="21" y="18"/>
                    <a:pt x="21" y="18"/>
                  </a:cubicBezTo>
                  <a:cubicBezTo>
                    <a:pt x="20" y="17"/>
                    <a:pt x="21" y="17"/>
                    <a:pt x="21" y="17"/>
                  </a:cubicBezTo>
                  <a:cubicBezTo>
                    <a:pt x="21" y="16"/>
                    <a:pt x="21" y="16"/>
                    <a:pt x="22" y="16"/>
                  </a:cubicBezTo>
                  <a:cubicBezTo>
                    <a:pt x="22" y="15"/>
                    <a:pt x="22" y="15"/>
                    <a:pt x="22" y="15"/>
                  </a:cubicBezTo>
                  <a:cubicBezTo>
                    <a:pt x="23" y="14"/>
                    <a:pt x="22" y="14"/>
                    <a:pt x="23" y="13"/>
                  </a:cubicBezTo>
                  <a:cubicBezTo>
                    <a:pt x="23" y="12"/>
                    <a:pt x="24" y="13"/>
                    <a:pt x="24" y="14"/>
                  </a:cubicBezTo>
                  <a:cubicBezTo>
                    <a:pt x="25" y="15"/>
                    <a:pt x="25" y="14"/>
                    <a:pt x="26" y="14"/>
                  </a:cubicBezTo>
                  <a:cubicBezTo>
                    <a:pt x="27" y="14"/>
                    <a:pt x="27" y="14"/>
                    <a:pt x="28" y="15"/>
                  </a:cubicBezTo>
                  <a:cubicBezTo>
                    <a:pt x="28" y="15"/>
                    <a:pt x="28" y="16"/>
                    <a:pt x="29" y="15"/>
                  </a:cubicBezTo>
                  <a:cubicBezTo>
                    <a:pt x="29" y="15"/>
                    <a:pt x="28" y="15"/>
                    <a:pt x="28" y="14"/>
                  </a:cubicBezTo>
                  <a:cubicBezTo>
                    <a:pt x="28" y="14"/>
                    <a:pt x="28" y="14"/>
                    <a:pt x="28" y="13"/>
                  </a:cubicBezTo>
                  <a:cubicBezTo>
                    <a:pt x="28" y="13"/>
                    <a:pt x="28" y="13"/>
                    <a:pt x="28" y="13"/>
                  </a:cubicBezTo>
                  <a:cubicBezTo>
                    <a:pt x="28" y="13"/>
                    <a:pt x="28" y="12"/>
                    <a:pt x="28" y="12"/>
                  </a:cubicBezTo>
                  <a:cubicBezTo>
                    <a:pt x="28" y="12"/>
                    <a:pt x="29" y="12"/>
                    <a:pt x="29" y="12"/>
                  </a:cubicBezTo>
                  <a:cubicBezTo>
                    <a:pt x="29" y="12"/>
                    <a:pt x="29" y="12"/>
                    <a:pt x="30" y="12"/>
                  </a:cubicBezTo>
                  <a:cubicBezTo>
                    <a:pt x="30" y="13"/>
                    <a:pt x="31" y="12"/>
                    <a:pt x="31" y="12"/>
                  </a:cubicBezTo>
                  <a:cubicBezTo>
                    <a:pt x="31" y="12"/>
                    <a:pt x="30" y="11"/>
                    <a:pt x="30" y="11"/>
                  </a:cubicBezTo>
                  <a:cubicBezTo>
                    <a:pt x="30" y="10"/>
                    <a:pt x="30" y="10"/>
                    <a:pt x="31" y="10"/>
                  </a:cubicBezTo>
                  <a:cubicBezTo>
                    <a:pt x="31" y="9"/>
                    <a:pt x="31" y="8"/>
                    <a:pt x="31" y="8"/>
                  </a:cubicBezTo>
                  <a:cubicBezTo>
                    <a:pt x="30" y="7"/>
                    <a:pt x="30" y="8"/>
                    <a:pt x="29" y="9"/>
                  </a:cubicBezTo>
                  <a:cubicBezTo>
                    <a:pt x="29" y="9"/>
                    <a:pt x="28" y="9"/>
                    <a:pt x="28" y="9"/>
                  </a:cubicBezTo>
                  <a:cubicBezTo>
                    <a:pt x="27" y="8"/>
                    <a:pt x="27" y="8"/>
                    <a:pt x="27" y="7"/>
                  </a:cubicBezTo>
                  <a:cubicBezTo>
                    <a:pt x="26" y="7"/>
                    <a:pt x="25" y="7"/>
                    <a:pt x="24" y="7"/>
                  </a:cubicBezTo>
                  <a:cubicBezTo>
                    <a:pt x="24" y="7"/>
                    <a:pt x="24" y="6"/>
                    <a:pt x="24" y="6"/>
                  </a:cubicBezTo>
                  <a:cubicBezTo>
                    <a:pt x="24" y="5"/>
                    <a:pt x="24" y="5"/>
                    <a:pt x="25" y="5"/>
                  </a:cubicBezTo>
                  <a:cubicBezTo>
                    <a:pt x="25" y="4"/>
                    <a:pt x="25" y="4"/>
                    <a:pt x="25" y="3"/>
                  </a:cubicBezTo>
                  <a:cubicBezTo>
                    <a:pt x="25" y="3"/>
                    <a:pt x="25" y="3"/>
                    <a:pt x="25" y="2"/>
                  </a:cubicBezTo>
                  <a:cubicBezTo>
                    <a:pt x="23" y="2"/>
                    <a:pt x="23" y="1"/>
                    <a:pt x="21" y="1"/>
                  </a:cubicBezTo>
                  <a:cubicBezTo>
                    <a:pt x="21" y="1"/>
                    <a:pt x="20" y="1"/>
                    <a:pt x="20" y="1"/>
                  </a:cubicBezTo>
                  <a:cubicBezTo>
                    <a:pt x="19" y="1"/>
                    <a:pt x="19" y="0"/>
                    <a:pt x="19" y="0"/>
                  </a:cubicBezTo>
                  <a:cubicBezTo>
                    <a:pt x="18" y="0"/>
                    <a:pt x="17" y="0"/>
                    <a:pt x="17" y="1"/>
                  </a:cubicBezTo>
                  <a:cubicBezTo>
                    <a:pt x="17" y="1"/>
                    <a:pt x="18" y="1"/>
                    <a:pt x="18" y="2"/>
                  </a:cubicBezTo>
                  <a:cubicBezTo>
                    <a:pt x="17" y="2"/>
                    <a:pt x="16" y="1"/>
                    <a:pt x="15" y="2"/>
                  </a:cubicBezTo>
                  <a:cubicBezTo>
                    <a:pt x="14" y="2"/>
                    <a:pt x="13" y="2"/>
                    <a:pt x="12" y="2"/>
                  </a:cubicBezTo>
                  <a:cubicBezTo>
                    <a:pt x="11" y="2"/>
                    <a:pt x="11" y="2"/>
                    <a:pt x="11" y="2"/>
                  </a:cubicBezTo>
                  <a:cubicBezTo>
                    <a:pt x="11" y="2"/>
                    <a:pt x="11" y="3"/>
                    <a:pt x="11" y="3"/>
                  </a:cubicBezTo>
                  <a:cubicBezTo>
                    <a:pt x="10" y="3"/>
                    <a:pt x="10" y="3"/>
                    <a:pt x="10" y="3"/>
                  </a:cubicBezTo>
                  <a:cubicBezTo>
                    <a:pt x="10" y="3"/>
                    <a:pt x="10" y="3"/>
                    <a:pt x="10" y="3"/>
                  </a:cubicBezTo>
                  <a:cubicBezTo>
                    <a:pt x="9" y="3"/>
                    <a:pt x="9" y="3"/>
                    <a:pt x="9" y="3"/>
                  </a:cubicBezTo>
                  <a:cubicBezTo>
                    <a:pt x="8" y="3"/>
                    <a:pt x="8" y="3"/>
                    <a:pt x="8" y="3"/>
                  </a:cubicBezTo>
                  <a:cubicBezTo>
                    <a:pt x="7" y="3"/>
                    <a:pt x="7" y="3"/>
                    <a:pt x="7" y="3"/>
                  </a:cubicBezTo>
                  <a:cubicBezTo>
                    <a:pt x="7" y="4"/>
                    <a:pt x="6" y="4"/>
                    <a:pt x="7" y="4"/>
                  </a:cubicBezTo>
                  <a:cubicBezTo>
                    <a:pt x="7" y="4"/>
                    <a:pt x="7" y="4"/>
                    <a:pt x="7" y="4"/>
                  </a:cubicBezTo>
                  <a:cubicBezTo>
                    <a:pt x="8" y="5"/>
                    <a:pt x="7" y="5"/>
                    <a:pt x="7" y="5"/>
                  </a:cubicBezTo>
                  <a:cubicBezTo>
                    <a:pt x="7" y="5"/>
                    <a:pt x="7" y="5"/>
                    <a:pt x="7" y="5"/>
                  </a:cubicBezTo>
                  <a:cubicBezTo>
                    <a:pt x="7" y="6"/>
                    <a:pt x="6" y="6"/>
                    <a:pt x="6" y="6"/>
                  </a:cubicBezTo>
                  <a:cubicBezTo>
                    <a:pt x="6" y="6"/>
                    <a:pt x="6" y="7"/>
                    <a:pt x="6" y="7"/>
                  </a:cubicBezTo>
                  <a:cubicBezTo>
                    <a:pt x="5" y="7"/>
                    <a:pt x="5" y="7"/>
                    <a:pt x="5" y="8"/>
                  </a:cubicBezTo>
                  <a:cubicBezTo>
                    <a:pt x="5" y="8"/>
                    <a:pt x="4" y="8"/>
                    <a:pt x="3" y="8"/>
                  </a:cubicBezTo>
                  <a:cubicBezTo>
                    <a:pt x="3" y="8"/>
                    <a:pt x="4" y="9"/>
                    <a:pt x="4" y="9"/>
                  </a:cubicBezTo>
                  <a:cubicBezTo>
                    <a:pt x="4" y="9"/>
                    <a:pt x="4" y="10"/>
                    <a:pt x="4" y="10"/>
                  </a:cubicBezTo>
                  <a:cubicBezTo>
                    <a:pt x="3" y="11"/>
                    <a:pt x="2" y="11"/>
                    <a:pt x="2" y="11"/>
                  </a:cubicBezTo>
                  <a:cubicBezTo>
                    <a:pt x="2" y="12"/>
                    <a:pt x="2" y="12"/>
                    <a:pt x="1" y="12"/>
                  </a:cubicBezTo>
                  <a:cubicBezTo>
                    <a:pt x="1" y="12"/>
                    <a:pt x="1" y="13"/>
                    <a:pt x="1" y="13"/>
                  </a:cubicBezTo>
                  <a:cubicBezTo>
                    <a:pt x="1" y="14"/>
                    <a:pt x="1" y="14"/>
                    <a:pt x="2" y="14"/>
                  </a:cubicBezTo>
                  <a:cubicBezTo>
                    <a:pt x="2" y="14"/>
                    <a:pt x="2" y="14"/>
                    <a:pt x="1" y="15"/>
                  </a:cubicBezTo>
                  <a:cubicBezTo>
                    <a:pt x="1" y="15"/>
                    <a:pt x="1" y="15"/>
                    <a:pt x="0" y="16"/>
                  </a:cubicBezTo>
                  <a:cubicBezTo>
                    <a:pt x="0" y="17"/>
                    <a:pt x="3" y="16"/>
                    <a:pt x="3" y="15"/>
                  </a:cubicBezTo>
                  <a:cubicBezTo>
                    <a:pt x="3" y="15"/>
                    <a:pt x="2" y="15"/>
                    <a:pt x="2" y="14"/>
                  </a:cubicBezTo>
                  <a:cubicBezTo>
                    <a:pt x="2" y="14"/>
                    <a:pt x="2" y="14"/>
                    <a:pt x="3" y="14"/>
                  </a:cubicBezTo>
                  <a:cubicBezTo>
                    <a:pt x="3" y="14"/>
                    <a:pt x="4" y="13"/>
                    <a:pt x="4" y="13"/>
                  </a:cubicBezTo>
                  <a:cubicBezTo>
                    <a:pt x="4" y="13"/>
                    <a:pt x="5" y="13"/>
                    <a:pt x="6" y="13"/>
                  </a:cubicBezTo>
                  <a:cubicBezTo>
                    <a:pt x="6" y="14"/>
                    <a:pt x="6" y="14"/>
                    <a:pt x="6" y="15"/>
                  </a:cubicBezTo>
                  <a:cubicBezTo>
                    <a:pt x="7" y="15"/>
                    <a:pt x="6" y="16"/>
                    <a:pt x="6" y="16"/>
                  </a:cubicBezTo>
                  <a:cubicBezTo>
                    <a:pt x="6" y="17"/>
                    <a:pt x="7" y="16"/>
                    <a:pt x="6" y="17"/>
                  </a:cubicBezTo>
                  <a:cubicBezTo>
                    <a:pt x="7" y="17"/>
                    <a:pt x="8" y="17"/>
                    <a:pt x="7" y="18"/>
                  </a:cubicBezTo>
                  <a:cubicBezTo>
                    <a:pt x="8" y="18"/>
                    <a:pt x="9" y="19"/>
                    <a:pt x="10" y="18"/>
                  </a:cubicBez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2" name="Freeform 820">
              <a:extLst>
                <a:ext uri="{FF2B5EF4-FFF2-40B4-BE49-F238E27FC236}">
                  <a16:creationId xmlns:a16="http://schemas.microsoft.com/office/drawing/2014/main" id="{F08326B2-1F53-4D01-BEE7-E2B4C17EA900}"/>
                </a:ext>
              </a:extLst>
            </p:cNvPr>
            <p:cNvSpPr>
              <a:spLocks/>
            </p:cNvSpPr>
            <p:nvPr/>
          </p:nvSpPr>
          <p:spPr bwMode="auto">
            <a:xfrm>
              <a:off x="6086165" y="2939006"/>
              <a:ext cx="121286" cy="79582"/>
            </a:xfrm>
            <a:custGeom>
              <a:avLst/>
              <a:gdLst>
                <a:gd name="T0" fmla="*/ 6 w 26"/>
                <a:gd name="T1" fmla="*/ 3 h 21"/>
                <a:gd name="T2" fmla="*/ 8 w 26"/>
                <a:gd name="T3" fmla="*/ 3 h 21"/>
                <a:gd name="T4" fmla="*/ 11 w 26"/>
                <a:gd name="T5" fmla="*/ 3 h 21"/>
                <a:gd name="T6" fmla="*/ 12 w 26"/>
                <a:gd name="T7" fmla="*/ 2 h 21"/>
                <a:gd name="T8" fmla="*/ 13 w 26"/>
                <a:gd name="T9" fmla="*/ 1 h 21"/>
                <a:gd name="T10" fmla="*/ 14 w 26"/>
                <a:gd name="T11" fmla="*/ 1 h 21"/>
                <a:gd name="T12" fmla="*/ 16 w 26"/>
                <a:gd name="T13" fmla="*/ 1 h 21"/>
                <a:gd name="T14" fmla="*/ 17 w 26"/>
                <a:gd name="T15" fmla="*/ 2 h 21"/>
                <a:gd name="T16" fmla="*/ 19 w 26"/>
                <a:gd name="T17" fmla="*/ 3 h 21"/>
                <a:gd name="T18" fmla="*/ 21 w 26"/>
                <a:gd name="T19" fmla="*/ 3 h 21"/>
                <a:gd name="T20" fmla="*/ 22 w 26"/>
                <a:gd name="T21" fmla="*/ 6 h 21"/>
                <a:gd name="T22" fmla="*/ 21 w 26"/>
                <a:gd name="T23" fmla="*/ 7 h 21"/>
                <a:gd name="T24" fmla="*/ 24 w 26"/>
                <a:gd name="T25" fmla="*/ 9 h 21"/>
                <a:gd name="T26" fmla="*/ 26 w 26"/>
                <a:gd name="T27" fmla="*/ 12 h 21"/>
                <a:gd name="T28" fmla="*/ 24 w 26"/>
                <a:gd name="T29" fmla="*/ 15 h 21"/>
                <a:gd name="T30" fmla="*/ 22 w 26"/>
                <a:gd name="T31" fmla="*/ 17 h 21"/>
                <a:gd name="T32" fmla="*/ 22 w 26"/>
                <a:gd name="T33" fmla="*/ 21 h 21"/>
                <a:gd name="T34" fmla="*/ 20 w 26"/>
                <a:gd name="T35" fmla="*/ 21 h 21"/>
                <a:gd name="T36" fmla="*/ 19 w 26"/>
                <a:gd name="T37" fmla="*/ 20 h 21"/>
                <a:gd name="T38" fmla="*/ 17 w 26"/>
                <a:gd name="T39" fmla="*/ 19 h 21"/>
                <a:gd name="T40" fmla="*/ 16 w 26"/>
                <a:gd name="T41" fmla="*/ 18 h 21"/>
                <a:gd name="T42" fmla="*/ 15 w 26"/>
                <a:gd name="T43" fmla="*/ 16 h 21"/>
                <a:gd name="T44" fmla="*/ 14 w 26"/>
                <a:gd name="T45" fmla="*/ 16 h 21"/>
                <a:gd name="T46" fmla="*/ 11 w 26"/>
                <a:gd name="T47" fmla="*/ 17 h 21"/>
                <a:gd name="T48" fmla="*/ 11 w 26"/>
                <a:gd name="T49" fmla="*/ 15 h 21"/>
                <a:gd name="T50" fmla="*/ 11 w 26"/>
                <a:gd name="T51" fmla="*/ 14 h 21"/>
                <a:gd name="T52" fmla="*/ 8 w 26"/>
                <a:gd name="T53" fmla="*/ 13 h 21"/>
                <a:gd name="T54" fmla="*/ 5 w 26"/>
                <a:gd name="T55" fmla="*/ 11 h 21"/>
                <a:gd name="T56" fmla="*/ 3 w 26"/>
                <a:gd name="T57" fmla="*/ 8 h 21"/>
                <a:gd name="T58" fmla="*/ 2 w 26"/>
                <a:gd name="T59" fmla="*/ 8 h 21"/>
                <a:gd name="T60" fmla="*/ 1 w 26"/>
                <a:gd name="T61" fmla="*/ 6 h 21"/>
                <a:gd name="T62" fmla="*/ 2 w 26"/>
                <a:gd name="T63" fmla="*/ 4 h 21"/>
                <a:gd name="T64" fmla="*/ 6 w 26"/>
                <a:gd name="T6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1">
                  <a:moveTo>
                    <a:pt x="6" y="2"/>
                  </a:moveTo>
                  <a:cubicBezTo>
                    <a:pt x="6" y="2"/>
                    <a:pt x="6" y="3"/>
                    <a:pt x="6" y="3"/>
                  </a:cubicBezTo>
                  <a:cubicBezTo>
                    <a:pt x="7" y="3"/>
                    <a:pt x="7" y="3"/>
                    <a:pt x="7" y="3"/>
                  </a:cubicBezTo>
                  <a:cubicBezTo>
                    <a:pt x="7" y="3"/>
                    <a:pt x="7" y="2"/>
                    <a:pt x="8" y="3"/>
                  </a:cubicBezTo>
                  <a:cubicBezTo>
                    <a:pt x="8" y="3"/>
                    <a:pt x="9" y="3"/>
                    <a:pt x="9" y="3"/>
                  </a:cubicBezTo>
                  <a:cubicBezTo>
                    <a:pt x="10" y="4"/>
                    <a:pt x="10" y="3"/>
                    <a:pt x="11" y="3"/>
                  </a:cubicBezTo>
                  <a:cubicBezTo>
                    <a:pt x="11" y="3"/>
                    <a:pt x="12" y="2"/>
                    <a:pt x="12" y="2"/>
                  </a:cubicBezTo>
                  <a:cubicBezTo>
                    <a:pt x="12" y="2"/>
                    <a:pt x="12" y="2"/>
                    <a:pt x="12" y="2"/>
                  </a:cubicBezTo>
                  <a:cubicBezTo>
                    <a:pt x="12" y="2"/>
                    <a:pt x="13" y="2"/>
                    <a:pt x="13" y="2"/>
                  </a:cubicBezTo>
                  <a:cubicBezTo>
                    <a:pt x="13" y="2"/>
                    <a:pt x="13" y="2"/>
                    <a:pt x="13" y="1"/>
                  </a:cubicBezTo>
                  <a:cubicBezTo>
                    <a:pt x="13" y="1"/>
                    <a:pt x="13" y="0"/>
                    <a:pt x="14" y="0"/>
                  </a:cubicBezTo>
                  <a:cubicBezTo>
                    <a:pt x="14" y="1"/>
                    <a:pt x="14" y="1"/>
                    <a:pt x="14" y="1"/>
                  </a:cubicBezTo>
                  <a:cubicBezTo>
                    <a:pt x="15" y="1"/>
                    <a:pt x="15" y="0"/>
                    <a:pt x="16" y="0"/>
                  </a:cubicBezTo>
                  <a:cubicBezTo>
                    <a:pt x="16" y="0"/>
                    <a:pt x="15" y="1"/>
                    <a:pt x="16" y="1"/>
                  </a:cubicBezTo>
                  <a:cubicBezTo>
                    <a:pt x="17" y="1"/>
                    <a:pt x="17" y="1"/>
                    <a:pt x="17" y="0"/>
                  </a:cubicBezTo>
                  <a:cubicBezTo>
                    <a:pt x="17" y="1"/>
                    <a:pt x="17" y="1"/>
                    <a:pt x="17" y="2"/>
                  </a:cubicBezTo>
                  <a:cubicBezTo>
                    <a:pt x="18" y="2"/>
                    <a:pt x="18" y="2"/>
                    <a:pt x="18" y="2"/>
                  </a:cubicBezTo>
                  <a:cubicBezTo>
                    <a:pt x="19" y="3"/>
                    <a:pt x="19" y="3"/>
                    <a:pt x="19" y="3"/>
                  </a:cubicBezTo>
                  <a:cubicBezTo>
                    <a:pt x="20" y="3"/>
                    <a:pt x="20" y="3"/>
                    <a:pt x="20" y="3"/>
                  </a:cubicBezTo>
                  <a:cubicBezTo>
                    <a:pt x="20" y="3"/>
                    <a:pt x="20" y="3"/>
                    <a:pt x="21" y="3"/>
                  </a:cubicBezTo>
                  <a:cubicBezTo>
                    <a:pt x="21" y="3"/>
                    <a:pt x="22" y="3"/>
                    <a:pt x="22" y="4"/>
                  </a:cubicBezTo>
                  <a:cubicBezTo>
                    <a:pt x="23" y="4"/>
                    <a:pt x="22" y="5"/>
                    <a:pt x="22" y="6"/>
                  </a:cubicBezTo>
                  <a:cubicBezTo>
                    <a:pt x="22" y="6"/>
                    <a:pt x="22" y="6"/>
                    <a:pt x="22" y="7"/>
                  </a:cubicBezTo>
                  <a:cubicBezTo>
                    <a:pt x="22" y="7"/>
                    <a:pt x="21" y="7"/>
                    <a:pt x="21" y="7"/>
                  </a:cubicBezTo>
                  <a:cubicBezTo>
                    <a:pt x="21" y="8"/>
                    <a:pt x="22" y="8"/>
                    <a:pt x="23" y="8"/>
                  </a:cubicBezTo>
                  <a:cubicBezTo>
                    <a:pt x="23" y="8"/>
                    <a:pt x="24" y="8"/>
                    <a:pt x="24" y="9"/>
                  </a:cubicBezTo>
                  <a:cubicBezTo>
                    <a:pt x="25" y="9"/>
                    <a:pt x="25" y="10"/>
                    <a:pt x="25" y="11"/>
                  </a:cubicBezTo>
                  <a:cubicBezTo>
                    <a:pt x="25" y="11"/>
                    <a:pt x="26" y="11"/>
                    <a:pt x="26" y="12"/>
                  </a:cubicBezTo>
                  <a:cubicBezTo>
                    <a:pt x="26" y="13"/>
                    <a:pt x="26" y="13"/>
                    <a:pt x="25" y="13"/>
                  </a:cubicBezTo>
                  <a:cubicBezTo>
                    <a:pt x="25" y="14"/>
                    <a:pt x="25" y="14"/>
                    <a:pt x="24" y="15"/>
                  </a:cubicBezTo>
                  <a:cubicBezTo>
                    <a:pt x="24" y="15"/>
                    <a:pt x="23" y="15"/>
                    <a:pt x="23" y="15"/>
                  </a:cubicBezTo>
                  <a:cubicBezTo>
                    <a:pt x="22" y="16"/>
                    <a:pt x="22" y="17"/>
                    <a:pt x="22" y="17"/>
                  </a:cubicBezTo>
                  <a:cubicBezTo>
                    <a:pt x="22" y="18"/>
                    <a:pt x="22" y="19"/>
                    <a:pt x="22" y="19"/>
                  </a:cubicBezTo>
                  <a:cubicBezTo>
                    <a:pt x="23" y="20"/>
                    <a:pt x="23" y="20"/>
                    <a:pt x="22" y="21"/>
                  </a:cubicBezTo>
                  <a:cubicBezTo>
                    <a:pt x="22" y="21"/>
                    <a:pt x="20" y="21"/>
                    <a:pt x="20" y="21"/>
                  </a:cubicBezTo>
                  <a:cubicBezTo>
                    <a:pt x="20" y="21"/>
                    <a:pt x="20" y="21"/>
                    <a:pt x="20" y="21"/>
                  </a:cubicBezTo>
                  <a:cubicBezTo>
                    <a:pt x="20" y="20"/>
                    <a:pt x="19" y="20"/>
                    <a:pt x="19" y="20"/>
                  </a:cubicBezTo>
                  <a:cubicBezTo>
                    <a:pt x="19" y="20"/>
                    <a:pt x="19" y="20"/>
                    <a:pt x="19" y="20"/>
                  </a:cubicBezTo>
                  <a:cubicBezTo>
                    <a:pt x="19" y="19"/>
                    <a:pt x="18" y="20"/>
                    <a:pt x="18" y="19"/>
                  </a:cubicBezTo>
                  <a:cubicBezTo>
                    <a:pt x="18" y="19"/>
                    <a:pt x="17" y="19"/>
                    <a:pt x="17" y="19"/>
                  </a:cubicBezTo>
                  <a:cubicBezTo>
                    <a:pt x="17" y="18"/>
                    <a:pt x="17" y="18"/>
                    <a:pt x="17" y="18"/>
                  </a:cubicBezTo>
                  <a:cubicBezTo>
                    <a:pt x="16" y="18"/>
                    <a:pt x="16" y="18"/>
                    <a:pt x="16" y="18"/>
                  </a:cubicBezTo>
                  <a:cubicBezTo>
                    <a:pt x="15" y="18"/>
                    <a:pt x="16" y="18"/>
                    <a:pt x="16" y="17"/>
                  </a:cubicBezTo>
                  <a:cubicBezTo>
                    <a:pt x="16" y="17"/>
                    <a:pt x="16" y="17"/>
                    <a:pt x="15" y="16"/>
                  </a:cubicBezTo>
                  <a:cubicBezTo>
                    <a:pt x="15" y="16"/>
                    <a:pt x="16" y="15"/>
                    <a:pt x="16" y="15"/>
                  </a:cubicBezTo>
                  <a:cubicBezTo>
                    <a:pt x="15" y="14"/>
                    <a:pt x="15" y="17"/>
                    <a:pt x="14" y="16"/>
                  </a:cubicBezTo>
                  <a:cubicBezTo>
                    <a:pt x="14" y="17"/>
                    <a:pt x="13" y="17"/>
                    <a:pt x="12" y="17"/>
                  </a:cubicBezTo>
                  <a:cubicBezTo>
                    <a:pt x="12" y="17"/>
                    <a:pt x="11" y="17"/>
                    <a:pt x="11" y="17"/>
                  </a:cubicBezTo>
                  <a:cubicBezTo>
                    <a:pt x="11" y="16"/>
                    <a:pt x="11" y="16"/>
                    <a:pt x="11" y="16"/>
                  </a:cubicBezTo>
                  <a:cubicBezTo>
                    <a:pt x="12" y="15"/>
                    <a:pt x="11" y="15"/>
                    <a:pt x="11" y="15"/>
                  </a:cubicBezTo>
                  <a:cubicBezTo>
                    <a:pt x="11" y="15"/>
                    <a:pt x="11" y="15"/>
                    <a:pt x="11" y="14"/>
                  </a:cubicBezTo>
                  <a:cubicBezTo>
                    <a:pt x="12" y="14"/>
                    <a:pt x="12" y="14"/>
                    <a:pt x="11" y="14"/>
                  </a:cubicBezTo>
                  <a:cubicBezTo>
                    <a:pt x="11" y="13"/>
                    <a:pt x="11" y="13"/>
                    <a:pt x="10" y="13"/>
                  </a:cubicBezTo>
                  <a:cubicBezTo>
                    <a:pt x="10" y="13"/>
                    <a:pt x="9" y="13"/>
                    <a:pt x="8" y="13"/>
                  </a:cubicBezTo>
                  <a:cubicBezTo>
                    <a:pt x="8" y="13"/>
                    <a:pt x="8" y="12"/>
                    <a:pt x="7" y="11"/>
                  </a:cubicBezTo>
                  <a:cubicBezTo>
                    <a:pt x="7" y="11"/>
                    <a:pt x="6" y="11"/>
                    <a:pt x="5" y="11"/>
                  </a:cubicBezTo>
                  <a:cubicBezTo>
                    <a:pt x="5" y="10"/>
                    <a:pt x="5" y="9"/>
                    <a:pt x="5" y="9"/>
                  </a:cubicBezTo>
                  <a:cubicBezTo>
                    <a:pt x="4" y="8"/>
                    <a:pt x="4" y="8"/>
                    <a:pt x="3" y="8"/>
                  </a:cubicBezTo>
                  <a:cubicBezTo>
                    <a:pt x="3" y="9"/>
                    <a:pt x="3" y="9"/>
                    <a:pt x="2" y="9"/>
                  </a:cubicBezTo>
                  <a:cubicBezTo>
                    <a:pt x="2" y="9"/>
                    <a:pt x="2" y="8"/>
                    <a:pt x="2" y="8"/>
                  </a:cubicBezTo>
                  <a:cubicBezTo>
                    <a:pt x="1" y="7"/>
                    <a:pt x="1" y="8"/>
                    <a:pt x="1" y="7"/>
                  </a:cubicBezTo>
                  <a:cubicBezTo>
                    <a:pt x="1" y="6"/>
                    <a:pt x="1" y="6"/>
                    <a:pt x="1" y="6"/>
                  </a:cubicBezTo>
                  <a:cubicBezTo>
                    <a:pt x="1" y="5"/>
                    <a:pt x="0" y="5"/>
                    <a:pt x="0" y="5"/>
                  </a:cubicBezTo>
                  <a:cubicBezTo>
                    <a:pt x="1" y="4"/>
                    <a:pt x="1" y="4"/>
                    <a:pt x="2" y="4"/>
                  </a:cubicBezTo>
                  <a:cubicBezTo>
                    <a:pt x="2" y="3"/>
                    <a:pt x="3" y="3"/>
                    <a:pt x="3" y="3"/>
                  </a:cubicBezTo>
                  <a:cubicBezTo>
                    <a:pt x="4" y="3"/>
                    <a:pt x="5" y="1"/>
                    <a:pt x="6" y="2"/>
                  </a:cubicBezTo>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84" name="Group 383">
            <a:extLst>
              <a:ext uri="{FF2B5EF4-FFF2-40B4-BE49-F238E27FC236}">
                <a16:creationId xmlns:a16="http://schemas.microsoft.com/office/drawing/2014/main" id="{16648B31-5255-4C4C-B80E-4BA62806374A}"/>
              </a:ext>
            </a:extLst>
          </p:cNvPr>
          <p:cNvGrpSpPr/>
          <p:nvPr/>
        </p:nvGrpSpPr>
        <p:grpSpPr>
          <a:xfrm>
            <a:off x="76200" y="375755"/>
            <a:ext cx="5382958" cy="5910746"/>
            <a:chOff x="76200" y="375755"/>
            <a:chExt cx="5382958" cy="5910746"/>
          </a:xfrm>
        </p:grpSpPr>
        <p:sp>
          <p:nvSpPr>
            <p:cNvPr id="65" name="Freeform 690">
              <a:extLst>
                <a:ext uri="{FF2B5EF4-FFF2-40B4-BE49-F238E27FC236}">
                  <a16:creationId xmlns:a16="http://schemas.microsoft.com/office/drawing/2014/main" id="{9546F46F-DBD0-4EC1-B56A-0880D50B0B70}"/>
                </a:ext>
              </a:extLst>
            </p:cNvPr>
            <p:cNvSpPr>
              <a:spLocks noEditPoints="1"/>
            </p:cNvSpPr>
            <p:nvPr/>
          </p:nvSpPr>
          <p:spPr bwMode="auto">
            <a:xfrm>
              <a:off x="3393406" y="4437540"/>
              <a:ext cx="78479" cy="53537"/>
            </a:xfrm>
            <a:custGeom>
              <a:avLst/>
              <a:gdLst>
                <a:gd name="T0" fmla="*/ 6 w 17"/>
                <a:gd name="T1" fmla="*/ 9 h 14"/>
                <a:gd name="T2" fmla="*/ 6 w 17"/>
                <a:gd name="T3" fmla="*/ 9 h 14"/>
                <a:gd name="T4" fmla="*/ 5 w 17"/>
                <a:gd name="T5" fmla="*/ 8 h 14"/>
                <a:gd name="T6" fmla="*/ 5 w 17"/>
                <a:gd name="T7" fmla="*/ 7 h 14"/>
                <a:gd name="T8" fmla="*/ 4 w 17"/>
                <a:gd name="T9" fmla="*/ 6 h 14"/>
                <a:gd name="T10" fmla="*/ 3 w 17"/>
                <a:gd name="T11" fmla="*/ 5 h 14"/>
                <a:gd name="T12" fmla="*/ 3 w 17"/>
                <a:gd name="T13" fmla="*/ 4 h 14"/>
                <a:gd name="T14" fmla="*/ 2 w 17"/>
                <a:gd name="T15" fmla="*/ 3 h 14"/>
                <a:gd name="T16" fmla="*/ 1 w 17"/>
                <a:gd name="T17" fmla="*/ 4 h 14"/>
                <a:gd name="T18" fmla="*/ 1 w 17"/>
                <a:gd name="T19" fmla="*/ 5 h 14"/>
                <a:gd name="T20" fmla="*/ 2 w 17"/>
                <a:gd name="T21" fmla="*/ 5 h 14"/>
                <a:gd name="T22" fmla="*/ 2 w 17"/>
                <a:gd name="T23" fmla="*/ 6 h 14"/>
                <a:gd name="T24" fmla="*/ 3 w 17"/>
                <a:gd name="T25" fmla="*/ 7 h 14"/>
                <a:gd name="T26" fmla="*/ 4 w 17"/>
                <a:gd name="T27" fmla="*/ 8 h 14"/>
                <a:gd name="T28" fmla="*/ 4 w 17"/>
                <a:gd name="T29" fmla="*/ 9 h 14"/>
                <a:gd name="T30" fmla="*/ 3 w 17"/>
                <a:gd name="T31" fmla="*/ 9 h 14"/>
                <a:gd name="T32" fmla="*/ 2 w 17"/>
                <a:gd name="T33" fmla="*/ 10 h 14"/>
                <a:gd name="T34" fmla="*/ 1 w 17"/>
                <a:gd name="T35" fmla="*/ 11 h 14"/>
                <a:gd name="T36" fmla="*/ 2 w 17"/>
                <a:gd name="T37" fmla="*/ 11 h 14"/>
                <a:gd name="T38" fmla="*/ 4 w 17"/>
                <a:gd name="T39" fmla="*/ 12 h 14"/>
                <a:gd name="T40" fmla="*/ 4 w 17"/>
                <a:gd name="T41" fmla="*/ 11 h 14"/>
                <a:gd name="T42" fmla="*/ 5 w 17"/>
                <a:gd name="T43" fmla="*/ 11 h 14"/>
                <a:gd name="T44" fmla="*/ 6 w 17"/>
                <a:gd name="T45" fmla="*/ 10 h 14"/>
                <a:gd name="T46" fmla="*/ 1 w 17"/>
                <a:gd name="T47" fmla="*/ 8 h 14"/>
                <a:gd name="T48" fmla="*/ 0 w 17"/>
                <a:gd name="T49" fmla="*/ 6 h 14"/>
                <a:gd name="T50" fmla="*/ 2 w 17"/>
                <a:gd name="T51" fmla="*/ 6 h 14"/>
                <a:gd name="T52" fmla="*/ 2 w 17"/>
                <a:gd name="T53" fmla="*/ 8 h 14"/>
                <a:gd name="T54" fmla="*/ 8 w 17"/>
                <a:gd name="T55" fmla="*/ 7 h 14"/>
                <a:gd name="T56" fmla="*/ 6 w 17"/>
                <a:gd name="T57" fmla="*/ 7 h 14"/>
                <a:gd name="T58" fmla="*/ 6 w 17"/>
                <a:gd name="T59" fmla="*/ 6 h 14"/>
                <a:gd name="T60" fmla="*/ 6 w 17"/>
                <a:gd name="T61" fmla="*/ 5 h 14"/>
                <a:gd name="T62" fmla="*/ 8 w 17"/>
                <a:gd name="T63" fmla="*/ 6 h 14"/>
                <a:gd name="T64" fmla="*/ 17 w 17"/>
                <a:gd name="T65" fmla="*/ 10 h 14"/>
                <a:gd name="T66" fmla="*/ 16 w 17"/>
                <a:gd name="T67" fmla="*/ 11 h 14"/>
                <a:gd name="T68" fmla="*/ 15 w 17"/>
                <a:gd name="T69" fmla="*/ 11 h 14"/>
                <a:gd name="T70" fmla="*/ 15 w 17"/>
                <a:gd name="T71" fmla="*/ 10 h 14"/>
                <a:gd name="T72" fmla="*/ 16 w 17"/>
                <a:gd name="T73" fmla="*/ 9 h 14"/>
                <a:gd name="T74" fmla="*/ 17 w 17"/>
                <a:gd name="T75" fmla="*/ 9 h 14"/>
                <a:gd name="T76" fmla="*/ 11 w 17"/>
                <a:gd name="T77" fmla="*/ 9 h 14"/>
                <a:gd name="T78" fmla="*/ 10 w 17"/>
                <a:gd name="T79" fmla="*/ 9 h 14"/>
                <a:gd name="T80" fmla="*/ 10 w 17"/>
                <a:gd name="T81" fmla="*/ 10 h 14"/>
                <a:gd name="T82" fmla="*/ 9 w 17"/>
                <a:gd name="T83" fmla="*/ 10 h 14"/>
                <a:gd name="T84" fmla="*/ 8 w 17"/>
                <a:gd name="T85" fmla="*/ 9 h 14"/>
                <a:gd name="T86" fmla="*/ 8 w 17"/>
                <a:gd name="T87" fmla="*/ 9 h 14"/>
                <a:gd name="T88" fmla="*/ 8 w 17"/>
                <a:gd name="T89" fmla="*/ 8 h 14"/>
                <a:gd name="T90" fmla="*/ 9 w 17"/>
                <a:gd name="T91" fmla="*/ 8 h 14"/>
                <a:gd name="T92" fmla="*/ 10 w 17"/>
                <a:gd name="T93" fmla="*/ 7 h 14"/>
                <a:gd name="T94" fmla="*/ 10 w 17"/>
                <a:gd name="T95" fmla="*/ 8 h 14"/>
                <a:gd name="T96" fmla="*/ 9 w 17"/>
                <a:gd name="T97" fmla="*/ 13 h 14"/>
                <a:gd name="T98" fmla="*/ 8 w 17"/>
                <a:gd name="T99" fmla="*/ 13 h 14"/>
                <a:gd name="T100" fmla="*/ 9 w 17"/>
                <a:gd name="T101" fmla="*/ 13 h 14"/>
                <a:gd name="T102" fmla="*/ 9 w 17"/>
                <a:gd name="T103" fmla="*/ 2 h 14"/>
                <a:gd name="T104" fmla="*/ 14 w 17"/>
                <a:gd name="T105" fmla="*/ 14 h 14"/>
                <a:gd name="T106" fmla="*/ 14 w 17"/>
                <a:gd name="T107" fmla="*/ 14 h 14"/>
                <a:gd name="T108" fmla="*/ 7 w 17"/>
                <a:gd name="T109" fmla="*/ 0 h 14"/>
                <a:gd name="T110" fmla="*/ 12 w 17"/>
                <a:gd name="T111" fmla="*/ 10 h 14"/>
                <a:gd name="T112" fmla="*/ 12 w 17"/>
                <a:gd name="T113" fmla="*/ 10 h 14"/>
                <a:gd name="T114" fmla="*/ 7 w 17"/>
                <a:gd name="T115" fmla="*/ 7 h 14"/>
                <a:gd name="T116" fmla="*/ 10 w 17"/>
                <a:gd name="T117" fmla="*/ 7 h 14"/>
                <a:gd name="T118" fmla="*/ 14 w 17"/>
                <a:gd name="T1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4">
                  <a:moveTo>
                    <a:pt x="6" y="10"/>
                  </a:move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4" y="7"/>
                  </a:cubicBezTo>
                  <a:cubicBezTo>
                    <a:pt x="4" y="7"/>
                    <a:pt x="4"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4" y="6"/>
                    <a:pt x="3" y="6"/>
                  </a:cubicBezTo>
                  <a:cubicBezTo>
                    <a:pt x="3" y="6"/>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4"/>
                  </a:cubicBezTo>
                  <a:cubicBezTo>
                    <a:pt x="1" y="4"/>
                    <a:pt x="1" y="4"/>
                    <a:pt x="2" y="4"/>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1"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3" y="11"/>
                    <a:pt x="3" y="11"/>
                  </a:cubicBezTo>
                  <a:cubicBezTo>
                    <a:pt x="3" y="11"/>
                    <a:pt x="3" y="11"/>
                    <a:pt x="3" y="11"/>
                  </a:cubicBezTo>
                  <a:cubicBezTo>
                    <a:pt x="3" y="11"/>
                    <a:pt x="3" y="11"/>
                    <a:pt x="3" y="11"/>
                  </a:cubicBezTo>
                  <a:cubicBezTo>
                    <a:pt x="3" y="11"/>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lose/>
                  <a:moveTo>
                    <a:pt x="1" y="8"/>
                  </a:moveTo>
                  <a:cubicBezTo>
                    <a:pt x="1" y="8"/>
                    <a:pt x="1" y="8"/>
                    <a:pt x="1" y="8"/>
                  </a:cubicBezTo>
                  <a:cubicBezTo>
                    <a:pt x="1" y="8"/>
                    <a:pt x="1" y="8"/>
                    <a:pt x="1" y="8"/>
                  </a:cubicBezTo>
                  <a:cubicBezTo>
                    <a:pt x="1" y="8"/>
                    <a:pt x="1" y="8"/>
                    <a:pt x="1" y="8"/>
                  </a:cubicBezTo>
                  <a:cubicBezTo>
                    <a:pt x="1" y="8"/>
                    <a:pt x="1" y="8"/>
                    <a:pt x="1" y="8"/>
                  </a:cubicBezTo>
                  <a:cubicBezTo>
                    <a:pt x="1" y="8"/>
                    <a:pt x="0" y="8"/>
                    <a:pt x="0" y="7"/>
                  </a:cubicBezTo>
                  <a:cubicBezTo>
                    <a:pt x="0" y="7"/>
                    <a:pt x="0" y="7"/>
                    <a:pt x="0" y="7"/>
                  </a:cubicBezTo>
                  <a:cubicBezTo>
                    <a:pt x="0" y="7"/>
                    <a:pt x="0" y="7"/>
                    <a:pt x="0" y="7"/>
                  </a:cubicBezTo>
                  <a:cubicBezTo>
                    <a:pt x="0" y="7"/>
                    <a:pt x="0" y="7"/>
                    <a:pt x="0" y="7"/>
                  </a:cubicBezTo>
                  <a:cubicBezTo>
                    <a:pt x="0" y="7"/>
                    <a:pt x="0" y="7"/>
                    <a:pt x="0" y="7"/>
                  </a:cubicBezTo>
                  <a:cubicBezTo>
                    <a:pt x="0" y="7"/>
                    <a:pt x="0" y="6"/>
                    <a:pt x="0" y="6"/>
                  </a:cubicBezTo>
                  <a:cubicBezTo>
                    <a:pt x="0" y="6"/>
                    <a:pt x="0" y="6"/>
                    <a:pt x="0" y="6"/>
                  </a:cubicBezTo>
                  <a:cubicBezTo>
                    <a:pt x="0" y="6"/>
                    <a:pt x="0"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8"/>
                  </a:cubicBezTo>
                  <a:cubicBezTo>
                    <a:pt x="2" y="8"/>
                    <a:pt x="2" y="8"/>
                    <a:pt x="2" y="8"/>
                  </a:cubicBezTo>
                  <a:cubicBezTo>
                    <a:pt x="2" y="8"/>
                    <a:pt x="2" y="8"/>
                    <a:pt x="2" y="8"/>
                  </a:cubicBezTo>
                  <a:cubicBezTo>
                    <a:pt x="2" y="8"/>
                    <a:pt x="2" y="8"/>
                    <a:pt x="2" y="8"/>
                  </a:cubicBezTo>
                  <a:cubicBezTo>
                    <a:pt x="2" y="8"/>
                    <a:pt x="2" y="8"/>
                    <a:pt x="1" y="8"/>
                  </a:cubicBezTo>
                  <a:cubicBezTo>
                    <a:pt x="1" y="8"/>
                    <a:pt x="1" y="8"/>
                    <a:pt x="1" y="8"/>
                  </a:cubicBezTo>
                  <a:cubicBezTo>
                    <a:pt x="1" y="8"/>
                    <a:pt x="1" y="8"/>
                    <a:pt x="1" y="8"/>
                  </a:cubicBezTo>
                  <a:close/>
                  <a:moveTo>
                    <a:pt x="8" y="7"/>
                  </a:move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7"/>
                  </a:cubicBezTo>
                  <a:close/>
                  <a:moveTo>
                    <a:pt x="17" y="9"/>
                  </a:moveTo>
                  <a:cubicBezTo>
                    <a:pt x="17" y="9"/>
                    <a:pt x="17" y="9"/>
                    <a:pt x="17" y="9"/>
                  </a:cubicBezTo>
                  <a:cubicBezTo>
                    <a:pt x="17" y="9"/>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4" y="11"/>
                    <a:pt x="14" y="11"/>
                  </a:cubicBezTo>
                  <a:cubicBezTo>
                    <a:pt x="14" y="11"/>
                    <a:pt x="14" y="11"/>
                    <a:pt x="14" y="11"/>
                  </a:cubicBezTo>
                  <a:cubicBezTo>
                    <a:pt x="14" y="11"/>
                    <a:pt x="14" y="11"/>
                    <a:pt x="14" y="11"/>
                  </a:cubicBezTo>
                  <a:cubicBezTo>
                    <a:pt x="14"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6" y="10"/>
                  </a:cubicBezTo>
                  <a:cubicBezTo>
                    <a:pt x="16" y="10"/>
                    <a:pt x="16" y="10"/>
                    <a:pt x="16" y="10"/>
                  </a:cubicBezTo>
                  <a:cubicBezTo>
                    <a:pt x="16" y="10"/>
                    <a:pt x="16" y="10"/>
                    <a:pt x="16" y="10"/>
                  </a:cubicBezTo>
                  <a:cubicBezTo>
                    <a:pt x="16" y="10"/>
                    <a:pt x="16" y="10"/>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lose/>
                  <a:moveTo>
                    <a:pt x="11" y="8"/>
                  </a:moveTo>
                  <a:cubicBezTo>
                    <a:pt x="11" y="8"/>
                    <a:pt x="11" y="8"/>
                    <a:pt x="11" y="8"/>
                  </a:cubicBezTo>
                  <a:cubicBezTo>
                    <a:pt x="11" y="8"/>
                    <a:pt x="11" y="8"/>
                    <a:pt x="11" y="8"/>
                  </a:cubicBezTo>
                  <a:cubicBezTo>
                    <a:pt x="11" y="8"/>
                    <a:pt x="11" y="8"/>
                    <a:pt x="11" y="8"/>
                  </a:cubicBezTo>
                  <a:cubicBezTo>
                    <a:pt x="11" y="8"/>
                    <a:pt x="10" y="9"/>
                    <a:pt x="11" y="9"/>
                  </a:cubicBezTo>
                  <a:cubicBezTo>
                    <a:pt x="11" y="9"/>
                    <a:pt x="11" y="9"/>
                    <a:pt x="11" y="9"/>
                  </a:cubicBezTo>
                  <a:cubicBezTo>
                    <a:pt x="11" y="9"/>
                    <a:pt x="11" y="9"/>
                    <a:pt x="11" y="9"/>
                  </a:cubicBezTo>
                  <a:cubicBezTo>
                    <a:pt x="11" y="9"/>
                    <a:pt x="11" y="9"/>
                    <a:pt x="11" y="9"/>
                  </a:cubicBezTo>
                  <a:cubicBezTo>
                    <a:pt x="10" y="9"/>
                    <a:pt x="10" y="9"/>
                    <a:pt x="10" y="9"/>
                  </a:cubicBezTo>
                  <a:cubicBezTo>
                    <a:pt x="11" y="9"/>
                    <a:pt x="11"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10"/>
                  </a:cubicBezTo>
                  <a:cubicBezTo>
                    <a:pt x="10" y="10"/>
                    <a:pt x="10" y="10"/>
                    <a:pt x="10" y="10"/>
                  </a:cubicBezTo>
                  <a:cubicBezTo>
                    <a:pt x="10" y="9"/>
                    <a:pt x="10" y="10"/>
                    <a:pt x="10" y="9"/>
                  </a:cubicBezTo>
                  <a:cubicBezTo>
                    <a:pt x="10" y="9"/>
                    <a:pt x="10" y="9"/>
                    <a:pt x="10" y="9"/>
                  </a:cubicBezTo>
                  <a:cubicBezTo>
                    <a:pt x="10" y="9"/>
                    <a:pt x="10" y="9"/>
                    <a:pt x="10" y="9"/>
                  </a:cubicBezTo>
                  <a:cubicBezTo>
                    <a:pt x="10" y="9"/>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1" y="8"/>
                  </a:cubicBezTo>
                  <a:cubicBezTo>
                    <a:pt x="11" y="8"/>
                    <a:pt x="11" y="8"/>
                    <a:pt x="11" y="8"/>
                  </a:cubicBezTo>
                  <a:close/>
                  <a:moveTo>
                    <a:pt x="9" y="13"/>
                  </a:moveTo>
                  <a:cubicBezTo>
                    <a:pt x="9" y="13"/>
                    <a:pt x="9" y="13"/>
                    <a:pt x="9" y="13"/>
                  </a:cubicBezTo>
                  <a:cubicBezTo>
                    <a:pt x="9" y="13"/>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lose/>
                  <a:moveTo>
                    <a:pt x="8" y="2"/>
                  </a:moveTo>
                  <a:cubicBezTo>
                    <a:pt x="8" y="2"/>
                    <a:pt x="8" y="2"/>
                    <a:pt x="8" y="2"/>
                  </a:cubicBezTo>
                  <a:cubicBezTo>
                    <a:pt x="8" y="2"/>
                    <a:pt x="8"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2"/>
                    <a:pt x="8" y="2"/>
                    <a:pt x="8" y="2"/>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lose/>
                  <a:moveTo>
                    <a:pt x="6" y="0"/>
                  </a:moveTo>
                  <a:cubicBezTo>
                    <a:pt x="6" y="0"/>
                    <a:pt x="6" y="0"/>
                    <a:pt x="6" y="0"/>
                  </a:cubicBezTo>
                  <a:cubicBezTo>
                    <a:pt x="6" y="0"/>
                    <a:pt x="6" y="0"/>
                    <a:pt x="6" y="0"/>
                  </a:cubicBezTo>
                  <a:cubicBezTo>
                    <a:pt x="6" y="0"/>
                    <a:pt x="6" y="0"/>
                    <a:pt x="6" y="0"/>
                  </a:cubicBezTo>
                  <a:cubicBezTo>
                    <a:pt x="6" y="0"/>
                    <a:pt x="6" y="0"/>
                    <a:pt x="6" y="0"/>
                  </a:cubicBezTo>
                  <a:cubicBezTo>
                    <a:pt x="6" y="0"/>
                    <a:pt x="7" y="0"/>
                    <a:pt x="7" y="0"/>
                  </a:cubicBezTo>
                  <a:cubicBezTo>
                    <a:pt x="7" y="0"/>
                    <a:pt x="7" y="0"/>
                    <a:pt x="7" y="0"/>
                  </a:cubicBezTo>
                  <a:cubicBezTo>
                    <a:pt x="7" y="0"/>
                    <a:pt x="7" y="0"/>
                    <a:pt x="7" y="0"/>
                  </a:cubicBezTo>
                  <a:cubicBezTo>
                    <a:pt x="7" y="0"/>
                    <a:pt x="7" y="0"/>
                    <a:pt x="7" y="0"/>
                  </a:cubicBezTo>
                  <a:cubicBezTo>
                    <a:pt x="7" y="0"/>
                    <a:pt x="7" y="0"/>
                    <a:pt x="7" y="0"/>
                  </a:cubicBezTo>
                  <a:cubicBezTo>
                    <a:pt x="7" y="1"/>
                    <a:pt x="6" y="0"/>
                    <a:pt x="6" y="0"/>
                  </a:cubicBezTo>
                  <a:cubicBezTo>
                    <a:pt x="6" y="0"/>
                    <a:pt x="6" y="0"/>
                    <a:pt x="6" y="0"/>
                  </a:cubicBezTo>
                  <a:cubicBezTo>
                    <a:pt x="6" y="0"/>
                    <a:pt x="6" y="0"/>
                    <a:pt x="6" y="0"/>
                  </a:cubicBezTo>
                  <a:cubicBezTo>
                    <a:pt x="6" y="0"/>
                    <a:pt x="6" y="0"/>
                    <a:pt x="6" y="0"/>
                  </a:cubicBezTo>
                  <a:close/>
                  <a:moveTo>
                    <a:pt x="12" y="10"/>
                  </a:move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2" y="10"/>
                    <a:pt x="12" y="10"/>
                  </a:cubicBezTo>
                  <a:cubicBezTo>
                    <a:pt x="12" y="10"/>
                    <a:pt x="12" y="10"/>
                    <a:pt x="12" y="10"/>
                  </a:cubicBezTo>
                  <a:close/>
                  <a:moveTo>
                    <a:pt x="7" y="9"/>
                  </a:moveTo>
                  <a:cubicBezTo>
                    <a:pt x="7" y="9"/>
                    <a:pt x="7" y="9"/>
                    <a:pt x="7" y="9"/>
                  </a:cubicBezTo>
                  <a:cubicBezTo>
                    <a:pt x="7" y="9"/>
                    <a:pt x="7" y="9"/>
                    <a:pt x="7" y="9"/>
                  </a:cubicBezTo>
                  <a:cubicBezTo>
                    <a:pt x="7" y="9"/>
                    <a:pt x="7" y="9"/>
                    <a:pt x="7" y="9"/>
                  </a:cubicBezTo>
                  <a:cubicBezTo>
                    <a:pt x="7" y="8"/>
                    <a:pt x="7" y="8"/>
                    <a:pt x="7" y="8"/>
                  </a:cubicBezTo>
                  <a:cubicBezTo>
                    <a:pt x="7" y="8"/>
                    <a:pt x="7" y="8"/>
                    <a:pt x="7" y="8"/>
                  </a:cubicBezTo>
                  <a:cubicBezTo>
                    <a:pt x="7" y="8"/>
                    <a:pt x="7" y="8"/>
                    <a:pt x="7" y="9"/>
                  </a:cubicBezTo>
                  <a:cubicBezTo>
                    <a:pt x="7" y="9"/>
                    <a:pt x="7" y="9"/>
                    <a:pt x="7" y="9"/>
                  </a:cubicBezTo>
                  <a:close/>
                  <a:moveTo>
                    <a:pt x="7" y="7"/>
                  </a:move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lose/>
                  <a:moveTo>
                    <a:pt x="10" y="7"/>
                  </a:moveTo>
                  <a:cubicBezTo>
                    <a:pt x="10" y="7"/>
                    <a:pt x="10" y="7"/>
                    <a:pt x="10" y="7"/>
                  </a:cubicBezTo>
                  <a:cubicBezTo>
                    <a:pt x="10" y="7"/>
                    <a:pt x="10" y="7"/>
                    <a:pt x="10" y="7"/>
                  </a:cubicBezTo>
                  <a:cubicBezTo>
                    <a:pt x="10" y="7"/>
                    <a:pt x="10" y="7"/>
                    <a:pt x="10" y="7"/>
                  </a:cubicBezTo>
                  <a:cubicBezTo>
                    <a:pt x="10" y="7"/>
                    <a:pt x="10" y="7"/>
                    <a:pt x="10" y="7"/>
                  </a:cubicBezTo>
                  <a:close/>
                  <a:moveTo>
                    <a:pt x="8" y="6"/>
                  </a:moveTo>
                  <a:cubicBezTo>
                    <a:pt x="8" y="6"/>
                    <a:pt x="8" y="6"/>
                    <a:pt x="8" y="6"/>
                  </a:cubicBezTo>
                  <a:cubicBezTo>
                    <a:pt x="8" y="6"/>
                    <a:pt x="8" y="6"/>
                    <a:pt x="8" y="6"/>
                  </a:cubicBezTo>
                  <a:cubicBezTo>
                    <a:pt x="8" y="6"/>
                    <a:pt x="8" y="6"/>
                    <a:pt x="8" y="6"/>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lose/>
                  <a:moveTo>
                    <a:pt x="12" y="2"/>
                  </a:move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6" name="Freeform 679">
              <a:extLst>
                <a:ext uri="{FF2B5EF4-FFF2-40B4-BE49-F238E27FC236}">
                  <a16:creationId xmlns:a16="http://schemas.microsoft.com/office/drawing/2014/main" id="{F158E203-F537-4971-89A2-31CDF53CEF46}"/>
                </a:ext>
              </a:extLst>
            </p:cNvPr>
            <p:cNvSpPr>
              <a:spLocks noEditPoints="1"/>
            </p:cNvSpPr>
            <p:nvPr/>
          </p:nvSpPr>
          <p:spPr bwMode="auto">
            <a:xfrm>
              <a:off x="3659488" y="4142137"/>
              <a:ext cx="444120" cy="311092"/>
            </a:xfrm>
            <a:custGeom>
              <a:avLst/>
              <a:gdLst>
                <a:gd name="T0" fmla="*/ 44 w 95"/>
                <a:gd name="T1" fmla="*/ 74 h 82"/>
                <a:gd name="T2" fmla="*/ 42 w 95"/>
                <a:gd name="T3" fmla="*/ 68 h 82"/>
                <a:gd name="T4" fmla="*/ 42 w 95"/>
                <a:gd name="T5" fmla="*/ 64 h 82"/>
                <a:gd name="T6" fmla="*/ 39 w 95"/>
                <a:gd name="T7" fmla="*/ 57 h 82"/>
                <a:gd name="T8" fmla="*/ 39 w 95"/>
                <a:gd name="T9" fmla="*/ 51 h 82"/>
                <a:gd name="T10" fmla="*/ 42 w 95"/>
                <a:gd name="T11" fmla="*/ 45 h 82"/>
                <a:gd name="T12" fmla="*/ 39 w 95"/>
                <a:gd name="T13" fmla="*/ 42 h 82"/>
                <a:gd name="T14" fmla="*/ 30 w 95"/>
                <a:gd name="T15" fmla="*/ 43 h 82"/>
                <a:gd name="T16" fmla="*/ 22 w 95"/>
                <a:gd name="T17" fmla="*/ 38 h 82"/>
                <a:gd name="T18" fmla="*/ 16 w 95"/>
                <a:gd name="T19" fmla="*/ 37 h 82"/>
                <a:gd name="T20" fmla="*/ 9 w 95"/>
                <a:gd name="T21" fmla="*/ 37 h 82"/>
                <a:gd name="T22" fmla="*/ 7 w 95"/>
                <a:gd name="T23" fmla="*/ 29 h 82"/>
                <a:gd name="T24" fmla="*/ 2 w 95"/>
                <a:gd name="T25" fmla="*/ 21 h 82"/>
                <a:gd name="T26" fmla="*/ 3 w 95"/>
                <a:gd name="T27" fmla="*/ 15 h 82"/>
                <a:gd name="T28" fmla="*/ 9 w 95"/>
                <a:gd name="T29" fmla="*/ 5 h 82"/>
                <a:gd name="T30" fmla="*/ 10 w 95"/>
                <a:gd name="T31" fmla="*/ 7 h 82"/>
                <a:gd name="T32" fmla="*/ 10 w 95"/>
                <a:gd name="T33" fmla="*/ 16 h 82"/>
                <a:gd name="T34" fmla="*/ 13 w 95"/>
                <a:gd name="T35" fmla="*/ 23 h 82"/>
                <a:gd name="T36" fmla="*/ 16 w 95"/>
                <a:gd name="T37" fmla="*/ 17 h 82"/>
                <a:gd name="T38" fmla="*/ 13 w 95"/>
                <a:gd name="T39" fmla="*/ 10 h 82"/>
                <a:gd name="T40" fmla="*/ 22 w 95"/>
                <a:gd name="T41" fmla="*/ 7 h 82"/>
                <a:gd name="T42" fmla="*/ 25 w 95"/>
                <a:gd name="T43" fmla="*/ 4 h 82"/>
                <a:gd name="T44" fmla="*/ 23 w 95"/>
                <a:gd name="T45" fmla="*/ 1 h 82"/>
                <a:gd name="T46" fmla="*/ 29 w 95"/>
                <a:gd name="T47" fmla="*/ 5 h 82"/>
                <a:gd name="T48" fmla="*/ 36 w 95"/>
                <a:gd name="T49" fmla="*/ 10 h 82"/>
                <a:gd name="T50" fmla="*/ 42 w 95"/>
                <a:gd name="T51" fmla="*/ 12 h 82"/>
                <a:gd name="T52" fmla="*/ 51 w 95"/>
                <a:gd name="T53" fmla="*/ 12 h 82"/>
                <a:gd name="T54" fmla="*/ 60 w 95"/>
                <a:gd name="T55" fmla="*/ 16 h 82"/>
                <a:gd name="T56" fmla="*/ 67 w 95"/>
                <a:gd name="T57" fmla="*/ 12 h 82"/>
                <a:gd name="T58" fmla="*/ 67 w 95"/>
                <a:gd name="T59" fmla="*/ 12 h 82"/>
                <a:gd name="T60" fmla="*/ 75 w 95"/>
                <a:gd name="T61" fmla="*/ 11 h 82"/>
                <a:gd name="T62" fmla="*/ 79 w 95"/>
                <a:gd name="T63" fmla="*/ 12 h 82"/>
                <a:gd name="T64" fmla="*/ 74 w 95"/>
                <a:gd name="T65" fmla="*/ 12 h 82"/>
                <a:gd name="T66" fmla="*/ 77 w 95"/>
                <a:gd name="T67" fmla="*/ 17 h 82"/>
                <a:gd name="T68" fmla="*/ 83 w 95"/>
                <a:gd name="T69" fmla="*/ 18 h 82"/>
                <a:gd name="T70" fmla="*/ 87 w 95"/>
                <a:gd name="T71" fmla="*/ 22 h 82"/>
                <a:gd name="T72" fmla="*/ 89 w 95"/>
                <a:gd name="T73" fmla="*/ 25 h 82"/>
                <a:gd name="T74" fmla="*/ 91 w 95"/>
                <a:gd name="T75" fmla="*/ 26 h 82"/>
                <a:gd name="T76" fmla="*/ 94 w 95"/>
                <a:gd name="T77" fmla="*/ 29 h 82"/>
                <a:gd name="T78" fmla="*/ 90 w 95"/>
                <a:gd name="T79" fmla="*/ 35 h 82"/>
                <a:gd name="T80" fmla="*/ 91 w 95"/>
                <a:gd name="T81" fmla="*/ 38 h 82"/>
                <a:gd name="T82" fmla="*/ 86 w 95"/>
                <a:gd name="T83" fmla="*/ 40 h 82"/>
                <a:gd name="T84" fmla="*/ 90 w 95"/>
                <a:gd name="T85" fmla="*/ 52 h 82"/>
                <a:gd name="T86" fmla="*/ 87 w 95"/>
                <a:gd name="T87" fmla="*/ 55 h 82"/>
                <a:gd name="T88" fmla="*/ 83 w 95"/>
                <a:gd name="T89" fmla="*/ 57 h 82"/>
                <a:gd name="T90" fmla="*/ 78 w 95"/>
                <a:gd name="T91" fmla="*/ 58 h 82"/>
                <a:gd name="T92" fmla="*/ 75 w 95"/>
                <a:gd name="T93" fmla="*/ 61 h 82"/>
                <a:gd name="T94" fmla="*/ 72 w 95"/>
                <a:gd name="T95" fmla="*/ 60 h 82"/>
                <a:gd name="T96" fmla="*/ 68 w 95"/>
                <a:gd name="T97" fmla="*/ 59 h 82"/>
                <a:gd name="T98" fmla="*/ 61 w 95"/>
                <a:gd name="T99" fmla="*/ 57 h 82"/>
                <a:gd name="T100" fmla="*/ 65 w 95"/>
                <a:gd name="T101" fmla="*/ 62 h 82"/>
                <a:gd name="T102" fmla="*/ 66 w 95"/>
                <a:gd name="T103" fmla="*/ 69 h 82"/>
                <a:gd name="T104" fmla="*/ 69 w 95"/>
                <a:gd name="T105" fmla="*/ 72 h 82"/>
                <a:gd name="T106" fmla="*/ 63 w 95"/>
                <a:gd name="T107" fmla="*/ 77 h 82"/>
                <a:gd name="T108" fmla="*/ 60 w 95"/>
                <a:gd name="T109" fmla="*/ 78 h 82"/>
                <a:gd name="T110" fmla="*/ 57 w 95"/>
                <a:gd name="T111" fmla="*/ 80 h 82"/>
                <a:gd name="T112" fmla="*/ 55 w 95"/>
                <a:gd name="T113" fmla="*/ 80 h 82"/>
                <a:gd name="T114" fmla="*/ 67 w 95"/>
                <a:gd name="T115" fmla="*/ 9 h 82"/>
                <a:gd name="T116" fmla="*/ 66 w 95"/>
                <a:gd name="T117" fmla="*/ 8 h 82"/>
                <a:gd name="T118" fmla="*/ 64 w 95"/>
                <a:gd name="T119" fmla="*/ 9 h 82"/>
                <a:gd name="T120" fmla="*/ 64 w 95"/>
                <a:gd name="T121" fmla="*/ 9 h 82"/>
                <a:gd name="T122" fmla="*/ 66 w 95"/>
                <a:gd name="T123" fmla="*/ 10 h 82"/>
                <a:gd name="T124" fmla="*/ 67 w 95"/>
                <a:gd name="T125" fmla="*/ 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 h="82">
                  <a:moveTo>
                    <a:pt x="49" y="82"/>
                  </a:moveTo>
                  <a:cubicBezTo>
                    <a:pt x="46" y="78"/>
                    <a:pt x="46" y="78"/>
                    <a:pt x="46" y="78"/>
                  </a:cubicBezTo>
                  <a:cubicBezTo>
                    <a:pt x="46" y="78"/>
                    <a:pt x="46" y="77"/>
                    <a:pt x="46" y="77"/>
                  </a:cubicBezTo>
                  <a:cubicBezTo>
                    <a:pt x="46" y="77"/>
                    <a:pt x="46" y="77"/>
                    <a:pt x="46" y="77"/>
                  </a:cubicBezTo>
                  <a:cubicBezTo>
                    <a:pt x="45" y="76"/>
                    <a:pt x="45" y="75"/>
                    <a:pt x="45" y="75"/>
                  </a:cubicBezTo>
                  <a:cubicBezTo>
                    <a:pt x="45" y="75"/>
                    <a:pt x="44" y="74"/>
                    <a:pt x="44" y="74"/>
                  </a:cubicBezTo>
                  <a:cubicBezTo>
                    <a:pt x="44" y="74"/>
                    <a:pt x="44" y="73"/>
                    <a:pt x="44" y="73"/>
                  </a:cubicBezTo>
                  <a:cubicBezTo>
                    <a:pt x="44" y="73"/>
                    <a:pt x="44" y="72"/>
                    <a:pt x="44" y="72"/>
                  </a:cubicBezTo>
                  <a:cubicBezTo>
                    <a:pt x="44" y="72"/>
                    <a:pt x="44" y="72"/>
                    <a:pt x="43" y="72"/>
                  </a:cubicBezTo>
                  <a:cubicBezTo>
                    <a:pt x="43" y="71"/>
                    <a:pt x="43" y="71"/>
                    <a:pt x="43" y="71"/>
                  </a:cubicBezTo>
                  <a:cubicBezTo>
                    <a:pt x="43" y="70"/>
                    <a:pt x="43" y="70"/>
                    <a:pt x="43" y="70"/>
                  </a:cubicBezTo>
                  <a:cubicBezTo>
                    <a:pt x="43" y="70"/>
                    <a:pt x="42" y="69"/>
                    <a:pt x="42" y="68"/>
                  </a:cubicBezTo>
                  <a:cubicBezTo>
                    <a:pt x="42" y="68"/>
                    <a:pt x="41" y="68"/>
                    <a:pt x="41" y="68"/>
                  </a:cubicBezTo>
                  <a:cubicBezTo>
                    <a:pt x="41" y="68"/>
                    <a:pt x="40" y="67"/>
                    <a:pt x="40" y="67"/>
                  </a:cubicBezTo>
                  <a:cubicBezTo>
                    <a:pt x="40" y="67"/>
                    <a:pt x="39" y="67"/>
                    <a:pt x="39" y="67"/>
                  </a:cubicBezTo>
                  <a:cubicBezTo>
                    <a:pt x="39" y="67"/>
                    <a:pt x="39" y="67"/>
                    <a:pt x="39" y="67"/>
                  </a:cubicBezTo>
                  <a:cubicBezTo>
                    <a:pt x="41" y="65"/>
                    <a:pt x="41" y="65"/>
                    <a:pt x="41" y="65"/>
                  </a:cubicBezTo>
                  <a:cubicBezTo>
                    <a:pt x="42" y="64"/>
                    <a:pt x="42" y="64"/>
                    <a:pt x="42" y="64"/>
                  </a:cubicBezTo>
                  <a:cubicBezTo>
                    <a:pt x="42" y="64"/>
                    <a:pt x="43" y="63"/>
                    <a:pt x="43" y="63"/>
                  </a:cubicBezTo>
                  <a:cubicBezTo>
                    <a:pt x="43" y="63"/>
                    <a:pt x="42" y="62"/>
                    <a:pt x="42" y="62"/>
                  </a:cubicBezTo>
                  <a:cubicBezTo>
                    <a:pt x="42" y="62"/>
                    <a:pt x="41" y="60"/>
                    <a:pt x="41" y="60"/>
                  </a:cubicBezTo>
                  <a:cubicBezTo>
                    <a:pt x="40" y="60"/>
                    <a:pt x="40" y="60"/>
                    <a:pt x="40" y="60"/>
                  </a:cubicBezTo>
                  <a:cubicBezTo>
                    <a:pt x="40" y="60"/>
                    <a:pt x="40" y="59"/>
                    <a:pt x="40" y="59"/>
                  </a:cubicBezTo>
                  <a:cubicBezTo>
                    <a:pt x="40" y="59"/>
                    <a:pt x="39" y="57"/>
                    <a:pt x="39" y="57"/>
                  </a:cubicBezTo>
                  <a:cubicBezTo>
                    <a:pt x="39" y="56"/>
                    <a:pt x="39" y="56"/>
                    <a:pt x="39" y="56"/>
                  </a:cubicBezTo>
                  <a:cubicBezTo>
                    <a:pt x="39" y="56"/>
                    <a:pt x="39" y="55"/>
                    <a:pt x="39" y="55"/>
                  </a:cubicBezTo>
                  <a:cubicBezTo>
                    <a:pt x="39" y="55"/>
                    <a:pt x="39" y="55"/>
                    <a:pt x="39" y="54"/>
                  </a:cubicBezTo>
                  <a:cubicBezTo>
                    <a:pt x="39" y="54"/>
                    <a:pt x="39" y="54"/>
                    <a:pt x="39" y="54"/>
                  </a:cubicBezTo>
                  <a:cubicBezTo>
                    <a:pt x="39" y="51"/>
                    <a:pt x="39" y="51"/>
                    <a:pt x="39" y="51"/>
                  </a:cubicBezTo>
                  <a:cubicBezTo>
                    <a:pt x="39" y="51"/>
                    <a:pt x="39" y="51"/>
                    <a:pt x="39" y="51"/>
                  </a:cubicBezTo>
                  <a:cubicBezTo>
                    <a:pt x="39" y="51"/>
                    <a:pt x="39" y="50"/>
                    <a:pt x="39" y="50"/>
                  </a:cubicBezTo>
                  <a:cubicBezTo>
                    <a:pt x="39" y="50"/>
                    <a:pt x="39" y="50"/>
                    <a:pt x="39" y="50"/>
                  </a:cubicBezTo>
                  <a:cubicBezTo>
                    <a:pt x="39" y="49"/>
                    <a:pt x="39" y="49"/>
                    <a:pt x="40" y="49"/>
                  </a:cubicBezTo>
                  <a:cubicBezTo>
                    <a:pt x="40" y="49"/>
                    <a:pt x="40" y="48"/>
                    <a:pt x="40" y="48"/>
                  </a:cubicBezTo>
                  <a:cubicBezTo>
                    <a:pt x="40" y="46"/>
                    <a:pt x="40" y="46"/>
                    <a:pt x="40" y="46"/>
                  </a:cubicBezTo>
                  <a:cubicBezTo>
                    <a:pt x="42" y="45"/>
                    <a:pt x="42" y="45"/>
                    <a:pt x="42" y="45"/>
                  </a:cubicBezTo>
                  <a:cubicBezTo>
                    <a:pt x="42" y="44"/>
                    <a:pt x="42" y="44"/>
                    <a:pt x="42" y="44"/>
                  </a:cubicBezTo>
                  <a:cubicBezTo>
                    <a:pt x="41" y="43"/>
                    <a:pt x="41" y="43"/>
                    <a:pt x="41" y="43"/>
                  </a:cubicBezTo>
                  <a:cubicBezTo>
                    <a:pt x="41" y="43"/>
                    <a:pt x="41" y="43"/>
                    <a:pt x="41" y="43"/>
                  </a:cubicBezTo>
                  <a:cubicBezTo>
                    <a:pt x="41" y="43"/>
                    <a:pt x="40" y="43"/>
                    <a:pt x="40" y="43"/>
                  </a:cubicBezTo>
                  <a:cubicBezTo>
                    <a:pt x="40" y="43"/>
                    <a:pt x="40" y="42"/>
                    <a:pt x="40" y="42"/>
                  </a:cubicBezTo>
                  <a:cubicBezTo>
                    <a:pt x="39" y="42"/>
                    <a:pt x="39" y="42"/>
                    <a:pt x="39" y="42"/>
                  </a:cubicBezTo>
                  <a:cubicBezTo>
                    <a:pt x="39" y="42"/>
                    <a:pt x="38" y="43"/>
                    <a:pt x="38" y="43"/>
                  </a:cubicBezTo>
                  <a:cubicBezTo>
                    <a:pt x="37" y="43"/>
                    <a:pt x="35" y="44"/>
                    <a:pt x="35" y="44"/>
                  </a:cubicBezTo>
                  <a:cubicBezTo>
                    <a:pt x="35" y="44"/>
                    <a:pt x="34" y="44"/>
                    <a:pt x="34" y="44"/>
                  </a:cubicBezTo>
                  <a:cubicBezTo>
                    <a:pt x="34" y="44"/>
                    <a:pt x="32" y="44"/>
                    <a:pt x="32" y="44"/>
                  </a:cubicBezTo>
                  <a:cubicBezTo>
                    <a:pt x="32" y="44"/>
                    <a:pt x="31" y="43"/>
                    <a:pt x="31" y="43"/>
                  </a:cubicBezTo>
                  <a:cubicBezTo>
                    <a:pt x="30" y="43"/>
                    <a:pt x="30" y="43"/>
                    <a:pt x="30" y="43"/>
                  </a:cubicBezTo>
                  <a:cubicBezTo>
                    <a:pt x="30" y="43"/>
                    <a:pt x="29" y="44"/>
                    <a:pt x="29" y="44"/>
                  </a:cubicBezTo>
                  <a:cubicBezTo>
                    <a:pt x="29" y="44"/>
                    <a:pt x="29" y="44"/>
                    <a:pt x="29" y="44"/>
                  </a:cubicBezTo>
                  <a:cubicBezTo>
                    <a:pt x="28" y="44"/>
                    <a:pt x="28" y="44"/>
                    <a:pt x="28" y="44"/>
                  </a:cubicBezTo>
                  <a:cubicBezTo>
                    <a:pt x="28" y="44"/>
                    <a:pt x="28" y="44"/>
                    <a:pt x="28" y="44"/>
                  </a:cubicBezTo>
                  <a:cubicBezTo>
                    <a:pt x="23" y="38"/>
                    <a:pt x="23" y="38"/>
                    <a:pt x="23" y="38"/>
                  </a:cubicBezTo>
                  <a:cubicBezTo>
                    <a:pt x="22" y="38"/>
                    <a:pt x="22" y="38"/>
                    <a:pt x="22" y="38"/>
                  </a:cubicBezTo>
                  <a:cubicBezTo>
                    <a:pt x="21" y="38"/>
                    <a:pt x="21" y="38"/>
                    <a:pt x="21" y="38"/>
                  </a:cubicBezTo>
                  <a:cubicBezTo>
                    <a:pt x="19" y="37"/>
                    <a:pt x="19" y="37"/>
                    <a:pt x="19" y="37"/>
                  </a:cubicBezTo>
                  <a:cubicBezTo>
                    <a:pt x="18" y="37"/>
                    <a:pt x="18" y="37"/>
                    <a:pt x="18" y="37"/>
                  </a:cubicBezTo>
                  <a:cubicBezTo>
                    <a:pt x="17" y="38"/>
                    <a:pt x="17" y="38"/>
                    <a:pt x="17" y="38"/>
                  </a:cubicBezTo>
                  <a:cubicBezTo>
                    <a:pt x="16" y="38"/>
                    <a:pt x="16" y="38"/>
                    <a:pt x="16" y="38"/>
                  </a:cubicBezTo>
                  <a:cubicBezTo>
                    <a:pt x="16" y="37"/>
                    <a:pt x="16" y="37"/>
                    <a:pt x="16" y="37"/>
                  </a:cubicBezTo>
                  <a:cubicBezTo>
                    <a:pt x="12" y="37"/>
                    <a:pt x="12" y="37"/>
                    <a:pt x="12" y="37"/>
                  </a:cubicBezTo>
                  <a:cubicBezTo>
                    <a:pt x="12" y="37"/>
                    <a:pt x="11" y="37"/>
                    <a:pt x="11" y="37"/>
                  </a:cubicBezTo>
                  <a:cubicBezTo>
                    <a:pt x="11" y="37"/>
                    <a:pt x="11" y="37"/>
                    <a:pt x="11" y="37"/>
                  </a:cubicBezTo>
                  <a:cubicBezTo>
                    <a:pt x="10" y="37"/>
                    <a:pt x="10" y="37"/>
                    <a:pt x="10" y="37"/>
                  </a:cubicBezTo>
                  <a:cubicBezTo>
                    <a:pt x="9" y="37"/>
                    <a:pt x="9" y="37"/>
                    <a:pt x="9" y="37"/>
                  </a:cubicBezTo>
                  <a:cubicBezTo>
                    <a:pt x="9" y="37"/>
                    <a:pt x="9" y="37"/>
                    <a:pt x="9" y="37"/>
                  </a:cubicBezTo>
                  <a:cubicBezTo>
                    <a:pt x="9" y="36"/>
                    <a:pt x="8" y="35"/>
                    <a:pt x="8" y="35"/>
                  </a:cubicBezTo>
                  <a:cubicBezTo>
                    <a:pt x="7" y="35"/>
                    <a:pt x="7" y="35"/>
                    <a:pt x="7" y="35"/>
                  </a:cubicBezTo>
                  <a:cubicBezTo>
                    <a:pt x="7" y="35"/>
                    <a:pt x="6" y="34"/>
                    <a:pt x="6" y="34"/>
                  </a:cubicBezTo>
                  <a:cubicBezTo>
                    <a:pt x="6" y="33"/>
                    <a:pt x="6" y="31"/>
                    <a:pt x="6" y="31"/>
                  </a:cubicBezTo>
                  <a:cubicBezTo>
                    <a:pt x="6" y="31"/>
                    <a:pt x="7" y="30"/>
                    <a:pt x="7" y="30"/>
                  </a:cubicBezTo>
                  <a:cubicBezTo>
                    <a:pt x="7" y="30"/>
                    <a:pt x="7" y="29"/>
                    <a:pt x="7" y="29"/>
                  </a:cubicBezTo>
                  <a:cubicBezTo>
                    <a:pt x="7" y="29"/>
                    <a:pt x="7" y="28"/>
                    <a:pt x="6" y="28"/>
                  </a:cubicBezTo>
                  <a:cubicBezTo>
                    <a:pt x="6" y="28"/>
                    <a:pt x="5" y="26"/>
                    <a:pt x="5" y="26"/>
                  </a:cubicBezTo>
                  <a:cubicBezTo>
                    <a:pt x="5" y="26"/>
                    <a:pt x="5" y="25"/>
                    <a:pt x="5" y="25"/>
                  </a:cubicBezTo>
                  <a:cubicBezTo>
                    <a:pt x="5" y="24"/>
                    <a:pt x="4" y="23"/>
                    <a:pt x="4" y="23"/>
                  </a:cubicBezTo>
                  <a:cubicBezTo>
                    <a:pt x="3" y="23"/>
                    <a:pt x="3" y="23"/>
                    <a:pt x="3" y="23"/>
                  </a:cubicBezTo>
                  <a:cubicBezTo>
                    <a:pt x="2" y="21"/>
                    <a:pt x="2" y="21"/>
                    <a:pt x="2" y="21"/>
                  </a:cubicBezTo>
                  <a:cubicBezTo>
                    <a:pt x="1" y="22"/>
                    <a:pt x="1" y="22"/>
                    <a:pt x="1" y="22"/>
                  </a:cubicBezTo>
                  <a:cubicBezTo>
                    <a:pt x="0" y="22"/>
                    <a:pt x="0" y="22"/>
                    <a:pt x="0" y="22"/>
                  </a:cubicBezTo>
                  <a:cubicBezTo>
                    <a:pt x="0" y="22"/>
                    <a:pt x="3" y="18"/>
                    <a:pt x="3" y="18"/>
                  </a:cubicBezTo>
                  <a:cubicBezTo>
                    <a:pt x="3" y="17"/>
                    <a:pt x="3" y="17"/>
                    <a:pt x="3" y="17"/>
                  </a:cubicBezTo>
                  <a:cubicBezTo>
                    <a:pt x="3" y="17"/>
                    <a:pt x="2" y="17"/>
                    <a:pt x="2" y="16"/>
                  </a:cubicBezTo>
                  <a:cubicBezTo>
                    <a:pt x="2" y="16"/>
                    <a:pt x="3" y="16"/>
                    <a:pt x="3" y="15"/>
                  </a:cubicBezTo>
                  <a:cubicBezTo>
                    <a:pt x="3" y="15"/>
                    <a:pt x="3" y="14"/>
                    <a:pt x="3" y="14"/>
                  </a:cubicBezTo>
                  <a:cubicBezTo>
                    <a:pt x="3" y="14"/>
                    <a:pt x="3" y="13"/>
                    <a:pt x="3" y="13"/>
                  </a:cubicBezTo>
                  <a:cubicBezTo>
                    <a:pt x="3" y="13"/>
                    <a:pt x="6" y="8"/>
                    <a:pt x="6" y="8"/>
                  </a:cubicBezTo>
                  <a:cubicBezTo>
                    <a:pt x="6" y="8"/>
                    <a:pt x="7" y="8"/>
                    <a:pt x="7" y="8"/>
                  </a:cubicBezTo>
                  <a:cubicBezTo>
                    <a:pt x="8" y="8"/>
                    <a:pt x="8" y="7"/>
                    <a:pt x="8" y="7"/>
                  </a:cubicBezTo>
                  <a:cubicBezTo>
                    <a:pt x="9" y="5"/>
                    <a:pt x="9" y="5"/>
                    <a:pt x="9" y="5"/>
                  </a:cubicBezTo>
                  <a:cubicBezTo>
                    <a:pt x="10" y="4"/>
                    <a:pt x="10" y="4"/>
                    <a:pt x="10" y="4"/>
                  </a:cubicBezTo>
                  <a:cubicBezTo>
                    <a:pt x="14" y="3"/>
                    <a:pt x="14" y="3"/>
                    <a:pt x="14" y="3"/>
                  </a:cubicBezTo>
                  <a:cubicBezTo>
                    <a:pt x="14" y="3"/>
                    <a:pt x="14" y="4"/>
                    <a:pt x="14" y="4"/>
                  </a:cubicBezTo>
                  <a:cubicBezTo>
                    <a:pt x="13" y="4"/>
                    <a:pt x="11" y="4"/>
                    <a:pt x="11" y="5"/>
                  </a:cubicBezTo>
                  <a:cubicBezTo>
                    <a:pt x="10" y="5"/>
                    <a:pt x="10" y="5"/>
                    <a:pt x="10" y="5"/>
                  </a:cubicBezTo>
                  <a:cubicBezTo>
                    <a:pt x="10" y="5"/>
                    <a:pt x="10" y="6"/>
                    <a:pt x="10" y="7"/>
                  </a:cubicBezTo>
                  <a:cubicBezTo>
                    <a:pt x="10" y="7"/>
                    <a:pt x="10" y="8"/>
                    <a:pt x="11" y="8"/>
                  </a:cubicBezTo>
                  <a:cubicBezTo>
                    <a:pt x="11" y="8"/>
                    <a:pt x="11" y="10"/>
                    <a:pt x="12" y="10"/>
                  </a:cubicBezTo>
                  <a:cubicBezTo>
                    <a:pt x="12" y="10"/>
                    <a:pt x="12" y="11"/>
                    <a:pt x="12" y="11"/>
                  </a:cubicBezTo>
                  <a:cubicBezTo>
                    <a:pt x="12" y="11"/>
                    <a:pt x="12" y="13"/>
                    <a:pt x="12" y="13"/>
                  </a:cubicBezTo>
                  <a:cubicBezTo>
                    <a:pt x="12" y="13"/>
                    <a:pt x="11" y="14"/>
                    <a:pt x="11" y="15"/>
                  </a:cubicBezTo>
                  <a:cubicBezTo>
                    <a:pt x="10" y="15"/>
                    <a:pt x="10" y="15"/>
                    <a:pt x="10" y="16"/>
                  </a:cubicBezTo>
                  <a:cubicBezTo>
                    <a:pt x="9" y="16"/>
                    <a:pt x="9" y="17"/>
                    <a:pt x="9" y="17"/>
                  </a:cubicBezTo>
                  <a:cubicBezTo>
                    <a:pt x="8" y="18"/>
                    <a:pt x="9" y="18"/>
                    <a:pt x="9" y="18"/>
                  </a:cubicBezTo>
                  <a:cubicBezTo>
                    <a:pt x="10" y="19"/>
                    <a:pt x="10" y="19"/>
                    <a:pt x="10" y="20"/>
                  </a:cubicBezTo>
                  <a:cubicBezTo>
                    <a:pt x="11" y="20"/>
                    <a:pt x="11" y="21"/>
                    <a:pt x="11" y="21"/>
                  </a:cubicBezTo>
                  <a:cubicBezTo>
                    <a:pt x="11" y="22"/>
                    <a:pt x="11" y="23"/>
                    <a:pt x="12" y="23"/>
                  </a:cubicBezTo>
                  <a:cubicBezTo>
                    <a:pt x="12" y="23"/>
                    <a:pt x="13" y="23"/>
                    <a:pt x="13" y="23"/>
                  </a:cubicBezTo>
                  <a:cubicBezTo>
                    <a:pt x="14" y="23"/>
                    <a:pt x="15" y="23"/>
                    <a:pt x="15" y="22"/>
                  </a:cubicBezTo>
                  <a:cubicBezTo>
                    <a:pt x="15" y="22"/>
                    <a:pt x="16" y="21"/>
                    <a:pt x="16" y="21"/>
                  </a:cubicBezTo>
                  <a:cubicBezTo>
                    <a:pt x="16" y="21"/>
                    <a:pt x="16" y="21"/>
                    <a:pt x="16" y="21"/>
                  </a:cubicBezTo>
                  <a:cubicBezTo>
                    <a:pt x="16" y="20"/>
                    <a:pt x="16" y="19"/>
                    <a:pt x="16" y="19"/>
                  </a:cubicBezTo>
                  <a:cubicBezTo>
                    <a:pt x="16" y="19"/>
                    <a:pt x="16" y="18"/>
                    <a:pt x="16" y="18"/>
                  </a:cubicBezTo>
                  <a:cubicBezTo>
                    <a:pt x="16" y="18"/>
                    <a:pt x="16" y="18"/>
                    <a:pt x="16" y="17"/>
                  </a:cubicBezTo>
                  <a:cubicBezTo>
                    <a:pt x="16" y="17"/>
                    <a:pt x="15" y="16"/>
                    <a:pt x="15" y="16"/>
                  </a:cubicBezTo>
                  <a:cubicBezTo>
                    <a:pt x="15" y="16"/>
                    <a:pt x="15" y="16"/>
                    <a:pt x="15" y="15"/>
                  </a:cubicBezTo>
                  <a:cubicBezTo>
                    <a:pt x="15" y="15"/>
                    <a:pt x="14" y="15"/>
                    <a:pt x="14" y="15"/>
                  </a:cubicBezTo>
                  <a:cubicBezTo>
                    <a:pt x="14" y="14"/>
                    <a:pt x="13" y="13"/>
                    <a:pt x="13" y="13"/>
                  </a:cubicBezTo>
                  <a:cubicBezTo>
                    <a:pt x="13" y="12"/>
                    <a:pt x="13" y="11"/>
                    <a:pt x="13" y="11"/>
                  </a:cubicBezTo>
                  <a:cubicBezTo>
                    <a:pt x="13" y="11"/>
                    <a:pt x="13" y="10"/>
                    <a:pt x="13" y="10"/>
                  </a:cubicBezTo>
                  <a:cubicBezTo>
                    <a:pt x="13" y="10"/>
                    <a:pt x="13" y="10"/>
                    <a:pt x="14" y="10"/>
                  </a:cubicBezTo>
                  <a:cubicBezTo>
                    <a:pt x="14" y="10"/>
                    <a:pt x="15" y="9"/>
                    <a:pt x="15" y="9"/>
                  </a:cubicBezTo>
                  <a:cubicBezTo>
                    <a:pt x="15" y="9"/>
                    <a:pt x="16" y="9"/>
                    <a:pt x="17" y="8"/>
                  </a:cubicBezTo>
                  <a:cubicBezTo>
                    <a:pt x="17" y="8"/>
                    <a:pt x="19" y="7"/>
                    <a:pt x="19" y="7"/>
                  </a:cubicBezTo>
                  <a:cubicBezTo>
                    <a:pt x="19" y="7"/>
                    <a:pt x="20" y="7"/>
                    <a:pt x="20" y="7"/>
                  </a:cubicBezTo>
                  <a:cubicBezTo>
                    <a:pt x="20" y="7"/>
                    <a:pt x="21" y="7"/>
                    <a:pt x="22" y="7"/>
                  </a:cubicBezTo>
                  <a:cubicBezTo>
                    <a:pt x="22" y="7"/>
                    <a:pt x="22" y="6"/>
                    <a:pt x="23" y="6"/>
                  </a:cubicBezTo>
                  <a:cubicBezTo>
                    <a:pt x="23" y="6"/>
                    <a:pt x="23" y="6"/>
                    <a:pt x="23" y="6"/>
                  </a:cubicBezTo>
                  <a:cubicBezTo>
                    <a:pt x="24" y="6"/>
                    <a:pt x="24" y="6"/>
                    <a:pt x="25" y="6"/>
                  </a:cubicBezTo>
                  <a:cubicBezTo>
                    <a:pt x="25" y="6"/>
                    <a:pt x="25" y="6"/>
                    <a:pt x="25" y="5"/>
                  </a:cubicBezTo>
                  <a:cubicBezTo>
                    <a:pt x="26" y="5"/>
                    <a:pt x="25" y="5"/>
                    <a:pt x="25" y="5"/>
                  </a:cubicBezTo>
                  <a:cubicBezTo>
                    <a:pt x="25" y="5"/>
                    <a:pt x="25" y="4"/>
                    <a:pt x="25" y="4"/>
                  </a:cubicBezTo>
                  <a:cubicBezTo>
                    <a:pt x="24" y="4"/>
                    <a:pt x="24" y="4"/>
                    <a:pt x="24" y="4"/>
                  </a:cubicBezTo>
                  <a:cubicBezTo>
                    <a:pt x="24" y="4"/>
                    <a:pt x="22" y="5"/>
                    <a:pt x="22" y="5"/>
                  </a:cubicBezTo>
                  <a:cubicBezTo>
                    <a:pt x="22" y="5"/>
                    <a:pt x="22" y="4"/>
                    <a:pt x="22" y="4"/>
                  </a:cubicBezTo>
                  <a:cubicBezTo>
                    <a:pt x="22" y="4"/>
                    <a:pt x="22" y="3"/>
                    <a:pt x="22" y="3"/>
                  </a:cubicBezTo>
                  <a:cubicBezTo>
                    <a:pt x="22" y="3"/>
                    <a:pt x="21" y="2"/>
                    <a:pt x="21" y="2"/>
                  </a:cubicBezTo>
                  <a:cubicBezTo>
                    <a:pt x="21" y="2"/>
                    <a:pt x="22" y="1"/>
                    <a:pt x="23" y="1"/>
                  </a:cubicBezTo>
                  <a:cubicBezTo>
                    <a:pt x="23" y="0"/>
                    <a:pt x="24" y="1"/>
                    <a:pt x="24" y="1"/>
                  </a:cubicBezTo>
                  <a:cubicBezTo>
                    <a:pt x="25" y="1"/>
                    <a:pt x="25" y="1"/>
                    <a:pt x="25" y="2"/>
                  </a:cubicBezTo>
                  <a:cubicBezTo>
                    <a:pt x="25" y="2"/>
                    <a:pt x="25" y="3"/>
                    <a:pt x="25" y="3"/>
                  </a:cubicBezTo>
                  <a:cubicBezTo>
                    <a:pt x="25" y="3"/>
                    <a:pt x="25" y="4"/>
                    <a:pt x="25" y="4"/>
                  </a:cubicBezTo>
                  <a:cubicBezTo>
                    <a:pt x="26" y="5"/>
                    <a:pt x="26" y="5"/>
                    <a:pt x="26" y="5"/>
                  </a:cubicBezTo>
                  <a:cubicBezTo>
                    <a:pt x="26" y="5"/>
                    <a:pt x="28" y="5"/>
                    <a:pt x="29" y="5"/>
                  </a:cubicBezTo>
                  <a:cubicBezTo>
                    <a:pt x="30" y="5"/>
                    <a:pt x="30" y="6"/>
                    <a:pt x="30" y="6"/>
                  </a:cubicBezTo>
                  <a:cubicBezTo>
                    <a:pt x="30" y="6"/>
                    <a:pt x="32" y="6"/>
                    <a:pt x="32" y="6"/>
                  </a:cubicBezTo>
                  <a:cubicBezTo>
                    <a:pt x="32" y="6"/>
                    <a:pt x="33" y="7"/>
                    <a:pt x="33" y="7"/>
                  </a:cubicBezTo>
                  <a:cubicBezTo>
                    <a:pt x="34" y="7"/>
                    <a:pt x="35" y="8"/>
                    <a:pt x="35" y="8"/>
                  </a:cubicBezTo>
                  <a:cubicBezTo>
                    <a:pt x="35" y="8"/>
                    <a:pt x="35" y="9"/>
                    <a:pt x="36" y="9"/>
                  </a:cubicBezTo>
                  <a:cubicBezTo>
                    <a:pt x="36" y="9"/>
                    <a:pt x="36" y="10"/>
                    <a:pt x="36" y="10"/>
                  </a:cubicBezTo>
                  <a:cubicBezTo>
                    <a:pt x="36" y="10"/>
                    <a:pt x="36" y="11"/>
                    <a:pt x="36" y="11"/>
                  </a:cubicBezTo>
                  <a:cubicBezTo>
                    <a:pt x="36" y="11"/>
                    <a:pt x="36" y="12"/>
                    <a:pt x="36" y="12"/>
                  </a:cubicBezTo>
                  <a:cubicBezTo>
                    <a:pt x="36" y="13"/>
                    <a:pt x="37" y="13"/>
                    <a:pt x="38" y="13"/>
                  </a:cubicBezTo>
                  <a:cubicBezTo>
                    <a:pt x="38" y="13"/>
                    <a:pt x="39" y="13"/>
                    <a:pt x="39" y="13"/>
                  </a:cubicBezTo>
                  <a:cubicBezTo>
                    <a:pt x="39" y="13"/>
                    <a:pt x="41" y="12"/>
                    <a:pt x="41" y="12"/>
                  </a:cubicBezTo>
                  <a:cubicBezTo>
                    <a:pt x="42" y="12"/>
                    <a:pt x="42" y="12"/>
                    <a:pt x="42" y="12"/>
                  </a:cubicBezTo>
                  <a:cubicBezTo>
                    <a:pt x="43" y="12"/>
                    <a:pt x="44" y="12"/>
                    <a:pt x="44" y="12"/>
                  </a:cubicBezTo>
                  <a:cubicBezTo>
                    <a:pt x="44" y="12"/>
                    <a:pt x="45" y="12"/>
                    <a:pt x="45" y="12"/>
                  </a:cubicBezTo>
                  <a:cubicBezTo>
                    <a:pt x="45" y="12"/>
                    <a:pt x="45" y="12"/>
                    <a:pt x="46" y="12"/>
                  </a:cubicBezTo>
                  <a:cubicBezTo>
                    <a:pt x="46" y="12"/>
                    <a:pt x="46" y="12"/>
                    <a:pt x="46" y="12"/>
                  </a:cubicBezTo>
                  <a:cubicBezTo>
                    <a:pt x="47" y="12"/>
                    <a:pt x="48" y="12"/>
                    <a:pt x="48" y="12"/>
                  </a:cubicBezTo>
                  <a:cubicBezTo>
                    <a:pt x="49" y="12"/>
                    <a:pt x="51" y="12"/>
                    <a:pt x="51" y="12"/>
                  </a:cubicBezTo>
                  <a:cubicBezTo>
                    <a:pt x="51" y="12"/>
                    <a:pt x="51" y="12"/>
                    <a:pt x="51" y="13"/>
                  </a:cubicBezTo>
                  <a:cubicBezTo>
                    <a:pt x="51" y="13"/>
                    <a:pt x="51" y="13"/>
                    <a:pt x="51" y="13"/>
                  </a:cubicBezTo>
                  <a:cubicBezTo>
                    <a:pt x="52" y="13"/>
                    <a:pt x="53" y="14"/>
                    <a:pt x="53" y="14"/>
                  </a:cubicBezTo>
                  <a:cubicBezTo>
                    <a:pt x="54" y="15"/>
                    <a:pt x="55" y="15"/>
                    <a:pt x="55" y="15"/>
                  </a:cubicBezTo>
                  <a:cubicBezTo>
                    <a:pt x="56" y="15"/>
                    <a:pt x="57" y="15"/>
                    <a:pt x="58" y="16"/>
                  </a:cubicBezTo>
                  <a:cubicBezTo>
                    <a:pt x="58" y="16"/>
                    <a:pt x="59" y="16"/>
                    <a:pt x="60" y="16"/>
                  </a:cubicBezTo>
                  <a:cubicBezTo>
                    <a:pt x="60" y="16"/>
                    <a:pt x="61" y="15"/>
                    <a:pt x="61" y="15"/>
                  </a:cubicBezTo>
                  <a:cubicBezTo>
                    <a:pt x="61" y="15"/>
                    <a:pt x="62" y="14"/>
                    <a:pt x="62" y="14"/>
                  </a:cubicBezTo>
                  <a:cubicBezTo>
                    <a:pt x="62" y="14"/>
                    <a:pt x="63" y="14"/>
                    <a:pt x="63" y="14"/>
                  </a:cubicBezTo>
                  <a:cubicBezTo>
                    <a:pt x="64" y="13"/>
                    <a:pt x="64" y="13"/>
                    <a:pt x="64" y="13"/>
                  </a:cubicBezTo>
                  <a:cubicBezTo>
                    <a:pt x="65" y="12"/>
                    <a:pt x="65" y="13"/>
                    <a:pt x="66" y="13"/>
                  </a:cubicBezTo>
                  <a:cubicBezTo>
                    <a:pt x="67" y="13"/>
                    <a:pt x="67" y="13"/>
                    <a:pt x="67" y="12"/>
                  </a:cubicBezTo>
                  <a:cubicBezTo>
                    <a:pt x="67" y="12"/>
                    <a:pt x="67" y="12"/>
                    <a:pt x="66" y="12"/>
                  </a:cubicBezTo>
                  <a:cubicBezTo>
                    <a:pt x="66" y="12"/>
                    <a:pt x="65" y="12"/>
                    <a:pt x="65" y="12"/>
                  </a:cubicBezTo>
                  <a:cubicBezTo>
                    <a:pt x="65" y="12"/>
                    <a:pt x="64" y="12"/>
                    <a:pt x="64" y="12"/>
                  </a:cubicBezTo>
                  <a:cubicBezTo>
                    <a:pt x="64" y="12"/>
                    <a:pt x="64" y="12"/>
                    <a:pt x="65" y="12"/>
                  </a:cubicBezTo>
                  <a:cubicBezTo>
                    <a:pt x="65" y="12"/>
                    <a:pt x="65" y="12"/>
                    <a:pt x="65" y="12"/>
                  </a:cubicBezTo>
                  <a:cubicBezTo>
                    <a:pt x="66" y="12"/>
                    <a:pt x="66" y="12"/>
                    <a:pt x="67" y="12"/>
                  </a:cubicBezTo>
                  <a:cubicBezTo>
                    <a:pt x="67" y="11"/>
                    <a:pt x="67" y="11"/>
                    <a:pt x="68" y="11"/>
                  </a:cubicBezTo>
                  <a:cubicBezTo>
                    <a:pt x="68" y="11"/>
                    <a:pt x="69" y="12"/>
                    <a:pt x="69" y="12"/>
                  </a:cubicBezTo>
                  <a:cubicBezTo>
                    <a:pt x="69" y="12"/>
                    <a:pt x="70" y="11"/>
                    <a:pt x="71" y="11"/>
                  </a:cubicBezTo>
                  <a:cubicBezTo>
                    <a:pt x="71" y="11"/>
                    <a:pt x="72" y="11"/>
                    <a:pt x="72" y="11"/>
                  </a:cubicBezTo>
                  <a:cubicBezTo>
                    <a:pt x="72" y="11"/>
                    <a:pt x="73" y="11"/>
                    <a:pt x="74" y="11"/>
                  </a:cubicBezTo>
                  <a:cubicBezTo>
                    <a:pt x="74" y="11"/>
                    <a:pt x="75" y="11"/>
                    <a:pt x="75" y="11"/>
                  </a:cubicBezTo>
                  <a:cubicBezTo>
                    <a:pt x="75" y="11"/>
                    <a:pt x="76" y="11"/>
                    <a:pt x="76" y="11"/>
                  </a:cubicBezTo>
                  <a:cubicBezTo>
                    <a:pt x="76" y="11"/>
                    <a:pt x="77" y="11"/>
                    <a:pt x="77" y="11"/>
                  </a:cubicBezTo>
                  <a:cubicBezTo>
                    <a:pt x="77" y="12"/>
                    <a:pt x="78" y="11"/>
                    <a:pt x="79" y="11"/>
                  </a:cubicBezTo>
                  <a:cubicBezTo>
                    <a:pt x="79" y="11"/>
                    <a:pt x="80" y="11"/>
                    <a:pt x="81" y="11"/>
                  </a:cubicBezTo>
                  <a:cubicBezTo>
                    <a:pt x="81" y="11"/>
                    <a:pt x="81" y="12"/>
                    <a:pt x="81" y="12"/>
                  </a:cubicBezTo>
                  <a:cubicBezTo>
                    <a:pt x="81" y="12"/>
                    <a:pt x="80" y="12"/>
                    <a:pt x="79" y="12"/>
                  </a:cubicBezTo>
                  <a:cubicBezTo>
                    <a:pt x="79" y="12"/>
                    <a:pt x="79" y="12"/>
                    <a:pt x="78" y="12"/>
                  </a:cubicBezTo>
                  <a:cubicBezTo>
                    <a:pt x="78" y="12"/>
                    <a:pt x="78" y="12"/>
                    <a:pt x="77" y="12"/>
                  </a:cubicBezTo>
                  <a:cubicBezTo>
                    <a:pt x="77" y="12"/>
                    <a:pt x="76" y="12"/>
                    <a:pt x="76" y="12"/>
                  </a:cubicBezTo>
                  <a:cubicBezTo>
                    <a:pt x="76" y="12"/>
                    <a:pt x="76" y="12"/>
                    <a:pt x="76" y="12"/>
                  </a:cubicBezTo>
                  <a:cubicBezTo>
                    <a:pt x="75" y="12"/>
                    <a:pt x="75" y="12"/>
                    <a:pt x="75" y="12"/>
                  </a:cubicBezTo>
                  <a:cubicBezTo>
                    <a:pt x="75" y="12"/>
                    <a:pt x="74" y="12"/>
                    <a:pt x="74" y="12"/>
                  </a:cubicBezTo>
                  <a:cubicBezTo>
                    <a:pt x="74" y="13"/>
                    <a:pt x="74" y="13"/>
                    <a:pt x="74" y="13"/>
                  </a:cubicBezTo>
                  <a:cubicBezTo>
                    <a:pt x="74" y="13"/>
                    <a:pt x="75" y="13"/>
                    <a:pt x="75" y="13"/>
                  </a:cubicBezTo>
                  <a:cubicBezTo>
                    <a:pt x="76" y="13"/>
                    <a:pt x="75" y="15"/>
                    <a:pt x="75" y="15"/>
                  </a:cubicBezTo>
                  <a:cubicBezTo>
                    <a:pt x="75" y="15"/>
                    <a:pt x="76" y="15"/>
                    <a:pt x="77" y="15"/>
                  </a:cubicBezTo>
                  <a:cubicBezTo>
                    <a:pt x="77" y="15"/>
                    <a:pt x="77" y="16"/>
                    <a:pt x="77" y="16"/>
                  </a:cubicBezTo>
                  <a:cubicBezTo>
                    <a:pt x="77" y="16"/>
                    <a:pt x="77" y="17"/>
                    <a:pt x="77" y="17"/>
                  </a:cubicBezTo>
                  <a:cubicBezTo>
                    <a:pt x="77" y="17"/>
                    <a:pt x="78" y="17"/>
                    <a:pt x="78" y="17"/>
                  </a:cubicBezTo>
                  <a:cubicBezTo>
                    <a:pt x="78" y="16"/>
                    <a:pt x="78" y="16"/>
                    <a:pt x="78" y="16"/>
                  </a:cubicBezTo>
                  <a:cubicBezTo>
                    <a:pt x="78" y="16"/>
                    <a:pt x="79" y="16"/>
                    <a:pt x="79" y="16"/>
                  </a:cubicBezTo>
                  <a:cubicBezTo>
                    <a:pt x="80" y="16"/>
                    <a:pt x="80" y="17"/>
                    <a:pt x="80" y="17"/>
                  </a:cubicBezTo>
                  <a:cubicBezTo>
                    <a:pt x="81" y="17"/>
                    <a:pt x="81" y="18"/>
                    <a:pt x="81" y="18"/>
                  </a:cubicBezTo>
                  <a:cubicBezTo>
                    <a:pt x="82" y="18"/>
                    <a:pt x="83" y="18"/>
                    <a:pt x="83" y="18"/>
                  </a:cubicBezTo>
                  <a:cubicBezTo>
                    <a:pt x="84" y="18"/>
                    <a:pt x="84" y="18"/>
                    <a:pt x="85" y="18"/>
                  </a:cubicBezTo>
                  <a:cubicBezTo>
                    <a:pt x="85" y="18"/>
                    <a:pt x="86" y="20"/>
                    <a:pt x="86" y="20"/>
                  </a:cubicBezTo>
                  <a:cubicBezTo>
                    <a:pt x="87" y="20"/>
                    <a:pt x="88" y="20"/>
                    <a:pt x="88" y="20"/>
                  </a:cubicBezTo>
                  <a:cubicBezTo>
                    <a:pt x="89" y="21"/>
                    <a:pt x="89" y="21"/>
                    <a:pt x="88" y="21"/>
                  </a:cubicBezTo>
                  <a:cubicBezTo>
                    <a:pt x="88" y="21"/>
                    <a:pt x="88" y="22"/>
                    <a:pt x="87" y="22"/>
                  </a:cubicBezTo>
                  <a:cubicBezTo>
                    <a:pt x="87" y="22"/>
                    <a:pt x="87" y="22"/>
                    <a:pt x="87" y="22"/>
                  </a:cubicBezTo>
                  <a:cubicBezTo>
                    <a:pt x="88" y="22"/>
                    <a:pt x="89" y="22"/>
                    <a:pt x="89" y="22"/>
                  </a:cubicBezTo>
                  <a:cubicBezTo>
                    <a:pt x="89" y="22"/>
                    <a:pt x="89" y="22"/>
                    <a:pt x="88" y="23"/>
                  </a:cubicBezTo>
                  <a:cubicBezTo>
                    <a:pt x="88" y="23"/>
                    <a:pt x="88" y="23"/>
                    <a:pt x="88" y="23"/>
                  </a:cubicBezTo>
                  <a:cubicBezTo>
                    <a:pt x="88" y="24"/>
                    <a:pt x="89" y="24"/>
                    <a:pt x="89" y="24"/>
                  </a:cubicBezTo>
                  <a:cubicBezTo>
                    <a:pt x="89" y="24"/>
                    <a:pt x="88" y="24"/>
                    <a:pt x="88" y="24"/>
                  </a:cubicBezTo>
                  <a:cubicBezTo>
                    <a:pt x="88" y="24"/>
                    <a:pt x="89" y="25"/>
                    <a:pt x="89" y="25"/>
                  </a:cubicBezTo>
                  <a:cubicBezTo>
                    <a:pt x="89" y="25"/>
                    <a:pt x="90" y="26"/>
                    <a:pt x="90" y="26"/>
                  </a:cubicBezTo>
                  <a:cubicBezTo>
                    <a:pt x="90" y="26"/>
                    <a:pt x="89" y="26"/>
                    <a:pt x="88" y="26"/>
                  </a:cubicBezTo>
                  <a:cubicBezTo>
                    <a:pt x="88" y="26"/>
                    <a:pt x="88" y="26"/>
                    <a:pt x="88" y="26"/>
                  </a:cubicBezTo>
                  <a:cubicBezTo>
                    <a:pt x="88" y="26"/>
                    <a:pt x="89" y="26"/>
                    <a:pt x="89" y="26"/>
                  </a:cubicBezTo>
                  <a:cubicBezTo>
                    <a:pt x="90" y="26"/>
                    <a:pt x="90" y="27"/>
                    <a:pt x="90" y="27"/>
                  </a:cubicBezTo>
                  <a:cubicBezTo>
                    <a:pt x="90" y="27"/>
                    <a:pt x="91" y="26"/>
                    <a:pt x="91" y="26"/>
                  </a:cubicBezTo>
                  <a:cubicBezTo>
                    <a:pt x="91" y="26"/>
                    <a:pt x="92" y="26"/>
                    <a:pt x="92" y="26"/>
                  </a:cubicBezTo>
                  <a:cubicBezTo>
                    <a:pt x="92" y="26"/>
                    <a:pt x="93" y="26"/>
                    <a:pt x="94" y="26"/>
                  </a:cubicBezTo>
                  <a:cubicBezTo>
                    <a:pt x="94" y="26"/>
                    <a:pt x="94" y="27"/>
                    <a:pt x="94" y="27"/>
                  </a:cubicBezTo>
                  <a:cubicBezTo>
                    <a:pt x="95" y="27"/>
                    <a:pt x="95" y="28"/>
                    <a:pt x="95" y="28"/>
                  </a:cubicBezTo>
                  <a:cubicBezTo>
                    <a:pt x="95" y="29"/>
                    <a:pt x="95" y="29"/>
                    <a:pt x="95" y="29"/>
                  </a:cubicBezTo>
                  <a:cubicBezTo>
                    <a:pt x="94" y="29"/>
                    <a:pt x="94" y="29"/>
                    <a:pt x="94" y="29"/>
                  </a:cubicBezTo>
                  <a:cubicBezTo>
                    <a:pt x="94" y="29"/>
                    <a:pt x="93" y="31"/>
                    <a:pt x="93" y="31"/>
                  </a:cubicBezTo>
                  <a:cubicBezTo>
                    <a:pt x="93" y="31"/>
                    <a:pt x="91" y="31"/>
                    <a:pt x="91" y="31"/>
                  </a:cubicBezTo>
                  <a:cubicBezTo>
                    <a:pt x="90" y="32"/>
                    <a:pt x="90" y="32"/>
                    <a:pt x="90" y="32"/>
                  </a:cubicBezTo>
                  <a:cubicBezTo>
                    <a:pt x="90" y="33"/>
                    <a:pt x="90" y="33"/>
                    <a:pt x="90" y="33"/>
                  </a:cubicBezTo>
                  <a:cubicBezTo>
                    <a:pt x="89" y="34"/>
                    <a:pt x="89" y="34"/>
                    <a:pt x="89" y="34"/>
                  </a:cubicBezTo>
                  <a:cubicBezTo>
                    <a:pt x="89" y="34"/>
                    <a:pt x="90" y="35"/>
                    <a:pt x="90" y="35"/>
                  </a:cubicBezTo>
                  <a:cubicBezTo>
                    <a:pt x="90" y="35"/>
                    <a:pt x="90" y="36"/>
                    <a:pt x="90" y="36"/>
                  </a:cubicBezTo>
                  <a:cubicBezTo>
                    <a:pt x="90" y="37"/>
                    <a:pt x="90" y="37"/>
                    <a:pt x="90" y="37"/>
                  </a:cubicBezTo>
                  <a:cubicBezTo>
                    <a:pt x="91" y="36"/>
                    <a:pt x="91" y="36"/>
                    <a:pt x="91" y="36"/>
                  </a:cubicBezTo>
                  <a:cubicBezTo>
                    <a:pt x="92" y="37"/>
                    <a:pt x="92" y="37"/>
                    <a:pt x="92" y="37"/>
                  </a:cubicBezTo>
                  <a:cubicBezTo>
                    <a:pt x="92" y="37"/>
                    <a:pt x="92" y="37"/>
                    <a:pt x="92" y="37"/>
                  </a:cubicBezTo>
                  <a:cubicBezTo>
                    <a:pt x="91" y="38"/>
                    <a:pt x="91" y="38"/>
                    <a:pt x="91" y="38"/>
                  </a:cubicBezTo>
                  <a:cubicBezTo>
                    <a:pt x="89" y="39"/>
                    <a:pt x="89" y="39"/>
                    <a:pt x="89" y="39"/>
                  </a:cubicBezTo>
                  <a:cubicBezTo>
                    <a:pt x="89" y="39"/>
                    <a:pt x="88" y="39"/>
                    <a:pt x="88" y="39"/>
                  </a:cubicBezTo>
                  <a:cubicBezTo>
                    <a:pt x="88" y="39"/>
                    <a:pt x="88" y="39"/>
                    <a:pt x="88" y="39"/>
                  </a:cubicBezTo>
                  <a:cubicBezTo>
                    <a:pt x="87" y="39"/>
                    <a:pt x="87" y="39"/>
                    <a:pt x="87" y="39"/>
                  </a:cubicBezTo>
                  <a:cubicBezTo>
                    <a:pt x="86" y="39"/>
                    <a:pt x="86" y="39"/>
                    <a:pt x="86" y="39"/>
                  </a:cubicBezTo>
                  <a:cubicBezTo>
                    <a:pt x="86" y="40"/>
                    <a:pt x="86" y="40"/>
                    <a:pt x="86" y="40"/>
                  </a:cubicBezTo>
                  <a:cubicBezTo>
                    <a:pt x="86" y="40"/>
                    <a:pt x="86" y="40"/>
                    <a:pt x="86" y="40"/>
                  </a:cubicBezTo>
                  <a:cubicBezTo>
                    <a:pt x="86" y="41"/>
                    <a:pt x="86" y="41"/>
                    <a:pt x="86" y="41"/>
                  </a:cubicBezTo>
                  <a:cubicBezTo>
                    <a:pt x="86" y="43"/>
                    <a:pt x="86" y="43"/>
                    <a:pt x="86" y="43"/>
                  </a:cubicBezTo>
                  <a:cubicBezTo>
                    <a:pt x="84" y="45"/>
                    <a:pt x="84" y="45"/>
                    <a:pt x="84" y="45"/>
                  </a:cubicBezTo>
                  <a:cubicBezTo>
                    <a:pt x="89" y="50"/>
                    <a:pt x="89" y="50"/>
                    <a:pt x="89" y="50"/>
                  </a:cubicBezTo>
                  <a:cubicBezTo>
                    <a:pt x="89" y="50"/>
                    <a:pt x="90" y="52"/>
                    <a:pt x="90" y="52"/>
                  </a:cubicBezTo>
                  <a:cubicBezTo>
                    <a:pt x="90" y="52"/>
                    <a:pt x="90" y="53"/>
                    <a:pt x="90" y="53"/>
                  </a:cubicBezTo>
                  <a:cubicBezTo>
                    <a:pt x="90" y="53"/>
                    <a:pt x="89" y="53"/>
                    <a:pt x="89" y="53"/>
                  </a:cubicBezTo>
                  <a:cubicBezTo>
                    <a:pt x="88" y="54"/>
                    <a:pt x="88" y="54"/>
                    <a:pt x="88" y="54"/>
                  </a:cubicBezTo>
                  <a:cubicBezTo>
                    <a:pt x="88" y="55"/>
                    <a:pt x="88" y="55"/>
                    <a:pt x="88" y="55"/>
                  </a:cubicBezTo>
                  <a:cubicBezTo>
                    <a:pt x="87" y="55"/>
                    <a:pt x="87" y="55"/>
                    <a:pt x="87" y="55"/>
                  </a:cubicBezTo>
                  <a:cubicBezTo>
                    <a:pt x="87" y="55"/>
                    <a:pt x="87" y="55"/>
                    <a:pt x="87" y="55"/>
                  </a:cubicBezTo>
                  <a:cubicBezTo>
                    <a:pt x="86" y="55"/>
                    <a:pt x="86" y="55"/>
                    <a:pt x="86" y="55"/>
                  </a:cubicBezTo>
                  <a:cubicBezTo>
                    <a:pt x="85" y="55"/>
                    <a:pt x="85" y="55"/>
                    <a:pt x="85" y="55"/>
                  </a:cubicBezTo>
                  <a:cubicBezTo>
                    <a:pt x="85" y="55"/>
                    <a:pt x="85" y="55"/>
                    <a:pt x="85" y="55"/>
                  </a:cubicBezTo>
                  <a:cubicBezTo>
                    <a:pt x="84" y="56"/>
                    <a:pt x="84" y="56"/>
                    <a:pt x="84" y="56"/>
                  </a:cubicBezTo>
                  <a:cubicBezTo>
                    <a:pt x="84" y="56"/>
                    <a:pt x="84" y="56"/>
                    <a:pt x="84" y="56"/>
                  </a:cubicBezTo>
                  <a:cubicBezTo>
                    <a:pt x="83" y="57"/>
                    <a:pt x="83" y="57"/>
                    <a:pt x="83" y="57"/>
                  </a:cubicBezTo>
                  <a:cubicBezTo>
                    <a:pt x="82" y="57"/>
                    <a:pt x="82" y="57"/>
                    <a:pt x="82" y="57"/>
                  </a:cubicBezTo>
                  <a:cubicBezTo>
                    <a:pt x="82" y="57"/>
                    <a:pt x="81" y="57"/>
                    <a:pt x="81" y="58"/>
                  </a:cubicBezTo>
                  <a:cubicBezTo>
                    <a:pt x="81" y="58"/>
                    <a:pt x="81" y="58"/>
                    <a:pt x="81" y="58"/>
                  </a:cubicBezTo>
                  <a:cubicBezTo>
                    <a:pt x="80" y="57"/>
                    <a:pt x="80" y="57"/>
                    <a:pt x="80" y="57"/>
                  </a:cubicBezTo>
                  <a:cubicBezTo>
                    <a:pt x="79" y="58"/>
                    <a:pt x="79" y="58"/>
                    <a:pt x="79" y="58"/>
                  </a:cubicBezTo>
                  <a:cubicBezTo>
                    <a:pt x="78" y="58"/>
                    <a:pt x="78" y="58"/>
                    <a:pt x="78" y="58"/>
                  </a:cubicBezTo>
                  <a:cubicBezTo>
                    <a:pt x="77" y="57"/>
                    <a:pt x="77" y="57"/>
                    <a:pt x="77" y="57"/>
                  </a:cubicBezTo>
                  <a:cubicBezTo>
                    <a:pt x="76" y="59"/>
                    <a:pt x="76" y="59"/>
                    <a:pt x="76" y="59"/>
                  </a:cubicBezTo>
                  <a:cubicBezTo>
                    <a:pt x="75" y="59"/>
                    <a:pt x="75" y="59"/>
                    <a:pt x="75" y="59"/>
                  </a:cubicBezTo>
                  <a:cubicBezTo>
                    <a:pt x="75" y="59"/>
                    <a:pt x="75" y="59"/>
                    <a:pt x="75" y="60"/>
                  </a:cubicBezTo>
                  <a:cubicBezTo>
                    <a:pt x="75" y="60"/>
                    <a:pt x="75" y="60"/>
                    <a:pt x="75" y="60"/>
                  </a:cubicBezTo>
                  <a:cubicBezTo>
                    <a:pt x="75" y="60"/>
                    <a:pt x="75" y="61"/>
                    <a:pt x="75" y="61"/>
                  </a:cubicBezTo>
                  <a:cubicBezTo>
                    <a:pt x="75" y="61"/>
                    <a:pt x="74" y="61"/>
                    <a:pt x="74" y="61"/>
                  </a:cubicBezTo>
                  <a:cubicBezTo>
                    <a:pt x="74" y="61"/>
                    <a:pt x="74" y="61"/>
                    <a:pt x="74" y="61"/>
                  </a:cubicBezTo>
                  <a:cubicBezTo>
                    <a:pt x="74" y="61"/>
                    <a:pt x="73" y="61"/>
                    <a:pt x="73" y="61"/>
                  </a:cubicBezTo>
                  <a:cubicBezTo>
                    <a:pt x="73" y="61"/>
                    <a:pt x="73" y="61"/>
                    <a:pt x="72" y="61"/>
                  </a:cubicBezTo>
                  <a:cubicBezTo>
                    <a:pt x="72" y="61"/>
                    <a:pt x="72" y="60"/>
                    <a:pt x="72" y="60"/>
                  </a:cubicBezTo>
                  <a:cubicBezTo>
                    <a:pt x="72" y="60"/>
                    <a:pt x="72" y="60"/>
                    <a:pt x="72" y="60"/>
                  </a:cubicBezTo>
                  <a:cubicBezTo>
                    <a:pt x="71" y="60"/>
                    <a:pt x="71" y="60"/>
                    <a:pt x="71" y="59"/>
                  </a:cubicBezTo>
                  <a:cubicBezTo>
                    <a:pt x="71" y="59"/>
                    <a:pt x="71" y="59"/>
                    <a:pt x="71" y="59"/>
                  </a:cubicBezTo>
                  <a:cubicBezTo>
                    <a:pt x="70" y="59"/>
                    <a:pt x="70" y="59"/>
                    <a:pt x="70" y="59"/>
                  </a:cubicBezTo>
                  <a:cubicBezTo>
                    <a:pt x="70" y="59"/>
                    <a:pt x="70" y="59"/>
                    <a:pt x="70" y="59"/>
                  </a:cubicBezTo>
                  <a:cubicBezTo>
                    <a:pt x="70" y="59"/>
                    <a:pt x="69" y="60"/>
                    <a:pt x="69" y="60"/>
                  </a:cubicBezTo>
                  <a:cubicBezTo>
                    <a:pt x="68" y="59"/>
                    <a:pt x="68" y="59"/>
                    <a:pt x="68" y="59"/>
                  </a:cubicBezTo>
                  <a:cubicBezTo>
                    <a:pt x="68" y="59"/>
                    <a:pt x="68" y="59"/>
                    <a:pt x="68" y="59"/>
                  </a:cubicBezTo>
                  <a:cubicBezTo>
                    <a:pt x="68" y="59"/>
                    <a:pt x="67" y="59"/>
                    <a:pt x="67" y="59"/>
                  </a:cubicBezTo>
                  <a:cubicBezTo>
                    <a:pt x="66" y="60"/>
                    <a:pt x="66" y="60"/>
                    <a:pt x="66" y="60"/>
                  </a:cubicBezTo>
                  <a:cubicBezTo>
                    <a:pt x="65" y="58"/>
                    <a:pt x="65" y="58"/>
                    <a:pt x="65" y="58"/>
                  </a:cubicBezTo>
                  <a:cubicBezTo>
                    <a:pt x="62" y="58"/>
                    <a:pt x="62" y="58"/>
                    <a:pt x="62" y="58"/>
                  </a:cubicBezTo>
                  <a:cubicBezTo>
                    <a:pt x="61" y="57"/>
                    <a:pt x="61" y="57"/>
                    <a:pt x="61" y="57"/>
                  </a:cubicBezTo>
                  <a:cubicBezTo>
                    <a:pt x="60" y="57"/>
                    <a:pt x="60" y="57"/>
                    <a:pt x="60" y="57"/>
                  </a:cubicBezTo>
                  <a:cubicBezTo>
                    <a:pt x="60" y="57"/>
                    <a:pt x="60" y="57"/>
                    <a:pt x="60" y="57"/>
                  </a:cubicBezTo>
                  <a:cubicBezTo>
                    <a:pt x="60" y="58"/>
                    <a:pt x="60" y="58"/>
                    <a:pt x="60" y="58"/>
                  </a:cubicBezTo>
                  <a:cubicBezTo>
                    <a:pt x="60" y="58"/>
                    <a:pt x="61" y="58"/>
                    <a:pt x="61" y="58"/>
                  </a:cubicBezTo>
                  <a:cubicBezTo>
                    <a:pt x="61" y="58"/>
                    <a:pt x="62" y="60"/>
                    <a:pt x="62" y="60"/>
                  </a:cubicBezTo>
                  <a:cubicBezTo>
                    <a:pt x="65" y="62"/>
                    <a:pt x="65" y="62"/>
                    <a:pt x="65" y="62"/>
                  </a:cubicBezTo>
                  <a:cubicBezTo>
                    <a:pt x="65" y="64"/>
                    <a:pt x="65" y="64"/>
                    <a:pt x="65" y="64"/>
                  </a:cubicBezTo>
                  <a:cubicBezTo>
                    <a:pt x="64" y="64"/>
                    <a:pt x="64" y="64"/>
                    <a:pt x="64" y="64"/>
                  </a:cubicBezTo>
                  <a:cubicBezTo>
                    <a:pt x="64" y="65"/>
                    <a:pt x="64" y="65"/>
                    <a:pt x="64" y="65"/>
                  </a:cubicBezTo>
                  <a:cubicBezTo>
                    <a:pt x="66" y="68"/>
                    <a:pt x="66" y="68"/>
                    <a:pt x="66" y="68"/>
                  </a:cubicBezTo>
                  <a:cubicBezTo>
                    <a:pt x="66" y="69"/>
                    <a:pt x="66" y="69"/>
                    <a:pt x="66" y="69"/>
                  </a:cubicBezTo>
                  <a:cubicBezTo>
                    <a:pt x="66" y="69"/>
                    <a:pt x="66" y="69"/>
                    <a:pt x="66" y="69"/>
                  </a:cubicBezTo>
                  <a:cubicBezTo>
                    <a:pt x="67" y="70"/>
                    <a:pt x="67" y="70"/>
                    <a:pt x="67" y="70"/>
                  </a:cubicBezTo>
                  <a:cubicBezTo>
                    <a:pt x="67" y="70"/>
                    <a:pt x="69" y="70"/>
                    <a:pt x="69" y="70"/>
                  </a:cubicBezTo>
                  <a:cubicBezTo>
                    <a:pt x="69" y="70"/>
                    <a:pt x="70" y="70"/>
                    <a:pt x="70" y="70"/>
                  </a:cubicBezTo>
                  <a:cubicBezTo>
                    <a:pt x="70" y="71"/>
                    <a:pt x="70" y="71"/>
                    <a:pt x="70" y="71"/>
                  </a:cubicBezTo>
                  <a:cubicBezTo>
                    <a:pt x="70" y="72"/>
                    <a:pt x="70" y="72"/>
                    <a:pt x="70" y="72"/>
                  </a:cubicBezTo>
                  <a:cubicBezTo>
                    <a:pt x="69" y="72"/>
                    <a:pt x="69" y="72"/>
                    <a:pt x="69" y="72"/>
                  </a:cubicBezTo>
                  <a:cubicBezTo>
                    <a:pt x="67" y="73"/>
                    <a:pt x="67" y="73"/>
                    <a:pt x="67" y="73"/>
                  </a:cubicBezTo>
                  <a:cubicBezTo>
                    <a:pt x="65" y="73"/>
                    <a:pt x="65" y="73"/>
                    <a:pt x="65" y="73"/>
                  </a:cubicBezTo>
                  <a:cubicBezTo>
                    <a:pt x="65" y="76"/>
                    <a:pt x="65" y="76"/>
                    <a:pt x="65" y="76"/>
                  </a:cubicBezTo>
                  <a:cubicBezTo>
                    <a:pt x="64" y="77"/>
                    <a:pt x="64" y="77"/>
                    <a:pt x="64" y="77"/>
                  </a:cubicBezTo>
                  <a:cubicBezTo>
                    <a:pt x="64" y="77"/>
                    <a:pt x="64" y="77"/>
                    <a:pt x="64" y="77"/>
                  </a:cubicBezTo>
                  <a:cubicBezTo>
                    <a:pt x="64" y="77"/>
                    <a:pt x="63" y="77"/>
                    <a:pt x="63" y="77"/>
                  </a:cubicBezTo>
                  <a:cubicBezTo>
                    <a:pt x="63" y="77"/>
                    <a:pt x="63" y="76"/>
                    <a:pt x="63" y="76"/>
                  </a:cubicBezTo>
                  <a:cubicBezTo>
                    <a:pt x="63" y="76"/>
                    <a:pt x="63" y="76"/>
                    <a:pt x="63" y="76"/>
                  </a:cubicBezTo>
                  <a:cubicBezTo>
                    <a:pt x="63" y="76"/>
                    <a:pt x="62" y="78"/>
                    <a:pt x="61" y="78"/>
                  </a:cubicBezTo>
                  <a:cubicBezTo>
                    <a:pt x="61" y="78"/>
                    <a:pt x="61" y="78"/>
                    <a:pt x="61" y="78"/>
                  </a:cubicBezTo>
                  <a:cubicBezTo>
                    <a:pt x="60" y="78"/>
                    <a:pt x="60" y="78"/>
                    <a:pt x="60" y="78"/>
                  </a:cubicBezTo>
                  <a:cubicBezTo>
                    <a:pt x="60" y="78"/>
                    <a:pt x="60" y="78"/>
                    <a:pt x="60" y="78"/>
                  </a:cubicBezTo>
                  <a:cubicBezTo>
                    <a:pt x="60" y="78"/>
                    <a:pt x="59" y="78"/>
                    <a:pt x="59" y="78"/>
                  </a:cubicBezTo>
                  <a:cubicBezTo>
                    <a:pt x="59" y="78"/>
                    <a:pt x="59" y="79"/>
                    <a:pt x="59" y="79"/>
                  </a:cubicBezTo>
                  <a:cubicBezTo>
                    <a:pt x="58" y="79"/>
                    <a:pt x="58" y="79"/>
                    <a:pt x="58" y="79"/>
                  </a:cubicBezTo>
                  <a:cubicBezTo>
                    <a:pt x="58" y="79"/>
                    <a:pt x="58" y="80"/>
                    <a:pt x="58" y="80"/>
                  </a:cubicBezTo>
                  <a:cubicBezTo>
                    <a:pt x="58" y="80"/>
                    <a:pt x="58" y="80"/>
                    <a:pt x="58" y="80"/>
                  </a:cubicBezTo>
                  <a:cubicBezTo>
                    <a:pt x="57" y="80"/>
                    <a:pt x="57" y="80"/>
                    <a:pt x="57" y="80"/>
                  </a:cubicBezTo>
                  <a:cubicBezTo>
                    <a:pt x="57" y="80"/>
                    <a:pt x="56" y="81"/>
                    <a:pt x="56" y="82"/>
                  </a:cubicBezTo>
                  <a:cubicBezTo>
                    <a:pt x="56" y="82"/>
                    <a:pt x="55" y="82"/>
                    <a:pt x="55" y="82"/>
                  </a:cubicBezTo>
                  <a:cubicBezTo>
                    <a:pt x="55" y="82"/>
                    <a:pt x="55" y="82"/>
                    <a:pt x="55" y="82"/>
                  </a:cubicBezTo>
                  <a:cubicBezTo>
                    <a:pt x="55" y="82"/>
                    <a:pt x="55" y="82"/>
                    <a:pt x="55" y="82"/>
                  </a:cubicBezTo>
                  <a:cubicBezTo>
                    <a:pt x="55" y="81"/>
                    <a:pt x="55" y="81"/>
                    <a:pt x="55" y="81"/>
                  </a:cubicBezTo>
                  <a:cubicBezTo>
                    <a:pt x="55" y="81"/>
                    <a:pt x="55" y="80"/>
                    <a:pt x="55" y="80"/>
                  </a:cubicBezTo>
                  <a:cubicBezTo>
                    <a:pt x="55" y="80"/>
                    <a:pt x="55" y="80"/>
                    <a:pt x="55" y="80"/>
                  </a:cubicBezTo>
                  <a:cubicBezTo>
                    <a:pt x="55" y="80"/>
                    <a:pt x="53" y="80"/>
                    <a:pt x="53" y="80"/>
                  </a:cubicBezTo>
                  <a:cubicBezTo>
                    <a:pt x="53" y="80"/>
                    <a:pt x="53" y="80"/>
                    <a:pt x="53" y="80"/>
                  </a:cubicBezTo>
                  <a:cubicBezTo>
                    <a:pt x="51" y="82"/>
                    <a:pt x="51" y="82"/>
                    <a:pt x="51" y="82"/>
                  </a:cubicBezTo>
                  <a:lnTo>
                    <a:pt x="49" y="82"/>
                  </a:lnTo>
                  <a:close/>
                  <a:moveTo>
                    <a:pt x="67" y="9"/>
                  </a:moveTo>
                  <a:cubicBezTo>
                    <a:pt x="68" y="9"/>
                    <a:pt x="67" y="9"/>
                    <a:pt x="67" y="8"/>
                  </a:cubicBezTo>
                  <a:cubicBezTo>
                    <a:pt x="67" y="8"/>
                    <a:pt x="67" y="8"/>
                    <a:pt x="67" y="8"/>
                  </a:cubicBezTo>
                  <a:cubicBezTo>
                    <a:pt x="67" y="8"/>
                    <a:pt x="67" y="8"/>
                    <a:pt x="67" y="8"/>
                  </a:cubicBezTo>
                  <a:cubicBezTo>
                    <a:pt x="67" y="8"/>
                    <a:pt x="67" y="8"/>
                    <a:pt x="67" y="8"/>
                  </a:cubicBezTo>
                  <a:cubicBezTo>
                    <a:pt x="67" y="8"/>
                    <a:pt x="66" y="8"/>
                    <a:pt x="66" y="8"/>
                  </a:cubicBezTo>
                  <a:cubicBezTo>
                    <a:pt x="66" y="8"/>
                    <a:pt x="66" y="8"/>
                    <a:pt x="66" y="8"/>
                  </a:cubicBezTo>
                  <a:cubicBezTo>
                    <a:pt x="66" y="8"/>
                    <a:pt x="66" y="8"/>
                    <a:pt x="66" y="8"/>
                  </a:cubicBezTo>
                  <a:cubicBezTo>
                    <a:pt x="66" y="8"/>
                    <a:pt x="66" y="8"/>
                    <a:pt x="66" y="8"/>
                  </a:cubicBezTo>
                  <a:cubicBezTo>
                    <a:pt x="66" y="9"/>
                    <a:pt x="66" y="9"/>
                    <a:pt x="66" y="9"/>
                  </a:cubicBezTo>
                  <a:cubicBezTo>
                    <a:pt x="66" y="9"/>
                    <a:pt x="65" y="9"/>
                    <a:pt x="65" y="9"/>
                  </a:cubicBezTo>
                  <a:cubicBezTo>
                    <a:pt x="65" y="9"/>
                    <a:pt x="65" y="9"/>
                    <a:pt x="65" y="9"/>
                  </a:cubicBezTo>
                  <a:cubicBezTo>
                    <a:pt x="64" y="9"/>
                    <a:pt x="64" y="9"/>
                    <a:pt x="64" y="9"/>
                  </a:cubicBezTo>
                  <a:cubicBezTo>
                    <a:pt x="64" y="9"/>
                    <a:pt x="64" y="9"/>
                    <a:pt x="63" y="9"/>
                  </a:cubicBezTo>
                  <a:cubicBezTo>
                    <a:pt x="63" y="9"/>
                    <a:pt x="63" y="9"/>
                    <a:pt x="63" y="9"/>
                  </a:cubicBezTo>
                  <a:cubicBezTo>
                    <a:pt x="63" y="9"/>
                    <a:pt x="63" y="9"/>
                    <a:pt x="63" y="9"/>
                  </a:cubicBezTo>
                  <a:cubicBezTo>
                    <a:pt x="63" y="9"/>
                    <a:pt x="63" y="9"/>
                    <a:pt x="63" y="9"/>
                  </a:cubicBezTo>
                  <a:cubicBezTo>
                    <a:pt x="63" y="9"/>
                    <a:pt x="63" y="9"/>
                    <a:pt x="63" y="9"/>
                  </a:cubicBezTo>
                  <a:cubicBezTo>
                    <a:pt x="63" y="9"/>
                    <a:pt x="64" y="9"/>
                    <a:pt x="64" y="9"/>
                  </a:cubicBezTo>
                  <a:cubicBezTo>
                    <a:pt x="64" y="9"/>
                    <a:pt x="64" y="9"/>
                    <a:pt x="64" y="10"/>
                  </a:cubicBezTo>
                  <a:cubicBezTo>
                    <a:pt x="64" y="10"/>
                    <a:pt x="64" y="10"/>
                    <a:pt x="65" y="9"/>
                  </a:cubicBezTo>
                  <a:cubicBezTo>
                    <a:pt x="65" y="9"/>
                    <a:pt x="65" y="9"/>
                    <a:pt x="65" y="9"/>
                  </a:cubicBezTo>
                  <a:cubicBezTo>
                    <a:pt x="65" y="9"/>
                    <a:pt x="65" y="9"/>
                    <a:pt x="65" y="9"/>
                  </a:cubicBezTo>
                  <a:cubicBezTo>
                    <a:pt x="65" y="9"/>
                    <a:pt x="65" y="10"/>
                    <a:pt x="65" y="10"/>
                  </a:cubicBezTo>
                  <a:cubicBezTo>
                    <a:pt x="65" y="10"/>
                    <a:pt x="65" y="10"/>
                    <a:pt x="66" y="10"/>
                  </a:cubicBezTo>
                  <a:cubicBezTo>
                    <a:pt x="66" y="10"/>
                    <a:pt x="66" y="10"/>
                    <a:pt x="66" y="10"/>
                  </a:cubicBezTo>
                  <a:cubicBezTo>
                    <a:pt x="66" y="10"/>
                    <a:pt x="67" y="10"/>
                    <a:pt x="67" y="10"/>
                  </a:cubicBezTo>
                  <a:cubicBezTo>
                    <a:pt x="67" y="10"/>
                    <a:pt x="67" y="10"/>
                    <a:pt x="67" y="10"/>
                  </a:cubicBezTo>
                  <a:cubicBezTo>
                    <a:pt x="67" y="9"/>
                    <a:pt x="67" y="9"/>
                    <a:pt x="67" y="9"/>
                  </a:cubicBezTo>
                  <a:cubicBezTo>
                    <a:pt x="67" y="9"/>
                    <a:pt x="67" y="9"/>
                    <a:pt x="67" y="9"/>
                  </a:cubicBezTo>
                  <a:cubicBezTo>
                    <a:pt x="67" y="9"/>
                    <a:pt x="67" y="9"/>
                    <a:pt x="67" y="9"/>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Freeform 680">
              <a:extLst>
                <a:ext uri="{FF2B5EF4-FFF2-40B4-BE49-F238E27FC236}">
                  <a16:creationId xmlns:a16="http://schemas.microsoft.com/office/drawing/2014/main" id="{3B879EC2-7F1F-4453-B14B-06B37F9EEF79}"/>
                </a:ext>
              </a:extLst>
            </p:cNvPr>
            <p:cNvSpPr>
              <a:spLocks/>
            </p:cNvSpPr>
            <p:nvPr/>
          </p:nvSpPr>
          <p:spPr bwMode="auto">
            <a:xfrm>
              <a:off x="4149983" y="5318499"/>
              <a:ext cx="178362" cy="151929"/>
            </a:xfrm>
            <a:custGeom>
              <a:avLst/>
              <a:gdLst>
                <a:gd name="T0" fmla="*/ 38 w 38"/>
                <a:gd name="T1" fmla="*/ 22 h 40"/>
                <a:gd name="T2" fmla="*/ 34 w 38"/>
                <a:gd name="T3" fmla="*/ 18 h 40"/>
                <a:gd name="T4" fmla="*/ 33 w 38"/>
                <a:gd name="T5" fmla="*/ 16 h 40"/>
                <a:gd name="T6" fmla="*/ 31 w 38"/>
                <a:gd name="T7" fmla="*/ 15 h 40"/>
                <a:gd name="T8" fmla="*/ 28 w 38"/>
                <a:gd name="T9" fmla="*/ 13 h 40"/>
                <a:gd name="T10" fmla="*/ 26 w 38"/>
                <a:gd name="T11" fmla="*/ 11 h 40"/>
                <a:gd name="T12" fmla="*/ 24 w 38"/>
                <a:gd name="T13" fmla="*/ 9 h 40"/>
                <a:gd name="T14" fmla="*/ 23 w 38"/>
                <a:gd name="T15" fmla="*/ 10 h 40"/>
                <a:gd name="T16" fmla="*/ 22 w 38"/>
                <a:gd name="T17" fmla="*/ 7 h 40"/>
                <a:gd name="T18" fmla="*/ 20 w 38"/>
                <a:gd name="T19" fmla="*/ 6 h 40"/>
                <a:gd name="T20" fmla="*/ 18 w 38"/>
                <a:gd name="T21" fmla="*/ 8 h 40"/>
                <a:gd name="T22" fmla="*/ 17 w 38"/>
                <a:gd name="T23" fmla="*/ 6 h 40"/>
                <a:gd name="T24" fmla="*/ 11 w 38"/>
                <a:gd name="T25" fmla="*/ 0 h 40"/>
                <a:gd name="T26" fmla="*/ 9 w 38"/>
                <a:gd name="T27" fmla="*/ 0 h 40"/>
                <a:gd name="T28" fmla="*/ 8 w 38"/>
                <a:gd name="T29" fmla="*/ 1 h 40"/>
                <a:gd name="T30" fmla="*/ 6 w 38"/>
                <a:gd name="T31" fmla="*/ 1 h 40"/>
                <a:gd name="T32" fmla="*/ 6 w 38"/>
                <a:gd name="T33" fmla="*/ 1 h 40"/>
                <a:gd name="T34" fmla="*/ 4 w 38"/>
                <a:gd name="T35" fmla="*/ 3 h 40"/>
                <a:gd name="T36" fmla="*/ 4 w 38"/>
                <a:gd name="T37" fmla="*/ 5 h 40"/>
                <a:gd name="T38" fmla="*/ 5 w 38"/>
                <a:gd name="T39" fmla="*/ 6 h 40"/>
                <a:gd name="T40" fmla="*/ 4 w 38"/>
                <a:gd name="T41" fmla="*/ 7 h 40"/>
                <a:gd name="T42" fmla="*/ 4 w 38"/>
                <a:gd name="T43" fmla="*/ 10 h 40"/>
                <a:gd name="T44" fmla="*/ 3 w 38"/>
                <a:gd name="T45" fmla="*/ 11 h 40"/>
                <a:gd name="T46" fmla="*/ 3 w 38"/>
                <a:gd name="T47" fmla="*/ 12 h 40"/>
                <a:gd name="T48" fmla="*/ 3 w 38"/>
                <a:gd name="T49" fmla="*/ 13 h 40"/>
                <a:gd name="T50" fmla="*/ 2 w 38"/>
                <a:gd name="T51" fmla="*/ 14 h 40"/>
                <a:gd name="T52" fmla="*/ 2 w 38"/>
                <a:gd name="T53" fmla="*/ 15 h 40"/>
                <a:gd name="T54" fmla="*/ 2 w 38"/>
                <a:gd name="T55" fmla="*/ 17 h 40"/>
                <a:gd name="T56" fmla="*/ 2 w 38"/>
                <a:gd name="T57" fmla="*/ 18 h 40"/>
                <a:gd name="T58" fmla="*/ 2 w 38"/>
                <a:gd name="T59" fmla="*/ 19 h 40"/>
                <a:gd name="T60" fmla="*/ 2 w 38"/>
                <a:gd name="T61" fmla="*/ 20 h 40"/>
                <a:gd name="T62" fmla="*/ 2 w 38"/>
                <a:gd name="T63" fmla="*/ 22 h 40"/>
                <a:gd name="T64" fmla="*/ 2 w 38"/>
                <a:gd name="T65" fmla="*/ 23 h 40"/>
                <a:gd name="T66" fmla="*/ 2 w 38"/>
                <a:gd name="T67" fmla="*/ 25 h 40"/>
                <a:gd name="T68" fmla="*/ 1 w 38"/>
                <a:gd name="T69" fmla="*/ 25 h 40"/>
                <a:gd name="T70" fmla="*/ 0 w 38"/>
                <a:gd name="T71" fmla="*/ 29 h 40"/>
                <a:gd name="T72" fmla="*/ 2 w 38"/>
                <a:gd name="T73" fmla="*/ 34 h 40"/>
                <a:gd name="T74" fmla="*/ 4 w 38"/>
                <a:gd name="T75" fmla="*/ 36 h 40"/>
                <a:gd name="T76" fmla="*/ 8 w 38"/>
                <a:gd name="T77" fmla="*/ 36 h 40"/>
                <a:gd name="T78" fmla="*/ 10 w 38"/>
                <a:gd name="T79" fmla="*/ 37 h 40"/>
                <a:gd name="T80" fmla="*/ 15 w 38"/>
                <a:gd name="T81" fmla="*/ 39 h 40"/>
                <a:gd name="T82" fmla="*/ 16 w 38"/>
                <a:gd name="T83" fmla="*/ 40 h 40"/>
                <a:gd name="T84" fmla="*/ 19 w 38"/>
                <a:gd name="T85" fmla="*/ 39 h 40"/>
                <a:gd name="T86" fmla="*/ 23 w 38"/>
                <a:gd name="T87" fmla="*/ 40 h 40"/>
                <a:gd name="T88" fmla="*/ 25 w 38"/>
                <a:gd name="T89" fmla="*/ 40 h 40"/>
                <a:gd name="T90" fmla="*/ 29 w 38"/>
                <a:gd name="T91" fmla="*/ 38 h 40"/>
                <a:gd name="T92" fmla="*/ 30 w 38"/>
                <a:gd name="T93" fmla="*/ 38 h 40"/>
                <a:gd name="T94" fmla="*/ 33 w 38"/>
                <a:gd name="T95" fmla="*/ 36 h 40"/>
                <a:gd name="T96" fmla="*/ 33 w 38"/>
                <a:gd name="T97" fmla="*/ 35 h 40"/>
                <a:gd name="T98" fmla="*/ 36 w 38"/>
                <a:gd name="T99" fmla="*/ 30 h 40"/>
                <a:gd name="T100" fmla="*/ 35 w 38"/>
                <a:gd name="T101"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40">
                  <a:moveTo>
                    <a:pt x="35" y="25"/>
                  </a:moveTo>
                  <a:cubicBezTo>
                    <a:pt x="38" y="22"/>
                    <a:pt x="38" y="22"/>
                    <a:pt x="38" y="22"/>
                  </a:cubicBezTo>
                  <a:cubicBezTo>
                    <a:pt x="37" y="21"/>
                    <a:pt x="37" y="21"/>
                    <a:pt x="37" y="21"/>
                  </a:cubicBezTo>
                  <a:cubicBezTo>
                    <a:pt x="37" y="21"/>
                    <a:pt x="34" y="18"/>
                    <a:pt x="34" y="18"/>
                  </a:cubicBezTo>
                  <a:cubicBezTo>
                    <a:pt x="34" y="18"/>
                    <a:pt x="34" y="16"/>
                    <a:pt x="34" y="16"/>
                  </a:cubicBezTo>
                  <a:cubicBezTo>
                    <a:pt x="34" y="16"/>
                    <a:pt x="33" y="16"/>
                    <a:pt x="33" y="16"/>
                  </a:cubicBezTo>
                  <a:cubicBezTo>
                    <a:pt x="33" y="16"/>
                    <a:pt x="32" y="15"/>
                    <a:pt x="32" y="15"/>
                  </a:cubicBezTo>
                  <a:cubicBezTo>
                    <a:pt x="32" y="15"/>
                    <a:pt x="31" y="15"/>
                    <a:pt x="31" y="15"/>
                  </a:cubicBezTo>
                  <a:cubicBezTo>
                    <a:pt x="31" y="15"/>
                    <a:pt x="31" y="15"/>
                    <a:pt x="31" y="15"/>
                  </a:cubicBezTo>
                  <a:cubicBezTo>
                    <a:pt x="28" y="13"/>
                    <a:pt x="28" y="13"/>
                    <a:pt x="28" y="13"/>
                  </a:cubicBezTo>
                  <a:cubicBezTo>
                    <a:pt x="28" y="12"/>
                    <a:pt x="28" y="12"/>
                    <a:pt x="28" y="12"/>
                  </a:cubicBezTo>
                  <a:cubicBezTo>
                    <a:pt x="28" y="12"/>
                    <a:pt x="27" y="11"/>
                    <a:pt x="26" y="11"/>
                  </a:cubicBezTo>
                  <a:cubicBezTo>
                    <a:pt x="26" y="11"/>
                    <a:pt x="25" y="11"/>
                    <a:pt x="25" y="11"/>
                  </a:cubicBezTo>
                  <a:cubicBezTo>
                    <a:pt x="25" y="11"/>
                    <a:pt x="24" y="9"/>
                    <a:pt x="24" y="9"/>
                  </a:cubicBezTo>
                  <a:cubicBezTo>
                    <a:pt x="24" y="10"/>
                    <a:pt x="24" y="10"/>
                    <a:pt x="24" y="10"/>
                  </a:cubicBezTo>
                  <a:cubicBezTo>
                    <a:pt x="24" y="10"/>
                    <a:pt x="23" y="10"/>
                    <a:pt x="23" y="10"/>
                  </a:cubicBezTo>
                  <a:cubicBezTo>
                    <a:pt x="23" y="10"/>
                    <a:pt x="22" y="9"/>
                    <a:pt x="22" y="9"/>
                  </a:cubicBezTo>
                  <a:cubicBezTo>
                    <a:pt x="22" y="9"/>
                    <a:pt x="22" y="7"/>
                    <a:pt x="22" y="7"/>
                  </a:cubicBezTo>
                  <a:cubicBezTo>
                    <a:pt x="22" y="7"/>
                    <a:pt x="21" y="7"/>
                    <a:pt x="21" y="7"/>
                  </a:cubicBezTo>
                  <a:cubicBezTo>
                    <a:pt x="20" y="6"/>
                    <a:pt x="20" y="6"/>
                    <a:pt x="20" y="6"/>
                  </a:cubicBezTo>
                  <a:cubicBezTo>
                    <a:pt x="20" y="6"/>
                    <a:pt x="20" y="7"/>
                    <a:pt x="20" y="7"/>
                  </a:cubicBezTo>
                  <a:cubicBezTo>
                    <a:pt x="19" y="7"/>
                    <a:pt x="18" y="8"/>
                    <a:pt x="18" y="8"/>
                  </a:cubicBezTo>
                  <a:cubicBezTo>
                    <a:pt x="17" y="8"/>
                    <a:pt x="17" y="8"/>
                    <a:pt x="17" y="8"/>
                  </a:cubicBezTo>
                  <a:cubicBezTo>
                    <a:pt x="17" y="6"/>
                    <a:pt x="17" y="6"/>
                    <a:pt x="17" y="6"/>
                  </a:cubicBezTo>
                  <a:cubicBezTo>
                    <a:pt x="17" y="6"/>
                    <a:pt x="16" y="4"/>
                    <a:pt x="15" y="4"/>
                  </a:cubicBezTo>
                  <a:cubicBezTo>
                    <a:pt x="15" y="3"/>
                    <a:pt x="11" y="0"/>
                    <a:pt x="11" y="0"/>
                  </a:cubicBezTo>
                  <a:cubicBezTo>
                    <a:pt x="11" y="0"/>
                    <a:pt x="10" y="0"/>
                    <a:pt x="10" y="0"/>
                  </a:cubicBezTo>
                  <a:cubicBezTo>
                    <a:pt x="10" y="0"/>
                    <a:pt x="10" y="0"/>
                    <a:pt x="9" y="0"/>
                  </a:cubicBezTo>
                  <a:cubicBezTo>
                    <a:pt x="9" y="0"/>
                    <a:pt x="9" y="1"/>
                    <a:pt x="9" y="1"/>
                  </a:cubicBezTo>
                  <a:cubicBezTo>
                    <a:pt x="9" y="1"/>
                    <a:pt x="8" y="1"/>
                    <a:pt x="8" y="1"/>
                  </a:cubicBezTo>
                  <a:cubicBezTo>
                    <a:pt x="8" y="1"/>
                    <a:pt x="7" y="1"/>
                    <a:pt x="7" y="1"/>
                  </a:cubicBezTo>
                  <a:cubicBezTo>
                    <a:pt x="7" y="1"/>
                    <a:pt x="6" y="1"/>
                    <a:pt x="6" y="1"/>
                  </a:cubicBezTo>
                  <a:cubicBezTo>
                    <a:pt x="6" y="1"/>
                    <a:pt x="6" y="1"/>
                    <a:pt x="6" y="1"/>
                  </a:cubicBezTo>
                  <a:cubicBezTo>
                    <a:pt x="6" y="1"/>
                    <a:pt x="6" y="1"/>
                    <a:pt x="6" y="1"/>
                  </a:cubicBezTo>
                  <a:cubicBezTo>
                    <a:pt x="6" y="2"/>
                    <a:pt x="6" y="2"/>
                    <a:pt x="6" y="2"/>
                  </a:cubicBezTo>
                  <a:cubicBezTo>
                    <a:pt x="6" y="2"/>
                    <a:pt x="4" y="3"/>
                    <a:pt x="4" y="3"/>
                  </a:cubicBezTo>
                  <a:cubicBezTo>
                    <a:pt x="4" y="3"/>
                    <a:pt x="4" y="4"/>
                    <a:pt x="4" y="4"/>
                  </a:cubicBezTo>
                  <a:cubicBezTo>
                    <a:pt x="4" y="4"/>
                    <a:pt x="4" y="4"/>
                    <a:pt x="4" y="5"/>
                  </a:cubicBezTo>
                  <a:cubicBezTo>
                    <a:pt x="4" y="5"/>
                    <a:pt x="4" y="5"/>
                    <a:pt x="4" y="6"/>
                  </a:cubicBezTo>
                  <a:cubicBezTo>
                    <a:pt x="4" y="6"/>
                    <a:pt x="5" y="6"/>
                    <a:pt x="5" y="6"/>
                  </a:cubicBezTo>
                  <a:cubicBezTo>
                    <a:pt x="5" y="6"/>
                    <a:pt x="5" y="6"/>
                    <a:pt x="4" y="7"/>
                  </a:cubicBezTo>
                  <a:cubicBezTo>
                    <a:pt x="4" y="7"/>
                    <a:pt x="4" y="7"/>
                    <a:pt x="4" y="7"/>
                  </a:cubicBezTo>
                  <a:cubicBezTo>
                    <a:pt x="4" y="9"/>
                    <a:pt x="4" y="9"/>
                    <a:pt x="4" y="9"/>
                  </a:cubicBezTo>
                  <a:cubicBezTo>
                    <a:pt x="4" y="10"/>
                    <a:pt x="4" y="10"/>
                    <a:pt x="4" y="10"/>
                  </a:cubicBezTo>
                  <a:cubicBezTo>
                    <a:pt x="4" y="10"/>
                    <a:pt x="4" y="10"/>
                    <a:pt x="3" y="10"/>
                  </a:cubicBezTo>
                  <a:cubicBezTo>
                    <a:pt x="3" y="10"/>
                    <a:pt x="3" y="11"/>
                    <a:pt x="3" y="11"/>
                  </a:cubicBezTo>
                  <a:cubicBezTo>
                    <a:pt x="3" y="11"/>
                    <a:pt x="3" y="11"/>
                    <a:pt x="3" y="11"/>
                  </a:cubicBezTo>
                  <a:cubicBezTo>
                    <a:pt x="3" y="11"/>
                    <a:pt x="3" y="12"/>
                    <a:pt x="3" y="12"/>
                  </a:cubicBezTo>
                  <a:cubicBezTo>
                    <a:pt x="3" y="12"/>
                    <a:pt x="3" y="12"/>
                    <a:pt x="3" y="12"/>
                  </a:cubicBezTo>
                  <a:cubicBezTo>
                    <a:pt x="3" y="13"/>
                    <a:pt x="3" y="13"/>
                    <a:pt x="3" y="13"/>
                  </a:cubicBezTo>
                  <a:cubicBezTo>
                    <a:pt x="3" y="14"/>
                    <a:pt x="3" y="14"/>
                    <a:pt x="3" y="14"/>
                  </a:cubicBezTo>
                  <a:cubicBezTo>
                    <a:pt x="3" y="14"/>
                    <a:pt x="2" y="14"/>
                    <a:pt x="2" y="14"/>
                  </a:cubicBezTo>
                  <a:cubicBezTo>
                    <a:pt x="2" y="14"/>
                    <a:pt x="2" y="14"/>
                    <a:pt x="2" y="15"/>
                  </a:cubicBezTo>
                  <a:cubicBezTo>
                    <a:pt x="2" y="15"/>
                    <a:pt x="2" y="15"/>
                    <a:pt x="2" y="15"/>
                  </a:cubicBezTo>
                  <a:cubicBezTo>
                    <a:pt x="2" y="16"/>
                    <a:pt x="2" y="16"/>
                    <a:pt x="2" y="16"/>
                  </a:cubicBezTo>
                  <a:cubicBezTo>
                    <a:pt x="2" y="16"/>
                    <a:pt x="2" y="16"/>
                    <a:pt x="2" y="17"/>
                  </a:cubicBezTo>
                  <a:cubicBezTo>
                    <a:pt x="2" y="17"/>
                    <a:pt x="2" y="17"/>
                    <a:pt x="2" y="17"/>
                  </a:cubicBezTo>
                  <a:cubicBezTo>
                    <a:pt x="2" y="17"/>
                    <a:pt x="2" y="17"/>
                    <a:pt x="2" y="18"/>
                  </a:cubicBezTo>
                  <a:cubicBezTo>
                    <a:pt x="2" y="18"/>
                    <a:pt x="2" y="18"/>
                    <a:pt x="2" y="18"/>
                  </a:cubicBezTo>
                  <a:cubicBezTo>
                    <a:pt x="2" y="18"/>
                    <a:pt x="2" y="18"/>
                    <a:pt x="2" y="19"/>
                  </a:cubicBezTo>
                  <a:cubicBezTo>
                    <a:pt x="2" y="19"/>
                    <a:pt x="2" y="19"/>
                    <a:pt x="2" y="19"/>
                  </a:cubicBezTo>
                  <a:cubicBezTo>
                    <a:pt x="2" y="19"/>
                    <a:pt x="2" y="20"/>
                    <a:pt x="2" y="20"/>
                  </a:cubicBezTo>
                  <a:cubicBezTo>
                    <a:pt x="2" y="20"/>
                    <a:pt x="2" y="21"/>
                    <a:pt x="2" y="21"/>
                  </a:cubicBezTo>
                  <a:cubicBezTo>
                    <a:pt x="2" y="21"/>
                    <a:pt x="2" y="22"/>
                    <a:pt x="2" y="22"/>
                  </a:cubicBezTo>
                  <a:cubicBezTo>
                    <a:pt x="2" y="22"/>
                    <a:pt x="2" y="22"/>
                    <a:pt x="2" y="23"/>
                  </a:cubicBezTo>
                  <a:cubicBezTo>
                    <a:pt x="2" y="23"/>
                    <a:pt x="2" y="23"/>
                    <a:pt x="2" y="23"/>
                  </a:cubicBezTo>
                  <a:cubicBezTo>
                    <a:pt x="2" y="24"/>
                    <a:pt x="2" y="24"/>
                    <a:pt x="2" y="24"/>
                  </a:cubicBezTo>
                  <a:cubicBezTo>
                    <a:pt x="2" y="24"/>
                    <a:pt x="2" y="24"/>
                    <a:pt x="2" y="25"/>
                  </a:cubicBezTo>
                  <a:cubicBezTo>
                    <a:pt x="2" y="25"/>
                    <a:pt x="2" y="25"/>
                    <a:pt x="2" y="25"/>
                  </a:cubicBezTo>
                  <a:cubicBezTo>
                    <a:pt x="2" y="25"/>
                    <a:pt x="1" y="25"/>
                    <a:pt x="1" y="25"/>
                  </a:cubicBezTo>
                  <a:cubicBezTo>
                    <a:pt x="1" y="25"/>
                    <a:pt x="1" y="26"/>
                    <a:pt x="1" y="26"/>
                  </a:cubicBezTo>
                  <a:cubicBezTo>
                    <a:pt x="1" y="27"/>
                    <a:pt x="0" y="28"/>
                    <a:pt x="0" y="29"/>
                  </a:cubicBezTo>
                  <a:cubicBezTo>
                    <a:pt x="0" y="31"/>
                    <a:pt x="1" y="32"/>
                    <a:pt x="2" y="33"/>
                  </a:cubicBezTo>
                  <a:cubicBezTo>
                    <a:pt x="2" y="33"/>
                    <a:pt x="2" y="34"/>
                    <a:pt x="2" y="34"/>
                  </a:cubicBezTo>
                  <a:cubicBezTo>
                    <a:pt x="3" y="35"/>
                    <a:pt x="4" y="35"/>
                    <a:pt x="4" y="36"/>
                  </a:cubicBezTo>
                  <a:cubicBezTo>
                    <a:pt x="4" y="36"/>
                    <a:pt x="4" y="36"/>
                    <a:pt x="4" y="36"/>
                  </a:cubicBezTo>
                  <a:cubicBezTo>
                    <a:pt x="5" y="36"/>
                    <a:pt x="5" y="36"/>
                    <a:pt x="5" y="36"/>
                  </a:cubicBezTo>
                  <a:cubicBezTo>
                    <a:pt x="6" y="36"/>
                    <a:pt x="7" y="36"/>
                    <a:pt x="8" y="36"/>
                  </a:cubicBezTo>
                  <a:cubicBezTo>
                    <a:pt x="9" y="36"/>
                    <a:pt x="9" y="36"/>
                    <a:pt x="9" y="36"/>
                  </a:cubicBezTo>
                  <a:cubicBezTo>
                    <a:pt x="10" y="36"/>
                    <a:pt x="10" y="36"/>
                    <a:pt x="10" y="37"/>
                  </a:cubicBezTo>
                  <a:cubicBezTo>
                    <a:pt x="11" y="38"/>
                    <a:pt x="12" y="38"/>
                    <a:pt x="13" y="39"/>
                  </a:cubicBezTo>
                  <a:cubicBezTo>
                    <a:pt x="14" y="39"/>
                    <a:pt x="15" y="39"/>
                    <a:pt x="15" y="39"/>
                  </a:cubicBezTo>
                  <a:cubicBezTo>
                    <a:pt x="15" y="40"/>
                    <a:pt x="15" y="40"/>
                    <a:pt x="15" y="40"/>
                  </a:cubicBezTo>
                  <a:cubicBezTo>
                    <a:pt x="16" y="40"/>
                    <a:pt x="16" y="40"/>
                    <a:pt x="16" y="40"/>
                  </a:cubicBezTo>
                  <a:cubicBezTo>
                    <a:pt x="16" y="40"/>
                    <a:pt x="16" y="40"/>
                    <a:pt x="17" y="40"/>
                  </a:cubicBezTo>
                  <a:cubicBezTo>
                    <a:pt x="17" y="40"/>
                    <a:pt x="18" y="40"/>
                    <a:pt x="19" y="39"/>
                  </a:cubicBezTo>
                  <a:cubicBezTo>
                    <a:pt x="20" y="39"/>
                    <a:pt x="21" y="39"/>
                    <a:pt x="22" y="40"/>
                  </a:cubicBezTo>
                  <a:cubicBezTo>
                    <a:pt x="22" y="40"/>
                    <a:pt x="23" y="40"/>
                    <a:pt x="23" y="40"/>
                  </a:cubicBezTo>
                  <a:cubicBezTo>
                    <a:pt x="23" y="40"/>
                    <a:pt x="24" y="39"/>
                    <a:pt x="24" y="40"/>
                  </a:cubicBezTo>
                  <a:cubicBezTo>
                    <a:pt x="25" y="40"/>
                    <a:pt x="25" y="40"/>
                    <a:pt x="25" y="40"/>
                  </a:cubicBezTo>
                  <a:cubicBezTo>
                    <a:pt x="27" y="40"/>
                    <a:pt x="28" y="39"/>
                    <a:pt x="30" y="38"/>
                  </a:cubicBezTo>
                  <a:cubicBezTo>
                    <a:pt x="29" y="38"/>
                    <a:pt x="29" y="38"/>
                    <a:pt x="29" y="38"/>
                  </a:cubicBezTo>
                  <a:cubicBezTo>
                    <a:pt x="29" y="38"/>
                    <a:pt x="29" y="37"/>
                    <a:pt x="30" y="38"/>
                  </a:cubicBezTo>
                  <a:cubicBezTo>
                    <a:pt x="30" y="38"/>
                    <a:pt x="30" y="38"/>
                    <a:pt x="30" y="38"/>
                  </a:cubicBezTo>
                  <a:cubicBezTo>
                    <a:pt x="30" y="38"/>
                    <a:pt x="30" y="38"/>
                    <a:pt x="30" y="38"/>
                  </a:cubicBezTo>
                  <a:cubicBezTo>
                    <a:pt x="31" y="37"/>
                    <a:pt x="32" y="36"/>
                    <a:pt x="33" y="36"/>
                  </a:cubicBezTo>
                  <a:cubicBezTo>
                    <a:pt x="33" y="36"/>
                    <a:pt x="33" y="36"/>
                    <a:pt x="33" y="35"/>
                  </a:cubicBezTo>
                  <a:cubicBezTo>
                    <a:pt x="33" y="35"/>
                    <a:pt x="33" y="35"/>
                    <a:pt x="33" y="35"/>
                  </a:cubicBezTo>
                  <a:cubicBezTo>
                    <a:pt x="33" y="35"/>
                    <a:pt x="34" y="34"/>
                    <a:pt x="34" y="34"/>
                  </a:cubicBezTo>
                  <a:cubicBezTo>
                    <a:pt x="35" y="33"/>
                    <a:pt x="35" y="32"/>
                    <a:pt x="36" y="30"/>
                  </a:cubicBezTo>
                  <a:cubicBezTo>
                    <a:pt x="36" y="30"/>
                    <a:pt x="36" y="30"/>
                    <a:pt x="36" y="30"/>
                  </a:cubicBezTo>
                  <a:cubicBezTo>
                    <a:pt x="35" y="30"/>
                    <a:pt x="35" y="30"/>
                    <a:pt x="35" y="30"/>
                  </a:cubicBezTo>
                  <a:lnTo>
                    <a:pt x="35" y="25"/>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8" name="Freeform 681">
              <a:extLst>
                <a:ext uri="{FF2B5EF4-FFF2-40B4-BE49-F238E27FC236}">
                  <a16:creationId xmlns:a16="http://schemas.microsoft.com/office/drawing/2014/main" id="{B8CEA6D8-8EFD-4414-BC37-018DD508F299}"/>
                </a:ext>
              </a:extLst>
            </p:cNvPr>
            <p:cNvSpPr>
              <a:spLocks/>
            </p:cNvSpPr>
            <p:nvPr/>
          </p:nvSpPr>
          <p:spPr bwMode="auto">
            <a:xfrm>
              <a:off x="4164252" y="4312876"/>
              <a:ext cx="135555" cy="109967"/>
            </a:xfrm>
            <a:custGeom>
              <a:avLst/>
              <a:gdLst>
                <a:gd name="T0" fmla="*/ 26 w 29"/>
                <a:gd name="T1" fmla="*/ 12 h 29"/>
                <a:gd name="T2" fmla="*/ 25 w 29"/>
                <a:gd name="T3" fmla="*/ 8 h 29"/>
                <a:gd name="T4" fmla="*/ 26 w 29"/>
                <a:gd name="T5" fmla="*/ 6 h 29"/>
                <a:gd name="T6" fmla="*/ 29 w 29"/>
                <a:gd name="T7" fmla="*/ 1 h 29"/>
                <a:gd name="T8" fmla="*/ 25 w 29"/>
                <a:gd name="T9" fmla="*/ 0 h 29"/>
                <a:gd name="T10" fmla="*/ 21 w 29"/>
                <a:gd name="T11" fmla="*/ 0 h 29"/>
                <a:gd name="T12" fmla="*/ 19 w 29"/>
                <a:gd name="T13" fmla="*/ 0 h 29"/>
                <a:gd name="T14" fmla="*/ 15 w 29"/>
                <a:gd name="T15" fmla="*/ 0 h 29"/>
                <a:gd name="T16" fmla="*/ 13 w 29"/>
                <a:gd name="T17" fmla="*/ 1 h 29"/>
                <a:gd name="T18" fmla="*/ 9 w 29"/>
                <a:gd name="T19" fmla="*/ 0 h 29"/>
                <a:gd name="T20" fmla="*/ 7 w 29"/>
                <a:gd name="T21" fmla="*/ 1 h 29"/>
                <a:gd name="T22" fmla="*/ 6 w 29"/>
                <a:gd name="T23" fmla="*/ 3 h 29"/>
                <a:gd name="T24" fmla="*/ 5 w 29"/>
                <a:gd name="T25" fmla="*/ 4 h 29"/>
                <a:gd name="T26" fmla="*/ 5 w 29"/>
                <a:gd name="T27" fmla="*/ 5 h 29"/>
                <a:gd name="T28" fmla="*/ 3 w 29"/>
                <a:gd name="T29" fmla="*/ 7 h 29"/>
                <a:gd name="T30" fmla="*/ 1 w 29"/>
                <a:gd name="T31" fmla="*/ 8 h 29"/>
                <a:gd name="T32" fmla="*/ 1 w 29"/>
                <a:gd name="T33" fmla="*/ 10 h 29"/>
                <a:gd name="T34" fmla="*/ 0 w 29"/>
                <a:gd name="T35" fmla="*/ 13 h 29"/>
                <a:gd name="T36" fmla="*/ 0 w 29"/>
                <a:gd name="T37" fmla="*/ 14 h 29"/>
                <a:gd name="T38" fmla="*/ 1 w 29"/>
                <a:gd name="T39" fmla="*/ 16 h 29"/>
                <a:gd name="T40" fmla="*/ 3 w 29"/>
                <a:gd name="T41" fmla="*/ 18 h 29"/>
                <a:gd name="T42" fmla="*/ 5 w 29"/>
                <a:gd name="T43" fmla="*/ 20 h 29"/>
                <a:gd name="T44" fmla="*/ 6 w 29"/>
                <a:gd name="T45" fmla="*/ 22 h 29"/>
                <a:gd name="T46" fmla="*/ 6 w 29"/>
                <a:gd name="T47" fmla="*/ 22 h 29"/>
                <a:gd name="T48" fmla="*/ 9 w 29"/>
                <a:gd name="T49" fmla="*/ 28 h 29"/>
                <a:gd name="T50" fmla="*/ 11 w 29"/>
                <a:gd name="T51" fmla="*/ 28 h 29"/>
                <a:gd name="T52" fmla="*/ 15 w 29"/>
                <a:gd name="T53" fmla="*/ 29 h 29"/>
                <a:gd name="T54" fmla="*/ 15 w 29"/>
                <a:gd name="T55" fmla="*/ 27 h 29"/>
                <a:gd name="T56" fmla="*/ 13 w 29"/>
                <a:gd name="T57" fmla="*/ 26 h 29"/>
                <a:gd name="T58" fmla="*/ 14 w 29"/>
                <a:gd name="T59" fmla="*/ 25 h 29"/>
                <a:gd name="T60" fmla="*/ 14 w 29"/>
                <a:gd name="T61" fmla="*/ 24 h 29"/>
                <a:gd name="T62" fmla="*/ 19 w 29"/>
                <a:gd name="T63" fmla="*/ 25 h 29"/>
                <a:gd name="T64" fmla="*/ 21 w 29"/>
                <a:gd name="T65" fmla="*/ 24 h 29"/>
                <a:gd name="T66" fmla="*/ 22 w 29"/>
                <a:gd name="T67" fmla="*/ 25 h 29"/>
                <a:gd name="T68" fmla="*/ 23 w 29"/>
                <a:gd name="T69" fmla="*/ 26 h 29"/>
                <a:gd name="T70" fmla="*/ 26 w 29"/>
                <a:gd name="T71" fmla="*/ 24 h 29"/>
                <a:gd name="T72" fmla="*/ 27 w 29"/>
                <a:gd name="T73" fmla="*/ 21 h 29"/>
                <a:gd name="T74" fmla="*/ 28 w 29"/>
                <a:gd name="T75" fmla="*/ 18 h 29"/>
                <a:gd name="T76" fmla="*/ 26 w 29"/>
                <a:gd name="T7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29">
                  <a:moveTo>
                    <a:pt x="26" y="13"/>
                  </a:moveTo>
                  <a:cubicBezTo>
                    <a:pt x="26" y="12"/>
                    <a:pt x="26" y="12"/>
                    <a:pt x="26" y="12"/>
                  </a:cubicBezTo>
                  <a:cubicBezTo>
                    <a:pt x="26" y="9"/>
                    <a:pt x="26" y="9"/>
                    <a:pt x="26" y="9"/>
                  </a:cubicBezTo>
                  <a:cubicBezTo>
                    <a:pt x="25" y="8"/>
                    <a:pt x="25" y="8"/>
                    <a:pt x="25" y="8"/>
                  </a:cubicBezTo>
                  <a:cubicBezTo>
                    <a:pt x="25" y="7"/>
                    <a:pt x="25" y="7"/>
                    <a:pt x="25" y="7"/>
                  </a:cubicBezTo>
                  <a:cubicBezTo>
                    <a:pt x="26" y="6"/>
                    <a:pt x="26" y="6"/>
                    <a:pt x="26" y="6"/>
                  </a:cubicBezTo>
                  <a:cubicBezTo>
                    <a:pt x="28" y="3"/>
                    <a:pt x="28" y="3"/>
                    <a:pt x="28" y="3"/>
                  </a:cubicBezTo>
                  <a:cubicBezTo>
                    <a:pt x="29" y="1"/>
                    <a:pt x="29" y="1"/>
                    <a:pt x="29" y="1"/>
                  </a:cubicBezTo>
                  <a:cubicBezTo>
                    <a:pt x="28" y="1"/>
                    <a:pt x="28" y="1"/>
                    <a:pt x="27" y="1"/>
                  </a:cubicBezTo>
                  <a:cubicBezTo>
                    <a:pt x="27" y="1"/>
                    <a:pt x="25" y="0"/>
                    <a:pt x="25" y="0"/>
                  </a:cubicBezTo>
                  <a:cubicBezTo>
                    <a:pt x="24" y="0"/>
                    <a:pt x="21" y="0"/>
                    <a:pt x="21" y="0"/>
                  </a:cubicBezTo>
                  <a:cubicBezTo>
                    <a:pt x="21" y="0"/>
                    <a:pt x="21" y="0"/>
                    <a:pt x="21" y="0"/>
                  </a:cubicBezTo>
                  <a:cubicBezTo>
                    <a:pt x="20" y="0"/>
                    <a:pt x="20" y="1"/>
                    <a:pt x="20" y="0"/>
                  </a:cubicBezTo>
                  <a:cubicBezTo>
                    <a:pt x="19" y="0"/>
                    <a:pt x="19" y="0"/>
                    <a:pt x="19" y="0"/>
                  </a:cubicBezTo>
                  <a:cubicBezTo>
                    <a:pt x="18" y="0"/>
                    <a:pt x="17" y="0"/>
                    <a:pt x="16" y="0"/>
                  </a:cubicBezTo>
                  <a:cubicBezTo>
                    <a:pt x="16" y="0"/>
                    <a:pt x="15" y="0"/>
                    <a:pt x="15" y="0"/>
                  </a:cubicBezTo>
                  <a:cubicBezTo>
                    <a:pt x="15" y="0"/>
                    <a:pt x="15" y="1"/>
                    <a:pt x="15" y="1"/>
                  </a:cubicBezTo>
                  <a:cubicBezTo>
                    <a:pt x="14" y="1"/>
                    <a:pt x="13" y="1"/>
                    <a:pt x="13" y="1"/>
                  </a:cubicBezTo>
                  <a:cubicBezTo>
                    <a:pt x="12" y="1"/>
                    <a:pt x="11" y="0"/>
                    <a:pt x="11" y="0"/>
                  </a:cubicBezTo>
                  <a:cubicBezTo>
                    <a:pt x="10" y="0"/>
                    <a:pt x="10" y="0"/>
                    <a:pt x="9" y="0"/>
                  </a:cubicBezTo>
                  <a:cubicBezTo>
                    <a:pt x="9" y="0"/>
                    <a:pt x="8" y="0"/>
                    <a:pt x="7" y="0"/>
                  </a:cubicBezTo>
                  <a:cubicBezTo>
                    <a:pt x="7" y="0"/>
                    <a:pt x="7" y="1"/>
                    <a:pt x="7" y="1"/>
                  </a:cubicBezTo>
                  <a:cubicBezTo>
                    <a:pt x="7" y="1"/>
                    <a:pt x="6" y="1"/>
                    <a:pt x="6" y="1"/>
                  </a:cubicBezTo>
                  <a:cubicBezTo>
                    <a:pt x="6" y="3"/>
                    <a:pt x="6" y="3"/>
                    <a:pt x="6" y="3"/>
                  </a:cubicBezTo>
                  <a:cubicBezTo>
                    <a:pt x="5" y="4"/>
                    <a:pt x="5" y="4"/>
                    <a:pt x="5" y="4"/>
                  </a:cubicBezTo>
                  <a:cubicBezTo>
                    <a:pt x="5" y="4"/>
                    <a:pt x="5" y="4"/>
                    <a:pt x="5" y="4"/>
                  </a:cubicBezTo>
                  <a:cubicBezTo>
                    <a:pt x="6" y="5"/>
                    <a:pt x="6" y="5"/>
                    <a:pt x="6" y="5"/>
                  </a:cubicBezTo>
                  <a:cubicBezTo>
                    <a:pt x="5" y="5"/>
                    <a:pt x="5" y="5"/>
                    <a:pt x="5" y="5"/>
                  </a:cubicBezTo>
                  <a:cubicBezTo>
                    <a:pt x="5" y="7"/>
                    <a:pt x="5" y="7"/>
                    <a:pt x="5" y="7"/>
                  </a:cubicBezTo>
                  <a:cubicBezTo>
                    <a:pt x="3" y="7"/>
                    <a:pt x="3" y="7"/>
                    <a:pt x="3" y="7"/>
                  </a:cubicBezTo>
                  <a:cubicBezTo>
                    <a:pt x="1" y="8"/>
                    <a:pt x="1" y="8"/>
                    <a:pt x="1" y="8"/>
                  </a:cubicBezTo>
                  <a:cubicBezTo>
                    <a:pt x="1" y="8"/>
                    <a:pt x="1" y="8"/>
                    <a:pt x="1" y="8"/>
                  </a:cubicBezTo>
                  <a:cubicBezTo>
                    <a:pt x="1" y="9"/>
                    <a:pt x="1" y="9"/>
                    <a:pt x="1" y="9"/>
                  </a:cubicBezTo>
                  <a:cubicBezTo>
                    <a:pt x="1" y="10"/>
                    <a:pt x="1" y="10"/>
                    <a:pt x="1" y="10"/>
                  </a:cubicBezTo>
                  <a:cubicBezTo>
                    <a:pt x="0" y="12"/>
                    <a:pt x="0" y="12"/>
                    <a:pt x="0" y="12"/>
                  </a:cubicBezTo>
                  <a:cubicBezTo>
                    <a:pt x="0" y="13"/>
                    <a:pt x="0" y="13"/>
                    <a:pt x="0" y="13"/>
                  </a:cubicBezTo>
                  <a:cubicBezTo>
                    <a:pt x="0" y="13"/>
                    <a:pt x="0" y="13"/>
                    <a:pt x="0" y="13"/>
                  </a:cubicBezTo>
                  <a:cubicBezTo>
                    <a:pt x="0" y="14"/>
                    <a:pt x="0" y="14"/>
                    <a:pt x="0" y="14"/>
                  </a:cubicBezTo>
                  <a:cubicBezTo>
                    <a:pt x="1" y="15"/>
                    <a:pt x="1" y="15"/>
                    <a:pt x="1" y="15"/>
                  </a:cubicBezTo>
                  <a:cubicBezTo>
                    <a:pt x="1" y="16"/>
                    <a:pt x="1" y="16"/>
                    <a:pt x="1" y="16"/>
                  </a:cubicBezTo>
                  <a:cubicBezTo>
                    <a:pt x="3" y="17"/>
                    <a:pt x="3" y="17"/>
                    <a:pt x="3" y="17"/>
                  </a:cubicBezTo>
                  <a:cubicBezTo>
                    <a:pt x="3" y="18"/>
                    <a:pt x="3" y="18"/>
                    <a:pt x="3" y="18"/>
                  </a:cubicBezTo>
                  <a:cubicBezTo>
                    <a:pt x="5" y="18"/>
                    <a:pt x="5" y="18"/>
                    <a:pt x="5" y="18"/>
                  </a:cubicBezTo>
                  <a:cubicBezTo>
                    <a:pt x="5" y="20"/>
                    <a:pt x="5" y="20"/>
                    <a:pt x="5" y="20"/>
                  </a:cubicBezTo>
                  <a:cubicBezTo>
                    <a:pt x="5" y="20"/>
                    <a:pt x="6" y="21"/>
                    <a:pt x="6" y="21"/>
                  </a:cubicBezTo>
                  <a:cubicBezTo>
                    <a:pt x="6" y="21"/>
                    <a:pt x="6" y="22"/>
                    <a:pt x="6" y="22"/>
                  </a:cubicBezTo>
                  <a:cubicBezTo>
                    <a:pt x="6" y="22"/>
                    <a:pt x="6" y="22"/>
                    <a:pt x="6" y="22"/>
                  </a:cubicBezTo>
                  <a:cubicBezTo>
                    <a:pt x="6" y="22"/>
                    <a:pt x="6" y="22"/>
                    <a:pt x="6" y="22"/>
                  </a:cubicBezTo>
                  <a:cubicBezTo>
                    <a:pt x="7" y="22"/>
                    <a:pt x="7" y="22"/>
                    <a:pt x="7" y="22"/>
                  </a:cubicBezTo>
                  <a:cubicBezTo>
                    <a:pt x="9" y="28"/>
                    <a:pt x="9" y="28"/>
                    <a:pt x="9" y="28"/>
                  </a:cubicBezTo>
                  <a:cubicBezTo>
                    <a:pt x="11" y="28"/>
                    <a:pt x="11" y="28"/>
                    <a:pt x="11" y="28"/>
                  </a:cubicBezTo>
                  <a:cubicBezTo>
                    <a:pt x="11" y="28"/>
                    <a:pt x="11" y="28"/>
                    <a:pt x="11" y="28"/>
                  </a:cubicBezTo>
                  <a:cubicBezTo>
                    <a:pt x="11" y="28"/>
                    <a:pt x="13" y="29"/>
                    <a:pt x="13" y="29"/>
                  </a:cubicBezTo>
                  <a:cubicBezTo>
                    <a:pt x="13" y="29"/>
                    <a:pt x="15" y="29"/>
                    <a:pt x="15" y="29"/>
                  </a:cubicBezTo>
                  <a:cubicBezTo>
                    <a:pt x="15" y="28"/>
                    <a:pt x="15" y="28"/>
                    <a:pt x="15" y="28"/>
                  </a:cubicBezTo>
                  <a:cubicBezTo>
                    <a:pt x="15" y="28"/>
                    <a:pt x="15" y="27"/>
                    <a:pt x="15" y="27"/>
                  </a:cubicBezTo>
                  <a:cubicBezTo>
                    <a:pt x="15" y="27"/>
                    <a:pt x="15" y="27"/>
                    <a:pt x="15" y="27"/>
                  </a:cubicBezTo>
                  <a:cubicBezTo>
                    <a:pt x="14" y="27"/>
                    <a:pt x="13" y="26"/>
                    <a:pt x="13" y="26"/>
                  </a:cubicBezTo>
                  <a:cubicBezTo>
                    <a:pt x="13" y="26"/>
                    <a:pt x="13" y="26"/>
                    <a:pt x="13" y="26"/>
                  </a:cubicBezTo>
                  <a:cubicBezTo>
                    <a:pt x="14" y="25"/>
                    <a:pt x="14" y="25"/>
                    <a:pt x="14" y="25"/>
                  </a:cubicBezTo>
                  <a:cubicBezTo>
                    <a:pt x="14" y="25"/>
                    <a:pt x="14" y="25"/>
                    <a:pt x="14" y="25"/>
                  </a:cubicBezTo>
                  <a:cubicBezTo>
                    <a:pt x="14" y="25"/>
                    <a:pt x="14" y="24"/>
                    <a:pt x="14" y="24"/>
                  </a:cubicBezTo>
                  <a:cubicBezTo>
                    <a:pt x="16" y="25"/>
                    <a:pt x="16" y="25"/>
                    <a:pt x="16" y="25"/>
                  </a:cubicBezTo>
                  <a:cubicBezTo>
                    <a:pt x="19" y="25"/>
                    <a:pt x="19" y="25"/>
                    <a:pt x="19" y="25"/>
                  </a:cubicBezTo>
                  <a:cubicBezTo>
                    <a:pt x="19" y="24"/>
                    <a:pt x="19" y="24"/>
                    <a:pt x="19" y="24"/>
                  </a:cubicBezTo>
                  <a:cubicBezTo>
                    <a:pt x="21" y="24"/>
                    <a:pt x="21" y="24"/>
                    <a:pt x="21" y="24"/>
                  </a:cubicBezTo>
                  <a:cubicBezTo>
                    <a:pt x="22" y="24"/>
                    <a:pt x="22" y="24"/>
                    <a:pt x="22" y="24"/>
                  </a:cubicBezTo>
                  <a:cubicBezTo>
                    <a:pt x="22" y="25"/>
                    <a:pt x="22" y="25"/>
                    <a:pt x="22" y="25"/>
                  </a:cubicBezTo>
                  <a:cubicBezTo>
                    <a:pt x="23" y="25"/>
                    <a:pt x="23" y="25"/>
                    <a:pt x="23" y="25"/>
                  </a:cubicBezTo>
                  <a:cubicBezTo>
                    <a:pt x="23" y="26"/>
                    <a:pt x="23" y="26"/>
                    <a:pt x="23" y="26"/>
                  </a:cubicBezTo>
                  <a:cubicBezTo>
                    <a:pt x="25" y="26"/>
                    <a:pt x="25" y="26"/>
                    <a:pt x="25" y="26"/>
                  </a:cubicBezTo>
                  <a:cubicBezTo>
                    <a:pt x="26" y="24"/>
                    <a:pt x="26" y="24"/>
                    <a:pt x="26" y="24"/>
                  </a:cubicBezTo>
                  <a:cubicBezTo>
                    <a:pt x="27" y="22"/>
                    <a:pt x="27" y="22"/>
                    <a:pt x="27" y="22"/>
                  </a:cubicBezTo>
                  <a:cubicBezTo>
                    <a:pt x="27" y="22"/>
                    <a:pt x="27" y="21"/>
                    <a:pt x="27" y="21"/>
                  </a:cubicBezTo>
                  <a:cubicBezTo>
                    <a:pt x="27" y="21"/>
                    <a:pt x="27" y="20"/>
                    <a:pt x="27" y="20"/>
                  </a:cubicBezTo>
                  <a:cubicBezTo>
                    <a:pt x="28" y="18"/>
                    <a:pt x="28" y="18"/>
                    <a:pt x="28" y="18"/>
                  </a:cubicBezTo>
                  <a:cubicBezTo>
                    <a:pt x="28" y="16"/>
                    <a:pt x="28" y="16"/>
                    <a:pt x="28" y="16"/>
                  </a:cubicBezTo>
                  <a:cubicBezTo>
                    <a:pt x="26" y="13"/>
                    <a:pt x="26" y="13"/>
                    <a:pt x="26" y="1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9" name="Freeform 682">
              <a:extLst>
                <a:ext uri="{FF2B5EF4-FFF2-40B4-BE49-F238E27FC236}">
                  <a16:creationId xmlns:a16="http://schemas.microsoft.com/office/drawing/2014/main" id="{E3271087-E59F-4304-992F-B7F4110887C5}"/>
                </a:ext>
              </a:extLst>
            </p:cNvPr>
            <p:cNvSpPr>
              <a:spLocks/>
            </p:cNvSpPr>
            <p:nvPr/>
          </p:nvSpPr>
          <p:spPr bwMode="auto">
            <a:xfrm>
              <a:off x="4801003" y="6153383"/>
              <a:ext cx="55292" cy="37620"/>
            </a:xfrm>
            <a:custGeom>
              <a:avLst/>
              <a:gdLst>
                <a:gd name="T0" fmla="*/ 8 w 12"/>
                <a:gd name="T1" fmla="*/ 4 h 10"/>
                <a:gd name="T2" fmla="*/ 10 w 12"/>
                <a:gd name="T3" fmla="*/ 5 h 10"/>
                <a:gd name="T4" fmla="*/ 10 w 12"/>
                <a:gd name="T5" fmla="*/ 5 h 10"/>
                <a:gd name="T6" fmla="*/ 11 w 12"/>
                <a:gd name="T7" fmla="*/ 7 h 10"/>
                <a:gd name="T8" fmla="*/ 12 w 12"/>
                <a:gd name="T9" fmla="*/ 9 h 10"/>
                <a:gd name="T10" fmla="*/ 11 w 12"/>
                <a:gd name="T11" fmla="*/ 10 h 10"/>
                <a:gd name="T12" fmla="*/ 10 w 12"/>
                <a:gd name="T13" fmla="*/ 9 h 10"/>
                <a:gd name="T14" fmla="*/ 9 w 12"/>
                <a:gd name="T15" fmla="*/ 7 h 10"/>
                <a:gd name="T16" fmla="*/ 8 w 12"/>
                <a:gd name="T17" fmla="*/ 5 h 10"/>
                <a:gd name="T18" fmla="*/ 6 w 12"/>
                <a:gd name="T19" fmla="*/ 5 h 10"/>
                <a:gd name="T20" fmla="*/ 3 w 12"/>
                <a:gd name="T21" fmla="*/ 4 h 10"/>
                <a:gd name="T22" fmla="*/ 2 w 12"/>
                <a:gd name="T23" fmla="*/ 3 h 10"/>
                <a:gd name="T24" fmla="*/ 1 w 12"/>
                <a:gd name="T25" fmla="*/ 2 h 10"/>
                <a:gd name="T26" fmla="*/ 0 w 12"/>
                <a:gd name="T27" fmla="*/ 1 h 10"/>
                <a:gd name="T28" fmla="*/ 1 w 12"/>
                <a:gd name="T29" fmla="*/ 0 h 10"/>
                <a:gd name="T30" fmla="*/ 2 w 12"/>
                <a:gd name="T31" fmla="*/ 0 h 10"/>
                <a:gd name="T32" fmla="*/ 4 w 12"/>
                <a:gd name="T33" fmla="*/ 1 h 10"/>
                <a:gd name="T34" fmla="*/ 6 w 12"/>
                <a:gd name="T35" fmla="*/ 2 h 10"/>
                <a:gd name="T36" fmla="*/ 8 w 12"/>
                <a:gd name="T3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0">
                  <a:moveTo>
                    <a:pt x="8" y="4"/>
                  </a:moveTo>
                  <a:cubicBezTo>
                    <a:pt x="9" y="4"/>
                    <a:pt x="9" y="4"/>
                    <a:pt x="10" y="5"/>
                  </a:cubicBezTo>
                  <a:cubicBezTo>
                    <a:pt x="10" y="5"/>
                    <a:pt x="10" y="5"/>
                    <a:pt x="10" y="5"/>
                  </a:cubicBezTo>
                  <a:cubicBezTo>
                    <a:pt x="11" y="6"/>
                    <a:pt x="11" y="6"/>
                    <a:pt x="11" y="7"/>
                  </a:cubicBezTo>
                  <a:cubicBezTo>
                    <a:pt x="12" y="7"/>
                    <a:pt x="12" y="8"/>
                    <a:pt x="12" y="9"/>
                  </a:cubicBezTo>
                  <a:cubicBezTo>
                    <a:pt x="12" y="10"/>
                    <a:pt x="11" y="10"/>
                    <a:pt x="11" y="10"/>
                  </a:cubicBezTo>
                  <a:cubicBezTo>
                    <a:pt x="10" y="10"/>
                    <a:pt x="10" y="9"/>
                    <a:pt x="10" y="9"/>
                  </a:cubicBezTo>
                  <a:cubicBezTo>
                    <a:pt x="10" y="8"/>
                    <a:pt x="9" y="8"/>
                    <a:pt x="9" y="7"/>
                  </a:cubicBezTo>
                  <a:cubicBezTo>
                    <a:pt x="9" y="7"/>
                    <a:pt x="9" y="6"/>
                    <a:pt x="8" y="5"/>
                  </a:cubicBezTo>
                  <a:cubicBezTo>
                    <a:pt x="7" y="5"/>
                    <a:pt x="7" y="5"/>
                    <a:pt x="6" y="5"/>
                  </a:cubicBezTo>
                  <a:cubicBezTo>
                    <a:pt x="5" y="5"/>
                    <a:pt x="4" y="5"/>
                    <a:pt x="3" y="4"/>
                  </a:cubicBezTo>
                  <a:cubicBezTo>
                    <a:pt x="3" y="4"/>
                    <a:pt x="3" y="3"/>
                    <a:pt x="2" y="3"/>
                  </a:cubicBezTo>
                  <a:cubicBezTo>
                    <a:pt x="2" y="3"/>
                    <a:pt x="1" y="2"/>
                    <a:pt x="1" y="2"/>
                  </a:cubicBezTo>
                  <a:cubicBezTo>
                    <a:pt x="0" y="2"/>
                    <a:pt x="0" y="1"/>
                    <a:pt x="0" y="1"/>
                  </a:cubicBezTo>
                  <a:cubicBezTo>
                    <a:pt x="0" y="0"/>
                    <a:pt x="1" y="0"/>
                    <a:pt x="1" y="0"/>
                  </a:cubicBezTo>
                  <a:cubicBezTo>
                    <a:pt x="1" y="0"/>
                    <a:pt x="1" y="0"/>
                    <a:pt x="2" y="0"/>
                  </a:cubicBezTo>
                  <a:cubicBezTo>
                    <a:pt x="2" y="0"/>
                    <a:pt x="3" y="1"/>
                    <a:pt x="4" y="1"/>
                  </a:cubicBezTo>
                  <a:cubicBezTo>
                    <a:pt x="4" y="1"/>
                    <a:pt x="5" y="1"/>
                    <a:pt x="6" y="2"/>
                  </a:cubicBezTo>
                  <a:cubicBezTo>
                    <a:pt x="7" y="2"/>
                    <a:pt x="7" y="3"/>
                    <a:pt x="8" y="4"/>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0" name="Freeform 683">
              <a:extLst>
                <a:ext uri="{FF2B5EF4-FFF2-40B4-BE49-F238E27FC236}">
                  <a16:creationId xmlns:a16="http://schemas.microsoft.com/office/drawing/2014/main" id="{1B7080C3-2B9F-4BC6-9F83-CF64D48B838D}"/>
                </a:ext>
              </a:extLst>
            </p:cNvPr>
            <p:cNvSpPr>
              <a:spLocks/>
            </p:cNvSpPr>
            <p:nvPr/>
          </p:nvSpPr>
          <p:spPr bwMode="auto">
            <a:xfrm>
              <a:off x="3397297" y="4472039"/>
              <a:ext cx="415582" cy="500641"/>
            </a:xfrm>
            <a:custGeom>
              <a:avLst/>
              <a:gdLst>
                <a:gd name="T0" fmla="*/ 87 w 89"/>
                <a:gd name="T1" fmla="*/ 119 h 132"/>
                <a:gd name="T2" fmla="*/ 84 w 89"/>
                <a:gd name="T3" fmla="*/ 114 h 132"/>
                <a:gd name="T4" fmla="*/ 85 w 89"/>
                <a:gd name="T5" fmla="*/ 104 h 132"/>
                <a:gd name="T6" fmla="*/ 86 w 89"/>
                <a:gd name="T7" fmla="*/ 98 h 132"/>
                <a:gd name="T8" fmla="*/ 89 w 89"/>
                <a:gd name="T9" fmla="*/ 89 h 132"/>
                <a:gd name="T10" fmla="*/ 76 w 89"/>
                <a:gd name="T11" fmla="*/ 78 h 132"/>
                <a:gd name="T12" fmla="*/ 76 w 89"/>
                <a:gd name="T13" fmla="*/ 67 h 132"/>
                <a:gd name="T14" fmla="*/ 64 w 89"/>
                <a:gd name="T15" fmla="*/ 69 h 132"/>
                <a:gd name="T16" fmla="*/ 57 w 89"/>
                <a:gd name="T17" fmla="*/ 61 h 132"/>
                <a:gd name="T18" fmla="*/ 54 w 89"/>
                <a:gd name="T19" fmla="*/ 57 h 132"/>
                <a:gd name="T20" fmla="*/ 53 w 89"/>
                <a:gd name="T21" fmla="*/ 52 h 132"/>
                <a:gd name="T22" fmla="*/ 57 w 89"/>
                <a:gd name="T23" fmla="*/ 44 h 132"/>
                <a:gd name="T24" fmla="*/ 63 w 89"/>
                <a:gd name="T25" fmla="*/ 34 h 132"/>
                <a:gd name="T26" fmla="*/ 69 w 89"/>
                <a:gd name="T27" fmla="*/ 31 h 132"/>
                <a:gd name="T28" fmla="*/ 75 w 89"/>
                <a:gd name="T29" fmla="*/ 29 h 132"/>
                <a:gd name="T30" fmla="*/ 78 w 89"/>
                <a:gd name="T31" fmla="*/ 31 h 132"/>
                <a:gd name="T32" fmla="*/ 77 w 89"/>
                <a:gd name="T33" fmla="*/ 27 h 132"/>
                <a:gd name="T34" fmla="*/ 78 w 89"/>
                <a:gd name="T35" fmla="*/ 18 h 132"/>
                <a:gd name="T36" fmla="*/ 75 w 89"/>
                <a:gd name="T37" fmla="*/ 17 h 132"/>
                <a:gd name="T38" fmla="*/ 72 w 89"/>
                <a:gd name="T39" fmla="*/ 16 h 132"/>
                <a:gd name="T40" fmla="*/ 69 w 89"/>
                <a:gd name="T41" fmla="*/ 16 h 132"/>
                <a:gd name="T42" fmla="*/ 65 w 89"/>
                <a:gd name="T43" fmla="*/ 17 h 132"/>
                <a:gd name="T44" fmla="*/ 62 w 89"/>
                <a:gd name="T45" fmla="*/ 17 h 132"/>
                <a:gd name="T46" fmla="*/ 58 w 89"/>
                <a:gd name="T47" fmla="*/ 16 h 132"/>
                <a:gd name="T48" fmla="*/ 58 w 89"/>
                <a:gd name="T49" fmla="*/ 13 h 132"/>
                <a:gd name="T50" fmla="*/ 55 w 89"/>
                <a:gd name="T51" fmla="*/ 11 h 132"/>
                <a:gd name="T52" fmla="*/ 52 w 89"/>
                <a:gd name="T53" fmla="*/ 8 h 132"/>
                <a:gd name="T54" fmla="*/ 49 w 89"/>
                <a:gd name="T55" fmla="*/ 6 h 132"/>
                <a:gd name="T56" fmla="*/ 46 w 89"/>
                <a:gd name="T57" fmla="*/ 1 h 132"/>
                <a:gd name="T58" fmla="*/ 41 w 89"/>
                <a:gd name="T59" fmla="*/ 1 h 132"/>
                <a:gd name="T60" fmla="*/ 42 w 89"/>
                <a:gd name="T61" fmla="*/ 5 h 132"/>
                <a:gd name="T62" fmla="*/ 33 w 89"/>
                <a:gd name="T63" fmla="*/ 18 h 132"/>
                <a:gd name="T64" fmla="*/ 21 w 89"/>
                <a:gd name="T65" fmla="*/ 24 h 132"/>
                <a:gd name="T66" fmla="*/ 19 w 89"/>
                <a:gd name="T67" fmla="*/ 30 h 132"/>
                <a:gd name="T68" fmla="*/ 16 w 89"/>
                <a:gd name="T69" fmla="*/ 35 h 132"/>
                <a:gd name="T70" fmla="*/ 13 w 89"/>
                <a:gd name="T71" fmla="*/ 32 h 132"/>
                <a:gd name="T72" fmla="*/ 6 w 89"/>
                <a:gd name="T73" fmla="*/ 31 h 132"/>
                <a:gd name="T74" fmla="*/ 6 w 89"/>
                <a:gd name="T75" fmla="*/ 29 h 132"/>
                <a:gd name="T76" fmla="*/ 7 w 89"/>
                <a:gd name="T77" fmla="*/ 24 h 132"/>
                <a:gd name="T78" fmla="*/ 1 w 89"/>
                <a:gd name="T79" fmla="*/ 30 h 132"/>
                <a:gd name="T80" fmla="*/ 2 w 89"/>
                <a:gd name="T81" fmla="*/ 35 h 132"/>
                <a:gd name="T82" fmla="*/ 3 w 89"/>
                <a:gd name="T83" fmla="*/ 41 h 132"/>
                <a:gd name="T84" fmla="*/ 8 w 89"/>
                <a:gd name="T85" fmla="*/ 47 h 132"/>
                <a:gd name="T86" fmla="*/ 12 w 89"/>
                <a:gd name="T87" fmla="*/ 53 h 132"/>
                <a:gd name="T88" fmla="*/ 18 w 89"/>
                <a:gd name="T89" fmla="*/ 61 h 132"/>
                <a:gd name="T90" fmla="*/ 20 w 89"/>
                <a:gd name="T91" fmla="*/ 66 h 132"/>
                <a:gd name="T92" fmla="*/ 22 w 89"/>
                <a:gd name="T93" fmla="*/ 71 h 132"/>
                <a:gd name="T94" fmla="*/ 26 w 89"/>
                <a:gd name="T95" fmla="*/ 78 h 132"/>
                <a:gd name="T96" fmla="*/ 31 w 89"/>
                <a:gd name="T97" fmla="*/ 87 h 132"/>
                <a:gd name="T98" fmla="*/ 34 w 89"/>
                <a:gd name="T99" fmla="*/ 92 h 132"/>
                <a:gd name="T100" fmla="*/ 36 w 89"/>
                <a:gd name="T101" fmla="*/ 98 h 132"/>
                <a:gd name="T102" fmla="*/ 36 w 89"/>
                <a:gd name="T103" fmla="*/ 101 h 132"/>
                <a:gd name="T104" fmla="*/ 41 w 89"/>
                <a:gd name="T105" fmla="*/ 107 h 132"/>
                <a:gd name="T106" fmla="*/ 49 w 89"/>
                <a:gd name="T107" fmla="*/ 113 h 132"/>
                <a:gd name="T108" fmla="*/ 59 w 89"/>
                <a:gd name="T109" fmla="*/ 118 h 132"/>
                <a:gd name="T110" fmla="*/ 68 w 89"/>
                <a:gd name="T111" fmla="*/ 124 h 132"/>
                <a:gd name="T112" fmla="*/ 74 w 89"/>
                <a:gd name="T113" fmla="*/ 130 h 132"/>
                <a:gd name="T114" fmla="*/ 81 w 89"/>
                <a:gd name="T115" fmla="*/ 129 h 132"/>
                <a:gd name="T116" fmla="*/ 83 w 89"/>
                <a:gd name="T117" fmla="*/ 12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 h="132">
                  <a:moveTo>
                    <a:pt x="83" y="124"/>
                  </a:moveTo>
                  <a:cubicBezTo>
                    <a:pt x="83" y="124"/>
                    <a:pt x="82" y="124"/>
                    <a:pt x="82" y="124"/>
                  </a:cubicBezTo>
                  <a:cubicBezTo>
                    <a:pt x="83" y="123"/>
                    <a:pt x="83" y="123"/>
                    <a:pt x="83" y="123"/>
                  </a:cubicBezTo>
                  <a:cubicBezTo>
                    <a:pt x="83" y="123"/>
                    <a:pt x="84" y="122"/>
                    <a:pt x="84" y="122"/>
                  </a:cubicBezTo>
                  <a:cubicBezTo>
                    <a:pt x="84" y="122"/>
                    <a:pt x="85" y="120"/>
                    <a:pt x="85" y="120"/>
                  </a:cubicBezTo>
                  <a:cubicBezTo>
                    <a:pt x="85" y="120"/>
                    <a:pt x="86" y="120"/>
                    <a:pt x="86" y="119"/>
                  </a:cubicBezTo>
                  <a:cubicBezTo>
                    <a:pt x="86" y="119"/>
                    <a:pt x="87" y="119"/>
                    <a:pt x="87" y="119"/>
                  </a:cubicBezTo>
                  <a:cubicBezTo>
                    <a:pt x="87" y="117"/>
                    <a:pt x="87" y="117"/>
                    <a:pt x="87" y="117"/>
                  </a:cubicBezTo>
                  <a:cubicBezTo>
                    <a:pt x="88" y="117"/>
                    <a:pt x="88" y="117"/>
                    <a:pt x="88" y="117"/>
                  </a:cubicBezTo>
                  <a:cubicBezTo>
                    <a:pt x="87" y="116"/>
                    <a:pt x="87" y="116"/>
                    <a:pt x="87" y="116"/>
                  </a:cubicBezTo>
                  <a:cubicBezTo>
                    <a:pt x="86" y="116"/>
                    <a:pt x="86" y="116"/>
                    <a:pt x="86" y="116"/>
                  </a:cubicBezTo>
                  <a:cubicBezTo>
                    <a:pt x="86" y="116"/>
                    <a:pt x="86" y="116"/>
                    <a:pt x="86" y="116"/>
                  </a:cubicBezTo>
                  <a:cubicBezTo>
                    <a:pt x="86" y="116"/>
                    <a:pt x="85" y="115"/>
                    <a:pt x="85" y="115"/>
                  </a:cubicBezTo>
                  <a:cubicBezTo>
                    <a:pt x="85" y="115"/>
                    <a:pt x="84" y="114"/>
                    <a:pt x="84" y="114"/>
                  </a:cubicBezTo>
                  <a:cubicBezTo>
                    <a:pt x="84" y="114"/>
                    <a:pt x="84" y="113"/>
                    <a:pt x="84" y="113"/>
                  </a:cubicBezTo>
                  <a:cubicBezTo>
                    <a:pt x="84" y="113"/>
                    <a:pt x="84" y="111"/>
                    <a:pt x="84" y="111"/>
                  </a:cubicBezTo>
                  <a:cubicBezTo>
                    <a:pt x="86" y="109"/>
                    <a:pt x="86" y="109"/>
                    <a:pt x="86" y="109"/>
                  </a:cubicBezTo>
                  <a:cubicBezTo>
                    <a:pt x="84" y="107"/>
                    <a:pt x="84" y="107"/>
                    <a:pt x="84" y="107"/>
                  </a:cubicBezTo>
                  <a:cubicBezTo>
                    <a:pt x="84" y="105"/>
                    <a:pt x="84" y="105"/>
                    <a:pt x="84" y="105"/>
                  </a:cubicBezTo>
                  <a:cubicBezTo>
                    <a:pt x="85" y="105"/>
                    <a:pt x="85" y="105"/>
                    <a:pt x="85" y="105"/>
                  </a:cubicBezTo>
                  <a:cubicBezTo>
                    <a:pt x="85" y="104"/>
                    <a:pt x="85" y="104"/>
                    <a:pt x="85" y="104"/>
                  </a:cubicBezTo>
                  <a:cubicBezTo>
                    <a:pt x="87" y="103"/>
                    <a:pt x="87" y="103"/>
                    <a:pt x="87" y="103"/>
                  </a:cubicBezTo>
                  <a:cubicBezTo>
                    <a:pt x="87" y="101"/>
                    <a:pt x="87" y="101"/>
                    <a:pt x="87" y="101"/>
                  </a:cubicBezTo>
                  <a:cubicBezTo>
                    <a:pt x="88" y="101"/>
                    <a:pt x="88" y="101"/>
                    <a:pt x="88" y="101"/>
                  </a:cubicBezTo>
                  <a:cubicBezTo>
                    <a:pt x="87" y="100"/>
                    <a:pt x="87" y="100"/>
                    <a:pt x="87" y="100"/>
                  </a:cubicBezTo>
                  <a:cubicBezTo>
                    <a:pt x="87" y="99"/>
                    <a:pt x="87" y="99"/>
                    <a:pt x="87" y="99"/>
                  </a:cubicBezTo>
                  <a:cubicBezTo>
                    <a:pt x="87" y="98"/>
                    <a:pt x="87" y="98"/>
                    <a:pt x="87" y="98"/>
                  </a:cubicBezTo>
                  <a:cubicBezTo>
                    <a:pt x="86" y="98"/>
                    <a:pt x="86" y="98"/>
                    <a:pt x="86" y="98"/>
                  </a:cubicBezTo>
                  <a:cubicBezTo>
                    <a:pt x="86" y="97"/>
                    <a:pt x="86" y="97"/>
                    <a:pt x="86" y="97"/>
                  </a:cubicBezTo>
                  <a:cubicBezTo>
                    <a:pt x="86" y="97"/>
                    <a:pt x="87" y="97"/>
                    <a:pt x="87" y="97"/>
                  </a:cubicBezTo>
                  <a:cubicBezTo>
                    <a:pt x="87" y="97"/>
                    <a:pt x="88" y="95"/>
                    <a:pt x="88" y="95"/>
                  </a:cubicBezTo>
                  <a:cubicBezTo>
                    <a:pt x="88" y="91"/>
                    <a:pt x="88" y="91"/>
                    <a:pt x="88" y="91"/>
                  </a:cubicBezTo>
                  <a:cubicBezTo>
                    <a:pt x="89" y="90"/>
                    <a:pt x="89" y="90"/>
                    <a:pt x="89" y="90"/>
                  </a:cubicBezTo>
                  <a:cubicBezTo>
                    <a:pt x="88" y="90"/>
                    <a:pt x="88" y="90"/>
                    <a:pt x="88" y="90"/>
                  </a:cubicBezTo>
                  <a:cubicBezTo>
                    <a:pt x="89" y="89"/>
                    <a:pt x="89" y="89"/>
                    <a:pt x="89" y="89"/>
                  </a:cubicBezTo>
                  <a:cubicBezTo>
                    <a:pt x="89" y="88"/>
                    <a:pt x="89" y="88"/>
                    <a:pt x="89" y="88"/>
                  </a:cubicBezTo>
                  <a:cubicBezTo>
                    <a:pt x="88" y="87"/>
                    <a:pt x="88" y="87"/>
                    <a:pt x="88" y="87"/>
                  </a:cubicBezTo>
                  <a:cubicBezTo>
                    <a:pt x="83" y="78"/>
                    <a:pt x="83" y="78"/>
                    <a:pt x="83" y="78"/>
                  </a:cubicBezTo>
                  <a:cubicBezTo>
                    <a:pt x="80" y="78"/>
                    <a:pt x="80" y="78"/>
                    <a:pt x="80" y="78"/>
                  </a:cubicBezTo>
                  <a:cubicBezTo>
                    <a:pt x="78" y="78"/>
                    <a:pt x="78" y="78"/>
                    <a:pt x="78" y="78"/>
                  </a:cubicBezTo>
                  <a:cubicBezTo>
                    <a:pt x="77" y="78"/>
                    <a:pt x="77" y="78"/>
                    <a:pt x="77" y="78"/>
                  </a:cubicBezTo>
                  <a:cubicBezTo>
                    <a:pt x="76" y="78"/>
                    <a:pt x="76" y="78"/>
                    <a:pt x="76" y="78"/>
                  </a:cubicBezTo>
                  <a:cubicBezTo>
                    <a:pt x="75" y="78"/>
                    <a:pt x="75" y="78"/>
                    <a:pt x="75" y="78"/>
                  </a:cubicBezTo>
                  <a:cubicBezTo>
                    <a:pt x="75" y="69"/>
                    <a:pt x="75" y="69"/>
                    <a:pt x="75" y="69"/>
                  </a:cubicBezTo>
                  <a:cubicBezTo>
                    <a:pt x="76" y="69"/>
                    <a:pt x="76" y="69"/>
                    <a:pt x="76" y="69"/>
                  </a:cubicBezTo>
                  <a:cubicBezTo>
                    <a:pt x="76" y="69"/>
                    <a:pt x="76" y="68"/>
                    <a:pt x="76" y="68"/>
                  </a:cubicBezTo>
                  <a:cubicBezTo>
                    <a:pt x="76" y="68"/>
                    <a:pt x="75" y="68"/>
                    <a:pt x="75" y="68"/>
                  </a:cubicBezTo>
                  <a:cubicBezTo>
                    <a:pt x="75" y="68"/>
                    <a:pt x="75" y="68"/>
                    <a:pt x="75" y="68"/>
                  </a:cubicBezTo>
                  <a:cubicBezTo>
                    <a:pt x="76" y="67"/>
                    <a:pt x="76" y="67"/>
                    <a:pt x="76" y="67"/>
                  </a:cubicBezTo>
                  <a:cubicBezTo>
                    <a:pt x="75" y="67"/>
                    <a:pt x="75" y="67"/>
                    <a:pt x="75" y="67"/>
                  </a:cubicBezTo>
                  <a:cubicBezTo>
                    <a:pt x="71" y="71"/>
                    <a:pt x="71" y="71"/>
                    <a:pt x="71" y="71"/>
                  </a:cubicBezTo>
                  <a:cubicBezTo>
                    <a:pt x="64" y="71"/>
                    <a:pt x="64" y="71"/>
                    <a:pt x="64" y="71"/>
                  </a:cubicBezTo>
                  <a:cubicBezTo>
                    <a:pt x="64" y="70"/>
                    <a:pt x="64" y="70"/>
                    <a:pt x="64" y="70"/>
                  </a:cubicBezTo>
                  <a:cubicBezTo>
                    <a:pt x="65" y="70"/>
                    <a:pt x="65" y="70"/>
                    <a:pt x="65" y="70"/>
                  </a:cubicBezTo>
                  <a:cubicBezTo>
                    <a:pt x="65" y="69"/>
                    <a:pt x="65" y="69"/>
                    <a:pt x="65" y="69"/>
                  </a:cubicBezTo>
                  <a:cubicBezTo>
                    <a:pt x="64" y="69"/>
                    <a:pt x="64" y="69"/>
                    <a:pt x="64" y="69"/>
                  </a:cubicBezTo>
                  <a:cubicBezTo>
                    <a:pt x="64" y="68"/>
                    <a:pt x="64" y="68"/>
                    <a:pt x="64" y="68"/>
                  </a:cubicBezTo>
                  <a:cubicBezTo>
                    <a:pt x="61" y="67"/>
                    <a:pt x="61" y="67"/>
                    <a:pt x="61" y="67"/>
                  </a:cubicBezTo>
                  <a:cubicBezTo>
                    <a:pt x="57" y="67"/>
                    <a:pt x="57" y="67"/>
                    <a:pt x="57" y="67"/>
                  </a:cubicBezTo>
                  <a:cubicBezTo>
                    <a:pt x="59" y="65"/>
                    <a:pt x="59" y="65"/>
                    <a:pt x="59" y="65"/>
                  </a:cubicBezTo>
                  <a:cubicBezTo>
                    <a:pt x="59" y="64"/>
                    <a:pt x="59" y="64"/>
                    <a:pt x="59" y="64"/>
                  </a:cubicBezTo>
                  <a:cubicBezTo>
                    <a:pt x="58" y="63"/>
                    <a:pt x="58" y="63"/>
                    <a:pt x="58" y="63"/>
                  </a:cubicBezTo>
                  <a:cubicBezTo>
                    <a:pt x="57" y="61"/>
                    <a:pt x="57" y="61"/>
                    <a:pt x="57" y="61"/>
                  </a:cubicBezTo>
                  <a:cubicBezTo>
                    <a:pt x="56" y="61"/>
                    <a:pt x="56" y="61"/>
                    <a:pt x="56" y="61"/>
                  </a:cubicBezTo>
                  <a:cubicBezTo>
                    <a:pt x="56" y="60"/>
                    <a:pt x="56" y="60"/>
                    <a:pt x="56" y="60"/>
                  </a:cubicBezTo>
                  <a:cubicBezTo>
                    <a:pt x="55" y="59"/>
                    <a:pt x="55" y="59"/>
                    <a:pt x="55" y="59"/>
                  </a:cubicBezTo>
                  <a:cubicBezTo>
                    <a:pt x="55" y="59"/>
                    <a:pt x="55" y="59"/>
                    <a:pt x="55" y="59"/>
                  </a:cubicBezTo>
                  <a:cubicBezTo>
                    <a:pt x="54" y="58"/>
                    <a:pt x="54" y="58"/>
                    <a:pt x="54" y="58"/>
                  </a:cubicBezTo>
                  <a:cubicBezTo>
                    <a:pt x="54" y="58"/>
                    <a:pt x="54" y="58"/>
                    <a:pt x="54" y="58"/>
                  </a:cubicBezTo>
                  <a:cubicBezTo>
                    <a:pt x="54" y="58"/>
                    <a:pt x="54" y="57"/>
                    <a:pt x="54" y="57"/>
                  </a:cubicBezTo>
                  <a:cubicBezTo>
                    <a:pt x="54" y="57"/>
                    <a:pt x="53" y="56"/>
                    <a:pt x="53" y="56"/>
                  </a:cubicBezTo>
                  <a:cubicBezTo>
                    <a:pt x="54" y="55"/>
                    <a:pt x="54" y="55"/>
                    <a:pt x="54" y="55"/>
                  </a:cubicBezTo>
                  <a:cubicBezTo>
                    <a:pt x="54" y="55"/>
                    <a:pt x="54" y="55"/>
                    <a:pt x="54" y="55"/>
                  </a:cubicBezTo>
                  <a:cubicBezTo>
                    <a:pt x="51" y="53"/>
                    <a:pt x="51" y="53"/>
                    <a:pt x="51" y="53"/>
                  </a:cubicBezTo>
                  <a:cubicBezTo>
                    <a:pt x="52" y="53"/>
                    <a:pt x="52" y="53"/>
                    <a:pt x="52" y="53"/>
                  </a:cubicBezTo>
                  <a:cubicBezTo>
                    <a:pt x="52" y="52"/>
                    <a:pt x="52" y="52"/>
                    <a:pt x="52" y="52"/>
                  </a:cubicBezTo>
                  <a:cubicBezTo>
                    <a:pt x="53" y="52"/>
                    <a:pt x="53" y="52"/>
                    <a:pt x="53" y="52"/>
                  </a:cubicBezTo>
                  <a:cubicBezTo>
                    <a:pt x="53" y="51"/>
                    <a:pt x="53" y="51"/>
                    <a:pt x="53" y="51"/>
                  </a:cubicBezTo>
                  <a:cubicBezTo>
                    <a:pt x="53" y="50"/>
                    <a:pt x="53" y="50"/>
                    <a:pt x="53" y="50"/>
                  </a:cubicBezTo>
                  <a:cubicBezTo>
                    <a:pt x="54" y="48"/>
                    <a:pt x="54" y="48"/>
                    <a:pt x="54" y="48"/>
                  </a:cubicBezTo>
                  <a:cubicBezTo>
                    <a:pt x="54" y="48"/>
                    <a:pt x="54" y="48"/>
                    <a:pt x="54" y="48"/>
                  </a:cubicBezTo>
                  <a:cubicBezTo>
                    <a:pt x="58" y="46"/>
                    <a:pt x="58" y="46"/>
                    <a:pt x="58" y="46"/>
                  </a:cubicBezTo>
                  <a:cubicBezTo>
                    <a:pt x="58" y="45"/>
                    <a:pt x="58" y="45"/>
                    <a:pt x="58" y="45"/>
                  </a:cubicBezTo>
                  <a:cubicBezTo>
                    <a:pt x="57" y="44"/>
                    <a:pt x="57" y="44"/>
                    <a:pt x="57" y="44"/>
                  </a:cubicBezTo>
                  <a:cubicBezTo>
                    <a:pt x="57" y="43"/>
                    <a:pt x="57" y="43"/>
                    <a:pt x="57" y="43"/>
                  </a:cubicBezTo>
                  <a:cubicBezTo>
                    <a:pt x="59" y="40"/>
                    <a:pt x="59" y="40"/>
                    <a:pt x="59" y="40"/>
                  </a:cubicBezTo>
                  <a:cubicBezTo>
                    <a:pt x="59" y="39"/>
                    <a:pt x="59" y="39"/>
                    <a:pt x="59" y="39"/>
                  </a:cubicBezTo>
                  <a:cubicBezTo>
                    <a:pt x="59" y="39"/>
                    <a:pt x="59" y="38"/>
                    <a:pt x="59" y="38"/>
                  </a:cubicBezTo>
                  <a:cubicBezTo>
                    <a:pt x="59" y="38"/>
                    <a:pt x="59" y="36"/>
                    <a:pt x="59" y="36"/>
                  </a:cubicBezTo>
                  <a:cubicBezTo>
                    <a:pt x="61" y="36"/>
                    <a:pt x="61" y="36"/>
                    <a:pt x="61" y="36"/>
                  </a:cubicBezTo>
                  <a:cubicBezTo>
                    <a:pt x="63" y="34"/>
                    <a:pt x="63" y="34"/>
                    <a:pt x="63" y="34"/>
                  </a:cubicBezTo>
                  <a:cubicBezTo>
                    <a:pt x="63" y="34"/>
                    <a:pt x="63" y="34"/>
                    <a:pt x="63" y="34"/>
                  </a:cubicBezTo>
                  <a:cubicBezTo>
                    <a:pt x="64" y="34"/>
                    <a:pt x="64" y="34"/>
                    <a:pt x="64" y="34"/>
                  </a:cubicBezTo>
                  <a:cubicBezTo>
                    <a:pt x="66" y="32"/>
                    <a:pt x="66" y="32"/>
                    <a:pt x="66" y="32"/>
                  </a:cubicBezTo>
                  <a:cubicBezTo>
                    <a:pt x="68" y="32"/>
                    <a:pt x="68" y="32"/>
                    <a:pt x="68" y="32"/>
                  </a:cubicBezTo>
                  <a:cubicBezTo>
                    <a:pt x="68" y="32"/>
                    <a:pt x="68" y="32"/>
                    <a:pt x="68" y="32"/>
                  </a:cubicBezTo>
                  <a:cubicBezTo>
                    <a:pt x="69" y="32"/>
                    <a:pt x="69" y="32"/>
                    <a:pt x="69" y="32"/>
                  </a:cubicBezTo>
                  <a:cubicBezTo>
                    <a:pt x="69" y="31"/>
                    <a:pt x="69" y="31"/>
                    <a:pt x="69" y="31"/>
                  </a:cubicBezTo>
                  <a:cubicBezTo>
                    <a:pt x="70" y="31"/>
                    <a:pt x="70" y="31"/>
                    <a:pt x="70" y="31"/>
                  </a:cubicBezTo>
                  <a:cubicBezTo>
                    <a:pt x="71" y="31"/>
                    <a:pt x="71" y="31"/>
                    <a:pt x="71" y="31"/>
                  </a:cubicBezTo>
                  <a:cubicBezTo>
                    <a:pt x="73" y="31"/>
                    <a:pt x="73" y="31"/>
                    <a:pt x="73" y="31"/>
                  </a:cubicBezTo>
                  <a:cubicBezTo>
                    <a:pt x="74" y="29"/>
                    <a:pt x="74" y="29"/>
                    <a:pt x="74" y="29"/>
                  </a:cubicBezTo>
                  <a:cubicBezTo>
                    <a:pt x="75" y="29"/>
                    <a:pt x="75" y="29"/>
                    <a:pt x="75" y="29"/>
                  </a:cubicBezTo>
                  <a:cubicBezTo>
                    <a:pt x="75" y="29"/>
                    <a:pt x="75" y="29"/>
                    <a:pt x="75" y="29"/>
                  </a:cubicBezTo>
                  <a:cubicBezTo>
                    <a:pt x="75" y="29"/>
                    <a:pt x="75" y="29"/>
                    <a:pt x="75" y="29"/>
                  </a:cubicBezTo>
                  <a:cubicBezTo>
                    <a:pt x="76" y="30"/>
                    <a:pt x="76" y="30"/>
                    <a:pt x="76" y="30"/>
                  </a:cubicBezTo>
                  <a:cubicBezTo>
                    <a:pt x="76" y="29"/>
                    <a:pt x="76" y="29"/>
                    <a:pt x="76" y="29"/>
                  </a:cubicBezTo>
                  <a:cubicBezTo>
                    <a:pt x="76" y="29"/>
                    <a:pt x="77" y="29"/>
                    <a:pt x="77" y="29"/>
                  </a:cubicBezTo>
                  <a:cubicBezTo>
                    <a:pt x="77" y="29"/>
                    <a:pt x="77" y="29"/>
                    <a:pt x="77" y="29"/>
                  </a:cubicBezTo>
                  <a:cubicBezTo>
                    <a:pt x="77" y="30"/>
                    <a:pt x="77" y="30"/>
                    <a:pt x="77" y="30"/>
                  </a:cubicBezTo>
                  <a:cubicBezTo>
                    <a:pt x="77" y="30"/>
                    <a:pt x="78" y="30"/>
                    <a:pt x="78" y="30"/>
                  </a:cubicBezTo>
                  <a:cubicBezTo>
                    <a:pt x="78" y="30"/>
                    <a:pt x="78" y="31"/>
                    <a:pt x="78" y="31"/>
                  </a:cubicBezTo>
                  <a:cubicBezTo>
                    <a:pt x="79" y="30"/>
                    <a:pt x="79" y="30"/>
                    <a:pt x="79" y="30"/>
                  </a:cubicBezTo>
                  <a:cubicBezTo>
                    <a:pt x="79" y="30"/>
                    <a:pt x="79" y="30"/>
                    <a:pt x="79" y="30"/>
                  </a:cubicBezTo>
                  <a:cubicBezTo>
                    <a:pt x="79" y="31"/>
                    <a:pt x="79" y="31"/>
                    <a:pt x="79" y="31"/>
                  </a:cubicBezTo>
                  <a:cubicBezTo>
                    <a:pt x="79" y="31"/>
                    <a:pt x="80" y="30"/>
                    <a:pt x="80" y="30"/>
                  </a:cubicBezTo>
                  <a:cubicBezTo>
                    <a:pt x="80" y="30"/>
                    <a:pt x="80" y="30"/>
                    <a:pt x="80" y="30"/>
                  </a:cubicBezTo>
                  <a:cubicBezTo>
                    <a:pt x="78" y="27"/>
                    <a:pt x="78" y="27"/>
                    <a:pt x="78" y="27"/>
                  </a:cubicBezTo>
                  <a:cubicBezTo>
                    <a:pt x="77" y="27"/>
                    <a:pt x="77" y="27"/>
                    <a:pt x="77" y="27"/>
                  </a:cubicBezTo>
                  <a:cubicBezTo>
                    <a:pt x="77" y="27"/>
                    <a:pt x="77" y="27"/>
                    <a:pt x="77" y="27"/>
                  </a:cubicBezTo>
                  <a:cubicBezTo>
                    <a:pt x="76" y="27"/>
                    <a:pt x="76" y="27"/>
                    <a:pt x="76" y="27"/>
                  </a:cubicBezTo>
                  <a:cubicBezTo>
                    <a:pt x="76" y="27"/>
                    <a:pt x="74" y="27"/>
                    <a:pt x="74" y="27"/>
                  </a:cubicBezTo>
                  <a:cubicBezTo>
                    <a:pt x="79" y="20"/>
                    <a:pt x="79" y="20"/>
                    <a:pt x="79" y="20"/>
                  </a:cubicBezTo>
                  <a:cubicBezTo>
                    <a:pt x="79" y="19"/>
                    <a:pt x="79" y="19"/>
                    <a:pt x="79" y="19"/>
                  </a:cubicBezTo>
                  <a:cubicBezTo>
                    <a:pt x="78" y="19"/>
                    <a:pt x="78" y="19"/>
                    <a:pt x="78" y="19"/>
                  </a:cubicBezTo>
                  <a:cubicBezTo>
                    <a:pt x="78" y="19"/>
                    <a:pt x="78" y="18"/>
                    <a:pt x="78" y="18"/>
                  </a:cubicBezTo>
                  <a:cubicBezTo>
                    <a:pt x="78" y="18"/>
                    <a:pt x="78" y="18"/>
                    <a:pt x="78" y="18"/>
                  </a:cubicBezTo>
                  <a:cubicBezTo>
                    <a:pt x="78" y="18"/>
                    <a:pt x="78" y="18"/>
                    <a:pt x="78" y="18"/>
                  </a:cubicBezTo>
                  <a:cubicBezTo>
                    <a:pt x="77" y="18"/>
                    <a:pt x="77" y="18"/>
                    <a:pt x="77" y="18"/>
                  </a:cubicBezTo>
                  <a:cubicBezTo>
                    <a:pt x="77" y="18"/>
                    <a:pt x="77" y="18"/>
                    <a:pt x="77" y="18"/>
                  </a:cubicBezTo>
                  <a:cubicBezTo>
                    <a:pt x="77" y="18"/>
                    <a:pt x="76" y="17"/>
                    <a:pt x="76" y="17"/>
                  </a:cubicBezTo>
                  <a:cubicBezTo>
                    <a:pt x="76" y="17"/>
                    <a:pt x="76" y="17"/>
                    <a:pt x="76" y="17"/>
                  </a:cubicBezTo>
                  <a:cubicBezTo>
                    <a:pt x="75" y="17"/>
                    <a:pt x="75" y="17"/>
                    <a:pt x="75" y="17"/>
                  </a:cubicBezTo>
                  <a:cubicBezTo>
                    <a:pt x="75" y="17"/>
                    <a:pt x="75" y="17"/>
                    <a:pt x="75" y="17"/>
                  </a:cubicBezTo>
                  <a:cubicBezTo>
                    <a:pt x="74" y="16"/>
                    <a:pt x="74" y="16"/>
                    <a:pt x="74" y="16"/>
                  </a:cubicBezTo>
                  <a:cubicBezTo>
                    <a:pt x="73" y="15"/>
                    <a:pt x="73" y="15"/>
                    <a:pt x="73" y="15"/>
                  </a:cubicBezTo>
                  <a:cubicBezTo>
                    <a:pt x="73" y="15"/>
                    <a:pt x="73" y="15"/>
                    <a:pt x="73" y="15"/>
                  </a:cubicBezTo>
                  <a:cubicBezTo>
                    <a:pt x="73" y="16"/>
                    <a:pt x="73" y="16"/>
                    <a:pt x="73" y="16"/>
                  </a:cubicBezTo>
                  <a:cubicBezTo>
                    <a:pt x="72" y="16"/>
                    <a:pt x="72" y="16"/>
                    <a:pt x="72" y="16"/>
                  </a:cubicBezTo>
                  <a:cubicBezTo>
                    <a:pt x="72" y="16"/>
                    <a:pt x="72" y="16"/>
                    <a:pt x="72" y="16"/>
                  </a:cubicBezTo>
                  <a:cubicBezTo>
                    <a:pt x="72" y="17"/>
                    <a:pt x="71" y="17"/>
                    <a:pt x="71" y="17"/>
                  </a:cubicBezTo>
                  <a:cubicBezTo>
                    <a:pt x="71" y="17"/>
                    <a:pt x="71" y="17"/>
                    <a:pt x="71" y="17"/>
                  </a:cubicBezTo>
                  <a:cubicBezTo>
                    <a:pt x="71" y="17"/>
                    <a:pt x="70" y="17"/>
                    <a:pt x="70" y="17"/>
                  </a:cubicBezTo>
                  <a:cubicBezTo>
                    <a:pt x="70" y="17"/>
                    <a:pt x="70" y="17"/>
                    <a:pt x="70" y="17"/>
                  </a:cubicBezTo>
                  <a:cubicBezTo>
                    <a:pt x="70" y="17"/>
                    <a:pt x="70" y="17"/>
                    <a:pt x="70" y="17"/>
                  </a:cubicBezTo>
                  <a:cubicBezTo>
                    <a:pt x="69" y="17"/>
                    <a:pt x="69" y="16"/>
                    <a:pt x="69" y="16"/>
                  </a:cubicBezTo>
                  <a:cubicBezTo>
                    <a:pt x="69" y="16"/>
                    <a:pt x="69" y="16"/>
                    <a:pt x="69" y="16"/>
                  </a:cubicBezTo>
                  <a:cubicBezTo>
                    <a:pt x="69" y="16"/>
                    <a:pt x="69" y="16"/>
                    <a:pt x="69" y="16"/>
                  </a:cubicBezTo>
                  <a:cubicBezTo>
                    <a:pt x="68" y="16"/>
                    <a:pt x="67" y="16"/>
                    <a:pt x="67" y="16"/>
                  </a:cubicBezTo>
                  <a:cubicBezTo>
                    <a:pt x="67" y="15"/>
                    <a:pt x="67" y="15"/>
                    <a:pt x="67" y="15"/>
                  </a:cubicBezTo>
                  <a:cubicBezTo>
                    <a:pt x="67" y="15"/>
                    <a:pt x="67" y="15"/>
                    <a:pt x="67" y="15"/>
                  </a:cubicBezTo>
                  <a:cubicBezTo>
                    <a:pt x="67" y="15"/>
                    <a:pt x="66" y="16"/>
                    <a:pt x="66" y="16"/>
                  </a:cubicBezTo>
                  <a:cubicBezTo>
                    <a:pt x="66" y="16"/>
                    <a:pt x="66" y="17"/>
                    <a:pt x="66" y="17"/>
                  </a:cubicBezTo>
                  <a:cubicBezTo>
                    <a:pt x="66" y="17"/>
                    <a:pt x="65" y="17"/>
                    <a:pt x="65" y="17"/>
                  </a:cubicBezTo>
                  <a:cubicBezTo>
                    <a:pt x="65" y="17"/>
                    <a:pt x="65" y="16"/>
                    <a:pt x="65" y="16"/>
                  </a:cubicBezTo>
                  <a:cubicBezTo>
                    <a:pt x="65" y="16"/>
                    <a:pt x="65" y="17"/>
                    <a:pt x="65" y="17"/>
                  </a:cubicBezTo>
                  <a:cubicBezTo>
                    <a:pt x="65" y="17"/>
                    <a:pt x="65" y="17"/>
                    <a:pt x="65" y="17"/>
                  </a:cubicBezTo>
                  <a:cubicBezTo>
                    <a:pt x="64" y="17"/>
                    <a:pt x="64" y="17"/>
                    <a:pt x="64" y="17"/>
                  </a:cubicBezTo>
                  <a:cubicBezTo>
                    <a:pt x="64" y="17"/>
                    <a:pt x="64" y="17"/>
                    <a:pt x="64" y="17"/>
                  </a:cubicBezTo>
                  <a:cubicBezTo>
                    <a:pt x="64" y="17"/>
                    <a:pt x="63" y="18"/>
                    <a:pt x="63" y="18"/>
                  </a:cubicBezTo>
                  <a:cubicBezTo>
                    <a:pt x="63" y="18"/>
                    <a:pt x="63" y="17"/>
                    <a:pt x="62" y="17"/>
                  </a:cubicBezTo>
                  <a:cubicBezTo>
                    <a:pt x="62" y="17"/>
                    <a:pt x="62" y="16"/>
                    <a:pt x="61" y="16"/>
                  </a:cubicBezTo>
                  <a:cubicBezTo>
                    <a:pt x="61" y="17"/>
                    <a:pt x="61" y="17"/>
                    <a:pt x="61" y="17"/>
                  </a:cubicBezTo>
                  <a:cubicBezTo>
                    <a:pt x="61" y="17"/>
                    <a:pt x="60" y="17"/>
                    <a:pt x="60" y="17"/>
                  </a:cubicBezTo>
                  <a:cubicBezTo>
                    <a:pt x="60" y="17"/>
                    <a:pt x="60" y="17"/>
                    <a:pt x="60" y="17"/>
                  </a:cubicBezTo>
                  <a:cubicBezTo>
                    <a:pt x="60" y="17"/>
                    <a:pt x="59" y="17"/>
                    <a:pt x="59" y="17"/>
                  </a:cubicBezTo>
                  <a:cubicBezTo>
                    <a:pt x="59" y="17"/>
                    <a:pt x="59" y="17"/>
                    <a:pt x="59" y="17"/>
                  </a:cubicBezTo>
                  <a:cubicBezTo>
                    <a:pt x="59" y="17"/>
                    <a:pt x="58" y="16"/>
                    <a:pt x="58" y="16"/>
                  </a:cubicBezTo>
                  <a:cubicBezTo>
                    <a:pt x="58" y="16"/>
                    <a:pt x="58" y="17"/>
                    <a:pt x="58" y="17"/>
                  </a:cubicBezTo>
                  <a:cubicBezTo>
                    <a:pt x="58" y="16"/>
                    <a:pt x="57" y="16"/>
                    <a:pt x="57" y="16"/>
                  </a:cubicBezTo>
                  <a:cubicBezTo>
                    <a:pt x="57" y="16"/>
                    <a:pt x="57" y="16"/>
                    <a:pt x="57" y="15"/>
                  </a:cubicBezTo>
                  <a:cubicBezTo>
                    <a:pt x="57" y="15"/>
                    <a:pt x="58" y="15"/>
                    <a:pt x="58" y="15"/>
                  </a:cubicBezTo>
                  <a:cubicBezTo>
                    <a:pt x="58" y="15"/>
                    <a:pt x="58" y="14"/>
                    <a:pt x="58" y="14"/>
                  </a:cubicBezTo>
                  <a:cubicBezTo>
                    <a:pt x="58" y="14"/>
                    <a:pt x="58" y="14"/>
                    <a:pt x="58" y="14"/>
                  </a:cubicBezTo>
                  <a:cubicBezTo>
                    <a:pt x="58" y="14"/>
                    <a:pt x="58" y="13"/>
                    <a:pt x="58" y="13"/>
                  </a:cubicBezTo>
                  <a:cubicBezTo>
                    <a:pt x="58" y="13"/>
                    <a:pt x="57" y="13"/>
                    <a:pt x="57" y="13"/>
                  </a:cubicBezTo>
                  <a:cubicBezTo>
                    <a:pt x="57" y="13"/>
                    <a:pt x="57" y="12"/>
                    <a:pt x="57" y="12"/>
                  </a:cubicBezTo>
                  <a:cubicBezTo>
                    <a:pt x="56" y="13"/>
                    <a:pt x="56" y="13"/>
                    <a:pt x="56" y="13"/>
                  </a:cubicBezTo>
                  <a:cubicBezTo>
                    <a:pt x="56" y="13"/>
                    <a:pt x="56" y="13"/>
                    <a:pt x="56" y="13"/>
                  </a:cubicBezTo>
                  <a:cubicBezTo>
                    <a:pt x="56" y="13"/>
                    <a:pt x="55" y="13"/>
                    <a:pt x="55" y="12"/>
                  </a:cubicBezTo>
                  <a:cubicBezTo>
                    <a:pt x="55" y="12"/>
                    <a:pt x="55" y="12"/>
                    <a:pt x="55" y="12"/>
                  </a:cubicBezTo>
                  <a:cubicBezTo>
                    <a:pt x="55" y="11"/>
                    <a:pt x="55" y="11"/>
                    <a:pt x="55" y="11"/>
                  </a:cubicBezTo>
                  <a:cubicBezTo>
                    <a:pt x="55" y="11"/>
                    <a:pt x="54" y="10"/>
                    <a:pt x="54" y="10"/>
                  </a:cubicBezTo>
                  <a:cubicBezTo>
                    <a:pt x="54" y="10"/>
                    <a:pt x="54" y="10"/>
                    <a:pt x="54" y="10"/>
                  </a:cubicBezTo>
                  <a:cubicBezTo>
                    <a:pt x="54" y="9"/>
                    <a:pt x="54" y="9"/>
                    <a:pt x="54" y="9"/>
                  </a:cubicBezTo>
                  <a:cubicBezTo>
                    <a:pt x="54" y="9"/>
                    <a:pt x="54" y="8"/>
                    <a:pt x="54" y="8"/>
                  </a:cubicBezTo>
                  <a:cubicBezTo>
                    <a:pt x="54" y="8"/>
                    <a:pt x="53" y="9"/>
                    <a:pt x="53" y="9"/>
                  </a:cubicBezTo>
                  <a:cubicBezTo>
                    <a:pt x="53" y="9"/>
                    <a:pt x="52" y="9"/>
                    <a:pt x="52" y="9"/>
                  </a:cubicBezTo>
                  <a:cubicBezTo>
                    <a:pt x="52" y="9"/>
                    <a:pt x="52" y="8"/>
                    <a:pt x="52" y="8"/>
                  </a:cubicBezTo>
                  <a:cubicBezTo>
                    <a:pt x="52" y="8"/>
                    <a:pt x="51" y="7"/>
                    <a:pt x="51" y="7"/>
                  </a:cubicBezTo>
                  <a:cubicBezTo>
                    <a:pt x="51" y="7"/>
                    <a:pt x="51" y="7"/>
                    <a:pt x="51" y="7"/>
                  </a:cubicBezTo>
                  <a:cubicBezTo>
                    <a:pt x="51" y="7"/>
                    <a:pt x="51" y="7"/>
                    <a:pt x="51" y="7"/>
                  </a:cubicBezTo>
                  <a:cubicBezTo>
                    <a:pt x="50" y="7"/>
                    <a:pt x="50" y="7"/>
                    <a:pt x="50" y="7"/>
                  </a:cubicBezTo>
                  <a:cubicBezTo>
                    <a:pt x="50" y="7"/>
                    <a:pt x="50" y="7"/>
                    <a:pt x="49" y="7"/>
                  </a:cubicBezTo>
                  <a:cubicBezTo>
                    <a:pt x="49" y="7"/>
                    <a:pt x="49" y="7"/>
                    <a:pt x="49" y="6"/>
                  </a:cubicBezTo>
                  <a:cubicBezTo>
                    <a:pt x="49" y="6"/>
                    <a:pt x="49" y="6"/>
                    <a:pt x="49" y="6"/>
                  </a:cubicBezTo>
                  <a:cubicBezTo>
                    <a:pt x="49" y="6"/>
                    <a:pt x="49" y="6"/>
                    <a:pt x="49" y="6"/>
                  </a:cubicBezTo>
                  <a:cubicBezTo>
                    <a:pt x="49" y="5"/>
                    <a:pt x="49" y="5"/>
                    <a:pt x="49" y="5"/>
                  </a:cubicBezTo>
                  <a:cubicBezTo>
                    <a:pt x="49" y="5"/>
                    <a:pt x="49" y="5"/>
                    <a:pt x="49" y="5"/>
                  </a:cubicBezTo>
                  <a:cubicBezTo>
                    <a:pt x="47" y="2"/>
                    <a:pt x="47" y="2"/>
                    <a:pt x="47" y="2"/>
                  </a:cubicBezTo>
                  <a:cubicBezTo>
                    <a:pt x="46" y="2"/>
                    <a:pt x="46" y="2"/>
                    <a:pt x="46" y="2"/>
                  </a:cubicBezTo>
                  <a:cubicBezTo>
                    <a:pt x="46" y="2"/>
                    <a:pt x="46" y="2"/>
                    <a:pt x="46" y="2"/>
                  </a:cubicBezTo>
                  <a:cubicBezTo>
                    <a:pt x="46" y="1"/>
                    <a:pt x="46" y="1"/>
                    <a:pt x="46" y="1"/>
                  </a:cubicBezTo>
                  <a:cubicBezTo>
                    <a:pt x="45" y="1"/>
                    <a:pt x="45" y="1"/>
                    <a:pt x="45" y="1"/>
                  </a:cubicBezTo>
                  <a:cubicBezTo>
                    <a:pt x="45" y="2"/>
                    <a:pt x="45" y="2"/>
                    <a:pt x="45" y="2"/>
                  </a:cubicBezTo>
                  <a:cubicBezTo>
                    <a:pt x="45" y="2"/>
                    <a:pt x="45" y="2"/>
                    <a:pt x="45" y="2"/>
                  </a:cubicBezTo>
                  <a:cubicBezTo>
                    <a:pt x="45" y="2"/>
                    <a:pt x="44" y="1"/>
                    <a:pt x="44" y="1"/>
                  </a:cubicBezTo>
                  <a:cubicBezTo>
                    <a:pt x="43" y="0"/>
                    <a:pt x="43" y="0"/>
                    <a:pt x="43" y="0"/>
                  </a:cubicBezTo>
                  <a:cubicBezTo>
                    <a:pt x="42" y="1"/>
                    <a:pt x="42" y="1"/>
                    <a:pt x="42" y="1"/>
                  </a:cubicBezTo>
                  <a:cubicBezTo>
                    <a:pt x="41" y="1"/>
                    <a:pt x="41" y="1"/>
                    <a:pt x="41" y="1"/>
                  </a:cubicBezTo>
                  <a:cubicBezTo>
                    <a:pt x="41" y="1"/>
                    <a:pt x="41" y="1"/>
                    <a:pt x="41" y="1"/>
                  </a:cubicBezTo>
                  <a:cubicBezTo>
                    <a:pt x="40" y="1"/>
                    <a:pt x="40" y="1"/>
                    <a:pt x="40" y="1"/>
                  </a:cubicBezTo>
                  <a:cubicBezTo>
                    <a:pt x="40" y="1"/>
                    <a:pt x="40" y="1"/>
                    <a:pt x="40" y="1"/>
                  </a:cubicBezTo>
                  <a:cubicBezTo>
                    <a:pt x="40" y="1"/>
                    <a:pt x="41" y="2"/>
                    <a:pt x="41" y="2"/>
                  </a:cubicBezTo>
                  <a:cubicBezTo>
                    <a:pt x="41" y="2"/>
                    <a:pt x="41" y="3"/>
                    <a:pt x="42" y="3"/>
                  </a:cubicBezTo>
                  <a:cubicBezTo>
                    <a:pt x="42" y="3"/>
                    <a:pt x="43" y="4"/>
                    <a:pt x="43" y="4"/>
                  </a:cubicBezTo>
                  <a:cubicBezTo>
                    <a:pt x="42" y="5"/>
                    <a:pt x="42" y="5"/>
                    <a:pt x="42" y="5"/>
                  </a:cubicBezTo>
                  <a:cubicBezTo>
                    <a:pt x="43" y="6"/>
                    <a:pt x="43" y="6"/>
                    <a:pt x="43" y="6"/>
                  </a:cubicBezTo>
                  <a:cubicBezTo>
                    <a:pt x="43" y="7"/>
                    <a:pt x="43" y="7"/>
                    <a:pt x="43" y="7"/>
                  </a:cubicBezTo>
                  <a:cubicBezTo>
                    <a:pt x="43" y="7"/>
                    <a:pt x="42" y="7"/>
                    <a:pt x="42" y="7"/>
                  </a:cubicBezTo>
                  <a:cubicBezTo>
                    <a:pt x="42" y="7"/>
                    <a:pt x="42" y="6"/>
                    <a:pt x="42" y="6"/>
                  </a:cubicBezTo>
                  <a:cubicBezTo>
                    <a:pt x="40" y="11"/>
                    <a:pt x="40" y="11"/>
                    <a:pt x="40" y="11"/>
                  </a:cubicBezTo>
                  <a:cubicBezTo>
                    <a:pt x="37" y="15"/>
                    <a:pt x="37" y="15"/>
                    <a:pt x="37" y="15"/>
                  </a:cubicBezTo>
                  <a:cubicBezTo>
                    <a:pt x="33" y="18"/>
                    <a:pt x="33" y="18"/>
                    <a:pt x="33" y="18"/>
                  </a:cubicBezTo>
                  <a:cubicBezTo>
                    <a:pt x="29" y="20"/>
                    <a:pt x="29" y="20"/>
                    <a:pt x="29" y="20"/>
                  </a:cubicBezTo>
                  <a:cubicBezTo>
                    <a:pt x="24" y="21"/>
                    <a:pt x="24" y="21"/>
                    <a:pt x="24" y="21"/>
                  </a:cubicBezTo>
                  <a:cubicBezTo>
                    <a:pt x="22" y="23"/>
                    <a:pt x="22" y="23"/>
                    <a:pt x="22" y="23"/>
                  </a:cubicBezTo>
                  <a:cubicBezTo>
                    <a:pt x="22" y="24"/>
                    <a:pt x="22" y="24"/>
                    <a:pt x="22" y="24"/>
                  </a:cubicBezTo>
                  <a:cubicBezTo>
                    <a:pt x="22" y="25"/>
                    <a:pt x="22" y="25"/>
                    <a:pt x="22" y="25"/>
                  </a:cubicBezTo>
                  <a:cubicBezTo>
                    <a:pt x="22" y="24"/>
                    <a:pt x="22" y="24"/>
                    <a:pt x="22" y="24"/>
                  </a:cubicBezTo>
                  <a:cubicBezTo>
                    <a:pt x="22" y="24"/>
                    <a:pt x="21" y="24"/>
                    <a:pt x="21" y="24"/>
                  </a:cubicBezTo>
                  <a:cubicBezTo>
                    <a:pt x="21" y="24"/>
                    <a:pt x="21" y="24"/>
                    <a:pt x="21" y="24"/>
                  </a:cubicBezTo>
                  <a:cubicBezTo>
                    <a:pt x="21" y="24"/>
                    <a:pt x="20" y="25"/>
                    <a:pt x="20" y="25"/>
                  </a:cubicBezTo>
                  <a:cubicBezTo>
                    <a:pt x="20" y="25"/>
                    <a:pt x="20" y="26"/>
                    <a:pt x="20" y="26"/>
                  </a:cubicBezTo>
                  <a:cubicBezTo>
                    <a:pt x="20" y="27"/>
                    <a:pt x="20" y="27"/>
                    <a:pt x="20" y="27"/>
                  </a:cubicBezTo>
                  <a:cubicBezTo>
                    <a:pt x="20" y="27"/>
                    <a:pt x="19" y="28"/>
                    <a:pt x="19" y="28"/>
                  </a:cubicBezTo>
                  <a:cubicBezTo>
                    <a:pt x="19" y="28"/>
                    <a:pt x="19" y="29"/>
                    <a:pt x="19" y="29"/>
                  </a:cubicBezTo>
                  <a:cubicBezTo>
                    <a:pt x="19" y="29"/>
                    <a:pt x="19" y="30"/>
                    <a:pt x="19" y="30"/>
                  </a:cubicBezTo>
                  <a:cubicBezTo>
                    <a:pt x="18" y="30"/>
                    <a:pt x="19" y="30"/>
                    <a:pt x="19" y="30"/>
                  </a:cubicBezTo>
                  <a:cubicBezTo>
                    <a:pt x="19" y="31"/>
                    <a:pt x="19" y="31"/>
                    <a:pt x="19" y="31"/>
                  </a:cubicBezTo>
                  <a:cubicBezTo>
                    <a:pt x="19" y="31"/>
                    <a:pt x="19" y="32"/>
                    <a:pt x="19" y="32"/>
                  </a:cubicBezTo>
                  <a:cubicBezTo>
                    <a:pt x="19" y="32"/>
                    <a:pt x="18" y="33"/>
                    <a:pt x="18" y="33"/>
                  </a:cubicBezTo>
                  <a:cubicBezTo>
                    <a:pt x="18" y="33"/>
                    <a:pt x="17" y="33"/>
                    <a:pt x="17" y="33"/>
                  </a:cubicBezTo>
                  <a:cubicBezTo>
                    <a:pt x="17" y="33"/>
                    <a:pt x="17" y="34"/>
                    <a:pt x="17" y="34"/>
                  </a:cubicBezTo>
                  <a:cubicBezTo>
                    <a:pt x="17" y="34"/>
                    <a:pt x="16" y="35"/>
                    <a:pt x="16" y="35"/>
                  </a:cubicBezTo>
                  <a:cubicBezTo>
                    <a:pt x="16" y="35"/>
                    <a:pt x="16" y="35"/>
                    <a:pt x="16" y="35"/>
                  </a:cubicBezTo>
                  <a:cubicBezTo>
                    <a:pt x="16" y="35"/>
                    <a:pt x="16" y="35"/>
                    <a:pt x="16" y="35"/>
                  </a:cubicBezTo>
                  <a:cubicBezTo>
                    <a:pt x="16" y="35"/>
                    <a:pt x="15" y="35"/>
                    <a:pt x="15" y="35"/>
                  </a:cubicBezTo>
                  <a:cubicBezTo>
                    <a:pt x="15" y="35"/>
                    <a:pt x="14" y="35"/>
                    <a:pt x="14" y="35"/>
                  </a:cubicBezTo>
                  <a:cubicBezTo>
                    <a:pt x="14" y="35"/>
                    <a:pt x="13" y="34"/>
                    <a:pt x="13" y="34"/>
                  </a:cubicBezTo>
                  <a:cubicBezTo>
                    <a:pt x="13" y="34"/>
                    <a:pt x="13" y="33"/>
                    <a:pt x="13" y="33"/>
                  </a:cubicBezTo>
                  <a:cubicBezTo>
                    <a:pt x="13" y="33"/>
                    <a:pt x="13" y="32"/>
                    <a:pt x="13" y="32"/>
                  </a:cubicBezTo>
                  <a:cubicBezTo>
                    <a:pt x="13" y="32"/>
                    <a:pt x="12" y="32"/>
                    <a:pt x="12" y="31"/>
                  </a:cubicBezTo>
                  <a:cubicBezTo>
                    <a:pt x="12" y="31"/>
                    <a:pt x="11" y="31"/>
                    <a:pt x="11" y="31"/>
                  </a:cubicBezTo>
                  <a:cubicBezTo>
                    <a:pt x="11" y="31"/>
                    <a:pt x="10" y="31"/>
                    <a:pt x="10" y="31"/>
                  </a:cubicBezTo>
                  <a:cubicBezTo>
                    <a:pt x="10" y="31"/>
                    <a:pt x="9" y="31"/>
                    <a:pt x="9" y="31"/>
                  </a:cubicBezTo>
                  <a:cubicBezTo>
                    <a:pt x="9" y="31"/>
                    <a:pt x="8" y="30"/>
                    <a:pt x="8" y="30"/>
                  </a:cubicBezTo>
                  <a:cubicBezTo>
                    <a:pt x="8" y="30"/>
                    <a:pt x="7" y="31"/>
                    <a:pt x="7" y="31"/>
                  </a:cubicBezTo>
                  <a:cubicBezTo>
                    <a:pt x="6" y="31"/>
                    <a:pt x="6" y="31"/>
                    <a:pt x="6" y="31"/>
                  </a:cubicBezTo>
                  <a:cubicBezTo>
                    <a:pt x="6" y="31"/>
                    <a:pt x="6" y="31"/>
                    <a:pt x="6" y="31"/>
                  </a:cubicBezTo>
                  <a:cubicBezTo>
                    <a:pt x="6" y="31"/>
                    <a:pt x="6" y="31"/>
                    <a:pt x="6" y="31"/>
                  </a:cubicBezTo>
                  <a:cubicBezTo>
                    <a:pt x="6" y="30"/>
                    <a:pt x="6" y="30"/>
                    <a:pt x="6" y="30"/>
                  </a:cubicBezTo>
                  <a:cubicBezTo>
                    <a:pt x="7" y="30"/>
                    <a:pt x="7" y="30"/>
                    <a:pt x="7" y="30"/>
                  </a:cubicBezTo>
                  <a:cubicBezTo>
                    <a:pt x="6" y="29"/>
                    <a:pt x="6" y="29"/>
                    <a:pt x="6" y="29"/>
                  </a:cubicBezTo>
                  <a:cubicBezTo>
                    <a:pt x="6" y="29"/>
                    <a:pt x="6" y="29"/>
                    <a:pt x="6" y="29"/>
                  </a:cubicBezTo>
                  <a:cubicBezTo>
                    <a:pt x="6" y="29"/>
                    <a:pt x="6" y="29"/>
                    <a:pt x="6" y="29"/>
                  </a:cubicBezTo>
                  <a:cubicBezTo>
                    <a:pt x="6" y="28"/>
                    <a:pt x="6" y="28"/>
                    <a:pt x="6" y="28"/>
                  </a:cubicBezTo>
                  <a:cubicBezTo>
                    <a:pt x="6" y="28"/>
                    <a:pt x="7" y="28"/>
                    <a:pt x="7" y="28"/>
                  </a:cubicBezTo>
                  <a:cubicBezTo>
                    <a:pt x="7" y="28"/>
                    <a:pt x="8" y="28"/>
                    <a:pt x="8" y="28"/>
                  </a:cubicBezTo>
                  <a:cubicBezTo>
                    <a:pt x="8" y="28"/>
                    <a:pt x="8" y="27"/>
                    <a:pt x="8" y="27"/>
                  </a:cubicBezTo>
                  <a:cubicBezTo>
                    <a:pt x="8" y="26"/>
                    <a:pt x="8" y="26"/>
                    <a:pt x="8" y="26"/>
                  </a:cubicBezTo>
                  <a:cubicBezTo>
                    <a:pt x="8" y="26"/>
                    <a:pt x="8" y="26"/>
                    <a:pt x="8" y="26"/>
                  </a:cubicBezTo>
                  <a:cubicBezTo>
                    <a:pt x="7" y="24"/>
                    <a:pt x="7" y="24"/>
                    <a:pt x="7" y="24"/>
                  </a:cubicBezTo>
                  <a:cubicBezTo>
                    <a:pt x="7" y="24"/>
                    <a:pt x="7" y="25"/>
                    <a:pt x="6" y="25"/>
                  </a:cubicBezTo>
                  <a:cubicBezTo>
                    <a:pt x="6" y="25"/>
                    <a:pt x="5" y="25"/>
                    <a:pt x="5" y="26"/>
                  </a:cubicBezTo>
                  <a:cubicBezTo>
                    <a:pt x="5" y="26"/>
                    <a:pt x="4" y="26"/>
                    <a:pt x="4" y="27"/>
                  </a:cubicBezTo>
                  <a:cubicBezTo>
                    <a:pt x="4" y="27"/>
                    <a:pt x="3" y="28"/>
                    <a:pt x="3" y="28"/>
                  </a:cubicBezTo>
                  <a:cubicBezTo>
                    <a:pt x="3" y="28"/>
                    <a:pt x="2" y="29"/>
                    <a:pt x="2" y="29"/>
                  </a:cubicBezTo>
                  <a:cubicBezTo>
                    <a:pt x="2" y="29"/>
                    <a:pt x="2" y="30"/>
                    <a:pt x="1" y="30"/>
                  </a:cubicBezTo>
                  <a:cubicBezTo>
                    <a:pt x="1" y="30"/>
                    <a:pt x="1" y="30"/>
                    <a:pt x="1" y="30"/>
                  </a:cubicBezTo>
                  <a:cubicBezTo>
                    <a:pt x="1" y="30"/>
                    <a:pt x="1" y="31"/>
                    <a:pt x="1" y="31"/>
                  </a:cubicBezTo>
                  <a:cubicBezTo>
                    <a:pt x="1" y="31"/>
                    <a:pt x="1" y="31"/>
                    <a:pt x="0" y="31"/>
                  </a:cubicBezTo>
                  <a:cubicBezTo>
                    <a:pt x="0" y="31"/>
                    <a:pt x="0" y="32"/>
                    <a:pt x="0" y="32"/>
                  </a:cubicBezTo>
                  <a:cubicBezTo>
                    <a:pt x="0" y="32"/>
                    <a:pt x="0" y="32"/>
                    <a:pt x="0" y="33"/>
                  </a:cubicBezTo>
                  <a:cubicBezTo>
                    <a:pt x="0" y="33"/>
                    <a:pt x="0" y="33"/>
                    <a:pt x="0" y="33"/>
                  </a:cubicBezTo>
                  <a:cubicBezTo>
                    <a:pt x="0" y="33"/>
                    <a:pt x="0" y="34"/>
                    <a:pt x="1" y="34"/>
                  </a:cubicBezTo>
                  <a:cubicBezTo>
                    <a:pt x="1" y="34"/>
                    <a:pt x="1" y="35"/>
                    <a:pt x="2" y="35"/>
                  </a:cubicBezTo>
                  <a:cubicBezTo>
                    <a:pt x="2" y="35"/>
                    <a:pt x="2" y="36"/>
                    <a:pt x="2" y="36"/>
                  </a:cubicBezTo>
                  <a:cubicBezTo>
                    <a:pt x="2" y="36"/>
                    <a:pt x="1" y="36"/>
                    <a:pt x="1" y="36"/>
                  </a:cubicBezTo>
                  <a:cubicBezTo>
                    <a:pt x="1" y="36"/>
                    <a:pt x="1" y="37"/>
                    <a:pt x="1" y="37"/>
                  </a:cubicBezTo>
                  <a:cubicBezTo>
                    <a:pt x="1" y="37"/>
                    <a:pt x="2" y="38"/>
                    <a:pt x="2" y="38"/>
                  </a:cubicBezTo>
                  <a:cubicBezTo>
                    <a:pt x="2" y="39"/>
                    <a:pt x="3" y="39"/>
                    <a:pt x="3" y="39"/>
                  </a:cubicBezTo>
                  <a:cubicBezTo>
                    <a:pt x="3" y="39"/>
                    <a:pt x="3" y="40"/>
                    <a:pt x="3" y="40"/>
                  </a:cubicBezTo>
                  <a:cubicBezTo>
                    <a:pt x="3" y="40"/>
                    <a:pt x="3" y="41"/>
                    <a:pt x="3" y="41"/>
                  </a:cubicBezTo>
                  <a:cubicBezTo>
                    <a:pt x="3" y="41"/>
                    <a:pt x="2" y="41"/>
                    <a:pt x="2" y="41"/>
                  </a:cubicBezTo>
                  <a:cubicBezTo>
                    <a:pt x="2" y="41"/>
                    <a:pt x="1" y="41"/>
                    <a:pt x="1" y="42"/>
                  </a:cubicBezTo>
                  <a:cubicBezTo>
                    <a:pt x="1" y="42"/>
                    <a:pt x="1" y="42"/>
                    <a:pt x="1" y="42"/>
                  </a:cubicBezTo>
                  <a:cubicBezTo>
                    <a:pt x="1" y="43"/>
                    <a:pt x="2" y="43"/>
                    <a:pt x="2" y="43"/>
                  </a:cubicBezTo>
                  <a:cubicBezTo>
                    <a:pt x="2" y="43"/>
                    <a:pt x="4" y="45"/>
                    <a:pt x="5" y="45"/>
                  </a:cubicBezTo>
                  <a:cubicBezTo>
                    <a:pt x="5" y="45"/>
                    <a:pt x="6" y="46"/>
                    <a:pt x="6" y="46"/>
                  </a:cubicBezTo>
                  <a:cubicBezTo>
                    <a:pt x="7" y="46"/>
                    <a:pt x="8" y="47"/>
                    <a:pt x="8" y="47"/>
                  </a:cubicBezTo>
                  <a:cubicBezTo>
                    <a:pt x="8" y="47"/>
                    <a:pt x="9" y="48"/>
                    <a:pt x="9" y="48"/>
                  </a:cubicBezTo>
                  <a:cubicBezTo>
                    <a:pt x="9" y="48"/>
                    <a:pt x="11" y="49"/>
                    <a:pt x="11" y="50"/>
                  </a:cubicBezTo>
                  <a:cubicBezTo>
                    <a:pt x="11" y="50"/>
                    <a:pt x="11" y="50"/>
                    <a:pt x="11" y="50"/>
                  </a:cubicBezTo>
                  <a:cubicBezTo>
                    <a:pt x="11" y="51"/>
                    <a:pt x="11" y="51"/>
                    <a:pt x="11" y="51"/>
                  </a:cubicBezTo>
                  <a:cubicBezTo>
                    <a:pt x="12" y="51"/>
                    <a:pt x="12" y="52"/>
                    <a:pt x="12" y="52"/>
                  </a:cubicBezTo>
                  <a:cubicBezTo>
                    <a:pt x="12" y="52"/>
                    <a:pt x="12" y="52"/>
                    <a:pt x="12" y="52"/>
                  </a:cubicBezTo>
                  <a:cubicBezTo>
                    <a:pt x="12" y="53"/>
                    <a:pt x="12" y="53"/>
                    <a:pt x="12" y="53"/>
                  </a:cubicBezTo>
                  <a:cubicBezTo>
                    <a:pt x="13" y="54"/>
                    <a:pt x="13" y="54"/>
                    <a:pt x="13" y="54"/>
                  </a:cubicBezTo>
                  <a:cubicBezTo>
                    <a:pt x="13" y="54"/>
                    <a:pt x="13" y="54"/>
                    <a:pt x="13" y="55"/>
                  </a:cubicBezTo>
                  <a:cubicBezTo>
                    <a:pt x="13" y="55"/>
                    <a:pt x="14" y="56"/>
                    <a:pt x="14" y="56"/>
                  </a:cubicBezTo>
                  <a:cubicBezTo>
                    <a:pt x="14" y="56"/>
                    <a:pt x="16" y="58"/>
                    <a:pt x="16" y="58"/>
                  </a:cubicBezTo>
                  <a:cubicBezTo>
                    <a:pt x="16" y="59"/>
                    <a:pt x="17" y="59"/>
                    <a:pt x="17" y="60"/>
                  </a:cubicBezTo>
                  <a:cubicBezTo>
                    <a:pt x="17" y="60"/>
                    <a:pt x="17" y="60"/>
                    <a:pt x="17" y="60"/>
                  </a:cubicBezTo>
                  <a:cubicBezTo>
                    <a:pt x="17" y="60"/>
                    <a:pt x="18" y="61"/>
                    <a:pt x="18" y="61"/>
                  </a:cubicBezTo>
                  <a:cubicBezTo>
                    <a:pt x="18" y="61"/>
                    <a:pt x="18" y="61"/>
                    <a:pt x="18" y="61"/>
                  </a:cubicBezTo>
                  <a:cubicBezTo>
                    <a:pt x="18" y="61"/>
                    <a:pt x="18" y="62"/>
                    <a:pt x="18" y="62"/>
                  </a:cubicBezTo>
                  <a:cubicBezTo>
                    <a:pt x="18" y="62"/>
                    <a:pt x="18" y="62"/>
                    <a:pt x="18" y="62"/>
                  </a:cubicBezTo>
                  <a:cubicBezTo>
                    <a:pt x="18" y="63"/>
                    <a:pt x="19" y="63"/>
                    <a:pt x="19" y="63"/>
                  </a:cubicBezTo>
                  <a:cubicBezTo>
                    <a:pt x="19" y="63"/>
                    <a:pt x="19" y="64"/>
                    <a:pt x="19" y="64"/>
                  </a:cubicBezTo>
                  <a:cubicBezTo>
                    <a:pt x="19" y="64"/>
                    <a:pt x="19" y="65"/>
                    <a:pt x="19" y="65"/>
                  </a:cubicBezTo>
                  <a:cubicBezTo>
                    <a:pt x="20" y="65"/>
                    <a:pt x="20" y="66"/>
                    <a:pt x="20" y="66"/>
                  </a:cubicBezTo>
                  <a:cubicBezTo>
                    <a:pt x="20" y="66"/>
                    <a:pt x="20" y="66"/>
                    <a:pt x="20" y="67"/>
                  </a:cubicBezTo>
                  <a:cubicBezTo>
                    <a:pt x="20" y="67"/>
                    <a:pt x="20" y="67"/>
                    <a:pt x="20" y="67"/>
                  </a:cubicBezTo>
                  <a:cubicBezTo>
                    <a:pt x="20" y="68"/>
                    <a:pt x="21" y="68"/>
                    <a:pt x="21" y="68"/>
                  </a:cubicBezTo>
                  <a:cubicBezTo>
                    <a:pt x="21" y="68"/>
                    <a:pt x="21" y="69"/>
                    <a:pt x="21" y="69"/>
                  </a:cubicBezTo>
                  <a:cubicBezTo>
                    <a:pt x="21" y="69"/>
                    <a:pt x="22" y="69"/>
                    <a:pt x="22" y="69"/>
                  </a:cubicBezTo>
                  <a:cubicBezTo>
                    <a:pt x="22" y="70"/>
                    <a:pt x="22" y="70"/>
                    <a:pt x="22" y="70"/>
                  </a:cubicBezTo>
                  <a:cubicBezTo>
                    <a:pt x="22" y="71"/>
                    <a:pt x="22" y="71"/>
                    <a:pt x="22" y="71"/>
                  </a:cubicBezTo>
                  <a:cubicBezTo>
                    <a:pt x="22" y="72"/>
                    <a:pt x="22" y="72"/>
                    <a:pt x="22" y="72"/>
                  </a:cubicBezTo>
                  <a:cubicBezTo>
                    <a:pt x="23" y="72"/>
                    <a:pt x="23" y="72"/>
                    <a:pt x="23" y="73"/>
                  </a:cubicBezTo>
                  <a:cubicBezTo>
                    <a:pt x="23" y="73"/>
                    <a:pt x="23" y="73"/>
                    <a:pt x="23" y="74"/>
                  </a:cubicBezTo>
                  <a:cubicBezTo>
                    <a:pt x="23" y="74"/>
                    <a:pt x="23" y="74"/>
                    <a:pt x="24" y="74"/>
                  </a:cubicBezTo>
                  <a:cubicBezTo>
                    <a:pt x="24" y="75"/>
                    <a:pt x="24" y="75"/>
                    <a:pt x="24" y="75"/>
                  </a:cubicBezTo>
                  <a:cubicBezTo>
                    <a:pt x="24" y="76"/>
                    <a:pt x="25" y="76"/>
                    <a:pt x="25" y="76"/>
                  </a:cubicBezTo>
                  <a:cubicBezTo>
                    <a:pt x="25" y="76"/>
                    <a:pt x="26" y="78"/>
                    <a:pt x="26" y="78"/>
                  </a:cubicBezTo>
                  <a:cubicBezTo>
                    <a:pt x="26" y="79"/>
                    <a:pt x="26" y="80"/>
                    <a:pt x="26" y="80"/>
                  </a:cubicBezTo>
                  <a:cubicBezTo>
                    <a:pt x="26" y="80"/>
                    <a:pt x="26" y="81"/>
                    <a:pt x="27" y="81"/>
                  </a:cubicBezTo>
                  <a:cubicBezTo>
                    <a:pt x="27" y="81"/>
                    <a:pt x="28" y="81"/>
                    <a:pt x="28" y="82"/>
                  </a:cubicBezTo>
                  <a:cubicBezTo>
                    <a:pt x="28" y="82"/>
                    <a:pt x="29" y="83"/>
                    <a:pt x="29" y="83"/>
                  </a:cubicBezTo>
                  <a:cubicBezTo>
                    <a:pt x="29" y="83"/>
                    <a:pt x="29" y="84"/>
                    <a:pt x="29" y="84"/>
                  </a:cubicBezTo>
                  <a:cubicBezTo>
                    <a:pt x="29" y="84"/>
                    <a:pt x="29" y="86"/>
                    <a:pt x="29" y="86"/>
                  </a:cubicBezTo>
                  <a:cubicBezTo>
                    <a:pt x="29" y="86"/>
                    <a:pt x="30" y="87"/>
                    <a:pt x="31" y="87"/>
                  </a:cubicBezTo>
                  <a:cubicBezTo>
                    <a:pt x="31" y="87"/>
                    <a:pt x="31" y="88"/>
                    <a:pt x="32" y="88"/>
                  </a:cubicBezTo>
                  <a:cubicBezTo>
                    <a:pt x="32" y="88"/>
                    <a:pt x="32" y="89"/>
                    <a:pt x="32" y="89"/>
                  </a:cubicBezTo>
                  <a:cubicBezTo>
                    <a:pt x="32" y="89"/>
                    <a:pt x="32" y="89"/>
                    <a:pt x="32" y="89"/>
                  </a:cubicBezTo>
                  <a:cubicBezTo>
                    <a:pt x="32" y="90"/>
                    <a:pt x="33" y="90"/>
                    <a:pt x="33" y="90"/>
                  </a:cubicBezTo>
                  <a:cubicBezTo>
                    <a:pt x="33" y="90"/>
                    <a:pt x="33" y="91"/>
                    <a:pt x="33" y="91"/>
                  </a:cubicBezTo>
                  <a:cubicBezTo>
                    <a:pt x="33" y="91"/>
                    <a:pt x="33" y="91"/>
                    <a:pt x="34" y="91"/>
                  </a:cubicBezTo>
                  <a:cubicBezTo>
                    <a:pt x="34" y="91"/>
                    <a:pt x="34" y="92"/>
                    <a:pt x="34" y="92"/>
                  </a:cubicBezTo>
                  <a:cubicBezTo>
                    <a:pt x="34" y="92"/>
                    <a:pt x="34" y="93"/>
                    <a:pt x="34" y="93"/>
                  </a:cubicBezTo>
                  <a:cubicBezTo>
                    <a:pt x="34" y="93"/>
                    <a:pt x="35" y="94"/>
                    <a:pt x="35" y="94"/>
                  </a:cubicBezTo>
                  <a:cubicBezTo>
                    <a:pt x="35" y="94"/>
                    <a:pt x="35" y="94"/>
                    <a:pt x="35" y="95"/>
                  </a:cubicBezTo>
                  <a:cubicBezTo>
                    <a:pt x="36" y="95"/>
                    <a:pt x="36" y="95"/>
                    <a:pt x="36" y="95"/>
                  </a:cubicBezTo>
                  <a:cubicBezTo>
                    <a:pt x="36" y="96"/>
                    <a:pt x="36" y="96"/>
                    <a:pt x="36" y="96"/>
                  </a:cubicBezTo>
                  <a:cubicBezTo>
                    <a:pt x="36" y="96"/>
                    <a:pt x="36" y="97"/>
                    <a:pt x="36" y="97"/>
                  </a:cubicBezTo>
                  <a:cubicBezTo>
                    <a:pt x="36" y="97"/>
                    <a:pt x="36" y="97"/>
                    <a:pt x="36" y="98"/>
                  </a:cubicBezTo>
                  <a:cubicBezTo>
                    <a:pt x="36" y="98"/>
                    <a:pt x="36" y="98"/>
                    <a:pt x="36" y="98"/>
                  </a:cubicBezTo>
                  <a:cubicBezTo>
                    <a:pt x="35" y="98"/>
                    <a:pt x="35" y="98"/>
                    <a:pt x="35" y="98"/>
                  </a:cubicBezTo>
                  <a:cubicBezTo>
                    <a:pt x="35" y="98"/>
                    <a:pt x="35" y="99"/>
                    <a:pt x="35" y="99"/>
                  </a:cubicBezTo>
                  <a:cubicBezTo>
                    <a:pt x="35" y="99"/>
                    <a:pt x="35" y="100"/>
                    <a:pt x="35" y="100"/>
                  </a:cubicBezTo>
                  <a:cubicBezTo>
                    <a:pt x="35" y="100"/>
                    <a:pt x="36" y="100"/>
                    <a:pt x="36" y="100"/>
                  </a:cubicBezTo>
                  <a:cubicBezTo>
                    <a:pt x="36" y="100"/>
                    <a:pt x="36" y="101"/>
                    <a:pt x="36" y="101"/>
                  </a:cubicBezTo>
                  <a:cubicBezTo>
                    <a:pt x="36" y="101"/>
                    <a:pt x="36" y="101"/>
                    <a:pt x="36" y="101"/>
                  </a:cubicBezTo>
                  <a:cubicBezTo>
                    <a:pt x="36" y="101"/>
                    <a:pt x="36" y="102"/>
                    <a:pt x="36" y="102"/>
                  </a:cubicBezTo>
                  <a:cubicBezTo>
                    <a:pt x="37" y="102"/>
                    <a:pt x="37" y="102"/>
                    <a:pt x="37" y="103"/>
                  </a:cubicBezTo>
                  <a:cubicBezTo>
                    <a:pt x="37" y="103"/>
                    <a:pt x="38" y="103"/>
                    <a:pt x="38" y="104"/>
                  </a:cubicBezTo>
                  <a:cubicBezTo>
                    <a:pt x="38" y="104"/>
                    <a:pt x="38" y="104"/>
                    <a:pt x="38" y="105"/>
                  </a:cubicBezTo>
                  <a:cubicBezTo>
                    <a:pt x="38" y="105"/>
                    <a:pt x="39" y="105"/>
                    <a:pt x="39" y="105"/>
                  </a:cubicBezTo>
                  <a:cubicBezTo>
                    <a:pt x="39" y="105"/>
                    <a:pt x="40" y="106"/>
                    <a:pt x="41" y="106"/>
                  </a:cubicBezTo>
                  <a:cubicBezTo>
                    <a:pt x="41" y="107"/>
                    <a:pt x="41" y="107"/>
                    <a:pt x="41" y="107"/>
                  </a:cubicBezTo>
                  <a:cubicBezTo>
                    <a:pt x="41" y="107"/>
                    <a:pt x="42" y="108"/>
                    <a:pt x="42" y="108"/>
                  </a:cubicBezTo>
                  <a:cubicBezTo>
                    <a:pt x="42" y="108"/>
                    <a:pt x="42" y="108"/>
                    <a:pt x="42" y="108"/>
                  </a:cubicBezTo>
                  <a:cubicBezTo>
                    <a:pt x="42" y="108"/>
                    <a:pt x="43" y="109"/>
                    <a:pt x="43" y="109"/>
                  </a:cubicBezTo>
                  <a:cubicBezTo>
                    <a:pt x="43" y="109"/>
                    <a:pt x="43" y="110"/>
                    <a:pt x="44" y="110"/>
                  </a:cubicBezTo>
                  <a:cubicBezTo>
                    <a:pt x="44" y="110"/>
                    <a:pt x="46" y="111"/>
                    <a:pt x="46" y="112"/>
                  </a:cubicBezTo>
                  <a:cubicBezTo>
                    <a:pt x="47" y="112"/>
                    <a:pt x="48" y="112"/>
                    <a:pt x="48" y="112"/>
                  </a:cubicBezTo>
                  <a:cubicBezTo>
                    <a:pt x="48" y="112"/>
                    <a:pt x="48" y="113"/>
                    <a:pt x="49" y="113"/>
                  </a:cubicBezTo>
                  <a:cubicBezTo>
                    <a:pt x="49" y="113"/>
                    <a:pt x="49" y="113"/>
                    <a:pt x="50" y="114"/>
                  </a:cubicBezTo>
                  <a:cubicBezTo>
                    <a:pt x="50" y="114"/>
                    <a:pt x="51" y="114"/>
                    <a:pt x="51" y="114"/>
                  </a:cubicBezTo>
                  <a:cubicBezTo>
                    <a:pt x="51" y="115"/>
                    <a:pt x="52" y="115"/>
                    <a:pt x="52" y="115"/>
                  </a:cubicBezTo>
                  <a:cubicBezTo>
                    <a:pt x="53" y="116"/>
                    <a:pt x="53" y="116"/>
                    <a:pt x="54" y="116"/>
                  </a:cubicBezTo>
                  <a:cubicBezTo>
                    <a:pt x="54" y="116"/>
                    <a:pt x="55" y="117"/>
                    <a:pt x="56" y="117"/>
                  </a:cubicBezTo>
                  <a:cubicBezTo>
                    <a:pt x="57" y="117"/>
                    <a:pt x="57" y="117"/>
                    <a:pt x="58" y="118"/>
                  </a:cubicBezTo>
                  <a:cubicBezTo>
                    <a:pt x="58" y="118"/>
                    <a:pt x="59" y="118"/>
                    <a:pt x="59" y="118"/>
                  </a:cubicBezTo>
                  <a:cubicBezTo>
                    <a:pt x="60" y="119"/>
                    <a:pt x="60" y="119"/>
                    <a:pt x="60" y="119"/>
                  </a:cubicBezTo>
                  <a:cubicBezTo>
                    <a:pt x="61" y="119"/>
                    <a:pt x="61" y="119"/>
                    <a:pt x="62" y="119"/>
                  </a:cubicBezTo>
                  <a:cubicBezTo>
                    <a:pt x="62" y="120"/>
                    <a:pt x="62" y="120"/>
                    <a:pt x="63" y="120"/>
                  </a:cubicBezTo>
                  <a:cubicBezTo>
                    <a:pt x="63" y="120"/>
                    <a:pt x="64" y="121"/>
                    <a:pt x="64" y="121"/>
                  </a:cubicBezTo>
                  <a:cubicBezTo>
                    <a:pt x="65" y="121"/>
                    <a:pt x="65" y="122"/>
                    <a:pt x="65" y="122"/>
                  </a:cubicBezTo>
                  <a:cubicBezTo>
                    <a:pt x="66" y="122"/>
                    <a:pt x="66" y="122"/>
                    <a:pt x="66" y="123"/>
                  </a:cubicBezTo>
                  <a:cubicBezTo>
                    <a:pt x="67" y="123"/>
                    <a:pt x="67" y="123"/>
                    <a:pt x="68" y="124"/>
                  </a:cubicBezTo>
                  <a:cubicBezTo>
                    <a:pt x="69" y="124"/>
                    <a:pt x="69" y="124"/>
                    <a:pt x="69" y="124"/>
                  </a:cubicBezTo>
                  <a:cubicBezTo>
                    <a:pt x="70" y="124"/>
                    <a:pt x="70" y="125"/>
                    <a:pt x="70" y="125"/>
                  </a:cubicBezTo>
                  <a:cubicBezTo>
                    <a:pt x="70" y="126"/>
                    <a:pt x="70" y="126"/>
                    <a:pt x="70" y="126"/>
                  </a:cubicBezTo>
                  <a:cubicBezTo>
                    <a:pt x="70" y="127"/>
                    <a:pt x="70" y="127"/>
                    <a:pt x="70" y="127"/>
                  </a:cubicBezTo>
                  <a:cubicBezTo>
                    <a:pt x="71" y="127"/>
                    <a:pt x="71" y="128"/>
                    <a:pt x="72" y="128"/>
                  </a:cubicBezTo>
                  <a:cubicBezTo>
                    <a:pt x="72" y="128"/>
                    <a:pt x="73" y="128"/>
                    <a:pt x="73" y="129"/>
                  </a:cubicBezTo>
                  <a:cubicBezTo>
                    <a:pt x="73" y="129"/>
                    <a:pt x="74" y="129"/>
                    <a:pt x="74" y="130"/>
                  </a:cubicBezTo>
                  <a:cubicBezTo>
                    <a:pt x="74" y="130"/>
                    <a:pt x="75" y="131"/>
                    <a:pt x="76" y="131"/>
                  </a:cubicBezTo>
                  <a:cubicBezTo>
                    <a:pt x="76" y="131"/>
                    <a:pt x="76" y="131"/>
                    <a:pt x="77" y="131"/>
                  </a:cubicBezTo>
                  <a:cubicBezTo>
                    <a:pt x="77" y="131"/>
                    <a:pt x="77" y="132"/>
                    <a:pt x="77" y="132"/>
                  </a:cubicBezTo>
                  <a:cubicBezTo>
                    <a:pt x="77" y="131"/>
                    <a:pt x="77" y="131"/>
                    <a:pt x="77" y="131"/>
                  </a:cubicBezTo>
                  <a:cubicBezTo>
                    <a:pt x="79" y="131"/>
                    <a:pt x="79" y="131"/>
                    <a:pt x="79" y="131"/>
                  </a:cubicBezTo>
                  <a:cubicBezTo>
                    <a:pt x="81" y="130"/>
                    <a:pt x="81" y="130"/>
                    <a:pt x="81" y="130"/>
                  </a:cubicBezTo>
                  <a:cubicBezTo>
                    <a:pt x="81" y="130"/>
                    <a:pt x="81" y="129"/>
                    <a:pt x="81" y="129"/>
                  </a:cubicBezTo>
                  <a:cubicBezTo>
                    <a:pt x="81" y="129"/>
                    <a:pt x="81" y="128"/>
                    <a:pt x="81" y="128"/>
                  </a:cubicBezTo>
                  <a:cubicBezTo>
                    <a:pt x="81" y="128"/>
                    <a:pt x="81" y="128"/>
                    <a:pt x="81" y="128"/>
                  </a:cubicBezTo>
                  <a:cubicBezTo>
                    <a:pt x="81" y="128"/>
                    <a:pt x="81" y="126"/>
                    <a:pt x="81" y="126"/>
                  </a:cubicBezTo>
                  <a:cubicBezTo>
                    <a:pt x="82" y="126"/>
                    <a:pt x="82" y="126"/>
                    <a:pt x="82" y="126"/>
                  </a:cubicBezTo>
                  <a:cubicBezTo>
                    <a:pt x="82" y="126"/>
                    <a:pt x="82" y="126"/>
                    <a:pt x="82" y="126"/>
                  </a:cubicBezTo>
                  <a:cubicBezTo>
                    <a:pt x="83" y="126"/>
                    <a:pt x="83" y="125"/>
                    <a:pt x="83" y="125"/>
                  </a:cubicBezTo>
                  <a:cubicBezTo>
                    <a:pt x="83" y="125"/>
                    <a:pt x="83" y="125"/>
                    <a:pt x="83" y="125"/>
                  </a:cubicBezTo>
                  <a:cubicBezTo>
                    <a:pt x="83" y="125"/>
                    <a:pt x="84" y="124"/>
                    <a:pt x="83" y="124"/>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1" name="Freeform 684">
              <a:extLst>
                <a:ext uri="{FF2B5EF4-FFF2-40B4-BE49-F238E27FC236}">
                  <a16:creationId xmlns:a16="http://schemas.microsoft.com/office/drawing/2014/main" id="{359CCA82-4C88-4E48-82B9-2F2A04CC8772}"/>
                </a:ext>
              </a:extLst>
            </p:cNvPr>
            <p:cNvSpPr>
              <a:spLocks/>
            </p:cNvSpPr>
            <p:nvPr/>
          </p:nvSpPr>
          <p:spPr bwMode="auto">
            <a:xfrm>
              <a:off x="4009077" y="5000173"/>
              <a:ext cx="281812" cy="238745"/>
            </a:xfrm>
            <a:custGeom>
              <a:avLst/>
              <a:gdLst>
                <a:gd name="T0" fmla="*/ 58 w 60"/>
                <a:gd name="T1" fmla="*/ 44 h 63"/>
                <a:gd name="T2" fmla="*/ 60 w 60"/>
                <a:gd name="T3" fmla="*/ 38 h 63"/>
                <a:gd name="T4" fmla="*/ 59 w 60"/>
                <a:gd name="T5" fmla="*/ 36 h 63"/>
                <a:gd name="T6" fmla="*/ 54 w 60"/>
                <a:gd name="T7" fmla="*/ 35 h 63"/>
                <a:gd name="T8" fmla="*/ 51 w 60"/>
                <a:gd name="T9" fmla="*/ 33 h 63"/>
                <a:gd name="T10" fmla="*/ 50 w 60"/>
                <a:gd name="T11" fmla="*/ 29 h 63"/>
                <a:gd name="T12" fmla="*/ 50 w 60"/>
                <a:gd name="T13" fmla="*/ 27 h 63"/>
                <a:gd name="T14" fmla="*/ 50 w 60"/>
                <a:gd name="T15" fmla="*/ 25 h 63"/>
                <a:gd name="T16" fmla="*/ 48 w 60"/>
                <a:gd name="T17" fmla="*/ 22 h 63"/>
                <a:gd name="T18" fmla="*/ 45 w 60"/>
                <a:gd name="T19" fmla="*/ 21 h 63"/>
                <a:gd name="T20" fmla="*/ 42 w 60"/>
                <a:gd name="T21" fmla="*/ 22 h 63"/>
                <a:gd name="T22" fmla="*/ 37 w 60"/>
                <a:gd name="T23" fmla="*/ 22 h 63"/>
                <a:gd name="T24" fmla="*/ 36 w 60"/>
                <a:gd name="T25" fmla="*/ 21 h 63"/>
                <a:gd name="T26" fmla="*/ 33 w 60"/>
                <a:gd name="T27" fmla="*/ 20 h 63"/>
                <a:gd name="T28" fmla="*/ 33 w 60"/>
                <a:gd name="T29" fmla="*/ 19 h 63"/>
                <a:gd name="T30" fmla="*/ 34 w 60"/>
                <a:gd name="T31" fmla="*/ 17 h 63"/>
                <a:gd name="T32" fmla="*/ 34 w 60"/>
                <a:gd name="T33" fmla="*/ 15 h 63"/>
                <a:gd name="T34" fmla="*/ 35 w 60"/>
                <a:gd name="T35" fmla="*/ 12 h 63"/>
                <a:gd name="T36" fmla="*/ 34 w 60"/>
                <a:gd name="T37" fmla="*/ 11 h 63"/>
                <a:gd name="T38" fmla="*/ 33 w 60"/>
                <a:gd name="T39" fmla="*/ 10 h 63"/>
                <a:gd name="T40" fmla="*/ 32 w 60"/>
                <a:gd name="T41" fmla="*/ 6 h 63"/>
                <a:gd name="T42" fmla="*/ 32 w 60"/>
                <a:gd name="T43" fmla="*/ 4 h 63"/>
                <a:gd name="T44" fmla="*/ 19 w 60"/>
                <a:gd name="T45" fmla="*/ 0 h 63"/>
                <a:gd name="T46" fmla="*/ 3 w 60"/>
                <a:gd name="T47" fmla="*/ 9 h 63"/>
                <a:gd name="T48" fmla="*/ 3 w 60"/>
                <a:gd name="T49" fmla="*/ 24 h 63"/>
                <a:gd name="T50" fmla="*/ 5 w 60"/>
                <a:gd name="T51" fmla="*/ 28 h 63"/>
                <a:gd name="T52" fmla="*/ 9 w 60"/>
                <a:gd name="T53" fmla="*/ 31 h 63"/>
                <a:gd name="T54" fmla="*/ 12 w 60"/>
                <a:gd name="T55" fmla="*/ 34 h 63"/>
                <a:gd name="T56" fmla="*/ 23 w 60"/>
                <a:gd name="T57" fmla="*/ 38 h 63"/>
                <a:gd name="T58" fmla="*/ 30 w 60"/>
                <a:gd name="T59" fmla="*/ 42 h 63"/>
                <a:gd name="T60" fmla="*/ 34 w 60"/>
                <a:gd name="T61" fmla="*/ 44 h 63"/>
                <a:gd name="T62" fmla="*/ 35 w 60"/>
                <a:gd name="T63" fmla="*/ 49 h 63"/>
                <a:gd name="T64" fmla="*/ 34 w 60"/>
                <a:gd name="T65" fmla="*/ 51 h 63"/>
                <a:gd name="T66" fmla="*/ 32 w 60"/>
                <a:gd name="T67" fmla="*/ 53 h 63"/>
                <a:gd name="T68" fmla="*/ 32 w 60"/>
                <a:gd name="T69" fmla="*/ 56 h 63"/>
                <a:gd name="T70" fmla="*/ 31 w 60"/>
                <a:gd name="T71" fmla="*/ 57 h 63"/>
                <a:gd name="T72" fmla="*/ 30 w 60"/>
                <a:gd name="T73" fmla="*/ 58 h 63"/>
                <a:gd name="T74" fmla="*/ 29 w 60"/>
                <a:gd name="T75" fmla="*/ 60 h 63"/>
                <a:gd name="T76" fmla="*/ 29 w 60"/>
                <a:gd name="T77" fmla="*/ 61 h 63"/>
                <a:gd name="T78" fmla="*/ 40 w 60"/>
                <a:gd name="T79" fmla="*/ 63 h 63"/>
                <a:gd name="T80" fmla="*/ 42 w 60"/>
                <a:gd name="T81" fmla="*/ 63 h 63"/>
                <a:gd name="T82" fmla="*/ 44 w 60"/>
                <a:gd name="T83" fmla="*/ 63 h 63"/>
                <a:gd name="T84" fmla="*/ 48 w 60"/>
                <a:gd name="T85" fmla="*/ 62 h 63"/>
                <a:gd name="T86" fmla="*/ 50 w 60"/>
                <a:gd name="T87" fmla="*/ 61 h 63"/>
                <a:gd name="T88" fmla="*/ 51 w 60"/>
                <a:gd name="T89" fmla="*/ 59 h 63"/>
                <a:gd name="T90" fmla="*/ 54 w 60"/>
                <a:gd name="T91" fmla="*/ 58 h 63"/>
                <a:gd name="T92" fmla="*/ 55 w 60"/>
                <a:gd name="T93" fmla="*/ 56 h 63"/>
                <a:gd name="T94" fmla="*/ 57 w 60"/>
                <a:gd name="T95" fmla="*/ 52 h 63"/>
                <a:gd name="T96" fmla="*/ 57 w 60"/>
                <a:gd name="T97" fmla="*/ 50 h 63"/>
                <a:gd name="T98" fmla="*/ 57 w 60"/>
                <a:gd name="T99" fmla="*/ 48 h 63"/>
                <a:gd name="T100" fmla="*/ 58 w 60"/>
                <a:gd name="T101"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63">
                  <a:moveTo>
                    <a:pt x="58" y="46"/>
                  </a:moveTo>
                  <a:cubicBezTo>
                    <a:pt x="58" y="46"/>
                    <a:pt x="58" y="45"/>
                    <a:pt x="58" y="45"/>
                  </a:cubicBezTo>
                  <a:cubicBezTo>
                    <a:pt x="58" y="45"/>
                    <a:pt x="58" y="44"/>
                    <a:pt x="58" y="44"/>
                  </a:cubicBezTo>
                  <a:cubicBezTo>
                    <a:pt x="58" y="44"/>
                    <a:pt x="58" y="43"/>
                    <a:pt x="58" y="43"/>
                  </a:cubicBezTo>
                  <a:cubicBezTo>
                    <a:pt x="58" y="43"/>
                    <a:pt x="59" y="40"/>
                    <a:pt x="59" y="39"/>
                  </a:cubicBezTo>
                  <a:cubicBezTo>
                    <a:pt x="59" y="39"/>
                    <a:pt x="60" y="38"/>
                    <a:pt x="60" y="38"/>
                  </a:cubicBezTo>
                  <a:cubicBezTo>
                    <a:pt x="60" y="38"/>
                    <a:pt x="59" y="38"/>
                    <a:pt x="59" y="37"/>
                  </a:cubicBezTo>
                  <a:cubicBezTo>
                    <a:pt x="59" y="37"/>
                    <a:pt x="59" y="37"/>
                    <a:pt x="59" y="37"/>
                  </a:cubicBezTo>
                  <a:cubicBezTo>
                    <a:pt x="59" y="37"/>
                    <a:pt x="59" y="36"/>
                    <a:pt x="59" y="36"/>
                  </a:cubicBezTo>
                  <a:cubicBezTo>
                    <a:pt x="59" y="36"/>
                    <a:pt x="59" y="36"/>
                    <a:pt x="59" y="36"/>
                  </a:cubicBezTo>
                  <a:cubicBezTo>
                    <a:pt x="59" y="36"/>
                    <a:pt x="57" y="34"/>
                    <a:pt x="57" y="34"/>
                  </a:cubicBezTo>
                  <a:cubicBezTo>
                    <a:pt x="54" y="35"/>
                    <a:pt x="54" y="35"/>
                    <a:pt x="54" y="35"/>
                  </a:cubicBezTo>
                  <a:cubicBezTo>
                    <a:pt x="51" y="35"/>
                    <a:pt x="51" y="35"/>
                    <a:pt x="51" y="35"/>
                  </a:cubicBezTo>
                  <a:cubicBezTo>
                    <a:pt x="51" y="35"/>
                    <a:pt x="51" y="34"/>
                    <a:pt x="51" y="34"/>
                  </a:cubicBezTo>
                  <a:cubicBezTo>
                    <a:pt x="51" y="34"/>
                    <a:pt x="51" y="33"/>
                    <a:pt x="51" y="33"/>
                  </a:cubicBezTo>
                  <a:cubicBezTo>
                    <a:pt x="51" y="33"/>
                    <a:pt x="51" y="33"/>
                    <a:pt x="51" y="33"/>
                  </a:cubicBezTo>
                  <a:cubicBezTo>
                    <a:pt x="51" y="29"/>
                    <a:pt x="51" y="29"/>
                    <a:pt x="51" y="29"/>
                  </a:cubicBezTo>
                  <a:cubicBezTo>
                    <a:pt x="51" y="29"/>
                    <a:pt x="50" y="29"/>
                    <a:pt x="50" y="29"/>
                  </a:cubicBezTo>
                  <a:cubicBezTo>
                    <a:pt x="50" y="29"/>
                    <a:pt x="50" y="29"/>
                    <a:pt x="50" y="29"/>
                  </a:cubicBezTo>
                  <a:cubicBezTo>
                    <a:pt x="50" y="27"/>
                    <a:pt x="50" y="27"/>
                    <a:pt x="50" y="27"/>
                  </a:cubicBezTo>
                  <a:cubicBezTo>
                    <a:pt x="50" y="27"/>
                    <a:pt x="50" y="27"/>
                    <a:pt x="50" y="27"/>
                  </a:cubicBezTo>
                  <a:cubicBezTo>
                    <a:pt x="50" y="27"/>
                    <a:pt x="50" y="26"/>
                    <a:pt x="50" y="26"/>
                  </a:cubicBezTo>
                  <a:cubicBezTo>
                    <a:pt x="50" y="26"/>
                    <a:pt x="50" y="26"/>
                    <a:pt x="50" y="26"/>
                  </a:cubicBezTo>
                  <a:cubicBezTo>
                    <a:pt x="50" y="26"/>
                    <a:pt x="50" y="25"/>
                    <a:pt x="50" y="25"/>
                  </a:cubicBezTo>
                  <a:cubicBezTo>
                    <a:pt x="49" y="24"/>
                    <a:pt x="49" y="24"/>
                    <a:pt x="49" y="24"/>
                  </a:cubicBezTo>
                  <a:cubicBezTo>
                    <a:pt x="49" y="23"/>
                    <a:pt x="49" y="23"/>
                    <a:pt x="49" y="23"/>
                  </a:cubicBezTo>
                  <a:cubicBezTo>
                    <a:pt x="48" y="22"/>
                    <a:pt x="48" y="22"/>
                    <a:pt x="48" y="22"/>
                  </a:cubicBezTo>
                  <a:cubicBezTo>
                    <a:pt x="46" y="22"/>
                    <a:pt x="46" y="22"/>
                    <a:pt x="46" y="22"/>
                  </a:cubicBezTo>
                  <a:cubicBezTo>
                    <a:pt x="45" y="22"/>
                    <a:pt x="45" y="22"/>
                    <a:pt x="45" y="22"/>
                  </a:cubicBezTo>
                  <a:cubicBezTo>
                    <a:pt x="45" y="21"/>
                    <a:pt x="45" y="21"/>
                    <a:pt x="45" y="21"/>
                  </a:cubicBezTo>
                  <a:cubicBezTo>
                    <a:pt x="44" y="21"/>
                    <a:pt x="44" y="21"/>
                    <a:pt x="44" y="21"/>
                  </a:cubicBezTo>
                  <a:cubicBezTo>
                    <a:pt x="43" y="22"/>
                    <a:pt x="43" y="22"/>
                    <a:pt x="43" y="22"/>
                  </a:cubicBezTo>
                  <a:cubicBezTo>
                    <a:pt x="43" y="22"/>
                    <a:pt x="42" y="22"/>
                    <a:pt x="42" y="22"/>
                  </a:cubicBezTo>
                  <a:cubicBezTo>
                    <a:pt x="42" y="22"/>
                    <a:pt x="42" y="22"/>
                    <a:pt x="42" y="22"/>
                  </a:cubicBezTo>
                  <a:cubicBezTo>
                    <a:pt x="40" y="22"/>
                    <a:pt x="40" y="22"/>
                    <a:pt x="40" y="22"/>
                  </a:cubicBezTo>
                  <a:cubicBezTo>
                    <a:pt x="37" y="22"/>
                    <a:pt x="37" y="22"/>
                    <a:pt x="37" y="22"/>
                  </a:cubicBezTo>
                  <a:cubicBezTo>
                    <a:pt x="36" y="22"/>
                    <a:pt x="36" y="22"/>
                    <a:pt x="36" y="22"/>
                  </a:cubicBezTo>
                  <a:cubicBezTo>
                    <a:pt x="36" y="21"/>
                    <a:pt x="36" y="21"/>
                    <a:pt x="36" y="21"/>
                  </a:cubicBezTo>
                  <a:cubicBezTo>
                    <a:pt x="36" y="21"/>
                    <a:pt x="36" y="21"/>
                    <a:pt x="36" y="21"/>
                  </a:cubicBezTo>
                  <a:cubicBezTo>
                    <a:pt x="35" y="21"/>
                    <a:pt x="35" y="21"/>
                    <a:pt x="35" y="21"/>
                  </a:cubicBezTo>
                  <a:cubicBezTo>
                    <a:pt x="34" y="21"/>
                    <a:pt x="34" y="21"/>
                    <a:pt x="34" y="21"/>
                  </a:cubicBezTo>
                  <a:cubicBezTo>
                    <a:pt x="34" y="21"/>
                    <a:pt x="33" y="20"/>
                    <a:pt x="33" y="20"/>
                  </a:cubicBezTo>
                  <a:cubicBezTo>
                    <a:pt x="33" y="20"/>
                    <a:pt x="34" y="20"/>
                    <a:pt x="34" y="19"/>
                  </a:cubicBezTo>
                  <a:cubicBezTo>
                    <a:pt x="34" y="19"/>
                    <a:pt x="34" y="19"/>
                    <a:pt x="34" y="19"/>
                  </a:cubicBezTo>
                  <a:cubicBezTo>
                    <a:pt x="34" y="19"/>
                    <a:pt x="33" y="19"/>
                    <a:pt x="33" y="19"/>
                  </a:cubicBezTo>
                  <a:cubicBezTo>
                    <a:pt x="33" y="19"/>
                    <a:pt x="34" y="19"/>
                    <a:pt x="34" y="18"/>
                  </a:cubicBezTo>
                  <a:cubicBezTo>
                    <a:pt x="34" y="18"/>
                    <a:pt x="34" y="18"/>
                    <a:pt x="34" y="18"/>
                  </a:cubicBezTo>
                  <a:cubicBezTo>
                    <a:pt x="34" y="17"/>
                    <a:pt x="34" y="17"/>
                    <a:pt x="34" y="17"/>
                  </a:cubicBezTo>
                  <a:cubicBezTo>
                    <a:pt x="34" y="17"/>
                    <a:pt x="34" y="17"/>
                    <a:pt x="34" y="16"/>
                  </a:cubicBezTo>
                  <a:cubicBezTo>
                    <a:pt x="33" y="16"/>
                    <a:pt x="34" y="16"/>
                    <a:pt x="34" y="16"/>
                  </a:cubicBezTo>
                  <a:cubicBezTo>
                    <a:pt x="34" y="16"/>
                    <a:pt x="34" y="15"/>
                    <a:pt x="34" y="15"/>
                  </a:cubicBezTo>
                  <a:cubicBezTo>
                    <a:pt x="34" y="15"/>
                    <a:pt x="34" y="15"/>
                    <a:pt x="34" y="15"/>
                  </a:cubicBezTo>
                  <a:cubicBezTo>
                    <a:pt x="34" y="15"/>
                    <a:pt x="34" y="14"/>
                    <a:pt x="34" y="14"/>
                  </a:cubicBezTo>
                  <a:cubicBezTo>
                    <a:pt x="34" y="14"/>
                    <a:pt x="35" y="12"/>
                    <a:pt x="35" y="12"/>
                  </a:cubicBezTo>
                  <a:cubicBezTo>
                    <a:pt x="35" y="12"/>
                    <a:pt x="34" y="12"/>
                    <a:pt x="34" y="12"/>
                  </a:cubicBezTo>
                  <a:cubicBezTo>
                    <a:pt x="34" y="12"/>
                    <a:pt x="34" y="12"/>
                    <a:pt x="34" y="11"/>
                  </a:cubicBezTo>
                  <a:cubicBezTo>
                    <a:pt x="34" y="11"/>
                    <a:pt x="34" y="11"/>
                    <a:pt x="34" y="11"/>
                  </a:cubicBezTo>
                  <a:cubicBezTo>
                    <a:pt x="34" y="11"/>
                    <a:pt x="34" y="11"/>
                    <a:pt x="34" y="11"/>
                  </a:cubicBezTo>
                  <a:cubicBezTo>
                    <a:pt x="34" y="10"/>
                    <a:pt x="34" y="10"/>
                    <a:pt x="34" y="10"/>
                  </a:cubicBezTo>
                  <a:cubicBezTo>
                    <a:pt x="34" y="10"/>
                    <a:pt x="33" y="10"/>
                    <a:pt x="33" y="10"/>
                  </a:cubicBezTo>
                  <a:cubicBezTo>
                    <a:pt x="33" y="8"/>
                    <a:pt x="33" y="8"/>
                    <a:pt x="33" y="8"/>
                  </a:cubicBezTo>
                  <a:cubicBezTo>
                    <a:pt x="32" y="6"/>
                    <a:pt x="32" y="6"/>
                    <a:pt x="32" y="6"/>
                  </a:cubicBezTo>
                  <a:cubicBezTo>
                    <a:pt x="32" y="6"/>
                    <a:pt x="32" y="6"/>
                    <a:pt x="32" y="6"/>
                  </a:cubicBezTo>
                  <a:cubicBezTo>
                    <a:pt x="32" y="6"/>
                    <a:pt x="32" y="5"/>
                    <a:pt x="32" y="5"/>
                  </a:cubicBezTo>
                  <a:cubicBezTo>
                    <a:pt x="32" y="5"/>
                    <a:pt x="32" y="4"/>
                    <a:pt x="32" y="4"/>
                  </a:cubicBezTo>
                  <a:cubicBezTo>
                    <a:pt x="32" y="4"/>
                    <a:pt x="32" y="4"/>
                    <a:pt x="32" y="4"/>
                  </a:cubicBezTo>
                  <a:cubicBezTo>
                    <a:pt x="32" y="4"/>
                    <a:pt x="32" y="4"/>
                    <a:pt x="32" y="4"/>
                  </a:cubicBezTo>
                  <a:cubicBezTo>
                    <a:pt x="26" y="0"/>
                    <a:pt x="26" y="0"/>
                    <a:pt x="26" y="0"/>
                  </a:cubicBezTo>
                  <a:cubicBezTo>
                    <a:pt x="19" y="0"/>
                    <a:pt x="19" y="0"/>
                    <a:pt x="19" y="0"/>
                  </a:cubicBezTo>
                  <a:cubicBezTo>
                    <a:pt x="7" y="2"/>
                    <a:pt x="7" y="2"/>
                    <a:pt x="7" y="2"/>
                  </a:cubicBezTo>
                  <a:cubicBezTo>
                    <a:pt x="6" y="5"/>
                    <a:pt x="6" y="5"/>
                    <a:pt x="6" y="5"/>
                  </a:cubicBezTo>
                  <a:cubicBezTo>
                    <a:pt x="3" y="9"/>
                    <a:pt x="3" y="9"/>
                    <a:pt x="3" y="9"/>
                  </a:cubicBezTo>
                  <a:cubicBezTo>
                    <a:pt x="3" y="13"/>
                    <a:pt x="3" y="13"/>
                    <a:pt x="3" y="13"/>
                  </a:cubicBezTo>
                  <a:cubicBezTo>
                    <a:pt x="0" y="22"/>
                    <a:pt x="0" y="22"/>
                    <a:pt x="0" y="22"/>
                  </a:cubicBezTo>
                  <a:cubicBezTo>
                    <a:pt x="3" y="24"/>
                    <a:pt x="3" y="24"/>
                    <a:pt x="3" y="24"/>
                  </a:cubicBezTo>
                  <a:cubicBezTo>
                    <a:pt x="3" y="25"/>
                    <a:pt x="3" y="25"/>
                    <a:pt x="3" y="25"/>
                  </a:cubicBezTo>
                  <a:cubicBezTo>
                    <a:pt x="5" y="27"/>
                    <a:pt x="5" y="27"/>
                    <a:pt x="5" y="27"/>
                  </a:cubicBezTo>
                  <a:cubicBezTo>
                    <a:pt x="5" y="28"/>
                    <a:pt x="5" y="28"/>
                    <a:pt x="5" y="28"/>
                  </a:cubicBezTo>
                  <a:cubicBezTo>
                    <a:pt x="7" y="30"/>
                    <a:pt x="7" y="30"/>
                    <a:pt x="7" y="30"/>
                  </a:cubicBezTo>
                  <a:cubicBezTo>
                    <a:pt x="8" y="30"/>
                    <a:pt x="8" y="30"/>
                    <a:pt x="8" y="30"/>
                  </a:cubicBezTo>
                  <a:cubicBezTo>
                    <a:pt x="9" y="31"/>
                    <a:pt x="9" y="31"/>
                    <a:pt x="9" y="31"/>
                  </a:cubicBezTo>
                  <a:cubicBezTo>
                    <a:pt x="10" y="31"/>
                    <a:pt x="10" y="31"/>
                    <a:pt x="10" y="31"/>
                  </a:cubicBezTo>
                  <a:cubicBezTo>
                    <a:pt x="10" y="31"/>
                    <a:pt x="12" y="33"/>
                    <a:pt x="12" y="33"/>
                  </a:cubicBezTo>
                  <a:cubicBezTo>
                    <a:pt x="12" y="33"/>
                    <a:pt x="12" y="34"/>
                    <a:pt x="12" y="34"/>
                  </a:cubicBezTo>
                  <a:cubicBezTo>
                    <a:pt x="16" y="36"/>
                    <a:pt x="16" y="36"/>
                    <a:pt x="16" y="36"/>
                  </a:cubicBezTo>
                  <a:cubicBezTo>
                    <a:pt x="19" y="36"/>
                    <a:pt x="19" y="36"/>
                    <a:pt x="19" y="36"/>
                  </a:cubicBezTo>
                  <a:cubicBezTo>
                    <a:pt x="23" y="38"/>
                    <a:pt x="23" y="38"/>
                    <a:pt x="23" y="38"/>
                  </a:cubicBezTo>
                  <a:cubicBezTo>
                    <a:pt x="25" y="40"/>
                    <a:pt x="25" y="40"/>
                    <a:pt x="25" y="40"/>
                  </a:cubicBezTo>
                  <a:cubicBezTo>
                    <a:pt x="29" y="42"/>
                    <a:pt x="29" y="42"/>
                    <a:pt x="29" y="42"/>
                  </a:cubicBezTo>
                  <a:cubicBezTo>
                    <a:pt x="30" y="42"/>
                    <a:pt x="30" y="42"/>
                    <a:pt x="30" y="42"/>
                  </a:cubicBezTo>
                  <a:cubicBezTo>
                    <a:pt x="31" y="43"/>
                    <a:pt x="31" y="43"/>
                    <a:pt x="31" y="43"/>
                  </a:cubicBezTo>
                  <a:cubicBezTo>
                    <a:pt x="32" y="43"/>
                    <a:pt x="32" y="43"/>
                    <a:pt x="32" y="43"/>
                  </a:cubicBezTo>
                  <a:cubicBezTo>
                    <a:pt x="34" y="44"/>
                    <a:pt x="34" y="44"/>
                    <a:pt x="34" y="44"/>
                  </a:cubicBezTo>
                  <a:cubicBezTo>
                    <a:pt x="36" y="46"/>
                    <a:pt x="36" y="46"/>
                    <a:pt x="36" y="46"/>
                  </a:cubicBezTo>
                  <a:cubicBezTo>
                    <a:pt x="36" y="47"/>
                    <a:pt x="36" y="47"/>
                    <a:pt x="36" y="47"/>
                  </a:cubicBezTo>
                  <a:cubicBezTo>
                    <a:pt x="35" y="49"/>
                    <a:pt x="35" y="49"/>
                    <a:pt x="35" y="49"/>
                  </a:cubicBezTo>
                  <a:cubicBezTo>
                    <a:pt x="35" y="49"/>
                    <a:pt x="35" y="50"/>
                    <a:pt x="35" y="50"/>
                  </a:cubicBezTo>
                  <a:cubicBezTo>
                    <a:pt x="35" y="50"/>
                    <a:pt x="34" y="50"/>
                    <a:pt x="34" y="50"/>
                  </a:cubicBezTo>
                  <a:cubicBezTo>
                    <a:pt x="34" y="50"/>
                    <a:pt x="34" y="51"/>
                    <a:pt x="34" y="51"/>
                  </a:cubicBezTo>
                  <a:cubicBezTo>
                    <a:pt x="34" y="51"/>
                    <a:pt x="32" y="52"/>
                    <a:pt x="32" y="52"/>
                  </a:cubicBezTo>
                  <a:cubicBezTo>
                    <a:pt x="32" y="52"/>
                    <a:pt x="32" y="52"/>
                    <a:pt x="32" y="52"/>
                  </a:cubicBezTo>
                  <a:cubicBezTo>
                    <a:pt x="32" y="53"/>
                    <a:pt x="32" y="53"/>
                    <a:pt x="32" y="53"/>
                  </a:cubicBezTo>
                  <a:cubicBezTo>
                    <a:pt x="32" y="53"/>
                    <a:pt x="32" y="53"/>
                    <a:pt x="32" y="53"/>
                  </a:cubicBezTo>
                  <a:cubicBezTo>
                    <a:pt x="32" y="53"/>
                    <a:pt x="32" y="54"/>
                    <a:pt x="32" y="54"/>
                  </a:cubicBezTo>
                  <a:cubicBezTo>
                    <a:pt x="32" y="56"/>
                    <a:pt x="32" y="56"/>
                    <a:pt x="32" y="56"/>
                  </a:cubicBezTo>
                  <a:cubicBezTo>
                    <a:pt x="32" y="56"/>
                    <a:pt x="32" y="56"/>
                    <a:pt x="31" y="56"/>
                  </a:cubicBezTo>
                  <a:cubicBezTo>
                    <a:pt x="31" y="56"/>
                    <a:pt x="31" y="57"/>
                    <a:pt x="31" y="57"/>
                  </a:cubicBezTo>
                  <a:cubicBezTo>
                    <a:pt x="31" y="57"/>
                    <a:pt x="31" y="57"/>
                    <a:pt x="31" y="57"/>
                  </a:cubicBezTo>
                  <a:cubicBezTo>
                    <a:pt x="31" y="57"/>
                    <a:pt x="31" y="58"/>
                    <a:pt x="31" y="58"/>
                  </a:cubicBezTo>
                  <a:cubicBezTo>
                    <a:pt x="31" y="58"/>
                    <a:pt x="30" y="58"/>
                    <a:pt x="30" y="58"/>
                  </a:cubicBezTo>
                  <a:cubicBezTo>
                    <a:pt x="30" y="58"/>
                    <a:pt x="30" y="58"/>
                    <a:pt x="30" y="58"/>
                  </a:cubicBezTo>
                  <a:cubicBezTo>
                    <a:pt x="30" y="59"/>
                    <a:pt x="30" y="59"/>
                    <a:pt x="30" y="59"/>
                  </a:cubicBezTo>
                  <a:cubicBezTo>
                    <a:pt x="30" y="59"/>
                    <a:pt x="29" y="59"/>
                    <a:pt x="29" y="59"/>
                  </a:cubicBezTo>
                  <a:cubicBezTo>
                    <a:pt x="29" y="59"/>
                    <a:pt x="29" y="60"/>
                    <a:pt x="29" y="60"/>
                  </a:cubicBezTo>
                  <a:cubicBezTo>
                    <a:pt x="29" y="60"/>
                    <a:pt x="28" y="60"/>
                    <a:pt x="28" y="60"/>
                  </a:cubicBezTo>
                  <a:cubicBezTo>
                    <a:pt x="28" y="60"/>
                    <a:pt x="29" y="61"/>
                    <a:pt x="29" y="61"/>
                  </a:cubicBezTo>
                  <a:cubicBezTo>
                    <a:pt x="29" y="61"/>
                    <a:pt x="29" y="61"/>
                    <a:pt x="29" y="61"/>
                  </a:cubicBezTo>
                  <a:cubicBezTo>
                    <a:pt x="33" y="61"/>
                    <a:pt x="33" y="61"/>
                    <a:pt x="33" y="61"/>
                  </a:cubicBezTo>
                  <a:cubicBezTo>
                    <a:pt x="39" y="63"/>
                    <a:pt x="39" y="63"/>
                    <a:pt x="39" y="63"/>
                  </a:cubicBezTo>
                  <a:cubicBezTo>
                    <a:pt x="40" y="63"/>
                    <a:pt x="40" y="63"/>
                    <a:pt x="40" y="63"/>
                  </a:cubicBezTo>
                  <a:cubicBezTo>
                    <a:pt x="41" y="62"/>
                    <a:pt x="41" y="62"/>
                    <a:pt x="41" y="62"/>
                  </a:cubicBezTo>
                  <a:cubicBezTo>
                    <a:pt x="41" y="62"/>
                    <a:pt x="41" y="62"/>
                    <a:pt x="41" y="62"/>
                  </a:cubicBezTo>
                  <a:cubicBezTo>
                    <a:pt x="41" y="63"/>
                    <a:pt x="42" y="63"/>
                    <a:pt x="42" y="63"/>
                  </a:cubicBezTo>
                  <a:cubicBezTo>
                    <a:pt x="42" y="63"/>
                    <a:pt x="43" y="62"/>
                    <a:pt x="43" y="62"/>
                  </a:cubicBezTo>
                  <a:cubicBezTo>
                    <a:pt x="43" y="62"/>
                    <a:pt x="44" y="63"/>
                    <a:pt x="44" y="63"/>
                  </a:cubicBezTo>
                  <a:cubicBezTo>
                    <a:pt x="44" y="63"/>
                    <a:pt x="44" y="63"/>
                    <a:pt x="44" y="63"/>
                  </a:cubicBezTo>
                  <a:cubicBezTo>
                    <a:pt x="45" y="63"/>
                    <a:pt x="45" y="62"/>
                    <a:pt x="45" y="62"/>
                  </a:cubicBezTo>
                  <a:cubicBezTo>
                    <a:pt x="45" y="62"/>
                    <a:pt x="46" y="61"/>
                    <a:pt x="46" y="61"/>
                  </a:cubicBezTo>
                  <a:cubicBezTo>
                    <a:pt x="47" y="61"/>
                    <a:pt x="47" y="62"/>
                    <a:pt x="48" y="62"/>
                  </a:cubicBezTo>
                  <a:cubicBezTo>
                    <a:pt x="48" y="62"/>
                    <a:pt x="49" y="62"/>
                    <a:pt x="49" y="62"/>
                  </a:cubicBezTo>
                  <a:cubicBezTo>
                    <a:pt x="49" y="62"/>
                    <a:pt x="50" y="62"/>
                    <a:pt x="50" y="62"/>
                  </a:cubicBezTo>
                  <a:cubicBezTo>
                    <a:pt x="50" y="62"/>
                    <a:pt x="50" y="61"/>
                    <a:pt x="50" y="61"/>
                  </a:cubicBezTo>
                  <a:cubicBezTo>
                    <a:pt x="50" y="61"/>
                    <a:pt x="50" y="60"/>
                    <a:pt x="50" y="60"/>
                  </a:cubicBezTo>
                  <a:cubicBezTo>
                    <a:pt x="50" y="60"/>
                    <a:pt x="51" y="60"/>
                    <a:pt x="51" y="60"/>
                  </a:cubicBezTo>
                  <a:cubicBezTo>
                    <a:pt x="51" y="60"/>
                    <a:pt x="51" y="60"/>
                    <a:pt x="51" y="59"/>
                  </a:cubicBezTo>
                  <a:cubicBezTo>
                    <a:pt x="51" y="59"/>
                    <a:pt x="52" y="59"/>
                    <a:pt x="52" y="59"/>
                  </a:cubicBezTo>
                  <a:cubicBezTo>
                    <a:pt x="52" y="58"/>
                    <a:pt x="53" y="58"/>
                    <a:pt x="53" y="58"/>
                  </a:cubicBezTo>
                  <a:cubicBezTo>
                    <a:pt x="53" y="58"/>
                    <a:pt x="53" y="58"/>
                    <a:pt x="54" y="58"/>
                  </a:cubicBezTo>
                  <a:cubicBezTo>
                    <a:pt x="54" y="57"/>
                    <a:pt x="54" y="57"/>
                    <a:pt x="54" y="57"/>
                  </a:cubicBezTo>
                  <a:cubicBezTo>
                    <a:pt x="55" y="57"/>
                    <a:pt x="54" y="57"/>
                    <a:pt x="54" y="57"/>
                  </a:cubicBezTo>
                  <a:cubicBezTo>
                    <a:pt x="55" y="56"/>
                    <a:pt x="55" y="56"/>
                    <a:pt x="55" y="56"/>
                  </a:cubicBezTo>
                  <a:cubicBezTo>
                    <a:pt x="56" y="56"/>
                    <a:pt x="56" y="56"/>
                    <a:pt x="56" y="56"/>
                  </a:cubicBezTo>
                  <a:cubicBezTo>
                    <a:pt x="57" y="53"/>
                    <a:pt x="57" y="53"/>
                    <a:pt x="57" y="53"/>
                  </a:cubicBezTo>
                  <a:cubicBezTo>
                    <a:pt x="57" y="53"/>
                    <a:pt x="57" y="52"/>
                    <a:pt x="57" y="52"/>
                  </a:cubicBezTo>
                  <a:cubicBezTo>
                    <a:pt x="57" y="52"/>
                    <a:pt x="57" y="51"/>
                    <a:pt x="57" y="51"/>
                  </a:cubicBezTo>
                  <a:cubicBezTo>
                    <a:pt x="57" y="51"/>
                    <a:pt x="57" y="51"/>
                    <a:pt x="57" y="51"/>
                  </a:cubicBezTo>
                  <a:cubicBezTo>
                    <a:pt x="57" y="51"/>
                    <a:pt x="57" y="50"/>
                    <a:pt x="57" y="50"/>
                  </a:cubicBezTo>
                  <a:cubicBezTo>
                    <a:pt x="57" y="50"/>
                    <a:pt x="57" y="49"/>
                    <a:pt x="57" y="49"/>
                  </a:cubicBezTo>
                  <a:cubicBezTo>
                    <a:pt x="57" y="49"/>
                    <a:pt x="57" y="49"/>
                    <a:pt x="57" y="49"/>
                  </a:cubicBezTo>
                  <a:cubicBezTo>
                    <a:pt x="57" y="49"/>
                    <a:pt x="57" y="48"/>
                    <a:pt x="57" y="48"/>
                  </a:cubicBezTo>
                  <a:cubicBezTo>
                    <a:pt x="57" y="48"/>
                    <a:pt x="57" y="48"/>
                    <a:pt x="57" y="48"/>
                  </a:cubicBezTo>
                  <a:cubicBezTo>
                    <a:pt x="57" y="46"/>
                    <a:pt x="57" y="46"/>
                    <a:pt x="57" y="46"/>
                  </a:cubicBezTo>
                  <a:cubicBezTo>
                    <a:pt x="57" y="46"/>
                    <a:pt x="58" y="46"/>
                    <a:pt x="58" y="46"/>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2" name="Freeform 685">
              <a:extLst>
                <a:ext uri="{FF2B5EF4-FFF2-40B4-BE49-F238E27FC236}">
                  <a16:creationId xmlns:a16="http://schemas.microsoft.com/office/drawing/2014/main" id="{0B06D095-B295-4D60-A63C-23BDA7601921}"/>
                </a:ext>
              </a:extLst>
            </p:cNvPr>
            <p:cNvSpPr>
              <a:spLocks/>
            </p:cNvSpPr>
            <p:nvPr/>
          </p:nvSpPr>
          <p:spPr bwMode="auto">
            <a:xfrm>
              <a:off x="4051884" y="4243423"/>
              <a:ext cx="164093" cy="198231"/>
            </a:xfrm>
            <a:custGeom>
              <a:avLst/>
              <a:gdLst>
                <a:gd name="T0" fmla="*/ 31 w 35"/>
                <a:gd name="T1" fmla="*/ 40 h 52"/>
                <a:gd name="T2" fmla="*/ 30 w 35"/>
                <a:gd name="T3" fmla="*/ 40 h 52"/>
                <a:gd name="T4" fmla="*/ 30 w 35"/>
                <a:gd name="T5" fmla="*/ 39 h 52"/>
                <a:gd name="T6" fmla="*/ 29 w 35"/>
                <a:gd name="T7" fmla="*/ 36 h 52"/>
                <a:gd name="T8" fmla="*/ 27 w 35"/>
                <a:gd name="T9" fmla="*/ 35 h 52"/>
                <a:gd name="T10" fmla="*/ 25 w 35"/>
                <a:gd name="T11" fmla="*/ 33 h 52"/>
                <a:gd name="T12" fmla="*/ 24 w 35"/>
                <a:gd name="T13" fmla="*/ 31 h 52"/>
                <a:gd name="T14" fmla="*/ 24 w 35"/>
                <a:gd name="T15" fmla="*/ 30 h 52"/>
                <a:gd name="T16" fmla="*/ 25 w 35"/>
                <a:gd name="T17" fmla="*/ 27 h 52"/>
                <a:gd name="T18" fmla="*/ 25 w 35"/>
                <a:gd name="T19" fmla="*/ 26 h 52"/>
                <a:gd name="T20" fmla="*/ 29 w 35"/>
                <a:gd name="T21" fmla="*/ 25 h 52"/>
                <a:gd name="T22" fmla="*/ 30 w 35"/>
                <a:gd name="T23" fmla="*/ 23 h 52"/>
                <a:gd name="T24" fmla="*/ 29 w 35"/>
                <a:gd name="T25" fmla="*/ 22 h 52"/>
                <a:gd name="T26" fmla="*/ 30 w 35"/>
                <a:gd name="T27" fmla="*/ 19 h 52"/>
                <a:gd name="T28" fmla="*/ 30 w 35"/>
                <a:gd name="T29" fmla="*/ 16 h 52"/>
                <a:gd name="T30" fmla="*/ 27 w 35"/>
                <a:gd name="T31" fmla="*/ 15 h 52"/>
                <a:gd name="T32" fmla="*/ 24 w 35"/>
                <a:gd name="T33" fmla="*/ 12 h 52"/>
                <a:gd name="T34" fmla="*/ 21 w 35"/>
                <a:gd name="T35" fmla="*/ 11 h 52"/>
                <a:gd name="T36" fmla="*/ 21 w 35"/>
                <a:gd name="T37" fmla="*/ 8 h 52"/>
                <a:gd name="T38" fmla="*/ 17 w 35"/>
                <a:gd name="T39" fmla="*/ 4 h 52"/>
                <a:gd name="T40" fmla="*/ 12 w 35"/>
                <a:gd name="T41" fmla="*/ 1 h 52"/>
                <a:gd name="T42" fmla="*/ 11 w 35"/>
                <a:gd name="T43" fmla="*/ 2 h 52"/>
                <a:gd name="T44" fmla="*/ 9 w 35"/>
                <a:gd name="T45" fmla="*/ 4 h 52"/>
                <a:gd name="T46" fmla="*/ 6 w 35"/>
                <a:gd name="T47" fmla="*/ 5 h 52"/>
                <a:gd name="T48" fmla="*/ 5 w 35"/>
                <a:gd name="T49" fmla="*/ 7 h 52"/>
                <a:gd name="T50" fmla="*/ 6 w 35"/>
                <a:gd name="T51" fmla="*/ 9 h 52"/>
                <a:gd name="T52" fmla="*/ 7 w 35"/>
                <a:gd name="T53" fmla="*/ 9 h 52"/>
                <a:gd name="T54" fmla="*/ 8 w 35"/>
                <a:gd name="T55" fmla="*/ 10 h 52"/>
                <a:gd name="T56" fmla="*/ 5 w 35"/>
                <a:gd name="T57" fmla="*/ 12 h 52"/>
                <a:gd name="T58" fmla="*/ 4 w 35"/>
                <a:gd name="T59" fmla="*/ 12 h 52"/>
                <a:gd name="T60" fmla="*/ 2 w 35"/>
                <a:gd name="T61" fmla="*/ 12 h 52"/>
                <a:gd name="T62" fmla="*/ 2 w 35"/>
                <a:gd name="T63" fmla="*/ 13 h 52"/>
                <a:gd name="T64" fmla="*/ 2 w 35"/>
                <a:gd name="T65" fmla="*/ 16 h 52"/>
                <a:gd name="T66" fmla="*/ 5 w 35"/>
                <a:gd name="T67" fmla="*/ 23 h 52"/>
                <a:gd name="T68" fmla="*/ 8 w 35"/>
                <a:gd name="T69" fmla="*/ 23 h 52"/>
                <a:gd name="T70" fmla="*/ 10 w 35"/>
                <a:gd name="T71" fmla="*/ 24 h 52"/>
                <a:gd name="T72" fmla="*/ 10 w 35"/>
                <a:gd name="T73" fmla="*/ 27 h 52"/>
                <a:gd name="T74" fmla="*/ 11 w 35"/>
                <a:gd name="T75" fmla="*/ 28 h 52"/>
                <a:gd name="T76" fmla="*/ 12 w 35"/>
                <a:gd name="T77" fmla="*/ 30 h 52"/>
                <a:gd name="T78" fmla="*/ 12 w 35"/>
                <a:gd name="T79" fmla="*/ 31 h 52"/>
                <a:gd name="T80" fmla="*/ 13 w 35"/>
                <a:gd name="T81" fmla="*/ 31 h 52"/>
                <a:gd name="T82" fmla="*/ 13 w 35"/>
                <a:gd name="T83" fmla="*/ 34 h 52"/>
                <a:gd name="T84" fmla="*/ 11 w 35"/>
                <a:gd name="T85" fmla="*/ 35 h 52"/>
                <a:gd name="T86" fmla="*/ 12 w 35"/>
                <a:gd name="T87" fmla="*/ 36 h 52"/>
                <a:gd name="T88" fmla="*/ 10 w 35"/>
                <a:gd name="T89" fmla="*/ 41 h 52"/>
                <a:gd name="T90" fmla="*/ 12 w 35"/>
                <a:gd name="T91" fmla="*/ 44 h 52"/>
                <a:gd name="T92" fmla="*/ 12 w 35"/>
                <a:gd name="T93" fmla="*/ 47 h 52"/>
                <a:gd name="T94" fmla="*/ 13 w 35"/>
                <a:gd name="T95" fmla="*/ 48 h 52"/>
                <a:gd name="T96" fmla="*/ 17 w 35"/>
                <a:gd name="T97" fmla="*/ 50 h 52"/>
                <a:gd name="T98" fmla="*/ 18 w 35"/>
                <a:gd name="T99" fmla="*/ 52 h 52"/>
                <a:gd name="T100" fmla="*/ 20 w 35"/>
                <a:gd name="T101" fmla="*/ 51 h 52"/>
                <a:gd name="T102" fmla="*/ 21 w 35"/>
                <a:gd name="T103" fmla="*/ 50 h 52"/>
                <a:gd name="T104" fmla="*/ 22 w 35"/>
                <a:gd name="T105" fmla="*/ 49 h 52"/>
                <a:gd name="T106" fmla="*/ 24 w 35"/>
                <a:gd name="T107" fmla="*/ 49 h 52"/>
                <a:gd name="T108" fmla="*/ 24 w 35"/>
                <a:gd name="T109" fmla="*/ 48 h 52"/>
                <a:gd name="T110" fmla="*/ 29 w 35"/>
                <a:gd name="T111" fmla="*/ 46 h 52"/>
                <a:gd name="T112" fmla="*/ 30 w 35"/>
                <a:gd name="T113" fmla="*/ 46 h 52"/>
                <a:gd name="T114" fmla="*/ 33 w 35"/>
                <a:gd name="T115" fmla="*/ 47 h 52"/>
                <a:gd name="T116" fmla="*/ 35 w 35"/>
                <a:gd name="T117" fmla="*/ 46 h 52"/>
                <a:gd name="T118" fmla="*/ 33 w 35"/>
                <a:gd name="T119"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 h="52">
                  <a:moveTo>
                    <a:pt x="33" y="46"/>
                  </a:moveTo>
                  <a:cubicBezTo>
                    <a:pt x="31" y="40"/>
                    <a:pt x="31" y="40"/>
                    <a:pt x="31" y="40"/>
                  </a:cubicBezTo>
                  <a:cubicBezTo>
                    <a:pt x="30" y="40"/>
                    <a:pt x="30" y="40"/>
                    <a:pt x="30" y="40"/>
                  </a:cubicBezTo>
                  <a:cubicBezTo>
                    <a:pt x="30" y="40"/>
                    <a:pt x="30" y="40"/>
                    <a:pt x="30" y="40"/>
                  </a:cubicBezTo>
                  <a:cubicBezTo>
                    <a:pt x="30" y="40"/>
                    <a:pt x="30" y="40"/>
                    <a:pt x="30" y="40"/>
                  </a:cubicBezTo>
                  <a:cubicBezTo>
                    <a:pt x="30" y="40"/>
                    <a:pt x="30" y="39"/>
                    <a:pt x="30" y="39"/>
                  </a:cubicBezTo>
                  <a:cubicBezTo>
                    <a:pt x="30" y="39"/>
                    <a:pt x="29" y="38"/>
                    <a:pt x="29" y="38"/>
                  </a:cubicBezTo>
                  <a:cubicBezTo>
                    <a:pt x="29" y="36"/>
                    <a:pt x="29" y="36"/>
                    <a:pt x="29" y="36"/>
                  </a:cubicBezTo>
                  <a:cubicBezTo>
                    <a:pt x="27" y="36"/>
                    <a:pt x="27" y="36"/>
                    <a:pt x="27" y="36"/>
                  </a:cubicBezTo>
                  <a:cubicBezTo>
                    <a:pt x="27" y="35"/>
                    <a:pt x="27" y="35"/>
                    <a:pt x="27" y="35"/>
                  </a:cubicBezTo>
                  <a:cubicBezTo>
                    <a:pt x="25" y="34"/>
                    <a:pt x="25" y="34"/>
                    <a:pt x="25" y="34"/>
                  </a:cubicBezTo>
                  <a:cubicBezTo>
                    <a:pt x="25" y="33"/>
                    <a:pt x="25" y="33"/>
                    <a:pt x="25" y="33"/>
                  </a:cubicBezTo>
                  <a:cubicBezTo>
                    <a:pt x="24" y="32"/>
                    <a:pt x="24" y="32"/>
                    <a:pt x="24" y="32"/>
                  </a:cubicBezTo>
                  <a:cubicBezTo>
                    <a:pt x="24" y="31"/>
                    <a:pt x="24" y="31"/>
                    <a:pt x="24" y="31"/>
                  </a:cubicBezTo>
                  <a:cubicBezTo>
                    <a:pt x="24" y="31"/>
                    <a:pt x="24" y="31"/>
                    <a:pt x="24" y="31"/>
                  </a:cubicBezTo>
                  <a:cubicBezTo>
                    <a:pt x="24" y="30"/>
                    <a:pt x="24" y="30"/>
                    <a:pt x="24" y="30"/>
                  </a:cubicBezTo>
                  <a:cubicBezTo>
                    <a:pt x="25" y="28"/>
                    <a:pt x="25" y="28"/>
                    <a:pt x="25" y="28"/>
                  </a:cubicBezTo>
                  <a:cubicBezTo>
                    <a:pt x="25" y="27"/>
                    <a:pt x="25" y="27"/>
                    <a:pt x="25" y="27"/>
                  </a:cubicBezTo>
                  <a:cubicBezTo>
                    <a:pt x="25" y="26"/>
                    <a:pt x="25" y="26"/>
                    <a:pt x="25" y="26"/>
                  </a:cubicBezTo>
                  <a:cubicBezTo>
                    <a:pt x="25" y="26"/>
                    <a:pt x="25" y="26"/>
                    <a:pt x="25" y="26"/>
                  </a:cubicBezTo>
                  <a:cubicBezTo>
                    <a:pt x="27" y="25"/>
                    <a:pt x="27" y="25"/>
                    <a:pt x="27" y="25"/>
                  </a:cubicBezTo>
                  <a:cubicBezTo>
                    <a:pt x="29" y="25"/>
                    <a:pt x="29" y="25"/>
                    <a:pt x="29" y="25"/>
                  </a:cubicBezTo>
                  <a:cubicBezTo>
                    <a:pt x="29" y="23"/>
                    <a:pt x="29" y="23"/>
                    <a:pt x="29" y="23"/>
                  </a:cubicBezTo>
                  <a:cubicBezTo>
                    <a:pt x="30" y="23"/>
                    <a:pt x="30" y="23"/>
                    <a:pt x="30" y="23"/>
                  </a:cubicBezTo>
                  <a:cubicBezTo>
                    <a:pt x="29" y="22"/>
                    <a:pt x="29" y="22"/>
                    <a:pt x="29" y="22"/>
                  </a:cubicBezTo>
                  <a:cubicBezTo>
                    <a:pt x="29" y="22"/>
                    <a:pt x="29" y="22"/>
                    <a:pt x="29" y="22"/>
                  </a:cubicBezTo>
                  <a:cubicBezTo>
                    <a:pt x="30" y="21"/>
                    <a:pt x="30" y="21"/>
                    <a:pt x="30" y="21"/>
                  </a:cubicBezTo>
                  <a:cubicBezTo>
                    <a:pt x="30" y="19"/>
                    <a:pt x="30" y="19"/>
                    <a:pt x="30" y="19"/>
                  </a:cubicBezTo>
                  <a:cubicBezTo>
                    <a:pt x="30" y="19"/>
                    <a:pt x="30" y="18"/>
                    <a:pt x="30" y="18"/>
                  </a:cubicBezTo>
                  <a:cubicBezTo>
                    <a:pt x="30" y="17"/>
                    <a:pt x="30" y="17"/>
                    <a:pt x="30" y="16"/>
                  </a:cubicBezTo>
                  <a:cubicBezTo>
                    <a:pt x="29" y="16"/>
                    <a:pt x="29" y="16"/>
                    <a:pt x="29" y="16"/>
                  </a:cubicBezTo>
                  <a:cubicBezTo>
                    <a:pt x="28" y="16"/>
                    <a:pt x="28" y="16"/>
                    <a:pt x="27" y="15"/>
                  </a:cubicBezTo>
                  <a:cubicBezTo>
                    <a:pt x="27" y="15"/>
                    <a:pt x="26" y="14"/>
                    <a:pt x="26" y="13"/>
                  </a:cubicBezTo>
                  <a:cubicBezTo>
                    <a:pt x="25" y="13"/>
                    <a:pt x="25" y="12"/>
                    <a:pt x="24" y="12"/>
                  </a:cubicBezTo>
                  <a:cubicBezTo>
                    <a:pt x="24" y="12"/>
                    <a:pt x="23" y="12"/>
                    <a:pt x="23" y="12"/>
                  </a:cubicBezTo>
                  <a:cubicBezTo>
                    <a:pt x="22" y="12"/>
                    <a:pt x="22" y="12"/>
                    <a:pt x="21" y="11"/>
                  </a:cubicBezTo>
                  <a:cubicBezTo>
                    <a:pt x="21" y="11"/>
                    <a:pt x="21" y="10"/>
                    <a:pt x="21" y="9"/>
                  </a:cubicBezTo>
                  <a:cubicBezTo>
                    <a:pt x="21" y="9"/>
                    <a:pt x="21" y="8"/>
                    <a:pt x="21" y="8"/>
                  </a:cubicBezTo>
                  <a:cubicBezTo>
                    <a:pt x="20" y="7"/>
                    <a:pt x="19" y="7"/>
                    <a:pt x="19" y="6"/>
                  </a:cubicBezTo>
                  <a:cubicBezTo>
                    <a:pt x="18" y="5"/>
                    <a:pt x="17" y="4"/>
                    <a:pt x="17" y="4"/>
                  </a:cubicBezTo>
                  <a:cubicBezTo>
                    <a:pt x="17" y="4"/>
                    <a:pt x="15" y="2"/>
                    <a:pt x="14" y="2"/>
                  </a:cubicBezTo>
                  <a:cubicBezTo>
                    <a:pt x="14" y="2"/>
                    <a:pt x="12" y="0"/>
                    <a:pt x="12" y="1"/>
                  </a:cubicBezTo>
                  <a:cubicBezTo>
                    <a:pt x="12" y="1"/>
                    <a:pt x="11" y="1"/>
                    <a:pt x="11" y="1"/>
                  </a:cubicBezTo>
                  <a:cubicBezTo>
                    <a:pt x="11" y="2"/>
                    <a:pt x="11" y="2"/>
                    <a:pt x="11" y="2"/>
                  </a:cubicBezTo>
                  <a:cubicBezTo>
                    <a:pt x="10" y="2"/>
                    <a:pt x="10" y="2"/>
                    <a:pt x="10" y="2"/>
                  </a:cubicBezTo>
                  <a:cubicBezTo>
                    <a:pt x="10" y="2"/>
                    <a:pt x="9" y="4"/>
                    <a:pt x="9" y="4"/>
                  </a:cubicBezTo>
                  <a:cubicBezTo>
                    <a:pt x="9" y="4"/>
                    <a:pt x="7" y="4"/>
                    <a:pt x="7" y="4"/>
                  </a:cubicBezTo>
                  <a:cubicBezTo>
                    <a:pt x="6" y="5"/>
                    <a:pt x="6" y="5"/>
                    <a:pt x="6" y="5"/>
                  </a:cubicBezTo>
                  <a:cubicBezTo>
                    <a:pt x="6" y="6"/>
                    <a:pt x="6" y="6"/>
                    <a:pt x="6" y="6"/>
                  </a:cubicBezTo>
                  <a:cubicBezTo>
                    <a:pt x="5" y="7"/>
                    <a:pt x="5" y="7"/>
                    <a:pt x="5" y="7"/>
                  </a:cubicBezTo>
                  <a:cubicBezTo>
                    <a:pt x="5" y="7"/>
                    <a:pt x="6" y="8"/>
                    <a:pt x="6" y="8"/>
                  </a:cubicBezTo>
                  <a:cubicBezTo>
                    <a:pt x="6" y="8"/>
                    <a:pt x="6" y="9"/>
                    <a:pt x="6" y="9"/>
                  </a:cubicBezTo>
                  <a:cubicBezTo>
                    <a:pt x="6" y="10"/>
                    <a:pt x="6" y="10"/>
                    <a:pt x="6" y="10"/>
                  </a:cubicBezTo>
                  <a:cubicBezTo>
                    <a:pt x="7" y="9"/>
                    <a:pt x="7" y="9"/>
                    <a:pt x="7" y="9"/>
                  </a:cubicBezTo>
                  <a:cubicBezTo>
                    <a:pt x="8" y="10"/>
                    <a:pt x="8" y="10"/>
                    <a:pt x="8" y="10"/>
                  </a:cubicBezTo>
                  <a:cubicBezTo>
                    <a:pt x="8" y="10"/>
                    <a:pt x="8" y="10"/>
                    <a:pt x="8" y="10"/>
                  </a:cubicBezTo>
                  <a:cubicBezTo>
                    <a:pt x="7" y="11"/>
                    <a:pt x="7" y="11"/>
                    <a:pt x="7" y="11"/>
                  </a:cubicBezTo>
                  <a:cubicBezTo>
                    <a:pt x="5" y="12"/>
                    <a:pt x="5" y="12"/>
                    <a:pt x="5" y="12"/>
                  </a:cubicBezTo>
                  <a:cubicBezTo>
                    <a:pt x="5" y="12"/>
                    <a:pt x="4" y="12"/>
                    <a:pt x="4" y="12"/>
                  </a:cubicBezTo>
                  <a:cubicBezTo>
                    <a:pt x="4" y="12"/>
                    <a:pt x="4" y="12"/>
                    <a:pt x="4" y="12"/>
                  </a:cubicBezTo>
                  <a:cubicBezTo>
                    <a:pt x="3" y="12"/>
                    <a:pt x="3" y="12"/>
                    <a:pt x="3" y="12"/>
                  </a:cubicBezTo>
                  <a:cubicBezTo>
                    <a:pt x="2" y="12"/>
                    <a:pt x="2" y="12"/>
                    <a:pt x="2" y="12"/>
                  </a:cubicBezTo>
                  <a:cubicBezTo>
                    <a:pt x="2" y="13"/>
                    <a:pt x="2" y="13"/>
                    <a:pt x="2" y="13"/>
                  </a:cubicBezTo>
                  <a:cubicBezTo>
                    <a:pt x="2" y="13"/>
                    <a:pt x="2" y="13"/>
                    <a:pt x="2" y="13"/>
                  </a:cubicBezTo>
                  <a:cubicBezTo>
                    <a:pt x="2" y="14"/>
                    <a:pt x="2" y="14"/>
                    <a:pt x="2" y="14"/>
                  </a:cubicBezTo>
                  <a:cubicBezTo>
                    <a:pt x="2" y="16"/>
                    <a:pt x="2" y="16"/>
                    <a:pt x="2" y="16"/>
                  </a:cubicBezTo>
                  <a:cubicBezTo>
                    <a:pt x="0" y="18"/>
                    <a:pt x="0" y="18"/>
                    <a:pt x="0" y="18"/>
                  </a:cubicBezTo>
                  <a:cubicBezTo>
                    <a:pt x="5" y="23"/>
                    <a:pt x="5" y="23"/>
                    <a:pt x="5" y="23"/>
                  </a:cubicBezTo>
                  <a:cubicBezTo>
                    <a:pt x="7" y="23"/>
                    <a:pt x="7" y="23"/>
                    <a:pt x="7" y="23"/>
                  </a:cubicBezTo>
                  <a:cubicBezTo>
                    <a:pt x="8" y="23"/>
                    <a:pt x="8" y="23"/>
                    <a:pt x="8" y="23"/>
                  </a:cubicBezTo>
                  <a:cubicBezTo>
                    <a:pt x="9" y="23"/>
                    <a:pt x="9" y="23"/>
                    <a:pt x="9" y="23"/>
                  </a:cubicBezTo>
                  <a:cubicBezTo>
                    <a:pt x="10" y="24"/>
                    <a:pt x="10" y="24"/>
                    <a:pt x="10" y="24"/>
                  </a:cubicBezTo>
                  <a:cubicBezTo>
                    <a:pt x="10" y="26"/>
                    <a:pt x="10" y="26"/>
                    <a:pt x="10" y="26"/>
                  </a:cubicBezTo>
                  <a:cubicBezTo>
                    <a:pt x="10" y="27"/>
                    <a:pt x="10" y="27"/>
                    <a:pt x="10" y="27"/>
                  </a:cubicBezTo>
                  <a:cubicBezTo>
                    <a:pt x="9" y="28"/>
                    <a:pt x="9" y="28"/>
                    <a:pt x="9" y="28"/>
                  </a:cubicBezTo>
                  <a:cubicBezTo>
                    <a:pt x="11" y="28"/>
                    <a:pt x="11" y="28"/>
                    <a:pt x="11" y="28"/>
                  </a:cubicBezTo>
                  <a:cubicBezTo>
                    <a:pt x="12" y="29"/>
                    <a:pt x="12" y="29"/>
                    <a:pt x="12" y="29"/>
                  </a:cubicBezTo>
                  <a:cubicBezTo>
                    <a:pt x="12" y="30"/>
                    <a:pt x="12" y="30"/>
                    <a:pt x="12" y="30"/>
                  </a:cubicBezTo>
                  <a:cubicBezTo>
                    <a:pt x="12" y="30"/>
                    <a:pt x="12" y="30"/>
                    <a:pt x="12" y="30"/>
                  </a:cubicBezTo>
                  <a:cubicBezTo>
                    <a:pt x="12" y="31"/>
                    <a:pt x="12" y="31"/>
                    <a:pt x="12" y="31"/>
                  </a:cubicBezTo>
                  <a:cubicBezTo>
                    <a:pt x="13" y="31"/>
                    <a:pt x="13" y="31"/>
                    <a:pt x="13" y="31"/>
                  </a:cubicBezTo>
                  <a:cubicBezTo>
                    <a:pt x="13" y="31"/>
                    <a:pt x="13" y="31"/>
                    <a:pt x="13" y="31"/>
                  </a:cubicBezTo>
                  <a:cubicBezTo>
                    <a:pt x="13" y="32"/>
                    <a:pt x="13" y="32"/>
                    <a:pt x="13" y="32"/>
                  </a:cubicBezTo>
                  <a:cubicBezTo>
                    <a:pt x="13" y="34"/>
                    <a:pt x="13" y="34"/>
                    <a:pt x="13" y="34"/>
                  </a:cubicBezTo>
                  <a:cubicBezTo>
                    <a:pt x="11" y="35"/>
                    <a:pt x="11" y="35"/>
                    <a:pt x="11" y="35"/>
                  </a:cubicBezTo>
                  <a:cubicBezTo>
                    <a:pt x="11" y="35"/>
                    <a:pt x="11" y="35"/>
                    <a:pt x="11" y="35"/>
                  </a:cubicBezTo>
                  <a:cubicBezTo>
                    <a:pt x="11" y="35"/>
                    <a:pt x="11" y="35"/>
                    <a:pt x="11" y="35"/>
                  </a:cubicBezTo>
                  <a:cubicBezTo>
                    <a:pt x="12" y="36"/>
                    <a:pt x="12" y="36"/>
                    <a:pt x="12" y="36"/>
                  </a:cubicBezTo>
                  <a:cubicBezTo>
                    <a:pt x="10" y="39"/>
                    <a:pt x="10" y="39"/>
                    <a:pt x="10" y="39"/>
                  </a:cubicBezTo>
                  <a:cubicBezTo>
                    <a:pt x="10" y="41"/>
                    <a:pt x="10" y="41"/>
                    <a:pt x="10" y="41"/>
                  </a:cubicBezTo>
                  <a:cubicBezTo>
                    <a:pt x="11" y="43"/>
                    <a:pt x="11" y="43"/>
                    <a:pt x="11" y="43"/>
                  </a:cubicBezTo>
                  <a:cubicBezTo>
                    <a:pt x="12" y="44"/>
                    <a:pt x="12" y="44"/>
                    <a:pt x="12" y="44"/>
                  </a:cubicBezTo>
                  <a:cubicBezTo>
                    <a:pt x="12" y="47"/>
                    <a:pt x="12" y="47"/>
                    <a:pt x="12" y="47"/>
                  </a:cubicBezTo>
                  <a:cubicBezTo>
                    <a:pt x="12" y="47"/>
                    <a:pt x="12" y="47"/>
                    <a:pt x="12" y="47"/>
                  </a:cubicBezTo>
                  <a:cubicBezTo>
                    <a:pt x="12" y="48"/>
                    <a:pt x="12" y="48"/>
                    <a:pt x="12" y="48"/>
                  </a:cubicBezTo>
                  <a:cubicBezTo>
                    <a:pt x="13" y="48"/>
                    <a:pt x="13" y="48"/>
                    <a:pt x="13" y="48"/>
                  </a:cubicBezTo>
                  <a:cubicBezTo>
                    <a:pt x="15" y="50"/>
                    <a:pt x="15" y="50"/>
                    <a:pt x="15" y="50"/>
                  </a:cubicBezTo>
                  <a:cubicBezTo>
                    <a:pt x="17" y="50"/>
                    <a:pt x="17" y="50"/>
                    <a:pt x="17" y="50"/>
                  </a:cubicBezTo>
                  <a:cubicBezTo>
                    <a:pt x="17" y="50"/>
                    <a:pt x="18" y="51"/>
                    <a:pt x="18" y="51"/>
                  </a:cubicBezTo>
                  <a:cubicBezTo>
                    <a:pt x="18" y="51"/>
                    <a:pt x="18" y="52"/>
                    <a:pt x="18" y="52"/>
                  </a:cubicBezTo>
                  <a:cubicBezTo>
                    <a:pt x="19" y="51"/>
                    <a:pt x="19" y="51"/>
                    <a:pt x="19" y="51"/>
                  </a:cubicBezTo>
                  <a:cubicBezTo>
                    <a:pt x="20" y="51"/>
                    <a:pt x="20" y="51"/>
                    <a:pt x="20" y="51"/>
                  </a:cubicBezTo>
                  <a:cubicBezTo>
                    <a:pt x="21" y="51"/>
                    <a:pt x="21" y="51"/>
                    <a:pt x="21" y="51"/>
                  </a:cubicBezTo>
                  <a:cubicBezTo>
                    <a:pt x="21" y="50"/>
                    <a:pt x="21" y="50"/>
                    <a:pt x="21" y="50"/>
                  </a:cubicBezTo>
                  <a:cubicBezTo>
                    <a:pt x="21" y="50"/>
                    <a:pt x="21" y="50"/>
                    <a:pt x="21" y="50"/>
                  </a:cubicBezTo>
                  <a:cubicBezTo>
                    <a:pt x="22" y="49"/>
                    <a:pt x="22" y="49"/>
                    <a:pt x="22" y="49"/>
                  </a:cubicBezTo>
                  <a:cubicBezTo>
                    <a:pt x="23" y="49"/>
                    <a:pt x="23" y="49"/>
                    <a:pt x="23" y="49"/>
                  </a:cubicBezTo>
                  <a:cubicBezTo>
                    <a:pt x="24" y="49"/>
                    <a:pt x="24" y="49"/>
                    <a:pt x="24" y="49"/>
                  </a:cubicBezTo>
                  <a:cubicBezTo>
                    <a:pt x="24" y="49"/>
                    <a:pt x="24" y="49"/>
                    <a:pt x="24" y="49"/>
                  </a:cubicBezTo>
                  <a:cubicBezTo>
                    <a:pt x="24" y="48"/>
                    <a:pt x="24" y="48"/>
                    <a:pt x="24" y="48"/>
                  </a:cubicBezTo>
                  <a:cubicBezTo>
                    <a:pt x="27" y="48"/>
                    <a:pt x="27" y="48"/>
                    <a:pt x="27" y="48"/>
                  </a:cubicBezTo>
                  <a:cubicBezTo>
                    <a:pt x="29" y="46"/>
                    <a:pt x="29" y="46"/>
                    <a:pt x="29" y="46"/>
                  </a:cubicBezTo>
                  <a:cubicBezTo>
                    <a:pt x="29" y="46"/>
                    <a:pt x="29" y="46"/>
                    <a:pt x="29" y="46"/>
                  </a:cubicBezTo>
                  <a:cubicBezTo>
                    <a:pt x="30" y="46"/>
                    <a:pt x="30" y="46"/>
                    <a:pt x="30" y="46"/>
                  </a:cubicBezTo>
                  <a:cubicBezTo>
                    <a:pt x="31" y="46"/>
                    <a:pt x="31" y="46"/>
                    <a:pt x="31" y="46"/>
                  </a:cubicBezTo>
                  <a:cubicBezTo>
                    <a:pt x="33" y="47"/>
                    <a:pt x="33" y="47"/>
                    <a:pt x="33" y="47"/>
                  </a:cubicBezTo>
                  <a:cubicBezTo>
                    <a:pt x="33" y="46"/>
                    <a:pt x="33" y="46"/>
                    <a:pt x="33" y="46"/>
                  </a:cubicBezTo>
                  <a:cubicBezTo>
                    <a:pt x="35" y="46"/>
                    <a:pt x="35" y="46"/>
                    <a:pt x="35" y="46"/>
                  </a:cubicBezTo>
                  <a:cubicBezTo>
                    <a:pt x="35" y="46"/>
                    <a:pt x="35" y="46"/>
                    <a:pt x="35" y="46"/>
                  </a:cubicBezTo>
                  <a:lnTo>
                    <a:pt x="33" y="46"/>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3" name="Freeform 686">
              <a:extLst>
                <a:ext uri="{FF2B5EF4-FFF2-40B4-BE49-F238E27FC236}">
                  <a16:creationId xmlns:a16="http://schemas.microsoft.com/office/drawing/2014/main" id="{A4246501-C40F-4C73-A7CB-594962044A3F}"/>
                </a:ext>
              </a:extLst>
            </p:cNvPr>
            <p:cNvSpPr>
              <a:spLocks/>
            </p:cNvSpPr>
            <p:nvPr/>
          </p:nvSpPr>
          <p:spPr bwMode="auto">
            <a:xfrm>
              <a:off x="4281971" y="4315770"/>
              <a:ext cx="92748" cy="98392"/>
            </a:xfrm>
            <a:custGeom>
              <a:avLst/>
              <a:gdLst>
                <a:gd name="T0" fmla="*/ 1 w 20"/>
                <a:gd name="T1" fmla="*/ 5 h 26"/>
                <a:gd name="T2" fmla="*/ 0 w 20"/>
                <a:gd name="T3" fmla="*/ 6 h 26"/>
                <a:gd name="T4" fmla="*/ 0 w 20"/>
                <a:gd name="T5" fmla="*/ 7 h 26"/>
                <a:gd name="T6" fmla="*/ 1 w 20"/>
                <a:gd name="T7" fmla="*/ 8 h 26"/>
                <a:gd name="T8" fmla="*/ 1 w 20"/>
                <a:gd name="T9" fmla="*/ 11 h 26"/>
                <a:gd name="T10" fmla="*/ 1 w 20"/>
                <a:gd name="T11" fmla="*/ 12 h 26"/>
                <a:gd name="T12" fmla="*/ 1 w 20"/>
                <a:gd name="T13" fmla="*/ 12 h 26"/>
                <a:gd name="T14" fmla="*/ 3 w 20"/>
                <a:gd name="T15" fmla="*/ 15 h 26"/>
                <a:gd name="T16" fmla="*/ 3 w 20"/>
                <a:gd name="T17" fmla="*/ 17 h 26"/>
                <a:gd name="T18" fmla="*/ 2 w 20"/>
                <a:gd name="T19" fmla="*/ 19 h 26"/>
                <a:gd name="T20" fmla="*/ 2 w 20"/>
                <a:gd name="T21" fmla="*/ 20 h 26"/>
                <a:gd name="T22" fmla="*/ 2 w 20"/>
                <a:gd name="T23" fmla="*/ 21 h 26"/>
                <a:gd name="T24" fmla="*/ 1 w 20"/>
                <a:gd name="T25" fmla="*/ 23 h 26"/>
                <a:gd name="T26" fmla="*/ 0 w 20"/>
                <a:gd name="T27" fmla="*/ 25 h 26"/>
                <a:gd name="T28" fmla="*/ 0 w 20"/>
                <a:gd name="T29" fmla="*/ 25 h 26"/>
                <a:gd name="T30" fmla="*/ 1 w 20"/>
                <a:gd name="T31" fmla="*/ 26 h 26"/>
                <a:gd name="T32" fmla="*/ 2 w 20"/>
                <a:gd name="T33" fmla="*/ 26 h 26"/>
                <a:gd name="T34" fmla="*/ 3 w 20"/>
                <a:gd name="T35" fmla="*/ 26 h 26"/>
                <a:gd name="T36" fmla="*/ 3 w 20"/>
                <a:gd name="T37" fmla="*/ 25 h 26"/>
                <a:gd name="T38" fmla="*/ 4 w 20"/>
                <a:gd name="T39" fmla="*/ 25 h 26"/>
                <a:gd name="T40" fmla="*/ 5 w 20"/>
                <a:gd name="T41" fmla="*/ 24 h 26"/>
                <a:gd name="T42" fmla="*/ 7 w 20"/>
                <a:gd name="T43" fmla="*/ 25 h 26"/>
                <a:gd name="T44" fmla="*/ 7 w 20"/>
                <a:gd name="T45" fmla="*/ 25 h 26"/>
                <a:gd name="T46" fmla="*/ 8 w 20"/>
                <a:gd name="T47" fmla="*/ 24 h 26"/>
                <a:gd name="T48" fmla="*/ 9 w 20"/>
                <a:gd name="T49" fmla="*/ 24 h 26"/>
                <a:gd name="T50" fmla="*/ 9 w 20"/>
                <a:gd name="T51" fmla="*/ 26 h 26"/>
                <a:gd name="T52" fmla="*/ 11 w 20"/>
                <a:gd name="T53" fmla="*/ 26 h 26"/>
                <a:gd name="T54" fmla="*/ 14 w 20"/>
                <a:gd name="T55" fmla="*/ 23 h 26"/>
                <a:gd name="T56" fmla="*/ 14 w 20"/>
                <a:gd name="T57" fmla="*/ 22 h 26"/>
                <a:gd name="T58" fmla="*/ 15 w 20"/>
                <a:gd name="T59" fmla="*/ 20 h 26"/>
                <a:gd name="T60" fmla="*/ 15 w 20"/>
                <a:gd name="T61" fmla="*/ 19 h 26"/>
                <a:gd name="T62" fmla="*/ 20 w 20"/>
                <a:gd name="T63" fmla="*/ 12 h 26"/>
                <a:gd name="T64" fmla="*/ 19 w 20"/>
                <a:gd name="T65" fmla="*/ 10 h 26"/>
                <a:gd name="T66" fmla="*/ 19 w 20"/>
                <a:gd name="T67" fmla="*/ 10 h 26"/>
                <a:gd name="T68" fmla="*/ 19 w 20"/>
                <a:gd name="T69" fmla="*/ 9 h 26"/>
                <a:gd name="T70" fmla="*/ 19 w 20"/>
                <a:gd name="T71" fmla="*/ 8 h 26"/>
                <a:gd name="T72" fmla="*/ 18 w 20"/>
                <a:gd name="T73" fmla="*/ 9 h 26"/>
                <a:gd name="T74" fmla="*/ 18 w 20"/>
                <a:gd name="T75" fmla="*/ 10 h 26"/>
                <a:gd name="T76" fmla="*/ 18 w 20"/>
                <a:gd name="T77" fmla="*/ 9 h 26"/>
                <a:gd name="T78" fmla="*/ 18 w 20"/>
                <a:gd name="T79" fmla="*/ 8 h 26"/>
                <a:gd name="T80" fmla="*/ 16 w 20"/>
                <a:gd name="T81" fmla="*/ 7 h 26"/>
                <a:gd name="T82" fmla="*/ 14 w 20"/>
                <a:gd name="T83" fmla="*/ 6 h 26"/>
                <a:gd name="T84" fmla="*/ 12 w 20"/>
                <a:gd name="T85" fmla="*/ 4 h 26"/>
                <a:gd name="T86" fmla="*/ 11 w 20"/>
                <a:gd name="T87" fmla="*/ 3 h 26"/>
                <a:gd name="T88" fmla="*/ 9 w 20"/>
                <a:gd name="T89" fmla="*/ 2 h 26"/>
                <a:gd name="T90" fmla="*/ 7 w 20"/>
                <a:gd name="T91" fmla="*/ 2 h 26"/>
                <a:gd name="T92" fmla="*/ 4 w 20"/>
                <a:gd name="T93" fmla="*/ 1 h 26"/>
                <a:gd name="T94" fmla="*/ 4 w 20"/>
                <a:gd name="T95" fmla="*/ 0 h 26"/>
                <a:gd name="T96" fmla="*/ 3 w 20"/>
                <a:gd name="T97" fmla="*/ 2 h 26"/>
                <a:gd name="T98" fmla="*/ 1 w 20"/>
                <a:gd name="T9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 h="26">
                  <a:moveTo>
                    <a:pt x="1" y="5"/>
                  </a:moveTo>
                  <a:cubicBezTo>
                    <a:pt x="0" y="6"/>
                    <a:pt x="0" y="6"/>
                    <a:pt x="0" y="6"/>
                  </a:cubicBezTo>
                  <a:cubicBezTo>
                    <a:pt x="0" y="7"/>
                    <a:pt x="0" y="7"/>
                    <a:pt x="0" y="7"/>
                  </a:cubicBezTo>
                  <a:cubicBezTo>
                    <a:pt x="1" y="8"/>
                    <a:pt x="1" y="8"/>
                    <a:pt x="1" y="8"/>
                  </a:cubicBezTo>
                  <a:cubicBezTo>
                    <a:pt x="1" y="11"/>
                    <a:pt x="1" y="11"/>
                    <a:pt x="1" y="11"/>
                  </a:cubicBezTo>
                  <a:cubicBezTo>
                    <a:pt x="1" y="12"/>
                    <a:pt x="1" y="12"/>
                    <a:pt x="1" y="12"/>
                  </a:cubicBezTo>
                  <a:cubicBezTo>
                    <a:pt x="1" y="12"/>
                    <a:pt x="1" y="12"/>
                    <a:pt x="1" y="12"/>
                  </a:cubicBezTo>
                  <a:cubicBezTo>
                    <a:pt x="3" y="15"/>
                    <a:pt x="3" y="15"/>
                    <a:pt x="3" y="15"/>
                  </a:cubicBezTo>
                  <a:cubicBezTo>
                    <a:pt x="3" y="17"/>
                    <a:pt x="3" y="17"/>
                    <a:pt x="3" y="17"/>
                  </a:cubicBezTo>
                  <a:cubicBezTo>
                    <a:pt x="2" y="19"/>
                    <a:pt x="2" y="19"/>
                    <a:pt x="2" y="19"/>
                  </a:cubicBezTo>
                  <a:cubicBezTo>
                    <a:pt x="2" y="19"/>
                    <a:pt x="2" y="20"/>
                    <a:pt x="2" y="20"/>
                  </a:cubicBezTo>
                  <a:cubicBezTo>
                    <a:pt x="2" y="20"/>
                    <a:pt x="2" y="21"/>
                    <a:pt x="2" y="21"/>
                  </a:cubicBezTo>
                  <a:cubicBezTo>
                    <a:pt x="1" y="23"/>
                    <a:pt x="1" y="23"/>
                    <a:pt x="1" y="23"/>
                  </a:cubicBezTo>
                  <a:cubicBezTo>
                    <a:pt x="0" y="25"/>
                    <a:pt x="0" y="25"/>
                    <a:pt x="0" y="25"/>
                  </a:cubicBezTo>
                  <a:cubicBezTo>
                    <a:pt x="0" y="25"/>
                    <a:pt x="0" y="25"/>
                    <a:pt x="0" y="25"/>
                  </a:cubicBezTo>
                  <a:cubicBezTo>
                    <a:pt x="0" y="25"/>
                    <a:pt x="1" y="26"/>
                    <a:pt x="1" y="26"/>
                  </a:cubicBezTo>
                  <a:cubicBezTo>
                    <a:pt x="1" y="26"/>
                    <a:pt x="2" y="26"/>
                    <a:pt x="2" y="26"/>
                  </a:cubicBezTo>
                  <a:cubicBezTo>
                    <a:pt x="3" y="26"/>
                    <a:pt x="3" y="26"/>
                    <a:pt x="3" y="26"/>
                  </a:cubicBezTo>
                  <a:cubicBezTo>
                    <a:pt x="3" y="25"/>
                    <a:pt x="3" y="25"/>
                    <a:pt x="3" y="25"/>
                  </a:cubicBezTo>
                  <a:cubicBezTo>
                    <a:pt x="4" y="25"/>
                    <a:pt x="4" y="25"/>
                    <a:pt x="4" y="25"/>
                  </a:cubicBezTo>
                  <a:cubicBezTo>
                    <a:pt x="5" y="24"/>
                    <a:pt x="5" y="24"/>
                    <a:pt x="5" y="24"/>
                  </a:cubicBezTo>
                  <a:cubicBezTo>
                    <a:pt x="7" y="25"/>
                    <a:pt x="7" y="25"/>
                    <a:pt x="7" y="25"/>
                  </a:cubicBezTo>
                  <a:cubicBezTo>
                    <a:pt x="7" y="25"/>
                    <a:pt x="7" y="25"/>
                    <a:pt x="7" y="25"/>
                  </a:cubicBezTo>
                  <a:cubicBezTo>
                    <a:pt x="8" y="24"/>
                    <a:pt x="8" y="24"/>
                    <a:pt x="8" y="24"/>
                  </a:cubicBezTo>
                  <a:cubicBezTo>
                    <a:pt x="9" y="24"/>
                    <a:pt x="9" y="24"/>
                    <a:pt x="9" y="24"/>
                  </a:cubicBezTo>
                  <a:cubicBezTo>
                    <a:pt x="9" y="26"/>
                    <a:pt x="9" y="26"/>
                    <a:pt x="9" y="26"/>
                  </a:cubicBezTo>
                  <a:cubicBezTo>
                    <a:pt x="11" y="26"/>
                    <a:pt x="11" y="26"/>
                    <a:pt x="11" y="26"/>
                  </a:cubicBezTo>
                  <a:cubicBezTo>
                    <a:pt x="14" y="23"/>
                    <a:pt x="14" y="23"/>
                    <a:pt x="14" y="23"/>
                  </a:cubicBezTo>
                  <a:cubicBezTo>
                    <a:pt x="14" y="22"/>
                    <a:pt x="14" y="22"/>
                    <a:pt x="14" y="22"/>
                  </a:cubicBezTo>
                  <a:cubicBezTo>
                    <a:pt x="15" y="20"/>
                    <a:pt x="15" y="20"/>
                    <a:pt x="15" y="20"/>
                  </a:cubicBezTo>
                  <a:cubicBezTo>
                    <a:pt x="15" y="19"/>
                    <a:pt x="15" y="19"/>
                    <a:pt x="15" y="19"/>
                  </a:cubicBezTo>
                  <a:cubicBezTo>
                    <a:pt x="20" y="12"/>
                    <a:pt x="20" y="12"/>
                    <a:pt x="20" y="12"/>
                  </a:cubicBezTo>
                  <a:cubicBezTo>
                    <a:pt x="20" y="11"/>
                    <a:pt x="20" y="11"/>
                    <a:pt x="19" y="10"/>
                  </a:cubicBezTo>
                  <a:cubicBezTo>
                    <a:pt x="19" y="10"/>
                    <a:pt x="19" y="10"/>
                    <a:pt x="19" y="10"/>
                  </a:cubicBezTo>
                  <a:cubicBezTo>
                    <a:pt x="19" y="9"/>
                    <a:pt x="19" y="9"/>
                    <a:pt x="19" y="9"/>
                  </a:cubicBezTo>
                  <a:cubicBezTo>
                    <a:pt x="19" y="9"/>
                    <a:pt x="19" y="8"/>
                    <a:pt x="19" y="8"/>
                  </a:cubicBezTo>
                  <a:cubicBezTo>
                    <a:pt x="18" y="8"/>
                    <a:pt x="18" y="9"/>
                    <a:pt x="18" y="9"/>
                  </a:cubicBezTo>
                  <a:cubicBezTo>
                    <a:pt x="18" y="9"/>
                    <a:pt x="18" y="10"/>
                    <a:pt x="18" y="10"/>
                  </a:cubicBezTo>
                  <a:cubicBezTo>
                    <a:pt x="18" y="9"/>
                    <a:pt x="18" y="9"/>
                    <a:pt x="18" y="9"/>
                  </a:cubicBezTo>
                  <a:cubicBezTo>
                    <a:pt x="18" y="9"/>
                    <a:pt x="18" y="8"/>
                    <a:pt x="18" y="8"/>
                  </a:cubicBezTo>
                  <a:cubicBezTo>
                    <a:pt x="17" y="8"/>
                    <a:pt x="17" y="7"/>
                    <a:pt x="16" y="7"/>
                  </a:cubicBezTo>
                  <a:cubicBezTo>
                    <a:pt x="16" y="7"/>
                    <a:pt x="15" y="6"/>
                    <a:pt x="14" y="6"/>
                  </a:cubicBezTo>
                  <a:cubicBezTo>
                    <a:pt x="14" y="5"/>
                    <a:pt x="13" y="4"/>
                    <a:pt x="12" y="4"/>
                  </a:cubicBezTo>
                  <a:cubicBezTo>
                    <a:pt x="12" y="4"/>
                    <a:pt x="12" y="3"/>
                    <a:pt x="11" y="3"/>
                  </a:cubicBezTo>
                  <a:cubicBezTo>
                    <a:pt x="11" y="3"/>
                    <a:pt x="10" y="2"/>
                    <a:pt x="9" y="2"/>
                  </a:cubicBezTo>
                  <a:cubicBezTo>
                    <a:pt x="9" y="2"/>
                    <a:pt x="7" y="2"/>
                    <a:pt x="7" y="2"/>
                  </a:cubicBezTo>
                  <a:cubicBezTo>
                    <a:pt x="7" y="2"/>
                    <a:pt x="4" y="1"/>
                    <a:pt x="4" y="1"/>
                  </a:cubicBezTo>
                  <a:cubicBezTo>
                    <a:pt x="4" y="1"/>
                    <a:pt x="4" y="0"/>
                    <a:pt x="4" y="0"/>
                  </a:cubicBezTo>
                  <a:cubicBezTo>
                    <a:pt x="3" y="2"/>
                    <a:pt x="3" y="2"/>
                    <a:pt x="3" y="2"/>
                  </a:cubicBezTo>
                  <a:lnTo>
                    <a:pt x="1" y="5"/>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4" name="Freeform 687">
              <a:extLst>
                <a:ext uri="{FF2B5EF4-FFF2-40B4-BE49-F238E27FC236}">
                  <a16:creationId xmlns:a16="http://schemas.microsoft.com/office/drawing/2014/main" id="{4934E7CB-21A8-41C0-9FC0-83DBAB3D46CB}"/>
                </a:ext>
              </a:extLst>
            </p:cNvPr>
            <p:cNvSpPr>
              <a:spLocks noEditPoints="1"/>
            </p:cNvSpPr>
            <p:nvPr/>
          </p:nvSpPr>
          <p:spPr bwMode="auto">
            <a:xfrm>
              <a:off x="4057235" y="6066566"/>
              <a:ext cx="115935" cy="56431"/>
            </a:xfrm>
            <a:custGeom>
              <a:avLst/>
              <a:gdLst>
                <a:gd name="T0" fmla="*/ 23 w 25"/>
                <a:gd name="T1" fmla="*/ 6 h 15"/>
                <a:gd name="T2" fmla="*/ 25 w 25"/>
                <a:gd name="T3" fmla="*/ 6 h 15"/>
                <a:gd name="T4" fmla="*/ 21 w 25"/>
                <a:gd name="T5" fmla="*/ 5 h 15"/>
                <a:gd name="T6" fmla="*/ 22 w 25"/>
                <a:gd name="T7" fmla="*/ 7 h 15"/>
                <a:gd name="T8" fmla="*/ 20 w 25"/>
                <a:gd name="T9" fmla="*/ 5 h 15"/>
                <a:gd name="T10" fmla="*/ 20 w 25"/>
                <a:gd name="T11" fmla="*/ 4 h 15"/>
                <a:gd name="T12" fmla="*/ 19 w 25"/>
                <a:gd name="T13" fmla="*/ 3 h 15"/>
                <a:gd name="T14" fmla="*/ 17 w 25"/>
                <a:gd name="T15" fmla="*/ 5 h 15"/>
                <a:gd name="T16" fmla="*/ 15 w 25"/>
                <a:gd name="T17" fmla="*/ 6 h 15"/>
                <a:gd name="T18" fmla="*/ 16 w 25"/>
                <a:gd name="T19" fmla="*/ 9 h 15"/>
                <a:gd name="T20" fmla="*/ 14 w 25"/>
                <a:gd name="T21" fmla="*/ 8 h 15"/>
                <a:gd name="T22" fmla="*/ 12 w 25"/>
                <a:gd name="T23" fmla="*/ 10 h 15"/>
                <a:gd name="T24" fmla="*/ 11 w 25"/>
                <a:gd name="T25" fmla="*/ 12 h 15"/>
                <a:gd name="T26" fmla="*/ 13 w 25"/>
                <a:gd name="T27" fmla="*/ 15 h 15"/>
                <a:gd name="T28" fmla="*/ 13 w 25"/>
                <a:gd name="T29" fmla="*/ 13 h 15"/>
                <a:gd name="T30" fmla="*/ 15 w 25"/>
                <a:gd name="T31" fmla="*/ 13 h 15"/>
                <a:gd name="T32" fmla="*/ 15 w 25"/>
                <a:gd name="T33" fmla="*/ 13 h 15"/>
                <a:gd name="T34" fmla="*/ 15 w 25"/>
                <a:gd name="T35" fmla="*/ 11 h 15"/>
                <a:gd name="T36" fmla="*/ 18 w 25"/>
                <a:gd name="T37" fmla="*/ 12 h 15"/>
                <a:gd name="T38" fmla="*/ 18 w 25"/>
                <a:gd name="T39" fmla="*/ 10 h 15"/>
                <a:gd name="T40" fmla="*/ 18 w 25"/>
                <a:gd name="T41" fmla="*/ 10 h 15"/>
                <a:gd name="T42" fmla="*/ 22 w 25"/>
                <a:gd name="T43" fmla="*/ 9 h 15"/>
                <a:gd name="T44" fmla="*/ 24 w 25"/>
                <a:gd name="T45" fmla="*/ 8 h 15"/>
                <a:gd name="T46" fmla="*/ 8 w 25"/>
                <a:gd name="T47" fmla="*/ 11 h 15"/>
                <a:gd name="T48" fmla="*/ 6 w 25"/>
                <a:gd name="T49" fmla="*/ 13 h 15"/>
                <a:gd name="T50" fmla="*/ 5 w 25"/>
                <a:gd name="T51" fmla="*/ 13 h 15"/>
                <a:gd name="T52" fmla="*/ 3 w 25"/>
                <a:gd name="T53" fmla="*/ 12 h 15"/>
                <a:gd name="T54" fmla="*/ 4 w 25"/>
                <a:gd name="T55" fmla="*/ 11 h 15"/>
                <a:gd name="T56" fmla="*/ 5 w 25"/>
                <a:gd name="T57" fmla="*/ 11 h 15"/>
                <a:gd name="T58" fmla="*/ 6 w 25"/>
                <a:gd name="T59" fmla="*/ 9 h 15"/>
                <a:gd name="T60" fmla="*/ 7 w 25"/>
                <a:gd name="T61" fmla="*/ 9 h 15"/>
                <a:gd name="T62" fmla="*/ 6 w 25"/>
                <a:gd name="T63" fmla="*/ 8 h 15"/>
                <a:gd name="T64" fmla="*/ 9 w 25"/>
                <a:gd name="T65" fmla="*/ 7 h 15"/>
                <a:gd name="T66" fmla="*/ 5 w 25"/>
                <a:gd name="T67" fmla="*/ 4 h 15"/>
                <a:gd name="T68" fmla="*/ 9 w 25"/>
                <a:gd name="T69" fmla="*/ 4 h 15"/>
                <a:gd name="T70" fmla="*/ 13 w 25"/>
                <a:gd name="T71" fmla="*/ 4 h 15"/>
                <a:gd name="T72" fmla="*/ 15 w 25"/>
                <a:gd name="T73" fmla="*/ 4 h 15"/>
                <a:gd name="T74" fmla="*/ 13 w 25"/>
                <a:gd name="T75" fmla="*/ 6 h 15"/>
                <a:gd name="T76" fmla="*/ 1 w 25"/>
                <a:gd name="T77" fmla="*/ 9 h 15"/>
                <a:gd name="T78" fmla="*/ 3 w 25"/>
                <a:gd name="T79" fmla="*/ 9 h 15"/>
                <a:gd name="T80" fmla="*/ 2 w 25"/>
                <a:gd name="T81" fmla="*/ 11 h 15"/>
                <a:gd name="T82" fmla="*/ 13 w 25"/>
                <a:gd name="T83" fmla="*/ 4 h 15"/>
                <a:gd name="T84" fmla="*/ 20 w 25"/>
                <a:gd name="T85" fmla="*/ 11 h 15"/>
                <a:gd name="T86" fmla="*/ 11 w 25"/>
                <a:gd name="T87" fmla="*/ 13 h 15"/>
                <a:gd name="T88" fmla="*/ 1 w 25"/>
                <a:gd name="T89" fmla="*/ 9 h 15"/>
                <a:gd name="T90" fmla="*/ 16 w 25"/>
                <a:gd name="T91" fmla="*/ 14 h 15"/>
                <a:gd name="T92" fmla="*/ 5 w 25"/>
                <a:gd name="T93" fmla="*/ 2 h 15"/>
                <a:gd name="T94" fmla="*/ 3 w 25"/>
                <a:gd name="T95" fmla="*/ 11 h 15"/>
                <a:gd name="T96" fmla="*/ 12 w 25"/>
                <a:gd name="T97" fmla="*/ 10 h 15"/>
                <a:gd name="T98" fmla="*/ 9 w 25"/>
                <a:gd name="T99" fmla="*/ 3 h 15"/>
                <a:gd name="T100" fmla="*/ 1 w 25"/>
                <a:gd name="T101" fmla="*/ 0 h 15"/>
                <a:gd name="T102" fmla="*/ 11 w 25"/>
                <a:gd name="T103" fmla="*/ 12 h 15"/>
                <a:gd name="T104" fmla="*/ 20 w 25"/>
                <a:gd name="T105" fmla="*/ 10 h 15"/>
                <a:gd name="T106" fmla="*/ 19 w 25"/>
                <a:gd name="T107" fmla="*/ 12 h 15"/>
                <a:gd name="T108" fmla="*/ 1 w 25"/>
                <a:gd name="T109" fmla="*/ 10 h 15"/>
                <a:gd name="T110" fmla="*/ 2 w 25"/>
                <a:gd name="T111" fmla="*/ 8 h 15"/>
                <a:gd name="T112" fmla="*/ 20 w 25"/>
                <a:gd name="T113" fmla="*/ 10 h 15"/>
                <a:gd name="T114" fmla="*/ 12 w 25"/>
                <a:gd name="T115" fmla="*/ 11 h 15"/>
                <a:gd name="T116" fmla="*/ 12 w 25"/>
                <a:gd name="T117" fmla="*/ 10 h 15"/>
                <a:gd name="T118" fmla="*/ 12 w 25"/>
                <a:gd name="T119" fmla="*/ 10 h 15"/>
                <a:gd name="T120" fmla="*/ 12 w 25"/>
                <a:gd name="T121" fmla="*/ 10 h 15"/>
                <a:gd name="T122" fmla="*/ 16 w 25"/>
                <a:gd name="T123" fmla="*/ 5 h 15"/>
                <a:gd name="T124" fmla="*/ 20 w 25"/>
                <a:gd name="T1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 h="15">
                  <a:moveTo>
                    <a:pt x="25" y="7"/>
                  </a:move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4" y="6"/>
                    <a:pt x="24" y="6"/>
                  </a:cubicBezTo>
                  <a:cubicBezTo>
                    <a:pt x="24" y="6"/>
                    <a:pt x="24" y="6"/>
                    <a:pt x="24" y="6"/>
                  </a:cubicBezTo>
                  <a:cubicBezTo>
                    <a:pt x="24" y="6"/>
                    <a:pt x="24" y="6"/>
                    <a:pt x="24" y="6"/>
                  </a:cubicBezTo>
                  <a:cubicBezTo>
                    <a:pt x="24" y="6"/>
                    <a:pt x="24"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5"/>
                    <a:pt x="25" y="5"/>
                  </a:cubicBezTo>
                  <a:cubicBezTo>
                    <a:pt x="25" y="5"/>
                    <a:pt x="25" y="5"/>
                    <a:pt x="25" y="5"/>
                  </a:cubicBezTo>
                  <a:cubicBezTo>
                    <a:pt x="25" y="5"/>
                    <a:pt x="25" y="5"/>
                    <a:pt x="25" y="5"/>
                  </a:cubicBezTo>
                  <a:cubicBezTo>
                    <a:pt x="25"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4" y="5"/>
                    <a:pt x="24" y="5"/>
                  </a:cubicBezTo>
                  <a:cubicBezTo>
                    <a:pt x="24" y="5"/>
                    <a:pt x="24" y="5"/>
                    <a:pt x="24" y="5"/>
                  </a:cubicBezTo>
                  <a:cubicBezTo>
                    <a:pt x="24" y="5"/>
                    <a:pt x="24" y="5"/>
                    <a:pt x="24" y="5"/>
                  </a:cubicBezTo>
                  <a:cubicBezTo>
                    <a:pt x="24" y="5"/>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1" y="4"/>
                    <a:pt x="21" y="4"/>
                  </a:cubicBezTo>
                  <a:cubicBezTo>
                    <a:pt x="21" y="4"/>
                    <a:pt x="21" y="4"/>
                    <a:pt x="21" y="4"/>
                  </a:cubicBezTo>
                  <a:cubicBezTo>
                    <a:pt x="21" y="4"/>
                    <a:pt x="21" y="4"/>
                    <a:pt x="21" y="4"/>
                  </a:cubicBezTo>
                  <a:cubicBezTo>
                    <a:pt x="21" y="4"/>
                    <a:pt x="21" y="4"/>
                    <a:pt x="21" y="4"/>
                  </a:cubicBezTo>
                  <a:cubicBezTo>
                    <a:pt x="21" y="4"/>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6"/>
                  </a:cubicBezTo>
                  <a:cubicBezTo>
                    <a:pt x="21" y="6"/>
                    <a:pt x="21" y="6"/>
                    <a:pt x="21" y="6"/>
                  </a:cubicBezTo>
                  <a:cubicBezTo>
                    <a:pt x="21" y="6"/>
                    <a:pt x="21" y="6"/>
                    <a:pt x="21" y="6"/>
                  </a:cubicBezTo>
                  <a:cubicBezTo>
                    <a:pt x="21"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1" y="7"/>
                  </a:cubicBezTo>
                  <a:cubicBezTo>
                    <a:pt x="22" y="7"/>
                    <a:pt x="22" y="7"/>
                    <a:pt x="22" y="7"/>
                  </a:cubicBezTo>
                  <a:cubicBezTo>
                    <a:pt x="21" y="7"/>
                    <a:pt x="21" y="7"/>
                    <a:pt x="22" y="7"/>
                  </a:cubicBezTo>
                  <a:cubicBezTo>
                    <a:pt x="22" y="7"/>
                    <a:pt x="22" y="7"/>
                    <a:pt x="21" y="7"/>
                  </a:cubicBezTo>
                  <a:cubicBezTo>
                    <a:pt x="22" y="7"/>
                    <a:pt x="22" y="7"/>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2"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19"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19" y="4"/>
                    <a:pt x="19" y="4"/>
                  </a:cubicBezTo>
                  <a:cubicBezTo>
                    <a:pt x="19" y="4"/>
                    <a:pt x="19" y="4"/>
                    <a:pt x="19" y="4"/>
                  </a:cubicBezTo>
                  <a:cubicBezTo>
                    <a:pt x="19" y="4"/>
                    <a:pt x="19" y="4"/>
                    <a:pt x="19" y="4"/>
                  </a:cubicBezTo>
                  <a:cubicBezTo>
                    <a:pt x="19" y="4"/>
                    <a:pt x="19" y="4"/>
                    <a:pt x="19" y="4"/>
                  </a:cubicBezTo>
                  <a:cubicBezTo>
                    <a:pt x="19"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5"/>
                  </a:cubicBezTo>
                  <a:cubicBezTo>
                    <a:pt x="20" y="5"/>
                    <a:pt x="20" y="5"/>
                    <a:pt x="20" y="5"/>
                  </a:cubicBezTo>
                  <a:cubicBezTo>
                    <a:pt x="20" y="5"/>
                    <a:pt x="20" y="5"/>
                    <a:pt x="20" y="5"/>
                  </a:cubicBezTo>
                  <a:cubicBezTo>
                    <a:pt x="20" y="5"/>
                    <a:pt x="20"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3"/>
                  </a:cubicBezTo>
                  <a:cubicBezTo>
                    <a:pt x="21" y="3"/>
                    <a:pt x="21" y="3"/>
                    <a:pt x="21" y="3"/>
                  </a:cubicBezTo>
                  <a:cubicBezTo>
                    <a:pt x="21" y="3"/>
                    <a:pt x="21" y="3"/>
                    <a:pt x="21" y="3"/>
                  </a:cubicBezTo>
                  <a:cubicBezTo>
                    <a:pt x="21"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3"/>
                    <a:pt x="19" y="3"/>
                  </a:cubicBezTo>
                  <a:cubicBezTo>
                    <a:pt x="19" y="3"/>
                    <a:pt x="19" y="4"/>
                    <a:pt x="19" y="4"/>
                  </a:cubicBezTo>
                  <a:cubicBezTo>
                    <a:pt x="19" y="4"/>
                    <a:pt x="19" y="4"/>
                    <a:pt x="19" y="4"/>
                  </a:cubicBezTo>
                  <a:cubicBezTo>
                    <a:pt x="19" y="4"/>
                    <a:pt x="19" y="4"/>
                    <a:pt x="19" y="4"/>
                  </a:cubicBezTo>
                  <a:cubicBezTo>
                    <a:pt x="19" y="4"/>
                    <a:pt x="19" y="4"/>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5"/>
                  </a:cubicBezTo>
                  <a:cubicBezTo>
                    <a:pt x="17" y="5"/>
                    <a:pt x="17" y="5"/>
                    <a:pt x="17" y="5"/>
                  </a:cubicBezTo>
                  <a:cubicBezTo>
                    <a:pt x="17" y="5"/>
                    <a:pt x="16" y="5"/>
                    <a:pt x="16" y="5"/>
                  </a:cubicBezTo>
                  <a:cubicBezTo>
                    <a:pt x="17"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7" y="5"/>
                    <a:pt x="17" y="5"/>
                  </a:cubicBezTo>
                  <a:cubicBezTo>
                    <a:pt x="17" y="5"/>
                    <a:pt x="17" y="5"/>
                    <a:pt x="17" y="5"/>
                  </a:cubicBezTo>
                  <a:cubicBezTo>
                    <a:pt x="17" y="5"/>
                    <a:pt x="17" y="5"/>
                    <a:pt x="17" y="5"/>
                  </a:cubicBezTo>
                  <a:cubicBezTo>
                    <a:pt x="17" y="5"/>
                    <a:pt x="17" y="5"/>
                    <a:pt x="17" y="5"/>
                  </a:cubicBezTo>
                  <a:cubicBezTo>
                    <a:pt x="17" y="5"/>
                    <a:pt x="16" y="5"/>
                    <a:pt x="16" y="5"/>
                  </a:cubicBezTo>
                  <a:cubicBezTo>
                    <a:pt x="16" y="5"/>
                    <a:pt x="16" y="5"/>
                    <a:pt x="16" y="5"/>
                  </a:cubicBezTo>
                  <a:cubicBezTo>
                    <a:pt x="16" y="5"/>
                    <a:pt x="16" y="5"/>
                    <a:pt x="16" y="5"/>
                  </a:cubicBezTo>
                  <a:cubicBezTo>
                    <a:pt x="16" y="5"/>
                    <a:pt x="16" y="5"/>
                    <a:pt x="16" y="5"/>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5"/>
                    <a:pt x="16" y="5"/>
                  </a:cubicBezTo>
                  <a:cubicBezTo>
                    <a:pt x="16" y="5"/>
                    <a:pt x="16" y="5"/>
                    <a:pt x="15" y="5"/>
                  </a:cubicBezTo>
                  <a:cubicBezTo>
                    <a:pt x="15" y="5"/>
                    <a:pt x="16" y="5"/>
                    <a:pt x="16" y="5"/>
                  </a:cubicBezTo>
                  <a:cubicBezTo>
                    <a:pt x="16" y="5"/>
                    <a:pt x="16" y="5"/>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6" y="6"/>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7"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6" y="8"/>
                    <a:pt x="16" y="8"/>
                    <a:pt x="16" y="8"/>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7"/>
                  </a:cubicBezTo>
                  <a:cubicBezTo>
                    <a:pt x="16" y="7"/>
                    <a:pt x="16" y="7"/>
                    <a:pt x="16" y="7"/>
                  </a:cubicBezTo>
                  <a:cubicBezTo>
                    <a:pt x="16" y="7"/>
                    <a:pt x="16" y="7"/>
                    <a:pt x="16" y="7"/>
                  </a:cubicBezTo>
                  <a:cubicBezTo>
                    <a:pt x="16" y="8"/>
                    <a:pt x="16" y="8"/>
                    <a:pt x="16" y="8"/>
                  </a:cubicBezTo>
                  <a:cubicBezTo>
                    <a:pt x="15" y="7"/>
                    <a:pt x="15" y="7"/>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9"/>
                    <a:pt x="14" y="9"/>
                  </a:cubicBezTo>
                  <a:cubicBezTo>
                    <a:pt x="14" y="9"/>
                    <a:pt x="14" y="9"/>
                    <a:pt x="14" y="9"/>
                  </a:cubicBezTo>
                  <a:cubicBezTo>
                    <a:pt x="14" y="8"/>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4" y="8"/>
                    <a:pt x="14" y="8"/>
                    <a:pt x="14" y="8"/>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3" y="9"/>
                    <a:pt x="13" y="9"/>
                    <a:pt x="13" y="9"/>
                  </a:cubicBezTo>
                  <a:cubicBezTo>
                    <a:pt x="14" y="9"/>
                    <a:pt x="14" y="9"/>
                    <a:pt x="14" y="9"/>
                  </a:cubicBezTo>
                  <a:cubicBezTo>
                    <a:pt x="14"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3" y="9"/>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3" y="10"/>
                    <a:pt x="13" y="10"/>
                  </a:cubicBezTo>
                  <a:cubicBezTo>
                    <a:pt x="13" y="10"/>
                    <a:pt x="13" y="10"/>
                    <a:pt x="13" y="10"/>
                  </a:cubicBezTo>
                  <a:cubicBezTo>
                    <a:pt x="13" y="11"/>
                    <a:pt x="13"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3" y="14"/>
                    <a:pt x="13" y="14"/>
                  </a:cubicBezTo>
                  <a:cubicBezTo>
                    <a:pt x="13" y="14"/>
                    <a:pt x="13"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3" y="13"/>
                    <a:pt x="13" y="14"/>
                  </a:cubicBezTo>
                  <a:cubicBezTo>
                    <a:pt x="13" y="13"/>
                    <a:pt x="13" y="13"/>
                    <a:pt x="13" y="13"/>
                  </a:cubicBezTo>
                  <a:cubicBezTo>
                    <a:pt x="13" y="13"/>
                    <a:pt x="14"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4" y="13"/>
                  </a:cubicBezTo>
                  <a:cubicBezTo>
                    <a:pt x="14" y="13"/>
                    <a:pt x="14" y="13"/>
                    <a:pt x="14" y="13"/>
                  </a:cubicBezTo>
                  <a:cubicBezTo>
                    <a:pt x="14" y="13"/>
                    <a:pt x="14"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3"/>
                    <a:pt x="13" y="13"/>
                  </a:cubicBezTo>
                  <a:cubicBezTo>
                    <a:pt x="13" y="13"/>
                    <a:pt x="13" y="13"/>
                    <a:pt x="14" y="13"/>
                  </a:cubicBezTo>
                  <a:cubicBezTo>
                    <a:pt x="14" y="13"/>
                    <a:pt x="14" y="13"/>
                    <a:pt x="14" y="13"/>
                  </a:cubicBezTo>
                  <a:cubicBezTo>
                    <a:pt x="14" y="13"/>
                    <a:pt x="14" y="12"/>
                    <a:pt x="14" y="12"/>
                  </a:cubicBezTo>
                  <a:cubicBezTo>
                    <a:pt x="14" y="12"/>
                    <a:pt x="14" y="12"/>
                    <a:pt x="14" y="12"/>
                  </a:cubicBezTo>
                  <a:cubicBezTo>
                    <a:pt x="14" y="12"/>
                    <a:pt x="14" y="12"/>
                    <a:pt x="14" y="12"/>
                  </a:cubicBezTo>
                  <a:cubicBezTo>
                    <a:pt x="14" y="13"/>
                    <a:pt x="14" y="12"/>
                    <a:pt x="14" y="12"/>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2"/>
                    <a:pt x="14" y="12"/>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5" y="13"/>
                    <a:pt x="15" y="13"/>
                    <a:pt x="15"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6" y="13"/>
                    <a:pt x="16" y="14"/>
                  </a:cubicBezTo>
                  <a:cubicBezTo>
                    <a:pt x="16" y="14"/>
                    <a:pt x="16" y="14"/>
                    <a:pt x="16" y="14"/>
                  </a:cubicBezTo>
                  <a:cubicBezTo>
                    <a:pt x="16" y="14"/>
                    <a:pt x="16" y="13"/>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3"/>
                  </a:cubicBezTo>
                  <a:cubicBezTo>
                    <a:pt x="16" y="13"/>
                    <a:pt x="16" y="14"/>
                    <a:pt x="16" y="14"/>
                  </a:cubicBezTo>
                  <a:cubicBezTo>
                    <a:pt x="16" y="14"/>
                    <a:pt x="16" y="14"/>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2"/>
                    <a:pt x="16" y="12"/>
                  </a:cubicBezTo>
                  <a:cubicBezTo>
                    <a:pt x="16" y="12"/>
                    <a:pt x="16" y="12"/>
                    <a:pt x="16" y="12"/>
                  </a:cubicBezTo>
                  <a:cubicBezTo>
                    <a:pt x="16" y="12"/>
                    <a:pt x="16" y="12"/>
                    <a:pt x="16" y="12"/>
                  </a:cubicBezTo>
                  <a:cubicBezTo>
                    <a:pt x="16" y="13"/>
                    <a:pt x="16" y="13"/>
                    <a:pt x="16" y="13"/>
                  </a:cubicBezTo>
                  <a:cubicBezTo>
                    <a:pt x="16" y="13"/>
                    <a:pt x="16" y="13"/>
                    <a:pt x="16" y="13"/>
                  </a:cubicBezTo>
                  <a:cubicBezTo>
                    <a:pt x="16" y="13"/>
                    <a:pt x="16" y="13"/>
                    <a:pt x="16" y="13"/>
                  </a:cubicBezTo>
                  <a:cubicBezTo>
                    <a:pt x="16" y="12"/>
                    <a:pt x="16" y="13"/>
                    <a:pt x="16" y="13"/>
                  </a:cubicBezTo>
                  <a:cubicBezTo>
                    <a:pt x="15" y="13"/>
                    <a:pt x="15" y="13"/>
                    <a:pt x="15" y="13"/>
                  </a:cubicBezTo>
                  <a:cubicBezTo>
                    <a:pt x="15" y="13"/>
                    <a:pt x="15" y="13"/>
                    <a:pt x="15" y="13"/>
                  </a:cubicBezTo>
                  <a:cubicBezTo>
                    <a:pt x="15" y="13"/>
                    <a:pt x="15" y="13"/>
                    <a:pt x="15" y="13"/>
                  </a:cubicBezTo>
                  <a:cubicBezTo>
                    <a:pt x="15" y="13"/>
                    <a:pt x="15" y="13"/>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2"/>
                    <a:pt x="15" y="12"/>
                  </a:cubicBezTo>
                  <a:cubicBezTo>
                    <a:pt x="15" y="12"/>
                    <a:pt x="15" y="12"/>
                    <a:pt x="15" y="12"/>
                  </a:cubicBezTo>
                  <a:cubicBezTo>
                    <a:pt x="15" y="12"/>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2"/>
                    <a:pt x="16" y="12"/>
                  </a:cubicBezTo>
                  <a:cubicBezTo>
                    <a:pt x="16" y="12"/>
                    <a:pt x="16" y="12"/>
                    <a:pt x="16" y="12"/>
                  </a:cubicBezTo>
                  <a:cubicBezTo>
                    <a:pt x="16" y="12"/>
                    <a:pt x="16" y="12"/>
                    <a:pt x="16" y="12"/>
                  </a:cubicBezTo>
                  <a:cubicBezTo>
                    <a:pt x="16" y="12"/>
                    <a:pt x="16" y="12"/>
                    <a:pt x="16" y="12"/>
                  </a:cubicBezTo>
                  <a:cubicBezTo>
                    <a:pt x="16"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1"/>
                  </a:cubicBezTo>
                  <a:cubicBezTo>
                    <a:pt x="17" y="11"/>
                    <a:pt x="17" y="11"/>
                    <a:pt x="17" y="11"/>
                  </a:cubicBezTo>
                  <a:cubicBezTo>
                    <a:pt x="17" y="11"/>
                    <a:pt x="17" y="11"/>
                    <a:pt x="17" y="11"/>
                  </a:cubicBezTo>
                  <a:cubicBezTo>
                    <a:pt x="17"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1"/>
                    <a:pt x="19" y="11"/>
                  </a:cubicBezTo>
                  <a:cubicBezTo>
                    <a:pt x="19" y="11"/>
                    <a:pt x="19" y="11"/>
                    <a:pt x="19" y="11"/>
                  </a:cubicBezTo>
                  <a:cubicBezTo>
                    <a:pt x="19" y="10"/>
                    <a:pt x="19" y="10"/>
                    <a:pt x="19" y="10"/>
                  </a:cubicBezTo>
                  <a:cubicBezTo>
                    <a:pt x="19" y="11"/>
                    <a:pt x="19" y="11"/>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7" y="9"/>
                    <a:pt x="17"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8"/>
                    <a:pt x="17" y="8"/>
                  </a:cubicBezTo>
                  <a:cubicBezTo>
                    <a:pt x="17" y="8"/>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0" y="10"/>
                  </a:cubicBezTo>
                  <a:cubicBezTo>
                    <a:pt x="20" y="10"/>
                    <a:pt x="20" y="10"/>
                    <a:pt x="20" y="10"/>
                  </a:cubicBezTo>
                  <a:cubicBezTo>
                    <a:pt x="20"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9"/>
                    <a:pt x="21" y="9"/>
                  </a:cubicBezTo>
                  <a:cubicBezTo>
                    <a:pt x="21" y="9"/>
                    <a:pt x="21" y="9"/>
                    <a:pt x="21" y="9"/>
                  </a:cubicBezTo>
                  <a:cubicBezTo>
                    <a:pt x="21" y="9"/>
                    <a:pt x="21"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8"/>
                    <a:pt x="23" y="9"/>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3" y="8"/>
                    <a:pt x="23" y="8"/>
                  </a:cubicBezTo>
                  <a:cubicBezTo>
                    <a:pt x="23" y="8"/>
                    <a:pt x="23" y="8"/>
                    <a:pt x="23" y="8"/>
                  </a:cubicBezTo>
                  <a:cubicBezTo>
                    <a:pt x="23" y="8"/>
                    <a:pt x="23" y="8"/>
                    <a:pt x="23" y="8"/>
                  </a:cubicBezTo>
                  <a:cubicBezTo>
                    <a:pt x="23" y="8"/>
                    <a:pt x="23" y="8"/>
                    <a:pt x="23" y="8"/>
                  </a:cubicBezTo>
                  <a:cubicBezTo>
                    <a:pt x="23"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5" y="8"/>
                  </a:cubicBezTo>
                  <a:cubicBezTo>
                    <a:pt x="25" y="8"/>
                    <a:pt x="25" y="8"/>
                    <a:pt x="25" y="8"/>
                  </a:cubicBezTo>
                  <a:cubicBezTo>
                    <a:pt x="25" y="8"/>
                    <a:pt x="25" y="8"/>
                    <a:pt x="25" y="8"/>
                  </a:cubicBezTo>
                  <a:cubicBezTo>
                    <a:pt x="25" y="8"/>
                    <a:pt x="25" y="7"/>
                    <a:pt x="25" y="7"/>
                  </a:cubicBezTo>
                  <a:cubicBezTo>
                    <a:pt x="25" y="7"/>
                    <a:pt x="25" y="7"/>
                    <a:pt x="25" y="7"/>
                  </a:cubicBezTo>
                  <a:cubicBezTo>
                    <a:pt x="25" y="7"/>
                    <a:pt x="25" y="7"/>
                    <a:pt x="25" y="7"/>
                  </a:cubicBezTo>
                  <a:cubicBezTo>
                    <a:pt x="25" y="7"/>
                    <a:pt x="25" y="7"/>
                    <a:pt x="25" y="7"/>
                  </a:cubicBezTo>
                  <a:close/>
                  <a:moveTo>
                    <a:pt x="11" y="9"/>
                  </a:moveTo>
                  <a:cubicBezTo>
                    <a:pt x="11" y="10"/>
                    <a:pt x="10" y="10"/>
                    <a:pt x="10" y="10"/>
                  </a:cubicBezTo>
                  <a:cubicBezTo>
                    <a:pt x="10" y="10"/>
                    <a:pt x="10" y="10"/>
                    <a:pt x="10" y="10"/>
                  </a:cubicBezTo>
                  <a:cubicBezTo>
                    <a:pt x="10" y="10"/>
                    <a:pt x="10" y="10"/>
                    <a:pt x="10" y="10"/>
                  </a:cubicBezTo>
                  <a:cubicBezTo>
                    <a:pt x="10" y="11"/>
                    <a:pt x="10" y="11"/>
                    <a:pt x="10" y="11"/>
                  </a:cubicBezTo>
                  <a:cubicBezTo>
                    <a:pt x="10" y="11"/>
                    <a:pt x="10" y="11"/>
                    <a:pt x="10" y="10"/>
                  </a:cubicBezTo>
                  <a:cubicBezTo>
                    <a:pt x="10" y="10"/>
                    <a:pt x="10" y="11"/>
                    <a:pt x="10" y="11"/>
                  </a:cubicBezTo>
                  <a:cubicBezTo>
                    <a:pt x="10" y="11"/>
                    <a:pt x="10" y="11"/>
                    <a:pt x="10" y="11"/>
                  </a:cubicBezTo>
                  <a:cubicBezTo>
                    <a:pt x="10"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0"/>
                    <a:pt x="9" y="10"/>
                    <a:pt x="9" y="10"/>
                  </a:cubicBezTo>
                  <a:cubicBezTo>
                    <a:pt x="9" y="11"/>
                    <a:pt x="9" y="11"/>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8" y="12"/>
                    <a:pt x="8" y="11"/>
                  </a:cubicBezTo>
                  <a:cubicBezTo>
                    <a:pt x="8" y="11"/>
                    <a:pt x="8" y="11"/>
                    <a:pt x="8" y="11"/>
                  </a:cubicBezTo>
                  <a:cubicBezTo>
                    <a:pt x="8" y="11"/>
                    <a:pt x="8" y="11"/>
                    <a:pt x="8" y="11"/>
                  </a:cubicBezTo>
                  <a:cubicBezTo>
                    <a:pt x="8" y="11"/>
                    <a:pt x="8" y="11"/>
                    <a:pt x="8" y="12"/>
                  </a:cubicBezTo>
                  <a:cubicBezTo>
                    <a:pt x="8" y="12"/>
                    <a:pt x="8" y="12"/>
                    <a:pt x="8" y="12"/>
                  </a:cubicBezTo>
                  <a:cubicBezTo>
                    <a:pt x="8" y="12"/>
                    <a:pt x="7" y="12"/>
                    <a:pt x="7" y="12"/>
                  </a:cubicBezTo>
                  <a:cubicBezTo>
                    <a:pt x="7" y="12"/>
                    <a:pt x="7" y="12"/>
                    <a:pt x="7" y="12"/>
                  </a:cubicBezTo>
                  <a:cubicBezTo>
                    <a:pt x="7" y="12"/>
                    <a:pt x="7" y="12"/>
                    <a:pt x="7" y="12"/>
                  </a:cubicBezTo>
                  <a:cubicBezTo>
                    <a:pt x="7" y="12"/>
                    <a:pt x="7" y="12"/>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7" y="13"/>
                    <a:pt x="7" y="13"/>
                  </a:cubicBezTo>
                  <a:cubicBezTo>
                    <a:pt x="7"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6" y="13"/>
                    <a:pt x="6" y="12"/>
                    <a:pt x="6" y="12"/>
                  </a:cubicBezTo>
                  <a:cubicBezTo>
                    <a:pt x="6" y="12"/>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5" y="13"/>
                    <a:pt x="5" y="14"/>
                  </a:cubicBezTo>
                  <a:cubicBezTo>
                    <a:pt x="5" y="14"/>
                    <a:pt x="5" y="14"/>
                    <a:pt x="5" y="14"/>
                  </a:cubicBezTo>
                  <a:cubicBezTo>
                    <a:pt x="5" y="13"/>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3"/>
                    <a:pt x="5" y="13"/>
                    <a:pt x="5" y="13"/>
                  </a:cubicBezTo>
                  <a:cubicBezTo>
                    <a:pt x="5" y="13"/>
                    <a:pt x="5" y="13"/>
                    <a:pt x="5" y="13"/>
                  </a:cubicBezTo>
                  <a:cubicBezTo>
                    <a:pt x="5" y="13"/>
                    <a:pt x="5" y="13"/>
                    <a:pt x="5" y="13"/>
                  </a:cubicBezTo>
                  <a:cubicBezTo>
                    <a:pt x="5" y="13"/>
                    <a:pt x="5" y="13"/>
                    <a:pt x="5" y="13"/>
                  </a:cubicBezTo>
                  <a:cubicBezTo>
                    <a:pt x="4"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2"/>
                    <a:pt x="4" y="12"/>
                    <a:pt x="4" y="12"/>
                  </a:cubicBezTo>
                  <a:cubicBezTo>
                    <a:pt x="4" y="12"/>
                    <a:pt x="5" y="12"/>
                    <a:pt x="5" y="12"/>
                  </a:cubicBezTo>
                  <a:cubicBezTo>
                    <a:pt x="5" y="12"/>
                    <a:pt x="5" y="12"/>
                    <a:pt x="5" y="12"/>
                  </a:cubicBezTo>
                  <a:cubicBezTo>
                    <a:pt x="5" y="12"/>
                    <a:pt x="5" y="12"/>
                    <a:pt x="5" y="12"/>
                  </a:cubicBezTo>
                  <a:cubicBezTo>
                    <a:pt x="5"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4" y="12"/>
                  </a:cubicBezTo>
                  <a:cubicBezTo>
                    <a:pt x="4" y="12"/>
                    <a:pt x="4" y="12"/>
                    <a:pt x="4" y="12"/>
                  </a:cubicBezTo>
                  <a:cubicBezTo>
                    <a:pt x="4" y="12"/>
                    <a:pt x="4" y="12"/>
                    <a:pt x="4" y="12"/>
                  </a:cubicBezTo>
                  <a:cubicBezTo>
                    <a:pt x="4" y="12"/>
                    <a:pt x="4" y="12"/>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2" y="12"/>
                  </a:cubicBezTo>
                  <a:cubicBezTo>
                    <a:pt x="2" y="12"/>
                    <a:pt x="2" y="12"/>
                    <a:pt x="2" y="12"/>
                  </a:cubicBezTo>
                  <a:cubicBezTo>
                    <a:pt x="2" y="12"/>
                    <a:pt x="2" y="12"/>
                    <a:pt x="2" y="11"/>
                  </a:cubicBezTo>
                  <a:cubicBezTo>
                    <a:pt x="2" y="11"/>
                    <a:pt x="2" y="11"/>
                    <a:pt x="2" y="11"/>
                  </a:cubicBezTo>
                  <a:cubicBezTo>
                    <a:pt x="2" y="11"/>
                    <a:pt x="2" y="12"/>
                    <a:pt x="2" y="12"/>
                  </a:cubicBezTo>
                  <a:cubicBezTo>
                    <a:pt x="2" y="12"/>
                    <a:pt x="2" y="12"/>
                    <a:pt x="2" y="12"/>
                  </a:cubicBezTo>
                  <a:cubicBezTo>
                    <a:pt x="2" y="12"/>
                    <a:pt x="2" y="12"/>
                    <a:pt x="2" y="12"/>
                  </a:cubicBezTo>
                  <a:cubicBezTo>
                    <a:pt x="2" y="12"/>
                    <a:pt x="2" y="12"/>
                    <a:pt x="2" y="12"/>
                  </a:cubicBezTo>
                  <a:cubicBezTo>
                    <a:pt x="2" y="12"/>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4" y="12"/>
                    <a:pt x="4" y="12"/>
                  </a:cubicBezTo>
                  <a:cubicBezTo>
                    <a:pt x="4"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3" y="11"/>
                  </a:cubicBezTo>
                  <a:cubicBezTo>
                    <a:pt x="3" y="11"/>
                    <a:pt x="3" y="10"/>
                    <a:pt x="3" y="10"/>
                  </a:cubicBezTo>
                  <a:cubicBezTo>
                    <a:pt x="3" y="10"/>
                    <a:pt x="3" y="10"/>
                    <a:pt x="4" y="10"/>
                  </a:cubicBezTo>
                  <a:cubicBezTo>
                    <a:pt x="4" y="10"/>
                    <a:pt x="4" y="10"/>
                    <a:pt x="4" y="10"/>
                  </a:cubicBezTo>
                  <a:cubicBezTo>
                    <a:pt x="4" y="10"/>
                    <a:pt x="4" y="10"/>
                    <a:pt x="4" y="10"/>
                  </a:cubicBezTo>
                  <a:cubicBezTo>
                    <a:pt x="4" y="10"/>
                    <a:pt x="4" y="10"/>
                    <a:pt x="4" y="10"/>
                  </a:cubicBezTo>
                  <a:cubicBezTo>
                    <a:pt x="4" y="11"/>
                    <a:pt x="4" y="10"/>
                    <a:pt x="4" y="10"/>
                  </a:cubicBezTo>
                  <a:cubicBezTo>
                    <a:pt x="4" y="10"/>
                    <a:pt x="4" y="10"/>
                    <a:pt x="4" y="10"/>
                  </a:cubicBezTo>
                  <a:cubicBezTo>
                    <a:pt x="4" y="10"/>
                    <a:pt x="4" y="10"/>
                    <a:pt x="4" y="10"/>
                  </a:cubicBezTo>
                  <a:cubicBezTo>
                    <a:pt x="4" y="10"/>
                    <a:pt x="4" y="10"/>
                    <a:pt x="4" y="10"/>
                  </a:cubicBezTo>
                  <a:cubicBezTo>
                    <a:pt x="4" y="10"/>
                    <a:pt x="4" y="10"/>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4" y="11"/>
                    <a:pt x="4" y="11"/>
                    <a:pt x="4" y="11"/>
                  </a:cubicBezTo>
                  <a:cubicBezTo>
                    <a:pt x="4" y="11"/>
                    <a:pt x="4" y="11"/>
                    <a:pt x="5" y="11"/>
                  </a:cubicBezTo>
                  <a:cubicBezTo>
                    <a:pt x="5" y="11"/>
                    <a:pt x="5" y="11"/>
                    <a:pt x="5" y="11"/>
                  </a:cubicBezTo>
                  <a:cubicBezTo>
                    <a:pt x="5" y="11"/>
                    <a:pt x="5" y="11"/>
                    <a:pt x="5" y="11"/>
                  </a:cubicBezTo>
                  <a:cubicBezTo>
                    <a:pt x="5" y="11"/>
                    <a:pt x="5" y="11"/>
                    <a:pt x="5" y="11"/>
                  </a:cubicBezTo>
                  <a:cubicBezTo>
                    <a:pt x="5" y="11"/>
                    <a:pt x="5" y="11"/>
                    <a:pt x="5" y="11"/>
                  </a:cubicBezTo>
                  <a:cubicBezTo>
                    <a:pt x="4"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0"/>
                    <a:pt x="6" y="10"/>
                  </a:cubicBezTo>
                  <a:cubicBezTo>
                    <a:pt x="6" y="10"/>
                    <a:pt x="6" y="10"/>
                    <a:pt x="6" y="10"/>
                  </a:cubicBezTo>
                  <a:cubicBezTo>
                    <a:pt x="6" y="10"/>
                    <a:pt x="7" y="10"/>
                    <a:pt x="7"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8"/>
                    <a:pt x="6" y="8"/>
                    <a:pt x="6" y="8"/>
                  </a:cubicBezTo>
                  <a:cubicBezTo>
                    <a:pt x="6" y="8"/>
                    <a:pt x="6" y="8"/>
                    <a:pt x="6" y="8"/>
                  </a:cubicBezTo>
                  <a:cubicBezTo>
                    <a:pt x="6" y="8"/>
                    <a:pt x="6" y="8"/>
                    <a:pt x="6" y="9"/>
                  </a:cubicBezTo>
                  <a:cubicBezTo>
                    <a:pt x="6" y="9"/>
                    <a:pt x="6" y="8"/>
                    <a:pt x="6" y="8"/>
                  </a:cubicBezTo>
                  <a:cubicBezTo>
                    <a:pt x="6" y="8"/>
                    <a:pt x="6" y="8"/>
                    <a:pt x="6" y="8"/>
                  </a:cubicBezTo>
                  <a:cubicBezTo>
                    <a:pt x="6" y="8"/>
                    <a:pt x="6"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9"/>
                  </a:cubicBezTo>
                  <a:cubicBezTo>
                    <a:pt x="7" y="9"/>
                    <a:pt x="7" y="9"/>
                    <a:pt x="7" y="9"/>
                  </a:cubicBezTo>
                  <a:cubicBezTo>
                    <a:pt x="7" y="8"/>
                    <a:pt x="7" y="9"/>
                    <a:pt x="7" y="9"/>
                  </a:cubicBezTo>
                  <a:cubicBezTo>
                    <a:pt x="6" y="9"/>
                    <a:pt x="6" y="9"/>
                    <a:pt x="6" y="9"/>
                  </a:cubicBezTo>
                  <a:cubicBezTo>
                    <a:pt x="6"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7"/>
                    <a:pt x="8" y="7"/>
                  </a:cubicBezTo>
                  <a:cubicBezTo>
                    <a:pt x="8" y="8"/>
                    <a:pt x="8" y="7"/>
                    <a:pt x="8" y="7"/>
                  </a:cubicBezTo>
                  <a:cubicBezTo>
                    <a:pt x="8" y="7"/>
                    <a:pt x="8" y="7"/>
                    <a:pt x="8" y="8"/>
                  </a:cubicBezTo>
                  <a:cubicBezTo>
                    <a:pt x="7" y="8"/>
                    <a:pt x="7" y="8"/>
                    <a:pt x="7" y="8"/>
                  </a:cubicBezTo>
                  <a:cubicBezTo>
                    <a:pt x="7" y="8"/>
                    <a:pt x="7" y="8"/>
                    <a:pt x="7" y="8"/>
                  </a:cubicBezTo>
                  <a:cubicBezTo>
                    <a:pt x="7" y="8"/>
                    <a:pt x="7" y="8"/>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5" y="9"/>
                    <a:pt x="6" y="9"/>
                  </a:cubicBezTo>
                  <a:cubicBezTo>
                    <a:pt x="6" y="9"/>
                    <a:pt x="6" y="9"/>
                    <a:pt x="6" y="9"/>
                  </a:cubicBezTo>
                  <a:cubicBezTo>
                    <a:pt x="6" y="9"/>
                    <a:pt x="6" y="9"/>
                    <a:pt x="6" y="9"/>
                  </a:cubicBezTo>
                  <a:cubicBezTo>
                    <a:pt x="6" y="9"/>
                    <a:pt x="6" y="8"/>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8"/>
                    <a:pt x="6" y="8"/>
                    <a:pt x="6" y="8"/>
                  </a:cubicBezTo>
                  <a:cubicBezTo>
                    <a:pt x="6" y="8"/>
                    <a:pt x="6" y="8"/>
                    <a:pt x="6" y="8"/>
                  </a:cubicBezTo>
                  <a:cubicBezTo>
                    <a:pt x="6" y="8"/>
                    <a:pt x="6" y="7"/>
                    <a:pt x="6" y="7"/>
                  </a:cubicBezTo>
                  <a:cubicBezTo>
                    <a:pt x="6"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9" y="8"/>
                  </a:cubicBezTo>
                  <a:cubicBezTo>
                    <a:pt x="9" y="8"/>
                    <a:pt x="9" y="8"/>
                    <a:pt x="9" y="8"/>
                  </a:cubicBezTo>
                  <a:cubicBezTo>
                    <a:pt x="9" y="8"/>
                    <a:pt x="9" y="8"/>
                    <a:pt x="9" y="8"/>
                  </a:cubicBezTo>
                  <a:cubicBezTo>
                    <a:pt x="9" y="8"/>
                    <a:pt x="9" y="8"/>
                    <a:pt x="9" y="7"/>
                  </a:cubicBezTo>
                  <a:cubicBezTo>
                    <a:pt x="9" y="7"/>
                    <a:pt x="9" y="7"/>
                    <a:pt x="9" y="7"/>
                  </a:cubicBezTo>
                  <a:cubicBezTo>
                    <a:pt x="9" y="7"/>
                    <a:pt x="9" y="7"/>
                    <a:pt x="9" y="7"/>
                  </a:cubicBezTo>
                  <a:cubicBezTo>
                    <a:pt x="9" y="7"/>
                    <a:pt x="9" y="7"/>
                    <a:pt x="9" y="7"/>
                  </a:cubicBezTo>
                  <a:cubicBezTo>
                    <a:pt x="9" y="7"/>
                    <a:pt x="9" y="7"/>
                    <a:pt x="9" y="7"/>
                  </a:cubicBezTo>
                  <a:cubicBezTo>
                    <a:pt x="9"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6" y="6"/>
                  </a:cubicBezTo>
                  <a:cubicBezTo>
                    <a:pt x="6" y="6"/>
                    <a:pt x="6" y="6"/>
                    <a:pt x="6" y="6"/>
                  </a:cubicBezTo>
                  <a:cubicBezTo>
                    <a:pt x="6" y="6"/>
                    <a:pt x="6" y="6"/>
                    <a:pt x="6" y="6"/>
                  </a:cubicBezTo>
                  <a:cubicBezTo>
                    <a:pt x="6" y="6"/>
                    <a:pt x="6" y="6"/>
                    <a:pt x="6" y="6"/>
                  </a:cubicBezTo>
                  <a:cubicBezTo>
                    <a:pt x="6" y="6"/>
                    <a:pt x="6" y="6"/>
                    <a:pt x="6" y="5"/>
                  </a:cubicBezTo>
                  <a:cubicBezTo>
                    <a:pt x="6" y="5"/>
                    <a:pt x="6" y="5"/>
                    <a:pt x="6" y="5"/>
                  </a:cubicBezTo>
                  <a:cubicBezTo>
                    <a:pt x="6" y="5"/>
                    <a:pt x="6" y="5"/>
                    <a:pt x="6" y="5"/>
                  </a:cubicBezTo>
                  <a:cubicBezTo>
                    <a:pt x="6" y="5"/>
                    <a:pt x="6" y="5"/>
                    <a:pt x="6" y="5"/>
                  </a:cubicBezTo>
                  <a:cubicBezTo>
                    <a:pt x="6" y="5"/>
                    <a:pt x="6" y="5"/>
                    <a:pt x="7" y="5"/>
                  </a:cubicBezTo>
                  <a:cubicBezTo>
                    <a:pt x="7" y="5"/>
                    <a:pt x="7" y="5"/>
                    <a:pt x="7" y="5"/>
                  </a:cubicBezTo>
                  <a:cubicBezTo>
                    <a:pt x="7" y="5"/>
                    <a:pt x="7" y="5"/>
                    <a:pt x="7" y="5"/>
                  </a:cubicBezTo>
                  <a:cubicBezTo>
                    <a:pt x="7"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3"/>
                    <a:pt x="5" y="3"/>
                  </a:cubicBezTo>
                  <a:cubicBezTo>
                    <a:pt x="5" y="3"/>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7" y="4"/>
                    <a:pt x="7" y="4"/>
                  </a:cubicBezTo>
                  <a:cubicBezTo>
                    <a:pt x="7" y="5"/>
                    <a:pt x="7" y="5"/>
                    <a:pt x="7" y="5"/>
                  </a:cubicBezTo>
                  <a:cubicBezTo>
                    <a:pt x="7" y="5"/>
                    <a:pt x="7"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10" y="4"/>
                    <a:pt x="9" y="4"/>
                  </a:cubicBezTo>
                  <a:cubicBezTo>
                    <a:pt x="9"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5"/>
                  </a:cubicBezTo>
                  <a:cubicBezTo>
                    <a:pt x="11" y="5"/>
                    <a:pt x="11" y="5"/>
                    <a:pt x="11" y="5"/>
                  </a:cubicBezTo>
                  <a:cubicBezTo>
                    <a:pt x="11" y="5"/>
                    <a:pt x="11" y="5"/>
                    <a:pt x="11" y="4"/>
                  </a:cubicBezTo>
                  <a:cubicBezTo>
                    <a:pt x="11" y="5"/>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2" y="5"/>
                  </a:cubicBezTo>
                  <a:cubicBezTo>
                    <a:pt x="12" y="5"/>
                    <a:pt x="12" y="5"/>
                    <a:pt x="12" y="5"/>
                  </a:cubicBezTo>
                  <a:cubicBezTo>
                    <a:pt x="12" y="5"/>
                    <a:pt x="12" y="5"/>
                    <a:pt x="12" y="5"/>
                  </a:cubicBezTo>
                  <a:cubicBezTo>
                    <a:pt x="12" y="5"/>
                    <a:pt x="12" y="5"/>
                    <a:pt x="12" y="5"/>
                  </a:cubicBezTo>
                  <a:cubicBezTo>
                    <a:pt x="12" y="5"/>
                    <a:pt x="12" y="4"/>
                    <a:pt x="12" y="5"/>
                  </a:cubicBezTo>
                  <a:cubicBezTo>
                    <a:pt x="12" y="5"/>
                    <a:pt x="12"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2" y="5"/>
                    <a:pt x="12" y="5"/>
                  </a:cubicBezTo>
                  <a:cubicBezTo>
                    <a:pt x="12" y="5"/>
                    <a:pt x="12" y="5"/>
                    <a:pt x="12" y="5"/>
                  </a:cubicBezTo>
                  <a:cubicBezTo>
                    <a:pt x="12" y="5"/>
                    <a:pt x="12" y="5"/>
                    <a:pt x="12" y="5"/>
                  </a:cubicBezTo>
                  <a:cubicBezTo>
                    <a:pt x="12" y="5"/>
                    <a:pt x="12" y="5"/>
                    <a:pt x="12" y="5"/>
                  </a:cubicBezTo>
                  <a:cubicBezTo>
                    <a:pt x="12" y="5"/>
                    <a:pt x="12"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4" y="5"/>
                    <a:pt x="14" y="5"/>
                  </a:cubicBezTo>
                  <a:cubicBezTo>
                    <a:pt x="14" y="5"/>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4" y="4"/>
                  </a:cubicBezTo>
                  <a:cubicBezTo>
                    <a:pt x="14" y="4"/>
                    <a:pt x="13" y="4"/>
                    <a:pt x="13" y="4"/>
                  </a:cubicBezTo>
                  <a:cubicBezTo>
                    <a:pt x="14" y="4"/>
                    <a:pt x="13" y="4"/>
                    <a:pt x="13" y="4"/>
                  </a:cubicBezTo>
                  <a:cubicBezTo>
                    <a:pt x="13" y="4"/>
                    <a:pt x="13" y="3"/>
                    <a:pt x="13" y="3"/>
                  </a:cubicBezTo>
                  <a:cubicBezTo>
                    <a:pt x="13" y="3"/>
                    <a:pt x="13" y="3"/>
                    <a:pt x="14" y="3"/>
                  </a:cubicBezTo>
                  <a:cubicBezTo>
                    <a:pt x="14" y="3"/>
                    <a:pt x="14" y="3"/>
                    <a:pt x="14" y="3"/>
                  </a:cubicBezTo>
                  <a:cubicBezTo>
                    <a:pt x="14" y="3"/>
                    <a:pt x="14" y="3"/>
                    <a:pt x="14" y="3"/>
                  </a:cubicBezTo>
                  <a:cubicBezTo>
                    <a:pt x="14" y="4"/>
                    <a:pt x="14" y="4"/>
                    <a:pt x="14" y="4"/>
                  </a:cubicBezTo>
                  <a:cubicBezTo>
                    <a:pt x="14" y="4"/>
                    <a:pt x="14" y="4"/>
                    <a:pt x="14" y="4"/>
                  </a:cubicBezTo>
                  <a:cubicBezTo>
                    <a:pt x="14" y="4"/>
                    <a:pt x="14" y="4"/>
                    <a:pt x="14" y="4"/>
                  </a:cubicBezTo>
                  <a:cubicBezTo>
                    <a:pt x="14" y="4"/>
                    <a:pt x="14"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4" y="4"/>
                    <a:pt x="14" y="4"/>
                  </a:cubicBezTo>
                  <a:cubicBezTo>
                    <a:pt x="14" y="4"/>
                    <a:pt x="14" y="4"/>
                    <a:pt x="14" y="4"/>
                  </a:cubicBezTo>
                  <a:cubicBezTo>
                    <a:pt x="14" y="4"/>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5" y="5"/>
                  </a:cubicBezTo>
                  <a:cubicBezTo>
                    <a:pt x="15" y="5"/>
                    <a:pt x="15" y="5"/>
                    <a:pt x="15" y="5"/>
                  </a:cubicBezTo>
                  <a:cubicBezTo>
                    <a:pt x="15" y="5"/>
                    <a:pt x="15" y="5"/>
                    <a:pt x="15" y="5"/>
                  </a:cubicBezTo>
                  <a:cubicBezTo>
                    <a:pt x="15" y="5"/>
                    <a:pt x="15" y="5"/>
                    <a:pt x="14" y="5"/>
                  </a:cubicBezTo>
                  <a:cubicBezTo>
                    <a:pt x="14" y="5"/>
                    <a:pt x="14" y="5"/>
                    <a:pt x="14" y="5"/>
                  </a:cubicBezTo>
                  <a:cubicBezTo>
                    <a:pt x="14" y="5"/>
                    <a:pt x="14" y="5"/>
                    <a:pt x="14" y="5"/>
                  </a:cubicBezTo>
                  <a:cubicBezTo>
                    <a:pt x="14" y="5"/>
                    <a:pt x="14" y="6"/>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6"/>
                    <a:pt x="14" y="6"/>
                  </a:cubicBezTo>
                  <a:cubicBezTo>
                    <a:pt x="14" y="6"/>
                    <a:pt x="14" y="6"/>
                    <a:pt x="14" y="6"/>
                  </a:cubicBezTo>
                  <a:cubicBezTo>
                    <a:pt x="14" y="6"/>
                    <a:pt x="14" y="6"/>
                    <a:pt x="14" y="6"/>
                  </a:cubicBezTo>
                  <a:cubicBezTo>
                    <a:pt x="14" y="6"/>
                    <a:pt x="14" y="6"/>
                    <a:pt x="14" y="6"/>
                  </a:cubicBezTo>
                  <a:cubicBezTo>
                    <a:pt x="14" y="6"/>
                    <a:pt x="14" y="5"/>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3" y="7"/>
                    <a:pt x="13" y="7"/>
                    <a:pt x="13" y="7"/>
                  </a:cubicBezTo>
                  <a:cubicBezTo>
                    <a:pt x="13"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lose/>
                  <a:moveTo>
                    <a:pt x="2" y="10"/>
                  </a:move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2" y="10"/>
                    <a:pt x="2" y="10"/>
                  </a:cubicBezTo>
                  <a:cubicBezTo>
                    <a:pt x="1" y="10"/>
                    <a:pt x="1" y="9"/>
                    <a:pt x="1" y="9"/>
                  </a:cubicBezTo>
                  <a:cubicBezTo>
                    <a:pt x="1"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3" y="8"/>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10"/>
                  </a:cubicBezTo>
                  <a:cubicBezTo>
                    <a:pt x="2" y="10"/>
                    <a:pt x="2" y="10"/>
                    <a:pt x="2" y="10"/>
                  </a:cubicBezTo>
                  <a:cubicBezTo>
                    <a:pt x="2" y="9"/>
                    <a:pt x="2" y="9"/>
                    <a:pt x="2" y="9"/>
                  </a:cubicBezTo>
                  <a:cubicBezTo>
                    <a:pt x="2"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1"/>
                  </a:cubicBezTo>
                  <a:cubicBezTo>
                    <a:pt x="3" y="11"/>
                    <a:pt x="3" y="11"/>
                    <a:pt x="3" y="11"/>
                  </a:cubicBezTo>
                  <a:cubicBezTo>
                    <a:pt x="2" y="11"/>
                    <a:pt x="2" y="11"/>
                    <a:pt x="2" y="11"/>
                  </a:cubicBezTo>
                  <a:cubicBezTo>
                    <a:pt x="2" y="11"/>
                    <a:pt x="2" y="11"/>
                    <a:pt x="2" y="11"/>
                  </a:cubicBezTo>
                  <a:cubicBezTo>
                    <a:pt x="2" y="11"/>
                    <a:pt x="2" y="11"/>
                    <a:pt x="2" y="11"/>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lose/>
                  <a:moveTo>
                    <a:pt x="11" y="3"/>
                  </a:moveTo>
                  <a:cubicBezTo>
                    <a:pt x="11" y="3"/>
                    <a:pt x="11" y="3"/>
                    <a:pt x="11" y="3"/>
                  </a:cubicBezTo>
                  <a:cubicBezTo>
                    <a:pt x="11" y="3"/>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3"/>
                    <a:pt x="11" y="3"/>
                    <a:pt x="11" y="3"/>
                  </a:cubicBezTo>
                  <a:cubicBezTo>
                    <a:pt x="11" y="3"/>
                    <a:pt x="11" y="3"/>
                    <a:pt x="11" y="3"/>
                  </a:cubicBezTo>
                  <a:cubicBezTo>
                    <a:pt x="11" y="3"/>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4"/>
                    <a:pt x="13" y="4"/>
                  </a:cubicBezTo>
                  <a:cubicBezTo>
                    <a:pt x="13" y="4"/>
                    <a:pt x="13" y="4"/>
                    <a:pt x="13" y="4"/>
                  </a:cubicBezTo>
                  <a:cubicBezTo>
                    <a:pt x="13" y="3"/>
                    <a:pt x="13" y="3"/>
                    <a:pt x="13" y="4"/>
                  </a:cubicBezTo>
                  <a:cubicBezTo>
                    <a:pt x="13" y="4"/>
                    <a:pt x="13" y="4"/>
                    <a:pt x="13" y="4"/>
                  </a:cubicBezTo>
                  <a:cubicBezTo>
                    <a:pt x="13" y="3"/>
                    <a:pt x="13" y="3"/>
                    <a:pt x="13" y="3"/>
                  </a:cubicBezTo>
                  <a:cubicBezTo>
                    <a:pt x="12" y="4"/>
                    <a:pt x="12" y="4"/>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lose/>
                  <a:moveTo>
                    <a:pt x="21" y="11"/>
                  </a:move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1"/>
                  </a:cubicBezTo>
                  <a:cubicBezTo>
                    <a:pt x="20" y="11"/>
                    <a:pt x="20" y="11"/>
                    <a:pt x="20" y="11"/>
                  </a:cubicBezTo>
                  <a:cubicBezTo>
                    <a:pt x="20" y="11"/>
                    <a:pt x="20" y="11"/>
                    <a:pt x="20" y="11"/>
                  </a:cubicBezTo>
                  <a:cubicBezTo>
                    <a:pt x="20" y="11"/>
                    <a:pt x="20" y="11"/>
                    <a:pt x="19" y="11"/>
                  </a:cubicBezTo>
                  <a:cubicBezTo>
                    <a:pt x="19" y="11"/>
                    <a:pt x="19"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1" y="11"/>
                    <a:pt x="21" y="11"/>
                  </a:cubicBezTo>
                  <a:close/>
                  <a:moveTo>
                    <a:pt x="12" y="13"/>
                  </a:moveTo>
                  <a:cubicBezTo>
                    <a:pt x="11" y="13"/>
                    <a:pt x="12" y="13"/>
                    <a:pt x="12" y="13"/>
                  </a:cubicBezTo>
                  <a:cubicBezTo>
                    <a:pt x="12" y="13"/>
                    <a:pt x="12" y="13"/>
                    <a:pt x="12" y="13"/>
                  </a:cubicBezTo>
                  <a:cubicBezTo>
                    <a:pt x="12" y="13"/>
                    <a:pt x="12" y="14"/>
                    <a:pt x="12" y="14"/>
                  </a:cubicBezTo>
                  <a:cubicBezTo>
                    <a:pt x="12"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lose/>
                  <a:moveTo>
                    <a:pt x="9" y="3"/>
                  </a:move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9" y="4"/>
                    <a:pt x="9" y="3"/>
                    <a:pt x="9" y="3"/>
                  </a:cubicBezTo>
                  <a:cubicBezTo>
                    <a:pt x="9" y="3"/>
                    <a:pt x="9" y="3"/>
                    <a:pt x="9" y="3"/>
                  </a:cubicBezTo>
                  <a:close/>
                  <a:moveTo>
                    <a:pt x="1" y="9"/>
                  </a:moveTo>
                  <a:cubicBezTo>
                    <a:pt x="1" y="9"/>
                    <a:pt x="1" y="9"/>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lose/>
                  <a:moveTo>
                    <a:pt x="11" y="15"/>
                  </a:move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1" y="14"/>
                  </a:cubicBezTo>
                  <a:cubicBezTo>
                    <a:pt x="11" y="14"/>
                    <a:pt x="11" y="14"/>
                    <a:pt x="11" y="14"/>
                  </a:cubicBezTo>
                  <a:cubicBezTo>
                    <a:pt x="11" y="14"/>
                    <a:pt x="11" y="14"/>
                    <a:pt x="11" y="15"/>
                  </a:cubicBezTo>
                  <a:cubicBezTo>
                    <a:pt x="11" y="15"/>
                    <a:pt x="11" y="15"/>
                    <a:pt x="11" y="15"/>
                  </a:cubicBezTo>
                  <a:cubicBezTo>
                    <a:pt x="11" y="15"/>
                    <a:pt x="11" y="15"/>
                    <a:pt x="11" y="15"/>
                  </a:cubicBezTo>
                  <a:cubicBezTo>
                    <a:pt x="11" y="15"/>
                    <a:pt x="11" y="15"/>
                    <a:pt x="11" y="15"/>
                  </a:cubicBezTo>
                  <a:close/>
                  <a:moveTo>
                    <a:pt x="17" y="13"/>
                  </a:moveTo>
                  <a:cubicBezTo>
                    <a:pt x="17" y="13"/>
                    <a:pt x="17" y="13"/>
                    <a:pt x="18" y="13"/>
                  </a:cubicBezTo>
                  <a:cubicBezTo>
                    <a:pt x="18" y="13"/>
                    <a:pt x="18" y="13"/>
                    <a:pt x="17" y="13"/>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7" y="14"/>
                    <a:pt x="17" y="14"/>
                    <a:pt x="16" y="14"/>
                  </a:cubicBezTo>
                  <a:cubicBezTo>
                    <a:pt x="16" y="14"/>
                    <a:pt x="16" y="14"/>
                    <a:pt x="16" y="14"/>
                  </a:cubicBezTo>
                  <a:cubicBezTo>
                    <a:pt x="16" y="14"/>
                    <a:pt x="16" y="14"/>
                    <a:pt x="16" y="14"/>
                  </a:cubicBezTo>
                  <a:cubicBezTo>
                    <a:pt x="16" y="14"/>
                    <a:pt x="16" y="14"/>
                    <a:pt x="16" y="14"/>
                  </a:cubicBezTo>
                  <a:cubicBezTo>
                    <a:pt x="16" y="14"/>
                    <a:pt x="16" y="14"/>
                    <a:pt x="16" y="13"/>
                  </a:cubicBezTo>
                  <a:cubicBezTo>
                    <a:pt x="16" y="13"/>
                    <a:pt x="17" y="13"/>
                    <a:pt x="17" y="14"/>
                  </a:cubicBezTo>
                  <a:cubicBezTo>
                    <a:pt x="17" y="14"/>
                    <a:pt x="17" y="14"/>
                    <a:pt x="17" y="14"/>
                  </a:cubicBezTo>
                  <a:cubicBezTo>
                    <a:pt x="17" y="14"/>
                    <a:pt x="17" y="13"/>
                    <a:pt x="17" y="13"/>
                  </a:cubicBezTo>
                  <a:cubicBezTo>
                    <a:pt x="17" y="14"/>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lose/>
                  <a:moveTo>
                    <a:pt x="0" y="8"/>
                  </a:moveTo>
                  <a:cubicBezTo>
                    <a:pt x="0" y="7"/>
                    <a:pt x="0" y="7"/>
                    <a:pt x="0" y="7"/>
                  </a:cubicBezTo>
                  <a:cubicBezTo>
                    <a:pt x="0" y="7"/>
                    <a:pt x="0" y="7"/>
                    <a:pt x="0" y="7"/>
                  </a:cubicBezTo>
                  <a:cubicBezTo>
                    <a:pt x="0" y="7"/>
                    <a:pt x="0" y="7"/>
                    <a:pt x="0" y="7"/>
                  </a:cubicBezTo>
                  <a:cubicBezTo>
                    <a:pt x="0" y="7"/>
                    <a:pt x="0" y="7"/>
                    <a:pt x="0" y="7"/>
                  </a:cubicBezTo>
                  <a:cubicBezTo>
                    <a:pt x="0" y="7"/>
                    <a:pt x="1" y="7"/>
                    <a:pt x="1" y="7"/>
                  </a:cubicBezTo>
                  <a:cubicBezTo>
                    <a:pt x="1" y="7"/>
                    <a:pt x="0"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8"/>
                  </a:cubicBezTo>
                  <a:cubicBezTo>
                    <a:pt x="1" y="8"/>
                    <a:pt x="1" y="8"/>
                    <a:pt x="1" y="8"/>
                  </a:cubicBezTo>
                  <a:cubicBezTo>
                    <a:pt x="1" y="7"/>
                    <a:pt x="1" y="8"/>
                    <a:pt x="1" y="7"/>
                  </a:cubicBezTo>
                  <a:cubicBezTo>
                    <a:pt x="1" y="8"/>
                    <a:pt x="1" y="8"/>
                    <a:pt x="1" y="8"/>
                  </a:cubicBezTo>
                  <a:cubicBezTo>
                    <a:pt x="1" y="8"/>
                    <a:pt x="1" y="8"/>
                    <a:pt x="1" y="8"/>
                  </a:cubicBezTo>
                  <a:cubicBezTo>
                    <a:pt x="1" y="8"/>
                    <a:pt x="1" y="8"/>
                    <a:pt x="1" y="8"/>
                  </a:cubicBezTo>
                  <a:cubicBezTo>
                    <a:pt x="0" y="7"/>
                    <a:pt x="0" y="7"/>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lose/>
                  <a:moveTo>
                    <a:pt x="5" y="2"/>
                  </a:moveTo>
                  <a:cubicBezTo>
                    <a:pt x="5" y="2"/>
                    <a:pt x="5" y="2"/>
                    <a:pt x="5" y="2"/>
                  </a:cubicBezTo>
                  <a:cubicBezTo>
                    <a:pt x="5" y="2"/>
                    <a:pt x="5" y="2"/>
                    <a:pt x="5" y="2"/>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2"/>
                  </a:cubicBezTo>
                  <a:close/>
                  <a:moveTo>
                    <a:pt x="11" y="4"/>
                  </a:move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lose/>
                  <a:moveTo>
                    <a:pt x="3" y="11"/>
                  </a:move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0"/>
                    <a:pt x="3" y="10"/>
                    <a:pt x="3" y="10"/>
                  </a:cubicBezTo>
                  <a:cubicBezTo>
                    <a:pt x="3" y="11"/>
                    <a:pt x="3" y="11"/>
                    <a:pt x="3" y="11"/>
                  </a:cubicBezTo>
                  <a:cubicBezTo>
                    <a:pt x="3" y="11"/>
                    <a:pt x="3" y="11"/>
                    <a:pt x="3" y="11"/>
                  </a:cubicBezTo>
                  <a:close/>
                  <a:moveTo>
                    <a:pt x="1" y="0"/>
                  </a:moveTo>
                  <a:cubicBezTo>
                    <a:pt x="2" y="0"/>
                    <a:pt x="2" y="0"/>
                    <a:pt x="2" y="0"/>
                  </a:cubicBezTo>
                  <a:cubicBezTo>
                    <a:pt x="2" y="0"/>
                    <a:pt x="2" y="0"/>
                    <a:pt x="2" y="0"/>
                  </a:cubicBezTo>
                  <a:cubicBezTo>
                    <a:pt x="2" y="0"/>
                    <a:pt x="2" y="0"/>
                    <a:pt x="1" y="0"/>
                  </a:cubicBezTo>
                  <a:cubicBezTo>
                    <a:pt x="1" y="0"/>
                    <a:pt x="1" y="0"/>
                    <a:pt x="1" y="0"/>
                  </a:cubicBezTo>
                  <a:cubicBezTo>
                    <a:pt x="1"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1"/>
                  </a:cubicBezTo>
                  <a:cubicBezTo>
                    <a:pt x="2" y="0"/>
                    <a:pt x="2" y="1"/>
                    <a:pt x="2" y="1"/>
                  </a:cubicBezTo>
                  <a:cubicBezTo>
                    <a:pt x="2" y="0"/>
                    <a:pt x="2" y="0"/>
                    <a:pt x="2" y="0"/>
                  </a:cubicBezTo>
                  <a:cubicBezTo>
                    <a:pt x="2" y="0"/>
                    <a:pt x="2" y="0"/>
                    <a:pt x="2" y="0"/>
                  </a:cubicBezTo>
                  <a:cubicBezTo>
                    <a:pt x="1" y="0"/>
                    <a:pt x="2" y="0"/>
                    <a:pt x="1" y="0"/>
                  </a:cubicBezTo>
                  <a:cubicBezTo>
                    <a:pt x="1" y="0"/>
                    <a:pt x="1" y="0"/>
                    <a:pt x="1" y="0"/>
                  </a:cubicBezTo>
                  <a:close/>
                  <a:moveTo>
                    <a:pt x="13" y="8"/>
                  </a:moveTo>
                  <a:cubicBezTo>
                    <a:pt x="12" y="8"/>
                    <a:pt x="12" y="8"/>
                    <a:pt x="12" y="9"/>
                  </a:cubicBezTo>
                  <a:cubicBezTo>
                    <a:pt x="12" y="9"/>
                    <a:pt x="12" y="9"/>
                    <a:pt x="12" y="9"/>
                  </a:cubicBezTo>
                  <a:cubicBezTo>
                    <a:pt x="12" y="9"/>
                    <a:pt x="12" y="9"/>
                    <a:pt x="12" y="9"/>
                  </a:cubicBezTo>
                  <a:cubicBezTo>
                    <a:pt x="12" y="9"/>
                    <a:pt x="12" y="9"/>
                    <a:pt x="12" y="9"/>
                  </a:cubicBezTo>
                  <a:cubicBezTo>
                    <a:pt x="12" y="9"/>
                    <a:pt x="12" y="9"/>
                    <a:pt x="12" y="8"/>
                  </a:cubicBezTo>
                  <a:cubicBezTo>
                    <a:pt x="12" y="8"/>
                    <a:pt x="12" y="8"/>
                    <a:pt x="12" y="8"/>
                  </a:cubicBezTo>
                  <a:cubicBezTo>
                    <a:pt x="12" y="8"/>
                    <a:pt x="12" y="8"/>
                    <a:pt x="12" y="8"/>
                  </a:cubicBezTo>
                  <a:cubicBezTo>
                    <a:pt x="12" y="8"/>
                    <a:pt x="12" y="8"/>
                    <a:pt x="12" y="8"/>
                  </a:cubicBezTo>
                  <a:cubicBezTo>
                    <a:pt x="12" y="8"/>
                    <a:pt x="13" y="8"/>
                    <a:pt x="13" y="8"/>
                  </a:cubicBezTo>
                  <a:cubicBezTo>
                    <a:pt x="13" y="8"/>
                    <a:pt x="13" y="8"/>
                    <a:pt x="13" y="8"/>
                  </a:cubicBezTo>
                  <a:close/>
                  <a:moveTo>
                    <a:pt x="12" y="11"/>
                  </a:moveTo>
                  <a:cubicBezTo>
                    <a:pt x="12" y="11"/>
                    <a:pt x="12" y="11"/>
                    <a:pt x="12" y="11"/>
                  </a:cubicBezTo>
                  <a:cubicBezTo>
                    <a:pt x="12"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1" y="10"/>
                    <a:pt x="11" y="10"/>
                  </a:cubicBezTo>
                  <a:cubicBezTo>
                    <a:pt x="11" y="10"/>
                    <a:pt x="11" y="10"/>
                    <a:pt x="12" y="10"/>
                  </a:cubicBezTo>
                  <a:cubicBezTo>
                    <a:pt x="12" y="10"/>
                    <a:pt x="12" y="10"/>
                    <a:pt x="12" y="11"/>
                  </a:cubicBezTo>
                  <a:cubicBezTo>
                    <a:pt x="12" y="11"/>
                    <a:pt x="12" y="11"/>
                    <a:pt x="12" y="11"/>
                  </a:cubicBezTo>
                  <a:close/>
                  <a:moveTo>
                    <a:pt x="4" y="4"/>
                  </a:moveTo>
                  <a:cubicBezTo>
                    <a:pt x="4" y="3"/>
                    <a:pt x="4" y="3"/>
                    <a:pt x="4" y="3"/>
                  </a:cubicBezTo>
                  <a:cubicBezTo>
                    <a:pt x="4" y="3"/>
                    <a:pt x="4" y="3"/>
                    <a:pt x="4" y="3"/>
                  </a:cubicBezTo>
                  <a:cubicBezTo>
                    <a:pt x="5" y="3"/>
                    <a:pt x="5" y="3"/>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4" y="4"/>
                    <a:pt x="4" y="4"/>
                  </a:cubicBezTo>
                  <a:cubicBezTo>
                    <a:pt x="4" y="4"/>
                    <a:pt x="4" y="4"/>
                    <a:pt x="4" y="4"/>
                  </a:cubicBezTo>
                  <a:cubicBezTo>
                    <a:pt x="4" y="4"/>
                    <a:pt x="4" y="4"/>
                    <a:pt x="4" y="4"/>
                  </a:cubicBezTo>
                  <a:close/>
                  <a:moveTo>
                    <a:pt x="12" y="15"/>
                  </a:moveTo>
                  <a:cubicBezTo>
                    <a:pt x="12" y="15"/>
                    <a:pt x="12" y="15"/>
                    <a:pt x="12" y="15"/>
                  </a:cubicBezTo>
                  <a:cubicBezTo>
                    <a:pt x="12" y="15"/>
                    <a:pt x="11" y="15"/>
                    <a:pt x="12" y="15"/>
                  </a:cubicBezTo>
                  <a:cubicBezTo>
                    <a:pt x="12"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2" y="15"/>
                    <a:pt x="12" y="15"/>
                  </a:cubicBezTo>
                  <a:cubicBezTo>
                    <a:pt x="12" y="15"/>
                    <a:pt x="12" y="15"/>
                    <a:pt x="12" y="15"/>
                  </a:cubicBezTo>
                  <a:cubicBezTo>
                    <a:pt x="12" y="15"/>
                    <a:pt x="12" y="15"/>
                    <a:pt x="12" y="15"/>
                  </a:cubicBezTo>
                  <a:cubicBezTo>
                    <a:pt x="12" y="15"/>
                    <a:pt x="12" y="15"/>
                    <a:pt x="12" y="15"/>
                  </a:cubicBezTo>
                  <a:close/>
                  <a:moveTo>
                    <a:pt x="7" y="3"/>
                  </a:moveTo>
                  <a:cubicBezTo>
                    <a:pt x="7" y="3"/>
                    <a:pt x="7" y="3"/>
                    <a:pt x="7" y="3"/>
                  </a:cubicBezTo>
                  <a:cubicBezTo>
                    <a:pt x="7" y="3"/>
                    <a:pt x="7" y="3"/>
                    <a:pt x="7" y="3"/>
                  </a:cubicBezTo>
                  <a:cubicBezTo>
                    <a:pt x="7" y="3"/>
                    <a:pt x="7" y="3"/>
                    <a:pt x="7"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8" y="4"/>
                  </a:cubicBezTo>
                  <a:cubicBezTo>
                    <a:pt x="8" y="4"/>
                    <a:pt x="8" y="4"/>
                    <a:pt x="8" y="3"/>
                  </a:cubicBezTo>
                  <a:cubicBezTo>
                    <a:pt x="8" y="3"/>
                    <a:pt x="8" y="3"/>
                    <a:pt x="8" y="3"/>
                  </a:cubicBezTo>
                  <a:cubicBezTo>
                    <a:pt x="8" y="3"/>
                    <a:pt x="8" y="3"/>
                    <a:pt x="8" y="3"/>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lose/>
                  <a:moveTo>
                    <a:pt x="11" y="4"/>
                  </a:moveTo>
                  <a:cubicBezTo>
                    <a:pt x="11" y="4"/>
                    <a:pt x="11" y="4"/>
                    <a:pt x="11" y="4"/>
                  </a:cubicBezTo>
                  <a:cubicBezTo>
                    <a:pt x="11" y="4"/>
                    <a:pt x="11" y="4"/>
                    <a:pt x="11" y="4"/>
                  </a:cubicBezTo>
                  <a:cubicBezTo>
                    <a:pt x="12" y="4"/>
                    <a:pt x="12" y="4"/>
                    <a:pt x="12" y="4"/>
                  </a:cubicBezTo>
                  <a:cubicBezTo>
                    <a:pt x="12" y="4"/>
                    <a:pt x="12" y="4"/>
                    <a:pt x="12" y="4"/>
                  </a:cubicBezTo>
                  <a:cubicBezTo>
                    <a:pt x="11" y="4"/>
                    <a:pt x="11" y="4"/>
                    <a:pt x="11" y="4"/>
                  </a:cubicBezTo>
                  <a:cubicBezTo>
                    <a:pt x="11" y="4"/>
                    <a:pt x="11" y="4"/>
                    <a:pt x="11" y="4"/>
                  </a:cubicBezTo>
                  <a:close/>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moveTo>
                    <a:pt x="5" y="7"/>
                  </a:moveTo>
                  <a:cubicBezTo>
                    <a:pt x="5" y="7"/>
                    <a:pt x="5" y="7"/>
                    <a:pt x="5" y="7"/>
                  </a:cubicBezTo>
                  <a:cubicBezTo>
                    <a:pt x="5" y="7"/>
                    <a:pt x="5" y="7"/>
                    <a:pt x="5" y="7"/>
                  </a:cubicBezTo>
                  <a:cubicBezTo>
                    <a:pt x="5" y="7"/>
                    <a:pt x="5" y="7"/>
                    <a:pt x="5" y="7"/>
                  </a:cubicBezTo>
                  <a:cubicBezTo>
                    <a:pt x="4" y="6"/>
                    <a:pt x="4" y="6"/>
                    <a:pt x="4" y="6"/>
                  </a:cubicBezTo>
                  <a:cubicBezTo>
                    <a:pt x="5" y="6"/>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lose/>
                  <a:moveTo>
                    <a:pt x="4" y="6"/>
                  </a:move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lose/>
                  <a:moveTo>
                    <a:pt x="11" y="3"/>
                  </a:moveTo>
                  <a:cubicBezTo>
                    <a:pt x="11" y="3"/>
                    <a:pt x="11" y="3"/>
                    <a:pt x="11" y="3"/>
                  </a:cubicBezTo>
                  <a:cubicBezTo>
                    <a:pt x="11" y="3"/>
                    <a:pt x="11" y="4"/>
                    <a:pt x="12" y="4"/>
                  </a:cubicBezTo>
                  <a:cubicBezTo>
                    <a:pt x="12" y="4"/>
                    <a:pt x="12" y="4"/>
                    <a:pt x="12" y="4"/>
                  </a:cubicBezTo>
                  <a:cubicBezTo>
                    <a:pt x="12" y="3"/>
                    <a:pt x="12" y="3"/>
                    <a:pt x="12" y="3"/>
                  </a:cubicBezTo>
                  <a:cubicBezTo>
                    <a:pt x="12" y="3"/>
                    <a:pt x="12" y="3"/>
                    <a:pt x="12" y="3"/>
                  </a:cubicBezTo>
                  <a:cubicBezTo>
                    <a:pt x="12" y="3"/>
                    <a:pt x="12" y="3"/>
                    <a:pt x="12" y="4"/>
                  </a:cubicBezTo>
                  <a:cubicBezTo>
                    <a:pt x="12" y="4"/>
                    <a:pt x="12" y="4"/>
                    <a:pt x="12" y="4"/>
                  </a:cubicBezTo>
                  <a:cubicBezTo>
                    <a:pt x="12" y="4"/>
                    <a:pt x="12" y="4"/>
                    <a:pt x="12" y="4"/>
                  </a:cubicBezTo>
                  <a:cubicBezTo>
                    <a:pt x="12" y="4"/>
                    <a:pt x="12" y="3"/>
                    <a:pt x="12" y="3"/>
                  </a:cubicBezTo>
                  <a:cubicBezTo>
                    <a:pt x="12" y="3"/>
                    <a:pt x="12" y="4"/>
                    <a:pt x="12" y="4"/>
                  </a:cubicBezTo>
                  <a:cubicBezTo>
                    <a:pt x="12" y="4"/>
                    <a:pt x="12" y="4"/>
                    <a:pt x="12" y="4"/>
                  </a:cubicBezTo>
                  <a:cubicBezTo>
                    <a:pt x="12" y="4"/>
                    <a:pt x="11" y="4"/>
                    <a:pt x="11" y="3"/>
                  </a:cubicBezTo>
                  <a:cubicBezTo>
                    <a:pt x="11" y="3"/>
                    <a:pt x="11" y="3"/>
                    <a:pt x="11" y="3"/>
                  </a:cubicBezTo>
                  <a:cubicBezTo>
                    <a:pt x="11" y="3"/>
                    <a:pt x="11" y="3"/>
                    <a:pt x="11" y="3"/>
                  </a:cubicBezTo>
                  <a:close/>
                  <a:moveTo>
                    <a:pt x="11" y="12"/>
                  </a:move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1"/>
                  </a:cubicBezTo>
                  <a:cubicBezTo>
                    <a:pt x="11" y="11"/>
                    <a:pt x="11" y="11"/>
                    <a:pt x="11" y="11"/>
                  </a:cubicBezTo>
                  <a:cubicBezTo>
                    <a:pt x="11" y="11"/>
                    <a:pt x="11" y="12"/>
                    <a:pt x="11" y="12"/>
                  </a:cubicBezTo>
                  <a:close/>
                  <a:moveTo>
                    <a:pt x="6" y="9"/>
                  </a:move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lose/>
                  <a:moveTo>
                    <a:pt x="12" y="4"/>
                  </a:move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lose/>
                  <a:moveTo>
                    <a:pt x="10" y="2"/>
                  </a:moveTo>
                  <a:cubicBezTo>
                    <a:pt x="10" y="2"/>
                    <a:pt x="10" y="2"/>
                    <a:pt x="10" y="2"/>
                  </a:cubicBezTo>
                  <a:cubicBezTo>
                    <a:pt x="10" y="2"/>
                    <a:pt x="10" y="2"/>
                    <a:pt x="10" y="2"/>
                  </a:cubicBezTo>
                  <a:cubicBezTo>
                    <a:pt x="10" y="2"/>
                    <a:pt x="10" y="2"/>
                    <a:pt x="10" y="3"/>
                  </a:cubicBezTo>
                  <a:cubicBezTo>
                    <a:pt x="10" y="3"/>
                    <a:pt x="10" y="3"/>
                    <a:pt x="10" y="3"/>
                  </a:cubicBezTo>
                  <a:cubicBezTo>
                    <a:pt x="10" y="3"/>
                    <a:pt x="10" y="3"/>
                    <a:pt x="10" y="3"/>
                  </a:cubicBezTo>
                  <a:cubicBezTo>
                    <a:pt x="10" y="3"/>
                    <a:pt x="10" y="3"/>
                    <a:pt x="10" y="3"/>
                  </a:cubicBezTo>
                  <a:cubicBezTo>
                    <a:pt x="10" y="3"/>
                    <a:pt x="10" y="2"/>
                    <a:pt x="10" y="2"/>
                  </a:cubicBezTo>
                  <a:close/>
                  <a:moveTo>
                    <a:pt x="20" y="10"/>
                  </a:moveTo>
                  <a:cubicBezTo>
                    <a:pt x="20" y="10"/>
                    <a:pt x="20" y="10"/>
                    <a:pt x="20" y="10"/>
                  </a:cubicBezTo>
                  <a:cubicBezTo>
                    <a:pt x="20" y="10"/>
                    <a:pt x="20" y="10"/>
                    <a:pt x="20" y="10"/>
                  </a:cubicBezTo>
                  <a:cubicBezTo>
                    <a:pt x="21" y="10"/>
                    <a:pt x="20" y="10"/>
                    <a:pt x="20" y="10"/>
                  </a:cubicBezTo>
                  <a:cubicBezTo>
                    <a:pt x="21"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1" y="10"/>
                  </a:moveTo>
                  <a:cubicBezTo>
                    <a:pt x="1" y="10"/>
                    <a:pt x="1" y="10"/>
                    <a:pt x="1" y="10"/>
                  </a:cubicBezTo>
                  <a:cubicBezTo>
                    <a:pt x="1" y="10"/>
                    <a:pt x="1" y="10"/>
                    <a:pt x="1" y="10"/>
                  </a:cubicBezTo>
                  <a:cubicBezTo>
                    <a:pt x="1" y="10"/>
                    <a:pt x="1" y="10"/>
                    <a:pt x="1" y="9"/>
                  </a:cubicBezTo>
                  <a:cubicBezTo>
                    <a:pt x="1" y="9"/>
                    <a:pt x="1" y="9"/>
                    <a:pt x="1" y="9"/>
                  </a:cubicBezTo>
                  <a:cubicBezTo>
                    <a:pt x="1" y="9"/>
                    <a:pt x="1" y="9"/>
                    <a:pt x="1" y="10"/>
                  </a:cubicBezTo>
                  <a:cubicBezTo>
                    <a:pt x="1" y="10"/>
                    <a:pt x="1" y="10"/>
                    <a:pt x="1" y="10"/>
                  </a:cubicBezTo>
                  <a:close/>
                  <a:moveTo>
                    <a:pt x="12" y="4"/>
                  </a:move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lose/>
                  <a:moveTo>
                    <a:pt x="3" y="2"/>
                  </a:moveTo>
                  <a:cubicBezTo>
                    <a:pt x="3" y="2"/>
                    <a:pt x="3" y="2"/>
                    <a:pt x="3" y="2"/>
                  </a:cubicBezTo>
                  <a:cubicBezTo>
                    <a:pt x="3" y="2"/>
                    <a:pt x="3" y="2"/>
                    <a:pt x="3" y="2"/>
                  </a:cubicBezTo>
                  <a:close/>
                  <a:moveTo>
                    <a:pt x="23" y="6"/>
                  </a:move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lose/>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lose/>
                  <a:moveTo>
                    <a:pt x="6" y="1"/>
                  </a:moveTo>
                  <a:cubicBezTo>
                    <a:pt x="6" y="1"/>
                    <a:pt x="6" y="1"/>
                    <a:pt x="6" y="1"/>
                  </a:cubicBezTo>
                  <a:cubicBezTo>
                    <a:pt x="6"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lose/>
                  <a:moveTo>
                    <a:pt x="19" y="12"/>
                  </a:move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lose/>
                  <a:moveTo>
                    <a:pt x="6" y="7"/>
                  </a:moveTo>
                  <a:cubicBezTo>
                    <a:pt x="6" y="7"/>
                    <a:pt x="6" y="7"/>
                    <a:pt x="6" y="7"/>
                  </a:cubicBezTo>
                  <a:cubicBezTo>
                    <a:pt x="6" y="7"/>
                    <a:pt x="6" y="7"/>
                    <a:pt x="6" y="6"/>
                  </a:cubicBezTo>
                  <a:cubicBezTo>
                    <a:pt x="6" y="6"/>
                    <a:pt x="6" y="6"/>
                    <a:pt x="6" y="6"/>
                  </a:cubicBezTo>
                  <a:cubicBezTo>
                    <a:pt x="6" y="6"/>
                    <a:pt x="6" y="6"/>
                    <a:pt x="6" y="6"/>
                  </a:cubicBezTo>
                  <a:cubicBezTo>
                    <a:pt x="6" y="7"/>
                    <a:pt x="6" y="6"/>
                    <a:pt x="6" y="6"/>
                  </a:cubicBezTo>
                  <a:cubicBezTo>
                    <a:pt x="6" y="6"/>
                    <a:pt x="6" y="7"/>
                    <a:pt x="6" y="7"/>
                  </a:cubicBezTo>
                  <a:close/>
                  <a:moveTo>
                    <a:pt x="3" y="1"/>
                  </a:move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3" y="1"/>
                    <a:pt x="3" y="1"/>
                    <a:pt x="3" y="2"/>
                  </a:cubicBezTo>
                  <a:cubicBezTo>
                    <a:pt x="3" y="2"/>
                    <a:pt x="3" y="2"/>
                    <a:pt x="3" y="2"/>
                  </a:cubicBezTo>
                  <a:cubicBezTo>
                    <a:pt x="3" y="2"/>
                    <a:pt x="3" y="2"/>
                    <a:pt x="3" y="1"/>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lose/>
                  <a:moveTo>
                    <a:pt x="10" y="4"/>
                  </a:moveTo>
                  <a:cubicBezTo>
                    <a:pt x="10" y="4"/>
                    <a:pt x="10"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lose/>
                  <a:moveTo>
                    <a:pt x="1" y="10"/>
                  </a:move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lose/>
                  <a:moveTo>
                    <a:pt x="12" y="8"/>
                  </a:moveTo>
                  <a:cubicBezTo>
                    <a:pt x="12" y="8"/>
                    <a:pt x="12" y="8"/>
                    <a:pt x="12" y="9"/>
                  </a:cubicBezTo>
                  <a:cubicBezTo>
                    <a:pt x="12" y="9"/>
                    <a:pt x="12" y="9"/>
                    <a:pt x="12" y="9"/>
                  </a:cubicBezTo>
                  <a:cubicBezTo>
                    <a:pt x="12" y="9"/>
                    <a:pt x="12" y="8"/>
                    <a:pt x="12" y="8"/>
                  </a:cubicBezTo>
                  <a:cubicBezTo>
                    <a:pt x="12" y="8"/>
                    <a:pt x="12" y="8"/>
                    <a:pt x="12" y="8"/>
                  </a:cubicBezTo>
                  <a:close/>
                  <a:moveTo>
                    <a:pt x="7" y="4"/>
                  </a:moveTo>
                  <a:cubicBezTo>
                    <a:pt x="7" y="4"/>
                    <a:pt x="7" y="4"/>
                    <a:pt x="7" y="4"/>
                  </a:cubicBezTo>
                  <a:cubicBezTo>
                    <a:pt x="7" y="4"/>
                    <a:pt x="7" y="4"/>
                    <a:pt x="7" y="4"/>
                  </a:cubicBezTo>
                  <a:cubicBezTo>
                    <a:pt x="7" y="4"/>
                    <a:pt x="7" y="4"/>
                    <a:pt x="7" y="4"/>
                  </a:cubicBezTo>
                  <a:cubicBezTo>
                    <a:pt x="7" y="4"/>
                    <a:pt x="7" y="4"/>
                    <a:pt x="7" y="4"/>
                  </a:cubicBezTo>
                  <a:close/>
                  <a:moveTo>
                    <a:pt x="21" y="11"/>
                  </a:move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lose/>
                  <a:moveTo>
                    <a:pt x="12" y="4"/>
                  </a:moveTo>
                  <a:cubicBezTo>
                    <a:pt x="11" y="4"/>
                    <a:pt x="11" y="4"/>
                    <a:pt x="11" y="4"/>
                  </a:cubicBezTo>
                  <a:cubicBezTo>
                    <a:pt x="11" y="4"/>
                    <a:pt x="11" y="4"/>
                    <a:pt x="12" y="4"/>
                  </a:cubicBezTo>
                  <a:cubicBezTo>
                    <a:pt x="12" y="4"/>
                    <a:pt x="12" y="4"/>
                    <a:pt x="12" y="4"/>
                  </a:cubicBezTo>
                  <a:cubicBezTo>
                    <a:pt x="12" y="4"/>
                    <a:pt x="12" y="4"/>
                    <a:pt x="12" y="4"/>
                  </a:cubicBezTo>
                  <a:close/>
                  <a:moveTo>
                    <a:pt x="12" y="9"/>
                  </a:move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lose/>
                  <a:moveTo>
                    <a:pt x="4" y="5"/>
                  </a:moveTo>
                  <a:cubicBezTo>
                    <a:pt x="4" y="5"/>
                    <a:pt x="4" y="5"/>
                    <a:pt x="4" y="5"/>
                  </a:cubicBezTo>
                  <a:cubicBezTo>
                    <a:pt x="4" y="5"/>
                    <a:pt x="4" y="5"/>
                    <a:pt x="4" y="5"/>
                  </a:cubicBezTo>
                  <a:cubicBezTo>
                    <a:pt x="4" y="5"/>
                    <a:pt x="4" y="5"/>
                    <a:pt x="5" y="5"/>
                  </a:cubicBezTo>
                  <a:cubicBezTo>
                    <a:pt x="5" y="5"/>
                    <a:pt x="5" y="5"/>
                    <a:pt x="5" y="5"/>
                  </a:cubicBezTo>
                  <a:cubicBezTo>
                    <a:pt x="4" y="5"/>
                    <a:pt x="4" y="5"/>
                    <a:pt x="4" y="5"/>
                  </a:cubicBezTo>
                  <a:close/>
                  <a:moveTo>
                    <a:pt x="17" y="13"/>
                  </a:moveTo>
                  <a:cubicBezTo>
                    <a:pt x="17" y="13"/>
                    <a:pt x="17" y="13"/>
                    <a:pt x="17" y="13"/>
                  </a:cubicBezTo>
                  <a:cubicBezTo>
                    <a:pt x="17" y="13"/>
                    <a:pt x="17" y="13"/>
                    <a:pt x="17" y="13"/>
                  </a:cubicBezTo>
                  <a:cubicBezTo>
                    <a:pt x="17" y="13"/>
                    <a:pt x="17" y="13"/>
                    <a:pt x="17" y="13"/>
                  </a:cubicBezTo>
                  <a:cubicBezTo>
                    <a:pt x="17" y="13"/>
                    <a:pt x="17" y="13"/>
                    <a:pt x="17" y="13"/>
                  </a:cubicBezTo>
                  <a:close/>
                  <a:moveTo>
                    <a:pt x="17" y="13"/>
                  </a:moveTo>
                  <a:cubicBezTo>
                    <a:pt x="17" y="13"/>
                    <a:pt x="17" y="13"/>
                    <a:pt x="18" y="12"/>
                  </a:cubicBezTo>
                  <a:cubicBezTo>
                    <a:pt x="18" y="13"/>
                    <a:pt x="18" y="13"/>
                    <a:pt x="17" y="13"/>
                  </a:cubicBezTo>
                  <a:close/>
                  <a:moveTo>
                    <a:pt x="2" y="8"/>
                  </a:moveTo>
                  <a:cubicBezTo>
                    <a:pt x="2" y="8"/>
                    <a:pt x="2" y="8"/>
                    <a:pt x="2" y="8"/>
                  </a:cubicBezTo>
                  <a:cubicBezTo>
                    <a:pt x="2" y="8"/>
                    <a:pt x="2" y="8"/>
                    <a:pt x="2" y="8"/>
                  </a:cubicBezTo>
                  <a:cubicBezTo>
                    <a:pt x="2" y="8"/>
                    <a:pt x="2" y="8"/>
                    <a:pt x="2" y="8"/>
                  </a:cubicBezTo>
                  <a:cubicBezTo>
                    <a:pt x="2" y="8"/>
                    <a:pt x="2" y="9"/>
                    <a:pt x="2" y="9"/>
                  </a:cubicBezTo>
                  <a:cubicBezTo>
                    <a:pt x="2" y="9"/>
                    <a:pt x="2" y="8"/>
                    <a:pt x="2" y="8"/>
                  </a:cubicBezTo>
                  <a:cubicBezTo>
                    <a:pt x="2" y="8"/>
                    <a:pt x="2" y="8"/>
                    <a:pt x="2" y="8"/>
                  </a:cubicBezTo>
                  <a:close/>
                  <a:moveTo>
                    <a:pt x="6" y="13"/>
                  </a:moveTo>
                  <a:cubicBezTo>
                    <a:pt x="6" y="13"/>
                    <a:pt x="6" y="13"/>
                    <a:pt x="6" y="13"/>
                  </a:cubicBezTo>
                  <a:cubicBezTo>
                    <a:pt x="6" y="13"/>
                    <a:pt x="6" y="13"/>
                    <a:pt x="6" y="13"/>
                  </a:cubicBezTo>
                  <a:cubicBezTo>
                    <a:pt x="6" y="13"/>
                    <a:pt x="6" y="13"/>
                    <a:pt x="6" y="13"/>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9" y="4"/>
                  </a:moveTo>
                  <a:cubicBezTo>
                    <a:pt x="8" y="4"/>
                    <a:pt x="8" y="4"/>
                    <a:pt x="8" y="4"/>
                  </a:cubicBezTo>
                  <a:cubicBezTo>
                    <a:pt x="8" y="4"/>
                    <a:pt x="9" y="4"/>
                    <a:pt x="9" y="4"/>
                  </a:cubicBezTo>
                  <a:close/>
                  <a:moveTo>
                    <a:pt x="16" y="13"/>
                  </a:moveTo>
                  <a:cubicBezTo>
                    <a:pt x="16" y="13"/>
                    <a:pt x="16" y="13"/>
                    <a:pt x="16" y="13"/>
                  </a:cubicBezTo>
                  <a:cubicBezTo>
                    <a:pt x="16" y="12"/>
                    <a:pt x="16" y="12"/>
                    <a:pt x="16" y="12"/>
                  </a:cubicBezTo>
                  <a:cubicBezTo>
                    <a:pt x="16" y="12"/>
                    <a:pt x="16" y="12"/>
                    <a:pt x="16" y="12"/>
                  </a:cubicBezTo>
                  <a:cubicBezTo>
                    <a:pt x="16" y="12"/>
                    <a:pt x="16" y="13"/>
                    <a:pt x="16" y="13"/>
                  </a:cubicBezTo>
                  <a:close/>
                  <a:moveTo>
                    <a:pt x="18" y="12"/>
                  </a:move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lose/>
                  <a:moveTo>
                    <a:pt x="3" y="6"/>
                  </a:moveTo>
                  <a:cubicBezTo>
                    <a:pt x="3" y="6"/>
                    <a:pt x="3" y="6"/>
                    <a:pt x="3" y="6"/>
                  </a:cubicBezTo>
                  <a:cubicBezTo>
                    <a:pt x="3" y="6"/>
                    <a:pt x="3" y="6"/>
                    <a:pt x="3" y="6"/>
                  </a:cubicBezTo>
                  <a:cubicBezTo>
                    <a:pt x="3" y="6"/>
                    <a:pt x="3" y="6"/>
                    <a:pt x="3" y="6"/>
                  </a:cubicBezTo>
                  <a:cubicBezTo>
                    <a:pt x="3" y="6"/>
                    <a:pt x="3" y="6"/>
                    <a:pt x="3" y="6"/>
                  </a:cubicBezTo>
                  <a:close/>
                  <a:moveTo>
                    <a:pt x="6" y="6"/>
                  </a:moveTo>
                  <a:cubicBezTo>
                    <a:pt x="6" y="6"/>
                    <a:pt x="6" y="6"/>
                    <a:pt x="6" y="6"/>
                  </a:cubicBezTo>
                  <a:cubicBezTo>
                    <a:pt x="6" y="6"/>
                    <a:pt x="6" y="6"/>
                    <a:pt x="6" y="6"/>
                  </a:cubicBezTo>
                  <a:cubicBezTo>
                    <a:pt x="6" y="6"/>
                    <a:pt x="6" y="6"/>
                    <a:pt x="6" y="6"/>
                  </a:cubicBezTo>
                  <a:cubicBezTo>
                    <a:pt x="6" y="6"/>
                    <a:pt x="6" y="6"/>
                    <a:pt x="6" y="6"/>
                  </a:cubicBezTo>
                  <a:close/>
                  <a:moveTo>
                    <a:pt x="22" y="9"/>
                  </a:moveTo>
                  <a:cubicBezTo>
                    <a:pt x="22" y="9"/>
                    <a:pt x="22" y="9"/>
                    <a:pt x="22" y="9"/>
                  </a:cubicBezTo>
                  <a:cubicBezTo>
                    <a:pt x="22" y="9"/>
                    <a:pt x="22" y="9"/>
                    <a:pt x="22" y="9"/>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10" y="2"/>
                  </a:move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lose/>
                  <a:moveTo>
                    <a:pt x="18" y="10"/>
                  </a:moveTo>
                  <a:cubicBezTo>
                    <a:pt x="18" y="10"/>
                    <a:pt x="18" y="10"/>
                    <a:pt x="18" y="10"/>
                  </a:cubicBezTo>
                  <a:cubicBezTo>
                    <a:pt x="18" y="10"/>
                    <a:pt x="18" y="10"/>
                    <a:pt x="18" y="10"/>
                  </a:cubicBezTo>
                  <a:cubicBezTo>
                    <a:pt x="18" y="10"/>
                    <a:pt x="18" y="10"/>
                    <a:pt x="18" y="10"/>
                  </a:cubicBezTo>
                  <a:cubicBezTo>
                    <a:pt x="18" y="10"/>
                    <a:pt x="18" y="10"/>
                    <a:pt x="18"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3" y="8"/>
                  </a:moveTo>
                  <a:cubicBezTo>
                    <a:pt x="23" y="9"/>
                    <a:pt x="23" y="9"/>
                    <a:pt x="23" y="9"/>
                  </a:cubicBezTo>
                  <a:cubicBezTo>
                    <a:pt x="23" y="9"/>
                    <a:pt x="23" y="8"/>
                    <a:pt x="23" y="8"/>
                  </a:cubicBezTo>
                  <a:cubicBezTo>
                    <a:pt x="23" y="8"/>
                    <a:pt x="23" y="8"/>
                    <a:pt x="23" y="8"/>
                  </a:cubicBezTo>
                  <a:cubicBezTo>
                    <a:pt x="23" y="8"/>
                    <a:pt x="23" y="8"/>
                    <a:pt x="23" y="8"/>
                  </a:cubicBezTo>
                  <a:close/>
                  <a:moveTo>
                    <a:pt x="12" y="10"/>
                  </a:moveTo>
                  <a:cubicBezTo>
                    <a:pt x="12" y="10"/>
                    <a:pt x="12" y="10"/>
                    <a:pt x="12" y="10"/>
                  </a:cubicBezTo>
                  <a:cubicBezTo>
                    <a:pt x="12" y="10"/>
                    <a:pt x="12" y="10"/>
                    <a:pt x="12" y="10"/>
                  </a:cubicBezTo>
                  <a:cubicBezTo>
                    <a:pt x="12" y="10"/>
                    <a:pt x="12" y="10"/>
                    <a:pt x="12" y="10"/>
                  </a:cubicBezTo>
                  <a:cubicBezTo>
                    <a:pt x="12" y="10"/>
                    <a:pt x="12" y="10"/>
                    <a:pt x="12" y="10"/>
                  </a:cubicBezTo>
                  <a:close/>
                  <a:moveTo>
                    <a:pt x="6" y="5"/>
                  </a:moveTo>
                  <a:cubicBezTo>
                    <a:pt x="6" y="5"/>
                    <a:pt x="6" y="5"/>
                    <a:pt x="6" y="5"/>
                  </a:cubicBezTo>
                  <a:cubicBezTo>
                    <a:pt x="6" y="5"/>
                    <a:pt x="6" y="5"/>
                    <a:pt x="6" y="5"/>
                  </a:cubicBezTo>
                  <a:cubicBezTo>
                    <a:pt x="6" y="5"/>
                    <a:pt x="6" y="5"/>
                    <a:pt x="6" y="5"/>
                  </a:cubicBezTo>
                  <a:cubicBezTo>
                    <a:pt x="6" y="5"/>
                    <a:pt x="6" y="5"/>
                    <a:pt x="6" y="5"/>
                  </a:cubicBezTo>
                  <a:close/>
                  <a:moveTo>
                    <a:pt x="7" y="7"/>
                  </a:moveTo>
                  <a:cubicBezTo>
                    <a:pt x="7" y="7"/>
                    <a:pt x="7" y="7"/>
                    <a:pt x="7" y="7"/>
                  </a:cubicBezTo>
                  <a:cubicBezTo>
                    <a:pt x="7" y="7"/>
                    <a:pt x="7" y="7"/>
                    <a:pt x="7" y="7"/>
                  </a:cubicBezTo>
                  <a:cubicBezTo>
                    <a:pt x="7" y="7"/>
                    <a:pt x="7" y="7"/>
                    <a:pt x="7" y="7"/>
                  </a:cubicBezTo>
                  <a:cubicBezTo>
                    <a:pt x="7" y="7"/>
                    <a:pt x="7" y="7"/>
                    <a:pt x="7" y="7"/>
                  </a:cubicBezTo>
                  <a:close/>
                  <a:moveTo>
                    <a:pt x="6" y="13"/>
                  </a:moveTo>
                  <a:cubicBezTo>
                    <a:pt x="6" y="14"/>
                    <a:pt x="6" y="13"/>
                    <a:pt x="6" y="14"/>
                  </a:cubicBezTo>
                  <a:cubicBezTo>
                    <a:pt x="6" y="14"/>
                    <a:pt x="6" y="14"/>
                    <a:pt x="6" y="13"/>
                  </a:cubicBezTo>
                  <a:cubicBezTo>
                    <a:pt x="6" y="13"/>
                    <a:pt x="6" y="13"/>
                    <a:pt x="6" y="13"/>
                  </a:cubicBezTo>
                  <a:cubicBezTo>
                    <a:pt x="6" y="13"/>
                    <a:pt x="6" y="13"/>
                    <a:pt x="6" y="13"/>
                  </a:cubicBezTo>
                  <a:close/>
                  <a:moveTo>
                    <a:pt x="12" y="11"/>
                  </a:moveTo>
                  <a:cubicBezTo>
                    <a:pt x="12" y="11"/>
                    <a:pt x="12" y="11"/>
                    <a:pt x="12" y="11"/>
                  </a:cubicBezTo>
                  <a:cubicBezTo>
                    <a:pt x="12" y="11"/>
                    <a:pt x="12" y="11"/>
                    <a:pt x="12" y="11"/>
                  </a:cubicBezTo>
                  <a:cubicBezTo>
                    <a:pt x="12" y="11"/>
                    <a:pt x="12" y="11"/>
                    <a:pt x="12" y="11"/>
                  </a:cubicBezTo>
                  <a:cubicBezTo>
                    <a:pt x="12" y="11"/>
                    <a:pt x="12" y="11"/>
                    <a:pt x="12" y="11"/>
                  </a:cubicBezTo>
                  <a:close/>
                  <a:moveTo>
                    <a:pt x="13" y="14"/>
                  </a:moveTo>
                  <a:cubicBezTo>
                    <a:pt x="13" y="14"/>
                    <a:pt x="13" y="14"/>
                    <a:pt x="13" y="14"/>
                  </a:cubicBezTo>
                  <a:cubicBezTo>
                    <a:pt x="12" y="14"/>
                    <a:pt x="12" y="14"/>
                    <a:pt x="12" y="14"/>
                  </a:cubicBezTo>
                  <a:cubicBezTo>
                    <a:pt x="12" y="14"/>
                    <a:pt x="12" y="14"/>
                    <a:pt x="12" y="14"/>
                  </a:cubicBezTo>
                  <a:cubicBezTo>
                    <a:pt x="12" y="14"/>
                    <a:pt x="12" y="14"/>
                    <a:pt x="12" y="14"/>
                  </a:cubicBezTo>
                  <a:cubicBezTo>
                    <a:pt x="13" y="14"/>
                    <a:pt x="13" y="14"/>
                    <a:pt x="13" y="14"/>
                  </a:cubicBezTo>
                  <a:close/>
                  <a:moveTo>
                    <a:pt x="3" y="11"/>
                  </a:moveTo>
                  <a:cubicBezTo>
                    <a:pt x="3" y="11"/>
                    <a:pt x="3" y="11"/>
                    <a:pt x="3" y="11"/>
                  </a:cubicBezTo>
                  <a:cubicBezTo>
                    <a:pt x="3" y="11"/>
                    <a:pt x="3" y="11"/>
                    <a:pt x="3" y="11"/>
                  </a:cubicBezTo>
                  <a:cubicBezTo>
                    <a:pt x="3" y="11"/>
                    <a:pt x="3" y="11"/>
                    <a:pt x="3" y="11"/>
                  </a:cubicBezTo>
                  <a:close/>
                  <a:moveTo>
                    <a:pt x="2" y="11"/>
                  </a:move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lose/>
                  <a:moveTo>
                    <a:pt x="4" y="1"/>
                  </a:moveTo>
                  <a:cubicBezTo>
                    <a:pt x="4" y="1"/>
                    <a:pt x="4" y="1"/>
                    <a:pt x="4" y="1"/>
                  </a:cubicBezTo>
                  <a:cubicBezTo>
                    <a:pt x="4" y="1"/>
                    <a:pt x="4" y="1"/>
                    <a:pt x="4" y="1"/>
                  </a:cubicBezTo>
                  <a:cubicBezTo>
                    <a:pt x="4" y="1"/>
                    <a:pt x="4" y="1"/>
                    <a:pt x="4" y="1"/>
                  </a:cubicBezTo>
                  <a:cubicBezTo>
                    <a:pt x="4" y="1"/>
                    <a:pt x="4" y="1"/>
                    <a:pt x="4" y="1"/>
                  </a:cubicBezTo>
                  <a:close/>
                  <a:moveTo>
                    <a:pt x="12" y="11"/>
                  </a:moveTo>
                  <a:cubicBezTo>
                    <a:pt x="12" y="11"/>
                    <a:pt x="12" y="11"/>
                    <a:pt x="12" y="11"/>
                  </a:cubicBezTo>
                  <a:cubicBezTo>
                    <a:pt x="12" y="11"/>
                    <a:pt x="12" y="11"/>
                    <a:pt x="12" y="11"/>
                  </a:cubicBezTo>
                  <a:cubicBezTo>
                    <a:pt x="12" y="11"/>
                    <a:pt x="12" y="11"/>
                    <a:pt x="12" y="11"/>
                  </a:cubicBezTo>
                  <a:cubicBezTo>
                    <a:pt x="12" y="11"/>
                    <a:pt x="12" y="11"/>
                    <a:pt x="12" y="11"/>
                  </a:cubicBezTo>
                  <a:close/>
                  <a:moveTo>
                    <a:pt x="3" y="13"/>
                  </a:move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lose/>
                  <a:moveTo>
                    <a:pt x="6" y="3"/>
                  </a:moveTo>
                  <a:cubicBezTo>
                    <a:pt x="6" y="3"/>
                    <a:pt x="6" y="3"/>
                    <a:pt x="6" y="3"/>
                  </a:cubicBezTo>
                  <a:cubicBezTo>
                    <a:pt x="6" y="3"/>
                    <a:pt x="6" y="3"/>
                    <a:pt x="6" y="3"/>
                  </a:cubicBezTo>
                  <a:cubicBezTo>
                    <a:pt x="6" y="3"/>
                    <a:pt x="6" y="3"/>
                    <a:pt x="6" y="3"/>
                  </a:cubicBezTo>
                  <a:cubicBezTo>
                    <a:pt x="6" y="3"/>
                    <a:pt x="6" y="3"/>
                    <a:pt x="6" y="3"/>
                  </a:cubicBezTo>
                  <a:close/>
                  <a:moveTo>
                    <a:pt x="1" y="7"/>
                  </a:moveTo>
                  <a:cubicBezTo>
                    <a:pt x="1" y="7"/>
                    <a:pt x="1" y="7"/>
                    <a:pt x="1" y="7"/>
                  </a:cubicBezTo>
                  <a:cubicBezTo>
                    <a:pt x="1" y="7"/>
                    <a:pt x="1" y="7"/>
                    <a:pt x="1" y="7"/>
                  </a:cubicBezTo>
                  <a:cubicBezTo>
                    <a:pt x="1" y="7"/>
                    <a:pt x="1" y="7"/>
                    <a:pt x="1" y="7"/>
                  </a:cubicBezTo>
                  <a:cubicBezTo>
                    <a:pt x="1" y="7"/>
                    <a:pt x="1" y="7"/>
                    <a:pt x="1" y="7"/>
                  </a:cubicBezTo>
                  <a:close/>
                  <a:moveTo>
                    <a:pt x="12" y="10"/>
                  </a:moveTo>
                  <a:cubicBezTo>
                    <a:pt x="12" y="10"/>
                    <a:pt x="12" y="10"/>
                    <a:pt x="12" y="10"/>
                  </a:cubicBezTo>
                  <a:cubicBezTo>
                    <a:pt x="12" y="10"/>
                    <a:pt x="12" y="10"/>
                    <a:pt x="12" y="10"/>
                  </a:cubicBezTo>
                  <a:cubicBezTo>
                    <a:pt x="12" y="10"/>
                    <a:pt x="12" y="10"/>
                    <a:pt x="12" y="10"/>
                  </a:cubicBezTo>
                  <a:close/>
                  <a:moveTo>
                    <a:pt x="4" y="12"/>
                  </a:moveTo>
                  <a:cubicBezTo>
                    <a:pt x="4" y="13"/>
                    <a:pt x="4" y="13"/>
                    <a:pt x="4" y="13"/>
                  </a:cubicBezTo>
                  <a:cubicBezTo>
                    <a:pt x="4" y="13"/>
                    <a:pt x="4" y="13"/>
                    <a:pt x="4" y="12"/>
                  </a:cubicBezTo>
                  <a:cubicBezTo>
                    <a:pt x="4" y="12"/>
                    <a:pt x="4" y="12"/>
                    <a:pt x="4" y="12"/>
                  </a:cubicBezTo>
                  <a:cubicBezTo>
                    <a:pt x="4" y="12"/>
                    <a:pt x="4" y="12"/>
                    <a:pt x="4" y="12"/>
                  </a:cubicBezTo>
                  <a:close/>
                  <a:moveTo>
                    <a:pt x="11" y="4"/>
                  </a:moveTo>
                  <a:cubicBezTo>
                    <a:pt x="11" y="4"/>
                    <a:pt x="11" y="4"/>
                    <a:pt x="11" y="4"/>
                  </a:cubicBezTo>
                  <a:cubicBezTo>
                    <a:pt x="11" y="4"/>
                    <a:pt x="11" y="4"/>
                    <a:pt x="11" y="4"/>
                  </a:cubicBezTo>
                  <a:cubicBezTo>
                    <a:pt x="11" y="4"/>
                    <a:pt x="11" y="4"/>
                    <a:pt x="11" y="4"/>
                  </a:cubicBezTo>
                  <a:close/>
                  <a:moveTo>
                    <a:pt x="13" y="8"/>
                  </a:moveTo>
                  <a:cubicBezTo>
                    <a:pt x="13" y="8"/>
                    <a:pt x="13" y="8"/>
                    <a:pt x="13" y="8"/>
                  </a:cubicBezTo>
                  <a:cubicBezTo>
                    <a:pt x="13" y="8"/>
                    <a:pt x="13" y="8"/>
                    <a:pt x="13" y="8"/>
                  </a:cubicBezTo>
                  <a:cubicBezTo>
                    <a:pt x="13" y="8"/>
                    <a:pt x="13" y="8"/>
                    <a:pt x="13" y="8"/>
                  </a:cubicBezTo>
                  <a:cubicBezTo>
                    <a:pt x="13" y="8"/>
                    <a:pt x="13" y="8"/>
                    <a:pt x="13" y="8"/>
                  </a:cubicBezTo>
                  <a:close/>
                  <a:moveTo>
                    <a:pt x="2" y="8"/>
                  </a:moveTo>
                  <a:cubicBezTo>
                    <a:pt x="2" y="8"/>
                    <a:pt x="2" y="8"/>
                    <a:pt x="2" y="8"/>
                  </a:cubicBezTo>
                  <a:cubicBezTo>
                    <a:pt x="2" y="8"/>
                    <a:pt x="2" y="8"/>
                    <a:pt x="2" y="8"/>
                  </a:cubicBezTo>
                  <a:cubicBezTo>
                    <a:pt x="2" y="8"/>
                    <a:pt x="2" y="8"/>
                    <a:pt x="2" y="8"/>
                  </a:cubicBezTo>
                  <a:cubicBezTo>
                    <a:pt x="2" y="8"/>
                    <a:pt x="2" y="8"/>
                    <a:pt x="2" y="8"/>
                  </a:cubicBezTo>
                  <a:close/>
                  <a:moveTo>
                    <a:pt x="3" y="6"/>
                  </a:moveTo>
                  <a:cubicBezTo>
                    <a:pt x="3" y="6"/>
                    <a:pt x="3" y="6"/>
                    <a:pt x="3" y="6"/>
                  </a:cubicBezTo>
                  <a:close/>
                  <a:moveTo>
                    <a:pt x="3" y="6"/>
                  </a:moveTo>
                  <a:cubicBezTo>
                    <a:pt x="3" y="6"/>
                    <a:pt x="3" y="6"/>
                    <a:pt x="3" y="6"/>
                  </a:cubicBezTo>
                  <a:cubicBezTo>
                    <a:pt x="3" y="6"/>
                    <a:pt x="3" y="6"/>
                    <a:pt x="4" y="6"/>
                  </a:cubicBezTo>
                  <a:cubicBezTo>
                    <a:pt x="4" y="6"/>
                    <a:pt x="4" y="6"/>
                    <a:pt x="4" y="6"/>
                  </a:cubicBezTo>
                  <a:cubicBezTo>
                    <a:pt x="4" y="6"/>
                    <a:pt x="4" y="6"/>
                    <a:pt x="3" y="6"/>
                  </a:cubicBezTo>
                  <a:close/>
                  <a:moveTo>
                    <a:pt x="1" y="8"/>
                  </a:moveTo>
                  <a:cubicBezTo>
                    <a:pt x="1" y="8"/>
                    <a:pt x="1" y="8"/>
                    <a:pt x="1" y="8"/>
                  </a:cubicBezTo>
                  <a:cubicBezTo>
                    <a:pt x="1" y="8"/>
                    <a:pt x="1" y="8"/>
                    <a:pt x="1" y="8"/>
                  </a:cubicBezTo>
                  <a:cubicBezTo>
                    <a:pt x="1" y="9"/>
                    <a:pt x="1" y="8"/>
                    <a:pt x="1" y="8"/>
                  </a:cubicBezTo>
                  <a:cubicBezTo>
                    <a:pt x="1" y="8"/>
                    <a:pt x="1" y="8"/>
                    <a:pt x="1" y="8"/>
                  </a:cubicBezTo>
                  <a:close/>
                  <a:moveTo>
                    <a:pt x="2" y="8"/>
                  </a:moveTo>
                  <a:cubicBezTo>
                    <a:pt x="2" y="9"/>
                    <a:pt x="2" y="9"/>
                    <a:pt x="2" y="9"/>
                  </a:cubicBezTo>
                  <a:cubicBezTo>
                    <a:pt x="2" y="9"/>
                    <a:pt x="2" y="8"/>
                    <a:pt x="2" y="8"/>
                  </a:cubicBezTo>
                  <a:cubicBezTo>
                    <a:pt x="2" y="8"/>
                    <a:pt x="2" y="8"/>
                    <a:pt x="2" y="8"/>
                  </a:cubicBezTo>
                  <a:cubicBezTo>
                    <a:pt x="2" y="8"/>
                    <a:pt x="2" y="8"/>
                    <a:pt x="2" y="8"/>
                  </a:cubicBezTo>
                  <a:close/>
                  <a:moveTo>
                    <a:pt x="11" y="3"/>
                  </a:moveTo>
                  <a:cubicBezTo>
                    <a:pt x="11" y="3"/>
                    <a:pt x="11" y="3"/>
                    <a:pt x="11" y="3"/>
                  </a:cubicBezTo>
                  <a:cubicBezTo>
                    <a:pt x="11" y="3"/>
                    <a:pt x="11" y="3"/>
                    <a:pt x="11" y="3"/>
                  </a:cubicBezTo>
                  <a:cubicBezTo>
                    <a:pt x="11" y="3"/>
                    <a:pt x="11" y="3"/>
                    <a:pt x="11" y="3"/>
                  </a:cubicBezTo>
                  <a:cubicBezTo>
                    <a:pt x="11" y="3"/>
                    <a:pt x="11" y="3"/>
                    <a:pt x="11" y="3"/>
                  </a:cubicBezTo>
                  <a:close/>
                  <a:moveTo>
                    <a:pt x="12" y="10"/>
                  </a:moveTo>
                  <a:cubicBezTo>
                    <a:pt x="12" y="10"/>
                    <a:pt x="12" y="10"/>
                    <a:pt x="12" y="10"/>
                  </a:cubicBezTo>
                  <a:cubicBezTo>
                    <a:pt x="12" y="10"/>
                    <a:pt x="12" y="10"/>
                    <a:pt x="12" y="11"/>
                  </a:cubicBezTo>
                  <a:cubicBezTo>
                    <a:pt x="12" y="11"/>
                    <a:pt x="12" y="11"/>
                    <a:pt x="12" y="11"/>
                  </a:cubicBezTo>
                  <a:cubicBezTo>
                    <a:pt x="12" y="11"/>
                    <a:pt x="12" y="10"/>
                    <a:pt x="12" y="10"/>
                  </a:cubicBezTo>
                  <a:close/>
                  <a:moveTo>
                    <a:pt x="12" y="4"/>
                  </a:moveTo>
                  <a:cubicBezTo>
                    <a:pt x="12" y="4"/>
                    <a:pt x="12" y="4"/>
                    <a:pt x="12" y="4"/>
                  </a:cubicBezTo>
                  <a:cubicBezTo>
                    <a:pt x="12" y="4"/>
                    <a:pt x="12" y="4"/>
                    <a:pt x="12" y="4"/>
                  </a:cubicBezTo>
                  <a:close/>
                  <a:moveTo>
                    <a:pt x="22" y="9"/>
                  </a:moveTo>
                  <a:cubicBezTo>
                    <a:pt x="21" y="9"/>
                    <a:pt x="21" y="9"/>
                    <a:pt x="21" y="9"/>
                  </a:cubicBezTo>
                  <a:cubicBezTo>
                    <a:pt x="21" y="9"/>
                    <a:pt x="21" y="9"/>
                    <a:pt x="22" y="9"/>
                  </a:cubicBezTo>
                  <a:close/>
                  <a:moveTo>
                    <a:pt x="16" y="12"/>
                  </a:moveTo>
                  <a:cubicBezTo>
                    <a:pt x="16" y="12"/>
                    <a:pt x="16" y="12"/>
                    <a:pt x="16" y="12"/>
                  </a:cubicBezTo>
                  <a:cubicBezTo>
                    <a:pt x="16" y="12"/>
                    <a:pt x="16" y="12"/>
                    <a:pt x="16" y="12"/>
                  </a:cubicBezTo>
                  <a:cubicBezTo>
                    <a:pt x="16" y="12"/>
                    <a:pt x="16" y="12"/>
                    <a:pt x="16" y="12"/>
                  </a:cubicBezTo>
                  <a:cubicBezTo>
                    <a:pt x="16" y="12"/>
                    <a:pt x="16" y="12"/>
                    <a:pt x="16" y="12"/>
                  </a:cubicBezTo>
                  <a:close/>
                  <a:moveTo>
                    <a:pt x="15" y="6"/>
                  </a:moveTo>
                  <a:cubicBezTo>
                    <a:pt x="15" y="6"/>
                    <a:pt x="15" y="6"/>
                    <a:pt x="15" y="6"/>
                  </a:cubicBezTo>
                  <a:cubicBezTo>
                    <a:pt x="15" y="6"/>
                    <a:pt x="15" y="6"/>
                    <a:pt x="15" y="6"/>
                  </a:cubicBezTo>
                  <a:close/>
                  <a:moveTo>
                    <a:pt x="2" y="9"/>
                  </a:moveTo>
                  <a:cubicBezTo>
                    <a:pt x="2" y="9"/>
                    <a:pt x="2" y="9"/>
                    <a:pt x="2" y="9"/>
                  </a:cubicBezTo>
                  <a:cubicBezTo>
                    <a:pt x="2" y="9"/>
                    <a:pt x="2" y="9"/>
                    <a:pt x="2" y="9"/>
                  </a:cubicBezTo>
                  <a:cubicBezTo>
                    <a:pt x="2" y="9"/>
                    <a:pt x="2" y="9"/>
                    <a:pt x="2" y="9"/>
                  </a:cubicBezTo>
                  <a:cubicBezTo>
                    <a:pt x="2" y="9"/>
                    <a:pt x="2" y="9"/>
                    <a:pt x="2" y="9"/>
                  </a:cubicBezTo>
                  <a:close/>
                  <a:moveTo>
                    <a:pt x="15" y="13"/>
                  </a:moveTo>
                  <a:cubicBezTo>
                    <a:pt x="15" y="13"/>
                    <a:pt x="15" y="13"/>
                    <a:pt x="15" y="13"/>
                  </a:cubicBezTo>
                  <a:cubicBezTo>
                    <a:pt x="14" y="13"/>
                    <a:pt x="14" y="13"/>
                    <a:pt x="14" y="13"/>
                  </a:cubicBezTo>
                  <a:cubicBezTo>
                    <a:pt x="14" y="13"/>
                    <a:pt x="14" y="13"/>
                    <a:pt x="15" y="13"/>
                  </a:cubicBezTo>
                  <a:cubicBezTo>
                    <a:pt x="15" y="13"/>
                    <a:pt x="15" y="13"/>
                    <a:pt x="15" y="13"/>
                  </a:cubicBezTo>
                  <a:close/>
                  <a:moveTo>
                    <a:pt x="12" y="4"/>
                  </a:moveTo>
                  <a:cubicBezTo>
                    <a:pt x="12" y="4"/>
                    <a:pt x="12" y="4"/>
                    <a:pt x="12" y="4"/>
                  </a:cubicBezTo>
                  <a:cubicBezTo>
                    <a:pt x="12" y="4"/>
                    <a:pt x="12" y="4"/>
                    <a:pt x="12" y="4"/>
                  </a:cubicBezTo>
                  <a:cubicBezTo>
                    <a:pt x="12" y="4"/>
                    <a:pt x="12" y="4"/>
                    <a:pt x="12" y="4"/>
                  </a:cubicBezTo>
                  <a:close/>
                  <a:moveTo>
                    <a:pt x="10" y="4"/>
                  </a:moveTo>
                  <a:cubicBezTo>
                    <a:pt x="10" y="4"/>
                    <a:pt x="10" y="4"/>
                    <a:pt x="10" y="4"/>
                  </a:cubicBezTo>
                  <a:cubicBezTo>
                    <a:pt x="10" y="4"/>
                    <a:pt x="10" y="4"/>
                    <a:pt x="10" y="4"/>
                  </a:cubicBezTo>
                  <a:cubicBezTo>
                    <a:pt x="10" y="4"/>
                    <a:pt x="10" y="4"/>
                    <a:pt x="10" y="4"/>
                  </a:cubicBezTo>
                  <a:cubicBezTo>
                    <a:pt x="10" y="4"/>
                    <a:pt x="10" y="4"/>
                    <a:pt x="10" y="4"/>
                  </a:cubicBezTo>
                  <a:close/>
                  <a:moveTo>
                    <a:pt x="19" y="10"/>
                  </a:moveTo>
                  <a:cubicBezTo>
                    <a:pt x="19" y="10"/>
                    <a:pt x="19" y="10"/>
                    <a:pt x="19" y="10"/>
                  </a:cubicBezTo>
                  <a:cubicBezTo>
                    <a:pt x="20" y="10"/>
                    <a:pt x="20" y="10"/>
                    <a:pt x="20" y="10"/>
                  </a:cubicBezTo>
                  <a:cubicBezTo>
                    <a:pt x="20" y="10"/>
                    <a:pt x="20" y="10"/>
                    <a:pt x="19" y="10"/>
                  </a:cubicBezTo>
                  <a:close/>
                  <a:moveTo>
                    <a:pt x="21" y="9"/>
                  </a:moveTo>
                  <a:cubicBezTo>
                    <a:pt x="21" y="10"/>
                    <a:pt x="21" y="9"/>
                    <a:pt x="21" y="9"/>
                  </a:cubicBezTo>
                  <a:cubicBezTo>
                    <a:pt x="21" y="9"/>
                    <a:pt x="21" y="9"/>
                    <a:pt x="21" y="9"/>
                  </a:cubicBezTo>
                  <a:close/>
                  <a:moveTo>
                    <a:pt x="12" y="10"/>
                  </a:moveTo>
                  <a:cubicBezTo>
                    <a:pt x="12" y="10"/>
                    <a:pt x="12" y="10"/>
                    <a:pt x="12" y="10"/>
                  </a:cubicBezTo>
                  <a:cubicBezTo>
                    <a:pt x="12" y="10"/>
                    <a:pt x="12" y="10"/>
                    <a:pt x="12" y="10"/>
                  </a:cubicBezTo>
                  <a:cubicBezTo>
                    <a:pt x="12" y="10"/>
                    <a:pt x="12" y="10"/>
                    <a:pt x="12" y="10"/>
                  </a:cubicBezTo>
                  <a:cubicBezTo>
                    <a:pt x="12" y="10"/>
                    <a:pt x="12" y="10"/>
                    <a:pt x="12" y="10"/>
                  </a:cubicBezTo>
                  <a:close/>
                  <a:moveTo>
                    <a:pt x="5" y="13"/>
                  </a:moveTo>
                  <a:cubicBezTo>
                    <a:pt x="4" y="13"/>
                    <a:pt x="4" y="13"/>
                    <a:pt x="4" y="13"/>
                  </a:cubicBezTo>
                  <a:cubicBezTo>
                    <a:pt x="4" y="13"/>
                    <a:pt x="5" y="13"/>
                    <a:pt x="5" y="13"/>
                  </a:cubicBezTo>
                  <a:cubicBezTo>
                    <a:pt x="5" y="13"/>
                    <a:pt x="5" y="13"/>
                    <a:pt x="5" y="13"/>
                  </a:cubicBezTo>
                  <a:close/>
                  <a:moveTo>
                    <a:pt x="21" y="6"/>
                  </a:moveTo>
                  <a:cubicBezTo>
                    <a:pt x="21" y="6"/>
                    <a:pt x="21" y="6"/>
                    <a:pt x="21" y="6"/>
                  </a:cubicBezTo>
                  <a:cubicBezTo>
                    <a:pt x="21" y="6"/>
                    <a:pt x="21" y="6"/>
                    <a:pt x="21" y="6"/>
                  </a:cubicBezTo>
                  <a:cubicBezTo>
                    <a:pt x="21" y="6"/>
                    <a:pt x="21" y="6"/>
                    <a:pt x="21" y="6"/>
                  </a:cubicBezTo>
                  <a:cubicBezTo>
                    <a:pt x="21" y="6"/>
                    <a:pt x="21" y="6"/>
                    <a:pt x="21" y="6"/>
                  </a:cubicBezTo>
                  <a:close/>
                  <a:moveTo>
                    <a:pt x="0" y="9"/>
                  </a:moveTo>
                  <a:cubicBezTo>
                    <a:pt x="0" y="9"/>
                    <a:pt x="0" y="9"/>
                    <a:pt x="0" y="9"/>
                  </a:cubicBezTo>
                  <a:cubicBezTo>
                    <a:pt x="0" y="9"/>
                    <a:pt x="0" y="9"/>
                    <a:pt x="0" y="9"/>
                  </a:cubicBezTo>
                  <a:cubicBezTo>
                    <a:pt x="0" y="9"/>
                    <a:pt x="0" y="9"/>
                    <a:pt x="0" y="9"/>
                  </a:cubicBezTo>
                  <a:close/>
                  <a:moveTo>
                    <a:pt x="10" y="4"/>
                  </a:moveTo>
                  <a:cubicBezTo>
                    <a:pt x="10" y="4"/>
                    <a:pt x="10" y="4"/>
                    <a:pt x="10" y="4"/>
                  </a:cubicBezTo>
                  <a:cubicBezTo>
                    <a:pt x="10" y="4"/>
                    <a:pt x="10" y="4"/>
                    <a:pt x="10" y="4"/>
                  </a:cubicBezTo>
                  <a:cubicBezTo>
                    <a:pt x="10" y="4"/>
                    <a:pt x="10" y="4"/>
                    <a:pt x="10" y="4"/>
                  </a:cubicBezTo>
                  <a:cubicBezTo>
                    <a:pt x="10" y="4"/>
                    <a:pt x="10" y="4"/>
                    <a:pt x="10" y="4"/>
                  </a:cubicBezTo>
                  <a:close/>
                  <a:moveTo>
                    <a:pt x="10" y="4"/>
                  </a:moveTo>
                  <a:cubicBezTo>
                    <a:pt x="10" y="4"/>
                    <a:pt x="11" y="4"/>
                    <a:pt x="10" y="4"/>
                  </a:cubicBezTo>
                  <a:cubicBezTo>
                    <a:pt x="10" y="4"/>
                    <a:pt x="10" y="4"/>
                    <a:pt x="10" y="4"/>
                  </a:cubicBezTo>
                  <a:cubicBezTo>
                    <a:pt x="10" y="4"/>
                    <a:pt x="10" y="4"/>
                    <a:pt x="10" y="4"/>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lose/>
                  <a:moveTo>
                    <a:pt x="10" y="11"/>
                  </a:moveTo>
                  <a:cubicBezTo>
                    <a:pt x="10" y="11"/>
                    <a:pt x="10" y="11"/>
                    <a:pt x="10" y="11"/>
                  </a:cubicBezTo>
                  <a:cubicBezTo>
                    <a:pt x="10" y="11"/>
                    <a:pt x="10" y="11"/>
                    <a:pt x="10" y="11"/>
                  </a:cubicBezTo>
                  <a:close/>
                  <a:moveTo>
                    <a:pt x="12" y="4"/>
                  </a:moveTo>
                  <a:cubicBezTo>
                    <a:pt x="12" y="4"/>
                    <a:pt x="12" y="4"/>
                    <a:pt x="12" y="4"/>
                  </a:cubicBezTo>
                  <a:cubicBezTo>
                    <a:pt x="12" y="4"/>
                    <a:pt x="12" y="4"/>
                    <a:pt x="12" y="4"/>
                  </a:cubicBezTo>
                  <a:close/>
                  <a:moveTo>
                    <a:pt x="4" y="13"/>
                  </a:moveTo>
                  <a:cubicBezTo>
                    <a:pt x="4" y="13"/>
                    <a:pt x="4" y="13"/>
                    <a:pt x="4" y="13"/>
                  </a:cubicBezTo>
                  <a:cubicBezTo>
                    <a:pt x="4" y="13"/>
                    <a:pt x="4" y="13"/>
                    <a:pt x="4" y="13"/>
                  </a:cubicBezTo>
                  <a:cubicBezTo>
                    <a:pt x="4" y="13"/>
                    <a:pt x="4" y="13"/>
                    <a:pt x="4" y="13"/>
                  </a:cubicBezTo>
                  <a:close/>
                  <a:moveTo>
                    <a:pt x="4" y="13"/>
                  </a:moveTo>
                  <a:cubicBezTo>
                    <a:pt x="4" y="13"/>
                    <a:pt x="4" y="13"/>
                    <a:pt x="4" y="13"/>
                  </a:cubicBezTo>
                  <a:cubicBezTo>
                    <a:pt x="4" y="13"/>
                    <a:pt x="4" y="13"/>
                    <a:pt x="4" y="13"/>
                  </a:cubicBezTo>
                  <a:cubicBezTo>
                    <a:pt x="4" y="13"/>
                    <a:pt x="4" y="13"/>
                    <a:pt x="4" y="13"/>
                  </a:cubicBezTo>
                  <a:cubicBezTo>
                    <a:pt x="4" y="13"/>
                    <a:pt x="4" y="13"/>
                    <a:pt x="4" y="13"/>
                  </a:cubicBezTo>
                  <a:close/>
                  <a:moveTo>
                    <a:pt x="16" y="5"/>
                  </a:moveTo>
                  <a:cubicBezTo>
                    <a:pt x="16" y="5"/>
                    <a:pt x="16" y="5"/>
                    <a:pt x="16" y="5"/>
                  </a:cubicBezTo>
                  <a:cubicBezTo>
                    <a:pt x="16" y="5"/>
                    <a:pt x="16" y="5"/>
                    <a:pt x="16" y="5"/>
                  </a:cubicBezTo>
                  <a:close/>
                  <a:moveTo>
                    <a:pt x="1" y="7"/>
                  </a:moveTo>
                  <a:cubicBezTo>
                    <a:pt x="1" y="7"/>
                    <a:pt x="1" y="7"/>
                    <a:pt x="1" y="7"/>
                  </a:cubicBezTo>
                  <a:cubicBezTo>
                    <a:pt x="1" y="7"/>
                    <a:pt x="1" y="7"/>
                    <a:pt x="1" y="7"/>
                  </a:cubicBezTo>
                  <a:cubicBezTo>
                    <a:pt x="1" y="7"/>
                    <a:pt x="1" y="7"/>
                    <a:pt x="1" y="7"/>
                  </a:cubicBezTo>
                  <a:cubicBezTo>
                    <a:pt x="1" y="7"/>
                    <a:pt x="1" y="7"/>
                    <a:pt x="1" y="7"/>
                  </a:cubicBezTo>
                  <a:close/>
                  <a:moveTo>
                    <a:pt x="12" y="11"/>
                  </a:moveTo>
                  <a:cubicBezTo>
                    <a:pt x="12" y="11"/>
                    <a:pt x="12" y="11"/>
                    <a:pt x="12" y="11"/>
                  </a:cubicBezTo>
                  <a:cubicBezTo>
                    <a:pt x="12" y="11"/>
                    <a:pt x="12" y="11"/>
                    <a:pt x="12" y="11"/>
                  </a:cubicBezTo>
                  <a:cubicBezTo>
                    <a:pt x="12" y="11"/>
                    <a:pt x="12" y="11"/>
                    <a:pt x="12" y="11"/>
                  </a:cubicBezTo>
                  <a:close/>
                  <a:moveTo>
                    <a:pt x="12" y="4"/>
                  </a:moveTo>
                  <a:cubicBezTo>
                    <a:pt x="12" y="4"/>
                    <a:pt x="12" y="4"/>
                    <a:pt x="12" y="4"/>
                  </a:cubicBezTo>
                  <a:cubicBezTo>
                    <a:pt x="12" y="4"/>
                    <a:pt x="12" y="4"/>
                    <a:pt x="12" y="4"/>
                  </a:cubicBezTo>
                  <a:cubicBezTo>
                    <a:pt x="12" y="5"/>
                    <a:pt x="12" y="5"/>
                    <a:pt x="12" y="5"/>
                  </a:cubicBezTo>
                  <a:cubicBezTo>
                    <a:pt x="12" y="5"/>
                    <a:pt x="12" y="5"/>
                    <a:pt x="12" y="4"/>
                  </a:cubicBezTo>
                  <a:close/>
                  <a:moveTo>
                    <a:pt x="6" y="5"/>
                  </a:moveTo>
                  <a:cubicBezTo>
                    <a:pt x="6" y="5"/>
                    <a:pt x="6" y="5"/>
                    <a:pt x="6" y="5"/>
                  </a:cubicBezTo>
                  <a:cubicBezTo>
                    <a:pt x="6" y="5"/>
                    <a:pt x="6" y="5"/>
                    <a:pt x="6" y="5"/>
                  </a:cubicBezTo>
                  <a:cubicBezTo>
                    <a:pt x="6" y="5"/>
                    <a:pt x="6" y="5"/>
                    <a:pt x="6" y="5"/>
                  </a:cubicBezTo>
                  <a:cubicBezTo>
                    <a:pt x="6" y="5"/>
                    <a:pt x="6" y="5"/>
                    <a:pt x="6" y="5"/>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16" y="9"/>
                  </a:moveTo>
                  <a:cubicBezTo>
                    <a:pt x="16" y="9"/>
                    <a:pt x="16" y="9"/>
                    <a:pt x="16" y="9"/>
                  </a:cubicBezTo>
                  <a:cubicBezTo>
                    <a:pt x="16" y="9"/>
                    <a:pt x="16" y="9"/>
                    <a:pt x="16" y="9"/>
                  </a:cubicBezTo>
                  <a:close/>
                  <a:moveTo>
                    <a:pt x="1" y="0"/>
                  </a:moveTo>
                  <a:cubicBezTo>
                    <a:pt x="1" y="0"/>
                    <a:pt x="1" y="0"/>
                    <a:pt x="1" y="0"/>
                  </a:cubicBezTo>
                  <a:cubicBezTo>
                    <a:pt x="1" y="0"/>
                    <a:pt x="1" y="0"/>
                    <a:pt x="1" y="0"/>
                  </a:cubicBezTo>
                  <a:cubicBezTo>
                    <a:pt x="1" y="0"/>
                    <a:pt x="1" y="0"/>
                    <a:pt x="1" y="0"/>
                  </a:cubicBezTo>
                  <a:cubicBezTo>
                    <a:pt x="1" y="0"/>
                    <a:pt x="1" y="0"/>
                    <a:pt x="1" y="0"/>
                  </a:cubicBezTo>
                  <a:close/>
                  <a:moveTo>
                    <a:pt x="12" y="14"/>
                  </a:moveTo>
                  <a:cubicBezTo>
                    <a:pt x="12" y="14"/>
                    <a:pt x="12" y="14"/>
                    <a:pt x="12" y="14"/>
                  </a:cubicBezTo>
                  <a:cubicBezTo>
                    <a:pt x="12" y="14"/>
                    <a:pt x="12" y="14"/>
                    <a:pt x="12" y="14"/>
                  </a:cubicBezTo>
                  <a:close/>
                  <a:moveTo>
                    <a:pt x="11" y="4"/>
                  </a:moveTo>
                  <a:cubicBezTo>
                    <a:pt x="11" y="4"/>
                    <a:pt x="11" y="4"/>
                    <a:pt x="11" y="4"/>
                  </a:cubicBezTo>
                  <a:cubicBezTo>
                    <a:pt x="11" y="4"/>
                    <a:pt x="11" y="4"/>
                    <a:pt x="11" y="4"/>
                  </a:cubicBezTo>
                  <a:cubicBezTo>
                    <a:pt x="11" y="4"/>
                    <a:pt x="11" y="4"/>
                    <a:pt x="11" y="4"/>
                  </a:cubicBezTo>
                  <a:cubicBezTo>
                    <a:pt x="11" y="4"/>
                    <a:pt x="11" y="4"/>
                    <a:pt x="11" y="4"/>
                  </a:cubicBezTo>
                  <a:close/>
                  <a:moveTo>
                    <a:pt x="20" y="5"/>
                  </a:moveTo>
                  <a:cubicBezTo>
                    <a:pt x="20" y="5"/>
                    <a:pt x="20" y="5"/>
                    <a:pt x="20" y="5"/>
                  </a:cubicBezTo>
                  <a:cubicBezTo>
                    <a:pt x="20" y="5"/>
                    <a:pt x="20" y="5"/>
                    <a:pt x="20" y="5"/>
                  </a:cubicBezTo>
                  <a:cubicBezTo>
                    <a:pt x="20" y="5"/>
                    <a:pt x="20" y="5"/>
                    <a:pt x="20" y="5"/>
                  </a:cubicBezTo>
                  <a:cubicBezTo>
                    <a:pt x="20" y="5"/>
                    <a:pt x="20" y="5"/>
                    <a:pt x="20" y="5"/>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lose/>
                  <a:moveTo>
                    <a:pt x="10" y="3"/>
                  </a:moveTo>
                  <a:cubicBezTo>
                    <a:pt x="10" y="3"/>
                    <a:pt x="10" y="3"/>
                    <a:pt x="10" y="3"/>
                  </a:cubicBezTo>
                  <a:cubicBezTo>
                    <a:pt x="10" y="3"/>
                    <a:pt x="10" y="3"/>
                    <a:pt x="10" y="3"/>
                  </a:cubicBezTo>
                  <a:cubicBezTo>
                    <a:pt x="10" y="3"/>
                    <a:pt x="10" y="3"/>
                    <a:pt x="10" y="3"/>
                  </a:cubicBezTo>
                  <a:cubicBezTo>
                    <a:pt x="10" y="3"/>
                    <a:pt x="10" y="3"/>
                    <a:pt x="10" y="3"/>
                  </a:cubicBezTo>
                  <a:close/>
                  <a:moveTo>
                    <a:pt x="11" y="4"/>
                  </a:moveTo>
                  <a:cubicBezTo>
                    <a:pt x="11" y="4"/>
                    <a:pt x="11" y="4"/>
                    <a:pt x="11" y="4"/>
                  </a:cubicBezTo>
                  <a:cubicBezTo>
                    <a:pt x="11" y="4"/>
                    <a:pt x="11" y="4"/>
                    <a:pt x="11" y="4"/>
                  </a:cubicBezTo>
                  <a:cubicBezTo>
                    <a:pt x="11" y="4"/>
                    <a:pt x="11" y="4"/>
                    <a:pt x="11" y="4"/>
                  </a:cubicBezTo>
                  <a:cubicBezTo>
                    <a:pt x="11" y="4"/>
                    <a:pt x="11" y="4"/>
                    <a:pt x="11" y="4"/>
                  </a:cubicBezTo>
                  <a:close/>
                  <a:moveTo>
                    <a:pt x="21" y="6"/>
                  </a:moveTo>
                  <a:cubicBezTo>
                    <a:pt x="21" y="6"/>
                    <a:pt x="21" y="6"/>
                    <a:pt x="21" y="6"/>
                  </a:cubicBezTo>
                  <a:cubicBezTo>
                    <a:pt x="21" y="6"/>
                    <a:pt x="21" y="6"/>
                    <a:pt x="21" y="6"/>
                  </a:cubicBezTo>
                  <a:cubicBezTo>
                    <a:pt x="21" y="6"/>
                    <a:pt x="21" y="6"/>
                    <a:pt x="21" y="6"/>
                  </a:cubicBezTo>
                  <a:cubicBezTo>
                    <a:pt x="21" y="6"/>
                    <a:pt x="21" y="6"/>
                    <a:pt x="21" y="6"/>
                  </a:cubicBezTo>
                  <a:close/>
                  <a:moveTo>
                    <a:pt x="17" y="9"/>
                  </a:moveTo>
                  <a:cubicBezTo>
                    <a:pt x="17" y="9"/>
                    <a:pt x="17" y="9"/>
                    <a:pt x="17" y="9"/>
                  </a:cubicBezTo>
                  <a:cubicBezTo>
                    <a:pt x="17" y="9"/>
                    <a:pt x="17" y="9"/>
                    <a:pt x="17" y="9"/>
                  </a:cubicBezTo>
                  <a:cubicBezTo>
                    <a:pt x="17" y="9"/>
                    <a:pt x="17" y="9"/>
                    <a:pt x="17" y="9"/>
                  </a:cubicBezTo>
                  <a:cubicBezTo>
                    <a:pt x="17" y="9"/>
                    <a:pt x="17" y="9"/>
                    <a:pt x="17" y="9"/>
                  </a:cubicBezTo>
                  <a:close/>
                  <a:moveTo>
                    <a:pt x="3" y="0"/>
                  </a:moveTo>
                  <a:cubicBezTo>
                    <a:pt x="3" y="0"/>
                    <a:pt x="2" y="0"/>
                    <a:pt x="2" y="0"/>
                  </a:cubicBezTo>
                  <a:cubicBezTo>
                    <a:pt x="2" y="0"/>
                    <a:pt x="3" y="0"/>
                    <a:pt x="3" y="0"/>
                  </a:cubicBezTo>
                  <a:cubicBezTo>
                    <a:pt x="3" y="0"/>
                    <a:pt x="3" y="0"/>
                    <a:pt x="3" y="0"/>
                  </a:cubicBezTo>
                  <a:cubicBezTo>
                    <a:pt x="3" y="0"/>
                    <a:pt x="3" y="0"/>
                    <a:pt x="3" y="0"/>
                  </a:cubicBezTo>
                  <a:close/>
                  <a:moveTo>
                    <a:pt x="2" y="9"/>
                  </a:moveTo>
                  <a:cubicBezTo>
                    <a:pt x="2" y="9"/>
                    <a:pt x="2" y="9"/>
                    <a:pt x="2" y="9"/>
                  </a:cubicBezTo>
                  <a:cubicBezTo>
                    <a:pt x="2" y="9"/>
                    <a:pt x="2" y="9"/>
                    <a:pt x="2" y="9"/>
                  </a:cubicBezTo>
                  <a:cubicBezTo>
                    <a:pt x="2" y="9"/>
                    <a:pt x="2" y="9"/>
                    <a:pt x="2" y="9"/>
                  </a:cubicBezTo>
                  <a:cubicBezTo>
                    <a:pt x="2" y="9"/>
                    <a:pt x="2" y="9"/>
                    <a:pt x="2" y="9"/>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5" name="Freeform 688">
              <a:extLst>
                <a:ext uri="{FF2B5EF4-FFF2-40B4-BE49-F238E27FC236}">
                  <a16:creationId xmlns:a16="http://schemas.microsoft.com/office/drawing/2014/main" id="{15879AF0-FBE5-4322-8B05-91D380B942D8}"/>
                </a:ext>
              </a:extLst>
            </p:cNvPr>
            <p:cNvSpPr>
              <a:spLocks noEditPoints="1"/>
            </p:cNvSpPr>
            <p:nvPr/>
          </p:nvSpPr>
          <p:spPr bwMode="auto">
            <a:xfrm>
              <a:off x="3579226" y="4946635"/>
              <a:ext cx="308565" cy="1339866"/>
            </a:xfrm>
            <a:custGeom>
              <a:avLst/>
              <a:gdLst>
                <a:gd name="T0" fmla="*/ 15 w 66"/>
                <a:gd name="T1" fmla="*/ 206 h 353"/>
                <a:gd name="T2" fmla="*/ 51 w 66"/>
                <a:gd name="T3" fmla="*/ 25 h 353"/>
                <a:gd name="T4" fmla="*/ 40 w 66"/>
                <a:gd name="T5" fmla="*/ 25 h 353"/>
                <a:gd name="T6" fmla="*/ 35 w 66"/>
                <a:gd name="T7" fmla="*/ 71 h 353"/>
                <a:gd name="T8" fmla="*/ 28 w 66"/>
                <a:gd name="T9" fmla="*/ 129 h 353"/>
                <a:gd name="T10" fmla="*/ 16 w 66"/>
                <a:gd name="T11" fmla="*/ 182 h 353"/>
                <a:gd name="T12" fmla="*/ 24 w 66"/>
                <a:gd name="T13" fmla="*/ 206 h 353"/>
                <a:gd name="T14" fmla="*/ 19 w 66"/>
                <a:gd name="T15" fmla="*/ 221 h 353"/>
                <a:gd name="T16" fmla="*/ 17 w 66"/>
                <a:gd name="T17" fmla="*/ 232 h 353"/>
                <a:gd name="T18" fmla="*/ 16 w 66"/>
                <a:gd name="T19" fmla="*/ 243 h 353"/>
                <a:gd name="T20" fmla="*/ 7 w 66"/>
                <a:gd name="T21" fmla="*/ 240 h 353"/>
                <a:gd name="T22" fmla="*/ 7 w 66"/>
                <a:gd name="T23" fmla="*/ 249 h 353"/>
                <a:gd name="T24" fmla="*/ 12 w 66"/>
                <a:gd name="T25" fmla="*/ 261 h 353"/>
                <a:gd name="T26" fmla="*/ 10 w 66"/>
                <a:gd name="T27" fmla="*/ 267 h 353"/>
                <a:gd name="T28" fmla="*/ 6 w 66"/>
                <a:gd name="T29" fmla="*/ 271 h 353"/>
                <a:gd name="T30" fmla="*/ 12 w 66"/>
                <a:gd name="T31" fmla="*/ 278 h 353"/>
                <a:gd name="T32" fmla="*/ 12 w 66"/>
                <a:gd name="T33" fmla="*/ 291 h 353"/>
                <a:gd name="T34" fmla="*/ 14 w 66"/>
                <a:gd name="T35" fmla="*/ 299 h 353"/>
                <a:gd name="T36" fmla="*/ 19 w 66"/>
                <a:gd name="T37" fmla="*/ 304 h 353"/>
                <a:gd name="T38" fmla="*/ 15 w 66"/>
                <a:gd name="T39" fmla="*/ 316 h 353"/>
                <a:gd name="T40" fmla="*/ 20 w 66"/>
                <a:gd name="T41" fmla="*/ 318 h 353"/>
                <a:gd name="T42" fmla="*/ 26 w 66"/>
                <a:gd name="T43" fmla="*/ 321 h 353"/>
                <a:gd name="T44" fmla="*/ 47 w 66"/>
                <a:gd name="T45" fmla="*/ 308 h 353"/>
                <a:gd name="T46" fmla="*/ 16 w 66"/>
                <a:gd name="T47" fmla="*/ 285 h 353"/>
                <a:gd name="T48" fmla="*/ 30 w 66"/>
                <a:gd name="T49" fmla="*/ 236 h 353"/>
                <a:gd name="T50" fmla="*/ 28 w 66"/>
                <a:gd name="T51" fmla="*/ 200 h 353"/>
                <a:gd name="T52" fmla="*/ 32 w 66"/>
                <a:gd name="T53" fmla="*/ 156 h 353"/>
                <a:gd name="T54" fmla="*/ 38 w 66"/>
                <a:gd name="T55" fmla="*/ 114 h 353"/>
                <a:gd name="T56" fmla="*/ 52 w 66"/>
                <a:gd name="T57" fmla="*/ 58 h 353"/>
                <a:gd name="T58" fmla="*/ 42 w 66"/>
                <a:gd name="T59" fmla="*/ 325 h 353"/>
                <a:gd name="T60" fmla="*/ 37 w 66"/>
                <a:gd name="T61" fmla="*/ 324 h 353"/>
                <a:gd name="T62" fmla="*/ 29 w 66"/>
                <a:gd name="T63" fmla="*/ 337 h 353"/>
                <a:gd name="T64" fmla="*/ 59 w 66"/>
                <a:gd name="T65" fmla="*/ 345 h 353"/>
                <a:gd name="T66" fmla="*/ 41 w 66"/>
                <a:gd name="T67" fmla="*/ 343 h 353"/>
                <a:gd name="T68" fmla="*/ 55 w 66"/>
                <a:gd name="T69" fmla="*/ 349 h 353"/>
                <a:gd name="T70" fmla="*/ 29 w 66"/>
                <a:gd name="T71" fmla="*/ 329 h 353"/>
                <a:gd name="T72" fmla="*/ 32 w 66"/>
                <a:gd name="T73" fmla="*/ 332 h 353"/>
                <a:gd name="T74" fmla="*/ 37 w 66"/>
                <a:gd name="T75" fmla="*/ 343 h 353"/>
                <a:gd name="T76" fmla="*/ 33 w 66"/>
                <a:gd name="T77" fmla="*/ 340 h 353"/>
                <a:gd name="T78" fmla="*/ 19 w 66"/>
                <a:gd name="T79" fmla="*/ 327 h 353"/>
                <a:gd name="T80" fmla="*/ 20 w 66"/>
                <a:gd name="T81" fmla="*/ 324 h 353"/>
                <a:gd name="T82" fmla="*/ 17 w 66"/>
                <a:gd name="T83" fmla="*/ 322 h 353"/>
                <a:gd name="T84" fmla="*/ 13 w 66"/>
                <a:gd name="T85" fmla="*/ 308 h 353"/>
                <a:gd name="T86" fmla="*/ 9 w 66"/>
                <a:gd name="T87" fmla="*/ 303 h 353"/>
                <a:gd name="T88" fmla="*/ 7 w 66"/>
                <a:gd name="T89" fmla="*/ 302 h 353"/>
                <a:gd name="T90" fmla="*/ 9 w 66"/>
                <a:gd name="T91" fmla="*/ 305 h 353"/>
                <a:gd name="T92" fmla="*/ 5 w 66"/>
                <a:gd name="T93" fmla="*/ 298 h 353"/>
                <a:gd name="T94" fmla="*/ 9 w 66"/>
                <a:gd name="T95" fmla="*/ 298 h 353"/>
                <a:gd name="T96" fmla="*/ 9 w 66"/>
                <a:gd name="T97" fmla="*/ 289 h 353"/>
                <a:gd name="T98" fmla="*/ 3 w 66"/>
                <a:gd name="T99" fmla="*/ 291 h 353"/>
                <a:gd name="T100" fmla="*/ 3 w 66"/>
                <a:gd name="T101" fmla="*/ 287 h 353"/>
                <a:gd name="T102" fmla="*/ 1 w 66"/>
                <a:gd name="T103" fmla="*/ 267 h 353"/>
                <a:gd name="T104" fmla="*/ 7 w 66"/>
                <a:gd name="T105" fmla="*/ 261 h 353"/>
                <a:gd name="T106" fmla="*/ 5 w 66"/>
                <a:gd name="T107" fmla="*/ 259 h 353"/>
                <a:gd name="T108" fmla="*/ 9 w 66"/>
                <a:gd name="T109" fmla="*/ 236 h 353"/>
                <a:gd name="T110" fmla="*/ 12 w 66"/>
                <a:gd name="T111" fmla="*/ 232 h 353"/>
                <a:gd name="T112" fmla="*/ 19 w 66"/>
                <a:gd name="T113" fmla="*/ 225 h 353"/>
                <a:gd name="T114" fmla="*/ 13 w 66"/>
                <a:gd name="T115" fmla="*/ 227 h 353"/>
                <a:gd name="T116" fmla="*/ 14 w 66"/>
                <a:gd name="T117" fmla="*/ 229 h 353"/>
                <a:gd name="T118" fmla="*/ 12 w 66"/>
                <a:gd name="T119" fmla="*/ 227 h 353"/>
                <a:gd name="T120" fmla="*/ 13 w 66"/>
                <a:gd name="T121" fmla="*/ 221 h 353"/>
                <a:gd name="T122" fmla="*/ 56 w 66"/>
                <a:gd name="T123" fmla="*/ 352 h 353"/>
                <a:gd name="T124" fmla="*/ 60 w 66"/>
                <a:gd name="T125" fmla="*/ 35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 h="353">
                  <a:moveTo>
                    <a:pt x="10" y="214"/>
                  </a:moveTo>
                  <a:cubicBezTo>
                    <a:pt x="10" y="214"/>
                    <a:pt x="10" y="214"/>
                    <a:pt x="10" y="213"/>
                  </a:cubicBezTo>
                  <a:cubicBezTo>
                    <a:pt x="10" y="213"/>
                    <a:pt x="10" y="213"/>
                    <a:pt x="10" y="213"/>
                  </a:cubicBezTo>
                  <a:cubicBezTo>
                    <a:pt x="10" y="213"/>
                    <a:pt x="11" y="213"/>
                    <a:pt x="11" y="212"/>
                  </a:cubicBezTo>
                  <a:cubicBezTo>
                    <a:pt x="11" y="212"/>
                    <a:pt x="11" y="212"/>
                    <a:pt x="11" y="211"/>
                  </a:cubicBezTo>
                  <a:cubicBezTo>
                    <a:pt x="11" y="211"/>
                    <a:pt x="11" y="211"/>
                    <a:pt x="11" y="211"/>
                  </a:cubicBezTo>
                  <a:cubicBezTo>
                    <a:pt x="11" y="210"/>
                    <a:pt x="11" y="210"/>
                    <a:pt x="11" y="210"/>
                  </a:cubicBezTo>
                  <a:cubicBezTo>
                    <a:pt x="11" y="210"/>
                    <a:pt x="11" y="209"/>
                    <a:pt x="11" y="209"/>
                  </a:cubicBezTo>
                  <a:cubicBezTo>
                    <a:pt x="11" y="209"/>
                    <a:pt x="11" y="209"/>
                    <a:pt x="11" y="209"/>
                  </a:cubicBezTo>
                  <a:cubicBezTo>
                    <a:pt x="11" y="208"/>
                    <a:pt x="12" y="208"/>
                    <a:pt x="12" y="208"/>
                  </a:cubicBezTo>
                  <a:cubicBezTo>
                    <a:pt x="12" y="208"/>
                    <a:pt x="12" y="208"/>
                    <a:pt x="11" y="207"/>
                  </a:cubicBezTo>
                  <a:cubicBezTo>
                    <a:pt x="11" y="207"/>
                    <a:pt x="11" y="207"/>
                    <a:pt x="11" y="207"/>
                  </a:cubicBezTo>
                  <a:cubicBezTo>
                    <a:pt x="11" y="207"/>
                    <a:pt x="11" y="207"/>
                    <a:pt x="11" y="207"/>
                  </a:cubicBezTo>
                  <a:cubicBezTo>
                    <a:pt x="11" y="206"/>
                    <a:pt x="11" y="206"/>
                    <a:pt x="11" y="205"/>
                  </a:cubicBezTo>
                  <a:cubicBezTo>
                    <a:pt x="11" y="205"/>
                    <a:pt x="11" y="205"/>
                    <a:pt x="11" y="204"/>
                  </a:cubicBezTo>
                  <a:cubicBezTo>
                    <a:pt x="11" y="204"/>
                    <a:pt x="12" y="204"/>
                    <a:pt x="12" y="204"/>
                  </a:cubicBezTo>
                  <a:cubicBezTo>
                    <a:pt x="12" y="204"/>
                    <a:pt x="12" y="203"/>
                    <a:pt x="12" y="203"/>
                  </a:cubicBezTo>
                  <a:cubicBezTo>
                    <a:pt x="12" y="203"/>
                    <a:pt x="12" y="202"/>
                    <a:pt x="12" y="202"/>
                  </a:cubicBezTo>
                  <a:cubicBezTo>
                    <a:pt x="12" y="202"/>
                    <a:pt x="12" y="201"/>
                    <a:pt x="12" y="201"/>
                  </a:cubicBezTo>
                  <a:cubicBezTo>
                    <a:pt x="12" y="201"/>
                    <a:pt x="12" y="201"/>
                    <a:pt x="12" y="201"/>
                  </a:cubicBezTo>
                  <a:cubicBezTo>
                    <a:pt x="12" y="201"/>
                    <a:pt x="12" y="200"/>
                    <a:pt x="12" y="200"/>
                  </a:cubicBezTo>
                  <a:cubicBezTo>
                    <a:pt x="12" y="200"/>
                    <a:pt x="12" y="200"/>
                    <a:pt x="12" y="200"/>
                  </a:cubicBezTo>
                  <a:cubicBezTo>
                    <a:pt x="13" y="200"/>
                    <a:pt x="13" y="200"/>
                    <a:pt x="13" y="200"/>
                  </a:cubicBezTo>
                  <a:cubicBezTo>
                    <a:pt x="13" y="200"/>
                    <a:pt x="13" y="201"/>
                    <a:pt x="13" y="201"/>
                  </a:cubicBezTo>
                  <a:cubicBezTo>
                    <a:pt x="13" y="201"/>
                    <a:pt x="13" y="201"/>
                    <a:pt x="13" y="201"/>
                  </a:cubicBezTo>
                  <a:cubicBezTo>
                    <a:pt x="13" y="201"/>
                    <a:pt x="13" y="201"/>
                    <a:pt x="13" y="201"/>
                  </a:cubicBezTo>
                  <a:cubicBezTo>
                    <a:pt x="14" y="201"/>
                    <a:pt x="14" y="201"/>
                    <a:pt x="14" y="201"/>
                  </a:cubicBezTo>
                  <a:cubicBezTo>
                    <a:pt x="14" y="201"/>
                    <a:pt x="14" y="201"/>
                    <a:pt x="14" y="201"/>
                  </a:cubicBezTo>
                  <a:cubicBezTo>
                    <a:pt x="14" y="201"/>
                    <a:pt x="14" y="201"/>
                    <a:pt x="14" y="201"/>
                  </a:cubicBezTo>
                  <a:cubicBezTo>
                    <a:pt x="14" y="201"/>
                    <a:pt x="14" y="201"/>
                    <a:pt x="14" y="201"/>
                  </a:cubicBezTo>
                  <a:cubicBezTo>
                    <a:pt x="14" y="201"/>
                    <a:pt x="14" y="201"/>
                    <a:pt x="14" y="201"/>
                  </a:cubicBezTo>
                  <a:cubicBezTo>
                    <a:pt x="14" y="201"/>
                    <a:pt x="14" y="201"/>
                    <a:pt x="15" y="200"/>
                  </a:cubicBezTo>
                  <a:cubicBezTo>
                    <a:pt x="15" y="200"/>
                    <a:pt x="15" y="201"/>
                    <a:pt x="15" y="201"/>
                  </a:cubicBezTo>
                  <a:cubicBezTo>
                    <a:pt x="15" y="201"/>
                    <a:pt x="15" y="201"/>
                    <a:pt x="16" y="201"/>
                  </a:cubicBezTo>
                  <a:cubicBezTo>
                    <a:pt x="16" y="201"/>
                    <a:pt x="16" y="200"/>
                    <a:pt x="16" y="200"/>
                  </a:cubicBezTo>
                  <a:cubicBezTo>
                    <a:pt x="16" y="200"/>
                    <a:pt x="16" y="201"/>
                    <a:pt x="16" y="201"/>
                  </a:cubicBezTo>
                  <a:cubicBezTo>
                    <a:pt x="16" y="201"/>
                    <a:pt x="16" y="201"/>
                    <a:pt x="16" y="201"/>
                  </a:cubicBezTo>
                  <a:cubicBezTo>
                    <a:pt x="16" y="201"/>
                    <a:pt x="16" y="201"/>
                    <a:pt x="16" y="201"/>
                  </a:cubicBezTo>
                  <a:cubicBezTo>
                    <a:pt x="16" y="201"/>
                    <a:pt x="16" y="201"/>
                    <a:pt x="16" y="202"/>
                  </a:cubicBezTo>
                  <a:cubicBezTo>
                    <a:pt x="16" y="202"/>
                    <a:pt x="16" y="202"/>
                    <a:pt x="16" y="202"/>
                  </a:cubicBezTo>
                  <a:cubicBezTo>
                    <a:pt x="16" y="202"/>
                    <a:pt x="17" y="203"/>
                    <a:pt x="17" y="203"/>
                  </a:cubicBezTo>
                  <a:cubicBezTo>
                    <a:pt x="17" y="203"/>
                    <a:pt x="17" y="203"/>
                    <a:pt x="16" y="203"/>
                  </a:cubicBezTo>
                  <a:cubicBezTo>
                    <a:pt x="16" y="203"/>
                    <a:pt x="16" y="203"/>
                    <a:pt x="16" y="203"/>
                  </a:cubicBezTo>
                  <a:cubicBezTo>
                    <a:pt x="16" y="204"/>
                    <a:pt x="16" y="204"/>
                    <a:pt x="16" y="204"/>
                  </a:cubicBezTo>
                  <a:cubicBezTo>
                    <a:pt x="16" y="204"/>
                    <a:pt x="16" y="204"/>
                    <a:pt x="16" y="204"/>
                  </a:cubicBezTo>
                  <a:cubicBezTo>
                    <a:pt x="16" y="204"/>
                    <a:pt x="17" y="204"/>
                    <a:pt x="17" y="204"/>
                  </a:cubicBezTo>
                  <a:cubicBezTo>
                    <a:pt x="17" y="204"/>
                    <a:pt x="17" y="204"/>
                    <a:pt x="17" y="204"/>
                  </a:cubicBezTo>
                  <a:cubicBezTo>
                    <a:pt x="17" y="204"/>
                    <a:pt x="17" y="204"/>
                    <a:pt x="17" y="204"/>
                  </a:cubicBezTo>
                  <a:cubicBezTo>
                    <a:pt x="17" y="204"/>
                    <a:pt x="17" y="205"/>
                    <a:pt x="17" y="205"/>
                  </a:cubicBezTo>
                  <a:cubicBezTo>
                    <a:pt x="17" y="205"/>
                    <a:pt x="17" y="205"/>
                    <a:pt x="17" y="205"/>
                  </a:cubicBezTo>
                  <a:cubicBezTo>
                    <a:pt x="17" y="205"/>
                    <a:pt x="17" y="205"/>
                    <a:pt x="16" y="205"/>
                  </a:cubicBezTo>
                  <a:cubicBezTo>
                    <a:pt x="16" y="205"/>
                    <a:pt x="16" y="205"/>
                    <a:pt x="16" y="205"/>
                  </a:cubicBezTo>
                  <a:cubicBezTo>
                    <a:pt x="16" y="205"/>
                    <a:pt x="16" y="205"/>
                    <a:pt x="16" y="205"/>
                  </a:cubicBezTo>
                  <a:cubicBezTo>
                    <a:pt x="15" y="206"/>
                    <a:pt x="16" y="206"/>
                    <a:pt x="16" y="206"/>
                  </a:cubicBezTo>
                  <a:cubicBezTo>
                    <a:pt x="16" y="206"/>
                    <a:pt x="16" y="206"/>
                    <a:pt x="16" y="206"/>
                  </a:cubicBezTo>
                  <a:cubicBezTo>
                    <a:pt x="16" y="206"/>
                    <a:pt x="16" y="206"/>
                    <a:pt x="16" y="207"/>
                  </a:cubicBezTo>
                  <a:cubicBezTo>
                    <a:pt x="16" y="207"/>
                    <a:pt x="16" y="207"/>
                    <a:pt x="16" y="207"/>
                  </a:cubicBezTo>
                  <a:cubicBezTo>
                    <a:pt x="16" y="207"/>
                    <a:pt x="16" y="207"/>
                    <a:pt x="16" y="207"/>
                  </a:cubicBezTo>
                  <a:cubicBezTo>
                    <a:pt x="16" y="207"/>
                    <a:pt x="16" y="206"/>
                    <a:pt x="15" y="206"/>
                  </a:cubicBezTo>
                  <a:cubicBezTo>
                    <a:pt x="15" y="206"/>
                    <a:pt x="15" y="206"/>
                    <a:pt x="15" y="206"/>
                  </a:cubicBezTo>
                  <a:cubicBezTo>
                    <a:pt x="15" y="206"/>
                    <a:pt x="15" y="206"/>
                    <a:pt x="15" y="206"/>
                  </a:cubicBezTo>
                  <a:cubicBezTo>
                    <a:pt x="15" y="206"/>
                    <a:pt x="15" y="207"/>
                    <a:pt x="15" y="207"/>
                  </a:cubicBezTo>
                  <a:cubicBezTo>
                    <a:pt x="15" y="207"/>
                    <a:pt x="15" y="207"/>
                    <a:pt x="15" y="207"/>
                  </a:cubicBezTo>
                  <a:cubicBezTo>
                    <a:pt x="15" y="207"/>
                    <a:pt x="15" y="207"/>
                    <a:pt x="15" y="207"/>
                  </a:cubicBezTo>
                  <a:cubicBezTo>
                    <a:pt x="15" y="207"/>
                    <a:pt x="15" y="207"/>
                    <a:pt x="15" y="207"/>
                  </a:cubicBezTo>
                  <a:cubicBezTo>
                    <a:pt x="14" y="208"/>
                    <a:pt x="14" y="208"/>
                    <a:pt x="14" y="208"/>
                  </a:cubicBezTo>
                  <a:cubicBezTo>
                    <a:pt x="14" y="208"/>
                    <a:pt x="14" y="208"/>
                    <a:pt x="14" y="208"/>
                  </a:cubicBezTo>
                  <a:cubicBezTo>
                    <a:pt x="14" y="208"/>
                    <a:pt x="14" y="208"/>
                    <a:pt x="14" y="208"/>
                  </a:cubicBezTo>
                  <a:cubicBezTo>
                    <a:pt x="15" y="209"/>
                    <a:pt x="15" y="209"/>
                    <a:pt x="16" y="209"/>
                  </a:cubicBezTo>
                  <a:cubicBezTo>
                    <a:pt x="16" y="210"/>
                    <a:pt x="16" y="210"/>
                    <a:pt x="16" y="210"/>
                  </a:cubicBezTo>
                  <a:cubicBezTo>
                    <a:pt x="16" y="211"/>
                    <a:pt x="16" y="211"/>
                    <a:pt x="16" y="211"/>
                  </a:cubicBezTo>
                  <a:cubicBezTo>
                    <a:pt x="16" y="211"/>
                    <a:pt x="16" y="211"/>
                    <a:pt x="15" y="211"/>
                  </a:cubicBezTo>
                  <a:cubicBezTo>
                    <a:pt x="15" y="211"/>
                    <a:pt x="15" y="211"/>
                    <a:pt x="15" y="211"/>
                  </a:cubicBezTo>
                  <a:cubicBezTo>
                    <a:pt x="15" y="211"/>
                    <a:pt x="15" y="211"/>
                    <a:pt x="15" y="211"/>
                  </a:cubicBezTo>
                  <a:cubicBezTo>
                    <a:pt x="16" y="211"/>
                    <a:pt x="16" y="211"/>
                    <a:pt x="16" y="212"/>
                  </a:cubicBezTo>
                  <a:cubicBezTo>
                    <a:pt x="16" y="212"/>
                    <a:pt x="16" y="212"/>
                    <a:pt x="16" y="212"/>
                  </a:cubicBezTo>
                  <a:cubicBezTo>
                    <a:pt x="16" y="212"/>
                    <a:pt x="16" y="212"/>
                    <a:pt x="16" y="212"/>
                  </a:cubicBezTo>
                  <a:cubicBezTo>
                    <a:pt x="16" y="213"/>
                    <a:pt x="16" y="213"/>
                    <a:pt x="16" y="213"/>
                  </a:cubicBezTo>
                  <a:cubicBezTo>
                    <a:pt x="16" y="213"/>
                    <a:pt x="15" y="213"/>
                    <a:pt x="15" y="213"/>
                  </a:cubicBezTo>
                  <a:cubicBezTo>
                    <a:pt x="15" y="213"/>
                    <a:pt x="15" y="213"/>
                    <a:pt x="15" y="213"/>
                  </a:cubicBezTo>
                  <a:cubicBezTo>
                    <a:pt x="15" y="213"/>
                    <a:pt x="14" y="213"/>
                    <a:pt x="14" y="213"/>
                  </a:cubicBezTo>
                  <a:cubicBezTo>
                    <a:pt x="14" y="213"/>
                    <a:pt x="14" y="213"/>
                    <a:pt x="14" y="213"/>
                  </a:cubicBezTo>
                  <a:cubicBezTo>
                    <a:pt x="14" y="214"/>
                    <a:pt x="14" y="214"/>
                    <a:pt x="14" y="214"/>
                  </a:cubicBezTo>
                  <a:cubicBezTo>
                    <a:pt x="15" y="214"/>
                    <a:pt x="15" y="214"/>
                    <a:pt x="15" y="214"/>
                  </a:cubicBezTo>
                  <a:cubicBezTo>
                    <a:pt x="15" y="214"/>
                    <a:pt x="15" y="214"/>
                    <a:pt x="15" y="214"/>
                  </a:cubicBezTo>
                  <a:cubicBezTo>
                    <a:pt x="15" y="215"/>
                    <a:pt x="15" y="215"/>
                    <a:pt x="15" y="215"/>
                  </a:cubicBezTo>
                  <a:cubicBezTo>
                    <a:pt x="15" y="215"/>
                    <a:pt x="15" y="215"/>
                    <a:pt x="15" y="215"/>
                  </a:cubicBezTo>
                  <a:cubicBezTo>
                    <a:pt x="15" y="215"/>
                    <a:pt x="15" y="215"/>
                    <a:pt x="15" y="216"/>
                  </a:cubicBezTo>
                  <a:cubicBezTo>
                    <a:pt x="15" y="216"/>
                    <a:pt x="15" y="216"/>
                    <a:pt x="15" y="216"/>
                  </a:cubicBezTo>
                  <a:cubicBezTo>
                    <a:pt x="15" y="216"/>
                    <a:pt x="15" y="216"/>
                    <a:pt x="15" y="216"/>
                  </a:cubicBezTo>
                  <a:cubicBezTo>
                    <a:pt x="14" y="216"/>
                    <a:pt x="14" y="216"/>
                    <a:pt x="14" y="216"/>
                  </a:cubicBezTo>
                  <a:cubicBezTo>
                    <a:pt x="14" y="216"/>
                    <a:pt x="14" y="216"/>
                    <a:pt x="14" y="216"/>
                  </a:cubicBezTo>
                  <a:cubicBezTo>
                    <a:pt x="13" y="216"/>
                    <a:pt x="13" y="215"/>
                    <a:pt x="13" y="215"/>
                  </a:cubicBezTo>
                  <a:cubicBezTo>
                    <a:pt x="13" y="215"/>
                    <a:pt x="13" y="215"/>
                    <a:pt x="13" y="215"/>
                  </a:cubicBezTo>
                  <a:cubicBezTo>
                    <a:pt x="13" y="215"/>
                    <a:pt x="13" y="215"/>
                    <a:pt x="12" y="215"/>
                  </a:cubicBezTo>
                  <a:cubicBezTo>
                    <a:pt x="12" y="215"/>
                    <a:pt x="12" y="215"/>
                    <a:pt x="12" y="215"/>
                  </a:cubicBezTo>
                  <a:cubicBezTo>
                    <a:pt x="12" y="215"/>
                    <a:pt x="12" y="216"/>
                    <a:pt x="12" y="216"/>
                  </a:cubicBezTo>
                  <a:cubicBezTo>
                    <a:pt x="12" y="216"/>
                    <a:pt x="12" y="216"/>
                    <a:pt x="12" y="215"/>
                  </a:cubicBezTo>
                  <a:cubicBezTo>
                    <a:pt x="11" y="215"/>
                    <a:pt x="11" y="215"/>
                    <a:pt x="11" y="215"/>
                  </a:cubicBezTo>
                  <a:cubicBezTo>
                    <a:pt x="10" y="215"/>
                    <a:pt x="10" y="215"/>
                    <a:pt x="10" y="214"/>
                  </a:cubicBezTo>
                  <a:close/>
                  <a:moveTo>
                    <a:pt x="60" y="40"/>
                  </a:moveTo>
                  <a:cubicBezTo>
                    <a:pt x="60" y="40"/>
                    <a:pt x="60" y="40"/>
                    <a:pt x="60" y="40"/>
                  </a:cubicBezTo>
                  <a:cubicBezTo>
                    <a:pt x="60" y="40"/>
                    <a:pt x="59" y="41"/>
                    <a:pt x="59" y="41"/>
                  </a:cubicBezTo>
                  <a:cubicBezTo>
                    <a:pt x="59" y="41"/>
                    <a:pt x="58" y="41"/>
                    <a:pt x="58" y="41"/>
                  </a:cubicBezTo>
                  <a:cubicBezTo>
                    <a:pt x="58" y="41"/>
                    <a:pt x="57" y="41"/>
                    <a:pt x="57" y="41"/>
                  </a:cubicBezTo>
                  <a:cubicBezTo>
                    <a:pt x="57" y="41"/>
                    <a:pt x="56" y="41"/>
                    <a:pt x="56" y="40"/>
                  </a:cubicBezTo>
                  <a:cubicBezTo>
                    <a:pt x="56" y="40"/>
                    <a:pt x="55" y="40"/>
                    <a:pt x="55" y="40"/>
                  </a:cubicBezTo>
                  <a:cubicBezTo>
                    <a:pt x="55" y="40"/>
                    <a:pt x="55" y="39"/>
                    <a:pt x="55" y="39"/>
                  </a:cubicBezTo>
                  <a:cubicBezTo>
                    <a:pt x="56" y="39"/>
                    <a:pt x="56" y="38"/>
                    <a:pt x="56" y="38"/>
                  </a:cubicBezTo>
                  <a:cubicBezTo>
                    <a:pt x="56" y="38"/>
                    <a:pt x="55" y="38"/>
                    <a:pt x="55" y="37"/>
                  </a:cubicBezTo>
                  <a:cubicBezTo>
                    <a:pt x="55" y="37"/>
                    <a:pt x="55" y="37"/>
                    <a:pt x="55" y="37"/>
                  </a:cubicBezTo>
                  <a:cubicBezTo>
                    <a:pt x="55" y="37"/>
                    <a:pt x="55" y="35"/>
                    <a:pt x="55" y="35"/>
                  </a:cubicBezTo>
                  <a:cubicBezTo>
                    <a:pt x="55" y="35"/>
                    <a:pt x="54" y="34"/>
                    <a:pt x="54" y="34"/>
                  </a:cubicBezTo>
                  <a:cubicBezTo>
                    <a:pt x="54" y="34"/>
                    <a:pt x="54" y="33"/>
                    <a:pt x="54" y="33"/>
                  </a:cubicBezTo>
                  <a:cubicBezTo>
                    <a:pt x="54" y="33"/>
                    <a:pt x="54" y="32"/>
                    <a:pt x="54" y="32"/>
                  </a:cubicBezTo>
                  <a:cubicBezTo>
                    <a:pt x="54" y="32"/>
                    <a:pt x="53" y="31"/>
                    <a:pt x="53" y="31"/>
                  </a:cubicBezTo>
                  <a:cubicBezTo>
                    <a:pt x="53" y="31"/>
                    <a:pt x="53" y="29"/>
                    <a:pt x="53" y="29"/>
                  </a:cubicBezTo>
                  <a:cubicBezTo>
                    <a:pt x="52" y="26"/>
                    <a:pt x="52" y="26"/>
                    <a:pt x="52" y="26"/>
                  </a:cubicBezTo>
                  <a:cubicBezTo>
                    <a:pt x="52" y="26"/>
                    <a:pt x="51" y="26"/>
                    <a:pt x="51" y="26"/>
                  </a:cubicBezTo>
                  <a:cubicBezTo>
                    <a:pt x="51" y="26"/>
                    <a:pt x="51" y="25"/>
                    <a:pt x="51" y="25"/>
                  </a:cubicBezTo>
                  <a:cubicBezTo>
                    <a:pt x="51" y="25"/>
                    <a:pt x="51" y="24"/>
                    <a:pt x="51" y="24"/>
                  </a:cubicBezTo>
                  <a:cubicBezTo>
                    <a:pt x="51" y="24"/>
                    <a:pt x="52" y="24"/>
                    <a:pt x="51" y="24"/>
                  </a:cubicBezTo>
                  <a:cubicBezTo>
                    <a:pt x="51" y="23"/>
                    <a:pt x="51" y="23"/>
                    <a:pt x="50" y="23"/>
                  </a:cubicBezTo>
                  <a:cubicBezTo>
                    <a:pt x="50" y="23"/>
                    <a:pt x="49" y="22"/>
                    <a:pt x="49" y="22"/>
                  </a:cubicBezTo>
                  <a:cubicBezTo>
                    <a:pt x="49" y="22"/>
                    <a:pt x="49" y="22"/>
                    <a:pt x="49" y="22"/>
                  </a:cubicBezTo>
                  <a:cubicBezTo>
                    <a:pt x="50" y="22"/>
                    <a:pt x="50" y="21"/>
                    <a:pt x="50" y="21"/>
                  </a:cubicBezTo>
                  <a:cubicBezTo>
                    <a:pt x="50" y="21"/>
                    <a:pt x="50" y="21"/>
                    <a:pt x="50" y="21"/>
                  </a:cubicBezTo>
                  <a:cubicBezTo>
                    <a:pt x="50" y="20"/>
                    <a:pt x="50" y="20"/>
                    <a:pt x="50" y="20"/>
                  </a:cubicBezTo>
                  <a:cubicBezTo>
                    <a:pt x="50" y="20"/>
                    <a:pt x="49" y="20"/>
                    <a:pt x="49" y="20"/>
                  </a:cubicBezTo>
                  <a:cubicBezTo>
                    <a:pt x="49" y="20"/>
                    <a:pt x="50" y="19"/>
                    <a:pt x="50" y="19"/>
                  </a:cubicBezTo>
                  <a:cubicBezTo>
                    <a:pt x="50" y="19"/>
                    <a:pt x="51" y="19"/>
                    <a:pt x="51" y="19"/>
                  </a:cubicBezTo>
                  <a:cubicBezTo>
                    <a:pt x="51" y="19"/>
                    <a:pt x="51" y="18"/>
                    <a:pt x="51" y="18"/>
                  </a:cubicBezTo>
                  <a:cubicBezTo>
                    <a:pt x="51" y="18"/>
                    <a:pt x="50" y="17"/>
                    <a:pt x="50" y="17"/>
                  </a:cubicBezTo>
                  <a:cubicBezTo>
                    <a:pt x="50" y="17"/>
                    <a:pt x="50" y="17"/>
                    <a:pt x="50" y="17"/>
                  </a:cubicBezTo>
                  <a:cubicBezTo>
                    <a:pt x="50" y="17"/>
                    <a:pt x="51" y="15"/>
                    <a:pt x="51" y="15"/>
                  </a:cubicBezTo>
                  <a:cubicBezTo>
                    <a:pt x="51" y="15"/>
                    <a:pt x="52" y="15"/>
                    <a:pt x="52" y="15"/>
                  </a:cubicBezTo>
                  <a:cubicBezTo>
                    <a:pt x="52" y="15"/>
                    <a:pt x="51" y="14"/>
                    <a:pt x="50" y="14"/>
                  </a:cubicBezTo>
                  <a:cubicBezTo>
                    <a:pt x="50" y="13"/>
                    <a:pt x="49" y="12"/>
                    <a:pt x="49" y="12"/>
                  </a:cubicBezTo>
                  <a:cubicBezTo>
                    <a:pt x="49" y="12"/>
                    <a:pt x="48" y="11"/>
                    <a:pt x="48" y="11"/>
                  </a:cubicBezTo>
                  <a:cubicBezTo>
                    <a:pt x="48" y="10"/>
                    <a:pt x="48" y="10"/>
                    <a:pt x="48" y="10"/>
                  </a:cubicBezTo>
                  <a:cubicBezTo>
                    <a:pt x="47" y="9"/>
                    <a:pt x="47" y="9"/>
                    <a:pt x="47" y="9"/>
                  </a:cubicBezTo>
                  <a:cubicBezTo>
                    <a:pt x="47" y="6"/>
                    <a:pt x="47" y="6"/>
                    <a:pt x="47" y="6"/>
                  </a:cubicBezTo>
                  <a:cubicBezTo>
                    <a:pt x="47" y="5"/>
                    <a:pt x="47" y="5"/>
                    <a:pt x="47" y="5"/>
                  </a:cubicBezTo>
                  <a:cubicBezTo>
                    <a:pt x="47" y="4"/>
                    <a:pt x="47" y="4"/>
                    <a:pt x="47" y="4"/>
                  </a:cubicBezTo>
                  <a:cubicBezTo>
                    <a:pt x="47" y="4"/>
                    <a:pt x="46" y="4"/>
                    <a:pt x="46" y="4"/>
                  </a:cubicBezTo>
                  <a:cubicBezTo>
                    <a:pt x="46" y="4"/>
                    <a:pt x="45" y="4"/>
                    <a:pt x="45" y="4"/>
                  </a:cubicBezTo>
                  <a:cubicBezTo>
                    <a:pt x="45" y="4"/>
                    <a:pt x="45" y="3"/>
                    <a:pt x="45" y="3"/>
                  </a:cubicBezTo>
                  <a:cubicBezTo>
                    <a:pt x="45" y="2"/>
                    <a:pt x="45" y="2"/>
                    <a:pt x="45" y="2"/>
                  </a:cubicBezTo>
                  <a:cubicBezTo>
                    <a:pt x="45" y="1"/>
                    <a:pt x="44" y="1"/>
                    <a:pt x="44" y="1"/>
                  </a:cubicBezTo>
                  <a:cubicBezTo>
                    <a:pt x="44" y="1"/>
                    <a:pt x="44" y="0"/>
                    <a:pt x="44" y="0"/>
                  </a:cubicBezTo>
                  <a:cubicBezTo>
                    <a:pt x="44" y="0"/>
                    <a:pt x="44" y="0"/>
                    <a:pt x="44" y="0"/>
                  </a:cubicBezTo>
                  <a:cubicBezTo>
                    <a:pt x="44" y="0"/>
                    <a:pt x="44" y="1"/>
                    <a:pt x="43" y="1"/>
                  </a:cubicBezTo>
                  <a:cubicBezTo>
                    <a:pt x="43" y="1"/>
                    <a:pt x="43" y="1"/>
                    <a:pt x="43" y="1"/>
                  </a:cubicBezTo>
                  <a:cubicBezTo>
                    <a:pt x="42" y="1"/>
                    <a:pt x="42" y="1"/>
                    <a:pt x="42" y="1"/>
                  </a:cubicBezTo>
                  <a:cubicBezTo>
                    <a:pt x="42" y="1"/>
                    <a:pt x="42" y="3"/>
                    <a:pt x="42" y="3"/>
                  </a:cubicBezTo>
                  <a:cubicBezTo>
                    <a:pt x="42" y="3"/>
                    <a:pt x="42" y="3"/>
                    <a:pt x="42" y="3"/>
                  </a:cubicBezTo>
                  <a:cubicBezTo>
                    <a:pt x="42" y="3"/>
                    <a:pt x="42" y="4"/>
                    <a:pt x="42" y="4"/>
                  </a:cubicBezTo>
                  <a:cubicBezTo>
                    <a:pt x="42" y="4"/>
                    <a:pt x="42" y="5"/>
                    <a:pt x="42" y="5"/>
                  </a:cubicBezTo>
                  <a:cubicBezTo>
                    <a:pt x="40" y="6"/>
                    <a:pt x="40" y="6"/>
                    <a:pt x="40" y="6"/>
                  </a:cubicBezTo>
                  <a:cubicBezTo>
                    <a:pt x="38" y="6"/>
                    <a:pt x="38" y="6"/>
                    <a:pt x="38" y="6"/>
                  </a:cubicBezTo>
                  <a:cubicBezTo>
                    <a:pt x="38" y="7"/>
                    <a:pt x="38" y="7"/>
                    <a:pt x="38" y="7"/>
                  </a:cubicBezTo>
                  <a:cubicBezTo>
                    <a:pt x="38" y="7"/>
                    <a:pt x="38" y="7"/>
                    <a:pt x="38" y="7"/>
                  </a:cubicBezTo>
                  <a:cubicBezTo>
                    <a:pt x="38" y="7"/>
                    <a:pt x="39" y="7"/>
                    <a:pt x="39" y="8"/>
                  </a:cubicBezTo>
                  <a:cubicBezTo>
                    <a:pt x="39" y="8"/>
                    <a:pt x="39" y="8"/>
                    <a:pt x="38" y="8"/>
                  </a:cubicBezTo>
                  <a:cubicBezTo>
                    <a:pt x="38" y="8"/>
                    <a:pt x="38" y="9"/>
                    <a:pt x="38" y="9"/>
                  </a:cubicBezTo>
                  <a:cubicBezTo>
                    <a:pt x="38" y="10"/>
                    <a:pt x="38" y="12"/>
                    <a:pt x="38" y="12"/>
                  </a:cubicBezTo>
                  <a:cubicBezTo>
                    <a:pt x="39" y="12"/>
                    <a:pt x="39" y="13"/>
                    <a:pt x="39" y="13"/>
                  </a:cubicBezTo>
                  <a:cubicBezTo>
                    <a:pt x="39" y="13"/>
                    <a:pt x="39" y="13"/>
                    <a:pt x="39" y="14"/>
                  </a:cubicBezTo>
                  <a:cubicBezTo>
                    <a:pt x="39" y="14"/>
                    <a:pt x="39" y="14"/>
                    <a:pt x="39" y="15"/>
                  </a:cubicBezTo>
                  <a:cubicBezTo>
                    <a:pt x="39" y="15"/>
                    <a:pt x="39" y="15"/>
                    <a:pt x="39" y="15"/>
                  </a:cubicBezTo>
                  <a:cubicBezTo>
                    <a:pt x="39" y="16"/>
                    <a:pt x="39" y="16"/>
                    <a:pt x="39" y="16"/>
                  </a:cubicBezTo>
                  <a:cubicBezTo>
                    <a:pt x="39" y="17"/>
                    <a:pt x="39" y="17"/>
                    <a:pt x="39" y="17"/>
                  </a:cubicBezTo>
                  <a:cubicBezTo>
                    <a:pt x="40" y="17"/>
                    <a:pt x="40" y="19"/>
                    <a:pt x="40" y="19"/>
                  </a:cubicBezTo>
                  <a:cubicBezTo>
                    <a:pt x="40" y="19"/>
                    <a:pt x="40" y="19"/>
                    <a:pt x="40" y="19"/>
                  </a:cubicBezTo>
                  <a:cubicBezTo>
                    <a:pt x="40" y="19"/>
                    <a:pt x="40" y="20"/>
                    <a:pt x="40" y="20"/>
                  </a:cubicBezTo>
                  <a:cubicBezTo>
                    <a:pt x="40" y="20"/>
                    <a:pt x="40" y="21"/>
                    <a:pt x="40" y="21"/>
                  </a:cubicBezTo>
                  <a:cubicBezTo>
                    <a:pt x="40" y="21"/>
                    <a:pt x="40" y="22"/>
                    <a:pt x="40" y="22"/>
                  </a:cubicBezTo>
                  <a:cubicBezTo>
                    <a:pt x="40" y="22"/>
                    <a:pt x="40" y="23"/>
                    <a:pt x="40" y="23"/>
                  </a:cubicBezTo>
                  <a:cubicBezTo>
                    <a:pt x="40" y="23"/>
                    <a:pt x="39" y="24"/>
                    <a:pt x="39" y="24"/>
                  </a:cubicBezTo>
                  <a:cubicBezTo>
                    <a:pt x="39" y="24"/>
                    <a:pt x="39" y="25"/>
                    <a:pt x="40" y="25"/>
                  </a:cubicBezTo>
                  <a:cubicBezTo>
                    <a:pt x="40" y="25"/>
                    <a:pt x="40" y="25"/>
                    <a:pt x="40" y="26"/>
                  </a:cubicBezTo>
                  <a:cubicBezTo>
                    <a:pt x="40" y="26"/>
                    <a:pt x="40" y="27"/>
                    <a:pt x="40" y="27"/>
                  </a:cubicBezTo>
                  <a:cubicBezTo>
                    <a:pt x="40" y="27"/>
                    <a:pt x="40" y="28"/>
                    <a:pt x="40" y="28"/>
                  </a:cubicBezTo>
                  <a:cubicBezTo>
                    <a:pt x="40" y="28"/>
                    <a:pt x="40" y="28"/>
                    <a:pt x="40" y="28"/>
                  </a:cubicBezTo>
                  <a:cubicBezTo>
                    <a:pt x="40" y="29"/>
                    <a:pt x="40" y="29"/>
                    <a:pt x="40" y="29"/>
                  </a:cubicBezTo>
                  <a:cubicBezTo>
                    <a:pt x="40" y="30"/>
                    <a:pt x="40" y="31"/>
                    <a:pt x="40" y="31"/>
                  </a:cubicBezTo>
                  <a:cubicBezTo>
                    <a:pt x="40" y="31"/>
                    <a:pt x="40" y="31"/>
                    <a:pt x="40" y="32"/>
                  </a:cubicBezTo>
                  <a:cubicBezTo>
                    <a:pt x="40" y="32"/>
                    <a:pt x="40" y="33"/>
                    <a:pt x="40" y="33"/>
                  </a:cubicBezTo>
                  <a:cubicBezTo>
                    <a:pt x="40" y="33"/>
                    <a:pt x="40" y="34"/>
                    <a:pt x="40" y="34"/>
                  </a:cubicBezTo>
                  <a:cubicBezTo>
                    <a:pt x="40" y="34"/>
                    <a:pt x="40" y="35"/>
                    <a:pt x="39" y="35"/>
                  </a:cubicBezTo>
                  <a:cubicBezTo>
                    <a:pt x="39" y="35"/>
                    <a:pt x="39" y="35"/>
                    <a:pt x="39" y="36"/>
                  </a:cubicBezTo>
                  <a:cubicBezTo>
                    <a:pt x="39" y="36"/>
                    <a:pt x="39" y="37"/>
                    <a:pt x="39" y="37"/>
                  </a:cubicBezTo>
                  <a:cubicBezTo>
                    <a:pt x="39" y="37"/>
                    <a:pt x="39" y="38"/>
                    <a:pt x="39" y="39"/>
                  </a:cubicBezTo>
                  <a:cubicBezTo>
                    <a:pt x="39" y="39"/>
                    <a:pt x="39" y="39"/>
                    <a:pt x="39" y="39"/>
                  </a:cubicBezTo>
                  <a:cubicBezTo>
                    <a:pt x="39" y="39"/>
                    <a:pt x="39" y="41"/>
                    <a:pt x="39" y="41"/>
                  </a:cubicBezTo>
                  <a:cubicBezTo>
                    <a:pt x="39" y="41"/>
                    <a:pt x="39" y="41"/>
                    <a:pt x="39" y="42"/>
                  </a:cubicBezTo>
                  <a:cubicBezTo>
                    <a:pt x="39" y="42"/>
                    <a:pt x="38" y="42"/>
                    <a:pt x="38" y="42"/>
                  </a:cubicBezTo>
                  <a:cubicBezTo>
                    <a:pt x="38" y="42"/>
                    <a:pt x="38" y="43"/>
                    <a:pt x="37" y="43"/>
                  </a:cubicBezTo>
                  <a:cubicBezTo>
                    <a:pt x="37" y="43"/>
                    <a:pt x="37" y="42"/>
                    <a:pt x="37" y="42"/>
                  </a:cubicBezTo>
                  <a:cubicBezTo>
                    <a:pt x="37" y="42"/>
                    <a:pt x="37" y="42"/>
                    <a:pt x="37" y="43"/>
                  </a:cubicBezTo>
                  <a:cubicBezTo>
                    <a:pt x="37" y="43"/>
                    <a:pt x="37" y="43"/>
                    <a:pt x="37" y="44"/>
                  </a:cubicBezTo>
                  <a:cubicBezTo>
                    <a:pt x="37" y="44"/>
                    <a:pt x="37" y="44"/>
                    <a:pt x="37" y="44"/>
                  </a:cubicBezTo>
                  <a:cubicBezTo>
                    <a:pt x="37" y="45"/>
                    <a:pt x="37" y="45"/>
                    <a:pt x="37" y="45"/>
                  </a:cubicBezTo>
                  <a:cubicBezTo>
                    <a:pt x="37" y="46"/>
                    <a:pt x="37" y="46"/>
                    <a:pt x="37" y="46"/>
                  </a:cubicBezTo>
                  <a:cubicBezTo>
                    <a:pt x="37" y="46"/>
                    <a:pt x="37" y="46"/>
                    <a:pt x="37" y="46"/>
                  </a:cubicBezTo>
                  <a:cubicBezTo>
                    <a:pt x="37" y="46"/>
                    <a:pt x="37" y="45"/>
                    <a:pt x="38" y="46"/>
                  </a:cubicBezTo>
                  <a:cubicBezTo>
                    <a:pt x="38" y="46"/>
                    <a:pt x="38" y="46"/>
                    <a:pt x="38" y="46"/>
                  </a:cubicBezTo>
                  <a:cubicBezTo>
                    <a:pt x="38" y="46"/>
                    <a:pt x="38" y="47"/>
                    <a:pt x="38" y="47"/>
                  </a:cubicBezTo>
                  <a:cubicBezTo>
                    <a:pt x="38" y="47"/>
                    <a:pt x="37" y="48"/>
                    <a:pt x="37" y="48"/>
                  </a:cubicBezTo>
                  <a:cubicBezTo>
                    <a:pt x="37" y="48"/>
                    <a:pt x="37" y="49"/>
                    <a:pt x="37" y="49"/>
                  </a:cubicBezTo>
                  <a:cubicBezTo>
                    <a:pt x="37" y="49"/>
                    <a:pt x="37" y="50"/>
                    <a:pt x="37" y="50"/>
                  </a:cubicBezTo>
                  <a:cubicBezTo>
                    <a:pt x="37" y="50"/>
                    <a:pt x="37" y="51"/>
                    <a:pt x="37" y="51"/>
                  </a:cubicBezTo>
                  <a:cubicBezTo>
                    <a:pt x="37" y="52"/>
                    <a:pt x="37" y="52"/>
                    <a:pt x="37" y="52"/>
                  </a:cubicBezTo>
                  <a:cubicBezTo>
                    <a:pt x="37" y="52"/>
                    <a:pt x="37" y="55"/>
                    <a:pt x="37" y="55"/>
                  </a:cubicBezTo>
                  <a:cubicBezTo>
                    <a:pt x="37" y="55"/>
                    <a:pt x="37" y="55"/>
                    <a:pt x="37" y="56"/>
                  </a:cubicBezTo>
                  <a:cubicBezTo>
                    <a:pt x="37" y="56"/>
                    <a:pt x="37" y="56"/>
                    <a:pt x="37" y="57"/>
                  </a:cubicBezTo>
                  <a:cubicBezTo>
                    <a:pt x="37" y="57"/>
                    <a:pt x="37" y="57"/>
                    <a:pt x="37" y="57"/>
                  </a:cubicBezTo>
                  <a:cubicBezTo>
                    <a:pt x="38" y="57"/>
                    <a:pt x="38" y="57"/>
                    <a:pt x="38" y="58"/>
                  </a:cubicBezTo>
                  <a:cubicBezTo>
                    <a:pt x="37" y="58"/>
                    <a:pt x="37" y="58"/>
                    <a:pt x="37" y="58"/>
                  </a:cubicBezTo>
                  <a:cubicBezTo>
                    <a:pt x="37" y="58"/>
                    <a:pt x="38" y="59"/>
                    <a:pt x="38" y="59"/>
                  </a:cubicBezTo>
                  <a:cubicBezTo>
                    <a:pt x="38" y="59"/>
                    <a:pt x="38" y="59"/>
                    <a:pt x="38" y="59"/>
                  </a:cubicBezTo>
                  <a:cubicBezTo>
                    <a:pt x="38" y="59"/>
                    <a:pt x="38" y="60"/>
                    <a:pt x="38" y="60"/>
                  </a:cubicBezTo>
                  <a:cubicBezTo>
                    <a:pt x="38" y="60"/>
                    <a:pt x="37" y="61"/>
                    <a:pt x="37" y="61"/>
                  </a:cubicBezTo>
                  <a:cubicBezTo>
                    <a:pt x="37" y="61"/>
                    <a:pt x="36" y="61"/>
                    <a:pt x="36" y="61"/>
                  </a:cubicBezTo>
                  <a:cubicBezTo>
                    <a:pt x="36" y="61"/>
                    <a:pt x="36" y="62"/>
                    <a:pt x="36" y="62"/>
                  </a:cubicBezTo>
                  <a:cubicBezTo>
                    <a:pt x="36" y="62"/>
                    <a:pt x="36" y="63"/>
                    <a:pt x="36" y="63"/>
                  </a:cubicBezTo>
                  <a:cubicBezTo>
                    <a:pt x="36" y="63"/>
                    <a:pt x="35" y="63"/>
                    <a:pt x="35" y="63"/>
                  </a:cubicBezTo>
                  <a:cubicBezTo>
                    <a:pt x="35" y="64"/>
                    <a:pt x="36" y="64"/>
                    <a:pt x="36" y="64"/>
                  </a:cubicBezTo>
                  <a:cubicBezTo>
                    <a:pt x="36" y="64"/>
                    <a:pt x="36" y="64"/>
                    <a:pt x="36" y="64"/>
                  </a:cubicBezTo>
                  <a:cubicBezTo>
                    <a:pt x="36" y="65"/>
                    <a:pt x="36" y="65"/>
                    <a:pt x="36" y="65"/>
                  </a:cubicBezTo>
                  <a:cubicBezTo>
                    <a:pt x="36" y="65"/>
                    <a:pt x="36" y="66"/>
                    <a:pt x="36" y="66"/>
                  </a:cubicBezTo>
                  <a:cubicBezTo>
                    <a:pt x="36" y="66"/>
                    <a:pt x="36" y="66"/>
                    <a:pt x="36" y="67"/>
                  </a:cubicBezTo>
                  <a:cubicBezTo>
                    <a:pt x="36" y="67"/>
                    <a:pt x="36" y="67"/>
                    <a:pt x="36" y="67"/>
                  </a:cubicBezTo>
                  <a:cubicBezTo>
                    <a:pt x="36" y="67"/>
                    <a:pt x="36" y="67"/>
                    <a:pt x="36" y="67"/>
                  </a:cubicBezTo>
                  <a:cubicBezTo>
                    <a:pt x="36" y="67"/>
                    <a:pt x="36" y="68"/>
                    <a:pt x="36" y="68"/>
                  </a:cubicBezTo>
                  <a:cubicBezTo>
                    <a:pt x="36" y="68"/>
                    <a:pt x="36" y="68"/>
                    <a:pt x="36" y="68"/>
                  </a:cubicBezTo>
                  <a:cubicBezTo>
                    <a:pt x="36" y="69"/>
                    <a:pt x="36" y="69"/>
                    <a:pt x="36" y="69"/>
                  </a:cubicBezTo>
                  <a:cubicBezTo>
                    <a:pt x="36" y="70"/>
                    <a:pt x="36" y="70"/>
                    <a:pt x="36" y="70"/>
                  </a:cubicBezTo>
                  <a:cubicBezTo>
                    <a:pt x="35" y="70"/>
                    <a:pt x="35" y="71"/>
                    <a:pt x="35" y="71"/>
                  </a:cubicBezTo>
                  <a:cubicBezTo>
                    <a:pt x="35" y="71"/>
                    <a:pt x="35" y="71"/>
                    <a:pt x="35" y="71"/>
                  </a:cubicBezTo>
                  <a:cubicBezTo>
                    <a:pt x="35" y="72"/>
                    <a:pt x="35" y="72"/>
                    <a:pt x="35" y="72"/>
                  </a:cubicBezTo>
                  <a:cubicBezTo>
                    <a:pt x="35" y="72"/>
                    <a:pt x="35" y="73"/>
                    <a:pt x="35" y="73"/>
                  </a:cubicBezTo>
                  <a:cubicBezTo>
                    <a:pt x="35" y="73"/>
                    <a:pt x="35" y="73"/>
                    <a:pt x="35" y="73"/>
                  </a:cubicBezTo>
                  <a:cubicBezTo>
                    <a:pt x="35" y="73"/>
                    <a:pt x="35" y="74"/>
                    <a:pt x="35" y="74"/>
                  </a:cubicBezTo>
                  <a:cubicBezTo>
                    <a:pt x="35" y="74"/>
                    <a:pt x="34" y="74"/>
                    <a:pt x="34" y="74"/>
                  </a:cubicBezTo>
                  <a:cubicBezTo>
                    <a:pt x="34" y="74"/>
                    <a:pt x="34" y="75"/>
                    <a:pt x="34" y="75"/>
                  </a:cubicBezTo>
                  <a:cubicBezTo>
                    <a:pt x="34" y="75"/>
                    <a:pt x="34" y="76"/>
                    <a:pt x="34" y="76"/>
                  </a:cubicBezTo>
                  <a:cubicBezTo>
                    <a:pt x="34" y="76"/>
                    <a:pt x="34" y="76"/>
                    <a:pt x="34" y="76"/>
                  </a:cubicBezTo>
                  <a:cubicBezTo>
                    <a:pt x="34" y="76"/>
                    <a:pt x="34" y="77"/>
                    <a:pt x="34" y="77"/>
                  </a:cubicBezTo>
                  <a:cubicBezTo>
                    <a:pt x="34" y="77"/>
                    <a:pt x="34" y="77"/>
                    <a:pt x="34" y="77"/>
                  </a:cubicBezTo>
                  <a:cubicBezTo>
                    <a:pt x="34" y="77"/>
                    <a:pt x="34" y="78"/>
                    <a:pt x="34" y="78"/>
                  </a:cubicBezTo>
                  <a:cubicBezTo>
                    <a:pt x="34" y="78"/>
                    <a:pt x="33" y="79"/>
                    <a:pt x="33" y="79"/>
                  </a:cubicBezTo>
                  <a:cubicBezTo>
                    <a:pt x="33" y="79"/>
                    <a:pt x="33" y="80"/>
                    <a:pt x="33" y="80"/>
                  </a:cubicBezTo>
                  <a:cubicBezTo>
                    <a:pt x="33" y="80"/>
                    <a:pt x="33" y="80"/>
                    <a:pt x="33" y="80"/>
                  </a:cubicBezTo>
                  <a:cubicBezTo>
                    <a:pt x="33" y="81"/>
                    <a:pt x="33" y="81"/>
                    <a:pt x="32" y="81"/>
                  </a:cubicBezTo>
                  <a:cubicBezTo>
                    <a:pt x="32" y="81"/>
                    <a:pt x="32" y="84"/>
                    <a:pt x="32" y="84"/>
                  </a:cubicBezTo>
                  <a:cubicBezTo>
                    <a:pt x="32" y="84"/>
                    <a:pt x="32" y="85"/>
                    <a:pt x="32" y="85"/>
                  </a:cubicBezTo>
                  <a:cubicBezTo>
                    <a:pt x="32" y="85"/>
                    <a:pt x="31" y="86"/>
                    <a:pt x="31" y="86"/>
                  </a:cubicBezTo>
                  <a:cubicBezTo>
                    <a:pt x="31" y="86"/>
                    <a:pt x="32" y="86"/>
                    <a:pt x="31" y="87"/>
                  </a:cubicBezTo>
                  <a:cubicBezTo>
                    <a:pt x="31" y="87"/>
                    <a:pt x="31" y="87"/>
                    <a:pt x="31" y="87"/>
                  </a:cubicBezTo>
                  <a:cubicBezTo>
                    <a:pt x="31" y="88"/>
                    <a:pt x="30" y="88"/>
                    <a:pt x="30" y="88"/>
                  </a:cubicBezTo>
                  <a:cubicBezTo>
                    <a:pt x="30" y="88"/>
                    <a:pt x="30" y="88"/>
                    <a:pt x="30" y="89"/>
                  </a:cubicBezTo>
                  <a:cubicBezTo>
                    <a:pt x="30" y="89"/>
                    <a:pt x="30" y="89"/>
                    <a:pt x="30" y="89"/>
                  </a:cubicBezTo>
                  <a:cubicBezTo>
                    <a:pt x="30" y="89"/>
                    <a:pt x="30" y="89"/>
                    <a:pt x="30" y="90"/>
                  </a:cubicBezTo>
                  <a:cubicBezTo>
                    <a:pt x="30" y="90"/>
                    <a:pt x="30" y="91"/>
                    <a:pt x="30" y="91"/>
                  </a:cubicBezTo>
                  <a:cubicBezTo>
                    <a:pt x="30" y="91"/>
                    <a:pt x="31" y="91"/>
                    <a:pt x="31" y="91"/>
                  </a:cubicBezTo>
                  <a:cubicBezTo>
                    <a:pt x="31" y="91"/>
                    <a:pt x="32" y="92"/>
                    <a:pt x="32" y="92"/>
                  </a:cubicBezTo>
                  <a:cubicBezTo>
                    <a:pt x="32" y="92"/>
                    <a:pt x="32" y="93"/>
                    <a:pt x="32" y="93"/>
                  </a:cubicBezTo>
                  <a:cubicBezTo>
                    <a:pt x="31" y="93"/>
                    <a:pt x="31" y="93"/>
                    <a:pt x="31" y="93"/>
                  </a:cubicBezTo>
                  <a:cubicBezTo>
                    <a:pt x="31" y="93"/>
                    <a:pt x="31" y="94"/>
                    <a:pt x="31" y="94"/>
                  </a:cubicBezTo>
                  <a:cubicBezTo>
                    <a:pt x="31" y="94"/>
                    <a:pt x="31" y="94"/>
                    <a:pt x="31" y="94"/>
                  </a:cubicBezTo>
                  <a:cubicBezTo>
                    <a:pt x="31" y="94"/>
                    <a:pt x="31" y="94"/>
                    <a:pt x="31" y="94"/>
                  </a:cubicBezTo>
                  <a:cubicBezTo>
                    <a:pt x="31" y="95"/>
                    <a:pt x="31" y="95"/>
                    <a:pt x="31" y="95"/>
                  </a:cubicBezTo>
                  <a:cubicBezTo>
                    <a:pt x="31" y="95"/>
                    <a:pt x="32" y="96"/>
                    <a:pt x="32" y="96"/>
                  </a:cubicBezTo>
                  <a:cubicBezTo>
                    <a:pt x="32" y="96"/>
                    <a:pt x="32" y="96"/>
                    <a:pt x="32" y="96"/>
                  </a:cubicBezTo>
                  <a:cubicBezTo>
                    <a:pt x="32" y="96"/>
                    <a:pt x="31" y="97"/>
                    <a:pt x="31" y="97"/>
                  </a:cubicBezTo>
                  <a:cubicBezTo>
                    <a:pt x="31" y="97"/>
                    <a:pt x="31" y="98"/>
                    <a:pt x="31" y="98"/>
                  </a:cubicBezTo>
                  <a:cubicBezTo>
                    <a:pt x="31" y="98"/>
                    <a:pt x="31" y="98"/>
                    <a:pt x="30" y="99"/>
                  </a:cubicBezTo>
                  <a:cubicBezTo>
                    <a:pt x="30" y="99"/>
                    <a:pt x="30" y="99"/>
                    <a:pt x="30" y="99"/>
                  </a:cubicBezTo>
                  <a:cubicBezTo>
                    <a:pt x="29" y="100"/>
                    <a:pt x="29" y="100"/>
                    <a:pt x="29" y="100"/>
                  </a:cubicBezTo>
                  <a:cubicBezTo>
                    <a:pt x="29" y="104"/>
                    <a:pt x="29" y="104"/>
                    <a:pt x="29" y="104"/>
                  </a:cubicBezTo>
                  <a:cubicBezTo>
                    <a:pt x="29" y="104"/>
                    <a:pt x="29" y="106"/>
                    <a:pt x="29" y="107"/>
                  </a:cubicBezTo>
                  <a:cubicBezTo>
                    <a:pt x="29" y="108"/>
                    <a:pt x="29" y="109"/>
                    <a:pt x="29" y="109"/>
                  </a:cubicBezTo>
                  <a:cubicBezTo>
                    <a:pt x="30" y="110"/>
                    <a:pt x="30" y="112"/>
                    <a:pt x="30" y="113"/>
                  </a:cubicBezTo>
                  <a:cubicBezTo>
                    <a:pt x="30" y="114"/>
                    <a:pt x="30" y="115"/>
                    <a:pt x="30" y="116"/>
                  </a:cubicBezTo>
                  <a:cubicBezTo>
                    <a:pt x="30" y="116"/>
                    <a:pt x="30" y="117"/>
                    <a:pt x="30" y="117"/>
                  </a:cubicBezTo>
                  <a:cubicBezTo>
                    <a:pt x="30" y="118"/>
                    <a:pt x="30" y="119"/>
                    <a:pt x="30" y="120"/>
                  </a:cubicBezTo>
                  <a:cubicBezTo>
                    <a:pt x="30" y="120"/>
                    <a:pt x="30" y="120"/>
                    <a:pt x="30" y="121"/>
                  </a:cubicBezTo>
                  <a:cubicBezTo>
                    <a:pt x="30" y="122"/>
                    <a:pt x="30" y="122"/>
                    <a:pt x="30" y="122"/>
                  </a:cubicBezTo>
                  <a:cubicBezTo>
                    <a:pt x="30" y="122"/>
                    <a:pt x="29" y="122"/>
                    <a:pt x="29" y="122"/>
                  </a:cubicBezTo>
                  <a:cubicBezTo>
                    <a:pt x="29" y="122"/>
                    <a:pt x="28" y="122"/>
                    <a:pt x="28" y="123"/>
                  </a:cubicBezTo>
                  <a:cubicBezTo>
                    <a:pt x="28" y="123"/>
                    <a:pt x="28" y="124"/>
                    <a:pt x="29" y="124"/>
                  </a:cubicBezTo>
                  <a:cubicBezTo>
                    <a:pt x="29" y="124"/>
                    <a:pt x="29" y="124"/>
                    <a:pt x="29" y="124"/>
                  </a:cubicBezTo>
                  <a:cubicBezTo>
                    <a:pt x="29" y="124"/>
                    <a:pt x="29" y="125"/>
                    <a:pt x="29" y="125"/>
                  </a:cubicBezTo>
                  <a:cubicBezTo>
                    <a:pt x="29" y="125"/>
                    <a:pt x="29" y="126"/>
                    <a:pt x="29" y="126"/>
                  </a:cubicBezTo>
                  <a:cubicBezTo>
                    <a:pt x="29" y="126"/>
                    <a:pt x="29" y="126"/>
                    <a:pt x="29" y="126"/>
                  </a:cubicBezTo>
                  <a:cubicBezTo>
                    <a:pt x="29" y="126"/>
                    <a:pt x="29" y="127"/>
                    <a:pt x="29" y="127"/>
                  </a:cubicBezTo>
                  <a:cubicBezTo>
                    <a:pt x="29" y="127"/>
                    <a:pt x="29" y="127"/>
                    <a:pt x="29" y="128"/>
                  </a:cubicBezTo>
                  <a:cubicBezTo>
                    <a:pt x="29" y="128"/>
                    <a:pt x="28" y="128"/>
                    <a:pt x="28" y="128"/>
                  </a:cubicBezTo>
                  <a:cubicBezTo>
                    <a:pt x="28" y="129"/>
                    <a:pt x="28" y="129"/>
                    <a:pt x="28" y="129"/>
                  </a:cubicBezTo>
                  <a:cubicBezTo>
                    <a:pt x="28" y="130"/>
                    <a:pt x="27" y="131"/>
                    <a:pt x="27" y="131"/>
                  </a:cubicBezTo>
                  <a:cubicBezTo>
                    <a:pt x="27" y="131"/>
                    <a:pt x="27" y="131"/>
                    <a:pt x="27" y="132"/>
                  </a:cubicBezTo>
                  <a:cubicBezTo>
                    <a:pt x="27" y="132"/>
                    <a:pt x="27" y="132"/>
                    <a:pt x="27" y="133"/>
                  </a:cubicBezTo>
                  <a:cubicBezTo>
                    <a:pt x="27" y="133"/>
                    <a:pt x="26" y="134"/>
                    <a:pt x="26" y="134"/>
                  </a:cubicBezTo>
                  <a:cubicBezTo>
                    <a:pt x="26" y="134"/>
                    <a:pt x="26" y="136"/>
                    <a:pt x="26" y="136"/>
                  </a:cubicBezTo>
                  <a:cubicBezTo>
                    <a:pt x="26" y="136"/>
                    <a:pt x="26" y="137"/>
                    <a:pt x="26" y="137"/>
                  </a:cubicBezTo>
                  <a:cubicBezTo>
                    <a:pt x="26" y="138"/>
                    <a:pt x="25" y="138"/>
                    <a:pt x="25" y="138"/>
                  </a:cubicBezTo>
                  <a:cubicBezTo>
                    <a:pt x="25" y="139"/>
                    <a:pt x="25" y="140"/>
                    <a:pt x="25" y="140"/>
                  </a:cubicBezTo>
                  <a:cubicBezTo>
                    <a:pt x="25" y="140"/>
                    <a:pt x="24" y="141"/>
                    <a:pt x="24" y="141"/>
                  </a:cubicBezTo>
                  <a:cubicBezTo>
                    <a:pt x="24" y="142"/>
                    <a:pt x="23" y="142"/>
                    <a:pt x="23" y="142"/>
                  </a:cubicBezTo>
                  <a:cubicBezTo>
                    <a:pt x="23" y="143"/>
                    <a:pt x="23" y="143"/>
                    <a:pt x="23" y="143"/>
                  </a:cubicBezTo>
                  <a:cubicBezTo>
                    <a:pt x="22" y="144"/>
                    <a:pt x="22" y="144"/>
                    <a:pt x="22" y="144"/>
                  </a:cubicBezTo>
                  <a:cubicBezTo>
                    <a:pt x="22" y="145"/>
                    <a:pt x="22" y="145"/>
                    <a:pt x="22" y="145"/>
                  </a:cubicBezTo>
                  <a:cubicBezTo>
                    <a:pt x="23" y="145"/>
                    <a:pt x="23" y="146"/>
                    <a:pt x="22" y="146"/>
                  </a:cubicBezTo>
                  <a:cubicBezTo>
                    <a:pt x="22" y="146"/>
                    <a:pt x="22" y="147"/>
                    <a:pt x="21" y="147"/>
                  </a:cubicBezTo>
                  <a:cubicBezTo>
                    <a:pt x="21" y="147"/>
                    <a:pt x="21" y="149"/>
                    <a:pt x="21" y="149"/>
                  </a:cubicBezTo>
                  <a:cubicBezTo>
                    <a:pt x="21" y="150"/>
                    <a:pt x="21" y="150"/>
                    <a:pt x="21" y="151"/>
                  </a:cubicBezTo>
                  <a:cubicBezTo>
                    <a:pt x="20" y="151"/>
                    <a:pt x="20" y="152"/>
                    <a:pt x="20" y="152"/>
                  </a:cubicBezTo>
                  <a:cubicBezTo>
                    <a:pt x="20" y="152"/>
                    <a:pt x="20" y="153"/>
                    <a:pt x="20" y="153"/>
                  </a:cubicBezTo>
                  <a:cubicBezTo>
                    <a:pt x="20" y="153"/>
                    <a:pt x="19" y="154"/>
                    <a:pt x="19" y="154"/>
                  </a:cubicBezTo>
                  <a:cubicBezTo>
                    <a:pt x="19" y="154"/>
                    <a:pt x="18" y="154"/>
                    <a:pt x="19" y="155"/>
                  </a:cubicBezTo>
                  <a:cubicBezTo>
                    <a:pt x="19" y="155"/>
                    <a:pt x="19" y="155"/>
                    <a:pt x="19" y="155"/>
                  </a:cubicBezTo>
                  <a:cubicBezTo>
                    <a:pt x="19" y="155"/>
                    <a:pt x="18" y="156"/>
                    <a:pt x="18" y="156"/>
                  </a:cubicBezTo>
                  <a:cubicBezTo>
                    <a:pt x="18" y="156"/>
                    <a:pt x="18" y="156"/>
                    <a:pt x="18" y="156"/>
                  </a:cubicBezTo>
                  <a:cubicBezTo>
                    <a:pt x="18" y="157"/>
                    <a:pt x="18" y="157"/>
                    <a:pt x="18" y="157"/>
                  </a:cubicBezTo>
                  <a:cubicBezTo>
                    <a:pt x="18" y="158"/>
                    <a:pt x="18" y="158"/>
                    <a:pt x="17" y="158"/>
                  </a:cubicBezTo>
                  <a:cubicBezTo>
                    <a:pt x="17" y="158"/>
                    <a:pt x="16" y="158"/>
                    <a:pt x="16" y="158"/>
                  </a:cubicBezTo>
                  <a:cubicBezTo>
                    <a:pt x="16" y="158"/>
                    <a:pt x="15" y="158"/>
                    <a:pt x="15" y="158"/>
                  </a:cubicBezTo>
                  <a:cubicBezTo>
                    <a:pt x="15" y="159"/>
                    <a:pt x="15" y="159"/>
                    <a:pt x="15" y="160"/>
                  </a:cubicBezTo>
                  <a:cubicBezTo>
                    <a:pt x="15" y="160"/>
                    <a:pt x="15" y="160"/>
                    <a:pt x="15" y="161"/>
                  </a:cubicBezTo>
                  <a:cubicBezTo>
                    <a:pt x="15" y="161"/>
                    <a:pt x="15" y="161"/>
                    <a:pt x="15" y="161"/>
                  </a:cubicBezTo>
                  <a:cubicBezTo>
                    <a:pt x="15" y="162"/>
                    <a:pt x="15" y="162"/>
                    <a:pt x="15" y="162"/>
                  </a:cubicBezTo>
                  <a:cubicBezTo>
                    <a:pt x="15" y="162"/>
                    <a:pt x="15" y="163"/>
                    <a:pt x="15" y="163"/>
                  </a:cubicBezTo>
                  <a:cubicBezTo>
                    <a:pt x="15" y="163"/>
                    <a:pt x="16" y="164"/>
                    <a:pt x="16" y="165"/>
                  </a:cubicBezTo>
                  <a:cubicBezTo>
                    <a:pt x="16" y="165"/>
                    <a:pt x="16" y="165"/>
                    <a:pt x="16" y="166"/>
                  </a:cubicBezTo>
                  <a:cubicBezTo>
                    <a:pt x="16" y="166"/>
                    <a:pt x="16" y="167"/>
                    <a:pt x="16" y="167"/>
                  </a:cubicBezTo>
                  <a:cubicBezTo>
                    <a:pt x="16" y="167"/>
                    <a:pt x="16" y="167"/>
                    <a:pt x="16" y="168"/>
                  </a:cubicBezTo>
                  <a:cubicBezTo>
                    <a:pt x="16" y="168"/>
                    <a:pt x="16" y="170"/>
                    <a:pt x="16" y="171"/>
                  </a:cubicBezTo>
                  <a:cubicBezTo>
                    <a:pt x="16" y="171"/>
                    <a:pt x="16" y="171"/>
                    <a:pt x="16" y="171"/>
                  </a:cubicBezTo>
                  <a:cubicBezTo>
                    <a:pt x="16" y="172"/>
                    <a:pt x="16" y="172"/>
                    <a:pt x="16" y="172"/>
                  </a:cubicBezTo>
                  <a:cubicBezTo>
                    <a:pt x="17" y="172"/>
                    <a:pt x="17" y="172"/>
                    <a:pt x="17" y="172"/>
                  </a:cubicBezTo>
                  <a:cubicBezTo>
                    <a:pt x="17" y="172"/>
                    <a:pt x="18" y="172"/>
                    <a:pt x="18" y="172"/>
                  </a:cubicBezTo>
                  <a:cubicBezTo>
                    <a:pt x="18" y="172"/>
                    <a:pt x="18" y="172"/>
                    <a:pt x="18" y="172"/>
                  </a:cubicBezTo>
                  <a:cubicBezTo>
                    <a:pt x="17" y="172"/>
                    <a:pt x="17" y="172"/>
                    <a:pt x="17" y="172"/>
                  </a:cubicBezTo>
                  <a:cubicBezTo>
                    <a:pt x="17" y="173"/>
                    <a:pt x="17" y="173"/>
                    <a:pt x="17" y="173"/>
                  </a:cubicBezTo>
                  <a:cubicBezTo>
                    <a:pt x="17" y="173"/>
                    <a:pt x="18" y="173"/>
                    <a:pt x="18" y="173"/>
                  </a:cubicBezTo>
                  <a:cubicBezTo>
                    <a:pt x="18" y="173"/>
                    <a:pt x="18" y="173"/>
                    <a:pt x="18" y="173"/>
                  </a:cubicBezTo>
                  <a:cubicBezTo>
                    <a:pt x="18" y="173"/>
                    <a:pt x="18" y="174"/>
                    <a:pt x="18" y="174"/>
                  </a:cubicBezTo>
                  <a:cubicBezTo>
                    <a:pt x="17" y="174"/>
                    <a:pt x="17" y="173"/>
                    <a:pt x="17" y="173"/>
                  </a:cubicBezTo>
                  <a:cubicBezTo>
                    <a:pt x="17" y="174"/>
                    <a:pt x="17" y="174"/>
                    <a:pt x="17" y="174"/>
                  </a:cubicBezTo>
                  <a:cubicBezTo>
                    <a:pt x="17" y="174"/>
                    <a:pt x="17" y="175"/>
                    <a:pt x="18" y="175"/>
                  </a:cubicBezTo>
                  <a:cubicBezTo>
                    <a:pt x="18" y="175"/>
                    <a:pt x="18" y="175"/>
                    <a:pt x="18" y="176"/>
                  </a:cubicBezTo>
                  <a:cubicBezTo>
                    <a:pt x="18" y="176"/>
                    <a:pt x="18" y="176"/>
                    <a:pt x="18" y="177"/>
                  </a:cubicBezTo>
                  <a:cubicBezTo>
                    <a:pt x="18" y="177"/>
                    <a:pt x="18" y="178"/>
                    <a:pt x="18" y="179"/>
                  </a:cubicBezTo>
                  <a:cubicBezTo>
                    <a:pt x="18" y="179"/>
                    <a:pt x="18" y="179"/>
                    <a:pt x="17" y="180"/>
                  </a:cubicBezTo>
                  <a:cubicBezTo>
                    <a:pt x="17" y="180"/>
                    <a:pt x="17" y="180"/>
                    <a:pt x="17" y="181"/>
                  </a:cubicBezTo>
                  <a:cubicBezTo>
                    <a:pt x="17" y="181"/>
                    <a:pt x="17" y="181"/>
                    <a:pt x="17" y="182"/>
                  </a:cubicBezTo>
                  <a:cubicBezTo>
                    <a:pt x="17" y="182"/>
                    <a:pt x="17" y="182"/>
                    <a:pt x="17" y="182"/>
                  </a:cubicBezTo>
                  <a:cubicBezTo>
                    <a:pt x="17" y="182"/>
                    <a:pt x="17" y="183"/>
                    <a:pt x="17" y="183"/>
                  </a:cubicBezTo>
                  <a:cubicBezTo>
                    <a:pt x="17" y="183"/>
                    <a:pt x="16" y="182"/>
                    <a:pt x="16" y="182"/>
                  </a:cubicBezTo>
                  <a:cubicBezTo>
                    <a:pt x="16" y="182"/>
                    <a:pt x="16" y="183"/>
                    <a:pt x="16" y="183"/>
                  </a:cubicBezTo>
                  <a:cubicBezTo>
                    <a:pt x="16" y="183"/>
                    <a:pt x="15" y="183"/>
                    <a:pt x="15" y="183"/>
                  </a:cubicBezTo>
                  <a:cubicBezTo>
                    <a:pt x="15" y="183"/>
                    <a:pt x="15" y="184"/>
                    <a:pt x="15" y="184"/>
                  </a:cubicBezTo>
                  <a:cubicBezTo>
                    <a:pt x="15" y="184"/>
                    <a:pt x="15" y="184"/>
                    <a:pt x="15" y="184"/>
                  </a:cubicBezTo>
                  <a:cubicBezTo>
                    <a:pt x="15" y="185"/>
                    <a:pt x="15" y="185"/>
                    <a:pt x="15" y="185"/>
                  </a:cubicBezTo>
                  <a:cubicBezTo>
                    <a:pt x="15" y="185"/>
                    <a:pt x="14" y="186"/>
                    <a:pt x="14" y="186"/>
                  </a:cubicBezTo>
                  <a:cubicBezTo>
                    <a:pt x="14" y="186"/>
                    <a:pt x="14" y="188"/>
                    <a:pt x="14" y="188"/>
                  </a:cubicBezTo>
                  <a:cubicBezTo>
                    <a:pt x="14" y="188"/>
                    <a:pt x="14" y="188"/>
                    <a:pt x="14" y="188"/>
                  </a:cubicBezTo>
                  <a:cubicBezTo>
                    <a:pt x="14" y="188"/>
                    <a:pt x="14" y="189"/>
                    <a:pt x="14" y="189"/>
                  </a:cubicBezTo>
                  <a:cubicBezTo>
                    <a:pt x="14" y="189"/>
                    <a:pt x="14" y="190"/>
                    <a:pt x="13" y="190"/>
                  </a:cubicBezTo>
                  <a:cubicBezTo>
                    <a:pt x="13" y="190"/>
                    <a:pt x="14" y="191"/>
                    <a:pt x="14" y="191"/>
                  </a:cubicBezTo>
                  <a:cubicBezTo>
                    <a:pt x="14" y="191"/>
                    <a:pt x="13" y="191"/>
                    <a:pt x="13" y="191"/>
                  </a:cubicBezTo>
                  <a:cubicBezTo>
                    <a:pt x="13" y="192"/>
                    <a:pt x="14" y="192"/>
                    <a:pt x="13" y="192"/>
                  </a:cubicBezTo>
                  <a:cubicBezTo>
                    <a:pt x="13" y="192"/>
                    <a:pt x="13" y="192"/>
                    <a:pt x="13" y="192"/>
                  </a:cubicBezTo>
                  <a:cubicBezTo>
                    <a:pt x="13" y="192"/>
                    <a:pt x="13" y="194"/>
                    <a:pt x="13" y="194"/>
                  </a:cubicBezTo>
                  <a:cubicBezTo>
                    <a:pt x="13" y="194"/>
                    <a:pt x="13" y="194"/>
                    <a:pt x="13" y="194"/>
                  </a:cubicBezTo>
                  <a:cubicBezTo>
                    <a:pt x="13" y="195"/>
                    <a:pt x="13" y="195"/>
                    <a:pt x="13" y="195"/>
                  </a:cubicBezTo>
                  <a:cubicBezTo>
                    <a:pt x="14" y="195"/>
                    <a:pt x="14" y="196"/>
                    <a:pt x="14" y="197"/>
                  </a:cubicBezTo>
                  <a:cubicBezTo>
                    <a:pt x="14" y="197"/>
                    <a:pt x="14" y="197"/>
                    <a:pt x="14" y="197"/>
                  </a:cubicBezTo>
                  <a:cubicBezTo>
                    <a:pt x="14" y="198"/>
                    <a:pt x="14" y="198"/>
                    <a:pt x="14" y="198"/>
                  </a:cubicBezTo>
                  <a:cubicBezTo>
                    <a:pt x="14" y="198"/>
                    <a:pt x="15" y="198"/>
                    <a:pt x="15" y="198"/>
                  </a:cubicBezTo>
                  <a:cubicBezTo>
                    <a:pt x="15" y="198"/>
                    <a:pt x="15" y="199"/>
                    <a:pt x="15" y="199"/>
                  </a:cubicBezTo>
                  <a:cubicBezTo>
                    <a:pt x="15" y="199"/>
                    <a:pt x="15" y="199"/>
                    <a:pt x="15" y="199"/>
                  </a:cubicBezTo>
                  <a:cubicBezTo>
                    <a:pt x="14" y="199"/>
                    <a:pt x="14" y="200"/>
                    <a:pt x="14" y="200"/>
                  </a:cubicBezTo>
                  <a:cubicBezTo>
                    <a:pt x="15" y="200"/>
                    <a:pt x="15" y="200"/>
                    <a:pt x="15" y="200"/>
                  </a:cubicBezTo>
                  <a:cubicBezTo>
                    <a:pt x="15" y="200"/>
                    <a:pt x="16" y="200"/>
                    <a:pt x="16" y="200"/>
                  </a:cubicBezTo>
                  <a:cubicBezTo>
                    <a:pt x="16" y="200"/>
                    <a:pt x="16" y="200"/>
                    <a:pt x="16" y="200"/>
                  </a:cubicBezTo>
                  <a:cubicBezTo>
                    <a:pt x="16" y="200"/>
                    <a:pt x="16" y="200"/>
                    <a:pt x="16" y="200"/>
                  </a:cubicBezTo>
                  <a:cubicBezTo>
                    <a:pt x="16" y="200"/>
                    <a:pt x="16" y="200"/>
                    <a:pt x="16" y="200"/>
                  </a:cubicBezTo>
                  <a:cubicBezTo>
                    <a:pt x="16" y="200"/>
                    <a:pt x="16" y="200"/>
                    <a:pt x="16" y="200"/>
                  </a:cubicBezTo>
                  <a:cubicBezTo>
                    <a:pt x="16" y="200"/>
                    <a:pt x="16" y="200"/>
                    <a:pt x="16" y="200"/>
                  </a:cubicBezTo>
                  <a:cubicBezTo>
                    <a:pt x="16" y="200"/>
                    <a:pt x="16" y="200"/>
                    <a:pt x="17" y="200"/>
                  </a:cubicBezTo>
                  <a:cubicBezTo>
                    <a:pt x="17" y="200"/>
                    <a:pt x="18" y="200"/>
                    <a:pt x="18" y="200"/>
                  </a:cubicBezTo>
                  <a:cubicBezTo>
                    <a:pt x="18" y="200"/>
                    <a:pt x="18" y="200"/>
                    <a:pt x="18" y="200"/>
                  </a:cubicBezTo>
                  <a:cubicBezTo>
                    <a:pt x="18" y="200"/>
                    <a:pt x="19" y="200"/>
                    <a:pt x="19" y="200"/>
                  </a:cubicBezTo>
                  <a:cubicBezTo>
                    <a:pt x="19" y="200"/>
                    <a:pt x="19" y="199"/>
                    <a:pt x="19" y="199"/>
                  </a:cubicBezTo>
                  <a:cubicBezTo>
                    <a:pt x="19" y="199"/>
                    <a:pt x="19" y="199"/>
                    <a:pt x="19" y="199"/>
                  </a:cubicBezTo>
                  <a:cubicBezTo>
                    <a:pt x="19" y="198"/>
                    <a:pt x="19" y="198"/>
                    <a:pt x="19" y="198"/>
                  </a:cubicBezTo>
                  <a:cubicBezTo>
                    <a:pt x="19" y="198"/>
                    <a:pt x="19" y="198"/>
                    <a:pt x="19" y="198"/>
                  </a:cubicBezTo>
                  <a:cubicBezTo>
                    <a:pt x="19" y="198"/>
                    <a:pt x="20" y="198"/>
                    <a:pt x="20" y="198"/>
                  </a:cubicBezTo>
                  <a:cubicBezTo>
                    <a:pt x="20" y="197"/>
                    <a:pt x="20" y="197"/>
                    <a:pt x="20" y="197"/>
                  </a:cubicBezTo>
                  <a:cubicBezTo>
                    <a:pt x="20" y="197"/>
                    <a:pt x="20" y="197"/>
                    <a:pt x="20" y="197"/>
                  </a:cubicBezTo>
                  <a:cubicBezTo>
                    <a:pt x="21" y="197"/>
                    <a:pt x="21" y="198"/>
                    <a:pt x="21" y="198"/>
                  </a:cubicBezTo>
                  <a:cubicBezTo>
                    <a:pt x="21" y="198"/>
                    <a:pt x="21" y="198"/>
                    <a:pt x="21" y="198"/>
                  </a:cubicBezTo>
                  <a:cubicBezTo>
                    <a:pt x="22" y="198"/>
                    <a:pt x="22" y="199"/>
                    <a:pt x="22" y="199"/>
                  </a:cubicBezTo>
                  <a:cubicBezTo>
                    <a:pt x="22" y="199"/>
                    <a:pt x="22" y="199"/>
                    <a:pt x="22" y="200"/>
                  </a:cubicBezTo>
                  <a:cubicBezTo>
                    <a:pt x="22" y="200"/>
                    <a:pt x="21" y="200"/>
                    <a:pt x="21" y="201"/>
                  </a:cubicBezTo>
                  <a:cubicBezTo>
                    <a:pt x="21" y="201"/>
                    <a:pt x="21" y="201"/>
                    <a:pt x="21" y="201"/>
                  </a:cubicBezTo>
                  <a:cubicBezTo>
                    <a:pt x="21" y="201"/>
                    <a:pt x="21" y="201"/>
                    <a:pt x="21" y="201"/>
                  </a:cubicBezTo>
                  <a:cubicBezTo>
                    <a:pt x="21" y="202"/>
                    <a:pt x="21" y="202"/>
                    <a:pt x="22" y="202"/>
                  </a:cubicBezTo>
                  <a:cubicBezTo>
                    <a:pt x="22" y="202"/>
                    <a:pt x="22" y="202"/>
                    <a:pt x="22" y="202"/>
                  </a:cubicBezTo>
                  <a:cubicBezTo>
                    <a:pt x="23" y="202"/>
                    <a:pt x="23" y="202"/>
                    <a:pt x="23" y="202"/>
                  </a:cubicBezTo>
                  <a:cubicBezTo>
                    <a:pt x="23" y="202"/>
                    <a:pt x="23" y="202"/>
                    <a:pt x="23" y="202"/>
                  </a:cubicBezTo>
                  <a:cubicBezTo>
                    <a:pt x="23" y="202"/>
                    <a:pt x="23" y="202"/>
                    <a:pt x="23" y="202"/>
                  </a:cubicBezTo>
                  <a:cubicBezTo>
                    <a:pt x="24" y="202"/>
                    <a:pt x="24" y="202"/>
                    <a:pt x="24" y="202"/>
                  </a:cubicBezTo>
                  <a:cubicBezTo>
                    <a:pt x="23" y="203"/>
                    <a:pt x="23" y="203"/>
                    <a:pt x="23" y="204"/>
                  </a:cubicBezTo>
                  <a:cubicBezTo>
                    <a:pt x="23" y="204"/>
                    <a:pt x="23" y="204"/>
                    <a:pt x="23" y="205"/>
                  </a:cubicBezTo>
                  <a:cubicBezTo>
                    <a:pt x="23" y="205"/>
                    <a:pt x="23" y="205"/>
                    <a:pt x="23" y="205"/>
                  </a:cubicBezTo>
                  <a:cubicBezTo>
                    <a:pt x="23" y="205"/>
                    <a:pt x="23" y="205"/>
                    <a:pt x="23" y="205"/>
                  </a:cubicBezTo>
                  <a:cubicBezTo>
                    <a:pt x="23" y="205"/>
                    <a:pt x="23" y="206"/>
                    <a:pt x="24" y="206"/>
                  </a:cubicBezTo>
                  <a:cubicBezTo>
                    <a:pt x="24" y="206"/>
                    <a:pt x="24" y="206"/>
                    <a:pt x="24" y="206"/>
                  </a:cubicBezTo>
                  <a:cubicBezTo>
                    <a:pt x="24" y="206"/>
                    <a:pt x="24" y="206"/>
                    <a:pt x="24" y="206"/>
                  </a:cubicBezTo>
                  <a:cubicBezTo>
                    <a:pt x="23" y="206"/>
                    <a:pt x="23" y="205"/>
                    <a:pt x="23" y="205"/>
                  </a:cubicBezTo>
                  <a:cubicBezTo>
                    <a:pt x="23" y="205"/>
                    <a:pt x="23" y="205"/>
                    <a:pt x="23" y="204"/>
                  </a:cubicBezTo>
                  <a:cubicBezTo>
                    <a:pt x="23" y="204"/>
                    <a:pt x="23" y="204"/>
                    <a:pt x="23" y="204"/>
                  </a:cubicBezTo>
                  <a:cubicBezTo>
                    <a:pt x="22" y="204"/>
                    <a:pt x="22" y="204"/>
                    <a:pt x="22" y="204"/>
                  </a:cubicBezTo>
                  <a:cubicBezTo>
                    <a:pt x="21" y="204"/>
                    <a:pt x="21" y="204"/>
                    <a:pt x="21" y="204"/>
                  </a:cubicBezTo>
                  <a:cubicBezTo>
                    <a:pt x="21" y="205"/>
                    <a:pt x="21" y="205"/>
                    <a:pt x="21" y="205"/>
                  </a:cubicBezTo>
                  <a:cubicBezTo>
                    <a:pt x="21" y="205"/>
                    <a:pt x="21" y="205"/>
                    <a:pt x="21" y="205"/>
                  </a:cubicBezTo>
                  <a:cubicBezTo>
                    <a:pt x="21" y="206"/>
                    <a:pt x="21" y="206"/>
                    <a:pt x="22" y="206"/>
                  </a:cubicBezTo>
                  <a:cubicBezTo>
                    <a:pt x="22" y="206"/>
                    <a:pt x="22" y="207"/>
                    <a:pt x="22" y="207"/>
                  </a:cubicBezTo>
                  <a:cubicBezTo>
                    <a:pt x="22" y="207"/>
                    <a:pt x="22" y="207"/>
                    <a:pt x="22" y="207"/>
                  </a:cubicBezTo>
                  <a:cubicBezTo>
                    <a:pt x="22" y="207"/>
                    <a:pt x="22" y="207"/>
                    <a:pt x="22" y="208"/>
                  </a:cubicBezTo>
                  <a:cubicBezTo>
                    <a:pt x="22" y="207"/>
                    <a:pt x="22" y="207"/>
                    <a:pt x="22" y="207"/>
                  </a:cubicBezTo>
                  <a:cubicBezTo>
                    <a:pt x="21" y="207"/>
                    <a:pt x="21" y="207"/>
                    <a:pt x="21" y="207"/>
                  </a:cubicBezTo>
                  <a:cubicBezTo>
                    <a:pt x="21" y="207"/>
                    <a:pt x="21" y="207"/>
                    <a:pt x="21" y="207"/>
                  </a:cubicBezTo>
                  <a:cubicBezTo>
                    <a:pt x="21" y="207"/>
                    <a:pt x="21" y="208"/>
                    <a:pt x="21" y="208"/>
                  </a:cubicBezTo>
                  <a:cubicBezTo>
                    <a:pt x="21" y="208"/>
                    <a:pt x="21" y="208"/>
                    <a:pt x="21" y="209"/>
                  </a:cubicBezTo>
                  <a:cubicBezTo>
                    <a:pt x="21" y="209"/>
                    <a:pt x="21" y="209"/>
                    <a:pt x="21" y="209"/>
                  </a:cubicBezTo>
                  <a:cubicBezTo>
                    <a:pt x="21" y="209"/>
                    <a:pt x="21" y="209"/>
                    <a:pt x="21" y="210"/>
                  </a:cubicBezTo>
                  <a:cubicBezTo>
                    <a:pt x="21" y="210"/>
                    <a:pt x="21" y="210"/>
                    <a:pt x="21" y="210"/>
                  </a:cubicBezTo>
                  <a:cubicBezTo>
                    <a:pt x="21" y="210"/>
                    <a:pt x="21" y="210"/>
                    <a:pt x="21" y="210"/>
                  </a:cubicBezTo>
                  <a:cubicBezTo>
                    <a:pt x="21" y="210"/>
                    <a:pt x="21" y="210"/>
                    <a:pt x="21" y="211"/>
                  </a:cubicBezTo>
                  <a:cubicBezTo>
                    <a:pt x="21" y="211"/>
                    <a:pt x="21" y="211"/>
                    <a:pt x="21" y="211"/>
                  </a:cubicBezTo>
                  <a:cubicBezTo>
                    <a:pt x="21" y="211"/>
                    <a:pt x="21" y="211"/>
                    <a:pt x="21" y="211"/>
                  </a:cubicBezTo>
                  <a:cubicBezTo>
                    <a:pt x="21" y="211"/>
                    <a:pt x="21" y="212"/>
                    <a:pt x="21" y="212"/>
                  </a:cubicBezTo>
                  <a:cubicBezTo>
                    <a:pt x="21" y="212"/>
                    <a:pt x="21" y="212"/>
                    <a:pt x="21" y="212"/>
                  </a:cubicBezTo>
                  <a:cubicBezTo>
                    <a:pt x="20" y="212"/>
                    <a:pt x="20" y="212"/>
                    <a:pt x="20" y="212"/>
                  </a:cubicBezTo>
                  <a:cubicBezTo>
                    <a:pt x="20" y="213"/>
                    <a:pt x="20" y="213"/>
                    <a:pt x="20" y="213"/>
                  </a:cubicBezTo>
                  <a:cubicBezTo>
                    <a:pt x="20" y="213"/>
                    <a:pt x="20" y="213"/>
                    <a:pt x="20" y="213"/>
                  </a:cubicBezTo>
                  <a:cubicBezTo>
                    <a:pt x="20" y="213"/>
                    <a:pt x="20" y="213"/>
                    <a:pt x="20" y="213"/>
                  </a:cubicBezTo>
                  <a:cubicBezTo>
                    <a:pt x="20" y="213"/>
                    <a:pt x="20" y="214"/>
                    <a:pt x="20" y="214"/>
                  </a:cubicBezTo>
                  <a:cubicBezTo>
                    <a:pt x="20" y="214"/>
                    <a:pt x="20" y="214"/>
                    <a:pt x="20" y="214"/>
                  </a:cubicBezTo>
                  <a:cubicBezTo>
                    <a:pt x="20" y="214"/>
                    <a:pt x="20" y="214"/>
                    <a:pt x="20" y="214"/>
                  </a:cubicBezTo>
                  <a:cubicBezTo>
                    <a:pt x="20" y="214"/>
                    <a:pt x="20" y="214"/>
                    <a:pt x="20" y="214"/>
                  </a:cubicBezTo>
                  <a:cubicBezTo>
                    <a:pt x="20" y="214"/>
                    <a:pt x="20" y="215"/>
                    <a:pt x="19" y="215"/>
                  </a:cubicBezTo>
                  <a:cubicBezTo>
                    <a:pt x="19" y="215"/>
                    <a:pt x="19" y="215"/>
                    <a:pt x="19" y="215"/>
                  </a:cubicBezTo>
                  <a:cubicBezTo>
                    <a:pt x="19" y="215"/>
                    <a:pt x="19" y="215"/>
                    <a:pt x="19" y="215"/>
                  </a:cubicBezTo>
                  <a:cubicBezTo>
                    <a:pt x="19" y="215"/>
                    <a:pt x="19" y="216"/>
                    <a:pt x="19" y="216"/>
                  </a:cubicBezTo>
                  <a:cubicBezTo>
                    <a:pt x="19" y="216"/>
                    <a:pt x="19" y="216"/>
                    <a:pt x="19" y="216"/>
                  </a:cubicBezTo>
                  <a:cubicBezTo>
                    <a:pt x="19" y="216"/>
                    <a:pt x="19" y="216"/>
                    <a:pt x="19" y="216"/>
                  </a:cubicBezTo>
                  <a:cubicBezTo>
                    <a:pt x="19" y="216"/>
                    <a:pt x="19" y="217"/>
                    <a:pt x="19" y="217"/>
                  </a:cubicBezTo>
                  <a:cubicBezTo>
                    <a:pt x="19" y="217"/>
                    <a:pt x="20" y="217"/>
                    <a:pt x="20" y="217"/>
                  </a:cubicBezTo>
                  <a:cubicBezTo>
                    <a:pt x="20" y="217"/>
                    <a:pt x="20" y="217"/>
                    <a:pt x="20" y="217"/>
                  </a:cubicBezTo>
                  <a:cubicBezTo>
                    <a:pt x="20" y="218"/>
                    <a:pt x="20" y="218"/>
                    <a:pt x="20" y="218"/>
                  </a:cubicBezTo>
                  <a:cubicBezTo>
                    <a:pt x="20" y="218"/>
                    <a:pt x="20" y="218"/>
                    <a:pt x="20" y="218"/>
                  </a:cubicBezTo>
                  <a:cubicBezTo>
                    <a:pt x="20" y="218"/>
                    <a:pt x="20" y="218"/>
                    <a:pt x="20" y="218"/>
                  </a:cubicBezTo>
                  <a:cubicBezTo>
                    <a:pt x="20" y="218"/>
                    <a:pt x="20" y="218"/>
                    <a:pt x="19" y="218"/>
                  </a:cubicBezTo>
                  <a:cubicBezTo>
                    <a:pt x="19" y="219"/>
                    <a:pt x="19" y="219"/>
                    <a:pt x="19" y="219"/>
                  </a:cubicBezTo>
                  <a:cubicBezTo>
                    <a:pt x="19" y="219"/>
                    <a:pt x="19" y="219"/>
                    <a:pt x="19" y="219"/>
                  </a:cubicBezTo>
                  <a:cubicBezTo>
                    <a:pt x="19" y="219"/>
                    <a:pt x="19" y="219"/>
                    <a:pt x="19" y="219"/>
                  </a:cubicBezTo>
                  <a:cubicBezTo>
                    <a:pt x="20" y="219"/>
                    <a:pt x="20" y="219"/>
                    <a:pt x="20" y="219"/>
                  </a:cubicBezTo>
                  <a:cubicBezTo>
                    <a:pt x="20" y="219"/>
                    <a:pt x="20" y="219"/>
                    <a:pt x="20" y="219"/>
                  </a:cubicBezTo>
                  <a:cubicBezTo>
                    <a:pt x="21" y="219"/>
                    <a:pt x="21" y="219"/>
                    <a:pt x="20" y="219"/>
                  </a:cubicBezTo>
                  <a:cubicBezTo>
                    <a:pt x="20" y="219"/>
                    <a:pt x="20" y="219"/>
                    <a:pt x="20" y="219"/>
                  </a:cubicBezTo>
                  <a:cubicBezTo>
                    <a:pt x="20" y="219"/>
                    <a:pt x="20" y="219"/>
                    <a:pt x="20" y="219"/>
                  </a:cubicBezTo>
                  <a:cubicBezTo>
                    <a:pt x="20" y="219"/>
                    <a:pt x="20" y="220"/>
                    <a:pt x="20" y="220"/>
                  </a:cubicBezTo>
                  <a:cubicBezTo>
                    <a:pt x="20" y="220"/>
                    <a:pt x="19" y="220"/>
                    <a:pt x="19" y="220"/>
                  </a:cubicBezTo>
                  <a:cubicBezTo>
                    <a:pt x="19" y="220"/>
                    <a:pt x="19" y="220"/>
                    <a:pt x="19" y="220"/>
                  </a:cubicBezTo>
                  <a:cubicBezTo>
                    <a:pt x="19" y="220"/>
                    <a:pt x="19" y="221"/>
                    <a:pt x="19" y="221"/>
                  </a:cubicBezTo>
                  <a:cubicBezTo>
                    <a:pt x="19" y="221"/>
                    <a:pt x="19" y="221"/>
                    <a:pt x="19" y="221"/>
                  </a:cubicBezTo>
                  <a:cubicBezTo>
                    <a:pt x="19" y="221"/>
                    <a:pt x="19" y="221"/>
                    <a:pt x="19" y="221"/>
                  </a:cubicBezTo>
                  <a:cubicBezTo>
                    <a:pt x="19" y="221"/>
                    <a:pt x="19" y="221"/>
                    <a:pt x="19" y="221"/>
                  </a:cubicBezTo>
                  <a:cubicBezTo>
                    <a:pt x="19" y="221"/>
                    <a:pt x="19" y="221"/>
                    <a:pt x="19" y="221"/>
                  </a:cubicBezTo>
                  <a:cubicBezTo>
                    <a:pt x="19" y="221"/>
                    <a:pt x="19" y="220"/>
                    <a:pt x="19" y="220"/>
                  </a:cubicBezTo>
                  <a:cubicBezTo>
                    <a:pt x="19" y="220"/>
                    <a:pt x="18" y="220"/>
                    <a:pt x="18" y="220"/>
                  </a:cubicBezTo>
                  <a:cubicBezTo>
                    <a:pt x="18" y="220"/>
                    <a:pt x="18" y="220"/>
                    <a:pt x="18" y="220"/>
                  </a:cubicBezTo>
                  <a:cubicBezTo>
                    <a:pt x="18" y="221"/>
                    <a:pt x="18" y="221"/>
                    <a:pt x="18" y="221"/>
                  </a:cubicBezTo>
                  <a:cubicBezTo>
                    <a:pt x="18" y="221"/>
                    <a:pt x="18" y="221"/>
                    <a:pt x="18" y="221"/>
                  </a:cubicBezTo>
                  <a:cubicBezTo>
                    <a:pt x="18" y="221"/>
                    <a:pt x="18" y="221"/>
                    <a:pt x="18" y="221"/>
                  </a:cubicBezTo>
                  <a:cubicBezTo>
                    <a:pt x="18" y="221"/>
                    <a:pt x="18" y="221"/>
                    <a:pt x="18" y="221"/>
                  </a:cubicBezTo>
                  <a:cubicBezTo>
                    <a:pt x="18" y="221"/>
                    <a:pt x="18" y="221"/>
                    <a:pt x="18" y="221"/>
                  </a:cubicBezTo>
                  <a:cubicBezTo>
                    <a:pt x="18" y="222"/>
                    <a:pt x="18" y="222"/>
                    <a:pt x="18" y="222"/>
                  </a:cubicBezTo>
                  <a:cubicBezTo>
                    <a:pt x="18" y="222"/>
                    <a:pt x="18" y="222"/>
                    <a:pt x="18" y="222"/>
                  </a:cubicBezTo>
                  <a:cubicBezTo>
                    <a:pt x="18" y="222"/>
                    <a:pt x="18" y="222"/>
                    <a:pt x="18" y="222"/>
                  </a:cubicBezTo>
                  <a:cubicBezTo>
                    <a:pt x="18" y="222"/>
                    <a:pt x="18" y="222"/>
                    <a:pt x="18" y="222"/>
                  </a:cubicBezTo>
                  <a:cubicBezTo>
                    <a:pt x="18" y="222"/>
                    <a:pt x="18" y="222"/>
                    <a:pt x="18" y="222"/>
                  </a:cubicBezTo>
                  <a:cubicBezTo>
                    <a:pt x="18" y="223"/>
                    <a:pt x="18" y="223"/>
                    <a:pt x="18" y="223"/>
                  </a:cubicBezTo>
                  <a:cubicBezTo>
                    <a:pt x="18" y="223"/>
                    <a:pt x="18" y="223"/>
                    <a:pt x="18" y="223"/>
                  </a:cubicBezTo>
                  <a:cubicBezTo>
                    <a:pt x="18" y="223"/>
                    <a:pt x="18" y="223"/>
                    <a:pt x="18" y="223"/>
                  </a:cubicBezTo>
                  <a:cubicBezTo>
                    <a:pt x="17" y="223"/>
                    <a:pt x="18" y="223"/>
                    <a:pt x="18" y="223"/>
                  </a:cubicBezTo>
                  <a:cubicBezTo>
                    <a:pt x="18" y="223"/>
                    <a:pt x="18" y="223"/>
                    <a:pt x="18" y="223"/>
                  </a:cubicBezTo>
                  <a:cubicBezTo>
                    <a:pt x="18" y="223"/>
                    <a:pt x="18" y="223"/>
                    <a:pt x="18" y="223"/>
                  </a:cubicBezTo>
                  <a:cubicBezTo>
                    <a:pt x="18" y="223"/>
                    <a:pt x="18" y="223"/>
                    <a:pt x="18" y="223"/>
                  </a:cubicBezTo>
                  <a:cubicBezTo>
                    <a:pt x="18" y="224"/>
                    <a:pt x="18" y="224"/>
                    <a:pt x="18" y="224"/>
                  </a:cubicBezTo>
                  <a:cubicBezTo>
                    <a:pt x="18" y="224"/>
                    <a:pt x="18" y="224"/>
                    <a:pt x="18" y="224"/>
                  </a:cubicBezTo>
                  <a:cubicBezTo>
                    <a:pt x="18" y="224"/>
                    <a:pt x="19" y="224"/>
                    <a:pt x="19" y="224"/>
                  </a:cubicBezTo>
                  <a:cubicBezTo>
                    <a:pt x="19" y="224"/>
                    <a:pt x="19" y="224"/>
                    <a:pt x="19" y="224"/>
                  </a:cubicBezTo>
                  <a:cubicBezTo>
                    <a:pt x="19" y="224"/>
                    <a:pt x="19" y="224"/>
                    <a:pt x="19" y="224"/>
                  </a:cubicBezTo>
                  <a:cubicBezTo>
                    <a:pt x="19" y="224"/>
                    <a:pt x="19" y="224"/>
                    <a:pt x="20" y="224"/>
                  </a:cubicBezTo>
                  <a:cubicBezTo>
                    <a:pt x="20" y="224"/>
                    <a:pt x="20" y="224"/>
                    <a:pt x="20" y="224"/>
                  </a:cubicBezTo>
                  <a:cubicBezTo>
                    <a:pt x="20" y="224"/>
                    <a:pt x="20" y="224"/>
                    <a:pt x="20" y="224"/>
                  </a:cubicBezTo>
                  <a:cubicBezTo>
                    <a:pt x="20" y="225"/>
                    <a:pt x="20" y="225"/>
                    <a:pt x="20" y="225"/>
                  </a:cubicBezTo>
                  <a:cubicBezTo>
                    <a:pt x="20" y="225"/>
                    <a:pt x="20" y="225"/>
                    <a:pt x="20" y="225"/>
                  </a:cubicBezTo>
                  <a:cubicBezTo>
                    <a:pt x="20" y="225"/>
                    <a:pt x="20" y="225"/>
                    <a:pt x="21" y="225"/>
                  </a:cubicBezTo>
                  <a:cubicBezTo>
                    <a:pt x="21" y="226"/>
                    <a:pt x="21" y="226"/>
                    <a:pt x="22" y="226"/>
                  </a:cubicBezTo>
                  <a:cubicBezTo>
                    <a:pt x="22" y="226"/>
                    <a:pt x="22" y="226"/>
                    <a:pt x="22" y="226"/>
                  </a:cubicBezTo>
                  <a:cubicBezTo>
                    <a:pt x="22" y="226"/>
                    <a:pt x="22" y="226"/>
                    <a:pt x="22" y="226"/>
                  </a:cubicBezTo>
                  <a:cubicBezTo>
                    <a:pt x="22" y="226"/>
                    <a:pt x="22" y="225"/>
                    <a:pt x="22" y="225"/>
                  </a:cubicBezTo>
                  <a:cubicBezTo>
                    <a:pt x="22" y="225"/>
                    <a:pt x="22" y="226"/>
                    <a:pt x="22" y="226"/>
                  </a:cubicBezTo>
                  <a:cubicBezTo>
                    <a:pt x="23" y="226"/>
                    <a:pt x="23" y="226"/>
                    <a:pt x="23" y="226"/>
                  </a:cubicBezTo>
                  <a:cubicBezTo>
                    <a:pt x="23" y="226"/>
                    <a:pt x="22" y="227"/>
                    <a:pt x="22" y="227"/>
                  </a:cubicBezTo>
                  <a:cubicBezTo>
                    <a:pt x="22" y="227"/>
                    <a:pt x="22" y="227"/>
                    <a:pt x="22" y="227"/>
                  </a:cubicBezTo>
                  <a:cubicBezTo>
                    <a:pt x="22" y="227"/>
                    <a:pt x="22" y="227"/>
                    <a:pt x="22" y="227"/>
                  </a:cubicBezTo>
                  <a:cubicBezTo>
                    <a:pt x="22" y="227"/>
                    <a:pt x="22" y="228"/>
                    <a:pt x="22" y="228"/>
                  </a:cubicBezTo>
                  <a:cubicBezTo>
                    <a:pt x="22" y="228"/>
                    <a:pt x="22" y="228"/>
                    <a:pt x="22" y="229"/>
                  </a:cubicBezTo>
                  <a:cubicBezTo>
                    <a:pt x="21" y="229"/>
                    <a:pt x="21" y="229"/>
                    <a:pt x="21" y="229"/>
                  </a:cubicBezTo>
                  <a:cubicBezTo>
                    <a:pt x="21" y="229"/>
                    <a:pt x="21" y="229"/>
                    <a:pt x="21" y="229"/>
                  </a:cubicBezTo>
                  <a:cubicBezTo>
                    <a:pt x="20" y="230"/>
                    <a:pt x="20" y="230"/>
                    <a:pt x="20" y="230"/>
                  </a:cubicBezTo>
                  <a:cubicBezTo>
                    <a:pt x="20" y="230"/>
                    <a:pt x="19" y="230"/>
                    <a:pt x="19" y="231"/>
                  </a:cubicBezTo>
                  <a:cubicBezTo>
                    <a:pt x="19" y="231"/>
                    <a:pt x="19" y="231"/>
                    <a:pt x="19" y="231"/>
                  </a:cubicBezTo>
                  <a:cubicBezTo>
                    <a:pt x="19" y="231"/>
                    <a:pt x="19" y="231"/>
                    <a:pt x="19" y="231"/>
                  </a:cubicBezTo>
                  <a:cubicBezTo>
                    <a:pt x="19" y="231"/>
                    <a:pt x="19" y="231"/>
                    <a:pt x="18" y="231"/>
                  </a:cubicBezTo>
                  <a:cubicBezTo>
                    <a:pt x="18" y="231"/>
                    <a:pt x="18" y="231"/>
                    <a:pt x="17" y="231"/>
                  </a:cubicBezTo>
                  <a:cubicBezTo>
                    <a:pt x="17" y="231"/>
                    <a:pt x="17" y="231"/>
                    <a:pt x="17" y="231"/>
                  </a:cubicBezTo>
                  <a:cubicBezTo>
                    <a:pt x="17" y="231"/>
                    <a:pt x="17" y="231"/>
                    <a:pt x="17" y="231"/>
                  </a:cubicBezTo>
                  <a:cubicBezTo>
                    <a:pt x="17" y="231"/>
                    <a:pt x="17" y="231"/>
                    <a:pt x="17" y="232"/>
                  </a:cubicBezTo>
                  <a:cubicBezTo>
                    <a:pt x="17" y="232"/>
                    <a:pt x="17" y="232"/>
                    <a:pt x="17" y="232"/>
                  </a:cubicBezTo>
                  <a:cubicBezTo>
                    <a:pt x="17" y="232"/>
                    <a:pt x="17" y="232"/>
                    <a:pt x="17" y="232"/>
                  </a:cubicBezTo>
                  <a:cubicBezTo>
                    <a:pt x="17" y="232"/>
                    <a:pt x="17" y="232"/>
                    <a:pt x="17" y="232"/>
                  </a:cubicBezTo>
                  <a:cubicBezTo>
                    <a:pt x="17" y="232"/>
                    <a:pt x="17" y="232"/>
                    <a:pt x="17" y="232"/>
                  </a:cubicBezTo>
                  <a:cubicBezTo>
                    <a:pt x="17" y="232"/>
                    <a:pt x="17" y="233"/>
                    <a:pt x="17" y="233"/>
                  </a:cubicBezTo>
                  <a:cubicBezTo>
                    <a:pt x="17" y="233"/>
                    <a:pt x="17" y="233"/>
                    <a:pt x="17" y="233"/>
                  </a:cubicBezTo>
                  <a:cubicBezTo>
                    <a:pt x="17" y="233"/>
                    <a:pt x="17" y="233"/>
                    <a:pt x="17" y="233"/>
                  </a:cubicBezTo>
                  <a:cubicBezTo>
                    <a:pt x="17" y="233"/>
                    <a:pt x="17" y="232"/>
                    <a:pt x="17" y="232"/>
                  </a:cubicBezTo>
                  <a:cubicBezTo>
                    <a:pt x="17" y="232"/>
                    <a:pt x="17" y="232"/>
                    <a:pt x="17" y="232"/>
                  </a:cubicBezTo>
                  <a:cubicBezTo>
                    <a:pt x="17" y="232"/>
                    <a:pt x="17" y="232"/>
                    <a:pt x="17" y="232"/>
                  </a:cubicBezTo>
                  <a:cubicBezTo>
                    <a:pt x="17" y="232"/>
                    <a:pt x="17" y="233"/>
                    <a:pt x="17" y="233"/>
                  </a:cubicBezTo>
                  <a:cubicBezTo>
                    <a:pt x="17" y="233"/>
                    <a:pt x="17" y="233"/>
                    <a:pt x="17" y="233"/>
                  </a:cubicBezTo>
                  <a:cubicBezTo>
                    <a:pt x="17" y="233"/>
                    <a:pt x="17" y="233"/>
                    <a:pt x="17" y="234"/>
                  </a:cubicBezTo>
                  <a:cubicBezTo>
                    <a:pt x="17" y="234"/>
                    <a:pt x="17" y="234"/>
                    <a:pt x="17" y="234"/>
                  </a:cubicBezTo>
                  <a:cubicBezTo>
                    <a:pt x="17" y="234"/>
                    <a:pt x="17" y="234"/>
                    <a:pt x="17" y="234"/>
                  </a:cubicBezTo>
                  <a:cubicBezTo>
                    <a:pt x="17" y="234"/>
                    <a:pt x="17" y="234"/>
                    <a:pt x="17" y="234"/>
                  </a:cubicBezTo>
                  <a:cubicBezTo>
                    <a:pt x="17" y="234"/>
                    <a:pt x="17" y="234"/>
                    <a:pt x="17" y="234"/>
                  </a:cubicBezTo>
                  <a:cubicBezTo>
                    <a:pt x="18" y="234"/>
                    <a:pt x="18" y="234"/>
                    <a:pt x="18" y="234"/>
                  </a:cubicBezTo>
                  <a:cubicBezTo>
                    <a:pt x="19" y="234"/>
                    <a:pt x="19" y="234"/>
                    <a:pt x="19" y="235"/>
                  </a:cubicBezTo>
                  <a:cubicBezTo>
                    <a:pt x="19" y="235"/>
                    <a:pt x="20" y="235"/>
                    <a:pt x="20" y="235"/>
                  </a:cubicBezTo>
                  <a:cubicBezTo>
                    <a:pt x="20" y="235"/>
                    <a:pt x="20" y="235"/>
                    <a:pt x="20" y="235"/>
                  </a:cubicBezTo>
                  <a:cubicBezTo>
                    <a:pt x="20" y="235"/>
                    <a:pt x="20" y="235"/>
                    <a:pt x="20" y="235"/>
                  </a:cubicBezTo>
                  <a:cubicBezTo>
                    <a:pt x="21" y="235"/>
                    <a:pt x="21" y="235"/>
                    <a:pt x="21" y="235"/>
                  </a:cubicBezTo>
                  <a:cubicBezTo>
                    <a:pt x="21" y="235"/>
                    <a:pt x="21" y="235"/>
                    <a:pt x="21" y="235"/>
                  </a:cubicBezTo>
                  <a:cubicBezTo>
                    <a:pt x="21" y="235"/>
                    <a:pt x="21" y="235"/>
                    <a:pt x="21" y="235"/>
                  </a:cubicBezTo>
                  <a:cubicBezTo>
                    <a:pt x="21" y="236"/>
                    <a:pt x="21" y="236"/>
                    <a:pt x="20" y="236"/>
                  </a:cubicBezTo>
                  <a:cubicBezTo>
                    <a:pt x="20" y="236"/>
                    <a:pt x="20" y="236"/>
                    <a:pt x="20" y="236"/>
                  </a:cubicBezTo>
                  <a:cubicBezTo>
                    <a:pt x="20" y="236"/>
                    <a:pt x="20" y="236"/>
                    <a:pt x="20" y="236"/>
                  </a:cubicBezTo>
                  <a:cubicBezTo>
                    <a:pt x="19" y="236"/>
                    <a:pt x="19" y="235"/>
                    <a:pt x="19" y="235"/>
                  </a:cubicBezTo>
                  <a:cubicBezTo>
                    <a:pt x="19" y="235"/>
                    <a:pt x="18" y="235"/>
                    <a:pt x="18" y="235"/>
                  </a:cubicBezTo>
                  <a:cubicBezTo>
                    <a:pt x="18" y="234"/>
                    <a:pt x="18" y="234"/>
                    <a:pt x="18" y="234"/>
                  </a:cubicBezTo>
                  <a:cubicBezTo>
                    <a:pt x="18" y="234"/>
                    <a:pt x="17" y="234"/>
                    <a:pt x="17" y="235"/>
                  </a:cubicBezTo>
                  <a:cubicBezTo>
                    <a:pt x="17" y="235"/>
                    <a:pt x="17" y="235"/>
                    <a:pt x="17" y="235"/>
                  </a:cubicBezTo>
                  <a:cubicBezTo>
                    <a:pt x="17" y="235"/>
                    <a:pt x="17" y="235"/>
                    <a:pt x="17" y="235"/>
                  </a:cubicBezTo>
                  <a:cubicBezTo>
                    <a:pt x="17" y="236"/>
                    <a:pt x="17" y="236"/>
                    <a:pt x="17" y="236"/>
                  </a:cubicBezTo>
                  <a:cubicBezTo>
                    <a:pt x="16" y="236"/>
                    <a:pt x="16" y="236"/>
                    <a:pt x="16" y="236"/>
                  </a:cubicBezTo>
                  <a:cubicBezTo>
                    <a:pt x="16" y="236"/>
                    <a:pt x="16" y="236"/>
                    <a:pt x="16" y="236"/>
                  </a:cubicBezTo>
                  <a:cubicBezTo>
                    <a:pt x="16" y="236"/>
                    <a:pt x="16" y="236"/>
                    <a:pt x="16" y="237"/>
                  </a:cubicBezTo>
                  <a:cubicBezTo>
                    <a:pt x="16" y="237"/>
                    <a:pt x="16" y="237"/>
                    <a:pt x="16" y="238"/>
                  </a:cubicBezTo>
                  <a:cubicBezTo>
                    <a:pt x="16" y="238"/>
                    <a:pt x="16" y="238"/>
                    <a:pt x="16" y="238"/>
                  </a:cubicBezTo>
                  <a:cubicBezTo>
                    <a:pt x="16" y="238"/>
                    <a:pt x="16" y="238"/>
                    <a:pt x="16" y="238"/>
                  </a:cubicBezTo>
                  <a:cubicBezTo>
                    <a:pt x="16" y="238"/>
                    <a:pt x="16" y="238"/>
                    <a:pt x="16" y="238"/>
                  </a:cubicBezTo>
                  <a:cubicBezTo>
                    <a:pt x="16" y="239"/>
                    <a:pt x="16" y="239"/>
                    <a:pt x="16" y="239"/>
                  </a:cubicBezTo>
                  <a:cubicBezTo>
                    <a:pt x="16" y="239"/>
                    <a:pt x="16" y="239"/>
                    <a:pt x="16" y="239"/>
                  </a:cubicBezTo>
                  <a:cubicBezTo>
                    <a:pt x="16" y="238"/>
                    <a:pt x="17" y="238"/>
                    <a:pt x="17" y="238"/>
                  </a:cubicBezTo>
                  <a:cubicBezTo>
                    <a:pt x="17" y="238"/>
                    <a:pt x="17" y="237"/>
                    <a:pt x="17" y="238"/>
                  </a:cubicBezTo>
                  <a:cubicBezTo>
                    <a:pt x="17" y="238"/>
                    <a:pt x="17" y="238"/>
                    <a:pt x="17" y="238"/>
                  </a:cubicBezTo>
                  <a:cubicBezTo>
                    <a:pt x="18" y="238"/>
                    <a:pt x="18" y="238"/>
                    <a:pt x="18" y="238"/>
                  </a:cubicBezTo>
                  <a:cubicBezTo>
                    <a:pt x="18" y="238"/>
                    <a:pt x="17" y="238"/>
                    <a:pt x="17" y="238"/>
                  </a:cubicBezTo>
                  <a:cubicBezTo>
                    <a:pt x="17" y="238"/>
                    <a:pt x="17" y="238"/>
                    <a:pt x="17" y="238"/>
                  </a:cubicBezTo>
                  <a:cubicBezTo>
                    <a:pt x="17" y="238"/>
                    <a:pt x="17" y="238"/>
                    <a:pt x="17" y="238"/>
                  </a:cubicBezTo>
                  <a:cubicBezTo>
                    <a:pt x="16" y="239"/>
                    <a:pt x="16" y="239"/>
                    <a:pt x="16" y="239"/>
                  </a:cubicBezTo>
                  <a:cubicBezTo>
                    <a:pt x="16" y="240"/>
                    <a:pt x="16" y="240"/>
                    <a:pt x="16" y="240"/>
                  </a:cubicBezTo>
                  <a:cubicBezTo>
                    <a:pt x="16" y="240"/>
                    <a:pt x="16" y="240"/>
                    <a:pt x="16" y="240"/>
                  </a:cubicBezTo>
                  <a:cubicBezTo>
                    <a:pt x="16" y="240"/>
                    <a:pt x="16" y="240"/>
                    <a:pt x="16" y="240"/>
                  </a:cubicBezTo>
                  <a:cubicBezTo>
                    <a:pt x="16" y="240"/>
                    <a:pt x="16" y="240"/>
                    <a:pt x="16" y="240"/>
                  </a:cubicBezTo>
                  <a:cubicBezTo>
                    <a:pt x="16" y="240"/>
                    <a:pt x="15" y="240"/>
                    <a:pt x="15" y="241"/>
                  </a:cubicBezTo>
                  <a:cubicBezTo>
                    <a:pt x="15" y="241"/>
                    <a:pt x="15" y="242"/>
                    <a:pt x="15" y="243"/>
                  </a:cubicBezTo>
                  <a:cubicBezTo>
                    <a:pt x="15" y="243"/>
                    <a:pt x="15" y="243"/>
                    <a:pt x="15" y="244"/>
                  </a:cubicBezTo>
                  <a:cubicBezTo>
                    <a:pt x="15" y="244"/>
                    <a:pt x="15" y="244"/>
                    <a:pt x="15" y="244"/>
                  </a:cubicBezTo>
                  <a:cubicBezTo>
                    <a:pt x="15" y="244"/>
                    <a:pt x="15" y="244"/>
                    <a:pt x="15" y="244"/>
                  </a:cubicBezTo>
                  <a:cubicBezTo>
                    <a:pt x="15" y="244"/>
                    <a:pt x="15" y="244"/>
                    <a:pt x="15" y="244"/>
                  </a:cubicBezTo>
                  <a:cubicBezTo>
                    <a:pt x="15" y="243"/>
                    <a:pt x="15" y="243"/>
                    <a:pt x="16" y="243"/>
                  </a:cubicBezTo>
                  <a:cubicBezTo>
                    <a:pt x="16" y="243"/>
                    <a:pt x="16" y="242"/>
                    <a:pt x="16" y="242"/>
                  </a:cubicBezTo>
                  <a:cubicBezTo>
                    <a:pt x="16" y="242"/>
                    <a:pt x="16" y="242"/>
                    <a:pt x="17" y="242"/>
                  </a:cubicBezTo>
                  <a:cubicBezTo>
                    <a:pt x="17" y="242"/>
                    <a:pt x="17" y="242"/>
                    <a:pt x="17" y="242"/>
                  </a:cubicBezTo>
                  <a:cubicBezTo>
                    <a:pt x="17" y="242"/>
                    <a:pt x="17" y="242"/>
                    <a:pt x="17" y="242"/>
                  </a:cubicBezTo>
                  <a:cubicBezTo>
                    <a:pt x="17" y="242"/>
                    <a:pt x="17" y="243"/>
                    <a:pt x="16" y="243"/>
                  </a:cubicBezTo>
                  <a:cubicBezTo>
                    <a:pt x="16" y="243"/>
                    <a:pt x="16" y="243"/>
                    <a:pt x="16" y="244"/>
                  </a:cubicBezTo>
                  <a:cubicBezTo>
                    <a:pt x="16" y="244"/>
                    <a:pt x="16" y="244"/>
                    <a:pt x="15" y="244"/>
                  </a:cubicBezTo>
                  <a:cubicBezTo>
                    <a:pt x="15" y="245"/>
                    <a:pt x="15" y="245"/>
                    <a:pt x="15" y="245"/>
                  </a:cubicBezTo>
                  <a:cubicBezTo>
                    <a:pt x="15" y="245"/>
                    <a:pt x="14" y="246"/>
                    <a:pt x="14" y="246"/>
                  </a:cubicBezTo>
                  <a:cubicBezTo>
                    <a:pt x="14" y="246"/>
                    <a:pt x="14" y="247"/>
                    <a:pt x="14" y="247"/>
                  </a:cubicBezTo>
                  <a:cubicBezTo>
                    <a:pt x="14" y="247"/>
                    <a:pt x="14" y="247"/>
                    <a:pt x="13" y="247"/>
                  </a:cubicBezTo>
                  <a:cubicBezTo>
                    <a:pt x="13" y="247"/>
                    <a:pt x="13" y="247"/>
                    <a:pt x="13" y="247"/>
                  </a:cubicBezTo>
                  <a:cubicBezTo>
                    <a:pt x="13" y="246"/>
                    <a:pt x="13" y="246"/>
                    <a:pt x="14" y="246"/>
                  </a:cubicBezTo>
                  <a:cubicBezTo>
                    <a:pt x="14" y="246"/>
                    <a:pt x="14" y="245"/>
                    <a:pt x="14" y="245"/>
                  </a:cubicBezTo>
                  <a:cubicBezTo>
                    <a:pt x="14" y="245"/>
                    <a:pt x="14" y="245"/>
                    <a:pt x="14" y="244"/>
                  </a:cubicBezTo>
                  <a:cubicBezTo>
                    <a:pt x="14" y="244"/>
                    <a:pt x="14" y="244"/>
                    <a:pt x="14" y="244"/>
                  </a:cubicBezTo>
                  <a:cubicBezTo>
                    <a:pt x="14" y="244"/>
                    <a:pt x="14" y="244"/>
                    <a:pt x="14" y="244"/>
                  </a:cubicBezTo>
                  <a:cubicBezTo>
                    <a:pt x="14" y="244"/>
                    <a:pt x="14" y="243"/>
                    <a:pt x="14" y="243"/>
                  </a:cubicBezTo>
                  <a:cubicBezTo>
                    <a:pt x="14" y="243"/>
                    <a:pt x="13" y="243"/>
                    <a:pt x="13" y="243"/>
                  </a:cubicBezTo>
                  <a:cubicBezTo>
                    <a:pt x="13" y="242"/>
                    <a:pt x="13" y="242"/>
                    <a:pt x="13" y="242"/>
                  </a:cubicBezTo>
                  <a:cubicBezTo>
                    <a:pt x="13" y="242"/>
                    <a:pt x="13" y="242"/>
                    <a:pt x="13" y="242"/>
                  </a:cubicBezTo>
                  <a:cubicBezTo>
                    <a:pt x="13" y="242"/>
                    <a:pt x="13" y="242"/>
                    <a:pt x="13" y="242"/>
                  </a:cubicBezTo>
                  <a:cubicBezTo>
                    <a:pt x="13" y="242"/>
                    <a:pt x="13" y="243"/>
                    <a:pt x="13" y="243"/>
                  </a:cubicBezTo>
                  <a:cubicBezTo>
                    <a:pt x="13" y="243"/>
                    <a:pt x="13" y="243"/>
                    <a:pt x="13" y="243"/>
                  </a:cubicBezTo>
                  <a:cubicBezTo>
                    <a:pt x="13" y="243"/>
                    <a:pt x="12" y="243"/>
                    <a:pt x="12" y="243"/>
                  </a:cubicBezTo>
                  <a:cubicBezTo>
                    <a:pt x="12" y="243"/>
                    <a:pt x="12" y="243"/>
                    <a:pt x="12" y="243"/>
                  </a:cubicBezTo>
                  <a:cubicBezTo>
                    <a:pt x="12" y="243"/>
                    <a:pt x="12" y="243"/>
                    <a:pt x="12" y="243"/>
                  </a:cubicBezTo>
                  <a:cubicBezTo>
                    <a:pt x="12" y="243"/>
                    <a:pt x="12" y="243"/>
                    <a:pt x="12" y="243"/>
                  </a:cubicBezTo>
                  <a:cubicBezTo>
                    <a:pt x="13" y="243"/>
                    <a:pt x="13" y="243"/>
                    <a:pt x="13" y="242"/>
                  </a:cubicBezTo>
                  <a:cubicBezTo>
                    <a:pt x="13" y="242"/>
                    <a:pt x="13" y="242"/>
                    <a:pt x="13" y="242"/>
                  </a:cubicBezTo>
                  <a:cubicBezTo>
                    <a:pt x="13" y="242"/>
                    <a:pt x="13" y="242"/>
                    <a:pt x="13" y="242"/>
                  </a:cubicBezTo>
                  <a:cubicBezTo>
                    <a:pt x="13" y="241"/>
                    <a:pt x="12" y="242"/>
                    <a:pt x="12" y="242"/>
                  </a:cubicBezTo>
                  <a:cubicBezTo>
                    <a:pt x="12" y="242"/>
                    <a:pt x="12" y="242"/>
                    <a:pt x="12" y="242"/>
                  </a:cubicBezTo>
                  <a:cubicBezTo>
                    <a:pt x="12" y="242"/>
                    <a:pt x="12" y="242"/>
                    <a:pt x="12" y="242"/>
                  </a:cubicBezTo>
                  <a:cubicBezTo>
                    <a:pt x="12" y="242"/>
                    <a:pt x="12" y="242"/>
                    <a:pt x="12" y="241"/>
                  </a:cubicBezTo>
                  <a:cubicBezTo>
                    <a:pt x="12" y="241"/>
                    <a:pt x="12" y="241"/>
                    <a:pt x="12" y="241"/>
                  </a:cubicBezTo>
                  <a:cubicBezTo>
                    <a:pt x="12" y="241"/>
                    <a:pt x="13" y="240"/>
                    <a:pt x="13" y="240"/>
                  </a:cubicBezTo>
                  <a:cubicBezTo>
                    <a:pt x="13" y="240"/>
                    <a:pt x="13" y="240"/>
                    <a:pt x="13" y="240"/>
                  </a:cubicBezTo>
                  <a:cubicBezTo>
                    <a:pt x="13" y="239"/>
                    <a:pt x="13" y="239"/>
                    <a:pt x="13" y="240"/>
                  </a:cubicBezTo>
                  <a:cubicBezTo>
                    <a:pt x="13" y="240"/>
                    <a:pt x="13" y="240"/>
                    <a:pt x="13" y="240"/>
                  </a:cubicBezTo>
                  <a:cubicBezTo>
                    <a:pt x="13" y="240"/>
                    <a:pt x="14" y="240"/>
                    <a:pt x="14" y="239"/>
                  </a:cubicBezTo>
                  <a:cubicBezTo>
                    <a:pt x="14" y="239"/>
                    <a:pt x="14" y="239"/>
                    <a:pt x="14" y="239"/>
                  </a:cubicBezTo>
                  <a:cubicBezTo>
                    <a:pt x="14" y="239"/>
                    <a:pt x="14" y="239"/>
                    <a:pt x="14" y="239"/>
                  </a:cubicBezTo>
                  <a:cubicBezTo>
                    <a:pt x="14" y="239"/>
                    <a:pt x="14" y="239"/>
                    <a:pt x="14" y="239"/>
                  </a:cubicBezTo>
                  <a:cubicBezTo>
                    <a:pt x="13" y="239"/>
                    <a:pt x="13" y="239"/>
                    <a:pt x="13" y="239"/>
                  </a:cubicBezTo>
                  <a:cubicBezTo>
                    <a:pt x="13" y="239"/>
                    <a:pt x="13" y="239"/>
                    <a:pt x="13" y="239"/>
                  </a:cubicBezTo>
                  <a:cubicBezTo>
                    <a:pt x="13" y="239"/>
                    <a:pt x="12" y="239"/>
                    <a:pt x="12" y="239"/>
                  </a:cubicBezTo>
                  <a:cubicBezTo>
                    <a:pt x="12" y="239"/>
                    <a:pt x="12" y="239"/>
                    <a:pt x="12" y="239"/>
                  </a:cubicBezTo>
                  <a:cubicBezTo>
                    <a:pt x="12" y="239"/>
                    <a:pt x="12" y="239"/>
                    <a:pt x="12" y="239"/>
                  </a:cubicBezTo>
                  <a:cubicBezTo>
                    <a:pt x="12" y="239"/>
                    <a:pt x="12" y="239"/>
                    <a:pt x="12" y="239"/>
                  </a:cubicBezTo>
                  <a:cubicBezTo>
                    <a:pt x="12" y="239"/>
                    <a:pt x="11" y="239"/>
                    <a:pt x="11" y="239"/>
                  </a:cubicBezTo>
                  <a:cubicBezTo>
                    <a:pt x="11" y="239"/>
                    <a:pt x="11" y="238"/>
                    <a:pt x="11" y="239"/>
                  </a:cubicBezTo>
                  <a:cubicBezTo>
                    <a:pt x="10" y="239"/>
                    <a:pt x="10" y="239"/>
                    <a:pt x="10" y="239"/>
                  </a:cubicBezTo>
                  <a:cubicBezTo>
                    <a:pt x="10" y="239"/>
                    <a:pt x="10" y="239"/>
                    <a:pt x="10" y="239"/>
                  </a:cubicBezTo>
                  <a:cubicBezTo>
                    <a:pt x="10" y="239"/>
                    <a:pt x="9" y="240"/>
                    <a:pt x="9" y="240"/>
                  </a:cubicBezTo>
                  <a:cubicBezTo>
                    <a:pt x="9" y="240"/>
                    <a:pt x="9" y="240"/>
                    <a:pt x="10" y="241"/>
                  </a:cubicBezTo>
                  <a:cubicBezTo>
                    <a:pt x="9" y="241"/>
                    <a:pt x="9" y="241"/>
                    <a:pt x="9" y="241"/>
                  </a:cubicBezTo>
                  <a:cubicBezTo>
                    <a:pt x="9" y="241"/>
                    <a:pt x="9" y="240"/>
                    <a:pt x="9" y="240"/>
                  </a:cubicBezTo>
                  <a:cubicBezTo>
                    <a:pt x="9" y="240"/>
                    <a:pt x="8" y="240"/>
                    <a:pt x="8" y="240"/>
                  </a:cubicBezTo>
                  <a:cubicBezTo>
                    <a:pt x="7" y="240"/>
                    <a:pt x="7" y="240"/>
                    <a:pt x="7" y="240"/>
                  </a:cubicBezTo>
                  <a:cubicBezTo>
                    <a:pt x="7" y="240"/>
                    <a:pt x="7" y="240"/>
                    <a:pt x="7" y="240"/>
                  </a:cubicBezTo>
                  <a:cubicBezTo>
                    <a:pt x="7" y="240"/>
                    <a:pt x="6" y="240"/>
                    <a:pt x="6" y="240"/>
                  </a:cubicBezTo>
                  <a:cubicBezTo>
                    <a:pt x="6" y="240"/>
                    <a:pt x="5" y="240"/>
                    <a:pt x="5" y="240"/>
                  </a:cubicBezTo>
                  <a:cubicBezTo>
                    <a:pt x="5" y="240"/>
                    <a:pt x="5" y="240"/>
                    <a:pt x="5" y="240"/>
                  </a:cubicBezTo>
                  <a:cubicBezTo>
                    <a:pt x="5" y="241"/>
                    <a:pt x="5" y="241"/>
                    <a:pt x="5" y="241"/>
                  </a:cubicBezTo>
                  <a:cubicBezTo>
                    <a:pt x="5" y="241"/>
                    <a:pt x="5" y="241"/>
                    <a:pt x="5" y="241"/>
                  </a:cubicBezTo>
                  <a:cubicBezTo>
                    <a:pt x="5" y="241"/>
                    <a:pt x="6" y="242"/>
                    <a:pt x="6" y="242"/>
                  </a:cubicBezTo>
                  <a:cubicBezTo>
                    <a:pt x="5" y="242"/>
                    <a:pt x="5" y="242"/>
                    <a:pt x="5" y="242"/>
                  </a:cubicBezTo>
                  <a:cubicBezTo>
                    <a:pt x="5" y="242"/>
                    <a:pt x="6" y="243"/>
                    <a:pt x="6" y="243"/>
                  </a:cubicBezTo>
                  <a:cubicBezTo>
                    <a:pt x="6" y="243"/>
                    <a:pt x="6" y="242"/>
                    <a:pt x="6" y="242"/>
                  </a:cubicBezTo>
                  <a:cubicBezTo>
                    <a:pt x="7" y="242"/>
                    <a:pt x="7" y="242"/>
                    <a:pt x="7" y="242"/>
                  </a:cubicBezTo>
                  <a:cubicBezTo>
                    <a:pt x="7" y="241"/>
                    <a:pt x="7" y="241"/>
                    <a:pt x="8" y="241"/>
                  </a:cubicBezTo>
                  <a:cubicBezTo>
                    <a:pt x="8" y="241"/>
                    <a:pt x="8" y="242"/>
                    <a:pt x="7" y="242"/>
                  </a:cubicBezTo>
                  <a:cubicBezTo>
                    <a:pt x="7" y="242"/>
                    <a:pt x="7" y="242"/>
                    <a:pt x="7" y="242"/>
                  </a:cubicBezTo>
                  <a:cubicBezTo>
                    <a:pt x="7" y="243"/>
                    <a:pt x="7" y="243"/>
                    <a:pt x="7" y="243"/>
                  </a:cubicBezTo>
                  <a:cubicBezTo>
                    <a:pt x="7" y="243"/>
                    <a:pt x="7" y="243"/>
                    <a:pt x="7" y="243"/>
                  </a:cubicBezTo>
                  <a:cubicBezTo>
                    <a:pt x="7" y="243"/>
                    <a:pt x="7" y="243"/>
                    <a:pt x="7" y="243"/>
                  </a:cubicBezTo>
                  <a:cubicBezTo>
                    <a:pt x="7" y="243"/>
                    <a:pt x="7" y="243"/>
                    <a:pt x="7" y="243"/>
                  </a:cubicBezTo>
                  <a:cubicBezTo>
                    <a:pt x="7" y="243"/>
                    <a:pt x="7" y="243"/>
                    <a:pt x="7" y="243"/>
                  </a:cubicBezTo>
                  <a:cubicBezTo>
                    <a:pt x="6" y="243"/>
                    <a:pt x="6" y="243"/>
                    <a:pt x="6" y="243"/>
                  </a:cubicBezTo>
                  <a:cubicBezTo>
                    <a:pt x="6" y="244"/>
                    <a:pt x="6" y="244"/>
                    <a:pt x="6" y="244"/>
                  </a:cubicBezTo>
                  <a:cubicBezTo>
                    <a:pt x="6" y="244"/>
                    <a:pt x="6" y="244"/>
                    <a:pt x="5" y="244"/>
                  </a:cubicBezTo>
                  <a:cubicBezTo>
                    <a:pt x="5" y="244"/>
                    <a:pt x="5" y="244"/>
                    <a:pt x="5" y="244"/>
                  </a:cubicBezTo>
                  <a:cubicBezTo>
                    <a:pt x="5" y="243"/>
                    <a:pt x="5" y="244"/>
                    <a:pt x="5" y="244"/>
                  </a:cubicBezTo>
                  <a:cubicBezTo>
                    <a:pt x="5" y="244"/>
                    <a:pt x="5" y="244"/>
                    <a:pt x="5" y="244"/>
                  </a:cubicBezTo>
                  <a:cubicBezTo>
                    <a:pt x="5" y="244"/>
                    <a:pt x="4" y="244"/>
                    <a:pt x="4" y="245"/>
                  </a:cubicBezTo>
                  <a:cubicBezTo>
                    <a:pt x="4" y="245"/>
                    <a:pt x="4" y="245"/>
                    <a:pt x="4" y="245"/>
                  </a:cubicBezTo>
                  <a:cubicBezTo>
                    <a:pt x="4" y="245"/>
                    <a:pt x="4" y="245"/>
                    <a:pt x="3" y="246"/>
                  </a:cubicBezTo>
                  <a:cubicBezTo>
                    <a:pt x="3" y="246"/>
                    <a:pt x="3" y="246"/>
                    <a:pt x="3" y="246"/>
                  </a:cubicBezTo>
                  <a:cubicBezTo>
                    <a:pt x="3" y="246"/>
                    <a:pt x="3" y="246"/>
                    <a:pt x="3" y="246"/>
                  </a:cubicBezTo>
                  <a:cubicBezTo>
                    <a:pt x="3" y="247"/>
                    <a:pt x="3" y="247"/>
                    <a:pt x="3" y="247"/>
                  </a:cubicBezTo>
                  <a:cubicBezTo>
                    <a:pt x="3" y="247"/>
                    <a:pt x="3" y="247"/>
                    <a:pt x="3" y="247"/>
                  </a:cubicBezTo>
                  <a:cubicBezTo>
                    <a:pt x="3" y="247"/>
                    <a:pt x="3" y="247"/>
                    <a:pt x="2" y="247"/>
                  </a:cubicBezTo>
                  <a:cubicBezTo>
                    <a:pt x="2" y="247"/>
                    <a:pt x="2" y="247"/>
                    <a:pt x="2" y="247"/>
                  </a:cubicBezTo>
                  <a:cubicBezTo>
                    <a:pt x="2" y="247"/>
                    <a:pt x="2" y="247"/>
                    <a:pt x="2" y="247"/>
                  </a:cubicBezTo>
                  <a:cubicBezTo>
                    <a:pt x="2" y="247"/>
                    <a:pt x="2" y="247"/>
                    <a:pt x="2" y="247"/>
                  </a:cubicBezTo>
                  <a:cubicBezTo>
                    <a:pt x="1" y="248"/>
                    <a:pt x="1" y="249"/>
                    <a:pt x="1" y="249"/>
                  </a:cubicBezTo>
                  <a:cubicBezTo>
                    <a:pt x="1" y="249"/>
                    <a:pt x="1" y="249"/>
                    <a:pt x="1" y="250"/>
                  </a:cubicBezTo>
                  <a:cubicBezTo>
                    <a:pt x="1" y="250"/>
                    <a:pt x="1" y="250"/>
                    <a:pt x="1" y="250"/>
                  </a:cubicBezTo>
                  <a:cubicBezTo>
                    <a:pt x="1" y="250"/>
                    <a:pt x="2" y="250"/>
                    <a:pt x="2" y="250"/>
                  </a:cubicBezTo>
                  <a:cubicBezTo>
                    <a:pt x="2" y="251"/>
                    <a:pt x="2" y="251"/>
                    <a:pt x="2" y="251"/>
                  </a:cubicBezTo>
                  <a:cubicBezTo>
                    <a:pt x="2" y="251"/>
                    <a:pt x="3" y="251"/>
                    <a:pt x="3" y="251"/>
                  </a:cubicBezTo>
                  <a:cubicBezTo>
                    <a:pt x="3" y="251"/>
                    <a:pt x="3" y="251"/>
                    <a:pt x="4" y="250"/>
                  </a:cubicBezTo>
                  <a:cubicBezTo>
                    <a:pt x="4" y="250"/>
                    <a:pt x="4" y="250"/>
                    <a:pt x="4" y="250"/>
                  </a:cubicBezTo>
                  <a:cubicBezTo>
                    <a:pt x="3" y="249"/>
                    <a:pt x="3" y="249"/>
                    <a:pt x="3" y="249"/>
                  </a:cubicBezTo>
                  <a:cubicBezTo>
                    <a:pt x="3" y="249"/>
                    <a:pt x="3" y="249"/>
                    <a:pt x="3" y="249"/>
                  </a:cubicBezTo>
                  <a:cubicBezTo>
                    <a:pt x="3" y="249"/>
                    <a:pt x="3" y="249"/>
                    <a:pt x="3" y="249"/>
                  </a:cubicBezTo>
                  <a:cubicBezTo>
                    <a:pt x="2" y="249"/>
                    <a:pt x="2" y="249"/>
                    <a:pt x="2" y="248"/>
                  </a:cubicBezTo>
                  <a:cubicBezTo>
                    <a:pt x="2" y="248"/>
                    <a:pt x="2" y="248"/>
                    <a:pt x="3" y="248"/>
                  </a:cubicBezTo>
                  <a:cubicBezTo>
                    <a:pt x="3" y="248"/>
                    <a:pt x="3" y="248"/>
                    <a:pt x="3" y="248"/>
                  </a:cubicBezTo>
                  <a:cubicBezTo>
                    <a:pt x="3" y="248"/>
                    <a:pt x="3" y="248"/>
                    <a:pt x="3" y="248"/>
                  </a:cubicBezTo>
                  <a:cubicBezTo>
                    <a:pt x="4" y="248"/>
                    <a:pt x="4" y="248"/>
                    <a:pt x="4" y="248"/>
                  </a:cubicBezTo>
                  <a:cubicBezTo>
                    <a:pt x="4" y="248"/>
                    <a:pt x="5" y="247"/>
                    <a:pt x="6" y="247"/>
                  </a:cubicBezTo>
                  <a:cubicBezTo>
                    <a:pt x="6" y="246"/>
                    <a:pt x="6" y="246"/>
                    <a:pt x="6" y="246"/>
                  </a:cubicBezTo>
                  <a:cubicBezTo>
                    <a:pt x="6" y="246"/>
                    <a:pt x="6" y="247"/>
                    <a:pt x="6" y="247"/>
                  </a:cubicBezTo>
                  <a:cubicBezTo>
                    <a:pt x="6" y="247"/>
                    <a:pt x="6" y="247"/>
                    <a:pt x="5" y="247"/>
                  </a:cubicBezTo>
                  <a:cubicBezTo>
                    <a:pt x="5" y="248"/>
                    <a:pt x="5" y="248"/>
                    <a:pt x="5" y="248"/>
                  </a:cubicBezTo>
                  <a:cubicBezTo>
                    <a:pt x="5" y="249"/>
                    <a:pt x="6" y="249"/>
                    <a:pt x="6" y="249"/>
                  </a:cubicBezTo>
                  <a:cubicBezTo>
                    <a:pt x="6" y="249"/>
                    <a:pt x="7" y="249"/>
                    <a:pt x="7" y="249"/>
                  </a:cubicBezTo>
                  <a:cubicBezTo>
                    <a:pt x="7" y="249"/>
                    <a:pt x="7" y="249"/>
                    <a:pt x="7" y="249"/>
                  </a:cubicBezTo>
                  <a:cubicBezTo>
                    <a:pt x="7" y="250"/>
                    <a:pt x="8" y="250"/>
                    <a:pt x="8" y="250"/>
                  </a:cubicBezTo>
                  <a:cubicBezTo>
                    <a:pt x="8" y="250"/>
                    <a:pt x="8" y="250"/>
                    <a:pt x="8" y="250"/>
                  </a:cubicBezTo>
                  <a:cubicBezTo>
                    <a:pt x="8" y="250"/>
                    <a:pt x="8" y="250"/>
                    <a:pt x="8" y="250"/>
                  </a:cubicBezTo>
                  <a:cubicBezTo>
                    <a:pt x="8" y="250"/>
                    <a:pt x="9" y="250"/>
                    <a:pt x="9" y="250"/>
                  </a:cubicBezTo>
                  <a:cubicBezTo>
                    <a:pt x="9" y="250"/>
                    <a:pt x="9" y="250"/>
                    <a:pt x="10" y="250"/>
                  </a:cubicBezTo>
                  <a:cubicBezTo>
                    <a:pt x="9" y="250"/>
                    <a:pt x="9" y="250"/>
                    <a:pt x="9" y="250"/>
                  </a:cubicBezTo>
                  <a:cubicBezTo>
                    <a:pt x="8" y="250"/>
                    <a:pt x="8" y="250"/>
                    <a:pt x="8" y="250"/>
                  </a:cubicBezTo>
                  <a:cubicBezTo>
                    <a:pt x="8" y="250"/>
                    <a:pt x="8" y="250"/>
                    <a:pt x="8" y="250"/>
                  </a:cubicBezTo>
                  <a:cubicBezTo>
                    <a:pt x="8" y="249"/>
                    <a:pt x="8" y="249"/>
                    <a:pt x="8" y="249"/>
                  </a:cubicBezTo>
                  <a:cubicBezTo>
                    <a:pt x="9" y="249"/>
                    <a:pt x="10" y="249"/>
                    <a:pt x="10" y="249"/>
                  </a:cubicBezTo>
                  <a:cubicBezTo>
                    <a:pt x="10" y="249"/>
                    <a:pt x="10" y="249"/>
                    <a:pt x="11" y="249"/>
                  </a:cubicBezTo>
                  <a:cubicBezTo>
                    <a:pt x="11" y="249"/>
                    <a:pt x="11" y="249"/>
                    <a:pt x="11" y="249"/>
                  </a:cubicBezTo>
                  <a:cubicBezTo>
                    <a:pt x="11" y="250"/>
                    <a:pt x="11" y="250"/>
                    <a:pt x="11" y="250"/>
                  </a:cubicBezTo>
                  <a:cubicBezTo>
                    <a:pt x="11" y="250"/>
                    <a:pt x="11" y="250"/>
                    <a:pt x="11" y="251"/>
                  </a:cubicBezTo>
                  <a:cubicBezTo>
                    <a:pt x="11" y="251"/>
                    <a:pt x="12" y="251"/>
                    <a:pt x="12" y="251"/>
                  </a:cubicBezTo>
                  <a:cubicBezTo>
                    <a:pt x="12" y="251"/>
                    <a:pt x="12" y="251"/>
                    <a:pt x="12" y="251"/>
                  </a:cubicBezTo>
                  <a:cubicBezTo>
                    <a:pt x="12" y="251"/>
                    <a:pt x="12" y="251"/>
                    <a:pt x="12" y="251"/>
                  </a:cubicBezTo>
                  <a:cubicBezTo>
                    <a:pt x="12" y="252"/>
                    <a:pt x="12" y="252"/>
                    <a:pt x="12" y="252"/>
                  </a:cubicBezTo>
                  <a:cubicBezTo>
                    <a:pt x="12" y="252"/>
                    <a:pt x="12" y="252"/>
                    <a:pt x="12" y="252"/>
                  </a:cubicBezTo>
                  <a:cubicBezTo>
                    <a:pt x="12" y="252"/>
                    <a:pt x="11" y="252"/>
                    <a:pt x="11" y="252"/>
                  </a:cubicBezTo>
                  <a:cubicBezTo>
                    <a:pt x="11" y="252"/>
                    <a:pt x="11" y="252"/>
                    <a:pt x="11" y="252"/>
                  </a:cubicBezTo>
                  <a:cubicBezTo>
                    <a:pt x="11" y="252"/>
                    <a:pt x="11" y="252"/>
                    <a:pt x="11" y="252"/>
                  </a:cubicBezTo>
                  <a:cubicBezTo>
                    <a:pt x="11" y="252"/>
                    <a:pt x="11" y="253"/>
                    <a:pt x="11" y="253"/>
                  </a:cubicBezTo>
                  <a:cubicBezTo>
                    <a:pt x="11" y="253"/>
                    <a:pt x="11" y="253"/>
                    <a:pt x="11" y="253"/>
                  </a:cubicBezTo>
                  <a:cubicBezTo>
                    <a:pt x="11" y="253"/>
                    <a:pt x="11" y="254"/>
                    <a:pt x="11" y="254"/>
                  </a:cubicBezTo>
                  <a:cubicBezTo>
                    <a:pt x="11" y="254"/>
                    <a:pt x="11" y="254"/>
                    <a:pt x="11" y="254"/>
                  </a:cubicBezTo>
                  <a:cubicBezTo>
                    <a:pt x="10" y="254"/>
                    <a:pt x="10" y="255"/>
                    <a:pt x="9" y="256"/>
                  </a:cubicBezTo>
                  <a:cubicBezTo>
                    <a:pt x="9" y="256"/>
                    <a:pt x="9" y="256"/>
                    <a:pt x="9" y="256"/>
                  </a:cubicBezTo>
                  <a:cubicBezTo>
                    <a:pt x="9" y="256"/>
                    <a:pt x="9" y="257"/>
                    <a:pt x="10" y="257"/>
                  </a:cubicBezTo>
                  <a:cubicBezTo>
                    <a:pt x="10" y="257"/>
                    <a:pt x="10" y="257"/>
                    <a:pt x="11" y="257"/>
                  </a:cubicBezTo>
                  <a:cubicBezTo>
                    <a:pt x="11" y="257"/>
                    <a:pt x="11" y="257"/>
                    <a:pt x="11" y="257"/>
                  </a:cubicBezTo>
                  <a:cubicBezTo>
                    <a:pt x="11" y="257"/>
                    <a:pt x="12" y="257"/>
                    <a:pt x="12" y="258"/>
                  </a:cubicBezTo>
                  <a:cubicBezTo>
                    <a:pt x="12" y="258"/>
                    <a:pt x="12" y="258"/>
                    <a:pt x="12" y="258"/>
                  </a:cubicBezTo>
                  <a:cubicBezTo>
                    <a:pt x="12" y="258"/>
                    <a:pt x="11" y="258"/>
                    <a:pt x="11" y="258"/>
                  </a:cubicBezTo>
                  <a:cubicBezTo>
                    <a:pt x="11" y="258"/>
                    <a:pt x="11" y="258"/>
                    <a:pt x="11" y="258"/>
                  </a:cubicBezTo>
                  <a:cubicBezTo>
                    <a:pt x="11" y="258"/>
                    <a:pt x="11" y="258"/>
                    <a:pt x="11" y="258"/>
                  </a:cubicBezTo>
                  <a:cubicBezTo>
                    <a:pt x="11" y="258"/>
                    <a:pt x="11" y="258"/>
                    <a:pt x="11" y="258"/>
                  </a:cubicBezTo>
                  <a:cubicBezTo>
                    <a:pt x="10" y="258"/>
                    <a:pt x="10" y="258"/>
                    <a:pt x="10" y="258"/>
                  </a:cubicBezTo>
                  <a:cubicBezTo>
                    <a:pt x="10" y="258"/>
                    <a:pt x="10" y="258"/>
                    <a:pt x="10" y="258"/>
                  </a:cubicBezTo>
                  <a:cubicBezTo>
                    <a:pt x="10" y="258"/>
                    <a:pt x="10" y="258"/>
                    <a:pt x="10" y="258"/>
                  </a:cubicBezTo>
                  <a:cubicBezTo>
                    <a:pt x="10" y="258"/>
                    <a:pt x="10" y="258"/>
                    <a:pt x="10" y="258"/>
                  </a:cubicBezTo>
                  <a:cubicBezTo>
                    <a:pt x="10" y="258"/>
                    <a:pt x="10" y="258"/>
                    <a:pt x="10" y="258"/>
                  </a:cubicBezTo>
                  <a:cubicBezTo>
                    <a:pt x="9" y="257"/>
                    <a:pt x="9" y="257"/>
                    <a:pt x="9" y="257"/>
                  </a:cubicBezTo>
                  <a:cubicBezTo>
                    <a:pt x="9" y="257"/>
                    <a:pt x="8" y="257"/>
                    <a:pt x="8" y="258"/>
                  </a:cubicBezTo>
                  <a:cubicBezTo>
                    <a:pt x="8" y="258"/>
                    <a:pt x="8" y="258"/>
                    <a:pt x="8" y="258"/>
                  </a:cubicBezTo>
                  <a:cubicBezTo>
                    <a:pt x="8" y="258"/>
                    <a:pt x="8" y="258"/>
                    <a:pt x="8" y="259"/>
                  </a:cubicBezTo>
                  <a:cubicBezTo>
                    <a:pt x="8" y="259"/>
                    <a:pt x="8" y="259"/>
                    <a:pt x="8" y="259"/>
                  </a:cubicBezTo>
                  <a:cubicBezTo>
                    <a:pt x="8" y="259"/>
                    <a:pt x="8" y="260"/>
                    <a:pt x="9" y="260"/>
                  </a:cubicBezTo>
                  <a:cubicBezTo>
                    <a:pt x="9" y="260"/>
                    <a:pt x="9" y="260"/>
                    <a:pt x="9" y="259"/>
                  </a:cubicBezTo>
                  <a:cubicBezTo>
                    <a:pt x="10" y="259"/>
                    <a:pt x="10" y="259"/>
                    <a:pt x="10" y="259"/>
                  </a:cubicBezTo>
                  <a:cubicBezTo>
                    <a:pt x="10" y="259"/>
                    <a:pt x="10" y="260"/>
                    <a:pt x="10" y="260"/>
                  </a:cubicBezTo>
                  <a:cubicBezTo>
                    <a:pt x="10" y="260"/>
                    <a:pt x="10" y="260"/>
                    <a:pt x="10" y="260"/>
                  </a:cubicBezTo>
                  <a:cubicBezTo>
                    <a:pt x="10" y="260"/>
                    <a:pt x="9" y="260"/>
                    <a:pt x="9" y="260"/>
                  </a:cubicBezTo>
                  <a:cubicBezTo>
                    <a:pt x="9" y="260"/>
                    <a:pt x="9" y="260"/>
                    <a:pt x="9" y="261"/>
                  </a:cubicBezTo>
                  <a:cubicBezTo>
                    <a:pt x="9" y="261"/>
                    <a:pt x="10" y="261"/>
                    <a:pt x="10" y="261"/>
                  </a:cubicBezTo>
                  <a:cubicBezTo>
                    <a:pt x="10" y="261"/>
                    <a:pt x="10" y="261"/>
                    <a:pt x="11" y="261"/>
                  </a:cubicBezTo>
                  <a:cubicBezTo>
                    <a:pt x="11" y="261"/>
                    <a:pt x="11" y="261"/>
                    <a:pt x="11" y="261"/>
                  </a:cubicBezTo>
                  <a:cubicBezTo>
                    <a:pt x="11" y="261"/>
                    <a:pt x="11" y="261"/>
                    <a:pt x="12" y="261"/>
                  </a:cubicBezTo>
                  <a:cubicBezTo>
                    <a:pt x="12" y="261"/>
                    <a:pt x="12" y="261"/>
                    <a:pt x="12" y="261"/>
                  </a:cubicBezTo>
                  <a:cubicBezTo>
                    <a:pt x="12" y="261"/>
                    <a:pt x="12" y="261"/>
                    <a:pt x="12" y="261"/>
                  </a:cubicBezTo>
                  <a:cubicBezTo>
                    <a:pt x="12" y="261"/>
                    <a:pt x="12" y="261"/>
                    <a:pt x="12" y="261"/>
                  </a:cubicBezTo>
                  <a:cubicBezTo>
                    <a:pt x="12" y="261"/>
                    <a:pt x="12" y="261"/>
                    <a:pt x="12" y="261"/>
                  </a:cubicBezTo>
                  <a:cubicBezTo>
                    <a:pt x="12" y="260"/>
                    <a:pt x="12" y="260"/>
                    <a:pt x="12" y="260"/>
                  </a:cubicBezTo>
                  <a:cubicBezTo>
                    <a:pt x="12" y="261"/>
                    <a:pt x="12" y="261"/>
                    <a:pt x="12" y="261"/>
                  </a:cubicBezTo>
                  <a:cubicBezTo>
                    <a:pt x="13" y="261"/>
                    <a:pt x="13" y="261"/>
                    <a:pt x="13" y="261"/>
                  </a:cubicBezTo>
                  <a:cubicBezTo>
                    <a:pt x="13" y="261"/>
                    <a:pt x="13" y="261"/>
                    <a:pt x="13" y="261"/>
                  </a:cubicBezTo>
                  <a:cubicBezTo>
                    <a:pt x="13" y="261"/>
                    <a:pt x="13" y="261"/>
                    <a:pt x="13" y="261"/>
                  </a:cubicBezTo>
                  <a:cubicBezTo>
                    <a:pt x="13" y="261"/>
                    <a:pt x="13" y="261"/>
                    <a:pt x="13" y="261"/>
                  </a:cubicBezTo>
                  <a:cubicBezTo>
                    <a:pt x="14" y="261"/>
                    <a:pt x="14" y="261"/>
                    <a:pt x="14" y="261"/>
                  </a:cubicBezTo>
                  <a:cubicBezTo>
                    <a:pt x="14" y="261"/>
                    <a:pt x="14" y="261"/>
                    <a:pt x="14" y="261"/>
                  </a:cubicBezTo>
                  <a:cubicBezTo>
                    <a:pt x="14" y="261"/>
                    <a:pt x="14" y="261"/>
                    <a:pt x="14" y="261"/>
                  </a:cubicBezTo>
                  <a:cubicBezTo>
                    <a:pt x="13" y="260"/>
                    <a:pt x="13" y="260"/>
                    <a:pt x="12" y="260"/>
                  </a:cubicBezTo>
                  <a:cubicBezTo>
                    <a:pt x="12" y="260"/>
                    <a:pt x="12" y="260"/>
                    <a:pt x="12" y="260"/>
                  </a:cubicBezTo>
                  <a:cubicBezTo>
                    <a:pt x="12" y="260"/>
                    <a:pt x="12" y="260"/>
                    <a:pt x="12" y="260"/>
                  </a:cubicBezTo>
                  <a:cubicBezTo>
                    <a:pt x="13" y="260"/>
                    <a:pt x="13" y="260"/>
                    <a:pt x="13" y="260"/>
                  </a:cubicBezTo>
                  <a:cubicBezTo>
                    <a:pt x="14" y="260"/>
                    <a:pt x="14" y="260"/>
                    <a:pt x="14" y="260"/>
                  </a:cubicBezTo>
                  <a:cubicBezTo>
                    <a:pt x="14" y="259"/>
                    <a:pt x="14" y="259"/>
                    <a:pt x="15" y="258"/>
                  </a:cubicBezTo>
                  <a:cubicBezTo>
                    <a:pt x="15" y="258"/>
                    <a:pt x="15" y="258"/>
                    <a:pt x="15" y="258"/>
                  </a:cubicBezTo>
                  <a:cubicBezTo>
                    <a:pt x="15" y="258"/>
                    <a:pt x="15" y="258"/>
                    <a:pt x="15" y="258"/>
                  </a:cubicBezTo>
                  <a:cubicBezTo>
                    <a:pt x="15" y="258"/>
                    <a:pt x="15" y="258"/>
                    <a:pt x="15" y="258"/>
                  </a:cubicBezTo>
                  <a:cubicBezTo>
                    <a:pt x="15" y="258"/>
                    <a:pt x="15" y="258"/>
                    <a:pt x="15" y="258"/>
                  </a:cubicBezTo>
                  <a:cubicBezTo>
                    <a:pt x="15" y="258"/>
                    <a:pt x="15" y="258"/>
                    <a:pt x="15" y="258"/>
                  </a:cubicBezTo>
                  <a:cubicBezTo>
                    <a:pt x="15" y="259"/>
                    <a:pt x="15" y="259"/>
                    <a:pt x="15" y="260"/>
                  </a:cubicBezTo>
                  <a:cubicBezTo>
                    <a:pt x="15" y="260"/>
                    <a:pt x="15" y="260"/>
                    <a:pt x="16" y="260"/>
                  </a:cubicBezTo>
                  <a:cubicBezTo>
                    <a:pt x="16" y="260"/>
                    <a:pt x="16" y="260"/>
                    <a:pt x="16" y="260"/>
                  </a:cubicBezTo>
                  <a:cubicBezTo>
                    <a:pt x="16" y="260"/>
                    <a:pt x="16" y="261"/>
                    <a:pt x="16" y="261"/>
                  </a:cubicBezTo>
                  <a:cubicBezTo>
                    <a:pt x="16" y="261"/>
                    <a:pt x="16" y="261"/>
                    <a:pt x="16" y="261"/>
                  </a:cubicBezTo>
                  <a:cubicBezTo>
                    <a:pt x="15" y="261"/>
                    <a:pt x="15" y="261"/>
                    <a:pt x="14" y="261"/>
                  </a:cubicBezTo>
                  <a:cubicBezTo>
                    <a:pt x="14" y="261"/>
                    <a:pt x="15" y="262"/>
                    <a:pt x="15" y="262"/>
                  </a:cubicBezTo>
                  <a:cubicBezTo>
                    <a:pt x="15" y="262"/>
                    <a:pt x="15" y="262"/>
                    <a:pt x="15" y="262"/>
                  </a:cubicBezTo>
                  <a:cubicBezTo>
                    <a:pt x="15" y="262"/>
                    <a:pt x="15" y="262"/>
                    <a:pt x="15" y="262"/>
                  </a:cubicBezTo>
                  <a:cubicBezTo>
                    <a:pt x="16" y="262"/>
                    <a:pt x="16" y="262"/>
                    <a:pt x="16" y="263"/>
                  </a:cubicBezTo>
                  <a:cubicBezTo>
                    <a:pt x="16" y="263"/>
                    <a:pt x="16" y="263"/>
                    <a:pt x="17" y="263"/>
                  </a:cubicBezTo>
                  <a:cubicBezTo>
                    <a:pt x="17" y="264"/>
                    <a:pt x="17" y="264"/>
                    <a:pt x="17" y="264"/>
                  </a:cubicBezTo>
                  <a:cubicBezTo>
                    <a:pt x="17" y="264"/>
                    <a:pt x="17" y="264"/>
                    <a:pt x="17" y="264"/>
                  </a:cubicBezTo>
                  <a:cubicBezTo>
                    <a:pt x="17" y="264"/>
                    <a:pt x="17" y="264"/>
                    <a:pt x="17" y="264"/>
                  </a:cubicBezTo>
                  <a:cubicBezTo>
                    <a:pt x="17" y="264"/>
                    <a:pt x="17" y="264"/>
                    <a:pt x="16" y="264"/>
                  </a:cubicBezTo>
                  <a:cubicBezTo>
                    <a:pt x="16" y="264"/>
                    <a:pt x="16" y="264"/>
                    <a:pt x="16" y="264"/>
                  </a:cubicBezTo>
                  <a:cubicBezTo>
                    <a:pt x="16" y="264"/>
                    <a:pt x="16" y="264"/>
                    <a:pt x="16" y="264"/>
                  </a:cubicBezTo>
                  <a:cubicBezTo>
                    <a:pt x="16" y="264"/>
                    <a:pt x="16" y="264"/>
                    <a:pt x="16" y="264"/>
                  </a:cubicBezTo>
                  <a:cubicBezTo>
                    <a:pt x="16" y="263"/>
                    <a:pt x="15" y="263"/>
                    <a:pt x="15" y="263"/>
                  </a:cubicBezTo>
                  <a:cubicBezTo>
                    <a:pt x="15" y="263"/>
                    <a:pt x="15" y="263"/>
                    <a:pt x="14" y="263"/>
                  </a:cubicBezTo>
                  <a:cubicBezTo>
                    <a:pt x="14" y="263"/>
                    <a:pt x="14" y="262"/>
                    <a:pt x="14" y="262"/>
                  </a:cubicBezTo>
                  <a:cubicBezTo>
                    <a:pt x="14" y="262"/>
                    <a:pt x="14" y="262"/>
                    <a:pt x="14" y="262"/>
                  </a:cubicBezTo>
                  <a:cubicBezTo>
                    <a:pt x="13" y="262"/>
                    <a:pt x="13" y="262"/>
                    <a:pt x="13" y="262"/>
                  </a:cubicBezTo>
                  <a:cubicBezTo>
                    <a:pt x="13" y="262"/>
                    <a:pt x="13" y="262"/>
                    <a:pt x="12" y="262"/>
                  </a:cubicBezTo>
                  <a:cubicBezTo>
                    <a:pt x="12" y="262"/>
                    <a:pt x="11" y="262"/>
                    <a:pt x="11" y="262"/>
                  </a:cubicBezTo>
                  <a:cubicBezTo>
                    <a:pt x="11" y="262"/>
                    <a:pt x="11" y="262"/>
                    <a:pt x="11" y="262"/>
                  </a:cubicBezTo>
                  <a:cubicBezTo>
                    <a:pt x="10" y="262"/>
                    <a:pt x="10" y="262"/>
                    <a:pt x="10" y="262"/>
                  </a:cubicBezTo>
                  <a:cubicBezTo>
                    <a:pt x="10" y="261"/>
                    <a:pt x="9" y="261"/>
                    <a:pt x="9" y="261"/>
                  </a:cubicBezTo>
                  <a:cubicBezTo>
                    <a:pt x="9" y="261"/>
                    <a:pt x="9" y="261"/>
                    <a:pt x="9" y="261"/>
                  </a:cubicBezTo>
                  <a:cubicBezTo>
                    <a:pt x="9" y="262"/>
                    <a:pt x="9" y="262"/>
                    <a:pt x="9" y="262"/>
                  </a:cubicBezTo>
                  <a:cubicBezTo>
                    <a:pt x="8" y="262"/>
                    <a:pt x="8" y="262"/>
                    <a:pt x="8" y="262"/>
                  </a:cubicBezTo>
                  <a:cubicBezTo>
                    <a:pt x="8" y="263"/>
                    <a:pt x="9" y="263"/>
                    <a:pt x="9" y="263"/>
                  </a:cubicBezTo>
                  <a:cubicBezTo>
                    <a:pt x="9" y="264"/>
                    <a:pt x="9" y="264"/>
                    <a:pt x="9" y="264"/>
                  </a:cubicBezTo>
                  <a:cubicBezTo>
                    <a:pt x="9" y="264"/>
                    <a:pt x="9" y="265"/>
                    <a:pt x="9" y="265"/>
                  </a:cubicBezTo>
                  <a:cubicBezTo>
                    <a:pt x="9" y="265"/>
                    <a:pt x="9" y="265"/>
                    <a:pt x="9" y="265"/>
                  </a:cubicBezTo>
                  <a:cubicBezTo>
                    <a:pt x="9" y="265"/>
                    <a:pt x="9" y="265"/>
                    <a:pt x="9" y="265"/>
                  </a:cubicBezTo>
                  <a:cubicBezTo>
                    <a:pt x="9" y="266"/>
                    <a:pt x="10" y="266"/>
                    <a:pt x="10" y="266"/>
                  </a:cubicBezTo>
                  <a:cubicBezTo>
                    <a:pt x="10" y="266"/>
                    <a:pt x="10" y="266"/>
                    <a:pt x="10" y="267"/>
                  </a:cubicBezTo>
                  <a:cubicBezTo>
                    <a:pt x="10" y="267"/>
                    <a:pt x="10" y="266"/>
                    <a:pt x="10" y="266"/>
                  </a:cubicBezTo>
                  <a:cubicBezTo>
                    <a:pt x="10" y="266"/>
                    <a:pt x="10" y="266"/>
                    <a:pt x="10" y="267"/>
                  </a:cubicBezTo>
                  <a:cubicBezTo>
                    <a:pt x="9" y="267"/>
                    <a:pt x="10" y="267"/>
                    <a:pt x="10" y="267"/>
                  </a:cubicBezTo>
                  <a:cubicBezTo>
                    <a:pt x="10" y="268"/>
                    <a:pt x="10" y="268"/>
                    <a:pt x="10" y="268"/>
                  </a:cubicBezTo>
                  <a:cubicBezTo>
                    <a:pt x="10" y="267"/>
                    <a:pt x="11" y="267"/>
                    <a:pt x="11" y="267"/>
                  </a:cubicBezTo>
                  <a:cubicBezTo>
                    <a:pt x="11" y="267"/>
                    <a:pt x="11" y="267"/>
                    <a:pt x="12" y="267"/>
                  </a:cubicBezTo>
                  <a:cubicBezTo>
                    <a:pt x="12" y="267"/>
                    <a:pt x="13" y="267"/>
                    <a:pt x="13" y="268"/>
                  </a:cubicBezTo>
                  <a:cubicBezTo>
                    <a:pt x="13" y="268"/>
                    <a:pt x="13" y="268"/>
                    <a:pt x="13" y="268"/>
                  </a:cubicBezTo>
                  <a:cubicBezTo>
                    <a:pt x="13" y="268"/>
                    <a:pt x="12" y="268"/>
                    <a:pt x="12" y="268"/>
                  </a:cubicBezTo>
                  <a:cubicBezTo>
                    <a:pt x="12" y="268"/>
                    <a:pt x="12" y="268"/>
                    <a:pt x="12" y="267"/>
                  </a:cubicBezTo>
                  <a:cubicBezTo>
                    <a:pt x="12" y="267"/>
                    <a:pt x="11" y="267"/>
                    <a:pt x="11" y="267"/>
                  </a:cubicBezTo>
                  <a:cubicBezTo>
                    <a:pt x="11" y="267"/>
                    <a:pt x="11" y="267"/>
                    <a:pt x="11" y="267"/>
                  </a:cubicBezTo>
                  <a:cubicBezTo>
                    <a:pt x="11" y="268"/>
                    <a:pt x="11" y="268"/>
                    <a:pt x="10" y="268"/>
                  </a:cubicBezTo>
                  <a:cubicBezTo>
                    <a:pt x="10" y="268"/>
                    <a:pt x="10" y="268"/>
                    <a:pt x="10" y="269"/>
                  </a:cubicBezTo>
                  <a:cubicBezTo>
                    <a:pt x="10" y="269"/>
                    <a:pt x="10" y="269"/>
                    <a:pt x="10" y="269"/>
                  </a:cubicBezTo>
                  <a:cubicBezTo>
                    <a:pt x="10" y="269"/>
                    <a:pt x="11" y="269"/>
                    <a:pt x="10" y="269"/>
                  </a:cubicBezTo>
                  <a:cubicBezTo>
                    <a:pt x="11" y="269"/>
                    <a:pt x="11" y="270"/>
                    <a:pt x="11" y="270"/>
                  </a:cubicBezTo>
                  <a:cubicBezTo>
                    <a:pt x="11" y="270"/>
                    <a:pt x="10" y="270"/>
                    <a:pt x="10" y="270"/>
                  </a:cubicBezTo>
                  <a:cubicBezTo>
                    <a:pt x="10" y="270"/>
                    <a:pt x="10" y="270"/>
                    <a:pt x="10" y="270"/>
                  </a:cubicBezTo>
                  <a:cubicBezTo>
                    <a:pt x="10" y="271"/>
                    <a:pt x="10" y="271"/>
                    <a:pt x="10" y="271"/>
                  </a:cubicBezTo>
                  <a:cubicBezTo>
                    <a:pt x="10" y="271"/>
                    <a:pt x="10" y="272"/>
                    <a:pt x="10" y="272"/>
                  </a:cubicBezTo>
                  <a:cubicBezTo>
                    <a:pt x="9" y="272"/>
                    <a:pt x="9" y="271"/>
                    <a:pt x="9" y="271"/>
                  </a:cubicBezTo>
                  <a:cubicBezTo>
                    <a:pt x="9" y="271"/>
                    <a:pt x="9" y="270"/>
                    <a:pt x="9" y="270"/>
                  </a:cubicBezTo>
                  <a:cubicBezTo>
                    <a:pt x="9" y="270"/>
                    <a:pt x="9" y="270"/>
                    <a:pt x="9" y="270"/>
                  </a:cubicBezTo>
                  <a:cubicBezTo>
                    <a:pt x="9" y="270"/>
                    <a:pt x="8" y="270"/>
                    <a:pt x="8" y="270"/>
                  </a:cubicBezTo>
                  <a:cubicBezTo>
                    <a:pt x="8" y="270"/>
                    <a:pt x="8" y="270"/>
                    <a:pt x="8" y="269"/>
                  </a:cubicBezTo>
                  <a:cubicBezTo>
                    <a:pt x="8" y="269"/>
                    <a:pt x="8" y="269"/>
                    <a:pt x="8" y="269"/>
                  </a:cubicBezTo>
                  <a:cubicBezTo>
                    <a:pt x="7" y="269"/>
                    <a:pt x="7" y="269"/>
                    <a:pt x="7" y="269"/>
                  </a:cubicBezTo>
                  <a:cubicBezTo>
                    <a:pt x="7" y="269"/>
                    <a:pt x="7" y="269"/>
                    <a:pt x="7" y="269"/>
                  </a:cubicBezTo>
                  <a:cubicBezTo>
                    <a:pt x="6" y="269"/>
                    <a:pt x="6" y="269"/>
                    <a:pt x="6" y="269"/>
                  </a:cubicBezTo>
                  <a:cubicBezTo>
                    <a:pt x="6" y="269"/>
                    <a:pt x="5" y="269"/>
                    <a:pt x="5" y="269"/>
                  </a:cubicBezTo>
                  <a:cubicBezTo>
                    <a:pt x="5" y="269"/>
                    <a:pt x="4" y="270"/>
                    <a:pt x="4" y="270"/>
                  </a:cubicBezTo>
                  <a:cubicBezTo>
                    <a:pt x="4" y="271"/>
                    <a:pt x="4" y="271"/>
                    <a:pt x="4" y="271"/>
                  </a:cubicBezTo>
                  <a:cubicBezTo>
                    <a:pt x="3" y="271"/>
                    <a:pt x="3" y="271"/>
                    <a:pt x="3" y="271"/>
                  </a:cubicBezTo>
                  <a:cubicBezTo>
                    <a:pt x="3" y="271"/>
                    <a:pt x="3" y="271"/>
                    <a:pt x="3" y="271"/>
                  </a:cubicBezTo>
                  <a:cubicBezTo>
                    <a:pt x="3" y="270"/>
                    <a:pt x="3" y="270"/>
                    <a:pt x="2" y="270"/>
                  </a:cubicBezTo>
                  <a:cubicBezTo>
                    <a:pt x="2" y="270"/>
                    <a:pt x="2" y="270"/>
                    <a:pt x="2" y="271"/>
                  </a:cubicBezTo>
                  <a:cubicBezTo>
                    <a:pt x="2" y="271"/>
                    <a:pt x="2" y="270"/>
                    <a:pt x="1" y="270"/>
                  </a:cubicBezTo>
                  <a:cubicBezTo>
                    <a:pt x="1" y="271"/>
                    <a:pt x="1" y="271"/>
                    <a:pt x="1" y="271"/>
                  </a:cubicBezTo>
                  <a:cubicBezTo>
                    <a:pt x="1" y="271"/>
                    <a:pt x="1" y="272"/>
                    <a:pt x="2" y="273"/>
                  </a:cubicBezTo>
                  <a:cubicBezTo>
                    <a:pt x="1" y="273"/>
                    <a:pt x="1" y="273"/>
                    <a:pt x="0" y="272"/>
                  </a:cubicBezTo>
                  <a:cubicBezTo>
                    <a:pt x="0" y="273"/>
                    <a:pt x="1" y="273"/>
                    <a:pt x="1" y="273"/>
                  </a:cubicBezTo>
                  <a:cubicBezTo>
                    <a:pt x="1" y="273"/>
                    <a:pt x="1" y="273"/>
                    <a:pt x="1"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4"/>
                    <a:pt x="1" y="274"/>
                    <a:pt x="1" y="275"/>
                  </a:cubicBezTo>
                  <a:cubicBezTo>
                    <a:pt x="1" y="275"/>
                    <a:pt x="1" y="275"/>
                    <a:pt x="1" y="275"/>
                  </a:cubicBezTo>
                  <a:cubicBezTo>
                    <a:pt x="1" y="275"/>
                    <a:pt x="1" y="275"/>
                    <a:pt x="1" y="275"/>
                  </a:cubicBezTo>
                  <a:cubicBezTo>
                    <a:pt x="2" y="275"/>
                    <a:pt x="2" y="275"/>
                    <a:pt x="2" y="275"/>
                  </a:cubicBezTo>
                  <a:cubicBezTo>
                    <a:pt x="3" y="275"/>
                    <a:pt x="3" y="274"/>
                    <a:pt x="3" y="274"/>
                  </a:cubicBezTo>
                  <a:cubicBezTo>
                    <a:pt x="3" y="274"/>
                    <a:pt x="3" y="274"/>
                    <a:pt x="4" y="274"/>
                  </a:cubicBezTo>
                  <a:cubicBezTo>
                    <a:pt x="4" y="273"/>
                    <a:pt x="4" y="273"/>
                    <a:pt x="4" y="272"/>
                  </a:cubicBezTo>
                  <a:cubicBezTo>
                    <a:pt x="5" y="272"/>
                    <a:pt x="5" y="272"/>
                    <a:pt x="5" y="272"/>
                  </a:cubicBezTo>
                  <a:cubicBezTo>
                    <a:pt x="5" y="272"/>
                    <a:pt x="5" y="272"/>
                    <a:pt x="5" y="272"/>
                  </a:cubicBezTo>
                  <a:cubicBezTo>
                    <a:pt x="5" y="272"/>
                    <a:pt x="5" y="272"/>
                    <a:pt x="5" y="272"/>
                  </a:cubicBezTo>
                  <a:cubicBezTo>
                    <a:pt x="5" y="271"/>
                    <a:pt x="5" y="270"/>
                    <a:pt x="6" y="270"/>
                  </a:cubicBezTo>
                  <a:cubicBezTo>
                    <a:pt x="6" y="270"/>
                    <a:pt x="6" y="270"/>
                    <a:pt x="6" y="271"/>
                  </a:cubicBezTo>
                  <a:cubicBezTo>
                    <a:pt x="5" y="271"/>
                    <a:pt x="5" y="271"/>
                    <a:pt x="6" y="272"/>
                  </a:cubicBezTo>
                  <a:cubicBezTo>
                    <a:pt x="6" y="272"/>
                    <a:pt x="6" y="272"/>
                    <a:pt x="6" y="272"/>
                  </a:cubicBezTo>
                  <a:cubicBezTo>
                    <a:pt x="6" y="272"/>
                    <a:pt x="6" y="272"/>
                    <a:pt x="6" y="272"/>
                  </a:cubicBezTo>
                  <a:cubicBezTo>
                    <a:pt x="6" y="272"/>
                    <a:pt x="6" y="272"/>
                    <a:pt x="6" y="273"/>
                  </a:cubicBezTo>
                  <a:cubicBezTo>
                    <a:pt x="6" y="273"/>
                    <a:pt x="6" y="273"/>
                    <a:pt x="5" y="273"/>
                  </a:cubicBezTo>
                  <a:cubicBezTo>
                    <a:pt x="5" y="273"/>
                    <a:pt x="5" y="273"/>
                    <a:pt x="5" y="273"/>
                  </a:cubicBezTo>
                  <a:cubicBezTo>
                    <a:pt x="4" y="273"/>
                    <a:pt x="4" y="274"/>
                    <a:pt x="4" y="274"/>
                  </a:cubicBezTo>
                  <a:cubicBezTo>
                    <a:pt x="4" y="274"/>
                    <a:pt x="5" y="274"/>
                    <a:pt x="5" y="274"/>
                  </a:cubicBezTo>
                  <a:cubicBezTo>
                    <a:pt x="5" y="274"/>
                    <a:pt x="4" y="274"/>
                    <a:pt x="4" y="274"/>
                  </a:cubicBezTo>
                  <a:cubicBezTo>
                    <a:pt x="4" y="275"/>
                    <a:pt x="4" y="275"/>
                    <a:pt x="3" y="275"/>
                  </a:cubicBezTo>
                  <a:cubicBezTo>
                    <a:pt x="3" y="275"/>
                    <a:pt x="3" y="275"/>
                    <a:pt x="3" y="275"/>
                  </a:cubicBezTo>
                  <a:cubicBezTo>
                    <a:pt x="3" y="275"/>
                    <a:pt x="3" y="275"/>
                    <a:pt x="3" y="275"/>
                  </a:cubicBezTo>
                  <a:cubicBezTo>
                    <a:pt x="3" y="275"/>
                    <a:pt x="2" y="275"/>
                    <a:pt x="2" y="276"/>
                  </a:cubicBezTo>
                  <a:cubicBezTo>
                    <a:pt x="2" y="276"/>
                    <a:pt x="2" y="276"/>
                    <a:pt x="3" y="277"/>
                  </a:cubicBezTo>
                  <a:cubicBezTo>
                    <a:pt x="3" y="277"/>
                    <a:pt x="3" y="277"/>
                    <a:pt x="3" y="277"/>
                  </a:cubicBezTo>
                  <a:cubicBezTo>
                    <a:pt x="3" y="277"/>
                    <a:pt x="3" y="278"/>
                    <a:pt x="3" y="278"/>
                  </a:cubicBezTo>
                  <a:cubicBezTo>
                    <a:pt x="3" y="278"/>
                    <a:pt x="3" y="278"/>
                    <a:pt x="4" y="278"/>
                  </a:cubicBezTo>
                  <a:cubicBezTo>
                    <a:pt x="4" y="278"/>
                    <a:pt x="4" y="278"/>
                    <a:pt x="4" y="278"/>
                  </a:cubicBezTo>
                  <a:cubicBezTo>
                    <a:pt x="4" y="279"/>
                    <a:pt x="4" y="279"/>
                    <a:pt x="3" y="279"/>
                  </a:cubicBezTo>
                  <a:cubicBezTo>
                    <a:pt x="3" y="279"/>
                    <a:pt x="3" y="279"/>
                    <a:pt x="4" y="279"/>
                  </a:cubicBezTo>
                  <a:cubicBezTo>
                    <a:pt x="4" y="279"/>
                    <a:pt x="4" y="279"/>
                    <a:pt x="4" y="279"/>
                  </a:cubicBezTo>
                  <a:cubicBezTo>
                    <a:pt x="4" y="280"/>
                    <a:pt x="4" y="280"/>
                    <a:pt x="4" y="280"/>
                  </a:cubicBezTo>
                  <a:cubicBezTo>
                    <a:pt x="4" y="280"/>
                    <a:pt x="4" y="281"/>
                    <a:pt x="4" y="281"/>
                  </a:cubicBezTo>
                  <a:cubicBezTo>
                    <a:pt x="5" y="282"/>
                    <a:pt x="5" y="282"/>
                    <a:pt x="5" y="282"/>
                  </a:cubicBezTo>
                  <a:cubicBezTo>
                    <a:pt x="6" y="282"/>
                    <a:pt x="6" y="281"/>
                    <a:pt x="6" y="280"/>
                  </a:cubicBezTo>
                  <a:cubicBezTo>
                    <a:pt x="6" y="280"/>
                    <a:pt x="6" y="279"/>
                    <a:pt x="6" y="279"/>
                  </a:cubicBezTo>
                  <a:cubicBezTo>
                    <a:pt x="6" y="279"/>
                    <a:pt x="6" y="278"/>
                    <a:pt x="7" y="278"/>
                  </a:cubicBezTo>
                  <a:cubicBezTo>
                    <a:pt x="7" y="279"/>
                    <a:pt x="6" y="279"/>
                    <a:pt x="6" y="280"/>
                  </a:cubicBezTo>
                  <a:cubicBezTo>
                    <a:pt x="6" y="280"/>
                    <a:pt x="6" y="280"/>
                    <a:pt x="6" y="280"/>
                  </a:cubicBezTo>
                  <a:cubicBezTo>
                    <a:pt x="6" y="281"/>
                    <a:pt x="7" y="281"/>
                    <a:pt x="7" y="282"/>
                  </a:cubicBezTo>
                  <a:cubicBezTo>
                    <a:pt x="7" y="282"/>
                    <a:pt x="7" y="282"/>
                    <a:pt x="7" y="282"/>
                  </a:cubicBezTo>
                  <a:cubicBezTo>
                    <a:pt x="7" y="282"/>
                    <a:pt x="7" y="282"/>
                    <a:pt x="6" y="282"/>
                  </a:cubicBezTo>
                  <a:cubicBezTo>
                    <a:pt x="6" y="282"/>
                    <a:pt x="6" y="282"/>
                    <a:pt x="6" y="282"/>
                  </a:cubicBezTo>
                  <a:cubicBezTo>
                    <a:pt x="6" y="282"/>
                    <a:pt x="6" y="283"/>
                    <a:pt x="6" y="283"/>
                  </a:cubicBezTo>
                  <a:cubicBezTo>
                    <a:pt x="6" y="283"/>
                    <a:pt x="6" y="283"/>
                    <a:pt x="6" y="283"/>
                  </a:cubicBezTo>
                  <a:cubicBezTo>
                    <a:pt x="6" y="283"/>
                    <a:pt x="6" y="284"/>
                    <a:pt x="6" y="284"/>
                  </a:cubicBezTo>
                  <a:cubicBezTo>
                    <a:pt x="6" y="284"/>
                    <a:pt x="7" y="284"/>
                    <a:pt x="7" y="284"/>
                  </a:cubicBezTo>
                  <a:cubicBezTo>
                    <a:pt x="8" y="284"/>
                    <a:pt x="8" y="284"/>
                    <a:pt x="9" y="284"/>
                  </a:cubicBezTo>
                  <a:cubicBezTo>
                    <a:pt x="9" y="283"/>
                    <a:pt x="9" y="283"/>
                    <a:pt x="9" y="283"/>
                  </a:cubicBezTo>
                  <a:cubicBezTo>
                    <a:pt x="9" y="283"/>
                    <a:pt x="9" y="283"/>
                    <a:pt x="9" y="283"/>
                  </a:cubicBezTo>
                  <a:cubicBezTo>
                    <a:pt x="10" y="282"/>
                    <a:pt x="9" y="282"/>
                    <a:pt x="9" y="281"/>
                  </a:cubicBezTo>
                  <a:cubicBezTo>
                    <a:pt x="9" y="281"/>
                    <a:pt x="10" y="281"/>
                    <a:pt x="10" y="281"/>
                  </a:cubicBezTo>
                  <a:cubicBezTo>
                    <a:pt x="10" y="280"/>
                    <a:pt x="10" y="280"/>
                    <a:pt x="10" y="280"/>
                  </a:cubicBezTo>
                  <a:cubicBezTo>
                    <a:pt x="10" y="280"/>
                    <a:pt x="9" y="280"/>
                    <a:pt x="9" y="280"/>
                  </a:cubicBezTo>
                  <a:cubicBezTo>
                    <a:pt x="9" y="280"/>
                    <a:pt x="9" y="279"/>
                    <a:pt x="9" y="279"/>
                  </a:cubicBezTo>
                  <a:cubicBezTo>
                    <a:pt x="9" y="279"/>
                    <a:pt x="9" y="279"/>
                    <a:pt x="10" y="279"/>
                  </a:cubicBezTo>
                  <a:cubicBezTo>
                    <a:pt x="10" y="279"/>
                    <a:pt x="10" y="279"/>
                    <a:pt x="10" y="279"/>
                  </a:cubicBezTo>
                  <a:cubicBezTo>
                    <a:pt x="11" y="279"/>
                    <a:pt x="11" y="278"/>
                    <a:pt x="11" y="278"/>
                  </a:cubicBezTo>
                  <a:cubicBezTo>
                    <a:pt x="11" y="278"/>
                    <a:pt x="11" y="278"/>
                    <a:pt x="11" y="278"/>
                  </a:cubicBezTo>
                  <a:cubicBezTo>
                    <a:pt x="12" y="278"/>
                    <a:pt x="12" y="277"/>
                    <a:pt x="12" y="276"/>
                  </a:cubicBezTo>
                  <a:cubicBezTo>
                    <a:pt x="12" y="276"/>
                    <a:pt x="12" y="275"/>
                    <a:pt x="12" y="275"/>
                  </a:cubicBezTo>
                  <a:cubicBezTo>
                    <a:pt x="12" y="275"/>
                    <a:pt x="12" y="274"/>
                    <a:pt x="12" y="274"/>
                  </a:cubicBezTo>
                  <a:cubicBezTo>
                    <a:pt x="12" y="274"/>
                    <a:pt x="12" y="275"/>
                    <a:pt x="12" y="275"/>
                  </a:cubicBezTo>
                  <a:cubicBezTo>
                    <a:pt x="13" y="275"/>
                    <a:pt x="13" y="275"/>
                    <a:pt x="13" y="275"/>
                  </a:cubicBezTo>
                  <a:cubicBezTo>
                    <a:pt x="13" y="275"/>
                    <a:pt x="13" y="275"/>
                    <a:pt x="13" y="275"/>
                  </a:cubicBezTo>
                  <a:cubicBezTo>
                    <a:pt x="13" y="275"/>
                    <a:pt x="13" y="275"/>
                    <a:pt x="13" y="275"/>
                  </a:cubicBezTo>
                  <a:cubicBezTo>
                    <a:pt x="13" y="275"/>
                    <a:pt x="13" y="275"/>
                    <a:pt x="12" y="275"/>
                  </a:cubicBezTo>
                  <a:cubicBezTo>
                    <a:pt x="12" y="275"/>
                    <a:pt x="12" y="276"/>
                    <a:pt x="12" y="276"/>
                  </a:cubicBezTo>
                  <a:cubicBezTo>
                    <a:pt x="12" y="276"/>
                    <a:pt x="12" y="277"/>
                    <a:pt x="12" y="277"/>
                  </a:cubicBezTo>
                  <a:cubicBezTo>
                    <a:pt x="12" y="278"/>
                    <a:pt x="12" y="278"/>
                    <a:pt x="12" y="278"/>
                  </a:cubicBezTo>
                  <a:cubicBezTo>
                    <a:pt x="13" y="278"/>
                    <a:pt x="13" y="278"/>
                    <a:pt x="13" y="278"/>
                  </a:cubicBezTo>
                  <a:cubicBezTo>
                    <a:pt x="13" y="278"/>
                    <a:pt x="13" y="278"/>
                    <a:pt x="14" y="278"/>
                  </a:cubicBezTo>
                  <a:cubicBezTo>
                    <a:pt x="14" y="279"/>
                    <a:pt x="14" y="279"/>
                    <a:pt x="14" y="280"/>
                  </a:cubicBezTo>
                  <a:cubicBezTo>
                    <a:pt x="13" y="279"/>
                    <a:pt x="13" y="279"/>
                    <a:pt x="13" y="279"/>
                  </a:cubicBezTo>
                  <a:cubicBezTo>
                    <a:pt x="13" y="278"/>
                    <a:pt x="12" y="279"/>
                    <a:pt x="12" y="279"/>
                  </a:cubicBezTo>
                  <a:cubicBezTo>
                    <a:pt x="11" y="279"/>
                    <a:pt x="11" y="279"/>
                    <a:pt x="11" y="279"/>
                  </a:cubicBezTo>
                  <a:cubicBezTo>
                    <a:pt x="11" y="279"/>
                    <a:pt x="10" y="279"/>
                    <a:pt x="10" y="280"/>
                  </a:cubicBezTo>
                  <a:cubicBezTo>
                    <a:pt x="10" y="280"/>
                    <a:pt x="11" y="280"/>
                    <a:pt x="11" y="281"/>
                  </a:cubicBezTo>
                  <a:cubicBezTo>
                    <a:pt x="11" y="281"/>
                    <a:pt x="11" y="281"/>
                    <a:pt x="11" y="281"/>
                  </a:cubicBezTo>
                  <a:cubicBezTo>
                    <a:pt x="10" y="282"/>
                    <a:pt x="10" y="282"/>
                    <a:pt x="10" y="282"/>
                  </a:cubicBezTo>
                  <a:cubicBezTo>
                    <a:pt x="10" y="282"/>
                    <a:pt x="11" y="282"/>
                    <a:pt x="11" y="282"/>
                  </a:cubicBezTo>
                  <a:cubicBezTo>
                    <a:pt x="11" y="282"/>
                    <a:pt x="11" y="282"/>
                    <a:pt x="11" y="282"/>
                  </a:cubicBezTo>
                  <a:cubicBezTo>
                    <a:pt x="11" y="282"/>
                    <a:pt x="12" y="282"/>
                    <a:pt x="12" y="282"/>
                  </a:cubicBezTo>
                  <a:cubicBezTo>
                    <a:pt x="12" y="283"/>
                    <a:pt x="12" y="283"/>
                    <a:pt x="12" y="283"/>
                  </a:cubicBezTo>
                  <a:cubicBezTo>
                    <a:pt x="12" y="283"/>
                    <a:pt x="12" y="283"/>
                    <a:pt x="12" y="283"/>
                  </a:cubicBezTo>
                  <a:cubicBezTo>
                    <a:pt x="12" y="283"/>
                    <a:pt x="12" y="282"/>
                    <a:pt x="12" y="282"/>
                  </a:cubicBezTo>
                  <a:cubicBezTo>
                    <a:pt x="12" y="282"/>
                    <a:pt x="12" y="281"/>
                    <a:pt x="13" y="281"/>
                  </a:cubicBezTo>
                  <a:cubicBezTo>
                    <a:pt x="13" y="281"/>
                    <a:pt x="13" y="281"/>
                    <a:pt x="13" y="282"/>
                  </a:cubicBezTo>
                  <a:cubicBezTo>
                    <a:pt x="13" y="282"/>
                    <a:pt x="13" y="282"/>
                    <a:pt x="14" y="282"/>
                  </a:cubicBezTo>
                  <a:cubicBezTo>
                    <a:pt x="14" y="282"/>
                    <a:pt x="14" y="282"/>
                    <a:pt x="14" y="282"/>
                  </a:cubicBezTo>
                  <a:cubicBezTo>
                    <a:pt x="14" y="282"/>
                    <a:pt x="13" y="282"/>
                    <a:pt x="13" y="282"/>
                  </a:cubicBezTo>
                  <a:cubicBezTo>
                    <a:pt x="13" y="282"/>
                    <a:pt x="13" y="283"/>
                    <a:pt x="13" y="283"/>
                  </a:cubicBezTo>
                  <a:cubicBezTo>
                    <a:pt x="13" y="283"/>
                    <a:pt x="13" y="283"/>
                    <a:pt x="13" y="283"/>
                  </a:cubicBezTo>
                  <a:cubicBezTo>
                    <a:pt x="13" y="283"/>
                    <a:pt x="13" y="283"/>
                    <a:pt x="13" y="284"/>
                  </a:cubicBezTo>
                  <a:cubicBezTo>
                    <a:pt x="14" y="284"/>
                    <a:pt x="13" y="284"/>
                    <a:pt x="13" y="284"/>
                  </a:cubicBezTo>
                  <a:cubicBezTo>
                    <a:pt x="13" y="284"/>
                    <a:pt x="13" y="284"/>
                    <a:pt x="13" y="284"/>
                  </a:cubicBezTo>
                  <a:cubicBezTo>
                    <a:pt x="13" y="284"/>
                    <a:pt x="13" y="284"/>
                    <a:pt x="12" y="284"/>
                  </a:cubicBezTo>
                  <a:cubicBezTo>
                    <a:pt x="12" y="283"/>
                    <a:pt x="11" y="283"/>
                    <a:pt x="11" y="283"/>
                  </a:cubicBezTo>
                  <a:cubicBezTo>
                    <a:pt x="11" y="283"/>
                    <a:pt x="10" y="283"/>
                    <a:pt x="10" y="283"/>
                  </a:cubicBezTo>
                  <a:cubicBezTo>
                    <a:pt x="10" y="283"/>
                    <a:pt x="10" y="283"/>
                    <a:pt x="10" y="283"/>
                  </a:cubicBezTo>
                  <a:cubicBezTo>
                    <a:pt x="10" y="283"/>
                    <a:pt x="10" y="283"/>
                    <a:pt x="10" y="283"/>
                  </a:cubicBezTo>
                  <a:cubicBezTo>
                    <a:pt x="10" y="284"/>
                    <a:pt x="10" y="284"/>
                    <a:pt x="10" y="284"/>
                  </a:cubicBezTo>
                  <a:cubicBezTo>
                    <a:pt x="10" y="284"/>
                    <a:pt x="11" y="284"/>
                    <a:pt x="11" y="285"/>
                  </a:cubicBezTo>
                  <a:cubicBezTo>
                    <a:pt x="11" y="285"/>
                    <a:pt x="11" y="285"/>
                    <a:pt x="11" y="285"/>
                  </a:cubicBezTo>
                  <a:cubicBezTo>
                    <a:pt x="11" y="285"/>
                    <a:pt x="11" y="286"/>
                    <a:pt x="11" y="286"/>
                  </a:cubicBezTo>
                  <a:cubicBezTo>
                    <a:pt x="11" y="286"/>
                    <a:pt x="11" y="286"/>
                    <a:pt x="11" y="286"/>
                  </a:cubicBezTo>
                  <a:cubicBezTo>
                    <a:pt x="11" y="285"/>
                    <a:pt x="11" y="285"/>
                    <a:pt x="11" y="285"/>
                  </a:cubicBezTo>
                  <a:cubicBezTo>
                    <a:pt x="11" y="285"/>
                    <a:pt x="10" y="285"/>
                    <a:pt x="10" y="285"/>
                  </a:cubicBezTo>
                  <a:cubicBezTo>
                    <a:pt x="10" y="284"/>
                    <a:pt x="10" y="284"/>
                    <a:pt x="9" y="284"/>
                  </a:cubicBezTo>
                  <a:cubicBezTo>
                    <a:pt x="9" y="284"/>
                    <a:pt x="8" y="284"/>
                    <a:pt x="8" y="285"/>
                  </a:cubicBezTo>
                  <a:cubicBezTo>
                    <a:pt x="8" y="285"/>
                    <a:pt x="8" y="285"/>
                    <a:pt x="8" y="285"/>
                  </a:cubicBezTo>
                  <a:cubicBezTo>
                    <a:pt x="8" y="285"/>
                    <a:pt x="8" y="285"/>
                    <a:pt x="8" y="285"/>
                  </a:cubicBezTo>
                  <a:cubicBezTo>
                    <a:pt x="8" y="286"/>
                    <a:pt x="7" y="286"/>
                    <a:pt x="8" y="286"/>
                  </a:cubicBezTo>
                  <a:cubicBezTo>
                    <a:pt x="8" y="286"/>
                    <a:pt x="8" y="286"/>
                    <a:pt x="8" y="286"/>
                  </a:cubicBezTo>
                  <a:cubicBezTo>
                    <a:pt x="8" y="286"/>
                    <a:pt x="8" y="286"/>
                    <a:pt x="8" y="286"/>
                  </a:cubicBezTo>
                  <a:cubicBezTo>
                    <a:pt x="8" y="287"/>
                    <a:pt x="9" y="287"/>
                    <a:pt x="9" y="287"/>
                  </a:cubicBezTo>
                  <a:cubicBezTo>
                    <a:pt x="9" y="287"/>
                    <a:pt x="9" y="287"/>
                    <a:pt x="9" y="287"/>
                  </a:cubicBezTo>
                  <a:cubicBezTo>
                    <a:pt x="9" y="287"/>
                    <a:pt x="9" y="288"/>
                    <a:pt x="10" y="288"/>
                  </a:cubicBezTo>
                  <a:cubicBezTo>
                    <a:pt x="10" y="288"/>
                    <a:pt x="10" y="287"/>
                    <a:pt x="10" y="287"/>
                  </a:cubicBezTo>
                  <a:cubicBezTo>
                    <a:pt x="10" y="287"/>
                    <a:pt x="10" y="288"/>
                    <a:pt x="11" y="288"/>
                  </a:cubicBezTo>
                  <a:cubicBezTo>
                    <a:pt x="11" y="288"/>
                    <a:pt x="11" y="288"/>
                    <a:pt x="11" y="288"/>
                  </a:cubicBezTo>
                  <a:cubicBezTo>
                    <a:pt x="11" y="288"/>
                    <a:pt x="12" y="289"/>
                    <a:pt x="12" y="289"/>
                  </a:cubicBezTo>
                  <a:cubicBezTo>
                    <a:pt x="12" y="289"/>
                    <a:pt x="11" y="289"/>
                    <a:pt x="11" y="289"/>
                  </a:cubicBezTo>
                  <a:cubicBezTo>
                    <a:pt x="11" y="289"/>
                    <a:pt x="11" y="289"/>
                    <a:pt x="11" y="289"/>
                  </a:cubicBezTo>
                  <a:cubicBezTo>
                    <a:pt x="11" y="289"/>
                    <a:pt x="11" y="289"/>
                    <a:pt x="11" y="289"/>
                  </a:cubicBezTo>
                  <a:cubicBezTo>
                    <a:pt x="11" y="289"/>
                    <a:pt x="11" y="289"/>
                    <a:pt x="11" y="289"/>
                  </a:cubicBezTo>
                  <a:cubicBezTo>
                    <a:pt x="11" y="290"/>
                    <a:pt x="11" y="290"/>
                    <a:pt x="11" y="290"/>
                  </a:cubicBezTo>
                  <a:cubicBezTo>
                    <a:pt x="11" y="290"/>
                    <a:pt x="11" y="290"/>
                    <a:pt x="11" y="290"/>
                  </a:cubicBezTo>
                  <a:cubicBezTo>
                    <a:pt x="11" y="291"/>
                    <a:pt x="12" y="291"/>
                    <a:pt x="12" y="291"/>
                  </a:cubicBezTo>
                  <a:cubicBezTo>
                    <a:pt x="12" y="291"/>
                    <a:pt x="12" y="291"/>
                    <a:pt x="12" y="291"/>
                  </a:cubicBezTo>
                  <a:cubicBezTo>
                    <a:pt x="12" y="291"/>
                    <a:pt x="12" y="291"/>
                    <a:pt x="12" y="291"/>
                  </a:cubicBezTo>
                  <a:cubicBezTo>
                    <a:pt x="12" y="291"/>
                    <a:pt x="12" y="291"/>
                    <a:pt x="12" y="292"/>
                  </a:cubicBezTo>
                  <a:cubicBezTo>
                    <a:pt x="12" y="292"/>
                    <a:pt x="12" y="292"/>
                    <a:pt x="12" y="292"/>
                  </a:cubicBezTo>
                  <a:cubicBezTo>
                    <a:pt x="12" y="292"/>
                    <a:pt x="12" y="292"/>
                    <a:pt x="12" y="292"/>
                  </a:cubicBezTo>
                  <a:cubicBezTo>
                    <a:pt x="12" y="292"/>
                    <a:pt x="12" y="292"/>
                    <a:pt x="13" y="292"/>
                  </a:cubicBezTo>
                  <a:cubicBezTo>
                    <a:pt x="13" y="293"/>
                    <a:pt x="13" y="293"/>
                    <a:pt x="13" y="293"/>
                  </a:cubicBezTo>
                  <a:cubicBezTo>
                    <a:pt x="13" y="293"/>
                    <a:pt x="13" y="293"/>
                    <a:pt x="13" y="293"/>
                  </a:cubicBezTo>
                  <a:cubicBezTo>
                    <a:pt x="13" y="292"/>
                    <a:pt x="13" y="292"/>
                    <a:pt x="13" y="292"/>
                  </a:cubicBezTo>
                  <a:cubicBezTo>
                    <a:pt x="13" y="292"/>
                    <a:pt x="14" y="292"/>
                    <a:pt x="14" y="292"/>
                  </a:cubicBezTo>
                  <a:cubicBezTo>
                    <a:pt x="14" y="292"/>
                    <a:pt x="14" y="292"/>
                    <a:pt x="14" y="292"/>
                  </a:cubicBezTo>
                  <a:cubicBezTo>
                    <a:pt x="14" y="291"/>
                    <a:pt x="14" y="291"/>
                    <a:pt x="14" y="291"/>
                  </a:cubicBezTo>
                  <a:cubicBezTo>
                    <a:pt x="14" y="291"/>
                    <a:pt x="14" y="291"/>
                    <a:pt x="14" y="290"/>
                  </a:cubicBezTo>
                  <a:cubicBezTo>
                    <a:pt x="14" y="290"/>
                    <a:pt x="14" y="290"/>
                    <a:pt x="14" y="290"/>
                  </a:cubicBezTo>
                  <a:cubicBezTo>
                    <a:pt x="14" y="290"/>
                    <a:pt x="14" y="290"/>
                    <a:pt x="14" y="289"/>
                  </a:cubicBezTo>
                  <a:cubicBezTo>
                    <a:pt x="14" y="289"/>
                    <a:pt x="15" y="289"/>
                    <a:pt x="15" y="290"/>
                  </a:cubicBezTo>
                  <a:cubicBezTo>
                    <a:pt x="15" y="290"/>
                    <a:pt x="15" y="290"/>
                    <a:pt x="15" y="290"/>
                  </a:cubicBezTo>
                  <a:cubicBezTo>
                    <a:pt x="16" y="290"/>
                    <a:pt x="16" y="290"/>
                    <a:pt x="16" y="291"/>
                  </a:cubicBezTo>
                  <a:cubicBezTo>
                    <a:pt x="16" y="291"/>
                    <a:pt x="16" y="291"/>
                    <a:pt x="16" y="291"/>
                  </a:cubicBezTo>
                  <a:cubicBezTo>
                    <a:pt x="15" y="291"/>
                    <a:pt x="15" y="291"/>
                    <a:pt x="14" y="291"/>
                  </a:cubicBezTo>
                  <a:cubicBezTo>
                    <a:pt x="14" y="291"/>
                    <a:pt x="14" y="291"/>
                    <a:pt x="14" y="291"/>
                  </a:cubicBezTo>
                  <a:cubicBezTo>
                    <a:pt x="14" y="291"/>
                    <a:pt x="14" y="291"/>
                    <a:pt x="14" y="291"/>
                  </a:cubicBezTo>
                  <a:cubicBezTo>
                    <a:pt x="14" y="291"/>
                    <a:pt x="14" y="292"/>
                    <a:pt x="14" y="292"/>
                  </a:cubicBezTo>
                  <a:cubicBezTo>
                    <a:pt x="14" y="292"/>
                    <a:pt x="14" y="292"/>
                    <a:pt x="14" y="292"/>
                  </a:cubicBezTo>
                  <a:cubicBezTo>
                    <a:pt x="14" y="292"/>
                    <a:pt x="14" y="292"/>
                    <a:pt x="14" y="292"/>
                  </a:cubicBezTo>
                  <a:cubicBezTo>
                    <a:pt x="13" y="293"/>
                    <a:pt x="14" y="293"/>
                    <a:pt x="14" y="293"/>
                  </a:cubicBezTo>
                  <a:cubicBezTo>
                    <a:pt x="14" y="293"/>
                    <a:pt x="14" y="294"/>
                    <a:pt x="14" y="294"/>
                  </a:cubicBezTo>
                  <a:cubicBezTo>
                    <a:pt x="14" y="294"/>
                    <a:pt x="14" y="294"/>
                    <a:pt x="14" y="294"/>
                  </a:cubicBezTo>
                  <a:cubicBezTo>
                    <a:pt x="13" y="294"/>
                    <a:pt x="13" y="293"/>
                    <a:pt x="14" y="293"/>
                  </a:cubicBezTo>
                  <a:cubicBezTo>
                    <a:pt x="13" y="293"/>
                    <a:pt x="13" y="293"/>
                    <a:pt x="13" y="293"/>
                  </a:cubicBezTo>
                  <a:cubicBezTo>
                    <a:pt x="13" y="293"/>
                    <a:pt x="13" y="293"/>
                    <a:pt x="13" y="293"/>
                  </a:cubicBezTo>
                  <a:cubicBezTo>
                    <a:pt x="13" y="293"/>
                    <a:pt x="13" y="293"/>
                    <a:pt x="13" y="293"/>
                  </a:cubicBezTo>
                  <a:cubicBezTo>
                    <a:pt x="13" y="293"/>
                    <a:pt x="12" y="293"/>
                    <a:pt x="12" y="293"/>
                  </a:cubicBezTo>
                  <a:cubicBezTo>
                    <a:pt x="12" y="293"/>
                    <a:pt x="11" y="293"/>
                    <a:pt x="11" y="294"/>
                  </a:cubicBezTo>
                  <a:cubicBezTo>
                    <a:pt x="11" y="294"/>
                    <a:pt x="11" y="294"/>
                    <a:pt x="11" y="294"/>
                  </a:cubicBezTo>
                  <a:cubicBezTo>
                    <a:pt x="11" y="294"/>
                    <a:pt x="11" y="294"/>
                    <a:pt x="11" y="294"/>
                  </a:cubicBezTo>
                  <a:cubicBezTo>
                    <a:pt x="11" y="294"/>
                    <a:pt x="10" y="294"/>
                    <a:pt x="10" y="294"/>
                  </a:cubicBezTo>
                  <a:cubicBezTo>
                    <a:pt x="10" y="294"/>
                    <a:pt x="10" y="294"/>
                    <a:pt x="10" y="294"/>
                  </a:cubicBezTo>
                  <a:cubicBezTo>
                    <a:pt x="10" y="294"/>
                    <a:pt x="10" y="294"/>
                    <a:pt x="10" y="294"/>
                  </a:cubicBezTo>
                  <a:cubicBezTo>
                    <a:pt x="10" y="294"/>
                    <a:pt x="10" y="294"/>
                    <a:pt x="10" y="294"/>
                  </a:cubicBezTo>
                  <a:cubicBezTo>
                    <a:pt x="10" y="294"/>
                    <a:pt x="10" y="294"/>
                    <a:pt x="10" y="294"/>
                  </a:cubicBezTo>
                  <a:cubicBezTo>
                    <a:pt x="10" y="295"/>
                    <a:pt x="10" y="295"/>
                    <a:pt x="10" y="295"/>
                  </a:cubicBezTo>
                  <a:cubicBezTo>
                    <a:pt x="10" y="296"/>
                    <a:pt x="10" y="296"/>
                    <a:pt x="11" y="296"/>
                  </a:cubicBezTo>
                  <a:cubicBezTo>
                    <a:pt x="11" y="296"/>
                    <a:pt x="11" y="297"/>
                    <a:pt x="11" y="297"/>
                  </a:cubicBezTo>
                  <a:cubicBezTo>
                    <a:pt x="11" y="297"/>
                    <a:pt x="11" y="297"/>
                    <a:pt x="11" y="297"/>
                  </a:cubicBezTo>
                  <a:cubicBezTo>
                    <a:pt x="11" y="297"/>
                    <a:pt x="11" y="297"/>
                    <a:pt x="11" y="297"/>
                  </a:cubicBezTo>
                  <a:cubicBezTo>
                    <a:pt x="11" y="297"/>
                    <a:pt x="11" y="297"/>
                    <a:pt x="11" y="297"/>
                  </a:cubicBezTo>
                  <a:cubicBezTo>
                    <a:pt x="11" y="297"/>
                    <a:pt x="12" y="297"/>
                    <a:pt x="11" y="297"/>
                  </a:cubicBezTo>
                  <a:cubicBezTo>
                    <a:pt x="11" y="297"/>
                    <a:pt x="11" y="296"/>
                    <a:pt x="11" y="296"/>
                  </a:cubicBezTo>
                  <a:cubicBezTo>
                    <a:pt x="11" y="296"/>
                    <a:pt x="11" y="296"/>
                    <a:pt x="11" y="295"/>
                  </a:cubicBezTo>
                  <a:cubicBezTo>
                    <a:pt x="11" y="295"/>
                    <a:pt x="11" y="295"/>
                    <a:pt x="12" y="295"/>
                  </a:cubicBezTo>
                  <a:cubicBezTo>
                    <a:pt x="12" y="295"/>
                    <a:pt x="12" y="295"/>
                    <a:pt x="12" y="295"/>
                  </a:cubicBezTo>
                  <a:cubicBezTo>
                    <a:pt x="12" y="296"/>
                    <a:pt x="12" y="296"/>
                    <a:pt x="12" y="296"/>
                  </a:cubicBezTo>
                  <a:cubicBezTo>
                    <a:pt x="12" y="296"/>
                    <a:pt x="12" y="296"/>
                    <a:pt x="12" y="296"/>
                  </a:cubicBezTo>
                  <a:cubicBezTo>
                    <a:pt x="12" y="296"/>
                    <a:pt x="12" y="297"/>
                    <a:pt x="12" y="297"/>
                  </a:cubicBezTo>
                  <a:cubicBezTo>
                    <a:pt x="13" y="297"/>
                    <a:pt x="13" y="297"/>
                    <a:pt x="13" y="296"/>
                  </a:cubicBezTo>
                  <a:cubicBezTo>
                    <a:pt x="13" y="297"/>
                    <a:pt x="13" y="297"/>
                    <a:pt x="13" y="297"/>
                  </a:cubicBezTo>
                  <a:cubicBezTo>
                    <a:pt x="14" y="297"/>
                    <a:pt x="14" y="298"/>
                    <a:pt x="14" y="298"/>
                  </a:cubicBezTo>
                  <a:cubicBezTo>
                    <a:pt x="14" y="298"/>
                    <a:pt x="14" y="298"/>
                    <a:pt x="14" y="298"/>
                  </a:cubicBezTo>
                  <a:cubicBezTo>
                    <a:pt x="14" y="298"/>
                    <a:pt x="14" y="298"/>
                    <a:pt x="14" y="298"/>
                  </a:cubicBezTo>
                  <a:cubicBezTo>
                    <a:pt x="14" y="298"/>
                    <a:pt x="14" y="298"/>
                    <a:pt x="14" y="299"/>
                  </a:cubicBezTo>
                  <a:cubicBezTo>
                    <a:pt x="14" y="299"/>
                    <a:pt x="14" y="299"/>
                    <a:pt x="14" y="299"/>
                  </a:cubicBezTo>
                  <a:cubicBezTo>
                    <a:pt x="15" y="299"/>
                    <a:pt x="15" y="298"/>
                    <a:pt x="15" y="298"/>
                  </a:cubicBezTo>
                  <a:cubicBezTo>
                    <a:pt x="14" y="298"/>
                    <a:pt x="14" y="298"/>
                    <a:pt x="14" y="298"/>
                  </a:cubicBezTo>
                  <a:cubicBezTo>
                    <a:pt x="14" y="298"/>
                    <a:pt x="14" y="297"/>
                    <a:pt x="14" y="297"/>
                  </a:cubicBezTo>
                  <a:cubicBezTo>
                    <a:pt x="14" y="297"/>
                    <a:pt x="14" y="297"/>
                    <a:pt x="14" y="297"/>
                  </a:cubicBezTo>
                  <a:cubicBezTo>
                    <a:pt x="14" y="297"/>
                    <a:pt x="15" y="297"/>
                    <a:pt x="15" y="297"/>
                  </a:cubicBezTo>
                  <a:cubicBezTo>
                    <a:pt x="15" y="297"/>
                    <a:pt x="15" y="297"/>
                    <a:pt x="15" y="298"/>
                  </a:cubicBezTo>
                  <a:cubicBezTo>
                    <a:pt x="15" y="298"/>
                    <a:pt x="15" y="298"/>
                    <a:pt x="15" y="298"/>
                  </a:cubicBezTo>
                  <a:cubicBezTo>
                    <a:pt x="15" y="298"/>
                    <a:pt x="15" y="298"/>
                    <a:pt x="15" y="299"/>
                  </a:cubicBezTo>
                  <a:cubicBezTo>
                    <a:pt x="15" y="299"/>
                    <a:pt x="15" y="299"/>
                    <a:pt x="15" y="300"/>
                  </a:cubicBezTo>
                  <a:cubicBezTo>
                    <a:pt x="15" y="300"/>
                    <a:pt x="15" y="300"/>
                    <a:pt x="15" y="300"/>
                  </a:cubicBezTo>
                  <a:cubicBezTo>
                    <a:pt x="15" y="300"/>
                    <a:pt x="15" y="300"/>
                    <a:pt x="15" y="300"/>
                  </a:cubicBezTo>
                  <a:cubicBezTo>
                    <a:pt x="15" y="300"/>
                    <a:pt x="15" y="300"/>
                    <a:pt x="14" y="300"/>
                  </a:cubicBezTo>
                  <a:cubicBezTo>
                    <a:pt x="14" y="300"/>
                    <a:pt x="14" y="300"/>
                    <a:pt x="14" y="300"/>
                  </a:cubicBezTo>
                  <a:cubicBezTo>
                    <a:pt x="14" y="299"/>
                    <a:pt x="14" y="299"/>
                    <a:pt x="14" y="299"/>
                  </a:cubicBezTo>
                  <a:cubicBezTo>
                    <a:pt x="14" y="299"/>
                    <a:pt x="14" y="299"/>
                    <a:pt x="13" y="299"/>
                  </a:cubicBezTo>
                  <a:cubicBezTo>
                    <a:pt x="13" y="299"/>
                    <a:pt x="13" y="300"/>
                    <a:pt x="13" y="300"/>
                  </a:cubicBezTo>
                  <a:cubicBezTo>
                    <a:pt x="13" y="301"/>
                    <a:pt x="13" y="301"/>
                    <a:pt x="13" y="301"/>
                  </a:cubicBezTo>
                  <a:cubicBezTo>
                    <a:pt x="13" y="301"/>
                    <a:pt x="13" y="301"/>
                    <a:pt x="13" y="302"/>
                  </a:cubicBezTo>
                  <a:cubicBezTo>
                    <a:pt x="13" y="302"/>
                    <a:pt x="14" y="302"/>
                    <a:pt x="14" y="302"/>
                  </a:cubicBezTo>
                  <a:cubicBezTo>
                    <a:pt x="14" y="302"/>
                    <a:pt x="14" y="302"/>
                    <a:pt x="14" y="302"/>
                  </a:cubicBezTo>
                  <a:cubicBezTo>
                    <a:pt x="14" y="302"/>
                    <a:pt x="14" y="302"/>
                    <a:pt x="14" y="302"/>
                  </a:cubicBezTo>
                  <a:cubicBezTo>
                    <a:pt x="14" y="302"/>
                    <a:pt x="14" y="302"/>
                    <a:pt x="14" y="302"/>
                  </a:cubicBezTo>
                  <a:cubicBezTo>
                    <a:pt x="14" y="302"/>
                    <a:pt x="14" y="302"/>
                    <a:pt x="14" y="302"/>
                  </a:cubicBezTo>
                  <a:cubicBezTo>
                    <a:pt x="14" y="302"/>
                    <a:pt x="14" y="302"/>
                    <a:pt x="14" y="302"/>
                  </a:cubicBezTo>
                  <a:cubicBezTo>
                    <a:pt x="14" y="303"/>
                    <a:pt x="14" y="303"/>
                    <a:pt x="14" y="303"/>
                  </a:cubicBezTo>
                  <a:cubicBezTo>
                    <a:pt x="14" y="303"/>
                    <a:pt x="14" y="303"/>
                    <a:pt x="14" y="303"/>
                  </a:cubicBezTo>
                  <a:cubicBezTo>
                    <a:pt x="14" y="303"/>
                    <a:pt x="14" y="303"/>
                    <a:pt x="14" y="303"/>
                  </a:cubicBezTo>
                  <a:cubicBezTo>
                    <a:pt x="13" y="303"/>
                    <a:pt x="14" y="303"/>
                    <a:pt x="13" y="302"/>
                  </a:cubicBezTo>
                  <a:cubicBezTo>
                    <a:pt x="13" y="303"/>
                    <a:pt x="13" y="303"/>
                    <a:pt x="13" y="303"/>
                  </a:cubicBezTo>
                  <a:cubicBezTo>
                    <a:pt x="13" y="303"/>
                    <a:pt x="13" y="303"/>
                    <a:pt x="14" y="304"/>
                  </a:cubicBezTo>
                  <a:cubicBezTo>
                    <a:pt x="14" y="304"/>
                    <a:pt x="14" y="304"/>
                    <a:pt x="14" y="304"/>
                  </a:cubicBezTo>
                  <a:cubicBezTo>
                    <a:pt x="14" y="303"/>
                    <a:pt x="14" y="303"/>
                    <a:pt x="15" y="303"/>
                  </a:cubicBezTo>
                  <a:cubicBezTo>
                    <a:pt x="15" y="303"/>
                    <a:pt x="15" y="303"/>
                    <a:pt x="15" y="303"/>
                  </a:cubicBezTo>
                  <a:cubicBezTo>
                    <a:pt x="15" y="303"/>
                    <a:pt x="15" y="303"/>
                    <a:pt x="15" y="303"/>
                  </a:cubicBezTo>
                  <a:cubicBezTo>
                    <a:pt x="15" y="303"/>
                    <a:pt x="15" y="303"/>
                    <a:pt x="15" y="303"/>
                  </a:cubicBezTo>
                  <a:cubicBezTo>
                    <a:pt x="16" y="303"/>
                    <a:pt x="16" y="304"/>
                    <a:pt x="16" y="304"/>
                  </a:cubicBezTo>
                  <a:cubicBezTo>
                    <a:pt x="16" y="304"/>
                    <a:pt x="16" y="304"/>
                    <a:pt x="16" y="305"/>
                  </a:cubicBezTo>
                  <a:cubicBezTo>
                    <a:pt x="16" y="305"/>
                    <a:pt x="16" y="305"/>
                    <a:pt x="16" y="305"/>
                  </a:cubicBezTo>
                  <a:cubicBezTo>
                    <a:pt x="16" y="305"/>
                    <a:pt x="16" y="305"/>
                    <a:pt x="16" y="305"/>
                  </a:cubicBezTo>
                  <a:cubicBezTo>
                    <a:pt x="16" y="305"/>
                    <a:pt x="16" y="305"/>
                    <a:pt x="16" y="305"/>
                  </a:cubicBezTo>
                  <a:cubicBezTo>
                    <a:pt x="16" y="305"/>
                    <a:pt x="16" y="305"/>
                    <a:pt x="16" y="305"/>
                  </a:cubicBezTo>
                  <a:cubicBezTo>
                    <a:pt x="16" y="305"/>
                    <a:pt x="16" y="304"/>
                    <a:pt x="15" y="304"/>
                  </a:cubicBezTo>
                  <a:cubicBezTo>
                    <a:pt x="15" y="304"/>
                    <a:pt x="15" y="304"/>
                    <a:pt x="15" y="304"/>
                  </a:cubicBezTo>
                  <a:cubicBezTo>
                    <a:pt x="15" y="304"/>
                    <a:pt x="15" y="304"/>
                    <a:pt x="15" y="304"/>
                  </a:cubicBezTo>
                  <a:cubicBezTo>
                    <a:pt x="15" y="305"/>
                    <a:pt x="16" y="305"/>
                    <a:pt x="16" y="305"/>
                  </a:cubicBezTo>
                  <a:cubicBezTo>
                    <a:pt x="16" y="306"/>
                    <a:pt x="15" y="306"/>
                    <a:pt x="15" y="306"/>
                  </a:cubicBezTo>
                  <a:cubicBezTo>
                    <a:pt x="16" y="306"/>
                    <a:pt x="16" y="306"/>
                    <a:pt x="16" y="306"/>
                  </a:cubicBezTo>
                  <a:cubicBezTo>
                    <a:pt x="16" y="307"/>
                    <a:pt x="17" y="307"/>
                    <a:pt x="17" y="307"/>
                  </a:cubicBezTo>
                  <a:cubicBezTo>
                    <a:pt x="17" y="307"/>
                    <a:pt x="17" y="307"/>
                    <a:pt x="17" y="307"/>
                  </a:cubicBezTo>
                  <a:cubicBezTo>
                    <a:pt x="17" y="308"/>
                    <a:pt x="17" y="307"/>
                    <a:pt x="18" y="307"/>
                  </a:cubicBezTo>
                  <a:cubicBezTo>
                    <a:pt x="18" y="307"/>
                    <a:pt x="18" y="307"/>
                    <a:pt x="18" y="307"/>
                  </a:cubicBezTo>
                  <a:cubicBezTo>
                    <a:pt x="18" y="307"/>
                    <a:pt x="18" y="307"/>
                    <a:pt x="18" y="307"/>
                  </a:cubicBezTo>
                  <a:cubicBezTo>
                    <a:pt x="18" y="307"/>
                    <a:pt x="18" y="307"/>
                    <a:pt x="18" y="307"/>
                  </a:cubicBezTo>
                  <a:cubicBezTo>
                    <a:pt x="18" y="307"/>
                    <a:pt x="18" y="307"/>
                    <a:pt x="18" y="307"/>
                  </a:cubicBezTo>
                  <a:cubicBezTo>
                    <a:pt x="19" y="306"/>
                    <a:pt x="19" y="306"/>
                    <a:pt x="19" y="306"/>
                  </a:cubicBezTo>
                  <a:cubicBezTo>
                    <a:pt x="19" y="306"/>
                    <a:pt x="18" y="306"/>
                    <a:pt x="18" y="305"/>
                  </a:cubicBezTo>
                  <a:cubicBezTo>
                    <a:pt x="18" y="305"/>
                    <a:pt x="19" y="305"/>
                    <a:pt x="19" y="305"/>
                  </a:cubicBezTo>
                  <a:cubicBezTo>
                    <a:pt x="18" y="305"/>
                    <a:pt x="18" y="305"/>
                    <a:pt x="18" y="304"/>
                  </a:cubicBezTo>
                  <a:cubicBezTo>
                    <a:pt x="18" y="304"/>
                    <a:pt x="19" y="304"/>
                    <a:pt x="19" y="304"/>
                  </a:cubicBezTo>
                  <a:cubicBezTo>
                    <a:pt x="19" y="304"/>
                    <a:pt x="19" y="305"/>
                    <a:pt x="19" y="305"/>
                  </a:cubicBezTo>
                  <a:cubicBezTo>
                    <a:pt x="19" y="305"/>
                    <a:pt x="19" y="305"/>
                    <a:pt x="19" y="305"/>
                  </a:cubicBezTo>
                  <a:cubicBezTo>
                    <a:pt x="19" y="305"/>
                    <a:pt x="19" y="305"/>
                    <a:pt x="19" y="305"/>
                  </a:cubicBezTo>
                  <a:cubicBezTo>
                    <a:pt x="19" y="306"/>
                    <a:pt x="19" y="306"/>
                    <a:pt x="19" y="306"/>
                  </a:cubicBezTo>
                  <a:cubicBezTo>
                    <a:pt x="19" y="307"/>
                    <a:pt x="19" y="307"/>
                    <a:pt x="19" y="307"/>
                  </a:cubicBezTo>
                  <a:cubicBezTo>
                    <a:pt x="19" y="307"/>
                    <a:pt x="18" y="307"/>
                    <a:pt x="18" y="307"/>
                  </a:cubicBezTo>
                  <a:cubicBezTo>
                    <a:pt x="18" y="307"/>
                    <a:pt x="18" y="308"/>
                    <a:pt x="18" y="308"/>
                  </a:cubicBezTo>
                  <a:cubicBezTo>
                    <a:pt x="18" y="308"/>
                    <a:pt x="17" y="308"/>
                    <a:pt x="17" y="308"/>
                  </a:cubicBezTo>
                  <a:cubicBezTo>
                    <a:pt x="17" y="308"/>
                    <a:pt x="17" y="308"/>
                    <a:pt x="17" y="308"/>
                  </a:cubicBezTo>
                  <a:cubicBezTo>
                    <a:pt x="17" y="308"/>
                    <a:pt x="17" y="308"/>
                    <a:pt x="17" y="308"/>
                  </a:cubicBezTo>
                  <a:cubicBezTo>
                    <a:pt x="17" y="308"/>
                    <a:pt x="16" y="308"/>
                    <a:pt x="16" y="308"/>
                  </a:cubicBezTo>
                  <a:cubicBezTo>
                    <a:pt x="16" y="308"/>
                    <a:pt x="16" y="308"/>
                    <a:pt x="16" y="308"/>
                  </a:cubicBezTo>
                  <a:cubicBezTo>
                    <a:pt x="15" y="307"/>
                    <a:pt x="15" y="307"/>
                    <a:pt x="15" y="307"/>
                  </a:cubicBezTo>
                  <a:cubicBezTo>
                    <a:pt x="15" y="307"/>
                    <a:pt x="15" y="307"/>
                    <a:pt x="15" y="307"/>
                  </a:cubicBezTo>
                  <a:cubicBezTo>
                    <a:pt x="15" y="307"/>
                    <a:pt x="14" y="307"/>
                    <a:pt x="14" y="307"/>
                  </a:cubicBezTo>
                  <a:cubicBezTo>
                    <a:pt x="14" y="307"/>
                    <a:pt x="14" y="307"/>
                    <a:pt x="14" y="307"/>
                  </a:cubicBezTo>
                  <a:cubicBezTo>
                    <a:pt x="15" y="307"/>
                    <a:pt x="15" y="307"/>
                    <a:pt x="15" y="307"/>
                  </a:cubicBezTo>
                  <a:cubicBezTo>
                    <a:pt x="15" y="308"/>
                    <a:pt x="15" y="308"/>
                    <a:pt x="15" y="308"/>
                  </a:cubicBezTo>
                  <a:cubicBezTo>
                    <a:pt x="15" y="309"/>
                    <a:pt x="15" y="309"/>
                    <a:pt x="15" y="309"/>
                  </a:cubicBezTo>
                  <a:cubicBezTo>
                    <a:pt x="15" y="309"/>
                    <a:pt x="15" y="310"/>
                    <a:pt x="15" y="310"/>
                  </a:cubicBezTo>
                  <a:cubicBezTo>
                    <a:pt x="15" y="310"/>
                    <a:pt x="15" y="310"/>
                    <a:pt x="15" y="311"/>
                  </a:cubicBezTo>
                  <a:cubicBezTo>
                    <a:pt x="15" y="311"/>
                    <a:pt x="15" y="311"/>
                    <a:pt x="15" y="311"/>
                  </a:cubicBezTo>
                  <a:cubicBezTo>
                    <a:pt x="15" y="311"/>
                    <a:pt x="15" y="311"/>
                    <a:pt x="15" y="311"/>
                  </a:cubicBezTo>
                  <a:cubicBezTo>
                    <a:pt x="15" y="311"/>
                    <a:pt x="16" y="311"/>
                    <a:pt x="16" y="311"/>
                  </a:cubicBezTo>
                  <a:cubicBezTo>
                    <a:pt x="16" y="312"/>
                    <a:pt x="15" y="312"/>
                    <a:pt x="15" y="312"/>
                  </a:cubicBezTo>
                  <a:cubicBezTo>
                    <a:pt x="15" y="312"/>
                    <a:pt x="16" y="312"/>
                    <a:pt x="16" y="312"/>
                  </a:cubicBezTo>
                  <a:cubicBezTo>
                    <a:pt x="16" y="312"/>
                    <a:pt x="16" y="313"/>
                    <a:pt x="15" y="313"/>
                  </a:cubicBezTo>
                  <a:cubicBezTo>
                    <a:pt x="15" y="313"/>
                    <a:pt x="15" y="313"/>
                    <a:pt x="15" y="313"/>
                  </a:cubicBezTo>
                  <a:cubicBezTo>
                    <a:pt x="15" y="313"/>
                    <a:pt x="15" y="314"/>
                    <a:pt x="15" y="314"/>
                  </a:cubicBezTo>
                  <a:cubicBezTo>
                    <a:pt x="15" y="314"/>
                    <a:pt x="15" y="314"/>
                    <a:pt x="15" y="314"/>
                  </a:cubicBezTo>
                  <a:cubicBezTo>
                    <a:pt x="15" y="315"/>
                    <a:pt x="15" y="315"/>
                    <a:pt x="15" y="315"/>
                  </a:cubicBezTo>
                  <a:cubicBezTo>
                    <a:pt x="15" y="314"/>
                    <a:pt x="16" y="314"/>
                    <a:pt x="16" y="314"/>
                  </a:cubicBezTo>
                  <a:cubicBezTo>
                    <a:pt x="16" y="314"/>
                    <a:pt x="16" y="314"/>
                    <a:pt x="16" y="314"/>
                  </a:cubicBezTo>
                  <a:cubicBezTo>
                    <a:pt x="16" y="314"/>
                    <a:pt x="16" y="314"/>
                    <a:pt x="16" y="314"/>
                  </a:cubicBezTo>
                  <a:cubicBezTo>
                    <a:pt x="16" y="314"/>
                    <a:pt x="17" y="314"/>
                    <a:pt x="17" y="313"/>
                  </a:cubicBezTo>
                  <a:cubicBezTo>
                    <a:pt x="17" y="313"/>
                    <a:pt x="17" y="313"/>
                    <a:pt x="17" y="313"/>
                  </a:cubicBezTo>
                  <a:cubicBezTo>
                    <a:pt x="17" y="313"/>
                    <a:pt x="17" y="313"/>
                    <a:pt x="17" y="313"/>
                  </a:cubicBezTo>
                  <a:cubicBezTo>
                    <a:pt x="17" y="313"/>
                    <a:pt x="17" y="314"/>
                    <a:pt x="17" y="314"/>
                  </a:cubicBezTo>
                  <a:cubicBezTo>
                    <a:pt x="17" y="314"/>
                    <a:pt x="17" y="314"/>
                    <a:pt x="17" y="314"/>
                  </a:cubicBezTo>
                  <a:cubicBezTo>
                    <a:pt x="17" y="314"/>
                    <a:pt x="17" y="314"/>
                    <a:pt x="17" y="314"/>
                  </a:cubicBezTo>
                  <a:cubicBezTo>
                    <a:pt x="17" y="314"/>
                    <a:pt x="17" y="314"/>
                    <a:pt x="17" y="314"/>
                  </a:cubicBezTo>
                  <a:cubicBezTo>
                    <a:pt x="17" y="314"/>
                    <a:pt x="17" y="314"/>
                    <a:pt x="17" y="314"/>
                  </a:cubicBezTo>
                  <a:cubicBezTo>
                    <a:pt x="17" y="314"/>
                    <a:pt x="17" y="314"/>
                    <a:pt x="17" y="314"/>
                  </a:cubicBezTo>
                  <a:cubicBezTo>
                    <a:pt x="17" y="314"/>
                    <a:pt x="17" y="314"/>
                    <a:pt x="17" y="314"/>
                  </a:cubicBezTo>
                  <a:cubicBezTo>
                    <a:pt x="17" y="315"/>
                    <a:pt x="17" y="315"/>
                    <a:pt x="18" y="315"/>
                  </a:cubicBezTo>
                  <a:cubicBezTo>
                    <a:pt x="18" y="315"/>
                    <a:pt x="18" y="315"/>
                    <a:pt x="18" y="315"/>
                  </a:cubicBezTo>
                  <a:cubicBezTo>
                    <a:pt x="18" y="315"/>
                    <a:pt x="18" y="315"/>
                    <a:pt x="18" y="315"/>
                  </a:cubicBezTo>
                  <a:cubicBezTo>
                    <a:pt x="18" y="315"/>
                    <a:pt x="17" y="315"/>
                    <a:pt x="17" y="315"/>
                  </a:cubicBezTo>
                  <a:cubicBezTo>
                    <a:pt x="17" y="315"/>
                    <a:pt x="17" y="315"/>
                    <a:pt x="17" y="315"/>
                  </a:cubicBezTo>
                  <a:cubicBezTo>
                    <a:pt x="17" y="315"/>
                    <a:pt x="17" y="315"/>
                    <a:pt x="17" y="315"/>
                  </a:cubicBezTo>
                  <a:cubicBezTo>
                    <a:pt x="17" y="315"/>
                    <a:pt x="17" y="315"/>
                    <a:pt x="17" y="315"/>
                  </a:cubicBezTo>
                  <a:cubicBezTo>
                    <a:pt x="17" y="315"/>
                    <a:pt x="17" y="315"/>
                    <a:pt x="16" y="315"/>
                  </a:cubicBezTo>
                  <a:cubicBezTo>
                    <a:pt x="16" y="315"/>
                    <a:pt x="16" y="315"/>
                    <a:pt x="16" y="315"/>
                  </a:cubicBezTo>
                  <a:cubicBezTo>
                    <a:pt x="16" y="315"/>
                    <a:pt x="16" y="316"/>
                    <a:pt x="16" y="316"/>
                  </a:cubicBezTo>
                  <a:cubicBezTo>
                    <a:pt x="16" y="316"/>
                    <a:pt x="16" y="316"/>
                    <a:pt x="16" y="316"/>
                  </a:cubicBezTo>
                  <a:cubicBezTo>
                    <a:pt x="16" y="316"/>
                    <a:pt x="16" y="316"/>
                    <a:pt x="16" y="316"/>
                  </a:cubicBezTo>
                  <a:cubicBezTo>
                    <a:pt x="16" y="316"/>
                    <a:pt x="15" y="316"/>
                    <a:pt x="15" y="316"/>
                  </a:cubicBezTo>
                  <a:cubicBezTo>
                    <a:pt x="15" y="316"/>
                    <a:pt x="15" y="316"/>
                    <a:pt x="15" y="316"/>
                  </a:cubicBezTo>
                  <a:cubicBezTo>
                    <a:pt x="15" y="316"/>
                    <a:pt x="14" y="316"/>
                    <a:pt x="15" y="316"/>
                  </a:cubicBezTo>
                  <a:cubicBezTo>
                    <a:pt x="15" y="316"/>
                    <a:pt x="15" y="316"/>
                    <a:pt x="15" y="316"/>
                  </a:cubicBezTo>
                  <a:cubicBezTo>
                    <a:pt x="15" y="316"/>
                    <a:pt x="15" y="316"/>
                    <a:pt x="15" y="316"/>
                  </a:cubicBezTo>
                  <a:cubicBezTo>
                    <a:pt x="15" y="316"/>
                    <a:pt x="16" y="316"/>
                    <a:pt x="16" y="316"/>
                  </a:cubicBezTo>
                  <a:cubicBezTo>
                    <a:pt x="16" y="316"/>
                    <a:pt x="16" y="317"/>
                    <a:pt x="16" y="317"/>
                  </a:cubicBezTo>
                  <a:cubicBezTo>
                    <a:pt x="16" y="317"/>
                    <a:pt x="16" y="317"/>
                    <a:pt x="16" y="317"/>
                  </a:cubicBezTo>
                  <a:cubicBezTo>
                    <a:pt x="16" y="317"/>
                    <a:pt x="16" y="317"/>
                    <a:pt x="16" y="317"/>
                  </a:cubicBezTo>
                  <a:cubicBezTo>
                    <a:pt x="17" y="317"/>
                    <a:pt x="17" y="317"/>
                    <a:pt x="16" y="318"/>
                  </a:cubicBezTo>
                  <a:cubicBezTo>
                    <a:pt x="16" y="318"/>
                    <a:pt x="16" y="318"/>
                    <a:pt x="16" y="318"/>
                  </a:cubicBezTo>
                  <a:cubicBezTo>
                    <a:pt x="16" y="318"/>
                    <a:pt x="17" y="318"/>
                    <a:pt x="17" y="318"/>
                  </a:cubicBezTo>
                  <a:cubicBezTo>
                    <a:pt x="17" y="318"/>
                    <a:pt x="17" y="319"/>
                    <a:pt x="17" y="319"/>
                  </a:cubicBezTo>
                  <a:cubicBezTo>
                    <a:pt x="18" y="319"/>
                    <a:pt x="18" y="319"/>
                    <a:pt x="18" y="319"/>
                  </a:cubicBezTo>
                  <a:cubicBezTo>
                    <a:pt x="18" y="319"/>
                    <a:pt x="18" y="319"/>
                    <a:pt x="18" y="319"/>
                  </a:cubicBezTo>
                  <a:cubicBezTo>
                    <a:pt x="18" y="319"/>
                    <a:pt x="18" y="319"/>
                    <a:pt x="18" y="319"/>
                  </a:cubicBezTo>
                  <a:cubicBezTo>
                    <a:pt x="18" y="319"/>
                    <a:pt x="18" y="318"/>
                    <a:pt x="18" y="318"/>
                  </a:cubicBezTo>
                  <a:cubicBezTo>
                    <a:pt x="19" y="318"/>
                    <a:pt x="19" y="318"/>
                    <a:pt x="19" y="318"/>
                  </a:cubicBezTo>
                  <a:cubicBezTo>
                    <a:pt x="19" y="318"/>
                    <a:pt x="19" y="318"/>
                    <a:pt x="19" y="318"/>
                  </a:cubicBezTo>
                  <a:cubicBezTo>
                    <a:pt x="19" y="318"/>
                    <a:pt x="19" y="318"/>
                    <a:pt x="19" y="318"/>
                  </a:cubicBezTo>
                  <a:cubicBezTo>
                    <a:pt x="20" y="318"/>
                    <a:pt x="20" y="318"/>
                    <a:pt x="20" y="318"/>
                  </a:cubicBezTo>
                  <a:cubicBezTo>
                    <a:pt x="20" y="318"/>
                    <a:pt x="20" y="318"/>
                    <a:pt x="20" y="318"/>
                  </a:cubicBezTo>
                  <a:cubicBezTo>
                    <a:pt x="20" y="318"/>
                    <a:pt x="20" y="318"/>
                    <a:pt x="20" y="318"/>
                  </a:cubicBezTo>
                  <a:cubicBezTo>
                    <a:pt x="20" y="318"/>
                    <a:pt x="20" y="317"/>
                    <a:pt x="20" y="316"/>
                  </a:cubicBezTo>
                  <a:cubicBezTo>
                    <a:pt x="20" y="316"/>
                    <a:pt x="20" y="316"/>
                    <a:pt x="20" y="316"/>
                  </a:cubicBezTo>
                  <a:cubicBezTo>
                    <a:pt x="20" y="315"/>
                    <a:pt x="20" y="315"/>
                    <a:pt x="20" y="315"/>
                  </a:cubicBezTo>
                  <a:cubicBezTo>
                    <a:pt x="21" y="315"/>
                    <a:pt x="21" y="314"/>
                    <a:pt x="22" y="314"/>
                  </a:cubicBezTo>
                  <a:cubicBezTo>
                    <a:pt x="22" y="314"/>
                    <a:pt x="22" y="314"/>
                    <a:pt x="22" y="314"/>
                  </a:cubicBezTo>
                  <a:cubicBezTo>
                    <a:pt x="22" y="314"/>
                    <a:pt x="22" y="314"/>
                    <a:pt x="22" y="313"/>
                  </a:cubicBezTo>
                  <a:cubicBezTo>
                    <a:pt x="22" y="313"/>
                    <a:pt x="21" y="313"/>
                    <a:pt x="21" y="313"/>
                  </a:cubicBezTo>
                  <a:cubicBezTo>
                    <a:pt x="20" y="313"/>
                    <a:pt x="21" y="313"/>
                    <a:pt x="21" y="313"/>
                  </a:cubicBezTo>
                  <a:cubicBezTo>
                    <a:pt x="21" y="312"/>
                    <a:pt x="21" y="312"/>
                    <a:pt x="21" y="312"/>
                  </a:cubicBezTo>
                  <a:cubicBezTo>
                    <a:pt x="21" y="312"/>
                    <a:pt x="21" y="313"/>
                    <a:pt x="22" y="313"/>
                  </a:cubicBezTo>
                  <a:cubicBezTo>
                    <a:pt x="22" y="312"/>
                    <a:pt x="22" y="312"/>
                    <a:pt x="22" y="312"/>
                  </a:cubicBezTo>
                  <a:cubicBezTo>
                    <a:pt x="22" y="312"/>
                    <a:pt x="22" y="312"/>
                    <a:pt x="22" y="312"/>
                  </a:cubicBezTo>
                  <a:cubicBezTo>
                    <a:pt x="22" y="313"/>
                    <a:pt x="23" y="313"/>
                    <a:pt x="24" y="313"/>
                  </a:cubicBezTo>
                  <a:cubicBezTo>
                    <a:pt x="24" y="313"/>
                    <a:pt x="24" y="313"/>
                    <a:pt x="24" y="313"/>
                  </a:cubicBezTo>
                  <a:cubicBezTo>
                    <a:pt x="24" y="312"/>
                    <a:pt x="24" y="312"/>
                    <a:pt x="24" y="312"/>
                  </a:cubicBezTo>
                  <a:cubicBezTo>
                    <a:pt x="25" y="312"/>
                    <a:pt x="25" y="312"/>
                    <a:pt x="26" y="312"/>
                  </a:cubicBezTo>
                  <a:cubicBezTo>
                    <a:pt x="26" y="312"/>
                    <a:pt x="26" y="312"/>
                    <a:pt x="27" y="312"/>
                  </a:cubicBezTo>
                  <a:cubicBezTo>
                    <a:pt x="27" y="312"/>
                    <a:pt x="27" y="312"/>
                    <a:pt x="28" y="312"/>
                  </a:cubicBezTo>
                  <a:cubicBezTo>
                    <a:pt x="28" y="312"/>
                    <a:pt x="29" y="312"/>
                    <a:pt x="29" y="313"/>
                  </a:cubicBezTo>
                  <a:cubicBezTo>
                    <a:pt x="29" y="313"/>
                    <a:pt x="30" y="313"/>
                    <a:pt x="30" y="313"/>
                  </a:cubicBezTo>
                  <a:cubicBezTo>
                    <a:pt x="30" y="313"/>
                    <a:pt x="30" y="313"/>
                    <a:pt x="30" y="313"/>
                  </a:cubicBezTo>
                  <a:cubicBezTo>
                    <a:pt x="30" y="314"/>
                    <a:pt x="30" y="314"/>
                    <a:pt x="30" y="314"/>
                  </a:cubicBezTo>
                  <a:cubicBezTo>
                    <a:pt x="29" y="314"/>
                    <a:pt x="29" y="314"/>
                    <a:pt x="29" y="314"/>
                  </a:cubicBezTo>
                  <a:cubicBezTo>
                    <a:pt x="28" y="314"/>
                    <a:pt x="28" y="314"/>
                    <a:pt x="27" y="314"/>
                  </a:cubicBezTo>
                  <a:cubicBezTo>
                    <a:pt x="27" y="314"/>
                    <a:pt x="27" y="314"/>
                    <a:pt x="27" y="314"/>
                  </a:cubicBezTo>
                  <a:cubicBezTo>
                    <a:pt x="27" y="313"/>
                    <a:pt x="27" y="314"/>
                    <a:pt x="26" y="314"/>
                  </a:cubicBezTo>
                  <a:cubicBezTo>
                    <a:pt x="26" y="314"/>
                    <a:pt x="26" y="314"/>
                    <a:pt x="26" y="314"/>
                  </a:cubicBezTo>
                  <a:cubicBezTo>
                    <a:pt x="26" y="314"/>
                    <a:pt x="25" y="314"/>
                    <a:pt x="25" y="314"/>
                  </a:cubicBezTo>
                  <a:cubicBezTo>
                    <a:pt x="25" y="314"/>
                    <a:pt x="25" y="314"/>
                    <a:pt x="25" y="314"/>
                  </a:cubicBezTo>
                  <a:cubicBezTo>
                    <a:pt x="25" y="314"/>
                    <a:pt x="25" y="314"/>
                    <a:pt x="25" y="314"/>
                  </a:cubicBezTo>
                  <a:cubicBezTo>
                    <a:pt x="25" y="315"/>
                    <a:pt x="24" y="315"/>
                    <a:pt x="24" y="315"/>
                  </a:cubicBezTo>
                  <a:cubicBezTo>
                    <a:pt x="23" y="316"/>
                    <a:pt x="23" y="316"/>
                    <a:pt x="23" y="316"/>
                  </a:cubicBezTo>
                  <a:cubicBezTo>
                    <a:pt x="23" y="316"/>
                    <a:pt x="23" y="316"/>
                    <a:pt x="23" y="316"/>
                  </a:cubicBezTo>
                  <a:cubicBezTo>
                    <a:pt x="23" y="315"/>
                    <a:pt x="22" y="315"/>
                    <a:pt x="22" y="314"/>
                  </a:cubicBezTo>
                  <a:cubicBezTo>
                    <a:pt x="22" y="314"/>
                    <a:pt x="21" y="314"/>
                    <a:pt x="21" y="314"/>
                  </a:cubicBezTo>
                  <a:cubicBezTo>
                    <a:pt x="21" y="314"/>
                    <a:pt x="21" y="315"/>
                    <a:pt x="21" y="315"/>
                  </a:cubicBezTo>
                  <a:cubicBezTo>
                    <a:pt x="21" y="315"/>
                    <a:pt x="21" y="315"/>
                    <a:pt x="21" y="315"/>
                  </a:cubicBezTo>
                  <a:cubicBezTo>
                    <a:pt x="20" y="316"/>
                    <a:pt x="20" y="316"/>
                    <a:pt x="20" y="316"/>
                  </a:cubicBezTo>
                  <a:cubicBezTo>
                    <a:pt x="20" y="316"/>
                    <a:pt x="20" y="316"/>
                    <a:pt x="20" y="316"/>
                  </a:cubicBezTo>
                  <a:cubicBezTo>
                    <a:pt x="20" y="317"/>
                    <a:pt x="20" y="317"/>
                    <a:pt x="20" y="317"/>
                  </a:cubicBezTo>
                  <a:cubicBezTo>
                    <a:pt x="20" y="318"/>
                    <a:pt x="20" y="318"/>
                    <a:pt x="20" y="318"/>
                  </a:cubicBezTo>
                  <a:cubicBezTo>
                    <a:pt x="20" y="319"/>
                    <a:pt x="20" y="319"/>
                    <a:pt x="20" y="319"/>
                  </a:cubicBezTo>
                  <a:cubicBezTo>
                    <a:pt x="20" y="319"/>
                    <a:pt x="20" y="319"/>
                    <a:pt x="21" y="319"/>
                  </a:cubicBezTo>
                  <a:cubicBezTo>
                    <a:pt x="21" y="319"/>
                    <a:pt x="21" y="319"/>
                    <a:pt x="21" y="319"/>
                  </a:cubicBezTo>
                  <a:cubicBezTo>
                    <a:pt x="21" y="319"/>
                    <a:pt x="21" y="319"/>
                    <a:pt x="21" y="320"/>
                  </a:cubicBezTo>
                  <a:cubicBezTo>
                    <a:pt x="21" y="320"/>
                    <a:pt x="21" y="320"/>
                    <a:pt x="21" y="320"/>
                  </a:cubicBezTo>
                  <a:cubicBezTo>
                    <a:pt x="21" y="320"/>
                    <a:pt x="22" y="320"/>
                    <a:pt x="22" y="320"/>
                  </a:cubicBezTo>
                  <a:cubicBezTo>
                    <a:pt x="22" y="320"/>
                    <a:pt x="22" y="321"/>
                    <a:pt x="22" y="321"/>
                  </a:cubicBezTo>
                  <a:cubicBezTo>
                    <a:pt x="21" y="321"/>
                    <a:pt x="21" y="320"/>
                    <a:pt x="21" y="320"/>
                  </a:cubicBezTo>
                  <a:cubicBezTo>
                    <a:pt x="21" y="320"/>
                    <a:pt x="20" y="320"/>
                    <a:pt x="20" y="320"/>
                  </a:cubicBezTo>
                  <a:cubicBezTo>
                    <a:pt x="19" y="320"/>
                    <a:pt x="19" y="320"/>
                    <a:pt x="18" y="320"/>
                  </a:cubicBezTo>
                  <a:cubicBezTo>
                    <a:pt x="18" y="320"/>
                    <a:pt x="18" y="320"/>
                    <a:pt x="18" y="320"/>
                  </a:cubicBezTo>
                  <a:cubicBezTo>
                    <a:pt x="18" y="320"/>
                    <a:pt x="18" y="320"/>
                    <a:pt x="19" y="320"/>
                  </a:cubicBezTo>
                  <a:cubicBezTo>
                    <a:pt x="19" y="321"/>
                    <a:pt x="19" y="321"/>
                    <a:pt x="20" y="321"/>
                  </a:cubicBezTo>
                  <a:cubicBezTo>
                    <a:pt x="20" y="322"/>
                    <a:pt x="21" y="322"/>
                    <a:pt x="22" y="323"/>
                  </a:cubicBezTo>
                  <a:cubicBezTo>
                    <a:pt x="22" y="323"/>
                    <a:pt x="22" y="323"/>
                    <a:pt x="22" y="323"/>
                  </a:cubicBezTo>
                  <a:cubicBezTo>
                    <a:pt x="22" y="323"/>
                    <a:pt x="22" y="323"/>
                    <a:pt x="22" y="323"/>
                  </a:cubicBezTo>
                  <a:cubicBezTo>
                    <a:pt x="23" y="324"/>
                    <a:pt x="23" y="324"/>
                    <a:pt x="23" y="324"/>
                  </a:cubicBezTo>
                  <a:cubicBezTo>
                    <a:pt x="23" y="324"/>
                    <a:pt x="23" y="324"/>
                    <a:pt x="23" y="324"/>
                  </a:cubicBezTo>
                  <a:cubicBezTo>
                    <a:pt x="24" y="324"/>
                    <a:pt x="24" y="323"/>
                    <a:pt x="23" y="323"/>
                  </a:cubicBezTo>
                  <a:cubicBezTo>
                    <a:pt x="23" y="323"/>
                    <a:pt x="23" y="322"/>
                    <a:pt x="23" y="322"/>
                  </a:cubicBezTo>
                  <a:cubicBezTo>
                    <a:pt x="23" y="322"/>
                    <a:pt x="23" y="322"/>
                    <a:pt x="23" y="322"/>
                  </a:cubicBezTo>
                  <a:cubicBezTo>
                    <a:pt x="22" y="322"/>
                    <a:pt x="23" y="322"/>
                    <a:pt x="23" y="322"/>
                  </a:cubicBezTo>
                  <a:cubicBezTo>
                    <a:pt x="23" y="321"/>
                    <a:pt x="23" y="321"/>
                    <a:pt x="23" y="321"/>
                  </a:cubicBezTo>
                  <a:cubicBezTo>
                    <a:pt x="23" y="321"/>
                    <a:pt x="23" y="321"/>
                    <a:pt x="23" y="320"/>
                  </a:cubicBezTo>
                  <a:cubicBezTo>
                    <a:pt x="23" y="320"/>
                    <a:pt x="23" y="320"/>
                    <a:pt x="23" y="320"/>
                  </a:cubicBezTo>
                  <a:cubicBezTo>
                    <a:pt x="23" y="320"/>
                    <a:pt x="24" y="320"/>
                    <a:pt x="24" y="320"/>
                  </a:cubicBezTo>
                  <a:cubicBezTo>
                    <a:pt x="24" y="320"/>
                    <a:pt x="24" y="320"/>
                    <a:pt x="24" y="320"/>
                  </a:cubicBezTo>
                  <a:cubicBezTo>
                    <a:pt x="24" y="320"/>
                    <a:pt x="24" y="320"/>
                    <a:pt x="24" y="320"/>
                  </a:cubicBezTo>
                  <a:cubicBezTo>
                    <a:pt x="24" y="320"/>
                    <a:pt x="25" y="320"/>
                    <a:pt x="25" y="320"/>
                  </a:cubicBezTo>
                  <a:cubicBezTo>
                    <a:pt x="25" y="319"/>
                    <a:pt x="25" y="319"/>
                    <a:pt x="24" y="319"/>
                  </a:cubicBezTo>
                  <a:cubicBezTo>
                    <a:pt x="24" y="319"/>
                    <a:pt x="24" y="319"/>
                    <a:pt x="24" y="319"/>
                  </a:cubicBezTo>
                  <a:cubicBezTo>
                    <a:pt x="24" y="319"/>
                    <a:pt x="23" y="318"/>
                    <a:pt x="24" y="318"/>
                  </a:cubicBezTo>
                  <a:cubicBezTo>
                    <a:pt x="24" y="318"/>
                    <a:pt x="24" y="318"/>
                    <a:pt x="24" y="318"/>
                  </a:cubicBezTo>
                  <a:cubicBezTo>
                    <a:pt x="24" y="318"/>
                    <a:pt x="24" y="318"/>
                    <a:pt x="24" y="319"/>
                  </a:cubicBezTo>
                  <a:cubicBezTo>
                    <a:pt x="25" y="319"/>
                    <a:pt x="25" y="318"/>
                    <a:pt x="25" y="318"/>
                  </a:cubicBezTo>
                  <a:cubicBezTo>
                    <a:pt x="25" y="318"/>
                    <a:pt x="25" y="318"/>
                    <a:pt x="25" y="319"/>
                  </a:cubicBezTo>
                  <a:cubicBezTo>
                    <a:pt x="25" y="319"/>
                    <a:pt x="25" y="319"/>
                    <a:pt x="26" y="319"/>
                  </a:cubicBezTo>
                  <a:cubicBezTo>
                    <a:pt x="26" y="319"/>
                    <a:pt x="26" y="319"/>
                    <a:pt x="26" y="319"/>
                  </a:cubicBezTo>
                  <a:cubicBezTo>
                    <a:pt x="26" y="319"/>
                    <a:pt x="27" y="319"/>
                    <a:pt x="27" y="318"/>
                  </a:cubicBezTo>
                  <a:cubicBezTo>
                    <a:pt x="27" y="318"/>
                    <a:pt x="27" y="318"/>
                    <a:pt x="27" y="317"/>
                  </a:cubicBezTo>
                  <a:cubicBezTo>
                    <a:pt x="28" y="317"/>
                    <a:pt x="28" y="317"/>
                    <a:pt x="28" y="317"/>
                  </a:cubicBezTo>
                  <a:cubicBezTo>
                    <a:pt x="29" y="317"/>
                    <a:pt x="29" y="316"/>
                    <a:pt x="30" y="316"/>
                  </a:cubicBezTo>
                  <a:cubicBezTo>
                    <a:pt x="30" y="316"/>
                    <a:pt x="31" y="315"/>
                    <a:pt x="32" y="315"/>
                  </a:cubicBezTo>
                  <a:cubicBezTo>
                    <a:pt x="32" y="315"/>
                    <a:pt x="32" y="315"/>
                    <a:pt x="32" y="316"/>
                  </a:cubicBezTo>
                  <a:cubicBezTo>
                    <a:pt x="32" y="316"/>
                    <a:pt x="32" y="316"/>
                    <a:pt x="32" y="316"/>
                  </a:cubicBezTo>
                  <a:cubicBezTo>
                    <a:pt x="33" y="316"/>
                    <a:pt x="33" y="316"/>
                    <a:pt x="33" y="316"/>
                  </a:cubicBezTo>
                  <a:cubicBezTo>
                    <a:pt x="33" y="317"/>
                    <a:pt x="32" y="317"/>
                    <a:pt x="32" y="317"/>
                  </a:cubicBezTo>
                  <a:cubicBezTo>
                    <a:pt x="32" y="317"/>
                    <a:pt x="32" y="318"/>
                    <a:pt x="32" y="318"/>
                  </a:cubicBezTo>
                  <a:cubicBezTo>
                    <a:pt x="31" y="318"/>
                    <a:pt x="31" y="319"/>
                    <a:pt x="31" y="319"/>
                  </a:cubicBezTo>
                  <a:cubicBezTo>
                    <a:pt x="31" y="319"/>
                    <a:pt x="31" y="319"/>
                    <a:pt x="30" y="319"/>
                  </a:cubicBezTo>
                  <a:cubicBezTo>
                    <a:pt x="30" y="319"/>
                    <a:pt x="30" y="319"/>
                    <a:pt x="30" y="319"/>
                  </a:cubicBezTo>
                  <a:cubicBezTo>
                    <a:pt x="30" y="319"/>
                    <a:pt x="30" y="319"/>
                    <a:pt x="29" y="320"/>
                  </a:cubicBezTo>
                  <a:cubicBezTo>
                    <a:pt x="29" y="320"/>
                    <a:pt x="29" y="320"/>
                    <a:pt x="29" y="320"/>
                  </a:cubicBezTo>
                  <a:cubicBezTo>
                    <a:pt x="29" y="320"/>
                    <a:pt x="29" y="320"/>
                    <a:pt x="29" y="320"/>
                  </a:cubicBezTo>
                  <a:cubicBezTo>
                    <a:pt x="28" y="320"/>
                    <a:pt x="28" y="321"/>
                    <a:pt x="28" y="321"/>
                  </a:cubicBezTo>
                  <a:cubicBezTo>
                    <a:pt x="28" y="321"/>
                    <a:pt x="28" y="322"/>
                    <a:pt x="28" y="322"/>
                  </a:cubicBezTo>
                  <a:cubicBezTo>
                    <a:pt x="28" y="322"/>
                    <a:pt x="28" y="321"/>
                    <a:pt x="28" y="321"/>
                  </a:cubicBezTo>
                  <a:cubicBezTo>
                    <a:pt x="27" y="320"/>
                    <a:pt x="27" y="320"/>
                    <a:pt x="27" y="320"/>
                  </a:cubicBezTo>
                  <a:cubicBezTo>
                    <a:pt x="27" y="320"/>
                    <a:pt x="27" y="320"/>
                    <a:pt x="26" y="320"/>
                  </a:cubicBezTo>
                  <a:cubicBezTo>
                    <a:pt x="26" y="321"/>
                    <a:pt x="26" y="321"/>
                    <a:pt x="26" y="321"/>
                  </a:cubicBezTo>
                  <a:cubicBezTo>
                    <a:pt x="26" y="322"/>
                    <a:pt x="26" y="322"/>
                    <a:pt x="25" y="323"/>
                  </a:cubicBezTo>
                  <a:cubicBezTo>
                    <a:pt x="25" y="323"/>
                    <a:pt x="25" y="322"/>
                    <a:pt x="25" y="322"/>
                  </a:cubicBezTo>
                  <a:cubicBezTo>
                    <a:pt x="25" y="322"/>
                    <a:pt x="26" y="322"/>
                    <a:pt x="26" y="322"/>
                  </a:cubicBezTo>
                  <a:cubicBezTo>
                    <a:pt x="26" y="322"/>
                    <a:pt x="26" y="322"/>
                    <a:pt x="26" y="321"/>
                  </a:cubicBezTo>
                  <a:cubicBezTo>
                    <a:pt x="26" y="321"/>
                    <a:pt x="26" y="321"/>
                    <a:pt x="26" y="321"/>
                  </a:cubicBezTo>
                  <a:cubicBezTo>
                    <a:pt x="26" y="321"/>
                    <a:pt x="26" y="321"/>
                    <a:pt x="26" y="321"/>
                  </a:cubicBezTo>
                  <a:cubicBezTo>
                    <a:pt x="26" y="321"/>
                    <a:pt x="25" y="321"/>
                    <a:pt x="25" y="321"/>
                  </a:cubicBezTo>
                  <a:cubicBezTo>
                    <a:pt x="25" y="321"/>
                    <a:pt x="25" y="321"/>
                    <a:pt x="24" y="321"/>
                  </a:cubicBezTo>
                  <a:cubicBezTo>
                    <a:pt x="24" y="321"/>
                    <a:pt x="23" y="321"/>
                    <a:pt x="23" y="322"/>
                  </a:cubicBezTo>
                  <a:cubicBezTo>
                    <a:pt x="23" y="323"/>
                    <a:pt x="24" y="323"/>
                    <a:pt x="24" y="324"/>
                  </a:cubicBezTo>
                  <a:cubicBezTo>
                    <a:pt x="24" y="324"/>
                    <a:pt x="24" y="324"/>
                    <a:pt x="24" y="324"/>
                  </a:cubicBezTo>
                  <a:cubicBezTo>
                    <a:pt x="24" y="324"/>
                    <a:pt x="24" y="324"/>
                    <a:pt x="24" y="324"/>
                  </a:cubicBezTo>
                  <a:cubicBezTo>
                    <a:pt x="25" y="324"/>
                    <a:pt x="25" y="324"/>
                    <a:pt x="25" y="325"/>
                  </a:cubicBezTo>
                  <a:cubicBezTo>
                    <a:pt x="25" y="325"/>
                    <a:pt x="25" y="325"/>
                    <a:pt x="25" y="325"/>
                  </a:cubicBezTo>
                  <a:cubicBezTo>
                    <a:pt x="25" y="325"/>
                    <a:pt x="25" y="325"/>
                    <a:pt x="25" y="325"/>
                  </a:cubicBezTo>
                  <a:cubicBezTo>
                    <a:pt x="25" y="325"/>
                    <a:pt x="26" y="325"/>
                    <a:pt x="26" y="326"/>
                  </a:cubicBezTo>
                  <a:cubicBezTo>
                    <a:pt x="26" y="326"/>
                    <a:pt x="27" y="326"/>
                    <a:pt x="27" y="326"/>
                  </a:cubicBezTo>
                  <a:cubicBezTo>
                    <a:pt x="27" y="326"/>
                    <a:pt x="27" y="326"/>
                    <a:pt x="27" y="326"/>
                  </a:cubicBezTo>
                  <a:cubicBezTo>
                    <a:pt x="27" y="326"/>
                    <a:pt x="28" y="327"/>
                    <a:pt x="28" y="327"/>
                  </a:cubicBezTo>
                  <a:cubicBezTo>
                    <a:pt x="28" y="327"/>
                    <a:pt x="28" y="327"/>
                    <a:pt x="28" y="327"/>
                  </a:cubicBezTo>
                  <a:cubicBezTo>
                    <a:pt x="28" y="327"/>
                    <a:pt x="29" y="327"/>
                    <a:pt x="29" y="327"/>
                  </a:cubicBezTo>
                  <a:cubicBezTo>
                    <a:pt x="29" y="327"/>
                    <a:pt x="29" y="327"/>
                    <a:pt x="30" y="327"/>
                  </a:cubicBezTo>
                  <a:cubicBezTo>
                    <a:pt x="30" y="327"/>
                    <a:pt x="30" y="328"/>
                    <a:pt x="31" y="328"/>
                  </a:cubicBezTo>
                  <a:cubicBezTo>
                    <a:pt x="32" y="328"/>
                    <a:pt x="32" y="328"/>
                    <a:pt x="33" y="327"/>
                  </a:cubicBezTo>
                  <a:cubicBezTo>
                    <a:pt x="33" y="327"/>
                    <a:pt x="33" y="327"/>
                    <a:pt x="34" y="327"/>
                  </a:cubicBezTo>
                  <a:cubicBezTo>
                    <a:pt x="34" y="326"/>
                    <a:pt x="34" y="326"/>
                    <a:pt x="34" y="326"/>
                  </a:cubicBezTo>
                  <a:cubicBezTo>
                    <a:pt x="34" y="326"/>
                    <a:pt x="34" y="326"/>
                    <a:pt x="34" y="325"/>
                  </a:cubicBezTo>
                  <a:cubicBezTo>
                    <a:pt x="34" y="325"/>
                    <a:pt x="34" y="325"/>
                    <a:pt x="34" y="324"/>
                  </a:cubicBezTo>
                  <a:cubicBezTo>
                    <a:pt x="34" y="323"/>
                    <a:pt x="34" y="322"/>
                    <a:pt x="34" y="321"/>
                  </a:cubicBezTo>
                  <a:cubicBezTo>
                    <a:pt x="34" y="321"/>
                    <a:pt x="34" y="321"/>
                    <a:pt x="34" y="321"/>
                  </a:cubicBezTo>
                  <a:cubicBezTo>
                    <a:pt x="34" y="320"/>
                    <a:pt x="34" y="319"/>
                    <a:pt x="34" y="319"/>
                  </a:cubicBezTo>
                  <a:cubicBezTo>
                    <a:pt x="35" y="319"/>
                    <a:pt x="35" y="318"/>
                    <a:pt x="35" y="318"/>
                  </a:cubicBezTo>
                  <a:cubicBezTo>
                    <a:pt x="35" y="318"/>
                    <a:pt x="35" y="317"/>
                    <a:pt x="35" y="317"/>
                  </a:cubicBezTo>
                  <a:cubicBezTo>
                    <a:pt x="35" y="317"/>
                    <a:pt x="35" y="317"/>
                    <a:pt x="35" y="316"/>
                  </a:cubicBezTo>
                  <a:cubicBezTo>
                    <a:pt x="35" y="316"/>
                    <a:pt x="35" y="316"/>
                    <a:pt x="35" y="316"/>
                  </a:cubicBezTo>
                  <a:cubicBezTo>
                    <a:pt x="35" y="316"/>
                    <a:pt x="35" y="316"/>
                    <a:pt x="35" y="315"/>
                  </a:cubicBezTo>
                  <a:cubicBezTo>
                    <a:pt x="35" y="315"/>
                    <a:pt x="35" y="315"/>
                    <a:pt x="35" y="315"/>
                  </a:cubicBezTo>
                  <a:cubicBezTo>
                    <a:pt x="35" y="315"/>
                    <a:pt x="35" y="315"/>
                    <a:pt x="35" y="315"/>
                  </a:cubicBezTo>
                  <a:cubicBezTo>
                    <a:pt x="35" y="315"/>
                    <a:pt x="35" y="315"/>
                    <a:pt x="35" y="315"/>
                  </a:cubicBezTo>
                  <a:cubicBezTo>
                    <a:pt x="36" y="314"/>
                    <a:pt x="36" y="314"/>
                    <a:pt x="36" y="314"/>
                  </a:cubicBezTo>
                  <a:cubicBezTo>
                    <a:pt x="36" y="314"/>
                    <a:pt x="36" y="314"/>
                    <a:pt x="36" y="314"/>
                  </a:cubicBezTo>
                  <a:cubicBezTo>
                    <a:pt x="36" y="314"/>
                    <a:pt x="36" y="314"/>
                    <a:pt x="36" y="314"/>
                  </a:cubicBezTo>
                  <a:cubicBezTo>
                    <a:pt x="37" y="314"/>
                    <a:pt x="37" y="314"/>
                    <a:pt x="37" y="314"/>
                  </a:cubicBezTo>
                  <a:cubicBezTo>
                    <a:pt x="37" y="314"/>
                    <a:pt x="37" y="314"/>
                    <a:pt x="37" y="314"/>
                  </a:cubicBezTo>
                  <a:cubicBezTo>
                    <a:pt x="37" y="314"/>
                    <a:pt x="38" y="314"/>
                    <a:pt x="38" y="314"/>
                  </a:cubicBezTo>
                  <a:cubicBezTo>
                    <a:pt x="38" y="314"/>
                    <a:pt x="38" y="314"/>
                    <a:pt x="38" y="314"/>
                  </a:cubicBezTo>
                  <a:cubicBezTo>
                    <a:pt x="39" y="313"/>
                    <a:pt x="39" y="313"/>
                    <a:pt x="39" y="313"/>
                  </a:cubicBezTo>
                  <a:cubicBezTo>
                    <a:pt x="39" y="313"/>
                    <a:pt x="39" y="313"/>
                    <a:pt x="39" y="313"/>
                  </a:cubicBezTo>
                  <a:cubicBezTo>
                    <a:pt x="39" y="313"/>
                    <a:pt x="40" y="313"/>
                    <a:pt x="40" y="313"/>
                  </a:cubicBezTo>
                  <a:cubicBezTo>
                    <a:pt x="40" y="312"/>
                    <a:pt x="41" y="312"/>
                    <a:pt x="42" y="312"/>
                  </a:cubicBezTo>
                  <a:cubicBezTo>
                    <a:pt x="42" y="312"/>
                    <a:pt x="42" y="312"/>
                    <a:pt x="42" y="312"/>
                  </a:cubicBezTo>
                  <a:cubicBezTo>
                    <a:pt x="42" y="312"/>
                    <a:pt x="42" y="312"/>
                    <a:pt x="42" y="312"/>
                  </a:cubicBezTo>
                  <a:cubicBezTo>
                    <a:pt x="42" y="312"/>
                    <a:pt x="42" y="312"/>
                    <a:pt x="43" y="312"/>
                  </a:cubicBezTo>
                  <a:cubicBezTo>
                    <a:pt x="43" y="312"/>
                    <a:pt x="43" y="312"/>
                    <a:pt x="43" y="312"/>
                  </a:cubicBezTo>
                  <a:cubicBezTo>
                    <a:pt x="43" y="312"/>
                    <a:pt x="43" y="312"/>
                    <a:pt x="43" y="312"/>
                  </a:cubicBezTo>
                  <a:cubicBezTo>
                    <a:pt x="44" y="312"/>
                    <a:pt x="44" y="311"/>
                    <a:pt x="44" y="310"/>
                  </a:cubicBezTo>
                  <a:cubicBezTo>
                    <a:pt x="44" y="310"/>
                    <a:pt x="44" y="309"/>
                    <a:pt x="45" y="309"/>
                  </a:cubicBezTo>
                  <a:cubicBezTo>
                    <a:pt x="45" y="309"/>
                    <a:pt x="45" y="309"/>
                    <a:pt x="45" y="309"/>
                  </a:cubicBezTo>
                  <a:cubicBezTo>
                    <a:pt x="45" y="309"/>
                    <a:pt x="46" y="308"/>
                    <a:pt x="46" y="308"/>
                  </a:cubicBezTo>
                  <a:cubicBezTo>
                    <a:pt x="46" y="308"/>
                    <a:pt x="46" y="308"/>
                    <a:pt x="47" y="308"/>
                  </a:cubicBezTo>
                  <a:cubicBezTo>
                    <a:pt x="47" y="308"/>
                    <a:pt x="47" y="308"/>
                    <a:pt x="47" y="309"/>
                  </a:cubicBezTo>
                  <a:cubicBezTo>
                    <a:pt x="47" y="309"/>
                    <a:pt x="47" y="309"/>
                    <a:pt x="47" y="309"/>
                  </a:cubicBezTo>
                  <a:cubicBezTo>
                    <a:pt x="47" y="309"/>
                    <a:pt x="47" y="309"/>
                    <a:pt x="47" y="309"/>
                  </a:cubicBezTo>
                  <a:cubicBezTo>
                    <a:pt x="48" y="309"/>
                    <a:pt x="48" y="309"/>
                    <a:pt x="48" y="309"/>
                  </a:cubicBezTo>
                  <a:cubicBezTo>
                    <a:pt x="48" y="309"/>
                    <a:pt x="48" y="309"/>
                    <a:pt x="48" y="309"/>
                  </a:cubicBezTo>
                  <a:cubicBezTo>
                    <a:pt x="48" y="309"/>
                    <a:pt x="48" y="309"/>
                    <a:pt x="48" y="309"/>
                  </a:cubicBezTo>
                  <a:cubicBezTo>
                    <a:pt x="48" y="309"/>
                    <a:pt x="49" y="309"/>
                    <a:pt x="49" y="309"/>
                  </a:cubicBezTo>
                  <a:cubicBezTo>
                    <a:pt x="50" y="309"/>
                    <a:pt x="50" y="309"/>
                    <a:pt x="50" y="309"/>
                  </a:cubicBezTo>
                  <a:cubicBezTo>
                    <a:pt x="50" y="309"/>
                    <a:pt x="49" y="309"/>
                    <a:pt x="49" y="309"/>
                  </a:cubicBezTo>
                  <a:cubicBezTo>
                    <a:pt x="48" y="309"/>
                    <a:pt x="47" y="308"/>
                    <a:pt x="46" y="308"/>
                  </a:cubicBezTo>
                  <a:cubicBezTo>
                    <a:pt x="45" y="308"/>
                    <a:pt x="45" y="308"/>
                    <a:pt x="44" y="308"/>
                  </a:cubicBezTo>
                  <a:cubicBezTo>
                    <a:pt x="43" y="307"/>
                    <a:pt x="43" y="307"/>
                    <a:pt x="42" y="306"/>
                  </a:cubicBezTo>
                  <a:cubicBezTo>
                    <a:pt x="42" y="306"/>
                    <a:pt x="41" y="306"/>
                    <a:pt x="41" y="306"/>
                  </a:cubicBezTo>
                  <a:cubicBezTo>
                    <a:pt x="27" y="306"/>
                    <a:pt x="27" y="306"/>
                    <a:pt x="27" y="306"/>
                  </a:cubicBezTo>
                  <a:cubicBezTo>
                    <a:pt x="27" y="306"/>
                    <a:pt x="26" y="306"/>
                    <a:pt x="26" y="305"/>
                  </a:cubicBezTo>
                  <a:cubicBezTo>
                    <a:pt x="26" y="305"/>
                    <a:pt x="26" y="305"/>
                    <a:pt x="26" y="305"/>
                  </a:cubicBezTo>
                  <a:cubicBezTo>
                    <a:pt x="26" y="305"/>
                    <a:pt x="26" y="305"/>
                    <a:pt x="26" y="305"/>
                  </a:cubicBezTo>
                  <a:cubicBezTo>
                    <a:pt x="26" y="305"/>
                    <a:pt x="27" y="305"/>
                    <a:pt x="27" y="305"/>
                  </a:cubicBezTo>
                  <a:cubicBezTo>
                    <a:pt x="27" y="305"/>
                    <a:pt x="27" y="305"/>
                    <a:pt x="27" y="305"/>
                  </a:cubicBezTo>
                  <a:cubicBezTo>
                    <a:pt x="27" y="305"/>
                    <a:pt x="27" y="304"/>
                    <a:pt x="27" y="304"/>
                  </a:cubicBezTo>
                  <a:cubicBezTo>
                    <a:pt x="27" y="304"/>
                    <a:pt x="27" y="304"/>
                    <a:pt x="26" y="304"/>
                  </a:cubicBezTo>
                  <a:cubicBezTo>
                    <a:pt x="26" y="303"/>
                    <a:pt x="25" y="303"/>
                    <a:pt x="25" y="303"/>
                  </a:cubicBezTo>
                  <a:cubicBezTo>
                    <a:pt x="25" y="302"/>
                    <a:pt x="25" y="302"/>
                    <a:pt x="24" y="302"/>
                  </a:cubicBezTo>
                  <a:cubicBezTo>
                    <a:pt x="24" y="302"/>
                    <a:pt x="24" y="301"/>
                    <a:pt x="24" y="301"/>
                  </a:cubicBezTo>
                  <a:cubicBezTo>
                    <a:pt x="24" y="301"/>
                    <a:pt x="24" y="301"/>
                    <a:pt x="23" y="301"/>
                  </a:cubicBezTo>
                  <a:cubicBezTo>
                    <a:pt x="23" y="301"/>
                    <a:pt x="23" y="301"/>
                    <a:pt x="24" y="300"/>
                  </a:cubicBezTo>
                  <a:cubicBezTo>
                    <a:pt x="24" y="300"/>
                    <a:pt x="24" y="300"/>
                    <a:pt x="24" y="300"/>
                  </a:cubicBezTo>
                  <a:cubicBezTo>
                    <a:pt x="24" y="299"/>
                    <a:pt x="24" y="299"/>
                    <a:pt x="24" y="299"/>
                  </a:cubicBezTo>
                  <a:cubicBezTo>
                    <a:pt x="24" y="298"/>
                    <a:pt x="24" y="298"/>
                    <a:pt x="24" y="298"/>
                  </a:cubicBezTo>
                  <a:cubicBezTo>
                    <a:pt x="24" y="298"/>
                    <a:pt x="24" y="298"/>
                    <a:pt x="24" y="298"/>
                  </a:cubicBezTo>
                  <a:cubicBezTo>
                    <a:pt x="24" y="298"/>
                    <a:pt x="24" y="298"/>
                    <a:pt x="25" y="297"/>
                  </a:cubicBezTo>
                  <a:cubicBezTo>
                    <a:pt x="25" y="297"/>
                    <a:pt x="25" y="297"/>
                    <a:pt x="25" y="297"/>
                  </a:cubicBezTo>
                  <a:cubicBezTo>
                    <a:pt x="25" y="297"/>
                    <a:pt x="25" y="297"/>
                    <a:pt x="25" y="297"/>
                  </a:cubicBezTo>
                  <a:cubicBezTo>
                    <a:pt x="24" y="297"/>
                    <a:pt x="24" y="296"/>
                    <a:pt x="24" y="296"/>
                  </a:cubicBezTo>
                  <a:cubicBezTo>
                    <a:pt x="23" y="295"/>
                    <a:pt x="24" y="295"/>
                    <a:pt x="24" y="295"/>
                  </a:cubicBezTo>
                  <a:cubicBezTo>
                    <a:pt x="24" y="295"/>
                    <a:pt x="24" y="295"/>
                    <a:pt x="25" y="295"/>
                  </a:cubicBezTo>
                  <a:cubicBezTo>
                    <a:pt x="25" y="295"/>
                    <a:pt x="25" y="295"/>
                    <a:pt x="25" y="295"/>
                  </a:cubicBezTo>
                  <a:cubicBezTo>
                    <a:pt x="25" y="295"/>
                    <a:pt x="25" y="295"/>
                    <a:pt x="25" y="294"/>
                  </a:cubicBezTo>
                  <a:cubicBezTo>
                    <a:pt x="25" y="294"/>
                    <a:pt x="25" y="293"/>
                    <a:pt x="25" y="293"/>
                  </a:cubicBezTo>
                  <a:cubicBezTo>
                    <a:pt x="25" y="293"/>
                    <a:pt x="24" y="292"/>
                    <a:pt x="24" y="292"/>
                  </a:cubicBezTo>
                  <a:cubicBezTo>
                    <a:pt x="24" y="292"/>
                    <a:pt x="24" y="291"/>
                    <a:pt x="24" y="291"/>
                  </a:cubicBezTo>
                  <a:cubicBezTo>
                    <a:pt x="24" y="291"/>
                    <a:pt x="24" y="291"/>
                    <a:pt x="24" y="291"/>
                  </a:cubicBezTo>
                  <a:cubicBezTo>
                    <a:pt x="24" y="291"/>
                    <a:pt x="24" y="290"/>
                    <a:pt x="24" y="290"/>
                  </a:cubicBezTo>
                  <a:cubicBezTo>
                    <a:pt x="24" y="290"/>
                    <a:pt x="23" y="290"/>
                    <a:pt x="23" y="290"/>
                  </a:cubicBezTo>
                  <a:cubicBezTo>
                    <a:pt x="23" y="290"/>
                    <a:pt x="23" y="290"/>
                    <a:pt x="23" y="290"/>
                  </a:cubicBezTo>
                  <a:cubicBezTo>
                    <a:pt x="22" y="291"/>
                    <a:pt x="22" y="291"/>
                    <a:pt x="22" y="291"/>
                  </a:cubicBezTo>
                  <a:cubicBezTo>
                    <a:pt x="22" y="291"/>
                    <a:pt x="21" y="290"/>
                    <a:pt x="21" y="290"/>
                  </a:cubicBezTo>
                  <a:cubicBezTo>
                    <a:pt x="21" y="290"/>
                    <a:pt x="19" y="291"/>
                    <a:pt x="19" y="292"/>
                  </a:cubicBezTo>
                  <a:cubicBezTo>
                    <a:pt x="19" y="292"/>
                    <a:pt x="18" y="292"/>
                    <a:pt x="18" y="292"/>
                  </a:cubicBezTo>
                  <a:cubicBezTo>
                    <a:pt x="18" y="291"/>
                    <a:pt x="18" y="291"/>
                    <a:pt x="18" y="291"/>
                  </a:cubicBezTo>
                  <a:cubicBezTo>
                    <a:pt x="18" y="291"/>
                    <a:pt x="18" y="291"/>
                    <a:pt x="18" y="291"/>
                  </a:cubicBezTo>
                  <a:cubicBezTo>
                    <a:pt x="18" y="291"/>
                    <a:pt x="18" y="290"/>
                    <a:pt x="18" y="290"/>
                  </a:cubicBezTo>
                  <a:cubicBezTo>
                    <a:pt x="18" y="290"/>
                    <a:pt x="17" y="290"/>
                    <a:pt x="17" y="290"/>
                  </a:cubicBezTo>
                  <a:cubicBezTo>
                    <a:pt x="17" y="290"/>
                    <a:pt x="17" y="289"/>
                    <a:pt x="17" y="289"/>
                  </a:cubicBezTo>
                  <a:cubicBezTo>
                    <a:pt x="17" y="289"/>
                    <a:pt x="17" y="288"/>
                    <a:pt x="17" y="288"/>
                  </a:cubicBezTo>
                  <a:cubicBezTo>
                    <a:pt x="17" y="287"/>
                    <a:pt x="16" y="287"/>
                    <a:pt x="16" y="287"/>
                  </a:cubicBezTo>
                  <a:cubicBezTo>
                    <a:pt x="16" y="287"/>
                    <a:pt x="17" y="287"/>
                    <a:pt x="17" y="287"/>
                  </a:cubicBezTo>
                  <a:cubicBezTo>
                    <a:pt x="17" y="286"/>
                    <a:pt x="16" y="286"/>
                    <a:pt x="16" y="286"/>
                  </a:cubicBezTo>
                  <a:cubicBezTo>
                    <a:pt x="16" y="286"/>
                    <a:pt x="16" y="285"/>
                    <a:pt x="16" y="285"/>
                  </a:cubicBezTo>
                  <a:cubicBezTo>
                    <a:pt x="16" y="285"/>
                    <a:pt x="16" y="285"/>
                    <a:pt x="16" y="285"/>
                  </a:cubicBezTo>
                  <a:cubicBezTo>
                    <a:pt x="16" y="285"/>
                    <a:pt x="16" y="284"/>
                    <a:pt x="16" y="284"/>
                  </a:cubicBezTo>
                  <a:cubicBezTo>
                    <a:pt x="16" y="284"/>
                    <a:pt x="16" y="284"/>
                    <a:pt x="16" y="284"/>
                  </a:cubicBezTo>
                  <a:cubicBezTo>
                    <a:pt x="16" y="283"/>
                    <a:pt x="16" y="283"/>
                    <a:pt x="16" y="283"/>
                  </a:cubicBezTo>
                  <a:cubicBezTo>
                    <a:pt x="16" y="283"/>
                    <a:pt x="16" y="283"/>
                    <a:pt x="16" y="283"/>
                  </a:cubicBezTo>
                  <a:cubicBezTo>
                    <a:pt x="16" y="281"/>
                    <a:pt x="16" y="281"/>
                    <a:pt x="16" y="281"/>
                  </a:cubicBezTo>
                  <a:cubicBezTo>
                    <a:pt x="16" y="281"/>
                    <a:pt x="18" y="279"/>
                    <a:pt x="18" y="278"/>
                  </a:cubicBezTo>
                  <a:cubicBezTo>
                    <a:pt x="18" y="278"/>
                    <a:pt x="19" y="276"/>
                    <a:pt x="19" y="276"/>
                  </a:cubicBezTo>
                  <a:cubicBezTo>
                    <a:pt x="19" y="276"/>
                    <a:pt x="18" y="275"/>
                    <a:pt x="18" y="275"/>
                  </a:cubicBezTo>
                  <a:cubicBezTo>
                    <a:pt x="18" y="275"/>
                    <a:pt x="19" y="274"/>
                    <a:pt x="19" y="274"/>
                  </a:cubicBezTo>
                  <a:cubicBezTo>
                    <a:pt x="20" y="272"/>
                    <a:pt x="20" y="272"/>
                    <a:pt x="20" y="272"/>
                  </a:cubicBezTo>
                  <a:cubicBezTo>
                    <a:pt x="21" y="272"/>
                    <a:pt x="21" y="272"/>
                    <a:pt x="21" y="272"/>
                  </a:cubicBezTo>
                  <a:cubicBezTo>
                    <a:pt x="23" y="270"/>
                    <a:pt x="23" y="270"/>
                    <a:pt x="23" y="270"/>
                  </a:cubicBezTo>
                  <a:cubicBezTo>
                    <a:pt x="23" y="270"/>
                    <a:pt x="23" y="269"/>
                    <a:pt x="23" y="269"/>
                  </a:cubicBezTo>
                  <a:cubicBezTo>
                    <a:pt x="23" y="268"/>
                    <a:pt x="22" y="267"/>
                    <a:pt x="22" y="267"/>
                  </a:cubicBezTo>
                  <a:cubicBezTo>
                    <a:pt x="24" y="267"/>
                    <a:pt x="24" y="267"/>
                    <a:pt x="24" y="267"/>
                  </a:cubicBezTo>
                  <a:cubicBezTo>
                    <a:pt x="24" y="265"/>
                    <a:pt x="24" y="265"/>
                    <a:pt x="24" y="265"/>
                  </a:cubicBezTo>
                  <a:cubicBezTo>
                    <a:pt x="24" y="265"/>
                    <a:pt x="25" y="265"/>
                    <a:pt x="25" y="265"/>
                  </a:cubicBezTo>
                  <a:cubicBezTo>
                    <a:pt x="25" y="265"/>
                    <a:pt x="25" y="265"/>
                    <a:pt x="25" y="265"/>
                  </a:cubicBezTo>
                  <a:cubicBezTo>
                    <a:pt x="25" y="265"/>
                    <a:pt x="24" y="264"/>
                    <a:pt x="24" y="264"/>
                  </a:cubicBezTo>
                  <a:cubicBezTo>
                    <a:pt x="24" y="263"/>
                    <a:pt x="24" y="263"/>
                    <a:pt x="24" y="263"/>
                  </a:cubicBezTo>
                  <a:cubicBezTo>
                    <a:pt x="24" y="263"/>
                    <a:pt x="24" y="263"/>
                    <a:pt x="24" y="263"/>
                  </a:cubicBezTo>
                  <a:cubicBezTo>
                    <a:pt x="23" y="263"/>
                    <a:pt x="23" y="262"/>
                    <a:pt x="23" y="262"/>
                  </a:cubicBezTo>
                  <a:cubicBezTo>
                    <a:pt x="23" y="262"/>
                    <a:pt x="23" y="261"/>
                    <a:pt x="23" y="261"/>
                  </a:cubicBezTo>
                  <a:cubicBezTo>
                    <a:pt x="23" y="261"/>
                    <a:pt x="23" y="261"/>
                    <a:pt x="23" y="261"/>
                  </a:cubicBezTo>
                  <a:cubicBezTo>
                    <a:pt x="23" y="261"/>
                    <a:pt x="23" y="261"/>
                    <a:pt x="23" y="261"/>
                  </a:cubicBezTo>
                  <a:cubicBezTo>
                    <a:pt x="23" y="260"/>
                    <a:pt x="23" y="260"/>
                    <a:pt x="23" y="260"/>
                  </a:cubicBezTo>
                  <a:cubicBezTo>
                    <a:pt x="23" y="260"/>
                    <a:pt x="23" y="260"/>
                    <a:pt x="23" y="259"/>
                  </a:cubicBezTo>
                  <a:cubicBezTo>
                    <a:pt x="23" y="259"/>
                    <a:pt x="23" y="259"/>
                    <a:pt x="23" y="259"/>
                  </a:cubicBezTo>
                  <a:cubicBezTo>
                    <a:pt x="23" y="259"/>
                    <a:pt x="24" y="259"/>
                    <a:pt x="24" y="259"/>
                  </a:cubicBezTo>
                  <a:cubicBezTo>
                    <a:pt x="24" y="259"/>
                    <a:pt x="24" y="258"/>
                    <a:pt x="24" y="258"/>
                  </a:cubicBezTo>
                  <a:cubicBezTo>
                    <a:pt x="24" y="258"/>
                    <a:pt x="24" y="257"/>
                    <a:pt x="24" y="257"/>
                  </a:cubicBezTo>
                  <a:cubicBezTo>
                    <a:pt x="24" y="257"/>
                    <a:pt x="24" y="256"/>
                    <a:pt x="24" y="256"/>
                  </a:cubicBezTo>
                  <a:cubicBezTo>
                    <a:pt x="24" y="256"/>
                    <a:pt x="25" y="256"/>
                    <a:pt x="25" y="256"/>
                  </a:cubicBezTo>
                  <a:cubicBezTo>
                    <a:pt x="25" y="256"/>
                    <a:pt x="26" y="255"/>
                    <a:pt x="26" y="255"/>
                  </a:cubicBezTo>
                  <a:cubicBezTo>
                    <a:pt x="26" y="253"/>
                    <a:pt x="26" y="253"/>
                    <a:pt x="26" y="253"/>
                  </a:cubicBezTo>
                  <a:cubicBezTo>
                    <a:pt x="27" y="254"/>
                    <a:pt x="27" y="254"/>
                    <a:pt x="27" y="254"/>
                  </a:cubicBezTo>
                  <a:cubicBezTo>
                    <a:pt x="27" y="254"/>
                    <a:pt x="28" y="254"/>
                    <a:pt x="28" y="253"/>
                  </a:cubicBezTo>
                  <a:cubicBezTo>
                    <a:pt x="28" y="253"/>
                    <a:pt x="28" y="253"/>
                    <a:pt x="27" y="253"/>
                  </a:cubicBezTo>
                  <a:cubicBezTo>
                    <a:pt x="27" y="252"/>
                    <a:pt x="27" y="252"/>
                    <a:pt x="27" y="252"/>
                  </a:cubicBezTo>
                  <a:cubicBezTo>
                    <a:pt x="27" y="252"/>
                    <a:pt x="27" y="252"/>
                    <a:pt x="27" y="252"/>
                  </a:cubicBezTo>
                  <a:cubicBezTo>
                    <a:pt x="27" y="251"/>
                    <a:pt x="27" y="251"/>
                    <a:pt x="27" y="251"/>
                  </a:cubicBezTo>
                  <a:cubicBezTo>
                    <a:pt x="27" y="251"/>
                    <a:pt x="27" y="249"/>
                    <a:pt x="27" y="249"/>
                  </a:cubicBezTo>
                  <a:cubicBezTo>
                    <a:pt x="27" y="249"/>
                    <a:pt x="27" y="249"/>
                    <a:pt x="27" y="249"/>
                  </a:cubicBezTo>
                  <a:cubicBezTo>
                    <a:pt x="28" y="249"/>
                    <a:pt x="28" y="249"/>
                    <a:pt x="28" y="249"/>
                  </a:cubicBezTo>
                  <a:cubicBezTo>
                    <a:pt x="28" y="249"/>
                    <a:pt x="29" y="248"/>
                    <a:pt x="29" y="248"/>
                  </a:cubicBezTo>
                  <a:cubicBezTo>
                    <a:pt x="29" y="248"/>
                    <a:pt x="29" y="247"/>
                    <a:pt x="29" y="247"/>
                  </a:cubicBezTo>
                  <a:cubicBezTo>
                    <a:pt x="29" y="247"/>
                    <a:pt x="29" y="247"/>
                    <a:pt x="28" y="246"/>
                  </a:cubicBezTo>
                  <a:cubicBezTo>
                    <a:pt x="28" y="246"/>
                    <a:pt x="28" y="245"/>
                    <a:pt x="28" y="245"/>
                  </a:cubicBezTo>
                  <a:cubicBezTo>
                    <a:pt x="28" y="245"/>
                    <a:pt x="28" y="244"/>
                    <a:pt x="28" y="244"/>
                  </a:cubicBezTo>
                  <a:cubicBezTo>
                    <a:pt x="28" y="244"/>
                    <a:pt x="28" y="244"/>
                    <a:pt x="28" y="244"/>
                  </a:cubicBezTo>
                  <a:cubicBezTo>
                    <a:pt x="28" y="243"/>
                    <a:pt x="27" y="243"/>
                    <a:pt x="27" y="243"/>
                  </a:cubicBezTo>
                  <a:cubicBezTo>
                    <a:pt x="28" y="242"/>
                    <a:pt x="28" y="242"/>
                    <a:pt x="28" y="242"/>
                  </a:cubicBezTo>
                  <a:cubicBezTo>
                    <a:pt x="28" y="242"/>
                    <a:pt x="29" y="242"/>
                    <a:pt x="29" y="241"/>
                  </a:cubicBezTo>
                  <a:cubicBezTo>
                    <a:pt x="29" y="241"/>
                    <a:pt x="29" y="241"/>
                    <a:pt x="29" y="240"/>
                  </a:cubicBezTo>
                  <a:cubicBezTo>
                    <a:pt x="29" y="240"/>
                    <a:pt x="29" y="240"/>
                    <a:pt x="29" y="240"/>
                  </a:cubicBezTo>
                  <a:cubicBezTo>
                    <a:pt x="28" y="240"/>
                    <a:pt x="28" y="240"/>
                    <a:pt x="28" y="240"/>
                  </a:cubicBezTo>
                  <a:cubicBezTo>
                    <a:pt x="28" y="237"/>
                    <a:pt x="28" y="237"/>
                    <a:pt x="28" y="237"/>
                  </a:cubicBezTo>
                  <a:cubicBezTo>
                    <a:pt x="28" y="237"/>
                    <a:pt x="28" y="237"/>
                    <a:pt x="28" y="237"/>
                  </a:cubicBezTo>
                  <a:cubicBezTo>
                    <a:pt x="28" y="237"/>
                    <a:pt x="29" y="236"/>
                    <a:pt x="29" y="236"/>
                  </a:cubicBezTo>
                  <a:cubicBezTo>
                    <a:pt x="29" y="236"/>
                    <a:pt x="30" y="236"/>
                    <a:pt x="30" y="236"/>
                  </a:cubicBezTo>
                  <a:cubicBezTo>
                    <a:pt x="30" y="236"/>
                    <a:pt x="30" y="236"/>
                    <a:pt x="30" y="236"/>
                  </a:cubicBezTo>
                  <a:cubicBezTo>
                    <a:pt x="30" y="236"/>
                    <a:pt x="30" y="235"/>
                    <a:pt x="30" y="235"/>
                  </a:cubicBezTo>
                  <a:cubicBezTo>
                    <a:pt x="30" y="235"/>
                    <a:pt x="30" y="235"/>
                    <a:pt x="31" y="235"/>
                  </a:cubicBezTo>
                  <a:cubicBezTo>
                    <a:pt x="31" y="235"/>
                    <a:pt x="31" y="234"/>
                    <a:pt x="31" y="234"/>
                  </a:cubicBezTo>
                  <a:cubicBezTo>
                    <a:pt x="31" y="234"/>
                    <a:pt x="31" y="234"/>
                    <a:pt x="31" y="233"/>
                  </a:cubicBezTo>
                  <a:cubicBezTo>
                    <a:pt x="31" y="233"/>
                    <a:pt x="30" y="232"/>
                    <a:pt x="30" y="232"/>
                  </a:cubicBezTo>
                  <a:cubicBezTo>
                    <a:pt x="30" y="231"/>
                    <a:pt x="30" y="231"/>
                    <a:pt x="30" y="231"/>
                  </a:cubicBezTo>
                  <a:cubicBezTo>
                    <a:pt x="30" y="231"/>
                    <a:pt x="28" y="231"/>
                    <a:pt x="28" y="231"/>
                  </a:cubicBezTo>
                  <a:cubicBezTo>
                    <a:pt x="28" y="230"/>
                    <a:pt x="27" y="230"/>
                    <a:pt x="27" y="230"/>
                  </a:cubicBezTo>
                  <a:cubicBezTo>
                    <a:pt x="27" y="230"/>
                    <a:pt x="26" y="230"/>
                    <a:pt x="26" y="230"/>
                  </a:cubicBezTo>
                  <a:cubicBezTo>
                    <a:pt x="26" y="230"/>
                    <a:pt x="26" y="229"/>
                    <a:pt x="26" y="229"/>
                  </a:cubicBezTo>
                  <a:cubicBezTo>
                    <a:pt x="26" y="229"/>
                    <a:pt x="27" y="229"/>
                    <a:pt x="27" y="229"/>
                  </a:cubicBezTo>
                  <a:cubicBezTo>
                    <a:pt x="27" y="229"/>
                    <a:pt x="28" y="229"/>
                    <a:pt x="28" y="229"/>
                  </a:cubicBezTo>
                  <a:cubicBezTo>
                    <a:pt x="28" y="229"/>
                    <a:pt x="29" y="229"/>
                    <a:pt x="29" y="229"/>
                  </a:cubicBezTo>
                  <a:cubicBezTo>
                    <a:pt x="29" y="229"/>
                    <a:pt x="29" y="229"/>
                    <a:pt x="29" y="229"/>
                  </a:cubicBezTo>
                  <a:cubicBezTo>
                    <a:pt x="29" y="229"/>
                    <a:pt x="30" y="228"/>
                    <a:pt x="30" y="228"/>
                  </a:cubicBezTo>
                  <a:cubicBezTo>
                    <a:pt x="31" y="229"/>
                    <a:pt x="31" y="229"/>
                    <a:pt x="31" y="229"/>
                  </a:cubicBezTo>
                  <a:cubicBezTo>
                    <a:pt x="32" y="229"/>
                    <a:pt x="32" y="229"/>
                    <a:pt x="32" y="229"/>
                  </a:cubicBezTo>
                  <a:cubicBezTo>
                    <a:pt x="32" y="229"/>
                    <a:pt x="32" y="227"/>
                    <a:pt x="32" y="227"/>
                  </a:cubicBezTo>
                  <a:cubicBezTo>
                    <a:pt x="33" y="227"/>
                    <a:pt x="33" y="227"/>
                    <a:pt x="33" y="227"/>
                  </a:cubicBezTo>
                  <a:cubicBezTo>
                    <a:pt x="33" y="227"/>
                    <a:pt x="33" y="226"/>
                    <a:pt x="33" y="226"/>
                  </a:cubicBezTo>
                  <a:cubicBezTo>
                    <a:pt x="33" y="226"/>
                    <a:pt x="32" y="226"/>
                    <a:pt x="32" y="225"/>
                  </a:cubicBezTo>
                  <a:cubicBezTo>
                    <a:pt x="32" y="225"/>
                    <a:pt x="32" y="225"/>
                    <a:pt x="31" y="225"/>
                  </a:cubicBezTo>
                  <a:cubicBezTo>
                    <a:pt x="31" y="225"/>
                    <a:pt x="29" y="225"/>
                    <a:pt x="29" y="225"/>
                  </a:cubicBezTo>
                  <a:cubicBezTo>
                    <a:pt x="29" y="225"/>
                    <a:pt x="28" y="225"/>
                    <a:pt x="28" y="225"/>
                  </a:cubicBezTo>
                  <a:cubicBezTo>
                    <a:pt x="28" y="225"/>
                    <a:pt x="27" y="225"/>
                    <a:pt x="28" y="225"/>
                  </a:cubicBezTo>
                  <a:cubicBezTo>
                    <a:pt x="28" y="225"/>
                    <a:pt x="28" y="225"/>
                    <a:pt x="28" y="224"/>
                  </a:cubicBezTo>
                  <a:cubicBezTo>
                    <a:pt x="28" y="224"/>
                    <a:pt x="28" y="224"/>
                    <a:pt x="28" y="223"/>
                  </a:cubicBezTo>
                  <a:cubicBezTo>
                    <a:pt x="28" y="223"/>
                    <a:pt x="28" y="222"/>
                    <a:pt x="28" y="222"/>
                  </a:cubicBezTo>
                  <a:cubicBezTo>
                    <a:pt x="28" y="222"/>
                    <a:pt x="28" y="222"/>
                    <a:pt x="28" y="222"/>
                  </a:cubicBezTo>
                  <a:cubicBezTo>
                    <a:pt x="29" y="221"/>
                    <a:pt x="29" y="221"/>
                    <a:pt x="29" y="221"/>
                  </a:cubicBezTo>
                  <a:cubicBezTo>
                    <a:pt x="29" y="221"/>
                    <a:pt x="29" y="220"/>
                    <a:pt x="28" y="220"/>
                  </a:cubicBezTo>
                  <a:cubicBezTo>
                    <a:pt x="28" y="220"/>
                    <a:pt x="28" y="219"/>
                    <a:pt x="28" y="219"/>
                  </a:cubicBezTo>
                  <a:cubicBezTo>
                    <a:pt x="28" y="219"/>
                    <a:pt x="29" y="218"/>
                    <a:pt x="29" y="218"/>
                  </a:cubicBezTo>
                  <a:cubicBezTo>
                    <a:pt x="29" y="218"/>
                    <a:pt x="29" y="218"/>
                    <a:pt x="29" y="217"/>
                  </a:cubicBezTo>
                  <a:cubicBezTo>
                    <a:pt x="28" y="217"/>
                    <a:pt x="28" y="217"/>
                    <a:pt x="28" y="217"/>
                  </a:cubicBezTo>
                  <a:cubicBezTo>
                    <a:pt x="28" y="216"/>
                    <a:pt x="27" y="216"/>
                    <a:pt x="27" y="216"/>
                  </a:cubicBezTo>
                  <a:cubicBezTo>
                    <a:pt x="27" y="216"/>
                    <a:pt x="27" y="215"/>
                    <a:pt x="27" y="215"/>
                  </a:cubicBezTo>
                  <a:cubicBezTo>
                    <a:pt x="27" y="215"/>
                    <a:pt x="28" y="215"/>
                    <a:pt x="28" y="214"/>
                  </a:cubicBezTo>
                  <a:cubicBezTo>
                    <a:pt x="28" y="214"/>
                    <a:pt x="28" y="214"/>
                    <a:pt x="28" y="214"/>
                  </a:cubicBezTo>
                  <a:cubicBezTo>
                    <a:pt x="28" y="214"/>
                    <a:pt x="28" y="213"/>
                    <a:pt x="28" y="213"/>
                  </a:cubicBezTo>
                  <a:cubicBezTo>
                    <a:pt x="28" y="213"/>
                    <a:pt x="27" y="213"/>
                    <a:pt x="27" y="212"/>
                  </a:cubicBezTo>
                  <a:cubicBezTo>
                    <a:pt x="27" y="212"/>
                    <a:pt x="27" y="212"/>
                    <a:pt x="26" y="212"/>
                  </a:cubicBezTo>
                  <a:cubicBezTo>
                    <a:pt x="26" y="211"/>
                    <a:pt x="26" y="211"/>
                    <a:pt x="26" y="211"/>
                  </a:cubicBezTo>
                  <a:cubicBezTo>
                    <a:pt x="26" y="210"/>
                    <a:pt x="25" y="210"/>
                    <a:pt x="25" y="210"/>
                  </a:cubicBezTo>
                  <a:cubicBezTo>
                    <a:pt x="26" y="209"/>
                    <a:pt x="26" y="209"/>
                    <a:pt x="26" y="209"/>
                  </a:cubicBezTo>
                  <a:cubicBezTo>
                    <a:pt x="26" y="209"/>
                    <a:pt x="25" y="208"/>
                    <a:pt x="25" y="208"/>
                  </a:cubicBezTo>
                  <a:cubicBezTo>
                    <a:pt x="25" y="208"/>
                    <a:pt x="26" y="208"/>
                    <a:pt x="26" y="208"/>
                  </a:cubicBezTo>
                  <a:cubicBezTo>
                    <a:pt x="26" y="208"/>
                    <a:pt x="26" y="207"/>
                    <a:pt x="26" y="207"/>
                  </a:cubicBezTo>
                  <a:cubicBezTo>
                    <a:pt x="26" y="207"/>
                    <a:pt x="26" y="206"/>
                    <a:pt x="26" y="206"/>
                  </a:cubicBezTo>
                  <a:cubicBezTo>
                    <a:pt x="26" y="206"/>
                    <a:pt x="26" y="206"/>
                    <a:pt x="26" y="206"/>
                  </a:cubicBezTo>
                  <a:cubicBezTo>
                    <a:pt x="25" y="205"/>
                    <a:pt x="25" y="205"/>
                    <a:pt x="25" y="205"/>
                  </a:cubicBezTo>
                  <a:cubicBezTo>
                    <a:pt x="25" y="205"/>
                    <a:pt x="25" y="205"/>
                    <a:pt x="25" y="204"/>
                  </a:cubicBezTo>
                  <a:cubicBezTo>
                    <a:pt x="25" y="204"/>
                    <a:pt x="25" y="204"/>
                    <a:pt x="25" y="203"/>
                  </a:cubicBezTo>
                  <a:cubicBezTo>
                    <a:pt x="25" y="203"/>
                    <a:pt x="26" y="203"/>
                    <a:pt x="26" y="203"/>
                  </a:cubicBezTo>
                  <a:cubicBezTo>
                    <a:pt x="26" y="203"/>
                    <a:pt x="26" y="203"/>
                    <a:pt x="26" y="203"/>
                  </a:cubicBezTo>
                  <a:cubicBezTo>
                    <a:pt x="27" y="204"/>
                    <a:pt x="27" y="204"/>
                    <a:pt x="27" y="204"/>
                  </a:cubicBezTo>
                  <a:cubicBezTo>
                    <a:pt x="27" y="204"/>
                    <a:pt x="27" y="203"/>
                    <a:pt x="28" y="203"/>
                  </a:cubicBezTo>
                  <a:cubicBezTo>
                    <a:pt x="28" y="203"/>
                    <a:pt x="28" y="203"/>
                    <a:pt x="28" y="203"/>
                  </a:cubicBezTo>
                  <a:cubicBezTo>
                    <a:pt x="28" y="200"/>
                    <a:pt x="28" y="200"/>
                    <a:pt x="28" y="200"/>
                  </a:cubicBezTo>
                  <a:cubicBezTo>
                    <a:pt x="28" y="199"/>
                    <a:pt x="28" y="199"/>
                    <a:pt x="28" y="199"/>
                  </a:cubicBezTo>
                  <a:cubicBezTo>
                    <a:pt x="28" y="199"/>
                    <a:pt x="27" y="198"/>
                    <a:pt x="27" y="198"/>
                  </a:cubicBezTo>
                  <a:cubicBezTo>
                    <a:pt x="27" y="198"/>
                    <a:pt x="28" y="198"/>
                    <a:pt x="28" y="198"/>
                  </a:cubicBezTo>
                  <a:cubicBezTo>
                    <a:pt x="28" y="198"/>
                    <a:pt x="28" y="198"/>
                    <a:pt x="28" y="197"/>
                  </a:cubicBezTo>
                  <a:cubicBezTo>
                    <a:pt x="28" y="197"/>
                    <a:pt x="27" y="197"/>
                    <a:pt x="27" y="197"/>
                  </a:cubicBezTo>
                  <a:cubicBezTo>
                    <a:pt x="27" y="196"/>
                    <a:pt x="27" y="196"/>
                    <a:pt x="27" y="196"/>
                  </a:cubicBezTo>
                  <a:cubicBezTo>
                    <a:pt x="27" y="196"/>
                    <a:pt x="27" y="195"/>
                    <a:pt x="27" y="195"/>
                  </a:cubicBezTo>
                  <a:cubicBezTo>
                    <a:pt x="27" y="195"/>
                    <a:pt x="28" y="195"/>
                    <a:pt x="28" y="194"/>
                  </a:cubicBezTo>
                  <a:cubicBezTo>
                    <a:pt x="28" y="194"/>
                    <a:pt x="28" y="194"/>
                    <a:pt x="28" y="193"/>
                  </a:cubicBezTo>
                  <a:cubicBezTo>
                    <a:pt x="28" y="193"/>
                    <a:pt x="28" y="193"/>
                    <a:pt x="28" y="193"/>
                  </a:cubicBezTo>
                  <a:cubicBezTo>
                    <a:pt x="27" y="193"/>
                    <a:pt x="27" y="192"/>
                    <a:pt x="27" y="192"/>
                  </a:cubicBezTo>
                  <a:cubicBezTo>
                    <a:pt x="27" y="192"/>
                    <a:pt x="27" y="192"/>
                    <a:pt x="27" y="192"/>
                  </a:cubicBezTo>
                  <a:cubicBezTo>
                    <a:pt x="27" y="192"/>
                    <a:pt x="27" y="191"/>
                    <a:pt x="27" y="191"/>
                  </a:cubicBezTo>
                  <a:cubicBezTo>
                    <a:pt x="27" y="191"/>
                    <a:pt x="27" y="190"/>
                    <a:pt x="27" y="190"/>
                  </a:cubicBezTo>
                  <a:cubicBezTo>
                    <a:pt x="27" y="190"/>
                    <a:pt x="27" y="190"/>
                    <a:pt x="27" y="189"/>
                  </a:cubicBezTo>
                  <a:cubicBezTo>
                    <a:pt x="27" y="189"/>
                    <a:pt x="27" y="189"/>
                    <a:pt x="27" y="189"/>
                  </a:cubicBezTo>
                  <a:cubicBezTo>
                    <a:pt x="27" y="188"/>
                    <a:pt x="27" y="188"/>
                    <a:pt x="27" y="188"/>
                  </a:cubicBezTo>
                  <a:cubicBezTo>
                    <a:pt x="27" y="188"/>
                    <a:pt x="28" y="187"/>
                    <a:pt x="28" y="187"/>
                  </a:cubicBezTo>
                  <a:cubicBezTo>
                    <a:pt x="28" y="187"/>
                    <a:pt x="28" y="187"/>
                    <a:pt x="28" y="187"/>
                  </a:cubicBezTo>
                  <a:cubicBezTo>
                    <a:pt x="28" y="187"/>
                    <a:pt x="29" y="187"/>
                    <a:pt x="29" y="187"/>
                  </a:cubicBezTo>
                  <a:cubicBezTo>
                    <a:pt x="29" y="187"/>
                    <a:pt x="29" y="186"/>
                    <a:pt x="29" y="186"/>
                  </a:cubicBezTo>
                  <a:cubicBezTo>
                    <a:pt x="28" y="186"/>
                    <a:pt x="28" y="185"/>
                    <a:pt x="28" y="185"/>
                  </a:cubicBezTo>
                  <a:cubicBezTo>
                    <a:pt x="28" y="185"/>
                    <a:pt x="27" y="185"/>
                    <a:pt x="28" y="184"/>
                  </a:cubicBezTo>
                  <a:cubicBezTo>
                    <a:pt x="28" y="184"/>
                    <a:pt x="28" y="184"/>
                    <a:pt x="28" y="184"/>
                  </a:cubicBezTo>
                  <a:cubicBezTo>
                    <a:pt x="28" y="184"/>
                    <a:pt x="29" y="184"/>
                    <a:pt x="29" y="184"/>
                  </a:cubicBezTo>
                  <a:cubicBezTo>
                    <a:pt x="29" y="184"/>
                    <a:pt x="29" y="183"/>
                    <a:pt x="29" y="183"/>
                  </a:cubicBezTo>
                  <a:cubicBezTo>
                    <a:pt x="29" y="183"/>
                    <a:pt x="29" y="182"/>
                    <a:pt x="29" y="182"/>
                  </a:cubicBezTo>
                  <a:cubicBezTo>
                    <a:pt x="29" y="182"/>
                    <a:pt x="29" y="182"/>
                    <a:pt x="29" y="182"/>
                  </a:cubicBezTo>
                  <a:cubicBezTo>
                    <a:pt x="29" y="179"/>
                    <a:pt x="29" y="179"/>
                    <a:pt x="29" y="179"/>
                  </a:cubicBezTo>
                  <a:cubicBezTo>
                    <a:pt x="29" y="179"/>
                    <a:pt x="29" y="179"/>
                    <a:pt x="29" y="179"/>
                  </a:cubicBezTo>
                  <a:cubicBezTo>
                    <a:pt x="29" y="179"/>
                    <a:pt x="30" y="180"/>
                    <a:pt x="30" y="180"/>
                  </a:cubicBezTo>
                  <a:cubicBezTo>
                    <a:pt x="30" y="180"/>
                    <a:pt x="30" y="180"/>
                    <a:pt x="30" y="180"/>
                  </a:cubicBezTo>
                  <a:cubicBezTo>
                    <a:pt x="30" y="180"/>
                    <a:pt x="30" y="179"/>
                    <a:pt x="30" y="179"/>
                  </a:cubicBezTo>
                  <a:cubicBezTo>
                    <a:pt x="30" y="179"/>
                    <a:pt x="30" y="178"/>
                    <a:pt x="30" y="178"/>
                  </a:cubicBezTo>
                  <a:cubicBezTo>
                    <a:pt x="30" y="178"/>
                    <a:pt x="31" y="177"/>
                    <a:pt x="31" y="177"/>
                  </a:cubicBezTo>
                  <a:cubicBezTo>
                    <a:pt x="31" y="173"/>
                    <a:pt x="31" y="173"/>
                    <a:pt x="31" y="173"/>
                  </a:cubicBezTo>
                  <a:cubicBezTo>
                    <a:pt x="33" y="172"/>
                    <a:pt x="33" y="172"/>
                    <a:pt x="33" y="172"/>
                  </a:cubicBezTo>
                  <a:cubicBezTo>
                    <a:pt x="34" y="172"/>
                    <a:pt x="34" y="172"/>
                    <a:pt x="34" y="172"/>
                  </a:cubicBezTo>
                  <a:cubicBezTo>
                    <a:pt x="34" y="172"/>
                    <a:pt x="35" y="171"/>
                    <a:pt x="35" y="171"/>
                  </a:cubicBezTo>
                  <a:cubicBezTo>
                    <a:pt x="35" y="171"/>
                    <a:pt x="35" y="170"/>
                    <a:pt x="35" y="170"/>
                  </a:cubicBezTo>
                  <a:cubicBezTo>
                    <a:pt x="34" y="170"/>
                    <a:pt x="34" y="170"/>
                    <a:pt x="34" y="170"/>
                  </a:cubicBezTo>
                  <a:cubicBezTo>
                    <a:pt x="34" y="169"/>
                    <a:pt x="34" y="169"/>
                    <a:pt x="34" y="169"/>
                  </a:cubicBezTo>
                  <a:cubicBezTo>
                    <a:pt x="33" y="169"/>
                    <a:pt x="33" y="168"/>
                    <a:pt x="33" y="168"/>
                  </a:cubicBezTo>
                  <a:cubicBezTo>
                    <a:pt x="33" y="167"/>
                    <a:pt x="33" y="167"/>
                    <a:pt x="33" y="167"/>
                  </a:cubicBezTo>
                  <a:cubicBezTo>
                    <a:pt x="33" y="167"/>
                    <a:pt x="33" y="166"/>
                    <a:pt x="33" y="166"/>
                  </a:cubicBezTo>
                  <a:cubicBezTo>
                    <a:pt x="33" y="166"/>
                    <a:pt x="34" y="166"/>
                    <a:pt x="34" y="166"/>
                  </a:cubicBezTo>
                  <a:cubicBezTo>
                    <a:pt x="34" y="166"/>
                    <a:pt x="32" y="164"/>
                    <a:pt x="32" y="164"/>
                  </a:cubicBezTo>
                  <a:cubicBezTo>
                    <a:pt x="32" y="164"/>
                    <a:pt x="32" y="164"/>
                    <a:pt x="32" y="163"/>
                  </a:cubicBezTo>
                  <a:cubicBezTo>
                    <a:pt x="32" y="163"/>
                    <a:pt x="33" y="163"/>
                    <a:pt x="32" y="163"/>
                  </a:cubicBezTo>
                  <a:cubicBezTo>
                    <a:pt x="32" y="163"/>
                    <a:pt x="32" y="163"/>
                    <a:pt x="32" y="162"/>
                  </a:cubicBezTo>
                  <a:cubicBezTo>
                    <a:pt x="32" y="162"/>
                    <a:pt x="32" y="162"/>
                    <a:pt x="32" y="162"/>
                  </a:cubicBezTo>
                  <a:cubicBezTo>
                    <a:pt x="32" y="162"/>
                    <a:pt x="32" y="161"/>
                    <a:pt x="32" y="161"/>
                  </a:cubicBezTo>
                  <a:cubicBezTo>
                    <a:pt x="32" y="161"/>
                    <a:pt x="33" y="160"/>
                    <a:pt x="33" y="160"/>
                  </a:cubicBezTo>
                  <a:cubicBezTo>
                    <a:pt x="33" y="160"/>
                    <a:pt x="32" y="160"/>
                    <a:pt x="32" y="160"/>
                  </a:cubicBezTo>
                  <a:cubicBezTo>
                    <a:pt x="32" y="159"/>
                    <a:pt x="32" y="159"/>
                    <a:pt x="32" y="159"/>
                  </a:cubicBezTo>
                  <a:cubicBezTo>
                    <a:pt x="32" y="159"/>
                    <a:pt x="32" y="158"/>
                    <a:pt x="32" y="158"/>
                  </a:cubicBezTo>
                  <a:cubicBezTo>
                    <a:pt x="33" y="158"/>
                    <a:pt x="33" y="157"/>
                    <a:pt x="33" y="157"/>
                  </a:cubicBezTo>
                  <a:cubicBezTo>
                    <a:pt x="33" y="157"/>
                    <a:pt x="33" y="157"/>
                    <a:pt x="33" y="157"/>
                  </a:cubicBezTo>
                  <a:cubicBezTo>
                    <a:pt x="32" y="157"/>
                    <a:pt x="32" y="156"/>
                    <a:pt x="32" y="156"/>
                  </a:cubicBezTo>
                  <a:cubicBezTo>
                    <a:pt x="32" y="156"/>
                    <a:pt x="32" y="156"/>
                    <a:pt x="32" y="156"/>
                  </a:cubicBezTo>
                  <a:cubicBezTo>
                    <a:pt x="32" y="156"/>
                    <a:pt x="33" y="155"/>
                    <a:pt x="33" y="155"/>
                  </a:cubicBezTo>
                  <a:cubicBezTo>
                    <a:pt x="33" y="155"/>
                    <a:pt x="33" y="155"/>
                    <a:pt x="33" y="155"/>
                  </a:cubicBezTo>
                  <a:cubicBezTo>
                    <a:pt x="32" y="155"/>
                    <a:pt x="32" y="155"/>
                    <a:pt x="32" y="155"/>
                  </a:cubicBezTo>
                  <a:cubicBezTo>
                    <a:pt x="32" y="154"/>
                    <a:pt x="32" y="154"/>
                    <a:pt x="32" y="154"/>
                  </a:cubicBezTo>
                  <a:cubicBezTo>
                    <a:pt x="32" y="154"/>
                    <a:pt x="33" y="154"/>
                    <a:pt x="33" y="153"/>
                  </a:cubicBezTo>
                  <a:cubicBezTo>
                    <a:pt x="33" y="153"/>
                    <a:pt x="34" y="153"/>
                    <a:pt x="34" y="153"/>
                  </a:cubicBezTo>
                  <a:cubicBezTo>
                    <a:pt x="34" y="153"/>
                    <a:pt x="34" y="153"/>
                    <a:pt x="33" y="153"/>
                  </a:cubicBezTo>
                  <a:cubicBezTo>
                    <a:pt x="33" y="152"/>
                    <a:pt x="33" y="152"/>
                    <a:pt x="33" y="152"/>
                  </a:cubicBezTo>
                  <a:cubicBezTo>
                    <a:pt x="33" y="152"/>
                    <a:pt x="33" y="152"/>
                    <a:pt x="33" y="152"/>
                  </a:cubicBezTo>
                  <a:cubicBezTo>
                    <a:pt x="34" y="152"/>
                    <a:pt x="34" y="152"/>
                    <a:pt x="34" y="152"/>
                  </a:cubicBezTo>
                  <a:cubicBezTo>
                    <a:pt x="34" y="151"/>
                    <a:pt x="34" y="151"/>
                    <a:pt x="34" y="151"/>
                  </a:cubicBezTo>
                  <a:cubicBezTo>
                    <a:pt x="34" y="151"/>
                    <a:pt x="35" y="151"/>
                    <a:pt x="35" y="151"/>
                  </a:cubicBezTo>
                  <a:cubicBezTo>
                    <a:pt x="35" y="151"/>
                    <a:pt x="36" y="151"/>
                    <a:pt x="36" y="151"/>
                  </a:cubicBezTo>
                  <a:cubicBezTo>
                    <a:pt x="36" y="150"/>
                    <a:pt x="36" y="150"/>
                    <a:pt x="36" y="150"/>
                  </a:cubicBezTo>
                  <a:cubicBezTo>
                    <a:pt x="36" y="150"/>
                    <a:pt x="36" y="149"/>
                    <a:pt x="36" y="149"/>
                  </a:cubicBezTo>
                  <a:cubicBezTo>
                    <a:pt x="36" y="149"/>
                    <a:pt x="37" y="149"/>
                    <a:pt x="37" y="149"/>
                  </a:cubicBezTo>
                  <a:cubicBezTo>
                    <a:pt x="37" y="149"/>
                    <a:pt x="37" y="149"/>
                    <a:pt x="37" y="149"/>
                  </a:cubicBezTo>
                  <a:cubicBezTo>
                    <a:pt x="37" y="149"/>
                    <a:pt x="38" y="148"/>
                    <a:pt x="38" y="148"/>
                  </a:cubicBezTo>
                  <a:cubicBezTo>
                    <a:pt x="38" y="148"/>
                    <a:pt x="38" y="148"/>
                    <a:pt x="38" y="148"/>
                  </a:cubicBezTo>
                  <a:cubicBezTo>
                    <a:pt x="38" y="148"/>
                    <a:pt x="38" y="147"/>
                    <a:pt x="38" y="147"/>
                  </a:cubicBezTo>
                  <a:cubicBezTo>
                    <a:pt x="38" y="147"/>
                    <a:pt x="38" y="147"/>
                    <a:pt x="38" y="147"/>
                  </a:cubicBezTo>
                  <a:cubicBezTo>
                    <a:pt x="38" y="147"/>
                    <a:pt x="38" y="146"/>
                    <a:pt x="38" y="146"/>
                  </a:cubicBezTo>
                  <a:cubicBezTo>
                    <a:pt x="38" y="146"/>
                    <a:pt x="38" y="146"/>
                    <a:pt x="38" y="146"/>
                  </a:cubicBezTo>
                  <a:cubicBezTo>
                    <a:pt x="38" y="146"/>
                    <a:pt x="38" y="145"/>
                    <a:pt x="38" y="145"/>
                  </a:cubicBezTo>
                  <a:cubicBezTo>
                    <a:pt x="38" y="145"/>
                    <a:pt x="38" y="144"/>
                    <a:pt x="38" y="144"/>
                  </a:cubicBezTo>
                  <a:cubicBezTo>
                    <a:pt x="38" y="144"/>
                    <a:pt x="38" y="144"/>
                    <a:pt x="38" y="144"/>
                  </a:cubicBezTo>
                  <a:cubicBezTo>
                    <a:pt x="38" y="143"/>
                    <a:pt x="38" y="143"/>
                    <a:pt x="38" y="143"/>
                  </a:cubicBezTo>
                  <a:cubicBezTo>
                    <a:pt x="38" y="143"/>
                    <a:pt x="37" y="142"/>
                    <a:pt x="37" y="142"/>
                  </a:cubicBezTo>
                  <a:cubicBezTo>
                    <a:pt x="37" y="142"/>
                    <a:pt x="37" y="141"/>
                    <a:pt x="37" y="141"/>
                  </a:cubicBezTo>
                  <a:cubicBezTo>
                    <a:pt x="37" y="141"/>
                    <a:pt x="37" y="141"/>
                    <a:pt x="37" y="140"/>
                  </a:cubicBezTo>
                  <a:cubicBezTo>
                    <a:pt x="38" y="140"/>
                    <a:pt x="38" y="140"/>
                    <a:pt x="38" y="140"/>
                  </a:cubicBezTo>
                  <a:cubicBezTo>
                    <a:pt x="38" y="139"/>
                    <a:pt x="38" y="139"/>
                    <a:pt x="38" y="139"/>
                  </a:cubicBezTo>
                  <a:cubicBezTo>
                    <a:pt x="38" y="138"/>
                    <a:pt x="39" y="138"/>
                    <a:pt x="39" y="138"/>
                  </a:cubicBezTo>
                  <a:cubicBezTo>
                    <a:pt x="39" y="137"/>
                    <a:pt x="39" y="137"/>
                    <a:pt x="39" y="137"/>
                  </a:cubicBezTo>
                  <a:cubicBezTo>
                    <a:pt x="38" y="137"/>
                    <a:pt x="39" y="136"/>
                    <a:pt x="39" y="136"/>
                  </a:cubicBezTo>
                  <a:cubicBezTo>
                    <a:pt x="39" y="136"/>
                    <a:pt x="40" y="134"/>
                    <a:pt x="40" y="134"/>
                  </a:cubicBezTo>
                  <a:cubicBezTo>
                    <a:pt x="40" y="134"/>
                    <a:pt x="40" y="133"/>
                    <a:pt x="40" y="133"/>
                  </a:cubicBezTo>
                  <a:cubicBezTo>
                    <a:pt x="41" y="133"/>
                    <a:pt x="41" y="133"/>
                    <a:pt x="41" y="133"/>
                  </a:cubicBezTo>
                  <a:cubicBezTo>
                    <a:pt x="41" y="133"/>
                    <a:pt x="42" y="132"/>
                    <a:pt x="42" y="132"/>
                  </a:cubicBezTo>
                  <a:cubicBezTo>
                    <a:pt x="42" y="132"/>
                    <a:pt x="41" y="131"/>
                    <a:pt x="41" y="131"/>
                  </a:cubicBezTo>
                  <a:cubicBezTo>
                    <a:pt x="41" y="131"/>
                    <a:pt x="42" y="131"/>
                    <a:pt x="42" y="131"/>
                  </a:cubicBezTo>
                  <a:cubicBezTo>
                    <a:pt x="42" y="130"/>
                    <a:pt x="41" y="130"/>
                    <a:pt x="41" y="130"/>
                  </a:cubicBezTo>
                  <a:cubicBezTo>
                    <a:pt x="41" y="130"/>
                    <a:pt x="41" y="128"/>
                    <a:pt x="41" y="128"/>
                  </a:cubicBezTo>
                  <a:cubicBezTo>
                    <a:pt x="41" y="128"/>
                    <a:pt x="41" y="127"/>
                    <a:pt x="42" y="127"/>
                  </a:cubicBezTo>
                  <a:cubicBezTo>
                    <a:pt x="42" y="127"/>
                    <a:pt x="42" y="126"/>
                    <a:pt x="42" y="126"/>
                  </a:cubicBezTo>
                  <a:cubicBezTo>
                    <a:pt x="42" y="126"/>
                    <a:pt x="42" y="125"/>
                    <a:pt x="42" y="125"/>
                  </a:cubicBezTo>
                  <a:cubicBezTo>
                    <a:pt x="42" y="125"/>
                    <a:pt x="42" y="125"/>
                    <a:pt x="42" y="125"/>
                  </a:cubicBezTo>
                  <a:cubicBezTo>
                    <a:pt x="42" y="124"/>
                    <a:pt x="42" y="124"/>
                    <a:pt x="42" y="124"/>
                  </a:cubicBezTo>
                  <a:cubicBezTo>
                    <a:pt x="41" y="124"/>
                    <a:pt x="41" y="124"/>
                    <a:pt x="41" y="124"/>
                  </a:cubicBezTo>
                  <a:cubicBezTo>
                    <a:pt x="41" y="124"/>
                    <a:pt x="41" y="125"/>
                    <a:pt x="40" y="124"/>
                  </a:cubicBezTo>
                  <a:cubicBezTo>
                    <a:pt x="40" y="124"/>
                    <a:pt x="40" y="124"/>
                    <a:pt x="40" y="123"/>
                  </a:cubicBezTo>
                  <a:cubicBezTo>
                    <a:pt x="40" y="123"/>
                    <a:pt x="40" y="123"/>
                    <a:pt x="40" y="122"/>
                  </a:cubicBezTo>
                  <a:cubicBezTo>
                    <a:pt x="40" y="122"/>
                    <a:pt x="40" y="122"/>
                    <a:pt x="40" y="121"/>
                  </a:cubicBezTo>
                  <a:cubicBezTo>
                    <a:pt x="41" y="121"/>
                    <a:pt x="40" y="120"/>
                    <a:pt x="40" y="120"/>
                  </a:cubicBezTo>
                  <a:cubicBezTo>
                    <a:pt x="40" y="118"/>
                    <a:pt x="40" y="118"/>
                    <a:pt x="40" y="118"/>
                  </a:cubicBezTo>
                  <a:cubicBezTo>
                    <a:pt x="40" y="118"/>
                    <a:pt x="39" y="117"/>
                    <a:pt x="39" y="117"/>
                  </a:cubicBezTo>
                  <a:cubicBezTo>
                    <a:pt x="39" y="116"/>
                    <a:pt x="38" y="116"/>
                    <a:pt x="38" y="116"/>
                  </a:cubicBezTo>
                  <a:cubicBezTo>
                    <a:pt x="38" y="115"/>
                    <a:pt x="39" y="115"/>
                    <a:pt x="38" y="114"/>
                  </a:cubicBezTo>
                  <a:cubicBezTo>
                    <a:pt x="38" y="114"/>
                    <a:pt x="38" y="114"/>
                    <a:pt x="38" y="114"/>
                  </a:cubicBezTo>
                  <a:cubicBezTo>
                    <a:pt x="38" y="114"/>
                    <a:pt x="38" y="114"/>
                    <a:pt x="38" y="114"/>
                  </a:cubicBezTo>
                  <a:cubicBezTo>
                    <a:pt x="38" y="114"/>
                    <a:pt x="39" y="114"/>
                    <a:pt x="39" y="114"/>
                  </a:cubicBezTo>
                  <a:cubicBezTo>
                    <a:pt x="39" y="114"/>
                    <a:pt x="39" y="113"/>
                    <a:pt x="39" y="113"/>
                  </a:cubicBezTo>
                  <a:cubicBezTo>
                    <a:pt x="38" y="113"/>
                    <a:pt x="38" y="113"/>
                    <a:pt x="38" y="112"/>
                  </a:cubicBezTo>
                  <a:cubicBezTo>
                    <a:pt x="37" y="112"/>
                    <a:pt x="37" y="112"/>
                    <a:pt x="37" y="112"/>
                  </a:cubicBezTo>
                  <a:cubicBezTo>
                    <a:pt x="37" y="112"/>
                    <a:pt x="37" y="112"/>
                    <a:pt x="37" y="111"/>
                  </a:cubicBezTo>
                  <a:cubicBezTo>
                    <a:pt x="37" y="111"/>
                    <a:pt x="37" y="110"/>
                    <a:pt x="37" y="110"/>
                  </a:cubicBezTo>
                  <a:cubicBezTo>
                    <a:pt x="37" y="109"/>
                    <a:pt x="37" y="109"/>
                    <a:pt x="37" y="108"/>
                  </a:cubicBezTo>
                  <a:cubicBezTo>
                    <a:pt x="37" y="108"/>
                    <a:pt x="37" y="107"/>
                    <a:pt x="37" y="107"/>
                  </a:cubicBezTo>
                  <a:cubicBezTo>
                    <a:pt x="37" y="106"/>
                    <a:pt x="37" y="106"/>
                    <a:pt x="37" y="106"/>
                  </a:cubicBezTo>
                  <a:cubicBezTo>
                    <a:pt x="37" y="106"/>
                    <a:pt x="37" y="106"/>
                    <a:pt x="38" y="106"/>
                  </a:cubicBezTo>
                  <a:cubicBezTo>
                    <a:pt x="38" y="106"/>
                    <a:pt x="38" y="106"/>
                    <a:pt x="38" y="106"/>
                  </a:cubicBezTo>
                  <a:cubicBezTo>
                    <a:pt x="38" y="106"/>
                    <a:pt x="38" y="106"/>
                    <a:pt x="38" y="106"/>
                  </a:cubicBezTo>
                  <a:cubicBezTo>
                    <a:pt x="38" y="106"/>
                    <a:pt x="38" y="106"/>
                    <a:pt x="39" y="106"/>
                  </a:cubicBezTo>
                  <a:cubicBezTo>
                    <a:pt x="39" y="106"/>
                    <a:pt x="39" y="106"/>
                    <a:pt x="39" y="105"/>
                  </a:cubicBezTo>
                  <a:cubicBezTo>
                    <a:pt x="39" y="105"/>
                    <a:pt x="39" y="105"/>
                    <a:pt x="38" y="105"/>
                  </a:cubicBezTo>
                  <a:cubicBezTo>
                    <a:pt x="38" y="104"/>
                    <a:pt x="38" y="104"/>
                    <a:pt x="39" y="104"/>
                  </a:cubicBezTo>
                  <a:cubicBezTo>
                    <a:pt x="39" y="103"/>
                    <a:pt x="39" y="103"/>
                    <a:pt x="39" y="102"/>
                  </a:cubicBezTo>
                  <a:cubicBezTo>
                    <a:pt x="39" y="102"/>
                    <a:pt x="39" y="101"/>
                    <a:pt x="39" y="101"/>
                  </a:cubicBezTo>
                  <a:cubicBezTo>
                    <a:pt x="40" y="101"/>
                    <a:pt x="40" y="101"/>
                    <a:pt x="40" y="100"/>
                  </a:cubicBezTo>
                  <a:cubicBezTo>
                    <a:pt x="40" y="100"/>
                    <a:pt x="39" y="100"/>
                    <a:pt x="39" y="100"/>
                  </a:cubicBezTo>
                  <a:cubicBezTo>
                    <a:pt x="40" y="100"/>
                    <a:pt x="40" y="100"/>
                    <a:pt x="40" y="100"/>
                  </a:cubicBezTo>
                  <a:cubicBezTo>
                    <a:pt x="41" y="100"/>
                    <a:pt x="41" y="100"/>
                    <a:pt x="41" y="99"/>
                  </a:cubicBezTo>
                  <a:cubicBezTo>
                    <a:pt x="41" y="99"/>
                    <a:pt x="41" y="99"/>
                    <a:pt x="42" y="99"/>
                  </a:cubicBezTo>
                  <a:cubicBezTo>
                    <a:pt x="42" y="99"/>
                    <a:pt x="42" y="98"/>
                    <a:pt x="42" y="98"/>
                  </a:cubicBezTo>
                  <a:cubicBezTo>
                    <a:pt x="42" y="98"/>
                    <a:pt x="41" y="98"/>
                    <a:pt x="41" y="98"/>
                  </a:cubicBezTo>
                  <a:cubicBezTo>
                    <a:pt x="41" y="98"/>
                    <a:pt x="41" y="97"/>
                    <a:pt x="41" y="97"/>
                  </a:cubicBezTo>
                  <a:cubicBezTo>
                    <a:pt x="42" y="96"/>
                    <a:pt x="41" y="94"/>
                    <a:pt x="41" y="93"/>
                  </a:cubicBezTo>
                  <a:cubicBezTo>
                    <a:pt x="40" y="92"/>
                    <a:pt x="40" y="91"/>
                    <a:pt x="41" y="90"/>
                  </a:cubicBezTo>
                  <a:cubicBezTo>
                    <a:pt x="41" y="90"/>
                    <a:pt x="42" y="90"/>
                    <a:pt x="42" y="90"/>
                  </a:cubicBezTo>
                  <a:cubicBezTo>
                    <a:pt x="42" y="90"/>
                    <a:pt x="42" y="89"/>
                    <a:pt x="42" y="88"/>
                  </a:cubicBezTo>
                  <a:cubicBezTo>
                    <a:pt x="43" y="87"/>
                    <a:pt x="43" y="86"/>
                    <a:pt x="43" y="84"/>
                  </a:cubicBezTo>
                  <a:cubicBezTo>
                    <a:pt x="43" y="84"/>
                    <a:pt x="43" y="84"/>
                    <a:pt x="43" y="84"/>
                  </a:cubicBezTo>
                  <a:cubicBezTo>
                    <a:pt x="43" y="84"/>
                    <a:pt x="44" y="84"/>
                    <a:pt x="44" y="83"/>
                  </a:cubicBezTo>
                  <a:cubicBezTo>
                    <a:pt x="44" y="83"/>
                    <a:pt x="44" y="82"/>
                    <a:pt x="44" y="82"/>
                  </a:cubicBezTo>
                  <a:cubicBezTo>
                    <a:pt x="45" y="82"/>
                    <a:pt x="45" y="82"/>
                    <a:pt x="45" y="82"/>
                  </a:cubicBezTo>
                  <a:cubicBezTo>
                    <a:pt x="45" y="82"/>
                    <a:pt x="45" y="82"/>
                    <a:pt x="45" y="82"/>
                  </a:cubicBezTo>
                  <a:cubicBezTo>
                    <a:pt x="45" y="81"/>
                    <a:pt x="45" y="81"/>
                    <a:pt x="46" y="81"/>
                  </a:cubicBezTo>
                  <a:cubicBezTo>
                    <a:pt x="46" y="81"/>
                    <a:pt x="46" y="81"/>
                    <a:pt x="46" y="80"/>
                  </a:cubicBezTo>
                  <a:cubicBezTo>
                    <a:pt x="46" y="80"/>
                    <a:pt x="46" y="80"/>
                    <a:pt x="46" y="80"/>
                  </a:cubicBezTo>
                  <a:cubicBezTo>
                    <a:pt x="47" y="80"/>
                    <a:pt x="47" y="80"/>
                    <a:pt x="47" y="79"/>
                  </a:cubicBezTo>
                  <a:cubicBezTo>
                    <a:pt x="47" y="79"/>
                    <a:pt x="47" y="78"/>
                    <a:pt x="48" y="77"/>
                  </a:cubicBezTo>
                  <a:cubicBezTo>
                    <a:pt x="48" y="77"/>
                    <a:pt x="48" y="77"/>
                    <a:pt x="48" y="77"/>
                  </a:cubicBezTo>
                  <a:cubicBezTo>
                    <a:pt x="48" y="77"/>
                    <a:pt x="48" y="77"/>
                    <a:pt x="48" y="76"/>
                  </a:cubicBezTo>
                  <a:cubicBezTo>
                    <a:pt x="48" y="76"/>
                    <a:pt x="49" y="76"/>
                    <a:pt x="49" y="75"/>
                  </a:cubicBezTo>
                  <a:cubicBezTo>
                    <a:pt x="49" y="75"/>
                    <a:pt x="48" y="75"/>
                    <a:pt x="49" y="74"/>
                  </a:cubicBezTo>
                  <a:cubicBezTo>
                    <a:pt x="49" y="74"/>
                    <a:pt x="50" y="74"/>
                    <a:pt x="50" y="74"/>
                  </a:cubicBezTo>
                  <a:cubicBezTo>
                    <a:pt x="50" y="74"/>
                    <a:pt x="50" y="74"/>
                    <a:pt x="51" y="74"/>
                  </a:cubicBezTo>
                  <a:cubicBezTo>
                    <a:pt x="51" y="74"/>
                    <a:pt x="51" y="74"/>
                    <a:pt x="51" y="74"/>
                  </a:cubicBezTo>
                  <a:cubicBezTo>
                    <a:pt x="51" y="74"/>
                    <a:pt x="52" y="74"/>
                    <a:pt x="52" y="73"/>
                  </a:cubicBezTo>
                  <a:cubicBezTo>
                    <a:pt x="52" y="73"/>
                    <a:pt x="53" y="73"/>
                    <a:pt x="53" y="73"/>
                  </a:cubicBezTo>
                  <a:cubicBezTo>
                    <a:pt x="53" y="73"/>
                    <a:pt x="53" y="72"/>
                    <a:pt x="53" y="72"/>
                  </a:cubicBezTo>
                  <a:cubicBezTo>
                    <a:pt x="52" y="71"/>
                    <a:pt x="52" y="71"/>
                    <a:pt x="51" y="70"/>
                  </a:cubicBezTo>
                  <a:cubicBezTo>
                    <a:pt x="51" y="69"/>
                    <a:pt x="50" y="68"/>
                    <a:pt x="51" y="67"/>
                  </a:cubicBezTo>
                  <a:cubicBezTo>
                    <a:pt x="51" y="67"/>
                    <a:pt x="52" y="66"/>
                    <a:pt x="52" y="66"/>
                  </a:cubicBezTo>
                  <a:cubicBezTo>
                    <a:pt x="52" y="66"/>
                    <a:pt x="52" y="65"/>
                    <a:pt x="52" y="65"/>
                  </a:cubicBezTo>
                  <a:cubicBezTo>
                    <a:pt x="51" y="64"/>
                    <a:pt x="51" y="63"/>
                    <a:pt x="51" y="61"/>
                  </a:cubicBezTo>
                  <a:cubicBezTo>
                    <a:pt x="51" y="61"/>
                    <a:pt x="51" y="61"/>
                    <a:pt x="51" y="61"/>
                  </a:cubicBezTo>
                  <a:cubicBezTo>
                    <a:pt x="51" y="60"/>
                    <a:pt x="51" y="60"/>
                    <a:pt x="51" y="60"/>
                  </a:cubicBezTo>
                  <a:cubicBezTo>
                    <a:pt x="51" y="59"/>
                    <a:pt x="51" y="59"/>
                    <a:pt x="51" y="58"/>
                  </a:cubicBezTo>
                  <a:cubicBezTo>
                    <a:pt x="52" y="58"/>
                    <a:pt x="52" y="58"/>
                    <a:pt x="52" y="58"/>
                  </a:cubicBezTo>
                  <a:cubicBezTo>
                    <a:pt x="52" y="58"/>
                    <a:pt x="52" y="58"/>
                    <a:pt x="52" y="58"/>
                  </a:cubicBezTo>
                  <a:cubicBezTo>
                    <a:pt x="52" y="57"/>
                    <a:pt x="51" y="56"/>
                    <a:pt x="51" y="56"/>
                  </a:cubicBezTo>
                  <a:cubicBezTo>
                    <a:pt x="51" y="55"/>
                    <a:pt x="51" y="54"/>
                    <a:pt x="51" y="54"/>
                  </a:cubicBezTo>
                  <a:cubicBezTo>
                    <a:pt x="51" y="54"/>
                    <a:pt x="52" y="54"/>
                    <a:pt x="52" y="54"/>
                  </a:cubicBezTo>
                  <a:cubicBezTo>
                    <a:pt x="52" y="54"/>
                    <a:pt x="52" y="53"/>
                    <a:pt x="52" y="53"/>
                  </a:cubicBezTo>
                  <a:cubicBezTo>
                    <a:pt x="52" y="53"/>
                    <a:pt x="52" y="53"/>
                    <a:pt x="52" y="53"/>
                  </a:cubicBezTo>
                  <a:cubicBezTo>
                    <a:pt x="53" y="53"/>
                    <a:pt x="53" y="53"/>
                    <a:pt x="53" y="53"/>
                  </a:cubicBezTo>
                  <a:cubicBezTo>
                    <a:pt x="53" y="52"/>
                    <a:pt x="53" y="52"/>
                    <a:pt x="54" y="52"/>
                  </a:cubicBezTo>
                  <a:cubicBezTo>
                    <a:pt x="54" y="52"/>
                    <a:pt x="55" y="52"/>
                    <a:pt x="55" y="52"/>
                  </a:cubicBezTo>
                  <a:cubicBezTo>
                    <a:pt x="56" y="51"/>
                    <a:pt x="58" y="50"/>
                    <a:pt x="59" y="50"/>
                  </a:cubicBezTo>
                  <a:cubicBezTo>
                    <a:pt x="59" y="50"/>
                    <a:pt x="59" y="50"/>
                    <a:pt x="59" y="49"/>
                  </a:cubicBezTo>
                  <a:cubicBezTo>
                    <a:pt x="59" y="49"/>
                    <a:pt x="60" y="49"/>
                    <a:pt x="60" y="49"/>
                  </a:cubicBezTo>
                  <a:cubicBezTo>
                    <a:pt x="60" y="47"/>
                    <a:pt x="61" y="44"/>
                    <a:pt x="62" y="42"/>
                  </a:cubicBezTo>
                  <a:lnTo>
                    <a:pt x="60" y="40"/>
                  </a:lnTo>
                  <a:close/>
                  <a:moveTo>
                    <a:pt x="50" y="313"/>
                  </a:moveTo>
                  <a:cubicBezTo>
                    <a:pt x="50" y="313"/>
                    <a:pt x="49" y="313"/>
                    <a:pt x="49" y="313"/>
                  </a:cubicBezTo>
                  <a:cubicBezTo>
                    <a:pt x="48" y="313"/>
                    <a:pt x="48" y="313"/>
                    <a:pt x="48" y="314"/>
                  </a:cubicBezTo>
                  <a:cubicBezTo>
                    <a:pt x="47" y="314"/>
                    <a:pt x="47" y="314"/>
                    <a:pt x="46" y="314"/>
                  </a:cubicBezTo>
                  <a:cubicBezTo>
                    <a:pt x="46" y="314"/>
                    <a:pt x="46" y="313"/>
                    <a:pt x="45" y="312"/>
                  </a:cubicBezTo>
                  <a:cubicBezTo>
                    <a:pt x="45" y="312"/>
                    <a:pt x="45" y="312"/>
                    <a:pt x="45" y="311"/>
                  </a:cubicBezTo>
                  <a:cubicBezTo>
                    <a:pt x="44" y="311"/>
                    <a:pt x="44" y="311"/>
                    <a:pt x="44" y="312"/>
                  </a:cubicBezTo>
                  <a:cubicBezTo>
                    <a:pt x="43" y="312"/>
                    <a:pt x="44" y="313"/>
                    <a:pt x="44" y="313"/>
                  </a:cubicBezTo>
                  <a:cubicBezTo>
                    <a:pt x="43" y="313"/>
                    <a:pt x="43" y="314"/>
                    <a:pt x="43" y="315"/>
                  </a:cubicBezTo>
                  <a:cubicBezTo>
                    <a:pt x="42" y="315"/>
                    <a:pt x="42" y="315"/>
                    <a:pt x="42" y="315"/>
                  </a:cubicBezTo>
                  <a:cubicBezTo>
                    <a:pt x="41" y="316"/>
                    <a:pt x="41" y="316"/>
                    <a:pt x="41" y="316"/>
                  </a:cubicBezTo>
                  <a:cubicBezTo>
                    <a:pt x="40" y="315"/>
                    <a:pt x="40" y="315"/>
                    <a:pt x="40" y="315"/>
                  </a:cubicBezTo>
                  <a:cubicBezTo>
                    <a:pt x="40" y="315"/>
                    <a:pt x="40" y="314"/>
                    <a:pt x="40" y="314"/>
                  </a:cubicBezTo>
                  <a:cubicBezTo>
                    <a:pt x="40" y="314"/>
                    <a:pt x="40" y="314"/>
                    <a:pt x="39" y="314"/>
                  </a:cubicBezTo>
                  <a:cubicBezTo>
                    <a:pt x="39" y="314"/>
                    <a:pt x="39" y="314"/>
                    <a:pt x="38" y="314"/>
                  </a:cubicBezTo>
                  <a:cubicBezTo>
                    <a:pt x="38" y="315"/>
                    <a:pt x="38" y="315"/>
                    <a:pt x="38" y="315"/>
                  </a:cubicBezTo>
                  <a:cubicBezTo>
                    <a:pt x="38" y="315"/>
                    <a:pt x="38" y="315"/>
                    <a:pt x="38" y="315"/>
                  </a:cubicBezTo>
                  <a:cubicBezTo>
                    <a:pt x="38" y="315"/>
                    <a:pt x="38" y="315"/>
                    <a:pt x="38" y="315"/>
                  </a:cubicBezTo>
                  <a:cubicBezTo>
                    <a:pt x="38" y="315"/>
                    <a:pt x="38" y="315"/>
                    <a:pt x="39" y="315"/>
                  </a:cubicBezTo>
                  <a:cubicBezTo>
                    <a:pt x="39" y="315"/>
                    <a:pt x="38" y="315"/>
                    <a:pt x="39" y="315"/>
                  </a:cubicBezTo>
                  <a:cubicBezTo>
                    <a:pt x="39" y="316"/>
                    <a:pt x="39" y="316"/>
                    <a:pt x="39" y="316"/>
                  </a:cubicBezTo>
                  <a:cubicBezTo>
                    <a:pt x="39" y="316"/>
                    <a:pt x="39" y="316"/>
                    <a:pt x="39" y="316"/>
                  </a:cubicBezTo>
                  <a:cubicBezTo>
                    <a:pt x="39" y="316"/>
                    <a:pt x="39" y="316"/>
                    <a:pt x="39" y="316"/>
                  </a:cubicBezTo>
                  <a:cubicBezTo>
                    <a:pt x="40" y="316"/>
                    <a:pt x="40" y="316"/>
                    <a:pt x="40" y="317"/>
                  </a:cubicBezTo>
                  <a:cubicBezTo>
                    <a:pt x="40" y="317"/>
                    <a:pt x="40" y="317"/>
                    <a:pt x="40" y="317"/>
                  </a:cubicBezTo>
                  <a:cubicBezTo>
                    <a:pt x="40" y="317"/>
                    <a:pt x="39" y="317"/>
                    <a:pt x="39" y="318"/>
                  </a:cubicBezTo>
                  <a:cubicBezTo>
                    <a:pt x="39" y="318"/>
                    <a:pt x="39" y="318"/>
                    <a:pt x="39" y="318"/>
                  </a:cubicBezTo>
                  <a:cubicBezTo>
                    <a:pt x="39" y="318"/>
                    <a:pt x="38" y="318"/>
                    <a:pt x="38" y="318"/>
                  </a:cubicBezTo>
                  <a:cubicBezTo>
                    <a:pt x="38" y="318"/>
                    <a:pt x="38" y="317"/>
                    <a:pt x="38" y="317"/>
                  </a:cubicBezTo>
                  <a:cubicBezTo>
                    <a:pt x="38" y="317"/>
                    <a:pt x="38" y="317"/>
                    <a:pt x="38" y="317"/>
                  </a:cubicBezTo>
                  <a:cubicBezTo>
                    <a:pt x="38" y="317"/>
                    <a:pt x="38" y="317"/>
                    <a:pt x="38" y="317"/>
                  </a:cubicBezTo>
                  <a:cubicBezTo>
                    <a:pt x="38" y="318"/>
                    <a:pt x="38" y="319"/>
                    <a:pt x="38" y="319"/>
                  </a:cubicBezTo>
                  <a:cubicBezTo>
                    <a:pt x="38" y="319"/>
                    <a:pt x="38" y="320"/>
                    <a:pt x="38" y="320"/>
                  </a:cubicBezTo>
                  <a:cubicBezTo>
                    <a:pt x="37" y="320"/>
                    <a:pt x="38" y="320"/>
                    <a:pt x="38" y="320"/>
                  </a:cubicBezTo>
                  <a:cubicBezTo>
                    <a:pt x="38" y="321"/>
                    <a:pt x="38" y="321"/>
                    <a:pt x="38" y="321"/>
                  </a:cubicBezTo>
                  <a:cubicBezTo>
                    <a:pt x="37" y="322"/>
                    <a:pt x="38" y="322"/>
                    <a:pt x="38" y="322"/>
                  </a:cubicBezTo>
                  <a:cubicBezTo>
                    <a:pt x="38" y="322"/>
                    <a:pt x="38" y="322"/>
                    <a:pt x="38" y="322"/>
                  </a:cubicBezTo>
                  <a:cubicBezTo>
                    <a:pt x="39" y="322"/>
                    <a:pt x="39" y="323"/>
                    <a:pt x="39" y="323"/>
                  </a:cubicBezTo>
                  <a:cubicBezTo>
                    <a:pt x="39" y="323"/>
                    <a:pt x="39" y="323"/>
                    <a:pt x="39" y="323"/>
                  </a:cubicBezTo>
                  <a:cubicBezTo>
                    <a:pt x="39" y="323"/>
                    <a:pt x="40" y="323"/>
                    <a:pt x="40" y="323"/>
                  </a:cubicBezTo>
                  <a:cubicBezTo>
                    <a:pt x="41" y="322"/>
                    <a:pt x="42" y="322"/>
                    <a:pt x="43" y="322"/>
                  </a:cubicBezTo>
                  <a:cubicBezTo>
                    <a:pt x="44" y="322"/>
                    <a:pt x="45" y="322"/>
                    <a:pt x="45" y="322"/>
                  </a:cubicBezTo>
                  <a:cubicBezTo>
                    <a:pt x="45" y="322"/>
                    <a:pt x="45" y="322"/>
                    <a:pt x="45" y="322"/>
                  </a:cubicBezTo>
                  <a:cubicBezTo>
                    <a:pt x="45" y="322"/>
                    <a:pt x="45" y="322"/>
                    <a:pt x="45" y="323"/>
                  </a:cubicBezTo>
                  <a:cubicBezTo>
                    <a:pt x="45" y="323"/>
                    <a:pt x="45" y="324"/>
                    <a:pt x="44" y="324"/>
                  </a:cubicBezTo>
                  <a:cubicBezTo>
                    <a:pt x="43" y="325"/>
                    <a:pt x="43" y="325"/>
                    <a:pt x="42" y="325"/>
                  </a:cubicBezTo>
                  <a:cubicBezTo>
                    <a:pt x="42" y="325"/>
                    <a:pt x="41" y="325"/>
                    <a:pt x="41" y="325"/>
                  </a:cubicBezTo>
                  <a:cubicBezTo>
                    <a:pt x="41" y="326"/>
                    <a:pt x="41" y="326"/>
                    <a:pt x="41" y="326"/>
                  </a:cubicBezTo>
                  <a:cubicBezTo>
                    <a:pt x="41" y="326"/>
                    <a:pt x="40" y="326"/>
                    <a:pt x="40" y="326"/>
                  </a:cubicBezTo>
                  <a:cubicBezTo>
                    <a:pt x="39" y="326"/>
                    <a:pt x="39" y="327"/>
                    <a:pt x="39" y="327"/>
                  </a:cubicBezTo>
                  <a:cubicBezTo>
                    <a:pt x="40" y="328"/>
                    <a:pt x="40" y="329"/>
                    <a:pt x="40" y="330"/>
                  </a:cubicBezTo>
                  <a:cubicBezTo>
                    <a:pt x="41" y="332"/>
                    <a:pt x="43" y="332"/>
                    <a:pt x="44" y="332"/>
                  </a:cubicBezTo>
                  <a:cubicBezTo>
                    <a:pt x="46" y="333"/>
                    <a:pt x="47" y="334"/>
                    <a:pt x="48" y="335"/>
                  </a:cubicBezTo>
                  <a:cubicBezTo>
                    <a:pt x="47" y="335"/>
                    <a:pt x="47" y="335"/>
                    <a:pt x="46" y="336"/>
                  </a:cubicBezTo>
                  <a:cubicBezTo>
                    <a:pt x="46" y="336"/>
                    <a:pt x="46" y="337"/>
                    <a:pt x="45" y="337"/>
                  </a:cubicBezTo>
                  <a:cubicBezTo>
                    <a:pt x="45" y="337"/>
                    <a:pt x="45" y="337"/>
                    <a:pt x="45" y="337"/>
                  </a:cubicBezTo>
                  <a:cubicBezTo>
                    <a:pt x="45" y="337"/>
                    <a:pt x="45" y="337"/>
                    <a:pt x="45" y="337"/>
                  </a:cubicBezTo>
                  <a:cubicBezTo>
                    <a:pt x="45" y="337"/>
                    <a:pt x="45" y="336"/>
                    <a:pt x="45" y="336"/>
                  </a:cubicBezTo>
                  <a:cubicBezTo>
                    <a:pt x="46" y="336"/>
                    <a:pt x="46" y="336"/>
                    <a:pt x="46" y="335"/>
                  </a:cubicBezTo>
                  <a:cubicBezTo>
                    <a:pt x="46" y="335"/>
                    <a:pt x="46" y="334"/>
                    <a:pt x="46" y="334"/>
                  </a:cubicBezTo>
                  <a:cubicBezTo>
                    <a:pt x="45" y="334"/>
                    <a:pt x="45" y="334"/>
                    <a:pt x="45" y="334"/>
                  </a:cubicBezTo>
                  <a:cubicBezTo>
                    <a:pt x="45" y="334"/>
                    <a:pt x="45" y="334"/>
                    <a:pt x="45" y="334"/>
                  </a:cubicBezTo>
                  <a:cubicBezTo>
                    <a:pt x="45" y="334"/>
                    <a:pt x="44" y="334"/>
                    <a:pt x="44" y="334"/>
                  </a:cubicBezTo>
                  <a:cubicBezTo>
                    <a:pt x="44" y="334"/>
                    <a:pt x="44" y="335"/>
                    <a:pt x="43" y="335"/>
                  </a:cubicBezTo>
                  <a:cubicBezTo>
                    <a:pt x="43" y="335"/>
                    <a:pt x="43" y="334"/>
                    <a:pt x="43" y="334"/>
                  </a:cubicBezTo>
                  <a:cubicBezTo>
                    <a:pt x="43" y="334"/>
                    <a:pt x="43" y="334"/>
                    <a:pt x="43" y="333"/>
                  </a:cubicBezTo>
                  <a:cubicBezTo>
                    <a:pt x="43" y="333"/>
                    <a:pt x="42" y="333"/>
                    <a:pt x="42" y="333"/>
                  </a:cubicBezTo>
                  <a:cubicBezTo>
                    <a:pt x="42" y="333"/>
                    <a:pt x="42" y="333"/>
                    <a:pt x="42" y="333"/>
                  </a:cubicBezTo>
                  <a:cubicBezTo>
                    <a:pt x="42" y="333"/>
                    <a:pt x="42" y="333"/>
                    <a:pt x="42" y="333"/>
                  </a:cubicBezTo>
                  <a:cubicBezTo>
                    <a:pt x="42" y="334"/>
                    <a:pt x="43" y="334"/>
                    <a:pt x="43" y="335"/>
                  </a:cubicBezTo>
                  <a:cubicBezTo>
                    <a:pt x="42" y="335"/>
                    <a:pt x="42" y="335"/>
                    <a:pt x="42" y="335"/>
                  </a:cubicBezTo>
                  <a:cubicBezTo>
                    <a:pt x="42" y="335"/>
                    <a:pt x="42" y="335"/>
                    <a:pt x="41" y="334"/>
                  </a:cubicBezTo>
                  <a:cubicBezTo>
                    <a:pt x="41" y="334"/>
                    <a:pt x="41" y="333"/>
                    <a:pt x="41" y="333"/>
                  </a:cubicBezTo>
                  <a:cubicBezTo>
                    <a:pt x="41" y="333"/>
                    <a:pt x="41" y="333"/>
                    <a:pt x="40" y="333"/>
                  </a:cubicBezTo>
                  <a:cubicBezTo>
                    <a:pt x="40" y="332"/>
                    <a:pt x="40" y="332"/>
                    <a:pt x="40" y="333"/>
                  </a:cubicBezTo>
                  <a:cubicBezTo>
                    <a:pt x="39" y="333"/>
                    <a:pt x="39" y="333"/>
                    <a:pt x="40" y="333"/>
                  </a:cubicBezTo>
                  <a:cubicBezTo>
                    <a:pt x="40" y="334"/>
                    <a:pt x="40" y="334"/>
                    <a:pt x="40" y="334"/>
                  </a:cubicBezTo>
                  <a:cubicBezTo>
                    <a:pt x="40" y="334"/>
                    <a:pt x="40" y="334"/>
                    <a:pt x="40" y="335"/>
                  </a:cubicBezTo>
                  <a:cubicBezTo>
                    <a:pt x="39" y="334"/>
                    <a:pt x="39" y="333"/>
                    <a:pt x="38" y="333"/>
                  </a:cubicBezTo>
                  <a:cubicBezTo>
                    <a:pt x="38" y="333"/>
                    <a:pt x="37" y="333"/>
                    <a:pt x="36" y="332"/>
                  </a:cubicBezTo>
                  <a:cubicBezTo>
                    <a:pt x="37" y="332"/>
                    <a:pt x="37" y="332"/>
                    <a:pt x="37" y="332"/>
                  </a:cubicBezTo>
                  <a:cubicBezTo>
                    <a:pt x="38" y="332"/>
                    <a:pt x="38" y="333"/>
                    <a:pt x="38" y="333"/>
                  </a:cubicBezTo>
                  <a:cubicBezTo>
                    <a:pt x="38" y="333"/>
                    <a:pt x="39" y="333"/>
                    <a:pt x="39" y="333"/>
                  </a:cubicBezTo>
                  <a:cubicBezTo>
                    <a:pt x="39" y="332"/>
                    <a:pt x="39" y="332"/>
                    <a:pt x="39" y="332"/>
                  </a:cubicBezTo>
                  <a:cubicBezTo>
                    <a:pt x="39" y="332"/>
                    <a:pt x="38" y="332"/>
                    <a:pt x="38" y="331"/>
                  </a:cubicBezTo>
                  <a:cubicBezTo>
                    <a:pt x="38" y="331"/>
                    <a:pt x="38" y="331"/>
                    <a:pt x="38" y="331"/>
                  </a:cubicBezTo>
                  <a:cubicBezTo>
                    <a:pt x="38" y="331"/>
                    <a:pt x="38" y="331"/>
                    <a:pt x="38" y="331"/>
                  </a:cubicBezTo>
                  <a:cubicBezTo>
                    <a:pt x="38" y="331"/>
                    <a:pt x="38" y="331"/>
                    <a:pt x="38" y="331"/>
                  </a:cubicBezTo>
                  <a:cubicBezTo>
                    <a:pt x="38" y="331"/>
                    <a:pt x="39" y="331"/>
                    <a:pt x="39" y="331"/>
                  </a:cubicBezTo>
                  <a:cubicBezTo>
                    <a:pt x="39" y="331"/>
                    <a:pt x="38" y="330"/>
                    <a:pt x="38" y="330"/>
                  </a:cubicBezTo>
                  <a:cubicBezTo>
                    <a:pt x="38" y="330"/>
                    <a:pt x="38" y="330"/>
                    <a:pt x="37" y="330"/>
                  </a:cubicBezTo>
                  <a:cubicBezTo>
                    <a:pt x="37" y="330"/>
                    <a:pt x="37" y="330"/>
                    <a:pt x="37" y="330"/>
                  </a:cubicBezTo>
                  <a:cubicBezTo>
                    <a:pt x="37" y="330"/>
                    <a:pt x="37" y="330"/>
                    <a:pt x="37" y="330"/>
                  </a:cubicBezTo>
                  <a:cubicBezTo>
                    <a:pt x="36" y="330"/>
                    <a:pt x="36" y="329"/>
                    <a:pt x="36" y="329"/>
                  </a:cubicBezTo>
                  <a:cubicBezTo>
                    <a:pt x="36" y="329"/>
                    <a:pt x="36" y="329"/>
                    <a:pt x="36" y="329"/>
                  </a:cubicBezTo>
                  <a:cubicBezTo>
                    <a:pt x="36" y="329"/>
                    <a:pt x="36" y="329"/>
                    <a:pt x="37" y="329"/>
                  </a:cubicBezTo>
                  <a:cubicBezTo>
                    <a:pt x="37" y="329"/>
                    <a:pt x="37" y="329"/>
                    <a:pt x="37" y="329"/>
                  </a:cubicBezTo>
                  <a:cubicBezTo>
                    <a:pt x="37" y="329"/>
                    <a:pt x="37" y="330"/>
                    <a:pt x="38" y="330"/>
                  </a:cubicBezTo>
                  <a:cubicBezTo>
                    <a:pt x="38" y="330"/>
                    <a:pt x="38" y="330"/>
                    <a:pt x="38" y="330"/>
                  </a:cubicBezTo>
                  <a:cubicBezTo>
                    <a:pt x="38" y="330"/>
                    <a:pt x="38" y="330"/>
                    <a:pt x="38" y="329"/>
                  </a:cubicBezTo>
                  <a:cubicBezTo>
                    <a:pt x="38" y="329"/>
                    <a:pt x="38" y="328"/>
                    <a:pt x="38" y="328"/>
                  </a:cubicBezTo>
                  <a:cubicBezTo>
                    <a:pt x="38" y="328"/>
                    <a:pt x="38" y="327"/>
                    <a:pt x="38" y="327"/>
                  </a:cubicBezTo>
                  <a:cubicBezTo>
                    <a:pt x="38" y="327"/>
                    <a:pt x="38" y="327"/>
                    <a:pt x="37" y="327"/>
                  </a:cubicBezTo>
                  <a:cubicBezTo>
                    <a:pt x="37" y="327"/>
                    <a:pt x="37" y="326"/>
                    <a:pt x="37" y="326"/>
                  </a:cubicBezTo>
                  <a:cubicBezTo>
                    <a:pt x="37" y="326"/>
                    <a:pt x="37" y="325"/>
                    <a:pt x="37" y="325"/>
                  </a:cubicBezTo>
                  <a:cubicBezTo>
                    <a:pt x="37" y="325"/>
                    <a:pt x="37" y="325"/>
                    <a:pt x="37" y="324"/>
                  </a:cubicBezTo>
                  <a:cubicBezTo>
                    <a:pt x="37" y="324"/>
                    <a:pt x="37" y="324"/>
                    <a:pt x="37" y="324"/>
                  </a:cubicBezTo>
                  <a:cubicBezTo>
                    <a:pt x="37" y="325"/>
                    <a:pt x="37" y="325"/>
                    <a:pt x="37" y="325"/>
                  </a:cubicBezTo>
                  <a:cubicBezTo>
                    <a:pt x="37" y="325"/>
                    <a:pt x="36" y="325"/>
                    <a:pt x="36" y="325"/>
                  </a:cubicBezTo>
                  <a:cubicBezTo>
                    <a:pt x="36" y="326"/>
                    <a:pt x="36" y="326"/>
                    <a:pt x="36" y="327"/>
                  </a:cubicBezTo>
                  <a:cubicBezTo>
                    <a:pt x="36" y="327"/>
                    <a:pt x="36" y="327"/>
                    <a:pt x="36" y="327"/>
                  </a:cubicBezTo>
                  <a:cubicBezTo>
                    <a:pt x="36" y="328"/>
                    <a:pt x="36" y="327"/>
                    <a:pt x="36" y="327"/>
                  </a:cubicBezTo>
                  <a:cubicBezTo>
                    <a:pt x="35" y="327"/>
                    <a:pt x="35" y="327"/>
                    <a:pt x="35" y="327"/>
                  </a:cubicBezTo>
                  <a:cubicBezTo>
                    <a:pt x="34" y="329"/>
                    <a:pt x="35" y="330"/>
                    <a:pt x="35" y="331"/>
                  </a:cubicBezTo>
                  <a:cubicBezTo>
                    <a:pt x="35" y="331"/>
                    <a:pt x="35" y="331"/>
                    <a:pt x="34" y="331"/>
                  </a:cubicBezTo>
                  <a:cubicBezTo>
                    <a:pt x="34" y="331"/>
                    <a:pt x="34" y="332"/>
                    <a:pt x="35" y="333"/>
                  </a:cubicBezTo>
                  <a:cubicBezTo>
                    <a:pt x="35" y="333"/>
                    <a:pt x="36" y="333"/>
                    <a:pt x="37" y="333"/>
                  </a:cubicBezTo>
                  <a:cubicBezTo>
                    <a:pt x="37" y="333"/>
                    <a:pt x="37" y="333"/>
                    <a:pt x="37" y="333"/>
                  </a:cubicBezTo>
                  <a:cubicBezTo>
                    <a:pt x="37" y="333"/>
                    <a:pt x="37" y="333"/>
                    <a:pt x="37" y="334"/>
                  </a:cubicBezTo>
                  <a:cubicBezTo>
                    <a:pt x="37" y="334"/>
                    <a:pt x="38" y="335"/>
                    <a:pt x="39" y="335"/>
                  </a:cubicBezTo>
                  <a:cubicBezTo>
                    <a:pt x="39" y="335"/>
                    <a:pt x="39" y="335"/>
                    <a:pt x="39" y="336"/>
                  </a:cubicBezTo>
                  <a:cubicBezTo>
                    <a:pt x="39" y="336"/>
                    <a:pt x="39" y="336"/>
                    <a:pt x="39" y="336"/>
                  </a:cubicBezTo>
                  <a:cubicBezTo>
                    <a:pt x="39" y="336"/>
                    <a:pt x="39" y="336"/>
                    <a:pt x="39" y="336"/>
                  </a:cubicBezTo>
                  <a:cubicBezTo>
                    <a:pt x="38" y="335"/>
                    <a:pt x="36" y="334"/>
                    <a:pt x="36" y="334"/>
                  </a:cubicBezTo>
                  <a:cubicBezTo>
                    <a:pt x="36" y="334"/>
                    <a:pt x="36" y="334"/>
                    <a:pt x="36" y="334"/>
                  </a:cubicBezTo>
                  <a:cubicBezTo>
                    <a:pt x="37" y="334"/>
                    <a:pt x="37" y="334"/>
                    <a:pt x="37" y="334"/>
                  </a:cubicBezTo>
                  <a:cubicBezTo>
                    <a:pt x="37" y="334"/>
                    <a:pt x="36" y="334"/>
                    <a:pt x="36" y="334"/>
                  </a:cubicBezTo>
                  <a:cubicBezTo>
                    <a:pt x="36" y="334"/>
                    <a:pt x="36" y="334"/>
                    <a:pt x="36" y="334"/>
                  </a:cubicBezTo>
                  <a:cubicBezTo>
                    <a:pt x="36" y="334"/>
                    <a:pt x="35" y="334"/>
                    <a:pt x="35" y="333"/>
                  </a:cubicBezTo>
                  <a:cubicBezTo>
                    <a:pt x="35" y="333"/>
                    <a:pt x="35" y="333"/>
                    <a:pt x="35" y="333"/>
                  </a:cubicBezTo>
                  <a:cubicBezTo>
                    <a:pt x="35" y="333"/>
                    <a:pt x="35" y="333"/>
                    <a:pt x="34" y="333"/>
                  </a:cubicBezTo>
                  <a:cubicBezTo>
                    <a:pt x="34" y="333"/>
                    <a:pt x="34" y="334"/>
                    <a:pt x="34" y="334"/>
                  </a:cubicBezTo>
                  <a:cubicBezTo>
                    <a:pt x="34" y="334"/>
                    <a:pt x="34" y="334"/>
                    <a:pt x="34" y="334"/>
                  </a:cubicBezTo>
                  <a:cubicBezTo>
                    <a:pt x="34" y="334"/>
                    <a:pt x="34" y="335"/>
                    <a:pt x="34" y="335"/>
                  </a:cubicBezTo>
                  <a:cubicBezTo>
                    <a:pt x="34" y="335"/>
                    <a:pt x="34" y="335"/>
                    <a:pt x="34" y="335"/>
                  </a:cubicBezTo>
                  <a:cubicBezTo>
                    <a:pt x="33" y="335"/>
                    <a:pt x="33" y="335"/>
                    <a:pt x="33" y="335"/>
                  </a:cubicBezTo>
                  <a:cubicBezTo>
                    <a:pt x="33" y="335"/>
                    <a:pt x="33" y="335"/>
                    <a:pt x="33" y="335"/>
                  </a:cubicBezTo>
                  <a:cubicBezTo>
                    <a:pt x="33" y="335"/>
                    <a:pt x="33" y="335"/>
                    <a:pt x="32" y="335"/>
                  </a:cubicBezTo>
                  <a:cubicBezTo>
                    <a:pt x="32" y="335"/>
                    <a:pt x="32" y="335"/>
                    <a:pt x="32" y="334"/>
                  </a:cubicBezTo>
                  <a:cubicBezTo>
                    <a:pt x="32" y="334"/>
                    <a:pt x="32" y="334"/>
                    <a:pt x="32" y="334"/>
                  </a:cubicBezTo>
                  <a:cubicBezTo>
                    <a:pt x="32" y="334"/>
                    <a:pt x="31" y="334"/>
                    <a:pt x="31" y="334"/>
                  </a:cubicBezTo>
                  <a:cubicBezTo>
                    <a:pt x="31" y="334"/>
                    <a:pt x="31" y="334"/>
                    <a:pt x="31" y="334"/>
                  </a:cubicBezTo>
                  <a:cubicBezTo>
                    <a:pt x="31" y="334"/>
                    <a:pt x="31" y="334"/>
                    <a:pt x="30" y="334"/>
                  </a:cubicBezTo>
                  <a:cubicBezTo>
                    <a:pt x="30" y="334"/>
                    <a:pt x="30" y="334"/>
                    <a:pt x="30" y="334"/>
                  </a:cubicBezTo>
                  <a:cubicBezTo>
                    <a:pt x="30" y="334"/>
                    <a:pt x="30" y="334"/>
                    <a:pt x="30" y="334"/>
                  </a:cubicBezTo>
                  <a:cubicBezTo>
                    <a:pt x="29" y="334"/>
                    <a:pt x="29" y="334"/>
                    <a:pt x="29" y="334"/>
                  </a:cubicBezTo>
                  <a:cubicBezTo>
                    <a:pt x="29" y="335"/>
                    <a:pt x="29" y="335"/>
                    <a:pt x="29" y="334"/>
                  </a:cubicBezTo>
                  <a:cubicBezTo>
                    <a:pt x="28" y="334"/>
                    <a:pt x="28" y="334"/>
                    <a:pt x="28" y="334"/>
                  </a:cubicBezTo>
                  <a:cubicBezTo>
                    <a:pt x="28" y="334"/>
                    <a:pt x="28" y="334"/>
                    <a:pt x="28" y="334"/>
                  </a:cubicBezTo>
                  <a:cubicBezTo>
                    <a:pt x="28" y="334"/>
                    <a:pt x="28" y="334"/>
                    <a:pt x="28" y="334"/>
                  </a:cubicBezTo>
                  <a:cubicBezTo>
                    <a:pt x="28" y="335"/>
                    <a:pt x="28" y="335"/>
                    <a:pt x="29" y="335"/>
                  </a:cubicBezTo>
                  <a:cubicBezTo>
                    <a:pt x="29" y="335"/>
                    <a:pt x="29" y="335"/>
                    <a:pt x="29" y="335"/>
                  </a:cubicBezTo>
                  <a:cubicBezTo>
                    <a:pt x="29" y="335"/>
                    <a:pt x="29" y="336"/>
                    <a:pt x="28" y="336"/>
                  </a:cubicBezTo>
                  <a:cubicBezTo>
                    <a:pt x="28" y="336"/>
                    <a:pt x="28" y="336"/>
                    <a:pt x="28" y="336"/>
                  </a:cubicBezTo>
                  <a:cubicBezTo>
                    <a:pt x="28" y="336"/>
                    <a:pt x="28" y="336"/>
                    <a:pt x="28" y="336"/>
                  </a:cubicBezTo>
                  <a:cubicBezTo>
                    <a:pt x="28" y="335"/>
                    <a:pt x="27" y="335"/>
                    <a:pt x="27" y="335"/>
                  </a:cubicBezTo>
                  <a:cubicBezTo>
                    <a:pt x="27" y="335"/>
                    <a:pt x="26" y="335"/>
                    <a:pt x="26" y="335"/>
                  </a:cubicBezTo>
                  <a:cubicBezTo>
                    <a:pt x="26" y="335"/>
                    <a:pt x="26" y="335"/>
                    <a:pt x="26" y="336"/>
                  </a:cubicBezTo>
                  <a:cubicBezTo>
                    <a:pt x="26" y="336"/>
                    <a:pt x="27" y="336"/>
                    <a:pt x="27" y="336"/>
                  </a:cubicBezTo>
                  <a:cubicBezTo>
                    <a:pt x="27" y="336"/>
                    <a:pt x="27" y="336"/>
                    <a:pt x="27" y="336"/>
                  </a:cubicBezTo>
                  <a:cubicBezTo>
                    <a:pt x="27" y="336"/>
                    <a:pt x="27" y="336"/>
                    <a:pt x="27" y="336"/>
                  </a:cubicBezTo>
                  <a:cubicBezTo>
                    <a:pt x="27" y="336"/>
                    <a:pt x="27" y="337"/>
                    <a:pt x="27" y="337"/>
                  </a:cubicBezTo>
                  <a:cubicBezTo>
                    <a:pt x="27" y="337"/>
                    <a:pt x="27" y="337"/>
                    <a:pt x="27" y="337"/>
                  </a:cubicBezTo>
                  <a:cubicBezTo>
                    <a:pt x="27" y="337"/>
                    <a:pt x="27" y="337"/>
                    <a:pt x="28" y="337"/>
                  </a:cubicBezTo>
                  <a:cubicBezTo>
                    <a:pt x="28" y="337"/>
                    <a:pt x="28" y="336"/>
                    <a:pt x="29" y="336"/>
                  </a:cubicBezTo>
                  <a:cubicBezTo>
                    <a:pt x="29" y="336"/>
                    <a:pt x="29" y="337"/>
                    <a:pt x="29" y="337"/>
                  </a:cubicBezTo>
                  <a:cubicBezTo>
                    <a:pt x="29" y="337"/>
                    <a:pt x="29" y="337"/>
                    <a:pt x="29" y="337"/>
                  </a:cubicBezTo>
                  <a:cubicBezTo>
                    <a:pt x="29" y="337"/>
                    <a:pt x="30" y="337"/>
                    <a:pt x="30" y="337"/>
                  </a:cubicBezTo>
                  <a:cubicBezTo>
                    <a:pt x="30" y="337"/>
                    <a:pt x="30" y="337"/>
                    <a:pt x="30" y="337"/>
                  </a:cubicBezTo>
                  <a:cubicBezTo>
                    <a:pt x="30" y="337"/>
                    <a:pt x="30" y="337"/>
                    <a:pt x="30" y="337"/>
                  </a:cubicBezTo>
                  <a:cubicBezTo>
                    <a:pt x="30" y="337"/>
                    <a:pt x="30" y="337"/>
                    <a:pt x="30" y="337"/>
                  </a:cubicBezTo>
                  <a:cubicBezTo>
                    <a:pt x="30" y="338"/>
                    <a:pt x="31" y="337"/>
                    <a:pt x="31" y="337"/>
                  </a:cubicBezTo>
                  <a:cubicBezTo>
                    <a:pt x="31" y="337"/>
                    <a:pt x="31" y="336"/>
                    <a:pt x="31" y="336"/>
                  </a:cubicBezTo>
                  <a:cubicBezTo>
                    <a:pt x="31" y="336"/>
                    <a:pt x="32" y="336"/>
                    <a:pt x="32" y="336"/>
                  </a:cubicBezTo>
                  <a:cubicBezTo>
                    <a:pt x="32" y="336"/>
                    <a:pt x="32" y="336"/>
                    <a:pt x="32" y="336"/>
                  </a:cubicBezTo>
                  <a:cubicBezTo>
                    <a:pt x="32" y="337"/>
                    <a:pt x="32" y="337"/>
                    <a:pt x="32" y="337"/>
                  </a:cubicBezTo>
                  <a:cubicBezTo>
                    <a:pt x="32" y="337"/>
                    <a:pt x="32" y="337"/>
                    <a:pt x="32" y="337"/>
                  </a:cubicBezTo>
                  <a:cubicBezTo>
                    <a:pt x="32" y="337"/>
                    <a:pt x="32" y="337"/>
                    <a:pt x="32" y="337"/>
                  </a:cubicBezTo>
                  <a:cubicBezTo>
                    <a:pt x="32" y="337"/>
                    <a:pt x="32" y="337"/>
                    <a:pt x="32" y="337"/>
                  </a:cubicBezTo>
                  <a:cubicBezTo>
                    <a:pt x="33" y="337"/>
                    <a:pt x="33" y="337"/>
                    <a:pt x="34" y="337"/>
                  </a:cubicBezTo>
                  <a:cubicBezTo>
                    <a:pt x="34" y="337"/>
                    <a:pt x="33" y="338"/>
                    <a:pt x="33" y="338"/>
                  </a:cubicBezTo>
                  <a:cubicBezTo>
                    <a:pt x="33" y="338"/>
                    <a:pt x="33" y="338"/>
                    <a:pt x="33" y="338"/>
                  </a:cubicBezTo>
                  <a:cubicBezTo>
                    <a:pt x="33" y="338"/>
                    <a:pt x="34" y="338"/>
                    <a:pt x="34" y="338"/>
                  </a:cubicBezTo>
                  <a:cubicBezTo>
                    <a:pt x="34" y="338"/>
                    <a:pt x="34" y="338"/>
                    <a:pt x="34" y="338"/>
                  </a:cubicBezTo>
                  <a:cubicBezTo>
                    <a:pt x="34" y="338"/>
                    <a:pt x="34" y="338"/>
                    <a:pt x="34" y="338"/>
                  </a:cubicBezTo>
                  <a:cubicBezTo>
                    <a:pt x="34" y="338"/>
                    <a:pt x="35" y="338"/>
                    <a:pt x="34" y="338"/>
                  </a:cubicBezTo>
                  <a:cubicBezTo>
                    <a:pt x="34" y="338"/>
                    <a:pt x="34" y="338"/>
                    <a:pt x="34" y="338"/>
                  </a:cubicBezTo>
                  <a:cubicBezTo>
                    <a:pt x="34" y="338"/>
                    <a:pt x="34" y="338"/>
                    <a:pt x="35" y="338"/>
                  </a:cubicBezTo>
                  <a:cubicBezTo>
                    <a:pt x="35" y="338"/>
                    <a:pt x="35" y="339"/>
                    <a:pt x="35" y="339"/>
                  </a:cubicBezTo>
                  <a:cubicBezTo>
                    <a:pt x="35" y="339"/>
                    <a:pt x="35" y="339"/>
                    <a:pt x="35" y="339"/>
                  </a:cubicBezTo>
                  <a:cubicBezTo>
                    <a:pt x="35" y="339"/>
                    <a:pt x="35" y="339"/>
                    <a:pt x="35" y="339"/>
                  </a:cubicBezTo>
                  <a:cubicBezTo>
                    <a:pt x="35" y="339"/>
                    <a:pt x="35" y="340"/>
                    <a:pt x="36" y="340"/>
                  </a:cubicBezTo>
                  <a:cubicBezTo>
                    <a:pt x="36" y="340"/>
                    <a:pt x="36" y="340"/>
                    <a:pt x="36" y="340"/>
                  </a:cubicBezTo>
                  <a:cubicBezTo>
                    <a:pt x="36" y="340"/>
                    <a:pt x="36" y="340"/>
                    <a:pt x="37" y="340"/>
                  </a:cubicBezTo>
                  <a:cubicBezTo>
                    <a:pt x="37" y="340"/>
                    <a:pt x="37" y="340"/>
                    <a:pt x="37" y="340"/>
                  </a:cubicBezTo>
                  <a:cubicBezTo>
                    <a:pt x="37" y="340"/>
                    <a:pt x="38" y="340"/>
                    <a:pt x="38" y="340"/>
                  </a:cubicBezTo>
                  <a:cubicBezTo>
                    <a:pt x="38" y="340"/>
                    <a:pt x="38" y="340"/>
                    <a:pt x="38" y="340"/>
                  </a:cubicBezTo>
                  <a:cubicBezTo>
                    <a:pt x="38" y="340"/>
                    <a:pt x="38" y="339"/>
                    <a:pt x="38" y="340"/>
                  </a:cubicBezTo>
                  <a:cubicBezTo>
                    <a:pt x="38" y="340"/>
                    <a:pt x="38" y="340"/>
                    <a:pt x="38" y="340"/>
                  </a:cubicBezTo>
                  <a:cubicBezTo>
                    <a:pt x="39" y="340"/>
                    <a:pt x="39" y="340"/>
                    <a:pt x="40" y="340"/>
                  </a:cubicBezTo>
                  <a:cubicBezTo>
                    <a:pt x="40" y="340"/>
                    <a:pt x="40" y="340"/>
                    <a:pt x="40" y="340"/>
                  </a:cubicBezTo>
                  <a:cubicBezTo>
                    <a:pt x="40" y="340"/>
                    <a:pt x="40" y="340"/>
                    <a:pt x="40" y="339"/>
                  </a:cubicBezTo>
                  <a:cubicBezTo>
                    <a:pt x="40" y="339"/>
                    <a:pt x="41" y="338"/>
                    <a:pt x="41" y="338"/>
                  </a:cubicBezTo>
                  <a:cubicBezTo>
                    <a:pt x="41" y="338"/>
                    <a:pt x="41" y="338"/>
                    <a:pt x="41" y="338"/>
                  </a:cubicBezTo>
                  <a:cubicBezTo>
                    <a:pt x="41" y="338"/>
                    <a:pt x="41" y="339"/>
                    <a:pt x="41" y="339"/>
                  </a:cubicBezTo>
                  <a:cubicBezTo>
                    <a:pt x="41" y="339"/>
                    <a:pt x="42" y="339"/>
                    <a:pt x="42" y="339"/>
                  </a:cubicBezTo>
                  <a:cubicBezTo>
                    <a:pt x="43" y="339"/>
                    <a:pt x="43" y="339"/>
                    <a:pt x="43" y="339"/>
                  </a:cubicBezTo>
                  <a:cubicBezTo>
                    <a:pt x="43" y="339"/>
                    <a:pt x="44" y="340"/>
                    <a:pt x="44" y="340"/>
                  </a:cubicBezTo>
                  <a:cubicBezTo>
                    <a:pt x="44" y="340"/>
                    <a:pt x="45" y="340"/>
                    <a:pt x="45" y="340"/>
                  </a:cubicBezTo>
                  <a:cubicBezTo>
                    <a:pt x="45" y="340"/>
                    <a:pt x="47" y="341"/>
                    <a:pt x="47" y="341"/>
                  </a:cubicBezTo>
                  <a:cubicBezTo>
                    <a:pt x="47" y="341"/>
                    <a:pt x="49" y="341"/>
                    <a:pt x="49" y="341"/>
                  </a:cubicBezTo>
                  <a:cubicBezTo>
                    <a:pt x="49" y="341"/>
                    <a:pt x="50" y="340"/>
                    <a:pt x="50" y="340"/>
                  </a:cubicBezTo>
                  <a:cubicBezTo>
                    <a:pt x="50" y="340"/>
                    <a:pt x="49" y="340"/>
                    <a:pt x="49" y="340"/>
                  </a:cubicBezTo>
                  <a:cubicBezTo>
                    <a:pt x="49" y="340"/>
                    <a:pt x="50" y="340"/>
                    <a:pt x="50" y="340"/>
                  </a:cubicBezTo>
                  <a:cubicBezTo>
                    <a:pt x="50" y="340"/>
                    <a:pt x="50" y="340"/>
                    <a:pt x="50" y="340"/>
                  </a:cubicBezTo>
                  <a:cubicBezTo>
                    <a:pt x="50" y="340"/>
                    <a:pt x="50" y="340"/>
                    <a:pt x="50" y="340"/>
                  </a:cubicBezTo>
                  <a:cubicBezTo>
                    <a:pt x="50" y="313"/>
                    <a:pt x="50" y="313"/>
                    <a:pt x="50" y="313"/>
                  </a:cubicBezTo>
                  <a:cubicBezTo>
                    <a:pt x="50" y="313"/>
                    <a:pt x="50" y="313"/>
                    <a:pt x="50" y="313"/>
                  </a:cubicBezTo>
                  <a:close/>
                  <a:moveTo>
                    <a:pt x="58" y="344"/>
                  </a:moveTo>
                  <a:cubicBezTo>
                    <a:pt x="58" y="344"/>
                    <a:pt x="58" y="344"/>
                    <a:pt x="58" y="344"/>
                  </a:cubicBezTo>
                  <a:cubicBezTo>
                    <a:pt x="59" y="344"/>
                    <a:pt x="59" y="344"/>
                    <a:pt x="59" y="344"/>
                  </a:cubicBezTo>
                  <a:cubicBezTo>
                    <a:pt x="59" y="344"/>
                    <a:pt x="59" y="345"/>
                    <a:pt x="59" y="345"/>
                  </a:cubicBezTo>
                  <a:cubicBezTo>
                    <a:pt x="59" y="345"/>
                    <a:pt x="59" y="345"/>
                    <a:pt x="58" y="345"/>
                  </a:cubicBezTo>
                  <a:cubicBezTo>
                    <a:pt x="58" y="345"/>
                    <a:pt x="58" y="345"/>
                    <a:pt x="58" y="345"/>
                  </a:cubicBezTo>
                  <a:cubicBezTo>
                    <a:pt x="59" y="345"/>
                    <a:pt x="59" y="345"/>
                    <a:pt x="59" y="345"/>
                  </a:cubicBezTo>
                  <a:cubicBezTo>
                    <a:pt x="59" y="345"/>
                    <a:pt x="59" y="345"/>
                    <a:pt x="59" y="345"/>
                  </a:cubicBezTo>
                  <a:cubicBezTo>
                    <a:pt x="59" y="345"/>
                    <a:pt x="59" y="345"/>
                    <a:pt x="59" y="345"/>
                  </a:cubicBezTo>
                  <a:cubicBezTo>
                    <a:pt x="59" y="345"/>
                    <a:pt x="60" y="345"/>
                    <a:pt x="60" y="345"/>
                  </a:cubicBezTo>
                  <a:cubicBezTo>
                    <a:pt x="60" y="345"/>
                    <a:pt x="60" y="345"/>
                    <a:pt x="60" y="345"/>
                  </a:cubicBezTo>
                  <a:cubicBezTo>
                    <a:pt x="61" y="345"/>
                    <a:pt x="61" y="345"/>
                    <a:pt x="61" y="345"/>
                  </a:cubicBezTo>
                  <a:cubicBezTo>
                    <a:pt x="61" y="344"/>
                    <a:pt x="61" y="344"/>
                    <a:pt x="61" y="344"/>
                  </a:cubicBezTo>
                  <a:cubicBezTo>
                    <a:pt x="61" y="344"/>
                    <a:pt x="61" y="344"/>
                    <a:pt x="62" y="343"/>
                  </a:cubicBezTo>
                  <a:cubicBezTo>
                    <a:pt x="62" y="342"/>
                    <a:pt x="61" y="341"/>
                    <a:pt x="60" y="341"/>
                  </a:cubicBezTo>
                  <a:cubicBezTo>
                    <a:pt x="59" y="341"/>
                    <a:pt x="58" y="341"/>
                    <a:pt x="57" y="341"/>
                  </a:cubicBezTo>
                  <a:cubicBezTo>
                    <a:pt x="57" y="341"/>
                    <a:pt x="57" y="341"/>
                    <a:pt x="56" y="341"/>
                  </a:cubicBezTo>
                  <a:cubicBezTo>
                    <a:pt x="56" y="340"/>
                    <a:pt x="56" y="340"/>
                    <a:pt x="56" y="340"/>
                  </a:cubicBezTo>
                  <a:cubicBezTo>
                    <a:pt x="56" y="340"/>
                    <a:pt x="55" y="340"/>
                    <a:pt x="55" y="340"/>
                  </a:cubicBezTo>
                  <a:cubicBezTo>
                    <a:pt x="55" y="340"/>
                    <a:pt x="54" y="340"/>
                    <a:pt x="54" y="340"/>
                  </a:cubicBezTo>
                  <a:cubicBezTo>
                    <a:pt x="54" y="340"/>
                    <a:pt x="54" y="340"/>
                    <a:pt x="53" y="340"/>
                  </a:cubicBezTo>
                  <a:cubicBezTo>
                    <a:pt x="53" y="340"/>
                    <a:pt x="53" y="341"/>
                    <a:pt x="53" y="341"/>
                  </a:cubicBezTo>
                  <a:cubicBezTo>
                    <a:pt x="53" y="341"/>
                    <a:pt x="53" y="341"/>
                    <a:pt x="53" y="341"/>
                  </a:cubicBezTo>
                  <a:cubicBezTo>
                    <a:pt x="53" y="341"/>
                    <a:pt x="53" y="341"/>
                    <a:pt x="53" y="342"/>
                  </a:cubicBezTo>
                  <a:cubicBezTo>
                    <a:pt x="54" y="342"/>
                    <a:pt x="54" y="342"/>
                    <a:pt x="54" y="342"/>
                  </a:cubicBezTo>
                  <a:cubicBezTo>
                    <a:pt x="54" y="343"/>
                    <a:pt x="54" y="343"/>
                    <a:pt x="54" y="343"/>
                  </a:cubicBezTo>
                  <a:cubicBezTo>
                    <a:pt x="54" y="343"/>
                    <a:pt x="54" y="344"/>
                    <a:pt x="54" y="344"/>
                  </a:cubicBezTo>
                  <a:cubicBezTo>
                    <a:pt x="54" y="344"/>
                    <a:pt x="54" y="344"/>
                    <a:pt x="54" y="344"/>
                  </a:cubicBezTo>
                  <a:cubicBezTo>
                    <a:pt x="55" y="344"/>
                    <a:pt x="55" y="345"/>
                    <a:pt x="55" y="344"/>
                  </a:cubicBezTo>
                  <a:cubicBezTo>
                    <a:pt x="55" y="344"/>
                    <a:pt x="55" y="344"/>
                    <a:pt x="55" y="344"/>
                  </a:cubicBezTo>
                  <a:cubicBezTo>
                    <a:pt x="55" y="344"/>
                    <a:pt x="55" y="344"/>
                    <a:pt x="55" y="344"/>
                  </a:cubicBezTo>
                  <a:cubicBezTo>
                    <a:pt x="55" y="344"/>
                    <a:pt x="55" y="344"/>
                    <a:pt x="56" y="344"/>
                  </a:cubicBezTo>
                  <a:cubicBezTo>
                    <a:pt x="56" y="344"/>
                    <a:pt x="56" y="344"/>
                    <a:pt x="56" y="344"/>
                  </a:cubicBezTo>
                  <a:cubicBezTo>
                    <a:pt x="56" y="344"/>
                    <a:pt x="56" y="344"/>
                    <a:pt x="56" y="344"/>
                  </a:cubicBezTo>
                  <a:cubicBezTo>
                    <a:pt x="57" y="344"/>
                    <a:pt x="57" y="344"/>
                    <a:pt x="57" y="345"/>
                  </a:cubicBezTo>
                  <a:cubicBezTo>
                    <a:pt x="57" y="345"/>
                    <a:pt x="57" y="345"/>
                    <a:pt x="58" y="345"/>
                  </a:cubicBezTo>
                  <a:cubicBezTo>
                    <a:pt x="58" y="344"/>
                    <a:pt x="58" y="344"/>
                    <a:pt x="58" y="344"/>
                  </a:cubicBezTo>
                  <a:close/>
                  <a:moveTo>
                    <a:pt x="62" y="345"/>
                  </a:moveTo>
                  <a:cubicBezTo>
                    <a:pt x="62" y="345"/>
                    <a:pt x="62" y="345"/>
                    <a:pt x="62" y="345"/>
                  </a:cubicBezTo>
                  <a:cubicBezTo>
                    <a:pt x="62" y="345"/>
                    <a:pt x="62" y="345"/>
                    <a:pt x="62" y="346"/>
                  </a:cubicBezTo>
                  <a:cubicBezTo>
                    <a:pt x="62" y="346"/>
                    <a:pt x="62" y="346"/>
                    <a:pt x="62" y="346"/>
                  </a:cubicBezTo>
                  <a:cubicBezTo>
                    <a:pt x="62" y="346"/>
                    <a:pt x="62" y="346"/>
                    <a:pt x="62" y="346"/>
                  </a:cubicBezTo>
                  <a:cubicBezTo>
                    <a:pt x="62" y="346"/>
                    <a:pt x="62" y="346"/>
                    <a:pt x="63" y="346"/>
                  </a:cubicBezTo>
                  <a:cubicBezTo>
                    <a:pt x="63" y="346"/>
                    <a:pt x="63" y="346"/>
                    <a:pt x="63" y="346"/>
                  </a:cubicBezTo>
                  <a:cubicBezTo>
                    <a:pt x="63" y="346"/>
                    <a:pt x="63" y="346"/>
                    <a:pt x="63" y="346"/>
                  </a:cubicBezTo>
                  <a:cubicBezTo>
                    <a:pt x="63" y="345"/>
                    <a:pt x="63" y="345"/>
                    <a:pt x="63" y="344"/>
                  </a:cubicBezTo>
                  <a:cubicBezTo>
                    <a:pt x="63" y="344"/>
                    <a:pt x="63" y="344"/>
                    <a:pt x="63" y="344"/>
                  </a:cubicBezTo>
                  <a:cubicBezTo>
                    <a:pt x="63" y="344"/>
                    <a:pt x="63" y="344"/>
                    <a:pt x="63" y="344"/>
                  </a:cubicBezTo>
                  <a:cubicBezTo>
                    <a:pt x="62" y="344"/>
                    <a:pt x="62" y="344"/>
                    <a:pt x="62" y="344"/>
                  </a:cubicBezTo>
                  <a:cubicBezTo>
                    <a:pt x="62" y="344"/>
                    <a:pt x="62" y="344"/>
                    <a:pt x="62" y="344"/>
                  </a:cubicBezTo>
                  <a:cubicBezTo>
                    <a:pt x="62" y="344"/>
                    <a:pt x="62" y="344"/>
                    <a:pt x="62" y="345"/>
                  </a:cubicBezTo>
                  <a:cubicBezTo>
                    <a:pt x="62" y="345"/>
                    <a:pt x="62" y="345"/>
                    <a:pt x="62" y="345"/>
                  </a:cubicBezTo>
                  <a:close/>
                  <a:moveTo>
                    <a:pt x="65" y="344"/>
                  </a:moveTo>
                  <a:cubicBezTo>
                    <a:pt x="65" y="344"/>
                    <a:pt x="64" y="344"/>
                    <a:pt x="64" y="344"/>
                  </a:cubicBezTo>
                  <a:cubicBezTo>
                    <a:pt x="64" y="344"/>
                    <a:pt x="64" y="345"/>
                    <a:pt x="64" y="345"/>
                  </a:cubicBezTo>
                  <a:cubicBezTo>
                    <a:pt x="64" y="345"/>
                    <a:pt x="64" y="345"/>
                    <a:pt x="64" y="345"/>
                  </a:cubicBezTo>
                  <a:cubicBezTo>
                    <a:pt x="64" y="345"/>
                    <a:pt x="64" y="345"/>
                    <a:pt x="64" y="345"/>
                  </a:cubicBezTo>
                  <a:cubicBezTo>
                    <a:pt x="65" y="345"/>
                    <a:pt x="65" y="345"/>
                    <a:pt x="65" y="345"/>
                  </a:cubicBezTo>
                  <a:cubicBezTo>
                    <a:pt x="65" y="345"/>
                    <a:pt x="65" y="345"/>
                    <a:pt x="65" y="345"/>
                  </a:cubicBezTo>
                  <a:cubicBezTo>
                    <a:pt x="65" y="345"/>
                    <a:pt x="65" y="345"/>
                    <a:pt x="65" y="345"/>
                  </a:cubicBezTo>
                  <a:cubicBezTo>
                    <a:pt x="65" y="344"/>
                    <a:pt x="66" y="344"/>
                    <a:pt x="66" y="344"/>
                  </a:cubicBezTo>
                  <a:cubicBezTo>
                    <a:pt x="66" y="344"/>
                    <a:pt x="66" y="344"/>
                    <a:pt x="66" y="344"/>
                  </a:cubicBezTo>
                  <a:cubicBezTo>
                    <a:pt x="66" y="344"/>
                    <a:pt x="65" y="344"/>
                    <a:pt x="65" y="344"/>
                  </a:cubicBezTo>
                  <a:cubicBezTo>
                    <a:pt x="65" y="344"/>
                    <a:pt x="65" y="344"/>
                    <a:pt x="65" y="344"/>
                  </a:cubicBezTo>
                  <a:cubicBezTo>
                    <a:pt x="65" y="344"/>
                    <a:pt x="65" y="344"/>
                    <a:pt x="65" y="344"/>
                  </a:cubicBezTo>
                  <a:cubicBezTo>
                    <a:pt x="65" y="344"/>
                    <a:pt x="65" y="344"/>
                    <a:pt x="65" y="344"/>
                  </a:cubicBezTo>
                  <a:close/>
                  <a:moveTo>
                    <a:pt x="42" y="343"/>
                  </a:moveTo>
                  <a:cubicBezTo>
                    <a:pt x="41" y="343"/>
                    <a:pt x="41" y="343"/>
                    <a:pt x="41" y="343"/>
                  </a:cubicBezTo>
                  <a:cubicBezTo>
                    <a:pt x="41" y="343"/>
                    <a:pt x="41" y="343"/>
                    <a:pt x="41" y="343"/>
                  </a:cubicBezTo>
                  <a:cubicBezTo>
                    <a:pt x="41" y="343"/>
                    <a:pt x="41" y="343"/>
                    <a:pt x="40" y="344"/>
                  </a:cubicBezTo>
                  <a:cubicBezTo>
                    <a:pt x="40" y="344"/>
                    <a:pt x="40" y="344"/>
                    <a:pt x="40" y="344"/>
                  </a:cubicBezTo>
                  <a:cubicBezTo>
                    <a:pt x="40" y="344"/>
                    <a:pt x="41" y="344"/>
                    <a:pt x="41" y="344"/>
                  </a:cubicBezTo>
                  <a:cubicBezTo>
                    <a:pt x="41" y="344"/>
                    <a:pt x="41" y="344"/>
                    <a:pt x="41" y="344"/>
                  </a:cubicBezTo>
                  <a:cubicBezTo>
                    <a:pt x="41" y="344"/>
                    <a:pt x="41" y="344"/>
                    <a:pt x="41" y="344"/>
                  </a:cubicBezTo>
                  <a:cubicBezTo>
                    <a:pt x="41" y="345"/>
                    <a:pt x="41" y="345"/>
                    <a:pt x="41" y="345"/>
                  </a:cubicBezTo>
                  <a:cubicBezTo>
                    <a:pt x="41" y="345"/>
                    <a:pt x="41" y="345"/>
                    <a:pt x="41" y="345"/>
                  </a:cubicBezTo>
                  <a:cubicBezTo>
                    <a:pt x="42" y="345"/>
                    <a:pt x="42" y="345"/>
                    <a:pt x="42" y="345"/>
                  </a:cubicBezTo>
                  <a:cubicBezTo>
                    <a:pt x="42" y="345"/>
                    <a:pt x="42" y="345"/>
                    <a:pt x="43" y="345"/>
                  </a:cubicBezTo>
                  <a:cubicBezTo>
                    <a:pt x="43" y="345"/>
                    <a:pt x="43" y="345"/>
                    <a:pt x="43" y="345"/>
                  </a:cubicBezTo>
                  <a:cubicBezTo>
                    <a:pt x="43" y="345"/>
                    <a:pt x="43" y="345"/>
                    <a:pt x="43" y="345"/>
                  </a:cubicBezTo>
                  <a:cubicBezTo>
                    <a:pt x="43" y="345"/>
                    <a:pt x="42" y="346"/>
                    <a:pt x="42" y="346"/>
                  </a:cubicBezTo>
                  <a:cubicBezTo>
                    <a:pt x="43" y="346"/>
                    <a:pt x="43" y="346"/>
                    <a:pt x="43" y="346"/>
                  </a:cubicBezTo>
                  <a:cubicBezTo>
                    <a:pt x="43" y="346"/>
                    <a:pt x="43" y="346"/>
                    <a:pt x="44" y="347"/>
                  </a:cubicBezTo>
                  <a:cubicBezTo>
                    <a:pt x="44" y="347"/>
                    <a:pt x="44" y="347"/>
                    <a:pt x="44" y="347"/>
                  </a:cubicBezTo>
                  <a:cubicBezTo>
                    <a:pt x="44" y="347"/>
                    <a:pt x="44" y="346"/>
                    <a:pt x="44" y="346"/>
                  </a:cubicBezTo>
                  <a:cubicBezTo>
                    <a:pt x="44" y="346"/>
                    <a:pt x="44" y="347"/>
                    <a:pt x="45" y="347"/>
                  </a:cubicBezTo>
                  <a:cubicBezTo>
                    <a:pt x="45" y="347"/>
                    <a:pt x="45" y="347"/>
                    <a:pt x="45" y="348"/>
                  </a:cubicBezTo>
                  <a:cubicBezTo>
                    <a:pt x="45" y="348"/>
                    <a:pt x="46" y="348"/>
                    <a:pt x="46" y="348"/>
                  </a:cubicBezTo>
                  <a:cubicBezTo>
                    <a:pt x="46" y="348"/>
                    <a:pt x="46" y="348"/>
                    <a:pt x="46" y="348"/>
                  </a:cubicBezTo>
                  <a:cubicBezTo>
                    <a:pt x="46" y="348"/>
                    <a:pt x="46" y="348"/>
                    <a:pt x="46" y="348"/>
                  </a:cubicBezTo>
                  <a:cubicBezTo>
                    <a:pt x="46" y="348"/>
                    <a:pt x="47" y="348"/>
                    <a:pt x="47" y="348"/>
                  </a:cubicBezTo>
                  <a:cubicBezTo>
                    <a:pt x="47" y="348"/>
                    <a:pt x="47" y="347"/>
                    <a:pt x="47" y="347"/>
                  </a:cubicBezTo>
                  <a:cubicBezTo>
                    <a:pt x="47" y="347"/>
                    <a:pt x="47" y="347"/>
                    <a:pt x="47" y="347"/>
                  </a:cubicBezTo>
                  <a:cubicBezTo>
                    <a:pt x="47" y="347"/>
                    <a:pt x="46" y="347"/>
                    <a:pt x="46" y="347"/>
                  </a:cubicBezTo>
                  <a:cubicBezTo>
                    <a:pt x="46" y="347"/>
                    <a:pt x="46" y="347"/>
                    <a:pt x="46" y="346"/>
                  </a:cubicBezTo>
                  <a:cubicBezTo>
                    <a:pt x="46" y="346"/>
                    <a:pt x="46" y="346"/>
                    <a:pt x="46" y="346"/>
                  </a:cubicBezTo>
                  <a:cubicBezTo>
                    <a:pt x="46" y="346"/>
                    <a:pt x="45" y="345"/>
                    <a:pt x="45" y="345"/>
                  </a:cubicBezTo>
                  <a:cubicBezTo>
                    <a:pt x="46" y="345"/>
                    <a:pt x="46" y="345"/>
                    <a:pt x="46" y="345"/>
                  </a:cubicBezTo>
                  <a:cubicBezTo>
                    <a:pt x="46" y="345"/>
                    <a:pt x="46" y="345"/>
                    <a:pt x="46" y="344"/>
                  </a:cubicBezTo>
                  <a:cubicBezTo>
                    <a:pt x="46" y="344"/>
                    <a:pt x="46" y="344"/>
                    <a:pt x="46" y="344"/>
                  </a:cubicBezTo>
                  <a:cubicBezTo>
                    <a:pt x="46" y="344"/>
                    <a:pt x="46" y="344"/>
                    <a:pt x="46" y="344"/>
                  </a:cubicBezTo>
                  <a:cubicBezTo>
                    <a:pt x="46" y="345"/>
                    <a:pt x="47" y="345"/>
                    <a:pt x="47" y="345"/>
                  </a:cubicBezTo>
                  <a:cubicBezTo>
                    <a:pt x="47" y="345"/>
                    <a:pt x="47" y="345"/>
                    <a:pt x="47" y="345"/>
                  </a:cubicBezTo>
                  <a:cubicBezTo>
                    <a:pt x="48" y="345"/>
                    <a:pt x="48" y="345"/>
                    <a:pt x="48" y="345"/>
                  </a:cubicBezTo>
                  <a:cubicBezTo>
                    <a:pt x="48" y="345"/>
                    <a:pt x="48" y="345"/>
                    <a:pt x="48" y="345"/>
                  </a:cubicBezTo>
                  <a:cubicBezTo>
                    <a:pt x="48" y="345"/>
                    <a:pt x="48" y="345"/>
                    <a:pt x="48" y="346"/>
                  </a:cubicBezTo>
                  <a:cubicBezTo>
                    <a:pt x="48" y="345"/>
                    <a:pt x="48" y="345"/>
                    <a:pt x="48" y="345"/>
                  </a:cubicBezTo>
                  <a:cubicBezTo>
                    <a:pt x="49" y="345"/>
                    <a:pt x="49" y="346"/>
                    <a:pt x="49" y="346"/>
                  </a:cubicBezTo>
                  <a:cubicBezTo>
                    <a:pt x="49" y="346"/>
                    <a:pt x="48" y="346"/>
                    <a:pt x="48" y="346"/>
                  </a:cubicBezTo>
                  <a:cubicBezTo>
                    <a:pt x="48" y="346"/>
                    <a:pt x="49" y="347"/>
                    <a:pt x="48" y="347"/>
                  </a:cubicBezTo>
                  <a:cubicBezTo>
                    <a:pt x="48" y="347"/>
                    <a:pt x="48" y="347"/>
                    <a:pt x="48" y="347"/>
                  </a:cubicBezTo>
                  <a:cubicBezTo>
                    <a:pt x="48" y="347"/>
                    <a:pt x="48" y="347"/>
                    <a:pt x="48" y="347"/>
                  </a:cubicBezTo>
                  <a:cubicBezTo>
                    <a:pt x="49" y="347"/>
                    <a:pt x="49" y="347"/>
                    <a:pt x="49" y="348"/>
                  </a:cubicBezTo>
                  <a:cubicBezTo>
                    <a:pt x="49" y="348"/>
                    <a:pt x="49" y="348"/>
                    <a:pt x="49" y="348"/>
                  </a:cubicBezTo>
                  <a:cubicBezTo>
                    <a:pt x="50" y="348"/>
                    <a:pt x="50" y="348"/>
                    <a:pt x="50" y="348"/>
                  </a:cubicBezTo>
                  <a:cubicBezTo>
                    <a:pt x="50" y="347"/>
                    <a:pt x="49" y="347"/>
                    <a:pt x="50" y="347"/>
                  </a:cubicBezTo>
                  <a:cubicBezTo>
                    <a:pt x="50" y="347"/>
                    <a:pt x="50" y="347"/>
                    <a:pt x="50" y="347"/>
                  </a:cubicBezTo>
                  <a:cubicBezTo>
                    <a:pt x="50" y="347"/>
                    <a:pt x="50" y="347"/>
                    <a:pt x="50" y="348"/>
                  </a:cubicBezTo>
                  <a:cubicBezTo>
                    <a:pt x="50" y="348"/>
                    <a:pt x="51" y="348"/>
                    <a:pt x="51" y="348"/>
                  </a:cubicBezTo>
                  <a:cubicBezTo>
                    <a:pt x="51" y="348"/>
                    <a:pt x="50" y="347"/>
                    <a:pt x="50" y="347"/>
                  </a:cubicBezTo>
                  <a:cubicBezTo>
                    <a:pt x="51" y="347"/>
                    <a:pt x="52" y="348"/>
                    <a:pt x="53" y="348"/>
                  </a:cubicBezTo>
                  <a:cubicBezTo>
                    <a:pt x="53" y="348"/>
                    <a:pt x="53" y="348"/>
                    <a:pt x="53" y="349"/>
                  </a:cubicBezTo>
                  <a:cubicBezTo>
                    <a:pt x="53" y="349"/>
                    <a:pt x="53" y="349"/>
                    <a:pt x="53" y="349"/>
                  </a:cubicBezTo>
                  <a:cubicBezTo>
                    <a:pt x="53" y="349"/>
                    <a:pt x="54" y="349"/>
                    <a:pt x="54" y="350"/>
                  </a:cubicBezTo>
                  <a:cubicBezTo>
                    <a:pt x="54" y="350"/>
                    <a:pt x="54" y="350"/>
                    <a:pt x="54" y="350"/>
                  </a:cubicBezTo>
                  <a:cubicBezTo>
                    <a:pt x="55" y="350"/>
                    <a:pt x="55" y="350"/>
                    <a:pt x="55" y="350"/>
                  </a:cubicBezTo>
                  <a:cubicBezTo>
                    <a:pt x="55" y="350"/>
                    <a:pt x="55" y="349"/>
                    <a:pt x="55" y="349"/>
                  </a:cubicBezTo>
                  <a:cubicBezTo>
                    <a:pt x="55" y="349"/>
                    <a:pt x="55" y="349"/>
                    <a:pt x="55" y="349"/>
                  </a:cubicBezTo>
                  <a:cubicBezTo>
                    <a:pt x="55" y="349"/>
                    <a:pt x="55" y="349"/>
                    <a:pt x="55" y="349"/>
                  </a:cubicBezTo>
                  <a:cubicBezTo>
                    <a:pt x="55" y="349"/>
                    <a:pt x="55" y="348"/>
                    <a:pt x="55" y="348"/>
                  </a:cubicBezTo>
                  <a:cubicBezTo>
                    <a:pt x="54" y="348"/>
                    <a:pt x="55" y="348"/>
                    <a:pt x="54" y="347"/>
                  </a:cubicBezTo>
                  <a:cubicBezTo>
                    <a:pt x="54" y="347"/>
                    <a:pt x="54" y="347"/>
                    <a:pt x="54" y="347"/>
                  </a:cubicBezTo>
                  <a:cubicBezTo>
                    <a:pt x="54" y="347"/>
                    <a:pt x="54" y="347"/>
                    <a:pt x="54" y="347"/>
                  </a:cubicBezTo>
                  <a:cubicBezTo>
                    <a:pt x="54" y="346"/>
                    <a:pt x="53" y="347"/>
                    <a:pt x="53" y="346"/>
                  </a:cubicBezTo>
                  <a:cubicBezTo>
                    <a:pt x="53" y="346"/>
                    <a:pt x="53" y="346"/>
                    <a:pt x="53" y="346"/>
                  </a:cubicBezTo>
                  <a:cubicBezTo>
                    <a:pt x="53" y="346"/>
                    <a:pt x="52" y="346"/>
                    <a:pt x="52" y="346"/>
                  </a:cubicBezTo>
                  <a:cubicBezTo>
                    <a:pt x="52" y="346"/>
                    <a:pt x="51" y="346"/>
                    <a:pt x="51" y="346"/>
                  </a:cubicBezTo>
                  <a:cubicBezTo>
                    <a:pt x="51" y="346"/>
                    <a:pt x="51" y="345"/>
                    <a:pt x="51" y="345"/>
                  </a:cubicBezTo>
                  <a:cubicBezTo>
                    <a:pt x="52" y="345"/>
                    <a:pt x="53" y="345"/>
                    <a:pt x="53" y="345"/>
                  </a:cubicBezTo>
                  <a:cubicBezTo>
                    <a:pt x="53" y="345"/>
                    <a:pt x="53" y="344"/>
                    <a:pt x="52" y="344"/>
                  </a:cubicBezTo>
                  <a:cubicBezTo>
                    <a:pt x="52" y="344"/>
                    <a:pt x="52" y="344"/>
                    <a:pt x="51" y="344"/>
                  </a:cubicBezTo>
                  <a:cubicBezTo>
                    <a:pt x="50" y="344"/>
                    <a:pt x="49" y="344"/>
                    <a:pt x="48" y="343"/>
                  </a:cubicBezTo>
                  <a:cubicBezTo>
                    <a:pt x="48" y="343"/>
                    <a:pt x="48" y="343"/>
                    <a:pt x="48" y="342"/>
                  </a:cubicBezTo>
                  <a:cubicBezTo>
                    <a:pt x="48" y="342"/>
                    <a:pt x="48" y="342"/>
                    <a:pt x="48" y="342"/>
                  </a:cubicBezTo>
                  <a:cubicBezTo>
                    <a:pt x="48" y="342"/>
                    <a:pt x="49" y="342"/>
                    <a:pt x="49" y="342"/>
                  </a:cubicBezTo>
                  <a:cubicBezTo>
                    <a:pt x="49" y="343"/>
                    <a:pt x="49" y="343"/>
                    <a:pt x="49" y="343"/>
                  </a:cubicBezTo>
                  <a:cubicBezTo>
                    <a:pt x="50" y="343"/>
                    <a:pt x="50" y="343"/>
                    <a:pt x="51" y="343"/>
                  </a:cubicBezTo>
                  <a:cubicBezTo>
                    <a:pt x="51" y="343"/>
                    <a:pt x="51" y="343"/>
                    <a:pt x="51" y="343"/>
                  </a:cubicBezTo>
                  <a:cubicBezTo>
                    <a:pt x="51" y="343"/>
                    <a:pt x="51" y="343"/>
                    <a:pt x="51" y="343"/>
                  </a:cubicBezTo>
                  <a:cubicBezTo>
                    <a:pt x="52" y="343"/>
                    <a:pt x="51" y="343"/>
                    <a:pt x="51" y="342"/>
                  </a:cubicBezTo>
                  <a:cubicBezTo>
                    <a:pt x="52" y="342"/>
                    <a:pt x="52" y="342"/>
                    <a:pt x="52" y="342"/>
                  </a:cubicBezTo>
                  <a:cubicBezTo>
                    <a:pt x="52" y="342"/>
                    <a:pt x="53" y="342"/>
                    <a:pt x="53" y="342"/>
                  </a:cubicBezTo>
                  <a:cubicBezTo>
                    <a:pt x="53" y="342"/>
                    <a:pt x="53" y="342"/>
                    <a:pt x="53" y="342"/>
                  </a:cubicBezTo>
                  <a:cubicBezTo>
                    <a:pt x="52" y="341"/>
                    <a:pt x="52" y="341"/>
                    <a:pt x="52" y="341"/>
                  </a:cubicBezTo>
                  <a:cubicBezTo>
                    <a:pt x="52" y="341"/>
                    <a:pt x="51" y="341"/>
                    <a:pt x="50" y="341"/>
                  </a:cubicBezTo>
                  <a:cubicBezTo>
                    <a:pt x="50" y="341"/>
                    <a:pt x="49" y="341"/>
                    <a:pt x="49" y="341"/>
                  </a:cubicBezTo>
                  <a:cubicBezTo>
                    <a:pt x="48" y="341"/>
                    <a:pt x="48" y="341"/>
                    <a:pt x="47" y="341"/>
                  </a:cubicBezTo>
                  <a:cubicBezTo>
                    <a:pt x="47" y="342"/>
                    <a:pt x="46" y="342"/>
                    <a:pt x="46" y="342"/>
                  </a:cubicBezTo>
                  <a:cubicBezTo>
                    <a:pt x="46" y="342"/>
                    <a:pt x="45" y="342"/>
                    <a:pt x="45" y="342"/>
                  </a:cubicBezTo>
                  <a:cubicBezTo>
                    <a:pt x="45" y="342"/>
                    <a:pt x="45" y="342"/>
                    <a:pt x="45" y="342"/>
                  </a:cubicBezTo>
                  <a:cubicBezTo>
                    <a:pt x="45" y="342"/>
                    <a:pt x="45" y="342"/>
                    <a:pt x="44" y="342"/>
                  </a:cubicBezTo>
                  <a:cubicBezTo>
                    <a:pt x="45" y="342"/>
                    <a:pt x="46" y="341"/>
                    <a:pt x="46" y="341"/>
                  </a:cubicBezTo>
                  <a:cubicBezTo>
                    <a:pt x="46" y="341"/>
                    <a:pt x="46" y="341"/>
                    <a:pt x="46" y="341"/>
                  </a:cubicBezTo>
                  <a:cubicBezTo>
                    <a:pt x="44" y="340"/>
                    <a:pt x="43" y="340"/>
                    <a:pt x="42" y="340"/>
                  </a:cubicBezTo>
                  <a:cubicBezTo>
                    <a:pt x="42" y="340"/>
                    <a:pt x="41" y="340"/>
                    <a:pt x="41" y="341"/>
                  </a:cubicBezTo>
                  <a:cubicBezTo>
                    <a:pt x="41" y="341"/>
                    <a:pt x="41" y="341"/>
                    <a:pt x="41" y="341"/>
                  </a:cubicBezTo>
                  <a:cubicBezTo>
                    <a:pt x="41" y="341"/>
                    <a:pt x="41" y="341"/>
                    <a:pt x="41" y="342"/>
                  </a:cubicBezTo>
                  <a:cubicBezTo>
                    <a:pt x="41" y="342"/>
                    <a:pt x="41" y="342"/>
                    <a:pt x="42" y="342"/>
                  </a:cubicBezTo>
                  <a:cubicBezTo>
                    <a:pt x="42" y="342"/>
                    <a:pt x="42" y="342"/>
                    <a:pt x="42" y="342"/>
                  </a:cubicBezTo>
                  <a:cubicBezTo>
                    <a:pt x="43" y="342"/>
                    <a:pt x="43" y="342"/>
                    <a:pt x="43" y="342"/>
                  </a:cubicBezTo>
                  <a:cubicBezTo>
                    <a:pt x="43" y="342"/>
                    <a:pt x="44" y="342"/>
                    <a:pt x="44" y="342"/>
                  </a:cubicBezTo>
                  <a:cubicBezTo>
                    <a:pt x="44" y="342"/>
                    <a:pt x="44" y="342"/>
                    <a:pt x="44" y="342"/>
                  </a:cubicBezTo>
                  <a:cubicBezTo>
                    <a:pt x="43" y="343"/>
                    <a:pt x="42" y="342"/>
                    <a:pt x="42" y="343"/>
                  </a:cubicBezTo>
                  <a:close/>
                  <a:moveTo>
                    <a:pt x="32" y="329"/>
                  </a:moveTo>
                  <a:cubicBezTo>
                    <a:pt x="31" y="329"/>
                    <a:pt x="31" y="329"/>
                    <a:pt x="31" y="329"/>
                  </a:cubicBezTo>
                  <a:cubicBezTo>
                    <a:pt x="31" y="329"/>
                    <a:pt x="31" y="329"/>
                    <a:pt x="31" y="329"/>
                  </a:cubicBezTo>
                  <a:cubicBezTo>
                    <a:pt x="31" y="329"/>
                    <a:pt x="31" y="329"/>
                    <a:pt x="31" y="329"/>
                  </a:cubicBezTo>
                  <a:cubicBezTo>
                    <a:pt x="31" y="329"/>
                    <a:pt x="31" y="329"/>
                    <a:pt x="31" y="329"/>
                  </a:cubicBezTo>
                  <a:cubicBezTo>
                    <a:pt x="31" y="329"/>
                    <a:pt x="31" y="329"/>
                    <a:pt x="31" y="329"/>
                  </a:cubicBezTo>
                  <a:cubicBezTo>
                    <a:pt x="30" y="329"/>
                    <a:pt x="30" y="329"/>
                    <a:pt x="30" y="329"/>
                  </a:cubicBezTo>
                  <a:cubicBezTo>
                    <a:pt x="30" y="329"/>
                    <a:pt x="30" y="329"/>
                    <a:pt x="29" y="329"/>
                  </a:cubicBezTo>
                  <a:cubicBezTo>
                    <a:pt x="29" y="329"/>
                    <a:pt x="29" y="329"/>
                    <a:pt x="29" y="329"/>
                  </a:cubicBezTo>
                  <a:cubicBezTo>
                    <a:pt x="29" y="329"/>
                    <a:pt x="29" y="329"/>
                    <a:pt x="29" y="329"/>
                  </a:cubicBezTo>
                  <a:cubicBezTo>
                    <a:pt x="29" y="329"/>
                    <a:pt x="29" y="330"/>
                    <a:pt x="29" y="330"/>
                  </a:cubicBezTo>
                  <a:cubicBezTo>
                    <a:pt x="29" y="330"/>
                    <a:pt x="29" y="330"/>
                    <a:pt x="29" y="330"/>
                  </a:cubicBezTo>
                  <a:cubicBezTo>
                    <a:pt x="29" y="330"/>
                    <a:pt x="29" y="330"/>
                    <a:pt x="29" y="330"/>
                  </a:cubicBezTo>
                  <a:cubicBezTo>
                    <a:pt x="29" y="330"/>
                    <a:pt x="29" y="330"/>
                    <a:pt x="29" y="329"/>
                  </a:cubicBezTo>
                  <a:cubicBezTo>
                    <a:pt x="29" y="329"/>
                    <a:pt x="29" y="329"/>
                    <a:pt x="29" y="329"/>
                  </a:cubicBezTo>
                  <a:cubicBezTo>
                    <a:pt x="29" y="329"/>
                    <a:pt x="29" y="329"/>
                    <a:pt x="29" y="329"/>
                  </a:cubicBezTo>
                  <a:cubicBezTo>
                    <a:pt x="29" y="329"/>
                    <a:pt x="29" y="328"/>
                    <a:pt x="29" y="328"/>
                  </a:cubicBezTo>
                  <a:cubicBezTo>
                    <a:pt x="29" y="328"/>
                    <a:pt x="29" y="328"/>
                    <a:pt x="28" y="328"/>
                  </a:cubicBezTo>
                  <a:cubicBezTo>
                    <a:pt x="28" y="328"/>
                    <a:pt x="28" y="328"/>
                    <a:pt x="28" y="328"/>
                  </a:cubicBezTo>
                  <a:cubicBezTo>
                    <a:pt x="28" y="328"/>
                    <a:pt x="28" y="328"/>
                    <a:pt x="28" y="328"/>
                  </a:cubicBezTo>
                  <a:cubicBezTo>
                    <a:pt x="28" y="328"/>
                    <a:pt x="28" y="328"/>
                    <a:pt x="28" y="329"/>
                  </a:cubicBezTo>
                  <a:cubicBezTo>
                    <a:pt x="28" y="329"/>
                    <a:pt x="28" y="329"/>
                    <a:pt x="28" y="329"/>
                  </a:cubicBezTo>
                  <a:cubicBezTo>
                    <a:pt x="28" y="328"/>
                    <a:pt x="28" y="328"/>
                    <a:pt x="28" y="328"/>
                  </a:cubicBezTo>
                  <a:cubicBezTo>
                    <a:pt x="28" y="328"/>
                    <a:pt x="28" y="328"/>
                    <a:pt x="28" y="328"/>
                  </a:cubicBezTo>
                  <a:cubicBezTo>
                    <a:pt x="27" y="328"/>
                    <a:pt x="27" y="328"/>
                    <a:pt x="27" y="328"/>
                  </a:cubicBezTo>
                  <a:cubicBezTo>
                    <a:pt x="27" y="328"/>
                    <a:pt x="27" y="328"/>
                    <a:pt x="27" y="328"/>
                  </a:cubicBezTo>
                  <a:cubicBezTo>
                    <a:pt x="26" y="328"/>
                    <a:pt x="26" y="328"/>
                    <a:pt x="26" y="328"/>
                  </a:cubicBezTo>
                  <a:cubicBezTo>
                    <a:pt x="26" y="328"/>
                    <a:pt x="26" y="329"/>
                    <a:pt x="26" y="328"/>
                  </a:cubicBezTo>
                  <a:cubicBezTo>
                    <a:pt x="26" y="328"/>
                    <a:pt x="26" y="328"/>
                    <a:pt x="26" y="328"/>
                  </a:cubicBezTo>
                  <a:cubicBezTo>
                    <a:pt x="26" y="328"/>
                    <a:pt x="26" y="328"/>
                    <a:pt x="26" y="328"/>
                  </a:cubicBezTo>
                  <a:cubicBezTo>
                    <a:pt x="26" y="328"/>
                    <a:pt x="26" y="328"/>
                    <a:pt x="26" y="328"/>
                  </a:cubicBezTo>
                  <a:cubicBezTo>
                    <a:pt x="26" y="328"/>
                    <a:pt x="26" y="327"/>
                    <a:pt x="26" y="327"/>
                  </a:cubicBezTo>
                  <a:cubicBezTo>
                    <a:pt x="26" y="327"/>
                    <a:pt x="26" y="327"/>
                    <a:pt x="26" y="327"/>
                  </a:cubicBezTo>
                  <a:cubicBezTo>
                    <a:pt x="25" y="328"/>
                    <a:pt x="25" y="328"/>
                    <a:pt x="25" y="328"/>
                  </a:cubicBezTo>
                  <a:cubicBezTo>
                    <a:pt x="25" y="328"/>
                    <a:pt x="25" y="328"/>
                    <a:pt x="26" y="328"/>
                  </a:cubicBezTo>
                  <a:cubicBezTo>
                    <a:pt x="26" y="328"/>
                    <a:pt x="25" y="328"/>
                    <a:pt x="25" y="328"/>
                  </a:cubicBezTo>
                  <a:cubicBezTo>
                    <a:pt x="25" y="328"/>
                    <a:pt x="25" y="328"/>
                    <a:pt x="25" y="328"/>
                  </a:cubicBezTo>
                  <a:cubicBezTo>
                    <a:pt x="25" y="328"/>
                    <a:pt x="25" y="329"/>
                    <a:pt x="25" y="329"/>
                  </a:cubicBezTo>
                  <a:cubicBezTo>
                    <a:pt x="25" y="329"/>
                    <a:pt x="25" y="329"/>
                    <a:pt x="25" y="329"/>
                  </a:cubicBezTo>
                  <a:cubicBezTo>
                    <a:pt x="25" y="330"/>
                    <a:pt x="25" y="330"/>
                    <a:pt x="25" y="330"/>
                  </a:cubicBezTo>
                  <a:cubicBezTo>
                    <a:pt x="25" y="330"/>
                    <a:pt x="25" y="330"/>
                    <a:pt x="25" y="330"/>
                  </a:cubicBezTo>
                  <a:cubicBezTo>
                    <a:pt x="26" y="330"/>
                    <a:pt x="26" y="330"/>
                    <a:pt x="26" y="330"/>
                  </a:cubicBezTo>
                  <a:cubicBezTo>
                    <a:pt x="26" y="330"/>
                    <a:pt x="26" y="330"/>
                    <a:pt x="26" y="331"/>
                  </a:cubicBezTo>
                  <a:cubicBezTo>
                    <a:pt x="26" y="331"/>
                    <a:pt x="26" y="331"/>
                    <a:pt x="26" y="331"/>
                  </a:cubicBezTo>
                  <a:cubicBezTo>
                    <a:pt x="25" y="331"/>
                    <a:pt x="26" y="331"/>
                    <a:pt x="26" y="331"/>
                  </a:cubicBezTo>
                  <a:cubicBezTo>
                    <a:pt x="26" y="331"/>
                    <a:pt x="26" y="332"/>
                    <a:pt x="27" y="332"/>
                  </a:cubicBezTo>
                  <a:cubicBezTo>
                    <a:pt x="27" y="332"/>
                    <a:pt x="27" y="332"/>
                    <a:pt x="27" y="332"/>
                  </a:cubicBezTo>
                  <a:cubicBezTo>
                    <a:pt x="27" y="332"/>
                    <a:pt x="27" y="332"/>
                    <a:pt x="27" y="332"/>
                  </a:cubicBezTo>
                  <a:cubicBezTo>
                    <a:pt x="27" y="332"/>
                    <a:pt x="27" y="333"/>
                    <a:pt x="27" y="333"/>
                  </a:cubicBezTo>
                  <a:cubicBezTo>
                    <a:pt x="27" y="333"/>
                    <a:pt x="27" y="333"/>
                    <a:pt x="27" y="333"/>
                  </a:cubicBezTo>
                  <a:cubicBezTo>
                    <a:pt x="27" y="333"/>
                    <a:pt x="27" y="333"/>
                    <a:pt x="27" y="333"/>
                  </a:cubicBezTo>
                  <a:cubicBezTo>
                    <a:pt x="27" y="333"/>
                    <a:pt x="28" y="333"/>
                    <a:pt x="28" y="333"/>
                  </a:cubicBezTo>
                  <a:cubicBezTo>
                    <a:pt x="28" y="333"/>
                    <a:pt x="28" y="333"/>
                    <a:pt x="28" y="333"/>
                  </a:cubicBezTo>
                  <a:cubicBezTo>
                    <a:pt x="28" y="333"/>
                    <a:pt x="28" y="333"/>
                    <a:pt x="28" y="333"/>
                  </a:cubicBezTo>
                  <a:cubicBezTo>
                    <a:pt x="28" y="333"/>
                    <a:pt x="28" y="332"/>
                    <a:pt x="28" y="332"/>
                  </a:cubicBezTo>
                  <a:cubicBezTo>
                    <a:pt x="28" y="332"/>
                    <a:pt x="28" y="332"/>
                    <a:pt x="28" y="332"/>
                  </a:cubicBezTo>
                  <a:cubicBezTo>
                    <a:pt x="28" y="332"/>
                    <a:pt x="28" y="331"/>
                    <a:pt x="27" y="331"/>
                  </a:cubicBezTo>
                  <a:cubicBezTo>
                    <a:pt x="27" y="331"/>
                    <a:pt x="27" y="331"/>
                    <a:pt x="27" y="331"/>
                  </a:cubicBezTo>
                  <a:cubicBezTo>
                    <a:pt x="27" y="330"/>
                    <a:pt x="27" y="330"/>
                    <a:pt x="27" y="330"/>
                  </a:cubicBezTo>
                  <a:cubicBezTo>
                    <a:pt x="27" y="330"/>
                    <a:pt x="28" y="330"/>
                    <a:pt x="28" y="330"/>
                  </a:cubicBezTo>
                  <a:cubicBezTo>
                    <a:pt x="28" y="330"/>
                    <a:pt x="28" y="330"/>
                    <a:pt x="28" y="331"/>
                  </a:cubicBezTo>
                  <a:cubicBezTo>
                    <a:pt x="28" y="331"/>
                    <a:pt x="28" y="331"/>
                    <a:pt x="28" y="331"/>
                  </a:cubicBezTo>
                  <a:cubicBezTo>
                    <a:pt x="28" y="331"/>
                    <a:pt x="28" y="331"/>
                    <a:pt x="29" y="331"/>
                  </a:cubicBezTo>
                  <a:cubicBezTo>
                    <a:pt x="29" y="331"/>
                    <a:pt x="29" y="331"/>
                    <a:pt x="29" y="331"/>
                  </a:cubicBezTo>
                  <a:cubicBezTo>
                    <a:pt x="29" y="331"/>
                    <a:pt x="29" y="332"/>
                    <a:pt x="29" y="332"/>
                  </a:cubicBezTo>
                  <a:cubicBezTo>
                    <a:pt x="29" y="332"/>
                    <a:pt x="30" y="332"/>
                    <a:pt x="30" y="332"/>
                  </a:cubicBezTo>
                  <a:cubicBezTo>
                    <a:pt x="30" y="332"/>
                    <a:pt x="30" y="333"/>
                    <a:pt x="30" y="333"/>
                  </a:cubicBezTo>
                  <a:cubicBezTo>
                    <a:pt x="30" y="333"/>
                    <a:pt x="30" y="333"/>
                    <a:pt x="30" y="333"/>
                  </a:cubicBezTo>
                  <a:cubicBezTo>
                    <a:pt x="30" y="333"/>
                    <a:pt x="30" y="333"/>
                    <a:pt x="30" y="333"/>
                  </a:cubicBezTo>
                  <a:cubicBezTo>
                    <a:pt x="30" y="333"/>
                    <a:pt x="30" y="333"/>
                    <a:pt x="30" y="333"/>
                  </a:cubicBezTo>
                  <a:cubicBezTo>
                    <a:pt x="31" y="333"/>
                    <a:pt x="31" y="333"/>
                    <a:pt x="31" y="333"/>
                  </a:cubicBezTo>
                  <a:cubicBezTo>
                    <a:pt x="31" y="333"/>
                    <a:pt x="31" y="333"/>
                    <a:pt x="31" y="333"/>
                  </a:cubicBezTo>
                  <a:cubicBezTo>
                    <a:pt x="31" y="333"/>
                    <a:pt x="31" y="333"/>
                    <a:pt x="31" y="332"/>
                  </a:cubicBezTo>
                  <a:cubicBezTo>
                    <a:pt x="31" y="332"/>
                    <a:pt x="31" y="332"/>
                    <a:pt x="31" y="332"/>
                  </a:cubicBezTo>
                  <a:cubicBezTo>
                    <a:pt x="32" y="332"/>
                    <a:pt x="32" y="332"/>
                    <a:pt x="32" y="332"/>
                  </a:cubicBezTo>
                  <a:cubicBezTo>
                    <a:pt x="32" y="332"/>
                    <a:pt x="32" y="333"/>
                    <a:pt x="32" y="333"/>
                  </a:cubicBezTo>
                  <a:cubicBezTo>
                    <a:pt x="32" y="333"/>
                    <a:pt x="31" y="333"/>
                    <a:pt x="31" y="333"/>
                  </a:cubicBezTo>
                  <a:cubicBezTo>
                    <a:pt x="31" y="333"/>
                    <a:pt x="31" y="333"/>
                    <a:pt x="31" y="333"/>
                  </a:cubicBezTo>
                  <a:cubicBezTo>
                    <a:pt x="31" y="333"/>
                    <a:pt x="31" y="333"/>
                    <a:pt x="31" y="333"/>
                  </a:cubicBezTo>
                  <a:cubicBezTo>
                    <a:pt x="32" y="333"/>
                    <a:pt x="32" y="333"/>
                    <a:pt x="32" y="334"/>
                  </a:cubicBezTo>
                  <a:cubicBezTo>
                    <a:pt x="32" y="334"/>
                    <a:pt x="32" y="334"/>
                    <a:pt x="33" y="334"/>
                  </a:cubicBezTo>
                  <a:cubicBezTo>
                    <a:pt x="33" y="334"/>
                    <a:pt x="33" y="334"/>
                    <a:pt x="33" y="334"/>
                  </a:cubicBezTo>
                  <a:cubicBezTo>
                    <a:pt x="33" y="334"/>
                    <a:pt x="33" y="334"/>
                    <a:pt x="33" y="334"/>
                  </a:cubicBezTo>
                  <a:cubicBezTo>
                    <a:pt x="33" y="333"/>
                    <a:pt x="33" y="333"/>
                    <a:pt x="34" y="333"/>
                  </a:cubicBezTo>
                  <a:cubicBezTo>
                    <a:pt x="34" y="333"/>
                    <a:pt x="34" y="333"/>
                    <a:pt x="34" y="332"/>
                  </a:cubicBezTo>
                  <a:cubicBezTo>
                    <a:pt x="34" y="332"/>
                    <a:pt x="34" y="332"/>
                    <a:pt x="34" y="332"/>
                  </a:cubicBezTo>
                  <a:cubicBezTo>
                    <a:pt x="34" y="332"/>
                    <a:pt x="34" y="331"/>
                    <a:pt x="34" y="331"/>
                  </a:cubicBezTo>
                  <a:cubicBezTo>
                    <a:pt x="34" y="331"/>
                    <a:pt x="34" y="331"/>
                    <a:pt x="34" y="331"/>
                  </a:cubicBezTo>
                  <a:cubicBezTo>
                    <a:pt x="33" y="331"/>
                    <a:pt x="33" y="331"/>
                    <a:pt x="33" y="330"/>
                  </a:cubicBezTo>
                  <a:cubicBezTo>
                    <a:pt x="33" y="330"/>
                    <a:pt x="33" y="331"/>
                    <a:pt x="33" y="331"/>
                  </a:cubicBezTo>
                  <a:cubicBezTo>
                    <a:pt x="33" y="331"/>
                    <a:pt x="33" y="331"/>
                    <a:pt x="33" y="331"/>
                  </a:cubicBezTo>
                  <a:cubicBezTo>
                    <a:pt x="32" y="331"/>
                    <a:pt x="32" y="331"/>
                    <a:pt x="32" y="331"/>
                  </a:cubicBezTo>
                  <a:cubicBezTo>
                    <a:pt x="32" y="331"/>
                    <a:pt x="32" y="331"/>
                    <a:pt x="32" y="331"/>
                  </a:cubicBezTo>
                  <a:cubicBezTo>
                    <a:pt x="32" y="331"/>
                    <a:pt x="32" y="330"/>
                    <a:pt x="32" y="330"/>
                  </a:cubicBezTo>
                  <a:cubicBezTo>
                    <a:pt x="32" y="330"/>
                    <a:pt x="32" y="330"/>
                    <a:pt x="32" y="330"/>
                  </a:cubicBezTo>
                  <a:cubicBezTo>
                    <a:pt x="32" y="329"/>
                    <a:pt x="32" y="329"/>
                    <a:pt x="32" y="329"/>
                  </a:cubicBezTo>
                  <a:cubicBezTo>
                    <a:pt x="32" y="329"/>
                    <a:pt x="32" y="329"/>
                    <a:pt x="32" y="329"/>
                  </a:cubicBezTo>
                  <a:close/>
                  <a:moveTo>
                    <a:pt x="25" y="331"/>
                  </a:moveTo>
                  <a:cubicBezTo>
                    <a:pt x="25" y="331"/>
                    <a:pt x="24" y="331"/>
                    <a:pt x="24" y="331"/>
                  </a:cubicBezTo>
                  <a:cubicBezTo>
                    <a:pt x="24" y="331"/>
                    <a:pt x="24" y="331"/>
                    <a:pt x="24" y="331"/>
                  </a:cubicBezTo>
                  <a:cubicBezTo>
                    <a:pt x="24" y="331"/>
                    <a:pt x="24" y="331"/>
                    <a:pt x="24" y="331"/>
                  </a:cubicBezTo>
                  <a:cubicBezTo>
                    <a:pt x="24" y="331"/>
                    <a:pt x="24" y="331"/>
                    <a:pt x="24" y="331"/>
                  </a:cubicBezTo>
                  <a:cubicBezTo>
                    <a:pt x="23" y="332"/>
                    <a:pt x="23" y="332"/>
                    <a:pt x="23" y="332"/>
                  </a:cubicBezTo>
                  <a:cubicBezTo>
                    <a:pt x="23" y="332"/>
                    <a:pt x="23" y="332"/>
                    <a:pt x="23" y="332"/>
                  </a:cubicBezTo>
                  <a:cubicBezTo>
                    <a:pt x="23" y="332"/>
                    <a:pt x="23" y="332"/>
                    <a:pt x="23" y="332"/>
                  </a:cubicBezTo>
                  <a:cubicBezTo>
                    <a:pt x="23" y="332"/>
                    <a:pt x="24" y="332"/>
                    <a:pt x="24" y="332"/>
                  </a:cubicBezTo>
                  <a:cubicBezTo>
                    <a:pt x="24" y="332"/>
                    <a:pt x="24" y="332"/>
                    <a:pt x="24" y="332"/>
                  </a:cubicBezTo>
                  <a:cubicBezTo>
                    <a:pt x="24" y="332"/>
                    <a:pt x="24" y="332"/>
                    <a:pt x="24" y="332"/>
                  </a:cubicBezTo>
                  <a:cubicBezTo>
                    <a:pt x="25" y="332"/>
                    <a:pt x="25" y="332"/>
                    <a:pt x="25" y="331"/>
                  </a:cubicBezTo>
                  <a:cubicBezTo>
                    <a:pt x="25" y="331"/>
                    <a:pt x="25" y="331"/>
                    <a:pt x="25" y="331"/>
                  </a:cubicBezTo>
                  <a:cubicBezTo>
                    <a:pt x="25" y="331"/>
                    <a:pt x="25" y="331"/>
                    <a:pt x="25" y="331"/>
                  </a:cubicBezTo>
                  <a:close/>
                  <a:moveTo>
                    <a:pt x="24" y="334"/>
                  </a:moveTo>
                  <a:cubicBezTo>
                    <a:pt x="24" y="334"/>
                    <a:pt x="24" y="334"/>
                    <a:pt x="24" y="334"/>
                  </a:cubicBezTo>
                  <a:cubicBezTo>
                    <a:pt x="24" y="334"/>
                    <a:pt x="24" y="334"/>
                    <a:pt x="24" y="334"/>
                  </a:cubicBezTo>
                  <a:cubicBezTo>
                    <a:pt x="24" y="334"/>
                    <a:pt x="24" y="334"/>
                    <a:pt x="24" y="334"/>
                  </a:cubicBezTo>
                  <a:cubicBezTo>
                    <a:pt x="24" y="334"/>
                    <a:pt x="24" y="334"/>
                    <a:pt x="24" y="333"/>
                  </a:cubicBezTo>
                  <a:cubicBezTo>
                    <a:pt x="25" y="333"/>
                    <a:pt x="25" y="333"/>
                    <a:pt x="25" y="333"/>
                  </a:cubicBezTo>
                  <a:cubicBezTo>
                    <a:pt x="25" y="333"/>
                    <a:pt x="25" y="333"/>
                    <a:pt x="24" y="333"/>
                  </a:cubicBezTo>
                  <a:cubicBezTo>
                    <a:pt x="24" y="333"/>
                    <a:pt x="24" y="333"/>
                    <a:pt x="24" y="333"/>
                  </a:cubicBezTo>
                  <a:cubicBezTo>
                    <a:pt x="24" y="333"/>
                    <a:pt x="24" y="333"/>
                    <a:pt x="23" y="334"/>
                  </a:cubicBezTo>
                  <a:cubicBezTo>
                    <a:pt x="23" y="334"/>
                    <a:pt x="23" y="334"/>
                    <a:pt x="23" y="334"/>
                  </a:cubicBezTo>
                  <a:cubicBezTo>
                    <a:pt x="23" y="334"/>
                    <a:pt x="23" y="334"/>
                    <a:pt x="23" y="334"/>
                  </a:cubicBezTo>
                  <a:cubicBezTo>
                    <a:pt x="23" y="334"/>
                    <a:pt x="23" y="334"/>
                    <a:pt x="23" y="334"/>
                  </a:cubicBezTo>
                  <a:cubicBezTo>
                    <a:pt x="23" y="334"/>
                    <a:pt x="23" y="334"/>
                    <a:pt x="23" y="334"/>
                  </a:cubicBezTo>
                  <a:cubicBezTo>
                    <a:pt x="23" y="334"/>
                    <a:pt x="23" y="334"/>
                    <a:pt x="23" y="334"/>
                  </a:cubicBezTo>
                  <a:cubicBezTo>
                    <a:pt x="23" y="334"/>
                    <a:pt x="23" y="334"/>
                    <a:pt x="24" y="334"/>
                  </a:cubicBezTo>
                  <a:close/>
                  <a:moveTo>
                    <a:pt x="37" y="342"/>
                  </a:moveTo>
                  <a:cubicBezTo>
                    <a:pt x="37" y="342"/>
                    <a:pt x="37" y="342"/>
                    <a:pt x="37" y="342"/>
                  </a:cubicBezTo>
                  <a:cubicBezTo>
                    <a:pt x="37" y="342"/>
                    <a:pt x="37" y="342"/>
                    <a:pt x="37" y="342"/>
                  </a:cubicBezTo>
                  <a:cubicBezTo>
                    <a:pt x="36" y="342"/>
                    <a:pt x="36" y="343"/>
                    <a:pt x="37" y="343"/>
                  </a:cubicBezTo>
                  <a:cubicBezTo>
                    <a:pt x="37" y="343"/>
                    <a:pt x="37" y="343"/>
                    <a:pt x="37" y="343"/>
                  </a:cubicBezTo>
                  <a:cubicBezTo>
                    <a:pt x="37" y="343"/>
                    <a:pt x="37" y="343"/>
                    <a:pt x="37" y="343"/>
                  </a:cubicBezTo>
                  <a:cubicBezTo>
                    <a:pt x="37" y="343"/>
                    <a:pt x="37" y="343"/>
                    <a:pt x="37" y="343"/>
                  </a:cubicBezTo>
                  <a:cubicBezTo>
                    <a:pt x="37" y="343"/>
                    <a:pt x="37" y="343"/>
                    <a:pt x="37" y="343"/>
                  </a:cubicBezTo>
                  <a:cubicBezTo>
                    <a:pt x="37" y="343"/>
                    <a:pt x="37" y="343"/>
                    <a:pt x="37" y="343"/>
                  </a:cubicBezTo>
                  <a:cubicBezTo>
                    <a:pt x="37" y="343"/>
                    <a:pt x="37" y="343"/>
                    <a:pt x="38" y="343"/>
                  </a:cubicBezTo>
                  <a:cubicBezTo>
                    <a:pt x="38" y="343"/>
                    <a:pt x="38" y="343"/>
                    <a:pt x="38" y="343"/>
                  </a:cubicBezTo>
                  <a:cubicBezTo>
                    <a:pt x="38" y="343"/>
                    <a:pt x="38" y="343"/>
                    <a:pt x="38" y="343"/>
                  </a:cubicBezTo>
                  <a:cubicBezTo>
                    <a:pt x="38" y="343"/>
                    <a:pt x="38" y="343"/>
                    <a:pt x="38" y="343"/>
                  </a:cubicBezTo>
                  <a:cubicBezTo>
                    <a:pt x="38" y="343"/>
                    <a:pt x="38" y="343"/>
                    <a:pt x="38" y="343"/>
                  </a:cubicBezTo>
                  <a:cubicBezTo>
                    <a:pt x="38" y="343"/>
                    <a:pt x="38" y="342"/>
                    <a:pt x="38" y="342"/>
                  </a:cubicBezTo>
                  <a:cubicBezTo>
                    <a:pt x="38" y="342"/>
                    <a:pt x="38" y="342"/>
                    <a:pt x="38" y="342"/>
                  </a:cubicBezTo>
                  <a:cubicBezTo>
                    <a:pt x="38" y="342"/>
                    <a:pt x="38" y="342"/>
                    <a:pt x="38" y="342"/>
                  </a:cubicBezTo>
                  <a:cubicBezTo>
                    <a:pt x="37" y="342"/>
                    <a:pt x="37" y="342"/>
                    <a:pt x="37" y="342"/>
                  </a:cubicBezTo>
                  <a:cubicBezTo>
                    <a:pt x="37" y="342"/>
                    <a:pt x="37" y="342"/>
                    <a:pt x="37" y="342"/>
                  </a:cubicBezTo>
                  <a:close/>
                  <a:moveTo>
                    <a:pt x="38" y="341"/>
                  </a:moveTo>
                  <a:cubicBezTo>
                    <a:pt x="38" y="340"/>
                    <a:pt x="38" y="340"/>
                    <a:pt x="38" y="340"/>
                  </a:cubicBezTo>
                  <a:cubicBezTo>
                    <a:pt x="38" y="340"/>
                    <a:pt x="37" y="340"/>
                    <a:pt x="37" y="340"/>
                  </a:cubicBezTo>
                  <a:cubicBezTo>
                    <a:pt x="37" y="340"/>
                    <a:pt x="37" y="340"/>
                    <a:pt x="37" y="341"/>
                  </a:cubicBezTo>
                  <a:cubicBezTo>
                    <a:pt x="37" y="341"/>
                    <a:pt x="37" y="341"/>
                    <a:pt x="37" y="341"/>
                  </a:cubicBezTo>
                  <a:cubicBezTo>
                    <a:pt x="37" y="341"/>
                    <a:pt x="36" y="341"/>
                    <a:pt x="36" y="341"/>
                  </a:cubicBezTo>
                  <a:cubicBezTo>
                    <a:pt x="36" y="341"/>
                    <a:pt x="36" y="341"/>
                    <a:pt x="36" y="341"/>
                  </a:cubicBezTo>
                  <a:cubicBezTo>
                    <a:pt x="36" y="341"/>
                    <a:pt x="36" y="341"/>
                    <a:pt x="36" y="341"/>
                  </a:cubicBezTo>
                  <a:cubicBezTo>
                    <a:pt x="36" y="341"/>
                    <a:pt x="36" y="341"/>
                    <a:pt x="36" y="341"/>
                  </a:cubicBezTo>
                  <a:cubicBezTo>
                    <a:pt x="36" y="341"/>
                    <a:pt x="36" y="341"/>
                    <a:pt x="36" y="341"/>
                  </a:cubicBezTo>
                  <a:cubicBezTo>
                    <a:pt x="36" y="341"/>
                    <a:pt x="35" y="341"/>
                    <a:pt x="35" y="341"/>
                  </a:cubicBezTo>
                  <a:cubicBezTo>
                    <a:pt x="35" y="341"/>
                    <a:pt x="35" y="341"/>
                    <a:pt x="35" y="341"/>
                  </a:cubicBezTo>
                  <a:cubicBezTo>
                    <a:pt x="35" y="341"/>
                    <a:pt x="35" y="341"/>
                    <a:pt x="34" y="341"/>
                  </a:cubicBezTo>
                  <a:cubicBezTo>
                    <a:pt x="34" y="341"/>
                    <a:pt x="34" y="341"/>
                    <a:pt x="34" y="341"/>
                  </a:cubicBezTo>
                  <a:cubicBezTo>
                    <a:pt x="34" y="341"/>
                    <a:pt x="34" y="341"/>
                    <a:pt x="34" y="341"/>
                  </a:cubicBezTo>
                  <a:cubicBezTo>
                    <a:pt x="34" y="341"/>
                    <a:pt x="34" y="341"/>
                    <a:pt x="34" y="342"/>
                  </a:cubicBezTo>
                  <a:cubicBezTo>
                    <a:pt x="34" y="342"/>
                    <a:pt x="34" y="342"/>
                    <a:pt x="34" y="342"/>
                  </a:cubicBezTo>
                  <a:cubicBezTo>
                    <a:pt x="34" y="342"/>
                    <a:pt x="34" y="342"/>
                    <a:pt x="34" y="342"/>
                  </a:cubicBezTo>
                  <a:cubicBezTo>
                    <a:pt x="34" y="342"/>
                    <a:pt x="34" y="342"/>
                    <a:pt x="34" y="342"/>
                  </a:cubicBezTo>
                  <a:cubicBezTo>
                    <a:pt x="34" y="342"/>
                    <a:pt x="34" y="342"/>
                    <a:pt x="34" y="342"/>
                  </a:cubicBezTo>
                  <a:cubicBezTo>
                    <a:pt x="35" y="342"/>
                    <a:pt x="35" y="342"/>
                    <a:pt x="35" y="342"/>
                  </a:cubicBezTo>
                  <a:cubicBezTo>
                    <a:pt x="35" y="342"/>
                    <a:pt x="35" y="342"/>
                    <a:pt x="36" y="342"/>
                  </a:cubicBezTo>
                  <a:cubicBezTo>
                    <a:pt x="36" y="342"/>
                    <a:pt x="36" y="343"/>
                    <a:pt x="36" y="343"/>
                  </a:cubicBezTo>
                  <a:cubicBezTo>
                    <a:pt x="36" y="343"/>
                    <a:pt x="36" y="343"/>
                    <a:pt x="36" y="343"/>
                  </a:cubicBezTo>
                  <a:cubicBezTo>
                    <a:pt x="36" y="343"/>
                    <a:pt x="36" y="343"/>
                    <a:pt x="36" y="342"/>
                  </a:cubicBezTo>
                  <a:cubicBezTo>
                    <a:pt x="36" y="342"/>
                    <a:pt x="36" y="342"/>
                    <a:pt x="36" y="342"/>
                  </a:cubicBezTo>
                  <a:cubicBezTo>
                    <a:pt x="36" y="342"/>
                    <a:pt x="36" y="342"/>
                    <a:pt x="36" y="342"/>
                  </a:cubicBezTo>
                  <a:cubicBezTo>
                    <a:pt x="36" y="342"/>
                    <a:pt x="36" y="342"/>
                    <a:pt x="36" y="342"/>
                  </a:cubicBezTo>
                  <a:cubicBezTo>
                    <a:pt x="36" y="342"/>
                    <a:pt x="36" y="342"/>
                    <a:pt x="37" y="342"/>
                  </a:cubicBezTo>
                  <a:cubicBezTo>
                    <a:pt x="37" y="342"/>
                    <a:pt x="37" y="342"/>
                    <a:pt x="37" y="342"/>
                  </a:cubicBezTo>
                  <a:cubicBezTo>
                    <a:pt x="37" y="342"/>
                    <a:pt x="37" y="341"/>
                    <a:pt x="37" y="341"/>
                  </a:cubicBezTo>
                  <a:cubicBezTo>
                    <a:pt x="37" y="341"/>
                    <a:pt x="37" y="341"/>
                    <a:pt x="37" y="341"/>
                  </a:cubicBezTo>
                  <a:cubicBezTo>
                    <a:pt x="37" y="341"/>
                    <a:pt x="37" y="341"/>
                    <a:pt x="38" y="341"/>
                  </a:cubicBezTo>
                  <a:cubicBezTo>
                    <a:pt x="38" y="342"/>
                    <a:pt x="38" y="342"/>
                    <a:pt x="38" y="342"/>
                  </a:cubicBezTo>
                  <a:cubicBezTo>
                    <a:pt x="38" y="342"/>
                    <a:pt x="38" y="342"/>
                    <a:pt x="38" y="342"/>
                  </a:cubicBezTo>
                  <a:cubicBezTo>
                    <a:pt x="38" y="342"/>
                    <a:pt x="38" y="342"/>
                    <a:pt x="38" y="342"/>
                  </a:cubicBezTo>
                  <a:cubicBezTo>
                    <a:pt x="38" y="341"/>
                    <a:pt x="38" y="341"/>
                    <a:pt x="38" y="341"/>
                  </a:cubicBezTo>
                  <a:cubicBezTo>
                    <a:pt x="38" y="341"/>
                    <a:pt x="39" y="341"/>
                    <a:pt x="38" y="341"/>
                  </a:cubicBezTo>
                  <a:cubicBezTo>
                    <a:pt x="38" y="341"/>
                    <a:pt x="38" y="341"/>
                    <a:pt x="38" y="341"/>
                  </a:cubicBezTo>
                  <a:cubicBezTo>
                    <a:pt x="38" y="341"/>
                    <a:pt x="38" y="341"/>
                    <a:pt x="38" y="341"/>
                  </a:cubicBezTo>
                  <a:close/>
                  <a:moveTo>
                    <a:pt x="30" y="340"/>
                  </a:moveTo>
                  <a:cubicBezTo>
                    <a:pt x="30" y="340"/>
                    <a:pt x="31" y="340"/>
                    <a:pt x="31" y="341"/>
                  </a:cubicBezTo>
                  <a:cubicBezTo>
                    <a:pt x="31" y="341"/>
                    <a:pt x="31" y="341"/>
                    <a:pt x="31" y="341"/>
                  </a:cubicBezTo>
                  <a:cubicBezTo>
                    <a:pt x="31" y="340"/>
                    <a:pt x="31" y="340"/>
                    <a:pt x="31" y="340"/>
                  </a:cubicBezTo>
                  <a:cubicBezTo>
                    <a:pt x="31" y="340"/>
                    <a:pt x="31" y="340"/>
                    <a:pt x="32" y="340"/>
                  </a:cubicBezTo>
                  <a:cubicBezTo>
                    <a:pt x="32" y="340"/>
                    <a:pt x="32" y="340"/>
                    <a:pt x="32" y="340"/>
                  </a:cubicBezTo>
                  <a:cubicBezTo>
                    <a:pt x="32" y="340"/>
                    <a:pt x="32" y="340"/>
                    <a:pt x="32" y="340"/>
                  </a:cubicBezTo>
                  <a:cubicBezTo>
                    <a:pt x="32" y="340"/>
                    <a:pt x="32" y="340"/>
                    <a:pt x="32" y="340"/>
                  </a:cubicBezTo>
                  <a:cubicBezTo>
                    <a:pt x="32" y="340"/>
                    <a:pt x="33" y="340"/>
                    <a:pt x="33" y="340"/>
                  </a:cubicBezTo>
                  <a:cubicBezTo>
                    <a:pt x="33" y="340"/>
                    <a:pt x="33" y="340"/>
                    <a:pt x="33" y="340"/>
                  </a:cubicBezTo>
                  <a:cubicBezTo>
                    <a:pt x="33" y="340"/>
                    <a:pt x="33" y="340"/>
                    <a:pt x="33" y="340"/>
                  </a:cubicBezTo>
                  <a:cubicBezTo>
                    <a:pt x="33" y="340"/>
                    <a:pt x="32" y="340"/>
                    <a:pt x="32" y="339"/>
                  </a:cubicBezTo>
                  <a:cubicBezTo>
                    <a:pt x="32" y="339"/>
                    <a:pt x="32" y="339"/>
                    <a:pt x="32" y="339"/>
                  </a:cubicBezTo>
                  <a:cubicBezTo>
                    <a:pt x="32" y="339"/>
                    <a:pt x="31" y="339"/>
                    <a:pt x="31" y="339"/>
                  </a:cubicBezTo>
                  <a:cubicBezTo>
                    <a:pt x="31" y="339"/>
                    <a:pt x="31" y="339"/>
                    <a:pt x="31" y="339"/>
                  </a:cubicBezTo>
                  <a:cubicBezTo>
                    <a:pt x="31" y="339"/>
                    <a:pt x="31" y="339"/>
                    <a:pt x="31" y="339"/>
                  </a:cubicBezTo>
                  <a:cubicBezTo>
                    <a:pt x="31" y="340"/>
                    <a:pt x="31" y="340"/>
                    <a:pt x="30" y="340"/>
                  </a:cubicBezTo>
                  <a:cubicBezTo>
                    <a:pt x="30" y="340"/>
                    <a:pt x="30" y="340"/>
                    <a:pt x="30" y="340"/>
                  </a:cubicBezTo>
                  <a:cubicBezTo>
                    <a:pt x="30" y="340"/>
                    <a:pt x="30" y="340"/>
                    <a:pt x="30" y="340"/>
                  </a:cubicBezTo>
                  <a:close/>
                  <a:moveTo>
                    <a:pt x="33" y="341"/>
                  </a:moveTo>
                  <a:cubicBezTo>
                    <a:pt x="33" y="341"/>
                    <a:pt x="33" y="341"/>
                    <a:pt x="33" y="341"/>
                  </a:cubicBezTo>
                  <a:cubicBezTo>
                    <a:pt x="33" y="341"/>
                    <a:pt x="34" y="341"/>
                    <a:pt x="34" y="340"/>
                  </a:cubicBezTo>
                  <a:cubicBezTo>
                    <a:pt x="34" y="340"/>
                    <a:pt x="34" y="340"/>
                    <a:pt x="34" y="340"/>
                  </a:cubicBezTo>
                  <a:cubicBezTo>
                    <a:pt x="33" y="340"/>
                    <a:pt x="33" y="340"/>
                    <a:pt x="33" y="340"/>
                  </a:cubicBezTo>
                  <a:cubicBezTo>
                    <a:pt x="33" y="340"/>
                    <a:pt x="33" y="340"/>
                    <a:pt x="33" y="340"/>
                  </a:cubicBezTo>
                  <a:cubicBezTo>
                    <a:pt x="33" y="341"/>
                    <a:pt x="33" y="341"/>
                    <a:pt x="32" y="341"/>
                  </a:cubicBezTo>
                  <a:cubicBezTo>
                    <a:pt x="32" y="341"/>
                    <a:pt x="32" y="341"/>
                    <a:pt x="32" y="341"/>
                  </a:cubicBezTo>
                  <a:cubicBezTo>
                    <a:pt x="32" y="341"/>
                    <a:pt x="32" y="342"/>
                    <a:pt x="32" y="342"/>
                  </a:cubicBezTo>
                  <a:cubicBezTo>
                    <a:pt x="32" y="342"/>
                    <a:pt x="32" y="342"/>
                    <a:pt x="33" y="341"/>
                  </a:cubicBezTo>
                  <a:cubicBezTo>
                    <a:pt x="33" y="341"/>
                    <a:pt x="33" y="341"/>
                    <a:pt x="33" y="341"/>
                  </a:cubicBezTo>
                  <a:close/>
                  <a:moveTo>
                    <a:pt x="17" y="324"/>
                  </a:moveTo>
                  <a:cubicBezTo>
                    <a:pt x="17" y="324"/>
                    <a:pt x="17" y="324"/>
                    <a:pt x="17" y="324"/>
                  </a:cubicBezTo>
                  <a:cubicBezTo>
                    <a:pt x="17" y="323"/>
                    <a:pt x="17" y="323"/>
                    <a:pt x="17" y="323"/>
                  </a:cubicBezTo>
                  <a:cubicBezTo>
                    <a:pt x="17" y="323"/>
                    <a:pt x="17" y="323"/>
                    <a:pt x="17" y="323"/>
                  </a:cubicBezTo>
                  <a:cubicBezTo>
                    <a:pt x="16" y="323"/>
                    <a:pt x="16" y="323"/>
                    <a:pt x="17" y="323"/>
                  </a:cubicBezTo>
                  <a:cubicBezTo>
                    <a:pt x="17" y="322"/>
                    <a:pt x="17" y="322"/>
                    <a:pt x="16" y="322"/>
                  </a:cubicBezTo>
                  <a:cubicBezTo>
                    <a:pt x="16" y="322"/>
                    <a:pt x="16" y="322"/>
                    <a:pt x="16" y="322"/>
                  </a:cubicBezTo>
                  <a:cubicBezTo>
                    <a:pt x="16" y="322"/>
                    <a:pt x="16" y="322"/>
                    <a:pt x="16" y="322"/>
                  </a:cubicBezTo>
                  <a:cubicBezTo>
                    <a:pt x="15" y="322"/>
                    <a:pt x="15" y="322"/>
                    <a:pt x="15" y="322"/>
                  </a:cubicBezTo>
                  <a:cubicBezTo>
                    <a:pt x="15" y="323"/>
                    <a:pt x="15" y="323"/>
                    <a:pt x="16" y="324"/>
                  </a:cubicBezTo>
                  <a:cubicBezTo>
                    <a:pt x="15" y="324"/>
                    <a:pt x="15" y="323"/>
                    <a:pt x="14" y="323"/>
                  </a:cubicBezTo>
                  <a:cubicBezTo>
                    <a:pt x="14" y="323"/>
                    <a:pt x="14" y="323"/>
                    <a:pt x="14" y="323"/>
                  </a:cubicBezTo>
                  <a:cubicBezTo>
                    <a:pt x="14" y="323"/>
                    <a:pt x="14" y="323"/>
                    <a:pt x="14" y="324"/>
                  </a:cubicBezTo>
                  <a:cubicBezTo>
                    <a:pt x="14" y="324"/>
                    <a:pt x="14" y="324"/>
                    <a:pt x="14" y="324"/>
                  </a:cubicBezTo>
                  <a:cubicBezTo>
                    <a:pt x="14" y="324"/>
                    <a:pt x="14" y="324"/>
                    <a:pt x="14" y="325"/>
                  </a:cubicBezTo>
                  <a:cubicBezTo>
                    <a:pt x="14" y="325"/>
                    <a:pt x="14" y="325"/>
                    <a:pt x="14" y="325"/>
                  </a:cubicBezTo>
                  <a:cubicBezTo>
                    <a:pt x="15" y="325"/>
                    <a:pt x="15" y="325"/>
                    <a:pt x="15" y="325"/>
                  </a:cubicBezTo>
                  <a:cubicBezTo>
                    <a:pt x="15" y="324"/>
                    <a:pt x="15" y="324"/>
                    <a:pt x="15" y="324"/>
                  </a:cubicBezTo>
                  <a:cubicBezTo>
                    <a:pt x="15" y="324"/>
                    <a:pt x="16" y="324"/>
                    <a:pt x="16" y="324"/>
                  </a:cubicBezTo>
                  <a:cubicBezTo>
                    <a:pt x="16" y="325"/>
                    <a:pt x="16" y="325"/>
                    <a:pt x="16" y="325"/>
                  </a:cubicBezTo>
                  <a:cubicBezTo>
                    <a:pt x="17" y="325"/>
                    <a:pt x="17" y="325"/>
                    <a:pt x="17" y="325"/>
                  </a:cubicBezTo>
                  <a:cubicBezTo>
                    <a:pt x="17" y="325"/>
                    <a:pt x="17" y="325"/>
                    <a:pt x="17" y="325"/>
                  </a:cubicBezTo>
                  <a:cubicBezTo>
                    <a:pt x="17" y="325"/>
                    <a:pt x="17" y="324"/>
                    <a:pt x="17" y="324"/>
                  </a:cubicBezTo>
                  <a:cubicBezTo>
                    <a:pt x="17" y="324"/>
                    <a:pt x="17" y="324"/>
                    <a:pt x="17" y="324"/>
                  </a:cubicBezTo>
                  <a:cubicBezTo>
                    <a:pt x="17" y="324"/>
                    <a:pt x="17" y="324"/>
                    <a:pt x="18" y="324"/>
                  </a:cubicBezTo>
                  <a:cubicBezTo>
                    <a:pt x="18" y="324"/>
                    <a:pt x="18" y="325"/>
                    <a:pt x="18" y="325"/>
                  </a:cubicBezTo>
                  <a:cubicBezTo>
                    <a:pt x="18" y="325"/>
                    <a:pt x="19" y="325"/>
                    <a:pt x="19" y="325"/>
                  </a:cubicBezTo>
                  <a:cubicBezTo>
                    <a:pt x="19" y="325"/>
                    <a:pt x="19" y="325"/>
                    <a:pt x="19" y="324"/>
                  </a:cubicBezTo>
                  <a:cubicBezTo>
                    <a:pt x="19" y="324"/>
                    <a:pt x="19" y="324"/>
                    <a:pt x="19" y="324"/>
                  </a:cubicBezTo>
                  <a:cubicBezTo>
                    <a:pt x="19" y="325"/>
                    <a:pt x="19" y="325"/>
                    <a:pt x="19" y="325"/>
                  </a:cubicBezTo>
                  <a:cubicBezTo>
                    <a:pt x="19" y="325"/>
                    <a:pt x="19" y="326"/>
                    <a:pt x="19" y="326"/>
                  </a:cubicBezTo>
                  <a:cubicBezTo>
                    <a:pt x="19" y="326"/>
                    <a:pt x="19" y="326"/>
                    <a:pt x="19" y="326"/>
                  </a:cubicBezTo>
                  <a:cubicBezTo>
                    <a:pt x="19" y="326"/>
                    <a:pt x="20" y="326"/>
                    <a:pt x="20" y="326"/>
                  </a:cubicBezTo>
                  <a:cubicBezTo>
                    <a:pt x="20" y="326"/>
                    <a:pt x="20" y="326"/>
                    <a:pt x="20" y="326"/>
                  </a:cubicBezTo>
                  <a:cubicBezTo>
                    <a:pt x="20" y="326"/>
                    <a:pt x="20" y="326"/>
                    <a:pt x="20" y="326"/>
                  </a:cubicBezTo>
                  <a:cubicBezTo>
                    <a:pt x="20" y="326"/>
                    <a:pt x="20" y="326"/>
                    <a:pt x="19" y="326"/>
                  </a:cubicBezTo>
                  <a:cubicBezTo>
                    <a:pt x="19" y="326"/>
                    <a:pt x="19" y="326"/>
                    <a:pt x="19" y="326"/>
                  </a:cubicBezTo>
                  <a:cubicBezTo>
                    <a:pt x="19" y="326"/>
                    <a:pt x="19" y="326"/>
                    <a:pt x="19" y="327"/>
                  </a:cubicBezTo>
                  <a:cubicBezTo>
                    <a:pt x="19" y="327"/>
                    <a:pt x="19" y="327"/>
                    <a:pt x="19" y="327"/>
                  </a:cubicBezTo>
                  <a:cubicBezTo>
                    <a:pt x="19" y="327"/>
                    <a:pt x="19" y="327"/>
                    <a:pt x="19" y="327"/>
                  </a:cubicBezTo>
                  <a:cubicBezTo>
                    <a:pt x="20" y="327"/>
                    <a:pt x="20" y="327"/>
                    <a:pt x="20" y="327"/>
                  </a:cubicBezTo>
                  <a:cubicBezTo>
                    <a:pt x="19" y="327"/>
                    <a:pt x="19" y="327"/>
                    <a:pt x="19" y="328"/>
                  </a:cubicBezTo>
                  <a:cubicBezTo>
                    <a:pt x="19" y="328"/>
                    <a:pt x="19" y="328"/>
                    <a:pt x="20" y="328"/>
                  </a:cubicBezTo>
                  <a:cubicBezTo>
                    <a:pt x="20" y="328"/>
                    <a:pt x="20" y="328"/>
                    <a:pt x="20" y="328"/>
                  </a:cubicBezTo>
                  <a:cubicBezTo>
                    <a:pt x="20" y="328"/>
                    <a:pt x="20" y="328"/>
                    <a:pt x="20" y="328"/>
                  </a:cubicBezTo>
                  <a:cubicBezTo>
                    <a:pt x="20" y="328"/>
                    <a:pt x="20" y="328"/>
                    <a:pt x="20" y="329"/>
                  </a:cubicBezTo>
                  <a:cubicBezTo>
                    <a:pt x="20" y="329"/>
                    <a:pt x="20" y="329"/>
                    <a:pt x="21" y="329"/>
                  </a:cubicBezTo>
                  <a:cubicBezTo>
                    <a:pt x="21" y="328"/>
                    <a:pt x="20" y="328"/>
                    <a:pt x="20" y="328"/>
                  </a:cubicBezTo>
                  <a:cubicBezTo>
                    <a:pt x="20" y="328"/>
                    <a:pt x="20" y="327"/>
                    <a:pt x="20" y="327"/>
                  </a:cubicBezTo>
                  <a:cubicBezTo>
                    <a:pt x="20" y="327"/>
                    <a:pt x="20" y="327"/>
                    <a:pt x="21" y="327"/>
                  </a:cubicBezTo>
                  <a:cubicBezTo>
                    <a:pt x="21" y="327"/>
                    <a:pt x="21" y="327"/>
                    <a:pt x="21" y="327"/>
                  </a:cubicBezTo>
                  <a:cubicBezTo>
                    <a:pt x="21" y="327"/>
                    <a:pt x="21" y="327"/>
                    <a:pt x="21" y="327"/>
                  </a:cubicBezTo>
                  <a:cubicBezTo>
                    <a:pt x="21" y="328"/>
                    <a:pt x="21" y="328"/>
                    <a:pt x="21" y="328"/>
                  </a:cubicBezTo>
                  <a:cubicBezTo>
                    <a:pt x="21" y="328"/>
                    <a:pt x="21" y="329"/>
                    <a:pt x="21" y="329"/>
                  </a:cubicBezTo>
                  <a:cubicBezTo>
                    <a:pt x="21" y="329"/>
                    <a:pt x="21" y="329"/>
                    <a:pt x="21" y="329"/>
                  </a:cubicBezTo>
                  <a:cubicBezTo>
                    <a:pt x="21" y="329"/>
                    <a:pt x="21" y="329"/>
                    <a:pt x="20" y="329"/>
                  </a:cubicBezTo>
                  <a:cubicBezTo>
                    <a:pt x="20" y="329"/>
                    <a:pt x="20" y="329"/>
                    <a:pt x="20" y="329"/>
                  </a:cubicBezTo>
                  <a:cubicBezTo>
                    <a:pt x="20" y="329"/>
                    <a:pt x="20" y="329"/>
                    <a:pt x="20" y="329"/>
                  </a:cubicBezTo>
                  <a:cubicBezTo>
                    <a:pt x="21" y="329"/>
                    <a:pt x="21" y="330"/>
                    <a:pt x="21" y="330"/>
                  </a:cubicBezTo>
                  <a:cubicBezTo>
                    <a:pt x="21" y="330"/>
                    <a:pt x="21" y="330"/>
                    <a:pt x="21" y="330"/>
                  </a:cubicBezTo>
                  <a:cubicBezTo>
                    <a:pt x="21" y="330"/>
                    <a:pt x="21" y="330"/>
                    <a:pt x="21" y="330"/>
                  </a:cubicBezTo>
                  <a:cubicBezTo>
                    <a:pt x="21" y="330"/>
                    <a:pt x="21" y="330"/>
                    <a:pt x="21" y="330"/>
                  </a:cubicBezTo>
                  <a:cubicBezTo>
                    <a:pt x="21" y="330"/>
                    <a:pt x="20" y="330"/>
                    <a:pt x="20" y="330"/>
                  </a:cubicBezTo>
                  <a:cubicBezTo>
                    <a:pt x="21" y="331"/>
                    <a:pt x="22" y="331"/>
                    <a:pt x="22" y="330"/>
                  </a:cubicBezTo>
                  <a:cubicBezTo>
                    <a:pt x="22" y="330"/>
                    <a:pt x="22" y="330"/>
                    <a:pt x="22" y="330"/>
                  </a:cubicBezTo>
                  <a:cubicBezTo>
                    <a:pt x="23" y="330"/>
                    <a:pt x="23" y="330"/>
                    <a:pt x="23" y="330"/>
                  </a:cubicBezTo>
                  <a:cubicBezTo>
                    <a:pt x="23" y="330"/>
                    <a:pt x="23" y="330"/>
                    <a:pt x="23" y="330"/>
                  </a:cubicBezTo>
                  <a:cubicBezTo>
                    <a:pt x="23" y="329"/>
                    <a:pt x="23" y="330"/>
                    <a:pt x="24" y="330"/>
                  </a:cubicBezTo>
                  <a:cubicBezTo>
                    <a:pt x="24" y="330"/>
                    <a:pt x="24" y="330"/>
                    <a:pt x="24" y="329"/>
                  </a:cubicBezTo>
                  <a:cubicBezTo>
                    <a:pt x="24" y="329"/>
                    <a:pt x="24" y="329"/>
                    <a:pt x="24" y="329"/>
                  </a:cubicBezTo>
                  <a:cubicBezTo>
                    <a:pt x="24" y="328"/>
                    <a:pt x="24" y="328"/>
                    <a:pt x="24" y="328"/>
                  </a:cubicBezTo>
                  <a:cubicBezTo>
                    <a:pt x="24" y="328"/>
                    <a:pt x="24" y="327"/>
                    <a:pt x="25" y="327"/>
                  </a:cubicBezTo>
                  <a:cubicBezTo>
                    <a:pt x="25" y="327"/>
                    <a:pt x="25" y="327"/>
                    <a:pt x="25" y="327"/>
                  </a:cubicBezTo>
                  <a:cubicBezTo>
                    <a:pt x="25" y="328"/>
                    <a:pt x="25" y="328"/>
                    <a:pt x="25" y="327"/>
                  </a:cubicBezTo>
                  <a:cubicBezTo>
                    <a:pt x="25" y="327"/>
                    <a:pt x="25" y="327"/>
                    <a:pt x="25" y="327"/>
                  </a:cubicBezTo>
                  <a:cubicBezTo>
                    <a:pt x="25" y="327"/>
                    <a:pt x="25" y="327"/>
                    <a:pt x="25" y="327"/>
                  </a:cubicBezTo>
                  <a:cubicBezTo>
                    <a:pt x="25" y="326"/>
                    <a:pt x="25" y="327"/>
                    <a:pt x="25" y="326"/>
                  </a:cubicBezTo>
                  <a:cubicBezTo>
                    <a:pt x="24" y="326"/>
                    <a:pt x="25" y="326"/>
                    <a:pt x="25" y="326"/>
                  </a:cubicBezTo>
                  <a:cubicBezTo>
                    <a:pt x="25" y="326"/>
                    <a:pt x="24" y="326"/>
                    <a:pt x="24" y="326"/>
                  </a:cubicBezTo>
                  <a:cubicBezTo>
                    <a:pt x="24" y="326"/>
                    <a:pt x="24" y="326"/>
                    <a:pt x="24" y="326"/>
                  </a:cubicBezTo>
                  <a:cubicBezTo>
                    <a:pt x="24" y="326"/>
                    <a:pt x="23" y="326"/>
                    <a:pt x="23" y="326"/>
                  </a:cubicBezTo>
                  <a:cubicBezTo>
                    <a:pt x="23" y="326"/>
                    <a:pt x="23" y="326"/>
                    <a:pt x="23" y="326"/>
                  </a:cubicBezTo>
                  <a:cubicBezTo>
                    <a:pt x="23" y="326"/>
                    <a:pt x="23" y="326"/>
                    <a:pt x="23" y="326"/>
                  </a:cubicBezTo>
                  <a:cubicBezTo>
                    <a:pt x="23" y="325"/>
                    <a:pt x="23" y="325"/>
                    <a:pt x="23" y="325"/>
                  </a:cubicBezTo>
                  <a:cubicBezTo>
                    <a:pt x="23" y="325"/>
                    <a:pt x="23" y="325"/>
                    <a:pt x="23" y="325"/>
                  </a:cubicBezTo>
                  <a:cubicBezTo>
                    <a:pt x="23" y="325"/>
                    <a:pt x="24" y="325"/>
                    <a:pt x="24" y="325"/>
                  </a:cubicBezTo>
                  <a:cubicBezTo>
                    <a:pt x="24" y="325"/>
                    <a:pt x="24" y="325"/>
                    <a:pt x="25" y="325"/>
                  </a:cubicBezTo>
                  <a:cubicBezTo>
                    <a:pt x="25" y="325"/>
                    <a:pt x="25" y="325"/>
                    <a:pt x="25" y="325"/>
                  </a:cubicBezTo>
                  <a:cubicBezTo>
                    <a:pt x="24" y="325"/>
                    <a:pt x="24" y="325"/>
                    <a:pt x="24" y="324"/>
                  </a:cubicBezTo>
                  <a:cubicBezTo>
                    <a:pt x="24" y="325"/>
                    <a:pt x="24" y="325"/>
                    <a:pt x="23" y="325"/>
                  </a:cubicBezTo>
                  <a:cubicBezTo>
                    <a:pt x="23" y="325"/>
                    <a:pt x="23" y="324"/>
                    <a:pt x="23" y="324"/>
                  </a:cubicBezTo>
                  <a:cubicBezTo>
                    <a:pt x="23" y="324"/>
                    <a:pt x="22" y="324"/>
                    <a:pt x="22" y="324"/>
                  </a:cubicBezTo>
                  <a:cubicBezTo>
                    <a:pt x="22" y="324"/>
                    <a:pt x="22" y="324"/>
                    <a:pt x="22" y="325"/>
                  </a:cubicBezTo>
                  <a:cubicBezTo>
                    <a:pt x="22" y="325"/>
                    <a:pt x="22" y="325"/>
                    <a:pt x="22" y="325"/>
                  </a:cubicBezTo>
                  <a:cubicBezTo>
                    <a:pt x="21" y="324"/>
                    <a:pt x="22" y="324"/>
                    <a:pt x="21" y="324"/>
                  </a:cubicBezTo>
                  <a:cubicBezTo>
                    <a:pt x="21" y="323"/>
                    <a:pt x="21" y="323"/>
                    <a:pt x="21" y="323"/>
                  </a:cubicBezTo>
                  <a:cubicBezTo>
                    <a:pt x="21" y="323"/>
                    <a:pt x="21" y="324"/>
                    <a:pt x="21" y="324"/>
                  </a:cubicBezTo>
                  <a:cubicBezTo>
                    <a:pt x="21" y="324"/>
                    <a:pt x="21" y="324"/>
                    <a:pt x="21" y="324"/>
                  </a:cubicBezTo>
                  <a:cubicBezTo>
                    <a:pt x="21" y="324"/>
                    <a:pt x="21" y="324"/>
                    <a:pt x="21" y="324"/>
                  </a:cubicBezTo>
                  <a:cubicBezTo>
                    <a:pt x="21" y="324"/>
                    <a:pt x="20" y="324"/>
                    <a:pt x="20" y="324"/>
                  </a:cubicBezTo>
                  <a:cubicBezTo>
                    <a:pt x="20" y="324"/>
                    <a:pt x="20" y="324"/>
                    <a:pt x="20" y="324"/>
                  </a:cubicBezTo>
                  <a:cubicBezTo>
                    <a:pt x="20" y="324"/>
                    <a:pt x="20" y="324"/>
                    <a:pt x="20" y="324"/>
                  </a:cubicBezTo>
                  <a:cubicBezTo>
                    <a:pt x="20" y="323"/>
                    <a:pt x="20" y="323"/>
                    <a:pt x="20" y="323"/>
                  </a:cubicBezTo>
                  <a:cubicBezTo>
                    <a:pt x="20" y="323"/>
                    <a:pt x="20" y="323"/>
                    <a:pt x="20" y="322"/>
                  </a:cubicBezTo>
                  <a:cubicBezTo>
                    <a:pt x="20" y="322"/>
                    <a:pt x="19" y="322"/>
                    <a:pt x="19" y="322"/>
                  </a:cubicBezTo>
                  <a:cubicBezTo>
                    <a:pt x="19" y="322"/>
                    <a:pt x="19" y="322"/>
                    <a:pt x="19" y="322"/>
                  </a:cubicBezTo>
                  <a:cubicBezTo>
                    <a:pt x="19" y="323"/>
                    <a:pt x="19" y="323"/>
                    <a:pt x="19" y="323"/>
                  </a:cubicBezTo>
                  <a:cubicBezTo>
                    <a:pt x="19" y="323"/>
                    <a:pt x="18" y="323"/>
                    <a:pt x="18" y="323"/>
                  </a:cubicBezTo>
                  <a:cubicBezTo>
                    <a:pt x="18" y="323"/>
                    <a:pt x="18" y="323"/>
                    <a:pt x="17" y="323"/>
                  </a:cubicBezTo>
                  <a:cubicBezTo>
                    <a:pt x="17" y="323"/>
                    <a:pt x="17" y="323"/>
                    <a:pt x="17" y="324"/>
                  </a:cubicBezTo>
                  <a:close/>
                  <a:moveTo>
                    <a:pt x="18" y="328"/>
                  </a:moveTo>
                  <a:cubicBezTo>
                    <a:pt x="18" y="328"/>
                    <a:pt x="18" y="328"/>
                    <a:pt x="18" y="328"/>
                  </a:cubicBezTo>
                  <a:cubicBezTo>
                    <a:pt x="18" y="328"/>
                    <a:pt x="18" y="328"/>
                    <a:pt x="18" y="328"/>
                  </a:cubicBezTo>
                  <a:cubicBezTo>
                    <a:pt x="18" y="328"/>
                    <a:pt x="18" y="328"/>
                    <a:pt x="18" y="328"/>
                  </a:cubicBezTo>
                  <a:cubicBezTo>
                    <a:pt x="18" y="328"/>
                    <a:pt x="18" y="328"/>
                    <a:pt x="19" y="328"/>
                  </a:cubicBezTo>
                  <a:cubicBezTo>
                    <a:pt x="19" y="328"/>
                    <a:pt x="19" y="328"/>
                    <a:pt x="19" y="328"/>
                  </a:cubicBezTo>
                  <a:cubicBezTo>
                    <a:pt x="19" y="328"/>
                    <a:pt x="19" y="328"/>
                    <a:pt x="19" y="328"/>
                  </a:cubicBezTo>
                  <a:cubicBezTo>
                    <a:pt x="19" y="328"/>
                    <a:pt x="19" y="327"/>
                    <a:pt x="19" y="327"/>
                  </a:cubicBezTo>
                  <a:cubicBezTo>
                    <a:pt x="19" y="327"/>
                    <a:pt x="19" y="327"/>
                    <a:pt x="19" y="327"/>
                  </a:cubicBezTo>
                  <a:cubicBezTo>
                    <a:pt x="19" y="327"/>
                    <a:pt x="19" y="327"/>
                    <a:pt x="19" y="327"/>
                  </a:cubicBezTo>
                  <a:cubicBezTo>
                    <a:pt x="18" y="327"/>
                    <a:pt x="18" y="327"/>
                    <a:pt x="18" y="327"/>
                  </a:cubicBezTo>
                  <a:cubicBezTo>
                    <a:pt x="18" y="327"/>
                    <a:pt x="18" y="327"/>
                    <a:pt x="18" y="327"/>
                  </a:cubicBezTo>
                  <a:cubicBezTo>
                    <a:pt x="18" y="327"/>
                    <a:pt x="18" y="327"/>
                    <a:pt x="18" y="327"/>
                  </a:cubicBezTo>
                  <a:cubicBezTo>
                    <a:pt x="18" y="327"/>
                    <a:pt x="18" y="327"/>
                    <a:pt x="18" y="328"/>
                  </a:cubicBezTo>
                  <a:close/>
                  <a:moveTo>
                    <a:pt x="18" y="330"/>
                  </a:moveTo>
                  <a:cubicBezTo>
                    <a:pt x="18" y="330"/>
                    <a:pt x="18" y="330"/>
                    <a:pt x="18" y="330"/>
                  </a:cubicBezTo>
                  <a:cubicBezTo>
                    <a:pt x="18" y="330"/>
                    <a:pt x="18" y="330"/>
                    <a:pt x="18" y="330"/>
                  </a:cubicBezTo>
                  <a:cubicBezTo>
                    <a:pt x="18" y="330"/>
                    <a:pt x="18" y="330"/>
                    <a:pt x="18" y="330"/>
                  </a:cubicBezTo>
                  <a:cubicBezTo>
                    <a:pt x="18" y="330"/>
                    <a:pt x="18" y="330"/>
                    <a:pt x="17" y="330"/>
                  </a:cubicBezTo>
                  <a:cubicBezTo>
                    <a:pt x="17" y="330"/>
                    <a:pt x="17" y="330"/>
                    <a:pt x="17" y="330"/>
                  </a:cubicBezTo>
                  <a:cubicBezTo>
                    <a:pt x="17" y="330"/>
                    <a:pt x="17" y="329"/>
                    <a:pt x="17" y="329"/>
                  </a:cubicBezTo>
                  <a:cubicBezTo>
                    <a:pt x="17" y="329"/>
                    <a:pt x="17" y="329"/>
                    <a:pt x="17" y="329"/>
                  </a:cubicBezTo>
                  <a:cubicBezTo>
                    <a:pt x="17" y="330"/>
                    <a:pt x="17" y="330"/>
                    <a:pt x="17" y="330"/>
                  </a:cubicBezTo>
                  <a:cubicBezTo>
                    <a:pt x="17" y="330"/>
                    <a:pt x="17" y="330"/>
                    <a:pt x="17" y="330"/>
                  </a:cubicBezTo>
                  <a:cubicBezTo>
                    <a:pt x="17" y="330"/>
                    <a:pt x="16" y="330"/>
                    <a:pt x="16" y="330"/>
                  </a:cubicBezTo>
                  <a:cubicBezTo>
                    <a:pt x="16" y="330"/>
                    <a:pt x="16" y="330"/>
                    <a:pt x="16" y="330"/>
                  </a:cubicBezTo>
                  <a:cubicBezTo>
                    <a:pt x="17" y="330"/>
                    <a:pt x="17" y="330"/>
                    <a:pt x="17" y="330"/>
                  </a:cubicBezTo>
                  <a:cubicBezTo>
                    <a:pt x="17" y="330"/>
                    <a:pt x="17" y="330"/>
                    <a:pt x="17" y="330"/>
                  </a:cubicBezTo>
                  <a:cubicBezTo>
                    <a:pt x="17" y="330"/>
                    <a:pt x="17" y="330"/>
                    <a:pt x="17" y="330"/>
                  </a:cubicBezTo>
                  <a:cubicBezTo>
                    <a:pt x="17" y="330"/>
                    <a:pt x="17" y="330"/>
                    <a:pt x="17" y="331"/>
                  </a:cubicBezTo>
                  <a:cubicBezTo>
                    <a:pt x="17" y="331"/>
                    <a:pt x="17" y="331"/>
                    <a:pt x="17" y="331"/>
                  </a:cubicBezTo>
                  <a:cubicBezTo>
                    <a:pt x="17" y="331"/>
                    <a:pt x="17" y="331"/>
                    <a:pt x="18" y="331"/>
                  </a:cubicBezTo>
                  <a:cubicBezTo>
                    <a:pt x="18" y="331"/>
                    <a:pt x="18" y="331"/>
                    <a:pt x="18" y="331"/>
                  </a:cubicBezTo>
                  <a:cubicBezTo>
                    <a:pt x="18" y="331"/>
                    <a:pt x="18" y="331"/>
                    <a:pt x="18" y="331"/>
                  </a:cubicBezTo>
                  <a:cubicBezTo>
                    <a:pt x="18" y="331"/>
                    <a:pt x="18" y="331"/>
                    <a:pt x="18" y="330"/>
                  </a:cubicBezTo>
                  <a:close/>
                  <a:moveTo>
                    <a:pt x="13" y="319"/>
                  </a:moveTo>
                  <a:cubicBezTo>
                    <a:pt x="13" y="319"/>
                    <a:pt x="13" y="319"/>
                    <a:pt x="13" y="319"/>
                  </a:cubicBezTo>
                  <a:cubicBezTo>
                    <a:pt x="13" y="319"/>
                    <a:pt x="13" y="319"/>
                    <a:pt x="13" y="319"/>
                  </a:cubicBezTo>
                  <a:cubicBezTo>
                    <a:pt x="13" y="320"/>
                    <a:pt x="14" y="320"/>
                    <a:pt x="14" y="320"/>
                  </a:cubicBezTo>
                  <a:cubicBezTo>
                    <a:pt x="14" y="320"/>
                    <a:pt x="14" y="320"/>
                    <a:pt x="14" y="320"/>
                  </a:cubicBezTo>
                  <a:cubicBezTo>
                    <a:pt x="14" y="320"/>
                    <a:pt x="14" y="320"/>
                    <a:pt x="14" y="320"/>
                  </a:cubicBezTo>
                  <a:cubicBezTo>
                    <a:pt x="14" y="320"/>
                    <a:pt x="14" y="319"/>
                    <a:pt x="14" y="319"/>
                  </a:cubicBezTo>
                  <a:cubicBezTo>
                    <a:pt x="14" y="319"/>
                    <a:pt x="14" y="319"/>
                    <a:pt x="14" y="319"/>
                  </a:cubicBezTo>
                  <a:cubicBezTo>
                    <a:pt x="14" y="320"/>
                    <a:pt x="15" y="320"/>
                    <a:pt x="15" y="320"/>
                  </a:cubicBezTo>
                  <a:cubicBezTo>
                    <a:pt x="15" y="320"/>
                    <a:pt x="15" y="320"/>
                    <a:pt x="15" y="320"/>
                  </a:cubicBezTo>
                  <a:cubicBezTo>
                    <a:pt x="15" y="321"/>
                    <a:pt x="15" y="321"/>
                    <a:pt x="15" y="321"/>
                  </a:cubicBezTo>
                  <a:cubicBezTo>
                    <a:pt x="15" y="321"/>
                    <a:pt x="15" y="321"/>
                    <a:pt x="15" y="321"/>
                  </a:cubicBezTo>
                  <a:cubicBezTo>
                    <a:pt x="15" y="321"/>
                    <a:pt x="16" y="322"/>
                    <a:pt x="16" y="321"/>
                  </a:cubicBezTo>
                  <a:cubicBezTo>
                    <a:pt x="16" y="321"/>
                    <a:pt x="16" y="321"/>
                    <a:pt x="16" y="321"/>
                  </a:cubicBezTo>
                  <a:cubicBezTo>
                    <a:pt x="17" y="321"/>
                    <a:pt x="17" y="322"/>
                    <a:pt x="17" y="322"/>
                  </a:cubicBezTo>
                  <a:cubicBezTo>
                    <a:pt x="17" y="322"/>
                    <a:pt x="18" y="322"/>
                    <a:pt x="18" y="322"/>
                  </a:cubicBezTo>
                  <a:cubicBezTo>
                    <a:pt x="18" y="322"/>
                    <a:pt x="18" y="322"/>
                    <a:pt x="19" y="322"/>
                  </a:cubicBezTo>
                  <a:cubicBezTo>
                    <a:pt x="19" y="321"/>
                    <a:pt x="18" y="321"/>
                    <a:pt x="18" y="321"/>
                  </a:cubicBezTo>
                  <a:cubicBezTo>
                    <a:pt x="18" y="321"/>
                    <a:pt x="18" y="321"/>
                    <a:pt x="18" y="321"/>
                  </a:cubicBezTo>
                  <a:cubicBezTo>
                    <a:pt x="17" y="321"/>
                    <a:pt x="17" y="320"/>
                    <a:pt x="17" y="320"/>
                  </a:cubicBezTo>
                  <a:cubicBezTo>
                    <a:pt x="17" y="320"/>
                    <a:pt x="17" y="320"/>
                    <a:pt x="17" y="320"/>
                  </a:cubicBezTo>
                  <a:cubicBezTo>
                    <a:pt x="17" y="320"/>
                    <a:pt x="16" y="319"/>
                    <a:pt x="16" y="319"/>
                  </a:cubicBezTo>
                  <a:cubicBezTo>
                    <a:pt x="16" y="319"/>
                    <a:pt x="16" y="319"/>
                    <a:pt x="16" y="320"/>
                  </a:cubicBezTo>
                  <a:cubicBezTo>
                    <a:pt x="16" y="320"/>
                    <a:pt x="16" y="320"/>
                    <a:pt x="16" y="320"/>
                  </a:cubicBezTo>
                  <a:cubicBezTo>
                    <a:pt x="16" y="320"/>
                    <a:pt x="16" y="320"/>
                    <a:pt x="16" y="320"/>
                  </a:cubicBezTo>
                  <a:cubicBezTo>
                    <a:pt x="16" y="320"/>
                    <a:pt x="16" y="320"/>
                    <a:pt x="16" y="320"/>
                  </a:cubicBezTo>
                  <a:cubicBezTo>
                    <a:pt x="16" y="320"/>
                    <a:pt x="16" y="319"/>
                    <a:pt x="16" y="319"/>
                  </a:cubicBezTo>
                  <a:cubicBezTo>
                    <a:pt x="16" y="319"/>
                    <a:pt x="16" y="319"/>
                    <a:pt x="16" y="319"/>
                  </a:cubicBezTo>
                  <a:cubicBezTo>
                    <a:pt x="16" y="319"/>
                    <a:pt x="15" y="319"/>
                    <a:pt x="15" y="319"/>
                  </a:cubicBezTo>
                  <a:cubicBezTo>
                    <a:pt x="15" y="319"/>
                    <a:pt x="15" y="318"/>
                    <a:pt x="14" y="318"/>
                  </a:cubicBezTo>
                  <a:cubicBezTo>
                    <a:pt x="14" y="318"/>
                    <a:pt x="14" y="318"/>
                    <a:pt x="14" y="318"/>
                  </a:cubicBezTo>
                  <a:cubicBezTo>
                    <a:pt x="14" y="318"/>
                    <a:pt x="14" y="318"/>
                    <a:pt x="13" y="318"/>
                  </a:cubicBezTo>
                  <a:cubicBezTo>
                    <a:pt x="13" y="317"/>
                    <a:pt x="12" y="317"/>
                    <a:pt x="12" y="317"/>
                  </a:cubicBezTo>
                  <a:cubicBezTo>
                    <a:pt x="12" y="317"/>
                    <a:pt x="12" y="317"/>
                    <a:pt x="12" y="317"/>
                  </a:cubicBezTo>
                  <a:cubicBezTo>
                    <a:pt x="12" y="317"/>
                    <a:pt x="12" y="317"/>
                    <a:pt x="12" y="317"/>
                  </a:cubicBezTo>
                  <a:cubicBezTo>
                    <a:pt x="12" y="317"/>
                    <a:pt x="11" y="317"/>
                    <a:pt x="11" y="317"/>
                  </a:cubicBezTo>
                  <a:cubicBezTo>
                    <a:pt x="11" y="317"/>
                    <a:pt x="11" y="317"/>
                    <a:pt x="11" y="317"/>
                  </a:cubicBezTo>
                  <a:cubicBezTo>
                    <a:pt x="11" y="317"/>
                    <a:pt x="11" y="317"/>
                    <a:pt x="11" y="317"/>
                  </a:cubicBezTo>
                  <a:cubicBezTo>
                    <a:pt x="10" y="317"/>
                    <a:pt x="10" y="317"/>
                    <a:pt x="10" y="317"/>
                  </a:cubicBezTo>
                  <a:cubicBezTo>
                    <a:pt x="10" y="317"/>
                    <a:pt x="10" y="316"/>
                    <a:pt x="10" y="316"/>
                  </a:cubicBezTo>
                  <a:cubicBezTo>
                    <a:pt x="10" y="316"/>
                    <a:pt x="10" y="315"/>
                    <a:pt x="9" y="315"/>
                  </a:cubicBezTo>
                  <a:cubicBezTo>
                    <a:pt x="9" y="315"/>
                    <a:pt x="9" y="315"/>
                    <a:pt x="9" y="315"/>
                  </a:cubicBezTo>
                  <a:cubicBezTo>
                    <a:pt x="9" y="315"/>
                    <a:pt x="8" y="315"/>
                    <a:pt x="8" y="315"/>
                  </a:cubicBezTo>
                  <a:cubicBezTo>
                    <a:pt x="8" y="315"/>
                    <a:pt x="8" y="315"/>
                    <a:pt x="8" y="315"/>
                  </a:cubicBezTo>
                  <a:cubicBezTo>
                    <a:pt x="8" y="315"/>
                    <a:pt x="8" y="315"/>
                    <a:pt x="8" y="315"/>
                  </a:cubicBezTo>
                  <a:cubicBezTo>
                    <a:pt x="8" y="315"/>
                    <a:pt x="8" y="315"/>
                    <a:pt x="8" y="316"/>
                  </a:cubicBezTo>
                  <a:cubicBezTo>
                    <a:pt x="8" y="316"/>
                    <a:pt x="8" y="316"/>
                    <a:pt x="8" y="316"/>
                  </a:cubicBezTo>
                  <a:cubicBezTo>
                    <a:pt x="8" y="316"/>
                    <a:pt x="8" y="316"/>
                    <a:pt x="8" y="316"/>
                  </a:cubicBezTo>
                  <a:cubicBezTo>
                    <a:pt x="8" y="316"/>
                    <a:pt x="8" y="316"/>
                    <a:pt x="8" y="317"/>
                  </a:cubicBezTo>
                  <a:cubicBezTo>
                    <a:pt x="8" y="317"/>
                    <a:pt x="9" y="317"/>
                    <a:pt x="9" y="317"/>
                  </a:cubicBezTo>
                  <a:cubicBezTo>
                    <a:pt x="9" y="317"/>
                    <a:pt x="9" y="318"/>
                    <a:pt x="9" y="318"/>
                  </a:cubicBezTo>
                  <a:cubicBezTo>
                    <a:pt x="9" y="318"/>
                    <a:pt x="10" y="318"/>
                    <a:pt x="10" y="318"/>
                  </a:cubicBezTo>
                  <a:cubicBezTo>
                    <a:pt x="10" y="318"/>
                    <a:pt x="10" y="319"/>
                    <a:pt x="10" y="319"/>
                  </a:cubicBezTo>
                  <a:cubicBezTo>
                    <a:pt x="10" y="319"/>
                    <a:pt x="11" y="319"/>
                    <a:pt x="11" y="319"/>
                  </a:cubicBezTo>
                  <a:cubicBezTo>
                    <a:pt x="11" y="319"/>
                    <a:pt x="11" y="319"/>
                    <a:pt x="11" y="319"/>
                  </a:cubicBezTo>
                  <a:cubicBezTo>
                    <a:pt x="11" y="319"/>
                    <a:pt x="11" y="319"/>
                    <a:pt x="11" y="319"/>
                  </a:cubicBezTo>
                  <a:cubicBezTo>
                    <a:pt x="11" y="319"/>
                    <a:pt x="12" y="319"/>
                    <a:pt x="12" y="319"/>
                  </a:cubicBezTo>
                  <a:cubicBezTo>
                    <a:pt x="12" y="319"/>
                    <a:pt x="12" y="319"/>
                    <a:pt x="12" y="319"/>
                  </a:cubicBezTo>
                  <a:cubicBezTo>
                    <a:pt x="12" y="319"/>
                    <a:pt x="12" y="319"/>
                    <a:pt x="12" y="320"/>
                  </a:cubicBezTo>
                  <a:cubicBezTo>
                    <a:pt x="13" y="319"/>
                    <a:pt x="12" y="319"/>
                    <a:pt x="12" y="319"/>
                  </a:cubicBezTo>
                  <a:cubicBezTo>
                    <a:pt x="12" y="319"/>
                    <a:pt x="13" y="319"/>
                    <a:pt x="13" y="319"/>
                  </a:cubicBezTo>
                  <a:cubicBezTo>
                    <a:pt x="13" y="319"/>
                    <a:pt x="13" y="319"/>
                    <a:pt x="13" y="319"/>
                  </a:cubicBezTo>
                  <a:close/>
                  <a:moveTo>
                    <a:pt x="14" y="313"/>
                  </a:moveTo>
                  <a:cubicBezTo>
                    <a:pt x="14" y="313"/>
                    <a:pt x="14" y="313"/>
                    <a:pt x="14" y="313"/>
                  </a:cubicBezTo>
                  <a:cubicBezTo>
                    <a:pt x="14" y="312"/>
                    <a:pt x="15" y="311"/>
                    <a:pt x="15" y="311"/>
                  </a:cubicBezTo>
                  <a:cubicBezTo>
                    <a:pt x="15" y="311"/>
                    <a:pt x="15" y="310"/>
                    <a:pt x="14" y="310"/>
                  </a:cubicBezTo>
                  <a:cubicBezTo>
                    <a:pt x="14" y="310"/>
                    <a:pt x="14" y="310"/>
                    <a:pt x="14" y="310"/>
                  </a:cubicBezTo>
                  <a:cubicBezTo>
                    <a:pt x="14" y="310"/>
                    <a:pt x="14" y="310"/>
                    <a:pt x="14" y="309"/>
                  </a:cubicBezTo>
                  <a:cubicBezTo>
                    <a:pt x="14" y="309"/>
                    <a:pt x="14" y="309"/>
                    <a:pt x="14" y="309"/>
                  </a:cubicBezTo>
                  <a:cubicBezTo>
                    <a:pt x="14" y="309"/>
                    <a:pt x="14" y="309"/>
                    <a:pt x="14" y="309"/>
                  </a:cubicBezTo>
                  <a:cubicBezTo>
                    <a:pt x="14" y="309"/>
                    <a:pt x="14" y="309"/>
                    <a:pt x="14" y="309"/>
                  </a:cubicBezTo>
                  <a:cubicBezTo>
                    <a:pt x="14" y="309"/>
                    <a:pt x="14" y="309"/>
                    <a:pt x="14" y="308"/>
                  </a:cubicBezTo>
                  <a:cubicBezTo>
                    <a:pt x="14" y="308"/>
                    <a:pt x="14" y="308"/>
                    <a:pt x="14" y="308"/>
                  </a:cubicBezTo>
                  <a:cubicBezTo>
                    <a:pt x="14" y="308"/>
                    <a:pt x="13" y="308"/>
                    <a:pt x="13" y="308"/>
                  </a:cubicBezTo>
                  <a:cubicBezTo>
                    <a:pt x="13" y="308"/>
                    <a:pt x="13" y="308"/>
                    <a:pt x="13" y="308"/>
                  </a:cubicBezTo>
                  <a:cubicBezTo>
                    <a:pt x="13" y="308"/>
                    <a:pt x="13" y="308"/>
                    <a:pt x="13" y="308"/>
                  </a:cubicBezTo>
                  <a:cubicBezTo>
                    <a:pt x="13" y="308"/>
                    <a:pt x="13" y="308"/>
                    <a:pt x="13" y="308"/>
                  </a:cubicBezTo>
                  <a:cubicBezTo>
                    <a:pt x="12" y="308"/>
                    <a:pt x="12" y="308"/>
                    <a:pt x="12" y="307"/>
                  </a:cubicBezTo>
                  <a:cubicBezTo>
                    <a:pt x="12" y="307"/>
                    <a:pt x="12" y="307"/>
                    <a:pt x="12" y="307"/>
                  </a:cubicBezTo>
                  <a:cubicBezTo>
                    <a:pt x="12" y="307"/>
                    <a:pt x="12" y="307"/>
                    <a:pt x="12" y="307"/>
                  </a:cubicBezTo>
                  <a:cubicBezTo>
                    <a:pt x="11" y="307"/>
                    <a:pt x="11" y="307"/>
                    <a:pt x="11" y="307"/>
                  </a:cubicBezTo>
                  <a:cubicBezTo>
                    <a:pt x="11" y="307"/>
                    <a:pt x="11" y="307"/>
                    <a:pt x="11" y="307"/>
                  </a:cubicBezTo>
                  <a:cubicBezTo>
                    <a:pt x="11" y="307"/>
                    <a:pt x="11" y="307"/>
                    <a:pt x="11" y="307"/>
                  </a:cubicBezTo>
                  <a:cubicBezTo>
                    <a:pt x="10" y="307"/>
                    <a:pt x="10" y="307"/>
                    <a:pt x="10" y="307"/>
                  </a:cubicBezTo>
                  <a:cubicBezTo>
                    <a:pt x="10" y="307"/>
                    <a:pt x="10" y="307"/>
                    <a:pt x="10" y="307"/>
                  </a:cubicBezTo>
                  <a:cubicBezTo>
                    <a:pt x="10" y="307"/>
                    <a:pt x="10" y="307"/>
                    <a:pt x="10" y="307"/>
                  </a:cubicBezTo>
                  <a:cubicBezTo>
                    <a:pt x="10" y="308"/>
                    <a:pt x="9" y="308"/>
                    <a:pt x="9" y="308"/>
                  </a:cubicBezTo>
                  <a:cubicBezTo>
                    <a:pt x="10" y="308"/>
                    <a:pt x="10" y="308"/>
                    <a:pt x="10" y="309"/>
                  </a:cubicBezTo>
                  <a:cubicBezTo>
                    <a:pt x="10" y="309"/>
                    <a:pt x="10" y="308"/>
                    <a:pt x="10" y="308"/>
                  </a:cubicBezTo>
                  <a:cubicBezTo>
                    <a:pt x="11" y="308"/>
                    <a:pt x="11" y="308"/>
                    <a:pt x="11" y="308"/>
                  </a:cubicBezTo>
                  <a:cubicBezTo>
                    <a:pt x="11" y="308"/>
                    <a:pt x="11" y="308"/>
                    <a:pt x="11" y="308"/>
                  </a:cubicBezTo>
                  <a:cubicBezTo>
                    <a:pt x="11" y="308"/>
                    <a:pt x="11" y="308"/>
                    <a:pt x="11" y="308"/>
                  </a:cubicBezTo>
                  <a:cubicBezTo>
                    <a:pt x="11" y="308"/>
                    <a:pt x="11" y="309"/>
                    <a:pt x="11" y="309"/>
                  </a:cubicBezTo>
                  <a:cubicBezTo>
                    <a:pt x="11" y="309"/>
                    <a:pt x="11" y="309"/>
                    <a:pt x="11" y="309"/>
                  </a:cubicBezTo>
                  <a:cubicBezTo>
                    <a:pt x="11" y="309"/>
                    <a:pt x="11" y="310"/>
                    <a:pt x="11" y="310"/>
                  </a:cubicBezTo>
                  <a:cubicBezTo>
                    <a:pt x="11" y="310"/>
                    <a:pt x="11" y="310"/>
                    <a:pt x="11" y="310"/>
                  </a:cubicBezTo>
                  <a:cubicBezTo>
                    <a:pt x="11" y="310"/>
                    <a:pt x="11" y="310"/>
                    <a:pt x="11" y="310"/>
                  </a:cubicBezTo>
                  <a:cubicBezTo>
                    <a:pt x="11" y="310"/>
                    <a:pt x="11" y="310"/>
                    <a:pt x="11" y="310"/>
                  </a:cubicBezTo>
                  <a:cubicBezTo>
                    <a:pt x="11" y="310"/>
                    <a:pt x="11" y="311"/>
                    <a:pt x="11" y="311"/>
                  </a:cubicBezTo>
                  <a:cubicBezTo>
                    <a:pt x="11" y="311"/>
                    <a:pt x="11" y="311"/>
                    <a:pt x="11" y="311"/>
                  </a:cubicBezTo>
                  <a:cubicBezTo>
                    <a:pt x="12" y="311"/>
                    <a:pt x="12" y="311"/>
                    <a:pt x="12" y="311"/>
                  </a:cubicBezTo>
                  <a:cubicBezTo>
                    <a:pt x="12" y="311"/>
                    <a:pt x="12" y="311"/>
                    <a:pt x="12" y="310"/>
                  </a:cubicBezTo>
                  <a:cubicBezTo>
                    <a:pt x="12" y="310"/>
                    <a:pt x="12" y="310"/>
                    <a:pt x="12" y="310"/>
                  </a:cubicBezTo>
                  <a:cubicBezTo>
                    <a:pt x="12" y="310"/>
                    <a:pt x="12" y="310"/>
                    <a:pt x="13" y="310"/>
                  </a:cubicBezTo>
                  <a:cubicBezTo>
                    <a:pt x="13" y="310"/>
                    <a:pt x="13" y="310"/>
                    <a:pt x="13" y="310"/>
                  </a:cubicBezTo>
                  <a:cubicBezTo>
                    <a:pt x="13" y="310"/>
                    <a:pt x="13" y="310"/>
                    <a:pt x="13" y="310"/>
                  </a:cubicBezTo>
                  <a:cubicBezTo>
                    <a:pt x="13" y="310"/>
                    <a:pt x="13" y="310"/>
                    <a:pt x="13" y="309"/>
                  </a:cubicBezTo>
                  <a:cubicBezTo>
                    <a:pt x="13" y="309"/>
                    <a:pt x="13" y="309"/>
                    <a:pt x="13" y="309"/>
                  </a:cubicBezTo>
                  <a:cubicBezTo>
                    <a:pt x="13" y="309"/>
                    <a:pt x="13" y="309"/>
                    <a:pt x="13" y="309"/>
                  </a:cubicBezTo>
                  <a:cubicBezTo>
                    <a:pt x="13" y="309"/>
                    <a:pt x="13" y="309"/>
                    <a:pt x="13" y="309"/>
                  </a:cubicBezTo>
                  <a:cubicBezTo>
                    <a:pt x="14" y="310"/>
                    <a:pt x="14" y="310"/>
                    <a:pt x="13" y="310"/>
                  </a:cubicBezTo>
                  <a:cubicBezTo>
                    <a:pt x="13" y="310"/>
                    <a:pt x="14" y="310"/>
                    <a:pt x="14" y="310"/>
                  </a:cubicBezTo>
                  <a:cubicBezTo>
                    <a:pt x="14" y="310"/>
                    <a:pt x="14" y="310"/>
                    <a:pt x="14" y="310"/>
                  </a:cubicBezTo>
                  <a:cubicBezTo>
                    <a:pt x="14" y="311"/>
                    <a:pt x="14" y="311"/>
                    <a:pt x="14" y="311"/>
                  </a:cubicBezTo>
                  <a:cubicBezTo>
                    <a:pt x="14" y="311"/>
                    <a:pt x="14" y="311"/>
                    <a:pt x="13" y="311"/>
                  </a:cubicBezTo>
                  <a:cubicBezTo>
                    <a:pt x="13" y="311"/>
                    <a:pt x="13" y="311"/>
                    <a:pt x="13" y="311"/>
                  </a:cubicBezTo>
                  <a:cubicBezTo>
                    <a:pt x="13" y="311"/>
                    <a:pt x="13" y="311"/>
                    <a:pt x="13" y="312"/>
                  </a:cubicBezTo>
                  <a:cubicBezTo>
                    <a:pt x="13" y="312"/>
                    <a:pt x="13" y="312"/>
                    <a:pt x="13" y="312"/>
                  </a:cubicBezTo>
                  <a:cubicBezTo>
                    <a:pt x="13" y="312"/>
                    <a:pt x="13" y="312"/>
                    <a:pt x="13" y="312"/>
                  </a:cubicBezTo>
                  <a:cubicBezTo>
                    <a:pt x="13" y="312"/>
                    <a:pt x="13" y="312"/>
                    <a:pt x="13" y="312"/>
                  </a:cubicBezTo>
                  <a:cubicBezTo>
                    <a:pt x="12" y="312"/>
                    <a:pt x="12" y="312"/>
                    <a:pt x="12" y="313"/>
                  </a:cubicBezTo>
                  <a:cubicBezTo>
                    <a:pt x="12" y="313"/>
                    <a:pt x="12" y="313"/>
                    <a:pt x="12" y="313"/>
                  </a:cubicBezTo>
                  <a:cubicBezTo>
                    <a:pt x="12" y="313"/>
                    <a:pt x="12" y="313"/>
                    <a:pt x="12" y="313"/>
                  </a:cubicBezTo>
                  <a:cubicBezTo>
                    <a:pt x="13" y="313"/>
                    <a:pt x="13" y="313"/>
                    <a:pt x="13" y="313"/>
                  </a:cubicBezTo>
                  <a:cubicBezTo>
                    <a:pt x="13" y="313"/>
                    <a:pt x="13" y="313"/>
                    <a:pt x="13" y="314"/>
                  </a:cubicBezTo>
                  <a:cubicBezTo>
                    <a:pt x="13" y="314"/>
                    <a:pt x="13" y="314"/>
                    <a:pt x="13" y="314"/>
                  </a:cubicBezTo>
                  <a:cubicBezTo>
                    <a:pt x="13" y="314"/>
                    <a:pt x="13" y="314"/>
                    <a:pt x="13" y="314"/>
                  </a:cubicBezTo>
                  <a:cubicBezTo>
                    <a:pt x="13" y="314"/>
                    <a:pt x="13" y="314"/>
                    <a:pt x="13" y="314"/>
                  </a:cubicBezTo>
                  <a:cubicBezTo>
                    <a:pt x="13" y="314"/>
                    <a:pt x="13" y="314"/>
                    <a:pt x="14" y="314"/>
                  </a:cubicBezTo>
                  <a:cubicBezTo>
                    <a:pt x="14" y="314"/>
                    <a:pt x="14" y="314"/>
                    <a:pt x="14" y="313"/>
                  </a:cubicBezTo>
                  <a:close/>
                  <a:moveTo>
                    <a:pt x="10" y="303"/>
                  </a:moveTo>
                  <a:cubicBezTo>
                    <a:pt x="10" y="303"/>
                    <a:pt x="10" y="303"/>
                    <a:pt x="10" y="303"/>
                  </a:cubicBezTo>
                  <a:cubicBezTo>
                    <a:pt x="10" y="303"/>
                    <a:pt x="9" y="303"/>
                    <a:pt x="9" y="303"/>
                  </a:cubicBezTo>
                  <a:cubicBezTo>
                    <a:pt x="9" y="303"/>
                    <a:pt x="9" y="302"/>
                    <a:pt x="9" y="303"/>
                  </a:cubicBezTo>
                  <a:cubicBezTo>
                    <a:pt x="9" y="303"/>
                    <a:pt x="9" y="303"/>
                    <a:pt x="9" y="303"/>
                  </a:cubicBezTo>
                  <a:cubicBezTo>
                    <a:pt x="9" y="303"/>
                    <a:pt x="9" y="303"/>
                    <a:pt x="9" y="303"/>
                  </a:cubicBezTo>
                  <a:cubicBezTo>
                    <a:pt x="9" y="303"/>
                    <a:pt x="10" y="304"/>
                    <a:pt x="10" y="304"/>
                  </a:cubicBezTo>
                  <a:cubicBezTo>
                    <a:pt x="10" y="304"/>
                    <a:pt x="10" y="305"/>
                    <a:pt x="10" y="305"/>
                  </a:cubicBezTo>
                  <a:cubicBezTo>
                    <a:pt x="10" y="305"/>
                    <a:pt x="11" y="305"/>
                    <a:pt x="11" y="305"/>
                  </a:cubicBezTo>
                  <a:cubicBezTo>
                    <a:pt x="11" y="305"/>
                    <a:pt x="11" y="306"/>
                    <a:pt x="12" y="306"/>
                  </a:cubicBezTo>
                  <a:cubicBezTo>
                    <a:pt x="12" y="306"/>
                    <a:pt x="12" y="306"/>
                    <a:pt x="12" y="306"/>
                  </a:cubicBezTo>
                  <a:cubicBezTo>
                    <a:pt x="12" y="306"/>
                    <a:pt x="12" y="306"/>
                    <a:pt x="12" y="306"/>
                  </a:cubicBezTo>
                  <a:cubicBezTo>
                    <a:pt x="12" y="306"/>
                    <a:pt x="12" y="306"/>
                    <a:pt x="12" y="306"/>
                  </a:cubicBezTo>
                  <a:cubicBezTo>
                    <a:pt x="13" y="307"/>
                    <a:pt x="13" y="307"/>
                    <a:pt x="14" y="308"/>
                  </a:cubicBezTo>
                  <a:cubicBezTo>
                    <a:pt x="14" y="308"/>
                    <a:pt x="14" y="308"/>
                    <a:pt x="14" y="308"/>
                  </a:cubicBezTo>
                  <a:cubicBezTo>
                    <a:pt x="14" y="308"/>
                    <a:pt x="14" y="308"/>
                    <a:pt x="14" y="307"/>
                  </a:cubicBezTo>
                  <a:cubicBezTo>
                    <a:pt x="14" y="307"/>
                    <a:pt x="14" y="307"/>
                    <a:pt x="14" y="306"/>
                  </a:cubicBezTo>
                  <a:cubicBezTo>
                    <a:pt x="14" y="306"/>
                    <a:pt x="14" y="306"/>
                    <a:pt x="14" y="306"/>
                  </a:cubicBezTo>
                  <a:cubicBezTo>
                    <a:pt x="13" y="306"/>
                    <a:pt x="13" y="306"/>
                    <a:pt x="13" y="306"/>
                  </a:cubicBezTo>
                  <a:cubicBezTo>
                    <a:pt x="13" y="306"/>
                    <a:pt x="13" y="306"/>
                    <a:pt x="13" y="306"/>
                  </a:cubicBezTo>
                  <a:cubicBezTo>
                    <a:pt x="13" y="305"/>
                    <a:pt x="13" y="306"/>
                    <a:pt x="13" y="305"/>
                  </a:cubicBezTo>
                  <a:cubicBezTo>
                    <a:pt x="13" y="305"/>
                    <a:pt x="13" y="305"/>
                    <a:pt x="13" y="305"/>
                  </a:cubicBezTo>
                  <a:cubicBezTo>
                    <a:pt x="12" y="305"/>
                    <a:pt x="12" y="305"/>
                    <a:pt x="12" y="305"/>
                  </a:cubicBezTo>
                  <a:cubicBezTo>
                    <a:pt x="12" y="305"/>
                    <a:pt x="12" y="305"/>
                    <a:pt x="12" y="305"/>
                  </a:cubicBezTo>
                  <a:cubicBezTo>
                    <a:pt x="12" y="305"/>
                    <a:pt x="12" y="304"/>
                    <a:pt x="12" y="305"/>
                  </a:cubicBezTo>
                  <a:cubicBezTo>
                    <a:pt x="12" y="305"/>
                    <a:pt x="12" y="305"/>
                    <a:pt x="12" y="305"/>
                  </a:cubicBezTo>
                  <a:cubicBezTo>
                    <a:pt x="11" y="305"/>
                    <a:pt x="11" y="305"/>
                    <a:pt x="11" y="304"/>
                  </a:cubicBezTo>
                  <a:cubicBezTo>
                    <a:pt x="11" y="304"/>
                    <a:pt x="11" y="304"/>
                    <a:pt x="11" y="304"/>
                  </a:cubicBezTo>
                  <a:cubicBezTo>
                    <a:pt x="11" y="304"/>
                    <a:pt x="11" y="304"/>
                    <a:pt x="11" y="304"/>
                  </a:cubicBezTo>
                  <a:cubicBezTo>
                    <a:pt x="11" y="304"/>
                    <a:pt x="10" y="304"/>
                    <a:pt x="10" y="303"/>
                  </a:cubicBezTo>
                  <a:cubicBezTo>
                    <a:pt x="10" y="303"/>
                    <a:pt x="10" y="303"/>
                    <a:pt x="10" y="303"/>
                  </a:cubicBezTo>
                  <a:close/>
                  <a:moveTo>
                    <a:pt x="14" y="304"/>
                  </a:moveTo>
                  <a:cubicBezTo>
                    <a:pt x="13" y="304"/>
                    <a:pt x="13" y="304"/>
                    <a:pt x="13" y="304"/>
                  </a:cubicBezTo>
                  <a:cubicBezTo>
                    <a:pt x="13" y="304"/>
                    <a:pt x="13" y="304"/>
                    <a:pt x="13" y="304"/>
                  </a:cubicBezTo>
                  <a:cubicBezTo>
                    <a:pt x="13" y="303"/>
                    <a:pt x="13" y="303"/>
                    <a:pt x="13" y="303"/>
                  </a:cubicBezTo>
                  <a:cubicBezTo>
                    <a:pt x="13" y="303"/>
                    <a:pt x="13" y="303"/>
                    <a:pt x="12" y="303"/>
                  </a:cubicBezTo>
                  <a:cubicBezTo>
                    <a:pt x="13" y="303"/>
                    <a:pt x="13" y="302"/>
                    <a:pt x="13" y="302"/>
                  </a:cubicBezTo>
                  <a:cubicBezTo>
                    <a:pt x="13" y="302"/>
                    <a:pt x="13" y="302"/>
                    <a:pt x="13" y="302"/>
                  </a:cubicBezTo>
                  <a:cubicBezTo>
                    <a:pt x="12" y="302"/>
                    <a:pt x="12" y="302"/>
                    <a:pt x="12" y="302"/>
                  </a:cubicBezTo>
                  <a:cubicBezTo>
                    <a:pt x="12" y="301"/>
                    <a:pt x="12" y="301"/>
                    <a:pt x="12" y="301"/>
                  </a:cubicBezTo>
                  <a:cubicBezTo>
                    <a:pt x="12" y="301"/>
                    <a:pt x="12" y="301"/>
                    <a:pt x="12" y="301"/>
                  </a:cubicBezTo>
                  <a:cubicBezTo>
                    <a:pt x="12" y="301"/>
                    <a:pt x="12" y="301"/>
                    <a:pt x="12" y="301"/>
                  </a:cubicBezTo>
                  <a:cubicBezTo>
                    <a:pt x="12" y="301"/>
                    <a:pt x="12" y="301"/>
                    <a:pt x="12" y="301"/>
                  </a:cubicBezTo>
                  <a:cubicBezTo>
                    <a:pt x="12" y="302"/>
                    <a:pt x="12" y="302"/>
                    <a:pt x="11" y="302"/>
                  </a:cubicBezTo>
                  <a:cubicBezTo>
                    <a:pt x="11" y="302"/>
                    <a:pt x="11" y="303"/>
                    <a:pt x="11" y="303"/>
                  </a:cubicBezTo>
                  <a:cubicBezTo>
                    <a:pt x="11" y="303"/>
                    <a:pt x="11" y="303"/>
                    <a:pt x="11" y="303"/>
                  </a:cubicBezTo>
                  <a:cubicBezTo>
                    <a:pt x="12" y="304"/>
                    <a:pt x="12" y="304"/>
                    <a:pt x="13" y="304"/>
                  </a:cubicBezTo>
                  <a:cubicBezTo>
                    <a:pt x="13" y="304"/>
                    <a:pt x="13" y="305"/>
                    <a:pt x="13" y="305"/>
                  </a:cubicBezTo>
                  <a:cubicBezTo>
                    <a:pt x="13" y="305"/>
                    <a:pt x="13" y="305"/>
                    <a:pt x="14" y="305"/>
                  </a:cubicBezTo>
                  <a:cubicBezTo>
                    <a:pt x="14" y="305"/>
                    <a:pt x="14" y="305"/>
                    <a:pt x="14" y="305"/>
                  </a:cubicBezTo>
                  <a:cubicBezTo>
                    <a:pt x="14" y="306"/>
                    <a:pt x="14" y="306"/>
                    <a:pt x="14" y="306"/>
                  </a:cubicBezTo>
                  <a:cubicBezTo>
                    <a:pt x="14" y="306"/>
                    <a:pt x="14" y="306"/>
                    <a:pt x="14" y="306"/>
                  </a:cubicBezTo>
                  <a:cubicBezTo>
                    <a:pt x="15" y="306"/>
                    <a:pt x="15" y="306"/>
                    <a:pt x="14" y="306"/>
                  </a:cubicBezTo>
                  <a:cubicBezTo>
                    <a:pt x="14" y="305"/>
                    <a:pt x="14" y="305"/>
                    <a:pt x="14" y="305"/>
                  </a:cubicBezTo>
                  <a:cubicBezTo>
                    <a:pt x="14" y="305"/>
                    <a:pt x="15" y="305"/>
                    <a:pt x="14" y="304"/>
                  </a:cubicBezTo>
                  <a:cubicBezTo>
                    <a:pt x="14" y="304"/>
                    <a:pt x="14" y="304"/>
                    <a:pt x="14" y="304"/>
                  </a:cubicBezTo>
                  <a:close/>
                  <a:moveTo>
                    <a:pt x="8" y="303"/>
                  </a:moveTo>
                  <a:cubicBezTo>
                    <a:pt x="8" y="303"/>
                    <a:pt x="8" y="303"/>
                    <a:pt x="8" y="303"/>
                  </a:cubicBezTo>
                  <a:cubicBezTo>
                    <a:pt x="8" y="303"/>
                    <a:pt x="8" y="303"/>
                    <a:pt x="8" y="303"/>
                  </a:cubicBezTo>
                  <a:cubicBezTo>
                    <a:pt x="8" y="303"/>
                    <a:pt x="8" y="302"/>
                    <a:pt x="8" y="302"/>
                  </a:cubicBezTo>
                  <a:cubicBezTo>
                    <a:pt x="8" y="302"/>
                    <a:pt x="7" y="302"/>
                    <a:pt x="7" y="303"/>
                  </a:cubicBezTo>
                  <a:cubicBezTo>
                    <a:pt x="7" y="303"/>
                    <a:pt x="7" y="303"/>
                    <a:pt x="7" y="303"/>
                  </a:cubicBezTo>
                  <a:cubicBezTo>
                    <a:pt x="7" y="303"/>
                    <a:pt x="7" y="304"/>
                    <a:pt x="7" y="304"/>
                  </a:cubicBezTo>
                  <a:cubicBezTo>
                    <a:pt x="7" y="304"/>
                    <a:pt x="7" y="304"/>
                    <a:pt x="7" y="304"/>
                  </a:cubicBezTo>
                  <a:cubicBezTo>
                    <a:pt x="7" y="303"/>
                    <a:pt x="7" y="303"/>
                    <a:pt x="7" y="302"/>
                  </a:cubicBezTo>
                  <a:cubicBezTo>
                    <a:pt x="7" y="302"/>
                    <a:pt x="7" y="302"/>
                    <a:pt x="7" y="302"/>
                  </a:cubicBezTo>
                  <a:cubicBezTo>
                    <a:pt x="7" y="302"/>
                    <a:pt x="7" y="302"/>
                    <a:pt x="7" y="302"/>
                  </a:cubicBezTo>
                  <a:cubicBezTo>
                    <a:pt x="7" y="302"/>
                    <a:pt x="7" y="302"/>
                    <a:pt x="7" y="302"/>
                  </a:cubicBezTo>
                  <a:cubicBezTo>
                    <a:pt x="7" y="302"/>
                    <a:pt x="7" y="302"/>
                    <a:pt x="6" y="302"/>
                  </a:cubicBezTo>
                  <a:cubicBezTo>
                    <a:pt x="6" y="302"/>
                    <a:pt x="6" y="302"/>
                    <a:pt x="6" y="302"/>
                  </a:cubicBezTo>
                  <a:cubicBezTo>
                    <a:pt x="6" y="302"/>
                    <a:pt x="6" y="302"/>
                    <a:pt x="6" y="302"/>
                  </a:cubicBezTo>
                  <a:cubicBezTo>
                    <a:pt x="6" y="302"/>
                    <a:pt x="6" y="302"/>
                    <a:pt x="6" y="302"/>
                  </a:cubicBezTo>
                  <a:cubicBezTo>
                    <a:pt x="6" y="302"/>
                    <a:pt x="6" y="302"/>
                    <a:pt x="6" y="303"/>
                  </a:cubicBezTo>
                  <a:cubicBezTo>
                    <a:pt x="6" y="303"/>
                    <a:pt x="6" y="303"/>
                    <a:pt x="6" y="303"/>
                  </a:cubicBezTo>
                  <a:cubicBezTo>
                    <a:pt x="6" y="303"/>
                    <a:pt x="7" y="303"/>
                    <a:pt x="7" y="303"/>
                  </a:cubicBezTo>
                  <a:cubicBezTo>
                    <a:pt x="7" y="303"/>
                    <a:pt x="7" y="303"/>
                    <a:pt x="7" y="303"/>
                  </a:cubicBezTo>
                  <a:cubicBezTo>
                    <a:pt x="7" y="303"/>
                    <a:pt x="7" y="303"/>
                    <a:pt x="7" y="303"/>
                  </a:cubicBezTo>
                  <a:cubicBezTo>
                    <a:pt x="7" y="303"/>
                    <a:pt x="7" y="303"/>
                    <a:pt x="7" y="303"/>
                  </a:cubicBezTo>
                  <a:cubicBezTo>
                    <a:pt x="6" y="303"/>
                    <a:pt x="6" y="303"/>
                    <a:pt x="6" y="303"/>
                  </a:cubicBezTo>
                  <a:cubicBezTo>
                    <a:pt x="6" y="304"/>
                    <a:pt x="6" y="304"/>
                    <a:pt x="7" y="304"/>
                  </a:cubicBezTo>
                  <a:cubicBezTo>
                    <a:pt x="7" y="304"/>
                    <a:pt x="7" y="304"/>
                    <a:pt x="7" y="304"/>
                  </a:cubicBezTo>
                  <a:cubicBezTo>
                    <a:pt x="7" y="304"/>
                    <a:pt x="7" y="304"/>
                    <a:pt x="7" y="304"/>
                  </a:cubicBezTo>
                  <a:cubicBezTo>
                    <a:pt x="7" y="304"/>
                    <a:pt x="6" y="304"/>
                    <a:pt x="6" y="304"/>
                  </a:cubicBezTo>
                  <a:cubicBezTo>
                    <a:pt x="6" y="304"/>
                    <a:pt x="6" y="304"/>
                    <a:pt x="6" y="304"/>
                  </a:cubicBezTo>
                  <a:cubicBezTo>
                    <a:pt x="6" y="304"/>
                    <a:pt x="6" y="304"/>
                    <a:pt x="6" y="304"/>
                  </a:cubicBezTo>
                  <a:cubicBezTo>
                    <a:pt x="6" y="304"/>
                    <a:pt x="6" y="303"/>
                    <a:pt x="6" y="303"/>
                  </a:cubicBezTo>
                  <a:cubicBezTo>
                    <a:pt x="6" y="303"/>
                    <a:pt x="6" y="303"/>
                    <a:pt x="6" y="303"/>
                  </a:cubicBezTo>
                  <a:cubicBezTo>
                    <a:pt x="6" y="303"/>
                    <a:pt x="6" y="303"/>
                    <a:pt x="6" y="303"/>
                  </a:cubicBezTo>
                  <a:cubicBezTo>
                    <a:pt x="5" y="303"/>
                    <a:pt x="5" y="303"/>
                    <a:pt x="5" y="303"/>
                  </a:cubicBezTo>
                  <a:cubicBezTo>
                    <a:pt x="5" y="303"/>
                    <a:pt x="5" y="303"/>
                    <a:pt x="5" y="303"/>
                  </a:cubicBezTo>
                  <a:cubicBezTo>
                    <a:pt x="5" y="303"/>
                    <a:pt x="5" y="303"/>
                    <a:pt x="5" y="303"/>
                  </a:cubicBezTo>
                  <a:cubicBezTo>
                    <a:pt x="5" y="304"/>
                    <a:pt x="5" y="304"/>
                    <a:pt x="5" y="304"/>
                  </a:cubicBezTo>
                  <a:cubicBezTo>
                    <a:pt x="5" y="304"/>
                    <a:pt x="5" y="304"/>
                    <a:pt x="5" y="305"/>
                  </a:cubicBezTo>
                  <a:cubicBezTo>
                    <a:pt x="5" y="305"/>
                    <a:pt x="5" y="305"/>
                    <a:pt x="5" y="305"/>
                  </a:cubicBezTo>
                  <a:cubicBezTo>
                    <a:pt x="5" y="305"/>
                    <a:pt x="5" y="304"/>
                    <a:pt x="5" y="304"/>
                  </a:cubicBezTo>
                  <a:cubicBezTo>
                    <a:pt x="6" y="304"/>
                    <a:pt x="6" y="304"/>
                    <a:pt x="6" y="304"/>
                  </a:cubicBezTo>
                  <a:cubicBezTo>
                    <a:pt x="6" y="304"/>
                    <a:pt x="6" y="304"/>
                    <a:pt x="6" y="305"/>
                  </a:cubicBezTo>
                  <a:cubicBezTo>
                    <a:pt x="6" y="305"/>
                    <a:pt x="6" y="305"/>
                    <a:pt x="5" y="305"/>
                  </a:cubicBezTo>
                  <a:cubicBezTo>
                    <a:pt x="5" y="305"/>
                    <a:pt x="5" y="305"/>
                    <a:pt x="5" y="305"/>
                  </a:cubicBezTo>
                  <a:cubicBezTo>
                    <a:pt x="5" y="305"/>
                    <a:pt x="5" y="305"/>
                    <a:pt x="5" y="305"/>
                  </a:cubicBezTo>
                  <a:cubicBezTo>
                    <a:pt x="5" y="306"/>
                    <a:pt x="5" y="306"/>
                    <a:pt x="5" y="306"/>
                  </a:cubicBezTo>
                  <a:cubicBezTo>
                    <a:pt x="5" y="306"/>
                    <a:pt x="5" y="307"/>
                    <a:pt x="5" y="307"/>
                  </a:cubicBezTo>
                  <a:cubicBezTo>
                    <a:pt x="5" y="307"/>
                    <a:pt x="5" y="307"/>
                    <a:pt x="5" y="307"/>
                  </a:cubicBezTo>
                  <a:cubicBezTo>
                    <a:pt x="5" y="307"/>
                    <a:pt x="5" y="307"/>
                    <a:pt x="5" y="307"/>
                  </a:cubicBezTo>
                  <a:cubicBezTo>
                    <a:pt x="5" y="307"/>
                    <a:pt x="5" y="307"/>
                    <a:pt x="5" y="307"/>
                  </a:cubicBezTo>
                  <a:cubicBezTo>
                    <a:pt x="6" y="307"/>
                    <a:pt x="6" y="307"/>
                    <a:pt x="6" y="307"/>
                  </a:cubicBezTo>
                  <a:cubicBezTo>
                    <a:pt x="6" y="307"/>
                    <a:pt x="6" y="307"/>
                    <a:pt x="6" y="307"/>
                  </a:cubicBezTo>
                  <a:cubicBezTo>
                    <a:pt x="6" y="307"/>
                    <a:pt x="6" y="307"/>
                    <a:pt x="6" y="307"/>
                  </a:cubicBezTo>
                  <a:cubicBezTo>
                    <a:pt x="6" y="307"/>
                    <a:pt x="6" y="307"/>
                    <a:pt x="6" y="307"/>
                  </a:cubicBezTo>
                  <a:cubicBezTo>
                    <a:pt x="6" y="307"/>
                    <a:pt x="7" y="307"/>
                    <a:pt x="7" y="307"/>
                  </a:cubicBezTo>
                  <a:cubicBezTo>
                    <a:pt x="7" y="307"/>
                    <a:pt x="7" y="307"/>
                    <a:pt x="7" y="307"/>
                  </a:cubicBezTo>
                  <a:cubicBezTo>
                    <a:pt x="7" y="307"/>
                    <a:pt x="7" y="307"/>
                    <a:pt x="7" y="307"/>
                  </a:cubicBezTo>
                  <a:cubicBezTo>
                    <a:pt x="7" y="307"/>
                    <a:pt x="7" y="307"/>
                    <a:pt x="7" y="307"/>
                  </a:cubicBezTo>
                  <a:cubicBezTo>
                    <a:pt x="7" y="307"/>
                    <a:pt x="7" y="307"/>
                    <a:pt x="7" y="307"/>
                  </a:cubicBezTo>
                  <a:cubicBezTo>
                    <a:pt x="7" y="307"/>
                    <a:pt x="7" y="307"/>
                    <a:pt x="7" y="307"/>
                  </a:cubicBezTo>
                  <a:cubicBezTo>
                    <a:pt x="7" y="307"/>
                    <a:pt x="8" y="307"/>
                    <a:pt x="8" y="307"/>
                  </a:cubicBezTo>
                  <a:cubicBezTo>
                    <a:pt x="8" y="307"/>
                    <a:pt x="8" y="307"/>
                    <a:pt x="8" y="307"/>
                  </a:cubicBezTo>
                  <a:cubicBezTo>
                    <a:pt x="9" y="307"/>
                    <a:pt x="9" y="307"/>
                    <a:pt x="9" y="306"/>
                  </a:cubicBezTo>
                  <a:cubicBezTo>
                    <a:pt x="9" y="306"/>
                    <a:pt x="9" y="306"/>
                    <a:pt x="9" y="306"/>
                  </a:cubicBezTo>
                  <a:cubicBezTo>
                    <a:pt x="9" y="306"/>
                    <a:pt x="9" y="306"/>
                    <a:pt x="9" y="306"/>
                  </a:cubicBezTo>
                  <a:cubicBezTo>
                    <a:pt x="9" y="305"/>
                    <a:pt x="9" y="305"/>
                    <a:pt x="9" y="305"/>
                  </a:cubicBezTo>
                  <a:cubicBezTo>
                    <a:pt x="9" y="305"/>
                    <a:pt x="8" y="305"/>
                    <a:pt x="8" y="305"/>
                  </a:cubicBezTo>
                  <a:cubicBezTo>
                    <a:pt x="8" y="306"/>
                    <a:pt x="8" y="306"/>
                    <a:pt x="8" y="306"/>
                  </a:cubicBezTo>
                  <a:cubicBezTo>
                    <a:pt x="8" y="305"/>
                    <a:pt x="8" y="305"/>
                    <a:pt x="8" y="305"/>
                  </a:cubicBezTo>
                  <a:cubicBezTo>
                    <a:pt x="8" y="305"/>
                    <a:pt x="8" y="305"/>
                    <a:pt x="9" y="305"/>
                  </a:cubicBezTo>
                  <a:cubicBezTo>
                    <a:pt x="9" y="305"/>
                    <a:pt x="8" y="304"/>
                    <a:pt x="8" y="304"/>
                  </a:cubicBezTo>
                  <a:cubicBezTo>
                    <a:pt x="8" y="304"/>
                    <a:pt x="8" y="304"/>
                    <a:pt x="8" y="304"/>
                  </a:cubicBezTo>
                  <a:cubicBezTo>
                    <a:pt x="8" y="304"/>
                    <a:pt x="8" y="304"/>
                    <a:pt x="8" y="303"/>
                  </a:cubicBezTo>
                  <a:cubicBezTo>
                    <a:pt x="8" y="303"/>
                    <a:pt x="8" y="303"/>
                    <a:pt x="8" y="303"/>
                  </a:cubicBezTo>
                  <a:cubicBezTo>
                    <a:pt x="8" y="303"/>
                    <a:pt x="8" y="303"/>
                    <a:pt x="8" y="303"/>
                  </a:cubicBezTo>
                  <a:close/>
                  <a:moveTo>
                    <a:pt x="8" y="307"/>
                  </a:moveTo>
                  <a:cubicBezTo>
                    <a:pt x="8" y="307"/>
                    <a:pt x="8" y="307"/>
                    <a:pt x="8" y="307"/>
                  </a:cubicBezTo>
                  <a:cubicBezTo>
                    <a:pt x="8" y="307"/>
                    <a:pt x="8" y="308"/>
                    <a:pt x="8" y="308"/>
                  </a:cubicBezTo>
                  <a:cubicBezTo>
                    <a:pt x="8" y="308"/>
                    <a:pt x="7" y="308"/>
                    <a:pt x="7" y="308"/>
                  </a:cubicBezTo>
                  <a:cubicBezTo>
                    <a:pt x="7" y="308"/>
                    <a:pt x="7" y="308"/>
                    <a:pt x="7" y="308"/>
                  </a:cubicBezTo>
                  <a:cubicBezTo>
                    <a:pt x="7" y="308"/>
                    <a:pt x="7" y="308"/>
                    <a:pt x="6" y="308"/>
                  </a:cubicBezTo>
                  <a:cubicBezTo>
                    <a:pt x="6" y="308"/>
                    <a:pt x="6" y="308"/>
                    <a:pt x="6" y="309"/>
                  </a:cubicBezTo>
                  <a:cubicBezTo>
                    <a:pt x="6" y="309"/>
                    <a:pt x="6" y="309"/>
                    <a:pt x="6" y="309"/>
                  </a:cubicBezTo>
                  <a:cubicBezTo>
                    <a:pt x="6" y="309"/>
                    <a:pt x="6" y="309"/>
                    <a:pt x="7" y="309"/>
                  </a:cubicBezTo>
                  <a:cubicBezTo>
                    <a:pt x="7" y="309"/>
                    <a:pt x="7" y="309"/>
                    <a:pt x="7" y="309"/>
                  </a:cubicBezTo>
                  <a:cubicBezTo>
                    <a:pt x="7" y="309"/>
                    <a:pt x="7" y="309"/>
                    <a:pt x="7" y="310"/>
                  </a:cubicBezTo>
                  <a:cubicBezTo>
                    <a:pt x="7" y="310"/>
                    <a:pt x="7" y="310"/>
                    <a:pt x="8" y="310"/>
                  </a:cubicBezTo>
                  <a:cubicBezTo>
                    <a:pt x="8" y="310"/>
                    <a:pt x="8" y="310"/>
                    <a:pt x="8" y="310"/>
                  </a:cubicBezTo>
                  <a:cubicBezTo>
                    <a:pt x="8" y="310"/>
                    <a:pt x="8" y="309"/>
                    <a:pt x="8" y="309"/>
                  </a:cubicBezTo>
                  <a:cubicBezTo>
                    <a:pt x="8" y="309"/>
                    <a:pt x="8" y="309"/>
                    <a:pt x="8" y="309"/>
                  </a:cubicBezTo>
                  <a:cubicBezTo>
                    <a:pt x="8" y="309"/>
                    <a:pt x="9" y="309"/>
                    <a:pt x="9" y="309"/>
                  </a:cubicBezTo>
                  <a:cubicBezTo>
                    <a:pt x="9" y="309"/>
                    <a:pt x="8" y="309"/>
                    <a:pt x="8" y="308"/>
                  </a:cubicBezTo>
                  <a:cubicBezTo>
                    <a:pt x="8" y="308"/>
                    <a:pt x="8" y="308"/>
                    <a:pt x="8" y="308"/>
                  </a:cubicBezTo>
                  <a:cubicBezTo>
                    <a:pt x="8" y="308"/>
                    <a:pt x="8" y="308"/>
                    <a:pt x="8" y="308"/>
                  </a:cubicBezTo>
                  <a:cubicBezTo>
                    <a:pt x="8" y="308"/>
                    <a:pt x="9" y="307"/>
                    <a:pt x="8" y="307"/>
                  </a:cubicBezTo>
                  <a:close/>
                  <a:moveTo>
                    <a:pt x="11" y="298"/>
                  </a:moveTo>
                  <a:cubicBezTo>
                    <a:pt x="11" y="298"/>
                    <a:pt x="11" y="298"/>
                    <a:pt x="11" y="298"/>
                  </a:cubicBezTo>
                  <a:cubicBezTo>
                    <a:pt x="11" y="298"/>
                    <a:pt x="11" y="298"/>
                    <a:pt x="11" y="298"/>
                  </a:cubicBezTo>
                  <a:cubicBezTo>
                    <a:pt x="11" y="298"/>
                    <a:pt x="11" y="299"/>
                    <a:pt x="11" y="299"/>
                  </a:cubicBezTo>
                  <a:cubicBezTo>
                    <a:pt x="11" y="299"/>
                    <a:pt x="11" y="299"/>
                    <a:pt x="11" y="299"/>
                  </a:cubicBezTo>
                  <a:cubicBezTo>
                    <a:pt x="11" y="299"/>
                    <a:pt x="11" y="299"/>
                    <a:pt x="11" y="299"/>
                  </a:cubicBezTo>
                  <a:cubicBezTo>
                    <a:pt x="11" y="299"/>
                    <a:pt x="11" y="299"/>
                    <a:pt x="11" y="299"/>
                  </a:cubicBezTo>
                  <a:cubicBezTo>
                    <a:pt x="11" y="299"/>
                    <a:pt x="11" y="299"/>
                    <a:pt x="11" y="299"/>
                  </a:cubicBezTo>
                  <a:cubicBezTo>
                    <a:pt x="11" y="299"/>
                    <a:pt x="11" y="299"/>
                    <a:pt x="12" y="299"/>
                  </a:cubicBezTo>
                  <a:cubicBezTo>
                    <a:pt x="12" y="299"/>
                    <a:pt x="12" y="299"/>
                    <a:pt x="12" y="299"/>
                  </a:cubicBezTo>
                  <a:cubicBezTo>
                    <a:pt x="12" y="299"/>
                    <a:pt x="12" y="299"/>
                    <a:pt x="12" y="299"/>
                  </a:cubicBezTo>
                  <a:cubicBezTo>
                    <a:pt x="12" y="299"/>
                    <a:pt x="12" y="299"/>
                    <a:pt x="12" y="299"/>
                  </a:cubicBezTo>
                  <a:cubicBezTo>
                    <a:pt x="12" y="299"/>
                    <a:pt x="12" y="299"/>
                    <a:pt x="12" y="299"/>
                  </a:cubicBezTo>
                  <a:cubicBezTo>
                    <a:pt x="12" y="298"/>
                    <a:pt x="12" y="298"/>
                    <a:pt x="12" y="298"/>
                  </a:cubicBezTo>
                  <a:cubicBezTo>
                    <a:pt x="13" y="298"/>
                    <a:pt x="13" y="298"/>
                    <a:pt x="13" y="298"/>
                  </a:cubicBezTo>
                  <a:cubicBezTo>
                    <a:pt x="13" y="298"/>
                    <a:pt x="13" y="298"/>
                    <a:pt x="13" y="298"/>
                  </a:cubicBezTo>
                  <a:cubicBezTo>
                    <a:pt x="13" y="298"/>
                    <a:pt x="13" y="298"/>
                    <a:pt x="13" y="298"/>
                  </a:cubicBezTo>
                  <a:cubicBezTo>
                    <a:pt x="13" y="298"/>
                    <a:pt x="13" y="298"/>
                    <a:pt x="13" y="298"/>
                  </a:cubicBezTo>
                  <a:cubicBezTo>
                    <a:pt x="13" y="297"/>
                    <a:pt x="13" y="297"/>
                    <a:pt x="13" y="297"/>
                  </a:cubicBezTo>
                  <a:cubicBezTo>
                    <a:pt x="13" y="297"/>
                    <a:pt x="13" y="297"/>
                    <a:pt x="13" y="297"/>
                  </a:cubicBezTo>
                  <a:cubicBezTo>
                    <a:pt x="12" y="297"/>
                    <a:pt x="12" y="297"/>
                    <a:pt x="12" y="297"/>
                  </a:cubicBezTo>
                  <a:cubicBezTo>
                    <a:pt x="12" y="298"/>
                    <a:pt x="12" y="298"/>
                    <a:pt x="12" y="298"/>
                  </a:cubicBezTo>
                  <a:cubicBezTo>
                    <a:pt x="12" y="298"/>
                    <a:pt x="12" y="298"/>
                    <a:pt x="12" y="298"/>
                  </a:cubicBezTo>
                  <a:cubicBezTo>
                    <a:pt x="12" y="298"/>
                    <a:pt x="12" y="298"/>
                    <a:pt x="12" y="298"/>
                  </a:cubicBezTo>
                  <a:cubicBezTo>
                    <a:pt x="12" y="298"/>
                    <a:pt x="11" y="298"/>
                    <a:pt x="11" y="298"/>
                  </a:cubicBezTo>
                  <a:cubicBezTo>
                    <a:pt x="11" y="298"/>
                    <a:pt x="11" y="298"/>
                    <a:pt x="11" y="298"/>
                  </a:cubicBezTo>
                  <a:close/>
                  <a:moveTo>
                    <a:pt x="5" y="299"/>
                  </a:moveTo>
                  <a:cubicBezTo>
                    <a:pt x="5" y="299"/>
                    <a:pt x="5" y="299"/>
                    <a:pt x="5" y="298"/>
                  </a:cubicBezTo>
                  <a:cubicBezTo>
                    <a:pt x="5" y="298"/>
                    <a:pt x="6" y="298"/>
                    <a:pt x="6" y="298"/>
                  </a:cubicBezTo>
                  <a:cubicBezTo>
                    <a:pt x="6" y="298"/>
                    <a:pt x="6" y="298"/>
                    <a:pt x="6" y="297"/>
                  </a:cubicBezTo>
                  <a:cubicBezTo>
                    <a:pt x="6" y="297"/>
                    <a:pt x="6" y="298"/>
                    <a:pt x="6" y="298"/>
                  </a:cubicBezTo>
                  <a:cubicBezTo>
                    <a:pt x="5" y="298"/>
                    <a:pt x="5" y="298"/>
                    <a:pt x="5" y="298"/>
                  </a:cubicBezTo>
                  <a:cubicBezTo>
                    <a:pt x="5" y="298"/>
                    <a:pt x="5" y="298"/>
                    <a:pt x="5" y="298"/>
                  </a:cubicBezTo>
                  <a:cubicBezTo>
                    <a:pt x="5" y="298"/>
                    <a:pt x="5" y="298"/>
                    <a:pt x="5" y="298"/>
                  </a:cubicBezTo>
                  <a:cubicBezTo>
                    <a:pt x="5" y="298"/>
                    <a:pt x="5" y="298"/>
                    <a:pt x="5" y="298"/>
                  </a:cubicBezTo>
                  <a:cubicBezTo>
                    <a:pt x="5" y="298"/>
                    <a:pt x="5" y="298"/>
                    <a:pt x="5" y="298"/>
                  </a:cubicBezTo>
                  <a:cubicBezTo>
                    <a:pt x="5" y="298"/>
                    <a:pt x="5" y="298"/>
                    <a:pt x="5" y="298"/>
                  </a:cubicBezTo>
                  <a:cubicBezTo>
                    <a:pt x="5" y="298"/>
                    <a:pt x="5" y="298"/>
                    <a:pt x="4" y="298"/>
                  </a:cubicBezTo>
                  <a:cubicBezTo>
                    <a:pt x="4" y="298"/>
                    <a:pt x="4" y="298"/>
                    <a:pt x="4" y="298"/>
                  </a:cubicBezTo>
                  <a:cubicBezTo>
                    <a:pt x="4" y="298"/>
                    <a:pt x="4" y="299"/>
                    <a:pt x="4" y="299"/>
                  </a:cubicBezTo>
                  <a:cubicBezTo>
                    <a:pt x="4" y="299"/>
                    <a:pt x="4" y="299"/>
                    <a:pt x="4" y="300"/>
                  </a:cubicBezTo>
                  <a:cubicBezTo>
                    <a:pt x="4" y="300"/>
                    <a:pt x="4" y="300"/>
                    <a:pt x="4" y="300"/>
                  </a:cubicBezTo>
                  <a:cubicBezTo>
                    <a:pt x="4" y="300"/>
                    <a:pt x="4" y="300"/>
                    <a:pt x="4" y="300"/>
                  </a:cubicBezTo>
                  <a:cubicBezTo>
                    <a:pt x="3" y="301"/>
                    <a:pt x="3" y="301"/>
                    <a:pt x="3" y="302"/>
                  </a:cubicBezTo>
                  <a:cubicBezTo>
                    <a:pt x="4" y="301"/>
                    <a:pt x="4" y="301"/>
                    <a:pt x="4" y="301"/>
                  </a:cubicBezTo>
                  <a:cubicBezTo>
                    <a:pt x="5" y="301"/>
                    <a:pt x="4" y="300"/>
                    <a:pt x="5" y="300"/>
                  </a:cubicBezTo>
                  <a:cubicBezTo>
                    <a:pt x="5" y="300"/>
                    <a:pt x="5" y="299"/>
                    <a:pt x="5" y="299"/>
                  </a:cubicBezTo>
                  <a:cubicBezTo>
                    <a:pt x="5" y="299"/>
                    <a:pt x="5" y="299"/>
                    <a:pt x="5" y="299"/>
                  </a:cubicBezTo>
                  <a:close/>
                  <a:moveTo>
                    <a:pt x="7" y="295"/>
                  </a:moveTo>
                  <a:cubicBezTo>
                    <a:pt x="7" y="295"/>
                    <a:pt x="7" y="295"/>
                    <a:pt x="7" y="295"/>
                  </a:cubicBezTo>
                  <a:cubicBezTo>
                    <a:pt x="7" y="295"/>
                    <a:pt x="7" y="295"/>
                    <a:pt x="7" y="295"/>
                  </a:cubicBezTo>
                  <a:cubicBezTo>
                    <a:pt x="7" y="295"/>
                    <a:pt x="7" y="296"/>
                    <a:pt x="7" y="296"/>
                  </a:cubicBezTo>
                  <a:cubicBezTo>
                    <a:pt x="8" y="296"/>
                    <a:pt x="8" y="296"/>
                    <a:pt x="8" y="296"/>
                  </a:cubicBezTo>
                  <a:cubicBezTo>
                    <a:pt x="8" y="296"/>
                    <a:pt x="8" y="296"/>
                    <a:pt x="8" y="296"/>
                  </a:cubicBezTo>
                  <a:cubicBezTo>
                    <a:pt x="8" y="296"/>
                    <a:pt x="8" y="296"/>
                    <a:pt x="8" y="296"/>
                  </a:cubicBezTo>
                  <a:cubicBezTo>
                    <a:pt x="8" y="296"/>
                    <a:pt x="7" y="296"/>
                    <a:pt x="7" y="296"/>
                  </a:cubicBezTo>
                  <a:cubicBezTo>
                    <a:pt x="7" y="296"/>
                    <a:pt x="7" y="297"/>
                    <a:pt x="7" y="297"/>
                  </a:cubicBezTo>
                  <a:cubicBezTo>
                    <a:pt x="7" y="297"/>
                    <a:pt x="7" y="297"/>
                    <a:pt x="7" y="297"/>
                  </a:cubicBezTo>
                  <a:cubicBezTo>
                    <a:pt x="7" y="297"/>
                    <a:pt x="7" y="297"/>
                    <a:pt x="7" y="297"/>
                  </a:cubicBezTo>
                  <a:cubicBezTo>
                    <a:pt x="7" y="297"/>
                    <a:pt x="7" y="297"/>
                    <a:pt x="7" y="296"/>
                  </a:cubicBezTo>
                  <a:cubicBezTo>
                    <a:pt x="7" y="296"/>
                    <a:pt x="7" y="296"/>
                    <a:pt x="7" y="296"/>
                  </a:cubicBezTo>
                  <a:cubicBezTo>
                    <a:pt x="7" y="296"/>
                    <a:pt x="7" y="296"/>
                    <a:pt x="7" y="296"/>
                  </a:cubicBezTo>
                  <a:cubicBezTo>
                    <a:pt x="6" y="296"/>
                    <a:pt x="6" y="296"/>
                    <a:pt x="6" y="296"/>
                  </a:cubicBezTo>
                  <a:cubicBezTo>
                    <a:pt x="6" y="296"/>
                    <a:pt x="6" y="296"/>
                    <a:pt x="6" y="296"/>
                  </a:cubicBezTo>
                  <a:cubicBezTo>
                    <a:pt x="6" y="296"/>
                    <a:pt x="6" y="296"/>
                    <a:pt x="6" y="296"/>
                  </a:cubicBezTo>
                  <a:cubicBezTo>
                    <a:pt x="6" y="296"/>
                    <a:pt x="6" y="296"/>
                    <a:pt x="6" y="296"/>
                  </a:cubicBezTo>
                  <a:cubicBezTo>
                    <a:pt x="6" y="296"/>
                    <a:pt x="6" y="296"/>
                    <a:pt x="6" y="297"/>
                  </a:cubicBezTo>
                  <a:cubicBezTo>
                    <a:pt x="6" y="297"/>
                    <a:pt x="6" y="297"/>
                    <a:pt x="6" y="297"/>
                  </a:cubicBezTo>
                  <a:cubicBezTo>
                    <a:pt x="6" y="297"/>
                    <a:pt x="6" y="297"/>
                    <a:pt x="6" y="297"/>
                  </a:cubicBezTo>
                  <a:cubicBezTo>
                    <a:pt x="6" y="297"/>
                    <a:pt x="7" y="297"/>
                    <a:pt x="7" y="297"/>
                  </a:cubicBezTo>
                  <a:cubicBezTo>
                    <a:pt x="7" y="298"/>
                    <a:pt x="6" y="298"/>
                    <a:pt x="6" y="298"/>
                  </a:cubicBezTo>
                  <a:cubicBezTo>
                    <a:pt x="6" y="298"/>
                    <a:pt x="6" y="298"/>
                    <a:pt x="6" y="298"/>
                  </a:cubicBezTo>
                  <a:cubicBezTo>
                    <a:pt x="6" y="298"/>
                    <a:pt x="6" y="298"/>
                    <a:pt x="6" y="299"/>
                  </a:cubicBezTo>
                  <a:cubicBezTo>
                    <a:pt x="6" y="299"/>
                    <a:pt x="6" y="299"/>
                    <a:pt x="6" y="299"/>
                  </a:cubicBezTo>
                  <a:cubicBezTo>
                    <a:pt x="6" y="299"/>
                    <a:pt x="6" y="299"/>
                    <a:pt x="5" y="300"/>
                  </a:cubicBezTo>
                  <a:cubicBezTo>
                    <a:pt x="5" y="300"/>
                    <a:pt x="5" y="300"/>
                    <a:pt x="5" y="300"/>
                  </a:cubicBezTo>
                  <a:cubicBezTo>
                    <a:pt x="5" y="300"/>
                    <a:pt x="6" y="300"/>
                    <a:pt x="6" y="300"/>
                  </a:cubicBezTo>
                  <a:cubicBezTo>
                    <a:pt x="6" y="300"/>
                    <a:pt x="6" y="300"/>
                    <a:pt x="6" y="300"/>
                  </a:cubicBezTo>
                  <a:cubicBezTo>
                    <a:pt x="6" y="300"/>
                    <a:pt x="6" y="300"/>
                    <a:pt x="6" y="301"/>
                  </a:cubicBezTo>
                  <a:cubicBezTo>
                    <a:pt x="6" y="301"/>
                    <a:pt x="6" y="301"/>
                    <a:pt x="6" y="301"/>
                  </a:cubicBezTo>
                  <a:cubicBezTo>
                    <a:pt x="6" y="301"/>
                    <a:pt x="6" y="301"/>
                    <a:pt x="6" y="301"/>
                  </a:cubicBezTo>
                  <a:cubicBezTo>
                    <a:pt x="6" y="300"/>
                    <a:pt x="6" y="300"/>
                    <a:pt x="6" y="300"/>
                  </a:cubicBezTo>
                  <a:cubicBezTo>
                    <a:pt x="6" y="300"/>
                    <a:pt x="6" y="300"/>
                    <a:pt x="6" y="300"/>
                  </a:cubicBezTo>
                  <a:cubicBezTo>
                    <a:pt x="7" y="299"/>
                    <a:pt x="7" y="299"/>
                    <a:pt x="7" y="299"/>
                  </a:cubicBezTo>
                  <a:cubicBezTo>
                    <a:pt x="7" y="299"/>
                    <a:pt x="7" y="299"/>
                    <a:pt x="7" y="299"/>
                  </a:cubicBezTo>
                  <a:cubicBezTo>
                    <a:pt x="7" y="299"/>
                    <a:pt x="7" y="299"/>
                    <a:pt x="8" y="299"/>
                  </a:cubicBezTo>
                  <a:cubicBezTo>
                    <a:pt x="8" y="299"/>
                    <a:pt x="7" y="299"/>
                    <a:pt x="7" y="299"/>
                  </a:cubicBezTo>
                  <a:cubicBezTo>
                    <a:pt x="7" y="299"/>
                    <a:pt x="7" y="299"/>
                    <a:pt x="7" y="299"/>
                  </a:cubicBezTo>
                  <a:cubicBezTo>
                    <a:pt x="8" y="298"/>
                    <a:pt x="8" y="299"/>
                    <a:pt x="9" y="299"/>
                  </a:cubicBezTo>
                  <a:cubicBezTo>
                    <a:pt x="9" y="299"/>
                    <a:pt x="9" y="299"/>
                    <a:pt x="9" y="299"/>
                  </a:cubicBezTo>
                  <a:cubicBezTo>
                    <a:pt x="8" y="298"/>
                    <a:pt x="8" y="298"/>
                    <a:pt x="8" y="298"/>
                  </a:cubicBezTo>
                  <a:cubicBezTo>
                    <a:pt x="8" y="298"/>
                    <a:pt x="8" y="298"/>
                    <a:pt x="9" y="298"/>
                  </a:cubicBezTo>
                  <a:cubicBezTo>
                    <a:pt x="9" y="298"/>
                    <a:pt x="9" y="298"/>
                    <a:pt x="9" y="298"/>
                  </a:cubicBezTo>
                  <a:cubicBezTo>
                    <a:pt x="9" y="298"/>
                    <a:pt x="9" y="298"/>
                    <a:pt x="9" y="298"/>
                  </a:cubicBezTo>
                  <a:cubicBezTo>
                    <a:pt x="9" y="298"/>
                    <a:pt x="9" y="298"/>
                    <a:pt x="9" y="298"/>
                  </a:cubicBezTo>
                  <a:cubicBezTo>
                    <a:pt x="9" y="297"/>
                    <a:pt x="9" y="297"/>
                    <a:pt x="8" y="297"/>
                  </a:cubicBezTo>
                  <a:cubicBezTo>
                    <a:pt x="8" y="297"/>
                    <a:pt x="8" y="297"/>
                    <a:pt x="8" y="297"/>
                  </a:cubicBezTo>
                  <a:cubicBezTo>
                    <a:pt x="8" y="297"/>
                    <a:pt x="9" y="297"/>
                    <a:pt x="9" y="297"/>
                  </a:cubicBezTo>
                  <a:cubicBezTo>
                    <a:pt x="9" y="297"/>
                    <a:pt x="9" y="297"/>
                    <a:pt x="9" y="297"/>
                  </a:cubicBezTo>
                  <a:cubicBezTo>
                    <a:pt x="9" y="297"/>
                    <a:pt x="9" y="297"/>
                    <a:pt x="9" y="297"/>
                  </a:cubicBezTo>
                  <a:cubicBezTo>
                    <a:pt x="9" y="297"/>
                    <a:pt x="9" y="297"/>
                    <a:pt x="9" y="297"/>
                  </a:cubicBezTo>
                  <a:cubicBezTo>
                    <a:pt x="10" y="297"/>
                    <a:pt x="10" y="297"/>
                    <a:pt x="10" y="296"/>
                  </a:cubicBezTo>
                  <a:cubicBezTo>
                    <a:pt x="10" y="296"/>
                    <a:pt x="10" y="296"/>
                    <a:pt x="10" y="296"/>
                  </a:cubicBezTo>
                  <a:cubicBezTo>
                    <a:pt x="10" y="296"/>
                    <a:pt x="10" y="296"/>
                    <a:pt x="10" y="296"/>
                  </a:cubicBezTo>
                  <a:cubicBezTo>
                    <a:pt x="9" y="296"/>
                    <a:pt x="9" y="296"/>
                    <a:pt x="9" y="295"/>
                  </a:cubicBezTo>
                  <a:cubicBezTo>
                    <a:pt x="9" y="295"/>
                    <a:pt x="9" y="295"/>
                    <a:pt x="9" y="295"/>
                  </a:cubicBezTo>
                  <a:cubicBezTo>
                    <a:pt x="10" y="295"/>
                    <a:pt x="10" y="295"/>
                    <a:pt x="10" y="295"/>
                  </a:cubicBezTo>
                  <a:cubicBezTo>
                    <a:pt x="10" y="295"/>
                    <a:pt x="10" y="295"/>
                    <a:pt x="10" y="294"/>
                  </a:cubicBezTo>
                  <a:cubicBezTo>
                    <a:pt x="10" y="294"/>
                    <a:pt x="10" y="293"/>
                    <a:pt x="10" y="293"/>
                  </a:cubicBezTo>
                  <a:cubicBezTo>
                    <a:pt x="10" y="293"/>
                    <a:pt x="10" y="293"/>
                    <a:pt x="10" y="293"/>
                  </a:cubicBezTo>
                  <a:cubicBezTo>
                    <a:pt x="10" y="293"/>
                    <a:pt x="10" y="293"/>
                    <a:pt x="10" y="293"/>
                  </a:cubicBezTo>
                  <a:cubicBezTo>
                    <a:pt x="9" y="293"/>
                    <a:pt x="9" y="292"/>
                    <a:pt x="9" y="292"/>
                  </a:cubicBezTo>
                  <a:cubicBezTo>
                    <a:pt x="9" y="292"/>
                    <a:pt x="9" y="292"/>
                    <a:pt x="9" y="292"/>
                  </a:cubicBezTo>
                  <a:cubicBezTo>
                    <a:pt x="9" y="292"/>
                    <a:pt x="9" y="292"/>
                    <a:pt x="9" y="292"/>
                  </a:cubicBezTo>
                  <a:cubicBezTo>
                    <a:pt x="9" y="292"/>
                    <a:pt x="9" y="292"/>
                    <a:pt x="9" y="292"/>
                  </a:cubicBezTo>
                  <a:cubicBezTo>
                    <a:pt x="9" y="292"/>
                    <a:pt x="9" y="292"/>
                    <a:pt x="9" y="292"/>
                  </a:cubicBezTo>
                  <a:cubicBezTo>
                    <a:pt x="9" y="292"/>
                    <a:pt x="8" y="292"/>
                    <a:pt x="8" y="292"/>
                  </a:cubicBezTo>
                  <a:cubicBezTo>
                    <a:pt x="8" y="292"/>
                    <a:pt x="8" y="292"/>
                    <a:pt x="8" y="292"/>
                  </a:cubicBezTo>
                  <a:cubicBezTo>
                    <a:pt x="8" y="292"/>
                    <a:pt x="8" y="292"/>
                    <a:pt x="8" y="292"/>
                  </a:cubicBezTo>
                  <a:cubicBezTo>
                    <a:pt x="8" y="293"/>
                    <a:pt x="8" y="293"/>
                    <a:pt x="8" y="293"/>
                  </a:cubicBezTo>
                  <a:cubicBezTo>
                    <a:pt x="8" y="292"/>
                    <a:pt x="8" y="292"/>
                    <a:pt x="8" y="292"/>
                  </a:cubicBezTo>
                  <a:cubicBezTo>
                    <a:pt x="8" y="292"/>
                    <a:pt x="7" y="292"/>
                    <a:pt x="7" y="292"/>
                  </a:cubicBezTo>
                  <a:cubicBezTo>
                    <a:pt x="7" y="292"/>
                    <a:pt x="7" y="291"/>
                    <a:pt x="7" y="291"/>
                  </a:cubicBezTo>
                  <a:cubicBezTo>
                    <a:pt x="7" y="291"/>
                    <a:pt x="7" y="291"/>
                    <a:pt x="7" y="291"/>
                  </a:cubicBezTo>
                  <a:cubicBezTo>
                    <a:pt x="7" y="291"/>
                    <a:pt x="7" y="291"/>
                    <a:pt x="7" y="291"/>
                  </a:cubicBezTo>
                  <a:cubicBezTo>
                    <a:pt x="7" y="291"/>
                    <a:pt x="6" y="291"/>
                    <a:pt x="6" y="291"/>
                  </a:cubicBezTo>
                  <a:cubicBezTo>
                    <a:pt x="6" y="291"/>
                    <a:pt x="6" y="291"/>
                    <a:pt x="6" y="292"/>
                  </a:cubicBezTo>
                  <a:cubicBezTo>
                    <a:pt x="6" y="292"/>
                    <a:pt x="6" y="292"/>
                    <a:pt x="6" y="292"/>
                  </a:cubicBezTo>
                  <a:cubicBezTo>
                    <a:pt x="6" y="292"/>
                    <a:pt x="6" y="292"/>
                    <a:pt x="6" y="292"/>
                  </a:cubicBezTo>
                  <a:cubicBezTo>
                    <a:pt x="6" y="292"/>
                    <a:pt x="6" y="292"/>
                    <a:pt x="6" y="293"/>
                  </a:cubicBezTo>
                  <a:cubicBezTo>
                    <a:pt x="6" y="293"/>
                    <a:pt x="6" y="293"/>
                    <a:pt x="6" y="293"/>
                  </a:cubicBezTo>
                  <a:cubicBezTo>
                    <a:pt x="6" y="293"/>
                    <a:pt x="6" y="293"/>
                    <a:pt x="6" y="293"/>
                  </a:cubicBezTo>
                  <a:cubicBezTo>
                    <a:pt x="6" y="293"/>
                    <a:pt x="6" y="293"/>
                    <a:pt x="6" y="293"/>
                  </a:cubicBezTo>
                  <a:cubicBezTo>
                    <a:pt x="6" y="293"/>
                    <a:pt x="7" y="293"/>
                    <a:pt x="7" y="293"/>
                  </a:cubicBezTo>
                  <a:cubicBezTo>
                    <a:pt x="7" y="293"/>
                    <a:pt x="7" y="293"/>
                    <a:pt x="7" y="293"/>
                  </a:cubicBezTo>
                  <a:cubicBezTo>
                    <a:pt x="7" y="293"/>
                    <a:pt x="7" y="293"/>
                    <a:pt x="7" y="293"/>
                  </a:cubicBezTo>
                  <a:cubicBezTo>
                    <a:pt x="6" y="293"/>
                    <a:pt x="6" y="293"/>
                    <a:pt x="6" y="293"/>
                  </a:cubicBezTo>
                  <a:cubicBezTo>
                    <a:pt x="6" y="293"/>
                    <a:pt x="6" y="293"/>
                    <a:pt x="6" y="293"/>
                  </a:cubicBezTo>
                  <a:cubicBezTo>
                    <a:pt x="6" y="294"/>
                    <a:pt x="6" y="294"/>
                    <a:pt x="6" y="294"/>
                  </a:cubicBezTo>
                  <a:cubicBezTo>
                    <a:pt x="6" y="294"/>
                    <a:pt x="6" y="294"/>
                    <a:pt x="5" y="294"/>
                  </a:cubicBezTo>
                  <a:cubicBezTo>
                    <a:pt x="5" y="294"/>
                    <a:pt x="5" y="294"/>
                    <a:pt x="5" y="294"/>
                  </a:cubicBezTo>
                  <a:cubicBezTo>
                    <a:pt x="5" y="294"/>
                    <a:pt x="5" y="295"/>
                    <a:pt x="5" y="295"/>
                  </a:cubicBezTo>
                  <a:cubicBezTo>
                    <a:pt x="6" y="295"/>
                    <a:pt x="6" y="295"/>
                    <a:pt x="6" y="295"/>
                  </a:cubicBezTo>
                  <a:cubicBezTo>
                    <a:pt x="6" y="295"/>
                    <a:pt x="6" y="295"/>
                    <a:pt x="6" y="295"/>
                  </a:cubicBezTo>
                  <a:cubicBezTo>
                    <a:pt x="6" y="295"/>
                    <a:pt x="6" y="295"/>
                    <a:pt x="6" y="295"/>
                  </a:cubicBezTo>
                  <a:cubicBezTo>
                    <a:pt x="6" y="295"/>
                    <a:pt x="7" y="295"/>
                    <a:pt x="7" y="295"/>
                  </a:cubicBezTo>
                  <a:cubicBezTo>
                    <a:pt x="7" y="295"/>
                    <a:pt x="7" y="295"/>
                    <a:pt x="7" y="295"/>
                  </a:cubicBezTo>
                  <a:cubicBezTo>
                    <a:pt x="7" y="296"/>
                    <a:pt x="7" y="295"/>
                    <a:pt x="7" y="295"/>
                  </a:cubicBezTo>
                  <a:close/>
                  <a:moveTo>
                    <a:pt x="8" y="290"/>
                  </a:moveTo>
                  <a:cubicBezTo>
                    <a:pt x="8" y="290"/>
                    <a:pt x="8" y="290"/>
                    <a:pt x="8" y="290"/>
                  </a:cubicBezTo>
                  <a:cubicBezTo>
                    <a:pt x="8" y="290"/>
                    <a:pt x="8" y="290"/>
                    <a:pt x="8" y="289"/>
                  </a:cubicBezTo>
                  <a:cubicBezTo>
                    <a:pt x="8" y="289"/>
                    <a:pt x="8" y="289"/>
                    <a:pt x="8" y="289"/>
                  </a:cubicBezTo>
                  <a:cubicBezTo>
                    <a:pt x="8" y="289"/>
                    <a:pt x="9" y="289"/>
                    <a:pt x="9" y="289"/>
                  </a:cubicBezTo>
                  <a:cubicBezTo>
                    <a:pt x="9" y="289"/>
                    <a:pt x="9" y="289"/>
                    <a:pt x="9" y="289"/>
                  </a:cubicBezTo>
                  <a:cubicBezTo>
                    <a:pt x="9" y="289"/>
                    <a:pt x="9" y="289"/>
                    <a:pt x="9" y="289"/>
                  </a:cubicBezTo>
                  <a:cubicBezTo>
                    <a:pt x="9" y="290"/>
                    <a:pt x="9" y="290"/>
                    <a:pt x="9" y="290"/>
                  </a:cubicBezTo>
                  <a:cubicBezTo>
                    <a:pt x="9" y="290"/>
                    <a:pt x="9" y="290"/>
                    <a:pt x="9" y="290"/>
                  </a:cubicBezTo>
                  <a:cubicBezTo>
                    <a:pt x="9" y="291"/>
                    <a:pt x="9" y="291"/>
                    <a:pt x="9" y="291"/>
                  </a:cubicBezTo>
                  <a:cubicBezTo>
                    <a:pt x="9" y="291"/>
                    <a:pt x="9" y="291"/>
                    <a:pt x="9" y="291"/>
                  </a:cubicBezTo>
                  <a:cubicBezTo>
                    <a:pt x="9" y="291"/>
                    <a:pt x="9" y="292"/>
                    <a:pt x="10" y="292"/>
                  </a:cubicBezTo>
                  <a:cubicBezTo>
                    <a:pt x="10" y="292"/>
                    <a:pt x="10" y="292"/>
                    <a:pt x="10" y="292"/>
                  </a:cubicBezTo>
                  <a:cubicBezTo>
                    <a:pt x="10" y="292"/>
                    <a:pt x="10" y="292"/>
                    <a:pt x="10" y="292"/>
                  </a:cubicBezTo>
                  <a:cubicBezTo>
                    <a:pt x="11" y="292"/>
                    <a:pt x="11" y="292"/>
                    <a:pt x="11" y="292"/>
                  </a:cubicBezTo>
                  <a:cubicBezTo>
                    <a:pt x="11" y="292"/>
                    <a:pt x="11" y="293"/>
                    <a:pt x="11" y="293"/>
                  </a:cubicBezTo>
                  <a:cubicBezTo>
                    <a:pt x="11" y="292"/>
                    <a:pt x="11" y="292"/>
                    <a:pt x="11" y="292"/>
                  </a:cubicBezTo>
                  <a:cubicBezTo>
                    <a:pt x="11" y="292"/>
                    <a:pt x="11" y="292"/>
                    <a:pt x="11" y="292"/>
                  </a:cubicBezTo>
                  <a:cubicBezTo>
                    <a:pt x="11" y="291"/>
                    <a:pt x="11" y="291"/>
                    <a:pt x="11" y="291"/>
                  </a:cubicBezTo>
                  <a:cubicBezTo>
                    <a:pt x="11" y="291"/>
                    <a:pt x="11" y="291"/>
                    <a:pt x="11" y="291"/>
                  </a:cubicBezTo>
                  <a:cubicBezTo>
                    <a:pt x="11" y="291"/>
                    <a:pt x="11" y="290"/>
                    <a:pt x="11" y="290"/>
                  </a:cubicBezTo>
                  <a:cubicBezTo>
                    <a:pt x="11" y="290"/>
                    <a:pt x="10" y="290"/>
                    <a:pt x="10" y="290"/>
                  </a:cubicBezTo>
                  <a:cubicBezTo>
                    <a:pt x="10" y="290"/>
                    <a:pt x="10" y="290"/>
                    <a:pt x="10" y="290"/>
                  </a:cubicBezTo>
                  <a:cubicBezTo>
                    <a:pt x="10" y="290"/>
                    <a:pt x="10" y="290"/>
                    <a:pt x="10" y="290"/>
                  </a:cubicBezTo>
                  <a:cubicBezTo>
                    <a:pt x="10" y="289"/>
                    <a:pt x="10" y="289"/>
                    <a:pt x="10" y="289"/>
                  </a:cubicBezTo>
                  <a:cubicBezTo>
                    <a:pt x="10" y="289"/>
                    <a:pt x="10" y="289"/>
                    <a:pt x="10" y="289"/>
                  </a:cubicBezTo>
                  <a:cubicBezTo>
                    <a:pt x="10" y="289"/>
                    <a:pt x="10" y="289"/>
                    <a:pt x="10" y="289"/>
                  </a:cubicBezTo>
                  <a:cubicBezTo>
                    <a:pt x="10" y="289"/>
                    <a:pt x="9" y="288"/>
                    <a:pt x="9" y="288"/>
                  </a:cubicBezTo>
                  <a:cubicBezTo>
                    <a:pt x="9" y="288"/>
                    <a:pt x="9" y="288"/>
                    <a:pt x="9" y="288"/>
                  </a:cubicBezTo>
                  <a:cubicBezTo>
                    <a:pt x="9" y="288"/>
                    <a:pt x="9" y="288"/>
                    <a:pt x="9" y="288"/>
                  </a:cubicBezTo>
                  <a:cubicBezTo>
                    <a:pt x="9" y="288"/>
                    <a:pt x="9" y="288"/>
                    <a:pt x="9" y="288"/>
                  </a:cubicBezTo>
                  <a:cubicBezTo>
                    <a:pt x="8" y="288"/>
                    <a:pt x="8" y="288"/>
                    <a:pt x="8" y="288"/>
                  </a:cubicBezTo>
                  <a:cubicBezTo>
                    <a:pt x="8" y="288"/>
                    <a:pt x="8" y="288"/>
                    <a:pt x="8" y="288"/>
                  </a:cubicBezTo>
                  <a:cubicBezTo>
                    <a:pt x="8" y="288"/>
                    <a:pt x="7" y="288"/>
                    <a:pt x="7" y="288"/>
                  </a:cubicBezTo>
                  <a:cubicBezTo>
                    <a:pt x="7" y="288"/>
                    <a:pt x="7" y="288"/>
                    <a:pt x="7" y="288"/>
                  </a:cubicBezTo>
                  <a:cubicBezTo>
                    <a:pt x="7" y="288"/>
                    <a:pt x="7" y="288"/>
                    <a:pt x="7" y="288"/>
                  </a:cubicBezTo>
                  <a:cubicBezTo>
                    <a:pt x="7" y="288"/>
                    <a:pt x="7" y="288"/>
                    <a:pt x="7" y="288"/>
                  </a:cubicBezTo>
                  <a:cubicBezTo>
                    <a:pt x="7" y="289"/>
                    <a:pt x="7" y="289"/>
                    <a:pt x="7" y="289"/>
                  </a:cubicBezTo>
                  <a:cubicBezTo>
                    <a:pt x="8" y="289"/>
                    <a:pt x="8" y="289"/>
                    <a:pt x="8" y="289"/>
                  </a:cubicBezTo>
                  <a:cubicBezTo>
                    <a:pt x="8" y="289"/>
                    <a:pt x="8" y="289"/>
                    <a:pt x="8" y="289"/>
                  </a:cubicBezTo>
                  <a:cubicBezTo>
                    <a:pt x="8" y="289"/>
                    <a:pt x="8" y="289"/>
                    <a:pt x="8" y="289"/>
                  </a:cubicBezTo>
                  <a:cubicBezTo>
                    <a:pt x="8" y="289"/>
                    <a:pt x="8" y="289"/>
                    <a:pt x="8" y="289"/>
                  </a:cubicBezTo>
                  <a:cubicBezTo>
                    <a:pt x="8" y="290"/>
                    <a:pt x="7" y="290"/>
                    <a:pt x="8" y="290"/>
                  </a:cubicBezTo>
                  <a:cubicBezTo>
                    <a:pt x="8" y="290"/>
                    <a:pt x="8" y="290"/>
                    <a:pt x="8" y="290"/>
                  </a:cubicBezTo>
                  <a:close/>
                  <a:moveTo>
                    <a:pt x="4" y="291"/>
                  </a:moveTo>
                  <a:cubicBezTo>
                    <a:pt x="4" y="291"/>
                    <a:pt x="4" y="291"/>
                    <a:pt x="3" y="291"/>
                  </a:cubicBezTo>
                  <a:cubicBezTo>
                    <a:pt x="3" y="290"/>
                    <a:pt x="3" y="290"/>
                    <a:pt x="3" y="290"/>
                  </a:cubicBezTo>
                  <a:cubicBezTo>
                    <a:pt x="3" y="290"/>
                    <a:pt x="3" y="290"/>
                    <a:pt x="3" y="290"/>
                  </a:cubicBezTo>
                  <a:cubicBezTo>
                    <a:pt x="4" y="290"/>
                    <a:pt x="4" y="290"/>
                    <a:pt x="4" y="290"/>
                  </a:cubicBezTo>
                  <a:cubicBezTo>
                    <a:pt x="4" y="290"/>
                    <a:pt x="4" y="290"/>
                    <a:pt x="4" y="290"/>
                  </a:cubicBezTo>
                  <a:cubicBezTo>
                    <a:pt x="4" y="290"/>
                    <a:pt x="4" y="290"/>
                    <a:pt x="4" y="290"/>
                  </a:cubicBezTo>
                  <a:cubicBezTo>
                    <a:pt x="4" y="290"/>
                    <a:pt x="5" y="289"/>
                    <a:pt x="5" y="289"/>
                  </a:cubicBezTo>
                  <a:cubicBezTo>
                    <a:pt x="5" y="289"/>
                    <a:pt x="5" y="289"/>
                    <a:pt x="5" y="289"/>
                  </a:cubicBezTo>
                  <a:cubicBezTo>
                    <a:pt x="5" y="289"/>
                    <a:pt x="5" y="289"/>
                    <a:pt x="5" y="289"/>
                  </a:cubicBezTo>
                  <a:cubicBezTo>
                    <a:pt x="4" y="289"/>
                    <a:pt x="4" y="289"/>
                    <a:pt x="3" y="289"/>
                  </a:cubicBezTo>
                  <a:cubicBezTo>
                    <a:pt x="3" y="289"/>
                    <a:pt x="3" y="289"/>
                    <a:pt x="3" y="289"/>
                  </a:cubicBezTo>
                  <a:cubicBezTo>
                    <a:pt x="3" y="289"/>
                    <a:pt x="3" y="289"/>
                    <a:pt x="3" y="289"/>
                  </a:cubicBezTo>
                  <a:cubicBezTo>
                    <a:pt x="3" y="289"/>
                    <a:pt x="3" y="289"/>
                    <a:pt x="3" y="289"/>
                  </a:cubicBezTo>
                  <a:cubicBezTo>
                    <a:pt x="2" y="289"/>
                    <a:pt x="2" y="289"/>
                    <a:pt x="2" y="289"/>
                  </a:cubicBezTo>
                  <a:cubicBezTo>
                    <a:pt x="2" y="289"/>
                    <a:pt x="2" y="289"/>
                    <a:pt x="2" y="289"/>
                  </a:cubicBezTo>
                  <a:cubicBezTo>
                    <a:pt x="2" y="289"/>
                    <a:pt x="2" y="289"/>
                    <a:pt x="2" y="289"/>
                  </a:cubicBezTo>
                  <a:cubicBezTo>
                    <a:pt x="2" y="289"/>
                    <a:pt x="2" y="289"/>
                    <a:pt x="2" y="289"/>
                  </a:cubicBezTo>
                  <a:cubicBezTo>
                    <a:pt x="2" y="289"/>
                    <a:pt x="2" y="290"/>
                    <a:pt x="2" y="290"/>
                  </a:cubicBezTo>
                  <a:cubicBezTo>
                    <a:pt x="2" y="290"/>
                    <a:pt x="3" y="290"/>
                    <a:pt x="3" y="290"/>
                  </a:cubicBezTo>
                  <a:cubicBezTo>
                    <a:pt x="3" y="290"/>
                    <a:pt x="3" y="290"/>
                    <a:pt x="3" y="290"/>
                  </a:cubicBezTo>
                  <a:cubicBezTo>
                    <a:pt x="2" y="290"/>
                    <a:pt x="2" y="290"/>
                    <a:pt x="2" y="291"/>
                  </a:cubicBezTo>
                  <a:cubicBezTo>
                    <a:pt x="2" y="291"/>
                    <a:pt x="3" y="291"/>
                    <a:pt x="3" y="291"/>
                  </a:cubicBezTo>
                  <a:cubicBezTo>
                    <a:pt x="3" y="291"/>
                    <a:pt x="3" y="291"/>
                    <a:pt x="3" y="291"/>
                  </a:cubicBezTo>
                  <a:cubicBezTo>
                    <a:pt x="3" y="291"/>
                    <a:pt x="3" y="291"/>
                    <a:pt x="2" y="291"/>
                  </a:cubicBezTo>
                  <a:cubicBezTo>
                    <a:pt x="2" y="291"/>
                    <a:pt x="2" y="291"/>
                    <a:pt x="2" y="292"/>
                  </a:cubicBezTo>
                  <a:cubicBezTo>
                    <a:pt x="2" y="292"/>
                    <a:pt x="2" y="292"/>
                    <a:pt x="3" y="292"/>
                  </a:cubicBezTo>
                  <a:cubicBezTo>
                    <a:pt x="3" y="292"/>
                    <a:pt x="3" y="292"/>
                    <a:pt x="3" y="292"/>
                  </a:cubicBezTo>
                  <a:cubicBezTo>
                    <a:pt x="3" y="292"/>
                    <a:pt x="3" y="292"/>
                    <a:pt x="3" y="292"/>
                  </a:cubicBezTo>
                  <a:cubicBezTo>
                    <a:pt x="3" y="292"/>
                    <a:pt x="3" y="292"/>
                    <a:pt x="3" y="292"/>
                  </a:cubicBezTo>
                  <a:cubicBezTo>
                    <a:pt x="3" y="292"/>
                    <a:pt x="3" y="292"/>
                    <a:pt x="4" y="292"/>
                  </a:cubicBezTo>
                  <a:cubicBezTo>
                    <a:pt x="4" y="292"/>
                    <a:pt x="4" y="291"/>
                    <a:pt x="4" y="291"/>
                  </a:cubicBezTo>
                  <a:close/>
                  <a:moveTo>
                    <a:pt x="3" y="288"/>
                  </a:moveTo>
                  <a:cubicBezTo>
                    <a:pt x="3" y="288"/>
                    <a:pt x="3" y="288"/>
                    <a:pt x="3" y="289"/>
                  </a:cubicBezTo>
                  <a:cubicBezTo>
                    <a:pt x="4" y="289"/>
                    <a:pt x="4" y="289"/>
                    <a:pt x="4" y="288"/>
                  </a:cubicBezTo>
                  <a:cubicBezTo>
                    <a:pt x="5" y="288"/>
                    <a:pt x="5" y="288"/>
                    <a:pt x="5" y="288"/>
                  </a:cubicBezTo>
                  <a:cubicBezTo>
                    <a:pt x="5" y="289"/>
                    <a:pt x="5" y="288"/>
                    <a:pt x="5" y="288"/>
                  </a:cubicBezTo>
                  <a:cubicBezTo>
                    <a:pt x="5" y="288"/>
                    <a:pt x="5" y="288"/>
                    <a:pt x="5" y="288"/>
                  </a:cubicBezTo>
                  <a:cubicBezTo>
                    <a:pt x="6" y="287"/>
                    <a:pt x="6" y="287"/>
                    <a:pt x="7" y="286"/>
                  </a:cubicBezTo>
                  <a:cubicBezTo>
                    <a:pt x="7" y="286"/>
                    <a:pt x="7" y="286"/>
                    <a:pt x="7" y="286"/>
                  </a:cubicBezTo>
                  <a:cubicBezTo>
                    <a:pt x="7" y="286"/>
                    <a:pt x="7" y="285"/>
                    <a:pt x="7" y="285"/>
                  </a:cubicBezTo>
                  <a:cubicBezTo>
                    <a:pt x="7" y="285"/>
                    <a:pt x="7" y="285"/>
                    <a:pt x="7" y="285"/>
                  </a:cubicBezTo>
                  <a:cubicBezTo>
                    <a:pt x="7" y="285"/>
                    <a:pt x="6" y="285"/>
                    <a:pt x="6" y="285"/>
                  </a:cubicBezTo>
                  <a:cubicBezTo>
                    <a:pt x="6" y="285"/>
                    <a:pt x="6" y="285"/>
                    <a:pt x="6" y="285"/>
                  </a:cubicBezTo>
                  <a:cubicBezTo>
                    <a:pt x="6" y="284"/>
                    <a:pt x="6" y="284"/>
                    <a:pt x="6" y="284"/>
                  </a:cubicBezTo>
                  <a:cubicBezTo>
                    <a:pt x="6" y="284"/>
                    <a:pt x="6" y="284"/>
                    <a:pt x="6" y="284"/>
                  </a:cubicBezTo>
                  <a:cubicBezTo>
                    <a:pt x="5" y="284"/>
                    <a:pt x="5" y="285"/>
                    <a:pt x="5" y="285"/>
                  </a:cubicBezTo>
                  <a:cubicBezTo>
                    <a:pt x="5" y="285"/>
                    <a:pt x="5" y="285"/>
                    <a:pt x="5" y="284"/>
                  </a:cubicBezTo>
                  <a:cubicBezTo>
                    <a:pt x="5" y="284"/>
                    <a:pt x="5" y="284"/>
                    <a:pt x="5" y="284"/>
                  </a:cubicBezTo>
                  <a:cubicBezTo>
                    <a:pt x="5" y="284"/>
                    <a:pt x="5" y="284"/>
                    <a:pt x="5" y="284"/>
                  </a:cubicBezTo>
                  <a:cubicBezTo>
                    <a:pt x="5" y="284"/>
                    <a:pt x="5" y="284"/>
                    <a:pt x="5" y="284"/>
                  </a:cubicBezTo>
                  <a:cubicBezTo>
                    <a:pt x="4" y="284"/>
                    <a:pt x="4" y="284"/>
                    <a:pt x="4" y="284"/>
                  </a:cubicBezTo>
                  <a:cubicBezTo>
                    <a:pt x="4" y="284"/>
                    <a:pt x="4" y="284"/>
                    <a:pt x="4" y="284"/>
                  </a:cubicBezTo>
                  <a:cubicBezTo>
                    <a:pt x="4" y="284"/>
                    <a:pt x="4" y="284"/>
                    <a:pt x="4" y="284"/>
                  </a:cubicBezTo>
                  <a:cubicBezTo>
                    <a:pt x="4" y="284"/>
                    <a:pt x="4" y="284"/>
                    <a:pt x="4" y="283"/>
                  </a:cubicBezTo>
                  <a:cubicBezTo>
                    <a:pt x="3" y="283"/>
                    <a:pt x="3" y="283"/>
                    <a:pt x="3" y="283"/>
                  </a:cubicBezTo>
                  <a:cubicBezTo>
                    <a:pt x="3" y="284"/>
                    <a:pt x="3" y="284"/>
                    <a:pt x="3" y="284"/>
                  </a:cubicBezTo>
                  <a:cubicBezTo>
                    <a:pt x="3" y="284"/>
                    <a:pt x="3" y="284"/>
                    <a:pt x="3" y="284"/>
                  </a:cubicBezTo>
                  <a:cubicBezTo>
                    <a:pt x="3" y="284"/>
                    <a:pt x="3" y="284"/>
                    <a:pt x="3" y="284"/>
                  </a:cubicBezTo>
                  <a:cubicBezTo>
                    <a:pt x="3" y="284"/>
                    <a:pt x="3" y="284"/>
                    <a:pt x="3" y="285"/>
                  </a:cubicBezTo>
                  <a:cubicBezTo>
                    <a:pt x="3" y="285"/>
                    <a:pt x="3" y="285"/>
                    <a:pt x="3" y="285"/>
                  </a:cubicBezTo>
                  <a:cubicBezTo>
                    <a:pt x="3" y="285"/>
                    <a:pt x="3" y="285"/>
                    <a:pt x="4" y="285"/>
                  </a:cubicBezTo>
                  <a:cubicBezTo>
                    <a:pt x="4" y="285"/>
                    <a:pt x="4" y="285"/>
                    <a:pt x="4" y="285"/>
                  </a:cubicBezTo>
                  <a:cubicBezTo>
                    <a:pt x="4" y="285"/>
                    <a:pt x="4" y="285"/>
                    <a:pt x="4" y="285"/>
                  </a:cubicBezTo>
                  <a:cubicBezTo>
                    <a:pt x="4" y="285"/>
                    <a:pt x="4" y="285"/>
                    <a:pt x="4" y="285"/>
                  </a:cubicBezTo>
                  <a:cubicBezTo>
                    <a:pt x="4" y="285"/>
                    <a:pt x="4" y="285"/>
                    <a:pt x="4" y="285"/>
                  </a:cubicBezTo>
                  <a:cubicBezTo>
                    <a:pt x="4" y="285"/>
                    <a:pt x="4" y="285"/>
                    <a:pt x="4" y="285"/>
                  </a:cubicBezTo>
                  <a:cubicBezTo>
                    <a:pt x="5" y="286"/>
                    <a:pt x="5" y="286"/>
                    <a:pt x="4" y="286"/>
                  </a:cubicBezTo>
                  <a:cubicBezTo>
                    <a:pt x="4" y="286"/>
                    <a:pt x="4" y="286"/>
                    <a:pt x="4" y="286"/>
                  </a:cubicBezTo>
                  <a:cubicBezTo>
                    <a:pt x="4" y="286"/>
                    <a:pt x="4" y="286"/>
                    <a:pt x="4" y="286"/>
                  </a:cubicBezTo>
                  <a:cubicBezTo>
                    <a:pt x="3" y="286"/>
                    <a:pt x="3" y="286"/>
                    <a:pt x="3" y="286"/>
                  </a:cubicBezTo>
                  <a:cubicBezTo>
                    <a:pt x="3" y="286"/>
                    <a:pt x="3" y="286"/>
                    <a:pt x="3" y="286"/>
                  </a:cubicBezTo>
                  <a:cubicBezTo>
                    <a:pt x="3" y="286"/>
                    <a:pt x="3" y="286"/>
                    <a:pt x="3" y="286"/>
                  </a:cubicBezTo>
                  <a:cubicBezTo>
                    <a:pt x="3" y="286"/>
                    <a:pt x="3" y="285"/>
                    <a:pt x="3" y="285"/>
                  </a:cubicBezTo>
                  <a:cubicBezTo>
                    <a:pt x="3" y="285"/>
                    <a:pt x="3" y="285"/>
                    <a:pt x="3" y="285"/>
                  </a:cubicBezTo>
                  <a:cubicBezTo>
                    <a:pt x="3" y="285"/>
                    <a:pt x="3" y="285"/>
                    <a:pt x="3" y="285"/>
                  </a:cubicBezTo>
                  <a:cubicBezTo>
                    <a:pt x="2" y="285"/>
                    <a:pt x="2" y="286"/>
                    <a:pt x="2" y="286"/>
                  </a:cubicBezTo>
                  <a:cubicBezTo>
                    <a:pt x="2" y="286"/>
                    <a:pt x="2" y="286"/>
                    <a:pt x="2" y="286"/>
                  </a:cubicBezTo>
                  <a:cubicBezTo>
                    <a:pt x="2" y="286"/>
                    <a:pt x="2" y="286"/>
                    <a:pt x="2" y="287"/>
                  </a:cubicBezTo>
                  <a:cubicBezTo>
                    <a:pt x="2" y="287"/>
                    <a:pt x="2" y="287"/>
                    <a:pt x="2" y="287"/>
                  </a:cubicBezTo>
                  <a:cubicBezTo>
                    <a:pt x="2" y="287"/>
                    <a:pt x="2" y="287"/>
                    <a:pt x="2" y="288"/>
                  </a:cubicBezTo>
                  <a:cubicBezTo>
                    <a:pt x="2" y="288"/>
                    <a:pt x="3" y="288"/>
                    <a:pt x="3" y="288"/>
                  </a:cubicBezTo>
                  <a:cubicBezTo>
                    <a:pt x="3" y="288"/>
                    <a:pt x="3" y="288"/>
                    <a:pt x="3" y="287"/>
                  </a:cubicBezTo>
                  <a:cubicBezTo>
                    <a:pt x="3" y="287"/>
                    <a:pt x="3" y="287"/>
                    <a:pt x="4" y="287"/>
                  </a:cubicBezTo>
                  <a:cubicBezTo>
                    <a:pt x="4" y="287"/>
                    <a:pt x="4" y="287"/>
                    <a:pt x="4" y="287"/>
                  </a:cubicBezTo>
                  <a:cubicBezTo>
                    <a:pt x="4" y="287"/>
                    <a:pt x="4" y="288"/>
                    <a:pt x="4" y="288"/>
                  </a:cubicBezTo>
                  <a:cubicBezTo>
                    <a:pt x="4" y="288"/>
                    <a:pt x="3" y="288"/>
                    <a:pt x="3" y="288"/>
                  </a:cubicBezTo>
                  <a:cubicBezTo>
                    <a:pt x="3" y="288"/>
                    <a:pt x="3" y="288"/>
                    <a:pt x="3" y="288"/>
                  </a:cubicBezTo>
                  <a:close/>
                  <a:moveTo>
                    <a:pt x="3" y="281"/>
                  </a:moveTo>
                  <a:cubicBezTo>
                    <a:pt x="3" y="281"/>
                    <a:pt x="3" y="281"/>
                    <a:pt x="3" y="281"/>
                  </a:cubicBezTo>
                  <a:cubicBezTo>
                    <a:pt x="3" y="281"/>
                    <a:pt x="3" y="281"/>
                    <a:pt x="3" y="281"/>
                  </a:cubicBezTo>
                  <a:cubicBezTo>
                    <a:pt x="3" y="281"/>
                    <a:pt x="3" y="281"/>
                    <a:pt x="3" y="281"/>
                  </a:cubicBezTo>
                  <a:cubicBezTo>
                    <a:pt x="3" y="281"/>
                    <a:pt x="3" y="281"/>
                    <a:pt x="3" y="281"/>
                  </a:cubicBezTo>
                  <a:cubicBezTo>
                    <a:pt x="3" y="281"/>
                    <a:pt x="3" y="281"/>
                    <a:pt x="3" y="282"/>
                  </a:cubicBezTo>
                  <a:cubicBezTo>
                    <a:pt x="3" y="282"/>
                    <a:pt x="3" y="282"/>
                    <a:pt x="3" y="282"/>
                  </a:cubicBezTo>
                  <a:cubicBezTo>
                    <a:pt x="3" y="282"/>
                    <a:pt x="3" y="282"/>
                    <a:pt x="4" y="282"/>
                  </a:cubicBezTo>
                  <a:cubicBezTo>
                    <a:pt x="4" y="282"/>
                    <a:pt x="4" y="282"/>
                    <a:pt x="4" y="282"/>
                  </a:cubicBezTo>
                  <a:cubicBezTo>
                    <a:pt x="4" y="282"/>
                    <a:pt x="4" y="282"/>
                    <a:pt x="4" y="281"/>
                  </a:cubicBezTo>
                  <a:cubicBezTo>
                    <a:pt x="4" y="281"/>
                    <a:pt x="4" y="281"/>
                    <a:pt x="4" y="281"/>
                  </a:cubicBezTo>
                  <a:cubicBezTo>
                    <a:pt x="4" y="281"/>
                    <a:pt x="3" y="280"/>
                    <a:pt x="3" y="280"/>
                  </a:cubicBezTo>
                  <a:cubicBezTo>
                    <a:pt x="3" y="280"/>
                    <a:pt x="3" y="280"/>
                    <a:pt x="3" y="280"/>
                  </a:cubicBezTo>
                  <a:cubicBezTo>
                    <a:pt x="3" y="280"/>
                    <a:pt x="3" y="280"/>
                    <a:pt x="3" y="280"/>
                  </a:cubicBezTo>
                  <a:cubicBezTo>
                    <a:pt x="3" y="280"/>
                    <a:pt x="3" y="280"/>
                    <a:pt x="3" y="279"/>
                  </a:cubicBezTo>
                  <a:cubicBezTo>
                    <a:pt x="3" y="279"/>
                    <a:pt x="3" y="279"/>
                    <a:pt x="3" y="279"/>
                  </a:cubicBezTo>
                  <a:cubicBezTo>
                    <a:pt x="3" y="279"/>
                    <a:pt x="3" y="279"/>
                    <a:pt x="3" y="279"/>
                  </a:cubicBezTo>
                  <a:cubicBezTo>
                    <a:pt x="2" y="279"/>
                    <a:pt x="2" y="279"/>
                    <a:pt x="2" y="279"/>
                  </a:cubicBezTo>
                  <a:cubicBezTo>
                    <a:pt x="2" y="279"/>
                    <a:pt x="2" y="279"/>
                    <a:pt x="2" y="279"/>
                  </a:cubicBezTo>
                  <a:cubicBezTo>
                    <a:pt x="1" y="279"/>
                    <a:pt x="1" y="279"/>
                    <a:pt x="1" y="279"/>
                  </a:cubicBezTo>
                  <a:cubicBezTo>
                    <a:pt x="1" y="279"/>
                    <a:pt x="1" y="279"/>
                    <a:pt x="1" y="279"/>
                  </a:cubicBezTo>
                  <a:cubicBezTo>
                    <a:pt x="1" y="280"/>
                    <a:pt x="1" y="280"/>
                    <a:pt x="1" y="280"/>
                  </a:cubicBezTo>
                  <a:cubicBezTo>
                    <a:pt x="1" y="280"/>
                    <a:pt x="1" y="280"/>
                    <a:pt x="1" y="280"/>
                  </a:cubicBezTo>
                  <a:cubicBezTo>
                    <a:pt x="1" y="280"/>
                    <a:pt x="2" y="280"/>
                    <a:pt x="2" y="280"/>
                  </a:cubicBezTo>
                  <a:cubicBezTo>
                    <a:pt x="2" y="280"/>
                    <a:pt x="2" y="280"/>
                    <a:pt x="2" y="280"/>
                  </a:cubicBezTo>
                  <a:cubicBezTo>
                    <a:pt x="2" y="281"/>
                    <a:pt x="1" y="281"/>
                    <a:pt x="1" y="281"/>
                  </a:cubicBezTo>
                  <a:cubicBezTo>
                    <a:pt x="1" y="281"/>
                    <a:pt x="1" y="281"/>
                    <a:pt x="1" y="281"/>
                  </a:cubicBezTo>
                  <a:cubicBezTo>
                    <a:pt x="1" y="282"/>
                    <a:pt x="1" y="282"/>
                    <a:pt x="1" y="282"/>
                  </a:cubicBezTo>
                  <a:cubicBezTo>
                    <a:pt x="2" y="282"/>
                    <a:pt x="2" y="282"/>
                    <a:pt x="2" y="282"/>
                  </a:cubicBezTo>
                  <a:cubicBezTo>
                    <a:pt x="2" y="281"/>
                    <a:pt x="2" y="281"/>
                    <a:pt x="2" y="281"/>
                  </a:cubicBezTo>
                  <a:cubicBezTo>
                    <a:pt x="2" y="281"/>
                    <a:pt x="2" y="281"/>
                    <a:pt x="2" y="281"/>
                  </a:cubicBezTo>
                  <a:cubicBezTo>
                    <a:pt x="2" y="281"/>
                    <a:pt x="2" y="281"/>
                    <a:pt x="2" y="281"/>
                  </a:cubicBezTo>
                  <a:cubicBezTo>
                    <a:pt x="2" y="281"/>
                    <a:pt x="2" y="281"/>
                    <a:pt x="3" y="281"/>
                  </a:cubicBezTo>
                  <a:cubicBezTo>
                    <a:pt x="3" y="281"/>
                    <a:pt x="3" y="281"/>
                    <a:pt x="3" y="281"/>
                  </a:cubicBezTo>
                  <a:close/>
                  <a:moveTo>
                    <a:pt x="2" y="264"/>
                  </a:moveTo>
                  <a:cubicBezTo>
                    <a:pt x="2" y="264"/>
                    <a:pt x="2" y="264"/>
                    <a:pt x="2" y="264"/>
                  </a:cubicBezTo>
                  <a:cubicBezTo>
                    <a:pt x="2" y="264"/>
                    <a:pt x="2" y="264"/>
                    <a:pt x="2" y="264"/>
                  </a:cubicBezTo>
                  <a:cubicBezTo>
                    <a:pt x="2" y="265"/>
                    <a:pt x="2" y="265"/>
                    <a:pt x="2" y="265"/>
                  </a:cubicBezTo>
                  <a:cubicBezTo>
                    <a:pt x="2" y="265"/>
                    <a:pt x="2" y="265"/>
                    <a:pt x="2" y="265"/>
                  </a:cubicBezTo>
                  <a:cubicBezTo>
                    <a:pt x="2" y="265"/>
                    <a:pt x="2" y="265"/>
                    <a:pt x="2" y="265"/>
                  </a:cubicBezTo>
                  <a:cubicBezTo>
                    <a:pt x="2" y="265"/>
                    <a:pt x="2" y="265"/>
                    <a:pt x="2" y="265"/>
                  </a:cubicBezTo>
                  <a:cubicBezTo>
                    <a:pt x="2" y="266"/>
                    <a:pt x="2" y="266"/>
                    <a:pt x="2" y="266"/>
                  </a:cubicBezTo>
                  <a:cubicBezTo>
                    <a:pt x="2" y="266"/>
                    <a:pt x="2" y="266"/>
                    <a:pt x="2" y="266"/>
                  </a:cubicBezTo>
                  <a:cubicBezTo>
                    <a:pt x="3" y="266"/>
                    <a:pt x="3" y="266"/>
                    <a:pt x="3" y="266"/>
                  </a:cubicBezTo>
                  <a:cubicBezTo>
                    <a:pt x="3" y="266"/>
                    <a:pt x="3" y="266"/>
                    <a:pt x="3" y="266"/>
                  </a:cubicBezTo>
                  <a:cubicBezTo>
                    <a:pt x="3" y="266"/>
                    <a:pt x="3" y="266"/>
                    <a:pt x="4" y="266"/>
                  </a:cubicBezTo>
                  <a:cubicBezTo>
                    <a:pt x="4" y="266"/>
                    <a:pt x="4" y="266"/>
                    <a:pt x="4" y="266"/>
                  </a:cubicBezTo>
                  <a:cubicBezTo>
                    <a:pt x="4" y="266"/>
                    <a:pt x="4" y="266"/>
                    <a:pt x="4" y="266"/>
                  </a:cubicBezTo>
                  <a:cubicBezTo>
                    <a:pt x="4" y="266"/>
                    <a:pt x="4" y="266"/>
                    <a:pt x="4" y="267"/>
                  </a:cubicBezTo>
                  <a:cubicBezTo>
                    <a:pt x="4" y="267"/>
                    <a:pt x="4" y="267"/>
                    <a:pt x="4" y="267"/>
                  </a:cubicBezTo>
                  <a:cubicBezTo>
                    <a:pt x="4" y="267"/>
                    <a:pt x="3" y="267"/>
                    <a:pt x="3" y="267"/>
                  </a:cubicBezTo>
                  <a:cubicBezTo>
                    <a:pt x="3" y="267"/>
                    <a:pt x="3" y="267"/>
                    <a:pt x="3" y="267"/>
                  </a:cubicBezTo>
                  <a:cubicBezTo>
                    <a:pt x="3" y="267"/>
                    <a:pt x="3" y="267"/>
                    <a:pt x="2" y="267"/>
                  </a:cubicBezTo>
                  <a:cubicBezTo>
                    <a:pt x="2" y="267"/>
                    <a:pt x="2" y="267"/>
                    <a:pt x="2" y="267"/>
                  </a:cubicBezTo>
                  <a:cubicBezTo>
                    <a:pt x="2" y="267"/>
                    <a:pt x="1" y="267"/>
                    <a:pt x="1" y="267"/>
                  </a:cubicBezTo>
                  <a:cubicBezTo>
                    <a:pt x="1" y="267"/>
                    <a:pt x="1" y="267"/>
                    <a:pt x="1" y="267"/>
                  </a:cubicBezTo>
                  <a:cubicBezTo>
                    <a:pt x="1" y="267"/>
                    <a:pt x="1" y="268"/>
                    <a:pt x="1" y="268"/>
                  </a:cubicBezTo>
                  <a:cubicBezTo>
                    <a:pt x="1" y="268"/>
                    <a:pt x="1" y="268"/>
                    <a:pt x="2" y="268"/>
                  </a:cubicBezTo>
                  <a:cubicBezTo>
                    <a:pt x="2" y="268"/>
                    <a:pt x="2" y="268"/>
                    <a:pt x="2" y="268"/>
                  </a:cubicBezTo>
                  <a:cubicBezTo>
                    <a:pt x="2" y="269"/>
                    <a:pt x="2" y="269"/>
                    <a:pt x="2" y="269"/>
                  </a:cubicBezTo>
                  <a:cubicBezTo>
                    <a:pt x="2" y="269"/>
                    <a:pt x="2" y="269"/>
                    <a:pt x="2" y="269"/>
                  </a:cubicBezTo>
                  <a:cubicBezTo>
                    <a:pt x="2" y="269"/>
                    <a:pt x="2" y="269"/>
                    <a:pt x="2" y="269"/>
                  </a:cubicBezTo>
                  <a:cubicBezTo>
                    <a:pt x="2" y="269"/>
                    <a:pt x="1" y="269"/>
                    <a:pt x="1" y="269"/>
                  </a:cubicBezTo>
                  <a:cubicBezTo>
                    <a:pt x="1" y="269"/>
                    <a:pt x="1" y="269"/>
                    <a:pt x="1" y="269"/>
                  </a:cubicBezTo>
                  <a:cubicBezTo>
                    <a:pt x="1" y="269"/>
                    <a:pt x="1" y="269"/>
                    <a:pt x="1" y="270"/>
                  </a:cubicBezTo>
                  <a:cubicBezTo>
                    <a:pt x="2" y="270"/>
                    <a:pt x="2" y="270"/>
                    <a:pt x="2" y="270"/>
                  </a:cubicBezTo>
                  <a:cubicBezTo>
                    <a:pt x="2" y="270"/>
                    <a:pt x="2" y="270"/>
                    <a:pt x="2" y="270"/>
                  </a:cubicBezTo>
                  <a:cubicBezTo>
                    <a:pt x="2" y="270"/>
                    <a:pt x="2" y="270"/>
                    <a:pt x="2" y="270"/>
                  </a:cubicBezTo>
                  <a:cubicBezTo>
                    <a:pt x="3" y="269"/>
                    <a:pt x="3" y="269"/>
                    <a:pt x="3" y="270"/>
                  </a:cubicBezTo>
                  <a:cubicBezTo>
                    <a:pt x="3" y="270"/>
                    <a:pt x="3" y="270"/>
                    <a:pt x="4" y="270"/>
                  </a:cubicBezTo>
                  <a:cubicBezTo>
                    <a:pt x="4" y="270"/>
                    <a:pt x="4" y="270"/>
                    <a:pt x="4" y="270"/>
                  </a:cubicBezTo>
                  <a:cubicBezTo>
                    <a:pt x="4" y="269"/>
                    <a:pt x="4" y="269"/>
                    <a:pt x="5" y="269"/>
                  </a:cubicBezTo>
                  <a:cubicBezTo>
                    <a:pt x="5" y="268"/>
                    <a:pt x="5" y="268"/>
                    <a:pt x="5" y="268"/>
                  </a:cubicBezTo>
                  <a:cubicBezTo>
                    <a:pt x="5" y="268"/>
                    <a:pt x="5" y="268"/>
                    <a:pt x="5" y="268"/>
                  </a:cubicBezTo>
                  <a:cubicBezTo>
                    <a:pt x="5" y="267"/>
                    <a:pt x="5" y="267"/>
                    <a:pt x="5" y="267"/>
                  </a:cubicBezTo>
                  <a:cubicBezTo>
                    <a:pt x="5" y="267"/>
                    <a:pt x="5" y="266"/>
                    <a:pt x="5" y="266"/>
                  </a:cubicBezTo>
                  <a:cubicBezTo>
                    <a:pt x="5" y="266"/>
                    <a:pt x="5" y="266"/>
                    <a:pt x="5" y="266"/>
                  </a:cubicBezTo>
                  <a:cubicBezTo>
                    <a:pt x="5" y="266"/>
                    <a:pt x="5" y="266"/>
                    <a:pt x="5" y="266"/>
                  </a:cubicBezTo>
                  <a:cubicBezTo>
                    <a:pt x="4" y="265"/>
                    <a:pt x="4" y="265"/>
                    <a:pt x="4" y="264"/>
                  </a:cubicBezTo>
                  <a:cubicBezTo>
                    <a:pt x="4" y="264"/>
                    <a:pt x="4" y="264"/>
                    <a:pt x="4" y="263"/>
                  </a:cubicBezTo>
                  <a:cubicBezTo>
                    <a:pt x="4" y="263"/>
                    <a:pt x="4" y="263"/>
                    <a:pt x="4" y="263"/>
                  </a:cubicBezTo>
                  <a:cubicBezTo>
                    <a:pt x="4" y="263"/>
                    <a:pt x="4" y="263"/>
                    <a:pt x="4" y="263"/>
                  </a:cubicBezTo>
                  <a:cubicBezTo>
                    <a:pt x="4" y="263"/>
                    <a:pt x="3" y="263"/>
                    <a:pt x="3" y="263"/>
                  </a:cubicBezTo>
                  <a:cubicBezTo>
                    <a:pt x="3" y="263"/>
                    <a:pt x="3" y="263"/>
                    <a:pt x="3" y="262"/>
                  </a:cubicBezTo>
                  <a:cubicBezTo>
                    <a:pt x="3" y="262"/>
                    <a:pt x="3" y="262"/>
                    <a:pt x="3" y="262"/>
                  </a:cubicBezTo>
                  <a:cubicBezTo>
                    <a:pt x="3" y="262"/>
                    <a:pt x="3" y="262"/>
                    <a:pt x="3" y="262"/>
                  </a:cubicBezTo>
                  <a:cubicBezTo>
                    <a:pt x="3" y="263"/>
                    <a:pt x="3" y="262"/>
                    <a:pt x="3" y="262"/>
                  </a:cubicBezTo>
                  <a:cubicBezTo>
                    <a:pt x="3" y="262"/>
                    <a:pt x="3" y="262"/>
                    <a:pt x="3" y="262"/>
                  </a:cubicBezTo>
                  <a:cubicBezTo>
                    <a:pt x="2" y="262"/>
                    <a:pt x="2" y="262"/>
                    <a:pt x="2" y="262"/>
                  </a:cubicBezTo>
                  <a:cubicBezTo>
                    <a:pt x="2" y="263"/>
                    <a:pt x="2" y="263"/>
                    <a:pt x="2" y="263"/>
                  </a:cubicBezTo>
                  <a:cubicBezTo>
                    <a:pt x="2" y="263"/>
                    <a:pt x="2" y="263"/>
                    <a:pt x="2" y="263"/>
                  </a:cubicBezTo>
                  <a:cubicBezTo>
                    <a:pt x="2" y="263"/>
                    <a:pt x="2" y="263"/>
                    <a:pt x="2" y="263"/>
                  </a:cubicBezTo>
                  <a:cubicBezTo>
                    <a:pt x="2" y="264"/>
                    <a:pt x="2" y="264"/>
                    <a:pt x="2" y="264"/>
                  </a:cubicBezTo>
                  <a:close/>
                  <a:moveTo>
                    <a:pt x="9" y="267"/>
                  </a:moveTo>
                  <a:cubicBezTo>
                    <a:pt x="9" y="267"/>
                    <a:pt x="9" y="267"/>
                    <a:pt x="9" y="267"/>
                  </a:cubicBezTo>
                  <a:cubicBezTo>
                    <a:pt x="8" y="267"/>
                    <a:pt x="8" y="267"/>
                    <a:pt x="8" y="267"/>
                  </a:cubicBezTo>
                  <a:cubicBezTo>
                    <a:pt x="8" y="266"/>
                    <a:pt x="8" y="266"/>
                    <a:pt x="9" y="266"/>
                  </a:cubicBezTo>
                  <a:cubicBezTo>
                    <a:pt x="9" y="266"/>
                    <a:pt x="9" y="266"/>
                    <a:pt x="8" y="266"/>
                  </a:cubicBezTo>
                  <a:cubicBezTo>
                    <a:pt x="8" y="265"/>
                    <a:pt x="8" y="265"/>
                    <a:pt x="8" y="265"/>
                  </a:cubicBezTo>
                  <a:cubicBezTo>
                    <a:pt x="8" y="265"/>
                    <a:pt x="8" y="265"/>
                    <a:pt x="8" y="265"/>
                  </a:cubicBezTo>
                  <a:cubicBezTo>
                    <a:pt x="8" y="265"/>
                    <a:pt x="8" y="265"/>
                    <a:pt x="8" y="264"/>
                  </a:cubicBezTo>
                  <a:cubicBezTo>
                    <a:pt x="8" y="264"/>
                    <a:pt x="8" y="264"/>
                    <a:pt x="8" y="264"/>
                  </a:cubicBezTo>
                  <a:cubicBezTo>
                    <a:pt x="8" y="264"/>
                    <a:pt x="8" y="264"/>
                    <a:pt x="8" y="264"/>
                  </a:cubicBezTo>
                  <a:cubicBezTo>
                    <a:pt x="8" y="264"/>
                    <a:pt x="7" y="264"/>
                    <a:pt x="7" y="264"/>
                  </a:cubicBezTo>
                  <a:cubicBezTo>
                    <a:pt x="7" y="264"/>
                    <a:pt x="8" y="264"/>
                    <a:pt x="8" y="264"/>
                  </a:cubicBezTo>
                  <a:cubicBezTo>
                    <a:pt x="8" y="264"/>
                    <a:pt x="8" y="264"/>
                    <a:pt x="7" y="264"/>
                  </a:cubicBezTo>
                  <a:cubicBezTo>
                    <a:pt x="7" y="265"/>
                    <a:pt x="7" y="265"/>
                    <a:pt x="7" y="265"/>
                  </a:cubicBezTo>
                  <a:cubicBezTo>
                    <a:pt x="7" y="265"/>
                    <a:pt x="7" y="265"/>
                    <a:pt x="7" y="265"/>
                  </a:cubicBezTo>
                  <a:cubicBezTo>
                    <a:pt x="7" y="265"/>
                    <a:pt x="7" y="265"/>
                    <a:pt x="7" y="264"/>
                  </a:cubicBezTo>
                  <a:cubicBezTo>
                    <a:pt x="7" y="264"/>
                    <a:pt x="7" y="264"/>
                    <a:pt x="7" y="264"/>
                  </a:cubicBezTo>
                  <a:cubicBezTo>
                    <a:pt x="7" y="264"/>
                    <a:pt x="7" y="264"/>
                    <a:pt x="7" y="264"/>
                  </a:cubicBezTo>
                  <a:cubicBezTo>
                    <a:pt x="7" y="263"/>
                    <a:pt x="7" y="263"/>
                    <a:pt x="7" y="263"/>
                  </a:cubicBezTo>
                  <a:cubicBezTo>
                    <a:pt x="7" y="263"/>
                    <a:pt x="8" y="262"/>
                    <a:pt x="8" y="262"/>
                  </a:cubicBezTo>
                  <a:cubicBezTo>
                    <a:pt x="8" y="262"/>
                    <a:pt x="8" y="262"/>
                    <a:pt x="7" y="261"/>
                  </a:cubicBezTo>
                  <a:cubicBezTo>
                    <a:pt x="7" y="261"/>
                    <a:pt x="7" y="261"/>
                    <a:pt x="7" y="261"/>
                  </a:cubicBezTo>
                  <a:cubicBezTo>
                    <a:pt x="7" y="261"/>
                    <a:pt x="7" y="261"/>
                    <a:pt x="7" y="261"/>
                  </a:cubicBezTo>
                  <a:cubicBezTo>
                    <a:pt x="7" y="261"/>
                    <a:pt x="7" y="261"/>
                    <a:pt x="7" y="261"/>
                  </a:cubicBezTo>
                  <a:cubicBezTo>
                    <a:pt x="7" y="261"/>
                    <a:pt x="7" y="261"/>
                    <a:pt x="7" y="260"/>
                  </a:cubicBezTo>
                  <a:cubicBezTo>
                    <a:pt x="7" y="260"/>
                    <a:pt x="7" y="260"/>
                    <a:pt x="7" y="260"/>
                  </a:cubicBezTo>
                  <a:cubicBezTo>
                    <a:pt x="7" y="260"/>
                    <a:pt x="7" y="260"/>
                    <a:pt x="6" y="260"/>
                  </a:cubicBezTo>
                  <a:cubicBezTo>
                    <a:pt x="6" y="260"/>
                    <a:pt x="6" y="260"/>
                    <a:pt x="6" y="261"/>
                  </a:cubicBezTo>
                  <a:cubicBezTo>
                    <a:pt x="6" y="261"/>
                    <a:pt x="6" y="261"/>
                    <a:pt x="6" y="261"/>
                  </a:cubicBezTo>
                  <a:cubicBezTo>
                    <a:pt x="6" y="261"/>
                    <a:pt x="5" y="261"/>
                    <a:pt x="5" y="261"/>
                  </a:cubicBezTo>
                  <a:cubicBezTo>
                    <a:pt x="5" y="261"/>
                    <a:pt x="5" y="261"/>
                    <a:pt x="4" y="261"/>
                  </a:cubicBezTo>
                  <a:cubicBezTo>
                    <a:pt x="4" y="261"/>
                    <a:pt x="4" y="261"/>
                    <a:pt x="4" y="261"/>
                  </a:cubicBezTo>
                  <a:cubicBezTo>
                    <a:pt x="4" y="261"/>
                    <a:pt x="4" y="261"/>
                    <a:pt x="4" y="261"/>
                  </a:cubicBezTo>
                  <a:cubicBezTo>
                    <a:pt x="4" y="261"/>
                    <a:pt x="4" y="261"/>
                    <a:pt x="4" y="262"/>
                  </a:cubicBezTo>
                  <a:cubicBezTo>
                    <a:pt x="4" y="262"/>
                    <a:pt x="4" y="262"/>
                    <a:pt x="4" y="262"/>
                  </a:cubicBezTo>
                  <a:cubicBezTo>
                    <a:pt x="4" y="262"/>
                    <a:pt x="4" y="262"/>
                    <a:pt x="4" y="262"/>
                  </a:cubicBezTo>
                  <a:cubicBezTo>
                    <a:pt x="4" y="262"/>
                    <a:pt x="4" y="262"/>
                    <a:pt x="4" y="262"/>
                  </a:cubicBezTo>
                  <a:cubicBezTo>
                    <a:pt x="4" y="262"/>
                    <a:pt x="4" y="262"/>
                    <a:pt x="4" y="262"/>
                  </a:cubicBezTo>
                  <a:cubicBezTo>
                    <a:pt x="5" y="262"/>
                    <a:pt x="5" y="263"/>
                    <a:pt x="5" y="263"/>
                  </a:cubicBezTo>
                  <a:cubicBezTo>
                    <a:pt x="6" y="263"/>
                    <a:pt x="5" y="263"/>
                    <a:pt x="5" y="263"/>
                  </a:cubicBezTo>
                  <a:cubicBezTo>
                    <a:pt x="5" y="263"/>
                    <a:pt x="5" y="263"/>
                    <a:pt x="5" y="263"/>
                  </a:cubicBezTo>
                  <a:cubicBezTo>
                    <a:pt x="5" y="263"/>
                    <a:pt x="5" y="263"/>
                    <a:pt x="4" y="263"/>
                  </a:cubicBezTo>
                  <a:cubicBezTo>
                    <a:pt x="4" y="263"/>
                    <a:pt x="4" y="263"/>
                    <a:pt x="4" y="263"/>
                  </a:cubicBezTo>
                  <a:cubicBezTo>
                    <a:pt x="4" y="263"/>
                    <a:pt x="4" y="263"/>
                    <a:pt x="4" y="263"/>
                  </a:cubicBezTo>
                  <a:cubicBezTo>
                    <a:pt x="4" y="264"/>
                    <a:pt x="4" y="264"/>
                    <a:pt x="4" y="264"/>
                  </a:cubicBezTo>
                  <a:cubicBezTo>
                    <a:pt x="4" y="264"/>
                    <a:pt x="5" y="265"/>
                    <a:pt x="5" y="265"/>
                  </a:cubicBezTo>
                  <a:cubicBezTo>
                    <a:pt x="5" y="265"/>
                    <a:pt x="5" y="265"/>
                    <a:pt x="5" y="265"/>
                  </a:cubicBezTo>
                  <a:cubicBezTo>
                    <a:pt x="5" y="265"/>
                    <a:pt x="5" y="265"/>
                    <a:pt x="5" y="265"/>
                  </a:cubicBezTo>
                  <a:cubicBezTo>
                    <a:pt x="5" y="266"/>
                    <a:pt x="5" y="266"/>
                    <a:pt x="5" y="266"/>
                  </a:cubicBezTo>
                  <a:cubicBezTo>
                    <a:pt x="5" y="266"/>
                    <a:pt x="5" y="266"/>
                    <a:pt x="5" y="266"/>
                  </a:cubicBezTo>
                  <a:cubicBezTo>
                    <a:pt x="5" y="266"/>
                    <a:pt x="6" y="266"/>
                    <a:pt x="6" y="267"/>
                  </a:cubicBezTo>
                  <a:cubicBezTo>
                    <a:pt x="6" y="266"/>
                    <a:pt x="6" y="266"/>
                    <a:pt x="6" y="266"/>
                  </a:cubicBezTo>
                  <a:cubicBezTo>
                    <a:pt x="6" y="267"/>
                    <a:pt x="6" y="267"/>
                    <a:pt x="6" y="267"/>
                  </a:cubicBezTo>
                  <a:cubicBezTo>
                    <a:pt x="6" y="267"/>
                    <a:pt x="6" y="267"/>
                    <a:pt x="6" y="267"/>
                  </a:cubicBezTo>
                  <a:cubicBezTo>
                    <a:pt x="6" y="267"/>
                    <a:pt x="6" y="267"/>
                    <a:pt x="6" y="267"/>
                  </a:cubicBezTo>
                  <a:cubicBezTo>
                    <a:pt x="6" y="268"/>
                    <a:pt x="6" y="268"/>
                    <a:pt x="6" y="268"/>
                  </a:cubicBezTo>
                  <a:cubicBezTo>
                    <a:pt x="6" y="268"/>
                    <a:pt x="7" y="268"/>
                    <a:pt x="7" y="268"/>
                  </a:cubicBezTo>
                  <a:cubicBezTo>
                    <a:pt x="7" y="268"/>
                    <a:pt x="7" y="268"/>
                    <a:pt x="7" y="269"/>
                  </a:cubicBezTo>
                  <a:cubicBezTo>
                    <a:pt x="8" y="269"/>
                    <a:pt x="8" y="269"/>
                    <a:pt x="9" y="269"/>
                  </a:cubicBezTo>
                  <a:cubicBezTo>
                    <a:pt x="9" y="269"/>
                    <a:pt x="9" y="269"/>
                    <a:pt x="9" y="269"/>
                  </a:cubicBezTo>
                  <a:cubicBezTo>
                    <a:pt x="9" y="269"/>
                    <a:pt x="9" y="269"/>
                    <a:pt x="9" y="269"/>
                  </a:cubicBezTo>
                  <a:cubicBezTo>
                    <a:pt x="9" y="269"/>
                    <a:pt x="9" y="269"/>
                    <a:pt x="9" y="269"/>
                  </a:cubicBezTo>
                  <a:cubicBezTo>
                    <a:pt x="9" y="268"/>
                    <a:pt x="9" y="268"/>
                    <a:pt x="9" y="268"/>
                  </a:cubicBezTo>
                  <a:cubicBezTo>
                    <a:pt x="9" y="268"/>
                    <a:pt x="9" y="268"/>
                    <a:pt x="9" y="267"/>
                  </a:cubicBezTo>
                  <a:close/>
                  <a:moveTo>
                    <a:pt x="6" y="259"/>
                  </a:moveTo>
                  <a:cubicBezTo>
                    <a:pt x="6" y="259"/>
                    <a:pt x="6" y="259"/>
                    <a:pt x="6" y="259"/>
                  </a:cubicBezTo>
                  <a:cubicBezTo>
                    <a:pt x="6" y="259"/>
                    <a:pt x="5" y="259"/>
                    <a:pt x="5" y="259"/>
                  </a:cubicBezTo>
                  <a:cubicBezTo>
                    <a:pt x="5" y="259"/>
                    <a:pt x="5" y="259"/>
                    <a:pt x="5" y="259"/>
                  </a:cubicBezTo>
                  <a:cubicBezTo>
                    <a:pt x="5" y="259"/>
                    <a:pt x="5" y="259"/>
                    <a:pt x="5" y="259"/>
                  </a:cubicBezTo>
                  <a:cubicBezTo>
                    <a:pt x="5" y="259"/>
                    <a:pt x="4" y="259"/>
                    <a:pt x="4" y="259"/>
                  </a:cubicBezTo>
                  <a:cubicBezTo>
                    <a:pt x="4" y="259"/>
                    <a:pt x="4" y="259"/>
                    <a:pt x="4" y="259"/>
                  </a:cubicBezTo>
                  <a:cubicBezTo>
                    <a:pt x="4" y="259"/>
                    <a:pt x="4" y="259"/>
                    <a:pt x="4" y="259"/>
                  </a:cubicBezTo>
                  <a:cubicBezTo>
                    <a:pt x="4" y="259"/>
                    <a:pt x="4" y="259"/>
                    <a:pt x="4" y="259"/>
                  </a:cubicBezTo>
                  <a:cubicBezTo>
                    <a:pt x="4" y="259"/>
                    <a:pt x="4" y="259"/>
                    <a:pt x="3" y="259"/>
                  </a:cubicBezTo>
                  <a:cubicBezTo>
                    <a:pt x="3" y="259"/>
                    <a:pt x="3" y="259"/>
                    <a:pt x="3" y="260"/>
                  </a:cubicBezTo>
                  <a:cubicBezTo>
                    <a:pt x="3" y="260"/>
                    <a:pt x="3" y="260"/>
                    <a:pt x="3" y="260"/>
                  </a:cubicBezTo>
                  <a:cubicBezTo>
                    <a:pt x="4" y="260"/>
                    <a:pt x="4" y="260"/>
                    <a:pt x="4" y="260"/>
                  </a:cubicBezTo>
                  <a:cubicBezTo>
                    <a:pt x="4" y="260"/>
                    <a:pt x="4" y="260"/>
                    <a:pt x="5" y="260"/>
                  </a:cubicBezTo>
                  <a:cubicBezTo>
                    <a:pt x="5" y="260"/>
                    <a:pt x="5" y="260"/>
                    <a:pt x="5" y="260"/>
                  </a:cubicBezTo>
                  <a:cubicBezTo>
                    <a:pt x="5" y="260"/>
                    <a:pt x="5" y="260"/>
                    <a:pt x="5" y="260"/>
                  </a:cubicBezTo>
                  <a:cubicBezTo>
                    <a:pt x="5" y="260"/>
                    <a:pt x="5" y="260"/>
                    <a:pt x="5" y="260"/>
                  </a:cubicBezTo>
                  <a:cubicBezTo>
                    <a:pt x="5" y="259"/>
                    <a:pt x="5" y="259"/>
                    <a:pt x="5" y="259"/>
                  </a:cubicBezTo>
                  <a:cubicBezTo>
                    <a:pt x="5" y="259"/>
                    <a:pt x="5" y="259"/>
                    <a:pt x="6" y="259"/>
                  </a:cubicBezTo>
                  <a:cubicBezTo>
                    <a:pt x="6" y="260"/>
                    <a:pt x="6" y="260"/>
                    <a:pt x="6" y="260"/>
                  </a:cubicBezTo>
                  <a:cubicBezTo>
                    <a:pt x="6" y="260"/>
                    <a:pt x="6" y="260"/>
                    <a:pt x="6" y="260"/>
                  </a:cubicBezTo>
                  <a:cubicBezTo>
                    <a:pt x="6" y="260"/>
                    <a:pt x="6" y="260"/>
                    <a:pt x="6" y="259"/>
                  </a:cubicBezTo>
                  <a:cubicBezTo>
                    <a:pt x="6" y="259"/>
                    <a:pt x="6" y="259"/>
                    <a:pt x="6" y="259"/>
                  </a:cubicBezTo>
                  <a:cubicBezTo>
                    <a:pt x="6" y="259"/>
                    <a:pt x="6" y="259"/>
                    <a:pt x="6" y="259"/>
                  </a:cubicBezTo>
                  <a:close/>
                  <a:moveTo>
                    <a:pt x="11" y="252"/>
                  </a:moveTo>
                  <a:cubicBezTo>
                    <a:pt x="10" y="252"/>
                    <a:pt x="10" y="252"/>
                    <a:pt x="10" y="252"/>
                  </a:cubicBezTo>
                  <a:cubicBezTo>
                    <a:pt x="10" y="252"/>
                    <a:pt x="10" y="252"/>
                    <a:pt x="10" y="252"/>
                  </a:cubicBezTo>
                  <a:cubicBezTo>
                    <a:pt x="10" y="252"/>
                    <a:pt x="10" y="252"/>
                    <a:pt x="10" y="252"/>
                  </a:cubicBezTo>
                  <a:cubicBezTo>
                    <a:pt x="10" y="252"/>
                    <a:pt x="10" y="252"/>
                    <a:pt x="9" y="252"/>
                  </a:cubicBezTo>
                  <a:cubicBezTo>
                    <a:pt x="9" y="252"/>
                    <a:pt x="9" y="253"/>
                    <a:pt x="9" y="253"/>
                  </a:cubicBezTo>
                  <a:cubicBezTo>
                    <a:pt x="9" y="253"/>
                    <a:pt x="9" y="253"/>
                    <a:pt x="9" y="253"/>
                  </a:cubicBezTo>
                  <a:cubicBezTo>
                    <a:pt x="9" y="253"/>
                    <a:pt x="10" y="253"/>
                    <a:pt x="10" y="253"/>
                  </a:cubicBezTo>
                  <a:cubicBezTo>
                    <a:pt x="10" y="253"/>
                    <a:pt x="10" y="253"/>
                    <a:pt x="10" y="253"/>
                  </a:cubicBezTo>
                  <a:cubicBezTo>
                    <a:pt x="10" y="253"/>
                    <a:pt x="10" y="253"/>
                    <a:pt x="10" y="253"/>
                  </a:cubicBezTo>
                  <a:cubicBezTo>
                    <a:pt x="10" y="253"/>
                    <a:pt x="10" y="253"/>
                    <a:pt x="10" y="253"/>
                  </a:cubicBezTo>
                  <a:cubicBezTo>
                    <a:pt x="10" y="253"/>
                    <a:pt x="10" y="253"/>
                    <a:pt x="10" y="253"/>
                  </a:cubicBezTo>
                  <a:cubicBezTo>
                    <a:pt x="10" y="252"/>
                    <a:pt x="11" y="252"/>
                    <a:pt x="11" y="252"/>
                  </a:cubicBezTo>
                  <a:cubicBezTo>
                    <a:pt x="11" y="252"/>
                    <a:pt x="11" y="252"/>
                    <a:pt x="11" y="252"/>
                  </a:cubicBezTo>
                  <a:cubicBezTo>
                    <a:pt x="11" y="252"/>
                    <a:pt x="11" y="252"/>
                    <a:pt x="11" y="252"/>
                  </a:cubicBezTo>
                  <a:close/>
                  <a:moveTo>
                    <a:pt x="14" y="242"/>
                  </a:moveTo>
                  <a:cubicBezTo>
                    <a:pt x="14" y="242"/>
                    <a:pt x="14" y="242"/>
                    <a:pt x="14" y="242"/>
                  </a:cubicBezTo>
                  <a:cubicBezTo>
                    <a:pt x="14" y="242"/>
                    <a:pt x="14" y="243"/>
                    <a:pt x="14" y="243"/>
                  </a:cubicBezTo>
                  <a:cubicBezTo>
                    <a:pt x="14" y="243"/>
                    <a:pt x="14" y="243"/>
                    <a:pt x="14" y="243"/>
                  </a:cubicBezTo>
                  <a:cubicBezTo>
                    <a:pt x="14" y="243"/>
                    <a:pt x="15" y="243"/>
                    <a:pt x="15" y="243"/>
                  </a:cubicBezTo>
                  <a:cubicBezTo>
                    <a:pt x="15" y="243"/>
                    <a:pt x="15" y="243"/>
                    <a:pt x="15" y="243"/>
                  </a:cubicBezTo>
                  <a:cubicBezTo>
                    <a:pt x="15" y="242"/>
                    <a:pt x="15" y="242"/>
                    <a:pt x="14" y="242"/>
                  </a:cubicBezTo>
                  <a:cubicBezTo>
                    <a:pt x="14" y="242"/>
                    <a:pt x="15" y="242"/>
                    <a:pt x="15" y="241"/>
                  </a:cubicBezTo>
                  <a:cubicBezTo>
                    <a:pt x="15" y="241"/>
                    <a:pt x="15" y="241"/>
                    <a:pt x="15" y="241"/>
                  </a:cubicBezTo>
                  <a:cubicBezTo>
                    <a:pt x="15" y="241"/>
                    <a:pt x="15" y="240"/>
                    <a:pt x="15" y="240"/>
                  </a:cubicBezTo>
                  <a:cubicBezTo>
                    <a:pt x="15" y="240"/>
                    <a:pt x="15" y="240"/>
                    <a:pt x="15" y="240"/>
                  </a:cubicBezTo>
                  <a:cubicBezTo>
                    <a:pt x="15" y="240"/>
                    <a:pt x="15" y="240"/>
                    <a:pt x="14" y="240"/>
                  </a:cubicBezTo>
                  <a:cubicBezTo>
                    <a:pt x="14" y="240"/>
                    <a:pt x="14" y="240"/>
                    <a:pt x="14" y="240"/>
                  </a:cubicBezTo>
                  <a:cubicBezTo>
                    <a:pt x="14" y="240"/>
                    <a:pt x="14" y="240"/>
                    <a:pt x="14" y="240"/>
                  </a:cubicBezTo>
                  <a:cubicBezTo>
                    <a:pt x="14" y="240"/>
                    <a:pt x="14" y="240"/>
                    <a:pt x="13" y="241"/>
                  </a:cubicBezTo>
                  <a:cubicBezTo>
                    <a:pt x="13" y="241"/>
                    <a:pt x="13" y="242"/>
                    <a:pt x="14" y="242"/>
                  </a:cubicBezTo>
                  <a:close/>
                  <a:moveTo>
                    <a:pt x="15" y="238"/>
                  </a:moveTo>
                  <a:cubicBezTo>
                    <a:pt x="15" y="238"/>
                    <a:pt x="15" y="237"/>
                    <a:pt x="15" y="237"/>
                  </a:cubicBezTo>
                  <a:cubicBezTo>
                    <a:pt x="15" y="237"/>
                    <a:pt x="15" y="237"/>
                    <a:pt x="15" y="237"/>
                  </a:cubicBezTo>
                  <a:cubicBezTo>
                    <a:pt x="15" y="237"/>
                    <a:pt x="16" y="236"/>
                    <a:pt x="16" y="236"/>
                  </a:cubicBezTo>
                  <a:cubicBezTo>
                    <a:pt x="16" y="236"/>
                    <a:pt x="15" y="236"/>
                    <a:pt x="15" y="236"/>
                  </a:cubicBezTo>
                  <a:cubicBezTo>
                    <a:pt x="15" y="236"/>
                    <a:pt x="15" y="236"/>
                    <a:pt x="15" y="236"/>
                  </a:cubicBezTo>
                  <a:cubicBezTo>
                    <a:pt x="15" y="236"/>
                    <a:pt x="15" y="236"/>
                    <a:pt x="15" y="236"/>
                  </a:cubicBezTo>
                  <a:cubicBezTo>
                    <a:pt x="15" y="236"/>
                    <a:pt x="14" y="236"/>
                    <a:pt x="14" y="237"/>
                  </a:cubicBezTo>
                  <a:cubicBezTo>
                    <a:pt x="14" y="237"/>
                    <a:pt x="14" y="237"/>
                    <a:pt x="14" y="237"/>
                  </a:cubicBezTo>
                  <a:cubicBezTo>
                    <a:pt x="14" y="237"/>
                    <a:pt x="14" y="238"/>
                    <a:pt x="14" y="238"/>
                  </a:cubicBezTo>
                  <a:cubicBezTo>
                    <a:pt x="14" y="238"/>
                    <a:pt x="15" y="238"/>
                    <a:pt x="15" y="239"/>
                  </a:cubicBezTo>
                  <a:cubicBezTo>
                    <a:pt x="15" y="239"/>
                    <a:pt x="15" y="238"/>
                    <a:pt x="15" y="238"/>
                  </a:cubicBezTo>
                  <a:cubicBezTo>
                    <a:pt x="15" y="238"/>
                    <a:pt x="15" y="238"/>
                    <a:pt x="15" y="238"/>
                  </a:cubicBezTo>
                  <a:close/>
                  <a:moveTo>
                    <a:pt x="11" y="238"/>
                  </a:moveTo>
                  <a:cubicBezTo>
                    <a:pt x="11" y="238"/>
                    <a:pt x="11" y="238"/>
                    <a:pt x="11" y="238"/>
                  </a:cubicBezTo>
                  <a:cubicBezTo>
                    <a:pt x="11" y="237"/>
                    <a:pt x="11" y="237"/>
                    <a:pt x="11" y="237"/>
                  </a:cubicBezTo>
                  <a:cubicBezTo>
                    <a:pt x="11" y="237"/>
                    <a:pt x="11" y="237"/>
                    <a:pt x="11" y="237"/>
                  </a:cubicBezTo>
                  <a:cubicBezTo>
                    <a:pt x="11" y="236"/>
                    <a:pt x="11" y="236"/>
                    <a:pt x="11" y="236"/>
                  </a:cubicBezTo>
                  <a:cubicBezTo>
                    <a:pt x="11" y="236"/>
                    <a:pt x="11" y="236"/>
                    <a:pt x="11" y="236"/>
                  </a:cubicBezTo>
                  <a:cubicBezTo>
                    <a:pt x="11" y="236"/>
                    <a:pt x="10" y="236"/>
                    <a:pt x="10" y="236"/>
                  </a:cubicBezTo>
                  <a:cubicBezTo>
                    <a:pt x="10" y="236"/>
                    <a:pt x="10" y="236"/>
                    <a:pt x="10" y="236"/>
                  </a:cubicBezTo>
                  <a:cubicBezTo>
                    <a:pt x="10" y="236"/>
                    <a:pt x="10" y="236"/>
                    <a:pt x="10" y="236"/>
                  </a:cubicBezTo>
                  <a:cubicBezTo>
                    <a:pt x="9" y="236"/>
                    <a:pt x="9" y="236"/>
                    <a:pt x="9" y="236"/>
                  </a:cubicBezTo>
                  <a:cubicBezTo>
                    <a:pt x="9" y="236"/>
                    <a:pt x="9" y="236"/>
                    <a:pt x="9" y="236"/>
                  </a:cubicBezTo>
                  <a:cubicBezTo>
                    <a:pt x="9" y="236"/>
                    <a:pt x="9" y="237"/>
                    <a:pt x="9" y="237"/>
                  </a:cubicBezTo>
                  <a:cubicBezTo>
                    <a:pt x="9" y="237"/>
                    <a:pt x="8" y="237"/>
                    <a:pt x="8" y="238"/>
                  </a:cubicBezTo>
                  <a:cubicBezTo>
                    <a:pt x="8" y="238"/>
                    <a:pt x="8" y="238"/>
                    <a:pt x="8" y="239"/>
                  </a:cubicBezTo>
                  <a:cubicBezTo>
                    <a:pt x="8" y="239"/>
                    <a:pt x="8" y="239"/>
                    <a:pt x="9" y="239"/>
                  </a:cubicBezTo>
                  <a:cubicBezTo>
                    <a:pt x="9" y="239"/>
                    <a:pt x="9" y="239"/>
                    <a:pt x="9" y="239"/>
                  </a:cubicBezTo>
                  <a:cubicBezTo>
                    <a:pt x="9" y="239"/>
                    <a:pt x="9" y="239"/>
                    <a:pt x="9" y="239"/>
                  </a:cubicBezTo>
                  <a:cubicBezTo>
                    <a:pt x="9" y="239"/>
                    <a:pt x="9" y="239"/>
                    <a:pt x="9" y="239"/>
                  </a:cubicBezTo>
                  <a:cubicBezTo>
                    <a:pt x="9" y="239"/>
                    <a:pt x="9" y="239"/>
                    <a:pt x="10" y="239"/>
                  </a:cubicBezTo>
                  <a:cubicBezTo>
                    <a:pt x="10" y="239"/>
                    <a:pt x="10" y="239"/>
                    <a:pt x="10" y="239"/>
                  </a:cubicBezTo>
                  <a:cubicBezTo>
                    <a:pt x="10" y="239"/>
                    <a:pt x="10" y="238"/>
                    <a:pt x="10" y="238"/>
                  </a:cubicBezTo>
                  <a:cubicBezTo>
                    <a:pt x="10" y="238"/>
                    <a:pt x="11" y="238"/>
                    <a:pt x="11" y="238"/>
                  </a:cubicBezTo>
                  <a:close/>
                  <a:moveTo>
                    <a:pt x="12" y="238"/>
                  </a:moveTo>
                  <a:cubicBezTo>
                    <a:pt x="12" y="238"/>
                    <a:pt x="12" y="239"/>
                    <a:pt x="13" y="238"/>
                  </a:cubicBezTo>
                  <a:cubicBezTo>
                    <a:pt x="13" y="238"/>
                    <a:pt x="13" y="238"/>
                    <a:pt x="13" y="238"/>
                  </a:cubicBezTo>
                  <a:cubicBezTo>
                    <a:pt x="13" y="238"/>
                    <a:pt x="13" y="238"/>
                    <a:pt x="13" y="238"/>
                  </a:cubicBezTo>
                  <a:cubicBezTo>
                    <a:pt x="13" y="238"/>
                    <a:pt x="13" y="238"/>
                    <a:pt x="13" y="238"/>
                  </a:cubicBezTo>
                  <a:cubicBezTo>
                    <a:pt x="13" y="238"/>
                    <a:pt x="13" y="237"/>
                    <a:pt x="13" y="237"/>
                  </a:cubicBezTo>
                  <a:cubicBezTo>
                    <a:pt x="13" y="237"/>
                    <a:pt x="13" y="237"/>
                    <a:pt x="13" y="237"/>
                  </a:cubicBezTo>
                  <a:cubicBezTo>
                    <a:pt x="13" y="237"/>
                    <a:pt x="13" y="237"/>
                    <a:pt x="13" y="237"/>
                  </a:cubicBezTo>
                  <a:cubicBezTo>
                    <a:pt x="13" y="237"/>
                    <a:pt x="13" y="237"/>
                    <a:pt x="13" y="237"/>
                  </a:cubicBezTo>
                  <a:cubicBezTo>
                    <a:pt x="14" y="237"/>
                    <a:pt x="14" y="236"/>
                    <a:pt x="14" y="236"/>
                  </a:cubicBezTo>
                  <a:cubicBezTo>
                    <a:pt x="14" y="236"/>
                    <a:pt x="14" y="236"/>
                    <a:pt x="14" y="236"/>
                  </a:cubicBezTo>
                  <a:cubicBezTo>
                    <a:pt x="13" y="236"/>
                    <a:pt x="13" y="236"/>
                    <a:pt x="13" y="236"/>
                  </a:cubicBezTo>
                  <a:cubicBezTo>
                    <a:pt x="13" y="236"/>
                    <a:pt x="13" y="235"/>
                    <a:pt x="13" y="235"/>
                  </a:cubicBezTo>
                  <a:cubicBezTo>
                    <a:pt x="13" y="235"/>
                    <a:pt x="14" y="235"/>
                    <a:pt x="14" y="235"/>
                  </a:cubicBezTo>
                  <a:cubicBezTo>
                    <a:pt x="14" y="235"/>
                    <a:pt x="14" y="235"/>
                    <a:pt x="14" y="235"/>
                  </a:cubicBezTo>
                  <a:cubicBezTo>
                    <a:pt x="14" y="235"/>
                    <a:pt x="14" y="235"/>
                    <a:pt x="14" y="235"/>
                  </a:cubicBezTo>
                  <a:cubicBezTo>
                    <a:pt x="14" y="235"/>
                    <a:pt x="14" y="235"/>
                    <a:pt x="14" y="235"/>
                  </a:cubicBezTo>
                  <a:cubicBezTo>
                    <a:pt x="14" y="235"/>
                    <a:pt x="14" y="234"/>
                    <a:pt x="14" y="234"/>
                  </a:cubicBezTo>
                  <a:cubicBezTo>
                    <a:pt x="14" y="234"/>
                    <a:pt x="14" y="234"/>
                    <a:pt x="14" y="234"/>
                  </a:cubicBezTo>
                  <a:cubicBezTo>
                    <a:pt x="14" y="234"/>
                    <a:pt x="14" y="234"/>
                    <a:pt x="14" y="234"/>
                  </a:cubicBezTo>
                  <a:cubicBezTo>
                    <a:pt x="14" y="234"/>
                    <a:pt x="14" y="234"/>
                    <a:pt x="14" y="234"/>
                  </a:cubicBezTo>
                  <a:cubicBezTo>
                    <a:pt x="14" y="234"/>
                    <a:pt x="14" y="233"/>
                    <a:pt x="15" y="233"/>
                  </a:cubicBezTo>
                  <a:cubicBezTo>
                    <a:pt x="15" y="233"/>
                    <a:pt x="15" y="233"/>
                    <a:pt x="15" y="233"/>
                  </a:cubicBezTo>
                  <a:cubicBezTo>
                    <a:pt x="15" y="233"/>
                    <a:pt x="15" y="233"/>
                    <a:pt x="14" y="233"/>
                  </a:cubicBezTo>
                  <a:cubicBezTo>
                    <a:pt x="14" y="232"/>
                    <a:pt x="15" y="232"/>
                    <a:pt x="15" y="232"/>
                  </a:cubicBezTo>
                  <a:cubicBezTo>
                    <a:pt x="14" y="232"/>
                    <a:pt x="14" y="232"/>
                    <a:pt x="14" y="232"/>
                  </a:cubicBezTo>
                  <a:cubicBezTo>
                    <a:pt x="14" y="232"/>
                    <a:pt x="14" y="232"/>
                    <a:pt x="14" y="232"/>
                  </a:cubicBezTo>
                  <a:cubicBezTo>
                    <a:pt x="14" y="231"/>
                    <a:pt x="14" y="231"/>
                    <a:pt x="14" y="231"/>
                  </a:cubicBezTo>
                  <a:cubicBezTo>
                    <a:pt x="13" y="231"/>
                    <a:pt x="13" y="231"/>
                    <a:pt x="13" y="230"/>
                  </a:cubicBezTo>
                  <a:cubicBezTo>
                    <a:pt x="13" y="230"/>
                    <a:pt x="13" y="230"/>
                    <a:pt x="12" y="230"/>
                  </a:cubicBezTo>
                  <a:cubicBezTo>
                    <a:pt x="12" y="230"/>
                    <a:pt x="12" y="230"/>
                    <a:pt x="12" y="230"/>
                  </a:cubicBezTo>
                  <a:cubicBezTo>
                    <a:pt x="12" y="230"/>
                    <a:pt x="12" y="230"/>
                    <a:pt x="12" y="230"/>
                  </a:cubicBezTo>
                  <a:cubicBezTo>
                    <a:pt x="12" y="230"/>
                    <a:pt x="12" y="230"/>
                    <a:pt x="12" y="230"/>
                  </a:cubicBezTo>
                  <a:cubicBezTo>
                    <a:pt x="12" y="230"/>
                    <a:pt x="11" y="230"/>
                    <a:pt x="11" y="230"/>
                  </a:cubicBezTo>
                  <a:cubicBezTo>
                    <a:pt x="11" y="230"/>
                    <a:pt x="11" y="230"/>
                    <a:pt x="11" y="230"/>
                  </a:cubicBezTo>
                  <a:cubicBezTo>
                    <a:pt x="11" y="230"/>
                    <a:pt x="11" y="230"/>
                    <a:pt x="11" y="230"/>
                  </a:cubicBezTo>
                  <a:cubicBezTo>
                    <a:pt x="11" y="231"/>
                    <a:pt x="11" y="231"/>
                    <a:pt x="11" y="231"/>
                  </a:cubicBezTo>
                  <a:cubicBezTo>
                    <a:pt x="10" y="231"/>
                    <a:pt x="10" y="231"/>
                    <a:pt x="10" y="231"/>
                  </a:cubicBezTo>
                  <a:cubicBezTo>
                    <a:pt x="10" y="231"/>
                    <a:pt x="10" y="231"/>
                    <a:pt x="10" y="231"/>
                  </a:cubicBezTo>
                  <a:cubicBezTo>
                    <a:pt x="10" y="231"/>
                    <a:pt x="10" y="231"/>
                    <a:pt x="10" y="231"/>
                  </a:cubicBezTo>
                  <a:cubicBezTo>
                    <a:pt x="11" y="231"/>
                    <a:pt x="11" y="231"/>
                    <a:pt x="12" y="231"/>
                  </a:cubicBezTo>
                  <a:cubicBezTo>
                    <a:pt x="12" y="231"/>
                    <a:pt x="12" y="231"/>
                    <a:pt x="12" y="231"/>
                  </a:cubicBezTo>
                  <a:cubicBezTo>
                    <a:pt x="12" y="231"/>
                    <a:pt x="12" y="231"/>
                    <a:pt x="12" y="231"/>
                  </a:cubicBezTo>
                  <a:cubicBezTo>
                    <a:pt x="12" y="231"/>
                    <a:pt x="13" y="231"/>
                    <a:pt x="13" y="231"/>
                  </a:cubicBezTo>
                  <a:cubicBezTo>
                    <a:pt x="13" y="231"/>
                    <a:pt x="13" y="231"/>
                    <a:pt x="13" y="231"/>
                  </a:cubicBezTo>
                  <a:cubicBezTo>
                    <a:pt x="13" y="231"/>
                    <a:pt x="13" y="231"/>
                    <a:pt x="13" y="231"/>
                  </a:cubicBezTo>
                  <a:cubicBezTo>
                    <a:pt x="13" y="231"/>
                    <a:pt x="13" y="232"/>
                    <a:pt x="13" y="232"/>
                  </a:cubicBezTo>
                  <a:cubicBezTo>
                    <a:pt x="13" y="232"/>
                    <a:pt x="12" y="232"/>
                    <a:pt x="12" y="232"/>
                  </a:cubicBezTo>
                  <a:cubicBezTo>
                    <a:pt x="12" y="232"/>
                    <a:pt x="11" y="232"/>
                    <a:pt x="11" y="232"/>
                  </a:cubicBezTo>
                  <a:cubicBezTo>
                    <a:pt x="11" y="232"/>
                    <a:pt x="11" y="232"/>
                    <a:pt x="11" y="232"/>
                  </a:cubicBezTo>
                  <a:cubicBezTo>
                    <a:pt x="11" y="232"/>
                    <a:pt x="11" y="232"/>
                    <a:pt x="11" y="233"/>
                  </a:cubicBezTo>
                  <a:cubicBezTo>
                    <a:pt x="11" y="233"/>
                    <a:pt x="11" y="233"/>
                    <a:pt x="11" y="233"/>
                  </a:cubicBezTo>
                  <a:cubicBezTo>
                    <a:pt x="12" y="233"/>
                    <a:pt x="12" y="233"/>
                    <a:pt x="13" y="233"/>
                  </a:cubicBezTo>
                  <a:cubicBezTo>
                    <a:pt x="13" y="233"/>
                    <a:pt x="13" y="233"/>
                    <a:pt x="13" y="233"/>
                  </a:cubicBezTo>
                  <a:cubicBezTo>
                    <a:pt x="13" y="233"/>
                    <a:pt x="12" y="234"/>
                    <a:pt x="12" y="234"/>
                  </a:cubicBezTo>
                  <a:cubicBezTo>
                    <a:pt x="12" y="234"/>
                    <a:pt x="12" y="234"/>
                    <a:pt x="12" y="233"/>
                  </a:cubicBezTo>
                  <a:cubicBezTo>
                    <a:pt x="12" y="233"/>
                    <a:pt x="12" y="233"/>
                    <a:pt x="12" y="233"/>
                  </a:cubicBezTo>
                  <a:cubicBezTo>
                    <a:pt x="11" y="234"/>
                    <a:pt x="11" y="234"/>
                    <a:pt x="12" y="235"/>
                  </a:cubicBezTo>
                  <a:cubicBezTo>
                    <a:pt x="12" y="235"/>
                    <a:pt x="12" y="235"/>
                    <a:pt x="12" y="235"/>
                  </a:cubicBezTo>
                  <a:cubicBezTo>
                    <a:pt x="12" y="235"/>
                    <a:pt x="12" y="235"/>
                    <a:pt x="12" y="235"/>
                  </a:cubicBezTo>
                  <a:cubicBezTo>
                    <a:pt x="12" y="235"/>
                    <a:pt x="12" y="235"/>
                    <a:pt x="12" y="235"/>
                  </a:cubicBezTo>
                  <a:cubicBezTo>
                    <a:pt x="12" y="236"/>
                    <a:pt x="12" y="236"/>
                    <a:pt x="12" y="237"/>
                  </a:cubicBezTo>
                  <a:cubicBezTo>
                    <a:pt x="12" y="237"/>
                    <a:pt x="12" y="237"/>
                    <a:pt x="12" y="237"/>
                  </a:cubicBezTo>
                  <a:cubicBezTo>
                    <a:pt x="12" y="237"/>
                    <a:pt x="12" y="237"/>
                    <a:pt x="12" y="237"/>
                  </a:cubicBezTo>
                  <a:cubicBezTo>
                    <a:pt x="12" y="237"/>
                    <a:pt x="12" y="237"/>
                    <a:pt x="12" y="237"/>
                  </a:cubicBezTo>
                  <a:cubicBezTo>
                    <a:pt x="12" y="237"/>
                    <a:pt x="12" y="237"/>
                    <a:pt x="12" y="237"/>
                  </a:cubicBezTo>
                  <a:cubicBezTo>
                    <a:pt x="12" y="238"/>
                    <a:pt x="12" y="238"/>
                    <a:pt x="12" y="238"/>
                  </a:cubicBezTo>
                  <a:cubicBezTo>
                    <a:pt x="12" y="238"/>
                    <a:pt x="12" y="238"/>
                    <a:pt x="12" y="238"/>
                  </a:cubicBezTo>
                  <a:close/>
                  <a:moveTo>
                    <a:pt x="18" y="227"/>
                  </a:moveTo>
                  <a:cubicBezTo>
                    <a:pt x="18" y="227"/>
                    <a:pt x="19" y="227"/>
                    <a:pt x="18" y="227"/>
                  </a:cubicBezTo>
                  <a:cubicBezTo>
                    <a:pt x="18" y="227"/>
                    <a:pt x="18" y="227"/>
                    <a:pt x="18" y="227"/>
                  </a:cubicBezTo>
                  <a:cubicBezTo>
                    <a:pt x="18" y="227"/>
                    <a:pt x="18" y="227"/>
                    <a:pt x="18" y="227"/>
                  </a:cubicBezTo>
                  <a:cubicBezTo>
                    <a:pt x="18" y="227"/>
                    <a:pt x="18" y="227"/>
                    <a:pt x="18" y="227"/>
                  </a:cubicBezTo>
                  <a:cubicBezTo>
                    <a:pt x="18" y="227"/>
                    <a:pt x="18" y="227"/>
                    <a:pt x="18" y="227"/>
                  </a:cubicBezTo>
                  <a:cubicBezTo>
                    <a:pt x="17" y="227"/>
                    <a:pt x="17" y="227"/>
                    <a:pt x="17" y="227"/>
                  </a:cubicBezTo>
                  <a:cubicBezTo>
                    <a:pt x="17" y="228"/>
                    <a:pt x="17" y="228"/>
                    <a:pt x="17" y="228"/>
                  </a:cubicBezTo>
                  <a:cubicBezTo>
                    <a:pt x="16" y="228"/>
                    <a:pt x="16" y="228"/>
                    <a:pt x="16" y="228"/>
                  </a:cubicBezTo>
                  <a:cubicBezTo>
                    <a:pt x="16" y="228"/>
                    <a:pt x="16" y="228"/>
                    <a:pt x="16" y="229"/>
                  </a:cubicBezTo>
                  <a:cubicBezTo>
                    <a:pt x="17" y="229"/>
                    <a:pt x="17" y="229"/>
                    <a:pt x="17" y="229"/>
                  </a:cubicBezTo>
                  <a:cubicBezTo>
                    <a:pt x="17" y="229"/>
                    <a:pt x="17" y="229"/>
                    <a:pt x="17" y="229"/>
                  </a:cubicBezTo>
                  <a:cubicBezTo>
                    <a:pt x="17" y="229"/>
                    <a:pt x="17" y="229"/>
                    <a:pt x="17" y="229"/>
                  </a:cubicBezTo>
                  <a:cubicBezTo>
                    <a:pt x="17" y="230"/>
                    <a:pt x="17" y="230"/>
                    <a:pt x="18" y="230"/>
                  </a:cubicBezTo>
                  <a:cubicBezTo>
                    <a:pt x="18" y="230"/>
                    <a:pt x="18" y="230"/>
                    <a:pt x="18" y="230"/>
                  </a:cubicBezTo>
                  <a:cubicBezTo>
                    <a:pt x="18" y="230"/>
                    <a:pt x="18" y="230"/>
                    <a:pt x="19" y="230"/>
                  </a:cubicBezTo>
                  <a:cubicBezTo>
                    <a:pt x="19" y="230"/>
                    <a:pt x="19" y="230"/>
                    <a:pt x="19" y="230"/>
                  </a:cubicBezTo>
                  <a:cubicBezTo>
                    <a:pt x="19" y="230"/>
                    <a:pt x="20" y="229"/>
                    <a:pt x="21" y="229"/>
                  </a:cubicBezTo>
                  <a:cubicBezTo>
                    <a:pt x="21" y="229"/>
                    <a:pt x="21" y="229"/>
                    <a:pt x="21" y="229"/>
                  </a:cubicBezTo>
                  <a:cubicBezTo>
                    <a:pt x="21" y="229"/>
                    <a:pt x="21" y="228"/>
                    <a:pt x="21" y="228"/>
                  </a:cubicBezTo>
                  <a:cubicBezTo>
                    <a:pt x="21" y="228"/>
                    <a:pt x="21" y="228"/>
                    <a:pt x="21" y="228"/>
                  </a:cubicBezTo>
                  <a:cubicBezTo>
                    <a:pt x="21" y="228"/>
                    <a:pt x="21" y="228"/>
                    <a:pt x="21" y="228"/>
                  </a:cubicBezTo>
                  <a:cubicBezTo>
                    <a:pt x="21" y="228"/>
                    <a:pt x="21" y="228"/>
                    <a:pt x="21" y="228"/>
                  </a:cubicBezTo>
                  <a:cubicBezTo>
                    <a:pt x="20" y="228"/>
                    <a:pt x="20" y="228"/>
                    <a:pt x="20" y="228"/>
                  </a:cubicBezTo>
                  <a:cubicBezTo>
                    <a:pt x="20" y="228"/>
                    <a:pt x="20" y="228"/>
                    <a:pt x="20" y="228"/>
                  </a:cubicBezTo>
                  <a:cubicBezTo>
                    <a:pt x="20" y="227"/>
                    <a:pt x="20" y="227"/>
                    <a:pt x="20" y="227"/>
                  </a:cubicBezTo>
                  <a:cubicBezTo>
                    <a:pt x="20" y="227"/>
                    <a:pt x="20" y="227"/>
                    <a:pt x="20" y="227"/>
                  </a:cubicBezTo>
                  <a:cubicBezTo>
                    <a:pt x="21" y="228"/>
                    <a:pt x="21" y="228"/>
                    <a:pt x="21" y="228"/>
                  </a:cubicBezTo>
                  <a:cubicBezTo>
                    <a:pt x="21" y="228"/>
                    <a:pt x="21" y="228"/>
                    <a:pt x="21" y="227"/>
                  </a:cubicBezTo>
                  <a:cubicBezTo>
                    <a:pt x="21" y="227"/>
                    <a:pt x="21" y="227"/>
                    <a:pt x="21" y="227"/>
                  </a:cubicBezTo>
                  <a:cubicBezTo>
                    <a:pt x="21" y="227"/>
                    <a:pt x="21" y="227"/>
                    <a:pt x="21" y="227"/>
                  </a:cubicBezTo>
                  <a:cubicBezTo>
                    <a:pt x="21" y="227"/>
                    <a:pt x="21" y="226"/>
                    <a:pt x="21" y="226"/>
                  </a:cubicBezTo>
                  <a:cubicBezTo>
                    <a:pt x="21" y="226"/>
                    <a:pt x="21" y="226"/>
                    <a:pt x="21" y="226"/>
                  </a:cubicBezTo>
                  <a:cubicBezTo>
                    <a:pt x="21" y="226"/>
                    <a:pt x="20" y="226"/>
                    <a:pt x="20" y="226"/>
                  </a:cubicBezTo>
                  <a:cubicBezTo>
                    <a:pt x="20" y="226"/>
                    <a:pt x="20" y="226"/>
                    <a:pt x="20" y="226"/>
                  </a:cubicBezTo>
                  <a:cubicBezTo>
                    <a:pt x="20" y="226"/>
                    <a:pt x="20" y="226"/>
                    <a:pt x="20" y="225"/>
                  </a:cubicBezTo>
                  <a:cubicBezTo>
                    <a:pt x="20" y="225"/>
                    <a:pt x="20" y="225"/>
                    <a:pt x="20" y="225"/>
                  </a:cubicBezTo>
                  <a:cubicBezTo>
                    <a:pt x="20" y="225"/>
                    <a:pt x="20" y="225"/>
                    <a:pt x="20" y="225"/>
                  </a:cubicBezTo>
                  <a:cubicBezTo>
                    <a:pt x="20" y="225"/>
                    <a:pt x="20" y="225"/>
                    <a:pt x="20" y="225"/>
                  </a:cubicBezTo>
                  <a:cubicBezTo>
                    <a:pt x="19" y="225"/>
                    <a:pt x="19" y="225"/>
                    <a:pt x="19" y="225"/>
                  </a:cubicBezTo>
                  <a:cubicBezTo>
                    <a:pt x="19" y="225"/>
                    <a:pt x="19" y="225"/>
                    <a:pt x="19" y="225"/>
                  </a:cubicBezTo>
                  <a:cubicBezTo>
                    <a:pt x="19" y="226"/>
                    <a:pt x="19" y="226"/>
                    <a:pt x="18" y="226"/>
                  </a:cubicBezTo>
                  <a:cubicBezTo>
                    <a:pt x="18" y="226"/>
                    <a:pt x="18" y="226"/>
                    <a:pt x="18" y="226"/>
                  </a:cubicBezTo>
                  <a:cubicBezTo>
                    <a:pt x="18" y="226"/>
                    <a:pt x="18" y="226"/>
                    <a:pt x="18" y="226"/>
                  </a:cubicBezTo>
                  <a:cubicBezTo>
                    <a:pt x="18" y="226"/>
                    <a:pt x="18" y="226"/>
                    <a:pt x="18" y="226"/>
                  </a:cubicBezTo>
                  <a:cubicBezTo>
                    <a:pt x="18" y="226"/>
                    <a:pt x="18" y="226"/>
                    <a:pt x="18" y="227"/>
                  </a:cubicBezTo>
                  <a:cubicBezTo>
                    <a:pt x="18" y="227"/>
                    <a:pt x="18" y="227"/>
                    <a:pt x="18" y="227"/>
                  </a:cubicBezTo>
                  <a:close/>
                  <a:moveTo>
                    <a:pt x="9" y="234"/>
                  </a:moveTo>
                  <a:cubicBezTo>
                    <a:pt x="9" y="234"/>
                    <a:pt x="9" y="234"/>
                    <a:pt x="9" y="234"/>
                  </a:cubicBezTo>
                  <a:cubicBezTo>
                    <a:pt x="9" y="234"/>
                    <a:pt x="9" y="234"/>
                    <a:pt x="9" y="234"/>
                  </a:cubicBezTo>
                  <a:cubicBezTo>
                    <a:pt x="9" y="235"/>
                    <a:pt x="9" y="235"/>
                    <a:pt x="9" y="235"/>
                  </a:cubicBezTo>
                  <a:cubicBezTo>
                    <a:pt x="9" y="235"/>
                    <a:pt x="9" y="235"/>
                    <a:pt x="10" y="235"/>
                  </a:cubicBezTo>
                  <a:cubicBezTo>
                    <a:pt x="10" y="235"/>
                    <a:pt x="10" y="235"/>
                    <a:pt x="10" y="235"/>
                  </a:cubicBezTo>
                  <a:cubicBezTo>
                    <a:pt x="10" y="235"/>
                    <a:pt x="10" y="235"/>
                    <a:pt x="10" y="235"/>
                  </a:cubicBezTo>
                  <a:cubicBezTo>
                    <a:pt x="10" y="235"/>
                    <a:pt x="10" y="235"/>
                    <a:pt x="10" y="235"/>
                  </a:cubicBezTo>
                  <a:cubicBezTo>
                    <a:pt x="10" y="235"/>
                    <a:pt x="10" y="235"/>
                    <a:pt x="10" y="235"/>
                  </a:cubicBezTo>
                  <a:cubicBezTo>
                    <a:pt x="10" y="235"/>
                    <a:pt x="10" y="235"/>
                    <a:pt x="10" y="235"/>
                  </a:cubicBezTo>
                  <a:cubicBezTo>
                    <a:pt x="10" y="235"/>
                    <a:pt x="10" y="234"/>
                    <a:pt x="10" y="234"/>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4"/>
                    <a:pt x="10" y="234"/>
                  </a:cubicBezTo>
                  <a:cubicBezTo>
                    <a:pt x="10" y="234"/>
                    <a:pt x="10" y="234"/>
                    <a:pt x="10" y="234"/>
                  </a:cubicBezTo>
                  <a:cubicBezTo>
                    <a:pt x="10" y="234"/>
                    <a:pt x="10" y="234"/>
                    <a:pt x="10" y="234"/>
                  </a:cubicBezTo>
                  <a:cubicBezTo>
                    <a:pt x="10" y="234"/>
                    <a:pt x="10" y="234"/>
                    <a:pt x="10" y="234"/>
                  </a:cubicBezTo>
                  <a:cubicBezTo>
                    <a:pt x="10" y="234"/>
                    <a:pt x="10" y="234"/>
                    <a:pt x="10" y="234"/>
                  </a:cubicBezTo>
                  <a:cubicBezTo>
                    <a:pt x="9" y="234"/>
                    <a:pt x="9" y="234"/>
                    <a:pt x="9" y="234"/>
                  </a:cubicBezTo>
                  <a:close/>
                  <a:moveTo>
                    <a:pt x="10" y="230"/>
                  </a:moveTo>
                  <a:cubicBezTo>
                    <a:pt x="10" y="230"/>
                    <a:pt x="10" y="230"/>
                    <a:pt x="10" y="230"/>
                  </a:cubicBezTo>
                  <a:cubicBezTo>
                    <a:pt x="10" y="230"/>
                    <a:pt x="10" y="230"/>
                    <a:pt x="10" y="230"/>
                  </a:cubicBezTo>
                  <a:cubicBezTo>
                    <a:pt x="10" y="230"/>
                    <a:pt x="10" y="230"/>
                    <a:pt x="10" y="230"/>
                  </a:cubicBezTo>
                  <a:cubicBezTo>
                    <a:pt x="10" y="230"/>
                    <a:pt x="10" y="230"/>
                    <a:pt x="10" y="229"/>
                  </a:cubicBezTo>
                  <a:cubicBezTo>
                    <a:pt x="10" y="229"/>
                    <a:pt x="10" y="229"/>
                    <a:pt x="10" y="229"/>
                  </a:cubicBezTo>
                  <a:cubicBezTo>
                    <a:pt x="10" y="229"/>
                    <a:pt x="10" y="229"/>
                    <a:pt x="10" y="229"/>
                  </a:cubicBezTo>
                  <a:cubicBezTo>
                    <a:pt x="10" y="229"/>
                    <a:pt x="9" y="229"/>
                    <a:pt x="9" y="229"/>
                  </a:cubicBezTo>
                  <a:cubicBezTo>
                    <a:pt x="9" y="229"/>
                    <a:pt x="9" y="229"/>
                    <a:pt x="9" y="229"/>
                  </a:cubicBezTo>
                  <a:cubicBezTo>
                    <a:pt x="9" y="229"/>
                    <a:pt x="9" y="229"/>
                    <a:pt x="9" y="229"/>
                  </a:cubicBezTo>
                  <a:cubicBezTo>
                    <a:pt x="9" y="229"/>
                    <a:pt x="9" y="229"/>
                    <a:pt x="9" y="229"/>
                  </a:cubicBezTo>
                  <a:cubicBezTo>
                    <a:pt x="9" y="229"/>
                    <a:pt x="9" y="229"/>
                    <a:pt x="9" y="229"/>
                  </a:cubicBezTo>
                  <a:cubicBezTo>
                    <a:pt x="9" y="229"/>
                    <a:pt x="9" y="229"/>
                    <a:pt x="9" y="229"/>
                  </a:cubicBezTo>
                  <a:cubicBezTo>
                    <a:pt x="9" y="229"/>
                    <a:pt x="9" y="229"/>
                    <a:pt x="10" y="230"/>
                  </a:cubicBezTo>
                  <a:close/>
                  <a:moveTo>
                    <a:pt x="10" y="229"/>
                  </a:moveTo>
                  <a:cubicBezTo>
                    <a:pt x="10" y="229"/>
                    <a:pt x="11" y="229"/>
                    <a:pt x="11" y="229"/>
                  </a:cubicBezTo>
                  <a:cubicBezTo>
                    <a:pt x="11" y="229"/>
                    <a:pt x="11" y="229"/>
                    <a:pt x="12" y="229"/>
                  </a:cubicBezTo>
                  <a:cubicBezTo>
                    <a:pt x="12" y="229"/>
                    <a:pt x="12" y="229"/>
                    <a:pt x="12" y="229"/>
                  </a:cubicBezTo>
                  <a:cubicBezTo>
                    <a:pt x="12" y="229"/>
                    <a:pt x="12" y="229"/>
                    <a:pt x="12" y="229"/>
                  </a:cubicBezTo>
                  <a:cubicBezTo>
                    <a:pt x="12" y="229"/>
                    <a:pt x="12" y="228"/>
                    <a:pt x="13" y="228"/>
                  </a:cubicBezTo>
                  <a:cubicBezTo>
                    <a:pt x="13" y="228"/>
                    <a:pt x="13" y="228"/>
                    <a:pt x="13" y="228"/>
                  </a:cubicBezTo>
                  <a:cubicBezTo>
                    <a:pt x="13" y="228"/>
                    <a:pt x="13" y="228"/>
                    <a:pt x="13" y="228"/>
                  </a:cubicBezTo>
                  <a:cubicBezTo>
                    <a:pt x="13" y="228"/>
                    <a:pt x="13" y="228"/>
                    <a:pt x="13" y="228"/>
                  </a:cubicBezTo>
                  <a:cubicBezTo>
                    <a:pt x="14" y="228"/>
                    <a:pt x="13" y="228"/>
                    <a:pt x="13" y="228"/>
                  </a:cubicBezTo>
                  <a:cubicBezTo>
                    <a:pt x="13" y="228"/>
                    <a:pt x="13" y="228"/>
                    <a:pt x="13" y="228"/>
                  </a:cubicBezTo>
                  <a:cubicBezTo>
                    <a:pt x="13" y="228"/>
                    <a:pt x="13" y="227"/>
                    <a:pt x="13" y="227"/>
                  </a:cubicBezTo>
                  <a:cubicBezTo>
                    <a:pt x="13" y="227"/>
                    <a:pt x="13" y="227"/>
                    <a:pt x="13" y="227"/>
                  </a:cubicBezTo>
                  <a:cubicBezTo>
                    <a:pt x="13" y="227"/>
                    <a:pt x="13" y="227"/>
                    <a:pt x="13" y="227"/>
                  </a:cubicBezTo>
                  <a:cubicBezTo>
                    <a:pt x="13" y="227"/>
                    <a:pt x="13" y="227"/>
                    <a:pt x="13" y="227"/>
                  </a:cubicBezTo>
                  <a:cubicBezTo>
                    <a:pt x="12" y="227"/>
                    <a:pt x="12" y="227"/>
                    <a:pt x="12" y="227"/>
                  </a:cubicBezTo>
                  <a:cubicBezTo>
                    <a:pt x="12" y="227"/>
                    <a:pt x="12" y="227"/>
                    <a:pt x="12" y="227"/>
                  </a:cubicBezTo>
                  <a:cubicBezTo>
                    <a:pt x="11" y="227"/>
                    <a:pt x="11" y="227"/>
                    <a:pt x="11" y="227"/>
                  </a:cubicBezTo>
                  <a:cubicBezTo>
                    <a:pt x="11" y="227"/>
                    <a:pt x="11" y="227"/>
                    <a:pt x="10" y="227"/>
                  </a:cubicBezTo>
                  <a:cubicBezTo>
                    <a:pt x="10" y="227"/>
                    <a:pt x="10" y="227"/>
                    <a:pt x="10" y="227"/>
                  </a:cubicBezTo>
                  <a:cubicBezTo>
                    <a:pt x="10" y="227"/>
                    <a:pt x="10" y="228"/>
                    <a:pt x="10" y="228"/>
                  </a:cubicBezTo>
                  <a:cubicBezTo>
                    <a:pt x="10" y="228"/>
                    <a:pt x="10" y="228"/>
                    <a:pt x="10" y="228"/>
                  </a:cubicBezTo>
                  <a:cubicBezTo>
                    <a:pt x="10" y="228"/>
                    <a:pt x="10" y="228"/>
                    <a:pt x="10" y="228"/>
                  </a:cubicBezTo>
                  <a:cubicBezTo>
                    <a:pt x="10" y="228"/>
                    <a:pt x="10" y="228"/>
                    <a:pt x="10" y="228"/>
                  </a:cubicBezTo>
                  <a:cubicBezTo>
                    <a:pt x="10" y="228"/>
                    <a:pt x="10" y="228"/>
                    <a:pt x="10" y="228"/>
                  </a:cubicBezTo>
                  <a:cubicBezTo>
                    <a:pt x="10" y="228"/>
                    <a:pt x="10" y="228"/>
                    <a:pt x="10" y="228"/>
                  </a:cubicBezTo>
                  <a:cubicBezTo>
                    <a:pt x="10" y="228"/>
                    <a:pt x="10" y="229"/>
                    <a:pt x="10" y="229"/>
                  </a:cubicBezTo>
                  <a:cubicBezTo>
                    <a:pt x="10" y="229"/>
                    <a:pt x="10" y="229"/>
                    <a:pt x="10" y="229"/>
                  </a:cubicBezTo>
                  <a:cubicBezTo>
                    <a:pt x="10" y="229"/>
                    <a:pt x="10" y="229"/>
                    <a:pt x="10" y="229"/>
                  </a:cubicBezTo>
                  <a:cubicBezTo>
                    <a:pt x="10" y="229"/>
                    <a:pt x="10" y="229"/>
                    <a:pt x="10" y="229"/>
                  </a:cubicBezTo>
                  <a:close/>
                  <a:moveTo>
                    <a:pt x="13" y="229"/>
                  </a:moveTo>
                  <a:cubicBezTo>
                    <a:pt x="13" y="229"/>
                    <a:pt x="12" y="229"/>
                    <a:pt x="12" y="229"/>
                  </a:cubicBezTo>
                  <a:cubicBezTo>
                    <a:pt x="12" y="229"/>
                    <a:pt x="12" y="229"/>
                    <a:pt x="12" y="229"/>
                  </a:cubicBezTo>
                  <a:cubicBezTo>
                    <a:pt x="12" y="229"/>
                    <a:pt x="12" y="229"/>
                    <a:pt x="12" y="229"/>
                  </a:cubicBezTo>
                  <a:cubicBezTo>
                    <a:pt x="12" y="230"/>
                    <a:pt x="12" y="230"/>
                    <a:pt x="12" y="230"/>
                  </a:cubicBezTo>
                  <a:cubicBezTo>
                    <a:pt x="12" y="230"/>
                    <a:pt x="12" y="230"/>
                    <a:pt x="12" y="230"/>
                  </a:cubicBezTo>
                  <a:cubicBezTo>
                    <a:pt x="12" y="230"/>
                    <a:pt x="12" y="230"/>
                    <a:pt x="12" y="230"/>
                  </a:cubicBezTo>
                  <a:cubicBezTo>
                    <a:pt x="12" y="230"/>
                    <a:pt x="12" y="230"/>
                    <a:pt x="12" y="230"/>
                  </a:cubicBezTo>
                  <a:cubicBezTo>
                    <a:pt x="12" y="230"/>
                    <a:pt x="12" y="230"/>
                    <a:pt x="12" y="230"/>
                  </a:cubicBezTo>
                  <a:cubicBezTo>
                    <a:pt x="12" y="230"/>
                    <a:pt x="12" y="230"/>
                    <a:pt x="12" y="230"/>
                  </a:cubicBezTo>
                  <a:cubicBezTo>
                    <a:pt x="12" y="230"/>
                    <a:pt x="13" y="230"/>
                    <a:pt x="13" y="230"/>
                  </a:cubicBezTo>
                  <a:cubicBezTo>
                    <a:pt x="13" y="229"/>
                    <a:pt x="13" y="229"/>
                    <a:pt x="13" y="229"/>
                  </a:cubicBezTo>
                  <a:close/>
                  <a:moveTo>
                    <a:pt x="15" y="227"/>
                  </a:moveTo>
                  <a:cubicBezTo>
                    <a:pt x="15" y="226"/>
                    <a:pt x="15" y="226"/>
                    <a:pt x="15" y="226"/>
                  </a:cubicBezTo>
                  <a:cubicBezTo>
                    <a:pt x="15" y="226"/>
                    <a:pt x="15" y="226"/>
                    <a:pt x="15" y="226"/>
                  </a:cubicBezTo>
                  <a:cubicBezTo>
                    <a:pt x="15" y="226"/>
                    <a:pt x="15" y="226"/>
                    <a:pt x="15" y="226"/>
                  </a:cubicBezTo>
                  <a:cubicBezTo>
                    <a:pt x="15" y="227"/>
                    <a:pt x="14" y="227"/>
                    <a:pt x="14" y="227"/>
                  </a:cubicBezTo>
                  <a:cubicBezTo>
                    <a:pt x="14" y="227"/>
                    <a:pt x="14" y="227"/>
                    <a:pt x="14" y="227"/>
                  </a:cubicBezTo>
                  <a:cubicBezTo>
                    <a:pt x="14" y="227"/>
                    <a:pt x="14" y="227"/>
                    <a:pt x="14" y="227"/>
                  </a:cubicBezTo>
                  <a:cubicBezTo>
                    <a:pt x="14" y="227"/>
                    <a:pt x="14" y="227"/>
                    <a:pt x="14" y="227"/>
                  </a:cubicBezTo>
                  <a:cubicBezTo>
                    <a:pt x="14" y="227"/>
                    <a:pt x="14" y="227"/>
                    <a:pt x="14" y="227"/>
                  </a:cubicBezTo>
                  <a:cubicBezTo>
                    <a:pt x="14" y="228"/>
                    <a:pt x="14" y="228"/>
                    <a:pt x="14" y="228"/>
                  </a:cubicBezTo>
                  <a:cubicBezTo>
                    <a:pt x="14" y="228"/>
                    <a:pt x="14" y="228"/>
                    <a:pt x="14" y="228"/>
                  </a:cubicBezTo>
                  <a:cubicBezTo>
                    <a:pt x="14" y="228"/>
                    <a:pt x="14" y="228"/>
                    <a:pt x="14" y="228"/>
                  </a:cubicBezTo>
                  <a:cubicBezTo>
                    <a:pt x="14" y="229"/>
                    <a:pt x="14" y="229"/>
                    <a:pt x="14" y="229"/>
                  </a:cubicBezTo>
                  <a:cubicBezTo>
                    <a:pt x="14" y="229"/>
                    <a:pt x="14"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8"/>
                    <a:pt x="15" y="228"/>
                    <a:pt x="15" y="228"/>
                  </a:cubicBezTo>
                  <a:cubicBezTo>
                    <a:pt x="15" y="228"/>
                    <a:pt x="15" y="228"/>
                    <a:pt x="15" y="228"/>
                  </a:cubicBezTo>
                  <a:cubicBezTo>
                    <a:pt x="15" y="228"/>
                    <a:pt x="15" y="228"/>
                    <a:pt x="15" y="228"/>
                  </a:cubicBezTo>
                  <a:cubicBezTo>
                    <a:pt x="15" y="228"/>
                    <a:pt x="15" y="228"/>
                    <a:pt x="15" y="228"/>
                  </a:cubicBezTo>
                  <a:cubicBezTo>
                    <a:pt x="15" y="227"/>
                    <a:pt x="15" y="227"/>
                    <a:pt x="15" y="227"/>
                  </a:cubicBezTo>
                  <a:cubicBezTo>
                    <a:pt x="15" y="227"/>
                    <a:pt x="15" y="227"/>
                    <a:pt x="15" y="227"/>
                  </a:cubicBezTo>
                  <a:cubicBezTo>
                    <a:pt x="15" y="227"/>
                    <a:pt x="15" y="227"/>
                    <a:pt x="15" y="227"/>
                  </a:cubicBezTo>
                  <a:cubicBezTo>
                    <a:pt x="15" y="227"/>
                    <a:pt x="15" y="227"/>
                    <a:pt x="15" y="227"/>
                  </a:cubicBezTo>
                  <a:close/>
                  <a:moveTo>
                    <a:pt x="14" y="230"/>
                  </a:moveTo>
                  <a:cubicBezTo>
                    <a:pt x="14" y="230"/>
                    <a:pt x="14" y="230"/>
                    <a:pt x="14" y="230"/>
                  </a:cubicBezTo>
                  <a:cubicBezTo>
                    <a:pt x="14" y="230"/>
                    <a:pt x="14" y="230"/>
                    <a:pt x="14" y="229"/>
                  </a:cubicBezTo>
                  <a:cubicBezTo>
                    <a:pt x="14" y="229"/>
                    <a:pt x="14" y="229"/>
                    <a:pt x="14" y="229"/>
                  </a:cubicBezTo>
                  <a:cubicBezTo>
                    <a:pt x="14" y="229"/>
                    <a:pt x="13" y="229"/>
                    <a:pt x="13" y="229"/>
                  </a:cubicBezTo>
                  <a:cubicBezTo>
                    <a:pt x="13" y="229"/>
                    <a:pt x="13" y="230"/>
                    <a:pt x="13" y="230"/>
                  </a:cubicBezTo>
                  <a:cubicBezTo>
                    <a:pt x="13" y="230"/>
                    <a:pt x="14" y="230"/>
                    <a:pt x="14" y="230"/>
                  </a:cubicBezTo>
                  <a:cubicBezTo>
                    <a:pt x="14" y="230"/>
                    <a:pt x="13" y="230"/>
                    <a:pt x="13" y="230"/>
                  </a:cubicBezTo>
                  <a:cubicBezTo>
                    <a:pt x="13" y="230"/>
                    <a:pt x="13" y="230"/>
                    <a:pt x="13" y="230"/>
                  </a:cubicBezTo>
                  <a:cubicBezTo>
                    <a:pt x="13" y="230"/>
                    <a:pt x="14" y="230"/>
                    <a:pt x="14" y="231"/>
                  </a:cubicBezTo>
                  <a:cubicBezTo>
                    <a:pt x="14" y="231"/>
                    <a:pt x="14" y="231"/>
                    <a:pt x="14" y="231"/>
                  </a:cubicBezTo>
                  <a:cubicBezTo>
                    <a:pt x="14" y="231"/>
                    <a:pt x="14" y="231"/>
                    <a:pt x="14" y="231"/>
                  </a:cubicBezTo>
                  <a:cubicBezTo>
                    <a:pt x="14" y="231"/>
                    <a:pt x="14" y="231"/>
                    <a:pt x="14" y="231"/>
                  </a:cubicBezTo>
                  <a:cubicBezTo>
                    <a:pt x="14" y="231"/>
                    <a:pt x="14" y="231"/>
                    <a:pt x="14" y="231"/>
                  </a:cubicBezTo>
                  <a:cubicBezTo>
                    <a:pt x="14" y="231"/>
                    <a:pt x="14" y="231"/>
                    <a:pt x="14" y="231"/>
                  </a:cubicBezTo>
                  <a:cubicBezTo>
                    <a:pt x="14" y="231"/>
                    <a:pt x="14" y="231"/>
                    <a:pt x="14" y="231"/>
                  </a:cubicBezTo>
                  <a:cubicBezTo>
                    <a:pt x="14" y="230"/>
                    <a:pt x="14" y="230"/>
                    <a:pt x="14" y="230"/>
                  </a:cubicBezTo>
                  <a:cubicBezTo>
                    <a:pt x="14" y="230"/>
                    <a:pt x="14" y="230"/>
                    <a:pt x="14" y="230"/>
                  </a:cubicBezTo>
                  <a:cubicBezTo>
                    <a:pt x="14" y="230"/>
                    <a:pt x="14" y="230"/>
                    <a:pt x="14" y="230"/>
                  </a:cubicBezTo>
                  <a:cubicBezTo>
                    <a:pt x="14" y="230"/>
                    <a:pt x="14" y="230"/>
                    <a:pt x="14" y="230"/>
                  </a:cubicBezTo>
                  <a:close/>
                  <a:moveTo>
                    <a:pt x="9" y="226"/>
                  </a:moveTo>
                  <a:cubicBezTo>
                    <a:pt x="9" y="226"/>
                    <a:pt x="9" y="226"/>
                    <a:pt x="9" y="226"/>
                  </a:cubicBezTo>
                  <a:cubicBezTo>
                    <a:pt x="9" y="225"/>
                    <a:pt x="9" y="225"/>
                    <a:pt x="9" y="226"/>
                  </a:cubicBezTo>
                  <a:cubicBezTo>
                    <a:pt x="9" y="226"/>
                    <a:pt x="9" y="226"/>
                    <a:pt x="9" y="226"/>
                  </a:cubicBezTo>
                  <a:cubicBezTo>
                    <a:pt x="9" y="226"/>
                    <a:pt x="9" y="226"/>
                    <a:pt x="9" y="226"/>
                  </a:cubicBezTo>
                  <a:cubicBezTo>
                    <a:pt x="9" y="226"/>
                    <a:pt x="9" y="226"/>
                    <a:pt x="9" y="226"/>
                  </a:cubicBezTo>
                  <a:cubicBezTo>
                    <a:pt x="9" y="226"/>
                    <a:pt x="9" y="226"/>
                    <a:pt x="9" y="226"/>
                  </a:cubicBezTo>
                  <a:cubicBezTo>
                    <a:pt x="9" y="226"/>
                    <a:pt x="9" y="226"/>
                    <a:pt x="9" y="226"/>
                  </a:cubicBezTo>
                  <a:cubicBezTo>
                    <a:pt x="9" y="226"/>
                    <a:pt x="9" y="226"/>
                    <a:pt x="10" y="226"/>
                  </a:cubicBezTo>
                  <a:cubicBezTo>
                    <a:pt x="10" y="226"/>
                    <a:pt x="10" y="226"/>
                    <a:pt x="10" y="227"/>
                  </a:cubicBezTo>
                  <a:cubicBezTo>
                    <a:pt x="10" y="227"/>
                    <a:pt x="10" y="227"/>
                    <a:pt x="10" y="227"/>
                  </a:cubicBezTo>
                  <a:cubicBezTo>
                    <a:pt x="10" y="227"/>
                    <a:pt x="10" y="227"/>
                    <a:pt x="10" y="227"/>
                  </a:cubicBezTo>
                  <a:cubicBezTo>
                    <a:pt x="10" y="227"/>
                    <a:pt x="10" y="227"/>
                    <a:pt x="10" y="227"/>
                  </a:cubicBezTo>
                  <a:cubicBezTo>
                    <a:pt x="10" y="227"/>
                    <a:pt x="10" y="227"/>
                    <a:pt x="10" y="227"/>
                  </a:cubicBezTo>
                  <a:cubicBezTo>
                    <a:pt x="11" y="227"/>
                    <a:pt x="11" y="227"/>
                    <a:pt x="11" y="227"/>
                  </a:cubicBezTo>
                  <a:cubicBezTo>
                    <a:pt x="11" y="227"/>
                    <a:pt x="11" y="227"/>
                    <a:pt x="11" y="227"/>
                  </a:cubicBezTo>
                  <a:cubicBezTo>
                    <a:pt x="11" y="227"/>
                    <a:pt x="11" y="227"/>
                    <a:pt x="11" y="227"/>
                  </a:cubicBezTo>
                  <a:cubicBezTo>
                    <a:pt x="11" y="227"/>
                    <a:pt x="11" y="226"/>
                    <a:pt x="11" y="226"/>
                  </a:cubicBezTo>
                  <a:cubicBezTo>
                    <a:pt x="11" y="226"/>
                    <a:pt x="11" y="226"/>
                    <a:pt x="11" y="226"/>
                  </a:cubicBezTo>
                  <a:cubicBezTo>
                    <a:pt x="11" y="226"/>
                    <a:pt x="11" y="226"/>
                    <a:pt x="11" y="226"/>
                  </a:cubicBezTo>
                  <a:cubicBezTo>
                    <a:pt x="11" y="226"/>
                    <a:pt x="11" y="226"/>
                    <a:pt x="11" y="226"/>
                  </a:cubicBezTo>
                  <a:cubicBezTo>
                    <a:pt x="11" y="226"/>
                    <a:pt x="11" y="225"/>
                    <a:pt x="11" y="225"/>
                  </a:cubicBezTo>
                  <a:cubicBezTo>
                    <a:pt x="11" y="225"/>
                    <a:pt x="11" y="225"/>
                    <a:pt x="11" y="225"/>
                  </a:cubicBezTo>
                  <a:cubicBezTo>
                    <a:pt x="11" y="225"/>
                    <a:pt x="11" y="225"/>
                    <a:pt x="11" y="225"/>
                  </a:cubicBezTo>
                  <a:cubicBezTo>
                    <a:pt x="11" y="225"/>
                    <a:pt x="10" y="225"/>
                    <a:pt x="10" y="225"/>
                  </a:cubicBezTo>
                  <a:cubicBezTo>
                    <a:pt x="10" y="225"/>
                    <a:pt x="10" y="224"/>
                    <a:pt x="10" y="224"/>
                  </a:cubicBezTo>
                  <a:cubicBezTo>
                    <a:pt x="10" y="224"/>
                    <a:pt x="10" y="225"/>
                    <a:pt x="10" y="225"/>
                  </a:cubicBezTo>
                  <a:cubicBezTo>
                    <a:pt x="10" y="225"/>
                    <a:pt x="10" y="225"/>
                    <a:pt x="10" y="225"/>
                  </a:cubicBezTo>
                  <a:cubicBezTo>
                    <a:pt x="10" y="225"/>
                    <a:pt x="10" y="225"/>
                    <a:pt x="10" y="225"/>
                  </a:cubicBezTo>
                  <a:cubicBezTo>
                    <a:pt x="10" y="225"/>
                    <a:pt x="10" y="225"/>
                    <a:pt x="10" y="225"/>
                  </a:cubicBezTo>
                  <a:cubicBezTo>
                    <a:pt x="10" y="225"/>
                    <a:pt x="10" y="225"/>
                    <a:pt x="10" y="226"/>
                  </a:cubicBezTo>
                  <a:cubicBezTo>
                    <a:pt x="10" y="226"/>
                    <a:pt x="10" y="226"/>
                    <a:pt x="10" y="226"/>
                  </a:cubicBezTo>
                  <a:cubicBezTo>
                    <a:pt x="10" y="226"/>
                    <a:pt x="10" y="226"/>
                    <a:pt x="10" y="226"/>
                  </a:cubicBezTo>
                  <a:cubicBezTo>
                    <a:pt x="10" y="226"/>
                    <a:pt x="9" y="226"/>
                    <a:pt x="9" y="226"/>
                  </a:cubicBezTo>
                  <a:cubicBezTo>
                    <a:pt x="9" y="226"/>
                    <a:pt x="9" y="226"/>
                    <a:pt x="9" y="226"/>
                  </a:cubicBezTo>
                  <a:cubicBezTo>
                    <a:pt x="9" y="226"/>
                    <a:pt x="9" y="226"/>
                    <a:pt x="9" y="226"/>
                  </a:cubicBezTo>
                  <a:close/>
                  <a:moveTo>
                    <a:pt x="12" y="226"/>
                  </a:moveTo>
                  <a:cubicBezTo>
                    <a:pt x="12" y="226"/>
                    <a:pt x="12" y="226"/>
                    <a:pt x="12" y="226"/>
                  </a:cubicBezTo>
                  <a:cubicBezTo>
                    <a:pt x="12" y="226"/>
                    <a:pt x="12" y="226"/>
                    <a:pt x="12" y="226"/>
                  </a:cubicBezTo>
                  <a:cubicBezTo>
                    <a:pt x="12" y="226"/>
                    <a:pt x="12" y="226"/>
                    <a:pt x="12" y="226"/>
                  </a:cubicBezTo>
                  <a:cubicBezTo>
                    <a:pt x="12" y="226"/>
                    <a:pt x="12" y="226"/>
                    <a:pt x="12" y="227"/>
                  </a:cubicBezTo>
                  <a:cubicBezTo>
                    <a:pt x="12" y="227"/>
                    <a:pt x="12" y="227"/>
                    <a:pt x="12" y="227"/>
                  </a:cubicBezTo>
                  <a:cubicBezTo>
                    <a:pt x="12" y="227"/>
                    <a:pt x="12" y="227"/>
                    <a:pt x="12" y="227"/>
                  </a:cubicBezTo>
                  <a:cubicBezTo>
                    <a:pt x="12" y="227"/>
                    <a:pt x="13" y="227"/>
                    <a:pt x="13" y="227"/>
                  </a:cubicBezTo>
                  <a:cubicBezTo>
                    <a:pt x="13" y="227"/>
                    <a:pt x="13" y="227"/>
                    <a:pt x="13" y="227"/>
                  </a:cubicBezTo>
                  <a:cubicBezTo>
                    <a:pt x="13" y="226"/>
                    <a:pt x="13" y="226"/>
                    <a:pt x="13" y="226"/>
                  </a:cubicBezTo>
                  <a:cubicBezTo>
                    <a:pt x="13" y="226"/>
                    <a:pt x="12" y="226"/>
                    <a:pt x="12" y="226"/>
                  </a:cubicBezTo>
                  <a:cubicBezTo>
                    <a:pt x="12" y="226"/>
                    <a:pt x="12" y="226"/>
                    <a:pt x="12" y="226"/>
                  </a:cubicBezTo>
                  <a:close/>
                  <a:moveTo>
                    <a:pt x="12" y="223"/>
                  </a:moveTo>
                  <a:cubicBezTo>
                    <a:pt x="12" y="223"/>
                    <a:pt x="12" y="223"/>
                    <a:pt x="12" y="223"/>
                  </a:cubicBezTo>
                  <a:cubicBezTo>
                    <a:pt x="12" y="223"/>
                    <a:pt x="12" y="224"/>
                    <a:pt x="12" y="224"/>
                  </a:cubicBezTo>
                  <a:cubicBezTo>
                    <a:pt x="12" y="224"/>
                    <a:pt x="12" y="224"/>
                    <a:pt x="12" y="224"/>
                  </a:cubicBezTo>
                  <a:cubicBezTo>
                    <a:pt x="12" y="224"/>
                    <a:pt x="12" y="224"/>
                    <a:pt x="12" y="224"/>
                  </a:cubicBezTo>
                  <a:cubicBezTo>
                    <a:pt x="12" y="224"/>
                    <a:pt x="12" y="224"/>
                    <a:pt x="12" y="224"/>
                  </a:cubicBezTo>
                  <a:cubicBezTo>
                    <a:pt x="12" y="224"/>
                    <a:pt x="12" y="224"/>
                    <a:pt x="12" y="224"/>
                  </a:cubicBezTo>
                  <a:cubicBezTo>
                    <a:pt x="12" y="225"/>
                    <a:pt x="12" y="225"/>
                    <a:pt x="12" y="225"/>
                  </a:cubicBezTo>
                  <a:cubicBezTo>
                    <a:pt x="12" y="225"/>
                    <a:pt x="12" y="225"/>
                    <a:pt x="12" y="225"/>
                  </a:cubicBezTo>
                  <a:cubicBezTo>
                    <a:pt x="12" y="225"/>
                    <a:pt x="12" y="225"/>
                    <a:pt x="12" y="225"/>
                  </a:cubicBezTo>
                  <a:cubicBezTo>
                    <a:pt x="12" y="225"/>
                    <a:pt x="12" y="225"/>
                    <a:pt x="12" y="225"/>
                  </a:cubicBezTo>
                  <a:cubicBezTo>
                    <a:pt x="12" y="225"/>
                    <a:pt x="12" y="225"/>
                    <a:pt x="12" y="225"/>
                  </a:cubicBezTo>
                  <a:cubicBezTo>
                    <a:pt x="12" y="225"/>
                    <a:pt x="13" y="225"/>
                    <a:pt x="13" y="225"/>
                  </a:cubicBezTo>
                  <a:cubicBezTo>
                    <a:pt x="13" y="225"/>
                    <a:pt x="13" y="226"/>
                    <a:pt x="13" y="226"/>
                  </a:cubicBezTo>
                  <a:cubicBezTo>
                    <a:pt x="13" y="226"/>
                    <a:pt x="14" y="226"/>
                    <a:pt x="14" y="226"/>
                  </a:cubicBezTo>
                  <a:cubicBezTo>
                    <a:pt x="14" y="226"/>
                    <a:pt x="14" y="226"/>
                    <a:pt x="14" y="226"/>
                  </a:cubicBezTo>
                  <a:cubicBezTo>
                    <a:pt x="14" y="226"/>
                    <a:pt x="14" y="226"/>
                    <a:pt x="14" y="226"/>
                  </a:cubicBezTo>
                  <a:cubicBezTo>
                    <a:pt x="14" y="226"/>
                    <a:pt x="14" y="226"/>
                    <a:pt x="14" y="225"/>
                  </a:cubicBezTo>
                  <a:cubicBezTo>
                    <a:pt x="14" y="225"/>
                    <a:pt x="14" y="225"/>
                    <a:pt x="14" y="225"/>
                  </a:cubicBezTo>
                  <a:cubicBezTo>
                    <a:pt x="14" y="225"/>
                    <a:pt x="14" y="225"/>
                    <a:pt x="14" y="225"/>
                  </a:cubicBezTo>
                  <a:cubicBezTo>
                    <a:pt x="13" y="225"/>
                    <a:pt x="13" y="225"/>
                    <a:pt x="13" y="225"/>
                  </a:cubicBezTo>
                  <a:cubicBezTo>
                    <a:pt x="13" y="225"/>
                    <a:pt x="13" y="225"/>
                    <a:pt x="13" y="225"/>
                  </a:cubicBezTo>
                  <a:cubicBezTo>
                    <a:pt x="13" y="225"/>
                    <a:pt x="13" y="225"/>
                    <a:pt x="13" y="225"/>
                  </a:cubicBezTo>
                  <a:cubicBezTo>
                    <a:pt x="13" y="225"/>
                    <a:pt x="13" y="225"/>
                    <a:pt x="13" y="225"/>
                  </a:cubicBezTo>
                  <a:cubicBezTo>
                    <a:pt x="13" y="225"/>
                    <a:pt x="13" y="225"/>
                    <a:pt x="13" y="225"/>
                  </a:cubicBezTo>
                  <a:cubicBezTo>
                    <a:pt x="13" y="225"/>
                    <a:pt x="14" y="225"/>
                    <a:pt x="14" y="225"/>
                  </a:cubicBezTo>
                  <a:cubicBezTo>
                    <a:pt x="14" y="225"/>
                    <a:pt x="14" y="225"/>
                    <a:pt x="14" y="225"/>
                  </a:cubicBezTo>
                  <a:cubicBezTo>
                    <a:pt x="14" y="225"/>
                    <a:pt x="14" y="225"/>
                    <a:pt x="14" y="225"/>
                  </a:cubicBezTo>
                  <a:cubicBezTo>
                    <a:pt x="14" y="224"/>
                    <a:pt x="14" y="224"/>
                    <a:pt x="14" y="224"/>
                  </a:cubicBezTo>
                  <a:cubicBezTo>
                    <a:pt x="14" y="224"/>
                    <a:pt x="14" y="224"/>
                    <a:pt x="14" y="224"/>
                  </a:cubicBezTo>
                  <a:cubicBezTo>
                    <a:pt x="14" y="224"/>
                    <a:pt x="14" y="224"/>
                    <a:pt x="14" y="224"/>
                  </a:cubicBezTo>
                  <a:cubicBezTo>
                    <a:pt x="14" y="224"/>
                    <a:pt x="14" y="224"/>
                    <a:pt x="14" y="224"/>
                  </a:cubicBezTo>
                  <a:cubicBezTo>
                    <a:pt x="14" y="224"/>
                    <a:pt x="14" y="224"/>
                    <a:pt x="14" y="224"/>
                  </a:cubicBezTo>
                  <a:cubicBezTo>
                    <a:pt x="13" y="224"/>
                    <a:pt x="13" y="224"/>
                    <a:pt x="13" y="224"/>
                  </a:cubicBezTo>
                  <a:cubicBezTo>
                    <a:pt x="13" y="224"/>
                    <a:pt x="13" y="224"/>
                    <a:pt x="13" y="224"/>
                  </a:cubicBezTo>
                  <a:cubicBezTo>
                    <a:pt x="13" y="224"/>
                    <a:pt x="13" y="224"/>
                    <a:pt x="13" y="224"/>
                  </a:cubicBezTo>
                  <a:cubicBezTo>
                    <a:pt x="13" y="224"/>
                    <a:pt x="13" y="224"/>
                    <a:pt x="13" y="224"/>
                  </a:cubicBezTo>
                  <a:cubicBezTo>
                    <a:pt x="13" y="224"/>
                    <a:pt x="13" y="223"/>
                    <a:pt x="13" y="223"/>
                  </a:cubicBezTo>
                  <a:cubicBezTo>
                    <a:pt x="13" y="223"/>
                    <a:pt x="14" y="223"/>
                    <a:pt x="14" y="223"/>
                  </a:cubicBezTo>
                  <a:cubicBezTo>
                    <a:pt x="14" y="223"/>
                    <a:pt x="13" y="223"/>
                    <a:pt x="13" y="223"/>
                  </a:cubicBezTo>
                  <a:cubicBezTo>
                    <a:pt x="13" y="223"/>
                    <a:pt x="13" y="223"/>
                    <a:pt x="13" y="222"/>
                  </a:cubicBezTo>
                  <a:cubicBezTo>
                    <a:pt x="13" y="222"/>
                    <a:pt x="13" y="223"/>
                    <a:pt x="13" y="223"/>
                  </a:cubicBezTo>
                  <a:cubicBezTo>
                    <a:pt x="13" y="223"/>
                    <a:pt x="13" y="223"/>
                    <a:pt x="13" y="223"/>
                  </a:cubicBezTo>
                  <a:cubicBezTo>
                    <a:pt x="13" y="223"/>
                    <a:pt x="13" y="223"/>
                    <a:pt x="13" y="223"/>
                  </a:cubicBezTo>
                  <a:cubicBezTo>
                    <a:pt x="13" y="223"/>
                    <a:pt x="13" y="223"/>
                    <a:pt x="12" y="223"/>
                  </a:cubicBezTo>
                  <a:cubicBezTo>
                    <a:pt x="12" y="223"/>
                    <a:pt x="12" y="223"/>
                    <a:pt x="12" y="223"/>
                  </a:cubicBezTo>
                  <a:cubicBezTo>
                    <a:pt x="12" y="223"/>
                    <a:pt x="12" y="223"/>
                    <a:pt x="12" y="223"/>
                  </a:cubicBezTo>
                  <a:cubicBezTo>
                    <a:pt x="12" y="223"/>
                    <a:pt x="12" y="223"/>
                    <a:pt x="12" y="223"/>
                  </a:cubicBezTo>
                  <a:close/>
                  <a:moveTo>
                    <a:pt x="12" y="220"/>
                  </a:moveTo>
                  <a:cubicBezTo>
                    <a:pt x="12" y="220"/>
                    <a:pt x="12" y="220"/>
                    <a:pt x="12" y="220"/>
                  </a:cubicBezTo>
                  <a:cubicBezTo>
                    <a:pt x="12" y="220"/>
                    <a:pt x="12" y="220"/>
                    <a:pt x="12" y="220"/>
                  </a:cubicBezTo>
                  <a:cubicBezTo>
                    <a:pt x="12" y="220"/>
                    <a:pt x="12" y="220"/>
                    <a:pt x="12" y="220"/>
                  </a:cubicBezTo>
                  <a:cubicBezTo>
                    <a:pt x="12" y="221"/>
                    <a:pt x="12" y="220"/>
                    <a:pt x="13" y="221"/>
                  </a:cubicBezTo>
                  <a:cubicBezTo>
                    <a:pt x="13" y="221"/>
                    <a:pt x="13" y="221"/>
                    <a:pt x="13" y="221"/>
                  </a:cubicBezTo>
                  <a:cubicBezTo>
                    <a:pt x="13" y="221"/>
                    <a:pt x="13" y="221"/>
                    <a:pt x="13" y="221"/>
                  </a:cubicBezTo>
                  <a:cubicBezTo>
                    <a:pt x="13" y="221"/>
                    <a:pt x="13" y="221"/>
                    <a:pt x="13" y="221"/>
                  </a:cubicBezTo>
                  <a:cubicBezTo>
                    <a:pt x="13" y="221"/>
                    <a:pt x="13" y="221"/>
                    <a:pt x="13" y="221"/>
                  </a:cubicBezTo>
                  <a:cubicBezTo>
                    <a:pt x="14" y="221"/>
                    <a:pt x="14" y="221"/>
                    <a:pt x="14" y="221"/>
                  </a:cubicBezTo>
                  <a:cubicBezTo>
                    <a:pt x="14" y="221"/>
                    <a:pt x="14" y="221"/>
                    <a:pt x="14" y="221"/>
                  </a:cubicBezTo>
                  <a:cubicBezTo>
                    <a:pt x="14" y="220"/>
                    <a:pt x="14" y="220"/>
                    <a:pt x="14" y="220"/>
                  </a:cubicBezTo>
                  <a:cubicBezTo>
                    <a:pt x="14" y="220"/>
                    <a:pt x="14" y="220"/>
                    <a:pt x="14" y="220"/>
                  </a:cubicBezTo>
                  <a:cubicBezTo>
                    <a:pt x="14" y="220"/>
                    <a:pt x="14" y="220"/>
                    <a:pt x="14" y="219"/>
                  </a:cubicBezTo>
                  <a:cubicBezTo>
                    <a:pt x="14" y="219"/>
                    <a:pt x="14" y="219"/>
                    <a:pt x="14" y="219"/>
                  </a:cubicBezTo>
                  <a:cubicBezTo>
                    <a:pt x="14" y="219"/>
                    <a:pt x="14" y="219"/>
                    <a:pt x="14" y="219"/>
                  </a:cubicBezTo>
                  <a:cubicBezTo>
                    <a:pt x="14" y="219"/>
                    <a:pt x="14" y="219"/>
                    <a:pt x="14" y="219"/>
                  </a:cubicBezTo>
                  <a:cubicBezTo>
                    <a:pt x="14" y="219"/>
                    <a:pt x="14" y="219"/>
                    <a:pt x="14" y="219"/>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19"/>
                    <a:pt x="13" y="219"/>
                    <a:pt x="13" y="219"/>
                  </a:cubicBezTo>
                  <a:cubicBezTo>
                    <a:pt x="13" y="219"/>
                    <a:pt x="12" y="219"/>
                    <a:pt x="12" y="219"/>
                  </a:cubicBezTo>
                  <a:cubicBezTo>
                    <a:pt x="12" y="219"/>
                    <a:pt x="12" y="219"/>
                    <a:pt x="12" y="219"/>
                  </a:cubicBezTo>
                  <a:cubicBezTo>
                    <a:pt x="12" y="219"/>
                    <a:pt x="12" y="220"/>
                    <a:pt x="12" y="220"/>
                  </a:cubicBezTo>
                  <a:cubicBezTo>
                    <a:pt x="12" y="220"/>
                    <a:pt x="12" y="220"/>
                    <a:pt x="12" y="220"/>
                  </a:cubicBezTo>
                  <a:close/>
                  <a:moveTo>
                    <a:pt x="15" y="222"/>
                  </a:moveTo>
                  <a:cubicBezTo>
                    <a:pt x="15" y="222"/>
                    <a:pt x="15" y="222"/>
                    <a:pt x="15" y="222"/>
                  </a:cubicBezTo>
                  <a:cubicBezTo>
                    <a:pt x="15" y="222"/>
                    <a:pt x="15" y="222"/>
                    <a:pt x="15" y="222"/>
                  </a:cubicBezTo>
                  <a:cubicBezTo>
                    <a:pt x="15" y="222"/>
                    <a:pt x="15" y="222"/>
                    <a:pt x="15" y="222"/>
                  </a:cubicBezTo>
                  <a:cubicBezTo>
                    <a:pt x="15" y="222"/>
                    <a:pt x="15" y="221"/>
                    <a:pt x="15" y="221"/>
                  </a:cubicBezTo>
                  <a:cubicBezTo>
                    <a:pt x="15" y="221"/>
                    <a:pt x="15" y="221"/>
                    <a:pt x="15" y="221"/>
                  </a:cubicBezTo>
                  <a:cubicBezTo>
                    <a:pt x="15" y="221"/>
                    <a:pt x="15" y="221"/>
                    <a:pt x="15" y="221"/>
                  </a:cubicBezTo>
                  <a:cubicBezTo>
                    <a:pt x="15" y="221"/>
                    <a:pt x="15" y="221"/>
                    <a:pt x="15" y="221"/>
                  </a:cubicBezTo>
                  <a:cubicBezTo>
                    <a:pt x="15" y="221"/>
                    <a:pt x="15" y="221"/>
                    <a:pt x="14" y="221"/>
                  </a:cubicBezTo>
                  <a:cubicBezTo>
                    <a:pt x="14" y="221"/>
                    <a:pt x="14" y="221"/>
                    <a:pt x="14" y="221"/>
                  </a:cubicBezTo>
                  <a:cubicBezTo>
                    <a:pt x="15" y="222"/>
                    <a:pt x="15" y="222"/>
                    <a:pt x="15" y="222"/>
                  </a:cubicBezTo>
                  <a:cubicBezTo>
                    <a:pt x="15" y="222"/>
                    <a:pt x="15" y="222"/>
                    <a:pt x="15" y="222"/>
                  </a:cubicBezTo>
                  <a:close/>
                  <a:moveTo>
                    <a:pt x="27" y="338"/>
                  </a:moveTo>
                  <a:cubicBezTo>
                    <a:pt x="27" y="338"/>
                    <a:pt x="27" y="338"/>
                    <a:pt x="27" y="338"/>
                  </a:cubicBezTo>
                  <a:cubicBezTo>
                    <a:pt x="27" y="338"/>
                    <a:pt x="27" y="338"/>
                    <a:pt x="27" y="338"/>
                  </a:cubicBezTo>
                  <a:cubicBezTo>
                    <a:pt x="27" y="338"/>
                    <a:pt x="27" y="338"/>
                    <a:pt x="27" y="337"/>
                  </a:cubicBezTo>
                  <a:cubicBezTo>
                    <a:pt x="27" y="337"/>
                    <a:pt x="27" y="337"/>
                    <a:pt x="27" y="337"/>
                  </a:cubicBezTo>
                  <a:cubicBezTo>
                    <a:pt x="27" y="337"/>
                    <a:pt x="27" y="337"/>
                    <a:pt x="26" y="337"/>
                  </a:cubicBezTo>
                  <a:cubicBezTo>
                    <a:pt x="26" y="337"/>
                    <a:pt x="26" y="337"/>
                    <a:pt x="26" y="337"/>
                  </a:cubicBezTo>
                  <a:cubicBezTo>
                    <a:pt x="26" y="337"/>
                    <a:pt x="26" y="337"/>
                    <a:pt x="26" y="337"/>
                  </a:cubicBezTo>
                  <a:cubicBezTo>
                    <a:pt x="26" y="338"/>
                    <a:pt x="27" y="338"/>
                    <a:pt x="27" y="338"/>
                  </a:cubicBezTo>
                  <a:cubicBezTo>
                    <a:pt x="27" y="338"/>
                    <a:pt x="27" y="338"/>
                    <a:pt x="27" y="338"/>
                  </a:cubicBezTo>
                  <a:cubicBezTo>
                    <a:pt x="27" y="338"/>
                    <a:pt x="27" y="338"/>
                    <a:pt x="27" y="338"/>
                  </a:cubicBezTo>
                  <a:cubicBezTo>
                    <a:pt x="27" y="338"/>
                    <a:pt x="27" y="338"/>
                    <a:pt x="27" y="338"/>
                  </a:cubicBezTo>
                  <a:close/>
                  <a:moveTo>
                    <a:pt x="57" y="352"/>
                  </a:moveTo>
                  <a:cubicBezTo>
                    <a:pt x="57" y="352"/>
                    <a:pt x="57" y="352"/>
                    <a:pt x="57" y="352"/>
                  </a:cubicBezTo>
                  <a:cubicBezTo>
                    <a:pt x="57" y="352"/>
                    <a:pt x="57" y="352"/>
                    <a:pt x="57" y="352"/>
                  </a:cubicBezTo>
                  <a:cubicBezTo>
                    <a:pt x="57" y="352"/>
                    <a:pt x="57" y="353"/>
                    <a:pt x="58" y="353"/>
                  </a:cubicBezTo>
                  <a:cubicBezTo>
                    <a:pt x="58" y="353"/>
                    <a:pt x="58" y="353"/>
                    <a:pt x="58" y="353"/>
                  </a:cubicBezTo>
                  <a:cubicBezTo>
                    <a:pt x="58" y="353"/>
                    <a:pt x="58" y="353"/>
                    <a:pt x="58" y="352"/>
                  </a:cubicBezTo>
                  <a:cubicBezTo>
                    <a:pt x="58" y="352"/>
                    <a:pt x="58" y="352"/>
                    <a:pt x="58" y="352"/>
                  </a:cubicBezTo>
                  <a:cubicBezTo>
                    <a:pt x="58" y="352"/>
                    <a:pt x="58" y="352"/>
                    <a:pt x="58" y="352"/>
                  </a:cubicBezTo>
                  <a:cubicBezTo>
                    <a:pt x="58" y="352"/>
                    <a:pt x="58" y="352"/>
                    <a:pt x="58" y="352"/>
                  </a:cubicBezTo>
                  <a:cubicBezTo>
                    <a:pt x="57" y="352"/>
                    <a:pt x="57" y="352"/>
                    <a:pt x="56" y="352"/>
                  </a:cubicBezTo>
                  <a:cubicBezTo>
                    <a:pt x="56" y="352"/>
                    <a:pt x="56" y="352"/>
                    <a:pt x="56" y="352"/>
                  </a:cubicBezTo>
                  <a:cubicBezTo>
                    <a:pt x="56" y="352"/>
                    <a:pt x="56" y="352"/>
                    <a:pt x="56" y="352"/>
                  </a:cubicBezTo>
                  <a:cubicBezTo>
                    <a:pt x="56" y="352"/>
                    <a:pt x="56" y="352"/>
                    <a:pt x="56" y="352"/>
                  </a:cubicBezTo>
                  <a:cubicBezTo>
                    <a:pt x="56" y="352"/>
                    <a:pt x="56" y="352"/>
                    <a:pt x="56" y="352"/>
                  </a:cubicBezTo>
                  <a:cubicBezTo>
                    <a:pt x="56" y="352"/>
                    <a:pt x="56" y="352"/>
                    <a:pt x="56" y="352"/>
                  </a:cubicBezTo>
                  <a:cubicBezTo>
                    <a:pt x="56" y="352"/>
                    <a:pt x="56" y="352"/>
                    <a:pt x="55" y="352"/>
                  </a:cubicBezTo>
                  <a:cubicBezTo>
                    <a:pt x="55" y="352"/>
                    <a:pt x="55" y="352"/>
                    <a:pt x="55" y="352"/>
                  </a:cubicBezTo>
                  <a:cubicBezTo>
                    <a:pt x="55" y="352"/>
                    <a:pt x="56" y="352"/>
                    <a:pt x="56" y="352"/>
                  </a:cubicBezTo>
                  <a:cubicBezTo>
                    <a:pt x="56" y="352"/>
                    <a:pt x="56" y="353"/>
                    <a:pt x="56" y="353"/>
                  </a:cubicBezTo>
                  <a:cubicBezTo>
                    <a:pt x="56" y="353"/>
                    <a:pt x="56" y="353"/>
                    <a:pt x="56" y="353"/>
                  </a:cubicBezTo>
                  <a:cubicBezTo>
                    <a:pt x="56" y="352"/>
                    <a:pt x="56" y="352"/>
                    <a:pt x="56" y="352"/>
                  </a:cubicBezTo>
                  <a:cubicBezTo>
                    <a:pt x="56" y="352"/>
                    <a:pt x="56" y="352"/>
                    <a:pt x="56" y="352"/>
                  </a:cubicBezTo>
                  <a:cubicBezTo>
                    <a:pt x="56" y="352"/>
                    <a:pt x="57" y="352"/>
                    <a:pt x="57" y="352"/>
                  </a:cubicBezTo>
                  <a:close/>
                  <a:moveTo>
                    <a:pt x="57" y="349"/>
                  </a:moveTo>
                  <a:cubicBezTo>
                    <a:pt x="57" y="349"/>
                    <a:pt x="57" y="349"/>
                    <a:pt x="57" y="349"/>
                  </a:cubicBezTo>
                  <a:cubicBezTo>
                    <a:pt x="57" y="349"/>
                    <a:pt x="58" y="349"/>
                    <a:pt x="58" y="348"/>
                  </a:cubicBezTo>
                  <a:cubicBezTo>
                    <a:pt x="58" y="348"/>
                    <a:pt x="57" y="348"/>
                    <a:pt x="57" y="348"/>
                  </a:cubicBezTo>
                  <a:cubicBezTo>
                    <a:pt x="57" y="348"/>
                    <a:pt x="57" y="348"/>
                    <a:pt x="57" y="348"/>
                  </a:cubicBezTo>
                  <a:cubicBezTo>
                    <a:pt x="57" y="348"/>
                    <a:pt x="57" y="348"/>
                    <a:pt x="57" y="348"/>
                  </a:cubicBezTo>
                  <a:cubicBezTo>
                    <a:pt x="57" y="348"/>
                    <a:pt x="57" y="348"/>
                    <a:pt x="57" y="348"/>
                  </a:cubicBezTo>
                  <a:cubicBezTo>
                    <a:pt x="57" y="348"/>
                    <a:pt x="57" y="348"/>
                    <a:pt x="57" y="348"/>
                  </a:cubicBezTo>
                  <a:cubicBezTo>
                    <a:pt x="57" y="348"/>
                    <a:pt x="57" y="348"/>
                    <a:pt x="57" y="348"/>
                  </a:cubicBezTo>
                  <a:cubicBezTo>
                    <a:pt x="57" y="348"/>
                    <a:pt x="57" y="349"/>
                    <a:pt x="57" y="349"/>
                  </a:cubicBezTo>
                  <a:cubicBezTo>
                    <a:pt x="57" y="349"/>
                    <a:pt x="57" y="349"/>
                    <a:pt x="57" y="349"/>
                  </a:cubicBezTo>
                  <a:cubicBezTo>
                    <a:pt x="57" y="349"/>
                    <a:pt x="57" y="349"/>
                    <a:pt x="57" y="349"/>
                  </a:cubicBezTo>
                  <a:cubicBezTo>
                    <a:pt x="57" y="349"/>
                    <a:pt x="57" y="349"/>
                    <a:pt x="57" y="349"/>
                  </a:cubicBezTo>
                  <a:cubicBezTo>
                    <a:pt x="57" y="349"/>
                    <a:pt x="57" y="349"/>
                    <a:pt x="57" y="349"/>
                  </a:cubicBezTo>
                  <a:close/>
                  <a:moveTo>
                    <a:pt x="60" y="351"/>
                  </a:moveTo>
                  <a:cubicBezTo>
                    <a:pt x="60" y="351"/>
                    <a:pt x="60" y="351"/>
                    <a:pt x="60" y="351"/>
                  </a:cubicBezTo>
                  <a:cubicBezTo>
                    <a:pt x="60" y="351"/>
                    <a:pt x="60" y="351"/>
                    <a:pt x="60" y="351"/>
                  </a:cubicBezTo>
                  <a:cubicBezTo>
                    <a:pt x="60" y="351"/>
                    <a:pt x="60" y="351"/>
                    <a:pt x="60" y="351"/>
                  </a:cubicBezTo>
                  <a:cubicBezTo>
                    <a:pt x="60" y="351"/>
                    <a:pt x="60" y="351"/>
                    <a:pt x="60" y="351"/>
                  </a:cubicBezTo>
                  <a:cubicBezTo>
                    <a:pt x="60" y="351"/>
                    <a:pt x="60" y="351"/>
                    <a:pt x="60" y="351"/>
                  </a:cubicBezTo>
                  <a:cubicBezTo>
                    <a:pt x="60" y="351"/>
                    <a:pt x="60" y="351"/>
                    <a:pt x="60" y="351"/>
                  </a:cubicBezTo>
                  <a:cubicBezTo>
                    <a:pt x="60" y="350"/>
                    <a:pt x="60" y="350"/>
                    <a:pt x="60" y="350"/>
                  </a:cubicBezTo>
                  <a:cubicBezTo>
                    <a:pt x="60" y="350"/>
                    <a:pt x="60" y="350"/>
                    <a:pt x="60" y="350"/>
                  </a:cubicBezTo>
                  <a:cubicBezTo>
                    <a:pt x="60" y="350"/>
                    <a:pt x="59" y="350"/>
                    <a:pt x="59" y="350"/>
                  </a:cubicBezTo>
                  <a:cubicBezTo>
                    <a:pt x="59" y="350"/>
                    <a:pt x="59" y="350"/>
                    <a:pt x="59" y="350"/>
                  </a:cubicBezTo>
                  <a:cubicBezTo>
                    <a:pt x="59" y="350"/>
                    <a:pt x="59" y="350"/>
                    <a:pt x="59" y="350"/>
                  </a:cubicBezTo>
                  <a:cubicBezTo>
                    <a:pt x="59" y="350"/>
                    <a:pt x="59" y="350"/>
                    <a:pt x="59" y="350"/>
                  </a:cubicBezTo>
                  <a:cubicBezTo>
                    <a:pt x="59" y="350"/>
                    <a:pt x="59" y="350"/>
                    <a:pt x="59" y="350"/>
                  </a:cubicBezTo>
                  <a:cubicBezTo>
                    <a:pt x="59" y="349"/>
                    <a:pt x="59" y="349"/>
                    <a:pt x="59" y="349"/>
                  </a:cubicBezTo>
                  <a:cubicBezTo>
                    <a:pt x="59" y="349"/>
                    <a:pt x="59" y="349"/>
                    <a:pt x="59" y="349"/>
                  </a:cubicBezTo>
                  <a:cubicBezTo>
                    <a:pt x="59" y="349"/>
                    <a:pt x="59" y="349"/>
                    <a:pt x="59" y="349"/>
                  </a:cubicBezTo>
                  <a:cubicBezTo>
                    <a:pt x="59" y="348"/>
                    <a:pt x="59" y="349"/>
                    <a:pt x="59" y="349"/>
                  </a:cubicBezTo>
                  <a:cubicBezTo>
                    <a:pt x="59" y="349"/>
                    <a:pt x="59" y="349"/>
                    <a:pt x="59" y="349"/>
                  </a:cubicBezTo>
                  <a:cubicBezTo>
                    <a:pt x="59" y="349"/>
                    <a:pt x="59" y="349"/>
                    <a:pt x="59" y="349"/>
                  </a:cubicBezTo>
                  <a:cubicBezTo>
                    <a:pt x="59" y="349"/>
                    <a:pt x="59" y="349"/>
                    <a:pt x="59" y="349"/>
                  </a:cubicBezTo>
                  <a:cubicBezTo>
                    <a:pt x="59" y="349"/>
                    <a:pt x="59" y="349"/>
                    <a:pt x="59" y="349"/>
                  </a:cubicBezTo>
                  <a:cubicBezTo>
                    <a:pt x="59" y="349"/>
                    <a:pt x="59" y="349"/>
                    <a:pt x="59" y="349"/>
                  </a:cubicBezTo>
                  <a:cubicBezTo>
                    <a:pt x="59" y="349"/>
                    <a:pt x="59" y="350"/>
                    <a:pt x="59" y="350"/>
                  </a:cubicBezTo>
                  <a:cubicBezTo>
                    <a:pt x="59" y="350"/>
                    <a:pt x="59" y="350"/>
                    <a:pt x="59" y="350"/>
                  </a:cubicBezTo>
                  <a:cubicBezTo>
                    <a:pt x="59" y="350"/>
                    <a:pt x="59" y="350"/>
                    <a:pt x="59" y="350"/>
                  </a:cubicBezTo>
                  <a:cubicBezTo>
                    <a:pt x="58" y="350"/>
                    <a:pt x="58" y="350"/>
                    <a:pt x="58" y="350"/>
                  </a:cubicBezTo>
                  <a:cubicBezTo>
                    <a:pt x="58" y="350"/>
                    <a:pt x="58" y="350"/>
                    <a:pt x="58" y="350"/>
                  </a:cubicBezTo>
                  <a:cubicBezTo>
                    <a:pt x="58" y="350"/>
                    <a:pt x="59" y="350"/>
                    <a:pt x="59" y="351"/>
                  </a:cubicBezTo>
                  <a:cubicBezTo>
                    <a:pt x="59" y="351"/>
                    <a:pt x="59" y="351"/>
                    <a:pt x="59" y="351"/>
                  </a:cubicBezTo>
                  <a:cubicBezTo>
                    <a:pt x="59" y="351"/>
                    <a:pt x="59" y="351"/>
                    <a:pt x="59" y="351"/>
                  </a:cubicBezTo>
                  <a:cubicBezTo>
                    <a:pt x="59" y="351"/>
                    <a:pt x="59" y="351"/>
                    <a:pt x="59" y="351"/>
                  </a:cubicBezTo>
                  <a:cubicBezTo>
                    <a:pt x="59" y="351"/>
                    <a:pt x="59" y="351"/>
                    <a:pt x="60" y="351"/>
                  </a:cubicBezTo>
                  <a:close/>
                  <a:moveTo>
                    <a:pt x="60" y="352"/>
                  </a:moveTo>
                  <a:cubicBezTo>
                    <a:pt x="60" y="352"/>
                    <a:pt x="60" y="352"/>
                    <a:pt x="60" y="352"/>
                  </a:cubicBezTo>
                  <a:cubicBezTo>
                    <a:pt x="60" y="352"/>
                    <a:pt x="60" y="352"/>
                    <a:pt x="60" y="352"/>
                  </a:cubicBezTo>
                  <a:cubicBezTo>
                    <a:pt x="60" y="352"/>
                    <a:pt x="60" y="352"/>
                    <a:pt x="60" y="352"/>
                  </a:cubicBezTo>
                  <a:cubicBezTo>
                    <a:pt x="59" y="352"/>
                    <a:pt x="59" y="352"/>
                    <a:pt x="59" y="352"/>
                  </a:cubicBezTo>
                  <a:cubicBezTo>
                    <a:pt x="59" y="352"/>
                    <a:pt x="59" y="352"/>
                    <a:pt x="59" y="352"/>
                  </a:cubicBezTo>
                  <a:cubicBezTo>
                    <a:pt x="59" y="352"/>
                    <a:pt x="59" y="352"/>
                    <a:pt x="59" y="352"/>
                  </a:cubicBezTo>
                  <a:cubicBezTo>
                    <a:pt x="59" y="352"/>
                    <a:pt x="59" y="352"/>
                    <a:pt x="59" y="352"/>
                  </a:cubicBezTo>
                  <a:cubicBezTo>
                    <a:pt x="59" y="352"/>
                    <a:pt x="60" y="352"/>
                    <a:pt x="60" y="352"/>
                  </a:cubicBezTo>
                  <a:cubicBezTo>
                    <a:pt x="60" y="352"/>
                    <a:pt x="60" y="352"/>
                    <a:pt x="60" y="352"/>
                  </a:cubicBezTo>
                  <a:cubicBezTo>
                    <a:pt x="60" y="352"/>
                    <a:pt x="60" y="352"/>
                    <a:pt x="60" y="352"/>
                  </a:cubicBezTo>
                  <a:cubicBezTo>
                    <a:pt x="60" y="352"/>
                    <a:pt x="60" y="352"/>
                    <a:pt x="60" y="352"/>
                  </a:cubicBezTo>
                  <a:cubicBezTo>
                    <a:pt x="61" y="352"/>
                    <a:pt x="60" y="352"/>
                    <a:pt x="60" y="352"/>
                  </a:cubicBezTo>
                  <a:cubicBezTo>
                    <a:pt x="60" y="352"/>
                    <a:pt x="60" y="352"/>
                    <a:pt x="60" y="352"/>
                  </a:cubicBezTo>
                  <a:close/>
                  <a:moveTo>
                    <a:pt x="4" y="229"/>
                  </a:moveTo>
                  <a:cubicBezTo>
                    <a:pt x="4" y="229"/>
                    <a:pt x="4" y="230"/>
                    <a:pt x="4" y="230"/>
                  </a:cubicBezTo>
                  <a:cubicBezTo>
                    <a:pt x="4" y="230"/>
                    <a:pt x="4" y="230"/>
                    <a:pt x="4" y="230"/>
                  </a:cubicBezTo>
                  <a:cubicBezTo>
                    <a:pt x="4" y="230"/>
                    <a:pt x="5" y="230"/>
                    <a:pt x="5" y="230"/>
                  </a:cubicBezTo>
                  <a:cubicBezTo>
                    <a:pt x="5" y="230"/>
                    <a:pt x="5" y="230"/>
                    <a:pt x="5" y="230"/>
                  </a:cubicBezTo>
                  <a:cubicBezTo>
                    <a:pt x="5" y="230"/>
                    <a:pt x="5" y="230"/>
                    <a:pt x="5" y="230"/>
                  </a:cubicBezTo>
                  <a:cubicBezTo>
                    <a:pt x="5" y="230"/>
                    <a:pt x="5" y="230"/>
                    <a:pt x="5" y="230"/>
                  </a:cubicBezTo>
                  <a:cubicBezTo>
                    <a:pt x="5" y="230"/>
                    <a:pt x="5" y="230"/>
                    <a:pt x="5" y="230"/>
                  </a:cubicBezTo>
                  <a:cubicBezTo>
                    <a:pt x="5" y="230"/>
                    <a:pt x="5" y="230"/>
                    <a:pt x="5" y="230"/>
                  </a:cubicBezTo>
                  <a:cubicBezTo>
                    <a:pt x="5" y="229"/>
                    <a:pt x="5" y="229"/>
                    <a:pt x="5" y="229"/>
                  </a:cubicBezTo>
                  <a:cubicBezTo>
                    <a:pt x="5" y="229"/>
                    <a:pt x="5" y="229"/>
                    <a:pt x="5" y="229"/>
                  </a:cubicBezTo>
                  <a:cubicBezTo>
                    <a:pt x="4" y="229"/>
                    <a:pt x="4" y="229"/>
                    <a:pt x="4" y="229"/>
                  </a:cubicBezTo>
                  <a:cubicBezTo>
                    <a:pt x="4" y="229"/>
                    <a:pt x="4" y="229"/>
                    <a:pt x="4" y="229"/>
                  </a:cubicBezTo>
                  <a:close/>
                  <a:moveTo>
                    <a:pt x="7" y="228"/>
                  </a:moveTo>
                  <a:cubicBezTo>
                    <a:pt x="7" y="228"/>
                    <a:pt x="7" y="228"/>
                    <a:pt x="7" y="228"/>
                  </a:cubicBezTo>
                  <a:cubicBezTo>
                    <a:pt x="7" y="227"/>
                    <a:pt x="7" y="227"/>
                    <a:pt x="7" y="227"/>
                  </a:cubicBezTo>
                  <a:cubicBezTo>
                    <a:pt x="7" y="227"/>
                    <a:pt x="7" y="227"/>
                    <a:pt x="7" y="227"/>
                  </a:cubicBezTo>
                  <a:cubicBezTo>
                    <a:pt x="7" y="227"/>
                    <a:pt x="7" y="227"/>
                    <a:pt x="7" y="227"/>
                  </a:cubicBezTo>
                  <a:cubicBezTo>
                    <a:pt x="7" y="227"/>
                    <a:pt x="7" y="227"/>
                    <a:pt x="7" y="227"/>
                  </a:cubicBezTo>
                  <a:cubicBezTo>
                    <a:pt x="7" y="227"/>
                    <a:pt x="7" y="227"/>
                    <a:pt x="7" y="227"/>
                  </a:cubicBezTo>
                  <a:cubicBezTo>
                    <a:pt x="7" y="227"/>
                    <a:pt x="7" y="227"/>
                    <a:pt x="7" y="227"/>
                  </a:cubicBezTo>
                  <a:cubicBezTo>
                    <a:pt x="7" y="228"/>
                    <a:pt x="7" y="228"/>
                    <a:pt x="7" y="228"/>
                  </a:cubicBezTo>
                  <a:cubicBezTo>
                    <a:pt x="7" y="228"/>
                    <a:pt x="7" y="228"/>
                    <a:pt x="7" y="228"/>
                  </a:cubicBezTo>
                  <a:close/>
                  <a:moveTo>
                    <a:pt x="7" y="218"/>
                  </a:moveTo>
                  <a:cubicBezTo>
                    <a:pt x="7" y="218"/>
                    <a:pt x="7" y="218"/>
                    <a:pt x="7" y="218"/>
                  </a:cubicBezTo>
                  <a:cubicBezTo>
                    <a:pt x="7" y="218"/>
                    <a:pt x="7" y="218"/>
                    <a:pt x="7" y="218"/>
                  </a:cubicBezTo>
                  <a:cubicBezTo>
                    <a:pt x="7" y="218"/>
                    <a:pt x="7" y="218"/>
                    <a:pt x="7" y="218"/>
                  </a:cubicBezTo>
                  <a:cubicBezTo>
                    <a:pt x="7" y="218"/>
                    <a:pt x="7" y="218"/>
                    <a:pt x="7" y="218"/>
                  </a:cubicBezTo>
                  <a:cubicBezTo>
                    <a:pt x="7" y="218"/>
                    <a:pt x="7" y="218"/>
                    <a:pt x="7" y="218"/>
                  </a:cubicBezTo>
                  <a:cubicBezTo>
                    <a:pt x="8" y="218"/>
                    <a:pt x="8" y="218"/>
                    <a:pt x="8" y="218"/>
                  </a:cubicBezTo>
                  <a:cubicBezTo>
                    <a:pt x="8" y="218"/>
                    <a:pt x="8" y="218"/>
                    <a:pt x="8" y="218"/>
                  </a:cubicBezTo>
                  <a:cubicBezTo>
                    <a:pt x="8" y="218"/>
                    <a:pt x="8" y="218"/>
                    <a:pt x="8" y="218"/>
                  </a:cubicBezTo>
                  <a:cubicBezTo>
                    <a:pt x="8" y="218"/>
                    <a:pt x="8" y="217"/>
                    <a:pt x="8" y="217"/>
                  </a:cubicBezTo>
                  <a:cubicBezTo>
                    <a:pt x="8" y="217"/>
                    <a:pt x="8" y="217"/>
                    <a:pt x="8" y="217"/>
                  </a:cubicBezTo>
                  <a:cubicBezTo>
                    <a:pt x="8" y="217"/>
                    <a:pt x="8" y="217"/>
                    <a:pt x="8" y="217"/>
                  </a:cubicBezTo>
                  <a:cubicBezTo>
                    <a:pt x="8" y="217"/>
                    <a:pt x="8" y="217"/>
                    <a:pt x="8" y="217"/>
                  </a:cubicBezTo>
                  <a:cubicBezTo>
                    <a:pt x="8" y="217"/>
                    <a:pt x="8" y="217"/>
                    <a:pt x="8" y="217"/>
                  </a:cubicBezTo>
                  <a:cubicBezTo>
                    <a:pt x="8" y="217"/>
                    <a:pt x="8" y="217"/>
                    <a:pt x="8" y="217"/>
                  </a:cubicBezTo>
                  <a:cubicBezTo>
                    <a:pt x="8" y="217"/>
                    <a:pt x="8" y="217"/>
                    <a:pt x="7" y="217"/>
                  </a:cubicBezTo>
                  <a:cubicBezTo>
                    <a:pt x="7" y="217"/>
                    <a:pt x="7" y="217"/>
                    <a:pt x="7" y="217"/>
                  </a:cubicBezTo>
                  <a:cubicBezTo>
                    <a:pt x="7" y="217"/>
                    <a:pt x="7" y="217"/>
                    <a:pt x="7" y="217"/>
                  </a:cubicBezTo>
                  <a:cubicBezTo>
                    <a:pt x="7" y="217"/>
                    <a:pt x="7" y="217"/>
                    <a:pt x="7" y="217"/>
                  </a:cubicBezTo>
                  <a:cubicBezTo>
                    <a:pt x="7" y="217"/>
                    <a:pt x="7" y="217"/>
                    <a:pt x="7" y="218"/>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6" name="Freeform 689">
              <a:extLst>
                <a:ext uri="{FF2B5EF4-FFF2-40B4-BE49-F238E27FC236}">
                  <a16:creationId xmlns:a16="http://schemas.microsoft.com/office/drawing/2014/main" id="{4D8947E5-1136-4028-91CE-852898415FFD}"/>
                </a:ext>
              </a:extLst>
            </p:cNvPr>
            <p:cNvSpPr>
              <a:spLocks/>
            </p:cNvSpPr>
            <p:nvPr/>
          </p:nvSpPr>
          <p:spPr bwMode="auto">
            <a:xfrm>
              <a:off x="3406214" y="4434419"/>
              <a:ext cx="192631" cy="170739"/>
            </a:xfrm>
            <a:custGeom>
              <a:avLst/>
              <a:gdLst>
                <a:gd name="T0" fmla="*/ 6 w 41"/>
                <a:gd name="T1" fmla="*/ 38 h 45"/>
                <a:gd name="T2" fmla="*/ 4 w 41"/>
                <a:gd name="T3" fmla="*/ 39 h 45"/>
                <a:gd name="T4" fmla="*/ 5 w 41"/>
                <a:gd name="T5" fmla="*/ 40 h 45"/>
                <a:gd name="T6" fmla="*/ 4 w 41"/>
                <a:gd name="T7" fmla="*/ 41 h 45"/>
                <a:gd name="T8" fmla="*/ 6 w 41"/>
                <a:gd name="T9" fmla="*/ 40 h 45"/>
                <a:gd name="T10" fmla="*/ 9 w 41"/>
                <a:gd name="T11" fmla="*/ 41 h 45"/>
                <a:gd name="T12" fmla="*/ 11 w 41"/>
                <a:gd name="T13" fmla="*/ 43 h 45"/>
                <a:gd name="T14" fmla="*/ 13 w 41"/>
                <a:gd name="T15" fmla="*/ 45 h 45"/>
                <a:gd name="T16" fmla="*/ 14 w 41"/>
                <a:gd name="T17" fmla="*/ 45 h 45"/>
                <a:gd name="T18" fmla="*/ 16 w 41"/>
                <a:gd name="T19" fmla="*/ 43 h 45"/>
                <a:gd name="T20" fmla="*/ 17 w 41"/>
                <a:gd name="T21" fmla="*/ 40 h 45"/>
                <a:gd name="T22" fmla="*/ 17 w 41"/>
                <a:gd name="T23" fmla="*/ 38 h 45"/>
                <a:gd name="T24" fmla="*/ 18 w 41"/>
                <a:gd name="T25" fmla="*/ 35 h 45"/>
                <a:gd name="T26" fmla="*/ 20 w 41"/>
                <a:gd name="T27" fmla="*/ 34 h 45"/>
                <a:gd name="T28" fmla="*/ 20 w 41"/>
                <a:gd name="T29" fmla="*/ 33 h 45"/>
                <a:gd name="T30" fmla="*/ 31 w 41"/>
                <a:gd name="T31" fmla="*/ 28 h 45"/>
                <a:gd name="T32" fmla="*/ 40 w 41"/>
                <a:gd name="T33" fmla="*/ 16 h 45"/>
                <a:gd name="T34" fmla="*/ 41 w 41"/>
                <a:gd name="T35" fmla="*/ 16 h 45"/>
                <a:gd name="T36" fmla="*/ 40 w 41"/>
                <a:gd name="T37" fmla="*/ 13 h 45"/>
                <a:gd name="T38" fmla="*/ 38 w 41"/>
                <a:gd name="T39" fmla="*/ 11 h 45"/>
                <a:gd name="T40" fmla="*/ 40 w 41"/>
                <a:gd name="T41" fmla="*/ 11 h 45"/>
                <a:gd name="T42" fmla="*/ 36 w 41"/>
                <a:gd name="T43" fmla="*/ 9 h 45"/>
                <a:gd name="T44" fmla="*/ 32 w 41"/>
                <a:gd name="T45" fmla="*/ 7 h 45"/>
                <a:gd name="T46" fmla="*/ 30 w 41"/>
                <a:gd name="T47" fmla="*/ 8 h 45"/>
                <a:gd name="T48" fmla="*/ 25 w 41"/>
                <a:gd name="T49" fmla="*/ 7 h 45"/>
                <a:gd name="T50" fmla="*/ 24 w 41"/>
                <a:gd name="T51" fmla="*/ 5 h 45"/>
                <a:gd name="T52" fmla="*/ 21 w 41"/>
                <a:gd name="T53" fmla="*/ 4 h 45"/>
                <a:gd name="T54" fmla="*/ 19 w 41"/>
                <a:gd name="T55" fmla="*/ 2 h 45"/>
                <a:gd name="T56" fmla="*/ 16 w 41"/>
                <a:gd name="T57" fmla="*/ 0 h 45"/>
                <a:gd name="T58" fmla="*/ 14 w 41"/>
                <a:gd name="T59" fmla="*/ 2 h 45"/>
                <a:gd name="T60" fmla="*/ 11 w 41"/>
                <a:gd name="T61" fmla="*/ 2 h 45"/>
                <a:gd name="T62" fmla="*/ 8 w 41"/>
                <a:gd name="T63" fmla="*/ 4 h 45"/>
                <a:gd name="T64" fmla="*/ 7 w 41"/>
                <a:gd name="T65" fmla="*/ 5 h 45"/>
                <a:gd name="T66" fmla="*/ 7 w 41"/>
                <a:gd name="T67" fmla="*/ 7 h 45"/>
                <a:gd name="T68" fmla="*/ 7 w 41"/>
                <a:gd name="T69" fmla="*/ 8 h 45"/>
                <a:gd name="T70" fmla="*/ 4 w 41"/>
                <a:gd name="T71" fmla="*/ 12 h 45"/>
                <a:gd name="T72" fmla="*/ 4 w 41"/>
                <a:gd name="T73" fmla="*/ 15 h 45"/>
                <a:gd name="T74" fmla="*/ 3 w 41"/>
                <a:gd name="T75" fmla="*/ 17 h 45"/>
                <a:gd name="T76" fmla="*/ 1 w 41"/>
                <a:gd name="T77" fmla="*/ 17 h 45"/>
                <a:gd name="T78" fmla="*/ 2 w 41"/>
                <a:gd name="T79" fmla="*/ 19 h 45"/>
                <a:gd name="T80" fmla="*/ 2 w 41"/>
                <a:gd name="T81" fmla="*/ 22 h 45"/>
                <a:gd name="T82" fmla="*/ 1 w 41"/>
                <a:gd name="T83" fmla="*/ 25 h 45"/>
                <a:gd name="T84" fmla="*/ 1 w 41"/>
                <a:gd name="T85" fmla="*/ 27 h 45"/>
                <a:gd name="T86" fmla="*/ 4 w 41"/>
                <a:gd name="T87" fmla="*/ 29 h 45"/>
                <a:gd name="T88" fmla="*/ 6 w 41"/>
                <a:gd name="T89" fmla="*/ 28 h 45"/>
                <a:gd name="T90" fmla="*/ 8 w 41"/>
                <a:gd name="T91" fmla="*/ 26 h 45"/>
                <a:gd name="T92" fmla="*/ 7 w 41"/>
                <a:gd name="T93" fmla="*/ 28 h 45"/>
                <a:gd name="T94" fmla="*/ 7 w 41"/>
                <a:gd name="T95" fmla="*/ 29 h 45"/>
                <a:gd name="T96" fmla="*/ 8 w 41"/>
                <a:gd name="T97" fmla="*/ 27 h 45"/>
                <a:gd name="T98" fmla="*/ 9 w 41"/>
                <a:gd name="T99" fmla="*/ 25 h 45"/>
                <a:gd name="T100" fmla="*/ 10 w 41"/>
                <a:gd name="T101" fmla="*/ 23 h 45"/>
                <a:gd name="T102" fmla="*/ 9 w 41"/>
                <a:gd name="T103" fmla="*/ 25 h 45"/>
                <a:gd name="T104" fmla="*/ 9 w 41"/>
                <a:gd name="T105" fmla="*/ 28 h 45"/>
                <a:gd name="T106" fmla="*/ 8 w 41"/>
                <a:gd name="T107" fmla="*/ 31 h 45"/>
                <a:gd name="T108" fmla="*/ 7 w 41"/>
                <a:gd name="T109" fmla="*/ 33 h 45"/>
                <a:gd name="T110" fmla="*/ 6 w 41"/>
                <a:gd name="T111" fmla="*/ 34 h 45"/>
                <a:gd name="T112" fmla="*/ 5 w 41"/>
                <a:gd name="T113"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45">
                  <a:moveTo>
                    <a:pt x="6" y="36"/>
                  </a:moveTo>
                  <a:cubicBezTo>
                    <a:pt x="6" y="37"/>
                    <a:pt x="6" y="37"/>
                    <a:pt x="6" y="37"/>
                  </a:cubicBezTo>
                  <a:cubicBezTo>
                    <a:pt x="6" y="37"/>
                    <a:pt x="6" y="38"/>
                    <a:pt x="6" y="38"/>
                  </a:cubicBezTo>
                  <a:cubicBezTo>
                    <a:pt x="6" y="38"/>
                    <a:pt x="5" y="38"/>
                    <a:pt x="5" y="38"/>
                  </a:cubicBezTo>
                  <a:cubicBezTo>
                    <a:pt x="5" y="38"/>
                    <a:pt x="4" y="38"/>
                    <a:pt x="4" y="38"/>
                  </a:cubicBezTo>
                  <a:cubicBezTo>
                    <a:pt x="4" y="39"/>
                    <a:pt x="4" y="39"/>
                    <a:pt x="4" y="39"/>
                  </a:cubicBezTo>
                  <a:cubicBezTo>
                    <a:pt x="4" y="39"/>
                    <a:pt x="4" y="39"/>
                    <a:pt x="4" y="39"/>
                  </a:cubicBezTo>
                  <a:cubicBezTo>
                    <a:pt x="4" y="39"/>
                    <a:pt x="4" y="39"/>
                    <a:pt x="4" y="39"/>
                  </a:cubicBezTo>
                  <a:cubicBezTo>
                    <a:pt x="5" y="40"/>
                    <a:pt x="5" y="40"/>
                    <a:pt x="5" y="40"/>
                  </a:cubicBezTo>
                  <a:cubicBezTo>
                    <a:pt x="4" y="40"/>
                    <a:pt x="4" y="40"/>
                    <a:pt x="4" y="40"/>
                  </a:cubicBezTo>
                  <a:cubicBezTo>
                    <a:pt x="4" y="41"/>
                    <a:pt x="4" y="41"/>
                    <a:pt x="4" y="41"/>
                  </a:cubicBezTo>
                  <a:cubicBezTo>
                    <a:pt x="4" y="41"/>
                    <a:pt x="4" y="41"/>
                    <a:pt x="4" y="41"/>
                  </a:cubicBezTo>
                  <a:cubicBezTo>
                    <a:pt x="4" y="41"/>
                    <a:pt x="4" y="41"/>
                    <a:pt x="4" y="41"/>
                  </a:cubicBezTo>
                  <a:cubicBezTo>
                    <a:pt x="5" y="41"/>
                    <a:pt x="5" y="41"/>
                    <a:pt x="5" y="41"/>
                  </a:cubicBezTo>
                  <a:cubicBezTo>
                    <a:pt x="5" y="41"/>
                    <a:pt x="6" y="40"/>
                    <a:pt x="6" y="40"/>
                  </a:cubicBezTo>
                  <a:cubicBezTo>
                    <a:pt x="6" y="40"/>
                    <a:pt x="7" y="41"/>
                    <a:pt x="7" y="41"/>
                  </a:cubicBezTo>
                  <a:cubicBezTo>
                    <a:pt x="7" y="41"/>
                    <a:pt x="8" y="41"/>
                    <a:pt x="8" y="41"/>
                  </a:cubicBezTo>
                  <a:cubicBezTo>
                    <a:pt x="8" y="41"/>
                    <a:pt x="9" y="41"/>
                    <a:pt x="9" y="41"/>
                  </a:cubicBezTo>
                  <a:cubicBezTo>
                    <a:pt x="9" y="41"/>
                    <a:pt x="10" y="41"/>
                    <a:pt x="10" y="41"/>
                  </a:cubicBezTo>
                  <a:cubicBezTo>
                    <a:pt x="10" y="42"/>
                    <a:pt x="11" y="42"/>
                    <a:pt x="11" y="42"/>
                  </a:cubicBezTo>
                  <a:cubicBezTo>
                    <a:pt x="11" y="42"/>
                    <a:pt x="11" y="43"/>
                    <a:pt x="11" y="43"/>
                  </a:cubicBezTo>
                  <a:cubicBezTo>
                    <a:pt x="11" y="43"/>
                    <a:pt x="11" y="44"/>
                    <a:pt x="11" y="44"/>
                  </a:cubicBezTo>
                  <a:cubicBezTo>
                    <a:pt x="11" y="44"/>
                    <a:pt x="12" y="45"/>
                    <a:pt x="12" y="45"/>
                  </a:cubicBezTo>
                  <a:cubicBezTo>
                    <a:pt x="12" y="45"/>
                    <a:pt x="13" y="45"/>
                    <a:pt x="13" y="45"/>
                  </a:cubicBezTo>
                  <a:cubicBezTo>
                    <a:pt x="13" y="45"/>
                    <a:pt x="14" y="45"/>
                    <a:pt x="14" y="45"/>
                  </a:cubicBezTo>
                  <a:cubicBezTo>
                    <a:pt x="14" y="45"/>
                    <a:pt x="14" y="45"/>
                    <a:pt x="14" y="45"/>
                  </a:cubicBezTo>
                  <a:cubicBezTo>
                    <a:pt x="14" y="45"/>
                    <a:pt x="14" y="45"/>
                    <a:pt x="14" y="45"/>
                  </a:cubicBezTo>
                  <a:cubicBezTo>
                    <a:pt x="14" y="45"/>
                    <a:pt x="15" y="44"/>
                    <a:pt x="15" y="44"/>
                  </a:cubicBezTo>
                  <a:cubicBezTo>
                    <a:pt x="15" y="44"/>
                    <a:pt x="15" y="43"/>
                    <a:pt x="15" y="43"/>
                  </a:cubicBezTo>
                  <a:cubicBezTo>
                    <a:pt x="15" y="43"/>
                    <a:pt x="16" y="43"/>
                    <a:pt x="16" y="43"/>
                  </a:cubicBezTo>
                  <a:cubicBezTo>
                    <a:pt x="16" y="43"/>
                    <a:pt x="17" y="42"/>
                    <a:pt x="17" y="42"/>
                  </a:cubicBezTo>
                  <a:cubicBezTo>
                    <a:pt x="17" y="42"/>
                    <a:pt x="17" y="41"/>
                    <a:pt x="17" y="41"/>
                  </a:cubicBezTo>
                  <a:cubicBezTo>
                    <a:pt x="17" y="41"/>
                    <a:pt x="17" y="41"/>
                    <a:pt x="17" y="40"/>
                  </a:cubicBezTo>
                  <a:cubicBezTo>
                    <a:pt x="17" y="40"/>
                    <a:pt x="16" y="40"/>
                    <a:pt x="17" y="40"/>
                  </a:cubicBezTo>
                  <a:cubicBezTo>
                    <a:pt x="17" y="40"/>
                    <a:pt x="17" y="39"/>
                    <a:pt x="17" y="39"/>
                  </a:cubicBezTo>
                  <a:cubicBezTo>
                    <a:pt x="17" y="39"/>
                    <a:pt x="17" y="38"/>
                    <a:pt x="17" y="38"/>
                  </a:cubicBezTo>
                  <a:cubicBezTo>
                    <a:pt x="17" y="38"/>
                    <a:pt x="18" y="37"/>
                    <a:pt x="18" y="37"/>
                  </a:cubicBezTo>
                  <a:cubicBezTo>
                    <a:pt x="18" y="37"/>
                    <a:pt x="18" y="37"/>
                    <a:pt x="18" y="36"/>
                  </a:cubicBezTo>
                  <a:cubicBezTo>
                    <a:pt x="18" y="36"/>
                    <a:pt x="18" y="35"/>
                    <a:pt x="18" y="35"/>
                  </a:cubicBezTo>
                  <a:cubicBezTo>
                    <a:pt x="18" y="35"/>
                    <a:pt x="19" y="34"/>
                    <a:pt x="19" y="34"/>
                  </a:cubicBezTo>
                  <a:cubicBezTo>
                    <a:pt x="19" y="34"/>
                    <a:pt x="19" y="34"/>
                    <a:pt x="19" y="34"/>
                  </a:cubicBezTo>
                  <a:cubicBezTo>
                    <a:pt x="19" y="34"/>
                    <a:pt x="20" y="34"/>
                    <a:pt x="20" y="34"/>
                  </a:cubicBezTo>
                  <a:cubicBezTo>
                    <a:pt x="20" y="35"/>
                    <a:pt x="20" y="35"/>
                    <a:pt x="20" y="35"/>
                  </a:cubicBezTo>
                  <a:cubicBezTo>
                    <a:pt x="20" y="34"/>
                    <a:pt x="20" y="34"/>
                    <a:pt x="20" y="34"/>
                  </a:cubicBezTo>
                  <a:cubicBezTo>
                    <a:pt x="20" y="33"/>
                    <a:pt x="20" y="33"/>
                    <a:pt x="20" y="33"/>
                  </a:cubicBezTo>
                  <a:cubicBezTo>
                    <a:pt x="22" y="31"/>
                    <a:pt x="22" y="31"/>
                    <a:pt x="22" y="31"/>
                  </a:cubicBezTo>
                  <a:cubicBezTo>
                    <a:pt x="27" y="30"/>
                    <a:pt x="27" y="30"/>
                    <a:pt x="27" y="30"/>
                  </a:cubicBezTo>
                  <a:cubicBezTo>
                    <a:pt x="31" y="28"/>
                    <a:pt x="31" y="28"/>
                    <a:pt x="31" y="28"/>
                  </a:cubicBezTo>
                  <a:cubicBezTo>
                    <a:pt x="35" y="25"/>
                    <a:pt x="35" y="25"/>
                    <a:pt x="35" y="25"/>
                  </a:cubicBezTo>
                  <a:cubicBezTo>
                    <a:pt x="38" y="21"/>
                    <a:pt x="38" y="21"/>
                    <a:pt x="38" y="21"/>
                  </a:cubicBezTo>
                  <a:cubicBezTo>
                    <a:pt x="40" y="16"/>
                    <a:pt x="40" y="16"/>
                    <a:pt x="40" y="16"/>
                  </a:cubicBezTo>
                  <a:cubicBezTo>
                    <a:pt x="40" y="16"/>
                    <a:pt x="40" y="17"/>
                    <a:pt x="40" y="17"/>
                  </a:cubicBezTo>
                  <a:cubicBezTo>
                    <a:pt x="40" y="17"/>
                    <a:pt x="41" y="17"/>
                    <a:pt x="41" y="17"/>
                  </a:cubicBezTo>
                  <a:cubicBezTo>
                    <a:pt x="41" y="16"/>
                    <a:pt x="41" y="16"/>
                    <a:pt x="41" y="16"/>
                  </a:cubicBezTo>
                  <a:cubicBezTo>
                    <a:pt x="40" y="15"/>
                    <a:pt x="40" y="15"/>
                    <a:pt x="40" y="15"/>
                  </a:cubicBezTo>
                  <a:cubicBezTo>
                    <a:pt x="41" y="14"/>
                    <a:pt x="41" y="14"/>
                    <a:pt x="41" y="14"/>
                  </a:cubicBezTo>
                  <a:cubicBezTo>
                    <a:pt x="41" y="14"/>
                    <a:pt x="40" y="13"/>
                    <a:pt x="40" y="13"/>
                  </a:cubicBezTo>
                  <a:cubicBezTo>
                    <a:pt x="39" y="13"/>
                    <a:pt x="39" y="12"/>
                    <a:pt x="39" y="12"/>
                  </a:cubicBezTo>
                  <a:cubicBezTo>
                    <a:pt x="39" y="12"/>
                    <a:pt x="38" y="11"/>
                    <a:pt x="38" y="11"/>
                  </a:cubicBezTo>
                  <a:cubicBezTo>
                    <a:pt x="38" y="11"/>
                    <a:pt x="38" y="11"/>
                    <a:pt x="38" y="11"/>
                  </a:cubicBezTo>
                  <a:cubicBezTo>
                    <a:pt x="39" y="11"/>
                    <a:pt x="39" y="11"/>
                    <a:pt x="39" y="11"/>
                  </a:cubicBezTo>
                  <a:cubicBezTo>
                    <a:pt x="39" y="11"/>
                    <a:pt x="39" y="11"/>
                    <a:pt x="39" y="11"/>
                  </a:cubicBezTo>
                  <a:cubicBezTo>
                    <a:pt x="40" y="11"/>
                    <a:pt x="40" y="11"/>
                    <a:pt x="40" y="11"/>
                  </a:cubicBezTo>
                  <a:cubicBezTo>
                    <a:pt x="40" y="11"/>
                    <a:pt x="38" y="10"/>
                    <a:pt x="38" y="10"/>
                  </a:cubicBezTo>
                  <a:cubicBezTo>
                    <a:pt x="38" y="10"/>
                    <a:pt x="37" y="10"/>
                    <a:pt x="37" y="10"/>
                  </a:cubicBezTo>
                  <a:cubicBezTo>
                    <a:pt x="37" y="10"/>
                    <a:pt x="36" y="9"/>
                    <a:pt x="36" y="9"/>
                  </a:cubicBezTo>
                  <a:cubicBezTo>
                    <a:pt x="36" y="8"/>
                    <a:pt x="34" y="7"/>
                    <a:pt x="34" y="7"/>
                  </a:cubicBezTo>
                  <a:cubicBezTo>
                    <a:pt x="34" y="7"/>
                    <a:pt x="33" y="7"/>
                    <a:pt x="33" y="7"/>
                  </a:cubicBezTo>
                  <a:cubicBezTo>
                    <a:pt x="33" y="7"/>
                    <a:pt x="32" y="7"/>
                    <a:pt x="32" y="7"/>
                  </a:cubicBezTo>
                  <a:cubicBezTo>
                    <a:pt x="32" y="7"/>
                    <a:pt x="32" y="8"/>
                    <a:pt x="32" y="8"/>
                  </a:cubicBezTo>
                  <a:cubicBezTo>
                    <a:pt x="32" y="8"/>
                    <a:pt x="31" y="8"/>
                    <a:pt x="31" y="8"/>
                  </a:cubicBezTo>
                  <a:cubicBezTo>
                    <a:pt x="31" y="8"/>
                    <a:pt x="30" y="8"/>
                    <a:pt x="30" y="8"/>
                  </a:cubicBezTo>
                  <a:cubicBezTo>
                    <a:pt x="28" y="8"/>
                    <a:pt x="28" y="8"/>
                    <a:pt x="28" y="8"/>
                  </a:cubicBezTo>
                  <a:cubicBezTo>
                    <a:pt x="27" y="7"/>
                    <a:pt x="27" y="7"/>
                    <a:pt x="27" y="7"/>
                  </a:cubicBezTo>
                  <a:cubicBezTo>
                    <a:pt x="27" y="7"/>
                    <a:pt x="25" y="7"/>
                    <a:pt x="25" y="7"/>
                  </a:cubicBezTo>
                  <a:cubicBezTo>
                    <a:pt x="25" y="7"/>
                    <a:pt x="25" y="7"/>
                    <a:pt x="25" y="7"/>
                  </a:cubicBezTo>
                  <a:cubicBezTo>
                    <a:pt x="25" y="6"/>
                    <a:pt x="25" y="6"/>
                    <a:pt x="25" y="5"/>
                  </a:cubicBezTo>
                  <a:cubicBezTo>
                    <a:pt x="25" y="5"/>
                    <a:pt x="24" y="5"/>
                    <a:pt x="24" y="5"/>
                  </a:cubicBezTo>
                  <a:cubicBezTo>
                    <a:pt x="24" y="5"/>
                    <a:pt x="23" y="5"/>
                    <a:pt x="23" y="4"/>
                  </a:cubicBezTo>
                  <a:cubicBezTo>
                    <a:pt x="23" y="4"/>
                    <a:pt x="24" y="4"/>
                    <a:pt x="24" y="4"/>
                  </a:cubicBezTo>
                  <a:cubicBezTo>
                    <a:pt x="23" y="4"/>
                    <a:pt x="21" y="4"/>
                    <a:pt x="21" y="4"/>
                  </a:cubicBezTo>
                  <a:cubicBezTo>
                    <a:pt x="21" y="4"/>
                    <a:pt x="20" y="4"/>
                    <a:pt x="20" y="3"/>
                  </a:cubicBezTo>
                  <a:cubicBezTo>
                    <a:pt x="20" y="3"/>
                    <a:pt x="19" y="2"/>
                    <a:pt x="19" y="2"/>
                  </a:cubicBezTo>
                  <a:cubicBezTo>
                    <a:pt x="19" y="2"/>
                    <a:pt x="19" y="2"/>
                    <a:pt x="19" y="2"/>
                  </a:cubicBezTo>
                  <a:cubicBezTo>
                    <a:pt x="18" y="2"/>
                    <a:pt x="18" y="2"/>
                    <a:pt x="18" y="2"/>
                  </a:cubicBezTo>
                  <a:cubicBezTo>
                    <a:pt x="18" y="2"/>
                    <a:pt x="17" y="2"/>
                    <a:pt x="17" y="1"/>
                  </a:cubicBezTo>
                  <a:cubicBezTo>
                    <a:pt x="17" y="1"/>
                    <a:pt x="16" y="0"/>
                    <a:pt x="16" y="0"/>
                  </a:cubicBezTo>
                  <a:cubicBezTo>
                    <a:pt x="16" y="0"/>
                    <a:pt x="16" y="0"/>
                    <a:pt x="15" y="0"/>
                  </a:cubicBezTo>
                  <a:cubicBezTo>
                    <a:pt x="15" y="0"/>
                    <a:pt x="15" y="1"/>
                    <a:pt x="15" y="1"/>
                  </a:cubicBezTo>
                  <a:cubicBezTo>
                    <a:pt x="15" y="1"/>
                    <a:pt x="14" y="2"/>
                    <a:pt x="14" y="2"/>
                  </a:cubicBezTo>
                  <a:cubicBezTo>
                    <a:pt x="14" y="2"/>
                    <a:pt x="14" y="2"/>
                    <a:pt x="13" y="2"/>
                  </a:cubicBezTo>
                  <a:cubicBezTo>
                    <a:pt x="13" y="2"/>
                    <a:pt x="13" y="2"/>
                    <a:pt x="13" y="2"/>
                  </a:cubicBezTo>
                  <a:cubicBezTo>
                    <a:pt x="12" y="2"/>
                    <a:pt x="12" y="2"/>
                    <a:pt x="11" y="2"/>
                  </a:cubicBezTo>
                  <a:cubicBezTo>
                    <a:pt x="11" y="2"/>
                    <a:pt x="10" y="3"/>
                    <a:pt x="10" y="3"/>
                  </a:cubicBezTo>
                  <a:cubicBezTo>
                    <a:pt x="10" y="3"/>
                    <a:pt x="9" y="3"/>
                    <a:pt x="9" y="3"/>
                  </a:cubicBezTo>
                  <a:cubicBezTo>
                    <a:pt x="9" y="3"/>
                    <a:pt x="8" y="4"/>
                    <a:pt x="8" y="4"/>
                  </a:cubicBezTo>
                  <a:cubicBezTo>
                    <a:pt x="8" y="4"/>
                    <a:pt x="8" y="4"/>
                    <a:pt x="8" y="4"/>
                  </a:cubicBezTo>
                  <a:cubicBezTo>
                    <a:pt x="8" y="4"/>
                    <a:pt x="7" y="4"/>
                    <a:pt x="7" y="4"/>
                  </a:cubicBezTo>
                  <a:cubicBezTo>
                    <a:pt x="7" y="4"/>
                    <a:pt x="6" y="5"/>
                    <a:pt x="7" y="5"/>
                  </a:cubicBezTo>
                  <a:cubicBezTo>
                    <a:pt x="7" y="5"/>
                    <a:pt x="7" y="6"/>
                    <a:pt x="7" y="6"/>
                  </a:cubicBezTo>
                  <a:cubicBezTo>
                    <a:pt x="7" y="6"/>
                    <a:pt x="7" y="6"/>
                    <a:pt x="7" y="6"/>
                  </a:cubicBezTo>
                  <a:cubicBezTo>
                    <a:pt x="7" y="6"/>
                    <a:pt x="7" y="6"/>
                    <a:pt x="7" y="7"/>
                  </a:cubicBezTo>
                  <a:cubicBezTo>
                    <a:pt x="7" y="7"/>
                    <a:pt x="7" y="7"/>
                    <a:pt x="7" y="7"/>
                  </a:cubicBezTo>
                  <a:cubicBezTo>
                    <a:pt x="7" y="7"/>
                    <a:pt x="7" y="8"/>
                    <a:pt x="7" y="8"/>
                  </a:cubicBezTo>
                  <a:cubicBezTo>
                    <a:pt x="7" y="8"/>
                    <a:pt x="7" y="8"/>
                    <a:pt x="7" y="8"/>
                  </a:cubicBezTo>
                  <a:cubicBezTo>
                    <a:pt x="7" y="9"/>
                    <a:pt x="7" y="10"/>
                    <a:pt x="7" y="10"/>
                  </a:cubicBezTo>
                  <a:cubicBezTo>
                    <a:pt x="7" y="10"/>
                    <a:pt x="5" y="11"/>
                    <a:pt x="5" y="11"/>
                  </a:cubicBezTo>
                  <a:cubicBezTo>
                    <a:pt x="5" y="11"/>
                    <a:pt x="4" y="12"/>
                    <a:pt x="4" y="12"/>
                  </a:cubicBezTo>
                  <a:cubicBezTo>
                    <a:pt x="4" y="12"/>
                    <a:pt x="3" y="13"/>
                    <a:pt x="4" y="13"/>
                  </a:cubicBezTo>
                  <a:cubicBezTo>
                    <a:pt x="4" y="13"/>
                    <a:pt x="4" y="14"/>
                    <a:pt x="4" y="14"/>
                  </a:cubicBezTo>
                  <a:cubicBezTo>
                    <a:pt x="4" y="14"/>
                    <a:pt x="4" y="15"/>
                    <a:pt x="4" y="15"/>
                  </a:cubicBezTo>
                  <a:cubicBezTo>
                    <a:pt x="4" y="15"/>
                    <a:pt x="3" y="15"/>
                    <a:pt x="3" y="16"/>
                  </a:cubicBezTo>
                  <a:cubicBezTo>
                    <a:pt x="3" y="16"/>
                    <a:pt x="3" y="16"/>
                    <a:pt x="3" y="17"/>
                  </a:cubicBezTo>
                  <a:cubicBezTo>
                    <a:pt x="3" y="17"/>
                    <a:pt x="3" y="17"/>
                    <a:pt x="3" y="17"/>
                  </a:cubicBezTo>
                  <a:cubicBezTo>
                    <a:pt x="3" y="17"/>
                    <a:pt x="2" y="17"/>
                    <a:pt x="2" y="17"/>
                  </a:cubicBezTo>
                  <a:cubicBezTo>
                    <a:pt x="2" y="17"/>
                    <a:pt x="1" y="16"/>
                    <a:pt x="1" y="17"/>
                  </a:cubicBezTo>
                  <a:cubicBezTo>
                    <a:pt x="1" y="17"/>
                    <a:pt x="1" y="17"/>
                    <a:pt x="1" y="17"/>
                  </a:cubicBezTo>
                  <a:cubicBezTo>
                    <a:pt x="1" y="17"/>
                    <a:pt x="1" y="17"/>
                    <a:pt x="1" y="18"/>
                  </a:cubicBezTo>
                  <a:cubicBezTo>
                    <a:pt x="1" y="18"/>
                    <a:pt x="1" y="18"/>
                    <a:pt x="1" y="18"/>
                  </a:cubicBezTo>
                  <a:cubicBezTo>
                    <a:pt x="1" y="19"/>
                    <a:pt x="2" y="19"/>
                    <a:pt x="2" y="19"/>
                  </a:cubicBezTo>
                  <a:cubicBezTo>
                    <a:pt x="2" y="19"/>
                    <a:pt x="2" y="20"/>
                    <a:pt x="1" y="20"/>
                  </a:cubicBezTo>
                  <a:cubicBezTo>
                    <a:pt x="1" y="21"/>
                    <a:pt x="1" y="21"/>
                    <a:pt x="1" y="21"/>
                  </a:cubicBezTo>
                  <a:cubicBezTo>
                    <a:pt x="1" y="22"/>
                    <a:pt x="1" y="22"/>
                    <a:pt x="2" y="22"/>
                  </a:cubicBezTo>
                  <a:cubicBezTo>
                    <a:pt x="2" y="23"/>
                    <a:pt x="2" y="24"/>
                    <a:pt x="2" y="24"/>
                  </a:cubicBezTo>
                  <a:cubicBezTo>
                    <a:pt x="2" y="25"/>
                    <a:pt x="1" y="25"/>
                    <a:pt x="1" y="25"/>
                  </a:cubicBezTo>
                  <a:cubicBezTo>
                    <a:pt x="1" y="25"/>
                    <a:pt x="1" y="26"/>
                    <a:pt x="1" y="25"/>
                  </a:cubicBezTo>
                  <a:cubicBezTo>
                    <a:pt x="0" y="25"/>
                    <a:pt x="0" y="25"/>
                    <a:pt x="0" y="25"/>
                  </a:cubicBezTo>
                  <a:cubicBezTo>
                    <a:pt x="0" y="25"/>
                    <a:pt x="0" y="26"/>
                    <a:pt x="1" y="26"/>
                  </a:cubicBezTo>
                  <a:cubicBezTo>
                    <a:pt x="1" y="26"/>
                    <a:pt x="1" y="27"/>
                    <a:pt x="1" y="27"/>
                  </a:cubicBezTo>
                  <a:cubicBezTo>
                    <a:pt x="1" y="27"/>
                    <a:pt x="2" y="27"/>
                    <a:pt x="2" y="27"/>
                  </a:cubicBezTo>
                  <a:cubicBezTo>
                    <a:pt x="3" y="27"/>
                    <a:pt x="3" y="28"/>
                    <a:pt x="3" y="28"/>
                  </a:cubicBezTo>
                  <a:cubicBezTo>
                    <a:pt x="4" y="28"/>
                    <a:pt x="4" y="29"/>
                    <a:pt x="4" y="29"/>
                  </a:cubicBezTo>
                  <a:cubicBezTo>
                    <a:pt x="4" y="29"/>
                    <a:pt x="5" y="29"/>
                    <a:pt x="5" y="29"/>
                  </a:cubicBezTo>
                  <a:cubicBezTo>
                    <a:pt x="5" y="29"/>
                    <a:pt x="5" y="29"/>
                    <a:pt x="5" y="29"/>
                  </a:cubicBezTo>
                  <a:cubicBezTo>
                    <a:pt x="5" y="29"/>
                    <a:pt x="6" y="28"/>
                    <a:pt x="6" y="28"/>
                  </a:cubicBezTo>
                  <a:cubicBezTo>
                    <a:pt x="6" y="28"/>
                    <a:pt x="6" y="28"/>
                    <a:pt x="7" y="28"/>
                  </a:cubicBezTo>
                  <a:cubicBezTo>
                    <a:pt x="7" y="27"/>
                    <a:pt x="7" y="27"/>
                    <a:pt x="7" y="27"/>
                  </a:cubicBezTo>
                  <a:cubicBezTo>
                    <a:pt x="7" y="26"/>
                    <a:pt x="8" y="26"/>
                    <a:pt x="8" y="26"/>
                  </a:cubicBezTo>
                  <a:cubicBezTo>
                    <a:pt x="8" y="26"/>
                    <a:pt x="8" y="26"/>
                    <a:pt x="8" y="27"/>
                  </a:cubicBezTo>
                  <a:cubicBezTo>
                    <a:pt x="7" y="27"/>
                    <a:pt x="7" y="27"/>
                    <a:pt x="7" y="27"/>
                  </a:cubicBezTo>
                  <a:cubicBezTo>
                    <a:pt x="7" y="27"/>
                    <a:pt x="7" y="27"/>
                    <a:pt x="7" y="28"/>
                  </a:cubicBezTo>
                  <a:cubicBezTo>
                    <a:pt x="7" y="28"/>
                    <a:pt x="7" y="28"/>
                    <a:pt x="7" y="28"/>
                  </a:cubicBezTo>
                  <a:cubicBezTo>
                    <a:pt x="7" y="28"/>
                    <a:pt x="7" y="28"/>
                    <a:pt x="7" y="28"/>
                  </a:cubicBezTo>
                  <a:cubicBezTo>
                    <a:pt x="7" y="28"/>
                    <a:pt x="7" y="29"/>
                    <a:pt x="7" y="29"/>
                  </a:cubicBezTo>
                  <a:cubicBezTo>
                    <a:pt x="7" y="29"/>
                    <a:pt x="8" y="29"/>
                    <a:pt x="8" y="29"/>
                  </a:cubicBezTo>
                  <a:cubicBezTo>
                    <a:pt x="8" y="28"/>
                    <a:pt x="8" y="28"/>
                    <a:pt x="8" y="28"/>
                  </a:cubicBezTo>
                  <a:cubicBezTo>
                    <a:pt x="8" y="28"/>
                    <a:pt x="8" y="27"/>
                    <a:pt x="8" y="27"/>
                  </a:cubicBezTo>
                  <a:cubicBezTo>
                    <a:pt x="8" y="27"/>
                    <a:pt x="8" y="26"/>
                    <a:pt x="8" y="26"/>
                  </a:cubicBezTo>
                  <a:cubicBezTo>
                    <a:pt x="8" y="26"/>
                    <a:pt x="8" y="25"/>
                    <a:pt x="8" y="25"/>
                  </a:cubicBezTo>
                  <a:cubicBezTo>
                    <a:pt x="8" y="25"/>
                    <a:pt x="8" y="25"/>
                    <a:pt x="9" y="25"/>
                  </a:cubicBezTo>
                  <a:cubicBezTo>
                    <a:pt x="9" y="24"/>
                    <a:pt x="9" y="24"/>
                    <a:pt x="9" y="24"/>
                  </a:cubicBezTo>
                  <a:cubicBezTo>
                    <a:pt x="9" y="24"/>
                    <a:pt x="10" y="23"/>
                    <a:pt x="10" y="23"/>
                  </a:cubicBezTo>
                  <a:cubicBezTo>
                    <a:pt x="10" y="23"/>
                    <a:pt x="10" y="23"/>
                    <a:pt x="10" y="23"/>
                  </a:cubicBezTo>
                  <a:cubicBezTo>
                    <a:pt x="10" y="23"/>
                    <a:pt x="10" y="24"/>
                    <a:pt x="10" y="24"/>
                  </a:cubicBezTo>
                  <a:cubicBezTo>
                    <a:pt x="10" y="24"/>
                    <a:pt x="9" y="25"/>
                    <a:pt x="9" y="25"/>
                  </a:cubicBezTo>
                  <a:cubicBezTo>
                    <a:pt x="9" y="25"/>
                    <a:pt x="9" y="25"/>
                    <a:pt x="9" y="25"/>
                  </a:cubicBezTo>
                  <a:cubicBezTo>
                    <a:pt x="9" y="26"/>
                    <a:pt x="9" y="26"/>
                    <a:pt x="9" y="26"/>
                  </a:cubicBezTo>
                  <a:cubicBezTo>
                    <a:pt x="9" y="27"/>
                    <a:pt x="9" y="27"/>
                    <a:pt x="9" y="27"/>
                  </a:cubicBezTo>
                  <a:cubicBezTo>
                    <a:pt x="9" y="27"/>
                    <a:pt x="9" y="28"/>
                    <a:pt x="9" y="28"/>
                  </a:cubicBezTo>
                  <a:cubicBezTo>
                    <a:pt x="9" y="28"/>
                    <a:pt x="9" y="29"/>
                    <a:pt x="9" y="29"/>
                  </a:cubicBezTo>
                  <a:cubicBezTo>
                    <a:pt x="9" y="30"/>
                    <a:pt x="9" y="30"/>
                    <a:pt x="9" y="30"/>
                  </a:cubicBezTo>
                  <a:cubicBezTo>
                    <a:pt x="9" y="30"/>
                    <a:pt x="8" y="31"/>
                    <a:pt x="8" y="31"/>
                  </a:cubicBezTo>
                  <a:cubicBezTo>
                    <a:pt x="8" y="31"/>
                    <a:pt x="8" y="32"/>
                    <a:pt x="8" y="32"/>
                  </a:cubicBezTo>
                  <a:cubicBezTo>
                    <a:pt x="8" y="32"/>
                    <a:pt x="8" y="33"/>
                    <a:pt x="7" y="33"/>
                  </a:cubicBezTo>
                  <a:cubicBezTo>
                    <a:pt x="7" y="33"/>
                    <a:pt x="7" y="33"/>
                    <a:pt x="7" y="33"/>
                  </a:cubicBezTo>
                  <a:cubicBezTo>
                    <a:pt x="6" y="33"/>
                    <a:pt x="6" y="34"/>
                    <a:pt x="6" y="34"/>
                  </a:cubicBezTo>
                  <a:cubicBezTo>
                    <a:pt x="6" y="34"/>
                    <a:pt x="5" y="34"/>
                    <a:pt x="5" y="34"/>
                  </a:cubicBezTo>
                  <a:cubicBezTo>
                    <a:pt x="6" y="34"/>
                    <a:pt x="6" y="34"/>
                    <a:pt x="6" y="34"/>
                  </a:cubicBezTo>
                  <a:cubicBezTo>
                    <a:pt x="6" y="34"/>
                    <a:pt x="6" y="34"/>
                    <a:pt x="6" y="34"/>
                  </a:cubicBezTo>
                  <a:cubicBezTo>
                    <a:pt x="6" y="34"/>
                    <a:pt x="6" y="34"/>
                    <a:pt x="6" y="34"/>
                  </a:cubicBezTo>
                  <a:cubicBezTo>
                    <a:pt x="6" y="34"/>
                    <a:pt x="6" y="34"/>
                    <a:pt x="5" y="34"/>
                  </a:cubicBezTo>
                  <a:cubicBezTo>
                    <a:pt x="6" y="36"/>
                    <a:pt x="6" y="36"/>
                    <a:pt x="6" y="36"/>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7" name="Freeform 691">
              <a:extLst>
                <a:ext uri="{FF2B5EF4-FFF2-40B4-BE49-F238E27FC236}">
                  <a16:creationId xmlns:a16="http://schemas.microsoft.com/office/drawing/2014/main" id="{5B078FC8-2F78-4278-A6F9-5563B22AD186}"/>
                </a:ext>
              </a:extLst>
            </p:cNvPr>
            <p:cNvSpPr>
              <a:spLocks noEditPoints="1"/>
            </p:cNvSpPr>
            <p:nvPr/>
          </p:nvSpPr>
          <p:spPr bwMode="auto">
            <a:xfrm>
              <a:off x="3636301" y="4331687"/>
              <a:ext cx="1294907" cy="1101121"/>
            </a:xfrm>
            <a:custGeom>
              <a:avLst/>
              <a:gdLst>
                <a:gd name="T0" fmla="*/ 266 w 277"/>
                <a:gd name="T1" fmla="*/ 110 h 290"/>
                <a:gd name="T2" fmla="*/ 251 w 277"/>
                <a:gd name="T3" fmla="*/ 129 h 290"/>
                <a:gd name="T4" fmla="*/ 248 w 277"/>
                <a:gd name="T5" fmla="*/ 136 h 290"/>
                <a:gd name="T6" fmla="*/ 246 w 277"/>
                <a:gd name="T7" fmla="*/ 158 h 290"/>
                <a:gd name="T8" fmla="*/ 239 w 277"/>
                <a:gd name="T9" fmla="*/ 180 h 290"/>
                <a:gd name="T10" fmla="*/ 219 w 277"/>
                <a:gd name="T11" fmla="*/ 204 h 290"/>
                <a:gd name="T12" fmla="*/ 202 w 277"/>
                <a:gd name="T13" fmla="*/ 210 h 290"/>
                <a:gd name="T14" fmla="*/ 180 w 277"/>
                <a:gd name="T15" fmla="*/ 223 h 290"/>
                <a:gd name="T16" fmla="*/ 181 w 277"/>
                <a:gd name="T17" fmla="*/ 238 h 290"/>
                <a:gd name="T18" fmla="*/ 172 w 277"/>
                <a:gd name="T19" fmla="*/ 254 h 290"/>
                <a:gd name="T20" fmla="*/ 157 w 277"/>
                <a:gd name="T21" fmla="*/ 274 h 290"/>
                <a:gd name="T22" fmla="*/ 162 w 277"/>
                <a:gd name="T23" fmla="*/ 261 h 290"/>
                <a:gd name="T24" fmla="*/ 154 w 277"/>
                <a:gd name="T25" fmla="*/ 276 h 290"/>
                <a:gd name="T26" fmla="*/ 136 w 277"/>
                <a:gd name="T27" fmla="*/ 271 h 290"/>
                <a:gd name="T28" fmla="*/ 118 w 277"/>
                <a:gd name="T29" fmla="*/ 258 h 290"/>
                <a:gd name="T30" fmla="*/ 134 w 277"/>
                <a:gd name="T31" fmla="*/ 241 h 290"/>
                <a:gd name="T32" fmla="*/ 143 w 277"/>
                <a:gd name="T33" fmla="*/ 231 h 290"/>
                <a:gd name="T34" fmla="*/ 139 w 277"/>
                <a:gd name="T35" fmla="*/ 213 h 290"/>
                <a:gd name="T36" fmla="*/ 123 w 277"/>
                <a:gd name="T37" fmla="*/ 198 h 290"/>
                <a:gd name="T38" fmla="*/ 114 w 277"/>
                <a:gd name="T39" fmla="*/ 187 h 290"/>
                <a:gd name="T40" fmla="*/ 110 w 277"/>
                <a:gd name="T41" fmla="*/ 157 h 290"/>
                <a:gd name="T42" fmla="*/ 89 w 277"/>
                <a:gd name="T43" fmla="*/ 133 h 290"/>
                <a:gd name="T44" fmla="*/ 68 w 277"/>
                <a:gd name="T45" fmla="*/ 125 h 290"/>
                <a:gd name="T46" fmla="*/ 61 w 277"/>
                <a:gd name="T47" fmla="*/ 106 h 290"/>
                <a:gd name="T48" fmla="*/ 37 w 277"/>
                <a:gd name="T49" fmla="*/ 116 h 290"/>
                <a:gd name="T50" fmla="*/ 6 w 277"/>
                <a:gd name="T51" fmla="*/ 104 h 290"/>
                <a:gd name="T52" fmla="*/ 6 w 277"/>
                <a:gd name="T53" fmla="*/ 81 h 290"/>
                <a:gd name="T54" fmla="*/ 26 w 277"/>
                <a:gd name="T55" fmla="*/ 66 h 290"/>
                <a:gd name="T56" fmla="*/ 32 w 277"/>
                <a:gd name="T57" fmla="*/ 32 h 290"/>
                <a:gd name="T58" fmla="*/ 42 w 277"/>
                <a:gd name="T59" fmla="*/ 24 h 290"/>
                <a:gd name="T60" fmla="*/ 60 w 277"/>
                <a:gd name="T61" fmla="*/ 30 h 290"/>
                <a:gd name="T62" fmla="*/ 74 w 277"/>
                <a:gd name="T63" fmla="*/ 22 h 290"/>
                <a:gd name="T64" fmla="*/ 74 w 277"/>
                <a:gd name="T65" fmla="*/ 10 h 290"/>
                <a:gd name="T66" fmla="*/ 89 w 277"/>
                <a:gd name="T67" fmla="*/ 6 h 290"/>
                <a:gd name="T68" fmla="*/ 102 w 277"/>
                <a:gd name="T69" fmla="*/ 8 h 290"/>
                <a:gd name="T70" fmla="*/ 112 w 277"/>
                <a:gd name="T71" fmla="*/ 26 h 290"/>
                <a:gd name="T72" fmla="*/ 134 w 277"/>
                <a:gd name="T73" fmla="*/ 19 h 290"/>
                <a:gd name="T74" fmla="*/ 159 w 277"/>
                <a:gd name="T75" fmla="*/ 7 h 290"/>
                <a:gd name="T76" fmla="*/ 170 w 277"/>
                <a:gd name="T77" fmla="*/ 30 h 290"/>
                <a:gd name="T78" fmla="*/ 159 w 277"/>
                <a:gd name="T79" fmla="*/ 42 h 290"/>
                <a:gd name="T80" fmla="*/ 139 w 277"/>
                <a:gd name="T81" fmla="*/ 53 h 290"/>
                <a:gd name="T82" fmla="*/ 126 w 277"/>
                <a:gd name="T83" fmla="*/ 52 h 290"/>
                <a:gd name="T84" fmla="*/ 122 w 277"/>
                <a:gd name="T85" fmla="*/ 56 h 290"/>
                <a:gd name="T86" fmla="*/ 134 w 277"/>
                <a:gd name="T87" fmla="*/ 54 h 290"/>
                <a:gd name="T88" fmla="*/ 144 w 277"/>
                <a:gd name="T89" fmla="*/ 52 h 290"/>
                <a:gd name="T90" fmla="*/ 156 w 277"/>
                <a:gd name="T91" fmla="*/ 57 h 290"/>
                <a:gd name="T92" fmla="*/ 163 w 277"/>
                <a:gd name="T93" fmla="*/ 43 h 290"/>
                <a:gd name="T94" fmla="*/ 179 w 277"/>
                <a:gd name="T95" fmla="*/ 45 h 290"/>
                <a:gd name="T96" fmla="*/ 173 w 277"/>
                <a:gd name="T97" fmla="*/ 50 h 290"/>
                <a:gd name="T98" fmla="*/ 179 w 277"/>
                <a:gd name="T99" fmla="*/ 47 h 290"/>
                <a:gd name="T100" fmla="*/ 184 w 277"/>
                <a:gd name="T101" fmla="*/ 42 h 290"/>
                <a:gd name="T102" fmla="*/ 191 w 277"/>
                <a:gd name="T103" fmla="*/ 43 h 290"/>
                <a:gd name="T104" fmla="*/ 203 w 277"/>
                <a:gd name="T105" fmla="*/ 47 h 290"/>
                <a:gd name="T106" fmla="*/ 209 w 277"/>
                <a:gd name="T107" fmla="*/ 53 h 290"/>
                <a:gd name="T108" fmla="*/ 211 w 277"/>
                <a:gd name="T109" fmla="*/ 55 h 290"/>
                <a:gd name="T110" fmla="*/ 222 w 277"/>
                <a:gd name="T111" fmla="*/ 56 h 290"/>
                <a:gd name="T112" fmla="*/ 251 w 277"/>
                <a:gd name="T113" fmla="*/ 63 h 290"/>
                <a:gd name="T114" fmla="*/ 276 w 277"/>
                <a:gd name="T115" fmla="*/ 86 h 290"/>
                <a:gd name="T116" fmla="*/ 169 w 277"/>
                <a:gd name="T117" fmla="*/ 35 h 290"/>
                <a:gd name="T118" fmla="*/ 173 w 277"/>
                <a:gd name="T119" fmla="*/ 35 h 290"/>
                <a:gd name="T120" fmla="*/ 163 w 277"/>
                <a:gd name="T121" fmla="*/ 40 h 290"/>
                <a:gd name="T122" fmla="*/ 166 w 277"/>
                <a:gd name="T123" fmla="*/ 35 h 290"/>
                <a:gd name="T124" fmla="*/ 167 w 277"/>
                <a:gd name="T125" fmla="*/ 2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90">
                  <a:moveTo>
                    <a:pt x="277" y="90"/>
                  </a:moveTo>
                  <a:cubicBezTo>
                    <a:pt x="277" y="90"/>
                    <a:pt x="277" y="90"/>
                    <a:pt x="277" y="90"/>
                  </a:cubicBezTo>
                  <a:cubicBezTo>
                    <a:pt x="277" y="90"/>
                    <a:pt x="277" y="90"/>
                    <a:pt x="277" y="91"/>
                  </a:cubicBezTo>
                  <a:cubicBezTo>
                    <a:pt x="277" y="92"/>
                    <a:pt x="277" y="92"/>
                    <a:pt x="277" y="92"/>
                  </a:cubicBezTo>
                  <a:cubicBezTo>
                    <a:pt x="277" y="92"/>
                    <a:pt x="277" y="92"/>
                    <a:pt x="277" y="92"/>
                  </a:cubicBezTo>
                  <a:cubicBezTo>
                    <a:pt x="277" y="92"/>
                    <a:pt x="277" y="93"/>
                    <a:pt x="277" y="93"/>
                  </a:cubicBezTo>
                  <a:cubicBezTo>
                    <a:pt x="277" y="93"/>
                    <a:pt x="277" y="94"/>
                    <a:pt x="277" y="94"/>
                  </a:cubicBezTo>
                  <a:cubicBezTo>
                    <a:pt x="276" y="94"/>
                    <a:pt x="276" y="94"/>
                    <a:pt x="276" y="94"/>
                  </a:cubicBezTo>
                  <a:cubicBezTo>
                    <a:pt x="276" y="95"/>
                    <a:pt x="276" y="95"/>
                    <a:pt x="276" y="95"/>
                  </a:cubicBezTo>
                  <a:cubicBezTo>
                    <a:pt x="276" y="96"/>
                    <a:pt x="276" y="96"/>
                    <a:pt x="276" y="96"/>
                  </a:cubicBezTo>
                  <a:cubicBezTo>
                    <a:pt x="276" y="96"/>
                    <a:pt x="276" y="97"/>
                    <a:pt x="276" y="97"/>
                  </a:cubicBezTo>
                  <a:cubicBezTo>
                    <a:pt x="275" y="97"/>
                    <a:pt x="275" y="98"/>
                    <a:pt x="275" y="98"/>
                  </a:cubicBezTo>
                  <a:cubicBezTo>
                    <a:pt x="275" y="98"/>
                    <a:pt x="275" y="99"/>
                    <a:pt x="275" y="99"/>
                  </a:cubicBezTo>
                  <a:cubicBezTo>
                    <a:pt x="275" y="99"/>
                    <a:pt x="275" y="100"/>
                    <a:pt x="274" y="100"/>
                  </a:cubicBezTo>
                  <a:cubicBezTo>
                    <a:pt x="274" y="100"/>
                    <a:pt x="274" y="101"/>
                    <a:pt x="274" y="101"/>
                  </a:cubicBezTo>
                  <a:cubicBezTo>
                    <a:pt x="274" y="101"/>
                    <a:pt x="274" y="102"/>
                    <a:pt x="273" y="102"/>
                  </a:cubicBezTo>
                  <a:cubicBezTo>
                    <a:pt x="273" y="102"/>
                    <a:pt x="273" y="103"/>
                    <a:pt x="273" y="103"/>
                  </a:cubicBezTo>
                  <a:cubicBezTo>
                    <a:pt x="273" y="103"/>
                    <a:pt x="272" y="103"/>
                    <a:pt x="272" y="103"/>
                  </a:cubicBezTo>
                  <a:cubicBezTo>
                    <a:pt x="272" y="103"/>
                    <a:pt x="272" y="104"/>
                    <a:pt x="272" y="104"/>
                  </a:cubicBezTo>
                  <a:cubicBezTo>
                    <a:pt x="272" y="104"/>
                    <a:pt x="271" y="104"/>
                    <a:pt x="271" y="105"/>
                  </a:cubicBezTo>
                  <a:cubicBezTo>
                    <a:pt x="271" y="105"/>
                    <a:pt x="271" y="106"/>
                    <a:pt x="271" y="106"/>
                  </a:cubicBezTo>
                  <a:cubicBezTo>
                    <a:pt x="271" y="106"/>
                    <a:pt x="270" y="106"/>
                    <a:pt x="270" y="106"/>
                  </a:cubicBezTo>
                  <a:cubicBezTo>
                    <a:pt x="270" y="106"/>
                    <a:pt x="269" y="107"/>
                    <a:pt x="269" y="108"/>
                  </a:cubicBezTo>
                  <a:cubicBezTo>
                    <a:pt x="269" y="108"/>
                    <a:pt x="268" y="109"/>
                    <a:pt x="268" y="109"/>
                  </a:cubicBezTo>
                  <a:cubicBezTo>
                    <a:pt x="268" y="109"/>
                    <a:pt x="267" y="110"/>
                    <a:pt x="266" y="110"/>
                  </a:cubicBezTo>
                  <a:cubicBezTo>
                    <a:pt x="266" y="111"/>
                    <a:pt x="266" y="111"/>
                    <a:pt x="266" y="111"/>
                  </a:cubicBezTo>
                  <a:cubicBezTo>
                    <a:pt x="266" y="111"/>
                    <a:pt x="266" y="111"/>
                    <a:pt x="266" y="112"/>
                  </a:cubicBezTo>
                  <a:cubicBezTo>
                    <a:pt x="265" y="112"/>
                    <a:pt x="265" y="112"/>
                    <a:pt x="265" y="112"/>
                  </a:cubicBezTo>
                  <a:cubicBezTo>
                    <a:pt x="265" y="112"/>
                    <a:pt x="264" y="112"/>
                    <a:pt x="264" y="112"/>
                  </a:cubicBezTo>
                  <a:cubicBezTo>
                    <a:pt x="264" y="112"/>
                    <a:pt x="263" y="113"/>
                    <a:pt x="263" y="113"/>
                  </a:cubicBezTo>
                  <a:cubicBezTo>
                    <a:pt x="263" y="113"/>
                    <a:pt x="262" y="114"/>
                    <a:pt x="262" y="114"/>
                  </a:cubicBezTo>
                  <a:cubicBezTo>
                    <a:pt x="262" y="114"/>
                    <a:pt x="261" y="114"/>
                    <a:pt x="261" y="114"/>
                  </a:cubicBezTo>
                  <a:cubicBezTo>
                    <a:pt x="261" y="114"/>
                    <a:pt x="261" y="114"/>
                    <a:pt x="261" y="114"/>
                  </a:cubicBezTo>
                  <a:cubicBezTo>
                    <a:pt x="261" y="114"/>
                    <a:pt x="261" y="115"/>
                    <a:pt x="261" y="115"/>
                  </a:cubicBezTo>
                  <a:cubicBezTo>
                    <a:pt x="261" y="115"/>
                    <a:pt x="261" y="115"/>
                    <a:pt x="261" y="115"/>
                  </a:cubicBezTo>
                  <a:cubicBezTo>
                    <a:pt x="261" y="116"/>
                    <a:pt x="260" y="116"/>
                    <a:pt x="260" y="116"/>
                  </a:cubicBezTo>
                  <a:cubicBezTo>
                    <a:pt x="260" y="116"/>
                    <a:pt x="260" y="117"/>
                    <a:pt x="260" y="117"/>
                  </a:cubicBezTo>
                  <a:cubicBezTo>
                    <a:pt x="260" y="117"/>
                    <a:pt x="259" y="118"/>
                    <a:pt x="259" y="118"/>
                  </a:cubicBezTo>
                  <a:cubicBezTo>
                    <a:pt x="259" y="118"/>
                    <a:pt x="259" y="118"/>
                    <a:pt x="259" y="118"/>
                  </a:cubicBezTo>
                  <a:cubicBezTo>
                    <a:pt x="259" y="118"/>
                    <a:pt x="259" y="118"/>
                    <a:pt x="259" y="118"/>
                  </a:cubicBezTo>
                  <a:cubicBezTo>
                    <a:pt x="259" y="118"/>
                    <a:pt x="258" y="120"/>
                    <a:pt x="258" y="120"/>
                  </a:cubicBezTo>
                  <a:cubicBezTo>
                    <a:pt x="258" y="120"/>
                    <a:pt x="258" y="121"/>
                    <a:pt x="258" y="121"/>
                  </a:cubicBezTo>
                  <a:cubicBezTo>
                    <a:pt x="257" y="121"/>
                    <a:pt x="256" y="123"/>
                    <a:pt x="256" y="123"/>
                  </a:cubicBezTo>
                  <a:cubicBezTo>
                    <a:pt x="256" y="124"/>
                    <a:pt x="255" y="125"/>
                    <a:pt x="255" y="125"/>
                  </a:cubicBezTo>
                  <a:cubicBezTo>
                    <a:pt x="255" y="126"/>
                    <a:pt x="254" y="127"/>
                    <a:pt x="254" y="127"/>
                  </a:cubicBezTo>
                  <a:cubicBezTo>
                    <a:pt x="254" y="127"/>
                    <a:pt x="253" y="128"/>
                    <a:pt x="253" y="128"/>
                  </a:cubicBezTo>
                  <a:cubicBezTo>
                    <a:pt x="253" y="128"/>
                    <a:pt x="252" y="129"/>
                    <a:pt x="251" y="130"/>
                  </a:cubicBezTo>
                  <a:cubicBezTo>
                    <a:pt x="251" y="130"/>
                    <a:pt x="251" y="130"/>
                    <a:pt x="251" y="130"/>
                  </a:cubicBezTo>
                  <a:cubicBezTo>
                    <a:pt x="251" y="129"/>
                    <a:pt x="251" y="129"/>
                    <a:pt x="251" y="129"/>
                  </a:cubicBezTo>
                  <a:cubicBezTo>
                    <a:pt x="250" y="129"/>
                    <a:pt x="251" y="129"/>
                    <a:pt x="251" y="129"/>
                  </a:cubicBezTo>
                  <a:cubicBezTo>
                    <a:pt x="251" y="129"/>
                    <a:pt x="251" y="128"/>
                    <a:pt x="251" y="128"/>
                  </a:cubicBezTo>
                  <a:cubicBezTo>
                    <a:pt x="251" y="128"/>
                    <a:pt x="251" y="128"/>
                    <a:pt x="251" y="128"/>
                  </a:cubicBezTo>
                  <a:cubicBezTo>
                    <a:pt x="251" y="128"/>
                    <a:pt x="251" y="127"/>
                    <a:pt x="251" y="127"/>
                  </a:cubicBezTo>
                  <a:cubicBezTo>
                    <a:pt x="251" y="127"/>
                    <a:pt x="251" y="128"/>
                    <a:pt x="251" y="128"/>
                  </a:cubicBezTo>
                  <a:cubicBezTo>
                    <a:pt x="250" y="128"/>
                    <a:pt x="250" y="128"/>
                    <a:pt x="250" y="128"/>
                  </a:cubicBezTo>
                  <a:cubicBezTo>
                    <a:pt x="250" y="128"/>
                    <a:pt x="250" y="127"/>
                    <a:pt x="250" y="127"/>
                  </a:cubicBezTo>
                  <a:cubicBezTo>
                    <a:pt x="250" y="127"/>
                    <a:pt x="250" y="127"/>
                    <a:pt x="250" y="127"/>
                  </a:cubicBezTo>
                  <a:cubicBezTo>
                    <a:pt x="249" y="127"/>
                    <a:pt x="249" y="127"/>
                    <a:pt x="249" y="127"/>
                  </a:cubicBezTo>
                  <a:cubicBezTo>
                    <a:pt x="249" y="127"/>
                    <a:pt x="249" y="128"/>
                    <a:pt x="249" y="128"/>
                  </a:cubicBezTo>
                  <a:cubicBezTo>
                    <a:pt x="249" y="128"/>
                    <a:pt x="249" y="128"/>
                    <a:pt x="249" y="128"/>
                  </a:cubicBezTo>
                  <a:cubicBezTo>
                    <a:pt x="249" y="129"/>
                    <a:pt x="249" y="129"/>
                    <a:pt x="249" y="129"/>
                  </a:cubicBezTo>
                  <a:cubicBezTo>
                    <a:pt x="249" y="129"/>
                    <a:pt x="249" y="129"/>
                    <a:pt x="250" y="129"/>
                  </a:cubicBezTo>
                  <a:cubicBezTo>
                    <a:pt x="250" y="129"/>
                    <a:pt x="250" y="129"/>
                    <a:pt x="250" y="129"/>
                  </a:cubicBezTo>
                  <a:cubicBezTo>
                    <a:pt x="250" y="129"/>
                    <a:pt x="250" y="130"/>
                    <a:pt x="250" y="130"/>
                  </a:cubicBezTo>
                  <a:cubicBezTo>
                    <a:pt x="250" y="130"/>
                    <a:pt x="249" y="130"/>
                    <a:pt x="249" y="130"/>
                  </a:cubicBezTo>
                  <a:cubicBezTo>
                    <a:pt x="249" y="131"/>
                    <a:pt x="248" y="131"/>
                    <a:pt x="248" y="131"/>
                  </a:cubicBezTo>
                  <a:cubicBezTo>
                    <a:pt x="248" y="131"/>
                    <a:pt x="248" y="131"/>
                    <a:pt x="248" y="131"/>
                  </a:cubicBezTo>
                  <a:cubicBezTo>
                    <a:pt x="248" y="131"/>
                    <a:pt x="248" y="132"/>
                    <a:pt x="248" y="132"/>
                  </a:cubicBezTo>
                  <a:cubicBezTo>
                    <a:pt x="248" y="132"/>
                    <a:pt x="248" y="132"/>
                    <a:pt x="248" y="133"/>
                  </a:cubicBezTo>
                  <a:cubicBezTo>
                    <a:pt x="248" y="133"/>
                    <a:pt x="248" y="133"/>
                    <a:pt x="248" y="134"/>
                  </a:cubicBezTo>
                  <a:cubicBezTo>
                    <a:pt x="248" y="134"/>
                    <a:pt x="248" y="134"/>
                    <a:pt x="247" y="134"/>
                  </a:cubicBezTo>
                  <a:cubicBezTo>
                    <a:pt x="247" y="135"/>
                    <a:pt x="247" y="135"/>
                    <a:pt x="247" y="136"/>
                  </a:cubicBezTo>
                  <a:cubicBezTo>
                    <a:pt x="247" y="136"/>
                    <a:pt x="247" y="136"/>
                    <a:pt x="247" y="136"/>
                  </a:cubicBezTo>
                  <a:cubicBezTo>
                    <a:pt x="247" y="137"/>
                    <a:pt x="247" y="136"/>
                    <a:pt x="247" y="136"/>
                  </a:cubicBezTo>
                  <a:cubicBezTo>
                    <a:pt x="247" y="136"/>
                    <a:pt x="248" y="136"/>
                    <a:pt x="248" y="136"/>
                  </a:cubicBezTo>
                  <a:cubicBezTo>
                    <a:pt x="248" y="136"/>
                    <a:pt x="248" y="137"/>
                    <a:pt x="248" y="137"/>
                  </a:cubicBezTo>
                  <a:cubicBezTo>
                    <a:pt x="247" y="137"/>
                    <a:pt x="247" y="137"/>
                    <a:pt x="247" y="137"/>
                  </a:cubicBezTo>
                  <a:cubicBezTo>
                    <a:pt x="247" y="138"/>
                    <a:pt x="247" y="138"/>
                    <a:pt x="247" y="138"/>
                  </a:cubicBezTo>
                  <a:cubicBezTo>
                    <a:pt x="247" y="139"/>
                    <a:pt x="247" y="139"/>
                    <a:pt x="247" y="139"/>
                  </a:cubicBezTo>
                  <a:cubicBezTo>
                    <a:pt x="247" y="140"/>
                    <a:pt x="247" y="140"/>
                    <a:pt x="247" y="140"/>
                  </a:cubicBezTo>
                  <a:cubicBezTo>
                    <a:pt x="247" y="140"/>
                    <a:pt x="247" y="141"/>
                    <a:pt x="247" y="141"/>
                  </a:cubicBezTo>
                  <a:cubicBezTo>
                    <a:pt x="247" y="141"/>
                    <a:pt x="247" y="142"/>
                    <a:pt x="247" y="142"/>
                  </a:cubicBezTo>
                  <a:cubicBezTo>
                    <a:pt x="247" y="142"/>
                    <a:pt x="247" y="142"/>
                    <a:pt x="247" y="143"/>
                  </a:cubicBezTo>
                  <a:cubicBezTo>
                    <a:pt x="247" y="143"/>
                    <a:pt x="247" y="143"/>
                    <a:pt x="247" y="144"/>
                  </a:cubicBezTo>
                  <a:cubicBezTo>
                    <a:pt x="247" y="144"/>
                    <a:pt x="247" y="145"/>
                    <a:pt x="247" y="145"/>
                  </a:cubicBezTo>
                  <a:cubicBezTo>
                    <a:pt x="247" y="145"/>
                    <a:pt x="247" y="146"/>
                    <a:pt x="247" y="146"/>
                  </a:cubicBezTo>
                  <a:cubicBezTo>
                    <a:pt x="247" y="146"/>
                    <a:pt x="247" y="147"/>
                    <a:pt x="248" y="147"/>
                  </a:cubicBezTo>
                  <a:cubicBezTo>
                    <a:pt x="248" y="148"/>
                    <a:pt x="248" y="149"/>
                    <a:pt x="248" y="149"/>
                  </a:cubicBezTo>
                  <a:cubicBezTo>
                    <a:pt x="248" y="149"/>
                    <a:pt x="248" y="150"/>
                    <a:pt x="248" y="150"/>
                  </a:cubicBezTo>
                  <a:cubicBezTo>
                    <a:pt x="248" y="150"/>
                    <a:pt x="248" y="150"/>
                    <a:pt x="248" y="150"/>
                  </a:cubicBezTo>
                  <a:cubicBezTo>
                    <a:pt x="248" y="151"/>
                    <a:pt x="248" y="151"/>
                    <a:pt x="248" y="151"/>
                  </a:cubicBezTo>
                  <a:cubicBezTo>
                    <a:pt x="248" y="151"/>
                    <a:pt x="248" y="151"/>
                    <a:pt x="248" y="152"/>
                  </a:cubicBezTo>
                  <a:cubicBezTo>
                    <a:pt x="248" y="152"/>
                    <a:pt x="248" y="152"/>
                    <a:pt x="248" y="152"/>
                  </a:cubicBezTo>
                  <a:cubicBezTo>
                    <a:pt x="248" y="153"/>
                    <a:pt x="247" y="153"/>
                    <a:pt x="247" y="153"/>
                  </a:cubicBezTo>
                  <a:cubicBezTo>
                    <a:pt x="247" y="153"/>
                    <a:pt x="247" y="153"/>
                    <a:pt x="247" y="153"/>
                  </a:cubicBezTo>
                  <a:cubicBezTo>
                    <a:pt x="247" y="154"/>
                    <a:pt x="247" y="154"/>
                    <a:pt x="247" y="154"/>
                  </a:cubicBezTo>
                  <a:cubicBezTo>
                    <a:pt x="247" y="154"/>
                    <a:pt x="247" y="155"/>
                    <a:pt x="247" y="155"/>
                  </a:cubicBezTo>
                  <a:cubicBezTo>
                    <a:pt x="247" y="155"/>
                    <a:pt x="247" y="156"/>
                    <a:pt x="247" y="157"/>
                  </a:cubicBezTo>
                  <a:cubicBezTo>
                    <a:pt x="247" y="157"/>
                    <a:pt x="246" y="157"/>
                    <a:pt x="246" y="157"/>
                  </a:cubicBezTo>
                  <a:cubicBezTo>
                    <a:pt x="246" y="157"/>
                    <a:pt x="246" y="158"/>
                    <a:pt x="246" y="158"/>
                  </a:cubicBezTo>
                  <a:cubicBezTo>
                    <a:pt x="246" y="159"/>
                    <a:pt x="246" y="159"/>
                    <a:pt x="246" y="159"/>
                  </a:cubicBezTo>
                  <a:cubicBezTo>
                    <a:pt x="246" y="159"/>
                    <a:pt x="246" y="160"/>
                    <a:pt x="246" y="160"/>
                  </a:cubicBezTo>
                  <a:cubicBezTo>
                    <a:pt x="246" y="160"/>
                    <a:pt x="246" y="162"/>
                    <a:pt x="246" y="162"/>
                  </a:cubicBezTo>
                  <a:cubicBezTo>
                    <a:pt x="246" y="162"/>
                    <a:pt x="246" y="163"/>
                    <a:pt x="246" y="163"/>
                  </a:cubicBezTo>
                  <a:cubicBezTo>
                    <a:pt x="246" y="163"/>
                    <a:pt x="246" y="164"/>
                    <a:pt x="246" y="164"/>
                  </a:cubicBezTo>
                  <a:cubicBezTo>
                    <a:pt x="246" y="164"/>
                    <a:pt x="246" y="164"/>
                    <a:pt x="245" y="164"/>
                  </a:cubicBezTo>
                  <a:cubicBezTo>
                    <a:pt x="245" y="164"/>
                    <a:pt x="245" y="164"/>
                    <a:pt x="245" y="164"/>
                  </a:cubicBezTo>
                  <a:cubicBezTo>
                    <a:pt x="245" y="164"/>
                    <a:pt x="246" y="165"/>
                    <a:pt x="246" y="165"/>
                  </a:cubicBezTo>
                  <a:cubicBezTo>
                    <a:pt x="246" y="165"/>
                    <a:pt x="245" y="165"/>
                    <a:pt x="245" y="165"/>
                  </a:cubicBezTo>
                  <a:cubicBezTo>
                    <a:pt x="245" y="165"/>
                    <a:pt x="245" y="165"/>
                    <a:pt x="245" y="166"/>
                  </a:cubicBezTo>
                  <a:cubicBezTo>
                    <a:pt x="244" y="166"/>
                    <a:pt x="244" y="166"/>
                    <a:pt x="244" y="166"/>
                  </a:cubicBezTo>
                  <a:cubicBezTo>
                    <a:pt x="244" y="166"/>
                    <a:pt x="243" y="167"/>
                    <a:pt x="243" y="167"/>
                  </a:cubicBezTo>
                  <a:cubicBezTo>
                    <a:pt x="243" y="167"/>
                    <a:pt x="243" y="168"/>
                    <a:pt x="243" y="168"/>
                  </a:cubicBezTo>
                  <a:cubicBezTo>
                    <a:pt x="243" y="168"/>
                    <a:pt x="243" y="168"/>
                    <a:pt x="243" y="169"/>
                  </a:cubicBezTo>
                  <a:cubicBezTo>
                    <a:pt x="243" y="169"/>
                    <a:pt x="242" y="169"/>
                    <a:pt x="242" y="169"/>
                  </a:cubicBezTo>
                  <a:cubicBezTo>
                    <a:pt x="242" y="169"/>
                    <a:pt x="242" y="170"/>
                    <a:pt x="242" y="170"/>
                  </a:cubicBezTo>
                  <a:cubicBezTo>
                    <a:pt x="242" y="170"/>
                    <a:pt x="242" y="171"/>
                    <a:pt x="242" y="171"/>
                  </a:cubicBezTo>
                  <a:cubicBezTo>
                    <a:pt x="242" y="172"/>
                    <a:pt x="242" y="173"/>
                    <a:pt x="242" y="173"/>
                  </a:cubicBezTo>
                  <a:cubicBezTo>
                    <a:pt x="242" y="174"/>
                    <a:pt x="242" y="174"/>
                    <a:pt x="242" y="174"/>
                  </a:cubicBezTo>
                  <a:cubicBezTo>
                    <a:pt x="242" y="174"/>
                    <a:pt x="242" y="176"/>
                    <a:pt x="242" y="176"/>
                  </a:cubicBezTo>
                  <a:cubicBezTo>
                    <a:pt x="242" y="176"/>
                    <a:pt x="242" y="177"/>
                    <a:pt x="242" y="177"/>
                  </a:cubicBezTo>
                  <a:cubicBezTo>
                    <a:pt x="242" y="177"/>
                    <a:pt x="242" y="178"/>
                    <a:pt x="242" y="178"/>
                  </a:cubicBezTo>
                  <a:cubicBezTo>
                    <a:pt x="242" y="178"/>
                    <a:pt x="241" y="179"/>
                    <a:pt x="241" y="179"/>
                  </a:cubicBezTo>
                  <a:cubicBezTo>
                    <a:pt x="241" y="179"/>
                    <a:pt x="241" y="179"/>
                    <a:pt x="240" y="179"/>
                  </a:cubicBezTo>
                  <a:cubicBezTo>
                    <a:pt x="240" y="180"/>
                    <a:pt x="240" y="180"/>
                    <a:pt x="239" y="180"/>
                  </a:cubicBezTo>
                  <a:cubicBezTo>
                    <a:pt x="239" y="180"/>
                    <a:pt x="239" y="181"/>
                    <a:pt x="239" y="181"/>
                  </a:cubicBezTo>
                  <a:cubicBezTo>
                    <a:pt x="239" y="181"/>
                    <a:pt x="239" y="182"/>
                    <a:pt x="239" y="183"/>
                  </a:cubicBezTo>
                  <a:cubicBezTo>
                    <a:pt x="239" y="184"/>
                    <a:pt x="238" y="184"/>
                    <a:pt x="238" y="184"/>
                  </a:cubicBezTo>
                  <a:cubicBezTo>
                    <a:pt x="238" y="185"/>
                    <a:pt x="237" y="187"/>
                    <a:pt x="236" y="187"/>
                  </a:cubicBezTo>
                  <a:cubicBezTo>
                    <a:pt x="236" y="187"/>
                    <a:pt x="236" y="187"/>
                    <a:pt x="235" y="188"/>
                  </a:cubicBezTo>
                  <a:cubicBezTo>
                    <a:pt x="235" y="188"/>
                    <a:pt x="234" y="189"/>
                    <a:pt x="234" y="189"/>
                  </a:cubicBezTo>
                  <a:cubicBezTo>
                    <a:pt x="234" y="189"/>
                    <a:pt x="234" y="190"/>
                    <a:pt x="234" y="190"/>
                  </a:cubicBezTo>
                  <a:cubicBezTo>
                    <a:pt x="233" y="191"/>
                    <a:pt x="233" y="191"/>
                    <a:pt x="233" y="191"/>
                  </a:cubicBezTo>
                  <a:cubicBezTo>
                    <a:pt x="233" y="191"/>
                    <a:pt x="233" y="192"/>
                    <a:pt x="233" y="192"/>
                  </a:cubicBezTo>
                  <a:cubicBezTo>
                    <a:pt x="233" y="193"/>
                    <a:pt x="233" y="193"/>
                    <a:pt x="233" y="193"/>
                  </a:cubicBezTo>
                  <a:cubicBezTo>
                    <a:pt x="233" y="194"/>
                    <a:pt x="233" y="195"/>
                    <a:pt x="233" y="195"/>
                  </a:cubicBezTo>
                  <a:cubicBezTo>
                    <a:pt x="234" y="196"/>
                    <a:pt x="233" y="196"/>
                    <a:pt x="233" y="197"/>
                  </a:cubicBezTo>
                  <a:cubicBezTo>
                    <a:pt x="233" y="197"/>
                    <a:pt x="231" y="197"/>
                    <a:pt x="231" y="198"/>
                  </a:cubicBezTo>
                  <a:cubicBezTo>
                    <a:pt x="230" y="198"/>
                    <a:pt x="229" y="198"/>
                    <a:pt x="228" y="199"/>
                  </a:cubicBezTo>
                  <a:cubicBezTo>
                    <a:pt x="227" y="199"/>
                    <a:pt x="227" y="200"/>
                    <a:pt x="227" y="200"/>
                  </a:cubicBezTo>
                  <a:cubicBezTo>
                    <a:pt x="227" y="200"/>
                    <a:pt x="226" y="201"/>
                    <a:pt x="226" y="201"/>
                  </a:cubicBezTo>
                  <a:cubicBezTo>
                    <a:pt x="226" y="201"/>
                    <a:pt x="226" y="202"/>
                    <a:pt x="226" y="202"/>
                  </a:cubicBezTo>
                  <a:cubicBezTo>
                    <a:pt x="226" y="203"/>
                    <a:pt x="226" y="203"/>
                    <a:pt x="226" y="204"/>
                  </a:cubicBezTo>
                  <a:cubicBezTo>
                    <a:pt x="226" y="204"/>
                    <a:pt x="226" y="203"/>
                    <a:pt x="226" y="203"/>
                  </a:cubicBezTo>
                  <a:cubicBezTo>
                    <a:pt x="226" y="202"/>
                    <a:pt x="225" y="203"/>
                    <a:pt x="225" y="203"/>
                  </a:cubicBezTo>
                  <a:cubicBezTo>
                    <a:pt x="224" y="203"/>
                    <a:pt x="224" y="203"/>
                    <a:pt x="224" y="203"/>
                  </a:cubicBezTo>
                  <a:cubicBezTo>
                    <a:pt x="224" y="204"/>
                    <a:pt x="223" y="203"/>
                    <a:pt x="223" y="204"/>
                  </a:cubicBezTo>
                  <a:cubicBezTo>
                    <a:pt x="222" y="204"/>
                    <a:pt x="222" y="203"/>
                    <a:pt x="222" y="203"/>
                  </a:cubicBezTo>
                  <a:cubicBezTo>
                    <a:pt x="222" y="203"/>
                    <a:pt x="221" y="203"/>
                    <a:pt x="220" y="204"/>
                  </a:cubicBezTo>
                  <a:cubicBezTo>
                    <a:pt x="220" y="204"/>
                    <a:pt x="219" y="204"/>
                    <a:pt x="219" y="204"/>
                  </a:cubicBezTo>
                  <a:cubicBezTo>
                    <a:pt x="218" y="204"/>
                    <a:pt x="218" y="203"/>
                    <a:pt x="218" y="203"/>
                  </a:cubicBezTo>
                  <a:cubicBezTo>
                    <a:pt x="218" y="203"/>
                    <a:pt x="219" y="202"/>
                    <a:pt x="219" y="202"/>
                  </a:cubicBezTo>
                  <a:cubicBezTo>
                    <a:pt x="219" y="201"/>
                    <a:pt x="218" y="202"/>
                    <a:pt x="218" y="202"/>
                  </a:cubicBezTo>
                  <a:cubicBezTo>
                    <a:pt x="217" y="202"/>
                    <a:pt x="217" y="202"/>
                    <a:pt x="217" y="203"/>
                  </a:cubicBezTo>
                  <a:cubicBezTo>
                    <a:pt x="217" y="203"/>
                    <a:pt x="218" y="204"/>
                    <a:pt x="218" y="204"/>
                  </a:cubicBezTo>
                  <a:cubicBezTo>
                    <a:pt x="218" y="204"/>
                    <a:pt x="217" y="204"/>
                    <a:pt x="216" y="204"/>
                  </a:cubicBezTo>
                  <a:cubicBezTo>
                    <a:pt x="216" y="204"/>
                    <a:pt x="216" y="204"/>
                    <a:pt x="215" y="204"/>
                  </a:cubicBezTo>
                  <a:cubicBezTo>
                    <a:pt x="214" y="205"/>
                    <a:pt x="214" y="204"/>
                    <a:pt x="214" y="204"/>
                  </a:cubicBezTo>
                  <a:cubicBezTo>
                    <a:pt x="214" y="203"/>
                    <a:pt x="213" y="203"/>
                    <a:pt x="213" y="203"/>
                  </a:cubicBezTo>
                  <a:cubicBezTo>
                    <a:pt x="212" y="203"/>
                    <a:pt x="212" y="203"/>
                    <a:pt x="211" y="204"/>
                  </a:cubicBezTo>
                  <a:cubicBezTo>
                    <a:pt x="211" y="204"/>
                    <a:pt x="210" y="204"/>
                    <a:pt x="210" y="204"/>
                  </a:cubicBezTo>
                  <a:cubicBezTo>
                    <a:pt x="210" y="204"/>
                    <a:pt x="210" y="204"/>
                    <a:pt x="209" y="204"/>
                  </a:cubicBezTo>
                  <a:cubicBezTo>
                    <a:pt x="209" y="203"/>
                    <a:pt x="209" y="204"/>
                    <a:pt x="209" y="204"/>
                  </a:cubicBezTo>
                  <a:cubicBezTo>
                    <a:pt x="209" y="204"/>
                    <a:pt x="208" y="204"/>
                    <a:pt x="208" y="204"/>
                  </a:cubicBezTo>
                  <a:cubicBezTo>
                    <a:pt x="207" y="204"/>
                    <a:pt x="207" y="205"/>
                    <a:pt x="207" y="205"/>
                  </a:cubicBezTo>
                  <a:cubicBezTo>
                    <a:pt x="207" y="205"/>
                    <a:pt x="207" y="206"/>
                    <a:pt x="208" y="206"/>
                  </a:cubicBezTo>
                  <a:cubicBezTo>
                    <a:pt x="209" y="206"/>
                    <a:pt x="208" y="206"/>
                    <a:pt x="208" y="207"/>
                  </a:cubicBezTo>
                  <a:cubicBezTo>
                    <a:pt x="208" y="207"/>
                    <a:pt x="207" y="207"/>
                    <a:pt x="207" y="207"/>
                  </a:cubicBezTo>
                  <a:cubicBezTo>
                    <a:pt x="207" y="207"/>
                    <a:pt x="206" y="207"/>
                    <a:pt x="206" y="207"/>
                  </a:cubicBezTo>
                  <a:cubicBezTo>
                    <a:pt x="205" y="207"/>
                    <a:pt x="205" y="207"/>
                    <a:pt x="205" y="207"/>
                  </a:cubicBezTo>
                  <a:cubicBezTo>
                    <a:pt x="205" y="207"/>
                    <a:pt x="204" y="208"/>
                    <a:pt x="204" y="208"/>
                  </a:cubicBezTo>
                  <a:cubicBezTo>
                    <a:pt x="204" y="208"/>
                    <a:pt x="203" y="208"/>
                    <a:pt x="203" y="208"/>
                  </a:cubicBezTo>
                  <a:cubicBezTo>
                    <a:pt x="203" y="208"/>
                    <a:pt x="202" y="209"/>
                    <a:pt x="202" y="209"/>
                  </a:cubicBezTo>
                  <a:cubicBezTo>
                    <a:pt x="202" y="209"/>
                    <a:pt x="202" y="210"/>
                    <a:pt x="202" y="210"/>
                  </a:cubicBezTo>
                  <a:cubicBezTo>
                    <a:pt x="202" y="210"/>
                    <a:pt x="202" y="210"/>
                    <a:pt x="202" y="210"/>
                  </a:cubicBezTo>
                  <a:cubicBezTo>
                    <a:pt x="201" y="210"/>
                    <a:pt x="201" y="210"/>
                    <a:pt x="201" y="210"/>
                  </a:cubicBezTo>
                  <a:cubicBezTo>
                    <a:pt x="200" y="210"/>
                    <a:pt x="200" y="210"/>
                    <a:pt x="199" y="210"/>
                  </a:cubicBezTo>
                  <a:cubicBezTo>
                    <a:pt x="199" y="210"/>
                    <a:pt x="199" y="210"/>
                    <a:pt x="198" y="210"/>
                  </a:cubicBezTo>
                  <a:cubicBezTo>
                    <a:pt x="198" y="210"/>
                    <a:pt x="197" y="210"/>
                    <a:pt x="197" y="211"/>
                  </a:cubicBezTo>
                  <a:cubicBezTo>
                    <a:pt x="197" y="211"/>
                    <a:pt x="196" y="211"/>
                    <a:pt x="196" y="211"/>
                  </a:cubicBezTo>
                  <a:cubicBezTo>
                    <a:pt x="196" y="211"/>
                    <a:pt x="196" y="211"/>
                    <a:pt x="195" y="212"/>
                  </a:cubicBezTo>
                  <a:cubicBezTo>
                    <a:pt x="195" y="212"/>
                    <a:pt x="195" y="212"/>
                    <a:pt x="194" y="212"/>
                  </a:cubicBezTo>
                  <a:cubicBezTo>
                    <a:pt x="194" y="212"/>
                    <a:pt x="193" y="212"/>
                    <a:pt x="193" y="213"/>
                  </a:cubicBezTo>
                  <a:cubicBezTo>
                    <a:pt x="192" y="213"/>
                    <a:pt x="191" y="214"/>
                    <a:pt x="191" y="214"/>
                  </a:cubicBezTo>
                  <a:cubicBezTo>
                    <a:pt x="191" y="215"/>
                    <a:pt x="191" y="215"/>
                    <a:pt x="190" y="215"/>
                  </a:cubicBezTo>
                  <a:cubicBezTo>
                    <a:pt x="190" y="215"/>
                    <a:pt x="189" y="216"/>
                    <a:pt x="189" y="216"/>
                  </a:cubicBezTo>
                  <a:cubicBezTo>
                    <a:pt x="188" y="217"/>
                    <a:pt x="187" y="217"/>
                    <a:pt x="187" y="217"/>
                  </a:cubicBezTo>
                  <a:cubicBezTo>
                    <a:pt x="187" y="218"/>
                    <a:pt x="186" y="218"/>
                    <a:pt x="186" y="219"/>
                  </a:cubicBezTo>
                  <a:cubicBezTo>
                    <a:pt x="185" y="219"/>
                    <a:pt x="185" y="219"/>
                    <a:pt x="185" y="219"/>
                  </a:cubicBezTo>
                  <a:cubicBezTo>
                    <a:pt x="185" y="219"/>
                    <a:pt x="185" y="219"/>
                    <a:pt x="185" y="219"/>
                  </a:cubicBezTo>
                  <a:cubicBezTo>
                    <a:pt x="184" y="219"/>
                    <a:pt x="184" y="219"/>
                    <a:pt x="184" y="220"/>
                  </a:cubicBezTo>
                  <a:cubicBezTo>
                    <a:pt x="185" y="220"/>
                    <a:pt x="185" y="220"/>
                    <a:pt x="185" y="220"/>
                  </a:cubicBezTo>
                  <a:cubicBezTo>
                    <a:pt x="185" y="220"/>
                    <a:pt x="184" y="221"/>
                    <a:pt x="184" y="221"/>
                  </a:cubicBezTo>
                  <a:cubicBezTo>
                    <a:pt x="184" y="221"/>
                    <a:pt x="183" y="221"/>
                    <a:pt x="183" y="221"/>
                  </a:cubicBezTo>
                  <a:cubicBezTo>
                    <a:pt x="183" y="221"/>
                    <a:pt x="183" y="222"/>
                    <a:pt x="183" y="222"/>
                  </a:cubicBezTo>
                  <a:cubicBezTo>
                    <a:pt x="183" y="222"/>
                    <a:pt x="182" y="222"/>
                    <a:pt x="182" y="223"/>
                  </a:cubicBezTo>
                  <a:cubicBezTo>
                    <a:pt x="182" y="223"/>
                    <a:pt x="182" y="223"/>
                    <a:pt x="182" y="222"/>
                  </a:cubicBezTo>
                  <a:cubicBezTo>
                    <a:pt x="181" y="222"/>
                    <a:pt x="182" y="222"/>
                    <a:pt x="182" y="222"/>
                  </a:cubicBezTo>
                  <a:cubicBezTo>
                    <a:pt x="181" y="221"/>
                    <a:pt x="181" y="222"/>
                    <a:pt x="181" y="222"/>
                  </a:cubicBezTo>
                  <a:cubicBezTo>
                    <a:pt x="181" y="222"/>
                    <a:pt x="180" y="223"/>
                    <a:pt x="180" y="223"/>
                  </a:cubicBezTo>
                  <a:cubicBezTo>
                    <a:pt x="179" y="223"/>
                    <a:pt x="180" y="223"/>
                    <a:pt x="180" y="223"/>
                  </a:cubicBezTo>
                  <a:cubicBezTo>
                    <a:pt x="180" y="224"/>
                    <a:pt x="181" y="224"/>
                    <a:pt x="181" y="224"/>
                  </a:cubicBezTo>
                  <a:cubicBezTo>
                    <a:pt x="181" y="224"/>
                    <a:pt x="181" y="224"/>
                    <a:pt x="181" y="225"/>
                  </a:cubicBezTo>
                  <a:cubicBezTo>
                    <a:pt x="181" y="225"/>
                    <a:pt x="180" y="226"/>
                    <a:pt x="180" y="226"/>
                  </a:cubicBezTo>
                  <a:cubicBezTo>
                    <a:pt x="180" y="226"/>
                    <a:pt x="180" y="227"/>
                    <a:pt x="180" y="227"/>
                  </a:cubicBezTo>
                  <a:cubicBezTo>
                    <a:pt x="180" y="227"/>
                    <a:pt x="180" y="228"/>
                    <a:pt x="180" y="228"/>
                  </a:cubicBezTo>
                  <a:cubicBezTo>
                    <a:pt x="179" y="228"/>
                    <a:pt x="179" y="229"/>
                    <a:pt x="179" y="229"/>
                  </a:cubicBezTo>
                  <a:cubicBezTo>
                    <a:pt x="178" y="229"/>
                    <a:pt x="178" y="230"/>
                    <a:pt x="179" y="230"/>
                  </a:cubicBezTo>
                  <a:cubicBezTo>
                    <a:pt x="179" y="230"/>
                    <a:pt x="179" y="229"/>
                    <a:pt x="179" y="229"/>
                  </a:cubicBezTo>
                  <a:cubicBezTo>
                    <a:pt x="180" y="229"/>
                    <a:pt x="180" y="229"/>
                    <a:pt x="180" y="229"/>
                  </a:cubicBezTo>
                  <a:cubicBezTo>
                    <a:pt x="180" y="229"/>
                    <a:pt x="180" y="229"/>
                    <a:pt x="180" y="230"/>
                  </a:cubicBezTo>
                  <a:cubicBezTo>
                    <a:pt x="180" y="230"/>
                    <a:pt x="180" y="231"/>
                    <a:pt x="180" y="231"/>
                  </a:cubicBezTo>
                  <a:cubicBezTo>
                    <a:pt x="179" y="232"/>
                    <a:pt x="179" y="232"/>
                    <a:pt x="179" y="232"/>
                  </a:cubicBezTo>
                  <a:cubicBezTo>
                    <a:pt x="179" y="233"/>
                    <a:pt x="179" y="233"/>
                    <a:pt x="179" y="233"/>
                  </a:cubicBezTo>
                  <a:cubicBezTo>
                    <a:pt x="179" y="233"/>
                    <a:pt x="180" y="235"/>
                    <a:pt x="180" y="235"/>
                  </a:cubicBezTo>
                  <a:cubicBezTo>
                    <a:pt x="180" y="235"/>
                    <a:pt x="180" y="236"/>
                    <a:pt x="180" y="236"/>
                  </a:cubicBezTo>
                  <a:cubicBezTo>
                    <a:pt x="180" y="236"/>
                    <a:pt x="180" y="237"/>
                    <a:pt x="180" y="237"/>
                  </a:cubicBezTo>
                  <a:cubicBezTo>
                    <a:pt x="179" y="237"/>
                    <a:pt x="180" y="237"/>
                    <a:pt x="180" y="237"/>
                  </a:cubicBezTo>
                  <a:cubicBezTo>
                    <a:pt x="180" y="237"/>
                    <a:pt x="180" y="237"/>
                    <a:pt x="180" y="238"/>
                  </a:cubicBezTo>
                  <a:cubicBezTo>
                    <a:pt x="180" y="238"/>
                    <a:pt x="180" y="238"/>
                    <a:pt x="180" y="238"/>
                  </a:cubicBezTo>
                  <a:cubicBezTo>
                    <a:pt x="180" y="238"/>
                    <a:pt x="180" y="239"/>
                    <a:pt x="180" y="239"/>
                  </a:cubicBezTo>
                  <a:cubicBezTo>
                    <a:pt x="180" y="239"/>
                    <a:pt x="180" y="239"/>
                    <a:pt x="180" y="239"/>
                  </a:cubicBezTo>
                  <a:cubicBezTo>
                    <a:pt x="180" y="239"/>
                    <a:pt x="180" y="239"/>
                    <a:pt x="180" y="239"/>
                  </a:cubicBezTo>
                  <a:cubicBezTo>
                    <a:pt x="180" y="239"/>
                    <a:pt x="180" y="239"/>
                    <a:pt x="180" y="239"/>
                  </a:cubicBezTo>
                  <a:cubicBezTo>
                    <a:pt x="180" y="239"/>
                    <a:pt x="180" y="238"/>
                    <a:pt x="181" y="238"/>
                  </a:cubicBezTo>
                  <a:cubicBezTo>
                    <a:pt x="181" y="238"/>
                    <a:pt x="181" y="238"/>
                    <a:pt x="181" y="238"/>
                  </a:cubicBezTo>
                  <a:cubicBezTo>
                    <a:pt x="181" y="238"/>
                    <a:pt x="181" y="239"/>
                    <a:pt x="181" y="239"/>
                  </a:cubicBezTo>
                  <a:cubicBezTo>
                    <a:pt x="181" y="239"/>
                    <a:pt x="181" y="239"/>
                    <a:pt x="181" y="240"/>
                  </a:cubicBezTo>
                  <a:cubicBezTo>
                    <a:pt x="181" y="240"/>
                    <a:pt x="181" y="240"/>
                    <a:pt x="181" y="240"/>
                  </a:cubicBezTo>
                  <a:cubicBezTo>
                    <a:pt x="180" y="240"/>
                    <a:pt x="180" y="241"/>
                    <a:pt x="180" y="241"/>
                  </a:cubicBezTo>
                  <a:cubicBezTo>
                    <a:pt x="180" y="241"/>
                    <a:pt x="180" y="241"/>
                    <a:pt x="180" y="241"/>
                  </a:cubicBezTo>
                  <a:cubicBezTo>
                    <a:pt x="180" y="241"/>
                    <a:pt x="180" y="241"/>
                    <a:pt x="180" y="240"/>
                  </a:cubicBezTo>
                  <a:cubicBezTo>
                    <a:pt x="180" y="240"/>
                    <a:pt x="180" y="240"/>
                    <a:pt x="180" y="240"/>
                  </a:cubicBezTo>
                  <a:cubicBezTo>
                    <a:pt x="180" y="240"/>
                    <a:pt x="180" y="239"/>
                    <a:pt x="180" y="239"/>
                  </a:cubicBezTo>
                  <a:cubicBezTo>
                    <a:pt x="180" y="239"/>
                    <a:pt x="180" y="240"/>
                    <a:pt x="180" y="240"/>
                  </a:cubicBezTo>
                  <a:cubicBezTo>
                    <a:pt x="179" y="240"/>
                    <a:pt x="180" y="240"/>
                    <a:pt x="180" y="240"/>
                  </a:cubicBezTo>
                  <a:cubicBezTo>
                    <a:pt x="180" y="240"/>
                    <a:pt x="179" y="241"/>
                    <a:pt x="179" y="241"/>
                  </a:cubicBezTo>
                  <a:cubicBezTo>
                    <a:pt x="179" y="241"/>
                    <a:pt x="179" y="242"/>
                    <a:pt x="180" y="242"/>
                  </a:cubicBezTo>
                  <a:cubicBezTo>
                    <a:pt x="180" y="242"/>
                    <a:pt x="180" y="242"/>
                    <a:pt x="180" y="243"/>
                  </a:cubicBezTo>
                  <a:cubicBezTo>
                    <a:pt x="180" y="243"/>
                    <a:pt x="179" y="243"/>
                    <a:pt x="179" y="244"/>
                  </a:cubicBezTo>
                  <a:cubicBezTo>
                    <a:pt x="179" y="244"/>
                    <a:pt x="179" y="245"/>
                    <a:pt x="179" y="245"/>
                  </a:cubicBezTo>
                  <a:cubicBezTo>
                    <a:pt x="179" y="245"/>
                    <a:pt x="178" y="245"/>
                    <a:pt x="178" y="245"/>
                  </a:cubicBezTo>
                  <a:cubicBezTo>
                    <a:pt x="178" y="246"/>
                    <a:pt x="178" y="246"/>
                    <a:pt x="178" y="246"/>
                  </a:cubicBezTo>
                  <a:cubicBezTo>
                    <a:pt x="178" y="247"/>
                    <a:pt x="178" y="246"/>
                    <a:pt x="178" y="246"/>
                  </a:cubicBezTo>
                  <a:cubicBezTo>
                    <a:pt x="178" y="246"/>
                    <a:pt x="179" y="247"/>
                    <a:pt x="178" y="247"/>
                  </a:cubicBezTo>
                  <a:cubicBezTo>
                    <a:pt x="178" y="247"/>
                    <a:pt x="178" y="247"/>
                    <a:pt x="178" y="248"/>
                  </a:cubicBezTo>
                  <a:cubicBezTo>
                    <a:pt x="177" y="248"/>
                    <a:pt x="176" y="249"/>
                    <a:pt x="176" y="249"/>
                  </a:cubicBezTo>
                  <a:cubicBezTo>
                    <a:pt x="175" y="250"/>
                    <a:pt x="174" y="251"/>
                    <a:pt x="174" y="251"/>
                  </a:cubicBezTo>
                  <a:cubicBezTo>
                    <a:pt x="173" y="251"/>
                    <a:pt x="173" y="252"/>
                    <a:pt x="172" y="253"/>
                  </a:cubicBezTo>
                  <a:cubicBezTo>
                    <a:pt x="172" y="253"/>
                    <a:pt x="172" y="253"/>
                    <a:pt x="172" y="254"/>
                  </a:cubicBezTo>
                  <a:cubicBezTo>
                    <a:pt x="172" y="254"/>
                    <a:pt x="171" y="254"/>
                    <a:pt x="171" y="254"/>
                  </a:cubicBezTo>
                  <a:cubicBezTo>
                    <a:pt x="171" y="255"/>
                    <a:pt x="171" y="255"/>
                    <a:pt x="171" y="255"/>
                  </a:cubicBezTo>
                  <a:cubicBezTo>
                    <a:pt x="170" y="256"/>
                    <a:pt x="170" y="257"/>
                    <a:pt x="170" y="257"/>
                  </a:cubicBezTo>
                  <a:cubicBezTo>
                    <a:pt x="169" y="258"/>
                    <a:pt x="169" y="259"/>
                    <a:pt x="169" y="259"/>
                  </a:cubicBezTo>
                  <a:cubicBezTo>
                    <a:pt x="169" y="259"/>
                    <a:pt x="168" y="261"/>
                    <a:pt x="168" y="261"/>
                  </a:cubicBezTo>
                  <a:cubicBezTo>
                    <a:pt x="168" y="261"/>
                    <a:pt x="168" y="262"/>
                    <a:pt x="167" y="263"/>
                  </a:cubicBezTo>
                  <a:cubicBezTo>
                    <a:pt x="167" y="263"/>
                    <a:pt x="167" y="264"/>
                    <a:pt x="167" y="265"/>
                  </a:cubicBezTo>
                  <a:cubicBezTo>
                    <a:pt x="166" y="265"/>
                    <a:pt x="166" y="266"/>
                    <a:pt x="165" y="266"/>
                  </a:cubicBezTo>
                  <a:cubicBezTo>
                    <a:pt x="165" y="267"/>
                    <a:pt x="165" y="267"/>
                    <a:pt x="165" y="268"/>
                  </a:cubicBezTo>
                  <a:cubicBezTo>
                    <a:pt x="165" y="268"/>
                    <a:pt x="164" y="269"/>
                    <a:pt x="164" y="269"/>
                  </a:cubicBezTo>
                  <a:cubicBezTo>
                    <a:pt x="163" y="269"/>
                    <a:pt x="163" y="269"/>
                    <a:pt x="163" y="270"/>
                  </a:cubicBezTo>
                  <a:cubicBezTo>
                    <a:pt x="162" y="270"/>
                    <a:pt x="162" y="270"/>
                    <a:pt x="162" y="271"/>
                  </a:cubicBezTo>
                  <a:cubicBezTo>
                    <a:pt x="162" y="271"/>
                    <a:pt x="161" y="272"/>
                    <a:pt x="161" y="272"/>
                  </a:cubicBezTo>
                  <a:cubicBezTo>
                    <a:pt x="161" y="272"/>
                    <a:pt x="160" y="273"/>
                    <a:pt x="160" y="273"/>
                  </a:cubicBezTo>
                  <a:cubicBezTo>
                    <a:pt x="159" y="273"/>
                    <a:pt x="159" y="274"/>
                    <a:pt x="158" y="274"/>
                  </a:cubicBezTo>
                  <a:cubicBezTo>
                    <a:pt x="158" y="274"/>
                    <a:pt x="157" y="275"/>
                    <a:pt x="157" y="275"/>
                  </a:cubicBezTo>
                  <a:cubicBezTo>
                    <a:pt x="157" y="275"/>
                    <a:pt x="156" y="276"/>
                    <a:pt x="156" y="276"/>
                  </a:cubicBezTo>
                  <a:cubicBezTo>
                    <a:pt x="156" y="276"/>
                    <a:pt x="155" y="276"/>
                    <a:pt x="155" y="276"/>
                  </a:cubicBezTo>
                  <a:cubicBezTo>
                    <a:pt x="155" y="276"/>
                    <a:pt x="155" y="276"/>
                    <a:pt x="155" y="275"/>
                  </a:cubicBezTo>
                  <a:cubicBezTo>
                    <a:pt x="155" y="275"/>
                    <a:pt x="155" y="275"/>
                    <a:pt x="155" y="275"/>
                  </a:cubicBezTo>
                  <a:cubicBezTo>
                    <a:pt x="156" y="275"/>
                    <a:pt x="155" y="275"/>
                    <a:pt x="155" y="275"/>
                  </a:cubicBezTo>
                  <a:cubicBezTo>
                    <a:pt x="155" y="275"/>
                    <a:pt x="155" y="274"/>
                    <a:pt x="155" y="274"/>
                  </a:cubicBezTo>
                  <a:cubicBezTo>
                    <a:pt x="155" y="274"/>
                    <a:pt x="156" y="274"/>
                    <a:pt x="156" y="274"/>
                  </a:cubicBezTo>
                  <a:cubicBezTo>
                    <a:pt x="156" y="274"/>
                    <a:pt x="156" y="274"/>
                    <a:pt x="156" y="274"/>
                  </a:cubicBezTo>
                  <a:cubicBezTo>
                    <a:pt x="156" y="274"/>
                    <a:pt x="157" y="274"/>
                    <a:pt x="157" y="274"/>
                  </a:cubicBezTo>
                  <a:cubicBezTo>
                    <a:pt x="157" y="274"/>
                    <a:pt x="158" y="273"/>
                    <a:pt x="158" y="273"/>
                  </a:cubicBezTo>
                  <a:cubicBezTo>
                    <a:pt x="158" y="273"/>
                    <a:pt x="159" y="273"/>
                    <a:pt x="159" y="273"/>
                  </a:cubicBezTo>
                  <a:cubicBezTo>
                    <a:pt x="159" y="272"/>
                    <a:pt x="159" y="272"/>
                    <a:pt x="159" y="272"/>
                  </a:cubicBezTo>
                  <a:cubicBezTo>
                    <a:pt x="160" y="272"/>
                    <a:pt x="160" y="272"/>
                    <a:pt x="160" y="272"/>
                  </a:cubicBezTo>
                  <a:cubicBezTo>
                    <a:pt x="160" y="271"/>
                    <a:pt x="161" y="270"/>
                    <a:pt x="161" y="270"/>
                  </a:cubicBezTo>
                  <a:cubicBezTo>
                    <a:pt x="161" y="270"/>
                    <a:pt x="161" y="268"/>
                    <a:pt x="161" y="268"/>
                  </a:cubicBezTo>
                  <a:cubicBezTo>
                    <a:pt x="161" y="268"/>
                    <a:pt x="162" y="268"/>
                    <a:pt x="162" y="268"/>
                  </a:cubicBezTo>
                  <a:cubicBezTo>
                    <a:pt x="162" y="268"/>
                    <a:pt x="162" y="268"/>
                    <a:pt x="162" y="268"/>
                  </a:cubicBezTo>
                  <a:cubicBezTo>
                    <a:pt x="163" y="268"/>
                    <a:pt x="163" y="268"/>
                    <a:pt x="163" y="267"/>
                  </a:cubicBezTo>
                  <a:cubicBezTo>
                    <a:pt x="163" y="267"/>
                    <a:pt x="163" y="267"/>
                    <a:pt x="163" y="267"/>
                  </a:cubicBezTo>
                  <a:cubicBezTo>
                    <a:pt x="163" y="267"/>
                    <a:pt x="163" y="267"/>
                    <a:pt x="163" y="267"/>
                  </a:cubicBezTo>
                  <a:cubicBezTo>
                    <a:pt x="164" y="267"/>
                    <a:pt x="164" y="266"/>
                    <a:pt x="164" y="266"/>
                  </a:cubicBezTo>
                  <a:cubicBezTo>
                    <a:pt x="164" y="266"/>
                    <a:pt x="164" y="266"/>
                    <a:pt x="164" y="266"/>
                  </a:cubicBezTo>
                  <a:cubicBezTo>
                    <a:pt x="165" y="266"/>
                    <a:pt x="165" y="265"/>
                    <a:pt x="165" y="265"/>
                  </a:cubicBezTo>
                  <a:cubicBezTo>
                    <a:pt x="165" y="265"/>
                    <a:pt x="165" y="263"/>
                    <a:pt x="165" y="262"/>
                  </a:cubicBezTo>
                  <a:cubicBezTo>
                    <a:pt x="165" y="262"/>
                    <a:pt x="165" y="263"/>
                    <a:pt x="165" y="263"/>
                  </a:cubicBezTo>
                  <a:cubicBezTo>
                    <a:pt x="165" y="263"/>
                    <a:pt x="166" y="263"/>
                    <a:pt x="166" y="263"/>
                  </a:cubicBezTo>
                  <a:cubicBezTo>
                    <a:pt x="166" y="263"/>
                    <a:pt x="166" y="262"/>
                    <a:pt x="166" y="262"/>
                  </a:cubicBezTo>
                  <a:cubicBezTo>
                    <a:pt x="166" y="262"/>
                    <a:pt x="166" y="261"/>
                    <a:pt x="166" y="261"/>
                  </a:cubicBezTo>
                  <a:cubicBezTo>
                    <a:pt x="166" y="261"/>
                    <a:pt x="165" y="261"/>
                    <a:pt x="165" y="261"/>
                  </a:cubicBezTo>
                  <a:cubicBezTo>
                    <a:pt x="165" y="261"/>
                    <a:pt x="165" y="261"/>
                    <a:pt x="165" y="261"/>
                  </a:cubicBezTo>
                  <a:cubicBezTo>
                    <a:pt x="165" y="262"/>
                    <a:pt x="164" y="262"/>
                    <a:pt x="164" y="262"/>
                  </a:cubicBezTo>
                  <a:cubicBezTo>
                    <a:pt x="164" y="262"/>
                    <a:pt x="163" y="262"/>
                    <a:pt x="163" y="262"/>
                  </a:cubicBezTo>
                  <a:cubicBezTo>
                    <a:pt x="163" y="262"/>
                    <a:pt x="163" y="262"/>
                    <a:pt x="162" y="262"/>
                  </a:cubicBezTo>
                  <a:cubicBezTo>
                    <a:pt x="162" y="262"/>
                    <a:pt x="162" y="261"/>
                    <a:pt x="162" y="261"/>
                  </a:cubicBezTo>
                  <a:cubicBezTo>
                    <a:pt x="162" y="261"/>
                    <a:pt x="162" y="261"/>
                    <a:pt x="161" y="261"/>
                  </a:cubicBezTo>
                  <a:cubicBezTo>
                    <a:pt x="161" y="261"/>
                    <a:pt x="161" y="260"/>
                    <a:pt x="161" y="260"/>
                  </a:cubicBezTo>
                  <a:cubicBezTo>
                    <a:pt x="161" y="260"/>
                    <a:pt x="161" y="259"/>
                    <a:pt x="161" y="259"/>
                  </a:cubicBezTo>
                  <a:cubicBezTo>
                    <a:pt x="161" y="259"/>
                    <a:pt x="161" y="259"/>
                    <a:pt x="161" y="260"/>
                  </a:cubicBezTo>
                  <a:cubicBezTo>
                    <a:pt x="160" y="260"/>
                    <a:pt x="160" y="261"/>
                    <a:pt x="161" y="261"/>
                  </a:cubicBezTo>
                  <a:cubicBezTo>
                    <a:pt x="161" y="261"/>
                    <a:pt x="161" y="262"/>
                    <a:pt x="161" y="262"/>
                  </a:cubicBezTo>
                  <a:cubicBezTo>
                    <a:pt x="161" y="262"/>
                    <a:pt x="161" y="262"/>
                    <a:pt x="161" y="263"/>
                  </a:cubicBezTo>
                  <a:cubicBezTo>
                    <a:pt x="161" y="263"/>
                    <a:pt x="161" y="263"/>
                    <a:pt x="161" y="263"/>
                  </a:cubicBezTo>
                  <a:cubicBezTo>
                    <a:pt x="161" y="263"/>
                    <a:pt x="161" y="264"/>
                    <a:pt x="160" y="264"/>
                  </a:cubicBezTo>
                  <a:cubicBezTo>
                    <a:pt x="160" y="264"/>
                    <a:pt x="160" y="264"/>
                    <a:pt x="160" y="265"/>
                  </a:cubicBezTo>
                  <a:cubicBezTo>
                    <a:pt x="160" y="265"/>
                    <a:pt x="160" y="266"/>
                    <a:pt x="160" y="266"/>
                  </a:cubicBezTo>
                  <a:cubicBezTo>
                    <a:pt x="160" y="266"/>
                    <a:pt x="160" y="266"/>
                    <a:pt x="160" y="266"/>
                  </a:cubicBezTo>
                  <a:cubicBezTo>
                    <a:pt x="159" y="266"/>
                    <a:pt x="159" y="267"/>
                    <a:pt x="159" y="267"/>
                  </a:cubicBezTo>
                  <a:cubicBezTo>
                    <a:pt x="159" y="267"/>
                    <a:pt x="159" y="268"/>
                    <a:pt x="159" y="268"/>
                  </a:cubicBezTo>
                  <a:cubicBezTo>
                    <a:pt x="159" y="268"/>
                    <a:pt x="159" y="268"/>
                    <a:pt x="159" y="268"/>
                  </a:cubicBezTo>
                  <a:cubicBezTo>
                    <a:pt x="158" y="269"/>
                    <a:pt x="158" y="269"/>
                    <a:pt x="158" y="269"/>
                  </a:cubicBezTo>
                  <a:cubicBezTo>
                    <a:pt x="158" y="269"/>
                    <a:pt x="158" y="269"/>
                    <a:pt x="158" y="269"/>
                  </a:cubicBezTo>
                  <a:cubicBezTo>
                    <a:pt x="157" y="270"/>
                    <a:pt x="157" y="270"/>
                    <a:pt x="156" y="270"/>
                  </a:cubicBezTo>
                  <a:cubicBezTo>
                    <a:pt x="156" y="270"/>
                    <a:pt x="156" y="270"/>
                    <a:pt x="156" y="271"/>
                  </a:cubicBezTo>
                  <a:cubicBezTo>
                    <a:pt x="155" y="271"/>
                    <a:pt x="156" y="272"/>
                    <a:pt x="156" y="272"/>
                  </a:cubicBezTo>
                  <a:cubicBezTo>
                    <a:pt x="156" y="273"/>
                    <a:pt x="155" y="273"/>
                    <a:pt x="155" y="273"/>
                  </a:cubicBezTo>
                  <a:cubicBezTo>
                    <a:pt x="155" y="273"/>
                    <a:pt x="155" y="273"/>
                    <a:pt x="154" y="273"/>
                  </a:cubicBezTo>
                  <a:cubicBezTo>
                    <a:pt x="154" y="274"/>
                    <a:pt x="154" y="274"/>
                    <a:pt x="154" y="274"/>
                  </a:cubicBezTo>
                  <a:cubicBezTo>
                    <a:pt x="154" y="274"/>
                    <a:pt x="154" y="275"/>
                    <a:pt x="154" y="275"/>
                  </a:cubicBezTo>
                  <a:cubicBezTo>
                    <a:pt x="154" y="275"/>
                    <a:pt x="154" y="275"/>
                    <a:pt x="154" y="276"/>
                  </a:cubicBezTo>
                  <a:cubicBezTo>
                    <a:pt x="154" y="276"/>
                    <a:pt x="154" y="276"/>
                    <a:pt x="154" y="276"/>
                  </a:cubicBezTo>
                  <a:cubicBezTo>
                    <a:pt x="154" y="276"/>
                    <a:pt x="154" y="276"/>
                    <a:pt x="155" y="276"/>
                  </a:cubicBezTo>
                  <a:cubicBezTo>
                    <a:pt x="155" y="276"/>
                    <a:pt x="155" y="277"/>
                    <a:pt x="155" y="277"/>
                  </a:cubicBezTo>
                  <a:cubicBezTo>
                    <a:pt x="155" y="277"/>
                    <a:pt x="154" y="277"/>
                    <a:pt x="154" y="278"/>
                  </a:cubicBezTo>
                  <a:cubicBezTo>
                    <a:pt x="154" y="278"/>
                    <a:pt x="153" y="279"/>
                    <a:pt x="153" y="279"/>
                  </a:cubicBezTo>
                  <a:cubicBezTo>
                    <a:pt x="153" y="280"/>
                    <a:pt x="153" y="281"/>
                    <a:pt x="152" y="282"/>
                  </a:cubicBezTo>
                  <a:cubicBezTo>
                    <a:pt x="152" y="282"/>
                    <a:pt x="152" y="284"/>
                    <a:pt x="151" y="284"/>
                  </a:cubicBezTo>
                  <a:cubicBezTo>
                    <a:pt x="151" y="285"/>
                    <a:pt x="151" y="286"/>
                    <a:pt x="150" y="286"/>
                  </a:cubicBezTo>
                  <a:cubicBezTo>
                    <a:pt x="150" y="286"/>
                    <a:pt x="149" y="287"/>
                    <a:pt x="149" y="287"/>
                  </a:cubicBezTo>
                  <a:cubicBezTo>
                    <a:pt x="149" y="288"/>
                    <a:pt x="148" y="288"/>
                    <a:pt x="148" y="288"/>
                  </a:cubicBezTo>
                  <a:cubicBezTo>
                    <a:pt x="148" y="288"/>
                    <a:pt x="147" y="289"/>
                    <a:pt x="147" y="289"/>
                  </a:cubicBezTo>
                  <a:cubicBezTo>
                    <a:pt x="147" y="290"/>
                    <a:pt x="146" y="290"/>
                    <a:pt x="146" y="290"/>
                  </a:cubicBezTo>
                  <a:cubicBezTo>
                    <a:pt x="145" y="290"/>
                    <a:pt x="145" y="290"/>
                    <a:pt x="145" y="290"/>
                  </a:cubicBezTo>
                  <a:cubicBezTo>
                    <a:pt x="145" y="285"/>
                    <a:pt x="145" y="285"/>
                    <a:pt x="145" y="285"/>
                  </a:cubicBezTo>
                  <a:cubicBezTo>
                    <a:pt x="148" y="282"/>
                    <a:pt x="148" y="282"/>
                    <a:pt x="148" y="282"/>
                  </a:cubicBezTo>
                  <a:cubicBezTo>
                    <a:pt x="147" y="281"/>
                    <a:pt x="147" y="281"/>
                    <a:pt x="147" y="281"/>
                  </a:cubicBezTo>
                  <a:cubicBezTo>
                    <a:pt x="147" y="281"/>
                    <a:pt x="144" y="278"/>
                    <a:pt x="144" y="278"/>
                  </a:cubicBezTo>
                  <a:cubicBezTo>
                    <a:pt x="144" y="278"/>
                    <a:pt x="144" y="276"/>
                    <a:pt x="144" y="276"/>
                  </a:cubicBezTo>
                  <a:cubicBezTo>
                    <a:pt x="144" y="276"/>
                    <a:pt x="143" y="276"/>
                    <a:pt x="143" y="276"/>
                  </a:cubicBezTo>
                  <a:cubicBezTo>
                    <a:pt x="143" y="276"/>
                    <a:pt x="142" y="275"/>
                    <a:pt x="142" y="275"/>
                  </a:cubicBezTo>
                  <a:cubicBezTo>
                    <a:pt x="142" y="275"/>
                    <a:pt x="141" y="275"/>
                    <a:pt x="141" y="275"/>
                  </a:cubicBezTo>
                  <a:cubicBezTo>
                    <a:pt x="141" y="275"/>
                    <a:pt x="141" y="275"/>
                    <a:pt x="141" y="275"/>
                  </a:cubicBezTo>
                  <a:cubicBezTo>
                    <a:pt x="138" y="273"/>
                    <a:pt x="138" y="273"/>
                    <a:pt x="138" y="273"/>
                  </a:cubicBezTo>
                  <a:cubicBezTo>
                    <a:pt x="138" y="272"/>
                    <a:pt x="138" y="272"/>
                    <a:pt x="138" y="272"/>
                  </a:cubicBezTo>
                  <a:cubicBezTo>
                    <a:pt x="138" y="272"/>
                    <a:pt x="137" y="271"/>
                    <a:pt x="136" y="271"/>
                  </a:cubicBezTo>
                  <a:cubicBezTo>
                    <a:pt x="136" y="271"/>
                    <a:pt x="135" y="271"/>
                    <a:pt x="135" y="271"/>
                  </a:cubicBezTo>
                  <a:cubicBezTo>
                    <a:pt x="135" y="271"/>
                    <a:pt x="134" y="269"/>
                    <a:pt x="134" y="269"/>
                  </a:cubicBezTo>
                  <a:cubicBezTo>
                    <a:pt x="134" y="270"/>
                    <a:pt x="134" y="270"/>
                    <a:pt x="134" y="270"/>
                  </a:cubicBezTo>
                  <a:cubicBezTo>
                    <a:pt x="134" y="270"/>
                    <a:pt x="133" y="270"/>
                    <a:pt x="133" y="270"/>
                  </a:cubicBezTo>
                  <a:cubicBezTo>
                    <a:pt x="133" y="270"/>
                    <a:pt x="132" y="269"/>
                    <a:pt x="132" y="269"/>
                  </a:cubicBezTo>
                  <a:cubicBezTo>
                    <a:pt x="132" y="269"/>
                    <a:pt x="132" y="267"/>
                    <a:pt x="132" y="267"/>
                  </a:cubicBezTo>
                  <a:cubicBezTo>
                    <a:pt x="132" y="267"/>
                    <a:pt x="131" y="267"/>
                    <a:pt x="131" y="267"/>
                  </a:cubicBezTo>
                  <a:cubicBezTo>
                    <a:pt x="130" y="266"/>
                    <a:pt x="130" y="266"/>
                    <a:pt x="130" y="266"/>
                  </a:cubicBezTo>
                  <a:cubicBezTo>
                    <a:pt x="130" y="266"/>
                    <a:pt x="130" y="267"/>
                    <a:pt x="130" y="267"/>
                  </a:cubicBezTo>
                  <a:cubicBezTo>
                    <a:pt x="129" y="267"/>
                    <a:pt x="128" y="268"/>
                    <a:pt x="128" y="268"/>
                  </a:cubicBezTo>
                  <a:cubicBezTo>
                    <a:pt x="127" y="268"/>
                    <a:pt x="127" y="268"/>
                    <a:pt x="127" y="268"/>
                  </a:cubicBezTo>
                  <a:cubicBezTo>
                    <a:pt x="127" y="266"/>
                    <a:pt x="127" y="266"/>
                    <a:pt x="127" y="266"/>
                  </a:cubicBezTo>
                  <a:cubicBezTo>
                    <a:pt x="127" y="266"/>
                    <a:pt x="126" y="264"/>
                    <a:pt x="125" y="264"/>
                  </a:cubicBezTo>
                  <a:cubicBezTo>
                    <a:pt x="125" y="263"/>
                    <a:pt x="121" y="260"/>
                    <a:pt x="121" y="260"/>
                  </a:cubicBezTo>
                  <a:cubicBezTo>
                    <a:pt x="121" y="260"/>
                    <a:pt x="120" y="260"/>
                    <a:pt x="120" y="260"/>
                  </a:cubicBezTo>
                  <a:cubicBezTo>
                    <a:pt x="120" y="260"/>
                    <a:pt x="120" y="260"/>
                    <a:pt x="119" y="260"/>
                  </a:cubicBezTo>
                  <a:cubicBezTo>
                    <a:pt x="119" y="260"/>
                    <a:pt x="119" y="261"/>
                    <a:pt x="119" y="261"/>
                  </a:cubicBezTo>
                  <a:cubicBezTo>
                    <a:pt x="119" y="261"/>
                    <a:pt x="118" y="261"/>
                    <a:pt x="118" y="261"/>
                  </a:cubicBezTo>
                  <a:cubicBezTo>
                    <a:pt x="118" y="261"/>
                    <a:pt x="117" y="261"/>
                    <a:pt x="117" y="261"/>
                  </a:cubicBezTo>
                  <a:cubicBezTo>
                    <a:pt x="117" y="261"/>
                    <a:pt x="116" y="261"/>
                    <a:pt x="116" y="261"/>
                  </a:cubicBezTo>
                  <a:cubicBezTo>
                    <a:pt x="116" y="261"/>
                    <a:pt x="116" y="261"/>
                    <a:pt x="116" y="261"/>
                  </a:cubicBezTo>
                  <a:cubicBezTo>
                    <a:pt x="116" y="261"/>
                    <a:pt x="117" y="260"/>
                    <a:pt x="117" y="260"/>
                  </a:cubicBezTo>
                  <a:cubicBezTo>
                    <a:pt x="117" y="260"/>
                    <a:pt x="117" y="259"/>
                    <a:pt x="117" y="259"/>
                  </a:cubicBezTo>
                  <a:cubicBezTo>
                    <a:pt x="117" y="259"/>
                    <a:pt x="118" y="259"/>
                    <a:pt x="118" y="259"/>
                  </a:cubicBezTo>
                  <a:cubicBezTo>
                    <a:pt x="118" y="259"/>
                    <a:pt x="118" y="258"/>
                    <a:pt x="118" y="258"/>
                  </a:cubicBezTo>
                  <a:cubicBezTo>
                    <a:pt x="118" y="257"/>
                    <a:pt x="119" y="257"/>
                    <a:pt x="119" y="257"/>
                  </a:cubicBezTo>
                  <a:cubicBezTo>
                    <a:pt x="119" y="257"/>
                    <a:pt x="119" y="257"/>
                    <a:pt x="120" y="257"/>
                  </a:cubicBezTo>
                  <a:cubicBezTo>
                    <a:pt x="120" y="256"/>
                    <a:pt x="120" y="256"/>
                    <a:pt x="121" y="256"/>
                  </a:cubicBezTo>
                  <a:cubicBezTo>
                    <a:pt x="121" y="255"/>
                    <a:pt x="122" y="254"/>
                    <a:pt x="122" y="254"/>
                  </a:cubicBezTo>
                  <a:cubicBezTo>
                    <a:pt x="122" y="254"/>
                    <a:pt x="122" y="253"/>
                    <a:pt x="123" y="253"/>
                  </a:cubicBezTo>
                  <a:cubicBezTo>
                    <a:pt x="123" y="252"/>
                    <a:pt x="123" y="252"/>
                    <a:pt x="124" y="252"/>
                  </a:cubicBezTo>
                  <a:cubicBezTo>
                    <a:pt x="124" y="252"/>
                    <a:pt x="124" y="252"/>
                    <a:pt x="124" y="252"/>
                  </a:cubicBezTo>
                  <a:cubicBezTo>
                    <a:pt x="124" y="252"/>
                    <a:pt x="124" y="251"/>
                    <a:pt x="124" y="251"/>
                  </a:cubicBezTo>
                  <a:cubicBezTo>
                    <a:pt x="124" y="251"/>
                    <a:pt x="125" y="250"/>
                    <a:pt x="125" y="250"/>
                  </a:cubicBezTo>
                  <a:cubicBezTo>
                    <a:pt x="125" y="250"/>
                    <a:pt x="126" y="249"/>
                    <a:pt x="126" y="249"/>
                  </a:cubicBezTo>
                  <a:cubicBezTo>
                    <a:pt x="126" y="249"/>
                    <a:pt x="127" y="248"/>
                    <a:pt x="127" y="248"/>
                  </a:cubicBezTo>
                  <a:cubicBezTo>
                    <a:pt x="127" y="248"/>
                    <a:pt x="127" y="247"/>
                    <a:pt x="128" y="247"/>
                  </a:cubicBezTo>
                  <a:cubicBezTo>
                    <a:pt x="128" y="247"/>
                    <a:pt x="128" y="247"/>
                    <a:pt x="128" y="246"/>
                  </a:cubicBezTo>
                  <a:cubicBezTo>
                    <a:pt x="128" y="246"/>
                    <a:pt x="128" y="246"/>
                    <a:pt x="128" y="246"/>
                  </a:cubicBezTo>
                  <a:cubicBezTo>
                    <a:pt x="128" y="246"/>
                    <a:pt x="129" y="246"/>
                    <a:pt x="129" y="246"/>
                  </a:cubicBezTo>
                  <a:cubicBezTo>
                    <a:pt x="129" y="246"/>
                    <a:pt x="129" y="246"/>
                    <a:pt x="129" y="246"/>
                  </a:cubicBezTo>
                  <a:cubicBezTo>
                    <a:pt x="130" y="246"/>
                    <a:pt x="130" y="245"/>
                    <a:pt x="130" y="245"/>
                  </a:cubicBezTo>
                  <a:cubicBezTo>
                    <a:pt x="129" y="245"/>
                    <a:pt x="129" y="245"/>
                    <a:pt x="129" y="245"/>
                  </a:cubicBezTo>
                  <a:cubicBezTo>
                    <a:pt x="129" y="245"/>
                    <a:pt x="129" y="244"/>
                    <a:pt x="129" y="244"/>
                  </a:cubicBezTo>
                  <a:cubicBezTo>
                    <a:pt x="130" y="244"/>
                    <a:pt x="130" y="244"/>
                    <a:pt x="130" y="244"/>
                  </a:cubicBezTo>
                  <a:cubicBezTo>
                    <a:pt x="130" y="244"/>
                    <a:pt x="131" y="244"/>
                    <a:pt x="131" y="244"/>
                  </a:cubicBezTo>
                  <a:cubicBezTo>
                    <a:pt x="131" y="244"/>
                    <a:pt x="132" y="243"/>
                    <a:pt x="132" y="243"/>
                  </a:cubicBezTo>
                  <a:cubicBezTo>
                    <a:pt x="132" y="242"/>
                    <a:pt x="133" y="242"/>
                    <a:pt x="133" y="242"/>
                  </a:cubicBezTo>
                  <a:cubicBezTo>
                    <a:pt x="133" y="242"/>
                    <a:pt x="134" y="242"/>
                    <a:pt x="134" y="242"/>
                  </a:cubicBezTo>
                  <a:cubicBezTo>
                    <a:pt x="134" y="242"/>
                    <a:pt x="134" y="241"/>
                    <a:pt x="134" y="241"/>
                  </a:cubicBezTo>
                  <a:cubicBezTo>
                    <a:pt x="134" y="241"/>
                    <a:pt x="135" y="241"/>
                    <a:pt x="135" y="241"/>
                  </a:cubicBezTo>
                  <a:cubicBezTo>
                    <a:pt x="135" y="241"/>
                    <a:pt x="135" y="240"/>
                    <a:pt x="135" y="240"/>
                  </a:cubicBezTo>
                  <a:cubicBezTo>
                    <a:pt x="135" y="240"/>
                    <a:pt x="135" y="239"/>
                    <a:pt x="135" y="239"/>
                  </a:cubicBezTo>
                  <a:cubicBezTo>
                    <a:pt x="135" y="239"/>
                    <a:pt x="136" y="239"/>
                    <a:pt x="136" y="239"/>
                  </a:cubicBezTo>
                  <a:cubicBezTo>
                    <a:pt x="136" y="239"/>
                    <a:pt x="136" y="239"/>
                    <a:pt x="136" y="239"/>
                  </a:cubicBezTo>
                  <a:cubicBezTo>
                    <a:pt x="137" y="239"/>
                    <a:pt x="137" y="239"/>
                    <a:pt x="137" y="239"/>
                  </a:cubicBezTo>
                  <a:cubicBezTo>
                    <a:pt x="137" y="239"/>
                    <a:pt x="137" y="238"/>
                    <a:pt x="137" y="238"/>
                  </a:cubicBezTo>
                  <a:cubicBezTo>
                    <a:pt x="137" y="238"/>
                    <a:pt x="138" y="239"/>
                    <a:pt x="138" y="239"/>
                  </a:cubicBezTo>
                  <a:cubicBezTo>
                    <a:pt x="138" y="239"/>
                    <a:pt x="138" y="238"/>
                    <a:pt x="138" y="238"/>
                  </a:cubicBezTo>
                  <a:cubicBezTo>
                    <a:pt x="138" y="238"/>
                    <a:pt x="139" y="238"/>
                    <a:pt x="139" y="238"/>
                  </a:cubicBezTo>
                  <a:cubicBezTo>
                    <a:pt x="139" y="238"/>
                    <a:pt x="139" y="238"/>
                    <a:pt x="139" y="238"/>
                  </a:cubicBezTo>
                  <a:cubicBezTo>
                    <a:pt x="139" y="238"/>
                    <a:pt x="139" y="238"/>
                    <a:pt x="140" y="238"/>
                  </a:cubicBezTo>
                  <a:cubicBezTo>
                    <a:pt x="140" y="238"/>
                    <a:pt x="140" y="237"/>
                    <a:pt x="140" y="237"/>
                  </a:cubicBezTo>
                  <a:cubicBezTo>
                    <a:pt x="140" y="237"/>
                    <a:pt x="141" y="237"/>
                    <a:pt x="141" y="237"/>
                  </a:cubicBezTo>
                  <a:cubicBezTo>
                    <a:pt x="141" y="237"/>
                    <a:pt x="141" y="237"/>
                    <a:pt x="141" y="237"/>
                  </a:cubicBezTo>
                  <a:cubicBezTo>
                    <a:pt x="141" y="237"/>
                    <a:pt x="141" y="236"/>
                    <a:pt x="141" y="236"/>
                  </a:cubicBezTo>
                  <a:cubicBezTo>
                    <a:pt x="141" y="236"/>
                    <a:pt x="142" y="236"/>
                    <a:pt x="143" y="236"/>
                  </a:cubicBezTo>
                  <a:cubicBezTo>
                    <a:pt x="143" y="236"/>
                    <a:pt x="143" y="236"/>
                    <a:pt x="143" y="236"/>
                  </a:cubicBezTo>
                  <a:cubicBezTo>
                    <a:pt x="143" y="236"/>
                    <a:pt x="143" y="235"/>
                    <a:pt x="143" y="235"/>
                  </a:cubicBezTo>
                  <a:cubicBezTo>
                    <a:pt x="143" y="235"/>
                    <a:pt x="144" y="235"/>
                    <a:pt x="144" y="235"/>
                  </a:cubicBezTo>
                  <a:cubicBezTo>
                    <a:pt x="144" y="235"/>
                    <a:pt x="144" y="234"/>
                    <a:pt x="144" y="234"/>
                  </a:cubicBezTo>
                  <a:cubicBezTo>
                    <a:pt x="144" y="234"/>
                    <a:pt x="143" y="233"/>
                    <a:pt x="143" y="233"/>
                  </a:cubicBezTo>
                  <a:cubicBezTo>
                    <a:pt x="143" y="233"/>
                    <a:pt x="143" y="233"/>
                    <a:pt x="143" y="233"/>
                  </a:cubicBezTo>
                  <a:cubicBezTo>
                    <a:pt x="143" y="233"/>
                    <a:pt x="143" y="232"/>
                    <a:pt x="143" y="232"/>
                  </a:cubicBezTo>
                  <a:cubicBezTo>
                    <a:pt x="143" y="232"/>
                    <a:pt x="143" y="231"/>
                    <a:pt x="143" y="231"/>
                  </a:cubicBezTo>
                  <a:cubicBezTo>
                    <a:pt x="143" y="231"/>
                    <a:pt x="144" y="231"/>
                    <a:pt x="144" y="230"/>
                  </a:cubicBezTo>
                  <a:cubicBezTo>
                    <a:pt x="144" y="230"/>
                    <a:pt x="144" y="230"/>
                    <a:pt x="144" y="230"/>
                  </a:cubicBezTo>
                  <a:cubicBezTo>
                    <a:pt x="144" y="230"/>
                    <a:pt x="144" y="229"/>
                    <a:pt x="144" y="229"/>
                  </a:cubicBezTo>
                  <a:cubicBezTo>
                    <a:pt x="144" y="229"/>
                    <a:pt x="143" y="228"/>
                    <a:pt x="143" y="228"/>
                  </a:cubicBezTo>
                  <a:cubicBezTo>
                    <a:pt x="143" y="228"/>
                    <a:pt x="143" y="227"/>
                    <a:pt x="143" y="227"/>
                  </a:cubicBezTo>
                  <a:cubicBezTo>
                    <a:pt x="142" y="227"/>
                    <a:pt x="142" y="226"/>
                    <a:pt x="142" y="226"/>
                  </a:cubicBezTo>
                  <a:cubicBezTo>
                    <a:pt x="142" y="226"/>
                    <a:pt x="142" y="225"/>
                    <a:pt x="142" y="225"/>
                  </a:cubicBezTo>
                  <a:cubicBezTo>
                    <a:pt x="142" y="224"/>
                    <a:pt x="142" y="224"/>
                    <a:pt x="142" y="224"/>
                  </a:cubicBezTo>
                  <a:cubicBezTo>
                    <a:pt x="142" y="224"/>
                    <a:pt x="142" y="224"/>
                    <a:pt x="141" y="224"/>
                  </a:cubicBezTo>
                  <a:cubicBezTo>
                    <a:pt x="141" y="224"/>
                    <a:pt x="141" y="224"/>
                    <a:pt x="141" y="224"/>
                  </a:cubicBezTo>
                  <a:cubicBezTo>
                    <a:pt x="141" y="224"/>
                    <a:pt x="141" y="223"/>
                    <a:pt x="141" y="223"/>
                  </a:cubicBezTo>
                  <a:cubicBezTo>
                    <a:pt x="141" y="223"/>
                    <a:pt x="140" y="223"/>
                    <a:pt x="140" y="223"/>
                  </a:cubicBezTo>
                  <a:cubicBezTo>
                    <a:pt x="140" y="224"/>
                    <a:pt x="140" y="224"/>
                    <a:pt x="140" y="224"/>
                  </a:cubicBezTo>
                  <a:cubicBezTo>
                    <a:pt x="139" y="224"/>
                    <a:pt x="139" y="224"/>
                    <a:pt x="139" y="224"/>
                  </a:cubicBezTo>
                  <a:cubicBezTo>
                    <a:pt x="138" y="225"/>
                    <a:pt x="138" y="225"/>
                    <a:pt x="138" y="225"/>
                  </a:cubicBezTo>
                  <a:cubicBezTo>
                    <a:pt x="138" y="224"/>
                    <a:pt x="138" y="224"/>
                    <a:pt x="138" y="224"/>
                  </a:cubicBezTo>
                  <a:cubicBezTo>
                    <a:pt x="137" y="224"/>
                    <a:pt x="137" y="224"/>
                    <a:pt x="137" y="224"/>
                  </a:cubicBezTo>
                  <a:cubicBezTo>
                    <a:pt x="137" y="222"/>
                    <a:pt x="137" y="222"/>
                    <a:pt x="137" y="222"/>
                  </a:cubicBezTo>
                  <a:cubicBezTo>
                    <a:pt x="137" y="222"/>
                    <a:pt x="138" y="222"/>
                    <a:pt x="138" y="222"/>
                  </a:cubicBezTo>
                  <a:cubicBezTo>
                    <a:pt x="138" y="222"/>
                    <a:pt x="138" y="221"/>
                    <a:pt x="138" y="221"/>
                  </a:cubicBezTo>
                  <a:cubicBezTo>
                    <a:pt x="138" y="221"/>
                    <a:pt x="138" y="220"/>
                    <a:pt x="138" y="220"/>
                  </a:cubicBezTo>
                  <a:cubicBezTo>
                    <a:pt x="138" y="220"/>
                    <a:pt x="138" y="219"/>
                    <a:pt x="138" y="219"/>
                  </a:cubicBezTo>
                  <a:cubicBezTo>
                    <a:pt x="138" y="219"/>
                    <a:pt x="139" y="216"/>
                    <a:pt x="139" y="215"/>
                  </a:cubicBezTo>
                  <a:cubicBezTo>
                    <a:pt x="139" y="215"/>
                    <a:pt x="140" y="214"/>
                    <a:pt x="140" y="214"/>
                  </a:cubicBezTo>
                  <a:cubicBezTo>
                    <a:pt x="140" y="214"/>
                    <a:pt x="139" y="214"/>
                    <a:pt x="139" y="213"/>
                  </a:cubicBezTo>
                  <a:cubicBezTo>
                    <a:pt x="139" y="213"/>
                    <a:pt x="139" y="213"/>
                    <a:pt x="139" y="213"/>
                  </a:cubicBezTo>
                  <a:cubicBezTo>
                    <a:pt x="139" y="213"/>
                    <a:pt x="139" y="212"/>
                    <a:pt x="139" y="212"/>
                  </a:cubicBezTo>
                  <a:cubicBezTo>
                    <a:pt x="139" y="212"/>
                    <a:pt x="139" y="212"/>
                    <a:pt x="139" y="212"/>
                  </a:cubicBezTo>
                  <a:cubicBezTo>
                    <a:pt x="139" y="212"/>
                    <a:pt x="137" y="210"/>
                    <a:pt x="137" y="210"/>
                  </a:cubicBezTo>
                  <a:cubicBezTo>
                    <a:pt x="134" y="211"/>
                    <a:pt x="134" y="211"/>
                    <a:pt x="134" y="211"/>
                  </a:cubicBezTo>
                  <a:cubicBezTo>
                    <a:pt x="131" y="211"/>
                    <a:pt x="131" y="211"/>
                    <a:pt x="131" y="211"/>
                  </a:cubicBezTo>
                  <a:cubicBezTo>
                    <a:pt x="131" y="211"/>
                    <a:pt x="131" y="210"/>
                    <a:pt x="131" y="210"/>
                  </a:cubicBezTo>
                  <a:cubicBezTo>
                    <a:pt x="131" y="210"/>
                    <a:pt x="131" y="209"/>
                    <a:pt x="131" y="209"/>
                  </a:cubicBezTo>
                  <a:cubicBezTo>
                    <a:pt x="131" y="209"/>
                    <a:pt x="131" y="209"/>
                    <a:pt x="131" y="209"/>
                  </a:cubicBezTo>
                  <a:cubicBezTo>
                    <a:pt x="131" y="205"/>
                    <a:pt x="131" y="205"/>
                    <a:pt x="131" y="205"/>
                  </a:cubicBezTo>
                  <a:cubicBezTo>
                    <a:pt x="131" y="205"/>
                    <a:pt x="130" y="205"/>
                    <a:pt x="130" y="205"/>
                  </a:cubicBezTo>
                  <a:cubicBezTo>
                    <a:pt x="130" y="205"/>
                    <a:pt x="130" y="205"/>
                    <a:pt x="130" y="205"/>
                  </a:cubicBezTo>
                  <a:cubicBezTo>
                    <a:pt x="130" y="203"/>
                    <a:pt x="130" y="203"/>
                    <a:pt x="130" y="203"/>
                  </a:cubicBezTo>
                  <a:cubicBezTo>
                    <a:pt x="130" y="203"/>
                    <a:pt x="130" y="203"/>
                    <a:pt x="130" y="203"/>
                  </a:cubicBezTo>
                  <a:cubicBezTo>
                    <a:pt x="130" y="203"/>
                    <a:pt x="130" y="202"/>
                    <a:pt x="130" y="202"/>
                  </a:cubicBezTo>
                  <a:cubicBezTo>
                    <a:pt x="130" y="202"/>
                    <a:pt x="130" y="202"/>
                    <a:pt x="130" y="202"/>
                  </a:cubicBezTo>
                  <a:cubicBezTo>
                    <a:pt x="130" y="202"/>
                    <a:pt x="130" y="201"/>
                    <a:pt x="130" y="201"/>
                  </a:cubicBezTo>
                  <a:cubicBezTo>
                    <a:pt x="129" y="200"/>
                    <a:pt x="129" y="200"/>
                    <a:pt x="129" y="200"/>
                  </a:cubicBezTo>
                  <a:cubicBezTo>
                    <a:pt x="129" y="199"/>
                    <a:pt x="129" y="199"/>
                    <a:pt x="129" y="199"/>
                  </a:cubicBezTo>
                  <a:cubicBezTo>
                    <a:pt x="128" y="198"/>
                    <a:pt x="128" y="198"/>
                    <a:pt x="128" y="198"/>
                  </a:cubicBezTo>
                  <a:cubicBezTo>
                    <a:pt x="126" y="198"/>
                    <a:pt x="126" y="198"/>
                    <a:pt x="126" y="198"/>
                  </a:cubicBezTo>
                  <a:cubicBezTo>
                    <a:pt x="125" y="198"/>
                    <a:pt x="125" y="198"/>
                    <a:pt x="125" y="198"/>
                  </a:cubicBezTo>
                  <a:cubicBezTo>
                    <a:pt x="125" y="197"/>
                    <a:pt x="125" y="197"/>
                    <a:pt x="125" y="197"/>
                  </a:cubicBezTo>
                  <a:cubicBezTo>
                    <a:pt x="124" y="197"/>
                    <a:pt x="124" y="197"/>
                    <a:pt x="124" y="197"/>
                  </a:cubicBezTo>
                  <a:cubicBezTo>
                    <a:pt x="123" y="198"/>
                    <a:pt x="123" y="198"/>
                    <a:pt x="123" y="198"/>
                  </a:cubicBezTo>
                  <a:cubicBezTo>
                    <a:pt x="123" y="198"/>
                    <a:pt x="122" y="198"/>
                    <a:pt x="122" y="198"/>
                  </a:cubicBezTo>
                  <a:cubicBezTo>
                    <a:pt x="122" y="198"/>
                    <a:pt x="122" y="198"/>
                    <a:pt x="122" y="198"/>
                  </a:cubicBezTo>
                  <a:cubicBezTo>
                    <a:pt x="120" y="198"/>
                    <a:pt x="120" y="198"/>
                    <a:pt x="120" y="198"/>
                  </a:cubicBezTo>
                  <a:cubicBezTo>
                    <a:pt x="117" y="198"/>
                    <a:pt x="117" y="198"/>
                    <a:pt x="117" y="198"/>
                  </a:cubicBezTo>
                  <a:cubicBezTo>
                    <a:pt x="116" y="198"/>
                    <a:pt x="116" y="198"/>
                    <a:pt x="116" y="198"/>
                  </a:cubicBezTo>
                  <a:cubicBezTo>
                    <a:pt x="116" y="197"/>
                    <a:pt x="116" y="197"/>
                    <a:pt x="116" y="197"/>
                  </a:cubicBezTo>
                  <a:cubicBezTo>
                    <a:pt x="116" y="197"/>
                    <a:pt x="116" y="197"/>
                    <a:pt x="116" y="197"/>
                  </a:cubicBezTo>
                  <a:cubicBezTo>
                    <a:pt x="115" y="197"/>
                    <a:pt x="115" y="197"/>
                    <a:pt x="115" y="197"/>
                  </a:cubicBezTo>
                  <a:cubicBezTo>
                    <a:pt x="114" y="197"/>
                    <a:pt x="114" y="197"/>
                    <a:pt x="114" y="197"/>
                  </a:cubicBezTo>
                  <a:cubicBezTo>
                    <a:pt x="114" y="197"/>
                    <a:pt x="113" y="196"/>
                    <a:pt x="113" y="196"/>
                  </a:cubicBezTo>
                  <a:cubicBezTo>
                    <a:pt x="113" y="196"/>
                    <a:pt x="114" y="196"/>
                    <a:pt x="114" y="195"/>
                  </a:cubicBezTo>
                  <a:cubicBezTo>
                    <a:pt x="114" y="195"/>
                    <a:pt x="114" y="195"/>
                    <a:pt x="114" y="195"/>
                  </a:cubicBezTo>
                  <a:cubicBezTo>
                    <a:pt x="114" y="195"/>
                    <a:pt x="113" y="195"/>
                    <a:pt x="113" y="195"/>
                  </a:cubicBezTo>
                  <a:cubicBezTo>
                    <a:pt x="113" y="195"/>
                    <a:pt x="114" y="195"/>
                    <a:pt x="114" y="194"/>
                  </a:cubicBezTo>
                  <a:cubicBezTo>
                    <a:pt x="114" y="194"/>
                    <a:pt x="114" y="194"/>
                    <a:pt x="114" y="194"/>
                  </a:cubicBezTo>
                  <a:cubicBezTo>
                    <a:pt x="114" y="193"/>
                    <a:pt x="114" y="193"/>
                    <a:pt x="114" y="193"/>
                  </a:cubicBezTo>
                  <a:cubicBezTo>
                    <a:pt x="114" y="193"/>
                    <a:pt x="114" y="193"/>
                    <a:pt x="113" y="192"/>
                  </a:cubicBezTo>
                  <a:cubicBezTo>
                    <a:pt x="113" y="192"/>
                    <a:pt x="114" y="192"/>
                    <a:pt x="114" y="192"/>
                  </a:cubicBezTo>
                  <a:cubicBezTo>
                    <a:pt x="114" y="192"/>
                    <a:pt x="114" y="191"/>
                    <a:pt x="114" y="191"/>
                  </a:cubicBezTo>
                  <a:cubicBezTo>
                    <a:pt x="114" y="191"/>
                    <a:pt x="114" y="191"/>
                    <a:pt x="114" y="191"/>
                  </a:cubicBezTo>
                  <a:cubicBezTo>
                    <a:pt x="114" y="191"/>
                    <a:pt x="114" y="190"/>
                    <a:pt x="114" y="190"/>
                  </a:cubicBezTo>
                  <a:cubicBezTo>
                    <a:pt x="114" y="190"/>
                    <a:pt x="115" y="188"/>
                    <a:pt x="115" y="188"/>
                  </a:cubicBezTo>
                  <a:cubicBezTo>
                    <a:pt x="115" y="188"/>
                    <a:pt x="114" y="188"/>
                    <a:pt x="114" y="188"/>
                  </a:cubicBezTo>
                  <a:cubicBezTo>
                    <a:pt x="114" y="188"/>
                    <a:pt x="114" y="188"/>
                    <a:pt x="114" y="187"/>
                  </a:cubicBezTo>
                  <a:cubicBezTo>
                    <a:pt x="114" y="187"/>
                    <a:pt x="114" y="187"/>
                    <a:pt x="114" y="187"/>
                  </a:cubicBezTo>
                  <a:cubicBezTo>
                    <a:pt x="114" y="187"/>
                    <a:pt x="114" y="187"/>
                    <a:pt x="114" y="187"/>
                  </a:cubicBezTo>
                  <a:cubicBezTo>
                    <a:pt x="114" y="186"/>
                    <a:pt x="114" y="186"/>
                    <a:pt x="114" y="186"/>
                  </a:cubicBezTo>
                  <a:cubicBezTo>
                    <a:pt x="114" y="186"/>
                    <a:pt x="113" y="186"/>
                    <a:pt x="113" y="186"/>
                  </a:cubicBezTo>
                  <a:cubicBezTo>
                    <a:pt x="113" y="184"/>
                    <a:pt x="113" y="184"/>
                    <a:pt x="113" y="184"/>
                  </a:cubicBezTo>
                  <a:cubicBezTo>
                    <a:pt x="112" y="182"/>
                    <a:pt x="112" y="182"/>
                    <a:pt x="112" y="182"/>
                  </a:cubicBezTo>
                  <a:cubicBezTo>
                    <a:pt x="112" y="182"/>
                    <a:pt x="112" y="182"/>
                    <a:pt x="112" y="182"/>
                  </a:cubicBezTo>
                  <a:cubicBezTo>
                    <a:pt x="114" y="181"/>
                    <a:pt x="114" y="181"/>
                    <a:pt x="114" y="181"/>
                  </a:cubicBezTo>
                  <a:cubicBezTo>
                    <a:pt x="112" y="179"/>
                    <a:pt x="112" y="179"/>
                    <a:pt x="112" y="179"/>
                  </a:cubicBezTo>
                  <a:cubicBezTo>
                    <a:pt x="115" y="174"/>
                    <a:pt x="115" y="174"/>
                    <a:pt x="115" y="174"/>
                  </a:cubicBezTo>
                  <a:cubicBezTo>
                    <a:pt x="115" y="174"/>
                    <a:pt x="115" y="173"/>
                    <a:pt x="115" y="173"/>
                  </a:cubicBezTo>
                  <a:cubicBezTo>
                    <a:pt x="115" y="173"/>
                    <a:pt x="115" y="173"/>
                    <a:pt x="115" y="172"/>
                  </a:cubicBezTo>
                  <a:cubicBezTo>
                    <a:pt x="115" y="172"/>
                    <a:pt x="115" y="172"/>
                    <a:pt x="115" y="172"/>
                  </a:cubicBezTo>
                  <a:cubicBezTo>
                    <a:pt x="115" y="172"/>
                    <a:pt x="115" y="171"/>
                    <a:pt x="115" y="171"/>
                  </a:cubicBezTo>
                  <a:cubicBezTo>
                    <a:pt x="115" y="171"/>
                    <a:pt x="116" y="169"/>
                    <a:pt x="116" y="169"/>
                  </a:cubicBezTo>
                  <a:cubicBezTo>
                    <a:pt x="116" y="169"/>
                    <a:pt x="116" y="168"/>
                    <a:pt x="116" y="168"/>
                  </a:cubicBezTo>
                  <a:cubicBezTo>
                    <a:pt x="117" y="168"/>
                    <a:pt x="117" y="168"/>
                    <a:pt x="117" y="168"/>
                  </a:cubicBezTo>
                  <a:cubicBezTo>
                    <a:pt x="117" y="168"/>
                    <a:pt x="115" y="165"/>
                    <a:pt x="115" y="165"/>
                  </a:cubicBezTo>
                  <a:cubicBezTo>
                    <a:pt x="115" y="165"/>
                    <a:pt x="115" y="163"/>
                    <a:pt x="115" y="163"/>
                  </a:cubicBezTo>
                  <a:cubicBezTo>
                    <a:pt x="114" y="162"/>
                    <a:pt x="114" y="162"/>
                    <a:pt x="114" y="162"/>
                  </a:cubicBezTo>
                  <a:cubicBezTo>
                    <a:pt x="114" y="162"/>
                    <a:pt x="114" y="162"/>
                    <a:pt x="113" y="162"/>
                  </a:cubicBezTo>
                  <a:cubicBezTo>
                    <a:pt x="113" y="162"/>
                    <a:pt x="113" y="162"/>
                    <a:pt x="113" y="162"/>
                  </a:cubicBezTo>
                  <a:cubicBezTo>
                    <a:pt x="113" y="162"/>
                    <a:pt x="110" y="160"/>
                    <a:pt x="110" y="160"/>
                  </a:cubicBezTo>
                  <a:cubicBezTo>
                    <a:pt x="110" y="160"/>
                    <a:pt x="110" y="159"/>
                    <a:pt x="110" y="159"/>
                  </a:cubicBezTo>
                  <a:cubicBezTo>
                    <a:pt x="110" y="159"/>
                    <a:pt x="110" y="158"/>
                    <a:pt x="110" y="158"/>
                  </a:cubicBezTo>
                  <a:cubicBezTo>
                    <a:pt x="110" y="158"/>
                    <a:pt x="110" y="157"/>
                    <a:pt x="110" y="157"/>
                  </a:cubicBezTo>
                  <a:cubicBezTo>
                    <a:pt x="110" y="157"/>
                    <a:pt x="110" y="156"/>
                    <a:pt x="110" y="155"/>
                  </a:cubicBezTo>
                  <a:cubicBezTo>
                    <a:pt x="110" y="155"/>
                    <a:pt x="111" y="153"/>
                    <a:pt x="111" y="153"/>
                  </a:cubicBezTo>
                  <a:cubicBezTo>
                    <a:pt x="111" y="153"/>
                    <a:pt x="111" y="153"/>
                    <a:pt x="111" y="153"/>
                  </a:cubicBezTo>
                  <a:cubicBezTo>
                    <a:pt x="110" y="154"/>
                    <a:pt x="110" y="154"/>
                    <a:pt x="110" y="154"/>
                  </a:cubicBezTo>
                  <a:cubicBezTo>
                    <a:pt x="98" y="153"/>
                    <a:pt x="98" y="153"/>
                    <a:pt x="98" y="153"/>
                  </a:cubicBezTo>
                  <a:cubicBezTo>
                    <a:pt x="97" y="147"/>
                    <a:pt x="97" y="147"/>
                    <a:pt x="97" y="147"/>
                  </a:cubicBezTo>
                  <a:cubicBezTo>
                    <a:pt x="95" y="145"/>
                    <a:pt x="95" y="145"/>
                    <a:pt x="95" y="145"/>
                  </a:cubicBezTo>
                  <a:cubicBezTo>
                    <a:pt x="97" y="145"/>
                    <a:pt x="97" y="145"/>
                    <a:pt x="97" y="145"/>
                  </a:cubicBezTo>
                  <a:cubicBezTo>
                    <a:pt x="97" y="141"/>
                    <a:pt x="97" y="141"/>
                    <a:pt x="97" y="141"/>
                  </a:cubicBezTo>
                  <a:cubicBezTo>
                    <a:pt x="97" y="141"/>
                    <a:pt x="97" y="141"/>
                    <a:pt x="97" y="141"/>
                  </a:cubicBezTo>
                  <a:cubicBezTo>
                    <a:pt x="96" y="138"/>
                    <a:pt x="96" y="138"/>
                    <a:pt x="96" y="138"/>
                  </a:cubicBezTo>
                  <a:cubicBezTo>
                    <a:pt x="96" y="138"/>
                    <a:pt x="96" y="138"/>
                    <a:pt x="96" y="138"/>
                  </a:cubicBezTo>
                  <a:cubicBezTo>
                    <a:pt x="96" y="138"/>
                    <a:pt x="96" y="137"/>
                    <a:pt x="96" y="137"/>
                  </a:cubicBezTo>
                  <a:cubicBezTo>
                    <a:pt x="96" y="137"/>
                    <a:pt x="96" y="137"/>
                    <a:pt x="96" y="137"/>
                  </a:cubicBezTo>
                  <a:cubicBezTo>
                    <a:pt x="96" y="136"/>
                    <a:pt x="96" y="136"/>
                    <a:pt x="96" y="136"/>
                  </a:cubicBezTo>
                  <a:cubicBezTo>
                    <a:pt x="96" y="136"/>
                    <a:pt x="96" y="135"/>
                    <a:pt x="96" y="135"/>
                  </a:cubicBezTo>
                  <a:cubicBezTo>
                    <a:pt x="96" y="135"/>
                    <a:pt x="95" y="135"/>
                    <a:pt x="95" y="135"/>
                  </a:cubicBezTo>
                  <a:cubicBezTo>
                    <a:pt x="95" y="135"/>
                    <a:pt x="94" y="135"/>
                    <a:pt x="94" y="135"/>
                  </a:cubicBezTo>
                  <a:cubicBezTo>
                    <a:pt x="94" y="134"/>
                    <a:pt x="94" y="134"/>
                    <a:pt x="93" y="134"/>
                  </a:cubicBezTo>
                  <a:cubicBezTo>
                    <a:pt x="93" y="134"/>
                    <a:pt x="92" y="133"/>
                    <a:pt x="92" y="133"/>
                  </a:cubicBezTo>
                  <a:cubicBezTo>
                    <a:pt x="91" y="133"/>
                    <a:pt x="91" y="133"/>
                    <a:pt x="91" y="133"/>
                  </a:cubicBezTo>
                  <a:cubicBezTo>
                    <a:pt x="91" y="133"/>
                    <a:pt x="91" y="133"/>
                    <a:pt x="91" y="133"/>
                  </a:cubicBezTo>
                  <a:cubicBezTo>
                    <a:pt x="91" y="133"/>
                    <a:pt x="90" y="133"/>
                    <a:pt x="90" y="133"/>
                  </a:cubicBezTo>
                  <a:cubicBezTo>
                    <a:pt x="90" y="133"/>
                    <a:pt x="90" y="133"/>
                    <a:pt x="90" y="133"/>
                  </a:cubicBezTo>
                  <a:cubicBezTo>
                    <a:pt x="90" y="133"/>
                    <a:pt x="89" y="133"/>
                    <a:pt x="89" y="133"/>
                  </a:cubicBezTo>
                  <a:cubicBezTo>
                    <a:pt x="89" y="133"/>
                    <a:pt x="89" y="134"/>
                    <a:pt x="89" y="134"/>
                  </a:cubicBezTo>
                  <a:cubicBezTo>
                    <a:pt x="89" y="134"/>
                    <a:pt x="88" y="133"/>
                    <a:pt x="88" y="133"/>
                  </a:cubicBezTo>
                  <a:cubicBezTo>
                    <a:pt x="88" y="133"/>
                    <a:pt x="88" y="133"/>
                    <a:pt x="87" y="133"/>
                  </a:cubicBezTo>
                  <a:cubicBezTo>
                    <a:pt x="87" y="133"/>
                    <a:pt x="86" y="133"/>
                    <a:pt x="86" y="133"/>
                  </a:cubicBezTo>
                  <a:cubicBezTo>
                    <a:pt x="86" y="133"/>
                    <a:pt x="86" y="133"/>
                    <a:pt x="86" y="133"/>
                  </a:cubicBezTo>
                  <a:cubicBezTo>
                    <a:pt x="86" y="133"/>
                    <a:pt x="86" y="132"/>
                    <a:pt x="86" y="132"/>
                  </a:cubicBezTo>
                  <a:cubicBezTo>
                    <a:pt x="84" y="131"/>
                    <a:pt x="84" y="131"/>
                    <a:pt x="84" y="131"/>
                  </a:cubicBezTo>
                  <a:cubicBezTo>
                    <a:pt x="84" y="131"/>
                    <a:pt x="84" y="130"/>
                    <a:pt x="84" y="130"/>
                  </a:cubicBezTo>
                  <a:cubicBezTo>
                    <a:pt x="84" y="130"/>
                    <a:pt x="83" y="130"/>
                    <a:pt x="83" y="130"/>
                  </a:cubicBezTo>
                  <a:cubicBezTo>
                    <a:pt x="83" y="130"/>
                    <a:pt x="83" y="131"/>
                    <a:pt x="82" y="131"/>
                  </a:cubicBezTo>
                  <a:cubicBezTo>
                    <a:pt x="82" y="131"/>
                    <a:pt x="82" y="130"/>
                    <a:pt x="82" y="130"/>
                  </a:cubicBezTo>
                  <a:cubicBezTo>
                    <a:pt x="81" y="130"/>
                    <a:pt x="81" y="129"/>
                    <a:pt x="81" y="129"/>
                  </a:cubicBezTo>
                  <a:cubicBezTo>
                    <a:pt x="81" y="129"/>
                    <a:pt x="80" y="129"/>
                    <a:pt x="80" y="129"/>
                  </a:cubicBezTo>
                  <a:cubicBezTo>
                    <a:pt x="80" y="130"/>
                    <a:pt x="79" y="129"/>
                    <a:pt x="79" y="129"/>
                  </a:cubicBezTo>
                  <a:cubicBezTo>
                    <a:pt x="79" y="129"/>
                    <a:pt x="79" y="128"/>
                    <a:pt x="79" y="128"/>
                  </a:cubicBezTo>
                  <a:cubicBezTo>
                    <a:pt x="78" y="128"/>
                    <a:pt x="78" y="128"/>
                    <a:pt x="78" y="128"/>
                  </a:cubicBezTo>
                  <a:cubicBezTo>
                    <a:pt x="78" y="128"/>
                    <a:pt x="78" y="127"/>
                    <a:pt x="77" y="127"/>
                  </a:cubicBezTo>
                  <a:cubicBezTo>
                    <a:pt x="77" y="127"/>
                    <a:pt x="77" y="127"/>
                    <a:pt x="77" y="127"/>
                  </a:cubicBezTo>
                  <a:cubicBezTo>
                    <a:pt x="77" y="127"/>
                    <a:pt x="77" y="127"/>
                    <a:pt x="76" y="127"/>
                  </a:cubicBezTo>
                  <a:cubicBezTo>
                    <a:pt x="76" y="127"/>
                    <a:pt x="76" y="127"/>
                    <a:pt x="76" y="127"/>
                  </a:cubicBezTo>
                  <a:cubicBezTo>
                    <a:pt x="75" y="127"/>
                    <a:pt x="75" y="127"/>
                    <a:pt x="75" y="127"/>
                  </a:cubicBezTo>
                  <a:cubicBezTo>
                    <a:pt x="75" y="126"/>
                    <a:pt x="73" y="125"/>
                    <a:pt x="73" y="125"/>
                  </a:cubicBezTo>
                  <a:cubicBezTo>
                    <a:pt x="71" y="126"/>
                    <a:pt x="71" y="126"/>
                    <a:pt x="71" y="126"/>
                  </a:cubicBezTo>
                  <a:cubicBezTo>
                    <a:pt x="71" y="126"/>
                    <a:pt x="70" y="126"/>
                    <a:pt x="70" y="126"/>
                  </a:cubicBezTo>
                  <a:cubicBezTo>
                    <a:pt x="70" y="126"/>
                    <a:pt x="68" y="125"/>
                    <a:pt x="68" y="125"/>
                  </a:cubicBezTo>
                  <a:cubicBezTo>
                    <a:pt x="68" y="125"/>
                    <a:pt x="67" y="125"/>
                    <a:pt x="67" y="125"/>
                  </a:cubicBezTo>
                  <a:cubicBezTo>
                    <a:pt x="67" y="125"/>
                    <a:pt x="68" y="124"/>
                    <a:pt x="67" y="124"/>
                  </a:cubicBezTo>
                  <a:cubicBezTo>
                    <a:pt x="67" y="124"/>
                    <a:pt x="67" y="124"/>
                    <a:pt x="66" y="123"/>
                  </a:cubicBezTo>
                  <a:cubicBezTo>
                    <a:pt x="66" y="123"/>
                    <a:pt x="66" y="123"/>
                    <a:pt x="66" y="123"/>
                  </a:cubicBezTo>
                  <a:cubicBezTo>
                    <a:pt x="66" y="123"/>
                    <a:pt x="65" y="123"/>
                    <a:pt x="65" y="123"/>
                  </a:cubicBezTo>
                  <a:cubicBezTo>
                    <a:pt x="65" y="123"/>
                    <a:pt x="65" y="122"/>
                    <a:pt x="65" y="122"/>
                  </a:cubicBezTo>
                  <a:cubicBezTo>
                    <a:pt x="65" y="122"/>
                    <a:pt x="64" y="122"/>
                    <a:pt x="64" y="122"/>
                  </a:cubicBezTo>
                  <a:cubicBezTo>
                    <a:pt x="64" y="122"/>
                    <a:pt x="64" y="122"/>
                    <a:pt x="64" y="121"/>
                  </a:cubicBezTo>
                  <a:cubicBezTo>
                    <a:pt x="63" y="121"/>
                    <a:pt x="63" y="121"/>
                    <a:pt x="63" y="120"/>
                  </a:cubicBezTo>
                  <a:cubicBezTo>
                    <a:pt x="63" y="120"/>
                    <a:pt x="62" y="120"/>
                    <a:pt x="62" y="120"/>
                  </a:cubicBezTo>
                  <a:cubicBezTo>
                    <a:pt x="62" y="120"/>
                    <a:pt x="62" y="119"/>
                    <a:pt x="62" y="119"/>
                  </a:cubicBezTo>
                  <a:cubicBezTo>
                    <a:pt x="62" y="119"/>
                    <a:pt x="62" y="119"/>
                    <a:pt x="62" y="119"/>
                  </a:cubicBezTo>
                  <a:cubicBezTo>
                    <a:pt x="62" y="119"/>
                    <a:pt x="62" y="119"/>
                    <a:pt x="62" y="119"/>
                  </a:cubicBezTo>
                  <a:cubicBezTo>
                    <a:pt x="62" y="119"/>
                    <a:pt x="62" y="118"/>
                    <a:pt x="62" y="118"/>
                  </a:cubicBezTo>
                  <a:cubicBezTo>
                    <a:pt x="62" y="117"/>
                    <a:pt x="61" y="116"/>
                    <a:pt x="61" y="116"/>
                  </a:cubicBezTo>
                  <a:cubicBezTo>
                    <a:pt x="61" y="116"/>
                    <a:pt x="62" y="116"/>
                    <a:pt x="62" y="115"/>
                  </a:cubicBezTo>
                  <a:cubicBezTo>
                    <a:pt x="62" y="115"/>
                    <a:pt x="62" y="115"/>
                    <a:pt x="62" y="115"/>
                  </a:cubicBezTo>
                  <a:cubicBezTo>
                    <a:pt x="62" y="114"/>
                    <a:pt x="62" y="114"/>
                    <a:pt x="62" y="114"/>
                  </a:cubicBezTo>
                  <a:cubicBezTo>
                    <a:pt x="61" y="113"/>
                    <a:pt x="61" y="113"/>
                    <a:pt x="61" y="112"/>
                  </a:cubicBezTo>
                  <a:cubicBezTo>
                    <a:pt x="61" y="112"/>
                    <a:pt x="61" y="111"/>
                    <a:pt x="61" y="111"/>
                  </a:cubicBezTo>
                  <a:cubicBezTo>
                    <a:pt x="61" y="111"/>
                    <a:pt x="61" y="111"/>
                    <a:pt x="61" y="111"/>
                  </a:cubicBezTo>
                  <a:cubicBezTo>
                    <a:pt x="61" y="111"/>
                    <a:pt x="62" y="110"/>
                    <a:pt x="62" y="110"/>
                  </a:cubicBezTo>
                  <a:cubicBezTo>
                    <a:pt x="62" y="107"/>
                    <a:pt x="62" y="107"/>
                    <a:pt x="62" y="107"/>
                  </a:cubicBezTo>
                  <a:cubicBezTo>
                    <a:pt x="62" y="107"/>
                    <a:pt x="61" y="106"/>
                    <a:pt x="61" y="106"/>
                  </a:cubicBezTo>
                  <a:cubicBezTo>
                    <a:pt x="61" y="106"/>
                    <a:pt x="61" y="106"/>
                    <a:pt x="61" y="106"/>
                  </a:cubicBezTo>
                  <a:cubicBezTo>
                    <a:pt x="60" y="106"/>
                    <a:pt x="60" y="106"/>
                    <a:pt x="60" y="106"/>
                  </a:cubicBezTo>
                  <a:cubicBezTo>
                    <a:pt x="60" y="106"/>
                    <a:pt x="60" y="107"/>
                    <a:pt x="60" y="107"/>
                  </a:cubicBezTo>
                  <a:cubicBezTo>
                    <a:pt x="60" y="107"/>
                    <a:pt x="60" y="107"/>
                    <a:pt x="59" y="106"/>
                  </a:cubicBezTo>
                  <a:cubicBezTo>
                    <a:pt x="59" y="106"/>
                    <a:pt x="59" y="106"/>
                    <a:pt x="59" y="106"/>
                  </a:cubicBezTo>
                  <a:cubicBezTo>
                    <a:pt x="59" y="106"/>
                    <a:pt x="58" y="106"/>
                    <a:pt x="58" y="106"/>
                  </a:cubicBezTo>
                  <a:cubicBezTo>
                    <a:pt x="58" y="106"/>
                    <a:pt x="58" y="107"/>
                    <a:pt x="58" y="106"/>
                  </a:cubicBezTo>
                  <a:cubicBezTo>
                    <a:pt x="58" y="106"/>
                    <a:pt x="57" y="106"/>
                    <a:pt x="57" y="106"/>
                  </a:cubicBezTo>
                  <a:cubicBezTo>
                    <a:pt x="57" y="106"/>
                    <a:pt x="57" y="106"/>
                    <a:pt x="57" y="106"/>
                  </a:cubicBezTo>
                  <a:cubicBezTo>
                    <a:pt x="56" y="106"/>
                    <a:pt x="55" y="106"/>
                    <a:pt x="55" y="106"/>
                  </a:cubicBezTo>
                  <a:cubicBezTo>
                    <a:pt x="55" y="106"/>
                    <a:pt x="54" y="107"/>
                    <a:pt x="54" y="107"/>
                  </a:cubicBezTo>
                  <a:cubicBezTo>
                    <a:pt x="54" y="107"/>
                    <a:pt x="52" y="107"/>
                    <a:pt x="52" y="107"/>
                  </a:cubicBezTo>
                  <a:cubicBezTo>
                    <a:pt x="52" y="107"/>
                    <a:pt x="50" y="110"/>
                    <a:pt x="50" y="110"/>
                  </a:cubicBezTo>
                  <a:cubicBezTo>
                    <a:pt x="50" y="110"/>
                    <a:pt x="49" y="110"/>
                    <a:pt x="49" y="110"/>
                  </a:cubicBezTo>
                  <a:cubicBezTo>
                    <a:pt x="49" y="110"/>
                    <a:pt x="48" y="110"/>
                    <a:pt x="48" y="110"/>
                  </a:cubicBezTo>
                  <a:cubicBezTo>
                    <a:pt x="48" y="110"/>
                    <a:pt x="48" y="110"/>
                    <a:pt x="48" y="110"/>
                  </a:cubicBezTo>
                  <a:cubicBezTo>
                    <a:pt x="47" y="111"/>
                    <a:pt x="47" y="111"/>
                    <a:pt x="47" y="111"/>
                  </a:cubicBezTo>
                  <a:cubicBezTo>
                    <a:pt x="47" y="111"/>
                    <a:pt x="45" y="112"/>
                    <a:pt x="45" y="112"/>
                  </a:cubicBezTo>
                  <a:cubicBezTo>
                    <a:pt x="45" y="112"/>
                    <a:pt x="45" y="113"/>
                    <a:pt x="45" y="113"/>
                  </a:cubicBezTo>
                  <a:cubicBezTo>
                    <a:pt x="45" y="113"/>
                    <a:pt x="44" y="113"/>
                    <a:pt x="44" y="113"/>
                  </a:cubicBezTo>
                  <a:cubicBezTo>
                    <a:pt x="44" y="113"/>
                    <a:pt x="44" y="112"/>
                    <a:pt x="44" y="112"/>
                  </a:cubicBezTo>
                  <a:cubicBezTo>
                    <a:pt x="42" y="112"/>
                    <a:pt x="42" y="112"/>
                    <a:pt x="42" y="112"/>
                  </a:cubicBezTo>
                  <a:cubicBezTo>
                    <a:pt x="41" y="115"/>
                    <a:pt x="41" y="115"/>
                    <a:pt x="41" y="115"/>
                  </a:cubicBezTo>
                  <a:cubicBezTo>
                    <a:pt x="39" y="116"/>
                    <a:pt x="39" y="116"/>
                    <a:pt x="39" y="116"/>
                  </a:cubicBezTo>
                  <a:cubicBezTo>
                    <a:pt x="39" y="116"/>
                    <a:pt x="38" y="116"/>
                    <a:pt x="38" y="116"/>
                  </a:cubicBezTo>
                  <a:cubicBezTo>
                    <a:pt x="38" y="116"/>
                    <a:pt x="37" y="116"/>
                    <a:pt x="37" y="116"/>
                  </a:cubicBezTo>
                  <a:cubicBezTo>
                    <a:pt x="37" y="115"/>
                    <a:pt x="37" y="115"/>
                    <a:pt x="37" y="115"/>
                  </a:cubicBezTo>
                  <a:cubicBezTo>
                    <a:pt x="37" y="115"/>
                    <a:pt x="36" y="115"/>
                    <a:pt x="36" y="115"/>
                  </a:cubicBezTo>
                  <a:cubicBezTo>
                    <a:pt x="35" y="115"/>
                    <a:pt x="34" y="115"/>
                    <a:pt x="33" y="115"/>
                  </a:cubicBezTo>
                  <a:cubicBezTo>
                    <a:pt x="33" y="115"/>
                    <a:pt x="32" y="114"/>
                    <a:pt x="32" y="114"/>
                  </a:cubicBezTo>
                  <a:cubicBezTo>
                    <a:pt x="29" y="114"/>
                    <a:pt x="29" y="114"/>
                    <a:pt x="29" y="114"/>
                  </a:cubicBezTo>
                  <a:cubicBezTo>
                    <a:pt x="27" y="115"/>
                    <a:pt x="27" y="115"/>
                    <a:pt x="27" y="115"/>
                  </a:cubicBezTo>
                  <a:cubicBezTo>
                    <a:pt x="26" y="115"/>
                    <a:pt x="26" y="115"/>
                    <a:pt x="26" y="115"/>
                  </a:cubicBezTo>
                  <a:cubicBezTo>
                    <a:pt x="25" y="115"/>
                    <a:pt x="25" y="115"/>
                    <a:pt x="25" y="115"/>
                  </a:cubicBezTo>
                  <a:cubicBezTo>
                    <a:pt x="24" y="115"/>
                    <a:pt x="24" y="115"/>
                    <a:pt x="24" y="115"/>
                  </a:cubicBezTo>
                  <a:cubicBezTo>
                    <a:pt x="24" y="106"/>
                    <a:pt x="24" y="106"/>
                    <a:pt x="24" y="106"/>
                  </a:cubicBezTo>
                  <a:cubicBezTo>
                    <a:pt x="25" y="106"/>
                    <a:pt x="25" y="106"/>
                    <a:pt x="25" y="106"/>
                  </a:cubicBezTo>
                  <a:cubicBezTo>
                    <a:pt x="25" y="106"/>
                    <a:pt x="25" y="105"/>
                    <a:pt x="25" y="105"/>
                  </a:cubicBezTo>
                  <a:cubicBezTo>
                    <a:pt x="25" y="105"/>
                    <a:pt x="24" y="105"/>
                    <a:pt x="24" y="105"/>
                  </a:cubicBezTo>
                  <a:cubicBezTo>
                    <a:pt x="24" y="105"/>
                    <a:pt x="24" y="105"/>
                    <a:pt x="24" y="105"/>
                  </a:cubicBezTo>
                  <a:cubicBezTo>
                    <a:pt x="25" y="104"/>
                    <a:pt x="25" y="104"/>
                    <a:pt x="25" y="104"/>
                  </a:cubicBezTo>
                  <a:cubicBezTo>
                    <a:pt x="24" y="104"/>
                    <a:pt x="24" y="104"/>
                    <a:pt x="24" y="104"/>
                  </a:cubicBezTo>
                  <a:cubicBezTo>
                    <a:pt x="20" y="108"/>
                    <a:pt x="20" y="108"/>
                    <a:pt x="20" y="108"/>
                  </a:cubicBezTo>
                  <a:cubicBezTo>
                    <a:pt x="13" y="108"/>
                    <a:pt x="13" y="108"/>
                    <a:pt x="13" y="108"/>
                  </a:cubicBezTo>
                  <a:cubicBezTo>
                    <a:pt x="13" y="107"/>
                    <a:pt x="13" y="107"/>
                    <a:pt x="13" y="107"/>
                  </a:cubicBezTo>
                  <a:cubicBezTo>
                    <a:pt x="14" y="107"/>
                    <a:pt x="14" y="107"/>
                    <a:pt x="14" y="107"/>
                  </a:cubicBezTo>
                  <a:cubicBezTo>
                    <a:pt x="14" y="106"/>
                    <a:pt x="14" y="106"/>
                    <a:pt x="14" y="106"/>
                  </a:cubicBezTo>
                  <a:cubicBezTo>
                    <a:pt x="13" y="106"/>
                    <a:pt x="13" y="106"/>
                    <a:pt x="13" y="106"/>
                  </a:cubicBezTo>
                  <a:cubicBezTo>
                    <a:pt x="13" y="105"/>
                    <a:pt x="13" y="105"/>
                    <a:pt x="13" y="105"/>
                  </a:cubicBezTo>
                  <a:cubicBezTo>
                    <a:pt x="10" y="104"/>
                    <a:pt x="10" y="104"/>
                    <a:pt x="10" y="104"/>
                  </a:cubicBezTo>
                  <a:cubicBezTo>
                    <a:pt x="6" y="104"/>
                    <a:pt x="6" y="104"/>
                    <a:pt x="6" y="104"/>
                  </a:cubicBezTo>
                  <a:cubicBezTo>
                    <a:pt x="8" y="102"/>
                    <a:pt x="8" y="102"/>
                    <a:pt x="8" y="102"/>
                  </a:cubicBezTo>
                  <a:cubicBezTo>
                    <a:pt x="8" y="101"/>
                    <a:pt x="8" y="101"/>
                    <a:pt x="8" y="101"/>
                  </a:cubicBezTo>
                  <a:cubicBezTo>
                    <a:pt x="7" y="100"/>
                    <a:pt x="7" y="100"/>
                    <a:pt x="7" y="100"/>
                  </a:cubicBezTo>
                  <a:cubicBezTo>
                    <a:pt x="6" y="98"/>
                    <a:pt x="6" y="98"/>
                    <a:pt x="6" y="98"/>
                  </a:cubicBezTo>
                  <a:cubicBezTo>
                    <a:pt x="5" y="98"/>
                    <a:pt x="5" y="98"/>
                    <a:pt x="5" y="98"/>
                  </a:cubicBezTo>
                  <a:cubicBezTo>
                    <a:pt x="5" y="97"/>
                    <a:pt x="5" y="97"/>
                    <a:pt x="5" y="97"/>
                  </a:cubicBezTo>
                  <a:cubicBezTo>
                    <a:pt x="4" y="96"/>
                    <a:pt x="4" y="96"/>
                    <a:pt x="4" y="96"/>
                  </a:cubicBezTo>
                  <a:cubicBezTo>
                    <a:pt x="4" y="96"/>
                    <a:pt x="4" y="96"/>
                    <a:pt x="4" y="96"/>
                  </a:cubicBezTo>
                  <a:cubicBezTo>
                    <a:pt x="3" y="95"/>
                    <a:pt x="3" y="95"/>
                    <a:pt x="3" y="95"/>
                  </a:cubicBezTo>
                  <a:cubicBezTo>
                    <a:pt x="3" y="95"/>
                    <a:pt x="3" y="95"/>
                    <a:pt x="3" y="95"/>
                  </a:cubicBezTo>
                  <a:cubicBezTo>
                    <a:pt x="3" y="95"/>
                    <a:pt x="3" y="94"/>
                    <a:pt x="3" y="94"/>
                  </a:cubicBezTo>
                  <a:cubicBezTo>
                    <a:pt x="3" y="94"/>
                    <a:pt x="2" y="93"/>
                    <a:pt x="2" y="93"/>
                  </a:cubicBezTo>
                  <a:cubicBezTo>
                    <a:pt x="3" y="92"/>
                    <a:pt x="3" y="92"/>
                    <a:pt x="3" y="92"/>
                  </a:cubicBezTo>
                  <a:cubicBezTo>
                    <a:pt x="3" y="92"/>
                    <a:pt x="3" y="92"/>
                    <a:pt x="3" y="92"/>
                  </a:cubicBezTo>
                  <a:cubicBezTo>
                    <a:pt x="0" y="90"/>
                    <a:pt x="0" y="90"/>
                    <a:pt x="0" y="90"/>
                  </a:cubicBezTo>
                  <a:cubicBezTo>
                    <a:pt x="1" y="90"/>
                    <a:pt x="1" y="90"/>
                    <a:pt x="1" y="90"/>
                  </a:cubicBezTo>
                  <a:cubicBezTo>
                    <a:pt x="1" y="89"/>
                    <a:pt x="1" y="89"/>
                    <a:pt x="1" y="89"/>
                  </a:cubicBezTo>
                  <a:cubicBezTo>
                    <a:pt x="2" y="89"/>
                    <a:pt x="2" y="89"/>
                    <a:pt x="2" y="89"/>
                  </a:cubicBezTo>
                  <a:cubicBezTo>
                    <a:pt x="2" y="88"/>
                    <a:pt x="2" y="88"/>
                    <a:pt x="2" y="88"/>
                  </a:cubicBezTo>
                  <a:cubicBezTo>
                    <a:pt x="2" y="87"/>
                    <a:pt x="2" y="87"/>
                    <a:pt x="2" y="87"/>
                  </a:cubicBezTo>
                  <a:cubicBezTo>
                    <a:pt x="3" y="85"/>
                    <a:pt x="3" y="85"/>
                    <a:pt x="3" y="85"/>
                  </a:cubicBezTo>
                  <a:cubicBezTo>
                    <a:pt x="3" y="85"/>
                    <a:pt x="3" y="85"/>
                    <a:pt x="3" y="85"/>
                  </a:cubicBezTo>
                  <a:cubicBezTo>
                    <a:pt x="7" y="83"/>
                    <a:pt x="7" y="83"/>
                    <a:pt x="7" y="83"/>
                  </a:cubicBezTo>
                  <a:cubicBezTo>
                    <a:pt x="7" y="82"/>
                    <a:pt x="7" y="82"/>
                    <a:pt x="7" y="82"/>
                  </a:cubicBezTo>
                  <a:cubicBezTo>
                    <a:pt x="6" y="81"/>
                    <a:pt x="6" y="81"/>
                    <a:pt x="6" y="81"/>
                  </a:cubicBezTo>
                  <a:cubicBezTo>
                    <a:pt x="6" y="80"/>
                    <a:pt x="6" y="80"/>
                    <a:pt x="6" y="80"/>
                  </a:cubicBezTo>
                  <a:cubicBezTo>
                    <a:pt x="8" y="77"/>
                    <a:pt x="8" y="77"/>
                    <a:pt x="8" y="77"/>
                  </a:cubicBezTo>
                  <a:cubicBezTo>
                    <a:pt x="8" y="76"/>
                    <a:pt x="8" y="76"/>
                    <a:pt x="8" y="76"/>
                  </a:cubicBezTo>
                  <a:cubicBezTo>
                    <a:pt x="8" y="76"/>
                    <a:pt x="8" y="75"/>
                    <a:pt x="8" y="75"/>
                  </a:cubicBezTo>
                  <a:cubicBezTo>
                    <a:pt x="8" y="75"/>
                    <a:pt x="8" y="73"/>
                    <a:pt x="8" y="73"/>
                  </a:cubicBezTo>
                  <a:cubicBezTo>
                    <a:pt x="10" y="73"/>
                    <a:pt x="10" y="73"/>
                    <a:pt x="10" y="73"/>
                  </a:cubicBezTo>
                  <a:cubicBezTo>
                    <a:pt x="12" y="71"/>
                    <a:pt x="12" y="71"/>
                    <a:pt x="12" y="71"/>
                  </a:cubicBezTo>
                  <a:cubicBezTo>
                    <a:pt x="12" y="71"/>
                    <a:pt x="12" y="71"/>
                    <a:pt x="12" y="71"/>
                  </a:cubicBezTo>
                  <a:cubicBezTo>
                    <a:pt x="13" y="71"/>
                    <a:pt x="13" y="71"/>
                    <a:pt x="13" y="71"/>
                  </a:cubicBezTo>
                  <a:cubicBezTo>
                    <a:pt x="15" y="69"/>
                    <a:pt x="15" y="69"/>
                    <a:pt x="15" y="69"/>
                  </a:cubicBezTo>
                  <a:cubicBezTo>
                    <a:pt x="17" y="69"/>
                    <a:pt x="17" y="69"/>
                    <a:pt x="17" y="69"/>
                  </a:cubicBezTo>
                  <a:cubicBezTo>
                    <a:pt x="17" y="69"/>
                    <a:pt x="17" y="69"/>
                    <a:pt x="17" y="69"/>
                  </a:cubicBezTo>
                  <a:cubicBezTo>
                    <a:pt x="18" y="69"/>
                    <a:pt x="18" y="69"/>
                    <a:pt x="18" y="69"/>
                  </a:cubicBezTo>
                  <a:cubicBezTo>
                    <a:pt x="18" y="68"/>
                    <a:pt x="18" y="68"/>
                    <a:pt x="18" y="68"/>
                  </a:cubicBezTo>
                  <a:cubicBezTo>
                    <a:pt x="19" y="68"/>
                    <a:pt x="19" y="68"/>
                    <a:pt x="19" y="68"/>
                  </a:cubicBezTo>
                  <a:cubicBezTo>
                    <a:pt x="20" y="68"/>
                    <a:pt x="20" y="68"/>
                    <a:pt x="20" y="68"/>
                  </a:cubicBezTo>
                  <a:cubicBezTo>
                    <a:pt x="22" y="68"/>
                    <a:pt x="22" y="68"/>
                    <a:pt x="22" y="68"/>
                  </a:cubicBezTo>
                  <a:cubicBezTo>
                    <a:pt x="23" y="67"/>
                    <a:pt x="23" y="67"/>
                    <a:pt x="23" y="67"/>
                  </a:cubicBezTo>
                  <a:cubicBezTo>
                    <a:pt x="24" y="67"/>
                    <a:pt x="24" y="67"/>
                    <a:pt x="24" y="67"/>
                  </a:cubicBezTo>
                  <a:cubicBezTo>
                    <a:pt x="24" y="66"/>
                    <a:pt x="24" y="66"/>
                    <a:pt x="24" y="66"/>
                  </a:cubicBezTo>
                  <a:cubicBezTo>
                    <a:pt x="24" y="66"/>
                    <a:pt x="24" y="66"/>
                    <a:pt x="24" y="66"/>
                  </a:cubicBezTo>
                  <a:cubicBezTo>
                    <a:pt x="25" y="67"/>
                    <a:pt x="25" y="67"/>
                    <a:pt x="25" y="67"/>
                  </a:cubicBezTo>
                  <a:cubicBezTo>
                    <a:pt x="25" y="66"/>
                    <a:pt x="25" y="66"/>
                    <a:pt x="25" y="66"/>
                  </a:cubicBezTo>
                  <a:cubicBezTo>
                    <a:pt x="25" y="66"/>
                    <a:pt x="26" y="66"/>
                    <a:pt x="26" y="66"/>
                  </a:cubicBezTo>
                  <a:cubicBezTo>
                    <a:pt x="26" y="66"/>
                    <a:pt x="26" y="66"/>
                    <a:pt x="26" y="66"/>
                  </a:cubicBezTo>
                  <a:cubicBezTo>
                    <a:pt x="26" y="67"/>
                    <a:pt x="26" y="67"/>
                    <a:pt x="26" y="67"/>
                  </a:cubicBezTo>
                  <a:cubicBezTo>
                    <a:pt x="26" y="67"/>
                    <a:pt x="27" y="67"/>
                    <a:pt x="27" y="67"/>
                  </a:cubicBezTo>
                  <a:cubicBezTo>
                    <a:pt x="27" y="67"/>
                    <a:pt x="27" y="68"/>
                    <a:pt x="27" y="68"/>
                  </a:cubicBezTo>
                  <a:cubicBezTo>
                    <a:pt x="28" y="67"/>
                    <a:pt x="28" y="67"/>
                    <a:pt x="28" y="67"/>
                  </a:cubicBezTo>
                  <a:cubicBezTo>
                    <a:pt x="28" y="67"/>
                    <a:pt x="28" y="67"/>
                    <a:pt x="28" y="67"/>
                  </a:cubicBezTo>
                  <a:cubicBezTo>
                    <a:pt x="28" y="68"/>
                    <a:pt x="28" y="68"/>
                    <a:pt x="28" y="68"/>
                  </a:cubicBezTo>
                  <a:cubicBezTo>
                    <a:pt x="28" y="68"/>
                    <a:pt x="29" y="67"/>
                    <a:pt x="29" y="67"/>
                  </a:cubicBezTo>
                  <a:cubicBezTo>
                    <a:pt x="29" y="67"/>
                    <a:pt x="29" y="67"/>
                    <a:pt x="29" y="67"/>
                  </a:cubicBezTo>
                  <a:cubicBezTo>
                    <a:pt x="33" y="47"/>
                    <a:pt x="33" y="47"/>
                    <a:pt x="33" y="47"/>
                  </a:cubicBezTo>
                  <a:cubicBezTo>
                    <a:pt x="33" y="45"/>
                    <a:pt x="33" y="45"/>
                    <a:pt x="33" y="45"/>
                  </a:cubicBezTo>
                  <a:cubicBezTo>
                    <a:pt x="33" y="45"/>
                    <a:pt x="32" y="43"/>
                    <a:pt x="32" y="43"/>
                  </a:cubicBezTo>
                  <a:cubicBezTo>
                    <a:pt x="32" y="43"/>
                    <a:pt x="31" y="42"/>
                    <a:pt x="31" y="42"/>
                  </a:cubicBezTo>
                  <a:cubicBezTo>
                    <a:pt x="31" y="42"/>
                    <a:pt x="31" y="42"/>
                    <a:pt x="31" y="42"/>
                  </a:cubicBezTo>
                  <a:cubicBezTo>
                    <a:pt x="31" y="42"/>
                    <a:pt x="32" y="41"/>
                    <a:pt x="32" y="41"/>
                  </a:cubicBezTo>
                  <a:cubicBezTo>
                    <a:pt x="32" y="41"/>
                    <a:pt x="31" y="41"/>
                    <a:pt x="31" y="40"/>
                  </a:cubicBezTo>
                  <a:cubicBezTo>
                    <a:pt x="31" y="40"/>
                    <a:pt x="31" y="40"/>
                    <a:pt x="31" y="40"/>
                  </a:cubicBezTo>
                  <a:cubicBezTo>
                    <a:pt x="31" y="40"/>
                    <a:pt x="30" y="39"/>
                    <a:pt x="30" y="39"/>
                  </a:cubicBezTo>
                  <a:cubicBezTo>
                    <a:pt x="30" y="39"/>
                    <a:pt x="29" y="39"/>
                    <a:pt x="29" y="39"/>
                  </a:cubicBezTo>
                  <a:cubicBezTo>
                    <a:pt x="29" y="38"/>
                    <a:pt x="28" y="38"/>
                    <a:pt x="28" y="38"/>
                  </a:cubicBezTo>
                  <a:cubicBezTo>
                    <a:pt x="28" y="33"/>
                    <a:pt x="28" y="33"/>
                    <a:pt x="28" y="33"/>
                  </a:cubicBezTo>
                  <a:cubicBezTo>
                    <a:pt x="30" y="33"/>
                    <a:pt x="30" y="33"/>
                    <a:pt x="30" y="33"/>
                  </a:cubicBezTo>
                  <a:cubicBezTo>
                    <a:pt x="31" y="32"/>
                    <a:pt x="31" y="32"/>
                    <a:pt x="31" y="32"/>
                  </a:cubicBezTo>
                  <a:cubicBezTo>
                    <a:pt x="31" y="33"/>
                    <a:pt x="31" y="33"/>
                    <a:pt x="31" y="33"/>
                  </a:cubicBezTo>
                  <a:cubicBezTo>
                    <a:pt x="31" y="33"/>
                    <a:pt x="32" y="32"/>
                    <a:pt x="32" y="32"/>
                  </a:cubicBezTo>
                  <a:cubicBezTo>
                    <a:pt x="32" y="32"/>
                    <a:pt x="32" y="32"/>
                    <a:pt x="32" y="32"/>
                  </a:cubicBezTo>
                  <a:cubicBezTo>
                    <a:pt x="33" y="33"/>
                    <a:pt x="33" y="33"/>
                    <a:pt x="33" y="33"/>
                  </a:cubicBezTo>
                  <a:cubicBezTo>
                    <a:pt x="33" y="33"/>
                    <a:pt x="34" y="33"/>
                    <a:pt x="34" y="33"/>
                  </a:cubicBezTo>
                  <a:cubicBezTo>
                    <a:pt x="35" y="33"/>
                    <a:pt x="35" y="32"/>
                    <a:pt x="35" y="32"/>
                  </a:cubicBezTo>
                  <a:cubicBezTo>
                    <a:pt x="35" y="32"/>
                    <a:pt x="35" y="32"/>
                    <a:pt x="35" y="32"/>
                  </a:cubicBezTo>
                  <a:cubicBezTo>
                    <a:pt x="35" y="32"/>
                    <a:pt x="34" y="31"/>
                    <a:pt x="34" y="31"/>
                  </a:cubicBezTo>
                  <a:cubicBezTo>
                    <a:pt x="34" y="31"/>
                    <a:pt x="35" y="31"/>
                    <a:pt x="35" y="31"/>
                  </a:cubicBezTo>
                  <a:cubicBezTo>
                    <a:pt x="35" y="31"/>
                    <a:pt x="34" y="30"/>
                    <a:pt x="34" y="30"/>
                  </a:cubicBezTo>
                  <a:cubicBezTo>
                    <a:pt x="34" y="30"/>
                    <a:pt x="34" y="30"/>
                    <a:pt x="34" y="30"/>
                  </a:cubicBezTo>
                  <a:cubicBezTo>
                    <a:pt x="34" y="30"/>
                    <a:pt x="34" y="30"/>
                    <a:pt x="34" y="30"/>
                  </a:cubicBezTo>
                  <a:cubicBezTo>
                    <a:pt x="31" y="30"/>
                    <a:pt x="31" y="30"/>
                    <a:pt x="31" y="30"/>
                  </a:cubicBezTo>
                  <a:cubicBezTo>
                    <a:pt x="31" y="30"/>
                    <a:pt x="31" y="29"/>
                    <a:pt x="31" y="29"/>
                  </a:cubicBezTo>
                  <a:cubicBezTo>
                    <a:pt x="31" y="29"/>
                    <a:pt x="30" y="29"/>
                    <a:pt x="30" y="29"/>
                  </a:cubicBezTo>
                  <a:cubicBezTo>
                    <a:pt x="30" y="29"/>
                    <a:pt x="30" y="29"/>
                    <a:pt x="30" y="29"/>
                  </a:cubicBezTo>
                  <a:cubicBezTo>
                    <a:pt x="30" y="25"/>
                    <a:pt x="30" y="25"/>
                    <a:pt x="30" y="25"/>
                  </a:cubicBezTo>
                  <a:cubicBezTo>
                    <a:pt x="30" y="25"/>
                    <a:pt x="30" y="25"/>
                    <a:pt x="30" y="25"/>
                  </a:cubicBezTo>
                  <a:cubicBezTo>
                    <a:pt x="30" y="25"/>
                    <a:pt x="31" y="25"/>
                    <a:pt x="31" y="25"/>
                  </a:cubicBezTo>
                  <a:cubicBezTo>
                    <a:pt x="31" y="25"/>
                    <a:pt x="32" y="24"/>
                    <a:pt x="32" y="24"/>
                  </a:cubicBezTo>
                  <a:cubicBezTo>
                    <a:pt x="32" y="24"/>
                    <a:pt x="32" y="24"/>
                    <a:pt x="32" y="24"/>
                  </a:cubicBezTo>
                  <a:cubicBezTo>
                    <a:pt x="33" y="24"/>
                    <a:pt x="33" y="25"/>
                    <a:pt x="33" y="25"/>
                  </a:cubicBezTo>
                  <a:cubicBezTo>
                    <a:pt x="42" y="25"/>
                    <a:pt x="42" y="25"/>
                    <a:pt x="42" y="25"/>
                  </a:cubicBezTo>
                  <a:cubicBezTo>
                    <a:pt x="41" y="24"/>
                    <a:pt x="41" y="24"/>
                    <a:pt x="41" y="24"/>
                  </a:cubicBezTo>
                  <a:cubicBezTo>
                    <a:pt x="41" y="24"/>
                    <a:pt x="41" y="24"/>
                    <a:pt x="41" y="24"/>
                  </a:cubicBezTo>
                  <a:cubicBezTo>
                    <a:pt x="41" y="24"/>
                    <a:pt x="41" y="23"/>
                    <a:pt x="41" y="23"/>
                  </a:cubicBezTo>
                  <a:cubicBezTo>
                    <a:pt x="41" y="23"/>
                    <a:pt x="41" y="23"/>
                    <a:pt x="41" y="22"/>
                  </a:cubicBezTo>
                  <a:cubicBezTo>
                    <a:pt x="41" y="22"/>
                    <a:pt x="42" y="23"/>
                    <a:pt x="42" y="24"/>
                  </a:cubicBezTo>
                  <a:cubicBezTo>
                    <a:pt x="42" y="24"/>
                    <a:pt x="42" y="24"/>
                    <a:pt x="42" y="24"/>
                  </a:cubicBezTo>
                  <a:cubicBezTo>
                    <a:pt x="42" y="24"/>
                    <a:pt x="43" y="24"/>
                    <a:pt x="43" y="24"/>
                  </a:cubicBezTo>
                  <a:cubicBezTo>
                    <a:pt x="43" y="24"/>
                    <a:pt x="43" y="24"/>
                    <a:pt x="43" y="24"/>
                  </a:cubicBezTo>
                  <a:cubicBezTo>
                    <a:pt x="43" y="23"/>
                    <a:pt x="44" y="23"/>
                    <a:pt x="44" y="23"/>
                  </a:cubicBezTo>
                  <a:cubicBezTo>
                    <a:pt x="44" y="23"/>
                    <a:pt x="44" y="23"/>
                    <a:pt x="44" y="23"/>
                  </a:cubicBezTo>
                  <a:cubicBezTo>
                    <a:pt x="44" y="23"/>
                    <a:pt x="45" y="23"/>
                    <a:pt x="45" y="23"/>
                  </a:cubicBezTo>
                  <a:cubicBezTo>
                    <a:pt x="45" y="23"/>
                    <a:pt x="45" y="22"/>
                    <a:pt x="45" y="22"/>
                  </a:cubicBezTo>
                  <a:cubicBezTo>
                    <a:pt x="45" y="22"/>
                    <a:pt x="46" y="22"/>
                    <a:pt x="46" y="22"/>
                  </a:cubicBezTo>
                  <a:cubicBezTo>
                    <a:pt x="47" y="22"/>
                    <a:pt x="47" y="22"/>
                    <a:pt x="47" y="22"/>
                  </a:cubicBezTo>
                  <a:cubicBezTo>
                    <a:pt x="47" y="21"/>
                    <a:pt x="47" y="21"/>
                    <a:pt x="47" y="21"/>
                  </a:cubicBezTo>
                  <a:cubicBezTo>
                    <a:pt x="47" y="23"/>
                    <a:pt x="47" y="23"/>
                    <a:pt x="47" y="23"/>
                  </a:cubicBezTo>
                  <a:cubicBezTo>
                    <a:pt x="49" y="24"/>
                    <a:pt x="49" y="24"/>
                    <a:pt x="49" y="24"/>
                  </a:cubicBezTo>
                  <a:cubicBezTo>
                    <a:pt x="49" y="24"/>
                    <a:pt x="49" y="25"/>
                    <a:pt x="49" y="25"/>
                  </a:cubicBezTo>
                  <a:cubicBezTo>
                    <a:pt x="49" y="25"/>
                    <a:pt x="49" y="26"/>
                    <a:pt x="49" y="26"/>
                  </a:cubicBezTo>
                  <a:cubicBezTo>
                    <a:pt x="49" y="26"/>
                    <a:pt x="49" y="27"/>
                    <a:pt x="49" y="27"/>
                  </a:cubicBezTo>
                  <a:cubicBezTo>
                    <a:pt x="49" y="27"/>
                    <a:pt x="49" y="28"/>
                    <a:pt x="49" y="28"/>
                  </a:cubicBezTo>
                  <a:cubicBezTo>
                    <a:pt x="49" y="28"/>
                    <a:pt x="49" y="28"/>
                    <a:pt x="49" y="28"/>
                  </a:cubicBezTo>
                  <a:cubicBezTo>
                    <a:pt x="49" y="29"/>
                    <a:pt x="49" y="29"/>
                    <a:pt x="49" y="29"/>
                  </a:cubicBezTo>
                  <a:cubicBezTo>
                    <a:pt x="49" y="29"/>
                    <a:pt x="50" y="29"/>
                    <a:pt x="50" y="29"/>
                  </a:cubicBezTo>
                  <a:cubicBezTo>
                    <a:pt x="51" y="28"/>
                    <a:pt x="51" y="28"/>
                    <a:pt x="51" y="28"/>
                  </a:cubicBezTo>
                  <a:cubicBezTo>
                    <a:pt x="54" y="32"/>
                    <a:pt x="54" y="32"/>
                    <a:pt x="54" y="32"/>
                  </a:cubicBezTo>
                  <a:cubicBezTo>
                    <a:pt x="56" y="32"/>
                    <a:pt x="56" y="32"/>
                    <a:pt x="56" y="32"/>
                  </a:cubicBezTo>
                  <a:cubicBezTo>
                    <a:pt x="58" y="30"/>
                    <a:pt x="58" y="30"/>
                    <a:pt x="58" y="30"/>
                  </a:cubicBezTo>
                  <a:cubicBezTo>
                    <a:pt x="58" y="30"/>
                    <a:pt x="58" y="30"/>
                    <a:pt x="58" y="30"/>
                  </a:cubicBezTo>
                  <a:cubicBezTo>
                    <a:pt x="58" y="30"/>
                    <a:pt x="60" y="30"/>
                    <a:pt x="60" y="30"/>
                  </a:cubicBezTo>
                  <a:cubicBezTo>
                    <a:pt x="60" y="30"/>
                    <a:pt x="60" y="30"/>
                    <a:pt x="60" y="30"/>
                  </a:cubicBezTo>
                  <a:cubicBezTo>
                    <a:pt x="60" y="30"/>
                    <a:pt x="60" y="31"/>
                    <a:pt x="60" y="31"/>
                  </a:cubicBezTo>
                  <a:cubicBezTo>
                    <a:pt x="60" y="32"/>
                    <a:pt x="60" y="32"/>
                    <a:pt x="60" y="32"/>
                  </a:cubicBezTo>
                  <a:cubicBezTo>
                    <a:pt x="60" y="32"/>
                    <a:pt x="60" y="32"/>
                    <a:pt x="60" y="32"/>
                  </a:cubicBezTo>
                  <a:cubicBezTo>
                    <a:pt x="60" y="32"/>
                    <a:pt x="60" y="32"/>
                    <a:pt x="60" y="32"/>
                  </a:cubicBezTo>
                  <a:cubicBezTo>
                    <a:pt x="60" y="32"/>
                    <a:pt x="61" y="32"/>
                    <a:pt x="61" y="32"/>
                  </a:cubicBezTo>
                  <a:cubicBezTo>
                    <a:pt x="61" y="31"/>
                    <a:pt x="62" y="30"/>
                    <a:pt x="62" y="30"/>
                  </a:cubicBezTo>
                  <a:cubicBezTo>
                    <a:pt x="63" y="30"/>
                    <a:pt x="63" y="30"/>
                    <a:pt x="63" y="30"/>
                  </a:cubicBezTo>
                  <a:cubicBezTo>
                    <a:pt x="63" y="30"/>
                    <a:pt x="63" y="30"/>
                    <a:pt x="63" y="30"/>
                  </a:cubicBezTo>
                  <a:cubicBezTo>
                    <a:pt x="63" y="30"/>
                    <a:pt x="63" y="29"/>
                    <a:pt x="63" y="29"/>
                  </a:cubicBezTo>
                  <a:cubicBezTo>
                    <a:pt x="64" y="29"/>
                    <a:pt x="64" y="29"/>
                    <a:pt x="64" y="29"/>
                  </a:cubicBezTo>
                  <a:cubicBezTo>
                    <a:pt x="64" y="29"/>
                    <a:pt x="64" y="28"/>
                    <a:pt x="64" y="28"/>
                  </a:cubicBezTo>
                  <a:cubicBezTo>
                    <a:pt x="64" y="28"/>
                    <a:pt x="65" y="28"/>
                    <a:pt x="65" y="28"/>
                  </a:cubicBezTo>
                  <a:cubicBezTo>
                    <a:pt x="65" y="28"/>
                    <a:pt x="65" y="28"/>
                    <a:pt x="65" y="28"/>
                  </a:cubicBezTo>
                  <a:cubicBezTo>
                    <a:pt x="66" y="28"/>
                    <a:pt x="66" y="28"/>
                    <a:pt x="66" y="28"/>
                  </a:cubicBezTo>
                  <a:cubicBezTo>
                    <a:pt x="66" y="28"/>
                    <a:pt x="66" y="28"/>
                    <a:pt x="66" y="28"/>
                  </a:cubicBezTo>
                  <a:cubicBezTo>
                    <a:pt x="67" y="28"/>
                    <a:pt x="68" y="26"/>
                    <a:pt x="68" y="26"/>
                  </a:cubicBezTo>
                  <a:cubicBezTo>
                    <a:pt x="68" y="26"/>
                    <a:pt x="68" y="26"/>
                    <a:pt x="68" y="26"/>
                  </a:cubicBezTo>
                  <a:cubicBezTo>
                    <a:pt x="68" y="26"/>
                    <a:pt x="68" y="27"/>
                    <a:pt x="68" y="27"/>
                  </a:cubicBezTo>
                  <a:cubicBezTo>
                    <a:pt x="68" y="27"/>
                    <a:pt x="69" y="27"/>
                    <a:pt x="69" y="27"/>
                  </a:cubicBezTo>
                  <a:cubicBezTo>
                    <a:pt x="69" y="27"/>
                    <a:pt x="69" y="27"/>
                    <a:pt x="69" y="27"/>
                  </a:cubicBezTo>
                  <a:cubicBezTo>
                    <a:pt x="70" y="26"/>
                    <a:pt x="70" y="26"/>
                    <a:pt x="70" y="26"/>
                  </a:cubicBezTo>
                  <a:cubicBezTo>
                    <a:pt x="70" y="23"/>
                    <a:pt x="70" y="23"/>
                    <a:pt x="70" y="23"/>
                  </a:cubicBezTo>
                  <a:cubicBezTo>
                    <a:pt x="72" y="23"/>
                    <a:pt x="72" y="23"/>
                    <a:pt x="72" y="23"/>
                  </a:cubicBezTo>
                  <a:cubicBezTo>
                    <a:pt x="74" y="22"/>
                    <a:pt x="74" y="22"/>
                    <a:pt x="74" y="22"/>
                  </a:cubicBezTo>
                  <a:cubicBezTo>
                    <a:pt x="75" y="22"/>
                    <a:pt x="75" y="22"/>
                    <a:pt x="75" y="22"/>
                  </a:cubicBezTo>
                  <a:cubicBezTo>
                    <a:pt x="75" y="21"/>
                    <a:pt x="75" y="21"/>
                    <a:pt x="75" y="21"/>
                  </a:cubicBezTo>
                  <a:cubicBezTo>
                    <a:pt x="75" y="20"/>
                    <a:pt x="75" y="20"/>
                    <a:pt x="75" y="20"/>
                  </a:cubicBezTo>
                  <a:cubicBezTo>
                    <a:pt x="75" y="20"/>
                    <a:pt x="74" y="20"/>
                    <a:pt x="74" y="20"/>
                  </a:cubicBezTo>
                  <a:cubicBezTo>
                    <a:pt x="74" y="20"/>
                    <a:pt x="72" y="20"/>
                    <a:pt x="72" y="20"/>
                  </a:cubicBezTo>
                  <a:cubicBezTo>
                    <a:pt x="71" y="19"/>
                    <a:pt x="71" y="19"/>
                    <a:pt x="71" y="19"/>
                  </a:cubicBezTo>
                  <a:cubicBezTo>
                    <a:pt x="71" y="19"/>
                    <a:pt x="71" y="19"/>
                    <a:pt x="71" y="19"/>
                  </a:cubicBezTo>
                  <a:cubicBezTo>
                    <a:pt x="71" y="18"/>
                    <a:pt x="71" y="18"/>
                    <a:pt x="71" y="18"/>
                  </a:cubicBezTo>
                  <a:cubicBezTo>
                    <a:pt x="69" y="15"/>
                    <a:pt x="69" y="15"/>
                    <a:pt x="69" y="15"/>
                  </a:cubicBezTo>
                  <a:cubicBezTo>
                    <a:pt x="69" y="15"/>
                    <a:pt x="69" y="15"/>
                    <a:pt x="69" y="15"/>
                  </a:cubicBezTo>
                  <a:cubicBezTo>
                    <a:pt x="70" y="14"/>
                    <a:pt x="70" y="14"/>
                    <a:pt x="70" y="14"/>
                  </a:cubicBezTo>
                  <a:cubicBezTo>
                    <a:pt x="70" y="12"/>
                    <a:pt x="70" y="12"/>
                    <a:pt x="70" y="12"/>
                  </a:cubicBezTo>
                  <a:cubicBezTo>
                    <a:pt x="67" y="10"/>
                    <a:pt x="67" y="10"/>
                    <a:pt x="67" y="10"/>
                  </a:cubicBezTo>
                  <a:cubicBezTo>
                    <a:pt x="67" y="10"/>
                    <a:pt x="66" y="8"/>
                    <a:pt x="66" y="8"/>
                  </a:cubicBezTo>
                  <a:cubicBezTo>
                    <a:pt x="66" y="8"/>
                    <a:pt x="65" y="8"/>
                    <a:pt x="65" y="8"/>
                  </a:cubicBezTo>
                  <a:cubicBezTo>
                    <a:pt x="65" y="7"/>
                    <a:pt x="65" y="7"/>
                    <a:pt x="65" y="7"/>
                  </a:cubicBezTo>
                  <a:cubicBezTo>
                    <a:pt x="65" y="7"/>
                    <a:pt x="65" y="7"/>
                    <a:pt x="65" y="7"/>
                  </a:cubicBezTo>
                  <a:cubicBezTo>
                    <a:pt x="66" y="7"/>
                    <a:pt x="66" y="7"/>
                    <a:pt x="66" y="7"/>
                  </a:cubicBezTo>
                  <a:cubicBezTo>
                    <a:pt x="67" y="8"/>
                    <a:pt x="67" y="8"/>
                    <a:pt x="67" y="8"/>
                  </a:cubicBezTo>
                  <a:cubicBezTo>
                    <a:pt x="70" y="8"/>
                    <a:pt x="70" y="8"/>
                    <a:pt x="70" y="8"/>
                  </a:cubicBezTo>
                  <a:cubicBezTo>
                    <a:pt x="71" y="10"/>
                    <a:pt x="71" y="10"/>
                    <a:pt x="71" y="10"/>
                  </a:cubicBezTo>
                  <a:cubicBezTo>
                    <a:pt x="72" y="9"/>
                    <a:pt x="72" y="9"/>
                    <a:pt x="72" y="9"/>
                  </a:cubicBezTo>
                  <a:cubicBezTo>
                    <a:pt x="72" y="9"/>
                    <a:pt x="73" y="9"/>
                    <a:pt x="73" y="9"/>
                  </a:cubicBezTo>
                  <a:cubicBezTo>
                    <a:pt x="73" y="9"/>
                    <a:pt x="73" y="9"/>
                    <a:pt x="73" y="9"/>
                  </a:cubicBezTo>
                  <a:cubicBezTo>
                    <a:pt x="74" y="10"/>
                    <a:pt x="74" y="10"/>
                    <a:pt x="74" y="10"/>
                  </a:cubicBezTo>
                  <a:cubicBezTo>
                    <a:pt x="74" y="10"/>
                    <a:pt x="75" y="9"/>
                    <a:pt x="75" y="9"/>
                  </a:cubicBezTo>
                  <a:cubicBezTo>
                    <a:pt x="75" y="9"/>
                    <a:pt x="75" y="9"/>
                    <a:pt x="75" y="9"/>
                  </a:cubicBezTo>
                  <a:cubicBezTo>
                    <a:pt x="76" y="9"/>
                    <a:pt x="76" y="9"/>
                    <a:pt x="76" y="9"/>
                  </a:cubicBezTo>
                  <a:cubicBezTo>
                    <a:pt x="76" y="9"/>
                    <a:pt x="76" y="9"/>
                    <a:pt x="76" y="9"/>
                  </a:cubicBezTo>
                  <a:cubicBezTo>
                    <a:pt x="76" y="10"/>
                    <a:pt x="76" y="10"/>
                    <a:pt x="77" y="10"/>
                  </a:cubicBezTo>
                  <a:cubicBezTo>
                    <a:pt x="77" y="10"/>
                    <a:pt x="77" y="10"/>
                    <a:pt x="77" y="10"/>
                  </a:cubicBezTo>
                  <a:cubicBezTo>
                    <a:pt x="77" y="10"/>
                    <a:pt x="77" y="11"/>
                    <a:pt x="77" y="11"/>
                  </a:cubicBezTo>
                  <a:cubicBezTo>
                    <a:pt x="78" y="11"/>
                    <a:pt x="78" y="11"/>
                    <a:pt x="78" y="11"/>
                  </a:cubicBezTo>
                  <a:cubicBezTo>
                    <a:pt x="78" y="11"/>
                    <a:pt x="79" y="11"/>
                    <a:pt x="79" y="11"/>
                  </a:cubicBezTo>
                  <a:cubicBezTo>
                    <a:pt x="79" y="11"/>
                    <a:pt x="79" y="11"/>
                    <a:pt x="79" y="11"/>
                  </a:cubicBezTo>
                  <a:cubicBezTo>
                    <a:pt x="79" y="11"/>
                    <a:pt x="80" y="11"/>
                    <a:pt x="80" y="11"/>
                  </a:cubicBezTo>
                  <a:cubicBezTo>
                    <a:pt x="80" y="11"/>
                    <a:pt x="80" y="10"/>
                    <a:pt x="80" y="10"/>
                  </a:cubicBezTo>
                  <a:cubicBezTo>
                    <a:pt x="80" y="10"/>
                    <a:pt x="80" y="10"/>
                    <a:pt x="80" y="10"/>
                  </a:cubicBezTo>
                  <a:cubicBezTo>
                    <a:pt x="80" y="9"/>
                    <a:pt x="80" y="9"/>
                    <a:pt x="80" y="9"/>
                  </a:cubicBezTo>
                  <a:cubicBezTo>
                    <a:pt x="81" y="9"/>
                    <a:pt x="81" y="9"/>
                    <a:pt x="81" y="9"/>
                  </a:cubicBezTo>
                  <a:cubicBezTo>
                    <a:pt x="82" y="7"/>
                    <a:pt x="82" y="7"/>
                    <a:pt x="82" y="7"/>
                  </a:cubicBezTo>
                  <a:cubicBezTo>
                    <a:pt x="83" y="8"/>
                    <a:pt x="83" y="8"/>
                    <a:pt x="83" y="8"/>
                  </a:cubicBezTo>
                  <a:cubicBezTo>
                    <a:pt x="84" y="8"/>
                    <a:pt x="84" y="8"/>
                    <a:pt x="84" y="8"/>
                  </a:cubicBezTo>
                  <a:cubicBezTo>
                    <a:pt x="85" y="7"/>
                    <a:pt x="85" y="7"/>
                    <a:pt x="85" y="7"/>
                  </a:cubicBezTo>
                  <a:cubicBezTo>
                    <a:pt x="86" y="8"/>
                    <a:pt x="86" y="8"/>
                    <a:pt x="86" y="8"/>
                  </a:cubicBezTo>
                  <a:cubicBezTo>
                    <a:pt x="86" y="8"/>
                    <a:pt x="86" y="8"/>
                    <a:pt x="86" y="8"/>
                  </a:cubicBezTo>
                  <a:cubicBezTo>
                    <a:pt x="86" y="7"/>
                    <a:pt x="87" y="7"/>
                    <a:pt x="87" y="7"/>
                  </a:cubicBezTo>
                  <a:cubicBezTo>
                    <a:pt x="88" y="7"/>
                    <a:pt x="88" y="7"/>
                    <a:pt x="88" y="7"/>
                  </a:cubicBezTo>
                  <a:cubicBezTo>
                    <a:pt x="89" y="6"/>
                    <a:pt x="89" y="6"/>
                    <a:pt x="89" y="6"/>
                  </a:cubicBezTo>
                  <a:cubicBezTo>
                    <a:pt x="89" y="6"/>
                    <a:pt x="89" y="6"/>
                    <a:pt x="89" y="6"/>
                  </a:cubicBezTo>
                  <a:cubicBezTo>
                    <a:pt x="90" y="5"/>
                    <a:pt x="90" y="5"/>
                    <a:pt x="90" y="5"/>
                  </a:cubicBezTo>
                  <a:cubicBezTo>
                    <a:pt x="90" y="5"/>
                    <a:pt x="90" y="5"/>
                    <a:pt x="90" y="5"/>
                  </a:cubicBezTo>
                  <a:cubicBezTo>
                    <a:pt x="91" y="5"/>
                    <a:pt x="91" y="5"/>
                    <a:pt x="91" y="5"/>
                  </a:cubicBezTo>
                  <a:cubicBezTo>
                    <a:pt x="92" y="5"/>
                    <a:pt x="92" y="5"/>
                    <a:pt x="92" y="5"/>
                  </a:cubicBezTo>
                  <a:cubicBezTo>
                    <a:pt x="92" y="5"/>
                    <a:pt x="92" y="5"/>
                    <a:pt x="92" y="5"/>
                  </a:cubicBezTo>
                  <a:cubicBezTo>
                    <a:pt x="93" y="5"/>
                    <a:pt x="93" y="5"/>
                    <a:pt x="93" y="5"/>
                  </a:cubicBezTo>
                  <a:cubicBezTo>
                    <a:pt x="93" y="4"/>
                    <a:pt x="93" y="4"/>
                    <a:pt x="93" y="4"/>
                  </a:cubicBezTo>
                  <a:cubicBezTo>
                    <a:pt x="94" y="3"/>
                    <a:pt x="94" y="3"/>
                    <a:pt x="94" y="3"/>
                  </a:cubicBezTo>
                  <a:cubicBezTo>
                    <a:pt x="94" y="3"/>
                    <a:pt x="95" y="3"/>
                    <a:pt x="95" y="3"/>
                  </a:cubicBezTo>
                  <a:cubicBezTo>
                    <a:pt x="95" y="3"/>
                    <a:pt x="95" y="2"/>
                    <a:pt x="95" y="2"/>
                  </a:cubicBezTo>
                  <a:cubicBezTo>
                    <a:pt x="95" y="2"/>
                    <a:pt x="94" y="0"/>
                    <a:pt x="94" y="0"/>
                  </a:cubicBezTo>
                  <a:cubicBezTo>
                    <a:pt x="96" y="0"/>
                    <a:pt x="96" y="0"/>
                    <a:pt x="96" y="0"/>
                  </a:cubicBezTo>
                  <a:cubicBezTo>
                    <a:pt x="97" y="0"/>
                    <a:pt x="97" y="0"/>
                    <a:pt x="97" y="0"/>
                  </a:cubicBezTo>
                  <a:cubicBezTo>
                    <a:pt x="98" y="0"/>
                    <a:pt x="98" y="0"/>
                    <a:pt x="98" y="0"/>
                  </a:cubicBezTo>
                  <a:cubicBezTo>
                    <a:pt x="99" y="1"/>
                    <a:pt x="99" y="1"/>
                    <a:pt x="99" y="1"/>
                  </a:cubicBezTo>
                  <a:cubicBezTo>
                    <a:pt x="99" y="3"/>
                    <a:pt x="99" y="3"/>
                    <a:pt x="99" y="3"/>
                  </a:cubicBezTo>
                  <a:cubicBezTo>
                    <a:pt x="99" y="4"/>
                    <a:pt x="99" y="4"/>
                    <a:pt x="99" y="4"/>
                  </a:cubicBezTo>
                  <a:cubicBezTo>
                    <a:pt x="98" y="5"/>
                    <a:pt x="98" y="5"/>
                    <a:pt x="98" y="5"/>
                  </a:cubicBezTo>
                  <a:cubicBezTo>
                    <a:pt x="100" y="5"/>
                    <a:pt x="100" y="5"/>
                    <a:pt x="100" y="5"/>
                  </a:cubicBezTo>
                  <a:cubicBezTo>
                    <a:pt x="101" y="6"/>
                    <a:pt x="101" y="6"/>
                    <a:pt x="101" y="6"/>
                  </a:cubicBezTo>
                  <a:cubicBezTo>
                    <a:pt x="101" y="7"/>
                    <a:pt x="101" y="7"/>
                    <a:pt x="101" y="7"/>
                  </a:cubicBezTo>
                  <a:cubicBezTo>
                    <a:pt x="101" y="7"/>
                    <a:pt x="101" y="7"/>
                    <a:pt x="101" y="7"/>
                  </a:cubicBezTo>
                  <a:cubicBezTo>
                    <a:pt x="101" y="8"/>
                    <a:pt x="101" y="8"/>
                    <a:pt x="101" y="8"/>
                  </a:cubicBezTo>
                  <a:cubicBezTo>
                    <a:pt x="102" y="8"/>
                    <a:pt x="102" y="8"/>
                    <a:pt x="102" y="8"/>
                  </a:cubicBezTo>
                  <a:cubicBezTo>
                    <a:pt x="102" y="8"/>
                    <a:pt x="102" y="8"/>
                    <a:pt x="102" y="8"/>
                  </a:cubicBezTo>
                  <a:cubicBezTo>
                    <a:pt x="102" y="9"/>
                    <a:pt x="102" y="9"/>
                    <a:pt x="102" y="9"/>
                  </a:cubicBezTo>
                  <a:cubicBezTo>
                    <a:pt x="102" y="11"/>
                    <a:pt x="102" y="11"/>
                    <a:pt x="102" y="11"/>
                  </a:cubicBezTo>
                  <a:cubicBezTo>
                    <a:pt x="100" y="12"/>
                    <a:pt x="100" y="12"/>
                    <a:pt x="100" y="12"/>
                  </a:cubicBezTo>
                  <a:cubicBezTo>
                    <a:pt x="100" y="12"/>
                    <a:pt x="100" y="12"/>
                    <a:pt x="100" y="12"/>
                  </a:cubicBezTo>
                  <a:cubicBezTo>
                    <a:pt x="100" y="12"/>
                    <a:pt x="100" y="12"/>
                    <a:pt x="100" y="12"/>
                  </a:cubicBezTo>
                  <a:cubicBezTo>
                    <a:pt x="101" y="13"/>
                    <a:pt x="101" y="13"/>
                    <a:pt x="101" y="13"/>
                  </a:cubicBezTo>
                  <a:cubicBezTo>
                    <a:pt x="99" y="16"/>
                    <a:pt x="99" y="16"/>
                    <a:pt x="99" y="16"/>
                  </a:cubicBezTo>
                  <a:cubicBezTo>
                    <a:pt x="99" y="18"/>
                    <a:pt x="99" y="18"/>
                    <a:pt x="99" y="18"/>
                  </a:cubicBezTo>
                  <a:cubicBezTo>
                    <a:pt x="100" y="20"/>
                    <a:pt x="100" y="20"/>
                    <a:pt x="100" y="20"/>
                  </a:cubicBezTo>
                  <a:cubicBezTo>
                    <a:pt x="101" y="21"/>
                    <a:pt x="101" y="21"/>
                    <a:pt x="101" y="21"/>
                  </a:cubicBezTo>
                  <a:cubicBezTo>
                    <a:pt x="101" y="24"/>
                    <a:pt x="101" y="24"/>
                    <a:pt x="101" y="24"/>
                  </a:cubicBezTo>
                  <a:cubicBezTo>
                    <a:pt x="101" y="24"/>
                    <a:pt x="101" y="24"/>
                    <a:pt x="101" y="24"/>
                  </a:cubicBezTo>
                  <a:cubicBezTo>
                    <a:pt x="101" y="25"/>
                    <a:pt x="101" y="25"/>
                    <a:pt x="101" y="25"/>
                  </a:cubicBezTo>
                  <a:cubicBezTo>
                    <a:pt x="102" y="25"/>
                    <a:pt x="102" y="25"/>
                    <a:pt x="102" y="25"/>
                  </a:cubicBezTo>
                  <a:cubicBezTo>
                    <a:pt x="104" y="27"/>
                    <a:pt x="104" y="27"/>
                    <a:pt x="104" y="27"/>
                  </a:cubicBezTo>
                  <a:cubicBezTo>
                    <a:pt x="106" y="27"/>
                    <a:pt x="106" y="27"/>
                    <a:pt x="106" y="27"/>
                  </a:cubicBezTo>
                  <a:cubicBezTo>
                    <a:pt x="106" y="27"/>
                    <a:pt x="107" y="28"/>
                    <a:pt x="107" y="28"/>
                  </a:cubicBezTo>
                  <a:cubicBezTo>
                    <a:pt x="107" y="28"/>
                    <a:pt x="107" y="29"/>
                    <a:pt x="107" y="29"/>
                  </a:cubicBezTo>
                  <a:cubicBezTo>
                    <a:pt x="108" y="28"/>
                    <a:pt x="108" y="28"/>
                    <a:pt x="108" y="28"/>
                  </a:cubicBezTo>
                  <a:cubicBezTo>
                    <a:pt x="109" y="28"/>
                    <a:pt x="109" y="28"/>
                    <a:pt x="109" y="28"/>
                  </a:cubicBezTo>
                  <a:cubicBezTo>
                    <a:pt x="110" y="28"/>
                    <a:pt x="110" y="28"/>
                    <a:pt x="110" y="28"/>
                  </a:cubicBezTo>
                  <a:cubicBezTo>
                    <a:pt x="110" y="27"/>
                    <a:pt x="110" y="27"/>
                    <a:pt x="110" y="27"/>
                  </a:cubicBezTo>
                  <a:cubicBezTo>
                    <a:pt x="110" y="27"/>
                    <a:pt x="110" y="27"/>
                    <a:pt x="110" y="27"/>
                  </a:cubicBezTo>
                  <a:cubicBezTo>
                    <a:pt x="111" y="26"/>
                    <a:pt x="111" y="26"/>
                    <a:pt x="111" y="26"/>
                  </a:cubicBezTo>
                  <a:cubicBezTo>
                    <a:pt x="112" y="26"/>
                    <a:pt x="112" y="26"/>
                    <a:pt x="112" y="26"/>
                  </a:cubicBezTo>
                  <a:cubicBezTo>
                    <a:pt x="113" y="26"/>
                    <a:pt x="113" y="26"/>
                    <a:pt x="113" y="26"/>
                  </a:cubicBezTo>
                  <a:cubicBezTo>
                    <a:pt x="113" y="26"/>
                    <a:pt x="113" y="26"/>
                    <a:pt x="113" y="26"/>
                  </a:cubicBezTo>
                  <a:cubicBezTo>
                    <a:pt x="113" y="25"/>
                    <a:pt x="113" y="25"/>
                    <a:pt x="113" y="25"/>
                  </a:cubicBezTo>
                  <a:cubicBezTo>
                    <a:pt x="116" y="25"/>
                    <a:pt x="116" y="25"/>
                    <a:pt x="116" y="25"/>
                  </a:cubicBezTo>
                  <a:cubicBezTo>
                    <a:pt x="118" y="23"/>
                    <a:pt x="118" y="23"/>
                    <a:pt x="118" y="23"/>
                  </a:cubicBezTo>
                  <a:cubicBezTo>
                    <a:pt x="118" y="23"/>
                    <a:pt x="118" y="23"/>
                    <a:pt x="118" y="23"/>
                  </a:cubicBezTo>
                  <a:cubicBezTo>
                    <a:pt x="119" y="23"/>
                    <a:pt x="119" y="23"/>
                    <a:pt x="119" y="23"/>
                  </a:cubicBezTo>
                  <a:cubicBezTo>
                    <a:pt x="119" y="23"/>
                    <a:pt x="119" y="23"/>
                    <a:pt x="119" y="23"/>
                  </a:cubicBezTo>
                  <a:cubicBezTo>
                    <a:pt x="122" y="24"/>
                    <a:pt x="122" y="24"/>
                    <a:pt x="122" y="24"/>
                  </a:cubicBezTo>
                  <a:cubicBezTo>
                    <a:pt x="122" y="23"/>
                    <a:pt x="122" y="23"/>
                    <a:pt x="122" y="23"/>
                  </a:cubicBezTo>
                  <a:cubicBezTo>
                    <a:pt x="124" y="23"/>
                    <a:pt x="124" y="23"/>
                    <a:pt x="124" y="23"/>
                  </a:cubicBezTo>
                  <a:cubicBezTo>
                    <a:pt x="124" y="23"/>
                    <a:pt x="126" y="24"/>
                    <a:pt x="126" y="24"/>
                  </a:cubicBezTo>
                  <a:cubicBezTo>
                    <a:pt x="126" y="24"/>
                    <a:pt x="128" y="24"/>
                    <a:pt x="128" y="24"/>
                  </a:cubicBezTo>
                  <a:cubicBezTo>
                    <a:pt x="128" y="23"/>
                    <a:pt x="128" y="23"/>
                    <a:pt x="128" y="23"/>
                  </a:cubicBezTo>
                  <a:cubicBezTo>
                    <a:pt x="128" y="23"/>
                    <a:pt x="128" y="22"/>
                    <a:pt x="128" y="22"/>
                  </a:cubicBezTo>
                  <a:cubicBezTo>
                    <a:pt x="128" y="22"/>
                    <a:pt x="128" y="22"/>
                    <a:pt x="128" y="22"/>
                  </a:cubicBezTo>
                  <a:cubicBezTo>
                    <a:pt x="127" y="22"/>
                    <a:pt x="126" y="21"/>
                    <a:pt x="126" y="21"/>
                  </a:cubicBezTo>
                  <a:cubicBezTo>
                    <a:pt x="126" y="21"/>
                    <a:pt x="126" y="21"/>
                    <a:pt x="126" y="21"/>
                  </a:cubicBezTo>
                  <a:cubicBezTo>
                    <a:pt x="127" y="20"/>
                    <a:pt x="127" y="20"/>
                    <a:pt x="127" y="20"/>
                  </a:cubicBezTo>
                  <a:cubicBezTo>
                    <a:pt x="127" y="20"/>
                    <a:pt x="127" y="20"/>
                    <a:pt x="127" y="20"/>
                  </a:cubicBezTo>
                  <a:cubicBezTo>
                    <a:pt x="127" y="20"/>
                    <a:pt x="127" y="19"/>
                    <a:pt x="127" y="19"/>
                  </a:cubicBezTo>
                  <a:cubicBezTo>
                    <a:pt x="129" y="20"/>
                    <a:pt x="129" y="20"/>
                    <a:pt x="129" y="20"/>
                  </a:cubicBezTo>
                  <a:cubicBezTo>
                    <a:pt x="132" y="20"/>
                    <a:pt x="132" y="20"/>
                    <a:pt x="132" y="20"/>
                  </a:cubicBezTo>
                  <a:cubicBezTo>
                    <a:pt x="132" y="19"/>
                    <a:pt x="132" y="19"/>
                    <a:pt x="132" y="19"/>
                  </a:cubicBezTo>
                  <a:cubicBezTo>
                    <a:pt x="134" y="19"/>
                    <a:pt x="134" y="19"/>
                    <a:pt x="134" y="19"/>
                  </a:cubicBezTo>
                  <a:cubicBezTo>
                    <a:pt x="135" y="19"/>
                    <a:pt x="135" y="19"/>
                    <a:pt x="135" y="19"/>
                  </a:cubicBezTo>
                  <a:cubicBezTo>
                    <a:pt x="135" y="20"/>
                    <a:pt x="135" y="20"/>
                    <a:pt x="135" y="20"/>
                  </a:cubicBezTo>
                  <a:cubicBezTo>
                    <a:pt x="136" y="20"/>
                    <a:pt x="136" y="20"/>
                    <a:pt x="136" y="20"/>
                  </a:cubicBezTo>
                  <a:cubicBezTo>
                    <a:pt x="136" y="21"/>
                    <a:pt x="136" y="21"/>
                    <a:pt x="136" y="21"/>
                  </a:cubicBezTo>
                  <a:cubicBezTo>
                    <a:pt x="137" y="21"/>
                    <a:pt x="137" y="21"/>
                    <a:pt x="137" y="21"/>
                  </a:cubicBezTo>
                  <a:cubicBezTo>
                    <a:pt x="138" y="21"/>
                    <a:pt x="138" y="21"/>
                    <a:pt x="138" y="21"/>
                  </a:cubicBezTo>
                  <a:cubicBezTo>
                    <a:pt x="138" y="21"/>
                    <a:pt x="139" y="22"/>
                    <a:pt x="139" y="22"/>
                  </a:cubicBezTo>
                  <a:cubicBezTo>
                    <a:pt x="139" y="22"/>
                    <a:pt x="140" y="22"/>
                    <a:pt x="140" y="22"/>
                  </a:cubicBezTo>
                  <a:cubicBezTo>
                    <a:pt x="141" y="22"/>
                    <a:pt x="141" y="22"/>
                    <a:pt x="141" y="22"/>
                  </a:cubicBezTo>
                  <a:cubicBezTo>
                    <a:pt x="141" y="21"/>
                    <a:pt x="141" y="21"/>
                    <a:pt x="141" y="21"/>
                  </a:cubicBezTo>
                  <a:cubicBezTo>
                    <a:pt x="142" y="21"/>
                    <a:pt x="142" y="21"/>
                    <a:pt x="142" y="21"/>
                  </a:cubicBezTo>
                  <a:cubicBezTo>
                    <a:pt x="143" y="20"/>
                    <a:pt x="143" y="20"/>
                    <a:pt x="143" y="20"/>
                  </a:cubicBezTo>
                  <a:cubicBezTo>
                    <a:pt x="145" y="21"/>
                    <a:pt x="145" y="21"/>
                    <a:pt x="145" y="21"/>
                  </a:cubicBezTo>
                  <a:cubicBezTo>
                    <a:pt x="145" y="21"/>
                    <a:pt x="145" y="21"/>
                    <a:pt x="145" y="21"/>
                  </a:cubicBezTo>
                  <a:cubicBezTo>
                    <a:pt x="146" y="20"/>
                    <a:pt x="146" y="20"/>
                    <a:pt x="146" y="20"/>
                  </a:cubicBezTo>
                  <a:cubicBezTo>
                    <a:pt x="147" y="20"/>
                    <a:pt x="147" y="20"/>
                    <a:pt x="147" y="20"/>
                  </a:cubicBezTo>
                  <a:cubicBezTo>
                    <a:pt x="147" y="22"/>
                    <a:pt x="147" y="22"/>
                    <a:pt x="147" y="22"/>
                  </a:cubicBezTo>
                  <a:cubicBezTo>
                    <a:pt x="149" y="22"/>
                    <a:pt x="149" y="22"/>
                    <a:pt x="149" y="22"/>
                  </a:cubicBezTo>
                  <a:cubicBezTo>
                    <a:pt x="152" y="19"/>
                    <a:pt x="152" y="19"/>
                    <a:pt x="152" y="19"/>
                  </a:cubicBezTo>
                  <a:cubicBezTo>
                    <a:pt x="152" y="18"/>
                    <a:pt x="152" y="18"/>
                    <a:pt x="152" y="18"/>
                  </a:cubicBezTo>
                  <a:cubicBezTo>
                    <a:pt x="153" y="16"/>
                    <a:pt x="153" y="16"/>
                    <a:pt x="153" y="16"/>
                  </a:cubicBezTo>
                  <a:cubicBezTo>
                    <a:pt x="153" y="15"/>
                    <a:pt x="153" y="15"/>
                    <a:pt x="153" y="15"/>
                  </a:cubicBezTo>
                  <a:cubicBezTo>
                    <a:pt x="158" y="8"/>
                    <a:pt x="158" y="8"/>
                    <a:pt x="158" y="8"/>
                  </a:cubicBezTo>
                  <a:cubicBezTo>
                    <a:pt x="158" y="8"/>
                    <a:pt x="159" y="8"/>
                    <a:pt x="159" y="7"/>
                  </a:cubicBezTo>
                  <a:cubicBezTo>
                    <a:pt x="159" y="7"/>
                    <a:pt x="159" y="7"/>
                    <a:pt x="159" y="7"/>
                  </a:cubicBezTo>
                  <a:cubicBezTo>
                    <a:pt x="159" y="7"/>
                    <a:pt x="159" y="7"/>
                    <a:pt x="159" y="7"/>
                  </a:cubicBezTo>
                  <a:cubicBezTo>
                    <a:pt x="159" y="7"/>
                    <a:pt x="159" y="6"/>
                    <a:pt x="159" y="6"/>
                  </a:cubicBezTo>
                  <a:cubicBezTo>
                    <a:pt x="159" y="6"/>
                    <a:pt x="160" y="6"/>
                    <a:pt x="160" y="7"/>
                  </a:cubicBezTo>
                  <a:cubicBezTo>
                    <a:pt x="161" y="7"/>
                    <a:pt x="161" y="8"/>
                    <a:pt x="161" y="8"/>
                  </a:cubicBezTo>
                  <a:cubicBezTo>
                    <a:pt x="161" y="9"/>
                    <a:pt x="161" y="9"/>
                    <a:pt x="161" y="10"/>
                  </a:cubicBezTo>
                  <a:cubicBezTo>
                    <a:pt x="161" y="10"/>
                    <a:pt x="161" y="10"/>
                    <a:pt x="162" y="11"/>
                  </a:cubicBezTo>
                  <a:cubicBezTo>
                    <a:pt x="162" y="10"/>
                    <a:pt x="162" y="10"/>
                    <a:pt x="162" y="10"/>
                  </a:cubicBezTo>
                  <a:cubicBezTo>
                    <a:pt x="162" y="11"/>
                    <a:pt x="162" y="13"/>
                    <a:pt x="162" y="14"/>
                  </a:cubicBezTo>
                  <a:cubicBezTo>
                    <a:pt x="162" y="15"/>
                    <a:pt x="163" y="16"/>
                    <a:pt x="163" y="17"/>
                  </a:cubicBezTo>
                  <a:cubicBezTo>
                    <a:pt x="163" y="17"/>
                    <a:pt x="163" y="17"/>
                    <a:pt x="164" y="18"/>
                  </a:cubicBezTo>
                  <a:cubicBezTo>
                    <a:pt x="164" y="18"/>
                    <a:pt x="164" y="19"/>
                    <a:pt x="164" y="19"/>
                  </a:cubicBezTo>
                  <a:cubicBezTo>
                    <a:pt x="164" y="20"/>
                    <a:pt x="165" y="21"/>
                    <a:pt x="165" y="22"/>
                  </a:cubicBezTo>
                  <a:cubicBezTo>
                    <a:pt x="165" y="23"/>
                    <a:pt x="166" y="24"/>
                    <a:pt x="166" y="24"/>
                  </a:cubicBezTo>
                  <a:cubicBezTo>
                    <a:pt x="167" y="24"/>
                    <a:pt x="167" y="24"/>
                    <a:pt x="167" y="24"/>
                  </a:cubicBezTo>
                  <a:cubicBezTo>
                    <a:pt x="168" y="24"/>
                    <a:pt x="169" y="24"/>
                    <a:pt x="170" y="25"/>
                  </a:cubicBezTo>
                  <a:cubicBezTo>
                    <a:pt x="170" y="25"/>
                    <a:pt x="170" y="25"/>
                    <a:pt x="170" y="25"/>
                  </a:cubicBezTo>
                  <a:cubicBezTo>
                    <a:pt x="170" y="25"/>
                    <a:pt x="170" y="26"/>
                    <a:pt x="170" y="26"/>
                  </a:cubicBezTo>
                  <a:cubicBezTo>
                    <a:pt x="171" y="26"/>
                    <a:pt x="171" y="27"/>
                    <a:pt x="170" y="28"/>
                  </a:cubicBezTo>
                  <a:cubicBezTo>
                    <a:pt x="170" y="28"/>
                    <a:pt x="170" y="28"/>
                    <a:pt x="170" y="28"/>
                  </a:cubicBezTo>
                  <a:cubicBezTo>
                    <a:pt x="170" y="28"/>
                    <a:pt x="170" y="28"/>
                    <a:pt x="169" y="28"/>
                  </a:cubicBezTo>
                  <a:cubicBezTo>
                    <a:pt x="170" y="29"/>
                    <a:pt x="170" y="29"/>
                    <a:pt x="170" y="29"/>
                  </a:cubicBezTo>
                  <a:cubicBezTo>
                    <a:pt x="170" y="29"/>
                    <a:pt x="170" y="29"/>
                    <a:pt x="170" y="29"/>
                  </a:cubicBezTo>
                  <a:cubicBezTo>
                    <a:pt x="170" y="29"/>
                    <a:pt x="170" y="29"/>
                    <a:pt x="170" y="29"/>
                  </a:cubicBezTo>
                  <a:cubicBezTo>
                    <a:pt x="170" y="29"/>
                    <a:pt x="170" y="30"/>
                    <a:pt x="170" y="30"/>
                  </a:cubicBezTo>
                  <a:cubicBezTo>
                    <a:pt x="170" y="30"/>
                    <a:pt x="170" y="30"/>
                    <a:pt x="170" y="30"/>
                  </a:cubicBezTo>
                  <a:cubicBezTo>
                    <a:pt x="170" y="30"/>
                    <a:pt x="170" y="30"/>
                    <a:pt x="169" y="30"/>
                  </a:cubicBezTo>
                  <a:cubicBezTo>
                    <a:pt x="169" y="30"/>
                    <a:pt x="169" y="30"/>
                    <a:pt x="168" y="30"/>
                  </a:cubicBezTo>
                  <a:cubicBezTo>
                    <a:pt x="168" y="30"/>
                    <a:pt x="168" y="31"/>
                    <a:pt x="168" y="31"/>
                  </a:cubicBezTo>
                  <a:cubicBezTo>
                    <a:pt x="168" y="31"/>
                    <a:pt x="168" y="31"/>
                    <a:pt x="168" y="31"/>
                  </a:cubicBezTo>
                  <a:cubicBezTo>
                    <a:pt x="168" y="31"/>
                    <a:pt x="167" y="32"/>
                    <a:pt x="167" y="32"/>
                  </a:cubicBezTo>
                  <a:cubicBezTo>
                    <a:pt x="167" y="32"/>
                    <a:pt x="166" y="33"/>
                    <a:pt x="166" y="33"/>
                  </a:cubicBezTo>
                  <a:cubicBezTo>
                    <a:pt x="166" y="34"/>
                    <a:pt x="165" y="35"/>
                    <a:pt x="165" y="35"/>
                  </a:cubicBezTo>
                  <a:cubicBezTo>
                    <a:pt x="164" y="35"/>
                    <a:pt x="164" y="35"/>
                    <a:pt x="164" y="36"/>
                  </a:cubicBezTo>
                  <a:cubicBezTo>
                    <a:pt x="163" y="36"/>
                    <a:pt x="163" y="36"/>
                    <a:pt x="163" y="36"/>
                  </a:cubicBezTo>
                  <a:cubicBezTo>
                    <a:pt x="162" y="37"/>
                    <a:pt x="162" y="37"/>
                    <a:pt x="162" y="37"/>
                  </a:cubicBezTo>
                  <a:cubicBezTo>
                    <a:pt x="161" y="38"/>
                    <a:pt x="161" y="38"/>
                    <a:pt x="161" y="38"/>
                  </a:cubicBezTo>
                  <a:cubicBezTo>
                    <a:pt x="160" y="39"/>
                    <a:pt x="160" y="39"/>
                    <a:pt x="160" y="39"/>
                  </a:cubicBezTo>
                  <a:cubicBezTo>
                    <a:pt x="161" y="39"/>
                    <a:pt x="161" y="39"/>
                    <a:pt x="161" y="39"/>
                  </a:cubicBezTo>
                  <a:cubicBezTo>
                    <a:pt x="161" y="39"/>
                    <a:pt x="161" y="39"/>
                    <a:pt x="161" y="38"/>
                  </a:cubicBezTo>
                  <a:cubicBezTo>
                    <a:pt x="161" y="38"/>
                    <a:pt x="162" y="38"/>
                    <a:pt x="162" y="38"/>
                  </a:cubicBezTo>
                  <a:cubicBezTo>
                    <a:pt x="162" y="39"/>
                    <a:pt x="162" y="39"/>
                    <a:pt x="162" y="39"/>
                  </a:cubicBezTo>
                  <a:cubicBezTo>
                    <a:pt x="162" y="39"/>
                    <a:pt x="161" y="39"/>
                    <a:pt x="161" y="39"/>
                  </a:cubicBezTo>
                  <a:cubicBezTo>
                    <a:pt x="161" y="40"/>
                    <a:pt x="161" y="40"/>
                    <a:pt x="160" y="40"/>
                  </a:cubicBezTo>
                  <a:cubicBezTo>
                    <a:pt x="160" y="40"/>
                    <a:pt x="160" y="40"/>
                    <a:pt x="160" y="40"/>
                  </a:cubicBezTo>
                  <a:cubicBezTo>
                    <a:pt x="160" y="41"/>
                    <a:pt x="159" y="41"/>
                    <a:pt x="159" y="41"/>
                  </a:cubicBezTo>
                  <a:cubicBezTo>
                    <a:pt x="159" y="41"/>
                    <a:pt x="159" y="41"/>
                    <a:pt x="158" y="41"/>
                  </a:cubicBezTo>
                  <a:cubicBezTo>
                    <a:pt x="158" y="42"/>
                    <a:pt x="158" y="42"/>
                    <a:pt x="158" y="42"/>
                  </a:cubicBezTo>
                  <a:cubicBezTo>
                    <a:pt x="158" y="43"/>
                    <a:pt x="158" y="43"/>
                    <a:pt x="158" y="44"/>
                  </a:cubicBezTo>
                  <a:cubicBezTo>
                    <a:pt x="158" y="44"/>
                    <a:pt x="158" y="44"/>
                    <a:pt x="158" y="43"/>
                  </a:cubicBezTo>
                  <a:cubicBezTo>
                    <a:pt x="158" y="43"/>
                    <a:pt x="159" y="42"/>
                    <a:pt x="159" y="42"/>
                  </a:cubicBezTo>
                  <a:cubicBezTo>
                    <a:pt x="159" y="41"/>
                    <a:pt x="159" y="41"/>
                    <a:pt x="159" y="41"/>
                  </a:cubicBezTo>
                  <a:cubicBezTo>
                    <a:pt x="159" y="41"/>
                    <a:pt x="159" y="41"/>
                    <a:pt x="159" y="41"/>
                  </a:cubicBezTo>
                  <a:cubicBezTo>
                    <a:pt x="160" y="41"/>
                    <a:pt x="160" y="41"/>
                    <a:pt x="161" y="41"/>
                  </a:cubicBezTo>
                  <a:cubicBezTo>
                    <a:pt x="161" y="41"/>
                    <a:pt x="161" y="41"/>
                    <a:pt x="161" y="41"/>
                  </a:cubicBezTo>
                  <a:cubicBezTo>
                    <a:pt x="161" y="41"/>
                    <a:pt x="161" y="41"/>
                    <a:pt x="161" y="41"/>
                  </a:cubicBezTo>
                  <a:cubicBezTo>
                    <a:pt x="161" y="42"/>
                    <a:pt x="161" y="42"/>
                    <a:pt x="161" y="43"/>
                  </a:cubicBezTo>
                  <a:cubicBezTo>
                    <a:pt x="161" y="43"/>
                    <a:pt x="161" y="44"/>
                    <a:pt x="160" y="44"/>
                  </a:cubicBezTo>
                  <a:cubicBezTo>
                    <a:pt x="160" y="44"/>
                    <a:pt x="160" y="45"/>
                    <a:pt x="160" y="45"/>
                  </a:cubicBezTo>
                  <a:cubicBezTo>
                    <a:pt x="160" y="45"/>
                    <a:pt x="160" y="45"/>
                    <a:pt x="159" y="46"/>
                  </a:cubicBezTo>
                  <a:cubicBezTo>
                    <a:pt x="159" y="46"/>
                    <a:pt x="158" y="46"/>
                    <a:pt x="158" y="47"/>
                  </a:cubicBezTo>
                  <a:cubicBezTo>
                    <a:pt x="158" y="47"/>
                    <a:pt x="157" y="47"/>
                    <a:pt x="157" y="47"/>
                  </a:cubicBezTo>
                  <a:cubicBezTo>
                    <a:pt x="157" y="47"/>
                    <a:pt x="157" y="47"/>
                    <a:pt x="156" y="47"/>
                  </a:cubicBezTo>
                  <a:cubicBezTo>
                    <a:pt x="156" y="47"/>
                    <a:pt x="155" y="47"/>
                    <a:pt x="155" y="47"/>
                  </a:cubicBezTo>
                  <a:cubicBezTo>
                    <a:pt x="154" y="47"/>
                    <a:pt x="153" y="48"/>
                    <a:pt x="152" y="48"/>
                  </a:cubicBezTo>
                  <a:cubicBezTo>
                    <a:pt x="152" y="48"/>
                    <a:pt x="152" y="48"/>
                    <a:pt x="152" y="48"/>
                  </a:cubicBezTo>
                  <a:cubicBezTo>
                    <a:pt x="152" y="48"/>
                    <a:pt x="152" y="48"/>
                    <a:pt x="151" y="48"/>
                  </a:cubicBezTo>
                  <a:cubicBezTo>
                    <a:pt x="151" y="48"/>
                    <a:pt x="150" y="48"/>
                    <a:pt x="150" y="48"/>
                  </a:cubicBezTo>
                  <a:cubicBezTo>
                    <a:pt x="149" y="48"/>
                    <a:pt x="149" y="49"/>
                    <a:pt x="148" y="49"/>
                  </a:cubicBezTo>
                  <a:cubicBezTo>
                    <a:pt x="147" y="49"/>
                    <a:pt x="147" y="49"/>
                    <a:pt x="147" y="49"/>
                  </a:cubicBezTo>
                  <a:cubicBezTo>
                    <a:pt x="146" y="49"/>
                    <a:pt x="146" y="50"/>
                    <a:pt x="146" y="50"/>
                  </a:cubicBezTo>
                  <a:cubicBezTo>
                    <a:pt x="145" y="50"/>
                    <a:pt x="143" y="50"/>
                    <a:pt x="142" y="51"/>
                  </a:cubicBezTo>
                  <a:cubicBezTo>
                    <a:pt x="142" y="51"/>
                    <a:pt x="142" y="51"/>
                    <a:pt x="141" y="52"/>
                  </a:cubicBezTo>
                  <a:cubicBezTo>
                    <a:pt x="141" y="52"/>
                    <a:pt x="141" y="52"/>
                    <a:pt x="140" y="52"/>
                  </a:cubicBezTo>
                  <a:cubicBezTo>
                    <a:pt x="140" y="52"/>
                    <a:pt x="141" y="52"/>
                    <a:pt x="141" y="52"/>
                  </a:cubicBezTo>
                  <a:cubicBezTo>
                    <a:pt x="140" y="52"/>
                    <a:pt x="139" y="52"/>
                    <a:pt x="139" y="53"/>
                  </a:cubicBezTo>
                  <a:cubicBezTo>
                    <a:pt x="139" y="53"/>
                    <a:pt x="139" y="53"/>
                    <a:pt x="139" y="53"/>
                  </a:cubicBezTo>
                  <a:cubicBezTo>
                    <a:pt x="139" y="53"/>
                    <a:pt x="139" y="54"/>
                    <a:pt x="138" y="54"/>
                  </a:cubicBezTo>
                  <a:cubicBezTo>
                    <a:pt x="138" y="54"/>
                    <a:pt x="138" y="54"/>
                    <a:pt x="137" y="54"/>
                  </a:cubicBezTo>
                  <a:cubicBezTo>
                    <a:pt x="137" y="54"/>
                    <a:pt x="136" y="53"/>
                    <a:pt x="137" y="53"/>
                  </a:cubicBezTo>
                  <a:cubicBezTo>
                    <a:pt x="137" y="53"/>
                    <a:pt x="137" y="53"/>
                    <a:pt x="138" y="52"/>
                  </a:cubicBezTo>
                  <a:cubicBezTo>
                    <a:pt x="137" y="52"/>
                    <a:pt x="136" y="51"/>
                    <a:pt x="135" y="52"/>
                  </a:cubicBezTo>
                  <a:cubicBezTo>
                    <a:pt x="136" y="51"/>
                    <a:pt x="135" y="51"/>
                    <a:pt x="135" y="51"/>
                  </a:cubicBezTo>
                  <a:cubicBezTo>
                    <a:pt x="134" y="51"/>
                    <a:pt x="134" y="51"/>
                    <a:pt x="133" y="51"/>
                  </a:cubicBezTo>
                  <a:cubicBezTo>
                    <a:pt x="133" y="51"/>
                    <a:pt x="134" y="52"/>
                    <a:pt x="134" y="52"/>
                  </a:cubicBezTo>
                  <a:cubicBezTo>
                    <a:pt x="135" y="52"/>
                    <a:pt x="135" y="52"/>
                    <a:pt x="136" y="52"/>
                  </a:cubicBezTo>
                  <a:cubicBezTo>
                    <a:pt x="136" y="52"/>
                    <a:pt x="135" y="53"/>
                    <a:pt x="135" y="53"/>
                  </a:cubicBezTo>
                  <a:cubicBezTo>
                    <a:pt x="134" y="53"/>
                    <a:pt x="134" y="53"/>
                    <a:pt x="134" y="52"/>
                  </a:cubicBezTo>
                  <a:cubicBezTo>
                    <a:pt x="133" y="52"/>
                    <a:pt x="132" y="52"/>
                    <a:pt x="132" y="52"/>
                  </a:cubicBezTo>
                  <a:cubicBezTo>
                    <a:pt x="131" y="52"/>
                    <a:pt x="131" y="52"/>
                    <a:pt x="131" y="52"/>
                  </a:cubicBezTo>
                  <a:cubicBezTo>
                    <a:pt x="131" y="52"/>
                    <a:pt x="131" y="52"/>
                    <a:pt x="131" y="52"/>
                  </a:cubicBezTo>
                  <a:cubicBezTo>
                    <a:pt x="131" y="52"/>
                    <a:pt x="130" y="52"/>
                    <a:pt x="130" y="52"/>
                  </a:cubicBezTo>
                  <a:cubicBezTo>
                    <a:pt x="130" y="52"/>
                    <a:pt x="130" y="51"/>
                    <a:pt x="130" y="51"/>
                  </a:cubicBezTo>
                  <a:cubicBezTo>
                    <a:pt x="130" y="50"/>
                    <a:pt x="129" y="50"/>
                    <a:pt x="128" y="50"/>
                  </a:cubicBezTo>
                  <a:cubicBezTo>
                    <a:pt x="128" y="50"/>
                    <a:pt x="128" y="50"/>
                    <a:pt x="128" y="50"/>
                  </a:cubicBezTo>
                  <a:cubicBezTo>
                    <a:pt x="128" y="50"/>
                    <a:pt x="128" y="50"/>
                    <a:pt x="128" y="50"/>
                  </a:cubicBezTo>
                  <a:cubicBezTo>
                    <a:pt x="128" y="51"/>
                    <a:pt x="127" y="51"/>
                    <a:pt x="127" y="50"/>
                  </a:cubicBezTo>
                  <a:cubicBezTo>
                    <a:pt x="127" y="50"/>
                    <a:pt x="127" y="50"/>
                    <a:pt x="127" y="50"/>
                  </a:cubicBezTo>
                  <a:cubicBezTo>
                    <a:pt x="127" y="50"/>
                    <a:pt x="127" y="50"/>
                    <a:pt x="126" y="50"/>
                  </a:cubicBezTo>
                  <a:cubicBezTo>
                    <a:pt x="126" y="50"/>
                    <a:pt x="125" y="50"/>
                    <a:pt x="125" y="51"/>
                  </a:cubicBezTo>
                  <a:cubicBezTo>
                    <a:pt x="126" y="51"/>
                    <a:pt x="126" y="51"/>
                    <a:pt x="126" y="52"/>
                  </a:cubicBezTo>
                  <a:cubicBezTo>
                    <a:pt x="126" y="52"/>
                    <a:pt x="125" y="52"/>
                    <a:pt x="125" y="53"/>
                  </a:cubicBezTo>
                  <a:cubicBezTo>
                    <a:pt x="125" y="53"/>
                    <a:pt x="124" y="54"/>
                    <a:pt x="124" y="54"/>
                  </a:cubicBezTo>
                  <a:cubicBezTo>
                    <a:pt x="124" y="53"/>
                    <a:pt x="125" y="53"/>
                    <a:pt x="125" y="52"/>
                  </a:cubicBezTo>
                  <a:cubicBezTo>
                    <a:pt x="125" y="52"/>
                    <a:pt x="124" y="52"/>
                    <a:pt x="124" y="52"/>
                  </a:cubicBezTo>
                  <a:cubicBezTo>
                    <a:pt x="123" y="52"/>
                    <a:pt x="123" y="53"/>
                    <a:pt x="123" y="53"/>
                  </a:cubicBezTo>
                  <a:cubicBezTo>
                    <a:pt x="122" y="53"/>
                    <a:pt x="122" y="54"/>
                    <a:pt x="123" y="55"/>
                  </a:cubicBezTo>
                  <a:cubicBezTo>
                    <a:pt x="122" y="55"/>
                    <a:pt x="121" y="55"/>
                    <a:pt x="120" y="55"/>
                  </a:cubicBezTo>
                  <a:cubicBezTo>
                    <a:pt x="119" y="55"/>
                    <a:pt x="119" y="54"/>
                    <a:pt x="118" y="54"/>
                  </a:cubicBezTo>
                  <a:cubicBezTo>
                    <a:pt x="117" y="54"/>
                    <a:pt x="117" y="54"/>
                    <a:pt x="117" y="54"/>
                  </a:cubicBezTo>
                  <a:cubicBezTo>
                    <a:pt x="116" y="54"/>
                    <a:pt x="116" y="55"/>
                    <a:pt x="116" y="55"/>
                  </a:cubicBezTo>
                  <a:cubicBezTo>
                    <a:pt x="115" y="56"/>
                    <a:pt x="114" y="57"/>
                    <a:pt x="112" y="58"/>
                  </a:cubicBezTo>
                  <a:cubicBezTo>
                    <a:pt x="114" y="57"/>
                    <a:pt x="116" y="57"/>
                    <a:pt x="116" y="55"/>
                  </a:cubicBezTo>
                  <a:cubicBezTo>
                    <a:pt x="116" y="55"/>
                    <a:pt x="117" y="55"/>
                    <a:pt x="117" y="55"/>
                  </a:cubicBezTo>
                  <a:cubicBezTo>
                    <a:pt x="117" y="55"/>
                    <a:pt x="117" y="55"/>
                    <a:pt x="117" y="55"/>
                  </a:cubicBezTo>
                  <a:cubicBezTo>
                    <a:pt x="117" y="55"/>
                    <a:pt x="118" y="55"/>
                    <a:pt x="118" y="55"/>
                  </a:cubicBezTo>
                  <a:cubicBezTo>
                    <a:pt x="118" y="55"/>
                    <a:pt x="118" y="55"/>
                    <a:pt x="118" y="55"/>
                  </a:cubicBezTo>
                  <a:cubicBezTo>
                    <a:pt x="118" y="55"/>
                    <a:pt x="118" y="55"/>
                    <a:pt x="118" y="55"/>
                  </a:cubicBezTo>
                  <a:cubicBezTo>
                    <a:pt x="118" y="55"/>
                    <a:pt x="118" y="55"/>
                    <a:pt x="118" y="56"/>
                  </a:cubicBezTo>
                  <a:cubicBezTo>
                    <a:pt x="118" y="56"/>
                    <a:pt x="119" y="56"/>
                    <a:pt x="119" y="56"/>
                  </a:cubicBezTo>
                  <a:cubicBezTo>
                    <a:pt x="120" y="56"/>
                    <a:pt x="120" y="56"/>
                    <a:pt x="120" y="56"/>
                  </a:cubicBezTo>
                  <a:cubicBezTo>
                    <a:pt x="120" y="56"/>
                    <a:pt x="120" y="56"/>
                    <a:pt x="120" y="56"/>
                  </a:cubicBezTo>
                  <a:cubicBezTo>
                    <a:pt x="120" y="56"/>
                    <a:pt x="120" y="56"/>
                    <a:pt x="120" y="56"/>
                  </a:cubicBezTo>
                  <a:cubicBezTo>
                    <a:pt x="120" y="56"/>
                    <a:pt x="121" y="56"/>
                    <a:pt x="121" y="56"/>
                  </a:cubicBezTo>
                  <a:cubicBezTo>
                    <a:pt x="121" y="56"/>
                    <a:pt x="121" y="56"/>
                    <a:pt x="121" y="56"/>
                  </a:cubicBezTo>
                  <a:cubicBezTo>
                    <a:pt x="121" y="56"/>
                    <a:pt x="122" y="56"/>
                    <a:pt x="122" y="56"/>
                  </a:cubicBezTo>
                  <a:cubicBezTo>
                    <a:pt x="122" y="56"/>
                    <a:pt x="122" y="56"/>
                    <a:pt x="122" y="56"/>
                  </a:cubicBezTo>
                  <a:cubicBezTo>
                    <a:pt x="122" y="56"/>
                    <a:pt x="123" y="56"/>
                    <a:pt x="123" y="56"/>
                  </a:cubicBezTo>
                  <a:cubicBezTo>
                    <a:pt x="123" y="56"/>
                    <a:pt x="123" y="56"/>
                    <a:pt x="123" y="56"/>
                  </a:cubicBezTo>
                  <a:cubicBezTo>
                    <a:pt x="123" y="55"/>
                    <a:pt x="124" y="54"/>
                    <a:pt x="124" y="54"/>
                  </a:cubicBezTo>
                  <a:cubicBezTo>
                    <a:pt x="125" y="54"/>
                    <a:pt x="125" y="54"/>
                    <a:pt x="125" y="54"/>
                  </a:cubicBezTo>
                  <a:cubicBezTo>
                    <a:pt x="125" y="54"/>
                    <a:pt x="125" y="54"/>
                    <a:pt x="125" y="54"/>
                  </a:cubicBezTo>
                  <a:cubicBezTo>
                    <a:pt x="125" y="54"/>
                    <a:pt x="125" y="54"/>
                    <a:pt x="125" y="54"/>
                  </a:cubicBezTo>
                  <a:cubicBezTo>
                    <a:pt x="126" y="54"/>
                    <a:pt x="126" y="54"/>
                    <a:pt x="126" y="54"/>
                  </a:cubicBezTo>
                  <a:cubicBezTo>
                    <a:pt x="126" y="54"/>
                    <a:pt x="126" y="54"/>
                    <a:pt x="126" y="54"/>
                  </a:cubicBezTo>
                  <a:cubicBezTo>
                    <a:pt x="126" y="54"/>
                    <a:pt x="126" y="54"/>
                    <a:pt x="126" y="54"/>
                  </a:cubicBezTo>
                  <a:cubicBezTo>
                    <a:pt x="126" y="54"/>
                    <a:pt x="126" y="54"/>
                    <a:pt x="126" y="54"/>
                  </a:cubicBezTo>
                  <a:cubicBezTo>
                    <a:pt x="126" y="54"/>
                    <a:pt x="126" y="54"/>
                    <a:pt x="126" y="54"/>
                  </a:cubicBezTo>
                  <a:cubicBezTo>
                    <a:pt x="126" y="53"/>
                    <a:pt x="126" y="53"/>
                    <a:pt x="126" y="53"/>
                  </a:cubicBezTo>
                  <a:cubicBezTo>
                    <a:pt x="126" y="53"/>
                    <a:pt x="126" y="53"/>
                    <a:pt x="126" y="53"/>
                  </a:cubicBezTo>
                  <a:cubicBezTo>
                    <a:pt x="127" y="52"/>
                    <a:pt x="127" y="52"/>
                    <a:pt x="128" y="52"/>
                  </a:cubicBezTo>
                  <a:cubicBezTo>
                    <a:pt x="128" y="51"/>
                    <a:pt x="129" y="51"/>
                    <a:pt x="129" y="51"/>
                  </a:cubicBezTo>
                  <a:cubicBezTo>
                    <a:pt x="130" y="51"/>
                    <a:pt x="130" y="51"/>
                    <a:pt x="130" y="51"/>
                  </a:cubicBezTo>
                  <a:cubicBezTo>
                    <a:pt x="130" y="51"/>
                    <a:pt x="130" y="51"/>
                    <a:pt x="130" y="52"/>
                  </a:cubicBezTo>
                  <a:cubicBezTo>
                    <a:pt x="130" y="52"/>
                    <a:pt x="130" y="52"/>
                    <a:pt x="130" y="53"/>
                  </a:cubicBezTo>
                  <a:cubicBezTo>
                    <a:pt x="130" y="52"/>
                    <a:pt x="130" y="53"/>
                    <a:pt x="131" y="53"/>
                  </a:cubicBezTo>
                  <a:cubicBezTo>
                    <a:pt x="131" y="53"/>
                    <a:pt x="131" y="53"/>
                    <a:pt x="132" y="53"/>
                  </a:cubicBezTo>
                  <a:cubicBezTo>
                    <a:pt x="132" y="53"/>
                    <a:pt x="133" y="53"/>
                    <a:pt x="133" y="53"/>
                  </a:cubicBezTo>
                  <a:cubicBezTo>
                    <a:pt x="133" y="53"/>
                    <a:pt x="134" y="53"/>
                    <a:pt x="134" y="53"/>
                  </a:cubicBezTo>
                  <a:cubicBezTo>
                    <a:pt x="134" y="53"/>
                    <a:pt x="134" y="53"/>
                    <a:pt x="134" y="53"/>
                  </a:cubicBezTo>
                  <a:cubicBezTo>
                    <a:pt x="134" y="54"/>
                    <a:pt x="134" y="54"/>
                    <a:pt x="134" y="54"/>
                  </a:cubicBezTo>
                  <a:cubicBezTo>
                    <a:pt x="134" y="54"/>
                    <a:pt x="134" y="54"/>
                    <a:pt x="134" y="54"/>
                  </a:cubicBezTo>
                  <a:cubicBezTo>
                    <a:pt x="134" y="54"/>
                    <a:pt x="134" y="54"/>
                    <a:pt x="134" y="54"/>
                  </a:cubicBezTo>
                  <a:cubicBezTo>
                    <a:pt x="134" y="55"/>
                    <a:pt x="134" y="55"/>
                    <a:pt x="134" y="56"/>
                  </a:cubicBezTo>
                  <a:cubicBezTo>
                    <a:pt x="133" y="56"/>
                    <a:pt x="133" y="57"/>
                    <a:pt x="133" y="57"/>
                  </a:cubicBezTo>
                  <a:cubicBezTo>
                    <a:pt x="133" y="58"/>
                    <a:pt x="133" y="59"/>
                    <a:pt x="132" y="60"/>
                  </a:cubicBezTo>
                  <a:cubicBezTo>
                    <a:pt x="132" y="62"/>
                    <a:pt x="131" y="64"/>
                    <a:pt x="130" y="65"/>
                  </a:cubicBezTo>
                  <a:cubicBezTo>
                    <a:pt x="130" y="65"/>
                    <a:pt x="130" y="65"/>
                    <a:pt x="130" y="66"/>
                  </a:cubicBezTo>
                  <a:cubicBezTo>
                    <a:pt x="131" y="65"/>
                    <a:pt x="132" y="63"/>
                    <a:pt x="132" y="62"/>
                  </a:cubicBezTo>
                  <a:cubicBezTo>
                    <a:pt x="133" y="61"/>
                    <a:pt x="133" y="60"/>
                    <a:pt x="133" y="60"/>
                  </a:cubicBezTo>
                  <a:cubicBezTo>
                    <a:pt x="134" y="58"/>
                    <a:pt x="135" y="57"/>
                    <a:pt x="135" y="55"/>
                  </a:cubicBezTo>
                  <a:cubicBezTo>
                    <a:pt x="135" y="55"/>
                    <a:pt x="135" y="55"/>
                    <a:pt x="135" y="55"/>
                  </a:cubicBezTo>
                  <a:cubicBezTo>
                    <a:pt x="136" y="55"/>
                    <a:pt x="136" y="55"/>
                    <a:pt x="136" y="55"/>
                  </a:cubicBezTo>
                  <a:cubicBezTo>
                    <a:pt x="137" y="55"/>
                    <a:pt x="137" y="55"/>
                    <a:pt x="138" y="55"/>
                  </a:cubicBezTo>
                  <a:cubicBezTo>
                    <a:pt x="138" y="55"/>
                    <a:pt x="138" y="55"/>
                    <a:pt x="138" y="55"/>
                  </a:cubicBezTo>
                  <a:cubicBezTo>
                    <a:pt x="138" y="55"/>
                    <a:pt x="139" y="54"/>
                    <a:pt x="139" y="54"/>
                  </a:cubicBezTo>
                  <a:cubicBezTo>
                    <a:pt x="139" y="55"/>
                    <a:pt x="139" y="55"/>
                    <a:pt x="139" y="55"/>
                  </a:cubicBezTo>
                  <a:cubicBezTo>
                    <a:pt x="139" y="55"/>
                    <a:pt x="140" y="54"/>
                    <a:pt x="141" y="54"/>
                  </a:cubicBezTo>
                  <a:cubicBezTo>
                    <a:pt x="141" y="55"/>
                    <a:pt x="141" y="55"/>
                    <a:pt x="141" y="55"/>
                  </a:cubicBezTo>
                  <a:cubicBezTo>
                    <a:pt x="141" y="55"/>
                    <a:pt x="141" y="55"/>
                    <a:pt x="141" y="55"/>
                  </a:cubicBezTo>
                  <a:cubicBezTo>
                    <a:pt x="141" y="55"/>
                    <a:pt x="141" y="55"/>
                    <a:pt x="141" y="55"/>
                  </a:cubicBezTo>
                  <a:cubicBezTo>
                    <a:pt x="141" y="55"/>
                    <a:pt x="141" y="54"/>
                    <a:pt x="141" y="54"/>
                  </a:cubicBezTo>
                  <a:cubicBezTo>
                    <a:pt x="141" y="54"/>
                    <a:pt x="141" y="54"/>
                    <a:pt x="141" y="54"/>
                  </a:cubicBezTo>
                  <a:cubicBezTo>
                    <a:pt x="141" y="54"/>
                    <a:pt x="141" y="54"/>
                    <a:pt x="142" y="53"/>
                  </a:cubicBezTo>
                  <a:cubicBezTo>
                    <a:pt x="142" y="53"/>
                    <a:pt x="143" y="53"/>
                    <a:pt x="143" y="53"/>
                  </a:cubicBezTo>
                  <a:cubicBezTo>
                    <a:pt x="143" y="53"/>
                    <a:pt x="143" y="52"/>
                    <a:pt x="144" y="52"/>
                  </a:cubicBezTo>
                  <a:cubicBezTo>
                    <a:pt x="144" y="52"/>
                    <a:pt x="144" y="52"/>
                    <a:pt x="144" y="52"/>
                  </a:cubicBezTo>
                  <a:cubicBezTo>
                    <a:pt x="143" y="52"/>
                    <a:pt x="143" y="52"/>
                    <a:pt x="142" y="52"/>
                  </a:cubicBezTo>
                  <a:cubicBezTo>
                    <a:pt x="143" y="51"/>
                    <a:pt x="144" y="51"/>
                    <a:pt x="145" y="51"/>
                  </a:cubicBezTo>
                  <a:cubicBezTo>
                    <a:pt x="146" y="50"/>
                    <a:pt x="147" y="50"/>
                    <a:pt x="148" y="50"/>
                  </a:cubicBezTo>
                  <a:cubicBezTo>
                    <a:pt x="148" y="50"/>
                    <a:pt x="148" y="50"/>
                    <a:pt x="149" y="50"/>
                  </a:cubicBezTo>
                  <a:cubicBezTo>
                    <a:pt x="149" y="49"/>
                    <a:pt x="149" y="49"/>
                    <a:pt x="149" y="49"/>
                  </a:cubicBezTo>
                  <a:cubicBezTo>
                    <a:pt x="150" y="49"/>
                    <a:pt x="151" y="49"/>
                    <a:pt x="151" y="48"/>
                  </a:cubicBezTo>
                  <a:cubicBezTo>
                    <a:pt x="152" y="48"/>
                    <a:pt x="152" y="48"/>
                    <a:pt x="152" y="48"/>
                  </a:cubicBezTo>
                  <a:cubicBezTo>
                    <a:pt x="152" y="48"/>
                    <a:pt x="152" y="48"/>
                    <a:pt x="153" y="48"/>
                  </a:cubicBezTo>
                  <a:cubicBezTo>
                    <a:pt x="153" y="48"/>
                    <a:pt x="153" y="48"/>
                    <a:pt x="154" y="48"/>
                  </a:cubicBezTo>
                  <a:cubicBezTo>
                    <a:pt x="154" y="48"/>
                    <a:pt x="154" y="48"/>
                    <a:pt x="154" y="49"/>
                  </a:cubicBezTo>
                  <a:cubicBezTo>
                    <a:pt x="154" y="49"/>
                    <a:pt x="154" y="49"/>
                    <a:pt x="154" y="49"/>
                  </a:cubicBezTo>
                  <a:cubicBezTo>
                    <a:pt x="154" y="49"/>
                    <a:pt x="154" y="49"/>
                    <a:pt x="154" y="49"/>
                  </a:cubicBezTo>
                  <a:cubicBezTo>
                    <a:pt x="154" y="50"/>
                    <a:pt x="154" y="50"/>
                    <a:pt x="154" y="50"/>
                  </a:cubicBezTo>
                  <a:cubicBezTo>
                    <a:pt x="154" y="50"/>
                    <a:pt x="154" y="51"/>
                    <a:pt x="154" y="51"/>
                  </a:cubicBezTo>
                  <a:cubicBezTo>
                    <a:pt x="154" y="51"/>
                    <a:pt x="154" y="51"/>
                    <a:pt x="154" y="51"/>
                  </a:cubicBezTo>
                  <a:cubicBezTo>
                    <a:pt x="154" y="52"/>
                    <a:pt x="154" y="52"/>
                    <a:pt x="154" y="52"/>
                  </a:cubicBezTo>
                  <a:cubicBezTo>
                    <a:pt x="154" y="53"/>
                    <a:pt x="154" y="53"/>
                    <a:pt x="155" y="54"/>
                  </a:cubicBezTo>
                  <a:cubicBezTo>
                    <a:pt x="155" y="54"/>
                    <a:pt x="155" y="54"/>
                    <a:pt x="155" y="55"/>
                  </a:cubicBezTo>
                  <a:cubicBezTo>
                    <a:pt x="156" y="55"/>
                    <a:pt x="155" y="56"/>
                    <a:pt x="155" y="57"/>
                  </a:cubicBezTo>
                  <a:cubicBezTo>
                    <a:pt x="155" y="57"/>
                    <a:pt x="155" y="57"/>
                    <a:pt x="156" y="57"/>
                  </a:cubicBezTo>
                  <a:cubicBezTo>
                    <a:pt x="156" y="57"/>
                    <a:pt x="156" y="57"/>
                    <a:pt x="156" y="58"/>
                  </a:cubicBezTo>
                  <a:cubicBezTo>
                    <a:pt x="156" y="58"/>
                    <a:pt x="156" y="58"/>
                    <a:pt x="157" y="58"/>
                  </a:cubicBezTo>
                  <a:cubicBezTo>
                    <a:pt x="157" y="58"/>
                    <a:pt x="156" y="57"/>
                    <a:pt x="156" y="57"/>
                  </a:cubicBezTo>
                  <a:cubicBezTo>
                    <a:pt x="156" y="57"/>
                    <a:pt x="156" y="57"/>
                    <a:pt x="156" y="57"/>
                  </a:cubicBezTo>
                  <a:cubicBezTo>
                    <a:pt x="156" y="57"/>
                    <a:pt x="156" y="56"/>
                    <a:pt x="156" y="56"/>
                  </a:cubicBezTo>
                  <a:cubicBezTo>
                    <a:pt x="156" y="56"/>
                    <a:pt x="156" y="56"/>
                    <a:pt x="156" y="56"/>
                  </a:cubicBezTo>
                  <a:cubicBezTo>
                    <a:pt x="156" y="55"/>
                    <a:pt x="156" y="54"/>
                    <a:pt x="155" y="54"/>
                  </a:cubicBezTo>
                  <a:cubicBezTo>
                    <a:pt x="155" y="54"/>
                    <a:pt x="155" y="54"/>
                    <a:pt x="155" y="54"/>
                  </a:cubicBezTo>
                  <a:cubicBezTo>
                    <a:pt x="155" y="53"/>
                    <a:pt x="155" y="53"/>
                    <a:pt x="155" y="53"/>
                  </a:cubicBezTo>
                  <a:cubicBezTo>
                    <a:pt x="155" y="53"/>
                    <a:pt x="155" y="53"/>
                    <a:pt x="155" y="53"/>
                  </a:cubicBezTo>
                  <a:cubicBezTo>
                    <a:pt x="155" y="52"/>
                    <a:pt x="154" y="51"/>
                    <a:pt x="154" y="51"/>
                  </a:cubicBezTo>
                  <a:cubicBezTo>
                    <a:pt x="154" y="50"/>
                    <a:pt x="154" y="49"/>
                    <a:pt x="155" y="49"/>
                  </a:cubicBezTo>
                  <a:cubicBezTo>
                    <a:pt x="155" y="49"/>
                    <a:pt x="155" y="49"/>
                    <a:pt x="155" y="49"/>
                  </a:cubicBezTo>
                  <a:cubicBezTo>
                    <a:pt x="155" y="48"/>
                    <a:pt x="155" y="48"/>
                    <a:pt x="155" y="48"/>
                  </a:cubicBezTo>
                  <a:cubicBezTo>
                    <a:pt x="155" y="48"/>
                    <a:pt x="156" y="48"/>
                    <a:pt x="156" y="48"/>
                  </a:cubicBezTo>
                  <a:cubicBezTo>
                    <a:pt x="156" y="48"/>
                    <a:pt x="157" y="48"/>
                    <a:pt x="157" y="48"/>
                  </a:cubicBezTo>
                  <a:cubicBezTo>
                    <a:pt x="158" y="47"/>
                    <a:pt x="159" y="47"/>
                    <a:pt x="159" y="47"/>
                  </a:cubicBezTo>
                  <a:cubicBezTo>
                    <a:pt x="159" y="46"/>
                    <a:pt x="160" y="46"/>
                    <a:pt x="160" y="46"/>
                  </a:cubicBezTo>
                  <a:cubicBezTo>
                    <a:pt x="160" y="46"/>
                    <a:pt x="160" y="46"/>
                    <a:pt x="161" y="46"/>
                  </a:cubicBezTo>
                  <a:cubicBezTo>
                    <a:pt x="161" y="45"/>
                    <a:pt x="161" y="45"/>
                    <a:pt x="160" y="45"/>
                  </a:cubicBezTo>
                  <a:cubicBezTo>
                    <a:pt x="160" y="45"/>
                    <a:pt x="161" y="44"/>
                    <a:pt x="161" y="44"/>
                  </a:cubicBezTo>
                  <a:cubicBezTo>
                    <a:pt x="161" y="45"/>
                    <a:pt x="161" y="45"/>
                    <a:pt x="162" y="45"/>
                  </a:cubicBezTo>
                  <a:cubicBezTo>
                    <a:pt x="162" y="45"/>
                    <a:pt x="162" y="45"/>
                    <a:pt x="162" y="45"/>
                  </a:cubicBezTo>
                  <a:cubicBezTo>
                    <a:pt x="162" y="44"/>
                    <a:pt x="162" y="44"/>
                    <a:pt x="162" y="44"/>
                  </a:cubicBezTo>
                  <a:cubicBezTo>
                    <a:pt x="162" y="44"/>
                    <a:pt x="162" y="44"/>
                    <a:pt x="162" y="45"/>
                  </a:cubicBezTo>
                  <a:cubicBezTo>
                    <a:pt x="162" y="45"/>
                    <a:pt x="162" y="44"/>
                    <a:pt x="162" y="44"/>
                  </a:cubicBezTo>
                  <a:cubicBezTo>
                    <a:pt x="162" y="44"/>
                    <a:pt x="162" y="44"/>
                    <a:pt x="162" y="44"/>
                  </a:cubicBezTo>
                  <a:cubicBezTo>
                    <a:pt x="162" y="44"/>
                    <a:pt x="162" y="43"/>
                    <a:pt x="163" y="43"/>
                  </a:cubicBezTo>
                  <a:cubicBezTo>
                    <a:pt x="163" y="43"/>
                    <a:pt x="163" y="43"/>
                    <a:pt x="163" y="43"/>
                  </a:cubicBezTo>
                  <a:cubicBezTo>
                    <a:pt x="163" y="43"/>
                    <a:pt x="163" y="43"/>
                    <a:pt x="163" y="43"/>
                  </a:cubicBezTo>
                  <a:cubicBezTo>
                    <a:pt x="163" y="42"/>
                    <a:pt x="162" y="43"/>
                    <a:pt x="162" y="42"/>
                  </a:cubicBezTo>
                  <a:cubicBezTo>
                    <a:pt x="162" y="42"/>
                    <a:pt x="162" y="42"/>
                    <a:pt x="162" y="42"/>
                  </a:cubicBezTo>
                  <a:cubicBezTo>
                    <a:pt x="163" y="41"/>
                    <a:pt x="163" y="41"/>
                    <a:pt x="163" y="40"/>
                  </a:cubicBezTo>
                  <a:cubicBezTo>
                    <a:pt x="164" y="40"/>
                    <a:pt x="164" y="40"/>
                    <a:pt x="164" y="40"/>
                  </a:cubicBezTo>
                  <a:cubicBezTo>
                    <a:pt x="164" y="40"/>
                    <a:pt x="164" y="40"/>
                    <a:pt x="164" y="40"/>
                  </a:cubicBezTo>
                  <a:cubicBezTo>
                    <a:pt x="164" y="41"/>
                    <a:pt x="164" y="41"/>
                    <a:pt x="164" y="41"/>
                  </a:cubicBezTo>
                  <a:cubicBezTo>
                    <a:pt x="163" y="41"/>
                    <a:pt x="163" y="41"/>
                    <a:pt x="164" y="41"/>
                  </a:cubicBezTo>
                  <a:cubicBezTo>
                    <a:pt x="164" y="42"/>
                    <a:pt x="164" y="43"/>
                    <a:pt x="164" y="44"/>
                  </a:cubicBezTo>
                  <a:cubicBezTo>
                    <a:pt x="164" y="43"/>
                    <a:pt x="164" y="42"/>
                    <a:pt x="164" y="41"/>
                  </a:cubicBezTo>
                  <a:cubicBezTo>
                    <a:pt x="165" y="41"/>
                    <a:pt x="165" y="40"/>
                    <a:pt x="165" y="40"/>
                  </a:cubicBezTo>
                  <a:cubicBezTo>
                    <a:pt x="165" y="40"/>
                    <a:pt x="165" y="39"/>
                    <a:pt x="165" y="39"/>
                  </a:cubicBezTo>
                  <a:cubicBezTo>
                    <a:pt x="165" y="39"/>
                    <a:pt x="166" y="39"/>
                    <a:pt x="166" y="39"/>
                  </a:cubicBezTo>
                  <a:cubicBezTo>
                    <a:pt x="166" y="39"/>
                    <a:pt x="166" y="38"/>
                    <a:pt x="166" y="38"/>
                  </a:cubicBezTo>
                  <a:cubicBezTo>
                    <a:pt x="167" y="38"/>
                    <a:pt x="167" y="38"/>
                    <a:pt x="168" y="38"/>
                  </a:cubicBezTo>
                  <a:cubicBezTo>
                    <a:pt x="169" y="38"/>
                    <a:pt x="170" y="38"/>
                    <a:pt x="172" y="39"/>
                  </a:cubicBezTo>
                  <a:cubicBezTo>
                    <a:pt x="172" y="39"/>
                    <a:pt x="172" y="39"/>
                    <a:pt x="173" y="39"/>
                  </a:cubicBezTo>
                  <a:cubicBezTo>
                    <a:pt x="174" y="38"/>
                    <a:pt x="175" y="38"/>
                    <a:pt x="176" y="38"/>
                  </a:cubicBezTo>
                  <a:cubicBezTo>
                    <a:pt x="177" y="38"/>
                    <a:pt x="177" y="38"/>
                    <a:pt x="177" y="39"/>
                  </a:cubicBezTo>
                  <a:cubicBezTo>
                    <a:pt x="177" y="39"/>
                    <a:pt x="177" y="39"/>
                    <a:pt x="177" y="39"/>
                  </a:cubicBezTo>
                  <a:cubicBezTo>
                    <a:pt x="177" y="39"/>
                    <a:pt x="178" y="39"/>
                    <a:pt x="178" y="39"/>
                  </a:cubicBezTo>
                  <a:cubicBezTo>
                    <a:pt x="179" y="39"/>
                    <a:pt x="180" y="39"/>
                    <a:pt x="181" y="39"/>
                  </a:cubicBezTo>
                  <a:cubicBezTo>
                    <a:pt x="181" y="40"/>
                    <a:pt x="180" y="40"/>
                    <a:pt x="180" y="41"/>
                  </a:cubicBezTo>
                  <a:cubicBezTo>
                    <a:pt x="180" y="42"/>
                    <a:pt x="180" y="42"/>
                    <a:pt x="180" y="43"/>
                  </a:cubicBezTo>
                  <a:cubicBezTo>
                    <a:pt x="180" y="44"/>
                    <a:pt x="179" y="44"/>
                    <a:pt x="179" y="45"/>
                  </a:cubicBezTo>
                  <a:cubicBezTo>
                    <a:pt x="178" y="46"/>
                    <a:pt x="178" y="47"/>
                    <a:pt x="178" y="47"/>
                  </a:cubicBezTo>
                  <a:cubicBezTo>
                    <a:pt x="177" y="48"/>
                    <a:pt x="177" y="48"/>
                    <a:pt x="177" y="48"/>
                  </a:cubicBezTo>
                  <a:cubicBezTo>
                    <a:pt x="176" y="48"/>
                    <a:pt x="175" y="48"/>
                    <a:pt x="175" y="49"/>
                  </a:cubicBezTo>
                  <a:cubicBezTo>
                    <a:pt x="174" y="49"/>
                    <a:pt x="174" y="49"/>
                    <a:pt x="174" y="49"/>
                  </a:cubicBezTo>
                  <a:cubicBezTo>
                    <a:pt x="174" y="48"/>
                    <a:pt x="174" y="48"/>
                    <a:pt x="173" y="48"/>
                  </a:cubicBezTo>
                  <a:cubicBezTo>
                    <a:pt x="173" y="48"/>
                    <a:pt x="173" y="48"/>
                    <a:pt x="173" y="49"/>
                  </a:cubicBezTo>
                  <a:cubicBezTo>
                    <a:pt x="174" y="49"/>
                    <a:pt x="174" y="49"/>
                    <a:pt x="173" y="49"/>
                  </a:cubicBezTo>
                  <a:cubicBezTo>
                    <a:pt x="173" y="49"/>
                    <a:pt x="173" y="49"/>
                    <a:pt x="172" y="49"/>
                  </a:cubicBezTo>
                  <a:cubicBezTo>
                    <a:pt x="172" y="49"/>
                    <a:pt x="172" y="50"/>
                    <a:pt x="172" y="50"/>
                  </a:cubicBezTo>
                  <a:cubicBezTo>
                    <a:pt x="171" y="50"/>
                    <a:pt x="171" y="50"/>
                    <a:pt x="170" y="50"/>
                  </a:cubicBezTo>
                  <a:cubicBezTo>
                    <a:pt x="170" y="50"/>
                    <a:pt x="169" y="50"/>
                    <a:pt x="168" y="50"/>
                  </a:cubicBezTo>
                  <a:cubicBezTo>
                    <a:pt x="168" y="50"/>
                    <a:pt x="167" y="50"/>
                    <a:pt x="166" y="50"/>
                  </a:cubicBezTo>
                  <a:cubicBezTo>
                    <a:pt x="166" y="50"/>
                    <a:pt x="165" y="50"/>
                    <a:pt x="165" y="50"/>
                  </a:cubicBezTo>
                  <a:cubicBezTo>
                    <a:pt x="165" y="50"/>
                    <a:pt x="165" y="50"/>
                    <a:pt x="165" y="50"/>
                  </a:cubicBezTo>
                  <a:cubicBezTo>
                    <a:pt x="164" y="50"/>
                    <a:pt x="164" y="50"/>
                    <a:pt x="163" y="51"/>
                  </a:cubicBezTo>
                  <a:cubicBezTo>
                    <a:pt x="164" y="51"/>
                    <a:pt x="164" y="51"/>
                    <a:pt x="164" y="51"/>
                  </a:cubicBezTo>
                  <a:cubicBezTo>
                    <a:pt x="165" y="50"/>
                    <a:pt x="165" y="50"/>
                    <a:pt x="165" y="50"/>
                  </a:cubicBezTo>
                  <a:cubicBezTo>
                    <a:pt x="166" y="50"/>
                    <a:pt x="166" y="51"/>
                    <a:pt x="166" y="51"/>
                  </a:cubicBezTo>
                  <a:cubicBezTo>
                    <a:pt x="167" y="51"/>
                    <a:pt x="167" y="51"/>
                    <a:pt x="167" y="51"/>
                  </a:cubicBezTo>
                  <a:cubicBezTo>
                    <a:pt x="168" y="51"/>
                    <a:pt x="168" y="50"/>
                    <a:pt x="169" y="50"/>
                  </a:cubicBezTo>
                  <a:cubicBezTo>
                    <a:pt x="169" y="50"/>
                    <a:pt x="170" y="50"/>
                    <a:pt x="170" y="50"/>
                  </a:cubicBezTo>
                  <a:cubicBezTo>
                    <a:pt x="170" y="50"/>
                    <a:pt x="171" y="50"/>
                    <a:pt x="171" y="51"/>
                  </a:cubicBezTo>
                  <a:cubicBezTo>
                    <a:pt x="171" y="51"/>
                    <a:pt x="172" y="51"/>
                    <a:pt x="172" y="50"/>
                  </a:cubicBezTo>
                  <a:cubicBezTo>
                    <a:pt x="172" y="50"/>
                    <a:pt x="172" y="50"/>
                    <a:pt x="173" y="50"/>
                  </a:cubicBezTo>
                  <a:cubicBezTo>
                    <a:pt x="173" y="50"/>
                    <a:pt x="173" y="50"/>
                    <a:pt x="173" y="50"/>
                  </a:cubicBezTo>
                  <a:cubicBezTo>
                    <a:pt x="173" y="50"/>
                    <a:pt x="174" y="50"/>
                    <a:pt x="174" y="50"/>
                  </a:cubicBezTo>
                  <a:cubicBezTo>
                    <a:pt x="174" y="49"/>
                    <a:pt x="174" y="49"/>
                    <a:pt x="175" y="50"/>
                  </a:cubicBezTo>
                  <a:cubicBezTo>
                    <a:pt x="174" y="51"/>
                    <a:pt x="174" y="52"/>
                    <a:pt x="174" y="53"/>
                  </a:cubicBezTo>
                  <a:cubicBezTo>
                    <a:pt x="174" y="54"/>
                    <a:pt x="174" y="54"/>
                    <a:pt x="173" y="54"/>
                  </a:cubicBezTo>
                  <a:cubicBezTo>
                    <a:pt x="173" y="55"/>
                    <a:pt x="172" y="55"/>
                    <a:pt x="172" y="56"/>
                  </a:cubicBezTo>
                  <a:cubicBezTo>
                    <a:pt x="172" y="56"/>
                    <a:pt x="171" y="57"/>
                    <a:pt x="172" y="57"/>
                  </a:cubicBezTo>
                  <a:cubicBezTo>
                    <a:pt x="172" y="57"/>
                    <a:pt x="172" y="58"/>
                    <a:pt x="172" y="58"/>
                  </a:cubicBezTo>
                  <a:cubicBezTo>
                    <a:pt x="172" y="59"/>
                    <a:pt x="172" y="59"/>
                    <a:pt x="172" y="60"/>
                  </a:cubicBezTo>
                  <a:cubicBezTo>
                    <a:pt x="172" y="60"/>
                    <a:pt x="172" y="60"/>
                    <a:pt x="172" y="60"/>
                  </a:cubicBezTo>
                  <a:cubicBezTo>
                    <a:pt x="172" y="59"/>
                    <a:pt x="172" y="59"/>
                    <a:pt x="172" y="58"/>
                  </a:cubicBezTo>
                  <a:cubicBezTo>
                    <a:pt x="172" y="57"/>
                    <a:pt x="172" y="56"/>
                    <a:pt x="172" y="56"/>
                  </a:cubicBezTo>
                  <a:cubicBezTo>
                    <a:pt x="172" y="56"/>
                    <a:pt x="173" y="56"/>
                    <a:pt x="173" y="55"/>
                  </a:cubicBezTo>
                  <a:cubicBezTo>
                    <a:pt x="173" y="55"/>
                    <a:pt x="174" y="55"/>
                    <a:pt x="174" y="55"/>
                  </a:cubicBezTo>
                  <a:cubicBezTo>
                    <a:pt x="174" y="55"/>
                    <a:pt x="174" y="54"/>
                    <a:pt x="174" y="54"/>
                  </a:cubicBezTo>
                  <a:cubicBezTo>
                    <a:pt x="174" y="52"/>
                    <a:pt x="176" y="50"/>
                    <a:pt x="177" y="49"/>
                  </a:cubicBezTo>
                  <a:cubicBezTo>
                    <a:pt x="177" y="49"/>
                    <a:pt x="177" y="48"/>
                    <a:pt x="177" y="48"/>
                  </a:cubicBezTo>
                  <a:cubicBezTo>
                    <a:pt x="177" y="48"/>
                    <a:pt x="177" y="48"/>
                    <a:pt x="177" y="49"/>
                  </a:cubicBezTo>
                  <a:cubicBezTo>
                    <a:pt x="177" y="49"/>
                    <a:pt x="177" y="49"/>
                    <a:pt x="177" y="49"/>
                  </a:cubicBezTo>
                  <a:cubicBezTo>
                    <a:pt x="177" y="49"/>
                    <a:pt x="177" y="49"/>
                    <a:pt x="177" y="50"/>
                  </a:cubicBezTo>
                  <a:cubicBezTo>
                    <a:pt x="177" y="50"/>
                    <a:pt x="176" y="50"/>
                    <a:pt x="176" y="50"/>
                  </a:cubicBezTo>
                  <a:cubicBezTo>
                    <a:pt x="176" y="50"/>
                    <a:pt x="176" y="50"/>
                    <a:pt x="176" y="50"/>
                  </a:cubicBezTo>
                  <a:cubicBezTo>
                    <a:pt x="177" y="50"/>
                    <a:pt x="178" y="49"/>
                    <a:pt x="179" y="48"/>
                  </a:cubicBezTo>
                  <a:cubicBezTo>
                    <a:pt x="179" y="48"/>
                    <a:pt x="179" y="48"/>
                    <a:pt x="179" y="48"/>
                  </a:cubicBezTo>
                  <a:cubicBezTo>
                    <a:pt x="179" y="48"/>
                    <a:pt x="179" y="48"/>
                    <a:pt x="179" y="47"/>
                  </a:cubicBezTo>
                  <a:cubicBezTo>
                    <a:pt x="179" y="47"/>
                    <a:pt x="179" y="47"/>
                    <a:pt x="179" y="47"/>
                  </a:cubicBezTo>
                  <a:cubicBezTo>
                    <a:pt x="179" y="47"/>
                    <a:pt x="179" y="47"/>
                    <a:pt x="179" y="47"/>
                  </a:cubicBezTo>
                  <a:cubicBezTo>
                    <a:pt x="179" y="47"/>
                    <a:pt x="179" y="47"/>
                    <a:pt x="179" y="47"/>
                  </a:cubicBezTo>
                  <a:cubicBezTo>
                    <a:pt x="180" y="47"/>
                    <a:pt x="180" y="47"/>
                    <a:pt x="180" y="47"/>
                  </a:cubicBezTo>
                  <a:cubicBezTo>
                    <a:pt x="180" y="47"/>
                    <a:pt x="180" y="47"/>
                    <a:pt x="180" y="47"/>
                  </a:cubicBezTo>
                  <a:cubicBezTo>
                    <a:pt x="180" y="47"/>
                    <a:pt x="180" y="47"/>
                    <a:pt x="180" y="47"/>
                  </a:cubicBezTo>
                  <a:cubicBezTo>
                    <a:pt x="180" y="48"/>
                    <a:pt x="180" y="48"/>
                    <a:pt x="181" y="48"/>
                  </a:cubicBezTo>
                  <a:cubicBezTo>
                    <a:pt x="181" y="47"/>
                    <a:pt x="181" y="47"/>
                    <a:pt x="180" y="47"/>
                  </a:cubicBezTo>
                  <a:cubicBezTo>
                    <a:pt x="180" y="47"/>
                    <a:pt x="180" y="47"/>
                    <a:pt x="180" y="46"/>
                  </a:cubicBezTo>
                  <a:cubicBezTo>
                    <a:pt x="180" y="46"/>
                    <a:pt x="181" y="46"/>
                    <a:pt x="181" y="46"/>
                  </a:cubicBezTo>
                  <a:cubicBezTo>
                    <a:pt x="181" y="46"/>
                    <a:pt x="181" y="46"/>
                    <a:pt x="181" y="46"/>
                  </a:cubicBezTo>
                  <a:cubicBezTo>
                    <a:pt x="181" y="46"/>
                    <a:pt x="181" y="45"/>
                    <a:pt x="181" y="45"/>
                  </a:cubicBezTo>
                  <a:cubicBezTo>
                    <a:pt x="181" y="45"/>
                    <a:pt x="181" y="45"/>
                    <a:pt x="181" y="45"/>
                  </a:cubicBezTo>
                  <a:cubicBezTo>
                    <a:pt x="181" y="45"/>
                    <a:pt x="182" y="45"/>
                    <a:pt x="182" y="44"/>
                  </a:cubicBezTo>
                  <a:cubicBezTo>
                    <a:pt x="182" y="44"/>
                    <a:pt x="182" y="44"/>
                    <a:pt x="182" y="44"/>
                  </a:cubicBezTo>
                  <a:cubicBezTo>
                    <a:pt x="182" y="44"/>
                    <a:pt x="182" y="43"/>
                    <a:pt x="182" y="43"/>
                  </a:cubicBezTo>
                  <a:cubicBezTo>
                    <a:pt x="182" y="43"/>
                    <a:pt x="182" y="43"/>
                    <a:pt x="182" y="43"/>
                  </a:cubicBezTo>
                  <a:cubicBezTo>
                    <a:pt x="182" y="43"/>
                    <a:pt x="182" y="43"/>
                    <a:pt x="182" y="43"/>
                  </a:cubicBezTo>
                  <a:cubicBezTo>
                    <a:pt x="182" y="43"/>
                    <a:pt x="182" y="43"/>
                    <a:pt x="182" y="43"/>
                  </a:cubicBezTo>
                  <a:cubicBezTo>
                    <a:pt x="182" y="43"/>
                    <a:pt x="182" y="43"/>
                    <a:pt x="182" y="44"/>
                  </a:cubicBezTo>
                  <a:cubicBezTo>
                    <a:pt x="182" y="44"/>
                    <a:pt x="183" y="44"/>
                    <a:pt x="183" y="44"/>
                  </a:cubicBezTo>
                  <a:cubicBezTo>
                    <a:pt x="183" y="43"/>
                    <a:pt x="183" y="43"/>
                    <a:pt x="183" y="43"/>
                  </a:cubicBezTo>
                  <a:cubicBezTo>
                    <a:pt x="183" y="43"/>
                    <a:pt x="183" y="42"/>
                    <a:pt x="183" y="42"/>
                  </a:cubicBezTo>
                  <a:cubicBezTo>
                    <a:pt x="183" y="42"/>
                    <a:pt x="183" y="42"/>
                    <a:pt x="183" y="42"/>
                  </a:cubicBezTo>
                  <a:cubicBezTo>
                    <a:pt x="183" y="42"/>
                    <a:pt x="183" y="42"/>
                    <a:pt x="183" y="42"/>
                  </a:cubicBezTo>
                  <a:cubicBezTo>
                    <a:pt x="183" y="42"/>
                    <a:pt x="183" y="42"/>
                    <a:pt x="184" y="42"/>
                  </a:cubicBezTo>
                  <a:cubicBezTo>
                    <a:pt x="184" y="42"/>
                    <a:pt x="184" y="42"/>
                    <a:pt x="184" y="42"/>
                  </a:cubicBezTo>
                  <a:cubicBezTo>
                    <a:pt x="184" y="41"/>
                    <a:pt x="185" y="41"/>
                    <a:pt x="185" y="41"/>
                  </a:cubicBezTo>
                  <a:cubicBezTo>
                    <a:pt x="185" y="42"/>
                    <a:pt x="185" y="42"/>
                    <a:pt x="185" y="42"/>
                  </a:cubicBezTo>
                  <a:cubicBezTo>
                    <a:pt x="185" y="42"/>
                    <a:pt x="185" y="42"/>
                    <a:pt x="185" y="42"/>
                  </a:cubicBezTo>
                  <a:cubicBezTo>
                    <a:pt x="185" y="42"/>
                    <a:pt x="185" y="41"/>
                    <a:pt x="185" y="41"/>
                  </a:cubicBezTo>
                  <a:cubicBezTo>
                    <a:pt x="185" y="41"/>
                    <a:pt x="185" y="41"/>
                    <a:pt x="186" y="41"/>
                  </a:cubicBezTo>
                  <a:cubicBezTo>
                    <a:pt x="186" y="41"/>
                    <a:pt x="186" y="42"/>
                    <a:pt x="186" y="42"/>
                  </a:cubicBezTo>
                  <a:cubicBezTo>
                    <a:pt x="186" y="42"/>
                    <a:pt x="186" y="42"/>
                    <a:pt x="186" y="42"/>
                  </a:cubicBezTo>
                  <a:cubicBezTo>
                    <a:pt x="186" y="42"/>
                    <a:pt x="186" y="41"/>
                    <a:pt x="186" y="41"/>
                  </a:cubicBezTo>
                  <a:cubicBezTo>
                    <a:pt x="186" y="41"/>
                    <a:pt x="186" y="41"/>
                    <a:pt x="186" y="41"/>
                  </a:cubicBezTo>
                  <a:cubicBezTo>
                    <a:pt x="186" y="42"/>
                    <a:pt x="186" y="42"/>
                    <a:pt x="187" y="42"/>
                  </a:cubicBezTo>
                  <a:cubicBezTo>
                    <a:pt x="187" y="42"/>
                    <a:pt x="187" y="42"/>
                    <a:pt x="187" y="42"/>
                  </a:cubicBezTo>
                  <a:cubicBezTo>
                    <a:pt x="187" y="42"/>
                    <a:pt x="187" y="42"/>
                    <a:pt x="188" y="42"/>
                  </a:cubicBezTo>
                  <a:cubicBezTo>
                    <a:pt x="188" y="42"/>
                    <a:pt x="188" y="42"/>
                    <a:pt x="188" y="42"/>
                  </a:cubicBezTo>
                  <a:cubicBezTo>
                    <a:pt x="188" y="42"/>
                    <a:pt x="188" y="42"/>
                    <a:pt x="188" y="42"/>
                  </a:cubicBezTo>
                  <a:cubicBezTo>
                    <a:pt x="188" y="42"/>
                    <a:pt x="188" y="42"/>
                    <a:pt x="188" y="42"/>
                  </a:cubicBezTo>
                  <a:cubicBezTo>
                    <a:pt x="188" y="41"/>
                    <a:pt x="188" y="41"/>
                    <a:pt x="189" y="41"/>
                  </a:cubicBezTo>
                  <a:cubicBezTo>
                    <a:pt x="189" y="41"/>
                    <a:pt x="189" y="41"/>
                    <a:pt x="189" y="42"/>
                  </a:cubicBezTo>
                  <a:cubicBezTo>
                    <a:pt x="189" y="42"/>
                    <a:pt x="189" y="42"/>
                    <a:pt x="189" y="42"/>
                  </a:cubicBezTo>
                  <a:cubicBezTo>
                    <a:pt x="189" y="42"/>
                    <a:pt x="189" y="42"/>
                    <a:pt x="189" y="42"/>
                  </a:cubicBezTo>
                  <a:cubicBezTo>
                    <a:pt x="190" y="42"/>
                    <a:pt x="190" y="42"/>
                    <a:pt x="190" y="42"/>
                  </a:cubicBezTo>
                  <a:cubicBezTo>
                    <a:pt x="190" y="42"/>
                    <a:pt x="190" y="43"/>
                    <a:pt x="190" y="43"/>
                  </a:cubicBezTo>
                  <a:cubicBezTo>
                    <a:pt x="190" y="43"/>
                    <a:pt x="191" y="43"/>
                    <a:pt x="191" y="43"/>
                  </a:cubicBezTo>
                  <a:cubicBezTo>
                    <a:pt x="191" y="43"/>
                    <a:pt x="191" y="43"/>
                    <a:pt x="191" y="43"/>
                  </a:cubicBezTo>
                  <a:cubicBezTo>
                    <a:pt x="191" y="43"/>
                    <a:pt x="191" y="43"/>
                    <a:pt x="191" y="43"/>
                  </a:cubicBezTo>
                  <a:cubicBezTo>
                    <a:pt x="192" y="43"/>
                    <a:pt x="192" y="43"/>
                    <a:pt x="192" y="43"/>
                  </a:cubicBezTo>
                  <a:cubicBezTo>
                    <a:pt x="192" y="43"/>
                    <a:pt x="192" y="43"/>
                    <a:pt x="192" y="43"/>
                  </a:cubicBezTo>
                  <a:cubicBezTo>
                    <a:pt x="192" y="43"/>
                    <a:pt x="192" y="43"/>
                    <a:pt x="192" y="43"/>
                  </a:cubicBezTo>
                  <a:cubicBezTo>
                    <a:pt x="192" y="43"/>
                    <a:pt x="193" y="43"/>
                    <a:pt x="193" y="43"/>
                  </a:cubicBezTo>
                  <a:cubicBezTo>
                    <a:pt x="193" y="43"/>
                    <a:pt x="194" y="43"/>
                    <a:pt x="194" y="43"/>
                  </a:cubicBezTo>
                  <a:cubicBezTo>
                    <a:pt x="194" y="43"/>
                    <a:pt x="193" y="44"/>
                    <a:pt x="193" y="44"/>
                  </a:cubicBezTo>
                  <a:cubicBezTo>
                    <a:pt x="193" y="44"/>
                    <a:pt x="194" y="44"/>
                    <a:pt x="194" y="44"/>
                  </a:cubicBezTo>
                  <a:cubicBezTo>
                    <a:pt x="194" y="44"/>
                    <a:pt x="194" y="44"/>
                    <a:pt x="194" y="44"/>
                  </a:cubicBezTo>
                  <a:cubicBezTo>
                    <a:pt x="194" y="43"/>
                    <a:pt x="195" y="44"/>
                    <a:pt x="195" y="44"/>
                  </a:cubicBezTo>
                  <a:cubicBezTo>
                    <a:pt x="195" y="44"/>
                    <a:pt x="195" y="44"/>
                    <a:pt x="195" y="44"/>
                  </a:cubicBezTo>
                  <a:cubicBezTo>
                    <a:pt x="195" y="45"/>
                    <a:pt x="195" y="44"/>
                    <a:pt x="195" y="44"/>
                  </a:cubicBezTo>
                  <a:cubicBezTo>
                    <a:pt x="196" y="44"/>
                    <a:pt x="196" y="44"/>
                    <a:pt x="196" y="44"/>
                  </a:cubicBezTo>
                  <a:cubicBezTo>
                    <a:pt x="196" y="44"/>
                    <a:pt x="196" y="44"/>
                    <a:pt x="196" y="44"/>
                  </a:cubicBezTo>
                  <a:cubicBezTo>
                    <a:pt x="197" y="44"/>
                    <a:pt x="197" y="44"/>
                    <a:pt x="197" y="44"/>
                  </a:cubicBezTo>
                  <a:cubicBezTo>
                    <a:pt x="197" y="44"/>
                    <a:pt x="197" y="45"/>
                    <a:pt x="197" y="45"/>
                  </a:cubicBezTo>
                  <a:cubicBezTo>
                    <a:pt x="197" y="45"/>
                    <a:pt x="198" y="45"/>
                    <a:pt x="198" y="45"/>
                  </a:cubicBezTo>
                  <a:cubicBezTo>
                    <a:pt x="198" y="45"/>
                    <a:pt x="198" y="45"/>
                    <a:pt x="199" y="45"/>
                  </a:cubicBezTo>
                  <a:cubicBezTo>
                    <a:pt x="199" y="45"/>
                    <a:pt x="199" y="45"/>
                    <a:pt x="199" y="45"/>
                  </a:cubicBezTo>
                  <a:cubicBezTo>
                    <a:pt x="199" y="45"/>
                    <a:pt x="200" y="46"/>
                    <a:pt x="200" y="46"/>
                  </a:cubicBezTo>
                  <a:cubicBezTo>
                    <a:pt x="201" y="46"/>
                    <a:pt x="201" y="46"/>
                    <a:pt x="201" y="47"/>
                  </a:cubicBezTo>
                  <a:cubicBezTo>
                    <a:pt x="201" y="47"/>
                    <a:pt x="202" y="46"/>
                    <a:pt x="202" y="46"/>
                  </a:cubicBezTo>
                  <a:cubicBezTo>
                    <a:pt x="202" y="46"/>
                    <a:pt x="202" y="47"/>
                    <a:pt x="202" y="47"/>
                  </a:cubicBezTo>
                  <a:cubicBezTo>
                    <a:pt x="202" y="47"/>
                    <a:pt x="202" y="47"/>
                    <a:pt x="202" y="47"/>
                  </a:cubicBezTo>
                  <a:cubicBezTo>
                    <a:pt x="203" y="47"/>
                    <a:pt x="203" y="47"/>
                    <a:pt x="203" y="47"/>
                  </a:cubicBezTo>
                  <a:cubicBezTo>
                    <a:pt x="203" y="47"/>
                    <a:pt x="203" y="47"/>
                    <a:pt x="203" y="47"/>
                  </a:cubicBezTo>
                  <a:cubicBezTo>
                    <a:pt x="203" y="47"/>
                    <a:pt x="203" y="48"/>
                    <a:pt x="203" y="48"/>
                  </a:cubicBezTo>
                  <a:cubicBezTo>
                    <a:pt x="203" y="48"/>
                    <a:pt x="203" y="48"/>
                    <a:pt x="203" y="48"/>
                  </a:cubicBezTo>
                  <a:cubicBezTo>
                    <a:pt x="203" y="48"/>
                    <a:pt x="204" y="48"/>
                    <a:pt x="204" y="48"/>
                  </a:cubicBezTo>
                  <a:cubicBezTo>
                    <a:pt x="204" y="48"/>
                    <a:pt x="205" y="48"/>
                    <a:pt x="205" y="48"/>
                  </a:cubicBezTo>
                  <a:cubicBezTo>
                    <a:pt x="205" y="48"/>
                    <a:pt x="205" y="48"/>
                    <a:pt x="205" y="48"/>
                  </a:cubicBezTo>
                  <a:cubicBezTo>
                    <a:pt x="205" y="48"/>
                    <a:pt x="206" y="47"/>
                    <a:pt x="206" y="47"/>
                  </a:cubicBezTo>
                  <a:cubicBezTo>
                    <a:pt x="206" y="47"/>
                    <a:pt x="206" y="47"/>
                    <a:pt x="206" y="47"/>
                  </a:cubicBezTo>
                  <a:cubicBezTo>
                    <a:pt x="206" y="47"/>
                    <a:pt x="207" y="48"/>
                    <a:pt x="207" y="48"/>
                  </a:cubicBezTo>
                  <a:cubicBezTo>
                    <a:pt x="207" y="48"/>
                    <a:pt x="207" y="48"/>
                    <a:pt x="207" y="48"/>
                  </a:cubicBezTo>
                  <a:cubicBezTo>
                    <a:pt x="207" y="48"/>
                    <a:pt x="207" y="49"/>
                    <a:pt x="207" y="49"/>
                  </a:cubicBezTo>
                  <a:cubicBezTo>
                    <a:pt x="207" y="49"/>
                    <a:pt x="207" y="49"/>
                    <a:pt x="207" y="49"/>
                  </a:cubicBezTo>
                  <a:cubicBezTo>
                    <a:pt x="207" y="49"/>
                    <a:pt x="207" y="49"/>
                    <a:pt x="207" y="49"/>
                  </a:cubicBezTo>
                  <a:cubicBezTo>
                    <a:pt x="207" y="50"/>
                    <a:pt x="207" y="50"/>
                    <a:pt x="208" y="50"/>
                  </a:cubicBezTo>
                  <a:cubicBezTo>
                    <a:pt x="208" y="50"/>
                    <a:pt x="208" y="50"/>
                    <a:pt x="208" y="50"/>
                  </a:cubicBezTo>
                  <a:cubicBezTo>
                    <a:pt x="209" y="51"/>
                    <a:pt x="209" y="51"/>
                    <a:pt x="209" y="51"/>
                  </a:cubicBezTo>
                  <a:cubicBezTo>
                    <a:pt x="209" y="51"/>
                    <a:pt x="208" y="52"/>
                    <a:pt x="208" y="52"/>
                  </a:cubicBezTo>
                  <a:cubicBezTo>
                    <a:pt x="208" y="52"/>
                    <a:pt x="207" y="52"/>
                    <a:pt x="207" y="53"/>
                  </a:cubicBezTo>
                  <a:cubicBezTo>
                    <a:pt x="207" y="53"/>
                    <a:pt x="207" y="53"/>
                    <a:pt x="207" y="53"/>
                  </a:cubicBezTo>
                  <a:cubicBezTo>
                    <a:pt x="207" y="53"/>
                    <a:pt x="207" y="54"/>
                    <a:pt x="207" y="54"/>
                  </a:cubicBezTo>
                  <a:cubicBezTo>
                    <a:pt x="207" y="54"/>
                    <a:pt x="207" y="54"/>
                    <a:pt x="207" y="54"/>
                  </a:cubicBezTo>
                  <a:cubicBezTo>
                    <a:pt x="207" y="54"/>
                    <a:pt x="207" y="54"/>
                    <a:pt x="207" y="54"/>
                  </a:cubicBezTo>
                  <a:cubicBezTo>
                    <a:pt x="208" y="54"/>
                    <a:pt x="208" y="53"/>
                    <a:pt x="208" y="53"/>
                  </a:cubicBezTo>
                  <a:cubicBezTo>
                    <a:pt x="208" y="53"/>
                    <a:pt x="208" y="53"/>
                    <a:pt x="208" y="52"/>
                  </a:cubicBezTo>
                  <a:cubicBezTo>
                    <a:pt x="208" y="52"/>
                    <a:pt x="209" y="52"/>
                    <a:pt x="209" y="52"/>
                  </a:cubicBezTo>
                  <a:cubicBezTo>
                    <a:pt x="209" y="52"/>
                    <a:pt x="209" y="53"/>
                    <a:pt x="209" y="53"/>
                  </a:cubicBezTo>
                  <a:cubicBezTo>
                    <a:pt x="209" y="53"/>
                    <a:pt x="210" y="53"/>
                    <a:pt x="210" y="54"/>
                  </a:cubicBezTo>
                  <a:cubicBezTo>
                    <a:pt x="210" y="54"/>
                    <a:pt x="209" y="54"/>
                    <a:pt x="209" y="54"/>
                  </a:cubicBezTo>
                  <a:cubicBezTo>
                    <a:pt x="209" y="54"/>
                    <a:pt x="209" y="54"/>
                    <a:pt x="209" y="54"/>
                  </a:cubicBezTo>
                  <a:cubicBezTo>
                    <a:pt x="208" y="55"/>
                    <a:pt x="208" y="55"/>
                    <a:pt x="208" y="55"/>
                  </a:cubicBezTo>
                  <a:cubicBezTo>
                    <a:pt x="208" y="56"/>
                    <a:pt x="208" y="56"/>
                    <a:pt x="208" y="56"/>
                  </a:cubicBezTo>
                  <a:cubicBezTo>
                    <a:pt x="207" y="57"/>
                    <a:pt x="207" y="57"/>
                    <a:pt x="207" y="57"/>
                  </a:cubicBezTo>
                  <a:cubicBezTo>
                    <a:pt x="207" y="57"/>
                    <a:pt x="207" y="58"/>
                    <a:pt x="207" y="58"/>
                  </a:cubicBezTo>
                  <a:cubicBezTo>
                    <a:pt x="207" y="58"/>
                    <a:pt x="207" y="59"/>
                    <a:pt x="207" y="59"/>
                  </a:cubicBezTo>
                  <a:cubicBezTo>
                    <a:pt x="207" y="59"/>
                    <a:pt x="207" y="59"/>
                    <a:pt x="207" y="59"/>
                  </a:cubicBezTo>
                  <a:cubicBezTo>
                    <a:pt x="207" y="59"/>
                    <a:pt x="207" y="59"/>
                    <a:pt x="206" y="60"/>
                  </a:cubicBezTo>
                  <a:cubicBezTo>
                    <a:pt x="206" y="60"/>
                    <a:pt x="206" y="60"/>
                    <a:pt x="206" y="60"/>
                  </a:cubicBezTo>
                  <a:cubicBezTo>
                    <a:pt x="206" y="60"/>
                    <a:pt x="207" y="61"/>
                    <a:pt x="207" y="61"/>
                  </a:cubicBezTo>
                  <a:cubicBezTo>
                    <a:pt x="207" y="61"/>
                    <a:pt x="207" y="60"/>
                    <a:pt x="207" y="60"/>
                  </a:cubicBezTo>
                  <a:cubicBezTo>
                    <a:pt x="207" y="60"/>
                    <a:pt x="207" y="60"/>
                    <a:pt x="207" y="60"/>
                  </a:cubicBezTo>
                  <a:cubicBezTo>
                    <a:pt x="207" y="60"/>
                    <a:pt x="208" y="59"/>
                    <a:pt x="208" y="59"/>
                  </a:cubicBezTo>
                  <a:cubicBezTo>
                    <a:pt x="208" y="59"/>
                    <a:pt x="209" y="58"/>
                    <a:pt x="209" y="58"/>
                  </a:cubicBezTo>
                  <a:cubicBezTo>
                    <a:pt x="209" y="58"/>
                    <a:pt x="209" y="58"/>
                    <a:pt x="209" y="57"/>
                  </a:cubicBezTo>
                  <a:cubicBezTo>
                    <a:pt x="209" y="57"/>
                    <a:pt x="209" y="57"/>
                    <a:pt x="209" y="57"/>
                  </a:cubicBezTo>
                  <a:cubicBezTo>
                    <a:pt x="209" y="57"/>
                    <a:pt x="209" y="56"/>
                    <a:pt x="209" y="56"/>
                  </a:cubicBezTo>
                  <a:cubicBezTo>
                    <a:pt x="209" y="56"/>
                    <a:pt x="209" y="56"/>
                    <a:pt x="209" y="56"/>
                  </a:cubicBezTo>
                  <a:cubicBezTo>
                    <a:pt x="210" y="56"/>
                    <a:pt x="209" y="55"/>
                    <a:pt x="209" y="55"/>
                  </a:cubicBezTo>
                  <a:cubicBezTo>
                    <a:pt x="209" y="55"/>
                    <a:pt x="210" y="55"/>
                    <a:pt x="210" y="55"/>
                  </a:cubicBezTo>
                  <a:cubicBezTo>
                    <a:pt x="210" y="55"/>
                    <a:pt x="210" y="54"/>
                    <a:pt x="211" y="54"/>
                  </a:cubicBezTo>
                  <a:cubicBezTo>
                    <a:pt x="211" y="54"/>
                    <a:pt x="211" y="54"/>
                    <a:pt x="211" y="54"/>
                  </a:cubicBezTo>
                  <a:cubicBezTo>
                    <a:pt x="211" y="54"/>
                    <a:pt x="212" y="55"/>
                    <a:pt x="211" y="55"/>
                  </a:cubicBezTo>
                  <a:cubicBezTo>
                    <a:pt x="211" y="55"/>
                    <a:pt x="211" y="55"/>
                    <a:pt x="211" y="55"/>
                  </a:cubicBezTo>
                  <a:cubicBezTo>
                    <a:pt x="211" y="55"/>
                    <a:pt x="211" y="56"/>
                    <a:pt x="211" y="56"/>
                  </a:cubicBezTo>
                  <a:cubicBezTo>
                    <a:pt x="210" y="56"/>
                    <a:pt x="210" y="56"/>
                    <a:pt x="210" y="56"/>
                  </a:cubicBezTo>
                  <a:cubicBezTo>
                    <a:pt x="209" y="57"/>
                    <a:pt x="209" y="57"/>
                    <a:pt x="209" y="57"/>
                  </a:cubicBezTo>
                  <a:cubicBezTo>
                    <a:pt x="209" y="57"/>
                    <a:pt x="211" y="57"/>
                    <a:pt x="211" y="57"/>
                  </a:cubicBezTo>
                  <a:cubicBezTo>
                    <a:pt x="211" y="57"/>
                    <a:pt x="211" y="56"/>
                    <a:pt x="212" y="56"/>
                  </a:cubicBezTo>
                  <a:cubicBezTo>
                    <a:pt x="212" y="56"/>
                    <a:pt x="212" y="55"/>
                    <a:pt x="212" y="55"/>
                  </a:cubicBezTo>
                  <a:cubicBezTo>
                    <a:pt x="213" y="55"/>
                    <a:pt x="213" y="55"/>
                    <a:pt x="213" y="55"/>
                  </a:cubicBezTo>
                  <a:cubicBezTo>
                    <a:pt x="213" y="55"/>
                    <a:pt x="213" y="54"/>
                    <a:pt x="213" y="54"/>
                  </a:cubicBezTo>
                  <a:cubicBezTo>
                    <a:pt x="213" y="54"/>
                    <a:pt x="214" y="54"/>
                    <a:pt x="214" y="54"/>
                  </a:cubicBezTo>
                  <a:cubicBezTo>
                    <a:pt x="214" y="54"/>
                    <a:pt x="214" y="54"/>
                    <a:pt x="214" y="54"/>
                  </a:cubicBezTo>
                  <a:cubicBezTo>
                    <a:pt x="214" y="54"/>
                    <a:pt x="214" y="54"/>
                    <a:pt x="214" y="54"/>
                  </a:cubicBezTo>
                  <a:cubicBezTo>
                    <a:pt x="214" y="54"/>
                    <a:pt x="214" y="54"/>
                    <a:pt x="214" y="55"/>
                  </a:cubicBezTo>
                  <a:cubicBezTo>
                    <a:pt x="214" y="55"/>
                    <a:pt x="215" y="55"/>
                    <a:pt x="215" y="55"/>
                  </a:cubicBezTo>
                  <a:cubicBezTo>
                    <a:pt x="215" y="55"/>
                    <a:pt x="215" y="55"/>
                    <a:pt x="215" y="55"/>
                  </a:cubicBezTo>
                  <a:cubicBezTo>
                    <a:pt x="215" y="55"/>
                    <a:pt x="215" y="55"/>
                    <a:pt x="216" y="55"/>
                  </a:cubicBezTo>
                  <a:cubicBezTo>
                    <a:pt x="216" y="55"/>
                    <a:pt x="216" y="55"/>
                    <a:pt x="216" y="55"/>
                  </a:cubicBezTo>
                  <a:cubicBezTo>
                    <a:pt x="216" y="55"/>
                    <a:pt x="216" y="55"/>
                    <a:pt x="216" y="54"/>
                  </a:cubicBezTo>
                  <a:cubicBezTo>
                    <a:pt x="216" y="54"/>
                    <a:pt x="216" y="54"/>
                    <a:pt x="216" y="54"/>
                  </a:cubicBezTo>
                  <a:cubicBezTo>
                    <a:pt x="216" y="54"/>
                    <a:pt x="216" y="54"/>
                    <a:pt x="217" y="54"/>
                  </a:cubicBezTo>
                  <a:cubicBezTo>
                    <a:pt x="217" y="54"/>
                    <a:pt x="217" y="54"/>
                    <a:pt x="218" y="54"/>
                  </a:cubicBezTo>
                  <a:cubicBezTo>
                    <a:pt x="218" y="54"/>
                    <a:pt x="218" y="54"/>
                    <a:pt x="219" y="55"/>
                  </a:cubicBezTo>
                  <a:cubicBezTo>
                    <a:pt x="219" y="55"/>
                    <a:pt x="219" y="55"/>
                    <a:pt x="220" y="55"/>
                  </a:cubicBezTo>
                  <a:cubicBezTo>
                    <a:pt x="220" y="55"/>
                    <a:pt x="221" y="55"/>
                    <a:pt x="221" y="55"/>
                  </a:cubicBezTo>
                  <a:cubicBezTo>
                    <a:pt x="221" y="55"/>
                    <a:pt x="222" y="56"/>
                    <a:pt x="222" y="56"/>
                  </a:cubicBezTo>
                  <a:cubicBezTo>
                    <a:pt x="222" y="56"/>
                    <a:pt x="224" y="56"/>
                    <a:pt x="224" y="56"/>
                  </a:cubicBezTo>
                  <a:cubicBezTo>
                    <a:pt x="224" y="56"/>
                    <a:pt x="225" y="56"/>
                    <a:pt x="225" y="56"/>
                  </a:cubicBezTo>
                  <a:cubicBezTo>
                    <a:pt x="225" y="56"/>
                    <a:pt x="225" y="56"/>
                    <a:pt x="225" y="56"/>
                  </a:cubicBezTo>
                  <a:cubicBezTo>
                    <a:pt x="225" y="56"/>
                    <a:pt x="226" y="56"/>
                    <a:pt x="226" y="56"/>
                  </a:cubicBezTo>
                  <a:cubicBezTo>
                    <a:pt x="226" y="56"/>
                    <a:pt x="227" y="56"/>
                    <a:pt x="227" y="56"/>
                  </a:cubicBezTo>
                  <a:cubicBezTo>
                    <a:pt x="227" y="56"/>
                    <a:pt x="228" y="56"/>
                    <a:pt x="228" y="57"/>
                  </a:cubicBezTo>
                  <a:cubicBezTo>
                    <a:pt x="228" y="57"/>
                    <a:pt x="228" y="57"/>
                    <a:pt x="228" y="57"/>
                  </a:cubicBezTo>
                  <a:cubicBezTo>
                    <a:pt x="229" y="57"/>
                    <a:pt x="229" y="58"/>
                    <a:pt x="229" y="58"/>
                  </a:cubicBezTo>
                  <a:cubicBezTo>
                    <a:pt x="229" y="58"/>
                    <a:pt x="230" y="58"/>
                    <a:pt x="231" y="58"/>
                  </a:cubicBezTo>
                  <a:cubicBezTo>
                    <a:pt x="231" y="58"/>
                    <a:pt x="231" y="58"/>
                    <a:pt x="231" y="58"/>
                  </a:cubicBezTo>
                  <a:cubicBezTo>
                    <a:pt x="231" y="58"/>
                    <a:pt x="231" y="57"/>
                    <a:pt x="231" y="57"/>
                  </a:cubicBezTo>
                  <a:cubicBezTo>
                    <a:pt x="231" y="57"/>
                    <a:pt x="234" y="58"/>
                    <a:pt x="234" y="58"/>
                  </a:cubicBezTo>
                  <a:cubicBezTo>
                    <a:pt x="235" y="57"/>
                    <a:pt x="235" y="57"/>
                    <a:pt x="235" y="57"/>
                  </a:cubicBezTo>
                  <a:cubicBezTo>
                    <a:pt x="235" y="57"/>
                    <a:pt x="236" y="57"/>
                    <a:pt x="237" y="57"/>
                  </a:cubicBezTo>
                  <a:cubicBezTo>
                    <a:pt x="237" y="57"/>
                    <a:pt x="241" y="57"/>
                    <a:pt x="241" y="57"/>
                  </a:cubicBezTo>
                  <a:cubicBezTo>
                    <a:pt x="241" y="57"/>
                    <a:pt x="241" y="57"/>
                    <a:pt x="241" y="58"/>
                  </a:cubicBezTo>
                  <a:cubicBezTo>
                    <a:pt x="241" y="58"/>
                    <a:pt x="242" y="58"/>
                    <a:pt x="242" y="58"/>
                  </a:cubicBezTo>
                  <a:cubicBezTo>
                    <a:pt x="242" y="58"/>
                    <a:pt x="243" y="58"/>
                    <a:pt x="243" y="58"/>
                  </a:cubicBezTo>
                  <a:cubicBezTo>
                    <a:pt x="243" y="58"/>
                    <a:pt x="243" y="59"/>
                    <a:pt x="243" y="59"/>
                  </a:cubicBezTo>
                  <a:cubicBezTo>
                    <a:pt x="243" y="59"/>
                    <a:pt x="244" y="59"/>
                    <a:pt x="244" y="59"/>
                  </a:cubicBezTo>
                  <a:cubicBezTo>
                    <a:pt x="244" y="60"/>
                    <a:pt x="245" y="59"/>
                    <a:pt x="246" y="60"/>
                  </a:cubicBezTo>
                  <a:cubicBezTo>
                    <a:pt x="246" y="61"/>
                    <a:pt x="246" y="61"/>
                    <a:pt x="247" y="61"/>
                  </a:cubicBezTo>
                  <a:cubicBezTo>
                    <a:pt x="247" y="61"/>
                    <a:pt x="248" y="61"/>
                    <a:pt x="248" y="62"/>
                  </a:cubicBezTo>
                  <a:cubicBezTo>
                    <a:pt x="248" y="62"/>
                    <a:pt x="249" y="63"/>
                    <a:pt x="249" y="63"/>
                  </a:cubicBezTo>
                  <a:cubicBezTo>
                    <a:pt x="250" y="63"/>
                    <a:pt x="250" y="63"/>
                    <a:pt x="251" y="63"/>
                  </a:cubicBezTo>
                  <a:cubicBezTo>
                    <a:pt x="251" y="63"/>
                    <a:pt x="251" y="64"/>
                    <a:pt x="252" y="64"/>
                  </a:cubicBezTo>
                  <a:cubicBezTo>
                    <a:pt x="252" y="65"/>
                    <a:pt x="253" y="66"/>
                    <a:pt x="253" y="66"/>
                  </a:cubicBezTo>
                  <a:cubicBezTo>
                    <a:pt x="253" y="66"/>
                    <a:pt x="255" y="68"/>
                    <a:pt x="255" y="68"/>
                  </a:cubicBezTo>
                  <a:cubicBezTo>
                    <a:pt x="255" y="68"/>
                    <a:pt x="257" y="70"/>
                    <a:pt x="258" y="70"/>
                  </a:cubicBezTo>
                  <a:cubicBezTo>
                    <a:pt x="258" y="70"/>
                    <a:pt x="259" y="70"/>
                    <a:pt x="259" y="71"/>
                  </a:cubicBezTo>
                  <a:cubicBezTo>
                    <a:pt x="259" y="71"/>
                    <a:pt x="259" y="71"/>
                    <a:pt x="259" y="71"/>
                  </a:cubicBezTo>
                  <a:cubicBezTo>
                    <a:pt x="260" y="71"/>
                    <a:pt x="260" y="72"/>
                    <a:pt x="260" y="72"/>
                  </a:cubicBezTo>
                  <a:cubicBezTo>
                    <a:pt x="261" y="72"/>
                    <a:pt x="262" y="72"/>
                    <a:pt x="262" y="72"/>
                  </a:cubicBezTo>
                  <a:cubicBezTo>
                    <a:pt x="263" y="72"/>
                    <a:pt x="263" y="73"/>
                    <a:pt x="263" y="73"/>
                  </a:cubicBezTo>
                  <a:cubicBezTo>
                    <a:pt x="264" y="73"/>
                    <a:pt x="264" y="73"/>
                    <a:pt x="264" y="73"/>
                  </a:cubicBezTo>
                  <a:cubicBezTo>
                    <a:pt x="264" y="73"/>
                    <a:pt x="264" y="73"/>
                    <a:pt x="264" y="73"/>
                  </a:cubicBezTo>
                  <a:cubicBezTo>
                    <a:pt x="264" y="73"/>
                    <a:pt x="264" y="73"/>
                    <a:pt x="265" y="73"/>
                  </a:cubicBezTo>
                  <a:cubicBezTo>
                    <a:pt x="265" y="73"/>
                    <a:pt x="266" y="73"/>
                    <a:pt x="266" y="73"/>
                  </a:cubicBezTo>
                  <a:cubicBezTo>
                    <a:pt x="266" y="73"/>
                    <a:pt x="267" y="73"/>
                    <a:pt x="267" y="73"/>
                  </a:cubicBezTo>
                  <a:cubicBezTo>
                    <a:pt x="267" y="73"/>
                    <a:pt x="268" y="73"/>
                    <a:pt x="268" y="73"/>
                  </a:cubicBezTo>
                  <a:cubicBezTo>
                    <a:pt x="268" y="73"/>
                    <a:pt x="269" y="73"/>
                    <a:pt x="270" y="73"/>
                  </a:cubicBezTo>
                  <a:cubicBezTo>
                    <a:pt x="271" y="73"/>
                    <a:pt x="272" y="74"/>
                    <a:pt x="273" y="75"/>
                  </a:cubicBezTo>
                  <a:cubicBezTo>
                    <a:pt x="273" y="75"/>
                    <a:pt x="274" y="77"/>
                    <a:pt x="274" y="77"/>
                  </a:cubicBezTo>
                  <a:cubicBezTo>
                    <a:pt x="274" y="77"/>
                    <a:pt x="274" y="79"/>
                    <a:pt x="275" y="79"/>
                  </a:cubicBezTo>
                  <a:cubicBezTo>
                    <a:pt x="275" y="79"/>
                    <a:pt x="275" y="80"/>
                    <a:pt x="275" y="80"/>
                  </a:cubicBezTo>
                  <a:cubicBezTo>
                    <a:pt x="275" y="80"/>
                    <a:pt x="275" y="81"/>
                    <a:pt x="275" y="81"/>
                  </a:cubicBezTo>
                  <a:cubicBezTo>
                    <a:pt x="275" y="82"/>
                    <a:pt x="275" y="82"/>
                    <a:pt x="275" y="82"/>
                  </a:cubicBezTo>
                  <a:cubicBezTo>
                    <a:pt x="275" y="82"/>
                    <a:pt x="276" y="83"/>
                    <a:pt x="276" y="83"/>
                  </a:cubicBezTo>
                  <a:cubicBezTo>
                    <a:pt x="276" y="83"/>
                    <a:pt x="276" y="84"/>
                    <a:pt x="276" y="84"/>
                  </a:cubicBezTo>
                  <a:cubicBezTo>
                    <a:pt x="276" y="85"/>
                    <a:pt x="276" y="85"/>
                    <a:pt x="276" y="86"/>
                  </a:cubicBezTo>
                  <a:cubicBezTo>
                    <a:pt x="276" y="86"/>
                    <a:pt x="277" y="87"/>
                    <a:pt x="277" y="87"/>
                  </a:cubicBezTo>
                  <a:cubicBezTo>
                    <a:pt x="277" y="87"/>
                    <a:pt x="277" y="87"/>
                    <a:pt x="277" y="88"/>
                  </a:cubicBezTo>
                  <a:cubicBezTo>
                    <a:pt x="277" y="88"/>
                    <a:pt x="277" y="89"/>
                    <a:pt x="277" y="89"/>
                  </a:cubicBezTo>
                  <a:cubicBezTo>
                    <a:pt x="277" y="90"/>
                    <a:pt x="277" y="90"/>
                    <a:pt x="277" y="90"/>
                  </a:cubicBezTo>
                  <a:close/>
                  <a:moveTo>
                    <a:pt x="172" y="37"/>
                  </a:moveTo>
                  <a:cubicBezTo>
                    <a:pt x="172" y="37"/>
                    <a:pt x="172" y="37"/>
                    <a:pt x="172" y="37"/>
                  </a:cubicBezTo>
                  <a:cubicBezTo>
                    <a:pt x="172" y="37"/>
                    <a:pt x="171" y="37"/>
                    <a:pt x="171" y="37"/>
                  </a:cubicBezTo>
                  <a:cubicBezTo>
                    <a:pt x="171" y="37"/>
                    <a:pt x="171" y="38"/>
                    <a:pt x="171" y="38"/>
                  </a:cubicBezTo>
                  <a:cubicBezTo>
                    <a:pt x="171" y="38"/>
                    <a:pt x="171" y="38"/>
                    <a:pt x="171" y="38"/>
                  </a:cubicBezTo>
                  <a:cubicBezTo>
                    <a:pt x="172" y="38"/>
                    <a:pt x="172" y="38"/>
                    <a:pt x="172" y="38"/>
                  </a:cubicBezTo>
                  <a:cubicBezTo>
                    <a:pt x="172" y="38"/>
                    <a:pt x="172" y="38"/>
                    <a:pt x="172" y="38"/>
                  </a:cubicBezTo>
                  <a:cubicBezTo>
                    <a:pt x="172" y="38"/>
                    <a:pt x="172" y="38"/>
                    <a:pt x="172" y="38"/>
                  </a:cubicBezTo>
                  <a:cubicBezTo>
                    <a:pt x="172" y="38"/>
                    <a:pt x="172" y="38"/>
                    <a:pt x="172" y="38"/>
                  </a:cubicBezTo>
                  <a:cubicBezTo>
                    <a:pt x="173" y="38"/>
                    <a:pt x="173" y="38"/>
                    <a:pt x="173" y="38"/>
                  </a:cubicBezTo>
                  <a:cubicBezTo>
                    <a:pt x="173" y="38"/>
                    <a:pt x="173" y="38"/>
                    <a:pt x="173" y="38"/>
                  </a:cubicBezTo>
                  <a:cubicBezTo>
                    <a:pt x="173" y="38"/>
                    <a:pt x="173" y="38"/>
                    <a:pt x="174" y="38"/>
                  </a:cubicBezTo>
                  <a:cubicBezTo>
                    <a:pt x="174" y="38"/>
                    <a:pt x="174" y="38"/>
                    <a:pt x="174" y="38"/>
                  </a:cubicBezTo>
                  <a:cubicBezTo>
                    <a:pt x="174" y="38"/>
                    <a:pt x="174" y="37"/>
                    <a:pt x="174" y="37"/>
                  </a:cubicBezTo>
                  <a:cubicBezTo>
                    <a:pt x="174" y="37"/>
                    <a:pt x="174" y="37"/>
                    <a:pt x="174" y="37"/>
                  </a:cubicBezTo>
                  <a:cubicBezTo>
                    <a:pt x="174" y="37"/>
                    <a:pt x="174" y="37"/>
                    <a:pt x="174" y="37"/>
                  </a:cubicBezTo>
                  <a:cubicBezTo>
                    <a:pt x="174" y="37"/>
                    <a:pt x="174" y="37"/>
                    <a:pt x="174" y="37"/>
                  </a:cubicBezTo>
                  <a:cubicBezTo>
                    <a:pt x="173" y="37"/>
                    <a:pt x="173" y="37"/>
                    <a:pt x="173" y="37"/>
                  </a:cubicBezTo>
                  <a:cubicBezTo>
                    <a:pt x="172" y="37"/>
                    <a:pt x="172" y="37"/>
                    <a:pt x="172" y="37"/>
                  </a:cubicBezTo>
                  <a:close/>
                  <a:moveTo>
                    <a:pt x="169" y="35"/>
                  </a:moveTo>
                  <a:cubicBezTo>
                    <a:pt x="169" y="35"/>
                    <a:pt x="169" y="35"/>
                    <a:pt x="169" y="35"/>
                  </a:cubicBezTo>
                  <a:cubicBezTo>
                    <a:pt x="169" y="35"/>
                    <a:pt x="168" y="35"/>
                    <a:pt x="168" y="35"/>
                  </a:cubicBezTo>
                  <a:cubicBezTo>
                    <a:pt x="168" y="35"/>
                    <a:pt x="168" y="35"/>
                    <a:pt x="168" y="35"/>
                  </a:cubicBezTo>
                  <a:cubicBezTo>
                    <a:pt x="168" y="35"/>
                    <a:pt x="168" y="35"/>
                    <a:pt x="168" y="35"/>
                  </a:cubicBezTo>
                  <a:cubicBezTo>
                    <a:pt x="168" y="36"/>
                    <a:pt x="167" y="36"/>
                    <a:pt x="167" y="36"/>
                  </a:cubicBezTo>
                  <a:cubicBezTo>
                    <a:pt x="167" y="36"/>
                    <a:pt x="167" y="37"/>
                    <a:pt x="167" y="37"/>
                  </a:cubicBezTo>
                  <a:cubicBezTo>
                    <a:pt x="167" y="37"/>
                    <a:pt x="167" y="37"/>
                    <a:pt x="167" y="37"/>
                  </a:cubicBezTo>
                  <a:cubicBezTo>
                    <a:pt x="167" y="37"/>
                    <a:pt x="167" y="37"/>
                    <a:pt x="168" y="37"/>
                  </a:cubicBezTo>
                  <a:cubicBezTo>
                    <a:pt x="168" y="37"/>
                    <a:pt x="169" y="37"/>
                    <a:pt x="169" y="37"/>
                  </a:cubicBezTo>
                  <a:cubicBezTo>
                    <a:pt x="169" y="37"/>
                    <a:pt x="170" y="37"/>
                    <a:pt x="170" y="37"/>
                  </a:cubicBezTo>
                  <a:cubicBezTo>
                    <a:pt x="170" y="37"/>
                    <a:pt x="170" y="37"/>
                    <a:pt x="170" y="37"/>
                  </a:cubicBezTo>
                  <a:cubicBezTo>
                    <a:pt x="170" y="37"/>
                    <a:pt x="170" y="37"/>
                    <a:pt x="170" y="37"/>
                  </a:cubicBezTo>
                  <a:cubicBezTo>
                    <a:pt x="170" y="37"/>
                    <a:pt x="170" y="37"/>
                    <a:pt x="170" y="37"/>
                  </a:cubicBezTo>
                  <a:cubicBezTo>
                    <a:pt x="170" y="37"/>
                    <a:pt x="170" y="37"/>
                    <a:pt x="171" y="37"/>
                  </a:cubicBezTo>
                  <a:cubicBezTo>
                    <a:pt x="171" y="37"/>
                    <a:pt x="171" y="37"/>
                    <a:pt x="171" y="37"/>
                  </a:cubicBezTo>
                  <a:cubicBezTo>
                    <a:pt x="171" y="37"/>
                    <a:pt x="171" y="37"/>
                    <a:pt x="171" y="37"/>
                  </a:cubicBezTo>
                  <a:cubicBezTo>
                    <a:pt x="171" y="37"/>
                    <a:pt x="171" y="37"/>
                    <a:pt x="171" y="36"/>
                  </a:cubicBezTo>
                  <a:cubicBezTo>
                    <a:pt x="171" y="36"/>
                    <a:pt x="171" y="36"/>
                    <a:pt x="171" y="36"/>
                  </a:cubicBezTo>
                  <a:cubicBezTo>
                    <a:pt x="172" y="36"/>
                    <a:pt x="172" y="36"/>
                    <a:pt x="172" y="36"/>
                  </a:cubicBezTo>
                  <a:cubicBezTo>
                    <a:pt x="172" y="36"/>
                    <a:pt x="172" y="36"/>
                    <a:pt x="172" y="36"/>
                  </a:cubicBezTo>
                  <a:cubicBezTo>
                    <a:pt x="172" y="36"/>
                    <a:pt x="172" y="36"/>
                    <a:pt x="172" y="36"/>
                  </a:cubicBezTo>
                  <a:cubicBezTo>
                    <a:pt x="172" y="36"/>
                    <a:pt x="172" y="36"/>
                    <a:pt x="172" y="36"/>
                  </a:cubicBezTo>
                  <a:cubicBezTo>
                    <a:pt x="172" y="35"/>
                    <a:pt x="172" y="35"/>
                    <a:pt x="172" y="35"/>
                  </a:cubicBezTo>
                  <a:cubicBezTo>
                    <a:pt x="172" y="35"/>
                    <a:pt x="173" y="35"/>
                    <a:pt x="173" y="35"/>
                  </a:cubicBezTo>
                  <a:cubicBezTo>
                    <a:pt x="173" y="35"/>
                    <a:pt x="173" y="35"/>
                    <a:pt x="173" y="35"/>
                  </a:cubicBezTo>
                  <a:cubicBezTo>
                    <a:pt x="173" y="35"/>
                    <a:pt x="173" y="35"/>
                    <a:pt x="173" y="35"/>
                  </a:cubicBezTo>
                  <a:cubicBezTo>
                    <a:pt x="173" y="35"/>
                    <a:pt x="173" y="35"/>
                    <a:pt x="173" y="35"/>
                  </a:cubicBezTo>
                  <a:cubicBezTo>
                    <a:pt x="173" y="35"/>
                    <a:pt x="172" y="34"/>
                    <a:pt x="172" y="34"/>
                  </a:cubicBezTo>
                  <a:cubicBezTo>
                    <a:pt x="172" y="34"/>
                    <a:pt x="172" y="34"/>
                    <a:pt x="172" y="34"/>
                  </a:cubicBezTo>
                  <a:cubicBezTo>
                    <a:pt x="172" y="35"/>
                    <a:pt x="172" y="35"/>
                    <a:pt x="172" y="35"/>
                  </a:cubicBezTo>
                  <a:cubicBezTo>
                    <a:pt x="172" y="35"/>
                    <a:pt x="172" y="35"/>
                    <a:pt x="171" y="35"/>
                  </a:cubicBezTo>
                  <a:cubicBezTo>
                    <a:pt x="171" y="35"/>
                    <a:pt x="170" y="35"/>
                    <a:pt x="169" y="35"/>
                  </a:cubicBezTo>
                  <a:close/>
                  <a:moveTo>
                    <a:pt x="163" y="39"/>
                  </a:moveTo>
                  <a:cubicBezTo>
                    <a:pt x="164" y="39"/>
                    <a:pt x="164" y="39"/>
                    <a:pt x="165" y="38"/>
                  </a:cubicBezTo>
                  <a:cubicBezTo>
                    <a:pt x="165" y="38"/>
                    <a:pt x="165" y="38"/>
                    <a:pt x="165" y="38"/>
                  </a:cubicBezTo>
                  <a:cubicBezTo>
                    <a:pt x="165" y="38"/>
                    <a:pt x="165" y="37"/>
                    <a:pt x="165" y="37"/>
                  </a:cubicBezTo>
                  <a:cubicBezTo>
                    <a:pt x="165" y="37"/>
                    <a:pt x="165" y="37"/>
                    <a:pt x="165" y="37"/>
                  </a:cubicBezTo>
                  <a:cubicBezTo>
                    <a:pt x="164" y="37"/>
                    <a:pt x="164" y="37"/>
                    <a:pt x="164" y="37"/>
                  </a:cubicBezTo>
                  <a:cubicBezTo>
                    <a:pt x="163" y="37"/>
                    <a:pt x="163" y="37"/>
                    <a:pt x="163" y="37"/>
                  </a:cubicBezTo>
                  <a:cubicBezTo>
                    <a:pt x="163" y="38"/>
                    <a:pt x="163" y="38"/>
                    <a:pt x="163" y="38"/>
                  </a:cubicBezTo>
                  <a:cubicBezTo>
                    <a:pt x="163" y="38"/>
                    <a:pt x="163" y="39"/>
                    <a:pt x="163" y="39"/>
                  </a:cubicBezTo>
                  <a:cubicBezTo>
                    <a:pt x="162" y="39"/>
                    <a:pt x="162" y="40"/>
                    <a:pt x="162" y="40"/>
                  </a:cubicBezTo>
                  <a:cubicBezTo>
                    <a:pt x="162" y="40"/>
                    <a:pt x="162" y="40"/>
                    <a:pt x="162" y="40"/>
                  </a:cubicBezTo>
                  <a:cubicBezTo>
                    <a:pt x="161" y="40"/>
                    <a:pt x="162" y="40"/>
                    <a:pt x="162" y="40"/>
                  </a:cubicBezTo>
                  <a:cubicBezTo>
                    <a:pt x="162" y="40"/>
                    <a:pt x="162" y="40"/>
                    <a:pt x="162" y="40"/>
                  </a:cubicBezTo>
                  <a:cubicBezTo>
                    <a:pt x="162" y="40"/>
                    <a:pt x="162" y="40"/>
                    <a:pt x="162" y="40"/>
                  </a:cubicBezTo>
                  <a:cubicBezTo>
                    <a:pt x="162" y="40"/>
                    <a:pt x="162" y="40"/>
                    <a:pt x="162" y="41"/>
                  </a:cubicBezTo>
                  <a:cubicBezTo>
                    <a:pt x="162" y="41"/>
                    <a:pt x="162" y="41"/>
                    <a:pt x="162" y="41"/>
                  </a:cubicBezTo>
                  <a:cubicBezTo>
                    <a:pt x="163" y="40"/>
                    <a:pt x="163" y="40"/>
                    <a:pt x="163" y="40"/>
                  </a:cubicBezTo>
                  <a:cubicBezTo>
                    <a:pt x="163" y="40"/>
                    <a:pt x="163" y="40"/>
                    <a:pt x="163" y="40"/>
                  </a:cubicBezTo>
                  <a:cubicBezTo>
                    <a:pt x="163" y="40"/>
                    <a:pt x="163" y="40"/>
                    <a:pt x="163" y="40"/>
                  </a:cubicBezTo>
                  <a:cubicBezTo>
                    <a:pt x="163" y="40"/>
                    <a:pt x="163" y="39"/>
                    <a:pt x="163" y="39"/>
                  </a:cubicBezTo>
                  <a:cubicBezTo>
                    <a:pt x="163" y="39"/>
                    <a:pt x="163" y="39"/>
                    <a:pt x="163" y="39"/>
                  </a:cubicBezTo>
                  <a:cubicBezTo>
                    <a:pt x="163" y="39"/>
                    <a:pt x="163" y="39"/>
                    <a:pt x="163" y="39"/>
                  </a:cubicBezTo>
                  <a:cubicBezTo>
                    <a:pt x="163" y="39"/>
                    <a:pt x="163" y="39"/>
                    <a:pt x="163" y="39"/>
                  </a:cubicBezTo>
                  <a:cubicBezTo>
                    <a:pt x="163" y="39"/>
                    <a:pt x="163" y="39"/>
                    <a:pt x="163" y="39"/>
                  </a:cubicBezTo>
                  <a:close/>
                  <a:moveTo>
                    <a:pt x="167" y="36"/>
                  </a:moveTo>
                  <a:cubicBezTo>
                    <a:pt x="167" y="35"/>
                    <a:pt x="167" y="35"/>
                    <a:pt x="167" y="35"/>
                  </a:cubicBezTo>
                  <a:cubicBezTo>
                    <a:pt x="168" y="35"/>
                    <a:pt x="168" y="35"/>
                    <a:pt x="168" y="35"/>
                  </a:cubicBezTo>
                  <a:cubicBezTo>
                    <a:pt x="168" y="34"/>
                    <a:pt x="168" y="34"/>
                    <a:pt x="169" y="34"/>
                  </a:cubicBezTo>
                  <a:cubicBezTo>
                    <a:pt x="169" y="34"/>
                    <a:pt x="169" y="34"/>
                    <a:pt x="169" y="33"/>
                  </a:cubicBezTo>
                  <a:cubicBezTo>
                    <a:pt x="169" y="33"/>
                    <a:pt x="170" y="33"/>
                    <a:pt x="170" y="33"/>
                  </a:cubicBezTo>
                  <a:cubicBezTo>
                    <a:pt x="170" y="33"/>
                    <a:pt x="170" y="33"/>
                    <a:pt x="169" y="33"/>
                  </a:cubicBezTo>
                  <a:cubicBezTo>
                    <a:pt x="169" y="33"/>
                    <a:pt x="169" y="33"/>
                    <a:pt x="169" y="33"/>
                  </a:cubicBezTo>
                  <a:cubicBezTo>
                    <a:pt x="169" y="33"/>
                    <a:pt x="169" y="33"/>
                    <a:pt x="169" y="33"/>
                  </a:cubicBezTo>
                  <a:cubicBezTo>
                    <a:pt x="168" y="33"/>
                    <a:pt x="168" y="33"/>
                    <a:pt x="168" y="33"/>
                  </a:cubicBezTo>
                  <a:cubicBezTo>
                    <a:pt x="168" y="33"/>
                    <a:pt x="168" y="32"/>
                    <a:pt x="168" y="33"/>
                  </a:cubicBezTo>
                  <a:cubicBezTo>
                    <a:pt x="168" y="33"/>
                    <a:pt x="168" y="33"/>
                    <a:pt x="168" y="33"/>
                  </a:cubicBezTo>
                  <a:cubicBezTo>
                    <a:pt x="167" y="33"/>
                    <a:pt x="167" y="33"/>
                    <a:pt x="167" y="33"/>
                  </a:cubicBezTo>
                  <a:cubicBezTo>
                    <a:pt x="167" y="33"/>
                    <a:pt x="167" y="33"/>
                    <a:pt x="167" y="33"/>
                  </a:cubicBezTo>
                  <a:cubicBezTo>
                    <a:pt x="167" y="33"/>
                    <a:pt x="167" y="33"/>
                    <a:pt x="167" y="34"/>
                  </a:cubicBezTo>
                  <a:cubicBezTo>
                    <a:pt x="167" y="34"/>
                    <a:pt x="167" y="34"/>
                    <a:pt x="167" y="34"/>
                  </a:cubicBezTo>
                  <a:cubicBezTo>
                    <a:pt x="167" y="34"/>
                    <a:pt x="167" y="34"/>
                    <a:pt x="167" y="34"/>
                  </a:cubicBezTo>
                  <a:cubicBezTo>
                    <a:pt x="166" y="35"/>
                    <a:pt x="166" y="35"/>
                    <a:pt x="166" y="35"/>
                  </a:cubicBezTo>
                  <a:cubicBezTo>
                    <a:pt x="166" y="35"/>
                    <a:pt x="166" y="35"/>
                    <a:pt x="166" y="35"/>
                  </a:cubicBezTo>
                  <a:cubicBezTo>
                    <a:pt x="166" y="35"/>
                    <a:pt x="166" y="35"/>
                    <a:pt x="166" y="35"/>
                  </a:cubicBezTo>
                  <a:cubicBezTo>
                    <a:pt x="166" y="36"/>
                    <a:pt x="166" y="36"/>
                    <a:pt x="166" y="36"/>
                  </a:cubicBezTo>
                  <a:cubicBezTo>
                    <a:pt x="166" y="36"/>
                    <a:pt x="166" y="36"/>
                    <a:pt x="166" y="36"/>
                  </a:cubicBezTo>
                  <a:cubicBezTo>
                    <a:pt x="166" y="36"/>
                    <a:pt x="166" y="36"/>
                    <a:pt x="166" y="36"/>
                  </a:cubicBezTo>
                  <a:cubicBezTo>
                    <a:pt x="166" y="36"/>
                    <a:pt x="165" y="36"/>
                    <a:pt x="165" y="36"/>
                  </a:cubicBezTo>
                  <a:cubicBezTo>
                    <a:pt x="165" y="36"/>
                    <a:pt x="165" y="36"/>
                    <a:pt x="165" y="36"/>
                  </a:cubicBezTo>
                  <a:cubicBezTo>
                    <a:pt x="165" y="36"/>
                    <a:pt x="165" y="36"/>
                    <a:pt x="166" y="37"/>
                  </a:cubicBezTo>
                  <a:cubicBezTo>
                    <a:pt x="166" y="37"/>
                    <a:pt x="166" y="37"/>
                    <a:pt x="166" y="37"/>
                  </a:cubicBezTo>
                  <a:cubicBezTo>
                    <a:pt x="166" y="37"/>
                    <a:pt x="166" y="37"/>
                    <a:pt x="166" y="37"/>
                  </a:cubicBezTo>
                  <a:cubicBezTo>
                    <a:pt x="167" y="37"/>
                    <a:pt x="167" y="37"/>
                    <a:pt x="167" y="37"/>
                  </a:cubicBezTo>
                  <a:cubicBezTo>
                    <a:pt x="167" y="37"/>
                    <a:pt x="167" y="37"/>
                    <a:pt x="167" y="37"/>
                  </a:cubicBezTo>
                  <a:cubicBezTo>
                    <a:pt x="166" y="36"/>
                    <a:pt x="166" y="36"/>
                    <a:pt x="167" y="36"/>
                  </a:cubicBezTo>
                  <a:cubicBezTo>
                    <a:pt x="167" y="36"/>
                    <a:pt x="167" y="36"/>
                    <a:pt x="167" y="36"/>
                  </a:cubicBezTo>
                  <a:close/>
                  <a:moveTo>
                    <a:pt x="166" y="22"/>
                  </a:moveTo>
                  <a:cubicBezTo>
                    <a:pt x="166" y="22"/>
                    <a:pt x="166" y="22"/>
                    <a:pt x="166" y="22"/>
                  </a:cubicBezTo>
                  <a:cubicBezTo>
                    <a:pt x="166" y="22"/>
                    <a:pt x="166" y="22"/>
                    <a:pt x="166" y="22"/>
                  </a:cubicBezTo>
                  <a:cubicBezTo>
                    <a:pt x="166" y="23"/>
                    <a:pt x="166" y="23"/>
                    <a:pt x="166" y="23"/>
                  </a:cubicBezTo>
                  <a:cubicBezTo>
                    <a:pt x="166" y="23"/>
                    <a:pt x="166" y="23"/>
                    <a:pt x="166" y="23"/>
                  </a:cubicBezTo>
                  <a:cubicBezTo>
                    <a:pt x="166" y="23"/>
                    <a:pt x="166" y="23"/>
                    <a:pt x="166" y="23"/>
                  </a:cubicBezTo>
                  <a:cubicBezTo>
                    <a:pt x="167" y="24"/>
                    <a:pt x="167" y="24"/>
                    <a:pt x="167" y="24"/>
                  </a:cubicBezTo>
                  <a:cubicBezTo>
                    <a:pt x="167" y="24"/>
                    <a:pt x="167" y="24"/>
                    <a:pt x="167" y="24"/>
                  </a:cubicBezTo>
                  <a:cubicBezTo>
                    <a:pt x="167" y="24"/>
                    <a:pt x="167" y="24"/>
                    <a:pt x="167" y="23"/>
                  </a:cubicBezTo>
                  <a:cubicBezTo>
                    <a:pt x="167" y="23"/>
                    <a:pt x="167" y="23"/>
                    <a:pt x="167" y="23"/>
                  </a:cubicBezTo>
                  <a:cubicBezTo>
                    <a:pt x="167" y="23"/>
                    <a:pt x="167" y="23"/>
                    <a:pt x="167" y="23"/>
                  </a:cubicBezTo>
                  <a:cubicBezTo>
                    <a:pt x="167" y="23"/>
                    <a:pt x="167" y="23"/>
                    <a:pt x="167" y="23"/>
                  </a:cubicBezTo>
                  <a:cubicBezTo>
                    <a:pt x="167" y="23"/>
                    <a:pt x="167" y="23"/>
                    <a:pt x="167" y="23"/>
                  </a:cubicBezTo>
                  <a:cubicBezTo>
                    <a:pt x="167" y="22"/>
                    <a:pt x="167" y="22"/>
                    <a:pt x="167" y="22"/>
                  </a:cubicBezTo>
                  <a:cubicBezTo>
                    <a:pt x="167" y="22"/>
                    <a:pt x="167" y="22"/>
                    <a:pt x="167" y="22"/>
                  </a:cubicBezTo>
                  <a:cubicBezTo>
                    <a:pt x="166" y="22"/>
                    <a:pt x="166" y="22"/>
                    <a:pt x="166" y="22"/>
                  </a:cubicBezTo>
                  <a:cubicBezTo>
                    <a:pt x="166" y="22"/>
                    <a:pt x="166" y="22"/>
                    <a:pt x="166" y="22"/>
                  </a:cubicBezTo>
                  <a:cubicBezTo>
                    <a:pt x="166" y="22"/>
                    <a:pt x="166" y="22"/>
                    <a:pt x="166" y="2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8" name="Freeform 692">
              <a:extLst>
                <a:ext uri="{FF2B5EF4-FFF2-40B4-BE49-F238E27FC236}">
                  <a16:creationId xmlns:a16="http://schemas.microsoft.com/office/drawing/2014/main" id="{00072BDF-F32C-42D2-8C4E-58623F8D71E6}"/>
                </a:ext>
              </a:extLst>
            </p:cNvPr>
            <p:cNvSpPr>
              <a:spLocks/>
            </p:cNvSpPr>
            <p:nvPr/>
          </p:nvSpPr>
          <p:spPr bwMode="auto">
            <a:xfrm>
              <a:off x="3780774" y="4733936"/>
              <a:ext cx="401313" cy="367523"/>
            </a:xfrm>
            <a:custGeom>
              <a:avLst/>
              <a:gdLst>
                <a:gd name="T0" fmla="*/ 84 w 86"/>
                <a:gd name="T1" fmla="*/ 66 h 97"/>
                <a:gd name="T2" fmla="*/ 85 w 86"/>
                <a:gd name="T3" fmla="*/ 62 h 97"/>
                <a:gd name="T4" fmla="*/ 83 w 86"/>
                <a:gd name="T5" fmla="*/ 56 h 97"/>
                <a:gd name="T6" fmla="*/ 79 w 86"/>
                <a:gd name="T7" fmla="*/ 53 h 97"/>
                <a:gd name="T8" fmla="*/ 80 w 86"/>
                <a:gd name="T9" fmla="*/ 47 h 97"/>
                <a:gd name="T10" fmla="*/ 66 w 86"/>
                <a:gd name="T11" fmla="*/ 41 h 97"/>
                <a:gd name="T12" fmla="*/ 66 w 86"/>
                <a:gd name="T13" fmla="*/ 35 h 97"/>
                <a:gd name="T14" fmla="*/ 65 w 86"/>
                <a:gd name="T15" fmla="*/ 31 h 97"/>
                <a:gd name="T16" fmla="*/ 62 w 86"/>
                <a:gd name="T17" fmla="*/ 28 h 97"/>
                <a:gd name="T18" fmla="*/ 59 w 86"/>
                <a:gd name="T19" fmla="*/ 27 h 97"/>
                <a:gd name="T20" fmla="*/ 57 w 86"/>
                <a:gd name="T21" fmla="*/ 27 h 97"/>
                <a:gd name="T22" fmla="*/ 55 w 86"/>
                <a:gd name="T23" fmla="*/ 26 h 97"/>
                <a:gd name="T24" fmla="*/ 51 w 86"/>
                <a:gd name="T25" fmla="*/ 25 h 97"/>
                <a:gd name="T26" fmla="*/ 48 w 86"/>
                <a:gd name="T27" fmla="*/ 23 h 97"/>
                <a:gd name="T28" fmla="*/ 46 w 86"/>
                <a:gd name="T29" fmla="*/ 21 h 97"/>
                <a:gd name="T30" fmla="*/ 42 w 86"/>
                <a:gd name="T31" fmla="*/ 19 h 97"/>
                <a:gd name="T32" fmla="*/ 36 w 86"/>
                <a:gd name="T33" fmla="*/ 19 h 97"/>
                <a:gd name="T34" fmla="*/ 34 w 86"/>
                <a:gd name="T35" fmla="*/ 17 h 97"/>
                <a:gd name="T36" fmla="*/ 32 w 86"/>
                <a:gd name="T37" fmla="*/ 14 h 97"/>
                <a:gd name="T38" fmla="*/ 31 w 86"/>
                <a:gd name="T39" fmla="*/ 13 h 97"/>
                <a:gd name="T40" fmla="*/ 31 w 86"/>
                <a:gd name="T41" fmla="*/ 9 h 97"/>
                <a:gd name="T42" fmla="*/ 30 w 86"/>
                <a:gd name="T43" fmla="*/ 5 h 97"/>
                <a:gd name="T44" fmla="*/ 30 w 86"/>
                <a:gd name="T45" fmla="*/ 0 h 97"/>
                <a:gd name="T46" fmla="*/ 28 w 86"/>
                <a:gd name="T47" fmla="*/ 0 h 97"/>
                <a:gd name="T48" fmla="*/ 26 w 86"/>
                <a:gd name="T49" fmla="*/ 0 h 97"/>
                <a:gd name="T50" fmla="*/ 19 w 86"/>
                <a:gd name="T51" fmla="*/ 4 h 97"/>
                <a:gd name="T52" fmla="*/ 16 w 86"/>
                <a:gd name="T53" fmla="*/ 5 h 97"/>
                <a:gd name="T54" fmla="*/ 13 w 86"/>
                <a:gd name="T55" fmla="*/ 6 h 97"/>
                <a:gd name="T56" fmla="*/ 7 w 86"/>
                <a:gd name="T57" fmla="*/ 10 h 97"/>
                <a:gd name="T58" fmla="*/ 2 w 86"/>
                <a:gd name="T59" fmla="*/ 9 h 97"/>
                <a:gd name="T60" fmla="*/ 7 w 86"/>
                <a:gd name="T61" fmla="*/ 20 h 97"/>
                <a:gd name="T62" fmla="*/ 6 w 86"/>
                <a:gd name="T63" fmla="*/ 26 h 97"/>
                <a:gd name="T64" fmla="*/ 5 w 86"/>
                <a:gd name="T65" fmla="*/ 29 h 97"/>
                <a:gd name="T66" fmla="*/ 5 w 86"/>
                <a:gd name="T67" fmla="*/ 32 h 97"/>
                <a:gd name="T68" fmla="*/ 2 w 86"/>
                <a:gd name="T69" fmla="*/ 36 h 97"/>
                <a:gd name="T70" fmla="*/ 2 w 86"/>
                <a:gd name="T71" fmla="*/ 44 h 97"/>
                <a:gd name="T72" fmla="*/ 4 w 86"/>
                <a:gd name="T73" fmla="*/ 47 h 97"/>
                <a:gd name="T74" fmla="*/ 5 w 86"/>
                <a:gd name="T75" fmla="*/ 50 h 97"/>
                <a:gd name="T76" fmla="*/ 1 w 86"/>
                <a:gd name="T77" fmla="*/ 54 h 97"/>
                <a:gd name="T78" fmla="*/ 1 w 86"/>
                <a:gd name="T79" fmla="*/ 57 h 97"/>
                <a:gd name="T80" fmla="*/ 3 w 86"/>
                <a:gd name="T81" fmla="*/ 60 h 97"/>
                <a:gd name="T82" fmla="*/ 4 w 86"/>
                <a:gd name="T83" fmla="*/ 65 h 97"/>
                <a:gd name="T84" fmla="*/ 7 w 86"/>
                <a:gd name="T85" fmla="*/ 70 h 97"/>
                <a:gd name="T86" fmla="*/ 7 w 86"/>
                <a:gd name="T87" fmla="*/ 73 h 97"/>
                <a:gd name="T88" fmla="*/ 6 w 86"/>
                <a:gd name="T89" fmla="*/ 76 h 97"/>
                <a:gd name="T90" fmla="*/ 6 w 86"/>
                <a:gd name="T91" fmla="*/ 78 h 97"/>
                <a:gd name="T92" fmla="*/ 8 w 86"/>
                <a:gd name="T93" fmla="*/ 80 h 97"/>
                <a:gd name="T94" fmla="*/ 10 w 86"/>
                <a:gd name="T95" fmla="*/ 85 h 97"/>
                <a:gd name="T96" fmla="*/ 11 w 86"/>
                <a:gd name="T97" fmla="*/ 90 h 97"/>
                <a:gd name="T98" fmla="*/ 13 w 86"/>
                <a:gd name="T99" fmla="*/ 94 h 97"/>
                <a:gd name="T100" fmla="*/ 14 w 86"/>
                <a:gd name="T101" fmla="*/ 97 h 97"/>
                <a:gd name="T102" fmla="*/ 17 w 86"/>
                <a:gd name="T103" fmla="*/ 96 h 97"/>
                <a:gd name="T104" fmla="*/ 20 w 86"/>
                <a:gd name="T105" fmla="*/ 92 h 97"/>
                <a:gd name="T106" fmla="*/ 24 w 86"/>
                <a:gd name="T107" fmla="*/ 88 h 97"/>
                <a:gd name="T108" fmla="*/ 27 w 86"/>
                <a:gd name="T109" fmla="*/ 91 h 97"/>
                <a:gd name="T110" fmla="*/ 36 w 86"/>
                <a:gd name="T111" fmla="*/ 92 h 97"/>
                <a:gd name="T112" fmla="*/ 38 w 86"/>
                <a:gd name="T113" fmla="*/ 97 h 97"/>
                <a:gd name="T114" fmla="*/ 42 w 86"/>
                <a:gd name="T115" fmla="*/ 90 h 97"/>
                <a:gd name="T116" fmla="*/ 48 w 86"/>
                <a:gd name="T117" fmla="*/ 91 h 97"/>
                <a:gd name="T118" fmla="*/ 55 w 86"/>
                <a:gd name="T119" fmla="*/ 75 h 97"/>
                <a:gd name="T120" fmla="*/ 81 w 86"/>
                <a:gd name="T121" fmla="*/ 74 h 97"/>
                <a:gd name="T122" fmla="*/ 81 w 86"/>
                <a:gd name="T123" fmla="*/ 7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97">
                  <a:moveTo>
                    <a:pt x="81" y="73"/>
                  </a:moveTo>
                  <a:cubicBezTo>
                    <a:pt x="84" y="68"/>
                    <a:pt x="84" y="68"/>
                    <a:pt x="84" y="68"/>
                  </a:cubicBezTo>
                  <a:cubicBezTo>
                    <a:pt x="84" y="68"/>
                    <a:pt x="84" y="67"/>
                    <a:pt x="84" y="67"/>
                  </a:cubicBezTo>
                  <a:cubicBezTo>
                    <a:pt x="84" y="67"/>
                    <a:pt x="84" y="67"/>
                    <a:pt x="84" y="66"/>
                  </a:cubicBezTo>
                  <a:cubicBezTo>
                    <a:pt x="84" y="66"/>
                    <a:pt x="84" y="66"/>
                    <a:pt x="84" y="66"/>
                  </a:cubicBezTo>
                  <a:cubicBezTo>
                    <a:pt x="84" y="66"/>
                    <a:pt x="84" y="65"/>
                    <a:pt x="84" y="65"/>
                  </a:cubicBezTo>
                  <a:cubicBezTo>
                    <a:pt x="84" y="65"/>
                    <a:pt x="85" y="63"/>
                    <a:pt x="85" y="63"/>
                  </a:cubicBezTo>
                  <a:cubicBezTo>
                    <a:pt x="85" y="63"/>
                    <a:pt x="85" y="62"/>
                    <a:pt x="85" y="62"/>
                  </a:cubicBezTo>
                  <a:cubicBezTo>
                    <a:pt x="86" y="62"/>
                    <a:pt x="86" y="62"/>
                    <a:pt x="86" y="62"/>
                  </a:cubicBezTo>
                  <a:cubicBezTo>
                    <a:pt x="86" y="62"/>
                    <a:pt x="84" y="59"/>
                    <a:pt x="84" y="59"/>
                  </a:cubicBezTo>
                  <a:cubicBezTo>
                    <a:pt x="84" y="59"/>
                    <a:pt x="84" y="57"/>
                    <a:pt x="84" y="57"/>
                  </a:cubicBezTo>
                  <a:cubicBezTo>
                    <a:pt x="83" y="56"/>
                    <a:pt x="83" y="56"/>
                    <a:pt x="83" y="56"/>
                  </a:cubicBezTo>
                  <a:cubicBezTo>
                    <a:pt x="83" y="56"/>
                    <a:pt x="83" y="56"/>
                    <a:pt x="82" y="56"/>
                  </a:cubicBezTo>
                  <a:cubicBezTo>
                    <a:pt x="82" y="56"/>
                    <a:pt x="82" y="56"/>
                    <a:pt x="82" y="56"/>
                  </a:cubicBezTo>
                  <a:cubicBezTo>
                    <a:pt x="82" y="56"/>
                    <a:pt x="79" y="54"/>
                    <a:pt x="79" y="54"/>
                  </a:cubicBezTo>
                  <a:cubicBezTo>
                    <a:pt x="79" y="54"/>
                    <a:pt x="79" y="53"/>
                    <a:pt x="79" y="53"/>
                  </a:cubicBezTo>
                  <a:cubicBezTo>
                    <a:pt x="79" y="53"/>
                    <a:pt x="79" y="52"/>
                    <a:pt x="79" y="52"/>
                  </a:cubicBezTo>
                  <a:cubicBezTo>
                    <a:pt x="79" y="52"/>
                    <a:pt x="79" y="51"/>
                    <a:pt x="79" y="51"/>
                  </a:cubicBezTo>
                  <a:cubicBezTo>
                    <a:pt x="79" y="51"/>
                    <a:pt x="79" y="50"/>
                    <a:pt x="79" y="49"/>
                  </a:cubicBezTo>
                  <a:cubicBezTo>
                    <a:pt x="79" y="49"/>
                    <a:pt x="80" y="47"/>
                    <a:pt x="80" y="47"/>
                  </a:cubicBezTo>
                  <a:cubicBezTo>
                    <a:pt x="80" y="47"/>
                    <a:pt x="80" y="47"/>
                    <a:pt x="80" y="47"/>
                  </a:cubicBezTo>
                  <a:cubicBezTo>
                    <a:pt x="79" y="48"/>
                    <a:pt x="79" y="48"/>
                    <a:pt x="79" y="48"/>
                  </a:cubicBezTo>
                  <a:cubicBezTo>
                    <a:pt x="67" y="47"/>
                    <a:pt x="67" y="47"/>
                    <a:pt x="67" y="47"/>
                  </a:cubicBezTo>
                  <a:cubicBezTo>
                    <a:pt x="66" y="41"/>
                    <a:pt x="66" y="41"/>
                    <a:pt x="66" y="41"/>
                  </a:cubicBezTo>
                  <a:cubicBezTo>
                    <a:pt x="64" y="39"/>
                    <a:pt x="64" y="39"/>
                    <a:pt x="64" y="39"/>
                  </a:cubicBezTo>
                  <a:cubicBezTo>
                    <a:pt x="66" y="39"/>
                    <a:pt x="66" y="39"/>
                    <a:pt x="66" y="39"/>
                  </a:cubicBezTo>
                  <a:cubicBezTo>
                    <a:pt x="66" y="35"/>
                    <a:pt x="66" y="35"/>
                    <a:pt x="66" y="35"/>
                  </a:cubicBezTo>
                  <a:cubicBezTo>
                    <a:pt x="66" y="35"/>
                    <a:pt x="66" y="35"/>
                    <a:pt x="66" y="35"/>
                  </a:cubicBezTo>
                  <a:cubicBezTo>
                    <a:pt x="65" y="32"/>
                    <a:pt x="65" y="32"/>
                    <a:pt x="65" y="32"/>
                  </a:cubicBezTo>
                  <a:cubicBezTo>
                    <a:pt x="65" y="32"/>
                    <a:pt x="65" y="32"/>
                    <a:pt x="65" y="32"/>
                  </a:cubicBezTo>
                  <a:cubicBezTo>
                    <a:pt x="65" y="32"/>
                    <a:pt x="65" y="31"/>
                    <a:pt x="65" y="31"/>
                  </a:cubicBezTo>
                  <a:cubicBezTo>
                    <a:pt x="65" y="31"/>
                    <a:pt x="65" y="31"/>
                    <a:pt x="65" y="31"/>
                  </a:cubicBezTo>
                  <a:cubicBezTo>
                    <a:pt x="65" y="30"/>
                    <a:pt x="65" y="30"/>
                    <a:pt x="65" y="30"/>
                  </a:cubicBezTo>
                  <a:cubicBezTo>
                    <a:pt x="65" y="30"/>
                    <a:pt x="65" y="29"/>
                    <a:pt x="65" y="29"/>
                  </a:cubicBezTo>
                  <a:cubicBezTo>
                    <a:pt x="65" y="29"/>
                    <a:pt x="64" y="29"/>
                    <a:pt x="64" y="29"/>
                  </a:cubicBezTo>
                  <a:cubicBezTo>
                    <a:pt x="64" y="29"/>
                    <a:pt x="63" y="28"/>
                    <a:pt x="62" y="28"/>
                  </a:cubicBezTo>
                  <a:cubicBezTo>
                    <a:pt x="62" y="28"/>
                    <a:pt x="61" y="27"/>
                    <a:pt x="61" y="27"/>
                  </a:cubicBezTo>
                  <a:cubicBezTo>
                    <a:pt x="60" y="27"/>
                    <a:pt x="60" y="27"/>
                    <a:pt x="60" y="27"/>
                  </a:cubicBezTo>
                  <a:cubicBezTo>
                    <a:pt x="60" y="27"/>
                    <a:pt x="60" y="27"/>
                    <a:pt x="60" y="27"/>
                  </a:cubicBezTo>
                  <a:cubicBezTo>
                    <a:pt x="60" y="27"/>
                    <a:pt x="59" y="27"/>
                    <a:pt x="59" y="27"/>
                  </a:cubicBezTo>
                  <a:cubicBezTo>
                    <a:pt x="59" y="27"/>
                    <a:pt x="59" y="27"/>
                    <a:pt x="59" y="27"/>
                  </a:cubicBezTo>
                  <a:cubicBezTo>
                    <a:pt x="59" y="27"/>
                    <a:pt x="58" y="27"/>
                    <a:pt x="58" y="27"/>
                  </a:cubicBezTo>
                  <a:cubicBezTo>
                    <a:pt x="58" y="27"/>
                    <a:pt x="58" y="28"/>
                    <a:pt x="58" y="28"/>
                  </a:cubicBezTo>
                  <a:cubicBezTo>
                    <a:pt x="58" y="28"/>
                    <a:pt x="57" y="27"/>
                    <a:pt x="57" y="27"/>
                  </a:cubicBezTo>
                  <a:cubicBezTo>
                    <a:pt x="57" y="27"/>
                    <a:pt x="57" y="27"/>
                    <a:pt x="56" y="27"/>
                  </a:cubicBezTo>
                  <a:cubicBezTo>
                    <a:pt x="56" y="27"/>
                    <a:pt x="55" y="27"/>
                    <a:pt x="55" y="27"/>
                  </a:cubicBezTo>
                  <a:cubicBezTo>
                    <a:pt x="55" y="27"/>
                    <a:pt x="55" y="27"/>
                    <a:pt x="55" y="27"/>
                  </a:cubicBezTo>
                  <a:cubicBezTo>
                    <a:pt x="55" y="27"/>
                    <a:pt x="55" y="26"/>
                    <a:pt x="55" y="26"/>
                  </a:cubicBezTo>
                  <a:cubicBezTo>
                    <a:pt x="53" y="25"/>
                    <a:pt x="53" y="25"/>
                    <a:pt x="53" y="25"/>
                  </a:cubicBezTo>
                  <a:cubicBezTo>
                    <a:pt x="53" y="25"/>
                    <a:pt x="53" y="24"/>
                    <a:pt x="53" y="24"/>
                  </a:cubicBezTo>
                  <a:cubicBezTo>
                    <a:pt x="53" y="24"/>
                    <a:pt x="52" y="24"/>
                    <a:pt x="52" y="24"/>
                  </a:cubicBezTo>
                  <a:cubicBezTo>
                    <a:pt x="52" y="24"/>
                    <a:pt x="52" y="25"/>
                    <a:pt x="51" y="25"/>
                  </a:cubicBezTo>
                  <a:cubicBezTo>
                    <a:pt x="51" y="25"/>
                    <a:pt x="51" y="24"/>
                    <a:pt x="51" y="24"/>
                  </a:cubicBezTo>
                  <a:cubicBezTo>
                    <a:pt x="50" y="24"/>
                    <a:pt x="50" y="23"/>
                    <a:pt x="50" y="23"/>
                  </a:cubicBezTo>
                  <a:cubicBezTo>
                    <a:pt x="50" y="23"/>
                    <a:pt x="49" y="23"/>
                    <a:pt x="49" y="23"/>
                  </a:cubicBezTo>
                  <a:cubicBezTo>
                    <a:pt x="49" y="24"/>
                    <a:pt x="48" y="23"/>
                    <a:pt x="48" y="23"/>
                  </a:cubicBezTo>
                  <a:cubicBezTo>
                    <a:pt x="48" y="23"/>
                    <a:pt x="48" y="22"/>
                    <a:pt x="48" y="22"/>
                  </a:cubicBezTo>
                  <a:cubicBezTo>
                    <a:pt x="47" y="22"/>
                    <a:pt x="47" y="22"/>
                    <a:pt x="47" y="22"/>
                  </a:cubicBezTo>
                  <a:cubicBezTo>
                    <a:pt x="47" y="22"/>
                    <a:pt x="47" y="21"/>
                    <a:pt x="46" y="21"/>
                  </a:cubicBezTo>
                  <a:cubicBezTo>
                    <a:pt x="46" y="21"/>
                    <a:pt x="46" y="21"/>
                    <a:pt x="46" y="21"/>
                  </a:cubicBezTo>
                  <a:cubicBezTo>
                    <a:pt x="46" y="21"/>
                    <a:pt x="46" y="21"/>
                    <a:pt x="45" y="21"/>
                  </a:cubicBezTo>
                  <a:cubicBezTo>
                    <a:pt x="45" y="21"/>
                    <a:pt x="45" y="21"/>
                    <a:pt x="45" y="21"/>
                  </a:cubicBezTo>
                  <a:cubicBezTo>
                    <a:pt x="44" y="21"/>
                    <a:pt x="44" y="21"/>
                    <a:pt x="44" y="21"/>
                  </a:cubicBezTo>
                  <a:cubicBezTo>
                    <a:pt x="44" y="20"/>
                    <a:pt x="42" y="19"/>
                    <a:pt x="42" y="19"/>
                  </a:cubicBezTo>
                  <a:cubicBezTo>
                    <a:pt x="40" y="20"/>
                    <a:pt x="40" y="20"/>
                    <a:pt x="40" y="20"/>
                  </a:cubicBezTo>
                  <a:cubicBezTo>
                    <a:pt x="40" y="20"/>
                    <a:pt x="39" y="20"/>
                    <a:pt x="39" y="20"/>
                  </a:cubicBezTo>
                  <a:cubicBezTo>
                    <a:pt x="39" y="20"/>
                    <a:pt x="37" y="19"/>
                    <a:pt x="37" y="19"/>
                  </a:cubicBezTo>
                  <a:cubicBezTo>
                    <a:pt x="37" y="19"/>
                    <a:pt x="36" y="19"/>
                    <a:pt x="36" y="19"/>
                  </a:cubicBezTo>
                  <a:cubicBezTo>
                    <a:pt x="36" y="19"/>
                    <a:pt x="37" y="18"/>
                    <a:pt x="36" y="18"/>
                  </a:cubicBezTo>
                  <a:cubicBezTo>
                    <a:pt x="36" y="18"/>
                    <a:pt x="36" y="18"/>
                    <a:pt x="35" y="17"/>
                  </a:cubicBezTo>
                  <a:cubicBezTo>
                    <a:pt x="35" y="17"/>
                    <a:pt x="35" y="17"/>
                    <a:pt x="35" y="17"/>
                  </a:cubicBezTo>
                  <a:cubicBezTo>
                    <a:pt x="35" y="17"/>
                    <a:pt x="34" y="17"/>
                    <a:pt x="34" y="17"/>
                  </a:cubicBezTo>
                  <a:cubicBezTo>
                    <a:pt x="34" y="17"/>
                    <a:pt x="34" y="16"/>
                    <a:pt x="34" y="16"/>
                  </a:cubicBezTo>
                  <a:cubicBezTo>
                    <a:pt x="34" y="16"/>
                    <a:pt x="33" y="16"/>
                    <a:pt x="33" y="16"/>
                  </a:cubicBezTo>
                  <a:cubicBezTo>
                    <a:pt x="33" y="16"/>
                    <a:pt x="33" y="16"/>
                    <a:pt x="33" y="15"/>
                  </a:cubicBezTo>
                  <a:cubicBezTo>
                    <a:pt x="32" y="15"/>
                    <a:pt x="32" y="15"/>
                    <a:pt x="32" y="14"/>
                  </a:cubicBezTo>
                  <a:cubicBezTo>
                    <a:pt x="32" y="14"/>
                    <a:pt x="31" y="14"/>
                    <a:pt x="31" y="14"/>
                  </a:cubicBezTo>
                  <a:cubicBezTo>
                    <a:pt x="31" y="14"/>
                    <a:pt x="31" y="13"/>
                    <a:pt x="31" y="13"/>
                  </a:cubicBezTo>
                  <a:cubicBezTo>
                    <a:pt x="31" y="13"/>
                    <a:pt x="31" y="13"/>
                    <a:pt x="31" y="13"/>
                  </a:cubicBezTo>
                  <a:cubicBezTo>
                    <a:pt x="31" y="13"/>
                    <a:pt x="31" y="13"/>
                    <a:pt x="31" y="13"/>
                  </a:cubicBezTo>
                  <a:cubicBezTo>
                    <a:pt x="31" y="13"/>
                    <a:pt x="31" y="12"/>
                    <a:pt x="31" y="12"/>
                  </a:cubicBezTo>
                  <a:cubicBezTo>
                    <a:pt x="31" y="11"/>
                    <a:pt x="30" y="10"/>
                    <a:pt x="30" y="10"/>
                  </a:cubicBezTo>
                  <a:cubicBezTo>
                    <a:pt x="30" y="10"/>
                    <a:pt x="31" y="10"/>
                    <a:pt x="31" y="9"/>
                  </a:cubicBezTo>
                  <a:cubicBezTo>
                    <a:pt x="31" y="9"/>
                    <a:pt x="31" y="9"/>
                    <a:pt x="31" y="9"/>
                  </a:cubicBezTo>
                  <a:cubicBezTo>
                    <a:pt x="31" y="8"/>
                    <a:pt x="31" y="8"/>
                    <a:pt x="31" y="8"/>
                  </a:cubicBezTo>
                  <a:cubicBezTo>
                    <a:pt x="30" y="7"/>
                    <a:pt x="30" y="7"/>
                    <a:pt x="30" y="6"/>
                  </a:cubicBezTo>
                  <a:cubicBezTo>
                    <a:pt x="30" y="6"/>
                    <a:pt x="30" y="5"/>
                    <a:pt x="30" y="5"/>
                  </a:cubicBezTo>
                  <a:cubicBezTo>
                    <a:pt x="30" y="5"/>
                    <a:pt x="30" y="5"/>
                    <a:pt x="30" y="5"/>
                  </a:cubicBezTo>
                  <a:cubicBezTo>
                    <a:pt x="30" y="5"/>
                    <a:pt x="31" y="4"/>
                    <a:pt x="31" y="4"/>
                  </a:cubicBezTo>
                  <a:cubicBezTo>
                    <a:pt x="31" y="1"/>
                    <a:pt x="31" y="1"/>
                    <a:pt x="31" y="1"/>
                  </a:cubicBezTo>
                  <a:cubicBezTo>
                    <a:pt x="31" y="1"/>
                    <a:pt x="30" y="0"/>
                    <a:pt x="30" y="0"/>
                  </a:cubicBezTo>
                  <a:cubicBezTo>
                    <a:pt x="30" y="0"/>
                    <a:pt x="30" y="0"/>
                    <a:pt x="30" y="0"/>
                  </a:cubicBezTo>
                  <a:cubicBezTo>
                    <a:pt x="29" y="0"/>
                    <a:pt x="29" y="0"/>
                    <a:pt x="29" y="0"/>
                  </a:cubicBezTo>
                  <a:cubicBezTo>
                    <a:pt x="29" y="0"/>
                    <a:pt x="29" y="1"/>
                    <a:pt x="29" y="1"/>
                  </a:cubicBezTo>
                  <a:cubicBezTo>
                    <a:pt x="29" y="1"/>
                    <a:pt x="29" y="1"/>
                    <a:pt x="28" y="0"/>
                  </a:cubicBezTo>
                  <a:cubicBezTo>
                    <a:pt x="28" y="0"/>
                    <a:pt x="28" y="0"/>
                    <a:pt x="28" y="0"/>
                  </a:cubicBezTo>
                  <a:cubicBezTo>
                    <a:pt x="28" y="0"/>
                    <a:pt x="27" y="0"/>
                    <a:pt x="27" y="0"/>
                  </a:cubicBezTo>
                  <a:cubicBezTo>
                    <a:pt x="27" y="0"/>
                    <a:pt x="27" y="1"/>
                    <a:pt x="27" y="0"/>
                  </a:cubicBezTo>
                  <a:cubicBezTo>
                    <a:pt x="27" y="0"/>
                    <a:pt x="26" y="0"/>
                    <a:pt x="26" y="0"/>
                  </a:cubicBezTo>
                  <a:cubicBezTo>
                    <a:pt x="26" y="0"/>
                    <a:pt x="26" y="0"/>
                    <a:pt x="26" y="0"/>
                  </a:cubicBezTo>
                  <a:cubicBezTo>
                    <a:pt x="25" y="0"/>
                    <a:pt x="24" y="0"/>
                    <a:pt x="24" y="0"/>
                  </a:cubicBezTo>
                  <a:cubicBezTo>
                    <a:pt x="24" y="0"/>
                    <a:pt x="23" y="1"/>
                    <a:pt x="23" y="1"/>
                  </a:cubicBezTo>
                  <a:cubicBezTo>
                    <a:pt x="23" y="1"/>
                    <a:pt x="21" y="1"/>
                    <a:pt x="21" y="1"/>
                  </a:cubicBezTo>
                  <a:cubicBezTo>
                    <a:pt x="21" y="1"/>
                    <a:pt x="19" y="4"/>
                    <a:pt x="19" y="4"/>
                  </a:cubicBezTo>
                  <a:cubicBezTo>
                    <a:pt x="19" y="4"/>
                    <a:pt x="18" y="4"/>
                    <a:pt x="18" y="4"/>
                  </a:cubicBezTo>
                  <a:cubicBezTo>
                    <a:pt x="18" y="4"/>
                    <a:pt x="17" y="4"/>
                    <a:pt x="17" y="4"/>
                  </a:cubicBezTo>
                  <a:cubicBezTo>
                    <a:pt x="17" y="4"/>
                    <a:pt x="17" y="4"/>
                    <a:pt x="17" y="4"/>
                  </a:cubicBezTo>
                  <a:cubicBezTo>
                    <a:pt x="16" y="5"/>
                    <a:pt x="16" y="5"/>
                    <a:pt x="16" y="5"/>
                  </a:cubicBezTo>
                  <a:cubicBezTo>
                    <a:pt x="16" y="5"/>
                    <a:pt x="14" y="6"/>
                    <a:pt x="14" y="6"/>
                  </a:cubicBezTo>
                  <a:cubicBezTo>
                    <a:pt x="14" y="6"/>
                    <a:pt x="14" y="7"/>
                    <a:pt x="14" y="7"/>
                  </a:cubicBezTo>
                  <a:cubicBezTo>
                    <a:pt x="14" y="7"/>
                    <a:pt x="13" y="7"/>
                    <a:pt x="13" y="7"/>
                  </a:cubicBezTo>
                  <a:cubicBezTo>
                    <a:pt x="13" y="7"/>
                    <a:pt x="13" y="6"/>
                    <a:pt x="13" y="6"/>
                  </a:cubicBezTo>
                  <a:cubicBezTo>
                    <a:pt x="11" y="6"/>
                    <a:pt x="11" y="6"/>
                    <a:pt x="11" y="6"/>
                  </a:cubicBezTo>
                  <a:cubicBezTo>
                    <a:pt x="10" y="9"/>
                    <a:pt x="10" y="9"/>
                    <a:pt x="10" y="9"/>
                  </a:cubicBezTo>
                  <a:cubicBezTo>
                    <a:pt x="8" y="10"/>
                    <a:pt x="8" y="10"/>
                    <a:pt x="8" y="10"/>
                  </a:cubicBezTo>
                  <a:cubicBezTo>
                    <a:pt x="8" y="10"/>
                    <a:pt x="7" y="10"/>
                    <a:pt x="7" y="10"/>
                  </a:cubicBezTo>
                  <a:cubicBezTo>
                    <a:pt x="7" y="10"/>
                    <a:pt x="6" y="10"/>
                    <a:pt x="6" y="10"/>
                  </a:cubicBezTo>
                  <a:cubicBezTo>
                    <a:pt x="6" y="9"/>
                    <a:pt x="6" y="9"/>
                    <a:pt x="6" y="9"/>
                  </a:cubicBezTo>
                  <a:cubicBezTo>
                    <a:pt x="6" y="9"/>
                    <a:pt x="5" y="9"/>
                    <a:pt x="5" y="9"/>
                  </a:cubicBezTo>
                  <a:cubicBezTo>
                    <a:pt x="4" y="9"/>
                    <a:pt x="3" y="9"/>
                    <a:pt x="2" y="9"/>
                  </a:cubicBezTo>
                  <a:cubicBezTo>
                    <a:pt x="2" y="9"/>
                    <a:pt x="1" y="9"/>
                    <a:pt x="1" y="9"/>
                  </a:cubicBezTo>
                  <a:cubicBezTo>
                    <a:pt x="6" y="18"/>
                    <a:pt x="6" y="18"/>
                    <a:pt x="6" y="18"/>
                  </a:cubicBezTo>
                  <a:cubicBezTo>
                    <a:pt x="7" y="19"/>
                    <a:pt x="7" y="19"/>
                    <a:pt x="7" y="19"/>
                  </a:cubicBezTo>
                  <a:cubicBezTo>
                    <a:pt x="7" y="20"/>
                    <a:pt x="7" y="20"/>
                    <a:pt x="7" y="20"/>
                  </a:cubicBezTo>
                  <a:cubicBezTo>
                    <a:pt x="6" y="21"/>
                    <a:pt x="6" y="21"/>
                    <a:pt x="6" y="21"/>
                  </a:cubicBezTo>
                  <a:cubicBezTo>
                    <a:pt x="7" y="21"/>
                    <a:pt x="7" y="21"/>
                    <a:pt x="7" y="21"/>
                  </a:cubicBezTo>
                  <a:cubicBezTo>
                    <a:pt x="6" y="22"/>
                    <a:pt x="6" y="22"/>
                    <a:pt x="6" y="22"/>
                  </a:cubicBezTo>
                  <a:cubicBezTo>
                    <a:pt x="6" y="26"/>
                    <a:pt x="6" y="26"/>
                    <a:pt x="6" y="26"/>
                  </a:cubicBezTo>
                  <a:cubicBezTo>
                    <a:pt x="6" y="26"/>
                    <a:pt x="5" y="28"/>
                    <a:pt x="5" y="28"/>
                  </a:cubicBezTo>
                  <a:cubicBezTo>
                    <a:pt x="5" y="28"/>
                    <a:pt x="4" y="28"/>
                    <a:pt x="4" y="28"/>
                  </a:cubicBezTo>
                  <a:cubicBezTo>
                    <a:pt x="4" y="29"/>
                    <a:pt x="4" y="29"/>
                    <a:pt x="4" y="29"/>
                  </a:cubicBezTo>
                  <a:cubicBezTo>
                    <a:pt x="5" y="29"/>
                    <a:pt x="5" y="29"/>
                    <a:pt x="5" y="29"/>
                  </a:cubicBezTo>
                  <a:cubicBezTo>
                    <a:pt x="5" y="30"/>
                    <a:pt x="5" y="30"/>
                    <a:pt x="5" y="30"/>
                  </a:cubicBezTo>
                  <a:cubicBezTo>
                    <a:pt x="5" y="31"/>
                    <a:pt x="5" y="31"/>
                    <a:pt x="5" y="31"/>
                  </a:cubicBezTo>
                  <a:cubicBezTo>
                    <a:pt x="6" y="32"/>
                    <a:pt x="6" y="32"/>
                    <a:pt x="6" y="32"/>
                  </a:cubicBezTo>
                  <a:cubicBezTo>
                    <a:pt x="5" y="32"/>
                    <a:pt x="5" y="32"/>
                    <a:pt x="5" y="32"/>
                  </a:cubicBezTo>
                  <a:cubicBezTo>
                    <a:pt x="5" y="34"/>
                    <a:pt x="5" y="34"/>
                    <a:pt x="5" y="34"/>
                  </a:cubicBezTo>
                  <a:cubicBezTo>
                    <a:pt x="3" y="35"/>
                    <a:pt x="3" y="35"/>
                    <a:pt x="3" y="35"/>
                  </a:cubicBezTo>
                  <a:cubicBezTo>
                    <a:pt x="3" y="36"/>
                    <a:pt x="3" y="36"/>
                    <a:pt x="3" y="36"/>
                  </a:cubicBezTo>
                  <a:cubicBezTo>
                    <a:pt x="2" y="36"/>
                    <a:pt x="2" y="36"/>
                    <a:pt x="2" y="36"/>
                  </a:cubicBezTo>
                  <a:cubicBezTo>
                    <a:pt x="2" y="38"/>
                    <a:pt x="2" y="38"/>
                    <a:pt x="2" y="38"/>
                  </a:cubicBezTo>
                  <a:cubicBezTo>
                    <a:pt x="4" y="40"/>
                    <a:pt x="4" y="40"/>
                    <a:pt x="4" y="40"/>
                  </a:cubicBezTo>
                  <a:cubicBezTo>
                    <a:pt x="2" y="42"/>
                    <a:pt x="2" y="42"/>
                    <a:pt x="2" y="42"/>
                  </a:cubicBezTo>
                  <a:cubicBezTo>
                    <a:pt x="2" y="42"/>
                    <a:pt x="2" y="44"/>
                    <a:pt x="2" y="44"/>
                  </a:cubicBezTo>
                  <a:cubicBezTo>
                    <a:pt x="2" y="44"/>
                    <a:pt x="2" y="45"/>
                    <a:pt x="2" y="45"/>
                  </a:cubicBezTo>
                  <a:cubicBezTo>
                    <a:pt x="2" y="45"/>
                    <a:pt x="3" y="46"/>
                    <a:pt x="3" y="46"/>
                  </a:cubicBezTo>
                  <a:cubicBezTo>
                    <a:pt x="3" y="46"/>
                    <a:pt x="4" y="47"/>
                    <a:pt x="4" y="47"/>
                  </a:cubicBezTo>
                  <a:cubicBezTo>
                    <a:pt x="4" y="47"/>
                    <a:pt x="4" y="47"/>
                    <a:pt x="4" y="47"/>
                  </a:cubicBezTo>
                  <a:cubicBezTo>
                    <a:pt x="5" y="47"/>
                    <a:pt x="5" y="47"/>
                    <a:pt x="5" y="47"/>
                  </a:cubicBezTo>
                  <a:cubicBezTo>
                    <a:pt x="6" y="48"/>
                    <a:pt x="6" y="48"/>
                    <a:pt x="6" y="48"/>
                  </a:cubicBezTo>
                  <a:cubicBezTo>
                    <a:pt x="5" y="48"/>
                    <a:pt x="5" y="48"/>
                    <a:pt x="5" y="48"/>
                  </a:cubicBezTo>
                  <a:cubicBezTo>
                    <a:pt x="5" y="50"/>
                    <a:pt x="5" y="50"/>
                    <a:pt x="5" y="50"/>
                  </a:cubicBezTo>
                  <a:cubicBezTo>
                    <a:pt x="5" y="50"/>
                    <a:pt x="4" y="50"/>
                    <a:pt x="4" y="50"/>
                  </a:cubicBezTo>
                  <a:cubicBezTo>
                    <a:pt x="4" y="51"/>
                    <a:pt x="3" y="51"/>
                    <a:pt x="3" y="51"/>
                  </a:cubicBezTo>
                  <a:cubicBezTo>
                    <a:pt x="3" y="51"/>
                    <a:pt x="2" y="53"/>
                    <a:pt x="2" y="53"/>
                  </a:cubicBezTo>
                  <a:cubicBezTo>
                    <a:pt x="2" y="53"/>
                    <a:pt x="1" y="54"/>
                    <a:pt x="1" y="54"/>
                  </a:cubicBezTo>
                  <a:cubicBezTo>
                    <a:pt x="0" y="55"/>
                    <a:pt x="0" y="55"/>
                    <a:pt x="0" y="55"/>
                  </a:cubicBezTo>
                  <a:cubicBezTo>
                    <a:pt x="0" y="55"/>
                    <a:pt x="1" y="55"/>
                    <a:pt x="1" y="55"/>
                  </a:cubicBezTo>
                  <a:cubicBezTo>
                    <a:pt x="2" y="55"/>
                    <a:pt x="1" y="56"/>
                    <a:pt x="1" y="56"/>
                  </a:cubicBezTo>
                  <a:cubicBezTo>
                    <a:pt x="1" y="56"/>
                    <a:pt x="1" y="57"/>
                    <a:pt x="1" y="57"/>
                  </a:cubicBezTo>
                  <a:cubicBezTo>
                    <a:pt x="1" y="57"/>
                    <a:pt x="2" y="57"/>
                    <a:pt x="2" y="58"/>
                  </a:cubicBezTo>
                  <a:cubicBezTo>
                    <a:pt x="2" y="58"/>
                    <a:pt x="2" y="58"/>
                    <a:pt x="2" y="59"/>
                  </a:cubicBezTo>
                  <a:cubicBezTo>
                    <a:pt x="2" y="59"/>
                    <a:pt x="2" y="60"/>
                    <a:pt x="2" y="60"/>
                  </a:cubicBezTo>
                  <a:cubicBezTo>
                    <a:pt x="2" y="60"/>
                    <a:pt x="3" y="60"/>
                    <a:pt x="3" y="60"/>
                  </a:cubicBezTo>
                  <a:cubicBezTo>
                    <a:pt x="3" y="60"/>
                    <a:pt x="4" y="60"/>
                    <a:pt x="4" y="60"/>
                  </a:cubicBezTo>
                  <a:cubicBezTo>
                    <a:pt x="4" y="61"/>
                    <a:pt x="4" y="61"/>
                    <a:pt x="4" y="61"/>
                  </a:cubicBezTo>
                  <a:cubicBezTo>
                    <a:pt x="4" y="62"/>
                    <a:pt x="4" y="62"/>
                    <a:pt x="4" y="62"/>
                  </a:cubicBezTo>
                  <a:cubicBezTo>
                    <a:pt x="4" y="65"/>
                    <a:pt x="4" y="65"/>
                    <a:pt x="4" y="65"/>
                  </a:cubicBezTo>
                  <a:cubicBezTo>
                    <a:pt x="5" y="66"/>
                    <a:pt x="5" y="66"/>
                    <a:pt x="5" y="66"/>
                  </a:cubicBezTo>
                  <a:cubicBezTo>
                    <a:pt x="5" y="67"/>
                    <a:pt x="5" y="67"/>
                    <a:pt x="5" y="67"/>
                  </a:cubicBezTo>
                  <a:cubicBezTo>
                    <a:pt x="5" y="67"/>
                    <a:pt x="6" y="68"/>
                    <a:pt x="6" y="68"/>
                  </a:cubicBezTo>
                  <a:cubicBezTo>
                    <a:pt x="6" y="68"/>
                    <a:pt x="7" y="69"/>
                    <a:pt x="7" y="70"/>
                  </a:cubicBezTo>
                  <a:cubicBezTo>
                    <a:pt x="8" y="70"/>
                    <a:pt x="9" y="71"/>
                    <a:pt x="9" y="71"/>
                  </a:cubicBezTo>
                  <a:cubicBezTo>
                    <a:pt x="9" y="71"/>
                    <a:pt x="8" y="71"/>
                    <a:pt x="8" y="71"/>
                  </a:cubicBezTo>
                  <a:cubicBezTo>
                    <a:pt x="8" y="71"/>
                    <a:pt x="7" y="73"/>
                    <a:pt x="7" y="73"/>
                  </a:cubicBezTo>
                  <a:cubicBezTo>
                    <a:pt x="7" y="73"/>
                    <a:pt x="7" y="73"/>
                    <a:pt x="7" y="73"/>
                  </a:cubicBezTo>
                  <a:cubicBezTo>
                    <a:pt x="7" y="73"/>
                    <a:pt x="8" y="74"/>
                    <a:pt x="8" y="74"/>
                  </a:cubicBezTo>
                  <a:cubicBezTo>
                    <a:pt x="8" y="74"/>
                    <a:pt x="8" y="75"/>
                    <a:pt x="8" y="75"/>
                  </a:cubicBezTo>
                  <a:cubicBezTo>
                    <a:pt x="8" y="75"/>
                    <a:pt x="7" y="75"/>
                    <a:pt x="7" y="75"/>
                  </a:cubicBezTo>
                  <a:cubicBezTo>
                    <a:pt x="7" y="75"/>
                    <a:pt x="6" y="76"/>
                    <a:pt x="6" y="76"/>
                  </a:cubicBezTo>
                  <a:cubicBezTo>
                    <a:pt x="6" y="76"/>
                    <a:pt x="7" y="76"/>
                    <a:pt x="7" y="76"/>
                  </a:cubicBezTo>
                  <a:cubicBezTo>
                    <a:pt x="7" y="76"/>
                    <a:pt x="7" y="76"/>
                    <a:pt x="7" y="77"/>
                  </a:cubicBezTo>
                  <a:cubicBezTo>
                    <a:pt x="7" y="77"/>
                    <a:pt x="7" y="77"/>
                    <a:pt x="7" y="77"/>
                  </a:cubicBezTo>
                  <a:cubicBezTo>
                    <a:pt x="7" y="77"/>
                    <a:pt x="7" y="78"/>
                    <a:pt x="6" y="78"/>
                  </a:cubicBezTo>
                  <a:cubicBezTo>
                    <a:pt x="6" y="78"/>
                    <a:pt x="6" y="78"/>
                    <a:pt x="6" y="78"/>
                  </a:cubicBezTo>
                  <a:cubicBezTo>
                    <a:pt x="6" y="78"/>
                    <a:pt x="7" y="79"/>
                    <a:pt x="7" y="79"/>
                  </a:cubicBezTo>
                  <a:cubicBezTo>
                    <a:pt x="8" y="79"/>
                    <a:pt x="8" y="79"/>
                    <a:pt x="8" y="80"/>
                  </a:cubicBezTo>
                  <a:cubicBezTo>
                    <a:pt x="9" y="80"/>
                    <a:pt x="8" y="80"/>
                    <a:pt x="8" y="80"/>
                  </a:cubicBezTo>
                  <a:cubicBezTo>
                    <a:pt x="8" y="80"/>
                    <a:pt x="8" y="81"/>
                    <a:pt x="8" y="81"/>
                  </a:cubicBezTo>
                  <a:cubicBezTo>
                    <a:pt x="8" y="81"/>
                    <a:pt x="8" y="82"/>
                    <a:pt x="8" y="82"/>
                  </a:cubicBezTo>
                  <a:cubicBezTo>
                    <a:pt x="8" y="82"/>
                    <a:pt x="9" y="82"/>
                    <a:pt x="9" y="82"/>
                  </a:cubicBezTo>
                  <a:cubicBezTo>
                    <a:pt x="10" y="85"/>
                    <a:pt x="10" y="85"/>
                    <a:pt x="10" y="85"/>
                  </a:cubicBezTo>
                  <a:cubicBezTo>
                    <a:pt x="10" y="85"/>
                    <a:pt x="10" y="87"/>
                    <a:pt x="10" y="87"/>
                  </a:cubicBezTo>
                  <a:cubicBezTo>
                    <a:pt x="10" y="87"/>
                    <a:pt x="11" y="88"/>
                    <a:pt x="11" y="88"/>
                  </a:cubicBezTo>
                  <a:cubicBezTo>
                    <a:pt x="11" y="88"/>
                    <a:pt x="11" y="89"/>
                    <a:pt x="11" y="89"/>
                  </a:cubicBezTo>
                  <a:cubicBezTo>
                    <a:pt x="11" y="89"/>
                    <a:pt x="11" y="90"/>
                    <a:pt x="11" y="90"/>
                  </a:cubicBezTo>
                  <a:cubicBezTo>
                    <a:pt x="11" y="90"/>
                    <a:pt x="12" y="91"/>
                    <a:pt x="12" y="91"/>
                  </a:cubicBezTo>
                  <a:cubicBezTo>
                    <a:pt x="12" y="91"/>
                    <a:pt x="12" y="93"/>
                    <a:pt x="12" y="93"/>
                  </a:cubicBezTo>
                  <a:cubicBezTo>
                    <a:pt x="12" y="93"/>
                    <a:pt x="12" y="93"/>
                    <a:pt x="12" y="93"/>
                  </a:cubicBezTo>
                  <a:cubicBezTo>
                    <a:pt x="12" y="94"/>
                    <a:pt x="13" y="94"/>
                    <a:pt x="13" y="94"/>
                  </a:cubicBezTo>
                  <a:cubicBezTo>
                    <a:pt x="13" y="94"/>
                    <a:pt x="13" y="95"/>
                    <a:pt x="12" y="95"/>
                  </a:cubicBezTo>
                  <a:cubicBezTo>
                    <a:pt x="12" y="95"/>
                    <a:pt x="12" y="96"/>
                    <a:pt x="12" y="96"/>
                  </a:cubicBezTo>
                  <a:cubicBezTo>
                    <a:pt x="12" y="96"/>
                    <a:pt x="13" y="96"/>
                    <a:pt x="13" y="96"/>
                  </a:cubicBezTo>
                  <a:cubicBezTo>
                    <a:pt x="13" y="97"/>
                    <a:pt x="14" y="97"/>
                    <a:pt x="14" y="97"/>
                  </a:cubicBezTo>
                  <a:cubicBezTo>
                    <a:pt x="14" y="97"/>
                    <a:pt x="15" y="97"/>
                    <a:pt x="15" y="97"/>
                  </a:cubicBezTo>
                  <a:cubicBezTo>
                    <a:pt x="15" y="97"/>
                    <a:pt x="16" y="97"/>
                    <a:pt x="16" y="97"/>
                  </a:cubicBezTo>
                  <a:cubicBezTo>
                    <a:pt x="16" y="97"/>
                    <a:pt x="17" y="96"/>
                    <a:pt x="17" y="96"/>
                  </a:cubicBezTo>
                  <a:cubicBezTo>
                    <a:pt x="17" y="96"/>
                    <a:pt x="17" y="96"/>
                    <a:pt x="17" y="96"/>
                  </a:cubicBezTo>
                  <a:cubicBezTo>
                    <a:pt x="19" y="95"/>
                    <a:pt x="19" y="95"/>
                    <a:pt x="19" y="95"/>
                  </a:cubicBezTo>
                  <a:cubicBezTo>
                    <a:pt x="19" y="94"/>
                    <a:pt x="19" y="94"/>
                    <a:pt x="19" y="94"/>
                  </a:cubicBezTo>
                  <a:cubicBezTo>
                    <a:pt x="21" y="93"/>
                    <a:pt x="21" y="93"/>
                    <a:pt x="21" y="93"/>
                  </a:cubicBezTo>
                  <a:cubicBezTo>
                    <a:pt x="20" y="92"/>
                    <a:pt x="20" y="92"/>
                    <a:pt x="20" y="92"/>
                  </a:cubicBezTo>
                  <a:cubicBezTo>
                    <a:pt x="20" y="92"/>
                    <a:pt x="22" y="91"/>
                    <a:pt x="22" y="91"/>
                  </a:cubicBezTo>
                  <a:cubicBezTo>
                    <a:pt x="22" y="91"/>
                    <a:pt x="23" y="91"/>
                    <a:pt x="23" y="91"/>
                  </a:cubicBezTo>
                  <a:cubicBezTo>
                    <a:pt x="23" y="91"/>
                    <a:pt x="24" y="90"/>
                    <a:pt x="24" y="90"/>
                  </a:cubicBezTo>
                  <a:cubicBezTo>
                    <a:pt x="24" y="90"/>
                    <a:pt x="24" y="88"/>
                    <a:pt x="24" y="88"/>
                  </a:cubicBezTo>
                  <a:cubicBezTo>
                    <a:pt x="25" y="89"/>
                    <a:pt x="25" y="89"/>
                    <a:pt x="25" y="89"/>
                  </a:cubicBezTo>
                  <a:cubicBezTo>
                    <a:pt x="25" y="89"/>
                    <a:pt x="25" y="90"/>
                    <a:pt x="26" y="90"/>
                  </a:cubicBezTo>
                  <a:cubicBezTo>
                    <a:pt x="26" y="90"/>
                    <a:pt x="26" y="90"/>
                    <a:pt x="26" y="90"/>
                  </a:cubicBezTo>
                  <a:cubicBezTo>
                    <a:pt x="26" y="90"/>
                    <a:pt x="27" y="91"/>
                    <a:pt x="27" y="91"/>
                  </a:cubicBezTo>
                  <a:cubicBezTo>
                    <a:pt x="27" y="91"/>
                    <a:pt x="34" y="91"/>
                    <a:pt x="34" y="91"/>
                  </a:cubicBezTo>
                  <a:cubicBezTo>
                    <a:pt x="34" y="91"/>
                    <a:pt x="34" y="91"/>
                    <a:pt x="34" y="91"/>
                  </a:cubicBezTo>
                  <a:cubicBezTo>
                    <a:pt x="35" y="92"/>
                    <a:pt x="36" y="92"/>
                    <a:pt x="36" y="92"/>
                  </a:cubicBezTo>
                  <a:cubicBezTo>
                    <a:pt x="36" y="92"/>
                    <a:pt x="36" y="92"/>
                    <a:pt x="36" y="92"/>
                  </a:cubicBezTo>
                  <a:cubicBezTo>
                    <a:pt x="36" y="93"/>
                    <a:pt x="36" y="93"/>
                    <a:pt x="36" y="93"/>
                  </a:cubicBezTo>
                  <a:cubicBezTo>
                    <a:pt x="36" y="93"/>
                    <a:pt x="37" y="94"/>
                    <a:pt x="37" y="94"/>
                  </a:cubicBezTo>
                  <a:cubicBezTo>
                    <a:pt x="37" y="94"/>
                    <a:pt x="37" y="95"/>
                    <a:pt x="37" y="95"/>
                  </a:cubicBezTo>
                  <a:cubicBezTo>
                    <a:pt x="37" y="95"/>
                    <a:pt x="38" y="97"/>
                    <a:pt x="38" y="97"/>
                  </a:cubicBezTo>
                  <a:cubicBezTo>
                    <a:pt x="38" y="97"/>
                    <a:pt x="38" y="95"/>
                    <a:pt x="38" y="95"/>
                  </a:cubicBezTo>
                  <a:cubicBezTo>
                    <a:pt x="38" y="95"/>
                    <a:pt x="39" y="94"/>
                    <a:pt x="39" y="93"/>
                  </a:cubicBezTo>
                  <a:cubicBezTo>
                    <a:pt x="39" y="93"/>
                    <a:pt x="40" y="90"/>
                    <a:pt x="40" y="90"/>
                  </a:cubicBezTo>
                  <a:cubicBezTo>
                    <a:pt x="42" y="90"/>
                    <a:pt x="42" y="90"/>
                    <a:pt x="42" y="90"/>
                  </a:cubicBezTo>
                  <a:cubicBezTo>
                    <a:pt x="42" y="91"/>
                    <a:pt x="42" y="91"/>
                    <a:pt x="42" y="91"/>
                  </a:cubicBezTo>
                  <a:cubicBezTo>
                    <a:pt x="42" y="91"/>
                    <a:pt x="45" y="90"/>
                    <a:pt x="45" y="90"/>
                  </a:cubicBezTo>
                  <a:cubicBezTo>
                    <a:pt x="45" y="90"/>
                    <a:pt x="48" y="90"/>
                    <a:pt x="48" y="90"/>
                  </a:cubicBezTo>
                  <a:cubicBezTo>
                    <a:pt x="48" y="91"/>
                    <a:pt x="48" y="91"/>
                    <a:pt x="48" y="91"/>
                  </a:cubicBezTo>
                  <a:cubicBezTo>
                    <a:pt x="49" y="92"/>
                    <a:pt x="49" y="92"/>
                    <a:pt x="49" y="92"/>
                  </a:cubicBezTo>
                  <a:cubicBezTo>
                    <a:pt x="52" y="83"/>
                    <a:pt x="52" y="83"/>
                    <a:pt x="52" y="83"/>
                  </a:cubicBezTo>
                  <a:cubicBezTo>
                    <a:pt x="52" y="79"/>
                    <a:pt x="52" y="79"/>
                    <a:pt x="52" y="79"/>
                  </a:cubicBezTo>
                  <a:cubicBezTo>
                    <a:pt x="55" y="75"/>
                    <a:pt x="55" y="75"/>
                    <a:pt x="55" y="75"/>
                  </a:cubicBezTo>
                  <a:cubicBezTo>
                    <a:pt x="56" y="72"/>
                    <a:pt x="56" y="72"/>
                    <a:pt x="56" y="72"/>
                  </a:cubicBezTo>
                  <a:cubicBezTo>
                    <a:pt x="68" y="70"/>
                    <a:pt x="68" y="70"/>
                    <a:pt x="68" y="70"/>
                  </a:cubicBezTo>
                  <a:cubicBezTo>
                    <a:pt x="75" y="70"/>
                    <a:pt x="75" y="70"/>
                    <a:pt x="75" y="70"/>
                  </a:cubicBezTo>
                  <a:cubicBezTo>
                    <a:pt x="81" y="74"/>
                    <a:pt x="81" y="74"/>
                    <a:pt x="81" y="74"/>
                  </a:cubicBezTo>
                  <a:cubicBezTo>
                    <a:pt x="81" y="74"/>
                    <a:pt x="81" y="74"/>
                    <a:pt x="81" y="74"/>
                  </a:cubicBezTo>
                  <a:cubicBezTo>
                    <a:pt x="81" y="74"/>
                    <a:pt x="81" y="74"/>
                    <a:pt x="81" y="74"/>
                  </a:cubicBezTo>
                  <a:cubicBezTo>
                    <a:pt x="81" y="74"/>
                    <a:pt x="81" y="75"/>
                    <a:pt x="81" y="75"/>
                  </a:cubicBezTo>
                  <a:cubicBezTo>
                    <a:pt x="81" y="75"/>
                    <a:pt x="81" y="76"/>
                    <a:pt x="81" y="76"/>
                  </a:cubicBezTo>
                  <a:cubicBezTo>
                    <a:pt x="83" y="75"/>
                    <a:pt x="83" y="75"/>
                    <a:pt x="83" y="75"/>
                  </a:cubicBezTo>
                  <a:lnTo>
                    <a:pt x="81" y="73"/>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9" name="Freeform 693">
              <a:extLst>
                <a:ext uri="{FF2B5EF4-FFF2-40B4-BE49-F238E27FC236}">
                  <a16:creationId xmlns:a16="http://schemas.microsoft.com/office/drawing/2014/main" id="{C8373F30-6D5B-4810-9C5D-4788DF46FA38}"/>
                </a:ext>
              </a:extLst>
            </p:cNvPr>
            <p:cNvSpPr>
              <a:spLocks noEditPoints="1"/>
            </p:cNvSpPr>
            <p:nvPr/>
          </p:nvSpPr>
          <p:spPr bwMode="auto">
            <a:xfrm>
              <a:off x="3654138" y="5068178"/>
              <a:ext cx="654587" cy="1176362"/>
            </a:xfrm>
            <a:custGeom>
              <a:avLst/>
              <a:gdLst>
                <a:gd name="T0" fmla="*/ 38 w 140"/>
                <a:gd name="T1" fmla="*/ 308 h 310"/>
                <a:gd name="T2" fmla="*/ 46 w 140"/>
                <a:gd name="T3" fmla="*/ 299 h 310"/>
                <a:gd name="T4" fmla="*/ 64 w 140"/>
                <a:gd name="T5" fmla="*/ 307 h 310"/>
                <a:gd name="T6" fmla="*/ 62 w 140"/>
                <a:gd name="T7" fmla="*/ 308 h 310"/>
                <a:gd name="T8" fmla="*/ 65 w 140"/>
                <a:gd name="T9" fmla="*/ 307 h 310"/>
                <a:gd name="T10" fmla="*/ 68 w 140"/>
                <a:gd name="T11" fmla="*/ 307 h 310"/>
                <a:gd name="T12" fmla="*/ 135 w 140"/>
                <a:gd name="T13" fmla="*/ 30 h 310"/>
                <a:gd name="T14" fmla="*/ 130 w 140"/>
                <a:gd name="T15" fmla="*/ 40 h 310"/>
                <a:gd name="T16" fmla="*/ 118 w 140"/>
                <a:gd name="T17" fmla="*/ 45 h 310"/>
                <a:gd name="T18" fmla="*/ 107 w 140"/>
                <a:gd name="T19" fmla="*/ 39 h 310"/>
                <a:gd name="T20" fmla="*/ 108 w 140"/>
                <a:gd name="T21" fmla="*/ 25 h 310"/>
                <a:gd name="T22" fmla="*/ 79 w 140"/>
                <a:gd name="T23" fmla="*/ 7 h 310"/>
                <a:gd name="T24" fmla="*/ 63 w 140"/>
                <a:gd name="T25" fmla="*/ 4 h 310"/>
                <a:gd name="T26" fmla="*/ 46 w 140"/>
                <a:gd name="T27" fmla="*/ 7 h 310"/>
                <a:gd name="T28" fmla="*/ 36 w 140"/>
                <a:gd name="T29" fmla="*/ 26 h 310"/>
                <a:gd name="T30" fmla="*/ 33 w 140"/>
                <a:gd name="T31" fmla="*/ 43 h 310"/>
                <a:gd name="T32" fmla="*/ 26 w 140"/>
                <a:gd name="T33" fmla="*/ 58 h 310"/>
                <a:gd name="T34" fmla="*/ 23 w 140"/>
                <a:gd name="T35" fmla="*/ 74 h 310"/>
                <a:gd name="T36" fmla="*/ 22 w 140"/>
                <a:gd name="T37" fmla="*/ 84 h 310"/>
                <a:gd name="T38" fmla="*/ 26 w 140"/>
                <a:gd name="T39" fmla="*/ 99 h 310"/>
                <a:gd name="T40" fmla="*/ 22 w 140"/>
                <a:gd name="T41" fmla="*/ 112 h 310"/>
                <a:gd name="T42" fmla="*/ 18 w 140"/>
                <a:gd name="T43" fmla="*/ 120 h 310"/>
                <a:gd name="T44" fmla="*/ 16 w 140"/>
                <a:gd name="T45" fmla="*/ 128 h 310"/>
                <a:gd name="T46" fmla="*/ 18 w 140"/>
                <a:gd name="T47" fmla="*/ 140 h 310"/>
                <a:gd name="T48" fmla="*/ 12 w 140"/>
                <a:gd name="T49" fmla="*/ 153 h 310"/>
                <a:gd name="T50" fmla="*/ 11 w 140"/>
                <a:gd name="T51" fmla="*/ 163 h 310"/>
                <a:gd name="T52" fmla="*/ 10 w 140"/>
                <a:gd name="T53" fmla="*/ 174 h 310"/>
                <a:gd name="T54" fmla="*/ 13 w 140"/>
                <a:gd name="T55" fmla="*/ 185 h 310"/>
                <a:gd name="T56" fmla="*/ 16 w 140"/>
                <a:gd name="T57" fmla="*/ 195 h 310"/>
                <a:gd name="T58" fmla="*/ 15 w 140"/>
                <a:gd name="T59" fmla="*/ 203 h 310"/>
                <a:gd name="T60" fmla="*/ 12 w 140"/>
                <a:gd name="T61" fmla="*/ 213 h 310"/>
                <a:gd name="T62" fmla="*/ 8 w 140"/>
                <a:gd name="T63" fmla="*/ 224 h 310"/>
                <a:gd name="T64" fmla="*/ 8 w 140"/>
                <a:gd name="T65" fmla="*/ 233 h 310"/>
                <a:gd name="T66" fmla="*/ 0 w 140"/>
                <a:gd name="T67" fmla="*/ 253 h 310"/>
                <a:gd name="T68" fmla="*/ 7 w 140"/>
                <a:gd name="T69" fmla="*/ 258 h 310"/>
                <a:gd name="T70" fmla="*/ 8 w 140"/>
                <a:gd name="T71" fmla="*/ 267 h 310"/>
                <a:gd name="T72" fmla="*/ 26 w 140"/>
                <a:gd name="T73" fmla="*/ 274 h 310"/>
                <a:gd name="T74" fmla="*/ 28 w 140"/>
                <a:gd name="T75" fmla="*/ 269 h 310"/>
                <a:gd name="T76" fmla="*/ 33 w 140"/>
                <a:gd name="T77" fmla="*/ 255 h 310"/>
                <a:gd name="T78" fmla="*/ 41 w 140"/>
                <a:gd name="T79" fmla="*/ 247 h 310"/>
                <a:gd name="T80" fmla="*/ 44 w 140"/>
                <a:gd name="T81" fmla="*/ 239 h 310"/>
                <a:gd name="T82" fmla="*/ 53 w 140"/>
                <a:gd name="T83" fmla="*/ 231 h 310"/>
                <a:gd name="T84" fmla="*/ 44 w 140"/>
                <a:gd name="T85" fmla="*/ 216 h 310"/>
                <a:gd name="T86" fmla="*/ 49 w 140"/>
                <a:gd name="T87" fmla="*/ 202 h 310"/>
                <a:gd name="T88" fmla="*/ 55 w 140"/>
                <a:gd name="T89" fmla="*/ 198 h 310"/>
                <a:gd name="T90" fmla="*/ 58 w 140"/>
                <a:gd name="T91" fmla="*/ 186 h 310"/>
                <a:gd name="T92" fmla="*/ 60 w 140"/>
                <a:gd name="T93" fmla="*/ 176 h 310"/>
                <a:gd name="T94" fmla="*/ 69 w 140"/>
                <a:gd name="T95" fmla="*/ 178 h 310"/>
                <a:gd name="T96" fmla="*/ 67 w 140"/>
                <a:gd name="T97" fmla="*/ 174 h 310"/>
                <a:gd name="T98" fmla="*/ 59 w 140"/>
                <a:gd name="T99" fmla="*/ 159 h 310"/>
                <a:gd name="T100" fmla="*/ 78 w 140"/>
                <a:gd name="T101" fmla="*/ 157 h 310"/>
                <a:gd name="T102" fmla="*/ 80 w 140"/>
                <a:gd name="T103" fmla="*/ 145 h 310"/>
                <a:gd name="T104" fmla="*/ 102 w 140"/>
                <a:gd name="T105" fmla="*/ 139 h 310"/>
                <a:gd name="T106" fmla="*/ 114 w 140"/>
                <a:gd name="T107" fmla="*/ 114 h 310"/>
                <a:gd name="T108" fmla="*/ 106 w 140"/>
                <a:gd name="T109" fmla="*/ 92 h 310"/>
                <a:gd name="T110" fmla="*/ 108 w 140"/>
                <a:gd name="T111" fmla="*/ 81 h 310"/>
                <a:gd name="T112" fmla="*/ 110 w 140"/>
                <a:gd name="T113" fmla="*/ 71 h 310"/>
                <a:gd name="T114" fmla="*/ 120 w 140"/>
                <a:gd name="T115" fmla="*/ 58 h 310"/>
                <a:gd name="T116" fmla="*/ 128 w 140"/>
                <a:gd name="T117" fmla="*/ 49 h 310"/>
                <a:gd name="T118" fmla="*/ 136 w 140"/>
                <a:gd name="T119" fmla="*/ 4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 h="310">
                  <a:moveTo>
                    <a:pt x="59" y="306"/>
                  </a:moveTo>
                  <a:cubicBezTo>
                    <a:pt x="59" y="306"/>
                    <a:pt x="58" y="307"/>
                    <a:pt x="58" y="307"/>
                  </a:cubicBezTo>
                  <a:cubicBezTo>
                    <a:pt x="58" y="308"/>
                    <a:pt x="58" y="308"/>
                    <a:pt x="57" y="308"/>
                  </a:cubicBezTo>
                  <a:cubicBezTo>
                    <a:pt x="57" y="309"/>
                    <a:pt x="56" y="309"/>
                    <a:pt x="56" y="309"/>
                  </a:cubicBezTo>
                  <a:cubicBezTo>
                    <a:pt x="56" y="309"/>
                    <a:pt x="55" y="309"/>
                    <a:pt x="55" y="309"/>
                  </a:cubicBezTo>
                  <a:cubicBezTo>
                    <a:pt x="55" y="309"/>
                    <a:pt x="55" y="308"/>
                    <a:pt x="54" y="308"/>
                  </a:cubicBezTo>
                  <a:cubicBezTo>
                    <a:pt x="54" y="309"/>
                    <a:pt x="53" y="309"/>
                    <a:pt x="53" y="309"/>
                  </a:cubicBezTo>
                  <a:cubicBezTo>
                    <a:pt x="53" y="309"/>
                    <a:pt x="52" y="309"/>
                    <a:pt x="51" y="309"/>
                  </a:cubicBezTo>
                  <a:cubicBezTo>
                    <a:pt x="51" y="309"/>
                    <a:pt x="50" y="310"/>
                    <a:pt x="50" y="310"/>
                  </a:cubicBezTo>
                  <a:cubicBezTo>
                    <a:pt x="49" y="310"/>
                    <a:pt x="49" y="310"/>
                    <a:pt x="49" y="310"/>
                  </a:cubicBezTo>
                  <a:cubicBezTo>
                    <a:pt x="49" y="310"/>
                    <a:pt x="47" y="309"/>
                    <a:pt x="47" y="309"/>
                  </a:cubicBezTo>
                  <a:cubicBezTo>
                    <a:pt x="47" y="309"/>
                    <a:pt x="46" y="309"/>
                    <a:pt x="46" y="309"/>
                  </a:cubicBezTo>
                  <a:cubicBezTo>
                    <a:pt x="46" y="308"/>
                    <a:pt x="45" y="308"/>
                    <a:pt x="44" y="308"/>
                  </a:cubicBezTo>
                  <a:cubicBezTo>
                    <a:pt x="44" y="308"/>
                    <a:pt x="43" y="308"/>
                    <a:pt x="43" y="308"/>
                  </a:cubicBezTo>
                  <a:cubicBezTo>
                    <a:pt x="43" y="308"/>
                    <a:pt x="42" y="308"/>
                    <a:pt x="41" y="308"/>
                  </a:cubicBezTo>
                  <a:cubicBezTo>
                    <a:pt x="40" y="308"/>
                    <a:pt x="38" y="308"/>
                    <a:pt x="38" y="308"/>
                  </a:cubicBezTo>
                  <a:cubicBezTo>
                    <a:pt x="38" y="307"/>
                    <a:pt x="37" y="307"/>
                    <a:pt x="37" y="307"/>
                  </a:cubicBezTo>
                  <a:cubicBezTo>
                    <a:pt x="36" y="307"/>
                    <a:pt x="35" y="307"/>
                    <a:pt x="35" y="308"/>
                  </a:cubicBezTo>
                  <a:cubicBezTo>
                    <a:pt x="35" y="308"/>
                    <a:pt x="35" y="308"/>
                    <a:pt x="34" y="308"/>
                  </a:cubicBezTo>
                  <a:cubicBezTo>
                    <a:pt x="34" y="281"/>
                    <a:pt x="34" y="281"/>
                    <a:pt x="34" y="281"/>
                  </a:cubicBezTo>
                  <a:cubicBezTo>
                    <a:pt x="35" y="282"/>
                    <a:pt x="37" y="285"/>
                    <a:pt x="37" y="285"/>
                  </a:cubicBezTo>
                  <a:cubicBezTo>
                    <a:pt x="37" y="285"/>
                    <a:pt x="36" y="286"/>
                    <a:pt x="36" y="286"/>
                  </a:cubicBezTo>
                  <a:cubicBezTo>
                    <a:pt x="35" y="287"/>
                    <a:pt x="35" y="288"/>
                    <a:pt x="35" y="288"/>
                  </a:cubicBezTo>
                  <a:cubicBezTo>
                    <a:pt x="35" y="288"/>
                    <a:pt x="36" y="289"/>
                    <a:pt x="36" y="289"/>
                  </a:cubicBezTo>
                  <a:cubicBezTo>
                    <a:pt x="36" y="289"/>
                    <a:pt x="38" y="289"/>
                    <a:pt x="38" y="289"/>
                  </a:cubicBezTo>
                  <a:cubicBezTo>
                    <a:pt x="38" y="290"/>
                    <a:pt x="38" y="290"/>
                    <a:pt x="38" y="291"/>
                  </a:cubicBezTo>
                  <a:cubicBezTo>
                    <a:pt x="38" y="291"/>
                    <a:pt x="39" y="293"/>
                    <a:pt x="39" y="293"/>
                  </a:cubicBezTo>
                  <a:cubicBezTo>
                    <a:pt x="40" y="293"/>
                    <a:pt x="41" y="295"/>
                    <a:pt x="41" y="295"/>
                  </a:cubicBezTo>
                  <a:cubicBezTo>
                    <a:pt x="41" y="295"/>
                    <a:pt x="42" y="295"/>
                    <a:pt x="42" y="295"/>
                  </a:cubicBezTo>
                  <a:cubicBezTo>
                    <a:pt x="42" y="296"/>
                    <a:pt x="42" y="296"/>
                    <a:pt x="42" y="296"/>
                  </a:cubicBezTo>
                  <a:cubicBezTo>
                    <a:pt x="42" y="296"/>
                    <a:pt x="44" y="298"/>
                    <a:pt x="44" y="298"/>
                  </a:cubicBezTo>
                  <a:cubicBezTo>
                    <a:pt x="45" y="298"/>
                    <a:pt x="45" y="299"/>
                    <a:pt x="46" y="299"/>
                  </a:cubicBezTo>
                  <a:cubicBezTo>
                    <a:pt x="46" y="299"/>
                    <a:pt x="47" y="300"/>
                    <a:pt x="47" y="300"/>
                  </a:cubicBezTo>
                  <a:cubicBezTo>
                    <a:pt x="47" y="300"/>
                    <a:pt x="47" y="300"/>
                    <a:pt x="48" y="301"/>
                  </a:cubicBezTo>
                  <a:cubicBezTo>
                    <a:pt x="48" y="301"/>
                    <a:pt x="49" y="302"/>
                    <a:pt x="49" y="302"/>
                  </a:cubicBezTo>
                  <a:cubicBezTo>
                    <a:pt x="49" y="302"/>
                    <a:pt x="49" y="303"/>
                    <a:pt x="50" y="303"/>
                  </a:cubicBezTo>
                  <a:cubicBezTo>
                    <a:pt x="50" y="303"/>
                    <a:pt x="52" y="304"/>
                    <a:pt x="53" y="305"/>
                  </a:cubicBezTo>
                  <a:cubicBezTo>
                    <a:pt x="53" y="305"/>
                    <a:pt x="54" y="305"/>
                    <a:pt x="55" y="305"/>
                  </a:cubicBezTo>
                  <a:cubicBezTo>
                    <a:pt x="55" y="305"/>
                    <a:pt x="56" y="305"/>
                    <a:pt x="57" y="305"/>
                  </a:cubicBezTo>
                  <a:cubicBezTo>
                    <a:pt x="57" y="305"/>
                    <a:pt x="58" y="305"/>
                    <a:pt x="58" y="305"/>
                  </a:cubicBezTo>
                  <a:cubicBezTo>
                    <a:pt x="58" y="305"/>
                    <a:pt x="59" y="305"/>
                    <a:pt x="59" y="306"/>
                  </a:cubicBezTo>
                  <a:close/>
                  <a:moveTo>
                    <a:pt x="68" y="306"/>
                  </a:moveTo>
                  <a:cubicBezTo>
                    <a:pt x="68" y="306"/>
                    <a:pt x="68" y="306"/>
                    <a:pt x="68" y="306"/>
                  </a:cubicBezTo>
                  <a:cubicBezTo>
                    <a:pt x="67" y="306"/>
                    <a:pt x="66" y="306"/>
                    <a:pt x="66" y="306"/>
                  </a:cubicBezTo>
                  <a:cubicBezTo>
                    <a:pt x="65" y="306"/>
                    <a:pt x="65" y="306"/>
                    <a:pt x="65" y="306"/>
                  </a:cubicBezTo>
                  <a:cubicBezTo>
                    <a:pt x="65" y="306"/>
                    <a:pt x="65" y="306"/>
                    <a:pt x="65" y="306"/>
                  </a:cubicBezTo>
                  <a:cubicBezTo>
                    <a:pt x="64" y="306"/>
                    <a:pt x="64" y="307"/>
                    <a:pt x="64" y="307"/>
                  </a:cubicBezTo>
                  <a:cubicBezTo>
                    <a:pt x="64" y="307"/>
                    <a:pt x="64" y="307"/>
                    <a:pt x="64" y="307"/>
                  </a:cubicBezTo>
                  <a:cubicBezTo>
                    <a:pt x="64" y="307"/>
                    <a:pt x="64" y="307"/>
                    <a:pt x="64" y="307"/>
                  </a:cubicBezTo>
                  <a:cubicBezTo>
                    <a:pt x="64" y="307"/>
                    <a:pt x="64" y="307"/>
                    <a:pt x="64" y="307"/>
                  </a:cubicBezTo>
                  <a:cubicBezTo>
                    <a:pt x="64" y="307"/>
                    <a:pt x="64" y="307"/>
                    <a:pt x="64" y="307"/>
                  </a:cubicBezTo>
                  <a:cubicBezTo>
                    <a:pt x="64" y="307"/>
                    <a:pt x="64" y="306"/>
                    <a:pt x="63" y="306"/>
                  </a:cubicBezTo>
                  <a:cubicBezTo>
                    <a:pt x="63" y="306"/>
                    <a:pt x="63" y="306"/>
                    <a:pt x="63" y="306"/>
                  </a:cubicBezTo>
                  <a:cubicBezTo>
                    <a:pt x="63" y="307"/>
                    <a:pt x="63" y="307"/>
                    <a:pt x="63" y="307"/>
                  </a:cubicBezTo>
                  <a:cubicBezTo>
                    <a:pt x="63" y="307"/>
                    <a:pt x="63" y="307"/>
                    <a:pt x="63" y="307"/>
                  </a:cubicBezTo>
                  <a:cubicBezTo>
                    <a:pt x="63" y="307"/>
                    <a:pt x="63" y="307"/>
                    <a:pt x="63" y="307"/>
                  </a:cubicBezTo>
                  <a:cubicBezTo>
                    <a:pt x="63" y="307"/>
                    <a:pt x="62" y="307"/>
                    <a:pt x="62" y="307"/>
                  </a:cubicBezTo>
                  <a:cubicBezTo>
                    <a:pt x="62" y="307"/>
                    <a:pt x="62" y="307"/>
                    <a:pt x="62" y="307"/>
                  </a:cubicBezTo>
                  <a:cubicBezTo>
                    <a:pt x="62" y="307"/>
                    <a:pt x="62" y="307"/>
                    <a:pt x="62" y="307"/>
                  </a:cubicBezTo>
                  <a:cubicBezTo>
                    <a:pt x="62" y="307"/>
                    <a:pt x="62" y="308"/>
                    <a:pt x="62" y="308"/>
                  </a:cubicBezTo>
                  <a:cubicBezTo>
                    <a:pt x="62" y="308"/>
                    <a:pt x="62" y="308"/>
                    <a:pt x="62" y="308"/>
                  </a:cubicBezTo>
                  <a:cubicBezTo>
                    <a:pt x="62" y="308"/>
                    <a:pt x="62" y="308"/>
                    <a:pt x="62" y="308"/>
                  </a:cubicBezTo>
                  <a:cubicBezTo>
                    <a:pt x="62" y="308"/>
                    <a:pt x="62" y="308"/>
                    <a:pt x="62" y="308"/>
                  </a:cubicBezTo>
                  <a:cubicBezTo>
                    <a:pt x="62" y="308"/>
                    <a:pt x="62" y="308"/>
                    <a:pt x="62" y="308"/>
                  </a:cubicBezTo>
                  <a:cubicBezTo>
                    <a:pt x="63" y="308"/>
                    <a:pt x="63" y="308"/>
                    <a:pt x="63" y="308"/>
                  </a:cubicBezTo>
                  <a:cubicBezTo>
                    <a:pt x="63" y="308"/>
                    <a:pt x="63" y="308"/>
                    <a:pt x="63" y="308"/>
                  </a:cubicBezTo>
                  <a:cubicBezTo>
                    <a:pt x="63" y="308"/>
                    <a:pt x="63" y="308"/>
                    <a:pt x="63" y="308"/>
                  </a:cubicBezTo>
                  <a:cubicBezTo>
                    <a:pt x="63" y="308"/>
                    <a:pt x="63" y="308"/>
                    <a:pt x="63" y="308"/>
                  </a:cubicBezTo>
                  <a:cubicBezTo>
                    <a:pt x="63" y="308"/>
                    <a:pt x="63" y="308"/>
                    <a:pt x="63" y="308"/>
                  </a:cubicBezTo>
                  <a:cubicBezTo>
                    <a:pt x="64" y="308"/>
                    <a:pt x="64" y="308"/>
                    <a:pt x="64" y="308"/>
                  </a:cubicBezTo>
                  <a:cubicBezTo>
                    <a:pt x="64" y="308"/>
                    <a:pt x="64" y="308"/>
                    <a:pt x="64" y="308"/>
                  </a:cubicBezTo>
                  <a:cubicBezTo>
                    <a:pt x="64" y="308"/>
                    <a:pt x="64" y="308"/>
                    <a:pt x="65" y="308"/>
                  </a:cubicBezTo>
                  <a:cubicBezTo>
                    <a:pt x="65" y="308"/>
                    <a:pt x="65" y="308"/>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6" y="308"/>
                    <a:pt x="66" y="308"/>
                    <a:pt x="66" y="307"/>
                  </a:cubicBezTo>
                  <a:cubicBezTo>
                    <a:pt x="66" y="307"/>
                    <a:pt x="66" y="307"/>
                    <a:pt x="66" y="307"/>
                  </a:cubicBezTo>
                  <a:cubicBezTo>
                    <a:pt x="66" y="307"/>
                    <a:pt x="66" y="307"/>
                    <a:pt x="66" y="307"/>
                  </a:cubicBezTo>
                  <a:cubicBezTo>
                    <a:pt x="66" y="307"/>
                    <a:pt x="66" y="307"/>
                    <a:pt x="66" y="307"/>
                  </a:cubicBezTo>
                  <a:cubicBezTo>
                    <a:pt x="67" y="307"/>
                    <a:pt x="67" y="307"/>
                    <a:pt x="67" y="307"/>
                  </a:cubicBezTo>
                  <a:cubicBezTo>
                    <a:pt x="67" y="307"/>
                    <a:pt x="67" y="307"/>
                    <a:pt x="67" y="307"/>
                  </a:cubicBezTo>
                  <a:cubicBezTo>
                    <a:pt x="67" y="307"/>
                    <a:pt x="67" y="307"/>
                    <a:pt x="67" y="307"/>
                  </a:cubicBezTo>
                  <a:cubicBezTo>
                    <a:pt x="67" y="307"/>
                    <a:pt x="67" y="307"/>
                    <a:pt x="67" y="307"/>
                  </a:cubicBezTo>
                  <a:cubicBezTo>
                    <a:pt x="67" y="307"/>
                    <a:pt x="67" y="307"/>
                    <a:pt x="67" y="307"/>
                  </a:cubicBezTo>
                  <a:cubicBezTo>
                    <a:pt x="67" y="307"/>
                    <a:pt x="67" y="307"/>
                    <a:pt x="67" y="307"/>
                  </a:cubicBezTo>
                  <a:cubicBezTo>
                    <a:pt x="68" y="307"/>
                    <a:pt x="68" y="307"/>
                    <a:pt x="68" y="307"/>
                  </a:cubicBezTo>
                  <a:cubicBezTo>
                    <a:pt x="68" y="307"/>
                    <a:pt x="68" y="307"/>
                    <a:pt x="68" y="307"/>
                  </a:cubicBezTo>
                  <a:cubicBezTo>
                    <a:pt x="68" y="307"/>
                    <a:pt x="68" y="307"/>
                    <a:pt x="68" y="307"/>
                  </a:cubicBezTo>
                  <a:cubicBezTo>
                    <a:pt x="68" y="307"/>
                    <a:pt x="68" y="307"/>
                    <a:pt x="68" y="307"/>
                  </a:cubicBezTo>
                  <a:cubicBezTo>
                    <a:pt x="68" y="307"/>
                    <a:pt x="68" y="307"/>
                    <a:pt x="68" y="307"/>
                  </a:cubicBezTo>
                  <a:cubicBezTo>
                    <a:pt x="68" y="307"/>
                    <a:pt x="68" y="307"/>
                    <a:pt x="68" y="307"/>
                  </a:cubicBezTo>
                  <a:cubicBezTo>
                    <a:pt x="68" y="306"/>
                    <a:pt x="68" y="306"/>
                    <a:pt x="68" y="306"/>
                  </a:cubicBezTo>
                  <a:close/>
                  <a:moveTo>
                    <a:pt x="139" y="37"/>
                  </a:moveTo>
                  <a:cubicBezTo>
                    <a:pt x="139" y="37"/>
                    <a:pt x="140" y="37"/>
                    <a:pt x="140" y="36"/>
                  </a:cubicBezTo>
                  <a:cubicBezTo>
                    <a:pt x="140" y="36"/>
                    <a:pt x="140" y="36"/>
                    <a:pt x="140" y="36"/>
                  </a:cubicBezTo>
                  <a:cubicBezTo>
                    <a:pt x="140" y="36"/>
                    <a:pt x="140" y="35"/>
                    <a:pt x="140" y="35"/>
                  </a:cubicBezTo>
                  <a:cubicBezTo>
                    <a:pt x="140" y="35"/>
                    <a:pt x="139" y="34"/>
                    <a:pt x="139" y="34"/>
                  </a:cubicBezTo>
                  <a:cubicBezTo>
                    <a:pt x="139" y="34"/>
                    <a:pt x="139" y="33"/>
                    <a:pt x="139" y="33"/>
                  </a:cubicBezTo>
                  <a:cubicBezTo>
                    <a:pt x="138" y="33"/>
                    <a:pt x="138" y="32"/>
                    <a:pt x="138" y="32"/>
                  </a:cubicBezTo>
                  <a:cubicBezTo>
                    <a:pt x="138" y="32"/>
                    <a:pt x="138" y="31"/>
                    <a:pt x="138" y="31"/>
                  </a:cubicBezTo>
                  <a:cubicBezTo>
                    <a:pt x="138" y="30"/>
                    <a:pt x="138" y="30"/>
                    <a:pt x="138" y="30"/>
                  </a:cubicBezTo>
                  <a:cubicBezTo>
                    <a:pt x="138" y="30"/>
                    <a:pt x="138" y="30"/>
                    <a:pt x="137" y="30"/>
                  </a:cubicBezTo>
                  <a:cubicBezTo>
                    <a:pt x="137" y="30"/>
                    <a:pt x="137" y="30"/>
                    <a:pt x="137" y="30"/>
                  </a:cubicBezTo>
                  <a:cubicBezTo>
                    <a:pt x="137" y="30"/>
                    <a:pt x="137" y="29"/>
                    <a:pt x="137" y="29"/>
                  </a:cubicBezTo>
                  <a:cubicBezTo>
                    <a:pt x="137" y="29"/>
                    <a:pt x="136" y="29"/>
                    <a:pt x="136" y="29"/>
                  </a:cubicBezTo>
                  <a:cubicBezTo>
                    <a:pt x="136" y="30"/>
                    <a:pt x="136" y="30"/>
                    <a:pt x="136" y="30"/>
                  </a:cubicBezTo>
                  <a:cubicBezTo>
                    <a:pt x="135" y="30"/>
                    <a:pt x="135" y="30"/>
                    <a:pt x="135" y="30"/>
                  </a:cubicBezTo>
                  <a:cubicBezTo>
                    <a:pt x="134" y="31"/>
                    <a:pt x="134" y="31"/>
                    <a:pt x="134" y="31"/>
                  </a:cubicBezTo>
                  <a:cubicBezTo>
                    <a:pt x="134" y="30"/>
                    <a:pt x="134" y="30"/>
                    <a:pt x="134" y="30"/>
                  </a:cubicBezTo>
                  <a:cubicBezTo>
                    <a:pt x="133" y="30"/>
                    <a:pt x="133" y="30"/>
                    <a:pt x="133" y="30"/>
                  </a:cubicBezTo>
                  <a:cubicBezTo>
                    <a:pt x="133" y="30"/>
                    <a:pt x="133" y="30"/>
                    <a:pt x="133" y="30"/>
                  </a:cubicBezTo>
                  <a:cubicBezTo>
                    <a:pt x="133" y="30"/>
                    <a:pt x="133" y="31"/>
                    <a:pt x="133" y="31"/>
                  </a:cubicBezTo>
                  <a:cubicBezTo>
                    <a:pt x="133" y="31"/>
                    <a:pt x="133" y="31"/>
                    <a:pt x="133" y="31"/>
                  </a:cubicBezTo>
                  <a:cubicBezTo>
                    <a:pt x="133" y="31"/>
                    <a:pt x="133" y="32"/>
                    <a:pt x="133" y="32"/>
                  </a:cubicBezTo>
                  <a:cubicBezTo>
                    <a:pt x="133" y="32"/>
                    <a:pt x="133" y="33"/>
                    <a:pt x="133" y="33"/>
                  </a:cubicBezTo>
                  <a:cubicBezTo>
                    <a:pt x="133" y="33"/>
                    <a:pt x="133" y="33"/>
                    <a:pt x="133" y="33"/>
                  </a:cubicBezTo>
                  <a:cubicBezTo>
                    <a:pt x="133" y="33"/>
                    <a:pt x="133" y="34"/>
                    <a:pt x="133" y="34"/>
                  </a:cubicBezTo>
                  <a:cubicBezTo>
                    <a:pt x="133" y="34"/>
                    <a:pt x="133" y="35"/>
                    <a:pt x="133" y="35"/>
                  </a:cubicBezTo>
                  <a:cubicBezTo>
                    <a:pt x="132" y="38"/>
                    <a:pt x="132" y="38"/>
                    <a:pt x="132" y="38"/>
                  </a:cubicBezTo>
                  <a:cubicBezTo>
                    <a:pt x="131" y="38"/>
                    <a:pt x="131" y="38"/>
                    <a:pt x="131" y="38"/>
                  </a:cubicBezTo>
                  <a:cubicBezTo>
                    <a:pt x="131" y="38"/>
                    <a:pt x="131" y="38"/>
                    <a:pt x="130" y="39"/>
                  </a:cubicBezTo>
                  <a:cubicBezTo>
                    <a:pt x="130" y="39"/>
                    <a:pt x="131" y="39"/>
                    <a:pt x="130" y="39"/>
                  </a:cubicBezTo>
                  <a:cubicBezTo>
                    <a:pt x="130" y="39"/>
                    <a:pt x="130" y="39"/>
                    <a:pt x="130" y="40"/>
                  </a:cubicBezTo>
                  <a:cubicBezTo>
                    <a:pt x="129" y="40"/>
                    <a:pt x="129" y="40"/>
                    <a:pt x="129" y="40"/>
                  </a:cubicBezTo>
                  <a:cubicBezTo>
                    <a:pt x="129" y="40"/>
                    <a:pt x="128" y="40"/>
                    <a:pt x="128" y="41"/>
                  </a:cubicBezTo>
                  <a:cubicBezTo>
                    <a:pt x="128" y="41"/>
                    <a:pt x="127" y="41"/>
                    <a:pt x="127" y="41"/>
                  </a:cubicBezTo>
                  <a:cubicBezTo>
                    <a:pt x="127" y="42"/>
                    <a:pt x="127" y="42"/>
                    <a:pt x="127" y="42"/>
                  </a:cubicBezTo>
                  <a:cubicBezTo>
                    <a:pt x="127" y="42"/>
                    <a:pt x="126" y="42"/>
                    <a:pt x="126" y="42"/>
                  </a:cubicBezTo>
                  <a:cubicBezTo>
                    <a:pt x="126" y="42"/>
                    <a:pt x="126" y="43"/>
                    <a:pt x="126" y="43"/>
                  </a:cubicBezTo>
                  <a:cubicBezTo>
                    <a:pt x="126" y="43"/>
                    <a:pt x="126" y="44"/>
                    <a:pt x="126" y="44"/>
                  </a:cubicBezTo>
                  <a:cubicBezTo>
                    <a:pt x="126" y="44"/>
                    <a:pt x="125" y="44"/>
                    <a:pt x="125" y="44"/>
                  </a:cubicBezTo>
                  <a:cubicBezTo>
                    <a:pt x="125" y="44"/>
                    <a:pt x="124" y="44"/>
                    <a:pt x="124" y="44"/>
                  </a:cubicBezTo>
                  <a:cubicBezTo>
                    <a:pt x="124" y="44"/>
                    <a:pt x="123" y="44"/>
                    <a:pt x="123" y="43"/>
                  </a:cubicBezTo>
                  <a:cubicBezTo>
                    <a:pt x="123" y="43"/>
                    <a:pt x="122" y="43"/>
                    <a:pt x="122" y="43"/>
                  </a:cubicBezTo>
                  <a:cubicBezTo>
                    <a:pt x="122" y="43"/>
                    <a:pt x="121" y="44"/>
                    <a:pt x="121" y="44"/>
                  </a:cubicBezTo>
                  <a:cubicBezTo>
                    <a:pt x="121" y="44"/>
                    <a:pt x="121" y="45"/>
                    <a:pt x="120" y="45"/>
                  </a:cubicBezTo>
                  <a:cubicBezTo>
                    <a:pt x="120" y="45"/>
                    <a:pt x="120" y="45"/>
                    <a:pt x="120" y="45"/>
                  </a:cubicBezTo>
                  <a:cubicBezTo>
                    <a:pt x="120" y="45"/>
                    <a:pt x="119" y="44"/>
                    <a:pt x="119" y="44"/>
                  </a:cubicBezTo>
                  <a:cubicBezTo>
                    <a:pt x="119" y="44"/>
                    <a:pt x="118" y="45"/>
                    <a:pt x="118" y="45"/>
                  </a:cubicBezTo>
                  <a:cubicBezTo>
                    <a:pt x="118" y="45"/>
                    <a:pt x="117" y="45"/>
                    <a:pt x="117" y="44"/>
                  </a:cubicBezTo>
                  <a:cubicBezTo>
                    <a:pt x="117" y="44"/>
                    <a:pt x="117" y="44"/>
                    <a:pt x="117" y="44"/>
                  </a:cubicBezTo>
                  <a:cubicBezTo>
                    <a:pt x="116" y="45"/>
                    <a:pt x="116" y="45"/>
                    <a:pt x="116" y="45"/>
                  </a:cubicBezTo>
                  <a:cubicBezTo>
                    <a:pt x="115" y="45"/>
                    <a:pt x="115" y="45"/>
                    <a:pt x="115" y="45"/>
                  </a:cubicBezTo>
                  <a:cubicBezTo>
                    <a:pt x="109" y="43"/>
                    <a:pt x="109" y="43"/>
                    <a:pt x="109" y="43"/>
                  </a:cubicBezTo>
                  <a:cubicBezTo>
                    <a:pt x="105" y="43"/>
                    <a:pt x="105" y="43"/>
                    <a:pt x="105" y="43"/>
                  </a:cubicBezTo>
                  <a:cubicBezTo>
                    <a:pt x="105" y="43"/>
                    <a:pt x="105" y="43"/>
                    <a:pt x="105" y="43"/>
                  </a:cubicBezTo>
                  <a:cubicBezTo>
                    <a:pt x="105" y="43"/>
                    <a:pt x="104" y="42"/>
                    <a:pt x="104" y="42"/>
                  </a:cubicBezTo>
                  <a:cubicBezTo>
                    <a:pt x="104" y="42"/>
                    <a:pt x="105" y="42"/>
                    <a:pt x="105" y="42"/>
                  </a:cubicBezTo>
                  <a:cubicBezTo>
                    <a:pt x="105" y="42"/>
                    <a:pt x="105" y="41"/>
                    <a:pt x="105" y="41"/>
                  </a:cubicBezTo>
                  <a:cubicBezTo>
                    <a:pt x="105" y="41"/>
                    <a:pt x="106" y="41"/>
                    <a:pt x="106" y="41"/>
                  </a:cubicBezTo>
                  <a:cubicBezTo>
                    <a:pt x="106" y="40"/>
                    <a:pt x="106" y="40"/>
                    <a:pt x="106" y="40"/>
                  </a:cubicBezTo>
                  <a:cubicBezTo>
                    <a:pt x="106" y="40"/>
                    <a:pt x="106" y="40"/>
                    <a:pt x="106" y="40"/>
                  </a:cubicBezTo>
                  <a:cubicBezTo>
                    <a:pt x="106" y="40"/>
                    <a:pt x="107" y="40"/>
                    <a:pt x="107" y="40"/>
                  </a:cubicBezTo>
                  <a:cubicBezTo>
                    <a:pt x="107" y="40"/>
                    <a:pt x="107" y="40"/>
                    <a:pt x="107" y="40"/>
                  </a:cubicBezTo>
                  <a:cubicBezTo>
                    <a:pt x="107" y="40"/>
                    <a:pt x="107" y="39"/>
                    <a:pt x="107" y="39"/>
                  </a:cubicBezTo>
                  <a:cubicBezTo>
                    <a:pt x="107" y="39"/>
                    <a:pt x="107" y="39"/>
                    <a:pt x="107" y="39"/>
                  </a:cubicBezTo>
                  <a:cubicBezTo>
                    <a:pt x="107" y="39"/>
                    <a:pt x="107" y="38"/>
                    <a:pt x="108" y="38"/>
                  </a:cubicBezTo>
                  <a:cubicBezTo>
                    <a:pt x="108" y="38"/>
                    <a:pt x="108" y="38"/>
                    <a:pt x="108" y="38"/>
                  </a:cubicBezTo>
                  <a:cubicBezTo>
                    <a:pt x="108" y="36"/>
                    <a:pt x="108" y="36"/>
                    <a:pt x="108" y="36"/>
                  </a:cubicBezTo>
                  <a:cubicBezTo>
                    <a:pt x="108" y="36"/>
                    <a:pt x="108" y="35"/>
                    <a:pt x="108" y="35"/>
                  </a:cubicBezTo>
                  <a:cubicBezTo>
                    <a:pt x="108" y="35"/>
                    <a:pt x="108" y="35"/>
                    <a:pt x="108" y="35"/>
                  </a:cubicBezTo>
                  <a:cubicBezTo>
                    <a:pt x="108" y="35"/>
                    <a:pt x="108" y="35"/>
                    <a:pt x="108" y="34"/>
                  </a:cubicBezTo>
                  <a:cubicBezTo>
                    <a:pt x="108" y="34"/>
                    <a:pt x="108" y="34"/>
                    <a:pt x="108" y="34"/>
                  </a:cubicBezTo>
                  <a:cubicBezTo>
                    <a:pt x="108" y="34"/>
                    <a:pt x="110" y="33"/>
                    <a:pt x="110" y="33"/>
                  </a:cubicBezTo>
                  <a:cubicBezTo>
                    <a:pt x="110" y="33"/>
                    <a:pt x="110" y="32"/>
                    <a:pt x="110" y="32"/>
                  </a:cubicBezTo>
                  <a:cubicBezTo>
                    <a:pt x="110" y="32"/>
                    <a:pt x="111" y="32"/>
                    <a:pt x="111" y="32"/>
                  </a:cubicBezTo>
                  <a:cubicBezTo>
                    <a:pt x="111" y="32"/>
                    <a:pt x="111" y="31"/>
                    <a:pt x="111" y="31"/>
                  </a:cubicBezTo>
                  <a:cubicBezTo>
                    <a:pt x="112" y="29"/>
                    <a:pt x="112" y="29"/>
                    <a:pt x="112" y="29"/>
                  </a:cubicBezTo>
                  <a:cubicBezTo>
                    <a:pt x="112" y="28"/>
                    <a:pt x="112" y="28"/>
                    <a:pt x="112" y="28"/>
                  </a:cubicBezTo>
                  <a:cubicBezTo>
                    <a:pt x="110" y="26"/>
                    <a:pt x="110" y="26"/>
                    <a:pt x="110" y="26"/>
                  </a:cubicBezTo>
                  <a:cubicBezTo>
                    <a:pt x="108" y="25"/>
                    <a:pt x="108" y="25"/>
                    <a:pt x="108" y="25"/>
                  </a:cubicBezTo>
                  <a:cubicBezTo>
                    <a:pt x="107" y="25"/>
                    <a:pt x="107" y="25"/>
                    <a:pt x="107" y="25"/>
                  </a:cubicBezTo>
                  <a:cubicBezTo>
                    <a:pt x="106" y="24"/>
                    <a:pt x="106" y="24"/>
                    <a:pt x="106" y="24"/>
                  </a:cubicBezTo>
                  <a:cubicBezTo>
                    <a:pt x="105" y="24"/>
                    <a:pt x="105" y="24"/>
                    <a:pt x="105" y="24"/>
                  </a:cubicBezTo>
                  <a:cubicBezTo>
                    <a:pt x="101" y="22"/>
                    <a:pt x="101" y="22"/>
                    <a:pt x="101" y="22"/>
                  </a:cubicBezTo>
                  <a:cubicBezTo>
                    <a:pt x="99" y="20"/>
                    <a:pt x="99" y="20"/>
                    <a:pt x="99" y="20"/>
                  </a:cubicBezTo>
                  <a:cubicBezTo>
                    <a:pt x="95" y="18"/>
                    <a:pt x="95" y="18"/>
                    <a:pt x="95" y="18"/>
                  </a:cubicBezTo>
                  <a:cubicBezTo>
                    <a:pt x="92" y="18"/>
                    <a:pt x="92" y="18"/>
                    <a:pt x="92" y="18"/>
                  </a:cubicBezTo>
                  <a:cubicBezTo>
                    <a:pt x="88" y="16"/>
                    <a:pt x="88" y="16"/>
                    <a:pt x="88" y="16"/>
                  </a:cubicBezTo>
                  <a:cubicBezTo>
                    <a:pt x="88" y="16"/>
                    <a:pt x="88" y="15"/>
                    <a:pt x="88" y="15"/>
                  </a:cubicBezTo>
                  <a:cubicBezTo>
                    <a:pt x="88" y="15"/>
                    <a:pt x="86" y="13"/>
                    <a:pt x="86" y="13"/>
                  </a:cubicBezTo>
                  <a:cubicBezTo>
                    <a:pt x="85" y="13"/>
                    <a:pt x="85" y="13"/>
                    <a:pt x="85" y="13"/>
                  </a:cubicBezTo>
                  <a:cubicBezTo>
                    <a:pt x="84" y="12"/>
                    <a:pt x="84" y="12"/>
                    <a:pt x="84" y="12"/>
                  </a:cubicBezTo>
                  <a:cubicBezTo>
                    <a:pt x="83" y="12"/>
                    <a:pt x="83" y="12"/>
                    <a:pt x="83" y="12"/>
                  </a:cubicBezTo>
                  <a:cubicBezTo>
                    <a:pt x="81" y="10"/>
                    <a:pt x="81" y="10"/>
                    <a:pt x="81" y="10"/>
                  </a:cubicBezTo>
                  <a:cubicBezTo>
                    <a:pt x="81" y="9"/>
                    <a:pt x="81" y="9"/>
                    <a:pt x="81" y="9"/>
                  </a:cubicBezTo>
                  <a:cubicBezTo>
                    <a:pt x="79" y="7"/>
                    <a:pt x="79" y="7"/>
                    <a:pt x="79" y="7"/>
                  </a:cubicBezTo>
                  <a:cubicBezTo>
                    <a:pt x="79" y="6"/>
                    <a:pt x="79" y="6"/>
                    <a:pt x="79" y="6"/>
                  </a:cubicBezTo>
                  <a:cubicBezTo>
                    <a:pt x="79" y="6"/>
                    <a:pt x="79" y="6"/>
                    <a:pt x="79" y="6"/>
                  </a:cubicBezTo>
                  <a:cubicBezTo>
                    <a:pt x="76" y="4"/>
                    <a:pt x="76" y="4"/>
                    <a:pt x="76" y="4"/>
                  </a:cubicBezTo>
                  <a:cubicBezTo>
                    <a:pt x="75" y="3"/>
                    <a:pt x="75" y="3"/>
                    <a:pt x="75" y="3"/>
                  </a:cubicBezTo>
                  <a:cubicBezTo>
                    <a:pt x="75" y="2"/>
                    <a:pt x="75" y="2"/>
                    <a:pt x="75" y="2"/>
                  </a:cubicBezTo>
                  <a:cubicBezTo>
                    <a:pt x="75" y="2"/>
                    <a:pt x="72" y="2"/>
                    <a:pt x="72" y="2"/>
                  </a:cubicBezTo>
                  <a:cubicBezTo>
                    <a:pt x="72" y="2"/>
                    <a:pt x="69" y="3"/>
                    <a:pt x="69" y="3"/>
                  </a:cubicBezTo>
                  <a:cubicBezTo>
                    <a:pt x="69" y="2"/>
                    <a:pt x="69" y="2"/>
                    <a:pt x="69" y="2"/>
                  </a:cubicBezTo>
                  <a:cubicBezTo>
                    <a:pt x="67" y="2"/>
                    <a:pt x="67" y="2"/>
                    <a:pt x="67" y="2"/>
                  </a:cubicBezTo>
                  <a:cubicBezTo>
                    <a:pt x="67" y="2"/>
                    <a:pt x="66" y="5"/>
                    <a:pt x="66" y="5"/>
                  </a:cubicBezTo>
                  <a:cubicBezTo>
                    <a:pt x="66" y="6"/>
                    <a:pt x="65" y="7"/>
                    <a:pt x="65" y="7"/>
                  </a:cubicBezTo>
                  <a:cubicBezTo>
                    <a:pt x="65" y="7"/>
                    <a:pt x="65" y="9"/>
                    <a:pt x="65" y="9"/>
                  </a:cubicBezTo>
                  <a:cubicBezTo>
                    <a:pt x="65" y="9"/>
                    <a:pt x="64" y="7"/>
                    <a:pt x="64" y="7"/>
                  </a:cubicBezTo>
                  <a:cubicBezTo>
                    <a:pt x="64" y="7"/>
                    <a:pt x="64" y="6"/>
                    <a:pt x="64" y="6"/>
                  </a:cubicBezTo>
                  <a:cubicBezTo>
                    <a:pt x="64" y="6"/>
                    <a:pt x="63" y="5"/>
                    <a:pt x="63" y="5"/>
                  </a:cubicBezTo>
                  <a:cubicBezTo>
                    <a:pt x="63" y="5"/>
                    <a:pt x="63" y="5"/>
                    <a:pt x="63" y="4"/>
                  </a:cubicBezTo>
                  <a:cubicBezTo>
                    <a:pt x="63" y="4"/>
                    <a:pt x="63" y="4"/>
                    <a:pt x="63" y="4"/>
                  </a:cubicBezTo>
                  <a:cubicBezTo>
                    <a:pt x="63" y="4"/>
                    <a:pt x="62" y="4"/>
                    <a:pt x="61" y="3"/>
                  </a:cubicBezTo>
                  <a:cubicBezTo>
                    <a:pt x="61" y="3"/>
                    <a:pt x="61" y="3"/>
                    <a:pt x="61" y="3"/>
                  </a:cubicBezTo>
                  <a:cubicBezTo>
                    <a:pt x="61" y="3"/>
                    <a:pt x="60" y="3"/>
                    <a:pt x="58" y="3"/>
                  </a:cubicBezTo>
                  <a:cubicBezTo>
                    <a:pt x="57" y="3"/>
                    <a:pt x="54" y="3"/>
                    <a:pt x="54" y="3"/>
                  </a:cubicBezTo>
                  <a:cubicBezTo>
                    <a:pt x="54" y="3"/>
                    <a:pt x="53" y="2"/>
                    <a:pt x="53" y="2"/>
                  </a:cubicBezTo>
                  <a:cubicBezTo>
                    <a:pt x="53" y="2"/>
                    <a:pt x="53" y="2"/>
                    <a:pt x="53" y="2"/>
                  </a:cubicBezTo>
                  <a:cubicBezTo>
                    <a:pt x="53" y="2"/>
                    <a:pt x="52" y="1"/>
                    <a:pt x="52" y="1"/>
                  </a:cubicBezTo>
                  <a:cubicBezTo>
                    <a:pt x="51" y="0"/>
                    <a:pt x="51" y="0"/>
                    <a:pt x="51" y="0"/>
                  </a:cubicBezTo>
                  <a:cubicBezTo>
                    <a:pt x="51" y="0"/>
                    <a:pt x="51" y="2"/>
                    <a:pt x="51" y="2"/>
                  </a:cubicBezTo>
                  <a:cubicBezTo>
                    <a:pt x="51" y="2"/>
                    <a:pt x="50" y="3"/>
                    <a:pt x="50" y="3"/>
                  </a:cubicBezTo>
                  <a:cubicBezTo>
                    <a:pt x="50" y="3"/>
                    <a:pt x="49" y="3"/>
                    <a:pt x="49" y="3"/>
                  </a:cubicBezTo>
                  <a:cubicBezTo>
                    <a:pt x="49" y="3"/>
                    <a:pt x="47" y="4"/>
                    <a:pt x="47" y="4"/>
                  </a:cubicBezTo>
                  <a:cubicBezTo>
                    <a:pt x="48" y="5"/>
                    <a:pt x="48" y="5"/>
                    <a:pt x="48" y="5"/>
                  </a:cubicBezTo>
                  <a:cubicBezTo>
                    <a:pt x="46" y="6"/>
                    <a:pt x="46" y="6"/>
                    <a:pt x="46" y="6"/>
                  </a:cubicBezTo>
                  <a:cubicBezTo>
                    <a:pt x="46" y="7"/>
                    <a:pt x="46" y="7"/>
                    <a:pt x="46" y="7"/>
                  </a:cubicBezTo>
                  <a:cubicBezTo>
                    <a:pt x="44" y="8"/>
                    <a:pt x="44" y="8"/>
                    <a:pt x="44" y="8"/>
                  </a:cubicBezTo>
                  <a:cubicBezTo>
                    <a:pt x="46" y="10"/>
                    <a:pt x="46" y="10"/>
                    <a:pt x="46" y="10"/>
                  </a:cubicBezTo>
                  <a:cubicBezTo>
                    <a:pt x="45" y="11"/>
                    <a:pt x="45" y="13"/>
                    <a:pt x="44" y="15"/>
                  </a:cubicBezTo>
                  <a:cubicBezTo>
                    <a:pt x="44" y="15"/>
                    <a:pt x="44" y="16"/>
                    <a:pt x="44" y="17"/>
                  </a:cubicBezTo>
                  <a:cubicBezTo>
                    <a:pt x="44" y="17"/>
                    <a:pt x="43" y="17"/>
                    <a:pt x="43" y="17"/>
                  </a:cubicBezTo>
                  <a:cubicBezTo>
                    <a:pt x="43" y="18"/>
                    <a:pt x="43" y="18"/>
                    <a:pt x="43" y="18"/>
                  </a:cubicBezTo>
                  <a:cubicBezTo>
                    <a:pt x="42" y="18"/>
                    <a:pt x="40" y="19"/>
                    <a:pt x="39" y="20"/>
                  </a:cubicBezTo>
                  <a:cubicBezTo>
                    <a:pt x="39" y="20"/>
                    <a:pt x="38" y="20"/>
                    <a:pt x="38" y="20"/>
                  </a:cubicBezTo>
                  <a:cubicBezTo>
                    <a:pt x="37" y="20"/>
                    <a:pt x="37" y="20"/>
                    <a:pt x="37" y="21"/>
                  </a:cubicBezTo>
                  <a:cubicBezTo>
                    <a:pt x="37" y="21"/>
                    <a:pt x="37" y="21"/>
                    <a:pt x="36" y="21"/>
                  </a:cubicBezTo>
                  <a:cubicBezTo>
                    <a:pt x="36" y="21"/>
                    <a:pt x="36" y="21"/>
                    <a:pt x="36" y="21"/>
                  </a:cubicBezTo>
                  <a:cubicBezTo>
                    <a:pt x="36" y="21"/>
                    <a:pt x="36" y="22"/>
                    <a:pt x="36" y="22"/>
                  </a:cubicBezTo>
                  <a:cubicBezTo>
                    <a:pt x="36" y="22"/>
                    <a:pt x="35" y="22"/>
                    <a:pt x="35" y="22"/>
                  </a:cubicBezTo>
                  <a:cubicBezTo>
                    <a:pt x="35" y="22"/>
                    <a:pt x="35" y="23"/>
                    <a:pt x="35" y="24"/>
                  </a:cubicBezTo>
                  <a:cubicBezTo>
                    <a:pt x="35" y="24"/>
                    <a:pt x="36" y="25"/>
                    <a:pt x="36" y="26"/>
                  </a:cubicBezTo>
                  <a:cubicBezTo>
                    <a:pt x="36" y="26"/>
                    <a:pt x="36" y="26"/>
                    <a:pt x="36" y="26"/>
                  </a:cubicBezTo>
                  <a:cubicBezTo>
                    <a:pt x="36" y="26"/>
                    <a:pt x="36" y="26"/>
                    <a:pt x="35" y="26"/>
                  </a:cubicBezTo>
                  <a:cubicBezTo>
                    <a:pt x="35" y="27"/>
                    <a:pt x="35" y="27"/>
                    <a:pt x="35" y="28"/>
                  </a:cubicBezTo>
                  <a:cubicBezTo>
                    <a:pt x="35" y="28"/>
                    <a:pt x="35" y="28"/>
                    <a:pt x="35" y="29"/>
                  </a:cubicBezTo>
                  <a:cubicBezTo>
                    <a:pt x="35" y="29"/>
                    <a:pt x="35" y="29"/>
                    <a:pt x="35" y="29"/>
                  </a:cubicBezTo>
                  <a:cubicBezTo>
                    <a:pt x="35" y="31"/>
                    <a:pt x="35" y="32"/>
                    <a:pt x="36" y="33"/>
                  </a:cubicBezTo>
                  <a:cubicBezTo>
                    <a:pt x="36" y="33"/>
                    <a:pt x="36" y="34"/>
                    <a:pt x="36" y="34"/>
                  </a:cubicBezTo>
                  <a:cubicBezTo>
                    <a:pt x="36" y="34"/>
                    <a:pt x="35" y="35"/>
                    <a:pt x="35" y="35"/>
                  </a:cubicBezTo>
                  <a:cubicBezTo>
                    <a:pt x="34" y="36"/>
                    <a:pt x="35" y="37"/>
                    <a:pt x="35" y="38"/>
                  </a:cubicBezTo>
                  <a:cubicBezTo>
                    <a:pt x="36" y="39"/>
                    <a:pt x="36" y="39"/>
                    <a:pt x="37" y="40"/>
                  </a:cubicBezTo>
                  <a:cubicBezTo>
                    <a:pt x="37" y="40"/>
                    <a:pt x="37" y="41"/>
                    <a:pt x="37" y="41"/>
                  </a:cubicBezTo>
                  <a:cubicBezTo>
                    <a:pt x="37" y="41"/>
                    <a:pt x="36" y="41"/>
                    <a:pt x="36" y="41"/>
                  </a:cubicBezTo>
                  <a:cubicBezTo>
                    <a:pt x="36" y="42"/>
                    <a:pt x="35" y="42"/>
                    <a:pt x="35" y="42"/>
                  </a:cubicBezTo>
                  <a:cubicBezTo>
                    <a:pt x="35" y="42"/>
                    <a:pt x="35" y="42"/>
                    <a:pt x="35" y="42"/>
                  </a:cubicBezTo>
                  <a:cubicBezTo>
                    <a:pt x="34" y="42"/>
                    <a:pt x="34" y="42"/>
                    <a:pt x="34" y="42"/>
                  </a:cubicBezTo>
                  <a:cubicBezTo>
                    <a:pt x="34" y="42"/>
                    <a:pt x="33" y="42"/>
                    <a:pt x="33" y="42"/>
                  </a:cubicBezTo>
                  <a:cubicBezTo>
                    <a:pt x="32" y="43"/>
                    <a:pt x="33" y="43"/>
                    <a:pt x="33" y="43"/>
                  </a:cubicBezTo>
                  <a:cubicBezTo>
                    <a:pt x="33" y="44"/>
                    <a:pt x="32" y="44"/>
                    <a:pt x="32" y="44"/>
                  </a:cubicBezTo>
                  <a:cubicBezTo>
                    <a:pt x="32" y="45"/>
                    <a:pt x="32" y="45"/>
                    <a:pt x="32" y="45"/>
                  </a:cubicBezTo>
                  <a:cubicBezTo>
                    <a:pt x="32" y="45"/>
                    <a:pt x="32" y="45"/>
                    <a:pt x="32" y="45"/>
                  </a:cubicBezTo>
                  <a:cubicBezTo>
                    <a:pt x="31" y="46"/>
                    <a:pt x="31" y="46"/>
                    <a:pt x="31" y="47"/>
                  </a:cubicBezTo>
                  <a:cubicBezTo>
                    <a:pt x="31" y="47"/>
                    <a:pt x="31" y="47"/>
                    <a:pt x="31" y="47"/>
                  </a:cubicBezTo>
                  <a:cubicBezTo>
                    <a:pt x="31" y="48"/>
                    <a:pt x="31" y="48"/>
                    <a:pt x="30" y="48"/>
                  </a:cubicBezTo>
                  <a:cubicBezTo>
                    <a:pt x="30" y="48"/>
                    <a:pt x="30" y="48"/>
                    <a:pt x="30" y="48"/>
                  </a:cubicBezTo>
                  <a:cubicBezTo>
                    <a:pt x="30" y="49"/>
                    <a:pt x="30" y="49"/>
                    <a:pt x="30" y="49"/>
                  </a:cubicBezTo>
                  <a:cubicBezTo>
                    <a:pt x="29" y="49"/>
                    <a:pt x="29" y="49"/>
                    <a:pt x="29" y="50"/>
                  </a:cubicBezTo>
                  <a:cubicBezTo>
                    <a:pt x="29" y="50"/>
                    <a:pt x="29" y="50"/>
                    <a:pt x="29" y="50"/>
                  </a:cubicBezTo>
                  <a:cubicBezTo>
                    <a:pt x="29" y="50"/>
                    <a:pt x="29" y="50"/>
                    <a:pt x="28" y="50"/>
                  </a:cubicBezTo>
                  <a:cubicBezTo>
                    <a:pt x="28" y="50"/>
                    <a:pt x="28" y="51"/>
                    <a:pt x="28" y="51"/>
                  </a:cubicBezTo>
                  <a:cubicBezTo>
                    <a:pt x="28" y="52"/>
                    <a:pt x="27" y="52"/>
                    <a:pt x="27" y="52"/>
                  </a:cubicBezTo>
                  <a:cubicBezTo>
                    <a:pt x="27" y="52"/>
                    <a:pt x="27" y="52"/>
                    <a:pt x="27" y="52"/>
                  </a:cubicBezTo>
                  <a:cubicBezTo>
                    <a:pt x="27" y="54"/>
                    <a:pt x="27" y="55"/>
                    <a:pt x="26" y="56"/>
                  </a:cubicBezTo>
                  <a:cubicBezTo>
                    <a:pt x="26" y="57"/>
                    <a:pt x="26" y="58"/>
                    <a:pt x="26" y="58"/>
                  </a:cubicBezTo>
                  <a:cubicBezTo>
                    <a:pt x="26" y="58"/>
                    <a:pt x="25" y="58"/>
                    <a:pt x="25" y="58"/>
                  </a:cubicBezTo>
                  <a:cubicBezTo>
                    <a:pt x="24" y="59"/>
                    <a:pt x="24" y="60"/>
                    <a:pt x="25" y="61"/>
                  </a:cubicBezTo>
                  <a:cubicBezTo>
                    <a:pt x="25" y="62"/>
                    <a:pt x="26" y="64"/>
                    <a:pt x="25" y="65"/>
                  </a:cubicBezTo>
                  <a:cubicBezTo>
                    <a:pt x="25" y="65"/>
                    <a:pt x="25" y="66"/>
                    <a:pt x="25" y="66"/>
                  </a:cubicBezTo>
                  <a:cubicBezTo>
                    <a:pt x="25" y="66"/>
                    <a:pt x="26" y="66"/>
                    <a:pt x="26" y="66"/>
                  </a:cubicBezTo>
                  <a:cubicBezTo>
                    <a:pt x="26" y="66"/>
                    <a:pt x="26" y="67"/>
                    <a:pt x="26" y="67"/>
                  </a:cubicBezTo>
                  <a:cubicBezTo>
                    <a:pt x="25" y="67"/>
                    <a:pt x="25" y="67"/>
                    <a:pt x="25" y="67"/>
                  </a:cubicBezTo>
                  <a:cubicBezTo>
                    <a:pt x="25" y="68"/>
                    <a:pt x="25" y="68"/>
                    <a:pt x="24" y="68"/>
                  </a:cubicBezTo>
                  <a:cubicBezTo>
                    <a:pt x="24" y="68"/>
                    <a:pt x="24" y="68"/>
                    <a:pt x="23" y="68"/>
                  </a:cubicBezTo>
                  <a:cubicBezTo>
                    <a:pt x="23" y="68"/>
                    <a:pt x="24" y="68"/>
                    <a:pt x="24" y="68"/>
                  </a:cubicBezTo>
                  <a:cubicBezTo>
                    <a:pt x="24" y="69"/>
                    <a:pt x="24" y="69"/>
                    <a:pt x="24" y="69"/>
                  </a:cubicBezTo>
                  <a:cubicBezTo>
                    <a:pt x="23" y="69"/>
                    <a:pt x="23" y="70"/>
                    <a:pt x="23" y="70"/>
                  </a:cubicBezTo>
                  <a:cubicBezTo>
                    <a:pt x="23" y="71"/>
                    <a:pt x="23" y="71"/>
                    <a:pt x="23" y="72"/>
                  </a:cubicBezTo>
                  <a:cubicBezTo>
                    <a:pt x="22" y="72"/>
                    <a:pt x="22" y="72"/>
                    <a:pt x="22" y="73"/>
                  </a:cubicBezTo>
                  <a:cubicBezTo>
                    <a:pt x="23" y="73"/>
                    <a:pt x="23" y="73"/>
                    <a:pt x="23" y="73"/>
                  </a:cubicBezTo>
                  <a:cubicBezTo>
                    <a:pt x="23" y="74"/>
                    <a:pt x="23" y="74"/>
                    <a:pt x="23" y="74"/>
                  </a:cubicBezTo>
                  <a:cubicBezTo>
                    <a:pt x="22" y="74"/>
                    <a:pt x="22" y="74"/>
                    <a:pt x="22" y="74"/>
                  </a:cubicBezTo>
                  <a:cubicBezTo>
                    <a:pt x="22" y="74"/>
                    <a:pt x="22" y="74"/>
                    <a:pt x="22" y="74"/>
                  </a:cubicBezTo>
                  <a:cubicBezTo>
                    <a:pt x="22" y="74"/>
                    <a:pt x="22" y="74"/>
                    <a:pt x="22" y="74"/>
                  </a:cubicBezTo>
                  <a:cubicBezTo>
                    <a:pt x="21" y="74"/>
                    <a:pt x="21" y="74"/>
                    <a:pt x="21" y="74"/>
                  </a:cubicBezTo>
                  <a:cubicBezTo>
                    <a:pt x="21" y="74"/>
                    <a:pt x="21" y="74"/>
                    <a:pt x="21" y="75"/>
                  </a:cubicBezTo>
                  <a:cubicBezTo>
                    <a:pt x="21" y="75"/>
                    <a:pt x="21" y="76"/>
                    <a:pt x="21" y="76"/>
                  </a:cubicBezTo>
                  <a:cubicBezTo>
                    <a:pt x="21" y="77"/>
                    <a:pt x="21" y="77"/>
                    <a:pt x="21" y="78"/>
                  </a:cubicBezTo>
                  <a:cubicBezTo>
                    <a:pt x="21" y="78"/>
                    <a:pt x="21" y="79"/>
                    <a:pt x="21" y="79"/>
                  </a:cubicBezTo>
                  <a:cubicBezTo>
                    <a:pt x="21" y="80"/>
                    <a:pt x="21" y="80"/>
                    <a:pt x="21" y="80"/>
                  </a:cubicBezTo>
                  <a:cubicBezTo>
                    <a:pt x="21" y="80"/>
                    <a:pt x="21" y="80"/>
                    <a:pt x="22" y="80"/>
                  </a:cubicBezTo>
                  <a:cubicBezTo>
                    <a:pt x="22" y="81"/>
                    <a:pt x="22" y="81"/>
                    <a:pt x="23" y="81"/>
                  </a:cubicBezTo>
                  <a:cubicBezTo>
                    <a:pt x="23" y="81"/>
                    <a:pt x="23" y="82"/>
                    <a:pt x="23" y="82"/>
                  </a:cubicBezTo>
                  <a:cubicBezTo>
                    <a:pt x="23" y="82"/>
                    <a:pt x="22" y="82"/>
                    <a:pt x="22" y="82"/>
                  </a:cubicBezTo>
                  <a:cubicBezTo>
                    <a:pt x="22" y="82"/>
                    <a:pt x="22" y="82"/>
                    <a:pt x="22" y="82"/>
                  </a:cubicBezTo>
                  <a:cubicBezTo>
                    <a:pt x="22" y="82"/>
                    <a:pt x="22" y="82"/>
                    <a:pt x="22" y="82"/>
                  </a:cubicBezTo>
                  <a:cubicBezTo>
                    <a:pt x="22" y="83"/>
                    <a:pt x="22" y="83"/>
                    <a:pt x="22" y="84"/>
                  </a:cubicBezTo>
                  <a:cubicBezTo>
                    <a:pt x="22" y="84"/>
                    <a:pt x="23" y="84"/>
                    <a:pt x="23" y="85"/>
                  </a:cubicBezTo>
                  <a:cubicBezTo>
                    <a:pt x="23" y="85"/>
                    <a:pt x="24" y="86"/>
                    <a:pt x="24" y="86"/>
                  </a:cubicBezTo>
                  <a:cubicBezTo>
                    <a:pt x="24" y="88"/>
                    <a:pt x="24" y="88"/>
                    <a:pt x="24" y="88"/>
                  </a:cubicBezTo>
                  <a:cubicBezTo>
                    <a:pt x="24" y="88"/>
                    <a:pt x="25" y="89"/>
                    <a:pt x="24" y="89"/>
                  </a:cubicBezTo>
                  <a:cubicBezTo>
                    <a:pt x="24" y="90"/>
                    <a:pt x="24" y="90"/>
                    <a:pt x="24" y="90"/>
                  </a:cubicBezTo>
                  <a:cubicBezTo>
                    <a:pt x="24" y="91"/>
                    <a:pt x="24" y="91"/>
                    <a:pt x="24" y="91"/>
                  </a:cubicBezTo>
                  <a:cubicBezTo>
                    <a:pt x="24" y="92"/>
                    <a:pt x="24" y="92"/>
                    <a:pt x="24" y="92"/>
                  </a:cubicBezTo>
                  <a:cubicBezTo>
                    <a:pt x="25" y="93"/>
                    <a:pt x="25" y="92"/>
                    <a:pt x="25" y="92"/>
                  </a:cubicBezTo>
                  <a:cubicBezTo>
                    <a:pt x="25" y="92"/>
                    <a:pt x="25" y="92"/>
                    <a:pt x="26" y="92"/>
                  </a:cubicBezTo>
                  <a:cubicBezTo>
                    <a:pt x="26" y="92"/>
                    <a:pt x="26" y="92"/>
                    <a:pt x="26" y="93"/>
                  </a:cubicBezTo>
                  <a:cubicBezTo>
                    <a:pt x="26" y="93"/>
                    <a:pt x="26" y="93"/>
                    <a:pt x="26" y="93"/>
                  </a:cubicBezTo>
                  <a:cubicBezTo>
                    <a:pt x="26" y="93"/>
                    <a:pt x="26" y="94"/>
                    <a:pt x="26" y="94"/>
                  </a:cubicBezTo>
                  <a:cubicBezTo>
                    <a:pt x="26" y="94"/>
                    <a:pt x="26" y="95"/>
                    <a:pt x="26" y="95"/>
                  </a:cubicBezTo>
                  <a:cubicBezTo>
                    <a:pt x="25" y="95"/>
                    <a:pt x="25" y="96"/>
                    <a:pt x="25" y="96"/>
                  </a:cubicBezTo>
                  <a:cubicBezTo>
                    <a:pt x="25" y="96"/>
                    <a:pt x="25" y="98"/>
                    <a:pt x="25" y="98"/>
                  </a:cubicBezTo>
                  <a:cubicBezTo>
                    <a:pt x="25" y="98"/>
                    <a:pt x="26" y="98"/>
                    <a:pt x="26" y="99"/>
                  </a:cubicBezTo>
                  <a:cubicBezTo>
                    <a:pt x="26" y="99"/>
                    <a:pt x="25" y="99"/>
                    <a:pt x="25" y="99"/>
                  </a:cubicBezTo>
                  <a:cubicBezTo>
                    <a:pt x="25" y="99"/>
                    <a:pt x="26" y="100"/>
                    <a:pt x="26" y="100"/>
                  </a:cubicBezTo>
                  <a:cubicBezTo>
                    <a:pt x="26" y="100"/>
                    <a:pt x="25" y="101"/>
                    <a:pt x="25" y="101"/>
                  </a:cubicBezTo>
                  <a:cubicBezTo>
                    <a:pt x="24" y="101"/>
                    <a:pt x="24" y="101"/>
                    <a:pt x="24" y="101"/>
                  </a:cubicBezTo>
                  <a:cubicBezTo>
                    <a:pt x="24" y="101"/>
                    <a:pt x="24" y="102"/>
                    <a:pt x="24" y="102"/>
                  </a:cubicBezTo>
                  <a:cubicBezTo>
                    <a:pt x="24" y="102"/>
                    <a:pt x="23" y="104"/>
                    <a:pt x="23" y="104"/>
                  </a:cubicBezTo>
                  <a:cubicBezTo>
                    <a:pt x="23" y="104"/>
                    <a:pt x="23" y="105"/>
                    <a:pt x="23" y="105"/>
                  </a:cubicBezTo>
                  <a:cubicBezTo>
                    <a:pt x="23" y="105"/>
                    <a:pt x="23" y="105"/>
                    <a:pt x="23" y="106"/>
                  </a:cubicBezTo>
                  <a:cubicBezTo>
                    <a:pt x="23" y="106"/>
                    <a:pt x="22" y="106"/>
                    <a:pt x="22" y="107"/>
                  </a:cubicBezTo>
                  <a:cubicBezTo>
                    <a:pt x="22" y="107"/>
                    <a:pt x="22" y="107"/>
                    <a:pt x="22" y="108"/>
                  </a:cubicBezTo>
                  <a:cubicBezTo>
                    <a:pt x="22" y="108"/>
                    <a:pt x="22" y="108"/>
                    <a:pt x="21" y="108"/>
                  </a:cubicBezTo>
                  <a:cubicBezTo>
                    <a:pt x="21" y="109"/>
                    <a:pt x="21" y="109"/>
                    <a:pt x="21" y="109"/>
                  </a:cubicBezTo>
                  <a:cubicBezTo>
                    <a:pt x="21" y="109"/>
                    <a:pt x="21" y="110"/>
                    <a:pt x="21" y="110"/>
                  </a:cubicBezTo>
                  <a:cubicBezTo>
                    <a:pt x="21" y="110"/>
                    <a:pt x="22" y="111"/>
                    <a:pt x="22" y="111"/>
                  </a:cubicBezTo>
                  <a:cubicBezTo>
                    <a:pt x="22" y="111"/>
                    <a:pt x="22" y="111"/>
                    <a:pt x="22" y="112"/>
                  </a:cubicBezTo>
                  <a:cubicBezTo>
                    <a:pt x="22" y="112"/>
                    <a:pt x="22" y="112"/>
                    <a:pt x="22" y="112"/>
                  </a:cubicBezTo>
                  <a:cubicBezTo>
                    <a:pt x="22" y="112"/>
                    <a:pt x="22" y="113"/>
                    <a:pt x="22" y="113"/>
                  </a:cubicBezTo>
                  <a:cubicBezTo>
                    <a:pt x="22" y="113"/>
                    <a:pt x="22" y="114"/>
                    <a:pt x="22" y="114"/>
                  </a:cubicBezTo>
                  <a:cubicBezTo>
                    <a:pt x="22" y="114"/>
                    <a:pt x="22" y="114"/>
                    <a:pt x="22" y="114"/>
                  </a:cubicBezTo>
                  <a:cubicBezTo>
                    <a:pt x="22" y="114"/>
                    <a:pt x="22" y="115"/>
                    <a:pt x="22" y="115"/>
                  </a:cubicBezTo>
                  <a:cubicBezTo>
                    <a:pt x="22" y="115"/>
                    <a:pt x="22" y="115"/>
                    <a:pt x="22" y="115"/>
                  </a:cubicBezTo>
                  <a:cubicBezTo>
                    <a:pt x="22" y="115"/>
                    <a:pt x="22" y="116"/>
                    <a:pt x="22" y="116"/>
                  </a:cubicBezTo>
                  <a:cubicBezTo>
                    <a:pt x="22" y="116"/>
                    <a:pt x="22" y="116"/>
                    <a:pt x="22" y="116"/>
                  </a:cubicBezTo>
                  <a:cubicBezTo>
                    <a:pt x="22" y="116"/>
                    <a:pt x="21" y="117"/>
                    <a:pt x="21" y="117"/>
                  </a:cubicBezTo>
                  <a:cubicBezTo>
                    <a:pt x="21" y="117"/>
                    <a:pt x="21" y="117"/>
                    <a:pt x="21" y="117"/>
                  </a:cubicBezTo>
                  <a:cubicBezTo>
                    <a:pt x="21" y="117"/>
                    <a:pt x="21" y="117"/>
                    <a:pt x="21" y="117"/>
                  </a:cubicBezTo>
                  <a:cubicBezTo>
                    <a:pt x="21" y="117"/>
                    <a:pt x="20" y="117"/>
                    <a:pt x="20" y="117"/>
                  </a:cubicBezTo>
                  <a:cubicBezTo>
                    <a:pt x="20" y="117"/>
                    <a:pt x="20" y="118"/>
                    <a:pt x="20" y="118"/>
                  </a:cubicBezTo>
                  <a:cubicBezTo>
                    <a:pt x="20" y="119"/>
                    <a:pt x="20" y="119"/>
                    <a:pt x="20" y="119"/>
                  </a:cubicBezTo>
                  <a:cubicBezTo>
                    <a:pt x="20" y="119"/>
                    <a:pt x="19" y="119"/>
                    <a:pt x="19" y="119"/>
                  </a:cubicBezTo>
                  <a:cubicBezTo>
                    <a:pt x="19" y="119"/>
                    <a:pt x="18" y="119"/>
                    <a:pt x="18" y="119"/>
                  </a:cubicBezTo>
                  <a:cubicBezTo>
                    <a:pt x="18" y="120"/>
                    <a:pt x="18" y="120"/>
                    <a:pt x="18" y="120"/>
                  </a:cubicBezTo>
                  <a:cubicBezTo>
                    <a:pt x="17" y="120"/>
                    <a:pt x="17" y="120"/>
                    <a:pt x="17" y="120"/>
                  </a:cubicBezTo>
                  <a:cubicBezTo>
                    <a:pt x="17" y="120"/>
                    <a:pt x="17" y="120"/>
                    <a:pt x="17" y="120"/>
                  </a:cubicBezTo>
                  <a:cubicBezTo>
                    <a:pt x="17" y="120"/>
                    <a:pt x="17" y="121"/>
                    <a:pt x="17" y="121"/>
                  </a:cubicBezTo>
                  <a:cubicBezTo>
                    <a:pt x="18" y="121"/>
                    <a:pt x="18" y="121"/>
                    <a:pt x="18" y="121"/>
                  </a:cubicBezTo>
                  <a:cubicBezTo>
                    <a:pt x="18" y="121"/>
                    <a:pt x="17" y="121"/>
                    <a:pt x="17" y="121"/>
                  </a:cubicBezTo>
                  <a:cubicBezTo>
                    <a:pt x="17" y="122"/>
                    <a:pt x="16" y="122"/>
                    <a:pt x="16" y="122"/>
                  </a:cubicBezTo>
                  <a:cubicBezTo>
                    <a:pt x="16" y="122"/>
                    <a:pt x="16" y="122"/>
                    <a:pt x="16" y="123"/>
                  </a:cubicBezTo>
                  <a:cubicBezTo>
                    <a:pt x="16" y="123"/>
                    <a:pt x="16" y="123"/>
                    <a:pt x="17" y="123"/>
                  </a:cubicBezTo>
                  <a:cubicBezTo>
                    <a:pt x="17" y="123"/>
                    <a:pt x="17" y="123"/>
                    <a:pt x="17" y="123"/>
                  </a:cubicBezTo>
                  <a:cubicBezTo>
                    <a:pt x="17" y="123"/>
                    <a:pt x="16" y="124"/>
                    <a:pt x="16" y="124"/>
                  </a:cubicBezTo>
                  <a:cubicBezTo>
                    <a:pt x="16" y="124"/>
                    <a:pt x="16" y="124"/>
                    <a:pt x="16" y="124"/>
                  </a:cubicBezTo>
                  <a:cubicBezTo>
                    <a:pt x="16" y="124"/>
                    <a:pt x="16" y="125"/>
                    <a:pt x="17" y="125"/>
                  </a:cubicBezTo>
                  <a:cubicBezTo>
                    <a:pt x="17" y="125"/>
                    <a:pt x="17" y="126"/>
                    <a:pt x="17" y="126"/>
                  </a:cubicBezTo>
                  <a:cubicBezTo>
                    <a:pt x="17" y="126"/>
                    <a:pt x="17" y="126"/>
                    <a:pt x="16" y="126"/>
                  </a:cubicBezTo>
                  <a:cubicBezTo>
                    <a:pt x="16" y="126"/>
                    <a:pt x="16" y="127"/>
                    <a:pt x="16" y="127"/>
                  </a:cubicBezTo>
                  <a:cubicBezTo>
                    <a:pt x="16" y="127"/>
                    <a:pt x="16" y="127"/>
                    <a:pt x="16" y="128"/>
                  </a:cubicBezTo>
                  <a:cubicBezTo>
                    <a:pt x="16" y="128"/>
                    <a:pt x="17" y="128"/>
                    <a:pt x="17" y="128"/>
                  </a:cubicBezTo>
                  <a:cubicBezTo>
                    <a:pt x="17" y="128"/>
                    <a:pt x="16" y="129"/>
                    <a:pt x="16" y="129"/>
                  </a:cubicBezTo>
                  <a:cubicBezTo>
                    <a:pt x="16" y="129"/>
                    <a:pt x="16" y="130"/>
                    <a:pt x="16" y="130"/>
                  </a:cubicBezTo>
                  <a:cubicBezTo>
                    <a:pt x="16" y="130"/>
                    <a:pt x="16" y="130"/>
                    <a:pt x="16" y="130"/>
                  </a:cubicBezTo>
                  <a:cubicBezTo>
                    <a:pt x="16" y="131"/>
                    <a:pt x="16" y="131"/>
                    <a:pt x="16" y="131"/>
                  </a:cubicBezTo>
                  <a:cubicBezTo>
                    <a:pt x="17" y="131"/>
                    <a:pt x="16" y="131"/>
                    <a:pt x="16" y="131"/>
                  </a:cubicBezTo>
                  <a:cubicBezTo>
                    <a:pt x="16" y="132"/>
                    <a:pt x="16" y="132"/>
                    <a:pt x="16" y="132"/>
                  </a:cubicBezTo>
                  <a:cubicBezTo>
                    <a:pt x="16" y="132"/>
                    <a:pt x="18" y="134"/>
                    <a:pt x="18" y="134"/>
                  </a:cubicBezTo>
                  <a:cubicBezTo>
                    <a:pt x="18" y="134"/>
                    <a:pt x="17" y="134"/>
                    <a:pt x="17" y="134"/>
                  </a:cubicBezTo>
                  <a:cubicBezTo>
                    <a:pt x="17" y="134"/>
                    <a:pt x="17" y="135"/>
                    <a:pt x="17" y="135"/>
                  </a:cubicBezTo>
                  <a:cubicBezTo>
                    <a:pt x="17" y="135"/>
                    <a:pt x="17" y="136"/>
                    <a:pt x="17" y="136"/>
                  </a:cubicBezTo>
                  <a:cubicBezTo>
                    <a:pt x="17" y="136"/>
                    <a:pt x="17" y="137"/>
                    <a:pt x="18" y="137"/>
                  </a:cubicBezTo>
                  <a:cubicBezTo>
                    <a:pt x="18" y="137"/>
                    <a:pt x="18" y="137"/>
                    <a:pt x="18" y="138"/>
                  </a:cubicBezTo>
                  <a:cubicBezTo>
                    <a:pt x="18" y="138"/>
                    <a:pt x="18" y="138"/>
                    <a:pt x="19" y="138"/>
                  </a:cubicBezTo>
                  <a:cubicBezTo>
                    <a:pt x="19" y="138"/>
                    <a:pt x="19" y="139"/>
                    <a:pt x="19" y="139"/>
                  </a:cubicBezTo>
                  <a:cubicBezTo>
                    <a:pt x="19" y="139"/>
                    <a:pt x="18" y="140"/>
                    <a:pt x="18" y="140"/>
                  </a:cubicBezTo>
                  <a:cubicBezTo>
                    <a:pt x="17" y="140"/>
                    <a:pt x="17" y="140"/>
                    <a:pt x="17" y="140"/>
                  </a:cubicBezTo>
                  <a:cubicBezTo>
                    <a:pt x="15" y="141"/>
                    <a:pt x="15" y="141"/>
                    <a:pt x="15" y="141"/>
                  </a:cubicBezTo>
                  <a:cubicBezTo>
                    <a:pt x="15" y="145"/>
                    <a:pt x="15" y="145"/>
                    <a:pt x="15" y="145"/>
                  </a:cubicBezTo>
                  <a:cubicBezTo>
                    <a:pt x="15" y="145"/>
                    <a:pt x="14" y="146"/>
                    <a:pt x="14" y="146"/>
                  </a:cubicBezTo>
                  <a:cubicBezTo>
                    <a:pt x="14" y="146"/>
                    <a:pt x="14" y="147"/>
                    <a:pt x="14" y="147"/>
                  </a:cubicBezTo>
                  <a:cubicBezTo>
                    <a:pt x="14" y="147"/>
                    <a:pt x="14" y="148"/>
                    <a:pt x="14" y="148"/>
                  </a:cubicBezTo>
                  <a:cubicBezTo>
                    <a:pt x="14" y="148"/>
                    <a:pt x="14" y="148"/>
                    <a:pt x="14" y="148"/>
                  </a:cubicBezTo>
                  <a:cubicBezTo>
                    <a:pt x="14" y="148"/>
                    <a:pt x="13" y="147"/>
                    <a:pt x="13" y="147"/>
                  </a:cubicBezTo>
                  <a:cubicBezTo>
                    <a:pt x="13" y="147"/>
                    <a:pt x="13" y="147"/>
                    <a:pt x="13" y="147"/>
                  </a:cubicBezTo>
                  <a:cubicBezTo>
                    <a:pt x="13" y="150"/>
                    <a:pt x="13" y="150"/>
                    <a:pt x="13" y="150"/>
                  </a:cubicBezTo>
                  <a:cubicBezTo>
                    <a:pt x="13" y="150"/>
                    <a:pt x="13" y="150"/>
                    <a:pt x="13" y="150"/>
                  </a:cubicBezTo>
                  <a:cubicBezTo>
                    <a:pt x="13" y="150"/>
                    <a:pt x="13" y="151"/>
                    <a:pt x="13" y="151"/>
                  </a:cubicBezTo>
                  <a:cubicBezTo>
                    <a:pt x="13" y="151"/>
                    <a:pt x="13" y="152"/>
                    <a:pt x="13" y="152"/>
                  </a:cubicBezTo>
                  <a:cubicBezTo>
                    <a:pt x="13" y="152"/>
                    <a:pt x="12" y="152"/>
                    <a:pt x="12" y="152"/>
                  </a:cubicBezTo>
                  <a:cubicBezTo>
                    <a:pt x="12" y="152"/>
                    <a:pt x="12" y="152"/>
                    <a:pt x="12" y="152"/>
                  </a:cubicBezTo>
                  <a:cubicBezTo>
                    <a:pt x="11" y="153"/>
                    <a:pt x="12" y="153"/>
                    <a:pt x="12" y="153"/>
                  </a:cubicBezTo>
                  <a:cubicBezTo>
                    <a:pt x="12" y="153"/>
                    <a:pt x="12" y="154"/>
                    <a:pt x="13" y="154"/>
                  </a:cubicBezTo>
                  <a:cubicBezTo>
                    <a:pt x="13" y="154"/>
                    <a:pt x="13" y="155"/>
                    <a:pt x="13" y="155"/>
                  </a:cubicBezTo>
                  <a:cubicBezTo>
                    <a:pt x="13" y="155"/>
                    <a:pt x="12" y="155"/>
                    <a:pt x="12" y="155"/>
                  </a:cubicBezTo>
                  <a:cubicBezTo>
                    <a:pt x="12" y="155"/>
                    <a:pt x="12" y="155"/>
                    <a:pt x="12" y="155"/>
                  </a:cubicBezTo>
                  <a:cubicBezTo>
                    <a:pt x="12" y="155"/>
                    <a:pt x="11" y="156"/>
                    <a:pt x="11" y="156"/>
                  </a:cubicBezTo>
                  <a:cubicBezTo>
                    <a:pt x="11" y="156"/>
                    <a:pt x="11" y="156"/>
                    <a:pt x="11" y="157"/>
                  </a:cubicBezTo>
                  <a:cubicBezTo>
                    <a:pt x="11" y="157"/>
                    <a:pt x="11" y="157"/>
                    <a:pt x="11" y="157"/>
                  </a:cubicBezTo>
                  <a:cubicBezTo>
                    <a:pt x="11" y="158"/>
                    <a:pt x="11" y="158"/>
                    <a:pt x="11" y="158"/>
                  </a:cubicBezTo>
                  <a:cubicBezTo>
                    <a:pt x="11" y="158"/>
                    <a:pt x="11" y="159"/>
                    <a:pt x="11" y="159"/>
                  </a:cubicBezTo>
                  <a:cubicBezTo>
                    <a:pt x="11" y="159"/>
                    <a:pt x="11" y="160"/>
                    <a:pt x="11" y="160"/>
                  </a:cubicBezTo>
                  <a:cubicBezTo>
                    <a:pt x="11" y="160"/>
                    <a:pt x="11" y="160"/>
                    <a:pt x="11" y="160"/>
                  </a:cubicBezTo>
                  <a:cubicBezTo>
                    <a:pt x="11" y="160"/>
                    <a:pt x="11" y="161"/>
                    <a:pt x="12" y="161"/>
                  </a:cubicBezTo>
                  <a:cubicBezTo>
                    <a:pt x="12" y="161"/>
                    <a:pt x="12" y="161"/>
                    <a:pt x="12" y="161"/>
                  </a:cubicBezTo>
                  <a:cubicBezTo>
                    <a:pt x="12" y="161"/>
                    <a:pt x="12" y="161"/>
                    <a:pt x="12" y="161"/>
                  </a:cubicBezTo>
                  <a:cubicBezTo>
                    <a:pt x="12" y="162"/>
                    <a:pt x="12" y="162"/>
                    <a:pt x="12" y="162"/>
                  </a:cubicBezTo>
                  <a:cubicBezTo>
                    <a:pt x="12" y="163"/>
                    <a:pt x="11" y="163"/>
                    <a:pt x="11" y="163"/>
                  </a:cubicBezTo>
                  <a:cubicBezTo>
                    <a:pt x="11" y="163"/>
                    <a:pt x="11" y="164"/>
                    <a:pt x="11" y="164"/>
                  </a:cubicBezTo>
                  <a:cubicBezTo>
                    <a:pt x="11" y="164"/>
                    <a:pt x="11" y="164"/>
                    <a:pt x="11" y="165"/>
                  </a:cubicBezTo>
                  <a:cubicBezTo>
                    <a:pt x="11" y="165"/>
                    <a:pt x="12" y="165"/>
                    <a:pt x="12" y="165"/>
                  </a:cubicBezTo>
                  <a:cubicBezTo>
                    <a:pt x="12" y="166"/>
                    <a:pt x="12" y="166"/>
                    <a:pt x="12" y="166"/>
                  </a:cubicBezTo>
                  <a:cubicBezTo>
                    <a:pt x="12" y="166"/>
                    <a:pt x="11" y="166"/>
                    <a:pt x="11" y="166"/>
                  </a:cubicBezTo>
                  <a:cubicBezTo>
                    <a:pt x="11" y="166"/>
                    <a:pt x="12" y="167"/>
                    <a:pt x="12" y="167"/>
                  </a:cubicBezTo>
                  <a:cubicBezTo>
                    <a:pt x="12" y="168"/>
                    <a:pt x="12" y="168"/>
                    <a:pt x="12" y="168"/>
                  </a:cubicBezTo>
                  <a:cubicBezTo>
                    <a:pt x="12" y="171"/>
                    <a:pt x="12" y="171"/>
                    <a:pt x="12" y="171"/>
                  </a:cubicBezTo>
                  <a:cubicBezTo>
                    <a:pt x="12" y="171"/>
                    <a:pt x="12" y="171"/>
                    <a:pt x="12" y="171"/>
                  </a:cubicBezTo>
                  <a:cubicBezTo>
                    <a:pt x="11" y="171"/>
                    <a:pt x="11" y="172"/>
                    <a:pt x="11" y="172"/>
                  </a:cubicBezTo>
                  <a:cubicBezTo>
                    <a:pt x="11" y="172"/>
                    <a:pt x="11" y="172"/>
                    <a:pt x="10" y="171"/>
                  </a:cubicBezTo>
                  <a:cubicBezTo>
                    <a:pt x="10" y="171"/>
                    <a:pt x="10" y="171"/>
                    <a:pt x="10" y="171"/>
                  </a:cubicBezTo>
                  <a:cubicBezTo>
                    <a:pt x="10" y="171"/>
                    <a:pt x="9" y="171"/>
                    <a:pt x="9" y="171"/>
                  </a:cubicBezTo>
                  <a:cubicBezTo>
                    <a:pt x="9" y="172"/>
                    <a:pt x="9" y="172"/>
                    <a:pt x="9" y="172"/>
                  </a:cubicBezTo>
                  <a:cubicBezTo>
                    <a:pt x="9" y="173"/>
                    <a:pt x="9" y="173"/>
                    <a:pt x="9" y="173"/>
                  </a:cubicBezTo>
                  <a:cubicBezTo>
                    <a:pt x="9" y="173"/>
                    <a:pt x="9" y="173"/>
                    <a:pt x="10" y="174"/>
                  </a:cubicBezTo>
                  <a:cubicBezTo>
                    <a:pt x="10" y="174"/>
                    <a:pt x="10" y="174"/>
                    <a:pt x="10" y="174"/>
                  </a:cubicBezTo>
                  <a:cubicBezTo>
                    <a:pt x="10" y="174"/>
                    <a:pt x="10" y="175"/>
                    <a:pt x="10" y="175"/>
                  </a:cubicBezTo>
                  <a:cubicBezTo>
                    <a:pt x="10" y="175"/>
                    <a:pt x="10" y="176"/>
                    <a:pt x="10" y="176"/>
                  </a:cubicBezTo>
                  <a:cubicBezTo>
                    <a:pt x="10" y="176"/>
                    <a:pt x="9" y="176"/>
                    <a:pt x="9" y="176"/>
                  </a:cubicBezTo>
                  <a:cubicBezTo>
                    <a:pt x="9" y="176"/>
                    <a:pt x="10" y="177"/>
                    <a:pt x="10" y="177"/>
                  </a:cubicBezTo>
                  <a:cubicBezTo>
                    <a:pt x="10" y="177"/>
                    <a:pt x="10" y="177"/>
                    <a:pt x="9" y="178"/>
                  </a:cubicBezTo>
                  <a:cubicBezTo>
                    <a:pt x="9" y="178"/>
                    <a:pt x="10" y="178"/>
                    <a:pt x="10" y="179"/>
                  </a:cubicBezTo>
                  <a:cubicBezTo>
                    <a:pt x="10" y="179"/>
                    <a:pt x="10" y="179"/>
                    <a:pt x="10" y="180"/>
                  </a:cubicBezTo>
                  <a:cubicBezTo>
                    <a:pt x="11" y="180"/>
                    <a:pt x="11" y="180"/>
                    <a:pt x="11" y="180"/>
                  </a:cubicBezTo>
                  <a:cubicBezTo>
                    <a:pt x="11" y="181"/>
                    <a:pt x="12" y="181"/>
                    <a:pt x="12" y="181"/>
                  </a:cubicBezTo>
                  <a:cubicBezTo>
                    <a:pt x="12" y="181"/>
                    <a:pt x="12" y="182"/>
                    <a:pt x="12" y="182"/>
                  </a:cubicBezTo>
                  <a:cubicBezTo>
                    <a:pt x="12" y="182"/>
                    <a:pt x="12" y="182"/>
                    <a:pt x="12" y="182"/>
                  </a:cubicBezTo>
                  <a:cubicBezTo>
                    <a:pt x="12" y="183"/>
                    <a:pt x="11" y="183"/>
                    <a:pt x="11" y="183"/>
                  </a:cubicBezTo>
                  <a:cubicBezTo>
                    <a:pt x="11" y="183"/>
                    <a:pt x="11" y="184"/>
                    <a:pt x="11" y="184"/>
                  </a:cubicBezTo>
                  <a:cubicBezTo>
                    <a:pt x="11" y="184"/>
                    <a:pt x="12" y="184"/>
                    <a:pt x="12" y="185"/>
                  </a:cubicBezTo>
                  <a:cubicBezTo>
                    <a:pt x="12" y="185"/>
                    <a:pt x="12" y="185"/>
                    <a:pt x="13" y="185"/>
                  </a:cubicBezTo>
                  <a:cubicBezTo>
                    <a:pt x="13" y="186"/>
                    <a:pt x="13" y="186"/>
                    <a:pt x="13" y="186"/>
                  </a:cubicBezTo>
                  <a:cubicBezTo>
                    <a:pt x="13" y="186"/>
                    <a:pt x="12" y="187"/>
                    <a:pt x="12" y="187"/>
                  </a:cubicBezTo>
                  <a:cubicBezTo>
                    <a:pt x="12" y="187"/>
                    <a:pt x="12" y="188"/>
                    <a:pt x="12" y="188"/>
                  </a:cubicBezTo>
                  <a:cubicBezTo>
                    <a:pt x="13" y="188"/>
                    <a:pt x="13" y="189"/>
                    <a:pt x="13" y="189"/>
                  </a:cubicBezTo>
                  <a:cubicBezTo>
                    <a:pt x="12" y="190"/>
                    <a:pt x="12" y="190"/>
                    <a:pt x="12" y="190"/>
                  </a:cubicBezTo>
                  <a:cubicBezTo>
                    <a:pt x="12" y="190"/>
                    <a:pt x="12" y="190"/>
                    <a:pt x="12" y="190"/>
                  </a:cubicBezTo>
                  <a:cubicBezTo>
                    <a:pt x="12" y="190"/>
                    <a:pt x="12" y="191"/>
                    <a:pt x="12" y="191"/>
                  </a:cubicBezTo>
                  <a:cubicBezTo>
                    <a:pt x="12" y="192"/>
                    <a:pt x="12" y="192"/>
                    <a:pt x="12" y="192"/>
                  </a:cubicBezTo>
                  <a:cubicBezTo>
                    <a:pt x="12" y="193"/>
                    <a:pt x="12" y="193"/>
                    <a:pt x="12" y="193"/>
                  </a:cubicBezTo>
                  <a:cubicBezTo>
                    <a:pt x="11" y="193"/>
                    <a:pt x="12" y="193"/>
                    <a:pt x="12" y="193"/>
                  </a:cubicBezTo>
                  <a:cubicBezTo>
                    <a:pt x="12" y="193"/>
                    <a:pt x="13" y="193"/>
                    <a:pt x="13" y="193"/>
                  </a:cubicBezTo>
                  <a:cubicBezTo>
                    <a:pt x="13" y="193"/>
                    <a:pt x="15" y="193"/>
                    <a:pt x="15" y="193"/>
                  </a:cubicBezTo>
                  <a:cubicBezTo>
                    <a:pt x="16" y="193"/>
                    <a:pt x="16" y="193"/>
                    <a:pt x="16" y="193"/>
                  </a:cubicBezTo>
                  <a:cubicBezTo>
                    <a:pt x="16" y="194"/>
                    <a:pt x="17" y="194"/>
                    <a:pt x="17" y="194"/>
                  </a:cubicBezTo>
                  <a:cubicBezTo>
                    <a:pt x="17" y="194"/>
                    <a:pt x="17" y="195"/>
                    <a:pt x="17" y="195"/>
                  </a:cubicBezTo>
                  <a:cubicBezTo>
                    <a:pt x="16" y="195"/>
                    <a:pt x="16" y="195"/>
                    <a:pt x="16" y="195"/>
                  </a:cubicBezTo>
                  <a:cubicBezTo>
                    <a:pt x="16" y="195"/>
                    <a:pt x="16" y="197"/>
                    <a:pt x="16" y="197"/>
                  </a:cubicBezTo>
                  <a:cubicBezTo>
                    <a:pt x="16" y="197"/>
                    <a:pt x="16" y="197"/>
                    <a:pt x="15" y="197"/>
                  </a:cubicBezTo>
                  <a:cubicBezTo>
                    <a:pt x="15" y="197"/>
                    <a:pt x="15" y="197"/>
                    <a:pt x="14" y="196"/>
                  </a:cubicBezTo>
                  <a:cubicBezTo>
                    <a:pt x="14" y="196"/>
                    <a:pt x="13" y="197"/>
                    <a:pt x="13" y="197"/>
                  </a:cubicBezTo>
                  <a:cubicBezTo>
                    <a:pt x="13" y="197"/>
                    <a:pt x="13" y="197"/>
                    <a:pt x="13" y="197"/>
                  </a:cubicBezTo>
                  <a:cubicBezTo>
                    <a:pt x="13" y="197"/>
                    <a:pt x="12" y="197"/>
                    <a:pt x="12" y="197"/>
                  </a:cubicBezTo>
                  <a:cubicBezTo>
                    <a:pt x="12" y="197"/>
                    <a:pt x="11" y="197"/>
                    <a:pt x="11" y="197"/>
                  </a:cubicBezTo>
                  <a:cubicBezTo>
                    <a:pt x="11" y="197"/>
                    <a:pt x="10" y="197"/>
                    <a:pt x="10" y="197"/>
                  </a:cubicBezTo>
                  <a:cubicBezTo>
                    <a:pt x="10" y="197"/>
                    <a:pt x="10" y="198"/>
                    <a:pt x="10" y="198"/>
                  </a:cubicBezTo>
                  <a:cubicBezTo>
                    <a:pt x="10" y="198"/>
                    <a:pt x="11" y="198"/>
                    <a:pt x="11" y="198"/>
                  </a:cubicBezTo>
                  <a:cubicBezTo>
                    <a:pt x="11" y="198"/>
                    <a:pt x="12" y="198"/>
                    <a:pt x="12" y="199"/>
                  </a:cubicBezTo>
                  <a:cubicBezTo>
                    <a:pt x="12" y="199"/>
                    <a:pt x="14" y="199"/>
                    <a:pt x="14" y="199"/>
                  </a:cubicBezTo>
                  <a:cubicBezTo>
                    <a:pt x="14" y="199"/>
                    <a:pt x="14" y="199"/>
                    <a:pt x="14" y="200"/>
                  </a:cubicBezTo>
                  <a:cubicBezTo>
                    <a:pt x="14" y="200"/>
                    <a:pt x="15" y="201"/>
                    <a:pt x="15" y="201"/>
                  </a:cubicBezTo>
                  <a:cubicBezTo>
                    <a:pt x="15" y="202"/>
                    <a:pt x="15" y="202"/>
                    <a:pt x="15" y="202"/>
                  </a:cubicBezTo>
                  <a:cubicBezTo>
                    <a:pt x="15" y="202"/>
                    <a:pt x="15" y="203"/>
                    <a:pt x="15" y="203"/>
                  </a:cubicBezTo>
                  <a:cubicBezTo>
                    <a:pt x="14" y="203"/>
                    <a:pt x="14" y="203"/>
                    <a:pt x="14" y="203"/>
                  </a:cubicBezTo>
                  <a:cubicBezTo>
                    <a:pt x="14" y="203"/>
                    <a:pt x="14" y="204"/>
                    <a:pt x="14" y="204"/>
                  </a:cubicBezTo>
                  <a:cubicBezTo>
                    <a:pt x="14" y="204"/>
                    <a:pt x="14" y="204"/>
                    <a:pt x="14" y="204"/>
                  </a:cubicBezTo>
                  <a:cubicBezTo>
                    <a:pt x="14" y="204"/>
                    <a:pt x="13" y="204"/>
                    <a:pt x="13" y="204"/>
                  </a:cubicBezTo>
                  <a:cubicBezTo>
                    <a:pt x="13" y="204"/>
                    <a:pt x="12" y="205"/>
                    <a:pt x="12" y="205"/>
                  </a:cubicBezTo>
                  <a:cubicBezTo>
                    <a:pt x="12" y="205"/>
                    <a:pt x="12" y="205"/>
                    <a:pt x="12" y="205"/>
                  </a:cubicBezTo>
                  <a:cubicBezTo>
                    <a:pt x="12" y="208"/>
                    <a:pt x="12" y="208"/>
                    <a:pt x="12" y="208"/>
                  </a:cubicBezTo>
                  <a:cubicBezTo>
                    <a:pt x="12" y="208"/>
                    <a:pt x="12" y="208"/>
                    <a:pt x="13" y="208"/>
                  </a:cubicBezTo>
                  <a:cubicBezTo>
                    <a:pt x="13" y="208"/>
                    <a:pt x="13" y="208"/>
                    <a:pt x="13" y="209"/>
                  </a:cubicBezTo>
                  <a:cubicBezTo>
                    <a:pt x="13" y="209"/>
                    <a:pt x="13" y="209"/>
                    <a:pt x="13" y="209"/>
                  </a:cubicBezTo>
                  <a:cubicBezTo>
                    <a:pt x="13" y="209"/>
                    <a:pt x="13" y="209"/>
                    <a:pt x="13" y="209"/>
                  </a:cubicBezTo>
                  <a:cubicBezTo>
                    <a:pt x="13" y="210"/>
                    <a:pt x="12" y="210"/>
                    <a:pt x="12" y="210"/>
                  </a:cubicBezTo>
                  <a:cubicBezTo>
                    <a:pt x="11" y="211"/>
                    <a:pt x="11" y="211"/>
                    <a:pt x="11" y="211"/>
                  </a:cubicBezTo>
                  <a:cubicBezTo>
                    <a:pt x="11" y="211"/>
                    <a:pt x="12" y="211"/>
                    <a:pt x="12" y="212"/>
                  </a:cubicBezTo>
                  <a:cubicBezTo>
                    <a:pt x="12" y="212"/>
                    <a:pt x="12" y="212"/>
                    <a:pt x="12" y="212"/>
                  </a:cubicBezTo>
                  <a:cubicBezTo>
                    <a:pt x="12" y="212"/>
                    <a:pt x="12" y="213"/>
                    <a:pt x="12" y="213"/>
                  </a:cubicBezTo>
                  <a:cubicBezTo>
                    <a:pt x="12" y="213"/>
                    <a:pt x="12" y="214"/>
                    <a:pt x="12" y="214"/>
                  </a:cubicBezTo>
                  <a:cubicBezTo>
                    <a:pt x="13" y="215"/>
                    <a:pt x="13" y="215"/>
                    <a:pt x="13" y="215"/>
                  </a:cubicBezTo>
                  <a:cubicBezTo>
                    <a:pt x="13" y="215"/>
                    <a:pt x="13" y="216"/>
                    <a:pt x="13" y="216"/>
                  </a:cubicBezTo>
                  <a:cubicBezTo>
                    <a:pt x="13" y="216"/>
                    <a:pt x="12" y="217"/>
                    <a:pt x="12" y="217"/>
                  </a:cubicBezTo>
                  <a:cubicBezTo>
                    <a:pt x="12" y="217"/>
                    <a:pt x="12" y="217"/>
                    <a:pt x="11" y="217"/>
                  </a:cubicBezTo>
                  <a:cubicBezTo>
                    <a:pt x="11" y="217"/>
                    <a:pt x="11" y="217"/>
                    <a:pt x="11" y="217"/>
                  </a:cubicBezTo>
                  <a:cubicBezTo>
                    <a:pt x="11" y="217"/>
                    <a:pt x="11" y="219"/>
                    <a:pt x="11" y="219"/>
                  </a:cubicBezTo>
                  <a:cubicBezTo>
                    <a:pt x="11" y="219"/>
                    <a:pt x="11" y="219"/>
                    <a:pt x="11" y="220"/>
                  </a:cubicBezTo>
                  <a:cubicBezTo>
                    <a:pt x="11" y="220"/>
                    <a:pt x="11" y="220"/>
                    <a:pt x="11" y="220"/>
                  </a:cubicBezTo>
                  <a:cubicBezTo>
                    <a:pt x="11" y="220"/>
                    <a:pt x="11" y="220"/>
                    <a:pt x="11" y="221"/>
                  </a:cubicBezTo>
                  <a:cubicBezTo>
                    <a:pt x="12" y="221"/>
                    <a:pt x="12" y="221"/>
                    <a:pt x="12" y="221"/>
                  </a:cubicBezTo>
                  <a:cubicBezTo>
                    <a:pt x="12" y="222"/>
                    <a:pt x="11" y="222"/>
                    <a:pt x="11" y="222"/>
                  </a:cubicBezTo>
                  <a:cubicBezTo>
                    <a:pt x="10" y="221"/>
                    <a:pt x="10" y="221"/>
                    <a:pt x="10" y="221"/>
                  </a:cubicBezTo>
                  <a:cubicBezTo>
                    <a:pt x="10" y="223"/>
                    <a:pt x="10" y="223"/>
                    <a:pt x="10" y="223"/>
                  </a:cubicBezTo>
                  <a:cubicBezTo>
                    <a:pt x="10" y="223"/>
                    <a:pt x="9" y="224"/>
                    <a:pt x="9" y="224"/>
                  </a:cubicBezTo>
                  <a:cubicBezTo>
                    <a:pt x="9" y="224"/>
                    <a:pt x="8" y="224"/>
                    <a:pt x="8" y="224"/>
                  </a:cubicBezTo>
                  <a:cubicBezTo>
                    <a:pt x="8" y="224"/>
                    <a:pt x="8" y="225"/>
                    <a:pt x="8" y="225"/>
                  </a:cubicBezTo>
                  <a:cubicBezTo>
                    <a:pt x="8" y="225"/>
                    <a:pt x="8" y="226"/>
                    <a:pt x="8" y="226"/>
                  </a:cubicBezTo>
                  <a:cubicBezTo>
                    <a:pt x="8" y="226"/>
                    <a:pt x="8" y="227"/>
                    <a:pt x="8" y="227"/>
                  </a:cubicBezTo>
                  <a:cubicBezTo>
                    <a:pt x="8" y="227"/>
                    <a:pt x="7" y="227"/>
                    <a:pt x="7" y="227"/>
                  </a:cubicBezTo>
                  <a:cubicBezTo>
                    <a:pt x="7" y="227"/>
                    <a:pt x="7" y="227"/>
                    <a:pt x="7" y="227"/>
                  </a:cubicBezTo>
                  <a:cubicBezTo>
                    <a:pt x="7" y="228"/>
                    <a:pt x="7" y="228"/>
                    <a:pt x="7" y="228"/>
                  </a:cubicBezTo>
                  <a:cubicBezTo>
                    <a:pt x="7" y="228"/>
                    <a:pt x="7" y="228"/>
                    <a:pt x="7" y="229"/>
                  </a:cubicBezTo>
                  <a:cubicBezTo>
                    <a:pt x="7" y="229"/>
                    <a:pt x="7" y="229"/>
                    <a:pt x="7" y="229"/>
                  </a:cubicBezTo>
                  <a:cubicBezTo>
                    <a:pt x="7" y="229"/>
                    <a:pt x="7" y="229"/>
                    <a:pt x="7" y="229"/>
                  </a:cubicBezTo>
                  <a:cubicBezTo>
                    <a:pt x="7" y="229"/>
                    <a:pt x="7" y="230"/>
                    <a:pt x="7" y="230"/>
                  </a:cubicBezTo>
                  <a:cubicBezTo>
                    <a:pt x="7" y="230"/>
                    <a:pt x="7" y="231"/>
                    <a:pt x="8" y="231"/>
                  </a:cubicBezTo>
                  <a:cubicBezTo>
                    <a:pt x="8" y="231"/>
                    <a:pt x="8" y="231"/>
                    <a:pt x="8" y="231"/>
                  </a:cubicBezTo>
                  <a:cubicBezTo>
                    <a:pt x="8" y="232"/>
                    <a:pt x="8" y="232"/>
                    <a:pt x="8" y="232"/>
                  </a:cubicBezTo>
                  <a:cubicBezTo>
                    <a:pt x="8" y="232"/>
                    <a:pt x="9" y="233"/>
                    <a:pt x="9" y="233"/>
                  </a:cubicBezTo>
                  <a:cubicBezTo>
                    <a:pt x="9" y="233"/>
                    <a:pt x="9" y="233"/>
                    <a:pt x="9" y="233"/>
                  </a:cubicBezTo>
                  <a:cubicBezTo>
                    <a:pt x="9" y="233"/>
                    <a:pt x="8" y="233"/>
                    <a:pt x="8" y="233"/>
                  </a:cubicBezTo>
                  <a:cubicBezTo>
                    <a:pt x="8" y="235"/>
                    <a:pt x="8" y="235"/>
                    <a:pt x="8" y="235"/>
                  </a:cubicBezTo>
                  <a:cubicBezTo>
                    <a:pt x="6" y="235"/>
                    <a:pt x="6" y="235"/>
                    <a:pt x="6" y="235"/>
                  </a:cubicBezTo>
                  <a:cubicBezTo>
                    <a:pt x="6" y="235"/>
                    <a:pt x="7" y="236"/>
                    <a:pt x="7" y="237"/>
                  </a:cubicBezTo>
                  <a:cubicBezTo>
                    <a:pt x="7" y="237"/>
                    <a:pt x="7" y="238"/>
                    <a:pt x="7" y="238"/>
                  </a:cubicBezTo>
                  <a:cubicBezTo>
                    <a:pt x="5" y="240"/>
                    <a:pt x="5" y="240"/>
                    <a:pt x="5" y="240"/>
                  </a:cubicBezTo>
                  <a:cubicBezTo>
                    <a:pt x="4" y="240"/>
                    <a:pt x="4" y="240"/>
                    <a:pt x="4" y="240"/>
                  </a:cubicBezTo>
                  <a:cubicBezTo>
                    <a:pt x="3" y="242"/>
                    <a:pt x="3" y="242"/>
                    <a:pt x="3" y="242"/>
                  </a:cubicBezTo>
                  <a:cubicBezTo>
                    <a:pt x="3" y="242"/>
                    <a:pt x="2" y="243"/>
                    <a:pt x="2" y="243"/>
                  </a:cubicBezTo>
                  <a:cubicBezTo>
                    <a:pt x="2" y="243"/>
                    <a:pt x="3" y="244"/>
                    <a:pt x="3" y="244"/>
                  </a:cubicBezTo>
                  <a:cubicBezTo>
                    <a:pt x="3" y="244"/>
                    <a:pt x="2" y="246"/>
                    <a:pt x="2" y="246"/>
                  </a:cubicBezTo>
                  <a:cubicBezTo>
                    <a:pt x="2" y="247"/>
                    <a:pt x="0" y="249"/>
                    <a:pt x="0" y="249"/>
                  </a:cubicBezTo>
                  <a:cubicBezTo>
                    <a:pt x="0" y="251"/>
                    <a:pt x="0" y="251"/>
                    <a:pt x="0" y="251"/>
                  </a:cubicBezTo>
                  <a:cubicBezTo>
                    <a:pt x="0" y="251"/>
                    <a:pt x="0" y="251"/>
                    <a:pt x="0" y="251"/>
                  </a:cubicBezTo>
                  <a:cubicBezTo>
                    <a:pt x="0" y="252"/>
                    <a:pt x="0" y="252"/>
                    <a:pt x="0" y="252"/>
                  </a:cubicBezTo>
                  <a:cubicBezTo>
                    <a:pt x="0" y="252"/>
                    <a:pt x="0" y="252"/>
                    <a:pt x="0" y="252"/>
                  </a:cubicBezTo>
                  <a:cubicBezTo>
                    <a:pt x="0" y="252"/>
                    <a:pt x="0" y="253"/>
                    <a:pt x="0" y="253"/>
                  </a:cubicBezTo>
                  <a:cubicBezTo>
                    <a:pt x="0" y="253"/>
                    <a:pt x="0" y="253"/>
                    <a:pt x="0" y="253"/>
                  </a:cubicBezTo>
                  <a:cubicBezTo>
                    <a:pt x="0" y="253"/>
                    <a:pt x="0" y="254"/>
                    <a:pt x="0" y="254"/>
                  </a:cubicBezTo>
                  <a:cubicBezTo>
                    <a:pt x="0" y="254"/>
                    <a:pt x="1" y="254"/>
                    <a:pt x="1" y="255"/>
                  </a:cubicBezTo>
                  <a:cubicBezTo>
                    <a:pt x="1" y="255"/>
                    <a:pt x="1" y="255"/>
                    <a:pt x="0" y="255"/>
                  </a:cubicBezTo>
                  <a:cubicBezTo>
                    <a:pt x="0" y="255"/>
                    <a:pt x="1" y="255"/>
                    <a:pt x="1" y="256"/>
                  </a:cubicBezTo>
                  <a:cubicBezTo>
                    <a:pt x="1" y="256"/>
                    <a:pt x="1" y="257"/>
                    <a:pt x="1" y="257"/>
                  </a:cubicBezTo>
                  <a:cubicBezTo>
                    <a:pt x="1" y="257"/>
                    <a:pt x="1" y="258"/>
                    <a:pt x="1" y="258"/>
                  </a:cubicBezTo>
                  <a:cubicBezTo>
                    <a:pt x="1" y="258"/>
                    <a:pt x="2" y="258"/>
                    <a:pt x="2" y="258"/>
                  </a:cubicBezTo>
                  <a:cubicBezTo>
                    <a:pt x="2" y="258"/>
                    <a:pt x="2" y="259"/>
                    <a:pt x="2" y="259"/>
                  </a:cubicBezTo>
                  <a:cubicBezTo>
                    <a:pt x="2" y="259"/>
                    <a:pt x="2" y="259"/>
                    <a:pt x="2" y="259"/>
                  </a:cubicBezTo>
                  <a:cubicBezTo>
                    <a:pt x="2" y="260"/>
                    <a:pt x="2" y="260"/>
                    <a:pt x="2" y="260"/>
                  </a:cubicBezTo>
                  <a:cubicBezTo>
                    <a:pt x="2" y="260"/>
                    <a:pt x="3" y="260"/>
                    <a:pt x="3" y="260"/>
                  </a:cubicBezTo>
                  <a:cubicBezTo>
                    <a:pt x="3" y="259"/>
                    <a:pt x="5" y="258"/>
                    <a:pt x="5" y="258"/>
                  </a:cubicBezTo>
                  <a:cubicBezTo>
                    <a:pt x="5" y="258"/>
                    <a:pt x="6" y="259"/>
                    <a:pt x="6" y="259"/>
                  </a:cubicBezTo>
                  <a:cubicBezTo>
                    <a:pt x="6" y="259"/>
                    <a:pt x="6" y="259"/>
                    <a:pt x="7" y="258"/>
                  </a:cubicBezTo>
                  <a:cubicBezTo>
                    <a:pt x="7" y="258"/>
                    <a:pt x="7" y="258"/>
                    <a:pt x="7" y="258"/>
                  </a:cubicBezTo>
                  <a:cubicBezTo>
                    <a:pt x="7" y="258"/>
                    <a:pt x="8" y="258"/>
                    <a:pt x="8" y="258"/>
                  </a:cubicBezTo>
                  <a:cubicBezTo>
                    <a:pt x="8" y="258"/>
                    <a:pt x="8" y="259"/>
                    <a:pt x="8" y="259"/>
                  </a:cubicBezTo>
                  <a:cubicBezTo>
                    <a:pt x="8" y="259"/>
                    <a:pt x="8" y="259"/>
                    <a:pt x="8" y="259"/>
                  </a:cubicBezTo>
                  <a:cubicBezTo>
                    <a:pt x="8" y="259"/>
                    <a:pt x="8" y="260"/>
                    <a:pt x="8" y="260"/>
                  </a:cubicBezTo>
                  <a:cubicBezTo>
                    <a:pt x="8" y="260"/>
                    <a:pt x="9" y="261"/>
                    <a:pt x="9" y="261"/>
                  </a:cubicBezTo>
                  <a:cubicBezTo>
                    <a:pt x="9" y="261"/>
                    <a:pt x="9" y="262"/>
                    <a:pt x="9" y="262"/>
                  </a:cubicBezTo>
                  <a:cubicBezTo>
                    <a:pt x="9" y="263"/>
                    <a:pt x="9" y="263"/>
                    <a:pt x="9" y="263"/>
                  </a:cubicBezTo>
                  <a:cubicBezTo>
                    <a:pt x="9" y="263"/>
                    <a:pt x="9" y="263"/>
                    <a:pt x="8" y="263"/>
                  </a:cubicBezTo>
                  <a:cubicBezTo>
                    <a:pt x="8" y="263"/>
                    <a:pt x="8" y="263"/>
                    <a:pt x="8" y="263"/>
                  </a:cubicBezTo>
                  <a:cubicBezTo>
                    <a:pt x="8" y="263"/>
                    <a:pt x="7" y="263"/>
                    <a:pt x="8" y="264"/>
                  </a:cubicBezTo>
                  <a:cubicBezTo>
                    <a:pt x="8" y="264"/>
                    <a:pt x="8" y="265"/>
                    <a:pt x="9" y="265"/>
                  </a:cubicBezTo>
                  <a:cubicBezTo>
                    <a:pt x="9" y="265"/>
                    <a:pt x="9" y="265"/>
                    <a:pt x="9" y="265"/>
                  </a:cubicBezTo>
                  <a:cubicBezTo>
                    <a:pt x="9" y="265"/>
                    <a:pt x="9" y="265"/>
                    <a:pt x="9" y="265"/>
                  </a:cubicBezTo>
                  <a:cubicBezTo>
                    <a:pt x="8" y="266"/>
                    <a:pt x="8" y="266"/>
                    <a:pt x="8" y="266"/>
                  </a:cubicBezTo>
                  <a:cubicBezTo>
                    <a:pt x="8" y="266"/>
                    <a:pt x="8" y="266"/>
                    <a:pt x="8" y="266"/>
                  </a:cubicBezTo>
                  <a:cubicBezTo>
                    <a:pt x="8" y="266"/>
                    <a:pt x="8" y="266"/>
                    <a:pt x="8" y="267"/>
                  </a:cubicBezTo>
                  <a:cubicBezTo>
                    <a:pt x="8" y="267"/>
                    <a:pt x="8" y="267"/>
                    <a:pt x="8" y="268"/>
                  </a:cubicBezTo>
                  <a:cubicBezTo>
                    <a:pt x="8" y="268"/>
                    <a:pt x="8" y="268"/>
                    <a:pt x="8" y="268"/>
                  </a:cubicBezTo>
                  <a:cubicBezTo>
                    <a:pt x="7" y="269"/>
                    <a:pt x="7" y="269"/>
                    <a:pt x="7" y="269"/>
                  </a:cubicBezTo>
                  <a:cubicBezTo>
                    <a:pt x="8" y="269"/>
                    <a:pt x="8" y="269"/>
                    <a:pt x="8" y="269"/>
                  </a:cubicBezTo>
                  <a:cubicBezTo>
                    <a:pt x="8" y="269"/>
                    <a:pt x="8" y="270"/>
                    <a:pt x="8" y="270"/>
                  </a:cubicBezTo>
                  <a:cubicBezTo>
                    <a:pt x="9" y="270"/>
                    <a:pt x="9" y="270"/>
                    <a:pt x="9" y="271"/>
                  </a:cubicBezTo>
                  <a:cubicBezTo>
                    <a:pt x="9" y="271"/>
                    <a:pt x="10" y="271"/>
                    <a:pt x="10" y="272"/>
                  </a:cubicBezTo>
                  <a:cubicBezTo>
                    <a:pt x="11" y="272"/>
                    <a:pt x="11" y="272"/>
                    <a:pt x="11" y="272"/>
                  </a:cubicBezTo>
                  <a:cubicBezTo>
                    <a:pt x="11" y="272"/>
                    <a:pt x="11" y="273"/>
                    <a:pt x="11" y="273"/>
                  </a:cubicBezTo>
                  <a:cubicBezTo>
                    <a:pt x="11" y="273"/>
                    <a:pt x="11" y="273"/>
                    <a:pt x="11" y="273"/>
                  </a:cubicBezTo>
                  <a:cubicBezTo>
                    <a:pt x="11" y="273"/>
                    <a:pt x="10" y="273"/>
                    <a:pt x="10" y="273"/>
                  </a:cubicBezTo>
                  <a:cubicBezTo>
                    <a:pt x="10" y="273"/>
                    <a:pt x="10" y="273"/>
                    <a:pt x="10" y="273"/>
                  </a:cubicBezTo>
                  <a:cubicBezTo>
                    <a:pt x="10" y="273"/>
                    <a:pt x="10" y="273"/>
                    <a:pt x="10" y="273"/>
                  </a:cubicBezTo>
                  <a:cubicBezTo>
                    <a:pt x="10" y="274"/>
                    <a:pt x="11" y="274"/>
                    <a:pt x="11" y="274"/>
                  </a:cubicBezTo>
                  <a:cubicBezTo>
                    <a:pt x="25" y="274"/>
                    <a:pt x="25" y="274"/>
                    <a:pt x="25" y="274"/>
                  </a:cubicBezTo>
                  <a:cubicBezTo>
                    <a:pt x="25" y="274"/>
                    <a:pt x="26" y="274"/>
                    <a:pt x="26" y="274"/>
                  </a:cubicBezTo>
                  <a:cubicBezTo>
                    <a:pt x="27" y="275"/>
                    <a:pt x="27" y="275"/>
                    <a:pt x="28" y="276"/>
                  </a:cubicBezTo>
                  <a:cubicBezTo>
                    <a:pt x="29" y="276"/>
                    <a:pt x="29" y="276"/>
                    <a:pt x="30" y="276"/>
                  </a:cubicBezTo>
                  <a:cubicBezTo>
                    <a:pt x="31" y="276"/>
                    <a:pt x="32" y="277"/>
                    <a:pt x="33" y="277"/>
                  </a:cubicBezTo>
                  <a:cubicBezTo>
                    <a:pt x="34" y="277"/>
                    <a:pt x="35" y="277"/>
                    <a:pt x="36" y="278"/>
                  </a:cubicBezTo>
                  <a:cubicBezTo>
                    <a:pt x="36" y="278"/>
                    <a:pt x="36" y="278"/>
                    <a:pt x="36" y="278"/>
                  </a:cubicBezTo>
                  <a:cubicBezTo>
                    <a:pt x="36" y="278"/>
                    <a:pt x="36" y="278"/>
                    <a:pt x="36" y="278"/>
                  </a:cubicBezTo>
                  <a:cubicBezTo>
                    <a:pt x="36" y="278"/>
                    <a:pt x="36" y="277"/>
                    <a:pt x="36" y="277"/>
                  </a:cubicBezTo>
                  <a:cubicBezTo>
                    <a:pt x="35" y="276"/>
                    <a:pt x="35" y="275"/>
                    <a:pt x="34" y="274"/>
                  </a:cubicBezTo>
                  <a:cubicBezTo>
                    <a:pt x="34" y="273"/>
                    <a:pt x="33" y="273"/>
                    <a:pt x="33" y="272"/>
                  </a:cubicBezTo>
                  <a:cubicBezTo>
                    <a:pt x="33" y="272"/>
                    <a:pt x="33" y="271"/>
                    <a:pt x="32" y="271"/>
                  </a:cubicBezTo>
                  <a:cubicBezTo>
                    <a:pt x="32" y="270"/>
                    <a:pt x="32" y="270"/>
                    <a:pt x="32" y="270"/>
                  </a:cubicBezTo>
                  <a:cubicBezTo>
                    <a:pt x="32" y="270"/>
                    <a:pt x="32" y="270"/>
                    <a:pt x="32" y="270"/>
                  </a:cubicBezTo>
                  <a:cubicBezTo>
                    <a:pt x="32" y="270"/>
                    <a:pt x="31" y="270"/>
                    <a:pt x="31" y="270"/>
                  </a:cubicBezTo>
                  <a:cubicBezTo>
                    <a:pt x="30" y="270"/>
                    <a:pt x="30" y="270"/>
                    <a:pt x="30" y="270"/>
                  </a:cubicBezTo>
                  <a:cubicBezTo>
                    <a:pt x="29" y="270"/>
                    <a:pt x="28" y="269"/>
                    <a:pt x="28" y="269"/>
                  </a:cubicBezTo>
                  <a:cubicBezTo>
                    <a:pt x="28" y="269"/>
                    <a:pt x="28" y="269"/>
                    <a:pt x="28" y="269"/>
                  </a:cubicBezTo>
                  <a:cubicBezTo>
                    <a:pt x="29" y="269"/>
                    <a:pt x="30" y="269"/>
                    <a:pt x="30" y="269"/>
                  </a:cubicBezTo>
                  <a:cubicBezTo>
                    <a:pt x="30" y="269"/>
                    <a:pt x="30" y="269"/>
                    <a:pt x="31" y="269"/>
                  </a:cubicBezTo>
                  <a:cubicBezTo>
                    <a:pt x="31" y="269"/>
                    <a:pt x="32" y="269"/>
                    <a:pt x="32" y="269"/>
                  </a:cubicBezTo>
                  <a:cubicBezTo>
                    <a:pt x="32" y="269"/>
                    <a:pt x="32" y="268"/>
                    <a:pt x="32" y="267"/>
                  </a:cubicBezTo>
                  <a:cubicBezTo>
                    <a:pt x="32" y="267"/>
                    <a:pt x="31" y="267"/>
                    <a:pt x="31" y="266"/>
                  </a:cubicBezTo>
                  <a:cubicBezTo>
                    <a:pt x="31" y="266"/>
                    <a:pt x="31" y="266"/>
                    <a:pt x="31" y="265"/>
                  </a:cubicBezTo>
                  <a:cubicBezTo>
                    <a:pt x="31" y="265"/>
                    <a:pt x="31" y="264"/>
                    <a:pt x="31" y="264"/>
                  </a:cubicBezTo>
                  <a:cubicBezTo>
                    <a:pt x="31" y="263"/>
                    <a:pt x="31" y="263"/>
                    <a:pt x="31" y="263"/>
                  </a:cubicBezTo>
                  <a:cubicBezTo>
                    <a:pt x="31" y="263"/>
                    <a:pt x="31" y="262"/>
                    <a:pt x="30" y="262"/>
                  </a:cubicBezTo>
                  <a:cubicBezTo>
                    <a:pt x="30" y="262"/>
                    <a:pt x="30" y="263"/>
                    <a:pt x="30" y="263"/>
                  </a:cubicBezTo>
                  <a:cubicBezTo>
                    <a:pt x="30" y="263"/>
                    <a:pt x="29" y="263"/>
                    <a:pt x="29" y="264"/>
                  </a:cubicBezTo>
                  <a:cubicBezTo>
                    <a:pt x="29" y="264"/>
                    <a:pt x="29" y="264"/>
                    <a:pt x="29" y="263"/>
                  </a:cubicBezTo>
                  <a:cubicBezTo>
                    <a:pt x="29" y="263"/>
                    <a:pt x="30" y="262"/>
                    <a:pt x="30" y="262"/>
                  </a:cubicBezTo>
                  <a:cubicBezTo>
                    <a:pt x="30" y="262"/>
                    <a:pt x="31" y="260"/>
                    <a:pt x="31" y="260"/>
                  </a:cubicBezTo>
                  <a:cubicBezTo>
                    <a:pt x="31" y="259"/>
                    <a:pt x="31" y="258"/>
                    <a:pt x="31" y="258"/>
                  </a:cubicBezTo>
                  <a:cubicBezTo>
                    <a:pt x="32" y="257"/>
                    <a:pt x="32" y="255"/>
                    <a:pt x="33" y="255"/>
                  </a:cubicBezTo>
                  <a:cubicBezTo>
                    <a:pt x="34" y="254"/>
                    <a:pt x="36" y="254"/>
                    <a:pt x="36" y="254"/>
                  </a:cubicBezTo>
                  <a:cubicBezTo>
                    <a:pt x="36" y="253"/>
                    <a:pt x="36" y="253"/>
                    <a:pt x="35" y="252"/>
                  </a:cubicBezTo>
                  <a:cubicBezTo>
                    <a:pt x="35" y="252"/>
                    <a:pt x="35" y="252"/>
                    <a:pt x="35" y="252"/>
                  </a:cubicBezTo>
                  <a:cubicBezTo>
                    <a:pt x="34" y="251"/>
                    <a:pt x="34" y="252"/>
                    <a:pt x="34" y="251"/>
                  </a:cubicBezTo>
                  <a:cubicBezTo>
                    <a:pt x="33" y="251"/>
                    <a:pt x="34" y="251"/>
                    <a:pt x="34" y="251"/>
                  </a:cubicBezTo>
                  <a:cubicBezTo>
                    <a:pt x="34" y="251"/>
                    <a:pt x="34" y="251"/>
                    <a:pt x="34" y="251"/>
                  </a:cubicBezTo>
                  <a:cubicBezTo>
                    <a:pt x="35" y="251"/>
                    <a:pt x="35" y="251"/>
                    <a:pt x="35" y="250"/>
                  </a:cubicBezTo>
                  <a:cubicBezTo>
                    <a:pt x="35" y="250"/>
                    <a:pt x="35" y="250"/>
                    <a:pt x="35" y="250"/>
                  </a:cubicBezTo>
                  <a:cubicBezTo>
                    <a:pt x="35" y="250"/>
                    <a:pt x="36" y="251"/>
                    <a:pt x="36" y="252"/>
                  </a:cubicBezTo>
                  <a:cubicBezTo>
                    <a:pt x="36" y="252"/>
                    <a:pt x="36" y="252"/>
                    <a:pt x="37" y="252"/>
                  </a:cubicBezTo>
                  <a:cubicBezTo>
                    <a:pt x="37" y="253"/>
                    <a:pt x="38" y="252"/>
                    <a:pt x="39" y="252"/>
                  </a:cubicBezTo>
                  <a:cubicBezTo>
                    <a:pt x="39" y="252"/>
                    <a:pt x="39" y="252"/>
                    <a:pt x="40" y="251"/>
                  </a:cubicBezTo>
                  <a:cubicBezTo>
                    <a:pt x="40" y="251"/>
                    <a:pt x="40" y="250"/>
                    <a:pt x="40" y="250"/>
                  </a:cubicBezTo>
                  <a:cubicBezTo>
                    <a:pt x="40" y="249"/>
                    <a:pt x="40" y="249"/>
                    <a:pt x="40" y="249"/>
                  </a:cubicBezTo>
                  <a:cubicBezTo>
                    <a:pt x="41" y="248"/>
                    <a:pt x="41" y="248"/>
                    <a:pt x="41" y="248"/>
                  </a:cubicBezTo>
                  <a:cubicBezTo>
                    <a:pt x="41" y="247"/>
                    <a:pt x="41" y="247"/>
                    <a:pt x="41" y="247"/>
                  </a:cubicBezTo>
                  <a:cubicBezTo>
                    <a:pt x="41" y="247"/>
                    <a:pt x="41" y="246"/>
                    <a:pt x="41" y="246"/>
                  </a:cubicBezTo>
                  <a:cubicBezTo>
                    <a:pt x="41" y="245"/>
                    <a:pt x="41" y="245"/>
                    <a:pt x="41" y="245"/>
                  </a:cubicBezTo>
                  <a:cubicBezTo>
                    <a:pt x="41" y="245"/>
                    <a:pt x="42" y="244"/>
                    <a:pt x="42" y="244"/>
                  </a:cubicBezTo>
                  <a:cubicBezTo>
                    <a:pt x="42" y="244"/>
                    <a:pt x="42" y="244"/>
                    <a:pt x="41" y="244"/>
                  </a:cubicBezTo>
                  <a:cubicBezTo>
                    <a:pt x="41" y="244"/>
                    <a:pt x="41" y="244"/>
                    <a:pt x="41" y="244"/>
                  </a:cubicBezTo>
                  <a:cubicBezTo>
                    <a:pt x="41" y="244"/>
                    <a:pt x="41" y="244"/>
                    <a:pt x="41" y="245"/>
                  </a:cubicBezTo>
                  <a:cubicBezTo>
                    <a:pt x="41" y="245"/>
                    <a:pt x="40" y="245"/>
                    <a:pt x="40" y="245"/>
                  </a:cubicBezTo>
                  <a:cubicBezTo>
                    <a:pt x="40" y="245"/>
                    <a:pt x="40" y="244"/>
                    <a:pt x="40" y="244"/>
                  </a:cubicBezTo>
                  <a:cubicBezTo>
                    <a:pt x="40" y="244"/>
                    <a:pt x="40" y="244"/>
                    <a:pt x="41" y="244"/>
                  </a:cubicBezTo>
                  <a:cubicBezTo>
                    <a:pt x="41" y="244"/>
                    <a:pt x="41" y="243"/>
                    <a:pt x="41" y="243"/>
                  </a:cubicBezTo>
                  <a:cubicBezTo>
                    <a:pt x="41" y="243"/>
                    <a:pt x="41" y="243"/>
                    <a:pt x="41" y="243"/>
                  </a:cubicBezTo>
                  <a:cubicBezTo>
                    <a:pt x="41" y="243"/>
                    <a:pt x="41" y="242"/>
                    <a:pt x="41" y="242"/>
                  </a:cubicBezTo>
                  <a:cubicBezTo>
                    <a:pt x="42" y="242"/>
                    <a:pt x="42" y="241"/>
                    <a:pt x="42" y="241"/>
                  </a:cubicBezTo>
                  <a:cubicBezTo>
                    <a:pt x="42" y="241"/>
                    <a:pt x="42" y="241"/>
                    <a:pt x="42" y="241"/>
                  </a:cubicBezTo>
                  <a:cubicBezTo>
                    <a:pt x="42" y="240"/>
                    <a:pt x="43" y="240"/>
                    <a:pt x="43" y="240"/>
                  </a:cubicBezTo>
                  <a:cubicBezTo>
                    <a:pt x="43" y="239"/>
                    <a:pt x="43" y="239"/>
                    <a:pt x="44" y="239"/>
                  </a:cubicBezTo>
                  <a:cubicBezTo>
                    <a:pt x="44" y="239"/>
                    <a:pt x="44" y="239"/>
                    <a:pt x="44" y="239"/>
                  </a:cubicBezTo>
                  <a:cubicBezTo>
                    <a:pt x="44" y="239"/>
                    <a:pt x="44" y="238"/>
                    <a:pt x="45" y="238"/>
                  </a:cubicBezTo>
                  <a:cubicBezTo>
                    <a:pt x="45" y="238"/>
                    <a:pt x="45" y="238"/>
                    <a:pt x="45" y="237"/>
                  </a:cubicBezTo>
                  <a:cubicBezTo>
                    <a:pt x="45" y="237"/>
                    <a:pt x="46" y="237"/>
                    <a:pt x="46" y="236"/>
                  </a:cubicBezTo>
                  <a:cubicBezTo>
                    <a:pt x="46" y="236"/>
                    <a:pt x="47" y="236"/>
                    <a:pt x="47" y="236"/>
                  </a:cubicBezTo>
                  <a:cubicBezTo>
                    <a:pt x="47" y="236"/>
                    <a:pt x="47" y="235"/>
                    <a:pt x="48" y="235"/>
                  </a:cubicBezTo>
                  <a:cubicBezTo>
                    <a:pt x="48" y="235"/>
                    <a:pt x="48" y="235"/>
                    <a:pt x="48" y="235"/>
                  </a:cubicBezTo>
                  <a:cubicBezTo>
                    <a:pt x="49" y="234"/>
                    <a:pt x="49" y="235"/>
                    <a:pt x="50" y="234"/>
                  </a:cubicBezTo>
                  <a:cubicBezTo>
                    <a:pt x="50" y="234"/>
                    <a:pt x="50" y="234"/>
                    <a:pt x="50" y="234"/>
                  </a:cubicBezTo>
                  <a:cubicBezTo>
                    <a:pt x="50" y="234"/>
                    <a:pt x="50" y="233"/>
                    <a:pt x="51" y="233"/>
                  </a:cubicBezTo>
                  <a:cubicBezTo>
                    <a:pt x="51" y="233"/>
                    <a:pt x="51" y="233"/>
                    <a:pt x="51" y="233"/>
                  </a:cubicBezTo>
                  <a:cubicBezTo>
                    <a:pt x="51" y="232"/>
                    <a:pt x="51" y="232"/>
                    <a:pt x="51" y="232"/>
                  </a:cubicBezTo>
                  <a:cubicBezTo>
                    <a:pt x="51" y="232"/>
                    <a:pt x="52" y="232"/>
                    <a:pt x="52" y="232"/>
                  </a:cubicBezTo>
                  <a:cubicBezTo>
                    <a:pt x="52" y="232"/>
                    <a:pt x="52" y="232"/>
                    <a:pt x="52" y="232"/>
                  </a:cubicBezTo>
                  <a:cubicBezTo>
                    <a:pt x="52" y="231"/>
                    <a:pt x="52" y="231"/>
                    <a:pt x="53" y="231"/>
                  </a:cubicBezTo>
                  <a:cubicBezTo>
                    <a:pt x="53" y="231"/>
                    <a:pt x="53" y="231"/>
                    <a:pt x="53" y="231"/>
                  </a:cubicBezTo>
                  <a:cubicBezTo>
                    <a:pt x="53" y="231"/>
                    <a:pt x="53" y="230"/>
                    <a:pt x="53" y="230"/>
                  </a:cubicBezTo>
                  <a:cubicBezTo>
                    <a:pt x="53" y="230"/>
                    <a:pt x="53" y="230"/>
                    <a:pt x="53" y="229"/>
                  </a:cubicBezTo>
                  <a:cubicBezTo>
                    <a:pt x="54" y="229"/>
                    <a:pt x="54" y="229"/>
                    <a:pt x="54" y="229"/>
                  </a:cubicBezTo>
                  <a:cubicBezTo>
                    <a:pt x="54" y="229"/>
                    <a:pt x="54" y="229"/>
                    <a:pt x="54" y="229"/>
                  </a:cubicBezTo>
                  <a:cubicBezTo>
                    <a:pt x="54" y="229"/>
                    <a:pt x="54" y="229"/>
                    <a:pt x="54" y="228"/>
                  </a:cubicBezTo>
                  <a:cubicBezTo>
                    <a:pt x="54" y="228"/>
                    <a:pt x="54" y="228"/>
                    <a:pt x="54" y="228"/>
                  </a:cubicBezTo>
                  <a:cubicBezTo>
                    <a:pt x="54" y="227"/>
                    <a:pt x="54" y="227"/>
                    <a:pt x="54" y="227"/>
                  </a:cubicBezTo>
                  <a:cubicBezTo>
                    <a:pt x="55" y="226"/>
                    <a:pt x="55" y="226"/>
                    <a:pt x="55" y="225"/>
                  </a:cubicBezTo>
                  <a:cubicBezTo>
                    <a:pt x="55" y="225"/>
                    <a:pt x="55" y="223"/>
                    <a:pt x="55" y="223"/>
                  </a:cubicBezTo>
                  <a:cubicBezTo>
                    <a:pt x="55" y="223"/>
                    <a:pt x="55" y="222"/>
                    <a:pt x="54" y="221"/>
                  </a:cubicBezTo>
                  <a:cubicBezTo>
                    <a:pt x="54" y="220"/>
                    <a:pt x="53" y="221"/>
                    <a:pt x="52" y="221"/>
                  </a:cubicBezTo>
                  <a:cubicBezTo>
                    <a:pt x="52" y="220"/>
                    <a:pt x="51" y="221"/>
                    <a:pt x="50" y="220"/>
                  </a:cubicBezTo>
                  <a:cubicBezTo>
                    <a:pt x="49" y="220"/>
                    <a:pt x="48" y="220"/>
                    <a:pt x="48" y="220"/>
                  </a:cubicBezTo>
                  <a:cubicBezTo>
                    <a:pt x="47" y="220"/>
                    <a:pt x="47" y="219"/>
                    <a:pt x="46" y="219"/>
                  </a:cubicBezTo>
                  <a:cubicBezTo>
                    <a:pt x="46" y="218"/>
                    <a:pt x="45" y="218"/>
                    <a:pt x="45" y="217"/>
                  </a:cubicBezTo>
                  <a:cubicBezTo>
                    <a:pt x="45" y="217"/>
                    <a:pt x="45" y="216"/>
                    <a:pt x="44" y="216"/>
                  </a:cubicBezTo>
                  <a:cubicBezTo>
                    <a:pt x="44" y="216"/>
                    <a:pt x="43" y="215"/>
                    <a:pt x="43" y="215"/>
                  </a:cubicBezTo>
                  <a:cubicBezTo>
                    <a:pt x="42" y="215"/>
                    <a:pt x="43" y="214"/>
                    <a:pt x="42" y="214"/>
                  </a:cubicBezTo>
                  <a:cubicBezTo>
                    <a:pt x="42" y="213"/>
                    <a:pt x="42" y="213"/>
                    <a:pt x="42" y="212"/>
                  </a:cubicBezTo>
                  <a:cubicBezTo>
                    <a:pt x="41" y="212"/>
                    <a:pt x="41" y="211"/>
                    <a:pt x="41" y="211"/>
                  </a:cubicBezTo>
                  <a:cubicBezTo>
                    <a:pt x="41" y="211"/>
                    <a:pt x="41" y="211"/>
                    <a:pt x="41" y="210"/>
                  </a:cubicBezTo>
                  <a:cubicBezTo>
                    <a:pt x="41" y="210"/>
                    <a:pt x="42" y="209"/>
                    <a:pt x="42" y="209"/>
                  </a:cubicBezTo>
                  <a:cubicBezTo>
                    <a:pt x="42" y="209"/>
                    <a:pt x="42" y="209"/>
                    <a:pt x="42" y="209"/>
                  </a:cubicBezTo>
                  <a:cubicBezTo>
                    <a:pt x="42" y="209"/>
                    <a:pt x="42" y="208"/>
                    <a:pt x="43" y="208"/>
                  </a:cubicBezTo>
                  <a:cubicBezTo>
                    <a:pt x="43" y="207"/>
                    <a:pt x="43" y="207"/>
                    <a:pt x="43" y="207"/>
                  </a:cubicBezTo>
                  <a:cubicBezTo>
                    <a:pt x="43" y="207"/>
                    <a:pt x="43" y="206"/>
                    <a:pt x="43" y="206"/>
                  </a:cubicBezTo>
                  <a:cubicBezTo>
                    <a:pt x="43" y="206"/>
                    <a:pt x="43" y="205"/>
                    <a:pt x="44" y="205"/>
                  </a:cubicBezTo>
                  <a:cubicBezTo>
                    <a:pt x="44" y="205"/>
                    <a:pt x="44" y="205"/>
                    <a:pt x="44" y="205"/>
                  </a:cubicBezTo>
                  <a:cubicBezTo>
                    <a:pt x="44" y="205"/>
                    <a:pt x="45" y="204"/>
                    <a:pt x="45" y="204"/>
                  </a:cubicBezTo>
                  <a:cubicBezTo>
                    <a:pt x="45" y="203"/>
                    <a:pt x="45" y="203"/>
                    <a:pt x="45" y="203"/>
                  </a:cubicBezTo>
                  <a:cubicBezTo>
                    <a:pt x="46" y="203"/>
                    <a:pt x="47" y="202"/>
                    <a:pt x="47" y="202"/>
                  </a:cubicBezTo>
                  <a:cubicBezTo>
                    <a:pt x="47" y="201"/>
                    <a:pt x="49" y="202"/>
                    <a:pt x="49" y="202"/>
                  </a:cubicBezTo>
                  <a:cubicBezTo>
                    <a:pt x="49" y="202"/>
                    <a:pt x="49" y="201"/>
                    <a:pt x="49" y="201"/>
                  </a:cubicBezTo>
                  <a:cubicBezTo>
                    <a:pt x="49" y="200"/>
                    <a:pt x="50" y="200"/>
                    <a:pt x="50" y="200"/>
                  </a:cubicBezTo>
                  <a:cubicBezTo>
                    <a:pt x="50" y="200"/>
                    <a:pt x="50" y="200"/>
                    <a:pt x="50" y="200"/>
                  </a:cubicBezTo>
                  <a:cubicBezTo>
                    <a:pt x="50" y="200"/>
                    <a:pt x="51" y="200"/>
                    <a:pt x="51" y="200"/>
                  </a:cubicBezTo>
                  <a:cubicBezTo>
                    <a:pt x="51" y="200"/>
                    <a:pt x="51" y="199"/>
                    <a:pt x="52" y="199"/>
                  </a:cubicBezTo>
                  <a:cubicBezTo>
                    <a:pt x="52" y="199"/>
                    <a:pt x="52" y="199"/>
                    <a:pt x="52" y="199"/>
                  </a:cubicBezTo>
                  <a:cubicBezTo>
                    <a:pt x="52" y="199"/>
                    <a:pt x="52" y="199"/>
                    <a:pt x="53" y="199"/>
                  </a:cubicBezTo>
                  <a:cubicBezTo>
                    <a:pt x="53" y="200"/>
                    <a:pt x="53" y="199"/>
                    <a:pt x="53" y="199"/>
                  </a:cubicBezTo>
                  <a:cubicBezTo>
                    <a:pt x="53" y="199"/>
                    <a:pt x="53" y="200"/>
                    <a:pt x="54" y="200"/>
                  </a:cubicBezTo>
                  <a:cubicBezTo>
                    <a:pt x="54" y="200"/>
                    <a:pt x="54" y="199"/>
                    <a:pt x="54" y="199"/>
                  </a:cubicBezTo>
                  <a:cubicBezTo>
                    <a:pt x="54" y="199"/>
                    <a:pt x="55" y="200"/>
                    <a:pt x="55" y="200"/>
                  </a:cubicBezTo>
                  <a:cubicBezTo>
                    <a:pt x="55" y="200"/>
                    <a:pt x="55" y="200"/>
                    <a:pt x="55" y="200"/>
                  </a:cubicBezTo>
                  <a:cubicBezTo>
                    <a:pt x="56" y="200"/>
                    <a:pt x="56" y="199"/>
                    <a:pt x="56" y="199"/>
                  </a:cubicBezTo>
                  <a:cubicBezTo>
                    <a:pt x="56" y="199"/>
                    <a:pt x="56" y="199"/>
                    <a:pt x="56" y="198"/>
                  </a:cubicBezTo>
                  <a:cubicBezTo>
                    <a:pt x="56" y="198"/>
                    <a:pt x="56" y="198"/>
                    <a:pt x="56" y="198"/>
                  </a:cubicBezTo>
                  <a:cubicBezTo>
                    <a:pt x="55" y="198"/>
                    <a:pt x="55" y="198"/>
                    <a:pt x="55" y="198"/>
                  </a:cubicBezTo>
                  <a:cubicBezTo>
                    <a:pt x="55" y="198"/>
                    <a:pt x="55" y="197"/>
                    <a:pt x="55" y="197"/>
                  </a:cubicBezTo>
                  <a:cubicBezTo>
                    <a:pt x="55" y="197"/>
                    <a:pt x="55" y="196"/>
                    <a:pt x="55" y="196"/>
                  </a:cubicBezTo>
                  <a:cubicBezTo>
                    <a:pt x="56" y="196"/>
                    <a:pt x="56" y="195"/>
                    <a:pt x="56" y="195"/>
                  </a:cubicBezTo>
                  <a:cubicBezTo>
                    <a:pt x="57" y="195"/>
                    <a:pt x="57" y="195"/>
                    <a:pt x="57" y="195"/>
                  </a:cubicBezTo>
                  <a:cubicBezTo>
                    <a:pt x="57" y="195"/>
                    <a:pt x="57" y="194"/>
                    <a:pt x="58" y="194"/>
                  </a:cubicBezTo>
                  <a:cubicBezTo>
                    <a:pt x="58" y="194"/>
                    <a:pt x="58" y="193"/>
                    <a:pt x="58" y="193"/>
                  </a:cubicBezTo>
                  <a:cubicBezTo>
                    <a:pt x="58" y="193"/>
                    <a:pt x="58" y="193"/>
                    <a:pt x="58" y="193"/>
                  </a:cubicBezTo>
                  <a:cubicBezTo>
                    <a:pt x="58" y="192"/>
                    <a:pt x="58" y="192"/>
                    <a:pt x="58" y="192"/>
                  </a:cubicBezTo>
                  <a:cubicBezTo>
                    <a:pt x="58" y="192"/>
                    <a:pt x="58" y="191"/>
                    <a:pt x="58" y="191"/>
                  </a:cubicBezTo>
                  <a:cubicBezTo>
                    <a:pt x="58" y="191"/>
                    <a:pt x="58" y="191"/>
                    <a:pt x="58" y="191"/>
                  </a:cubicBezTo>
                  <a:cubicBezTo>
                    <a:pt x="58" y="191"/>
                    <a:pt x="58" y="190"/>
                    <a:pt x="58" y="190"/>
                  </a:cubicBezTo>
                  <a:cubicBezTo>
                    <a:pt x="58" y="190"/>
                    <a:pt x="58" y="189"/>
                    <a:pt x="58" y="189"/>
                  </a:cubicBezTo>
                  <a:cubicBezTo>
                    <a:pt x="58" y="189"/>
                    <a:pt x="58" y="189"/>
                    <a:pt x="58" y="189"/>
                  </a:cubicBezTo>
                  <a:cubicBezTo>
                    <a:pt x="58" y="188"/>
                    <a:pt x="58" y="188"/>
                    <a:pt x="58" y="188"/>
                  </a:cubicBezTo>
                  <a:cubicBezTo>
                    <a:pt x="57" y="187"/>
                    <a:pt x="57" y="187"/>
                    <a:pt x="57" y="187"/>
                  </a:cubicBezTo>
                  <a:cubicBezTo>
                    <a:pt x="57" y="187"/>
                    <a:pt x="58" y="186"/>
                    <a:pt x="58" y="186"/>
                  </a:cubicBezTo>
                  <a:cubicBezTo>
                    <a:pt x="58" y="186"/>
                    <a:pt x="58" y="185"/>
                    <a:pt x="59" y="185"/>
                  </a:cubicBezTo>
                  <a:cubicBezTo>
                    <a:pt x="59" y="185"/>
                    <a:pt x="59" y="184"/>
                    <a:pt x="59" y="184"/>
                  </a:cubicBezTo>
                  <a:cubicBezTo>
                    <a:pt x="60" y="184"/>
                    <a:pt x="60" y="183"/>
                    <a:pt x="60" y="183"/>
                  </a:cubicBezTo>
                  <a:cubicBezTo>
                    <a:pt x="60" y="182"/>
                    <a:pt x="60" y="182"/>
                    <a:pt x="60" y="182"/>
                  </a:cubicBezTo>
                  <a:cubicBezTo>
                    <a:pt x="61" y="181"/>
                    <a:pt x="62" y="181"/>
                    <a:pt x="62" y="181"/>
                  </a:cubicBezTo>
                  <a:cubicBezTo>
                    <a:pt x="63" y="180"/>
                    <a:pt x="64" y="180"/>
                    <a:pt x="64" y="180"/>
                  </a:cubicBezTo>
                  <a:cubicBezTo>
                    <a:pt x="65" y="180"/>
                    <a:pt x="65" y="180"/>
                    <a:pt x="65" y="180"/>
                  </a:cubicBezTo>
                  <a:cubicBezTo>
                    <a:pt x="65" y="179"/>
                    <a:pt x="65" y="179"/>
                    <a:pt x="65" y="179"/>
                  </a:cubicBezTo>
                  <a:cubicBezTo>
                    <a:pt x="65" y="179"/>
                    <a:pt x="64" y="179"/>
                    <a:pt x="64" y="179"/>
                  </a:cubicBezTo>
                  <a:cubicBezTo>
                    <a:pt x="64" y="179"/>
                    <a:pt x="64" y="179"/>
                    <a:pt x="63" y="179"/>
                  </a:cubicBezTo>
                  <a:cubicBezTo>
                    <a:pt x="63" y="179"/>
                    <a:pt x="62" y="179"/>
                    <a:pt x="62" y="179"/>
                  </a:cubicBezTo>
                  <a:cubicBezTo>
                    <a:pt x="62" y="179"/>
                    <a:pt x="62" y="178"/>
                    <a:pt x="62" y="178"/>
                  </a:cubicBezTo>
                  <a:cubicBezTo>
                    <a:pt x="61" y="178"/>
                    <a:pt x="61" y="178"/>
                    <a:pt x="61" y="178"/>
                  </a:cubicBezTo>
                  <a:cubicBezTo>
                    <a:pt x="60" y="178"/>
                    <a:pt x="60" y="178"/>
                    <a:pt x="60" y="177"/>
                  </a:cubicBezTo>
                  <a:cubicBezTo>
                    <a:pt x="60" y="177"/>
                    <a:pt x="60" y="177"/>
                    <a:pt x="60" y="177"/>
                  </a:cubicBezTo>
                  <a:cubicBezTo>
                    <a:pt x="60" y="177"/>
                    <a:pt x="60" y="177"/>
                    <a:pt x="60" y="176"/>
                  </a:cubicBezTo>
                  <a:cubicBezTo>
                    <a:pt x="60" y="176"/>
                    <a:pt x="60" y="176"/>
                    <a:pt x="60" y="176"/>
                  </a:cubicBezTo>
                  <a:cubicBezTo>
                    <a:pt x="61" y="176"/>
                    <a:pt x="61" y="176"/>
                    <a:pt x="61" y="176"/>
                  </a:cubicBezTo>
                  <a:cubicBezTo>
                    <a:pt x="62" y="176"/>
                    <a:pt x="62" y="175"/>
                    <a:pt x="62" y="175"/>
                  </a:cubicBezTo>
                  <a:cubicBezTo>
                    <a:pt x="62" y="175"/>
                    <a:pt x="63" y="175"/>
                    <a:pt x="63" y="175"/>
                  </a:cubicBezTo>
                  <a:cubicBezTo>
                    <a:pt x="63" y="175"/>
                    <a:pt x="64" y="175"/>
                    <a:pt x="64" y="175"/>
                  </a:cubicBezTo>
                  <a:cubicBezTo>
                    <a:pt x="64" y="175"/>
                    <a:pt x="65" y="175"/>
                    <a:pt x="65" y="175"/>
                  </a:cubicBezTo>
                  <a:cubicBezTo>
                    <a:pt x="65" y="175"/>
                    <a:pt x="65" y="176"/>
                    <a:pt x="65" y="176"/>
                  </a:cubicBezTo>
                  <a:cubicBezTo>
                    <a:pt x="65" y="176"/>
                    <a:pt x="66" y="176"/>
                    <a:pt x="66" y="176"/>
                  </a:cubicBezTo>
                  <a:cubicBezTo>
                    <a:pt x="66" y="177"/>
                    <a:pt x="65" y="177"/>
                    <a:pt x="65" y="177"/>
                  </a:cubicBezTo>
                  <a:cubicBezTo>
                    <a:pt x="65" y="177"/>
                    <a:pt x="65" y="177"/>
                    <a:pt x="65" y="177"/>
                  </a:cubicBezTo>
                  <a:cubicBezTo>
                    <a:pt x="66" y="178"/>
                    <a:pt x="65" y="178"/>
                    <a:pt x="65" y="178"/>
                  </a:cubicBezTo>
                  <a:cubicBezTo>
                    <a:pt x="65" y="178"/>
                    <a:pt x="66" y="178"/>
                    <a:pt x="66" y="178"/>
                  </a:cubicBezTo>
                  <a:cubicBezTo>
                    <a:pt x="66" y="178"/>
                    <a:pt x="67" y="178"/>
                    <a:pt x="67" y="178"/>
                  </a:cubicBezTo>
                  <a:cubicBezTo>
                    <a:pt x="67" y="178"/>
                    <a:pt x="68" y="178"/>
                    <a:pt x="68" y="178"/>
                  </a:cubicBezTo>
                  <a:cubicBezTo>
                    <a:pt x="68" y="178"/>
                    <a:pt x="69" y="178"/>
                    <a:pt x="69" y="178"/>
                  </a:cubicBezTo>
                  <a:cubicBezTo>
                    <a:pt x="69" y="178"/>
                    <a:pt x="69" y="178"/>
                    <a:pt x="69" y="178"/>
                  </a:cubicBezTo>
                  <a:cubicBezTo>
                    <a:pt x="69" y="178"/>
                    <a:pt x="69" y="178"/>
                    <a:pt x="69" y="177"/>
                  </a:cubicBezTo>
                  <a:cubicBezTo>
                    <a:pt x="69" y="177"/>
                    <a:pt x="69" y="177"/>
                    <a:pt x="69" y="177"/>
                  </a:cubicBezTo>
                  <a:cubicBezTo>
                    <a:pt x="69" y="177"/>
                    <a:pt x="70" y="176"/>
                    <a:pt x="70" y="176"/>
                  </a:cubicBezTo>
                  <a:cubicBezTo>
                    <a:pt x="70" y="176"/>
                    <a:pt x="70" y="175"/>
                    <a:pt x="70" y="174"/>
                  </a:cubicBezTo>
                  <a:cubicBezTo>
                    <a:pt x="70" y="174"/>
                    <a:pt x="70" y="174"/>
                    <a:pt x="69" y="174"/>
                  </a:cubicBezTo>
                  <a:cubicBezTo>
                    <a:pt x="69" y="173"/>
                    <a:pt x="70" y="173"/>
                    <a:pt x="70" y="173"/>
                  </a:cubicBezTo>
                  <a:cubicBezTo>
                    <a:pt x="70" y="173"/>
                    <a:pt x="70" y="173"/>
                    <a:pt x="70" y="173"/>
                  </a:cubicBezTo>
                  <a:cubicBezTo>
                    <a:pt x="69" y="172"/>
                    <a:pt x="69" y="172"/>
                    <a:pt x="69" y="172"/>
                  </a:cubicBezTo>
                  <a:cubicBezTo>
                    <a:pt x="69" y="172"/>
                    <a:pt x="69" y="171"/>
                    <a:pt x="69" y="171"/>
                  </a:cubicBezTo>
                  <a:cubicBezTo>
                    <a:pt x="68" y="171"/>
                    <a:pt x="68" y="171"/>
                    <a:pt x="67" y="171"/>
                  </a:cubicBezTo>
                  <a:cubicBezTo>
                    <a:pt x="67" y="171"/>
                    <a:pt x="67" y="172"/>
                    <a:pt x="66" y="172"/>
                  </a:cubicBezTo>
                  <a:cubicBezTo>
                    <a:pt x="66" y="172"/>
                    <a:pt x="65" y="172"/>
                    <a:pt x="65" y="172"/>
                  </a:cubicBezTo>
                  <a:cubicBezTo>
                    <a:pt x="65" y="172"/>
                    <a:pt x="65" y="172"/>
                    <a:pt x="65" y="172"/>
                  </a:cubicBezTo>
                  <a:cubicBezTo>
                    <a:pt x="65" y="172"/>
                    <a:pt x="66" y="172"/>
                    <a:pt x="66" y="173"/>
                  </a:cubicBezTo>
                  <a:cubicBezTo>
                    <a:pt x="67" y="173"/>
                    <a:pt x="67" y="173"/>
                    <a:pt x="67" y="173"/>
                  </a:cubicBezTo>
                  <a:cubicBezTo>
                    <a:pt x="67" y="173"/>
                    <a:pt x="67" y="174"/>
                    <a:pt x="67" y="174"/>
                  </a:cubicBezTo>
                  <a:cubicBezTo>
                    <a:pt x="66" y="174"/>
                    <a:pt x="66" y="174"/>
                    <a:pt x="66" y="174"/>
                  </a:cubicBezTo>
                  <a:cubicBezTo>
                    <a:pt x="66" y="174"/>
                    <a:pt x="66" y="174"/>
                    <a:pt x="66" y="174"/>
                  </a:cubicBezTo>
                  <a:cubicBezTo>
                    <a:pt x="66" y="174"/>
                    <a:pt x="65" y="174"/>
                    <a:pt x="65" y="174"/>
                  </a:cubicBezTo>
                  <a:cubicBezTo>
                    <a:pt x="65" y="174"/>
                    <a:pt x="65" y="174"/>
                    <a:pt x="65" y="174"/>
                  </a:cubicBezTo>
                  <a:cubicBezTo>
                    <a:pt x="65" y="174"/>
                    <a:pt x="64" y="174"/>
                    <a:pt x="63" y="174"/>
                  </a:cubicBezTo>
                  <a:cubicBezTo>
                    <a:pt x="63" y="174"/>
                    <a:pt x="64" y="172"/>
                    <a:pt x="64" y="172"/>
                  </a:cubicBezTo>
                  <a:cubicBezTo>
                    <a:pt x="64" y="172"/>
                    <a:pt x="63" y="172"/>
                    <a:pt x="63" y="172"/>
                  </a:cubicBezTo>
                  <a:cubicBezTo>
                    <a:pt x="62" y="172"/>
                    <a:pt x="62" y="172"/>
                    <a:pt x="61" y="172"/>
                  </a:cubicBezTo>
                  <a:cubicBezTo>
                    <a:pt x="61" y="172"/>
                    <a:pt x="60" y="171"/>
                    <a:pt x="60" y="171"/>
                  </a:cubicBezTo>
                  <a:cubicBezTo>
                    <a:pt x="60" y="171"/>
                    <a:pt x="60" y="170"/>
                    <a:pt x="60" y="170"/>
                  </a:cubicBezTo>
                  <a:cubicBezTo>
                    <a:pt x="59" y="170"/>
                    <a:pt x="59" y="170"/>
                    <a:pt x="59" y="170"/>
                  </a:cubicBezTo>
                  <a:cubicBezTo>
                    <a:pt x="59" y="169"/>
                    <a:pt x="60" y="168"/>
                    <a:pt x="60" y="168"/>
                  </a:cubicBezTo>
                  <a:cubicBezTo>
                    <a:pt x="60" y="167"/>
                    <a:pt x="60" y="166"/>
                    <a:pt x="60" y="166"/>
                  </a:cubicBezTo>
                  <a:cubicBezTo>
                    <a:pt x="60" y="165"/>
                    <a:pt x="60" y="165"/>
                    <a:pt x="60" y="165"/>
                  </a:cubicBezTo>
                  <a:cubicBezTo>
                    <a:pt x="59" y="164"/>
                    <a:pt x="59" y="163"/>
                    <a:pt x="59" y="162"/>
                  </a:cubicBezTo>
                  <a:cubicBezTo>
                    <a:pt x="59" y="162"/>
                    <a:pt x="59" y="160"/>
                    <a:pt x="59" y="159"/>
                  </a:cubicBezTo>
                  <a:cubicBezTo>
                    <a:pt x="59" y="159"/>
                    <a:pt x="59" y="159"/>
                    <a:pt x="60" y="159"/>
                  </a:cubicBezTo>
                  <a:cubicBezTo>
                    <a:pt x="60" y="158"/>
                    <a:pt x="61" y="158"/>
                    <a:pt x="61" y="158"/>
                  </a:cubicBezTo>
                  <a:cubicBezTo>
                    <a:pt x="61" y="158"/>
                    <a:pt x="61" y="159"/>
                    <a:pt x="61" y="159"/>
                  </a:cubicBezTo>
                  <a:cubicBezTo>
                    <a:pt x="61" y="159"/>
                    <a:pt x="61" y="159"/>
                    <a:pt x="62" y="159"/>
                  </a:cubicBezTo>
                  <a:cubicBezTo>
                    <a:pt x="62" y="159"/>
                    <a:pt x="63" y="159"/>
                    <a:pt x="64" y="160"/>
                  </a:cubicBezTo>
                  <a:cubicBezTo>
                    <a:pt x="64" y="160"/>
                    <a:pt x="65" y="160"/>
                    <a:pt x="65" y="161"/>
                  </a:cubicBezTo>
                  <a:cubicBezTo>
                    <a:pt x="66" y="161"/>
                    <a:pt x="66" y="161"/>
                    <a:pt x="67" y="161"/>
                  </a:cubicBezTo>
                  <a:cubicBezTo>
                    <a:pt x="67" y="161"/>
                    <a:pt x="68" y="162"/>
                    <a:pt x="69" y="162"/>
                  </a:cubicBezTo>
                  <a:cubicBezTo>
                    <a:pt x="69" y="162"/>
                    <a:pt x="73" y="162"/>
                    <a:pt x="73" y="162"/>
                  </a:cubicBezTo>
                  <a:cubicBezTo>
                    <a:pt x="74" y="162"/>
                    <a:pt x="74" y="162"/>
                    <a:pt x="75" y="161"/>
                  </a:cubicBezTo>
                  <a:cubicBezTo>
                    <a:pt x="75" y="161"/>
                    <a:pt x="75" y="161"/>
                    <a:pt x="75" y="161"/>
                  </a:cubicBezTo>
                  <a:cubicBezTo>
                    <a:pt x="76" y="161"/>
                    <a:pt x="77" y="161"/>
                    <a:pt x="77" y="160"/>
                  </a:cubicBezTo>
                  <a:cubicBezTo>
                    <a:pt x="77" y="160"/>
                    <a:pt x="79" y="160"/>
                    <a:pt x="79" y="160"/>
                  </a:cubicBezTo>
                  <a:cubicBezTo>
                    <a:pt x="79" y="159"/>
                    <a:pt x="79" y="158"/>
                    <a:pt x="79" y="158"/>
                  </a:cubicBezTo>
                  <a:cubicBezTo>
                    <a:pt x="79" y="158"/>
                    <a:pt x="79" y="158"/>
                    <a:pt x="78" y="158"/>
                  </a:cubicBezTo>
                  <a:cubicBezTo>
                    <a:pt x="78" y="158"/>
                    <a:pt x="78" y="158"/>
                    <a:pt x="78" y="157"/>
                  </a:cubicBezTo>
                  <a:cubicBezTo>
                    <a:pt x="78" y="157"/>
                    <a:pt x="78" y="157"/>
                    <a:pt x="79" y="157"/>
                  </a:cubicBezTo>
                  <a:cubicBezTo>
                    <a:pt x="79" y="157"/>
                    <a:pt x="80" y="157"/>
                    <a:pt x="80" y="157"/>
                  </a:cubicBezTo>
                  <a:cubicBezTo>
                    <a:pt x="80" y="157"/>
                    <a:pt x="80" y="157"/>
                    <a:pt x="80" y="156"/>
                  </a:cubicBezTo>
                  <a:cubicBezTo>
                    <a:pt x="80" y="156"/>
                    <a:pt x="79" y="156"/>
                    <a:pt x="79" y="156"/>
                  </a:cubicBezTo>
                  <a:cubicBezTo>
                    <a:pt x="78" y="156"/>
                    <a:pt x="78" y="155"/>
                    <a:pt x="78" y="155"/>
                  </a:cubicBezTo>
                  <a:cubicBezTo>
                    <a:pt x="78" y="155"/>
                    <a:pt x="78" y="154"/>
                    <a:pt x="78" y="154"/>
                  </a:cubicBezTo>
                  <a:cubicBezTo>
                    <a:pt x="79" y="154"/>
                    <a:pt x="79" y="154"/>
                    <a:pt x="79" y="154"/>
                  </a:cubicBezTo>
                  <a:cubicBezTo>
                    <a:pt x="79" y="154"/>
                    <a:pt x="79" y="154"/>
                    <a:pt x="79" y="153"/>
                  </a:cubicBezTo>
                  <a:cubicBezTo>
                    <a:pt x="79" y="153"/>
                    <a:pt x="79" y="151"/>
                    <a:pt x="79" y="151"/>
                  </a:cubicBezTo>
                  <a:cubicBezTo>
                    <a:pt x="79" y="151"/>
                    <a:pt x="79" y="150"/>
                    <a:pt x="79" y="150"/>
                  </a:cubicBezTo>
                  <a:cubicBezTo>
                    <a:pt x="79" y="150"/>
                    <a:pt x="80" y="150"/>
                    <a:pt x="80" y="150"/>
                  </a:cubicBezTo>
                  <a:cubicBezTo>
                    <a:pt x="80" y="150"/>
                    <a:pt x="80" y="149"/>
                    <a:pt x="80" y="149"/>
                  </a:cubicBezTo>
                  <a:cubicBezTo>
                    <a:pt x="80" y="149"/>
                    <a:pt x="80" y="148"/>
                    <a:pt x="80" y="148"/>
                  </a:cubicBezTo>
                  <a:cubicBezTo>
                    <a:pt x="80" y="148"/>
                    <a:pt x="81" y="147"/>
                    <a:pt x="81" y="147"/>
                  </a:cubicBezTo>
                  <a:cubicBezTo>
                    <a:pt x="81" y="147"/>
                    <a:pt x="81" y="146"/>
                    <a:pt x="81" y="146"/>
                  </a:cubicBezTo>
                  <a:cubicBezTo>
                    <a:pt x="81" y="146"/>
                    <a:pt x="80" y="146"/>
                    <a:pt x="80" y="145"/>
                  </a:cubicBezTo>
                  <a:cubicBezTo>
                    <a:pt x="79" y="145"/>
                    <a:pt x="79" y="145"/>
                    <a:pt x="79" y="144"/>
                  </a:cubicBezTo>
                  <a:cubicBezTo>
                    <a:pt x="79" y="144"/>
                    <a:pt x="79" y="143"/>
                    <a:pt x="79" y="143"/>
                  </a:cubicBezTo>
                  <a:cubicBezTo>
                    <a:pt x="79" y="143"/>
                    <a:pt x="80" y="142"/>
                    <a:pt x="80" y="142"/>
                  </a:cubicBezTo>
                  <a:cubicBezTo>
                    <a:pt x="80" y="142"/>
                    <a:pt x="80" y="142"/>
                    <a:pt x="80" y="141"/>
                  </a:cubicBezTo>
                  <a:cubicBezTo>
                    <a:pt x="80" y="141"/>
                    <a:pt x="79" y="142"/>
                    <a:pt x="79" y="142"/>
                  </a:cubicBezTo>
                  <a:cubicBezTo>
                    <a:pt x="79" y="142"/>
                    <a:pt x="79" y="141"/>
                    <a:pt x="79" y="141"/>
                  </a:cubicBezTo>
                  <a:cubicBezTo>
                    <a:pt x="79" y="141"/>
                    <a:pt x="79" y="141"/>
                    <a:pt x="79" y="141"/>
                  </a:cubicBezTo>
                  <a:cubicBezTo>
                    <a:pt x="78" y="141"/>
                    <a:pt x="78" y="141"/>
                    <a:pt x="77" y="141"/>
                  </a:cubicBezTo>
                  <a:cubicBezTo>
                    <a:pt x="77" y="141"/>
                    <a:pt x="77" y="140"/>
                    <a:pt x="77" y="140"/>
                  </a:cubicBezTo>
                  <a:cubicBezTo>
                    <a:pt x="77" y="140"/>
                    <a:pt x="78" y="139"/>
                    <a:pt x="78" y="140"/>
                  </a:cubicBezTo>
                  <a:cubicBezTo>
                    <a:pt x="79" y="140"/>
                    <a:pt x="79" y="140"/>
                    <a:pt x="80" y="141"/>
                  </a:cubicBezTo>
                  <a:cubicBezTo>
                    <a:pt x="81" y="142"/>
                    <a:pt x="81" y="142"/>
                    <a:pt x="82" y="142"/>
                  </a:cubicBezTo>
                  <a:cubicBezTo>
                    <a:pt x="83" y="142"/>
                    <a:pt x="86" y="142"/>
                    <a:pt x="87" y="142"/>
                  </a:cubicBezTo>
                  <a:cubicBezTo>
                    <a:pt x="88" y="142"/>
                    <a:pt x="90" y="142"/>
                    <a:pt x="91" y="142"/>
                  </a:cubicBezTo>
                  <a:cubicBezTo>
                    <a:pt x="91" y="141"/>
                    <a:pt x="94" y="141"/>
                    <a:pt x="95" y="141"/>
                  </a:cubicBezTo>
                  <a:cubicBezTo>
                    <a:pt x="95" y="141"/>
                    <a:pt x="101" y="140"/>
                    <a:pt x="102" y="139"/>
                  </a:cubicBezTo>
                  <a:cubicBezTo>
                    <a:pt x="103" y="139"/>
                    <a:pt x="106" y="138"/>
                    <a:pt x="106" y="138"/>
                  </a:cubicBezTo>
                  <a:cubicBezTo>
                    <a:pt x="107" y="138"/>
                    <a:pt x="111" y="136"/>
                    <a:pt x="111" y="136"/>
                  </a:cubicBezTo>
                  <a:cubicBezTo>
                    <a:pt x="112" y="135"/>
                    <a:pt x="112" y="134"/>
                    <a:pt x="112" y="134"/>
                  </a:cubicBezTo>
                  <a:cubicBezTo>
                    <a:pt x="112" y="134"/>
                    <a:pt x="113" y="133"/>
                    <a:pt x="113" y="132"/>
                  </a:cubicBezTo>
                  <a:cubicBezTo>
                    <a:pt x="113" y="132"/>
                    <a:pt x="113" y="132"/>
                    <a:pt x="113" y="131"/>
                  </a:cubicBezTo>
                  <a:cubicBezTo>
                    <a:pt x="114" y="131"/>
                    <a:pt x="114" y="130"/>
                    <a:pt x="115" y="130"/>
                  </a:cubicBezTo>
                  <a:cubicBezTo>
                    <a:pt x="115" y="130"/>
                    <a:pt x="116" y="129"/>
                    <a:pt x="116" y="128"/>
                  </a:cubicBezTo>
                  <a:cubicBezTo>
                    <a:pt x="116" y="128"/>
                    <a:pt x="116" y="127"/>
                    <a:pt x="116" y="127"/>
                  </a:cubicBezTo>
                  <a:cubicBezTo>
                    <a:pt x="116" y="127"/>
                    <a:pt x="117" y="126"/>
                    <a:pt x="117" y="126"/>
                  </a:cubicBezTo>
                  <a:cubicBezTo>
                    <a:pt x="117" y="125"/>
                    <a:pt x="118" y="125"/>
                    <a:pt x="118" y="125"/>
                  </a:cubicBezTo>
                  <a:cubicBezTo>
                    <a:pt x="118" y="124"/>
                    <a:pt x="119" y="123"/>
                    <a:pt x="119" y="123"/>
                  </a:cubicBezTo>
                  <a:cubicBezTo>
                    <a:pt x="119" y="119"/>
                    <a:pt x="119" y="119"/>
                    <a:pt x="119" y="119"/>
                  </a:cubicBezTo>
                  <a:cubicBezTo>
                    <a:pt x="119" y="119"/>
                    <a:pt x="117" y="119"/>
                    <a:pt x="116" y="118"/>
                  </a:cubicBezTo>
                  <a:cubicBezTo>
                    <a:pt x="116" y="118"/>
                    <a:pt x="115" y="118"/>
                    <a:pt x="115" y="117"/>
                  </a:cubicBezTo>
                  <a:cubicBezTo>
                    <a:pt x="115" y="117"/>
                    <a:pt x="114" y="116"/>
                    <a:pt x="114" y="116"/>
                  </a:cubicBezTo>
                  <a:cubicBezTo>
                    <a:pt x="114" y="116"/>
                    <a:pt x="114" y="115"/>
                    <a:pt x="114" y="114"/>
                  </a:cubicBezTo>
                  <a:cubicBezTo>
                    <a:pt x="114" y="113"/>
                    <a:pt x="114" y="113"/>
                    <a:pt x="115" y="112"/>
                  </a:cubicBezTo>
                  <a:cubicBezTo>
                    <a:pt x="115" y="112"/>
                    <a:pt x="115" y="111"/>
                    <a:pt x="115" y="111"/>
                  </a:cubicBezTo>
                  <a:cubicBezTo>
                    <a:pt x="115" y="111"/>
                    <a:pt x="115" y="110"/>
                    <a:pt x="115" y="109"/>
                  </a:cubicBezTo>
                  <a:cubicBezTo>
                    <a:pt x="115" y="109"/>
                    <a:pt x="114" y="108"/>
                    <a:pt x="114" y="108"/>
                  </a:cubicBezTo>
                  <a:cubicBezTo>
                    <a:pt x="113" y="107"/>
                    <a:pt x="112" y="107"/>
                    <a:pt x="111" y="107"/>
                  </a:cubicBezTo>
                  <a:cubicBezTo>
                    <a:pt x="111" y="106"/>
                    <a:pt x="109" y="106"/>
                    <a:pt x="109" y="105"/>
                  </a:cubicBezTo>
                  <a:cubicBezTo>
                    <a:pt x="109" y="105"/>
                    <a:pt x="107" y="104"/>
                    <a:pt x="107" y="104"/>
                  </a:cubicBezTo>
                  <a:cubicBezTo>
                    <a:pt x="107" y="104"/>
                    <a:pt x="106" y="103"/>
                    <a:pt x="106" y="102"/>
                  </a:cubicBezTo>
                  <a:cubicBezTo>
                    <a:pt x="106" y="102"/>
                    <a:pt x="106" y="101"/>
                    <a:pt x="106" y="101"/>
                  </a:cubicBezTo>
                  <a:cubicBezTo>
                    <a:pt x="106" y="101"/>
                    <a:pt x="107" y="100"/>
                    <a:pt x="107" y="100"/>
                  </a:cubicBezTo>
                  <a:cubicBezTo>
                    <a:pt x="107" y="100"/>
                    <a:pt x="107" y="99"/>
                    <a:pt x="107" y="99"/>
                  </a:cubicBezTo>
                  <a:cubicBezTo>
                    <a:pt x="107" y="98"/>
                    <a:pt x="107" y="98"/>
                    <a:pt x="107" y="98"/>
                  </a:cubicBezTo>
                  <a:cubicBezTo>
                    <a:pt x="107" y="98"/>
                    <a:pt x="106" y="97"/>
                    <a:pt x="106" y="96"/>
                  </a:cubicBezTo>
                  <a:cubicBezTo>
                    <a:pt x="106" y="96"/>
                    <a:pt x="106" y="96"/>
                    <a:pt x="106" y="95"/>
                  </a:cubicBezTo>
                  <a:cubicBezTo>
                    <a:pt x="106" y="95"/>
                    <a:pt x="106" y="94"/>
                    <a:pt x="106" y="94"/>
                  </a:cubicBezTo>
                  <a:cubicBezTo>
                    <a:pt x="106" y="94"/>
                    <a:pt x="106" y="93"/>
                    <a:pt x="106" y="92"/>
                  </a:cubicBezTo>
                  <a:cubicBezTo>
                    <a:pt x="106" y="92"/>
                    <a:pt x="106" y="91"/>
                    <a:pt x="106" y="91"/>
                  </a:cubicBezTo>
                  <a:cubicBezTo>
                    <a:pt x="107" y="91"/>
                    <a:pt x="107" y="91"/>
                    <a:pt x="107" y="91"/>
                  </a:cubicBezTo>
                  <a:cubicBezTo>
                    <a:pt x="107" y="91"/>
                    <a:pt x="108" y="91"/>
                    <a:pt x="108" y="90"/>
                  </a:cubicBezTo>
                  <a:cubicBezTo>
                    <a:pt x="108" y="90"/>
                    <a:pt x="108" y="90"/>
                    <a:pt x="108" y="89"/>
                  </a:cubicBezTo>
                  <a:cubicBezTo>
                    <a:pt x="108" y="89"/>
                    <a:pt x="108" y="89"/>
                    <a:pt x="108" y="89"/>
                  </a:cubicBezTo>
                  <a:cubicBezTo>
                    <a:pt x="108" y="88"/>
                    <a:pt x="108" y="88"/>
                    <a:pt x="108" y="88"/>
                  </a:cubicBezTo>
                  <a:cubicBezTo>
                    <a:pt x="108" y="88"/>
                    <a:pt x="108" y="87"/>
                    <a:pt x="108" y="87"/>
                  </a:cubicBezTo>
                  <a:cubicBezTo>
                    <a:pt x="108" y="87"/>
                    <a:pt x="108" y="86"/>
                    <a:pt x="108" y="86"/>
                  </a:cubicBezTo>
                  <a:cubicBezTo>
                    <a:pt x="108" y="86"/>
                    <a:pt x="108" y="85"/>
                    <a:pt x="108" y="85"/>
                  </a:cubicBezTo>
                  <a:cubicBezTo>
                    <a:pt x="108" y="85"/>
                    <a:pt x="108" y="85"/>
                    <a:pt x="108" y="85"/>
                  </a:cubicBezTo>
                  <a:cubicBezTo>
                    <a:pt x="108" y="84"/>
                    <a:pt x="108" y="84"/>
                    <a:pt x="108" y="84"/>
                  </a:cubicBezTo>
                  <a:cubicBezTo>
                    <a:pt x="108" y="84"/>
                    <a:pt x="108" y="84"/>
                    <a:pt x="108" y="84"/>
                  </a:cubicBezTo>
                  <a:cubicBezTo>
                    <a:pt x="108" y="83"/>
                    <a:pt x="108" y="83"/>
                    <a:pt x="108" y="83"/>
                  </a:cubicBezTo>
                  <a:cubicBezTo>
                    <a:pt x="108" y="83"/>
                    <a:pt x="108" y="83"/>
                    <a:pt x="108" y="83"/>
                  </a:cubicBezTo>
                  <a:cubicBezTo>
                    <a:pt x="108" y="82"/>
                    <a:pt x="108" y="82"/>
                    <a:pt x="108" y="82"/>
                  </a:cubicBezTo>
                  <a:cubicBezTo>
                    <a:pt x="108" y="82"/>
                    <a:pt x="108" y="82"/>
                    <a:pt x="108" y="81"/>
                  </a:cubicBezTo>
                  <a:cubicBezTo>
                    <a:pt x="108" y="81"/>
                    <a:pt x="108" y="81"/>
                    <a:pt x="108" y="81"/>
                  </a:cubicBezTo>
                  <a:cubicBezTo>
                    <a:pt x="108" y="80"/>
                    <a:pt x="108" y="80"/>
                    <a:pt x="108" y="80"/>
                  </a:cubicBezTo>
                  <a:cubicBezTo>
                    <a:pt x="108" y="80"/>
                    <a:pt x="109" y="80"/>
                    <a:pt x="109" y="80"/>
                  </a:cubicBezTo>
                  <a:cubicBezTo>
                    <a:pt x="109" y="80"/>
                    <a:pt x="109" y="80"/>
                    <a:pt x="109" y="79"/>
                  </a:cubicBezTo>
                  <a:cubicBezTo>
                    <a:pt x="109" y="79"/>
                    <a:pt x="109" y="79"/>
                    <a:pt x="109" y="78"/>
                  </a:cubicBezTo>
                  <a:cubicBezTo>
                    <a:pt x="109" y="78"/>
                    <a:pt x="109" y="78"/>
                    <a:pt x="109" y="78"/>
                  </a:cubicBezTo>
                  <a:cubicBezTo>
                    <a:pt x="109" y="78"/>
                    <a:pt x="109" y="77"/>
                    <a:pt x="109" y="77"/>
                  </a:cubicBezTo>
                  <a:cubicBezTo>
                    <a:pt x="109" y="77"/>
                    <a:pt x="109" y="77"/>
                    <a:pt x="109" y="77"/>
                  </a:cubicBezTo>
                  <a:cubicBezTo>
                    <a:pt x="109" y="77"/>
                    <a:pt x="109" y="76"/>
                    <a:pt x="109" y="76"/>
                  </a:cubicBezTo>
                  <a:cubicBezTo>
                    <a:pt x="109" y="76"/>
                    <a:pt x="110" y="76"/>
                    <a:pt x="110" y="76"/>
                  </a:cubicBezTo>
                  <a:cubicBezTo>
                    <a:pt x="110" y="75"/>
                    <a:pt x="110" y="75"/>
                    <a:pt x="110" y="75"/>
                  </a:cubicBezTo>
                  <a:cubicBezTo>
                    <a:pt x="110" y="73"/>
                    <a:pt x="110" y="73"/>
                    <a:pt x="110" y="73"/>
                  </a:cubicBezTo>
                  <a:cubicBezTo>
                    <a:pt x="110" y="73"/>
                    <a:pt x="110" y="73"/>
                    <a:pt x="110" y="73"/>
                  </a:cubicBezTo>
                  <a:cubicBezTo>
                    <a:pt x="111" y="72"/>
                    <a:pt x="111" y="72"/>
                    <a:pt x="111" y="72"/>
                  </a:cubicBezTo>
                  <a:cubicBezTo>
                    <a:pt x="111" y="72"/>
                    <a:pt x="110" y="72"/>
                    <a:pt x="110" y="72"/>
                  </a:cubicBezTo>
                  <a:cubicBezTo>
                    <a:pt x="110" y="71"/>
                    <a:pt x="110" y="71"/>
                    <a:pt x="110" y="71"/>
                  </a:cubicBezTo>
                  <a:cubicBezTo>
                    <a:pt x="110" y="70"/>
                    <a:pt x="110" y="70"/>
                    <a:pt x="110" y="70"/>
                  </a:cubicBezTo>
                  <a:cubicBezTo>
                    <a:pt x="110" y="70"/>
                    <a:pt x="110" y="69"/>
                    <a:pt x="110" y="69"/>
                  </a:cubicBezTo>
                  <a:cubicBezTo>
                    <a:pt x="110" y="69"/>
                    <a:pt x="112" y="68"/>
                    <a:pt x="112" y="68"/>
                  </a:cubicBezTo>
                  <a:cubicBezTo>
                    <a:pt x="112" y="67"/>
                    <a:pt x="112" y="67"/>
                    <a:pt x="112" y="67"/>
                  </a:cubicBezTo>
                  <a:cubicBezTo>
                    <a:pt x="112" y="67"/>
                    <a:pt x="112" y="67"/>
                    <a:pt x="112" y="67"/>
                  </a:cubicBezTo>
                  <a:cubicBezTo>
                    <a:pt x="112" y="67"/>
                    <a:pt x="113" y="66"/>
                    <a:pt x="113" y="66"/>
                  </a:cubicBezTo>
                  <a:cubicBezTo>
                    <a:pt x="113" y="66"/>
                    <a:pt x="113" y="65"/>
                    <a:pt x="113" y="65"/>
                  </a:cubicBezTo>
                  <a:cubicBezTo>
                    <a:pt x="113" y="65"/>
                    <a:pt x="114" y="65"/>
                    <a:pt x="114" y="65"/>
                  </a:cubicBezTo>
                  <a:cubicBezTo>
                    <a:pt x="114" y="65"/>
                    <a:pt x="114" y="64"/>
                    <a:pt x="114" y="64"/>
                  </a:cubicBezTo>
                  <a:cubicBezTo>
                    <a:pt x="114" y="63"/>
                    <a:pt x="115" y="63"/>
                    <a:pt x="115" y="63"/>
                  </a:cubicBezTo>
                  <a:cubicBezTo>
                    <a:pt x="115" y="63"/>
                    <a:pt x="115" y="63"/>
                    <a:pt x="116" y="63"/>
                  </a:cubicBezTo>
                  <a:cubicBezTo>
                    <a:pt x="116" y="62"/>
                    <a:pt x="116" y="62"/>
                    <a:pt x="117" y="62"/>
                  </a:cubicBezTo>
                  <a:cubicBezTo>
                    <a:pt x="117" y="61"/>
                    <a:pt x="118" y="60"/>
                    <a:pt x="118" y="60"/>
                  </a:cubicBezTo>
                  <a:cubicBezTo>
                    <a:pt x="118" y="60"/>
                    <a:pt x="118" y="59"/>
                    <a:pt x="119" y="59"/>
                  </a:cubicBezTo>
                  <a:cubicBezTo>
                    <a:pt x="119" y="58"/>
                    <a:pt x="119" y="58"/>
                    <a:pt x="120" y="58"/>
                  </a:cubicBezTo>
                  <a:cubicBezTo>
                    <a:pt x="120" y="58"/>
                    <a:pt x="120" y="58"/>
                    <a:pt x="120" y="58"/>
                  </a:cubicBezTo>
                  <a:cubicBezTo>
                    <a:pt x="120" y="58"/>
                    <a:pt x="120" y="57"/>
                    <a:pt x="120" y="57"/>
                  </a:cubicBezTo>
                  <a:cubicBezTo>
                    <a:pt x="120" y="57"/>
                    <a:pt x="121" y="56"/>
                    <a:pt x="121" y="56"/>
                  </a:cubicBezTo>
                  <a:cubicBezTo>
                    <a:pt x="121" y="56"/>
                    <a:pt x="122" y="55"/>
                    <a:pt x="122" y="55"/>
                  </a:cubicBezTo>
                  <a:cubicBezTo>
                    <a:pt x="122" y="55"/>
                    <a:pt x="123" y="54"/>
                    <a:pt x="123" y="54"/>
                  </a:cubicBezTo>
                  <a:cubicBezTo>
                    <a:pt x="123" y="54"/>
                    <a:pt x="123" y="53"/>
                    <a:pt x="124" y="53"/>
                  </a:cubicBezTo>
                  <a:cubicBezTo>
                    <a:pt x="124" y="53"/>
                    <a:pt x="124" y="53"/>
                    <a:pt x="124" y="52"/>
                  </a:cubicBezTo>
                  <a:cubicBezTo>
                    <a:pt x="124" y="52"/>
                    <a:pt x="124" y="52"/>
                    <a:pt x="124" y="52"/>
                  </a:cubicBezTo>
                  <a:cubicBezTo>
                    <a:pt x="124" y="52"/>
                    <a:pt x="125" y="52"/>
                    <a:pt x="125" y="52"/>
                  </a:cubicBezTo>
                  <a:cubicBezTo>
                    <a:pt x="125" y="52"/>
                    <a:pt x="125" y="52"/>
                    <a:pt x="125" y="52"/>
                  </a:cubicBezTo>
                  <a:cubicBezTo>
                    <a:pt x="126" y="52"/>
                    <a:pt x="126" y="51"/>
                    <a:pt x="126" y="51"/>
                  </a:cubicBezTo>
                  <a:cubicBezTo>
                    <a:pt x="125" y="51"/>
                    <a:pt x="125" y="51"/>
                    <a:pt x="125" y="51"/>
                  </a:cubicBezTo>
                  <a:cubicBezTo>
                    <a:pt x="125" y="51"/>
                    <a:pt x="125" y="50"/>
                    <a:pt x="125" y="50"/>
                  </a:cubicBezTo>
                  <a:cubicBezTo>
                    <a:pt x="126" y="50"/>
                    <a:pt x="126" y="50"/>
                    <a:pt x="126" y="50"/>
                  </a:cubicBezTo>
                  <a:cubicBezTo>
                    <a:pt x="126" y="50"/>
                    <a:pt x="126" y="50"/>
                    <a:pt x="126" y="50"/>
                  </a:cubicBezTo>
                  <a:cubicBezTo>
                    <a:pt x="126" y="50"/>
                    <a:pt x="127" y="50"/>
                    <a:pt x="127" y="50"/>
                  </a:cubicBezTo>
                  <a:cubicBezTo>
                    <a:pt x="127" y="50"/>
                    <a:pt x="128" y="49"/>
                    <a:pt x="128" y="49"/>
                  </a:cubicBezTo>
                  <a:cubicBezTo>
                    <a:pt x="128" y="48"/>
                    <a:pt x="129" y="48"/>
                    <a:pt x="129" y="48"/>
                  </a:cubicBezTo>
                  <a:cubicBezTo>
                    <a:pt x="129" y="48"/>
                    <a:pt x="130" y="48"/>
                    <a:pt x="130" y="48"/>
                  </a:cubicBezTo>
                  <a:cubicBezTo>
                    <a:pt x="130" y="48"/>
                    <a:pt x="130" y="47"/>
                    <a:pt x="130" y="47"/>
                  </a:cubicBezTo>
                  <a:cubicBezTo>
                    <a:pt x="130" y="47"/>
                    <a:pt x="131" y="47"/>
                    <a:pt x="131" y="47"/>
                  </a:cubicBezTo>
                  <a:cubicBezTo>
                    <a:pt x="131" y="47"/>
                    <a:pt x="131" y="46"/>
                    <a:pt x="131" y="46"/>
                  </a:cubicBezTo>
                  <a:cubicBezTo>
                    <a:pt x="131" y="46"/>
                    <a:pt x="131" y="45"/>
                    <a:pt x="131" y="45"/>
                  </a:cubicBezTo>
                  <a:cubicBezTo>
                    <a:pt x="131" y="45"/>
                    <a:pt x="132" y="45"/>
                    <a:pt x="132" y="45"/>
                  </a:cubicBezTo>
                  <a:cubicBezTo>
                    <a:pt x="132" y="45"/>
                    <a:pt x="132" y="45"/>
                    <a:pt x="132" y="45"/>
                  </a:cubicBezTo>
                  <a:cubicBezTo>
                    <a:pt x="133" y="45"/>
                    <a:pt x="133" y="45"/>
                    <a:pt x="133" y="45"/>
                  </a:cubicBezTo>
                  <a:cubicBezTo>
                    <a:pt x="133" y="45"/>
                    <a:pt x="133" y="44"/>
                    <a:pt x="133" y="44"/>
                  </a:cubicBezTo>
                  <a:cubicBezTo>
                    <a:pt x="133" y="44"/>
                    <a:pt x="134" y="45"/>
                    <a:pt x="134" y="45"/>
                  </a:cubicBezTo>
                  <a:cubicBezTo>
                    <a:pt x="134" y="45"/>
                    <a:pt x="134" y="44"/>
                    <a:pt x="134" y="44"/>
                  </a:cubicBezTo>
                  <a:cubicBezTo>
                    <a:pt x="134" y="44"/>
                    <a:pt x="135" y="44"/>
                    <a:pt x="135" y="44"/>
                  </a:cubicBezTo>
                  <a:cubicBezTo>
                    <a:pt x="135" y="44"/>
                    <a:pt x="135" y="44"/>
                    <a:pt x="135" y="44"/>
                  </a:cubicBezTo>
                  <a:cubicBezTo>
                    <a:pt x="135" y="44"/>
                    <a:pt x="135" y="44"/>
                    <a:pt x="136" y="44"/>
                  </a:cubicBezTo>
                  <a:cubicBezTo>
                    <a:pt x="136" y="44"/>
                    <a:pt x="136" y="43"/>
                    <a:pt x="136" y="43"/>
                  </a:cubicBezTo>
                  <a:cubicBezTo>
                    <a:pt x="136" y="43"/>
                    <a:pt x="137" y="43"/>
                    <a:pt x="137" y="43"/>
                  </a:cubicBezTo>
                  <a:cubicBezTo>
                    <a:pt x="137" y="43"/>
                    <a:pt x="137" y="43"/>
                    <a:pt x="137" y="43"/>
                  </a:cubicBezTo>
                  <a:cubicBezTo>
                    <a:pt x="137" y="43"/>
                    <a:pt x="137" y="42"/>
                    <a:pt x="137" y="42"/>
                  </a:cubicBezTo>
                  <a:cubicBezTo>
                    <a:pt x="137" y="42"/>
                    <a:pt x="138" y="42"/>
                    <a:pt x="139" y="42"/>
                  </a:cubicBezTo>
                  <a:cubicBezTo>
                    <a:pt x="139" y="42"/>
                    <a:pt x="139" y="42"/>
                    <a:pt x="139" y="42"/>
                  </a:cubicBezTo>
                  <a:cubicBezTo>
                    <a:pt x="139" y="42"/>
                    <a:pt x="139" y="41"/>
                    <a:pt x="139" y="41"/>
                  </a:cubicBezTo>
                  <a:cubicBezTo>
                    <a:pt x="139" y="41"/>
                    <a:pt x="140" y="41"/>
                    <a:pt x="140" y="41"/>
                  </a:cubicBezTo>
                  <a:cubicBezTo>
                    <a:pt x="140" y="41"/>
                    <a:pt x="140" y="40"/>
                    <a:pt x="140" y="40"/>
                  </a:cubicBezTo>
                  <a:cubicBezTo>
                    <a:pt x="140" y="40"/>
                    <a:pt x="139" y="39"/>
                    <a:pt x="139" y="39"/>
                  </a:cubicBezTo>
                  <a:cubicBezTo>
                    <a:pt x="139" y="39"/>
                    <a:pt x="139" y="39"/>
                    <a:pt x="139" y="39"/>
                  </a:cubicBezTo>
                  <a:cubicBezTo>
                    <a:pt x="139" y="39"/>
                    <a:pt x="139" y="38"/>
                    <a:pt x="139" y="38"/>
                  </a:cubicBezTo>
                  <a:cubicBezTo>
                    <a:pt x="139" y="38"/>
                    <a:pt x="139" y="37"/>
                    <a:pt x="139" y="37"/>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0" name="Freeform 694">
              <a:extLst>
                <a:ext uri="{FF2B5EF4-FFF2-40B4-BE49-F238E27FC236}">
                  <a16:creationId xmlns:a16="http://schemas.microsoft.com/office/drawing/2014/main" id="{CE9FD194-421B-4DD7-BCA8-25033031FE4A}"/>
                </a:ext>
              </a:extLst>
            </p:cNvPr>
            <p:cNvSpPr>
              <a:spLocks/>
            </p:cNvSpPr>
            <p:nvPr/>
          </p:nvSpPr>
          <p:spPr bwMode="auto">
            <a:xfrm>
              <a:off x="3472209" y="4137797"/>
              <a:ext cx="401313" cy="448551"/>
            </a:xfrm>
            <a:custGeom>
              <a:avLst/>
              <a:gdLst>
                <a:gd name="T0" fmla="*/ 83 w 86"/>
                <a:gd name="T1" fmla="*/ 73 h 118"/>
                <a:gd name="T2" fmla="*/ 79 w 86"/>
                <a:gd name="T3" fmla="*/ 68 h 118"/>
                <a:gd name="T4" fmla="*/ 80 w 86"/>
                <a:gd name="T5" fmla="*/ 60 h 118"/>
                <a:gd name="T6" fmla="*/ 79 w 86"/>
                <a:gd name="T7" fmla="*/ 52 h 118"/>
                <a:gd name="T8" fmla="*/ 82 w 86"/>
                <a:gd name="T9" fmla="*/ 45 h 118"/>
                <a:gd name="T10" fmla="*/ 75 w 86"/>
                <a:gd name="T11" fmla="*/ 45 h 118"/>
                <a:gd name="T12" fmla="*/ 68 w 86"/>
                <a:gd name="T13" fmla="*/ 45 h 118"/>
                <a:gd name="T14" fmla="*/ 57 w 86"/>
                <a:gd name="T15" fmla="*/ 39 h 118"/>
                <a:gd name="T16" fmla="*/ 49 w 86"/>
                <a:gd name="T17" fmla="*/ 38 h 118"/>
                <a:gd name="T18" fmla="*/ 47 w 86"/>
                <a:gd name="T19" fmla="*/ 30 h 118"/>
                <a:gd name="T20" fmla="*/ 41 w 86"/>
                <a:gd name="T21" fmla="*/ 23 h 118"/>
                <a:gd name="T22" fmla="*/ 43 w 86"/>
                <a:gd name="T23" fmla="*/ 14 h 118"/>
                <a:gd name="T24" fmla="*/ 55 w 86"/>
                <a:gd name="T25" fmla="*/ 3 h 118"/>
                <a:gd name="T26" fmla="*/ 50 w 86"/>
                <a:gd name="T27" fmla="*/ 1 h 118"/>
                <a:gd name="T28" fmla="*/ 44 w 86"/>
                <a:gd name="T29" fmla="*/ 5 h 118"/>
                <a:gd name="T30" fmla="*/ 34 w 86"/>
                <a:gd name="T31" fmla="*/ 9 h 118"/>
                <a:gd name="T32" fmla="*/ 28 w 86"/>
                <a:gd name="T33" fmla="*/ 10 h 118"/>
                <a:gd name="T34" fmla="*/ 25 w 86"/>
                <a:gd name="T35" fmla="*/ 17 h 118"/>
                <a:gd name="T36" fmla="*/ 22 w 86"/>
                <a:gd name="T37" fmla="*/ 21 h 118"/>
                <a:gd name="T38" fmla="*/ 16 w 86"/>
                <a:gd name="T39" fmla="*/ 27 h 118"/>
                <a:gd name="T40" fmla="*/ 16 w 86"/>
                <a:gd name="T41" fmla="*/ 31 h 118"/>
                <a:gd name="T42" fmla="*/ 13 w 86"/>
                <a:gd name="T43" fmla="*/ 29 h 118"/>
                <a:gd name="T44" fmla="*/ 11 w 86"/>
                <a:gd name="T45" fmla="*/ 33 h 118"/>
                <a:gd name="T46" fmla="*/ 8 w 86"/>
                <a:gd name="T47" fmla="*/ 37 h 118"/>
                <a:gd name="T48" fmla="*/ 11 w 86"/>
                <a:gd name="T49" fmla="*/ 41 h 118"/>
                <a:gd name="T50" fmla="*/ 13 w 86"/>
                <a:gd name="T51" fmla="*/ 47 h 118"/>
                <a:gd name="T52" fmla="*/ 12 w 86"/>
                <a:gd name="T53" fmla="*/ 53 h 118"/>
                <a:gd name="T54" fmla="*/ 12 w 86"/>
                <a:gd name="T55" fmla="*/ 61 h 118"/>
                <a:gd name="T56" fmla="*/ 11 w 86"/>
                <a:gd name="T57" fmla="*/ 65 h 118"/>
                <a:gd name="T58" fmla="*/ 6 w 86"/>
                <a:gd name="T59" fmla="*/ 69 h 118"/>
                <a:gd name="T60" fmla="*/ 4 w 86"/>
                <a:gd name="T61" fmla="*/ 76 h 118"/>
                <a:gd name="T62" fmla="*/ 3 w 86"/>
                <a:gd name="T63" fmla="*/ 79 h 118"/>
                <a:gd name="T64" fmla="*/ 9 w 86"/>
                <a:gd name="T65" fmla="*/ 82 h 118"/>
                <a:gd name="T66" fmla="*/ 16 w 86"/>
                <a:gd name="T67" fmla="*/ 86 h 118"/>
                <a:gd name="T68" fmla="*/ 23 w 86"/>
                <a:gd name="T69" fmla="*/ 88 h 118"/>
                <a:gd name="T70" fmla="*/ 29 w 86"/>
                <a:gd name="T71" fmla="*/ 89 h 118"/>
                <a:gd name="T72" fmla="*/ 33 w 86"/>
                <a:gd name="T73" fmla="*/ 94 h 118"/>
                <a:gd name="T74" fmla="*/ 35 w 86"/>
                <a:gd name="T75" fmla="*/ 95 h 118"/>
                <a:gd name="T76" fmla="*/ 38 w 86"/>
                <a:gd name="T77" fmla="*/ 98 h 118"/>
                <a:gd name="T78" fmla="*/ 41 w 86"/>
                <a:gd name="T79" fmla="*/ 101 h 118"/>
                <a:gd name="T80" fmla="*/ 42 w 86"/>
                <a:gd name="T81" fmla="*/ 105 h 118"/>
                <a:gd name="T82" fmla="*/ 45 w 86"/>
                <a:gd name="T83" fmla="*/ 104 h 118"/>
                <a:gd name="T84" fmla="*/ 49 w 86"/>
                <a:gd name="T85" fmla="*/ 104 h 118"/>
                <a:gd name="T86" fmla="*/ 53 w 86"/>
                <a:gd name="T87" fmla="*/ 104 h 118"/>
                <a:gd name="T88" fmla="*/ 55 w 86"/>
                <a:gd name="T89" fmla="*/ 105 h 118"/>
                <a:gd name="T90" fmla="*/ 59 w 86"/>
                <a:gd name="T91" fmla="*/ 105 h 118"/>
                <a:gd name="T92" fmla="*/ 62 w 86"/>
                <a:gd name="T93" fmla="*/ 106 h 118"/>
                <a:gd name="T94" fmla="*/ 61 w 86"/>
                <a:gd name="T95" fmla="*/ 115 h 118"/>
                <a:gd name="T96" fmla="*/ 66 w 86"/>
                <a:gd name="T97" fmla="*/ 93 h 118"/>
                <a:gd name="T98" fmla="*/ 63 w 86"/>
                <a:gd name="T99" fmla="*/ 89 h 118"/>
                <a:gd name="T100" fmla="*/ 68 w 86"/>
                <a:gd name="T101" fmla="*/ 84 h 118"/>
                <a:gd name="T102" fmla="*/ 69 w 86"/>
                <a:gd name="T103" fmla="*/ 81 h 118"/>
                <a:gd name="T104" fmla="*/ 65 w 86"/>
                <a:gd name="T105" fmla="*/ 76 h 118"/>
                <a:gd name="T106" fmla="*/ 76 w 86"/>
                <a:gd name="T107" fmla="*/ 75 h 118"/>
                <a:gd name="T108" fmla="*/ 79 w 86"/>
                <a:gd name="T109" fmla="*/ 74 h 118"/>
                <a:gd name="T110" fmla="*/ 82 w 86"/>
                <a:gd name="T111" fmla="*/ 74 h 118"/>
                <a:gd name="T112" fmla="*/ 84 w 86"/>
                <a:gd name="T113" fmla="*/ 8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 h="118">
                  <a:moveTo>
                    <a:pt x="86" y="78"/>
                  </a:moveTo>
                  <a:cubicBezTo>
                    <a:pt x="86" y="78"/>
                    <a:pt x="86" y="78"/>
                    <a:pt x="86" y="78"/>
                  </a:cubicBezTo>
                  <a:cubicBezTo>
                    <a:pt x="85" y="77"/>
                    <a:pt x="85" y="76"/>
                    <a:pt x="85" y="76"/>
                  </a:cubicBezTo>
                  <a:cubicBezTo>
                    <a:pt x="85" y="76"/>
                    <a:pt x="84" y="75"/>
                    <a:pt x="84" y="75"/>
                  </a:cubicBezTo>
                  <a:cubicBezTo>
                    <a:pt x="84" y="75"/>
                    <a:pt x="84" y="74"/>
                    <a:pt x="84" y="74"/>
                  </a:cubicBezTo>
                  <a:cubicBezTo>
                    <a:pt x="84" y="74"/>
                    <a:pt x="84" y="73"/>
                    <a:pt x="84" y="73"/>
                  </a:cubicBezTo>
                  <a:cubicBezTo>
                    <a:pt x="84" y="73"/>
                    <a:pt x="84" y="73"/>
                    <a:pt x="83" y="73"/>
                  </a:cubicBezTo>
                  <a:cubicBezTo>
                    <a:pt x="83" y="72"/>
                    <a:pt x="83" y="72"/>
                    <a:pt x="83" y="72"/>
                  </a:cubicBezTo>
                  <a:cubicBezTo>
                    <a:pt x="83" y="71"/>
                    <a:pt x="83" y="71"/>
                    <a:pt x="83" y="71"/>
                  </a:cubicBezTo>
                  <a:cubicBezTo>
                    <a:pt x="83" y="71"/>
                    <a:pt x="82" y="70"/>
                    <a:pt x="82" y="69"/>
                  </a:cubicBezTo>
                  <a:cubicBezTo>
                    <a:pt x="82" y="69"/>
                    <a:pt x="81" y="69"/>
                    <a:pt x="81" y="69"/>
                  </a:cubicBezTo>
                  <a:cubicBezTo>
                    <a:pt x="81" y="69"/>
                    <a:pt x="80" y="68"/>
                    <a:pt x="80" y="68"/>
                  </a:cubicBezTo>
                  <a:cubicBezTo>
                    <a:pt x="80" y="68"/>
                    <a:pt x="79" y="68"/>
                    <a:pt x="79" y="68"/>
                  </a:cubicBezTo>
                  <a:cubicBezTo>
                    <a:pt x="79" y="68"/>
                    <a:pt x="79" y="68"/>
                    <a:pt x="79" y="68"/>
                  </a:cubicBezTo>
                  <a:cubicBezTo>
                    <a:pt x="81" y="66"/>
                    <a:pt x="81" y="66"/>
                    <a:pt x="81" y="66"/>
                  </a:cubicBezTo>
                  <a:cubicBezTo>
                    <a:pt x="82" y="65"/>
                    <a:pt x="82" y="65"/>
                    <a:pt x="82" y="65"/>
                  </a:cubicBezTo>
                  <a:cubicBezTo>
                    <a:pt x="82" y="65"/>
                    <a:pt x="83" y="64"/>
                    <a:pt x="83" y="64"/>
                  </a:cubicBezTo>
                  <a:cubicBezTo>
                    <a:pt x="83" y="64"/>
                    <a:pt x="82" y="63"/>
                    <a:pt x="82" y="63"/>
                  </a:cubicBezTo>
                  <a:cubicBezTo>
                    <a:pt x="82" y="63"/>
                    <a:pt x="81" y="61"/>
                    <a:pt x="81" y="61"/>
                  </a:cubicBezTo>
                  <a:cubicBezTo>
                    <a:pt x="80" y="61"/>
                    <a:pt x="80" y="61"/>
                    <a:pt x="80" y="61"/>
                  </a:cubicBezTo>
                  <a:cubicBezTo>
                    <a:pt x="80" y="61"/>
                    <a:pt x="80" y="60"/>
                    <a:pt x="80" y="60"/>
                  </a:cubicBezTo>
                  <a:cubicBezTo>
                    <a:pt x="80" y="60"/>
                    <a:pt x="79" y="58"/>
                    <a:pt x="79" y="58"/>
                  </a:cubicBezTo>
                  <a:cubicBezTo>
                    <a:pt x="79" y="57"/>
                    <a:pt x="79" y="57"/>
                    <a:pt x="79" y="57"/>
                  </a:cubicBezTo>
                  <a:cubicBezTo>
                    <a:pt x="79" y="57"/>
                    <a:pt x="79" y="56"/>
                    <a:pt x="79" y="56"/>
                  </a:cubicBezTo>
                  <a:cubicBezTo>
                    <a:pt x="79" y="56"/>
                    <a:pt x="79" y="56"/>
                    <a:pt x="79" y="55"/>
                  </a:cubicBezTo>
                  <a:cubicBezTo>
                    <a:pt x="79" y="55"/>
                    <a:pt x="79" y="55"/>
                    <a:pt x="79" y="55"/>
                  </a:cubicBezTo>
                  <a:cubicBezTo>
                    <a:pt x="79" y="52"/>
                    <a:pt x="79" y="52"/>
                    <a:pt x="79" y="52"/>
                  </a:cubicBezTo>
                  <a:cubicBezTo>
                    <a:pt x="79" y="52"/>
                    <a:pt x="79" y="52"/>
                    <a:pt x="79" y="52"/>
                  </a:cubicBezTo>
                  <a:cubicBezTo>
                    <a:pt x="79" y="52"/>
                    <a:pt x="79" y="51"/>
                    <a:pt x="79" y="51"/>
                  </a:cubicBezTo>
                  <a:cubicBezTo>
                    <a:pt x="79" y="51"/>
                    <a:pt x="79" y="51"/>
                    <a:pt x="79" y="51"/>
                  </a:cubicBezTo>
                  <a:cubicBezTo>
                    <a:pt x="79" y="50"/>
                    <a:pt x="79" y="50"/>
                    <a:pt x="80" y="50"/>
                  </a:cubicBezTo>
                  <a:cubicBezTo>
                    <a:pt x="80" y="50"/>
                    <a:pt x="80" y="49"/>
                    <a:pt x="80" y="49"/>
                  </a:cubicBezTo>
                  <a:cubicBezTo>
                    <a:pt x="80" y="47"/>
                    <a:pt x="80" y="47"/>
                    <a:pt x="80" y="47"/>
                  </a:cubicBezTo>
                  <a:cubicBezTo>
                    <a:pt x="82" y="46"/>
                    <a:pt x="82" y="46"/>
                    <a:pt x="82" y="46"/>
                  </a:cubicBezTo>
                  <a:cubicBezTo>
                    <a:pt x="82" y="45"/>
                    <a:pt x="82" y="45"/>
                    <a:pt x="82" y="45"/>
                  </a:cubicBezTo>
                  <a:cubicBezTo>
                    <a:pt x="81" y="44"/>
                    <a:pt x="81" y="44"/>
                    <a:pt x="81" y="44"/>
                  </a:cubicBezTo>
                  <a:cubicBezTo>
                    <a:pt x="81" y="44"/>
                    <a:pt x="81" y="44"/>
                    <a:pt x="81" y="44"/>
                  </a:cubicBezTo>
                  <a:cubicBezTo>
                    <a:pt x="81" y="44"/>
                    <a:pt x="80" y="44"/>
                    <a:pt x="80" y="44"/>
                  </a:cubicBezTo>
                  <a:cubicBezTo>
                    <a:pt x="80" y="44"/>
                    <a:pt x="80" y="44"/>
                    <a:pt x="80" y="43"/>
                  </a:cubicBezTo>
                  <a:cubicBezTo>
                    <a:pt x="79" y="43"/>
                    <a:pt x="79" y="43"/>
                    <a:pt x="79" y="43"/>
                  </a:cubicBezTo>
                  <a:cubicBezTo>
                    <a:pt x="79" y="43"/>
                    <a:pt x="78" y="44"/>
                    <a:pt x="78" y="44"/>
                  </a:cubicBezTo>
                  <a:cubicBezTo>
                    <a:pt x="77" y="44"/>
                    <a:pt x="75" y="45"/>
                    <a:pt x="75" y="45"/>
                  </a:cubicBezTo>
                  <a:cubicBezTo>
                    <a:pt x="75" y="45"/>
                    <a:pt x="74" y="45"/>
                    <a:pt x="74" y="45"/>
                  </a:cubicBezTo>
                  <a:cubicBezTo>
                    <a:pt x="72" y="45"/>
                    <a:pt x="72" y="45"/>
                    <a:pt x="72" y="45"/>
                  </a:cubicBezTo>
                  <a:cubicBezTo>
                    <a:pt x="72" y="45"/>
                    <a:pt x="71" y="44"/>
                    <a:pt x="71" y="44"/>
                  </a:cubicBezTo>
                  <a:cubicBezTo>
                    <a:pt x="70" y="44"/>
                    <a:pt x="70" y="44"/>
                    <a:pt x="70" y="44"/>
                  </a:cubicBezTo>
                  <a:cubicBezTo>
                    <a:pt x="70" y="44"/>
                    <a:pt x="69" y="45"/>
                    <a:pt x="69" y="45"/>
                  </a:cubicBezTo>
                  <a:cubicBezTo>
                    <a:pt x="69" y="45"/>
                    <a:pt x="69" y="45"/>
                    <a:pt x="69" y="45"/>
                  </a:cubicBezTo>
                  <a:cubicBezTo>
                    <a:pt x="68" y="45"/>
                    <a:pt x="68" y="45"/>
                    <a:pt x="68" y="45"/>
                  </a:cubicBezTo>
                  <a:cubicBezTo>
                    <a:pt x="68" y="45"/>
                    <a:pt x="68" y="45"/>
                    <a:pt x="68" y="45"/>
                  </a:cubicBezTo>
                  <a:cubicBezTo>
                    <a:pt x="63" y="39"/>
                    <a:pt x="63" y="39"/>
                    <a:pt x="63" y="39"/>
                  </a:cubicBezTo>
                  <a:cubicBezTo>
                    <a:pt x="62" y="39"/>
                    <a:pt x="62" y="39"/>
                    <a:pt x="62" y="39"/>
                  </a:cubicBezTo>
                  <a:cubicBezTo>
                    <a:pt x="61" y="39"/>
                    <a:pt x="61" y="39"/>
                    <a:pt x="61" y="39"/>
                  </a:cubicBezTo>
                  <a:cubicBezTo>
                    <a:pt x="59" y="38"/>
                    <a:pt x="59" y="38"/>
                    <a:pt x="59" y="38"/>
                  </a:cubicBezTo>
                  <a:cubicBezTo>
                    <a:pt x="58" y="38"/>
                    <a:pt x="58" y="38"/>
                    <a:pt x="58" y="38"/>
                  </a:cubicBezTo>
                  <a:cubicBezTo>
                    <a:pt x="57" y="39"/>
                    <a:pt x="57" y="39"/>
                    <a:pt x="57" y="39"/>
                  </a:cubicBezTo>
                  <a:cubicBezTo>
                    <a:pt x="56" y="39"/>
                    <a:pt x="56" y="39"/>
                    <a:pt x="56" y="39"/>
                  </a:cubicBezTo>
                  <a:cubicBezTo>
                    <a:pt x="56" y="38"/>
                    <a:pt x="56" y="38"/>
                    <a:pt x="56" y="38"/>
                  </a:cubicBezTo>
                  <a:cubicBezTo>
                    <a:pt x="52" y="38"/>
                    <a:pt x="52" y="38"/>
                    <a:pt x="52" y="38"/>
                  </a:cubicBezTo>
                  <a:cubicBezTo>
                    <a:pt x="52" y="38"/>
                    <a:pt x="51" y="38"/>
                    <a:pt x="51" y="38"/>
                  </a:cubicBezTo>
                  <a:cubicBezTo>
                    <a:pt x="51" y="38"/>
                    <a:pt x="51" y="38"/>
                    <a:pt x="51" y="38"/>
                  </a:cubicBezTo>
                  <a:cubicBezTo>
                    <a:pt x="50" y="38"/>
                    <a:pt x="50" y="38"/>
                    <a:pt x="50" y="38"/>
                  </a:cubicBezTo>
                  <a:cubicBezTo>
                    <a:pt x="49" y="38"/>
                    <a:pt x="49" y="38"/>
                    <a:pt x="49" y="38"/>
                  </a:cubicBezTo>
                  <a:cubicBezTo>
                    <a:pt x="49" y="38"/>
                    <a:pt x="49" y="38"/>
                    <a:pt x="49" y="38"/>
                  </a:cubicBezTo>
                  <a:cubicBezTo>
                    <a:pt x="49" y="37"/>
                    <a:pt x="48" y="36"/>
                    <a:pt x="48" y="36"/>
                  </a:cubicBezTo>
                  <a:cubicBezTo>
                    <a:pt x="47" y="36"/>
                    <a:pt x="47" y="36"/>
                    <a:pt x="47" y="36"/>
                  </a:cubicBezTo>
                  <a:cubicBezTo>
                    <a:pt x="47" y="36"/>
                    <a:pt x="46" y="35"/>
                    <a:pt x="46" y="35"/>
                  </a:cubicBezTo>
                  <a:cubicBezTo>
                    <a:pt x="46" y="34"/>
                    <a:pt x="46" y="32"/>
                    <a:pt x="46" y="32"/>
                  </a:cubicBezTo>
                  <a:cubicBezTo>
                    <a:pt x="46" y="32"/>
                    <a:pt x="47" y="31"/>
                    <a:pt x="47" y="31"/>
                  </a:cubicBezTo>
                  <a:cubicBezTo>
                    <a:pt x="47" y="31"/>
                    <a:pt x="47" y="30"/>
                    <a:pt x="47" y="30"/>
                  </a:cubicBezTo>
                  <a:cubicBezTo>
                    <a:pt x="47" y="30"/>
                    <a:pt x="47" y="29"/>
                    <a:pt x="46" y="29"/>
                  </a:cubicBezTo>
                  <a:cubicBezTo>
                    <a:pt x="46" y="29"/>
                    <a:pt x="45" y="27"/>
                    <a:pt x="45" y="27"/>
                  </a:cubicBezTo>
                  <a:cubicBezTo>
                    <a:pt x="45" y="27"/>
                    <a:pt x="45" y="26"/>
                    <a:pt x="45" y="26"/>
                  </a:cubicBezTo>
                  <a:cubicBezTo>
                    <a:pt x="45" y="25"/>
                    <a:pt x="44" y="24"/>
                    <a:pt x="44" y="24"/>
                  </a:cubicBezTo>
                  <a:cubicBezTo>
                    <a:pt x="43" y="24"/>
                    <a:pt x="43" y="24"/>
                    <a:pt x="43" y="24"/>
                  </a:cubicBezTo>
                  <a:cubicBezTo>
                    <a:pt x="42" y="22"/>
                    <a:pt x="42" y="22"/>
                    <a:pt x="42" y="22"/>
                  </a:cubicBezTo>
                  <a:cubicBezTo>
                    <a:pt x="41" y="23"/>
                    <a:pt x="41" y="23"/>
                    <a:pt x="41" y="23"/>
                  </a:cubicBezTo>
                  <a:cubicBezTo>
                    <a:pt x="40" y="23"/>
                    <a:pt x="40" y="23"/>
                    <a:pt x="40" y="23"/>
                  </a:cubicBezTo>
                  <a:cubicBezTo>
                    <a:pt x="40" y="23"/>
                    <a:pt x="43" y="19"/>
                    <a:pt x="43" y="19"/>
                  </a:cubicBezTo>
                  <a:cubicBezTo>
                    <a:pt x="43" y="19"/>
                    <a:pt x="43" y="18"/>
                    <a:pt x="43" y="18"/>
                  </a:cubicBezTo>
                  <a:cubicBezTo>
                    <a:pt x="43" y="18"/>
                    <a:pt x="42" y="18"/>
                    <a:pt x="42" y="17"/>
                  </a:cubicBezTo>
                  <a:cubicBezTo>
                    <a:pt x="42" y="17"/>
                    <a:pt x="43" y="17"/>
                    <a:pt x="43" y="16"/>
                  </a:cubicBezTo>
                  <a:cubicBezTo>
                    <a:pt x="43" y="16"/>
                    <a:pt x="43" y="15"/>
                    <a:pt x="43" y="15"/>
                  </a:cubicBezTo>
                  <a:cubicBezTo>
                    <a:pt x="43" y="15"/>
                    <a:pt x="43" y="14"/>
                    <a:pt x="43" y="14"/>
                  </a:cubicBezTo>
                  <a:cubicBezTo>
                    <a:pt x="43" y="14"/>
                    <a:pt x="46" y="9"/>
                    <a:pt x="46" y="9"/>
                  </a:cubicBezTo>
                  <a:cubicBezTo>
                    <a:pt x="46" y="9"/>
                    <a:pt x="47" y="9"/>
                    <a:pt x="47" y="9"/>
                  </a:cubicBezTo>
                  <a:cubicBezTo>
                    <a:pt x="48" y="9"/>
                    <a:pt x="48" y="8"/>
                    <a:pt x="48" y="8"/>
                  </a:cubicBezTo>
                  <a:cubicBezTo>
                    <a:pt x="49" y="6"/>
                    <a:pt x="49" y="6"/>
                    <a:pt x="49" y="6"/>
                  </a:cubicBezTo>
                  <a:cubicBezTo>
                    <a:pt x="50" y="5"/>
                    <a:pt x="50" y="5"/>
                    <a:pt x="50" y="5"/>
                  </a:cubicBezTo>
                  <a:cubicBezTo>
                    <a:pt x="54" y="4"/>
                    <a:pt x="54" y="4"/>
                    <a:pt x="54" y="4"/>
                  </a:cubicBezTo>
                  <a:cubicBezTo>
                    <a:pt x="54" y="4"/>
                    <a:pt x="55" y="4"/>
                    <a:pt x="55" y="3"/>
                  </a:cubicBezTo>
                  <a:cubicBezTo>
                    <a:pt x="55" y="3"/>
                    <a:pt x="56" y="3"/>
                    <a:pt x="56" y="3"/>
                  </a:cubicBezTo>
                  <a:cubicBezTo>
                    <a:pt x="56" y="2"/>
                    <a:pt x="56" y="2"/>
                    <a:pt x="55" y="1"/>
                  </a:cubicBezTo>
                  <a:cubicBezTo>
                    <a:pt x="55" y="1"/>
                    <a:pt x="54" y="0"/>
                    <a:pt x="54" y="0"/>
                  </a:cubicBezTo>
                  <a:cubicBezTo>
                    <a:pt x="53" y="0"/>
                    <a:pt x="53" y="0"/>
                    <a:pt x="52" y="0"/>
                  </a:cubicBezTo>
                  <a:cubicBezTo>
                    <a:pt x="52" y="0"/>
                    <a:pt x="52" y="0"/>
                    <a:pt x="51" y="0"/>
                  </a:cubicBezTo>
                  <a:cubicBezTo>
                    <a:pt x="51" y="1"/>
                    <a:pt x="51" y="1"/>
                    <a:pt x="50" y="1"/>
                  </a:cubicBezTo>
                  <a:cubicBezTo>
                    <a:pt x="50" y="1"/>
                    <a:pt x="50" y="1"/>
                    <a:pt x="50" y="1"/>
                  </a:cubicBezTo>
                  <a:cubicBezTo>
                    <a:pt x="50" y="1"/>
                    <a:pt x="50" y="2"/>
                    <a:pt x="50" y="2"/>
                  </a:cubicBezTo>
                  <a:cubicBezTo>
                    <a:pt x="50" y="2"/>
                    <a:pt x="50" y="1"/>
                    <a:pt x="50" y="1"/>
                  </a:cubicBezTo>
                  <a:cubicBezTo>
                    <a:pt x="49" y="1"/>
                    <a:pt x="49" y="1"/>
                    <a:pt x="49" y="1"/>
                  </a:cubicBezTo>
                  <a:cubicBezTo>
                    <a:pt x="49" y="2"/>
                    <a:pt x="49" y="2"/>
                    <a:pt x="49" y="2"/>
                  </a:cubicBezTo>
                  <a:cubicBezTo>
                    <a:pt x="48" y="3"/>
                    <a:pt x="48" y="4"/>
                    <a:pt x="47" y="4"/>
                  </a:cubicBezTo>
                  <a:cubicBezTo>
                    <a:pt x="47" y="4"/>
                    <a:pt x="47" y="5"/>
                    <a:pt x="46" y="5"/>
                  </a:cubicBezTo>
                  <a:cubicBezTo>
                    <a:pt x="45" y="5"/>
                    <a:pt x="44" y="5"/>
                    <a:pt x="44" y="5"/>
                  </a:cubicBezTo>
                  <a:cubicBezTo>
                    <a:pt x="44" y="5"/>
                    <a:pt x="43" y="6"/>
                    <a:pt x="43" y="6"/>
                  </a:cubicBezTo>
                  <a:cubicBezTo>
                    <a:pt x="43" y="7"/>
                    <a:pt x="42" y="7"/>
                    <a:pt x="41" y="8"/>
                  </a:cubicBezTo>
                  <a:cubicBezTo>
                    <a:pt x="41" y="8"/>
                    <a:pt x="40" y="8"/>
                    <a:pt x="39" y="8"/>
                  </a:cubicBezTo>
                  <a:cubicBezTo>
                    <a:pt x="39" y="8"/>
                    <a:pt x="38" y="8"/>
                    <a:pt x="37" y="8"/>
                  </a:cubicBezTo>
                  <a:cubicBezTo>
                    <a:pt x="37" y="8"/>
                    <a:pt x="36" y="8"/>
                    <a:pt x="36" y="8"/>
                  </a:cubicBezTo>
                  <a:cubicBezTo>
                    <a:pt x="35" y="8"/>
                    <a:pt x="35" y="8"/>
                    <a:pt x="34" y="8"/>
                  </a:cubicBezTo>
                  <a:cubicBezTo>
                    <a:pt x="34" y="8"/>
                    <a:pt x="34" y="9"/>
                    <a:pt x="34" y="9"/>
                  </a:cubicBezTo>
                  <a:cubicBezTo>
                    <a:pt x="34" y="9"/>
                    <a:pt x="34" y="10"/>
                    <a:pt x="34" y="10"/>
                  </a:cubicBezTo>
                  <a:cubicBezTo>
                    <a:pt x="34" y="10"/>
                    <a:pt x="34" y="11"/>
                    <a:pt x="33" y="11"/>
                  </a:cubicBezTo>
                  <a:cubicBezTo>
                    <a:pt x="33" y="12"/>
                    <a:pt x="32" y="12"/>
                    <a:pt x="32" y="12"/>
                  </a:cubicBezTo>
                  <a:cubicBezTo>
                    <a:pt x="32" y="11"/>
                    <a:pt x="32" y="11"/>
                    <a:pt x="32" y="11"/>
                  </a:cubicBezTo>
                  <a:cubicBezTo>
                    <a:pt x="32" y="11"/>
                    <a:pt x="32" y="10"/>
                    <a:pt x="31" y="10"/>
                  </a:cubicBezTo>
                  <a:cubicBezTo>
                    <a:pt x="31" y="10"/>
                    <a:pt x="30" y="9"/>
                    <a:pt x="30" y="9"/>
                  </a:cubicBezTo>
                  <a:cubicBezTo>
                    <a:pt x="30" y="9"/>
                    <a:pt x="29" y="10"/>
                    <a:pt x="28" y="10"/>
                  </a:cubicBezTo>
                  <a:cubicBezTo>
                    <a:pt x="28" y="10"/>
                    <a:pt x="27" y="11"/>
                    <a:pt x="27" y="11"/>
                  </a:cubicBezTo>
                  <a:cubicBezTo>
                    <a:pt x="27" y="12"/>
                    <a:pt x="26" y="12"/>
                    <a:pt x="26" y="12"/>
                  </a:cubicBezTo>
                  <a:cubicBezTo>
                    <a:pt x="26" y="12"/>
                    <a:pt x="25" y="13"/>
                    <a:pt x="25" y="13"/>
                  </a:cubicBezTo>
                  <a:cubicBezTo>
                    <a:pt x="25" y="14"/>
                    <a:pt x="25" y="14"/>
                    <a:pt x="25" y="14"/>
                  </a:cubicBezTo>
                  <a:cubicBezTo>
                    <a:pt x="25" y="15"/>
                    <a:pt x="25" y="15"/>
                    <a:pt x="25" y="15"/>
                  </a:cubicBezTo>
                  <a:cubicBezTo>
                    <a:pt x="24" y="15"/>
                    <a:pt x="24" y="16"/>
                    <a:pt x="24" y="16"/>
                  </a:cubicBezTo>
                  <a:cubicBezTo>
                    <a:pt x="24" y="16"/>
                    <a:pt x="25" y="16"/>
                    <a:pt x="25" y="17"/>
                  </a:cubicBezTo>
                  <a:cubicBezTo>
                    <a:pt x="25" y="17"/>
                    <a:pt x="25" y="17"/>
                    <a:pt x="24" y="18"/>
                  </a:cubicBezTo>
                  <a:cubicBezTo>
                    <a:pt x="24" y="18"/>
                    <a:pt x="24" y="18"/>
                    <a:pt x="24" y="19"/>
                  </a:cubicBezTo>
                  <a:cubicBezTo>
                    <a:pt x="24" y="19"/>
                    <a:pt x="24" y="19"/>
                    <a:pt x="24" y="19"/>
                  </a:cubicBezTo>
                  <a:cubicBezTo>
                    <a:pt x="24" y="19"/>
                    <a:pt x="24" y="19"/>
                    <a:pt x="24" y="19"/>
                  </a:cubicBezTo>
                  <a:cubicBezTo>
                    <a:pt x="24" y="20"/>
                    <a:pt x="24" y="20"/>
                    <a:pt x="24" y="20"/>
                  </a:cubicBezTo>
                  <a:cubicBezTo>
                    <a:pt x="24" y="21"/>
                    <a:pt x="24" y="21"/>
                    <a:pt x="24" y="21"/>
                  </a:cubicBezTo>
                  <a:cubicBezTo>
                    <a:pt x="23" y="21"/>
                    <a:pt x="22" y="21"/>
                    <a:pt x="22" y="21"/>
                  </a:cubicBezTo>
                  <a:cubicBezTo>
                    <a:pt x="22" y="21"/>
                    <a:pt x="21" y="22"/>
                    <a:pt x="21" y="22"/>
                  </a:cubicBezTo>
                  <a:cubicBezTo>
                    <a:pt x="21" y="22"/>
                    <a:pt x="21" y="22"/>
                    <a:pt x="21" y="22"/>
                  </a:cubicBezTo>
                  <a:cubicBezTo>
                    <a:pt x="20" y="22"/>
                    <a:pt x="20" y="23"/>
                    <a:pt x="20" y="23"/>
                  </a:cubicBezTo>
                  <a:cubicBezTo>
                    <a:pt x="20" y="23"/>
                    <a:pt x="20" y="24"/>
                    <a:pt x="20" y="24"/>
                  </a:cubicBezTo>
                  <a:cubicBezTo>
                    <a:pt x="20" y="24"/>
                    <a:pt x="19" y="25"/>
                    <a:pt x="19" y="25"/>
                  </a:cubicBezTo>
                  <a:cubicBezTo>
                    <a:pt x="19" y="25"/>
                    <a:pt x="18" y="26"/>
                    <a:pt x="18" y="26"/>
                  </a:cubicBezTo>
                  <a:cubicBezTo>
                    <a:pt x="17" y="26"/>
                    <a:pt x="17" y="27"/>
                    <a:pt x="16" y="27"/>
                  </a:cubicBezTo>
                  <a:cubicBezTo>
                    <a:pt x="16" y="27"/>
                    <a:pt x="16" y="27"/>
                    <a:pt x="16" y="27"/>
                  </a:cubicBezTo>
                  <a:cubicBezTo>
                    <a:pt x="15" y="27"/>
                    <a:pt x="15" y="27"/>
                    <a:pt x="15" y="28"/>
                  </a:cubicBezTo>
                  <a:cubicBezTo>
                    <a:pt x="15" y="28"/>
                    <a:pt x="15" y="28"/>
                    <a:pt x="16" y="28"/>
                  </a:cubicBezTo>
                  <a:cubicBezTo>
                    <a:pt x="16" y="28"/>
                    <a:pt x="16" y="29"/>
                    <a:pt x="16" y="29"/>
                  </a:cubicBezTo>
                  <a:cubicBezTo>
                    <a:pt x="16" y="29"/>
                    <a:pt x="16" y="30"/>
                    <a:pt x="16" y="30"/>
                  </a:cubicBezTo>
                  <a:cubicBezTo>
                    <a:pt x="16" y="30"/>
                    <a:pt x="16" y="30"/>
                    <a:pt x="16" y="30"/>
                  </a:cubicBezTo>
                  <a:cubicBezTo>
                    <a:pt x="16" y="30"/>
                    <a:pt x="16" y="31"/>
                    <a:pt x="16" y="31"/>
                  </a:cubicBezTo>
                  <a:cubicBezTo>
                    <a:pt x="16" y="31"/>
                    <a:pt x="16" y="32"/>
                    <a:pt x="16" y="32"/>
                  </a:cubicBezTo>
                  <a:cubicBezTo>
                    <a:pt x="16" y="32"/>
                    <a:pt x="16" y="32"/>
                    <a:pt x="15" y="32"/>
                  </a:cubicBezTo>
                  <a:cubicBezTo>
                    <a:pt x="15" y="32"/>
                    <a:pt x="15" y="32"/>
                    <a:pt x="15" y="32"/>
                  </a:cubicBezTo>
                  <a:cubicBezTo>
                    <a:pt x="15" y="32"/>
                    <a:pt x="15" y="31"/>
                    <a:pt x="15" y="31"/>
                  </a:cubicBezTo>
                  <a:cubicBezTo>
                    <a:pt x="16" y="31"/>
                    <a:pt x="16" y="31"/>
                    <a:pt x="15" y="31"/>
                  </a:cubicBezTo>
                  <a:cubicBezTo>
                    <a:pt x="15" y="31"/>
                    <a:pt x="14" y="30"/>
                    <a:pt x="14" y="30"/>
                  </a:cubicBezTo>
                  <a:cubicBezTo>
                    <a:pt x="14" y="30"/>
                    <a:pt x="14" y="29"/>
                    <a:pt x="13" y="29"/>
                  </a:cubicBezTo>
                  <a:cubicBezTo>
                    <a:pt x="13" y="28"/>
                    <a:pt x="13" y="28"/>
                    <a:pt x="12" y="28"/>
                  </a:cubicBezTo>
                  <a:cubicBezTo>
                    <a:pt x="12" y="28"/>
                    <a:pt x="12" y="27"/>
                    <a:pt x="12" y="27"/>
                  </a:cubicBezTo>
                  <a:cubicBezTo>
                    <a:pt x="11" y="27"/>
                    <a:pt x="11" y="27"/>
                    <a:pt x="11" y="27"/>
                  </a:cubicBezTo>
                  <a:cubicBezTo>
                    <a:pt x="11" y="27"/>
                    <a:pt x="11" y="27"/>
                    <a:pt x="11" y="27"/>
                  </a:cubicBezTo>
                  <a:cubicBezTo>
                    <a:pt x="12" y="29"/>
                    <a:pt x="12" y="31"/>
                    <a:pt x="13" y="32"/>
                  </a:cubicBezTo>
                  <a:cubicBezTo>
                    <a:pt x="13" y="32"/>
                    <a:pt x="12" y="32"/>
                    <a:pt x="12" y="32"/>
                  </a:cubicBezTo>
                  <a:cubicBezTo>
                    <a:pt x="11" y="32"/>
                    <a:pt x="11" y="32"/>
                    <a:pt x="11" y="33"/>
                  </a:cubicBezTo>
                  <a:cubicBezTo>
                    <a:pt x="11" y="33"/>
                    <a:pt x="11" y="33"/>
                    <a:pt x="11" y="33"/>
                  </a:cubicBezTo>
                  <a:cubicBezTo>
                    <a:pt x="11" y="34"/>
                    <a:pt x="10" y="34"/>
                    <a:pt x="10" y="35"/>
                  </a:cubicBezTo>
                  <a:cubicBezTo>
                    <a:pt x="10" y="34"/>
                    <a:pt x="9" y="34"/>
                    <a:pt x="9" y="34"/>
                  </a:cubicBezTo>
                  <a:cubicBezTo>
                    <a:pt x="9" y="34"/>
                    <a:pt x="9" y="35"/>
                    <a:pt x="9" y="36"/>
                  </a:cubicBezTo>
                  <a:cubicBezTo>
                    <a:pt x="8" y="35"/>
                    <a:pt x="8" y="36"/>
                    <a:pt x="8" y="36"/>
                  </a:cubicBezTo>
                  <a:cubicBezTo>
                    <a:pt x="8" y="36"/>
                    <a:pt x="8" y="37"/>
                    <a:pt x="8" y="37"/>
                  </a:cubicBezTo>
                  <a:cubicBezTo>
                    <a:pt x="8" y="37"/>
                    <a:pt x="8" y="37"/>
                    <a:pt x="8" y="37"/>
                  </a:cubicBezTo>
                  <a:cubicBezTo>
                    <a:pt x="8" y="37"/>
                    <a:pt x="8" y="37"/>
                    <a:pt x="8" y="37"/>
                  </a:cubicBezTo>
                  <a:cubicBezTo>
                    <a:pt x="8" y="37"/>
                    <a:pt x="9" y="37"/>
                    <a:pt x="9" y="38"/>
                  </a:cubicBezTo>
                  <a:cubicBezTo>
                    <a:pt x="9" y="38"/>
                    <a:pt x="9" y="38"/>
                    <a:pt x="9" y="38"/>
                  </a:cubicBezTo>
                  <a:cubicBezTo>
                    <a:pt x="9" y="39"/>
                    <a:pt x="10" y="39"/>
                    <a:pt x="10" y="39"/>
                  </a:cubicBezTo>
                  <a:cubicBezTo>
                    <a:pt x="10" y="39"/>
                    <a:pt x="10" y="40"/>
                    <a:pt x="10" y="40"/>
                  </a:cubicBezTo>
                  <a:cubicBezTo>
                    <a:pt x="10" y="40"/>
                    <a:pt x="10" y="40"/>
                    <a:pt x="10" y="40"/>
                  </a:cubicBezTo>
                  <a:cubicBezTo>
                    <a:pt x="10" y="41"/>
                    <a:pt x="10" y="41"/>
                    <a:pt x="11" y="41"/>
                  </a:cubicBezTo>
                  <a:cubicBezTo>
                    <a:pt x="11" y="41"/>
                    <a:pt x="12" y="42"/>
                    <a:pt x="12" y="42"/>
                  </a:cubicBezTo>
                  <a:cubicBezTo>
                    <a:pt x="12" y="42"/>
                    <a:pt x="12" y="43"/>
                    <a:pt x="12" y="43"/>
                  </a:cubicBezTo>
                  <a:cubicBezTo>
                    <a:pt x="12" y="43"/>
                    <a:pt x="12" y="44"/>
                    <a:pt x="12" y="44"/>
                  </a:cubicBezTo>
                  <a:cubicBezTo>
                    <a:pt x="11" y="44"/>
                    <a:pt x="11" y="45"/>
                    <a:pt x="11" y="45"/>
                  </a:cubicBezTo>
                  <a:cubicBezTo>
                    <a:pt x="11" y="45"/>
                    <a:pt x="12" y="45"/>
                    <a:pt x="12" y="46"/>
                  </a:cubicBezTo>
                  <a:cubicBezTo>
                    <a:pt x="12" y="46"/>
                    <a:pt x="12" y="47"/>
                    <a:pt x="12" y="47"/>
                  </a:cubicBezTo>
                  <a:cubicBezTo>
                    <a:pt x="13" y="47"/>
                    <a:pt x="13" y="47"/>
                    <a:pt x="13" y="47"/>
                  </a:cubicBezTo>
                  <a:cubicBezTo>
                    <a:pt x="13" y="48"/>
                    <a:pt x="12" y="48"/>
                    <a:pt x="12" y="48"/>
                  </a:cubicBezTo>
                  <a:cubicBezTo>
                    <a:pt x="12" y="48"/>
                    <a:pt x="12" y="48"/>
                    <a:pt x="12" y="49"/>
                  </a:cubicBezTo>
                  <a:cubicBezTo>
                    <a:pt x="11" y="49"/>
                    <a:pt x="11" y="49"/>
                    <a:pt x="11" y="49"/>
                  </a:cubicBezTo>
                  <a:cubicBezTo>
                    <a:pt x="11" y="49"/>
                    <a:pt x="11" y="50"/>
                    <a:pt x="11" y="50"/>
                  </a:cubicBezTo>
                  <a:cubicBezTo>
                    <a:pt x="11" y="50"/>
                    <a:pt x="12" y="51"/>
                    <a:pt x="12" y="51"/>
                  </a:cubicBezTo>
                  <a:cubicBezTo>
                    <a:pt x="12" y="52"/>
                    <a:pt x="11" y="52"/>
                    <a:pt x="12" y="52"/>
                  </a:cubicBezTo>
                  <a:cubicBezTo>
                    <a:pt x="12" y="53"/>
                    <a:pt x="12" y="53"/>
                    <a:pt x="12" y="53"/>
                  </a:cubicBezTo>
                  <a:cubicBezTo>
                    <a:pt x="12" y="54"/>
                    <a:pt x="12" y="55"/>
                    <a:pt x="12" y="55"/>
                  </a:cubicBezTo>
                  <a:cubicBezTo>
                    <a:pt x="12" y="56"/>
                    <a:pt x="12" y="56"/>
                    <a:pt x="12" y="56"/>
                  </a:cubicBezTo>
                  <a:cubicBezTo>
                    <a:pt x="12" y="57"/>
                    <a:pt x="12" y="57"/>
                    <a:pt x="12" y="58"/>
                  </a:cubicBezTo>
                  <a:cubicBezTo>
                    <a:pt x="11" y="58"/>
                    <a:pt x="11" y="58"/>
                    <a:pt x="11" y="58"/>
                  </a:cubicBezTo>
                  <a:cubicBezTo>
                    <a:pt x="11" y="58"/>
                    <a:pt x="11" y="59"/>
                    <a:pt x="11" y="59"/>
                  </a:cubicBezTo>
                  <a:cubicBezTo>
                    <a:pt x="11" y="59"/>
                    <a:pt x="11" y="60"/>
                    <a:pt x="11" y="60"/>
                  </a:cubicBezTo>
                  <a:cubicBezTo>
                    <a:pt x="12" y="60"/>
                    <a:pt x="12" y="60"/>
                    <a:pt x="12" y="61"/>
                  </a:cubicBezTo>
                  <a:cubicBezTo>
                    <a:pt x="12" y="61"/>
                    <a:pt x="12" y="61"/>
                    <a:pt x="13" y="61"/>
                  </a:cubicBezTo>
                  <a:cubicBezTo>
                    <a:pt x="13" y="61"/>
                    <a:pt x="14" y="61"/>
                    <a:pt x="14" y="61"/>
                  </a:cubicBezTo>
                  <a:cubicBezTo>
                    <a:pt x="14" y="61"/>
                    <a:pt x="14" y="61"/>
                    <a:pt x="14" y="61"/>
                  </a:cubicBezTo>
                  <a:cubicBezTo>
                    <a:pt x="14" y="61"/>
                    <a:pt x="13" y="62"/>
                    <a:pt x="13" y="62"/>
                  </a:cubicBezTo>
                  <a:cubicBezTo>
                    <a:pt x="13" y="62"/>
                    <a:pt x="12" y="63"/>
                    <a:pt x="12" y="63"/>
                  </a:cubicBezTo>
                  <a:cubicBezTo>
                    <a:pt x="12" y="63"/>
                    <a:pt x="12" y="63"/>
                    <a:pt x="12" y="64"/>
                  </a:cubicBezTo>
                  <a:cubicBezTo>
                    <a:pt x="12" y="64"/>
                    <a:pt x="11" y="64"/>
                    <a:pt x="11" y="65"/>
                  </a:cubicBezTo>
                  <a:cubicBezTo>
                    <a:pt x="11" y="65"/>
                    <a:pt x="11" y="65"/>
                    <a:pt x="11" y="65"/>
                  </a:cubicBezTo>
                  <a:cubicBezTo>
                    <a:pt x="10" y="65"/>
                    <a:pt x="10" y="66"/>
                    <a:pt x="10" y="66"/>
                  </a:cubicBezTo>
                  <a:cubicBezTo>
                    <a:pt x="10" y="66"/>
                    <a:pt x="10" y="66"/>
                    <a:pt x="10" y="67"/>
                  </a:cubicBezTo>
                  <a:cubicBezTo>
                    <a:pt x="10" y="67"/>
                    <a:pt x="10" y="68"/>
                    <a:pt x="9" y="68"/>
                  </a:cubicBezTo>
                  <a:cubicBezTo>
                    <a:pt x="9" y="68"/>
                    <a:pt x="9" y="69"/>
                    <a:pt x="8" y="69"/>
                  </a:cubicBezTo>
                  <a:cubicBezTo>
                    <a:pt x="8" y="69"/>
                    <a:pt x="8" y="70"/>
                    <a:pt x="8" y="70"/>
                  </a:cubicBezTo>
                  <a:cubicBezTo>
                    <a:pt x="7" y="70"/>
                    <a:pt x="6" y="69"/>
                    <a:pt x="6" y="69"/>
                  </a:cubicBezTo>
                  <a:cubicBezTo>
                    <a:pt x="5" y="69"/>
                    <a:pt x="4" y="70"/>
                    <a:pt x="4" y="70"/>
                  </a:cubicBezTo>
                  <a:cubicBezTo>
                    <a:pt x="4" y="70"/>
                    <a:pt x="3" y="71"/>
                    <a:pt x="3" y="71"/>
                  </a:cubicBezTo>
                  <a:cubicBezTo>
                    <a:pt x="3" y="71"/>
                    <a:pt x="3" y="72"/>
                    <a:pt x="3" y="72"/>
                  </a:cubicBezTo>
                  <a:cubicBezTo>
                    <a:pt x="2" y="73"/>
                    <a:pt x="2" y="73"/>
                    <a:pt x="2" y="73"/>
                  </a:cubicBezTo>
                  <a:cubicBezTo>
                    <a:pt x="2" y="74"/>
                    <a:pt x="3" y="74"/>
                    <a:pt x="3" y="74"/>
                  </a:cubicBezTo>
                  <a:cubicBezTo>
                    <a:pt x="3" y="74"/>
                    <a:pt x="3" y="74"/>
                    <a:pt x="3" y="74"/>
                  </a:cubicBezTo>
                  <a:cubicBezTo>
                    <a:pt x="4" y="75"/>
                    <a:pt x="4" y="75"/>
                    <a:pt x="4" y="76"/>
                  </a:cubicBezTo>
                  <a:cubicBezTo>
                    <a:pt x="3" y="76"/>
                    <a:pt x="3" y="76"/>
                    <a:pt x="3" y="76"/>
                  </a:cubicBezTo>
                  <a:cubicBezTo>
                    <a:pt x="2" y="76"/>
                    <a:pt x="2" y="76"/>
                    <a:pt x="2" y="76"/>
                  </a:cubicBezTo>
                  <a:cubicBezTo>
                    <a:pt x="2" y="75"/>
                    <a:pt x="2" y="75"/>
                    <a:pt x="1" y="75"/>
                  </a:cubicBezTo>
                  <a:cubicBezTo>
                    <a:pt x="1" y="76"/>
                    <a:pt x="1" y="76"/>
                    <a:pt x="0" y="76"/>
                  </a:cubicBezTo>
                  <a:cubicBezTo>
                    <a:pt x="0" y="76"/>
                    <a:pt x="0" y="76"/>
                    <a:pt x="0" y="77"/>
                  </a:cubicBezTo>
                  <a:cubicBezTo>
                    <a:pt x="1" y="77"/>
                    <a:pt x="2" y="78"/>
                    <a:pt x="2" y="78"/>
                  </a:cubicBezTo>
                  <a:cubicBezTo>
                    <a:pt x="2" y="78"/>
                    <a:pt x="3" y="79"/>
                    <a:pt x="3" y="79"/>
                  </a:cubicBezTo>
                  <a:cubicBezTo>
                    <a:pt x="3" y="80"/>
                    <a:pt x="4" y="80"/>
                    <a:pt x="4" y="80"/>
                  </a:cubicBezTo>
                  <a:cubicBezTo>
                    <a:pt x="5" y="80"/>
                    <a:pt x="5" y="80"/>
                    <a:pt x="5" y="80"/>
                  </a:cubicBezTo>
                  <a:cubicBezTo>
                    <a:pt x="5" y="80"/>
                    <a:pt x="5" y="80"/>
                    <a:pt x="5" y="80"/>
                  </a:cubicBezTo>
                  <a:cubicBezTo>
                    <a:pt x="5" y="80"/>
                    <a:pt x="6" y="81"/>
                    <a:pt x="6" y="82"/>
                  </a:cubicBezTo>
                  <a:cubicBezTo>
                    <a:pt x="6" y="82"/>
                    <a:pt x="7" y="82"/>
                    <a:pt x="7" y="82"/>
                  </a:cubicBezTo>
                  <a:cubicBezTo>
                    <a:pt x="7" y="82"/>
                    <a:pt x="9" y="82"/>
                    <a:pt x="10" y="82"/>
                  </a:cubicBezTo>
                  <a:cubicBezTo>
                    <a:pt x="10" y="82"/>
                    <a:pt x="9" y="82"/>
                    <a:pt x="9" y="82"/>
                  </a:cubicBezTo>
                  <a:cubicBezTo>
                    <a:pt x="9" y="83"/>
                    <a:pt x="10" y="83"/>
                    <a:pt x="10" y="83"/>
                  </a:cubicBezTo>
                  <a:cubicBezTo>
                    <a:pt x="10" y="83"/>
                    <a:pt x="11" y="83"/>
                    <a:pt x="11" y="83"/>
                  </a:cubicBezTo>
                  <a:cubicBezTo>
                    <a:pt x="11" y="84"/>
                    <a:pt x="11" y="84"/>
                    <a:pt x="11" y="85"/>
                  </a:cubicBezTo>
                  <a:cubicBezTo>
                    <a:pt x="11" y="85"/>
                    <a:pt x="11" y="85"/>
                    <a:pt x="11" y="85"/>
                  </a:cubicBezTo>
                  <a:cubicBezTo>
                    <a:pt x="11" y="85"/>
                    <a:pt x="13" y="85"/>
                    <a:pt x="13" y="85"/>
                  </a:cubicBezTo>
                  <a:cubicBezTo>
                    <a:pt x="14" y="86"/>
                    <a:pt x="14" y="86"/>
                    <a:pt x="14" y="86"/>
                  </a:cubicBezTo>
                  <a:cubicBezTo>
                    <a:pt x="16" y="86"/>
                    <a:pt x="16" y="86"/>
                    <a:pt x="16" y="86"/>
                  </a:cubicBezTo>
                  <a:cubicBezTo>
                    <a:pt x="16" y="86"/>
                    <a:pt x="17" y="86"/>
                    <a:pt x="17" y="86"/>
                  </a:cubicBezTo>
                  <a:cubicBezTo>
                    <a:pt x="17" y="86"/>
                    <a:pt x="18" y="86"/>
                    <a:pt x="18" y="86"/>
                  </a:cubicBezTo>
                  <a:cubicBezTo>
                    <a:pt x="18" y="86"/>
                    <a:pt x="18" y="85"/>
                    <a:pt x="18" y="85"/>
                  </a:cubicBezTo>
                  <a:cubicBezTo>
                    <a:pt x="18" y="85"/>
                    <a:pt x="19" y="85"/>
                    <a:pt x="19" y="85"/>
                  </a:cubicBezTo>
                  <a:cubicBezTo>
                    <a:pt x="19" y="85"/>
                    <a:pt x="20" y="85"/>
                    <a:pt x="20" y="85"/>
                  </a:cubicBezTo>
                  <a:cubicBezTo>
                    <a:pt x="20" y="85"/>
                    <a:pt x="22" y="86"/>
                    <a:pt x="22" y="87"/>
                  </a:cubicBezTo>
                  <a:cubicBezTo>
                    <a:pt x="22" y="87"/>
                    <a:pt x="23" y="88"/>
                    <a:pt x="23" y="88"/>
                  </a:cubicBezTo>
                  <a:cubicBezTo>
                    <a:pt x="23" y="88"/>
                    <a:pt x="24" y="88"/>
                    <a:pt x="24" y="88"/>
                  </a:cubicBezTo>
                  <a:cubicBezTo>
                    <a:pt x="24" y="88"/>
                    <a:pt x="26" y="89"/>
                    <a:pt x="26" y="89"/>
                  </a:cubicBezTo>
                  <a:cubicBezTo>
                    <a:pt x="27" y="88"/>
                    <a:pt x="27" y="88"/>
                    <a:pt x="27" y="88"/>
                  </a:cubicBezTo>
                  <a:cubicBezTo>
                    <a:pt x="28" y="89"/>
                    <a:pt x="28" y="89"/>
                    <a:pt x="28" y="89"/>
                  </a:cubicBezTo>
                  <a:cubicBezTo>
                    <a:pt x="28" y="89"/>
                    <a:pt x="29" y="89"/>
                    <a:pt x="29" y="90"/>
                  </a:cubicBezTo>
                  <a:cubicBezTo>
                    <a:pt x="29" y="90"/>
                    <a:pt x="29" y="90"/>
                    <a:pt x="29" y="90"/>
                  </a:cubicBezTo>
                  <a:cubicBezTo>
                    <a:pt x="29" y="89"/>
                    <a:pt x="29" y="89"/>
                    <a:pt x="29" y="89"/>
                  </a:cubicBezTo>
                  <a:cubicBezTo>
                    <a:pt x="30" y="89"/>
                    <a:pt x="30" y="89"/>
                    <a:pt x="30" y="89"/>
                  </a:cubicBezTo>
                  <a:cubicBezTo>
                    <a:pt x="30" y="90"/>
                    <a:pt x="30" y="90"/>
                    <a:pt x="30" y="90"/>
                  </a:cubicBezTo>
                  <a:cubicBezTo>
                    <a:pt x="30" y="90"/>
                    <a:pt x="30" y="90"/>
                    <a:pt x="30" y="90"/>
                  </a:cubicBezTo>
                  <a:cubicBezTo>
                    <a:pt x="31" y="90"/>
                    <a:pt x="31" y="90"/>
                    <a:pt x="31" y="90"/>
                  </a:cubicBezTo>
                  <a:cubicBezTo>
                    <a:pt x="33" y="93"/>
                    <a:pt x="33" y="93"/>
                    <a:pt x="33" y="93"/>
                  </a:cubicBezTo>
                  <a:cubicBezTo>
                    <a:pt x="33" y="93"/>
                    <a:pt x="33" y="93"/>
                    <a:pt x="33" y="93"/>
                  </a:cubicBezTo>
                  <a:cubicBezTo>
                    <a:pt x="33" y="93"/>
                    <a:pt x="33" y="93"/>
                    <a:pt x="33" y="94"/>
                  </a:cubicBezTo>
                  <a:cubicBezTo>
                    <a:pt x="33" y="94"/>
                    <a:pt x="33" y="94"/>
                    <a:pt x="33" y="94"/>
                  </a:cubicBezTo>
                  <a:cubicBezTo>
                    <a:pt x="33" y="94"/>
                    <a:pt x="33" y="94"/>
                    <a:pt x="33" y="94"/>
                  </a:cubicBezTo>
                  <a:cubicBezTo>
                    <a:pt x="33" y="94"/>
                    <a:pt x="33" y="95"/>
                    <a:pt x="33" y="95"/>
                  </a:cubicBezTo>
                  <a:cubicBezTo>
                    <a:pt x="34" y="95"/>
                    <a:pt x="34" y="95"/>
                    <a:pt x="34" y="95"/>
                  </a:cubicBezTo>
                  <a:cubicBezTo>
                    <a:pt x="35" y="95"/>
                    <a:pt x="35" y="95"/>
                    <a:pt x="35" y="95"/>
                  </a:cubicBezTo>
                  <a:cubicBezTo>
                    <a:pt x="35" y="95"/>
                    <a:pt x="35" y="95"/>
                    <a:pt x="35" y="95"/>
                  </a:cubicBezTo>
                  <a:cubicBezTo>
                    <a:pt x="35" y="95"/>
                    <a:pt x="35" y="95"/>
                    <a:pt x="35" y="95"/>
                  </a:cubicBezTo>
                  <a:cubicBezTo>
                    <a:pt x="35" y="95"/>
                    <a:pt x="36" y="96"/>
                    <a:pt x="36" y="96"/>
                  </a:cubicBezTo>
                  <a:cubicBezTo>
                    <a:pt x="36" y="96"/>
                    <a:pt x="36" y="97"/>
                    <a:pt x="36" y="97"/>
                  </a:cubicBezTo>
                  <a:cubicBezTo>
                    <a:pt x="36" y="97"/>
                    <a:pt x="37" y="97"/>
                    <a:pt x="37" y="97"/>
                  </a:cubicBezTo>
                  <a:cubicBezTo>
                    <a:pt x="37" y="97"/>
                    <a:pt x="38" y="96"/>
                    <a:pt x="38" y="96"/>
                  </a:cubicBezTo>
                  <a:cubicBezTo>
                    <a:pt x="38" y="96"/>
                    <a:pt x="38" y="97"/>
                    <a:pt x="38" y="97"/>
                  </a:cubicBezTo>
                  <a:cubicBezTo>
                    <a:pt x="38" y="97"/>
                    <a:pt x="38" y="97"/>
                    <a:pt x="38" y="98"/>
                  </a:cubicBezTo>
                  <a:cubicBezTo>
                    <a:pt x="38" y="98"/>
                    <a:pt x="38" y="98"/>
                    <a:pt x="38" y="98"/>
                  </a:cubicBezTo>
                  <a:cubicBezTo>
                    <a:pt x="38" y="98"/>
                    <a:pt x="39" y="99"/>
                    <a:pt x="39" y="99"/>
                  </a:cubicBezTo>
                  <a:cubicBezTo>
                    <a:pt x="39" y="100"/>
                    <a:pt x="39" y="100"/>
                    <a:pt x="39" y="100"/>
                  </a:cubicBezTo>
                  <a:cubicBezTo>
                    <a:pt x="39" y="100"/>
                    <a:pt x="39" y="100"/>
                    <a:pt x="39" y="100"/>
                  </a:cubicBezTo>
                  <a:cubicBezTo>
                    <a:pt x="39" y="101"/>
                    <a:pt x="40" y="101"/>
                    <a:pt x="40" y="101"/>
                  </a:cubicBezTo>
                  <a:cubicBezTo>
                    <a:pt x="40" y="101"/>
                    <a:pt x="40" y="101"/>
                    <a:pt x="40" y="101"/>
                  </a:cubicBezTo>
                  <a:cubicBezTo>
                    <a:pt x="41" y="100"/>
                    <a:pt x="41" y="100"/>
                    <a:pt x="41" y="100"/>
                  </a:cubicBezTo>
                  <a:cubicBezTo>
                    <a:pt x="41" y="100"/>
                    <a:pt x="41" y="101"/>
                    <a:pt x="41" y="101"/>
                  </a:cubicBezTo>
                  <a:cubicBezTo>
                    <a:pt x="41" y="101"/>
                    <a:pt x="42" y="101"/>
                    <a:pt x="42" y="101"/>
                  </a:cubicBezTo>
                  <a:cubicBezTo>
                    <a:pt x="42" y="101"/>
                    <a:pt x="42" y="102"/>
                    <a:pt x="42" y="102"/>
                  </a:cubicBezTo>
                  <a:cubicBezTo>
                    <a:pt x="42" y="102"/>
                    <a:pt x="42" y="102"/>
                    <a:pt x="42" y="102"/>
                  </a:cubicBezTo>
                  <a:cubicBezTo>
                    <a:pt x="42" y="102"/>
                    <a:pt x="42" y="103"/>
                    <a:pt x="42" y="103"/>
                  </a:cubicBezTo>
                  <a:cubicBezTo>
                    <a:pt x="42" y="103"/>
                    <a:pt x="41" y="103"/>
                    <a:pt x="41" y="103"/>
                  </a:cubicBezTo>
                  <a:cubicBezTo>
                    <a:pt x="41" y="104"/>
                    <a:pt x="41" y="104"/>
                    <a:pt x="41" y="104"/>
                  </a:cubicBezTo>
                  <a:cubicBezTo>
                    <a:pt x="41" y="104"/>
                    <a:pt x="42" y="104"/>
                    <a:pt x="42" y="105"/>
                  </a:cubicBezTo>
                  <a:cubicBezTo>
                    <a:pt x="42" y="105"/>
                    <a:pt x="42" y="104"/>
                    <a:pt x="42" y="104"/>
                  </a:cubicBezTo>
                  <a:cubicBezTo>
                    <a:pt x="42" y="104"/>
                    <a:pt x="43" y="105"/>
                    <a:pt x="43" y="105"/>
                  </a:cubicBezTo>
                  <a:cubicBezTo>
                    <a:pt x="43" y="105"/>
                    <a:pt x="43" y="105"/>
                    <a:pt x="43" y="105"/>
                  </a:cubicBezTo>
                  <a:cubicBezTo>
                    <a:pt x="43" y="105"/>
                    <a:pt x="44" y="105"/>
                    <a:pt x="44" y="105"/>
                  </a:cubicBezTo>
                  <a:cubicBezTo>
                    <a:pt x="44" y="105"/>
                    <a:pt x="44" y="105"/>
                    <a:pt x="44" y="105"/>
                  </a:cubicBezTo>
                  <a:cubicBezTo>
                    <a:pt x="44" y="105"/>
                    <a:pt x="45" y="105"/>
                    <a:pt x="45" y="105"/>
                  </a:cubicBezTo>
                  <a:cubicBezTo>
                    <a:pt x="45" y="105"/>
                    <a:pt x="45" y="105"/>
                    <a:pt x="45" y="104"/>
                  </a:cubicBezTo>
                  <a:cubicBezTo>
                    <a:pt x="46" y="104"/>
                    <a:pt x="46" y="105"/>
                    <a:pt x="46" y="105"/>
                  </a:cubicBezTo>
                  <a:cubicBezTo>
                    <a:pt x="47" y="105"/>
                    <a:pt x="47" y="106"/>
                    <a:pt x="47" y="106"/>
                  </a:cubicBezTo>
                  <a:cubicBezTo>
                    <a:pt x="47" y="106"/>
                    <a:pt x="48" y="105"/>
                    <a:pt x="48" y="105"/>
                  </a:cubicBezTo>
                  <a:cubicBezTo>
                    <a:pt x="48" y="105"/>
                    <a:pt x="48" y="105"/>
                    <a:pt x="48" y="105"/>
                  </a:cubicBezTo>
                  <a:cubicBezTo>
                    <a:pt x="48" y="105"/>
                    <a:pt x="48" y="105"/>
                    <a:pt x="49" y="105"/>
                  </a:cubicBezTo>
                  <a:cubicBezTo>
                    <a:pt x="49" y="105"/>
                    <a:pt x="49" y="105"/>
                    <a:pt x="49" y="105"/>
                  </a:cubicBezTo>
                  <a:cubicBezTo>
                    <a:pt x="49" y="105"/>
                    <a:pt x="49" y="104"/>
                    <a:pt x="49" y="104"/>
                  </a:cubicBezTo>
                  <a:cubicBezTo>
                    <a:pt x="49" y="104"/>
                    <a:pt x="49" y="105"/>
                    <a:pt x="49" y="105"/>
                  </a:cubicBezTo>
                  <a:cubicBezTo>
                    <a:pt x="49" y="105"/>
                    <a:pt x="50" y="105"/>
                    <a:pt x="50" y="105"/>
                  </a:cubicBezTo>
                  <a:cubicBezTo>
                    <a:pt x="50" y="105"/>
                    <a:pt x="50" y="104"/>
                    <a:pt x="50" y="104"/>
                  </a:cubicBezTo>
                  <a:cubicBezTo>
                    <a:pt x="50" y="104"/>
                    <a:pt x="51" y="103"/>
                    <a:pt x="51" y="103"/>
                  </a:cubicBezTo>
                  <a:cubicBezTo>
                    <a:pt x="51" y="103"/>
                    <a:pt x="51" y="103"/>
                    <a:pt x="51" y="103"/>
                  </a:cubicBezTo>
                  <a:cubicBezTo>
                    <a:pt x="51" y="104"/>
                    <a:pt x="51" y="104"/>
                    <a:pt x="51" y="104"/>
                  </a:cubicBezTo>
                  <a:cubicBezTo>
                    <a:pt x="51" y="104"/>
                    <a:pt x="52" y="104"/>
                    <a:pt x="53" y="104"/>
                  </a:cubicBezTo>
                  <a:cubicBezTo>
                    <a:pt x="53" y="104"/>
                    <a:pt x="53" y="104"/>
                    <a:pt x="53" y="104"/>
                  </a:cubicBezTo>
                  <a:cubicBezTo>
                    <a:pt x="53" y="104"/>
                    <a:pt x="53" y="104"/>
                    <a:pt x="53" y="104"/>
                  </a:cubicBezTo>
                  <a:cubicBezTo>
                    <a:pt x="53" y="104"/>
                    <a:pt x="54" y="105"/>
                    <a:pt x="54" y="105"/>
                  </a:cubicBezTo>
                  <a:cubicBezTo>
                    <a:pt x="54" y="105"/>
                    <a:pt x="54" y="105"/>
                    <a:pt x="54" y="105"/>
                  </a:cubicBezTo>
                  <a:cubicBezTo>
                    <a:pt x="54" y="105"/>
                    <a:pt x="54" y="105"/>
                    <a:pt x="54" y="105"/>
                  </a:cubicBezTo>
                  <a:cubicBezTo>
                    <a:pt x="54" y="105"/>
                    <a:pt x="55" y="105"/>
                    <a:pt x="55" y="105"/>
                  </a:cubicBezTo>
                  <a:cubicBezTo>
                    <a:pt x="55" y="105"/>
                    <a:pt x="55" y="105"/>
                    <a:pt x="55" y="105"/>
                  </a:cubicBezTo>
                  <a:cubicBezTo>
                    <a:pt x="55" y="105"/>
                    <a:pt x="56" y="105"/>
                    <a:pt x="56" y="104"/>
                  </a:cubicBezTo>
                  <a:cubicBezTo>
                    <a:pt x="56" y="104"/>
                    <a:pt x="56" y="104"/>
                    <a:pt x="56" y="104"/>
                  </a:cubicBezTo>
                  <a:cubicBezTo>
                    <a:pt x="57" y="104"/>
                    <a:pt x="57" y="104"/>
                    <a:pt x="57" y="104"/>
                  </a:cubicBezTo>
                  <a:cubicBezTo>
                    <a:pt x="57" y="103"/>
                    <a:pt x="57" y="103"/>
                    <a:pt x="57" y="103"/>
                  </a:cubicBezTo>
                  <a:cubicBezTo>
                    <a:pt x="57" y="103"/>
                    <a:pt x="57" y="103"/>
                    <a:pt x="57" y="103"/>
                  </a:cubicBezTo>
                  <a:cubicBezTo>
                    <a:pt x="58" y="104"/>
                    <a:pt x="58" y="104"/>
                    <a:pt x="58" y="104"/>
                  </a:cubicBezTo>
                  <a:cubicBezTo>
                    <a:pt x="59" y="105"/>
                    <a:pt x="59" y="105"/>
                    <a:pt x="59" y="105"/>
                  </a:cubicBezTo>
                  <a:cubicBezTo>
                    <a:pt x="59" y="105"/>
                    <a:pt x="59" y="105"/>
                    <a:pt x="59" y="105"/>
                  </a:cubicBezTo>
                  <a:cubicBezTo>
                    <a:pt x="60" y="105"/>
                    <a:pt x="60" y="105"/>
                    <a:pt x="60" y="105"/>
                  </a:cubicBezTo>
                  <a:cubicBezTo>
                    <a:pt x="60" y="105"/>
                    <a:pt x="60" y="105"/>
                    <a:pt x="60" y="105"/>
                  </a:cubicBezTo>
                  <a:cubicBezTo>
                    <a:pt x="60" y="105"/>
                    <a:pt x="61" y="106"/>
                    <a:pt x="61" y="106"/>
                  </a:cubicBezTo>
                  <a:cubicBezTo>
                    <a:pt x="61" y="106"/>
                    <a:pt x="61" y="106"/>
                    <a:pt x="61" y="106"/>
                  </a:cubicBezTo>
                  <a:cubicBezTo>
                    <a:pt x="61" y="106"/>
                    <a:pt x="61" y="106"/>
                    <a:pt x="62" y="106"/>
                  </a:cubicBezTo>
                  <a:cubicBezTo>
                    <a:pt x="62" y="106"/>
                    <a:pt x="62" y="106"/>
                    <a:pt x="62" y="106"/>
                  </a:cubicBezTo>
                  <a:cubicBezTo>
                    <a:pt x="62" y="106"/>
                    <a:pt x="62" y="106"/>
                    <a:pt x="62" y="106"/>
                  </a:cubicBezTo>
                  <a:cubicBezTo>
                    <a:pt x="62" y="106"/>
                    <a:pt x="62" y="107"/>
                    <a:pt x="62" y="107"/>
                  </a:cubicBezTo>
                  <a:cubicBezTo>
                    <a:pt x="63" y="107"/>
                    <a:pt x="63" y="107"/>
                    <a:pt x="63" y="107"/>
                  </a:cubicBezTo>
                  <a:cubicBezTo>
                    <a:pt x="63" y="108"/>
                    <a:pt x="63" y="108"/>
                    <a:pt x="63" y="108"/>
                  </a:cubicBezTo>
                  <a:cubicBezTo>
                    <a:pt x="58" y="115"/>
                    <a:pt x="58" y="115"/>
                    <a:pt x="58" y="115"/>
                  </a:cubicBezTo>
                  <a:cubicBezTo>
                    <a:pt x="58" y="115"/>
                    <a:pt x="60" y="115"/>
                    <a:pt x="60" y="115"/>
                  </a:cubicBezTo>
                  <a:cubicBezTo>
                    <a:pt x="60" y="115"/>
                    <a:pt x="60" y="115"/>
                    <a:pt x="61" y="115"/>
                  </a:cubicBezTo>
                  <a:cubicBezTo>
                    <a:pt x="61" y="115"/>
                    <a:pt x="61" y="115"/>
                    <a:pt x="61" y="115"/>
                  </a:cubicBezTo>
                  <a:cubicBezTo>
                    <a:pt x="62" y="115"/>
                    <a:pt x="62" y="115"/>
                    <a:pt x="62" y="115"/>
                  </a:cubicBezTo>
                  <a:cubicBezTo>
                    <a:pt x="64" y="118"/>
                    <a:pt x="64" y="118"/>
                    <a:pt x="64" y="118"/>
                  </a:cubicBezTo>
                  <a:cubicBezTo>
                    <a:pt x="68" y="98"/>
                    <a:pt x="68" y="98"/>
                    <a:pt x="68" y="98"/>
                  </a:cubicBezTo>
                  <a:cubicBezTo>
                    <a:pt x="68" y="96"/>
                    <a:pt x="68" y="96"/>
                    <a:pt x="68" y="96"/>
                  </a:cubicBezTo>
                  <a:cubicBezTo>
                    <a:pt x="68" y="96"/>
                    <a:pt x="67" y="94"/>
                    <a:pt x="67" y="94"/>
                  </a:cubicBezTo>
                  <a:cubicBezTo>
                    <a:pt x="67" y="94"/>
                    <a:pt x="66" y="93"/>
                    <a:pt x="66" y="93"/>
                  </a:cubicBezTo>
                  <a:cubicBezTo>
                    <a:pt x="66" y="93"/>
                    <a:pt x="66" y="93"/>
                    <a:pt x="66" y="93"/>
                  </a:cubicBezTo>
                  <a:cubicBezTo>
                    <a:pt x="66" y="93"/>
                    <a:pt x="67" y="92"/>
                    <a:pt x="67" y="92"/>
                  </a:cubicBezTo>
                  <a:cubicBezTo>
                    <a:pt x="67" y="92"/>
                    <a:pt x="66" y="92"/>
                    <a:pt x="66" y="91"/>
                  </a:cubicBezTo>
                  <a:cubicBezTo>
                    <a:pt x="66" y="91"/>
                    <a:pt x="66" y="91"/>
                    <a:pt x="66" y="91"/>
                  </a:cubicBezTo>
                  <a:cubicBezTo>
                    <a:pt x="66" y="91"/>
                    <a:pt x="65" y="90"/>
                    <a:pt x="65" y="90"/>
                  </a:cubicBezTo>
                  <a:cubicBezTo>
                    <a:pt x="65" y="90"/>
                    <a:pt x="64" y="90"/>
                    <a:pt x="64" y="90"/>
                  </a:cubicBezTo>
                  <a:cubicBezTo>
                    <a:pt x="64" y="89"/>
                    <a:pt x="63" y="89"/>
                    <a:pt x="63" y="89"/>
                  </a:cubicBezTo>
                  <a:cubicBezTo>
                    <a:pt x="63" y="84"/>
                    <a:pt x="63" y="84"/>
                    <a:pt x="63" y="84"/>
                  </a:cubicBezTo>
                  <a:cubicBezTo>
                    <a:pt x="65" y="84"/>
                    <a:pt x="65" y="84"/>
                    <a:pt x="65" y="84"/>
                  </a:cubicBezTo>
                  <a:cubicBezTo>
                    <a:pt x="66" y="83"/>
                    <a:pt x="66" y="83"/>
                    <a:pt x="66" y="83"/>
                  </a:cubicBezTo>
                  <a:cubicBezTo>
                    <a:pt x="66" y="84"/>
                    <a:pt x="66" y="84"/>
                    <a:pt x="66" y="84"/>
                  </a:cubicBezTo>
                  <a:cubicBezTo>
                    <a:pt x="66" y="84"/>
                    <a:pt x="67" y="83"/>
                    <a:pt x="67" y="83"/>
                  </a:cubicBezTo>
                  <a:cubicBezTo>
                    <a:pt x="67" y="83"/>
                    <a:pt x="67" y="83"/>
                    <a:pt x="67" y="83"/>
                  </a:cubicBezTo>
                  <a:cubicBezTo>
                    <a:pt x="68" y="84"/>
                    <a:pt x="68" y="84"/>
                    <a:pt x="68" y="84"/>
                  </a:cubicBezTo>
                  <a:cubicBezTo>
                    <a:pt x="68" y="84"/>
                    <a:pt x="69" y="84"/>
                    <a:pt x="69" y="84"/>
                  </a:cubicBezTo>
                  <a:cubicBezTo>
                    <a:pt x="70" y="84"/>
                    <a:pt x="70" y="83"/>
                    <a:pt x="70" y="83"/>
                  </a:cubicBezTo>
                  <a:cubicBezTo>
                    <a:pt x="70" y="83"/>
                    <a:pt x="70" y="83"/>
                    <a:pt x="70" y="83"/>
                  </a:cubicBezTo>
                  <a:cubicBezTo>
                    <a:pt x="70" y="83"/>
                    <a:pt x="69" y="82"/>
                    <a:pt x="69" y="82"/>
                  </a:cubicBezTo>
                  <a:cubicBezTo>
                    <a:pt x="69" y="82"/>
                    <a:pt x="70" y="82"/>
                    <a:pt x="70" y="82"/>
                  </a:cubicBezTo>
                  <a:cubicBezTo>
                    <a:pt x="70" y="82"/>
                    <a:pt x="69" y="81"/>
                    <a:pt x="69" y="81"/>
                  </a:cubicBezTo>
                  <a:cubicBezTo>
                    <a:pt x="69" y="81"/>
                    <a:pt x="69" y="81"/>
                    <a:pt x="69" y="81"/>
                  </a:cubicBezTo>
                  <a:cubicBezTo>
                    <a:pt x="69" y="81"/>
                    <a:pt x="69" y="81"/>
                    <a:pt x="69" y="81"/>
                  </a:cubicBezTo>
                  <a:cubicBezTo>
                    <a:pt x="66" y="81"/>
                    <a:pt x="66" y="81"/>
                    <a:pt x="66" y="81"/>
                  </a:cubicBezTo>
                  <a:cubicBezTo>
                    <a:pt x="66" y="81"/>
                    <a:pt x="66" y="80"/>
                    <a:pt x="66" y="80"/>
                  </a:cubicBezTo>
                  <a:cubicBezTo>
                    <a:pt x="66" y="80"/>
                    <a:pt x="65" y="80"/>
                    <a:pt x="65" y="80"/>
                  </a:cubicBezTo>
                  <a:cubicBezTo>
                    <a:pt x="65" y="80"/>
                    <a:pt x="65" y="80"/>
                    <a:pt x="65" y="80"/>
                  </a:cubicBezTo>
                  <a:cubicBezTo>
                    <a:pt x="65" y="76"/>
                    <a:pt x="65" y="76"/>
                    <a:pt x="65" y="76"/>
                  </a:cubicBezTo>
                  <a:cubicBezTo>
                    <a:pt x="65" y="76"/>
                    <a:pt x="65" y="76"/>
                    <a:pt x="65" y="76"/>
                  </a:cubicBezTo>
                  <a:cubicBezTo>
                    <a:pt x="65" y="76"/>
                    <a:pt x="66" y="76"/>
                    <a:pt x="66" y="76"/>
                  </a:cubicBezTo>
                  <a:cubicBezTo>
                    <a:pt x="66" y="76"/>
                    <a:pt x="67" y="75"/>
                    <a:pt x="67" y="75"/>
                  </a:cubicBezTo>
                  <a:cubicBezTo>
                    <a:pt x="67" y="75"/>
                    <a:pt x="67" y="75"/>
                    <a:pt x="67" y="75"/>
                  </a:cubicBezTo>
                  <a:cubicBezTo>
                    <a:pt x="67" y="75"/>
                    <a:pt x="68" y="76"/>
                    <a:pt x="68" y="76"/>
                  </a:cubicBezTo>
                  <a:cubicBezTo>
                    <a:pt x="77" y="76"/>
                    <a:pt x="77" y="76"/>
                    <a:pt x="77" y="76"/>
                  </a:cubicBezTo>
                  <a:cubicBezTo>
                    <a:pt x="76" y="75"/>
                    <a:pt x="76" y="75"/>
                    <a:pt x="76" y="75"/>
                  </a:cubicBezTo>
                  <a:cubicBezTo>
                    <a:pt x="76" y="75"/>
                    <a:pt x="76" y="75"/>
                    <a:pt x="76" y="75"/>
                  </a:cubicBezTo>
                  <a:cubicBezTo>
                    <a:pt x="76" y="75"/>
                    <a:pt x="76" y="74"/>
                    <a:pt x="76" y="74"/>
                  </a:cubicBezTo>
                  <a:cubicBezTo>
                    <a:pt x="76" y="74"/>
                    <a:pt x="76" y="74"/>
                    <a:pt x="76" y="73"/>
                  </a:cubicBezTo>
                  <a:cubicBezTo>
                    <a:pt x="76" y="73"/>
                    <a:pt x="77" y="74"/>
                    <a:pt x="77" y="75"/>
                  </a:cubicBezTo>
                  <a:cubicBezTo>
                    <a:pt x="78" y="75"/>
                    <a:pt x="77" y="75"/>
                    <a:pt x="77" y="75"/>
                  </a:cubicBezTo>
                  <a:cubicBezTo>
                    <a:pt x="78" y="75"/>
                    <a:pt x="78" y="75"/>
                    <a:pt x="78" y="75"/>
                  </a:cubicBezTo>
                  <a:cubicBezTo>
                    <a:pt x="78" y="75"/>
                    <a:pt x="78" y="75"/>
                    <a:pt x="78" y="75"/>
                  </a:cubicBezTo>
                  <a:cubicBezTo>
                    <a:pt x="78" y="74"/>
                    <a:pt x="79" y="74"/>
                    <a:pt x="79" y="74"/>
                  </a:cubicBezTo>
                  <a:cubicBezTo>
                    <a:pt x="79" y="74"/>
                    <a:pt x="79" y="74"/>
                    <a:pt x="79" y="74"/>
                  </a:cubicBezTo>
                  <a:cubicBezTo>
                    <a:pt x="79" y="74"/>
                    <a:pt x="80" y="74"/>
                    <a:pt x="80" y="74"/>
                  </a:cubicBezTo>
                  <a:cubicBezTo>
                    <a:pt x="80" y="74"/>
                    <a:pt x="80" y="73"/>
                    <a:pt x="80" y="73"/>
                  </a:cubicBezTo>
                  <a:cubicBezTo>
                    <a:pt x="80" y="73"/>
                    <a:pt x="81" y="73"/>
                    <a:pt x="81" y="73"/>
                  </a:cubicBezTo>
                  <a:cubicBezTo>
                    <a:pt x="82" y="73"/>
                    <a:pt x="82" y="73"/>
                    <a:pt x="82" y="73"/>
                  </a:cubicBezTo>
                  <a:cubicBezTo>
                    <a:pt x="82" y="72"/>
                    <a:pt x="82" y="72"/>
                    <a:pt x="82" y="72"/>
                  </a:cubicBezTo>
                  <a:cubicBezTo>
                    <a:pt x="82" y="74"/>
                    <a:pt x="82" y="74"/>
                    <a:pt x="82" y="74"/>
                  </a:cubicBezTo>
                  <a:cubicBezTo>
                    <a:pt x="84" y="75"/>
                    <a:pt x="84" y="75"/>
                    <a:pt x="84" y="75"/>
                  </a:cubicBezTo>
                  <a:cubicBezTo>
                    <a:pt x="84" y="75"/>
                    <a:pt x="84" y="76"/>
                    <a:pt x="84" y="76"/>
                  </a:cubicBezTo>
                  <a:cubicBezTo>
                    <a:pt x="84" y="76"/>
                    <a:pt x="84" y="77"/>
                    <a:pt x="84" y="77"/>
                  </a:cubicBezTo>
                  <a:cubicBezTo>
                    <a:pt x="84" y="77"/>
                    <a:pt x="84" y="78"/>
                    <a:pt x="84" y="78"/>
                  </a:cubicBezTo>
                  <a:cubicBezTo>
                    <a:pt x="84" y="78"/>
                    <a:pt x="84" y="79"/>
                    <a:pt x="84" y="79"/>
                  </a:cubicBezTo>
                  <a:cubicBezTo>
                    <a:pt x="84" y="79"/>
                    <a:pt x="84" y="79"/>
                    <a:pt x="84" y="79"/>
                  </a:cubicBezTo>
                  <a:cubicBezTo>
                    <a:pt x="84" y="80"/>
                    <a:pt x="84" y="80"/>
                    <a:pt x="84" y="80"/>
                  </a:cubicBezTo>
                  <a:cubicBezTo>
                    <a:pt x="84" y="80"/>
                    <a:pt x="85" y="80"/>
                    <a:pt x="85" y="80"/>
                  </a:cubicBezTo>
                  <a:cubicBezTo>
                    <a:pt x="86" y="79"/>
                    <a:pt x="86" y="79"/>
                    <a:pt x="86" y="79"/>
                  </a:cubicBezTo>
                  <a:cubicBezTo>
                    <a:pt x="86" y="79"/>
                    <a:pt x="86" y="78"/>
                    <a:pt x="86" y="78"/>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1" name="Freeform 759">
              <a:extLst>
                <a:ext uri="{FF2B5EF4-FFF2-40B4-BE49-F238E27FC236}">
                  <a16:creationId xmlns:a16="http://schemas.microsoft.com/office/drawing/2014/main" id="{2F2DEBCE-590D-4C5A-A2D5-416AEF94E191}"/>
                </a:ext>
              </a:extLst>
            </p:cNvPr>
            <p:cNvSpPr>
              <a:spLocks noEditPoints="1"/>
            </p:cNvSpPr>
            <p:nvPr/>
          </p:nvSpPr>
          <p:spPr bwMode="auto">
            <a:xfrm>
              <a:off x="4037615" y="4163842"/>
              <a:ext cx="42807" cy="39068"/>
            </a:xfrm>
            <a:custGeom>
              <a:avLst/>
              <a:gdLst>
                <a:gd name="T0" fmla="*/ 9 w 9"/>
                <a:gd name="T1" fmla="*/ 0 h 10"/>
                <a:gd name="T2" fmla="*/ 7 w 9"/>
                <a:gd name="T3" fmla="*/ 1 h 10"/>
                <a:gd name="T4" fmla="*/ 8 w 9"/>
                <a:gd name="T5" fmla="*/ 1 h 10"/>
                <a:gd name="T6" fmla="*/ 8 w 9"/>
                <a:gd name="T7" fmla="*/ 1 h 10"/>
                <a:gd name="T8" fmla="*/ 9 w 9"/>
                <a:gd name="T9" fmla="*/ 1 h 10"/>
                <a:gd name="T10" fmla="*/ 9 w 9"/>
                <a:gd name="T11" fmla="*/ 0 h 10"/>
                <a:gd name="T12" fmla="*/ 7 w 9"/>
                <a:gd name="T13" fmla="*/ 4 h 10"/>
                <a:gd name="T14" fmla="*/ 6 w 9"/>
                <a:gd name="T15" fmla="*/ 5 h 10"/>
                <a:gd name="T16" fmla="*/ 6 w 9"/>
                <a:gd name="T17" fmla="*/ 5 h 10"/>
                <a:gd name="T18" fmla="*/ 6 w 9"/>
                <a:gd name="T19" fmla="*/ 6 h 10"/>
                <a:gd name="T20" fmla="*/ 6 w 9"/>
                <a:gd name="T21" fmla="*/ 8 h 10"/>
                <a:gd name="T22" fmla="*/ 6 w 9"/>
                <a:gd name="T23" fmla="*/ 8 h 10"/>
                <a:gd name="T24" fmla="*/ 5 w 9"/>
                <a:gd name="T25" fmla="*/ 9 h 10"/>
                <a:gd name="T26" fmla="*/ 2 w 9"/>
                <a:gd name="T27" fmla="*/ 10 h 10"/>
                <a:gd name="T28" fmla="*/ 2 w 9"/>
                <a:gd name="T29" fmla="*/ 10 h 10"/>
                <a:gd name="T30" fmla="*/ 2 w 9"/>
                <a:gd name="T31" fmla="*/ 10 h 10"/>
                <a:gd name="T32" fmla="*/ 1 w 9"/>
                <a:gd name="T33" fmla="*/ 10 h 10"/>
                <a:gd name="T34" fmla="*/ 0 w 9"/>
                <a:gd name="T35" fmla="*/ 10 h 10"/>
                <a:gd name="T36" fmla="*/ 0 w 9"/>
                <a:gd name="T37" fmla="*/ 9 h 10"/>
                <a:gd name="T38" fmla="*/ 0 w 9"/>
                <a:gd name="T39" fmla="*/ 10 h 10"/>
                <a:gd name="T40" fmla="*/ 0 w 9"/>
                <a:gd name="T41" fmla="*/ 9 h 10"/>
                <a:gd name="T42" fmla="*/ 2 w 9"/>
                <a:gd name="T43" fmla="*/ 9 h 10"/>
                <a:gd name="T44" fmla="*/ 2 w 9"/>
                <a:gd name="T45" fmla="*/ 8 h 10"/>
                <a:gd name="T46" fmla="*/ 3 w 9"/>
                <a:gd name="T47" fmla="*/ 8 h 10"/>
                <a:gd name="T48" fmla="*/ 3 w 9"/>
                <a:gd name="T49" fmla="*/ 7 h 10"/>
                <a:gd name="T50" fmla="*/ 3 w 9"/>
                <a:gd name="T51" fmla="*/ 6 h 10"/>
                <a:gd name="T52" fmla="*/ 2 w 9"/>
                <a:gd name="T53" fmla="*/ 5 h 10"/>
                <a:gd name="T54" fmla="*/ 2 w 9"/>
                <a:gd name="T55" fmla="*/ 5 h 10"/>
                <a:gd name="T56" fmla="*/ 2 w 9"/>
                <a:gd name="T57" fmla="*/ 5 h 10"/>
                <a:gd name="T58" fmla="*/ 2 w 9"/>
                <a:gd name="T59" fmla="*/ 5 h 10"/>
                <a:gd name="T60" fmla="*/ 2 w 9"/>
                <a:gd name="T61" fmla="*/ 5 h 10"/>
                <a:gd name="T62" fmla="*/ 2 w 9"/>
                <a:gd name="T63" fmla="*/ 5 h 10"/>
                <a:gd name="T64" fmla="*/ 4 w 9"/>
                <a:gd name="T65" fmla="*/ 5 h 10"/>
                <a:gd name="T66" fmla="*/ 4 w 9"/>
                <a:gd name="T67" fmla="*/ 5 h 10"/>
                <a:gd name="T68" fmla="*/ 6 w 9"/>
                <a:gd name="T69" fmla="*/ 4 h 10"/>
                <a:gd name="T70" fmla="*/ 7 w 9"/>
                <a:gd name="T71" fmla="*/ 4 h 10"/>
                <a:gd name="T72" fmla="*/ 7 w 9"/>
                <a:gd name="T7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0">
                  <a:moveTo>
                    <a:pt x="9" y="0"/>
                  </a:moveTo>
                  <a:cubicBezTo>
                    <a:pt x="9" y="1"/>
                    <a:pt x="8" y="1"/>
                    <a:pt x="7" y="1"/>
                  </a:cubicBezTo>
                  <a:cubicBezTo>
                    <a:pt x="7" y="1"/>
                    <a:pt x="8" y="1"/>
                    <a:pt x="8" y="1"/>
                  </a:cubicBezTo>
                  <a:cubicBezTo>
                    <a:pt x="8" y="1"/>
                    <a:pt x="8" y="1"/>
                    <a:pt x="8" y="1"/>
                  </a:cubicBezTo>
                  <a:cubicBezTo>
                    <a:pt x="8" y="0"/>
                    <a:pt x="9" y="0"/>
                    <a:pt x="9" y="1"/>
                  </a:cubicBezTo>
                  <a:cubicBezTo>
                    <a:pt x="9" y="0"/>
                    <a:pt x="9" y="0"/>
                    <a:pt x="9" y="0"/>
                  </a:cubicBezTo>
                  <a:close/>
                  <a:moveTo>
                    <a:pt x="7" y="4"/>
                  </a:moveTo>
                  <a:cubicBezTo>
                    <a:pt x="7" y="5"/>
                    <a:pt x="7" y="5"/>
                    <a:pt x="6" y="5"/>
                  </a:cubicBezTo>
                  <a:cubicBezTo>
                    <a:pt x="6" y="5"/>
                    <a:pt x="6" y="5"/>
                    <a:pt x="6" y="5"/>
                  </a:cubicBezTo>
                  <a:cubicBezTo>
                    <a:pt x="6" y="6"/>
                    <a:pt x="6" y="6"/>
                    <a:pt x="6" y="6"/>
                  </a:cubicBezTo>
                  <a:cubicBezTo>
                    <a:pt x="6" y="7"/>
                    <a:pt x="6" y="7"/>
                    <a:pt x="6" y="8"/>
                  </a:cubicBezTo>
                  <a:cubicBezTo>
                    <a:pt x="6" y="8"/>
                    <a:pt x="6" y="8"/>
                    <a:pt x="6" y="8"/>
                  </a:cubicBezTo>
                  <a:cubicBezTo>
                    <a:pt x="6" y="9"/>
                    <a:pt x="6" y="9"/>
                    <a:pt x="5" y="9"/>
                  </a:cubicBezTo>
                  <a:cubicBezTo>
                    <a:pt x="4" y="9"/>
                    <a:pt x="3" y="10"/>
                    <a:pt x="2" y="10"/>
                  </a:cubicBezTo>
                  <a:cubicBezTo>
                    <a:pt x="2" y="10"/>
                    <a:pt x="2" y="10"/>
                    <a:pt x="2" y="10"/>
                  </a:cubicBezTo>
                  <a:cubicBezTo>
                    <a:pt x="2" y="10"/>
                    <a:pt x="2" y="10"/>
                    <a:pt x="2" y="10"/>
                  </a:cubicBezTo>
                  <a:cubicBezTo>
                    <a:pt x="1" y="10"/>
                    <a:pt x="1" y="9"/>
                    <a:pt x="1" y="10"/>
                  </a:cubicBezTo>
                  <a:cubicBezTo>
                    <a:pt x="0" y="10"/>
                    <a:pt x="0" y="10"/>
                    <a:pt x="0" y="10"/>
                  </a:cubicBezTo>
                  <a:cubicBezTo>
                    <a:pt x="0" y="10"/>
                    <a:pt x="0" y="9"/>
                    <a:pt x="0" y="9"/>
                  </a:cubicBezTo>
                  <a:cubicBezTo>
                    <a:pt x="0" y="9"/>
                    <a:pt x="0" y="10"/>
                    <a:pt x="0" y="10"/>
                  </a:cubicBezTo>
                  <a:cubicBezTo>
                    <a:pt x="0" y="10"/>
                    <a:pt x="0" y="9"/>
                    <a:pt x="0" y="9"/>
                  </a:cubicBezTo>
                  <a:cubicBezTo>
                    <a:pt x="1" y="9"/>
                    <a:pt x="1" y="9"/>
                    <a:pt x="2" y="9"/>
                  </a:cubicBezTo>
                  <a:cubicBezTo>
                    <a:pt x="2" y="8"/>
                    <a:pt x="2" y="8"/>
                    <a:pt x="2" y="8"/>
                  </a:cubicBezTo>
                  <a:cubicBezTo>
                    <a:pt x="3" y="8"/>
                    <a:pt x="3" y="8"/>
                    <a:pt x="3" y="8"/>
                  </a:cubicBezTo>
                  <a:cubicBezTo>
                    <a:pt x="3" y="8"/>
                    <a:pt x="3" y="7"/>
                    <a:pt x="3" y="7"/>
                  </a:cubicBezTo>
                  <a:cubicBezTo>
                    <a:pt x="3" y="6"/>
                    <a:pt x="3" y="6"/>
                    <a:pt x="3" y="6"/>
                  </a:cubicBezTo>
                  <a:cubicBezTo>
                    <a:pt x="3" y="6"/>
                    <a:pt x="2" y="6"/>
                    <a:pt x="2" y="5"/>
                  </a:cubicBezTo>
                  <a:cubicBezTo>
                    <a:pt x="2" y="5"/>
                    <a:pt x="2" y="6"/>
                    <a:pt x="2" y="5"/>
                  </a:cubicBezTo>
                  <a:cubicBezTo>
                    <a:pt x="2" y="5"/>
                    <a:pt x="2" y="5"/>
                    <a:pt x="2" y="5"/>
                  </a:cubicBezTo>
                  <a:cubicBezTo>
                    <a:pt x="2" y="5"/>
                    <a:pt x="2" y="5"/>
                    <a:pt x="2" y="5"/>
                  </a:cubicBezTo>
                  <a:cubicBezTo>
                    <a:pt x="2" y="5"/>
                    <a:pt x="2" y="5"/>
                    <a:pt x="2" y="5"/>
                  </a:cubicBezTo>
                  <a:cubicBezTo>
                    <a:pt x="2" y="5"/>
                    <a:pt x="2" y="5"/>
                    <a:pt x="2" y="5"/>
                  </a:cubicBezTo>
                  <a:cubicBezTo>
                    <a:pt x="3" y="5"/>
                    <a:pt x="3" y="5"/>
                    <a:pt x="4" y="5"/>
                  </a:cubicBezTo>
                  <a:cubicBezTo>
                    <a:pt x="4" y="5"/>
                    <a:pt x="4" y="5"/>
                    <a:pt x="4" y="5"/>
                  </a:cubicBezTo>
                  <a:cubicBezTo>
                    <a:pt x="5" y="5"/>
                    <a:pt x="5" y="5"/>
                    <a:pt x="6" y="4"/>
                  </a:cubicBezTo>
                  <a:cubicBezTo>
                    <a:pt x="6" y="4"/>
                    <a:pt x="6" y="4"/>
                    <a:pt x="7" y="4"/>
                  </a:cubicBezTo>
                  <a:cubicBezTo>
                    <a:pt x="7" y="4"/>
                    <a:pt x="7" y="4"/>
                    <a:pt x="7" y="4"/>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2" name="Freeform 760">
              <a:extLst>
                <a:ext uri="{FF2B5EF4-FFF2-40B4-BE49-F238E27FC236}">
                  <a16:creationId xmlns:a16="http://schemas.microsoft.com/office/drawing/2014/main" id="{F45FA3A2-F79D-4D40-95CE-B04BA4FB2ABD}"/>
                </a:ext>
              </a:extLst>
            </p:cNvPr>
            <p:cNvSpPr>
              <a:spLocks/>
            </p:cNvSpPr>
            <p:nvPr/>
          </p:nvSpPr>
          <p:spPr bwMode="auto">
            <a:xfrm>
              <a:off x="4042966" y="4142137"/>
              <a:ext cx="3567" cy="7235"/>
            </a:xfrm>
            <a:custGeom>
              <a:avLst/>
              <a:gdLst>
                <a:gd name="T0" fmla="*/ 1 w 1"/>
                <a:gd name="T1" fmla="*/ 0 h 2"/>
                <a:gd name="T2" fmla="*/ 0 w 1"/>
                <a:gd name="T3" fmla="*/ 1 h 2"/>
                <a:gd name="T4" fmla="*/ 0 w 1"/>
                <a:gd name="T5" fmla="*/ 1 h 2"/>
                <a:gd name="T6" fmla="*/ 0 w 1"/>
                <a:gd name="T7" fmla="*/ 1 h 2"/>
                <a:gd name="T8" fmla="*/ 1 w 1"/>
                <a:gd name="T9" fmla="*/ 1 h 2"/>
                <a:gd name="T10" fmla="*/ 1 w 1"/>
                <a:gd name="T11" fmla="*/ 1 h 2"/>
                <a:gd name="T12" fmla="*/ 1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0" y="0"/>
                    <a:pt x="0" y="1"/>
                    <a:pt x="0" y="1"/>
                  </a:cubicBezTo>
                  <a:cubicBezTo>
                    <a:pt x="0" y="1"/>
                    <a:pt x="0" y="1"/>
                    <a:pt x="0" y="1"/>
                  </a:cubicBezTo>
                  <a:cubicBezTo>
                    <a:pt x="0" y="1"/>
                    <a:pt x="0" y="1"/>
                    <a:pt x="0" y="1"/>
                  </a:cubicBezTo>
                  <a:cubicBezTo>
                    <a:pt x="0" y="2"/>
                    <a:pt x="1" y="2"/>
                    <a:pt x="1" y="1"/>
                  </a:cubicBezTo>
                  <a:cubicBezTo>
                    <a:pt x="1" y="1"/>
                    <a:pt x="1" y="1"/>
                    <a:pt x="1" y="1"/>
                  </a:cubicBezTo>
                  <a:cubicBezTo>
                    <a:pt x="1" y="0"/>
                    <a:pt x="1" y="0"/>
                    <a:pt x="1" y="0"/>
                  </a:cubicBezTo>
                  <a:cubicBezTo>
                    <a:pt x="1" y="0"/>
                    <a:pt x="1" y="0"/>
                    <a:pt x="1"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4" name="Freeform 745">
              <a:extLst>
                <a:ext uri="{FF2B5EF4-FFF2-40B4-BE49-F238E27FC236}">
                  <a16:creationId xmlns:a16="http://schemas.microsoft.com/office/drawing/2014/main" id="{08287CA4-54DC-49A2-A79D-CA87074079B0}"/>
                </a:ext>
              </a:extLst>
            </p:cNvPr>
            <p:cNvSpPr>
              <a:spLocks noEditPoints="1"/>
            </p:cNvSpPr>
            <p:nvPr/>
          </p:nvSpPr>
          <p:spPr bwMode="auto">
            <a:xfrm>
              <a:off x="3402647" y="3948246"/>
              <a:ext cx="49941" cy="14470"/>
            </a:xfrm>
            <a:custGeom>
              <a:avLst/>
              <a:gdLst>
                <a:gd name="T0" fmla="*/ 2 w 11"/>
                <a:gd name="T1" fmla="*/ 4 h 4"/>
                <a:gd name="T2" fmla="*/ 1 w 11"/>
                <a:gd name="T3" fmla="*/ 4 h 4"/>
                <a:gd name="T4" fmla="*/ 0 w 11"/>
                <a:gd name="T5" fmla="*/ 4 h 4"/>
                <a:gd name="T6" fmla="*/ 0 w 11"/>
                <a:gd name="T7" fmla="*/ 4 h 4"/>
                <a:gd name="T8" fmla="*/ 0 w 11"/>
                <a:gd name="T9" fmla="*/ 4 h 4"/>
                <a:gd name="T10" fmla="*/ 0 w 11"/>
                <a:gd name="T11" fmla="*/ 3 h 4"/>
                <a:gd name="T12" fmla="*/ 1 w 11"/>
                <a:gd name="T13" fmla="*/ 4 h 4"/>
                <a:gd name="T14" fmla="*/ 1 w 11"/>
                <a:gd name="T15" fmla="*/ 4 h 4"/>
                <a:gd name="T16" fmla="*/ 2 w 11"/>
                <a:gd name="T17" fmla="*/ 4 h 4"/>
                <a:gd name="T18" fmla="*/ 10 w 11"/>
                <a:gd name="T19" fmla="*/ 0 h 4"/>
                <a:gd name="T20" fmla="*/ 10 w 11"/>
                <a:gd name="T21" fmla="*/ 1 h 4"/>
                <a:gd name="T22" fmla="*/ 10 w 11"/>
                <a:gd name="T23" fmla="*/ 1 h 4"/>
                <a:gd name="T24" fmla="*/ 10 w 11"/>
                <a:gd name="T25" fmla="*/ 1 h 4"/>
                <a:gd name="T26" fmla="*/ 10 w 11"/>
                <a:gd name="T27" fmla="*/ 1 h 4"/>
                <a:gd name="T28" fmla="*/ 10 w 11"/>
                <a:gd name="T29" fmla="*/ 1 h 4"/>
                <a:gd name="T30" fmla="*/ 10 w 11"/>
                <a:gd name="T31" fmla="*/ 0 h 4"/>
                <a:gd name="T32" fmla="*/ 10 w 1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4">
                  <a:moveTo>
                    <a:pt x="2" y="4"/>
                  </a:moveTo>
                  <a:cubicBezTo>
                    <a:pt x="2" y="4"/>
                    <a:pt x="1" y="4"/>
                    <a:pt x="1" y="4"/>
                  </a:cubicBezTo>
                  <a:cubicBezTo>
                    <a:pt x="1" y="4"/>
                    <a:pt x="1" y="4"/>
                    <a:pt x="0" y="4"/>
                  </a:cubicBezTo>
                  <a:cubicBezTo>
                    <a:pt x="0" y="4"/>
                    <a:pt x="0" y="4"/>
                    <a:pt x="0" y="4"/>
                  </a:cubicBezTo>
                  <a:cubicBezTo>
                    <a:pt x="0" y="4"/>
                    <a:pt x="0" y="4"/>
                    <a:pt x="0" y="4"/>
                  </a:cubicBezTo>
                  <a:cubicBezTo>
                    <a:pt x="0" y="3"/>
                    <a:pt x="0" y="3"/>
                    <a:pt x="0" y="3"/>
                  </a:cubicBezTo>
                  <a:cubicBezTo>
                    <a:pt x="0" y="3"/>
                    <a:pt x="0" y="3"/>
                    <a:pt x="1" y="4"/>
                  </a:cubicBezTo>
                  <a:cubicBezTo>
                    <a:pt x="1" y="4"/>
                    <a:pt x="1" y="4"/>
                    <a:pt x="1" y="4"/>
                  </a:cubicBezTo>
                  <a:cubicBezTo>
                    <a:pt x="1" y="4"/>
                    <a:pt x="2" y="4"/>
                    <a:pt x="2" y="4"/>
                  </a:cubicBezTo>
                  <a:close/>
                  <a:moveTo>
                    <a:pt x="10" y="0"/>
                  </a:moveTo>
                  <a:cubicBezTo>
                    <a:pt x="10" y="0"/>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1" y="1"/>
                    <a:pt x="10" y="0"/>
                  </a:cubicBezTo>
                  <a:cubicBezTo>
                    <a:pt x="10" y="0"/>
                    <a:pt x="10" y="0"/>
                    <a:pt x="10" y="0"/>
                  </a:cubicBezTo>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5" name="Freeform 746">
              <a:extLst>
                <a:ext uri="{FF2B5EF4-FFF2-40B4-BE49-F238E27FC236}">
                  <a16:creationId xmlns:a16="http://schemas.microsoft.com/office/drawing/2014/main" id="{89AE3FA5-A069-4A24-9D56-DEBF84CC055A}"/>
                </a:ext>
              </a:extLst>
            </p:cNvPr>
            <p:cNvSpPr>
              <a:spLocks noEditPoints="1"/>
            </p:cNvSpPr>
            <p:nvPr/>
          </p:nvSpPr>
          <p:spPr bwMode="auto">
            <a:xfrm>
              <a:off x="3402647" y="3948246"/>
              <a:ext cx="49941" cy="14470"/>
            </a:xfrm>
            <a:custGeom>
              <a:avLst/>
              <a:gdLst>
                <a:gd name="T0" fmla="*/ 2 w 11"/>
                <a:gd name="T1" fmla="*/ 4 h 4"/>
                <a:gd name="T2" fmla="*/ 1 w 11"/>
                <a:gd name="T3" fmla="*/ 4 h 4"/>
                <a:gd name="T4" fmla="*/ 0 w 11"/>
                <a:gd name="T5" fmla="*/ 4 h 4"/>
                <a:gd name="T6" fmla="*/ 0 w 11"/>
                <a:gd name="T7" fmla="*/ 4 h 4"/>
                <a:gd name="T8" fmla="*/ 0 w 11"/>
                <a:gd name="T9" fmla="*/ 4 h 4"/>
                <a:gd name="T10" fmla="*/ 0 w 11"/>
                <a:gd name="T11" fmla="*/ 3 h 4"/>
                <a:gd name="T12" fmla="*/ 1 w 11"/>
                <a:gd name="T13" fmla="*/ 4 h 4"/>
                <a:gd name="T14" fmla="*/ 1 w 11"/>
                <a:gd name="T15" fmla="*/ 4 h 4"/>
                <a:gd name="T16" fmla="*/ 2 w 11"/>
                <a:gd name="T17" fmla="*/ 4 h 4"/>
                <a:gd name="T18" fmla="*/ 10 w 11"/>
                <a:gd name="T19" fmla="*/ 0 h 4"/>
                <a:gd name="T20" fmla="*/ 10 w 11"/>
                <a:gd name="T21" fmla="*/ 1 h 4"/>
                <a:gd name="T22" fmla="*/ 10 w 11"/>
                <a:gd name="T23" fmla="*/ 1 h 4"/>
                <a:gd name="T24" fmla="*/ 10 w 11"/>
                <a:gd name="T25" fmla="*/ 1 h 4"/>
                <a:gd name="T26" fmla="*/ 10 w 11"/>
                <a:gd name="T27" fmla="*/ 1 h 4"/>
                <a:gd name="T28" fmla="*/ 10 w 11"/>
                <a:gd name="T29" fmla="*/ 1 h 4"/>
                <a:gd name="T30" fmla="*/ 10 w 11"/>
                <a:gd name="T31" fmla="*/ 0 h 4"/>
                <a:gd name="T32" fmla="*/ 10 w 1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4">
                  <a:moveTo>
                    <a:pt x="2" y="4"/>
                  </a:moveTo>
                  <a:cubicBezTo>
                    <a:pt x="2" y="4"/>
                    <a:pt x="1" y="4"/>
                    <a:pt x="1" y="4"/>
                  </a:cubicBezTo>
                  <a:cubicBezTo>
                    <a:pt x="1" y="4"/>
                    <a:pt x="1" y="4"/>
                    <a:pt x="0" y="4"/>
                  </a:cubicBezTo>
                  <a:cubicBezTo>
                    <a:pt x="0" y="4"/>
                    <a:pt x="0" y="4"/>
                    <a:pt x="0" y="4"/>
                  </a:cubicBezTo>
                  <a:cubicBezTo>
                    <a:pt x="0" y="4"/>
                    <a:pt x="0" y="4"/>
                    <a:pt x="0" y="4"/>
                  </a:cubicBezTo>
                  <a:cubicBezTo>
                    <a:pt x="0" y="3"/>
                    <a:pt x="0" y="3"/>
                    <a:pt x="0" y="3"/>
                  </a:cubicBezTo>
                  <a:cubicBezTo>
                    <a:pt x="0" y="3"/>
                    <a:pt x="0" y="3"/>
                    <a:pt x="1" y="4"/>
                  </a:cubicBezTo>
                  <a:cubicBezTo>
                    <a:pt x="1" y="4"/>
                    <a:pt x="1" y="4"/>
                    <a:pt x="1" y="4"/>
                  </a:cubicBezTo>
                  <a:cubicBezTo>
                    <a:pt x="1" y="4"/>
                    <a:pt x="2" y="4"/>
                    <a:pt x="2" y="4"/>
                  </a:cubicBezTo>
                  <a:close/>
                  <a:moveTo>
                    <a:pt x="10" y="0"/>
                  </a:moveTo>
                  <a:cubicBezTo>
                    <a:pt x="10" y="0"/>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1" y="1"/>
                    <a:pt x="10" y="0"/>
                  </a:cubicBezTo>
                  <a:cubicBezTo>
                    <a:pt x="10" y="0"/>
                    <a:pt x="10" y="0"/>
                    <a:pt x="10" y="0"/>
                  </a:cubicBezTo>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6" name="Freeform 747">
              <a:extLst>
                <a:ext uri="{FF2B5EF4-FFF2-40B4-BE49-F238E27FC236}">
                  <a16:creationId xmlns:a16="http://schemas.microsoft.com/office/drawing/2014/main" id="{EB2F101A-D184-439E-BF25-4D94AF97C4E6}"/>
                </a:ext>
              </a:extLst>
            </p:cNvPr>
            <p:cNvSpPr>
              <a:spLocks/>
            </p:cNvSpPr>
            <p:nvPr/>
          </p:nvSpPr>
          <p:spPr bwMode="auto">
            <a:xfrm>
              <a:off x="4066153" y="4091494"/>
              <a:ext cx="5350" cy="11575"/>
            </a:xfrm>
            <a:custGeom>
              <a:avLst/>
              <a:gdLst>
                <a:gd name="T0" fmla="*/ 1 w 1"/>
                <a:gd name="T1" fmla="*/ 1 h 3"/>
                <a:gd name="T2" fmla="*/ 1 w 1"/>
                <a:gd name="T3" fmla="*/ 1 h 3"/>
                <a:gd name="T4" fmla="*/ 1 w 1"/>
                <a:gd name="T5" fmla="*/ 1 h 3"/>
                <a:gd name="T6" fmla="*/ 0 w 1"/>
                <a:gd name="T7" fmla="*/ 1 h 3"/>
                <a:gd name="T8" fmla="*/ 0 w 1"/>
                <a:gd name="T9" fmla="*/ 2 h 3"/>
                <a:gd name="T10" fmla="*/ 0 w 1"/>
                <a:gd name="T11" fmla="*/ 2 h 3"/>
                <a:gd name="T12" fmla="*/ 1 w 1"/>
                <a:gd name="T13" fmla="*/ 2 h 3"/>
                <a:gd name="T14" fmla="*/ 1 w 1"/>
                <a:gd name="T15" fmla="*/ 2 h 3"/>
                <a:gd name="T16" fmla="*/ 1 w 1"/>
                <a:gd name="T17" fmla="*/ 1 h 3"/>
                <a:gd name="T18" fmla="*/ 1 w 1"/>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1" y="1"/>
                  </a:moveTo>
                  <a:cubicBezTo>
                    <a:pt x="1" y="1"/>
                    <a:pt x="1" y="1"/>
                    <a:pt x="1" y="1"/>
                  </a:cubicBezTo>
                  <a:cubicBezTo>
                    <a:pt x="1" y="0"/>
                    <a:pt x="1" y="1"/>
                    <a:pt x="1" y="1"/>
                  </a:cubicBezTo>
                  <a:cubicBezTo>
                    <a:pt x="0" y="1"/>
                    <a:pt x="0" y="1"/>
                    <a:pt x="0" y="1"/>
                  </a:cubicBezTo>
                  <a:cubicBezTo>
                    <a:pt x="0" y="2"/>
                    <a:pt x="0" y="2"/>
                    <a:pt x="0" y="2"/>
                  </a:cubicBezTo>
                  <a:cubicBezTo>
                    <a:pt x="0" y="2"/>
                    <a:pt x="0" y="2"/>
                    <a:pt x="0" y="2"/>
                  </a:cubicBezTo>
                  <a:cubicBezTo>
                    <a:pt x="0" y="3"/>
                    <a:pt x="0" y="2"/>
                    <a:pt x="1" y="2"/>
                  </a:cubicBezTo>
                  <a:cubicBezTo>
                    <a:pt x="1" y="2"/>
                    <a:pt x="1" y="2"/>
                    <a:pt x="1" y="2"/>
                  </a:cubicBezTo>
                  <a:cubicBezTo>
                    <a:pt x="1" y="2"/>
                    <a:pt x="1" y="1"/>
                    <a:pt x="1" y="1"/>
                  </a:cubicBezTo>
                  <a:cubicBezTo>
                    <a:pt x="1" y="1"/>
                    <a:pt x="1" y="1"/>
                    <a:pt x="1" y="1"/>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7" name="Freeform 748">
              <a:extLst>
                <a:ext uri="{FF2B5EF4-FFF2-40B4-BE49-F238E27FC236}">
                  <a16:creationId xmlns:a16="http://schemas.microsoft.com/office/drawing/2014/main" id="{29728009-A080-4FC4-82FC-072D278D6C11}"/>
                </a:ext>
              </a:extLst>
            </p:cNvPr>
            <p:cNvSpPr>
              <a:spLocks noEditPoints="1"/>
            </p:cNvSpPr>
            <p:nvPr/>
          </p:nvSpPr>
          <p:spPr bwMode="auto">
            <a:xfrm>
              <a:off x="4060803" y="4072684"/>
              <a:ext cx="10702" cy="11575"/>
            </a:xfrm>
            <a:custGeom>
              <a:avLst/>
              <a:gdLst>
                <a:gd name="T0" fmla="*/ 2 w 2"/>
                <a:gd name="T1" fmla="*/ 1 h 3"/>
                <a:gd name="T2" fmla="*/ 2 w 2"/>
                <a:gd name="T3" fmla="*/ 1 h 3"/>
                <a:gd name="T4" fmla="*/ 1 w 2"/>
                <a:gd name="T5" fmla="*/ 0 h 3"/>
                <a:gd name="T6" fmla="*/ 1 w 2"/>
                <a:gd name="T7" fmla="*/ 0 h 3"/>
                <a:gd name="T8" fmla="*/ 0 w 2"/>
                <a:gd name="T9" fmla="*/ 0 h 3"/>
                <a:gd name="T10" fmla="*/ 0 w 2"/>
                <a:gd name="T11" fmla="*/ 0 h 3"/>
                <a:gd name="T12" fmla="*/ 0 w 2"/>
                <a:gd name="T13" fmla="*/ 0 h 3"/>
                <a:gd name="T14" fmla="*/ 0 w 2"/>
                <a:gd name="T15" fmla="*/ 1 h 3"/>
                <a:gd name="T16" fmla="*/ 1 w 2"/>
                <a:gd name="T17" fmla="*/ 1 h 3"/>
                <a:gd name="T18" fmla="*/ 1 w 2"/>
                <a:gd name="T19" fmla="*/ 2 h 3"/>
                <a:gd name="T20" fmla="*/ 1 w 2"/>
                <a:gd name="T21" fmla="*/ 2 h 3"/>
                <a:gd name="T22" fmla="*/ 1 w 2"/>
                <a:gd name="T23" fmla="*/ 2 h 3"/>
                <a:gd name="T24" fmla="*/ 2 w 2"/>
                <a:gd name="T25" fmla="*/ 3 h 3"/>
                <a:gd name="T26" fmla="*/ 2 w 2"/>
                <a:gd name="T27" fmla="*/ 3 h 3"/>
                <a:gd name="T28" fmla="*/ 2 w 2"/>
                <a:gd name="T29" fmla="*/ 2 h 3"/>
                <a:gd name="T30" fmla="*/ 2 w 2"/>
                <a:gd name="T31" fmla="*/ 1 h 3"/>
                <a:gd name="T32" fmla="*/ 1 w 2"/>
                <a:gd name="T33" fmla="*/ 0 h 3"/>
                <a:gd name="T34" fmla="*/ 1 w 2"/>
                <a:gd name="T35" fmla="*/ 0 h 3"/>
                <a:gd name="T36" fmla="*/ 1 w 2"/>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3">
                  <a:moveTo>
                    <a:pt x="2" y="1"/>
                  </a:moveTo>
                  <a:cubicBezTo>
                    <a:pt x="2" y="1"/>
                    <a:pt x="1" y="1"/>
                    <a:pt x="2" y="1"/>
                  </a:cubicBezTo>
                  <a:cubicBezTo>
                    <a:pt x="2" y="1"/>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2"/>
                    <a:pt x="1" y="1"/>
                    <a:pt x="1" y="2"/>
                  </a:cubicBezTo>
                  <a:cubicBezTo>
                    <a:pt x="1" y="2"/>
                    <a:pt x="1" y="2"/>
                    <a:pt x="1" y="2"/>
                  </a:cubicBezTo>
                  <a:cubicBezTo>
                    <a:pt x="1" y="3"/>
                    <a:pt x="1" y="2"/>
                    <a:pt x="1" y="2"/>
                  </a:cubicBezTo>
                  <a:cubicBezTo>
                    <a:pt x="1" y="2"/>
                    <a:pt x="1" y="2"/>
                    <a:pt x="2" y="3"/>
                  </a:cubicBezTo>
                  <a:cubicBezTo>
                    <a:pt x="1" y="3"/>
                    <a:pt x="2" y="3"/>
                    <a:pt x="2" y="3"/>
                  </a:cubicBezTo>
                  <a:cubicBezTo>
                    <a:pt x="2" y="3"/>
                    <a:pt x="2" y="3"/>
                    <a:pt x="2" y="2"/>
                  </a:cubicBezTo>
                  <a:cubicBezTo>
                    <a:pt x="2" y="2"/>
                    <a:pt x="2" y="2"/>
                    <a:pt x="2" y="1"/>
                  </a:cubicBezTo>
                  <a:close/>
                  <a:moveTo>
                    <a:pt x="1" y="0"/>
                  </a:moveTo>
                  <a:cubicBezTo>
                    <a:pt x="1" y="0"/>
                    <a:pt x="1" y="0"/>
                    <a:pt x="1" y="0"/>
                  </a:cubicBezTo>
                  <a:cubicBezTo>
                    <a:pt x="1" y="0"/>
                    <a:pt x="1" y="0"/>
                    <a:pt x="1"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8" name="Freeform 749">
              <a:extLst>
                <a:ext uri="{FF2B5EF4-FFF2-40B4-BE49-F238E27FC236}">
                  <a16:creationId xmlns:a16="http://schemas.microsoft.com/office/drawing/2014/main" id="{DC165463-9F5A-40F3-96DD-29A1D9D41657}"/>
                </a:ext>
              </a:extLst>
            </p:cNvPr>
            <p:cNvSpPr>
              <a:spLocks/>
            </p:cNvSpPr>
            <p:nvPr/>
          </p:nvSpPr>
          <p:spPr bwMode="auto">
            <a:xfrm>
              <a:off x="4051884" y="4050980"/>
              <a:ext cx="8918" cy="10130"/>
            </a:xfrm>
            <a:custGeom>
              <a:avLst/>
              <a:gdLst>
                <a:gd name="T0" fmla="*/ 0 w 2"/>
                <a:gd name="T1" fmla="*/ 1 h 3"/>
                <a:gd name="T2" fmla="*/ 0 w 2"/>
                <a:gd name="T3" fmla="*/ 2 h 3"/>
                <a:gd name="T4" fmla="*/ 0 w 2"/>
                <a:gd name="T5" fmla="*/ 2 h 3"/>
                <a:gd name="T6" fmla="*/ 1 w 2"/>
                <a:gd name="T7" fmla="*/ 3 h 3"/>
                <a:gd name="T8" fmla="*/ 1 w 2"/>
                <a:gd name="T9" fmla="*/ 3 h 3"/>
                <a:gd name="T10" fmla="*/ 1 w 2"/>
                <a:gd name="T11" fmla="*/ 3 h 3"/>
                <a:gd name="T12" fmla="*/ 2 w 2"/>
                <a:gd name="T13" fmla="*/ 2 h 3"/>
                <a:gd name="T14" fmla="*/ 2 w 2"/>
                <a:gd name="T15" fmla="*/ 2 h 3"/>
                <a:gd name="T16" fmla="*/ 1 w 2"/>
                <a:gd name="T17" fmla="*/ 1 h 3"/>
                <a:gd name="T18" fmla="*/ 0 w 2"/>
                <a:gd name="T19" fmla="*/ 1 h 3"/>
                <a:gd name="T20" fmla="*/ 0 w 2"/>
                <a:gd name="T21" fmla="*/ 1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cubicBezTo>
                    <a:pt x="0" y="2"/>
                    <a:pt x="0" y="2"/>
                    <a:pt x="0" y="2"/>
                  </a:cubicBezTo>
                  <a:cubicBezTo>
                    <a:pt x="0" y="2"/>
                    <a:pt x="0" y="2"/>
                    <a:pt x="0" y="2"/>
                  </a:cubicBezTo>
                  <a:cubicBezTo>
                    <a:pt x="0" y="2"/>
                    <a:pt x="0" y="3"/>
                    <a:pt x="1" y="3"/>
                  </a:cubicBezTo>
                  <a:cubicBezTo>
                    <a:pt x="1" y="3"/>
                    <a:pt x="1" y="3"/>
                    <a:pt x="1" y="3"/>
                  </a:cubicBezTo>
                  <a:cubicBezTo>
                    <a:pt x="1" y="3"/>
                    <a:pt x="1" y="3"/>
                    <a:pt x="1" y="3"/>
                  </a:cubicBezTo>
                  <a:cubicBezTo>
                    <a:pt x="1" y="3"/>
                    <a:pt x="2" y="2"/>
                    <a:pt x="2" y="2"/>
                  </a:cubicBezTo>
                  <a:cubicBezTo>
                    <a:pt x="2" y="2"/>
                    <a:pt x="2" y="2"/>
                    <a:pt x="2" y="2"/>
                  </a:cubicBezTo>
                  <a:cubicBezTo>
                    <a:pt x="2" y="2"/>
                    <a:pt x="2" y="1"/>
                    <a:pt x="1" y="1"/>
                  </a:cubicBezTo>
                  <a:cubicBezTo>
                    <a:pt x="1" y="0"/>
                    <a:pt x="1" y="1"/>
                    <a:pt x="0" y="1"/>
                  </a:cubicBezTo>
                  <a:cubicBezTo>
                    <a:pt x="0" y="1"/>
                    <a:pt x="0" y="1"/>
                    <a:pt x="0" y="1"/>
                  </a:cubicBezTo>
                  <a:cubicBezTo>
                    <a:pt x="0" y="1"/>
                    <a:pt x="0" y="1"/>
                    <a:pt x="0" y="1"/>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750">
              <a:extLst>
                <a:ext uri="{FF2B5EF4-FFF2-40B4-BE49-F238E27FC236}">
                  <a16:creationId xmlns:a16="http://schemas.microsoft.com/office/drawing/2014/main" id="{B71761DA-4FF6-4681-8FF3-C10F051E89DC}"/>
                </a:ext>
              </a:extLst>
            </p:cNvPr>
            <p:cNvSpPr>
              <a:spLocks/>
            </p:cNvSpPr>
            <p:nvPr/>
          </p:nvSpPr>
          <p:spPr bwMode="auto">
            <a:xfrm>
              <a:off x="3944867" y="3993102"/>
              <a:ext cx="8918" cy="4341"/>
            </a:xfrm>
            <a:custGeom>
              <a:avLst/>
              <a:gdLst>
                <a:gd name="T0" fmla="*/ 0 w 2"/>
                <a:gd name="T1" fmla="*/ 0 h 1"/>
                <a:gd name="T2" fmla="*/ 0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0" y="1"/>
                  </a:cubicBezTo>
                  <a:cubicBezTo>
                    <a:pt x="1" y="1"/>
                    <a:pt x="2" y="1"/>
                    <a:pt x="2" y="0"/>
                  </a:cubicBezTo>
                  <a:cubicBezTo>
                    <a:pt x="2" y="0"/>
                    <a:pt x="1" y="0"/>
                    <a:pt x="1" y="0"/>
                  </a:cubicBezTo>
                  <a:cubicBezTo>
                    <a:pt x="1" y="0"/>
                    <a:pt x="0" y="0"/>
                    <a:pt x="0"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0" name="Freeform 751">
              <a:extLst>
                <a:ext uri="{FF2B5EF4-FFF2-40B4-BE49-F238E27FC236}">
                  <a16:creationId xmlns:a16="http://schemas.microsoft.com/office/drawing/2014/main" id="{F228F38E-71DB-4F3A-8B27-83DEFD9F1519}"/>
                </a:ext>
              </a:extLst>
            </p:cNvPr>
            <p:cNvSpPr>
              <a:spLocks noEditPoints="1"/>
            </p:cNvSpPr>
            <p:nvPr/>
          </p:nvSpPr>
          <p:spPr bwMode="auto">
            <a:xfrm>
              <a:off x="4037614" y="3997442"/>
              <a:ext cx="8918" cy="18810"/>
            </a:xfrm>
            <a:custGeom>
              <a:avLst/>
              <a:gdLst>
                <a:gd name="T0" fmla="*/ 0 w 2"/>
                <a:gd name="T1" fmla="*/ 4 h 5"/>
                <a:gd name="T2" fmla="*/ 1 w 2"/>
                <a:gd name="T3" fmla="*/ 4 h 5"/>
                <a:gd name="T4" fmla="*/ 2 w 2"/>
                <a:gd name="T5" fmla="*/ 4 h 5"/>
                <a:gd name="T6" fmla="*/ 1 w 2"/>
                <a:gd name="T7" fmla="*/ 5 h 5"/>
                <a:gd name="T8" fmla="*/ 0 w 2"/>
                <a:gd name="T9" fmla="*/ 4 h 5"/>
                <a:gd name="T10" fmla="*/ 1 w 2"/>
                <a:gd name="T11" fmla="*/ 1 h 5"/>
                <a:gd name="T12" fmla="*/ 1 w 2"/>
                <a:gd name="T13" fmla="*/ 1 h 5"/>
                <a:gd name="T14" fmla="*/ 1 w 2"/>
                <a:gd name="T15" fmla="*/ 1 h 5"/>
                <a:gd name="T16" fmla="*/ 1 w 2"/>
                <a:gd name="T17" fmla="*/ 0 h 5"/>
                <a:gd name="T18" fmla="*/ 1 w 2"/>
                <a:gd name="T19" fmla="*/ 0 h 5"/>
                <a:gd name="T20" fmla="*/ 1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4"/>
                  </a:moveTo>
                  <a:cubicBezTo>
                    <a:pt x="0" y="4"/>
                    <a:pt x="0" y="4"/>
                    <a:pt x="1" y="4"/>
                  </a:cubicBezTo>
                  <a:cubicBezTo>
                    <a:pt x="1" y="4"/>
                    <a:pt x="2" y="4"/>
                    <a:pt x="2" y="4"/>
                  </a:cubicBezTo>
                  <a:cubicBezTo>
                    <a:pt x="2" y="4"/>
                    <a:pt x="1" y="5"/>
                    <a:pt x="1" y="5"/>
                  </a:cubicBezTo>
                  <a:cubicBezTo>
                    <a:pt x="1" y="5"/>
                    <a:pt x="0" y="5"/>
                    <a:pt x="0" y="4"/>
                  </a:cubicBezTo>
                  <a:close/>
                  <a:moveTo>
                    <a:pt x="1" y="1"/>
                  </a:moveTo>
                  <a:cubicBezTo>
                    <a:pt x="1" y="1"/>
                    <a:pt x="1" y="1"/>
                    <a:pt x="1" y="1"/>
                  </a:cubicBezTo>
                  <a:cubicBezTo>
                    <a:pt x="1" y="1"/>
                    <a:pt x="1" y="1"/>
                    <a:pt x="1" y="1"/>
                  </a:cubicBezTo>
                  <a:cubicBezTo>
                    <a:pt x="1" y="1"/>
                    <a:pt x="1" y="0"/>
                    <a:pt x="1" y="0"/>
                  </a:cubicBezTo>
                  <a:cubicBezTo>
                    <a:pt x="1" y="0"/>
                    <a:pt x="1" y="0"/>
                    <a:pt x="1" y="0"/>
                  </a:cubicBezTo>
                  <a:cubicBezTo>
                    <a:pt x="1" y="0"/>
                    <a:pt x="1" y="1"/>
                    <a:pt x="1" y="1"/>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1" name="Freeform 752">
              <a:extLst>
                <a:ext uri="{FF2B5EF4-FFF2-40B4-BE49-F238E27FC236}">
                  <a16:creationId xmlns:a16="http://schemas.microsoft.com/office/drawing/2014/main" id="{8889FCB7-E479-4AB0-A3F4-F4FC7FF11A66}"/>
                </a:ext>
              </a:extLst>
            </p:cNvPr>
            <p:cNvSpPr>
              <a:spLocks/>
            </p:cNvSpPr>
            <p:nvPr/>
          </p:nvSpPr>
          <p:spPr bwMode="auto">
            <a:xfrm>
              <a:off x="4028696" y="4020593"/>
              <a:ext cx="5350" cy="2894"/>
            </a:xfrm>
            <a:custGeom>
              <a:avLst/>
              <a:gdLst>
                <a:gd name="T0" fmla="*/ 1 w 1"/>
                <a:gd name="T1" fmla="*/ 1 h 1"/>
                <a:gd name="T2" fmla="*/ 0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0" y="1"/>
                  </a:cubicBezTo>
                  <a:cubicBezTo>
                    <a:pt x="0" y="0"/>
                    <a:pt x="0" y="0"/>
                    <a:pt x="0" y="0"/>
                  </a:cubicBezTo>
                  <a:cubicBezTo>
                    <a:pt x="0" y="0"/>
                    <a:pt x="0" y="0"/>
                    <a:pt x="1" y="1"/>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2" name="Freeform 753">
              <a:extLst>
                <a:ext uri="{FF2B5EF4-FFF2-40B4-BE49-F238E27FC236}">
                  <a16:creationId xmlns:a16="http://schemas.microsoft.com/office/drawing/2014/main" id="{1B13BCC3-2EED-4870-B00E-13FFD4D0F55E}"/>
                </a:ext>
              </a:extLst>
            </p:cNvPr>
            <p:cNvSpPr>
              <a:spLocks/>
            </p:cNvSpPr>
            <p:nvPr/>
          </p:nvSpPr>
          <p:spPr bwMode="auto">
            <a:xfrm>
              <a:off x="4107175" y="4111751"/>
              <a:ext cx="10702" cy="7235"/>
            </a:xfrm>
            <a:custGeom>
              <a:avLst/>
              <a:gdLst>
                <a:gd name="T0" fmla="*/ 1 w 2"/>
                <a:gd name="T1" fmla="*/ 2 h 2"/>
                <a:gd name="T2" fmla="*/ 1 w 2"/>
                <a:gd name="T3" fmla="*/ 2 h 2"/>
                <a:gd name="T4" fmla="*/ 0 w 2"/>
                <a:gd name="T5" fmla="*/ 1 h 2"/>
                <a:gd name="T6" fmla="*/ 0 w 2"/>
                <a:gd name="T7" fmla="*/ 1 h 2"/>
                <a:gd name="T8" fmla="*/ 1 w 2"/>
                <a:gd name="T9" fmla="*/ 1 h 2"/>
                <a:gd name="T10" fmla="*/ 1 w 2"/>
                <a:gd name="T11" fmla="*/ 1 h 2"/>
                <a:gd name="T12" fmla="*/ 1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1" y="2"/>
                    <a:pt x="0" y="2"/>
                    <a:pt x="0" y="1"/>
                  </a:cubicBezTo>
                  <a:cubicBezTo>
                    <a:pt x="0" y="1"/>
                    <a:pt x="0" y="1"/>
                    <a:pt x="0" y="1"/>
                  </a:cubicBezTo>
                  <a:cubicBezTo>
                    <a:pt x="0" y="1"/>
                    <a:pt x="0" y="1"/>
                    <a:pt x="1" y="1"/>
                  </a:cubicBezTo>
                  <a:cubicBezTo>
                    <a:pt x="1" y="0"/>
                    <a:pt x="1" y="1"/>
                    <a:pt x="1" y="1"/>
                  </a:cubicBezTo>
                  <a:cubicBezTo>
                    <a:pt x="1" y="1"/>
                    <a:pt x="1" y="1"/>
                    <a:pt x="1" y="1"/>
                  </a:cubicBezTo>
                  <a:cubicBezTo>
                    <a:pt x="2" y="2"/>
                    <a:pt x="1" y="2"/>
                    <a:pt x="1" y="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3" name="Freeform 754">
              <a:extLst>
                <a:ext uri="{FF2B5EF4-FFF2-40B4-BE49-F238E27FC236}">
                  <a16:creationId xmlns:a16="http://schemas.microsoft.com/office/drawing/2014/main" id="{CBACCDD1-A8E7-42A8-B4EA-B8C1B3208308}"/>
                </a:ext>
              </a:extLst>
            </p:cNvPr>
            <p:cNvSpPr>
              <a:spLocks noEditPoints="1"/>
            </p:cNvSpPr>
            <p:nvPr/>
          </p:nvSpPr>
          <p:spPr bwMode="auto">
            <a:xfrm>
              <a:off x="4037614" y="4027828"/>
              <a:ext cx="23186" cy="18810"/>
            </a:xfrm>
            <a:custGeom>
              <a:avLst/>
              <a:gdLst>
                <a:gd name="T0" fmla="*/ 1 w 5"/>
                <a:gd name="T1" fmla="*/ 1 h 5"/>
                <a:gd name="T2" fmla="*/ 2 w 5"/>
                <a:gd name="T3" fmla="*/ 2 h 5"/>
                <a:gd name="T4" fmla="*/ 3 w 5"/>
                <a:gd name="T5" fmla="*/ 2 h 5"/>
                <a:gd name="T6" fmla="*/ 3 w 5"/>
                <a:gd name="T7" fmla="*/ 1 h 5"/>
                <a:gd name="T8" fmla="*/ 3 w 5"/>
                <a:gd name="T9" fmla="*/ 1 h 5"/>
                <a:gd name="T10" fmla="*/ 3 w 5"/>
                <a:gd name="T11" fmla="*/ 0 h 5"/>
                <a:gd name="T12" fmla="*/ 3 w 5"/>
                <a:gd name="T13" fmla="*/ 0 h 5"/>
                <a:gd name="T14" fmla="*/ 4 w 5"/>
                <a:gd name="T15" fmla="*/ 1 h 5"/>
                <a:gd name="T16" fmla="*/ 4 w 5"/>
                <a:gd name="T17" fmla="*/ 2 h 5"/>
                <a:gd name="T18" fmla="*/ 4 w 5"/>
                <a:gd name="T19" fmla="*/ 2 h 5"/>
                <a:gd name="T20" fmla="*/ 3 w 5"/>
                <a:gd name="T21" fmla="*/ 2 h 5"/>
                <a:gd name="T22" fmla="*/ 3 w 5"/>
                <a:gd name="T23" fmla="*/ 2 h 5"/>
                <a:gd name="T24" fmla="*/ 2 w 5"/>
                <a:gd name="T25" fmla="*/ 3 h 5"/>
                <a:gd name="T26" fmla="*/ 2 w 5"/>
                <a:gd name="T27" fmla="*/ 3 h 5"/>
                <a:gd name="T28" fmla="*/ 2 w 5"/>
                <a:gd name="T29" fmla="*/ 3 h 5"/>
                <a:gd name="T30" fmla="*/ 2 w 5"/>
                <a:gd name="T31" fmla="*/ 3 h 5"/>
                <a:gd name="T32" fmla="*/ 2 w 5"/>
                <a:gd name="T33" fmla="*/ 4 h 5"/>
                <a:gd name="T34" fmla="*/ 1 w 5"/>
                <a:gd name="T35" fmla="*/ 4 h 5"/>
                <a:gd name="T36" fmla="*/ 1 w 5"/>
                <a:gd name="T37" fmla="*/ 4 h 5"/>
                <a:gd name="T38" fmla="*/ 1 w 5"/>
                <a:gd name="T39" fmla="*/ 3 h 5"/>
                <a:gd name="T40" fmla="*/ 1 w 5"/>
                <a:gd name="T41" fmla="*/ 3 h 5"/>
                <a:gd name="T42" fmla="*/ 1 w 5"/>
                <a:gd name="T43" fmla="*/ 2 h 5"/>
                <a:gd name="T44" fmla="*/ 1 w 5"/>
                <a:gd name="T45" fmla="*/ 2 h 5"/>
                <a:gd name="T46" fmla="*/ 1 w 5"/>
                <a:gd name="T47" fmla="*/ 1 h 5"/>
                <a:gd name="T48" fmla="*/ 1 w 5"/>
                <a:gd name="T49" fmla="*/ 1 h 5"/>
                <a:gd name="T50" fmla="*/ 1 w 5"/>
                <a:gd name="T51" fmla="*/ 1 h 5"/>
                <a:gd name="T52" fmla="*/ 4 w 5"/>
                <a:gd name="T53" fmla="*/ 4 h 5"/>
                <a:gd name="T54" fmla="*/ 4 w 5"/>
                <a:gd name="T55" fmla="*/ 5 h 5"/>
                <a:gd name="T56" fmla="*/ 5 w 5"/>
                <a:gd name="T57" fmla="*/ 5 h 5"/>
                <a:gd name="T58" fmla="*/ 5 w 5"/>
                <a:gd name="T59" fmla="*/ 4 h 5"/>
                <a:gd name="T60" fmla="*/ 4 w 5"/>
                <a:gd name="T6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5">
                  <a:moveTo>
                    <a:pt x="1" y="1"/>
                  </a:moveTo>
                  <a:cubicBezTo>
                    <a:pt x="2" y="2"/>
                    <a:pt x="2" y="2"/>
                    <a:pt x="2" y="2"/>
                  </a:cubicBezTo>
                  <a:cubicBezTo>
                    <a:pt x="3" y="2"/>
                    <a:pt x="3" y="2"/>
                    <a:pt x="3" y="2"/>
                  </a:cubicBezTo>
                  <a:cubicBezTo>
                    <a:pt x="3" y="1"/>
                    <a:pt x="3" y="1"/>
                    <a:pt x="3" y="1"/>
                  </a:cubicBezTo>
                  <a:cubicBezTo>
                    <a:pt x="3" y="1"/>
                    <a:pt x="2" y="1"/>
                    <a:pt x="3" y="1"/>
                  </a:cubicBezTo>
                  <a:cubicBezTo>
                    <a:pt x="3" y="1"/>
                    <a:pt x="3" y="1"/>
                    <a:pt x="3" y="0"/>
                  </a:cubicBezTo>
                  <a:cubicBezTo>
                    <a:pt x="3" y="0"/>
                    <a:pt x="3" y="0"/>
                    <a:pt x="3" y="0"/>
                  </a:cubicBezTo>
                  <a:cubicBezTo>
                    <a:pt x="3" y="1"/>
                    <a:pt x="4" y="1"/>
                    <a:pt x="4" y="1"/>
                  </a:cubicBezTo>
                  <a:cubicBezTo>
                    <a:pt x="4" y="1"/>
                    <a:pt x="4" y="1"/>
                    <a:pt x="4" y="2"/>
                  </a:cubicBezTo>
                  <a:cubicBezTo>
                    <a:pt x="5" y="2"/>
                    <a:pt x="5" y="2"/>
                    <a:pt x="4" y="2"/>
                  </a:cubicBezTo>
                  <a:cubicBezTo>
                    <a:pt x="4" y="2"/>
                    <a:pt x="4" y="2"/>
                    <a:pt x="3" y="2"/>
                  </a:cubicBezTo>
                  <a:cubicBezTo>
                    <a:pt x="3" y="2"/>
                    <a:pt x="3" y="2"/>
                    <a:pt x="3" y="2"/>
                  </a:cubicBezTo>
                  <a:cubicBezTo>
                    <a:pt x="3" y="2"/>
                    <a:pt x="2" y="2"/>
                    <a:pt x="2" y="3"/>
                  </a:cubicBezTo>
                  <a:cubicBezTo>
                    <a:pt x="2" y="3"/>
                    <a:pt x="2" y="3"/>
                    <a:pt x="2" y="3"/>
                  </a:cubicBezTo>
                  <a:cubicBezTo>
                    <a:pt x="2" y="3"/>
                    <a:pt x="2" y="3"/>
                    <a:pt x="2" y="3"/>
                  </a:cubicBezTo>
                  <a:cubicBezTo>
                    <a:pt x="3" y="3"/>
                    <a:pt x="3" y="3"/>
                    <a:pt x="2" y="3"/>
                  </a:cubicBezTo>
                  <a:cubicBezTo>
                    <a:pt x="2" y="4"/>
                    <a:pt x="2" y="4"/>
                    <a:pt x="2" y="4"/>
                  </a:cubicBezTo>
                  <a:cubicBezTo>
                    <a:pt x="2" y="4"/>
                    <a:pt x="2" y="4"/>
                    <a:pt x="1" y="4"/>
                  </a:cubicBezTo>
                  <a:cubicBezTo>
                    <a:pt x="1" y="4"/>
                    <a:pt x="1" y="4"/>
                    <a:pt x="1" y="4"/>
                  </a:cubicBezTo>
                  <a:cubicBezTo>
                    <a:pt x="1" y="4"/>
                    <a:pt x="1" y="3"/>
                    <a:pt x="1" y="3"/>
                  </a:cubicBezTo>
                  <a:cubicBezTo>
                    <a:pt x="1" y="3"/>
                    <a:pt x="1" y="3"/>
                    <a:pt x="1" y="3"/>
                  </a:cubicBezTo>
                  <a:cubicBezTo>
                    <a:pt x="1" y="3"/>
                    <a:pt x="1" y="2"/>
                    <a:pt x="1" y="2"/>
                  </a:cubicBezTo>
                  <a:cubicBezTo>
                    <a:pt x="1" y="2"/>
                    <a:pt x="1" y="2"/>
                    <a:pt x="1" y="2"/>
                  </a:cubicBezTo>
                  <a:cubicBezTo>
                    <a:pt x="0" y="2"/>
                    <a:pt x="0" y="1"/>
                    <a:pt x="1" y="1"/>
                  </a:cubicBezTo>
                  <a:cubicBezTo>
                    <a:pt x="1" y="1"/>
                    <a:pt x="1" y="1"/>
                    <a:pt x="1" y="1"/>
                  </a:cubicBezTo>
                  <a:cubicBezTo>
                    <a:pt x="1" y="1"/>
                    <a:pt x="1" y="1"/>
                    <a:pt x="1" y="1"/>
                  </a:cubicBezTo>
                  <a:close/>
                  <a:moveTo>
                    <a:pt x="4" y="4"/>
                  </a:moveTo>
                  <a:cubicBezTo>
                    <a:pt x="4" y="4"/>
                    <a:pt x="4" y="4"/>
                    <a:pt x="4" y="5"/>
                  </a:cubicBezTo>
                  <a:cubicBezTo>
                    <a:pt x="4" y="5"/>
                    <a:pt x="4" y="5"/>
                    <a:pt x="5" y="5"/>
                  </a:cubicBezTo>
                  <a:cubicBezTo>
                    <a:pt x="5" y="4"/>
                    <a:pt x="5" y="4"/>
                    <a:pt x="5" y="4"/>
                  </a:cubicBezTo>
                  <a:cubicBezTo>
                    <a:pt x="5" y="4"/>
                    <a:pt x="4" y="4"/>
                    <a:pt x="4" y="4"/>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4" name="Freeform 755">
              <a:extLst>
                <a:ext uri="{FF2B5EF4-FFF2-40B4-BE49-F238E27FC236}">
                  <a16:creationId xmlns:a16="http://schemas.microsoft.com/office/drawing/2014/main" id="{DFE9FCEE-A2E5-439B-B66B-4265DA075AE3}"/>
                </a:ext>
              </a:extLst>
            </p:cNvPr>
            <p:cNvSpPr>
              <a:spLocks noEditPoints="1"/>
            </p:cNvSpPr>
            <p:nvPr/>
          </p:nvSpPr>
          <p:spPr bwMode="auto">
            <a:xfrm>
              <a:off x="4000158" y="3981526"/>
              <a:ext cx="5350" cy="8682"/>
            </a:xfrm>
            <a:custGeom>
              <a:avLst/>
              <a:gdLst>
                <a:gd name="T0" fmla="*/ 1 w 1"/>
                <a:gd name="T1" fmla="*/ 1 h 2"/>
                <a:gd name="T2" fmla="*/ 1 w 1"/>
                <a:gd name="T3" fmla="*/ 1 h 2"/>
                <a:gd name="T4" fmla="*/ 1 w 1"/>
                <a:gd name="T5" fmla="*/ 1 h 2"/>
                <a:gd name="T6" fmla="*/ 1 w 1"/>
                <a:gd name="T7" fmla="*/ 1 h 2"/>
                <a:gd name="T8" fmla="*/ 0 w 1"/>
                <a:gd name="T9" fmla="*/ 1 h 2"/>
                <a:gd name="T10" fmla="*/ 0 w 1"/>
                <a:gd name="T11" fmla="*/ 1 h 2"/>
                <a:gd name="T12" fmla="*/ 0 w 1"/>
                <a:gd name="T13" fmla="*/ 1 h 2"/>
                <a:gd name="T14" fmla="*/ 1 w 1"/>
                <a:gd name="T15" fmla="*/ 1 h 2"/>
                <a:gd name="T16" fmla="*/ 1 w 1"/>
                <a:gd name="T17" fmla="*/ 1 h 2"/>
                <a:gd name="T18" fmla="*/ 1 w 1"/>
                <a:gd name="T19" fmla="*/ 0 h 2"/>
                <a:gd name="T20" fmla="*/ 1 w 1"/>
                <a:gd name="T21" fmla="*/ 0 h 2"/>
                <a:gd name="T22" fmla="*/ 0 w 1"/>
                <a:gd name="T23" fmla="*/ 0 h 2"/>
                <a:gd name="T24" fmla="*/ 0 w 1"/>
                <a:gd name="T25" fmla="*/ 1 h 2"/>
                <a:gd name="T26" fmla="*/ 0 w 1"/>
                <a:gd name="T27" fmla="*/ 0 h 2"/>
                <a:gd name="T28" fmla="*/ 1 w 1"/>
                <a:gd name="T29" fmla="*/ 0 h 2"/>
                <a:gd name="T30" fmla="*/ 1 w 1"/>
                <a:gd name="T31" fmla="*/ 0 h 2"/>
                <a:gd name="T32" fmla="*/ 1 w 1"/>
                <a:gd name="T33" fmla="*/ 0 h 2"/>
                <a:gd name="T34" fmla="*/ 1 w 1"/>
                <a:gd name="T35" fmla="*/ 0 h 2"/>
                <a:gd name="T36" fmla="*/ 1 w 1"/>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2">
                  <a:moveTo>
                    <a:pt x="1" y="1"/>
                  </a:moveTo>
                  <a:cubicBezTo>
                    <a:pt x="1" y="1"/>
                    <a:pt x="1" y="1"/>
                    <a:pt x="1" y="1"/>
                  </a:cubicBezTo>
                  <a:cubicBezTo>
                    <a:pt x="1" y="1"/>
                    <a:pt x="1" y="1"/>
                    <a:pt x="1" y="1"/>
                  </a:cubicBezTo>
                  <a:cubicBezTo>
                    <a:pt x="1" y="1"/>
                    <a:pt x="1" y="1"/>
                    <a:pt x="1" y="1"/>
                  </a:cubicBezTo>
                  <a:cubicBezTo>
                    <a:pt x="0" y="2"/>
                    <a:pt x="0" y="2"/>
                    <a:pt x="0" y="1"/>
                  </a:cubicBezTo>
                  <a:cubicBezTo>
                    <a:pt x="0" y="1"/>
                    <a:pt x="0" y="1"/>
                    <a:pt x="0" y="1"/>
                  </a:cubicBezTo>
                  <a:cubicBezTo>
                    <a:pt x="0" y="1"/>
                    <a:pt x="0" y="1"/>
                    <a:pt x="0" y="1"/>
                  </a:cubicBezTo>
                  <a:cubicBezTo>
                    <a:pt x="0" y="1"/>
                    <a:pt x="0" y="1"/>
                    <a:pt x="1" y="1"/>
                  </a:cubicBezTo>
                  <a:cubicBezTo>
                    <a:pt x="1" y="1"/>
                    <a:pt x="1" y="1"/>
                    <a:pt x="1" y="1"/>
                  </a:cubicBezTo>
                  <a:close/>
                  <a:moveTo>
                    <a:pt x="1" y="0"/>
                  </a:moveTo>
                  <a:cubicBezTo>
                    <a:pt x="1" y="0"/>
                    <a:pt x="1" y="0"/>
                    <a:pt x="1" y="0"/>
                  </a:cubicBezTo>
                  <a:cubicBezTo>
                    <a:pt x="0" y="0"/>
                    <a:pt x="0" y="0"/>
                    <a:pt x="0" y="0"/>
                  </a:cubicBezTo>
                  <a:cubicBezTo>
                    <a:pt x="0" y="0"/>
                    <a:pt x="0" y="0"/>
                    <a:pt x="0" y="1"/>
                  </a:cubicBezTo>
                  <a:cubicBezTo>
                    <a:pt x="0" y="1"/>
                    <a:pt x="0" y="0"/>
                    <a:pt x="0" y="0"/>
                  </a:cubicBezTo>
                  <a:cubicBezTo>
                    <a:pt x="0" y="1"/>
                    <a:pt x="0" y="0"/>
                    <a:pt x="1" y="0"/>
                  </a:cubicBezTo>
                  <a:cubicBezTo>
                    <a:pt x="1" y="0"/>
                    <a:pt x="1" y="0"/>
                    <a:pt x="1" y="0"/>
                  </a:cubicBezTo>
                  <a:cubicBezTo>
                    <a:pt x="1" y="0"/>
                    <a:pt x="1" y="0"/>
                    <a:pt x="1" y="0"/>
                  </a:cubicBezTo>
                  <a:cubicBezTo>
                    <a:pt x="1" y="0"/>
                    <a:pt x="1" y="0"/>
                    <a:pt x="1" y="0"/>
                  </a:cubicBezTo>
                  <a:cubicBezTo>
                    <a:pt x="1" y="0"/>
                    <a:pt x="1" y="0"/>
                    <a:pt x="1"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756">
              <a:extLst>
                <a:ext uri="{FF2B5EF4-FFF2-40B4-BE49-F238E27FC236}">
                  <a16:creationId xmlns:a16="http://schemas.microsoft.com/office/drawing/2014/main" id="{263C94E8-91E4-4DD3-BED4-4DD35DE278CF}"/>
                </a:ext>
              </a:extLst>
            </p:cNvPr>
            <p:cNvSpPr>
              <a:spLocks noEditPoints="1"/>
            </p:cNvSpPr>
            <p:nvPr/>
          </p:nvSpPr>
          <p:spPr bwMode="auto">
            <a:xfrm>
              <a:off x="4009076" y="4004678"/>
              <a:ext cx="10702" cy="7235"/>
            </a:xfrm>
            <a:custGeom>
              <a:avLst/>
              <a:gdLst>
                <a:gd name="T0" fmla="*/ 1 w 2"/>
                <a:gd name="T1" fmla="*/ 1 h 2"/>
                <a:gd name="T2" fmla="*/ 1 w 2"/>
                <a:gd name="T3" fmla="*/ 1 h 2"/>
                <a:gd name="T4" fmla="*/ 0 w 2"/>
                <a:gd name="T5" fmla="*/ 0 h 2"/>
                <a:gd name="T6" fmla="*/ 0 w 2"/>
                <a:gd name="T7" fmla="*/ 0 h 2"/>
                <a:gd name="T8" fmla="*/ 0 w 2"/>
                <a:gd name="T9" fmla="*/ 0 h 2"/>
                <a:gd name="T10" fmla="*/ 1 w 2"/>
                <a:gd name="T11" fmla="*/ 1 h 2"/>
                <a:gd name="T12" fmla="*/ 1 w 2"/>
                <a:gd name="T13" fmla="*/ 2 h 2"/>
                <a:gd name="T14" fmla="*/ 2 w 2"/>
                <a:gd name="T15" fmla="*/ 2 h 2"/>
                <a:gd name="T16" fmla="*/ 1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cubicBezTo>
                    <a:pt x="1" y="1"/>
                    <a:pt x="1" y="1"/>
                    <a:pt x="1" y="1"/>
                  </a:cubicBezTo>
                  <a:cubicBezTo>
                    <a:pt x="1" y="1"/>
                    <a:pt x="0" y="1"/>
                    <a:pt x="0" y="0"/>
                  </a:cubicBezTo>
                  <a:cubicBezTo>
                    <a:pt x="0" y="0"/>
                    <a:pt x="0" y="0"/>
                    <a:pt x="0" y="0"/>
                  </a:cubicBezTo>
                  <a:cubicBezTo>
                    <a:pt x="0" y="0"/>
                    <a:pt x="0" y="0"/>
                    <a:pt x="0" y="0"/>
                  </a:cubicBezTo>
                  <a:cubicBezTo>
                    <a:pt x="0" y="0"/>
                    <a:pt x="1" y="1"/>
                    <a:pt x="1" y="1"/>
                  </a:cubicBezTo>
                  <a:close/>
                  <a:moveTo>
                    <a:pt x="1" y="2"/>
                  </a:moveTo>
                  <a:cubicBezTo>
                    <a:pt x="1" y="2"/>
                    <a:pt x="2" y="2"/>
                    <a:pt x="2" y="2"/>
                  </a:cubicBezTo>
                  <a:cubicBezTo>
                    <a:pt x="2" y="2"/>
                    <a:pt x="2" y="2"/>
                    <a:pt x="1" y="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6" name="Freeform 757">
              <a:extLst>
                <a:ext uri="{FF2B5EF4-FFF2-40B4-BE49-F238E27FC236}">
                  <a16:creationId xmlns:a16="http://schemas.microsoft.com/office/drawing/2014/main" id="{33B5F15D-9A2B-4005-9BEB-8C644F394A94}"/>
                </a:ext>
              </a:extLst>
            </p:cNvPr>
            <p:cNvSpPr>
              <a:spLocks noEditPoints="1"/>
            </p:cNvSpPr>
            <p:nvPr/>
          </p:nvSpPr>
          <p:spPr bwMode="auto">
            <a:xfrm>
              <a:off x="3939516" y="3978633"/>
              <a:ext cx="14269" cy="2894"/>
            </a:xfrm>
            <a:custGeom>
              <a:avLst/>
              <a:gdLst>
                <a:gd name="T0" fmla="*/ 3 w 3"/>
                <a:gd name="T1" fmla="*/ 0 h 1"/>
                <a:gd name="T2" fmla="*/ 3 w 3"/>
                <a:gd name="T3" fmla="*/ 0 h 1"/>
                <a:gd name="T4" fmla="*/ 3 w 3"/>
                <a:gd name="T5" fmla="*/ 0 h 1"/>
                <a:gd name="T6" fmla="*/ 3 w 3"/>
                <a:gd name="T7" fmla="*/ 0 h 1"/>
                <a:gd name="T8" fmla="*/ 3 w 3"/>
                <a:gd name="T9" fmla="*/ 0 h 1"/>
                <a:gd name="T10" fmla="*/ 3 w 3"/>
                <a:gd name="T11" fmla="*/ 1 h 1"/>
                <a:gd name="T12" fmla="*/ 3 w 3"/>
                <a:gd name="T13" fmla="*/ 0 h 1"/>
                <a:gd name="T14" fmla="*/ 2 w 3"/>
                <a:gd name="T15" fmla="*/ 0 h 1"/>
                <a:gd name="T16" fmla="*/ 2 w 3"/>
                <a:gd name="T17" fmla="*/ 0 h 1"/>
                <a:gd name="T18" fmla="*/ 2 w 3"/>
                <a:gd name="T19" fmla="*/ 1 h 1"/>
                <a:gd name="T20" fmla="*/ 2 w 3"/>
                <a:gd name="T21" fmla="*/ 0 h 1"/>
                <a:gd name="T22" fmla="*/ 2 w 3"/>
                <a:gd name="T23" fmla="*/ 0 h 1"/>
                <a:gd name="T24" fmla="*/ 2 w 3"/>
                <a:gd name="T25" fmla="*/ 0 h 1"/>
                <a:gd name="T26" fmla="*/ 1 w 3"/>
                <a:gd name="T27" fmla="*/ 0 h 1"/>
                <a:gd name="T28" fmla="*/ 2 w 3"/>
                <a:gd name="T29" fmla="*/ 0 h 1"/>
                <a:gd name="T30" fmla="*/ 2 w 3"/>
                <a:gd name="T31" fmla="*/ 0 h 1"/>
                <a:gd name="T32" fmla="*/ 3 w 3"/>
                <a:gd name="T33" fmla="*/ 0 h 1"/>
                <a:gd name="T34" fmla="*/ 3 w 3"/>
                <a:gd name="T35" fmla="*/ 0 h 1"/>
                <a:gd name="T36" fmla="*/ 1 w 3"/>
                <a:gd name="T37" fmla="*/ 0 h 1"/>
                <a:gd name="T38" fmla="*/ 0 w 3"/>
                <a:gd name="T39" fmla="*/ 0 h 1"/>
                <a:gd name="T40" fmla="*/ 1 w 3"/>
                <a:gd name="T41" fmla="*/ 0 h 1"/>
                <a:gd name="T42" fmla="*/ 1 w 3"/>
                <a:gd name="T43" fmla="*/ 0 h 1"/>
                <a:gd name="T44" fmla="*/ 1 w 3"/>
                <a:gd name="T45" fmla="*/ 0 h 1"/>
                <a:gd name="T46" fmla="*/ 1 w 3"/>
                <a:gd name="T4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
                  <a:moveTo>
                    <a:pt x="3" y="0"/>
                  </a:moveTo>
                  <a:cubicBezTo>
                    <a:pt x="3" y="0"/>
                    <a:pt x="3" y="0"/>
                    <a:pt x="3" y="0"/>
                  </a:cubicBezTo>
                  <a:cubicBezTo>
                    <a:pt x="3" y="0"/>
                    <a:pt x="3" y="0"/>
                    <a:pt x="3" y="0"/>
                  </a:cubicBezTo>
                  <a:cubicBezTo>
                    <a:pt x="3" y="0"/>
                    <a:pt x="3" y="0"/>
                    <a:pt x="3" y="0"/>
                  </a:cubicBezTo>
                  <a:cubicBezTo>
                    <a:pt x="3" y="0"/>
                    <a:pt x="3" y="0"/>
                    <a:pt x="3" y="0"/>
                  </a:cubicBezTo>
                  <a:cubicBezTo>
                    <a:pt x="3" y="0"/>
                    <a:pt x="3" y="0"/>
                    <a:pt x="3" y="1"/>
                  </a:cubicBezTo>
                  <a:cubicBezTo>
                    <a:pt x="2" y="0"/>
                    <a:pt x="3" y="0"/>
                    <a:pt x="3" y="0"/>
                  </a:cubicBezTo>
                  <a:cubicBezTo>
                    <a:pt x="2" y="0"/>
                    <a:pt x="2" y="0"/>
                    <a:pt x="2" y="0"/>
                  </a:cubicBezTo>
                  <a:cubicBezTo>
                    <a:pt x="2" y="0"/>
                    <a:pt x="2" y="0"/>
                    <a:pt x="2" y="0"/>
                  </a:cubicBezTo>
                  <a:cubicBezTo>
                    <a:pt x="2" y="0"/>
                    <a:pt x="2" y="0"/>
                    <a:pt x="2" y="1"/>
                  </a:cubicBezTo>
                  <a:cubicBezTo>
                    <a:pt x="2" y="1"/>
                    <a:pt x="2" y="1"/>
                    <a:pt x="2" y="0"/>
                  </a:cubicBezTo>
                  <a:cubicBezTo>
                    <a:pt x="2" y="0"/>
                    <a:pt x="2" y="0"/>
                    <a:pt x="2" y="0"/>
                  </a:cubicBezTo>
                  <a:cubicBezTo>
                    <a:pt x="2" y="0"/>
                    <a:pt x="2" y="0"/>
                    <a:pt x="2" y="0"/>
                  </a:cubicBezTo>
                  <a:cubicBezTo>
                    <a:pt x="2" y="0"/>
                    <a:pt x="1" y="0"/>
                    <a:pt x="1" y="0"/>
                  </a:cubicBezTo>
                  <a:cubicBezTo>
                    <a:pt x="1" y="0"/>
                    <a:pt x="2" y="0"/>
                    <a:pt x="2" y="0"/>
                  </a:cubicBezTo>
                  <a:cubicBezTo>
                    <a:pt x="2" y="0"/>
                    <a:pt x="2" y="0"/>
                    <a:pt x="2" y="0"/>
                  </a:cubicBezTo>
                  <a:cubicBezTo>
                    <a:pt x="2" y="0"/>
                    <a:pt x="2" y="0"/>
                    <a:pt x="3" y="0"/>
                  </a:cubicBezTo>
                  <a:cubicBezTo>
                    <a:pt x="3" y="0"/>
                    <a:pt x="3" y="0"/>
                    <a:pt x="3" y="0"/>
                  </a:cubicBezTo>
                  <a:close/>
                  <a:moveTo>
                    <a:pt x="1" y="0"/>
                  </a:moveTo>
                  <a:cubicBezTo>
                    <a:pt x="1" y="0"/>
                    <a:pt x="1" y="0"/>
                    <a:pt x="0" y="0"/>
                  </a:cubicBezTo>
                  <a:cubicBezTo>
                    <a:pt x="1" y="0"/>
                    <a:pt x="1" y="0"/>
                    <a:pt x="1" y="0"/>
                  </a:cubicBezTo>
                  <a:cubicBezTo>
                    <a:pt x="1" y="0"/>
                    <a:pt x="1" y="0"/>
                    <a:pt x="1" y="0"/>
                  </a:cubicBezTo>
                  <a:cubicBezTo>
                    <a:pt x="1" y="0"/>
                    <a:pt x="1" y="0"/>
                    <a:pt x="1" y="0"/>
                  </a:cubicBezTo>
                  <a:cubicBezTo>
                    <a:pt x="1" y="0"/>
                    <a:pt x="1" y="0"/>
                    <a:pt x="1" y="0"/>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7" name="Freeform 758">
              <a:extLst>
                <a:ext uri="{FF2B5EF4-FFF2-40B4-BE49-F238E27FC236}">
                  <a16:creationId xmlns:a16="http://schemas.microsoft.com/office/drawing/2014/main" id="{DAE4183D-EB46-412B-A83C-8159A537B5EC}"/>
                </a:ext>
              </a:extLst>
            </p:cNvPr>
            <p:cNvSpPr>
              <a:spLocks/>
            </p:cNvSpPr>
            <p:nvPr/>
          </p:nvSpPr>
          <p:spPr bwMode="auto">
            <a:xfrm>
              <a:off x="4057235" y="4111751"/>
              <a:ext cx="8918" cy="7235"/>
            </a:xfrm>
            <a:custGeom>
              <a:avLst/>
              <a:gdLst>
                <a:gd name="T0" fmla="*/ 1 w 2"/>
                <a:gd name="T1" fmla="*/ 2 h 2"/>
                <a:gd name="T2" fmla="*/ 1 w 2"/>
                <a:gd name="T3" fmla="*/ 2 h 2"/>
                <a:gd name="T4" fmla="*/ 1 w 2"/>
                <a:gd name="T5" fmla="*/ 0 h 2"/>
                <a:gd name="T6" fmla="*/ 1 w 2"/>
                <a:gd name="T7" fmla="*/ 0 h 2"/>
                <a:gd name="T8" fmla="*/ 1 w 2"/>
                <a:gd name="T9" fmla="*/ 2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1" y="2"/>
                    <a:pt x="1" y="2"/>
                    <a:pt x="1" y="2"/>
                  </a:cubicBezTo>
                  <a:cubicBezTo>
                    <a:pt x="1" y="1"/>
                    <a:pt x="2" y="1"/>
                    <a:pt x="1" y="0"/>
                  </a:cubicBezTo>
                  <a:cubicBezTo>
                    <a:pt x="1" y="0"/>
                    <a:pt x="1" y="0"/>
                    <a:pt x="1" y="0"/>
                  </a:cubicBezTo>
                  <a:cubicBezTo>
                    <a:pt x="0" y="0"/>
                    <a:pt x="0" y="1"/>
                    <a:pt x="1" y="2"/>
                  </a:cubicBezTo>
                  <a:cubicBezTo>
                    <a:pt x="1" y="2"/>
                    <a:pt x="1" y="2"/>
                    <a:pt x="1" y="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8" name="Freeform 761">
              <a:extLst>
                <a:ext uri="{FF2B5EF4-FFF2-40B4-BE49-F238E27FC236}">
                  <a16:creationId xmlns:a16="http://schemas.microsoft.com/office/drawing/2014/main" id="{60AE145B-DC0B-4F45-B110-F625E701C556}"/>
                </a:ext>
              </a:extLst>
            </p:cNvPr>
            <p:cNvSpPr>
              <a:spLocks noEditPoints="1"/>
            </p:cNvSpPr>
            <p:nvPr/>
          </p:nvSpPr>
          <p:spPr bwMode="auto">
            <a:xfrm>
              <a:off x="3823580" y="3981526"/>
              <a:ext cx="83830" cy="18810"/>
            </a:xfrm>
            <a:custGeom>
              <a:avLst/>
              <a:gdLst>
                <a:gd name="T0" fmla="*/ 18 w 18"/>
                <a:gd name="T1" fmla="*/ 3 h 5"/>
                <a:gd name="T2" fmla="*/ 16 w 18"/>
                <a:gd name="T3" fmla="*/ 3 h 5"/>
                <a:gd name="T4" fmla="*/ 18 w 18"/>
                <a:gd name="T5" fmla="*/ 3 h 5"/>
                <a:gd name="T6" fmla="*/ 15 w 18"/>
                <a:gd name="T7" fmla="*/ 1 h 5"/>
                <a:gd name="T8" fmla="*/ 15 w 18"/>
                <a:gd name="T9" fmla="*/ 1 h 5"/>
                <a:gd name="T10" fmla="*/ 15 w 18"/>
                <a:gd name="T11" fmla="*/ 1 h 5"/>
                <a:gd name="T12" fmla="*/ 15 w 18"/>
                <a:gd name="T13" fmla="*/ 1 h 5"/>
                <a:gd name="T14" fmla="*/ 13 w 18"/>
                <a:gd name="T15" fmla="*/ 1 h 5"/>
                <a:gd name="T16" fmla="*/ 13 w 18"/>
                <a:gd name="T17" fmla="*/ 1 h 5"/>
                <a:gd name="T18" fmla="*/ 12 w 18"/>
                <a:gd name="T19" fmla="*/ 1 h 5"/>
                <a:gd name="T20" fmla="*/ 11 w 18"/>
                <a:gd name="T21" fmla="*/ 1 h 5"/>
                <a:gd name="T22" fmla="*/ 9 w 18"/>
                <a:gd name="T23" fmla="*/ 1 h 5"/>
                <a:gd name="T24" fmla="*/ 8 w 18"/>
                <a:gd name="T25" fmla="*/ 1 h 5"/>
                <a:gd name="T26" fmla="*/ 8 w 18"/>
                <a:gd name="T27" fmla="*/ 1 h 5"/>
                <a:gd name="T28" fmla="*/ 6 w 18"/>
                <a:gd name="T29" fmla="*/ 1 h 5"/>
                <a:gd name="T30" fmla="*/ 6 w 18"/>
                <a:gd name="T31" fmla="*/ 1 h 5"/>
                <a:gd name="T32" fmla="*/ 6 w 18"/>
                <a:gd name="T33" fmla="*/ 1 h 5"/>
                <a:gd name="T34" fmla="*/ 5 w 18"/>
                <a:gd name="T35" fmla="*/ 1 h 5"/>
                <a:gd name="T36" fmla="*/ 5 w 18"/>
                <a:gd name="T37" fmla="*/ 2 h 5"/>
                <a:gd name="T38" fmla="*/ 5 w 18"/>
                <a:gd name="T39" fmla="*/ 3 h 5"/>
                <a:gd name="T40" fmla="*/ 5 w 18"/>
                <a:gd name="T41" fmla="*/ 4 h 5"/>
                <a:gd name="T42" fmla="*/ 6 w 18"/>
                <a:gd name="T43" fmla="*/ 4 h 5"/>
                <a:gd name="T44" fmla="*/ 6 w 18"/>
                <a:gd name="T45" fmla="*/ 4 h 5"/>
                <a:gd name="T46" fmla="*/ 7 w 18"/>
                <a:gd name="T47" fmla="*/ 4 h 5"/>
                <a:gd name="T48" fmla="*/ 8 w 18"/>
                <a:gd name="T49" fmla="*/ 4 h 5"/>
                <a:gd name="T50" fmla="*/ 9 w 18"/>
                <a:gd name="T51" fmla="*/ 4 h 5"/>
                <a:gd name="T52" fmla="*/ 9 w 18"/>
                <a:gd name="T53" fmla="*/ 4 h 5"/>
                <a:gd name="T54" fmla="*/ 9 w 18"/>
                <a:gd name="T55" fmla="*/ 4 h 5"/>
                <a:gd name="T56" fmla="*/ 11 w 18"/>
                <a:gd name="T57" fmla="*/ 5 h 5"/>
                <a:gd name="T58" fmla="*/ 11 w 18"/>
                <a:gd name="T59" fmla="*/ 5 h 5"/>
                <a:gd name="T60" fmla="*/ 14 w 18"/>
                <a:gd name="T61" fmla="*/ 4 h 5"/>
                <a:gd name="T62" fmla="*/ 15 w 18"/>
                <a:gd name="T63" fmla="*/ 4 h 5"/>
                <a:gd name="T64" fmla="*/ 15 w 18"/>
                <a:gd name="T65" fmla="*/ 3 h 5"/>
                <a:gd name="T66" fmla="*/ 16 w 18"/>
                <a:gd name="T67" fmla="*/ 2 h 5"/>
                <a:gd name="T68" fmla="*/ 15 w 18"/>
                <a:gd name="T69" fmla="*/ 1 h 5"/>
                <a:gd name="T70" fmla="*/ 1 w 18"/>
                <a:gd name="T71" fmla="*/ 3 h 5"/>
                <a:gd name="T72" fmla="*/ 0 w 18"/>
                <a:gd name="T73" fmla="*/ 4 h 5"/>
                <a:gd name="T74" fmla="*/ 1 w 18"/>
                <a:gd name="T75" fmla="*/ 4 h 5"/>
                <a:gd name="T76" fmla="*/ 1 w 18"/>
                <a:gd name="T77" fmla="*/ 3 h 5"/>
                <a:gd name="T78" fmla="*/ 1 w 18"/>
                <a:gd name="T7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5">
                  <a:moveTo>
                    <a:pt x="18" y="3"/>
                  </a:moveTo>
                  <a:cubicBezTo>
                    <a:pt x="17" y="3"/>
                    <a:pt x="17" y="4"/>
                    <a:pt x="16" y="3"/>
                  </a:cubicBezTo>
                  <a:cubicBezTo>
                    <a:pt x="17" y="3"/>
                    <a:pt x="17" y="3"/>
                    <a:pt x="18" y="3"/>
                  </a:cubicBezTo>
                  <a:close/>
                  <a:moveTo>
                    <a:pt x="15" y="1"/>
                  </a:moveTo>
                  <a:cubicBezTo>
                    <a:pt x="15" y="1"/>
                    <a:pt x="15" y="1"/>
                    <a:pt x="15" y="1"/>
                  </a:cubicBezTo>
                  <a:cubicBezTo>
                    <a:pt x="15" y="1"/>
                    <a:pt x="15" y="1"/>
                    <a:pt x="15" y="1"/>
                  </a:cubicBezTo>
                  <a:cubicBezTo>
                    <a:pt x="15" y="1"/>
                    <a:pt x="15" y="1"/>
                    <a:pt x="15" y="1"/>
                  </a:cubicBezTo>
                  <a:cubicBezTo>
                    <a:pt x="14" y="1"/>
                    <a:pt x="14" y="1"/>
                    <a:pt x="13" y="1"/>
                  </a:cubicBezTo>
                  <a:cubicBezTo>
                    <a:pt x="13" y="1"/>
                    <a:pt x="13" y="1"/>
                    <a:pt x="13" y="1"/>
                  </a:cubicBezTo>
                  <a:cubicBezTo>
                    <a:pt x="13" y="1"/>
                    <a:pt x="13" y="1"/>
                    <a:pt x="12" y="1"/>
                  </a:cubicBezTo>
                  <a:cubicBezTo>
                    <a:pt x="12" y="1"/>
                    <a:pt x="11" y="1"/>
                    <a:pt x="11" y="1"/>
                  </a:cubicBezTo>
                  <a:cubicBezTo>
                    <a:pt x="10" y="1"/>
                    <a:pt x="9" y="1"/>
                    <a:pt x="9" y="1"/>
                  </a:cubicBezTo>
                  <a:cubicBezTo>
                    <a:pt x="9" y="1"/>
                    <a:pt x="8" y="1"/>
                    <a:pt x="8" y="1"/>
                  </a:cubicBezTo>
                  <a:cubicBezTo>
                    <a:pt x="8" y="0"/>
                    <a:pt x="8" y="1"/>
                    <a:pt x="8" y="1"/>
                  </a:cubicBezTo>
                  <a:cubicBezTo>
                    <a:pt x="7" y="1"/>
                    <a:pt x="7" y="1"/>
                    <a:pt x="6" y="1"/>
                  </a:cubicBezTo>
                  <a:cubicBezTo>
                    <a:pt x="6" y="0"/>
                    <a:pt x="6" y="1"/>
                    <a:pt x="6" y="1"/>
                  </a:cubicBezTo>
                  <a:cubicBezTo>
                    <a:pt x="5" y="1"/>
                    <a:pt x="6" y="1"/>
                    <a:pt x="6" y="1"/>
                  </a:cubicBezTo>
                  <a:cubicBezTo>
                    <a:pt x="6" y="1"/>
                    <a:pt x="5" y="1"/>
                    <a:pt x="5" y="1"/>
                  </a:cubicBezTo>
                  <a:cubicBezTo>
                    <a:pt x="5" y="2"/>
                    <a:pt x="5" y="2"/>
                    <a:pt x="5" y="2"/>
                  </a:cubicBezTo>
                  <a:cubicBezTo>
                    <a:pt x="5" y="2"/>
                    <a:pt x="6" y="3"/>
                    <a:pt x="5" y="3"/>
                  </a:cubicBezTo>
                  <a:cubicBezTo>
                    <a:pt x="5" y="3"/>
                    <a:pt x="5" y="4"/>
                    <a:pt x="5" y="4"/>
                  </a:cubicBezTo>
                  <a:cubicBezTo>
                    <a:pt x="5" y="4"/>
                    <a:pt x="5" y="4"/>
                    <a:pt x="6" y="4"/>
                  </a:cubicBezTo>
                  <a:cubicBezTo>
                    <a:pt x="6" y="4"/>
                    <a:pt x="6" y="5"/>
                    <a:pt x="6" y="4"/>
                  </a:cubicBezTo>
                  <a:cubicBezTo>
                    <a:pt x="7" y="4"/>
                    <a:pt x="7" y="4"/>
                    <a:pt x="7" y="4"/>
                  </a:cubicBezTo>
                  <a:cubicBezTo>
                    <a:pt x="7" y="5"/>
                    <a:pt x="8" y="5"/>
                    <a:pt x="8" y="4"/>
                  </a:cubicBezTo>
                  <a:cubicBezTo>
                    <a:pt x="8" y="4"/>
                    <a:pt x="8" y="4"/>
                    <a:pt x="9" y="4"/>
                  </a:cubicBezTo>
                  <a:cubicBezTo>
                    <a:pt x="9" y="4"/>
                    <a:pt x="9" y="4"/>
                    <a:pt x="9" y="4"/>
                  </a:cubicBezTo>
                  <a:cubicBezTo>
                    <a:pt x="9" y="4"/>
                    <a:pt x="9" y="4"/>
                    <a:pt x="9" y="4"/>
                  </a:cubicBezTo>
                  <a:cubicBezTo>
                    <a:pt x="10" y="4"/>
                    <a:pt x="10" y="4"/>
                    <a:pt x="11" y="5"/>
                  </a:cubicBezTo>
                  <a:cubicBezTo>
                    <a:pt x="11" y="5"/>
                    <a:pt x="11" y="5"/>
                    <a:pt x="11" y="5"/>
                  </a:cubicBezTo>
                  <a:cubicBezTo>
                    <a:pt x="12" y="5"/>
                    <a:pt x="13" y="4"/>
                    <a:pt x="14" y="4"/>
                  </a:cubicBezTo>
                  <a:cubicBezTo>
                    <a:pt x="14" y="4"/>
                    <a:pt x="14" y="4"/>
                    <a:pt x="15" y="4"/>
                  </a:cubicBezTo>
                  <a:cubicBezTo>
                    <a:pt x="15" y="3"/>
                    <a:pt x="15" y="3"/>
                    <a:pt x="15" y="3"/>
                  </a:cubicBezTo>
                  <a:cubicBezTo>
                    <a:pt x="16" y="3"/>
                    <a:pt x="16" y="2"/>
                    <a:pt x="16" y="2"/>
                  </a:cubicBezTo>
                  <a:cubicBezTo>
                    <a:pt x="16" y="2"/>
                    <a:pt x="16" y="1"/>
                    <a:pt x="15" y="1"/>
                  </a:cubicBezTo>
                  <a:close/>
                  <a:moveTo>
                    <a:pt x="1" y="3"/>
                  </a:moveTo>
                  <a:cubicBezTo>
                    <a:pt x="1" y="3"/>
                    <a:pt x="0" y="3"/>
                    <a:pt x="0" y="4"/>
                  </a:cubicBezTo>
                  <a:cubicBezTo>
                    <a:pt x="0" y="4"/>
                    <a:pt x="0" y="4"/>
                    <a:pt x="1" y="4"/>
                  </a:cubicBezTo>
                  <a:cubicBezTo>
                    <a:pt x="1" y="4"/>
                    <a:pt x="1" y="4"/>
                    <a:pt x="1" y="3"/>
                  </a:cubicBezTo>
                  <a:cubicBezTo>
                    <a:pt x="1" y="3"/>
                    <a:pt x="1" y="3"/>
                    <a:pt x="1" y="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9" name="Freeform 762">
              <a:extLst>
                <a:ext uri="{FF2B5EF4-FFF2-40B4-BE49-F238E27FC236}">
                  <a16:creationId xmlns:a16="http://schemas.microsoft.com/office/drawing/2014/main" id="{AFE98FE4-60D3-47D2-9E3E-7751A2BBE587}"/>
                </a:ext>
              </a:extLst>
            </p:cNvPr>
            <p:cNvSpPr>
              <a:spLocks/>
            </p:cNvSpPr>
            <p:nvPr/>
          </p:nvSpPr>
          <p:spPr bwMode="auto">
            <a:xfrm>
              <a:off x="3345570" y="4217378"/>
              <a:ext cx="187279" cy="65113"/>
            </a:xfrm>
            <a:custGeom>
              <a:avLst/>
              <a:gdLst>
                <a:gd name="T0" fmla="*/ 36 w 40"/>
                <a:gd name="T1" fmla="*/ 13 h 17"/>
                <a:gd name="T2" fmla="*/ 38 w 40"/>
                <a:gd name="T3" fmla="*/ 12 h 17"/>
                <a:gd name="T4" fmla="*/ 39 w 40"/>
                <a:gd name="T5" fmla="*/ 11 h 17"/>
                <a:gd name="T6" fmla="*/ 38 w 40"/>
                <a:gd name="T7" fmla="*/ 6 h 17"/>
                <a:gd name="T8" fmla="*/ 38 w 40"/>
                <a:gd name="T9" fmla="*/ 6 h 17"/>
                <a:gd name="T10" fmla="*/ 35 w 40"/>
                <a:gd name="T11" fmla="*/ 4 h 17"/>
                <a:gd name="T12" fmla="*/ 33 w 40"/>
                <a:gd name="T13" fmla="*/ 2 h 17"/>
                <a:gd name="T14" fmla="*/ 32 w 40"/>
                <a:gd name="T15" fmla="*/ 2 h 17"/>
                <a:gd name="T16" fmla="*/ 29 w 40"/>
                <a:gd name="T17" fmla="*/ 1 h 17"/>
                <a:gd name="T18" fmla="*/ 27 w 40"/>
                <a:gd name="T19" fmla="*/ 0 h 17"/>
                <a:gd name="T20" fmla="*/ 24 w 40"/>
                <a:gd name="T21" fmla="*/ 0 h 17"/>
                <a:gd name="T22" fmla="*/ 21 w 40"/>
                <a:gd name="T23" fmla="*/ 2 h 17"/>
                <a:gd name="T24" fmla="*/ 18 w 40"/>
                <a:gd name="T25" fmla="*/ 3 h 17"/>
                <a:gd name="T26" fmla="*/ 14 w 40"/>
                <a:gd name="T27" fmla="*/ 6 h 17"/>
                <a:gd name="T28" fmla="*/ 9 w 40"/>
                <a:gd name="T29" fmla="*/ 4 h 17"/>
                <a:gd name="T30" fmla="*/ 9 w 40"/>
                <a:gd name="T31" fmla="*/ 3 h 17"/>
                <a:gd name="T32" fmla="*/ 9 w 40"/>
                <a:gd name="T33" fmla="*/ 4 h 17"/>
                <a:gd name="T34" fmla="*/ 6 w 40"/>
                <a:gd name="T35" fmla="*/ 4 h 17"/>
                <a:gd name="T36" fmla="*/ 5 w 40"/>
                <a:gd name="T37" fmla="*/ 3 h 17"/>
                <a:gd name="T38" fmla="*/ 4 w 40"/>
                <a:gd name="T39" fmla="*/ 0 h 17"/>
                <a:gd name="T40" fmla="*/ 3 w 40"/>
                <a:gd name="T41" fmla="*/ 1 h 17"/>
                <a:gd name="T42" fmla="*/ 2 w 40"/>
                <a:gd name="T43" fmla="*/ 1 h 17"/>
                <a:gd name="T44" fmla="*/ 1 w 40"/>
                <a:gd name="T45" fmla="*/ 3 h 17"/>
                <a:gd name="T46" fmla="*/ 2 w 40"/>
                <a:gd name="T47" fmla="*/ 5 h 17"/>
                <a:gd name="T48" fmla="*/ 2 w 40"/>
                <a:gd name="T49" fmla="*/ 6 h 17"/>
                <a:gd name="T50" fmla="*/ 0 w 40"/>
                <a:gd name="T51" fmla="*/ 9 h 17"/>
                <a:gd name="T52" fmla="*/ 1 w 40"/>
                <a:gd name="T53" fmla="*/ 10 h 17"/>
                <a:gd name="T54" fmla="*/ 2 w 40"/>
                <a:gd name="T55" fmla="*/ 10 h 17"/>
                <a:gd name="T56" fmla="*/ 3 w 40"/>
                <a:gd name="T57" fmla="*/ 9 h 17"/>
                <a:gd name="T58" fmla="*/ 5 w 40"/>
                <a:gd name="T59" fmla="*/ 8 h 17"/>
                <a:gd name="T60" fmla="*/ 6 w 40"/>
                <a:gd name="T61" fmla="*/ 9 h 17"/>
                <a:gd name="T62" fmla="*/ 9 w 40"/>
                <a:gd name="T63" fmla="*/ 10 h 17"/>
                <a:gd name="T64" fmla="*/ 12 w 40"/>
                <a:gd name="T65" fmla="*/ 13 h 17"/>
                <a:gd name="T66" fmla="*/ 13 w 40"/>
                <a:gd name="T67" fmla="*/ 12 h 17"/>
                <a:gd name="T68" fmla="*/ 15 w 40"/>
                <a:gd name="T69" fmla="*/ 14 h 17"/>
                <a:gd name="T70" fmla="*/ 16 w 40"/>
                <a:gd name="T71" fmla="*/ 16 h 17"/>
                <a:gd name="T72" fmla="*/ 18 w 40"/>
                <a:gd name="T73" fmla="*/ 16 h 17"/>
                <a:gd name="T74" fmla="*/ 19 w 40"/>
                <a:gd name="T75" fmla="*/ 15 h 17"/>
                <a:gd name="T76" fmla="*/ 21 w 40"/>
                <a:gd name="T77" fmla="*/ 14 h 17"/>
                <a:gd name="T78" fmla="*/ 18 w 40"/>
                <a:gd name="T79" fmla="*/ 11 h 17"/>
                <a:gd name="T80" fmla="*/ 18 w 40"/>
                <a:gd name="T81" fmla="*/ 9 h 17"/>
                <a:gd name="T82" fmla="*/ 22 w 40"/>
                <a:gd name="T83" fmla="*/ 7 h 17"/>
                <a:gd name="T84" fmla="*/ 23 w 40"/>
                <a:gd name="T85" fmla="*/ 5 h 17"/>
                <a:gd name="T86" fmla="*/ 26 w 40"/>
                <a:gd name="T87" fmla="*/ 4 h 17"/>
                <a:gd name="T88" fmla="*/ 29 w 40"/>
                <a:gd name="T89" fmla="*/ 5 h 17"/>
                <a:gd name="T90" fmla="*/ 31 w 40"/>
                <a:gd name="T91" fmla="*/ 8 h 17"/>
                <a:gd name="T92" fmla="*/ 32 w 40"/>
                <a:gd name="T93" fmla="*/ 8 h 17"/>
                <a:gd name="T94" fmla="*/ 33 w 40"/>
                <a:gd name="T95" fmla="*/ 8 h 17"/>
                <a:gd name="T96" fmla="*/ 34 w 40"/>
                <a:gd name="T97" fmla="*/ 8 h 17"/>
                <a:gd name="T98" fmla="*/ 33 w 40"/>
                <a:gd name="T99" fmla="*/ 9 h 17"/>
                <a:gd name="T100" fmla="*/ 32 w 40"/>
                <a:gd name="T101" fmla="*/ 10 h 17"/>
                <a:gd name="T102" fmla="*/ 32 w 40"/>
                <a:gd name="T103" fmla="*/ 12 h 17"/>
                <a:gd name="T104" fmla="*/ 33 w 40"/>
                <a:gd name="T105" fmla="*/ 15 h 17"/>
                <a:gd name="T106" fmla="*/ 35 w 40"/>
                <a:gd name="T10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17">
                  <a:moveTo>
                    <a:pt x="36" y="15"/>
                  </a:moveTo>
                  <a:cubicBezTo>
                    <a:pt x="36" y="14"/>
                    <a:pt x="36" y="13"/>
                    <a:pt x="36" y="13"/>
                  </a:cubicBezTo>
                  <a:cubicBezTo>
                    <a:pt x="36" y="13"/>
                    <a:pt x="37" y="13"/>
                    <a:pt x="37" y="14"/>
                  </a:cubicBezTo>
                  <a:cubicBezTo>
                    <a:pt x="37" y="13"/>
                    <a:pt x="38" y="13"/>
                    <a:pt x="38" y="12"/>
                  </a:cubicBezTo>
                  <a:cubicBezTo>
                    <a:pt x="38" y="12"/>
                    <a:pt x="38" y="12"/>
                    <a:pt x="38" y="12"/>
                  </a:cubicBezTo>
                  <a:cubicBezTo>
                    <a:pt x="38" y="11"/>
                    <a:pt x="38" y="11"/>
                    <a:pt x="39" y="11"/>
                  </a:cubicBezTo>
                  <a:cubicBezTo>
                    <a:pt x="39" y="11"/>
                    <a:pt x="40" y="11"/>
                    <a:pt x="40" y="11"/>
                  </a:cubicBezTo>
                  <a:cubicBezTo>
                    <a:pt x="39" y="10"/>
                    <a:pt x="39" y="8"/>
                    <a:pt x="38" y="6"/>
                  </a:cubicBezTo>
                  <a:cubicBezTo>
                    <a:pt x="38" y="6"/>
                    <a:pt x="38" y="6"/>
                    <a:pt x="38" y="7"/>
                  </a:cubicBezTo>
                  <a:cubicBezTo>
                    <a:pt x="38" y="6"/>
                    <a:pt x="38" y="6"/>
                    <a:pt x="38" y="6"/>
                  </a:cubicBezTo>
                  <a:cubicBezTo>
                    <a:pt x="38" y="6"/>
                    <a:pt x="37" y="6"/>
                    <a:pt x="37" y="5"/>
                  </a:cubicBezTo>
                  <a:cubicBezTo>
                    <a:pt x="37" y="5"/>
                    <a:pt x="36" y="4"/>
                    <a:pt x="35" y="4"/>
                  </a:cubicBezTo>
                  <a:cubicBezTo>
                    <a:pt x="35" y="4"/>
                    <a:pt x="34" y="2"/>
                    <a:pt x="34" y="2"/>
                  </a:cubicBezTo>
                  <a:cubicBezTo>
                    <a:pt x="33" y="2"/>
                    <a:pt x="33" y="2"/>
                    <a:pt x="33" y="2"/>
                  </a:cubicBezTo>
                  <a:cubicBezTo>
                    <a:pt x="33" y="2"/>
                    <a:pt x="33" y="2"/>
                    <a:pt x="33" y="2"/>
                  </a:cubicBezTo>
                  <a:cubicBezTo>
                    <a:pt x="32" y="2"/>
                    <a:pt x="32" y="2"/>
                    <a:pt x="32" y="2"/>
                  </a:cubicBezTo>
                  <a:cubicBezTo>
                    <a:pt x="31" y="1"/>
                    <a:pt x="31" y="1"/>
                    <a:pt x="30" y="1"/>
                  </a:cubicBezTo>
                  <a:cubicBezTo>
                    <a:pt x="30" y="1"/>
                    <a:pt x="29" y="1"/>
                    <a:pt x="29" y="1"/>
                  </a:cubicBezTo>
                  <a:cubicBezTo>
                    <a:pt x="28" y="1"/>
                    <a:pt x="28" y="1"/>
                    <a:pt x="28" y="1"/>
                  </a:cubicBezTo>
                  <a:cubicBezTo>
                    <a:pt x="27" y="1"/>
                    <a:pt x="27" y="1"/>
                    <a:pt x="27" y="0"/>
                  </a:cubicBezTo>
                  <a:cubicBezTo>
                    <a:pt x="27" y="0"/>
                    <a:pt x="27" y="0"/>
                    <a:pt x="26" y="0"/>
                  </a:cubicBezTo>
                  <a:cubicBezTo>
                    <a:pt x="25" y="0"/>
                    <a:pt x="25" y="0"/>
                    <a:pt x="24" y="0"/>
                  </a:cubicBezTo>
                  <a:cubicBezTo>
                    <a:pt x="23" y="0"/>
                    <a:pt x="23" y="0"/>
                    <a:pt x="23" y="0"/>
                  </a:cubicBezTo>
                  <a:cubicBezTo>
                    <a:pt x="22" y="1"/>
                    <a:pt x="21" y="2"/>
                    <a:pt x="21" y="2"/>
                  </a:cubicBezTo>
                  <a:cubicBezTo>
                    <a:pt x="20" y="2"/>
                    <a:pt x="20" y="3"/>
                    <a:pt x="20" y="3"/>
                  </a:cubicBezTo>
                  <a:cubicBezTo>
                    <a:pt x="19" y="3"/>
                    <a:pt x="19" y="3"/>
                    <a:pt x="18" y="3"/>
                  </a:cubicBezTo>
                  <a:cubicBezTo>
                    <a:pt x="17" y="3"/>
                    <a:pt x="17" y="4"/>
                    <a:pt x="16" y="4"/>
                  </a:cubicBezTo>
                  <a:cubicBezTo>
                    <a:pt x="15" y="5"/>
                    <a:pt x="15" y="5"/>
                    <a:pt x="14" y="6"/>
                  </a:cubicBezTo>
                  <a:cubicBezTo>
                    <a:pt x="13" y="6"/>
                    <a:pt x="12" y="6"/>
                    <a:pt x="11" y="5"/>
                  </a:cubicBezTo>
                  <a:cubicBezTo>
                    <a:pt x="11" y="5"/>
                    <a:pt x="10" y="5"/>
                    <a:pt x="9" y="4"/>
                  </a:cubicBezTo>
                  <a:cubicBezTo>
                    <a:pt x="9" y="4"/>
                    <a:pt x="9" y="4"/>
                    <a:pt x="9" y="4"/>
                  </a:cubicBezTo>
                  <a:cubicBezTo>
                    <a:pt x="9" y="3"/>
                    <a:pt x="9" y="3"/>
                    <a:pt x="9" y="3"/>
                  </a:cubicBezTo>
                  <a:cubicBezTo>
                    <a:pt x="8" y="3"/>
                    <a:pt x="8" y="3"/>
                    <a:pt x="8" y="3"/>
                  </a:cubicBezTo>
                  <a:cubicBezTo>
                    <a:pt x="8" y="3"/>
                    <a:pt x="8" y="4"/>
                    <a:pt x="9" y="4"/>
                  </a:cubicBezTo>
                  <a:cubicBezTo>
                    <a:pt x="8" y="4"/>
                    <a:pt x="7" y="4"/>
                    <a:pt x="6" y="4"/>
                  </a:cubicBezTo>
                  <a:cubicBezTo>
                    <a:pt x="6" y="4"/>
                    <a:pt x="6" y="4"/>
                    <a:pt x="6" y="4"/>
                  </a:cubicBezTo>
                  <a:cubicBezTo>
                    <a:pt x="6" y="3"/>
                    <a:pt x="6" y="3"/>
                    <a:pt x="6" y="3"/>
                  </a:cubicBezTo>
                  <a:cubicBezTo>
                    <a:pt x="6" y="3"/>
                    <a:pt x="5" y="3"/>
                    <a:pt x="5" y="3"/>
                  </a:cubicBezTo>
                  <a:cubicBezTo>
                    <a:pt x="5" y="2"/>
                    <a:pt x="5" y="2"/>
                    <a:pt x="5" y="2"/>
                  </a:cubicBezTo>
                  <a:cubicBezTo>
                    <a:pt x="5" y="1"/>
                    <a:pt x="4" y="1"/>
                    <a:pt x="4" y="0"/>
                  </a:cubicBezTo>
                  <a:cubicBezTo>
                    <a:pt x="4" y="0"/>
                    <a:pt x="4" y="0"/>
                    <a:pt x="4" y="0"/>
                  </a:cubicBezTo>
                  <a:cubicBezTo>
                    <a:pt x="3" y="0"/>
                    <a:pt x="3" y="1"/>
                    <a:pt x="3" y="1"/>
                  </a:cubicBezTo>
                  <a:cubicBezTo>
                    <a:pt x="3" y="1"/>
                    <a:pt x="2" y="0"/>
                    <a:pt x="2" y="0"/>
                  </a:cubicBezTo>
                  <a:cubicBezTo>
                    <a:pt x="2" y="0"/>
                    <a:pt x="2" y="1"/>
                    <a:pt x="2" y="1"/>
                  </a:cubicBezTo>
                  <a:cubicBezTo>
                    <a:pt x="2" y="1"/>
                    <a:pt x="1" y="1"/>
                    <a:pt x="1" y="1"/>
                  </a:cubicBezTo>
                  <a:cubicBezTo>
                    <a:pt x="1" y="1"/>
                    <a:pt x="1" y="3"/>
                    <a:pt x="1" y="3"/>
                  </a:cubicBezTo>
                  <a:cubicBezTo>
                    <a:pt x="1" y="3"/>
                    <a:pt x="2" y="4"/>
                    <a:pt x="2" y="4"/>
                  </a:cubicBezTo>
                  <a:cubicBezTo>
                    <a:pt x="2" y="4"/>
                    <a:pt x="2" y="5"/>
                    <a:pt x="2" y="5"/>
                  </a:cubicBezTo>
                  <a:cubicBezTo>
                    <a:pt x="2" y="5"/>
                    <a:pt x="1" y="5"/>
                    <a:pt x="1" y="6"/>
                  </a:cubicBezTo>
                  <a:cubicBezTo>
                    <a:pt x="1" y="6"/>
                    <a:pt x="2" y="6"/>
                    <a:pt x="2" y="6"/>
                  </a:cubicBezTo>
                  <a:cubicBezTo>
                    <a:pt x="2" y="7"/>
                    <a:pt x="2" y="8"/>
                    <a:pt x="2" y="8"/>
                  </a:cubicBezTo>
                  <a:cubicBezTo>
                    <a:pt x="0" y="9"/>
                    <a:pt x="0" y="9"/>
                    <a:pt x="0" y="9"/>
                  </a:cubicBezTo>
                  <a:cubicBezTo>
                    <a:pt x="0" y="9"/>
                    <a:pt x="0" y="9"/>
                    <a:pt x="1" y="9"/>
                  </a:cubicBezTo>
                  <a:cubicBezTo>
                    <a:pt x="1" y="9"/>
                    <a:pt x="1" y="10"/>
                    <a:pt x="1" y="10"/>
                  </a:cubicBezTo>
                  <a:cubicBezTo>
                    <a:pt x="1" y="10"/>
                    <a:pt x="1" y="10"/>
                    <a:pt x="2" y="10"/>
                  </a:cubicBezTo>
                  <a:cubicBezTo>
                    <a:pt x="2" y="11"/>
                    <a:pt x="2" y="10"/>
                    <a:pt x="2" y="10"/>
                  </a:cubicBezTo>
                  <a:cubicBezTo>
                    <a:pt x="2" y="9"/>
                    <a:pt x="2" y="9"/>
                    <a:pt x="2" y="9"/>
                  </a:cubicBezTo>
                  <a:cubicBezTo>
                    <a:pt x="2" y="8"/>
                    <a:pt x="3" y="9"/>
                    <a:pt x="3" y="9"/>
                  </a:cubicBezTo>
                  <a:cubicBezTo>
                    <a:pt x="4" y="9"/>
                    <a:pt x="4" y="9"/>
                    <a:pt x="5" y="9"/>
                  </a:cubicBezTo>
                  <a:cubicBezTo>
                    <a:pt x="5" y="9"/>
                    <a:pt x="5" y="9"/>
                    <a:pt x="5" y="8"/>
                  </a:cubicBezTo>
                  <a:cubicBezTo>
                    <a:pt x="6" y="8"/>
                    <a:pt x="6" y="9"/>
                    <a:pt x="6" y="9"/>
                  </a:cubicBezTo>
                  <a:cubicBezTo>
                    <a:pt x="6" y="9"/>
                    <a:pt x="6" y="9"/>
                    <a:pt x="6" y="9"/>
                  </a:cubicBezTo>
                  <a:cubicBezTo>
                    <a:pt x="7" y="9"/>
                    <a:pt x="8" y="9"/>
                    <a:pt x="8" y="10"/>
                  </a:cubicBezTo>
                  <a:cubicBezTo>
                    <a:pt x="8" y="10"/>
                    <a:pt x="9" y="10"/>
                    <a:pt x="9" y="10"/>
                  </a:cubicBezTo>
                  <a:cubicBezTo>
                    <a:pt x="9" y="11"/>
                    <a:pt x="10" y="12"/>
                    <a:pt x="10" y="12"/>
                  </a:cubicBezTo>
                  <a:cubicBezTo>
                    <a:pt x="10" y="13"/>
                    <a:pt x="11" y="13"/>
                    <a:pt x="12" y="13"/>
                  </a:cubicBezTo>
                  <a:cubicBezTo>
                    <a:pt x="12" y="13"/>
                    <a:pt x="12" y="13"/>
                    <a:pt x="13" y="13"/>
                  </a:cubicBezTo>
                  <a:cubicBezTo>
                    <a:pt x="14" y="13"/>
                    <a:pt x="13" y="12"/>
                    <a:pt x="13" y="12"/>
                  </a:cubicBezTo>
                  <a:cubicBezTo>
                    <a:pt x="13" y="12"/>
                    <a:pt x="14" y="12"/>
                    <a:pt x="14" y="13"/>
                  </a:cubicBezTo>
                  <a:cubicBezTo>
                    <a:pt x="14" y="13"/>
                    <a:pt x="15" y="14"/>
                    <a:pt x="15" y="14"/>
                  </a:cubicBezTo>
                  <a:cubicBezTo>
                    <a:pt x="15" y="14"/>
                    <a:pt x="15" y="15"/>
                    <a:pt x="15" y="16"/>
                  </a:cubicBezTo>
                  <a:cubicBezTo>
                    <a:pt x="15" y="17"/>
                    <a:pt x="16" y="16"/>
                    <a:pt x="16" y="16"/>
                  </a:cubicBezTo>
                  <a:cubicBezTo>
                    <a:pt x="16" y="16"/>
                    <a:pt x="16" y="16"/>
                    <a:pt x="17" y="16"/>
                  </a:cubicBezTo>
                  <a:cubicBezTo>
                    <a:pt x="17" y="16"/>
                    <a:pt x="17" y="16"/>
                    <a:pt x="18" y="16"/>
                  </a:cubicBezTo>
                  <a:cubicBezTo>
                    <a:pt x="18" y="16"/>
                    <a:pt x="18" y="16"/>
                    <a:pt x="18" y="15"/>
                  </a:cubicBezTo>
                  <a:cubicBezTo>
                    <a:pt x="18" y="15"/>
                    <a:pt x="19" y="15"/>
                    <a:pt x="19" y="15"/>
                  </a:cubicBezTo>
                  <a:cubicBezTo>
                    <a:pt x="19" y="15"/>
                    <a:pt x="21" y="15"/>
                    <a:pt x="21" y="14"/>
                  </a:cubicBezTo>
                  <a:cubicBezTo>
                    <a:pt x="21" y="14"/>
                    <a:pt x="21" y="14"/>
                    <a:pt x="21" y="14"/>
                  </a:cubicBezTo>
                  <a:cubicBezTo>
                    <a:pt x="20" y="13"/>
                    <a:pt x="20" y="13"/>
                    <a:pt x="20" y="12"/>
                  </a:cubicBezTo>
                  <a:cubicBezTo>
                    <a:pt x="19" y="12"/>
                    <a:pt x="19" y="11"/>
                    <a:pt x="18" y="11"/>
                  </a:cubicBezTo>
                  <a:cubicBezTo>
                    <a:pt x="18" y="11"/>
                    <a:pt x="18" y="10"/>
                    <a:pt x="18" y="10"/>
                  </a:cubicBezTo>
                  <a:cubicBezTo>
                    <a:pt x="18" y="9"/>
                    <a:pt x="18" y="9"/>
                    <a:pt x="18" y="9"/>
                  </a:cubicBezTo>
                  <a:cubicBezTo>
                    <a:pt x="18" y="9"/>
                    <a:pt x="20" y="8"/>
                    <a:pt x="20" y="8"/>
                  </a:cubicBezTo>
                  <a:cubicBezTo>
                    <a:pt x="21" y="8"/>
                    <a:pt x="22" y="7"/>
                    <a:pt x="22" y="7"/>
                  </a:cubicBezTo>
                  <a:cubicBezTo>
                    <a:pt x="22" y="7"/>
                    <a:pt x="22" y="6"/>
                    <a:pt x="22" y="6"/>
                  </a:cubicBezTo>
                  <a:cubicBezTo>
                    <a:pt x="22" y="6"/>
                    <a:pt x="23" y="5"/>
                    <a:pt x="23" y="5"/>
                  </a:cubicBezTo>
                  <a:cubicBezTo>
                    <a:pt x="23" y="5"/>
                    <a:pt x="24" y="4"/>
                    <a:pt x="24" y="4"/>
                  </a:cubicBezTo>
                  <a:cubicBezTo>
                    <a:pt x="25" y="4"/>
                    <a:pt x="25" y="4"/>
                    <a:pt x="26" y="4"/>
                  </a:cubicBezTo>
                  <a:cubicBezTo>
                    <a:pt x="26" y="4"/>
                    <a:pt x="27" y="4"/>
                    <a:pt x="27" y="4"/>
                  </a:cubicBezTo>
                  <a:cubicBezTo>
                    <a:pt x="28" y="4"/>
                    <a:pt x="28" y="5"/>
                    <a:pt x="29" y="5"/>
                  </a:cubicBezTo>
                  <a:cubicBezTo>
                    <a:pt x="29" y="6"/>
                    <a:pt x="30" y="6"/>
                    <a:pt x="31" y="7"/>
                  </a:cubicBezTo>
                  <a:cubicBezTo>
                    <a:pt x="31" y="7"/>
                    <a:pt x="31" y="8"/>
                    <a:pt x="31" y="8"/>
                  </a:cubicBezTo>
                  <a:cubicBezTo>
                    <a:pt x="31" y="8"/>
                    <a:pt x="31" y="8"/>
                    <a:pt x="31" y="8"/>
                  </a:cubicBezTo>
                  <a:cubicBezTo>
                    <a:pt x="32" y="8"/>
                    <a:pt x="32" y="8"/>
                    <a:pt x="32" y="8"/>
                  </a:cubicBezTo>
                  <a:cubicBezTo>
                    <a:pt x="32" y="8"/>
                    <a:pt x="32" y="8"/>
                    <a:pt x="32" y="8"/>
                  </a:cubicBezTo>
                  <a:cubicBezTo>
                    <a:pt x="33" y="8"/>
                    <a:pt x="33" y="8"/>
                    <a:pt x="33" y="8"/>
                  </a:cubicBezTo>
                  <a:cubicBezTo>
                    <a:pt x="33" y="8"/>
                    <a:pt x="33" y="8"/>
                    <a:pt x="33" y="8"/>
                  </a:cubicBezTo>
                  <a:cubicBezTo>
                    <a:pt x="34" y="8"/>
                    <a:pt x="34" y="8"/>
                    <a:pt x="34" y="8"/>
                  </a:cubicBezTo>
                  <a:cubicBezTo>
                    <a:pt x="33" y="8"/>
                    <a:pt x="33" y="9"/>
                    <a:pt x="33" y="9"/>
                  </a:cubicBezTo>
                  <a:cubicBezTo>
                    <a:pt x="33" y="9"/>
                    <a:pt x="32" y="9"/>
                    <a:pt x="33" y="9"/>
                  </a:cubicBezTo>
                  <a:cubicBezTo>
                    <a:pt x="33" y="10"/>
                    <a:pt x="33" y="10"/>
                    <a:pt x="32" y="10"/>
                  </a:cubicBezTo>
                  <a:cubicBezTo>
                    <a:pt x="32" y="10"/>
                    <a:pt x="32" y="10"/>
                    <a:pt x="32" y="10"/>
                  </a:cubicBezTo>
                  <a:cubicBezTo>
                    <a:pt x="31" y="11"/>
                    <a:pt x="31" y="11"/>
                    <a:pt x="31" y="11"/>
                  </a:cubicBezTo>
                  <a:cubicBezTo>
                    <a:pt x="31" y="12"/>
                    <a:pt x="32" y="12"/>
                    <a:pt x="32" y="12"/>
                  </a:cubicBezTo>
                  <a:cubicBezTo>
                    <a:pt x="32" y="12"/>
                    <a:pt x="33" y="13"/>
                    <a:pt x="33" y="14"/>
                  </a:cubicBezTo>
                  <a:cubicBezTo>
                    <a:pt x="33" y="14"/>
                    <a:pt x="33" y="14"/>
                    <a:pt x="33" y="15"/>
                  </a:cubicBezTo>
                  <a:cubicBezTo>
                    <a:pt x="33" y="15"/>
                    <a:pt x="34" y="15"/>
                    <a:pt x="35" y="16"/>
                  </a:cubicBezTo>
                  <a:cubicBezTo>
                    <a:pt x="35" y="16"/>
                    <a:pt x="35" y="15"/>
                    <a:pt x="35" y="15"/>
                  </a:cubicBezTo>
                  <a:cubicBezTo>
                    <a:pt x="35" y="15"/>
                    <a:pt x="35" y="14"/>
                    <a:pt x="36" y="15"/>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0" name="Freeform 763">
              <a:extLst>
                <a:ext uri="{FF2B5EF4-FFF2-40B4-BE49-F238E27FC236}">
                  <a16:creationId xmlns:a16="http://schemas.microsoft.com/office/drawing/2014/main" id="{02981940-E98B-4D91-883C-6971A7E2DCEF}"/>
                </a:ext>
              </a:extLst>
            </p:cNvPr>
            <p:cNvSpPr>
              <a:spLocks/>
            </p:cNvSpPr>
            <p:nvPr/>
          </p:nvSpPr>
          <p:spPr bwMode="auto">
            <a:xfrm>
              <a:off x="3204666" y="4077025"/>
              <a:ext cx="137338" cy="109967"/>
            </a:xfrm>
            <a:custGeom>
              <a:avLst/>
              <a:gdLst>
                <a:gd name="T0" fmla="*/ 15 w 29"/>
                <a:gd name="T1" fmla="*/ 27 h 29"/>
                <a:gd name="T2" fmla="*/ 19 w 29"/>
                <a:gd name="T3" fmla="*/ 27 h 29"/>
                <a:gd name="T4" fmla="*/ 22 w 29"/>
                <a:gd name="T5" fmla="*/ 28 h 29"/>
                <a:gd name="T6" fmla="*/ 24 w 29"/>
                <a:gd name="T7" fmla="*/ 29 h 29"/>
                <a:gd name="T8" fmla="*/ 26 w 29"/>
                <a:gd name="T9" fmla="*/ 29 h 29"/>
                <a:gd name="T10" fmla="*/ 26 w 29"/>
                <a:gd name="T11" fmla="*/ 28 h 29"/>
                <a:gd name="T12" fmla="*/ 25 w 29"/>
                <a:gd name="T13" fmla="*/ 26 h 29"/>
                <a:gd name="T14" fmla="*/ 26 w 29"/>
                <a:gd name="T15" fmla="*/ 24 h 29"/>
                <a:gd name="T16" fmla="*/ 26 w 29"/>
                <a:gd name="T17" fmla="*/ 23 h 29"/>
                <a:gd name="T18" fmla="*/ 26 w 29"/>
                <a:gd name="T19" fmla="*/ 22 h 29"/>
                <a:gd name="T20" fmla="*/ 25 w 29"/>
                <a:gd name="T21" fmla="*/ 22 h 29"/>
                <a:gd name="T22" fmla="*/ 26 w 29"/>
                <a:gd name="T23" fmla="*/ 19 h 29"/>
                <a:gd name="T24" fmla="*/ 26 w 29"/>
                <a:gd name="T25" fmla="*/ 18 h 29"/>
                <a:gd name="T26" fmla="*/ 26 w 29"/>
                <a:gd name="T27" fmla="*/ 18 h 29"/>
                <a:gd name="T28" fmla="*/ 26 w 29"/>
                <a:gd name="T29" fmla="*/ 17 h 29"/>
                <a:gd name="T30" fmla="*/ 27 w 29"/>
                <a:gd name="T31" fmla="*/ 17 h 29"/>
                <a:gd name="T32" fmla="*/ 27 w 29"/>
                <a:gd name="T33" fmla="*/ 18 h 29"/>
                <a:gd name="T34" fmla="*/ 27 w 29"/>
                <a:gd name="T35" fmla="*/ 17 h 29"/>
                <a:gd name="T36" fmla="*/ 27 w 29"/>
                <a:gd name="T37" fmla="*/ 16 h 29"/>
                <a:gd name="T38" fmla="*/ 27 w 29"/>
                <a:gd name="T39" fmla="*/ 14 h 29"/>
                <a:gd name="T40" fmla="*/ 27 w 29"/>
                <a:gd name="T41" fmla="*/ 13 h 29"/>
                <a:gd name="T42" fmla="*/ 27 w 29"/>
                <a:gd name="T43" fmla="*/ 10 h 29"/>
                <a:gd name="T44" fmla="*/ 27 w 29"/>
                <a:gd name="T45" fmla="*/ 9 h 29"/>
                <a:gd name="T46" fmla="*/ 27 w 29"/>
                <a:gd name="T47" fmla="*/ 8 h 29"/>
                <a:gd name="T48" fmla="*/ 27 w 29"/>
                <a:gd name="T49" fmla="*/ 7 h 29"/>
                <a:gd name="T50" fmla="*/ 29 w 29"/>
                <a:gd name="T51" fmla="*/ 6 h 29"/>
                <a:gd name="T52" fmla="*/ 29 w 29"/>
                <a:gd name="T53" fmla="*/ 4 h 29"/>
                <a:gd name="T54" fmla="*/ 28 w 29"/>
                <a:gd name="T55" fmla="*/ 1 h 29"/>
                <a:gd name="T56" fmla="*/ 29 w 29"/>
                <a:gd name="T57" fmla="*/ 1 h 29"/>
                <a:gd name="T58" fmla="*/ 29 w 29"/>
                <a:gd name="T59" fmla="*/ 0 h 29"/>
                <a:gd name="T60" fmla="*/ 27 w 29"/>
                <a:gd name="T61" fmla="*/ 0 h 29"/>
                <a:gd name="T62" fmla="*/ 26 w 29"/>
                <a:gd name="T63" fmla="*/ 1 h 29"/>
                <a:gd name="T64" fmla="*/ 24 w 29"/>
                <a:gd name="T65" fmla="*/ 2 h 29"/>
                <a:gd name="T66" fmla="*/ 23 w 29"/>
                <a:gd name="T67" fmla="*/ 2 h 29"/>
                <a:gd name="T68" fmla="*/ 22 w 29"/>
                <a:gd name="T69" fmla="*/ 2 h 29"/>
                <a:gd name="T70" fmla="*/ 21 w 29"/>
                <a:gd name="T71" fmla="*/ 3 h 29"/>
                <a:gd name="T72" fmla="*/ 19 w 29"/>
                <a:gd name="T73" fmla="*/ 2 h 29"/>
                <a:gd name="T74" fmla="*/ 18 w 29"/>
                <a:gd name="T75" fmla="*/ 1 h 29"/>
                <a:gd name="T76" fmla="*/ 17 w 29"/>
                <a:gd name="T77" fmla="*/ 3 h 29"/>
                <a:gd name="T78" fmla="*/ 16 w 29"/>
                <a:gd name="T79" fmla="*/ 4 h 29"/>
                <a:gd name="T80" fmla="*/ 16 w 29"/>
                <a:gd name="T81" fmla="*/ 5 h 29"/>
                <a:gd name="T82" fmla="*/ 14 w 29"/>
                <a:gd name="T83" fmla="*/ 6 h 29"/>
                <a:gd name="T84" fmla="*/ 12 w 29"/>
                <a:gd name="T85" fmla="*/ 8 h 29"/>
                <a:gd name="T86" fmla="*/ 10 w 29"/>
                <a:gd name="T87" fmla="*/ 6 h 29"/>
                <a:gd name="T88" fmla="*/ 8 w 29"/>
                <a:gd name="T89" fmla="*/ 8 h 29"/>
                <a:gd name="T90" fmla="*/ 5 w 29"/>
                <a:gd name="T91" fmla="*/ 9 h 29"/>
                <a:gd name="T92" fmla="*/ 6 w 29"/>
                <a:gd name="T93" fmla="*/ 12 h 29"/>
                <a:gd name="T94" fmla="*/ 4 w 29"/>
                <a:gd name="T95" fmla="*/ 13 h 29"/>
                <a:gd name="T96" fmla="*/ 2 w 29"/>
                <a:gd name="T97" fmla="*/ 14 h 29"/>
                <a:gd name="T98" fmla="*/ 0 w 29"/>
                <a:gd name="T99" fmla="*/ 14 h 29"/>
                <a:gd name="T100" fmla="*/ 0 w 29"/>
                <a:gd name="T101" fmla="*/ 14 h 29"/>
                <a:gd name="T102" fmla="*/ 1 w 29"/>
                <a:gd name="T103" fmla="*/ 16 h 29"/>
                <a:gd name="T104" fmla="*/ 2 w 29"/>
                <a:gd name="T105" fmla="*/ 17 h 29"/>
                <a:gd name="T106" fmla="*/ 5 w 29"/>
                <a:gd name="T107" fmla="*/ 19 h 29"/>
                <a:gd name="T108" fmla="*/ 7 w 29"/>
                <a:gd name="T109" fmla="*/ 22 h 29"/>
                <a:gd name="T110" fmla="*/ 11 w 29"/>
                <a:gd name="T111" fmla="*/ 26 h 29"/>
                <a:gd name="T112" fmla="*/ 13 w 29"/>
                <a:gd name="T113"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 h="29">
                  <a:moveTo>
                    <a:pt x="13" y="26"/>
                  </a:moveTo>
                  <a:cubicBezTo>
                    <a:pt x="14" y="26"/>
                    <a:pt x="15" y="27"/>
                    <a:pt x="15" y="27"/>
                  </a:cubicBezTo>
                  <a:cubicBezTo>
                    <a:pt x="15" y="27"/>
                    <a:pt x="18" y="28"/>
                    <a:pt x="18" y="28"/>
                  </a:cubicBezTo>
                  <a:cubicBezTo>
                    <a:pt x="18" y="28"/>
                    <a:pt x="19" y="27"/>
                    <a:pt x="19" y="27"/>
                  </a:cubicBezTo>
                  <a:cubicBezTo>
                    <a:pt x="19" y="27"/>
                    <a:pt x="21" y="28"/>
                    <a:pt x="21" y="28"/>
                  </a:cubicBezTo>
                  <a:cubicBezTo>
                    <a:pt x="21" y="28"/>
                    <a:pt x="22" y="28"/>
                    <a:pt x="22" y="28"/>
                  </a:cubicBezTo>
                  <a:cubicBezTo>
                    <a:pt x="22" y="28"/>
                    <a:pt x="22" y="28"/>
                    <a:pt x="22" y="28"/>
                  </a:cubicBezTo>
                  <a:cubicBezTo>
                    <a:pt x="22" y="28"/>
                    <a:pt x="24" y="29"/>
                    <a:pt x="24" y="29"/>
                  </a:cubicBezTo>
                  <a:cubicBezTo>
                    <a:pt x="25" y="29"/>
                    <a:pt x="25" y="29"/>
                    <a:pt x="25" y="29"/>
                  </a:cubicBezTo>
                  <a:cubicBezTo>
                    <a:pt x="26" y="29"/>
                    <a:pt x="26" y="29"/>
                    <a:pt x="26" y="29"/>
                  </a:cubicBezTo>
                  <a:cubicBezTo>
                    <a:pt x="26" y="28"/>
                    <a:pt x="26" y="28"/>
                    <a:pt x="26" y="28"/>
                  </a:cubicBezTo>
                  <a:cubicBezTo>
                    <a:pt x="26" y="28"/>
                    <a:pt x="26" y="28"/>
                    <a:pt x="26" y="28"/>
                  </a:cubicBezTo>
                  <a:cubicBezTo>
                    <a:pt x="26" y="27"/>
                    <a:pt x="25" y="27"/>
                    <a:pt x="25" y="27"/>
                  </a:cubicBezTo>
                  <a:cubicBezTo>
                    <a:pt x="25" y="26"/>
                    <a:pt x="25" y="26"/>
                    <a:pt x="25" y="26"/>
                  </a:cubicBezTo>
                  <a:cubicBezTo>
                    <a:pt x="25" y="26"/>
                    <a:pt x="25" y="26"/>
                    <a:pt x="25" y="26"/>
                  </a:cubicBezTo>
                  <a:cubicBezTo>
                    <a:pt x="25" y="25"/>
                    <a:pt x="25" y="24"/>
                    <a:pt x="26" y="24"/>
                  </a:cubicBezTo>
                  <a:cubicBezTo>
                    <a:pt x="26" y="24"/>
                    <a:pt x="26" y="24"/>
                    <a:pt x="26" y="24"/>
                  </a:cubicBezTo>
                  <a:cubicBezTo>
                    <a:pt x="26" y="24"/>
                    <a:pt x="26" y="23"/>
                    <a:pt x="26" y="23"/>
                  </a:cubicBezTo>
                  <a:cubicBezTo>
                    <a:pt x="26" y="23"/>
                    <a:pt x="26" y="23"/>
                    <a:pt x="26" y="22"/>
                  </a:cubicBezTo>
                  <a:cubicBezTo>
                    <a:pt x="26" y="22"/>
                    <a:pt x="26" y="22"/>
                    <a:pt x="26" y="22"/>
                  </a:cubicBezTo>
                  <a:cubicBezTo>
                    <a:pt x="26" y="22"/>
                    <a:pt x="26" y="22"/>
                    <a:pt x="26" y="22"/>
                  </a:cubicBezTo>
                  <a:cubicBezTo>
                    <a:pt x="25" y="22"/>
                    <a:pt x="25" y="22"/>
                    <a:pt x="25" y="22"/>
                  </a:cubicBezTo>
                  <a:cubicBezTo>
                    <a:pt x="25" y="21"/>
                    <a:pt x="25" y="21"/>
                    <a:pt x="25" y="21"/>
                  </a:cubicBezTo>
                  <a:cubicBezTo>
                    <a:pt x="26" y="21"/>
                    <a:pt x="26" y="20"/>
                    <a:pt x="26" y="19"/>
                  </a:cubicBezTo>
                  <a:cubicBezTo>
                    <a:pt x="26" y="19"/>
                    <a:pt x="26" y="19"/>
                    <a:pt x="26" y="19"/>
                  </a:cubicBezTo>
                  <a:cubicBezTo>
                    <a:pt x="26" y="19"/>
                    <a:pt x="26" y="19"/>
                    <a:pt x="26" y="18"/>
                  </a:cubicBezTo>
                  <a:cubicBezTo>
                    <a:pt x="26" y="18"/>
                    <a:pt x="26" y="18"/>
                    <a:pt x="26" y="18"/>
                  </a:cubicBezTo>
                  <a:cubicBezTo>
                    <a:pt x="26" y="18"/>
                    <a:pt x="26" y="18"/>
                    <a:pt x="26" y="18"/>
                  </a:cubicBezTo>
                  <a:cubicBezTo>
                    <a:pt x="25" y="18"/>
                    <a:pt x="25" y="17"/>
                    <a:pt x="26" y="17"/>
                  </a:cubicBezTo>
                  <a:cubicBezTo>
                    <a:pt x="26" y="17"/>
                    <a:pt x="26" y="17"/>
                    <a:pt x="26" y="17"/>
                  </a:cubicBezTo>
                  <a:cubicBezTo>
                    <a:pt x="26" y="17"/>
                    <a:pt x="26" y="17"/>
                    <a:pt x="27" y="17"/>
                  </a:cubicBezTo>
                  <a:cubicBezTo>
                    <a:pt x="27" y="17"/>
                    <a:pt x="27" y="17"/>
                    <a:pt x="27" y="17"/>
                  </a:cubicBezTo>
                  <a:cubicBezTo>
                    <a:pt x="27" y="17"/>
                    <a:pt x="27" y="18"/>
                    <a:pt x="27" y="18"/>
                  </a:cubicBezTo>
                  <a:cubicBezTo>
                    <a:pt x="27" y="18"/>
                    <a:pt x="27" y="18"/>
                    <a:pt x="27" y="18"/>
                  </a:cubicBezTo>
                  <a:cubicBezTo>
                    <a:pt x="27" y="18"/>
                    <a:pt x="28" y="18"/>
                    <a:pt x="27" y="17"/>
                  </a:cubicBezTo>
                  <a:cubicBezTo>
                    <a:pt x="27" y="17"/>
                    <a:pt x="27" y="17"/>
                    <a:pt x="27" y="17"/>
                  </a:cubicBezTo>
                  <a:cubicBezTo>
                    <a:pt x="27" y="17"/>
                    <a:pt x="27" y="17"/>
                    <a:pt x="27" y="17"/>
                  </a:cubicBezTo>
                  <a:cubicBezTo>
                    <a:pt x="27" y="16"/>
                    <a:pt x="27" y="16"/>
                    <a:pt x="27" y="16"/>
                  </a:cubicBezTo>
                  <a:cubicBezTo>
                    <a:pt x="27" y="15"/>
                    <a:pt x="27" y="15"/>
                    <a:pt x="27" y="15"/>
                  </a:cubicBezTo>
                  <a:cubicBezTo>
                    <a:pt x="27" y="14"/>
                    <a:pt x="27" y="14"/>
                    <a:pt x="27" y="14"/>
                  </a:cubicBezTo>
                  <a:cubicBezTo>
                    <a:pt x="27" y="14"/>
                    <a:pt x="27" y="14"/>
                    <a:pt x="27" y="14"/>
                  </a:cubicBezTo>
                  <a:cubicBezTo>
                    <a:pt x="27" y="14"/>
                    <a:pt x="27" y="13"/>
                    <a:pt x="27" y="13"/>
                  </a:cubicBezTo>
                  <a:cubicBezTo>
                    <a:pt x="27" y="12"/>
                    <a:pt x="27" y="11"/>
                    <a:pt x="27" y="10"/>
                  </a:cubicBezTo>
                  <a:cubicBezTo>
                    <a:pt x="27" y="10"/>
                    <a:pt x="27" y="10"/>
                    <a:pt x="27" y="10"/>
                  </a:cubicBezTo>
                  <a:cubicBezTo>
                    <a:pt x="27" y="10"/>
                    <a:pt x="27" y="9"/>
                    <a:pt x="27" y="9"/>
                  </a:cubicBezTo>
                  <a:cubicBezTo>
                    <a:pt x="27" y="9"/>
                    <a:pt x="27" y="9"/>
                    <a:pt x="27" y="9"/>
                  </a:cubicBezTo>
                  <a:cubicBezTo>
                    <a:pt x="27" y="9"/>
                    <a:pt x="27" y="9"/>
                    <a:pt x="27" y="9"/>
                  </a:cubicBezTo>
                  <a:cubicBezTo>
                    <a:pt x="27" y="9"/>
                    <a:pt x="27" y="9"/>
                    <a:pt x="27" y="8"/>
                  </a:cubicBezTo>
                  <a:cubicBezTo>
                    <a:pt x="28" y="8"/>
                    <a:pt x="28" y="8"/>
                    <a:pt x="28" y="7"/>
                  </a:cubicBezTo>
                  <a:cubicBezTo>
                    <a:pt x="27" y="7"/>
                    <a:pt x="27" y="7"/>
                    <a:pt x="27" y="7"/>
                  </a:cubicBezTo>
                  <a:cubicBezTo>
                    <a:pt x="28" y="7"/>
                    <a:pt x="28" y="7"/>
                    <a:pt x="28" y="7"/>
                  </a:cubicBezTo>
                  <a:cubicBezTo>
                    <a:pt x="28" y="7"/>
                    <a:pt x="28" y="6"/>
                    <a:pt x="29" y="6"/>
                  </a:cubicBezTo>
                  <a:cubicBezTo>
                    <a:pt x="29" y="6"/>
                    <a:pt x="29" y="5"/>
                    <a:pt x="29" y="5"/>
                  </a:cubicBezTo>
                  <a:cubicBezTo>
                    <a:pt x="29" y="5"/>
                    <a:pt x="29" y="4"/>
                    <a:pt x="29" y="4"/>
                  </a:cubicBezTo>
                  <a:cubicBezTo>
                    <a:pt x="29" y="3"/>
                    <a:pt x="29" y="2"/>
                    <a:pt x="28" y="1"/>
                  </a:cubicBezTo>
                  <a:cubicBezTo>
                    <a:pt x="28" y="1"/>
                    <a:pt x="28" y="1"/>
                    <a:pt x="28" y="1"/>
                  </a:cubicBezTo>
                  <a:cubicBezTo>
                    <a:pt x="28" y="1"/>
                    <a:pt x="29" y="1"/>
                    <a:pt x="29" y="1"/>
                  </a:cubicBezTo>
                  <a:cubicBezTo>
                    <a:pt x="29" y="1"/>
                    <a:pt x="29" y="1"/>
                    <a:pt x="29" y="1"/>
                  </a:cubicBezTo>
                  <a:cubicBezTo>
                    <a:pt x="29" y="1"/>
                    <a:pt x="29" y="0"/>
                    <a:pt x="29" y="0"/>
                  </a:cubicBezTo>
                  <a:cubicBezTo>
                    <a:pt x="29" y="0"/>
                    <a:pt x="29" y="0"/>
                    <a:pt x="29" y="0"/>
                  </a:cubicBezTo>
                  <a:cubicBezTo>
                    <a:pt x="29" y="0"/>
                    <a:pt x="29" y="0"/>
                    <a:pt x="29" y="0"/>
                  </a:cubicBezTo>
                  <a:cubicBezTo>
                    <a:pt x="27" y="0"/>
                    <a:pt x="27" y="0"/>
                    <a:pt x="27" y="0"/>
                  </a:cubicBezTo>
                  <a:cubicBezTo>
                    <a:pt x="27" y="1"/>
                    <a:pt x="27" y="1"/>
                    <a:pt x="27" y="1"/>
                  </a:cubicBezTo>
                  <a:cubicBezTo>
                    <a:pt x="26" y="1"/>
                    <a:pt x="26" y="1"/>
                    <a:pt x="26" y="1"/>
                  </a:cubicBezTo>
                  <a:cubicBezTo>
                    <a:pt x="26" y="1"/>
                    <a:pt x="25" y="1"/>
                    <a:pt x="25" y="1"/>
                  </a:cubicBezTo>
                  <a:cubicBezTo>
                    <a:pt x="25" y="1"/>
                    <a:pt x="24" y="2"/>
                    <a:pt x="24" y="2"/>
                  </a:cubicBezTo>
                  <a:cubicBezTo>
                    <a:pt x="23" y="1"/>
                    <a:pt x="23" y="1"/>
                    <a:pt x="23" y="1"/>
                  </a:cubicBezTo>
                  <a:cubicBezTo>
                    <a:pt x="23" y="2"/>
                    <a:pt x="23" y="2"/>
                    <a:pt x="23" y="2"/>
                  </a:cubicBezTo>
                  <a:cubicBezTo>
                    <a:pt x="22" y="2"/>
                    <a:pt x="22" y="2"/>
                    <a:pt x="22" y="2"/>
                  </a:cubicBezTo>
                  <a:cubicBezTo>
                    <a:pt x="22" y="2"/>
                    <a:pt x="22" y="2"/>
                    <a:pt x="22" y="2"/>
                  </a:cubicBezTo>
                  <a:cubicBezTo>
                    <a:pt x="22" y="2"/>
                    <a:pt x="22" y="2"/>
                    <a:pt x="22" y="2"/>
                  </a:cubicBezTo>
                  <a:cubicBezTo>
                    <a:pt x="21" y="3"/>
                    <a:pt x="21" y="3"/>
                    <a:pt x="21" y="3"/>
                  </a:cubicBezTo>
                  <a:cubicBezTo>
                    <a:pt x="20" y="2"/>
                    <a:pt x="20" y="2"/>
                    <a:pt x="20" y="2"/>
                  </a:cubicBezTo>
                  <a:cubicBezTo>
                    <a:pt x="19" y="2"/>
                    <a:pt x="19" y="2"/>
                    <a:pt x="19" y="2"/>
                  </a:cubicBezTo>
                  <a:cubicBezTo>
                    <a:pt x="19" y="1"/>
                    <a:pt x="19" y="1"/>
                    <a:pt x="19" y="1"/>
                  </a:cubicBezTo>
                  <a:cubicBezTo>
                    <a:pt x="18" y="1"/>
                    <a:pt x="18" y="1"/>
                    <a:pt x="18" y="1"/>
                  </a:cubicBezTo>
                  <a:cubicBezTo>
                    <a:pt x="17" y="2"/>
                    <a:pt x="17" y="2"/>
                    <a:pt x="17" y="2"/>
                  </a:cubicBezTo>
                  <a:cubicBezTo>
                    <a:pt x="17" y="3"/>
                    <a:pt x="17" y="3"/>
                    <a:pt x="17" y="3"/>
                  </a:cubicBezTo>
                  <a:cubicBezTo>
                    <a:pt x="16" y="3"/>
                    <a:pt x="16" y="3"/>
                    <a:pt x="16" y="3"/>
                  </a:cubicBezTo>
                  <a:cubicBezTo>
                    <a:pt x="16" y="4"/>
                    <a:pt x="16" y="4"/>
                    <a:pt x="16" y="4"/>
                  </a:cubicBezTo>
                  <a:cubicBezTo>
                    <a:pt x="16" y="4"/>
                    <a:pt x="16" y="4"/>
                    <a:pt x="16" y="4"/>
                  </a:cubicBezTo>
                  <a:cubicBezTo>
                    <a:pt x="16" y="4"/>
                    <a:pt x="16" y="5"/>
                    <a:pt x="16" y="5"/>
                  </a:cubicBezTo>
                  <a:cubicBezTo>
                    <a:pt x="15" y="5"/>
                    <a:pt x="15" y="5"/>
                    <a:pt x="15" y="5"/>
                  </a:cubicBezTo>
                  <a:cubicBezTo>
                    <a:pt x="14" y="6"/>
                    <a:pt x="14" y="6"/>
                    <a:pt x="14" y="6"/>
                  </a:cubicBezTo>
                  <a:cubicBezTo>
                    <a:pt x="14" y="6"/>
                    <a:pt x="13" y="7"/>
                    <a:pt x="12" y="7"/>
                  </a:cubicBezTo>
                  <a:cubicBezTo>
                    <a:pt x="12" y="7"/>
                    <a:pt x="12" y="8"/>
                    <a:pt x="12" y="8"/>
                  </a:cubicBezTo>
                  <a:cubicBezTo>
                    <a:pt x="10" y="7"/>
                    <a:pt x="10" y="7"/>
                    <a:pt x="10" y="7"/>
                  </a:cubicBezTo>
                  <a:cubicBezTo>
                    <a:pt x="10" y="6"/>
                    <a:pt x="10" y="6"/>
                    <a:pt x="10" y="6"/>
                  </a:cubicBezTo>
                  <a:cubicBezTo>
                    <a:pt x="10" y="6"/>
                    <a:pt x="10" y="6"/>
                    <a:pt x="10" y="6"/>
                  </a:cubicBezTo>
                  <a:cubicBezTo>
                    <a:pt x="8" y="8"/>
                    <a:pt x="8" y="8"/>
                    <a:pt x="8" y="8"/>
                  </a:cubicBezTo>
                  <a:cubicBezTo>
                    <a:pt x="6" y="8"/>
                    <a:pt x="6" y="8"/>
                    <a:pt x="6" y="8"/>
                  </a:cubicBezTo>
                  <a:cubicBezTo>
                    <a:pt x="5" y="9"/>
                    <a:pt x="5" y="9"/>
                    <a:pt x="5" y="9"/>
                  </a:cubicBezTo>
                  <a:cubicBezTo>
                    <a:pt x="5" y="9"/>
                    <a:pt x="6" y="10"/>
                    <a:pt x="6" y="10"/>
                  </a:cubicBezTo>
                  <a:cubicBezTo>
                    <a:pt x="6" y="11"/>
                    <a:pt x="6" y="12"/>
                    <a:pt x="6" y="12"/>
                  </a:cubicBezTo>
                  <a:cubicBezTo>
                    <a:pt x="6" y="12"/>
                    <a:pt x="5" y="12"/>
                    <a:pt x="4" y="12"/>
                  </a:cubicBezTo>
                  <a:cubicBezTo>
                    <a:pt x="4" y="12"/>
                    <a:pt x="4" y="13"/>
                    <a:pt x="4" y="13"/>
                  </a:cubicBezTo>
                  <a:cubicBezTo>
                    <a:pt x="2" y="14"/>
                    <a:pt x="2" y="14"/>
                    <a:pt x="2" y="14"/>
                  </a:cubicBezTo>
                  <a:cubicBezTo>
                    <a:pt x="2" y="14"/>
                    <a:pt x="2" y="14"/>
                    <a:pt x="2" y="14"/>
                  </a:cubicBezTo>
                  <a:cubicBezTo>
                    <a:pt x="2" y="14"/>
                    <a:pt x="1" y="14"/>
                    <a:pt x="1" y="14"/>
                  </a:cubicBezTo>
                  <a:cubicBezTo>
                    <a:pt x="1" y="14"/>
                    <a:pt x="1" y="14"/>
                    <a:pt x="0" y="14"/>
                  </a:cubicBezTo>
                  <a:cubicBezTo>
                    <a:pt x="0" y="14"/>
                    <a:pt x="0" y="14"/>
                    <a:pt x="0" y="14"/>
                  </a:cubicBezTo>
                  <a:cubicBezTo>
                    <a:pt x="0" y="14"/>
                    <a:pt x="0" y="14"/>
                    <a:pt x="0" y="14"/>
                  </a:cubicBezTo>
                  <a:cubicBezTo>
                    <a:pt x="0" y="15"/>
                    <a:pt x="0" y="15"/>
                    <a:pt x="0" y="15"/>
                  </a:cubicBezTo>
                  <a:cubicBezTo>
                    <a:pt x="1" y="15"/>
                    <a:pt x="1" y="16"/>
                    <a:pt x="1" y="16"/>
                  </a:cubicBezTo>
                  <a:cubicBezTo>
                    <a:pt x="1" y="16"/>
                    <a:pt x="1" y="16"/>
                    <a:pt x="1" y="16"/>
                  </a:cubicBezTo>
                  <a:cubicBezTo>
                    <a:pt x="2" y="17"/>
                    <a:pt x="2" y="17"/>
                    <a:pt x="2" y="17"/>
                  </a:cubicBezTo>
                  <a:cubicBezTo>
                    <a:pt x="3" y="17"/>
                    <a:pt x="3" y="18"/>
                    <a:pt x="3" y="18"/>
                  </a:cubicBezTo>
                  <a:cubicBezTo>
                    <a:pt x="3" y="18"/>
                    <a:pt x="5" y="19"/>
                    <a:pt x="5" y="19"/>
                  </a:cubicBezTo>
                  <a:cubicBezTo>
                    <a:pt x="6" y="20"/>
                    <a:pt x="6" y="20"/>
                    <a:pt x="6" y="21"/>
                  </a:cubicBezTo>
                  <a:cubicBezTo>
                    <a:pt x="6" y="21"/>
                    <a:pt x="7" y="22"/>
                    <a:pt x="7" y="22"/>
                  </a:cubicBezTo>
                  <a:cubicBezTo>
                    <a:pt x="8" y="23"/>
                    <a:pt x="8" y="23"/>
                    <a:pt x="9" y="23"/>
                  </a:cubicBezTo>
                  <a:cubicBezTo>
                    <a:pt x="9" y="24"/>
                    <a:pt x="11" y="25"/>
                    <a:pt x="11" y="26"/>
                  </a:cubicBezTo>
                  <a:cubicBezTo>
                    <a:pt x="12" y="26"/>
                    <a:pt x="12" y="27"/>
                    <a:pt x="12" y="27"/>
                  </a:cubicBezTo>
                  <a:cubicBezTo>
                    <a:pt x="13" y="26"/>
                    <a:pt x="13" y="26"/>
                    <a:pt x="13" y="26"/>
                  </a:cubicBezTo>
                  <a:cubicBezTo>
                    <a:pt x="13" y="26"/>
                    <a:pt x="13" y="26"/>
                    <a:pt x="13" y="26"/>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1" name="Freeform 764">
              <a:extLst>
                <a:ext uri="{FF2B5EF4-FFF2-40B4-BE49-F238E27FC236}">
                  <a16:creationId xmlns:a16="http://schemas.microsoft.com/office/drawing/2014/main" id="{CD6B563D-06D6-40DF-BD81-9247941091FF}"/>
                </a:ext>
              </a:extLst>
            </p:cNvPr>
            <p:cNvSpPr>
              <a:spLocks noEditPoints="1"/>
            </p:cNvSpPr>
            <p:nvPr/>
          </p:nvSpPr>
          <p:spPr bwMode="auto">
            <a:xfrm>
              <a:off x="76200" y="1832822"/>
              <a:ext cx="3779486" cy="1970731"/>
            </a:xfrm>
            <a:custGeom>
              <a:avLst/>
              <a:gdLst>
                <a:gd name="T0" fmla="*/ 235 w 808"/>
                <a:gd name="T1" fmla="*/ 205 h 519"/>
                <a:gd name="T2" fmla="*/ 230 w 808"/>
                <a:gd name="T3" fmla="*/ 223 h 519"/>
                <a:gd name="T4" fmla="*/ 226 w 808"/>
                <a:gd name="T5" fmla="*/ 226 h 519"/>
                <a:gd name="T6" fmla="*/ 223 w 808"/>
                <a:gd name="T7" fmla="*/ 218 h 519"/>
                <a:gd name="T8" fmla="*/ 229 w 808"/>
                <a:gd name="T9" fmla="*/ 214 h 519"/>
                <a:gd name="T10" fmla="*/ 235 w 808"/>
                <a:gd name="T11" fmla="*/ 211 h 519"/>
                <a:gd name="T12" fmla="*/ 237 w 808"/>
                <a:gd name="T13" fmla="*/ 209 h 519"/>
                <a:gd name="T14" fmla="*/ 221 w 808"/>
                <a:gd name="T15" fmla="*/ 231 h 519"/>
                <a:gd name="T16" fmla="*/ 130 w 808"/>
                <a:gd name="T17" fmla="*/ 266 h 519"/>
                <a:gd name="T18" fmla="*/ 138 w 808"/>
                <a:gd name="T19" fmla="*/ 265 h 519"/>
                <a:gd name="T20" fmla="*/ 84 w 808"/>
                <a:gd name="T21" fmla="*/ 283 h 519"/>
                <a:gd name="T22" fmla="*/ 3 w 808"/>
                <a:gd name="T23" fmla="*/ 275 h 519"/>
                <a:gd name="T24" fmla="*/ 144 w 808"/>
                <a:gd name="T25" fmla="*/ 259 h 519"/>
                <a:gd name="T26" fmla="*/ 77 w 808"/>
                <a:gd name="T27" fmla="*/ 285 h 519"/>
                <a:gd name="T28" fmla="*/ 59 w 808"/>
                <a:gd name="T29" fmla="*/ 286 h 519"/>
                <a:gd name="T30" fmla="*/ 180 w 808"/>
                <a:gd name="T31" fmla="*/ 247 h 519"/>
                <a:gd name="T32" fmla="*/ 146 w 808"/>
                <a:gd name="T33" fmla="*/ 187 h 519"/>
                <a:gd name="T34" fmla="*/ 277 w 808"/>
                <a:gd name="T35" fmla="*/ 180 h 519"/>
                <a:gd name="T36" fmla="*/ 360 w 808"/>
                <a:gd name="T37" fmla="*/ 231 h 519"/>
                <a:gd name="T38" fmla="*/ 366 w 808"/>
                <a:gd name="T39" fmla="*/ 251 h 519"/>
                <a:gd name="T40" fmla="*/ 353 w 808"/>
                <a:gd name="T41" fmla="*/ 235 h 519"/>
                <a:gd name="T42" fmla="*/ 346 w 808"/>
                <a:gd name="T43" fmla="*/ 220 h 519"/>
                <a:gd name="T44" fmla="*/ 350 w 808"/>
                <a:gd name="T45" fmla="*/ 216 h 519"/>
                <a:gd name="T46" fmla="*/ 354 w 808"/>
                <a:gd name="T47" fmla="*/ 229 h 519"/>
                <a:gd name="T48" fmla="*/ 359 w 808"/>
                <a:gd name="T49" fmla="*/ 239 h 519"/>
                <a:gd name="T50" fmla="*/ 364 w 808"/>
                <a:gd name="T51" fmla="*/ 237 h 519"/>
                <a:gd name="T52" fmla="*/ 366 w 808"/>
                <a:gd name="T53" fmla="*/ 247 h 519"/>
                <a:gd name="T54" fmla="*/ 367 w 808"/>
                <a:gd name="T55" fmla="*/ 232 h 519"/>
                <a:gd name="T56" fmla="*/ 355 w 808"/>
                <a:gd name="T57" fmla="*/ 221 h 519"/>
                <a:gd name="T58" fmla="*/ 804 w 808"/>
                <a:gd name="T59" fmla="*/ 351 h 519"/>
                <a:gd name="T60" fmla="*/ 642 w 808"/>
                <a:gd name="T61" fmla="*/ 324 h 519"/>
                <a:gd name="T62" fmla="*/ 435 w 808"/>
                <a:gd name="T63" fmla="*/ 329 h 519"/>
                <a:gd name="T64" fmla="*/ 424 w 808"/>
                <a:gd name="T65" fmla="*/ 383 h 519"/>
                <a:gd name="T66" fmla="*/ 546 w 808"/>
                <a:gd name="T67" fmla="*/ 471 h 519"/>
                <a:gd name="T68" fmla="*/ 620 w 808"/>
                <a:gd name="T69" fmla="*/ 484 h 519"/>
                <a:gd name="T70" fmla="*/ 702 w 808"/>
                <a:gd name="T71" fmla="*/ 490 h 519"/>
                <a:gd name="T72" fmla="*/ 719 w 808"/>
                <a:gd name="T73" fmla="*/ 461 h 519"/>
                <a:gd name="T74" fmla="*/ 748 w 808"/>
                <a:gd name="T75" fmla="*/ 432 h 519"/>
                <a:gd name="T76" fmla="*/ 747 w 808"/>
                <a:gd name="T77" fmla="*/ 415 h 519"/>
                <a:gd name="T78" fmla="*/ 764 w 808"/>
                <a:gd name="T79" fmla="*/ 392 h 519"/>
                <a:gd name="T80" fmla="*/ 793 w 808"/>
                <a:gd name="T81" fmla="*/ 363 h 519"/>
                <a:gd name="T82" fmla="*/ 351 w 808"/>
                <a:gd name="T83" fmla="*/ 195 h 519"/>
                <a:gd name="T84" fmla="*/ 262 w 808"/>
                <a:gd name="T85" fmla="*/ 37 h 519"/>
                <a:gd name="T86" fmla="*/ 220 w 808"/>
                <a:gd name="T87" fmla="*/ 12 h 519"/>
                <a:gd name="T88" fmla="*/ 184 w 808"/>
                <a:gd name="T89" fmla="*/ 17 h 519"/>
                <a:gd name="T90" fmla="*/ 172 w 808"/>
                <a:gd name="T91" fmla="*/ 82 h 519"/>
                <a:gd name="T92" fmla="*/ 150 w 808"/>
                <a:gd name="T93" fmla="*/ 92 h 519"/>
                <a:gd name="T94" fmla="*/ 162 w 808"/>
                <a:gd name="T95" fmla="*/ 123 h 519"/>
                <a:gd name="T96" fmla="*/ 154 w 808"/>
                <a:gd name="T97" fmla="*/ 143 h 519"/>
                <a:gd name="T98" fmla="*/ 151 w 808"/>
                <a:gd name="T99" fmla="*/ 175 h 519"/>
                <a:gd name="T100" fmla="*/ 172 w 808"/>
                <a:gd name="T101" fmla="*/ 194 h 519"/>
                <a:gd name="T102" fmla="*/ 194 w 808"/>
                <a:gd name="T103" fmla="*/ 203 h 519"/>
                <a:gd name="T104" fmla="*/ 165 w 808"/>
                <a:gd name="T105" fmla="*/ 250 h 519"/>
                <a:gd name="T106" fmla="*/ 203 w 808"/>
                <a:gd name="T107" fmla="*/ 228 h 519"/>
                <a:gd name="T108" fmla="*/ 224 w 808"/>
                <a:gd name="T109" fmla="*/ 196 h 519"/>
                <a:gd name="T110" fmla="*/ 242 w 808"/>
                <a:gd name="T111" fmla="*/ 182 h 519"/>
                <a:gd name="T112" fmla="*/ 253 w 808"/>
                <a:gd name="T113" fmla="*/ 190 h 519"/>
                <a:gd name="T114" fmla="*/ 260 w 808"/>
                <a:gd name="T115" fmla="*/ 178 h 519"/>
                <a:gd name="T116" fmla="*/ 286 w 808"/>
                <a:gd name="T117" fmla="*/ 180 h 519"/>
                <a:gd name="T118" fmla="*/ 333 w 808"/>
                <a:gd name="T119" fmla="*/ 204 h 519"/>
                <a:gd name="T120" fmla="*/ 354 w 808"/>
                <a:gd name="T121" fmla="*/ 210 h 519"/>
                <a:gd name="T122" fmla="*/ 366 w 808"/>
                <a:gd name="T123" fmla="*/ 224 h 519"/>
                <a:gd name="T124" fmla="*/ 373 w 808"/>
                <a:gd name="T125" fmla="*/ 24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8" h="519">
                  <a:moveTo>
                    <a:pt x="431" y="320"/>
                  </a:moveTo>
                  <a:cubicBezTo>
                    <a:pt x="431" y="320"/>
                    <a:pt x="431" y="320"/>
                    <a:pt x="431" y="320"/>
                  </a:cubicBezTo>
                  <a:cubicBezTo>
                    <a:pt x="431" y="320"/>
                    <a:pt x="431" y="319"/>
                    <a:pt x="431" y="319"/>
                  </a:cubicBezTo>
                  <a:cubicBezTo>
                    <a:pt x="431" y="319"/>
                    <a:pt x="431" y="319"/>
                    <a:pt x="431" y="319"/>
                  </a:cubicBezTo>
                  <a:cubicBezTo>
                    <a:pt x="431" y="319"/>
                    <a:pt x="431" y="319"/>
                    <a:pt x="431" y="319"/>
                  </a:cubicBezTo>
                  <a:cubicBezTo>
                    <a:pt x="431" y="319"/>
                    <a:pt x="431" y="319"/>
                    <a:pt x="431" y="320"/>
                  </a:cubicBezTo>
                  <a:cubicBezTo>
                    <a:pt x="431" y="320"/>
                    <a:pt x="431" y="320"/>
                    <a:pt x="431" y="320"/>
                  </a:cubicBezTo>
                  <a:cubicBezTo>
                    <a:pt x="432" y="320"/>
                    <a:pt x="432" y="320"/>
                    <a:pt x="432" y="320"/>
                  </a:cubicBezTo>
                  <a:cubicBezTo>
                    <a:pt x="432" y="320"/>
                    <a:pt x="432" y="320"/>
                    <a:pt x="432" y="320"/>
                  </a:cubicBezTo>
                  <a:cubicBezTo>
                    <a:pt x="432" y="320"/>
                    <a:pt x="432" y="320"/>
                    <a:pt x="432" y="320"/>
                  </a:cubicBezTo>
                  <a:cubicBezTo>
                    <a:pt x="432" y="320"/>
                    <a:pt x="432" y="320"/>
                    <a:pt x="431" y="320"/>
                  </a:cubicBezTo>
                  <a:cubicBezTo>
                    <a:pt x="431" y="320"/>
                    <a:pt x="431" y="320"/>
                    <a:pt x="431" y="320"/>
                  </a:cubicBezTo>
                  <a:cubicBezTo>
                    <a:pt x="431" y="320"/>
                    <a:pt x="431" y="320"/>
                    <a:pt x="431" y="320"/>
                  </a:cubicBezTo>
                  <a:cubicBezTo>
                    <a:pt x="431" y="320"/>
                    <a:pt x="431" y="320"/>
                    <a:pt x="431" y="320"/>
                  </a:cubicBezTo>
                  <a:cubicBezTo>
                    <a:pt x="431" y="320"/>
                    <a:pt x="431" y="320"/>
                    <a:pt x="431" y="320"/>
                  </a:cubicBezTo>
                  <a:close/>
                  <a:moveTo>
                    <a:pt x="432" y="319"/>
                  </a:moveTo>
                  <a:cubicBezTo>
                    <a:pt x="432" y="319"/>
                    <a:pt x="432" y="319"/>
                    <a:pt x="432" y="319"/>
                  </a:cubicBezTo>
                  <a:cubicBezTo>
                    <a:pt x="432" y="319"/>
                    <a:pt x="432" y="319"/>
                    <a:pt x="432" y="319"/>
                  </a:cubicBezTo>
                  <a:cubicBezTo>
                    <a:pt x="432" y="319"/>
                    <a:pt x="433" y="319"/>
                    <a:pt x="433" y="319"/>
                  </a:cubicBezTo>
                  <a:cubicBezTo>
                    <a:pt x="433" y="319"/>
                    <a:pt x="433" y="319"/>
                    <a:pt x="433" y="319"/>
                  </a:cubicBezTo>
                  <a:cubicBezTo>
                    <a:pt x="433" y="319"/>
                    <a:pt x="433" y="319"/>
                    <a:pt x="433" y="319"/>
                  </a:cubicBezTo>
                  <a:cubicBezTo>
                    <a:pt x="433" y="319"/>
                    <a:pt x="433" y="319"/>
                    <a:pt x="433" y="319"/>
                  </a:cubicBezTo>
                  <a:cubicBezTo>
                    <a:pt x="433" y="319"/>
                    <a:pt x="433" y="319"/>
                    <a:pt x="433" y="319"/>
                  </a:cubicBezTo>
                  <a:cubicBezTo>
                    <a:pt x="433" y="318"/>
                    <a:pt x="433" y="318"/>
                    <a:pt x="433" y="318"/>
                  </a:cubicBezTo>
                  <a:cubicBezTo>
                    <a:pt x="433" y="318"/>
                    <a:pt x="433" y="318"/>
                    <a:pt x="433" y="318"/>
                  </a:cubicBezTo>
                  <a:cubicBezTo>
                    <a:pt x="433" y="318"/>
                    <a:pt x="433" y="318"/>
                    <a:pt x="433" y="318"/>
                  </a:cubicBezTo>
                  <a:cubicBezTo>
                    <a:pt x="433" y="318"/>
                    <a:pt x="432" y="318"/>
                    <a:pt x="432" y="318"/>
                  </a:cubicBezTo>
                  <a:cubicBezTo>
                    <a:pt x="432" y="318"/>
                    <a:pt x="432" y="318"/>
                    <a:pt x="432" y="318"/>
                  </a:cubicBezTo>
                  <a:cubicBezTo>
                    <a:pt x="432" y="318"/>
                    <a:pt x="432" y="318"/>
                    <a:pt x="432" y="318"/>
                  </a:cubicBezTo>
                  <a:cubicBezTo>
                    <a:pt x="432" y="318"/>
                    <a:pt x="432" y="319"/>
                    <a:pt x="432" y="319"/>
                  </a:cubicBezTo>
                  <a:cubicBezTo>
                    <a:pt x="432" y="319"/>
                    <a:pt x="432" y="319"/>
                    <a:pt x="432" y="319"/>
                  </a:cubicBezTo>
                  <a:cubicBezTo>
                    <a:pt x="432" y="319"/>
                    <a:pt x="432" y="319"/>
                    <a:pt x="432" y="319"/>
                  </a:cubicBezTo>
                  <a:close/>
                  <a:moveTo>
                    <a:pt x="433" y="320"/>
                  </a:moveTo>
                  <a:cubicBezTo>
                    <a:pt x="432" y="320"/>
                    <a:pt x="432" y="320"/>
                    <a:pt x="432" y="320"/>
                  </a:cubicBezTo>
                  <a:cubicBezTo>
                    <a:pt x="432" y="320"/>
                    <a:pt x="432" y="320"/>
                    <a:pt x="432" y="320"/>
                  </a:cubicBezTo>
                  <a:cubicBezTo>
                    <a:pt x="432" y="320"/>
                    <a:pt x="432" y="320"/>
                    <a:pt x="432" y="321"/>
                  </a:cubicBezTo>
                  <a:cubicBezTo>
                    <a:pt x="432" y="321"/>
                    <a:pt x="432" y="321"/>
                    <a:pt x="432" y="321"/>
                  </a:cubicBezTo>
                  <a:cubicBezTo>
                    <a:pt x="432" y="321"/>
                    <a:pt x="433" y="321"/>
                    <a:pt x="433" y="321"/>
                  </a:cubicBezTo>
                  <a:cubicBezTo>
                    <a:pt x="433" y="321"/>
                    <a:pt x="433" y="321"/>
                    <a:pt x="433" y="321"/>
                  </a:cubicBezTo>
                  <a:cubicBezTo>
                    <a:pt x="433" y="321"/>
                    <a:pt x="433" y="321"/>
                    <a:pt x="433" y="321"/>
                  </a:cubicBezTo>
                  <a:cubicBezTo>
                    <a:pt x="433" y="320"/>
                    <a:pt x="433" y="320"/>
                    <a:pt x="433" y="320"/>
                  </a:cubicBezTo>
                  <a:cubicBezTo>
                    <a:pt x="433" y="320"/>
                    <a:pt x="433" y="320"/>
                    <a:pt x="433" y="320"/>
                  </a:cubicBezTo>
                  <a:cubicBezTo>
                    <a:pt x="433" y="320"/>
                    <a:pt x="433" y="320"/>
                    <a:pt x="433" y="320"/>
                  </a:cubicBezTo>
                  <a:cubicBezTo>
                    <a:pt x="433" y="320"/>
                    <a:pt x="433" y="320"/>
                    <a:pt x="433" y="320"/>
                  </a:cubicBezTo>
                  <a:cubicBezTo>
                    <a:pt x="433" y="320"/>
                    <a:pt x="433" y="320"/>
                    <a:pt x="433" y="320"/>
                  </a:cubicBezTo>
                  <a:close/>
                  <a:moveTo>
                    <a:pt x="105" y="137"/>
                  </a:moveTo>
                  <a:cubicBezTo>
                    <a:pt x="105" y="138"/>
                    <a:pt x="105" y="138"/>
                    <a:pt x="105" y="139"/>
                  </a:cubicBezTo>
                  <a:cubicBezTo>
                    <a:pt x="106" y="139"/>
                    <a:pt x="106" y="140"/>
                    <a:pt x="107" y="140"/>
                  </a:cubicBezTo>
                  <a:cubicBezTo>
                    <a:pt x="107" y="140"/>
                    <a:pt x="107" y="140"/>
                    <a:pt x="107" y="140"/>
                  </a:cubicBezTo>
                  <a:cubicBezTo>
                    <a:pt x="108" y="140"/>
                    <a:pt x="108" y="140"/>
                    <a:pt x="108" y="140"/>
                  </a:cubicBezTo>
                  <a:cubicBezTo>
                    <a:pt x="108" y="140"/>
                    <a:pt x="109" y="140"/>
                    <a:pt x="109" y="139"/>
                  </a:cubicBezTo>
                  <a:cubicBezTo>
                    <a:pt x="109" y="139"/>
                    <a:pt x="110" y="139"/>
                    <a:pt x="111" y="139"/>
                  </a:cubicBezTo>
                  <a:cubicBezTo>
                    <a:pt x="112" y="139"/>
                    <a:pt x="113" y="139"/>
                    <a:pt x="113" y="140"/>
                  </a:cubicBezTo>
                  <a:cubicBezTo>
                    <a:pt x="114" y="140"/>
                    <a:pt x="114" y="141"/>
                    <a:pt x="115" y="141"/>
                  </a:cubicBezTo>
                  <a:cubicBezTo>
                    <a:pt x="115" y="142"/>
                    <a:pt x="115" y="142"/>
                    <a:pt x="115" y="142"/>
                  </a:cubicBezTo>
                  <a:cubicBezTo>
                    <a:pt x="116" y="143"/>
                    <a:pt x="116" y="143"/>
                    <a:pt x="117" y="143"/>
                  </a:cubicBezTo>
                  <a:cubicBezTo>
                    <a:pt x="118" y="143"/>
                    <a:pt x="118" y="144"/>
                    <a:pt x="118" y="144"/>
                  </a:cubicBezTo>
                  <a:cubicBezTo>
                    <a:pt x="118" y="144"/>
                    <a:pt x="118" y="145"/>
                    <a:pt x="118" y="145"/>
                  </a:cubicBezTo>
                  <a:cubicBezTo>
                    <a:pt x="118" y="145"/>
                    <a:pt x="119" y="146"/>
                    <a:pt x="119" y="146"/>
                  </a:cubicBezTo>
                  <a:cubicBezTo>
                    <a:pt x="119" y="146"/>
                    <a:pt x="119" y="146"/>
                    <a:pt x="119" y="146"/>
                  </a:cubicBezTo>
                  <a:cubicBezTo>
                    <a:pt x="120" y="146"/>
                    <a:pt x="120" y="146"/>
                    <a:pt x="120" y="145"/>
                  </a:cubicBezTo>
                  <a:cubicBezTo>
                    <a:pt x="120" y="145"/>
                    <a:pt x="120" y="145"/>
                    <a:pt x="120" y="145"/>
                  </a:cubicBezTo>
                  <a:cubicBezTo>
                    <a:pt x="120" y="144"/>
                    <a:pt x="121" y="143"/>
                    <a:pt x="122" y="143"/>
                  </a:cubicBezTo>
                  <a:cubicBezTo>
                    <a:pt x="122" y="142"/>
                    <a:pt x="123" y="142"/>
                    <a:pt x="124" y="143"/>
                  </a:cubicBezTo>
                  <a:cubicBezTo>
                    <a:pt x="124" y="143"/>
                    <a:pt x="124" y="143"/>
                    <a:pt x="124" y="143"/>
                  </a:cubicBezTo>
                  <a:cubicBezTo>
                    <a:pt x="125" y="143"/>
                    <a:pt x="125" y="143"/>
                    <a:pt x="125" y="142"/>
                  </a:cubicBezTo>
                  <a:cubicBezTo>
                    <a:pt x="126" y="142"/>
                    <a:pt x="126" y="141"/>
                    <a:pt x="126" y="141"/>
                  </a:cubicBezTo>
                  <a:cubicBezTo>
                    <a:pt x="126" y="141"/>
                    <a:pt x="126" y="141"/>
                    <a:pt x="126" y="141"/>
                  </a:cubicBezTo>
                  <a:cubicBezTo>
                    <a:pt x="126" y="140"/>
                    <a:pt x="126" y="140"/>
                    <a:pt x="125" y="140"/>
                  </a:cubicBezTo>
                  <a:cubicBezTo>
                    <a:pt x="124" y="140"/>
                    <a:pt x="122" y="140"/>
                    <a:pt x="120" y="139"/>
                  </a:cubicBezTo>
                  <a:cubicBezTo>
                    <a:pt x="120" y="139"/>
                    <a:pt x="120" y="139"/>
                    <a:pt x="119" y="139"/>
                  </a:cubicBezTo>
                  <a:cubicBezTo>
                    <a:pt x="119" y="138"/>
                    <a:pt x="118" y="138"/>
                    <a:pt x="117" y="138"/>
                  </a:cubicBezTo>
                  <a:cubicBezTo>
                    <a:pt x="117" y="138"/>
                    <a:pt x="117" y="137"/>
                    <a:pt x="117" y="137"/>
                  </a:cubicBezTo>
                  <a:cubicBezTo>
                    <a:pt x="117" y="136"/>
                    <a:pt x="116" y="136"/>
                    <a:pt x="116" y="135"/>
                  </a:cubicBezTo>
                  <a:cubicBezTo>
                    <a:pt x="115" y="135"/>
                    <a:pt x="115" y="135"/>
                    <a:pt x="115" y="135"/>
                  </a:cubicBezTo>
                  <a:cubicBezTo>
                    <a:pt x="115" y="135"/>
                    <a:pt x="114" y="135"/>
                    <a:pt x="114" y="135"/>
                  </a:cubicBezTo>
                  <a:cubicBezTo>
                    <a:pt x="113" y="135"/>
                    <a:pt x="113" y="135"/>
                    <a:pt x="112" y="136"/>
                  </a:cubicBezTo>
                  <a:cubicBezTo>
                    <a:pt x="112" y="136"/>
                    <a:pt x="111" y="136"/>
                    <a:pt x="111" y="136"/>
                  </a:cubicBezTo>
                  <a:cubicBezTo>
                    <a:pt x="111" y="136"/>
                    <a:pt x="110" y="136"/>
                    <a:pt x="110" y="136"/>
                  </a:cubicBezTo>
                  <a:cubicBezTo>
                    <a:pt x="109" y="136"/>
                    <a:pt x="108" y="136"/>
                    <a:pt x="107" y="135"/>
                  </a:cubicBezTo>
                  <a:cubicBezTo>
                    <a:pt x="107" y="135"/>
                    <a:pt x="106" y="135"/>
                    <a:pt x="106" y="135"/>
                  </a:cubicBezTo>
                  <a:cubicBezTo>
                    <a:pt x="106" y="134"/>
                    <a:pt x="106" y="134"/>
                    <a:pt x="106" y="134"/>
                  </a:cubicBezTo>
                  <a:cubicBezTo>
                    <a:pt x="106" y="134"/>
                    <a:pt x="106" y="134"/>
                    <a:pt x="105" y="134"/>
                  </a:cubicBezTo>
                  <a:cubicBezTo>
                    <a:pt x="105" y="134"/>
                    <a:pt x="105" y="134"/>
                    <a:pt x="105" y="135"/>
                  </a:cubicBezTo>
                  <a:cubicBezTo>
                    <a:pt x="105" y="135"/>
                    <a:pt x="105" y="136"/>
                    <a:pt x="105" y="137"/>
                  </a:cubicBezTo>
                  <a:close/>
                  <a:moveTo>
                    <a:pt x="222" y="227"/>
                  </a:moveTo>
                  <a:cubicBezTo>
                    <a:pt x="222" y="227"/>
                    <a:pt x="222" y="227"/>
                    <a:pt x="222" y="227"/>
                  </a:cubicBezTo>
                  <a:close/>
                  <a:moveTo>
                    <a:pt x="233" y="207"/>
                  </a:moveTo>
                  <a:cubicBezTo>
                    <a:pt x="233" y="207"/>
                    <a:pt x="234" y="207"/>
                    <a:pt x="234" y="207"/>
                  </a:cubicBezTo>
                  <a:cubicBezTo>
                    <a:pt x="234" y="207"/>
                    <a:pt x="234" y="207"/>
                    <a:pt x="234" y="207"/>
                  </a:cubicBezTo>
                  <a:cubicBezTo>
                    <a:pt x="234" y="207"/>
                    <a:pt x="234" y="207"/>
                    <a:pt x="234" y="207"/>
                  </a:cubicBezTo>
                  <a:cubicBezTo>
                    <a:pt x="235" y="207"/>
                    <a:pt x="235" y="207"/>
                    <a:pt x="235" y="207"/>
                  </a:cubicBezTo>
                  <a:cubicBezTo>
                    <a:pt x="235" y="207"/>
                    <a:pt x="235" y="207"/>
                    <a:pt x="235" y="207"/>
                  </a:cubicBezTo>
                  <a:cubicBezTo>
                    <a:pt x="235" y="207"/>
                    <a:pt x="235" y="207"/>
                    <a:pt x="235" y="206"/>
                  </a:cubicBezTo>
                  <a:cubicBezTo>
                    <a:pt x="235" y="206"/>
                    <a:pt x="235" y="206"/>
                    <a:pt x="235" y="206"/>
                  </a:cubicBezTo>
                  <a:cubicBezTo>
                    <a:pt x="235" y="206"/>
                    <a:pt x="235" y="206"/>
                    <a:pt x="235" y="206"/>
                  </a:cubicBezTo>
                  <a:cubicBezTo>
                    <a:pt x="235" y="206"/>
                    <a:pt x="235" y="206"/>
                    <a:pt x="235" y="206"/>
                  </a:cubicBezTo>
                  <a:cubicBezTo>
                    <a:pt x="235" y="205"/>
                    <a:pt x="235" y="205"/>
                    <a:pt x="235" y="205"/>
                  </a:cubicBezTo>
                  <a:cubicBezTo>
                    <a:pt x="235" y="205"/>
                    <a:pt x="235" y="205"/>
                    <a:pt x="235" y="205"/>
                  </a:cubicBezTo>
                  <a:cubicBezTo>
                    <a:pt x="235" y="205"/>
                    <a:pt x="235" y="205"/>
                    <a:pt x="235" y="205"/>
                  </a:cubicBezTo>
                  <a:cubicBezTo>
                    <a:pt x="235" y="205"/>
                    <a:pt x="235" y="205"/>
                    <a:pt x="235" y="205"/>
                  </a:cubicBezTo>
                  <a:cubicBezTo>
                    <a:pt x="234" y="205"/>
                    <a:pt x="234" y="206"/>
                    <a:pt x="234" y="206"/>
                  </a:cubicBezTo>
                  <a:cubicBezTo>
                    <a:pt x="234" y="206"/>
                    <a:pt x="234" y="206"/>
                    <a:pt x="234" y="206"/>
                  </a:cubicBezTo>
                  <a:cubicBezTo>
                    <a:pt x="234" y="206"/>
                    <a:pt x="234" y="206"/>
                    <a:pt x="234" y="206"/>
                  </a:cubicBezTo>
                  <a:cubicBezTo>
                    <a:pt x="234" y="205"/>
                    <a:pt x="234" y="205"/>
                    <a:pt x="234" y="205"/>
                  </a:cubicBezTo>
                  <a:cubicBezTo>
                    <a:pt x="234" y="206"/>
                    <a:pt x="234" y="206"/>
                    <a:pt x="233" y="206"/>
                  </a:cubicBezTo>
                  <a:cubicBezTo>
                    <a:pt x="233" y="206"/>
                    <a:pt x="233" y="206"/>
                    <a:pt x="233" y="206"/>
                  </a:cubicBezTo>
                  <a:cubicBezTo>
                    <a:pt x="233" y="206"/>
                    <a:pt x="233" y="206"/>
                    <a:pt x="233" y="206"/>
                  </a:cubicBezTo>
                  <a:cubicBezTo>
                    <a:pt x="234" y="206"/>
                    <a:pt x="234" y="206"/>
                    <a:pt x="234" y="206"/>
                  </a:cubicBezTo>
                  <a:cubicBezTo>
                    <a:pt x="234" y="206"/>
                    <a:pt x="234" y="206"/>
                    <a:pt x="234" y="206"/>
                  </a:cubicBezTo>
                  <a:cubicBezTo>
                    <a:pt x="234" y="206"/>
                    <a:pt x="234" y="206"/>
                    <a:pt x="234" y="206"/>
                  </a:cubicBezTo>
                  <a:cubicBezTo>
                    <a:pt x="233" y="206"/>
                    <a:pt x="233" y="206"/>
                    <a:pt x="233" y="206"/>
                  </a:cubicBezTo>
                  <a:cubicBezTo>
                    <a:pt x="233" y="206"/>
                    <a:pt x="233" y="206"/>
                    <a:pt x="233" y="206"/>
                  </a:cubicBezTo>
                  <a:cubicBezTo>
                    <a:pt x="233" y="206"/>
                    <a:pt x="233" y="206"/>
                    <a:pt x="233" y="207"/>
                  </a:cubicBezTo>
                  <a:close/>
                  <a:moveTo>
                    <a:pt x="224" y="231"/>
                  </a:moveTo>
                  <a:cubicBezTo>
                    <a:pt x="224" y="231"/>
                    <a:pt x="224" y="231"/>
                    <a:pt x="224" y="231"/>
                  </a:cubicBezTo>
                  <a:cubicBezTo>
                    <a:pt x="224" y="231"/>
                    <a:pt x="224" y="231"/>
                    <a:pt x="224" y="230"/>
                  </a:cubicBezTo>
                  <a:cubicBezTo>
                    <a:pt x="224" y="230"/>
                    <a:pt x="223" y="230"/>
                    <a:pt x="223" y="230"/>
                  </a:cubicBezTo>
                  <a:cubicBezTo>
                    <a:pt x="223" y="230"/>
                    <a:pt x="223" y="231"/>
                    <a:pt x="223" y="230"/>
                  </a:cubicBezTo>
                  <a:cubicBezTo>
                    <a:pt x="223" y="230"/>
                    <a:pt x="223" y="230"/>
                    <a:pt x="223" y="230"/>
                  </a:cubicBezTo>
                  <a:cubicBezTo>
                    <a:pt x="222" y="231"/>
                    <a:pt x="222" y="231"/>
                    <a:pt x="222" y="231"/>
                  </a:cubicBezTo>
                  <a:cubicBezTo>
                    <a:pt x="222" y="231"/>
                    <a:pt x="222" y="231"/>
                    <a:pt x="222" y="231"/>
                  </a:cubicBezTo>
                  <a:cubicBezTo>
                    <a:pt x="222" y="231"/>
                    <a:pt x="222" y="231"/>
                    <a:pt x="222" y="232"/>
                  </a:cubicBezTo>
                  <a:cubicBezTo>
                    <a:pt x="222" y="232"/>
                    <a:pt x="222" y="232"/>
                    <a:pt x="223" y="232"/>
                  </a:cubicBezTo>
                  <a:cubicBezTo>
                    <a:pt x="223" y="232"/>
                    <a:pt x="223" y="232"/>
                    <a:pt x="224" y="231"/>
                  </a:cubicBezTo>
                  <a:cubicBezTo>
                    <a:pt x="224" y="231"/>
                    <a:pt x="224" y="231"/>
                    <a:pt x="224" y="231"/>
                  </a:cubicBezTo>
                  <a:close/>
                  <a:moveTo>
                    <a:pt x="221" y="231"/>
                  </a:moveTo>
                  <a:cubicBezTo>
                    <a:pt x="221" y="231"/>
                    <a:pt x="221" y="231"/>
                    <a:pt x="221" y="231"/>
                  </a:cubicBezTo>
                  <a:cubicBezTo>
                    <a:pt x="221" y="231"/>
                    <a:pt x="221" y="231"/>
                    <a:pt x="221" y="231"/>
                  </a:cubicBezTo>
                  <a:cubicBezTo>
                    <a:pt x="221" y="231"/>
                    <a:pt x="221" y="231"/>
                    <a:pt x="221" y="231"/>
                  </a:cubicBezTo>
                  <a:cubicBezTo>
                    <a:pt x="220" y="231"/>
                    <a:pt x="220" y="231"/>
                    <a:pt x="219" y="232"/>
                  </a:cubicBezTo>
                  <a:cubicBezTo>
                    <a:pt x="219" y="232"/>
                    <a:pt x="219" y="232"/>
                    <a:pt x="219" y="233"/>
                  </a:cubicBezTo>
                  <a:cubicBezTo>
                    <a:pt x="219" y="233"/>
                    <a:pt x="219" y="233"/>
                    <a:pt x="219" y="233"/>
                  </a:cubicBezTo>
                  <a:cubicBezTo>
                    <a:pt x="219" y="233"/>
                    <a:pt x="219" y="233"/>
                    <a:pt x="219" y="233"/>
                  </a:cubicBezTo>
                  <a:cubicBezTo>
                    <a:pt x="220" y="233"/>
                    <a:pt x="220" y="233"/>
                    <a:pt x="220" y="232"/>
                  </a:cubicBezTo>
                  <a:cubicBezTo>
                    <a:pt x="220" y="232"/>
                    <a:pt x="220" y="232"/>
                    <a:pt x="220" y="232"/>
                  </a:cubicBezTo>
                  <a:cubicBezTo>
                    <a:pt x="220" y="232"/>
                    <a:pt x="221" y="232"/>
                    <a:pt x="221" y="232"/>
                  </a:cubicBezTo>
                  <a:cubicBezTo>
                    <a:pt x="221" y="232"/>
                    <a:pt x="221" y="232"/>
                    <a:pt x="221" y="232"/>
                  </a:cubicBezTo>
                  <a:cubicBezTo>
                    <a:pt x="221" y="232"/>
                    <a:pt x="221" y="232"/>
                    <a:pt x="221" y="231"/>
                  </a:cubicBezTo>
                  <a:close/>
                  <a:moveTo>
                    <a:pt x="221" y="231"/>
                  </a:moveTo>
                  <a:cubicBezTo>
                    <a:pt x="221" y="231"/>
                    <a:pt x="221" y="231"/>
                    <a:pt x="221" y="231"/>
                  </a:cubicBezTo>
                  <a:close/>
                  <a:moveTo>
                    <a:pt x="237" y="218"/>
                  </a:moveTo>
                  <a:cubicBezTo>
                    <a:pt x="237" y="218"/>
                    <a:pt x="237" y="218"/>
                    <a:pt x="237" y="218"/>
                  </a:cubicBezTo>
                  <a:cubicBezTo>
                    <a:pt x="236" y="219"/>
                    <a:pt x="236" y="219"/>
                    <a:pt x="236" y="219"/>
                  </a:cubicBezTo>
                  <a:cubicBezTo>
                    <a:pt x="236" y="219"/>
                    <a:pt x="235" y="220"/>
                    <a:pt x="235" y="220"/>
                  </a:cubicBezTo>
                  <a:cubicBezTo>
                    <a:pt x="235" y="220"/>
                    <a:pt x="235" y="220"/>
                    <a:pt x="235" y="220"/>
                  </a:cubicBezTo>
                  <a:cubicBezTo>
                    <a:pt x="235" y="220"/>
                    <a:pt x="235" y="220"/>
                    <a:pt x="235" y="220"/>
                  </a:cubicBezTo>
                  <a:cubicBezTo>
                    <a:pt x="234" y="220"/>
                    <a:pt x="235" y="220"/>
                    <a:pt x="235" y="220"/>
                  </a:cubicBezTo>
                  <a:cubicBezTo>
                    <a:pt x="235" y="220"/>
                    <a:pt x="235" y="220"/>
                    <a:pt x="235" y="220"/>
                  </a:cubicBezTo>
                  <a:cubicBezTo>
                    <a:pt x="235" y="220"/>
                    <a:pt x="234" y="220"/>
                    <a:pt x="234" y="220"/>
                  </a:cubicBezTo>
                  <a:cubicBezTo>
                    <a:pt x="234" y="220"/>
                    <a:pt x="234" y="220"/>
                    <a:pt x="234" y="220"/>
                  </a:cubicBezTo>
                  <a:cubicBezTo>
                    <a:pt x="234" y="220"/>
                    <a:pt x="234" y="220"/>
                    <a:pt x="234" y="220"/>
                  </a:cubicBezTo>
                  <a:cubicBezTo>
                    <a:pt x="234" y="220"/>
                    <a:pt x="234" y="220"/>
                    <a:pt x="233" y="220"/>
                  </a:cubicBezTo>
                  <a:cubicBezTo>
                    <a:pt x="233" y="220"/>
                    <a:pt x="233" y="220"/>
                    <a:pt x="233" y="220"/>
                  </a:cubicBezTo>
                  <a:cubicBezTo>
                    <a:pt x="233" y="219"/>
                    <a:pt x="233" y="219"/>
                    <a:pt x="232" y="219"/>
                  </a:cubicBezTo>
                  <a:cubicBezTo>
                    <a:pt x="232" y="220"/>
                    <a:pt x="232" y="219"/>
                    <a:pt x="232" y="219"/>
                  </a:cubicBezTo>
                  <a:cubicBezTo>
                    <a:pt x="232" y="219"/>
                    <a:pt x="232" y="219"/>
                    <a:pt x="232" y="219"/>
                  </a:cubicBezTo>
                  <a:cubicBezTo>
                    <a:pt x="232" y="219"/>
                    <a:pt x="232" y="219"/>
                    <a:pt x="231" y="219"/>
                  </a:cubicBezTo>
                  <a:cubicBezTo>
                    <a:pt x="231" y="220"/>
                    <a:pt x="232" y="220"/>
                    <a:pt x="232" y="220"/>
                  </a:cubicBezTo>
                  <a:cubicBezTo>
                    <a:pt x="231" y="220"/>
                    <a:pt x="231" y="220"/>
                    <a:pt x="231" y="220"/>
                  </a:cubicBezTo>
                  <a:cubicBezTo>
                    <a:pt x="231" y="220"/>
                    <a:pt x="231" y="220"/>
                    <a:pt x="231" y="220"/>
                  </a:cubicBezTo>
                  <a:cubicBezTo>
                    <a:pt x="231" y="220"/>
                    <a:pt x="231" y="220"/>
                    <a:pt x="231" y="220"/>
                  </a:cubicBezTo>
                  <a:cubicBezTo>
                    <a:pt x="231" y="220"/>
                    <a:pt x="231" y="220"/>
                    <a:pt x="231" y="220"/>
                  </a:cubicBezTo>
                  <a:cubicBezTo>
                    <a:pt x="231" y="220"/>
                    <a:pt x="231" y="220"/>
                    <a:pt x="231" y="220"/>
                  </a:cubicBezTo>
                  <a:cubicBezTo>
                    <a:pt x="231" y="220"/>
                    <a:pt x="231" y="220"/>
                    <a:pt x="231" y="220"/>
                  </a:cubicBezTo>
                  <a:cubicBezTo>
                    <a:pt x="231" y="220"/>
                    <a:pt x="232" y="220"/>
                    <a:pt x="232" y="220"/>
                  </a:cubicBezTo>
                  <a:cubicBezTo>
                    <a:pt x="232" y="220"/>
                    <a:pt x="232" y="220"/>
                    <a:pt x="233" y="220"/>
                  </a:cubicBezTo>
                  <a:cubicBezTo>
                    <a:pt x="233" y="220"/>
                    <a:pt x="233" y="220"/>
                    <a:pt x="233" y="220"/>
                  </a:cubicBezTo>
                  <a:cubicBezTo>
                    <a:pt x="233" y="220"/>
                    <a:pt x="233" y="220"/>
                    <a:pt x="233" y="220"/>
                  </a:cubicBezTo>
                  <a:cubicBezTo>
                    <a:pt x="233" y="221"/>
                    <a:pt x="233" y="221"/>
                    <a:pt x="233" y="221"/>
                  </a:cubicBezTo>
                  <a:cubicBezTo>
                    <a:pt x="233" y="221"/>
                    <a:pt x="234" y="221"/>
                    <a:pt x="234" y="221"/>
                  </a:cubicBezTo>
                  <a:cubicBezTo>
                    <a:pt x="234" y="221"/>
                    <a:pt x="234" y="221"/>
                    <a:pt x="234" y="221"/>
                  </a:cubicBezTo>
                  <a:cubicBezTo>
                    <a:pt x="233" y="221"/>
                    <a:pt x="233" y="222"/>
                    <a:pt x="233" y="222"/>
                  </a:cubicBezTo>
                  <a:cubicBezTo>
                    <a:pt x="233" y="222"/>
                    <a:pt x="233" y="222"/>
                    <a:pt x="233" y="222"/>
                  </a:cubicBezTo>
                  <a:cubicBezTo>
                    <a:pt x="233" y="222"/>
                    <a:pt x="233" y="222"/>
                    <a:pt x="233" y="222"/>
                  </a:cubicBezTo>
                  <a:cubicBezTo>
                    <a:pt x="233" y="222"/>
                    <a:pt x="233" y="222"/>
                    <a:pt x="233" y="222"/>
                  </a:cubicBezTo>
                  <a:cubicBezTo>
                    <a:pt x="232" y="222"/>
                    <a:pt x="232" y="222"/>
                    <a:pt x="232" y="222"/>
                  </a:cubicBezTo>
                  <a:cubicBezTo>
                    <a:pt x="232" y="222"/>
                    <a:pt x="232" y="222"/>
                    <a:pt x="232" y="222"/>
                  </a:cubicBezTo>
                  <a:cubicBezTo>
                    <a:pt x="232" y="222"/>
                    <a:pt x="232" y="222"/>
                    <a:pt x="232" y="222"/>
                  </a:cubicBezTo>
                  <a:cubicBezTo>
                    <a:pt x="232" y="222"/>
                    <a:pt x="232" y="222"/>
                    <a:pt x="232" y="222"/>
                  </a:cubicBezTo>
                  <a:cubicBezTo>
                    <a:pt x="232" y="222"/>
                    <a:pt x="232" y="222"/>
                    <a:pt x="232" y="222"/>
                  </a:cubicBezTo>
                  <a:cubicBezTo>
                    <a:pt x="232" y="222"/>
                    <a:pt x="232" y="222"/>
                    <a:pt x="232" y="222"/>
                  </a:cubicBezTo>
                  <a:cubicBezTo>
                    <a:pt x="232" y="222"/>
                    <a:pt x="232" y="222"/>
                    <a:pt x="232" y="221"/>
                  </a:cubicBezTo>
                  <a:cubicBezTo>
                    <a:pt x="232" y="221"/>
                    <a:pt x="232" y="221"/>
                    <a:pt x="232" y="221"/>
                  </a:cubicBezTo>
                  <a:cubicBezTo>
                    <a:pt x="232" y="221"/>
                    <a:pt x="232" y="221"/>
                    <a:pt x="232" y="221"/>
                  </a:cubicBezTo>
                  <a:cubicBezTo>
                    <a:pt x="231" y="222"/>
                    <a:pt x="231" y="222"/>
                    <a:pt x="231" y="221"/>
                  </a:cubicBezTo>
                  <a:cubicBezTo>
                    <a:pt x="231" y="221"/>
                    <a:pt x="231" y="221"/>
                    <a:pt x="231" y="221"/>
                  </a:cubicBezTo>
                  <a:cubicBezTo>
                    <a:pt x="231" y="222"/>
                    <a:pt x="231" y="222"/>
                    <a:pt x="231" y="222"/>
                  </a:cubicBezTo>
                  <a:cubicBezTo>
                    <a:pt x="231" y="222"/>
                    <a:pt x="230" y="222"/>
                    <a:pt x="230" y="222"/>
                  </a:cubicBezTo>
                  <a:cubicBezTo>
                    <a:pt x="230" y="222"/>
                    <a:pt x="230" y="222"/>
                    <a:pt x="230" y="222"/>
                  </a:cubicBezTo>
                  <a:cubicBezTo>
                    <a:pt x="230" y="221"/>
                    <a:pt x="230" y="221"/>
                    <a:pt x="230" y="221"/>
                  </a:cubicBezTo>
                  <a:cubicBezTo>
                    <a:pt x="230" y="221"/>
                    <a:pt x="230" y="221"/>
                    <a:pt x="230" y="221"/>
                  </a:cubicBezTo>
                  <a:cubicBezTo>
                    <a:pt x="230" y="222"/>
                    <a:pt x="230" y="222"/>
                    <a:pt x="230" y="222"/>
                  </a:cubicBezTo>
                  <a:cubicBezTo>
                    <a:pt x="230" y="222"/>
                    <a:pt x="230" y="222"/>
                    <a:pt x="230" y="222"/>
                  </a:cubicBezTo>
                  <a:cubicBezTo>
                    <a:pt x="230" y="222"/>
                    <a:pt x="230" y="222"/>
                    <a:pt x="230" y="222"/>
                  </a:cubicBezTo>
                  <a:cubicBezTo>
                    <a:pt x="230" y="222"/>
                    <a:pt x="231" y="222"/>
                    <a:pt x="231" y="222"/>
                  </a:cubicBezTo>
                  <a:cubicBezTo>
                    <a:pt x="231" y="222"/>
                    <a:pt x="231" y="222"/>
                    <a:pt x="231" y="222"/>
                  </a:cubicBezTo>
                  <a:cubicBezTo>
                    <a:pt x="231" y="222"/>
                    <a:pt x="231" y="223"/>
                    <a:pt x="231" y="223"/>
                  </a:cubicBezTo>
                  <a:cubicBezTo>
                    <a:pt x="231" y="223"/>
                    <a:pt x="231" y="223"/>
                    <a:pt x="231" y="223"/>
                  </a:cubicBezTo>
                  <a:cubicBezTo>
                    <a:pt x="231" y="223"/>
                    <a:pt x="231" y="223"/>
                    <a:pt x="230" y="223"/>
                  </a:cubicBezTo>
                  <a:cubicBezTo>
                    <a:pt x="230" y="223"/>
                    <a:pt x="230" y="223"/>
                    <a:pt x="230" y="223"/>
                  </a:cubicBezTo>
                  <a:cubicBezTo>
                    <a:pt x="230" y="223"/>
                    <a:pt x="230" y="223"/>
                    <a:pt x="230" y="223"/>
                  </a:cubicBezTo>
                  <a:cubicBezTo>
                    <a:pt x="229" y="223"/>
                    <a:pt x="229" y="223"/>
                    <a:pt x="229" y="223"/>
                  </a:cubicBezTo>
                  <a:cubicBezTo>
                    <a:pt x="229" y="223"/>
                    <a:pt x="229" y="223"/>
                    <a:pt x="229" y="223"/>
                  </a:cubicBezTo>
                  <a:cubicBezTo>
                    <a:pt x="229" y="223"/>
                    <a:pt x="229" y="223"/>
                    <a:pt x="229" y="223"/>
                  </a:cubicBezTo>
                  <a:cubicBezTo>
                    <a:pt x="230" y="223"/>
                    <a:pt x="229" y="223"/>
                    <a:pt x="230" y="223"/>
                  </a:cubicBezTo>
                  <a:cubicBezTo>
                    <a:pt x="230" y="223"/>
                    <a:pt x="230" y="223"/>
                    <a:pt x="230" y="223"/>
                  </a:cubicBezTo>
                  <a:cubicBezTo>
                    <a:pt x="230" y="223"/>
                    <a:pt x="230" y="223"/>
                    <a:pt x="230" y="223"/>
                  </a:cubicBezTo>
                  <a:cubicBezTo>
                    <a:pt x="230" y="223"/>
                    <a:pt x="230" y="223"/>
                    <a:pt x="230" y="223"/>
                  </a:cubicBezTo>
                  <a:cubicBezTo>
                    <a:pt x="230" y="224"/>
                    <a:pt x="230" y="224"/>
                    <a:pt x="230" y="224"/>
                  </a:cubicBezTo>
                  <a:cubicBezTo>
                    <a:pt x="230" y="224"/>
                    <a:pt x="230" y="224"/>
                    <a:pt x="230" y="224"/>
                  </a:cubicBezTo>
                  <a:cubicBezTo>
                    <a:pt x="230" y="224"/>
                    <a:pt x="230" y="224"/>
                    <a:pt x="230" y="223"/>
                  </a:cubicBezTo>
                  <a:cubicBezTo>
                    <a:pt x="231" y="223"/>
                    <a:pt x="231" y="223"/>
                    <a:pt x="231" y="223"/>
                  </a:cubicBezTo>
                  <a:cubicBezTo>
                    <a:pt x="230" y="224"/>
                    <a:pt x="230" y="224"/>
                    <a:pt x="230" y="224"/>
                  </a:cubicBezTo>
                  <a:cubicBezTo>
                    <a:pt x="230" y="224"/>
                    <a:pt x="230" y="224"/>
                    <a:pt x="230" y="224"/>
                  </a:cubicBezTo>
                  <a:cubicBezTo>
                    <a:pt x="230" y="224"/>
                    <a:pt x="231" y="224"/>
                    <a:pt x="231" y="224"/>
                  </a:cubicBezTo>
                  <a:cubicBezTo>
                    <a:pt x="231" y="223"/>
                    <a:pt x="231" y="223"/>
                    <a:pt x="231" y="223"/>
                  </a:cubicBezTo>
                  <a:cubicBezTo>
                    <a:pt x="231" y="223"/>
                    <a:pt x="231" y="223"/>
                    <a:pt x="231" y="224"/>
                  </a:cubicBezTo>
                  <a:cubicBezTo>
                    <a:pt x="232" y="224"/>
                    <a:pt x="232" y="224"/>
                    <a:pt x="232" y="224"/>
                  </a:cubicBezTo>
                  <a:cubicBezTo>
                    <a:pt x="232" y="224"/>
                    <a:pt x="232" y="224"/>
                    <a:pt x="232" y="224"/>
                  </a:cubicBezTo>
                  <a:cubicBezTo>
                    <a:pt x="232" y="224"/>
                    <a:pt x="232" y="224"/>
                    <a:pt x="232" y="224"/>
                  </a:cubicBezTo>
                  <a:cubicBezTo>
                    <a:pt x="231" y="224"/>
                    <a:pt x="231" y="224"/>
                    <a:pt x="231" y="224"/>
                  </a:cubicBezTo>
                  <a:cubicBezTo>
                    <a:pt x="231" y="224"/>
                    <a:pt x="231" y="224"/>
                    <a:pt x="231" y="224"/>
                  </a:cubicBezTo>
                  <a:cubicBezTo>
                    <a:pt x="230" y="224"/>
                    <a:pt x="230" y="225"/>
                    <a:pt x="230" y="224"/>
                  </a:cubicBezTo>
                  <a:cubicBezTo>
                    <a:pt x="230" y="224"/>
                    <a:pt x="230" y="225"/>
                    <a:pt x="230" y="225"/>
                  </a:cubicBezTo>
                  <a:cubicBezTo>
                    <a:pt x="230" y="225"/>
                    <a:pt x="229" y="225"/>
                    <a:pt x="230" y="225"/>
                  </a:cubicBezTo>
                  <a:cubicBezTo>
                    <a:pt x="230" y="225"/>
                    <a:pt x="230" y="225"/>
                    <a:pt x="230" y="225"/>
                  </a:cubicBezTo>
                  <a:cubicBezTo>
                    <a:pt x="230" y="225"/>
                    <a:pt x="229" y="226"/>
                    <a:pt x="229" y="226"/>
                  </a:cubicBezTo>
                  <a:cubicBezTo>
                    <a:pt x="229" y="226"/>
                    <a:pt x="229" y="226"/>
                    <a:pt x="229" y="225"/>
                  </a:cubicBezTo>
                  <a:cubicBezTo>
                    <a:pt x="229" y="225"/>
                    <a:pt x="229" y="225"/>
                    <a:pt x="229" y="225"/>
                  </a:cubicBezTo>
                  <a:cubicBezTo>
                    <a:pt x="229" y="225"/>
                    <a:pt x="229" y="225"/>
                    <a:pt x="229" y="225"/>
                  </a:cubicBezTo>
                  <a:cubicBezTo>
                    <a:pt x="229" y="225"/>
                    <a:pt x="229" y="225"/>
                    <a:pt x="229" y="224"/>
                  </a:cubicBezTo>
                  <a:cubicBezTo>
                    <a:pt x="229" y="224"/>
                    <a:pt x="229" y="225"/>
                    <a:pt x="229" y="225"/>
                  </a:cubicBezTo>
                  <a:cubicBezTo>
                    <a:pt x="229" y="225"/>
                    <a:pt x="229" y="225"/>
                    <a:pt x="229" y="225"/>
                  </a:cubicBezTo>
                  <a:cubicBezTo>
                    <a:pt x="229" y="225"/>
                    <a:pt x="228" y="225"/>
                    <a:pt x="228" y="225"/>
                  </a:cubicBezTo>
                  <a:cubicBezTo>
                    <a:pt x="228" y="225"/>
                    <a:pt x="228" y="225"/>
                    <a:pt x="228" y="225"/>
                  </a:cubicBezTo>
                  <a:cubicBezTo>
                    <a:pt x="228" y="225"/>
                    <a:pt x="228" y="225"/>
                    <a:pt x="228" y="225"/>
                  </a:cubicBezTo>
                  <a:cubicBezTo>
                    <a:pt x="229" y="224"/>
                    <a:pt x="229" y="224"/>
                    <a:pt x="229" y="224"/>
                  </a:cubicBezTo>
                  <a:cubicBezTo>
                    <a:pt x="229" y="224"/>
                    <a:pt x="229" y="224"/>
                    <a:pt x="229" y="224"/>
                  </a:cubicBezTo>
                  <a:cubicBezTo>
                    <a:pt x="229" y="224"/>
                    <a:pt x="229" y="224"/>
                    <a:pt x="228" y="224"/>
                  </a:cubicBezTo>
                  <a:cubicBezTo>
                    <a:pt x="228" y="224"/>
                    <a:pt x="229" y="224"/>
                    <a:pt x="229" y="224"/>
                  </a:cubicBezTo>
                  <a:cubicBezTo>
                    <a:pt x="229" y="224"/>
                    <a:pt x="229" y="224"/>
                    <a:pt x="229" y="223"/>
                  </a:cubicBezTo>
                  <a:cubicBezTo>
                    <a:pt x="229" y="223"/>
                    <a:pt x="229" y="223"/>
                    <a:pt x="229" y="223"/>
                  </a:cubicBezTo>
                  <a:cubicBezTo>
                    <a:pt x="229" y="223"/>
                    <a:pt x="229" y="223"/>
                    <a:pt x="229" y="223"/>
                  </a:cubicBezTo>
                  <a:cubicBezTo>
                    <a:pt x="229" y="223"/>
                    <a:pt x="229" y="223"/>
                    <a:pt x="229" y="223"/>
                  </a:cubicBezTo>
                  <a:cubicBezTo>
                    <a:pt x="229" y="223"/>
                    <a:pt x="229" y="223"/>
                    <a:pt x="229" y="223"/>
                  </a:cubicBezTo>
                  <a:cubicBezTo>
                    <a:pt x="228" y="223"/>
                    <a:pt x="228" y="223"/>
                    <a:pt x="228" y="223"/>
                  </a:cubicBezTo>
                  <a:cubicBezTo>
                    <a:pt x="228" y="223"/>
                    <a:pt x="228" y="223"/>
                    <a:pt x="228" y="223"/>
                  </a:cubicBezTo>
                  <a:cubicBezTo>
                    <a:pt x="228" y="223"/>
                    <a:pt x="229" y="223"/>
                    <a:pt x="228" y="224"/>
                  </a:cubicBezTo>
                  <a:cubicBezTo>
                    <a:pt x="228" y="224"/>
                    <a:pt x="228" y="224"/>
                    <a:pt x="228" y="224"/>
                  </a:cubicBezTo>
                  <a:cubicBezTo>
                    <a:pt x="228" y="224"/>
                    <a:pt x="228" y="224"/>
                    <a:pt x="228" y="224"/>
                  </a:cubicBezTo>
                  <a:cubicBezTo>
                    <a:pt x="228" y="224"/>
                    <a:pt x="228" y="224"/>
                    <a:pt x="228" y="224"/>
                  </a:cubicBezTo>
                  <a:cubicBezTo>
                    <a:pt x="228" y="224"/>
                    <a:pt x="228" y="224"/>
                    <a:pt x="228" y="224"/>
                  </a:cubicBezTo>
                  <a:cubicBezTo>
                    <a:pt x="228" y="224"/>
                    <a:pt x="228" y="224"/>
                    <a:pt x="228" y="224"/>
                  </a:cubicBezTo>
                  <a:cubicBezTo>
                    <a:pt x="228" y="224"/>
                    <a:pt x="228" y="224"/>
                    <a:pt x="228" y="224"/>
                  </a:cubicBezTo>
                  <a:cubicBezTo>
                    <a:pt x="228" y="224"/>
                    <a:pt x="227" y="223"/>
                    <a:pt x="227" y="224"/>
                  </a:cubicBezTo>
                  <a:cubicBezTo>
                    <a:pt x="227" y="224"/>
                    <a:pt x="227" y="224"/>
                    <a:pt x="227" y="224"/>
                  </a:cubicBezTo>
                  <a:cubicBezTo>
                    <a:pt x="227" y="224"/>
                    <a:pt x="227" y="224"/>
                    <a:pt x="227" y="224"/>
                  </a:cubicBezTo>
                  <a:cubicBezTo>
                    <a:pt x="228" y="224"/>
                    <a:pt x="228" y="224"/>
                    <a:pt x="228" y="224"/>
                  </a:cubicBezTo>
                  <a:cubicBezTo>
                    <a:pt x="228" y="224"/>
                    <a:pt x="228" y="224"/>
                    <a:pt x="228" y="224"/>
                  </a:cubicBezTo>
                  <a:cubicBezTo>
                    <a:pt x="227" y="224"/>
                    <a:pt x="228" y="224"/>
                    <a:pt x="228" y="225"/>
                  </a:cubicBezTo>
                  <a:cubicBezTo>
                    <a:pt x="228" y="225"/>
                    <a:pt x="228" y="225"/>
                    <a:pt x="228" y="225"/>
                  </a:cubicBezTo>
                  <a:cubicBezTo>
                    <a:pt x="228" y="225"/>
                    <a:pt x="227" y="225"/>
                    <a:pt x="227" y="225"/>
                  </a:cubicBezTo>
                  <a:cubicBezTo>
                    <a:pt x="227" y="225"/>
                    <a:pt x="227" y="225"/>
                    <a:pt x="227" y="225"/>
                  </a:cubicBezTo>
                  <a:cubicBezTo>
                    <a:pt x="227" y="225"/>
                    <a:pt x="227" y="225"/>
                    <a:pt x="227" y="225"/>
                  </a:cubicBezTo>
                  <a:cubicBezTo>
                    <a:pt x="226" y="225"/>
                    <a:pt x="226" y="225"/>
                    <a:pt x="226" y="225"/>
                  </a:cubicBezTo>
                  <a:cubicBezTo>
                    <a:pt x="226" y="225"/>
                    <a:pt x="226" y="225"/>
                    <a:pt x="226" y="225"/>
                  </a:cubicBezTo>
                  <a:cubicBezTo>
                    <a:pt x="226" y="225"/>
                    <a:pt x="226" y="225"/>
                    <a:pt x="226" y="225"/>
                  </a:cubicBezTo>
                  <a:cubicBezTo>
                    <a:pt x="227" y="225"/>
                    <a:pt x="227" y="225"/>
                    <a:pt x="227" y="225"/>
                  </a:cubicBezTo>
                  <a:cubicBezTo>
                    <a:pt x="227" y="225"/>
                    <a:pt x="227" y="225"/>
                    <a:pt x="227" y="225"/>
                  </a:cubicBezTo>
                  <a:cubicBezTo>
                    <a:pt x="227" y="225"/>
                    <a:pt x="227" y="225"/>
                    <a:pt x="227" y="225"/>
                  </a:cubicBezTo>
                  <a:cubicBezTo>
                    <a:pt x="227" y="225"/>
                    <a:pt x="227" y="225"/>
                    <a:pt x="227" y="226"/>
                  </a:cubicBezTo>
                  <a:cubicBezTo>
                    <a:pt x="227" y="226"/>
                    <a:pt x="227" y="226"/>
                    <a:pt x="227" y="226"/>
                  </a:cubicBezTo>
                  <a:cubicBezTo>
                    <a:pt x="227" y="226"/>
                    <a:pt x="227" y="226"/>
                    <a:pt x="227" y="226"/>
                  </a:cubicBezTo>
                  <a:cubicBezTo>
                    <a:pt x="227" y="226"/>
                    <a:pt x="227" y="226"/>
                    <a:pt x="227" y="226"/>
                  </a:cubicBezTo>
                  <a:cubicBezTo>
                    <a:pt x="227" y="226"/>
                    <a:pt x="227" y="226"/>
                    <a:pt x="227" y="226"/>
                  </a:cubicBezTo>
                  <a:cubicBezTo>
                    <a:pt x="227" y="226"/>
                    <a:pt x="227" y="226"/>
                    <a:pt x="227" y="226"/>
                  </a:cubicBezTo>
                  <a:cubicBezTo>
                    <a:pt x="227" y="227"/>
                    <a:pt x="227" y="226"/>
                    <a:pt x="227" y="226"/>
                  </a:cubicBezTo>
                  <a:cubicBezTo>
                    <a:pt x="226" y="227"/>
                    <a:pt x="226" y="226"/>
                    <a:pt x="226" y="226"/>
                  </a:cubicBezTo>
                  <a:cubicBezTo>
                    <a:pt x="226" y="226"/>
                    <a:pt x="226" y="226"/>
                    <a:pt x="226" y="226"/>
                  </a:cubicBezTo>
                  <a:cubicBezTo>
                    <a:pt x="226" y="226"/>
                    <a:pt x="226" y="226"/>
                    <a:pt x="226" y="226"/>
                  </a:cubicBezTo>
                  <a:cubicBezTo>
                    <a:pt x="226" y="226"/>
                    <a:pt x="226" y="226"/>
                    <a:pt x="226" y="226"/>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8"/>
                    <a:pt x="226" y="228"/>
                  </a:cubicBezTo>
                  <a:cubicBezTo>
                    <a:pt x="226" y="228"/>
                    <a:pt x="225" y="228"/>
                    <a:pt x="225" y="228"/>
                  </a:cubicBezTo>
                  <a:cubicBezTo>
                    <a:pt x="225" y="228"/>
                    <a:pt x="225" y="228"/>
                    <a:pt x="225" y="228"/>
                  </a:cubicBezTo>
                  <a:cubicBezTo>
                    <a:pt x="225" y="228"/>
                    <a:pt x="225" y="228"/>
                    <a:pt x="225" y="229"/>
                  </a:cubicBezTo>
                  <a:cubicBezTo>
                    <a:pt x="225" y="229"/>
                    <a:pt x="225" y="229"/>
                    <a:pt x="224" y="229"/>
                  </a:cubicBezTo>
                  <a:cubicBezTo>
                    <a:pt x="224" y="229"/>
                    <a:pt x="224" y="229"/>
                    <a:pt x="224" y="229"/>
                  </a:cubicBezTo>
                  <a:cubicBezTo>
                    <a:pt x="224" y="229"/>
                    <a:pt x="224" y="229"/>
                    <a:pt x="224" y="229"/>
                  </a:cubicBezTo>
                  <a:cubicBezTo>
                    <a:pt x="224" y="229"/>
                    <a:pt x="224" y="229"/>
                    <a:pt x="223" y="229"/>
                  </a:cubicBezTo>
                  <a:cubicBezTo>
                    <a:pt x="223" y="229"/>
                    <a:pt x="223" y="228"/>
                    <a:pt x="223" y="228"/>
                  </a:cubicBezTo>
                  <a:cubicBezTo>
                    <a:pt x="224" y="228"/>
                    <a:pt x="224" y="228"/>
                    <a:pt x="224" y="227"/>
                  </a:cubicBezTo>
                  <a:cubicBezTo>
                    <a:pt x="224" y="227"/>
                    <a:pt x="224" y="227"/>
                    <a:pt x="225" y="227"/>
                  </a:cubicBezTo>
                  <a:cubicBezTo>
                    <a:pt x="225" y="227"/>
                    <a:pt x="225" y="227"/>
                    <a:pt x="225" y="227"/>
                  </a:cubicBezTo>
                  <a:cubicBezTo>
                    <a:pt x="225" y="227"/>
                    <a:pt x="225" y="226"/>
                    <a:pt x="226" y="226"/>
                  </a:cubicBezTo>
                  <a:cubicBezTo>
                    <a:pt x="226" y="226"/>
                    <a:pt x="226" y="226"/>
                    <a:pt x="226" y="226"/>
                  </a:cubicBezTo>
                  <a:cubicBezTo>
                    <a:pt x="226" y="226"/>
                    <a:pt x="226" y="226"/>
                    <a:pt x="226" y="226"/>
                  </a:cubicBezTo>
                  <a:cubicBezTo>
                    <a:pt x="226" y="226"/>
                    <a:pt x="226" y="226"/>
                    <a:pt x="226" y="226"/>
                  </a:cubicBezTo>
                  <a:cubicBezTo>
                    <a:pt x="226" y="226"/>
                    <a:pt x="225" y="226"/>
                    <a:pt x="225" y="226"/>
                  </a:cubicBezTo>
                  <a:cubicBezTo>
                    <a:pt x="225" y="226"/>
                    <a:pt x="225" y="226"/>
                    <a:pt x="225" y="226"/>
                  </a:cubicBezTo>
                  <a:cubicBezTo>
                    <a:pt x="225" y="226"/>
                    <a:pt x="225" y="225"/>
                    <a:pt x="225" y="225"/>
                  </a:cubicBezTo>
                  <a:cubicBezTo>
                    <a:pt x="225" y="225"/>
                    <a:pt x="225" y="225"/>
                    <a:pt x="225" y="225"/>
                  </a:cubicBezTo>
                  <a:cubicBezTo>
                    <a:pt x="225" y="226"/>
                    <a:pt x="225" y="226"/>
                    <a:pt x="225" y="226"/>
                  </a:cubicBezTo>
                  <a:cubicBezTo>
                    <a:pt x="225" y="226"/>
                    <a:pt x="225" y="226"/>
                    <a:pt x="225" y="226"/>
                  </a:cubicBezTo>
                  <a:cubicBezTo>
                    <a:pt x="225" y="226"/>
                    <a:pt x="225" y="226"/>
                    <a:pt x="225" y="226"/>
                  </a:cubicBezTo>
                  <a:cubicBezTo>
                    <a:pt x="225" y="226"/>
                    <a:pt x="224" y="226"/>
                    <a:pt x="224" y="226"/>
                  </a:cubicBezTo>
                  <a:cubicBezTo>
                    <a:pt x="225" y="226"/>
                    <a:pt x="225" y="226"/>
                    <a:pt x="225" y="225"/>
                  </a:cubicBezTo>
                  <a:cubicBezTo>
                    <a:pt x="225" y="225"/>
                    <a:pt x="225" y="225"/>
                    <a:pt x="225" y="225"/>
                  </a:cubicBezTo>
                  <a:cubicBezTo>
                    <a:pt x="225" y="225"/>
                    <a:pt x="225" y="225"/>
                    <a:pt x="225" y="225"/>
                  </a:cubicBezTo>
                  <a:cubicBezTo>
                    <a:pt x="225" y="225"/>
                    <a:pt x="225" y="225"/>
                    <a:pt x="225" y="225"/>
                  </a:cubicBezTo>
                  <a:cubicBezTo>
                    <a:pt x="225" y="224"/>
                    <a:pt x="226" y="224"/>
                    <a:pt x="226" y="224"/>
                  </a:cubicBezTo>
                  <a:cubicBezTo>
                    <a:pt x="226" y="224"/>
                    <a:pt x="226" y="224"/>
                    <a:pt x="226" y="224"/>
                  </a:cubicBezTo>
                  <a:cubicBezTo>
                    <a:pt x="226" y="224"/>
                    <a:pt x="226" y="224"/>
                    <a:pt x="226" y="224"/>
                  </a:cubicBezTo>
                  <a:cubicBezTo>
                    <a:pt x="226" y="224"/>
                    <a:pt x="226" y="224"/>
                    <a:pt x="226" y="224"/>
                  </a:cubicBezTo>
                  <a:cubicBezTo>
                    <a:pt x="225" y="224"/>
                    <a:pt x="225" y="224"/>
                    <a:pt x="225" y="224"/>
                  </a:cubicBezTo>
                  <a:cubicBezTo>
                    <a:pt x="225" y="224"/>
                    <a:pt x="225" y="224"/>
                    <a:pt x="225" y="224"/>
                  </a:cubicBezTo>
                  <a:cubicBezTo>
                    <a:pt x="225" y="224"/>
                    <a:pt x="225" y="225"/>
                    <a:pt x="225" y="225"/>
                  </a:cubicBezTo>
                  <a:cubicBezTo>
                    <a:pt x="224" y="225"/>
                    <a:pt x="224" y="225"/>
                    <a:pt x="224" y="225"/>
                  </a:cubicBezTo>
                  <a:cubicBezTo>
                    <a:pt x="224" y="225"/>
                    <a:pt x="224" y="225"/>
                    <a:pt x="224" y="225"/>
                  </a:cubicBezTo>
                  <a:cubicBezTo>
                    <a:pt x="224" y="225"/>
                    <a:pt x="224" y="226"/>
                    <a:pt x="224" y="226"/>
                  </a:cubicBezTo>
                  <a:cubicBezTo>
                    <a:pt x="224" y="226"/>
                    <a:pt x="224" y="226"/>
                    <a:pt x="224" y="226"/>
                  </a:cubicBezTo>
                  <a:cubicBezTo>
                    <a:pt x="224" y="226"/>
                    <a:pt x="223" y="226"/>
                    <a:pt x="223" y="226"/>
                  </a:cubicBezTo>
                  <a:cubicBezTo>
                    <a:pt x="223" y="226"/>
                    <a:pt x="223" y="226"/>
                    <a:pt x="223" y="225"/>
                  </a:cubicBezTo>
                  <a:cubicBezTo>
                    <a:pt x="224" y="225"/>
                    <a:pt x="224" y="225"/>
                    <a:pt x="224" y="225"/>
                  </a:cubicBezTo>
                  <a:cubicBezTo>
                    <a:pt x="224" y="225"/>
                    <a:pt x="224" y="224"/>
                    <a:pt x="224" y="224"/>
                  </a:cubicBezTo>
                  <a:cubicBezTo>
                    <a:pt x="224" y="224"/>
                    <a:pt x="224" y="224"/>
                    <a:pt x="225" y="224"/>
                  </a:cubicBezTo>
                  <a:cubicBezTo>
                    <a:pt x="224" y="224"/>
                    <a:pt x="224" y="224"/>
                    <a:pt x="224" y="224"/>
                  </a:cubicBezTo>
                  <a:cubicBezTo>
                    <a:pt x="224" y="224"/>
                    <a:pt x="224" y="224"/>
                    <a:pt x="223" y="224"/>
                  </a:cubicBezTo>
                  <a:cubicBezTo>
                    <a:pt x="223" y="224"/>
                    <a:pt x="223" y="224"/>
                    <a:pt x="223" y="224"/>
                  </a:cubicBezTo>
                  <a:cubicBezTo>
                    <a:pt x="223" y="224"/>
                    <a:pt x="223" y="224"/>
                    <a:pt x="223" y="224"/>
                  </a:cubicBezTo>
                  <a:cubicBezTo>
                    <a:pt x="223" y="224"/>
                    <a:pt x="223" y="224"/>
                    <a:pt x="223" y="224"/>
                  </a:cubicBezTo>
                  <a:cubicBezTo>
                    <a:pt x="223" y="224"/>
                    <a:pt x="223" y="224"/>
                    <a:pt x="223" y="224"/>
                  </a:cubicBezTo>
                  <a:cubicBezTo>
                    <a:pt x="223" y="224"/>
                    <a:pt x="223" y="224"/>
                    <a:pt x="223" y="224"/>
                  </a:cubicBezTo>
                  <a:cubicBezTo>
                    <a:pt x="223" y="224"/>
                    <a:pt x="222" y="224"/>
                    <a:pt x="222" y="224"/>
                  </a:cubicBezTo>
                  <a:cubicBezTo>
                    <a:pt x="222" y="224"/>
                    <a:pt x="222" y="224"/>
                    <a:pt x="222" y="224"/>
                  </a:cubicBezTo>
                  <a:cubicBezTo>
                    <a:pt x="222" y="224"/>
                    <a:pt x="222" y="224"/>
                    <a:pt x="222" y="224"/>
                  </a:cubicBezTo>
                  <a:cubicBezTo>
                    <a:pt x="222" y="224"/>
                    <a:pt x="222" y="224"/>
                    <a:pt x="221" y="224"/>
                  </a:cubicBezTo>
                  <a:cubicBezTo>
                    <a:pt x="221" y="224"/>
                    <a:pt x="221" y="224"/>
                    <a:pt x="221" y="224"/>
                  </a:cubicBezTo>
                  <a:cubicBezTo>
                    <a:pt x="221" y="224"/>
                    <a:pt x="221" y="224"/>
                    <a:pt x="221" y="225"/>
                  </a:cubicBezTo>
                  <a:cubicBezTo>
                    <a:pt x="221" y="225"/>
                    <a:pt x="221" y="225"/>
                    <a:pt x="222" y="225"/>
                  </a:cubicBezTo>
                  <a:cubicBezTo>
                    <a:pt x="222" y="225"/>
                    <a:pt x="222" y="225"/>
                    <a:pt x="222" y="225"/>
                  </a:cubicBezTo>
                  <a:cubicBezTo>
                    <a:pt x="222" y="225"/>
                    <a:pt x="222" y="225"/>
                    <a:pt x="222" y="225"/>
                  </a:cubicBezTo>
                  <a:cubicBezTo>
                    <a:pt x="222" y="224"/>
                    <a:pt x="222" y="224"/>
                    <a:pt x="223" y="224"/>
                  </a:cubicBezTo>
                  <a:cubicBezTo>
                    <a:pt x="223" y="224"/>
                    <a:pt x="223" y="224"/>
                    <a:pt x="223" y="224"/>
                  </a:cubicBezTo>
                  <a:cubicBezTo>
                    <a:pt x="224" y="224"/>
                    <a:pt x="224" y="224"/>
                    <a:pt x="224" y="224"/>
                  </a:cubicBezTo>
                  <a:cubicBezTo>
                    <a:pt x="224" y="225"/>
                    <a:pt x="224" y="225"/>
                    <a:pt x="223" y="225"/>
                  </a:cubicBezTo>
                  <a:cubicBezTo>
                    <a:pt x="223" y="225"/>
                    <a:pt x="223" y="226"/>
                    <a:pt x="223" y="226"/>
                  </a:cubicBezTo>
                  <a:cubicBezTo>
                    <a:pt x="223" y="226"/>
                    <a:pt x="223" y="226"/>
                    <a:pt x="223" y="226"/>
                  </a:cubicBezTo>
                  <a:cubicBezTo>
                    <a:pt x="223" y="226"/>
                    <a:pt x="223" y="226"/>
                    <a:pt x="223" y="226"/>
                  </a:cubicBezTo>
                  <a:cubicBezTo>
                    <a:pt x="223" y="226"/>
                    <a:pt x="223" y="226"/>
                    <a:pt x="223" y="226"/>
                  </a:cubicBezTo>
                  <a:cubicBezTo>
                    <a:pt x="223" y="226"/>
                    <a:pt x="223" y="226"/>
                    <a:pt x="223" y="226"/>
                  </a:cubicBezTo>
                  <a:cubicBezTo>
                    <a:pt x="223" y="226"/>
                    <a:pt x="223" y="227"/>
                    <a:pt x="223" y="227"/>
                  </a:cubicBezTo>
                  <a:cubicBezTo>
                    <a:pt x="223" y="227"/>
                    <a:pt x="223" y="227"/>
                    <a:pt x="223" y="227"/>
                  </a:cubicBezTo>
                  <a:cubicBezTo>
                    <a:pt x="223" y="227"/>
                    <a:pt x="223" y="227"/>
                    <a:pt x="223" y="227"/>
                  </a:cubicBezTo>
                  <a:cubicBezTo>
                    <a:pt x="223" y="227"/>
                    <a:pt x="223" y="227"/>
                    <a:pt x="223" y="227"/>
                  </a:cubicBezTo>
                  <a:cubicBezTo>
                    <a:pt x="223" y="227"/>
                    <a:pt x="223" y="227"/>
                    <a:pt x="222" y="227"/>
                  </a:cubicBezTo>
                  <a:cubicBezTo>
                    <a:pt x="222" y="227"/>
                    <a:pt x="222" y="227"/>
                    <a:pt x="222" y="227"/>
                  </a:cubicBezTo>
                  <a:cubicBezTo>
                    <a:pt x="222" y="227"/>
                    <a:pt x="222" y="227"/>
                    <a:pt x="222" y="227"/>
                  </a:cubicBezTo>
                  <a:cubicBezTo>
                    <a:pt x="222" y="227"/>
                    <a:pt x="222" y="227"/>
                    <a:pt x="222" y="227"/>
                  </a:cubicBezTo>
                  <a:cubicBezTo>
                    <a:pt x="222" y="227"/>
                    <a:pt x="222" y="227"/>
                    <a:pt x="222" y="227"/>
                  </a:cubicBezTo>
                  <a:cubicBezTo>
                    <a:pt x="222" y="227"/>
                    <a:pt x="222" y="227"/>
                    <a:pt x="222" y="227"/>
                  </a:cubicBezTo>
                  <a:cubicBezTo>
                    <a:pt x="222" y="227"/>
                    <a:pt x="222" y="227"/>
                    <a:pt x="222" y="227"/>
                  </a:cubicBezTo>
                  <a:cubicBezTo>
                    <a:pt x="222" y="227"/>
                    <a:pt x="222" y="226"/>
                    <a:pt x="222" y="226"/>
                  </a:cubicBezTo>
                  <a:cubicBezTo>
                    <a:pt x="222" y="226"/>
                    <a:pt x="222" y="226"/>
                    <a:pt x="222" y="226"/>
                  </a:cubicBezTo>
                  <a:cubicBezTo>
                    <a:pt x="222" y="226"/>
                    <a:pt x="222" y="226"/>
                    <a:pt x="222" y="226"/>
                  </a:cubicBezTo>
                  <a:cubicBezTo>
                    <a:pt x="222" y="226"/>
                    <a:pt x="222" y="226"/>
                    <a:pt x="222" y="226"/>
                  </a:cubicBezTo>
                  <a:cubicBezTo>
                    <a:pt x="222" y="226"/>
                    <a:pt x="221" y="226"/>
                    <a:pt x="221" y="226"/>
                  </a:cubicBezTo>
                  <a:cubicBezTo>
                    <a:pt x="221" y="226"/>
                    <a:pt x="221" y="226"/>
                    <a:pt x="221" y="225"/>
                  </a:cubicBezTo>
                  <a:cubicBezTo>
                    <a:pt x="221" y="225"/>
                    <a:pt x="221" y="225"/>
                    <a:pt x="221" y="224"/>
                  </a:cubicBezTo>
                  <a:cubicBezTo>
                    <a:pt x="221" y="224"/>
                    <a:pt x="221" y="224"/>
                    <a:pt x="221" y="223"/>
                  </a:cubicBezTo>
                  <a:cubicBezTo>
                    <a:pt x="221" y="223"/>
                    <a:pt x="220" y="223"/>
                    <a:pt x="220" y="222"/>
                  </a:cubicBezTo>
                  <a:cubicBezTo>
                    <a:pt x="220" y="222"/>
                    <a:pt x="220" y="222"/>
                    <a:pt x="220" y="222"/>
                  </a:cubicBezTo>
                  <a:cubicBezTo>
                    <a:pt x="220" y="222"/>
                    <a:pt x="220" y="222"/>
                    <a:pt x="220" y="222"/>
                  </a:cubicBezTo>
                  <a:cubicBezTo>
                    <a:pt x="220" y="222"/>
                    <a:pt x="219" y="222"/>
                    <a:pt x="219" y="222"/>
                  </a:cubicBezTo>
                  <a:cubicBezTo>
                    <a:pt x="219" y="222"/>
                    <a:pt x="219" y="222"/>
                    <a:pt x="219" y="222"/>
                  </a:cubicBezTo>
                  <a:cubicBezTo>
                    <a:pt x="219" y="222"/>
                    <a:pt x="219" y="222"/>
                    <a:pt x="219" y="222"/>
                  </a:cubicBezTo>
                  <a:cubicBezTo>
                    <a:pt x="219" y="222"/>
                    <a:pt x="219" y="222"/>
                    <a:pt x="219" y="222"/>
                  </a:cubicBezTo>
                  <a:cubicBezTo>
                    <a:pt x="219" y="222"/>
                    <a:pt x="219" y="222"/>
                    <a:pt x="219" y="222"/>
                  </a:cubicBezTo>
                  <a:cubicBezTo>
                    <a:pt x="219" y="222"/>
                    <a:pt x="219" y="221"/>
                    <a:pt x="219" y="221"/>
                  </a:cubicBezTo>
                  <a:cubicBezTo>
                    <a:pt x="219" y="221"/>
                    <a:pt x="219" y="221"/>
                    <a:pt x="219" y="221"/>
                  </a:cubicBezTo>
                  <a:cubicBezTo>
                    <a:pt x="219" y="221"/>
                    <a:pt x="219" y="221"/>
                    <a:pt x="219" y="221"/>
                  </a:cubicBezTo>
                  <a:cubicBezTo>
                    <a:pt x="219" y="221"/>
                    <a:pt x="219" y="221"/>
                    <a:pt x="220" y="221"/>
                  </a:cubicBezTo>
                  <a:cubicBezTo>
                    <a:pt x="220" y="221"/>
                    <a:pt x="220" y="221"/>
                    <a:pt x="220" y="221"/>
                  </a:cubicBezTo>
                  <a:cubicBezTo>
                    <a:pt x="219" y="220"/>
                    <a:pt x="219" y="220"/>
                    <a:pt x="220" y="220"/>
                  </a:cubicBezTo>
                  <a:cubicBezTo>
                    <a:pt x="220" y="220"/>
                    <a:pt x="220" y="220"/>
                    <a:pt x="220" y="220"/>
                  </a:cubicBezTo>
                  <a:cubicBezTo>
                    <a:pt x="220" y="220"/>
                    <a:pt x="220" y="220"/>
                    <a:pt x="220" y="220"/>
                  </a:cubicBezTo>
                  <a:cubicBezTo>
                    <a:pt x="220" y="219"/>
                    <a:pt x="220" y="219"/>
                    <a:pt x="220" y="219"/>
                  </a:cubicBezTo>
                  <a:cubicBezTo>
                    <a:pt x="220" y="219"/>
                    <a:pt x="221" y="219"/>
                    <a:pt x="221" y="219"/>
                  </a:cubicBezTo>
                  <a:cubicBezTo>
                    <a:pt x="221" y="219"/>
                    <a:pt x="221" y="219"/>
                    <a:pt x="221" y="219"/>
                  </a:cubicBezTo>
                  <a:cubicBezTo>
                    <a:pt x="221" y="219"/>
                    <a:pt x="221" y="219"/>
                    <a:pt x="221" y="219"/>
                  </a:cubicBezTo>
                  <a:cubicBezTo>
                    <a:pt x="221" y="219"/>
                    <a:pt x="221" y="218"/>
                    <a:pt x="221" y="219"/>
                  </a:cubicBezTo>
                  <a:cubicBezTo>
                    <a:pt x="221" y="219"/>
                    <a:pt x="221" y="219"/>
                    <a:pt x="221" y="218"/>
                  </a:cubicBezTo>
                  <a:cubicBezTo>
                    <a:pt x="221" y="218"/>
                    <a:pt x="222" y="218"/>
                    <a:pt x="222" y="218"/>
                  </a:cubicBezTo>
                  <a:cubicBezTo>
                    <a:pt x="222" y="218"/>
                    <a:pt x="222" y="218"/>
                    <a:pt x="222" y="218"/>
                  </a:cubicBezTo>
                  <a:cubicBezTo>
                    <a:pt x="222" y="218"/>
                    <a:pt x="222" y="218"/>
                    <a:pt x="222" y="218"/>
                  </a:cubicBezTo>
                  <a:cubicBezTo>
                    <a:pt x="222" y="218"/>
                    <a:pt x="223" y="217"/>
                    <a:pt x="223" y="218"/>
                  </a:cubicBezTo>
                  <a:cubicBezTo>
                    <a:pt x="223" y="217"/>
                    <a:pt x="223" y="218"/>
                    <a:pt x="223" y="218"/>
                  </a:cubicBezTo>
                  <a:cubicBezTo>
                    <a:pt x="224" y="218"/>
                    <a:pt x="224" y="218"/>
                    <a:pt x="224" y="218"/>
                  </a:cubicBezTo>
                  <a:cubicBezTo>
                    <a:pt x="224" y="217"/>
                    <a:pt x="224" y="218"/>
                    <a:pt x="224" y="218"/>
                  </a:cubicBezTo>
                  <a:cubicBezTo>
                    <a:pt x="224" y="218"/>
                    <a:pt x="224" y="218"/>
                    <a:pt x="224" y="218"/>
                  </a:cubicBezTo>
                  <a:cubicBezTo>
                    <a:pt x="224" y="218"/>
                    <a:pt x="224" y="219"/>
                    <a:pt x="224" y="219"/>
                  </a:cubicBezTo>
                  <a:cubicBezTo>
                    <a:pt x="224" y="219"/>
                    <a:pt x="224" y="219"/>
                    <a:pt x="224" y="219"/>
                  </a:cubicBezTo>
                  <a:cubicBezTo>
                    <a:pt x="224" y="219"/>
                    <a:pt x="224" y="219"/>
                    <a:pt x="224" y="219"/>
                  </a:cubicBezTo>
                  <a:cubicBezTo>
                    <a:pt x="224" y="219"/>
                    <a:pt x="224" y="219"/>
                    <a:pt x="224" y="219"/>
                  </a:cubicBezTo>
                  <a:cubicBezTo>
                    <a:pt x="224" y="219"/>
                    <a:pt x="224" y="219"/>
                    <a:pt x="224" y="219"/>
                  </a:cubicBezTo>
                  <a:cubicBezTo>
                    <a:pt x="224" y="219"/>
                    <a:pt x="224" y="219"/>
                    <a:pt x="224" y="219"/>
                  </a:cubicBezTo>
                  <a:cubicBezTo>
                    <a:pt x="225" y="219"/>
                    <a:pt x="225" y="219"/>
                    <a:pt x="225" y="219"/>
                  </a:cubicBezTo>
                  <a:cubicBezTo>
                    <a:pt x="225" y="219"/>
                    <a:pt x="225" y="219"/>
                    <a:pt x="225" y="219"/>
                  </a:cubicBezTo>
                  <a:cubicBezTo>
                    <a:pt x="225" y="219"/>
                    <a:pt x="225" y="219"/>
                    <a:pt x="225" y="220"/>
                  </a:cubicBezTo>
                  <a:cubicBezTo>
                    <a:pt x="225" y="220"/>
                    <a:pt x="225" y="220"/>
                    <a:pt x="225" y="220"/>
                  </a:cubicBezTo>
                  <a:cubicBezTo>
                    <a:pt x="225" y="220"/>
                    <a:pt x="225" y="220"/>
                    <a:pt x="225" y="220"/>
                  </a:cubicBezTo>
                  <a:cubicBezTo>
                    <a:pt x="225" y="220"/>
                    <a:pt x="225" y="221"/>
                    <a:pt x="225" y="221"/>
                  </a:cubicBezTo>
                  <a:cubicBezTo>
                    <a:pt x="225" y="221"/>
                    <a:pt x="225" y="221"/>
                    <a:pt x="226" y="221"/>
                  </a:cubicBezTo>
                  <a:cubicBezTo>
                    <a:pt x="226" y="221"/>
                    <a:pt x="226" y="222"/>
                    <a:pt x="226" y="222"/>
                  </a:cubicBezTo>
                  <a:cubicBezTo>
                    <a:pt x="226" y="222"/>
                    <a:pt x="226" y="222"/>
                    <a:pt x="226" y="222"/>
                  </a:cubicBezTo>
                  <a:cubicBezTo>
                    <a:pt x="226" y="222"/>
                    <a:pt x="226" y="222"/>
                    <a:pt x="227" y="222"/>
                  </a:cubicBezTo>
                  <a:cubicBezTo>
                    <a:pt x="227" y="222"/>
                    <a:pt x="226" y="222"/>
                    <a:pt x="226" y="222"/>
                  </a:cubicBezTo>
                  <a:cubicBezTo>
                    <a:pt x="226" y="222"/>
                    <a:pt x="226" y="222"/>
                    <a:pt x="226" y="222"/>
                  </a:cubicBezTo>
                  <a:cubicBezTo>
                    <a:pt x="226" y="222"/>
                    <a:pt x="226" y="221"/>
                    <a:pt x="226" y="221"/>
                  </a:cubicBezTo>
                  <a:cubicBezTo>
                    <a:pt x="226" y="221"/>
                    <a:pt x="226" y="221"/>
                    <a:pt x="226" y="221"/>
                  </a:cubicBezTo>
                  <a:cubicBezTo>
                    <a:pt x="226" y="221"/>
                    <a:pt x="226" y="220"/>
                    <a:pt x="226" y="220"/>
                  </a:cubicBezTo>
                  <a:cubicBezTo>
                    <a:pt x="226" y="220"/>
                    <a:pt x="225" y="220"/>
                    <a:pt x="226" y="219"/>
                  </a:cubicBezTo>
                  <a:cubicBezTo>
                    <a:pt x="226" y="219"/>
                    <a:pt x="225" y="219"/>
                    <a:pt x="225" y="219"/>
                  </a:cubicBezTo>
                  <a:cubicBezTo>
                    <a:pt x="225" y="219"/>
                    <a:pt x="225" y="219"/>
                    <a:pt x="225" y="219"/>
                  </a:cubicBezTo>
                  <a:cubicBezTo>
                    <a:pt x="225" y="219"/>
                    <a:pt x="225" y="219"/>
                    <a:pt x="225" y="219"/>
                  </a:cubicBezTo>
                  <a:cubicBezTo>
                    <a:pt x="225" y="218"/>
                    <a:pt x="225" y="219"/>
                    <a:pt x="225" y="219"/>
                  </a:cubicBezTo>
                  <a:cubicBezTo>
                    <a:pt x="226" y="219"/>
                    <a:pt x="226" y="219"/>
                    <a:pt x="226" y="219"/>
                  </a:cubicBezTo>
                  <a:cubicBezTo>
                    <a:pt x="226" y="219"/>
                    <a:pt x="226" y="219"/>
                    <a:pt x="226" y="219"/>
                  </a:cubicBezTo>
                  <a:cubicBezTo>
                    <a:pt x="226" y="219"/>
                    <a:pt x="226" y="219"/>
                    <a:pt x="226" y="219"/>
                  </a:cubicBezTo>
                  <a:cubicBezTo>
                    <a:pt x="226" y="219"/>
                    <a:pt x="226" y="219"/>
                    <a:pt x="226" y="219"/>
                  </a:cubicBezTo>
                  <a:cubicBezTo>
                    <a:pt x="226" y="219"/>
                    <a:pt x="226" y="219"/>
                    <a:pt x="226" y="219"/>
                  </a:cubicBezTo>
                  <a:cubicBezTo>
                    <a:pt x="226" y="219"/>
                    <a:pt x="226" y="219"/>
                    <a:pt x="226" y="219"/>
                  </a:cubicBezTo>
                  <a:cubicBezTo>
                    <a:pt x="225" y="218"/>
                    <a:pt x="225" y="218"/>
                    <a:pt x="225" y="218"/>
                  </a:cubicBezTo>
                  <a:cubicBezTo>
                    <a:pt x="225" y="218"/>
                    <a:pt x="225" y="218"/>
                    <a:pt x="225" y="218"/>
                  </a:cubicBezTo>
                  <a:cubicBezTo>
                    <a:pt x="226" y="218"/>
                    <a:pt x="226" y="218"/>
                    <a:pt x="227" y="218"/>
                  </a:cubicBezTo>
                  <a:cubicBezTo>
                    <a:pt x="227" y="218"/>
                    <a:pt x="227" y="218"/>
                    <a:pt x="227" y="218"/>
                  </a:cubicBezTo>
                  <a:cubicBezTo>
                    <a:pt x="227" y="218"/>
                    <a:pt x="227" y="218"/>
                    <a:pt x="227" y="218"/>
                  </a:cubicBezTo>
                  <a:cubicBezTo>
                    <a:pt x="227" y="218"/>
                    <a:pt x="227" y="218"/>
                    <a:pt x="227" y="218"/>
                  </a:cubicBezTo>
                  <a:cubicBezTo>
                    <a:pt x="227" y="218"/>
                    <a:pt x="227" y="218"/>
                    <a:pt x="227" y="218"/>
                  </a:cubicBezTo>
                  <a:cubicBezTo>
                    <a:pt x="227" y="218"/>
                    <a:pt x="227" y="218"/>
                    <a:pt x="227" y="218"/>
                  </a:cubicBezTo>
                  <a:cubicBezTo>
                    <a:pt x="227" y="218"/>
                    <a:pt x="227" y="217"/>
                    <a:pt x="226" y="217"/>
                  </a:cubicBezTo>
                  <a:cubicBezTo>
                    <a:pt x="226" y="217"/>
                    <a:pt x="226" y="217"/>
                    <a:pt x="226" y="217"/>
                  </a:cubicBezTo>
                  <a:cubicBezTo>
                    <a:pt x="226" y="217"/>
                    <a:pt x="226" y="217"/>
                    <a:pt x="226" y="217"/>
                  </a:cubicBezTo>
                  <a:cubicBezTo>
                    <a:pt x="225" y="217"/>
                    <a:pt x="225" y="217"/>
                    <a:pt x="225" y="217"/>
                  </a:cubicBezTo>
                  <a:cubicBezTo>
                    <a:pt x="225" y="217"/>
                    <a:pt x="225" y="217"/>
                    <a:pt x="225" y="216"/>
                  </a:cubicBezTo>
                  <a:cubicBezTo>
                    <a:pt x="225" y="216"/>
                    <a:pt x="225" y="216"/>
                    <a:pt x="225" y="216"/>
                  </a:cubicBezTo>
                  <a:cubicBezTo>
                    <a:pt x="225" y="216"/>
                    <a:pt x="225" y="215"/>
                    <a:pt x="225" y="215"/>
                  </a:cubicBezTo>
                  <a:cubicBezTo>
                    <a:pt x="225" y="215"/>
                    <a:pt x="225" y="215"/>
                    <a:pt x="225" y="215"/>
                  </a:cubicBezTo>
                  <a:cubicBezTo>
                    <a:pt x="225" y="215"/>
                    <a:pt x="225" y="215"/>
                    <a:pt x="225" y="215"/>
                  </a:cubicBezTo>
                  <a:cubicBezTo>
                    <a:pt x="226" y="215"/>
                    <a:pt x="226" y="215"/>
                    <a:pt x="226" y="215"/>
                  </a:cubicBezTo>
                  <a:cubicBezTo>
                    <a:pt x="226" y="215"/>
                    <a:pt x="226" y="215"/>
                    <a:pt x="226" y="215"/>
                  </a:cubicBezTo>
                  <a:cubicBezTo>
                    <a:pt x="226" y="215"/>
                    <a:pt x="227" y="215"/>
                    <a:pt x="227" y="215"/>
                  </a:cubicBezTo>
                  <a:cubicBezTo>
                    <a:pt x="227" y="215"/>
                    <a:pt x="227" y="215"/>
                    <a:pt x="227" y="215"/>
                  </a:cubicBezTo>
                  <a:cubicBezTo>
                    <a:pt x="227" y="215"/>
                    <a:pt x="227" y="215"/>
                    <a:pt x="227" y="215"/>
                  </a:cubicBezTo>
                  <a:cubicBezTo>
                    <a:pt x="227" y="215"/>
                    <a:pt x="227" y="215"/>
                    <a:pt x="227" y="215"/>
                  </a:cubicBezTo>
                  <a:cubicBezTo>
                    <a:pt x="227" y="215"/>
                    <a:pt x="227" y="215"/>
                    <a:pt x="227" y="215"/>
                  </a:cubicBezTo>
                  <a:cubicBezTo>
                    <a:pt x="227" y="216"/>
                    <a:pt x="227" y="216"/>
                    <a:pt x="227" y="216"/>
                  </a:cubicBezTo>
                  <a:cubicBezTo>
                    <a:pt x="227" y="216"/>
                    <a:pt x="227" y="216"/>
                    <a:pt x="227" y="217"/>
                  </a:cubicBezTo>
                  <a:cubicBezTo>
                    <a:pt x="227" y="217"/>
                    <a:pt x="227" y="217"/>
                    <a:pt x="227" y="217"/>
                  </a:cubicBezTo>
                  <a:cubicBezTo>
                    <a:pt x="227" y="217"/>
                    <a:pt x="227" y="218"/>
                    <a:pt x="228" y="218"/>
                  </a:cubicBezTo>
                  <a:cubicBezTo>
                    <a:pt x="228" y="217"/>
                    <a:pt x="228" y="217"/>
                    <a:pt x="228" y="217"/>
                  </a:cubicBezTo>
                  <a:cubicBezTo>
                    <a:pt x="227" y="217"/>
                    <a:pt x="228" y="217"/>
                    <a:pt x="228" y="217"/>
                  </a:cubicBezTo>
                  <a:cubicBezTo>
                    <a:pt x="228" y="217"/>
                    <a:pt x="228" y="217"/>
                    <a:pt x="228" y="217"/>
                  </a:cubicBezTo>
                  <a:cubicBezTo>
                    <a:pt x="228" y="217"/>
                    <a:pt x="228" y="217"/>
                    <a:pt x="228" y="217"/>
                  </a:cubicBezTo>
                  <a:cubicBezTo>
                    <a:pt x="227" y="216"/>
                    <a:pt x="228" y="216"/>
                    <a:pt x="228" y="216"/>
                  </a:cubicBezTo>
                  <a:cubicBezTo>
                    <a:pt x="228" y="216"/>
                    <a:pt x="228" y="216"/>
                    <a:pt x="228" y="216"/>
                  </a:cubicBezTo>
                  <a:cubicBezTo>
                    <a:pt x="228" y="216"/>
                    <a:pt x="228" y="216"/>
                    <a:pt x="228" y="216"/>
                  </a:cubicBezTo>
                  <a:cubicBezTo>
                    <a:pt x="228" y="216"/>
                    <a:pt x="228" y="217"/>
                    <a:pt x="228" y="217"/>
                  </a:cubicBezTo>
                  <a:cubicBezTo>
                    <a:pt x="228" y="217"/>
                    <a:pt x="228" y="217"/>
                    <a:pt x="229" y="217"/>
                  </a:cubicBezTo>
                  <a:cubicBezTo>
                    <a:pt x="229" y="217"/>
                    <a:pt x="229" y="217"/>
                    <a:pt x="229" y="217"/>
                  </a:cubicBezTo>
                  <a:cubicBezTo>
                    <a:pt x="229" y="217"/>
                    <a:pt x="229" y="217"/>
                    <a:pt x="229" y="217"/>
                  </a:cubicBezTo>
                  <a:cubicBezTo>
                    <a:pt x="229" y="217"/>
                    <a:pt x="229" y="217"/>
                    <a:pt x="229" y="217"/>
                  </a:cubicBezTo>
                  <a:cubicBezTo>
                    <a:pt x="229" y="217"/>
                    <a:pt x="229" y="217"/>
                    <a:pt x="229" y="217"/>
                  </a:cubicBezTo>
                  <a:cubicBezTo>
                    <a:pt x="229" y="217"/>
                    <a:pt x="229" y="216"/>
                    <a:pt x="229" y="216"/>
                  </a:cubicBezTo>
                  <a:cubicBezTo>
                    <a:pt x="229" y="216"/>
                    <a:pt x="229" y="216"/>
                    <a:pt x="229" y="216"/>
                  </a:cubicBezTo>
                  <a:cubicBezTo>
                    <a:pt x="228" y="216"/>
                    <a:pt x="228" y="216"/>
                    <a:pt x="228" y="216"/>
                  </a:cubicBezTo>
                  <a:cubicBezTo>
                    <a:pt x="228" y="216"/>
                    <a:pt x="228" y="216"/>
                    <a:pt x="228" y="216"/>
                  </a:cubicBezTo>
                  <a:cubicBezTo>
                    <a:pt x="228" y="216"/>
                    <a:pt x="228" y="216"/>
                    <a:pt x="228" y="215"/>
                  </a:cubicBezTo>
                  <a:cubicBezTo>
                    <a:pt x="228" y="215"/>
                    <a:pt x="228" y="215"/>
                    <a:pt x="228" y="215"/>
                  </a:cubicBezTo>
                  <a:cubicBezTo>
                    <a:pt x="228" y="215"/>
                    <a:pt x="228" y="216"/>
                    <a:pt x="229" y="216"/>
                  </a:cubicBezTo>
                  <a:cubicBezTo>
                    <a:pt x="229" y="216"/>
                    <a:pt x="229" y="216"/>
                    <a:pt x="229" y="216"/>
                  </a:cubicBezTo>
                  <a:cubicBezTo>
                    <a:pt x="229" y="216"/>
                    <a:pt x="229" y="216"/>
                    <a:pt x="229" y="216"/>
                  </a:cubicBezTo>
                  <a:cubicBezTo>
                    <a:pt x="230" y="216"/>
                    <a:pt x="230" y="216"/>
                    <a:pt x="230" y="216"/>
                  </a:cubicBezTo>
                  <a:cubicBezTo>
                    <a:pt x="230" y="216"/>
                    <a:pt x="230" y="216"/>
                    <a:pt x="229" y="216"/>
                  </a:cubicBezTo>
                  <a:cubicBezTo>
                    <a:pt x="229" y="216"/>
                    <a:pt x="229" y="216"/>
                    <a:pt x="229" y="217"/>
                  </a:cubicBezTo>
                  <a:cubicBezTo>
                    <a:pt x="229" y="217"/>
                    <a:pt x="230" y="217"/>
                    <a:pt x="230" y="217"/>
                  </a:cubicBezTo>
                  <a:cubicBezTo>
                    <a:pt x="230" y="217"/>
                    <a:pt x="230" y="217"/>
                    <a:pt x="230" y="217"/>
                  </a:cubicBezTo>
                  <a:cubicBezTo>
                    <a:pt x="230" y="216"/>
                    <a:pt x="230" y="216"/>
                    <a:pt x="230" y="216"/>
                  </a:cubicBezTo>
                  <a:cubicBezTo>
                    <a:pt x="230" y="216"/>
                    <a:pt x="230" y="215"/>
                    <a:pt x="230" y="215"/>
                  </a:cubicBezTo>
                  <a:cubicBezTo>
                    <a:pt x="230" y="215"/>
                    <a:pt x="229" y="215"/>
                    <a:pt x="229" y="215"/>
                  </a:cubicBezTo>
                  <a:cubicBezTo>
                    <a:pt x="229" y="215"/>
                    <a:pt x="229" y="215"/>
                    <a:pt x="229" y="215"/>
                  </a:cubicBezTo>
                  <a:cubicBezTo>
                    <a:pt x="230" y="215"/>
                    <a:pt x="230" y="215"/>
                    <a:pt x="230" y="215"/>
                  </a:cubicBezTo>
                  <a:cubicBezTo>
                    <a:pt x="230" y="215"/>
                    <a:pt x="230" y="215"/>
                    <a:pt x="230" y="215"/>
                  </a:cubicBezTo>
                  <a:cubicBezTo>
                    <a:pt x="230" y="215"/>
                    <a:pt x="230" y="215"/>
                    <a:pt x="230" y="215"/>
                  </a:cubicBezTo>
                  <a:cubicBezTo>
                    <a:pt x="230" y="215"/>
                    <a:pt x="230" y="215"/>
                    <a:pt x="230" y="215"/>
                  </a:cubicBezTo>
                  <a:cubicBezTo>
                    <a:pt x="230" y="215"/>
                    <a:pt x="230" y="215"/>
                    <a:pt x="230" y="215"/>
                  </a:cubicBezTo>
                  <a:cubicBezTo>
                    <a:pt x="230" y="214"/>
                    <a:pt x="230" y="214"/>
                    <a:pt x="230" y="214"/>
                  </a:cubicBezTo>
                  <a:cubicBezTo>
                    <a:pt x="229" y="214"/>
                    <a:pt x="229" y="214"/>
                    <a:pt x="229" y="214"/>
                  </a:cubicBezTo>
                  <a:cubicBezTo>
                    <a:pt x="229" y="213"/>
                    <a:pt x="229" y="213"/>
                    <a:pt x="229" y="213"/>
                  </a:cubicBezTo>
                  <a:cubicBezTo>
                    <a:pt x="229" y="213"/>
                    <a:pt x="229" y="213"/>
                    <a:pt x="229" y="213"/>
                  </a:cubicBezTo>
                  <a:cubicBezTo>
                    <a:pt x="229" y="213"/>
                    <a:pt x="229" y="213"/>
                    <a:pt x="230" y="214"/>
                  </a:cubicBezTo>
                  <a:cubicBezTo>
                    <a:pt x="230" y="214"/>
                    <a:pt x="230" y="214"/>
                    <a:pt x="230" y="214"/>
                  </a:cubicBezTo>
                  <a:cubicBezTo>
                    <a:pt x="230" y="214"/>
                    <a:pt x="230" y="214"/>
                    <a:pt x="231" y="214"/>
                  </a:cubicBezTo>
                  <a:cubicBezTo>
                    <a:pt x="231" y="214"/>
                    <a:pt x="231" y="214"/>
                    <a:pt x="231" y="214"/>
                  </a:cubicBezTo>
                  <a:cubicBezTo>
                    <a:pt x="231" y="214"/>
                    <a:pt x="231" y="214"/>
                    <a:pt x="231" y="214"/>
                  </a:cubicBezTo>
                  <a:cubicBezTo>
                    <a:pt x="231" y="214"/>
                    <a:pt x="231" y="214"/>
                    <a:pt x="231" y="214"/>
                  </a:cubicBezTo>
                  <a:cubicBezTo>
                    <a:pt x="231" y="214"/>
                    <a:pt x="232" y="214"/>
                    <a:pt x="232" y="214"/>
                  </a:cubicBezTo>
                  <a:cubicBezTo>
                    <a:pt x="232" y="214"/>
                    <a:pt x="232" y="214"/>
                    <a:pt x="232" y="214"/>
                  </a:cubicBezTo>
                  <a:cubicBezTo>
                    <a:pt x="232" y="214"/>
                    <a:pt x="232" y="214"/>
                    <a:pt x="232" y="215"/>
                  </a:cubicBezTo>
                  <a:cubicBezTo>
                    <a:pt x="232" y="215"/>
                    <a:pt x="232" y="215"/>
                    <a:pt x="232" y="215"/>
                  </a:cubicBezTo>
                  <a:cubicBezTo>
                    <a:pt x="232" y="215"/>
                    <a:pt x="232" y="215"/>
                    <a:pt x="232" y="215"/>
                  </a:cubicBezTo>
                  <a:cubicBezTo>
                    <a:pt x="232" y="215"/>
                    <a:pt x="232" y="215"/>
                    <a:pt x="232" y="215"/>
                  </a:cubicBezTo>
                  <a:cubicBezTo>
                    <a:pt x="232" y="215"/>
                    <a:pt x="232" y="215"/>
                    <a:pt x="232" y="215"/>
                  </a:cubicBezTo>
                  <a:cubicBezTo>
                    <a:pt x="232" y="216"/>
                    <a:pt x="232" y="216"/>
                    <a:pt x="232" y="216"/>
                  </a:cubicBezTo>
                  <a:cubicBezTo>
                    <a:pt x="232" y="216"/>
                    <a:pt x="232" y="216"/>
                    <a:pt x="232" y="217"/>
                  </a:cubicBezTo>
                  <a:cubicBezTo>
                    <a:pt x="232" y="217"/>
                    <a:pt x="232" y="217"/>
                    <a:pt x="232" y="217"/>
                  </a:cubicBezTo>
                  <a:cubicBezTo>
                    <a:pt x="232" y="217"/>
                    <a:pt x="232" y="217"/>
                    <a:pt x="232" y="217"/>
                  </a:cubicBezTo>
                  <a:cubicBezTo>
                    <a:pt x="232" y="216"/>
                    <a:pt x="232" y="216"/>
                    <a:pt x="232" y="216"/>
                  </a:cubicBezTo>
                  <a:cubicBezTo>
                    <a:pt x="232" y="215"/>
                    <a:pt x="232" y="215"/>
                    <a:pt x="232" y="215"/>
                  </a:cubicBezTo>
                  <a:cubicBezTo>
                    <a:pt x="232" y="215"/>
                    <a:pt x="232" y="215"/>
                    <a:pt x="232" y="215"/>
                  </a:cubicBezTo>
                  <a:cubicBezTo>
                    <a:pt x="232"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4"/>
                  </a:cubicBezTo>
                  <a:cubicBezTo>
                    <a:pt x="233" y="214"/>
                    <a:pt x="234" y="214"/>
                    <a:pt x="234" y="214"/>
                  </a:cubicBezTo>
                  <a:cubicBezTo>
                    <a:pt x="234" y="214"/>
                    <a:pt x="234" y="214"/>
                    <a:pt x="234" y="214"/>
                  </a:cubicBezTo>
                  <a:cubicBezTo>
                    <a:pt x="234" y="214"/>
                    <a:pt x="234" y="214"/>
                    <a:pt x="234" y="214"/>
                  </a:cubicBezTo>
                  <a:cubicBezTo>
                    <a:pt x="234" y="214"/>
                    <a:pt x="234" y="214"/>
                    <a:pt x="234" y="214"/>
                  </a:cubicBezTo>
                  <a:cubicBezTo>
                    <a:pt x="235" y="215"/>
                    <a:pt x="235" y="215"/>
                    <a:pt x="235" y="215"/>
                  </a:cubicBezTo>
                  <a:cubicBezTo>
                    <a:pt x="235" y="215"/>
                    <a:pt x="235" y="215"/>
                    <a:pt x="235" y="215"/>
                  </a:cubicBezTo>
                  <a:cubicBezTo>
                    <a:pt x="235" y="215"/>
                    <a:pt x="235" y="215"/>
                    <a:pt x="235" y="215"/>
                  </a:cubicBezTo>
                  <a:cubicBezTo>
                    <a:pt x="235" y="215"/>
                    <a:pt x="235" y="215"/>
                    <a:pt x="235" y="215"/>
                  </a:cubicBezTo>
                  <a:cubicBezTo>
                    <a:pt x="235" y="215"/>
                    <a:pt x="235" y="215"/>
                    <a:pt x="235" y="215"/>
                  </a:cubicBezTo>
                  <a:cubicBezTo>
                    <a:pt x="235" y="216"/>
                    <a:pt x="235" y="215"/>
                    <a:pt x="235" y="215"/>
                  </a:cubicBezTo>
                  <a:cubicBezTo>
                    <a:pt x="235" y="215"/>
                    <a:pt x="235" y="215"/>
                    <a:pt x="235" y="215"/>
                  </a:cubicBezTo>
                  <a:cubicBezTo>
                    <a:pt x="235" y="215"/>
                    <a:pt x="235" y="216"/>
                    <a:pt x="235" y="216"/>
                  </a:cubicBezTo>
                  <a:cubicBezTo>
                    <a:pt x="235" y="216"/>
                    <a:pt x="235" y="216"/>
                    <a:pt x="235" y="216"/>
                  </a:cubicBezTo>
                  <a:cubicBezTo>
                    <a:pt x="235" y="216"/>
                    <a:pt x="235" y="216"/>
                    <a:pt x="235" y="216"/>
                  </a:cubicBezTo>
                  <a:cubicBezTo>
                    <a:pt x="235" y="216"/>
                    <a:pt x="234" y="216"/>
                    <a:pt x="234" y="216"/>
                  </a:cubicBezTo>
                  <a:cubicBezTo>
                    <a:pt x="234" y="216"/>
                    <a:pt x="234" y="216"/>
                    <a:pt x="234" y="216"/>
                  </a:cubicBezTo>
                  <a:cubicBezTo>
                    <a:pt x="234" y="217"/>
                    <a:pt x="234" y="217"/>
                    <a:pt x="234" y="217"/>
                  </a:cubicBezTo>
                  <a:cubicBezTo>
                    <a:pt x="234" y="217"/>
                    <a:pt x="234" y="217"/>
                    <a:pt x="234" y="217"/>
                  </a:cubicBezTo>
                  <a:cubicBezTo>
                    <a:pt x="234" y="217"/>
                    <a:pt x="234" y="217"/>
                    <a:pt x="234" y="217"/>
                  </a:cubicBezTo>
                  <a:cubicBezTo>
                    <a:pt x="234" y="217"/>
                    <a:pt x="234" y="217"/>
                    <a:pt x="234" y="217"/>
                  </a:cubicBezTo>
                  <a:cubicBezTo>
                    <a:pt x="234" y="217"/>
                    <a:pt x="234" y="217"/>
                    <a:pt x="234" y="217"/>
                  </a:cubicBezTo>
                  <a:cubicBezTo>
                    <a:pt x="235" y="217"/>
                    <a:pt x="234" y="217"/>
                    <a:pt x="234" y="217"/>
                  </a:cubicBezTo>
                  <a:cubicBezTo>
                    <a:pt x="234" y="217"/>
                    <a:pt x="234" y="217"/>
                    <a:pt x="234" y="217"/>
                  </a:cubicBezTo>
                  <a:cubicBezTo>
                    <a:pt x="234" y="217"/>
                    <a:pt x="234" y="218"/>
                    <a:pt x="234" y="218"/>
                  </a:cubicBezTo>
                  <a:cubicBezTo>
                    <a:pt x="235" y="218"/>
                    <a:pt x="235" y="217"/>
                    <a:pt x="235" y="217"/>
                  </a:cubicBezTo>
                  <a:cubicBezTo>
                    <a:pt x="235" y="217"/>
                    <a:pt x="235" y="217"/>
                    <a:pt x="235" y="217"/>
                  </a:cubicBezTo>
                  <a:cubicBezTo>
                    <a:pt x="235" y="218"/>
                    <a:pt x="235" y="218"/>
                    <a:pt x="235" y="218"/>
                  </a:cubicBezTo>
                  <a:cubicBezTo>
                    <a:pt x="235" y="218"/>
                    <a:pt x="235" y="218"/>
                    <a:pt x="235" y="218"/>
                  </a:cubicBezTo>
                  <a:cubicBezTo>
                    <a:pt x="235" y="218"/>
                    <a:pt x="235" y="218"/>
                    <a:pt x="234" y="218"/>
                  </a:cubicBezTo>
                  <a:cubicBezTo>
                    <a:pt x="235" y="218"/>
                    <a:pt x="235" y="218"/>
                    <a:pt x="235" y="218"/>
                  </a:cubicBezTo>
                  <a:cubicBezTo>
                    <a:pt x="235" y="218"/>
                    <a:pt x="235" y="218"/>
                    <a:pt x="236" y="218"/>
                  </a:cubicBezTo>
                  <a:cubicBezTo>
                    <a:pt x="236" y="218"/>
                    <a:pt x="236" y="218"/>
                    <a:pt x="236" y="218"/>
                  </a:cubicBezTo>
                  <a:cubicBezTo>
                    <a:pt x="236" y="218"/>
                    <a:pt x="236" y="218"/>
                    <a:pt x="236" y="218"/>
                  </a:cubicBezTo>
                  <a:cubicBezTo>
                    <a:pt x="236" y="218"/>
                    <a:pt x="236" y="218"/>
                    <a:pt x="236" y="218"/>
                  </a:cubicBezTo>
                  <a:cubicBezTo>
                    <a:pt x="236" y="218"/>
                    <a:pt x="237" y="218"/>
                    <a:pt x="237" y="218"/>
                  </a:cubicBezTo>
                  <a:close/>
                  <a:moveTo>
                    <a:pt x="226" y="217"/>
                  </a:moveTo>
                  <a:cubicBezTo>
                    <a:pt x="226" y="217"/>
                    <a:pt x="226" y="217"/>
                    <a:pt x="226" y="217"/>
                  </a:cubicBezTo>
                  <a:cubicBezTo>
                    <a:pt x="226" y="217"/>
                    <a:pt x="226" y="217"/>
                    <a:pt x="226" y="217"/>
                  </a:cubicBezTo>
                  <a:close/>
                  <a:moveTo>
                    <a:pt x="232" y="218"/>
                  </a:moveTo>
                  <a:cubicBezTo>
                    <a:pt x="232" y="218"/>
                    <a:pt x="232" y="218"/>
                    <a:pt x="232" y="218"/>
                  </a:cubicBezTo>
                  <a:close/>
                  <a:moveTo>
                    <a:pt x="234" y="217"/>
                  </a:moveTo>
                  <a:cubicBezTo>
                    <a:pt x="234" y="217"/>
                    <a:pt x="234" y="217"/>
                    <a:pt x="234" y="217"/>
                  </a:cubicBezTo>
                  <a:cubicBezTo>
                    <a:pt x="234" y="217"/>
                    <a:pt x="234" y="217"/>
                    <a:pt x="234" y="217"/>
                  </a:cubicBezTo>
                  <a:cubicBezTo>
                    <a:pt x="234" y="217"/>
                    <a:pt x="234" y="217"/>
                    <a:pt x="234" y="217"/>
                  </a:cubicBezTo>
                  <a:close/>
                  <a:moveTo>
                    <a:pt x="214" y="239"/>
                  </a:moveTo>
                  <a:cubicBezTo>
                    <a:pt x="214" y="239"/>
                    <a:pt x="214" y="239"/>
                    <a:pt x="214" y="239"/>
                  </a:cubicBezTo>
                  <a:cubicBezTo>
                    <a:pt x="214" y="239"/>
                    <a:pt x="213" y="239"/>
                    <a:pt x="213" y="239"/>
                  </a:cubicBezTo>
                  <a:cubicBezTo>
                    <a:pt x="213" y="239"/>
                    <a:pt x="213" y="240"/>
                    <a:pt x="213" y="240"/>
                  </a:cubicBezTo>
                  <a:cubicBezTo>
                    <a:pt x="213" y="240"/>
                    <a:pt x="213" y="240"/>
                    <a:pt x="213" y="240"/>
                  </a:cubicBezTo>
                  <a:cubicBezTo>
                    <a:pt x="213" y="240"/>
                    <a:pt x="213" y="240"/>
                    <a:pt x="213" y="240"/>
                  </a:cubicBezTo>
                  <a:cubicBezTo>
                    <a:pt x="213" y="240"/>
                    <a:pt x="213" y="240"/>
                    <a:pt x="213" y="240"/>
                  </a:cubicBezTo>
                  <a:cubicBezTo>
                    <a:pt x="213" y="240"/>
                    <a:pt x="213" y="240"/>
                    <a:pt x="213" y="241"/>
                  </a:cubicBezTo>
                  <a:cubicBezTo>
                    <a:pt x="213" y="241"/>
                    <a:pt x="214" y="241"/>
                    <a:pt x="214" y="241"/>
                  </a:cubicBezTo>
                  <a:cubicBezTo>
                    <a:pt x="214" y="240"/>
                    <a:pt x="214" y="240"/>
                    <a:pt x="214" y="240"/>
                  </a:cubicBezTo>
                  <a:cubicBezTo>
                    <a:pt x="214" y="240"/>
                    <a:pt x="214" y="239"/>
                    <a:pt x="214" y="239"/>
                  </a:cubicBezTo>
                  <a:close/>
                  <a:moveTo>
                    <a:pt x="238" y="210"/>
                  </a:moveTo>
                  <a:cubicBezTo>
                    <a:pt x="238" y="210"/>
                    <a:pt x="238" y="210"/>
                    <a:pt x="238" y="210"/>
                  </a:cubicBezTo>
                  <a:cubicBezTo>
                    <a:pt x="238" y="211"/>
                    <a:pt x="238" y="211"/>
                    <a:pt x="238" y="211"/>
                  </a:cubicBezTo>
                  <a:cubicBezTo>
                    <a:pt x="237" y="211"/>
                    <a:pt x="237" y="211"/>
                    <a:pt x="237" y="211"/>
                  </a:cubicBezTo>
                  <a:cubicBezTo>
                    <a:pt x="237" y="211"/>
                    <a:pt x="237" y="211"/>
                    <a:pt x="237" y="211"/>
                  </a:cubicBezTo>
                  <a:cubicBezTo>
                    <a:pt x="237" y="211"/>
                    <a:pt x="237" y="211"/>
                    <a:pt x="237" y="211"/>
                  </a:cubicBezTo>
                  <a:cubicBezTo>
                    <a:pt x="237" y="211"/>
                    <a:pt x="237" y="211"/>
                    <a:pt x="237" y="211"/>
                  </a:cubicBezTo>
                  <a:cubicBezTo>
                    <a:pt x="236" y="211"/>
                    <a:pt x="236" y="211"/>
                    <a:pt x="236" y="211"/>
                  </a:cubicBezTo>
                  <a:cubicBezTo>
                    <a:pt x="236" y="210"/>
                    <a:pt x="236" y="210"/>
                    <a:pt x="236" y="210"/>
                  </a:cubicBezTo>
                  <a:cubicBezTo>
                    <a:pt x="236" y="210"/>
                    <a:pt x="236" y="210"/>
                    <a:pt x="236" y="210"/>
                  </a:cubicBezTo>
                  <a:cubicBezTo>
                    <a:pt x="236" y="210"/>
                    <a:pt x="236" y="210"/>
                    <a:pt x="236" y="210"/>
                  </a:cubicBezTo>
                  <a:cubicBezTo>
                    <a:pt x="236" y="210"/>
                    <a:pt x="236" y="210"/>
                    <a:pt x="236" y="210"/>
                  </a:cubicBezTo>
                  <a:cubicBezTo>
                    <a:pt x="235" y="210"/>
                    <a:pt x="235" y="211"/>
                    <a:pt x="236" y="211"/>
                  </a:cubicBezTo>
                  <a:cubicBezTo>
                    <a:pt x="236" y="211"/>
                    <a:pt x="236" y="211"/>
                    <a:pt x="236" y="211"/>
                  </a:cubicBezTo>
                  <a:cubicBezTo>
                    <a:pt x="236" y="211"/>
                    <a:pt x="236" y="211"/>
                    <a:pt x="236" y="211"/>
                  </a:cubicBezTo>
                  <a:cubicBezTo>
                    <a:pt x="235" y="211"/>
                    <a:pt x="235" y="211"/>
                    <a:pt x="235" y="211"/>
                  </a:cubicBezTo>
                  <a:cubicBezTo>
                    <a:pt x="235" y="211"/>
                    <a:pt x="235" y="211"/>
                    <a:pt x="236" y="211"/>
                  </a:cubicBezTo>
                  <a:cubicBezTo>
                    <a:pt x="236" y="211"/>
                    <a:pt x="236" y="212"/>
                    <a:pt x="236" y="212"/>
                  </a:cubicBezTo>
                  <a:cubicBezTo>
                    <a:pt x="236" y="212"/>
                    <a:pt x="235" y="212"/>
                    <a:pt x="235" y="212"/>
                  </a:cubicBezTo>
                  <a:cubicBezTo>
                    <a:pt x="235" y="212"/>
                    <a:pt x="235" y="212"/>
                    <a:pt x="235" y="212"/>
                  </a:cubicBezTo>
                  <a:cubicBezTo>
                    <a:pt x="235" y="212"/>
                    <a:pt x="235" y="212"/>
                    <a:pt x="235" y="212"/>
                  </a:cubicBezTo>
                  <a:cubicBezTo>
                    <a:pt x="235" y="211"/>
                    <a:pt x="235" y="211"/>
                    <a:pt x="235" y="212"/>
                  </a:cubicBezTo>
                  <a:cubicBezTo>
                    <a:pt x="235" y="212"/>
                    <a:pt x="235" y="212"/>
                    <a:pt x="235" y="212"/>
                  </a:cubicBezTo>
                  <a:cubicBezTo>
                    <a:pt x="234" y="212"/>
                    <a:pt x="234" y="212"/>
                    <a:pt x="234" y="212"/>
                  </a:cubicBezTo>
                  <a:cubicBezTo>
                    <a:pt x="234" y="212"/>
                    <a:pt x="234" y="212"/>
                    <a:pt x="234" y="212"/>
                  </a:cubicBezTo>
                  <a:cubicBezTo>
                    <a:pt x="234" y="212"/>
                    <a:pt x="234" y="212"/>
                    <a:pt x="234" y="212"/>
                  </a:cubicBezTo>
                  <a:cubicBezTo>
                    <a:pt x="234" y="211"/>
                    <a:pt x="234" y="211"/>
                    <a:pt x="234" y="211"/>
                  </a:cubicBezTo>
                  <a:cubicBezTo>
                    <a:pt x="234" y="211"/>
                    <a:pt x="234" y="211"/>
                    <a:pt x="234" y="211"/>
                  </a:cubicBezTo>
                  <a:cubicBezTo>
                    <a:pt x="234" y="211"/>
                    <a:pt x="234" y="211"/>
                    <a:pt x="234" y="211"/>
                  </a:cubicBezTo>
                  <a:cubicBezTo>
                    <a:pt x="234" y="211"/>
                    <a:pt x="234" y="211"/>
                    <a:pt x="234" y="212"/>
                  </a:cubicBezTo>
                  <a:cubicBezTo>
                    <a:pt x="234" y="212"/>
                    <a:pt x="233" y="212"/>
                    <a:pt x="233" y="212"/>
                  </a:cubicBezTo>
                  <a:cubicBezTo>
                    <a:pt x="233" y="212"/>
                    <a:pt x="233" y="212"/>
                    <a:pt x="233" y="212"/>
                  </a:cubicBezTo>
                  <a:cubicBezTo>
                    <a:pt x="233" y="212"/>
                    <a:pt x="233" y="212"/>
                    <a:pt x="233" y="212"/>
                  </a:cubicBezTo>
                  <a:cubicBezTo>
                    <a:pt x="233" y="213"/>
                    <a:pt x="233" y="213"/>
                    <a:pt x="233" y="212"/>
                  </a:cubicBezTo>
                  <a:cubicBezTo>
                    <a:pt x="233" y="212"/>
                    <a:pt x="233" y="212"/>
                    <a:pt x="233" y="212"/>
                  </a:cubicBezTo>
                  <a:cubicBezTo>
                    <a:pt x="232" y="212"/>
                    <a:pt x="232" y="212"/>
                    <a:pt x="232" y="212"/>
                  </a:cubicBezTo>
                  <a:cubicBezTo>
                    <a:pt x="232" y="212"/>
                    <a:pt x="232" y="213"/>
                    <a:pt x="233" y="213"/>
                  </a:cubicBezTo>
                  <a:cubicBezTo>
                    <a:pt x="233" y="213"/>
                    <a:pt x="233" y="213"/>
                    <a:pt x="232" y="213"/>
                  </a:cubicBezTo>
                  <a:cubicBezTo>
                    <a:pt x="232" y="213"/>
                    <a:pt x="232" y="213"/>
                    <a:pt x="232" y="213"/>
                  </a:cubicBezTo>
                  <a:cubicBezTo>
                    <a:pt x="232" y="213"/>
                    <a:pt x="231" y="213"/>
                    <a:pt x="231" y="213"/>
                  </a:cubicBezTo>
                  <a:cubicBezTo>
                    <a:pt x="231" y="212"/>
                    <a:pt x="231" y="212"/>
                    <a:pt x="231" y="212"/>
                  </a:cubicBezTo>
                  <a:cubicBezTo>
                    <a:pt x="231" y="212"/>
                    <a:pt x="231" y="212"/>
                    <a:pt x="231" y="212"/>
                  </a:cubicBezTo>
                  <a:cubicBezTo>
                    <a:pt x="230" y="212"/>
                    <a:pt x="230" y="212"/>
                    <a:pt x="230" y="212"/>
                  </a:cubicBezTo>
                  <a:cubicBezTo>
                    <a:pt x="230" y="212"/>
                    <a:pt x="230" y="212"/>
                    <a:pt x="230" y="212"/>
                  </a:cubicBezTo>
                  <a:cubicBezTo>
                    <a:pt x="230" y="212"/>
                    <a:pt x="230" y="212"/>
                    <a:pt x="230" y="212"/>
                  </a:cubicBezTo>
                  <a:cubicBezTo>
                    <a:pt x="230" y="211"/>
                    <a:pt x="230" y="211"/>
                    <a:pt x="230" y="211"/>
                  </a:cubicBezTo>
                  <a:cubicBezTo>
                    <a:pt x="229" y="211"/>
                    <a:pt x="230" y="211"/>
                    <a:pt x="230" y="211"/>
                  </a:cubicBezTo>
                  <a:cubicBezTo>
                    <a:pt x="230" y="211"/>
                    <a:pt x="230" y="211"/>
                    <a:pt x="230" y="210"/>
                  </a:cubicBezTo>
                  <a:cubicBezTo>
                    <a:pt x="230" y="210"/>
                    <a:pt x="230" y="210"/>
                    <a:pt x="230" y="211"/>
                  </a:cubicBezTo>
                  <a:cubicBezTo>
                    <a:pt x="230" y="211"/>
                    <a:pt x="230" y="211"/>
                    <a:pt x="230" y="211"/>
                  </a:cubicBezTo>
                  <a:cubicBezTo>
                    <a:pt x="230" y="211"/>
                    <a:pt x="231" y="211"/>
                    <a:pt x="231" y="211"/>
                  </a:cubicBezTo>
                  <a:cubicBezTo>
                    <a:pt x="231" y="211"/>
                    <a:pt x="231" y="211"/>
                    <a:pt x="231" y="211"/>
                  </a:cubicBezTo>
                  <a:cubicBezTo>
                    <a:pt x="231" y="211"/>
                    <a:pt x="231" y="211"/>
                    <a:pt x="231" y="211"/>
                  </a:cubicBezTo>
                  <a:cubicBezTo>
                    <a:pt x="231" y="211"/>
                    <a:pt x="231" y="211"/>
                    <a:pt x="231" y="211"/>
                  </a:cubicBezTo>
                  <a:cubicBezTo>
                    <a:pt x="231" y="211"/>
                    <a:pt x="231" y="211"/>
                    <a:pt x="231" y="211"/>
                  </a:cubicBezTo>
                  <a:cubicBezTo>
                    <a:pt x="231" y="211"/>
                    <a:pt x="231" y="211"/>
                    <a:pt x="231" y="211"/>
                  </a:cubicBezTo>
                  <a:cubicBezTo>
                    <a:pt x="231" y="211"/>
                    <a:pt x="232" y="211"/>
                    <a:pt x="231" y="211"/>
                  </a:cubicBezTo>
                  <a:cubicBezTo>
                    <a:pt x="231" y="211"/>
                    <a:pt x="231" y="211"/>
                    <a:pt x="231" y="211"/>
                  </a:cubicBezTo>
                  <a:cubicBezTo>
                    <a:pt x="231" y="211"/>
                    <a:pt x="231" y="210"/>
                    <a:pt x="231" y="210"/>
                  </a:cubicBezTo>
                  <a:cubicBezTo>
                    <a:pt x="231" y="210"/>
                    <a:pt x="231" y="210"/>
                    <a:pt x="231" y="210"/>
                  </a:cubicBezTo>
                  <a:cubicBezTo>
                    <a:pt x="230" y="210"/>
                    <a:pt x="230" y="210"/>
                    <a:pt x="231" y="210"/>
                  </a:cubicBezTo>
                  <a:cubicBezTo>
                    <a:pt x="231" y="209"/>
                    <a:pt x="231" y="209"/>
                    <a:pt x="231" y="209"/>
                  </a:cubicBezTo>
                  <a:cubicBezTo>
                    <a:pt x="231" y="210"/>
                    <a:pt x="231" y="210"/>
                    <a:pt x="232" y="210"/>
                  </a:cubicBezTo>
                  <a:cubicBezTo>
                    <a:pt x="232" y="210"/>
                    <a:pt x="232" y="210"/>
                    <a:pt x="232" y="210"/>
                  </a:cubicBezTo>
                  <a:cubicBezTo>
                    <a:pt x="232" y="209"/>
                    <a:pt x="232" y="209"/>
                    <a:pt x="232" y="210"/>
                  </a:cubicBezTo>
                  <a:cubicBezTo>
                    <a:pt x="232" y="210"/>
                    <a:pt x="233" y="210"/>
                    <a:pt x="233" y="210"/>
                  </a:cubicBezTo>
                  <a:cubicBezTo>
                    <a:pt x="233" y="210"/>
                    <a:pt x="233" y="210"/>
                    <a:pt x="233" y="210"/>
                  </a:cubicBezTo>
                  <a:cubicBezTo>
                    <a:pt x="232" y="209"/>
                    <a:pt x="233" y="209"/>
                    <a:pt x="232" y="209"/>
                  </a:cubicBezTo>
                  <a:cubicBezTo>
                    <a:pt x="232" y="209"/>
                    <a:pt x="232" y="209"/>
                    <a:pt x="232" y="209"/>
                  </a:cubicBezTo>
                  <a:cubicBezTo>
                    <a:pt x="232" y="209"/>
                    <a:pt x="232" y="209"/>
                    <a:pt x="232" y="209"/>
                  </a:cubicBezTo>
                  <a:cubicBezTo>
                    <a:pt x="232" y="209"/>
                    <a:pt x="233" y="209"/>
                    <a:pt x="233" y="209"/>
                  </a:cubicBezTo>
                  <a:cubicBezTo>
                    <a:pt x="233" y="209"/>
                    <a:pt x="233" y="209"/>
                    <a:pt x="233" y="209"/>
                  </a:cubicBezTo>
                  <a:cubicBezTo>
                    <a:pt x="233" y="208"/>
                    <a:pt x="232" y="208"/>
                    <a:pt x="232" y="208"/>
                  </a:cubicBezTo>
                  <a:cubicBezTo>
                    <a:pt x="232" y="208"/>
                    <a:pt x="232" y="208"/>
                    <a:pt x="232" y="208"/>
                  </a:cubicBezTo>
                  <a:cubicBezTo>
                    <a:pt x="232" y="208"/>
                    <a:pt x="232" y="208"/>
                    <a:pt x="232" y="208"/>
                  </a:cubicBezTo>
                  <a:cubicBezTo>
                    <a:pt x="232" y="208"/>
                    <a:pt x="232" y="208"/>
                    <a:pt x="232" y="208"/>
                  </a:cubicBezTo>
                  <a:cubicBezTo>
                    <a:pt x="232" y="208"/>
                    <a:pt x="232" y="208"/>
                    <a:pt x="232" y="208"/>
                  </a:cubicBezTo>
                  <a:cubicBezTo>
                    <a:pt x="232" y="208"/>
                    <a:pt x="232" y="208"/>
                    <a:pt x="232" y="208"/>
                  </a:cubicBezTo>
                  <a:cubicBezTo>
                    <a:pt x="233" y="208"/>
                    <a:pt x="233" y="207"/>
                    <a:pt x="233" y="207"/>
                  </a:cubicBezTo>
                  <a:cubicBezTo>
                    <a:pt x="233" y="208"/>
                    <a:pt x="233" y="208"/>
                    <a:pt x="233" y="208"/>
                  </a:cubicBezTo>
                  <a:cubicBezTo>
                    <a:pt x="233" y="208"/>
                    <a:pt x="233" y="208"/>
                    <a:pt x="233" y="207"/>
                  </a:cubicBezTo>
                  <a:cubicBezTo>
                    <a:pt x="233" y="207"/>
                    <a:pt x="233" y="207"/>
                    <a:pt x="233" y="207"/>
                  </a:cubicBezTo>
                  <a:cubicBezTo>
                    <a:pt x="233" y="207"/>
                    <a:pt x="233" y="207"/>
                    <a:pt x="233" y="207"/>
                  </a:cubicBezTo>
                  <a:cubicBezTo>
                    <a:pt x="233" y="207"/>
                    <a:pt x="234" y="207"/>
                    <a:pt x="234" y="207"/>
                  </a:cubicBezTo>
                  <a:cubicBezTo>
                    <a:pt x="234" y="207"/>
                    <a:pt x="234" y="207"/>
                    <a:pt x="234" y="207"/>
                  </a:cubicBezTo>
                  <a:cubicBezTo>
                    <a:pt x="234" y="207"/>
                    <a:pt x="234" y="207"/>
                    <a:pt x="234" y="207"/>
                  </a:cubicBezTo>
                  <a:cubicBezTo>
                    <a:pt x="234" y="207"/>
                    <a:pt x="234" y="207"/>
                    <a:pt x="234" y="207"/>
                  </a:cubicBezTo>
                  <a:cubicBezTo>
                    <a:pt x="234" y="207"/>
                    <a:pt x="234" y="208"/>
                    <a:pt x="234" y="208"/>
                  </a:cubicBezTo>
                  <a:cubicBezTo>
                    <a:pt x="234" y="208"/>
                    <a:pt x="234" y="208"/>
                    <a:pt x="234" y="208"/>
                  </a:cubicBezTo>
                  <a:cubicBezTo>
                    <a:pt x="235" y="208"/>
                    <a:pt x="235" y="208"/>
                    <a:pt x="234" y="208"/>
                  </a:cubicBezTo>
                  <a:cubicBezTo>
                    <a:pt x="234" y="208"/>
                    <a:pt x="234" y="209"/>
                    <a:pt x="234" y="209"/>
                  </a:cubicBezTo>
                  <a:cubicBezTo>
                    <a:pt x="234" y="209"/>
                    <a:pt x="234" y="209"/>
                    <a:pt x="234" y="209"/>
                  </a:cubicBezTo>
                  <a:cubicBezTo>
                    <a:pt x="235" y="209"/>
                    <a:pt x="235" y="209"/>
                    <a:pt x="235" y="209"/>
                  </a:cubicBezTo>
                  <a:cubicBezTo>
                    <a:pt x="235" y="209"/>
                    <a:pt x="235" y="209"/>
                    <a:pt x="235" y="209"/>
                  </a:cubicBezTo>
                  <a:cubicBezTo>
                    <a:pt x="235" y="209"/>
                    <a:pt x="235" y="209"/>
                    <a:pt x="235" y="209"/>
                  </a:cubicBezTo>
                  <a:cubicBezTo>
                    <a:pt x="235" y="209"/>
                    <a:pt x="235" y="209"/>
                    <a:pt x="235" y="209"/>
                  </a:cubicBezTo>
                  <a:cubicBezTo>
                    <a:pt x="235" y="209"/>
                    <a:pt x="235" y="208"/>
                    <a:pt x="235" y="208"/>
                  </a:cubicBezTo>
                  <a:cubicBezTo>
                    <a:pt x="235" y="208"/>
                    <a:pt x="235" y="208"/>
                    <a:pt x="235" y="208"/>
                  </a:cubicBezTo>
                  <a:cubicBezTo>
                    <a:pt x="235" y="208"/>
                    <a:pt x="235" y="208"/>
                    <a:pt x="235" y="208"/>
                  </a:cubicBezTo>
                  <a:cubicBezTo>
                    <a:pt x="235" y="208"/>
                    <a:pt x="235" y="208"/>
                    <a:pt x="235" y="208"/>
                  </a:cubicBezTo>
                  <a:cubicBezTo>
                    <a:pt x="236" y="208"/>
                    <a:pt x="236" y="208"/>
                    <a:pt x="236" y="208"/>
                  </a:cubicBezTo>
                  <a:cubicBezTo>
                    <a:pt x="236" y="208"/>
                    <a:pt x="236" y="208"/>
                    <a:pt x="236" y="208"/>
                  </a:cubicBezTo>
                  <a:cubicBezTo>
                    <a:pt x="236" y="208"/>
                    <a:pt x="236" y="208"/>
                    <a:pt x="236" y="208"/>
                  </a:cubicBezTo>
                  <a:cubicBezTo>
                    <a:pt x="236" y="208"/>
                    <a:pt x="236" y="208"/>
                    <a:pt x="236" y="208"/>
                  </a:cubicBezTo>
                  <a:cubicBezTo>
                    <a:pt x="236" y="208"/>
                    <a:pt x="236" y="209"/>
                    <a:pt x="236" y="209"/>
                  </a:cubicBezTo>
                  <a:cubicBezTo>
                    <a:pt x="236" y="209"/>
                    <a:pt x="236" y="209"/>
                    <a:pt x="236" y="209"/>
                  </a:cubicBezTo>
                  <a:cubicBezTo>
                    <a:pt x="236" y="209"/>
                    <a:pt x="236" y="209"/>
                    <a:pt x="236" y="209"/>
                  </a:cubicBezTo>
                  <a:cubicBezTo>
                    <a:pt x="236" y="208"/>
                    <a:pt x="237" y="208"/>
                    <a:pt x="237" y="208"/>
                  </a:cubicBezTo>
                  <a:cubicBezTo>
                    <a:pt x="237" y="209"/>
                    <a:pt x="237" y="209"/>
                    <a:pt x="237" y="209"/>
                  </a:cubicBezTo>
                  <a:cubicBezTo>
                    <a:pt x="237" y="209"/>
                    <a:pt x="237" y="209"/>
                    <a:pt x="237" y="209"/>
                  </a:cubicBezTo>
                  <a:cubicBezTo>
                    <a:pt x="237" y="209"/>
                    <a:pt x="237" y="210"/>
                    <a:pt x="237" y="210"/>
                  </a:cubicBezTo>
                  <a:cubicBezTo>
                    <a:pt x="237" y="210"/>
                    <a:pt x="237" y="210"/>
                    <a:pt x="237" y="210"/>
                  </a:cubicBezTo>
                  <a:cubicBezTo>
                    <a:pt x="237" y="210"/>
                    <a:pt x="237" y="210"/>
                    <a:pt x="237" y="210"/>
                  </a:cubicBezTo>
                  <a:cubicBezTo>
                    <a:pt x="237" y="210"/>
                    <a:pt x="237" y="210"/>
                    <a:pt x="237" y="210"/>
                  </a:cubicBezTo>
                  <a:cubicBezTo>
                    <a:pt x="237" y="210"/>
                    <a:pt x="237" y="210"/>
                    <a:pt x="237" y="209"/>
                  </a:cubicBezTo>
                  <a:cubicBezTo>
                    <a:pt x="237" y="209"/>
                    <a:pt x="237" y="210"/>
                    <a:pt x="237" y="210"/>
                  </a:cubicBezTo>
                  <a:cubicBezTo>
                    <a:pt x="237" y="210"/>
                    <a:pt x="237" y="209"/>
                    <a:pt x="237" y="209"/>
                  </a:cubicBezTo>
                  <a:cubicBezTo>
                    <a:pt x="238" y="209"/>
                    <a:pt x="238" y="209"/>
                    <a:pt x="238" y="209"/>
                  </a:cubicBezTo>
                  <a:cubicBezTo>
                    <a:pt x="238" y="209"/>
                    <a:pt x="238" y="210"/>
                    <a:pt x="238" y="210"/>
                  </a:cubicBezTo>
                  <a:close/>
                  <a:moveTo>
                    <a:pt x="228" y="214"/>
                  </a:moveTo>
                  <a:cubicBezTo>
                    <a:pt x="228" y="215"/>
                    <a:pt x="228" y="215"/>
                    <a:pt x="228" y="215"/>
                  </a:cubicBezTo>
                  <a:cubicBezTo>
                    <a:pt x="228" y="215"/>
                    <a:pt x="228" y="215"/>
                    <a:pt x="229" y="215"/>
                  </a:cubicBezTo>
                  <a:cubicBezTo>
                    <a:pt x="229" y="215"/>
                    <a:pt x="229" y="215"/>
                    <a:pt x="229" y="215"/>
                  </a:cubicBezTo>
                  <a:cubicBezTo>
                    <a:pt x="229" y="215"/>
                    <a:pt x="229" y="215"/>
                    <a:pt x="229" y="215"/>
                  </a:cubicBezTo>
                  <a:cubicBezTo>
                    <a:pt x="229" y="215"/>
                    <a:pt x="229" y="216"/>
                    <a:pt x="229" y="216"/>
                  </a:cubicBezTo>
                  <a:cubicBezTo>
                    <a:pt x="229" y="216"/>
                    <a:pt x="229" y="216"/>
                    <a:pt x="230" y="216"/>
                  </a:cubicBezTo>
                  <a:cubicBezTo>
                    <a:pt x="230" y="216"/>
                    <a:pt x="230" y="216"/>
                    <a:pt x="230" y="215"/>
                  </a:cubicBezTo>
                  <a:cubicBezTo>
                    <a:pt x="229" y="215"/>
                    <a:pt x="229" y="215"/>
                    <a:pt x="229" y="215"/>
                  </a:cubicBezTo>
                  <a:cubicBezTo>
                    <a:pt x="229" y="215"/>
                    <a:pt x="229" y="215"/>
                    <a:pt x="229" y="215"/>
                  </a:cubicBezTo>
                  <a:cubicBezTo>
                    <a:pt x="229" y="215"/>
                    <a:pt x="229" y="214"/>
                    <a:pt x="229" y="214"/>
                  </a:cubicBezTo>
                  <a:cubicBezTo>
                    <a:pt x="229" y="214"/>
                    <a:pt x="229" y="214"/>
                    <a:pt x="229" y="214"/>
                  </a:cubicBezTo>
                  <a:cubicBezTo>
                    <a:pt x="228" y="214"/>
                    <a:pt x="228" y="214"/>
                    <a:pt x="228" y="214"/>
                  </a:cubicBezTo>
                  <a:cubicBezTo>
                    <a:pt x="228" y="214"/>
                    <a:pt x="228" y="214"/>
                    <a:pt x="228" y="214"/>
                  </a:cubicBezTo>
                  <a:cubicBezTo>
                    <a:pt x="227" y="214"/>
                    <a:pt x="227" y="214"/>
                    <a:pt x="228" y="214"/>
                  </a:cubicBezTo>
                  <a:close/>
                  <a:moveTo>
                    <a:pt x="225" y="231"/>
                  </a:moveTo>
                  <a:cubicBezTo>
                    <a:pt x="225" y="231"/>
                    <a:pt x="225" y="231"/>
                    <a:pt x="225" y="231"/>
                  </a:cubicBezTo>
                  <a:cubicBezTo>
                    <a:pt x="225" y="231"/>
                    <a:pt x="225" y="231"/>
                    <a:pt x="225" y="231"/>
                  </a:cubicBezTo>
                  <a:cubicBezTo>
                    <a:pt x="225" y="231"/>
                    <a:pt x="225" y="231"/>
                    <a:pt x="224" y="231"/>
                  </a:cubicBezTo>
                  <a:cubicBezTo>
                    <a:pt x="224" y="231"/>
                    <a:pt x="224" y="231"/>
                    <a:pt x="224" y="231"/>
                  </a:cubicBezTo>
                  <a:cubicBezTo>
                    <a:pt x="224" y="231"/>
                    <a:pt x="224" y="231"/>
                    <a:pt x="224" y="232"/>
                  </a:cubicBezTo>
                  <a:cubicBezTo>
                    <a:pt x="223" y="232"/>
                    <a:pt x="223" y="232"/>
                    <a:pt x="224" y="232"/>
                  </a:cubicBezTo>
                  <a:cubicBezTo>
                    <a:pt x="224" y="232"/>
                    <a:pt x="224" y="232"/>
                    <a:pt x="224" y="232"/>
                  </a:cubicBezTo>
                  <a:cubicBezTo>
                    <a:pt x="225" y="232"/>
                    <a:pt x="225" y="231"/>
                    <a:pt x="225" y="231"/>
                  </a:cubicBezTo>
                  <a:cubicBezTo>
                    <a:pt x="225" y="231"/>
                    <a:pt x="225" y="231"/>
                    <a:pt x="225" y="231"/>
                  </a:cubicBezTo>
                  <a:close/>
                  <a:moveTo>
                    <a:pt x="228" y="212"/>
                  </a:moveTo>
                  <a:cubicBezTo>
                    <a:pt x="229" y="212"/>
                    <a:pt x="229" y="212"/>
                    <a:pt x="229" y="211"/>
                  </a:cubicBezTo>
                  <a:cubicBezTo>
                    <a:pt x="229" y="211"/>
                    <a:pt x="229" y="211"/>
                    <a:pt x="229" y="211"/>
                  </a:cubicBezTo>
                  <a:cubicBezTo>
                    <a:pt x="229" y="211"/>
                    <a:pt x="229" y="211"/>
                    <a:pt x="229" y="211"/>
                  </a:cubicBezTo>
                  <a:cubicBezTo>
                    <a:pt x="229" y="212"/>
                    <a:pt x="229" y="212"/>
                    <a:pt x="230" y="212"/>
                  </a:cubicBezTo>
                  <a:cubicBezTo>
                    <a:pt x="230" y="212"/>
                    <a:pt x="230" y="212"/>
                    <a:pt x="230" y="212"/>
                  </a:cubicBezTo>
                  <a:cubicBezTo>
                    <a:pt x="230" y="212"/>
                    <a:pt x="230" y="212"/>
                    <a:pt x="230" y="212"/>
                  </a:cubicBezTo>
                  <a:cubicBezTo>
                    <a:pt x="230" y="212"/>
                    <a:pt x="230" y="212"/>
                    <a:pt x="230" y="212"/>
                  </a:cubicBezTo>
                  <a:cubicBezTo>
                    <a:pt x="230" y="212"/>
                    <a:pt x="230" y="212"/>
                    <a:pt x="230" y="212"/>
                  </a:cubicBezTo>
                  <a:cubicBezTo>
                    <a:pt x="230" y="212"/>
                    <a:pt x="230" y="212"/>
                    <a:pt x="231" y="213"/>
                  </a:cubicBezTo>
                  <a:cubicBezTo>
                    <a:pt x="231" y="213"/>
                    <a:pt x="231" y="213"/>
                    <a:pt x="231" y="213"/>
                  </a:cubicBezTo>
                  <a:cubicBezTo>
                    <a:pt x="231" y="213"/>
                    <a:pt x="231" y="213"/>
                    <a:pt x="231" y="213"/>
                  </a:cubicBezTo>
                  <a:cubicBezTo>
                    <a:pt x="231" y="213"/>
                    <a:pt x="232" y="213"/>
                    <a:pt x="232" y="213"/>
                  </a:cubicBezTo>
                  <a:cubicBezTo>
                    <a:pt x="232" y="213"/>
                    <a:pt x="231" y="213"/>
                    <a:pt x="231" y="213"/>
                  </a:cubicBezTo>
                  <a:cubicBezTo>
                    <a:pt x="231" y="214"/>
                    <a:pt x="231" y="213"/>
                    <a:pt x="231" y="213"/>
                  </a:cubicBezTo>
                  <a:cubicBezTo>
                    <a:pt x="231" y="213"/>
                    <a:pt x="230" y="213"/>
                    <a:pt x="230" y="213"/>
                  </a:cubicBezTo>
                  <a:cubicBezTo>
                    <a:pt x="230" y="213"/>
                    <a:pt x="230" y="213"/>
                    <a:pt x="230" y="213"/>
                  </a:cubicBezTo>
                  <a:cubicBezTo>
                    <a:pt x="230" y="213"/>
                    <a:pt x="230" y="213"/>
                    <a:pt x="229" y="213"/>
                  </a:cubicBezTo>
                  <a:cubicBezTo>
                    <a:pt x="229" y="212"/>
                    <a:pt x="229" y="212"/>
                    <a:pt x="229" y="212"/>
                  </a:cubicBezTo>
                  <a:cubicBezTo>
                    <a:pt x="229" y="212"/>
                    <a:pt x="229" y="212"/>
                    <a:pt x="229" y="212"/>
                  </a:cubicBezTo>
                  <a:cubicBezTo>
                    <a:pt x="229" y="212"/>
                    <a:pt x="229" y="212"/>
                    <a:pt x="229" y="212"/>
                  </a:cubicBezTo>
                  <a:cubicBezTo>
                    <a:pt x="229" y="212"/>
                    <a:pt x="229" y="212"/>
                    <a:pt x="229" y="212"/>
                  </a:cubicBezTo>
                  <a:cubicBezTo>
                    <a:pt x="229" y="213"/>
                    <a:pt x="229" y="213"/>
                    <a:pt x="229" y="213"/>
                  </a:cubicBezTo>
                  <a:cubicBezTo>
                    <a:pt x="229" y="213"/>
                    <a:pt x="229" y="213"/>
                    <a:pt x="229" y="213"/>
                  </a:cubicBezTo>
                  <a:cubicBezTo>
                    <a:pt x="228" y="212"/>
                    <a:pt x="228" y="212"/>
                    <a:pt x="228" y="212"/>
                  </a:cubicBezTo>
                  <a:close/>
                  <a:moveTo>
                    <a:pt x="239" y="210"/>
                  </a:moveTo>
                  <a:cubicBezTo>
                    <a:pt x="239" y="210"/>
                    <a:pt x="239" y="210"/>
                    <a:pt x="239" y="210"/>
                  </a:cubicBezTo>
                  <a:cubicBezTo>
                    <a:pt x="239" y="210"/>
                    <a:pt x="239" y="210"/>
                    <a:pt x="239" y="210"/>
                  </a:cubicBezTo>
                  <a:cubicBezTo>
                    <a:pt x="239" y="210"/>
                    <a:pt x="239" y="210"/>
                    <a:pt x="238" y="210"/>
                  </a:cubicBezTo>
                  <a:cubicBezTo>
                    <a:pt x="238" y="210"/>
                    <a:pt x="238" y="211"/>
                    <a:pt x="238" y="211"/>
                  </a:cubicBezTo>
                  <a:cubicBezTo>
                    <a:pt x="238" y="211"/>
                    <a:pt x="238" y="211"/>
                    <a:pt x="238" y="211"/>
                  </a:cubicBezTo>
                  <a:cubicBezTo>
                    <a:pt x="238" y="211"/>
                    <a:pt x="239" y="211"/>
                    <a:pt x="239" y="211"/>
                  </a:cubicBezTo>
                  <a:cubicBezTo>
                    <a:pt x="239" y="211"/>
                    <a:pt x="239" y="211"/>
                    <a:pt x="239" y="211"/>
                  </a:cubicBezTo>
                  <a:cubicBezTo>
                    <a:pt x="239" y="211"/>
                    <a:pt x="239" y="210"/>
                    <a:pt x="239" y="210"/>
                  </a:cubicBezTo>
                  <a:close/>
                  <a:moveTo>
                    <a:pt x="233" y="214"/>
                  </a:moveTo>
                  <a:cubicBezTo>
                    <a:pt x="233" y="214"/>
                    <a:pt x="233" y="214"/>
                    <a:pt x="233" y="214"/>
                  </a:cubicBezTo>
                  <a:cubicBezTo>
                    <a:pt x="233" y="213"/>
                    <a:pt x="233" y="213"/>
                    <a:pt x="233" y="213"/>
                  </a:cubicBezTo>
                  <a:cubicBezTo>
                    <a:pt x="232" y="213"/>
                    <a:pt x="232" y="213"/>
                    <a:pt x="232" y="214"/>
                  </a:cubicBezTo>
                  <a:cubicBezTo>
                    <a:pt x="232" y="214"/>
                    <a:pt x="232" y="214"/>
                    <a:pt x="232" y="214"/>
                  </a:cubicBezTo>
                  <a:cubicBezTo>
                    <a:pt x="232" y="214"/>
                    <a:pt x="232" y="214"/>
                    <a:pt x="232" y="214"/>
                  </a:cubicBezTo>
                  <a:cubicBezTo>
                    <a:pt x="233" y="214"/>
                    <a:pt x="233" y="214"/>
                    <a:pt x="233" y="214"/>
                  </a:cubicBezTo>
                  <a:close/>
                  <a:moveTo>
                    <a:pt x="235" y="214"/>
                  </a:moveTo>
                  <a:cubicBezTo>
                    <a:pt x="235" y="214"/>
                    <a:pt x="235" y="214"/>
                    <a:pt x="235" y="214"/>
                  </a:cubicBezTo>
                  <a:cubicBezTo>
                    <a:pt x="235" y="214"/>
                    <a:pt x="234" y="214"/>
                    <a:pt x="234" y="214"/>
                  </a:cubicBezTo>
                  <a:cubicBezTo>
                    <a:pt x="234" y="214"/>
                    <a:pt x="234" y="214"/>
                    <a:pt x="235" y="214"/>
                  </a:cubicBezTo>
                  <a:cubicBezTo>
                    <a:pt x="235" y="214"/>
                    <a:pt x="235" y="214"/>
                    <a:pt x="235" y="214"/>
                  </a:cubicBezTo>
                  <a:cubicBezTo>
                    <a:pt x="235" y="214"/>
                    <a:pt x="235" y="214"/>
                    <a:pt x="235" y="214"/>
                  </a:cubicBezTo>
                  <a:cubicBezTo>
                    <a:pt x="235" y="214"/>
                    <a:pt x="235" y="214"/>
                    <a:pt x="235" y="214"/>
                  </a:cubicBezTo>
                  <a:cubicBezTo>
                    <a:pt x="235" y="215"/>
                    <a:pt x="235" y="215"/>
                    <a:pt x="235" y="214"/>
                  </a:cubicBezTo>
                  <a:cubicBezTo>
                    <a:pt x="235" y="214"/>
                    <a:pt x="235" y="214"/>
                    <a:pt x="235" y="214"/>
                  </a:cubicBezTo>
                  <a:cubicBezTo>
                    <a:pt x="235" y="214"/>
                    <a:pt x="235" y="214"/>
                    <a:pt x="235" y="214"/>
                  </a:cubicBezTo>
                  <a:cubicBezTo>
                    <a:pt x="235" y="214"/>
                    <a:pt x="235" y="214"/>
                    <a:pt x="235" y="214"/>
                  </a:cubicBezTo>
                  <a:close/>
                  <a:moveTo>
                    <a:pt x="225" y="220"/>
                  </a:moveTo>
                  <a:cubicBezTo>
                    <a:pt x="225" y="220"/>
                    <a:pt x="225" y="219"/>
                    <a:pt x="225" y="219"/>
                  </a:cubicBezTo>
                  <a:cubicBezTo>
                    <a:pt x="225" y="219"/>
                    <a:pt x="225" y="219"/>
                    <a:pt x="225" y="219"/>
                  </a:cubicBezTo>
                  <a:cubicBezTo>
                    <a:pt x="225" y="219"/>
                    <a:pt x="225" y="220"/>
                    <a:pt x="225" y="220"/>
                  </a:cubicBezTo>
                  <a:cubicBezTo>
                    <a:pt x="225" y="220"/>
                    <a:pt x="225" y="220"/>
                    <a:pt x="225" y="220"/>
                  </a:cubicBezTo>
                  <a:close/>
                  <a:moveTo>
                    <a:pt x="232" y="209"/>
                  </a:moveTo>
                  <a:cubicBezTo>
                    <a:pt x="232" y="209"/>
                    <a:pt x="232" y="209"/>
                    <a:pt x="232" y="209"/>
                  </a:cubicBezTo>
                  <a:cubicBezTo>
                    <a:pt x="232" y="209"/>
                    <a:pt x="232" y="210"/>
                    <a:pt x="232" y="209"/>
                  </a:cubicBezTo>
                  <a:cubicBezTo>
                    <a:pt x="232" y="209"/>
                    <a:pt x="232" y="209"/>
                    <a:pt x="232" y="209"/>
                  </a:cubicBezTo>
                  <a:cubicBezTo>
                    <a:pt x="232" y="209"/>
                    <a:pt x="232" y="209"/>
                    <a:pt x="232" y="209"/>
                  </a:cubicBezTo>
                  <a:cubicBezTo>
                    <a:pt x="232" y="209"/>
                    <a:pt x="232" y="209"/>
                    <a:pt x="232" y="209"/>
                  </a:cubicBezTo>
                  <a:cubicBezTo>
                    <a:pt x="232" y="209"/>
                    <a:pt x="232" y="209"/>
                    <a:pt x="231" y="209"/>
                  </a:cubicBezTo>
                  <a:cubicBezTo>
                    <a:pt x="231" y="209"/>
                    <a:pt x="231" y="209"/>
                    <a:pt x="231" y="209"/>
                  </a:cubicBezTo>
                  <a:cubicBezTo>
                    <a:pt x="231" y="209"/>
                    <a:pt x="231" y="209"/>
                    <a:pt x="232" y="209"/>
                  </a:cubicBezTo>
                  <a:close/>
                  <a:moveTo>
                    <a:pt x="224" y="229"/>
                  </a:moveTo>
                  <a:cubicBezTo>
                    <a:pt x="224" y="229"/>
                    <a:pt x="224" y="229"/>
                    <a:pt x="224" y="229"/>
                  </a:cubicBezTo>
                  <a:cubicBezTo>
                    <a:pt x="224" y="229"/>
                    <a:pt x="224" y="229"/>
                    <a:pt x="224" y="229"/>
                  </a:cubicBezTo>
                  <a:cubicBezTo>
                    <a:pt x="224" y="229"/>
                    <a:pt x="224" y="229"/>
                    <a:pt x="224" y="229"/>
                  </a:cubicBezTo>
                  <a:cubicBezTo>
                    <a:pt x="224" y="229"/>
                    <a:pt x="224" y="229"/>
                    <a:pt x="224" y="229"/>
                  </a:cubicBezTo>
                  <a:cubicBezTo>
                    <a:pt x="224" y="230"/>
                    <a:pt x="224" y="230"/>
                    <a:pt x="224" y="229"/>
                  </a:cubicBezTo>
                  <a:close/>
                  <a:moveTo>
                    <a:pt x="221" y="231"/>
                  </a:moveTo>
                  <a:cubicBezTo>
                    <a:pt x="221" y="231"/>
                    <a:pt x="221" y="231"/>
                    <a:pt x="221" y="231"/>
                  </a:cubicBezTo>
                  <a:cubicBezTo>
                    <a:pt x="221" y="231"/>
                    <a:pt x="221" y="231"/>
                    <a:pt x="221" y="231"/>
                  </a:cubicBezTo>
                  <a:cubicBezTo>
                    <a:pt x="221" y="231"/>
                    <a:pt x="221" y="231"/>
                    <a:pt x="221" y="231"/>
                  </a:cubicBezTo>
                  <a:cubicBezTo>
                    <a:pt x="222" y="231"/>
                    <a:pt x="222" y="231"/>
                    <a:pt x="222" y="231"/>
                  </a:cubicBezTo>
                  <a:cubicBezTo>
                    <a:pt x="222" y="231"/>
                    <a:pt x="221" y="231"/>
                    <a:pt x="221" y="231"/>
                  </a:cubicBezTo>
                  <a:close/>
                  <a:moveTo>
                    <a:pt x="227" y="227"/>
                  </a:moveTo>
                  <a:cubicBezTo>
                    <a:pt x="227" y="227"/>
                    <a:pt x="227" y="227"/>
                    <a:pt x="227" y="227"/>
                  </a:cubicBezTo>
                  <a:cubicBezTo>
                    <a:pt x="227" y="227"/>
                    <a:pt x="227" y="227"/>
                    <a:pt x="227" y="227"/>
                  </a:cubicBezTo>
                  <a:cubicBezTo>
                    <a:pt x="227" y="227"/>
                    <a:pt x="227" y="227"/>
                    <a:pt x="227" y="227"/>
                  </a:cubicBezTo>
                  <a:cubicBezTo>
                    <a:pt x="227" y="227"/>
                    <a:pt x="227" y="227"/>
                    <a:pt x="227" y="227"/>
                  </a:cubicBezTo>
                  <a:cubicBezTo>
                    <a:pt x="227" y="227"/>
                    <a:pt x="227" y="227"/>
                    <a:pt x="227" y="227"/>
                  </a:cubicBezTo>
                  <a:close/>
                  <a:moveTo>
                    <a:pt x="223" y="227"/>
                  </a:moveTo>
                  <a:cubicBezTo>
                    <a:pt x="223" y="227"/>
                    <a:pt x="222" y="227"/>
                    <a:pt x="222" y="227"/>
                  </a:cubicBezTo>
                  <a:cubicBezTo>
                    <a:pt x="222" y="227"/>
                    <a:pt x="223" y="227"/>
                    <a:pt x="223" y="227"/>
                  </a:cubicBezTo>
                  <a:close/>
                  <a:moveTo>
                    <a:pt x="236" y="221"/>
                  </a:moveTo>
                  <a:cubicBezTo>
                    <a:pt x="236" y="221"/>
                    <a:pt x="236" y="221"/>
                    <a:pt x="236" y="221"/>
                  </a:cubicBezTo>
                  <a:cubicBezTo>
                    <a:pt x="236" y="221"/>
                    <a:pt x="236" y="221"/>
                    <a:pt x="236" y="221"/>
                  </a:cubicBezTo>
                  <a:cubicBezTo>
                    <a:pt x="236" y="221"/>
                    <a:pt x="236" y="221"/>
                    <a:pt x="236" y="221"/>
                  </a:cubicBezTo>
                  <a:cubicBezTo>
                    <a:pt x="236" y="221"/>
                    <a:pt x="236" y="221"/>
                    <a:pt x="236" y="221"/>
                  </a:cubicBezTo>
                  <a:close/>
                  <a:moveTo>
                    <a:pt x="235" y="216"/>
                  </a:moveTo>
                  <a:cubicBezTo>
                    <a:pt x="236" y="216"/>
                    <a:pt x="236" y="216"/>
                    <a:pt x="236" y="216"/>
                  </a:cubicBezTo>
                  <a:cubicBezTo>
                    <a:pt x="236" y="216"/>
                    <a:pt x="235" y="216"/>
                    <a:pt x="235" y="216"/>
                  </a:cubicBezTo>
                  <a:cubicBezTo>
                    <a:pt x="235" y="216"/>
                    <a:pt x="235" y="216"/>
                    <a:pt x="235" y="216"/>
                  </a:cubicBezTo>
                  <a:cubicBezTo>
                    <a:pt x="235" y="216"/>
                    <a:pt x="235" y="216"/>
                    <a:pt x="235" y="216"/>
                  </a:cubicBezTo>
                  <a:close/>
                  <a:moveTo>
                    <a:pt x="221" y="231"/>
                  </a:moveTo>
                  <a:cubicBezTo>
                    <a:pt x="221" y="231"/>
                    <a:pt x="221" y="231"/>
                    <a:pt x="221" y="231"/>
                  </a:cubicBezTo>
                  <a:cubicBezTo>
                    <a:pt x="221" y="231"/>
                    <a:pt x="221" y="230"/>
                    <a:pt x="221" y="231"/>
                  </a:cubicBezTo>
                  <a:close/>
                  <a:moveTo>
                    <a:pt x="221" y="231"/>
                  </a:moveTo>
                  <a:cubicBezTo>
                    <a:pt x="221" y="231"/>
                    <a:pt x="221" y="231"/>
                    <a:pt x="221" y="231"/>
                  </a:cubicBezTo>
                  <a:cubicBezTo>
                    <a:pt x="221" y="231"/>
                    <a:pt x="221" y="231"/>
                    <a:pt x="221" y="231"/>
                  </a:cubicBezTo>
                  <a:close/>
                  <a:moveTo>
                    <a:pt x="222" y="227"/>
                  </a:moveTo>
                  <a:cubicBezTo>
                    <a:pt x="222" y="227"/>
                    <a:pt x="222" y="227"/>
                    <a:pt x="222" y="227"/>
                  </a:cubicBezTo>
                  <a:cubicBezTo>
                    <a:pt x="222" y="227"/>
                    <a:pt x="222" y="227"/>
                    <a:pt x="222" y="227"/>
                  </a:cubicBezTo>
                  <a:close/>
                  <a:moveTo>
                    <a:pt x="222" y="227"/>
                  </a:moveTo>
                  <a:cubicBezTo>
                    <a:pt x="222" y="227"/>
                    <a:pt x="222" y="227"/>
                    <a:pt x="222" y="227"/>
                  </a:cubicBezTo>
                  <a:cubicBezTo>
                    <a:pt x="222" y="227"/>
                    <a:pt x="222" y="227"/>
                    <a:pt x="222" y="227"/>
                  </a:cubicBezTo>
                  <a:close/>
                  <a:moveTo>
                    <a:pt x="161" y="253"/>
                  </a:moveTo>
                  <a:cubicBezTo>
                    <a:pt x="162" y="253"/>
                    <a:pt x="162" y="253"/>
                    <a:pt x="162" y="253"/>
                  </a:cubicBezTo>
                  <a:cubicBezTo>
                    <a:pt x="162" y="253"/>
                    <a:pt x="163" y="253"/>
                    <a:pt x="164" y="253"/>
                  </a:cubicBezTo>
                  <a:cubicBezTo>
                    <a:pt x="164" y="253"/>
                    <a:pt x="163" y="253"/>
                    <a:pt x="163" y="252"/>
                  </a:cubicBezTo>
                  <a:cubicBezTo>
                    <a:pt x="163" y="252"/>
                    <a:pt x="162" y="252"/>
                    <a:pt x="162" y="252"/>
                  </a:cubicBezTo>
                  <a:cubicBezTo>
                    <a:pt x="162" y="252"/>
                    <a:pt x="161" y="252"/>
                    <a:pt x="161" y="252"/>
                  </a:cubicBezTo>
                  <a:cubicBezTo>
                    <a:pt x="161" y="252"/>
                    <a:pt x="161" y="251"/>
                    <a:pt x="161" y="251"/>
                  </a:cubicBezTo>
                  <a:cubicBezTo>
                    <a:pt x="161" y="250"/>
                    <a:pt x="161" y="250"/>
                    <a:pt x="161" y="250"/>
                  </a:cubicBezTo>
                  <a:cubicBezTo>
                    <a:pt x="161" y="249"/>
                    <a:pt x="161" y="249"/>
                    <a:pt x="160" y="249"/>
                  </a:cubicBezTo>
                  <a:cubicBezTo>
                    <a:pt x="160" y="249"/>
                    <a:pt x="160" y="249"/>
                    <a:pt x="160" y="249"/>
                  </a:cubicBezTo>
                  <a:cubicBezTo>
                    <a:pt x="160" y="249"/>
                    <a:pt x="159" y="249"/>
                    <a:pt x="159" y="249"/>
                  </a:cubicBezTo>
                  <a:cubicBezTo>
                    <a:pt x="158" y="249"/>
                    <a:pt x="158" y="249"/>
                    <a:pt x="158" y="249"/>
                  </a:cubicBezTo>
                  <a:cubicBezTo>
                    <a:pt x="158" y="249"/>
                    <a:pt x="158" y="249"/>
                    <a:pt x="157" y="250"/>
                  </a:cubicBezTo>
                  <a:cubicBezTo>
                    <a:pt x="157" y="250"/>
                    <a:pt x="157" y="250"/>
                    <a:pt x="157" y="250"/>
                  </a:cubicBezTo>
                  <a:cubicBezTo>
                    <a:pt x="156" y="250"/>
                    <a:pt x="156" y="250"/>
                    <a:pt x="156" y="251"/>
                  </a:cubicBezTo>
                  <a:cubicBezTo>
                    <a:pt x="156" y="251"/>
                    <a:pt x="155" y="251"/>
                    <a:pt x="155" y="251"/>
                  </a:cubicBezTo>
                  <a:cubicBezTo>
                    <a:pt x="155" y="251"/>
                    <a:pt x="155" y="250"/>
                    <a:pt x="154" y="250"/>
                  </a:cubicBezTo>
                  <a:cubicBezTo>
                    <a:pt x="154" y="250"/>
                    <a:pt x="154" y="250"/>
                    <a:pt x="154" y="251"/>
                  </a:cubicBezTo>
                  <a:cubicBezTo>
                    <a:pt x="154" y="251"/>
                    <a:pt x="154" y="251"/>
                    <a:pt x="154" y="251"/>
                  </a:cubicBezTo>
                  <a:cubicBezTo>
                    <a:pt x="154" y="252"/>
                    <a:pt x="153" y="252"/>
                    <a:pt x="153" y="252"/>
                  </a:cubicBezTo>
                  <a:cubicBezTo>
                    <a:pt x="153" y="253"/>
                    <a:pt x="153" y="253"/>
                    <a:pt x="153" y="253"/>
                  </a:cubicBezTo>
                  <a:cubicBezTo>
                    <a:pt x="153" y="253"/>
                    <a:pt x="152" y="254"/>
                    <a:pt x="152" y="254"/>
                  </a:cubicBezTo>
                  <a:cubicBezTo>
                    <a:pt x="152" y="254"/>
                    <a:pt x="152" y="254"/>
                    <a:pt x="151" y="254"/>
                  </a:cubicBezTo>
                  <a:cubicBezTo>
                    <a:pt x="151" y="254"/>
                    <a:pt x="151" y="255"/>
                    <a:pt x="151" y="255"/>
                  </a:cubicBezTo>
                  <a:cubicBezTo>
                    <a:pt x="151" y="255"/>
                    <a:pt x="151" y="256"/>
                    <a:pt x="151" y="256"/>
                  </a:cubicBezTo>
                  <a:cubicBezTo>
                    <a:pt x="151" y="256"/>
                    <a:pt x="151" y="256"/>
                    <a:pt x="151" y="256"/>
                  </a:cubicBezTo>
                  <a:cubicBezTo>
                    <a:pt x="151" y="256"/>
                    <a:pt x="151" y="256"/>
                    <a:pt x="151" y="256"/>
                  </a:cubicBezTo>
                  <a:cubicBezTo>
                    <a:pt x="152" y="256"/>
                    <a:pt x="154" y="257"/>
                    <a:pt x="155" y="256"/>
                  </a:cubicBezTo>
                  <a:cubicBezTo>
                    <a:pt x="155" y="256"/>
                    <a:pt x="155" y="256"/>
                    <a:pt x="155" y="256"/>
                  </a:cubicBezTo>
                  <a:cubicBezTo>
                    <a:pt x="155" y="256"/>
                    <a:pt x="155" y="255"/>
                    <a:pt x="155" y="255"/>
                  </a:cubicBezTo>
                  <a:cubicBezTo>
                    <a:pt x="156" y="255"/>
                    <a:pt x="156" y="254"/>
                    <a:pt x="157" y="254"/>
                  </a:cubicBezTo>
                  <a:cubicBezTo>
                    <a:pt x="158" y="253"/>
                    <a:pt x="160" y="254"/>
                    <a:pt x="161" y="254"/>
                  </a:cubicBezTo>
                  <a:cubicBezTo>
                    <a:pt x="161" y="254"/>
                    <a:pt x="161" y="253"/>
                    <a:pt x="161" y="253"/>
                  </a:cubicBezTo>
                  <a:cubicBezTo>
                    <a:pt x="161" y="253"/>
                    <a:pt x="161" y="253"/>
                    <a:pt x="161" y="253"/>
                  </a:cubicBezTo>
                  <a:close/>
                  <a:moveTo>
                    <a:pt x="131" y="268"/>
                  </a:moveTo>
                  <a:cubicBezTo>
                    <a:pt x="131" y="269"/>
                    <a:pt x="130" y="269"/>
                    <a:pt x="130" y="269"/>
                  </a:cubicBezTo>
                  <a:cubicBezTo>
                    <a:pt x="129" y="270"/>
                    <a:pt x="129" y="270"/>
                    <a:pt x="128" y="270"/>
                  </a:cubicBezTo>
                  <a:cubicBezTo>
                    <a:pt x="128" y="271"/>
                    <a:pt x="128" y="271"/>
                    <a:pt x="128" y="271"/>
                  </a:cubicBezTo>
                  <a:cubicBezTo>
                    <a:pt x="128" y="272"/>
                    <a:pt x="127" y="272"/>
                    <a:pt x="127" y="272"/>
                  </a:cubicBezTo>
                  <a:cubicBezTo>
                    <a:pt x="127" y="272"/>
                    <a:pt x="126" y="273"/>
                    <a:pt x="126" y="273"/>
                  </a:cubicBezTo>
                  <a:cubicBezTo>
                    <a:pt x="126" y="273"/>
                    <a:pt x="126" y="273"/>
                    <a:pt x="126" y="273"/>
                  </a:cubicBezTo>
                  <a:cubicBezTo>
                    <a:pt x="126" y="273"/>
                    <a:pt x="125" y="273"/>
                    <a:pt x="125" y="273"/>
                  </a:cubicBezTo>
                  <a:cubicBezTo>
                    <a:pt x="125" y="273"/>
                    <a:pt x="125" y="273"/>
                    <a:pt x="125" y="273"/>
                  </a:cubicBezTo>
                  <a:cubicBezTo>
                    <a:pt x="125" y="273"/>
                    <a:pt x="125" y="274"/>
                    <a:pt x="125" y="274"/>
                  </a:cubicBezTo>
                  <a:cubicBezTo>
                    <a:pt x="125" y="274"/>
                    <a:pt x="125" y="274"/>
                    <a:pt x="125" y="274"/>
                  </a:cubicBezTo>
                  <a:cubicBezTo>
                    <a:pt x="125" y="273"/>
                    <a:pt x="125" y="273"/>
                    <a:pt x="125" y="274"/>
                  </a:cubicBezTo>
                  <a:cubicBezTo>
                    <a:pt x="124" y="274"/>
                    <a:pt x="124" y="274"/>
                    <a:pt x="124" y="274"/>
                  </a:cubicBezTo>
                  <a:cubicBezTo>
                    <a:pt x="123" y="274"/>
                    <a:pt x="124" y="274"/>
                    <a:pt x="124" y="274"/>
                  </a:cubicBezTo>
                  <a:cubicBezTo>
                    <a:pt x="124" y="274"/>
                    <a:pt x="124" y="274"/>
                    <a:pt x="124" y="274"/>
                  </a:cubicBezTo>
                  <a:cubicBezTo>
                    <a:pt x="124" y="273"/>
                    <a:pt x="124" y="273"/>
                    <a:pt x="124" y="273"/>
                  </a:cubicBezTo>
                  <a:cubicBezTo>
                    <a:pt x="125" y="273"/>
                    <a:pt x="125" y="273"/>
                    <a:pt x="125" y="273"/>
                  </a:cubicBezTo>
                  <a:cubicBezTo>
                    <a:pt x="125" y="273"/>
                    <a:pt x="125" y="272"/>
                    <a:pt x="125" y="272"/>
                  </a:cubicBezTo>
                  <a:cubicBezTo>
                    <a:pt x="125" y="272"/>
                    <a:pt x="125" y="272"/>
                    <a:pt x="125" y="272"/>
                  </a:cubicBezTo>
                  <a:cubicBezTo>
                    <a:pt x="125" y="272"/>
                    <a:pt x="125" y="272"/>
                    <a:pt x="125" y="272"/>
                  </a:cubicBezTo>
                  <a:cubicBezTo>
                    <a:pt x="125" y="271"/>
                    <a:pt x="125" y="271"/>
                    <a:pt x="125" y="271"/>
                  </a:cubicBezTo>
                  <a:cubicBezTo>
                    <a:pt x="125" y="270"/>
                    <a:pt x="126" y="270"/>
                    <a:pt x="126" y="270"/>
                  </a:cubicBezTo>
                  <a:cubicBezTo>
                    <a:pt x="126" y="270"/>
                    <a:pt x="126" y="270"/>
                    <a:pt x="126" y="270"/>
                  </a:cubicBezTo>
                  <a:cubicBezTo>
                    <a:pt x="126" y="270"/>
                    <a:pt x="127" y="270"/>
                    <a:pt x="127" y="270"/>
                  </a:cubicBezTo>
                  <a:cubicBezTo>
                    <a:pt x="127" y="270"/>
                    <a:pt x="127" y="270"/>
                    <a:pt x="128" y="270"/>
                  </a:cubicBezTo>
                  <a:cubicBezTo>
                    <a:pt x="128" y="270"/>
                    <a:pt x="128" y="270"/>
                    <a:pt x="128" y="270"/>
                  </a:cubicBezTo>
                  <a:cubicBezTo>
                    <a:pt x="128" y="269"/>
                    <a:pt x="128" y="269"/>
                    <a:pt x="128" y="269"/>
                  </a:cubicBezTo>
                  <a:cubicBezTo>
                    <a:pt x="128" y="269"/>
                    <a:pt x="128" y="269"/>
                    <a:pt x="128" y="269"/>
                  </a:cubicBezTo>
                  <a:cubicBezTo>
                    <a:pt x="128" y="269"/>
                    <a:pt x="128" y="268"/>
                    <a:pt x="128" y="268"/>
                  </a:cubicBezTo>
                  <a:cubicBezTo>
                    <a:pt x="128" y="268"/>
                    <a:pt x="128" y="267"/>
                    <a:pt x="128" y="267"/>
                  </a:cubicBezTo>
                  <a:cubicBezTo>
                    <a:pt x="128" y="267"/>
                    <a:pt x="129" y="267"/>
                    <a:pt x="129" y="267"/>
                  </a:cubicBezTo>
                  <a:cubicBezTo>
                    <a:pt x="129" y="267"/>
                    <a:pt x="129" y="267"/>
                    <a:pt x="130" y="266"/>
                  </a:cubicBezTo>
                  <a:cubicBezTo>
                    <a:pt x="130" y="266"/>
                    <a:pt x="131" y="266"/>
                    <a:pt x="131" y="267"/>
                  </a:cubicBezTo>
                  <a:cubicBezTo>
                    <a:pt x="131" y="267"/>
                    <a:pt x="131" y="267"/>
                    <a:pt x="132" y="267"/>
                  </a:cubicBezTo>
                  <a:cubicBezTo>
                    <a:pt x="132" y="267"/>
                    <a:pt x="132" y="267"/>
                    <a:pt x="132" y="267"/>
                  </a:cubicBezTo>
                  <a:cubicBezTo>
                    <a:pt x="132" y="267"/>
                    <a:pt x="132" y="267"/>
                    <a:pt x="132" y="267"/>
                  </a:cubicBezTo>
                  <a:cubicBezTo>
                    <a:pt x="132" y="268"/>
                    <a:pt x="131" y="268"/>
                    <a:pt x="132" y="268"/>
                  </a:cubicBezTo>
                  <a:cubicBezTo>
                    <a:pt x="132" y="268"/>
                    <a:pt x="132" y="268"/>
                    <a:pt x="131" y="268"/>
                  </a:cubicBezTo>
                  <a:close/>
                  <a:moveTo>
                    <a:pt x="66" y="285"/>
                  </a:moveTo>
                  <a:cubicBezTo>
                    <a:pt x="66" y="285"/>
                    <a:pt x="66" y="285"/>
                    <a:pt x="66" y="285"/>
                  </a:cubicBezTo>
                  <a:cubicBezTo>
                    <a:pt x="66" y="285"/>
                    <a:pt x="66" y="285"/>
                    <a:pt x="65" y="285"/>
                  </a:cubicBezTo>
                  <a:cubicBezTo>
                    <a:pt x="65" y="285"/>
                    <a:pt x="65" y="285"/>
                    <a:pt x="64" y="285"/>
                  </a:cubicBezTo>
                  <a:cubicBezTo>
                    <a:pt x="64" y="285"/>
                    <a:pt x="64" y="284"/>
                    <a:pt x="64" y="284"/>
                  </a:cubicBezTo>
                  <a:cubicBezTo>
                    <a:pt x="64" y="284"/>
                    <a:pt x="63" y="284"/>
                    <a:pt x="63" y="284"/>
                  </a:cubicBezTo>
                  <a:cubicBezTo>
                    <a:pt x="63" y="284"/>
                    <a:pt x="63" y="284"/>
                    <a:pt x="62" y="285"/>
                  </a:cubicBezTo>
                  <a:cubicBezTo>
                    <a:pt x="62" y="285"/>
                    <a:pt x="62" y="285"/>
                    <a:pt x="63" y="285"/>
                  </a:cubicBezTo>
                  <a:cubicBezTo>
                    <a:pt x="63" y="285"/>
                    <a:pt x="63" y="285"/>
                    <a:pt x="63" y="286"/>
                  </a:cubicBezTo>
                  <a:cubicBezTo>
                    <a:pt x="63" y="286"/>
                    <a:pt x="63" y="286"/>
                    <a:pt x="64" y="286"/>
                  </a:cubicBezTo>
                  <a:cubicBezTo>
                    <a:pt x="64" y="286"/>
                    <a:pt x="64" y="286"/>
                    <a:pt x="64" y="286"/>
                  </a:cubicBezTo>
                  <a:cubicBezTo>
                    <a:pt x="64" y="286"/>
                    <a:pt x="64" y="286"/>
                    <a:pt x="64" y="287"/>
                  </a:cubicBezTo>
                  <a:cubicBezTo>
                    <a:pt x="64" y="287"/>
                    <a:pt x="63" y="287"/>
                    <a:pt x="63" y="287"/>
                  </a:cubicBezTo>
                  <a:cubicBezTo>
                    <a:pt x="63" y="287"/>
                    <a:pt x="63" y="287"/>
                    <a:pt x="63" y="287"/>
                  </a:cubicBezTo>
                  <a:cubicBezTo>
                    <a:pt x="63" y="287"/>
                    <a:pt x="63" y="287"/>
                    <a:pt x="63" y="287"/>
                  </a:cubicBezTo>
                  <a:cubicBezTo>
                    <a:pt x="63" y="287"/>
                    <a:pt x="64" y="287"/>
                    <a:pt x="64" y="287"/>
                  </a:cubicBezTo>
                  <a:cubicBezTo>
                    <a:pt x="64" y="287"/>
                    <a:pt x="64" y="287"/>
                    <a:pt x="64" y="288"/>
                  </a:cubicBezTo>
                  <a:cubicBezTo>
                    <a:pt x="64" y="288"/>
                    <a:pt x="64" y="288"/>
                    <a:pt x="64" y="288"/>
                  </a:cubicBezTo>
                  <a:cubicBezTo>
                    <a:pt x="64" y="288"/>
                    <a:pt x="64" y="287"/>
                    <a:pt x="64" y="287"/>
                  </a:cubicBezTo>
                  <a:cubicBezTo>
                    <a:pt x="64" y="287"/>
                    <a:pt x="64" y="287"/>
                    <a:pt x="65" y="287"/>
                  </a:cubicBezTo>
                  <a:cubicBezTo>
                    <a:pt x="65" y="287"/>
                    <a:pt x="65" y="287"/>
                    <a:pt x="65" y="287"/>
                  </a:cubicBezTo>
                  <a:cubicBezTo>
                    <a:pt x="65" y="286"/>
                    <a:pt x="65" y="286"/>
                    <a:pt x="65" y="286"/>
                  </a:cubicBezTo>
                  <a:cubicBezTo>
                    <a:pt x="65" y="286"/>
                    <a:pt x="65" y="286"/>
                    <a:pt x="65" y="286"/>
                  </a:cubicBezTo>
                  <a:cubicBezTo>
                    <a:pt x="65" y="286"/>
                    <a:pt x="66" y="285"/>
                    <a:pt x="66" y="285"/>
                  </a:cubicBezTo>
                  <a:close/>
                  <a:moveTo>
                    <a:pt x="142" y="265"/>
                  </a:moveTo>
                  <a:cubicBezTo>
                    <a:pt x="142" y="265"/>
                    <a:pt x="142" y="265"/>
                    <a:pt x="142" y="265"/>
                  </a:cubicBezTo>
                  <a:cubicBezTo>
                    <a:pt x="141" y="265"/>
                    <a:pt x="141" y="265"/>
                    <a:pt x="140" y="265"/>
                  </a:cubicBezTo>
                  <a:cubicBezTo>
                    <a:pt x="140" y="265"/>
                    <a:pt x="140" y="265"/>
                    <a:pt x="140" y="266"/>
                  </a:cubicBezTo>
                  <a:cubicBezTo>
                    <a:pt x="140" y="266"/>
                    <a:pt x="140" y="266"/>
                    <a:pt x="140" y="266"/>
                  </a:cubicBezTo>
                  <a:cubicBezTo>
                    <a:pt x="140" y="266"/>
                    <a:pt x="140" y="266"/>
                    <a:pt x="140" y="266"/>
                  </a:cubicBezTo>
                  <a:cubicBezTo>
                    <a:pt x="140" y="266"/>
                    <a:pt x="140" y="266"/>
                    <a:pt x="140" y="266"/>
                  </a:cubicBezTo>
                  <a:cubicBezTo>
                    <a:pt x="140" y="266"/>
                    <a:pt x="140" y="266"/>
                    <a:pt x="140" y="266"/>
                  </a:cubicBezTo>
                  <a:cubicBezTo>
                    <a:pt x="140" y="266"/>
                    <a:pt x="140" y="266"/>
                    <a:pt x="139" y="266"/>
                  </a:cubicBezTo>
                  <a:cubicBezTo>
                    <a:pt x="139" y="266"/>
                    <a:pt x="139" y="266"/>
                    <a:pt x="140" y="266"/>
                  </a:cubicBezTo>
                  <a:cubicBezTo>
                    <a:pt x="140" y="266"/>
                    <a:pt x="140" y="266"/>
                    <a:pt x="139" y="267"/>
                  </a:cubicBezTo>
                  <a:cubicBezTo>
                    <a:pt x="139" y="267"/>
                    <a:pt x="139" y="267"/>
                    <a:pt x="139" y="266"/>
                  </a:cubicBezTo>
                  <a:cubicBezTo>
                    <a:pt x="139" y="266"/>
                    <a:pt x="139" y="266"/>
                    <a:pt x="139" y="266"/>
                  </a:cubicBezTo>
                  <a:cubicBezTo>
                    <a:pt x="139" y="267"/>
                    <a:pt x="139" y="267"/>
                    <a:pt x="139" y="267"/>
                  </a:cubicBezTo>
                  <a:cubicBezTo>
                    <a:pt x="139" y="267"/>
                    <a:pt x="140" y="267"/>
                    <a:pt x="139" y="267"/>
                  </a:cubicBezTo>
                  <a:cubicBezTo>
                    <a:pt x="139" y="267"/>
                    <a:pt x="139" y="267"/>
                    <a:pt x="139" y="267"/>
                  </a:cubicBezTo>
                  <a:cubicBezTo>
                    <a:pt x="139" y="267"/>
                    <a:pt x="139" y="267"/>
                    <a:pt x="139" y="266"/>
                  </a:cubicBezTo>
                  <a:cubicBezTo>
                    <a:pt x="139" y="266"/>
                    <a:pt x="139" y="266"/>
                    <a:pt x="139" y="266"/>
                  </a:cubicBezTo>
                  <a:cubicBezTo>
                    <a:pt x="139" y="267"/>
                    <a:pt x="139" y="267"/>
                    <a:pt x="139" y="267"/>
                  </a:cubicBezTo>
                  <a:cubicBezTo>
                    <a:pt x="139" y="267"/>
                    <a:pt x="139" y="267"/>
                    <a:pt x="139" y="267"/>
                  </a:cubicBezTo>
                  <a:cubicBezTo>
                    <a:pt x="139" y="267"/>
                    <a:pt x="139" y="267"/>
                    <a:pt x="139" y="267"/>
                  </a:cubicBezTo>
                  <a:cubicBezTo>
                    <a:pt x="139" y="267"/>
                    <a:pt x="138" y="268"/>
                    <a:pt x="138" y="267"/>
                  </a:cubicBezTo>
                  <a:cubicBezTo>
                    <a:pt x="138" y="267"/>
                    <a:pt x="138" y="267"/>
                    <a:pt x="138" y="267"/>
                  </a:cubicBezTo>
                  <a:cubicBezTo>
                    <a:pt x="138" y="267"/>
                    <a:pt x="138" y="268"/>
                    <a:pt x="138" y="268"/>
                  </a:cubicBezTo>
                  <a:cubicBezTo>
                    <a:pt x="138" y="267"/>
                    <a:pt x="138" y="268"/>
                    <a:pt x="137" y="268"/>
                  </a:cubicBezTo>
                  <a:cubicBezTo>
                    <a:pt x="137" y="268"/>
                    <a:pt x="137" y="268"/>
                    <a:pt x="137" y="268"/>
                  </a:cubicBezTo>
                  <a:cubicBezTo>
                    <a:pt x="137" y="267"/>
                    <a:pt x="137" y="267"/>
                    <a:pt x="137" y="267"/>
                  </a:cubicBezTo>
                  <a:cubicBezTo>
                    <a:pt x="137" y="267"/>
                    <a:pt x="137" y="267"/>
                    <a:pt x="137" y="267"/>
                  </a:cubicBezTo>
                  <a:cubicBezTo>
                    <a:pt x="137" y="268"/>
                    <a:pt x="137" y="268"/>
                    <a:pt x="137" y="268"/>
                  </a:cubicBezTo>
                  <a:cubicBezTo>
                    <a:pt x="136" y="268"/>
                    <a:pt x="136" y="268"/>
                    <a:pt x="136" y="268"/>
                  </a:cubicBezTo>
                  <a:cubicBezTo>
                    <a:pt x="136" y="268"/>
                    <a:pt x="136" y="268"/>
                    <a:pt x="135" y="268"/>
                  </a:cubicBezTo>
                  <a:cubicBezTo>
                    <a:pt x="135" y="269"/>
                    <a:pt x="135" y="269"/>
                    <a:pt x="134" y="269"/>
                  </a:cubicBezTo>
                  <a:cubicBezTo>
                    <a:pt x="134" y="269"/>
                    <a:pt x="134" y="269"/>
                    <a:pt x="134" y="269"/>
                  </a:cubicBezTo>
                  <a:cubicBezTo>
                    <a:pt x="134" y="270"/>
                    <a:pt x="134" y="270"/>
                    <a:pt x="134" y="269"/>
                  </a:cubicBezTo>
                  <a:cubicBezTo>
                    <a:pt x="134" y="269"/>
                    <a:pt x="133" y="269"/>
                    <a:pt x="133" y="269"/>
                  </a:cubicBezTo>
                  <a:cubicBezTo>
                    <a:pt x="133" y="269"/>
                    <a:pt x="133" y="270"/>
                    <a:pt x="133" y="270"/>
                  </a:cubicBezTo>
                  <a:cubicBezTo>
                    <a:pt x="133" y="270"/>
                    <a:pt x="133" y="270"/>
                    <a:pt x="133" y="270"/>
                  </a:cubicBezTo>
                  <a:cubicBezTo>
                    <a:pt x="133" y="270"/>
                    <a:pt x="132" y="269"/>
                    <a:pt x="132" y="269"/>
                  </a:cubicBezTo>
                  <a:cubicBezTo>
                    <a:pt x="132" y="270"/>
                    <a:pt x="132" y="269"/>
                    <a:pt x="132" y="269"/>
                  </a:cubicBezTo>
                  <a:cubicBezTo>
                    <a:pt x="132" y="269"/>
                    <a:pt x="131" y="269"/>
                    <a:pt x="132" y="269"/>
                  </a:cubicBezTo>
                  <a:cubicBezTo>
                    <a:pt x="132" y="269"/>
                    <a:pt x="132" y="269"/>
                    <a:pt x="132" y="268"/>
                  </a:cubicBezTo>
                  <a:cubicBezTo>
                    <a:pt x="132" y="268"/>
                    <a:pt x="133" y="268"/>
                    <a:pt x="133" y="268"/>
                  </a:cubicBezTo>
                  <a:cubicBezTo>
                    <a:pt x="133" y="268"/>
                    <a:pt x="133" y="268"/>
                    <a:pt x="133" y="268"/>
                  </a:cubicBezTo>
                  <a:cubicBezTo>
                    <a:pt x="133" y="268"/>
                    <a:pt x="133" y="268"/>
                    <a:pt x="134" y="268"/>
                  </a:cubicBezTo>
                  <a:cubicBezTo>
                    <a:pt x="134" y="268"/>
                    <a:pt x="134" y="268"/>
                    <a:pt x="134" y="268"/>
                  </a:cubicBezTo>
                  <a:cubicBezTo>
                    <a:pt x="134" y="268"/>
                    <a:pt x="134" y="268"/>
                    <a:pt x="134" y="268"/>
                  </a:cubicBezTo>
                  <a:cubicBezTo>
                    <a:pt x="134" y="268"/>
                    <a:pt x="134" y="268"/>
                    <a:pt x="134" y="268"/>
                  </a:cubicBezTo>
                  <a:cubicBezTo>
                    <a:pt x="134" y="268"/>
                    <a:pt x="135" y="268"/>
                    <a:pt x="135" y="268"/>
                  </a:cubicBezTo>
                  <a:cubicBezTo>
                    <a:pt x="135" y="268"/>
                    <a:pt x="135" y="268"/>
                    <a:pt x="135" y="268"/>
                  </a:cubicBezTo>
                  <a:cubicBezTo>
                    <a:pt x="135" y="268"/>
                    <a:pt x="135" y="268"/>
                    <a:pt x="135" y="268"/>
                  </a:cubicBezTo>
                  <a:cubicBezTo>
                    <a:pt x="135" y="268"/>
                    <a:pt x="135" y="268"/>
                    <a:pt x="135" y="268"/>
                  </a:cubicBezTo>
                  <a:cubicBezTo>
                    <a:pt x="135" y="267"/>
                    <a:pt x="135" y="268"/>
                    <a:pt x="135" y="268"/>
                  </a:cubicBezTo>
                  <a:cubicBezTo>
                    <a:pt x="135" y="267"/>
                    <a:pt x="135" y="267"/>
                    <a:pt x="135" y="267"/>
                  </a:cubicBezTo>
                  <a:cubicBezTo>
                    <a:pt x="136" y="267"/>
                    <a:pt x="136" y="267"/>
                    <a:pt x="137" y="267"/>
                  </a:cubicBezTo>
                  <a:cubicBezTo>
                    <a:pt x="136" y="267"/>
                    <a:pt x="136" y="267"/>
                    <a:pt x="136" y="267"/>
                  </a:cubicBezTo>
                  <a:cubicBezTo>
                    <a:pt x="136" y="267"/>
                    <a:pt x="136" y="267"/>
                    <a:pt x="136" y="267"/>
                  </a:cubicBezTo>
                  <a:cubicBezTo>
                    <a:pt x="136" y="267"/>
                    <a:pt x="136" y="267"/>
                    <a:pt x="136" y="267"/>
                  </a:cubicBezTo>
                  <a:cubicBezTo>
                    <a:pt x="137" y="267"/>
                    <a:pt x="137" y="267"/>
                    <a:pt x="137" y="267"/>
                  </a:cubicBezTo>
                  <a:cubicBezTo>
                    <a:pt x="137" y="266"/>
                    <a:pt x="137" y="266"/>
                    <a:pt x="137" y="267"/>
                  </a:cubicBezTo>
                  <a:cubicBezTo>
                    <a:pt x="137" y="267"/>
                    <a:pt x="136" y="267"/>
                    <a:pt x="136" y="266"/>
                  </a:cubicBezTo>
                  <a:cubicBezTo>
                    <a:pt x="136" y="266"/>
                    <a:pt x="136" y="266"/>
                    <a:pt x="136" y="266"/>
                  </a:cubicBezTo>
                  <a:cubicBezTo>
                    <a:pt x="136" y="266"/>
                    <a:pt x="136" y="266"/>
                    <a:pt x="136" y="266"/>
                  </a:cubicBezTo>
                  <a:cubicBezTo>
                    <a:pt x="136" y="265"/>
                    <a:pt x="137" y="265"/>
                    <a:pt x="137" y="266"/>
                  </a:cubicBezTo>
                  <a:cubicBezTo>
                    <a:pt x="137" y="266"/>
                    <a:pt x="137" y="266"/>
                    <a:pt x="137" y="266"/>
                  </a:cubicBezTo>
                  <a:cubicBezTo>
                    <a:pt x="137" y="265"/>
                    <a:pt x="137" y="265"/>
                    <a:pt x="137" y="265"/>
                  </a:cubicBezTo>
                  <a:cubicBezTo>
                    <a:pt x="137" y="265"/>
                    <a:pt x="137" y="265"/>
                    <a:pt x="137" y="265"/>
                  </a:cubicBezTo>
                  <a:cubicBezTo>
                    <a:pt x="137" y="265"/>
                    <a:pt x="137" y="265"/>
                    <a:pt x="137" y="265"/>
                  </a:cubicBezTo>
                  <a:cubicBezTo>
                    <a:pt x="137" y="265"/>
                    <a:pt x="137" y="265"/>
                    <a:pt x="137" y="265"/>
                  </a:cubicBezTo>
                  <a:cubicBezTo>
                    <a:pt x="137" y="265"/>
                    <a:pt x="137" y="265"/>
                    <a:pt x="138" y="265"/>
                  </a:cubicBezTo>
                  <a:cubicBezTo>
                    <a:pt x="138" y="264"/>
                    <a:pt x="138" y="265"/>
                    <a:pt x="138" y="265"/>
                  </a:cubicBezTo>
                  <a:cubicBezTo>
                    <a:pt x="138" y="265"/>
                    <a:pt x="138" y="265"/>
                    <a:pt x="138" y="265"/>
                  </a:cubicBezTo>
                  <a:cubicBezTo>
                    <a:pt x="138" y="265"/>
                    <a:pt x="138" y="265"/>
                    <a:pt x="138" y="265"/>
                  </a:cubicBezTo>
                  <a:cubicBezTo>
                    <a:pt x="138" y="265"/>
                    <a:pt x="138" y="265"/>
                    <a:pt x="138" y="265"/>
                  </a:cubicBezTo>
                  <a:cubicBezTo>
                    <a:pt x="138" y="265"/>
                    <a:pt x="139" y="265"/>
                    <a:pt x="139" y="265"/>
                  </a:cubicBezTo>
                  <a:cubicBezTo>
                    <a:pt x="139" y="265"/>
                    <a:pt x="139" y="265"/>
                    <a:pt x="139" y="265"/>
                  </a:cubicBezTo>
                  <a:cubicBezTo>
                    <a:pt x="139" y="265"/>
                    <a:pt x="138" y="265"/>
                    <a:pt x="138" y="265"/>
                  </a:cubicBezTo>
                  <a:cubicBezTo>
                    <a:pt x="138" y="265"/>
                    <a:pt x="138" y="264"/>
                    <a:pt x="139" y="265"/>
                  </a:cubicBezTo>
                  <a:cubicBezTo>
                    <a:pt x="139" y="265"/>
                    <a:pt x="139" y="264"/>
                    <a:pt x="139" y="264"/>
                  </a:cubicBezTo>
                  <a:cubicBezTo>
                    <a:pt x="139" y="264"/>
                    <a:pt x="139" y="264"/>
                    <a:pt x="139" y="264"/>
                  </a:cubicBezTo>
                  <a:cubicBezTo>
                    <a:pt x="139" y="264"/>
                    <a:pt x="139" y="264"/>
                    <a:pt x="139" y="264"/>
                  </a:cubicBezTo>
                  <a:cubicBezTo>
                    <a:pt x="139" y="264"/>
                    <a:pt x="139" y="264"/>
                    <a:pt x="139" y="264"/>
                  </a:cubicBezTo>
                  <a:cubicBezTo>
                    <a:pt x="138" y="264"/>
                    <a:pt x="138" y="264"/>
                    <a:pt x="138" y="264"/>
                  </a:cubicBezTo>
                  <a:cubicBezTo>
                    <a:pt x="138" y="264"/>
                    <a:pt x="138" y="264"/>
                    <a:pt x="138" y="264"/>
                  </a:cubicBezTo>
                  <a:cubicBezTo>
                    <a:pt x="138" y="264"/>
                    <a:pt x="138" y="264"/>
                    <a:pt x="138" y="264"/>
                  </a:cubicBezTo>
                  <a:cubicBezTo>
                    <a:pt x="137" y="264"/>
                    <a:pt x="137" y="264"/>
                    <a:pt x="137" y="264"/>
                  </a:cubicBezTo>
                  <a:cubicBezTo>
                    <a:pt x="137" y="264"/>
                    <a:pt x="137" y="264"/>
                    <a:pt x="137" y="263"/>
                  </a:cubicBezTo>
                  <a:cubicBezTo>
                    <a:pt x="137" y="263"/>
                    <a:pt x="136" y="263"/>
                    <a:pt x="136" y="263"/>
                  </a:cubicBezTo>
                  <a:cubicBezTo>
                    <a:pt x="136" y="263"/>
                    <a:pt x="136" y="263"/>
                    <a:pt x="136" y="263"/>
                  </a:cubicBezTo>
                  <a:cubicBezTo>
                    <a:pt x="136" y="263"/>
                    <a:pt x="137" y="263"/>
                    <a:pt x="137" y="262"/>
                  </a:cubicBezTo>
                  <a:cubicBezTo>
                    <a:pt x="137" y="262"/>
                    <a:pt x="137" y="262"/>
                    <a:pt x="137" y="262"/>
                  </a:cubicBezTo>
                  <a:cubicBezTo>
                    <a:pt x="138" y="262"/>
                    <a:pt x="138" y="262"/>
                    <a:pt x="139" y="261"/>
                  </a:cubicBezTo>
                  <a:cubicBezTo>
                    <a:pt x="139" y="261"/>
                    <a:pt x="139" y="261"/>
                    <a:pt x="139" y="261"/>
                  </a:cubicBezTo>
                  <a:cubicBezTo>
                    <a:pt x="139" y="261"/>
                    <a:pt x="139" y="261"/>
                    <a:pt x="139" y="261"/>
                  </a:cubicBezTo>
                  <a:cubicBezTo>
                    <a:pt x="139" y="261"/>
                    <a:pt x="139" y="261"/>
                    <a:pt x="139" y="261"/>
                  </a:cubicBezTo>
                  <a:cubicBezTo>
                    <a:pt x="139" y="261"/>
                    <a:pt x="140" y="261"/>
                    <a:pt x="140" y="261"/>
                  </a:cubicBezTo>
                  <a:cubicBezTo>
                    <a:pt x="140" y="261"/>
                    <a:pt x="140" y="261"/>
                    <a:pt x="140" y="261"/>
                  </a:cubicBezTo>
                  <a:cubicBezTo>
                    <a:pt x="140" y="262"/>
                    <a:pt x="140" y="262"/>
                    <a:pt x="140" y="262"/>
                  </a:cubicBezTo>
                  <a:cubicBezTo>
                    <a:pt x="140" y="262"/>
                    <a:pt x="140" y="262"/>
                    <a:pt x="140" y="262"/>
                  </a:cubicBezTo>
                  <a:cubicBezTo>
                    <a:pt x="140" y="262"/>
                    <a:pt x="140" y="263"/>
                    <a:pt x="140" y="263"/>
                  </a:cubicBezTo>
                  <a:cubicBezTo>
                    <a:pt x="140" y="263"/>
                    <a:pt x="140" y="263"/>
                    <a:pt x="140" y="263"/>
                  </a:cubicBezTo>
                  <a:cubicBezTo>
                    <a:pt x="140" y="263"/>
                    <a:pt x="140" y="263"/>
                    <a:pt x="140" y="263"/>
                  </a:cubicBezTo>
                  <a:cubicBezTo>
                    <a:pt x="140" y="263"/>
                    <a:pt x="140" y="263"/>
                    <a:pt x="140" y="263"/>
                  </a:cubicBezTo>
                  <a:cubicBezTo>
                    <a:pt x="140" y="263"/>
                    <a:pt x="141" y="263"/>
                    <a:pt x="141" y="262"/>
                  </a:cubicBezTo>
                  <a:cubicBezTo>
                    <a:pt x="141" y="262"/>
                    <a:pt x="141" y="262"/>
                    <a:pt x="141" y="262"/>
                  </a:cubicBezTo>
                  <a:cubicBezTo>
                    <a:pt x="141" y="262"/>
                    <a:pt x="141" y="262"/>
                    <a:pt x="141" y="261"/>
                  </a:cubicBezTo>
                  <a:cubicBezTo>
                    <a:pt x="141" y="261"/>
                    <a:pt x="141" y="261"/>
                    <a:pt x="141" y="261"/>
                  </a:cubicBezTo>
                  <a:cubicBezTo>
                    <a:pt x="142" y="261"/>
                    <a:pt x="141" y="261"/>
                    <a:pt x="141" y="262"/>
                  </a:cubicBezTo>
                  <a:cubicBezTo>
                    <a:pt x="141" y="262"/>
                    <a:pt x="141" y="262"/>
                    <a:pt x="142" y="262"/>
                  </a:cubicBezTo>
                  <a:cubicBezTo>
                    <a:pt x="142" y="262"/>
                    <a:pt x="142" y="262"/>
                    <a:pt x="142" y="262"/>
                  </a:cubicBezTo>
                  <a:cubicBezTo>
                    <a:pt x="142" y="262"/>
                    <a:pt x="142" y="262"/>
                    <a:pt x="142" y="262"/>
                  </a:cubicBezTo>
                  <a:cubicBezTo>
                    <a:pt x="142" y="262"/>
                    <a:pt x="142" y="262"/>
                    <a:pt x="142" y="262"/>
                  </a:cubicBezTo>
                  <a:cubicBezTo>
                    <a:pt x="142" y="262"/>
                    <a:pt x="142" y="262"/>
                    <a:pt x="142" y="262"/>
                  </a:cubicBezTo>
                  <a:cubicBezTo>
                    <a:pt x="142" y="262"/>
                    <a:pt x="142" y="262"/>
                    <a:pt x="142" y="262"/>
                  </a:cubicBezTo>
                  <a:cubicBezTo>
                    <a:pt x="142" y="262"/>
                    <a:pt x="142" y="262"/>
                    <a:pt x="142" y="262"/>
                  </a:cubicBezTo>
                  <a:cubicBezTo>
                    <a:pt x="142" y="263"/>
                    <a:pt x="142" y="263"/>
                    <a:pt x="142" y="263"/>
                  </a:cubicBezTo>
                  <a:cubicBezTo>
                    <a:pt x="142" y="263"/>
                    <a:pt x="141" y="263"/>
                    <a:pt x="141" y="263"/>
                  </a:cubicBezTo>
                  <a:cubicBezTo>
                    <a:pt x="141" y="263"/>
                    <a:pt x="141" y="263"/>
                    <a:pt x="141" y="263"/>
                  </a:cubicBezTo>
                  <a:cubicBezTo>
                    <a:pt x="141" y="264"/>
                    <a:pt x="141" y="264"/>
                    <a:pt x="141" y="264"/>
                  </a:cubicBezTo>
                  <a:cubicBezTo>
                    <a:pt x="141" y="264"/>
                    <a:pt x="140" y="264"/>
                    <a:pt x="140" y="264"/>
                  </a:cubicBezTo>
                  <a:cubicBezTo>
                    <a:pt x="140" y="264"/>
                    <a:pt x="140" y="264"/>
                    <a:pt x="140" y="264"/>
                  </a:cubicBezTo>
                  <a:cubicBezTo>
                    <a:pt x="140" y="264"/>
                    <a:pt x="140" y="265"/>
                    <a:pt x="140" y="265"/>
                  </a:cubicBezTo>
                  <a:cubicBezTo>
                    <a:pt x="140" y="265"/>
                    <a:pt x="140" y="264"/>
                    <a:pt x="141" y="264"/>
                  </a:cubicBezTo>
                  <a:cubicBezTo>
                    <a:pt x="141" y="264"/>
                    <a:pt x="141" y="265"/>
                    <a:pt x="141" y="265"/>
                  </a:cubicBezTo>
                  <a:cubicBezTo>
                    <a:pt x="141" y="264"/>
                    <a:pt x="141" y="264"/>
                    <a:pt x="141" y="264"/>
                  </a:cubicBezTo>
                  <a:cubicBezTo>
                    <a:pt x="141" y="264"/>
                    <a:pt x="141" y="264"/>
                    <a:pt x="141" y="264"/>
                  </a:cubicBezTo>
                  <a:cubicBezTo>
                    <a:pt x="141" y="264"/>
                    <a:pt x="141" y="264"/>
                    <a:pt x="141" y="264"/>
                  </a:cubicBezTo>
                  <a:cubicBezTo>
                    <a:pt x="141" y="264"/>
                    <a:pt x="141" y="264"/>
                    <a:pt x="142" y="264"/>
                  </a:cubicBezTo>
                  <a:cubicBezTo>
                    <a:pt x="142" y="264"/>
                    <a:pt x="142" y="264"/>
                    <a:pt x="142" y="264"/>
                  </a:cubicBezTo>
                  <a:cubicBezTo>
                    <a:pt x="142" y="264"/>
                    <a:pt x="142" y="264"/>
                    <a:pt x="142" y="264"/>
                  </a:cubicBezTo>
                  <a:cubicBezTo>
                    <a:pt x="142" y="264"/>
                    <a:pt x="142" y="265"/>
                    <a:pt x="142" y="265"/>
                  </a:cubicBezTo>
                  <a:close/>
                  <a:moveTo>
                    <a:pt x="96" y="282"/>
                  </a:moveTo>
                  <a:cubicBezTo>
                    <a:pt x="95" y="282"/>
                    <a:pt x="95" y="282"/>
                    <a:pt x="95" y="282"/>
                  </a:cubicBezTo>
                  <a:cubicBezTo>
                    <a:pt x="95" y="282"/>
                    <a:pt x="95" y="282"/>
                    <a:pt x="95" y="282"/>
                  </a:cubicBezTo>
                  <a:cubicBezTo>
                    <a:pt x="94" y="282"/>
                    <a:pt x="94" y="282"/>
                    <a:pt x="94" y="282"/>
                  </a:cubicBezTo>
                  <a:cubicBezTo>
                    <a:pt x="94" y="282"/>
                    <a:pt x="94" y="282"/>
                    <a:pt x="94" y="282"/>
                  </a:cubicBezTo>
                  <a:cubicBezTo>
                    <a:pt x="93" y="282"/>
                    <a:pt x="92" y="282"/>
                    <a:pt x="92" y="282"/>
                  </a:cubicBezTo>
                  <a:cubicBezTo>
                    <a:pt x="91" y="282"/>
                    <a:pt x="91" y="282"/>
                    <a:pt x="90" y="282"/>
                  </a:cubicBezTo>
                  <a:cubicBezTo>
                    <a:pt x="90" y="282"/>
                    <a:pt x="91" y="282"/>
                    <a:pt x="91" y="283"/>
                  </a:cubicBezTo>
                  <a:cubicBezTo>
                    <a:pt x="91" y="283"/>
                    <a:pt x="91" y="283"/>
                    <a:pt x="92" y="283"/>
                  </a:cubicBezTo>
                  <a:cubicBezTo>
                    <a:pt x="92" y="283"/>
                    <a:pt x="93" y="283"/>
                    <a:pt x="93" y="283"/>
                  </a:cubicBezTo>
                  <a:cubicBezTo>
                    <a:pt x="93" y="283"/>
                    <a:pt x="93" y="283"/>
                    <a:pt x="93" y="283"/>
                  </a:cubicBezTo>
                  <a:cubicBezTo>
                    <a:pt x="94" y="283"/>
                    <a:pt x="94" y="283"/>
                    <a:pt x="94" y="283"/>
                  </a:cubicBezTo>
                  <a:cubicBezTo>
                    <a:pt x="94" y="283"/>
                    <a:pt x="95" y="283"/>
                    <a:pt x="95" y="283"/>
                  </a:cubicBezTo>
                  <a:cubicBezTo>
                    <a:pt x="95" y="283"/>
                    <a:pt x="95" y="283"/>
                    <a:pt x="95" y="283"/>
                  </a:cubicBezTo>
                  <a:cubicBezTo>
                    <a:pt x="96" y="283"/>
                    <a:pt x="96" y="283"/>
                    <a:pt x="97" y="283"/>
                  </a:cubicBezTo>
                  <a:cubicBezTo>
                    <a:pt x="97" y="283"/>
                    <a:pt x="97" y="283"/>
                    <a:pt x="97" y="282"/>
                  </a:cubicBezTo>
                  <a:cubicBezTo>
                    <a:pt x="97" y="282"/>
                    <a:pt x="97" y="282"/>
                    <a:pt x="97" y="282"/>
                  </a:cubicBezTo>
                  <a:cubicBezTo>
                    <a:pt x="97" y="282"/>
                    <a:pt x="96" y="282"/>
                    <a:pt x="96" y="282"/>
                  </a:cubicBezTo>
                  <a:close/>
                  <a:moveTo>
                    <a:pt x="90" y="280"/>
                  </a:moveTo>
                  <a:cubicBezTo>
                    <a:pt x="90" y="280"/>
                    <a:pt x="90" y="279"/>
                    <a:pt x="90" y="279"/>
                  </a:cubicBezTo>
                  <a:cubicBezTo>
                    <a:pt x="90" y="279"/>
                    <a:pt x="89" y="279"/>
                    <a:pt x="89" y="279"/>
                  </a:cubicBezTo>
                  <a:cubicBezTo>
                    <a:pt x="89" y="279"/>
                    <a:pt x="88" y="279"/>
                    <a:pt x="88" y="280"/>
                  </a:cubicBezTo>
                  <a:cubicBezTo>
                    <a:pt x="88" y="280"/>
                    <a:pt x="88" y="280"/>
                    <a:pt x="88" y="280"/>
                  </a:cubicBezTo>
                  <a:cubicBezTo>
                    <a:pt x="88" y="280"/>
                    <a:pt x="87" y="280"/>
                    <a:pt x="87" y="280"/>
                  </a:cubicBezTo>
                  <a:cubicBezTo>
                    <a:pt x="88" y="280"/>
                    <a:pt x="88" y="280"/>
                    <a:pt x="88" y="280"/>
                  </a:cubicBezTo>
                  <a:cubicBezTo>
                    <a:pt x="88" y="280"/>
                    <a:pt x="88" y="280"/>
                    <a:pt x="88" y="280"/>
                  </a:cubicBezTo>
                  <a:cubicBezTo>
                    <a:pt x="88" y="280"/>
                    <a:pt x="89" y="280"/>
                    <a:pt x="89" y="281"/>
                  </a:cubicBezTo>
                  <a:cubicBezTo>
                    <a:pt x="89" y="281"/>
                    <a:pt x="89" y="281"/>
                    <a:pt x="89" y="281"/>
                  </a:cubicBezTo>
                  <a:cubicBezTo>
                    <a:pt x="89" y="281"/>
                    <a:pt x="89" y="281"/>
                    <a:pt x="89" y="281"/>
                  </a:cubicBezTo>
                  <a:cubicBezTo>
                    <a:pt x="89" y="281"/>
                    <a:pt x="88" y="281"/>
                    <a:pt x="88" y="281"/>
                  </a:cubicBezTo>
                  <a:cubicBezTo>
                    <a:pt x="88" y="281"/>
                    <a:pt x="88" y="281"/>
                    <a:pt x="87" y="281"/>
                  </a:cubicBezTo>
                  <a:cubicBezTo>
                    <a:pt x="87" y="281"/>
                    <a:pt x="88" y="281"/>
                    <a:pt x="88" y="281"/>
                  </a:cubicBezTo>
                  <a:cubicBezTo>
                    <a:pt x="88" y="282"/>
                    <a:pt x="88" y="282"/>
                    <a:pt x="88" y="282"/>
                  </a:cubicBezTo>
                  <a:cubicBezTo>
                    <a:pt x="87" y="282"/>
                    <a:pt x="87" y="282"/>
                    <a:pt x="87" y="282"/>
                  </a:cubicBezTo>
                  <a:cubicBezTo>
                    <a:pt x="87" y="282"/>
                    <a:pt x="87" y="282"/>
                    <a:pt x="87" y="282"/>
                  </a:cubicBezTo>
                  <a:cubicBezTo>
                    <a:pt x="87" y="282"/>
                    <a:pt x="87" y="282"/>
                    <a:pt x="87" y="282"/>
                  </a:cubicBezTo>
                  <a:cubicBezTo>
                    <a:pt x="87" y="282"/>
                    <a:pt x="86" y="282"/>
                    <a:pt x="86" y="282"/>
                  </a:cubicBezTo>
                  <a:cubicBezTo>
                    <a:pt x="86" y="282"/>
                    <a:pt x="86" y="282"/>
                    <a:pt x="86" y="282"/>
                  </a:cubicBezTo>
                  <a:cubicBezTo>
                    <a:pt x="86" y="282"/>
                    <a:pt x="86" y="282"/>
                    <a:pt x="86" y="282"/>
                  </a:cubicBezTo>
                  <a:cubicBezTo>
                    <a:pt x="85" y="283"/>
                    <a:pt x="85" y="282"/>
                    <a:pt x="85" y="282"/>
                  </a:cubicBezTo>
                  <a:cubicBezTo>
                    <a:pt x="85" y="282"/>
                    <a:pt x="84" y="282"/>
                    <a:pt x="84" y="283"/>
                  </a:cubicBezTo>
                  <a:cubicBezTo>
                    <a:pt x="84" y="283"/>
                    <a:pt x="84" y="283"/>
                    <a:pt x="84" y="283"/>
                  </a:cubicBezTo>
                  <a:cubicBezTo>
                    <a:pt x="84" y="283"/>
                    <a:pt x="84" y="283"/>
                    <a:pt x="84" y="283"/>
                  </a:cubicBezTo>
                  <a:cubicBezTo>
                    <a:pt x="83" y="283"/>
                    <a:pt x="83" y="283"/>
                    <a:pt x="83" y="283"/>
                  </a:cubicBezTo>
                  <a:cubicBezTo>
                    <a:pt x="83" y="283"/>
                    <a:pt x="83" y="283"/>
                    <a:pt x="83" y="283"/>
                  </a:cubicBezTo>
                  <a:cubicBezTo>
                    <a:pt x="82" y="283"/>
                    <a:pt x="82" y="283"/>
                    <a:pt x="82" y="283"/>
                  </a:cubicBezTo>
                  <a:cubicBezTo>
                    <a:pt x="82" y="283"/>
                    <a:pt x="83" y="283"/>
                    <a:pt x="83" y="283"/>
                  </a:cubicBezTo>
                  <a:cubicBezTo>
                    <a:pt x="83" y="283"/>
                    <a:pt x="84" y="283"/>
                    <a:pt x="84" y="283"/>
                  </a:cubicBezTo>
                  <a:cubicBezTo>
                    <a:pt x="84" y="283"/>
                    <a:pt x="84" y="283"/>
                    <a:pt x="84" y="283"/>
                  </a:cubicBezTo>
                  <a:cubicBezTo>
                    <a:pt x="85" y="283"/>
                    <a:pt x="85" y="283"/>
                    <a:pt x="86" y="283"/>
                  </a:cubicBezTo>
                  <a:cubicBezTo>
                    <a:pt x="86" y="283"/>
                    <a:pt x="86" y="283"/>
                    <a:pt x="86" y="283"/>
                  </a:cubicBezTo>
                  <a:cubicBezTo>
                    <a:pt x="86" y="283"/>
                    <a:pt x="86" y="283"/>
                    <a:pt x="86" y="283"/>
                  </a:cubicBezTo>
                  <a:cubicBezTo>
                    <a:pt x="86" y="283"/>
                    <a:pt x="87" y="283"/>
                    <a:pt x="87" y="283"/>
                  </a:cubicBezTo>
                  <a:cubicBezTo>
                    <a:pt x="87" y="283"/>
                    <a:pt x="87" y="283"/>
                    <a:pt x="87" y="283"/>
                  </a:cubicBezTo>
                  <a:cubicBezTo>
                    <a:pt x="87" y="283"/>
                    <a:pt x="87" y="283"/>
                    <a:pt x="87" y="283"/>
                  </a:cubicBezTo>
                  <a:cubicBezTo>
                    <a:pt x="87" y="283"/>
                    <a:pt x="87" y="283"/>
                    <a:pt x="87" y="283"/>
                  </a:cubicBezTo>
                  <a:cubicBezTo>
                    <a:pt x="88" y="283"/>
                    <a:pt x="88" y="283"/>
                    <a:pt x="88" y="283"/>
                  </a:cubicBezTo>
                  <a:cubicBezTo>
                    <a:pt x="88" y="283"/>
                    <a:pt x="88" y="283"/>
                    <a:pt x="88" y="283"/>
                  </a:cubicBezTo>
                  <a:cubicBezTo>
                    <a:pt x="88" y="283"/>
                    <a:pt x="88" y="282"/>
                    <a:pt x="88" y="282"/>
                  </a:cubicBezTo>
                  <a:cubicBezTo>
                    <a:pt x="88" y="282"/>
                    <a:pt x="88" y="282"/>
                    <a:pt x="88" y="282"/>
                  </a:cubicBezTo>
                  <a:cubicBezTo>
                    <a:pt x="88" y="282"/>
                    <a:pt x="89" y="282"/>
                    <a:pt x="89" y="282"/>
                  </a:cubicBezTo>
                  <a:cubicBezTo>
                    <a:pt x="89" y="283"/>
                    <a:pt x="89" y="282"/>
                    <a:pt x="89" y="282"/>
                  </a:cubicBezTo>
                  <a:cubicBezTo>
                    <a:pt x="89" y="282"/>
                    <a:pt x="90" y="282"/>
                    <a:pt x="90" y="282"/>
                  </a:cubicBezTo>
                  <a:cubicBezTo>
                    <a:pt x="90" y="282"/>
                    <a:pt x="90" y="282"/>
                    <a:pt x="90" y="282"/>
                  </a:cubicBezTo>
                  <a:cubicBezTo>
                    <a:pt x="90" y="282"/>
                    <a:pt x="90" y="282"/>
                    <a:pt x="89" y="281"/>
                  </a:cubicBezTo>
                  <a:cubicBezTo>
                    <a:pt x="89" y="281"/>
                    <a:pt x="89" y="281"/>
                    <a:pt x="90" y="281"/>
                  </a:cubicBezTo>
                  <a:cubicBezTo>
                    <a:pt x="90" y="281"/>
                    <a:pt x="90" y="281"/>
                    <a:pt x="90" y="281"/>
                  </a:cubicBezTo>
                  <a:cubicBezTo>
                    <a:pt x="90" y="281"/>
                    <a:pt x="90" y="281"/>
                    <a:pt x="90" y="281"/>
                  </a:cubicBezTo>
                  <a:cubicBezTo>
                    <a:pt x="91" y="280"/>
                    <a:pt x="91" y="280"/>
                    <a:pt x="90" y="280"/>
                  </a:cubicBezTo>
                  <a:close/>
                  <a:moveTo>
                    <a:pt x="69" y="284"/>
                  </a:moveTo>
                  <a:cubicBezTo>
                    <a:pt x="69" y="284"/>
                    <a:pt x="69" y="284"/>
                    <a:pt x="69" y="285"/>
                  </a:cubicBezTo>
                  <a:cubicBezTo>
                    <a:pt x="69" y="285"/>
                    <a:pt x="69" y="285"/>
                    <a:pt x="69" y="285"/>
                  </a:cubicBezTo>
                  <a:cubicBezTo>
                    <a:pt x="69" y="285"/>
                    <a:pt x="69" y="286"/>
                    <a:pt x="69" y="286"/>
                  </a:cubicBezTo>
                  <a:cubicBezTo>
                    <a:pt x="68" y="286"/>
                    <a:pt x="67" y="286"/>
                    <a:pt x="67" y="286"/>
                  </a:cubicBezTo>
                  <a:cubicBezTo>
                    <a:pt x="67" y="287"/>
                    <a:pt x="67" y="287"/>
                    <a:pt x="66" y="286"/>
                  </a:cubicBezTo>
                  <a:cubicBezTo>
                    <a:pt x="66" y="286"/>
                    <a:pt x="66" y="286"/>
                    <a:pt x="66" y="286"/>
                  </a:cubicBezTo>
                  <a:cubicBezTo>
                    <a:pt x="66" y="287"/>
                    <a:pt x="66" y="287"/>
                    <a:pt x="66" y="287"/>
                  </a:cubicBezTo>
                  <a:cubicBezTo>
                    <a:pt x="66" y="287"/>
                    <a:pt x="66" y="287"/>
                    <a:pt x="66" y="287"/>
                  </a:cubicBezTo>
                  <a:cubicBezTo>
                    <a:pt x="66" y="287"/>
                    <a:pt x="66" y="287"/>
                    <a:pt x="66" y="287"/>
                  </a:cubicBezTo>
                  <a:cubicBezTo>
                    <a:pt x="66" y="287"/>
                    <a:pt x="67" y="287"/>
                    <a:pt x="67" y="287"/>
                  </a:cubicBezTo>
                  <a:cubicBezTo>
                    <a:pt x="67" y="287"/>
                    <a:pt x="67" y="287"/>
                    <a:pt x="67" y="287"/>
                  </a:cubicBezTo>
                  <a:cubicBezTo>
                    <a:pt x="68" y="286"/>
                    <a:pt x="68" y="286"/>
                    <a:pt x="68" y="286"/>
                  </a:cubicBezTo>
                  <a:cubicBezTo>
                    <a:pt x="68" y="286"/>
                    <a:pt x="68" y="287"/>
                    <a:pt x="68" y="287"/>
                  </a:cubicBezTo>
                  <a:cubicBezTo>
                    <a:pt x="68" y="287"/>
                    <a:pt x="68" y="287"/>
                    <a:pt x="69" y="287"/>
                  </a:cubicBezTo>
                  <a:cubicBezTo>
                    <a:pt x="69" y="287"/>
                    <a:pt x="69" y="287"/>
                    <a:pt x="69" y="287"/>
                  </a:cubicBezTo>
                  <a:cubicBezTo>
                    <a:pt x="69" y="287"/>
                    <a:pt x="69" y="287"/>
                    <a:pt x="69" y="287"/>
                  </a:cubicBezTo>
                  <a:cubicBezTo>
                    <a:pt x="69" y="287"/>
                    <a:pt x="70" y="287"/>
                    <a:pt x="70" y="286"/>
                  </a:cubicBezTo>
                  <a:cubicBezTo>
                    <a:pt x="70" y="286"/>
                    <a:pt x="70" y="286"/>
                    <a:pt x="70" y="286"/>
                  </a:cubicBezTo>
                  <a:cubicBezTo>
                    <a:pt x="70" y="285"/>
                    <a:pt x="70" y="285"/>
                    <a:pt x="70" y="285"/>
                  </a:cubicBezTo>
                  <a:cubicBezTo>
                    <a:pt x="70" y="285"/>
                    <a:pt x="70" y="285"/>
                    <a:pt x="70" y="285"/>
                  </a:cubicBezTo>
                  <a:cubicBezTo>
                    <a:pt x="70" y="284"/>
                    <a:pt x="70" y="284"/>
                    <a:pt x="69" y="284"/>
                  </a:cubicBezTo>
                  <a:close/>
                  <a:moveTo>
                    <a:pt x="34" y="284"/>
                  </a:moveTo>
                  <a:cubicBezTo>
                    <a:pt x="34" y="284"/>
                    <a:pt x="34" y="284"/>
                    <a:pt x="34" y="284"/>
                  </a:cubicBezTo>
                  <a:cubicBezTo>
                    <a:pt x="34" y="283"/>
                    <a:pt x="35" y="283"/>
                    <a:pt x="35" y="283"/>
                  </a:cubicBezTo>
                  <a:cubicBezTo>
                    <a:pt x="35" y="282"/>
                    <a:pt x="35" y="282"/>
                    <a:pt x="35" y="282"/>
                  </a:cubicBezTo>
                  <a:cubicBezTo>
                    <a:pt x="34" y="282"/>
                    <a:pt x="34" y="282"/>
                    <a:pt x="34" y="282"/>
                  </a:cubicBezTo>
                  <a:cubicBezTo>
                    <a:pt x="34" y="282"/>
                    <a:pt x="34" y="283"/>
                    <a:pt x="34" y="283"/>
                  </a:cubicBezTo>
                  <a:cubicBezTo>
                    <a:pt x="34" y="283"/>
                    <a:pt x="34" y="283"/>
                    <a:pt x="34" y="283"/>
                  </a:cubicBezTo>
                  <a:cubicBezTo>
                    <a:pt x="34" y="283"/>
                    <a:pt x="34" y="284"/>
                    <a:pt x="33" y="284"/>
                  </a:cubicBezTo>
                  <a:cubicBezTo>
                    <a:pt x="33" y="284"/>
                    <a:pt x="33" y="284"/>
                    <a:pt x="33" y="284"/>
                  </a:cubicBezTo>
                  <a:cubicBezTo>
                    <a:pt x="33" y="284"/>
                    <a:pt x="33" y="284"/>
                    <a:pt x="32" y="284"/>
                  </a:cubicBezTo>
                  <a:cubicBezTo>
                    <a:pt x="32" y="284"/>
                    <a:pt x="32" y="285"/>
                    <a:pt x="32" y="285"/>
                  </a:cubicBezTo>
                  <a:cubicBezTo>
                    <a:pt x="32" y="285"/>
                    <a:pt x="32" y="285"/>
                    <a:pt x="32" y="285"/>
                  </a:cubicBezTo>
                  <a:cubicBezTo>
                    <a:pt x="32" y="285"/>
                    <a:pt x="32" y="285"/>
                    <a:pt x="32" y="285"/>
                  </a:cubicBezTo>
                  <a:cubicBezTo>
                    <a:pt x="33" y="285"/>
                    <a:pt x="33" y="285"/>
                    <a:pt x="33" y="285"/>
                  </a:cubicBezTo>
                  <a:cubicBezTo>
                    <a:pt x="33" y="285"/>
                    <a:pt x="33" y="284"/>
                    <a:pt x="33" y="284"/>
                  </a:cubicBezTo>
                  <a:cubicBezTo>
                    <a:pt x="34" y="284"/>
                    <a:pt x="34" y="284"/>
                    <a:pt x="34" y="284"/>
                  </a:cubicBezTo>
                  <a:cubicBezTo>
                    <a:pt x="34" y="284"/>
                    <a:pt x="34" y="284"/>
                    <a:pt x="34" y="284"/>
                  </a:cubicBezTo>
                  <a:cubicBezTo>
                    <a:pt x="34" y="284"/>
                    <a:pt x="34" y="284"/>
                    <a:pt x="34" y="284"/>
                  </a:cubicBezTo>
                  <a:close/>
                  <a:moveTo>
                    <a:pt x="6" y="274"/>
                  </a:moveTo>
                  <a:cubicBezTo>
                    <a:pt x="6" y="274"/>
                    <a:pt x="6" y="274"/>
                    <a:pt x="6" y="274"/>
                  </a:cubicBezTo>
                  <a:cubicBezTo>
                    <a:pt x="6" y="274"/>
                    <a:pt x="6" y="274"/>
                    <a:pt x="6" y="274"/>
                  </a:cubicBezTo>
                  <a:cubicBezTo>
                    <a:pt x="6" y="274"/>
                    <a:pt x="5" y="274"/>
                    <a:pt x="6" y="274"/>
                  </a:cubicBezTo>
                  <a:cubicBezTo>
                    <a:pt x="6" y="274"/>
                    <a:pt x="6" y="273"/>
                    <a:pt x="6" y="273"/>
                  </a:cubicBezTo>
                  <a:cubicBezTo>
                    <a:pt x="6" y="273"/>
                    <a:pt x="5" y="273"/>
                    <a:pt x="5" y="273"/>
                  </a:cubicBezTo>
                  <a:cubicBezTo>
                    <a:pt x="5" y="273"/>
                    <a:pt x="5" y="273"/>
                    <a:pt x="5" y="273"/>
                  </a:cubicBezTo>
                  <a:cubicBezTo>
                    <a:pt x="5" y="274"/>
                    <a:pt x="5" y="274"/>
                    <a:pt x="5" y="273"/>
                  </a:cubicBezTo>
                  <a:cubicBezTo>
                    <a:pt x="5" y="273"/>
                    <a:pt x="5" y="273"/>
                    <a:pt x="5" y="273"/>
                  </a:cubicBezTo>
                  <a:cubicBezTo>
                    <a:pt x="5" y="273"/>
                    <a:pt x="5" y="273"/>
                    <a:pt x="4" y="273"/>
                  </a:cubicBezTo>
                  <a:cubicBezTo>
                    <a:pt x="4" y="273"/>
                    <a:pt x="4" y="273"/>
                    <a:pt x="4" y="273"/>
                  </a:cubicBezTo>
                  <a:cubicBezTo>
                    <a:pt x="4" y="273"/>
                    <a:pt x="4" y="273"/>
                    <a:pt x="4" y="273"/>
                  </a:cubicBezTo>
                  <a:cubicBezTo>
                    <a:pt x="4" y="273"/>
                    <a:pt x="4" y="273"/>
                    <a:pt x="3" y="273"/>
                  </a:cubicBezTo>
                  <a:cubicBezTo>
                    <a:pt x="3" y="273"/>
                    <a:pt x="3" y="273"/>
                    <a:pt x="3" y="273"/>
                  </a:cubicBezTo>
                  <a:cubicBezTo>
                    <a:pt x="3" y="273"/>
                    <a:pt x="3" y="273"/>
                    <a:pt x="3" y="273"/>
                  </a:cubicBezTo>
                  <a:cubicBezTo>
                    <a:pt x="2" y="273"/>
                    <a:pt x="2" y="272"/>
                    <a:pt x="2" y="273"/>
                  </a:cubicBezTo>
                  <a:cubicBezTo>
                    <a:pt x="2" y="273"/>
                    <a:pt x="1" y="272"/>
                    <a:pt x="1" y="273"/>
                  </a:cubicBezTo>
                  <a:cubicBezTo>
                    <a:pt x="1" y="273"/>
                    <a:pt x="1" y="273"/>
                    <a:pt x="0" y="273"/>
                  </a:cubicBezTo>
                  <a:cubicBezTo>
                    <a:pt x="0" y="273"/>
                    <a:pt x="0" y="273"/>
                    <a:pt x="0" y="273"/>
                  </a:cubicBezTo>
                  <a:cubicBezTo>
                    <a:pt x="0" y="273"/>
                    <a:pt x="0" y="274"/>
                    <a:pt x="1" y="274"/>
                  </a:cubicBezTo>
                  <a:cubicBezTo>
                    <a:pt x="1" y="273"/>
                    <a:pt x="1" y="273"/>
                    <a:pt x="1" y="273"/>
                  </a:cubicBezTo>
                  <a:cubicBezTo>
                    <a:pt x="1" y="273"/>
                    <a:pt x="1" y="273"/>
                    <a:pt x="1" y="273"/>
                  </a:cubicBezTo>
                  <a:cubicBezTo>
                    <a:pt x="1" y="274"/>
                    <a:pt x="1" y="274"/>
                    <a:pt x="1" y="274"/>
                  </a:cubicBezTo>
                  <a:cubicBezTo>
                    <a:pt x="1" y="274"/>
                    <a:pt x="1"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5"/>
                  </a:cubicBezTo>
                  <a:cubicBezTo>
                    <a:pt x="2" y="275"/>
                    <a:pt x="2" y="275"/>
                    <a:pt x="2" y="275"/>
                  </a:cubicBezTo>
                  <a:cubicBezTo>
                    <a:pt x="2" y="275"/>
                    <a:pt x="2" y="275"/>
                    <a:pt x="2" y="275"/>
                  </a:cubicBezTo>
                  <a:cubicBezTo>
                    <a:pt x="2" y="275"/>
                    <a:pt x="3" y="275"/>
                    <a:pt x="3" y="275"/>
                  </a:cubicBezTo>
                  <a:cubicBezTo>
                    <a:pt x="3" y="275"/>
                    <a:pt x="3" y="275"/>
                    <a:pt x="3" y="275"/>
                  </a:cubicBezTo>
                  <a:cubicBezTo>
                    <a:pt x="4" y="275"/>
                    <a:pt x="4" y="275"/>
                    <a:pt x="4" y="274"/>
                  </a:cubicBezTo>
                  <a:cubicBezTo>
                    <a:pt x="4" y="274"/>
                    <a:pt x="4" y="275"/>
                    <a:pt x="4" y="275"/>
                  </a:cubicBezTo>
                  <a:cubicBezTo>
                    <a:pt x="4" y="275"/>
                    <a:pt x="5" y="275"/>
                    <a:pt x="5" y="275"/>
                  </a:cubicBezTo>
                  <a:cubicBezTo>
                    <a:pt x="5" y="275"/>
                    <a:pt x="5" y="274"/>
                    <a:pt x="5" y="274"/>
                  </a:cubicBezTo>
                  <a:cubicBezTo>
                    <a:pt x="5" y="274"/>
                    <a:pt x="5" y="274"/>
                    <a:pt x="5" y="274"/>
                  </a:cubicBezTo>
                  <a:cubicBezTo>
                    <a:pt x="5" y="274"/>
                    <a:pt x="6" y="274"/>
                    <a:pt x="6" y="274"/>
                  </a:cubicBezTo>
                  <a:cubicBezTo>
                    <a:pt x="6" y="274"/>
                    <a:pt x="6" y="274"/>
                    <a:pt x="6" y="274"/>
                  </a:cubicBezTo>
                  <a:cubicBezTo>
                    <a:pt x="6" y="274"/>
                    <a:pt x="6" y="274"/>
                    <a:pt x="6" y="274"/>
                  </a:cubicBezTo>
                  <a:close/>
                  <a:moveTo>
                    <a:pt x="8" y="278"/>
                  </a:moveTo>
                  <a:cubicBezTo>
                    <a:pt x="8" y="278"/>
                    <a:pt x="8" y="278"/>
                    <a:pt x="8" y="278"/>
                  </a:cubicBezTo>
                  <a:cubicBezTo>
                    <a:pt x="8" y="278"/>
                    <a:pt x="8" y="278"/>
                    <a:pt x="8" y="278"/>
                  </a:cubicBezTo>
                  <a:cubicBezTo>
                    <a:pt x="7" y="279"/>
                    <a:pt x="7" y="279"/>
                    <a:pt x="7" y="279"/>
                  </a:cubicBezTo>
                  <a:cubicBezTo>
                    <a:pt x="6" y="279"/>
                    <a:pt x="6" y="279"/>
                    <a:pt x="6" y="279"/>
                  </a:cubicBezTo>
                  <a:cubicBezTo>
                    <a:pt x="6" y="279"/>
                    <a:pt x="6" y="279"/>
                    <a:pt x="6" y="279"/>
                  </a:cubicBezTo>
                  <a:cubicBezTo>
                    <a:pt x="6" y="279"/>
                    <a:pt x="6" y="279"/>
                    <a:pt x="6" y="279"/>
                  </a:cubicBezTo>
                  <a:cubicBezTo>
                    <a:pt x="7" y="279"/>
                    <a:pt x="7" y="279"/>
                    <a:pt x="7" y="279"/>
                  </a:cubicBezTo>
                  <a:cubicBezTo>
                    <a:pt x="8" y="279"/>
                    <a:pt x="8" y="279"/>
                    <a:pt x="8" y="280"/>
                  </a:cubicBezTo>
                  <a:cubicBezTo>
                    <a:pt x="8" y="280"/>
                    <a:pt x="8" y="280"/>
                    <a:pt x="8" y="280"/>
                  </a:cubicBezTo>
                  <a:cubicBezTo>
                    <a:pt x="8" y="280"/>
                    <a:pt x="9" y="280"/>
                    <a:pt x="8" y="279"/>
                  </a:cubicBezTo>
                  <a:cubicBezTo>
                    <a:pt x="8" y="279"/>
                    <a:pt x="8" y="279"/>
                    <a:pt x="8" y="279"/>
                  </a:cubicBezTo>
                  <a:cubicBezTo>
                    <a:pt x="8" y="279"/>
                    <a:pt x="8" y="278"/>
                    <a:pt x="9" y="278"/>
                  </a:cubicBezTo>
                  <a:cubicBezTo>
                    <a:pt x="9" y="278"/>
                    <a:pt x="9" y="278"/>
                    <a:pt x="9" y="278"/>
                  </a:cubicBezTo>
                  <a:cubicBezTo>
                    <a:pt x="9" y="278"/>
                    <a:pt x="9" y="278"/>
                    <a:pt x="8" y="278"/>
                  </a:cubicBezTo>
                  <a:close/>
                  <a:moveTo>
                    <a:pt x="48" y="283"/>
                  </a:moveTo>
                  <a:cubicBezTo>
                    <a:pt x="48" y="283"/>
                    <a:pt x="48" y="283"/>
                    <a:pt x="48" y="283"/>
                  </a:cubicBezTo>
                  <a:cubicBezTo>
                    <a:pt x="48" y="284"/>
                    <a:pt x="47" y="284"/>
                    <a:pt x="47" y="284"/>
                  </a:cubicBezTo>
                  <a:cubicBezTo>
                    <a:pt x="47" y="284"/>
                    <a:pt x="47" y="284"/>
                    <a:pt x="47" y="284"/>
                  </a:cubicBezTo>
                  <a:cubicBezTo>
                    <a:pt x="47" y="285"/>
                    <a:pt x="48" y="285"/>
                    <a:pt x="48" y="285"/>
                  </a:cubicBezTo>
                  <a:cubicBezTo>
                    <a:pt x="48" y="285"/>
                    <a:pt x="49" y="284"/>
                    <a:pt x="49" y="284"/>
                  </a:cubicBezTo>
                  <a:cubicBezTo>
                    <a:pt x="49" y="284"/>
                    <a:pt x="49" y="284"/>
                    <a:pt x="49" y="284"/>
                  </a:cubicBezTo>
                  <a:cubicBezTo>
                    <a:pt x="49" y="284"/>
                    <a:pt x="48" y="284"/>
                    <a:pt x="48" y="283"/>
                  </a:cubicBezTo>
                  <a:close/>
                  <a:moveTo>
                    <a:pt x="101" y="279"/>
                  </a:moveTo>
                  <a:cubicBezTo>
                    <a:pt x="101" y="279"/>
                    <a:pt x="101" y="279"/>
                    <a:pt x="101" y="279"/>
                  </a:cubicBezTo>
                  <a:cubicBezTo>
                    <a:pt x="100" y="280"/>
                    <a:pt x="100" y="280"/>
                    <a:pt x="100" y="280"/>
                  </a:cubicBezTo>
                  <a:cubicBezTo>
                    <a:pt x="100" y="280"/>
                    <a:pt x="100" y="280"/>
                    <a:pt x="100" y="281"/>
                  </a:cubicBezTo>
                  <a:cubicBezTo>
                    <a:pt x="100" y="281"/>
                    <a:pt x="100" y="281"/>
                    <a:pt x="100" y="281"/>
                  </a:cubicBezTo>
                  <a:cubicBezTo>
                    <a:pt x="101" y="281"/>
                    <a:pt x="101" y="280"/>
                    <a:pt x="101" y="280"/>
                  </a:cubicBezTo>
                  <a:cubicBezTo>
                    <a:pt x="102" y="280"/>
                    <a:pt x="102" y="280"/>
                    <a:pt x="101" y="279"/>
                  </a:cubicBezTo>
                  <a:close/>
                  <a:moveTo>
                    <a:pt x="113" y="276"/>
                  </a:moveTo>
                  <a:cubicBezTo>
                    <a:pt x="112" y="276"/>
                    <a:pt x="112" y="276"/>
                    <a:pt x="112" y="276"/>
                  </a:cubicBezTo>
                  <a:cubicBezTo>
                    <a:pt x="112" y="277"/>
                    <a:pt x="112" y="277"/>
                    <a:pt x="112" y="277"/>
                  </a:cubicBezTo>
                  <a:cubicBezTo>
                    <a:pt x="112" y="277"/>
                    <a:pt x="112" y="277"/>
                    <a:pt x="112" y="278"/>
                  </a:cubicBezTo>
                  <a:cubicBezTo>
                    <a:pt x="112" y="278"/>
                    <a:pt x="112" y="278"/>
                    <a:pt x="112" y="277"/>
                  </a:cubicBezTo>
                  <a:cubicBezTo>
                    <a:pt x="112" y="277"/>
                    <a:pt x="112" y="277"/>
                    <a:pt x="113" y="277"/>
                  </a:cubicBezTo>
                  <a:cubicBezTo>
                    <a:pt x="113" y="277"/>
                    <a:pt x="113" y="277"/>
                    <a:pt x="113" y="277"/>
                  </a:cubicBezTo>
                  <a:cubicBezTo>
                    <a:pt x="113" y="277"/>
                    <a:pt x="113" y="276"/>
                    <a:pt x="113" y="276"/>
                  </a:cubicBezTo>
                  <a:cubicBezTo>
                    <a:pt x="113" y="276"/>
                    <a:pt x="113" y="276"/>
                    <a:pt x="113" y="276"/>
                  </a:cubicBezTo>
                  <a:close/>
                  <a:moveTo>
                    <a:pt x="148" y="259"/>
                  </a:moveTo>
                  <a:cubicBezTo>
                    <a:pt x="148" y="259"/>
                    <a:pt x="148" y="259"/>
                    <a:pt x="148" y="259"/>
                  </a:cubicBezTo>
                  <a:cubicBezTo>
                    <a:pt x="147" y="259"/>
                    <a:pt x="147" y="259"/>
                    <a:pt x="147" y="259"/>
                  </a:cubicBezTo>
                  <a:cubicBezTo>
                    <a:pt x="147" y="259"/>
                    <a:pt x="147" y="259"/>
                    <a:pt x="147" y="259"/>
                  </a:cubicBezTo>
                  <a:cubicBezTo>
                    <a:pt x="147" y="258"/>
                    <a:pt x="147" y="258"/>
                    <a:pt x="147" y="258"/>
                  </a:cubicBezTo>
                  <a:cubicBezTo>
                    <a:pt x="147" y="258"/>
                    <a:pt x="147" y="258"/>
                    <a:pt x="147" y="258"/>
                  </a:cubicBezTo>
                  <a:cubicBezTo>
                    <a:pt x="147" y="258"/>
                    <a:pt x="147" y="258"/>
                    <a:pt x="147" y="258"/>
                  </a:cubicBezTo>
                  <a:cubicBezTo>
                    <a:pt x="147" y="258"/>
                    <a:pt x="147" y="258"/>
                    <a:pt x="147" y="258"/>
                  </a:cubicBezTo>
                  <a:cubicBezTo>
                    <a:pt x="146" y="258"/>
                    <a:pt x="146" y="258"/>
                    <a:pt x="146" y="258"/>
                  </a:cubicBezTo>
                  <a:cubicBezTo>
                    <a:pt x="146" y="258"/>
                    <a:pt x="146" y="259"/>
                    <a:pt x="146" y="259"/>
                  </a:cubicBezTo>
                  <a:cubicBezTo>
                    <a:pt x="146" y="259"/>
                    <a:pt x="146" y="259"/>
                    <a:pt x="146" y="259"/>
                  </a:cubicBezTo>
                  <a:cubicBezTo>
                    <a:pt x="146" y="259"/>
                    <a:pt x="146" y="259"/>
                    <a:pt x="147" y="259"/>
                  </a:cubicBezTo>
                  <a:cubicBezTo>
                    <a:pt x="147" y="259"/>
                    <a:pt x="147" y="259"/>
                    <a:pt x="147" y="259"/>
                  </a:cubicBezTo>
                  <a:cubicBezTo>
                    <a:pt x="146" y="259"/>
                    <a:pt x="146" y="259"/>
                    <a:pt x="146" y="259"/>
                  </a:cubicBezTo>
                  <a:cubicBezTo>
                    <a:pt x="147" y="259"/>
                    <a:pt x="146" y="259"/>
                    <a:pt x="146" y="260"/>
                  </a:cubicBezTo>
                  <a:cubicBezTo>
                    <a:pt x="146" y="260"/>
                    <a:pt x="146" y="260"/>
                    <a:pt x="147" y="260"/>
                  </a:cubicBezTo>
                  <a:cubicBezTo>
                    <a:pt x="147" y="260"/>
                    <a:pt x="147" y="260"/>
                    <a:pt x="147" y="260"/>
                  </a:cubicBezTo>
                  <a:cubicBezTo>
                    <a:pt x="147" y="260"/>
                    <a:pt x="147" y="260"/>
                    <a:pt x="147" y="260"/>
                  </a:cubicBezTo>
                  <a:cubicBezTo>
                    <a:pt x="147" y="260"/>
                    <a:pt x="147" y="260"/>
                    <a:pt x="147" y="259"/>
                  </a:cubicBezTo>
                  <a:cubicBezTo>
                    <a:pt x="147" y="259"/>
                    <a:pt x="147" y="259"/>
                    <a:pt x="148" y="259"/>
                  </a:cubicBezTo>
                  <a:cubicBezTo>
                    <a:pt x="148" y="259"/>
                    <a:pt x="148" y="259"/>
                    <a:pt x="148" y="259"/>
                  </a:cubicBezTo>
                  <a:close/>
                  <a:moveTo>
                    <a:pt x="119" y="274"/>
                  </a:moveTo>
                  <a:cubicBezTo>
                    <a:pt x="119" y="274"/>
                    <a:pt x="118" y="274"/>
                    <a:pt x="118" y="274"/>
                  </a:cubicBezTo>
                  <a:cubicBezTo>
                    <a:pt x="118" y="274"/>
                    <a:pt x="118" y="274"/>
                    <a:pt x="118" y="274"/>
                  </a:cubicBezTo>
                  <a:cubicBezTo>
                    <a:pt x="117" y="274"/>
                    <a:pt x="117" y="274"/>
                    <a:pt x="117" y="274"/>
                  </a:cubicBezTo>
                  <a:cubicBezTo>
                    <a:pt x="117" y="275"/>
                    <a:pt x="117" y="275"/>
                    <a:pt x="117" y="275"/>
                  </a:cubicBezTo>
                  <a:cubicBezTo>
                    <a:pt x="118" y="275"/>
                    <a:pt x="118" y="275"/>
                    <a:pt x="118" y="275"/>
                  </a:cubicBezTo>
                  <a:cubicBezTo>
                    <a:pt x="118" y="275"/>
                    <a:pt x="118" y="275"/>
                    <a:pt x="118" y="275"/>
                  </a:cubicBezTo>
                  <a:cubicBezTo>
                    <a:pt x="118" y="275"/>
                    <a:pt x="119" y="275"/>
                    <a:pt x="119" y="275"/>
                  </a:cubicBezTo>
                  <a:cubicBezTo>
                    <a:pt x="119" y="275"/>
                    <a:pt x="119" y="275"/>
                    <a:pt x="119" y="275"/>
                  </a:cubicBezTo>
                  <a:cubicBezTo>
                    <a:pt x="119" y="275"/>
                    <a:pt x="119" y="274"/>
                    <a:pt x="119" y="274"/>
                  </a:cubicBezTo>
                  <a:close/>
                  <a:moveTo>
                    <a:pt x="76" y="284"/>
                  </a:moveTo>
                  <a:cubicBezTo>
                    <a:pt x="76" y="284"/>
                    <a:pt x="77" y="284"/>
                    <a:pt x="77" y="284"/>
                  </a:cubicBezTo>
                  <a:cubicBezTo>
                    <a:pt x="77" y="284"/>
                    <a:pt x="77" y="284"/>
                    <a:pt x="77" y="284"/>
                  </a:cubicBezTo>
                  <a:cubicBezTo>
                    <a:pt x="77" y="284"/>
                    <a:pt x="77" y="284"/>
                    <a:pt x="77" y="283"/>
                  </a:cubicBezTo>
                  <a:cubicBezTo>
                    <a:pt x="77" y="283"/>
                    <a:pt x="77" y="283"/>
                    <a:pt x="77" y="283"/>
                  </a:cubicBezTo>
                  <a:cubicBezTo>
                    <a:pt x="77" y="283"/>
                    <a:pt x="77" y="283"/>
                    <a:pt x="77" y="283"/>
                  </a:cubicBezTo>
                  <a:cubicBezTo>
                    <a:pt x="77" y="283"/>
                    <a:pt x="77" y="282"/>
                    <a:pt x="76" y="282"/>
                  </a:cubicBezTo>
                  <a:cubicBezTo>
                    <a:pt x="76" y="282"/>
                    <a:pt x="76" y="283"/>
                    <a:pt x="76" y="283"/>
                  </a:cubicBezTo>
                  <a:cubicBezTo>
                    <a:pt x="76" y="283"/>
                    <a:pt x="76" y="283"/>
                    <a:pt x="76" y="284"/>
                  </a:cubicBezTo>
                  <a:close/>
                  <a:moveTo>
                    <a:pt x="146" y="260"/>
                  </a:moveTo>
                  <a:cubicBezTo>
                    <a:pt x="146" y="260"/>
                    <a:pt x="146" y="260"/>
                    <a:pt x="146" y="260"/>
                  </a:cubicBezTo>
                  <a:cubicBezTo>
                    <a:pt x="146" y="260"/>
                    <a:pt x="146" y="260"/>
                    <a:pt x="146" y="260"/>
                  </a:cubicBezTo>
                  <a:cubicBezTo>
                    <a:pt x="146" y="260"/>
                    <a:pt x="146" y="260"/>
                    <a:pt x="146" y="260"/>
                  </a:cubicBezTo>
                  <a:cubicBezTo>
                    <a:pt x="146" y="260"/>
                    <a:pt x="146" y="260"/>
                    <a:pt x="145" y="260"/>
                  </a:cubicBezTo>
                  <a:cubicBezTo>
                    <a:pt x="145" y="260"/>
                    <a:pt x="145" y="260"/>
                    <a:pt x="145" y="260"/>
                  </a:cubicBezTo>
                  <a:cubicBezTo>
                    <a:pt x="145" y="260"/>
                    <a:pt x="145" y="260"/>
                    <a:pt x="145" y="260"/>
                  </a:cubicBezTo>
                  <a:cubicBezTo>
                    <a:pt x="146" y="260"/>
                    <a:pt x="146" y="260"/>
                    <a:pt x="145" y="259"/>
                  </a:cubicBezTo>
                  <a:cubicBezTo>
                    <a:pt x="145" y="259"/>
                    <a:pt x="145" y="259"/>
                    <a:pt x="145" y="259"/>
                  </a:cubicBezTo>
                  <a:cubicBezTo>
                    <a:pt x="145" y="259"/>
                    <a:pt x="145" y="259"/>
                    <a:pt x="145" y="259"/>
                  </a:cubicBezTo>
                  <a:cubicBezTo>
                    <a:pt x="145" y="259"/>
                    <a:pt x="145" y="259"/>
                    <a:pt x="145" y="259"/>
                  </a:cubicBezTo>
                  <a:cubicBezTo>
                    <a:pt x="144" y="259"/>
                    <a:pt x="144" y="259"/>
                    <a:pt x="144" y="259"/>
                  </a:cubicBezTo>
                  <a:cubicBezTo>
                    <a:pt x="144" y="259"/>
                    <a:pt x="144" y="259"/>
                    <a:pt x="144" y="259"/>
                  </a:cubicBezTo>
                  <a:cubicBezTo>
                    <a:pt x="143" y="259"/>
                    <a:pt x="143" y="260"/>
                    <a:pt x="143" y="260"/>
                  </a:cubicBezTo>
                  <a:cubicBezTo>
                    <a:pt x="144" y="260"/>
                    <a:pt x="144" y="261"/>
                    <a:pt x="144" y="261"/>
                  </a:cubicBezTo>
                  <a:cubicBezTo>
                    <a:pt x="144" y="261"/>
                    <a:pt x="144" y="261"/>
                    <a:pt x="144" y="261"/>
                  </a:cubicBezTo>
                  <a:cubicBezTo>
                    <a:pt x="144" y="261"/>
                    <a:pt x="144" y="261"/>
                    <a:pt x="144" y="261"/>
                  </a:cubicBezTo>
                  <a:cubicBezTo>
                    <a:pt x="144" y="261"/>
                    <a:pt x="144" y="260"/>
                    <a:pt x="145" y="261"/>
                  </a:cubicBezTo>
                  <a:cubicBezTo>
                    <a:pt x="145" y="261"/>
                    <a:pt x="145" y="261"/>
                    <a:pt x="145" y="261"/>
                  </a:cubicBezTo>
                  <a:cubicBezTo>
                    <a:pt x="145" y="261"/>
                    <a:pt x="145" y="261"/>
                    <a:pt x="145" y="261"/>
                  </a:cubicBezTo>
                  <a:cubicBezTo>
                    <a:pt x="145" y="260"/>
                    <a:pt x="145" y="260"/>
                    <a:pt x="145" y="260"/>
                  </a:cubicBezTo>
                  <a:cubicBezTo>
                    <a:pt x="145" y="261"/>
                    <a:pt x="146" y="260"/>
                    <a:pt x="146" y="260"/>
                  </a:cubicBezTo>
                  <a:cubicBezTo>
                    <a:pt x="146" y="260"/>
                    <a:pt x="146" y="260"/>
                    <a:pt x="146" y="260"/>
                  </a:cubicBezTo>
                  <a:cubicBezTo>
                    <a:pt x="146" y="260"/>
                    <a:pt x="146" y="260"/>
                    <a:pt x="146" y="260"/>
                  </a:cubicBezTo>
                  <a:close/>
                  <a:moveTo>
                    <a:pt x="75" y="285"/>
                  </a:moveTo>
                  <a:cubicBezTo>
                    <a:pt x="75" y="285"/>
                    <a:pt x="75" y="285"/>
                    <a:pt x="75" y="285"/>
                  </a:cubicBezTo>
                  <a:cubicBezTo>
                    <a:pt x="75" y="285"/>
                    <a:pt x="75" y="285"/>
                    <a:pt x="75" y="285"/>
                  </a:cubicBezTo>
                  <a:cubicBezTo>
                    <a:pt x="74" y="285"/>
                    <a:pt x="74" y="285"/>
                    <a:pt x="74" y="285"/>
                  </a:cubicBezTo>
                  <a:cubicBezTo>
                    <a:pt x="74" y="285"/>
                    <a:pt x="74" y="285"/>
                    <a:pt x="74" y="285"/>
                  </a:cubicBezTo>
                  <a:cubicBezTo>
                    <a:pt x="74" y="285"/>
                    <a:pt x="74" y="285"/>
                    <a:pt x="74" y="285"/>
                  </a:cubicBezTo>
                  <a:cubicBezTo>
                    <a:pt x="74" y="285"/>
                    <a:pt x="73" y="285"/>
                    <a:pt x="73" y="285"/>
                  </a:cubicBezTo>
                  <a:cubicBezTo>
                    <a:pt x="73" y="285"/>
                    <a:pt x="73" y="285"/>
                    <a:pt x="73" y="285"/>
                  </a:cubicBezTo>
                  <a:cubicBezTo>
                    <a:pt x="73" y="285"/>
                    <a:pt x="73" y="285"/>
                    <a:pt x="73" y="284"/>
                  </a:cubicBezTo>
                  <a:cubicBezTo>
                    <a:pt x="73" y="284"/>
                    <a:pt x="73" y="284"/>
                    <a:pt x="73" y="284"/>
                  </a:cubicBezTo>
                  <a:cubicBezTo>
                    <a:pt x="73" y="284"/>
                    <a:pt x="73" y="284"/>
                    <a:pt x="73" y="284"/>
                  </a:cubicBezTo>
                  <a:cubicBezTo>
                    <a:pt x="73" y="284"/>
                    <a:pt x="73" y="283"/>
                    <a:pt x="73" y="284"/>
                  </a:cubicBezTo>
                  <a:cubicBezTo>
                    <a:pt x="73" y="284"/>
                    <a:pt x="73" y="284"/>
                    <a:pt x="73" y="284"/>
                  </a:cubicBezTo>
                  <a:cubicBezTo>
                    <a:pt x="73" y="284"/>
                    <a:pt x="73" y="284"/>
                    <a:pt x="73" y="284"/>
                  </a:cubicBezTo>
                  <a:cubicBezTo>
                    <a:pt x="73" y="284"/>
                    <a:pt x="73" y="284"/>
                    <a:pt x="73" y="284"/>
                  </a:cubicBezTo>
                  <a:cubicBezTo>
                    <a:pt x="73" y="284"/>
                    <a:pt x="72" y="284"/>
                    <a:pt x="72" y="284"/>
                  </a:cubicBezTo>
                  <a:cubicBezTo>
                    <a:pt x="72" y="284"/>
                    <a:pt x="72" y="284"/>
                    <a:pt x="72" y="284"/>
                  </a:cubicBezTo>
                  <a:cubicBezTo>
                    <a:pt x="72" y="284"/>
                    <a:pt x="72" y="285"/>
                    <a:pt x="72" y="285"/>
                  </a:cubicBezTo>
                  <a:cubicBezTo>
                    <a:pt x="72" y="285"/>
                    <a:pt x="72" y="285"/>
                    <a:pt x="72" y="285"/>
                  </a:cubicBezTo>
                  <a:cubicBezTo>
                    <a:pt x="72" y="285"/>
                    <a:pt x="72" y="285"/>
                    <a:pt x="72" y="286"/>
                  </a:cubicBezTo>
                  <a:cubicBezTo>
                    <a:pt x="72" y="286"/>
                    <a:pt x="72" y="286"/>
                    <a:pt x="71" y="285"/>
                  </a:cubicBezTo>
                  <a:cubicBezTo>
                    <a:pt x="71" y="285"/>
                    <a:pt x="71" y="285"/>
                    <a:pt x="71" y="286"/>
                  </a:cubicBezTo>
                  <a:cubicBezTo>
                    <a:pt x="71" y="286"/>
                    <a:pt x="71" y="286"/>
                    <a:pt x="71" y="286"/>
                  </a:cubicBezTo>
                  <a:cubicBezTo>
                    <a:pt x="71" y="286"/>
                    <a:pt x="71" y="286"/>
                    <a:pt x="71" y="286"/>
                  </a:cubicBezTo>
                  <a:cubicBezTo>
                    <a:pt x="71" y="286"/>
                    <a:pt x="71" y="287"/>
                    <a:pt x="71" y="287"/>
                  </a:cubicBezTo>
                  <a:cubicBezTo>
                    <a:pt x="71" y="287"/>
                    <a:pt x="71" y="287"/>
                    <a:pt x="70" y="287"/>
                  </a:cubicBezTo>
                  <a:cubicBezTo>
                    <a:pt x="70" y="288"/>
                    <a:pt x="71" y="288"/>
                    <a:pt x="71" y="288"/>
                  </a:cubicBezTo>
                  <a:cubicBezTo>
                    <a:pt x="71" y="288"/>
                    <a:pt x="71" y="288"/>
                    <a:pt x="71" y="288"/>
                  </a:cubicBezTo>
                  <a:cubicBezTo>
                    <a:pt x="71" y="287"/>
                    <a:pt x="71" y="287"/>
                    <a:pt x="71" y="287"/>
                  </a:cubicBezTo>
                  <a:cubicBezTo>
                    <a:pt x="71" y="287"/>
                    <a:pt x="72" y="287"/>
                    <a:pt x="72" y="287"/>
                  </a:cubicBezTo>
                  <a:cubicBezTo>
                    <a:pt x="72" y="288"/>
                    <a:pt x="72" y="288"/>
                    <a:pt x="72" y="288"/>
                  </a:cubicBezTo>
                  <a:cubicBezTo>
                    <a:pt x="72" y="287"/>
                    <a:pt x="72" y="287"/>
                    <a:pt x="72" y="287"/>
                  </a:cubicBezTo>
                  <a:cubicBezTo>
                    <a:pt x="72" y="287"/>
                    <a:pt x="72" y="287"/>
                    <a:pt x="72" y="287"/>
                  </a:cubicBezTo>
                  <a:cubicBezTo>
                    <a:pt x="73" y="287"/>
                    <a:pt x="73" y="287"/>
                    <a:pt x="73" y="287"/>
                  </a:cubicBezTo>
                  <a:cubicBezTo>
                    <a:pt x="73" y="287"/>
                    <a:pt x="73" y="287"/>
                    <a:pt x="73" y="287"/>
                  </a:cubicBezTo>
                  <a:cubicBezTo>
                    <a:pt x="74" y="286"/>
                    <a:pt x="74" y="286"/>
                    <a:pt x="74" y="286"/>
                  </a:cubicBezTo>
                  <a:cubicBezTo>
                    <a:pt x="74" y="286"/>
                    <a:pt x="74" y="286"/>
                    <a:pt x="74" y="286"/>
                  </a:cubicBezTo>
                  <a:cubicBezTo>
                    <a:pt x="74" y="286"/>
                    <a:pt x="74" y="286"/>
                    <a:pt x="74" y="286"/>
                  </a:cubicBezTo>
                  <a:cubicBezTo>
                    <a:pt x="74" y="286"/>
                    <a:pt x="74" y="286"/>
                    <a:pt x="74" y="286"/>
                  </a:cubicBezTo>
                  <a:cubicBezTo>
                    <a:pt x="74" y="286"/>
                    <a:pt x="74" y="286"/>
                    <a:pt x="74" y="286"/>
                  </a:cubicBezTo>
                  <a:cubicBezTo>
                    <a:pt x="74" y="286"/>
                    <a:pt x="75" y="286"/>
                    <a:pt x="75" y="286"/>
                  </a:cubicBezTo>
                  <a:cubicBezTo>
                    <a:pt x="75" y="286"/>
                    <a:pt x="75" y="286"/>
                    <a:pt x="75" y="286"/>
                  </a:cubicBezTo>
                  <a:cubicBezTo>
                    <a:pt x="75" y="286"/>
                    <a:pt x="75" y="286"/>
                    <a:pt x="75" y="286"/>
                  </a:cubicBezTo>
                  <a:cubicBezTo>
                    <a:pt x="75" y="286"/>
                    <a:pt x="75" y="286"/>
                    <a:pt x="75" y="286"/>
                  </a:cubicBezTo>
                  <a:cubicBezTo>
                    <a:pt x="75" y="285"/>
                    <a:pt x="75" y="285"/>
                    <a:pt x="75" y="285"/>
                  </a:cubicBezTo>
                  <a:close/>
                  <a:moveTo>
                    <a:pt x="143" y="263"/>
                  </a:moveTo>
                  <a:cubicBezTo>
                    <a:pt x="143" y="263"/>
                    <a:pt x="142" y="263"/>
                    <a:pt x="142" y="264"/>
                  </a:cubicBezTo>
                  <a:cubicBezTo>
                    <a:pt x="142" y="264"/>
                    <a:pt x="142" y="264"/>
                    <a:pt x="142" y="264"/>
                  </a:cubicBezTo>
                  <a:cubicBezTo>
                    <a:pt x="142" y="263"/>
                    <a:pt x="142" y="264"/>
                    <a:pt x="142" y="264"/>
                  </a:cubicBezTo>
                  <a:cubicBezTo>
                    <a:pt x="142" y="264"/>
                    <a:pt x="142" y="264"/>
                    <a:pt x="142" y="264"/>
                  </a:cubicBezTo>
                  <a:cubicBezTo>
                    <a:pt x="142" y="264"/>
                    <a:pt x="142" y="264"/>
                    <a:pt x="142" y="264"/>
                  </a:cubicBezTo>
                  <a:cubicBezTo>
                    <a:pt x="143" y="264"/>
                    <a:pt x="143" y="264"/>
                    <a:pt x="143" y="264"/>
                  </a:cubicBezTo>
                  <a:cubicBezTo>
                    <a:pt x="143" y="264"/>
                    <a:pt x="143" y="264"/>
                    <a:pt x="143" y="264"/>
                  </a:cubicBezTo>
                  <a:cubicBezTo>
                    <a:pt x="143" y="264"/>
                    <a:pt x="143" y="264"/>
                    <a:pt x="143" y="264"/>
                  </a:cubicBezTo>
                  <a:cubicBezTo>
                    <a:pt x="143" y="263"/>
                    <a:pt x="143" y="263"/>
                    <a:pt x="143" y="263"/>
                  </a:cubicBezTo>
                  <a:cubicBezTo>
                    <a:pt x="143" y="263"/>
                    <a:pt x="143" y="263"/>
                    <a:pt x="143" y="263"/>
                  </a:cubicBezTo>
                  <a:cubicBezTo>
                    <a:pt x="143" y="263"/>
                    <a:pt x="143" y="263"/>
                    <a:pt x="143" y="263"/>
                  </a:cubicBezTo>
                  <a:close/>
                  <a:moveTo>
                    <a:pt x="151" y="260"/>
                  </a:moveTo>
                  <a:cubicBezTo>
                    <a:pt x="151" y="260"/>
                    <a:pt x="150" y="260"/>
                    <a:pt x="150" y="260"/>
                  </a:cubicBezTo>
                  <a:cubicBezTo>
                    <a:pt x="150" y="260"/>
                    <a:pt x="150" y="260"/>
                    <a:pt x="149" y="260"/>
                  </a:cubicBezTo>
                  <a:cubicBezTo>
                    <a:pt x="149" y="260"/>
                    <a:pt x="149" y="260"/>
                    <a:pt x="149" y="260"/>
                  </a:cubicBezTo>
                  <a:cubicBezTo>
                    <a:pt x="150" y="260"/>
                    <a:pt x="150" y="260"/>
                    <a:pt x="150" y="260"/>
                  </a:cubicBezTo>
                  <a:cubicBezTo>
                    <a:pt x="150" y="261"/>
                    <a:pt x="151" y="260"/>
                    <a:pt x="151" y="260"/>
                  </a:cubicBezTo>
                  <a:cubicBezTo>
                    <a:pt x="151" y="260"/>
                    <a:pt x="151" y="260"/>
                    <a:pt x="151" y="260"/>
                  </a:cubicBezTo>
                  <a:cubicBezTo>
                    <a:pt x="151" y="260"/>
                    <a:pt x="151" y="260"/>
                    <a:pt x="151" y="260"/>
                  </a:cubicBezTo>
                  <a:close/>
                  <a:moveTo>
                    <a:pt x="77" y="285"/>
                  </a:moveTo>
                  <a:cubicBezTo>
                    <a:pt x="76" y="285"/>
                    <a:pt x="76" y="285"/>
                    <a:pt x="76" y="285"/>
                  </a:cubicBezTo>
                  <a:cubicBezTo>
                    <a:pt x="76" y="285"/>
                    <a:pt x="76" y="285"/>
                    <a:pt x="76" y="285"/>
                  </a:cubicBezTo>
                  <a:cubicBezTo>
                    <a:pt x="76" y="285"/>
                    <a:pt x="76" y="286"/>
                    <a:pt x="76" y="286"/>
                  </a:cubicBezTo>
                  <a:cubicBezTo>
                    <a:pt x="76" y="286"/>
                    <a:pt x="76" y="286"/>
                    <a:pt x="76" y="286"/>
                  </a:cubicBezTo>
                  <a:cubicBezTo>
                    <a:pt x="76" y="286"/>
                    <a:pt x="76" y="286"/>
                    <a:pt x="76" y="286"/>
                  </a:cubicBezTo>
                  <a:cubicBezTo>
                    <a:pt x="76" y="285"/>
                    <a:pt x="77" y="285"/>
                    <a:pt x="77" y="285"/>
                  </a:cubicBezTo>
                  <a:cubicBezTo>
                    <a:pt x="77" y="285"/>
                    <a:pt x="77" y="285"/>
                    <a:pt x="77" y="285"/>
                  </a:cubicBezTo>
                  <a:cubicBezTo>
                    <a:pt x="77" y="285"/>
                    <a:pt x="77" y="285"/>
                    <a:pt x="77" y="285"/>
                  </a:cubicBezTo>
                  <a:close/>
                  <a:moveTo>
                    <a:pt x="40" y="284"/>
                  </a:moveTo>
                  <a:cubicBezTo>
                    <a:pt x="40" y="284"/>
                    <a:pt x="40" y="284"/>
                    <a:pt x="40" y="284"/>
                  </a:cubicBezTo>
                  <a:cubicBezTo>
                    <a:pt x="40" y="284"/>
                    <a:pt x="40" y="284"/>
                    <a:pt x="40" y="285"/>
                  </a:cubicBezTo>
                  <a:cubicBezTo>
                    <a:pt x="41" y="285"/>
                    <a:pt x="41" y="284"/>
                    <a:pt x="41" y="284"/>
                  </a:cubicBezTo>
                  <a:cubicBezTo>
                    <a:pt x="41" y="284"/>
                    <a:pt x="41" y="284"/>
                    <a:pt x="40" y="284"/>
                  </a:cubicBezTo>
                  <a:close/>
                  <a:moveTo>
                    <a:pt x="109" y="278"/>
                  </a:moveTo>
                  <a:cubicBezTo>
                    <a:pt x="109" y="278"/>
                    <a:pt x="108" y="278"/>
                    <a:pt x="108" y="278"/>
                  </a:cubicBezTo>
                  <a:cubicBezTo>
                    <a:pt x="108" y="279"/>
                    <a:pt x="109" y="279"/>
                    <a:pt x="109" y="279"/>
                  </a:cubicBezTo>
                  <a:cubicBezTo>
                    <a:pt x="109" y="279"/>
                    <a:pt x="109" y="278"/>
                    <a:pt x="109" y="278"/>
                  </a:cubicBezTo>
                  <a:cubicBezTo>
                    <a:pt x="109" y="278"/>
                    <a:pt x="109" y="278"/>
                    <a:pt x="109" y="278"/>
                  </a:cubicBezTo>
                  <a:close/>
                  <a:moveTo>
                    <a:pt x="119" y="272"/>
                  </a:moveTo>
                  <a:cubicBezTo>
                    <a:pt x="119" y="272"/>
                    <a:pt x="119" y="273"/>
                    <a:pt x="119" y="273"/>
                  </a:cubicBezTo>
                  <a:cubicBezTo>
                    <a:pt x="119" y="273"/>
                    <a:pt x="119" y="273"/>
                    <a:pt x="119" y="273"/>
                  </a:cubicBezTo>
                  <a:cubicBezTo>
                    <a:pt x="119" y="273"/>
                    <a:pt x="119" y="273"/>
                    <a:pt x="119" y="273"/>
                  </a:cubicBezTo>
                  <a:cubicBezTo>
                    <a:pt x="119" y="272"/>
                    <a:pt x="119" y="272"/>
                    <a:pt x="119" y="272"/>
                  </a:cubicBezTo>
                  <a:close/>
                  <a:moveTo>
                    <a:pt x="77" y="285"/>
                  </a:moveTo>
                  <a:cubicBezTo>
                    <a:pt x="77" y="284"/>
                    <a:pt x="77" y="285"/>
                    <a:pt x="77" y="285"/>
                  </a:cubicBezTo>
                  <a:cubicBezTo>
                    <a:pt x="77" y="285"/>
                    <a:pt x="77" y="285"/>
                    <a:pt x="76" y="285"/>
                  </a:cubicBezTo>
                  <a:cubicBezTo>
                    <a:pt x="77" y="285"/>
                    <a:pt x="77" y="285"/>
                    <a:pt x="77" y="285"/>
                  </a:cubicBezTo>
                  <a:cubicBezTo>
                    <a:pt x="77" y="285"/>
                    <a:pt x="77" y="285"/>
                    <a:pt x="77" y="285"/>
                  </a:cubicBezTo>
                  <a:cubicBezTo>
                    <a:pt x="78" y="285"/>
                    <a:pt x="77" y="285"/>
                    <a:pt x="77" y="285"/>
                  </a:cubicBezTo>
                  <a:close/>
                  <a:moveTo>
                    <a:pt x="149" y="260"/>
                  </a:moveTo>
                  <a:cubicBezTo>
                    <a:pt x="148" y="260"/>
                    <a:pt x="148" y="260"/>
                    <a:pt x="148" y="260"/>
                  </a:cubicBezTo>
                  <a:cubicBezTo>
                    <a:pt x="148" y="261"/>
                    <a:pt x="148" y="260"/>
                    <a:pt x="148" y="261"/>
                  </a:cubicBezTo>
                  <a:cubicBezTo>
                    <a:pt x="149" y="261"/>
                    <a:pt x="149" y="261"/>
                    <a:pt x="149" y="261"/>
                  </a:cubicBezTo>
                  <a:cubicBezTo>
                    <a:pt x="149" y="260"/>
                    <a:pt x="149" y="260"/>
                    <a:pt x="149" y="260"/>
                  </a:cubicBezTo>
                  <a:close/>
                  <a:moveTo>
                    <a:pt x="38" y="283"/>
                  </a:moveTo>
                  <a:cubicBezTo>
                    <a:pt x="38" y="283"/>
                    <a:pt x="38" y="283"/>
                    <a:pt x="38" y="283"/>
                  </a:cubicBezTo>
                  <a:cubicBezTo>
                    <a:pt x="38" y="283"/>
                    <a:pt x="38" y="284"/>
                    <a:pt x="38" y="284"/>
                  </a:cubicBezTo>
                  <a:cubicBezTo>
                    <a:pt x="38" y="284"/>
                    <a:pt x="38" y="284"/>
                    <a:pt x="38" y="284"/>
                  </a:cubicBezTo>
                  <a:cubicBezTo>
                    <a:pt x="38" y="283"/>
                    <a:pt x="38" y="283"/>
                    <a:pt x="38" y="283"/>
                  </a:cubicBezTo>
                  <a:close/>
                  <a:moveTo>
                    <a:pt x="117" y="274"/>
                  </a:moveTo>
                  <a:cubicBezTo>
                    <a:pt x="117" y="273"/>
                    <a:pt x="117" y="274"/>
                    <a:pt x="117" y="274"/>
                  </a:cubicBezTo>
                  <a:cubicBezTo>
                    <a:pt x="117" y="273"/>
                    <a:pt x="116" y="273"/>
                    <a:pt x="116" y="274"/>
                  </a:cubicBezTo>
                  <a:cubicBezTo>
                    <a:pt x="116" y="274"/>
                    <a:pt x="116" y="274"/>
                    <a:pt x="117" y="274"/>
                  </a:cubicBezTo>
                  <a:cubicBezTo>
                    <a:pt x="117" y="274"/>
                    <a:pt x="117" y="274"/>
                    <a:pt x="117" y="274"/>
                  </a:cubicBezTo>
                  <a:cubicBezTo>
                    <a:pt x="117" y="274"/>
                    <a:pt x="117" y="274"/>
                    <a:pt x="117" y="274"/>
                  </a:cubicBezTo>
                  <a:close/>
                  <a:moveTo>
                    <a:pt x="143" y="261"/>
                  </a:moveTo>
                  <a:cubicBezTo>
                    <a:pt x="143" y="261"/>
                    <a:pt x="143" y="261"/>
                    <a:pt x="143" y="262"/>
                  </a:cubicBezTo>
                  <a:cubicBezTo>
                    <a:pt x="143" y="262"/>
                    <a:pt x="143" y="262"/>
                    <a:pt x="143" y="262"/>
                  </a:cubicBezTo>
                  <a:cubicBezTo>
                    <a:pt x="143" y="262"/>
                    <a:pt x="143" y="262"/>
                    <a:pt x="143" y="262"/>
                  </a:cubicBezTo>
                  <a:cubicBezTo>
                    <a:pt x="143" y="261"/>
                    <a:pt x="143" y="261"/>
                    <a:pt x="143" y="261"/>
                  </a:cubicBezTo>
                  <a:close/>
                  <a:moveTo>
                    <a:pt x="116" y="275"/>
                  </a:moveTo>
                  <a:cubicBezTo>
                    <a:pt x="116" y="275"/>
                    <a:pt x="116" y="275"/>
                    <a:pt x="116" y="276"/>
                  </a:cubicBezTo>
                  <a:cubicBezTo>
                    <a:pt x="116" y="276"/>
                    <a:pt x="116" y="276"/>
                    <a:pt x="116" y="276"/>
                  </a:cubicBezTo>
                  <a:cubicBezTo>
                    <a:pt x="116" y="276"/>
                    <a:pt x="116" y="276"/>
                    <a:pt x="116" y="276"/>
                  </a:cubicBezTo>
                  <a:cubicBezTo>
                    <a:pt x="116" y="276"/>
                    <a:pt x="116" y="276"/>
                    <a:pt x="116" y="276"/>
                  </a:cubicBezTo>
                  <a:cubicBezTo>
                    <a:pt x="116" y="276"/>
                    <a:pt x="116" y="276"/>
                    <a:pt x="116" y="276"/>
                  </a:cubicBezTo>
                  <a:cubicBezTo>
                    <a:pt x="117" y="275"/>
                    <a:pt x="117" y="275"/>
                    <a:pt x="117" y="275"/>
                  </a:cubicBezTo>
                  <a:cubicBezTo>
                    <a:pt x="116" y="275"/>
                    <a:pt x="116" y="275"/>
                    <a:pt x="116" y="275"/>
                  </a:cubicBezTo>
                  <a:close/>
                  <a:moveTo>
                    <a:pt x="39" y="286"/>
                  </a:moveTo>
                  <a:cubicBezTo>
                    <a:pt x="39" y="285"/>
                    <a:pt x="39" y="285"/>
                    <a:pt x="39" y="285"/>
                  </a:cubicBezTo>
                  <a:cubicBezTo>
                    <a:pt x="39" y="286"/>
                    <a:pt x="39" y="286"/>
                    <a:pt x="39" y="286"/>
                  </a:cubicBezTo>
                  <a:cubicBezTo>
                    <a:pt x="39" y="286"/>
                    <a:pt x="39" y="286"/>
                    <a:pt x="39" y="286"/>
                  </a:cubicBezTo>
                  <a:cubicBezTo>
                    <a:pt x="39" y="286"/>
                    <a:pt x="39" y="286"/>
                    <a:pt x="39" y="286"/>
                  </a:cubicBezTo>
                  <a:cubicBezTo>
                    <a:pt x="39" y="286"/>
                    <a:pt x="39" y="286"/>
                    <a:pt x="39" y="286"/>
                  </a:cubicBezTo>
                  <a:cubicBezTo>
                    <a:pt x="39" y="286"/>
                    <a:pt x="39" y="286"/>
                    <a:pt x="39" y="286"/>
                  </a:cubicBezTo>
                  <a:close/>
                  <a:moveTo>
                    <a:pt x="23" y="280"/>
                  </a:moveTo>
                  <a:cubicBezTo>
                    <a:pt x="23" y="279"/>
                    <a:pt x="23" y="279"/>
                    <a:pt x="23" y="279"/>
                  </a:cubicBezTo>
                  <a:cubicBezTo>
                    <a:pt x="23" y="280"/>
                    <a:pt x="23" y="280"/>
                    <a:pt x="23" y="280"/>
                  </a:cubicBezTo>
                  <a:cubicBezTo>
                    <a:pt x="23" y="280"/>
                    <a:pt x="23" y="280"/>
                    <a:pt x="23" y="280"/>
                  </a:cubicBezTo>
                  <a:cubicBezTo>
                    <a:pt x="23" y="280"/>
                    <a:pt x="23" y="280"/>
                    <a:pt x="23" y="280"/>
                  </a:cubicBezTo>
                  <a:cubicBezTo>
                    <a:pt x="23" y="279"/>
                    <a:pt x="23" y="280"/>
                    <a:pt x="23" y="280"/>
                  </a:cubicBezTo>
                  <a:close/>
                  <a:moveTo>
                    <a:pt x="78" y="284"/>
                  </a:moveTo>
                  <a:cubicBezTo>
                    <a:pt x="78" y="284"/>
                    <a:pt x="78" y="284"/>
                    <a:pt x="78" y="284"/>
                  </a:cubicBezTo>
                  <a:cubicBezTo>
                    <a:pt x="78" y="284"/>
                    <a:pt x="78" y="284"/>
                    <a:pt x="79" y="284"/>
                  </a:cubicBezTo>
                  <a:cubicBezTo>
                    <a:pt x="79" y="284"/>
                    <a:pt x="79" y="284"/>
                    <a:pt x="78" y="284"/>
                  </a:cubicBezTo>
                  <a:close/>
                  <a:moveTo>
                    <a:pt x="78" y="284"/>
                  </a:moveTo>
                  <a:cubicBezTo>
                    <a:pt x="78" y="284"/>
                    <a:pt x="78" y="284"/>
                    <a:pt x="78" y="284"/>
                  </a:cubicBezTo>
                  <a:cubicBezTo>
                    <a:pt x="78" y="284"/>
                    <a:pt x="78" y="284"/>
                    <a:pt x="78" y="284"/>
                  </a:cubicBezTo>
                  <a:cubicBezTo>
                    <a:pt x="78" y="284"/>
                    <a:pt x="78" y="284"/>
                    <a:pt x="78" y="284"/>
                  </a:cubicBezTo>
                  <a:cubicBezTo>
                    <a:pt x="78" y="284"/>
                    <a:pt x="78" y="284"/>
                    <a:pt x="78" y="284"/>
                  </a:cubicBezTo>
                  <a:close/>
                  <a:moveTo>
                    <a:pt x="11" y="275"/>
                  </a:moveTo>
                  <a:cubicBezTo>
                    <a:pt x="11" y="275"/>
                    <a:pt x="11" y="275"/>
                    <a:pt x="11" y="276"/>
                  </a:cubicBezTo>
                  <a:cubicBezTo>
                    <a:pt x="11" y="276"/>
                    <a:pt x="11" y="276"/>
                    <a:pt x="11" y="276"/>
                  </a:cubicBezTo>
                  <a:cubicBezTo>
                    <a:pt x="11" y="276"/>
                    <a:pt x="11" y="276"/>
                    <a:pt x="11" y="276"/>
                  </a:cubicBezTo>
                  <a:cubicBezTo>
                    <a:pt x="11" y="275"/>
                    <a:pt x="11" y="275"/>
                    <a:pt x="11" y="275"/>
                  </a:cubicBezTo>
                  <a:close/>
                  <a:moveTo>
                    <a:pt x="147" y="261"/>
                  </a:moveTo>
                  <a:cubicBezTo>
                    <a:pt x="147" y="261"/>
                    <a:pt x="147" y="261"/>
                    <a:pt x="147" y="261"/>
                  </a:cubicBezTo>
                  <a:cubicBezTo>
                    <a:pt x="147" y="261"/>
                    <a:pt x="147" y="261"/>
                    <a:pt x="147" y="261"/>
                  </a:cubicBezTo>
                  <a:cubicBezTo>
                    <a:pt x="147" y="261"/>
                    <a:pt x="147" y="261"/>
                    <a:pt x="147" y="261"/>
                  </a:cubicBezTo>
                  <a:close/>
                  <a:moveTo>
                    <a:pt x="79" y="284"/>
                  </a:moveTo>
                  <a:cubicBezTo>
                    <a:pt x="79" y="284"/>
                    <a:pt x="79" y="284"/>
                    <a:pt x="79" y="284"/>
                  </a:cubicBezTo>
                  <a:cubicBezTo>
                    <a:pt x="79" y="284"/>
                    <a:pt x="79" y="284"/>
                    <a:pt x="79" y="284"/>
                  </a:cubicBezTo>
                  <a:close/>
                  <a:moveTo>
                    <a:pt x="56" y="291"/>
                  </a:moveTo>
                  <a:cubicBezTo>
                    <a:pt x="56" y="291"/>
                    <a:pt x="56" y="291"/>
                    <a:pt x="56" y="292"/>
                  </a:cubicBezTo>
                  <a:cubicBezTo>
                    <a:pt x="56" y="292"/>
                    <a:pt x="56" y="292"/>
                    <a:pt x="56" y="292"/>
                  </a:cubicBezTo>
                  <a:cubicBezTo>
                    <a:pt x="57" y="291"/>
                    <a:pt x="57" y="291"/>
                    <a:pt x="56" y="291"/>
                  </a:cubicBezTo>
                  <a:close/>
                  <a:moveTo>
                    <a:pt x="140" y="262"/>
                  </a:moveTo>
                  <a:cubicBezTo>
                    <a:pt x="140" y="262"/>
                    <a:pt x="141" y="262"/>
                    <a:pt x="140" y="262"/>
                  </a:cubicBezTo>
                  <a:cubicBezTo>
                    <a:pt x="140" y="262"/>
                    <a:pt x="140" y="262"/>
                    <a:pt x="140" y="263"/>
                  </a:cubicBezTo>
                  <a:cubicBezTo>
                    <a:pt x="140" y="263"/>
                    <a:pt x="140" y="262"/>
                    <a:pt x="140" y="262"/>
                  </a:cubicBezTo>
                  <a:close/>
                  <a:moveTo>
                    <a:pt x="110" y="277"/>
                  </a:moveTo>
                  <a:cubicBezTo>
                    <a:pt x="110" y="277"/>
                    <a:pt x="109" y="277"/>
                    <a:pt x="109" y="277"/>
                  </a:cubicBezTo>
                  <a:cubicBezTo>
                    <a:pt x="109" y="277"/>
                    <a:pt x="110" y="277"/>
                    <a:pt x="110" y="277"/>
                  </a:cubicBezTo>
                  <a:cubicBezTo>
                    <a:pt x="110" y="277"/>
                    <a:pt x="110" y="277"/>
                    <a:pt x="110" y="277"/>
                  </a:cubicBezTo>
                  <a:cubicBezTo>
                    <a:pt x="110" y="277"/>
                    <a:pt x="110" y="277"/>
                    <a:pt x="110" y="277"/>
                  </a:cubicBezTo>
                  <a:close/>
                  <a:moveTo>
                    <a:pt x="35" y="284"/>
                  </a:moveTo>
                  <a:cubicBezTo>
                    <a:pt x="35" y="284"/>
                    <a:pt x="35" y="284"/>
                    <a:pt x="35" y="284"/>
                  </a:cubicBezTo>
                  <a:cubicBezTo>
                    <a:pt x="35" y="284"/>
                    <a:pt x="35" y="284"/>
                    <a:pt x="35" y="284"/>
                  </a:cubicBezTo>
                  <a:cubicBezTo>
                    <a:pt x="35" y="284"/>
                    <a:pt x="35" y="284"/>
                    <a:pt x="35" y="284"/>
                  </a:cubicBezTo>
                  <a:close/>
                  <a:moveTo>
                    <a:pt x="59" y="288"/>
                  </a:moveTo>
                  <a:cubicBezTo>
                    <a:pt x="58" y="288"/>
                    <a:pt x="58" y="288"/>
                    <a:pt x="58" y="288"/>
                  </a:cubicBezTo>
                  <a:cubicBezTo>
                    <a:pt x="58" y="288"/>
                    <a:pt x="58" y="288"/>
                    <a:pt x="59" y="288"/>
                  </a:cubicBezTo>
                  <a:close/>
                  <a:moveTo>
                    <a:pt x="57" y="290"/>
                  </a:moveTo>
                  <a:cubicBezTo>
                    <a:pt x="57" y="290"/>
                    <a:pt x="57" y="290"/>
                    <a:pt x="57" y="290"/>
                  </a:cubicBezTo>
                  <a:cubicBezTo>
                    <a:pt x="57" y="290"/>
                    <a:pt x="57" y="291"/>
                    <a:pt x="57" y="291"/>
                  </a:cubicBezTo>
                  <a:cubicBezTo>
                    <a:pt x="57" y="291"/>
                    <a:pt x="57" y="290"/>
                    <a:pt x="58" y="291"/>
                  </a:cubicBezTo>
                  <a:cubicBezTo>
                    <a:pt x="58" y="291"/>
                    <a:pt x="58" y="291"/>
                    <a:pt x="58" y="291"/>
                  </a:cubicBezTo>
                  <a:cubicBezTo>
                    <a:pt x="58" y="290"/>
                    <a:pt x="58" y="290"/>
                    <a:pt x="57" y="290"/>
                  </a:cubicBezTo>
                  <a:close/>
                  <a:moveTo>
                    <a:pt x="151" y="259"/>
                  </a:moveTo>
                  <a:cubicBezTo>
                    <a:pt x="152" y="259"/>
                    <a:pt x="152" y="259"/>
                    <a:pt x="152" y="259"/>
                  </a:cubicBezTo>
                  <a:cubicBezTo>
                    <a:pt x="152" y="259"/>
                    <a:pt x="152" y="259"/>
                    <a:pt x="151" y="259"/>
                  </a:cubicBezTo>
                  <a:close/>
                  <a:moveTo>
                    <a:pt x="10" y="276"/>
                  </a:moveTo>
                  <a:cubicBezTo>
                    <a:pt x="10" y="275"/>
                    <a:pt x="10" y="275"/>
                    <a:pt x="10" y="275"/>
                  </a:cubicBezTo>
                  <a:cubicBezTo>
                    <a:pt x="10" y="276"/>
                    <a:pt x="10" y="276"/>
                    <a:pt x="10" y="276"/>
                  </a:cubicBezTo>
                  <a:close/>
                  <a:moveTo>
                    <a:pt x="59" y="286"/>
                  </a:moveTo>
                  <a:cubicBezTo>
                    <a:pt x="59" y="286"/>
                    <a:pt x="59" y="286"/>
                    <a:pt x="59" y="286"/>
                  </a:cubicBezTo>
                  <a:cubicBezTo>
                    <a:pt x="59" y="286"/>
                    <a:pt x="59" y="286"/>
                    <a:pt x="59" y="286"/>
                  </a:cubicBezTo>
                  <a:cubicBezTo>
                    <a:pt x="58" y="286"/>
                    <a:pt x="58" y="286"/>
                    <a:pt x="58" y="286"/>
                  </a:cubicBezTo>
                  <a:cubicBezTo>
                    <a:pt x="58" y="286"/>
                    <a:pt x="58" y="286"/>
                    <a:pt x="58" y="285"/>
                  </a:cubicBezTo>
                  <a:cubicBezTo>
                    <a:pt x="58" y="285"/>
                    <a:pt x="59" y="285"/>
                    <a:pt x="59" y="286"/>
                  </a:cubicBezTo>
                  <a:cubicBezTo>
                    <a:pt x="59" y="286"/>
                    <a:pt x="59" y="286"/>
                    <a:pt x="59" y="286"/>
                  </a:cubicBezTo>
                  <a:close/>
                  <a:moveTo>
                    <a:pt x="59" y="286"/>
                  </a:moveTo>
                  <a:cubicBezTo>
                    <a:pt x="59" y="286"/>
                    <a:pt x="59" y="286"/>
                    <a:pt x="59" y="286"/>
                  </a:cubicBezTo>
                  <a:cubicBezTo>
                    <a:pt x="59" y="286"/>
                    <a:pt x="59" y="286"/>
                    <a:pt x="59" y="286"/>
                  </a:cubicBezTo>
                  <a:cubicBezTo>
                    <a:pt x="59" y="286"/>
                    <a:pt x="59" y="286"/>
                    <a:pt x="59" y="286"/>
                  </a:cubicBezTo>
                  <a:close/>
                  <a:moveTo>
                    <a:pt x="59" y="288"/>
                  </a:moveTo>
                  <a:cubicBezTo>
                    <a:pt x="59" y="288"/>
                    <a:pt x="59" y="288"/>
                    <a:pt x="59" y="288"/>
                  </a:cubicBezTo>
                  <a:cubicBezTo>
                    <a:pt x="59" y="288"/>
                    <a:pt x="59" y="288"/>
                    <a:pt x="59" y="288"/>
                  </a:cubicBezTo>
                  <a:cubicBezTo>
                    <a:pt x="59" y="288"/>
                    <a:pt x="60" y="288"/>
                    <a:pt x="60" y="288"/>
                  </a:cubicBezTo>
                  <a:cubicBezTo>
                    <a:pt x="60" y="288"/>
                    <a:pt x="59" y="288"/>
                    <a:pt x="59" y="288"/>
                  </a:cubicBezTo>
                  <a:close/>
                  <a:moveTo>
                    <a:pt x="119" y="272"/>
                  </a:moveTo>
                  <a:cubicBezTo>
                    <a:pt x="119" y="272"/>
                    <a:pt x="119" y="272"/>
                    <a:pt x="119" y="272"/>
                  </a:cubicBezTo>
                  <a:cubicBezTo>
                    <a:pt x="119" y="272"/>
                    <a:pt x="119" y="272"/>
                    <a:pt x="119" y="272"/>
                  </a:cubicBezTo>
                  <a:cubicBezTo>
                    <a:pt x="119" y="272"/>
                    <a:pt x="119" y="272"/>
                    <a:pt x="119" y="272"/>
                  </a:cubicBezTo>
                  <a:close/>
                  <a:moveTo>
                    <a:pt x="46" y="290"/>
                  </a:moveTo>
                  <a:cubicBezTo>
                    <a:pt x="46" y="290"/>
                    <a:pt x="46" y="290"/>
                    <a:pt x="46" y="290"/>
                  </a:cubicBezTo>
                  <a:cubicBezTo>
                    <a:pt x="46" y="290"/>
                    <a:pt x="45" y="290"/>
                    <a:pt x="45" y="290"/>
                  </a:cubicBezTo>
                  <a:cubicBezTo>
                    <a:pt x="45" y="290"/>
                    <a:pt x="45" y="290"/>
                    <a:pt x="45" y="290"/>
                  </a:cubicBezTo>
                  <a:cubicBezTo>
                    <a:pt x="45" y="289"/>
                    <a:pt x="45" y="289"/>
                    <a:pt x="45" y="289"/>
                  </a:cubicBezTo>
                  <a:cubicBezTo>
                    <a:pt x="44" y="289"/>
                    <a:pt x="44" y="289"/>
                    <a:pt x="44" y="289"/>
                  </a:cubicBezTo>
                  <a:cubicBezTo>
                    <a:pt x="44" y="289"/>
                    <a:pt x="44" y="289"/>
                    <a:pt x="44" y="289"/>
                  </a:cubicBezTo>
                  <a:cubicBezTo>
                    <a:pt x="44" y="288"/>
                    <a:pt x="44" y="288"/>
                    <a:pt x="43" y="288"/>
                  </a:cubicBezTo>
                  <a:cubicBezTo>
                    <a:pt x="43" y="288"/>
                    <a:pt x="43" y="288"/>
                    <a:pt x="43" y="288"/>
                  </a:cubicBezTo>
                  <a:cubicBezTo>
                    <a:pt x="43" y="288"/>
                    <a:pt x="43" y="288"/>
                    <a:pt x="43" y="288"/>
                  </a:cubicBezTo>
                  <a:cubicBezTo>
                    <a:pt x="42" y="287"/>
                    <a:pt x="42" y="287"/>
                    <a:pt x="42" y="287"/>
                  </a:cubicBezTo>
                  <a:cubicBezTo>
                    <a:pt x="41" y="287"/>
                    <a:pt x="41" y="287"/>
                    <a:pt x="41" y="287"/>
                  </a:cubicBezTo>
                  <a:cubicBezTo>
                    <a:pt x="41" y="287"/>
                    <a:pt x="41" y="287"/>
                    <a:pt x="41" y="288"/>
                  </a:cubicBezTo>
                  <a:cubicBezTo>
                    <a:pt x="41" y="288"/>
                    <a:pt x="42" y="288"/>
                    <a:pt x="42" y="288"/>
                  </a:cubicBezTo>
                  <a:cubicBezTo>
                    <a:pt x="42" y="288"/>
                    <a:pt x="43" y="288"/>
                    <a:pt x="43" y="288"/>
                  </a:cubicBezTo>
                  <a:cubicBezTo>
                    <a:pt x="43" y="288"/>
                    <a:pt x="43" y="288"/>
                    <a:pt x="43" y="288"/>
                  </a:cubicBezTo>
                  <a:cubicBezTo>
                    <a:pt x="44" y="289"/>
                    <a:pt x="44" y="289"/>
                    <a:pt x="44" y="289"/>
                  </a:cubicBezTo>
                  <a:cubicBezTo>
                    <a:pt x="44" y="290"/>
                    <a:pt x="45" y="290"/>
                    <a:pt x="45" y="290"/>
                  </a:cubicBezTo>
                  <a:cubicBezTo>
                    <a:pt x="45" y="290"/>
                    <a:pt x="45" y="290"/>
                    <a:pt x="45" y="290"/>
                  </a:cubicBezTo>
                  <a:cubicBezTo>
                    <a:pt x="45" y="290"/>
                    <a:pt x="45" y="290"/>
                    <a:pt x="45" y="290"/>
                  </a:cubicBezTo>
                  <a:cubicBezTo>
                    <a:pt x="46" y="290"/>
                    <a:pt x="46" y="290"/>
                    <a:pt x="46" y="290"/>
                  </a:cubicBezTo>
                  <a:cubicBezTo>
                    <a:pt x="46" y="290"/>
                    <a:pt x="46" y="290"/>
                    <a:pt x="46" y="290"/>
                  </a:cubicBezTo>
                  <a:cubicBezTo>
                    <a:pt x="47" y="290"/>
                    <a:pt x="47" y="290"/>
                    <a:pt x="47" y="290"/>
                  </a:cubicBezTo>
                  <a:cubicBezTo>
                    <a:pt x="47" y="290"/>
                    <a:pt x="47" y="290"/>
                    <a:pt x="47" y="290"/>
                  </a:cubicBezTo>
                  <a:cubicBezTo>
                    <a:pt x="46" y="290"/>
                    <a:pt x="46" y="290"/>
                    <a:pt x="46" y="290"/>
                  </a:cubicBezTo>
                  <a:close/>
                  <a:moveTo>
                    <a:pt x="77" y="284"/>
                  </a:moveTo>
                  <a:cubicBezTo>
                    <a:pt x="77" y="284"/>
                    <a:pt x="77" y="284"/>
                    <a:pt x="77" y="284"/>
                  </a:cubicBezTo>
                  <a:cubicBezTo>
                    <a:pt x="77" y="284"/>
                    <a:pt x="77" y="284"/>
                    <a:pt x="77" y="284"/>
                  </a:cubicBezTo>
                  <a:cubicBezTo>
                    <a:pt x="77" y="284"/>
                    <a:pt x="77" y="284"/>
                    <a:pt x="77" y="284"/>
                  </a:cubicBezTo>
                  <a:cubicBezTo>
                    <a:pt x="77" y="284"/>
                    <a:pt x="77" y="284"/>
                    <a:pt x="77" y="284"/>
                  </a:cubicBezTo>
                  <a:close/>
                  <a:moveTo>
                    <a:pt x="167" y="257"/>
                  </a:moveTo>
                  <a:cubicBezTo>
                    <a:pt x="167" y="256"/>
                    <a:pt x="167" y="256"/>
                    <a:pt x="167" y="256"/>
                  </a:cubicBezTo>
                  <a:cubicBezTo>
                    <a:pt x="167" y="256"/>
                    <a:pt x="167" y="256"/>
                    <a:pt x="167" y="256"/>
                  </a:cubicBezTo>
                  <a:cubicBezTo>
                    <a:pt x="167" y="256"/>
                    <a:pt x="167" y="256"/>
                    <a:pt x="167" y="256"/>
                  </a:cubicBezTo>
                  <a:cubicBezTo>
                    <a:pt x="166" y="256"/>
                    <a:pt x="166" y="256"/>
                    <a:pt x="166" y="256"/>
                  </a:cubicBezTo>
                  <a:cubicBezTo>
                    <a:pt x="166" y="256"/>
                    <a:pt x="165" y="256"/>
                    <a:pt x="165" y="256"/>
                  </a:cubicBezTo>
                  <a:cubicBezTo>
                    <a:pt x="165" y="256"/>
                    <a:pt x="165" y="256"/>
                    <a:pt x="165" y="256"/>
                  </a:cubicBezTo>
                  <a:cubicBezTo>
                    <a:pt x="165" y="256"/>
                    <a:pt x="166" y="256"/>
                    <a:pt x="166" y="256"/>
                  </a:cubicBezTo>
                  <a:cubicBezTo>
                    <a:pt x="166" y="257"/>
                    <a:pt x="166" y="257"/>
                    <a:pt x="166" y="257"/>
                  </a:cubicBezTo>
                  <a:cubicBezTo>
                    <a:pt x="166" y="257"/>
                    <a:pt x="166" y="257"/>
                    <a:pt x="166" y="257"/>
                  </a:cubicBezTo>
                  <a:cubicBezTo>
                    <a:pt x="166" y="257"/>
                    <a:pt x="166" y="257"/>
                    <a:pt x="166" y="257"/>
                  </a:cubicBezTo>
                  <a:cubicBezTo>
                    <a:pt x="166" y="257"/>
                    <a:pt x="167" y="257"/>
                    <a:pt x="167" y="257"/>
                  </a:cubicBezTo>
                  <a:cubicBezTo>
                    <a:pt x="167" y="257"/>
                    <a:pt x="167" y="257"/>
                    <a:pt x="167" y="257"/>
                  </a:cubicBezTo>
                  <a:close/>
                  <a:moveTo>
                    <a:pt x="168" y="250"/>
                  </a:moveTo>
                  <a:cubicBezTo>
                    <a:pt x="168" y="250"/>
                    <a:pt x="168" y="250"/>
                    <a:pt x="168" y="250"/>
                  </a:cubicBezTo>
                  <a:cubicBezTo>
                    <a:pt x="168" y="250"/>
                    <a:pt x="168" y="250"/>
                    <a:pt x="168" y="250"/>
                  </a:cubicBezTo>
                  <a:cubicBezTo>
                    <a:pt x="168" y="251"/>
                    <a:pt x="168" y="251"/>
                    <a:pt x="168" y="251"/>
                  </a:cubicBezTo>
                  <a:cubicBezTo>
                    <a:pt x="168" y="251"/>
                    <a:pt x="168" y="251"/>
                    <a:pt x="168" y="251"/>
                  </a:cubicBezTo>
                  <a:cubicBezTo>
                    <a:pt x="168" y="251"/>
                    <a:pt x="169" y="252"/>
                    <a:pt x="169" y="251"/>
                  </a:cubicBezTo>
                  <a:cubicBezTo>
                    <a:pt x="169" y="251"/>
                    <a:pt x="169" y="251"/>
                    <a:pt x="169" y="251"/>
                  </a:cubicBezTo>
                  <a:cubicBezTo>
                    <a:pt x="169" y="251"/>
                    <a:pt x="169" y="251"/>
                    <a:pt x="169" y="250"/>
                  </a:cubicBezTo>
                  <a:cubicBezTo>
                    <a:pt x="169" y="250"/>
                    <a:pt x="169" y="250"/>
                    <a:pt x="169" y="250"/>
                  </a:cubicBezTo>
                  <a:cubicBezTo>
                    <a:pt x="169" y="250"/>
                    <a:pt x="169" y="250"/>
                    <a:pt x="169" y="250"/>
                  </a:cubicBezTo>
                  <a:cubicBezTo>
                    <a:pt x="169" y="250"/>
                    <a:pt x="169" y="250"/>
                    <a:pt x="169" y="250"/>
                  </a:cubicBezTo>
                  <a:cubicBezTo>
                    <a:pt x="168" y="250"/>
                    <a:pt x="168" y="250"/>
                    <a:pt x="168" y="250"/>
                  </a:cubicBezTo>
                  <a:close/>
                  <a:moveTo>
                    <a:pt x="173" y="248"/>
                  </a:moveTo>
                  <a:cubicBezTo>
                    <a:pt x="173" y="248"/>
                    <a:pt x="173" y="248"/>
                    <a:pt x="173" y="248"/>
                  </a:cubicBezTo>
                  <a:cubicBezTo>
                    <a:pt x="172" y="248"/>
                    <a:pt x="172" y="248"/>
                    <a:pt x="172" y="248"/>
                  </a:cubicBezTo>
                  <a:cubicBezTo>
                    <a:pt x="172" y="248"/>
                    <a:pt x="172" y="248"/>
                    <a:pt x="172" y="248"/>
                  </a:cubicBezTo>
                  <a:cubicBezTo>
                    <a:pt x="172" y="248"/>
                    <a:pt x="172" y="248"/>
                    <a:pt x="172" y="248"/>
                  </a:cubicBezTo>
                  <a:cubicBezTo>
                    <a:pt x="172" y="248"/>
                    <a:pt x="172" y="248"/>
                    <a:pt x="172" y="248"/>
                  </a:cubicBezTo>
                  <a:cubicBezTo>
                    <a:pt x="172" y="248"/>
                    <a:pt x="172" y="248"/>
                    <a:pt x="172" y="248"/>
                  </a:cubicBezTo>
                  <a:cubicBezTo>
                    <a:pt x="172" y="248"/>
                    <a:pt x="172" y="248"/>
                    <a:pt x="172" y="249"/>
                  </a:cubicBezTo>
                  <a:cubicBezTo>
                    <a:pt x="172" y="249"/>
                    <a:pt x="172" y="249"/>
                    <a:pt x="172" y="249"/>
                  </a:cubicBezTo>
                  <a:cubicBezTo>
                    <a:pt x="172" y="249"/>
                    <a:pt x="173" y="249"/>
                    <a:pt x="173" y="249"/>
                  </a:cubicBezTo>
                  <a:cubicBezTo>
                    <a:pt x="173" y="249"/>
                    <a:pt x="173" y="249"/>
                    <a:pt x="173" y="249"/>
                  </a:cubicBezTo>
                  <a:cubicBezTo>
                    <a:pt x="173" y="249"/>
                    <a:pt x="173" y="249"/>
                    <a:pt x="173" y="249"/>
                  </a:cubicBezTo>
                  <a:cubicBezTo>
                    <a:pt x="173" y="249"/>
                    <a:pt x="173" y="249"/>
                    <a:pt x="173" y="248"/>
                  </a:cubicBezTo>
                  <a:cubicBezTo>
                    <a:pt x="173" y="248"/>
                    <a:pt x="173" y="248"/>
                    <a:pt x="173" y="248"/>
                  </a:cubicBezTo>
                  <a:close/>
                  <a:moveTo>
                    <a:pt x="179" y="245"/>
                  </a:moveTo>
                  <a:cubicBezTo>
                    <a:pt x="179" y="245"/>
                    <a:pt x="179" y="246"/>
                    <a:pt x="178" y="246"/>
                  </a:cubicBezTo>
                  <a:cubicBezTo>
                    <a:pt x="178" y="246"/>
                    <a:pt x="178" y="246"/>
                    <a:pt x="178" y="246"/>
                  </a:cubicBezTo>
                  <a:cubicBezTo>
                    <a:pt x="178" y="247"/>
                    <a:pt x="178" y="247"/>
                    <a:pt x="178" y="248"/>
                  </a:cubicBezTo>
                  <a:cubicBezTo>
                    <a:pt x="179" y="248"/>
                    <a:pt x="179" y="248"/>
                    <a:pt x="179" y="248"/>
                  </a:cubicBezTo>
                  <a:cubicBezTo>
                    <a:pt x="179" y="248"/>
                    <a:pt x="179" y="248"/>
                    <a:pt x="179" y="248"/>
                  </a:cubicBezTo>
                  <a:cubicBezTo>
                    <a:pt x="179" y="247"/>
                    <a:pt x="179" y="247"/>
                    <a:pt x="180" y="248"/>
                  </a:cubicBezTo>
                  <a:cubicBezTo>
                    <a:pt x="180" y="248"/>
                    <a:pt x="180" y="248"/>
                    <a:pt x="180" y="248"/>
                  </a:cubicBezTo>
                  <a:cubicBezTo>
                    <a:pt x="180" y="248"/>
                    <a:pt x="180" y="248"/>
                    <a:pt x="180" y="248"/>
                  </a:cubicBezTo>
                  <a:cubicBezTo>
                    <a:pt x="180" y="248"/>
                    <a:pt x="181" y="248"/>
                    <a:pt x="181" y="248"/>
                  </a:cubicBezTo>
                  <a:cubicBezTo>
                    <a:pt x="181" y="248"/>
                    <a:pt x="181" y="248"/>
                    <a:pt x="181" y="247"/>
                  </a:cubicBezTo>
                  <a:cubicBezTo>
                    <a:pt x="180" y="247"/>
                    <a:pt x="180" y="247"/>
                    <a:pt x="180" y="247"/>
                  </a:cubicBezTo>
                  <a:cubicBezTo>
                    <a:pt x="180" y="247"/>
                    <a:pt x="180" y="247"/>
                    <a:pt x="180" y="247"/>
                  </a:cubicBezTo>
                  <a:cubicBezTo>
                    <a:pt x="180" y="246"/>
                    <a:pt x="181" y="246"/>
                    <a:pt x="181" y="246"/>
                  </a:cubicBezTo>
                  <a:cubicBezTo>
                    <a:pt x="181" y="246"/>
                    <a:pt x="182" y="246"/>
                    <a:pt x="182" y="246"/>
                  </a:cubicBezTo>
                  <a:cubicBezTo>
                    <a:pt x="182" y="246"/>
                    <a:pt x="182" y="246"/>
                    <a:pt x="181" y="246"/>
                  </a:cubicBezTo>
                  <a:cubicBezTo>
                    <a:pt x="181" y="246"/>
                    <a:pt x="181" y="246"/>
                    <a:pt x="181" y="246"/>
                  </a:cubicBezTo>
                  <a:cubicBezTo>
                    <a:pt x="181" y="246"/>
                    <a:pt x="180" y="245"/>
                    <a:pt x="181" y="245"/>
                  </a:cubicBezTo>
                  <a:cubicBezTo>
                    <a:pt x="180" y="245"/>
                    <a:pt x="180" y="245"/>
                    <a:pt x="180" y="245"/>
                  </a:cubicBezTo>
                  <a:cubicBezTo>
                    <a:pt x="180" y="245"/>
                    <a:pt x="180" y="245"/>
                    <a:pt x="180" y="245"/>
                  </a:cubicBezTo>
                  <a:cubicBezTo>
                    <a:pt x="180" y="245"/>
                    <a:pt x="180" y="245"/>
                    <a:pt x="180" y="245"/>
                  </a:cubicBezTo>
                  <a:cubicBezTo>
                    <a:pt x="179" y="245"/>
                    <a:pt x="179" y="245"/>
                    <a:pt x="179" y="245"/>
                  </a:cubicBezTo>
                  <a:close/>
                  <a:moveTo>
                    <a:pt x="183" y="245"/>
                  </a:moveTo>
                  <a:cubicBezTo>
                    <a:pt x="183" y="245"/>
                    <a:pt x="183" y="245"/>
                    <a:pt x="183" y="245"/>
                  </a:cubicBezTo>
                  <a:cubicBezTo>
                    <a:pt x="183" y="245"/>
                    <a:pt x="183" y="244"/>
                    <a:pt x="183" y="244"/>
                  </a:cubicBezTo>
                  <a:cubicBezTo>
                    <a:pt x="183" y="244"/>
                    <a:pt x="183" y="244"/>
                    <a:pt x="183" y="244"/>
                  </a:cubicBezTo>
                  <a:cubicBezTo>
                    <a:pt x="182" y="244"/>
                    <a:pt x="182" y="245"/>
                    <a:pt x="182" y="245"/>
                  </a:cubicBezTo>
                  <a:cubicBezTo>
                    <a:pt x="182" y="245"/>
                    <a:pt x="182" y="245"/>
                    <a:pt x="182" y="245"/>
                  </a:cubicBezTo>
                  <a:cubicBezTo>
                    <a:pt x="182" y="245"/>
                    <a:pt x="182" y="245"/>
                    <a:pt x="182" y="245"/>
                  </a:cubicBezTo>
                  <a:cubicBezTo>
                    <a:pt x="182" y="245"/>
                    <a:pt x="182" y="245"/>
                    <a:pt x="182" y="245"/>
                  </a:cubicBezTo>
                  <a:cubicBezTo>
                    <a:pt x="182" y="245"/>
                    <a:pt x="182" y="245"/>
                    <a:pt x="182" y="245"/>
                  </a:cubicBezTo>
                  <a:cubicBezTo>
                    <a:pt x="183" y="245"/>
                    <a:pt x="183" y="245"/>
                    <a:pt x="183" y="245"/>
                  </a:cubicBezTo>
                  <a:close/>
                  <a:moveTo>
                    <a:pt x="185" y="248"/>
                  </a:moveTo>
                  <a:cubicBezTo>
                    <a:pt x="185" y="248"/>
                    <a:pt x="185" y="247"/>
                    <a:pt x="185" y="247"/>
                  </a:cubicBezTo>
                  <a:cubicBezTo>
                    <a:pt x="185" y="247"/>
                    <a:pt x="185" y="247"/>
                    <a:pt x="185" y="247"/>
                  </a:cubicBezTo>
                  <a:cubicBezTo>
                    <a:pt x="185" y="246"/>
                    <a:pt x="185" y="246"/>
                    <a:pt x="185" y="246"/>
                  </a:cubicBezTo>
                  <a:cubicBezTo>
                    <a:pt x="185" y="247"/>
                    <a:pt x="185" y="247"/>
                    <a:pt x="185" y="247"/>
                  </a:cubicBezTo>
                  <a:cubicBezTo>
                    <a:pt x="185" y="247"/>
                    <a:pt x="184" y="247"/>
                    <a:pt x="184" y="248"/>
                  </a:cubicBezTo>
                  <a:cubicBezTo>
                    <a:pt x="184" y="248"/>
                    <a:pt x="184" y="248"/>
                    <a:pt x="184" y="248"/>
                  </a:cubicBezTo>
                  <a:cubicBezTo>
                    <a:pt x="184" y="248"/>
                    <a:pt x="183" y="248"/>
                    <a:pt x="184" y="248"/>
                  </a:cubicBezTo>
                  <a:cubicBezTo>
                    <a:pt x="184" y="248"/>
                    <a:pt x="184" y="249"/>
                    <a:pt x="184" y="249"/>
                  </a:cubicBezTo>
                  <a:cubicBezTo>
                    <a:pt x="184" y="249"/>
                    <a:pt x="184" y="249"/>
                    <a:pt x="183" y="249"/>
                  </a:cubicBezTo>
                  <a:cubicBezTo>
                    <a:pt x="183" y="249"/>
                    <a:pt x="183" y="249"/>
                    <a:pt x="183" y="249"/>
                  </a:cubicBezTo>
                  <a:cubicBezTo>
                    <a:pt x="183" y="249"/>
                    <a:pt x="183" y="249"/>
                    <a:pt x="183" y="249"/>
                  </a:cubicBezTo>
                  <a:cubicBezTo>
                    <a:pt x="183" y="249"/>
                    <a:pt x="183" y="249"/>
                    <a:pt x="183" y="249"/>
                  </a:cubicBezTo>
                  <a:cubicBezTo>
                    <a:pt x="183" y="250"/>
                    <a:pt x="183" y="250"/>
                    <a:pt x="183" y="250"/>
                  </a:cubicBezTo>
                  <a:cubicBezTo>
                    <a:pt x="183" y="250"/>
                    <a:pt x="184" y="250"/>
                    <a:pt x="184" y="250"/>
                  </a:cubicBezTo>
                  <a:cubicBezTo>
                    <a:pt x="184" y="250"/>
                    <a:pt x="184" y="249"/>
                    <a:pt x="184" y="249"/>
                  </a:cubicBezTo>
                  <a:cubicBezTo>
                    <a:pt x="184" y="249"/>
                    <a:pt x="185" y="249"/>
                    <a:pt x="185" y="248"/>
                  </a:cubicBezTo>
                  <a:cubicBezTo>
                    <a:pt x="185" y="248"/>
                    <a:pt x="185" y="248"/>
                    <a:pt x="185" y="248"/>
                  </a:cubicBezTo>
                  <a:cubicBezTo>
                    <a:pt x="185" y="248"/>
                    <a:pt x="185" y="248"/>
                    <a:pt x="185" y="248"/>
                  </a:cubicBezTo>
                  <a:cubicBezTo>
                    <a:pt x="185" y="248"/>
                    <a:pt x="185" y="248"/>
                    <a:pt x="185" y="248"/>
                  </a:cubicBezTo>
                  <a:close/>
                  <a:moveTo>
                    <a:pt x="187" y="248"/>
                  </a:moveTo>
                  <a:cubicBezTo>
                    <a:pt x="187" y="248"/>
                    <a:pt x="187" y="249"/>
                    <a:pt x="187" y="249"/>
                  </a:cubicBezTo>
                  <a:cubicBezTo>
                    <a:pt x="187" y="249"/>
                    <a:pt x="187" y="249"/>
                    <a:pt x="187" y="249"/>
                  </a:cubicBezTo>
                  <a:cubicBezTo>
                    <a:pt x="187" y="249"/>
                    <a:pt x="187" y="249"/>
                    <a:pt x="187" y="249"/>
                  </a:cubicBezTo>
                  <a:cubicBezTo>
                    <a:pt x="187" y="249"/>
                    <a:pt x="187" y="249"/>
                    <a:pt x="187" y="248"/>
                  </a:cubicBezTo>
                  <a:cubicBezTo>
                    <a:pt x="187" y="248"/>
                    <a:pt x="187" y="248"/>
                    <a:pt x="187" y="248"/>
                  </a:cubicBezTo>
                  <a:cubicBezTo>
                    <a:pt x="187" y="248"/>
                    <a:pt x="187" y="247"/>
                    <a:pt x="187" y="247"/>
                  </a:cubicBezTo>
                  <a:cubicBezTo>
                    <a:pt x="187" y="247"/>
                    <a:pt x="187" y="247"/>
                    <a:pt x="187" y="248"/>
                  </a:cubicBezTo>
                  <a:cubicBezTo>
                    <a:pt x="187" y="248"/>
                    <a:pt x="187" y="248"/>
                    <a:pt x="187" y="248"/>
                  </a:cubicBezTo>
                  <a:cubicBezTo>
                    <a:pt x="187" y="248"/>
                    <a:pt x="187" y="248"/>
                    <a:pt x="187" y="248"/>
                  </a:cubicBezTo>
                  <a:close/>
                  <a:moveTo>
                    <a:pt x="188" y="250"/>
                  </a:moveTo>
                  <a:cubicBezTo>
                    <a:pt x="188" y="250"/>
                    <a:pt x="188" y="250"/>
                    <a:pt x="188" y="250"/>
                  </a:cubicBezTo>
                  <a:cubicBezTo>
                    <a:pt x="188" y="250"/>
                    <a:pt x="188" y="250"/>
                    <a:pt x="188" y="250"/>
                  </a:cubicBezTo>
                  <a:cubicBezTo>
                    <a:pt x="188" y="250"/>
                    <a:pt x="188" y="250"/>
                    <a:pt x="188" y="250"/>
                  </a:cubicBezTo>
                  <a:cubicBezTo>
                    <a:pt x="188" y="250"/>
                    <a:pt x="188" y="250"/>
                    <a:pt x="188" y="250"/>
                  </a:cubicBezTo>
                  <a:cubicBezTo>
                    <a:pt x="189" y="250"/>
                    <a:pt x="188" y="250"/>
                    <a:pt x="188" y="250"/>
                  </a:cubicBezTo>
                  <a:cubicBezTo>
                    <a:pt x="188" y="250"/>
                    <a:pt x="188" y="250"/>
                    <a:pt x="188" y="250"/>
                  </a:cubicBezTo>
                  <a:cubicBezTo>
                    <a:pt x="188" y="249"/>
                    <a:pt x="188" y="249"/>
                    <a:pt x="188" y="249"/>
                  </a:cubicBezTo>
                  <a:cubicBezTo>
                    <a:pt x="188" y="249"/>
                    <a:pt x="188" y="249"/>
                    <a:pt x="188" y="249"/>
                  </a:cubicBezTo>
                  <a:cubicBezTo>
                    <a:pt x="188" y="249"/>
                    <a:pt x="188" y="249"/>
                    <a:pt x="188" y="250"/>
                  </a:cubicBezTo>
                  <a:moveTo>
                    <a:pt x="143" y="182"/>
                  </a:moveTo>
                  <a:cubicBezTo>
                    <a:pt x="143" y="182"/>
                    <a:pt x="143" y="182"/>
                    <a:pt x="142" y="182"/>
                  </a:cubicBezTo>
                  <a:cubicBezTo>
                    <a:pt x="142" y="182"/>
                    <a:pt x="142" y="182"/>
                    <a:pt x="142" y="182"/>
                  </a:cubicBezTo>
                  <a:cubicBezTo>
                    <a:pt x="142" y="182"/>
                    <a:pt x="141" y="182"/>
                    <a:pt x="141" y="182"/>
                  </a:cubicBezTo>
                  <a:cubicBezTo>
                    <a:pt x="141" y="182"/>
                    <a:pt x="141" y="182"/>
                    <a:pt x="141" y="182"/>
                  </a:cubicBezTo>
                  <a:cubicBezTo>
                    <a:pt x="141" y="182"/>
                    <a:pt x="141" y="182"/>
                    <a:pt x="141" y="182"/>
                  </a:cubicBezTo>
                  <a:cubicBezTo>
                    <a:pt x="140" y="183"/>
                    <a:pt x="140" y="183"/>
                    <a:pt x="139" y="183"/>
                  </a:cubicBezTo>
                  <a:cubicBezTo>
                    <a:pt x="139" y="183"/>
                    <a:pt x="138" y="183"/>
                    <a:pt x="139" y="184"/>
                  </a:cubicBezTo>
                  <a:cubicBezTo>
                    <a:pt x="139" y="184"/>
                    <a:pt x="139" y="184"/>
                    <a:pt x="139" y="184"/>
                  </a:cubicBezTo>
                  <a:cubicBezTo>
                    <a:pt x="139" y="184"/>
                    <a:pt x="139" y="184"/>
                    <a:pt x="138" y="184"/>
                  </a:cubicBezTo>
                  <a:cubicBezTo>
                    <a:pt x="138" y="184"/>
                    <a:pt x="138" y="184"/>
                    <a:pt x="138" y="184"/>
                  </a:cubicBezTo>
                  <a:cubicBezTo>
                    <a:pt x="137" y="184"/>
                    <a:pt x="137" y="184"/>
                    <a:pt x="137" y="184"/>
                  </a:cubicBezTo>
                  <a:cubicBezTo>
                    <a:pt x="137" y="184"/>
                    <a:pt x="137" y="184"/>
                    <a:pt x="137" y="184"/>
                  </a:cubicBezTo>
                  <a:cubicBezTo>
                    <a:pt x="136" y="184"/>
                    <a:pt x="136" y="184"/>
                    <a:pt x="135" y="184"/>
                  </a:cubicBezTo>
                  <a:cubicBezTo>
                    <a:pt x="135" y="184"/>
                    <a:pt x="135" y="184"/>
                    <a:pt x="135" y="184"/>
                  </a:cubicBezTo>
                  <a:cubicBezTo>
                    <a:pt x="135" y="184"/>
                    <a:pt x="135" y="184"/>
                    <a:pt x="135" y="185"/>
                  </a:cubicBezTo>
                  <a:cubicBezTo>
                    <a:pt x="134" y="185"/>
                    <a:pt x="135" y="185"/>
                    <a:pt x="135" y="185"/>
                  </a:cubicBezTo>
                  <a:cubicBezTo>
                    <a:pt x="135" y="186"/>
                    <a:pt x="135" y="186"/>
                    <a:pt x="135" y="186"/>
                  </a:cubicBezTo>
                  <a:cubicBezTo>
                    <a:pt x="135" y="186"/>
                    <a:pt x="136" y="187"/>
                    <a:pt x="136" y="187"/>
                  </a:cubicBezTo>
                  <a:cubicBezTo>
                    <a:pt x="136" y="187"/>
                    <a:pt x="136" y="187"/>
                    <a:pt x="136" y="187"/>
                  </a:cubicBezTo>
                  <a:cubicBezTo>
                    <a:pt x="136" y="187"/>
                    <a:pt x="136" y="188"/>
                    <a:pt x="137" y="188"/>
                  </a:cubicBezTo>
                  <a:cubicBezTo>
                    <a:pt x="137" y="188"/>
                    <a:pt x="138" y="188"/>
                    <a:pt x="139" y="189"/>
                  </a:cubicBezTo>
                  <a:cubicBezTo>
                    <a:pt x="139" y="189"/>
                    <a:pt x="139" y="189"/>
                    <a:pt x="139" y="189"/>
                  </a:cubicBezTo>
                  <a:cubicBezTo>
                    <a:pt x="140" y="189"/>
                    <a:pt x="141" y="189"/>
                    <a:pt x="141" y="189"/>
                  </a:cubicBezTo>
                  <a:cubicBezTo>
                    <a:pt x="141" y="189"/>
                    <a:pt x="142" y="189"/>
                    <a:pt x="142" y="189"/>
                  </a:cubicBezTo>
                  <a:cubicBezTo>
                    <a:pt x="142" y="190"/>
                    <a:pt x="142" y="190"/>
                    <a:pt x="142" y="190"/>
                  </a:cubicBezTo>
                  <a:cubicBezTo>
                    <a:pt x="142" y="190"/>
                    <a:pt x="142" y="190"/>
                    <a:pt x="142" y="190"/>
                  </a:cubicBezTo>
                  <a:cubicBezTo>
                    <a:pt x="142" y="190"/>
                    <a:pt x="143" y="190"/>
                    <a:pt x="143" y="190"/>
                  </a:cubicBezTo>
                  <a:cubicBezTo>
                    <a:pt x="143" y="190"/>
                    <a:pt x="143" y="190"/>
                    <a:pt x="143" y="190"/>
                  </a:cubicBezTo>
                  <a:cubicBezTo>
                    <a:pt x="143" y="190"/>
                    <a:pt x="143" y="190"/>
                    <a:pt x="142" y="190"/>
                  </a:cubicBezTo>
                  <a:cubicBezTo>
                    <a:pt x="142" y="189"/>
                    <a:pt x="142" y="189"/>
                    <a:pt x="142" y="189"/>
                  </a:cubicBezTo>
                  <a:cubicBezTo>
                    <a:pt x="142" y="189"/>
                    <a:pt x="142" y="189"/>
                    <a:pt x="142" y="189"/>
                  </a:cubicBezTo>
                  <a:cubicBezTo>
                    <a:pt x="143" y="189"/>
                    <a:pt x="143" y="189"/>
                    <a:pt x="143" y="189"/>
                  </a:cubicBezTo>
                  <a:cubicBezTo>
                    <a:pt x="144" y="189"/>
                    <a:pt x="144" y="189"/>
                    <a:pt x="144" y="189"/>
                  </a:cubicBezTo>
                  <a:cubicBezTo>
                    <a:pt x="144" y="189"/>
                    <a:pt x="145" y="189"/>
                    <a:pt x="145" y="189"/>
                  </a:cubicBezTo>
                  <a:cubicBezTo>
                    <a:pt x="145" y="189"/>
                    <a:pt x="145" y="188"/>
                    <a:pt x="145" y="188"/>
                  </a:cubicBezTo>
                  <a:cubicBezTo>
                    <a:pt x="145" y="188"/>
                    <a:pt x="145" y="188"/>
                    <a:pt x="145" y="188"/>
                  </a:cubicBezTo>
                  <a:cubicBezTo>
                    <a:pt x="146" y="188"/>
                    <a:pt x="146" y="188"/>
                    <a:pt x="146" y="188"/>
                  </a:cubicBezTo>
                  <a:cubicBezTo>
                    <a:pt x="147" y="188"/>
                    <a:pt x="147" y="188"/>
                    <a:pt x="147" y="188"/>
                  </a:cubicBezTo>
                  <a:cubicBezTo>
                    <a:pt x="147" y="188"/>
                    <a:pt x="147" y="188"/>
                    <a:pt x="147" y="187"/>
                  </a:cubicBezTo>
                  <a:cubicBezTo>
                    <a:pt x="147" y="187"/>
                    <a:pt x="146" y="187"/>
                    <a:pt x="146" y="187"/>
                  </a:cubicBezTo>
                  <a:cubicBezTo>
                    <a:pt x="146" y="187"/>
                    <a:pt x="146" y="187"/>
                    <a:pt x="146" y="187"/>
                  </a:cubicBezTo>
                  <a:cubicBezTo>
                    <a:pt x="146" y="187"/>
                    <a:pt x="146" y="187"/>
                    <a:pt x="146" y="187"/>
                  </a:cubicBezTo>
                  <a:cubicBezTo>
                    <a:pt x="146" y="187"/>
                    <a:pt x="146" y="186"/>
                    <a:pt x="146" y="186"/>
                  </a:cubicBezTo>
                  <a:cubicBezTo>
                    <a:pt x="146" y="186"/>
                    <a:pt x="146" y="186"/>
                    <a:pt x="146" y="185"/>
                  </a:cubicBezTo>
                  <a:cubicBezTo>
                    <a:pt x="146" y="185"/>
                    <a:pt x="146" y="185"/>
                    <a:pt x="146" y="185"/>
                  </a:cubicBezTo>
                  <a:cubicBezTo>
                    <a:pt x="146" y="185"/>
                    <a:pt x="146" y="185"/>
                    <a:pt x="146" y="184"/>
                  </a:cubicBezTo>
                  <a:cubicBezTo>
                    <a:pt x="146" y="184"/>
                    <a:pt x="146" y="184"/>
                    <a:pt x="146" y="184"/>
                  </a:cubicBezTo>
                  <a:cubicBezTo>
                    <a:pt x="146" y="184"/>
                    <a:pt x="146" y="183"/>
                    <a:pt x="146" y="183"/>
                  </a:cubicBezTo>
                  <a:cubicBezTo>
                    <a:pt x="146" y="183"/>
                    <a:pt x="145" y="183"/>
                    <a:pt x="145" y="183"/>
                  </a:cubicBezTo>
                  <a:cubicBezTo>
                    <a:pt x="145" y="183"/>
                    <a:pt x="145" y="183"/>
                    <a:pt x="145" y="183"/>
                  </a:cubicBezTo>
                  <a:cubicBezTo>
                    <a:pt x="145" y="183"/>
                    <a:pt x="144" y="183"/>
                    <a:pt x="144" y="183"/>
                  </a:cubicBezTo>
                  <a:cubicBezTo>
                    <a:pt x="144" y="183"/>
                    <a:pt x="143" y="183"/>
                    <a:pt x="143" y="182"/>
                  </a:cubicBezTo>
                  <a:cubicBezTo>
                    <a:pt x="143" y="182"/>
                    <a:pt x="143" y="182"/>
                    <a:pt x="143" y="182"/>
                  </a:cubicBezTo>
                  <a:close/>
                  <a:moveTo>
                    <a:pt x="266" y="188"/>
                  </a:moveTo>
                  <a:cubicBezTo>
                    <a:pt x="266" y="188"/>
                    <a:pt x="266" y="189"/>
                    <a:pt x="266" y="189"/>
                  </a:cubicBezTo>
                  <a:cubicBezTo>
                    <a:pt x="266" y="189"/>
                    <a:pt x="266" y="189"/>
                    <a:pt x="266" y="189"/>
                  </a:cubicBezTo>
                  <a:cubicBezTo>
                    <a:pt x="266" y="189"/>
                    <a:pt x="265" y="190"/>
                    <a:pt x="265" y="190"/>
                  </a:cubicBezTo>
                  <a:cubicBezTo>
                    <a:pt x="266" y="190"/>
                    <a:pt x="267" y="189"/>
                    <a:pt x="267" y="189"/>
                  </a:cubicBezTo>
                  <a:cubicBezTo>
                    <a:pt x="267" y="189"/>
                    <a:pt x="268" y="189"/>
                    <a:pt x="268" y="189"/>
                  </a:cubicBezTo>
                  <a:cubicBezTo>
                    <a:pt x="268" y="189"/>
                    <a:pt x="268" y="189"/>
                    <a:pt x="268" y="189"/>
                  </a:cubicBezTo>
                  <a:cubicBezTo>
                    <a:pt x="268" y="189"/>
                    <a:pt x="268" y="188"/>
                    <a:pt x="268" y="188"/>
                  </a:cubicBezTo>
                  <a:cubicBezTo>
                    <a:pt x="268" y="188"/>
                    <a:pt x="268" y="188"/>
                    <a:pt x="269" y="188"/>
                  </a:cubicBezTo>
                  <a:cubicBezTo>
                    <a:pt x="269" y="187"/>
                    <a:pt x="269" y="187"/>
                    <a:pt x="269" y="187"/>
                  </a:cubicBezTo>
                  <a:cubicBezTo>
                    <a:pt x="269" y="187"/>
                    <a:pt x="269" y="186"/>
                    <a:pt x="269" y="186"/>
                  </a:cubicBezTo>
                  <a:cubicBezTo>
                    <a:pt x="270" y="185"/>
                    <a:pt x="271" y="185"/>
                    <a:pt x="271" y="184"/>
                  </a:cubicBezTo>
                  <a:cubicBezTo>
                    <a:pt x="271" y="184"/>
                    <a:pt x="272" y="184"/>
                    <a:pt x="272" y="184"/>
                  </a:cubicBezTo>
                  <a:cubicBezTo>
                    <a:pt x="272" y="183"/>
                    <a:pt x="272" y="183"/>
                    <a:pt x="271" y="183"/>
                  </a:cubicBezTo>
                  <a:cubicBezTo>
                    <a:pt x="271" y="183"/>
                    <a:pt x="271" y="183"/>
                    <a:pt x="271" y="183"/>
                  </a:cubicBezTo>
                  <a:cubicBezTo>
                    <a:pt x="271" y="184"/>
                    <a:pt x="271" y="183"/>
                    <a:pt x="271" y="183"/>
                  </a:cubicBezTo>
                  <a:cubicBezTo>
                    <a:pt x="271" y="183"/>
                    <a:pt x="271" y="183"/>
                    <a:pt x="271" y="183"/>
                  </a:cubicBezTo>
                  <a:cubicBezTo>
                    <a:pt x="271" y="183"/>
                    <a:pt x="270" y="182"/>
                    <a:pt x="270" y="182"/>
                  </a:cubicBezTo>
                  <a:cubicBezTo>
                    <a:pt x="270" y="183"/>
                    <a:pt x="270" y="183"/>
                    <a:pt x="270" y="183"/>
                  </a:cubicBezTo>
                  <a:cubicBezTo>
                    <a:pt x="270" y="183"/>
                    <a:pt x="270" y="183"/>
                    <a:pt x="270" y="184"/>
                  </a:cubicBezTo>
                  <a:cubicBezTo>
                    <a:pt x="270" y="184"/>
                    <a:pt x="270" y="184"/>
                    <a:pt x="270" y="184"/>
                  </a:cubicBezTo>
                  <a:cubicBezTo>
                    <a:pt x="270" y="184"/>
                    <a:pt x="270" y="184"/>
                    <a:pt x="269" y="184"/>
                  </a:cubicBezTo>
                  <a:cubicBezTo>
                    <a:pt x="269" y="185"/>
                    <a:pt x="268" y="186"/>
                    <a:pt x="268" y="186"/>
                  </a:cubicBezTo>
                  <a:cubicBezTo>
                    <a:pt x="268" y="187"/>
                    <a:pt x="267" y="187"/>
                    <a:pt x="267" y="187"/>
                  </a:cubicBezTo>
                  <a:cubicBezTo>
                    <a:pt x="266" y="188"/>
                    <a:pt x="266" y="188"/>
                    <a:pt x="266" y="188"/>
                  </a:cubicBezTo>
                  <a:cubicBezTo>
                    <a:pt x="266" y="188"/>
                    <a:pt x="266" y="188"/>
                    <a:pt x="266" y="188"/>
                  </a:cubicBezTo>
                  <a:cubicBezTo>
                    <a:pt x="266" y="188"/>
                    <a:pt x="266" y="188"/>
                    <a:pt x="266" y="188"/>
                  </a:cubicBezTo>
                  <a:close/>
                  <a:moveTo>
                    <a:pt x="265" y="187"/>
                  </a:moveTo>
                  <a:cubicBezTo>
                    <a:pt x="265" y="187"/>
                    <a:pt x="265" y="187"/>
                    <a:pt x="265" y="187"/>
                  </a:cubicBezTo>
                  <a:cubicBezTo>
                    <a:pt x="265" y="187"/>
                    <a:pt x="265" y="187"/>
                    <a:pt x="265" y="187"/>
                  </a:cubicBezTo>
                  <a:cubicBezTo>
                    <a:pt x="265" y="187"/>
                    <a:pt x="265" y="187"/>
                    <a:pt x="265" y="187"/>
                  </a:cubicBezTo>
                  <a:cubicBezTo>
                    <a:pt x="265" y="187"/>
                    <a:pt x="265" y="186"/>
                    <a:pt x="265" y="186"/>
                  </a:cubicBezTo>
                  <a:cubicBezTo>
                    <a:pt x="265" y="186"/>
                    <a:pt x="265" y="186"/>
                    <a:pt x="265" y="186"/>
                  </a:cubicBezTo>
                  <a:cubicBezTo>
                    <a:pt x="265" y="186"/>
                    <a:pt x="265" y="186"/>
                    <a:pt x="265" y="186"/>
                  </a:cubicBezTo>
                  <a:cubicBezTo>
                    <a:pt x="265" y="187"/>
                    <a:pt x="265" y="187"/>
                    <a:pt x="265" y="187"/>
                  </a:cubicBezTo>
                  <a:cubicBezTo>
                    <a:pt x="265" y="187"/>
                    <a:pt x="265" y="187"/>
                    <a:pt x="265" y="187"/>
                  </a:cubicBezTo>
                  <a:cubicBezTo>
                    <a:pt x="264" y="187"/>
                    <a:pt x="264" y="188"/>
                    <a:pt x="264" y="188"/>
                  </a:cubicBezTo>
                  <a:cubicBezTo>
                    <a:pt x="265" y="188"/>
                    <a:pt x="265" y="188"/>
                    <a:pt x="265" y="188"/>
                  </a:cubicBezTo>
                  <a:cubicBezTo>
                    <a:pt x="265" y="188"/>
                    <a:pt x="265" y="188"/>
                    <a:pt x="265" y="187"/>
                  </a:cubicBezTo>
                  <a:close/>
                  <a:moveTo>
                    <a:pt x="265" y="184"/>
                  </a:moveTo>
                  <a:cubicBezTo>
                    <a:pt x="265" y="184"/>
                    <a:pt x="266" y="184"/>
                    <a:pt x="266" y="185"/>
                  </a:cubicBezTo>
                  <a:cubicBezTo>
                    <a:pt x="266" y="185"/>
                    <a:pt x="266" y="184"/>
                    <a:pt x="266" y="184"/>
                  </a:cubicBezTo>
                  <a:cubicBezTo>
                    <a:pt x="266" y="184"/>
                    <a:pt x="266" y="184"/>
                    <a:pt x="266" y="184"/>
                  </a:cubicBezTo>
                  <a:cubicBezTo>
                    <a:pt x="266" y="183"/>
                    <a:pt x="266" y="183"/>
                    <a:pt x="266" y="183"/>
                  </a:cubicBezTo>
                  <a:cubicBezTo>
                    <a:pt x="267" y="183"/>
                    <a:pt x="267" y="183"/>
                    <a:pt x="267" y="183"/>
                  </a:cubicBezTo>
                  <a:cubicBezTo>
                    <a:pt x="267" y="183"/>
                    <a:pt x="267" y="182"/>
                    <a:pt x="267" y="182"/>
                  </a:cubicBezTo>
                  <a:cubicBezTo>
                    <a:pt x="267" y="182"/>
                    <a:pt x="267" y="182"/>
                    <a:pt x="267" y="182"/>
                  </a:cubicBezTo>
                  <a:cubicBezTo>
                    <a:pt x="267" y="182"/>
                    <a:pt x="267" y="182"/>
                    <a:pt x="267" y="182"/>
                  </a:cubicBezTo>
                  <a:cubicBezTo>
                    <a:pt x="267" y="182"/>
                    <a:pt x="267" y="182"/>
                    <a:pt x="267" y="182"/>
                  </a:cubicBezTo>
                  <a:cubicBezTo>
                    <a:pt x="267" y="181"/>
                    <a:pt x="267" y="181"/>
                    <a:pt x="267" y="181"/>
                  </a:cubicBezTo>
                  <a:cubicBezTo>
                    <a:pt x="267" y="181"/>
                    <a:pt x="267" y="181"/>
                    <a:pt x="267" y="181"/>
                  </a:cubicBezTo>
                  <a:cubicBezTo>
                    <a:pt x="267" y="181"/>
                    <a:pt x="267" y="181"/>
                    <a:pt x="267" y="181"/>
                  </a:cubicBezTo>
                  <a:cubicBezTo>
                    <a:pt x="266" y="181"/>
                    <a:pt x="266" y="181"/>
                    <a:pt x="266" y="181"/>
                  </a:cubicBezTo>
                  <a:cubicBezTo>
                    <a:pt x="266" y="181"/>
                    <a:pt x="266" y="181"/>
                    <a:pt x="265" y="182"/>
                  </a:cubicBezTo>
                  <a:cubicBezTo>
                    <a:pt x="265" y="182"/>
                    <a:pt x="265" y="182"/>
                    <a:pt x="265" y="182"/>
                  </a:cubicBezTo>
                  <a:cubicBezTo>
                    <a:pt x="266" y="183"/>
                    <a:pt x="265" y="183"/>
                    <a:pt x="265" y="183"/>
                  </a:cubicBezTo>
                  <a:cubicBezTo>
                    <a:pt x="265" y="184"/>
                    <a:pt x="265" y="184"/>
                    <a:pt x="265" y="184"/>
                  </a:cubicBezTo>
                  <a:close/>
                  <a:moveTo>
                    <a:pt x="277" y="182"/>
                  </a:moveTo>
                  <a:cubicBezTo>
                    <a:pt x="277" y="182"/>
                    <a:pt x="277" y="182"/>
                    <a:pt x="277" y="182"/>
                  </a:cubicBezTo>
                  <a:cubicBezTo>
                    <a:pt x="277" y="182"/>
                    <a:pt x="277" y="181"/>
                    <a:pt x="277" y="181"/>
                  </a:cubicBezTo>
                  <a:cubicBezTo>
                    <a:pt x="276" y="181"/>
                    <a:pt x="276" y="182"/>
                    <a:pt x="276" y="182"/>
                  </a:cubicBezTo>
                  <a:cubicBezTo>
                    <a:pt x="276" y="182"/>
                    <a:pt x="275" y="182"/>
                    <a:pt x="275" y="181"/>
                  </a:cubicBezTo>
                  <a:cubicBezTo>
                    <a:pt x="275" y="181"/>
                    <a:pt x="275" y="181"/>
                    <a:pt x="275" y="181"/>
                  </a:cubicBezTo>
                  <a:cubicBezTo>
                    <a:pt x="275" y="181"/>
                    <a:pt x="275" y="181"/>
                    <a:pt x="275" y="181"/>
                  </a:cubicBezTo>
                  <a:cubicBezTo>
                    <a:pt x="275" y="181"/>
                    <a:pt x="275" y="181"/>
                    <a:pt x="275" y="181"/>
                  </a:cubicBezTo>
                  <a:cubicBezTo>
                    <a:pt x="275" y="181"/>
                    <a:pt x="274" y="181"/>
                    <a:pt x="274" y="181"/>
                  </a:cubicBezTo>
                  <a:cubicBezTo>
                    <a:pt x="274" y="181"/>
                    <a:pt x="274" y="180"/>
                    <a:pt x="274" y="181"/>
                  </a:cubicBezTo>
                  <a:cubicBezTo>
                    <a:pt x="273" y="181"/>
                    <a:pt x="274" y="181"/>
                    <a:pt x="273" y="181"/>
                  </a:cubicBezTo>
                  <a:cubicBezTo>
                    <a:pt x="273" y="182"/>
                    <a:pt x="273" y="182"/>
                    <a:pt x="273" y="182"/>
                  </a:cubicBezTo>
                  <a:cubicBezTo>
                    <a:pt x="273" y="182"/>
                    <a:pt x="273" y="182"/>
                    <a:pt x="273" y="182"/>
                  </a:cubicBezTo>
                  <a:cubicBezTo>
                    <a:pt x="273" y="183"/>
                    <a:pt x="273" y="183"/>
                    <a:pt x="273" y="183"/>
                  </a:cubicBezTo>
                  <a:cubicBezTo>
                    <a:pt x="273" y="183"/>
                    <a:pt x="273" y="182"/>
                    <a:pt x="273" y="182"/>
                  </a:cubicBezTo>
                  <a:cubicBezTo>
                    <a:pt x="274" y="182"/>
                    <a:pt x="274" y="182"/>
                    <a:pt x="274" y="182"/>
                  </a:cubicBezTo>
                  <a:cubicBezTo>
                    <a:pt x="274" y="182"/>
                    <a:pt x="274" y="182"/>
                    <a:pt x="274" y="182"/>
                  </a:cubicBezTo>
                  <a:cubicBezTo>
                    <a:pt x="274" y="182"/>
                    <a:pt x="274" y="182"/>
                    <a:pt x="274" y="182"/>
                  </a:cubicBezTo>
                  <a:cubicBezTo>
                    <a:pt x="274" y="183"/>
                    <a:pt x="274" y="183"/>
                    <a:pt x="274" y="183"/>
                  </a:cubicBezTo>
                  <a:cubicBezTo>
                    <a:pt x="274" y="183"/>
                    <a:pt x="274" y="183"/>
                    <a:pt x="274" y="183"/>
                  </a:cubicBezTo>
                  <a:cubicBezTo>
                    <a:pt x="274" y="183"/>
                    <a:pt x="274" y="184"/>
                    <a:pt x="274" y="184"/>
                  </a:cubicBezTo>
                  <a:cubicBezTo>
                    <a:pt x="274" y="184"/>
                    <a:pt x="274" y="184"/>
                    <a:pt x="274" y="184"/>
                  </a:cubicBezTo>
                  <a:cubicBezTo>
                    <a:pt x="275" y="184"/>
                    <a:pt x="275" y="183"/>
                    <a:pt x="276" y="183"/>
                  </a:cubicBezTo>
                  <a:cubicBezTo>
                    <a:pt x="276" y="182"/>
                    <a:pt x="276" y="182"/>
                    <a:pt x="277" y="182"/>
                  </a:cubicBezTo>
                  <a:cubicBezTo>
                    <a:pt x="277" y="182"/>
                    <a:pt x="277" y="182"/>
                    <a:pt x="277" y="182"/>
                  </a:cubicBezTo>
                  <a:close/>
                  <a:moveTo>
                    <a:pt x="276" y="181"/>
                  </a:moveTo>
                  <a:cubicBezTo>
                    <a:pt x="276" y="181"/>
                    <a:pt x="276" y="181"/>
                    <a:pt x="276" y="181"/>
                  </a:cubicBezTo>
                  <a:cubicBezTo>
                    <a:pt x="277" y="181"/>
                    <a:pt x="277" y="181"/>
                    <a:pt x="278" y="180"/>
                  </a:cubicBezTo>
                  <a:cubicBezTo>
                    <a:pt x="278" y="180"/>
                    <a:pt x="279" y="180"/>
                    <a:pt x="279" y="179"/>
                  </a:cubicBezTo>
                  <a:cubicBezTo>
                    <a:pt x="279" y="179"/>
                    <a:pt x="279" y="179"/>
                    <a:pt x="279" y="179"/>
                  </a:cubicBezTo>
                  <a:cubicBezTo>
                    <a:pt x="279" y="179"/>
                    <a:pt x="279" y="179"/>
                    <a:pt x="279" y="179"/>
                  </a:cubicBezTo>
                  <a:cubicBezTo>
                    <a:pt x="278" y="179"/>
                    <a:pt x="278" y="180"/>
                    <a:pt x="277" y="180"/>
                  </a:cubicBezTo>
                  <a:cubicBezTo>
                    <a:pt x="277" y="180"/>
                    <a:pt x="277" y="180"/>
                    <a:pt x="277" y="180"/>
                  </a:cubicBezTo>
                  <a:cubicBezTo>
                    <a:pt x="276" y="180"/>
                    <a:pt x="276" y="180"/>
                    <a:pt x="276" y="180"/>
                  </a:cubicBezTo>
                  <a:cubicBezTo>
                    <a:pt x="276" y="180"/>
                    <a:pt x="276" y="181"/>
                    <a:pt x="276" y="181"/>
                  </a:cubicBezTo>
                  <a:close/>
                  <a:moveTo>
                    <a:pt x="359" y="226"/>
                  </a:moveTo>
                  <a:cubicBezTo>
                    <a:pt x="359" y="227"/>
                    <a:pt x="359" y="227"/>
                    <a:pt x="360" y="227"/>
                  </a:cubicBezTo>
                  <a:cubicBezTo>
                    <a:pt x="360" y="227"/>
                    <a:pt x="359" y="227"/>
                    <a:pt x="359" y="227"/>
                  </a:cubicBezTo>
                  <a:cubicBezTo>
                    <a:pt x="359" y="227"/>
                    <a:pt x="359" y="227"/>
                    <a:pt x="359" y="227"/>
                  </a:cubicBezTo>
                  <a:cubicBezTo>
                    <a:pt x="359" y="227"/>
                    <a:pt x="359" y="227"/>
                    <a:pt x="359" y="227"/>
                  </a:cubicBezTo>
                  <a:cubicBezTo>
                    <a:pt x="359" y="227"/>
                    <a:pt x="359" y="227"/>
                    <a:pt x="359" y="228"/>
                  </a:cubicBezTo>
                  <a:cubicBezTo>
                    <a:pt x="360" y="228"/>
                    <a:pt x="360" y="228"/>
                    <a:pt x="360" y="228"/>
                  </a:cubicBezTo>
                  <a:cubicBezTo>
                    <a:pt x="360" y="228"/>
                    <a:pt x="360" y="228"/>
                    <a:pt x="360" y="228"/>
                  </a:cubicBezTo>
                  <a:cubicBezTo>
                    <a:pt x="360" y="228"/>
                    <a:pt x="360" y="229"/>
                    <a:pt x="360" y="229"/>
                  </a:cubicBezTo>
                  <a:cubicBezTo>
                    <a:pt x="360" y="229"/>
                    <a:pt x="360" y="229"/>
                    <a:pt x="360" y="229"/>
                  </a:cubicBezTo>
                  <a:cubicBezTo>
                    <a:pt x="360" y="230"/>
                    <a:pt x="360" y="230"/>
                    <a:pt x="360" y="230"/>
                  </a:cubicBezTo>
                  <a:cubicBezTo>
                    <a:pt x="360" y="230"/>
                    <a:pt x="360" y="231"/>
                    <a:pt x="360" y="231"/>
                  </a:cubicBezTo>
                  <a:cubicBezTo>
                    <a:pt x="360" y="231"/>
                    <a:pt x="360" y="232"/>
                    <a:pt x="360" y="232"/>
                  </a:cubicBezTo>
                  <a:cubicBezTo>
                    <a:pt x="360" y="232"/>
                    <a:pt x="360" y="233"/>
                    <a:pt x="361" y="232"/>
                  </a:cubicBezTo>
                  <a:cubicBezTo>
                    <a:pt x="361" y="232"/>
                    <a:pt x="361" y="233"/>
                    <a:pt x="361" y="232"/>
                  </a:cubicBezTo>
                  <a:cubicBezTo>
                    <a:pt x="362" y="232"/>
                    <a:pt x="362" y="232"/>
                    <a:pt x="362" y="232"/>
                  </a:cubicBezTo>
                  <a:cubicBezTo>
                    <a:pt x="362" y="232"/>
                    <a:pt x="362" y="232"/>
                    <a:pt x="362" y="232"/>
                  </a:cubicBezTo>
                  <a:cubicBezTo>
                    <a:pt x="362" y="232"/>
                    <a:pt x="362" y="232"/>
                    <a:pt x="362" y="232"/>
                  </a:cubicBezTo>
                  <a:cubicBezTo>
                    <a:pt x="362" y="232"/>
                    <a:pt x="362" y="232"/>
                    <a:pt x="363" y="232"/>
                  </a:cubicBezTo>
                  <a:cubicBezTo>
                    <a:pt x="363" y="232"/>
                    <a:pt x="363" y="232"/>
                    <a:pt x="363" y="232"/>
                  </a:cubicBezTo>
                  <a:cubicBezTo>
                    <a:pt x="364" y="232"/>
                    <a:pt x="364" y="232"/>
                    <a:pt x="364" y="232"/>
                  </a:cubicBezTo>
                  <a:cubicBezTo>
                    <a:pt x="364" y="232"/>
                    <a:pt x="364" y="231"/>
                    <a:pt x="364" y="231"/>
                  </a:cubicBezTo>
                  <a:cubicBezTo>
                    <a:pt x="364" y="231"/>
                    <a:pt x="364" y="231"/>
                    <a:pt x="364" y="231"/>
                  </a:cubicBezTo>
                  <a:cubicBezTo>
                    <a:pt x="364" y="231"/>
                    <a:pt x="364" y="231"/>
                    <a:pt x="364" y="231"/>
                  </a:cubicBezTo>
                  <a:cubicBezTo>
                    <a:pt x="364" y="231"/>
                    <a:pt x="364" y="231"/>
                    <a:pt x="364" y="231"/>
                  </a:cubicBezTo>
                  <a:cubicBezTo>
                    <a:pt x="364" y="230"/>
                    <a:pt x="364" y="230"/>
                    <a:pt x="364" y="230"/>
                  </a:cubicBezTo>
                  <a:cubicBezTo>
                    <a:pt x="364" y="230"/>
                    <a:pt x="364" y="230"/>
                    <a:pt x="363" y="230"/>
                  </a:cubicBezTo>
                  <a:cubicBezTo>
                    <a:pt x="363" y="230"/>
                    <a:pt x="363" y="230"/>
                    <a:pt x="363" y="230"/>
                  </a:cubicBezTo>
                  <a:cubicBezTo>
                    <a:pt x="363" y="230"/>
                    <a:pt x="363" y="230"/>
                    <a:pt x="363" y="230"/>
                  </a:cubicBezTo>
                  <a:cubicBezTo>
                    <a:pt x="363" y="230"/>
                    <a:pt x="363" y="230"/>
                    <a:pt x="363" y="229"/>
                  </a:cubicBezTo>
                  <a:cubicBezTo>
                    <a:pt x="363" y="229"/>
                    <a:pt x="363" y="229"/>
                    <a:pt x="363" y="229"/>
                  </a:cubicBezTo>
                  <a:cubicBezTo>
                    <a:pt x="363" y="229"/>
                    <a:pt x="363" y="229"/>
                    <a:pt x="363" y="229"/>
                  </a:cubicBezTo>
                  <a:cubicBezTo>
                    <a:pt x="363" y="228"/>
                    <a:pt x="363" y="228"/>
                    <a:pt x="362" y="228"/>
                  </a:cubicBezTo>
                  <a:cubicBezTo>
                    <a:pt x="362" y="228"/>
                    <a:pt x="362" y="228"/>
                    <a:pt x="362" y="228"/>
                  </a:cubicBezTo>
                  <a:cubicBezTo>
                    <a:pt x="363" y="228"/>
                    <a:pt x="363" y="228"/>
                    <a:pt x="363" y="228"/>
                  </a:cubicBezTo>
                  <a:cubicBezTo>
                    <a:pt x="363" y="228"/>
                    <a:pt x="363" y="228"/>
                    <a:pt x="363" y="228"/>
                  </a:cubicBezTo>
                  <a:cubicBezTo>
                    <a:pt x="363" y="228"/>
                    <a:pt x="363" y="229"/>
                    <a:pt x="363" y="229"/>
                  </a:cubicBezTo>
                  <a:cubicBezTo>
                    <a:pt x="363" y="229"/>
                    <a:pt x="364" y="229"/>
                    <a:pt x="364" y="229"/>
                  </a:cubicBezTo>
                  <a:cubicBezTo>
                    <a:pt x="364" y="230"/>
                    <a:pt x="364" y="230"/>
                    <a:pt x="365" y="230"/>
                  </a:cubicBezTo>
                  <a:cubicBezTo>
                    <a:pt x="365" y="230"/>
                    <a:pt x="365" y="231"/>
                    <a:pt x="365" y="230"/>
                  </a:cubicBezTo>
                  <a:cubicBezTo>
                    <a:pt x="365" y="230"/>
                    <a:pt x="365" y="230"/>
                    <a:pt x="365" y="230"/>
                  </a:cubicBezTo>
                  <a:cubicBezTo>
                    <a:pt x="365" y="229"/>
                    <a:pt x="365" y="229"/>
                    <a:pt x="365" y="229"/>
                  </a:cubicBezTo>
                  <a:cubicBezTo>
                    <a:pt x="365" y="229"/>
                    <a:pt x="365" y="229"/>
                    <a:pt x="365" y="229"/>
                  </a:cubicBezTo>
                  <a:cubicBezTo>
                    <a:pt x="365" y="229"/>
                    <a:pt x="365" y="229"/>
                    <a:pt x="365" y="229"/>
                  </a:cubicBezTo>
                  <a:cubicBezTo>
                    <a:pt x="365" y="229"/>
                    <a:pt x="365" y="229"/>
                    <a:pt x="365" y="229"/>
                  </a:cubicBezTo>
                  <a:cubicBezTo>
                    <a:pt x="365" y="230"/>
                    <a:pt x="365" y="230"/>
                    <a:pt x="365" y="230"/>
                  </a:cubicBezTo>
                  <a:cubicBezTo>
                    <a:pt x="365" y="230"/>
                    <a:pt x="365" y="230"/>
                    <a:pt x="365" y="231"/>
                  </a:cubicBezTo>
                  <a:cubicBezTo>
                    <a:pt x="365" y="231"/>
                    <a:pt x="365" y="231"/>
                    <a:pt x="365" y="231"/>
                  </a:cubicBezTo>
                  <a:cubicBezTo>
                    <a:pt x="365" y="231"/>
                    <a:pt x="364" y="231"/>
                    <a:pt x="364" y="231"/>
                  </a:cubicBezTo>
                  <a:cubicBezTo>
                    <a:pt x="364" y="231"/>
                    <a:pt x="365" y="232"/>
                    <a:pt x="365" y="232"/>
                  </a:cubicBezTo>
                  <a:cubicBezTo>
                    <a:pt x="365" y="232"/>
                    <a:pt x="365" y="232"/>
                    <a:pt x="365" y="232"/>
                  </a:cubicBezTo>
                  <a:cubicBezTo>
                    <a:pt x="365" y="231"/>
                    <a:pt x="365" y="231"/>
                    <a:pt x="365" y="231"/>
                  </a:cubicBezTo>
                  <a:cubicBezTo>
                    <a:pt x="365" y="231"/>
                    <a:pt x="365" y="231"/>
                    <a:pt x="365" y="231"/>
                  </a:cubicBezTo>
                  <a:cubicBezTo>
                    <a:pt x="365" y="232"/>
                    <a:pt x="365" y="232"/>
                    <a:pt x="365" y="232"/>
                  </a:cubicBezTo>
                  <a:cubicBezTo>
                    <a:pt x="366" y="232"/>
                    <a:pt x="366" y="232"/>
                    <a:pt x="366" y="232"/>
                  </a:cubicBezTo>
                  <a:cubicBezTo>
                    <a:pt x="366" y="232"/>
                    <a:pt x="366" y="232"/>
                    <a:pt x="367" y="232"/>
                  </a:cubicBezTo>
                  <a:cubicBezTo>
                    <a:pt x="367" y="232"/>
                    <a:pt x="366" y="231"/>
                    <a:pt x="366" y="231"/>
                  </a:cubicBezTo>
                  <a:cubicBezTo>
                    <a:pt x="366" y="231"/>
                    <a:pt x="366" y="231"/>
                    <a:pt x="366" y="231"/>
                  </a:cubicBezTo>
                  <a:cubicBezTo>
                    <a:pt x="367" y="231"/>
                    <a:pt x="367" y="231"/>
                    <a:pt x="367" y="231"/>
                  </a:cubicBezTo>
                  <a:cubicBezTo>
                    <a:pt x="367" y="231"/>
                    <a:pt x="367" y="231"/>
                    <a:pt x="367" y="231"/>
                  </a:cubicBezTo>
                  <a:cubicBezTo>
                    <a:pt x="367" y="231"/>
                    <a:pt x="367" y="231"/>
                    <a:pt x="368" y="231"/>
                  </a:cubicBezTo>
                  <a:cubicBezTo>
                    <a:pt x="368" y="231"/>
                    <a:pt x="368" y="231"/>
                    <a:pt x="368" y="230"/>
                  </a:cubicBezTo>
                  <a:cubicBezTo>
                    <a:pt x="367" y="230"/>
                    <a:pt x="367" y="230"/>
                    <a:pt x="367" y="230"/>
                  </a:cubicBezTo>
                  <a:cubicBezTo>
                    <a:pt x="367" y="230"/>
                    <a:pt x="367" y="230"/>
                    <a:pt x="367" y="230"/>
                  </a:cubicBezTo>
                  <a:cubicBezTo>
                    <a:pt x="367" y="230"/>
                    <a:pt x="366" y="229"/>
                    <a:pt x="366" y="229"/>
                  </a:cubicBezTo>
                  <a:cubicBezTo>
                    <a:pt x="366" y="228"/>
                    <a:pt x="366" y="228"/>
                    <a:pt x="365" y="228"/>
                  </a:cubicBezTo>
                  <a:cubicBezTo>
                    <a:pt x="365" y="228"/>
                    <a:pt x="365" y="228"/>
                    <a:pt x="365" y="229"/>
                  </a:cubicBezTo>
                  <a:cubicBezTo>
                    <a:pt x="365" y="228"/>
                    <a:pt x="365" y="228"/>
                    <a:pt x="365" y="228"/>
                  </a:cubicBezTo>
                  <a:cubicBezTo>
                    <a:pt x="365" y="228"/>
                    <a:pt x="365" y="228"/>
                    <a:pt x="365" y="228"/>
                  </a:cubicBezTo>
                  <a:cubicBezTo>
                    <a:pt x="365" y="228"/>
                    <a:pt x="365" y="227"/>
                    <a:pt x="365" y="227"/>
                  </a:cubicBezTo>
                  <a:cubicBezTo>
                    <a:pt x="365" y="227"/>
                    <a:pt x="365" y="227"/>
                    <a:pt x="365" y="227"/>
                  </a:cubicBezTo>
                  <a:cubicBezTo>
                    <a:pt x="365" y="227"/>
                    <a:pt x="365" y="227"/>
                    <a:pt x="365" y="227"/>
                  </a:cubicBezTo>
                  <a:cubicBezTo>
                    <a:pt x="365" y="226"/>
                    <a:pt x="364" y="226"/>
                    <a:pt x="364" y="226"/>
                  </a:cubicBezTo>
                  <a:cubicBezTo>
                    <a:pt x="364" y="226"/>
                    <a:pt x="364" y="226"/>
                    <a:pt x="364" y="226"/>
                  </a:cubicBezTo>
                  <a:cubicBezTo>
                    <a:pt x="364" y="226"/>
                    <a:pt x="363" y="226"/>
                    <a:pt x="363" y="226"/>
                  </a:cubicBezTo>
                  <a:cubicBezTo>
                    <a:pt x="363" y="226"/>
                    <a:pt x="363" y="226"/>
                    <a:pt x="363" y="226"/>
                  </a:cubicBezTo>
                  <a:cubicBezTo>
                    <a:pt x="363" y="226"/>
                    <a:pt x="363" y="226"/>
                    <a:pt x="363" y="227"/>
                  </a:cubicBezTo>
                  <a:cubicBezTo>
                    <a:pt x="363" y="226"/>
                    <a:pt x="363" y="226"/>
                    <a:pt x="362" y="226"/>
                  </a:cubicBezTo>
                  <a:cubicBezTo>
                    <a:pt x="362" y="226"/>
                    <a:pt x="362" y="226"/>
                    <a:pt x="362" y="226"/>
                  </a:cubicBezTo>
                  <a:cubicBezTo>
                    <a:pt x="362" y="225"/>
                    <a:pt x="361" y="225"/>
                    <a:pt x="361" y="225"/>
                  </a:cubicBezTo>
                  <a:cubicBezTo>
                    <a:pt x="361" y="225"/>
                    <a:pt x="361" y="225"/>
                    <a:pt x="360" y="225"/>
                  </a:cubicBezTo>
                  <a:cubicBezTo>
                    <a:pt x="360" y="225"/>
                    <a:pt x="360" y="225"/>
                    <a:pt x="360" y="225"/>
                  </a:cubicBezTo>
                  <a:cubicBezTo>
                    <a:pt x="359" y="225"/>
                    <a:pt x="359" y="225"/>
                    <a:pt x="358" y="225"/>
                  </a:cubicBezTo>
                  <a:cubicBezTo>
                    <a:pt x="358" y="225"/>
                    <a:pt x="358" y="225"/>
                    <a:pt x="358" y="226"/>
                  </a:cubicBezTo>
                  <a:cubicBezTo>
                    <a:pt x="358" y="226"/>
                    <a:pt x="359" y="226"/>
                    <a:pt x="359" y="226"/>
                  </a:cubicBezTo>
                  <a:close/>
                  <a:moveTo>
                    <a:pt x="359" y="234"/>
                  </a:moveTo>
                  <a:cubicBezTo>
                    <a:pt x="359" y="233"/>
                    <a:pt x="359" y="233"/>
                    <a:pt x="359" y="233"/>
                  </a:cubicBezTo>
                  <a:cubicBezTo>
                    <a:pt x="359" y="233"/>
                    <a:pt x="359" y="233"/>
                    <a:pt x="359" y="233"/>
                  </a:cubicBezTo>
                  <a:cubicBezTo>
                    <a:pt x="359" y="233"/>
                    <a:pt x="359" y="233"/>
                    <a:pt x="358" y="233"/>
                  </a:cubicBezTo>
                  <a:cubicBezTo>
                    <a:pt x="359" y="233"/>
                    <a:pt x="359" y="232"/>
                    <a:pt x="359" y="233"/>
                  </a:cubicBezTo>
                  <a:cubicBezTo>
                    <a:pt x="359" y="233"/>
                    <a:pt x="359" y="232"/>
                    <a:pt x="359" y="232"/>
                  </a:cubicBezTo>
                  <a:cubicBezTo>
                    <a:pt x="359" y="232"/>
                    <a:pt x="359" y="232"/>
                    <a:pt x="359" y="232"/>
                  </a:cubicBezTo>
                  <a:cubicBezTo>
                    <a:pt x="359" y="232"/>
                    <a:pt x="358" y="232"/>
                    <a:pt x="358" y="232"/>
                  </a:cubicBezTo>
                  <a:cubicBezTo>
                    <a:pt x="359" y="232"/>
                    <a:pt x="359" y="232"/>
                    <a:pt x="359" y="231"/>
                  </a:cubicBezTo>
                  <a:cubicBezTo>
                    <a:pt x="359" y="231"/>
                    <a:pt x="359" y="231"/>
                    <a:pt x="359" y="231"/>
                  </a:cubicBezTo>
                  <a:cubicBezTo>
                    <a:pt x="359" y="231"/>
                    <a:pt x="359" y="231"/>
                    <a:pt x="359" y="230"/>
                  </a:cubicBezTo>
                  <a:cubicBezTo>
                    <a:pt x="359" y="230"/>
                    <a:pt x="359" y="230"/>
                    <a:pt x="360" y="231"/>
                  </a:cubicBezTo>
                  <a:cubicBezTo>
                    <a:pt x="360" y="231"/>
                    <a:pt x="360" y="231"/>
                    <a:pt x="360" y="231"/>
                  </a:cubicBezTo>
                  <a:cubicBezTo>
                    <a:pt x="360" y="231"/>
                    <a:pt x="360" y="231"/>
                    <a:pt x="360" y="230"/>
                  </a:cubicBezTo>
                  <a:cubicBezTo>
                    <a:pt x="360" y="230"/>
                    <a:pt x="360" y="230"/>
                    <a:pt x="360" y="230"/>
                  </a:cubicBezTo>
                  <a:cubicBezTo>
                    <a:pt x="360" y="230"/>
                    <a:pt x="360" y="230"/>
                    <a:pt x="360" y="230"/>
                  </a:cubicBezTo>
                  <a:cubicBezTo>
                    <a:pt x="360" y="229"/>
                    <a:pt x="360" y="229"/>
                    <a:pt x="360" y="229"/>
                  </a:cubicBezTo>
                  <a:cubicBezTo>
                    <a:pt x="360" y="229"/>
                    <a:pt x="360" y="228"/>
                    <a:pt x="360" y="228"/>
                  </a:cubicBezTo>
                  <a:cubicBezTo>
                    <a:pt x="360" y="228"/>
                    <a:pt x="359" y="228"/>
                    <a:pt x="359" y="228"/>
                  </a:cubicBezTo>
                  <a:cubicBezTo>
                    <a:pt x="359" y="228"/>
                    <a:pt x="359" y="228"/>
                    <a:pt x="359" y="228"/>
                  </a:cubicBezTo>
                  <a:cubicBezTo>
                    <a:pt x="359" y="228"/>
                    <a:pt x="359" y="228"/>
                    <a:pt x="359" y="229"/>
                  </a:cubicBezTo>
                  <a:cubicBezTo>
                    <a:pt x="359" y="229"/>
                    <a:pt x="359" y="229"/>
                    <a:pt x="359" y="229"/>
                  </a:cubicBezTo>
                  <a:cubicBezTo>
                    <a:pt x="359" y="229"/>
                    <a:pt x="359" y="229"/>
                    <a:pt x="359" y="229"/>
                  </a:cubicBezTo>
                  <a:cubicBezTo>
                    <a:pt x="359" y="230"/>
                    <a:pt x="359" y="230"/>
                    <a:pt x="358" y="230"/>
                  </a:cubicBezTo>
                  <a:cubicBezTo>
                    <a:pt x="358" y="230"/>
                    <a:pt x="358" y="230"/>
                    <a:pt x="358" y="230"/>
                  </a:cubicBezTo>
                  <a:cubicBezTo>
                    <a:pt x="358" y="230"/>
                    <a:pt x="358" y="230"/>
                    <a:pt x="358" y="230"/>
                  </a:cubicBezTo>
                  <a:cubicBezTo>
                    <a:pt x="358" y="230"/>
                    <a:pt x="359" y="229"/>
                    <a:pt x="359" y="229"/>
                  </a:cubicBezTo>
                  <a:cubicBezTo>
                    <a:pt x="358" y="228"/>
                    <a:pt x="358" y="228"/>
                    <a:pt x="358" y="228"/>
                  </a:cubicBezTo>
                  <a:cubicBezTo>
                    <a:pt x="358" y="228"/>
                    <a:pt x="358" y="228"/>
                    <a:pt x="358" y="228"/>
                  </a:cubicBezTo>
                  <a:cubicBezTo>
                    <a:pt x="358" y="228"/>
                    <a:pt x="358" y="228"/>
                    <a:pt x="358" y="227"/>
                  </a:cubicBezTo>
                  <a:cubicBezTo>
                    <a:pt x="358" y="227"/>
                    <a:pt x="358" y="227"/>
                    <a:pt x="358" y="227"/>
                  </a:cubicBezTo>
                  <a:cubicBezTo>
                    <a:pt x="358" y="227"/>
                    <a:pt x="357" y="227"/>
                    <a:pt x="357" y="227"/>
                  </a:cubicBezTo>
                  <a:cubicBezTo>
                    <a:pt x="357" y="227"/>
                    <a:pt x="357" y="227"/>
                    <a:pt x="357" y="227"/>
                  </a:cubicBezTo>
                  <a:cubicBezTo>
                    <a:pt x="357" y="227"/>
                    <a:pt x="357" y="227"/>
                    <a:pt x="357" y="228"/>
                  </a:cubicBezTo>
                  <a:cubicBezTo>
                    <a:pt x="357" y="228"/>
                    <a:pt x="357" y="227"/>
                    <a:pt x="357" y="227"/>
                  </a:cubicBezTo>
                  <a:cubicBezTo>
                    <a:pt x="356" y="227"/>
                    <a:pt x="356" y="227"/>
                    <a:pt x="356" y="227"/>
                  </a:cubicBezTo>
                  <a:cubicBezTo>
                    <a:pt x="356" y="227"/>
                    <a:pt x="356" y="227"/>
                    <a:pt x="356" y="228"/>
                  </a:cubicBezTo>
                  <a:cubicBezTo>
                    <a:pt x="356" y="228"/>
                    <a:pt x="356" y="228"/>
                    <a:pt x="356" y="228"/>
                  </a:cubicBezTo>
                  <a:cubicBezTo>
                    <a:pt x="356" y="228"/>
                    <a:pt x="356" y="228"/>
                    <a:pt x="356" y="228"/>
                  </a:cubicBezTo>
                  <a:cubicBezTo>
                    <a:pt x="356" y="228"/>
                    <a:pt x="356" y="228"/>
                    <a:pt x="356" y="228"/>
                  </a:cubicBezTo>
                  <a:cubicBezTo>
                    <a:pt x="356" y="228"/>
                    <a:pt x="356" y="228"/>
                    <a:pt x="356" y="228"/>
                  </a:cubicBezTo>
                  <a:cubicBezTo>
                    <a:pt x="356" y="228"/>
                    <a:pt x="356" y="228"/>
                    <a:pt x="356" y="228"/>
                  </a:cubicBezTo>
                  <a:cubicBezTo>
                    <a:pt x="356" y="228"/>
                    <a:pt x="356" y="227"/>
                    <a:pt x="355" y="227"/>
                  </a:cubicBezTo>
                  <a:cubicBezTo>
                    <a:pt x="355" y="228"/>
                    <a:pt x="355" y="228"/>
                    <a:pt x="355" y="228"/>
                  </a:cubicBezTo>
                  <a:cubicBezTo>
                    <a:pt x="355" y="228"/>
                    <a:pt x="355" y="228"/>
                    <a:pt x="355" y="228"/>
                  </a:cubicBezTo>
                  <a:cubicBezTo>
                    <a:pt x="355" y="228"/>
                    <a:pt x="355" y="228"/>
                    <a:pt x="355" y="228"/>
                  </a:cubicBezTo>
                  <a:cubicBezTo>
                    <a:pt x="356" y="229"/>
                    <a:pt x="355" y="229"/>
                    <a:pt x="356" y="229"/>
                  </a:cubicBezTo>
                  <a:cubicBezTo>
                    <a:pt x="356" y="229"/>
                    <a:pt x="356" y="230"/>
                    <a:pt x="356" y="230"/>
                  </a:cubicBezTo>
                  <a:cubicBezTo>
                    <a:pt x="356" y="230"/>
                    <a:pt x="356" y="230"/>
                    <a:pt x="356" y="230"/>
                  </a:cubicBezTo>
                  <a:cubicBezTo>
                    <a:pt x="356" y="230"/>
                    <a:pt x="357" y="230"/>
                    <a:pt x="357" y="230"/>
                  </a:cubicBezTo>
                  <a:cubicBezTo>
                    <a:pt x="357" y="230"/>
                    <a:pt x="357" y="230"/>
                    <a:pt x="356" y="230"/>
                  </a:cubicBezTo>
                  <a:cubicBezTo>
                    <a:pt x="356" y="230"/>
                    <a:pt x="356" y="230"/>
                    <a:pt x="356" y="230"/>
                  </a:cubicBezTo>
                  <a:cubicBezTo>
                    <a:pt x="356" y="230"/>
                    <a:pt x="356" y="230"/>
                    <a:pt x="357" y="230"/>
                  </a:cubicBezTo>
                  <a:cubicBezTo>
                    <a:pt x="357" y="230"/>
                    <a:pt x="357" y="230"/>
                    <a:pt x="357" y="230"/>
                  </a:cubicBezTo>
                  <a:cubicBezTo>
                    <a:pt x="357" y="230"/>
                    <a:pt x="357" y="231"/>
                    <a:pt x="357" y="231"/>
                  </a:cubicBezTo>
                  <a:cubicBezTo>
                    <a:pt x="356" y="231"/>
                    <a:pt x="356" y="231"/>
                    <a:pt x="356" y="231"/>
                  </a:cubicBezTo>
                  <a:cubicBezTo>
                    <a:pt x="356" y="231"/>
                    <a:pt x="357" y="231"/>
                    <a:pt x="357" y="231"/>
                  </a:cubicBezTo>
                  <a:cubicBezTo>
                    <a:pt x="357" y="231"/>
                    <a:pt x="357" y="231"/>
                    <a:pt x="357" y="231"/>
                  </a:cubicBezTo>
                  <a:cubicBezTo>
                    <a:pt x="357" y="232"/>
                    <a:pt x="357" y="232"/>
                    <a:pt x="357" y="232"/>
                  </a:cubicBezTo>
                  <a:cubicBezTo>
                    <a:pt x="357" y="232"/>
                    <a:pt x="357" y="232"/>
                    <a:pt x="357" y="231"/>
                  </a:cubicBezTo>
                  <a:cubicBezTo>
                    <a:pt x="357" y="231"/>
                    <a:pt x="357" y="231"/>
                    <a:pt x="358" y="231"/>
                  </a:cubicBezTo>
                  <a:cubicBezTo>
                    <a:pt x="358" y="231"/>
                    <a:pt x="358" y="231"/>
                    <a:pt x="358" y="231"/>
                  </a:cubicBezTo>
                  <a:cubicBezTo>
                    <a:pt x="358" y="232"/>
                    <a:pt x="358" y="232"/>
                    <a:pt x="358" y="232"/>
                  </a:cubicBezTo>
                  <a:cubicBezTo>
                    <a:pt x="358" y="232"/>
                    <a:pt x="358" y="232"/>
                    <a:pt x="358" y="233"/>
                  </a:cubicBezTo>
                  <a:cubicBezTo>
                    <a:pt x="358" y="233"/>
                    <a:pt x="358" y="233"/>
                    <a:pt x="358" y="233"/>
                  </a:cubicBezTo>
                  <a:cubicBezTo>
                    <a:pt x="358" y="233"/>
                    <a:pt x="357" y="233"/>
                    <a:pt x="357" y="233"/>
                  </a:cubicBezTo>
                  <a:cubicBezTo>
                    <a:pt x="357" y="233"/>
                    <a:pt x="357" y="233"/>
                    <a:pt x="357" y="233"/>
                  </a:cubicBezTo>
                  <a:cubicBezTo>
                    <a:pt x="357" y="233"/>
                    <a:pt x="357" y="233"/>
                    <a:pt x="357" y="233"/>
                  </a:cubicBezTo>
                  <a:cubicBezTo>
                    <a:pt x="356" y="233"/>
                    <a:pt x="356" y="234"/>
                    <a:pt x="356" y="234"/>
                  </a:cubicBezTo>
                  <a:cubicBezTo>
                    <a:pt x="356" y="234"/>
                    <a:pt x="356" y="234"/>
                    <a:pt x="356" y="234"/>
                  </a:cubicBezTo>
                  <a:cubicBezTo>
                    <a:pt x="356" y="234"/>
                    <a:pt x="356" y="234"/>
                    <a:pt x="356" y="234"/>
                  </a:cubicBezTo>
                  <a:cubicBezTo>
                    <a:pt x="356" y="234"/>
                    <a:pt x="356" y="234"/>
                    <a:pt x="356" y="234"/>
                  </a:cubicBezTo>
                  <a:cubicBezTo>
                    <a:pt x="356" y="234"/>
                    <a:pt x="357" y="234"/>
                    <a:pt x="357" y="234"/>
                  </a:cubicBezTo>
                  <a:cubicBezTo>
                    <a:pt x="357" y="234"/>
                    <a:pt x="357" y="234"/>
                    <a:pt x="357" y="234"/>
                  </a:cubicBezTo>
                  <a:cubicBezTo>
                    <a:pt x="357" y="234"/>
                    <a:pt x="356" y="235"/>
                    <a:pt x="356" y="235"/>
                  </a:cubicBezTo>
                  <a:cubicBezTo>
                    <a:pt x="356" y="235"/>
                    <a:pt x="356" y="235"/>
                    <a:pt x="356" y="235"/>
                  </a:cubicBezTo>
                  <a:cubicBezTo>
                    <a:pt x="356" y="236"/>
                    <a:pt x="356" y="236"/>
                    <a:pt x="357" y="236"/>
                  </a:cubicBezTo>
                  <a:cubicBezTo>
                    <a:pt x="357" y="236"/>
                    <a:pt x="357" y="236"/>
                    <a:pt x="357" y="236"/>
                  </a:cubicBezTo>
                  <a:cubicBezTo>
                    <a:pt x="356" y="236"/>
                    <a:pt x="356" y="236"/>
                    <a:pt x="357" y="237"/>
                  </a:cubicBezTo>
                  <a:cubicBezTo>
                    <a:pt x="357" y="237"/>
                    <a:pt x="356" y="237"/>
                    <a:pt x="357" y="237"/>
                  </a:cubicBezTo>
                  <a:cubicBezTo>
                    <a:pt x="357" y="237"/>
                    <a:pt x="357" y="237"/>
                    <a:pt x="357" y="238"/>
                  </a:cubicBezTo>
                  <a:cubicBezTo>
                    <a:pt x="357" y="238"/>
                    <a:pt x="357" y="238"/>
                    <a:pt x="357" y="238"/>
                  </a:cubicBezTo>
                  <a:cubicBezTo>
                    <a:pt x="357" y="238"/>
                    <a:pt x="357" y="238"/>
                    <a:pt x="357" y="237"/>
                  </a:cubicBezTo>
                  <a:cubicBezTo>
                    <a:pt x="357" y="237"/>
                    <a:pt x="357" y="237"/>
                    <a:pt x="357" y="237"/>
                  </a:cubicBezTo>
                  <a:cubicBezTo>
                    <a:pt x="358" y="236"/>
                    <a:pt x="358" y="236"/>
                    <a:pt x="357" y="236"/>
                  </a:cubicBezTo>
                  <a:cubicBezTo>
                    <a:pt x="357" y="236"/>
                    <a:pt x="357" y="236"/>
                    <a:pt x="357" y="236"/>
                  </a:cubicBezTo>
                  <a:cubicBezTo>
                    <a:pt x="357" y="236"/>
                    <a:pt x="357" y="236"/>
                    <a:pt x="357" y="236"/>
                  </a:cubicBezTo>
                  <a:cubicBezTo>
                    <a:pt x="357" y="236"/>
                    <a:pt x="358" y="236"/>
                    <a:pt x="357" y="235"/>
                  </a:cubicBezTo>
                  <a:cubicBezTo>
                    <a:pt x="357" y="235"/>
                    <a:pt x="357" y="235"/>
                    <a:pt x="357" y="235"/>
                  </a:cubicBezTo>
                  <a:cubicBezTo>
                    <a:pt x="358" y="235"/>
                    <a:pt x="358" y="235"/>
                    <a:pt x="358" y="234"/>
                  </a:cubicBezTo>
                  <a:cubicBezTo>
                    <a:pt x="358" y="234"/>
                    <a:pt x="358" y="234"/>
                    <a:pt x="358" y="234"/>
                  </a:cubicBezTo>
                  <a:cubicBezTo>
                    <a:pt x="358" y="234"/>
                    <a:pt x="358" y="234"/>
                    <a:pt x="358" y="234"/>
                  </a:cubicBezTo>
                  <a:cubicBezTo>
                    <a:pt x="358" y="234"/>
                    <a:pt x="358" y="234"/>
                    <a:pt x="358" y="234"/>
                  </a:cubicBezTo>
                  <a:cubicBezTo>
                    <a:pt x="358" y="235"/>
                    <a:pt x="358" y="236"/>
                    <a:pt x="358" y="236"/>
                  </a:cubicBezTo>
                  <a:cubicBezTo>
                    <a:pt x="358" y="237"/>
                    <a:pt x="358" y="237"/>
                    <a:pt x="358" y="237"/>
                  </a:cubicBezTo>
                  <a:cubicBezTo>
                    <a:pt x="358" y="237"/>
                    <a:pt x="358" y="237"/>
                    <a:pt x="358" y="236"/>
                  </a:cubicBezTo>
                  <a:cubicBezTo>
                    <a:pt x="359" y="236"/>
                    <a:pt x="359" y="236"/>
                    <a:pt x="358" y="236"/>
                  </a:cubicBezTo>
                  <a:cubicBezTo>
                    <a:pt x="358" y="235"/>
                    <a:pt x="358" y="235"/>
                    <a:pt x="359" y="235"/>
                  </a:cubicBezTo>
                  <a:cubicBezTo>
                    <a:pt x="359" y="235"/>
                    <a:pt x="359" y="235"/>
                    <a:pt x="359" y="235"/>
                  </a:cubicBezTo>
                  <a:cubicBezTo>
                    <a:pt x="359" y="235"/>
                    <a:pt x="359" y="235"/>
                    <a:pt x="359" y="234"/>
                  </a:cubicBezTo>
                  <a:cubicBezTo>
                    <a:pt x="358" y="234"/>
                    <a:pt x="358" y="235"/>
                    <a:pt x="358" y="235"/>
                  </a:cubicBezTo>
                  <a:cubicBezTo>
                    <a:pt x="358" y="235"/>
                    <a:pt x="358" y="234"/>
                    <a:pt x="358" y="234"/>
                  </a:cubicBezTo>
                  <a:cubicBezTo>
                    <a:pt x="358" y="234"/>
                    <a:pt x="358" y="234"/>
                    <a:pt x="358" y="234"/>
                  </a:cubicBezTo>
                  <a:cubicBezTo>
                    <a:pt x="358" y="234"/>
                    <a:pt x="358" y="234"/>
                    <a:pt x="358" y="234"/>
                  </a:cubicBezTo>
                  <a:cubicBezTo>
                    <a:pt x="358" y="234"/>
                    <a:pt x="359" y="234"/>
                    <a:pt x="359" y="234"/>
                  </a:cubicBezTo>
                  <a:cubicBezTo>
                    <a:pt x="359" y="234"/>
                    <a:pt x="359" y="234"/>
                    <a:pt x="359" y="234"/>
                  </a:cubicBezTo>
                  <a:cubicBezTo>
                    <a:pt x="359" y="234"/>
                    <a:pt x="359" y="234"/>
                    <a:pt x="359" y="234"/>
                  </a:cubicBezTo>
                  <a:cubicBezTo>
                    <a:pt x="359" y="234"/>
                    <a:pt x="359" y="234"/>
                    <a:pt x="359" y="234"/>
                  </a:cubicBezTo>
                  <a:close/>
                  <a:moveTo>
                    <a:pt x="367" y="253"/>
                  </a:moveTo>
                  <a:cubicBezTo>
                    <a:pt x="367" y="253"/>
                    <a:pt x="367" y="253"/>
                    <a:pt x="367" y="252"/>
                  </a:cubicBezTo>
                  <a:cubicBezTo>
                    <a:pt x="366" y="252"/>
                    <a:pt x="366" y="252"/>
                    <a:pt x="366" y="252"/>
                  </a:cubicBezTo>
                  <a:cubicBezTo>
                    <a:pt x="367" y="252"/>
                    <a:pt x="366" y="252"/>
                    <a:pt x="366" y="252"/>
                  </a:cubicBezTo>
                  <a:cubicBezTo>
                    <a:pt x="366" y="251"/>
                    <a:pt x="366" y="251"/>
                    <a:pt x="366" y="251"/>
                  </a:cubicBezTo>
                  <a:cubicBezTo>
                    <a:pt x="366" y="251"/>
                    <a:pt x="366" y="251"/>
                    <a:pt x="366" y="251"/>
                  </a:cubicBezTo>
                  <a:cubicBezTo>
                    <a:pt x="365" y="251"/>
                    <a:pt x="365" y="250"/>
                    <a:pt x="365" y="250"/>
                  </a:cubicBezTo>
                  <a:cubicBezTo>
                    <a:pt x="365" y="250"/>
                    <a:pt x="365" y="250"/>
                    <a:pt x="365" y="250"/>
                  </a:cubicBezTo>
                  <a:cubicBezTo>
                    <a:pt x="365" y="250"/>
                    <a:pt x="365" y="249"/>
                    <a:pt x="365" y="249"/>
                  </a:cubicBezTo>
                  <a:cubicBezTo>
                    <a:pt x="365" y="249"/>
                    <a:pt x="365" y="249"/>
                    <a:pt x="364" y="249"/>
                  </a:cubicBezTo>
                  <a:cubicBezTo>
                    <a:pt x="364" y="249"/>
                    <a:pt x="364" y="249"/>
                    <a:pt x="365" y="249"/>
                  </a:cubicBezTo>
                  <a:cubicBezTo>
                    <a:pt x="364" y="249"/>
                    <a:pt x="364" y="249"/>
                    <a:pt x="364" y="249"/>
                  </a:cubicBezTo>
                  <a:cubicBezTo>
                    <a:pt x="364" y="249"/>
                    <a:pt x="364" y="249"/>
                    <a:pt x="364" y="248"/>
                  </a:cubicBezTo>
                  <a:cubicBezTo>
                    <a:pt x="364" y="248"/>
                    <a:pt x="364" y="248"/>
                    <a:pt x="364" y="248"/>
                  </a:cubicBezTo>
                  <a:cubicBezTo>
                    <a:pt x="365" y="248"/>
                    <a:pt x="365" y="248"/>
                    <a:pt x="365" y="248"/>
                  </a:cubicBezTo>
                  <a:cubicBezTo>
                    <a:pt x="365" y="248"/>
                    <a:pt x="365" y="248"/>
                    <a:pt x="365" y="248"/>
                  </a:cubicBezTo>
                  <a:cubicBezTo>
                    <a:pt x="365" y="248"/>
                    <a:pt x="365" y="248"/>
                    <a:pt x="364" y="248"/>
                  </a:cubicBezTo>
                  <a:cubicBezTo>
                    <a:pt x="364" y="248"/>
                    <a:pt x="364" y="248"/>
                    <a:pt x="364" y="248"/>
                  </a:cubicBezTo>
                  <a:cubicBezTo>
                    <a:pt x="364" y="247"/>
                    <a:pt x="364" y="247"/>
                    <a:pt x="364" y="247"/>
                  </a:cubicBezTo>
                  <a:cubicBezTo>
                    <a:pt x="364" y="247"/>
                    <a:pt x="364" y="247"/>
                    <a:pt x="364" y="247"/>
                  </a:cubicBezTo>
                  <a:cubicBezTo>
                    <a:pt x="364" y="247"/>
                    <a:pt x="364" y="247"/>
                    <a:pt x="364" y="247"/>
                  </a:cubicBezTo>
                  <a:cubicBezTo>
                    <a:pt x="364" y="247"/>
                    <a:pt x="363" y="247"/>
                    <a:pt x="363" y="247"/>
                  </a:cubicBezTo>
                  <a:cubicBezTo>
                    <a:pt x="363" y="247"/>
                    <a:pt x="363" y="247"/>
                    <a:pt x="364" y="247"/>
                  </a:cubicBezTo>
                  <a:cubicBezTo>
                    <a:pt x="363" y="247"/>
                    <a:pt x="363" y="247"/>
                    <a:pt x="363" y="247"/>
                  </a:cubicBezTo>
                  <a:cubicBezTo>
                    <a:pt x="363" y="248"/>
                    <a:pt x="363" y="248"/>
                    <a:pt x="363" y="248"/>
                  </a:cubicBezTo>
                  <a:cubicBezTo>
                    <a:pt x="363" y="248"/>
                    <a:pt x="364" y="248"/>
                    <a:pt x="364" y="248"/>
                  </a:cubicBezTo>
                  <a:cubicBezTo>
                    <a:pt x="364" y="248"/>
                    <a:pt x="363" y="248"/>
                    <a:pt x="363" y="248"/>
                  </a:cubicBezTo>
                  <a:cubicBezTo>
                    <a:pt x="363" y="249"/>
                    <a:pt x="363" y="249"/>
                    <a:pt x="364" y="249"/>
                  </a:cubicBezTo>
                  <a:cubicBezTo>
                    <a:pt x="364" y="249"/>
                    <a:pt x="364" y="249"/>
                    <a:pt x="364" y="249"/>
                  </a:cubicBezTo>
                  <a:cubicBezTo>
                    <a:pt x="363" y="249"/>
                    <a:pt x="364" y="249"/>
                    <a:pt x="364" y="249"/>
                  </a:cubicBezTo>
                  <a:cubicBezTo>
                    <a:pt x="364" y="249"/>
                    <a:pt x="364" y="249"/>
                    <a:pt x="364" y="250"/>
                  </a:cubicBezTo>
                  <a:cubicBezTo>
                    <a:pt x="364" y="250"/>
                    <a:pt x="364" y="250"/>
                    <a:pt x="364" y="250"/>
                  </a:cubicBezTo>
                  <a:cubicBezTo>
                    <a:pt x="364" y="250"/>
                    <a:pt x="364" y="250"/>
                    <a:pt x="364" y="250"/>
                  </a:cubicBezTo>
                  <a:cubicBezTo>
                    <a:pt x="364" y="250"/>
                    <a:pt x="364" y="250"/>
                    <a:pt x="364" y="250"/>
                  </a:cubicBezTo>
                  <a:cubicBezTo>
                    <a:pt x="364" y="251"/>
                    <a:pt x="364" y="250"/>
                    <a:pt x="364" y="250"/>
                  </a:cubicBezTo>
                  <a:cubicBezTo>
                    <a:pt x="364" y="251"/>
                    <a:pt x="364" y="251"/>
                    <a:pt x="364" y="251"/>
                  </a:cubicBezTo>
                  <a:cubicBezTo>
                    <a:pt x="365" y="251"/>
                    <a:pt x="365" y="251"/>
                    <a:pt x="365" y="251"/>
                  </a:cubicBezTo>
                  <a:cubicBezTo>
                    <a:pt x="365" y="252"/>
                    <a:pt x="365" y="252"/>
                    <a:pt x="365" y="251"/>
                  </a:cubicBezTo>
                  <a:cubicBezTo>
                    <a:pt x="365" y="251"/>
                    <a:pt x="365" y="251"/>
                    <a:pt x="365" y="251"/>
                  </a:cubicBezTo>
                  <a:cubicBezTo>
                    <a:pt x="365" y="252"/>
                    <a:pt x="365" y="252"/>
                    <a:pt x="365" y="252"/>
                  </a:cubicBezTo>
                  <a:cubicBezTo>
                    <a:pt x="365" y="252"/>
                    <a:pt x="365" y="252"/>
                    <a:pt x="366" y="252"/>
                  </a:cubicBezTo>
                  <a:cubicBezTo>
                    <a:pt x="366" y="252"/>
                    <a:pt x="366" y="252"/>
                    <a:pt x="366" y="252"/>
                  </a:cubicBezTo>
                  <a:cubicBezTo>
                    <a:pt x="366" y="253"/>
                    <a:pt x="366" y="252"/>
                    <a:pt x="366" y="253"/>
                  </a:cubicBezTo>
                  <a:cubicBezTo>
                    <a:pt x="366" y="253"/>
                    <a:pt x="366" y="253"/>
                    <a:pt x="366" y="253"/>
                  </a:cubicBezTo>
                  <a:cubicBezTo>
                    <a:pt x="366" y="253"/>
                    <a:pt x="366" y="253"/>
                    <a:pt x="366" y="253"/>
                  </a:cubicBezTo>
                  <a:cubicBezTo>
                    <a:pt x="366" y="253"/>
                    <a:pt x="367" y="253"/>
                    <a:pt x="367" y="253"/>
                  </a:cubicBezTo>
                  <a:cubicBezTo>
                    <a:pt x="367" y="253"/>
                    <a:pt x="367" y="253"/>
                    <a:pt x="367" y="253"/>
                  </a:cubicBezTo>
                  <a:close/>
                  <a:moveTo>
                    <a:pt x="366" y="235"/>
                  </a:moveTo>
                  <a:cubicBezTo>
                    <a:pt x="366" y="235"/>
                    <a:pt x="366" y="235"/>
                    <a:pt x="367" y="235"/>
                  </a:cubicBezTo>
                  <a:cubicBezTo>
                    <a:pt x="367" y="235"/>
                    <a:pt x="367" y="234"/>
                    <a:pt x="367" y="234"/>
                  </a:cubicBezTo>
                  <a:cubicBezTo>
                    <a:pt x="367" y="234"/>
                    <a:pt x="367" y="234"/>
                    <a:pt x="367" y="233"/>
                  </a:cubicBezTo>
                  <a:cubicBezTo>
                    <a:pt x="367" y="233"/>
                    <a:pt x="367" y="233"/>
                    <a:pt x="367" y="233"/>
                  </a:cubicBezTo>
                  <a:cubicBezTo>
                    <a:pt x="367" y="232"/>
                    <a:pt x="367" y="232"/>
                    <a:pt x="367" y="232"/>
                  </a:cubicBezTo>
                  <a:cubicBezTo>
                    <a:pt x="366" y="233"/>
                    <a:pt x="366" y="232"/>
                    <a:pt x="366" y="232"/>
                  </a:cubicBezTo>
                  <a:cubicBezTo>
                    <a:pt x="365" y="232"/>
                    <a:pt x="365" y="233"/>
                    <a:pt x="365" y="233"/>
                  </a:cubicBezTo>
                  <a:cubicBezTo>
                    <a:pt x="365" y="233"/>
                    <a:pt x="364" y="233"/>
                    <a:pt x="364" y="233"/>
                  </a:cubicBezTo>
                  <a:cubicBezTo>
                    <a:pt x="364" y="234"/>
                    <a:pt x="364" y="234"/>
                    <a:pt x="364" y="234"/>
                  </a:cubicBezTo>
                  <a:cubicBezTo>
                    <a:pt x="365" y="234"/>
                    <a:pt x="365" y="235"/>
                    <a:pt x="365" y="235"/>
                  </a:cubicBezTo>
                  <a:cubicBezTo>
                    <a:pt x="366" y="235"/>
                    <a:pt x="366" y="235"/>
                    <a:pt x="366" y="235"/>
                  </a:cubicBezTo>
                  <a:close/>
                  <a:moveTo>
                    <a:pt x="362" y="240"/>
                  </a:moveTo>
                  <a:cubicBezTo>
                    <a:pt x="362" y="240"/>
                    <a:pt x="361" y="240"/>
                    <a:pt x="361" y="240"/>
                  </a:cubicBezTo>
                  <a:cubicBezTo>
                    <a:pt x="361" y="240"/>
                    <a:pt x="361" y="240"/>
                    <a:pt x="361" y="240"/>
                  </a:cubicBezTo>
                  <a:cubicBezTo>
                    <a:pt x="361" y="240"/>
                    <a:pt x="361" y="240"/>
                    <a:pt x="361" y="240"/>
                  </a:cubicBezTo>
                  <a:cubicBezTo>
                    <a:pt x="361" y="240"/>
                    <a:pt x="361" y="240"/>
                    <a:pt x="361" y="240"/>
                  </a:cubicBezTo>
                  <a:cubicBezTo>
                    <a:pt x="360" y="240"/>
                    <a:pt x="360" y="240"/>
                    <a:pt x="360" y="241"/>
                  </a:cubicBezTo>
                  <a:cubicBezTo>
                    <a:pt x="360" y="241"/>
                    <a:pt x="360" y="241"/>
                    <a:pt x="360" y="241"/>
                  </a:cubicBezTo>
                  <a:cubicBezTo>
                    <a:pt x="360" y="241"/>
                    <a:pt x="361" y="241"/>
                    <a:pt x="361" y="241"/>
                  </a:cubicBezTo>
                  <a:cubicBezTo>
                    <a:pt x="361" y="241"/>
                    <a:pt x="361" y="241"/>
                    <a:pt x="361" y="241"/>
                  </a:cubicBezTo>
                  <a:cubicBezTo>
                    <a:pt x="362" y="241"/>
                    <a:pt x="362" y="241"/>
                    <a:pt x="361" y="241"/>
                  </a:cubicBezTo>
                  <a:cubicBezTo>
                    <a:pt x="361" y="241"/>
                    <a:pt x="361" y="241"/>
                    <a:pt x="361" y="241"/>
                  </a:cubicBezTo>
                  <a:cubicBezTo>
                    <a:pt x="362" y="241"/>
                    <a:pt x="362" y="241"/>
                    <a:pt x="362" y="241"/>
                  </a:cubicBezTo>
                  <a:cubicBezTo>
                    <a:pt x="363" y="241"/>
                    <a:pt x="363" y="240"/>
                    <a:pt x="362" y="240"/>
                  </a:cubicBezTo>
                  <a:cubicBezTo>
                    <a:pt x="362" y="240"/>
                    <a:pt x="362" y="240"/>
                    <a:pt x="362" y="240"/>
                  </a:cubicBezTo>
                  <a:close/>
                  <a:moveTo>
                    <a:pt x="367" y="248"/>
                  </a:moveTo>
                  <a:cubicBezTo>
                    <a:pt x="366" y="248"/>
                    <a:pt x="366" y="248"/>
                    <a:pt x="366" y="248"/>
                  </a:cubicBezTo>
                  <a:cubicBezTo>
                    <a:pt x="366" y="248"/>
                    <a:pt x="366" y="247"/>
                    <a:pt x="366" y="247"/>
                  </a:cubicBezTo>
                  <a:cubicBezTo>
                    <a:pt x="366" y="248"/>
                    <a:pt x="365" y="248"/>
                    <a:pt x="366" y="248"/>
                  </a:cubicBezTo>
                  <a:cubicBezTo>
                    <a:pt x="366" y="248"/>
                    <a:pt x="366" y="248"/>
                    <a:pt x="366" y="248"/>
                  </a:cubicBezTo>
                  <a:cubicBezTo>
                    <a:pt x="366" y="249"/>
                    <a:pt x="366" y="249"/>
                    <a:pt x="366" y="249"/>
                  </a:cubicBezTo>
                  <a:cubicBezTo>
                    <a:pt x="366" y="249"/>
                    <a:pt x="365" y="249"/>
                    <a:pt x="366" y="249"/>
                  </a:cubicBezTo>
                  <a:cubicBezTo>
                    <a:pt x="366" y="249"/>
                    <a:pt x="366" y="249"/>
                    <a:pt x="366" y="249"/>
                  </a:cubicBezTo>
                  <a:cubicBezTo>
                    <a:pt x="366" y="249"/>
                    <a:pt x="366" y="249"/>
                    <a:pt x="366" y="249"/>
                  </a:cubicBezTo>
                  <a:cubicBezTo>
                    <a:pt x="366" y="249"/>
                    <a:pt x="366" y="250"/>
                    <a:pt x="366" y="250"/>
                  </a:cubicBezTo>
                  <a:cubicBezTo>
                    <a:pt x="366" y="250"/>
                    <a:pt x="367" y="249"/>
                    <a:pt x="367" y="249"/>
                  </a:cubicBezTo>
                  <a:cubicBezTo>
                    <a:pt x="367" y="249"/>
                    <a:pt x="367" y="249"/>
                    <a:pt x="367" y="249"/>
                  </a:cubicBezTo>
                  <a:cubicBezTo>
                    <a:pt x="367" y="249"/>
                    <a:pt x="366" y="248"/>
                    <a:pt x="367" y="248"/>
                  </a:cubicBezTo>
                  <a:cubicBezTo>
                    <a:pt x="367" y="248"/>
                    <a:pt x="367" y="248"/>
                    <a:pt x="367" y="248"/>
                  </a:cubicBezTo>
                  <a:close/>
                  <a:moveTo>
                    <a:pt x="354" y="231"/>
                  </a:moveTo>
                  <a:cubicBezTo>
                    <a:pt x="354" y="231"/>
                    <a:pt x="354" y="231"/>
                    <a:pt x="354" y="231"/>
                  </a:cubicBezTo>
                  <a:cubicBezTo>
                    <a:pt x="354" y="231"/>
                    <a:pt x="354" y="231"/>
                    <a:pt x="354" y="231"/>
                  </a:cubicBezTo>
                  <a:cubicBezTo>
                    <a:pt x="354" y="231"/>
                    <a:pt x="354" y="231"/>
                    <a:pt x="354" y="231"/>
                  </a:cubicBezTo>
                  <a:cubicBezTo>
                    <a:pt x="354" y="231"/>
                    <a:pt x="354" y="231"/>
                    <a:pt x="353" y="231"/>
                  </a:cubicBezTo>
                  <a:cubicBezTo>
                    <a:pt x="353" y="231"/>
                    <a:pt x="353" y="231"/>
                    <a:pt x="353" y="231"/>
                  </a:cubicBezTo>
                  <a:cubicBezTo>
                    <a:pt x="353" y="231"/>
                    <a:pt x="353" y="231"/>
                    <a:pt x="354" y="231"/>
                  </a:cubicBezTo>
                  <a:cubicBezTo>
                    <a:pt x="354" y="231"/>
                    <a:pt x="354" y="231"/>
                    <a:pt x="354" y="231"/>
                  </a:cubicBezTo>
                  <a:cubicBezTo>
                    <a:pt x="354" y="232"/>
                    <a:pt x="354" y="232"/>
                    <a:pt x="354" y="232"/>
                  </a:cubicBezTo>
                  <a:cubicBezTo>
                    <a:pt x="354" y="232"/>
                    <a:pt x="354" y="232"/>
                    <a:pt x="354" y="232"/>
                  </a:cubicBezTo>
                  <a:cubicBezTo>
                    <a:pt x="354" y="233"/>
                    <a:pt x="354" y="233"/>
                    <a:pt x="354" y="233"/>
                  </a:cubicBezTo>
                  <a:cubicBezTo>
                    <a:pt x="354" y="233"/>
                    <a:pt x="354" y="233"/>
                    <a:pt x="354" y="233"/>
                  </a:cubicBezTo>
                  <a:cubicBezTo>
                    <a:pt x="354" y="233"/>
                    <a:pt x="354" y="233"/>
                    <a:pt x="354" y="233"/>
                  </a:cubicBezTo>
                  <a:cubicBezTo>
                    <a:pt x="354" y="234"/>
                    <a:pt x="354" y="234"/>
                    <a:pt x="354" y="234"/>
                  </a:cubicBezTo>
                  <a:cubicBezTo>
                    <a:pt x="354" y="234"/>
                    <a:pt x="354" y="234"/>
                    <a:pt x="354" y="234"/>
                  </a:cubicBezTo>
                  <a:cubicBezTo>
                    <a:pt x="354" y="234"/>
                    <a:pt x="354" y="234"/>
                    <a:pt x="354" y="234"/>
                  </a:cubicBezTo>
                  <a:cubicBezTo>
                    <a:pt x="354" y="234"/>
                    <a:pt x="354" y="235"/>
                    <a:pt x="354" y="235"/>
                  </a:cubicBezTo>
                  <a:cubicBezTo>
                    <a:pt x="354" y="235"/>
                    <a:pt x="354" y="235"/>
                    <a:pt x="354" y="236"/>
                  </a:cubicBezTo>
                  <a:cubicBezTo>
                    <a:pt x="353" y="236"/>
                    <a:pt x="353" y="236"/>
                    <a:pt x="354" y="235"/>
                  </a:cubicBezTo>
                  <a:cubicBezTo>
                    <a:pt x="354" y="235"/>
                    <a:pt x="353" y="235"/>
                    <a:pt x="353" y="235"/>
                  </a:cubicBezTo>
                  <a:cubicBezTo>
                    <a:pt x="353" y="235"/>
                    <a:pt x="353" y="235"/>
                    <a:pt x="353" y="235"/>
                  </a:cubicBezTo>
                  <a:cubicBezTo>
                    <a:pt x="353" y="235"/>
                    <a:pt x="353" y="235"/>
                    <a:pt x="353" y="235"/>
                  </a:cubicBezTo>
                  <a:cubicBezTo>
                    <a:pt x="353" y="235"/>
                    <a:pt x="352" y="235"/>
                    <a:pt x="353" y="234"/>
                  </a:cubicBezTo>
                  <a:cubicBezTo>
                    <a:pt x="353" y="234"/>
                    <a:pt x="353" y="234"/>
                    <a:pt x="353" y="234"/>
                  </a:cubicBezTo>
                  <a:cubicBezTo>
                    <a:pt x="353" y="234"/>
                    <a:pt x="353" y="234"/>
                    <a:pt x="353" y="234"/>
                  </a:cubicBezTo>
                  <a:cubicBezTo>
                    <a:pt x="352" y="234"/>
                    <a:pt x="352" y="234"/>
                    <a:pt x="352" y="233"/>
                  </a:cubicBezTo>
                  <a:cubicBezTo>
                    <a:pt x="352" y="233"/>
                    <a:pt x="352" y="233"/>
                    <a:pt x="352" y="233"/>
                  </a:cubicBezTo>
                  <a:cubicBezTo>
                    <a:pt x="352" y="232"/>
                    <a:pt x="351" y="232"/>
                    <a:pt x="352" y="232"/>
                  </a:cubicBezTo>
                  <a:cubicBezTo>
                    <a:pt x="352" y="232"/>
                    <a:pt x="352" y="232"/>
                    <a:pt x="351" y="232"/>
                  </a:cubicBezTo>
                  <a:cubicBezTo>
                    <a:pt x="351" y="232"/>
                    <a:pt x="351" y="232"/>
                    <a:pt x="351" y="231"/>
                  </a:cubicBezTo>
                  <a:cubicBezTo>
                    <a:pt x="351" y="231"/>
                    <a:pt x="351" y="231"/>
                    <a:pt x="351" y="231"/>
                  </a:cubicBezTo>
                  <a:cubicBezTo>
                    <a:pt x="351" y="231"/>
                    <a:pt x="351" y="231"/>
                    <a:pt x="352" y="231"/>
                  </a:cubicBezTo>
                  <a:cubicBezTo>
                    <a:pt x="352" y="230"/>
                    <a:pt x="352" y="230"/>
                    <a:pt x="352" y="230"/>
                  </a:cubicBezTo>
                  <a:cubicBezTo>
                    <a:pt x="352" y="230"/>
                    <a:pt x="351" y="230"/>
                    <a:pt x="352" y="230"/>
                  </a:cubicBezTo>
                  <a:cubicBezTo>
                    <a:pt x="352" y="230"/>
                    <a:pt x="351" y="230"/>
                    <a:pt x="352" y="230"/>
                  </a:cubicBezTo>
                  <a:cubicBezTo>
                    <a:pt x="352" y="230"/>
                    <a:pt x="352" y="230"/>
                    <a:pt x="352" y="230"/>
                  </a:cubicBezTo>
                  <a:cubicBezTo>
                    <a:pt x="351" y="230"/>
                    <a:pt x="351" y="230"/>
                    <a:pt x="351" y="230"/>
                  </a:cubicBezTo>
                  <a:cubicBezTo>
                    <a:pt x="351" y="230"/>
                    <a:pt x="351" y="230"/>
                    <a:pt x="351" y="230"/>
                  </a:cubicBezTo>
                  <a:cubicBezTo>
                    <a:pt x="351" y="231"/>
                    <a:pt x="351" y="231"/>
                    <a:pt x="351" y="231"/>
                  </a:cubicBezTo>
                  <a:cubicBezTo>
                    <a:pt x="350" y="231"/>
                    <a:pt x="351" y="230"/>
                    <a:pt x="351" y="230"/>
                  </a:cubicBezTo>
                  <a:cubicBezTo>
                    <a:pt x="351" y="230"/>
                    <a:pt x="351" y="230"/>
                    <a:pt x="351" y="230"/>
                  </a:cubicBezTo>
                  <a:cubicBezTo>
                    <a:pt x="350" y="230"/>
                    <a:pt x="351" y="229"/>
                    <a:pt x="351" y="229"/>
                  </a:cubicBezTo>
                  <a:cubicBezTo>
                    <a:pt x="351" y="229"/>
                    <a:pt x="351" y="229"/>
                    <a:pt x="351" y="229"/>
                  </a:cubicBezTo>
                  <a:cubicBezTo>
                    <a:pt x="351" y="229"/>
                    <a:pt x="351" y="229"/>
                    <a:pt x="351" y="229"/>
                  </a:cubicBezTo>
                  <a:cubicBezTo>
                    <a:pt x="351" y="229"/>
                    <a:pt x="351" y="229"/>
                    <a:pt x="351" y="229"/>
                  </a:cubicBezTo>
                  <a:cubicBezTo>
                    <a:pt x="350" y="229"/>
                    <a:pt x="350" y="230"/>
                    <a:pt x="350" y="230"/>
                  </a:cubicBezTo>
                  <a:cubicBezTo>
                    <a:pt x="350" y="230"/>
                    <a:pt x="350" y="230"/>
                    <a:pt x="350" y="230"/>
                  </a:cubicBezTo>
                  <a:cubicBezTo>
                    <a:pt x="350" y="230"/>
                    <a:pt x="350" y="229"/>
                    <a:pt x="350" y="229"/>
                  </a:cubicBezTo>
                  <a:cubicBezTo>
                    <a:pt x="350" y="229"/>
                    <a:pt x="350" y="229"/>
                    <a:pt x="350" y="229"/>
                  </a:cubicBezTo>
                  <a:cubicBezTo>
                    <a:pt x="350" y="229"/>
                    <a:pt x="350" y="229"/>
                    <a:pt x="350" y="228"/>
                  </a:cubicBezTo>
                  <a:cubicBezTo>
                    <a:pt x="350" y="229"/>
                    <a:pt x="350" y="229"/>
                    <a:pt x="350" y="229"/>
                  </a:cubicBezTo>
                  <a:cubicBezTo>
                    <a:pt x="350" y="229"/>
                    <a:pt x="350" y="229"/>
                    <a:pt x="350" y="229"/>
                  </a:cubicBezTo>
                  <a:cubicBezTo>
                    <a:pt x="350" y="229"/>
                    <a:pt x="350" y="229"/>
                    <a:pt x="350" y="229"/>
                  </a:cubicBezTo>
                  <a:cubicBezTo>
                    <a:pt x="350" y="229"/>
                    <a:pt x="350" y="229"/>
                    <a:pt x="350" y="229"/>
                  </a:cubicBezTo>
                  <a:cubicBezTo>
                    <a:pt x="350" y="229"/>
                    <a:pt x="350" y="229"/>
                    <a:pt x="350" y="229"/>
                  </a:cubicBezTo>
                  <a:cubicBezTo>
                    <a:pt x="349" y="229"/>
                    <a:pt x="350" y="228"/>
                    <a:pt x="350" y="228"/>
                  </a:cubicBezTo>
                  <a:cubicBezTo>
                    <a:pt x="350" y="228"/>
                    <a:pt x="350" y="228"/>
                    <a:pt x="350" y="228"/>
                  </a:cubicBezTo>
                  <a:cubicBezTo>
                    <a:pt x="350" y="228"/>
                    <a:pt x="349" y="228"/>
                    <a:pt x="349" y="228"/>
                  </a:cubicBezTo>
                  <a:cubicBezTo>
                    <a:pt x="349" y="228"/>
                    <a:pt x="349" y="228"/>
                    <a:pt x="349" y="227"/>
                  </a:cubicBezTo>
                  <a:cubicBezTo>
                    <a:pt x="349" y="227"/>
                    <a:pt x="349" y="227"/>
                    <a:pt x="349" y="227"/>
                  </a:cubicBezTo>
                  <a:cubicBezTo>
                    <a:pt x="349" y="227"/>
                    <a:pt x="349" y="227"/>
                    <a:pt x="349" y="227"/>
                  </a:cubicBezTo>
                  <a:cubicBezTo>
                    <a:pt x="349" y="227"/>
                    <a:pt x="349" y="226"/>
                    <a:pt x="349" y="226"/>
                  </a:cubicBezTo>
                  <a:cubicBezTo>
                    <a:pt x="349" y="226"/>
                    <a:pt x="349" y="226"/>
                    <a:pt x="349" y="226"/>
                  </a:cubicBezTo>
                  <a:cubicBezTo>
                    <a:pt x="349" y="226"/>
                    <a:pt x="350" y="226"/>
                    <a:pt x="350" y="225"/>
                  </a:cubicBezTo>
                  <a:cubicBezTo>
                    <a:pt x="350" y="225"/>
                    <a:pt x="350" y="225"/>
                    <a:pt x="350" y="225"/>
                  </a:cubicBezTo>
                  <a:cubicBezTo>
                    <a:pt x="350" y="225"/>
                    <a:pt x="350" y="225"/>
                    <a:pt x="350" y="225"/>
                  </a:cubicBezTo>
                  <a:cubicBezTo>
                    <a:pt x="350" y="225"/>
                    <a:pt x="350" y="225"/>
                    <a:pt x="350" y="225"/>
                  </a:cubicBezTo>
                  <a:cubicBezTo>
                    <a:pt x="350" y="225"/>
                    <a:pt x="350" y="225"/>
                    <a:pt x="350" y="225"/>
                  </a:cubicBezTo>
                  <a:cubicBezTo>
                    <a:pt x="350" y="225"/>
                    <a:pt x="349" y="225"/>
                    <a:pt x="349" y="225"/>
                  </a:cubicBezTo>
                  <a:cubicBezTo>
                    <a:pt x="349" y="224"/>
                    <a:pt x="349" y="224"/>
                    <a:pt x="349" y="224"/>
                  </a:cubicBezTo>
                  <a:cubicBezTo>
                    <a:pt x="349" y="224"/>
                    <a:pt x="349" y="224"/>
                    <a:pt x="350" y="224"/>
                  </a:cubicBezTo>
                  <a:cubicBezTo>
                    <a:pt x="349" y="224"/>
                    <a:pt x="349" y="224"/>
                    <a:pt x="349" y="224"/>
                  </a:cubicBezTo>
                  <a:cubicBezTo>
                    <a:pt x="349" y="224"/>
                    <a:pt x="349" y="224"/>
                    <a:pt x="349" y="224"/>
                  </a:cubicBezTo>
                  <a:cubicBezTo>
                    <a:pt x="349" y="224"/>
                    <a:pt x="349" y="224"/>
                    <a:pt x="349" y="224"/>
                  </a:cubicBezTo>
                  <a:cubicBezTo>
                    <a:pt x="349" y="224"/>
                    <a:pt x="349" y="224"/>
                    <a:pt x="349" y="224"/>
                  </a:cubicBezTo>
                  <a:cubicBezTo>
                    <a:pt x="349" y="224"/>
                    <a:pt x="349" y="224"/>
                    <a:pt x="349" y="224"/>
                  </a:cubicBezTo>
                  <a:cubicBezTo>
                    <a:pt x="349" y="223"/>
                    <a:pt x="349" y="223"/>
                    <a:pt x="349" y="223"/>
                  </a:cubicBezTo>
                  <a:cubicBezTo>
                    <a:pt x="349" y="223"/>
                    <a:pt x="348" y="223"/>
                    <a:pt x="348" y="223"/>
                  </a:cubicBezTo>
                  <a:cubicBezTo>
                    <a:pt x="348" y="223"/>
                    <a:pt x="348" y="223"/>
                    <a:pt x="348" y="223"/>
                  </a:cubicBezTo>
                  <a:cubicBezTo>
                    <a:pt x="348" y="223"/>
                    <a:pt x="348" y="223"/>
                    <a:pt x="348" y="223"/>
                  </a:cubicBezTo>
                  <a:cubicBezTo>
                    <a:pt x="348" y="223"/>
                    <a:pt x="347" y="223"/>
                    <a:pt x="347" y="223"/>
                  </a:cubicBezTo>
                  <a:cubicBezTo>
                    <a:pt x="347" y="223"/>
                    <a:pt x="347" y="223"/>
                    <a:pt x="347" y="224"/>
                  </a:cubicBezTo>
                  <a:cubicBezTo>
                    <a:pt x="347" y="224"/>
                    <a:pt x="348" y="224"/>
                    <a:pt x="348" y="224"/>
                  </a:cubicBezTo>
                  <a:cubicBezTo>
                    <a:pt x="348" y="225"/>
                    <a:pt x="347" y="225"/>
                    <a:pt x="347" y="225"/>
                  </a:cubicBezTo>
                  <a:cubicBezTo>
                    <a:pt x="347" y="226"/>
                    <a:pt x="347" y="226"/>
                    <a:pt x="346" y="226"/>
                  </a:cubicBezTo>
                  <a:cubicBezTo>
                    <a:pt x="346" y="226"/>
                    <a:pt x="346" y="226"/>
                    <a:pt x="346" y="226"/>
                  </a:cubicBezTo>
                  <a:cubicBezTo>
                    <a:pt x="346" y="226"/>
                    <a:pt x="346" y="225"/>
                    <a:pt x="346" y="225"/>
                  </a:cubicBezTo>
                  <a:cubicBezTo>
                    <a:pt x="346" y="225"/>
                    <a:pt x="346" y="224"/>
                    <a:pt x="346" y="224"/>
                  </a:cubicBezTo>
                  <a:cubicBezTo>
                    <a:pt x="347" y="224"/>
                    <a:pt x="347" y="224"/>
                    <a:pt x="347" y="224"/>
                  </a:cubicBezTo>
                  <a:cubicBezTo>
                    <a:pt x="347" y="224"/>
                    <a:pt x="346" y="224"/>
                    <a:pt x="346" y="224"/>
                  </a:cubicBezTo>
                  <a:cubicBezTo>
                    <a:pt x="346" y="224"/>
                    <a:pt x="346" y="224"/>
                    <a:pt x="346" y="223"/>
                  </a:cubicBezTo>
                  <a:cubicBezTo>
                    <a:pt x="346" y="223"/>
                    <a:pt x="346" y="223"/>
                    <a:pt x="346" y="223"/>
                  </a:cubicBezTo>
                  <a:cubicBezTo>
                    <a:pt x="346" y="223"/>
                    <a:pt x="346" y="223"/>
                    <a:pt x="346" y="223"/>
                  </a:cubicBezTo>
                  <a:cubicBezTo>
                    <a:pt x="346" y="222"/>
                    <a:pt x="346" y="222"/>
                    <a:pt x="346" y="222"/>
                  </a:cubicBezTo>
                  <a:cubicBezTo>
                    <a:pt x="346" y="222"/>
                    <a:pt x="346" y="222"/>
                    <a:pt x="346" y="222"/>
                  </a:cubicBezTo>
                  <a:cubicBezTo>
                    <a:pt x="346" y="222"/>
                    <a:pt x="346" y="222"/>
                    <a:pt x="346" y="222"/>
                  </a:cubicBezTo>
                  <a:cubicBezTo>
                    <a:pt x="347" y="222"/>
                    <a:pt x="347" y="222"/>
                    <a:pt x="347" y="222"/>
                  </a:cubicBezTo>
                  <a:cubicBezTo>
                    <a:pt x="347" y="222"/>
                    <a:pt x="347" y="222"/>
                    <a:pt x="347" y="222"/>
                  </a:cubicBezTo>
                  <a:cubicBezTo>
                    <a:pt x="347" y="222"/>
                    <a:pt x="347" y="222"/>
                    <a:pt x="347" y="222"/>
                  </a:cubicBezTo>
                  <a:cubicBezTo>
                    <a:pt x="347" y="222"/>
                    <a:pt x="347" y="222"/>
                    <a:pt x="347" y="222"/>
                  </a:cubicBezTo>
                  <a:cubicBezTo>
                    <a:pt x="347" y="222"/>
                    <a:pt x="347" y="222"/>
                    <a:pt x="347" y="222"/>
                  </a:cubicBezTo>
                  <a:cubicBezTo>
                    <a:pt x="347" y="222"/>
                    <a:pt x="347" y="222"/>
                    <a:pt x="347" y="221"/>
                  </a:cubicBezTo>
                  <a:cubicBezTo>
                    <a:pt x="347" y="221"/>
                    <a:pt x="347" y="221"/>
                    <a:pt x="347" y="221"/>
                  </a:cubicBezTo>
                  <a:cubicBezTo>
                    <a:pt x="347" y="221"/>
                    <a:pt x="348" y="221"/>
                    <a:pt x="348" y="221"/>
                  </a:cubicBezTo>
                  <a:cubicBezTo>
                    <a:pt x="348" y="221"/>
                    <a:pt x="348" y="221"/>
                    <a:pt x="348" y="221"/>
                  </a:cubicBezTo>
                  <a:cubicBezTo>
                    <a:pt x="348" y="221"/>
                    <a:pt x="348" y="221"/>
                    <a:pt x="348" y="221"/>
                  </a:cubicBezTo>
                  <a:cubicBezTo>
                    <a:pt x="347" y="221"/>
                    <a:pt x="347" y="221"/>
                    <a:pt x="348" y="221"/>
                  </a:cubicBezTo>
                  <a:cubicBezTo>
                    <a:pt x="348" y="220"/>
                    <a:pt x="348" y="220"/>
                    <a:pt x="348" y="220"/>
                  </a:cubicBezTo>
                  <a:cubicBezTo>
                    <a:pt x="348" y="220"/>
                    <a:pt x="348" y="220"/>
                    <a:pt x="347" y="220"/>
                  </a:cubicBezTo>
                  <a:cubicBezTo>
                    <a:pt x="347" y="220"/>
                    <a:pt x="347" y="220"/>
                    <a:pt x="347" y="220"/>
                  </a:cubicBezTo>
                  <a:cubicBezTo>
                    <a:pt x="347" y="221"/>
                    <a:pt x="347" y="221"/>
                    <a:pt x="347" y="221"/>
                  </a:cubicBezTo>
                  <a:cubicBezTo>
                    <a:pt x="347" y="221"/>
                    <a:pt x="347" y="221"/>
                    <a:pt x="347" y="221"/>
                  </a:cubicBezTo>
                  <a:cubicBezTo>
                    <a:pt x="347" y="221"/>
                    <a:pt x="347" y="221"/>
                    <a:pt x="347" y="221"/>
                  </a:cubicBezTo>
                  <a:cubicBezTo>
                    <a:pt x="346" y="221"/>
                    <a:pt x="346" y="221"/>
                    <a:pt x="346" y="221"/>
                  </a:cubicBezTo>
                  <a:cubicBezTo>
                    <a:pt x="346" y="221"/>
                    <a:pt x="346" y="221"/>
                    <a:pt x="346" y="221"/>
                  </a:cubicBezTo>
                  <a:cubicBezTo>
                    <a:pt x="346" y="220"/>
                    <a:pt x="345" y="220"/>
                    <a:pt x="345" y="220"/>
                  </a:cubicBezTo>
                  <a:cubicBezTo>
                    <a:pt x="345" y="220"/>
                    <a:pt x="345" y="220"/>
                    <a:pt x="345" y="219"/>
                  </a:cubicBezTo>
                  <a:cubicBezTo>
                    <a:pt x="345" y="219"/>
                    <a:pt x="345" y="219"/>
                    <a:pt x="345" y="219"/>
                  </a:cubicBezTo>
                  <a:cubicBezTo>
                    <a:pt x="345" y="219"/>
                    <a:pt x="345" y="219"/>
                    <a:pt x="345" y="219"/>
                  </a:cubicBezTo>
                  <a:cubicBezTo>
                    <a:pt x="345" y="219"/>
                    <a:pt x="345" y="219"/>
                    <a:pt x="345" y="220"/>
                  </a:cubicBezTo>
                  <a:cubicBezTo>
                    <a:pt x="345" y="220"/>
                    <a:pt x="346" y="220"/>
                    <a:pt x="346" y="220"/>
                  </a:cubicBezTo>
                  <a:cubicBezTo>
                    <a:pt x="346" y="220"/>
                    <a:pt x="346" y="220"/>
                    <a:pt x="345" y="220"/>
                  </a:cubicBezTo>
                  <a:cubicBezTo>
                    <a:pt x="345" y="219"/>
                    <a:pt x="345" y="219"/>
                    <a:pt x="345" y="219"/>
                  </a:cubicBezTo>
                  <a:cubicBezTo>
                    <a:pt x="345" y="219"/>
                    <a:pt x="345" y="219"/>
                    <a:pt x="345" y="219"/>
                  </a:cubicBezTo>
                  <a:cubicBezTo>
                    <a:pt x="344" y="219"/>
                    <a:pt x="344" y="219"/>
                    <a:pt x="345" y="218"/>
                  </a:cubicBezTo>
                  <a:cubicBezTo>
                    <a:pt x="344" y="218"/>
                    <a:pt x="344" y="218"/>
                    <a:pt x="344" y="218"/>
                  </a:cubicBezTo>
                  <a:cubicBezTo>
                    <a:pt x="344" y="218"/>
                    <a:pt x="344" y="218"/>
                    <a:pt x="344" y="218"/>
                  </a:cubicBezTo>
                  <a:cubicBezTo>
                    <a:pt x="344" y="218"/>
                    <a:pt x="344" y="218"/>
                    <a:pt x="344" y="218"/>
                  </a:cubicBezTo>
                  <a:cubicBezTo>
                    <a:pt x="344" y="218"/>
                    <a:pt x="344" y="218"/>
                    <a:pt x="344" y="218"/>
                  </a:cubicBezTo>
                  <a:cubicBezTo>
                    <a:pt x="344" y="218"/>
                    <a:pt x="344" y="218"/>
                    <a:pt x="343" y="218"/>
                  </a:cubicBezTo>
                  <a:cubicBezTo>
                    <a:pt x="343" y="218"/>
                    <a:pt x="343" y="217"/>
                    <a:pt x="343" y="217"/>
                  </a:cubicBezTo>
                  <a:cubicBezTo>
                    <a:pt x="343" y="217"/>
                    <a:pt x="343" y="217"/>
                    <a:pt x="344" y="217"/>
                  </a:cubicBezTo>
                  <a:cubicBezTo>
                    <a:pt x="344" y="217"/>
                    <a:pt x="343" y="217"/>
                    <a:pt x="343" y="216"/>
                  </a:cubicBezTo>
                  <a:cubicBezTo>
                    <a:pt x="343" y="216"/>
                    <a:pt x="343" y="216"/>
                    <a:pt x="343" y="216"/>
                  </a:cubicBezTo>
                  <a:cubicBezTo>
                    <a:pt x="343" y="216"/>
                    <a:pt x="343" y="216"/>
                    <a:pt x="343" y="216"/>
                  </a:cubicBezTo>
                  <a:cubicBezTo>
                    <a:pt x="343" y="216"/>
                    <a:pt x="343" y="217"/>
                    <a:pt x="343" y="217"/>
                  </a:cubicBezTo>
                  <a:cubicBezTo>
                    <a:pt x="343" y="217"/>
                    <a:pt x="343" y="216"/>
                    <a:pt x="343" y="216"/>
                  </a:cubicBezTo>
                  <a:cubicBezTo>
                    <a:pt x="343" y="216"/>
                    <a:pt x="343" y="216"/>
                    <a:pt x="342" y="216"/>
                  </a:cubicBezTo>
                  <a:cubicBezTo>
                    <a:pt x="342" y="215"/>
                    <a:pt x="342" y="215"/>
                    <a:pt x="342" y="215"/>
                  </a:cubicBezTo>
                  <a:cubicBezTo>
                    <a:pt x="342" y="215"/>
                    <a:pt x="342" y="215"/>
                    <a:pt x="342" y="215"/>
                  </a:cubicBezTo>
                  <a:cubicBezTo>
                    <a:pt x="342" y="215"/>
                    <a:pt x="342" y="215"/>
                    <a:pt x="342" y="215"/>
                  </a:cubicBezTo>
                  <a:cubicBezTo>
                    <a:pt x="342" y="215"/>
                    <a:pt x="342" y="215"/>
                    <a:pt x="341" y="215"/>
                  </a:cubicBezTo>
                  <a:cubicBezTo>
                    <a:pt x="341" y="214"/>
                    <a:pt x="341" y="214"/>
                    <a:pt x="341" y="214"/>
                  </a:cubicBezTo>
                  <a:cubicBezTo>
                    <a:pt x="341" y="214"/>
                    <a:pt x="341" y="214"/>
                    <a:pt x="341" y="214"/>
                  </a:cubicBezTo>
                  <a:cubicBezTo>
                    <a:pt x="341" y="213"/>
                    <a:pt x="341" y="213"/>
                    <a:pt x="341" y="213"/>
                  </a:cubicBezTo>
                  <a:cubicBezTo>
                    <a:pt x="341" y="213"/>
                    <a:pt x="341" y="212"/>
                    <a:pt x="341" y="212"/>
                  </a:cubicBezTo>
                  <a:cubicBezTo>
                    <a:pt x="342" y="212"/>
                    <a:pt x="342" y="212"/>
                    <a:pt x="342" y="212"/>
                  </a:cubicBezTo>
                  <a:cubicBezTo>
                    <a:pt x="342" y="213"/>
                    <a:pt x="342" y="213"/>
                    <a:pt x="342" y="213"/>
                  </a:cubicBezTo>
                  <a:cubicBezTo>
                    <a:pt x="342" y="213"/>
                    <a:pt x="342" y="213"/>
                    <a:pt x="342" y="213"/>
                  </a:cubicBezTo>
                  <a:cubicBezTo>
                    <a:pt x="342" y="213"/>
                    <a:pt x="343" y="213"/>
                    <a:pt x="343" y="213"/>
                  </a:cubicBezTo>
                  <a:cubicBezTo>
                    <a:pt x="343" y="214"/>
                    <a:pt x="344" y="214"/>
                    <a:pt x="344" y="215"/>
                  </a:cubicBezTo>
                  <a:cubicBezTo>
                    <a:pt x="344" y="215"/>
                    <a:pt x="344" y="215"/>
                    <a:pt x="344" y="215"/>
                  </a:cubicBezTo>
                  <a:cubicBezTo>
                    <a:pt x="344" y="215"/>
                    <a:pt x="344" y="215"/>
                    <a:pt x="345" y="215"/>
                  </a:cubicBezTo>
                  <a:cubicBezTo>
                    <a:pt x="345" y="215"/>
                    <a:pt x="345" y="215"/>
                    <a:pt x="344" y="215"/>
                  </a:cubicBezTo>
                  <a:cubicBezTo>
                    <a:pt x="344" y="215"/>
                    <a:pt x="344" y="215"/>
                    <a:pt x="344" y="215"/>
                  </a:cubicBezTo>
                  <a:cubicBezTo>
                    <a:pt x="344" y="215"/>
                    <a:pt x="344" y="215"/>
                    <a:pt x="344" y="215"/>
                  </a:cubicBezTo>
                  <a:cubicBezTo>
                    <a:pt x="344" y="215"/>
                    <a:pt x="344" y="215"/>
                    <a:pt x="344" y="214"/>
                  </a:cubicBezTo>
                  <a:cubicBezTo>
                    <a:pt x="343" y="214"/>
                    <a:pt x="343" y="214"/>
                    <a:pt x="343" y="213"/>
                  </a:cubicBezTo>
                  <a:cubicBezTo>
                    <a:pt x="343" y="213"/>
                    <a:pt x="343" y="213"/>
                    <a:pt x="342" y="213"/>
                  </a:cubicBezTo>
                  <a:cubicBezTo>
                    <a:pt x="342" y="213"/>
                    <a:pt x="342" y="212"/>
                    <a:pt x="342" y="212"/>
                  </a:cubicBezTo>
                  <a:cubicBezTo>
                    <a:pt x="342" y="212"/>
                    <a:pt x="342" y="212"/>
                    <a:pt x="342" y="212"/>
                  </a:cubicBezTo>
                  <a:cubicBezTo>
                    <a:pt x="342" y="212"/>
                    <a:pt x="342" y="211"/>
                    <a:pt x="343" y="212"/>
                  </a:cubicBezTo>
                  <a:cubicBezTo>
                    <a:pt x="343" y="212"/>
                    <a:pt x="343" y="212"/>
                    <a:pt x="343" y="212"/>
                  </a:cubicBezTo>
                  <a:cubicBezTo>
                    <a:pt x="343" y="212"/>
                    <a:pt x="343" y="212"/>
                    <a:pt x="343" y="212"/>
                  </a:cubicBezTo>
                  <a:cubicBezTo>
                    <a:pt x="343" y="212"/>
                    <a:pt x="343" y="211"/>
                    <a:pt x="343" y="211"/>
                  </a:cubicBezTo>
                  <a:cubicBezTo>
                    <a:pt x="342" y="211"/>
                    <a:pt x="342" y="211"/>
                    <a:pt x="343" y="211"/>
                  </a:cubicBezTo>
                  <a:cubicBezTo>
                    <a:pt x="343" y="211"/>
                    <a:pt x="343" y="211"/>
                    <a:pt x="343" y="211"/>
                  </a:cubicBezTo>
                  <a:cubicBezTo>
                    <a:pt x="343" y="211"/>
                    <a:pt x="343" y="211"/>
                    <a:pt x="343" y="211"/>
                  </a:cubicBezTo>
                  <a:cubicBezTo>
                    <a:pt x="343" y="211"/>
                    <a:pt x="344" y="212"/>
                    <a:pt x="343" y="212"/>
                  </a:cubicBezTo>
                  <a:cubicBezTo>
                    <a:pt x="343" y="212"/>
                    <a:pt x="344" y="212"/>
                    <a:pt x="344" y="212"/>
                  </a:cubicBezTo>
                  <a:cubicBezTo>
                    <a:pt x="344" y="212"/>
                    <a:pt x="344" y="212"/>
                    <a:pt x="344" y="212"/>
                  </a:cubicBezTo>
                  <a:cubicBezTo>
                    <a:pt x="344" y="212"/>
                    <a:pt x="344" y="212"/>
                    <a:pt x="344" y="212"/>
                  </a:cubicBezTo>
                  <a:cubicBezTo>
                    <a:pt x="344" y="212"/>
                    <a:pt x="344" y="212"/>
                    <a:pt x="344" y="212"/>
                  </a:cubicBezTo>
                  <a:cubicBezTo>
                    <a:pt x="344" y="212"/>
                    <a:pt x="344" y="211"/>
                    <a:pt x="344" y="211"/>
                  </a:cubicBezTo>
                  <a:cubicBezTo>
                    <a:pt x="344" y="211"/>
                    <a:pt x="344" y="211"/>
                    <a:pt x="344" y="211"/>
                  </a:cubicBezTo>
                  <a:cubicBezTo>
                    <a:pt x="344" y="211"/>
                    <a:pt x="344" y="211"/>
                    <a:pt x="344" y="211"/>
                  </a:cubicBezTo>
                  <a:cubicBezTo>
                    <a:pt x="345" y="211"/>
                    <a:pt x="345" y="211"/>
                    <a:pt x="345" y="211"/>
                  </a:cubicBezTo>
                  <a:cubicBezTo>
                    <a:pt x="345" y="211"/>
                    <a:pt x="345" y="211"/>
                    <a:pt x="345" y="211"/>
                  </a:cubicBezTo>
                  <a:cubicBezTo>
                    <a:pt x="345" y="211"/>
                    <a:pt x="345" y="210"/>
                    <a:pt x="345" y="210"/>
                  </a:cubicBezTo>
                  <a:cubicBezTo>
                    <a:pt x="346" y="210"/>
                    <a:pt x="346" y="210"/>
                    <a:pt x="346" y="210"/>
                  </a:cubicBezTo>
                  <a:cubicBezTo>
                    <a:pt x="346" y="210"/>
                    <a:pt x="346" y="210"/>
                    <a:pt x="346" y="210"/>
                  </a:cubicBezTo>
                  <a:cubicBezTo>
                    <a:pt x="347" y="210"/>
                    <a:pt x="347" y="211"/>
                    <a:pt x="347" y="211"/>
                  </a:cubicBezTo>
                  <a:cubicBezTo>
                    <a:pt x="347" y="211"/>
                    <a:pt x="347" y="211"/>
                    <a:pt x="348" y="211"/>
                  </a:cubicBezTo>
                  <a:cubicBezTo>
                    <a:pt x="348" y="211"/>
                    <a:pt x="348" y="211"/>
                    <a:pt x="348" y="211"/>
                  </a:cubicBezTo>
                  <a:cubicBezTo>
                    <a:pt x="348" y="211"/>
                    <a:pt x="348" y="212"/>
                    <a:pt x="348" y="212"/>
                  </a:cubicBezTo>
                  <a:cubicBezTo>
                    <a:pt x="348" y="212"/>
                    <a:pt x="348" y="212"/>
                    <a:pt x="347" y="213"/>
                  </a:cubicBezTo>
                  <a:cubicBezTo>
                    <a:pt x="347" y="213"/>
                    <a:pt x="347" y="213"/>
                    <a:pt x="347" y="213"/>
                  </a:cubicBezTo>
                  <a:cubicBezTo>
                    <a:pt x="347" y="213"/>
                    <a:pt x="346" y="213"/>
                    <a:pt x="346" y="213"/>
                  </a:cubicBezTo>
                  <a:cubicBezTo>
                    <a:pt x="346" y="213"/>
                    <a:pt x="346" y="213"/>
                    <a:pt x="347" y="213"/>
                  </a:cubicBezTo>
                  <a:cubicBezTo>
                    <a:pt x="347" y="213"/>
                    <a:pt x="347" y="213"/>
                    <a:pt x="347" y="213"/>
                  </a:cubicBezTo>
                  <a:cubicBezTo>
                    <a:pt x="347" y="213"/>
                    <a:pt x="347" y="213"/>
                    <a:pt x="347" y="213"/>
                  </a:cubicBezTo>
                  <a:cubicBezTo>
                    <a:pt x="347" y="213"/>
                    <a:pt x="347" y="213"/>
                    <a:pt x="347" y="213"/>
                  </a:cubicBezTo>
                  <a:cubicBezTo>
                    <a:pt x="347" y="213"/>
                    <a:pt x="347" y="214"/>
                    <a:pt x="347" y="213"/>
                  </a:cubicBezTo>
                  <a:cubicBezTo>
                    <a:pt x="347" y="213"/>
                    <a:pt x="346" y="213"/>
                    <a:pt x="346" y="214"/>
                  </a:cubicBezTo>
                  <a:cubicBezTo>
                    <a:pt x="346" y="214"/>
                    <a:pt x="347" y="214"/>
                    <a:pt x="347" y="214"/>
                  </a:cubicBezTo>
                  <a:cubicBezTo>
                    <a:pt x="347" y="214"/>
                    <a:pt x="347" y="214"/>
                    <a:pt x="347" y="214"/>
                  </a:cubicBezTo>
                  <a:cubicBezTo>
                    <a:pt x="347" y="214"/>
                    <a:pt x="347" y="214"/>
                    <a:pt x="347" y="214"/>
                  </a:cubicBezTo>
                  <a:cubicBezTo>
                    <a:pt x="348" y="214"/>
                    <a:pt x="348" y="213"/>
                    <a:pt x="348" y="213"/>
                  </a:cubicBezTo>
                  <a:cubicBezTo>
                    <a:pt x="348" y="213"/>
                    <a:pt x="348" y="212"/>
                    <a:pt x="348" y="212"/>
                  </a:cubicBezTo>
                  <a:cubicBezTo>
                    <a:pt x="349" y="212"/>
                    <a:pt x="349" y="212"/>
                    <a:pt x="349" y="212"/>
                  </a:cubicBezTo>
                  <a:cubicBezTo>
                    <a:pt x="348" y="212"/>
                    <a:pt x="348" y="212"/>
                    <a:pt x="348" y="212"/>
                  </a:cubicBezTo>
                  <a:cubicBezTo>
                    <a:pt x="349" y="212"/>
                    <a:pt x="349" y="211"/>
                    <a:pt x="349" y="212"/>
                  </a:cubicBezTo>
                  <a:cubicBezTo>
                    <a:pt x="349" y="212"/>
                    <a:pt x="349" y="212"/>
                    <a:pt x="349" y="212"/>
                  </a:cubicBezTo>
                  <a:cubicBezTo>
                    <a:pt x="349" y="212"/>
                    <a:pt x="350" y="212"/>
                    <a:pt x="350" y="212"/>
                  </a:cubicBezTo>
                  <a:cubicBezTo>
                    <a:pt x="351" y="212"/>
                    <a:pt x="351" y="212"/>
                    <a:pt x="351" y="212"/>
                  </a:cubicBezTo>
                  <a:cubicBezTo>
                    <a:pt x="351" y="212"/>
                    <a:pt x="351" y="212"/>
                    <a:pt x="351" y="212"/>
                  </a:cubicBezTo>
                  <a:cubicBezTo>
                    <a:pt x="351" y="213"/>
                    <a:pt x="351" y="212"/>
                    <a:pt x="351" y="213"/>
                  </a:cubicBezTo>
                  <a:cubicBezTo>
                    <a:pt x="351" y="213"/>
                    <a:pt x="352" y="212"/>
                    <a:pt x="352" y="213"/>
                  </a:cubicBezTo>
                  <a:cubicBezTo>
                    <a:pt x="352" y="213"/>
                    <a:pt x="352" y="213"/>
                    <a:pt x="352" y="214"/>
                  </a:cubicBezTo>
                  <a:cubicBezTo>
                    <a:pt x="352" y="214"/>
                    <a:pt x="352" y="214"/>
                    <a:pt x="352" y="215"/>
                  </a:cubicBezTo>
                  <a:cubicBezTo>
                    <a:pt x="351" y="215"/>
                    <a:pt x="351" y="215"/>
                    <a:pt x="351" y="215"/>
                  </a:cubicBezTo>
                  <a:cubicBezTo>
                    <a:pt x="351" y="215"/>
                    <a:pt x="351" y="214"/>
                    <a:pt x="351" y="214"/>
                  </a:cubicBezTo>
                  <a:cubicBezTo>
                    <a:pt x="350" y="214"/>
                    <a:pt x="350" y="214"/>
                    <a:pt x="350" y="214"/>
                  </a:cubicBezTo>
                  <a:cubicBezTo>
                    <a:pt x="350" y="214"/>
                    <a:pt x="350" y="214"/>
                    <a:pt x="350" y="214"/>
                  </a:cubicBezTo>
                  <a:cubicBezTo>
                    <a:pt x="350" y="214"/>
                    <a:pt x="350" y="214"/>
                    <a:pt x="350" y="214"/>
                  </a:cubicBezTo>
                  <a:cubicBezTo>
                    <a:pt x="350" y="214"/>
                    <a:pt x="350" y="214"/>
                    <a:pt x="350" y="214"/>
                  </a:cubicBezTo>
                  <a:cubicBezTo>
                    <a:pt x="350" y="215"/>
                    <a:pt x="351" y="215"/>
                    <a:pt x="351" y="215"/>
                  </a:cubicBezTo>
                  <a:cubicBezTo>
                    <a:pt x="351" y="215"/>
                    <a:pt x="351" y="215"/>
                    <a:pt x="351" y="215"/>
                  </a:cubicBezTo>
                  <a:cubicBezTo>
                    <a:pt x="351" y="215"/>
                    <a:pt x="351" y="215"/>
                    <a:pt x="351" y="215"/>
                  </a:cubicBezTo>
                  <a:cubicBezTo>
                    <a:pt x="351" y="216"/>
                    <a:pt x="352" y="216"/>
                    <a:pt x="352" y="216"/>
                  </a:cubicBezTo>
                  <a:cubicBezTo>
                    <a:pt x="352" y="216"/>
                    <a:pt x="351" y="216"/>
                    <a:pt x="351" y="216"/>
                  </a:cubicBezTo>
                  <a:cubicBezTo>
                    <a:pt x="351" y="216"/>
                    <a:pt x="351" y="216"/>
                    <a:pt x="350" y="216"/>
                  </a:cubicBezTo>
                  <a:cubicBezTo>
                    <a:pt x="350" y="216"/>
                    <a:pt x="350" y="216"/>
                    <a:pt x="350" y="216"/>
                  </a:cubicBezTo>
                  <a:cubicBezTo>
                    <a:pt x="349" y="216"/>
                    <a:pt x="349" y="215"/>
                    <a:pt x="349" y="215"/>
                  </a:cubicBezTo>
                  <a:cubicBezTo>
                    <a:pt x="348" y="215"/>
                    <a:pt x="348" y="215"/>
                    <a:pt x="348" y="215"/>
                  </a:cubicBezTo>
                  <a:cubicBezTo>
                    <a:pt x="347" y="214"/>
                    <a:pt x="347" y="214"/>
                    <a:pt x="346" y="214"/>
                  </a:cubicBezTo>
                  <a:cubicBezTo>
                    <a:pt x="346" y="214"/>
                    <a:pt x="346" y="214"/>
                    <a:pt x="346" y="214"/>
                  </a:cubicBezTo>
                  <a:cubicBezTo>
                    <a:pt x="346" y="214"/>
                    <a:pt x="347" y="214"/>
                    <a:pt x="347" y="214"/>
                  </a:cubicBezTo>
                  <a:cubicBezTo>
                    <a:pt x="347" y="214"/>
                    <a:pt x="347" y="215"/>
                    <a:pt x="347" y="215"/>
                  </a:cubicBezTo>
                  <a:cubicBezTo>
                    <a:pt x="347" y="215"/>
                    <a:pt x="347" y="215"/>
                    <a:pt x="347" y="215"/>
                  </a:cubicBezTo>
                  <a:cubicBezTo>
                    <a:pt x="347" y="215"/>
                    <a:pt x="347" y="215"/>
                    <a:pt x="348" y="215"/>
                  </a:cubicBezTo>
                  <a:cubicBezTo>
                    <a:pt x="348" y="215"/>
                    <a:pt x="348" y="215"/>
                    <a:pt x="348" y="215"/>
                  </a:cubicBezTo>
                  <a:cubicBezTo>
                    <a:pt x="348" y="215"/>
                    <a:pt x="348" y="215"/>
                    <a:pt x="348" y="216"/>
                  </a:cubicBezTo>
                  <a:cubicBezTo>
                    <a:pt x="348" y="215"/>
                    <a:pt x="348" y="215"/>
                    <a:pt x="349" y="216"/>
                  </a:cubicBezTo>
                  <a:cubicBezTo>
                    <a:pt x="349" y="216"/>
                    <a:pt x="349" y="216"/>
                    <a:pt x="349" y="216"/>
                  </a:cubicBezTo>
                  <a:cubicBezTo>
                    <a:pt x="349" y="216"/>
                    <a:pt x="349" y="216"/>
                    <a:pt x="349" y="216"/>
                  </a:cubicBezTo>
                  <a:cubicBezTo>
                    <a:pt x="349" y="216"/>
                    <a:pt x="349" y="216"/>
                    <a:pt x="349" y="216"/>
                  </a:cubicBezTo>
                  <a:cubicBezTo>
                    <a:pt x="349" y="217"/>
                    <a:pt x="349" y="217"/>
                    <a:pt x="349" y="217"/>
                  </a:cubicBezTo>
                  <a:cubicBezTo>
                    <a:pt x="349" y="217"/>
                    <a:pt x="349" y="217"/>
                    <a:pt x="349" y="217"/>
                  </a:cubicBezTo>
                  <a:cubicBezTo>
                    <a:pt x="349" y="217"/>
                    <a:pt x="349" y="217"/>
                    <a:pt x="349" y="217"/>
                  </a:cubicBezTo>
                  <a:cubicBezTo>
                    <a:pt x="350" y="217"/>
                    <a:pt x="350" y="217"/>
                    <a:pt x="350" y="217"/>
                  </a:cubicBezTo>
                  <a:cubicBezTo>
                    <a:pt x="350" y="217"/>
                    <a:pt x="350" y="217"/>
                    <a:pt x="350" y="217"/>
                  </a:cubicBezTo>
                  <a:cubicBezTo>
                    <a:pt x="350" y="217"/>
                    <a:pt x="350" y="217"/>
                    <a:pt x="350" y="217"/>
                  </a:cubicBezTo>
                  <a:cubicBezTo>
                    <a:pt x="350" y="217"/>
                    <a:pt x="351" y="217"/>
                    <a:pt x="351" y="216"/>
                  </a:cubicBezTo>
                  <a:cubicBezTo>
                    <a:pt x="351" y="216"/>
                    <a:pt x="351" y="216"/>
                    <a:pt x="351" y="216"/>
                  </a:cubicBezTo>
                  <a:cubicBezTo>
                    <a:pt x="351" y="217"/>
                    <a:pt x="351" y="217"/>
                    <a:pt x="352" y="216"/>
                  </a:cubicBezTo>
                  <a:cubicBezTo>
                    <a:pt x="352" y="216"/>
                    <a:pt x="352" y="216"/>
                    <a:pt x="352" y="217"/>
                  </a:cubicBezTo>
                  <a:cubicBezTo>
                    <a:pt x="352" y="217"/>
                    <a:pt x="352" y="217"/>
                    <a:pt x="352" y="217"/>
                  </a:cubicBezTo>
                  <a:cubicBezTo>
                    <a:pt x="352" y="217"/>
                    <a:pt x="352" y="218"/>
                    <a:pt x="352" y="218"/>
                  </a:cubicBezTo>
                  <a:cubicBezTo>
                    <a:pt x="352" y="218"/>
                    <a:pt x="352" y="218"/>
                    <a:pt x="352" y="218"/>
                  </a:cubicBezTo>
                  <a:cubicBezTo>
                    <a:pt x="352" y="218"/>
                    <a:pt x="352" y="218"/>
                    <a:pt x="352" y="218"/>
                  </a:cubicBezTo>
                  <a:cubicBezTo>
                    <a:pt x="352" y="218"/>
                    <a:pt x="352" y="218"/>
                    <a:pt x="352" y="218"/>
                  </a:cubicBezTo>
                  <a:cubicBezTo>
                    <a:pt x="352" y="218"/>
                    <a:pt x="352" y="219"/>
                    <a:pt x="352" y="219"/>
                  </a:cubicBezTo>
                  <a:cubicBezTo>
                    <a:pt x="352" y="219"/>
                    <a:pt x="352" y="219"/>
                    <a:pt x="352" y="219"/>
                  </a:cubicBezTo>
                  <a:cubicBezTo>
                    <a:pt x="352" y="219"/>
                    <a:pt x="352" y="219"/>
                    <a:pt x="352" y="219"/>
                  </a:cubicBezTo>
                  <a:cubicBezTo>
                    <a:pt x="352" y="219"/>
                    <a:pt x="352" y="220"/>
                    <a:pt x="353" y="220"/>
                  </a:cubicBezTo>
                  <a:cubicBezTo>
                    <a:pt x="352" y="220"/>
                    <a:pt x="352" y="220"/>
                    <a:pt x="352" y="219"/>
                  </a:cubicBezTo>
                  <a:cubicBezTo>
                    <a:pt x="352" y="219"/>
                    <a:pt x="352" y="219"/>
                    <a:pt x="352" y="219"/>
                  </a:cubicBezTo>
                  <a:cubicBezTo>
                    <a:pt x="352" y="219"/>
                    <a:pt x="352" y="220"/>
                    <a:pt x="352" y="220"/>
                  </a:cubicBezTo>
                  <a:cubicBezTo>
                    <a:pt x="352" y="220"/>
                    <a:pt x="352" y="220"/>
                    <a:pt x="352" y="220"/>
                  </a:cubicBezTo>
                  <a:cubicBezTo>
                    <a:pt x="352" y="220"/>
                    <a:pt x="351" y="220"/>
                    <a:pt x="351" y="220"/>
                  </a:cubicBezTo>
                  <a:cubicBezTo>
                    <a:pt x="351" y="220"/>
                    <a:pt x="351" y="220"/>
                    <a:pt x="351" y="220"/>
                  </a:cubicBezTo>
                  <a:cubicBezTo>
                    <a:pt x="351" y="220"/>
                    <a:pt x="351" y="219"/>
                    <a:pt x="350" y="219"/>
                  </a:cubicBezTo>
                  <a:cubicBezTo>
                    <a:pt x="350" y="219"/>
                    <a:pt x="350" y="219"/>
                    <a:pt x="350" y="219"/>
                  </a:cubicBezTo>
                  <a:cubicBezTo>
                    <a:pt x="350" y="219"/>
                    <a:pt x="349" y="219"/>
                    <a:pt x="349" y="219"/>
                  </a:cubicBezTo>
                  <a:cubicBezTo>
                    <a:pt x="349" y="218"/>
                    <a:pt x="348" y="218"/>
                    <a:pt x="348" y="218"/>
                  </a:cubicBezTo>
                  <a:cubicBezTo>
                    <a:pt x="348" y="217"/>
                    <a:pt x="348" y="217"/>
                    <a:pt x="348" y="217"/>
                  </a:cubicBezTo>
                  <a:cubicBezTo>
                    <a:pt x="348" y="217"/>
                    <a:pt x="348" y="217"/>
                    <a:pt x="348" y="217"/>
                  </a:cubicBezTo>
                  <a:cubicBezTo>
                    <a:pt x="347" y="217"/>
                    <a:pt x="347" y="217"/>
                    <a:pt x="347" y="217"/>
                  </a:cubicBezTo>
                  <a:cubicBezTo>
                    <a:pt x="347" y="217"/>
                    <a:pt x="347" y="217"/>
                    <a:pt x="346" y="216"/>
                  </a:cubicBezTo>
                  <a:cubicBezTo>
                    <a:pt x="346" y="216"/>
                    <a:pt x="346" y="216"/>
                    <a:pt x="346" y="216"/>
                  </a:cubicBezTo>
                  <a:cubicBezTo>
                    <a:pt x="346" y="216"/>
                    <a:pt x="346" y="216"/>
                    <a:pt x="346" y="216"/>
                  </a:cubicBezTo>
                  <a:cubicBezTo>
                    <a:pt x="346" y="216"/>
                    <a:pt x="346" y="216"/>
                    <a:pt x="346" y="216"/>
                  </a:cubicBezTo>
                  <a:cubicBezTo>
                    <a:pt x="346" y="217"/>
                    <a:pt x="346" y="217"/>
                    <a:pt x="346" y="217"/>
                  </a:cubicBezTo>
                  <a:cubicBezTo>
                    <a:pt x="347" y="217"/>
                    <a:pt x="347" y="217"/>
                    <a:pt x="346" y="218"/>
                  </a:cubicBezTo>
                  <a:cubicBezTo>
                    <a:pt x="346" y="218"/>
                    <a:pt x="346" y="218"/>
                    <a:pt x="347" y="218"/>
                  </a:cubicBezTo>
                  <a:cubicBezTo>
                    <a:pt x="347" y="218"/>
                    <a:pt x="347" y="218"/>
                    <a:pt x="347" y="218"/>
                  </a:cubicBezTo>
                  <a:cubicBezTo>
                    <a:pt x="347" y="218"/>
                    <a:pt x="347" y="218"/>
                    <a:pt x="347" y="218"/>
                  </a:cubicBezTo>
                  <a:cubicBezTo>
                    <a:pt x="348" y="218"/>
                    <a:pt x="348" y="218"/>
                    <a:pt x="348" y="218"/>
                  </a:cubicBezTo>
                  <a:cubicBezTo>
                    <a:pt x="348" y="219"/>
                    <a:pt x="348" y="219"/>
                    <a:pt x="347" y="219"/>
                  </a:cubicBezTo>
                  <a:cubicBezTo>
                    <a:pt x="347" y="219"/>
                    <a:pt x="347" y="219"/>
                    <a:pt x="347" y="219"/>
                  </a:cubicBezTo>
                  <a:cubicBezTo>
                    <a:pt x="347" y="219"/>
                    <a:pt x="347" y="219"/>
                    <a:pt x="347" y="219"/>
                  </a:cubicBezTo>
                  <a:cubicBezTo>
                    <a:pt x="348" y="219"/>
                    <a:pt x="348" y="219"/>
                    <a:pt x="348" y="219"/>
                  </a:cubicBezTo>
                  <a:cubicBezTo>
                    <a:pt x="348" y="219"/>
                    <a:pt x="348" y="220"/>
                    <a:pt x="348" y="220"/>
                  </a:cubicBezTo>
                  <a:cubicBezTo>
                    <a:pt x="348" y="220"/>
                    <a:pt x="348" y="220"/>
                    <a:pt x="348" y="219"/>
                  </a:cubicBezTo>
                  <a:cubicBezTo>
                    <a:pt x="348" y="219"/>
                    <a:pt x="348" y="219"/>
                    <a:pt x="348" y="219"/>
                  </a:cubicBezTo>
                  <a:cubicBezTo>
                    <a:pt x="349" y="219"/>
                    <a:pt x="349" y="219"/>
                    <a:pt x="349" y="219"/>
                  </a:cubicBezTo>
                  <a:cubicBezTo>
                    <a:pt x="349" y="219"/>
                    <a:pt x="349" y="219"/>
                    <a:pt x="349" y="220"/>
                  </a:cubicBezTo>
                  <a:cubicBezTo>
                    <a:pt x="350" y="220"/>
                    <a:pt x="349" y="220"/>
                    <a:pt x="349" y="220"/>
                  </a:cubicBezTo>
                  <a:cubicBezTo>
                    <a:pt x="349" y="220"/>
                    <a:pt x="349" y="220"/>
                    <a:pt x="349" y="220"/>
                  </a:cubicBezTo>
                  <a:cubicBezTo>
                    <a:pt x="349" y="220"/>
                    <a:pt x="349" y="220"/>
                    <a:pt x="349" y="220"/>
                  </a:cubicBezTo>
                  <a:cubicBezTo>
                    <a:pt x="349" y="220"/>
                    <a:pt x="349" y="220"/>
                    <a:pt x="349" y="220"/>
                  </a:cubicBezTo>
                  <a:cubicBezTo>
                    <a:pt x="349" y="220"/>
                    <a:pt x="349" y="220"/>
                    <a:pt x="349" y="220"/>
                  </a:cubicBezTo>
                  <a:cubicBezTo>
                    <a:pt x="350" y="220"/>
                    <a:pt x="350" y="220"/>
                    <a:pt x="350" y="220"/>
                  </a:cubicBezTo>
                  <a:cubicBezTo>
                    <a:pt x="350" y="220"/>
                    <a:pt x="350" y="220"/>
                    <a:pt x="350" y="220"/>
                  </a:cubicBezTo>
                  <a:cubicBezTo>
                    <a:pt x="350" y="220"/>
                    <a:pt x="350" y="220"/>
                    <a:pt x="350" y="220"/>
                  </a:cubicBezTo>
                  <a:cubicBezTo>
                    <a:pt x="350" y="220"/>
                    <a:pt x="350" y="220"/>
                    <a:pt x="350" y="220"/>
                  </a:cubicBezTo>
                  <a:cubicBezTo>
                    <a:pt x="351" y="220"/>
                    <a:pt x="351" y="220"/>
                    <a:pt x="351" y="221"/>
                  </a:cubicBezTo>
                  <a:cubicBezTo>
                    <a:pt x="351" y="221"/>
                    <a:pt x="351" y="221"/>
                    <a:pt x="351" y="221"/>
                  </a:cubicBezTo>
                  <a:cubicBezTo>
                    <a:pt x="352" y="220"/>
                    <a:pt x="352" y="220"/>
                    <a:pt x="353" y="221"/>
                  </a:cubicBezTo>
                  <a:cubicBezTo>
                    <a:pt x="353" y="221"/>
                    <a:pt x="353" y="221"/>
                    <a:pt x="353" y="222"/>
                  </a:cubicBezTo>
                  <a:cubicBezTo>
                    <a:pt x="353" y="222"/>
                    <a:pt x="353" y="222"/>
                    <a:pt x="352" y="222"/>
                  </a:cubicBezTo>
                  <a:cubicBezTo>
                    <a:pt x="352" y="222"/>
                    <a:pt x="352" y="221"/>
                    <a:pt x="351" y="222"/>
                  </a:cubicBezTo>
                  <a:cubicBezTo>
                    <a:pt x="351" y="222"/>
                    <a:pt x="352" y="222"/>
                    <a:pt x="352" y="222"/>
                  </a:cubicBezTo>
                  <a:cubicBezTo>
                    <a:pt x="352" y="222"/>
                    <a:pt x="352" y="222"/>
                    <a:pt x="352" y="222"/>
                  </a:cubicBezTo>
                  <a:cubicBezTo>
                    <a:pt x="352" y="222"/>
                    <a:pt x="352" y="222"/>
                    <a:pt x="352" y="222"/>
                  </a:cubicBezTo>
                  <a:cubicBezTo>
                    <a:pt x="352" y="222"/>
                    <a:pt x="352" y="223"/>
                    <a:pt x="352" y="222"/>
                  </a:cubicBezTo>
                  <a:cubicBezTo>
                    <a:pt x="352" y="222"/>
                    <a:pt x="352" y="222"/>
                    <a:pt x="352" y="223"/>
                  </a:cubicBezTo>
                  <a:cubicBezTo>
                    <a:pt x="352" y="223"/>
                    <a:pt x="353" y="223"/>
                    <a:pt x="352" y="223"/>
                  </a:cubicBezTo>
                  <a:cubicBezTo>
                    <a:pt x="352" y="223"/>
                    <a:pt x="352" y="223"/>
                    <a:pt x="352" y="223"/>
                  </a:cubicBezTo>
                  <a:cubicBezTo>
                    <a:pt x="352" y="223"/>
                    <a:pt x="352" y="223"/>
                    <a:pt x="352" y="223"/>
                  </a:cubicBezTo>
                  <a:cubicBezTo>
                    <a:pt x="352" y="223"/>
                    <a:pt x="353" y="223"/>
                    <a:pt x="353" y="223"/>
                  </a:cubicBezTo>
                  <a:cubicBezTo>
                    <a:pt x="353" y="224"/>
                    <a:pt x="353" y="224"/>
                    <a:pt x="353" y="224"/>
                  </a:cubicBezTo>
                  <a:cubicBezTo>
                    <a:pt x="353" y="224"/>
                    <a:pt x="353" y="224"/>
                    <a:pt x="353" y="224"/>
                  </a:cubicBezTo>
                  <a:cubicBezTo>
                    <a:pt x="353" y="224"/>
                    <a:pt x="353" y="224"/>
                    <a:pt x="353" y="225"/>
                  </a:cubicBezTo>
                  <a:cubicBezTo>
                    <a:pt x="353" y="225"/>
                    <a:pt x="353" y="225"/>
                    <a:pt x="353" y="225"/>
                  </a:cubicBezTo>
                  <a:cubicBezTo>
                    <a:pt x="353" y="225"/>
                    <a:pt x="353" y="225"/>
                    <a:pt x="353" y="225"/>
                  </a:cubicBezTo>
                  <a:cubicBezTo>
                    <a:pt x="353" y="225"/>
                    <a:pt x="353" y="225"/>
                    <a:pt x="353" y="225"/>
                  </a:cubicBezTo>
                  <a:cubicBezTo>
                    <a:pt x="353" y="225"/>
                    <a:pt x="353" y="226"/>
                    <a:pt x="353" y="226"/>
                  </a:cubicBezTo>
                  <a:cubicBezTo>
                    <a:pt x="353" y="226"/>
                    <a:pt x="353" y="226"/>
                    <a:pt x="353" y="226"/>
                  </a:cubicBezTo>
                  <a:cubicBezTo>
                    <a:pt x="353" y="227"/>
                    <a:pt x="354" y="227"/>
                    <a:pt x="353" y="227"/>
                  </a:cubicBezTo>
                  <a:cubicBezTo>
                    <a:pt x="353" y="228"/>
                    <a:pt x="353" y="228"/>
                    <a:pt x="353" y="228"/>
                  </a:cubicBezTo>
                  <a:cubicBezTo>
                    <a:pt x="354" y="228"/>
                    <a:pt x="354" y="228"/>
                    <a:pt x="354" y="229"/>
                  </a:cubicBezTo>
                  <a:cubicBezTo>
                    <a:pt x="354" y="229"/>
                    <a:pt x="354" y="229"/>
                    <a:pt x="354" y="229"/>
                  </a:cubicBezTo>
                  <a:cubicBezTo>
                    <a:pt x="354" y="229"/>
                    <a:pt x="354" y="229"/>
                    <a:pt x="354" y="229"/>
                  </a:cubicBezTo>
                  <a:cubicBezTo>
                    <a:pt x="354" y="229"/>
                    <a:pt x="354" y="229"/>
                    <a:pt x="354" y="229"/>
                  </a:cubicBezTo>
                  <a:cubicBezTo>
                    <a:pt x="354" y="229"/>
                    <a:pt x="354" y="229"/>
                    <a:pt x="354" y="229"/>
                  </a:cubicBezTo>
                  <a:cubicBezTo>
                    <a:pt x="354" y="230"/>
                    <a:pt x="354" y="230"/>
                    <a:pt x="354" y="231"/>
                  </a:cubicBezTo>
                  <a:close/>
                  <a:moveTo>
                    <a:pt x="354" y="232"/>
                  </a:moveTo>
                  <a:cubicBezTo>
                    <a:pt x="354" y="232"/>
                    <a:pt x="354" y="232"/>
                    <a:pt x="354" y="232"/>
                  </a:cubicBezTo>
                  <a:close/>
                  <a:moveTo>
                    <a:pt x="363" y="246"/>
                  </a:moveTo>
                  <a:cubicBezTo>
                    <a:pt x="363" y="246"/>
                    <a:pt x="363" y="246"/>
                    <a:pt x="363" y="246"/>
                  </a:cubicBezTo>
                  <a:cubicBezTo>
                    <a:pt x="363" y="246"/>
                    <a:pt x="363" y="246"/>
                    <a:pt x="363" y="246"/>
                  </a:cubicBezTo>
                  <a:cubicBezTo>
                    <a:pt x="363" y="245"/>
                    <a:pt x="362" y="246"/>
                    <a:pt x="362" y="246"/>
                  </a:cubicBezTo>
                  <a:cubicBezTo>
                    <a:pt x="362" y="246"/>
                    <a:pt x="362" y="246"/>
                    <a:pt x="362" y="246"/>
                  </a:cubicBezTo>
                  <a:cubicBezTo>
                    <a:pt x="362" y="246"/>
                    <a:pt x="362" y="246"/>
                    <a:pt x="362" y="246"/>
                  </a:cubicBezTo>
                  <a:cubicBezTo>
                    <a:pt x="362" y="246"/>
                    <a:pt x="362" y="246"/>
                    <a:pt x="362" y="246"/>
                  </a:cubicBezTo>
                  <a:cubicBezTo>
                    <a:pt x="362" y="247"/>
                    <a:pt x="362" y="247"/>
                    <a:pt x="362" y="247"/>
                  </a:cubicBezTo>
                  <a:cubicBezTo>
                    <a:pt x="362" y="247"/>
                    <a:pt x="362" y="247"/>
                    <a:pt x="362" y="247"/>
                  </a:cubicBezTo>
                  <a:cubicBezTo>
                    <a:pt x="362" y="247"/>
                    <a:pt x="362" y="247"/>
                    <a:pt x="362" y="247"/>
                  </a:cubicBezTo>
                  <a:cubicBezTo>
                    <a:pt x="363" y="247"/>
                    <a:pt x="363" y="247"/>
                    <a:pt x="363" y="247"/>
                  </a:cubicBezTo>
                  <a:cubicBezTo>
                    <a:pt x="363" y="247"/>
                    <a:pt x="363" y="247"/>
                    <a:pt x="363" y="246"/>
                  </a:cubicBezTo>
                  <a:cubicBezTo>
                    <a:pt x="363" y="246"/>
                    <a:pt x="363" y="246"/>
                    <a:pt x="363" y="246"/>
                  </a:cubicBezTo>
                  <a:close/>
                  <a:moveTo>
                    <a:pt x="361" y="245"/>
                  </a:moveTo>
                  <a:cubicBezTo>
                    <a:pt x="361" y="245"/>
                    <a:pt x="361" y="245"/>
                    <a:pt x="361" y="245"/>
                  </a:cubicBezTo>
                  <a:cubicBezTo>
                    <a:pt x="361" y="245"/>
                    <a:pt x="361" y="245"/>
                    <a:pt x="360" y="245"/>
                  </a:cubicBezTo>
                  <a:cubicBezTo>
                    <a:pt x="360" y="245"/>
                    <a:pt x="360" y="245"/>
                    <a:pt x="360" y="245"/>
                  </a:cubicBezTo>
                  <a:cubicBezTo>
                    <a:pt x="361" y="245"/>
                    <a:pt x="360" y="246"/>
                    <a:pt x="360" y="246"/>
                  </a:cubicBezTo>
                  <a:cubicBezTo>
                    <a:pt x="360" y="246"/>
                    <a:pt x="360" y="246"/>
                    <a:pt x="361" y="247"/>
                  </a:cubicBezTo>
                  <a:cubicBezTo>
                    <a:pt x="361" y="246"/>
                    <a:pt x="361" y="246"/>
                    <a:pt x="361" y="245"/>
                  </a:cubicBezTo>
                  <a:cubicBezTo>
                    <a:pt x="361" y="246"/>
                    <a:pt x="361" y="245"/>
                    <a:pt x="361" y="245"/>
                  </a:cubicBezTo>
                  <a:cubicBezTo>
                    <a:pt x="362" y="245"/>
                    <a:pt x="362" y="245"/>
                    <a:pt x="362" y="245"/>
                  </a:cubicBezTo>
                  <a:cubicBezTo>
                    <a:pt x="362" y="244"/>
                    <a:pt x="361" y="245"/>
                    <a:pt x="361" y="245"/>
                  </a:cubicBezTo>
                  <a:close/>
                  <a:moveTo>
                    <a:pt x="367" y="252"/>
                  </a:moveTo>
                  <a:cubicBezTo>
                    <a:pt x="367" y="252"/>
                    <a:pt x="367" y="251"/>
                    <a:pt x="367" y="251"/>
                  </a:cubicBezTo>
                  <a:cubicBezTo>
                    <a:pt x="367" y="251"/>
                    <a:pt x="367" y="251"/>
                    <a:pt x="367" y="251"/>
                  </a:cubicBezTo>
                  <a:cubicBezTo>
                    <a:pt x="367" y="251"/>
                    <a:pt x="367" y="251"/>
                    <a:pt x="367" y="251"/>
                  </a:cubicBezTo>
                  <a:cubicBezTo>
                    <a:pt x="367" y="251"/>
                    <a:pt x="367" y="250"/>
                    <a:pt x="367" y="251"/>
                  </a:cubicBezTo>
                  <a:cubicBezTo>
                    <a:pt x="367" y="251"/>
                    <a:pt x="367" y="250"/>
                    <a:pt x="367" y="250"/>
                  </a:cubicBezTo>
                  <a:cubicBezTo>
                    <a:pt x="366" y="250"/>
                    <a:pt x="366" y="250"/>
                    <a:pt x="366" y="250"/>
                  </a:cubicBezTo>
                  <a:cubicBezTo>
                    <a:pt x="366" y="251"/>
                    <a:pt x="366" y="251"/>
                    <a:pt x="366" y="251"/>
                  </a:cubicBezTo>
                  <a:cubicBezTo>
                    <a:pt x="367" y="251"/>
                    <a:pt x="367" y="252"/>
                    <a:pt x="367" y="252"/>
                  </a:cubicBezTo>
                  <a:cubicBezTo>
                    <a:pt x="367" y="252"/>
                    <a:pt x="367" y="252"/>
                    <a:pt x="367" y="252"/>
                  </a:cubicBezTo>
                  <a:cubicBezTo>
                    <a:pt x="367" y="252"/>
                    <a:pt x="367" y="252"/>
                    <a:pt x="367" y="252"/>
                  </a:cubicBezTo>
                  <a:cubicBezTo>
                    <a:pt x="367" y="252"/>
                    <a:pt x="367" y="252"/>
                    <a:pt x="367" y="252"/>
                  </a:cubicBezTo>
                  <a:close/>
                  <a:moveTo>
                    <a:pt x="361" y="244"/>
                  </a:moveTo>
                  <a:cubicBezTo>
                    <a:pt x="361" y="244"/>
                    <a:pt x="361" y="244"/>
                    <a:pt x="361" y="244"/>
                  </a:cubicBezTo>
                  <a:cubicBezTo>
                    <a:pt x="361" y="244"/>
                    <a:pt x="361" y="243"/>
                    <a:pt x="361" y="243"/>
                  </a:cubicBezTo>
                  <a:cubicBezTo>
                    <a:pt x="361" y="243"/>
                    <a:pt x="360" y="243"/>
                    <a:pt x="360" y="243"/>
                  </a:cubicBezTo>
                  <a:cubicBezTo>
                    <a:pt x="360" y="243"/>
                    <a:pt x="360" y="243"/>
                    <a:pt x="360" y="243"/>
                  </a:cubicBezTo>
                  <a:cubicBezTo>
                    <a:pt x="360" y="243"/>
                    <a:pt x="360" y="243"/>
                    <a:pt x="360" y="243"/>
                  </a:cubicBezTo>
                  <a:cubicBezTo>
                    <a:pt x="360" y="243"/>
                    <a:pt x="360" y="243"/>
                    <a:pt x="360" y="243"/>
                  </a:cubicBezTo>
                  <a:cubicBezTo>
                    <a:pt x="360" y="244"/>
                    <a:pt x="360" y="244"/>
                    <a:pt x="360" y="244"/>
                  </a:cubicBezTo>
                  <a:cubicBezTo>
                    <a:pt x="360" y="244"/>
                    <a:pt x="360" y="244"/>
                    <a:pt x="360" y="244"/>
                  </a:cubicBezTo>
                  <a:cubicBezTo>
                    <a:pt x="360" y="244"/>
                    <a:pt x="360" y="244"/>
                    <a:pt x="361" y="244"/>
                  </a:cubicBezTo>
                  <a:close/>
                  <a:moveTo>
                    <a:pt x="362" y="243"/>
                  </a:moveTo>
                  <a:cubicBezTo>
                    <a:pt x="362" y="243"/>
                    <a:pt x="362" y="243"/>
                    <a:pt x="362" y="243"/>
                  </a:cubicBezTo>
                  <a:cubicBezTo>
                    <a:pt x="362" y="243"/>
                    <a:pt x="362" y="243"/>
                    <a:pt x="362" y="244"/>
                  </a:cubicBezTo>
                  <a:cubicBezTo>
                    <a:pt x="362" y="244"/>
                    <a:pt x="362" y="244"/>
                    <a:pt x="362" y="244"/>
                  </a:cubicBezTo>
                  <a:cubicBezTo>
                    <a:pt x="362" y="244"/>
                    <a:pt x="362" y="244"/>
                    <a:pt x="362" y="244"/>
                  </a:cubicBezTo>
                  <a:cubicBezTo>
                    <a:pt x="363" y="244"/>
                    <a:pt x="363" y="244"/>
                    <a:pt x="363" y="243"/>
                  </a:cubicBezTo>
                  <a:cubicBezTo>
                    <a:pt x="363" y="243"/>
                    <a:pt x="362" y="243"/>
                    <a:pt x="362" y="243"/>
                  </a:cubicBezTo>
                  <a:close/>
                  <a:moveTo>
                    <a:pt x="349" y="223"/>
                  </a:moveTo>
                  <a:cubicBezTo>
                    <a:pt x="349" y="223"/>
                    <a:pt x="349" y="223"/>
                    <a:pt x="349" y="223"/>
                  </a:cubicBezTo>
                  <a:cubicBezTo>
                    <a:pt x="349" y="223"/>
                    <a:pt x="348" y="223"/>
                    <a:pt x="348" y="223"/>
                  </a:cubicBezTo>
                  <a:cubicBezTo>
                    <a:pt x="348" y="223"/>
                    <a:pt x="348" y="223"/>
                    <a:pt x="348" y="223"/>
                  </a:cubicBezTo>
                  <a:cubicBezTo>
                    <a:pt x="348" y="223"/>
                    <a:pt x="348" y="223"/>
                    <a:pt x="348" y="224"/>
                  </a:cubicBezTo>
                  <a:cubicBezTo>
                    <a:pt x="348" y="224"/>
                    <a:pt x="348" y="224"/>
                    <a:pt x="348" y="224"/>
                  </a:cubicBezTo>
                  <a:cubicBezTo>
                    <a:pt x="348" y="224"/>
                    <a:pt x="348" y="224"/>
                    <a:pt x="348" y="224"/>
                  </a:cubicBezTo>
                  <a:cubicBezTo>
                    <a:pt x="348" y="224"/>
                    <a:pt x="348" y="224"/>
                    <a:pt x="348" y="224"/>
                  </a:cubicBezTo>
                  <a:cubicBezTo>
                    <a:pt x="348" y="223"/>
                    <a:pt x="349" y="223"/>
                    <a:pt x="349" y="224"/>
                  </a:cubicBezTo>
                  <a:cubicBezTo>
                    <a:pt x="349" y="223"/>
                    <a:pt x="349" y="223"/>
                    <a:pt x="349" y="223"/>
                  </a:cubicBezTo>
                  <a:close/>
                  <a:moveTo>
                    <a:pt x="363" y="240"/>
                  </a:moveTo>
                  <a:cubicBezTo>
                    <a:pt x="363" y="240"/>
                    <a:pt x="363" y="240"/>
                    <a:pt x="363" y="240"/>
                  </a:cubicBezTo>
                  <a:cubicBezTo>
                    <a:pt x="363" y="240"/>
                    <a:pt x="363" y="240"/>
                    <a:pt x="363" y="240"/>
                  </a:cubicBezTo>
                  <a:cubicBezTo>
                    <a:pt x="363" y="240"/>
                    <a:pt x="363" y="240"/>
                    <a:pt x="363" y="239"/>
                  </a:cubicBezTo>
                  <a:cubicBezTo>
                    <a:pt x="363" y="239"/>
                    <a:pt x="363" y="239"/>
                    <a:pt x="363" y="239"/>
                  </a:cubicBezTo>
                  <a:cubicBezTo>
                    <a:pt x="363" y="240"/>
                    <a:pt x="363" y="239"/>
                    <a:pt x="363" y="239"/>
                  </a:cubicBezTo>
                  <a:cubicBezTo>
                    <a:pt x="363" y="239"/>
                    <a:pt x="363" y="239"/>
                    <a:pt x="363" y="239"/>
                  </a:cubicBezTo>
                  <a:cubicBezTo>
                    <a:pt x="362" y="239"/>
                    <a:pt x="362" y="239"/>
                    <a:pt x="363" y="240"/>
                  </a:cubicBezTo>
                  <a:close/>
                  <a:moveTo>
                    <a:pt x="357" y="239"/>
                  </a:moveTo>
                  <a:cubicBezTo>
                    <a:pt x="357" y="239"/>
                    <a:pt x="357" y="239"/>
                    <a:pt x="357" y="239"/>
                  </a:cubicBezTo>
                  <a:cubicBezTo>
                    <a:pt x="357" y="239"/>
                    <a:pt x="356" y="239"/>
                    <a:pt x="356" y="239"/>
                  </a:cubicBezTo>
                  <a:cubicBezTo>
                    <a:pt x="356" y="239"/>
                    <a:pt x="356" y="239"/>
                    <a:pt x="356" y="239"/>
                  </a:cubicBezTo>
                  <a:cubicBezTo>
                    <a:pt x="356" y="239"/>
                    <a:pt x="356" y="239"/>
                    <a:pt x="356" y="239"/>
                  </a:cubicBezTo>
                  <a:cubicBezTo>
                    <a:pt x="356" y="239"/>
                    <a:pt x="356" y="239"/>
                    <a:pt x="356" y="239"/>
                  </a:cubicBezTo>
                  <a:cubicBezTo>
                    <a:pt x="356" y="239"/>
                    <a:pt x="356" y="239"/>
                    <a:pt x="356" y="240"/>
                  </a:cubicBezTo>
                  <a:cubicBezTo>
                    <a:pt x="356" y="240"/>
                    <a:pt x="356" y="240"/>
                    <a:pt x="356" y="240"/>
                  </a:cubicBezTo>
                  <a:cubicBezTo>
                    <a:pt x="357" y="239"/>
                    <a:pt x="357" y="239"/>
                    <a:pt x="357" y="239"/>
                  </a:cubicBezTo>
                  <a:cubicBezTo>
                    <a:pt x="357" y="239"/>
                    <a:pt x="357" y="239"/>
                    <a:pt x="357" y="239"/>
                  </a:cubicBezTo>
                  <a:cubicBezTo>
                    <a:pt x="357" y="239"/>
                    <a:pt x="357" y="239"/>
                    <a:pt x="357" y="239"/>
                  </a:cubicBezTo>
                  <a:close/>
                  <a:moveTo>
                    <a:pt x="361" y="244"/>
                  </a:moveTo>
                  <a:cubicBezTo>
                    <a:pt x="361" y="244"/>
                    <a:pt x="361" y="244"/>
                    <a:pt x="361" y="244"/>
                  </a:cubicBezTo>
                  <a:cubicBezTo>
                    <a:pt x="361" y="244"/>
                    <a:pt x="361" y="244"/>
                    <a:pt x="361" y="244"/>
                  </a:cubicBezTo>
                  <a:cubicBezTo>
                    <a:pt x="362" y="244"/>
                    <a:pt x="362" y="244"/>
                    <a:pt x="362" y="244"/>
                  </a:cubicBezTo>
                  <a:cubicBezTo>
                    <a:pt x="362" y="244"/>
                    <a:pt x="362" y="243"/>
                    <a:pt x="361" y="243"/>
                  </a:cubicBezTo>
                  <a:cubicBezTo>
                    <a:pt x="361" y="243"/>
                    <a:pt x="361" y="244"/>
                    <a:pt x="361" y="244"/>
                  </a:cubicBezTo>
                  <a:cubicBezTo>
                    <a:pt x="361" y="244"/>
                    <a:pt x="361" y="244"/>
                    <a:pt x="361" y="244"/>
                  </a:cubicBezTo>
                  <a:cubicBezTo>
                    <a:pt x="361" y="244"/>
                    <a:pt x="361" y="244"/>
                    <a:pt x="361" y="244"/>
                  </a:cubicBezTo>
                  <a:close/>
                  <a:moveTo>
                    <a:pt x="359" y="239"/>
                  </a:moveTo>
                  <a:cubicBezTo>
                    <a:pt x="359" y="239"/>
                    <a:pt x="359" y="239"/>
                    <a:pt x="359" y="239"/>
                  </a:cubicBezTo>
                  <a:cubicBezTo>
                    <a:pt x="358" y="239"/>
                    <a:pt x="359" y="239"/>
                    <a:pt x="359" y="239"/>
                  </a:cubicBezTo>
                  <a:cubicBezTo>
                    <a:pt x="359" y="240"/>
                    <a:pt x="359" y="240"/>
                    <a:pt x="359" y="240"/>
                  </a:cubicBezTo>
                  <a:cubicBezTo>
                    <a:pt x="359" y="240"/>
                    <a:pt x="359" y="239"/>
                    <a:pt x="359" y="239"/>
                  </a:cubicBezTo>
                  <a:cubicBezTo>
                    <a:pt x="359" y="239"/>
                    <a:pt x="359" y="239"/>
                    <a:pt x="359" y="239"/>
                  </a:cubicBezTo>
                  <a:cubicBezTo>
                    <a:pt x="359" y="239"/>
                    <a:pt x="359" y="239"/>
                    <a:pt x="359" y="239"/>
                  </a:cubicBezTo>
                  <a:cubicBezTo>
                    <a:pt x="359" y="239"/>
                    <a:pt x="359" y="239"/>
                    <a:pt x="359" y="239"/>
                  </a:cubicBezTo>
                  <a:close/>
                  <a:moveTo>
                    <a:pt x="344" y="210"/>
                  </a:moveTo>
                  <a:cubicBezTo>
                    <a:pt x="344" y="210"/>
                    <a:pt x="345" y="210"/>
                    <a:pt x="345" y="210"/>
                  </a:cubicBezTo>
                  <a:cubicBezTo>
                    <a:pt x="345" y="210"/>
                    <a:pt x="345" y="209"/>
                    <a:pt x="344" y="209"/>
                  </a:cubicBezTo>
                  <a:cubicBezTo>
                    <a:pt x="344" y="209"/>
                    <a:pt x="344" y="210"/>
                    <a:pt x="344" y="210"/>
                  </a:cubicBezTo>
                  <a:cubicBezTo>
                    <a:pt x="344" y="210"/>
                    <a:pt x="344" y="210"/>
                    <a:pt x="344" y="210"/>
                  </a:cubicBezTo>
                  <a:close/>
                  <a:moveTo>
                    <a:pt x="365" y="236"/>
                  </a:moveTo>
                  <a:cubicBezTo>
                    <a:pt x="364" y="236"/>
                    <a:pt x="364" y="237"/>
                    <a:pt x="364" y="237"/>
                  </a:cubicBezTo>
                  <a:cubicBezTo>
                    <a:pt x="364" y="237"/>
                    <a:pt x="364" y="237"/>
                    <a:pt x="365" y="237"/>
                  </a:cubicBezTo>
                  <a:cubicBezTo>
                    <a:pt x="365" y="237"/>
                    <a:pt x="365" y="237"/>
                    <a:pt x="365" y="237"/>
                  </a:cubicBezTo>
                  <a:cubicBezTo>
                    <a:pt x="365" y="237"/>
                    <a:pt x="365" y="236"/>
                    <a:pt x="365" y="236"/>
                  </a:cubicBezTo>
                  <a:close/>
                  <a:moveTo>
                    <a:pt x="347" y="217"/>
                  </a:moveTo>
                  <a:cubicBezTo>
                    <a:pt x="347" y="217"/>
                    <a:pt x="347" y="218"/>
                    <a:pt x="347" y="218"/>
                  </a:cubicBezTo>
                  <a:cubicBezTo>
                    <a:pt x="347" y="218"/>
                    <a:pt x="347" y="218"/>
                    <a:pt x="347" y="218"/>
                  </a:cubicBezTo>
                  <a:cubicBezTo>
                    <a:pt x="348" y="218"/>
                    <a:pt x="347" y="217"/>
                    <a:pt x="347" y="217"/>
                  </a:cubicBezTo>
                  <a:cubicBezTo>
                    <a:pt x="347" y="217"/>
                    <a:pt x="347" y="217"/>
                    <a:pt x="347" y="217"/>
                  </a:cubicBezTo>
                  <a:close/>
                  <a:moveTo>
                    <a:pt x="371" y="252"/>
                  </a:moveTo>
                  <a:cubicBezTo>
                    <a:pt x="371" y="251"/>
                    <a:pt x="371" y="251"/>
                    <a:pt x="371" y="251"/>
                  </a:cubicBezTo>
                  <a:cubicBezTo>
                    <a:pt x="371" y="251"/>
                    <a:pt x="371" y="251"/>
                    <a:pt x="371" y="251"/>
                  </a:cubicBezTo>
                  <a:cubicBezTo>
                    <a:pt x="371" y="251"/>
                    <a:pt x="371" y="251"/>
                    <a:pt x="371" y="251"/>
                  </a:cubicBezTo>
                  <a:cubicBezTo>
                    <a:pt x="371" y="251"/>
                    <a:pt x="371" y="251"/>
                    <a:pt x="372" y="250"/>
                  </a:cubicBezTo>
                  <a:cubicBezTo>
                    <a:pt x="372" y="250"/>
                    <a:pt x="372" y="250"/>
                    <a:pt x="371" y="250"/>
                  </a:cubicBezTo>
                  <a:cubicBezTo>
                    <a:pt x="371" y="250"/>
                    <a:pt x="371" y="250"/>
                    <a:pt x="371" y="250"/>
                  </a:cubicBezTo>
                  <a:cubicBezTo>
                    <a:pt x="371" y="250"/>
                    <a:pt x="371" y="250"/>
                    <a:pt x="371" y="250"/>
                  </a:cubicBezTo>
                  <a:cubicBezTo>
                    <a:pt x="372" y="250"/>
                    <a:pt x="371" y="249"/>
                    <a:pt x="371" y="249"/>
                  </a:cubicBezTo>
                  <a:cubicBezTo>
                    <a:pt x="371" y="249"/>
                    <a:pt x="371" y="249"/>
                    <a:pt x="371" y="249"/>
                  </a:cubicBezTo>
                  <a:cubicBezTo>
                    <a:pt x="371" y="249"/>
                    <a:pt x="371" y="250"/>
                    <a:pt x="371" y="250"/>
                  </a:cubicBezTo>
                  <a:cubicBezTo>
                    <a:pt x="370" y="250"/>
                    <a:pt x="370" y="250"/>
                    <a:pt x="370" y="250"/>
                  </a:cubicBezTo>
                  <a:cubicBezTo>
                    <a:pt x="370" y="250"/>
                    <a:pt x="370" y="250"/>
                    <a:pt x="370" y="250"/>
                  </a:cubicBezTo>
                  <a:cubicBezTo>
                    <a:pt x="370" y="250"/>
                    <a:pt x="370" y="250"/>
                    <a:pt x="370" y="250"/>
                  </a:cubicBezTo>
                  <a:cubicBezTo>
                    <a:pt x="370" y="250"/>
                    <a:pt x="370" y="250"/>
                    <a:pt x="370" y="249"/>
                  </a:cubicBezTo>
                  <a:cubicBezTo>
                    <a:pt x="370" y="249"/>
                    <a:pt x="370" y="249"/>
                    <a:pt x="370" y="249"/>
                  </a:cubicBezTo>
                  <a:cubicBezTo>
                    <a:pt x="371" y="249"/>
                    <a:pt x="371" y="249"/>
                    <a:pt x="371" y="249"/>
                  </a:cubicBezTo>
                  <a:cubicBezTo>
                    <a:pt x="371" y="248"/>
                    <a:pt x="371" y="248"/>
                    <a:pt x="371" y="248"/>
                  </a:cubicBezTo>
                  <a:cubicBezTo>
                    <a:pt x="371" y="248"/>
                    <a:pt x="371" y="248"/>
                    <a:pt x="371" y="248"/>
                  </a:cubicBezTo>
                  <a:cubicBezTo>
                    <a:pt x="371" y="249"/>
                    <a:pt x="371" y="249"/>
                    <a:pt x="371" y="248"/>
                  </a:cubicBezTo>
                  <a:cubicBezTo>
                    <a:pt x="371" y="248"/>
                    <a:pt x="371" y="248"/>
                    <a:pt x="371" y="248"/>
                  </a:cubicBezTo>
                  <a:cubicBezTo>
                    <a:pt x="371" y="248"/>
                    <a:pt x="371" y="248"/>
                    <a:pt x="371" y="248"/>
                  </a:cubicBezTo>
                  <a:cubicBezTo>
                    <a:pt x="371" y="248"/>
                    <a:pt x="371" y="248"/>
                    <a:pt x="371" y="248"/>
                  </a:cubicBezTo>
                  <a:cubicBezTo>
                    <a:pt x="372" y="247"/>
                    <a:pt x="372" y="247"/>
                    <a:pt x="371" y="247"/>
                  </a:cubicBezTo>
                  <a:cubicBezTo>
                    <a:pt x="371" y="246"/>
                    <a:pt x="371" y="246"/>
                    <a:pt x="371" y="246"/>
                  </a:cubicBezTo>
                  <a:cubicBezTo>
                    <a:pt x="371" y="246"/>
                    <a:pt x="371" y="246"/>
                    <a:pt x="371" y="247"/>
                  </a:cubicBezTo>
                  <a:cubicBezTo>
                    <a:pt x="371" y="247"/>
                    <a:pt x="371" y="247"/>
                    <a:pt x="370" y="247"/>
                  </a:cubicBezTo>
                  <a:cubicBezTo>
                    <a:pt x="370" y="247"/>
                    <a:pt x="370" y="247"/>
                    <a:pt x="370" y="247"/>
                  </a:cubicBezTo>
                  <a:cubicBezTo>
                    <a:pt x="370" y="247"/>
                    <a:pt x="370" y="247"/>
                    <a:pt x="370" y="247"/>
                  </a:cubicBezTo>
                  <a:cubicBezTo>
                    <a:pt x="370" y="247"/>
                    <a:pt x="370" y="247"/>
                    <a:pt x="369" y="247"/>
                  </a:cubicBezTo>
                  <a:cubicBezTo>
                    <a:pt x="369" y="247"/>
                    <a:pt x="369" y="247"/>
                    <a:pt x="369" y="248"/>
                  </a:cubicBezTo>
                  <a:cubicBezTo>
                    <a:pt x="369" y="248"/>
                    <a:pt x="369" y="248"/>
                    <a:pt x="369" y="248"/>
                  </a:cubicBezTo>
                  <a:cubicBezTo>
                    <a:pt x="369" y="247"/>
                    <a:pt x="369" y="247"/>
                    <a:pt x="369" y="247"/>
                  </a:cubicBezTo>
                  <a:cubicBezTo>
                    <a:pt x="369" y="247"/>
                    <a:pt x="369" y="247"/>
                    <a:pt x="369" y="247"/>
                  </a:cubicBezTo>
                  <a:cubicBezTo>
                    <a:pt x="369" y="246"/>
                    <a:pt x="370" y="247"/>
                    <a:pt x="370" y="247"/>
                  </a:cubicBezTo>
                  <a:cubicBezTo>
                    <a:pt x="370" y="247"/>
                    <a:pt x="370" y="247"/>
                    <a:pt x="371" y="246"/>
                  </a:cubicBezTo>
                  <a:cubicBezTo>
                    <a:pt x="371" y="246"/>
                    <a:pt x="371" y="246"/>
                    <a:pt x="371" y="246"/>
                  </a:cubicBezTo>
                  <a:cubicBezTo>
                    <a:pt x="370" y="246"/>
                    <a:pt x="370" y="246"/>
                    <a:pt x="370" y="246"/>
                  </a:cubicBezTo>
                  <a:cubicBezTo>
                    <a:pt x="370" y="246"/>
                    <a:pt x="370" y="245"/>
                    <a:pt x="370" y="245"/>
                  </a:cubicBezTo>
                  <a:cubicBezTo>
                    <a:pt x="370" y="245"/>
                    <a:pt x="370" y="245"/>
                    <a:pt x="370" y="245"/>
                  </a:cubicBezTo>
                  <a:cubicBezTo>
                    <a:pt x="370" y="245"/>
                    <a:pt x="369" y="245"/>
                    <a:pt x="369" y="245"/>
                  </a:cubicBezTo>
                  <a:cubicBezTo>
                    <a:pt x="369" y="245"/>
                    <a:pt x="369" y="245"/>
                    <a:pt x="369" y="245"/>
                  </a:cubicBezTo>
                  <a:cubicBezTo>
                    <a:pt x="369" y="245"/>
                    <a:pt x="369" y="246"/>
                    <a:pt x="369" y="246"/>
                  </a:cubicBezTo>
                  <a:cubicBezTo>
                    <a:pt x="369" y="245"/>
                    <a:pt x="369" y="245"/>
                    <a:pt x="369" y="245"/>
                  </a:cubicBezTo>
                  <a:cubicBezTo>
                    <a:pt x="369" y="245"/>
                    <a:pt x="368" y="245"/>
                    <a:pt x="368" y="245"/>
                  </a:cubicBezTo>
                  <a:cubicBezTo>
                    <a:pt x="368" y="244"/>
                    <a:pt x="369" y="245"/>
                    <a:pt x="369" y="244"/>
                  </a:cubicBezTo>
                  <a:cubicBezTo>
                    <a:pt x="369" y="244"/>
                    <a:pt x="369" y="244"/>
                    <a:pt x="369" y="244"/>
                  </a:cubicBezTo>
                  <a:cubicBezTo>
                    <a:pt x="369" y="244"/>
                    <a:pt x="369" y="244"/>
                    <a:pt x="369" y="244"/>
                  </a:cubicBezTo>
                  <a:cubicBezTo>
                    <a:pt x="369" y="244"/>
                    <a:pt x="369" y="244"/>
                    <a:pt x="369" y="244"/>
                  </a:cubicBezTo>
                  <a:cubicBezTo>
                    <a:pt x="369" y="244"/>
                    <a:pt x="369" y="244"/>
                    <a:pt x="368" y="244"/>
                  </a:cubicBezTo>
                  <a:cubicBezTo>
                    <a:pt x="368" y="244"/>
                    <a:pt x="368" y="244"/>
                    <a:pt x="368" y="244"/>
                  </a:cubicBezTo>
                  <a:cubicBezTo>
                    <a:pt x="368" y="244"/>
                    <a:pt x="368" y="244"/>
                    <a:pt x="368" y="244"/>
                  </a:cubicBezTo>
                  <a:cubicBezTo>
                    <a:pt x="367" y="244"/>
                    <a:pt x="367" y="244"/>
                    <a:pt x="367" y="245"/>
                  </a:cubicBezTo>
                  <a:cubicBezTo>
                    <a:pt x="367" y="244"/>
                    <a:pt x="367" y="244"/>
                    <a:pt x="367" y="244"/>
                  </a:cubicBezTo>
                  <a:cubicBezTo>
                    <a:pt x="367" y="244"/>
                    <a:pt x="367" y="244"/>
                    <a:pt x="368" y="244"/>
                  </a:cubicBezTo>
                  <a:cubicBezTo>
                    <a:pt x="368" y="244"/>
                    <a:pt x="368" y="244"/>
                    <a:pt x="368" y="243"/>
                  </a:cubicBezTo>
                  <a:cubicBezTo>
                    <a:pt x="368" y="243"/>
                    <a:pt x="368" y="243"/>
                    <a:pt x="368" y="243"/>
                  </a:cubicBezTo>
                  <a:cubicBezTo>
                    <a:pt x="368" y="243"/>
                    <a:pt x="368" y="243"/>
                    <a:pt x="368" y="243"/>
                  </a:cubicBezTo>
                  <a:cubicBezTo>
                    <a:pt x="368" y="242"/>
                    <a:pt x="368" y="242"/>
                    <a:pt x="368" y="243"/>
                  </a:cubicBezTo>
                  <a:cubicBezTo>
                    <a:pt x="368" y="243"/>
                    <a:pt x="368" y="243"/>
                    <a:pt x="368" y="243"/>
                  </a:cubicBezTo>
                  <a:cubicBezTo>
                    <a:pt x="368" y="243"/>
                    <a:pt x="368" y="243"/>
                    <a:pt x="369" y="243"/>
                  </a:cubicBezTo>
                  <a:cubicBezTo>
                    <a:pt x="369" y="243"/>
                    <a:pt x="370" y="244"/>
                    <a:pt x="370" y="244"/>
                  </a:cubicBezTo>
                  <a:cubicBezTo>
                    <a:pt x="370" y="244"/>
                    <a:pt x="370" y="244"/>
                    <a:pt x="370" y="244"/>
                  </a:cubicBezTo>
                  <a:cubicBezTo>
                    <a:pt x="370" y="244"/>
                    <a:pt x="370" y="244"/>
                    <a:pt x="370" y="244"/>
                  </a:cubicBezTo>
                  <a:cubicBezTo>
                    <a:pt x="370" y="244"/>
                    <a:pt x="370" y="244"/>
                    <a:pt x="370" y="243"/>
                  </a:cubicBezTo>
                  <a:cubicBezTo>
                    <a:pt x="370" y="243"/>
                    <a:pt x="369" y="243"/>
                    <a:pt x="369" y="243"/>
                  </a:cubicBezTo>
                  <a:cubicBezTo>
                    <a:pt x="369" y="242"/>
                    <a:pt x="369" y="242"/>
                    <a:pt x="369" y="242"/>
                  </a:cubicBezTo>
                  <a:cubicBezTo>
                    <a:pt x="369" y="242"/>
                    <a:pt x="369" y="242"/>
                    <a:pt x="369" y="242"/>
                  </a:cubicBezTo>
                  <a:cubicBezTo>
                    <a:pt x="369" y="242"/>
                    <a:pt x="369" y="242"/>
                    <a:pt x="369" y="242"/>
                  </a:cubicBezTo>
                  <a:cubicBezTo>
                    <a:pt x="369" y="242"/>
                    <a:pt x="369" y="242"/>
                    <a:pt x="368" y="242"/>
                  </a:cubicBezTo>
                  <a:cubicBezTo>
                    <a:pt x="369" y="242"/>
                    <a:pt x="368" y="242"/>
                    <a:pt x="368" y="242"/>
                  </a:cubicBezTo>
                  <a:cubicBezTo>
                    <a:pt x="368" y="242"/>
                    <a:pt x="368" y="242"/>
                    <a:pt x="368" y="241"/>
                  </a:cubicBezTo>
                  <a:cubicBezTo>
                    <a:pt x="368" y="241"/>
                    <a:pt x="368" y="241"/>
                    <a:pt x="368" y="241"/>
                  </a:cubicBezTo>
                  <a:cubicBezTo>
                    <a:pt x="368" y="241"/>
                    <a:pt x="368" y="241"/>
                    <a:pt x="368" y="241"/>
                  </a:cubicBezTo>
                  <a:cubicBezTo>
                    <a:pt x="368" y="241"/>
                    <a:pt x="368" y="241"/>
                    <a:pt x="368" y="241"/>
                  </a:cubicBezTo>
                  <a:cubicBezTo>
                    <a:pt x="368" y="240"/>
                    <a:pt x="368" y="240"/>
                    <a:pt x="368" y="240"/>
                  </a:cubicBezTo>
                  <a:cubicBezTo>
                    <a:pt x="368" y="240"/>
                    <a:pt x="368" y="239"/>
                    <a:pt x="367" y="239"/>
                  </a:cubicBezTo>
                  <a:cubicBezTo>
                    <a:pt x="367" y="239"/>
                    <a:pt x="367" y="239"/>
                    <a:pt x="367" y="239"/>
                  </a:cubicBezTo>
                  <a:cubicBezTo>
                    <a:pt x="367" y="239"/>
                    <a:pt x="367" y="239"/>
                    <a:pt x="367" y="239"/>
                  </a:cubicBezTo>
                  <a:cubicBezTo>
                    <a:pt x="367" y="238"/>
                    <a:pt x="367" y="238"/>
                    <a:pt x="367" y="238"/>
                  </a:cubicBezTo>
                  <a:cubicBezTo>
                    <a:pt x="366" y="238"/>
                    <a:pt x="366" y="238"/>
                    <a:pt x="366" y="238"/>
                  </a:cubicBezTo>
                  <a:cubicBezTo>
                    <a:pt x="366" y="238"/>
                    <a:pt x="365" y="237"/>
                    <a:pt x="365" y="237"/>
                  </a:cubicBezTo>
                  <a:cubicBezTo>
                    <a:pt x="365" y="237"/>
                    <a:pt x="365" y="237"/>
                    <a:pt x="364" y="237"/>
                  </a:cubicBezTo>
                  <a:cubicBezTo>
                    <a:pt x="364" y="237"/>
                    <a:pt x="364" y="237"/>
                    <a:pt x="364" y="237"/>
                  </a:cubicBezTo>
                  <a:cubicBezTo>
                    <a:pt x="364" y="237"/>
                    <a:pt x="364" y="237"/>
                    <a:pt x="364" y="236"/>
                  </a:cubicBezTo>
                  <a:cubicBezTo>
                    <a:pt x="364" y="237"/>
                    <a:pt x="364" y="237"/>
                    <a:pt x="364" y="236"/>
                  </a:cubicBezTo>
                  <a:cubicBezTo>
                    <a:pt x="364" y="236"/>
                    <a:pt x="365" y="236"/>
                    <a:pt x="364" y="236"/>
                  </a:cubicBezTo>
                  <a:cubicBezTo>
                    <a:pt x="364" y="236"/>
                    <a:pt x="364" y="235"/>
                    <a:pt x="364" y="235"/>
                  </a:cubicBezTo>
                  <a:cubicBezTo>
                    <a:pt x="364" y="235"/>
                    <a:pt x="364" y="235"/>
                    <a:pt x="364" y="235"/>
                  </a:cubicBezTo>
                  <a:cubicBezTo>
                    <a:pt x="364" y="235"/>
                    <a:pt x="364" y="234"/>
                    <a:pt x="364" y="234"/>
                  </a:cubicBezTo>
                  <a:cubicBezTo>
                    <a:pt x="364" y="234"/>
                    <a:pt x="364" y="234"/>
                    <a:pt x="363" y="234"/>
                  </a:cubicBezTo>
                  <a:cubicBezTo>
                    <a:pt x="363" y="234"/>
                    <a:pt x="363" y="234"/>
                    <a:pt x="363" y="234"/>
                  </a:cubicBezTo>
                  <a:cubicBezTo>
                    <a:pt x="363" y="234"/>
                    <a:pt x="363" y="234"/>
                    <a:pt x="363" y="234"/>
                  </a:cubicBezTo>
                  <a:cubicBezTo>
                    <a:pt x="363" y="234"/>
                    <a:pt x="363" y="234"/>
                    <a:pt x="363" y="234"/>
                  </a:cubicBezTo>
                  <a:cubicBezTo>
                    <a:pt x="363" y="234"/>
                    <a:pt x="363" y="235"/>
                    <a:pt x="363" y="235"/>
                  </a:cubicBezTo>
                  <a:cubicBezTo>
                    <a:pt x="362" y="235"/>
                    <a:pt x="362" y="234"/>
                    <a:pt x="362" y="234"/>
                  </a:cubicBezTo>
                  <a:cubicBezTo>
                    <a:pt x="362" y="234"/>
                    <a:pt x="363" y="234"/>
                    <a:pt x="363" y="234"/>
                  </a:cubicBezTo>
                  <a:cubicBezTo>
                    <a:pt x="363" y="234"/>
                    <a:pt x="363" y="234"/>
                    <a:pt x="362" y="234"/>
                  </a:cubicBezTo>
                  <a:cubicBezTo>
                    <a:pt x="362" y="234"/>
                    <a:pt x="362" y="234"/>
                    <a:pt x="362" y="234"/>
                  </a:cubicBezTo>
                  <a:cubicBezTo>
                    <a:pt x="362" y="234"/>
                    <a:pt x="361" y="234"/>
                    <a:pt x="361" y="234"/>
                  </a:cubicBezTo>
                  <a:cubicBezTo>
                    <a:pt x="361" y="234"/>
                    <a:pt x="361" y="234"/>
                    <a:pt x="361" y="234"/>
                  </a:cubicBezTo>
                  <a:cubicBezTo>
                    <a:pt x="361" y="234"/>
                    <a:pt x="361" y="234"/>
                    <a:pt x="361" y="234"/>
                  </a:cubicBezTo>
                  <a:cubicBezTo>
                    <a:pt x="361" y="234"/>
                    <a:pt x="360" y="234"/>
                    <a:pt x="360" y="234"/>
                  </a:cubicBezTo>
                  <a:cubicBezTo>
                    <a:pt x="360" y="234"/>
                    <a:pt x="360" y="234"/>
                    <a:pt x="360" y="234"/>
                  </a:cubicBezTo>
                  <a:cubicBezTo>
                    <a:pt x="361" y="234"/>
                    <a:pt x="361" y="234"/>
                    <a:pt x="361" y="234"/>
                  </a:cubicBezTo>
                  <a:cubicBezTo>
                    <a:pt x="360" y="235"/>
                    <a:pt x="361" y="235"/>
                    <a:pt x="361" y="235"/>
                  </a:cubicBezTo>
                  <a:cubicBezTo>
                    <a:pt x="361" y="235"/>
                    <a:pt x="361" y="236"/>
                    <a:pt x="361" y="236"/>
                  </a:cubicBezTo>
                  <a:cubicBezTo>
                    <a:pt x="361" y="236"/>
                    <a:pt x="361" y="236"/>
                    <a:pt x="361" y="236"/>
                  </a:cubicBezTo>
                  <a:cubicBezTo>
                    <a:pt x="362" y="236"/>
                    <a:pt x="362" y="236"/>
                    <a:pt x="362" y="236"/>
                  </a:cubicBezTo>
                  <a:cubicBezTo>
                    <a:pt x="362" y="236"/>
                    <a:pt x="362" y="236"/>
                    <a:pt x="362" y="236"/>
                  </a:cubicBezTo>
                  <a:cubicBezTo>
                    <a:pt x="361" y="236"/>
                    <a:pt x="361" y="236"/>
                    <a:pt x="361" y="236"/>
                  </a:cubicBezTo>
                  <a:cubicBezTo>
                    <a:pt x="361" y="236"/>
                    <a:pt x="361" y="236"/>
                    <a:pt x="361" y="236"/>
                  </a:cubicBezTo>
                  <a:cubicBezTo>
                    <a:pt x="361" y="236"/>
                    <a:pt x="361" y="237"/>
                    <a:pt x="361" y="237"/>
                  </a:cubicBezTo>
                  <a:cubicBezTo>
                    <a:pt x="361" y="237"/>
                    <a:pt x="361" y="237"/>
                    <a:pt x="361" y="237"/>
                  </a:cubicBezTo>
                  <a:cubicBezTo>
                    <a:pt x="361" y="237"/>
                    <a:pt x="361" y="237"/>
                    <a:pt x="361" y="237"/>
                  </a:cubicBezTo>
                  <a:cubicBezTo>
                    <a:pt x="361" y="237"/>
                    <a:pt x="361" y="237"/>
                    <a:pt x="361" y="237"/>
                  </a:cubicBezTo>
                  <a:cubicBezTo>
                    <a:pt x="361" y="237"/>
                    <a:pt x="361" y="237"/>
                    <a:pt x="361" y="237"/>
                  </a:cubicBezTo>
                  <a:cubicBezTo>
                    <a:pt x="361" y="237"/>
                    <a:pt x="360" y="237"/>
                    <a:pt x="360" y="237"/>
                  </a:cubicBezTo>
                  <a:cubicBezTo>
                    <a:pt x="360" y="237"/>
                    <a:pt x="360" y="238"/>
                    <a:pt x="360" y="238"/>
                  </a:cubicBezTo>
                  <a:cubicBezTo>
                    <a:pt x="360" y="238"/>
                    <a:pt x="360" y="238"/>
                    <a:pt x="359" y="238"/>
                  </a:cubicBezTo>
                  <a:cubicBezTo>
                    <a:pt x="359" y="239"/>
                    <a:pt x="360" y="239"/>
                    <a:pt x="360" y="239"/>
                  </a:cubicBezTo>
                  <a:cubicBezTo>
                    <a:pt x="360" y="239"/>
                    <a:pt x="360" y="239"/>
                    <a:pt x="360" y="239"/>
                  </a:cubicBezTo>
                  <a:cubicBezTo>
                    <a:pt x="360" y="238"/>
                    <a:pt x="361" y="238"/>
                    <a:pt x="361" y="238"/>
                  </a:cubicBezTo>
                  <a:cubicBezTo>
                    <a:pt x="361" y="238"/>
                    <a:pt x="361" y="238"/>
                    <a:pt x="361" y="238"/>
                  </a:cubicBezTo>
                  <a:cubicBezTo>
                    <a:pt x="361" y="238"/>
                    <a:pt x="361" y="237"/>
                    <a:pt x="362" y="238"/>
                  </a:cubicBezTo>
                  <a:cubicBezTo>
                    <a:pt x="362" y="238"/>
                    <a:pt x="362" y="238"/>
                    <a:pt x="362" y="237"/>
                  </a:cubicBezTo>
                  <a:cubicBezTo>
                    <a:pt x="362" y="237"/>
                    <a:pt x="362" y="238"/>
                    <a:pt x="362" y="238"/>
                  </a:cubicBezTo>
                  <a:cubicBezTo>
                    <a:pt x="362" y="238"/>
                    <a:pt x="362" y="238"/>
                    <a:pt x="362" y="238"/>
                  </a:cubicBezTo>
                  <a:cubicBezTo>
                    <a:pt x="362" y="238"/>
                    <a:pt x="362" y="238"/>
                    <a:pt x="362" y="238"/>
                  </a:cubicBezTo>
                  <a:cubicBezTo>
                    <a:pt x="362" y="238"/>
                    <a:pt x="362" y="238"/>
                    <a:pt x="362" y="238"/>
                  </a:cubicBezTo>
                  <a:cubicBezTo>
                    <a:pt x="362" y="238"/>
                    <a:pt x="361" y="238"/>
                    <a:pt x="362" y="238"/>
                  </a:cubicBezTo>
                  <a:cubicBezTo>
                    <a:pt x="362" y="238"/>
                    <a:pt x="362" y="239"/>
                    <a:pt x="362" y="239"/>
                  </a:cubicBezTo>
                  <a:cubicBezTo>
                    <a:pt x="362" y="239"/>
                    <a:pt x="362" y="239"/>
                    <a:pt x="362" y="239"/>
                  </a:cubicBezTo>
                  <a:cubicBezTo>
                    <a:pt x="362" y="239"/>
                    <a:pt x="362" y="238"/>
                    <a:pt x="362" y="238"/>
                  </a:cubicBezTo>
                  <a:cubicBezTo>
                    <a:pt x="363" y="238"/>
                    <a:pt x="363" y="237"/>
                    <a:pt x="363" y="237"/>
                  </a:cubicBezTo>
                  <a:cubicBezTo>
                    <a:pt x="363" y="237"/>
                    <a:pt x="363" y="237"/>
                    <a:pt x="363" y="237"/>
                  </a:cubicBezTo>
                  <a:cubicBezTo>
                    <a:pt x="363" y="236"/>
                    <a:pt x="363" y="236"/>
                    <a:pt x="362" y="236"/>
                  </a:cubicBezTo>
                  <a:cubicBezTo>
                    <a:pt x="362" y="236"/>
                    <a:pt x="363" y="236"/>
                    <a:pt x="363" y="236"/>
                  </a:cubicBezTo>
                  <a:cubicBezTo>
                    <a:pt x="363" y="236"/>
                    <a:pt x="363" y="236"/>
                    <a:pt x="363" y="236"/>
                  </a:cubicBezTo>
                  <a:cubicBezTo>
                    <a:pt x="363" y="237"/>
                    <a:pt x="363" y="237"/>
                    <a:pt x="363" y="237"/>
                  </a:cubicBezTo>
                  <a:cubicBezTo>
                    <a:pt x="363" y="237"/>
                    <a:pt x="363" y="238"/>
                    <a:pt x="363" y="238"/>
                  </a:cubicBezTo>
                  <a:cubicBezTo>
                    <a:pt x="363" y="238"/>
                    <a:pt x="363" y="239"/>
                    <a:pt x="363" y="239"/>
                  </a:cubicBezTo>
                  <a:cubicBezTo>
                    <a:pt x="363" y="239"/>
                    <a:pt x="363" y="239"/>
                    <a:pt x="363" y="239"/>
                  </a:cubicBezTo>
                  <a:cubicBezTo>
                    <a:pt x="364" y="239"/>
                    <a:pt x="364" y="239"/>
                    <a:pt x="364" y="239"/>
                  </a:cubicBezTo>
                  <a:cubicBezTo>
                    <a:pt x="364" y="239"/>
                    <a:pt x="364" y="239"/>
                    <a:pt x="364" y="239"/>
                  </a:cubicBezTo>
                  <a:cubicBezTo>
                    <a:pt x="364" y="239"/>
                    <a:pt x="364" y="239"/>
                    <a:pt x="364" y="239"/>
                  </a:cubicBezTo>
                  <a:cubicBezTo>
                    <a:pt x="364" y="239"/>
                    <a:pt x="364" y="239"/>
                    <a:pt x="364" y="240"/>
                  </a:cubicBezTo>
                  <a:cubicBezTo>
                    <a:pt x="364" y="240"/>
                    <a:pt x="364" y="240"/>
                    <a:pt x="363" y="240"/>
                  </a:cubicBezTo>
                  <a:cubicBezTo>
                    <a:pt x="363" y="240"/>
                    <a:pt x="363" y="240"/>
                    <a:pt x="363" y="240"/>
                  </a:cubicBezTo>
                  <a:cubicBezTo>
                    <a:pt x="363" y="241"/>
                    <a:pt x="363" y="241"/>
                    <a:pt x="363" y="241"/>
                  </a:cubicBezTo>
                  <a:cubicBezTo>
                    <a:pt x="363" y="241"/>
                    <a:pt x="363" y="241"/>
                    <a:pt x="362" y="241"/>
                  </a:cubicBezTo>
                  <a:cubicBezTo>
                    <a:pt x="362" y="241"/>
                    <a:pt x="362" y="241"/>
                    <a:pt x="362" y="241"/>
                  </a:cubicBezTo>
                  <a:cubicBezTo>
                    <a:pt x="362" y="242"/>
                    <a:pt x="362" y="242"/>
                    <a:pt x="363" y="243"/>
                  </a:cubicBezTo>
                  <a:cubicBezTo>
                    <a:pt x="363" y="243"/>
                    <a:pt x="363" y="243"/>
                    <a:pt x="363" y="243"/>
                  </a:cubicBezTo>
                  <a:cubicBezTo>
                    <a:pt x="363" y="243"/>
                    <a:pt x="364" y="243"/>
                    <a:pt x="364" y="242"/>
                  </a:cubicBezTo>
                  <a:cubicBezTo>
                    <a:pt x="364" y="242"/>
                    <a:pt x="364" y="242"/>
                    <a:pt x="364" y="242"/>
                  </a:cubicBezTo>
                  <a:cubicBezTo>
                    <a:pt x="364" y="242"/>
                    <a:pt x="364" y="242"/>
                    <a:pt x="364" y="242"/>
                  </a:cubicBezTo>
                  <a:cubicBezTo>
                    <a:pt x="364" y="242"/>
                    <a:pt x="364" y="242"/>
                    <a:pt x="364" y="242"/>
                  </a:cubicBezTo>
                  <a:cubicBezTo>
                    <a:pt x="364" y="243"/>
                    <a:pt x="364" y="243"/>
                    <a:pt x="364" y="243"/>
                  </a:cubicBezTo>
                  <a:cubicBezTo>
                    <a:pt x="364" y="243"/>
                    <a:pt x="364" y="244"/>
                    <a:pt x="364" y="244"/>
                  </a:cubicBezTo>
                  <a:cubicBezTo>
                    <a:pt x="364" y="244"/>
                    <a:pt x="364" y="244"/>
                    <a:pt x="364" y="244"/>
                  </a:cubicBezTo>
                  <a:cubicBezTo>
                    <a:pt x="365" y="244"/>
                    <a:pt x="365" y="244"/>
                    <a:pt x="365" y="244"/>
                  </a:cubicBezTo>
                  <a:cubicBezTo>
                    <a:pt x="365" y="244"/>
                    <a:pt x="364" y="244"/>
                    <a:pt x="364" y="245"/>
                  </a:cubicBezTo>
                  <a:cubicBezTo>
                    <a:pt x="364" y="245"/>
                    <a:pt x="365" y="245"/>
                    <a:pt x="365" y="245"/>
                  </a:cubicBezTo>
                  <a:cubicBezTo>
                    <a:pt x="365" y="245"/>
                    <a:pt x="365" y="245"/>
                    <a:pt x="365" y="245"/>
                  </a:cubicBezTo>
                  <a:cubicBezTo>
                    <a:pt x="365" y="245"/>
                    <a:pt x="365" y="245"/>
                    <a:pt x="365" y="245"/>
                  </a:cubicBezTo>
                  <a:cubicBezTo>
                    <a:pt x="365" y="245"/>
                    <a:pt x="365" y="246"/>
                    <a:pt x="364" y="245"/>
                  </a:cubicBezTo>
                  <a:cubicBezTo>
                    <a:pt x="364" y="245"/>
                    <a:pt x="364" y="245"/>
                    <a:pt x="364" y="245"/>
                  </a:cubicBezTo>
                  <a:cubicBezTo>
                    <a:pt x="364" y="245"/>
                    <a:pt x="364" y="245"/>
                    <a:pt x="364" y="245"/>
                  </a:cubicBezTo>
                  <a:cubicBezTo>
                    <a:pt x="363" y="245"/>
                    <a:pt x="363" y="245"/>
                    <a:pt x="363" y="245"/>
                  </a:cubicBezTo>
                  <a:cubicBezTo>
                    <a:pt x="363" y="246"/>
                    <a:pt x="363" y="246"/>
                    <a:pt x="363" y="246"/>
                  </a:cubicBezTo>
                  <a:cubicBezTo>
                    <a:pt x="364" y="246"/>
                    <a:pt x="364" y="246"/>
                    <a:pt x="365" y="246"/>
                  </a:cubicBezTo>
                  <a:cubicBezTo>
                    <a:pt x="365" y="246"/>
                    <a:pt x="365" y="246"/>
                    <a:pt x="365" y="246"/>
                  </a:cubicBezTo>
                  <a:cubicBezTo>
                    <a:pt x="365" y="246"/>
                    <a:pt x="365" y="246"/>
                    <a:pt x="365" y="247"/>
                  </a:cubicBezTo>
                  <a:cubicBezTo>
                    <a:pt x="365" y="247"/>
                    <a:pt x="365" y="247"/>
                    <a:pt x="365" y="247"/>
                  </a:cubicBezTo>
                  <a:cubicBezTo>
                    <a:pt x="365" y="247"/>
                    <a:pt x="364" y="247"/>
                    <a:pt x="365" y="247"/>
                  </a:cubicBezTo>
                  <a:cubicBezTo>
                    <a:pt x="365" y="247"/>
                    <a:pt x="365" y="247"/>
                    <a:pt x="365" y="247"/>
                  </a:cubicBezTo>
                  <a:cubicBezTo>
                    <a:pt x="365" y="247"/>
                    <a:pt x="365" y="247"/>
                    <a:pt x="365" y="247"/>
                  </a:cubicBezTo>
                  <a:cubicBezTo>
                    <a:pt x="365" y="247"/>
                    <a:pt x="365" y="247"/>
                    <a:pt x="365" y="247"/>
                  </a:cubicBezTo>
                  <a:cubicBezTo>
                    <a:pt x="365" y="247"/>
                    <a:pt x="365" y="247"/>
                    <a:pt x="365" y="247"/>
                  </a:cubicBezTo>
                  <a:cubicBezTo>
                    <a:pt x="365" y="247"/>
                    <a:pt x="366" y="247"/>
                    <a:pt x="366" y="247"/>
                  </a:cubicBezTo>
                  <a:cubicBezTo>
                    <a:pt x="365" y="247"/>
                    <a:pt x="365" y="247"/>
                    <a:pt x="365" y="247"/>
                  </a:cubicBezTo>
                  <a:cubicBezTo>
                    <a:pt x="366" y="247"/>
                    <a:pt x="366" y="247"/>
                    <a:pt x="366" y="246"/>
                  </a:cubicBezTo>
                  <a:cubicBezTo>
                    <a:pt x="366" y="247"/>
                    <a:pt x="366" y="247"/>
                    <a:pt x="366" y="247"/>
                  </a:cubicBezTo>
                  <a:cubicBezTo>
                    <a:pt x="366" y="247"/>
                    <a:pt x="366" y="247"/>
                    <a:pt x="366" y="247"/>
                  </a:cubicBezTo>
                  <a:cubicBezTo>
                    <a:pt x="366" y="247"/>
                    <a:pt x="366" y="248"/>
                    <a:pt x="367" y="248"/>
                  </a:cubicBezTo>
                  <a:cubicBezTo>
                    <a:pt x="367" y="248"/>
                    <a:pt x="367" y="248"/>
                    <a:pt x="367" y="248"/>
                  </a:cubicBezTo>
                  <a:cubicBezTo>
                    <a:pt x="367" y="248"/>
                    <a:pt x="367" y="247"/>
                    <a:pt x="367" y="247"/>
                  </a:cubicBezTo>
                  <a:cubicBezTo>
                    <a:pt x="367" y="247"/>
                    <a:pt x="367" y="247"/>
                    <a:pt x="367" y="247"/>
                  </a:cubicBezTo>
                  <a:cubicBezTo>
                    <a:pt x="367" y="247"/>
                    <a:pt x="367" y="246"/>
                    <a:pt x="367" y="246"/>
                  </a:cubicBezTo>
                  <a:cubicBezTo>
                    <a:pt x="367" y="247"/>
                    <a:pt x="367" y="247"/>
                    <a:pt x="367" y="247"/>
                  </a:cubicBezTo>
                  <a:cubicBezTo>
                    <a:pt x="368" y="247"/>
                    <a:pt x="368" y="248"/>
                    <a:pt x="367" y="248"/>
                  </a:cubicBezTo>
                  <a:cubicBezTo>
                    <a:pt x="367" y="248"/>
                    <a:pt x="367" y="248"/>
                    <a:pt x="367" y="249"/>
                  </a:cubicBezTo>
                  <a:cubicBezTo>
                    <a:pt x="367" y="248"/>
                    <a:pt x="367" y="248"/>
                    <a:pt x="368" y="248"/>
                  </a:cubicBezTo>
                  <a:cubicBezTo>
                    <a:pt x="368" y="248"/>
                    <a:pt x="368" y="248"/>
                    <a:pt x="368" y="249"/>
                  </a:cubicBezTo>
                  <a:cubicBezTo>
                    <a:pt x="368" y="249"/>
                    <a:pt x="368" y="249"/>
                    <a:pt x="368" y="249"/>
                  </a:cubicBezTo>
                  <a:cubicBezTo>
                    <a:pt x="368" y="249"/>
                    <a:pt x="368" y="249"/>
                    <a:pt x="368" y="249"/>
                  </a:cubicBezTo>
                  <a:cubicBezTo>
                    <a:pt x="368" y="249"/>
                    <a:pt x="368" y="249"/>
                    <a:pt x="368" y="249"/>
                  </a:cubicBezTo>
                  <a:cubicBezTo>
                    <a:pt x="368" y="249"/>
                    <a:pt x="368" y="249"/>
                    <a:pt x="367" y="249"/>
                  </a:cubicBezTo>
                  <a:cubicBezTo>
                    <a:pt x="368" y="249"/>
                    <a:pt x="368" y="250"/>
                    <a:pt x="368" y="250"/>
                  </a:cubicBezTo>
                  <a:cubicBezTo>
                    <a:pt x="368" y="250"/>
                    <a:pt x="368" y="250"/>
                    <a:pt x="368" y="250"/>
                  </a:cubicBezTo>
                  <a:cubicBezTo>
                    <a:pt x="368" y="250"/>
                    <a:pt x="367" y="250"/>
                    <a:pt x="368" y="250"/>
                  </a:cubicBezTo>
                  <a:cubicBezTo>
                    <a:pt x="368" y="250"/>
                    <a:pt x="368" y="250"/>
                    <a:pt x="368" y="250"/>
                  </a:cubicBezTo>
                  <a:cubicBezTo>
                    <a:pt x="368" y="250"/>
                    <a:pt x="368" y="250"/>
                    <a:pt x="368" y="250"/>
                  </a:cubicBezTo>
                  <a:cubicBezTo>
                    <a:pt x="368" y="250"/>
                    <a:pt x="368" y="250"/>
                    <a:pt x="368" y="250"/>
                  </a:cubicBezTo>
                  <a:cubicBezTo>
                    <a:pt x="368" y="250"/>
                    <a:pt x="368" y="250"/>
                    <a:pt x="368" y="251"/>
                  </a:cubicBezTo>
                  <a:cubicBezTo>
                    <a:pt x="368" y="251"/>
                    <a:pt x="368" y="251"/>
                    <a:pt x="368" y="251"/>
                  </a:cubicBezTo>
                  <a:cubicBezTo>
                    <a:pt x="368" y="251"/>
                    <a:pt x="369" y="250"/>
                    <a:pt x="369" y="250"/>
                  </a:cubicBezTo>
                  <a:cubicBezTo>
                    <a:pt x="369" y="250"/>
                    <a:pt x="369" y="249"/>
                    <a:pt x="369" y="249"/>
                  </a:cubicBezTo>
                  <a:cubicBezTo>
                    <a:pt x="369" y="249"/>
                    <a:pt x="369" y="249"/>
                    <a:pt x="369" y="249"/>
                  </a:cubicBezTo>
                  <a:cubicBezTo>
                    <a:pt x="369" y="249"/>
                    <a:pt x="369" y="250"/>
                    <a:pt x="369" y="250"/>
                  </a:cubicBezTo>
                  <a:cubicBezTo>
                    <a:pt x="369" y="250"/>
                    <a:pt x="369" y="250"/>
                    <a:pt x="369" y="250"/>
                  </a:cubicBezTo>
                  <a:cubicBezTo>
                    <a:pt x="369" y="250"/>
                    <a:pt x="369" y="250"/>
                    <a:pt x="369" y="250"/>
                  </a:cubicBezTo>
                  <a:cubicBezTo>
                    <a:pt x="369" y="250"/>
                    <a:pt x="369" y="250"/>
                    <a:pt x="369" y="250"/>
                  </a:cubicBezTo>
                  <a:cubicBezTo>
                    <a:pt x="369" y="251"/>
                    <a:pt x="369" y="251"/>
                    <a:pt x="369" y="251"/>
                  </a:cubicBezTo>
                  <a:cubicBezTo>
                    <a:pt x="369" y="251"/>
                    <a:pt x="369" y="252"/>
                    <a:pt x="369" y="252"/>
                  </a:cubicBezTo>
                  <a:cubicBezTo>
                    <a:pt x="369" y="252"/>
                    <a:pt x="369" y="252"/>
                    <a:pt x="369" y="252"/>
                  </a:cubicBezTo>
                  <a:cubicBezTo>
                    <a:pt x="369" y="252"/>
                    <a:pt x="369" y="253"/>
                    <a:pt x="369" y="253"/>
                  </a:cubicBezTo>
                  <a:cubicBezTo>
                    <a:pt x="370" y="253"/>
                    <a:pt x="370" y="253"/>
                    <a:pt x="370" y="252"/>
                  </a:cubicBezTo>
                  <a:cubicBezTo>
                    <a:pt x="370" y="253"/>
                    <a:pt x="370" y="253"/>
                    <a:pt x="370" y="253"/>
                  </a:cubicBezTo>
                  <a:cubicBezTo>
                    <a:pt x="370" y="253"/>
                    <a:pt x="370" y="253"/>
                    <a:pt x="370" y="253"/>
                  </a:cubicBezTo>
                  <a:cubicBezTo>
                    <a:pt x="371" y="253"/>
                    <a:pt x="370" y="253"/>
                    <a:pt x="370" y="253"/>
                  </a:cubicBezTo>
                  <a:cubicBezTo>
                    <a:pt x="371" y="253"/>
                    <a:pt x="371" y="253"/>
                    <a:pt x="371" y="253"/>
                  </a:cubicBezTo>
                  <a:cubicBezTo>
                    <a:pt x="371" y="253"/>
                    <a:pt x="371" y="253"/>
                    <a:pt x="371" y="253"/>
                  </a:cubicBezTo>
                  <a:cubicBezTo>
                    <a:pt x="371" y="253"/>
                    <a:pt x="371" y="253"/>
                    <a:pt x="371" y="252"/>
                  </a:cubicBezTo>
                  <a:cubicBezTo>
                    <a:pt x="371" y="252"/>
                    <a:pt x="371" y="252"/>
                    <a:pt x="371" y="252"/>
                  </a:cubicBezTo>
                  <a:cubicBezTo>
                    <a:pt x="371" y="252"/>
                    <a:pt x="371" y="252"/>
                    <a:pt x="371" y="252"/>
                  </a:cubicBezTo>
                  <a:cubicBezTo>
                    <a:pt x="371" y="252"/>
                    <a:pt x="371" y="252"/>
                    <a:pt x="371" y="252"/>
                  </a:cubicBezTo>
                  <a:cubicBezTo>
                    <a:pt x="371" y="252"/>
                    <a:pt x="371" y="252"/>
                    <a:pt x="372" y="252"/>
                  </a:cubicBezTo>
                  <a:cubicBezTo>
                    <a:pt x="372" y="252"/>
                    <a:pt x="372" y="252"/>
                    <a:pt x="371" y="252"/>
                  </a:cubicBezTo>
                  <a:close/>
                  <a:moveTo>
                    <a:pt x="363" y="245"/>
                  </a:moveTo>
                  <a:cubicBezTo>
                    <a:pt x="363" y="245"/>
                    <a:pt x="363" y="245"/>
                    <a:pt x="363" y="244"/>
                  </a:cubicBezTo>
                  <a:cubicBezTo>
                    <a:pt x="363" y="244"/>
                    <a:pt x="363" y="244"/>
                    <a:pt x="363" y="244"/>
                  </a:cubicBezTo>
                  <a:cubicBezTo>
                    <a:pt x="363" y="244"/>
                    <a:pt x="363" y="244"/>
                    <a:pt x="363" y="245"/>
                  </a:cubicBezTo>
                  <a:cubicBezTo>
                    <a:pt x="363" y="245"/>
                    <a:pt x="363" y="245"/>
                    <a:pt x="363" y="245"/>
                  </a:cubicBezTo>
                  <a:close/>
                  <a:moveTo>
                    <a:pt x="343" y="210"/>
                  </a:moveTo>
                  <a:cubicBezTo>
                    <a:pt x="343" y="210"/>
                    <a:pt x="343" y="210"/>
                    <a:pt x="343" y="210"/>
                  </a:cubicBezTo>
                  <a:cubicBezTo>
                    <a:pt x="343" y="210"/>
                    <a:pt x="343" y="210"/>
                    <a:pt x="343" y="210"/>
                  </a:cubicBezTo>
                  <a:cubicBezTo>
                    <a:pt x="343" y="210"/>
                    <a:pt x="342" y="210"/>
                    <a:pt x="342" y="210"/>
                  </a:cubicBezTo>
                  <a:cubicBezTo>
                    <a:pt x="342" y="210"/>
                    <a:pt x="343" y="210"/>
                    <a:pt x="343" y="210"/>
                  </a:cubicBezTo>
                  <a:close/>
                  <a:moveTo>
                    <a:pt x="365" y="235"/>
                  </a:moveTo>
                  <a:cubicBezTo>
                    <a:pt x="365" y="235"/>
                    <a:pt x="365" y="235"/>
                    <a:pt x="365" y="235"/>
                  </a:cubicBezTo>
                  <a:cubicBezTo>
                    <a:pt x="365" y="235"/>
                    <a:pt x="365" y="235"/>
                    <a:pt x="365" y="235"/>
                  </a:cubicBezTo>
                  <a:cubicBezTo>
                    <a:pt x="365" y="235"/>
                    <a:pt x="365" y="235"/>
                    <a:pt x="365" y="235"/>
                  </a:cubicBezTo>
                  <a:cubicBezTo>
                    <a:pt x="365" y="235"/>
                    <a:pt x="365" y="235"/>
                    <a:pt x="365" y="235"/>
                  </a:cubicBezTo>
                  <a:close/>
                  <a:moveTo>
                    <a:pt x="365" y="236"/>
                  </a:moveTo>
                  <a:cubicBezTo>
                    <a:pt x="365" y="236"/>
                    <a:pt x="365" y="236"/>
                    <a:pt x="366" y="236"/>
                  </a:cubicBezTo>
                  <a:cubicBezTo>
                    <a:pt x="366" y="236"/>
                    <a:pt x="366" y="236"/>
                    <a:pt x="366" y="236"/>
                  </a:cubicBezTo>
                  <a:cubicBezTo>
                    <a:pt x="366" y="236"/>
                    <a:pt x="366" y="236"/>
                    <a:pt x="365" y="236"/>
                  </a:cubicBezTo>
                  <a:cubicBezTo>
                    <a:pt x="365" y="236"/>
                    <a:pt x="365" y="236"/>
                    <a:pt x="365" y="236"/>
                  </a:cubicBezTo>
                  <a:close/>
                  <a:moveTo>
                    <a:pt x="361" y="242"/>
                  </a:moveTo>
                  <a:cubicBezTo>
                    <a:pt x="361" y="242"/>
                    <a:pt x="361" y="242"/>
                    <a:pt x="361" y="242"/>
                  </a:cubicBezTo>
                  <a:cubicBezTo>
                    <a:pt x="361" y="242"/>
                    <a:pt x="361" y="242"/>
                    <a:pt x="361" y="242"/>
                  </a:cubicBezTo>
                  <a:cubicBezTo>
                    <a:pt x="361" y="242"/>
                    <a:pt x="361" y="242"/>
                    <a:pt x="361" y="242"/>
                  </a:cubicBezTo>
                  <a:cubicBezTo>
                    <a:pt x="361" y="242"/>
                    <a:pt x="361" y="242"/>
                    <a:pt x="361" y="242"/>
                  </a:cubicBezTo>
                  <a:cubicBezTo>
                    <a:pt x="361" y="242"/>
                    <a:pt x="361" y="242"/>
                    <a:pt x="361" y="242"/>
                  </a:cubicBezTo>
                  <a:close/>
                  <a:moveTo>
                    <a:pt x="360" y="232"/>
                  </a:moveTo>
                  <a:cubicBezTo>
                    <a:pt x="360" y="232"/>
                    <a:pt x="359" y="232"/>
                    <a:pt x="359" y="232"/>
                  </a:cubicBezTo>
                  <a:cubicBezTo>
                    <a:pt x="359" y="232"/>
                    <a:pt x="359" y="232"/>
                    <a:pt x="359" y="232"/>
                  </a:cubicBezTo>
                  <a:cubicBezTo>
                    <a:pt x="360" y="232"/>
                    <a:pt x="360" y="232"/>
                    <a:pt x="360" y="232"/>
                  </a:cubicBezTo>
                  <a:close/>
                  <a:moveTo>
                    <a:pt x="362" y="245"/>
                  </a:moveTo>
                  <a:cubicBezTo>
                    <a:pt x="362" y="245"/>
                    <a:pt x="362" y="245"/>
                    <a:pt x="362" y="245"/>
                  </a:cubicBezTo>
                  <a:cubicBezTo>
                    <a:pt x="362" y="245"/>
                    <a:pt x="362" y="245"/>
                    <a:pt x="362" y="245"/>
                  </a:cubicBezTo>
                  <a:cubicBezTo>
                    <a:pt x="362" y="245"/>
                    <a:pt x="362" y="245"/>
                    <a:pt x="362" y="245"/>
                  </a:cubicBezTo>
                  <a:cubicBezTo>
                    <a:pt x="362" y="245"/>
                    <a:pt x="362" y="245"/>
                    <a:pt x="362" y="245"/>
                  </a:cubicBezTo>
                  <a:cubicBezTo>
                    <a:pt x="362" y="245"/>
                    <a:pt x="362" y="245"/>
                    <a:pt x="362" y="245"/>
                  </a:cubicBezTo>
                  <a:close/>
                  <a:moveTo>
                    <a:pt x="367" y="232"/>
                  </a:moveTo>
                  <a:cubicBezTo>
                    <a:pt x="367" y="232"/>
                    <a:pt x="367" y="232"/>
                    <a:pt x="367" y="232"/>
                  </a:cubicBezTo>
                  <a:cubicBezTo>
                    <a:pt x="367" y="232"/>
                    <a:pt x="368" y="232"/>
                    <a:pt x="368" y="232"/>
                  </a:cubicBezTo>
                  <a:cubicBezTo>
                    <a:pt x="368" y="232"/>
                    <a:pt x="367" y="232"/>
                    <a:pt x="367" y="232"/>
                  </a:cubicBezTo>
                  <a:cubicBezTo>
                    <a:pt x="367" y="232"/>
                    <a:pt x="367" y="232"/>
                    <a:pt x="367" y="232"/>
                  </a:cubicBezTo>
                  <a:close/>
                  <a:moveTo>
                    <a:pt x="368" y="231"/>
                  </a:moveTo>
                  <a:cubicBezTo>
                    <a:pt x="368" y="231"/>
                    <a:pt x="368" y="231"/>
                    <a:pt x="368" y="231"/>
                  </a:cubicBezTo>
                  <a:cubicBezTo>
                    <a:pt x="368" y="231"/>
                    <a:pt x="368" y="231"/>
                    <a:pt x="368" y="231"/>
                  </a:cubicBezTo>
                  <a:cubicBezTo>
                    <a:pt x="368" y="231"/>
                    <a:pt x="368" y="231"/>
                    <a:pt x="368" y="231"/>
                  </a:cubicBezTo>
                  <a:close/>
                  <a:moveTo>
                    <a:pt x="361" y="236"/>
                  </a:moveTo>
                  <a:cubicBezTo>
                    <a:pt x="361" y="236"/>
                    <a:pt x="361" y="236"/>
                    <a:pt x="361" y="236"/>
                  </a:cubicBezTo>
                  <a:cubicBezTo>
                    <a:pt x="361" y="236"/>
                    <a:pt x="361" y="236"/>
                    <a:pt x="361" y="236"/>
                  </a:cubicBezTo>
                  <a:cubicBezTo>
                    <a:pt x="361" y="236"/>
                    <a:pt x="361" y="236"/>
                    <a:pt x="361" y="236"/>
                  </a:cubicBezTo>
                  <a:close/>
                  <a:moveTo>
                    <a:pt x="363" y="239"/>
                  </a:moveTo>
                  <a:cubicBezTo>
                    <a:pt x="363" y="239"/>
                    <a:pt x="363" y="239"/>
                    <a:pt x="363" y="238"/>
                  </a:cubicBezTo>
                  <a:cubicBezTo>
                    <a:pt x="363" y="239"/>
                    <a:pt x="362" y="239"/>
                    <a:pt x="363" y="239"/>
                  </a:cubicBezTo>
                  <a:close/>
                  <a:moveTo>
                    <a:pt x="368" y="232"/>
                  </a:moveTo>
                  <a:cubicBezTo>
                    <a:pt x="368" y="232"/>
                    <a:pt x="368" y="232"/>
                    <a:pt x="367" y="232"/>
                  </a:cubicBezTo>
                  <a:cubicBezTo>
                    <a:pt x="367" y="232"/>
                    <a:pt x="367" y="232"/>
                    <a:pt x="367" y="232"/>
                  </a:cubicBezTo>
                  <a:cubicBezTo>
                    <a:pt x="367" y="232"/>
                    <a:pt x="367" y="232"/>
                    <a:pt x="368" y="232"/>
                  </a:cubicBezTo>
                  <a:cubicBezTo>
                    <a:pt x="368" y="232"/>
                    <a:pt x="368" y="232"/>
                    <a:pt x="368" y="232"/>
                  </a:cubicBezTo>
                  <a:close/>
                  <a:moveTo>
                    <a:pt x="365" y="235"/>
                  </a:moveTo>
                  <a:cubicBezTo>
                    <a:pt x="365" y="235"/>
                    <a:pt x="365" y="235"/>
                    <a:pt x="365" y="235"/>
                  </a:cubicBezTo>
                  <a:cubicBezTo>
                    <a:pt x="365" y="235"/>
                    <a:pt x="365" y="235"/>
                    <a:pt x="365" y="235"/>
                  </a:cubicBezTo>
                  <a:cubicBezTo>
                    <a:pt x="365" y="235"/>
                    <a:pt x="365" y="235"/>
                    <a:pt x="365" y="235"/>
                  </a:cubicBezTo>
                  <a:close/>
                  <a:moveTo>
                    <a:pt x="368" y="232"/>
                  </a:moveTo>
                  <a:cubicBezTo>
                    <a:pt x="368" y="231"/>
                    <a:pt x="368" y="231"/>
                    <a:pt x="368" y="231"/>
                  </a:cubicBezTo>
                  <a:cubicBezTo>
                    <a:pt x="368" y="231"/>
                    <a:pt x="368" y="231"/>
                    <a:pt x="368" y="231"/>
                  </a:cubicBezTo>
                  <a:cubicBezTo>
                    <a:pt x="368" y="231"/>
                    <a:pt x="368" y="231"/>
                    <a:pt x="368" y="232"/>
                  </a:cubicBezTo>
                  <a:close/>
                  <a:moveTo>
                    <a:pt x="365" y="247"/>
                  </a:moveTo>
                  <a:cubicBezTo>
                    <a:pt x="365" y="246"/>
                    <a:pt x="365" y="246"/>
                    <a:pt x="365" y="246"/>
                  </a:cubicBezTo>
                  <a:cubicBezTo>
                    <a:pt x="365" y="246"/>
                    <a:pt x="365" y="246"/>
                    <a:pt x="365" y="247"/>
                  </a:cubicBezTo>
                  <a:cubicBezTo>
                    <a:pt x="365" y="247"/>
                    <a:pt x="365" y="247"/>
                    <a:pt x="365" y="247"/>
                  </a:cubicBezTo>
                  <a:cubicBezTo>
                    <a:pt x="365" y="247"/>
                    <a:pt x="365" y="247"/>
                    <a:pt x="365" y="247"/>
                  </a:cubicBezTo>
                  <a:close/>
                  <a:moveTo>
                    <a:pt x="343" y="217"/>
                  </a:moveTo>
                  <a:cubicBezTo>
                    <a:pt x="343" y="217"/>
                    <a:pt x="343" y="217"/>
                    <a:pt x="343" y="217"/>
                  </a:cubicBezTo>
                  <a:cubicBezTo>
                    <a:pt x="343" y="217"/>
                    <a:pt x="343" y="217"/>
                    <a:pt x="343" y="217"/>
                  </a:cubicBezTo>
                  <a:cubicBezTo>
                    <a:pt x="343" y="217"/>
                    <a:pt x="343" y="217"/>
                    <a:pt x="343" y="217"/>
                  </a:cubicBezTo>
                  <a:cubicBezTo>
                    <a:pt x="343" y="217"/>
                    <a:pt x="343" y="217"/>
                    <a:pt x="343" y="217"/>
                  </a:cubicBezTo>
                  <a:close/>
                  <a:moveTo>
                    <a:pt x="364" y="243"/>
                  </a:moveTo>
                  <a:cubicBezTo>
                    <a:pt x="364" y="243"/>
                    <a:pt x="364" y="243"/>
                    <a:pt x="364" y="243"/>
                  </a:cubicBezTo>
                  <a:cubicBezTo>
                    <a:pt x="364" y="243"/>
                    <a:pt x="364" y="243"/>
                    <a:pt x="364" y="243"/>
                  </a:cubicBezTo>
                  <a:close/>
                  <a:moveTo>
                    <a:pt x="359" y="218"/>
                  </a:moveTo>
                  <a:cubicBezTo>
                    <a:pt x="359" y="218"/>
                    <a:pt x="359" y="218"/>
                    <a:pt x="359" y="218"/>
                  </a:cubicBezTo>
                  <a:cubicBezTo>
                    <a:pt x="359" y="218"/>
                    <a:pt x="359" y="218"/>
                    <a:pt x="359" y="218"/>
                  </a:cubicBezTo>
                  <a:cubicBezTo>
                    <a:pt x="359" y="218"/>
                    <a:pt x="359" y="218"/>
                    <a:pt x="358" y="217"/>
                  </a:cubicBezTo>
                  <a:cubicBezTo>
                    <a:pt x="358" y="217"/>
                    <a:pt x="358" y="216"/>
                    <a:pt x="358" y="216"/>
                  </a:cubicBezTo>
                  <a:cubicBezTo>
                    <a:pt x="358" y="216"/>
                    <a:pt x="358" y="216"/>
                    <a:pt x="358" y="215"/>
                  </a:cubicBezTo>
                  <a:cubicBezTo>
                    <a:pt x="357" y="215"/>
                    <a:pt x="357" y="215"/>
                    <a:pt x="357" y="214"/>
                  </a:cubicBezTo>
                  <a:cubicBezTo>
                    <a:pt x="357" y="214"/>
                    <a:pt x="357" y="214"/>
                    <a:pt x="357" y="214"/>
                  </a:cubicBezTo>
                  <a:cubicBezTo>
                    <a:pt x="357" y="213"/>
                    <a:pt x="357" y="213"/>
                    <a:pt x="357" y="213"/>
                  </a:cubicBezTo>
                  <a:cubicBezTo>
                    <a:pt x="357" y="213"/>
                    <a:pt x="357" y="213"/>
                    <a:pt x="356" y="212"/>
                  </a:cubicBezTo>
                  <a:cubicBezTo>
                    <a:pt x="356" y="213"/>
                    <a:pt x="357" y="213"/>
                    <a:pt x="356" y="213"/>
                  </a:cubicBezTo>
                  <a:cubicBezTo>
                    <a:pt x="356" y="213"/>
                    <a:pt x="356" y="213"/>
                    <a:pt x="356" y="213"/>
                  </a:cubicBezTo>
                  <a:cubicBezTo>
                    <a:pt x="357" y="213"/>
                    <a:pt x="357" y="214"/>
                    <a:pt x="357" y="214"/>
                  </a:cubicBezTo>
                  <a:cubicBezTo>
                    <a:pt x="356" y="214"/>
                    <a:pt x="356" y="214"/>
                    <a:pt x="356" y="214"/>
                  </a:cubicBezTo>
                  <a:cubicBezTo>
                    <a:pt x="356" y="214"/>
                    <a:pt x="356" y="214"/>
                    <a:pt x="356" y="214"/>
                  </a:cubicBezTo>
                  <a:cubicBezTo>
                    <a:pt x="356" y="214"/>
                    <a:pt x="356" y="214"/>
                    <a:pt x="356" y="214"/>
                  </a:cubicBezTo>
                  <a:cubicBezTo>
                    <a:pt x="356" y="214"/>
                    <a:pt x="356" y="215"/>
                    <a:pt x="356" y="215"/>
                  </a:cubicBezTo>
                  <a:cubicBezTo>
                    <a:pt x="356" y="215"/>
                    <a:pt x="356" y="215"/>
                    <a:pt x="356" y="215"/>
                  </a:cubicBezTo>
                  <a:cubicBezTo>
                    <a:pt x="356" y="215"/>
                    <a:pt x="356" y="215"/>
                    <a:pt x="356" y="215"/>
                  </a:cubicBezTo>
                  <a:cubicBezTo>
                    <a:pt x="357" y="215"/>
                    <a:pt x="357" y="215"/>
                    <a:pt x="357" y="215"/>
                  </a:cubicBezTo>
                  <a:cubicBezTo>
                    <a:pt x="357" y="216"/>
                    <a:pt x="357" y="216"/>
                    <a:pt x="358" y="217"/>
                  </a:cubicBezTo>
                  <a:cubicBezTo>
                    <a:pt x="358" y="217"/>
                    <a:pt x="358" y="217"/>
                    <a:pt x="358" y="218"/>
                  </a:cubicBezTo>
                  <a:cubicBezTo>
                    <a:pt x="358" y="218"/>
                    <a:pt x="358" y="218"/>
                    <a:pt x="358" y="218"/>
                  </a:cubicBezTo>
                  <a:cubicBezTo>
                    <a:pt x="359" y="218"/>
                    <a:pt x="359" y="218"/>
                    <a:pt x="359" y="218"/>
                  </a:cubicBezTo>
                  <a:cubicBezTo>
                    <a:pt x="358" y="219"/>
                    <a:pt x="359" y="219"/>
                    <a:pt x="359" y="219"/>
                  </a:cubicBezTo>
                  <a:cubicBezTo>
                    <a:pt x="359" y="219"/>
                    <a:pt x="359" y="220"/>
                    <a:pt x="359" y="220"/>
                  </a:cubicBezTo>
                  <a:cubicBezTo>
                    <a:pt x="359" y="220"/>
                    <a:pt x="359" y="219"/>
                    <a:pt x="359" y="220"/>
                  </a:cubicBezTo>
                  <a:cubicBezTo>
                    <a:pt x="358" y="220"/>
                    <a:pt x="358" y="220"/>
                    <a:pt x="358" y="220"/>
                  </a:cubicBezTo>
                  <a:cubicBezTo>
                    <a:pt x="358" y="219"/>
                    <a:pt x="358" y="220"/>
                    <a:pt x="358" y="220"/>
                  </a:cubicBezTo>
                  <a:cubicBezTo>
                    <a:pt x="358" y="220"/>
                    <a:pt x="358" y="220"/>
                    <a:pt x="358" y="220"/>
                  </a:cubicBezTo>
                  <a:cubicBezTo>
                    <a:pt x="358" y="220"/>
                    <a:pt x="358" y="220"/>
                    <a:pt x="358" y="220"/>
                  </a:cubicBezTo>
                  <a:cubicBezTo>
                    <a:pt x="358" y="220"/>
                    <a:pt x="358" y="220"/>
                    <a:pt x="358" y="220"/>
                  </a:cubicBezTo>
                  <a:cubicBezTo>
                    <a:pt x="358" y="220"/>
                    <a:pt x="358" y="220"/>
                    <a:pt x="359" y="220"/>
                  </a:cubicBezTo>
                  <a:cubicBezTo>
                    <a:pt x="359" y="220"/>
                    <a:pt x="359" y="220"/>
                    <a:pt x="359" y="221"/>
                  </a:cubicBezTo>
                  <a:cubicBezTo>
                    <a:pt x="359" y="221"/>
                    <a:pt x="359" y="221"/>
                    <a:pt x="359" y="221"/>
                  </a:cubicBezTo>
                  <a:cubicBezTo>
                    <a:pt x="359" y="221"/>
                    <a:pt x="359" y="221"/>
                    <a:pt x="358" y="222"/>
                  </a:cubicBezTo>
                  <a:cubicBezTo>
                    <a:pt x="358" y="222"/>
                    <a:pt x="358" y="222"/>
                    <a:pt x="358" y="222"/>
                  </a:cubicBezTo>
                  <a:cubicBezTo>
                    <a:pt x="358" y="221"/>
                    <a:pt x="358" y="221"/>
                    <a:pt x="358" y="221"/>
                  </a:cubicBezTo>
                  <a:cubicBezTo>
                    <a:pt x="358" y="221"/>
                    <a:pt x="358" y="221"/>
                    <a:pt x="358" y="221"/>
                  </a:cubicBezTo>
                  <a:cubicBezTo>
                    <a:pt x="358" y="221"/>
                    <a:pt x="357" y="221"/>
                    <a:pt x="357" y="221"/>
                  </a:cubicBezTo>
                  <a:cubicBezTo>
                    <a:pt x="357" y="221"/>
                    <a:pt x="357" y="221"/>
                    <a:pt x="357" y="221"/>
                  </a:cubicBezTo>
                  <a:cubicBezTo>
                    <a:pt x="357" y="221"/>
                    <a:pt x="357" y="221"/>
                    <a:pt x="357" y="221"/>
                  </a:cubicBezTo>
                  <a:cubicBezTo>
                    <a:pt x="357" y="221"/>
                    <a:pt x="357" y="221"/>
                    <a:pt x="357" y="221"/>
                  </a:cubicBezTo>
                  <a:cubicBezTo>
                    <a:pt x="357" y="221"/>
                    <a:pt x="357" y="222"/>
                    <a:pt x="357" y="222"/>
                  </a:cubicBezTo>
                  <a:cubicBezTo>
                    <a:pt x="358" y="222"/>
                    <a:pt x="358" y="222"/>
                    <a:pt x="358" y="222"/>
                  </a:cubicBezTo>
                  <a:cubicBezTo>
                    <a:pt x="357" y="222"/>
                    <a:pt x="357" y="222"/>
                    <a:pt x="357" y="222"/>
                  </a:cubicBezTo>
                  <a:cubicBezTo>
                    <a:pt x="357" y="222"/>
                    <a:pt x="357" y="222"/>
                    <a:pt x="357" y="222"/>
                  </a:cubicBezTo>
                  <a:cubicBezTo>
                    <a:pt x="357" y="223"/>
                    <a:pt x="357" y="223"/>
                    <a:pt x="357" y="223"/>
                  </a:cubicBezTo>
                  <a:cubicBezTo>
                    <a:pt x="357" y="223"/>
                    <a:pt x="357" y="223"/>
                    <a:pt x="357" y="223"/>
                  </a:cubicBezTo>
                  <a:cubicBezTo>
                    <a:pt x="357" y="223"/>
                    <a:pt x="357" y="223"/>
                    <a:pt x="356" y="223"/>
                  </a:cubicBezTo>
                  <a:cubicBezTo>
                    <a:pt x="356" y="223"/>
                    <a:pt x="356" y="223"/>
                    <a:pt x="356" y="223"/>
                  </a:cubicBezTo>
                  <a:cubicBezTo>
                    <a:pt x="356" y="223"/>
                    <a:pt x="356" y="223"/>
                    <a:pt x="356" y="223"/>
                  </a:cubicBezTo>
                  <a:cubicBezTo>
                    <a:pt x="356" y="223"/>
                    <a:pt x="356" y="223"/>
                    <a:pt x="356" y="224"/>
                  </a:cubicBezTo>
                  <a:cubicBezTo>
                    <a:pt x="356" y="224"/>
                    <a:pt x="356" y="224"/>
                    <a:pt x="356" y="224"/>
                  </a:cubicBezTo>
                  <a:cubicBezTo>
                    <a:pt x="356" y="224"/>
                    <a:pt x="356" y="224"/>
                    <a:pt x="356" y="224"/>
                  </a:cubicBezTo>
                  <a:cubicBezTo>
                    <a:pt x="356" y="224"/>
                    <a:pt x="356" y="224"/>
                    <a:pt x="356" y="224"/>
                  </a:cubicBezTo>
                  <a:cubicBezTo>
                    <a:pt x="356" y="224"/>
                    <a:pt x="356" y="224"/>
                    <a:pt x="356" y="224"/>
                  </a:cubicBezTo>
                  <a:cubicBezTo>
                    <a:pt x="355" y="225"/>
                    <a:pt x="355" y="225"/>
                    <a:pt x="355" y="225"/>
                  </a:cubicBezTo>
                  <a:cubicBezTo>
                    <a:pt x="355" y="225"/>
                    <a:pt x="355" y="225"/>
                    <a:pt x="355" y="225"/>
                  </a:cubicBezTo>
                  <a:cubicBezTo>
                    <a:pt x="355" y="225"/>
                    <a:pt x="354" y="225"/>
                    <a:pt x="354" y="225"/>
                  </a:cubicBezTo>
                  <a:cubicBezTo>
                    <a:pt x="354" y="225"/>
                    <a:pt x="354" y="224"/>
                    <a:pt x="354" y="224"/>
                  </a:cubicBezTo>
                  <a:cubicBezTo>
                    <a:pt x="354" y="224"/>
                    <a:pt x="354" y="224"/>
                    <a:pt x="354" y="224"/>
                  </a:cubicBezTo>
                  <a:cubicBezTo>
                    <a:pt x="354" y="224"/>
                    <a:pt x="354" y="223"/>
                    <a:pt x="354" y="223"/>
                  </a:cubicBezTo>
                  <a:cubicBezTo>
                    <a:pt x="354" y="223"/>
                    <a:pt x="354" y="223"/>
                    <a:pt x="354" y="223"/>
                  </a:cubicBezTo>
                  <a:cubicBezTo>
                    <a:pt x="354" y="222"/>
                    <a:pt x="354" y="223"/>
                    <a:pt x="354" y="223"/>
                  </a:cubicBezTo>
                  <a:cubicBezTo>
                    <a:pt x="354" y="223"/>
                    <a:pt x="354" y="223"/>
                    <a:pt x="354" y="223"/>
                  </a:cubicBezTo>
                  <a:cubicBezTo>
                    <a:pt x="355" y="223"/>
                    <a:pt x="354" y="223"/>
                    <a:pt x="354" y="222"/>
                  </a:cubicBezTo>
                  <a:cubicBezTo>
                    <a:pt x="354" y="222"/>
                    <a:pt x="354" y="222"/>
                    <a:pt x="355" y="222"/>
                  </a:cubicBezTo>
                  <a:cubicBezTo>
                    <a:pt x="355" y="222"/>
                    <a:pt x="355" y="222"/>
                    <a:pt x="355" y="222"/>
                  </a:cubicBezTo>
                  <a:cubicBezTo>
                    <a:pt x="355" y="222"/>
                    <a:pt x="355" y="222"/>
                    <a:pt x="355" y="221"/>
                  </a:cubicBezTo>
                  <a:cubicBezTo>
                    <a:pt x="355" y="221"/>
                    <a:pt x="355" y="221"/>
                    <a:pt x="355" y="221"/>
                  </a:cubicBezTo>
                  <a:cubicBezTo>
                    <a:pt x="354" y="221"/>
                    <a:pt x="354" y="221"/>
                    <a:pt x="354" y="221"/>
                  </a:cubicBezTo>
                  <a:cubicBezTo>
                    <a:pt x="354" y="221"/>
                    <a:pt x="355" y="221"/>
                    <a:pt x="355" y="221"/>
                  </a:cubicBezTo>
                  <a:cubicBezTo>
                    <a:pt x="355" y="221"/>
                    <a:pt x="355" y="221"/>
                    <a:pt x="356" y="221"/>
                  </a:cubicBezTo>
                  <a:cubicBezTo>
                    <a:pt x="356" y="221"/>
                    <a:pt x="356" y="221"/>
                    <a:pt x="356" y="221"/>
                  </a:cubicBezTo>
                  <a:cubicBezTo>
                    <a:pt x="356" y="221"/>
                    <a:pt x="356" y="221"/>
                    <a:pt x="356" y="221"/>
                  </a:cubicBezTo>
                  <a:cubicBezTo>
                    <a:pt x="356" y="221"/>
                    <a:pt x="356" y="221"/>
                    <a:pt x="356" y="221"/>
                  </a:cubicBezTo>
                  <a:cubicBezTo>
                    <a:pt x="356" y="221"/>
                    <a:pt x="356" y="221"/>
                    <a:pt x="355" y="221"/>
                  </a:cubicBezTo>
                  <a:cubicBezTo>
                    <a:pt x="355" y="221"/>
                    <a:pt x="355" y="221"/>
                    <a:pt x="355" y="221"/>
                  </a:cubicBezTo>
                  <a:cubicBezTo>
                    <a:pt x="355" y="221"/>
                    <a:pt x="355" y="220"/>
                    <a:pt x="355" y="220"/>
                  </a:cubicBezTo>
                  <a:cubicBezTo>
                    <a:pt x="355" y="220"/>
                    <a:pt x="355" y="220"/>
                    <a:pt x="354" y="220"/>
                  </a:cubicBezTo>
                  <a:cubicBezTo>
                    <a:pt x="354" y="220"/>
                    <a:pt x="354" y="220"/>
                    <a:pt x="354" y="220"/>
                  </a:cubicBezTo>
                  <a:cubicBezTo>
                    <a:pt x="354" y="219"/>
                    <a:pt x="354" y="219"/>
                    <a:pt x="354" y="218"/>
                  </a:cubicBezTo>
                  <a:cubicBezTo>
                    <a:pt x="354" y="218"/>
                    <a:pt x="354" y="218"/>
                    <a:pt x="354" y="217"/>
                  </a:cubicBezTo>
                  <a:cubicBezTo>
                    <a:pt x="354" y="217"/>
                    <a:pt x="354" y="217"/>
                    <a:pt x="354" y="217"/>
                  </a:cubicBezTo>
                  <a:cubicBezTo>
                    <a:pt x="353" y="217"/>
                    <a:pt x="354" y="216"/>
                    <a:pt x="354" y="215"/>
                  </a:cubicBezTo>
                  <a:cubicBezTo>
                    <a:pt x="353" y="214"/>
                    <a:pt x="353" y="214"/>
                    <a:pt x="353" y="213"/>
                  </a:cubicBezTo>
                  <a:cubicBezTo>
                    <a:pt x="353" y="213"/>
                    <a:pt x="353" y="213"/>
                    <a:pt x="353" y="212"/>
                  </a:cubicBezTo>
                  <a:cubicBezTo>
                    <a:pt x="353" y="212"/>
                    <a:pt x="353" y="212"/>
                    <a:pt x="353" y="212"/>
                  </a:cubicBezTo>
                  <a:cubicBezTo>
                    <a:pt x="353" y="212"/>
                    <a:pt x="353" y="212"/>
                    <a:pt x="353" y="212"/>
                  </a:cubicBezTo>
                  <a:cubicBezTo>
                    <a:pt x="353" y="212"/>
                    <a:pt x="353" y="212"/>
                    <a:pt x="353" y="212"/>
                  </a:cubicBezTo>
                  <a:cubicBezTo>
                    <a:pt x="353" y="211"/>
                    <a:pt x="353" y="211"/>
                    <a:pt x="352" y="211"/>
                  </a:cubicBezTo>
                  <a:cubicBezTo>
                    <a:pt x="352" y="211"/>
                    <a:pt x="352" y="211"/>
                    <a:pt x="352" y="210"/>
                  </a:cubicBezTo>
                  <a:cubicBezTo>
                    <a:pt x="352" y="210"/>
                    <a:pt x="352" y="210"/>
                    <a:pt x="352" y="210"/>
                  </a:cubicBezTo>
                  <a:cubicBezTo>
                    <a:pt x="352" y="210"/>
                    <a:pt x="352" y="210"/>
                    <a:pt x="352" y="210"/>
                  </a:cubicBezTo>
                  <a:cubicBezTo>
                    <a:pt x="352" y="210"/>
                    <a:pt x="352" y="209"/>
                    <a:pt x="352" y="209"/>
                  </a:cubicBezTo>
                  <a:cubicBezTo>
                    <a:pt x="352" y="209"/>
                    <a:pt x="352" y="209"/>
                    <a:pt x="352" y="209"/>
                  </a:cubicBezTo>
                  <a:cubicBezTo>
                    <a:pt x="352" y="209"/>
                    <a:pt x="352" y="209"/>
                    <a:pt x="352" y="209"/>
                  </a:cubicBezTo>
                  <a:cubicBezTo>
                    <a:pt x="352" y="209"/>
                    <a:pt x="353" y="209"/>
                    <a:pt x="353" y="209"/>
                  </a:cubicBezTo>
                  <a:cubicBezTo>
                    <a:pt x="353" y="209"/>
                    <a:pt x="353" y="210"/>
                    <a:pt x="353" y="210"/>
                  </a:cubicBezTo>
                  <a:cubicBezTo>
                    <a:pt x="353" y="210"/>
                    <a:pt x="354" y="211"/>
                    <a:pt x="354" y="211"/>
                  </a:cubicBezTo>
                  <a:cubicBezTo>
                    <a:pt x="354" y="211"/>
                    <a:pt x="354" y="211"/>
                    <a:pt x="354" y="211"/>
                  </a:cubicBezTo>
                  <a:cubicBezTo>
                    <a:pt x="354" y="211"/>
                    <a:pt x="354" y="211"/>
                    <a:pt x="354" y="211"/>
                  </a:cubicBezTo>
                  <a:cubicBezTo>
                    <a:pt x="354" y="211"/>
                    <a:pt x="355" y="211"/>
                    <a:pt x="355" y="211"/>
                  </a:cubicBezTo>
                  <a:cubicBezTo>
                    <a:pt x="355" y="211"/>
                    <a:pt x="355" y="211"/>
                    <a:pt x="356" y="211"/>
                  </a:cubicBezTo>
                  <a:cubicBezTo>
                    <a:pt x="356" y="212"/>
                    <a:pt x="356" y="212"/>
                    <a:pt x="357" y="211"/>
                  </a:cubicBezTo>
                  <a:cubicBezTo>
                    <a:pt x="357" y="211"/>
                    <a:pt x="357" y="211"/>
                    <a:pt x="357" y="211"/>
                  </a:cubicBezTo>
                  <a:cubicBezTo>
                    <a:pt x="357" y="212"/>
                    <a:pt x="357" y="212"/>
                    <a:pt x="357" y="212"/>
                  </a:cubicBezTo>
                  <a:cubicBezTo>
                    <a:pt x="357" y="212"/>
                    <a:pt x="357" y="212"/>
                    <a:pt x="357" y="212"/>
                  </a:cubicBezTo>
                  <a:cubicBezTo>
                    <a:pt x="357" y="213"/>
                    <a:pt x="358" y="213"/>
                    <a:pt x="358" y="214"/>
                  </a:cubicBezTo>
                  <a:cubicBezTo>
                    <a:pt x="358" y="214"/>
                    <a:pt x="358" y="214"/>
                    <a:pt x="358" y="214"/>
                  </a:cubicBezTo>
                  <a:cubicBezTo>
                    <a:pt x="358" y="214"/>
                    <a:pt x="358" y="214"/>
                    <a:pt x="358" y="215"/>
                  </a:cubicBezTo>
                  <a:cubicBezTo>
                    <a:pt x="358" y="215"/>
                    <a:pt x="358" y="215"/>
                    <a:pt x="359" y="215"/>
                  </a:cubicBezTo>
                  <a:cubicBezTo>
                    <a:pt x="359" y="216"/>
                    <a:pt x="359" y="216"/>
                    <a:pt x="359" y="216"/>
                  </a:cubicBezTo>
                  <a:cubicBezTo>
                    <a:pt x="359" y="216"/>
                    <a:pt x="359" y="216"/>
                    <a:pt x="359" y="216"/>
                  </a:cubicBezTo>
                  <a:cubicBezTo>
                    <a:pt x="359" y="217"/>
                    <a:pt x="359" y="217"/>
                    <a:pt x="359" y="217"/>
                  </a:cubicBezTo>
                  <a:cubicBezTo>
                    <a:pt x="359" y="217"/>
                    <a:pt x="359" y="217"/>
                    <a:pt x="359" y="218"/>
                  </a:cubicBezTo>
                  <a:cubicBezTo>
                    <a:pt x="359" y="218"/>
                    <a:pt x="359" y="218"/>
                    <a:pt x="359" y="218"/>
                  </a:cubicBezTo>
                  <a:close/>
                  <a:moveTo>
                    <a:pt x="357" y="216"/>
                  </a:moveTo>
                  <a:cubicBezTo>
                    <a:pt x="357" y="216"/>
                    <a:pt x="357" y="216"/>
                    <a:pt x="357" y="216"/>
                  </a:cubicBezTo>
                  <a:cubicBezTo>
                    <a:pt x="358" y="216"/>
                    <a:pt x="358" y="216"/>
                    <a:pt x="357" y="216"/>
                  </a:cubicBezTo>
                  <a:cubicBezTo>
                    <a:pt x="357" y="216"/>
                    <a:pt x="357" y="215"/>
                    <a:pt x="357" y="215"/>
                  </a:cubicBezTo>
                  <a:cubicBezTo>
                    <a:pt x="357" y="215"/>
                    <a:pt x="357" y="215"/>
                    <a:pt x="357" y="215"/>
                  </a:cubicBezTo>
                  <a:cubicBezTo>
                    <a:pt x="357" y="215"/>
                    <a:pt x="357" y="215"/>
                    <a:pt x="357" y="215"/>
                  </a:cubicBezTo>
                  <a:cubicBezTo>
                    <a:pt x="357" y="216"/>
                    <a:pt x="357" y="216"/>
                    <a:pt x="357" y="216"/>
                  </a:cubicBezTo>
                  <a:close/>
                  <a:moveTo>
                    <a:pt x="357" y="214"/>
                  </a:moveTo>
                  <a:cubicBezTo>
                    <a:pt x="357" y="214"/>
                    <a:pt x="357" y="214"/>
                    <a:pt x="357" y="214"/>
                  </a:cubicBezTo>
                  <a:cubicBezTo>
                    <a:pt x="357" y="214"/>
                    <a:pt x="357" y="214"/>
                    <a:pt x="356" y="214"/>
                  </a:cubicBezTo>
                  <a:cubicBezTo>
                    <a:pt x="356" y="214"/>
                    <a:pt x="356" y="214"/>
                    <a:pt x="357" y="214"/>
                  </a:cubicBezTo>
                  <a:cubicBezTo>
                    <a:pt x="357" y="214"/>
                    <a:pt x="357" y="214"/>
                    <a:pt x="357" y="214"/>
                  </a:cubicBezTo>
                  <a:cubicBezTo>
                    <a:pt x="357" y="214"/>
                    <a:pt x="357" y="214"/>
                    <a:pt x="357" y="214"/>
                  </a:cubicBezTo>
                  <a:close/>
                  <a:moveTo>
                    <a:pt x="357" y="215"/>
                  </a:moveTo>
                  <a:cubicBezTo>
                    <a:pt x="357" y="215"/>
                    <a:pt x="357" y="215"/>
                    <a:pt x="357" y="215"/>
                  </a:cubicBezTo>
                  <a:cubicBezTo>
                    <a:pt x="357" y="215"/>
                    <a:pt x="357" y="215"/>
                    <a:pt x="357" y="215"/>
                  </a:cubicBezTo>
                  <a:cubicBezTo>
                    <a:pt x="357" y="215"/>
                    <a:pt x="357" y="215"/>
                    <a:pt x="357" y="215"/>
                  </a:cubicBezTo>
                  <a:close/>
                  <a:moveTo>
                    <a:pt x="375" y="247"/>
                  </a:moveTo>
                  <a:cubicBezTo>
                    <a:pt x="375" y="247"/>
                    <a:pt x="375" y="247"/>
                    <a:pt x="375" y="247"/>
                  </a:cubicBezTo>
                  <a:cubicBezTo>
                    <a:pt x="375" y="247"/>
                    <a:pt x="374" y="247"/>
                    <a:pt x="374" y="247"/>
                  </a:cubicBezTo>
                  <a:cubicBezTo>
                    <a:pt x="374" y="247"/>
                    <a:pt x="374" y="248"/>
                    <a:pt x="374" y="248"/>
                  </a:cubicBezTo>
                  <a:cubicBezTo>
                    <a:pt x="374" y="248"/>
                    <a:pt x="374" y="248"/>
                    <a:pt x="374" y="248"/>
                  </a:cubicBezTo>
                  <a:cubicBezTo>
                    <a:pt x="374" y="249"/>
                    <a:pt x="374" y="249"/>
                    <a:pt x="374" y="249"/>
                  </a:cubicBezTo>
                  <a:cubicBezTo>
                    <a:pt x="374" y="249"/>
                    <a:pt x="374" y="249"/>
                    <a:pt x="374" y="250"/>
                  </a:cubicBezTo>
                  <a:cubicBezTo>
                    <a:pt x="374" y="250"/>
                    <a:pt x="374" y="250"/>
                    <a:pt x="374" y="250"/>
                  </a:cubicBezTo>
                  <a:cubicBezTo>
                    <a:pt x="374" y="250"/>
                    <a:pt x="374" y="250"/>
                    <a:pt x="374" y="250"/>
                  </a:cubicBezTo>
                  <a:cubicBezTo>
                    <a:pt x="375" y="249"/>
                    <a:pt x="374" y="249"/>
                    <a:pt x="375" y="249"/>
                  </a:cubicBezTo>
                  <a:cubicBezTo>
                    <a:pt x="375" y="249"/>
                    <a:pt x="375" y="249"/>
                    <a:pt x="375" y="249"/>
                  </a:cubicBezTo>
                  <a:cubicBezTo>
                    <a:pt x="375" y="249"/>
                    <a:pt x="375" y="249"/>
                    <a:pt x="376" y="249"/>
                  </a:cubicBezTo>
                  <a:cubicBezTo>
                    <a:pt x="376" y="249"/>
                    <a:pt x="376" y="249"/>
                    <a:pt x="376" y="249"/>
                  </a:cubicBezTo>
                  <a:cubicBezTo>
                    <a:pt x="376" y="249"/>
                    <a:pt x="376" y="249"/>
                    <a:pt x="376" y="249"/>
                  </a:cubicBezTo>
                  <a:cubicBezTo>
                    <a:pt x="376" y="249"/>
                    <a:pt x="376" y="249"/>
                    <a:pt x="376" y="249"/>
                  </a:cubicBezTo>
                  <a:cubicBezTo>
                    <a:pt x="376" y="248"/>
                    <a:pt x="376" y="248"/>
                    <a:pt x="376" y="248"/>
                  </a:cubicBezTo>
                  <a:cubicBezTo>
                    <a:pt x="376" y="248"/>
                    <a:pt x="376" y="248"/>
                    <a:pt x="376" y="248"/>
                  </a:cubicBezTo>
                  <a:cubicBezTo>
                    <a:pt x="376" y="248"/>
                    <a:pt x="375" y="248"/>
                    <a:pt x="375" y="248"/>
                  </a:cubicBezTo>
                  <a:cubicBezTo>
                    <a:pt x="375" y="247"/>
                    <a:pt x="376" y="247"/>
                    <a:pt x="376" y="247"/>
                  </a:cubicBezTo>
                  <a:cubicBezTo>
                    <a:pt x="375" y="247"/>
                    <a:pt x="375" y="247"/>
                    <a:pt x="375" y="247"/>
                  </a:cubicBezTo>
                  <a:cubicBezTo>
                    <a:pt x="375" y="247"/>
                    <a:pt x="375" y="247"/>
                    <a:pt x="375" y="247"/>
                  </a:cubicBezTo>
                  <a:close/>
                  <a:moveTo>
                    <a:pt x="376" y="251"/>
                  </a:moveTo>
                  <a:cubicBezTo>
                    <a:pt x="376" y="251"/>
                    <a:pt x="376" y="251"/>
                    <a:pt x="376" y="251"/>
                  </a:cubicBezTo>
                  <a:cubicBezTo>
                    <a:pt x="376" y="251"/>
                    <a:pt x="376" y="251"/>
                    <a:pt x="376" y="251"/>
                  </a:cubicBezTo>
                  <a:cubicBezTo>
                    <a:pt x="376" y="251"/>
                    <a:pt x="376" y="251"/>
                    <a:pt x="376" y="251"/>
                  </a:cubicBezTo>
                  <a:cubicBezTo>
                    <a:pt x="376" y="251"/>
                    <a:pt x="377" y="251"/>
                    <a:pt x="377" y="251"/>
                  </a:cubicBezTo>
                  <a:cubicBezTo>
                    <a:pt x="377" y="251"/>
                    <a:pt x="377" y="251"/>
                    <a:pt x="377" y="251"/>
                  </a:cubicBezTo>
                  <a:cubicBezTo>
                    <a:pt x="377" y="251"/>
                    <a:pt x="377" y="251"/>
                    <a:pt x="377" y="251"/>
                  </a:cubicBezTo>
                  <a:cubicBezTo>
                    <a:pt x="376" y="251"/>
                    <a:pt x="376" y="251"/>
                    <a:pt x="376" y="250"/>
                  </a:cubicBezTo>
                  <a:cubicBezTo>
                    <a:pt x="376" y="250"/>
                    <a:pt x="377" y="250"/>
                    <a:pt x="377" y="250"/>
                  </a:cubicBezTo>
                  <a:cubicBezTo>
                    <a:pt x="376" y="250"/>
                    <a:pt x="376" y="250"/>
                    <a:pt x="376" y="250"/>
                  </a:cubicBezTo>
                  <a:cubicBezTo>
                    <a:pt x="376" y="250"/>
                    <a:pt x="376" y="250"/>
                    <a:pt x="376" y="250"/>
                  </a:cubicBezTo>
                  <a:cubicBezTo>
                    <a:pt x="376" y="250"/>
                    <a:pt x="376" y="250"/>
                    <a:pt x="376" y="250"/>
                  </a:cubicBezTo>
                  <a:cubicBezTo>
                    <a:pt x="376" y="250"/>
                    <a:pt x="376" y="250"/>
                    <a:pt x="376" y="250"/>
                  </a:cubicBezTo>
                  <a:cubicBezTo>
                    <a:pt x="376" y="250"/>
                    <a:pt x="376" y="250"/>
                    <a:pt x="375" y="250"/>
                  </a:cubicBezTo>
                  <a:cubicBezTo>
                    <a:pt x="375" y="250"/>
                    <a:pt x="375" y="250"/>
                    <a:pt x="375" y="250"/>
                  </a:cubicBezTo>
                  <a:cubicBezTo>
                    <a:pt x="375" y="250"/>
                    <a:pt x="375" y="250"/>
                    <a:pt x="375" y="251"/>
                  </a:cubicBezTo>
                  <a:cubicBezTo>
                    <a:pt x="375" y="251"/>
                    <a:pt x="375" y="251"/>
                    <a:pt x="376" y="251"/>
                  </a:cubicBezTo>
                  <a:close/>
                  <a:moveTo>
                    <a:pt x="805" y="352"/>
                  </a:moveTo>
                  <a:cubicBezTo>
                    <a:pt x="805" y="352"/>
                    <a:pt x="805" y="353"/>
                    <a:pt x="804" y="353"/>
                  </a:cubicBezTo>
                  <a:cubicBezTo>
                    <a:pt x="804" y="353"/>
                    <a:pt x="804" y="353"/>
                    <a:pt x="804" y="353"/>
                  </a:cubicBezTo>
                  <a:cubicBezTo>
                    <a:pt x="804" y="353"/>
                    <a:pt x="804" y="352"/>
                    <a:pt x="804" y="352"/>
                  </a:cubicBezTo>
                  <a:cubicBezTo>
                    <a:pt x="804" y="352"/>
                    <a:pt x="804" y="351"/>
                    <a:pt x="804" y="351"/>
                  </a:cubicBezTo>
                  <a:cubicBezTo>
                    <a:pt x="804" y="351"/>
                    <a:pt x="804" y="351"/>
                    <a:pt x="804" y="351"/>
                  </a:cubicBezTo>
                  <a:cubicBezTo>
                    <a:pt x="804" y="351"/>
                    <a:pt x="804" y="351"/>
                    <a:pt x="804" y="351"/>
                  </a:cubicBezTo>
                  <a:cubicBezTo>
                    <a:pt x="804" y="350"/>
                    <a:pt x="804" y="350"/>
                    <a:pt x="804" y="350"/>
                  </a:cubicBezTo>
                  <a:cubicBezTo>
                    <a:pt x="804" y="350"/>
                    <a:pt x="803" y="350"/>
                    <a:pt x="803" y="350"/>
                  </a:cubicBezTo>
                  <a:cubicBezTo>
                    <a:pt x="803" y="350"/>
                    <a:pt x="804" y="349"/>
                    <a:pt x="804" y="349"/>
                  </a:cubicBezTo>
                  <a:cubicBezTo>
                    <a:pt x="804" y="349"/>
                    <a:pt x="804" y="349"/>
                    <a:pt x="804" y="349"/>
                  </a:cubicBezTo>
                  <a:cubicBezTo>
                    <a:pt x="804" y="349"/>
                    <a:pt x="801" y="348"/>
                    <a:pt x="801" y="348"/>
                  </a:cubicBezTo>
                  <a:cubicBezTo>
                    <a:pt x="801" y="348"/>
                    <a:pt x="801" y="347"/>
                    <a:pt x="801" y="347"/>
                  </a:cubicBezTo>
                  <a:cubicBezTo>
                    <a:pt x="801" y="347"/>
                    <a:pt x="802" y="347"/>
                    <a:pt x="802" y="347"/>
                  </a:cubicBezTo>
                  <a:cubicBezTo>
                    <a:pt x="802" y="347"/>
                    <a:pt x="802" y="346"/>
                    <a:pt x="802" y="346"/>
                  </a:cubicBezTo>
                  <a:cubicBezTo>
                    <a:pt x="802" y="346"/>
                    <a:pt x="801" y="346"/>
                    <a:pt x="801" y="346"/>
                  </a:cubicBezTo>
                  <a:cubicBezTo>
                    <a:pt x="801" y="346"/>
                    <a:pt x="802" y="345"/>
                    <a:pt x="802" y="345"/>
                  </a:cubicBezTo>
                  <a:cubicBezTo>
                    <a:pt x="802" y="334"/>
                    <a:pt x="802" y="334"/>
                    <a:pt x="802" y="334"/>
                  </a:cubicBezTo>
                  <a:cubicBezTo>
                    <a:pt x="799" y="332"/>
                    <a:pt x="799" y="332"/>
                    <a:pt x="799" y="332"/>
                  </a:cubicBezTo>
                  <a:cubicBezTo>
                    <a:pt x="797" y="332"/>
                    <a:pt x="797" y="332"/>
                    <a:pt x="797" y="332"/>
                  </a:cubicBezTo>
                  <a:cubicBezTo>
                    <a:pt x="797" y="332"/>
                    <a:pt x="797" y="332"/>
                    <a:pt x="797" y="332"/>
                  </a:cubicBezTo>
                  <a:cubicBezTo>
                    <a:pt x="796" y="332"/>
                    <a:pt x="796" y="332"/>
                    <a:pt x="796" y="332"/>
                  </a:cubicBezTo>
                  <a:cubicBezTo>
                    <a:pt x="794" y="333"/>
                    <a:pt x="794" y="333"/>
                    <a:pt x="794" y="333"/>
                  </a:cubicBezTo>
                  <a:cubicBezTo>
                    <a:pt x="793" y="332"/>
                    <a:pt x="793" y="332"/>
                    <a:pt x="793" y="332"/>
                  </a:cubicBezTo>
                  <a:cubicBezTo>
                    <a:pt x="793" y="331"/>
                    <a:pt x="793" y="331"/>
                    <a:pt x="793" y="331"/>
                  </a:cubicBezTo>
                  <a:cubicBezTo>
                    <a:pt x="792" y="331"/>
                    <a:pt x="792" y="331"/>
                    <a:pt x="792" y="331"/>
                  </a:cubicBezTo>
                  <a:cubicBezTo>
                    <a:pt x="787" y="338"/>
                    <a:pt x="787" y="338"/>
                    <a:pt x="787" y="338"/>
                  </a:cubicBezTo>
                  <a:cubicBezTo>
                    <a:pt x="787" y="338"/>
                    <a:pt x="786" y="339"/>
                    <a:pt x="786" y="340"/>
                  </a:cubicBezTo>
                  <a:cubicBezTo>
                    <a:pt x="786" y="340"/>
                    <a:pt x="786" y="340"/>
                    <a:pt x="786" y="340"/>
                  </a:cubicBezTo>
                  <a:cubicBezTo>
                    <a:pt x="786" y="341"/>
                    <a:pt x="786" y="341"/>
                    <a:pt x="786" y="341"/>
                  </a:cubicBezTo>
                  <a:cubicBezTo>
                    <a:pt x="785" y="341"/>
                    <a:pt x="785" y="341"/>
                    <a:pt x="785" y="341"/>
                  </a:cubicBezTo>
                  <a:cubicBezTo>
                    <a:pt x="785" y="342"/>
                    <a:pt x="785" y="342"/>
                    <a:pt x="785" y="342"/>
                  </a:cubicBezTo>
                  <a:cubicBezTo>
                    <a:pt x="785" y="342"/>
                    <a:pt x="785" y="343"/>
                    <a:pt x="785" y="343"/>
                  </a:cubicBezTo>
                  <a:cubicBezTo>
                    <a:pt x="785" y="343"/>
                    <a:pt x="785" y="343"/>
                    <a:pt x="785" y="343"/>
                  </a:cubicBezTo>
                  <a:cubicBezTo>
                    <a:pt x="785" y="344"/>
                    <a:pt x="785" y="344"/>
                    <a:pt x="785" y="344"/>
                  </a:cubicBezTo>
                  <a:cubicBezTo>
                    <a:pt x="785" y="344"/>
                    <a:pt x="785" y="344"/>
                    <a:pt x="785" y="344"/>
                  </a:cubicBezTo>
                  <a:cubicBezTo>
                    <a:pt x="785" y="344"/>
                    <a:pt x="785" y="345"/>
                    <a:pt x="785" y="345"/>
                  </a:cubicBezTo>
                  <a:cubicBezTo>
                    <a:pt x="785" y="346"/>
                    <a:pt x="785" y="346"/>
                    <a:pt x="785" y="346"/>
                  </a:cubicBezTo>
                  <a:cubicBezTo>
                    <a:pt x="784" y="347"/>
                    <a:pt x="784" y="347"/>
                    <a:pt x="784" y="347"/>
                  </a:cubicBezTo>
                  <a:cubicBezTo>
                    <a:pt x="784" y="347"/>
                    <a:pt x="784" y="347"/>
                    <a:pt x="784" y="347"/>
                  </a:cubicBezTo>
                  <a:cubicBezTo>
                    <a:pt x="784" y="347"/>
                    <a:pt x="783" y="348"/>
                    <a:pt x="783" y="348"/>
                  </a:cubicBezTo>
                  <a:cubicBezTo>
                    <a:pt x="783" y="348"/>
                    <a:pt x="782" y="348"/>
                    <a:pt x="782" y="348"/>
                  </a:cubicBezTo>
                  <a:cubicBezTo>
                    <a:pt x="782" y="348"/>
                    <a:pt x="782" y="349"/>
                    <a:pt x="782" y="349"/>
                  </a:cubicBezTo>
                  <a:cubicBezTo>
                    <a:pt x="782" y="349"/>
                    <a:pt x="782" y="350"/>
                    <a:pt x="782" y="350"/>
                  </a:cubicBezTo>
                  <a:cubicBezTo>
                    <a:pt x="782" y="350"/>
                    <a:pt x="782" y="351"/>
                    <a:pt x="782" y="351"/>
                  </a:cubicBezTo>
                  <a:cubicBezTo>
                    <a:pt x="782" y="351"/>
                    <a:pt x="782" y="351"/>
                    <a:pt x="782" y="350"/>
                  </a:cubicBezTo>
                  <a:cubicBezTo>
                    <a:pt x="782" y="350"/>
                    <a:pt x="782" y="350"/>
                    <a:pt x="782" y="350"/>
                  </a:cubicBezTo>
                  <a:cubicBezTo>
                    <a:pt x="782" y="350"/>
                    <a:pt x="781" y="351"/>
                    <a:pt x="781" y="351"/>
                  </a:cubicBezTo>
                  <a:cubicBezTo>
                    <a:pt x="781" y="351"/>
                    <a:pt x="781" y="351"/>
                    <a:pt x="781" y="351"/>
                  </a:cubicBezTo>
                  <a:cubicBezTo>
                    <a:pt x="781" y="351"/>
                    <a:pt x="781" y="352"/>
                    <a:pt x="781" y="352"/>
                  </a:cubicBezTo>
                  <a:cubicBezTo>
                    <a:pt x="780" y="351"/>
                    <a:pt x="780" y="351"/>
                    <a:pt x="780" y="351"/>
                  </a:cubicBezTo>
                  <a:cubicBezTo>
                    <a:pt x="779" y="352"/>
                    <a:pt x="779" y="352"/>
                    <a:pt x="779" y="352"/>
                  </a:cubicBezTo>
                  <a:cubicBezTo>
                    <a:pt x="779" y="352"/>
                    <a:pt x="778" y="351"/>
                    <a:pt x="778" y="351"/>
                  </a:cubicBezTo>
                  <a:cubicBezTo>
                    <a:pt x="778" y="351"/>
                    <a:pt x="777" y="352"/>
                    <a:pt x="777" y="352"/>
                  </a:cubicBezTo>
                  <a:cubicBezTo>
                    <a:pt x="777" y="352"/>
                    <a:pt x="777" y="353"/>
                    <a:pt x="777" y="353"/>
                  </a:cubicBezTo>
                  <a:cubicBezTo>
                    <a:pt x="777" y="353"/>
                    <a:pt x="777" y="353"/>
                    <a:pt x="777" y="353"/>
                  </a:cubicBezTo>
                  <a:cubicBezTo>
                    <a:pt x="777" y="353"/>
                    <a:pt x="777" y="354"/>
                    <a:pt x="777" y="354"/>
                  </a:cubicBezTo>
                  <a:cubicBezTo>
                    <a:pt x="754" y="354"/>
                    <a:pt x="754" y="354"/>
                    <a:pt x="754" y="354"/>
                  </a:cubicBezTo>
                  <a:cubicBezTo>
                    <a:pt x="751" y="356"/>
                    <a:pt x="751" y="356"/>
                    <a:pt x="751" y="356"/>
                  </a:cubicBezTo>
                  <a:cubicBezTo>
                    <a:pt x="747" y="360"/>
                    <a:pt x="747" y="360"/>
                    <a:pt x="747" y="360"/>
                  </a:cubicBezTo>
                  <a:cubicBezTo>
                    <a:pt x="744" y="362"/>
                    <a:pt x="744" y="362"/>
                    <a:pt x="744" y="362"/>
                  </a:cubicBezTo>
                  <a:cubicBezTo>
                    <a:pt x="741" y="367"/>
                    <a:pt x="741" y="367"/>
                    <a:pt x="741" y="367"/>
                  </a:cubicBezTo>
                  <a:cubicBezTo>
                    <a:pt x="728" y="367"/>
                    <a:pt x="728" y="367"/>
                    <a:pt x="728" y="367"/>
                  </a:cubicBezTo>
                  <a:cubicBezTo>
                    <a:pt x="725" y="369"/>
                    <a:pt x="725" y="369"/>
                    <a:pt x="725" y="369"/>
                  </a:cubicBezTo>
                  <a:cubicBezTo>
                    <a:pt x="726" y="370"/>
                    <a:pt x="726" y="370"/>
                    <a:pt x="726" y="370"/>
                  </a:cubicBezTo>
                  <a:cubicBezTo>
                    <a:pt x="726" y="372"/>
                    <a:pt x="726" y="372"/>
                    <a:pt x="726" y="372"/>
                  </a:cubicBezTo>
                  <a:cubicBezTo>
                    <a:pt x="727" y="373"/>
                    <a:pt x="727" y="373"/>
                    <a:pt x="727" y="373"/>
                  </a:cubicBezTo>
                  <a:cubicBezTo>
                    <a:pt x="727" y="374"/>
                    <a:pt x="727" y="374"/>
                    <a:pt x="727" y="374"/>
                  </a:cubicBezTo>
                  <a:cubicBezTo>
                    <a:pt x="719" y="378"/>
                    <a:pt x="719" y="378"/>
                    <a:pt x="719" y="378"/>
                  </a:cubicBezTo>
                  <a:cubicBezTo>
                    <a:pt x="711" y="380"/>
                    <a:pt x="711" y="380"/>
                    <a:pt x="711" y="380"/>
                  </a:cubicBezTo>
                  <a:cubicBezTo>
                    <a:pt x="704" y="385"/>
                    <a:pt x="704" y="385"/>
                    <a:pt x="704" y="385"/>
                  </a:cubicBezTo>
                  <a:cubicBezTo>
                    <a:pt x="701" y="385"/>
                    <a:pt x="701" y="385"/>
                    <a:pt x="701" y="385"/>
                  </a:cubicBezTo>
                  <a:cubicBezTo>
                    <a:pt x="699" y="383"/>
                    <a:pt x="699" y="383"/>
                    <a:pt x="699" y="383"/>
                  </a:cubicBezTo>
                  <a:cubicBezTo>
                    <a:pt x="699" y="383"/>
                    <a:pt x="699" y="382"/>
                    <a:pt x="699" y="382"/>
                  </a:cubicBezTo>
                  <a:cubicBezTo>
                    <a:pt x="699" y="382"/>
                    <a:pt x="699" y="381"/>
                    <a:pt x="699" y="381"/>
                  </a:cubicBezTo>
                  <a:cubicBezTo>
                    <a:pt x="699" y="381"/>
                    <a:pt x="699" y="380"/>
                    <a:pt x="699" y="380"/>
                  </a:cubicBezTo>
                  <a:cubicBezTo>
                    <a:pt x="699" y="380"/>
                    <a:pt x="699" y="379"/>
                    <a:pt x="699" y="379"/>
                  </a:cubicBezTo>
                  <a:cubicBezTo>
                    <a:pt x="699" y="379"/>
                    <a:pt x="701" y="379"/>
                    <a:pt x="701" y="379"/>
                  </a:cubicBezTo>
                  <a:cubicBezTo>
                    <a:pt x="701" y="379"/>
                    <a:pt x="703" y="376"/>
                    <a:pt x="703" y="376"/>
                  </a:cubicBezTo>
                  <a:cubicBezTo>
                    <a:pt x="703" y="375"/>
                    <a:pt x="703" y="375"/>
                    <a:pt x="703" y="375"/>
                  </a:cubicBezTo>
                  <a:cubicBezTo>
                    <a:pt x="703" y="375"/>
                    <a:pt x="703" y="373"/>
                    <a:pt x="703" y="373"/>
                  </a:cubicBezTo>
                  <a:cubicBezTo>
                    <a:pt x="703" y="373"/>
                    <a:pt x="705" y="368"/>
                    <a:pt x="705" y="368"/>
                  </a:cubicBezTo>
                  <a:cubicBezTo>
                    <a:pt x="703" y="351"/>
                    <a:pt x="703" y="351"/>
                    <a:pt x="703" y="351"/>
                  </a:cubicBezTo>
                  <a:cubicBezTo>
                    <a:pt x="696" y="346"/>
                    <a:pt x="696" y="346"/>
                    <a:pt x="696" y="346"/>
                  </a:cubicBezTo>
                  <a:cubicBezTo>
                    <a:pt x="697" y="345"/>
                    <a:pt x="697" y="345"/>
                    <a:pt x="697" y="345"/>
                  </a:cubicBezTo>
                  <a:cubicBezTo>
                    <a:pt x="696" y="344"/>
                    <a:pt x="696" y="344"/>
                    <a:pt x="696" y="344"/>
                  </a:cubicBezTo>
                  <a:cubicBezTo>
                    <a:pt x="694" y="344"/>
                    <a:pt x="694" y="344"/>
                    <a:pt x="694" y="344"/>
                  </a:cubicBezTo>
                  <a:cubicBezTo>
                    <a:pt x="693" y="344"/>
                    <a:pt x="693" y="344"/>
                    <a:pt x="693" y="344"/>
                  </a:cubicBezTo>
                  <a:cubicBezTo>
                    <a:pt x="692" y="342"/>
                    <a:pt x="692" y="342"/>
                    <a:pt x="692" y="342"/>
                  </a:cubicBezTo>
                  <a:cubicBezTo>
                    <a:pt x="692" y="339"/>
                    <a:pt x="692" y="339"/>
                    <a:pt x="692" y="339"/>
                  </a:cubicBezTo>
                  <a:cubicBezTo>
                    <a:pt x="690" y="340"/>
                    <a:pt x="690" y="340"/>
                    <a:pt x="690" y="340"/>
                  </a:cubicBezTo>
                  <a:cubicBezTo>
                    <a:pt x="689" y="340"/>
                    <a:pt x="689" y="340"/>
                    <a:pt x="689" y="340"/>
                  </a:cubicBezTo>
                  <a:cubicBezTo>
                    <a:pt x="688" y="338"/>
                    <a:pt x="688" y="338"/>
                    <a:pt x="688" y="338"/>
                  </a:cubicBezTo>
                  <a:cubicBezTo>
                    <a:pt x="687" y="336"/>
                    <a:pt x="687" y="336"/>
                    <a:pt x="687" y="336"/>
                  </a:cubicBezTo>
                  <a:cubicBezTo>
                    <a:pt x="663" y="322"/>
                    <a:pt x="663" y="322"/>
                    <a:pt x="663" y="322"/>
                  </a:cubicBezTo>
                  <a:cubicBezTo>
                    <a:pt x="662" y="322"/>
                    <a:pt x="662" y="322"/>
                    <a:pt x="662" y="322"/>
                  </a:cubicBezTo>
                  <a:cubicBezTo>
                    <a:pt x="657" y="325"/>
                    <a:pt x="657" y="325"/>
                    <a:pt x="657" y="325"/>
                  </a:cubicBezTo>
                  <a:cubicBezTo>
                    <a:pt x="655" y="325"/>
                    <a:pt x="655" y="325"/>
                    <a:pt x="655" y="325"/>
                  </a:cubicBezTo>
                  <a:cubicBezTo>
                    <a:pt x="655" y="325"/>
                    <a:pt x="654" y="325"/>
                    <a:pt x="654" y="325"/>
                  </a:cubicBezTo>
                  <a:cubicBezTo>
                    <a:pt x="654" y="325"/>
                    <a:pt x="654" y="325"/>
                    <a:pt x="654" y="325"/>
                  </a:cubicBezTo>
                  <a:cubicBezTo>
                    <a:pt x="653" y="325"/>
                    <a:pt x="653" y="325"/>
                    <a:pt x="653" y="325"/>
                  </a:cubicBezTo>
                  <a:cubicBezTo>
                    <a:pt x="652" y="324"/>
                    <a:pt x="652" y="324"/>
                    <a:pt x="652" y="324"/>
                  </a:cubicBezTo>
                  <a:cubicBezTo>
                    <a:pt x="648" y="324"/>
                    <a:pt x="648" y="324"/>
                    <a:pt x="648" y="324"/>
                  </a:cubicBezTo>
                  <a:cubicBezTo>
                    <a:pt x="647" y="323"/>
                    <a:pt x="647" y="323"/>
                    <a:pt x="647" y="323"/>
                  </a:cubicBezTo>
                  <a:cubicBezTo>
                    <a:pt x="644" y="324"/>
                    <a:pt x="644" y="324"/>
                    <a:pt x="644" y="324"/>
                  </a:cubicBezTo>
                  <a:cubicBezTo>
                    <a:pt x="642" y="324"/>
                    <a:pt x="642" y="324"/>
                    <a:pt x="642" y="324"/>
                  </a:cubicBezTo>
                  <a:cubicBezTo>
                    <a:pt x="642" y="324"/>
                    <a:pt x="642" y="324"/>
                    <a:pt x="642" y="324"/>
                  </a:cubicBezTo>
                  <a:cubicBezTo>
                    <a:pt x="641" y="324"/>
                    <a:pt x="641" y="324"/>
                    <a:pt x="641" y="324"/>
                  </a:cubicBezTo>
                  <a:cubicBezTo>
                    <a:pt x="641" y="323"/>
                    <a:pt x="641" y="323"/>
                    <a:pt x="641" y="323"/>
                  </a:cubicBezTo>
                  <a:cubicBezTo>
                    <a:pt x="640" y="323"/>
                    <a:pt x="640" y="323"/>
                    <a:pt x="640" y="323"/>
                  </a:cubicBezTo>
                  <a:cubicBezTo>
                    <a:pt x="639" y="322"/>
                    <a:pt x="639" y="322"/>
                    <a:pt x="639" y="322"/>
                  </a:cubicBezTo>
                  <a:cubicBezTo>
                    <a:pt x="638" y="322"/>
                    <a:pt x="638" y="322"/>
                    <a:pt x="638" y="322"/>
                  </a:cubicBezTo>
                  <a:cubicBezTo>
                    <a:pt x="637" y="323"/>
                    <a:pt x="637" y="323"/>
                    <a:pt x="637" y="323"/>
                  </a:cubicBezTo>
                  <a:cubicBezTo>
                    <a:pt x="637" y="323"/>
                    <a:pt x="637" y="323"/>
                    <a:pt x="637" y="323"/>
                  </a:cubicBezTo>
                  <a:cubicBezTo>
                    <a:pt x="637" y="321"/>
                    <a:pt x="637" y="321"/>
                    <a:pt x="637" y="321"/>
                  </a:cubicBezTo>
                  <a:cubicBezTo>
                    <a:pt x="636" y="321"/>
                    <a:pt x="636" y="321"/>
                    <a:pt x="636" y="321"/>
                  </a:cubicBezTo>
                  <a:cubicBezTo>
                    <a:pt x="635" y="320"/>
                    <a:pt x="635" y="320"/>
                    <a:pt x="635" y="320"/>
                  </a:cubicBezTo>
                  <a:cubicBezTo>
                    <a:pt x="635" y="319"/>
                    <a:pt x="635" y="319"/>
                    <a:pt x="635" y="319"/>
                  </a:cubicBezTo>
                  <a:cubicBezTo>
                    <a:pt x="634" y="319"/>
                    <a:pt x="634" y="319"/>
                    <a:pt x="634" y="319"/>
                  </a:cubicBezTo>
                  <a:cubicBezTo>
                    <a:pt x="633" y="319"/>
                    <a:pt x="633" y="319"/>
                    <a:pt x="633" y="319"/>
                  </a:cubicBezTo>
                  <a:cubicBezTo>
                    <a:pt x="631" y="319"/>
                    <a:pt x="631" y="319"/>
                    <a:pt x="631" y="319"/>
                  </a:cubicBezTo>
                  <a:cubicBezTo>
                    <a:pt x="630" y="319"/>
                    <a:pt x="630" y="319"/>
                    <a:pt x="630" y="319"/>
                  </a:cubicBezTo>
                  <a:cubicBezTo>
                    <a:pt x="629" y="320"/>
                    <a:pt x="629" y="320"/>
                    <a:pt x="629" y="320"/>
                  </a:cubicBezTo>
                  <a:cubicBezTo>
                    <a:pt x="627" y="320"/>
                    <a:pt x="627" y="320"/>
                    <a:pt x="627" y="320"/>
                  </a:cubicBezTo>
                  <a:cubicBezTo>
                    <a:pt x="627" y="318"/>
                    <a:pt x="627" y="318"/>
                    <a:pt x="627" y="318"/>
                  </a:cubicBezTo>
                  <a:cubicBezTo>
                    <a:pt x="627" y="318"/>
                    <a:pt x="625" y="318"/>
                    <a:pt x="625" y="318"/>
                  </a:cubicBezTo>
                  <a:cubicBezTo>
                    <a:pt x="624" y="318"/>
                    <a:pt x="623" y="318"/>
                    <a:pt x="623" y="318"/>
                  </a:cubicBezTo>
                  <a:cubicBezTo>
                    <a:pt x="621" y="317"/>
                    <a:pt x="621" y="317"/>
                    <a:pt x="621" y="317"/>
                  </a:cubicBezTo>
                  <a:cubicBezTo>
                    <a:pt x="621" y="315"/>
                    <a:pt x="621" y="315"/>
                    <a:pt x="621" y="315"/>
                  </a:cubicBezTo>
                  <a:cubicBezTo>
                    <a:pt x="621" y="313"/>
                    <a:pt x="621" y="313"/>
                    <a:pt x="621" y="313"/>
                  </a:cubicBezTo>
                  <a:cubicBezTo>
                    <a:pt x="620" y="312"/>
                    <a:pt x="620" y="312"/>
                    <a:pt x="620" y="312"/>
                  </a:cubicBezTo>
                  <a:cubicBezTo>
                    <a:pt x="620" y="312"/>
                    <a:pt x="620" y="311"/>
                    <a:pt x="620" y="311"/>
                  </a:cubicBezTo>
                  <a:cubicBezTo>
                    <a:pt x="620" y="311"/>
                    <a:pt x="618" y="311"/>
                    <a:pt x="618" y="311"/>
                  </a:cubicBezTo>
                  <a:cubicBezTo>
                    <a:pt x="618" y="315"/>
                    <a:pt x="618" y="315"/>
                    <a:pt x="618" y="315"/>
                  </a:cubicBezTo>
                  <a:cubicBezTo>
                    <a:pt x="433" y="315"/>
                    <a:pt x="433" y="315"/>
                    <a:pt x="433" y="315"/>
                  </a:cubicBezTo>
                  <a:cubicBezTo>
                    <a:pt x="433" y="315"/>
                    <a:pt x="433" y="315"/>
                    <a:pt x="433" y="315"/>
                  </a:cubicBezTo>
                  <a:cubicBezTo>
                    <a:pt x="433" y="315"/>
                    <a:pt x="433" y="316"/>
                    <a:pt x="433" y="316"/>
                  </a:cubicBezTo>
                  <a:cubicBezTo>
                    <a:pt x="433" y="316"/>
                    <a:pt x="433" y="316"/>
                    <a:pt x="433" y="316"/>
                  </a:cubicBezTo>
                  <a:cubicBezTo>
                    <a:pt x="433" y="316"/>
                    <a:pt x="434" y="317"/>
                    <a:pt x="434" y="317"/>
                  </a:cubicBezTo>
                  <a:cubicBezTo>
                    <a:pt x="434" y="317"/>
                    <a:pt x="434" y="317"/>
                    <a:pt x="435" y="317"/>
                  </a:cubicBezTo>
                  <a:cubicBezTo>
                    <a:pt x="435" y="317"/>
                    <a:pt x="435" y="317"/>
                    <a:pt x="435" y="317"/>
                  </a:cubicBezTo>
                  <a:cubicBezTo>
                    <a:pt x="435" y="318"/>
                    <a:pt x="435" y="318"/>
                    <a:pt x="435" y="318"/>
                  </a:cubicBezTo>
                  <a:cubicBezTo>
                    <a:pt x="435" y="318"/>
                    <a:pt x="435" y="318"/>
                    <a:pt x="435" y="318"/>
                  </a:cubicBezTo>
                  <a:cubicBezTo>
                    <a:pt x="435" y="318"/>
                    <a:pt x="436" y="319"/>
                    <a:pt x="436" y="319"/>
                  </a:cubicBezTo>
                  <a:cubicBezTo>
                    <a:pt x="436" y="319"/>
                    <a:pt x="436" y="319"/>
                    <a:pt x="436" y="319"/>
                  </a:cubicBezTo>
                  <a:cubicBezTo>
                    <a:pt x="436" y="319"/>
                    <a:pt x="435" y="319"/>
                    <a:pt x="435" y="319"/>
                  </a:cubicBezTo>
                  <a:cubicBezTo>
                    <a:pt x="435" y="319"/>
                    <a:pt x="435" y="320"/>
                    <a:pt x="435" y="320"/>
                  </a:cubicBezTo>
                  <a:cubicBezTo>
                    <a:pt x="435" y="320"/>
                    <a:pt x="435" y="320"/>
                    <a:pt x="435" y="320"/>
                  </a:cubicBezTo>
                  <a:cubicBezTo>
                    <a:pt x="435" y="320"/>
                    <a:pt x="435" y="321"/>
                    <a:pt x="435" y="320"/>
                  </a:cubicBezTo>
                  <a:cubicBezTo>
                    <a:pt x="435" y="320"/>
                    <a:pt x="435" y="320"/>
                    <a:pt x="435" y="320"/>
                  </a:cubicBezTo>
                  <a:cubicBezTo>
                    <a:pt x="434" y="320"/>
                    <a:pt x="434" y="320"/>
                    <a:pt x="434" y="320"/>
                  </a:cubicBezTo>
                  <a:cubicBezTo>
                    <a:pt x="434" y="320"/>
                    <a:pt x="434" y="321"/>
                    <a:pt x="434" y="321"/>
                  </a:cubicBezTo>
                  <a:cubicBezTo>
                    <a:pt x="434" y="321"/>
                    <a:pt x="434" y="321"/>
                    <a:pt x="434" y="322"/>
                  </a:cubicBezTo>
                  <a:cubicBezTo>
                    <a:pt x="434" y="322"/>
                    <a:pt x="434" y="322"/>
                    <a:pt x="434" y="322"/>
                  </a:cubicBezTo>
                  <a:cubicBezTo>
                    <a:pt x="433" y="322"/>
                    <a:pt x="433" y="322"/>
                    <a:pt x="433" y="323"/>
                  </a:cubicBezTo>
                  <a:cubicBezTo>
                    <a:pt x="433" y="323"/>
                    <a:pt x="433" y="323"/>
                    <a:pt x="433" y="323"/>
                  </a:cubicBezTo>
                  <a:cubicBezTo>
                    <a:pt x="434" y="323"/>
                    <a:pt x="434" y="323"/>
                    <a:pt x="434" y="324"/>
                  </a:cubicBezTo>
                  <a:cubicBezTo>
                    <a:pt x="434" y="324"/>
                    <a:pt x="434" y="324"/>
                    <a:pt x="434" y="324"/>
                  </a:cubicBezTo>
                  <a:cubicBezTo>
                    <a:pt x="434" y="324"/>
                    <a:pt x="434" y="324"/>
                    <a:pt x="435" y="323"/>
                  </a:cubicBezTo>
                  <a:cubicBezTo>
                    <a:pt x="435" y="323"/>
                    <a:pt x="434" y="323"/>
                    <a:pt x="434" y="322"/>
                  </a:cubicBezTo>
                  <a:cubicBezTo>
                    <a:pt x="434" y="322"/>
                    <a:pt x="435" y="322"/>
                    <a:pt x="435" y="322"/>
                  </a:cubicBezTo>
                  <a:cubicBezTo>
                    <a:pt x="435" y="322"/>
                    <a:pt x="435" y="322"/>
                    <a:pt x="435" y="322"/>
                  </a:cubicBezTo>
                  <a:cubicBezTo>
                    <a:pt x="435" y="322"/>
                    <a:pt x="435" y="322"/>
                    <a:pt x="434" y="322"/>
                  </a:cubicBezTo>
                  <a:cubicBezTo>
                    <a:pt x="434" y="321"/>
                    <a:pt x="435" y="321"/>
                    <a:pt x="435" y="321"/>
                  </a:cubicBezTo>
                  <a:cubicBezTo>
                    <a:pt x="435" y="321"/>
                    <a:pt x="435" y="321"/>
                    <a:pt x="435" y="321"/>
                  </a:cubicBezTo>
                  <a:cubicBezTo>
                    <a:pt x="435" y="322"/>
                    <a:pt x="436" y="322"/>
                    <a:pt x="436" y="322"/>
                  </a:cubicBezTo>
                  <a:cubicBezTo>
                    <a:pt x="436" y="322"/>
                    <a:pt x="436" y="322"/>
                    <a:pt x="436" y="322"/>
                  </a:cubicBezTo>
                  <a:cubicBezTo>
                    <a:pt x="436" y="323"/>
                    <a:pt x="436" y="323"/>
                    <a:pt x="436" y="323"/>
                  </a:cubicBezTo>
                  <a:cubicBezTo>
                    <a:pt x="436" y="324"/>
                    <a:pt x="436" y="324"/>
                    <a:pt x="437" y="325"/>
                  </a:cubicBezTo>
                  <a:cubicBezTo>
                    <a:pt x="437" y="325"/>
                    <a:pt x="437" y="325"/>
                    <a:pt x="437" y="325"/>
                  </a:cubicBezTo>
                  <a:cubicBezTo>
                    <a:pt x="437" y="325"/>
                    <a:pt x="437" y="326"/>
                    <a:pt x="436" y="326"/>
                  </a:cubicBezTo>
                  <a:cubicBezTo>
                    <a:pt x="436" y="327"/>
                    <a:pt x="436" y="328"/>
                    <a:pt x="436" y="329"/>
                  </a:cubicBezTo>
                  <a:cubicBezTo>
                    <a:pt x="436" y="329"/>
                    <a:pt x="436" y="330"/>
                    <a:pt x="436" y="331"/>
                  </a:cubicBezTo>
                  <a:cubicBezTo>
                    <a:pt x="436" y="331"/>
                    <a:pt x="436" y="332"/>
                    <a:pt x="436" y="332"/>
                  </a:cubicBezTo>
                  <a:cubicBezTo>
                    <a:pt x="436" y="332"/>
                    <a:pt x="436" y="332"/>
                    <a:pt x="436" y="332"/>
                  </a:cubicBezTo>
                  <a:cubicBezTo>
                    <a:pt x="435" y="332"/>
                    <a:pt x="435" y="333"/>
                    <a:pt x="435" y="333"/>
                  </a:cubicBezTo>
                  <a:cubicBezTo>
                    <a:pt x="435" y="333"/>
                    <a:pt x="435" y="333"/>
                    <a:pt x="435" y="333"/>
                  </a:cubicBezTo>
                  <a:cubicBezTo>
                    <a:pt x="435" y="333"/>
                    <a:pt x="435" y="333"/>
                    <a:pt x="435" y="333"/>
                  </a:cubicBezTo>
                  <a:cubicBezTo>
                    <a:pt x="434" y="333"/>
                    <a:pt x="434" y="334"/>
                    <a:pt x="434" y="334"/>
                  </a:cubicBezTo>
                  <a:cubicBezTo>
                    <a:pt x="434" y="334"/>
                    <a:pt x="433" y="334"/>
                    <a:pt x="433" y="334"/>
                  </a:cubicBezTo>
                  <a:cubicBezTo>
                    <a:pt x="433" y="334"/>
                    <a:pt x="433" y="333"/>
                    <a:pt x="433" y="334"/>
                  </a:cubicBezTo>
                  <a:cubicBezTo>
                    <a:pt x="433" y="334"/>
                    <a:pt x="433" y="334"/>
                    <a:pt x="432" y="334"/>
                  </a:cubicBezTo>
                  <a:cubicBezTo>
                    <a:pt x="432" y="334"/>
                    <a:pt x="432" y="334"/>
                    <a:pt x="432" y="334"/>
                  </a:cubicBezTo>
                  <a:cubicBezTo>
                    <a:pt x="432" y="334"/>
                    <a:pt x="432" y="334"/>
                    <a:pt x="432" y="333"/>
                  </a:cubicBezTo>
                  <a:cubicBezTo>
                    <a:pt x="432" y="333"/>
                    <a:pt x="432" y="333"/>
                    <a:pt x="432" y="333"/>
                  </a:cubicBezTo>
                  <a:cubicBezTo>
                    <a:pt x="432" y="333"/>
                    <a:pt x="432" y="333"/>
                    <a:pt x="432" y="333"/>
                  </a:cubicBezTo>
                  <a:cubicBezTo>
                    <a:pt x="433" y="333"/>
                    <a:pt x="433" y="333"/>
                    <a:pt x="433" y="332"/>
                  </a:cubicBezTo>
                  <a:cubicBezTo>
                    <a:pt x="433" y="332"/>
                    <a:pt x="433" y="332"/>
                    <a:pt x="432" y="332"/>
                  </a:cubicBezTo>
                  <a:cubicBezTo>
                    <a:pt x="432" y="331"/>
                    <a:pt x="432" y="331"/>
                    <a:pt x="432" y="331"/>
                  </a:cubicBezTo>
                  <a:cubicBezTo>
                    <a:pt x="432" y="331"/>
                    <a:pt x="432" y="331"/>
                    <a:pt x="432" y="331"/>
                  </a:cubicBezTo>
                  <a:cubicBezTo>
                    <a:pt x="432" y="331"/>
                    <a:pt x="433" y="331"/>
                    <a:pt x="433" y="331"/>
                  </a:cubicBezTo>
                  <a:cubicBezTo>
                    <a:pt x="433" y="331"/>
                    <a:pt x="433" y="332"/>
                    <a:pt x="433" y="332"/>
                  </a:cubicBezTo>
                  <a:cubicBezTo>
                    <a:pt x="433" y="332"/>
                    <a:pt x="433" y="332"/>
                    <a:pt x="433" y="332"/>
                  </a:cubicBezTo>
                  <a:cubicBezTo>
                    <a:pt x="433" y="333"/>
                    <a:pt x="433" y="333"/>
                    <a:pt x="433" y="333"/>
                  </a:cubicBezTo>
                  <a:cubicBezTo>
                    <a:pt x="434" y="333"/>
                    <a:pt x="434" y="333"/>
                    <a:pt x="434" y="333"/>
                  </a:cubicBezTo>
                  <a:cubicBezTo>
                    <a:pt x="434" y="333"/>
                    <a:pt x="434" y="333"/>
                    <a:pt x="434" y="332"/>
                  </a:cubicBezTo>
                  <a:cubicBezTo>
                    <a:pt x="433" y="332"/>
                    <a:pt x="434" y="332"/>
                    <a:pt x="434" y="332"/>
                  </a:cubicBezTo>
                  <a:cubicBezTo>
                    <a:pt x="434" y="332"/>
                    <a:pt x="434" y="332"/>
                    <a:pt x="434" y="332"/>
                  </a:cubicBezTo>
                  <a:cubicBezTo>
                    <a:pt x="434" y="332"/>
                    <a:pt x="434" y="332"/>
                    <a:pt x="434" y="332"/>
                  </a:cubicBezTo>
                  <a:cubicBezTo>
                    <a:pt x="434" y="332"/>
                    <a:pt x="434" y="332"/>
                    <a:pt x="434" y="332"/>
                  </a:cubicBezTo>
                  <a:cubicBezTo>
                    <a:pt x="435" y="332"/>
                    <a:pt x="435" y="332"/>
                    <a:pt x="435" y="332"/>
                  </a:cubicBezTo>
                  <a:cubicBezTo>
                    <a:pt x="435" y="331"/>
                    <a:pt x="435" y="331"/>
                    <a:pt x="435" y="331"/>
                  </a:cubicBezTo>
                  <a:cubicBezTo>
                    <a:pt x="435" y="331"/>
                    <a:pt x="435" y="331"/>
                    <a:pt x="435" y="331"/>
                  </a:cubicBezTo>
                  <a:cubicBezTo>
                    <a:pt x="435" y="331"/>
                    <a:pt x="436" y="331"/>
                    <a:pt x="436" y="331"/>
                  </a:cubicBezTo>
                  <a:cubicBezTo>
                    <a:pt x="436" y="331"/>
                    <a:pt x="436" y="330"/>
                    <a:pt x="436" y="330"/>
                  </a:cubicBezTo>
                  <a:cubicBezTo>
                    <a:pt x="435" y="330"/>
                    <a:pt x="435" y="330"/>
                    <a:pt x="435" y="330"/>
                  </a:cubicBezTo>
                  <a:cubicBezTo>
                    <a:pt x="435" y="330"/>
                    <a:pt x="435" y="330"/>
                    <a:pt x="435" y="329"/>
                  </a:cubicBezTo>
                  <a:cubicBezTo>
                    <a:pt x="435" y="329"/>
                    <a:pt x="435" y="329"/>
                    <a:pt x="435" y="329"/>
                  </a:cubicBezTo>
                  <a:cubicBezTo>
                    <a:pt x="435" y="329"/>
                    <a:pt x="435" y="329"/>
                    <a:pt x="435" y="328"/>
                  </a:cubicBezTo>
                  <a:cubicBezTo>
                    <a:pt x="435" y="328"/>
                    <a:pt x="435" y="328"/>
                    <a:pt x="435" y="328"/>
                  </a:cubicBezTo>
                  <a:cubicBezTo>
                    <a:pt x="435" y="328"/>
                    <a:pt x="435" y="328"/>
                    <a:pt x="435" y="328"/>
                  </a:cubicBezTo>
                  <a:cubicBezTo>
                    <a:pt x="435" y="328"/>
                    <a:pt x="435" y="327"/>
                    <a:pt x="435" y="327"/>
                  </a:cubicBezTo>
                  <a:cubicBezTo>
                    <a:pt x="435" y="327"/>
                    <a:pt x="435" y="327"/>
                    <a:pt x="435" y="327"/>
                  </a:cubicBezTo>
                  <a:cubicBezTo>
                    <a:pt x="435" y="326"/>
                    <a:pt x="435" y="326"/>
                    <a:pt x="435" y="326"/>
                  </a:cubicBezTo>
                  <a:cubicBezTo>
                    <a:pt x="435" y="326"/>
                    <a:pt x="435" y="326"/>
                    <a:pt x="435" y="326"/>
                  </a:cubicBezTo>
                  <a:cubicBezTo>
                    <a:pt x="435" y="326"/>
                    <a:pt x="435" y="326"/>
                    <a:pt x="435" y="326"/>
                  </a:cubicBezTo>
                  <a:cubicBezTo>
                    <a:pt x="434" y="327"/>
                    <a:pt x="434" y="327"/>
                    <a:pt x="434" y="327"/>
                  </a:cubicBezTo>
                  <a:cubicBezTo>
                    <a:pt x="434" y="328"/>
                    <a:pt x="434" y="328"/>
                    <a:pt x="434" y="328"/>
                  </a:cubicBezTo>
                  <a:cubicBezTo>
                    <a:pt x="434" y="328"/>
                    <a:pt x="434" y="328"/>
                    <a:pt x="433" y="328"/>
                  </a:cubicBezTo>
                  <a:cubicBezTo>
                    <a:pt x="433" y="328"/>
                    <a:pt x="433" y="328"/>
                    <a:pt x="433" y="328"/>
                  </a:cubicBezTo>
                  <a:cubicBezTo>
                    <a:pt x="433" y="328"/>
                    <a:pt x="433" y="328"/>
                    <a:pt x="433" y="328"/>
                  </a:cubicBezTo>
                  <a:cubicBezTo>
                    <a:pt x="433" y="328"/>
                    <a:pt x="433" y="329"/>
                    <a:pt x="433" y="329"/>
                  </a:cubicBezTo>
                  <a:cubicBezTo>
                    <a:pt x="433" y="329"/>
                    <a:pt x="433" y="329"/>
                    <a:pt x="433" y="329"/>
                  </a:cubicBezTo>
                  <a:cubicBezTo>
                    <a:pt x="433" y="329"/>
                    <a:pt x="432" y="329"/>
                    <a:pt x="432" y="329"/>
                  </a:cubicBezTo>
                  <a:cubicBezTo>
                    <a:pt x="432" y="330"/>
                    <a:pt x="432" y="330"/>
                    <a:pt x="432" y="330"/>
                  </a:cubicBezTo>
                  <a:cubicBezTo>
                    <a:pt x="432" y="330"/>
                    <a:pt x="432" y="329"/>
                    <a:pt x="432" y="329"/>
                  </a:cubicBezTo>
                  <a:cubicBezTo>
                    <a:pt x="432" y="329"/>
                    <a:pt x="432" y="329"/>
                    <a:pt x="432" y="329"/>
                  </a:cubicBezTo>
                  <a:cubicBezTo>
                    <a:pt x="432" y="329"/>
                    <a:pt x="432" y="328"/>
                    <a:pt x="433" y="328"/>
                  </a:cubicBezTo>
                  <a:cubicBezTo>
                    <a:pt x="433" y="328"/>
                    <a:pt x="433" y="328"/>
                    <a:pt x="433" y="328"/>
                  </a:cubicBezTo>
                  <a:cubicBezTo>
                    <a:pt x="434" y="327"/>
                    <a:pt x="434" y="327"/>
                    <a:pt x="434" y="327"/>
                  </a:cubicBezTo>
                  <a:cubicBezTo>
                    <a:pt x="434" y="326"/>
                    <a:pt x="434" y="326"/>
                    <a:pt x="434" y="326"/>
                  </a:cubicBezTo>
                  <a:cubicBezTo>
                    <a:pt x="434" y="326"/>
                    <a:pt x="434" y="325"/>
                    <a:pt x="434" y="325"/>
                  </a:cubicBezTo>
                  <a:cubicBezTo>
                    <a:pt x="434" y="325"/>
                    <a:pt x="433" y="324"/>
                    <a:pt x="433" y="324"/>
                  </a:cubicBezTo>
                  <a:cubicBezTo>
                    <a:pt x="433" y="323"/>
                    <a:pt x="433" y="324"/>
                    <a:pt x="433" y="324"/>
                  </a:cubicBezTo>
                  <a:cubicBezTo>
                    <a:pt x="433" y="325"/>
                    <a:pt x="432" y="325"/>
                    <a:pt x="432" y="325"/>
                  </a:cubicBezTo>
                  <a:cubicBezTo>
                    <a:pt x="432" y="324"/>
                    <a:pt x="432" y="324"/>
                    <a:pt x="431" y="324"/>
                  </a:cubicBezTo>
                  <a:cubicBezTo>
                    <a:pt x="431" y="324"/>
                    <a:pt x="431" y="324"/>
                    <a:pt x="430" y="324"/>
                  </a:cubicBezTo>
                  <a:cubicBezTo>
                    <a:pt x="430" y="324"/>
                    <a:pt x="429" y="324"/>
                    <a:pt x="429" y="324"/>
                  </a:cubicBezTo>
                  <a:cubicBezTo>
                    <a:pt x="428" y="324"/>
                    <a:pt x="428" y="324"/>
                    <a:pt x="427" y="324"/>
                  </a:cubicBezTo>
                  <a:cubicBezTo>
                    <a:pt x="427" y="324"/>
                    <a:pt x="425" y="324"/>
                    <a:pt x="425" y="324"/>
                  </a:cubicBezTo>
                  <a:cubicBezTo>
                    <a:pt x="425" y="323"/>
                    <a:pt x="423" y="322"/>
                    <a:pt x="422" y="322"/>
                  </a:cubicBezTo>
                  <a:cubicBezTo>
                    <a:pt x="422" y="322"/>
                    <a:pt x="421" y="321"/>
                    <a:pt x="421" y="322"/>
                  </a:cubicBezTo>
                  <a:cubicBezTo>
                    <a:pt x="420" y="322"/>
                    <a:pt x="420" y="323"/>
                    <a:pt x="420" y="324"/>
                  </a:cubicBezTo>
                  <a:cubicBezTo>
                    <a:pt x="420" y="324"/>
                    <a:pt x="421" y="326"/>
                    <a:pt x="421" y="326"/>
                  </a:cubicBezTo>
                  <a:cubicBezTo>
                    <a:pt x="421" y="326"/>
                    <a:pt x="422" y="327"/>
                    <a:pt x="422" y="328"/>
                  </a:cubicBezTo>
                  <a:cubicBezTo>
                    <a:pt x="423" y="328"/>
                    <a:pt x="423" y="329"/>
                    <a:pt x="423" y="329"/>
                  </a:cubicBezTo>
                  <a:cubicBezTo>
                    <a:pt x="423" y="329"/>
                    <a:pt x="423" y="330"/>
                    <a:pt x="423" y="331"/>
                  </a:cubicBezTo>
                  <a:cubicBezTo>
                    <a:pt x="423" y="331"/>
                    <a:pt x="423" y="332"/>
                    <a:pt x="423" y="332"/>
                  </a:cubicBezTo>
                  <a:cubicBezTo>
                    <a:pt x="423" y="332"/>
                    <a:pt x="424" y="333"/>
                    <a:pt x="424" y="333"/>
                  </a:cubicBezTo>
                  <a:cubicBezTo>
                    <a:pt x="424" y="334"/>
                    <a:pt x="424" y="335"/>
                    <a:pt x="424" y="335"/>
                  </a:cubicBezTo>
                  <a:cubicBezTo>
                    <a:pt x="424" y="335"/>
                    <a:pt x="424" y="335"/>
                    <a:pt x="424" y="335"/>
                  </a:cubicBezTo>
                  <a:cubicBezTo>
                    <a:pt x="425" y="335"/>
                    <a:pt x="424" y="335"/>
                    <a:pt x="424" y="335"/>
                  </a:cubicBezTo>
                  <a:cubicBezTo>
                    <a:pt x="424" y="334"/>
                    <a:pt x="425" y="334"/>
                    <a:pt x="425" y="334"/>
                  </a:cubicBezTo>
                  <a:cubicBezTo>
                    <a:pt x="425" y="334"/>
                    <a:pt x="425" y="335"/>
                    <a:pt x="425" y="335"/>
                  </a:cubicBezTo>
                  <a:cubicBezTo>
                    <a:pt x="425" y="335"/>
                    <a:pt x="425" y="335"/>
                    <a:pt x="425" y="335"/>
                  </a:cubicBezTo>
                  <a:cubicBezTo>
                    <a:pt x="425" y="335"/>
                    <a:pt x="426" y="335"/>
                    <a:pt x="426" y="335"/>
                  </a:cubicBezTo>
                  <a:cubicBezTo>
                    <a:pt x="426" y="336"/>
                    <a:pt x="426" y="336"/>
                    <a:pt x="425" y="336"/>
                  </a:cubicBezTo>
                  <a:cubicBezTo>
                    <a:pt x="425" y="336"/>
                    <a:pt x="425" y="336"/>
                    <a:pt x="425" y="336"/>
                  </a:cubicBezTo>
                  <a:cubicBezTo>
                    <a:pt x="424" y="336"/>
                    <a:pt x="425" y="337"/>
                    <a:pt x="424" y="337"/>
                  </a:cubicBezTo>
                  <a:cubicBezTo>
                    <a:pt x="424" y="338"/>
                    <a:pt x="425" y="338"/>
                    <a:pt x="425" y="338"/>
                  </a:cubicBezTo>
                  <a:cubicBezTo>
                    <a:pt x="425" y="338"/>
                    <a:pt x="426" y="338"/>
                    <a:pt x="426" y="337"/>
                  </a:cubicBezTo>
                  <a:cubicBezTo>
                    <a:pt x="426" y="337"/>
                    <a:pt x="426" y="338"/>
                    <a:pt x="426" y="338"/>
                  </a:cubicBezTo>
                  <a:cubicBezTo>
                    <a:pt x="426" y="338"/>
                    <a:pt x="426" y="338"/>
                    <a:pt x="425" y="339"/>
                  </a:cubicBezTo>
                  <a:cubicBezTo>
                    <a:pt x="425" y="339"/>
                    <a:pt x="426" y="339"/>
                    <a:pt x="426" y="339"/>
                  </a:cubicBezTo>
                  <a:cubicBezTo>
                    <a:pt x="426" y="339"/>
                    <a:pt x="426" y="340"/>
                    <a:pt x="426" y="340"/>
                  </a:cubicBezTo>
                  <a:cubicBezTo>
                    <a:pt x="426" y="341"/>
                    <a:pt x="425" y="341"/>
                    <a:pt x="425" y="341"/>
                  </a:cubicBezTo>
                  <a:cubicBezTo>
                    <a:pt x="425" y="341"/>
                    <a:pt x="425" y="340"/>
                    <a:pt x="425" y="340"/>
                  </a:cubicBezTo>
                  <a:cubicBezTo>
                    <a:pt x="425" y="340"/>
                    <a:pt x="425" y="339"/>
                    <a:pt x="425" y="339"/>
                  </a:cubicBezTo>
                  <a:cubicBezTo>
                    <a:pt x="425" y="339"/>
                    <a:pt x="425" y="339"/>
                    <a:pt x="425" y="340"/>
                  </a:cubicBezTo>
                  <a:cubicBezTo>
                    <a:pt x="425" y="340"/>
                    <a:pt x="425" y="340"/>
                    <a:pt x="425" y="341"/>
                  </a:cubicBezTo>
                  <a:cubicBezTo>
                    <a:pt x="425" y="342"/>
                    <a:pt x="425" y="342"/>
                    <a:pt x="425" y="342"/>
                  </a:cubicBezTo>
                  <a:cubicBezTo>
                    <a:pt x="425" y="342"/>
                    <a:pt x="426" y="342"/>
                    <a:pt x="427" y="342"/>
                  </a:cubicBezTo>
                  <a:cubicBezTo>
                    <a:pt x="427" y="342"/>
                    <a:pt x="427" y="342"/>
                    <a:pt x="428" y="342"/>
                  </a:cubicBezTo>
                  <a:cubicBezTo>
                    <a:pt x="428" y="342"/>
                    <a:pt x="429" y="343"/>
                    <a:pt x="430" y="343"/>
                  </a:cubicBezTo>
                  <a:cubicBezTo>
                    <a:pt x="430" y="343"/>
                    <a:pt x="430" y="343"/>
                    <a:pt x="430" y="344"/>
                  </a:cubicBezTo>
                  <a:cubicBezTo>
                    <a:pt x="429" y="344"/>
                    <a:pt x="429" y="343"/>
                    <a:pt x="428" y="343"/>
                  </a:cubicBezTo>
                  <a:cubicBezTo>
                    <a:pt x="428" y="343"/>
                    <a:pt x="428" y="343"/>
                    <a:pt x="427" y="343"/>
                  </a:cubicBezTo>
                  <a:cubicBezTo>
                    <a:pt x="427" y="343"/>
                    <a:pt x="426" y="343"/>
                    <a:pt x="426" y="343"/>
                  </a:cubicBezTo>
                  <a:cubicBezTo>
                    <a:pt x="425" y="343"/>
                    <a:pt x="425" y="343"/>
                    <a:pt x="425" y="343"/>
                  </a:cubicBezTo>
                  <a:cubicBezTo>
                    <a:pt x="425" y="344"/>
                    <a:pt x="425" y="344"/>
                    <a:pt x="425" y="344"/>
                  </a:cubicBezTo>
                  <a:cubicBezTo>
                    <a:pt x="425" y="345"/>
                    <a:pt x="425" y="345"/>
                    <a:pt x="425" y="345"/>
                  </a:cubicBezTo>
                  <a:cubicBezTo>
                    <a:pt x="425" y="346"/>
                    <a:pt x="425" y="346"/>
                    <a:pt x="425" y="346"/>
                  </a:cubicBezTo>
                  <a:cubicBezTo>
                    <a:pt x="425" y="346"/>
                    <a:pt x="426" y="347"/>
                    <a:pt x="426" y="347"/>
                  </a:cubicBezTo>
                  <a:cubicBezTo>
                    <a:pt x="425" y="348"/>
                    <a:pt x="426" y="349"/>
                    <a:pt x="426" y="349"/>
                  </a:cubicBezTo>
                  <a:cubicBezTo>
                    <a:pt x="426" y="349"/>
                    <a:pt x="425" y="350"/>
                    <a:pt x="425" y="351"/>
                  </a:cubicBezTo>
                  <a:cubicBezTo>
                    <a:pt x="425" y="351"/>
                    <a:pt x="425" y="352"/>
                    <a:pt x="425" y="352"/>
                  </a:cubicBezTo>
                  <a:cubicBezTo>
                    <a:pt x="425" y="353"/>
                    <a:pt x="425" y="354"/>
                    <a:pt x="425" y="355"/>
                  </a:cubicBezTo>
                  <a:cubicBezTo>
                    <a:pt x="425" y="356"/>
                    <a:pt x="425" y="356"/>
                    <a:pt x="425" y="356"/>
                  </a:cubicBezTo>
                  <a:cubicBezTo>
                    <a:pt x="425" y="357"/>
                    <a:pt x="425" y="357"/>
                    <a:pt x="425" y="358"/>
                  </a:cubicBezTo>
                  <a:cubicBezTo>
                    <a:pt x="425" y="358"/>
                    <a:pt x="425" y="359"/>
                    <a:pt x="425" y="360"/>
                  </a:cubicBezTo>
                  <a:cubicBezTo>
                    <a:pt x="425" y="360"/>
                    <a:pt x="424" y="360"/>
                    <a:pt x="424" y="361"/>
                  </a:cubicBezTo>
                  <a:cubicBezTo>
                    <a:pt x="424" y="361"/>
                    <a:pt x="424" y="362"/>
                    <a:pt x="424" y="362"/>
                  </a:cubicBezTo>
                  <a:cubicBezTo>
                    <a:pt x="424" y="362"/>
                    <a:pt x="424" y="364"/>
                    <a:pt x="424" y="364"/>
                  </a:cubicBezTo>
                  <a:cubicBezTo>
                    <a:pt x="424" y="364"/>
                    <a:pt x="424" y="365"/>
                    <a:pt x="424" y="365"/>
                  </a:cubicBezTo>
                  <a:cubicBezTo>
                    <a:pt x="424" y="366"/>
                    <a:pt x="424" y="366"/>
                    <a:pt x="424" y="366"/>
                  </a:cubicBezTo>
                  <a:cubicBezTo>
                    <a:pt x="424" y="366"/>
                    <a:pt x="424" y="367"/>
                    <a:pt x="424" y="367"/>
                  </a:cubicBezTo>
                  <a:cubicBezTo>
                    <a:pt x="424" y="367"/>
                    <a:pt x="424" y="367"/>
                    <a:pt x="424" y="368"/>
                  </a:cubicBezTo>
                  <a:cubicBezTo>
                    <a:pt x="424" y="368"/>
                    <a:pt x="423" y="368"/>
                    <a:pt x="423" y="369"/>
                  </a:cubicBezTo>
                  <a:cubicBezTo>
                    <a:pt x="423" y="369"/>
                    <a:pt x="423" y="369"/>
                    <a:pt x="423" y="370"/>
                  </a:cubicBezTo>
                  <a:cubicBezTo>
                    <a:pt x="422" y="370"/>
                    <a:pt x="423" y="370"/>
                    <a:pt x="423" y="371"/>
                  </a:cubicBezTo>
                  <a:cubicBezTo>
                    <a:pt x="422" y="371"/>
                    <a:pt x="422" y="372"/>
                    <a:pt x="422" y="372"/>
                  </a:cubicBezTo>
                  <a:cubicBezTo>
                    <a:pt x="422" y="372"/>
                    <a:pt x="422" y="373"/>
                    <a:pt x="422" y="373"/>
                  </a:cubicBezTo>
                  <a:cubicBezTo>
                    <a:pt x="422" y="374"/>
                    <a:pt x="421" y="374"/>
                    <a:pt x="421" y="375"/>
                  </a:cubicBezTo>
                  <a:cubicBezTo>
                    <a:pt x="421" y="375"/>
                    <a:pt x="422" y="376"/>
                    <a:pt x="422" y="376"/>
                  </a:cubicBezTo>
                  <a:cubicBezTo>
                    <a:pt x="423" y="376"/>
                    <a:pt x="422" y="377"/>
                    <a:pt x="422" y="377"/>
                  </a:cubicBezTo>
                  <a:cubicBezTo>
                    <a:pt x="422" y="377"/>
                    <a:pt x="422" y="377"/>
                    <a:pt x="422" y="378"/>
                  </a:cubicBezTo>
                  <a:cubicBezTo>
                    <a:pt x="422" y="378"/>
                    <a:pt x="422" y="379"/>
                    <a:pt x="422" y="380"/>
                  </a:cubicBezTo>
                  <a:cubicBezTo>
                    <a:pt x="422" y="381"/>
                    <a:pt x="423" y="381"/>
                    <a:pt x="423" y="381"/>
                  </a:cubicBezTo>
                  <a:cubicBezTo>
                    <a:pt x="424" y="382"/>
                    <a:pt x="424" y="383"/>
                    <a:pt x="424" y="383"/>
                  </a:cubicBezTo>
                  <a:cubicBezTo>
                    <a:pt x="424" y="383"/>
                    <a:pt x="423" y="384"/>
                    <a:pt x="423" y="384"/>
                  </a:cubicBezTo>
                  <a:cubicBezTo>
                    <a:pt x="423" y="384"/>
                    <a:pt x="424" y="384"/>
                    <a:pt x="424" y="385"/>
                  </a:cubicBezTo>
                  <a:cubicBezTo>
                    <a:pt x="424" y="385"/>
                    <a:pt x="424" y="386"/>
                    <a:pt x="424" y="386"/>
                  </a:cubicBezTo>
                  <a:cubicBezTo>
                    <a:pt x="425" y="387"/>
                    <a:pt x="425" y="388"/>
                    <a:pt x="425" y="388"/>
                  </a:cubicBezTo>
                  <a:cubicBezTo>
                    <a:pt x="425" y="389"/>
                    <a:pt x="424" y="389"/>
                    <a:pt x="424" y="389"/>
                  </a:cubicBezTo>
                  <a:cubicBezTo>
                    <a:pt x="424" y="390"/>
                    <a:pt x="424" y="390"/>
                    <a:pt x="424" y="390"/>
                  </a:cubicBezTo>
                  <a:cubicBezTo>
                    <a:pt x="424" y="390"/>
                    <a:pt x="424" y="391"/>
                    <a:pt x="424" y="392"/>
                  </a:cubicBezTo>
                  <a:cubicBezTo>
                    <a:pt x="424" y="392"/>
                    <a:pt x="423" y="393"/>
                    <a:pt x="423" y="394"/>
                  </a:cubicBezTo>
                  <a:cubicBezTo>
                    <a:pt x="423" y="394"/>
                    <a:pt x="422" y="395"/>
                    <a:pt x="422" y="395"/>
                  </a:cubicBezTo>
                  <a:cubicBezTo>
                    <a:pt x="422" y="396"/>
                    <a:pt x="422" y="396"/>
                    <a:pt x="423" y="397"/>
                  </a:cubicBezTo>
                  <a:cubicBezTo>
                    <a:pt x="423" y="397"/>
                    <a:pt x="423" y="397"/>
                    <a:pt x="423" y="397"/>
                  </a:cubicBezTo>
                  <a:cubicBezTo>
                    <a:pt x="423" y="398"/>
                    <a:pt x="423" y="398"/>
                    <a:pt x="424" y="398"/>
                  </a:cubicBezTo>
                  <a:cubicBezTo>
                    <a:pt x="424" y="398"/>
                    <a:pt x="424" y="399"/>
                    <a:pt x="425" y="399"/>
                  </a:cubicBezTo>
                  <a:cubicBezTo>
                    <a:pt x="425" y="399"/>
                    <a:pt x="426" y="401"/>
                    <a:pt x="426" y="402"/>
                  </a:cubicBezTo>
                  <a:cubicBezTo>
                    <a:pt x="427" y="402"/>
                    <a:pt x="427" y="403"/>
                    <a:pt x="427" y="403"/>
                  </a:cubicBezTo>
                  <a:cubicBezTo>
                    <a:pt x="427" y="404"/>
                    <a:pt x="426" y="404"/>
                    <a:pt x="426" y="404"/>
                  </a:cubicBezTo>
                  <a:cubicBezTo>
                    <a:pt x="426" y="405"/>
                    <a:pt x="426" y="405"/>
                    <a:pt x="426" y="406"/>
                  </a:cubicBezTo>
                  <a:cubicBezTo>
                    <a:pt x="426" y="406"/>
                    <a:pt x="427" y="407"/>
                    <a:pt x="427" y="407"/>
                  </a:cubicBezTo>
                  <a:cubicBezTo>
                    <a:pt x="427" y="407"/>
                    <a:pt x="427" y="408"/>
                    <a:pt x="427" y="408"/>
                  </a:cubicBezTo>
                  <a:cubicBezTo>
                    <a:pt x="427" y="409"/>
                    <a:pt x="427" y="409"/>
                    <a:pt x="427" y="409"/>
                  </a:cubicBezTo>
                  <a:cubicBezTo>
                    <a:pt x="427" y="410"/>
                    <a:pt x="428" y="410"/>
                    <a:pt x="428" y="410"/>
                  </a:cubicBezTo>
                  <a:cubicBezTo>
                    <a:pt x="428" y="410"/>
                    <a:pt x="429" y="411"/>
                    <a:pt x="429" y="411"/>
                  </a:cubicBezTo>
                  <a:cubicBezTo>
                    <a:pt x="429" y="412"/>
                    <a:pt x="430" y="412"/>
                    <a:pt x="430" y="412"/>
                  </a:cubicBezTo>
                  <a:cubicBezTo>
                    <a:pt x="430" y="412"/>
                    <a:pt x="431" y="414"/>
                    <a:pt x="431" y="414"/>
                  </a:cubicBezTo>
                  <a:cubicBezTo>
                    <a:pt x="431" y="414"/>
                    <a:pt x="432" y="415"/>
                    <a:pt x="432" y="415"/>
                  </a:cubicBezTo>
                  <a:cubicBezTo>
                    <a:pt x="432" y="415"/>
                    <a:pt x="432" y="415"/>
                    <a:pt x="432" y="416"/>
                  </a:cubicBezTo>
                  <a:cubicBezTo>
                    <a:pt x="432" y="416"/>
                    <a:pt x="432" y="416"/>
                    <a:pt x="432" y="417"/>
                  </a:cubicBezTo>
                  <a:cubicBezTo>
                    <a:pt x="432" y="417"/>
                    <a:pt x="432" y="417"/>
                    <a:pt x="433" y="417"/>
                  </a:cubicBezTo>
                  <a:cubicBezTo>
                    <a:pt x="433" y="417"/>
                    <a:pt x="433" y="417"/>
                    <a:pt x="434" y="418"/>
                  </a:cubicBezTo>
                  <a:cubicBezTo>
                    <a:pt x="434" y="418"/>
                    <a:pt x="435" y="418"/>
                    <a:pt x="435" y="418"/>
                  </a:cubicBezTo>
                  <a:cubicBezTo>
                    <a:pt x="435" y="418"/>
                    <a:pt x="435" y="418"/>
                    <a:pt x="435" y="418"/>
                  </a:cubicBezTo>
                  <a:cubicBezTo>
                    <a:pt x="435" y="418"/>
                    <a:pt x="435" y="417"/>
                    <a:pt x="435" y="417"/>
                  </a:cubicBezTo>
                  <a:cubicBezTo>
                    <a:pt x="435" y="416"/>
                    <a:pt x="436" y="416"/>
                    <a:pt x="436" y="416"/>
                  </a:cubicBezTo>
                  <a:cubicBezTo>
                    <a:pt x="436" y="416"/>
                    <a:pt x="436" y="416"/>
                    <a:pt x="436" y="417"/>
                  </a:cubicBezTo>
                  <a:cubicBezTo>
                    <a:pt x="436" y="417"/>
                    <a:pt x="436" y="417"/>
                    <a:pt x="436" y="417"/>
                  </a:cubicBezTo>
                  <a:cubicBezTo>
                    <a:pt x="436" y="418"/>
                    <a:pt x="436" y="418"/>
                    <a:pt x="436" y="418"/>
                  </a:cubicBezTo>
                  <a:cubicBezTo>
                    <a:pt x="436" y="419"/>
                    <a:pt x="435" y="419"/>
                    <a:pt x="435" y="419"/>
                  </a:cubicBezTo>
                  <a:cubicBezTo>
                    <a:pt x="435" y="419"/>
                    <a:pt x="435" y="420"/>
                    <a:pt x="435" y="420"/>
                  </a:cubicBezTo>
                  <a:cubicBezTo>
                    <a:pt x="435" y="420"/>
                    <a:pt x="435" y="421"/>
                    <a:pt x="435" y="421"/>
                  </a:cubicBezTo>
                  <a:cubicBezTo>
                    <a:pt x="435" y="421"/>
                    <a:pt x="436" y="422"/>
                    <a:pt x="436" y="422"/>
                  </a:cubicBezTo>
                  <a:cubicBezTo>
                    <a:pt x="436" y="422"/>
                    <a:pt x="436" y="423"/>
                    <a:pt x="436" y="423"/>
                  </a:cubicBezTo>
                  <a:cubicBezTo>
                    <a:pt x="436" y="424"/>
                    <a:pt x="436" y="424"/>
                    <a:pt x="436" y="424"/>
                  </a:cubicBezTo>
                  <a:cubicBezTo>
                    <a:pt x="437" y="425"/>
                    <a:pt x="437" y="425"/>
                    <a:pt x="437" y="425"/>
                  </a:cubicBezTo>
                  <a:cubicBezTo>
                    <a:pt x="438" y="426"/>
                    <a:pt x="438" y="426"/>
                    <a:pt x="439" y="426"/>
                  </a:cubicBezTo>
                  <a:cubicBezTo>
                    <a:pt x="440" y="426"/>
                    <a:pt x="440" y="426"/>
                    <a:pt x="440" y="427"/>
                  </a:cubicBezTo>
                  <a:cubicBezTo>
                    <a:pt x="440" y="427"/>
                    <a:pt x="440" y="428"/>
                    <a:pt x="440" y="428"/>
                  </a:cubicBezTo>
                  <a:cubicBezTo>
                    <a:pt x="439" y="428"/>
                    <a:pt x="439" y="429"/>
                    <a:pt x="439" y="429"/>
                  </a:cubicBezTo>
                  <a:cubicBezTo>
                    <a:pt x="439" y="430"/>
                    <a:pt x="439" y="431"/>
                    <a:pt x="439" y="431"/>
                  </a:cubicBezTo>
                  <a:cubicBezTo>
                    <a:pt x="439" y="431"/>
                    <a:pt x="440" y="432"/>
                    <a:pt x="440" y="432"/>
                  </a:cubicBezTo>
                  <a:cubicBezTo>
                    <a:pt x="440" y="432"/>
                    <a:pt x="441" y="433"/>
                    <a:pt x="441" y="433"/>
                  </a:cubicBezTo>
                  <a:cubicBezTo>
                    <a:pt x="441" y="433"/>
                    <a:pt x="441" y="434"/>
                    <a:pt x="442" y="434"/>
                  </a:cubicBezTo>
                  <a:cubicBezTo>
                    <a:pt x="442" y="434"/>
                    <a:pt x="443" y="435"/>
                    <a:pt x="443" y="435"/>
                  </a:cubicBezTo>
                  <a:cubicBezTo>
                    <a:pt x="443" y="436"/>
                    <a:pt x="443" y="436"/>
                    <a:pt x="443" y="437"/>
                  </a:cubicBezTo>
                  <a:cubicBezTo>
                    <a:pt x="443" y="437"/>
                    <a:pt x="443" y="437"/>
                    <a:pt x="444" y="437"/>
                  </a:cubicBezTo>
                  <a:cubicBezTo>
                    <a:pt x="445" y="437"/>
                    <a:pt x="444" y="437"/>
                    <a:pt x="445" y="438"/>
                  </a:cubicBezTo>
                  <a:cubicBezTo>
                    <a:pt x="445" y="438"/>
                    <a:pt x="445" y="438"/>
                    <a:pt x="445" y="438"/>
                  </a:cubicBezTo>
                  <a:cubicBezTo>
                    <a:pt x="446" y="439"/>
                    <a:pt x="446" y="439"/>
                    <a:pt x="446" y="439"/>
                  </a:cubicBezTo>
                  <a:cubicBezTo>
                    <a:pt x="446" y="439"/>
                    <a:pt x="446" y="439"/>
                    <a:pt x="446" y="440"/>
                  </a:cubicBezTo>
                  <a:cubicBezTo>
                    <a:pt x="446" y="440"/>
                    <a:pt x="446" y="440"/>
                    <a:pt x="446" y="440"/>
                  </a:cubicBezTo>
                  <a:cubicBezTo>
                    <a:pt x="446" y="440"/>
                    <a:pt x="446" y="441"/>
                    <a:pt x="447" y="441"/>
                  </a:cubicBezTo>
                  <a:cubicBezTo>
                    <a:pt x="447" y="441"/>
                    <a:pt x="448" y="441"/>
                    <a:pt x="448" y="441"/>
                  </a:cubicBezTo>
                  <a:cubicBezTo>
                    <a:pt x="448" y="441"/>
                    <a:pt x="448" y="442"/>
                    <a:pt x="448" y="442"/>
                  </a:cubicBezTo>
                  <a:cubicBezTo>
                    <a:pt x="448" y="442"/>
                    <a:pt x="447" y="442"/>
                    <a:pt x="447" y="443"/>
                  </a:cubicBezTo>
                  <a:cubicBezTo>
                    <a:pt x="447" y="443"/>
                    <a:pt x="448" y="443"/>
                    <a:pt x="448" y="443"/>
                  </a:cubicBezTo>
                  <a:cubicBezTo>
                    <a:pt x="448" y="444"/>
                    <a:pt x="447" y="444"/>
                    <a:pt x="448" y="444"/>
                  </a:cubicBezTo>
                  <a:cubicBezTo>
                    <a:pt x="448" y="444"/>
                    <a:pt x="448" y="445"/>
                    <a:pt x="448" y="445"/>
                  </a:cubicBezTo>
                  <a:cubicBezTo>
                    <a:pt x="448" y="445"/>
                    <a:pt x="447" y="445"/>
                    <a:pt x="447" y="445"/>
                  </a:cubicBezTo>
                  <a:cubicBezTo>
                    <a:pt x="447" y="446"/>
                    <a:pt x="448" y="446"/>
                    <a:pt x="448" y="446"/>
                  </a:cubicBezTo>
                  <a:cubicBezTo>
                    <a:pt x="448" y="446"/>
                    <a:pt x="448" y="446"/>
                    <a:pt x="448" y="446"/>
                  </a:cubicBezTo>
                  <a:cubicBezTo>
                    <a:pt x="449" y="446"/>
                    <a:pt x="450" y="446"/>
                    <a:pt x="450" y="446"/>
                  </a:cubicBezTo>
                  <a:cubicBezTo>
                    <a:pt x="450" y="446"/>
                    <a:pt x="453" y="447"/>
                    <a:pt x="454" y="447"/>
                  </a:cubicBezTo>
                  <a:cubicBezTo>
                    <a:pt x="454" y="447"/>
                    <a:pt x="455" y="447"/>
                    <a:pt x="455" y="447"/>
                  </a:cubicBezTo>
                  <a:cubicBezTo>
                    <a:pt x="456" y="447"/>
                    <a:pt x="456" y="448"/>
                    <a:pt x="456" y="448"/>
                  </a:cubicBezTo>
                  <a:cubicBezTo>
                    <a:pt x="457" y="448"/>
                    <a:pt x="457" y="449"/>
                    <a:pt x="458" y="449"/>
                  </a:cubicBezTo>
                  <a:cubicBezTo>
                    <a:pt x="458" y="449"/>
                    <a:pt x="459" y="450"/>
                    <a:pt x="459" y="450"/>
                  </a:cubicBezTo>
                  <a:cubicBezTo>
                    <a:pt x="460" y="450"/>
                    <a:pt x="460" y="450"/>
                    <a:pt x="460" y="450"/>
                  </a:cubicBezTo>
                  <a:cubicBezTo>
                    <a:pt x="460" y="450"/>
                    <a:pt x="460" y="450"/>
                    <a:pt x="461" y="450"/>
                  </a:cubicBezTo>
                  <a:cubicBezTo>
                    <a:pt x="461" y="450"/>
                    <a:pt x="461" y="450"/>
                    <a:pt x="461" y="450"/>
                  </a:cubicBezTo>
                  <a:cubicBezTo>
                    <a:pt x="462" y="450"/>
                    <a:pt x="462" y="450"/>
                    <a:pt x="462" y="451"/>
                  </a:cubicBezTo>
                  <a:cubicBezTo>
                    <a:pt x="462" y="451"/>
                    <a:pt x="462" y="451"/>
                    <a:pt x="463" y="451"/>
                  </a:cubicBezTo>
                  <a:cubicBezTo>
                    <a:pt x="463" y="452"/>
                    <a:pt x="462" y="452"/>
                    <a:pt x="463" y="452"/>
                  </a:cubicBezTo>
                  <a:cubicBezTo>
                    <a:pt x="463" y="453"/>
                    <a:pt x="463" y="452"/>
                    <a:pt x="464" y="452"/>
                  </a:cubicBezTo>
                  <a:cubicBezTo>
                    <a:pt x="464" y="452"/>
                    <a:pt x="464" y="452"/>
                    <a:pt x="464" y="452"/>
                  </a:cubicBezTo>
                  <a:cubicBezTo>
                    <a:pt x="464" y="452"/>
                    <a:pt x="465" y="452"/>
                    <a:pt x="465" y="453"/>
                  </a:cubicBezTo>
                  <a:cubicBezTo>
                    <a:pt x="465" y="453"/>
                    <a:pt x="466" y="453"/>
                    <a:pt x="466" y="454"/>
                  </a:cubicBezTo>
                  <a:cubicBezTo>
                    <a:pt x="467" y="454"/>
                    <a:pt x="467" y="455"/>
                    <a:pt x="468" y="455"/>
                  </a:cubicBezTo>
                  <a:cubicBezTo>
                    <a:pt x="468" y="456"/>
                    <a:pt x="469" y="456"/>
                    <a:pt x="469" y="457"/>
                  </a:cubicBezTo>
                  <a:cubicBezTo>
                    <a:pt x="470" y="457"/>
                    <a:pt x="470" y="458"/>
                    <a:pt x="470" y="458"/>
                  </a:cubicBezTo>
                  <a:cubicBezTo>
                    <a:pt x="470" y="458"/>
                    <a:pt x="470" y="459"/>
                    <a:pt x="470" y="459"/>
                  </a:cubicBezTo>
                  <a:cubicBezTo>
                    <a:pt x="470" y="459"/>
                    <a:pt x="470" y="460"/>
                    <a:pt x="470" y="460"/>
                  </a:cubicBezTo>
                  <a:cubicBezTo>
                    <a:pt x="470" y="460"/>
                    <a:pt x="471" y="460"/>
                    <a:pt x="471" y="461"/>
                  </a:cubicBezTo>
                  <a:cubicBezTo>
                    <a:pt x="471" y="461"/>
                    <a:pt x="471" y="461"/>
                    <a:pt x="471" y="461"/>
                  </a:cubicBezTo>
                  <a:cubicBezTo>
                    <a:pt x="471" y="461"/>
                    <a:pt x="471" y="462"/>
                    <a:pt x="471" y="462"/>
                  </a:cubicBezTo>
                  <a:cubicBezTo>
                    <a:pt x="487" y="460"/>
                    <a:pt x="487" y="460"/>
                    <a:pt x="487" y="460"/>
                  </a:cubicBezTo>
                  <a:cubicBezTo>
                    <a:pt x="486" y="462"/>
                    <a:pt x="486" y="462"/>
                    <a:pt x="486" y="462"/>
                  </a:cubicBezTo>
                  <a:cubicBezTo>
                    <a:pt x="511" y="471"/>
                    <a:pt x="511" y="471"/>
                    <a:pt x="511" y="471"/>
                  </a:cubicBezTo>
                  <a:cubicBezTo>
                    <a:pt x="531" y="471"/>
                    <a:pt x="531" y="471"/>
                    <a:pt x="531" y="471"/>
                  </a:cubicBezTo>
                  <a:cubicBezTo>
                    <a:pt x="531" y="468"/>
                    <a:pt x="531" y="468"/>
                    <a:pt x="531" y="468"/>
                  </a:cubicBezTo>
                  <a:cubicBezTo>
                    <a:pt x="543" y="468"/>
                    <a:pt x="543" y="468"/>
                    <a:pt x="543" y="468"/>
                  </a:cubicBezTo>
                  <a:cubicBezTo>
                    <a:pt x="545" y="470"/>
                    <a:pt x="545" y="470"/>
                    <a:pt x="545" y="470"/>
                  </a:cubicBezTo>
                  <a:cubicBezTo>
                    <a:pt x="546" y="471"/>
                    <a:pt x="546" y="471"/>
                    <a:pt x="546" y="471"/>
                  </a:cubicBezTo>
                  <a:cubicBezTo>
                    <a:pt x="550" y="475"/>
                    <a:pt x="550" y="475"/>
                    <a:pt x="550" y="475"/>
                  </a:cubicBezTo>
                  <a:cubicBezTo>
                    <a:pt x="552" y="476"/>
                    <a:pt x="552" y="476"/>
                    <a:pt x="552" y="476"/>
                  </a:cubicBezTo>
                  <a:cubicBezTo>
                    <a:pt x="554" y="480"/>
                    <a:pt x="554" y="480"/>
                    <a:pt x="554" y="480"/>
                  </a:cubicBezTo>
                  <a:cubicBezTo>
                    <a:pt x="555" y="483"/>
                    <a:pt x="555" y="483"/>
                    <a:pt x="555" y="483"/>
                  </a:cubicBezTo>
                  <a:cubicBezTo>
                    <a:pt x="557" y="485"/>
                    <a:pt x="557" y="485"/>
                    <a:pt x="557" y="485"/>
                  </a:cubicBezTo>
                  <a:cubicBezTo>
                    <a:pt x="557" y="486"/>
                    <a:pt x="557" y="486"/>
                    <a:pt x="557" y="486"/>
                  </a:cubicBezTo>
                  <a:cubicBezTo>
                    <a:pt x="559" y="487"/>
                    <a:pt x="559" y="487"/>
                    <a:pt x="559" y="487"/>
                  </a:cubicBezTo>
                  <a:cubicBezTo>
                    <a:pt x="561" y="487"/>
                    <a:pt x="561" y="487"/>
                    <a:pt x="561" y="487"/>
                  </a:cubicBezTo>
                  <a:cubicBezTo>
                    <a:pt x="564" y="489"/>
                    <a:pt x="564" y="489"/>
                    <a:pt x="564" y="489"/>
                  </a:cubicBezTo>
                  <a:cubicBezTo>
                    <a:pt x="565" y="489"/>
                    <a:pt x="565" y="489"/>
                    <a:pt x="565" y="489"/>
                  </a:cubicBezTo>
                  <a:cubicBezTo>
                    <a:pt x="566" y="488"/>
                    <a:pt x="566" y="488"/>
                    <a:pt x="566" y="488"/>
                  </a:cubicBezTo>
                  <a:cubicBezTo>
                    <a:pt x="566" y="487"/>
                    <a:pt x="566" y="487"/>
                    <a:pt x="566" y="487"/>
                  </a:cubicBezTo>
                  <a:cubicBezTo>
                    <a:pt x="567" y="486"/>
                    <a:pt x="567" y="486"/>
                    <a:pt x="567" y="486"/>
                  </a:cubicBezTo>
                  <a:cubicBezTo>
                    <a:pt x="567" y="486"/>
                    <a:pt x="567" y="485"/>
                    <a:pt x="567" y="485"/>
                  </a:cubicBezTo>
                  <a:cubicBezTo>
                    <a:pt x="567" y="485"/>
                    <a:pt x="568" y="484"/>
                    <a:pt x="568" y="484"/>
                  </a:cubicBezTo>
                  <a:cubicBezTo>
                    <a:pt x="570" y="484"/>
                    <a:pt x="570" y="484"/>
                    <a:pt x="570" y="484"/>
                  </a:cubicBezTo>
                  <a:cubicBezTo>
                    <a:pt x="570" y="482"/>
                    <a:pt x="570" y="482"/>
                    <a:pt x="570" y="482"/>
                  </a:cubicBezTo>
                  <a:cubicBezTo>
                    <a:pt x="572" y="483"/>
                    <a:pt x="572" y="483"/>
                    <a:pt x="572" y="483"/>
                  </a:cubicBezTo>
                  <a:cubicBezTo>
                    <a:pt x="576" y="483"/>
                    <a:pt x="576" y="483"/>
                    <a:pt x="576" y="483"/>
                  </a:cubicBezTo>
                  <a:cubicBezTo>
                    <a:pt x="577" y="484"/>
                    <a:pt x="577" y="484"/>
                    <a:pt x="577" y="484"/>
                  </a:cubicBezTo>
                  <a:cubicBezTo>
                    <a:pt x="577" y="485"/>
                    <a:pt x="577" y="485"/>
                    <a:pt x="577" y="485"/>
                  </a:cubicBezTo>
                  <a:cubicBezTo>
                    <a:pt x="577" y="485"/>
                    <a:pt x="577" y="485"/>
                    <a:pt x="577" y="485"/>
                  </a:cubicBezTo>
                  <a:cubicBezTo>
                    <a:pt x="579" y="486"/>
                    <a:pt x="579" y="486"/>
                    <a:pt x="579" y="486"/>
                  </a:cubicBezTo>
                  <a:cubicBezTo>
                    <a:pt x="581" y="488"/>
                    <a:pt x="581" y="488"/>
                    <a:pt x="581" y="488"/>
                  </a:cubicBezTo>
                  <a:cubicBezTo>
                    <a:pt x="581" y="490"/>
                    <a:pt x="581" y="490"/>
                    <a:pt x="581" y="490"/>
                  </a:cubicBezTo>
                  <a:cubicBezTo>
                    <a:pt x="581" y="490"/>
                    <a:pt x="584" y="493"/>
                    <a:pt x="584" y="493"/>
                  </a:cubicBezTo>
                  <a:cubicBezTo>
                    <a:pt x="584" y="493"/>
                    <a:pt x="584" y="495"/>
                    <a:pt x="584" y="495"/>
                  </a:cubicBezTo>
                  <a:cubicBezTo>
                    <a:pt x="584" y="495"/>
                    <a:pt x="586" y="497"/>
                    <a:pt x="586" y="497"/>
                  </a:cubicBezTo>
                  <a:cubicBezTo>
                    <a:pt x="586" y="497"/>
                    <a:pt x="587" y="499"/>
                    <a:pt x="587" y="499"/>
                  </a:cubicBezTo>
                  <a:cubicBezTo>
                    <a:pt x="589" y="500"/>
                    <a:pt x="589" y="500"/>
                    <a:pt x="589" y="500"/>
                  </a:cubicBezTo>
                  <a:cubicBezTo>
                    <a:pt x="589" y="501"/>
                    <a:pt x="589" y="501"/>
                    <a:pt x="589" y="501"/>
                  </a:cubicBezTo>
                  <a:cubicBezTo>
                    <a:pt x="589" y="501"/>
                    <a:pt x="589" y="502"/>
                    <a:pt x="589" y="502"/>
                  </a:cubicBezTo>
                  <a:cubicBezTo>
                    <a:pt x="589" y="502"/>
                    <a:pt x="589" y="502"/>
                    <a:pt x="589" y="502"/>
                  </a:cubicBezTo>
                  <a:cubicBezTo>
                    <a:pt x="589" y="503"/>
                    <a:pt x="590" y="503"/>
                    <a:pt x="590" y="503"/>
                  </a:cubicBezTo>
                  <a:cubicBezTo>
                    <a:pt x="590" y="504"/>
                    <a:pt x="590" y="504"/>
                    <a:pt x="590" y="504"/>
                  </a:cubicBezTo>
                  <a:cubicBezTo>
                    <a:pt x="591" y="506"/>
                    <a:pt x="591" y="506"/>
                    <a:pt x="591" y="506"/>
                  </a:cubicBezTo>
                  <a:cubicBezTo>
                    <a:pt x="591" y="508"/>
                    <a:pt x="591" y="508"/>
                    <a:pt x="591" y="508"/>
                  </a:cubicBezTo>
                  <a:cubicBezTo>
                    <a:pt x="592" y="509"/>
                    <a:pt x="592" y="509"/>
                    <a:pt x="592" y="509"/>
                  </a:cubicBezTo>
                  <a:cubicBezTo>
                    <a:pt x="593" y="509"/>
                    <a:pt x="593" y="509"/>
                    <a:pt x="593" y="509"/>
                  </a:cubicBezTo>
                  <a:cubicBezTo>
                    <a:pt x="595" y="510"/>
                    <a:pt x="595" y="510"/>
                    <a:pt x="595" y="510"/>
                  </a:cubicBezTo>
                  <a:cubicBezTo>
                    <a:pt x="596" y="510"/>
                    <a:pt x="596" y="510"/>
                    <a:pt x="596" y="510"/>
                  </a:cubicBezTo>
                  <a:cubicBezTo>
                    <a:pt x="597" y="511"/>
                    <a:pt x="597" y="511"/>
                    <a:pt x="597" y="511"/>
                  </a:cubicBezTo>
                  <a:cubicBezTo>
                    <a:pt x="598" y="512"/>
                    <a:pt x="598" y="512"/>
                    <a:pt x="598" y="512"/>
                  </a:cubicBezTo>
                  <a:cubicBezTo>
                    <a:pt x="599" y="512"/>
                    <a:pt x="599" y="512"/>
                    <a:pt x="599" y="512"/>
                  </a:cubicBezTo>
                  <a:cubicBezTo>
                    <a:pt x="601" y="512"/>
                    <a:pt x="601" y="512"/>
                    <a:pt x="601" y="512"/>
                  </a:cubicBezTo>
                  <a:cubicBezTo>
                    <a:pt x="601" y="512"/>
                    <a:pt x="602" y="512"/>
                    <a:pt x="602" y="512"/>
                  </a:cubicBezTo>
                  <a:cubicBezTo>
                    <a:pt x="602" y="513"/>
                    <a:pt x="603" y="513"/>
                    <a:pt x="603" y="513"/>
                  </a:cubicBezTo>
                  <a:cubicBezTo>
                    <a:pt x="603" y="513"/>
                    <a:pt x="603" y="513"/>
                    <a:pt x="603" y="513"/>
                  </a:cubicBezTo>
                  <a:cubicBezTo>
                    <a:pt x="604" y="513"/>
                    <a:pt x="604" y="512"/>
                    <a:pt x="605" y="512"/>
                  </a:cubicBezTo>
                  <a:cubicBezTo>
                    <a:pt x="605" y="512"/>
                    <a:pt x="605" y="512"/>
                    <a:pt x="605" y="512"/>
                  </a:cubicBezTo>
                  <a:cubicBezTo>
                    <a:pt x="605" y="512"/>
                    <a:pt x="605" y="512"/>
                    <a:pt x="605" y="512"/>
                  </a:cubicBezTo>
                  <a:cubicBezTo>
                    <a:pt x="604" y="512"/>
                    <a:pt x="604" y="512"/>
                    <a:pt x="604" y="511"/>
                  </a:cubicBezTo>
                  <a:cubicBezTo>
                    <a:pt x="604" y="511"/>
                    <a:pt x="604" y="510"/>
                    <a:pt x="603" y="510"/>
                  </a:cubicBezTo>
                  <a:cubicBezTo>
                    <a:pt x="603" y="510"/>
                    <a:pt x="603" y="510"/>
                    <a:pt x="603" y="510"/>
                  </a:cubicBezTo>
                  <a:cubicBezTo>
                    <a:pt x="603" y="509"/>
                    <a:pt x="603" y="509"/>
                    <a:pt x="603" y="508"/>
                  </a:cubicBezTo>
                  <a:cubicBezTo>
                    <a:pt x="603" y="508"/>
                    <a:pt x="603" y="507"/>
                    <a:pt x="603" y="507"/>
                  </a:cubicBezTo>
                  <a:cubicBezTo>
                    <a:pt x="603" y="507"/>
                    <a:pt x="603" y="507"/>
                    <a:pt x="603" y="506"/>
                  </a:cubicBezTo>
                  <a:cubicBezTo>
                    <a:pt x="603" y="506"/>
                    <a:pt x="602" y="506"/>
                    <a:pt x="602" y="506"/>
                  </a:cubicBezTo>
                  <a:cubicBezTo>
                    <a:pt x="602" y="506"/>
                    <a:pt x="602" y="505"/>
                    <a:pt x="602" y="505"/>
                  </a:cubicBezTo>
                  <a:cubicBezTo>
                    <a:pt x="603" y="505"/>
                    <a:pt x="603" y="504"/>
                    <a:pt x="603" y="503"/>
                  </a:cubicBezTo>
                  <a:cubicBezTo>
                    <a:pt x="603" y="503"/>
                    <a:pt x="603" y="503"/>
                    <a:pt x="603" y="503"/>
                  </a:cubicBezTo>
                  <a:cubicBezTo>
                    <a:pt x="603" y="503"/>
                    <a:pt x="603" y="503"/>
                    <a:pt x="602" y="503"/>
                  </a:cubicBezTo>
                  <a:cubicBezTo>
                    <a:pt x="602" y="503"/>
                    <a:pt x="602" y="503"/>
                    <a:pt x="601" y="502"/>
                  </a:cubicBezTo>
                  <a:cubicBezTo>
                    <a:pt x="601" y="502"/>
                    <a:pt x="601" y="502"/>
                    <a:pt x="601" y="502"/>
                  </a:cubicBezTo>
                  <a:cubicBezTo>
                    <a:pt x="602" y="502"/>
                    <a:pt x="602" y="502"/>
                    <a:pt x="602" y="502"/>
                  </a:cubicBezTo>
                  <a:cubicBezTo>
                    <a:pt x="602" y="502"/>
                    <a:pt x="603" y="503"/>
                    <a:pt x="603" y="502"/>
                  </a:cubicBezTo>
                  <a:cubicBezTo>
                    <a:pt x="603" y="502"/>
                    <a:pt x="603" y="502"/>
                    <a:pt x="603" y="501"/>
                  </a:cubicBezTo>
                  <a:cubicBezTo>
                    <a:pt x="603" y="501"/>
                    <a:pt x="603" y="501"/>
                    <a:pt x="604" y="500"/>
                  </a:cubicBezTo>
                  <a:cubicBezTo>
                    <a:pt x="604" y="500"/>
                    <a:pt x="604" y="500"/>
                    <a:pt x="604" y="500"/>
                  </a:cubicBezTo>
                  <a:cubicBezTo>
                    <a:pt x="604" y="500"/>
                    <a:pt x="603" y="499"/>
                    <a:pt x="603" y="499"/>
                  </a:cubicBezTo>
                  <a:cubicBezTo>
                    <a:pt x="603" y="499"/>
                    <a:pt x="603" y="499"/>
                    <a:pt x="603" y="499"/>
                  </a:cubicBezTo>
                  <a:cubicBezTo>
                    <a:pt x="603" y="498"/>
                    <a:pt x="603" y="498"/>
                    <a:pt x="603" y="498"/>
                  </a:cubicBezTo>
                  <a:cubicBezTo>
                    <a:pt x="604" y="498"/>
                    <a:pt x="604" y="498"/>
                    <a:pt x="604" y="498"/>
                  </a:cubicBezTo>
                  <a:cubicBezTo>
                    <a:pt x="605" y="498"/>
                    <a:pt x="605" y="498"/>
                    <a:pt x="605" y="498"/>
                  </a:cubicBezTo>
                  <a:cubicBezTo>
                    <a:pt x="605" y="498"/>
                    <a:pt x="605" y="498"/>
                    <a:pt x="605" y="497"/>
                  </a:cubicBezTo>
                  <a:cubicBezTo>
                    <a:pt x="605" y="497"/>
                    <a:pt x="605" y="497"/>
                    <a:pt x="605" y="497"/>
                  </a:cubicBezTo>
                  <a:cubicBezTo>
                    <a:pt x="605" y="497"/>
                    <a:pt x="605" y="497"/>
                    <a:pt x="605" y="497"/>
                  </a:cubicBezTo>
                  <a:cubicBezTo>
                    <a:pt x="605" y="496"/>
                    <a:pt x="605" y="496"/>
                    <a:pt x="605" y="496"/>
                  </a:cubicBezTo>
                  <a:cubicBezTo>
                    <a:pt x="605" y="496"/>
                    <a:pt x="605" y="496"/>
                    <a:pt x="605" y="496"/>
                  </a:cubicBezTo>
                  <a:cubicBezTo>
                    <a:pt x="605" y="496"/>
                    <a:pt x="605" y="496"/>
                    <a:pt x="605" y="496"/>
                  </a:cubicBezTo>
                  <a:cubicBezTo>
                    <a:pt x="606" y="496"/>
                    <a:pt x="606" y="496"/>
                    <a:pt x="606" y="495"/>
                  </a:cubicBezTo>
                  <a:cubicBezTo>
                    <a:pt x="606" y="495"/>
                    <a:pt x="607" y="496"/>
                    <a:pt x="607" y="496"/>
                  </a:cubicBezTo>
                  <a:cubicBezTo>
                    <a:pt x="607" y="496"/>
                    <a:pt x="607" y="496"/>
                    <a:pt x="607" y="496"/>
                  </a:cubicBezTo>
                  <a:cubicBezTo>
                    <a:pt x="607" y="495"/>
                    <a:pt x="607" y="495"/>
                    <a:pt x="608" y="494"/>
                  </a:cubicBezTo>
                  <a:cubicBezTo>
                    <a:pt x="608" y="495"/>
                    <a:pt x="608" y="495"/>
                    <a:pt x="609" y="494"/>
                  </a:cubicBezTo>
                  <a:cubicBezTo>
                    <a:pt x="609" y="494"/>
                    <a:pt x="609" y="494"/>
                    <a:pt x="610" y="494"/>
                  </a:cubicBezTo>
                  <a:cubicBezTo>
                    <a:pt x="610" y="494"/>
                    <a:pt x="610" y="493"/>
                    <a:pt x="609" y="493"/>
                  </a:cubicBezTo>
                  <a:cubicBezTo>
                    <a:pt x="609" y="493"/>
                    <a:pt x="609" y="492"/>
                    <a:pt x="608" y="492"/>
                  </a:cubicBezTo>
                  <a:cubicBezTo>
                    <a:pt x="609" y="492"/>
                    <a:pt x="610" y="492"/>
                    <a:pt x="611" y="492"/>
                  </a:cubicBezTo>
                  <a:cubicBezTo>
                    <a:pt x="611" y="492"/>
                    <a:pt x="611" y="492"/>
                    <a:pt x="611" y="492"/>
                  </a:cubicBezTo>
                  <a:cubicBezTo>
                    <a:pt x="612" y="492"/>
                    <a:pt x="613" y="492"/>
                    <a:pt x="614" y="492"/>
                  </a:cubicBezTo>
                  <a:cubicBezTo>
                    <a:pt x="613" y="492"/>
                    <a:pt x="613" y="492"/>
                    <a:pt x="613" y="492"/>
                  </a:cubicBezTo>
                  <a:cubicBezTo>
                    <a:pt x="615" y="492"/>
                    <a:pt x="616" y="491"/>
                    <a:pt x="617" y="490"/>
                  </a:cubicBezTo>
                  <a:cubicBezTo>
                    <a:pt x="617" y="490"/>
                    <a:pt x="617" y="490"/>
                    <a:pt x="618" y="489"/>
                  </a:cubicBezTo>
                  <a:cubicBezTo>
                    <a:pt x="618" y="489"/>
                    <a:pt x="618" y="488"/>
                    <a:pt x="619" y="488"/>
                  </a:cubicBezTo>
                  <a:cubicBezTo>
                    <a:pt x="619" y="488"/>
                    <a:pt x="620" y="488"/>
                    <a:pt x="620" y="488"/>
                  </a:cubicBezTo>
                  <a:cubicBezTo>
                    <a:pt x="621" y="488"/>
                    <a:pt x="621" y="487"/>
                    <a:pt x="621" y="487"/>
                  </a:cubicBezTo>
                  <a:cubicBezTo>
                    <a:pt x="621" y="487"/>
                    <a:pt x="620" y="487"/>
                    <a:pt x="620" y="487"/>
                  </a:cubicBezTo>
                  <a:cubicBezTo>
                    <a:pt x="620" y="487"/>
                    <a:pt x="620" y="486"/>
                    <a:pt x="620" y="486"/>
                  </a:cubicBezTo>
                  <a:cubicBezTo>
                    <a:pt x="619" y="485"/>
                    <a:pt x="619" y="485"/>
                    <a:pt x="619" y="485"/>
                  </a:cubicBezTo>
                  <a:cubicBezTo>
                    <a:pt x="619" y="485"/>
                    <a:pt x="620" y="485"/>
                    <a:pt x="620" y="484"/>
                  </a:cubicBezTo>
                  <a:cubicBezTo>
                    <a:pt x="620" y="484"/>
                    <a:pt x="620" y="484"/>
                    <a:pt x="620" y="484"/>
                  </a:cubicBezTo>
                  <a:cubicBezTo>
                    <a:pt x="621" y="483"/>
                    <a:pt x="621" y="483"/>
                    <a:pt x="621" y="484"/>
                  </a:cubicBezTo>
                  <a:cubicBezTo>
                    <a:pt x="621" y="484"/>
                    <a:pt x="622" y="484"/>
                    <a:pt x="621" y="484"/>
                  </a:cubicBezTo>
                  <a:cubicBezTo>
                    <a:pt x="621" y="485"/>
                    <a:pt x="621" y="485"/>
                    <a:pt x="621" y="485"/>
                  </a:cubicBezTo>
                  <a:cubicBezTo>
                    <a:pt x="622" y="486"/>
                    <a:pt x="623" y="485"/>
                    <a:pt x="624" y="485"/>
                  </a:cubicBezTo>
                  <a:cubicBezTo>
                    <a:pt x="625" y="485"/>
                    <a:pt x="626" y="484"/>
                    <a:pt x="627" y="484"/>
                  </a:cubicBezTo>
                  <a:cubicBezTo>
                    <a:pt x="629" y="483"/>
                    <a:pt x="632" y="483"/>
                    <a:pt x="634" y="484"/>
                  </a:cubicBezTo>
                  <a:cubicBezTo>
                    <a:pt x="635" y="485"/>
                    <a:pt x="636" y="485"/>
                    <a:pt x="638" y="485"/>
                  </a:cubicBezTo>
                  <a:cubicBezTo>
                    <a:pt x="638" y="485"/>
                    <a:pt x="638" y="485"/>
                    <a:pt x="639" y="485"/>
                  </a:cubicBezTo>
                  <a:cubicBezTo>
                    <a:pt x="639" y="485"/>
                    <a:pt x="639" y="484"/>
                    <a:pt x="638" y="484"/>
                  </a:cubicBezTo>
                  <a:cubicBezTo>
                    <a:pt x="638" y="483"/>
                    <a:pt x="638" y="483"/>
                    <a:pt x="638" y="483"/>
                  </a:cubicBezTo>
                  <a:cubicBezTo>
                    <a:pt x="639" y="483"/>
                    <a:pt x="639" y="483"/>
                    <a:pt x="639" y="484"/>
                  </a:cubicBezTo>
                  <a:cubicBezTo>
                    <a:pt x="639" y="483"/>
                    <a:pt x="639" y="483"/>
                    <a:pt x="639" y="483"/>
                  </a:cubicBezTo>
                  <a:cubicBezTo>
                    <a:pt x="639" y="482"/>
                    <a:pt x="639" y="482"/>
                    <a:pt x="640" y="482"/>
                  </a:cubicBezTo>
                  <a:cubicBezTo>
                    <a:pt x="640" y="482"/>
                    <a:pt x="640" y="483"/>
                    <a:pt x="640" y="483"/>
                  </a:cubicBezTo>
                  <a:cubicBezTo>
                    <a:pt x="641" y="483"/>
                    <a:pt x="641" y="484"/>
                    <a:pt x="641" y="483"/>
                  </a:cubicBezTo>
                  <a:cubicBezTo>
                    <a:pt x="641" y="484"/>
                    <a:pt x="642" y="485"/>
                    <a:pt x="642" y="485"/>
                  </a:cubicBezTo>
                  <a:cubicBezTo>
                    <a:pt x="642" y="485"/>
                    <a:pt x="642" y="485"/>
                    <a:pt x="642" y="485"/>
                  </a:cubicBezTo>
                  <a:cubicBezTo>
                    <a:pt x="643" y="486"/>
                    <a:pt x="643" y="486"/>
                    <a:pt x="643" y="486"/>
                  </a:cubicBezTo>
                  <a:cubicBezTo>
                    <a:pt x="644" y="486"/>
                    <a:pt x="644" y="486"/>
                    <a:pt x="644" y="486"/>
                  </a:cubicBezTo>
                  <a:cubicBezTo>
                    <a:pt x="644" y="486"/>
                    <a:pt x="644" y="485"/>
                    <a:pt x="645" y="485"/>
                  </a:cubicBezTo>
                  <a:cubicBezTo>
                    <a:pt x="645" y="486"/>
                    <a:pt x="645" y="486"/>
                    <a:pt x="645" y="486"/>
                  </a:cubicBezTo>
                  <a:cubicBezTo>
                    <a:pt x="645" y="486"/>
                    <a:pt x="645" y="487"/>
                    <a:pt x="645" y="487"/>
                  </a:cubicBezTo>
                  <a:cubicBezTo>
                    <a:pt x="645" y="487"/>
                    <a:pt x="645" y="487"/>
                    <a:pt x="645" y="488"/>
                  </a:cubicBezTo>
                  <a:cubicBezTo>
                    <a:pt x="646" y="488"/>
                    <a:pt x="646" y="488"/>
                    <a:pt x="646" y="488"/>
                  </a:cubicBezTo>
                  <a:cubicBezTo>
                    <a:pt x="646" y="488"/>
                    <a:pt x="646" y="487"/>
                    <a:pt x="646" y="487"/>
                  </a:cubicBezTo>
                  <a:cubicBezTo>
                    <a:pt x="647" y="487"/>
                    <a:pt x="647" y="487"/>
                    <a:pt x="647" y="487"/>
                  </a:cubicBezTo>
                  <a:cubicBezTo>
                    <a:pt x="647" y="488"/>
                    <a:pt x="647" y="488"/>
                    <a:pt x="648" y="488"/>
                  </a:cubicBezTo>
                  <a:cubicBezTo>
                    <a:pt x="648" y="488"/>
                    <a:pt x="648" y="488"/>
                    <a:pt x="648" y="488"/>
                  </a:cubicBezTo>
                  <a:cubicBezTo>
                    <a:pt x="648" y="488"/>
                    <a:pt x="649" y="488"/>
                    <a:pt x="649" y="488"/>
                  </a:cubicBezTo>
                  <a:cubicBezTo>
                    <a:pt x="649" y="487"/>
                    <a:pt x="650" y="487"/>
                    <a:pt x="650" y="487"/>
                  </a:cubicBezTo>
                  <a:cubicBezTo>
                    <a:pt x="650" y="487"/>
                    <a:pt x="651" y="488"/>
                    <a:pt x="651" y="488"/>
                  </a:cubicBezTo>
                  <a:cubicBezTo>
                    <a:pt x="651" y="488"/>
                    <a:pt x="652" y="488"/>
                    <a:pt x="652" y="488"/>
                  </a:cubicBezTo>
                  <a:cubicBezTo>
                    <a:pt x="652" y="488"/>
                    <a:pt x="652" y="488"/>
                    <a:pt x="652" y="487"/>
                  </a:cubicBezTo>
                  <a:cubicBezTo>
                    <a:pt x="652" y="487"/>
                    <a:pt x="652" y="487"/>
                    <a:pt x="652" y="487"/>
                  </a:cubicBezTo>
                  <a:cubicBezTo>
                    <a:pt x="652" y="487"/>
                    <a:pt x="652" y="487"/>
                    <a:pt x="652" y="487"/>
                  </a:cubicBezTo>
                  <a:cubicBezTo>
                    <a:pt x="653" y="487"/>
                    <a:pt x="653" y="486"/>
                    <a:pt x="652" y="486"/>
                  </a:cubicBezTo>
                  <a:cubicBezTo>
                    <a:pt x="652" y="486"/>
                    <a:pt x="652" y="486"/>
                    <a:pt x="652" y="485"/>
                  </a:cubicBezTo>
                  <a:cubicBezTo>
                    <a:pt x="652" y="485"/>
                    <a:pt x="652" y="485"/>
                    <a:pt x="652" y="485"/>
                  </a:cubicBezTo>
                  <a:cubicBezTo>
                    <a:pt x="652" y="485"/>
                    <a:pt x="652" y="485"/>
                    <a:pt x="652" y="486"/>
                  </a:cubicBezTo>
                  <a:cubicBezTo>
                    <a:pt x="653" y="486"/>
                    <a:pt x="654" y="486"/>
                    <a:pt x="655" y="487"/>
                  </a:cubicBezTo>
                  <a:cubicBezTo>
                    <a:pt x="655" y="487"/>
                    <a:pt x="656" y="487"/>
                    <a:pt x="656" y="487"/>
                  </a:cubicBezTo>
                  <a:cubicBezTo>
                    <a:pt x="656" y="488"/>
                    <a:pt x="656" y="488"/>
                    <a:pt x="656" y="488"/>
                  </a:cubicBezTo>
                  <a:cubicBezTo>
                    <a:pt x="657" y="488"/>
                    <a:pt x="657" y="488"/>
                    <a:pt x="657" y="488"/>
                  </a:cubicBezTo>
                  <a:cubicBezTo>
                    <a:pt x="657" y="487"/>
                    <a:pt x="656" y="486"/>
                    <a:pt x="655" y="486"/>
                  </a:cubicBezTo>
                  <a:cubicBezTo>
                    <a:pt x="655" y="485"/>
                    <a:pt x="655" y="485"/>
                    <a:pt x="655" y="485"/>
                  </a:cubicBezTo>
                  <a:cubicBezTo>
                    <a:pt x="655" y="484"/>
                    <a:pt x="655" y="484"/>
                    <a:pt x="655" y="484"/>
                  </a:cubicBezTo>
                  <a:cubicBezTo>
                    <a:pt x="655" y="484"/>
                    <a:pt x="655" y="484"/>
                    <a:pt x="655" y="484"/>
                  </a:cubicBezTo>
                  <a:cubicBezTo>
                    <a:pt x="655" y="483"/>
                    <a:pt x="655" y="483"/>
                    <a:pt x="655" y="484"/>
                  </a:cubicBezTo>
                  <a:cubicBezTo>
                    <a:pt x="655" y="484"/>
                    <a:pt x="655" y="484"/>
                    <a:pt x="656" y="484"/>
                  </a:cubicBezTo>
                  <a:cubicBezTo>
                    <a:pt x="656" y="484"/>
                    <a:pt x="656" y="484"/>
                    <a:pt x="656" y="484"/>
                  </a:cubicBezTo>
                  <a:cubicBezTo>
                    <a:pt x="657" y="484"/>
                    <a:pt x="657" y="484"/>
                    <a:pt x="657" y="483"/>
                  </a:cubicBezTo>
                  <a:cubicBezTo>
                    <a:pt x="657" y="483"/>
                    <a:pt x="657" y="483"/>
                    <a:pt x="657" y="483"/>
                  </a:cubicBezTo>
                  <a:cubicBezTo>
                    <a:pt x="657" y="483"/>
                    <a:pt x="657" y="483"/>
                    <a:pt x="657" y="483"/>
                  </a:cubicBezTo>
                  <a:cubicBezTo>
                    <a:pt x="656" y="482"/>
                    <a:pt x="657" y="482"/>
                    <a:pt x="656" y="481"/>
                  </a:cubicBezTo>
                  <a:cubicBezTo>
                    <a:pt x="656" y="481"/>
                    <a:pt x="656" y="481"/>
                    <a:pt x="656" y="482"/>
                  </a:cubicBezTo>
                  <a:cubicBezTo>
                    <a:pt x="656" y="482"/>
                    <a:pt x="656" y="482"/>
                    <a:pt x="655" y="483"/>
                  </a:cubicBezTo>
                  <a:cubicBezTo>
                    <a:pt x="655" y="483"/>
                    <a:pt x="655" y="483"/>
                    <a:pt x="654" y="482"/>
                  </a:cubicBezTo>
                  <a:cubicBezTo>
                    <a:pt x="654" y="482"/>
                    <a:pt x="654" y="482"/>
                    <a:pt x="654" y="482"/>
                  </a:cubicBezTo>
                  <a:cubicBezTo>
                    <a:pt x="654" y="482"/>
                    <a:pt x="654" y="482"/>
                    <a:pt x="654" y="482"/>
                  </a:cubicBezTo>
                  <a:cubicBezTo>
                    <a:pt x="655" y="481"/>
                    <a:pt x="656" y="481"/>
                    <a:pt x="657" y="480"/>
                  </a:cubicBezTo>
                  <a:cubicBezTo>
                    <a:pt x="657" y="480"/>
                    <a:pt x="657" y="480"/>
                    <a:pt x="658" y="479"/>
                  </a:cubicBezTo>
                  <a:cubicBezTo>
                    <a:pt x="658" y="479"/>
                    <a:pt x="659" y="479"/>
                    <a:pt x="659" y="479"/>
                  </a:cubicBezTo>
                  <a:cubicBezTo>
                    <a:pt x="660" y="479"/>
                    <a:pt x="660" y="479"/>
                    <a:pt x="660" y="479"/>
                  </a:cubicBezTo>
                  <a:cubicBezTo>
                    <a:pt x="660" y="479"/>
                    <a:pt x="661" y="479"/>
                    <a:pt x="661" y="479"/>
                  </a:cubicBezTo>
                  <a:cubicBezTo>
                    <a:pt x="662" y="479"/>
                    <a:pt x="663" y="479"/>
                    <a:pt x="663" y="479"/>
                  </a:cubicBezTo>
                  <a:cubicBezTo>
                    <a:pt x="664" y="479"/>
                    <a:pt x="664" y="479"/>
                    <a:pt x="664" y="479"/>
                  </a:cubicBezTo>
                  <a:cubicBezTo>
                    <a:pt x="664" y="479"/>
                    <a:pt x="665" y="479"/>
                    <a:pt x="665" y="479"/>
                  </a:cubicBezTo>
                  <a:cubicBezTo>
                    <a:pt x="665" y="479"/>
                    <a:pt x="666" y="479"/>
                    <a:pt x="666" y="478"/>
                  </a:cubicBezTo>
                  <a:cubicBezTo>
                    <a:pt x="666" y="478"/>
                    <a:pt x="665" y="477"/>
                    <a:pt x="666" y="477"/>
                  </a:cubicBezTo>
                  <a:cubicBezTo>
                    <a:pt x="666" y="476"/>
                    <a:pt x="666" y="477"/>
                    <a:pt x="667" y="477"/>
                  </a:cubicBezTo>
                  <a:cubicBezTo>
                    <a:pt x="667" y="477"/>
                    <a:pt x="667" y="478"/>
                    <a:pt x="667" y="478"/>
                  </a:cubicBezTo>
                  <a:cubicBezTo>
                    <a:pt x="667" y="479"/>
                    <a:pt x="668" y="479"/>
                    <a:pt x="668" y="480"/>
                  </a:cubicBezTo>
                  <a:cubicBezTo>
                    <a:pt x="669" y="480"/>
                    <a:pt x="670" y="479"/>
                    <a:pt x="671" y="479"/>
                  </a:cubicBezTo>
                  <a:cubicBezTo>
                    <a:pt x="672" y="478"/>
                    <a:pt x="672" y="478"/>
                    <a:pt x="673" y="478"/>
                  </a:cubicBezTo>
                  <a:cubicBezTo>
                    <a:pt x="673" y="478"/>
                    <a:pt x="673" y="479"/>
                    <a:pt x="673" y="479"/>
                  </a:cubicBezTo>
                  <a:cubicBezTo>
                    <a:pt x="674" y="479"/>
                    <a:pt x="675" y="479"/>
                    <a:pt x="676" y="478"/>
                  </a:cubicBezTo>
                  <a:cubicBezTo>
                    <a:pt x="677" y="478"/>
                    <a:pt x="678" y="478"/>
                    <a:pt x="679" y="479"/>
                  </a:cubicBezTo>
                  <a:cubicBezTo>
                    <a:pt x="678" y="479"/>
                    <a:pt x="678" y="479"/>
                    <a:pt x="678" y="479"/>
                  </a:cubicBezTo>
                  <a:cubicBezTo>
                    <a:pt x="679" y="480"/>
                    <a:pt x="681" y="480"/>
                    <a:pt x="683" y="481"/>
                  </a:cubicBezTo>
                  <a:cubicBezTo>
                    <a:pt x="683" y="481"/>
                    <a:pt x="683" y="481"/>
                    <a:pt x="682" y="481"/>
                  </a:cubicBezTo>
                  <a:cubicBezTo>
                    <a:pt x="683" y="482"/>
                    <a:pt x="684" y="482"/>
                    <a:pt x="684" y="483"/>
                  </a:cubicBezTo>
                  <a:cubicBezTo>
                    <a:pt x="684" y="483"/>
                    <a:pt x="684" y="484"/>
                    <a:pt x="684" y="484"/>
                  </a:cubicBezTo>
                  <a:cubicBezTo>
                    <a:pt x="685" y="484"/>
                    <a:pt x="685" y="484"/>
                    <a:pt x="686" y="484"/>
                  </a:cubicBezTo>
                  <a:cubicBezTo>
                    <a:pt x="686" y="484"/>
                    <a:pt x="687" y="484"/>
                    <a:pt x="687" y="484"/>
                  </a:cubicBezTo>
                  <a:cubicBezTo>
                    <a:pt x="687" y="484"/>
                    <a:pt x="688" y="483"/>
                    <a:pt x="688" y="483"/>
                  </a:cubicBezTo>
                  <a:cubicBezTo>
                    <a:pt x="688" y="483"/>
                    <a:pt x="688" y="482"/>
                    <a:pt x="688" y="482"/>
                  </a:cubicBezTo>
                  <a:cubicBezTo>
                    <a:pt x="688" y="483"/>
                    <a:pt x="689" y="483"/>
                    <a:pt x="690" y="482"/>
                  </a:cubicBezTo>
                  <a:cubicBezTo>
                    <a:pt x="690" y="482"/>
                    <a:pt x="690" y="482"/>
                    <a:pt x="690" y="482"/>
                  </a:cubicBezTo>
                  <a:cubicBezTo>
                    <a:pt x="690" y="482"/>
                    <a:pt x="690" y="482"/>
                    <a:pt x="691" y="482"/>
                  </a:cubicBezTo>
                  <a:cubicBezTo>
                    <a:pt x="691" y="482"/>
                    <a:pt x="691" y="481"/>
                    <a:pt x="691" y="481"/>
                  </a:cubicBezTo>
                  <a:cubicBezTo>
                    <a:pt x="691" y="480"/>
                    <a:pt x="692" y="480"/>
                    <a:pt x="692" y="480"/>
                  </a:cubicBezTo>
                  <a:cubicBezTo>
                    <a:pt x="692" y="480"/>
                    <a:pt x="692" y="481"/>
                    <a:pt x="692" y="481"/>
                  </a:cubicBezTo>
                  <a:cubicBezTo>
                    <a:pt x="692" y="481"/>
                    <a:pt x="693" y="481"/>
                    <a:pt x="693" y="482"/>
                  </a:cubicBezTo>
                  <a:cubicBezTo>
                    <a:pt x="694" y="482"/>
                    <a:pt x="695" y="482"/>
                    <a:pt x="696" y="483"/>
                  </a:cubicBezTo>
                  <a:cubicBezTo>
                    <a:pt x="696" y="484"/>
                    <a:pt x="696" y="484"/>
                    <a:pt x="696" y="484"/>
                  </a:cubicBezTo>
                  <a:cubicBezTo>
                    <a:pt x="696" y="484"/>
                    <a:pt x="697" y="484"/>
                    <a:pt x="697" y="485"/>
                  </a:cubicBezTo>
                  <a:cubicBezTo>
                    <a:pt x="697" y="485"/>
                    <a:pt x="697" y="485"/>
                    <a:pt x="697" y="485"/>
                  </a:cubicBezTo>
                  <a:cubicBezTo>
                    <a:pt x="698" y="486"/>
                    <a:pt x="699" y="488"/>
                    <a:pt x="700" y="488"/>
                  </a:cubicBezTo>
                  <a:cubicBezTo>
                    <a:pt x="700" y="488"/>
                    <a:pt x="701" y="489"/>
                    <a:pt x="701" y="489"/>
                  </a:cubicBezTo>
                  <a:cubicBezTo>
                    <a:pt x="701" y="489"/>
                    <a:pt x="702" y="490"/>
                    <a:pt x="702" y="490"/>
                  </a:cubicBezTo>
                  <a:cubicBezTo>
                    <a:pt x="702" y="492"/>
                    <a:pt x="702" y="494"/>
                    <a:pt x="702" y="495"/>
                  </a:cubicBezTo>
                  <a:cubicBezTo>
                    <a:pt x="701" y="496"/>
                    <a:pt x="701" y="497"/>
                    <a:pt x="701" y="498"/>
                  </a:cubicBezTo>
                  <a:cubicBezTo>
                    <a:pt x="701" y="498"/>
                    <a:pt x="701" y="498"/>
                    <a:pt x="701" y="499"/>
                  </a:cubicBezTo>
                  <a:cubicBezTo>
                    <a:pt x="701" y="499"/>
                    <a:pt x="701" y="499"/>
                    <a:pt x="701" y="499"/>
                  </a:cubicBezTo>
                  <a:cubicBezTo>
                    <a:pt x="702" y="499"/>
                    <a:pt x="702" y="499"/>
                    <a:pt x="702" y="498"/>
                  </a:cubicBezTo>
                  <a:cubicBezTo>
                    <a:pt x="702" y="498"/>
                    <a:pt x="702" y="497"/>
                    <a:pt x="703" y="498"/>
                  </a:cubicBezTo>
                  <a:cubicBezTo>
                    <a:pt x="703" y="498"/>
                    <a:pt x="703" y="498"/>
                    <a:pt x="703" y="498"/>
                  </a:cubicBezTo>
                  <a:cubicBezTo>
                    <a:pt x="703" y="498"/>
                    <a:pt x="703" y="498"/>
                    <a:pt x="703" y="499"/>
                  </a:cubicBezTo>
                  <a:cubicBezTo>
                    <a:pt x="703" y="499"/>
                    <a:pt x="703" y="499"/>
                    <a:pt x="703" y="499"/>
                  </a:cubicBezTo>
                  <a:cubicBezTo>
                    <a:pt x="703" y="500"/>
                    <a:pt x="702" y="500"/>
                    <a:pt x="702" y="500"/>
                  </a:cubicBezTo>
                  <a:cubicBezTo>
                    <a:pt x="702" y="501"/>
                    <a:pt x="702" y="501"/>
                    <a:pt x="702" y="501"/>
                  </a:cubicBezTo>
                  <a:cubicBezTo>
                    <a:pt x="702" y="501"/>
                    <a:pt x="702" y="501"/>
                    <a:pt x="702" y="501"/>
                  </a:cubicBezTo>
                  <a:cubicBezTo>
                    <a:pt x="703" y="503"/>
                    <a:pt x="703" y="505"/>
                    <a:pt x="704" y="506"/>
                  </a:cubicBezTo>
                  <a:cubicBezTo>
                    <a:pt x="705" y="506"/>
                    <a:pt x="705" y="507"/>
                    <a:pt x="705" y="507"/>
                  </a:cubicBezTo>
                  <a:cubicBezTo>
                    <a:pt x="705" y="507"/>
                    <a:pt x="705" y="506"/>
                    <a:pt x="705" y="506"/>
                  </a:cubicBezTo>
                  <a:cubicBezTo>
                    <a:pt x="705" y="506"/>
                    <a:pt x="705" y="506"/>
                    <a:pt x="705" y="506"/>
                  </a:cubicBezTo>
                  <a:cubicBezTo>
                    <a:pt x="705" y="506"/>
                    <a:pt x="705" y="505"/>
                    <a:pt x="706" y="505"/>
                  </a:cubicBezTo>
                  <a:cubicBezTo>
                    <a:pt x="706" y="505"/>
                    <a:pt x="706" y="506"/>
                    <a:pt x="706" y="506"/>
                  </a:cubicBezTo>
                  <a:cubicBezTo>
                    <a:pt x="706" y="507"/>
                    <a:pt x="706" y="507"/>
                    <a:pt x="706" y="507"/>
                  </a:cubicBezTo>
                  <a:cubicBezTo>
                    <a:pt x="705" y="507"/>
                    <a:pt x="705" y="508"/>
                    <a:pt x="705" y="508"/>
                  </a:cubicBezTo>
                  <a:cubicBezTo>
                    <a:pt x="706" y="508"/>
                    <a:pt x="706" y="508"/>
                    <a:pt x="707" y="508"/>
                  </a:cubicBezTo>
                  <a:cubicBezTo>
                    <a:pt x="707" y="508"/>
                    <a:pt x="707" y="508"/>
                    <a:pt x="707" y="509"/>
                  </a:cubicBezTo>
                  <a:cubicBezTo>
                    <a:pt x="707" y="509"/>
                    <a:pt x="707" y="509"/>
                    <a:pt x="707" y="510"/>
                  </a:cubicBezTo>
                  <a:cubicBezTo>
                    <a:pt x="708" y="510"/>
                    <a:pt x="708" y="511"/>
                    <a:pt x="708" y="511"/>
                  </a:cubicBezTo>
                  <a:cubicBezTo>
                    <a:pt x="708" y="512"/>
                    <a:pt x="708" y="512"/>
                    <a:pt x="709" y="513"/>
                  </a:cubicBezTo>
                  <a:cubicBezTo>
                    <a:pt x="709" y="513"/>
                    <a:pt x="710" y="513"/>
                    <a:pt x="710" y="514"/>
                  </a:cubicBezTo>
                  <a:cubicBezTo>
                    <a:pt x="711" y="514"/>
                    <a:pt x="712" y="516"/>
                    <a:pt x="712" y="517"/>
                  </a:cubicBezTo>
                  <a:cubicBezTo>
                    <a:pt x="712" y="518"/>
                    <a:pt x="712" y="518"/>
                    <a:pt x="713" y="518"/>
                  </a:cubicBezTo>
                  <a:cubicBezTo>
                    <a:pt x="713" y="518"/>
                    <a:pt x="713" y="518"/>
                    <a:pt x="713" y="518"/>
                  </a:cubicBezTo>
                  <a:cubicBezTo>
                    <a:pt x="714" y="519"/>
                    <a:pt x="715" y="518"/>
                    <a:pt x="716" y="518"/>
                  </a:cubicBezTo>
                  <a:cubicBezTo>
                    <a:pt x="716" y="518"/>
                    <a:pt x="716" y="518"/>
                    <a:pt x="716" y="518"/>
                  </a:cubicBezTo>
                  <a:cubicBezTo>
                    <a:pt x="716" y="518"/>
                    <a:pt x="717" y="518"/>
                    <a:pt x="717" y="518"/>
                  </a:cubicBezTo>
                  <a:cubicBezTo>
                    <a:pt x="718" y="518"/>
                    <a:pt x="718" y="517"/>
                    <a:pt x="718" y="516"/>
                  </a:cubicBezTo>
                  <a:cubicBezTo>
                    <a:pt x="718" y="516"/>
                    <a:pt x="718" y="515"/>
                    <a:pt x="718" y="515"/>
                  </a:cubicBezTo>
                  <a:cubicBezTo>
                    <a:pt x="718" y="515"/>
                    <a:pt x="719" y="514"/>
                    <a:pt x="719" y="514"/>
                  </a:cubicBezTo>
                  <a:cubicBezTo>
                    <a:pt x="719" y="514"/>
                    <a:pt x="719" y="513"/>
                    <a:pt x="719" y="513"/>
                  </a:cubicBezTo>
                  <a:cubicBezTo>
                    <a:pt x="719" y="511"/>
                    <a:pt x="719" y="510"/>
                    <a:pt x="719" y="508"/>
                  </a:cubicBezTo>
                  <a:cubicBezTo>
                    <a:pt x="720" y="507"/>
                    <a:pt x="720" y="505"/>
                    <a:pt x="719" y="504"/>
                  </a:cubicBezTo>
                  <a:cubicBezTo>
                    <a:pt x="718" y="504"/>
                    <a:pt x="718" y="503"/>
                    <a:pt x="718" y="503"/>
                  </a:cubicBezTo>
                  <a:cubicBezTo>
                    <a:pt x="718" y="502"/>
                    <a:pt x="718" y="502"/>
                    <a:pt x="718" y="501"/>
                  </a:cubicBezTo>
                  <a:cubicBezTo>
                    <a:pt x="718" y="500"/>
                    <a:pt x="717" y="498"/>
                    <a:pt x="716" y="497"/>
                  </a:cubicBezTo>
                  <a:cubicBezTo>
                    <a:pt x="715" y="496"/>
                    <a:pt x="715" y="495"/>
                    <a:pt x="715" y="494"/>
                  </a:cubicBezTo>
                  <a:cubicBezTo>
                    <a:pt x="715" y="493"/>
                    <a:pt x="714" y="493"/>
                    <a:pt x="714" y="492"/>
                  </a:cubicBezTo>
                  <a:cubicBezTo>
                    <a:pt x="714" y="492"/>
                    <a:pt x="715" y="492"/>
                    <a:pt x="715" y="491"/>
                  </a:cubicBezTo>
                  <a:cubicBezTo>
                    <a:pt x="715" y="490"/>
                    <a:pt x="714" y="490"/>
                    <a:pt x="713" y="489"/>
                  </a:cubicBezTo>
                  <a:cubicBezTo>
                    <a:pt x="713" y="488"/>
                    <a:pt x="713" y="487"/>
                    <a:pt x="712" y="486"/>
                  </a:cubicBezTo>
                  <a:cubicBezTo>
                    <a:pt x="711" y="483"/>
                    <a:pt x="710" y="481"/>
                    <a:pt x="710" y="478"/>
                  </a:cubicBezTo>
                  <a:cubicBezTo>
                    <a:pt x="710" y="478"/>
                    <a:pt x="710" y="477"/>
                    <a:pt x="710" y="477"/>
                  </a:cubicBezTo>
                  <a:cubicBezTo>
                    <a:pt x="710" y="477"/>
                    <a:pt x="710" y="477"/>
                    <a:pt x="710" y="477"/>
                  </a:cubicBezTo>
                  <a:cubicBezTo>
                    <a:pt x="710" y="477"/>
                    <a:pt x="710" y="477"/>
                    <a:pt x="710" y="477"/>
                  </a:cubicBezTo>
                  <a:cubicBezTo>
                    <a:pt x="710" y="477"/>
                    <a:pt x="710" y="476"/>
                    <a:pt x="710" y="476"/>
                  </a:cubicBezTo>
                  <a:cubicBezTo>
                    <a:pt x="710" y="476"/>
                    <a:pt x="710" y="476"/>
                    <a:pt x="710" y="476"/>
                  </a:cubicBezTo>
                  <a:cubicBezTo>
                    <a:pt x="710" y="476"/>
                    <a:pt x="710" y="475"/>
                    <a:pt x="710" y="475"/>
                  </a:cubicBezTo>
                  <a:cubicBezTo>
                    <a:pt x="710" y="475"/>
                    <a:pt x="710" y="475"/>
                    <a:pt x="710" y="475"/>
                  </a:cubicBezTo>
                  <a:cubicBezTo>
                    <a:pt x="710" y="475"/>
                    <a:pt x="710" y="475"/>
                    <a:pt x="710" y="474"/>
                  </a:cubicBezTo>
                  <a:cubicBezTo>
                    <a:pt x="710" y="474"/>
                    <a:pt x="710" y="474"/>
                    <a:pt x="710" y="474"/>
                  </a:cubicBezTo>
                  <a:cubicBezTo>
                    <a:pt x="710" y="474"/>
                    <a:pt x="710" y="474"/>
                    <a:pt x="710" y="474"/>
                  </a:cubicBezTo>
                  <a:cubicBezTo>
                    <a:pt x="710" y="474"/>
                    <a:pt x="710" y="474"/>
                    <a:pt x="710" y="474"/>
                  </a:cubicBezTo>
                  <a:cubicBezTo>
                    <a:pt x="710" y="474"/>
                    <a:pt x="710" y="473"/>
                    <a:pt x="710" y="473"/>
                  </a:cubicBezTo>
                  <a:cubicBezTo>
                    <a:pt x="710" y="473"/>
                    <a:pt x="710" y="473"/>
                    <a:pt x="710" y="473"/>
                  </a:cubicBezTo>
                  <a:cubicBezTo>
                    <a:pt x="710" y="473"/>
                    <a:pt x="710" y="473"/>
                    <a:pt x="710" y="473"/>
                  </a:cubicBezTo>
                  <a:cubicBezTo>
                    <a:pt x="710" y="473"/>
                    <a:pt x="710" y="473"/>
                    <a:pt x="711" y="473"/>
                  </a:cubicBezTo>
                  <a:cubicBezTo>
                    <a:pt x="711" y="473"/>
                    <a:pt x="711" y="472"/>
                    <a:pt x="711" y="472"/>
                  </a:cubicBezTo>
                  <a:cubicBezTo>
                    <a:pt x="711" y="472"/>
                    <a:pt x="711" y="472"/>
                    <a:pt x="711" y="472"/>
                  </a:cubicBezTo>
                  <a:cubicBezTo>
                    <a:pt x="711" y="472"/>
                    <a:pt x="710" y="472"/>
                    <a:pt x="710" y="472"/>
                  </a:cubicBezTo>
                  <a:cubicBezTo>
                    <a:pt x="711" y="471"/>
                    <a:pt x="711" y="472"/>
                    <a:pt x="711" y="471"/>
                  </a:cubicBezTo>
                  <a:cubicBezTo>
                    <a:pt x="711" y="471"/>
                    <a:pt x="711" y="471"/>
                    <a:pt x="711" y="471"/>
                  </a:cubicBezTo>
                  <a:cubicBezTo>
                    <a:pt x="711" y="471"/>
                    <a:pt x="711" y="471"/>
                    <a:pt x="711" y="471"/>
                  </a:cubicBezTo>
                  <a:cubicBezTo>
                    <a:pt x="711" y="471"/>
                    <a:pt x="712" y="470"/>
                    <a:pt x="711" y="470"/>
                  </a:cubicBezTo>
                  <a:cubicBezTo>
                    <a:pt x="711" y="470"/>
                    <a:pt x="711" y="470"/>
                    <a:pt x="711" y="470"/>
                  </a:cubicBezTo>
                  <a:cubicBezTo>
                    <a:pt x="711" y="470"/>
                    <a:pt x="711" y="470"/>
                    <a:pt x="711" y="470"/>
                  </a:cubicBezTo>
                  <a:cubicBezTo>
                    <a:pt x="711" y="470"/>
                    <a:pt x="711" y="470"/>
                    <a:pt x="711" y="469"/>
                  </a:cubicBezTo>
                  <a:cubicBezTo>
                    <a:pt x="711" y="469"/>
                    <a:pt x="711" y="469"/>
                    <a:pt x="711" y="469"/>
                  </a:cubicBezTo>
                  <a:cubicBezTo>
                    <a:pt x="711" y="469"/>
                    <a:pt x="711" y="468"/>
                    <a:pt x="711" y="468"/>
                  </a:cubicBezTo>
                  <a:cubicBezTo>
                    <a:pt x="711" y="468"/>
                    <a:pt x="711" y="468"/>
                    <a:pt x="711" y="468"/>
                  </a:cubicBezTo>
                  <a:cubicBezTo>
                    <a:pt x="712" y="468"/>
                    <a:pt x="712" y="468"/>
                    <a:pt x="712" y="468"/>
                  </a:cubicBezTo>
                  <a:cubicBezTo>
                    <a:pt x="712" y="468"/>
                    <a:pt x="712" y="468"/>
                    <a:pt x="712" y="468"/>
                  </a:cubicBezTo>
                  <a:cubicBezTo>
                    <a:pt x="713" y="468"/>
                    <a:pt x="713" y="467"/>
                    <a:pt x="713" y="467"/>
                  </a:cubicBezTo>
                  <a:cubicBezTo>
                    <a:pt x="713" y="467"/>
                    <a:pt x="713" y="467"/>
                    <a:pt x="713" y="467"/>
                  </a:cubicBezTo>
                  <a:cubicBezTo>
                    <a:pt x="713" y="467"/>
                    <a:pt x="713" y="467"/>
                    <a:pt x="714" y="467"/>
                  </a:cubicBezTo>
                  <a:cubicBezTo>
                    <a:pt x="714" y="467"/>
                    <a:pt x="714" y="466"/>
                    <a:pt x="714" y="466"/>
                  </a:cubicBezTo>
                  <a:cubicBezTo>
                    <a:pt x="713" y="466"/>
                    <a:pt x="713" y="466"/>
                    <a:pt x="713" y="466"/>
                  </a:cubicBezTo>
                  <a:cubicBezTo>
                    <a:pt x="713" y="465"/>
                    <a:pt x="714" y="465"/>
                    <a:pt x="714" y="465"/>
                  </a:cubicBezTo>
                  <a:cubicBezTo>
                    <a:pt x="714" y="465"/>
                    <a:pt x="714" y="464"/>
                    <a:pt x="714" y="464"/>
                  </a:cubicBezTo>
                  <a:cubicBezTo>
                    <a:pt x="714" y="463"/>
                    <a:pt x="714" y="463"/>
                    <a:pt x="714" y="463"/>
                  </a:cubicBezTo>
                  <a:cubicBezTo>
                    <a:pt x="714" y="463"/>
                    <a:pt x="714" y="463"/>
                    <a:pt x="714" y="463"/>
                  </a:cubicBezTo>
                  <a:cubicBezTo>
                    <a:pt x="715" y="463"/>
                    <a:pt x="715" y="463"/>
                    <a:pt x="715" y="464"/>
                  </a:cubicBezTo>
                  <a:cubicBezTo>
                    <a:pt x="715" y="464"/>
                    <a:pt x="715" y="464"/>
                    <a:pt x="715" y="464"/>
                  </a:cubicBezTo>
                  <a:cubicBezTo>
                    <a:pt x="715" y="464"/>
                    <a:pt x="715" y="464"/>
                    <a:pt x="716" y="464"/>
                  </a:cubicBezTo>
                  <a:cubicBezTo>
                    <a:pt x="716" y="464"/>
                    <a:pt x="716" y="464"/>
                    <a:pt x="716" y="464"/>
                  </a:cubicBezTo>
                  <a:cubicBezTo>
                    <a:pt x="717" y="464"/>
                    <a:pt x="717" y="463"/>
                    <a:pt x="717" y="463"/>
                  </a:cubicBezTo>
                  <a:cubicBezTo>
                    <a:pt x="717" y="463"/>
                    <a:pt x="716" y="463"/>
                    <a:pt x="716" y="463"/>
                  </a:cubicBezTo>
                  <a:cubicBezTo>
                    <a:pt x="716" y="462"/>
                    <a:pt x="715" y="462"/>
                    <a:pt x="715" y="461"/>
                  </a:cubicBezTo>
                  <a:cubicBezTo>
                    <a:pt x="716" y="461"/>
                    <a:pt x="716" y="462"/>
                    <a:pt x="717" y="462"/>
                  </a:cubicBezTo>
                  <a:cubicBezTo>
                    <a:pt x="717" y="462"/>
                    <a:pt x="717" y="462"/>
                    <a:pt x="717" y="462"/>
                  </a:cubicBezTo>
                  <a:cubicBezTo>
                    <a:pt x="717" y="462"/>
                    <a:pt x="717" y="462"/>
                    <a:pt x="718" y="462"/>
                  </a:cubicBezTo>
                  <a:cubicBezTo>
                    <a:pt x="718" y="462"/>
                    <a:pt x="718" y="462"/>
                    <a:pt x="718" y="462"/>
                  </a:cubicBezTo>
                  <a:cubicBezTo>
                    <a:pt x="718" y="462"/>
                    <a:pt x="718" y="461"/>
                    <a:pt x="718" y="461"/>
                  </a:cubicBezTo>
                  <a:cubicBezTo>
                    <a:pt x="718" y="461"/>
                    <a:pt x="718" y="461"/>
                    <a:pt x="719" y="461"/>
                  </a:cubicBezTo>
                  <a:cubicBezTo>
                    <a:pt x="718" y="461"/>
                    <a:pt x="718" y="461"/>
                    <a:pt x="719" y="462"/>
                  </a:cubicBezTo>
                  <a:cubicBezTo>
                    <a:pt x="719" y="462"/>
                    <a:pt x="719" y="462"/>
                    <a:pt x="719" y="461"/>
                  </a:cubicBezTo>
                  <a:cubicBezTo>
                    <a:pt x="720" y="461"/>
                    <a:pt x="720" y="461"/>
                    <a:pt x="720" y="461"/>
                  </a:cubicBezTo>
                  <a:cubicBezTo>
                    <a:pt x="720" y="461"/>
                    <a:pt x="720" y="461"/>
                    <a:pt x="720" y="461"/>
                  </a:cubicBezTo>
                  <a:cubicBezTo>
                    <a:pt x="721" y="461"/>
                    <a:pt x="721" y="460"/>
                    <a:pt x="720" y="460"/>
                  </a:cubicBezTo>
                  <a:cubicBezTo>
                    <a:pt x="721" y="460"/>
                    <a:pt x="722" y="460"/>
                    <a:pt x="722" y="459"/>
                  </a:cubicBezTo>
                  <a:cubicBezTo>
                    <a:pt x="722" y="459"/>
                    <a:pt x="722" y="459"/>
                    <a:pt x="722" y="459"/>
                  </a:cubicBezTo>
                  <a:cubicBezTo>
                    <a:pt x="722" y="459"/>
                    <a:pt x="722" y="458"/>
                    <a:pt x="722" y="458"/>
                  </a:cubicBezTo>
                  <a:cubicBezTo>
                    <a:pt x="723" y="458"/>
                    <a:pt x="724" y="458"/>
                    <a:pt x="725" y="457"/>
                  </a:cubicBezTo>
                  <a:cubicBezTo>
                    <a:pt x="725" y="457"/>
                    <a:pt x="725" y="457"/>
                    <a:pt x="725" y="457"/>
                  </a:cubicBezTo>
                  <a:cubicBezTo>
                    <a:pt x="725" y="457"/>
                    <a:pt x="725" y="457"/>
                    <a:pt x="725" y="456"/>
                  </a:cubicBezTo>
                  <a:cubicBezTo>
                    <a:pt x="725" y="456"/>
                    <a:pt x="725" y="456"/>
                    <a:pt x="725" y="456"/>
                  </a:cubicBezTo>
                  <a:cubicBezTo>
                    <a:pt x="726" y="456"/>
                    <a:pt x="726" y="455"/>
                    <a:pt x="725" y="455"/>
                  </a:cubicBezTo>
                  <a:cubicBezTo>
                    <a:pt x="725" y="455"/>
                    <a:pt x="725" y="455"/>
                    <a:pt x="725" y="455"/>
                  </a:cubicBezTo>
                  <a:cubicBezTo>
                    <a:pt x="725" y="455"/>
                    <a:pt x="725" y="455"/>
                    <a:pt x="725" y="455"/>
                  </a:cubicBezTo>
                  <a:cubicBezTo>
                    <a:pt x="726" y="454"/>
                    <a:pt x="727" y="453"/>
                    <a:pt x="728" y="453"/>
                  </a:cubicBezTo>
                  <a:cubicBezTo>
                    <a:pt x="728" y="452"/>
                    <a:pt x="728" y="452"/>
                    <a:pt x="729" y="452"/>
                  </a:cubicBezTo>
                  <a:cubicBezTo>
                    <a:pt x="730" y="451"/>
                    <a:pt x="731" y="451"/>
                    <a:pt x="732" y="451"/>
                  </a:cubicBezTo>
                  <a:cubicBezTo>
                    <a:pt x="732" y="451"/>
                    <a:pt x="733" y="451"/>
                    <a:pt x="733" y="451"/>
                  </a:cubicBezTo>
                  <a:cubicBezTo>
                    <a:pt x="733" y="451"/>
                    <a:pt x="733" y="450"/>
                    <a:pt x="734" y="449"/>
                  </a:cubicBezTo>
                  <a:cubicBezTo>
                    <a:pt x="734" y="449"/>
                    <a:pt x="734" y="450"/>
                    <a:pt x="734" y="450"/>
                  </a:cubicBezTo>
                  <a:cubicBezTo>
                    <a:pt x="734" y="450"/>
                    <a:pt x="734" y="450"/>
                    <a:pt x="734" y="450"/>
                  </a:cubicBezTo>
                  <a:cubicBezTo>
                    <a:pt x="734" y="450"/>
                    <a:pt x="734" y="450"/>
                    <a:pt x="734" y="450"/>
                  </a:cubicBezTo>
                  <a:cubicBezTo>
                    <a:pt x="734" y="449"/>
                    <a:pt x="734" y="449"/>
                    <a:pt x="735" y="448"/>
                  </a:cubicBezTo>
                  <a:cubicBezTo>
                    <a:pt x="735" y="448"/>
                    <a:pt x="735" y="448"/>
                    <a:pt x="735" y="448"/>
                  </a:cubicBezTo>
                  <a:cubicBezTo>
                    <a:pt x="736" y="447"/>
                    <a:pt x="736" y="447"/>
                    <a:pt x="737" y="446"/>
                  </a:cubicBezTo>
                  <a:cubicBezTo>
                    <a:pt x="737" y="446"/>
                    <a:pt x="737" y="446"/>
                    <a:pt x="738" y="446"/>
                  </a:cubicBezTo>
                  <a:cubicBezTo>
                    <a:pt x="738" y="446"/>
                    <a:pt x="738" y="446"/>
                    <a:pt x="739" y="445"/>
                  </a:cubicBezTo>
                  <a:cubicBezTo>
                    <a:pt x="739" y="445"/>
                    <a:pt x="740" y="445"/>
                    <a:pt x="740" y="445"/>
                  </a:cubicBezTo>
                  <a:cubicBezTo>
                    <a:pt x="741" y="445"/>
                    <a:pt x="741" y="445"/>
                    <a:pt x="741" y="445"/>
                  </a:cubicBezTo>
                  <a:cubicBezTo>
                    <a:pt x="742" y="445"/>
                    <a:pt x="743" y="444"/>
                    <a:pt x="744" y="444"/>
                  </a:cubicBezTo>
                  <a:cubicBezTo>
                    <a:pt x="744" y="443"/>
                    <a:pt x="744" y="443"/>
                    <a:pt x="744" y="443"/>
                  </a:cubicBezTo>
                  <a:cubicBezTo>
                    <a:pt x="744" y="443"/>
                    <a:pt x="745" y="443"/>
                    <a:pt x="745" y="443"/>
                  </a:cubicBezTo>
                  <a:cubicBezTo>
                    <a:pt x="745" y="443"/>
                    <a:pt x="745" y="442"/>
                    <a:pt x="745" y="442"/>
                  </a:cubicBezTo>
                  <a:cubicBezTo>
                    <a:pt x="744" y="442"/>
                    <a:pt x="744" y="442"/>
                    <a:pt x="744" y="442"/>
                  </a:cubicBezTo>
                  <a:cubicBezTo>
                    <a:pt x="744" y="442"/>
                    <a:pt x="744" y="442"/>
                    <a:pt x="744" y="442"/>
                  </a:cubicBezTo>
                  <a:cubicBezTo>
                    <a:pt x="744" y="442"/>
                    <a:pt x="744" y="442"/>
                    <a:pt x="743" y="442"/>
                  </a:cubicBezTo>
                  <a:cubicBezTo>
                    <a:pt x="743" y="442"/>
                    <a:pt x="743" y="442"/>
                    <a:pt x="743" y="442"/>
                  </a:cubicBezTo>
                  <a:cubicBezTo>
                    <a:pt x="743" y="442"/>
                    <a:pt x="742" y="442"/>
                    <a:pt x="742" y="442"/>
                  </a:cubicBezTo>
                  <a:cubicBezTo>
                    <a:pt x="742" y="443"/>
                    <a:pt x="742" y="443"/>
                    <a:pt x="742" y="443"/>
                  </a:cubicBezTo>
                  <a:cubicBezTo>
                    <a:pt x="741" y="443"/>
                    <a:pt x="741" y="443"/>
                    <a:pt x="741" y="443"/>
                  </a:cubicBezTo>
                  <a:cubicBezTo>
                    <a:pt x="741" y="442"/>
                    <a:pt x="740" y="442"/>
                    <a:pt x="740" y="442"/>
                  </a:cubicBezTo>
                  <a:cubicBezTo>
                    <a:pt x="740" y="442"/>
                    <a:pt x="740" y="442"/>
                    <a:pt x="740" y="442"/>
                  </a:cubicBezTo>
                  <a:cubicBezTo>
                    <a:pt x="740" y="442"/>
                    <a:pt x="740" y="442"/>
                    <a:pt x="740" y="442"/>
                  </a:cubicBezTo>
                  <a:cubicBezTo>
                    <a:pt x="740" y="442"/>
                    <a:pt x="740" y="442"/>
                    <a:pt x="741" y="442"/>
                  </a:cubicBezTo>
                  <a:cubicBezTo>
                    <a:pt x="741" y="442"/>
                    <a:pt x="741" y="442"/>
                    <a:pt x="741" y="442"/>
                  </a:cubicBezTo>
                  <a:cubicBezTo>
                    <a:pt x="741" y="442"/>
                    <a:pt x="741" y="442"/>
                    <a:pt x="742" y="442"/>
                  </a:cubicBezTo>
                  <a:cubicBezTo>
                    <a:pt x="742" y="442"/>
                    <a:pt x="742" y="442"/>
                    <a:pt x="743" y="441"/>
                  </a:cubicBezTo>
                  <a:cubicBezTo>
                    <a:pt x="743" y="441"/>
                    <a:pt x="743" y="441"/>
                    <a:pt x="743" y="441"/>
                  </a:cubicBezTo>
                  <a:cubicBezTo>
                    <a:pt x="743" y="441"/>
                    <a:pt x="742" y="441"/>
                    <a:pt x="742" y="441"/>
                  </a:cubicBezTo>
                  <a:cubicBezTo>
                    <a:pt x="742" y="441"/>
                    <a:pt x="742" y="441"/>
                    <a:pt x="742" y="441"/>
                  </a:cubicBezTo>
                  <a:cubicBezTo>
                    <a:pt x="743" y="441"/>
                    <a:pt x="743" y="440"/>
                    <a:pt x="743" y="440"/>
                  </a:cubicBezTo>
                  <a:cubicBezTo>
                    <a:pt x="743" y="440"/>
                    <a:pt x="743" y="440"/>
                    <a:pt x="743" y="440"/>
                  </a:cubicBezTo>
                  <a:cubicBezTo>
                    <a:pt x="743" y="440"/>
                    <a:pt x="743" y="440"/>
                    <a:pt x="743" y="440"/>
                  </a:cubicBezTo>
                  <a:cubicBezTo>
                    <a:pt x="743" y="439"/>
                    <a:pt x="743" y="439"/>
                    <a:pt x="743" y="439"/>
                  </a:cubicBezTo>
                  <a:cubicBezTo>
                    <a:pt x="742" y="439"/>
                    <a:pt x="740" y="439"/>
                    <a:pt x="740" y="438"/>
                  </a:cubicBezTo>
                  <a:cubicBezTo>
                    <a:pt x="741" y="438"/>
                    <a:pt x="741" y="439"/>
                    <a:pt x="742" y="439"/>
                  </a:cubicBezTo>
                  <a:cubicBezTo>
                    <a:pt x="742" y="438"/>
                    <a:pt x="742" y="438"/>
                    <a:pt x="743" y="438"/>
                  </a:cubicBezTo>
                  <a:cubicBezTo>
                    <a:pt x="743" y="437"/>
                    <a:pt x="743" y="438"/>
                    <a:pt x="743" y="438"/>
                  </a:cubicBezTo>
                  <a:cubicBezTo>
                    <a:pt x="743" y="438"/>
                    <a:pt x="743" y="438"/>
                    <a:pt x="743" y="438"/>
                  </a:cubicBezTo>
                  <a:cubicBezTo>
                    <a:pt x="743" y="439"/>
                    <a:pt x="743" y="439"/>
                    <a:pt x="744" y="439"/>
                  </a:cubicBezTo>
                  <a:cubicBezTo>
                    <a:pt x="744" y="439"/>
                    <a:pt x="744" y="439"/>
                    <a:pt x="744" y="439"/>
                  </a:cubicBezTo>
                  <a:cubicBezTo>
                    <a:pt x="744" y="439"/>
                    <a:pt x="744" y="439"/>
                    <a:pt x="745" y="439"/>
                  </a:cubicBezTo>
                  <a:cubicBezTo>
                    <a:pt x="745" y="439"/>
                    <a:pt x="745" y="439"/>
                    <a:pt x="745" y="439"/>
                  </a:cubicBezTo>
                  <a:cubicBezTo>
                    <a:pt x="745" y="439"/>
                    <a:pt x="745" y="439"/>
                    <a:pt x="746" y="439"/>
                  </a:cubicBezTo>
                  <a:cubicBezTo>
                    <a:pt x="746" y="439"/>
                    <a:pt x="746" y="439"/>
                    <a:pt x="746" y="439"/>
                  </a:cubicBezTo>
                  <a:cubicBezTo>
                    <a:pt x="746" y="439"/>
                    <a:pt x="746" y="439"/>
                    <a:pt x="746" y="439"/>
                  </a:cubicBezTo>
                  <a:cubicBezTo>
                    <a:pt x="747" y="439"/>
                    <a:pt x="747" y="438"/>
                    <a:pt x="748" y="437"/>
                  </a:cubicBezTo>
                  <a:cubicBezTo>
                    <a:pt x="748" y="437"/>
                    <a:pt x="748" y="437"/>
                    <a:pt x="748" y="437"/>
                  </a:cubicBezTo>
                  <a:cubicBezTo>
                    <a:pt x="748" y="437"/>
                    <a:pt x="748" y="437"/>
                    <a:pt x="748" y="437"/>
                  </a:cubicBezTo>
                  <a:cubicBezTo>
                    <a:pt x="748" y="436"/>
                    <a:pt x="748" y="435"/>
                    <a:pt x="748" y="435"/>
                  </a:cubicBezTo>
                  <a:cubicBezTo>
                    <a:pt x="748" y="434"/>
                    <a:pt x="747" y="435"/>
                    <a:pt x="747" y="435"/>
                  </a:cubicBezTo>
                  <a:cubicBezTo>
                    <a:pt x="747" y="436"/>
                    <a:pt x="747" y="436"/>
                    <a:pt x="747" y="436"/>
                  </a:cubicBezTo>
                  <a:cubicBezTo>
                    <a:pt x="747" y="437"/>
                    <a:pt x="746" y="437"/>
                    <a:pt x="746" y="437"/>
                  </a:cubicBezTo>
                  <a:cubicBezTo>
                    <a:pt x="746" y="437"/>
                    <a:pt x="746" y="437"/>
                    <a:pt x="746" y="437"/>
                  </a:cubicBezTo>
                  <a:cubicBezTo>
                    <a:pt x="745" y="437"/>
                    <a:pt x="745" y="437"/>
                    <a:pt x="745" y="437"/>
                  </a:cubicBezTo>
                  <a:cubicBezTo>
                    <a:pt x="745" y="437"/>
                    <a:pt x="745" y="437"/>
                    <a:pt x="745" y="436"/>
                  </a:cubicBezTo>
                  <a:cubicBezTo>
                    <a:pt x="745" y="436"/>
                    <a:pt x="745" y="436"/>
                    <a:pt x="746" y="436"/>
                  </a:cubicBezTo>
                  <a:cubicBezTo>
                    <a:pt x="746" y="437"/>
                    <a:pt x="746" y="437"/>
                    <a:pt x="746" y="437"/>
                  </a:cubicBezTo>
                  <a:cubicBezTo>
                    <a:pt x="746" y="437"/>
                    <a:pt x="746" y="437"/>
                    <a:pt x="746" y="436"/>
                  </a:cubicBezTo>
                  <a:cubicBezTo>
                    <a:pt x="746" y="436"/>
                    <a:pt x="746" y="436"/>
                    <a:pt x="746" y="436"/>
                  </a:cubicBezTo>
                  <a:cubicBezTo>
                    <a:pt x="746" y="435"/>
                    <a:pt x="746" y="435"/>
                    <a:pt x="746" y="434"/>
                  </a:cubicBezTo>
                  <a:cubicBezTo>
                    <a:pt x="746" y="434"/>
                    <a:pt x="746" y="434"/>
                    <a:pt x="746" y="434"/>
                  </a:cubicBezTo>
                  <a:cubicBezTo>
                    <a:pt x="746" y="434"/>
                    <a:pt x="746" y="434"/>
                    <a:pt x="746" y="434"/>
                  </a:cubicBezTo>
                  <a:cubicBezTo>
                    <a:pt x="746" y="434"/>
                    <a:pt x="746" y="434"/>
                    <a:pt x="745" y="434"/>
                  </a:cubicBezTo>
                  <a:cubicBezTo>
                    <a:pt x="745" y="434"/>
                    <a:pt x="745" y="434"/>
                    <a:pt x="745" y="434"/>
                  </a:cubicBezTo>
                  <a:cubicBezTo>
                    <a:pt x="745" y="434"/>
                    <a:pt x="744" y="434"/>
                    <a:pt x="744" y="434"/>
                  </a:cubicBezTo>
                  <a:cubicBezTo>
                    <a:pt x="744" y="434"/>
                    <a:pt x="743" y="434"/>
                    <a:pt x="743" y="434"/>
                  </a:cubicBezTo>
                  <a:cubicBezTo>
                    <a:pt x="742" y="434"/>
                    <a:pt x="742" y="434"/>
                    <a:pt x="742" y="434"/>
                  </a:cubicBezTo>
                  <a:cubicBezTo>
                    <a:pt x="742" y="434"/>
                    <a:pt x="742" y="433"/>
                    <a:pt x="742" y="434"/>
                  </a:cubicBezTo>
                  <a:cubicBezTo>
                    <a:pt x="742" y="434"/>
                    <a:pt x="742" y="434"/>
                    <a:pt x="743" y="434"/>
                  </a:cubicBezTo>
                  <a:cubicBezTo>
                    <a:pt x="743" y="434"/>
                    <a:pt x="743" y="434"/>
                    <a:pt x="744" y="434"/>
                  </a:cubicBezTo>
                  <a:cubicBezTo>
                    <a:pt x="744" y="433"/>
                    <a:pt x="744" y="433"/>
                    <a:pt x="744" y="433"/>
                  </a:cubicBezTo>
                  <a:cubicBezTo>
                    <a:pt x="744" y="432"/>
                    <a:pt x="744" y="432"/>
                    <a:pt x="744" y="432"/>
                  </a:cubicBezTo>
                  <a:cubicBezTo>
                    <a:pt x="744" y="433"/>
                    <a:pt x="744" y="433"/>
                    <a:pt x="744" y="433"/>
                  </a:cubicBezTo>
                  <a:cubicBezTo>
                    <a:pt x="745" y="433"/>
                    <a:pt x="745" y="433"/>
                    <a:pt x="745" y="433"/>
                  </a:cubicBezTo>
                  <a:cubicBezTo>
                    <a:pt x="745" y="433"/>
                    <a:pt x="745" y="433"/>
                    <a:pt x="746" y="433"/>
                  </a:cubicBezTo>
                  <a:cubicBezTo>
                    <a:pt x="746" y="433"/>
                    <a:pt x="746" y="433"/>
                    <a:pt x="746" y="433"/>
                  </a:cubicBezTo>
                  <a:cubicBezTo>
                    <a:pt x="746" y="433"/>
                    <a:pt x="746" y="432"/>
                    <a:pt x="746" y="432"/>
                  </a:cubicBezTo>
                  <a:cubicBezTo>
                    <a:pt x="746" y="432"/>
                    <a:pt x="746" y="432"/>
                    <a:pt x="746" y="432"/>
                  </a:cubicBezTo>
                  <a:cubicBezTo>
                    <a:pt x="747" y="433"/>
                    <a:pt x="747" y="433"/>
                    <a:pt x="747" y="432"/>
                  </a:cubicBezTo>
                  <a:cubicBezTo>
                    <a:pt x="747" y="432"/>
                    <a:pt x="747" y="432"/>
                    <a:pt x="747" y="432"/>
                  </a:cubicBezTo>
                  <a:cubicBezTo>
                    <a:pt x="747" y="432"/>
                    <a:pt x="748" y="432"/>
                    <a:pt x="748" y="432"/>
                  </a:cubicBezTo>
                  <a:cubicBezTo>
                    <a:pt x="748" y="432"/>
                    <a:pt x="748" y="432"/>
                    <a:pt x="748" y="432"/>
                  </a:cubicBezTo>
                  <a:cubicBezTo>
                    <a:pt x="748" y="432"/>
                    <a:pt x="747" y="432"/>
                    <a:pt x="747" y="431"/>
                  </a:cubicBezTo>
                  <a:cubicBezTo>
                    <a:pt x="747" y="431"/>
                    <a:pt x="747" y="431"/>
                    <a:pt x="747" y="431"/>
                  </a:cubicBezTo>
                  <a:cubicBezTo>
                    <a:pt x="747" y="431"/>
                    <a:pt x="747" y="431"/>
                    <a:pt x="747" y="431"/>
                  </a:cubicBezTo>
                  <a:cubicBezTo>
                    <a:pt x="747" y="431"/>
                    <a:pt x="747" y="430"/>
                    <a:pt x="747" y="430"/>
                  </a:cubicBezTo>
                  <a:cubicBezTo>
                    <a:pt x="747" y="430"/>
                    <a:pt x="747" y="430"/>
                    <a:pt x="747" y="430"/>
                  </a:cubicBezTo>
                  <a:cubicBezTo>
                    <a:pt x="747" y="430"/>
                    <a:pt x="747" y="430"/>
                    <a:pt x="747" y="430"/>
                  </a:cubicBezTo>
                  <a:cubicBezTo>
                    <a:pt x="747" y="430"/>
                    <a:pt x="748" y="430"/>
                    <a:pt x="748" y="430"/>
                  </a:cubicBezTo>
                  <a:cubicBezTo>
                    <a:pt x="748" y="430"/>
                    <a:pt x="748" y="430"/>
                    <a:pt x="748" y="430"/>
                  </a:cubicBezTo>
                  <a:cubicBezTo>
                    <a:pt x="747" y="430"/>
                    <a:pt x="748" y="429"/>
                    <a:pt x="747" y="429"/>
                  </a:cubicBezTo>
                  <a:cubicBezTo>
                    <a:pt x="747" y="429"/>
                    <a:pt x="747" y="429"/>
                    <a:pt x="747" y="429"/>
                  </a:cubicBezTo>
                  <a:cubicBezTo>
                    <a:pt x="747" y="429"/>
                    <a:pt x="747" y="429"/>
                    <a:pt x="747" y="429"/>
                  </a:cubicBezTo>
                  <a:cubicBezTo>
                    <a:pt x="747" y="429"/>
                    <a:pt x="747" y="429"/>
                    <a:pt x="747" y="429"/>
                  </a:cubicBezTo>
                  <a:cubicBezTo>
                    <a:pt x="747" y="428"/>
                    <a:pt x="747" y="428"/>
                    <a:pt x="747" y="427"/>
                  </a:cubicBezTo>
                  <a:cubicBezTo>
                    <a:pt x="747" y="427"/>
                    <a:pt x="746" y="426"/>
                    <a:pt x="746" y="426"/>
                  </a:cubicBezTo>
                  <a:cubicBezTo>
                    <a:pt x="746" y="426"/>
                    <a:pt x="745" y="426"/>
                    <a:pt x="745" y="426"/>
                  </a:cubicBezTo>
                  <a:cubicBezTo>
                    <a:pt x="745" y="426"/>
                    <a:pt x="745" y="426"/>
                    <a:pt x="745" y="426"/>
                  </a:cubicBezTo>
                  <a:cubicBezTo>
                    <a:pt x="744" y="426"/>
                    <a:pt x="745" y="425"/>
                    <a:pt x="745" y="425"/>
                  </a:cubicBezTo>
                  <a:cubicBezTo>
                    <a:pt x="745" y="425"/>
                    <a:pt x="744" y="425"/>
                    <a:pt x="744" y="424"/>
                  </a:cubicBezTo>
                  <a:cubicBezTo>
                    <a:pt x="744" y="424"/>
                    <a:pt x="744" y="424"/>
                    <a:pt x="744" y="424"/>
                  </a:cubicBezTo>
                  <a:cubicBezTo>
                    <a:pt x="744" y="424"/>
                    <a:pt x="744" y="424"/>
                    <a:pt x="744" y="424"/>
                  </a:cubicBezTo>
                  <a:cubicBezTo>
                    <a:pt x="744" y="424"/>
                    <a:pt x="744" y="423"/>
                    <a:pt x="744" y="423"/>
                  </a:cubicBezTo>
                  <a:cubicBezTo>
                    <a:pt x="744" y="423"/>
                    <a:pt x="744" y="423"/>
                    <a:pt x="744" y="423"/>
                  </a:cubicBezTo>
                  <a:cubicBezTo>
                    <a:pt x="744" y="423"/>
                    <a:pt x="744" y="423"/>
                    <a:pt x="745" y="423"/>
                  </a:cubicBezTo>
                  <a:cubicBezTo>
                    <a:pt x="745" y="423"/>
                    <a:pt x="745" y="422"/>
                    <a:pt x="745" y="422"/>
                  </a:cubicBezTo>
                  <a:cubicBezTo>
                    <a:pt x="745" y="422"/>
                    <a:pt x="745" y="422"/>
                    <a:pt x="745" y="422"/>
                  </a:cubicBezTo>
                  <a:cubicBezTo>
                    <a:pt x="744" y="421"/>
                    <a:pt x="744" y="421"/>
                    <a:pt x="744" y="421"/>
                  </a:cubicBezTo>
                  <a:cubicBezTo>
                    <a:pt x="744" y="421"/>
                    <a:pt x="744" y="421"/>
                    <a:pt x="744" y="421"/>
                  </a:cubicBezTo>
                  <a:cubicBezTo>
                    <a:pt x="744" y="421"/>
                    <a:pt x="744" y="421"/>
                    <a:pt x="743" y="420"/>
                  </a:cubicBezTo>
                  <a:cubicBezTo>
                    <a:pt x="743" y="420"/>
                    <a:pt x="743" y="420"/>
                    <a:pt x="743" y="420"/>
                  </a:cubicBezTo>
                  <a:cubicBezTo>
                    <a:pt x="742" y="419"/>
                    <a:pt x="741" y="419"/>
                    <a:pt x="741" y="418"/>
                  </a:cubicBezTo>
                  <a:cubicBezTo>
                    <a:pt x="741" y="418"/>
                    <a:pt x="741" y="418"/>
                    <a:pt x="741" y="417"/>
                  </a:cubicBezTo>
                  <a:cubicBezTo>
                    <a:pt x="741" y="417"/>
                    <a:pt x="741" y="417"/>
                    <a:pt x="741" y="417"/>
                  </a:cubicBezTo>
                  <a:cubicBezTo>
                    <a:pt x="741" y="417"/>
                    <a:pt x="741" y="418"/>
                    <a:pt x="742" y="418"/>
                  </a:cubicBezTo>
                  <a:cubicBezTo>
                    <a:pt x="742" y="418"/>
                    <a:pt x="742" y="418"/>
                    <a:pt x="743" y="419"/>
                  </a:cubicBezTo>
                  <a:cubicBezTo>
                    <a:pt x="743" y="419"/>
                    <a:pt x="743" y="419"/>
                    <a:pt x="743" y="419"/>
                  </a:cubicBezTo>
                  <a:cubicBezTo>
                    <a:pt x="743" y="420"/>
                    <a:pt x="743" y="420"/>
                    <a:pt x="744" y="420"/>
                  </a:cubicBezTo>
                  <a:cubicBezTo>
                    <a:pt x="744" y="420"/>
                    <a:pt x="744" y="420"/>
                    <a:pt x="744" y="420"/>
                  </a:cubicBezTo>
                  <a:cubicBezTo>
                    <a:pt x="745" y="420"/>
                    <a:pt x="745" y="419"/>
                    <a:pt x="745" y="419"/>
                  </a:cubicBezTo>
                  <a:cubicBezTo>
                    <a:pt x="745" y="419"/>
                    <a:pt x="745" y="419"/>
                    <a:pt x="745" y="418"/>
                  </a:cubicBezTo>
                  <a:cubicBezTo>
                    <a:pt x="744" y="418"/>
                    <a:pt x="744" y="418"/>
                    <a:pt x="744" y="418"/>
                  </a:cubicBezTo>
                  <a:cubicBezTo>
                    <a:pt x="743" y="417"/>
                    <a:pt x="742" y="416"/>
                    <a:pt x="741" y="416"/>
                  </a:cubicBezTo>
                  <a:cubicBezTo>
                    <a:pt x="741" y="416"/>
                    <a:pt x="741" y="416"/>
                    <a:pt x="740" y="415"/>
                  </a:cubicBezTo>
                  <a:cubicBezTo>
                    <a:pt x="740" y="415"/>
                    <a:pt x="740" y="415"/>
                    <a:pt x="740" y="415"/>
                  </a:cubicBezTo>
                  <a:cubicBezTo>
                    <a:pt x="740" y="415"/>
                    <a:pt x="740" y="414"/>
                    <a:pt x="739" y="414"/>
                  </a:cubicBezTo>
                  <a:cubicBezTo>
                    <a:pt x="739" y="414"/>
                    <a:pt x="738" y="414"/>
                    <a:pt x="738" y="414"/>
                  </a:cubicBezTo>
                  <a:cubicBezTo>
                    <a:pt x="738" y="414"/>
                    <a:pt x="738" y="414"/>
                    <a:pt x="738" y="413"/>
                  </a:cubicBezTo>
                  <a:cubicBezTo>
                    <a:pt x="738" y="413"/>
                    <a:pt x="738" y="413"/>
                    <a:pt x="738" y="413"/>
                  </a:cubicBezTo>
                  <a:cubicBezTo>
                    <a:pt x="738" y="412"/>
                    <a:pt x="738" y="412"/>
                    <a:pt x="739" y="411"/>
                  </a:cubicBezTo>
                  <a:cubicBezTo>
                    <a:pt x="739" y="412"/>
                    <a:pt x="739" y="412"/>
                    <a:pt x="739" y="412"/>
                  </a:cubicBezTo>
                  <a:cubicBezTo>
                    <a:pt x="739" y="412"/>
                    <a:pt x="739" y="412"/>
                    <a:pt x="739" y="413"/>
                  </a:cubicBezTo>
                  <a:cubicBezTo>
                    <a:pt x="739" y="413"/>
                    <a:pt x="739" y="413"/>
                    <a:pt x="739" y="413"/>
                  </a:cubicBezTo>
                  <a:cubicBezTo>
                    <a:pt x="739" y="414"/>
                    <a:pt x="740" y="414"/>
                    <a:pt x="740" y="414"/>
                  </a:cubicBezTo>
                  <a:cubicBezTo>
                    <a:pt x="740" y="414"/>
                    <a:pt x="740" y="414"/>
                    <a:pt x="740" y="414"/>
                  </a:cubicBezTo>
                  <a:cubicBezTo>
                    <a:pt x="740" y="414"/>
                    <a:pt x="741" y="414"/>
                    <a:pt x="741" y="414"/>
                  </a:cubicBezTo>
                  <a:cubicBezTo>
                    <a:pt x="741" y="414"/>
                    <a:pt x="741" y="414"/>
                    <a:pt x="741" y="415"/>
                  </a:cubicBezTo>
                  <a:cubicBezTo>
                    <a:pt x="741" y="415"/>
                    <a:pt x="742" y="415"/>
                    <a:pt x="742" y="415"/>
                  </a:cubicBezTo>
                  <a:cubicBezTo>
                    <a:pt x="742" y="415"/>
                    <a:pt x="743" y="415"/>
                    <a:pt x="743" y="416"/>
                  </a:cubicBezTo>
                  <a:cubicBezTo>
                    <a:pt x="743" y="416"/>
                    <a:pt x="743" y="416"/>
                    <a:pt x="744" y="416"/>
                  </a:cubicBezTo>
                  <a:cubicBezTo>
                    <a:pt x="744" y="416"/>
                    <a:pt x="744" y="416"/>
                    <a:pt x="744" y="416"/>
                  </a:cubicBezTo>
                  <a:cubicBezTo>
                    <a:pt x="744" y="416"/>
                    <a:pt x="744" y="417"/>
                    <a:pt x="744" y="416"/>
                  </a:cubicBezTo>
                  <a:cubicBezTo>
                    <a:pt x="745" y="416"/>
                    <a:pt x="744" y="415"/>
                    <a:pt x="744" y="415"/>
                  </a:cubicBezTo>
                  <a:cubicBezTo>
                    <a:pt x="743" y="414"/>
                    <a:pt x="743" y="414"/>
                    <a:pt x="743" y="413"/>
                  </a:cubicBezTo>
                  <a:cubicBezTo>
                    <a:pt x="742" y="413"/>
                    <a:pt x="742" y="413"/>
                    <a:pt x="742" y="413"/>
                  </a:cubicBezTo>
                  <a:cubicBezTo>
                    <a:pt x="742" y="413"/>
                    <a:pt x="742" y="412"/>
                    <a:pt x="742" y="412"/>
                  </a:cubicBezTo>
                  <a:cubicBezTo>
                    <a:pt x="743" y="413"/>
                    <a:pt x="743" y="414"/>
                    <a:pt x="744" y="414"/>
                  </a:cubicBezTo>
                  <a:cubicBezTo>
                    <a:pt x="744" y="413"/>
                    <a:pt x="743" y="413"/>
                    <a:pt x="743" y="413"/>
                  </a:cubicBezTo>
                  <a:cubicBezTo>
                    <a:pt x="743" y="412"/>
                    <a:pt x="743" y="411"/>
                    <a:pt x="743" y="411"/>
                  </a:cubicBezTo>
                  <a:cubicBezTo>
                    <a:pt x="743" y="410"/>
                    <a:pt x="743" y="409"/>
                    <a:pt x="744" y="408"/>
                  </a:cubicBezTo>
                  <a:cubicBezTo>
                    <a:pt x="744" y="408"/>
                    <a:pt x="744" y="408"/>
                    <a:pt x="744" y="408"/>
                  </a:cubicBezTo>
                  <a:cubicBezTo>
                    <a:pt x="744" y="408"/>
                    <a:pt x="743" y="407"/>
                    <a:pt x="743" y="407"/>
                  </a:cubicBezTo>
                  <a:cubicBezTo>
                    <a:pt x="743" y="407"/>
                    <a:pt x="743" y="407"/>
                    <a:pt x="743" y="407"/>
                  </a:cubicBezTo>
                  <a:cubicBezTo>
                    <a:pt x="744" y="406"/>
                    <a:pt x="744" y="406"/>
                    <a:pt x="744" y="406"/>
                  </a:cubicBezTo>
                  <a:cubicBezTo>
                    <a:pt x="745" y="406"/>
                    <a:pt x="746" y="405"/>
                    <a:pt x="746" y="405"/>
                  </a:cubicBezTo>
                  <a:cubicBezTo>
                    <a:pt x="746" y="405"/>
                    <a:pt x="746" y="404"/>
                    <a:pt x="746" y="404"/>
                  </a:cubicBezTo>
                  <a:cubicBezTo>
                    <a:pt x="746" y="404"/>
                    <a:pt x="747" y="404"/>
                    <a:pt x="747" y="404"/>
                  </a:cubicBezTo>
                  <a:cubicBezTo>
                    <a:pt x="747" y="404"/>
                    <a:pt x="747" y="405"/>
                    <a:pt x="747" y="405"/>
                  </a:cubicBezTo>
                  <a:cubicBezTo>
                    <a:pt x="747" y="405"/>
                    <a:pt x="747" y="405"/>
                    <a:pt x="748" y="405"/>
                  </a:cubicBezTo>
                  <a:cubicBezTo>
                    <a:pt x="747" y="405"/>
                    <a:pt x="747" y="406"/>
                    <a:pt x="746" y="406"/>
                  </a:cubicBezTo>
                  <a:cubicBezTo>
                    <a:pt x="746" y="406"/>
                    <a:pt x="746" y="406"/>
                    <a:pt x="746" y="406"/>
                  </a:cubicBezTo>
                  <a:cubicBezTo>
                    <a:pt x="746" y="406"/>
                    <a:pt x="746" y="406"/>
                    <a:pt x="745" y="406"/>
                  </a:cubicBezTo>
                  <a:cubicBezTo>
                    <a:pt x="745" y="407"/>
                    <a:pt x="745" y="407"/>
                    <a:pt x="745" y="407"/>
                  </a:cubicBezTo>
                  <a:cubicBezTo>
                    <a:pt x="745" y="408"/>
                    <a:pt x="745" y="408"/>
                    <a:pt x="746" y="408"/>
                  </a:cubicBezTo>
                  <a:cubicBezTo>
                    <a:pt x="745" y="408"/>
                    <a:pt x="745" y="409"/>
                    <a:pt x="744" y="409"/>
                  </a:cubicBezTo>
                  <a:cubicBezTo>
                    <a:pt x="744" y="409"/>
                    <a:pt x="745" y="409"/>
                    <a:pt x="745" y="409"/>
                  </a:cubicBezTo>
                  <a:cubicBezTo>
                    <a:pt x="745" y="409"/>
                    <a:pt x="745" y="409"/>
                    <a:pt x="745" y="409"/>
                  </a:cubicBezTo>
                  <a:cubicBezTo>
                    <a:pt x="745" y="409"/>
                    <a:pt x="746" y="409"/>
                    <a:pt x="746" y="410"/>
                  </a:cubicBezTo>
                  <a:cubicBezTo>
                    <a:pt x="746" y="410"/>
                    <a:pt x="745" y="410"/>
                    <a:pt x="745" y="410"/>
                  </a:cubicBezTo>
                  <a:cubicBezTo>
                    <a:pt x="745" y="410"/>
                    <a:pt x="744" y="411"/>
                    <a:pt x="744" y="411"/>
                  </a:cubicBezTo>
                  <a:cubicBezTo>
                    <a:pt x="745" y="411"/>
                    <a:pt x="745" y="411"/>
                    <a:pt x="745" y="411"/>
                  </a:cubicBezTo>
                  <a:cubicBezTo>
                    <a:pt x="745" y="411"/>
                    <a:pt x="746" y="411"/>
                    <a:pt x="746" y="411"/>
                  </a:cubicBezTo>
                  <a:cubicBezTo>
                    <a:pt x="746" y="411"/>
                    <a:pt x="746" y="411"/>
                    <a:pt x="746" y="411"/>
                  </a:cubicBezTo>
                  <a:cubicBezTo>
                    <a:pt x="746" y="411"/>
                    <a:pt x="746" y="412"/>
                    <a:pt x="746" y="412"/>
                  </a:cubicBezTo>
                  <a:cubicBezTo>
                    <a:pt x="745" y="412"/>
                    <a:pt x="745" y="412"/>
                    <a:pt x="745" y="412"/>
                  </a:cubicBezTo>
                  <a:cubicBezTo>
                    <a:pt x="745" y="412"/>
                    <a:pt x="745" y="412"/>
                    <a:pt x="745" y="412"/>
                  </a:cubicBezTo>
                  <a:cubicBezTo>
                    <a:pt x="745" y="413"/>
                    <a:pt x="745" y="413"/>
                    <a:pt x="745" y="413"/>
                  </a:cubicBezTo>
                  <a:cubicBezTo>
                    <a:pt x="745" y="413"/>
                    <a:pt x="745" y="413"/>
                    <a:pt x="745" y="413"/>
                  </a:cubicBezTo>
                  <a:cubicBezTo>
                    <a:pt x="745" y="414"/>
                    <a:pt x="745" y="414"/>
                    <a:pt x="745" y="414"/>
                  </a:cubicBezTo>
                  <a:cubicBezTo>
                    <a:pt x="745" y="414"/>
                    <a:pt x="746" y="414"/>
                    <a:pt x="746" y="415"/>
                  </a:cubicBezTo>
                  <a:cubicBezTo>
                    <a:pt x="746" y="414"/>
                    <a:pt x="746" y="414"/>
                    <a:pt x="746" y="414"/>
                  </a:cubicBezTo>
                  <a:cubicBezTo>
                    <a:pt x="747" y="414"/>
                    <a:pt x="747" y="415"/>
                    <a:pt x="747" y="415"/>
                  </a:cubicBezTo>
                  <a:cubicBezTo>
                    <a:pt x="747" y="415"/>
                    <a:pt x="747" y="415"/>
                    <a:pt x="748" y="415"/>
                  </a:cubicBezTo>
                  <a:cubicBezTo>
                    <a:pt x="747" y="415"/>
                    <a:pt x="747" y="415"/>
                    <a:pt x="747" y="415"/>
                  </a:cubicBezTo>
                  <a:cubicBezTo>
                    <a:pt x="747" y="415"/>
                    <a:pt x="747" y="416"/>
                    <a:pt x="747" y="416"/>
                  </a:cubicBezTo>
                  <a:cubicBezTo>
                    <a:pt x="747" y="416"/>
                    <a:pt x="748" y="416"/>
                    <a:pt x="748" y="416"/>
                  </a:cubicBezTo>
                  <a:cubicBezTo>
                    <a:pt x="748" y="416"/>
                    <a:pt x="748" y="416"/>
                    <a:pt x="748" y="417"/>
                  </a:cubicBezTo>
                  <a:cubicBezTo>
                    <a:pt x="748" y="417"/>
                    <a:pt x="747" y="417"/>
                    <a:pt x="748" y="417"/>
                  </a:cubicBezTo>
                  <a:cubicBezTo>
                    <a:pt x="748" y="418"/>
                    <a:pt x="748" y="417"/>
                    <a:pt x="748" y="418"/>
                  </a:cubicBezTo>
                  <a:cubicBezTo>
                    <a:pt x="749" y="418"/>
                    <a:pt x="749" y="418"/>
                    <a:pt x="749" y="418"/>
                  </a:cubicBezTo>
                  <a:cubicBezTo>
                    <a:pt x="748" y="419"/>
                    <a:pt x="748" y="419"/>
                    <a:pt x="748" y="419"/>
                  </a:cubicBezTo>
                  <a:cubicBezTo>
                    <a:pt x="748" y="420"/>
                    <a:pt x="747" y="420"/>
                    <a:pt x="747" y="421"/>
                  </a:cubicBezTo>
                  <a:cubicBezTo>
                    <a:pt x="747" y="422"/>
                    <a:pt x="747" y="422"/>
                    <a:pt x="747" y="423"/>
                  </a:cubicBezTo>
                  <a:cubicBezTo>
                    <a:pt x="747" y="423"/>
                    <a:pt x="747" y="424"/>
                    <a:pt x="747" y="424"/>
                  </a:cubicBezTo>
                  <a:cubicBezTo>
                    <a:pt x="747" y="424"/>
                    <a:pt x="747" y="424"/>
                    <a:pt x="747" y="424"/>
                  </a:cubicBezTo>
                  <a:cubicBezTo>
                    <a:pt x="748" y="424"/>
                    <a:pt x="747" y="423"/>
                    <a:pt x="747" y="423"/>
                  </a:cubicBezTo>
                  <a:cubicBezTo>
                    <a:pt x="747" y="423"/>
                    <a:pt x="748" y="422"/>
                    <a:pt x="748" y="422"/>
                  </a:cubicBezTo>
                  <a:cubicBezTo>
                    <a:pt x="748" y="422"/>
                    <a:pt x="748" y="422"/>
                    <a:pt x="748" y="422"/>
                  </a:cubicBezTo>
                  <a:cubicBezTo>
                    <a:pt x="748" y="421"/>
                    <a:pt x="749" y="421"/>
                    <a:pt x="749" y="421"/>
                  </a:cubicBezTo>
                  <a:cubicBezTo>
                    <a:pt x="749" y="421"/>
                    <a:pt x="749" y="421"/>
                    <a:pt x="749" y="421"/>
                  </a:cubicBezTo>
                  <a:cubicBezTo>
                    <a:pt x="749" y="421"/>
                    <a:pt x="749" y="420"/>
                    <a:pt x="749" y="420"/>
                  </a:cubicBezTo>
                  <a:cubicBezTo>
                    <a:pt x="749" y="419"/>
                    <a:pt x="750" y="419"/>
                    <a:pt x="750" y="418"/>
                  </a:cubicBezTo>
                  <a:cubicBezTo>
                    <a:pt x="751" y="418"/>
                    <a:pt x="751" y="418"/>
                    <a:pt x="751" y="418"/>
                  </a:cubicBezTo>
                  <a:cubicBezTo>
                    <a:pt x="751" y="418"/>
                    <a:pt x="751" y="418"/>
                    <a:pt x="751" y="418"/>
                  </a:cubicBezTo>
                  <a:cubicBezTo>
                    <a:pt x="751" y="418"/>
                    <a:pt x="751" y="418"/>
                    <a:pt x="751" y="418"/>
                  </a:cubicBezTo>
                  <a:cubicBezTo>
                    <a:pt x="750" y="418"/>
                    <a:pt x="751" y="417"/>
                    <a:pt x="751" y="417"/>
                  </a:cubicBezTo>
                  <a:cubicBezTo>
                    <a:pt x="751" y="417"/>
                    <a:pt x="751" y="416"/>
                    <a:pt x="752" y="415"/>
                  </a:cubicBezTo>
                  <a:cubicBezTo>
                    <a:pt x="752" y="415"/>
                    <a:pt x="753" y="414"/>
                    <a:pt x="753" y="414"/>
                  </a:cubicBezTo>
                  <a:cubicBezTo>
                    <a:pt x="753" y="413"/>
                    <a:pt x="753" y="413"/>
                    <a:pt x="753" y="413"/>
                  </a:cubicBezTo>
                  <a:cubicBezTo>
                    <a:pt x="753" y="412"/>
                    <a:pt x="752" y="412"/>
                    <a:pt x="752" y="412"/>
                  </a:cubicBezTo>
                  <a:cubicBezTo>
                    <a:pt x="752" y="412"/>
                    <a:pt x="752" y="412"/>
                    <a:pt x="752" y="412"/>
                  </a:cubicBezTo>
                  <a:cubicBezTo>
                    <a:pt x="753" y="412"/>
                    <a:pt x="753" y="411"/>
                    <a:pt x="753" y="411"/>
                  </a:cubicBezTo>
                  <a:cubicBezTo>
                    <a:pt x="753" y="411"/>
                    <a:pt x="753" y="411"/>
                    <a:pt x="753" y="411"/>
                  </a:cubicBezTo>
                  <a:cubicBezTo>
                    <a:pt x="753" y="411"/>
                    <a:pt x="753" y="411"/>
                    <a:pt x="753" y="411"/>
                  </a:cubicBezTo>
                  <a:cubicBezTo>
                    <a:pt x="753" y="410"/>
                    <a:pt x="752" y="410"/>
                    <a:pt x="752" y="410"/>
                  </a:cubicBezTo>
                  <a:cubicBezTo>
                    <a:pt x="752" y="410"/>
                    <a:pt x="752" y="410"/>
                    <a:pt x="751" y="410"/>
                  </a:cubicBezTo>
                  <a:cubicBezTo>
                    <a:pt x="751" y="409"/>
                    <a:pt x="751" y="409"/>
                    <a:pt x="751" y="409"/>
                  </a:cubicBezTo>
                  <a:cubicBezTo>
                    <a:pt x="751" y="409"/>
                    <a:pt x="751" y="409"/>
                    <a:pt x="751" y="409"/>
                  </a:cubicBezTo>
                  <a:cubicBezTo>
                    <a:pt x="751" y="408"/>
                    <a:pt x="751" y="407"/>
                    <a:pt x="751" y="407"/>
                  </a:cubicBezTo>
                  <a:cubicBezTo>
                    <a:pt x="751" y="406"/>
                    <a:pt x="750" y="406"/>
                    <a:pt x="750" y="405"/>
                  </a:cubicBezTo>
                  <a:cubicBezTo>
                    <a:pt x="750" y="405"/>
                    <a:pt x="749" y="404"/>
                    <a:pt x="749" y="404"/>
                  </a:cubicBezTo>
                  <a:cubicBezTo>
                    <a:pt x="749" y="403"/>
                    <a:pt x="749" y="402"/>
                    <a:pt x="750" y="401"/>
                  </a:cubicBezTo>
                  <a:cubicBezTo>
                    <a:pt x="750" y="402"/>
                    <a:pt x="750" y="402"/>
                    <a:pt x="750" y="402"/>
                  </a:cubicBezTo>
                  <a:cubicBezTo>
                    <a:pt x="750" y="403"/>
                    <a:pt x="750" y="404"/>
                    <a:pt x="750" y="404"/>
                  </a:cubicBezTo>
                  <a:cubicBezTo>
                    <a:pt x="750" y="404"/>
                    <a:pt x="750" y="405"/>
                    <a:pt x="751" y="405"/>
                  </a:cubicBezTo>
                  <a:cubicBezTo>
                    <a:pt x="751" y="406"/>
                    <a:pt x="752" y="407"/>
                    <a:pt x="753" y="407"/>
                  </a:cubicBezTo>
                  <a:cubicBezTo>
                    <a:pt x="753" y="407"/>
                    <a:pt x="754" y="407"/>
                    <a:pt x="754" y="407"/>
                  </a:cubicBezTo>
                  <a:cubicBezTo>
                    <a:pt x="754" y="407"/>
                    <a:pt x="754" y="408"/>
                    <a:pt x="754" y="408"/>
                  </a:cubicBezTo>
                  <a:cubicBezTo>
                    <a:pt x="754" y="408"/>
                    <a:pt x="754" y="409"/>
                    <a:pt x="754" y="409"/>
                  </a:cubicBezTo>
                  <a:cubicBezTo>
                    <a:pt x="754" y="409"/>
                    <a:pt x="754" y="409"/>
                    <a:pt x="754" y="409"/>
                  </a:cubicBezTo>
                  <a:cubicBezTo>
                    <a:pt x="754" y="409"/>
                    <a:pt x="754" y="409"/>
                    <a:pt x="754" y="409"/>
                  </a:cubicBezTo>
                  <a:cubicBezTo>
                    <a:pt x="755" y="409"/>
                    <a:pt x="755" y="408"/>
                    <a:pt x="755" y="407"/>
                  </a:cubicBezTo>
                  <a:cubicBezTo>
                    <a:pt x="756" y="407"/>
                    <a:pt x="757" y="406"/>
                    <a:pt x="757" y="405"/>
                  </a:cubicBezTo>
                  <a:cubicBezTo>
                    <a:pt x="758" y="405"/>
                    <a:pt x="758" y="405"/>
                    <a:pt x="758" y="404"/>
                  </a:cubicBezTo>
                  <a:cubicBezTo>
                    <a:pt x="758" y="404"/>
                    <a:pt x="757" y="404"/>
                    <a:pt x="757" y="404"/>
                  </a:cubicBezTo>
                  <a:cubicBezTo>
                    <a:pt x="757" y="404"/>
                    <a:pt x="757" y="404"/>
                    <a:pt x="757" y="403"/>
                  </a:cubicBezTo>
                  <a:cubicBezTo>
                    <a:pt x="757" y="404"/>
                    <a:pt x="758" y="404"/>
                    <a:pt x="758" y="404"/>
                  </a:cubicBezTo>
                  <a:cubicBezTo>
                    <a:pt x="758" y="404"/>
                    <a:pt x="758" y="403"/>
                    <a:pt x="759" y="403"/>
                  </a:cubicBezTo>
                  <a:cubicBezTo>
                    <a:pt x="759" y="403"/>
                    <a:pt x="759" y="402"/>
                    <a:pt x="759" y="402"/>
                  </a:cubicBezTo>
                  <a:cubicBezTo>
                    <a:pt x="759" y="401"/>
                    <a:pt x="760" y="400"/>
                    <a:pt x="760" y="399"/>
                  </a:cubicBezTo>
                  <a:cubicBezTo>
                    <a:pt x="760" y="399"/>
                    <a:pt x="760" y="399"/>
                    <a:pt x="760" y="399"/>
                  </a:cubicBezTo>
                  <a:cubicBezTo>
                    <a:pt x="760" y="399"/>
                    <a:pt x="760" y="398"/>
                    <a:pt x="760" y="398"/>
                  </a:cubicBezTo>
                  <a:cubicBezTo>
                    <a:pt x="760" y="398"/>
                    <a:pt x="760" y="398"/>
                    <a:pt x="760" y="398"/>
                  </a:cubicBezTo>
                  <a:cubicBezTo>
                    <a:pt x="760" y="397"/>
                    <a:pt x="760" y="397"/>
                    <a:pt x="760" y="396"/>
                  </a:cubicBezTo>
                  <a:cubicBezTo>
                    <a:pt x="760" y="396"/>
                    <a:pt x="760" y="396"/>
                    <a:pt x="760" y="396"/>
                  </a:cubicBezTo>
                  <a:cubicBezTo>
                    <a:pt x="760" y="396"/>
                    <a:pt x="760" y="396"/>
                    <a:pt x="760" y="396"/>
                  </a:cubicBezTo>
                  <a:cubicBezTo>
                    <a:pt x="760" y="396"/>
                    <a:pt x="759" y="396"/>
                    <a:pt x="759" y="396"/>
                  </a:cubicBezTo>
                  <a:cubicBezTo>
                    <a:pt x="759" y="396"/>
                    <a:pt x="758" y="396"/>
                    <a:pt x="758" y="396"/>
                  </a:cubicBezTo>
                  <a:cubicBezTo>
                    <a:pt x="758" y="396"/>
                    <a:pt x="758" y="396"/>
                    <a:pt x="758" y="396"/>
                  </a:cubicBezTo>
                  <a:cubicBezTo>
                    <a:pt x="758" y="395"/>
                    <a:pt x="758" y="395"/>
                    <a:pt x="758" y="395"/>
                  </a:cubicBezTo>
                  <a:cubicBezTo>
                    <a:pt x="758" y="395"/>
                    <a:pt x="759" y="395"/>
                    <a:pt x="759" y="395"/>
                  </a:cubicBezTo>
                  <a:cubicBezTo>
                    <a:pt x="759" y="395"/>
                    <a:pt x="759" y="395"/>
                    <a:pt x="759" y="395"/>
                  </a:cubicBezTo>
                  <a:cubicBezTo>
                    <a:pt x="759" y="395"/>
                    <a:pt x="760" y="395"/>
                    <a:pt x="760" y="395"/>
                  </a:cubicBezTo>
                  <a:cubicBezTo>
                    <a:pt x="760" y="395"/>
                    <a:pt x="760" y="395"/>
                    <a:pt x="760" y="395"/>
                  </a:cubicBezTo>
                  <a:cubicBezTo>
                    <a:pt x="760" y="395"/>
                    <a:pt x="760" y="395"/>
                    <a:pt x="761" y="395"/>
                  </a:cubicBezTo>
                  <a:cubicBezTo>
                    <a:pt x="761" y="395"/>
                    <a:pt x="761" y="395"/>
                    <a:pt x="761" y="395"/>
                  </a:cubicBezTo>
                  <a:cubicBezTo>
                    <a:pt x="761" y="394"/>
                    <a:pt x="761" y="394"/>
                    <a:pt x="761" y="395"/>
                  </a:cubicBezTo>
                  <a:cubicBezTo>
                    <a:pt x="762" y="395"/>
                    <a:pt x="762" y="395"/>
                    <a:pt x="763" y="395"/>
                  </a:cubicBezTo>
                  <a:cubicBezTo>
                    <a:pt x="763" y="395"/>
                    <a:pt x="763" y="395"/>
                    <a:pt x="763" y="394"/>
                  </a:cubicBezTo>
                  <a:cubicBezTo>
                    <a:pt x="763" y="394"/>
                    <a:pt x="763" y="394"/>
                    <a:pt x="764" y="394"/>
                  </a:cubicBezTo>
                  <a:cubicBezTo>
                    <a:pt x="764" y="394"/>
                    <a:pt x="764" y="394"/>
                    <a:pt x="764" y="394"/>
                  </a:cubicBezTo>
                  <a:cubicBezTo>
                    <a:pt x="765" y="394"/>
                    <a:pt x="766" y="394"/>
                    <a:pt x="766" y="393"/>
                  </a:cubicBezTo>
                  <a:cubicBezTo>
                    <a:pt x="767" y="393"/>
                    <a:pt x="767" y="393"/>
                    <a:pt x="768" y="393"/>
                  </a:cubicBezTo>
                  <a:cubicBezTo>
                    <a:pt x="768" y="393"/>
                    <a:pt x="768" y="393"/>
                    <a:pt x="769" y="393"/>
                  </a:cubicBezTo>
                  <a:cubicBezTo>
                    <a:pt x="769" y="393"/>
                    <a:pt x="769" y="393"/>
                    <a:pt x="769" y="393"/>
                  </a:cubicBezTo>
                  <a:cubicBezTo>
                    <a:pt x="769" y="393"/>
                    <a:pt x="769" y="393"/>
                    <a:pt x="769" y="393"/>
                  </a:cubicBezTo>
                  <a:cubicBezTo>
                    <a:pt x="770" y="393"/>
                    <a:pt x="771" y="392"/>
                    <a:pt x="772" y="392"/>
                  </a:cubicBezTo>
                  <a:cubicBezTo>
                    <a:pt x="772" y="392"/>
                    <a:pt x="773" y="392"/>
                    <a:pt x="773" y="391"/>
                  </a:cubicBezTo>
                  <a:cubicBezTo>
                    <a:pt x="773" y="391"/>
                    <a:pt x="772" y="391"/>
                    <a:pt x="772" y="391"/>
                  </a:cubicBezTo>
                  <a:cubicBezTo>
                    <a:pt x="772" y="391"/>
                    <a:pt x="772" y="391"/>
                    <a:pt x="772" y="391"/>
                  </a:cubicBezTo>
                  <a:cubicBezTo>
                    <a:pt x="772" y="391"/>
                    <a:pt x="771" y="391"/>
                    <a:pt x="771" y="391"/>
                  </a:cubicBezTo>
                  <a:cubicBezTo>
                    <a:pt x="771" y="391"/>
                    <a:pt x="771" y="392"/>
                    <a:pt x="770" y="392"/>
                  </a:cubicBezTo>
                  <a:cubicBezTo>
                    <a:pt x="770" y="392"/>
                    <a:pt x="770" y="392"/>
                    <a:pt x="769" y="392"/>
                  </a:cubicBezTo>
                  <a:cubicBezTo>
                    <a:pt x="770" y="391"/>
                    <a:pt x="771" y="391"/>
                    <a:pt x="771" y="391"/>
                  </a:cubicBezTo>
                  <a:cubicBezTo>
                    <a:pt x="771" y="391"/>
                    <a:pt x="771" y="390"/>
                    <a:pt x="771" y="390"/>
                  </a:cubicBezTo>
                  <a:cubicBezTo>
                    <a:pt x="771" y="390"/>
                    <a:pt x="771" y="390"/>
                    <a:pt x="771" y="390"/>
                  </a:cubicBezTo>
                  <a:cubicBezTo>
                    <a:pt x="771" y="390"/>
                    <a:pt x="771" y="390"/>
                    <a:pt x="770" y="390"/>
                  </a:cubicBezTo>
                  <a:cubicBezTo>
                    <a:pt x="770" y="391"/>
                    <a:pt x="769" y="391"/>
                    <a:pt x="768" y="391"/>
                  </a:cubicBezTo>
                  <a:cubicBezTo>
                    <a:pt x="767" y="391"/>
                    <a:pt x="766" y="391"/>
                    <a:pt x="766" y="392"/>
                  </a:cubicBezTo>
                  <a:cubicBezTo>
                    <a:pt x="766" y="392"/>
                    <a:pt x="765" y="392"/>
                    <a:pt x="765" y="392"/>
                  </a:cubicBezTo>
                  <a:cubicBezTo>
                    <a:pt x="765" y="392"/>
                    <a:pt x="765" y="392"/>
                    <a:pt x="765" y="392"/>
                  </a:cubicBezTo>
                  <a:cubicBezTo>
                    <a:pt x="764" y="392"/>
                    <a:pt x="764" y="392"/>
                    <a:pt x="764" y="392"/>
                  </a:cubicBezTo>
                  <a:cubicBezTo>
                    <a:pt x="764" y="392"/>
                    <a:pt x="764" y="392"/>
                    <a:pt x="764" y="392"/>
                  </a:cubicBezTo>
                  <a:cubicBezTo>
                    <a:pt x="763" y="392"/>
                    <a:pt x="763" y="392"/>
                    <a:pt x="763" y="392"/>
                  </a:cubicBezTo>
                  <a:cubicBezTo>
                    <a:pt x="763" y="392"/>
                    <a:pt x="762" y="393"/>
                    <a:pt x="761" y="392"/>
                  </a:cubicBezTo>
                  <a:cubicBezTo>
                    <a:pt x="761" y="392"/>
                    <a:pt x="761" y="392"/>
                    <a:pt x="761" y="392"/>
                  </a:cubicBezTo>
                  <a:cubicBezTo>
                    <a:pt x="761" y="392"/>
                    <a:pt x="761" y="392"/>
                    <a:pt x="761" y="392"/>
                  </a:cubicBezTo>
                  <a:cubicBezTo>
                    <a:pt x="762" y="391"/>
                    <a:pt x="763" y="391"/>
                    <a:pt x="764" y="390"/>
                  </a:cubicBezTo>
                  <a:cubicBezTo>
                    <a:pt x="765" y="390"/>
                    <a:pt x="766" y="390"/>
                    <a:pt x="766" y="389"/>
                  </a:cubicBezTo>
                  <a:cubicBezTo>
                    <a:pt x="767" y="389"/>
                    <a:pt x="767" y="389"/>
                    <a:pt x="767" y="389"/>
                  </a:cubicBezTo>
                  <a:cubicBezTo>
                    <a:pt x="768" y="389"/>
                    <a:pt x="768" y="389"/>
                    <a:pt x="768" y="389"/>
                  </a:cubicBezTo>
                  <a:cubicBezTo>
                    <a:pt x="769" y="389"/>
                    <a:pt x="770" y="389"/>
                    <a:pt x="771" y="389"/>
                  </a:cubicBezTo>
                  <a:cubicBezTo>
                    <a:pt x="771" y="388"/>
                    <a:pt x="772" y="388"/>
                    <a:pt x="772" y="388"/>
                  </a:cubicBezTo>
                  <a:cubicBezTo>
                    <a:pt x="773" y="388"/>
                    <a:pt x="773" y="388"/>
                    <a:pt x="774" y="388"/>
                  </a:cubicBezTo>
                  <a:cubicBezTo>
                    <a:pt x="774" y="388"/>
                    <a:pt x="774" y="388"/>
                    <a:pt x="774" y="388"/>
                  </a:cubicBezTo>
                  <a:cubicBezTo>
                    <a:pt x="774" y="388"/>
                    <a:pt x="774" y="388"/>
                    <a:pt x="774" y="388"/>
                  </a:cubicBezTo>
                  <a:cubicBezTo>
                    <a:pt x="775" y="388"/>
                    <a:pt x="776" y="388"/>
                    <a:pt x="777" y="388"/>
                  </a:cubicBezTo>
                  <a:cubicBezTo>
                    <a:pt x="777" y="388"/>
                    <a:pt x="777" y="388"/>
                    <a:pt x="777" y="388"/>
                  </a:cubicBezTo>
                  <a:cubicBezTo>
                    <a:pt x="777" y="388"/>
                    <a:pt x="777" y="387"/>
                    <a:pt x="777" y="387"/>
                  </a:cubicBezTo>
                  <a:cubicBezTo>
                    <a:pt x="777" y="386"/>
                    <a:pt x="777" y="385"/>
                    <a:pt x="778" y="384"/>
                  </a:cubicBezTo>
                  <a:cubicBezTo>
                    <a:pt x="778" y="385"/>
                    <a:pt x="779" y="385"/>
                    <a:pt x="779" y="386"/>
                  </a:cubicBezTo>
                  <a:cubicBezTo>
                    <a:pt x="779" y="386"/>
                    <a:pt x="779" y="387"/>
                    <a:pt x="779" y="387"/>
                  </a:cubicBezTo>
                  <a:cubicBezTo>
                    <a:pt x="779" y="387"/>
                    <a:pt x="779" y="387"/>
                    <a:pt x="780" y="387"/>
                  </a:cubicBezTo>
                  <a:cubicBezTo>
                    <a:pt x="780" y="387"/>
                    <a:pt x="780" y="387"/>
                    <a:pt x="780" y="386"/>
                  </a:cubicBezTo>
                  <a:cubicBezTo>
                    <a:pt x="780" y="386"/>
                    <a:pt x="781" y="386"/>
                    <a:pt x="781" y="386"/>
                  </a:cubicBezTo>
                  <a:cubicBezTo>
                    <a:pt x="782" y="385"/>
                    <a:pt x="782" y="385"/>
                    <a:pt x="783" y="384"/>
                  </a:cubicBezTo>
                  <a:cubicBezTo>
                    <a:pt x="783" y="385"/>
                    <a:pt x="783" y="386"/>
                    <a:pt x="782" y="386"/>
                  </a:cubicBezTo>
                  <a:cubicBezTo>
                    <a:pt x="782" y="386"/>
                    <a:pt x="782" y="386"/>
                    <a:pt x="782" y="386"/>
                  </a:cubicBezTo>
                  <a:cubicBezTo>
                    <a:pt x="782" y="386"/>
                    <a:pt x="783" y="386"/>
                    <a:pt x="783" y="386"/>
                  </a:cubicBezTo>
                  <a:cubicBezTo>
                    <a:pt x="783" y="386"/>
                    <a:pt x="784" y="386"/>
                    <a:pt x="784" y="386"/>
                  </a:cubicBezTo>
                  <a:cubicBezTo>
                    <a:pt x="785" y="385"/>
                    <a:pt x="786" y="385"/>
                    <a:pt x="786" y="385"/>
                  </a:cubicBezTo>
                  <a:cubicBezTo>
                    <a:pt x="786" y="385"/>
                    <a:pt x="787" y="385"/>
                    <a:pt x="787" y="385"/>
                  </a:cubicBezTo>
                  <a:cubicBezTo>
                    <a:pt x="787" y="385"/>
                    <a:pt x="787" y="385"/>
                    <a:pt x="787" y="385"/>
                  </a:cubicBezTo>
                  <a:cubicBezTo>
                    <a:pt x="787" y="384"/>
                    <a:pt x="787" y="384"/>
                    <a:pt x="787" y="383"/>
                  </a:cubicBezTo>
                  <a:cubicBezTo>
                    <a:pt x="787" y="382"/>
                    <a:pt x="786" y="382"/>
                    <a:pt x="786" y="381"/>
                  </a:cubicBezTo>
                  <a:cubicBezTo>
                    <a:pt x="786" y="381"/>
                    <a:pt x="785" y="381"/>
                    <a:pt x="785" y="381"/>
                  </a:cubicBezTo>
                  <a:cubicBezTo>
                    <a:pt x="785" y="381"/>
                    <a:pt x="785" y="382"/>
                    <a:pt x="786" y="382"/>
                  </a:cubicBezTo>
                  <a:cubicBezTo>
                    <a:pt x="786" y="382"/>
                    <a:pt x="786" y="382"/>
                    <a:pt x="786" y="382"/>
                  </a:cubicBezTo>
                  <a:cubicBezTo>
                    <a:pt x="786" y="382"/>
                    <a:pt x="786" y="382"/>
                    <a:pt x="787" y="383"/>
                  </a:cubicBezTo>
                  <a:cubicBezTo>
                    <a:pt x="787" y="383"/>
                    <a:pt x="787" y="384"/>
                    <a:pt x="787" y="384"/>
                  </a:cubicBezTo>
                  <a:cubicBezTo>
                    <a:pt x="786" y="384"/>
                    <a:pt x="786" y="384"/>
                    <a:pt x="785" y="384"/>
                  </a:cubicBezTo>
                  <a:cubicBezTo>
                    <a:pt x="785" y="385"/>
                    <a:pt x="785" y="385"/>
                    <a:pt x="785" y="385"/>
                  </a:cubicBezTo>
                  <a:cubicBezTo>
                    <a:pt x="785" y="384"/>
                    <a:pt x="784" y="384"/>
                    <a:pt x="784" y="384"/>
                  </a:cubicBezTo>
                  <a:cubicBezTo>
                    <a:pt x="784" y="384"/>
                    <a:pt x="784" y="384"/>
                    <a:pt x="784" y="384"/>
                  </a:cubicBezTo>
                  <a:cubicBezTo>
                    <a:pt x="783" y="384"/>
                    <a:pt x="783" y="384"/>
                    <a:pt x="783" y="384"/>
                  </a:cubicBezTo>
                  <a:cubicBezTo>
                    <a:pt x="783" y="383"/>
                    <a:pt x="783" y="383"/>
                    <a:pt x="783" y="382"/>
                  </a:cubicBezTo>
                  <a:cubicBezTo>
                    <a:pt x="783" y="382"/>
                    <a:pt x="783" y="382"/>
                    <a:pt x="783" y="382"/>
                  </a:cubicBezTo>
                  <a:cubicBezTo>
                    <a:pt x="782" y="382"/>
                    <a:pt x="782" y="382"/>
                    <a:pt x="782" y="382"/>
                  </a:cubicBezTo>
                  <a:cubicBezTo>
                    <a:pt x="782" y="382"/>
                    <a:pt x="782" y="382"/>
                    <a:pt x="782" y="382"/>
                  </a:cubicBezTo>
                  <a:cubicBezTo>
                    <a:pt x="782" y="381"/>
                    <a:pt x="782" y="381"/>
                    <a:pt x="782" y="381"/>
                  </a:cubicBezTo>
                  <a:cubicBezTo>
                    <a:pt x="782" y="381"/>
                    <a:pt x="782" y="381"/>
                    <a:pt x="782" y="380"/>
                  </a:cubicBezTo>
                  <a:cubicBezTo>
                    <a:pt x="782" y="380"/>
                    <a:pt x="781" y="380"/>
                    <a:pt x="781" y="380"/>
                  </a:cubicBezTo>
                  <a:cubicBezTo>
                    <a:pt x="781" y="380"/>
                    <a:pt x="781" y="380"/>
                    <a:pt x="781" y="380"/>
                  </a:cubicBezTo>
                  <a:cubicBezTo>
                    <a:pt x="781" y="380"/>
                    <a:pt x="780" y="380"/>
                    <a:pt x="780" y="380"/>
                  </a:cubicBezTo>
                  <a:cubicBezTo>
                    <a:pt x="780" y="379"/>
                    <a:pt x="780" y="379"/>
                    <a:pt x="780" y="379"/>
                  </a:cubicBezTo>
                  <a:cubicBezTo>
                    <a:pt x="780" y="379"/>
                    <a:pt x="780" y="379"/>
                    <a:pt x="780" y="378"/>
                  </a:cubicBezTo>
                  <a:cubicBezTo>
                    <a:pt x="780" y="378"/>
                    <a:pt x="781" y="378"/>
                    <a:pt x="781" y="378"/>
                  </a:cubicBezTo>
                  <a:cubicBezTo>
                    <a:pt x="781" y="378"/>
                    <a:pt x="781" y="378"/>
                    <a:pt x="781" y="378"/>
                  </a:cubicBezTo>
                  <a:cubicBezTo>
                    <a:pt x="781" y="378"/>
                    <a:pt x="781" y="378"/>
                    <a:pt x="781" y="378"/>
                  </a:cubicBezTo>
                  <a:cubicBezTo>
                    <a:pt x="781" y="378"/>
                    <a:pt x="781" y="378"/>
                    <a:pt x="781" y="378"/>
                  </a:cubicBezTo>
                  <a:cubicBezTo>
                    <a:pt x="781" y="377"/>
                    <a:pt x="781" y="377"/>
                    <a:pt x="781" y="377"/>
                  </a:cubicBezTo>
                  <a:cubicBezTo>
                    <a:pt x="782" y="377"/>
                    <a:pt x="782" y="377"/>
                    <a:pt x="782" y="377"/>
                  </a:cubicBezTo>
                  <a:cubicBezTo>
                    <a:pt x="782" y="377"/>
                    <a:pt x="782" y="377"/>
                    <a:pt x="782" y="377"/>
                  </a:cubicBezTo>
                  <a:cubicBezTo>
                    <a:pt x="782" y="377"/>
                    <a:pt x="783" y="377"/>
                    <a:pt x="783" y="377"/>
                  </a:cubicBezTo>
                  <a:cubicBezTo>
                    <a:pt x="783" y="376"/>
                    <a:pt x="783" y="376"/>
                    <a:pt x="783" y="376"/>
                  </a:cubicBezTo>
                  <a:cubicBezTo>
                    <a:pt x="782" y="376"/>
                    <a:pt x="782" y="376"/>
                    <a:pt x="782" y="376"/>
                  </a:cubicBezTo>
                  <a:cubicBezTo>
                    <a:pt x="782" y="376"/>
                    <a:pt x="782" y="376"/>
                    <a:pt x="782" y="376"/>
                  </a:cubicBezTo>
                  <a:cubicBezTo>
                    <a:pt x="782" y="375"/>
                    <a:pt x="782" y="375"/>
                    <a:pt x="782" y="375"/>
                  </a:cubicBezTo>
                  <a:cubicBezTo>
                    <a:pt x="781" y="375"/>
                    <a:pt x="781" y="375"/>
                    <a:pt x="781" y="375"/>
                  </a:cubicBezTo>
                  <a:cubicBezTo>
                    <a:pt x="781" y="375"/>
                    <a:pt x="781" y="375"/>
                    <a:pt x="781" y="375"/>
                  </a:cubicBezTo>
                  <a:cubicBezTo>
                    <a:pt x="781" y="374"/>
                    <a:pt x="781" y="374"/>
                    <a:pt x="781" y="374"/>
                  </a:cubicBezTo>
                  <a:cubicBezTo>
                    <a:pt x="782" y="373"/>
                    <a:pt x="782" y="373"/>
                    <a:pt x="782" y="373"/>
                  </a:cubicBezTo>
                  <a:cubicBezTo>
                    <a:pt x="782" y="372"/>
                    <a:pt x="782" y="371"/>
                    <a:pt x="783" y="370"/>
                  </a:cubicBezTo>
                  <a:cubicBezTo>
                    <a:pt x="783" y="370"/>
                    <a:pt x="783" y="370"/>
                    <a:pt x="784" y="370"/>
                  </a:cubicBezTo>
                  <a:cubicBezTo>
                    <a:pt x="784" y="370"/>
                    <a:pt x="784" y="370"/>
                    <a:pt x="784" y="370"/>
                  </a:cubicBezTo>
                  <a:cubicBezTo>
                    <a:pt x="784" y="370"/>
                    <a:pt x="784" y="370"/>
                    <a:pt x="784" y="369"/>
                  </a:cubicBezTo>
                  <a:cubicBezTo>
                    <a:pt x="784" y="369"/>
                    <a:pt x="784" y="369"/>
                    <a:pt x="784" y="369"/>
                  </a:cubicBezTo>
                  <a:cubicBezTo>
                    <a:pt x="784" y="369"/>
                    <a:pt x="784" y="369"/>
                    <a:pt x="784" y="369"/>
                  </a:cubicBezTo>
                  <a:cubicBezTo>
                    <a:pt x="784" y="368"/>
                    <a:pt x="784" y="368"/>
                    <a:pt x="785" y="368"/>
                  </a:cubicBezTo>
                  <a:cubicBezTo>
                    <a:pt x="785" y="368"/>
                    <a:pt x="785" y="368"/>
                    <a:pt x="785" y="368"/>
                  </a:cubicBezTo>
                  <a:cubicBezTo>
                    <a:pt x="785" y="368"/>
                    <a:pt x="785" y="368"/>
                    <a:pt x="785" y="368"/>
                  </a:cubicBezTo>
                  <a:cubicBezTo>
                    <a:pt x="785" y="368"/>
                    <a:pt x="785" y="367"/>
                    <a:pt x="785" y="367"/>
                  </a:cubicBezTo>
                  <a:cubicBezTo>
                    <a:pt x="785" y="367"/>
                    <a:pt x="785" y="367"/>
                    <a:pt x="785" y="367"/>
                  </a:cubicBezTo>
                  <a:cubicBezTo>
                    <a:pt x="785" y="367"/>
                    <a:pt x="785" y="367"/>
                    <a:pt x="785" y="367"/>
                  </a:cubicBezTo>
                  <a:cubicBezTo>
                    <a:pt x="785" y="367"/>
                    <a:pt x="785" y="367"/>
                    <a:pt x="785" y="367"/>
                  </a:cubicBezTo>
                  <a:cubicBezTo>
                    <a:pt x="785" y="366"/>
                    <a:pt x="785" y="366"/>
                    <a:pt x="786" y="366"/>
                  </a:cubicBezTo>
                  <a:cubicBezTo>
                    <a:pt x="786" y="366"/>
                    <a:pt x="786" y="365"/>
                    <a:pt x="786" y="365"/>
                  </a:cubicBezTo>
                  <a:cubicBezTo>
                    <a:pt x="787" y="365"/>
                    <a:pt x="787" y="365"/>
                    <a:pt x="787" y="366"/>
                  </a:cubicBezTo>
                  <a:cubicBezTo>
                    <a:pt x="787" y="366"/>
                    <a:pt x="788" y="366"/>
                    <a:pt x="788" y="366"/>
                  </a:cubicBezTo>
                  <a:cubicBezTo>
                    <a:pt x="788" y="366"/>
                    <a:pt x="788" y="366"/>
                    <a:pt x="788" y="366"/>
                  </a:cubicBezTo>
                  <a:cubicBezTo>
                    <a:pt x="788" y="366"/>
                    <a:pt x="788" y="366"/>
                    <a:pt x="788" y="366"/>
                  </a:cubicBezTo>
                  <a:cubicBezTo>
                    <a:pt x="788" y="365"/>
                    <a:pt x="788" y="365"/>
                    <a:pt x="788" y="365"/>
                  </a:cubicBezTo>
                  <a:cubicBezTo>
                    <a:pt x="788" y="366"/>
                    <a:pt x="789" y="366"/>
                    <a:pt x="789" y="366"/>
                  </a:cubicBezTo>
                  <a:cubicBezTo>
                    <a:pt x="789" y="366"/>
                    <a:pt x="789" y="366"/>
                    <a:pt x="789" y="365"/>
                  </a:cubicBezTo>
                  <a:cubicBezTo>
                    <a:pt x="789" y="365"/>
                    <a:pt x="790" y="365"/>
                    <a:pt x="790" y="365"/>
                  </a:cubicBezTo>
                  <a:cubicBezTo>
                    <a:pt x="790" y="365"/>
                    <a:pt x="790" y="365"/>
                    <a:pt x="790" y="365"/>
                  </a:cubicBezTo>
                  <a:cubicBezTo>
                    <a:pt x="790" y="364"/>
                    <a:pt x="790" y="364"/>
                    <a:pt x="790" y="364"/>
                  </a:cubicBezTo>
                  <a:cubicBezTo>
                    <a:pt x="791" y="364"/>
                    <a:pt x="791" y="364"/>
                    <a:pt x="791" y="364"/>
                  </a:cubicBezTo>
                  <a:cubicBezTo>
                    <a:pt x="791" y="364"/>
                    <a:pt x="791" y="364"/>
                    <a:pt x="791" y="364"/>
                  </a:cubicBezTo>
                  <a:cubicBezTo>
                    <a:pt x="792" y="364"/>
                    <a:pt x="792" y="364"/>
                    <a:pt x="792" y="364"/>
                  </a:cubicBezTo>
                  <a:cubicBezTo>
                    <a:pt x="792" y="364"/>
                    <a:pt x="792" y="364"/>
                    <a:pt x="792" y="364"/>
                  </a:cubicBezTo>
                  <a:cubicBezTo>
                    <a:pt x="792" y="364"/>
                    <a:pt x="793" y="364"/>
                    <a:pt x="793" y="364"/>
                  </a:cubicBezTo>
                  <a:cubicBezTo>
                    <a:pt x="793" y="364"/>
                    <a:pt x="793" y="363"/>
                    <a:pt x="793" y="363"/>
                  </a:cubicBezTo>
                  <a:cubicBezTo>
                    <a:pt x="793" y="363"/>
                    <a:pt x="793" y="363"/>
                    <a:pt x="793" y="363"/>
                  </a:cubicBezTo>
                  <a:cubicBezTo>
                    <a:pt x="793" y="363"/>
                    <a:pt x="793" y="362"/>
                    <a:pt x="793" y="362"/>
                  </a:cubicBezTo>
                  <a:cubicBezTo>
                    <a:pt x="793" y="362"/>
                    <a:pt x="793" y="362"/>
                    <a:pt x="794" y="361"/>
                  </a:cubicBezTo>
                  <a:cubicBezTo>
                    <a:pt x="794" y="361"/>
                    <a:pt x="794" y="360"/>
                    <a:pt x="794" y="360"/>
                  </a:cubicBezTo>
                  <a:cubicBezTo>
                    <a:pt x="794" y="360"/>
                    <a:pt x="794" y="360"/>
                    <a:pt x="794" y="359"/>
                  </a:cubicBezTo>
                  <a:cubicBezTo>
                    <a:pt x="794" y="359"/>
                    <a:pt x="794" y="359"/>
                    <a:pt x="794" y="359"/>
                  </a:cubicBezTo>
                  <a:cubicBezTo>
                    <a:pt x="794" y="359"/>
                    <a:pt x="795" y="359"/>
                    <a:pt x="795" y="359"/>
                  </a:cubicBezTo>
                  <a:cubicBezTo>
                    <a:pt x="795" y="359"/>
                    <a:pt x="795" y="359"/>
                    <a:pt x="795" y="359"/>
                  </a:cubicBezTo>
                  <a:cubicBezTo>
                    <a:pt x="795" y="359"/>
                    <a:pt x="795" y="359"/>
                    <a:pt x="795" y="359"/>
                  </a:cubicBezTo>
                  <a:cubicBezTo>
                    <a:pt x="795" y="360"/>
                    <a:pt x="795" y="360"/>
                    <a:pt x="795" y="360"/>
                  </a:cubicBezTo>
                  <a:cubicBezTo>
                    <a:pt x="795" y="360"/>
                    <a:pt x="795" y="360"/>
                    <a:pt x="796" y="360"/>
                  </a:cubicBezTo>
                  <a:cubicBezTo>
                    <a:pt x="796" y="360"/>
                    <a:pt x="796" y="360"/>
                    <a:pt x="796" y="360"/>
                  </a:cubicBezTo>
                  <a:cubicBezTo>
                    <a:pt x="795" y="360"/>
                    <a:pt x="795" y="360"/>
                    <a:pt x="795" y="360"/>
                  </a:cubicBezTo>
                  <a:cubicBezTo>
                    <a:pt x="795" y="360"/>
                    <a:pt x="795" y="360"/>
                    <a:pt x="795" y="360"/>
                  </a:cubicBezTo>
                  <a:cubicBezTo>
                    <a:pt x="795" y="360"/>
                    <a:pt x="795" y="360"/>
                    <a:pt x="795" y="361"/>
                  </a:cubicBezTo>
                  <a:cubicBezTo>
                    <a:pt x="795" y="361"/>
                    <a:pt x="795" y="361"/>
                    <a:pt x="795" y="361"/>
                  </a:cubicBezTo>
                  <a:cubicBezTo>
                    <a:pt x="795" y="361"/>
                    <a:pt x="796" y="361"/>
                    <a:pt x="796" y="361"/>
                  </a:cubicBezTo>
                  <a:cubicBezTo>
                    <a:pt x="796" y="361"/>
                    <a:pt x="796" y="361"/>
                    <a:pt x="796" y="361"/>
                  </a:cubicBezTo>
                  <a:cubicBezTo>
                    <a:pt x="797" y="361"/>
                    <a:pt x="796" y="361"/>
                    <a:pt x="796" y="361"/>
                  </a:cubicBezTo>
                  <a:cubicBezTo>
                    <a:pt x="796" y="361"/>
                    <a:pt x="796" y="360"/>
                    <a:pt x="796" y="360"/>
                  </a:cubicBezTo>
                  <a:cubicBezTo>
                    <a:pt x="797" y="360"/>
                    <a:pt x="797" y="360"/>
                    <a:pt x="797" y="360"/>
                  </a:cubicBezTo>
                  <a:cubicBezTo>
                    <a:pt x="797" y="360"/>
                    <a:pt x="797" y="360"/>
                    <a:pt x="798" y="360"/>
                  </a:cubicBezTo>
                  <a:cubicBezTo>
                    <a:pt x="798" y="360"/>
                    <a:pt x="798" y="361"/>
                    <a:pt x="797" y="361"/>
                  </a:cubicBezTo>
                  <a:cubicBezTo>
                    <a:pt x="797" y="361"/>
                    <a:pt x="798" y="361"/>
                    <a:pt x="798" y="361"/>
                  </a:cubicBezTo>
                  <a:cubicBezTo>
                    <a:pt x="798" y="361"/>
                    <a:pt x="798" y="362"/>
                    <a:pt x="798" y="362"/>
                  </a:cubicBezTo>
                  <a:cubicBezTo>
                    <a:pt x="798" y="362"/>
                    <a:pt x="798" y="362"/>
                    <a:pt x="798" y="361"/>
                  </a:cubicBezTo>
                  <a:cubicBezTo>
                    <a:pt x="798" y="361"/>
                    <a:pt x="799" y="361"/>
                    <a:pt x="799" y="361"/>
                  </a:cubicBezTo>
                  <a:cubicBezTo>
                    <a:pt x="799" y="361"/>
                    <a:pt x="799" y="361"/>
                    <a:pt x="799" y="361"/>
                  </a:cubicBezTo>
                  <a:cubicBezTo>
                    <a:pt x="799" y="361"/>
                    <a:pt x="799" y="361"/>
                    <a:pt x="799" y="360"/>
                  </a:cubicBezTo>
                  <a:cubicBezTo>
                    <a:pt x="799" y="360"/>
                    <a:pt x="799" y="360"/>
                    <a:pt x="799" y="360"/>
                  </a:cubicBezTo>
                  <a:cubicBezTo>
                    <a:pt x="798" y="360"/>
                    <a:pt x="798" y="360"/>
                    <a:pt x="798" y="360"/>
                  </a:cubicBezTo>
                  <a:cubicBezTo>
                    <a:pt x="798" y="360"/>
                    <a:pt x="798" y="359"/>
                    <a:pt x="798" y="359"/>
                  </a:cubicBezTo>
                  <a:cubicBezTo>
                    <a:pt x="798" y="359"/>
                    <a:pt x="798" y="359"/>
                    <a:pt x="798" y="359"/>
                  </a:cubicBezTo>
                  <a:cubicBezTo>
                    <a:pt x="799" y="359"/>
                    <a:pt x="799" y="359"/>
                    <a:pt x="799" y="359"/>
                  </a:cubicBezTo>
                  <a:cubicBezTo>
                    <a:pt x="799" y="360"/>
                    <a:pt x="799" y="360"/>
                    <a:pt x="799" y="360"/>
                  </a:cubicBezTo>
                  <a:cubicBezTo>
                    <a:pt x="800" y="360"/>
                    <a:pt x="799" y="360"/>
                    <a:pt x="799" y="360"/>
                  </a:cubicBezTo>
                  <a:cubicBezTo>
                    <a:pt x="799" y="360"/>
                    <a:pt x="800" y="361"/>
                    <a:pt x="800" y="361"/>
                  </a:cubicBezTo>
                  <a:cubicBezTo>
                    <a:pt x="800" y="361"/>
                    <a:pt x="800" y="360"/>
                    <a:pt x="800" y="360"/>
                  </a:cubicBezTo>
                  <a:cubicBezTo>
                    <a:pt x="800" y="360"/>
                    <a:pt x="800" y="360"/>
                    <a:pt x="800" y="360"/>
                  </a:cubicBezTo>
                  <a:cubicBezTo>
                    <a:pt x="800" y="360"/>
                    <a:pt x="800" y="360"/>
                    <a:pt x="801" y="360"/>
                  </a:cubicBezTo>
                  <a:cubicBezTo>
                    <a:pt x="801" y="360"/>
                    <a:pt x="801" y="360"/>
                    <a:pt x="801" y="360"/>
                  </a:cubicBezTo>
                  <a:cubicBezTo>
                    <a:pt x="801" y="360"/>
                    <a:pt x="801" y="360"/>
                    <a:pt x="801" y="359"/>
                  </a:cubicBezTo>
                  <a:cubicBezTo>
                    <a:pt x="801" y="359"/>
                    <a:pt x="801" y="359"/>
                    <a:pt x="801" y="359"/>
                  </a:cubicBezTo>
                  <a:cubicBezTo>
                    <a:pt x="801" y="359"/>
                    <a:pt x="801" y="359"/>
                    <a:pt x="802" y="359"/>
                  </a:cubicBezTo>
                  <a:cubicBezTo>
                    <a:pt x="802" y="359"/>
                    <a:pt x="802" y="359"/>
                    <a:pt x="802" y="359"/>
                  </a:cubicBezTo>
                  <a:cubicBezTo>
                    <a:pt x="802" y="359"/>
                    <a:pt x="803" y="359"/>
                    <a:pt x="803" y="359"/>
                  </a:cubicBezTo>
                  <a:cubicBezTo>
                    <a:pt x="803" y="359"/>
                    <a:pt x="803" y="358"/>
                    <a:pt x="803" y="358"/>
                  </a:cubicBezTo>
                  <a:cubicBezTo>
                    <a:pt x="803" y="358"/>
                    <a:pt x="804" y="358"/>
                    <a:pt x="804" y="358"/>
                  </a:cubicBezTo>
                  <a:cubicBezTo>
                    <a:pt x="804" y="358"/>
                    <a:pt x="804" y="358"/>
                    <a:pt x="804" y="358"/>
                  </a:cubicBezTo>
                  <a:cubicBezTo>
                    <a:pt x="804" y="358"/>
                    <a:pt x="804" y="358"/>
                    <a:pt x="804" y="358"/>
                  </a:cubicBezTo>
                  <a:cubicBezTo>
                    <a:pt x="804" y="358"/>
                    <a:pt x="804" y="358"/>
                    <a:pt x="804" y="357"/>
                  </a:cubicBezTo>
                  <a:cubicBezTo>
                    <a:pt x="804" y="357"/>
                    <a:pt x="803" y="357"/>
                    <a:pt x="803" y="357"/>
                  </a:cubicBezTo>
                  <a:cubicBezTo>
                    <a:pt x="803" y="357"/>
                    <a:pt x="803" y="357"/>
                    <a:pt x="803" y="357"/>
                  </a:cubicBezTo>
                  <a:cubicBezTo>
                    <a:pt x="803" y="357"/>
                    <a:pt x="803" y="357"/>
                    <a:pt x="803" y="357"/>
                  </a:cubicBezTo>
                  <a:cubicBezTo>
                    <a:pt x="803" y="357"/>
                    <a:pt x="803" y="357"/>
                    <a:pt x="804" y="357"/>
                  </a:cubicBezTo>
                  <a:cubicBezTo>
                    <a:pt x="804" y="357"/>
                    <a:pt x="804" y="357"/>
                    <a:pt x="804" y="357"/>
                  </a:cubicBezTo>
                  <a:cubicBezTo>
                    <a:pt x="804" y="357"/>
                    <a:pt x="805" y="357"/>
                    <a:pt x="805" y="358"/>
                  </a:cubicBezTo>
                  <a:cubicBezTo>
                    <a:pt x="806" y="358"/>
                    <a:pt x="806" y="358"/>
                    <a:pt x="806" y="357"/>
                  </a:cubicBezTo>
                  <a:cubicBezTo>
                    <a:pt x="806" y="357"/>
                    <a:pt x="806" y="357"/>
                    <a:pt x="806" y="357"/>
                  </a:cubicBezTo>
                  <a:cubicBezTo>
                    <a:pt x="807" y="357"/>
                    <a:pt x="807" y="356"/>
                    <a:pt x="808" y="356"/>
                  </a:cubicBezTo>
                  <a:cubicBezTo>
                    <a:pt x="808" y="356"/>
                    <a:pt x="808" y="356"/>
                    <a:pt x="808" y="356"/>
                  </a:cubicBezTo>
                  <a:cubicBezTo>
                    <a:pt x="808" y="355"/>
                    <a:pt x="807" y="355"/>
                    <a:pt x="807" y="355"/>
                  </a:cubicBezTo>
                  <a:cubicBezTo>
                    <a:pt x="807" y="355"/>
                    <a:pt x="807" y="356"/>
                    <a:pt x="807" y="356"/>
                  </a:cubicBezTo>
                  <a:cubicBezTo>
                    <a:pt x="807" y="356"/>
                    <a:pt x="806" y="356"/>
                    <a:pt x="806" y="356"/>
                  </a:cubicBezTo>
                  <a:cubicBezTo>
                    <a:pt x="806" y="356"/>
                    <a:pt x="806" y="356"/>
                    <a:pt x="806" y="355"/>
                  </a:cubicBezTo>
                  <a:cubicBezTo>
                    <a:pt x="806" y="355"/>
                    <a:pt x="806" y="355"/>
                    <a:pt x="806" y="355"/>
                  </a:cubicBezTo>
                  <a:cubicBezTo>
                    <a:pt x="806" y="355"/>
                    <a:pt x="807" y="355"/>
                    <a:pt x="807" y="355"/>
                  </a:cubicBezTo>
                  <a:cubicBezTo>
                    <a:pt x="806" y="355"/>
                    <a:pt x="806" y="354"/>
                    <a:pt x="806" y="354"/>
                  </a:cubicBezTo>
                  <a:cubicBezTo>
                    <a:pt x="806" y="354"/>
                    <a:pt x="806" y="354"/>
                    <a:pt x="806" y="354"/>
                  </a:cubicBezTo>
                  <a:cubicBezTo>
                    <a:pt x="806" y="353"/>
                    <a:pt x="806" y="353"/>
                    <a:pt x="806" y="353"/>
                  </a:cubicBezTo>
                  <a:cubicBezTo>
                    <a:pt x="806" y="353"/>
                    <a:pt x="805" y="352"/>
                    <a:pt x="805" y="352"/>
                  </a:cubicBezTo>
                  <a:close/>
                  <a:moveTo>
                    <a:pt x="385" y="238"/>
                  </a:moveTo>
                  <a:cubicBezTo>
                    <a:pt x="385" y="238"/>
                    <a:pt x="384" y="236"/>
                    <a:pt x="384" y="236"/>
                  </a:cubicBezTo>
                  <a:cubicBezTo>
                    <a:pt x="383" y="236"/>
                    <a:pt x="383" y="236"/>
                    <a:pt x="383" y="236"/>
                  </a:cubicBezTo>
                  <a:cubicBezTo>
                    <a:pt x="382" y="236"/>
                    <a:pt x="382" y="236"/>
                    <a:pt x="382" y="236"/>
                  </a:cubicBezTo>
                  <a:cubicBezTo>
                    <a:pt x="382" y="236"/>
                    <a:pt x="382" y="236"/>
                    <a:pt x="382" y="236"/>
                  </a:cubicBezTo>
                  <a:cubicBezTo>
                    <a:pt x="382" y="235"/>
                    <a:pt x="382" y="235"/>
                    <a:pt x="382" y="235"/>
                  </a:cubicBezTo>
                  <a:cubicBezTo>
                    <a:pt x="382" y="235"/>
                    <a:pt x="381" y="235"/>
                    <a:pt x="381" y="235"/>
                  </a:cubicBezTo>
                  <a:cubicBezTo>
                    <a:pt x="381" y="235"/>
                    <a:pt x="380" y="233"/>
                    <a:pt x="380" y="233"/>
                  </a:cubicBezTo>
                  <a:cubicBezTo>
                    <a:pt x="379" y="233"/>
                    <a:pt x="379" y="233"/>
                    <a:pt x="379" y="233"/>
                  </a:cubicBezTo>
                  <a:cubicBezTo>
                    <a:pt x="377" y="233"/>
                    <a:pt x="377" y="233"/>
                    <a:pt x="377" y="233"/>
                  </a:cubicBezTo>
                  <a:cubicBezTo>
                    <a:pt x="377" y="233"/>
                    <a:pt x="374" y="230"/>
                    <a:pt x="374" y="230"/>
                  </a:cubicBezTo>
                  <a:cubicBezTo>
                    <a:pt x="374" y="230"/>
                    <a:pt x="372" y="230"/>
                    <a:pt x="372" y="230"/>
                  </a:cubicBezTo>
                  <a:cubicBezTo>
                    <a:pt x="372" y="228"/>
                    <a:pt x="372" y="228"/>
                    <a:pt x="372" y="228"/>
                  </a:cubicBezTo>
                  <a:cubicBezTo>
                    <a:pt x="371" y="227"/>
                    <a:pt x="371" y="227"/>
                    <a:pt x="371" y="227"/>
                  </a:cubicBezTo>
                  <a:cubicBezTo>
                    <a:pt x="371" y="226"/>
                    <a:pt x="371" y="226"/>
                    <a:pt x="371" y="226"/>
                  </a:cubicBezTo>
                  <a:cubicBezTo>
                    <a:pt x="371" y="226"/>
                    <a:pt x="371" y="226"/>
                    <a:pt x="371" y="226"/>
                  </a:cubicBezTo>
                  <a:cubicBezTo>
                    <a:pt x="371" y="225"/>
                    <a:pt x="371" y="225"/>
                    <a:pt x="371" y="225"/>
                  </a:cubicBezTo>
                  <a:cubicBezTo>
                    <a:pt x="369" y="224"/>
                    <a:pt x="369" y="224"/>
                    <a:pt x="369" y="224"/>
                  </a:cubicBezTo>
                  <a:cubicBezTo>
                    <a:pt x="369" y="224"/>
                    <a:pt x="369" y="224"/>
                    <a:pt x="369" y="224"/>
                  </a:cubicBezTo>
                  <a:cubicBezTo>
                    <a:pt x="369" y="224"/>
                    <a:pt x="370" y="223"/>
                    <a:pt x="370" y="223"/>
                  </a:cubicBezTo>
                  <a:cubicBezTo>
                    <a:pt x="362" y="208"/>
                    <a:pt x="362" y="208"/>
                    <a:pt x="362" y="208"/>
                  </a:cubicBezTo>
                  <a:cubicBezTo>
                    <a:pt x="362" y="208"/>
                    <a:pt x="362" y="208"/>
                    <a:pt x="362" y="208"/>
                  </a:cubicBezTo>
                  <a:cubicBezTo>
                    <a:pt x="359" y="204"/>
                    <a:pt x="359" y="204"/>
                    <a:pt x="359" y="204"/>
                  </a:cubicBezTo>
                  <a:cubicBezTo>
                    <a:pt x="357" y="202"/>
                    <a:pt x="357" y="202"/>
                    <a:pt x="357" y="202"/>
                  </a:cubicBezTo>
                  <a:cubicBezTo>
                    <a:pt x="356" y="201"/>
                    <a:pt x="356" y="201"/>
                    <a:pt x="356" y="201"/>
                  </a:cubicBezTo>
                  <a:cubicBezTo>
                    <a:pt x="356" y="201"/>
                    <a:pt x="356" y="201"/>
                    <a:pt x="356" y="201"/>
                  </a:cubicBezTo>
                  <a:cubicBezTo>
                    <a:pt x="355" y="199"/>
                    <a:pt x="355" y="199"/>
                    <a:pt x="355" y="199"/>
                  </a:cubicBezTo>
                  <a:cubicBezTo>
                    <a:pt x="353" y="198"/>
                    <a:pt x="353" y="198"/>
                    <a:pt x="353" y="198"/>
                  </a:cubicBezTo>
                  <a:cubicBezTo>
                    <a:pt x="353" y="197"/>
                    <a:pt x="353" y="197"/>
                    <a:pt x="353" y="197"/>
                  </a:cubicBezTo>
                  <a:cubicBezTo>
                    <a:pt x="351" y="196"/>
                    <a:pt x="351" y="196"/>
                    <a:pt x="351" y="196"/>
                  </a:cubicBezTo>
                  <a:cubicBezTo>
                    <a:pt x="351" y="195"/>
                    <a:pt x="351" y="195"/>
                    <a:pt x="351" y="195"/>
                  </a:cubicBezTo>
                  <a:cubicBezTo>
                    <a:pt x="351" y="195"/>
                    <a:pt x="351" y="195"/>
                    <a:pt x="351" y="195"/>
                  </a:cubicBezTo>
                  <a:cubicBezTo>
                    <a:pt x="351" y="194"/>
                    <a:pt x="351" y="194"/>
                    <a:pt x="351" y="194"/>
                  </a:cubicBezTo>
                  <a:cubicBezTo>
                    <a:pt x="351" y="194"/>
                    <a:pt x="351" y="194"/>
                    <a:pt x="351" y="194"/>
                  </a:cubicBezTo>
                  <a:cubicBezTo>
                    <a:pt x="351" y="193"/>
                    <a:pt x="351" y="193"/>
                    <a:pt x="351" y="193"/>
                  </a:cubicBezTo>
                  <a:cubicBezTo>
                    <a:pt x="348" y="190"/>
                    <a:pt x="348" y="190"/>
                    <a:pt x="348" y="190"/>
                  </a:cubicBezTo>
                  <a:cubicBezTo>
                    <a:pt x="348" y="190"/>
                    <a:pt x="348" y="190"/>
                    <a:pt x="348" y="190"/>
                  </a:cubicBezTo>
                  <a:cubicBezTo>
                    <a:pt x="344" y="192"/>
                    <a:pt x="344" y="192"/>
                    <a:pt x="344" y="192"/>
                  </a:cubicBezTo>
                  <a:cubicBezTo>
                    <a:pt x="342" y="192"/>
                    <a:pt x="342" y="192"/>
                    <a:pt x="342" y="192"/>
                  </a:cubicBezTo>
                  <a:cubicBezTo>
                    <a:pt x="342" y="192"/>
                    <a:pt x="342" y="192"/>
                    <a:pt x="342" y="192"/>
                  </a:cubicBezTo>
                  <a:cubicBezTo>
                    <a:pt x="343" y="193"/>
                    <a:pt x="343" y="193"/>
                    <a:pt x="343" y="193"/>
                  </a:cubicBezTo>
                  <a:cubicBezTo>
                    <a:pt x="343" y="193"/>
                    <a:pt x="343" y="193"/>
                    <a:pt x="343" y="193"/>
                  </a:cubicBezTo>
                  <a:cubicBezTo>
                    <a:pt x="343" y="193"/>
                    <a:pt x="343" y="194"/>
                    <a:pt x="343" y="194"/>
                  </a:cubicBezTo>
                  <a:cubicBezTo>
                    <a:pt x="342" y="194"/>
                    <a:pt x="342" y="194"/>
                    <a:pt x="342" y="194"/>
                  </a:cubicBezTo>
                  <a:cubicBezTo>
                    <a:pt x="342" y="196"/>
                    <a:pt x="342" y="196"/>
                    <a:pt x="342" y="196"/>
                  </a:cubicBezTo>
                  <a:cubicBezTo>
                    <a:pt x="341" y="198"/>
                    <a:pt x="341" y="198"/>
                    <a:pt x="341" y="198"/>
                  </a:cubicBezTo>
                  <a:cubicBezTo>
                    <a:pt x="339" y="198"/>
                    <a:pt x="339" y="198"/>
                    <a:pt x="339" y="198"/>
                  </a:cubicBezTo>
                  <a:cubicBezTo>
                    <a:pt x="334" y="202"/>
                    <a:pt x="334" y="202"/>
                    <a:pt x="334" y="202"/>
                  </a:cubicBezTo>
                  <a:cubicBezTo>
                    <a:pt x="334" y="197"/>
                    <a:pt x="334" y="197"/>
                    <a:pt x="334" y="197"/>
                  </a:cubicBezTo>
                  <a:cubicBezTo>
                    <a:pt x="327" y="190"/>
                    <a:pt x="327" y="190"/>
                    <a:pt x="327" y="190"/>
                  </a:cubicBezTo>
                  <a:cubicBezTo>
                    <a:pt x="327" y="189"/>
                    <a:pt x="327" y="189"/>
                    <a:pt x="327" y="189"/>
                  </a:cubicBezTo>
                  <a:cubicBezTo>
                    <a:pt x="327" y="188"/>
                    <a:pt x="327" y="188"/>
                    <a:pt x="327" y="188"/>
                  </a:cubicBezTo>
                  <a:cubicBezTo>
                    <a:pt x="324" y="187"/>
                    <a:pt x="324" y="187"/>
                    <a:pt x="324" y="187"/>
                  </a:cubicBezTo>
                  <a:cubicBezTo>
                    <a:pt x="323" y="186"/>
                    <a:pt x="323" y="186"/>
                    <a:pt x="323" y="186"/>
                  </a:cubicBezTo>
                  <a:cubicBezTo>
                    <a:pt x="323" y="186"/>
                    <a:pt x="323" y="185"/>
                    <a:pt x="323" y="185"/>
                  </a:cubicBezTo>
                  <a:cubicBezTo>
                    <a:pt x="323" y="185"/>
                    <a:pt x="324" y="184"/>
                    <a:pt x="324" y="184"/>
                  </a:cubicBezTo>
                  <a:cubicBezTo>
                    <a:pt x="324" y="183"/>
                    <a:pt x="324" y="182"/>
                    <a:pt x="324" y="182"/>
                  </a:cubicBezTo>
                  <a:cubicBezTo>
                    <a:pt x="320" y="182"/>
                    <a:pt x="320" y="182"/>
                    <a:pt x="320" y="182"/>
                  </a:cubicBezTo>
                  <a:cubicBezTo>
                    <a:pt x="318" y="185"/>
                    <a:pt x="318" y="185"/>
                    <a:pt x="318" y="185"/>
                  </a:cubicBezTo>
                  <a:cubicBezTo>
                    <a:pt x="318" y="185"/>
                    <a:pt x="315" y="183"/>
                    <a:pt x="315" y="183"/>
                  </a:cubicBezTo>
                  <a:cubicBezTo>
                    <a:pt x="315" y="183"/>
                    <a:pt x="314" y="184"/>
                    <a:pt x="314" y="184"/>
                  </a:cubicBezTo>
                  <a:cubicBezTo>
                    <a:pt x="311" y="183"/>
                    <a:pt x="311" y="183"/>
                    <a:pt x="311" y="183"/>
                  </a:cubicBezTo>
                  <a:cubicBezTo>
                    <a:pt x="311" y="33"/>
                    <a:pt x="311" y="33"/>
                    <a:pt x="311" y="33"/>
                  </a:cubicBezTo>
                  <a:cubicBezTo>
                    <a:pt x="311" y="33"/>
                    <a:pt x="311" y="33"/>
                    <a:pt x="311" y="33"/>
                  </a:cubicBezTo>
                  <a:cubicBezTo>
                    <a:pt x="311" y="33"/>
                    <a:pt x="310" y="33"/>
                    <a:pt x="310" y="33"/>
                  </a:cubicBezTo>
                  <a:cubicBezTo>
                    <a:pt x="310" y="33"/>
                    <a:pt x="310" y="33"/>
                    <a:pt x="310" y="34"/>
                  </a:cubicBezTo>
                  <a:cubicBezTo>
                    <a:pt x="309" y="34"/>
                    <a:pt x="309" y="33"/>
                    <a:pt x="309" y="33"/>
                  </a:cubicBezTo>
                  <a:cubicBezTo>
                    <a:pt x="308" y="33"/>
                    <a:pt x="308" y="33"/>
                    <a:pt x="308" y="32"/>
                  </a:cubicBezTo>
                  <a:cubicBezTo>
                    <a:pt x="307" y="32"/>
                    <a:pt x="307" y="32"/>
                    <a:pt x="307" y="31"/>
                  </a:cubicBezTo>
                  <a:cubicBezTo>
                    <a:pt x="307" y="31"/>
                    <a:pt x="306" y="32"/>
                    <a:pt x="306" y="32"/>
                  </a:cubicBezTo>
                  <a:cubicBezTo>
                    <a:pt x="306" y="32"/>
                    <a:pt x="306" y="31"/>
                    <a:pt x="307" y="31"/>
                  </a:cubicBezTo>
                  <a:cubicBezTo>
                    <a:pt x="306" y="31"/>
                    <a:pt x="305" y="31"/>
                    <a:pt x="305" y="30"/>
                  </a:cubicBezTo>
                  <a:cubicBezTo>
                    <a:pt x="304" y="30"/>
                    <a:pt x="304" y="30"/>
                    <a:pt x="304" y="30"/>
                  </a:cubicBezTo>
                  <a:cubicBezTo>
                    <a:pt x="304" y="30"/>
                    <a:pt x="304" y="30"/>
                    <a:pt x="304" y="30"/>
                  </a:cubicBezTo>
                  <a:cubicBezTo>
                    <a:pt x="304" y="30"/>
                    <a:pt x="304" y="30"/>
                    <a:pt x="304" y="30"/>
                  </a:cubicBezTo>
                  <a:cubicBezTo>
                    <a:pt x="304" y="30"/>
                    <a:pt x="303" y="30"/>
                    <a:pt x="303" y="29"/>
                  </a:cubicBezTo>
                  <a:cubicBezTo>
                    <a:pt x="303" y="29"/>
                    <a:pt x="303" y="29"/>
                    <a:pt x="303" y="29"/>
                  </a:cubicBezTo>
                  <a:cubicBezTo>
                    <a:pt x="303" y="29"/>
                    <a:pt x="303" y="29"/>
                    <a:pt x="303" y="29"/>
                  </a:cubicBezTo>
                  <a:cubicBezTo>
                    <a:pt x="302" y="28"/>
                    <a:pt x="302" y="28"/>
                    <a:pt x="302" y="28"/>
                  </a:cubicBezTo>
                  <a:cubicBezTo>
                    <a:pt x="302" y="28"/>
                    <a:pt x="302" y="28"/>
                    <a:pt x="301" y="28"/>
                  </a:cubicBezTo>
                  <a:cubicBezTo>
                    <a:pt x="301" y="28"/>
                    <a:pt x="301" y="27"/>
                    <a:pt x="301" y="27"/>
                  </a:cubicBezTo>
                  <a:cubicBezTo>
                    <a:pt x="301" y="27"/>
                    <a:pt x="301" y="27"/>
                    <a:pt x="301" y="27"/>
                  </a:cubicBezTo>
                  <a:cubicBezTo>
                    <a:pt x="301" y="26"/>
                    <a:pt x="301" y="26"/>
                    <a:pt x="301" y="26"/>
                  </a:cubicBezTo>
                  <a:cubicBezTo>
                    <a:pt x="300" y="26"/>
                    <a:pt x="300" y="26"/>
                    <a:pt x="300" y="26"/>
                  </a:cubicBezTo>
                  <a:cubicBezTo>
                    <a:pt x="299" y="25"/>
                    <a:pt x="299" y="25"/>
                    <a:pt x="299" y="25"/>
                  </a:cubicBezTo>
                  <a:cubicBezTo>
                    <a:pt x="299" y="25"/>
                    <a:pt x="298" y="25"/>
                    <a:pt x="298" y="25"/>
                  </a:cubicBezTo>
                  <a:cubicBezTo>
                    <a:pt x="297" y="25"/>
                    <a:pt x="297" y="25"/>
                    <a:pt x="297" y="25"/>
                  </a:cubicBezTo>
                  <a:cubicBezTo>
                    <a:pt x="297" y="25"/>
                    <a:pt x="297" y="25"/>
                    <a:pt x="297" y="25"/>
                  </a:cubicBezTo>
                  <a:cubicBezTo>
                    <a:pt x="296" y="25"/>
                    <a:pt x="296" y="25"/>
                    <a:pt x="296" y="25"/>
                  </a:cubicBezTo>
                  <a:cubicBezTo>
                    <a:pt x="296" y="25"/>
                    <a:pt x="295" y="25"/>
                    <a:pt x="295" y="25"/>
                  </a:cubicBezTo>
                  <a:cubicBezTo>
                    <a:pt x="295" y="25"/>
                    <a:pt x="294" y="25"/>
                    <a:pt x="294" y="25"/>
                  </a:cubicBezTo>
                  <a:cubicBezTo>
                    <a:pt x="294" y="25"/>
                    <a:pt x="294" y="24"/>
                    <a:pt x="294" y="24"/>
                  </a:cubicBezTo>
                  <a:cubicBezTo>
                    <a:pt x="294" y="24"/>
                    <a:pt x="293" y="24"/>
                    <a:pt x="293" y="24"/>
                  </a:cubicBezTo>
                  <a:cubicBezTo>
                    <a:pt x="293" y="24"/>
                    <a:pt x="293" y="25"/>
                    <a:pt x="293" y="25"/>
                  </a:cubicBezTo>
                  <a:cubicBezTo>
                    <a:pt x="293" y="25"/>
                    <a:pt x="293" y="25"/>
                    <a:pt x="293" y="25"/>
                  </a:cubicBezTo>
                  <a:cubicBezTo>
                    <a:pt x="292" y="25"/>
                    <a:pt x="292" y="25"/>
                    <a:pt x="291" y="25"/>
                  </a:cubicBezTo>
                  <a:cubicBezTo>
                    <a:pt x="291" y="25"/>
                    <a:pt x="291" y="26"/>
                    <a:pt x="291" y="26"/>
                  </a:cubicBezTo>
                  <a:cubicBezTo>
                    <a:pt x="290" y="26"/>
                    <a:pt x="290" y="26"/>
                    <a:pt x="289" y="26"/>
                  </a:cubicBezTo>
                  <a:cubicBezTo>
                    <a:pt x="289" y="26"/>
                    <a:pt x="289" y="27"/>
                    <a:pt x="289" y="27"/>
                  </a:cubicBezTo>
                  <a:cubicBezTo>
                    <a:pt x="288" y="27"/>
                    <a:pt x="288" y="27"/>
                    <a:pt x="288" y="27"/>
                  </a:cubicBezTo>
                  <a:cubicBezTo>
                    <a:pt x="288" y="27"/>
                    <a:pt x="288" y="27"/>
                    <a:pt x="288" y="27"/>
                  </a:cubicBezTo>
                  <a:cubicBezTo>
                    <a:pt x="287" y="27"/>
                    <a:pt x="286" y="27"/>
                    <a:pt x="285" y="27"/>
                  </a:cubicBezTo>
                  <a:cubicBezTo>
                    <a:pt x="285" y="27"/>
                    <a:pt x="285" y="27"/>
                    <a:pt x="285" y="27"/>
                  </a:cubicBezTo>
                  <a:cubicBezTo>
                    <a:pt x="285" y="27"/>
                    <a:pt x="285" y="27"/>
                    <a:pt x="285" y="27"/>
                  </a:cubicBezTo>
                  <a:cubicBezTo>
                    <a:pt x="284" y="27"/>
                    <a:pt x="283" y="27"/>
                    <a:pt x="282" y="26"/>
                  </a:cubicBezTo>
                  <a:cubicBezTo>
                    <a:pt x="282" y="26"/>
                    <a:pt x="282" y="26"/>
                    <a:pt x="282" y="26"/>
                  </a:cubicBezTo>
                  <a:cubicBezTo>
                    <a:pt x="281" y="26"/>
                    <a:pt x="281" y="26"/>
                    <a:pt x="281" y="26"/>
                  </a:cubicBezTo>
                  <a:cubicBezTo>
                    <a:pt x="281" y="26"/>
                    <a:pt x="281" y="25"/>
                    <a:pt x="281" y="25"/>
                  </a:cubicBezTo>
                  <a:cubicBezTo>
                    <a:pt x="280" y="25"/>
                    <a:pt x="280" y="25"/>
                    <a:pt x="280" y="24"/>
                  </a:cubicBezTo>
                  <a:cubicBezTo>
                    <a:pt x="280" y="24"/>
                    <a:pt x="280" y="24"/>
                    <a:pt x="280" y="24"/>
                  </a:cubicBezTo>
                  <a:cubicBezTo>
                    <a:pt x="280" y="24"/>
                    <a:pt x="279" y="24"/>
                    <a:pt x="279" y="24"/>
                  </a:cubicBezTo>
                  <a:cubicBezTo>
                    <a:pt x="279" y="25"/>
                    <a:pt x="278" y="25"/>
                    <a:pt x="278" y="25"/>
                  </a:cubicBezTo>
                  <a:cubicBezTo>
                    <a:pt x="278" y="25"/>
                    <a:pt x="278" y="25"/>
                    <a:pt x="278" y="25"/>
                  </a:cubicBezTo>
                  <a:cubicBezTo>
                    <a:pt x="278" y="25"/>
                    <a:pt x="278" y="25"/>
                    <a:pt x="278" y="25"/>
                  </a:cubicBezTo>
                  <a:cubicBezTo>
                    <a:pt x="278" y="24"/>
                    <a:pt x="278" y="24"/>
                    <a:pt x="278" y="24"/>
                  </a:cubicBezTo>
                  <a:cubicBezTo>
                    <a:pt x="277" y="23"/>
                    <a:pt x="276" y="23"/>
                    <a:pt x="275" y="23"/>
                  </a:cubicBezTo>
                  <a:cubicBezTo>
                    <a:pt x="274" y="23"/>
                    <a:pt x="273" y="23"/>
                    <a:pt x="272" y="23"/>
                  </a:cubicBezTo>
                  <a:cubicBezTo>
                    <a:pt x="272" y="24"/>
                    <a:pt x="271" y="24"/>
                    <a:pt x="270" y="24"/>
                  </a:cubicBezTo>
                  <a:cubicBezTo>
                    <a:pt x="270" y="24"/>
                    <a:pt x="270" y="23"/>
                    <a:pt x="269" y="23"/>
                  </a:cubicBezTo>
                  <a:cubicBezTo>
                    <a:pt x="269" y="24"/>
                    <a:pt x="269" y="24"/>
                    <a:pt x="269" y="25"/>
                  </a:cubicBezTo>
                  <a:cubicBezTo>
                    <a:pt x="269" y="25"/>
                    <a:pt x="269" y="24"/>
                    <a:pt x="269" y="24"/>
                  </a:cubicBezTo>
                  <a:cubicBezTo>
                    <a:pt x="269" y="23"/>
                    <a:pt x="269" y="23"/>
                    <a:pt x="268" y="23"/>
                  </a:cubicBezTo>
                  <a:cubicBezTo>
                    <a:pt x="268" y="23"/>
                    <a:pt x="267" y="23"/>
                    <a:pt x="267" y="23"/>
                  </a:cubicBezTo>
                  <a:cubicBezTo>
                    <a:pt x="266" y="23"/>
                    <a:pt x="266" y="22"/>
                    <a:pt x="265" y="22"/>
                  </a:cubicBezTo>
                  <a:cubicBezTo>
                    <a:pt x="265" y="22"/>
                    <a:pt x="265" y="23"/>
                    <a:pt x="265" y="23"/>
                  </a:cubicBezTo>
                  <a:cubicBezTo>
                    <a:pt x="264" y="24"/>
                    <a:pt x="263" y="24"/>
                    <a:pt x="263" y="25"/>
                  </a:cubicBezTo>
                  <a:cubicBezTo>
                    <a:pt x="262" y="26"/>
                    <a:pt x="262" y="26"/>
                    <a:pt x="261" y="27"/>
                  </a:cubicBezTo>
                  <a:cubicBezTo>
                    <a:pt x="261" y="27"/>
                    <a:pt x="260" y="27"/>
                    <a:pt x="260" y="28"/>
                  </a:cubicBezTo>
                  <a:cubicBezTo>
                    <a:pt x="260" y="29"/>
                    <a:pt x="260" y="30"/>
                    <a:pt x="260" y="30"/>
                  </a:cubicBezTo>
                  <a:cubicBezTo>
                    <a:pt x="260" y="31"/>
                    <a:pt x="260" y="32"/>
                    <a:pt x="260" y="32"/>
                  </a:cubicBezTo>
                  <a:cubicBezTo>
                    <a:pt x="261" y="33"/>
                    <a:pt x="261" y="35"/>
                    <a:pt x="262" y="36"/>
                  </a:cubicBezTo>
                  <a:cubicBezTo>
                    <a:pt x="262" y="36"/>
                    <a:pt x="262" y="37"/>
                    <a:pt x="262" y="37"/>
                  </a:cubicBezTo>
                  <a:cubicBezTo>
                    <a:pt x="262" y="37"/>
                    <a:pt x="262" y="37"/>
                    <a:pt x="262" y="38"/>
                  </a:cubicBezTo>
                  <a:cubicBezTo>
                    <a:pt x="262" y="38"/>
                    <a:pt x="262" y="38"/>
                    <a:pt x="262" y="38"/>
                  </a:cubicBezTo>
                  <a:cubicBezTo>
                    <a:pt x="262" y="38"/>
                    <a:pt x="262" y="38"/>
                    <a:pt x="262" y="38"/>
                  </a:cubicBezTo>
                  <a:cubicBezTo>
                    <a:pt x="262" y="38"/>
                    <a:pt x="262" y="38"/>
                    <a:pt x="262" y="38"/>
                  </a:cubicBezTo>
                  <a:cubicBezTo>
                    <a:pt x="262" y="37"/>
                    <a:pt x="262" y="37"/>
                    <a:pt x="261" y="37"/>
                  </a:cubicBezTo>
                  <a:cubicBezTo>
                    <a:pt x="261" y="36"/>
                    <a:pt x="261" y="36"/>
                    <a:pt x="261" y="36"/>
                  </a:cubicBezTo>
                  <a:cubicBezTo>
                    <a:pt x="261" y="35"/>
                    <a:pt x="261" y="35"/>
                    <a:pt x="260" y="35"/>
                  </a:cubicBezTo>
                  <a:cubicBezTo>
                    <a:pt x="260" y="33"/>
                    <a:pt x="259" y="31"/>
                    <a:pt x="260" y="29"/>
                  </a:cubicBezTo>
                  <a:cubicBezTo>
                    <a:pt x="260" y="28"/>
                    <a:pt x="260" y="27"/>
                    <a:pt x="260" y="26"/>
                  </a:cubicBezTo>
                  <a:cubicBezTo>
                    <a:pt x="260" y="26"/>
                    <a:pt x="261" y="25"/>
                    <a:pt x="261" y="24"/>
                  </a:cubicBezTo>
                  <a:cubicBezTo>
                    <a:pt x="261" y="24"/>
                    <a:pt x="262" y="23"/>
                    <a:pt x="262" y="22"/>
                  </a:cubicBezTo>
                  <a:cubicBezTo>
                    <a:pt x="262" y="22"/>
                    <a:pt x="262" y="22"/>
                    <a:pt x="262" y="22"/>
                  </a:cubicBezTo>
                  <a:cubicBezTo>
                    <a:pt x="263" y="22"/>
                    <a:pt x="263" y="21"/>
                    <a:pt x="263" y="21"/>
                  </a:cubicBezTo>
                  <a:cubicBezTo>
                    <a:pt x="263" y="21"/>
                    <a:pt x="263" y="20"/>
                    <a:pt x="263" y="20"/>
                  </a:cubicBezTo>
                  <a:cubicBezTo>
                    <a:pt x="263" y="20"/>
                    <a:pt x="262" y="21"/>
                    <a:pt x="262" y="21"/>
                  </a:cubicBezTo>
                  <a:cubicBezTo>
                    <a:pt x="262" y="21"/>
                    <a:pt x="262" y="20"/>
                    <a:pt x="262" y="21"/>
                  </a:cubicBezTo>
                  <a:cubicBezTo>
                    <a:pt x="261" y="21"/>
                    <a:pt x="261" y="21"/>
                    <a:pt x="261" y="21"/>
                  </a:cubicBezTo>
                  <a:cubicBezTo>
                    <a:pt x="261" y="20"/>
                    <a:pt x="261" y="20"/>
                    <a:pt x="261" y="20"/>
                  </a:cubicBezTo>
                  <a:cubicBezTo>
                    <a:pt x="261" y="20"/>
                    <a:pt x="261" y="19"/>
                    <a:pt x="261" y="19"/>
                  </a:cubicBezTo>
                  <a:cubicBezTo>
                    <a:pt x="261" y="19"/>
                    <a:pt x="261" y="19"/>
                    <a:pt x="261" y="19"/>
                  </a:cubicBezTo>
                  <a:cubicBezTo>
                    <a:pt x="261" y="19"/>
                    <a:pt x="261" y="19"/>
                    <a:pt x="261" y="19"/>
                  </a:cubicBezTo>
                  <a:cubicBezTo>
                    <a:pt x="260" y="19"/>
                    <a:pt x="260" y="19"/>
                    <a:pt x="260" y="19"/>
                  </a:cubicBezTo>
                  <a:cubicBezTo>
                    <a:pt x="259" y="19"/>
                    <a:pt x="259" y="19"/>
                    <a:pt x="259" y="19"/>
                  </a:cubicBezTo>
                  <a:cubicBezTo>
                    <a:pt x="259" y="19"/>
                    <a:pt x="259" y="19"/>
                    <a:pt x="259" y="19"/>
                  </a:cubicBezTo>
                  <a:cubicBezTo>
                    <a:pt x="258" y="20"/>
                    <a:pt x="258" y="20"/>
                    <a:pt x="258" y="21"/>
                  </a:cubicBezTo>
                  <a:cubicBezTo>
                    <a:pt x="258" y="21"/>
                    <a:pt x="258" y="22"/>
                    <a:pt x="258" y="23"/>
                  </a:cubicBezTo>
                  <a:cubicBezTo>
                    <a:pt x="258" y="23"/>
                    <a:pt x="258" y="24"/>
                    <a:pt x="257" y="24"/>
                  </a:cubicBezTo>
                  <a:cubicBezTo>
                    <a:pt x="257" y="25"/>
                    <a:pt x="257" y="25"/>
                    <a:pt x="256" y="25"/>
                  </a:cubicBezTo>
                  <a:cubicBezTo>
                    <a:pt x="256" y="25"/>
                    <a:pt x="256" y="26"/>
                    <a:pt x="256" y="26"/>
                  </a:cubicBezTo>
                  <a:cubicBezTo>
                    <a:pt x="256" y="26"/>
                    <a:pt x="255" y="26"/>
                    <a:pt x="255" y="26"/>
                  </a:cubicBezTo>
                  <a:cubicBezTo>
                    <a:pt x="255" y="26"/>
                    <a:pt x="255" y="26"/>
                    <a:pt x="255" y="26"/>
                  </a:cubicBezTo>
                  <a:cubicBezTo>
                    <a:pt x="256" y="25"/>
                    <a:pt x="256" y="25"/>
                    <a:pt x="256" y="24"/>
                  </a:cubicBezTo>
                  <a:cubicBezTo>
                    <a:pt x="257" y="24"/>
                    <a:pt x="257" y="23"/>
                    <a:pt x="257" y="23"/>
                  </a:cubicBezTo>
                  <a:cubicBezTo>
                    <a:pt x="258" y="22"/>
                    <a:pt x="258" y="21"/>
                    <a:pt x="258" y="21"/>
                  </a:cubicBezTo>
                  <a:cubicBezTo>
                    <a:pt x="258" y="21"/>
                    <a:pt x="257" y="20"/>
                    <a:pt x="258" y="20"/>
                  </a:cubicBezTo>
                  <a:cubicBezTo>
                    <a:pt x="258" y="20"/>
                    <a:pt x="258" y="20"/>
                    <a:pt x="258" y="19"/>
                  </a:cubicBezTo>
                  <a:cubicBezTo>
                    <a:pt x="258" y="19"/>
                    <a:pt x="258" y="19"/>
                    <a:pt x="258" y="18"/>
                  </a:cubicBezTo>
                  <a:cubicBezTo>
                    <a:pt x="258" y="18"/>
                    <a:pt x="258" y="18"/>
                    <a:pt x="258" y="18"/>
                  </a:cubicBezTo>
                  <a:cubicBezTo>
                    <a:pt x="258" y="18"/>
                    <a:pt x="258" y="18"/>
                    <a:pt x="258" y="18"/>
                  </a:cubicBezTo>
                  <a:cubicBezTo>
                    <a:pt x="257" y="18"/>
                    <a:pt x="257" y="17"/>
                    <a:pt x="257" y="17"/>
                  </a:cubicBezTo>
                  <a:cubicBezTo>
                    <a:pt x="256" y="17"/>
                    <a:pt x="254" y="17"/>
                    <a:pt x="253" y="17"/>
                  </a:cubicBezTo>
                  <a:cubicBezTo>
                    <a:pt x="253" y="17"/>
                    <a:pt x="253" y="17"/>
                    <a:pt x="252" y="17"/>
                  </a:cubicBezTo>
                  <a:cubicBezTo>
                    <a:pt x="252" y="17"/>
                    <a:pt x="252" y="17"/>
                    <a:pt x="252" y="17"/>
                  </a:cubicBezTo>
                  <a:cubicBezTo>
                    <a:pt x="252" y="17"/>
                    <a:pt x="252" y="17"/>
                    <a:pt x="252" y="17"/>
                  </a:cubicBezTo>
                  <a:cubicBezTo>
                    <a:pt x="252" y="17"/>
                    <a:pt x="251" y="17"/>
                    <a:pt x="251" y="17"/>
                  </a:cubicBezTo>
                  <a:cubicBezTo>
                    <a:pt x="251" y="18"/>
                    <a:pt x="251" y="18"/>
                    <a:pt x="250" y="18"/>
                  </a:cubicBezTo>
                  <a:cubicBezTo>
                    <a:pt x="250" y="18"/>
                    <a:pt x="250" y="18"/>
                    <a:pt x="250" y="18"/>
                  </a:cubicBezTo>
                  <a:cubicBezTo>
                    <a:pt x="249" y="19"/>
                    <a:pt x="248" y="19"/>
                    <a:pt x="248" y="19"/>
                  </a:cubicBezTo>
                  <a:cubicBezTo>
                    <a:pt x="247" y="19"/>
                    <a:pt x="247" y="20"/>
                    <a:pt x="247" y="20"/>
                  </a:cubicBezTo>
                  <a:cubicBezTo>
                    <a:pt x="247" y="20"/>
                    <a:pt x="247" y="20"/>
                    <a:pt x="246" y="21"/>
                  </a:cubicBezTo>
                  <a:cubicBezTo>
                    <a:pt x="246" y="21"/>
                    <a:pt x="246" y="21"/>
                    <a:pt x="246" y="21"/>
                  </a:cubicBezTo>
                  <a:cubicBezTo>
                    <a:pt x="246" y="22"/>
                    <a:pt x="245" y="22"/>
                    <a:pt x="245" y="21"/>
                  </a:cubicBezTo>
                  <a:cubicBezTo>
                    <a:pt x="245" y="21"/>
                    <a:pt x="245" y="21"/>
                    <a:pt x="245" y="21"/>
                  </a:cubicBezTo>
                  <a:cubicBezTo>
                    <a:pt x="246" y="20"/>
                    <a:pt x="246" y="20"/>
                    <a:pt x="246" y="20"/>
                  </a:cubicBezTo>
                  <a:cubicBezTo>
                    <a:pt x="246" y="20"/>
                    <a:pt x="246" y="20"/>
                    <a:pt x="246" y="19"/>
                  </a:cubicBezTo>
                  <a:cubicBezTo>
                    <a:pt x="246" y="19"/>
                    <a:pt x="246" y="19"/>
                    <a:pt x="247" y="18"/>
                  </a:cubicBezTo>
                  <a:cubicBezTo>
                    <a:pt x="247" y="18"/>
                    <a:pt x="247" y="18"/>
                    <a:pt x="246" y="18"/>
                  </a:cubicBezTo>
                  <a:cubicBezTo>
                    <a:pt x="247" y="18"/>
                    <a:pt x="247" y="17"/>
                    <a:pt x="247" y="17"/>
                  </a:cubicBezTo>
                  <a:cubicBezTo>
                    <a:pt x="247" y="17"/>
                    <a:pt x="247" y="17"/>
                    <a:pt x="247" y="17"/>
                  </a:cubicBezTo>
                  <a:cubicBezTo>
                    <a:pt x="247" y="17"/>
                    <a:pt x="247" y="17"/>
                    <a:pt x="247" y="17"/>
                  </a:cubicBezTo>
                  <a:cubicBezTo>
                    <a:pt x="247" y="17"/>
                    <a:pt x="246" y="17"/>
                    <a:pt x="246" y="17"/>
                  </a:cubicBezTo>
                  <a:cubicBezTo>
                    <a:pt x="246" y="17"/>
                    <a:pt x="246" y="17"/>
                    <a:pt x="245" y="17"/>
                  </a:cubicBezTo>
                  <a:cubicBezTo>
                    <a:pt x="245" y="18"/>
                    <a:pt x="245" y="18"/>
                    <a:pt x="244" y="18"/>
                  </a:cubicBezTo>
                  <a:cubicBezTo>
                    <a:pt x="244" y="19"/>
                    <a:pt x="244" y="19"/>
                    <a:pt x="244" y="19"/>
                  </a:cubicBezTo>
                  <a:cubicBezTo>
                    <a:pt x="244" y="19"/>
                    <a:pt x="244" y="19"/>
                    <a:pt x="244" y="19"/>
                  </a:cubicBezTo>
                  <a:cubicBezTo>
                    <a:pt x="244" y="19"/>
                    <a:pt x="243" y="19"/>
                    <a:pt x="243" y="19"/>
                  </a:cubicBezTo>
                  <a:cubicBezTo>
                    <a:pt x="243" y="19"/>
                    <a:pt x="243" y="19"/>
                    <a:pt x="243" y="19"/>
                  </a:cubicBezTo>
                  <a:cubicBezTo>
                    <a:pt x="242" y="19"/>
                    <a:pt x="242" y="19"/>
                    <a:pt x="242" y="18"/>
                  </a:cubicBezTo>
                  <a:cubicBezTo>
                    <a:pt x="241" y="18"/>
                    <a:pt x="241" y="18"/>
                    <a:pt x="240" y="18"/>
                  </a:cubicBezTo>
                  <a:cubicBezTo>
                    <a:pt x="240" y="18"/>
                    <a:pt x="239" y="18"/>
                    <a:pt x="238" y="18"/>
                  </a:cubicBezTo>
                  <a:cubicBezTo>
                    <a:pt x="238" y="18"/>
                    <a:pt x="238" y="18"/>
                    <a:pt x="239" y="17"/>
                  </a:cubicBezTo>
                  <a:cubicBezTo>
                    <a:pt x="239" y="17"/>
                    <a:pt x="239" y="16"/>
                    <a:pt x="239" y="16"/>
                  </a:cubicBezTo>
                  <a:cubicBezTo>
                    <a:pt x="239" y="16"/>
                    <a:pt x="239" y="16"/>
                    <a:pt x="238" y="16"/>
                  </a:cubicBezTo>
                  <a:cubicBezTo>
                    <a:pt x="237" y="16"/>
                    <a:pt x="237" y="16"/>
                    <a:pt x="236" y="16"/>
                  </a:cubicBezTo>
                  <a:cubicBezTo>
                    <a:pt x="236" y="16"/>
                    <a:pt x="235" y="16"/>
                    <a:pt x="234" y="16"/>
                  </a:cubicBezTo>
                  <a:cubicBezTo>
                    <a:pt x="234" y="15"/>
                    <a:pt x="235" y="15"/>
                    <a:pt x="235" y="15"/>
                  </a:cubicBezTo>
                  <a:cubicBezTo>
                    <a:pt x="236" y="15"/>
                    <a:pt x="236" y="15"/>
                    <a:pt x="237" y="15"/>
                  </a:cubicBezTo>
                  <a:cubicBezTo>
                    <a:pt x="237" y="15"/>
                    <a:pt x="237" y="15"/>
                    <a:pt x="237" y="15"/>
                  </a:cubicBezTo>
                  <a:cubicBezTo>
                    <a:pt x="237" y="15"/>
                    <a:pt x="237" y="15"/>
                    <a:pt x="236" y="15"/>
                  </a:cubicBezTo>
                  <a:cubicBezTo>
                    <a:pt x="236" y="15"/>
                    <a:pt x="236" y="15"/>
                    <a:pt x="236" y="14"/>
                  </a:cubicBezTo>
                  <a:cubicBezTo>
                    <a:pt x="235" y="14"/>
                    <a:pt x="235" y="14"/>
                    <a:pt x="235" y="14"/>
                  </a:cubicBezTo>
                  <a:cubicBezTo>
                    <a:pt x="235" y="13"/>
                    <a:pt x="235" y="13"/>
                    <a:pt x="235" y="12"/>
                  </a:cubicBezTo>
                  <a:cubicBezTo>
                    <a:pt x="235" y="12"/>
                    <a:pt x="236" y="11"/>
                    <a:pt x="236" y="11"/>
                  </a:cubicBezTo>
                  <a:cubicBezTo>
                    <a:pt x="236" y="11"/>
                    <a:pt x="236" y="10"/>
                    <a:pt x="236" y="10"/>
                  </a:cubicBezTo>
                  <a:cubicBezTo>
                    <a:pt x="236" y="10"/>
                    <a:pt x="236" y="10"/>
                    <a:pt x="236" y="10"/>
                  </a:cubicBezTo>
                  <a:cubicBezTo>
                    <a:pt x="235" y="10"/>
                    <a:pt x="234" y="9"/>
                    <a:pt x="233" y="9"/>
                  </a:cubicBezTo>
                  <a:cubicBezTo>
                    <a:pt x="233" y="9"/>
                    <a:pt x="233" y="10"/>
                    <a:pt x="233" y="10"/>
                  </a:cubicBezTo>
                  <a:cubicBezTo>
                    <a:pt x="233" y="10"/>
                    <a:pt x="233" y="10"/>
                    <a:pt x="233" y="9"/>
                  </a:cubicBezTo>
                  <a:cubicBezTo>
                    <a:pt x="232" y="9"/>
                    <a:pt x="232" y="9"/>
                    <a:pt x="231" y="9"/>
                  </a:cubicBezTo>
                  <a:cubicBezTo>
                    <a:pt x="231" y="8"/>
                    <a:pt x="230" y="8"/>
                    <a:pt x="229" y="8"/>
                  </a:cubicBezTo>
                  <a:cubicBezTo>
                    <a:pt x="229" y="8"/>
                    <a:pt x="229" y="9"/>
                    <a:pt x="228" y="9"/>
                  </a:cubicBezTo>
                  <a:cubicBezTo>
                    <a:pt x="227" y="9"/>
                    <a:pt x="226" y="9"/>
                    <a:pt x="225" y="9"/>
                  </a:cubicBezTo>
                  <a:cubicBezTo>
                    <a:pt x="225" y="10"/>
                    <a:pt x="224" y="10"/>
                    <a:pt x="224" y="11"/>
                  </a:cubicBezTo>
                  <a:cubicBezTo>
                    <a:pt x="224" y="11"/>
                    <a:pt x="223" y="11"/>
                    <a:pt x="223" y="11"/>
                  </a:cubicBezTo>
                  <a:cubicBezTo>
                    <a:pt x="223" y="11"/>
                    <a:pt x="223" y="11"/>
                    <a:pt x="223" y="11"/>
                  </a:cubicBezTo>
                  <a:cubicBezTo>
                    <a:pt x="223" y="11"/>
                    <a:pt x="223" y="11"/>
                    <a:pt x="223" y="11"/>
                  </a:cubicBezTo>
                  <a:cubicBezTo>
                    <a:pt x="223" y="11"/>
                    <a:pt x="222" y="11"/>
                    <a:pt x="222" y="11"/>
                  </a:cubicBezTo>
                  <a:cubicBezTo>
                    <a:pt x="222" y="12"/>
                    <a:pt x="222" y="12"/>
                    <a:pt x="221" y="12"/>
                  </a:cubicBezTo>
                  <a:cubicBezTo>
                    <a:pt x="221" y="12"/>
                    <a:pt x="221" y="12"/>
                    <a:pt x="221" y="12"/>
                  </a:cubicBezTo>
                  <a:cubicBezTo>
                    <a:pt x="221" y="12"/>
                    <a:pt x="220" y="12"/>
                    <a:pt x="221" y="12"/>
                  </a:cubicBezTo>
                  <a:cubicBezTo>
                    <a:pt x="220" y="12"/>
                    <a:pt x="220" y="12"/>
                    <a:pt x="220" y="12"/>
                  </a:cubicBezTo>
                  <a:cubicBezTo>
                    <a:pt x="220" y="11"/>
                    <a:pt x="220" y="11"/>
                    <a:pt x="220" y="11"/>
                  </a:cubicBezTo>
                  <a:cubicBezTo>
                    <a:pt x="221" y="11"/>
                    <a:pt x="221" y="11"/>
                    <a:pt x="221" y="10"/>
                  </a:cubicBezTo>
                  <a:cubicBezTo>
                    <a:pt x="221" y="10"/>
                    <a:pt x="220" y="10"/>
                    <a:pt x="220" y="10"/>
                  </a:cubicBezTo>
                  <a:cubicBezTo>
                    <a:pt x="220" y="10"/>
                    <a:pt x="220" y="9"/>
                    <a:pt x="220" y="9"/>
                  </a:cubicBezTo>
                  <a:cubicBezTo>
                    <a:pt x="220" y="9"/>
                    <a:pt x="220" y="9"/>
                    <a:pt x="220" y="9"/>
                  </a:cubicBezTo>
                  <a:cubicBezTo>
                    <a:pt x="220" y="8"/>
                    <a:pt x="220" y="8"/>
                    <a:pt x="220" y="7"/>
                  </a:cubicBezTo>
                  <a:cubicBezTo>
                    <a:pt x="220" y="7"/>
                    <a:pt x="220" y="6"/>
                    <a:pt x="220" y="6"/>
                  </a:cubicBezTo>
                  <a:cubicBezTo>
                    <a:pt x="220" y="6"/>
                    <a:pt x="220" y="6"/>
                    <a:pt x="220" y="6"/>
                  </a:cubicBezTo>
                  <a:cubicBezTo>
                    <a:pt x="220" y="6"/>
                    <a:pt x="220" y="6"/>
                    <a:pt x="220" y="6"/>
                  </a:cubicBezTo>
                  <a:cubicBezTo>
                    <a:pt x="219" y="5"/>
                    <a:pt x="219" y="5"/>
                    <a:pt x="218" y="5"/>
                  </a:cubicBezTo>
                  <a:cubicBezTo>
                    <a:pt x="218" y="5"/>
                    <a:pt x="217" y="4"/>
                    <a:pt x="217" y="4"/>
                  </a:cubicBezTo>
                  <a:cubicBezTo>
                    <a:pt x="217" y="4"/>
                    <a:pt x="217" y="4"/>
                    <a:pt x="217" y="4"/>
                  </a:cubicBezTo>
                  <a:cubicBezTo>
                    <a:pt x="217" y="4"/>
                    <a:pt x="217" y="5"/>
                    <a:pt x="217" y="5"/>
                  </a:cubicBezTo>
                  <a:cubicBezTo>
                    <a:pt x="218" y="5"/>
                    <a:pt x="218" y="5"/>
                    <a:pt x="217" y="5"/>
                  </a:cubicBezTo>
                  <a:cubicBezTo>
                    <a:pt x="217" y="5"/>
                    <a:pt x="217" y="5"/>
                    <a:pt x="217" y="5"/>
                  </a:cubicBezTo>
                  <a:cubicBezTo>
                    <a:pt x="217" y="5"/>
                    <a:pt x="216" y="4"/>
                    <a:pt x="216" y="4"/>
                  </a:cubicBezTo>
                  <a:cubicBezTo>
                    <a:pt x="216" y="4"/>
                    <a:pt x="216" y="5"/>
                    <a:pt x="216" y="5"/>
                  </a:cubicBezTo>
                  <a:cubicBezTo>
                    <a:pt x="216" y="5"/>
                    <a:pt x="216" y="5"/>
                    <a:pt x="216" y="5"/>
                  </a:cubicBezTo>
                  <a:cubicBezTo>
                    <a:pt x="216" y="6"/>
                    <a:pt x="217" y="6"/>
                    <a:pt x="217" y="6"/>
                  </a:cubicBezTo>
                  <a:cubicBezTo>
                    <a:pt x="216" y="7"/>
                    <a:pt x="216" y="7"/>
                    <a:pt x="216" y="7"/>
                  </a:cubicBezTo>
                  <a:cubicBezTo>
                    <a:pt x="216" y="7"/>
                    <a:pt x="216" y="6"/>
                    <a:pt x="216" y="6"/>
                  </a:cubicBezTo>
                  <a:cubicBezTo>
                    <a:pt x="215" y="7"/>
                    <a:pt x="215" y="7"/>
                    <a:pt x="214" y="8"/>
                  </a:cubicBezTo>
                  <a:cubicBezTo>
                    <a:pt x="214" y="8"/>
                    <a:pt x="214" y="9"/>
                    <a:pt x="214" y="9"/>
                  </a:cubicBezTo>
                  <a:cubicBezTo>
                    <a:pt x="214" y="10"/>
                    <a:pt x="214" y="10"/>
                    <a:pt x="213" y="10"/>
                  </a:cubicBezTo>
                  <a:cubicBezTo>
                    <a:pt x="213" y="10"/>
                    <a:pt x="213" y="10"/>
                    <a:pt x="213" y="10"/>
                  </a:cubicBezTo>
                  <a:cubicBezTo>
                    <a:pt x="212" y="10"/>
                    <a:pt x="212" y="10"/>
                    <a:pt x="211" y="10"/>
                  </a:cubicBezTo>
                  <a:cubicBezTo>
                    <a:pt x="211" y="10"/>
                    <a:pt x="211" y="11"/>
                    <a:pt x="211" y="10"/>
                  </a:cubicBezTo>
                  <a:cubicBezTo>
                    <a:pt x="211" y="10"/>
                    <a:pt x="211" y="10"/>
                    <a:pt x="211" y="10"/>
                  </a:cubicBezTo>
                  <a:cubicBezTo>
                    <a:pt x="211" y="10"/>
                    <a:pt x="211" y="10"/>
                    <a:pt x="211" y="10"/>
                  </a:cubicBezTo>
                  <a:cubicBezTo>
                    <a:pt x="211" y="9"/>
                    <a:pt x="211" y="10"/>
                    <a:pt x="211" y="9"/>
                  </a:cubicBezTo>
                  <a:cubicBezTo>
                    <a:pt x="210" y="9"/>
                    <a:pt x="210" y="9"/>
                    <a:pt x="210" y="9"/>
                  </a:cubicBezTo>
                  <a:cubicBezTo>
                    <a:pt x="210" y="9"/>
                    <a:pt x="210" y="9"/>
                    <a:pt x="210" y="9"/>
                  </a:cubicBezTo>
                  <a:cubicBezTo>
                    <a:pt x="210" y="9"/>
                    <a:pt x="210" y="9"/>
                    <a:pt x="210" y="9"/>
                  </a:cubicBezTo>
                  <a:cubicBezTo>
                    <a:pt x="210" y="9"/>
                    <a:pt x="210" y="9"/>
                    <a:pt x="210" y="9"/>
                  </a:cubicBezTo>
                  <a:cubicBezTo>
                    <a:pt x="211" y="9"/>
                    <a:pt x="211" y="9"/>
                    <a:pt x="211" y="9"/>
                  </a:cubicBezTo>
                  <a:cubicBezTo>
                    <a:pt x="211" y="9"/>
                    <a:pt x="211" y="9"/>
                    <a:pt x="211" y="9"/>
                  </a:cubicBezTo>
                  <a:cubicBezTo>
                    <a:pt x="211" y="9"/>
                    <a:pt x="211" y="8"/>
                    <a:pt x="211" y="8"/>
                  </a:cubicBezTo>
                  <a:cubicBezTo>
                    <a:pt x="211" y="8"/>
                    <a:pt x="211" y="8"/>
                    <a:pt x="211" y="8"/>
                  </a:cubicBezTo>
                  <a:cubicBezTo>
                    <a:pt x="210" y="8"/>
                    <a:pt x="210" y="8"/>
                    <a:pt x="210" y="8"/>
                  </a:cubicBezTo>
                  <a:cubicBezTo>
                    <a:pt x="210" y="8"/>
                    <a:pt x="210" y="8"/>
                    <a:pt x="210" y="8"/>
                  </a:cubicBezTo>
                  <a:cubicBezTo>
                    <a:pt x="210" y="8"/>
                    <a:pt x="210" y="8"/>
                    <a:pt x="211" y="8"/>
                  </a:cubicBezTo>
                  <a:cubicBezTo>
                    <a:pt x="211" y="8"/>
                    <a:pt x="211" y="8"/>
                    <a:pt x="211" y="8"/>
                  </a:cubicBezTo>
                  <a:cubicBezTo>
                    <a:pt x="211" y="7"/>
                    <a:pt x="212" y="7"/>
                    <a:pt x="212" y="7"/>
                  </a:cubicBezTo>
                  <a:cubicBezTo>
                    <a:pt x="212" y="7"/>
                    <a:pt x="212" y="7"/>
                    <a:pt x="213" y="7"/>
                  </a:cubicBezTo>
                  <a:cubicBezTo>
                    <a:pt x="213" y="7"/>
                    <a:pt x="213" y="7"/>
                    <a:pt x="213" y="6"/>
                  </a:cubicBezTo>
                  <a:cubicBezTo>
                    <a:pt x="213" y="6"/>
                    <a:pt x="213" y="6"/>
                    <a:pt x="213" y="6"/>
                  </a:cubicBezTo>
                  <a:cubicBezTo>
                    <a:pt x="213" y="6"/>
                    <a:pt x="213" y="6"/>
                    <a:pt x="213" y="5"/>
                  </a:cubicBezTo>
                  <a:cubicBezTo>
                    <a:pt x="214" y="5"/>
                    <a:pt x="214" y="5"/>
                    <a:pt x="214" y="5"/>
                  </a:cubicBezTo>
                  <a:cubicBezTo>
                    <a:pt x="214" y="5"/>
                    <a:pt x="214" y="5"/>
                    <a:pt x="214" y="5"/>
                  </a:cubicBezTo>
                  <a:cubicBezTo>
                    <a:pt x="214" y="5"/>
                    <a:pt x="214" y="5"/>
                    <a:pt x="214" y="5"/>
                  </a:cubicBezTo>
                  <a:cubicBezTo>
                    <a:pt x="214" y="4"/>
                    <a:pt x="214" y="4"/>
                    <a:pt x="214" y="4"/>
                  </a:cubicBezTo>
                  <a:cubicBezTo>
                    <a:pt x="214" y="3"/>
                    <a:pt x="214" y="3"/>
                    <a:pt x="214" y="3"/>
                  </a:cubicBezTo>
                  <a:cubicBezTo>
                    <a:pt x="214" y="3"/>
                    <a:pt x="214" y="3"/>
                    <a:pt x="213" y="3"/>
                  </a:cubicBezTo>
                  <a:cubicBezTo>
                    <a:pt x="213" y="3"/>
                    <a:pt x="213" y="3"/>
                    <a:pt x="213" y="3"/>
                  </a:cubicBezTo>
                  <a:cubicBezTo>
                    <a:pt x="213" y="3"/>
                    <a:pt x="212" y="3"/>
                    <a:pt x="212" y="2"/>
                  </a:cubicBezTo>
                  <a:cubicBezTo>
                    <a:pt x="212" y="2"/>
                    <a:pt x="211" y="3"/>
                    <a:pt x="211" y="3"/>
                  </a:cubicBezTo>
                  <a:cubicBezTo>
                    <a:pt x="211" y="3"/>
                    <a:pt x="211" y="3"/>
                    <a:pt x="210" y="3"/>
                  </a:cubicBezTo>
                  <a:cubicBezTo>
                    <a:pt x="210" y="3"/>
                    <a:pt x="211" y="3"/>
                    <a:pt x="211" y="2"/>
                  </a:cubicBezTo>
                  <a:cubicBezTo>
                    <a:pt x="211" y="2"/>
                    <a:pt x="211" y="2"/>
                    <a:pt x="211" y="2"/>
                  </a:cubicBezTo>
                  <a:cubicBezTo>
                    <a:pt x="210" y="2"/>
                    <a:pt x="210" y="2"/>
                    <a:pt x="210" y="1"/>
                  </a:cubicBezTo>
                  <a:cubicBezTo>
                    <a:pt x="210" y="1"/>
                    <a:pt x="210" y="1"/>
                    <a:pt x="210" y="1"/>
                  </a:cubicBezTo>
                  <a:cubicBezTo>
                    <a:pt x="210" y="1"/>
                    <a:pt x="210" y="1"/>
                    <a:pt x="209" y="1"/>
                  </a:cubicBezTo>
                  <a:cubicBezTo>
                    <a:pt x="209" y="1"/>
                    <a:pt x="208" y="1"/>
                    <a:pt x="208" y="1"/>
                  </a:cubicBezTo>
                  <a:cubicBezTo>
                    <a:pt x="208" y="1"/>
                    <a:pt x="207" y="0"/>
                    <a:pt x="207" y="0"/>
                  </a:cubicBezTo>
                  <a:cubicBezTo>
                    <a:pt x="207" y="0"/>
                    <a:pt x="207" y="0"/>
                    <a:pt x="207" y="0"/>
                  </a:cubicBezTo>
                  <a:cubicBezTo>
                    <a:pt x="205" y="1"/>
                    <a:pt x="204" y="3"/>
                    <a:pt x="203" y="5"/>
                  </a:cubicBezTo>
                  <a:cubicBezTo>
                    <a:pt x="202" y="7"/>
                    <a:pt x="200" y="9"/>
                    <a:pt x="198" y="10"/>
                  </a:cubicBezTo>
                  <a:cubicBezTo>
                    <a:pt x="197" y="10"/>
                    <a:pt x="196" y="10"/>
                    <a:pt x="196" y="10"/>
                  </a:cubicBezTo>
                  <a:cubicBezTo>
                    <a:pt x="195" y="10"/>
                    <a:pt x="195" y="11"/>
                    <a:pt x="195" y="11"/>
                  </a:cubicBezTo>
                  <a:cubicBezTo>
                    <a:pt x="195" y="11"/>
                    <a:pt x="195" y="11"/>
                    <a:pt x="194" y="11"/>
                  </a:cubicBezTo>
                  <a:cubicBezTo>
                    <a:pt x="194" y="10"/>
                    <a:pt x="193" y="11"/>
                    <a:pt x="193" y="11"/>
                  </a:cubicBezTo>
                  <a:cubicBezTo>
                    <a:pt x="192" y="11"/>
                    <a:pt x="192" y="11"/>
                    <a:pt x="191" y="11"/>
                  </a:cubicBezTo>
                  <a:cubicBezTo>
                    <a:pt x="191" y="11"/>
                    <a:pt x="191" y="11"/>
                    <a:pt x="191" y="11"/>
                  </a:cubicBezTo>
                  <a:cubicBezTo>
                    <a:pt x="191" y="11"/>
                    <a:pt x="190" y="11"/>
                    <a:pt x="190" y="11"/>
                  </a:cubicBezTo>
                  <a:cubicBezTo>
                    <a:pt x="190" y="11"/>
                    <a:pt x="189" y="11"/>
                    <a:pt x="189" y="12"/>
                  </a:cubicBezTo>
                  <a:cubicBezTo>
                    <a:pt x="189" y="12"/>
                    <a:pt x="189" y="12"/>
                    <a:pt x="189" y="12"/>
                  </a:cubicBezTo>
                  <a:cubicBezTo>
                    <a:pt x="190" y="13"/>
                    <a:pt x="190" y="13"/>
                    <a:pt x="190" y="13"/>
                  </a:cubicBezTo>
                  <a:cubicBezTo>
                    <a:pt x="189" y="13"/>
                    <a:pt x="189" y="12"/>
                    <a:pt x="189" y="12"/>
                  </a:cubicBezTo>
                  <a:cubicBezTo>
                    <a:pt x="189" y="11"/>
                    <a:pt x="189" y="11"/>
                    <a:pt x="188" y="11"/>
                  </a:cubicBezTo>
                  <a:cubicBezTo>
                    <a:pt x="189" y="10"/>
                    <a:pt x="189" y="10"/>
                    <a:pt x="190" y="10"/>
                  </a:cubicBezTo>
                  <a:cubicBezTo>
                    <a:pt x="189" y="10"/>
                    <a:pt x="188" y="10"/>
                    <a:pt x="187" y="10"/>
                  </a:cubicBezTo>
                  <a:cubicBezTo>
                    <a:pt x="186" y="11"/>
                    <a:pt x="186" y="12"/>
                    <a:pt x="185" y="12"/>
                  </a:cubicBezTo>
                  <a:cubicBezTo>
                    <a:pt x="185" y="13"/>
                    <a:pt x="185" y="13"/>
                    <a:pt x="184" y="13"/>
                  </a:cubicBezTo>
                  <a:cubicBezTo>
                    <a:pt x="184" y="13"/>
                    <a:pt x="184" y="14"/>
                    <a:pt x="184" y="14"/>
                  </a:cubicBezTo>
                  <a:cubicBezTo>
                    <a:pt x="184" y="14"/>
                    <a:pt x="184" y="14"/>
                    <a:pt x="184" y="14"/>
                  </a:cubicBezTo>
                  <a:cubicBezTo>
                    <a:pt x="184" y="14"/>
                    <a:pt x="185" y="14"/>
                    <a:pt x="185" y="15"/>
                  </a:cubicBezTo>
                  <a:cubicBezTo>
                    <a:pt x="185" y="15"/>
                    <a:pt x="185" y="16"/>
                    <a:pt x="185" y="16"/>
                  </a:cubicBezTo>
                  <a:cubicBezTo>
                    <a:pt x="186" y="17"/>
                    <a:pt x="186" y="17"/>
                    <a:pt x="187" y="17"/>
                  </a:cubicBezTo>
                  <a:cubicBezTo>
                    <a:pt x="187" y="17"/>
                    <a:pt x="187" y="17"/>
                    <a:pt x="187" y="17"/>
                  </a:cubicBezTo>
                  <a:cubicBezTo>
                    <a:pt x="188" y="16"/>
                    <a:pt x="188" y="16"/>
                    <a:pt x="189" y="17"/>
                  </a:cubicBezTo>
                  <a:cubicBezTo>
                    <a:pt x="189" y="17"/>
                    <a:pt x="188" y="17"/>
                    <a:pt x="188" y="17"/>
                  </a:cubicBezTo>
                  <a:cubicBezTo>
                    <a:pt x="187" y="17"/>
                    <a:pt x="187" y="17"/>
                    <a:pt x="187" y="17"/>
                  </a:cubicBezTo>
                  <a:cubicBezTo>
                    <a:pt x="186" y="18"/>
                    <a:pt x="186" y="18"/>
                    <a:pt x="186" y="17"/>
                  </a:cubicBezTo>
                  <a:cubicBezTo>
                    <a:pt x="185" y="18"/>
                    <a:pt x="185" y="18"/>
                    <a:pt x="185" y="19"/>
                  </a:cubicBezTo>
                  <a:cubicBezTo>
                    <a:pt x="185" y="19"/>
                    <a:pt x="185" y="20"/>
                    <a:pt x="185" y="20"/>
                  </a:cubicBezTo>
                  <a:cubicBezTo>
                    <a:pt x="185" y="21"/>
                    <a:pt x="185" y="21"/>
                    <a:pt x="185" y="22"/>
                  </a:cubicBezTo>
                  <a:cubicBezTo>
                    <a:pt x="184" y="21"/>
                    <a:pt x="184" y="20"/>
                    <a:pt x="185" y="19"/>
                  </a:cubicBezTo>
                  <a:cubicBezTo>
                    <a:pt x="184" y="20"/>
                    <a:pt x="184" y="20"/>
                    <a:pt x="183" y="20"/>
                  </a:cubicBezTo>
                  <a:cubicBezTo>
                    <a:pt x="184" y="19"/>
                    <a:pt x="185" y="18"/>
                    <a:pt x="185" y="17"/>
                  </a:cubicBezTo>
                  <a:cubicBezTo>
                    <a:pt x="184" y="17"/>
                    <a:pt x="184" y="17"/>
                    <a:pt x="183" y="17"/>
                  </a:cubicBezTo>
                  <a:cubicBezTo>
                    <a:pt x="184" y="17"/>
                    <a:pt x="184" y="17"/>
                    <a:pt x="184" y="17"/>
                  </a:cubicBezTo>
                  <a:cubicBezTo>
                    <a:pt x="185" y="16"/>
                    <a:pt x="185" y="15"/>
                    <a:pt x="184" y="15"/>
                  </a:cubicBezTo>
                  <a:cubicBezTo>
                    <a:pt x="184" y="15"/>
                    <a:pt x="184" y="15"/>
                    <a:pt x="184" y="15"/>
                  </a:cubicBezTo>
                  <a:cubicBezTo>
                    <a:pt x="184" y="15"/>
                    <a:pt x="183" y="15"/>
                    <a:pt x="183" y="15"/>
                  </a:cubicBezTo>
                  <a:cubicBezTo>
                    <a:pt x="183" y="15"/>
                    <a:pt x="183" y="15"/>
                    <a:pt x="183" y="16"/>
                  </a:cubicBezTo>
                  <a:cubicBezTo>
                    <a:pt x="181" y="17"/>
                    <a:pt x="180" y="18"/>
                    <a:pt x="179" y="19"/>
                  </a:cubicBezTo>
                  <a:cubicBezTo>
                    <a:pt x="178" y="20"/>
                    <a:pt x="178" y="20"/>
                    <a:pt x="177" y="21"/>
                  </a:cubicBezTo>
                  <a:cubicBezTo>
                    <a:pt x="176" y="21"/>
                    <a:pt x="175" y="22"/>
                    <a:pt x="175" y="22"/>
                  </a:cubicBezTo>
                  <a:cubicBezTo>
                    <a:pt x="174" y="22"/>
                    <a:pt x="173" y="22"/>
                    <a:pt x="173" y="22"/>
                  </a:cubicBezTo>
                  <a:cubicBezTo>
                    <a:pt x="173" y="22"/>
                    <a:pt x="172" y="23"/>
                    <a:pt x="172" y="23"/>
                  </a:cubicBezTo>
                  <a:cubicBezTo>
                    <a:pt x="172" y="23"/>
                    <a:pt x="172" y="23"/>
                    <a:pt x="172" y="22"/>
                  </a:cubicBezTo>
                  <a:cubicBezTo>
                    <a:pt x="172" y="22"/>
                    <a:pt x="172" y="22"/>
                    <a:pt x="172" y="22"/>
                  </a:cubicBezTo>
                  <a:cubicBezTo>
                    <a:pt x="172" y="22"/>
                    <a:pt x="173" y="22"/>
                    <a:pt x="173" y="22"/>
                  </a:cubicBezTo>
                  <a:cubicBezTo>
                    <a:pt x="173" y="22"/>
                    <a:pt x="173" y="22"/>
                    <a:pt x="173" y="21"/>
                  </a:cubicBezTo>
                  <a:cubicBezTo>
                    <a:pt x="172" y="22"/>
                    <a:pt x="172" y="21"/>
                    <a:pt x="171" y="21"/>
                  </a:cubicBezTo>
                  <a:cubicBezTo>
                    <a:pt x="171" y="22"/>
                    <a:pt x="170" y="23"/>
                    <a:pt x="169" y="24"/>
                  </a:cubicBezTo>
                  <a:cubicBezTo>
                    <a:pt x="169" y="24"/>
                    <a:pt x="168" y="25"/>
                    <a:pt x="168" y="26"/>
                  </a:cubicBezTo>
                  <a:cubicBezTo>
                    <a:pt x="168" y="25"/>
                    <a:pt x="169" y="25"/>
                    <a:pt x="169" y="26"/>
                  </a:cubicBezTo>
                  <a:cubicBezTo>
                    <a:pt x="170" y="26"/>
                    <a:pt x="170" y="27"/>
                    <a:pt x="171" y="28"/>
                  </a:cubicBezTo>
                  <a:cubicBezTo>
                    <a:pt x="170" y="27"/>
                    <a:pt x="169" y="26"/>
                    <a:pt x="168" y="26"/>
                  </a:cubicBezTo>
                  <a:cubicBezTo>
                    <a:pt x="168" y="26"/>
                    <a:pt x="168" y="26"/>
                    <a:pt x="168" y="26"/>
                  </a:cubicBezTo>
                  <a:cubicBezTo>
                    <a:pt x="168" y="26"/>
                    <a:pt x="168" y="26"/>
                    <a:pt x="168" y="26"/>
                  </a:cubicBezTo>
                  <a:cubicBezTo>
                    <a:pt x="168" y="27"/>
                    <a:pt x="167" y="28"/>
                    <a:pt x="166" y="29"/>
                  </a:cubicBezTo>
                  <a:cubicBezTo>
                    <a:pt x="166" y="29"/>
                    <a:pt x="166" y="29"/>
                    <a:pt x="166" y="29"/>
                  </a:cubicBezTo>
                  <a:cubicBezTo>
                    <a:pt x="166" y="30"/>
                    <a:pt x="166" y="30"/>
                    <a:pt x="165" y="30"/>
                  </a:cubicBezTo>
                  <a:cubicBezTo>
                    <a:pt x="165" y="30"/>
                    <a:pt x="165" y="31"/>
                    <a:pt x="164" y="31"/>
                  </a:cubicBezTo>
                  <a:cubicBezTo>
                    <a:pt x="164" y="31"/>
                    <a:pt x="164" y="31"/>
                    <a:pt x="164" y="32"/>
                  </a:cubicBezTo>
                  <a:cubicBezTo>
                    <a:pt x="164" y="32"/>
                    <a:pt x="164" y="32"/>
                    <a:pt x="164" y="32"/>
                  </a:cubicBezTo>
                  <a:cubicBezTo>
                    <a:pt x="164" y="32"/>
                    <a:pt x="164" y="32"/>
                    <a:pt x="164" y="32"/>
                  </a:cubicBezTo>
                  <a:cubicBezTo>
                    <a:pt x="164" y="32"/>
                    <a:pt x="164" y="32"/>
                    <a:pt x="164" y="32"/>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4"/>
                    <a:pt x="164" y="34"/>
                    <a:pt x="164" y="34"/>
                  </a:cubicBezTo>
                  <a:cubicBezTo>
                    <a:pt x="164" y="34"/>
                    <a:pt x="164" y="34"/>
                    <a:pt x="164" y="34"/>
                  </a:cubicBezTo>
                  <a:cubicBezTo>
                    <a:pt x="164" y="34"/>
                    <a:pt x="164" y="34"/>
                    <a:pt x="164" y="34"/>
                  </a:cubicBezTo>
                  <a:cubicBezTo>
                    <a:pt x="164" y="34"/>
                    <a:pt x="164" y="34"/>
                    <a:pt x="164" y="34"/>
                  </a:cubicBezTo>
                  <a:cubicBezTo>
                    <a:pt x="164" y="34"/>
                    <a:pt x="163" y="35"/>
                    <a:pt x="163" y="35"/>
                  </a:cubicBezTo>
                  <a:cubicBezTo>
                    <a:pt x="163" y="35"/>
                    <a:pt x="164" y="35"/>
                    <a:pt x="164" y="35"/>
                  </a:cubicBezTo>
                  <a:cubicBezTo>
                    <a:pt x="164" y="35"/>
                    <a:pt x="164" y="36"/>
                    <a:pt x="164" y="36"/>
                  </a:cubicBezTo>
                  <a:cubicBezTo>
                    <a:pt x="164" y="36"/>
                    <a:pt x="164" y="36"/>
                    <a:pt x="164" y="36"/>
                  </a:cubicBezTo>
                  <a:cubicBezTo>
                    <a:pt x="164" y="36"/>
                    <a:pt x="164" y="36"/>
                    <a:pt x="164" y="36"/>
                  </a:cubicBezTo>
                  <a:cubicBezTo>
                    <a:pt x="164" y="37"/>
                    <a:pt x="164" y="37"/>
                    <a:pt x="164" y="37"/>
                  </a:cubicBezTo>
                  <a:cubicBezTo>
                    <a:pt x="164" y="37"/>
                    <a:pt x="163" y="37"/>
                    <a:pt x="163" y="37"/>
                  </a:cubicBezTo>
                  <a:cubicBezTo>
                    <a:pt x="163" y="37"/>
                    <a:pt x="164" y="37"/>
                    <a:pt x="164" y="37"/>
                  </a:cubicBezTo>
                  <a:cubicBezTo>
                    <a:pt x="164" y="37"/>
                    <a:pt x="164" y="37"/>
                    <a:pt x="164" y="37"/>
                  </a:cubicBezTo>
                  <a:cubicBezTo>
                    <a:pt x="163" y="38"/>
                    <a:pt x="163" y="39"/>
                    <a:pt x="163" y="39"/>
                  </a:cubicBezTo>
                  <a:cubicBezTo>
                    <a:pt x="163" y="40"/>
                    <a:pt x="162" y="40"/>
                    <a:pt x="162" y="41"/>
                  </a:cubicBezTo>
                  <a:cubicBezTo>
                    <a:pt x="161" y="42"/>
                    <a:pt x="160" y="44"/>
                    <a:pt x="158" y="45"/>
                  </a:cubicBezTo>
                  <a:cubicBezTo>
                    <a:pt x="157" y="46"/>
                    <a:pt x="155" y="47"/>
                    <a:pt x="153" y="47"/>
                  </a:cubicBezTo>
                  <a:cubicBezTo>
                    <a:pt x="154" y="48"/>
                    <a:pt x="154" y="48"/>
                    <a:pt x="154" y="48"/>
                  </a:cubicBezTo>
                  <a:cubicBezTo>
                    <a:pt x="152" y="47"/>
                    <a:pt x="151" y="48"/>
                    <a:pt x="149" y="48"/>
                  </a:cubicBezTo>
                  <a:cubicBezTo>
                    <a:pt x="147" y="49"/>
                    <a:pt x="145" y="48"/>
                    <a:pt x="143" y="48"/>
                  </a:cubicBezTo>
                  <a:cubicBezTo>
                    <a:pt x="143" y="48"/>
                    <a:pt x="143" y="48"/>
                    <a:pt x="142" y="48"/>
                  </a:cubicBezTo>
                  <a:cubicBezTo>
                    <a:pt x="142" y="48"/>
                    <a:pt x="142" y="48"/>
                    <a:pt x="142" y="49"/>
                  </a:cubicBezTo>
                  <a:cubicBezTo>
                    <a:pt x="143" y="50"/>
                    <a:pt x="143" y="52"/>
                    <a:pt x="142" y="54"/>
                  </a:cubicBezTo>
                  <a:cubicBezTo>
                    <a:pt x="142" y="55"/>
                    <a:pt x="141" y="56"/>
                    <a:pt x="140" y="57"/>
                  </a:cubicBezTo>
                  <a:cubicBezTo>
                    <a:pt x="140" y="58"/>
                    <a:pt x="140" y="58"/>
                    <a:pt x="139" y="58"/>
                  </a:cubicBezTo>
                  <a:cubicBezTo>
                    <a:pt x="141" y="58"/>
                    <a:pt x="142" y="58"/>
                    <a:pt x="143" y="59"/>
                  </a:cubicBezTo>
                  <a:cubicBezTo>
                    <a:pt x="144" y="60"/>
                    <a:pt x="144" y="62"/>
                    <a:pt x="145" y="62"/>
                  </a:cubicBezTo>
                  <a:cubicBezTo>
                    <a:pt x="146" y="63"/>
                    <a:pt x="146" y="63"/>
                    <a:pt x="147" y="63"/>
                  </a:cubicBezTo>
                  <a:cubicBezTo>
                    <a:pt x="148" y="63"/>
                    <a:pt x="149" y="64"/>
                    <a:pt x="150" y="65"/>
                  </a:cubicBezTo>
                  <a:cubicBezTo>
                    <a:pt x="151" y="66"/>
                    <a:pt x="152" y="67"/>
                    <a:pt x="153" y="68"/>
                  </a:cubicBezTo>
                  <a:cubicBezTo>
                    <a:pt x="153" y="68"/>
                    <a:pt x="153" y="68"/>
                    <a:pt x="153" y="68"/>
                  </a:cubicBezTo>
                  <a:cubicBezTo>
                    <a:pt x="154" y="68"/>
                    <a:pt x="154" y="69"/>
                    <a:pt x="154" y="69"/>
                  </a:cubicBezTo>
                  <a:cubicBezTo>
                    <a:pt x="155" y="70"/>
                    <a:pt x="156" y="70"/>
                    <a:pt x="157" y="71"/>
                  </a:cubicBezTo>
                  <a:cubicBezTo>
                    <a:pt x="157" y="71"/>
                    <a:pt x="157" y="72"/>
                    <a:pt x="158" y="73"/>
                  </a:cubicBezTo>
                  <a:cubicBezTo>
                    <a:pt x="158" y="73"/>
                    <a:pt x="158" y="73"/>
                    <a:pt x="158" y="73"/>
                  </a:cubicBezTo>
                  <a:cubicBezTo>
                    <a:pt x="158" y="73"/>
                    <a:pt x="158" y="73"/>
                    <a:pt x="158" y="74"/>
                  </a:cubicBezTo>
                  <a:cubicBezTo>
                    <a:pt x="158" y="74"/>
                    <a:pt x="158" y="74"/>
                    <a:pt x="158" y="74"/>
                  </a:cubicBezTo>
                  <a:cubicBezTo>
                    <a:pt x="158" y="74"/>
                    <a:pt x="159" y="74"/>
                    <a:pt x="159" y="75"/>
                  </a:cubicBezTo>
                  <a:cubicBezTo>
                    <a:pt x="159" y="75"/>
                    <a:pt x="159" y="75"/>
                    <a:pt x="159" y="75"/>
                  </a:cubicBezTo>
                  <a:cubicBezTo>
                    <a:pt x="158" y="76"/>
                    <a:pt x="159" y="77"/>
                    <a:pt x="159" y="77"/>
                  </a:cubicBezTo>
                  <a:cubicBezTo>
                    <a:pt x="159" y="78"/>
                    <a:pt x="159" y="78"/>
                    <a:pt x="159" y="78"/>
                  </a:cubicBezTo>
                  <a:cubicBezTo>
                    <a:pt x="159" y="78"/>
                    <a:pt x="159" y="78"/>
                    <a:pt x="159" y="78"/>
                  </a:cubicBezTo>
                  <a:cubicBezTo>
                    <a:pt x="159" y="78"/>
                    <a:pt x="159" y="78"/>
                    <a:pt x="159" y="78"/>
                  </a:cubicBezTo>
                  <a:cubicBezTo>
                    <a:pt x="160" y="78"/>
                    <a:pt x="160" y="79"/>
                    <a:pt x="160" y="79"/>
                  </a:cubicBezTo>
                  <a:cubicBezTo>
                    <a:pt x="160" y="79"/>
                    <a:pt x="161" y="79"/>
                    <a:pt x="161" y="79"/>
                  </a:cubicBezTo>
                  <a:cubicBezTo>
                    <a:pt x="161" y="79"/>
                    <a:pt x="161" y="79"/>
                    <a:pt x="161" y="79"/>
                  </a:cubicBezTo>
                  <a:cubicBezTo>
                    <a:pt x="160" y="80"/>
                    <a:pt x="160" y="79"/>
                    <a:pt x="160" y="79"/>
                  </a:cubicBezTo>
                  <a:cubicBezTo>
                    <a:pt x="160" y="79"/>
                    <a:pt x="160" y="79"/>
                    <a:pt x="159" y="79"/>
                  </a:cubicBezTo>
                  <a:cubicBezTo>
                    <a:pt x="159" y="80"/>
                    <a:pt x="160" y="80"/>
                    <a:pt x="160" y="80"/>
                  </a:cubicBezTo>
                  <a:cubicBezTo>
                    <a:pt x="160" y="80"/>
                    <a:pt x="160" y="80"/>
                    <a:pt x="160" y="80"/>
                  </a:cubicBezTo>
                  <a:cubicBezTo>
                    <a:pt x="161" y="80"/>
                    <a:pt x="161" y="80"/>
                    <a:pt x="162" y="80"/>
                  </a:cubicBezTo>
                  <a:cubicBezTo>
                    <a:pt x="162" y="80"/>
                    <a:pt x="162" y="81"/>
                    <a:pt x="163" y="81"/>
                  </a:cubicBezTo>
                  <a:cubicBezTo>
                    <a:pt x="163" y="81"/>
                    <a:pt x="163" y="81"/>
                    <a:pt x="164" y="81"/>
                  </a:cubicBezTo>
                  <a:cubicBezTo>
                    <a:pt x="164" y="81"/>
                    <a:pt x="164" y="81"/>
                    <a:pt x="164" y="81"/>
                  </a:cubicBezTo>
                  <a:cubicBezTo>
                    <a:pt x="164" y="81"/>
                    <a:pt x="165" y="81"/>
                    <a:pt x="165" y="81"/>
                  </a:cubicBezTo>
                  <a:cubicBezTo>
                    <a:pt x="165" y="81"/>
                    <a:pt x="166" y="81"/>
                    <a:pt x="166" y="81"/>
                  </a:cubicBezTo>
                  <a:cubicBezTo>
                    <a:pt x="166" y="81"/>
                    <a:pt x="166" y="81"/>
                    <a:pt x="167" y="81"/>
                  </a:cubicBezTo>
                  <a:cubicBezTo>
                    <a:pt x="167" y="81"/>
                    <a:pt x="167" y="81"/>
                    <a:pt x="167" y="81"/>
                  </a:cubicBezTo>
                  <a:cubicBezTo>
                    <a:pt x="168" y="80"/>
                    <a:pt x="168" y="80"/>
                    <a:pt x="168" y="79"/>
                  </a:cubicBezTo>
                  <a:cubicBezTo>
                    <a:pt x="167" y="79"/>
                    <a:pt x="167" y="79"/>
                    <a:pt x="166" y="79"/>
                  </a:cubicBezTo>
                  <a:cubicBezTo>
                    <a:pt x="166" y="79"/>
                    <a:pt x="167" y="78"/>
                    <a:pt x="167" y="78"/>
                  </a:cubicBezTo>
                  <a:cubicBezTo>
                    <a:pt x="167" y="78"/>
                    <a:pt x="167" y="79"/>
                    <a:pt x="167" y="79"/>
                  </a:cubicBezTo>
                  <a:cubicBezTo>
                    <a:pt x="167" y="79"/>
                    <a:pt x="167" y="79"/>
                    <a:pt x="167" y="79"/>
                  </a:cubicBezTo>
                  <a:cubicBezTo>
                    <a:pt x="168" y="79"/>
                    <a:pt x="168" y="79"/>
                    <a:pt x="168" y="79"/>
                  </a:cubicBezTo>
                  <a:cubicBezTo>
                    <a:pt x="168" y="80"/>
                    <a:pt x="168" y="80"/>
                    <a:pt x="168" y="80"/>
                  </a:cubicBezTo>
                  <a:cubicBezTo>
                    <a:pt x="168" y="81"/>
                    <a:pt x="167" y="81"/>
                    <a:pt x="168" y="82"/>
                  </a:cubicBezTo>
                  <a:cubicBezTo>
                    <a:pt x="169" y="82"/>
                    <a:pt x="170" y="81"/>
                    <a:pt x="171" y="81"/>
                  </a:cubicBezTo>
                  <a:cubicBezTo>
                    <a:pt x="172" y="81"/>
                    <a:pt x="172" y="81"/>
                    <a:pt x="172" y="82"/>
                  </a:cubicBezTo>
                  <a:cubicBezTo>
                    <a:pt x="173" y="81"/>
                    <a:pt x="173" y="82"/>
                    <a:pt x="174" y="82"/>
                  </a:cubicBezTo>
                  <a:cubicBezTo>
                    <a:pt x="174" y="82"/>
                    <a:pt x="174" y="83"/>
                    <a:pt x="173" y="83"/>
                  </a:cubicBezTo>
                  <a:cubicBezTo>
                    <a:pt x="173" y="83"/>
                    <a:pt x="173" y="83"/>
                    <a:pt x="173" y="83"/>
                  </a:cubicBezTo>
                  <a:cubicBezTo>
                    <a:pt x="172" y="83"/>
                    <a:pt x="172" y="84"/>
                    <a:pt x="172" y="84"/>
                  </a:cubicBezTo>
                  <a:cubicBezTo>
                    <a:pt x="172" y="85"/>
                    <a:pt x="172" y="85"/>
                    <a:pt x="172" y="86"/>
                  </a:cubicBezTo>
                  <a:cubicBezTo>
                    <a:pt x="172" y="86"/>
                    <a:pt x="172" y="86"/>
                    <a:pt x="172" y="86"/>
                  </a:cubicBezTo>
                  <a:cubicBezTo>
                    <a:pt x="172" y="86"/>
                    <a:pt x="172" y="87"/>
                    <a:pt x="172" y="87"/>
                  </a:cubicBezTo>
                  <a:cubicBezTo>
                    <a:pt x="172" y="88"/>
                    <a:pt x="173" y="88"/>
                    <a:pt x="174" y="88"/>
                  </a:cubicBezTo>
                  <a:cubicBezTo>
                    <a:pt x="174" y="88"/>
                    <a:pt x="174" y="88"/>
                    <a:pt x="174" y="89"/>
                  </a:cubicBezTo>
                  <a:cubicBezTo>
                    <a:pt x="174" y="89"/>
                    <a:pt x="174" y="89"/>
                    <a:pt x="174" y="89"/>
                  </a:cubicBezTo>
                  <a:cubicBezTo>
                    <a:pt x="174" y="89"/>
                    <a:pt x="174" y="89"/>
                    <a:pt x="174" y="90"/>
                  </a:cubicBezTo>
                  <a:cubicBezTo>
                    <a:pt x="175" y="90"/>
                    <a:pt x="175" y="90"/>
                    <a:pt x="175" y="90"/>
                  </a:cubicBezTo>
                  <a:cubicBezTo>
                    <a:pt x="175" y="90"/>
                    <a:pt x="176" y="89"/>
                    <a:pt x="175" y="89"/>
                  </a:cubicBezTo>
                  <a:cubicBezTo>
                    <a:pt x="176" y="88"/>
                    <a:pt x="176" y="88"/>
                    <a:pt x="177" y="88"/>
                  </a:cubicBezTo>
                  <a:cubicBezTo>
                    <a:pt x="177" y="88"/>
                    <a:pt x="178" y="88"/>
                    <a:pt x="178" y="87"/>
                  </a:cubicBezTo>
                  <a:cubicBezTo>
                    <a:pt x="178" y="87"/>
                    <a:pt x="178" y="87"/>
                    <a:pt x="178" y="87"/>
                  </a:cubicBezTo>
                  <a:cubicBezTo>
                    <a:pt x="178" y="87"/>
                    <a:pt x="179" y="88"/>
                    <a:pt x="179" y="88"/>
                  </a:cubicBezTo>
                  <a:cubicBezTo>
                    <a:pt x="179" y="88"/>
                    <a:pt x="180" y="88"/>
                    <a:pt x="181" y="88"/>
                  </a:cubicBezTo>
                  <a:cubicBezTo>
                    <a:pt x="182" y="88"/>
                    <a:pt x="182" y="88"/>
                    <a:pt x="183" y="87"/>
                  </a:cubicBezTo>
                  <a:cubicBezTo>
                    <a:pt x="184" y="87"/>
                    <a:pt x="184" y="87"/>
                    <a:pt x="185" y="88"/>
                  </a:cubicBezTo>
                  <a:cubicBezTo>
                    <a:pt x="185" y="88"/>
                    <a:pt x="185" y="87"/>
                    <a:pt x="185" y="87"/>
                  </a:cubicBezTo>
                  <a:cubicBezTo>
                    <a:pt x="185" y="87"/>
                    <a:pt x="186" y="87"/>
                    <a:pt x="186" y="87"/>
                  </a:cubicBezTo>
                  <a:cubicBezTo>
                    <a:pt x="186" y="88"/>
                    <a:pt x="186" y="88"/>
                    <a:pt x="186" y="88"/>
                  </a:cubicBezTo>
                  <a:cubicBezTo>
                    <a:pt x="186" y="88"/>
                    <a:pt x="185" y="88"/>
                    <a:pt x="185" y="88"/>
                  </a:cubicBezTo>
                  <a:cubicBezTo>
                    <a:pt x="185" y="88"/>
                    <a:pt x="185" y="88"/>
                    <a:pt x="185" y="88"/>
                  </a:cubicBezTo>
                  <a:cubicBezTo>
                    <a:pt x="185" y="89"/>
                    <a:pt x="184" y="89"/>
                    <a:pt x="184" y="88"/>
                  </a:cubicBezTo>
                  <a:cubicBezTo>
                    <a:pt x="184" y="88"/>
                    <a:pt x="184" y="88"/>
                    <a:pt x="184" y="88"/>
                  </a:cubicBezTo>
                  <a:cubicBezTo>
                    <a:pt x="183" y="88"/>
                    <a:pt x="182" y="88"/>
                    <a:pt x="183" y="89"/>
                  </a:cubicBezTo>
                  <a:cubicBezTo>
                    <a:pt x="183" y="89"/>
                    <a:pt x="183" y="90"/>
                    <a:pt x="183" y="90"/>
                  </a:cubicBezTo>
                  <a:cubicBezTo>
                    <a:pt x="183" y="91"/>
                    <a:pt x="183" y="91"/>
                    <a:pt x="182" y="92"/>
                  </a:cubicBezTo>
                  <a:cubicBezTo>
                    <a:pt x="182" y="92"/>
                    <a:pt x="182" y="92"/>
                    <a:pt x="181" y="92"/>
                  </a:cubicBezTo>
                  <a:cubicBezTo>
                    <a:pt x="180" y="92"/>
                    <a:pt x="179" y="92"/>
                    <a:pt x="178" y="92"/>
                  </a:cubicBezTo>
                  <a:cubicBezTo>
                    <a:pt x="177" y="91"/>
                    <a:pt x="177" y="90"/>
                    <a:pt x="176" y="90"/>
                  </a:cubicBezTo>
                  <a:cubicBezTo>
                    <a:pt x="176" y="90"/>
                    <a:pt x="175" y="90"/>
                    <a:pt x="175" y="91"/>
                  </a:cubicBezTo>
                  <a:cubicBezTo>
                    <a:pt x="174" y="91"/>
                    <a:pt x="174" y="91"/>
                    <a:pt x="173" y="91"/>
                  </a:cubicBezTo>
                  <a:cubicBezTo>
                    <a:pt x="173" y="91"/>
                    <a:pt x="172" y="90"/>
                    <a:pt x="172" y="90"/>
                  </a:cubicBezTo>
                  <a:cubicBezTo>
                    <a:pt x="172" y="90"/>
                    <a:pt x="172" y="89"/>
                    <a:pt x="171" y="89"/>
                  </a:cubicBezTo>
                  <a:cubicBezTo>
                    <a:pt x="171" y="89"/>
                    <a:pt x="171" y="89"/>
                    <a:pt x="171" y="89"/>
                  </a:cubicBezTo>
                  <a:cubicBezTo>
                    <a:pt x="171" y="89"/>
                    <a:pt x="171" y="88"/>
                    <a:pt x="171" y="88"/>
                  </a:cubicBezTo>
                  <a:cubicBezTo>
                    <a:pt x="170" y="88"/>
                    <a:pt x="170" y="88"/>
                    <a:pt x="170" y="88"/>
                  </a:cubicBezTo>
                  <a:cubicBezTo>
                    <a:pt x="170" y="87"/>
                    <a:pt x="170" y="87"/>
                    <a:pt x="170" y="87"/>
                  </a:cubicBezTo>
                  <a:cubicBezTo>
                    <a:pt x="170" y="87"/>
                    <a:pt x="170" y="86"/>
                    <a:pt x="171" y="86"/>
                  </a:cubicBezTo>
                  <a:cubicBezTo>
                    <a:pt x="171" y="86"/>
                    <a:pt x="171" y="86"/>
                    <a:pt x="171" y="86"/>
                  </a:cubicBezTo>
                  <a:cubicBezTo>
                    <a:pt x="171" y="85"/>
                    <a:pt x="170" y="85"/>
                    <a:pt x="170" y="85"/>
                  </a:cubicBezTo>
                  <a:cubicBezTo>
                    <a:pt x="170" y="85"/>
                    <a:pt x="170" y="85"/>
                    <a:pt x="170" y="84"/>
                  </a:cubicBezTo>
                  <a:cubicBezTo>
                    <a:pt x="169" y="84"/>
                    <a:pt x="169" y="83"/>
                    <a:pt x="169" y="83"/>
                  </a:cubicBezTo>
                  <a:cubicBezTo>
                    <a:pt x="169" y="83"/>
                    <a:pt x="169" y="83"/>
                    <a:pt x="169" y="83"/>
                  </a:cubicBezTo>
                  <a:cubicBezTo>
                    <a:pt x="168" y="83"/>
                    <a:pt x="168" y="83"/>
                    <a:pt x="168" y="83"/>
                  </a:cubicBezTo>
                  <a:cubicBezTo>
                    <a:pt x="168" y="83"/>
                    <a:pt x="168" y="83"/>
                    <a:pt x="168" y="83"/>
                  </a:cubicBezTo>
                  <a:cubicBezTo>
                    <a:pt x="168" y="83"/>
                    <a:pt x="167" y="83"/>
                    <a:pt x="167" y="83"/>
                  </a:cubicBezTo>
                  <a:cubicBezTo>
                    <a:pt x="167" y="83"/>
                    <a:pt x="167" y="83"/>
                    <a:pt x="167" y="83"/>
                  </a:cubicBezTo>
                  <a:cubicBezTo>
                    <a:pt x="167" y="83"/>
                    <a:pt x="167" y="83"/>
                    <a:pt x="167" y="84"/>
                  </a:cubicBezTo>
                  <a:cubicBezTo>
                    <a:pt x="167" y="84"/>
                    <a:pt x="167" y="84"/>
                    <a:pt x="167" y="84"/>
                  </a:cubicBezTo>
                  <a:cubicBezTo>
                    <a:pt x="167" y="84"/>
                    <a:pt x="167" y="84"/>
                    <a:pt x="167" y="84"/>
                  </a:cubicBezTo>
                  <a:cubicBezTo>
                    <a:pt x="167" y="85"/>
                    <a:pt x="167" y="85"/>
                    <a:pt x="167" y="85"/>
                  </a:cubicBezTo>
                  <a:cubicBezTo>
                    <a:pt x="167" y="85"/>
                    <a:pt x="167" y="86"/>
                    <a:pt x="168" y="86"/>
                  </a:cubicBezTo>
                  <a:cubicBezTo>
                    <a:pt x="168" y="86"/>
                    <a:pt x="168" y="86"/>
                    <a:pt x="168" y="86"/>
                  </a:cubicBezTo>
                  <a:cubicBezTo>
                    <a:pt x="169" y="86"/>
                    <a:pt x="169" y="87"/>
                    <a:pt x="170" y="87"/>
                  </a:cubicBezTo>
                  <a:cubicBezTo>
                    <a:pt x="170" y="87"/>
                    <a:pt x="170" y="88"/>
                    <a:pt x="170" y="88"/>
                  </a:cubicBezTo>
                  <a:cubicBezTo>
                    <a:pt x="170" y="88"/>
                    <a:pt x="171" y="89"/>
                    <a:pt x="171" y="89"/>
                  </a:cubicBezTo>
                  <a:cubicBezTo>
                    <a:pt x="171" y="89"/>
                    <a:pt x="171" y="90"/>
                    <a:pt x="171" y="90"/>
                  </a:cubicBezTo>
                  <a:cubicBezTo>
                    <a:pt x="172" y="90"/>
                    <a:pt x="172" y="91"/>
                    <a:pt x="172" y="91"/>
                  </a:cubicBezTo>
                  <a:cubicBezTo>
                    <a:pt x="172" y="91"/>
                    <a:pt x="172" y="92"/>
                    <a:pt x="172" y="92"/>
                  </a:cubicBezTo>
                  <a:cubicBezTo>
                    <a:pt x="172" y="92"/>
                    <a:pt x="172" y="92"/>
                    <a:pt x="172" y="92"/>
                  </a:cubicBezTo>
                  <a:cubicBezTo>
                    <a:pt x="173" y="92"/>
                    <a:pt x="173" y="92"/>
                    <a:pt x="174" y="92"/>
                  </a:cubicBezTo>
                  <a:cubicBezTo>
                    <a:pt x="175" y="92"/>
                    <a:pt x="177" y="93"/>
                    <a:pt x="177" y="94"/>
                  </a:cubicBezTo>
                  <a:cubicBezTo>
                    <a:pt x="177" y="94"/>
                    <a:pt x="177" y="94"/>
                    <a:pt x="177" y="94"/>
                  </a:cubicBezTo>
                  <a:cubicBezTo>
                    <a:pt x="177" y="95"/>
                    <a:pt x="177" y="95"/>
                    <a:pt x="177" y="95"/>
                  </a:cubicBezTo>
                  <a:cubicBezTo>
                    <a:pt x="177" y="95"/>
                    <a:pt x="177" y="96"/>
                    <a:pt x="177" y="96"/>
                  </a:cubicBezTo>
                  <a:cubicBezTo>
                    <a:pt x="176" y="96"/>
                    <a:pt x="177" y="96"/>
                    <a:pt x="177" y="95"/>
                  </a:cubicBezTo>
                  <a:cubicBezTo>
                    <a:pt x="177" y="95"/>
                    <a:pt x="177" y="95"/>
                    <a:pt x="177" y="95"/>
                  </a:cubicBezTo>
                  <a:cubicBezTo>
                    <a:pt x="177" y="95"/>
                    <a:pt x="176" y="95"/>
                    <a:pt x="176" y="95"/>
                  </a:cubicBezTo>
                  <a:cubicBezTo>
                    <a:pt x="176" y="95"/>
                    <a:pt x="175" y="95"/>
                    <a:pt x="175" y="94"/>
                  </a:cubicBezTo>
                  <a:cubicBezTo>
                    <a:pt x="175" y="94"/>
                    <a:pt x="175" y="94"/>
                    <a:pt x="174" y="94"/>
                  </a:cubicBezTo>
                  <a:cubicBezTo>
                    <a:pt x="174" y="94"/>
                    <a:pt x="174" y="94"/>
                    <a:pt x="174" y="95"/>
                  </a:cubicBezTo>
                  <a:cubicBezTo>
                    <a:pt x="173" y="96"/>
                    <a:pt x="173" y="97"/>
                    <a:pt x="172" y="99"/>
                  </a:cubicBezTo>
                  <a:cubicBezTo>
                    <a:pt x="172" y="99"/>
                    <a:pt x="171" y="99"/>
                    <a:pt x="171" y="98"/>
                  </a:cubicBezTo>
                  <a:cubicBezTo>
                    <a:pt x="171" y="98"/>
                    <a:pt x="172" y="98"/>
                    <a:pt x="172" y="98"/>
                  </a:cubicBezTo>
                  <a:cubicBezTo>
                    <a:pt x="171" y="98"/>
                    <a:pt x="171" y="97"/>
                    <a:pt x="170" y="97"/>
                  </a:cubicBezTo>
                  <a:cubicBezTo>
                    <a:pt x="170" y="97"/>
                    <a:pt x="169" y="98"/>
                    <a:pt x="169" y="98"/>
                  </a:cubicBezTo>
                  <a:cubicBezTo>
                    <a:pt x="168" y="98"/>
                    <a:pt x="167" y="97"/>
                    <a:pt x="166" y="98"/>
                  </a:cubicBezTo>
                  <a:cubicBezTo>
                    <a:pt x="166" y="97"/>
                    <a:pt x="166" y="97"/>
                    <a:pt x="166" y="97"/>
                  </a:cubicBezTo>
                  <a:cubicBezTo>
                    <a:pt x="165" y="97"/>
                    <a:pt x="165" y="97"/>
                    <a:pt x="165" y="97"/>
                  </a:cubicBezTo>
                  <a:cubicBezTo>
                    <a:pt x="164" y="97"/>
                    <a:pt x="163" y="97"/>
                    <a:pt x="163" y="97"/>
                  </a:cubicBezTo>
                  <a:cubicBezTo>
                    <a:pt x="161" y="97"/>
                    <a:pt x="160" y="97"/>
                    <a:pt x="159" y="98"/>
                  </a:cubicBezTo>
                  <a:cubicBezTo>
                    <a:pt x="159" y="97"/>
                    <a:pt x="159" y="97"/>
                    <a:pt x="159" y="97"/>
                  </a:cubicBezTo>
                  <a:cubicBezTo>
                    <a:pt x="158" y="96"/>
                    <a:pt x="158" y="96"/>
                    <a:pt x="158" y="96"/>
                  </a:cubicBezTo>
                  <a:cubicBezTo>
                    <a:pt x="158" y="95"/>
                    <a:pt x="158" y="95"/>
                    <a:pt x="157" y="95"/>
                  </a:cubicBezTo>
                  <a:cubicBezTo>
                    <a:pt x="157" y="95"/>
                    <a:pt x="157" y="95"/>
                    <a:pt x="157" y="95"/>
                  </a:cubicBezTo>
                  <a:cubicBezTo>
                    <a:pt x="157" y="95"/>
                    <a:pt x="158" y="95"/>
                    <a:pt x="158" y="94"/>
                  </a:cubicBezTo>
                  <a:cubicBezTo>
                    <a:pt x="159" y="94"/>
                    <a:pt x="158" y="93"/>
                    <a:pt x="158" y="93"/>
                  </a:cubicBezTo>
                  <a:cubicBezTo>
                    <a:pt x="158" y="92"/>
                    <a:pt x="159" y="91"/>
                    <a:pt x="159" y="90"/>
                  </a:cubicBezTo>
                  <a:cubicBezTo>
                    <a:pt x="159" y="90"/>
                    <a:pt x="159" y="90"/>
                    <a:pt x="159" y="89"/>
                  </a:cubicBezTo>
                  <a:cubicBezTo>
                    <a:pt x="159" y="89"/>
                    <a:pt x="158" y="89"/>
                    <a:pt x="158" y="89"/>
                  </a:cubicBezTo>
                  <a:cubicBezTo>
                    <a:pt x="158" y="89"/>
                    <a:pt x="159" y="89"/>
                    <a:pt x="159" y="89"/>
                  </a:cubicBezTo>
                  <a:cubicBezTo>
                    <a:pt x="158" y="88"/>
                    <a:pt x="157" y="88"/>
                    <a:pt x="156" y="88"/>
                  </a:cubicBezTo>
                  <a:cubicBezTo>
                    <a:pt x="155" y="88"/>
                    <a:pt x="154" y="89"/>
                    <a:pt x="153" y="89"/>
                  </a:cubicBezTo>
                  <a:cubicBezTo>
                    <a:pt x="153" y="89"/>
                    <a:pt x="152" y="90"/>
                    <a:pt x="152" y="90"/>
                  </a:cubicBezTo>
                  <a:cubicBezTo>
                    <a:pt x="151" y="91"/>
                    <a:pt x="151" y="91"/>
                    <a:pt x="151" y="91"/>
                  </a:cubicBezTo>
                  <a:cubicBezTo>
                    <a:pt x="151" y="91"/>
                    <a:pt x="151" y="92"/>
                    <a:pt x="151" y="92"/>
                  </a:cubicBezTo>
                  <a:cubicBezTo>
                    <a:pt x="151" y="92"/>
                    <a:pt x="151" y="92"/>
                    <a:pt x="150" y="92"/>
                  </a:cubicBezTo>
                  <a:cubicBezTo>
                    <a:pt x="150" y="92"/>
                    <a:pt x="150" y="91"/>
                    <a:pt x="150" y="91"/>
                  </a:cubicBezTo>
                  <a:cubicBezTo>
                    <a:pt x="150" y="91"/>
                    <a:pt x="149" y="91"/>
                    <a:pt x="149" y="91"/>
                  </a:cubicBezTo>
                  <a:cubicBezTo>
                    <a:pt x="149" y="91"/>
                    <a:pt x="150" y="91"/>
                    <a:pt x="150" y="91"/>
                  </a:cubicBezTo>
                  <a:cubicBezTo>
                    <a:pt x="150" y="91"/>
                    <a:pt x="149" y="91"/>
                    <a:pt x="149" y="91"/>
                  </a:cubicBezTo>
                  <a:cubicBezTo>
                    <a:pt x="148" y="91"/>
                    <a:pt x="148" y="92"/>
                    <a:pt x="147" y="92"/>
                  </a:cubicBezTo>
                  <a:cubicBezTo>
                    <a:pt x="147" y="92"/>
                    <a:pt x="146" y="92"/>
                    <a:pt x="146" y="92"/>
                  </a:cubicBezTo>
                  <a:cubicBezTo>
                    <a:pt x="146" y="92"/>
                    <a:pt x="146" y="93"/>
                    <a:pt x="146" y="93"/>
                  </a:cubicBezTo>
                  <a:cubicBezTo>
                    <a:pt x="146" y="93"/>
                    <a:pt x="146" y="93"/>
                    <a:pt x="145" y="93"/>
                  </a:cubicBezTo>
                  <a:cubicBezTo>
                    <a:pt x="145" y="93"/>
                    <a:pt x="145" y="94"/>
                    <a:pt x="145" y="94"/>
                  </a:cubicBezTo>
                  <a:cubicBezTo>
                    <a:pt x="145" y="94"/>
                    <a:pt x="145" y="94"/>
                    <a:pt x="145" y="94"/>
                  </a:cubicBezTo>
                  <a:cubicBezTo>
                    <a:pt x="145" y="95"/>
                    <a:pt x="145" y="95"/>
                    <a:pt x="145" y="95"/>
                  </a:cubicBezTo>
                  <a:cubicBezTo>
                    <a:pt x="145" y="95"/>
                    <a:pt x="145" y="95"/>
                    <a:pt x="145" y="95"/>
                  </a:cubicBezTo>
                  <a:cubicBezTo>
                    <a:pt x="145" y="95"/>
                    <a:pt x="146" y="95"/>
                    <a:pt x="146" y="95"/>
                  </a:cubicBezTo>
                  <a:cubicBezTo>
                    <a:pt x="146" y="95"/>
                    <a:pt x="147" y="95"/>
                    <a:pt x="147" y="96"/>
                  </a:cubicBezTo>
                  <a:cubicBezTo>
                    <a:pt x="147" y="96"/>
                    <a:pt x="147" y="96"/>
                    <a:pt x="147" y="96"/>
                  </a:cubicBezTo>
                  <a:cubicBezTo>
                    <a:pt x="147" y="96"/>
                    <a:pt x="147" y="96"/>
                    <a:pt x="147" y="96"/>
                  </a:cubicBezTo>
                  <a:cubicBezTo>
                    <a:pt x="146" y="97"/>
                    <a:pt x="146" y="97"/>
                    <a:pt x="145" y="97"/>
                  </a:cubicBezTo>
                  <a:cubicBezTo>
                    <a:pt x="145" y="97"/>
                    <a:pt x="144" y="97"/>
                    <a:pt x="144" y="96"/>
                  </a:cubicBezTo>
                  <a:cubicBezTo>
                    <a:pt x="144" y="96"/>
                    <a:pt x="143" y="96"/>
                    <a:pt x="143" y="96"/>
                  </a:cubicBezTo>
                  <a:cubicBezTo>
                    <a:pt x="143" y="96"/>
                    <a:pt x="143" y="96"/>
                    <a:pt x="143" y="95"/>
                  </a:cubicBezTo>
                  <a:cubicBezTo>
                    <a:pt x="141" y="96"/>
                    <a:pt x="141" y="97"/>
                    <a:pt x="139" y="97"/>
                  </a:cubicBezTo>
                  <a:cubicBezTo>
                    <a:pt x="139" y="97"/>
                    <a:pt x="139" y="98"/>
                    <a:pt x="139" y="98"/>
                  </a:cubicBezTo>
                  <a:cubicBezTo>
                    <a:pt x="139" y="98"/>
                    <a:pt x="139" y="98"/>
                    <a:pt x="139" y="98"/>
                  </a:cubicBezTo>
                  <a:cubicBezTo>
                    <a:pt x="139" y="98"/>
                    <a:pt x="139" y="98"/>
                    <a:pt x="139" y="98"/>
                  </a:cubicBezTo>
                  <a:cubicBezTo>
                    <a:pt x="139" y="98"/>
                    <a:pt x="138" y="99"/>
                    <a:pt x="138" y="99"/>
                  </a:cubicBezTo>
                  <a:cubicBezTo>
                    <a:pt x="138" y="99"/>
                    <a:pt x="138" y="99"/>
                    <a:pt x="137" y="99"/>
                  </a:cubicBezTo>
                  <a:cubicBezTo>
                    <a:pt x="137" y="99"/>
                    <a:pt x="137" y="99"/>
                    <a:pt x="138" y="99"/>
                  </a:cubicBezTo>
                  <a:cubicBezTo>
                    <a:pt x="138" y="99"/>
                    <a:pt x="138" y="99"/>
                    <a:pt x="138" y="100"/>
                  </a:cubicBezTo>
                  <a:cubicBezTo>
                    <a:pt x="138" y="100"/>
                    <a:pt x="138" y="100"/>
                    <a:pt x="138" y="100"/>
                  </a:cubicBezTo>
                  <a:cubicBezTo>
                    <a:pt x="137" y="100"/>
                    <a:pt x="137" y="101"/>
                    <a:pt x="136" y="101"/>
                  </a:cubicBezTo>
                  <a:cubicBezTo>
                    <a:pt x="136" y="101"/>
                    <a:pt x="135" y="101"/>
                    <a:pt x="135" y="100"/>
                  </a:cubicBezTo>
                  <a:cubicBezTo>
                    <a:pt x="135" y="101"/>
                    <a:pt x="134" y="101"/>
                    <a:pt x="134" y="101"/>
                  </a:cubicBezTo>
                  <a:cubicBezTo>
                    <a:pt x="134" y="101"/>
                    <a:pt x="134" y="101"/>
                    <a:pt x="134" y="101"/>
                  </a:cubicBezTo>
                  <a:cubicBezTo>
                    <a:pt x="134" y="101"/>
                    <a:pt x="134" y="101"/>
                    <a:pt x="134" y="102"/>
                  </a:cubicBezTo>
                  <a:cubicBezTo>
                    <a:pt x="134" y="102"/>
                    <a:pt x="134" y="102"/>
                    <a:pt x="134" y="102"/>
                  </a:cubicBezTo>
                  <a:cubicBezTo>
                    <a:pt x="134" y="102"/>
                    <a:pt x="134" y="102"/>
                    <a:pt x="134" y="102"/>
                  </a:cubicBezTo>
                  <a:cubicBezTo>
                    <a:pt x="134" y="102"/>
                    <a:pt x="134" y="103"/>
                    <a:pt x="134" y="103"/>
                  </a:cubicBezTo>
                  <a:cubicBezTo>
                    <a:pt x="134" y="103"/>
                    <a:pt x="133" y="103"/>
                    <a:pt x="133" y="103"/>
                  </a:cubicBezTo>
                  <a:cubicBezTo>
                    <a:pt x="133" y="103"/>
                    <a:pt x="133" y="103"/>
                    <a:pt x="133" y="103"/>
                  </a:cubicBezTo>
                  <a:cubicBezTo>
                    <a:pt x="133" y="103"/>
                    <a:pt x="132" y="103"/>
                    <a:pt x="132" y="103"/>
                  </a:cubicBezTo>
                  <a:cubicBezTo>
                    <a:pt x="131" y="103"/>
                    <a:pt x="131" y="104"/>
                    <a:pt x="131" y="104"/>
                  </a:cubicBezTo>
                  <a:cubicBezTo>
                    <a:pt x="131" y="104"/>
                    <a:pt x="130" y="104"/>
                    <a:pt x="130" y="104"/>
                  </a:cubicBezTo>
                  <a:cubicBezTo>
                    <a:pt x="130" y="104"/>
                    <a:pt x="130" y="104"/>
                    <a:pt x="130" y="104"/>
                  </a:cubicBezTo>
                  <a:cubicBezTo>
                    <a:pt x="130" y="104"/>
                    <a:pt x="130" y="103"/>
                    <a:pt x="131" y="103"/>
                  </a:cubicBezTo>
                  <a:cubicBezTo>
                    <a:pt x="131" y="103"/>
                    <a:pt x="131" y="103"/>
                    <a:pt x="132" y="103"/>
                  </a:cubicBezTo>
                  <a:cubicBezTo>
                    <a:pt x="132" y="103"/>
                    <a:pt x="133" y="102"/>
                    <a:pt x="133" y="102"/>
                  </a:cubicBezTo>
                  <a:cubicBezTo>
                    <a:pt x="133" y="102"/>
                    <a:pt x="133" y="102"/>
                    <a:pt x="132" y="102"/>
                  </a:cubicBezTo>
                  <a:cubicBezTo>
                    <a:pt x="132" y="102"/>
                    <a:pt x="132" y="102"/>
                    <a:pt x="132" y="102"/>
                  </a:cubicBezTo>
                  <a:cubicBezTo>
                    <a:pt x="132" y="102"/>
                    <a:pt x="131" y="102"/>
                    <a:pt x="131" y="103"/>
                  </a:cubicBezTo>
                  <a:cubicBezTo>
                    <a:pt x="130" y="103"/>
                    <a:pt x="130" y="103"/>
                    <a:pt x="130" y="103"/>
                  </a:cubicBezTo>
                  <a:cubicBezTo>
                    <a:pt x="130" y="104"/>
                    <a:pt x="130" y="104"/>
                    <a:pt x="130" y="104"/>
                  </a:cubicBezTo>
                  <a:cubicBezTo>
                    <a:pt x="130" y="105"/>
                    <a:pt x="130" y="105"/>
                    <a:pt x="131" y="106"/>
                  </a:cubicBezTo>
                  <a:cubicBezTo>
                    <a:pt x="132" y="106"/>
                    <a:pt x="132" y="107"/>
                    <a:pt x="133" y="107"/>
                  </a:cubicBezTo>
                  <a:cubicBezTo>
                    <a:pt x="134" y="108"/>
                    <a:pt x="134" y="108"/>
                    <a:pt x="135" y="108"/>
                  </a:cubicBezTo>
                  <a:cubicBezTo>
                    <a:pt x="136" y="108"/>
                    <a:pt x="137" y="108"/>
                    <a:pt x="138" y="108"/>
                  </a:cubicBezTo>
                  <a:cubicBezTo>
                    <a:pt x="138" y="109"/>
                    <a:pt x="139" y="109"/>
                    <a:pt x="140" y="109"/>
                  </a:cubicBezTo>
                  <a:cubicBezTo>
                    <a:pt x="141" y="109"/>
                    <a:pt x="142" y="110"/>
                    <a:pt x="143" y="110"/>
                  </a:cubicBezTo>
                  <a:cubicBezTo>
                    <a:pt x="143" y="110"/>
                    <a:pt x="144" y="110"/>
                    <a:pt x="144" y="111"/>
                  </a:cubicBezTo>
                  <a:cubicBezTo>
                    <a:pt x="144" y="111"/>
                    <a:pt x="144" y="111"/>
                    <a:pt x="144" y="111"/>
                  </a:cubicBezTo>
                  <a:cubicBezTo>
                    <a:pt x="144" y="112"/>
                    <a:pt x="145" y="112"/>
                    <a:pt x="145" y="112"/>
                  </a:cubicBezTo>
                  <a:cubicBezTo>
                    <a:pt x="145" y="112"/>
                    <a:pt x="146" y="112"/>
                    <a:pt x="146" y="112"/>
                  </a:cubicBezTo>
                  <a:cubicBezTo>
                    <a:pt x="146" y="111"/>
                    <a:pt x="146" y="111"/>
                    <a:pt x="146" y="111"/>
                  </a:cubicBezTo>
                  <a:cubicBezTo>
                    <a:pt x="145" y="111"/>
                    <a:pt x="145" y="110"/>
                    <a:pt x="145" y="110"/>
                  </a:cubicBezTo>
                  <a:cubicBezTo>
                    <a:pt x="145" y="110"/>
                    <a:pt x="145" y="110"/>
                    <a:pt x="146" y="110"/>
                  </a:cubicBezTo>
                  <a:cubicBezTo>
                    <a:pt x="145" y="110"/>
                    <a:pt x="146" y="111"/>
                    <a:pt x="146" y="111"/>
                  </a:cubicBezTo>
                  <a:cubicBezTo>
                    <a:pt x="146" y="111"/>
                    <a:pt x="147" y="111"/>
                    <a:pt x="147" y="112"/>
                  </a:cubicBezTo>
                  <a:cubicBezTo>
                    <a:pt x="147" y="112"/>
                    <a:pt x="147" y="112"/>
                    <a:pt x="148" y="112"/>
                  </a:cubicBezTo>
                  <a:cubicBezTo>
                    <a:pt x="148" y="111"/>
                    <a:pt x="148" y="111"/>
                    <a:pt x="148" y="111"/>
                  </a:cubicBezTo>
                  <a:cubicBezTo>
                    <a:pt x="148" y="111"/>
                    <a:pt x="148" y="111"/>
                    <a:pt x="148" y="112"/>
                  </a:cubicBezTo>
                  <a:cubicBezTo>
                    <a:pt x="148" y="112"/>
                    <a:pt x="148" y="112"/>
                    <a:pt x="148" y="112"/>
                  </a:cubicBezTo>
                  <a:cubicBezTo>
                    <a:pt x="147" y="113"/>
                    <a:pt x="147" y="113"/>
                    <a:pt x="146" y="114"/>
                  </a:cubicBezTo>
                  <a:cubicBezTo>
                    <a:pt x="146" y="114"/>
                    <a:pt x="146" y="114"/>
                    <a:pt x="146" y="114"/>
                  </a:cubicBezTo>
                  <a:cubicBezTo>
                    <a:pt x="146" y="114"/>
                    <a:pt x="146" y="114"/>
                    <a:pt x="146" y="114"/>
                  </a:cubicBezTo>
                  <a:cubicBezTo>
                    <a:pt x="145" y="113"/>
                    <a:pt x="145" y="113"/>
                    <a:pt x="145" y="113"/>
                  </a:cubicBezTo>
                  <a:cubicBezTo>
                    <a:pt x="144" y="112"/>
                    <a:pt x="144" y="112"/>
                    <a:pt x="143" y="112"/>
                  </a:cubicBezTo>
                  <a:cubicBezTo>
                    <a:pt x="143" y="112"/>
                    <a:pt x="143" y="111"/>
                    <a:pt x="144" y="111"/>
                  </a:cubicBezTo>
                  <a:cubicBezTo>
                    <a:pt x="143" y="111"/>
                    <a:pt x="143" y="111"/>
                    <a:pt x="142" y="110"/>
                  </a:cubicBezTo>
                  <a:cubicBezTo>
                    <a:pt x="142" y="110"/>
                    <a:pt x="141" y="110"/>
                    <a:pt x="141" y="111"/>
                  </a:cubicBezTo>
                  <a:cubicBezTo>
                    <a:pt x="141" y="111"/>
                    <a:pt x="141" y="112"/>
                    <a:pt x="140" y="112"/>
                  </a:cubicBezTo>
                  <a:cubicBezTo>
                    <a:pt x="140" y="113"/>
                    <a:pt x="139" y="113"/>
                    <a:pt x="138" y="112"/>
                  </a:cubicBezTo>
                  <a:cubicBezTo>
                    <a:pt x="138" y="112"/>
                    <a:pt x="138" y="112"/>
                    <a:pt x="138" y="112"/>
                  </a:cubicBezTo>
                  <a:cubicBezTo>
                    <a:pt x="138" y="112"/>
                    <a:pt x="138" y="113"/>
                    <a:pt x="138" y="113"/>
                  </a:cubicBezTo>
                  <a:cubicBezTo>
                    <a:pt x="138" y="113"/>
                    <a:pt x="138" y="113"/>
                    <a:pt x="138" y="113"/>
                  </a:cubicBezTo>
                  <a:cubicBezTo>
                    <a:pt x="139" y="113"/>
                    <a:pt x="139" y="114"/>
                    <a:pt x="139" y="114"/>
                  </a:cubicBezTo>
                  <a:cubicBezTo>
                    <a:pt x="139" y="114"/>
                    <a:pt x="139" y="114"/>
                    <a:pt x="139" y="115"/>
                  </a:cubicBezTo>
                  <a:cubicBezTo>
                    <a:pt x="140" y="115"/>
                    <a:pt x="141" y="116"/>
                    <a:pt x="141" y="116"/>
                  </a:cubicBezTo>
                  <a:cubicBezTo>
                    <a:pt x="141" y="117"/>
                    <a:pt x="141" y="117"/>
                    <a:pt x="141" y="117"/>
                  </a:cubicBezTo>
                  <a:cubicBezTo>
                    <a:pt x="141" y="117"/>
                    <a:pt x="141" y="117"/>
                    <a:pt x="142" y="117"/>
                  </a:cubicBezTo>
                  <a:cubicBezTo>
                    <a:pt x="141" y="118"/>
                    <a:pt x="141" y="117"/>
                    <a:pt x="141" y="118"/>
                  </a:cubicBezTo>
                  <a:cubicBezTo>
                    <a:pt x="141" y="118"/>
                    <a:pt x="141" y="118"/>
                    <a:pt x="141" y="118"/>
                  </a:cubicBezTo>
                  <a:cubicBezTo>
                    <a:pt x="141" y="119"/>
                    <a:pt x="141" y="120"/>
                    <a:pt x="142" y="121"/>
                  </a:cubicBezTo>
                  <a:cubicBezTo>
                    <a:pt x="143" y="121"/>
                    <a:pt x="144" y="121"/>
                    <a:pt x="144" y="121"/>
                  </a:cubicBezTo>
                  <a:cubicBezTo>
                    <a:pt x="146" y="122"/>
                    <a:pt x="148" y="122"/>
                    <a:pt x="150" y="123"/>
                  </a:cubicBezTo>
                  <a:cubicBezTo>
                    <a:pt x="151" y="124"/>
                    <a:pt x="151" y="123"/>
                    <a:pt x="151" y="123"/>
                  </a:cubicBezTo>
                  <a:cubicBezTo>
                    <a:pt x="152" y="122"/>
                    <a:pt x="152" y="122"/>
                    <a:pt x="152" y="122"/>
                  </a:cubicBezTo>
                  <a:cubicBezTo>
                    <a:pt x="153" y="122"/>
                    <a:pt x="153" y="122"/>
                    <a:pt x="153" y="122"/>
                  </a:cubicBezTo>
                  <a:cubicBezTo>
                    <a:pt x="153" y="122"/>
                    <a:pt x="154" y="122"/>
                    <a:pt x="154" y="122"/>
                  </a:cubicBezTo>
                  <a:cubicBezTo>
                    <a:pt x="154" y="122"/>
                    <a:pt x="155" y="121"/>
                    <a:pt x="155" y="121"/>
                  </a:cubicBezTo>
                  <a:cubicBezTo>
                    <a:pt x="156" y="121"/>
                    <a:pt x="156" y="121"/>
                    <a:pt x="157" y="121"/>
                  </a:cubicBezTo>
                  <a:cubicBezTo>
                    <a:pt x="158" y="121"/>
                    <a:pt x="158" y="121"/>
                    <a:pt x="159" y="121"/>
                  </a:cubicBezTo>
                  <a:cubicBezTo>
                    <a:pt x="161" y="121"/>
                    <a:pt x="162" y="122"/>
                    <a:pt x="162" y="123"/>
                  </a:cubicBezTo>
                  <a:cubicBezTo>
                    <a:pt x="163" y="123"/>
                    <a:pt x="163" y="124"/>
                    <a:pt x="163" y="124"/>
                  </a:cubicBezTo>
                  <a:cubicBezTo>
                    <a:pt x="163" y="124"/>
                    <a:pt x="164" y="123"/>
                    <a:pt x="164" y="123"/>
                  </a:cubicBezTo>
                  <a:cubicBezTo>
                    <a:pt x="163" y="122"/>
                    <a:pt x="163" y="122"/>
                    <a:pt x="163" y="122"/>
                  </a:cubicBezTo>
                  <a:cubicBezTo>
                    <a:pt x="162" y="122"/>
                    <a:pt x="162" y="121"/>
                    <a:pt x="162" y="121"/>
                  </a:cubicBezTo>
                  <a:cubicBezTo>
                    <a:pt x="162" y="121"/>
                    <a:pt x="161" y="121"/>
                    <a:pt x="162" y="120"/>
                  </a:cubicBezTo>
                  <a:cubicBezTo>
                    <a:pt x="162" y="120"/>
                    <a:pt x="162" y="120"/>
                    <a:pt x="162" y="120"/>
                  </a:cubicBezTo>
                  <a:cubicBezTo>
                    <a:pt x="163" y="120"/>
                    <a:pt x="163" y="120"/>
                    <a:pt x="163" y="121"/>
                  </a:cubicBezTo>
                  <a:cubicBezTo>
                    <a:pt x="164" y="121"/>
                    <a:pt x="164" y="122"/>
                    <a:pt x="165" y="122"/>
                  </a:cubicBezTo>
                  <a:cubicBezTo>
                    <a:pt x="165" y="123"/>
                    <a:pt x="165" y="124"/>
                    <a:pt x="165" y="124"/>
                  </a:cubicBezTo>
                  <a:cubicBezTo>
                    <a:pt x="165" y="124"/>
                    <a:pt x="165" y="125"/>
                    <a:pt x="165" y="125"/>
                  </a:cubicBezTo>
                  <a:cubicBezTo>
                    <a:pt x="166" y="125"/>
                    <a:pt x="166" y="125"/>
                    <a:pt x="166" y="125"/>
                  </a:cubicBezTo>
                  <a:cubicBezTo>
                    <a:pt x="167" y="124"/>
                    <a:pt x="167" y="124"/>
                    <a:pt x="167" y="124"/>
                  </a:cubicBezTo>
                  <a:cubicBezTo>
                    <a:pt x="167" y="123"/>
                    <a:pt x="167" y="123"/>
                    <a:pt x="167" y="123"/>
                  </a:cubicBezTo>
                  <a:cubicBezTo>
                    <a:pt x="167" y="122"/>
                    <a:pt x="167" y="122"/>
                    <a:pt x="167" y="122"/>
                  </a:cubicBezTo>
                  <a:cubicBezTo>
                    <a:pt x="168" y="122"/>
                    <a:pt x="168" y="121"/>
                    <a:pt x="169" y="120"/>
                  </a:cubicBezTo>
                  <a:cubicBezTo>
                    <a:pt x="169" y="120"/>
                    <a:pt x="170" y="119"/>
                    <a:pt x="170" y="119"/>
                  </a:cubicBezTo>
                  <a:cubicBezTo>
                    <a:pt x="170" y="119"/>
                    <a:pt x="170" y="119"/>
                    <a:pt x="170" y="119"/>
                  </a:cubicBezTo>
                  <a:cubicBezTo>
                    <a:pt x="170" y="118"/>
                    <a:pt x="170" y="118"/>
                    <a:pt x="170" y="118"/>
                  </a:cubicBezTo>
                  <a:cubicBezTo>
                    <a:pt x="170" y="118"/>
                    <a:pt x="170" y="118"/>
                    <a:pt x="170" y="118"/>
                  </a:cubicBezTo>
                  <a:cubicBezTo>
                    <a:pt x="171" y="119"/>
                    <a:pt x="171" y="119"/>
                    <a:pt x="171" y="119"/>
                  </a:cubicBezTo>
                  <a:cubicBezTo>
                    <a:pt x="171" y="119"/>
                    <a:pt x="172" y="119"/>
                    <a:pt x="172" y="118"/>
                  </a:cubicBezTo>
                  <a:cubicBezTo>
                    <a:pt x="172" y="118"/>
                    <a:pt x="172" y="118"/>
                    <a:pt x="172" y="118"/>
                  </a:cubicBezTo>
                  <a:cubicBezTo>
                    <a:pt x="172" y="118"/>
                    <a:pt x="172" y="118"/>
                    <a:pt x="172" y="118"/>
                  </a:cubicBezTo>
                  <a:cubicBezTo>
                    <a:pt x="172" y="118"/>
                    <a:pt x="172" y="117"/>
                    <a:pt x="172" y="117"/>
                  </a:cubicBezTo>
                  <a:cubicBezTo>
                    <a:pt x="173" y="117"/>
                    <a:pt x="173" y="118"/>
                    <a:pt x="173" y="118"/>
                  </a:cubicBezTo>
                  <a:cubicBezTo>
                    <a:pt x="173" y="118"/>
                    <a:pt x="174" y="118"/>
                    <a:pt x="175" y="118"/>
                  </a:cubicBezTo>
                  <a:cubicBezTo>
                    <a:pt x="175" y="118"/>
                    <a:pt x="175" y="118"/>
                    <a:pt x="175" y="117"/>
                  </a:cubicBezTo>
                  <a:cubicBezTo>
                    <a:pt x="175" y="117"/>
                    <a:pt x="176" y="116"/>
                    <a:pt x="176" y="115"/>
                  </a:cubicBezTo>
                  <a:cubicBezTo>
                    <a:pt x="177" y="117"/>
                    <a:pt x="178" y="118"/>
                    <a:pt x="179" y="119"/>
                  </a:cubicBezTo>
                  <a:cubicBezTo>
                    <a:pt x="179" y="119"/>
                    <a:pt x="179" y="120"/>
                    <a:pt x="179" y="120"/>
                  </a:cubicBezTo>
                  <a:cubicBezTo>
                    <a:pt x="178" y="121"/>
                    <a:pt x="178" y="121"/>
                    <a:pt x="178" y="122"/>
                  </a:cubicBezTo>
                  <a:cubicBezTo>
                    <a:pt x="178" y="122"/>
                    <a:pt x="178" y="122"/>
                    <a:pt x="177" y="122"/>
                  </a:cubicBezTo>
                  <a:cubicBezTo>
                    <a:pt x="177" y="122"/>
                    <a:pt x="177" y="122"/>
                    <a:pt x="177" y="122"/>
                  </a:cubicBezTo>
                  <a:cubicBezTo>
                    <a:pt x="177" y="122"/>
                    <a:pt x="176" y="122"/>
                    <a:pt x="176" y="122"/>
                  </a:cubicBezTo>
                  <a:cubicBezTo>
                    <a:pt x="176" y="122"/>
                    <a:pt x="175" y="122"/>
                    <a:pt x="175" y="122"/>
                  </a:cubicBezTo>
                  <a:cubicBezTo>
                    <a:pt x="175" y="122"/>
                    <a:pt x="175" y="122"/>
                    <a:pt x="175" y="122"/>
                  </a:cubicBezTo>
                  <a:cubicBezTo>
                    <a:pt x="175" y="122"/>
                    <a:pt x="175" y="122"/>
                    <a:pt x="175" y="122"/>
                  </a:cubicBezTo>
                  <a:cubicBezTo>
                    <a:pt x="175" y="122"/>
                    <a:pt x="174" y="122"/>
                    <a:pt x="174" y="122"/>
                  </a:cubicBezTo>
                  <a:cubicBezTo>
                    <a:pt x="174" y="123"/>
                    <a:pt x="174" y="123"/>
                    <a:pt x="174" y="123"/>
                  </a:cubicBezTo>
                  <a:cubicBezTo>
                    <a:pt x="174" y="124"/>
                    <a:pt x="174" y="124"/>
                    <a:pt x="174" y="124"/>
                  </a:cubicBezTo>
                  <a:cubicBezTo>
                    <a:pt x="174" y="124"/>
                    <a:pt x="174" y="124"/>
                    <a:pt x="174" y="124"/>
                  </a:cubicBezTo>
                  <a:cubicBezTo>
                    <a:pt x="175" y="123"/>
                    <a:pt x="175" y="123"/>
                    <a:pt x="175" y="123"/>
                  </a:cubicBezTo>
                  <a:cubicBezTo>
                    <a:pt x="175" y="123"/>
                    <a:pt x="175" y="123"/>
                    <a:pt x="175" y="123"/>
                  </a:cubicBezTo>
                  <a:cubicBezTo>
                    <a:pt x="175" y="123"/>
                    <a:pt x="175" y="123"/>
                    <a:pt x="175" y="123"/>
                  </a:cubicBezTo>
                  <a:cubicBezTo>
                    <a:pt x="175" y="124"/>
                    <a:pt x="175" y="124"/>
                    <a:pt x="176" y="124"/>
                  </a:cubicBezTo>
                  <a:cubicBezTo>
                    <a:pt x="176" y="125"/>
                    <a:pt x="177" y="126"/>
                    <a:pt x="177" y="126"/>
                  </a:cubicBezTo>
                  <a:cubicBezTo>
                    <a:pt x="177" y="126"/>
                    <a:pt x="178" y="127"/>
                    <a:pt x="178" y="127"/>
                  </a:cubicBezTo>
                  <a:cubicBezTo>
                    <a:pt x="178" y="127"/>
                    <a:pt x="178" y="128"/>
                    <a:pt x="178" y="128"/>
                  </a:cubicBezTo>
                  <a:cubicBezTo>
                    <a:pt x="178" y="129"/>
                    <a:pt x="178" y="129"/>
                    <a:pt x="178" y="129"/>
                  </a:cubicBezTo>
                  <a:cubicBezTo>
                    <a:pt x="178" y="130"/>
                    <a:pt x="178" y="130"/>
                    <a:pt x="178" y="130"/>
                  </a:cubicBezTo>
                  <a:cubicBezTo>
                    <a:pt x="178" y="130"/>
                    <a:pt x="179" y="131"/>
                    <a:pt x="179" y="132"/>
                  </a:cubicBezTo>
                  <a:cubicBezTo>
                    <a:pt x="179" y="132"/>
                    <a:pt x="179" y="132"/>
                    <a:pt x="179" y="132"/>
                  </a:cubicBezTo>
                  <a:cubicBezTo>
                    <a:pt x="179" y="132"/>
                    <a:pt x="179" y="132"/>
                    <a:pt x="179" y="132"/>
                  </a:cubicBezTo>
                  <a:cubicBezTo>
                    <a:pt x="179" y="132"/>
                    <a:pt x="179" y="132"/>
                    <a:pt x="179" y="132"/>
                  </a:cubicBezTo>
                  <a:cubicBezTo>
                    <a:pt x="179" y="133"/>
                    <a:pt x="179" y="133"/>
                    <a:pt x="179" y="133"/>
                  </a:cubicBezTo>
                  <a:cubicBezTo>
                    <a:pt x="179" y="133"/>
                    <a:pt x="179" y="134"/>
                    <a:pt x="179" y="134"/>
                  </a:cubicBezTo>
                  <a:cubicBezTo>
                    <a:pt x="179" y="134"/>
                    <a:pt x="178" y="135"/>
                    <a:pt x="178" y="135"/>
                  </a:cubicBezTo>
                  <a:cubicBezTo>
                    <a:pt x="178" y="136"/>
                    <a:pt x="177" y="137"/>
                    <a:pt x="177" y="137"/>
                  </a:cubicBezTo>
                  <a:cubicBezTo>
                    <a:pt x="176" y="138"/>
                    <a:pt x="175" y="138"/>
                    <a:pt x="175" y="138"/>
                  </a:cubicBezTo>
                  <a:cubicBezTo>
                    <a:pt x="174" y="138"/>
                    <a:pt x="174" y="138"/>
                    <a:pt x="174" y="138"/>
                  </a:cubicBezTo>
                  <a:cubicBezTo>
                    <a:pt x="174" y="138"/>
                    <a:pt x="173" y="139"/>
                    <a:pt x="173" y="138"/>
                  </a:cubicBezTo>
                  <a:cubicBezTo>
                    <a:pt x="173" y="138"/>
                    <a:pt x="173" y="138"/>
                    <a:pt x="173" y="138"/>
                  </a:cubicBezTo>
                  <a:cubicBezTo>
                    <a:pt x="173" y="138"/>
                    <a:pt x="173" y="138"/>
                    <a:pt x="172" y="138"/>
                  </a:cubicBezTo>
                  <a:cubicBezTo>
                    <a:pt x="172" y="139"/>
                    <a:pt x="171" y="139"/>
                    <a:pt x="170" y="138"/>
                  </a:cubicBezTo>
                  <a:cubicBezTo>
                    <a:pt x="170" y="138"/>
                    <a:pt x="171" y="138"/>
                    <a:pt x="171" y="138"/>
                  </a:cubicBezTo>
                  <a:cubicBezTo>
                    <a:pt x="170" y="138"/>
                    <a:pt x="170" y="138"/>
                    <a:pt x="170" y="137"/>
                  </a:cubicBezTo>
                  <a:cubicBezTo>
                    <a:pt x="170" y="137"/>
                    <a:pt x="169" y="137"/>
                    <a:pt x="169" y="137"/>
                  </a:cubicBezTo>
                  <a:cubicBezTo>
                    <a:pt x="169" y="138"/>
                    <a:pt x="169" y="138"/>
                    <a:pt x="169" y="138"/>
                  </a:cubicBezTo>
                  <a:cubicBezTo>
                    <a:pt x="169" y="138"/>
                    <a:pt x="168" y="139"/>
                    <a:pt x="168" y="139"/>
                  </a:cubicBezTo>
                  <a:cubicBezTo>
                    <a:pt x="168" y="139"/>
                    <a:pt x="168" y="139"/>
                    <a:pt x="168" y="139"/>
                  </a:cubicBezTo>
                  <a:cubicBezTo>
                    <a:pt x="168" y="139"/>
                    <a:pt x="168" y="140"/>
                    <a:pt x="168" y="140"/>
                  </a:cubicBezTo>
                  <a:cubicBezTo>
                    <a:pt x="168" y="140"/>
                    <a:pt x="168" y="140"/>
                    <a:pt x="168" y="140"/>
                  </a:cubicBezTo>
                  <a:cubicBezTo>
                    <a:pt x="168" y="140"/>
                    <a:pt x="168" y="140"/>
                    <a:pt x="167" y="140"/>
                  </a:cubicBezTo>
                  <a:cubicBezTo>
                    <a:pt x="167" y="140"/>
                    <a:pt x="167" y="141"/>
                    <a:pt x="167" y="141"/>
                  </a:cubicBezTo>
                  <a:cubicBezTo>
                    <a:pt x="166" y="142"/>
                    <a:pt x="165" y="143"/>
                    <a:pt x="164" y="144"/>
                  </a:cubicBezTo>
                  <a:cubicBezTo>
                    <a:pt x="164" y="144"/>
                    <a:pt x="164" y="144"/>
                    <a:pt x="164" y="144"/>
                  </a:cubicBezTo>
                  <a:cubicBezTo>
                    <a:pt x="163" y="144"/>
                    <a:pt x="163" y="144"/>
                    <a:pt x="163" y="144"/>
                  </a:cubicBezTo>
                  <a:cubicBezTo>
                    <a:pt x="163" y="144"/>
                    <a:pt x="162" y="144"/>
                    <a:pt x="162" y="144"/>
                  </a:cubicBezTo>
                  <a:cubicBezTo>
                    <a:pt x="162" y="144"/>
                    <a:pt x="161" y="144"/>
                    <a:pt x="161" y="144"/>
                  </a:cubicBezTo>
                  <a:cubicBezTo>
                    <a:pt x="161" y="144"/>
                    <a:pt x="161" y="144"/>
                    <a:pt x="161" y="144"/>
                  </a:cubicBezTo>
                  <a:cubicBezTo>
                    <a:pt x="161" y="144"/>
                    <a:pt x="161" y="144"/>
                    <a:pt x="161" y="144"/>
                  </a:cubicBezTo>
                  <a:cubicBezTo>
                    <a:pt x="161" y="144"/>
                    <a:pt x="161" y="145"/>
                    <a:pt x="161" y="145"/>
                  </a:cubicBezTo>
                  <a:cubicBezTo>
                    <a:pt x="160" y="145"/>
                    <a:pt x="160" y="145"/>
                    <a:pt x="160" y="145"/>
                  </a:cubicBezTo>
                  <a:cubicBezTo>
                    <a:pt x="160" y="145"/>
                    <a:pt x="159" y="144"/>
                    <a:pt x="159" y="144"/>
                  </a:cubicBezTo>
                  <a:cubicBezTo>
                    <a:pt x="160" y="144"/>
                    <a:pt x="160" y="144"/>
                    <a:pt x="160" y="144"/>
                  </a:cubicBezTo>
                  <a:cubicBezTo>
                    <a:pt x="160" y="144"/>
                    <a:pt x="160" y="143"/>
                    <a:pt x="160" y="143"/>
                  </a:cubicBezTo>
                  <a:cubicBezTo>
                    <a:pt x="160" y="143"/>
                    <a:pt x="160" y="143"/>
                    <a:pt x="160" y="143"/>
                  </a:cubicBezTo>
                  <a:cubicBezTo>
                    <a:pt x="160" y="143"/>
                    <a:pt x="160" y="143"/>
                    <a:pt x="160" y="143"/>
                  </a:cubicBezTo>
                  <a:cubicBezTo>
                    <a:pt x="160" y="143"/>
                    <a:pt x="160" y="143"/>
                    <a:pt x="159" y="143"/>
                  </a:cubicBezTo>
                  <a:cubicBezTo>
                    <a:pt x="159" y="143"/>
                    <a:pt x="159" y="142"/>
                    <a:pt x="159" y="142"/>
                  </a:cubicBezTo>
                  <a:cubicBezTo>
                    <a:pt x="159" y="142"/>
                    <a:pt x="159" y="143"/>
                    <a:pt x="159" y="143"/>
                  </a:cubicBezTo>
                  <a:cubicBezTo>
                    <a:pt x="159" y="143"/>
                    <a:pt x="159" y="143"/>
                    <a:pt x="159" y="143"/>
                  </a:cubicBezTo>
                  <a:cubicBezTo>
                    <a:pt x="159" y="143"/>
                    <a:pt x="159" y="144"/>
                    <a:pt x="159" y="144"/>
                  </a:cubicBezTo>
                  <a:cubicBezTo>
                    <a:pt x="159" y="144"/>
                    <a:pt x="159" y="144"/>
                    <a:pt x="158" y="144"/>
                  </a:cubicBezTo>
                  <a:cubicBezTo>
                    <a:pt x="158" y="144"/>
                    <a:pt x="158" y="144"/>
                    <a:pt x="158" y="144"/>
                  </a:cubicBezTo>
                  <a:cubicBezTo>
                    <a:pt x="158" y="144"/>
                    <a:pt x="158" y="143"/>
                    <a:pt x="158" y="143"/>
                  </a:cubicBezTo>
                  <a:cubicBezTo>
                    <a:pt x="158" y="143"/>
                    <a:pt x="158" y="143"/>
                    <a:pt x="158" y="143"/>
                  </a:cubicBezTo>
                  <a:cubicBezTo>
                    <a:pt x="158" y="143"/>
                    <a:pt x="158" y="142"/>
                    <a:pt x="158" y="142"/>
                  </a:cubicBezTo>
                  <a:cubicBezTo>
                    <a:pt x="158" y="142"/>
                    <a:pt x="157" y="141"/>
                    <a:pt x="157" y="141"/>
                  </a:cubicBezTo>
                  <a:cubicBezTo>
                    <a:pt x="157" y="141"/>
                    <a:pt x="157" y="141"/>
                    <a:pt x="156" y="141"/>
                  </a:cubicBezTo>
                  <a:cubicBezTo>
                    <a:pt x="155" y="141"/>
                    <a:pt x="154" y="142"/>
                    <a:pt x="154" y="143"/>
                  </a:cubicBezTo>
                  <a:cubicBezTo>
                    <a:pt x="154" y="143"/>
                    <a:pt x="154" y="143"/>
                    <a:pt x="154" y="143"/>
                  </a:cubicBezTo>
                  <a:cubicBezTo>
                    <a:pt x="154" y="143"/>
                    <a:pt x="154" y="143"/>
                    <a:pt x="154" y="144"/>
                  </a:cubicBezTo>
                  <a:cubicBezTo>
                    <a:pt x="154" y="144"/>
                    <a:pt x="154" y="144"/>
                    <a:pt x="154" y="144"/>
                  </a:cubicBezTo>
                  <a:cubicBezTo>
                    <a:pt x="155" y="144"/>
                    <a:pt x="155" y="144"/>
                    <a:pt x="155" y="144"/>
                  </a:cubicBezTo>
                  <a:cubicBezTo>
                    <a:pt x="155" y="144"/>
                    <a:pt x="155" y="144"/>
                    <a:pt x="156" y="145"/>
                  </a:cubicBezTo>
                  <a:cubicBezTo>
                    <a:pt x="156" y="145"/>
                    <a:pt x="157" y="145"/>
                    <a:pt x="157" y="146"/>
                  </a:cubicBezTo>
                  <a:cubicBezTo>
                    <a:pt x="157" y="146"/>
                    <a:pt x="157" y="146"/>
                    <a:pt x="157" y="146"/>
                  </a:cubicBezTo>
                  <a:cubicBezTo>
                    <a:pt x="157" y="146"/>
                    <a:pt x="157" y="146"/>
                    <a:pt x="157" y="146"/>
                  </a:cubicBezTo>
                  <a:cubicBezTo>
                    <a:pt x="158" y="146"/>
                    <a:pt x="158" y="146"/>
                    <a:pt x="159" y="146"/>
                  </a:cubicBezTo>
                  <a:cubicBezTo>
                    <a:pt x="158" y="147"/>
                    <a:pt x="158" y="147"/>
                    <a:pt x="158" y="147"/>
                  </a:cubicBezTo>
                  <a:cubicBezTo>
                    <a:pt x="158" y="147"/>
                    <a:pt x="158" y="147"/>
                    <a:pt x="157" y="147"/>
                  </a:cubicBezTo>
                  <a:cubicBezTo>
                    <a:pt x="157" y="147"/>
                    <a:pt x="157" y="148"/>
                    <a:pt x="157" y="148"/>
                  </a:cubicBezTo>
                  <a:cubicBezTo>
                    <a:pt x="156" y="147"/>
                    <a:pt x="156" y="147"/>
                    <a:pt x="156" y="147"/>
                  </a:cubicBezTo>
                  <a:cubicBezTo>
                    <a:pt x="156" y="146"/>
                    <a:pt x="156" y="146"/>
                    <a:pt x="156" y="146"/>
                  </a:cubicBezTo>
                  <a:cubicBezTo>
                    <a:pt x="156" y="146"/>
                    <a:pt x="156" y="146"/>
                    <a:pt x="156" y="146"/>
                  </a:cubicBezTo>
                  <a:cubicBezTo>
                    <a:pt x="155" y="146"/>
                    <a:pt x="155" y="146"/>
                    <a:pt x="155" y="146"/>
                  </a:cubicBezTo>
                  <a:cubicBezTo>
                    <a:pt x="155" y="145"/>
                    <a:pt x="155" y="145"/>
                    <a:pt x="155" y="145"/>
                  </a:cubicBezTo>
                  <a:cubicBezTo>
                    <a:pt x="154" y="145"/>
                    <a:pt x="154" y="145"/>
                    <a:pt x="153" y="145"/>
                  </a:cubicBezTo>
                  <a:cubicBezTo>
                    <a:pt x="153" y="145"/>
                    <a:pt x="153" y="145"/>
                    <a:pt x="152" y="145"/>
                  </a:cubicBezTo>
                  <a:cubicBezTo>
                    <a:pt x="152" y="146"/>
                    <a:pt x="152" y="146"/>
                    <a:pt x="152" y="146"/>
                  </a:cubicBezTo>
                  <a:cubicBezTo>
                    <a:pt x="152" y="147"/>
                    <a:pt x="152" y="147"/>
                    <a:pt x="152" y="148"/>
                  </a:cubicBezTo>
                  <a:cubicBezTo>
                    <a:pt x="152" y="148"/>
                    <a:pt x="152" y="148"/>
                    <a:pt x="152" y="149"/>
                  </a:cubicBezTo>
                  <a:cubicBezTo>
                    <a:pt x="152" y="149"/>
                    <a:pt x="152" y="149"/>
                    <a:pt x="151" y="149"/>
                  </a:cubicBezTo>
                  <a:cubicBezTo>
                    <a:pt x="151" y="149"/>
                    <a:pt x="151" y="149"/>
                    <a:pt x="151" y="149"/>
                  </a:cubicBezTo>
                  <a:cubicBezTo>
                    <a:pt x="151" y="150"/>
                    <a:pt x="152" y="150"/>
                    <a:pt x="152" y="150"/>
                  </a:cubicBezTo>
                  <a:cubicBezTo>
                    <a:pt x="152" y="150"/>
                    <a:pt x="152" y="150"/>
                    <a:pt x="151" y="150"/>
                  </a:cubicBezTo>
                  <a:cubicBezTo>
                    <a:pt x="151" y="150"/>
                    <a:pt x="151" y="151"/>
                    <a:pt x="151" y="151"/>
                  </a:cubicBezTo>
                  <a:cubicBezTo>
                    <a:pt x="151" y="151"/>
                    <a:pt x="152" y="151"/>
                    <a:pt x="152" y="151"/>
                  </a:cubicBezTo>
                  <a:cubicBezTo>
                    <a:pt x="153" y="150"/>
                    <a:pt x="153" y="150"/>
                    <a:pt x="154" y="149"/>
                  </a:cubicBezTo>
                  <a:cubicBezTo>
                    <a:pt x="154" y="150"/>
                    <a:pt x="153" y="150"/>
                    <a:pt x="153" y="150"/>
                  </a:cubicBezTo>
                  <a:cubicBezTo>
                    <a:pt x="153" y="151"/>
                    <a:pt x="152" y="151"/>
                    <a:pt x="152" y="151"/>
                  </a:cubicBezTo>
                  <a:cubicBezTo>
                    <a:pt x="152" y="152"/>
                    <a:pt x="152" y="152"/>
                    <a:pt x="152" y="152"/>
                  </a:cubicBezTo>
                  <a:cubicBezTo>
                    <a:pt x="152" y="153"/>
                    <a:pt x="152" y="153"/>
                    <a:pt x="152" y="153"/>
                  </a:cubicBezTo>
                  <a:cubicBezTo>
                    <a:pt x="152" y="153"/>
                    <a:pt x="152" y="153"/>
                    <a:pt x="152" y="153"/>
                  </a:cubicBezTo>
                  <a:cubicBezTo>
                    <a:pt x="151" y="153"/>
                    <a:pt x="151" y="152"/>
                    <a:pt x="151" y="152"/>
                  </a:cubicBezTo>
                  <a:cubicBezTo>
                    <a:pt x="151" y="151"/>
                    <a:pt x="150" y="152"/>
                    <a:pt x="150" y="152"/>
                  </a:cubicBezTo>
                  <a:cubicBezTo>
                    <a:pt x="149" y="153"/>
                    <a:pt x="149" y="153"/>
                    <a:pt x="149" y="153"/>
                  </a:cubicBezTo>
                  <a:cubicBezTo>
                    <a:pt x="149" y="154"/>
                    <a:pt x="149" y="154"/>
                    <a:pt x="149" y="154"/>
                  </a:cubicBezTo>
                  <a:cubicBezTo>
                    <a:pt x="149" y="154"/>
                    <a:pt x="148" y="154"/>
                    <a:pt x="148" y="154"/>
                  </a:cubicBezTo>
                  <a:cubicBezTo>
                    <a:pt x="147" y="156"/>
                    <a:pt x="146" y="157"/>
                    <a:pt x="146" y="159"/>
                  </a:cubicBezTo>
                  <a:cubicBezTo>
                    <a:pt x="146" y="159"/>
                    <a:pt x="146" y="160"/>
                    <a:pt x="146" y="160"/>
                  </a:cubicBezTo>
                  <a:cubicBezTo>
                    <a:pt x="146" y="160"/>
                    <a:pt x="146" y="161"/>
                    <a:pt x="146" y="161"/>
                  </a:cubicBezTo>
                  <a:cubicBezTo>
                    <a:pt x="146" y="161"/>
                    <a:pt x="146" y="162"/>
                    <a:pt x="146" y="162"/>
                  </a:cubicBezTo>
                  <a:cubicBezTo>
                    <a:pt x="146" y="162"/>
                    <a:pt x="146" y="162"/>
                    <a:pt x="146" y="162"/>
                  </a:cubicBezTo>
                  <a:cubicBezTo>
                    <a:pt x="146" y="162"/>
                    <a:pt x="146" y="162"/>
                    <a:pt x="145" y="162"/>
                  </a:cubicBezTo>
                  <a:cubicBezTo>
                    <a:pt x="145" y="162"/>
                    <a:pt x="145" y="162"/>
                    <a:pt x="145" y="162"/>
                  </a:cubicBezTo>
                  <a:cubicBezTo>
                    <a:pt x="145" y="162"/>
                    <a:pt x="145" y="162"/>
                    <a:pt x="145" y="162"/>
                  </a:cubicBezTo>
                  <a:cubicBezTo>
                    <a:pt x="144" y="162"/>
                    <a:pt x="144" y="162"/>
                    <a:pt x="143" y="162"/>
                  </a:cubicBezTo>
                  <a:cubicBezTo>
                    <a:pt x="143" y="162"/>
                    <a:pt x="143" y="163"/>
                    <a:pt x="144" y="163"/>
                  </a:cubicBezTo>
                  <a:cubicBezTo>
                    <a:pt x="144" y="163"/>
                    <a:pt x="144" y="163"/>
                    <a:pt x="144" y="163"/>
                  </a:cubicBezTo>
                  <a:cubicBezTo>
                    <a:pt x="144" y="163"/>
                    <a:pt x="144" y="163"/>
                    <a:pt x="144" y="163"/>
                  </a:cubicBezTo>
                  <a:cubicBezTo>
                    <a:pt x="144" y="163"/>
                    <a:pt x="144" y="164"/>
                    <a:pt x="145" y="164"/>
                  </a:cubicBezTo>
                  <a:cubicBezTo>
                    <a:pt x="145" y="164"/>
                    <a:pt x="145" y="164"/>
                    <a:pt x="145" y="164"/>
                  </a:cubicBezTo>
                  <a:cubicBezTo>
                    <a:pt x="145" y="164"/>
                    <a:pt x="145" y="164"/>
                    <a:pt x="145" y="164"/>
                  </a:cubicBezTo>
                  <a:cubicBezTo>
                    <a:pt x="144" y="164"/>
                    <a:pt x="144" y="165"/>
                    <a:pt x="144" y="165"/>
                  </a:cubicBezTo>
                  <a:cubicBezTo>
                    <a:pt x="143" y="165"/>
                    <a:pt x="143" y="164"/>
                    <a:pt x="143" y="164"/>
                  </a:cubicBezTo>
                  <a:cubicBezTo>
                    <a:pt x="143" y="165"/>
                    <a:pt x="143" y="165"/>
                    <a:pt x="143" y="165"/>
                  </a:cubicBezTo>
                  <a:cubicBezTo>
                    <a:pt x="143" y="165"/>
                    <a:pt x="143" y="165"/>
                    <a:pt x="143" y="166"/>
                  </a:cubicBezTo>
                  <a:cubicBezTo>
                    <a:pt x="143" y="166"/>
                    <a:pt x="143" y="166"/>
                    <a:pt x="143" y="166"/>
                  </a:cubicBezTo>
                  <a:cubicBezTo>
                    <a:pt x="143" y="166"/>
                    <a:pt x="143" y="166"/>
                    <a:pt x="143" y="166"/>
                  </a:cubicBezTo>
                  <a:cubicBezTo>
                    <a:pt x="143" y="166"/>
                    <a:pt x="143" y="166"/>
                    <a:pt x="143" y="166"/>
                  </a:cubicBezTo>
                  <a:cubicBezTo>
                    <a:pt x="143" y="166"/>
                    <a:pt x="143" y="166"/>
                    <a:pt x="143" y="166"/>
                  </a:cubicBezTo>
                  <a:cubicBezTo>
                    <a:pt x="144" y="166"/>
                    <a:pt x="144" y="166"/>
                    <a:pt x="144" y="166"/>
                  </a:cubicBezTo>
                  <a:cubicBezTo>
                    <a:pt x="144" y="166"/>
                    <a:pt x="144" y="166"/>
                    <a:pt x="144" y="166"/>
                  </a:cubicBezTo>
                  <a:cubicBezTo>
                    <a:pt x="144" y="166"/>
                    <a:pt x="144" y="166"/>
                    <a:pt x="144" y="166"/>
                  </a:cubicBezTo>
                  <a:cubicBezTo>
                    <a:pt x="145" y="166"/>
                    <a:pt x="145" y="166"/>
                    <a:pt x="145" y="166"/>
                  </a:cubicBezTo>
                  <a:cubicBezTo>
                    <a:pt x="145" y="166"/>
                    <a:pt x="145" y="166"/>
                    <a:pt x="145" y="167"/>
                  </a:cubicBezTo>
                  <a:cubicBezTo>
                    <a:pt x="145" y="167"/>
                    <a:pt x="145" y="167"/>
                    <a:pt x="145" y="167"/>
                  </a:cubicBezTo>
                  <a:cubicBezTo>
                    <a:pt x="145" y="167"/>
                    <a:pt x="145" y="168"/>
                    <a:pt x="145" y="168"/>
                  </a:cubicBezTo>
                  <a:cubicBezTo>
                    <a:pt x="145" y="168"/>
                    <a:pt x="144" y="168"/>
                    <a:pt x="144" y="168"/>
                  </a:cubicBezTo>
                  <a:cubicBezTo>
                    <a:pt x="144" y="168"/>
                    <a:pt x="144" y="169"/>
                    <a:pt x="144" y="169"/>
                  </a:cubicBezTo>
                  <a:cubicBezTo>
                    <a:pt x="144" y="169"/>
                    <a:pt x="145" y="169"/>
                    <a:pt x="145" y="169"/>
                  </a:cubicBezTo>
                  <a:cubicBezTo>
                    <a:pt x="145" y="169"/>
                    <a:pt x="145" y="169"/>
                    <a:pt x="145" y="169"/>
                  </a:cubicBezTo>
                  <a:cubicBezTo>
                    <a:pt x="145" y="169"/>
                    <a:pt x="145" y="169"/>
                    <a:pt x="145" y="169"/>
                  </a:cubicBezTo>
                  <a:cubicBezTo>
                    <a:pt x="145" y="169"/>
                    <a:pt x="145" y="169"/>
                    <a:pt x="145" y="169"/>
                  </a:cubicBezTo>
                  <a:cubicBezTo>
                    <a:pt x="146" y="169"/>
                    <a:pt x="146" y="170"/>
                    <a:pt x="146" y="170"/>
                  </a:cubicBezTo>
                  <a:cubicBezTo>
                    <a:pt x="146" y="171"/>
                    <a:pt x="146" y="171"/>
                    <a:pt x="147" y="172"/>
                  </a:cubicBezTo>
                  <a:cubicBezTo>
                    <a:pt x="147" y="172"/>
                    <a:pt x="147" y="172"/>
                    <a:pt x="147" y="172"/>
                  </a:cubicBezTo>
                  <a:cubicBezTo>
                    <a:pt x="148" y="173"/>
                    <a:pt x="148" y="173"/>
                    <a:pt x="148" y="172"/>
                  </a:cubicBezTo>
                  <a:cubicBezTo>
                    <a:pt x="148" y="172"/>
                    <a:pt x="148" y="171"/>
                    <a:pt x="148" y="171"/>
                  </a:cubicBezTo>
                  <a:cubicBezTo>
                    <a:pt x="148" y="170"/>
                    <a:pt x="148" y="170"/>
                    <a:pt x="149" y="170"/>
                  </a:cubicBezTo>
                  <a:cubicBezTo>
                    <a:pt x="149" y="170"/>
                    <a:pt x="149" y="170"/>
                    <a:pt x="149" y="171"/>
                  </a:cubicBezTo>
                  <a:cubicBezTo>
                    <a:pt x="148" y="171"/>
                    <a:pt x="148" y="171"/>
                    <a:pt x="148" y="171"/>
                  </a:cubicBezTo>
                  <a:cubicBezTo>
                    <a:pt x="149" y="171"/>
                    <a:pt x="149" y="171"/>
                    <a:pt x="149" y="171"/>
                  </a:cubicBezTo>
                  <a:cubicBezTo>
                    <a:pt x="149" y="171"/>
                    <a:pt x="149" y="171"/>
                    <a:pt x="149" y="171"/>
                  </a:cubicBezTo>
                  <a:cubicBezTo>
                    <a:pt x="149" y="171"/>
                    <a:pt x="149" y="171"/>
                    <a:pt x="150" y="171"/>
                  </a:cubicBezTo>
                  <a:cubicBezTo>
                    <a:pt x="150" y="172"/>
                    <a:pt x="149" y="172"/>
                    <a:pt x="150" y="172"/>
                  </a:cubicBezTo>
                  <a:cubicBezTo>
                    <a:pt x="150" y="173"/>
                    <a:pt x="150" y="173"/>
                    <a:pt x="150" y="173"/>
                  </a:cubicBezTo>
                  <a:cubicBezTo>
                    <a:pt x="151" y="173"/>
                    <a:pt x="151" y="172"/>
                    <a:pt x="151" y="172"/>
                  </a:cubicBezTo>
                  <a:cubicBezTo>
                    <a:pt x="151" y="172"/>
                    <a:pt x="151" y="172"/>
                    <a:pt x="151" y="172"/>
                  </a:cubicBezTo>
                  <a:cubicBezTo>
                    <a:pt x="152" y="172"/>
                    <a:pt x="151" y="172"/>
                    <a:pt x="152" y="172"/>
                  </a:cubicBezTo>
                  <a:cubicBezTo>
                    <a:pt x="152" y="173"/>
                    <a:pt x="152" y="173"/>
                    <a:pt x="153" y="173"/>
                  </a:cubicBezTo>
                  <a:cubicBezTo>
                    <a:pt x="152" y="173"/>
                    <a:pt x="152" y="173"/>
                    <a:pt x="152" y="173"/>
                  </a:cubicBezTo>
                  <a:cubicBezTo>
                    <a:pt x="151" y="173"/>
                    <a:pt x="151" y="173"/>
                    <a:pt x="151" y="173"/>
                  </a:cubicBezTo>
                  <a:cubicBezTo>
                    <a:pt x="151" y="173"/>
                    <a:pt x="150" y="173"/>
                    <a:pt x="150" y="173"/>
                  </a:cubicBezTo>
                  <a:cubicBezTo>
                    <a:pt x="150" y="174"/>
                    <a:pt x="151" y="174"/>
                    <a:pt x="151" y="174"/>
                  </a:cubicBezTo>
                  <a:cubicBezTo>
                    <a:pt x="151" y="174"/>
                    <a:pt x="150" y="174"/>
                    <a:pt x="150" y="174"/>
                  </a:cubicBezTo>
                  <a:cubicBezTo>
                    <a:pt x="150" y="174"/>
                    <a:pt x="150" y="174"/>
                    <a:pt x="150" y="174"/>
                  </a:cubicBezTo>
                  <a:cubicBezTo>
                    <a:pt x="149" y="174"/>
                    <a:pt x="149" y="174"/>
                    <a:pt x="149" y="174"/>
                  </a:cubicBezTo>
                  <a:cubicBezTo>
                    <a:pt x="150" y="174"/>
                    <a:pt x="150" y="175"/>
                    <a:pt x="150" y="175"/>
                  </a:cubicBezTo>
                  <a:cubicBezTo>
                    <a:pt x="150" y="175"/>
                    <a:pt x="151" y="174"/>
                    <a:pt x="151" y="175"/>
                  </a:cubicBezTo>
                  <a:cubicBezTo>
                    <a:pt x="152" y="175"/>
                    <a:pt x="152" y="175"/>
                    <a:pt x="152" y="175"/>
                  </a:cubicBezTo>
                  <a:cubicBezTo>
                    <a:pt x="152" y="175"/>
                    <a:pt x="152" y="175"/>
                    <a:pt x="152" y="175"/>
                  </a:cubicBezTo>
                  <a:cubicBezTo>
                    <a:pt x="153" y="175"/>
                    <a:pt x="153" y="175"/>
                    <a:pt x="153" y="175"/>
                  </a:cubicBezTo>
                  <a:cubicBezTo>
                    <a:pt x="153" y="175"/>
                    <a:pt x="153" y="175"/>
                    <a:pt x="153" y="175"/>
                  </a:cubicBezTo>
                  <a:cubicBezTo>
                    <a:pt x="153" y="175"/>
                    <a:pt x="154" y="176"/>
                    <a:pt x="154" y="175"/>
                  </a:cubicBezTo>
                  <a:cubicBezTo>
                    <a:pt x="154" y="175"/>
                    <a:pt x="154" y="175"/>
                    <a:pt x="155" y="175"/>
                  </a:cubicBezTo>
                  <a:cubicBezTo>
                    <a:pt x="155" y="175"/>
                    <a:pt x="155" y="175"/>
                    <a:pt x="156" y="176"/>
                  </a:cubicBezTo>
                  <a:cubicBezTo>
                    <a:pt x="156" y="176"/>
                    <a:pt x="156" y="175"/>
                    <a:pt x="156" y="175"/>
                  </a:cubicBezTo>
                  <a:cubicBezTo>
                    <a:pt x="156" y="175"/>
                    <a:pt x="156" y="175"/>
                    <a:pt x="157" y="174"/>
                  </a:cubicBezTo>
                  <a:cubicBezTo>
                    <a:pt x="157" y="174"/>
                    <a:pt x="157" y="174"/>
                    <a:pt x="157" y="174"/>
                  </a:cubicBezTo>
                  <a:cubicBezTo>
                    <a:pt x="157" y="173"/>
                    <a:pt x="157" y="173"/>
                    <a:pt x="157" y="173"/>
                  </a:cubicBezTo>
                  <a:cubicBezTo>
                    <a:pt x="157" y="173"/>
                    <a:pt x="157" y="173"/>
                    <a:pt x="157" y="173"/>
                  </a:cubicBezTo>
                  <a:cubicBezTo>
                    <a:pt x="157" y="173"/>
                    <a:pt x="157" y="173"/>
                    <a:pt x="157" y="173"/>
                  </a:cubicBezTo>
                  <a:cubicBezTo>
                    <a:pt x="157" y="174"/>
                    <a:pt x="157" y="174"/>
                    <a:pt x="157" y="174"/>
                  </a:cubicBezTo>
                  <a:cubicBezTo>
                    <a:pt x="158" y="174"/>
                    <a:pt x="158" y="174"/>
                    <a:pt x="158" y="175"/>
                  </a:cubicBezTo>
                  <a:cubicBezTo>
                    <a:pt x="158" y="175"/>
                    <a:pt x="157" y="175"/>
                    <a:pt x="157" y="175"/>
                  </a:cubicBezTo>
                  <a:cubicBezTo>
                    <a:pt x="157" y="176"/>
                    <a:pt x="157" y="176"/>
                    <a:pt x="158" y="176"/>
                  </a:cubicBezTo>
                  <a:cubicBezTo>
                    <a:pt x="158" y="175"/>
                    <a:pt x="158" y="175"/>
                    <a:pt x="158" y="175"/>
                  </a:cubicBezTo>
                  <a:cubicBezTo>
                    <a:pt x="158" y="175"/>
                    <a:pt x="159" y="174"/>
                    <a:pt x="159" y="174"/>
                  </a:cubicBezTo>
                  <a:cubicBezTo>
                    <a:pt x="160" y="174"/>
                    <a:pt x="159" y="174"/>
                    <a:pt x="159" y="175"/>
                  </a:cubicBezTo>
                  <a:cubicBezTo>
                    <a:pt x="159" y="175"/>
                    <a:pt x="158" y="175"/>
                    <a:pt x="158" y="175"/>
                  </a:cubicBezTo>
                  <a:cubicBezTo>
                    <a:pt x="159" y="175"/>
                    <a:pt x="159" y="176"/>
                    <a:pt x="160" y="176"/>
                  </a:cubicBezTo>
                  <a:cubicBezTo>
                    <a:pt x="160" y="176"/>
                    <a:pt x="160" y="176"/>
                    <a:pt x="160" y="176"/>
                  </a:cubicBezTo>
                  <a:cubicBezTo>
                    <a:pt x="160" y="176"/>
                    <a:pt x="160" y="176"/>
                    <a:pt x="160" y="176"/>
                  </a:cubicBezTo>
                  <a:cubicBezTo>
                    <a:pt x="160" y="175"/>
                    <a:pt x="160" y="175"/>
                    <a:pt x="161" y="175"/>
                  </a:cubicBezTo>
                  <a:cubicBezTo>
                    <a:pt x="161" y="175"/>
                    <a:pt x="161" y="175"/>
                    <a:pt x="161" y="175"/>
                  </a:cubicBezTo>
                  <a:cubicBezTo>
                    <a:pt x="161" y="175"/>
                    <a:pt x="162" y="176"/>
                    <a:pt x="162" y="176"/>
                  </a:cubicBezTo>
                  <a:cubicBezTo>
                    <a:pt x="161" y="176"/>
                    <a:pt x="161" y="176"/>
                    <a:pt x="161" y="176"/>
                  </a:cubicBezTo>
                  <a:cubicBezTo>
                    <a:pt x="161" y="176"/>
                    <a:pt x="161" y="176"/>
                    <a:pt x="161" y="177"/>
                  </a:cubicBezTo>
                  <a:cubicBezTo>
                    <a:pt x="161" y="177"/>
                    <a:pt x="161" y="177"/>
                    <a:pt x="161" y="177"/>
                  </a:cubicBezTo>
                  <a:cubicBezTo>
                    <a:pt x="161" y="177"/>
                    <a:pt x="161" y="177"/>
                    <a:pt x="161" y="178"/>
                  </a:cubicBezTo>
                  <a:cubicBezTo>
                    <a:pt x="161" y="178"/>
                    <a:pt x="161" y="178"/>
                    <a:pt x="161" y="178"/>
                  </a:cubicBezTo>
                  <a:cubicBezTo>
                    <a:pt x="160" y="179"/>
                    <a:pt x="160" y="179"/>
                    <a:pt x="160" y="179"/>
                  </a:cubicBezTo>
                  <a:cubicBezTo>
                    <a:pt x="160" y="179"/>
                    <a:pt x="160" y="179"/>
                    <a:pt x="159" y="179"/>
                  </a:cubicBezTo>
                  <a:cubicBezTo>
                    <a:pt x="159" y="180"/>
                    <a:pt x="159" y="179"/>
                    <a:pt x="159" y="179"/>
                  </a:cubicBezTo>
                  <a:cubicBezTo>
                    <a:pt x="158" y="179"/>
                    <a:pt x="158" y="178"/>
                    <a:pt x="159" y="178"/>
                  </a:cubicBezTo>
                  <a:cubicBezTo>
                    <a:pt x="159" y="178"/>
                    <a:pt x="159" y="178"/>
                    <a:pt x="159" y="178"/>
                  </a:cubicBezTo>
                  <a:cubicBezTo>
                    <a:pt x="159" y="177"/>
                    <a:pt x="159" y="177"/>
                    <a:pt x="159" y="177"/>
                  </a:cubicBezTo>
                  <a:cubicBezTo>
                    <a:pt x="159" y="177"/>
                    <a:pt x="158" y="177"/>
                    <a:pt x="158" y="177"/>
                  </a:cubicBezTo>
                  <a:cubicBezTo>
                    <a:pt x="158" y="177"/>
                    <a:pt x="157" y="177"/>
                    <a:pt x="157" y="177"/>
                  </a:cubicBezTo>
                  <a:cubicBezTo>
                    <a:pt x="157" y="178"/>
                    <a:pt x="157" y="178"/>
                    <a:pt x="156" y="178"/>
                  </a:cubicBezTo>
                  <a:cubicBezTo>
                    <a:pt x="156" y="178"/>
                    <a:pt x="156" y="178"/>
                    <a:pt x="156" y="178"/>
                  </a:cubicBezTo>
                  <a:cubicBezTo>
                    <a:pt x="156" y="178"/>
                    <a:pt x="156" y="178"/>
                    <a:pt x="156" y="178"/>
                  </a:cubicBezTo>
                  <a:cubicBezTo>
                    <a:pt x="155" y="179"/>
                    <a:pt x="155" y="179"/>
                    <a:pt x="155" y="179"/>
                  </a:cubicBezTo>
                  <a:cubicBezTo>
                    <a:pt x="155" y="179"/>
                    <a:pt x="155" y="179"/>
                    <a:pt x="156" y="178"/>
                  </a:cubicBezTo>
                  <a:cubicBezTo>
                    <a:pt x="156" y="178"/>
                    <a:pt x="156" y="177"/>
                    <a:pt x="156" y="177"/>
                  </a:cubicBezTo>
                  <a:cubicBezTo>
                    <a:pt x="156" y="177"/>
                    <a:pt x="156" y="177"/>
                    <a:pt x="155" y="177"/>
                  </a:cubicBezTo>
                  <a:cubicBezTo>
                    <a:pt x="155" y="177"/>
                    <a:pt x="155" y="177"/>
                    <a:pt x="155" y="177"/>
                  </a:cubicBezTo>
                  <a:cubicBezTo>
                    <a:pt x="154" y="176"/>
                    <a:pt x="154" y="176"/>
                    <a:pt x="153" y="176"/>
                  </a:cubicBezTo>
                  <a:cubicBezTo>
                    <a:pt x="153" y="176"/>
                    <a:pt x="153" y="175"/>
                    <a:pt x="153" y="175"/>
                  </a:cubicBezTo>
                  <a:cubicBezTo>
                    <a:pt x="152" y="175"/>
                    <a:pt x="152" y="175"/>
                    <a:pt x="152" y="175"/>
                  </a:cubicBezTo>
                  <a:cubicBezTo>
                    <a:pt x="152" y="175"/>
                    <a:pt x="151" y="175"/>
                    <a:pt x="151" y="175"/>
                  </a:cubicBezTo>
                  <a:cubicBezTo>
                    <a:pt x="151" y="175"/>
                    <a:pt x="151" y="176"/>
                    <a:pt x="151" y="176"/>
                  </a:cubicBezTo>
                  <a:cubicBezTo>
                    <a:pt x="151" y="176"/>
                    <a:pt x="151" y="176"/>
                    <a:pt x="152" y="176"/>
                  </a:cubicBezTo>
                  <a:cubicBezTo>
                    <a:pt x="152" y="176"/>
                    <a:pt x="151" y="176"/>
                    <a:pt x="151" y="177"/>
                  </a:cubicBezTo>
                  <a:cubicBezTo>
                    <a:pt x="151" y="177"/>
                    <a:pt x="151" y="177"/>
                    <a:pt x="151" y="178"/>
                  </a:cubicBezTo>
                  <a:cubicBezTo>
                    <a:pt x="150" y="178"/>
                    <a:pt x="150" y="178"/>
                    <a:pt x="150" y="178"/>
                  </a:cubicBezTo>
                  <a:cubicBezTo>
                    <a:pt x="150" y="178"/>
                    <a:pt x="149" y="178"/>
                    <a:pt x="149" y="179"/>
                  </a:cubicBezTo>
                  <a:cubicBezTo>
                    <a:pt x="149" y="179"/>
                    <a:pt x="149" y="179"/>
                    <a:pt x="149" y="179"/>
                  </a:cubicBezTo>
                  <a:cubicBezTo>
                    <a:pt x="149" y="179"/>
                    <a:pt x="148" y="179"/>
                    <a:pt x="148" y="179"/>
                  </a:cubicBezTo>
                  <a:cubicBezTo>
                    <a:pt x="148" y="179"/>
                    <a:pt x="148" y="180"/>
                    <a:pt x="148" y="180"/>
                  </a:cubicBezTo>
                  <a:cubicBezTo>
                    <a:pt x="148" y="180"/>
                    <a:pt x="149" y="180"/>
                    <a:pt x="149" y="180"/>
                  </a:cubicBezTo>
                  <a:cubicBezTo>
                    <a:pt x="149" y="181"/>
                    <a:pt x="150" y="180"/>
                    <a:pt x="150" y="180"/>
                  </a:cubicBezTo>
                  <a:cubicBezTo>
                    <a:pt x="150" y="180"/>
                    <a:pt x="151" y="180"/>
                    <a:pt x="151" y="180"/>
                  </a:cubicBezTo>
                  <a:cubicBezTo>
                    <a:pt x="151" y="180"/>
                    <a:pt x="151" y="181"/>
                    <a:pt x="151" y="181"/>
                  </a:cubicBezTo>
                  <a:cubicBezTo>
                    <a:pt x="150" y="181"/>
                    <a:pt x="150" y="181"/>
                    <a:pt x="150" y="181"/>
                  </a:cubicBezTo>
                  <a:cubicBezTo>
                    <a:pt x="150" y="181"/>
                    <a:pt x="150" y="182"/>
                    <a:pt x="150" y="182"/>
                  </a:cubicBezTo>
                  <a:cubicBezTo>
                    <a:pt x="151" y="183"/>
                    <a:pt x="154" y="184"/>
                    <a:pt x="154" y="186"/>
                  </a:cubicBezTo>
                  <a:cubicBezTo>
                    <a:pt x="155" y="186"/>
                    <a:pt x="155" y="186"/>
                    <a:pt x="155" y="186"/>
                  </a:cubicBezTo>
                  <a:cubicBezTo>
                    <a:pt x="155" y="187"/>
                    <a:pt x="155" y="187"/>
                    <a:pt x="155" y="187"/>
                  </a:cubicBezTo>
                  <a:cubicBezTo>
                    <a:pt x="156" y="187"/>
                    <a:pt x="156" y="187"/>
                    <a:pt x="156" y="187"/>
                  </a:cubicBezTo>
                  <a:cubicBezTo>
                    <a:pt x="156" y="187"/>
                    <a:pt x="156" y="187"/>
                    <a:pt x="156" y="187"/>
                  </a:cubicBezTo>
                  <a:cubicBezTo>
                    <a:pt x="156" y="188"/>
                    <a:pt x="156" y="188"/>
                    <a:pt x="156" y="188"/>
                  </a:cubicBezTo>
                  <a:cubicBezTo>
                    <a:pt x="156" y="188"/>
                    <a:pt x="156" y="188"/>
                    <a:pt x="156" y="188"/>
                  </a:cubicBezTo>
                  <a:cubicBezTo>
                    <a:pt x="156" y="188"/>
                    <a:pt x="156" y="189"/>
                    <a:pt x="156" y="189"/>
                  </a:cubicBezTo>
                  <a:cubicBezTo>
                    <a:pt x="156" y="189"/>
                    <a:pt x="156" y="189"/>
                    <a:pt x="157" y="189"/>
                  </a:cubicBezTo>
                  <a:cubicBezTo>
                    <a:pt x="157" y="189"/>
                    <a:pt x="157" y="189"/>
                    <a:pt x="157" y="189"/>
                  </a:cubicBezTo>
                  <a:cubicBezTo>
                    <a:pt x="160" y="191"/>
                    <a:pt x="164" y="190"/>
                    <a:pt x="166" y="187"/>
                  </a:cubicBezTo>
                  <a:cubicBezTo>
                    <a:pt x="166" y="187"/>
                    <a:pt x="167" y="188"/>
                    <a:pt x="167" y="187"/>
                  </a:cubicBezTo>
                  <a:cubicBezTo>
                    <a:pt x="167" y="187"/>
                    <a:pt x="167" y="187"/>
                    <a:pt x="167" y="186"/>
                  </a:cubicBezTo>
                  <a:cubicBezTo>
                    <a:pt x="168" y="186"/>
                    <a:pt x="168" y="185"/>
                    <a:pt x="167" y="184"/>
                  </a:cubicBezTo>
                  <a:cubicBezTo>
                    <a:pt x="167" y="184"/>
                    <a:pt x="166" y="184"/>
                    <a:pt x="166" y="184"/>
                  </a:cubicBezTo>
                  <a:cubicBezTo>
                    <a:pt x="166" y="183"/>
                    <a:pt x="167" y="182"/>
                    <a:pt x="168" y="182"/>
                  </a:cubicBezTo>
                  <a:cubicBezTo>
                    <a:pt x="168" y="181"/>
                    <a:pt x="168" y="181"/>
                    <a:pt x="168" y="181"/>
                  </a:cubicBezTo>
                  <a:cubicBezTo>
                    <a:pt x="168" y="180"/>
                    <a:pt x="168" y="180"/>
                    <a:pt x="168" y="179"/>
                  </a:cubicBezTo>
                  <a:cubicBezTo>
                    <a:pt x="169" y="179"/>
                    <a:pt x="169" y="179"/>
                    <a:pt x="169" y="179"/>
                  </a:cubicBezTo>
                  <a:cubicBezTo>
                    <a:pt x="169" y="179"/>
                    <a:pt x="169" y="179"/>
                    <a:pt x="170" y="178"/>
                  </a:cubicBezTo>
                  <a:cubicBezTo>
                    <a:pt x="170" y="178"/>
                    <a:pt x="170" y="178"/>
                    <a:pt x="170" y="178"/>
                  </a:cubicBezTo>
                  <a:cubicBezTo>
                    <a:pt x="170" y="178"/>
                    <a:pt x="170" y="178"/>
                    <a:pt x="170" y="178"/>
                  </a:cubicBezTo>
                  <a:cubicBezTo>
                    <a:pt x="170" y="178"/>
                    <a:pt x="170" y="178"/>
                    <a:pt x="171" y="178"/>
                  </a:cubicBezTo>
                  <a:cubicBezTo>
                    <a:pt x="171" y="178"/>
                    <a:pt x="171" y="178"/>
                    <a:pt x="171" y="178"/>
                  </a:cubicBezTo>
                  <a:cubicBezTo>
                    <a:pt x="171" y="179"/>
                    <a:pt x="170" y="179"/>
                    <a:pt x="169" y="180"/>
                  </a:cubicBezTo>
                  <a:cubicBezTo>
                    <a:pt x="169" y="181"/>
                    <a:pt x="169" y="181"/>
                    <a:pt x="169" y="182"/>
                  </a:cubicBezTo>
                  <a:cubicBezTo>
                    <a:pt x="168" y="183"/>
                    <a:pt x="168" y="183"/>
                    <a:pt x="168" y="184"/>
                  </a:cubicBezTo>
                  <a:cubicBezTo>
                    <a:pt x="168" y="184"/>
                    <a:pt x="169" y="184"/>
                    <a:pt x="169" y="185"/>
                  </a:cubicBezTo>
                  <a:cubicBezTo>
                    <a:pt x="170" y="185"/>
                    <a:pt x="169" y="187"/>
                    <a:pt x="169" y="187"/>
                  </a:cubicBezTo>
                  <a:cubicBezTo>
                    <a:pt x="170" y="188"/>
                    <a:pt x="170" y="188"/>
                    <a:pt x="170" y="188"/>
                  </a:cubicBezTo>
                  <a:cubicBezTo>
                    <a:pt x="170" y="188"/>
                    <a:pt x="170" y="188"/>
                    <a:pt x="170" y="189"/>
                  </a:cubicBezTo>
                  <a:cubicBezTo>
                    <a:pt x="171" y="190"/>
                    <a:pt x="171" y="192"/>
                    <a:pt x="172" y="193"/>
                  </a:cubicBezTo>
                  <a:cubicBezTo>
                    <a:pt x="173" y="194"/>
                    <a:pt x="173" y="194"/>
                    <a:pt x="172" y="194"/>
                  </a:cubicBezTo>
                  <a:cubicBezTo>
                    <a:pt x="172" y="194"/>
                    <a:pt x="172" y="194"/>
                    <a:pt x="172" y="194"/>
                  </a:cubicBezTo>
                  <a:cubicBezTo>
                    <a:pt x="172" y="194"/>
                    <a:pt x="172" y="195"/>
                    <a:pt x="172" y="195"/>
                  </a:cubicBezTo>
                  <a:cubicBezTo>
                    <a:pt x="172" y="195"/>
                    <a:pt x="171" y="195"/>
                    <a:pt x="171" y="195"/>
                  </a:cubicBezTo>
                  <a:cubicBezTo>
                    <a:pt x="171" y="195"/>
                    <a:pt x="171" y="196"/>
                    <a:pt x="171" y="196"/>
                  </a:cubicBezTo>
                  <a:cubicBezTo>
                    <a:pt x="171" y="196"/>
                    <a:pt x="171" y="197"/>
                    <a:pt x="171" y="197"/>
                  </a:cubicBezTo>
                  <a:cubicBezTo>
                    <a:pt x="171" y="197"/>
                    <a:pt x="171" y="197"/>
                    <a:pt x="171" y="198"/>
                  </a:cubicBezTo>
                  <a:cubicBezTo>
                    <a:pt x="171" y="198"/>
                    <a:pt x="171" y="198"/>
                    <a:pt x="171" y="198"/>
                  </a:cubicBezTo>
                  <a:cubicBezTo>
                    <a:pt x="171" y="198"/>
                    <a:pt x="171" y="198"/>
                    <a:pt x="171" y="198"/>
                  </a:cubicBezTo>
                  <a:cubicBezTo>
                    <a:pt x="171" y="199"/>
                    <a:pt x="171" y="199"/>
                    <a:pt x="171" y="199"/>
                  </a:cubicBezTo>
                  <a:cubicBezTo>
                    <a:pt x="171" y="199"/>
                    <a:pt x="171" y="199"/>
                    <a:pt x="172" y="199"/>
                  </a:cubicBezTo>
                  <a:cubicBezTo>
                    <a:pt x="172" y="199"/>
                    <a:pt x="172" y="199"/>
                    <a:pt x="172" y="199"/>
                  </a:cubicBezTo>
                  <a:cubicBezTo>
                    <a:pt x="172" y="199"/>
                    <a:pt x="172" y="199"/>
                    <a:pt x="172" y="199"/>
                  </a:cubicBezTo>
                  <a:cubicBezTo>
                    <a:pt x="173" y="199"/>
                    <a:pt x="173" y="199"/>
                    <a:pt x="174" y="199"/>
                  </a:cubicBezTo>
                  <a:cubicBezTo>
                    <a:pt x="174" y="199"/>
                    <a:pt x="173" y="200"/>
                    <a:pt x="173" y="200"/>
                  </a:cubicBezTo>
                  <a:cubicBezTo>
                    <a:pt x="173" y="200"/>
                    <a:pt x="173" y="200"/>
                    <a:pt x="173" y="200"/>
                  </a:cubicBezTo>
                  <a:cubicBezTo>
                    <a:pt x="172" y="200"/>
                    <a:pt x="172" y="200"/>
                    <a:pt x="172" y="200"/>
                  </a:cubicBezTo>
                  <a:cubicBezTo>
                    <a:pt x="172" y="200"/>
                    <a:pt x="172" y="200"/>
                    <a:pt x="172" y="200"/>
                  </a:cubicBezTo>
                  <a:cubicBezTo>
                    <a:pt x="172" y="201"/>
                    <a:pt x="172" y="201"/>
                    <a:pt x="172" y="202"/>
                  </a:cubicBezTo>
                  <a:cubicBezTo>
                    <a:pt x="172" y="202"/>
                    <a:pt x="172" y="202"/>
                    <a:pt x="172" y="202"/>
                  </a:cubicBezTo>
                  <a:cubicBezTo>
                    <a:pt x="172" y="202"/>
                    <a:pt x="172" y="202"/>
                    <a:pt x="172" y="202"/>
                  </a:cubicBezTo>
                  <a:cubicBezTo>
                    <a:pt x="172" y="202"/>
                    <a:pt x="172" y="202"/>
                    <a:pt x="172" y="203"/>
                  </a:cubicBezTo>
                  <a:cubicBezTo>
                    <a:pt x="172" y="203"/>
                    <a:pt x="172" y="203"/>
                    <a:pt x="173" y="203"/>
                  </a:cubicBezTo>
                  <a:cubicBezTo>
                    <a:pt x="173" y="203"/>
                    <a:pt x="173" y="203"/>
                    <a:pt x="173" y="202"/>
                  </a:cubicBezTo>
                  <a:cubicBezTo>
                    <a:pt x="173" y="202"/>
                    <a:pt x="173" y="202"/>
                    <a:pt x="173" y="202"/>
                  </a:cubicBezTo>
                  <a:cubicBezTo>
                    <a:pt x="173" y="202"/>
                    <a:pt x="173" y="202"/>
                    <a:pt x="173" y="202"/>
                  </a:cubicBezTo>
                  <a:cubicBezTo>
                    <a:pt x="173" y="203"/>
                    <a:pt x="173" y="203"/>
                    <a:pt x="173" y="203"/>
                  </a:cubicBezTo>
                  <a:cubicBezTo>
                    <a:pt x="173" y="203"/>
                    <a:pt x="173" y="203"/>
                    <a:pt x="173" y="203"/>
                  </a:cubicBezTo>
                  <a:cubicBezTo>
                    <a:pt x="173" y="203"/>
                    <a:pt x="173" y="203"/>
                    <a:pt x="173" y="203"/>
                  </a:cubicBezTo>
                  <a:cubicBezTo>
                    <a:pt x="173" y="203"/>
                    <a:pt x="173" y="203"/>
                    <a:pt x="172" y="203"/>
                  </a:cubicBezTo>
                  <a:cubicBezTo>
                    <a:pt x="172" y="204"/>
                    <a:pt x="172" y="204"/>
                    <a:pt x="172" y="204"/>
                  </a:cubicBezTo>
                  <a:cubicBezTo>
                    <a:pt x="172" y="204"/>
                    <a:pt x="172" y="204"/>
                    <a:pt x="172" y="204"/>
                  </a:cubicBezTo>
                  <a:cubicBezTo>
                    <a:pt x="172" y="204"/>
                    <a:pt x="172" y="204"/>
                    <a:pt x="172" y="204"/>
                  </a:cubicBezTo>
                  <a:cubicBezTo>
                    <a:pt x="172" y="204"/>
                    <a:pt x="172" y="204"/>
                    <a:pt x="172" y="204"/>
                  </a:cubicBezTo>
                  <a:cubicBezTo>
                    <a:pt x="172" y="205"/>
                    <a:pt x="172" y="205"/>
                    <a:pt x="172" y="205"/>
                  </a:cubicBezTo>
                  <a:cubicBezTo>
                    <a:pt x="171" y="205"/>
                    <a:pt x="171" y="205"/>
                    <a:pt x="171" y="205"/>
                  </a:cubicBezTo>
                  <a:cubicBezTo>
                    <a:pt x="171" y="205"/>
                    <a:pt x="171" y="205"/>
                    <a:pt x="171" y="205"/>
                  </a:cubicBezTo>
                  <a:cubicBezTo>
                    <a:pt x="171" y="205"/>
                    <a:pt x="170" y="205"/>
                    <a:pt x="170" y="205"/>
                  </a:cubicBezTo>
                  <a:cubicBezTo>
                    <a:pt x="170" y="205"/>
                    <a:pt x="170" y="205"/>
                    <a:pt x="170" y="205"/>
                  </a:cubicBezTo>
                  <a:cubicBezTo>
                    <a:pt x="170" y="205"/>
                    <a:pt x="170" y="205"/>
                    <a:pt x="170" y="205"/>
                  </a:cubicBezTo>
                  <a:cubicBezTo>
                    <a:pt x="171" y="205"/>
                    <a:pt x="171" y="205"/>
                    <a:pt x="172" y="205"/>
                  </a:cubicBezTo>
                  <a:cubicBezTo>
                    <a:pt x="172" y="205"/>
                    <a:pt x="172" y="205"/>
                    <a:pt x="172" y="205"/>
                  </a:cubicBezTo>
                  <a:cubicBezTo>
                    <a:pt x="172" y="205"/>
                    <a:pt x="172" y="206"/>
                    <a:pt x="172" y="206"/>
                  </a:cubicBezTo>
                  <a:cubicBezTo>
                    <a:pt x="172" y="206"/>
                    <a:pt x="172" y="206"/>
                    <a:pt x="172" y="206"/>
                  </a:cubicBezTo>
                  <a:cubicBezTo>
                    <a:pt x="172" y="206"/>
                    <a:pt x="173" y="206"/>
                    <a:pt x="173" y="206"/>
                  </a:cubicBezTo>
                  <a:cubicBezTo>
                    <a:pt x="174" y="205"/>
                    <a:pt x="174" y="205"/>
                    <a:pt x="175" y="205"/>
                  </a:cubicBezTo>
                  <a:cubicBezTo>
                    <a:pt x="175" y="204"/>
                    <a:pt x="175" y="204"/>
                    <a:pt x="175" y="204"/>
                  </a:cubicBezTo>
                  <a:cubicBezTo>
                    <a:pt x="175" y="204"/>
                    <a:pt x="176" y="203"/>
                    <a:pt x="176" y="203"/>
                  </a:cubicBezTo>
                  <a:cubicBezTo>
                    <a:pt x="176" y="203"/>
                    <a:pt x="176" y="203"/>
                    <a:pt x="176" y="203"/>
                  </a:cubicBezTo>
                  <a:cubicBezTo>
                    <a:pt x="176" y="203"/>
                    <a:pt x="177" y="203"/>
                    <a:pt x="177" y="203"/>
                  </a:cubicBezTo>
                  <a:cubicBezTo>
                    <a:pt x="177" y="203"/>
                    <a:pt x="177" y="203"/>
                    <a:pt x="177" y="202"/>
                  </a:cubicBezTo>
                  <a:cubicBezTo>
                    <a:pt x="177" y="202"/>
                    <a:pt x="178" y="202"/>
                    <a:pt x="178" y="202"/>
                  </a:cubicBezTo>
                  <a:cubicBezTo>
                    <a:pt x="178" y="202"/>
                    <a:pt x="178" y="202"/>
                    <a:pt x="178" y="202"/>
                  </a:cubicBezTo>
                  <a:cubicBezTo>
                    <a:pt x="178" y="202"/>
                    <a:pt x="179" y="202"/>
                    <a:pt x="179" y="202"/>
                  </a:cubicBezTo>
                  <a:cubicBezTo>
                    <a:pt x="180" y="201"/>
                    <a:pt x="181" y="200"/>
                    <a:pt x="182" y="200"/>
                  </a:cubicBezTo>
                  <a:cubicBezTo>
                    <a:pt x="182" y="200"/>
                    <a:pt x="182" y="200"/>
                    <a:pt x="182" y="200"/>
                  </a:cubicBezTo>
                  <a:cubicBezTo>
                    <a:pt x="182" y="201"/>
                    <a:pt x="182" y="201"/>
                    <a:pt x="182" y="201"/>
                  </a:cubicBezTo>
                  <a:cubicBezTo>
                    <a:pt x="182" y="201"/>
                    <a:pt x="182" y="201"/>
                    <a:pt x="182" y="201"/>
                  </a:cubicBezTo>
                  <a:cubicBezTo>
                    <a:pt x="182" y="201"/>
                    <a:pt x="182" y="202"/>
                    <a:pt x="183" y="202"/>
                  </a:cubicBezTo>
                  <a:cubicBezTo>
                    <a:pt x="183" y="202"/>
                    <a:pt x="183" y="202"/>
                    <a:pt x="183" y="202"/>
                  </a:cubicBezTo>
                  <a:cubicBezTo>
                    <a:pt x="183" y="202"/>
                    <a:pt x="183" y="202"/>
                    <a:pt x="183" y="202"/>
                  </a:cubicBezTo>
                  <a:cubicBezTo>
                    <a:pt x="184" y="202"/>
                    <a:pt x="184" y="202"/>
                    <a:pt x="184" y="202"/>
                  </a:cubicBezTo>
                  <a:cubicBezTo>
                    <a:pt x="184" y="202"/>
                    <a:pt x="184" y="202"/>
                    <a:pt x="184" y="202"/>
                  </a:cubicBezTo>
                  <a:cubicBezTo>
                    <a:pt x="184" y="202"/>
                    <a:pt x="184" y="202"/>
                    <a:pt x="184" y="202"/>
                  </a:cubicBezTo>
                  <a:cubicBezTo>
                    <a:pt x="184" y="202"/>
                    <a:pt x="184" y="203"/>
                    <a:pt x="184" y="203"/>
                  </a:cubicBezTo>
                  <a:cubicBezTo>
                    <a:pt x="184" y="203"/>
                    <a:pt x="185" y="203"/>
                    <a:pt x="185" y="203"/>
                  </a:cubicBezTo>
                  <a:cubicBezTo>
                    <a:pt x="185" y="203"/>
                    <a:pt x="185" y="203"/>
                    <a:pt x="185" y="203"/>
                  </a:cubicBezTo>
                  <a:cubicBezTo>
                    <a:pt x="185" y="202"/>
                    <a:pt x="186" y="202"/>
                    <a:pt x="186" y="202"/>
                  </a:cubicBezTo>
                  <a:cubicBezTo>
                    <a:pt x="186" y="202"/>
                    <a:pt x="186" y="202"/>
                    <a:pt x="186" y="202"/>
                  </a:cubicBezTo>
                  <a:cubicBezTo>
                    <a:pt x="186" y="201"/>
                    <a:pt x="186" y="201"/>
                    <a:pt x="186" y="201"/>
                  </a:cubicBezTo>
                  <a:cubicBezTo>
                    <a:pt x="187" y="201"/>
                    <a:pt x="187" y="201"/>
                    <a:pt x="187" y="202"/>
                  </a:cubicBezTo>
                  <a:cubicBezTo>
                    <a:pt x="187" y="202"/>
                    <a:pt x="187" y="202"/>
                    <a:pt x="187" y="202"/>
                  </a:cubicBezTo>
                  <a:cubicBezTo>
                    <a:pt x="187" y="203"/>
                    <a:pt x="187" y="203"/>
                    <a:pt x="187" y="203"/>
                  </a:cubicBezTo>
                  <a:cubicBezTo>
                    <a:pt x="187" y="203"/>
                    <a:pt x="188" y="203"/>
                    <a:pt x="188" y="203"/>
                  </a:cubicBezTo>
                  <a:cubicBezTo>
                    <a:pt x="189" y="203"/>
                    <a:pt x="189" y="205"/>
                    <a:pt x="189" y="205"/>
                  </a:cubicBezTo>
                  <a:cubicBezTo>
                    <a:pt x="189" y="206"/>
                    <a:pt x="190" y="206"/>
                    <a:pt x="190" y="207"/>
                  </a:cubicBezTo>
                  <a:cubicBezTo>
                    <a:pt x="190" y="207"/>
                    <a:pt x="190" y="207"/>
                    <a:pt x="190" y="208"/>
                  </a:cubicBezTo>
                  <a:cubicBezTo>
                    <a:pt x="191" y="208"/>
                    <a:pt x="191" y="208"/>
                    <a:pt x="191" y="208"/>
                  </a:cubicBezTo>
                  <a:cubicBezTo>
                    <a:pt x="192" y="208"/>
                    <a:pt x="192" y="208"/>
                    <a:pt x="193" y="207"/>
                  </a:cubicBezTo>
                  <a:cubicBezTo>
                    <a:pt x="193" y="207"/>
                    <a:pt x="193" y="207"/>
                    <a:pt x="193" y="207"/>
                  </a:cubicBezTo>
                  <a:cubicBezTo>
                    <a:pt x="193" y="207"/>
                    <a:pt x="193" y="207"/>
                    <a:pt x="193" y="207"/>
                  </a:cubicBezTo>
                  <a:cubicBezTo>
                    <a:pt x="192" y="206"/>
                    <a:pt x="192" y="206"/>
                    <a:pt x="192" y="206"/>
                  </a:cubicBezTo>
                  <a:cubicBezTo>
                    <a:pt x="192" y="205"/>
                    <a:pt x="191" y="205"/>
                    <a:pt x="192" y="204"/>
                  </a:cubicBezTo>
                  <a:cubicBezTo>
                    <a:pt x="192" y="204"/>
                    <a:pt x="192" y="204"/>
                    <a:pt x="192" y="204"/>
                  </a:cubicBezTo>
                  <a:cubicBezTo>
                    <a:pt x="192" y="203"/>
                    <a:pt x="192" y="203"/>
                    <a:pt x="192" y="202"/>
                  </a:cubicBezTo>
                  <a:cubicBezTo>
                    <a:pt x="192" y="202"/>
                    <a:pt x="193" y="202"/>
                    <a:pt x="193" y="202"/>
                  </a:cubicBezTo>
                  <a:cubicBezTo>
                    <a:pt x="193" y="202"/>
                    <a:pt x="194" y="201"/>
                    <a:pt x="194" y="200"/>
                  </a:cubicBezTo>
                  <a:cubicBezTo>
                    <a:pt x="194" y="200"/>
                    <a:pt x="194" y="200"/>
                    <a:pt x="195" y="200"/>
                  </a:cubicBezTo>
                  <a:cubicBezTo>
                    <a:pt x="195" y="200"/>
                    <a:pt x="195" y="200"/>
                    <a:pt x="195" y="200"/>
                  </a:cubicBezTo>
                  <a:cubicBezTo>
                    <a:pt x="195" y="200"/>
                    <a:pt x="195" y="200"/>
                    <a:pt x="195" y="200"/>
                  </a:cubicBezTo>
                  <a:cubicBezTo>
                    <a:pt x="196" y="200"/>
                    <a:pt x="196" y="200"/>
                    <a:pt x="197" y="200"/>
                  </a:cubicBezTo>
                  <a:cubicBezTo>
                    <a:pt x="197" y="200"/>
                    <a:pt x="197" y="200"/>
                    <a:pt x="197" y="201"/>
                  </a:cubicBezTo>
                  <a:cubicBezTo>
                    <a:pt x="197" y="201"/>
                    <a:pt x="198" y="201"/>
                    <a:pt x="198" y="201"/>
                  </a:cubicBezTo>
                  <a:cubicBezTo>
                    <a:pt x="198" y="201"/>
                    <a:pt x="198" y="201"/>
                    <a:pt x="198" y="201"/>
                  </a:cubicBezTo>
                  <a:cubicBezTo>
                    <a:pt x="198" y="202"/>
                    <a:pt x="198" y="202"/>
                    <a:pt x="198" y="202"/>
                  </a:cubicBezTo>
                  <a:cubicBezTo>
                    <a:pt x="198" y="202"/>
                    <a:pt x="198" y="202"/>
                    <a:pt x="197" y="202"/>
                  </a:cubicBezTo>
                  <a:cubicBezTo>
                    <a:pt x="197" y="202"/>
                    <a:pt x="197" y="202"/>
                    <a:pt x="197" y="202"/>
                  </a:cubicBezTo>
                  <a:cubicBezTo>
                    <a:pt x="197" y="202"/>
                    <a:pt x="197" y="201"/>
                    <a:pt x="197" y="201"/>
                  </a:cubicBezTo>
                  <a:cubicBezTo>
                    <a:pt x="196" y="200"/>
                    <a:pt x="196" y="200"/>
                    <a:pt x="196" y="200"/>
                  </a:cubicBezTo>
                  <a:cubicBezTo>
                    <a:pt x="195" y="200"/>
                    <a:pt x="195" y="200"/>
                    <a:pt x="195" y="201"/>
                  </a:cubicBezTo>
                  <a:cubicBezTo>
                    <a:pt x="194" y="201"/>
                    <a:pt x="194" y="201"/>
                    <a:pt x="194" y="202"/>
                  </a:cubicBezTo>
                  <a:cubicBezTo>
                    <a:pt x="194" y="202"/>
                    <a:pt x="194" y="202"/>
                    <a:pt x="194" y="202"/>
                  </a:cubicBezTo>
                  <a:cubicBezTo>
                    <a:pt x="194" y="203"/>
                    <a:pt x="194" y="203"/>
                    <a:pt x="194" y="203"/>
                  </a:cubicBezTo>
                  <a:cubicBezTo>
                    <a:pt x="194" y="203"/>
                    <a:pt x="194" y="203"/>
                    <a:pt x="194" y="203"/>
                  </a:cubicBezTo>
                  <a:cubicBezTo>
                    <a:pt x="194" y="203"/>
                    <a:pt x="195" y="203"/>
                    <a:pt x="195" y="203"/>
                  </a:cubicBezTo>
                  <a:cubicBezTo>
                    <a:pt x="195" y="204"/>
                    <a:pt x="195" y="204"/>
                    <a:pt x="195" y="204"/>
                  </a:cubicBezTo>
                  <a:cubicBezTo>
                    <a:pt x="195" y="204"/>
                    <a:pt x="195" y="205"/>
                    <a:pt x="195" y="205"/>
                  </a:cubicBezTo>
                  <a:cubicBezTo>
                    <a:pt x="195" y="205"/>
                    <a:pt x="195" y="205"/>
                    <a:pt x="195" y="205"/>
                  </a:cubicBezTo>
                  <a:cubicBezTo>
                    <a:pt x="196" y="205"/>
                    <a:pt x="196" y="205"/>
                    <a:pt x="196" y="205"/>
                  </a:cubicBezTo>
                  <a:cubicBezTo>
                    <a:pt x="196" y="205"/>
                    <a:pt x="196" y="205"/>
                    <a:pt x="196" y="205"/>
                  </a:cubicBezTo>
                  <a:cubicBezTo>
                    <a:pt x="197" y="205"/>
                    <a:pt x="198" y="205"/>
                    <a:pt x="199" y="205"/>
                  </a:cubicBezTo>
                  <a:cubicBezTo>
                    <a:pt x="200" y="204"/>
                    <a:pt x="201" y="203"/>
                    <a:pt x="202" y="203"/>
                  </a:cubicBezTo>
                  <a:cubicBezTo>
                    <a:pt x="202" y="203"/>
                    <a:pt x="202" y="203"/>
                    <a:pt x="202" y="202"/>
                  </a:cubicBezTo>
                  <a:cubicBezTo>
                    <a:pt x="203" y="202"/>
                    <a:pt x="203" y="202"/>
                    <a:pt x="204" y="202"/>
                  </a:cubicBezTo>
                  <a:cubicBezTo>
                    <a:pt x="204" y="202"/>
                    <a:pt x="204" y="202"/>
                    <a:pt x="204" y="202"/>
                  </a:cubicBezTo>
                  <a:cubicBezTo>
                    <a:pt x="204" y="202"/>
                    <a:pt x="204" y="202"/>
                    <a:pt x="204" y="202"/>
                  </a:cubicBezTo>
                  <a:cubicBezTo>
                    <a:pt x="204" y="202"/>
                    <a:pt x="204" y="203"/>
                    <a:pt x="204" y="203"/>
                  </a:cubicBezTo>
                  <a:cubicBezTo>
                    <a:pt x="204" y="203"/>
                    <a:pt x="204" y="203"/>
                    <a:pt x="204" y="203"/>
                  </a:cubicBezTo>
                  <a:cubicBezTo>
                    <a:pt x="204" y="203"/>
                    <a:pt x="204" y="204"/>
                    <a:pt x="204" y="204"/>
                  </a:cubicBezTo>
                  <a:cubicBezTo>
                    <a:pt x="204" y="204"/>
                    <a:pt x="204" y="204"/>
                    <a:pt x="204" y="204"/>
                  </a:cubicBezTo>
                  <a:cubicBezTo>
                    <a:pt x="204" y="204"/>
                    <a:pt x="203" y="204"/>
                    <a:pt x="203" y="205"/>
                  </a:cubicBezTo>
                  <a:cubicBezTo>
                    <a:pt x="203" y="205"/>
                    <a:pt x="202" y="206"/>
                    <a:pt x="202" y="206"/>
                  </a:cubicBezTo>
                  <a:cubicBezTo>
                    <a:pt x="202" y="207"/>
                    <a:pt x="201" y="207"/>
                    <a:pt x="201" y="208"/>
                  </a:cubicBezTo>
                  <a:cubicBezTo>
                    <a:pt x="201" y="208"/>
                    <a:pt x="201" y="209"/>
                    <a:pt x="201" y="210"/>
                  </a:cubicBezTo>
                  <a:cubicBezTo>
                    <a:pt x="201" y="210"/>
                    <a:pt x="201" y="210"/>
                    <a:pt x="201" y="210"/>
                  </a:cubicBezTo>
                  <a:cubicBezTo>
                    <a:pt x="201" y="210"/>
                    <a:pt x="201" y="210"/>
                    <a:pt x="201" y="210"/>
                  </a:cubicBezTo>
                  <a:cubicBezTo>
                    <a:pt x="202" y="210"/>
                    <a:pt x="202" y="210"/>
                    <a:pt x="202" y="210"/>
                  </a:cubicBezTo>
                  <a:cubicBezTo>
                    <a:pt x="202" y="211"/>
                    <a:pt x="201" y="211"/>
                    <a:pt x="200" y="212"/>
                  </a:cubicBezTo>
                  <a:cubicBezTo>
                    <a:pt x="200" y="212"/>
                    <a:pt x="200" y="212"/>
                    <a:pt x="200" y="212"/>
                  </a:cubicBezTo>
                  <a:cubicBezTo>
                    <a:pt x="200" y="212"/>
                    <a:pt x="200" y="213"/>
                    <a:pt x="200" y="213"/>
                  </a:cubicBezTo>
                  <a:cubicBezTo>
                    <a:pt x="200" y="213"/>
                    <a:pt x="200" y="214"/>
                    <a:pt x="200" y="214"/>
                  </a:cubicBezTo>
                  <a:cubicBezTo>
                    <a:pt x="200" y="214"/>
                    <a:pt x="200" y="215"/>
                    <a:pt x="200" y="215"/>
                  </a:cubicBezTo>
                  <a:cubicBezTo>
                    <a:pt x="200" y="216"/>
                    <a:pt x="200" y="216"/>
                    <a:pt x="200" y="216"/>
                  </a:cubicBezTo>
                  <a:cubicBezTo>
                    <a:pt x="199" y="217"/>
                    <a:pt x="199" y="217"/>
                    <a:pt x="199" y="218"/>
                  </a:cubicBezTo>
                  <a:cubicBezTo>
                    <a:pt x="200" y="218"/>
                    <a:pt x="200" y="218"/>
                    <a:pt x="200" y="218"/>
                  </a:cubicBezTo>
                  <a:cubicBezTo>
                    <a:pt x="200" y="218"/>
                    <a:pt x="200" y="218"/>
                    <a:pt x="200" y="218"/>
                  </a:cubicBezTo>
                  <a:cubicBezTo>
                    <a:pt x="200" y="217"/>
                    <a:pt x="200" y="217"/>
                    <a:pt x="200" y="217"/>
                  </a:cubicBezTo>
                  <a:cubicBezTo>
                    <a:pt x="201" y="217"/>
                    <a:pt x="201" y="217"/>
                    <a:pt x="201" y="218"/>
                  </a:cubicBezTo>
                  <a:cubicBezTo>
                    <a:pt x="201" y="218"/>
                    <a:pt x="201" y="218"/>
                    <a:pt x="201" y="219"/>
                  </a:cubicBezTo>
                  <a:cubicBezTo>
                    <a:pt x="201" y="219"/>
                    <a:pt x="201" y="219"/>
                    <a:pt x="200" y="220"/>
                  </a:cubicBezTo>
                  <a:cubicBezTo>
                    <a:pt x="200" y="220"/>
                    <a:pt x="200" y="220"/>
                    <a:pt x="200" y="219"/>
                  </a:cubicBezTo>
                  <a:cubicBezTo>
                    <a:pt x="200" y="219"/>
                    <a:pt x="199" y="219"/>
                    <a:pt x="199" y="219"/>
                  </a:cubicBezTo>
                  <a:cubicBezTo>
                    <a:pt x="198" y="219"/>
                    <a:pt x="198" y="220"/>
                    <a:pt x="197" y="221"/>
                  </a:cubicBezTo>
                  <a:cubicBezTo>
                    <a:pt x="197" y="221"/>
                    <a:pt x="197" y="221"/>
                    <a:pt x="197" y="222"/>
                  </a:cubicBezTo>
                  <a:cubicBezTo>
                    <a:pt x="197" y="222"/>
                    <a:pt x="197" y="222"/>
                    <a:pt x="196" y="222"/>
                  </a:cubicBezTo>
                  <a:cubicBezTo>
                    <a:pt x="196" y="222"/>
                    <a:pt x="196" y="222"/>
                    <a:pt x="196" y="222"/>
                  </a:cubicBezTo>
                  <a:cubicBezTo>
                    <a:pt x="196" y="222"/>
                    <a:pt x="196" y="222"/>
                    <a:pt x="196" y="222"/>
                  </a:cubicBezTo>
                  <a:cubicBezTo>
                    <a:pt x="196" y="222"/>
                    <a:pt x="195" y="222"/>
                    <a:pt x="195" y="222"/>
                  </a:cubicBezTo>
                  <a:cubicBezTo>
                    <a:pt x="195" y="223"/>
                    <a:pt x="194" y="223"/>
                    <a:pt x="194" y="224"/>
                  </a:cubicBezTo>
                  <a:cubicBezTo>
                    <a:pt x="194" y="225"/>
                    <a:pt x="194" y="225"/>
                    <a:pt x="193" y="225"/>
                  </a:cubicBezTo>
                  <a:cubicBezTo>
                    <a:pt x="193" y="226"/>
                    <a:pt x="193" y="226"/>
                    <a:pt x="193" y="227"/>
                  </a:cubicBezTo>
                  <a:cubicBezTo>
                    <a:pt x="193" y="227"/>
                    <a:pt x="193" y="228"/>
                    <a:pt x="193" y="228"/>
                  </a:cubicBezTo>
                  <a:cubicBezTo>
                    <a:pt x="193" y="228"/>
                    <a:pt x="193" y="228"/>
                    <a:pt x="192" y="228"/>
                  </a:cubicBezTo>
                  <a:cubicBezTo>
                    <a:pt x="192" y="228"/>
                    <a:pt x="192" y="228"/>
                    <a:pt x="191" y="228"/>
                  </a:cubicBezTo>
                  <a:cubicBezTo>
                    <a:pt x="191" y="228"/>
                    <a:pt x="191" y="228"/>
                    <a:pt x="191" y="228"/>
                  </a:cubicBezTo>
                  <a:cubicBezTo>
                    <a:pt x="191" y="228"/>
                    <a:pt x="191" y="228"/>
                    <a:pt x="190" y="228"/>
                  </a:cubicBezTo>
                  <a:cubicBezTo>
                    <a:pt x="190" y="229"/>
                    <a:pt x="189" y="230"/>
                    <a:pt x="188" y="230"/>
                  </a:cubicBezTo>
                  <a:cubicBezTo>
                    <a:pt x="188" y="230"/>
                    <a:pt x="187" y="230"/>
                    <a:pt x="187" y="231"/>
                  </a:cubicBezTo>
                  <a:cubicBezTo>
                    <a:pt x="186" y="231"/>
                    <a:pt x="185" y="231"/>
                    <a:pt x="185" y="232"/>
                  </a:cubicBezTo>
                  <a:cubicBezTo>
                    <a:pt x="184" y="233"/>
                    <a:pt x="183" y="234"/>
                    <a:pt x="182" y="234"/>
                  </a:cubicBezTo>
                  <a:cubicBezTo>
                    <a:pt x="182" y="234"/>
                    <a:pt x="183" y="234"/>
                    <a:pt x="183" y="235"/>
                  </a:cubicBezTo>
                  <a:cubicBezTo>
                    <a:pt x="183" y="235"/>
                    <a:pt x="183" y="235"/>
                    <a:pt x="183" y="235"/>
                  </a:cubicBezTo>
                  <a:cubicBezTo>
                    <a:pt x="182" y="235"/>
                    <a:pt x="182" y="235"/>
                    <a:pt x="182" y="235"/>
                  </a:cubicBezTo>
                  <a:cubicBezTo>
                    <a:pt x="182" y="235"/>
                    <a:pt x="181" y="235"/>
                    <a:pt x="181" y="235"/>
                  </a:cubicBezTo>
                  <a:cubicBezTo>
                    <a:pt x="181" y="236"/>
                    <a:pt x="181" y="236"/>
                    <a:pt x="181" y="237"/>
                  </a:cubicBezTo>
                  <a:cubicBezTo>
                    <a:pt x="181" y="237"/>
                    <a:pt x="181" y="237"/>
                    <a:pt x="181" y="237"/>
                  </a:cubicBezTo>
                  <a:cubicBezTo>
                    <a:pt x="181" y="237"/>
                    <a:pt x="180" y="237"/>
                    <a:pt x="180" y="238"/>
                  </a:cubicBezTo>
                  <a:cubicBezTo>
                    <a:pt x="180" y="238"/>
                    <a:pt x="180" y="238"/>
                    <a:pt x="180" y="238"/>
                  </a:cubicBezTo>
                  <a:cubicBezTo>
                    <a:pt x="181" y="239"/>
                    <a:pt x="181" y="239"/>
                    <a:pt x="182" y="240"/>
                  </a:cubicBezTo>
                  <a:cubicBezTo>
                    <a:pt x="182" y="240"/>
                    <a:pt x="182" y="240"/>
                    <a:pt x="182" y="240"/>
                  </a:cubicBezTo>
                  <a:cubicBezTo>
                    <a:pt x="182" y="240"/>
                    <a:pt x="182" y="240"/>
                    <a:pt x="182" y="240"/>
                  </a:cubicBezTo>
                  <a:cubicBezTo>
                    <a:pt x="182" y="240"/>
                    <a:pt x="181" y="240"/>
                    <a:pt x="181" y="240"/>
                  </a:cubicBezTo>
                  <a:cubicBezTo>
                    <a:pt x="181" y="240"/>
                    <a:pt x="181" y="240"/>
                    <a:pt x="181" y="239"/>
                  </a:cubicBezTo>
                  <a:cubicBezTo>
                    <a:pt x="181" y="239"/>
                    <a:pt x="180" y="239"/>
                    <a:pt x="180" y="239"/>
                  </a:cubicBezTo>
                  <a:cubicBezTo>
                    <a:pt x="180" y="239"/>
                    <a:pt x="179" y="239"/>
                    <a:pt x="179" y="239"/>
                  </a:cubicBezTo>
                  <a:cubicBezTo>
                    <a:pt x="179" y="239"/>
                    <a:pt x="179" y="239"/>
                    <a:pt x="179" y="240"/>
                  </a:cubicBezTo>
                  <a:cubicBezTo>
                    <a:pt x="179" y="240"/>
                    <a:pt x="179" y="240"/>
                    <a:pt x="179" y="240"/>
                  </a:cubicBezTo>
                  <a:cubicBezTo>
                    <a:pt x="179" y="240"/>
                    <a:pt x="179" y="241"/>
                    <a:pt x="179" y="241"/>
                  </a:cubicBezTo>
                  <a:cubicBezTo>
                    <a:pt x="179" y="241"/>
                    <a:pt x="178" y="241"/>
                    <a:pt x="178" y="240"/>
                  </a:cubicBezTo>
                  <a:cubicBezTo>
                    <a:pt x="178" y="240"/>
                    <a:pt x="178" y="239"/>
                    <a:pt x="177" y="239"/>
                  </a:cubicBezTo>
                  <a:cubicBezTo>
                    <a:pt x="177" y="239"/>
                    <a:pt x="177" y="238"/>
                    <a:pt x="177" y="238"/>
                  </a:cubicBezTo>
                  <a:cubicBezTo>
                    <a:pt x="176" y="238"/>
                    <a:pt x="176" y="238"/>
                    <a:pt x="175" y="238"/>
                  </a:cubicBezTo>
                  <a:cubicBezTo>
                    <a:pt x="175" y="238"/>
                    <a:pt x="175" y="238"/>
                    <a:pt x="174" y="238"/>
                  </a:cubicBezTo>
                  <a:cubicBezTo>
                    <a:pt x="174" y="238"/>
                    <a:pt x="173" y="239"/>
                    <a:pt x="173" y="239"/>
                  </a:cubicBezTo>
                  <a:cubicBezTo>
                    <a:pt x="171" y="240"/>
                    <a:pt x="168" y="242"/>
                    <a:pt x="167" y="244"/>
                  </a:cubicBezTo>
                  <a:cubicBezTo>
                    <a:pt x="167" y="244"/>
                    <a:pt x="167" y="244"/>
                    <a:pt x="167" y="245"/>
                  </a:cubicBezTo>
                  <a:cubicBezTo>
                    <a:pt x="167" y="245"/>
                    <a:pt x="167" y="245"/>
                    <a:pt x="167" y="245"/>
                  </a:cubicBezTo>
                  <a:cubicBezTo>
                    <a:pt x="167" y="246"/>
                    <a:pt x="166" y="246"/>
                    <a:pt x="166" y="246"/>
                  </a:cubicBezTo>
                  <a:cubicBezTo>
                    <a:pt x="166" y="246"/>
                    <a:pt x="165" y="246"/>
                    <a:pt x="165" y="247"/>
                  </a:cubicBezTo>
                  <a:cubicBezTo>
                    <a:pt x="165" y="247"/>
                    <a:pt x="165" y="247"/>
                    <a:pt x="165" y="247"/>
                  </a:cubicBezTo>
                  <a:cubicBezTo>
                    <a:pt x="165" y="247"/>
                    <a:pt x="165" y="247"/>
                    <a:pt x="165" y="247"/>
                  </a:cubicBezTo>
                  <a:cubicBezTo>
                    <a:pt x="164" y="248"/>
                    <a:pt x="164" y="248"/>
                    <a:pt x="163" y="248"/>
                  </a:cubicBezTo>
                  <a:cubicBezTo>
                    <a:pt x="163" y="248"/>
                    <a:pt x="163" y="248"/>
                    <a:pt x="163" y="248"/>
                  </a:cubicBezTo>
                  <a:cubicBezTo>
                    <a:pt x="162" y="248"/>
                    <a:pt x="162" y="248"/>
                    <a:pt x="162" y="249"/>
                  </a:cubicBezTo>
                  <a:cubicBezTo>
                    <a:pt x="162" y="249"/>
                    <a:pt x="162" y="250"/>
                    <a:pt x="162" y="250"/>
                  </a:cubicBezTo>
                  <a:cubicBezTo>
                    <a:pt x="162" y="250"/>
                    <a:pt x="162" y="251"/>
                    <a:pt x="162" y="251"/>
                  </a:cubicBezTo>
                  <a:cubicBezTo>
                    <a:pt x="161" y="251"/>
                    <a:pt x="161" y="252"/>
                    <a:pt x="162" y="252"/>
                  </a:cubicBezTo>
                  <a:cubicBezTo>
                    <a:pt x="162" y="252"/>
                    <a:pt x="163" y="251"/>
                    <a:pt x="163" y="251"/>
                  </a:cubicBezTo>
                  <a:cubicBezTo>
                    <a:pt x="163" y="251"/>
                    <a:pt x="163" y="251"/>
                    <a:pt x="163" y="250"/>
                  </a:cubicBezTo>
                  <a:cubicBezTo>
                    <a:pt x="164" y="250"/>
                    <a:pt x="163" y="249"/>
                    <a:pt x="163" y="249"/>
                  </a:cubicBezTo>
                  <a:cubicBezTo>
                    <a:pt x="163" y="249"/>
                    <a:pt x="163" y="248"/>
                    <a:pt x="164" y="248"/>
                  </a:cubicBezTo>
                  <a:cubicBezTo>
                    <a:pt x="164" y="248"/>
                    <a:pt x="164" y="249"/>
                    <a:pt x="164" y="249"/>
                  </a:cubicBezTo>
                  <a:cubicBezTo>
                    <a:pt x="164" y="249"/>
                    <a:pt x="164" y="250"/>
                    <a:pt x="164" y="250"/>
                  </a:cubicBezTo>
                  <a:cubicBezTo>
                    <a:pt x="165" y="250"/>
                    <a:pt x="165" y="250"/>
                    <a:pt x="165" y="250"/>
                  </a:cubicBezTo>
                  <a:cubicBezTo>
                    <a:pt x="166" y="250"/>
                    <a:pt x="166" y="250"/>
                    <a:pt x="166" y="250"/>
                  </a:cubicBezTo>
                  <a:cubicBezTo>
                    <a:pt x="167" y="250"/>
                    <a:pt x="167" y="249"/>
                    <a:pt x="167" y="249"/>
                  </a:cubicBezTo>
                  <a:cubicBezTo>
                    <a:pt x="167" y="249"/>
                    <a:pt x="167" y="248"/>
                    <a:pt x="167" y="248"/>
                  </a:cubicBezTo>
                  <a:cubicBezTo>
                    <a:pt x="167" y="248"/>
                    <a:pt x="167" y="247"/>
                    <a:pt x="166" y="247"/>
                  </a:cubicBezTo>
                  <a:cubicBezTo>
                    <a:pt x="166" y="247"/>
                    <a:pt x="166" y="247"/>
                    <a:pt x="166" y="247"/>
                  </a:cubicBezTo>
                  <a:cubicBezTo>
                    <a:pt x="166" y="247"/>
                    <a:pt x="166" y="246"/>
                    <a:pt x="166" y="246"/>
                  </a:cubicBezTo>
                  <a:cubicBezTo>
                    <a:pt x="167" y="246"/>
                    <a:pt x="167" y="247"/>
                    <a:pt x="167" y="247"/>
                  </a:cubicBezTo>
                  <a:cubicBezTo>
                    <a:pt x="167" y="247"/>
                    <a:pt x="167" y="248"/>
                    <a:pt x="167" y="248"/>
                  </a:cubicBezTo>
                  <a:cubicBezTo>
                    <a:pt x="167" y="248"/>
                    <a:pt x="168" y="248"/>
                    <a:pt x="168" y="248"/>
                  </a:cubicBezTo>
                  <a:cubicBezTo>
                    <a:pt x="168" y="248"/>
                    <a:pt x="167" y="248"/>
                    <a:pt x="167" y="248"/>
                  </a:cubicBezTo>
                  <a:cubicBezTo>
                    <a:pt x="167" y="248"/>
                    <a:pt x="167" y="249"/>
                    <a:pt x="167" y="249"/>
                  </a:cubicBezTo>
                  <a:cubicBezTo>
                    <a:pt x="167" y="249"/>
                    <a:pt x="168" y="249"/>
                    <a:pt x="168" y="249"/>
                  </a:cubicBezTo>
                  <a:cubicBezTo>
                    <a:pt x="168" y="249"/>
                    <a:pt x="168" y="249"/>
                    <a:pt x="168" y="249"/>
                  </a:cubicBezTo>
                  <a:cubicBezTo>
                    <a:pt x="168" y="249"/>
                    <a:pt x="168" y="249"/>
                    <a:pt x="168" y="249"/>
                  </a:cubicBezTo>
                  <a:cubicBezTo>
                    <a:pt x="168" y="249"/>
                    <a:pt x="169" y="249"/>
                    <a:pt x="169" y="249"/>
                  </a:cubicBezTo>
                  <a:cubicBezTo>
                    <a:pt x="169" y="248"/>
                    <a:pt x="169" y="248"/>
                    <a:pt x="170" y="248"/>
                  </a:cubicBezTo>
                  <a:cubicBezTo>
                    <a:pt x="170" y="248"/>
                    <a:pt x="170" y="248"/>
                    <a:pt x="170" y="248"/>
                  </a:cubicBezTo>
                  <a:cubicBezTo>
                    <a:pt x="170" y="248"/>
                    <a:pt x="170" y="248"/>
                    <a:pt x="170" y="248"/>
                  </a:cubicBezTo>
                  <a:cubicBezTo>
                    <a:pt x="170" y="248"/>
                    <a:pt x="170" y="249"/>
                    <a:pt x="170" y="249"/>
                  </a:cubicBezTo>
                  <a:cubicBezTo>
                    <a:pt x="170" y="249"/>
                    <a:pt x="171" y="249"/>
                    <a:pt x="171" y="248"/>
                  </a:cubicBezTo>
                  <a:cubicBezTo>
                    <a:pt x="171" y="248"/>
                    <a:pt x="171" y="248"/>
                    <a:pt x="171" y="247"/>
                  </a:cubicBezTo>
                  <a:cubicBezTo>
                    <a:pt x="171" y="247"/>
                    <a:pt x="170" y="247"/>
                    <a:pt x="171" y="247"/>
                  </a:cubicBezTo>
                  <a:cubicBezTo>
                    <a:pt x="171" y="247"/>
                    <a:pt x="171" y="247"/>
                    <a:pt x="171" y="247"/>
                  </a:cubicBezTo>
                  <a:cubicBezTo>
                    <a:pt x="171" y="247"/>
                    <a:pt x="171" y="247"/>
                    <a:pt x="171" y="247"/>
                  </a:cubicBezTo>
                  <a:cubicBezTo>
                    <a:pt x="172" y="247"/>
                    <a:pt x="172" y="247"/>
                    <a:pt x="172" y="247"/>
                  </a:cubicBezTo>
                  <a:cubicBezTo>
                    <a:pt x="172" y="246"/>
                    <a:pt x="172" y="246"/>
                    <a:pt x="172" y="246"/>
                  </a:cubicBezTo>
                  <a:cubicBezTo>
                    <a:pt x="172" y="246"/>
                    <a:pt x="173" y="245"/>
                    <a:pt x="173" y="244"/>
                  </a:cubicBezTo>
                  <a:cubicBezTo>
                    <a:pt x="173" y="244"/>
                    <a:pt x="173" y="244"/>
                    <a:pt x="173" y="243"/>
                  </a:cubicBezTo>
                  <a:cubicBezTo>
                    <a:pt x="173" y="243"/>
                    <a:pt x="173" y="243"/>
                    <a:pt x="174" y="242"/>
                  </a:cubicBezTo>
                  <a:cubicBezTo>
                    <a:pt x="174" y="242"/>
                    <a:pt x="174" y="242"/>
                    <a:pt x="174" y="242"/>
                  </a:cubicBezTo>
                  <a:cubicBezTo>
                    <a:pt x="175" y="242"/>
                    <a:pt x="175" y="242"/>
                    <a:pt x="175" y="242"/>
                  </a:cubicBezTo>
                  <a:cubicBezTo>
                    <a:pt x="175" y="243"/>
                    <a:pt x="176" y="243"/>
                    <a:pt x="176" y="243"/>
                  </a:cubicBezTo>
                  <a:cubicBezTo>
                    <a:pt x="176" y="244"/>
                    <a:pt x="176" y="244"/>
                    <a:pt x="176" y="243"/>
                  </a:cubicBezTo>
                  <a:cubicBezTo>
                    <a:pt x="175" y="243"/>
                    <a:pt x="175" y="243"/>
                    <a:pt x="175" y="243"/>
                  </a:cubicBezTo>
                  <a:cubicBezTo>
                    <a:pt x="175" y="243"/>
                    <a:pt x="175" y="243"/>
                    <a:pt x="175" y="243"/>
                  </a:cubicBezTo>
                  <a:cubicBezTo>
                    <a:pt x="175" y="243"/>
                    <a:pt x="175" y="244"/>
                    <a:pt x="174" y="244"/>
                  </a:cubicBezTo>
                  <a:cubicBezTo>
                    <a:pt x="174" y="244"/>
                    <a:pt x="174" y="245"/>
                    <a:pt x="174" y="245"/>
                  </a:cubicBezTo>
                  <a:cubicBezTo>
                    <a:pt x="175" y="246"/>
                    <a:pt x="177" y="245"/>
                    <a:pt x="178" y="244"/>
                  </a:cubicBezTo>
                  <a:cubicBezTo>
                    <a:pt x="178" y="244"/>
                    <a:pt x="178" y="244"/>
                    <a:pt x="179" y="244"/>
                  </a:cubicBezTo>
                  <a:cubicBezTo>
                    <a:pt x="179" y="244"/>
                    <a:pt x="179" y="244"/>
                    <a:pt x="179" y="244"/>
                  </a:cubicBezTo>
                  <a:cubicBezTo>
                    <a:pt x="179" y="244"/>
                    <a:pt x="180" y="244"/>
                    <a:pt x="180" y="244"/>
                  </a:cubicBezTo>
                  <a:cubicBezTo>
                    <a:pt x="180" y="244"/>
                    <a:pt x="179" y="244"/>
                    <a:pt x="179" y="244"/>
                  </a:cubicBezTo>
                  <a:cubicBezTo>
                    <a:pt x="179" y="243"/>
                    <a:pt x="179" y="243"/>
                    <a:pt x="179" y="243"/>
                  </a:cubicBezTo>
                  <a:cubicBezTo>
                    <a:pt x="179" y="243"/>
                    <a:pt x="179" y="243"/>
                    <a:pt x="179" y="243"/>
                  </a:cubicBezTo>
                  <a:cubicBezTo>
                    <a:pt x="179" y="243"/>
                    <a:pt x="180" y="243"/>
                    <a:pt x="180" y="243"/>
                  </a:cubicBezTo>
                  <a:cubicBezTo>
                    <a:pt x="180" y="243"/>
                    <a:pt x="180" y="243"/>
                    <a:pt x="180" y="244"/>
                  </a:cubicBezTo>
                  <a:cubicBezTo>
                    <a:pt x="180" y="244"/>
                    <a:pt x="180" y="244"/>
                    <a:pt x="181" y="244"/>
                  </a:cubicBezTo>
                  <a:cubicBezTo>
                    <a:pt x="181" y="244"/>
                    <a:pt x="181" y="244"/>
                    <a:pt x="181" y="244"/>
                  </a:cubicBezTo>
                  <a:cubicBezTo>
                    <a:pt x="181" y="244"/>
                    <a:pt x="181" y="243"/>
                    <a:pt x="181" y="243"/>
                  </a:cubicBezTo>
                  <a:cubicBezTo>
                    <a:pt x="181" y="243"/>
                    <a:pt x="181" y="242"/>
                    <a:pt x="182" y="242"/>
                  </a:cubicBezTo>
                  <a:cubicBezTo>
                    <a:pt x="182" y="242"/>
                    <a:pt x="182" y="242"/>
                    <a:pt x="182" y="242"/>
                  </a:cubicBezTo>
                  <a:cubicBezTo>
                    <a:pt x="182" y="242"/>
                    <a:pt x="182" y="242"/>
                    <a:pt x="182" y="242"/>
                  </a:cubicBezTo>
                  <a:cubicBezTo>
                    <a:pt x="182" y="242"/>
                    <a:pt x="183" y="242"/>
                    <a:pt x="183" y="242"/>
                  </a:cubicBezTo>
                  <a:cubicBezTo>
                    <a:pt x="183" y="242"/>
                    <a:pt x="183" y="242"/>
                    <a:pt x="183" y="242"/>
                  </a:cubicBezTo>
                  <a:cubicBezTo>
                    <a:pt x="184" y="241"/>
                    <a:pt x="184" y="241"/>
                    <a:pt x="185" y="240"/>
                  </a:cubicBezTo>
                  <a:cubicBezTo>
                    <a:pt x="185" y="240"/>
                    <a:pt x="186" y="240"/>
                    <a:pt x="186" y="240"/>
                  </a:cubicBezTo>
                  <a:cubicBezTo>
                    <a:pt x="186" y="240"/>
                    <a:pt x="186" y="240"/>
                    <a:pt x="187" y="240"/>
                  </a:cubicBezTo>
                  <a:cubicBezTo>
                    <a:pt x="187" y="240"/>
                    <a:pt x="187" y="240"/>
                    <a:pt x="187" y="240"/>
                  </a:cubicBezTo>
                  <a:cubicBezTo>
                    <a:pt x="187" y="240"/>
                    <a:pt x="187" y="240"/>
                    <a:pt x="187" y="240"/>
                  </a:cubicBezTo>
                  <a:cubicBezTo>
                    <a:pt x="186" y="241"/>
                    <a:pt x="186" y="241"/>
                    <a:pt x="186" y="242"/>
                  </a:cubicBezTo>
                  <a:cubicBezTo>
                    <a:pt x="187" y="242"/>
                    <a:pt x="187" y="242"/>
                    <a:pt x="187" y="242"/>
                  </a:cubicBezTo>
                  <a:cubicBezTo>
                    <a:pt x="187" y="242"/>
                    <a:pt x="186" y="243"/>
                    <a:pt x="186" y="243"/>
                  </a:cubicBezTo>
                  <a:cubicBezTo>
                    <a:pt x="186" y="243"/>
                    <a:pt x="186" y="243"/>
                    <a:pt x="186" y="243"/>
                  </a:cubicBezTo>
                  <a:cubicBezTo>
                    <a:pt x="187" y="243"/>
                    <a:pt x="187" y="242"/>
                    <a:pt x="187" y="242"/>
                  </a:cubicBezTo>
                  <a:cubicBezTo>
                    <a:pt x="187" y="241"/>
                    <a:pt x="187" y="240"/>
                    <a:pt x="187" y="240"/>
                  </a:cubicBezTo>
                  <a:cubicBezTo>
                    <a:pt x="188" y="240"/>
                    <a:pt x="188" y="240"/>
                    <a:pt x="188" y="240"/>
                  </a:cubicBezTo>
                  <a:cubicBezTo>
                    <a:pt x="188" y="240"/>
                    <a:pt x="188" y="240"/>
                    <a:pt x="189" y="240"/>
                  </a:cubicBezTo>
                  <a:cubicBezTo>
                    <a:pt x="189" y="239"/>
                    <a:pt x="190" y="239"/>
                    <a:pt x="191" y="239"/>
                  </a:cubicBezTo>
                  <a:cubicBezTo>
                    <a:pt x="191" y="239"/>
                    <a:pt x="191" y="239"/>
                    <a:pt x="191" y="238"/>
                  </a:cubicBezTo>
                  <a:cubicBezTo>
                    <a:pt x="191" y="238"/>
                    <a:pt x="192" y="238"/>
                    <a:pt x="192" y="238"/>
                  </a:cubicBezTo>
                  <a:cubicBezTo>
                    <a:pt x="192" y="238"/>
                    <a:pt x="192" y="238"/>
                    <a:pt x="193" y="238"/>
                  </a:cubicBezTo>
                  <a:cubicBezTo>
                    <a:pt x="193" y="238"/>
                    <a:pt x="193" y="237"/>
                    <a:pt x="193" y="236"/>
                  </a:cubicBezTo>
                  <a:cubicBezTo>
                    <a:pt x="193" y="236"/>
                    <a:pt x="193" y="236"/>
                    <a:pt x="194" y="236"/>
                  </a:cubicBezTo>
                  <a:cubicBezTo>
                    <a:pt x="194" y="235"/>
                    <a:pt x="194" y="235"/>
                    <a:pt x="194" y="236"/>
                  </a:cubicBezTo>
                  <a:cubicBezTo>
                    <a:pt x="194" y="236"/>
                    <a:pt x="194" y="237"/>
                    <a:pt x="194" y="237"/>
                  </a:cubicBezTo>
                  <a:cubicBezTo>
                    <a:pt x="194" y="238"/>
                    <a:pt x="194" y="238"/>
                    <a:pt x="194" y="238"/>
                  </a:cubicBezTo>
                  <a:cubicBezTo>
                    <a:pt x="194" y="238"/>
                    <a:pt x="194" y="238"/>
                    <a:pt x="194" y="238"/>
                  </a:cubicBezTo>
                  <a:cubicBezTo>
                    <a:pt x="194" y="237"/>
                    <a:pt x="194" y="237"/>
                    <a:pt x="194" y="237"/>
                  </a:cubicBezTo>
                  <a:cubicBezTo>
                    <a:pt x="195" y="237"/>
                    <a:pt x="195" y="236"/>
                    <a:pt x="195" y="236"/>
                  </a:cubicBezTo>
                  <a:cubicBezTo>
                    <a:pt x="196" y="235"/>
                    <a:pt x="196" y="235"/>
                    <a:pt x="196" y="235"/>
                  </a:cubicBezTo>
                  <a:cubicBezTo>
                    <a:pt x="196" y="234"/>
                    <a:pt x="196" y="234"/>
                    <a:pt x="196" y="234"/>
                  </a:cubicBezTo>
                  <a:cubicBezTo>
                    <a:pt x="196" y="234"/>
                    <a:pt x="196" y="234"/>
                    <a:pt x="195" y="234"/>
                  </a:cubicBezTo>
                  <a:cubicBezTo>
                    <a:pt x="195" y="234"/>
                    <a:pt x="195" y="234"/>
                    <a:pt x="195" y="234"/>
                  </a:cubicBezTo>
                  <a:cubicBezTo>
                    <a:pt x="195" y="234"/>
                    <a:pt x="194" y="234"/>
                    <a:pt x="194" y="234"/>
                  </a:cubicBezTo>
                  <a:cubicBezTo>
                    <a:pt x="194" y="234"/>
                    <a:pt x="194" y="234"/>
                    <a:pt x="194" y="234"/>
                  </a:cubicBezTo>
                  <a:cubicBezTo>
                    <a:pt x="194" y="235"/>
                    <a:pt x="193" y="235"/>
                    <a:pt x="193" y="235"/>
                  </a:cubicBezTo>
                  <a:cubicBezTo>
                    <a:pt x="193" y="234"/>
                    <a:pt x="193" y="234"/>
                    <a:pt x="193" y="234"/>
                  </a:cubicBezTo>
                  <a:cubicBezTo>
                    <a:pt x="194" y="234"/>
                    <a:pt x="194" y="233"/>
                    <a:pt x="195" y="233"/>
                  </a:cubicBezTo>
                  <a:cubicBezTo>
                    <a:pt x="195" y="233"/>
                    <a:pt x="195" y="232"/>
                    <a:pt x="195" y="232"/>
                  </a:cubicBezTo>
                  <a:cubicBezTo>
                    <a:pt x="196" y="232"/>
                    <a:pt x="196" y="232"/>
                    <a:pt x="196" y="232"/>
                  </a:cubicBezTo>
                  <a:cubicBezTo>
                    <a:pt x="197" y="232"/>
                    <a:pt x="197" y="232"/>
                    <a:pt x="197" y="232"/>
                  </a:cubicBezTo>
                  <a:cubicBezTo>
                    <a:pt x="197" y="231"/>
                    <a:pt x="198" y="230"/>
                    <a:pt x="199" y="230"/>
                  </a:cubicBezTo>
                  <a:cubicBezTo>
                    <a:pt x="199" y="230"/>
                    <a:pt x="200" y="231"/>
                    <a:pt x="201" y="230"/>
                  </a:cubicBezTo>
                  <a:cubicBezTo>
                    <a:pt x="201" y="230"/>
                    <a:pt x="201" y="230"/>
                    <a:pt x="201" y="230"/>
                  </a:cubicBezTo>
                  <a:cubicBezTo>
                    <a:pt x="201" y="230"/>
                    <a:pt x="200" y="230"/>
                    <a:pt x="200" y="230"/>
                  </a:cubicBezTo>
                  <a:cubicBezTo>
                    <a:pt x="200" y="229"/>
                    <a:pt x="201" y="229"/>
                    <a:pt x="201" y="228"/>
                  </a:cubicBezTo>
                  <a:cubicBezTo>
                    <a:pt x="201" y="228"/>
                    <a:pt x="201" y="228"/>
                    <a:pt x="201" y="228"/>
                  </a:cubicBezTo>
                  <a:cubicBezTo>
                    <a:pt x="201" y="228"/>
                    <a:pt x="201" y="228"/>
                    <a:pt x="201" y="227"/>
                  </a:cubicBezTo>
                  <a:cubicBezTo>
                    <a:pt x="202" y="227"/>
                    <a:pt x="202" y="227"/>
                    <a:pt x="202" y="228"/>
                  </a:cubicBezTo>
                  <a:cubicBezTo>
                    <a:pt x="202" y="228"/>
                    <a:pt x="202" y="228"/>
                    <a:pt x="202" y="228"/>
                  </a:cubicBezTo>
                  <a:cubicBezTo>
                    <a:pt x="203" y="228"/>
                    <a:pt x="203" y="228"/>
                    <a:pt x="203" y="228"/>
                  </a:cubicBezTo>
                  <a:cubicBezTo>
                    <a:pt x="204" y="227"/>
                    <a:pt x="204" y="227"/>
                    <a:pt x="205" y="226"/>
                  </a:cubicBezTo>
                  <a:cubicBezTo>
                    <a:pt x="205" y="227"/>
                    <a:pt x="205" y="227"/>
                    <a:pt x="205" y="227"/>
                  </a:cubicBezTo>
                  <a:cubicBezTo>
                    <a:pt x="205" y="227"/>
                    <a:pt x="206" y="227"/>
                    <a:pt x="206" y="226"/>
                  </a:cubicBezTo>
                  <a:cubicBezTo>
                    <a:pt x="206" y="226"/>
                    <a:pt x="206" y="226"/>
                    <a:pt x="206" y="226"/>
                  </a:cubicBezTo>
                  <a:cubicBezTo>
                    <a:pt x="206" y="225"/>
                    <a:pt x="206" y="225"/>
                    <a:pt x="206" y="225"/>
                  </a:cubicBezTo>
                  <a:cubicBezTo>
                    <a:pt x="206" y="226"/>
                    <a:pt x="206" y="226"/>
                    <a:pt x="207" y="226"/>
                  </a:cubicBezTo>
                  <a:cubicBezTo>
                    <a:pt x="207" y="226"/>
                    <a:pt x="207" y="226"/>
                    <a:pt x="207" y="226"/>
                  </a:cubicBezTo>
                  <a:cubicBezTo>
                    <a:pt x="207" y="225"/>
                    <a:pt x="207" y="225"/>
                    <a:pt x="208" y="225"/>
                  </a:cubicBezTo>
                  <a:cubicBezTo>
                    <a:pt x="208" y="224"/>
                    <a:pt x="208" y="224"/>
                    <a:pt x="208" y="224"/>
                  </a:cubicBezTo>
                  <a:cubicBezTo>
                    <a:pt x="208" y="224"/>
                    <a:pt x="209" y="224"/>
                    <a:pt x="209" y="224"/>
                  </a:cubicBezTo>
                  <a:cubicBezTo>
                    <a:pt x="209" y="223"/>
                    <a:pt x="209" y="223"/>
                    <a:pt x="209" y="223"/>
                  </a:cubicBezTo>
                  <a:cubicBezTo>
                    <a:pt x="209" y="223"/>
                    <a:pt x="209" y="223"/>
                    <a:pt x="208" y="223"/>
                  </a:cubicBezTo>
                  <a:cubicBezTo>
                    <a:pt x="208" y="223"/>
                    <a:pt x="208" y="223"/>
                    <a:pt x="209" y="223"/>
                  </a:cubicBezTo>
                  <a:cubicBezTo>
                    <a:pt x="209" y="222"/>
                    <a:pt x="209" y="222"/>
                    <a:pt x="209" y="222"/>
                  </a:cubicBezTo>
                  <a:cubicBezTo>
                    <a:pt x="209" y="222"/>
                    <a:pt x="209" y="222"/>
                    <a:pt x="208" y="222"/>
                  </a:cubicBezTo>
                  <a:cubicBezTo>
                    <a:pt x="208" y="222"/>
                    <a:pt x="208" y="222"/>
                    <a:pt x="208" y="222"/>
                  </a:cubicBezTo>
                  <a:cubicBezTo>
                    <a:pt x="208" y="222"/>
                    <a:pt x="208" y="222"/>
                    <a:pt x="207" y="222"/>
                  </a:cubicBezTo>
                  <a:cubicBezTo>
                    <a:pt x="207" y="222"/>
                    <a:pt x="207" y="222"/>
                    <a:pt x="208" y="221"/>
                  </a:cubicBezTo>
                  <a:cubicBezTo>
                    <a:pt x="208" y="221"/>
                    <a:pt x="208" y="221"/>
                    <a:pt x="209" y="221"/>
                  </a:cubicBezTo>
                  <a:cubicBezTo>
                    <a:pt x="209" y="221"/>
                    <a:pt x="209" y="220"/>
                    <a:pt x="209" y="220"/>
                  </a:cubicBezTo>
                  <a:cubicBezTo>
                    <a:pt x="210" y="220"/>
                    <a:pt x="210" y="220"/>
                    <a:pt x="210" y="220"/>
                  </a:cubicBezTo>
                  <a:cubicBezTo>
                    <a:pt x="210" y="220"/>
                    <a:pt x="210" y="220"/>
                    <a:pt x="210" y="220"/>
                  </a:cubicBezTo>
                  <a:cubicBezTo>
                    <a:pt x="210" y="220"/>
                    <a:pt x="210" y="220"/>
                    <a:pt x="210" y="220"/>
                  </a:cubicBezTo>
                  <a:cubicBezTo>
                    <a:pt x="211" y="220"/>
                    <a:pt x="211" y="220"/>
                    <a:pt x="211" y="220"/>
                  </a:cubicBezTo>
                  <a:cubicBezTo>
                    <a:pt x="211" y="219"/>
                    <a:pt x="211" y="219"/>
                    <a:pt x="212" y="219"/>
                  </a:cubicBezTo>
                  <a:cubicBezTo>
                    <a:pt x="212" y="219"/>
                    <a:pt x="212" y="219"/>
                    <a:pt x="212" y="219"/>
                  </a:cubicBezTo>
                  <a:cubicBezTo>
                    <a:pt x="213" y="219"/>
                    <a:pt x="213" y="218"/>
                    <a:pt x="213" y="218"/>
                  </a:cubicBezTo>
                  <a:cubicBezTo>
                    <a:pt x="213" y="218"/>
                    <a:pt x="213" y="218"/>
                    <a:pt x="213" y="218"/>
                  </a:cubicBezTo>
                  <a:cubicBezTo>
                    <a:pt x="214" y="218"/>
                    <a:pt x="214" y="217"/>
                    <a:pt x="214" y="217"/>
                  </a:cubicBezTo>
                  <a:cubicBezTo>
                    <a:pt x="213" y="217"/>
                    <a:pt x="213" y="217"/>
                    <a:pt x="213" y="217"/>
                  </a:cubicBezTo>
                  <a:cubicBezTo>
                    <a:pt x="213" y="217"/>
                    <a:pt x="213" y="217"/>
                    <a:pt x="213" y="217"/>
                  </a:cubicBezTo>
                  <a:cubicBezTo>
                    <a:pt x="213" y="217"/>
                    <a:pt x="213" y="216"/>
                    <a:pt x="213" y="216"/>
                  </a:cubicBezTo>
                  <a:cubicBezTo>
                    <a:pt x="214" y="216"/>
                    <a:pt x="214" y="216"/>
                    <a:pt x="214" y="216"/>
                  </a:cubicBezTo>
                  <a:cubicBezTo>
                    <a:pt x="214" y="216"/>
                    <a:pt x="214" y="216"/>
                    <a:pt x="214" y="216"/>
                  </a:cubicBezTo>
                  <a:cubicBezTo>
                    <a:pt x="214" y="216"/>
                    <a:pt x="215" y="217"/>
                    <a:pt x="215" y="217"/>
                  </a:cubicBezTo>
                  <a:cubicBezTo>
                    <a:pt x="215" y="217"/>
                    <a:pt x="215" y="217"/>
                    <a:pt x="215" y="217"/>
                  </a:cubicBezTo>
                  <a:cubicBezTo>
                    <a:pt x="215" y="217"/>
                    <a:pt x="215" y="217"/>
                    <a:pt x="215" y="217"/>
                  </a:cubicBezTo>
                  <a:cubicBezTo>
                    <a:pt x="216" y="216"/>
                    <a:pt x="216" y="216"/>
                    <a:pt x="216" y="215"/>
                  </a:cubicBezTo>
                  <a:cubicBezTo>
                    <a:pt x="216" y="215"/>
                    <a:pt x="216" y="215"/>
                    <a:pt x="217" y="215"/>
                  </a:cubicBezTo>
                  <a:cubicBezTo>
                    <a:pt x="217" y="215"/>
                    <a:pt x="217" y="215"/>
                    <a:pt x="217" y="214"/>
                  </a:cubicBezTo>
                  <a:cubicBezTo>
                    <a:pt x="217" y="214"/>
                    <a:pt x="217" y="214"/>
                    <a:pt x="217" y="214"/>
                  </a:cubicBezTo>
                  <a:cubicBezTo>
                    <a:pt x="217" y="214"/>
                    <a:pt x="217" y="214"/>
                    <a:pt x="217" y="214"/>
                  </a:cubicBezTo>
                  <a:cubicBezTo>
                    <a:pt x="217" y="214"/>
                    <a:pt x="217" y="213"/>
                    <a:pt x="218" y="213"/>
                  </a:cubicBezTo>
                  <a:cubicBezTo>
                    <a:pt x="217" y="213"/>
                    <a:pt x="217" y="213"/>
                    <a:pt x="217" y="213"/>
                  </a:cubicBezTo>
                  <a:cubicBezTo>
                    <a:pt x="217" y="213"/>
                    <a:pt x="217" y="213"/>
                    <a:pt x="217" y="213"/>
                  </a:cubicBezTo>
                  <a:cubicBezTo>
                    <a:pt x="217" y="212"/>
                    <a:pt x="217" y="212"/>
                    <a:pt x="217" y="211"/>
                  </a:cubicBezTo>
                  <a:cubicBezTo>
                    <a:pt x="217" y="211"/>
                    <a:pt x="217" y="211"/>
                    <a:pt x="217" y="211"/>
                  </a:cubicBezTo>
                  <a:cubicBezTo>
                    <a:pt x="217" y="211"/>
                    <a:pt x="217" y="211"/>
                    <a:pt x="217" y="211"/>
                  </a:cubicBezTo>
                  <a:cubicBezTo>
                    <a:pt x="218" y="211"/>
                    <a:pt x="218" y="211"/>
                    <a:pt x="218" y="211"/>
                  </a:cubicBezTo>
                  <a:cubicBezTo>
                    <a:pt x="218" y="211"/>
                    <a:pt x="218" y="212"/>
                    <a:pt x="218" y="212"/>
                  </a:cubicBezTo>
                  <a:cubicBezTo>
                    <a:pt x="218" y="212"/>
                    <a:pt x="218" y="212"/>
                    <a:pt x="218" y="212"/>
                  </a:cubicBezTo>
                  <a:cubicBezTo>
                    <a:pt x="218" y="212"/>
                    <a:pt x="218" y="213"/>
                    <a:pt x="218" y="213"/>
                  </a:cubicBezTo>
                  <a:cubicBezTo>
                    <a:pt x="218" y="213"/>
                    <a:pt x="218" y="213"/>
                    <a:pt x="218" y="213"/>
                  </a:cubicBezTo>
                  <a:cubicBezTo>
                    <a:pt x="219" y="213"/>
                    <a:pt x="219" y="213"/>
                    <a:pt x="219" y="213"/>
                  </a:cubicBezTo>
                  <a:cubicBezTo>
                    <a:pt x="219" y="213"/>
                    <a:pt x="219" y="213"/>
                    <a:pt x="219" y="213"/>
                  </a:cubicBezTo>
                  <a:cubicBezTo>
                    <a:pt x="219" y="213"/>
                    <a:pt x="220" y="212"/>
                    <a:pt x="220" y="212"/>
                  </a:cubicBezTo>
                  <a:cubicBezTo>
                    <a:pt x="220" y="212"/>
                    <a:pt x="220" y="213"/>
                    <a:pt x="220" y="213"/>
                  </a:cubicBezTo>
                  <a:cubicBezTo>
                    <a:pt x="220" y="213"/>
                    <a:pt x="220" y="213"/>
                    <a:pt x="221" y="212"/>
                  </a:cubicBezTo>
                  <a:cubicBezTo>
                    <a:pt x="221" y="212"/>
                    <a:pt x="221" y="212"/>
                    <a:pt x="221" y="212"/>
                  </a:cubicBezTo>
                  <a:cubicBezTo>
                    <a:pt x="222" y="212"/>
                    <a:pt x="222" y="212"/>
                    <a:pt x="222" y="212"/>
                  </a:cubicBezTo>
                  <a:cubicBezTo>
                    <a:pt x="222" y="212"/>
                    <a:pt x="222" y="212"/>
                    <a:pt x="222" y="212"/>
                  </a:cubicBezTo>
                  <a:cubicBezTo>
                    <a:pt x="223" y="211"/>
                    <a:pt x="223" y="211"/>
                    <a:pt x="223" y="211"/>
                  </a:cubicBezTo>
                  <a:cubicBezTo>
                    <a:pt x="223" y="211"/>
                    <a:pt x="223" y="211"/>
                    <a:pt x="223" y="211"/>
                  </a:cubicBezTo>
                  <a:cubicBezTo>
                    <a:pt x="223" y="211"/>
                    <a:pt x="223" y="211"/>
                    <a:pt x="223" y="210"/>
                  </a:cubicBezTo>
                  <a:cubicBezTo>
                    <a:pt x="223" y="210"/>
                    <a:pt x="223" y="210"/>
                    <a:pt x="223" y="210"/>
                  </a:cubicBezTo>
                  <a:cubicBezTo>
                    <a:pt x="223" y="210"/>
                    <a:pt x="223" y="210"/>
                    <a:pt x="223" y="209"/>
                  </a:cubicBezTo>
                  <a:cubicBezTo>
                    <a:pt x="223" y="209"/>
                    <a:pt x="222" y="210"/>
                    <a:pt x="222" y="210"/>
                  </a:cubicBezTo>
                  <a:cubicBezTo>
                    <a:pt x="222" y="210"/>
                    <a:pt x="222" y="209"/>
                    <a:pt x="222" y="209"/>
                  </a:cubicBezTo>
                  <a:cubicBezTo>
                    <a:pt x="223" y="209"/>
                    <a:pt x="223" y="209"/>
                    <a:pt x="223" y="209"/>
                  </a:cubicBezTo>
                  <a:cubicBezTo>
                    <a:pt x="224" y="209"/>
                    <a:pt x="224" y="209"/>
                    <a:pt x="224" y="209"/>
                  </a:cubicBezTo>
                  <a:cubicBezTo>
                    <a:pt x="224" y="208"/>
                    <a:pt x="224" y="208"/>
                    <a:pt x="224" y="208"/>
                  </a:cubicBezTo>
                  <a:cubicBezTo>
                    <a:pt x="224" y="208"/>
                    <a:pt x="224" y="208"/>
                    <a:pt x="224" y="208"/>
                  </a:cubicBezTo>
                  <a:cubicBezTo>
                    <a:pt x="224" y="208"/>
                    <a:pt x="224" y="207"/>
                    <a:pt x="224" y="207"/>
                  </a:cubicBezTo>
                  <a:cubicBezTo>
                    <a:pt x="224" y="207"/>
                    <a:pt x="224" y="207"/>
                    <a:pt x="225" y="206"/>
                  </a:cubicBezTo>
                  <a:cubicBezTo>
                    <a:pt x="225" y="206"/>
                    <a:pt x="225" y="206"/>
                    <a:pt x="225" y="206"/>
                  </a:cubicBezTo>
                  <a:cubicBezTo>
                    <a:pt x="225" y="205"/>
                    <a:pt x="226" y="205"/>
                    <a:pt x="226" y="205"/>
                  </a:cubicBezTo>
                  <a:cubicBezTo>
                    <a:pt x="227" y="205"/>
                    <a:pt x="227" y="205"/>
                    <a:pt x="228" y="204"/>
                  </a:cubicBezTo>
                  <a:cubicBezTo>
                    <a:pt x="228" y="204"/>
                    <a:pt x="228" y="203"/>
                    <a:pt x="229" y="203"/>
                  </a:cubicBezTo>
                  <a:cubicBezTo>
                    <a:pt x="229" y="202"/>
                    <a:pt x="229" y="201"/>
                    <a:pt x="228" y="201"/>
                  </a:cubicBezTo>
                  <a:cubicBezTo>
                    <a:pt x="228" y="201"/>
                    <a:pt x="228" y="201"/>
                    <a:pt x="228" y="201"/>
                  </a:cubicBezTo>
                  <a:cubicBezTo>
                    <a:pt x="228" y="201"/>
                    <a:pt x="228" y="200"/>
                    <a:pt x="228" y="200"/>
                  </a:cubicBezTo>
                  <a:cubicBezTo>
                    <a:pt x="227" y="200"/>
                    <a:pt x="227" y="200"/>
                    <a:pt x="227" y="200"/>
                  </a:cubicBezTo>
                  <a:cubicBezTo>
                    <a:pt x="227" y="200"/>
                    <a:pt x="227" y="200"/>
                    <a:pt x="227" y="200"/>
                  </a:cubicBezTo>
                  <a:cubicBezTo>
                    <a:pt x="226" y="200"/>
                    <a:pt x="226" y="200"/>
                    <a:pt x="226" y="200"/>
                  </a:cubicBezTo>
                  <a:cubicBezTo>
                    <a:pt x="226" y="199"/>
                    <a:pt x="226" y="199"/>
                    <a:pt x="226" y="199"/>
                  </a:cubicBezTo>
                  <a:cubicBezTo>
                    <a:pt x="225" y="199"/>
                    <a:pt x="225" y="199"/>
                    <a:pt x="225" y="199"/>
                  </a:cubicBezTo>
                  <a:cubicBezTo>
                    <a:pt x="225" y="199"/>
                    <a:pt x="225" y="200"/>
                    <a:pt x="225" y="200"/>
                  </a:cubicBezTo>
                  <a:cubicBezTo>
                    <a:pt x="225" y="200"/>
                    <a:pt x="224" y="199"/>
                    <a:pt x="224" y="199"/>
                  </a:cubicBezTo>
                  <a:cubicBezTo>
                    <a:pt x="224" y="199"/>
                    <a:pt x="224" y="200"/>
                    <a:pt x="223" y="200"/>
                  </a:cubicBezTo>
                  <a:cubicBezTo>
                    <a:pt x="223" y="200"/>
                    <a:pt x="223" y="200"/>
                    <a:pt x="223" y="200"/>
                  </a:cubicBezTo>
                  <a:cubicBezTo>
                    <a:pt x="223" y="200"/>
                    <a:pt x="223" y="200"/>
                    <a:pt x="223" y="200"/>
                  </a:cubicBezTo>
                  <a:cubicBezTo>
                    <a:pt x="223" y="199"/>
                    <a:pt x="223" y="199"/>
                    <a:pt x="223" y="199"/>
                  </a:cubicBezTo>
                  <a:cubicBezTo>
                    <a:pt x="223" y="199"/>
                    <a:pt x="223" y="199"/>
                    <a:pt x="223" y="199"/>
                  </a:cubicBezTo>
                  <a:cubicBezTo>
                    <a:pt x="223" y="199"/>
                    <a:pt x="223" y="199"/>
                    <a:pt x="223" y="199"/>
                  </a:cubicBezTo>
                  <a:cubicBezTo>
                    <a:pt x="223" y="199"/>
                    <a:pt x="223" y="199"/>
                    <a:pt x="223" y="199"/>
                  </a:cubicBezTo>
                  <a:cubicBezTo>
                    <a:pt x="223" y="199"/>
                    <a:pt x="223" y="199"/>
                    <a:pt x="223" y="198"/>
                  </a:cubicBezTo>
                  <a:cubicBezTo>
                    <a:pt x="223" y="198"/>
                    <a:pt x="223" y="198"/>
                    <a:pt x="223" y="198"/>
                  </a:cubicBezTo>
                  <a:cubicBezTo>
                    <a:pt x="223" y="197"/>
                    <a:pt x="223" y="197"/>
                    <a:pt x="223" y="197"/>
                  </a:cubicBezTo>
                  <a:cubicBezTo>
                    <a:pt x="224" y="196"/>
                    <a:pt x="224" y="196"/>
                    <a:pt x="224" y="196"/>
                  </a:cubicBezTo>
                  <a:cubicBezTo>
                    <a:pt x="224" y="196"/>
                    <a:pt x="224" y="196"/>
                    <a:pt x="224" y="196"/>
                  </a:cubicBezTo>
                  <a:cubicBezTo>
                    <a:pt x="224" y="196"/>
                    <a:pt x="224" y="196"/>
                    <a:pt x="224" y="196"/>
                  </a:cubicBezTo>
                  <a:cubicBezTo>
                    <a:pt x="224" y="196"/>
                    <a:pt x="224" y="196"/>
                    <a:pt x="224" y="195"/>
                  </a:cubicBezTo>
                  <a:cubicBezTo>
                    <a:pt x="224" y="195"/>
                    <a:pt x="224" y="195"/>
                    <a:pt x="225" y="195"/>
                  </a:cubicBezTo>
                  <a:cubicBezTo>
                    <a:pt x="225" y="195"/>
                    <a:pt x="225" y="195"/>
                    <a:pt x="226" y="195"/>
                  </a:cubicBezTo>
                  <a:cubicBezTo>
                    <a:pt x="226" y="195"/>
                    <a:pt x="226" y="194"/>
                    <a:pt x="226" y="194"/>
                  </a:cubicBezTo>
                  <a:cubicBezTo>
                    <a:pt x="226" y="194"/>
                    <a:pt x="226" y="194"/>
                    <a:pt x="226" y="194"/>
                  </a:cubicBezTo>
                  <a:cubicBezTo>
                    <a:pt x="226" y="194"/>
                    <a:pt x="226" y="194"/>
                    <a:pt x="226" y="194"/>
                  </a:cubicBezTo>
                  <a:cubicBezTo>
                    <a:pt x="226" y="194"/>
                    <a:pt x="226" y="194"/>
                    <a:pt x="226" y="193"/>
                  </a:cubicBezTo>
                  <a:cubicBezTo>
                    <a:pt x="226" y="193"/>
                    <a:pt x="226" y="193"/>
                    <a:pt x="226" y="193"/>
                  </a:cubicBezTo>
                  <a:cubicBezTo>
                    <a:pt x="226" y="193"/>
                    <a:pt x="227" y="193"/>
                    <a:pt x="227" y="193"/>
                  </a:cubicBezTo>
                  <a:cubicBezTo>
                    <a:pt x="227" y="193"/>
                    <a:pt x="227" y="193"/>
                    <a:pt x="227" y="193"/>
                  </a:cubicBezTo>
                  <a:cubicBezTo>
                    <a:pt x="227" y="193"/>
                    <a:pt x="227" y="193"/>
                    <a:pt x="227" y="192"/>
                  </a:cubicBezTo>
                  <a:cubicBezTo>
                    <a:pt x="227" y="192"/>
                    <a:pt x="227" y="192"/>
                    <a:pt x="227" y="192"/>
                  </a:cubicBezTo>
                  <a:cubicBezTo>
                    <a:pt x="226" y="192"/>
                    <a:pt x="226" y="192"/>
                    <a:pt x="226" y="192"/>
                  </a:cubicBezTo>
                  <a:cubicBezTo>
                    <a:pt x="226" y="192"/>
                    <a:pt x="226" y="192"/>
                    <a:pt x="226" y="192"/>
                  </a:cubicBezTo>
                  <a:cubicBezTo>
                    <a:pt x="226" y="192"/>
                    <a:pt x="226" y="192"/>
                    <a:pt x="227" y="192"/>
                  </a:cubicBezTo>
                  <a:cubicBezTo>
                    <a:pt x="227" y="192"/>
                    <a:pt x="227" y="192"/>
                    <a:pt x="227" y="192"/>
                  </a:cubicBezTo>
                  <a:cubicBezTo>
                    <a:pt x="227" y="192"/>
                    <a:pt x="227" y="192"/>
                    <a:pt x="227" y="192"/>
                  </a:cubicBezTo>
                  <a:cubicBezTo>
                    <a:pt x="227" y="192"/>
                    <a:pt x="228" y="192"/>
                    <a:pt x="228" y="192"/>
                  </a:cubicBezTo>
                  <a:cubicBezTo>
                    <a:pt x="228" y="192"/>
                    <a:pt x="228" y="192"/>
                    <a:pt x="228" y="192"/>
                  </a:cubicBezTo>
                  <a:cubicBezTo>
                    <a:pt x="228" y="191"/>
                    <a:pt x="228" y="191"/>
                    <a:pt x="228" y="191"/>
                  </a:cubicBezTo>
                  <a:cubicBezTo>
                    <a:pt x="228" y="190"/>
                    <a:pt x="228" y="190"/>
                    <a:pt x="228" y="190"/>
                  </a:cubicBezTo>
                  <a:cubicBezTo>
                    <a:pt x="228" y="190"/>
                    <a:pt x="228" y="190"/>
                    <a:pt x="228" y="190"/>
                  </a:cubicBezTo>
                  <a:cubicBezTo>
                    <a:pt x="228" y="190"/>
                    <a:pt x="228" y="190"/>
                    <a:pt x="228" y="190"/>
                  </a:cubicBezTo>
                  <a:cubicBezTo>
                    <a:pt x="228" y="190"/>
                    <a:pt x="229" y="190"/>
                    <a:pt x="229" y="191"/>
                  </a:cubicBezTo>
                  <a:cubicBezTo>
                    <a:pt x="229" y="191"/>
                    <a:pt x="228" y="191"/>
                    <a:pt x="228" y="191"/>
                  </a:cubicBezTo>
                  <a:cubicBezTo>
                    <a:pt x="228" y="192"/>
                    <a:pt x="228" y="192"/>
                    <a:pt x="228" y="192"/>
                  </a:cubicBezTo>
                  <a:cubicBezTo>
                    <a:pt x="228" y="192"/>
                    <a:pt x="228" y="192"/>
                    <a:pt x="228" y="192"/>
                  </a:cubicBezTo>
                  <a:cubicBezTo>
                    <a:pt x="228" y="192"/>
                    <a:pt x="229" y="192"/>
                    <a:pt x="229" y="192"/>
                  </a:cubicBezTo>
                  <a:cubicBezTo>
                    <a:pt x="229" y="192"/>
                    <a:pt x="229" y="192"/>
                    <a:pt x="229" y="192"/>
                  </a:cubicBezTo>
                  <a:cubicBezTo>
                    <a:pt x="230" y="192"/>
                    <a:pt x="230" y="192"/>
                    <a:pt x="230" y="192"/>
                  </a:cubicBezTo>
                  <a:cubicBezTo>
                    <a:pt x="230" y="192"/>
                    <a:pt x="230" y="191"/>
                    <a:pt x="230" y="191"/>
                  </a:cubicBezTo>
                  <a:cubicBezTo>
                    <a:pt x="230" y="191"/>
                    <a:pt x="231" y="190"/>
                    <a:pt x="231" y="189"/>
                  </a:cubicBezTo>
                  <a:cubicBezTo>
                    <a:pt x="231" y="189"/>
                    <a:pt x="231" y="189"/>
                    <a:pt x="231" y="189"/>
                  </a:cubicBezTo>
                  <a:cubicBezTo>
                    <a:pt x="230" y="189"/>
                    <a:pt x="230" y="189"/>
                    <a:pt x="230" y="189"/>
                  </a:cubicBezTo>
                  <a:cubicBezTo>
                    <a:pt x="230" y="189"/>
                    <a:pt x="230" y="189"/>
                    <a:pt x="230" y="189"/>
                  </a:cubicBezTo>
                  <a:cubicBezTo>
                    <a:pt x="230" y="189"/>
                    <a:pt x="229" y="189"/>
                    <a:pt x="230" y="189"/>
                  </a:cubicBezTo>
                  <a:cubicBezTo>
                    <a:pt x="230" y="189"/>
                    <a:pt x="231" y="189"/>
                    <a:pt x="232" y="189"/>
                  </a:cubicBezTo>
                  <a:cubicBezTo>
                    <a:pt x="232" y="189"/>
                    <a:pt x="232" y="189"/>
                    <a:pt x="233" y="189"/>
                  </a:cubicBezTo>
                  <a:cubicBezTo>
                    <a:pt x="233" y="188"/>
                    <a:pt x="233" y="188"/>
                    <a:pt x="233" y="188"/>
                  </a:cubicBezTo>
                  <a:cubicBezTo>
                    <a:pt x="233" y="188"/>
                    <a:pt x="233" y="187"/>
                    <a:pt x="233" y="187"/>
                  </a:cubicBezTo>
                  <a:cubicBezTo>
                    <a:pt x="233" y="187"/>
                    <a:pt x="234" y="187"/>
                    <a:pt x="234" y="187"/>
                  </a:cubicBezTo>
                  <a:cubicBezTo>
                    <a:pt x="234" y="186"/>
                    <a:pt x="233" y="186"/>
                    <a:pt x="233" y="186"/>
                  </a:cubicBezTo>
                  <a:cubicBezTo>
                    <a:pt x="233" y="185"/>
                    <a:pt x="233" y="185"/>
                    <a:pt x="232" y="185"/>
                  </a:cubicBezTo>
                  <a:cubicBezTo>
                    <a:pt x="232" y="184"/>
                    <a:pt x="232" y="184"/>
                    <a:pt x="232" y="184"/>
                  </a:cubicBezTo>
                  <a:cubicBezTo>
                    <a:pt x="232" y="184"/>
                    <a:pt x="231" y="184"/>
                    <a:pt x="232" y="184"/>
                  </a:cubicBezTo>
                  <a:cubicBezTo>
                    <a:pt x="232" y="184"/>
                    <a:pt x="232" y="184"/>
                    <a:pt x="232" y="184"/>
                  </a:cubicBezTo>
                  <a:cubicBezTo>
                    <a:pt x="232" y="184"/>
                    <a:pt x="232" y="184"/>
                    <a:pt x="232" y="184"/>
                  </a:cubicBezTo>
                  <a:cubicBezTo>
                    <a:pt x="232" y="184"/>
                    <a:pt x="232" y="184"/>
                    <a:pt x="233" y="184"/>
                  </a:cubicBezTo>
                  <a:cubicBezTo>
                    <a:pt x="233" y="184"/>
                    <a:pt x="233" y="184"/>
                    <a:pt x="233" y="184"/>
                  </a:cubicBezTo>
                  <a:cubicBezTo>
                    <a:pt x="233" y="184"/>
                    <a:pt x="233" y="184"/>
                    <a:pt x="234" y="184"/>
                  </a:cubicBezTo>
                  <a:cubicBezTo>
                    <a:pt x="234" y="184"/>
                    <a:pt x="234" y="184"/>
                    <a:pt x="234" y="184"/>
                  </a:cubicBezTo>
                  <a:cubicBezTo>
                    <a:pt x="235" y="184"/>
                    <a:pt x="235" y="183"/>
                    <a:pt x="235" y="183"/>
                  </a:cubicBezTo>
                  <a:cubicBezTo>
                    <a:pt x="235" y="183"/>
                    <a:pt x="235" y="183"/>
                    <a:pt x="235" y="183"/>
                  </a:cubicBezTo>
                  <a:cubicBezTo>
                    <a:pt x="235" y="182"/>
                    <a:pt x="236" y="182"/>
                    <a:pt x="236" y="182"/>
                  </a:cubicBezTo>
                  <a:cubicBezTo>
                    <a:pt x="236" y="182"/>
                    <a:pt x="236" y="182"/>
                    <a:pt x="236" y="182"/>
                  </a:cubicBezTo>
                  <a:cubicBezTo>
                    <a:pt x="236" y="182"/>
                    <a:pt x="236" y="181"/>
                    <a:pt x="236" y="181"/>
                  </a:cubicBezTo>
                  <a:cubicBezTo>
                    <a:pt x="235" y="181"/>
                    <a:pt x="235" y="181"/>
                    <a:pt x="235" y="181"/>
                  </a:cubicBezTo>
                  <a:cubicBezTo>
                    <a:pt x="235" y="181"/>
                    <a:pt x="236" y="180"/>
                    <a:pt x="236" y="180"/>
                  </a:cubicBezTo>
                  <a:cubicBezTo>
                    <a:pt x="236" y="180"/>
                    <a:pt x="237" y="179"/>
                    <a:pt x="238" y="178"/>
                  </a:cubicBezTo>
                  <a:cubicBezTo>
                    <a:pt x="238" y="178"/>
                    <a:pt x="238" y="177"/>
                    <a:pt x="238" y="177"/>
                  </a:cubicBezTo>
                  <a:cubicBezTo>
                    <a:pt x="239" y="177"/>
                    <a:pt x="239" y="177"/>
                    <a:pt x="239" y="178"/>
                  </a:cubicBezTo>
                  <a:cubicBezTo>
                    <a:pt x="240" y="177"/>
                    <a:pt x="240" y="177"/>
                    <a:pt x="239" y="177"/>
                  </a:cubicBezTo>
                  <a:cubicBezTo>
                    <a:pt x="239" y="176"/>
                    <a:pt x="239" y="176"/>
                    <a:pt x="239" y="176"/>
                  </a:cubicBezTo>
                  <a:cubicBezTo>
                    <a:pt x="239" y="175"/>
                    <a:pt x="240" y="174"/>
                    <a:pt x="240" y="174"/>
                  </a:cubicBezTo>
                  <a:cubicBezTo>
                    <a:pt x="241" y="174"/>
                    <a:pt x="242" y="174"/>
                    <a:pt x="242" y="173"/>
                  </a:cubicBezTo>
                  <a:cubicBezTo>
                    <a:pt x="243" y="173"/>
                    <a:pt x="243" y="172"/>
                    <a:pt x="244" y="172"/>
                  </a:cubicBezTo>
                  <a:cubicBezTo>
                    <a:pt x="245" y="171"/>
                    <a:pt x="246" y="171"/>
                    <a:pt x="246" y="170"/>
                  </a:cubicBezTo>
                  <a:cubicBezTo>
                    <a:pt x="247" y="169"/>
                    <a:pt x="247" y="168"/>
                    <a:pt x="247" y="167"/>
                  </a:cubicBezTo>
                  <a:cubicBezTo>
                    <a:pt x="247" y="167"/>
                    <a:pt x="247" y="167"/>
                    <a:pt x="247" y="166"/>
                  </a:cubicBezTo>
                  <a:cubicBezTo>
                    <a:pt x="248" y="167"/>
                    <a:pt x="248" y="167"/>
                    <a:pt x="248" y="168"/>
                  </a:cubicBezTo>
                  <a:cubicBezTo>
                    <a:pt x="248" y="168"/>
                    <a:pt x="248" y="169"/>
                    <a:pt x="248" y="169"/>
                  </a:cubicBezTo>
                  <a:cubicBezTo>
                    <a:pt x="248" y="169"/>
                    <a:pt x="248" y="169"/>
                    <a:pt x="248" y="170"/>
                  </a:cubicBezTo>
                  <a:cubicBezTo>
                    <a:pt x="248" y="170"/>
                    <a:pt x="248" y="170"/>
                    <a:pt x="248" y="170"/>
                  </a:cubicBezTo>
                  <a:cubicBezTo>
                    <a:pt x="249" y="170"/>
                    <a:pt x="249" y="170"/>
                    <a:pt x="249" y="170"/>
                  </a:cubicBezTo>
                  <a:cubicBezTo>
                    <a:pt x="250" y="170"/>
                    <a:pt x="251" y="171"/>
                    <a:pt x="251" y="170"/>
                  </a:cubicBezTo>
                  <a:cubicBezTo>
                    <a:pt x="251" y="170"/>
                    <a:pt x="252" y="170"/>
                    <a:pt x="252" y="169"/>
                  </a:cubicBezTo>
                  <a:cubicBezTo>
                    <a:pt x="252" y="169"/>
                    <a:pt x="252" y="168"/>
                    <a:pt x="253" y="167"/>
                  </a:cubicBezTo>
                  <a:cubicBezTo>
                    <a:pt x="253" y="167"/>
                    <a:pt x="254" y="167"/>
                    <a:pt x="254" y="167"/>
                  </a:cubicBezTo>
                  <a:cubicBezTo>
                    <a:pt x="255" y="167"/>
                    <a:pt x="255" y="167"/>
                    <a:pt x="256" y="167"/>
                  </a:cubicBezTo>
                  <a:cubicBezTo>
                    <a:pt x="256" y="166"/>
                    <a:pt x="257" y="166"/>
                    <a:pt x="257" y="166"/>
                  </a:cubicBezTo>
                  <a:cubicBezTo>
                    <a:pt x="256" y="167"/>
                    <a:pt x="254" y="168"/>
                    <a:pt x="253" y="169"/>
                  </a:cubicBezTo>
                  <a:cubicBezTo>
                    <a:pt x="252" y="170"/>
                    <a:pt x="252" y="170"/>
                    <a:pt x="251" y="171"/>
                  </a:cubicBezTo>
                  <a:cubicBezTo>
                    <a:pt x="251" y="171"/>
                    <a:pt x="251" y="171"/>
                    <a:pt x="251" y="171"/>
                  </a:cubicBezTo>
                  <a:cubicBezTo>
                    <a:pt x="251" y="172"/>
                    <a:pt x="252" y="172"/>
                    <a:pt x="252" y="172"/>
                  </a:cubicBezTo>
                  <a:cubicBezTo>
                    <a:pt x="252" y="173"/>
                    <a:pt x="252" y="173"/>
                    <a:pt x="253" y="173"/>
                  </a:cubicBezTo>
                  <a:cubicBezTo>
                    <a:pt x="253" y="173"/>
                    <a:pt x="253" y="173"/>
                    <a:pt x="254" y="173"/>
                  </a:cubicBezTo>
                  <a:cubicBezTo>
                    <a:pt x="254" y="174"/>
                    <a:pt x="255" y="174"/>
                    <a:pt x="256" y="175"/>
                  </a:cubicBezTo>
                  <a:cubicBezTo>
                    <a:pt x="256" y="174"/>
                    <a:pt x="257" y="175"/>
                    <a:pt x="258" y="176"/>
                  </a:cubicBezTo>
                  <a:cubicBezTo>
                    <a:pt x="256" y="175"/>
                    <a:pt x="254" y="174"/>
                    <a:pt x="253" y="174"/>
                  </a:cubicBezTo>
                  <a:cubicBezTo>
                    <a:pt x="252" y="174"/>
                    <a:pt x="251" y="175"/>
                    <a:pt x="251" y="175"/>
                  </a:cubicBezTo>
                  <a:cubicBezTo>
                    <a:pt x="250" y="175"/>
                    <a:pt x="249" y="174"/>
                    <a:pt x="249" y="174"/>
                  </a:cubicBezTo>
                  <a:cubicBezTo>
                    <a:pt x="249" y="174"/>
                    <a:pt x="249" y="173"/>
                    <a:pt x="249" y="173"/>
                  </a:cubicBezTo>
                  <a:cubicBezTo>
                    <a:pt x="248" y="173"/>
                    <a:pt x="248" y="173"/>
                    <a:pt x="248" y="173"/>
                  </a:cubicBezTo>
                  <a:cubicBezTo>
                    <a:pt x="247" y="174"/>
                    <a:pt x="246" y="174"/>
                    <a:pt x="246" y="175"/>
                  </a:cubicBezTo>
                  <a:cubicBezTo>
                    <a:pt x="245" y="175"/>
                    <a:pt x="245" y="176"/>
                    <a:pt x="245" y="176"/>
                  </a:cubicBezTo>
                  <a:cubicBezTo>
                    <a:pt x="244" y="177"/>
                    <a:pt x="243" y="177"/>
                    <a:pt x="242" y="178"/>
                  </a:cubicBezTo>
                  <a:cubicBezTo>
                    <a:pt x="242" y="178"/>
                    <a:pt x="242" y="178"/>
                    <a:pt x="242" y="178"/>
                  </a:cubicBezTo>
                  <a:cubicBezTo>
                    <a:pt x="242" y="178"/>
                    <a:pt x="242" y="179"/>
                    <a:pt x="242" y="179"/>
                  </a:cubicBezTo>
                  <a:cubicBezTo>
                    <a:pt x="242" y="179"/>
                    <a:pt x="242" y="180"/>
                    <a:pt x="243" y="181"/>
                  </a:cubicBezTo>
                  <a:cubicBezTo>
                    <a:pt x="243" y="181"/>
                    <a:pt x="243" y="181"/>
                    <a:pt x="242" y="182"/>
                  </a:cubicBezTo>
                  <a:cubicBezTo>
                    <a:pt x="242" y="182"/>
                    <a:pt x="242" y="182"/>
                    <a:pt x="242" y="182"/>
                  </a:cubicBezTo>
                  <a:cubicBezTo>
                    <a:pt x="242" y="183"/>
                    <a:pt x="242" y="183"/>
                    <a:pt x="242" y="184"/>
                  </a:cubicBezTo>
                  <a:cubicBezTo>
                    <a:pt x="242" y="184"/>
                    <a:pt x="241" y="185"/>
                    <a:pt x="241" y="185"/>
                  </a:cubicBezTo>
                  <a:cubicBezTo>
                    <a:pt x="240" y="186"/>
                    <a:pt x="240" y="187"/>
                    <a:pt x="240" y="188"/>
                  </a:cubicBezTo>
                  <a:cubicBezTo>
                    <a:pt x="239" y="188"/>
                    <a:pt x="239" y="188"/>
                    <a:pt x="239" y="189"/>
                  </a:cubicBezTo>
                  <a:cubicBezTo>
                    <a:pt x="239" y="189"/>
                    <a:pt x="239" y="190"/>
                    <a:pt x="239" y="190"/>
                  </a:cubicBezTo>
                  <a:cubicBezTo>
                    <a:pt x="239" y="190"/>
                    <a:pt x="239" y="191"/>
                    <a:pt x="239" y="191"/>
                  </a:cubicBezTo>
                  <a:cubicBezTo>
                    <a:pt x="239" y="191"/>
                    <a:pt x="240" y="192"/>
                    <a:pt x="240" y="192"/>
                  </a:cubicBezTo>
                  <a:cubicBezTo>
                    <a:pt x="241" y="192"/>
                    <a:pt x="241" y="192"/>
                    <a:pt x="241" y="192"/>
                  </a:cubicBezTo>
                  <a:cubicBezTo>
                    <a:pt x="241" y="192"/>
                    <a:pt x="242" y="192"/>
                    <a:pt x="242" y="192"/>
                  </a:cubicBezTo>
                  <a:cubicBezTo>
                    <a:pt x="242" y="191"/>
                    <a:pt x="243" y="191"/>
                    <a:pt x="243" y="191"/>
                  </a:cubicBezTo>
                  <a:cubicBezTo>
                    <a:pt x="243" y="190"/>
                    <a:pt x="244" y="190"/>
                    <a:pt x="244" y="190"/>
                  </a:cubicBezTo>
                  <a:cubicBezTo>
                    <a:pt x="244" y="190"/>
                    <a:pt x="244" y="190"/>
                    <a:pt x="244" y="190"/>
                  </a:cubicBezTo>
                  <a:cubicBezTo>
                    <a:pt x="244" y="191"/>
                    <a:pt x="244" y="191"/>
                    <a:pt x="243" y="192"/>
                  </a:cubicBezTo>
                  <a:cubicBezTo>
                    <a:pt x="243" y="192"/>
                    <a:pt x="243" y="192"/>
                    <a:pt x="243" y="192"/>
                  </a:cubicBezTo>
                  <a:cubicBezTo>
                    <a:pt x="243" y="192"/>
                    <a:pt x="243" y="192"/>
                    <a:pt x="243" y="192"/>
                  </a:cubicBezTo>
                  <a:cubicBezTo>
                    <a:pt x="243" y="192"/>
                    <a:pt x="243" y="192"/>
                    <a:pt x="243" y="192"/>
                  </a:cubicBezTo>
                  <a:cubicBezTo>
                    <a:pt x="243" y="192"/>
                    <a:pt x="243" y="192"/>
                    <a:pt x="244" y="193"/>
                  </a:cubicBezTo>
                  <a:cubicBezTo>
                    <a:pt x="243" y="193"/>
                    <a:pt x="243" y="193"/>
                    <a:pt x="243" y="193"/>
                  </a:cubicBezTo>
                  <a:cubicBezTo>
                    <a:pt x="243" y="193"/>
                    <a:pt x="242" y="193"/>
                    <a:pt x="242" y="193"/>
                  </a:cubicBezTo>
                  <a:cubicBezTo>
                    <a:pt x="242" y="193"/>
                    <a:pt x="242" y="193"/>
                    <a:pt x="242" y="193"/>
                  </a:cubicBezTo>
                  <a:cubicBezTo>
                    <a:pt x="242" y="193"/>
                    <a:pt x="241" y="193"/>
                    <a:pt x="241" y="193"/>
                  </a:cubicBezTo>
                  <a:cubicBezTo>
                    <a:pt x="241" y="194"/>
                    <a:pt x="241" y="194"/>
                    <a:pt x="242" y="194"/>
                  </a:cubicBezTo>
                  <a:cubicBezTo>
                    <a:pt x="242" y="194"/>
                    <a:pt x="241" y="194"/>
                    <a:pt x="241" y="194"/>
                  </a:cubicBezTo>
                  <a:cubicBezTo>
                    <a:pt x="241" y="195"/>
                    <a:pt x="241" y="194"/>
                    <a:pt x="240" y="194"/>
                  </a:cubicBezTo>
                  <a:cubicBezTo>
                    <a:pt x="240" y="194"/>
                    <a:pt x="240" y="194"/>
                    <a:pt x="240" y="195"/>
                  </a:cubicBezTo>
                  <a:cubicBezTo>
                    <a:pt x="239" y="195"/>
                    <a:pt x="239" y="195"/>
                    <a:pt x="239" y="194"/>
                  </a:cubicBezTo>
                  <a:cubicBezTo>
                    <a:pt x="239" y="195"/>
                    <a:pt x="239" y="195"/>
                    <a:pt x="239" y="195"/>
                  </a:cubicBezTo>
                  <a:cubicBezTo>
                    <a:pt x="239" y="195"/>
                    <a:pt x="238" y="195"/>
                    <a:pt x="238" y="195"/>
                  </a:cubicBezTo>
                  <a:cubicBezTo>
                    <a:pt x="238" y="195"/>
                    <a:pt x="238" y="195"/>
                    <a:pt x="238" y="195"/>
                  </a:cubicBezTo>
                  <a:cubicBezTo>
                    <a:pt x="238" y="195"/>
                    <a:pt x="239" y="195"/>
                    <a:pt x="239" y="195"/>
                  </a:cubicBezTo>
                  <a:cubicBezTo>
                    <a:pt x="239" y="195"/>
                    <a:pt x="239" y="196"/>
                    <a:pt x="238" y="196"/>
                  </a:cubicBezTo>
                  <a:cubicBezTo>
                    <a:pt x="238" y="196"/>
                    <a:pt x="238" y="196"/>
                    <a:pt x="238" y="196"/>
                  </a:cubicBezTo>
                  <a:cubicBezTo>
                    <a:pt x="238" y="196"/>
                    <a:pt x="238" y="196"/>
                    <a:pt x="238" y="196"/>
                  </a:cubicBezTo>
                  <a:cubicBezTo>
                    <a:pt x="238" y="196"/>
                    <a:pt x="238" y="196"/>
                    <a:pt x="238" y="197"/>
                  </a:cubicBezTo>
                  <a:cubicBezTo>
                    <a:pt x="238" y="197"/>
                    <a:pt x="238" y="197"/>
                    <a:pt x="238" y="197"/>
                  </a:cubicBezTo>
                  <a:cubicBezTo>
                    <a:pt x="238" y="197"/>
                    <a:pt x="238" y="197"/>
                    <a:pt x="238" y="197"/>
                  </a:cubicBezTo>
                  <a:cubicBezTo>
                    <a:pt x="238" y="198"/>
                    <a:pt x="239" y="198"/>
                    <a:pt x="239" y="198"/>
                  </a:cubicBezTo>
                  <a:cubicBezTo>
                    <a:pt x="239" y="198"/>
                    <a:pt x="239" y="198"/>
                    <a:pt x="239" y="198"/>
                  </a:cubicBezTo>
                  <a:cubicBezTo>
                    <a:pt x="239" y="198"/>
                    <a:pt x="239" y="198"/>
                    <a:pt x="239" y="198"/>
                  </a:cubicBezTo>
                  <a:cubicBezTo>
                    <a:pt x="239" y="198"/>
                    <a:pt x="240" y="198"/>
                    <a:pt x="240" y="198"/>
                  </a:cubicBezTo>
                  <a:cubicBezTo>
                    <a:pt x="240" y="198"/>
                    <a:pt x="240" y="198"/>
                    <a:pt x="240" y="198"/>
                  </a:cubicBezTo>
                  <a:cubicBezTo>
                    <a:pt x="240" y="198"/>
                    <a:pt x="240" y="198"/>
                    <a:pt x="241" y="198"/>
                  </a:cubicBezTo>
                  <a:cubicBezTo>
                    <a:pt x="241" y="198"/>
                    <a:pt x="241" y="198"/>
                    <a:pt x="241" y="198"/>
                  </a:cubicBezTo>
                  <a:cubicBezTo>
                    <a:pt x="241" y="198"/>
                    <a:pt x="241" y="197"/>
                    <a:pt x="242" y="197"/>
                  </a:cubicBezTo>
                  <a:cubicBezTo>
                    <a:pt x="242" y="197"/>
                    <a:pt x="242" y="197"/>
                    <a:pt x="242" y="198"/>
                  </a:cubicBezTo>
                  <a:cubicBezTo>
                    <a:pt x="242" y="198"/>
                    <a:pt x="242" y="198"/>
                    <a:pt x="243" y="198"/>
                  </a:cubicBezTo>
                  <a:cubicBezTo>
                    <a:pt x="243" y="198"/>
                    <a:pt x="243" y="198"/>
                    <a:pt x="243" y="198"/>
                  </a:cubicBezTo>
                  <a:cubicBezTo>
                    <a:pt x="244" y="198"/>
                    <a:pt x="244" y="197"/>
                    <a:pt x="244" y="197"/>
                  </a:cubicBezTo>
                  <a:cubicBezTo>
                    <a:pt x="244" y="197"/>
                    <a:pt x="244" y="197"/>
                    <a:pt x="244" y="197"/>
                  </a:cubicBezTo>
                  <a:cubicBezTo>
                    <a:pt x="244" y="197"/>
                    <a:pt x="244" y="197"/>
                    <a:pt x="244" y="197"/>
                  </a:cubicBezTo>
                  <a:cubicBezTo>
                    <a:pt x="243" y="197"/>
                    <a:pt x="243" y="197"/>
                    <a:pt x="243" y="197"/>
                  </a:cubicBezTo>
                  <a:cubicBezTo>
                    <a:pt x="243" y="197"/>
                    <a:pt x="243" y="197"/>
                    <a:pt x="242" y="197"/>
                  </a:cubicBezTo>
                  <a:cubicBezTo>
                    <a:pt x="242" y="197"/>
                    <a:pt x="242" y="196"/>
                    <a:pt x="242" y="196"/>
                  </a:cubicBezTo>
                  <a:cubicBezTo>
                    <a:pt x="243" y="196"/>
                    <a:pt x="244" y="197"/>
                    <a:pt x="244" y="197"/>
                  </a:cubicBezTo>
                  <a:cubicBezTo>
                    <a:pt x="244" y="197"/>
                    <a:pt x="244" y="197"/>
                    <a:pt x="244" y="197"/>
                  </a:cubicBezTo>
                  <a:cubicBezTo>
                    <a:pt x="244" y="197"/>
                    <a:pt x="244" y="197"/>
                    <a:pt x="244" y="197"/>
                  </a:cubicBezTo>
                  <a:cubicBezTo>
                    <a:pt x="244" y="197"/>
                    <a:pt x="244" y="197"/>
                    <a:pt x="244" y="197"/>
                  </a:cubicBezTo>
                  <a:cubicBezTo>
                    <a:pt x="245" y="197"/>
                    <a:pt x="245" y="197"/>
                    <a:pt x="245" y="197"/>
                  </a:cubicBezTo>
                  <a:cubicBezTo>
                    <a:pt x="245" y="197"/>
                    <a:pt x="245" y="197"/>
                    <a:pt x="245" y="197"/>
                  </a:cubicBezTo>
                  <a:cubicBezTo>
                    <a:pt x="245" y="197"/>
                    <a:pt x="245" y="197"/>
                    <a:pt x="245" y="197"/>
                  </a:cubicBezTo>
                  <a:cubicBezTo>
                    <a:pt x="245" y="196"/>
                    <a:pt x="245" y="196"/>
                    <a:pt x="245" y="196"/>
                  </a:cubicBezTo>
                  <a:cubicBezTo>
                    <a:pt x="245" y="196"/>
                    <a:pt x="245" y="196"/>
                    <a:pt x="245" y="196"/>
                  </a:cubicBezTo>
                  <a:cubicBezTo>
                    <a:pt x="246" y="196"/>
                    <a:pt x="246" y="196"/>
                    <a:pt x="246" y="195"/>
                  </a:cubicBezTo>
                  <a:cubicBezTo>
                    <a:pt x="246" y="195"/>
                    <a:pt x="246" y="195"/>
                    <a:pt x="246" y="195"/>
                  </a:cubicBezTo>
                  <a:cubicBezTo>
                    <a:pt x="246" y="195"/>
                    <a:pt x="247" y="195"/>
                    <a:pt x="247" y="195"/>
                  </a:cubicBezTo>
                  <a:cubicBezTo>
                    <a:pt x="247" y="194"/>
                    <a:pt x="247" y="194"/>
                    <a:pt x="247" y="194"/>
                  </a:cubicBezTo>
                  <a:cubicBezTo>
                    <a:pt x="247" y="194"/>
                    <a:pt x="247" y="193"/>
                    <a:pt x="247" y="193"/>
                  </a:cubicBezTo>
                  <a:cubicBezTo>
                    <a:pt x="247" y="193"/>
                    <a:pt x="247" y="193"/>
                    <a:pt x="248" y="193"/>
                  </a:cubicBezTo>
                  <a:cubicBezTo>
                    <a:pt x="248" y="193"/>
                    <a:pt x="248" y="193"/>
                    <a:pt x="248" y="194"/>
                  </a:cubicBezTo>
                  <a:cubicBezTo>
                    <a:pt x="248" y="194"/>
                    <a:pt x="248" y="194"/>
                    <a:pt x="248" y="194"/>
                  </a:cubicBezTo>
                  <a:cubicBezTo>
                    <a:pt x="248" y="194"/>
                    <a:pt x="248" y="194"/>
                    <a:pt x="248" y="193"/>
                  </a:cubicBezTo>
                  <a:cubicBezTo>
                    <a:pt x="248" y="193"/>
                    <a:pt x="248" y="193"/>
                    <a:pt x="249" y="193"/>
                  </a:cubicBezTo>
                  <a:cubicBezTo>
                    <a:pt x="249" y="192"/>
                    <a:pt x="249" y="192"/>
                    <a:pt x="249" y="192"/>
                  </a:cubicBezTo>
                  <a:cubicBezTo>
                    <a:pt x="249" y="191"/>
                    <a:pt x="249" y="191"/>
                    <a:pt x="250" y="191"/>
                  </a:cubicBezTo>
                  <a:cubicBezTo>
                    <a:pt x="249" y="192"/>
                    <a:pt x="249" y="193"/>
                    <a:pt x="249" y="194"/>
                  </a:cubicBezTo>
                  <a:cubicBezTo>
                    <a:pt x="248" y="194"/>
                    <a:pt x="248" y="194"/>
                    <a:pt x="248" y="195"/>
                  </a:cubicBezTo>
                  <a:cubicBezTo>
                    <a:pt x="248" y="195"/>
                    <a:pt x="249" y="195"/>
                    <a:pt x="249" y="195"/>
                  </a:cubicBezTo>
                  <a:cubicBezTo>
                    <a:pt x="249" y="195"/>
                    <a:pt x="249" y="194"/>
                    <a:pt x="249" y="194"/>
                  </a:cubicBezTo>
                  <a:cubicBezTo>
                    <a:pt x="249" y="194"/>
                    <a:pt x="249" y="194"/>
                    <a:pt x="249" y="194"/>
                  </a:cubicBezTo>
                  <a:cubicBezTo>
                    <a:pt x="249" y="194"/>
                    <a:pt x="250" y="193"/>
                    <a:pt x="250" y="193"/>
                  </a:cubicBezTo>
                  <a:cubicBezTo>
                    <a:pt x="250" y="193"/>
                    <a:pt x="250" y="193"/>
                    <a:pt x="250" y="193"/>
                  </a:cubicBezTo>
                  <a:cubicBezTo>
                    <a:pt x="250" y="193"/>
                    <a:pt x="250" y="193"/>
                    <a:pt x="250" y="193"/>
                  </a:cubicBezTo>
                  <a:cubicBezTo>
                    <a:pt x="250" y="193"/>
                    <a:pt x="250" y="192"/>
                    <a:pt x="251" y="192"/>
                  </a:cubicBezTo>
                  <a:cubicBezTo>
                    <a:pt x="251" y="192"/>
                    <a:pt x="251" y="192"/>
                    <a:pt x="251" y="192"/>
                  </a:cubicBezTo>
                  <a:cubicBezTo>
                    <a:pt x="251" y="192"/>
                    <a:pt x="251" y="192"/>
                    <a:pt x="252" y="192"/>
                  </a:cubicBezTo>
                  <a:cubicBezTo>
                    <a:pt x="252" y="191"/>
                    <a:pt x="251" y="191"/>
                    <a:pt x="251" y="191"/>
                  </a:cubicBezTo>
                  <a:cubicBezTo>
                    <a:pt x="251" y="191"/>
                    <a:pt x="251" y="191"/>
                    <a:pt x="251" y="191"/>
                  </a:cubicBezTo>
                  <a:cubicBezTo>
                    <a:pt x="251" y="191"/>
                    <a:pt x="251" y="191"/>
                    <a:pt x="251" y="190"/>
                  </a:cubicBezTo>
                  <a:cubicBezTo>
                    <a:pt x="251" y="190"/>
                    <a:pt x="251" y="190"/>
                    <a:pt x="251" y="190"/>
                  </a:cubicBezTo>
                  <a:cubicBezTo>
                    <a:pt x="251" y="190"/>
                    <a:pt x="252" y="190"/>
                    <a:pt x="252" y="190"/>
                  </a:cubicBezTo>
                  <a:cubicBezTo>
                    <a:pt x="252" y="191"/>
                    <a:pt x="252" y="191"/>
                    <a:pt x="252" y="191"/>
                  </a:cubicBezTo>
                  <a:cubicBezTo>
                    <a:pt x="252" y="191"/>
                    <a:pt x="252" y="191"/>
                    <a:pt x="252" y="191"/>
                  </a:cubicBezTo>
                  <a:cubicBezTo>
                    <a:pt x="252" y="191"/>
                    <a:pt x="253" y="191"/>
                    <a:pt x="253" y="191"/>
                  </a:cubicBezTo>
                  <a:cubicBezTo>
                    <a:pt x="253" y="191"/>
                    <a:pt x="253" y="190"/>
                    <a:pt x="253" y="190"/>
                  </a:cubicBezTo>
                  <a:cubicBezTo>
                    <a:pt x="253" y="190"/>
                    <a:pt x="252" y="190"/>
                    <a:pt x="252" y="190"/>
                  </a:cubicBezTo>
                  <a:cubicBezTo>
                    <a:pt x="252" y="190"/>
                    <a:pt x="252" y="190"/>
                    <a:pt x="253" y="190"/>
                  </a:cubicBezTo>
                  <a:cubicBezTo>
                    <a:pt x="253" y="189"/>
                    <a:pt x="253" y="189"/>
                    <a:pt x="253" y="189"/>
                  </a:cubicBezTo>
                  <a:cubicBezTo>
                    <a:pt x="252" y="188"/>
                    <a:pt x="252" y="188"/>
                    <a:pt x="253" y="188"/>
                  </a:cubicBezTo>
                  <a:cubicBezTo>
                    <a:pt x="253" y="188"/>
                    <a:pt x="253" y="188"/>
                    <a:pt x="253" y="188"/>
                  </a:cubicBezTo>
                  <a:cubicBezTo>
                    <a:pt x="253" y="189"/>
                    <a:pt x="253" y="189"/>
                    <a:pt x="253" y="189"/>
                  </a:cubicBezTo>
                  <a:cubicBezTo>
                    <a:pt x="253" y="189"/>
                    <a:pt x="253" y="190"/>
                    <a:pt x="253" y="190"/>
                  </a:cubicBezTo>
                  <a:cubicBezTo>
                    <a:pt x="253" y="190"/>
                    <a:pt x="254" y="190"/>
                    <a:pt x="254" y="190"/>
                  </a:cubicBezTo>
                  <a:cubicBezTo>
                    <a:pt x="254" y="190"/>
                    <a:pt x="254" y="190"/>
                    <a:pt x="254" y="189"/>
                  </a:cubicBezTo>
                  <a:cubicBezTo>
                    <a:pt x="254" y="189"/>
                    <a:pt x="254" y="189"/>
                    <a:pt x="254" y="189"/>
                  </a:cubicBezTo>
                  <a:cubicBezTo>
                    <a:pt x="254" y="189"/>
                    <a:pt x="254" y="188"/>
                    <a:pt x="254" y="188"/>
                  </a:cubicBezTo>
                  <a:cubicBezTo>
                    <a:pt x="254" y="188"/>
                    <a:pt x="254" y="188"/>
                    <a:pt x="254" y="188"/>
                  </a:cubicBezTo>
                  <a:cubicBezTo>
                    <a:pt x="254" y="188"/>
                    <a:pt x="254" y="188"/>
                    <a:pt x="254" y="188"/>
                  </a:cubicBezTo>
                  <a:cubicBezTo>
                    <a:pt x="255" y="188"/>
                    <a:pt x="255" y="188"/>
                    <a:pt x="255" y="188"/>
                  </a:cubicBezTo>
                  <a:cubicBezTo>
                    <a:pt x="255" y="188"/>
                    <a:pt x="255" y="187"/>
                    <a:pt x="255" y="187"/>
                  </a:cubicBezTo>
                  <a:cubicBezTo>
                    <a:pt x="255" y="187"/>
                    <a:pt x="255" y="187"/>
                    <a:pt x="255" y="186"/>
                  </a:cubicBezTo>
                  <a:cubicBezTo>
                    <a:pt x="255" y="186"/>
                    <a:pt x="255" y="186"/>
                    <a:pt x="255" y="186"/>
                  </a:cubicBezTo>
                  <a:cubicBezTo>
                    <a:pt x="255" y="186"/>
                    <a:pt x="255" y="186"/>
                    <a:pt x="255" y="186"/>
                  </a:cubicBezTo>
                  <a:cubicBezTo>
                    <a:pt x="255" y="186"/>
                    <a:pt x="255" y="186"/>
                    <a:pt x="255" y="186"/>
                  </a:cubicBezTo>
                  <a:cubicBezTo>
                    <a:pt x="255" y="187"/>
                    <a:pt x="255" y="187"/>
                    <a:pt x="255" y="188"/>
                  </a:cubicBezTo>
                  <a:cubicBezTo>
                    <a:pt x="255" y="188"/>
                    <a:pt x="255" y="188"/>
                    <a:pt x="256" y="188"/>
                  </a:cubicBezTo>
                  <a:cubicBezTo>
                    <a:pt x="256" y="189"/>
                    <a:pt x="256" y="189"/>
                    <a:pt x="256" y="189"/>
                  </a:cubicBezTo>
                  <a:cubicBezTo>
                    <a:pt x="256" y="188"/>
                    <a:pt x="256" y="188"/>
                    <a:pt x="256" y="187"/>
                  </a:cubicBezTo>
                  <a:cubicBezTo>
                    <a:pt x="256" y="187"/>
                    <a:pt x="256" y="187"/>
                    <a:pt x="256" y="187"/>
                  </a:cubicBezTo>
                  <a:cubicBezTo>
                    <a:pt x="257" y="187"/>
                    <a:pt x="257" y="187"/>
                    <a:pt x="257" y="187"/>
                  </a:cubicBezTo>
                  <a:cubicBezTo>
                    <a:pt x="257" y="187"/>
                    <a:pt x="257" y="187"/>
                    <a:pt x="257" y="187"/>
                  </a:cubicBezTo>
                  <a:cubicBezTo>
                    <a:pt x="257" y="188"/>
                    <a:pt x="258" y="188"/>
                    <a:pt x="258" y="188"/>
                  </a:cubicBezTo>
                  <a:cubicBezTo>
                    <a:pt x="258" y="188"/>
                    <a:pt x="258" y="188"/>
                    <a:pt x="259" y="188"/>
                  </a:cubicBezTo>
                  <a:cubicBezTo>
                    <a:pt x="259" y="188"/>
                    <a:pt x="259" y="188"/>
                    <a:pt x="259" y="188"/>
                  </a:cubicBezTo>
                  <a:cubicBezTo>
                    <a:pt x="259" y="188"/>
                    <a:pt x="259" y="188"/>
                    <a:pt x="260" y="188"/>
                  </a:cubicBezTo>
                  <a:cubicBezTo>
                    <a:pt x="260" y="188"/>
                    <a:pt x="260" y="188"/>
                    <a:pt x="260" y="188"/>
                  </a:cubicBezTo>
                  <a:cubicBezTo>
                    <a:pt x="260" y="188"/>
                    <a:pt x="260" y="188"/>
                    <a:pt x="260" y="188"/>
                  </a:cubicBezTo>
                  <a:cubicBezTo>
                    <a:pt x="260" y="188"/>
                    <a:pt x="260" y="188"/>
                    <a:pt x="260" y="187"/>
                  </a:cubicBezTo>
                  <a:cubicBezTo>
                    <a:pt x="260" y="187"/>
                    <a:pt x="261" y="187"/>
                    <a:pt x="261" y="187"/>
                  </a:cubicBezTo>
                  <a:cubicBezTo>
                    <a:pt x="261" y="187"/>
                    <a:pt x="261" y="187"/>
                    <a:pt x="261" y="188"/>
                  </a:cubicBezTo>
                  <a:cubicBezTo>
                    <a:pt x="261" y="188"/>
                    <a:pt x="261" y="188"/>
                    <a:pt x="261" y="188"/>
                  </a:cubicBezTo>
                  <a:cubicBezTo>
                    <a:pt x="261" y="188"/>
                    <a:pt x="262" y="188"/>
                    <a:pt x="262" y="188"/>
                  </a:cubicBezTo>
                  <a:cubicBezTo>
                    <a:pt x="262" y="187"/>
                    <a:pt x="262" y="187"/>
                    <a:pt x="262" y="187"/>
                  </a:cubicBezTo>
                  <a:cubicBezTo>
                    <a:pt x="262" y="186"/>
                    <a:pt x="262" y="186"/>
                    <a:pt x="262" y="186"/>
                  </a:cubicBezTo>
                  <a:cubicBezTo>
                    <a:pt x="262" y="185"/>
                    <a:pt x="262" y="185"/>
                    <a:pt x="262" y="185"/>
                  </a:cubicBezTo>
                  <a:cubicBezTo>
                    <a:pt x="262" y="185"/>
                    <a:pt x="262" y="186"/>
                    <a:pt x="263" y="186"/>
                  </a:cubicBezTo>
                  <a:cubicBezTo>
                    <a:pt x="263" y="186"/>
                    <a:pt x="263" y="186"/>
                    <a:pt x="263" y="186"/>
                  </a:cubicBezTo>
                  <a:cubicBezTo>
                    <a:pt x="263" y="186"/>
                    <a:pt x="263" y="187"/>
                    <a:pt x="263" y="187"/>
                  </a:cubicBezTo>
                  <a:cubicBezTo>
                    <a:pt x="263" y="187"/>
                    <a:pt x="263" y="187"/>
                    <a:pt x="264" y="187"/>
                  </a:cubicBezTo>
                  <a:cubicBezTo>
                    <a:pt x="264" y="187"/>
                    <a:pt x="264" y="187"/>
                    <a:pt x="264" y="187"/>
                  </a:cubicBezTo>
                  <a:cubicBezTo>
                    <a:pt x="264" y="187"/>
                    <a:pt x="264" y="187"/>
                    <a:pt x="264" y="187"/>
                  </a:cubicBezTo>
                  <a:cubicBezTo>
                    <a:pt x="264" y="187"/>
                    <a:pt x="264" y="186"/>
                    <a:pt x="264" y="186"/>
                  </a:cubicBezTo>
                  <a:cubicBezTo>
                    <a:pt x="264" y="186"/>
                    <a:pt x="265" y="186"/>
                    <a:pt x="265" y="186"/>
                  </a:cubicBezTo>
                  <a:cubicBezTo>
                    <a:pt x="265" y="186"/>
                    <a:pt x="265" y="185"/>
                    <a:pt x="265" y="185"/>
                  </a:cubicBezTo>
                  <a:cubicBezTo>
                    <a:pt x="265" y="186"/>
                    <a:pt x="265" y="186"/>
                    <a:pt x="264" y="186"/>
                  </a:cubicBezTo>
                  <a:cubicBezTo>
                    <a:pt x="264" y="186"/>
                    <a:pt x="264" y="186"/>
                    <a:pt x="264" y="186"/>
                  </a:cubicBezTo>
                  <a:cubicBezTo>
                    <a:pt x="264" y="186"/>
                    <a:pt x="264" y="186"/>
                    <a:pt x="264" y="186"/>
                  </a:cubicBezTo>
                  <a:cubicBezTo>
                    <a:pt x="264" y="186"/>
                    <a:pt x="264" y="186"/>
                    <a:pt x="264" y="186"/>
                  </a:cubicBezTo>
                  <a:cubicBezTo>
                    <a:pt x="264" y="185"/>
                    <a:pt x="264" y="185"/>
                    <a:pt x="264" y="185"/>
                  </a:cubicBezTo>
                  <a:cubicBezTo>
                    <a:pt x="264" y="185"/>
                    <a:pt x="264" y="185"/>
                    <a:pt x="264" y="185"/>
                  </a:cubicBezTo>
                  <a:cubicBezTo>
                    <a:pt x="264" y="185"/>
                    <a:pt x="264" y="185"/>
                    <a:pt x="264" y="185"/>
                  </a:cubicBezTo>
                  <a:cubicBezTo>
                    <a:pt x="264" y="185"/>
                    <a:pt x="264" y="184"/>
                    <a:pt x="264" y="185"/>
                  </a:cubicBezTo>
                  <a:cubicBezTo>
                    <a:pt x="263" y="185"/>
                    <a:pt x="263" y="185"/>
                    <a:pt x="263" y="185"/>
                  </a:cubicBezTo>
                  <a:cubicBezTo>
                    <a:pt x="263" y="185"/>
                    <a:pt x="263" y="184"/>
                    <a:pt x="263" y="184"/>
                  </a:cubicBezTo>
                  <a:cubicBezTo>
                    <a:pt x="263" y="184"/>
                    <a:pt x="263" y="184"/>
                    <a:pt x="262" y="184"/>
                  </a:cubicBezTo>
                  <a:cubicBezTo>
                    <a:pt x="262" y="184"/>
                    <a:pt x="262" y="185"/>
                    <a:pt x="262" y="184"/>
                  </a:cubicBezTo>
                  <a:cubicBezTo>
                    <a:pt x="262" y="184"/>
                    <a:pt x="262" y="184"/>
                    <a:pt x="262" y="184"/>
                  </a:cubicBezTo>
                  <a:cubicBezTo>
                    <a:pt x="262" y="184"/>
                    <a:pt x="262" y="184"/>
                    <a:pt x="262" y="184"/>
                  </a:cubicBezTo>
                  <a:cubicBezTo>
                    <a:pt x="262" y="184"/>
                    <a:pt x="262" y="184"/>
                    <a:pt x="262" y="184"/>
                  </a:cubicBezTo>
                  <a:cubicBezTo>
                    <a:pt x="262" y="183"/>
                    <a:pt x="262" y="183"/>
                    <a:pt x="262" y="183"/>
                  </a:cubicBezTo>
                  <a:cubicBezTo>
                    <a:pt x="262" y="184"/>
                    <a:pt x="263" y="183"/>
                    <a:pt x="263" y="183"/>
                  </a:cubicBezTo>
                  <a:cubicBezTo>
                    <a:pt x="263" y="183"/>
                    <a:pt x="264" y="183"/>
                    <a:pt x="264" y="183"/>
                  </a:cubicBezTo>
                  <a:cubicBezTo>
                    <a:pt x="264" y="183"/>
                    <a:pt x="264" y="182"/>
                    <a:pt x="264" y="182"/>
                  </a:cubicBezTo>
                  <a:cubicBezTo>
                    <a:pt x="264" y="182"/>
                    <a:pt x="264" y="182"/>
                    <a:pt x="265" y="182"/>
                  </a:cubicBezTo>
                  <a:cubicBezTo>
                    <a:pt x="265" y="182"/>
                    <a:pt x="265" y="181"/>
                    <a:pt x="265" y="181"/>
                  </a:cubicBezTo>
                  <a:cubicBezTo>
                    <a:pt x="265" y="181"/>
                    <a:pt x="265" y="181"/>
                    <a:pt x="265" y="181"/>
                  </a:cubicBezTo>
                  <a:cubicBezTo>
                    <a:pt x="264" y="181"/>
                    <a:pt x="264" y="181"/>
                    <a:pt x="264" y="180"/>
                  </a:cubicBezTo>
                  <a:cubicBezTo>
                    <a:pt x="265" y="180"/>
                    <a:pt x="265" y="180"/>
                    <a:pt x="264" y="180"/>
                  </a:cubicBezTo>
                  <a:cubicBezTo>
                    <a:pt x="264" y="180"/>
                    <a:pt x="264" y="180"/>
                    <a:pt x="264" y="180"/>
                  </a:cubicBezTo>
                  <a:cubicBezTo>
                    <a:pt x="264" y="180"/>
                    <a:pt x="264" y="180"/>
                    <a:pt x="264" y="180"/>
                  </a:cubicBezTo>
                  <a:cubicBezTo>
                    <a:pt x="264" y="179"/>
                    <a:pt x="264" y="179"/>
                    <a:pt x="264" y="179"/>
                  </a:cubicBezTo>
                  <a:cubicBezTo>
                    <a:pt x="264" y="179"/>
                    <a:pt x="264" y="179"/>
                    <a:pt x="263" y="180"/>
                  </a:cubicBezTo>
                  <a:cubicBezTo>
                    <a:pt x="263" y="180"/>
                    <a:pt x="263" y="180"/>
                    <a:pt x="263" y="180"/>
                  </a:cubicBezTo>
                  <a:cubicBezTo>
                    <a:pt x="263" y="180"/>
                    <a:pt x="263" y="181"/>
                    <a:pt x="262" y="181"/>
                  </a:cubicBezTo>
                  <a:cubicBezTo>
                    <a:pt x="262" y="181"/>
                    <a:pt x="262" y="180"/>
                    <a:pt x="262" y="180"/>
                  </a:cubicBezTo>
                  <a:cubicBezTo>
                    <a:pt x="261" y="180"/>
                    <a:pt x="261" y="180"/>
                    <a:pt x="261" y="180"/>
                  </a:cubicBezTo>
                  <a:cubicBezTo>
                    <a:pt x="261" y="180"/>
                    <a:pt x="261" y="181"/>
                    <a:pt x="260" y="181"/>
                  </a:cubicBezTo>
                  <a:cubicBezTo>
                    <a:pt x="260" y="181"/>
                    <a:pt x="260" y="181"/>
                    <a:pt x="259" y="181"/>
                  </a:cubicBezTo>
                  <a:cubicBezTo>
                    <a:pt x="259" y="181"/>
                    <a:pt x="260" y="181"/>
                    <a:pt x="260" y="181"/>
                  </a:cubicBezTo>
                  <a:cubicBezTo>
                    <a:pt x="260" y="180"/>
                    <a:pt x="261" y="180"/>
                    <a:pt x="261" y="180"/>
                  </a:cubicBezTo>
                  <a:cubicBezTo>
                    <a:pt x="261" y="179"/>
                    <a:pt x="261" y="179"/>
                    <a:pt x="261" y="180"/>
                  </a:cubicBezTo>
                  <a:cubicBezTo>
                    <a:pt x="262" y="180"/>
                    <a:pt x="262" y="180"/>
                    <a:pt x="262" y="180"/>
                  </a:cubicBezTo>
                  <a:cubicBezTo>
                    <a:pt x="262" y="180"/>
                    <a:pt x="262" y="180"/>
                    <a:pt x="262" y="180"/>
                  </a:cubicBezTo>
                  <a:cubicBezTo>
                    <a:pt x="262" y="180"/>
                    <a:pt x="262" y="180"/>
                    <a:pt x="262" y="180"/>
                  </a:cubicBezTo>
                  <a:cubicBezTo>
                    <a:pt x="263" y="179"/>
                    <a:pt x="263" y="179"/>
                    <a:pt x="263" y="179"/>
                  </a:cubicBezTo>
                  <a:cubicBezTo>
                    <a:pt x="263" y="179"/>
                    <a:pt x="263" y="179"/>
                    <a:pt x="263" y="179"/>
                  </a:cubicBezTo>
                  <a:cubicBezTo>
                    <a:pt x="263" y="179"/>
                    <a:pt x="263" y="179"/>
                    <a:pt x="263" y="178"/>
                  </a:cubicBezTo>
                  <a:cubicBezTo>
                    <a:pt x="263" y="178"/>
                    <a:pt x="263" y="178"/>
                    <a:pt x="263" y="178"/>
                  </a:cubicBezTo>
                  <a:cubicBezTo>
                    <a:pt x="263" y="178"/>
                    <a:pt x="263" y="178"/>
                    <a:pt x="263" y="178"/>
                  </a:cubicBezTo>
                  <a:cubicBezTo>
                    <a:pt x="263" y="178"/>
                    <a:pt x="263" y="178"/>
                    <a:pt x="263" y="178"/>
                  </a:cubicBezTo>
                  <a:cubicBezTo>
                    <a:pt x="263" y="178"/>
                    <a:pt x="263" y="178"/>
                    <a:pt x="264" y="178"/>
                  </a:cubicBezTo>
                  <a:cubicBezTo>
                    <a:pt x="264" y="178"/>
                    <a:pt x="264" y="178"/>
                    <a:pt x="264" y="178"/>
                  </a:cubicBezTo>
                  <a:cubicBezTo>
                    <a:pt x="264" y="178"/>
                    <a:pt x="264" y="178"/>
                    <a:pt x="264" y="178"/>
                  </a:cubicBezTo>
                  <a:cubicBezTo>
                    <a:pt x="264" y="178"/>
                    <a:pt x="264" y="177"/>
                    <a:pt x="264" y="177"/>
                  </a:cubicBezTo>
                  <a:cubicBezTo>
                    <a:pt x="263" y="177"/>
                    <a:pt x="263" y="177"/>
                    <a:pt x="262" y="178"/>
                  </a:cubicBezTo>
                  <a:cubicBezTo>
                    <a:pt x="262" y="178"/>
                    <a:pt x="262" y="178"/>
                    <a:pt x="262" y="178"/>
                  </a:cubicBezTo>
                  <a:cubicBezTo>
                    <a:pt x="262" y="178"/>
                    <a:pt x="262" y="179"/>
                    <a:pt x="262" y="179"/>
                  </a:cubicBezTo>
                  <a:cubicBezTo>
                    <a:pt x="262" y="179"/>
                    <a:pt x="262" y="179"/>
                    <a:pt x="262" y="179"/>
                  </a:cubicBezTo>
                  <a:cubicBezTo>
                    <a:pt x="262" y="178"/>
                    <a:pt x="262" y="178"/>
                    <a:pt x="262" y="178"/>
                  </a:cubicBezTo>
                  <a:cubicBezTo>
                    <a:pt x="262" y="178"/>
                    <a:pt x="262" y="178"/>
                    <a:pt x="262" y="178"/>
                  </a:cubicBezTo>
                  <a:cubicBezTo>
                    <a:pt x="262" y="177"/>
                    <a:pt x="262" y="177"/>
                    <a:pt x="262" y="177"/>
                  </a:cubicBezTo>
                  <a:cubicBezTo>
                    <a:pt x="261" y="177"/>
                    <a:pt x="261" y="177"/>
                    <a:pt x="261" y="177"/>
                  </a:cubicBezTo>
                  <a:cubicBezTo>
                    <a:pt x="261" y="177"/>
                    <a:pt x="261" y="178"/>
                    <a:pt x="260" y="178"/>
                  </a:cubicBezTo>
                  <a:cubicBezTo>
                    <a:pt x="260" y="178"/>
                    <a:pt x="260" y="178"/>
                    <a:pt x="260" y="178"/>
                  </a:cubicBezTo>
                  <a:cubicBezTo>
                    <a:pt x="260" y="178"/>
                    <a:pt x="260" y="178"/>
                    <a:pt x="260" y="178"/>
                  </a:cubicBezTo>
                  <a:cubicBezTo>
                    <a:pt x="260" y="177"/>
                    <a:pt x="260" y="177"/>
                    <a:pt x="260" y="177"/>
                  </a:cubicBezTo>
                  <a:cubicBezTo>
                    <a:pt x="260" y="177"/>
                    <a:pt x="260" y="177"/>
                    <a:pt x="261" y="177"/>
                  </a:cubicBezTo>
                  <a:cubicBezTo>
                    <a:pt x="261" y="177"/>
                    <a:pt x="261" y="177"/>
                    <a:pt x="261" y="176"/>
                  </a:cubicBezTo>
                  <a:cubicBezTo>
                    <a:pt x="261" y="176"/>
                    <a:pt x="261" y="176"/>
                    <a:pt x="261" y="176"/>
                  </a:cubicBezTo>
                  <a:cubicBezTo>
                    <a:pt x="261" y="176"/>
                    <a:pt x="261" y="176"/>
                    <a:pt x="261" y="176"/>
                  </a:cubicBezTo>
                  <a:cubicBezTo>
                    <a:pt x="261" y="176"/>
                    <a:pt x="262" y="176"/>
                    <a:pt x="262" y="176"/>
                  </a:cubicBezTo>
                  <a:cubicBezTo>
                    <a:pt x="262" y="176"/>
                    <a:pt x="262" y="176"/>
                    <a:pt x="262" y="176"/>
                  </a:cubicBezTo>
                  <a:cubicBezTo>
                    <a:pt x="262" y="176"/>
                    <a:pt x="262" y="175"/>
                    <a:pt x="262" y="175"/>
                  </a:cubicBezTo>
                  <a:cubicBezTo>
                    <a:pt x="262" y="175"/>
                    <a:pt x="263" y="175"/>
                    <a:pt x="263" y="174"/>
                  </a:cubicBezTo>
                  <a:cubicBezTo>
                    <a:pt x="263" y="174"/>
                    <a:pt x="263" y="174"/>
                    <a:pt x="263" y="174"/>
                  </a:cubicBezTo>
                  <a:cubicBezTo>
                    <a:pt x="263" y="173"/>
                    <a:pt x="263" y="173"/>
                    <a:pt x="263" y="173"/>
                  </a:cubicBezTo>
                  <a:cubicBezTo>
                    <a:pt x="263" y="173"/>
                    <a:pt x="262" y="173"/>
                    <a:pt x="262" y="173"/>
                  </a:cubicBezTo>
                  <a:cubicBezTo>
                    <a:pt x="262" y="173"/>
                    <a:pt x="262" y="174"/>
                    <a:pt x="262" y="173"/>
                  </a:cubicBezTo>
                  <a:cubicBezTo>
                    <a:pt x="262" y="173"/>
                    <a:pt x="263" y="173"/>
                    <a:pt x="263" y="172"/>
                  </a:cubicBezTo>
                  <a:cubicBezTo>
                    <a:pt x="263" y="172"/>
                    <a:pt x="264" y="172"/>
                    <a:pt x="264" y="172"/>
                  </a:cubicBezTo>
                  <a:cubicBezTo>
                    <a:pt x="264" y="173"/>
                    <a:pt x="264" y="173"/>
                    <a:pt x="264" y="173"/>
                  </a:cubicBezTo>
                  <a:cubicBezTo>
                    <a:pt x="264" y="173"/>
                    <a:pt x="264" y="173"/>
                    <a:pt x="264" y="173"/>
                  </a:cubicBezTo>
                  <a:cubicBezTo>
                    <a:pt x="265" y="172"/>
                    <a:pt x="265" y="171"/>
                    <a:pt x="266" y="170"/>
                  </a:cubicBezTo>
                  <a:cubicBezTo>
                    <a:pt x="266" y="170"/>
                    <a:pt x="266" y="170"/>
                    <a:pt x="267" y="170"/>
                  </a:cubicBezTo>
                  <a:cubicBezTo>
                    <a:pt x="266" y="170"/>
                    <a:pt x="267" y="171"/>
                    <a:pt x="267" y="171"/>
                  </a:cubicBezTo>
                  <a:cubicBezTo>
                    <a:pt x="266" y="171"/>
                    <a:pt x="265" y="172"/>
                    <a:pt x="265" y="174"/>
                  </a:cubicBezTo>
                  <a:cubicBezTo>
                    <a:pt x="265" y="174"/>
                    <a:pt x="265" y="174"/>
                    <a:pt x="264" y="175"/>
                  </a:cubicBezTo>
                  <a:cubicBezTo>
                    <a:pt x="264" y="175"/>
                    <a:pt x="264" y="175"/>
                    <a:pt x="264" y="175"/>
                  </a:cubicBezTo>
                  <a:cubicBezTo>
                    <a:pt x="264" y="176"/>
                    <a:pt x="264" y="176"/>
                    <a:pt x="264" y="176"/>
                  </a:cubicBezTo>
                  <a:cubicBezTo>
                    <a:pt x="264" y="176"/>
                    <a:pt x="264" y="176"/>
                    <a:pt x="264" y="176"/>
                  </a:cubicBezTo>
                  <a:cubicBezTo>
                    <a:pt x="264" y="176"/>
                    <a:pt x="265" y="176"/>
                    <a:pt x="265" y="176"/>
                  </a:cubicBezTo>
                  <a:cubicBezTo>
                    <a:pt x="266" y="176"/>
                    <a:pt x="266" y="176"/>
                    <a:pt x="266" y="176"/>
                  </a:cubicBezTo>
                  <a:cubicBezTo>
                    <a:pt x="266" y="176"/>
                    <a:pt x="266" y="176"/>
                    <a:pt x="266" y="176"/>
                  </a:cubicBezTo>
                  <a:cubicBezTo>
                    <a:pt x="266" y="176"/>
                    <a:pt x="266" y="175"/>
                    <a:pt x="266" y="175"/>
                  </a:cubicBezTo>
                  <a:cubicBezTo>
                    <a:pt x="266" y="175"/>
                    <a:pt x="266" y="175"/>
                    <a:pt x="267" y="175"/>
                  </a:cubicBezTo>
                  <a:cubicBezTo>
                    <a:pt x="267" y="175"/>
                    <a:pt x="266" y="176"/>
                    <a:pt x="267" y="176"/>
                  </a:cubicBezTo>
                  <a:cubicBezTo>
                    <a:pt x="267" y="176"/>
                    <a:pt x="267" y="176"/>
                    <a:pt x="267" y="176"/>
                  </a:cubicBezTo>
                  <a:cubicBezTo>
                    <a:pt x="267" y="176"/>
                    <a:pt x="267" y="175"/>
                    <a:pt x="267" y="175"/>
                  </a:cubicBezTo>
                  <a:cubicBezTo>
                    <a:pt x="267" y="175"/>
                    <a:pt x="268" y="174"/>
                    <a:pt x="268" y="174"/>
                  </a:cubicBezTo>
                  <a:cubicBezTo>
                    <a:pt x="268" y="174"/>
                    <a:pt x="268" y="175"/>
                    <a:pt x="268" y="175"/>
                  </a:cubicBezTo>
                  <a:cubicBezTo>
                    <a:pt x="268" y="175"/>
                    <a:pt x="269" y="175"/>
                    <a:pt x="269" y="175"/>
                  </a:cubicBezTo>
                  <a:cubicBezTo>
                    <a:pt x="269" y="175"/>
                    <a:pt x="269" y="175"/>
                    <a:pt x="269" y="174"/>
                  </a:cubicBezTo>
                  <a:cubicBezTo>
                    <a:pt x="270" y="174"/>
                    <a:pt x="270" y="174"/>
                    <a:pt x="270" y="174"/>
                  </a:cubicBezTo>
                  <a:cubicBezTo>
                    <a:pt x="270" y="174"/>
                    <a:pt x="270" y="174"/>
                    <a:pt x="270" y="173"/>
                  </a:cubicBezTo>
                  <a:cubicBezTo>
                    <a:pt x="270" y="173"/>
                    <a:pt x="271" y="173"/>
                    <a:pt x="271" y="173"/>
                  </a:cubicBezTo>
                  <a:cubicBezTo>
                    <a:pt x="271" y="173"/>
                    <a:pt x="271" y="173"/>
                    <a:pt x="271" y="173"/>
                  </a:cubicBezTo>
                  <a:cubicBezTo>
                    <a:pt x="271" y="174"/>
                    <a:pt x="271" y="174"/>
                    <a:pt x="271" y="174"/>
                  </a:cubicBezTo>
                  <a:cubicBezTo>
                    <a:pt x="271" y="174"/>
                    <a:pt x="271" y="174"/>
                    <a:pt x="272" y="174"/>
                  </a:cubicBezTo>
                  <a:cubicBezTo>
                    <a:pt x="272" y="174"/>
                    <a:pt x="272" y="174"/>
                    <a:pt x="272" y="174"/>
                  </a:cubicBezTo>
                  <a:cubicBezTo>
                    <a:pt x="273" y="173"/>
                    <a:pt x="273" y="173"/>
                    <a:pt x="273" y="172"/>
                  </a:cubicBezTo>
                  <a:cubicBezTo>
                    <a:pt x="274" y="172"/>
                    <a:pt x="274" y="172"/>
                    <a:pt x="274" y="172"/>
                  </a:cubicBezTo>
                  <a:cubicBezTo>
                    <a:pt x="274" y="172"/>
                    <a:pt x="275" y="172"/>
                    <a:pt x="275" y="172"/>
                  </a:cubicBezTo>
                  <a:cubicBezTo>
                    <a:pt x="276" y="172"/>
                    <a:pt x="277" y="172"/>
                    <a:pt x="278" y="173"/>
                  </a:cubicBezTo>
                  <a:cubicBezTo>
                    <a:pt x="278" y="173"/>
                    <a:pt x="277" y="173"/>
                    <a:pt x="277" y="173"/>
                  </a:cubicBezTo>
                  <a:cubicBezTo>
                    <a:pt x="276" y="172"/>
                    <a:pt x="275" y="172"/>
                    <a:pt x="274" y="172"/>
                  </a:cubicBezTo>
                  <a:cubicBezTo>
                    <a:pt x="274" y="172"/>
                    <a:pt x="274" y="172"/>
                    <a:pt x="274" y="173"/>
                  </a:cubicBezTo>
                  <a:cubicBezTo>
                    <a:pt x="274" y="173"/>
                    <a:pt x="274" y="173"/>
                    <a:pt x="274" y="173"/>
                  </a:cubicBezTo>
                  <a:cubicBezTo>
                    <a:pt x="274" y="173"/>
                    <a:pt x="273" y="174"/>
                    <a:pt x="273" y="174"/>
                  </a:cubicBezTo>
                  <a:cubicBezTo>
                    <a:pt x="273" y="174"/>
                    <a:pt x="274" y="174"/>
                    <a:pt x="274" y="174"/>
                  </a:cubicBezTo>
                  <a:cubicBezTo>
                    <a:pt x="274" y="174"/>
                    <a:pt x="273" y="174"/>
                    <a:pt x="273" y="174"/>
                  </a:cubicBezTo>
                  <a:cubicBezTo>
                    <a:pt x="273" y="175"/>
                    <a:pt x="273" y="175"/>
                    <a:pt x="273" y="175"/>
                  </a:cubicBezTo>
                  <a:cubicBezTo>
                    <a:pt x="274" y="175"/>
                    <a:pt x="274" y="175"/>
                    <a:pt x="274" y="175"/>
                  </a:cubicBezTo>
                  <a:cubicBezTo>
                    <a:pt x="274" y="176"/>
                    <a:pt x="274" y="176"/>
                    <a:pt x="274" y="176"/>
                  </a:cubicBezTo>
                  <a:cubicBezTo>
                    <a:pt x="274" y="176"/>
                    <a:pt x="274" y="176"/>
                    <a:pt x="275" y="176"/>
                  </a:cubicBezTo>
                  <a:cubicBezTo>
                    <a:pt x="275" y="176"/>
                    <a:pt x="275" y="176"/>
                    <a:pt x="276" y="176"/>
                  </a:cubicBezTo>
                  <a:cubicBezTo>
                    <a:pt x="276" y="176"/>
                    <a:pt x="276" y="175"/>
                    <a:pt x="276" y="175"/>
                  </a:cubicBezTo>
                  <a:cubicBezTo>
                    <a:pt x="276" y="176"/>
                    <a:pt x="275" y="177"/>
                    <a:pt x="274" y="177"/>
                  </a:cubicBezTo>
                  <a:cubicBezTo>
                    <a:pt x="274" y="177"/>
                    <a:pt x="274" y="177"/>
                    <a:pt x="274" y="177"/>
                  </a:cubicBezTo>
                  <a:cubicBezTo>
                    <a:pt x="273" y="177"/>
                    <a:pt x="273" y="178"/>
                    <a:pt x="274" y="178"/>
                  </a:cubicBezTo>
                  <a:cubicBezTo>
                    <a:pt x="274" y="178"/>
                    <a:pt x="274" y="178"/>
                    <a:pt x="275" y="178"/>
                  </a:cubicBezTo>
                  <a:cubicBezTo>
                    <a:pt x="275" y="178"/>
                    <a:pt x="275" y="178"/>
                    <a:pt x="275" y="177"/>
                  </a:cubicBezTo>
                  <a:cubicBezTo>
                    <a:pt x="276" y="177"/>
                    <a:pt x="276" y="177"/>
                    <a:pt x="276" y="177"/>
                  </a:cubicBezTo>
                  <a:cubicBezTo>
                    <a:pt x="277" y="177"/>
                    <a:pt x="277" y="177"/>
                    <a:pt x="278" y="177"/>
                  </a:cubicBezTo>
                  <a:cubicBezTo>
                    <a:pt x="277" y="177"/>
                    <a:pt x="277" y="178"/>
                    <a:pt x="277" y="178"/>
                  </a:cubicBezTo>
                  <a:cubicBezTo>
                    <a:pt x="276" y="178"/>
                    <a:pt x="276" y="178"/>
                    <a:pt x="276" y="178"/>
                  </a:cubicBezTo>
                  <a:cubicBezTo>
                    <a:pt x="276" y="179"/>
                    <a:pt x="276" y="179"/>
                    <a:pt x="277" y="179"/>
                  </a:cubicBezTo>
                  <a:cubicBezTo>
                    <a:pt x="277" y="179"/>
                    <a:pt x="277" y="179"/>
                    <a:pt x="277" y="178"/>
                  </a:cubicBezTo>
                  <a:cubicBezTo>
                    <a:pt x="277" y="178"/>
                    <a:pt x="277" y="178"/>
                    <a:pt x="278" y="178"/>
                  </a:cubicBezTo>
                  <a:cubicBezTo>
                    <a:pt x="278" y="178"/>
                    <a:pt x="278" y="178"/>
                    <a:pt x="278" y="179"/>
                  </a:cubicBezTo>
                  <a:cubicBezTo>
                    <a:pt x="278" y="178"/>
                    <a:pt x="278" y="178"/>
                    <a:pt x="279" y="179"/>
                  </a:cubicBezTo>
                  <a:cubicBezTo>
                    <a:pt x="279" y="179"/>
                    <a:pt x="279" y="179"/>
                    <a:pt x="279" y="179"/>
                  </a:cubicBezTo>
                  <a:cubicBezTo>
                    <a:pt x="279" y="179"/>
                    <a:pt x="279" y="179"/>
                    <a:pt x="280" y="178"/>
                  </a:cubicBezTo>
                  <a:cubicBezTo>
                    <a:pt x="280" y="178"/>
                    <a:pt x="280" y="177"/>
                    <a:pt x="281" y="177"/>
                  </a:cubicBezTo>
                  <a:cubicBezTo>
                    <a:pt x="281" y="177"/>
                    <a:pt x="281" y="177"/>
                    <a:pt x="281" y="177"/>
                  </a:cubicBezTo>
                  <a:cubicBezTo>
                    <a:pt x="282" y="177"/>
                    <a:pt x="282" y="177"/>
                    <a:pt x="282" y="177"/>
                  </a:cubicBezTo>
                  <a:cubicBezTo>
                    <a:pt x="282" y="177"/>
                    <a:pt x="282" y="177"/>
                    <a:pt x="282" y="177"/>
                  </a:cubicBezTo>
                  <a:cubicBezTo>
                    <a:pt x="281" y="177"/>
                    <a:pt x="281" y="178"/>
                    <a:pt x="281" y="178"/>
                  </a:cubicBezTo>
                  <a:cubicBezTo>
                    <a:pt x="280" y="179"/>
                    <a:pt x="280" y="180"/>
                    <a:pt x="279" y="180"/>
                  </a:cubicBezTo>
                  <a:cubicBezTo>
                    <a:pt x="279" y="180"/>
                    <a:pt x="279" y="181"/>
                    <a:pt x="279" y="181"/>
                  </a:cubicBezTo>
                  <a:cubicBezTo>
                    <a:pt x="279" y="181"/>
                    <a:pt x="278" y="181"/>
                    <a:pt x="279" y="181"/>
                  </a:cubicBezTo>
                  <a:cubicBezTo>
                    <a:pt x="279" y="181"/>
                    <a:pt x="279" y="181"/>
                    <a:pt x="279" y="181"/>
                  </a:cubicBezTo>
                  <a:cubicBezTo>
                    <a:pt x="280" y="181"/>
                    <a:pt x="281" y="182"/>
                    <a:pt x="282" y="182"/>
                  </a:cubicBezTo>
                  <a:cubicBezTo>
                    <a:pt x="282" y="182"/>
                    <a:pt x="282" y="182"/>
                    <a:pt x="282" y="182"/>
                  </a:cubicBezTo>
                  <a:cubicBezTo>
                    <a:pt x="282" y="182"/>
                    <a:pt x="281" y="182"/>
                    <a:pt x="281" y="182"/>
                  </a:cubicBezTo>
                  <a:cubicBezTo>
                    <a:pt x="282" y="182"/>
                    <a:pt x="282" y="182"/>
                    <a:pt x="282" y="182"/>
                  </a:cubicBezTo>
                  <a:cubicBezTo>
                    <a:pt x="282" y="183"/>
                    <a:pt x="283" y="183"/>
                    <a:pt x="283" y="183"/>
                  </a:cubicBezTo>
                  <a:cubicBezTo>
                    <a:pt x="283" y="183"/>
                    <a:pt x="283" y="183"/>
                    <a:pt x="283" y="182"/>
                  </a:cubicBezTo>
                  <a:cubicBezTo>
                    <a:pt x="283" y="182"/>
                    <a:pt x="283" y="182"/>
                    <a:pt x="283" y="182"/>
                  </a:cubicBezTo>
                  <a:cubicBezTo>
                    <a:pt x="283" y="182"/>
                    <a:pt x="283" y="182"/>
                    <a:pt x="283" y="182"/>
                  </a:cubicBezTo>
                  <a:cubicBezTo>
                    <a:pt x="284" y="182"/>
                    <a:pt x="284" y="181"/>
                    <a:pt x="284" y="181"/>
                  </a:cubicBezTo>
                  <a:cubicBezTo>
                    <a:pt x="284" y="181"/>
                    <a:pt x="285" y="180"/>
                    <a:pt x="285" y="180"/>
                  </a:cubicBezTo>
                  <a:cubicBezTo>
                    <a:pt x="285" y="179"/>
                    <a:pt x="285" y="179"/>
                    <a:pt x="285" y="179"/>
                  </a:cubicBezTo>
                  <a:cubicBezTo>
                    <a:pt x="286" y="179"/>
                    <a:pt x="286" y="179"/>
                    <a:pt x="286" y="179"/>
                  </a:cubicBezTo>
                  <a:cubicBezTo>
                    <a:pt x="286" y="179"/>
                    <a:pt x="286" y="180"/>
                    <a:pt x="286" y="180"/>
                  </a:cubicBezTo>
                  <a:cubicBezTo>
                    <a:pt x="286" y="180"/>
                    <a:pt x="286" y="181"/>
                    <a:pt x="286" y="181"/>
                  </a:cubicBezTo>
                  <a:cubicBezTo>
                    <a:pt x="286" y="182"/>
                    <a:pt x="286" y="182"/>
                    <a:pt x="285" y="182"/>
                  </a:cubicBezTo>
                  <a:cubicBezTo>
                    <a:pt x="285" y="182"/>
                    <a:pt x="285" y="183"/>
                    <a:pt x="285" y="183"/>
                  </a:cubicBezTo>
                  <a:cubicBezTo>
                    <a:pt x="286" y="183"/>
                    <a:pt x="286" y="183"/>
                    <a:pt x="286" y="183"/>
                  </a:cubicBezTo>
                  <a:cubicBezTo>
                    <a:pt x="286" y="184"/>
                    <a:pt x="286" y="184"/>
                    <a:pt x="287" y="184"/>
                  </a:cubicBezTo>
                  <a:cubicBezTo>
                    <a:pt x="287" y="184"/>
                    <a:pt x="287" y="184"/>
                    <a:pt x="287" y="184"/>
                  </a:cubicBezTo>
                  <a:cubicBezTo>
                    <a:pt x="287" y="185"/>
                    <a:pt x="288" y="185"/>
                    <a:pt x="288" y="185"/>
                  </a:cubicBezTo>
                  <a:cubicBezTo>
                    <a:pt x="289" y="185"/>
                    <a:pt x="289" y="184"/>
                    <a:pt x="290" y="185"/>
                  </a:cubicBezTo>
                  <a:cubicBezTo>
                    <a:pt x="290" y="185"/>
                    <a:pt x="290" y="185"/>
                    <a:pt x="289" y="185"/>
                  </a:cubicBezTo>
                  <a:cubicBezTo>
                    <a:pt x="289" y="185"/>
                    <a:pt x="290" y="186"/>
                    <a:pt x="290" y="186"/>
                  </a:cubicBezTo>
                  <a:cubicBezTo>
                    <a:pt x="290" y="186"/>
                    <a:pt x="290" y="186"/>
                    <a:pt x="290" y="186"/>
                  </a:cubicBezTo>
                  <a:cubicBezTo>
                    <a:pt x="291" y="186"/>
                    <a:pt x="291" y="186"/>
                    <a:pt x="291" y="187"/>
                  </a:cubicBezTo>
                  <a:cubicBezTo>
                    <a:pt x="291" y="187"/>
                    <a:pt x="292" y="187"/>
                    <a:pt x="292" y="187"/>
                  </a:cubicBezTo>
                  <a:cubicBezTo>
                    <a:pt x="292" y="187"/>
                    <a:pt x="292" y="187"/>
                    <a:pt x="293" y="187"/>
                  </a:cubicBezTo>
                  <a:cubicBezTo>
                    <a:pt x="294" y="187"/>
                    <a:pt x="295" y="186"/>
                    <a:pt x="297" y="186"/>
                  </a:cubicBezTo>
                  <a:cubicBezTo>
                    <a:pt x="299" y="186"/>
                    <a:pt x="301" y="186"/>
                    <a:pt x="303" y="187"/>
                  </a:cubicBezTo>
                  <a:cubicBezTo>
                    <a:pt x="303" y="187"/>
                    <a:pt x="303" y="187"/>
                    <a:pt x="304" y="187"/>
                  </a:cubicBezTo>
                  <a:cubicBezTo>
                    <a:pt x="304" y="187"/>
                    <a:pt x="304" y="187"/>
                    <a:pt x="305" y="187"/>
                  </a:cubicBezTo>
                  <a:cubicBezTo>
                    <a:pt x="305" y="187"/>
                    <a:pt x="306" y="187"/>
                    <a:pt x="306" y="188"/>
                  </a:cubicBezTo>
                  <a:cubicBezTo>
                    <a:pt x="307" y="188"/>
                    <a:pt x="308" y="188"/>
                    <a:pt x="308" y="187"/>
                  </a:cubicBezTo>
                  <a:cubicBezTo>
                    <a:pt x="309" y="187"/>
                    <a:pt x="309" y="187"/>
                    <a:pt x="309" y="187"/>
                  </a:cubicBezTo>
                  <a:cubicBezTo>
                    <a:pt x="308" y="186"/>
                    <a:pt x="308" y="186"/>
                    <a:pt x="308" y="186"/>
                  </a:cubicBezTo>
                  <a:cubicBezTo>
                    <a:pt x="308" y="186"/>
                    <a:pt x="308" y="186"/>
                    <a:pt x="308" y="185"/>
                  </a:cubicBezTo>
                  <a:cubicBezTo>
                    <a:pt x="308" y="185"/>
                    <a:pt x="308" y="185"/>
                    <a:pt x="308" y="185"/>
                  </a:cubicBezTo>
                  <a:cubicBezTo>
                    <a:pt x="309" y="185"/>
                    <a:pt x="309" y="185"/>
                    <a:pt x="309" y="185"/>
                  </a:cubicBezTo>
                  <a:cubicBezTo>
                    <a:pt x="309" y="185"/>
                    <a:pt x="309" y="186"/>
                    <a:pt x="309" y="186"/>
                  </a:cubicBezTo>
                  <a:cubicBezTo>
                    <a:pt x="310" y="186"/>
                    <a:pt x="310" y="185"/>
                    <a:pt x="311" y="185"/>
                  </a:cubicBezTo>
                  <a:cubicBezTo>
                    <a:pt x="310" y="186"/>
                    <a:pt x="310" y="186"/>
                    <a:pt x="310" y="186"/>
                  </a:cubicBezTo>
                  <a:cubicBezTo>
                    <a:pt x="309" y="186"/>
                    <a:pt x="309" y="186"/>
                    <a:pt x="309" y="187"/>
                  </a:cubicBezTo>
                  <a:cubicBezTo>
                    <a:pt x="309" y="187"/>
                    <a:pt x="309" y="187"/>
                    <a:pt x="310" y="187"/>
                  </a:cubicBezTo>
                  <a:cubicBezTo>
                    <a:pt x="310" y="187"/>
                    <a:pt x="310" y="187"/>
                    <a:pt x="310" y="187"/>
                  </a:cubicBezTo>
                  <a:cubicBezTo>
                    <a:pt x="310" y="187"/>
                    <a:pt x="310" y="187"/>
                    <a:pt x="310" y="188"/>
                  </a:cubicBezTo>
                  <a:cubicBezTo>
                    <a:pt x="310" y="188"/>
                    <a:pt x="309" y="188"/>
                    <a:pt x="309" y="188"/>
                  </a:cubicBezTo>
                  <a:cubicBezTo>
                    <a:pt x="309" y="188"/>
                    <a:pt x="309" y="188"/>
                    <a:pt x="309" y="188"/>
                  </a:cubicBezTo>
                  <a:cubicBezTo>
                    <a:pt x="309" y="188"/>
                    <a:pt x="309" y="189"/>
                    <a:pt x="309" y="189"/>
                  </a:cubicBezTo>
                  <a:cubicBezTo>
                    <a:pt x="309" y="189"/>
                    <a:pt x="309" y="189"/>
                    <a:pt x="309" y="189"/>
                  </a:cubicBezTo>
                  <a:cubicBezTo>
                    <a:pt x="310" y="189"/>
                    <a:pt x="310" y="189"/>
                    <a:pt x="311" y="190"/>
                  </a:cubicBezTo>
                  <a:cubicBezTo>
                    <a:pt x="311" y="190"/>
                    <a:pt x="311" y="190"/>
                    <a:pt x="311" y="190"/>
                  </a:cubicBezTo>
                  <a:cubicBezTo>
                    <a:pt x="312" y="191"/>
                    <a:pt x="312" y="191"/>
                    <a:pt x="313" y="191"/>
                  </a:cubicBezTo>
                  <a:cubicBezTo>
                    <a:pt x="314" y="191"/>
                    <a:pt x="315" y="191"/>
                    <a:pt x="316" y="191"/>
                  </a:cubicBezTo>
                  <a:cubicBezTo>
                    <a:pt x="316" y="191"/>
                    <a:pt x="316" y="191"/>
                    <a:pt x="317" y="191"/>
                  </a:cubicBezTo>
                  <a:cubicBezTo>
                    <a:pt x="317" y="191"/>
                    <a:pt x="318" y="190"/>
                    <a:pt x="318" y="190"/>
                  </a:cubicBezTo>
                  <a:cubicBezTo>
                    <a:pt x="318" y="190"/>
                    <a:pt x="318" y="190"/>
                    <a:pt x="318" y="190"/>
                  </a:cubicBezTo>
                  <a:cubicBezTo>
                    <a:pt x="319" y="190"/>
                    <a:pt x="319" y="190"/>
                    <a:pt x="319" y="190"/>
                  </a:cubicBezTo>
                  <a:cubicBezTo>
                    <a:pt x="319" y="190"/>
                    <a:pt x="318" y="189"/>
                    <a:pt x="318" y="189"/>
                  </a:cubicBezTo>
                  <a:cubicBezTo>
                    <a:pt x="318" y="189"/>
                    <a:pt x="318" y="189"/>
                    <a:pt x="318" y="189"/>
                  </a:cubicBezTo>
                  <a:cubicBezTo>
                    <a:pt x="319" y="189"/>
                    <a:pt x="319" y="189"/>
                    <a:pt x="319" y="189"/>
                  </a:cubicBezTo>
                  <a:cubicBezTo>
                    <a:pt x="320" y="189"/>
                    <a:pt x="320" y="188"/>
                    <a:pt x="320" y="188"/>
                  </a:cubicBezTo>
                  <a:cubicBezTo>
                    <a:pt x="321" y="187"/>
                    <a:pt x="321" y="187"/>
                    <a:pt x="321" y="187"/>
                  </a:cubicBezTo>
                  <a:cubicBezTo>
                    <a:pt x="321" y="187"/>
                    <a:pt x="322" y="187"/>
                    <a:pt x="322" y="187"/>
                  </a:cubicBezTo>
                  <a:cubicBezTo>
                    <a:pt x="322" y="188"/>
                    <a:pt x="322" y="188"/>
                    <a:pt x="323" y="188"/>
                  </a:cubicBezTo>
                  <a:cubicBezTo>
                    <a:pt x="323" y="188"/>
                    <a:pt x="323" y="189"/>
                    <a:pt x="323" y="189"/>
                  </a:cubicBezTo>
                  <a:cubicBezTo>
                    <a:pt x="323" y="189"/>
                    <a:pt x="324" y="189"/>
                    <a:pt x="324" y="189"/>
                  </a:cubicBezTo>
                  <a:cubicBezTo>
                    <a:pt x="324" y="189"/>
                    <a:pt x="324" y="189"/>
                    <a:pt x="324" y="189"/>
                  </a:cubicBezTo>
                  <a:cubicBezTo>
                    <a:pt x="324" y="189"/>
                    <a:pt x="324" y="189"/>
                    <a:pt x="324" y="189"/>
                  </a:cubicBezTo>
                  <a:cubicBezTo>
                    <a:pt x="323" y="189"/>
                    <a:pt x="323" y="189"/>
                    <a:pt x="323" y="189"/>
                  </a:cubicBezTo>
                  <a:cubicBezTo>
                    <a:pt x="323" y="190"/>
                    <a:pt x="323" y="191"/>
                    <a:pt x="323" y="191"/>
                  </a:cubicBezTo>
                  <a:cubicBezTo>
                    <a:pt x="323" y="192"/>
                    <a:pt x="323" y="192"/>
                    <a:pt x="323" y="192"/>
                  </a:cubicBezTo>
                  <a:cubicBezTo>
                    <a:pt x="323" y="192"/>
                    <a:pt x="323" y="192"/>
                    <a:pt x="323" y="193"/>
                  </a:cubicBezTo>
                  <a:cubicBezTo>
                    <a:pt x="323" y="193"/>
                    <a:pt x="323" y="193"/>
                    <a:pt x="322" y="193"/>
                  </a:cubicBezTo>
                  <a:cubicBezTo>
                    <a:pt x="323" y="192"/>
                    <a:pt x="323" y="192"/>
                    <a:pt x="323" y="192"/>
                  </a:cubicBezTo>
                  <a:cubicBezTo>
                    <a:pt x="322" y="191"/>
                    <a:pt x="322" y="191"/>
                    <a:pt x="322" y="191"/>
                  </a:cubicBezTo>
                  <a:cubicBezTo>
                    <a:pt x="322" y="191"/>
                    <a:pt x="322" y="191"/>
                    <a:pt x="322" y="191"/>
                  </a:cubicBezTo>
                  <a:cubicBezTo>
                    <a:pt x="322" y="190"/>
                    <a:pt x="322" y="190"/>
                    <a:pt x="322" y="190"/>
                  </a:cubicBezTo>
                  <a:cubicBezTo>
                    <a:pt x="322" y="189"/>
                    <a:pt x="322" y="189"/>
                    <a:pt x="322" y="189"/>
                  </a:cubicBezTo>
                  <a:cubicBezTo>
                    <a:pt x="322" y="188"/>
                    <a:pt x="322" y="188"/>
                    <a:pt x="321" y="188"/>
                  </a:cubicBezTo>
                  <a:cubicBezTo>
                    <a:pt x="321" y="188"/>
                    <a:pt x="321" y="188"/>
                    <a:pt x="321" y="189"/>
                  </a:cubicBezTo>
                  <a:cubicBezTo>
                    <a:pt x="320" y="189"/>
                    <a:pt x="320" y="189"/>
                    <a:pt x="320" y="189"/>
                  </a:cubicBezTo>
                  <a:cubicBezTo>
                    <a:pt x="320" y="189"/>
                    <a:pt x="321" y="189"/>
                    <a:pt x="321" y="190"/>
                  </a:cubicBezTo>
                  <a:cubicBezTo>
                    <a:pt x="321" y="190"/>
                    <a:pt x="321" y="190"/>
                    <a:pt x="321" y="191"/>
                  </a:cubicBezTo>
                  <a:cubicBezTo>
                    <a:pt x="321" y="191"/>
                    <a:pt x="321" y="191"/>
                    <a:pt x="321" y="191"/>
                  </a:cubicBezTo>
                  <a:cubicBezTo>
                    <a:pt x="321" y="191"/>
                    <a:pt x="321" y="191"/>
                    <a:pt x="321" y="191"/>
                  </a:cubicBezTo>
                  <a:cubicBezTo>
                    <a:pt x="321" y="192"/>
                    <a:pt x="321" y="192"/>
                    <a:pt x="321" y="192"/>
                  </a:cubicBezTo>
                  <a:cubicBezTo>
                    <a:pt x="321" y="192"/>
                    <a:pt x="321" y="192"/>
                    <a:pt x="321" y="193"/>
                  </a:cubicBezTo>
                  <a:cubicBezTo>
                    <a:pt x="320" y="193"/>
                    <a:pt x="320" y="193"/>
                    <a:pt x="320" y="193"/>
                  </a:cubicBezTo>
                  <a:cubicBezTo>
                    <a:pt x="320" y="193"/>
                    <a:pt x="320" y="193"/>
                    <a:pt x="320" y="193"/>
                  </a:cubicBezTo>
                  <a:cubicBezTo>
                    <a:pt x="320" y="193"/>
                    <a:pt x="319" y="193"/>
                    <a:pt x="319" y="193"/>
                  </a:cubicBezTo>
                  <a:cubicBezTo>
                    <a:pt x="320" y="194"/>
                    <a:pt x="321" y="194"/>
                    <a:pt x="321" y="195"/>
                  </a:cubicBezTo>
                  <a:cubicBezTo>
                    <a:pt x="322" y="195"/>
                    <a:pt x="322" y="195"/>
                    <a:pt x="322" y="195"/>
                  </a:cubicBezTo>
                  <a:cubicBezTo>
                    <a:pt x="322" y="195"/>
                    <a:pt x="322" y="195"/>
                    <a:pt x="322" y="195"/>
                  </a:cubicBezTo>
                  <a:cubicBezTo>
                    <a:pt x="322" y="195"/>
                    <a:pt x="322" y="195"/>
                    <a:pt x="322" y="195"/>
                  </a:cubicBezTo>
                  <a:cubicBezTo>
                    <a:pt x="323" y="195"/>
                    <a:pt x="324" y="195"/>
                    <a:pt x="325" y="194"/>
                  </a:cubicBezTo>
                  <a:cubicBezTo>
                    <a:pt x="325" y="194"/>
                    <a:pt x="325" y="194"/>
                    <a:pt x="325" y="194"/>
                  </a:cubicBezTo>
                  <a:cubicBezTo>
                    <a:pt x="325" y="195"/>
                    <a:pt x="325" y="195"/>
                    <a:pt x="325" y="195"/>
                  </a:cubicBezTo>
                  <a:cubicBezTo>
                    <a:pt x="325" y="195"/>
                    <a:pt x="324" y="195"/>
                    <a:pt x="324" y="195"/>
                  </a:cubicBezTo>
                  <a:cubicBezTo>
                    <a:pt x="324" y="195"/>
                    <a:pt x="324" y="196"/>
                    <a:pt x="323" y="196"/>
                  </a:cubicBezTo>
                  <a:cubicBezTo>
                    <a:pt x="323" y="196"/>
                    <a:pt x="323" y="196"/>
                    <a:pt x="323" y="196"/>
                  </a:cubicBezTo>
                  <a:cubicBezTo>
                    <a:pt x="323" y="196"/>
                    <a:pt x="323" y="196"/>
                    <a:pt x="323" y="196"/>
                  </a:cubicBezTo>
                  <a:cubicBezTo>
                    <a:pt x="324" y="196"/>
                    <a:pt x="325" y="197"/>
                    <a:pt x="326" y="198"/>
                  </a:cubicBezTo>
                  <a:cubicBezTo>
                    <a:pt x="326" y="198"/>
                    <a:pt x="326" y="198"/>
                    <a:pt x="326" y="198"/>
                  </a:cubicBezTo>
                  <a:cubicBezTo>
                    <a:pt x="327" y="198"/>
                    <a:pt x="327" y="198"/>
                    <a:pt x="327" y="198"/>
                  </a:cubicBezTo>
                  <a:cubicBezTo>
                    <a:pt x="327" y="198"/>
                    <a:pt x="328" y="198"/>
                    <a:pt x="328" y="198"/>
                  </a:cubicBezTo>
                  <a:cubicBezTo>
                    <a:pt x="328" y="198"/>
                    <a:pt x="328" y="198"/>
                    <a:pt x="329" y="198"/>
                  </a:cubicBezTo>
                  <a:cubicBezTo>
                    <a:pt x="328" y="198"/>
                    <a:pt x="328" y="198"/>
                    <a:pt x="328" y="199"/>
                  </a:cubicBezTo>
                  <a:cubicBezTo>
                    <a:pt x="328" y="199"/>
                    <a:pt x="328" y="199"/>
                    <a:pt x="328" y="199"/>
                  </a:cubicBezTo>
                  <a:cubicBezTo>
                    <a:pt x="328" y="199"/>
                    <a:pt x="328" y="199"/>
                    <a:pt x="328" y="199"/>
                  </a:cubicBezTo>
                  <a:cubicBezTo>
                    <a:pt x="328" y="200"/>
                    <a:pt x="329" y="199"/>
                    <a:pt x="330" y="200"/>
                  </a:cubicBezTo>
                  <a:cubicBezTo>
                    <a:pt x="330" y="200"/>
                    <a:pt x="331" y="201"/>
                    <a:pt x="331" y="201"/>
                  </a:cubicBezTo>
                  <a:cubicBezTo>
                    <a:pt x="331" y="202"/>
                    <a:pt x="332" y="202"/>
                    <a:pt x="332" y="202"/>
                  </a:cubicBezTo>
                  <a:cubicBezTo>
                    <a:pt x="332" y="202"/>
                    <a:pt x="332" y="203"/>
                    <a:pt x="332" y="203"/>
                  </a:cubicBezTo>
                  <a:cubicBezTo>
                    <a:pt x="332" y="204"/>
                    <a:pt x="332" y="204"/>
                    <a:pt x="333" y="204"/>
                  </a:cubicBezTo>
                  <a:cubicBezTo>
                    <a:pt x="333" y="204"/>
                    <a:pt x="333" y="204"/>
                    <a:pt x="333" y="205"/>
                  </a:cubicBezTo>
                  <a:cubicBezTo>
                    <a:pt x="333" y="205"/>
                    <a:pt x="334" y="205"/>
                    <a:pt x="334" y="205"/>
                  </a:cubicBezTo>
                  <a:cubicBezTo>
                    <a:pt x="334" y="205"/>
                    <a:pt x="334" y="205"/>
                    <a:pt x="334" y="205"/>
                  </a:cubicBezTo>
                  <a:cubicBezTo>
                    <a:pt x="334" y="205"/>
                    <a:pt x="335" y="206"/>
                    <a:pt x="335" y="206"/>
                  </a:cubicBezTo>
                  <a:cubicBezTo>
                    <a:pt x="336" y="207"/>
                    <a:pt x="337" y="208"/>
                    <a:pt x="338" y="208"/>
                  </a:cubicBezTo>
                  <a:cubicBezTo>
                    <a:pt x="338" y="208"/>
                    <a:pt x="339" y="208"/>
                    <a:pt x="339" y="209"/>
                  </a:cubicBezTo>
                  <a:cubicBezTo>
                    <a:pt x="339" y="209"/>
                    <a:pt x="339" y="209"/>
                    <a:pt x="339" y="209"/>
                  </a:cubicBezTo>
                  <a:cubicBezTo>
                    <a:pt x="339" y="209"/>
                    <a:pt x="339" y="209"/>
                    <a:pt x="339" y="209"/>
                  </a:cubicBezTo>
                  <a:cubicBezTo>
                    <a:pt x="340" y="209"/>
                    <a:pt x="339" y="209"/>
                    <a:pt x="339" y="210"/>
                  </a:cubicBezTo>
                  <a:cubicBezTo>
                    <a:pt x="340" y="210"/>
                    <a:pt x="340" y="210"/>
                    <a:pt x="340" y="210"/>
                  </a:cubicBezTo>
                  <a:cubicBezTo>
                    <a:pt x="340" y="210"/>
                    <a:pt x="340" y="210"/>
                    <a:pt x="341" y="211"/>
                  </a:cubicBezTo>
                  <a:cubicBezTo>
                    <a:pt x="341" y="211"/>
                    <a:pt x="341" y="210"/>
                    <a:pt x="341" y="210"/>
                  </a:cubicBezTo>
                  <a:cubicBezTo>
                    <a:pt x="341" y="210"/>
                    <a:pt x="341" y="210"/>
                    <a:pt x="341" y="210"/>
                  </a:cubicBezTo>
                  <a:cubicBezTo>
                    <a:pt x="341" y="209"/>
                    <a:pt x="341" y="209"/>
                    <a:pt x="341" y="209"/>
                  </a:cubicBezTo>
                  <a:cubicBezTo>
                    <a:pt x="341" y="209"/>
                    <a:pt x="342" y="209"/>
                    <a:pt x="342" y="209"/>
                  </a:cubicBezTo>
                  <a:cubicBezTo>
                    <a:pt x="342" y="209"/>
                    <a:pt x="342" y="209"/>
                    <a:pt x="342" y="209"/>
                  </a:cubicBezTo>
                  <a:cubicBezTo>
                    <a:pt x="342" y="209"/>
                    <a:pt x="341" y="209"/>
                    <a:pt x="341" y="209"/>
                  </a:cubicBezTo>
                  <a:cubicBezTo>
                    <a:pt x="341" y="208"/>
                    <a:pt x="341" y="208"/>
                    <a:pt x="342" y="208"/>
                  </a:cubicBezTo>
                  <a:cubicBezTo>
                    <a:pt x="342" y="209"/>
                    <a:pt x="342" y="209"/>
                    <a:pt x="343" y="208"/>
                  </a:cubicBezTo>
                  <a:cubicBezTo>
                    <a:pt x="343" y="209"/>
                    <a:pt x="343" y="209"/>
                    <a:pt x="343" y="209"/>
                  </a:cubicBezTo>
                  <a:cubicBezTo>
                    <a:pt x="343" y="209"/>
                    <a:pt x="344" y="209"/>
                    <a:pt x="344" y="209"/>
                  </a:cubicBezTo>
                  <a:cubicBezTo>
                    <a:pt x="344" y="209"/>
                    <a:pt x="344" y="209"/>
                    <a:pt x="344" y="209"/>
                  </a:cubicBezTo>
                  <a:cubicBezTo>
                    <a:pt x="344" y="209"/>
                    <a:pt x="344" y="209"/>
                    <a:pt x="344" y="208"/>
                  </a:cubicBezTo>
                  <a:cubicBezTo>
                    <a:pt x="344" y="208"/>
                    <a:pt x="344" y="208"/>
                    <a:pt x="344" y="207"/>
                  </a:cubicBezTo>
                  <a:cubicBezTo>
                    <a:pt x="344" y="207"/>
                    <a:pt x="344" y="207"/>
                    <a:pt x="344" y="207"/>
                  </a:cubicBezTo>
                  <a:cubicBezTo>
                    <a:pt x="344" y="207"/>
                    <a:pt x="344" y="207"/>
                    <a:pt x="344" y="207"/>
                  </a:cubicBezTo>
                  <a:cubicBezTo>
                    <a:pt x="344" y="206"/>
                    <a:pt x="344" y="206"/>
                    <a:pt x="344" y="206"/>
                  </a:cubicBezTo>
                  <a:cubicBezTo>
                    <a:pt x="344" y="206"/>
                    <a:pt x="343" y="205"/>
                    <a:pt x="343" y="205"/>
                  </a:cubicBezTo>
                  <a:cubicBezTo>
                    <a:pt x="342" y="205"/>
                    <a:pt x="342" y="205"/>
                    <a:pt x="341" y="206"/>
                  </a:cubicBezTo>
                  <a:cubicBezTo>
                    <a:pt x="341" y="205"/>
                    <a:pt x="341" y="205"/>
                    <a:pt x="342" y="205"/>
                  </a:cubicBezTo>
                  <a:cubicBezTo>
                    <a:pt x="342" y="205"/>
                    <a:pt x="342" y="205"/>
                    <a:pt x="342" y="204"/>
                  </a:cubicBezTo>
                  <a:cubicBezTo>
                    <a:pt x="342" y="204"/>
                    <a:pt x="342" y="204"/>
                    <a:pt x="342" y="204"/>
                  </a:cubicBezTo>
                  <a:cubicBezTo>
                    <a:pt x="342" y="204"/>
                    <a:pt x="341" y="203"/>
                    <a:pt x="341" y="203"/>
                  </a:cubicBezTo>
                  <a:cubicBezTo>
                    <a:pt x="341" y="203"/>
                    <a:pt x="341" y="203"/>
                    <a:pt x="341" y="203"/>
                  </a:cubicBezTo>
                  <a:cubicBezTo>
                    <a:pt x="341" y="203"/>
                    <a:pt x="341" y="203"/>
                    <a:pt x="341" y="203"/>
                  </a:cubicBezTo>
                  <a:cubicBezTo>
                    <a:pt x="340" y="202"/>
                    <a:pt x="339" y="202"/>
                    <a:pt x="338" y="202"/>
                  </a:cubicBezTo>
                  <a:cubicBezTo>
                    <a:pt x="338" y="202"/>
                    <a:pt x="337" y="202"/>
                    <a:pt x="337" y="202"/>
                  </a:cubicBezTo>
                  <a:cubicBezTo>
                    <a:pt x="337" y="202"/>
                    <a:pt x="338" y="202"/>
                    <a:pt x="338" y="201"/>
                  </a:cubicBezTo>
                  <a:cubicBezTo>
                    <a:pt x="338" y="201"/>
                    <a:pt x="338" y="201"/>
                    <a:pt x="338" y="201"/>
                  </a:cubicBezTo>
                  <a:cubicBezTo>
                    <a:pt x="338" y="201"/>
                    <a:pt x="338" y="200"/>
                    <a:pt x="338" y="200"/>
                  </a:cubicBezTo>
                  <a:cubicBezTo>
                    <a:pt x="338" y="200"/>
                    <a:pt x="339" y="200"/>
                    <a:pt x="339" y="201"/>
                  </a:cubicBezTo>
                  <a:cubicBezTo>
                    <a:pt x="340" y="201"/>
                    <a:pt x="340" y="201"/>
                    <a:pt x="341" y="201"/>
                  </a:cubicBezTo>
                  <a:cubicBezTo>
                    <a:pt x="341" y="201"/>
                    <a:pt x="341" y="201"/>
                    <a:pt x="341" y="201"/>
                  </a:cubicBezTo>
                  <a:cubicBezTo>
                    <a:pt x="342" y="201"/>
                    <a:pt x="341" y="201"/>
                    <a:pt x="341" y="202"/>
                  </a:cubicBezTo>
                  <a:cubicBezTo>
                    <a:pt x="341" y="202"/>
                    <a:pt x="342" y="203"/>
                    <a:pt x="343" y="203"/>
                  </a:cubicBezTo>
                  <a:cubicBezTo>
                    <a:pt x="343" y="203"/>
                    <a:pt x="343" y="204"/>
                    <a:pt x="343" y="203"/>
                  </a:cubicBezTo>
                  <a:cubicBezTo>
                    <a:pt x="344" y="203"/>
                    <a:pt x="344" y="203"/>
                    <a:pt x="344" y="203"/>
                  </a:cubicBezTo>
                  <a:cubicBezTo>
                    <a:pt x="344" y="202"/>
                    <a:pt x="343" y="201"/>
                    <a:pt x="344" y="200"/>
                  </a:cubicBezTo>
                  <a:cubicBezTo>
                    <a:pt x="344" y="201"/>
                    <a:pt x="344" y="201"/>
                    <a:pt x="344" y="202"/>
                  </a:cubicBezTo>
                  <a:cubicBezTo>
                    <a:pt x="344" y="203"/>
                    <a:pt x="344" y="204"/>
                    <a:pt x="345" y="204"/>
                  </a:cubicBezTo>
                  <a:cubicBezTo>
                    <a:pt x="345" y="205"/>
                    <a:pt x="346" y="205"/>
                    <a:pt x="346" y="206"/>
                  </a:cubicBezTo>
                  <a:cubicBezTo>
                    <a:pt x="346" y="206"/>
                    <a:pt x="345" y="207"/>
                    <a:pt x="345" y="207"/>
                  </a:cubicBezTo>
                  <a:cubicBezTo>
                    <a:pt x="345" y="207"/>
                    <a:pt x="345" y="207"/>
                    <a:pt x="345" y="207"/>
                  </a:cubicBezTo>
                  <a:cubicBezTo>
                    <a:pt x="345" y="208"/>
                    <a:pt x="345" y="208"/>
                    <a:pt x="346" y="208"/>
                  </a:cubicBezTo>
                  <a:cubicBezTo>
                    <a:pt x="346" y="208"/>
                    <a:pt x="346" y="208"/>
                    <a:pt x="346" y="208"/>
                  </a:cubicBezTo>
                  <a:cubicBezTo>
                    <a:pt x="347" y="208"/>
                    <a:pt x="347" y="208"/>
                    <a:pt x="347" y="209"/>
                  </a:cubicBezTo>
                  <a:cubicBezTo>
                    <a:pt x="347" y="208"/>
                    <a:pt x="347" y="208"/>
                    <a:pt x="347" y="208"/>
                  </a:cubicBezTo>
                  <a:cubicBezTo>
                    <a:pt x="347" y="208"/>
                    <a:pt x="348" y="208"/>
                    <a:pt x="348" y="208"/>
                  </a:cubicBezTo>
                  <a:cubicBezTo>
                    <a:pt x="348" y="208"/>
                    <a:pt x="348" y="208"/>
                    <a:pt x="348" y="207"/>
                  </a:cubicBezTo>
                  <a:cubicBezTo>
                    <a:pt x="348" y="207"/>
                    <a:pt x="348" y="207"/>
                    <a:pt x="348" y="207"/>
                  </a:cubicBezTo>
                  <a:cubicBezTo>
                    <a:pt x="348" y="208"/>
                    <a:pt x="348" y="208"/>
                    <a:pt x="348" y="208"/>
                  </a:cubicBezTo>
                  <a:cubicBezTo>
                    <a:pt x="348" y="208"/>
                    <a:pt x="349" y="209"/>
                    <a:pt x="349" y="209"/>
                  </a:cubicBezTo>
                  <a:cubicBezTo>
                    <a:pt x="349" y="209"/>
                    <a:pt x="350" y="210"/>
                    <a:pt x="350" y="210"/>
                  </a:cubicBezTo>
                  <a:cubicBezTo>
                    <a:pt x="350" y="210"/>
                    <a:pt x="350" y="211"/>
                    <a:pt x="350" y="211"/>
                  </a:cubicBezTo>
                  <a:cubicBezTo>
                    <a:pt x="351" y="211"/>
                    <a:pt x="351" y="210"/>
                    <a:pt x="351" y="210"/>
                  </a:cubicBezTo>
                  <a:cubicBezTo>
                    <a:pt x="351" y="210"/>
                    <a:pt x="351" y="209"/>
                    <a:pt x="351" y="208"/>
                  </a:cubicBezTo>
                  <a:cubicBezTo>
                    <a:pt x="351" y="208"/>
                    <a:pt x="351" y="207"/>
                    <a:pt x="350" y="207"/>
                  </a:cubicBezTo>
                  <a:cubicBezTo>
                    <a:pt x="350" y="206"/>
                    <a:pt x="350" y="206"/>
                    <a:pt x="350" y="205"/>
                  </a:cubicBezTo>
                  <a:cubicBezTo>
                    <a:pt x="350" y="205"/>
                    <a:pt x="350" y="205"/>
                    <a:pt x="351" y="205"/>
                  </a:cubicBezTo>
                  <a:cubicBezTo>
                    <a:pt x="350" y="204"/>
                    <a:pt x="349" y="203"/>
                    <a:pt x="350" y="202"/>
                  </a:cubicBezTo>
                  <a:cubicBezTo>
                    <a:pt x="350" y="201"/>
                    <a:pt x="350" y="201"/>
                    <a:pt x="349" y="201"/>
                  </a:cubicBezTo>
                  <a:cubicBezTo>
                    <a:pt x="349" y="201"/>
                    <a:pt x="349" y="201"/>
                    <a:pt x="349" y="201"/>
                  </a:cubicBezTo>
                  <a:cubicBezTo>
                    <a:pt x="348" y="201"/>
                    <a:pt x="349" y="200"/>
                    <a:pt x="349" y="200"/>
                  </a:cubicBezTo>
                  <a:cubicBezTo>
                    <a:pt x="349" y="200"/>
                    <a:pt x="349" y="199"/>
                    <a:pt x="349" y="199"/>
                  </a:cubicBezTo>
                  <a:cubicBezTo>
                    <a:pt x="349" y="199"/>
                    <a:pt x="349" y="199"/>
                    <a:pt x="349" y="199"/>
                  </a:cubicBezTo>
                  <a:cubicBezTo>
                    <a:pt x="348" y="199"/>
                    <a:pt x="348" y="199"/>
                    <a:pt x="348" y="199"/>
                  </a:cubicBezTo>
                  <a:cubicBezTo>
                    <a:pt x="348" y="198"/>
                    <a:pt x="348" y="197"/>
                    <a:pt x="347" y="197"/>
                  </a:cubicBezTo>
                  <a:cubicBezTo>
                    <a:pt x="347" y="197"/>
                    <a:pt x="347" y="196"/>
                    <a:pt x="347" y="196"/>
                  </a:cubicBezTo>
                  <a:cubicBezTo>
                    <a:pt x="348" y="197"/>
                    <a:pt x="349" y="198"/>
                    <a:pt x="349" y="198"/>
                  </a:cubicBezTo>
                  <a:cubicBezTo>
                    <a:pt x="349" y="198"/>
                    <a:pt x="349" y="197"/>
                    <a:pt x="348" y="197"/>
                  </a:cubicBezTo>
                  <a:cubicBezTo>
                    <a:pt x="348" y="196"/>
                    <a:pt x="349" y="196"/>
                    <a:pt x="349" y="196"/>
                  </a:cubicBezTo>
                  <a:cubicBezTo>
                    <a:pt x="349" y="196"/>
                    <a:pt x="349" y="196"/>
                    <a:pt x="349" y="197"/>
                  </a:cubicBezTo>
                  <a:cubicBezTo>
                    <a:pt x="349" y="197"/>
                    <a:pt x="349" y="197"/>
                    <a:pt x="350" y="198"/>
                  </a:cubicBezTo>
                  <a:cubicBezTo>
                    <a:pt x="350" y="198"/>
                    <a:pt x="350" y="198"/>
                    <a:pt x="350" y="199"/>
                  </a:cubicBezTo>
                  <a:cubicBezTo>
                    <a:pt x="350" y="199"/>
                    <a:pt x="350" y="199"/>
                    <a:pt x="350" y="199"/>
                  </a:cubicBezTo>
                  <a:cubicBezTo>
                    <a:pt x="350" y="199"/>
                    <a:pt x="350" y="200"/>
                    <a:pt x="350" y="200"/>
                  </a:cubicBezTo>
                  <a:cubicBezTo>
                    <a:pt x="350" y="200"/>
                    <a:pt x="350" y="201"/>
                    <a:pt x="350" y="201"/>
                  </a:cubicBezTo>
                  <a:cubicBezTo>
                    <a:pt x="350" y="201"/>
                    <a:pt x="350" y="201"/>
                    <a:pt x="350" y="201"/>
                  </a:cubicBezTo>
                  <a:cubicBezTo>
                    <a:pt x="350" y="202"/>
                    <a:pt x="350" y="202"/>
                    <a:pt x="350" y="202"/>
                  </a:cubicBezTo>
                  <a:cubicBezTo>
                    <a:pt x="350" y="203"/>
                    <a:pt x="351" y="203"/>
                    <a:pt x="351" y="203"/>
                  </a:cubicBezTo>
                  <a:cubicBezTo>
                    <a:pt x="351" y="203"/>
                    <a:pt x="351" y="203"/>
                    <a:pt x="351" y="203"/>
                  </a:cubicBezTo>
                  <a:cubicBezTo>
                    <a:pt x="351" y="203"/>
                    <a:pt x="351" y="203"/>
                    <a:pt x="351" y="203"/>
                  </a:cubicBezTo>
                  <a:cubicBezTo>
                    <a:pt x="352" y="203"/>
                    <a:pt x="352" y="203"/>
                    <a:pt x="352" y="203"/>
                  </a:cubicBezTo>
                  <a:cubicBezTo>
                    <a:pt x="352" y="203"/>
                    <a:pt x="352" y="204"/>
                    <a:pt x="352" y="205"/>
                  </a:cubicBezTo>
                  <a:cubicBezTo>
                    <a:pt x="352" y="205"/>
                    <a:pt x="352" y="206"/>
                    <a:pt x="353" y="206"/>
                  </a:cubicBezTo>
                  <a:cubicBezTo>
                    <a:pt x="353" y="206"/>
                    <a:pt x="353" y="207"/>
                    <a:pt x="353" y="207"/>
                  </a:cubicBezTo>
                  <a:cubicBezTo>
                    <a:pt x="353" y="208"/>
                    <a:pt x="353" y="208"/>
                    <a:pt x="353" y="208"/>
                  </a:cubicBezTo>
                  <a:cubicBezTo>
                    <a:pt x="353" y="208"/>
                    <a:pt x="354" y="208"/>
                    <a:pt x="354" y="208"/>
                  </a:cubicBezTo>
                  <a:cubicBezTo>
                    <a:pt x="354" y="209"/>
                    <a:pt x="354" y="209"/>
                    <a:pt x="354" y="209"/>
                  </a:cubicBezTo>
                  <a:cubicBezTo>
                    <a:pt x="354" y="209"/>
                    <a:pt x="354" y="209"/>
                    <a:pt x="354" y="209"/>
                  </a:cubicBezTo>
                  <a:cubicBezTo>
                    <a:pt x="354" y="210"/>
                    <a:pt x="354" y="210"/>
                    <a:pt x="354" y="210"/>
                  </a:cubicBezTo>
                  <a:cubicBezTo>
                    <a:pt x="354" y="210"/>
                    <a:pt x="355" y="210"/>
                    <a:pt x="355" y="210"/>
                  </a:cubicBezTo>
                  <a:cubicBezTo>
                    <a:pt x="355" y="210"/>
                    <a:pt x="356" y="210"/>
                    <a:pt x="356" y="210"/>
                  </a:cubicBezTo>
                  <a:cubicBezTo>
                    <a:pt x="356" y="210"/>
                    <a:pt x="356" y="211"/>
                    <a:pt x="356" y="211"/>
                  </a:cubicBezTo>
                  <a:cubicBezTo>
                    <a:pt x="356" y="211"/>
                    <a:pt x="357" y="210"/>
                    <a:pt x="356" y="210"/>
                  </a:cubicBezTo>
                  <a:cubicBezTo>
                    <a:pt x="356" y="210"/>
                    <a:pt x="356" y="210"/>
                    <a:pt x="356" y="210"/>
                  </a:cubicBezTo>
                  <a:cubicBezTo>
                    <a:pt x="356" y="210"/>
                    <a:pt x="356" y="210"/>
                    <a:pt x="356" y="209"/>
                  </a:cubicBezTo>
                  <a:cubicBezTo>
                    <a:pt x="356" y="209"/>
                    <a:pt x="356" y="210"/>
                    <a:pt x="356" y="210"/>
                  </a:cubicBezTo>
                  <a:cubicBezTo>
                    <a:pt x="357" y="210"/>
                    <a:pt x="357" y="210"/>
                    <a:pt x="357" y="211"/>
                  </a:cubicBezTo>
                  <a:cubicBezTo>
                    <a:pt x="357" y="211"/>
                    <a:pt x="357" y="211"/>
                    <a:pt x="357" y="211"/>
                  </a:cubicBezTo>
                  <a:cubicBezTo>
                    <a:pt x="357" y="211"/>
                    <a:pt x="357" y="210"/>
                    <a:pt x="357" y="210"/>
                  </a:cubicBezTo>
                  <a:cubicBezTo>
                    <a:pt x="358" y="210"/>
                    <a:pt x="358" y="210"/>
                    <a:pt x="358" y="209"/>
                  </a:cubicBezTo>
                  <a:cubicBezTo>
                    <a:pt x="358" y="209"/>
                    <a:pt x="358" y="209"/>
                    <a:pt x="358" y="208"/>
                  </a:cubicBezTo>
                  <a:cubicBezTo>
                    <a:pt x="358" y="208"/>
                    <a:pt x="358" y="208"/>
                    <a:pt x="358" y="208"/>
                  </a:cubicBezTo>
                  <a:cubicBezTo>
                    <a:pt x="358" y="208"/>
                    <a:pt x="358" y="208"/>
                    <a:pt x="359" y="207"/>
                  </a:cubicBezTo>
                  <a:cubicBezTo>
                    <a:pt x="359" y="207"/>
                    <a:pt x="359" y="207"/>
                    <a:pt x="359" y="207"/>
                  </a:cubicBezTo>
                  <a:cubicBezTo>
                    <a:pt x="359" y="207"/>
                    <a:pt x="359" y="207"/>
                    <a:pt x="359" y="207"/>
                  </a:cubicBezTo>
                  <a:cubicBezTo>
                    <a:pt x="359" y="208"/>
                    <a:pt x="359" y="208"/>
                    <a:pt x="359" y="208"/>
                  </a:cubicBezTo>
                  <a:cubicBezTo>
                    <a:pt x="358" y="208"/>
                    <a:pt x="358" y="209"/>
                    <a:pt x="358" y="209"/>
                  </a:cubicBezTo>
                  <a:cubicBezTo>
                    <a:pt x="358" y="209"/>
                    <a:pt x="358" y="209"/>
                    <a:pt x="358" y="209"/>
                  </a:cubicBezTo>
                  <a:cubicBezTo>
                    <a:pt x="358" y="210"/>
                    <a:pt x="358" y="210"/>
                    <a:pt x="358" y="210"/>
                  </a:cubicBezTo>
                  <a:cubicBezTo>
                    <a:pt x="358" y="211"/>
                    <a:pt x="358" y="211"/>
                    <a:pt x="358" y="211"/>
                  </a:cubicBezTo>
                  <a:cubicBezTo>
                    <a:pt x="358" y="211"/>
                    <a:pt x="358" y="211"/>
                    <a:pt x="358" y="211"/>
                  </a:cubicBezTo>
                  <a:cubicBezTo>
                    <a:pt x="358" y="211"/>
                    <a:pt x="358" y="211"/>
                    <a:pt x="358" y="211"/>
                  </a:cubicBezTo>
                  <a:cubicBezTo>
                    <a:pt x="358" y="211"/>
                    <a:pt x="358" y="212"/>
                    <a:pt x="358" y="212"/>
                  </a:cubicBezTo>
                  <a:cubicBezTo>
                    <a:pt x="358" y="212"/>
                    <a:pt x="358" y="212"/>
                    <a:pt x="358" y="212"/>
                  </a:cubicBezTo>
                  <a:cubicBezTo>
                    <a:pt x="358" y="213"/>
                    <a:pt x="358" y="213"/>
                    <a:pt x="359" y="213"/>
                  </a:cubicBezTo>
                  <a:cubicBezTo>
                    <a:pt x="359" y="213"/>
                    <a:pt x="359" y="213"/>
                    <a:pt x="359" y="213"/>
                  </a:cubicBezTo>
                  <a:cubicBezTo>
                    <a:pt x="359" y="214"/>
                    <a:pt x="359" y="213"/>
                    <a:pt x="359" y="213"/>
                  </a:cubicBezTo>
                  <a:cubicBezTo>
                    <a:pt x="359" y="213"/>
                    <a:pt x="360" y="213"/>
                    <a:pt x="360" y="213"/>
                  </a:cubicBezTo>
                  <a:cubicBezTo>
                    <a:pt x="360" y="213"/>
                    <a:pt x="360" y="213"/>
                    <a:pt x="360" y="213"/>
                  </a:cubicBezTo>
                  <a:cubicBezTo>
                    <a:pt x="360" y="212"/>
                    <a:pt x="360" y="212"/>
                    <a:pt x="360" y="212"/>
                  </a:cubicBezTo>
                  <a:cubicBezTo>
                    <a:pt x="360" y="212"/>
                    <a:pt x="360" y="212"/>
                    <a:pt x="360" y="212"/>
                  </a:cubicBezTo>
                  <a:cubicBezTo>
                    <a:pt x="360" y="212"/>
                    <a:pt x="360" y="212"/>
                    <a:pt x="360" y="212"/>
                  </a:cubicBezTo>
                  <a:cubicBezTo>
                    <a:pt x="360" y="213"/>
                    <a:pt x="360" y="213"/>
                    <a:pt x="361" y="213"/>
                  </a:cubicBezTo>
                  <a:cubicBezTo>
                    <a:pt x="360" y="213"/>
                    <a:pt x="360" y="214"/>
                    <a:pt x="360" y="214"/>
                  </a:cubicBezTo>
                  <a:cubicBezTo>
                    <a:pt x="360" y="214"/>
                    <a:pt x="360" y="214"/>
                    <a:pt x="360" y="214"/>
                  </a:cubicBezTo>
                  <a:cubicBezTo>
                    <a:pt x="359" y="214"/>
                    <a:pt x="359" y="214"/>
                    <a:pt x="359" y="214"/>
                  </a:cubicBezTo>
                  <a:cubicBezTo>
                    <a:pt x="359" y="215"/>
                    <a:pt x="360" y="215"/>
                    <a:pt x="360" y="215"/>
                  </a:cubicBezTo>
                  <a:cubicBezTo>
                    <a:pt x="360" y="215"/>
                    <a:pt x="360" y="215"/>
                    <a:pt x="360" y="215"/>
                  </a:cubicBezTo>
                  <a:cubicBezTo>
                    <a:pt x="360" y="215"/>
                    <a:pt x="360" y="215"/>
                    <a:pt x="360" y="216"/>
                  </a:cubicBezTo>
                  <a:cubicBezTo>
                    <a:pt x="360" y="216"/>
                    <a:pt x="360" y="216"/>
                    <a:pt x="361" y="216"/>
                  </a:cubicBezTo>
                  <a:cubicBezTo>
                    <a:pt x="361" y="216"/>
                    <a:pt x="361" y="215"/>
                    <a:pt x="361" y="215"/>
                  </a:cubicBezTo>
                  <a:cubicBezTo>
                    <a:pt x="361" y="215"/>
                    <a:pt x="361" y="214"/>
                    <a:pt x="361" y="214"/>
                  </a:cubicBezTo>
                  <a:cubicBezTo>
                    <a:pt x="361" y="214"/>
                    <a:pt x="361" y="214"/>
                    <a:pt x="361" y="214"/>
                  </a:cubicBezTo>
                  <a:cubicBezTo>
                    <a:pt x="361" y="214"/>
                    <a:pt x="361" y="214"/>
                    <a:pt x="361" y="214"/>
                  </a:cubicBezTo>
                  <a:cubicBezTo>
                    <a:pt x="362" y="214"/>
                    <a:pt x="363" y="214"/>
                    <a:pt x="364" y="215"/>
                  </a:cubicBezTo>
                  <a:cubicBezTo>
                    <a:pt x="364" y="215"/>
                    <a:pt x="364" y="215"/>
                    <a:pt x="364" y="215"/>
                  </a:cubicBezTo>
                  <a:cubicBezTo>
                    <a:pt x="364" y="215"/>
                    <a:pt x="364" y="215"/>
                    <a:pt x="364" y="215"/>
                  </a:cubicBezTo>
                  <a:cubicBezTo>
                    <a:pt x="363" y="215"/>
                    <a:pt x="363" y="215"/>
                    <a:pt x="363" y="215"/>
                  </a:cubicBezTo>
                  <a:cubicBezTo>
                    <a:pt x="362" y="214"/>
                    <a:pt x="362" y="214"/>
                    <a:pt x="362" y="214"/>
                  </a:cubicBezTo>
                  <a:cubicBezTo>
                    <a:pt x="361" y="214"/>
                    <a:pt x="361" y="215"/>
                    <a:pt x="361" y="215"/>
                  </a:cubicBezTo>
                  <a:cubicBezTo>
                    <a:pt x="361" y="216"/>
                    <a:pt x="361" y="216"/>
                    <a:pt x="361" y="216"/>
                  </a:cubicBezTo>
                  <a:cubicBezTo>
                    <a:pt x="362" y="217"/>
                    <a:pt x="363" y="217"/>
                    <a:pt x="364" y="218"/>
                  </a:cubicBezTo>
                  <a:cubicBezTo>
                    <a:pt x="364" y="218"/>
                    <a:pt x="364" y="218"/>
                    <a:pt x="364" y="218"/>
                  </a:cubicBezTo>
                  <a:cubicBezTo>
                    <a:pt x="364" y="219"/>
                    <a:pt x="364" y="219"/>
                    <a:pt x="364" y="219"/>
                  </a:cubicBezTo>
                  <a:cubicBezTo>
                    <a:pt x="365" y="219"/>
                    <a:pt x="365" y="219"/>
                    <a:pt x="365" y="219"/>
                  </a:cubicBezTo>
                  <a:cubicBezTo>
                    <a:pt x="365" y="219"/>
                    <a:pt x="365" y="219"/>
                    <a:pt x="365" y="220"/>
                  </a:cubicBezTo>
                  <a:cubicBezTo>
                    <a:pt x="365" y="220"/>
                    <a:pt x="365" y="220"/>
                    <a:pt x="365" y="219"/>
                  </a:cubicBezTo>
                  <a:cubicBezTo>
                    <a:pt x="364" y="219"/>
                    <a:pt x="364" y="219"/>
                    <a:pt x="364" y="219"/>
                  </a:cubicBezTo>
                  <a:cubicBezTo>
                    <a:pt x="364" y="219"/>
                    <a:pt x="364" y="219"/>
                    <a:pt x="364" y="219"/>
                  </a:cubicBezTo>
                  <a:cubicBezTo>
                    <a:pt x="363" y="218"/>
                    <a:pt x="363" y="218"/>
                    <a:pt x="362" y="217"/>
                  </a:cubicBezTo>
                  <a:cubicBezTo>
                    <a:pt x="362" y="217"/>
                    <a:pt x="362" y="217"/>
                    <a:pt x="361" y="217"/>
                  </a:cubicBezTo>
                  <a:cubicBezTo>
                    <a:pt x="361" y="217"/>
                    <a:pt x="361" y="217"/>
                    <a:pt x="361" y="217"/>
                  </a:cubicBezTo>
                  <a:cubicBezTo>
                    <a:pt x="361" y="217"/>
                    <a:pt x="361" y="217"/>
                    <a:pt x="361" y="217"/>
                  </a:cubicBezTo>
                  <a:cubicBezTo>
                    <a:pt x="361" y="217"/>
                    <a:pt x="361" y="217"/>
                    <a:pt x="361" y="218"/>
                  </a:cubicBezTo>
                  <a:cubicBezTo>
                    <a:pt x="361" y="218"/>
                    <a:pt x="361" y="218"/>
                    <a:pt x="361" y="218"/>
                  </a:cubicBezTo>
                  <a:cubicBezTo>
                    <a:pt x="361" y="218"/>
                    <a:pt x="361" y="218"/>
                    <a:pt x="361" y="218"/>
                  </a:cubicBezTo>
                  <a:cubicBezTo>
                    <a:pt x="361" y="218"/>
                    <a:pt x="361" y="218"/>
                    <a:pt x="361" y="219"/>
                  </a:cubicBezTo>
                  <a:cubicBezTo>
                    <a:pt x="361" y="219"/>
                    <a:pt x="361" y="219"/>
                    <a:pt x="361" y="219"/>
                  </a:cubicBezTo>
                  <a:cubicBezTo>
                    <a:pt x="362" y="219"/>
                    <a:pt x="361" y="219"/>
                    <a:pt x="361" y="219"/>
                  </a:cubicBezTo>
                  <a:cubicBezTo>
                    <a:pt x="361" y="219"/>
                    <a:pt x="361" y="219"/>
                    <a:pt x="361" y="220"/>
                  </a:cubicBezTo>
                  <a:cubicBezTo>
                    <a:pt x="361" y="220"/>
                    <a:pt x="361" y="220"/>
                    <a:pt x="361" y="220"/>
                  </a:cubicBezTo>
                  <a:cubicBezTo>
                    <a:pt x="361" y="220"/>
                    <a:pt x="362" y="220"/>
                    <a:pt x="362" y="220"/>
                  </a:cubicBezTo>
                  <a:cubicBezTo>
                    <a:pt x="362" y="220"/>
                    <a:pt x="362" y="220"/>
                    <a:pt x="363" y="220"/>
                  </a:cubicBezTo>
                  <a:cubicBezTo>
                    <a:pt x="362" y="221"/>
                    <a:pt x="362" y="221"/>
                    <a:pt x="362" y="221"/>
                  </a:cubicBezTo>
                  <a:cubicBezTo>
                    <a:pt x="362" y="221"/>
                    <a:pt x="362" y="221"/>
                    <a:pt x="362" y="221"/>
                  </a:cubicBezTo>
                  <a:cubicBezTo>
                    <a:pt x="363" y="222"/>
                    <a:pt x="363" y="222"/>
                    <a:pt x="363" y="222"/>
                  </a:cubicBezTo>
                  <a:cubicBezTo>
                    <a:pt x="364" y="222"/>
                    <a:pt x="364" y="222"/>
                    <a:pt x="364" y="222"/>
                  </a:cubicBezTo>
                  <a:cubicBezTo>
                    <a:pt x="364" y="222"/>
                    <a:pt x="364" y="222"/>
                    <a:pt x="364" y="222"/>
                  </a:cubicBezTo>
                  <a:cubicBezTo>
                    <a:pt x="364" y="222"/>
                    <a:pt x="364" y="222"/>
                    <a:pt x="364" y="222"/>
                  </a:cubicBezTo>
                  <a:cubicBezTo>
                    <a:pt x="364" y="222"/>
                    <a:pt x="363" y="222"/>
                    <a:pt x="363" y="222"/>
                  </a:cubicBezTo>
                  <a:cubicBezTo>
                    <a:pt x="363" y="222"/>
                    <a:pt x="362" y="222"/>
                    <a:pt x="362" y="222"/>
                  </a:cubicBezTo>
                  <a:cubicBezTo>
                    <a:pt x="362" y="222"/>
                    <a:pt x="362" y="222"/>
                    <a:pt x="362" y="222"/>
                  </a:cubicBezTo>
                  <a:cubicBezTo>
                    <a:pt x="362" y="222"/>
                    <a:pt x="362" y="222"/>
                    <a:pt x="362" y="223"/>
                  </a:cubicBezTo>
                  <a:cubicBezTo>
                    <a:pt x="362" y="223"/>
                    <a:pt x="361" y="223"/>
                    <a:pt x="361" y="223"/>
                  </a:cubicBezTo>
                  <a:cubicBezTo>
                    <a:pt x="361" y="223"/>
                    <a:pt x="361" y="223"/>
                    <a:pt x="361" y="223"/>
                  </a:cubicBezTo>
                  <a:cubicBezTo>
                    <a:pt x="361" y="223"/>
                    <a:pt x="361" y="223"/>
                    <a:pt x="361" y="223"/>
                  </a:cubicBezTo>
                  <a:cubicBezTo>
                    <a:pt x="362" y="224"/>
                    <a:pt x="362" y="224"/>
                    <a:pt x="363" y="224"/>
                  </a:cubicBezTo>
                  <a:cubicBezTo>
                    <a:pt x="363" y="224"/>
                    <a:pt x="363" y="224"/>
                    <a:pt x="363" y="224"/>
                  </a:cubicBezTo>
                  <a:cubicBezTo>
                    <a:pt x="363" y="224"/>
                    <a:pt x="363" y="224"/>
                    <a:pt x="363" y="224"/>
                  </a:cubicBezTo>
                  <a:cubicBezTo>
                    <a:pt x="363" y="224"/>
                    <a:pt x="364" y="224"/>
                    <a:pt x="364" y="224"/>
                  </a:cubicBezTo>
                  <a:cubicBezTo>
                    <a:pt x="364" y="224"/>
                    <a:pt x="364" y="224"/>
                    <a:pt x="364" y="224"/>
                  </a:cubicBezTo>
                  <a:cubicBezTo>
                    <a:pt x="364" y="224"/>
                    <a:pt x="364" y="224"/>
                    <a:pt x="364" y="224"/>
                  </a:cubicBezTo>
                  <a:cubicBezTo>
                    <a:pt x="364" y="224"/>
                    <a:pt x="364" y="224"/>
                    <a:pt x="364" y="224"/>
                  </a:cubicBezTo>
                  <a:cubicBezTo>
                    <a:pt x="364" y="224"/>
                    <a:pt x="364" y="224"/>
                    <a:pt x="364" y="225"/>
                  </a:cubicBezTo>
                  <a:cubicBezTo>
                    <a:pt x="364" y="225"/>
                    <a:pt x="364" y="225"/>
                    <a:pt x="365" y="225"/>
                  </a:cubicBezTo>
                  <a:cubicBezTo>
                    <a:pt x="365" y="225"/>
                    <a:pt x="365" y="225"/>
                    <a:pt x="365" y="225"/>
                  </a:cubicBezTo>
                  <a:cubicBezTo>
                    <a:pt x="365" y="225"/>
                    <a:pt x="366" y="225"/>
                    <a:pt x="366" y="225"/>
                  </a:cubicBezTo>
                  <a:cubicBezTo>
                    <a:pt x="366" y="225"/>
                    <a:pt x="366" y="225"/>
                    <a:pt x="366" y="225"/>
                  </a:cubicBezTo>
                  <a:cubicBezTo>
                    <a:pt x="366" y="224"/>
                    <a:pt x="366" y="224"/>
                    <a:pt x="366" y="224"/>
                  </a:cubicBezTo>
                  <a:cubicBezTo>
                    <a:pt x="366" y="224"/>
                    <a:pt x="366" y="224"/>
                    <a:pt x="366" y="224"/>
                  </a:cubicBezTo>
                  <a:cubicBezTo>
                    <a:pt x="366" y="224"/>
                    <a:pt x="366" y="224"/>
                    <a:pt x="366" y="225"/>
                  </a:cubicBezTo>
                  <a:cubicBezTo>
                    <a:pt x="366" y="225"/>
                    <a:pt x="366" y="225"/>
                    <a:pt x="366" y="225"/>
                  </a:cubicBezTo>
                  <a:cubicBezTo>
                    <a:pt x="366" y="225"/>
                    <a:pt x="366" y="226"/>
                    <a:pt x="366" y="226"/>
                  </a:cubicBezTo>
                  <a:cubicBezTo>
                    <a:pt x="366" y="226"/>
                    <a:pt x="366" y="226"/>
                    <a:pt x="365" y="226"/>
                  </a:cubicBezTo>
                  <a:cubicBezTo>
                    <a:pt x="365" y="226"/>
                    <a:pt x="365" y="226"/>
                    <a:pt x="365" y="226"/>
                  </a:cubicBezTo>
                  <a:cubicBezTo>
                    <a:pt x="366" y="227"/>
                    <a:pt x="366" y="227"/>
                    <a:pt x="366" y="227"/>
                  </a:cubicBezTo>
                  <a:cubicBezTo>
                    <a:pt x="366" y="227"/>
                    <a:pt x="366" y="227"/>
                    <a:pt x="366" y="228"/>
                  </a:cubicBezTo>
                  <a:cubicBezTo>
                    <a:pt x="367" y="228"/>
                    <a:pt x="367" y="228"/>
                    <a:pt x="367" y="228"/>
                  </a:cubicBezTo>
                  <a:cubicBezTo>
                    <a:pt x="367" y="228"/>
                    <a:pt x="367" y="229"/>
                    <a:pt x="367" y="229"/>
                  </a:cubicBezTo>
                  <a:cubicBezTo>
                    <a:pt x="368" y="229"/>
                    <a:pt x="368" y="229"/>
                    <a:pt x="368" y="229"/>
                  </a:cubicBezTo>
                  <a:cubicBezTo>
                    <a:pt x="368" y="229"/>
                    <a:pt x="368" y="229"/>
                    <a:pt x="368" y="229"/>
                  </a:cubicBezTo>
                  <a:cubicBezTo>
                    <a:pt x="368" y="229"/>
                    <a:pt x="368" y="229"/>
                    <a:pt x="368" y="229"/>
                  </a:cubicBezTo>
                  <a:cubicBezTo>
                    <a:pt x="368" y="229"/>
                    <a:pt x="368" y="229"/>
                    <a:pt x="368" y="229"/>
                  </a:cubicBezTo>
                  <a:cubicBezTo>
                    <a:pt x="368" y="229"/>
                    <a:pt x="368" y="229"/>
                    <a:pt x="368" y="230"/>
                  </a:cubicBezTo>
                  <a:cubicBezTo>
                    <a:pt x="368" y="230"/>
                    <a:pt x="368" y="230"/>
                    <a:pt x="368" y="230"/>
                  </a:cubicBezTo>
                  <a:cubicBezTo>
                    <a:pt x="368" y="230"/>
                    <a:pt x="368" y="230"/>
                    <a:pt x="368" y="230"/>
                  </a:cubicBezTo>
                  <a:cubicBezTo>
                    <a:pt x="368" y="230"/>
                    <a:pt x="369" y="230"/>
                    <a:pt x="369" y="230"/>
                  </a:cubicBezTo>
                  <a:cubicBezTo>
                    <a:pt x="369" y="230"/>
                    <a:pt x="369" y="230"/>
                    <a:pt x="369" y="230"/>
                  </a:cubicBezTo>
                  <a:cubicBezTo>
                    <a:pt x="369" y="230"/>
                    <a:pt x="369" y="230"/>
                    <a:pt x="369" y="230"/>
                  </a:cubicBezTo>
                  <a:cubicBezTo>
                    <a:pt x="369" y="231"/>
                    <a:pt x="369" y="231"/>
                    <a:pt x="369" y="231"/>
                  </a:cubicBezTo>
                  <a:cubicBezTo>
                    <a:pt x="369" y="232"/>
                    <a:pt x="369" y="232"/>
                    <a:pt x="370" y="232"/>
                  </a:cubicBezTo>
                  <a:cubicBezTo>
                    <a:pt x="370" y="232"/>
                    <a:pt x="370" y="232"/>
                    <a:pt x="370" y="232"/>
                  </a:cubicBezTo>
                  <a:cubicBezTo>
                    <a:pt x="370" y="232"/>
                    <a:pt x="370" y="233"/>
                    <a:pt x="370" y="233"/>
                  </a:cubicBezTo>
                  <a:cubicBezTo>
                    <a:pt x="370" y="233"/>
                    <a:pt x="371" y="233"/>
                    <a:pt x="371" y="234"/>
                  </a:cubicBezTo>
                  <a:cubicBezTo>
                    <a:pt x="371" y="234"/>
                    <a:pt x="371" y="234"/>
                    <a:pt x="371" y="234"/>
                  </a:cubicBezTo>
                  <a:cubicBezTo>
                    <a:pt x="371" y="234"/>
                    <a:pt x="371" y="234"/>
                    <a:pt x="371" y="234"/>
                  </a:cubicBezTo>
                  <a:cubicBezTo>
                    <a:pt x="371" y="234"/>
                    <a:pt x="371" y="234"/>
                    <a:pt x="370" y="234"/>
                  </a:cubicBezTo>
                  <a:cubicBezTo>
                    <a:pt x="370" y="233"/>
                    <a:pt x="370" y="233"/>
                    <a:pt x="370" y="233"/>
                  </a:cubicBezTo>
                  <a:cubicBezTo>
                    <a:pt x="369" y="232"/>
                    <a:pt x="369" y="232"/>
                    <a:pt x="369" y="232"/>
                  </a:cubicBezTo>
                  <a:cubicBezTo>
                    <a:pt x="369" y="232"/>
                    <a:pt x="369" y="232"/>
                    <a:pt x="369" y="232"/>
                  </a:cubicBezTo>
                  <a:cubicBezTo>
                    <a:pt x="369" y="233"/>
                    <a:pt x="369" y="233"/>
                    <a:pt x="369" y="233"/>
                  </a:cubicBezTo>
                  <a:cubicBezTo>
                    <a:pt x="369" y="233"/>
                    <a:pt x="369" y="233"/>
                    <a:pt x="369" y="234"/>
                  </a:cubicBezTo>
                  <a:cubicBezTo>
                    <a:pt x="369" y="234"/>
                    <a:pt x="370" y="234"/>
                    <a:pt x="369" y="234"/>
                  </a:cubicBezTo>
                  <a:cubicBezTo>
                    <a:pt x="369" y="234"/>
                    <a:pt x="369" y="234"/>
                    <a:pt x="369" y="234"/>
                  </a:cubicBezTo>
                  <a:cubicBezTo>
                    <a:pt x="369" y="235"/>
                    <a:pt x="369" y="235"/>
                    <a:pt x="369" y="235"/>
                  </a:cubicBezTo>
                  <a:cubicBezTo>
                    <a:pt x="370" y="235"/>
                    <a:pt x="370" y="235"/>
                    <a:pt x="370" y="235"/>
                  </a:cubicBezTo>
                  <a:cubicBezTo>
                    <a:pt x="370" y="235"/>
                    <a:pt x="369" y="235"/>
                    <a:pt x="369" y="235"/>
                  </a:cubicBezTo>
                  <a:cubicBezTo>
                    <a:pt x="369" y="235"/>
                    <a:pt x="369" y="235"/>
                    <a:pt x="369" y="236"/>
                  </a:cubicBezTo>
                  <a:cubicBezTo>
                    <a:pt x="369" y="236"/>
                    <a:pt x="368" y="236"/>
                    <a:pt x="368" y="236"/>
                  </a:cubicBezTo>
                  <a:cubicBezTo>
                    <a:pt x="368" y="235"/>
                    <a:pt x="368" y="235"/>
                    <a:pt x="368" y="235"/>
                  </a:cubicBezTo>
                  <a:cubicBezTo>
                    <a:pt x="368" y="235"/>
                    <a:pt x="369" y="235"/>
                    <a:pt x="369" y="235"/>
                  </a:cubicBezTo>
                  <a:cubicBezTo>
                    <a:pt x="369" y="235"/>
                    <a:pt x="369" y="235"/>
                    <a:pt x="369" y="234"/>
                  </a:cubicBezTo>
                  <a:cubicBezTo>
                    <a:pt x="369" y="234"/>
                    <a:pt x="369" y="234"/>
                    <a:pt x="369" y="234"/>
                  </a:cubicBezTo>
                  <a:cubicBezTo>
                    <a:pt x="369" y="234"/>
                    <a:pt x="369" y="234"/>
                    <a:pt x="369" y="234"/>
                  </a:cubicBezTo>
                  <a:cubicBezTo>
                    <a:pt x="369" y="234"/>
                    <a:pt x="369" y="234"/>
                    <a:pt x="369" y="234"/>
                  </a:cubicBezTo>
                  <a:cubicBezTo>
                    <a:pt x="369" y="234"/>
                    <a:pt x="368" y="234"/>
                    <a:pt x="368" y="233"/>
                  </a:cubicBezTo>
                  <a:cubicBezTo>
                    <a:pt x="368" y="233"/>
                    <a:pt x="369" y="233"/>
                    <a:pt x="369" y="233"/>
                  </a:cubicBezTo>
                  <a:cubicBezTo>
                    <a:pt x="369" y="233"/>
                    <a:pt x="369" y="233"/>
                    <a:pt x="368" y="233"/>
                  </a:cubicBezTo>
                  <a:cubicBezTo>
                    <a:pt x="368" y="232"/>
                    <a:pt x="368" y="233"/>
                    <a:pt x="368" y="233"/>
                  </a:cubicBezTo>
                  <a:cubicBezTo>
                    <a:pt x="368" y="233"/>
                    <a:pt x="368" y="234"/>
                    <a:pt x="368" y="234"/>
                  </a:cubicBezTo>
                  <a:cubicBezTo>
                    <a:pt x="368" y="234"/>
                    <a:pt x="368" y="234"/>
                    <a:pt x="368" y="234"/>
                  </a:cubicBezTo>
                  <a:cubicBezTo>
                    <a:pt x="367" y="235"/>
                    <a:pt x="368" y="235"/>
                    <a:pt x="367" y="235"/>
                  </a:cubicBezTo>
                  <a:cubicBezTo>
                    <a:pt x="367" y="235"/>
                    <a:pt x="367" y="235"/>
                    <a:pt x="367" y="235"/>
                  </a:cubicBezTo>
                  <a:cubicBezTo>
                    <a:pt x="367" y="235"/>
                    <a:pt x="367" y="236"/>
                    <a:pt x="367" y="236"/>
                  </a:cubicBezTo>
                  <a:cubicBezTo>
                    <a:pt x="367" y="236"/>
                    <a:pt x="367" y="237"/>
                    <a:pt x="367" y="237"/>
                  </a:cubicBezTo>
                  <a:cubicBezTo>
                    <a:pt x="367" y="237"/>
                    <a:pt x="367" y="237"/>
                    <a:pt x="367" y="237"/>
                  </a:cubicBezTo>
                  <a:cubicBezTo>
                    <a:pt x="367" y="237"/>
                    <a:pt x="367" y="237"/>
                    <a:pt x="367" y="237"/>
                  </a:cubicBezTo>
                  <a:cubicBezTo>
                    <a:pt x="368" y="237"/>
                    <a:pt x="368" y="237"/>
                    <a:pt x="368" y="237"/>
                  </a:cubicBezTo>
                  <a:cubicBezTo>
                    <a:pt x="368" y="237"/>
                    <a:pt x="368" y="237"/>
                    <a:pt x="368" y="237"/>
                  </a:cubicBezTo>
                  <a:cubicBezTo>
                    <a:pt x="368" y="237"/>
                    <a:pt x="368" y="238"/>
                    <a:pt x="369" y="238"/>
                  </a:cubicBezTo>
                  <a:cubicBezTo>
                    <a:pt x="369" y="238"/>
                    <a:pt x="369" y="238"/>
                    <a:pt x="369" y="238"/>
                  </a:cubicBezTo>
                  <a:cubicBezTo>
                    <a:pt x="369" y="239"/>
                    <a:pt x="369" y="239"/>
                    <a:pt x="369" y="239"/>
                  </a:cubicBezTo>
                  <a:cubicBezTo>
                    <a:pt x="369" y="239"/>
                    <a:pt x="369" y="239"/>
                    <a:pt x="369" y="239"/>
                  </a:cubicBezTo>
                  <a:cubicBezTo>
                    <a:pt x="369" y="239"/>
                    <a:pt x="369" y="239"/>
                    <a:pt x="369" y="239"/>
                  </a:cubicBezTo>
                  <a:cubicBezTo>
                    <a:pt x="369" y="239"/>
                    <a:pt x="370" y="239"/>
                    <a:pt x="370" y="238"/>
                  </a:cubicBezTo>
                  <a:cubicBezTo>
                    <a:pt x="370" y="238"/>
                    <a:pt x="370" y="238"/>
                    <a:pt x="370" y="238"/>
                  </a:cubicBezTo>
                  <a:cubicBezTo>
                    <a:pt x="370" y="238"/>
                    <a:pt x="370" y="238"/>
                    <a:pt x="370" y="238"/>
                  </a:cubicBezTo>
                  <a:cubicBezTo>
                    <a:pt x="371" y="238"/>
                    <a:pt x="371" y="237"/>
                    <a:pt x="370" y="237"/>
                  </a:cubicBezTo>
                  <a:cubicBezTo>
                    <a:pt x="370" y="237"/>
                    <a:pt x="370" y="237"/>
                    <a:pt x="370" y="237"/>
                  </a:cubicBezTo>
                  <a:cubicBezTo>
                    <a:pt x="370" y="237"/>
                    <a:pt x="370" y="237"/>
                    <a:pt x="370" y="237"/>
                  </a:cubicBezTo>
                  <a:cubicBezTo>
                    <a:pt x="371" y="237"/>
                    <a:pt x="371" y="236"/>
                    <a:pt x="371" y="236"/>
                  </a:cubicBezTo>
                  <a:cubicBezTo>
                    <a:pt x="370" y="236"/>
                    <a:pt x="370" y="236"/>
                    <a:pt x="370" y="236"/>
                  </a:cubicBezTo>
                  <a:cubicBezTo>
                    <a:pt x="370" y="236"/>
                    <a:pt x="370" y="236"/>
                    <a:pt x="370" y="236"/>
                  </a:cubicBezTo>
                  <a:cubicBezTo>
                    <a:pt x="370" y="236"/>
                    <a:pt x="370" y="236"/>
                    <a:pt x="371" y="236"/>
                  </a:cubicBezTo>
                  <a:cubicBezTo>
                    <a:pt x="371" y="236"/>
                    <a:pt x="371" y="236"/>
                    <a:pt x="371" y="236"/>
                  </a:cubicBezTo>
                  <a:cubicBezTo>
                    <a:pt x="371" y="236"/>
                    <a:pt x="371" y="235"/>
                    <a:pt x="372" y="235"/>
                  </a:cubicBezTo>
                  <a:cubicBezTo>
                    <a:pt x="372" y="235"/>
                    <a:pt x="373" y="235"/>
                    <a:pt x="373" y="235"/>
                  </a:cubicBezTo>
                  <a:cubicBezTo>
                    <a:pt x="373" y="235"/>
                    <a:pt x="374" y="235"/>
                    <a:pt x="374" y="235"/>
                  </a:cubicBezTo>
                  <a:cubicBezTo>
                    <a:pt x="374" y="235"/>
                    <a:pt x="374" y="235"/>
                    <a:pt x="374" y="235"/>
                  </a:cubicBezTo>
                  <a:cubicBezTo>
                    <a:pt x="374" y="235"/>
                    <a:pt x="375" y="235"/>
                    <a:pt x="375" y="235"/>
                  </a:cubicBezTo>
                  <a:cubicBezTo>
                    <a:pt x="375" y="236"/>
                    <a:pt x="375" y="236"/>
                    <a:pt x="374" y="236"/>
                  </a:cubicBezTo>
                  <a:cubicBezTo>
                    <a:pt x="374" y="236"/>
                    <a:pt x="374" y="236"/>
                    <a:pt x="374" y="236"/>
                  </a:cubicBezTo>
                  <a:cubicBezTo>
                    <a:pt x="374" y="236"/>
                    <a:pt x="373" y="236"/>
                    <a:pt x="372" y="236"/>
                  </a:cubicBezTo>
                  <a:cubicBezTo>
                    <a:pt x="372" y="236"/>
                    <a:pt x="372" y="236"/>
                    <a:pt x="372" y="236"/>
                  </a:cubicBezTo>
                  <a:cubicBezTo>
                    <a:pt x="372" y="236"/>
                    <a:pt x="372" y="236"/>
                    <a:pt x="372" y="236"/>
                  </a:cubicBezTo>
                  <a:cubicBezTo>
                    <a:pt x="372" y="236"/>
                    <a:pt x="372" y="236"/>
                    <a:pt x="372" y="236"/>
                  </a:cubicBezTo>
                  <a:cubicBezTo>
                    <a:pt x="372" y="237"/>
                    <a:pt x="371" y="237"/>
                    <a:pt x="371" y="237"/>
                  </a:cubicBezTo>
                  <a:cubicBezTo>
                    <a:pt x="371" y="237"/>
                    <a:pt x="371" y="237"/>
                    <a:pt x="371" y="237"/>
                  </a:cubicBezTo>
                  <a:cubicBezTo>
                    <a:pt x="371" y="238"/>
                    <a:pt x="372" y="238"/>
                    <a:pt x="372" y="238"/>
                  </a:cubicBezTo>
                  <a:cubicBezTo>
                    <a:pt x="372" y="238"/>
                    <a:pt x="372" y="238"/>
                    <a:pt x="372" y="238"/>
                  </a:cubicBezTo>
                  <a:cubicBezTo>
                    <a:pt x="372" y="238"/>
                    <a:pt x="372" y="238"/>
                    <a:pt x="372" y="238"/>
                  </a:cubicBezTo>
                  <a:cubicBezTo>
                    <a:pt x="371" y="238"/>
                    <a:pt x="371" y="239"/>
                    <a:pt x="371" y="239"/>
                  </a:cubicBezTo>
                  <a:cubicBezTo>
                    <a:pt x="371" y="240"/>
                    <a:pt x="371" y="240"/>
                    <a:pt x="370" y="241"/>
                  </a:cubicBezTo>
                  <a:cubicBezTo>
                    <a:pt x="370" y="241"/>
                    <a:pt x="370" y="241"/>
                    <a:pt x="370" y="241"/>
                  </a:cubicBezTo>
                  <a:cubicBezTo>
                    <a:pt x="370" y="241"/>
                    <a:pt x="370" y="241"/>
                    <a:pt x="370" y="242"/>
                  </a:cubicBezTo>
                  <a:cubicBezTo>
                    <a:pt x="370" y="242"/>
                    <a:pt x="370" y="242"/>
                    <a:pt x="370" y="242"/>
                  </a:cubicBezTo>
                  <a:cubicBezTo>
                    <a:pt x="370" y="243"/>
                    <a:pt x="371" y="243"/>
                    <a:pt x="371" y="243"/>
                  </a:cubicBezTo>
                  <a:cubicBezTo>
                    <a:pt x="371" y="244"/>
                    <a:pt x="372" y="244"/>
                    <a:pt x="372" y="244"/>
                  </a:cubicBezTo>
                  <a:cubicBezTo>
                    <a:pt x="372" y="243"/>
                    <a:pt x="372" y="243"/>
                    <a:pt x="372" y="243"/>
                  </a:cubicBezTo>
                  <a:cubicBezTo>
                    <a:pt x="372" y="242"/>
                    <a:pt x="372" y="242"/>
                    <a:pt x="373" y="241"/>
                  </a:cubicBezTo>
                  <a:cubicBezTo>
                    <a:pt x="373" y="241"/>
                    <a:pt x="373" y="240"/>
                    <a:pt x="373" y="240"/>
                  </a:cubicBezTo>
                  <a:cubicBezTo>
                    <a:pt x="373" y="240"/>
                    <a:pt x="372" y="240"/>
                    <a:pt x="372" y="240"/>
                  </a:cubicBezTo>
                  <a:cubicBezTo>
                    <a:pt x="372" y="240"/>
                    <a:pt x="373" y="240"/>
                    <a:pt x="373" y="240"/>
                  </a:cubicBezTo>
                  <a:cubicBezTo>
                    <a:pt x="373" y="239"/>
                    <a:pt x="374" y="239"/>
                    <a:pt x="374" y="238"/>
                  </a:cubicBezTo>
                  <a:cubicBezTo>
                    <a:pt x="374" y="238"/>
                    <a:pt x="374" y="238"/>
                    <a:pt x="374" y="238"/>
                  </a:cubicBezTo>
                  <a:cubicBezTo>
                    <a:pt x="374" y="239"/>
                    <a:pt x="374" y="239"/>
                    <a:pt x="374" y="239"/>
                  </a:cubicBezTo>
                  <a:cubicBezTo>
                    <a:pt x="374" y="239"/>
                    <a:pt x="374" y="239"/>
                    <a:pt x="374" y="239"/>
                  </a:cubicBezTo>
                  <a:cubicBezTo>
                    <a:pt x="374" y="239"/>
                    <a:pt x="374" y="239"/>
                    <a:pt x="374" y="240"/>
                  </a:cubicBezTo>
                  <a:cubicBezTo>
                    <a:pt x="374" y="240"/>
                    <a:pt x="374" y="240"/>
                    <a:pt x="373" y="240"/>
                  </a:cubicBezTo>
                  <a:cubicBezTo>
                    <a:pt x="374" y="240"/>
                    <a:pt x="374" y="240"/>
                    <a:pt x="374" y="240"/>
                  </a:cubicBezTo>
                  <a:cubicBezTo>
                    <a:pt x="374" y="240"/>
                    <a:pt x="374" y="241"/>
                    <a:pt x="374" y="241"/>
                  </a:cubicBezTo>
                  <a:cubicBezTo>
                    <a:pt x="374" y="241"/>
                    <a:pt x="373" y="241"/>
                    <a:pt x="373" y="241"/>
                  </a:cubicBezTo>
                  <a:cubicBezTo>
                    <a:pt x="373" y="241"/>
                    <a:pt x="374" y="241"/>
                    <a:pt x="373" y="241"/>
                  </a:cubicBezTo>
                  <a:cubicBezTo>
                    <a:pt x="373" y="242"/>
                    <a:pt x="373" y="242"/>
                    <a:pt x="373" y="242"/>
                  </a:cubicBezTo>
                  <a:cubicBezTo>
                    <a:pt x="373" y="242"/>
                    <a:pt x="373" y="242"/>
                    <a:pt x="373" y="242"/>
                  </a:cubicBezTo>
                  <a:cubicBezTo>
                    <a:pt x="374" y="242"/>
                    <a:pt x="374" y="243"/>
                    <a:pt x="374" y="243"/>
                  </a:cubicBezTo>
                  <a:cubicBezTo>
                    <a:pt x="374" y="243"/>
                    <a:pt x="374" y="243"/>
                    <a:pt x="374" y="243"/>
                  </a:cubicBezTo>
                  <a:cubicBezTo>
                    <a:pt x="374" y="243"/>
                    <a:pt x="374" y="243"/>
                    <a:pt x="373" y="244"/>
                  </a:cubicBezTo>
                  <a:cubicBezTo>
                    <a:pt x="373" y="244"/>
                    <a:pt x="373" y="244"/>
                    <a:pt x="373" y="244"/>
                  </a:cubicBezTo>
                  <a:cubicBezTo>
                    <a:pt x="373" y="244"/>
                    <a:pt x="373" y="244"/>
                    <a:pt x="373" y="244"/>
                  </a:cubicBezTo>
                  <a:cubicBezTo>
                    <a:pt x="373" y="245"/>
                    <a:pt x="373" y="245"/>
                    <a:pt x="373" y="245"/>
                  </a:cubicBezTo>
                  <a:cubicBezTo>
                    <a:pt x="373" y="245"/>
                    <a:pt x="373" y="245"/>
                    <a:pt x="372" y="245"/>
                  </a:cubicBezTo>
                  <a:cubicBezTo>
                    <a:pt x="372" y="246"/>
                    <a:pt x="372" y="246"/>
                    <a:pt x="373" y="247"/>
                  </a:cubicBezTo>
                  <a:cubicBezTo>
                    <a:pt x="373" y="247"/>
                    <a:pt x="373" y="247"/>
                    <a:pt x="373" y="247"/>
                  </a:cubicBezTo>
                  <a:cubicBezTo>
                    <a:pt x="373" y="247"/>
                    <a:pt x="373" y="247"/>
                    <a:pt x="373" y="248"/>
                  </a:cubicBezTo>
                  <a:cubicBezTo>
                    <a:pt x="373" y="248"/>
                    <a:pt x="373" y="248"/>
                    <a:pt x="373" y="247"/>
                  </a:cubicBezTo>
                  <a:cubicBezTo>
                    <a:pt x="373" y="247"/>
                    <a:pt x="373" y="247"/>
                    <a:pt x="373" y="247"/>
                  </a:cubicBezTo>
                  <a:cubicBezTo>
                    <a:pt x="373" y="247"/>
                    <a:pt x="373" y="247"/>
                    <a:pt x="374" y="247"/>
                  </a:cubicBezTo>
                  <a:cubicBezTo>
                    <a:pt x="374" y="246"/>
                    <a:pt x="374" y="246"/>
                    <a:pt x="374" y="246"/>
                  </a:cubicBezTo>
                  <a:cubicBezTo>
                    <a:pt x="374" y="246"/>
                    <a:pt x="374" y="246"/>
                    <a:pt x="374" y="246"/>
                  </a:cubicBezTo>
                  <a:cubicBezTo>
                    <a:pt x="374" y="246"/>
                    <a:pt x="374" y="245"/>
                    <a:pt x="374" y="245"/>
                  </a:cubicBezTo>
                  <a:cubicBezTo>
                    <a:pt x="374" y="245"/>
                    <a:pt x="374" y="245"/>
                    <a:pt x="375" y="244"/>
                  </a:cubicBezTo>
                  <a:cubicBezTo>
                    <a:pt x="375" y="244"/>
                    <a:pt x="375" y="244"/>
                    <a:pt x="375" y="244"/>
                  </a:cubicBezTo>
                  <a:cubicBezTo>
                    <a:pt x="375" y="244"/>
                    <a:pt x="375" y="244"/>
                    <a:pt x="375" y="245"/>
                  </a:cubicBezTo>
                  <a:cubicBezTo>
                    <a:pt x="375" y="245"/>
                    <a:pt x="375" y="245"/>
                    <a:pt x="375" y="245"/>
                  </a:cubicBezTo>
                  <a:cubicBezTo>
                    <a:pt x="375" y="246"/>
                    <a:pt x="376" y="246"/>
                    <a:pt x="376" y="246"/>
                  </a:cubicBezTo>
                  <a:cubicBezTo>
                    <a:pt x="376" y="246"/>
                    <a:pt x="376" y="246"/>
                    <a:pt x="376" y="246"/>
                  </a:cubicBezTo>
                  <a:cubicBezTo>
                    <a:pt x="376" y="246"/>
                    <a:pt x="376" y="246"/>
                    <a:pt x="376" y="246"/>
                  </a:cubicBezTo>
                  <a:cubicBezTo>
                    <a:pt x="376" y="246"/>
                    <a:pt x="376" y="246"/>
                    <a:pt x="376" y="246"/>
                  </a:cubicBezTo>
                  <a:cubicBezTo>
                    <a:pt x="376" y="245"/>
                    <a:pt x="377" y="245"/>
                    <a:pt x="377" y="245"/>
                  </a:cubicBezTo>
                  <a:cubicBezTo>
                    <a:pt x="377" y="245"/>
                    <a:pt x="377" y="246"/>
                    <a:pt x="377" y="246"/>
                  </a:cubicBezTo>
                  <a:cubicBezTo>
                    <a:pt x="377" y="246"/>
                    <a:pt x="376" y="247"/>
                    <a:pt x="377" y="247"/>
                  </a:cubicBezTo>
                  <a:cubicBezTo>
                    <a:pt x="377" y="247"/>
                    <a:pt x="377" y="247"/>
                    <a:pt x="377" y="247"/>
                  </a:cubicBezTo>
                  <a:cubicBezTo>
                    <a:pt x="377" y="247"/>
                    <a:pt x="378" y="247"/>
                    <a:pt x="378" y="246"/>
                  </a:cubicBezTo>
                  <a:cubicBezTo>
                    <a:pt x="378" y="246"/>
                    <a:pt x="378" y="245"/>
                    <a:pt x="378" y="244"/>
                  </a:cubicBezTo>
                  <a:cubicBezTo>
                    <a:pt x="378" y="242"/>
                    <a:pt x="378" y="240"/>
                    <a:pt x="377" y="239"/>
                  </a:cubicBezTo>
                  <a:cubicBezTo>
                    <a:pt x="377" y="239"/>
                    <a:pt x="376" y="238"/>
                    <a:pt x="376" y="238"/>
                  </a:cubicBezTo>
                  <a:cubicBezTo>
                    <a:pt x="376" y="238"/>
                    <a:pt x="375" y="239"/>
                    <a:pt x="375" y="239"/>
                  </a:cubicBezTo>
                  <a:cubicBezTo>
                    <a:pt x="375" y="238"/>
                    <a:pt x="375" y="238"/>
                    <a:pt x="376" y="238"/>
                  </a:cubicBezTo>
                  <a:cubicBezTo>
                    <a:pt x="376" y="238"/>
                    <a:pt x="377" y="237"/>
                    <a:pt x="377" y="237"/>
                  </a:cubicBezTo>
                  <a:cubicBezTo>
                    <a:pt x="377" y="237"/>
                    <a:pt x="378" y="237"/>
                    <a:pt x="378" y="237"/>
                  </a:cubicBezTo>
                  <a:cubicBezTo>
                    <a:pt x="378" y="237"/>
                    <a:pt x="378" y="237"/>
                    <a:pt x="378" y="237"/>
                  </a:cubicBezTo>
                  <a:cubicBezTo>
                    <a:pt x="377" y="237"/>
                    <a:pt x="377" y="238"/>
                    <a:pt x="377" y="238"/>
                  </a:cubicBezTo>
                  <a:cubicBezTo>
                    <a:pt x="377" y="238"/>
                    <a:pt x="377" y="238"/>
                    <a:pt x="377" y="239"/>
                  </a:cubicBezTo>
                  <a:cubicBezTo>
                    <a:pt x="378" y="240"/>
                    <a:pt x="379" y="241"/>
                    <a:pt x="379" y="243"/>
                  </a:cubicBezTo>
                  <a:cubicBezTo>
                    <a:pt x="379" y="243"/>
                    <a:pt x="379" y="243"/>
                    <a:pt x="379" y="243"/>
                  </a:cubicBezTo>
                  <a:cubicBezTo>
                    <a:pt x="379" y="244"/>
                    <a:pt x="379" y="244"/>
                    <a:pt x="379" y="244"/>
                  </a:cubicBezTo>
                  <a:cubicBezTo>
                    <a:pt x="379" y="245"/>
                    <a:pt x="379" y="245"/>
                    <a:pt x="379" y="245"/>
                  </a:cubicBezTo>
                  <a:cubicBezTo>
                    <a:pt x="380" y="246"/>
                    <a:pt x="380" y="246"/>
                    <a:pt x="380" y="246"/>
                  </a:cubicBezTo>
                  <a:cubicBezTo>
                    <a:pt x="381" y="246"/>
                    <a:pt x="380" y="246"/>
                    <a:pt x="380" y="246"/>
                  </a:cubicBezTo>
                  <a:cubicBezTo>
                    <a:pt x="380" y="246"/>
                    <a:pt x="379" y="246"/>
                    <a:pt x="379" y="246"/>
                  </a:cubicBezTo>
                  <a:cubicBezTo>
                    <a:pt x="379" y="247"/>
                    <a:pt x="379" y="247"/>
                    <a:pt x="378" y="247"/>
                  </a:cubicBezTo>
                  <a:cubicBezTo>
                    <a:pt x="378" y="247"/>
                    <a:pt x="378" y="247"/>
                    <a:pt x="378" y="247"/>
                  </a:cubicBezTo>
                  <a:cubicBezTo>
                    <a:pt x="378" y="248"/>
                    <a:pt x="378" y="248"/>
                    <a:pt x="378" y="248"/>
                  </a:cubicBezTo>
                  <a:cubicBezTo>
                    <a:pt x="379" y="249"/>
                    <a:pt x="379" y="251"/>
                    <a:pt x="379" y="252"/>
                  </a:cubicBezTo>
                  <a:cubicBezTo>
                    <a:pt x="379" y="252"/>
                    <a:pt x="379" y="252"/>
                    <a:pt x="379" y="252"/>
                  </a:cubicBezTo>
                  <a:cubicBezTo>
                    <a:pt x="379" y="252"/>
                    <a:pt x="379" y="252"/>
                    <a:pt x="379" y="252"/>
                  </a:cubicBezTo>
                  <a:cubicBezTo>
                    <a:pt x="380" y="252"/>
                    <a:pt x="382" y="251"/>
                    <a:pt x="382" y="250"/>
                  </a:cubicBezTo>
                  <a:cubicBezTo>
                    <a:pt x="383" y="250"/>
                    <a:pt x="384" y="248"/>
                    <a:pt x="384" y="247"/>
                  </a:cubicBezTo>
                  <a:cubicBezTo>
                    <a:pt x="384" y="246"/>
                    <a:pt x="385" y="246"/>
                    <a:pt x="384" y="245"/>
                  </a:cubicBezTo>
                  <a:cubicBezTo>
                    <a:pt x="384" y="244"/>
                    <a:pt x="384" y="243"/>
                    <a:pt x="384" y="242"/>
                  </a:cubicBezTo>
                  <a:cubicBezTo>
                    <a:pt x="384" y="241"/>
                    <a:pt x="384" y="241"/>
                    <a:pt x="384" y="240"/>
                  </a:cubicBezTo>
                  <a:cubicBezTo>
                    <a:pt x="384" y="240"/>
                    <a:pt x="384" y="240"/>
                    <a:pt x="384" y="240"/>
                  </a:cubicBezTo>
                  <a:cubicBezTo>
                    <a:pt x="384" y="240"/>
                    <a:pt x="384" y="240"/>
                    <a:pt x="384" y="240"/>
                  </a:cubicBezTo>
                  <a:cubicBezTo>
                    <a:pt x="385" y="239"/>
                    <a:pt x="385" y="239"/>
                    <a:pt x="385" y="239"/>
                  </a:cubicBezTo>
                  <a:cubicBezTo>
                    <a:pt x="385" y="239"/>
                    <a:pt x="385" y="238"/>
                    <a:pt x="385" y="238"/>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2" name="Freeform 765">
              <a:extLst>
                <a:ext uri="{FF2B5EF4-FFF2-40B4-BE49-F238E27FC236}">
                  <a16:creationId xmlns:a16="http://schemas.microsoft.com/office/drawing/2014/main" id="{01E8D682-FD69-4389-950C-EC33F1D4A179}"/>
                </a:ext>
              </a:extLst>
            </p:cNvPr>
            <p:cNvSpPr>
              <a:spLocks noEditPoints="1"/>
            </p:cNvSpPr>
            <p:nvPr/>
          </p:nvSpPr>
          <p:spPr bwMode="auto">
            <a:xfrm>
              <a:off x="905582" y="3920756"/>
              <a:ext cx="214034" cy="88264"/>
            </a:xfrm>
            <a:custGeom>
              <a:avLst/>
              <a:gdLst>
                <a:gd name="T0" fmla="*/ 41 w 46"/>
                <a:gd name="T1" fmla="*/ 20 h 23"/>
                <a:gd name="T2" fmla="*/ 40 w 46"/>
                <a:gd name="T3" fmla="*/ 18 h 23"/>
                <a:gd name="T4" fmla="*/ 41 w 46"/>
                <a:gd name="T5" fmla="*/ 17 h 23"/>
                <a:gd name="T6" fmla="*/ 12 w 46"/>
                <a:gd name="T7" fmla="*/ 1 h 23"/>
                <a:gd name="T8" fmla="*/ 11 w 46"/>
                <a:gd name="T9" fmla="*/ 3 h 23"/>
                <a:gd name="T10" fmla="*/ 11 w 46"/>
                <a:gd name="T11" fmla="*/ 4 h 23"/>
                <a:gd name="T12" fmla="*/ 9 w 46"/>
                <a:gd name="T13" fmla="*/ 4 h 23"/>
                <a:gd name="T14" fmla="*/ 7 w 46"/>
                <a:gd name="T15" fmla="*/ 3 h 23"/>
                <a:gd name="T16" fmla="*/ 6 w 46"/>
                <a:gd name="T17" fmla="*/ 1 h 23"/>
                <a:gd name="T18" fmla="*/ 7 w 46"/>
                <a:gd name="T19" fmla="*/ 1 h 23"/>
                <a:gd name="T20" fmla="*/ 8 w 46"/>
                <a:gd name="T21" fmla="*/ 0 h 23"/>
                <a:gd name="T22" fmla="*/ 9 w 46"/>
                <a:gd name="T23" fmla="*/ 0 h 23"/>
                <a:gd name="T24" fmla="*/ 10 w 46"/>
                <a:gd name="T25" fmla="*/ 0 h 23"/>
                <a:gd name="T26" fmla="*/ 11 w 46"/>
                <a:gd name="T27" fmla="*/ 0 h 23"/>
                <a:gd name="T28" fmla="*/ 44 w 46"/>
                <a:gd name="T29" fmla="*/ 14 h 23"/>
                <a:gd name="T30" fmla="*/ 42 w 46"/>
                <a:gd name="T31" fmla="*/ 15 h 23"/>
                <a:gd name="T32" fmla="*/ 39 w 46"/>
                <a:gd name="T33" fmla="*/ 15 h 23"/>
                <a:gd name="T34" fmla="*/ 37 w 46"/>
                <a:gd name="T35" fmla="*/ 14 h 23"/>
                <a:gd name="T36" fmla="*/ 38 w 46"/>
                <a:gd name="T37" fmla="*/ 13 h 23"/>
                <a:gd name="T38" fmla="*/ 40 w 46"/>
                <a:gd name="T39" fmla="*/ 14 h 23"/>
                <a:gd name="T40" fmla="*/ 41 w 46"/>
                <a:gd name="T41" fmla="*/ 14 h 23"/>
                <a:gd name="T42" fmla="*/ 42 w 46"/>
                <a:gd name="T43" fmla="*/ 14 h 23"/>
                <a:gd name="T44" fmla="*/ 44 w 46"/>
                <a:gd name="T45" fmla="*/ 14 h 23"/>
                <a:gd name="T46" fmla="*/ 1 w 46"/>
                <a:gd name="T47" fmla="*/ 3 h 23"/>
                <a:gd name="T48" fmla="*/ 0 w 46"/>
                <a:gd name="T49" fmla="*/ 6 h 23"/>
                <a:gd name="T50" fmla="*/ 2 w 46"/>
                <a:gd name="T51" fmla="*/ 4 h 23"/>
                <a:gd name="T52" fmla="*/ 46 w 46"/>
                <a:gd name="T53" fmla="*/ 22 h 23"/>
                <a:gd name="T54" fmla="*/ 45 w 46"/>
                <a:gd name="T55" fmla="*/ 23 h 23"/>
                <a:gd name="T56" fmla="*/ 46 w 46"/>
                <a:gd name="T57" fmla="*/ 23 h 23"/>
                <a:gd name="T58" fmla="*/ 32 w 46"/>
                <a:gd name="T59" fmla="*/ 12 h 23"/>
                <a:gd name="T60" fmla="*/ 31 w 46"/>
                <a:gd name="T61" fmla="*/ 12 h 23"/>
                <a:gd name="T62" fmla="*/ 30 w 46"/>
                <a:gd name="T63" fmla="*/ 13 h 23"/>
                <a:gd name="T64" fmla="*/ 30 w 46"/>
                <a:gd name="T65" fmla="*/ 12 h 23"/>
                <a:gd name="T66" fmla="*/ 30 w 46"/>
                <a:gd name="T67" fmla="*/ 12 h 23"/>
                <a:gd name="T68" fmla="*/ 29 w 46"/>
                <a:gd name="T69" fmla="*/ 12 h 23"/>
                <a:gd name="T70" fmla="*/ 29 w 46"/>
                <a:gd name="T71" fmla="*/ 12 h 23"/>
                <a:gd name="T72" fmla="*/ 29 w 46"/>
                <a:gd name="T73" fmla="*/ 11 h 23"/>
                <a:gd name="T74" fmla="*/ 29 w 46"/>
                <a:gd name="T75" fmla="*/ 11 h 23"/>
                <a:gd name="T76" fmla="*/ 28 w 46"/>
                <a:gd name="T77" fmla="*/ 11 h 23"/>
                <a:gd name="T78" fmla="*/ 28 w 46"/>
                <a:gd name="T79" fmla="*/ 11 h 23"/>
                <a:gd name="T80" fmla="*/ 28 w 46"/>
                <a:gd name="T81" fmla="*/ 12 h 23"/>
                <a:gd name="T82" fmla="*/ 27 w 46"/>
                <a:gd name="T83" fmla="*/ 12 h 23"/>
                <a:gd name="T84" fmla="*/ 26 w 46"/>
                <a:gd name="T85" fmla="*/ 11 h 23"/>
                <a:gd name="T86" fmla="*/ 25 w 46"/>
                <a:gd name="T87" fmla="*/ 10 h 23"/>
                <a:gd name="T88" fmla="*/ 25 w 46"/>
                <a:gd name="T89" fmla="*/ 8 h 23"/>
                <a:gd name="T90" fmla="*/ 26 w 46"/>
                <a:gd name="T91" fmla="*/ 8 h 23"/>
                <a:gd name="T92" fmla="*/ 26 w 46"/>
                <a:gd name="T93" fmla="*/ 8 h 23"/>
                <a:gd name="T94" fmla="*/ 28 w 46"/>
                <a:gd name="T95" fmla="*/ 7 h 23"/>
                <a:gd name="T96" fmla="*/ 30 w 46"/>
                <a:gd name="T97" fmla="*/ 9 h 23"/>
                <a:gd name="T98" fmla="*/ 30 w 46"/>
                <a:gd name="T99" fmla="*/ 10 h 23"/>
                <a:gd name="T100" fmla="*/ 31 w 46"/>
                <a:gd name="T101" fmla="*/ 10 h 23"/>
                <a:gd name="T102" fmla="*/ 31 w 46"/>
                <a:gd name="T103" fmla="*/ 11 h 23"/>
                <a:gd name="T104" fmla="*/ 32 w 46"/>
                <a:gd name="T105" fmla="*/ 11 h 23"/>
                <a:gd name="T106" fmla="*/ 2 w 46"/>
                <a:gd name="T107" fmla="*/ 2 h 23"/>
                <a:gd name="T108" fmla="*/ 29 w 46"/>
                <a:gd name="T10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23">
                  <a:moveTo>
                    <a:pt x="43" y="18"/>
                  </a:moveTo>
                  <a:cubicBezTo>
                    <a:pt x="43" y="19"/>
                    <a:pt x="43" y="19"/>
                    <a:pt x="43" y="19"/>
                  </a:cubicBezTo>
                  <a:cubicBezTo>
                    <a:pt x="43" y="19"/>
                    <a:pt x="43" y="19"/>
                    <a:pt x="43" y="19"/>
                  </a:cubicBezTo>
                  <a:cubicBezTo>
                    <a:pt x="43" y="19"/>
                    <a:pt x="43" y="19"/>
                    <a:pt x="43" y="19"/>
                  </a:cubicBezTo>
                  <a:cubicBezTo>
                    <a:pt x="42" y="19"/>
                    <a:pt x="42" y="20"/>
                    <a:pt x="42" y="20"/>
                  </a:cubicBezTo>
                  <a:cubicBezTo>
                    <a:pt x="42" y="20"/>
                    <a:pt x="42" y="20"/>
                    <a:pt x="41" y="20"/>
                  </a:cubicBezTo>
                  <a:cubicBezTo>
                    <a:pt x="41" y="20"/>
                    <a:pt x="41" y="20"/>
                    <a:pt x="41" y="20"/>
                  </a:cubicBezTo>
                  <a:cubicBezTo>
                    <a:pt x="41" y="20"/>
                    <a:pt x="41" y="20"/>
                    <a:pt x="41" y="20"/>
                  </a:cubicBezTo>
                  <a:cubicBezTo>
                    <a:pt x="41" y="20"/>
                    <a:pt x="41" y="19"/>
                    <a:pt x="41" y="19"/>
                  </a:cubicBezTo>
                  <a:cubicBezTo>
                    <a:pt x="41" y="19"/>
                    <a:pt x="41" y="19"/>
                    <a:pt x="41" y="19"/>
                  </a:cubicBezTo>
                  <a:cubicBezTo>
                    <a:pt x="41" y="19"/>
                    <a:pt x="41" y="18"/>
                    <a:pt x="40" y="18"/>
                  </a:cubicBezTo>
                  <a:cubicBezTo>
                    <a:pt x="40" y="18"/>
                    <a:pt x="40" y="18"/>
                    <a:pt x="40" y="18"/>
                  </a:cubicBezTo>
                  <a:cubicBezTo>
                    <a:pt x="40" y="18"/>
                    <a:pt x="40" y="18"/>
                    <a:pt x="40" y="17"/>
                  </a:cubicBezTo>
                  <a:cubicBezTo>
                    <a:pt x="40" y="17"/>
                    <a:pt x="40" y="17"/>
                    <a:pt x="40" y="17"/>
                  </a:cubicBezTo>
                  <a:cubicBezTo>
                    <a:pt x="40" y="17"/>
                    <a:pt x="40" y="17"/>
                    <a:pt x="40" y="17"/>
                  </a:cubicBezTo>
                  <a:cubicBezTo>
                    <a:pt x="40" y="17"/>
                    <a:pt x="40" y="17"/>
                    <a:pt x="40" y="17"/>
                  </a:cubicBezTo>
                  <a:cubicBezTo>
                    <a:pt x="40" y="17"/>
                    <a:pt x="40" y="17"/>
                    <a:pt x="41" y="17"/>
                  </a:cubicBezTo>
                  <a:cubicBezTo>
                    <a:pt x="41" y="17"/>
                    <a:pt x="41" y="17"/>
                    <a:pt x="41" y="17"/>
                  </a:cubicBezTo>
                  <a:cubicBezTo>
                    <a:pt x="41" y="17"/>
                    <a:pt x="41" y="17"/>
                    <a:pt x="41" y="17"/>
                  </a:cubicBezTo>
                  <a:cubicBezTo>
                    <a:pt x="41" y="17"/>
                    <a:pt x="41" y="17"/>
                    <a:pt x="41" y="17"/>
                  </a:cubicBezTo>
                  <a:cubicBezTo>
                    <a:pt x="41" y="17"/>
                    <a:pt x="41" y="17"/>
                    <a:pt x="42" y="17"/>
                  </a:cubicBezTo>
                  <a:cubicBezTo>
                    <a:pt x="42" y="17"/>
                    <a:pt x="42" y="17"/>
                    <a:pt x="42" y="18"/>
                  </a:cubicBezTo>
                  <a:cubicBezTo>
                    <a:pt x="42" y="18"/>
                    <a:pt x="43" y="18"/>
                    <a:pt x="43" y="18"/>
                  </a:cubicBezTo>
                  <a:close/>
                  <a:moveTo>
                    <a:pt x="12" y="1"/>
                  </a:moveTo>
                  <a:cubicBezTo>
                    <a:pt x="12" y="1"/>
                    <a:pt x="12" y="1"/>
                    <a:pt x="12" y="1"/>
                  </a:cubicBezTo>
                  <a:cubicBezTo>
                    <a:pt x="12" y="1"/>
                    <a:pt x="12" y="1"/>
                    <a:pt x="12" y="1"/>
                  </a:cubicBezTo>
                  <a:cubicBezTo>
                    <a:pt x="12" y="2"/>
                    <a:pt x="11" y="2"/>
                    <a:pt x="11" y="2"/>
                  </a:cubicBezTo>
                  <a:cubicBezTo>
                    <a:pt x="11" y="2"/>
                    <a:pt x="11" y="2"/>
                    <a:pt x="11" y="2"/>
                  </a:cubicBezTo>
                  <a:cubicBezTo>
                    <a:pt x="11" y="2"/>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9" y="4"/>
                  </a:cubicBezTo>
                  <a:cubicBezTo>
                    <a:pt x="9" y="4"/>
                    <a:pt x="9" y="4"/>
                    <a:pt x="9" y="4"/>
                  </a:cubicBezTo>
                  <a:cubicBezTo>
                    <a:pt x="9" y="4"/>
                    <a:pt x="9" y="4"/>
                    <a:pt x="9" y="4"/>
                  </a:cubicBezTo>
                  <a:cubicBezTo>
                    <a:pt x="9" y="4"/>
                    <a:pt x="8" y="4"/>
                    <a:pt x="8" y="4"/>
                  </a:cubicBezTo>
                  <a:cubicBezTo>
                    <a:pt x="8" y="4"/>
                    <a:pt x="8" y="4"/>
                    <a:pt x="8" y="4"/>
                  </a:cubicBezTo>
                  <a:cubicBezTo>
                    <a:pt x="8" y="4"/>
                    <a:pt x="8" y="4"/>
                    <a:pt x="7" y="4"/>
                  </a:cubicBezTo>
                  <a:cubicBezTo>
                    <a:pt x="7" y="4"/>
                    <a:pt x="7" y="4"/>
                    <a:pt x="7" y="4"/>
                  </a:cubicBezTo>
                  <a:cubicBezTo>
                    <a:pt x="7" y="3"/>
                    <a:pt x="7" y="3"/>
                    <a:pt x="7" y="3"/>
                  </a:cubicBezTo>
                  <a:cubicBezTo>
                    <a:pt x="6" y="3"/>
                    <a:pt x="6" y="3"/>
                    <a:pt x="6" y="3"/>
                  </a:cubicBezTo>
                  <a:cubicBezTo>
                    <a:pt x="6" y="3"/>
                    <a:pt x="6" y="3"/>
                    <a:pt x="6" y="3"/>
                  </a:cubicBezTo>
                  <a:cubicBezTo>
                    <a:pt x="6" y="3"/>
                    <a:pt x="6" y="2"/>
                    <a:pt x="6" y="2"/>
                  </a:cubicBezTo>
                  <a:cubicBezTo>
                    <a:pt x="6" y="2"/>
                    <a:pt x="6" y="2"/>
                    <a:pt x="6" y="2"/>
                  </a:cubicBezTo>
                  <a:cubicBezTo>
                    <a:pt x="6" y="2"/>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7" y="1"/>
                  </a:cubicBezTo>
                  <a:cubicBezTo>
                    <a:pt x="7" y="1"/>
                    <a:pt x="7" y="1"/>
                    <a:pt x="7" y="1"/>
                  </a:cubicBezTo>
                  <a:cubicBezTo>
                    <a:pt x="7" y="1"/>
                    <a:pt x="7" y="1"/>
                    <a:pt x="7" y="1"/>
                  </a:cubicBezTo>
                  <a:cubicBezTo>
                    <a:pt x="7" y="1"/>
                    <a:pt x="7"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1" y="0"/>
                    <a:pt x="11" y="0"/>
                    <a:pt x="11" y="0"/>
                  </a:cubicBezTo>
                  <a:cubicBezTo>
                    <a:pt x="11" y="0"/>
                    <a:pt x="11" y="0"/>
                    <a:pt x="11" y="0"/>
                  </a:cubicBezTo>
                  <a:cubicBezTo>
                    <a:pt x="11" y="0"/>
                    <a:pt x="11" y="0"/>
                    <a:pt x="11" y="0"/>
                  </a:cubicBezTo>
                  <a:cubicBezTo>
                    <a:pt x="11" y="0"/>
                    <a:pt x="11" y="0"/>
                    <a:pt x="11" y="0"/>
                  </a:cubicBezTo>
                  <a:cubicBezTo>
                    <a:pt x="12" y="0"/>
                    <a:pt x="12" y="0"/>
                    <a:pt x="12" y="1"/>
                  </a:cubicBezTo>
                  <a:cubicBezTo>
                    <a:pt x="12" y="1"/>
                    <a:pt x="12" y="1"/>
                    <a:pt x="12" y="1"/>
                  </a:cubicBezTo>
                  <a:cubicBezTo>
                    <a:pt x="12" y="1"/>
                    <a:pt x="12" y="1"/>
                    <a:pt x="12" y="1"/>
                  </a:cubicBezTo>
                  <a:close/>
                  <a:moveTo>
                    <a:pt x="44" y="14"/>
                  </a:moveTo>
                  <a:cubicBezTo>
                    <a:pt x="44" y="14"/>
                    <a:pt x="44" y="14"/>
                    <a:pt x="44" y="14"/>
                  </a:cubicBezTo>
                  <a:cubicBezTo>
                    <a:pt x="44" y="14"/>
                    <a:pt x="44" y="15"/>
                    <a:pt x="44" y="15"/>
                  </a:cubicBezTo>
                  <a:cubicBezTo>
                    <a:pt x="44" y="15"/>
                    <a:pt x="44" y="15"/>
                    <a:pt x="44" y="15"/>
                  </a:cubicBezTo>
                  <a:cubicBezTo>
                    <a:pt x="44" y="15"/>
                    <a:pt x="44" y="15"/>
                    <a:pt x="44" y="15"/>
                  </a:cubicBezTo>
                  <a:cubicBezTo>
                    <a:pt x="44" y="15"/>
                    <a:pt x="43" y="15"/>
                    <a:pt x="43" y="15"/>
                  </a:cubicBezTo>
                  <a:cubicBezTo>
                    <a:pt x="43" y="15"/>
                    <a:pt x="43" y="16"/>
                    <a:pt x="42" y="15"/>
                  </a:cubicBezTo>
                  <a:cubicBezTo>
                    <a:pt x="42" y="15"/>
                    <a:pt x="42" y="15"/>
                    <a:pt x="42" y="15"/>
                  </a:cubicBezTo>
                  <a:cubicBezTo>
                    <a:pt x="42" y="16"/>
                    <a:pt x="42" y="15"/>
                    <a:pt x="42" y="15"/>
                  </a:cubicBezTo>
                  <a:cubicBezTo>
                    <a:pt x="41" y="15"/>
                    <a:pt x="41" y="15"/>
                    <a:pt x="41" y="15"/>
                  </a:cubicBezTo>
                  <a:cubicBezTo>
                    <a:pt x="41" y="15"/>
                    <a:pt x="40" y="15"/>
                    <a:pt x="40" y="15"/>
                  </a:cubicBezTo>
                  <a:cubicBezTo>
                    <a:pt x="40" y="15"/>
                    <a:pt x="40" y="15"/>
                    <a:pt x="40" y="15"/>
                  </a:cubicBezTo>
                  <a:cubicBezTo>
                    <a:pt x="40" y="15"/>
                    <a:pt x="40" y="15"/>
                    <a:pt x="39" y="15"/>
                  </a:cubicBezTo>
                  <a:cubicBezTo>
                    <a:pt x="39" y="15"/>
                    <a:pt x="39" y="15"/>
                    <a:pt x="39" y="15"/>
                  </a:cubicBezTo>
                  <a:cubicBezTo>
                    <a:pt x="39" y="15"/>
                    <a:pt x="38" y="15"/>
                    <a:pt x="38" y="15"/>
                  </a:cubicBezTo>
                  <a:cubicBezTo>
                    <a:pt x="38" y="15"/>
                    <a:pt x="38" y="15"/>
                    <a:pt x="38" y="15"/>
                  </a:cubicBezTo>
                  <a:cubicBezTo>
                    <a:pt x="37" y="15"/>
                    <a:pt x="37" y="15"/>
                    <a:pt x="37" y="15"/>
                  </a:cubicBezTo>
                  <a:cubicBezTo>
                    <a:pt x="37" y="15"/>
                    <a:pt x="37" y="15"/>
                    <a:pt x="37" y="15"/>
                  </a:cubicBezTo>
                  <a:cubicBezTo>
                    <a:pt x="37" y="15"/>
                    <a:pt x="37" y="15"/>
                    <a:pt x="37" y="14"/>
                  </a:cubicBezTo>
                  <a:cubicBezTo>
                    <a:pt x="37" y="14"/>
                    <a:pt x="37" y="14"/>
                    <a:pt x="37" y="14"/>
                  </a:cubicBezTo>
                  <a:cubicBezTo>
                    <a:pt x="37" y="14"/>
                    <a:pt x="37" y="14"/>
                    <a:pt x="37" y="14"/>
                  </a:cubicBezTo>
                  <a:cubicBezTo>
                    <a:pt x="37" y="13"/>
                    <a:pt x="37" y="13"/>
                    <a:pt x="37" y="13"/>
                  </a:cubicBezTo>
                  <a:cubicBezTo>
                    <a:pt x="37" y="13"/>
                    <a:pt x="37" y="13"/>
                    <a:pt x="37" y="13"/>
                  </a:cubicBezTo>
                  <a:cubicBezTo>
                    <a:pt x="37" y="13"/>
                    <a:pt x="37" y="13"/>
                    <a:pt x="37" y="13"/>
                  </a:cubicBezTo>
                  <a:cubicBezTo>
                    <a:pt x="38" y="13"/>
                    <a:pt x="38" y="13"/>
                    <a:pt x="38" y="13"/>
                  </a:cubicBezTo>
                  <a:cubicBezTo>
                    <a:pt x="38" y="13"/>
                    <a:pt x="38" y="13"/>
                    <a:pt x="38" y="13"/>
                  </a:cubicBezTo>
                  <a:cubicBezTo>
                    <a:pt x="39" y="14"/>
                    <a:pt x="39" y="14"/>
                    <a:pt x="39" y="14"/>
                  </a:cubicBezTo>
                  <a:cubicBezTo>
                    <a:pt x="39" y="14"/>
                    <a:pt x="39" y="14"/>
                    <a:pt x="39" y="14"/>
                  </a:cubicBezTo>
                  <a:cubicBezTo>
                    <a:pt x="39" y="14"/>
                    <a:pt x="39" y="14"/>
                    <a:pt x="39" y="14"/>
                  </a:cubicBezTo>
                  <a:cubicBezTo>
                    <a:pt x="40" y="14"/>
                    <a:pt x="40" y="14"/>
                    <a:pt x="40" y="14"/>
                  </a:cubicBezTo>
                  <a:cubicBezTo>
                    <a:pt x="40" y="14"/>
                    <a:pt x="40" y="14"/>
                    <a:pt x="40" y="14"/>
                  </a:cubicBezTo>
                  <a:cubicBezTo>
                    <a:pt x="40" y="14"/>
                    <a:pt x="40" y="14"/>
                    <a:pt x="40" y="14"/>
                  </a:cubicBezTo>
                  <a:cubicBezTo>
                    <a:pt x="40" y="14"/>
                    <a:pt x="40" y="14"/>
                    <a:pt x="41" y="14"/>
                  </a:cubicBezTo>
                  <a:cubicBezTo>
                    <a:pt x="41" y="14"/>
                    <a:pt x="41" y="14"/>
                    <a:pt x="41" y="14"/>
                  </a:cubicBezTo>
                  <a:cubicBezTo>
                    <a:pt x="41" y="14"/>
                    <a:pt x="41" y="14"/>
                    <a:pt x="41" y="14"/>
                  </a:cubicBezTo>
                  <a:cubicBezTo>
                    <a:pt x="41" y="13"/>
                    <a:pt x="41" y="13"/>
                    <a:pt x="41" y="13"/>
                  </a:cubicBezTo>
                  <a:cubicBezTo>
                    <a:pt x="41" y="13"/>
                    <a:pt x="41" y="13"/>
                    <a:pt x="41" y="13"/>
                  </a:cubicBezTo>
                  <a:cubicBezTo>
                    <a:pt x="41" y="14"/>
                    <a:pt x="41" y="14"/>
                    <a:pt x="41" y="14"/>
                  </a:cubicBezTo>
                  <a:cubicBezTo>
                    <a:pt x="41" y="14"/>
                    <a:pt x="41" y="14"/>
                    <a:pt x="41" y="14"/>
                  </a:cubicBezTo>
                  <a:cubicBezTo>
                    <a:pt x="41" y="14"/>
                    <a:pt x="41"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3" y="14"/>
                    <a:pt x="43" y="14"/>
                  </a:cubicBezTo>
                  <a:cubicBezTo>
                    <a:pt x="43" y="14"/>
                    <a:pt x="43" y="14"/>
                    <a:pt x="43" y="14"/>
                  </a:cubicBezTo>
                  <a:cubicBezTo>
                    <a:pt x="43" y="14"/>
                    <a:pt x="44" y="14"/>
                    <a:pt x="44" y="14"/>
                  </a:cubicBezTo>
                  <a:cubicBezTo>
                    <a:pt x="44" y="14"/>
                    <a:pt x="44" y="14"/>
                    <a:pt x="44" y="14"/>
                  </a:cubicBezTo>
                  <a:cubicBezTo>
                    <a:pt x="44" y="14"/>
                    <a:pt x="44" y="14"/>
                    <a:pt x="44" y="14"/>
                  </a:cubicBezTo>
                  <a:cubicBezTo>
                    <a:pt x="44" y="14"/>
                    <a:pt x="44" y="14"/>
                    <a:pt x="44" y="14"/>
                  </a:cubicBezTo>
                  <a:close/>
                  <a:moveTo>
                    <a:pt x="2" y="3"/>
                  </a:moveTo>
                  <a:cubicBezTo>
                    <a:pt x="2" y="3"/>
                    <a:pt x="2" y="3"/>
                    <a:pt x="2" y="3"/>
                  </a:cubicBezTo>
                  <a:cubicBezTo>
                    <a:pt x="2" y="3"/>
                    <a:pt x="2" y="3"/>
                    <a:pt x="2" y="3"/>
                  </a:cubicBezTo>
                  <a:cubicBezTo>
                    <a:pt x="1" y="3"/>
                    <a:pt x="1" y="3"/>
                    <a:pt x="1" y="3"/>
                  </a:cubicBezTo>
                  <a:cubicBezTo>
                    <a:pt x="1" y="4"/>
                    <a:pt x="1" y="4"/>
                    <a:pt x="1" y="4"/>
                  </a:cubicBezTo>
                  <a:cubicBezTo>
                    <a:pt x="0" y="4"/>
                    <a:pt x="0" y="4"/>
                    <a:pt x="0" y="5"/>
                  </a:cubicBezTo>
                  <a:cubicBezTo>
                    <a:pt x="0" y="5"/>
                    <a:pt x="0" y="5"/>
                    <a:pt x="0" y="5"/>
                  </a:cubicBezTo>
                  <a:cubicBezTo>
                    <a:pt x="0" y="5"/>
                    <a:pt x="0" y="5"/>
                    <a:pt x="0" y="5"/>
                  </a:cubicBezTo>
                  <a:cubicBezTo>
                    <a:pt x="0" y="5"/>
                    <a:pt x="0" y="5"/>
                    <a:pt x="0" y="5"/>
                  </a:cubicBezTo>
                  <a:cubicBezTo>
                    <a:pt x="0" y="5"/>
                    <a:pt x="0" y="6"/>
                    <a:pt x="0" y="6"/>
                  </a:cubicBezTo>
                  <a:cubicBezTo>
                    <a:pt x="0" y="6"/>
                    <a:pt x="0" y="6"/>
                    <a:pt x="0" y="6"/>
                  </a:cubicBezTo>
                  <a:cubicBezTo>
                    <a:pt x="0" y="5"/>
                    <a:pt x="1" y="5"/>
                    <a:pt x="1" y="5"/>
                  </a:cubicBezTo>
                  <a:cubicBezTo>
                    <a:pt x="1" y="5"/>
                    <a:pt x="1" y="5"/>
                    <a:pt x="1" y="5"/>
                  </a:cubicBezTo>
                  <a:cubicBezTo>
                    <a:pt x="1" y="4"/>
                    <a:pt x="1" y="4"/>
                    <a:pt x="1" y="4"/>
                  </a:cubicBezTo>
                  <a:cubicBezTo>
                    <a:pt x="1" y="4"/>
                    <a:pt x="2" y="4"/>
                    <a:pt x="2" y="4"/>
                  </a:cubicBezTo>
                  <a:cubicBezTo>
                    <a:pt x="2" y="4"/>
                    <a:pt x="2" y="4"/>
                    <a:pt x="2" y="4"/>
                  </a:cubicBezTo>
                  <a:cubicBezTo>
                    <a:pt x="2" y="4"/>
                    <a:pt x="2" y="3"/>
                    <a:pt x="2" y="3"/>
                  </a:cubicBezTo>
                  <a:cubicBezTo>
                    <a:pt x="2" y="3"/>
                    <a:pt x="2" y="3"/>
                    <a:pt x="2" y="3"/>
                  </a:cubicBezTo>
                  <a:close/>
                  <a:moveTo>
                    <a:pt x="46" y="22"/>
                  </a:moveTo>
                  <a:cubicBezTo>
                    <a:pt x="46" y="22"/>
                    <a:pt x="46" y="22"/>
                    <a:pt x="46" y="22"/>
                  </a:cubicBezTo>
                  <a:cubicBezTo>
                    <a:pt x="46" y="22"/>
                    <a:pt x="46" y="22"/>
                    <a:pt x="46" y="22"/>
                  </a:cubicBezTo>
                  <a:cubicBezTo>
                    <a:pt x="46" y="22"/>
                    <a:pt x="46" y="22"/>
                    <a:pt x="46" y="22"/>
                  </a:cubicBezTo>
                  <a:cubicBezTo>
                    <a:pt x="46" y="22"/>
                    <a:pt x="46" y="21"/>
                    <a:pt x="46" y="22"/>
                  </a:cubicBezTo>
                  <a:cubicBezTo>
                    <a:pt x="46" y="22"/>
                    <a:pt x="45" y="22"/>
                    <a:pt x="45" y="22"/>
                  </a:cubicBezTo>
                  <a:cubicBezTo>
                    <a:pt x="45" y="22"/>
                    <a:pt x="45" y="22"/>
                    <a:pt x="45" y="22"/>
                  </a:cubicBezTo>
                  <a:cubicBezTo>
                    <a:pt x="44" y="22"/>
                    <a:pt x="44" y="22"/>
                    <a:pt x="44" y="22"/>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6" y="23"/>
                    <a:pt x="46" y="23"/>
                    <a:pt x="46" y="23"/>
                  </a:cubicBezTo>
                  <a:cubicBezTo>
                    <a:pt x="46" y="23"/>
                    <a:pt x="46" y="23"/>
                    <a:pt x="46" y="23"/>
                  </a:cubicBezTo>
                  <a:cubicBezTo>
                    <a:pt x="46" y="23"/>
                    <a:pt x="46" y="23"/>
                    <a:pt x="46" y="23"/>
                  </a:cubicBezTo>
                  <a:cubicBezTo>
                    <a:pt x="46" y="23"/>
                    <a:pt x="46" y="23"/>
                    <a:pt x="46" y="23"/>
                  </a:cubicBezTo>
                  <a:cubicBezTo>
                    <a:pt x="46" y="22"/>
                    <a:pt x="46" y="22"/>
                    <a:pt x="46" y="22"/>
                  </a:cubicBezTo>
                  <a:close/>
                  <a:moveTo>
                    <a:pt x="29" y="11"/>
                  </a:moveTo>
                  <a:cubicBezTo>
                    <a:pt x="29" y="11"/>
                    <a:pt x="29" y="11"/>
                    <a:pt x="29" y="11"/>
                  </a:cubicBezTo>
                  <a:cubicBezTo>
                    <a:pt x="29" y="11"/>
                    <a:pt x="29" y="11"/>
                    <a:pt x="29" y="11"/>
                  </a:cubicBezTo>
                  <a:close/>
                  <a:moveTo>
                    <a:pt x="32" y="12"/>
                  </a:moveTo>
                  <a:cubicBezTo>
                    <a:pt x="32" y="12"/>
                    <a:pt x="32" y="12"/>
                    <a:pt x="32" y="13"/>
                  </a:cubicBezTo>
                  <a:cubicBezTo>
                    <a:pt x="32" y="13"/>
                    <a:pt x="32" y="13"/>
                    <a:pt x="32" y="13"/>
                  </a:cubicBezTo>
                  <a:cubicBezTo>
                    <a:pt x="32" y="13"/>
                    <a:pt x="32" y="13"/>
                    <a:pt x="32" y="13"/>
                  </a:cubicBezTo>
                  <a:cubicBezTo>
                    <a:pt x="32" y="13"/>
                    <a:pt x="32" y="13"/>
                    <a:pt x="32" y="12"/>
                  </a:cubicBezTo>
                  <a:cubicBezTo>
                    <a:pt x="32"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3"/>
                    <a:pt x="31" y="13"/>
                    <a:pt x="31" y="13"/>
                  </a:cubicBezTo>
                  <a:cubicBezTo>
                    <a:pt x="31" y="13"/>
                    <a:pt x="31"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29" y="12"/>
                    <a:pt x="30" y="12"/>
                    <a:pt x="30" y="12"/>
                  </a:cubicBezTo>
                  <a:cubicBezTo>
                    <a:pt x="30" y="12"/>
                    <a:pt x="30" y="12"/>
                    <a:pt x="30" y="12"/>
                  </a:cubicBezTo>
                  <a:cubicBezTo>
                    <a:pt x="30" y="12"/>
                    <a:pt x="30" y="12"/>
                    <a:pt x="30" y="12"/>
                  </a:cubicBezTo>
                  <a:cubicBezTo>
                    <a:pt x="30"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8" y="12"/>
                    <a:pt x="28"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7" y="12"/>
                    <a:pt x="27" y="12"/>
                    <a:pt x="27" y="12"/>
                  </a:cubicBezTo>
                  <a:cubicBezTo>
                    <a:pt x="27" y="12"/>
                    <a:pt x="27" y="12"/>
                    <a:pt x="27" y="12"/>
                  </a:cubicBezTo>
                  <a:cubicBezTo>
                    <a:pt x="26" y="12"/>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0"/>
                    <a:pt x="26" y="10"/>
                  </a:cubicBezTo>
                  <a:cubicBezTo>
                    <a:pt x="26" y="10"/>
                    <a:pt x="26"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7" y="8"/>
                    <a:pt x="27" y="8"/>
                  </a:cubicBezTo>
                  <a:cubicBezTo>
                    <a:pt x="27" y="8"/>
                    <a:pt x="27" y="8"/>
                    <a:pt x="27" y="8"/>
                  </a:cubicBezTo>
                  <a:cubicBezTo>
                    <a:pt x="27" y="8"/>
                    <a:pt x="27" y="8"/>
                    <a:pt x="27" y="7"/>
                  </a:cubicBezTo>
                  <a:cubicBezTo>
                    <a:pt x="27" y="7"/>
                    <a:pt x="28" y="7"/>
                    <a:pt x="28" y="7"/>
                  </a:cubicBezTo>
                  <a:cubicBezTo>
                    <a:pt x="28" y="7"/>
                    <a:pt x="28" y="7"/>
                    <a:pt x="28" y="7"/>
                  </a:cubicBezTo>
                  <a:cubicBezTo>
                    <a:pt x="28" y="7"/>
                    <a:pt x="28" y="7"/>
                    <a:pt x="28" y="7"/>
                  </a:cubicBezTo>
                  <a:cubicBezTo>
                    <a:pt x="28" y="7"/>
                    <a:pt x="28" y="7"/>
                    <a:pt x="29" y="7"/>
                  </a:cubicBezTo>
                  <a:cubicBezTo>
                    <a:pt x="29" y="7"/>
                    <a:pt x="29" y="7"/>
                    <a:pt x="29" y="7"/>
                  </a:cubicBezTo>
                  <a:cubicBezTo>
                    <a:pt x="29" y="8"/>
                    <a:pt x="29" y="8"/>
                    <a:pt x="29" y="8"/>
                  </a:cubicBezTo>
                  <a:cubicBezTo>
                    <a:pt x="29" y="8"/>
                    <a:pt x="29" y="8"/>
                    <a:pt x="29" y="8"/>
                  </a:cubicBezTo>
                  <a:cubicBezTo>
                    <a:pt x="29" y="8"/>
                    <a:pt x="29" y="8"/>
                    <a:pt x="29" y="8"/>
                  </a:cubicBezTo>
                  <a:cubicBezTo>
                    <a:pt x="29" y="8"/>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10"/>
                    <a:pt x="30" y="10"/>
                    <a:pt x="30" y="10"/>
                  </a:cubicBezTo>
                  <a:cubicBezTo>
                    <a:pt x="30" y="10"/>
                    <a:pt x="30" y="10"/>
                    <a:pt x="30" y="10"/>
                  </a:cubicBezTo>
                  <a:cubicBezTo>
                    <a:pt x="30" y="10"/>
                    <a:pt x="30" y="10"/>
                    <a:pt x="30" y="10"/>
                  </a:cubicBezTo>
                  <a:cubicBezTo>
                    <a:pt x="30" y="10"/>
                    <a:pt x="30" y="10"/>
                    <a:pt x="30" y="10"/>
                  </a:cubicBezTo>
                  <a:cubicBezTo>
                    <a:pt x="31" y="10"/>
                    <a:pt x="31" y="10"/>
                    <a:pt x="31" y="11"/>
                  </a:cubicBezTo>
                  <a:cubicBezTo>
                    <a:pt x="31" y="11"/>
                    <a:pt x="31" y="11"/>
                    <a:pt x="31" y="11"/>
                  </a:cubicBezTo>
                  <a:cubicBezTo>
                    <a:pt x="31" y="11"/>
                    <a:pt x="31" y="11"/>
                    <a:pt x="31" y="11"/>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2" y="11"/>
                    <a:pt x="32" y="11"/>
                    <a:pt x="32" y="11"/>
                  </a:cubicBezTo>
                  <a:cubicBezTo>
                    <a:pt x="32" y="11"/>
                    <a:pt x="32" y="11"/>
                    <a:pt x="32" y="11"/>
                  </a:cubicBezTo>
                  <a:cubicBezTo>
                    <a:pt x="32" y="11"/>
                    <a:pt x="32" y="11"/>
                    <a:pt x="32" y="12"/>
                  </a:cubicBezTo>
                  <a:cubicBezTo>
                    <a:pt x="32" y="12"/>
                    <a:pt x="32" y="12"/>
                    <a:pt x="32" y="12"/>
                  </a:cubicBezTo>
                  <a:cubicBezTo>
                    <a:pt x="32" y="12"/>
                    <a:pt x="32" y="12"/>
                    <a:pt x="32" y="12"/>
                  </a:cubicBezTo>
                  <a:cubicBezTo>
                    <a:pt x="32" y="12"/>
                    <a:pt x="32" y="12"/>
                    <a:pt x="32" y="12"/>
                  </a:cubicBezTo>
                  <a:close/>
                  <a:moveTo>
                    <a:pt x="2" y="2"/>
                  </a:moveTo>
                  <a:cubicBezTo>
                    <a:pt x="2" y="2"/>
                    <a:pt x="2" y="2"/>
                    <a:pt x="2" y="2"/>
                  </a:cubicBezTo>
                  <a:cubicBezTo>
                    <a:pt x="2" y="2"/>
                    <a:pt x="2" y="2"/>
                    <a:pt x="2" y="2"/>
                  </a:cubicBezTo>
                  <a:cubicBezTo>
                    <a:pt x="2" y="2"/>
                    <a:pt x="2" y="2"/>
                    <a:pt x="2" y="2"/>
                  </a:cubicBezTo>
                  <a:cubicBezTo>
                    <a:pt x="2" y="2"/>
                    <a:pt x="2" y="2"/>
                    <a:pt x="2" y="2"/>
                  </a:cubicBezTo>
                  <a:close/>
                  <a:moveTo>
                    <a:pt x="29" y="11"/>
                  </a:moveTo>
                  <a:cubicBezTo>
                    <a:pt x="28" y="11"/>
                    <a:pt x="28" y="11"/>
                    <a:pt x="28" y="11"/>
                  </a:cubicBezTo>
                  <a:cubicBezTo>
                    <a:pt x="29" y="11"/>
                    <a:pt x="29" y="11"/>
                    <a:pt x="29" y="11"/>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3" name="Freeform 766">
              <a:extLst>
                <a:ext uri="{FF2B5EF4-FFF2-40B4-BE49-F238E27FC236}">
                  <a16:creationId xmlns:a16="http://schemas.microsoft.com/office/drawing/2014/main" id="{036927D5-C1CD-4790-83B7-91017D6D6F60}"/>
                </a:ext>
              </a:extLst>
            </p:cNvPr>
            <p:cNvSpPr>
              <a:spLocks noEditPoints="1"/>
            </p:cNvSpPr>
            <p:nvPr/>
          </p:nvSpPr>
          <p:spPr bwMode="auto">
            <a:xfrm>
              <a:off x="2278967" y="3579277"/>
              <a:ext cx="950668" cy="509323"/>
            </a:xfrm>
            <a:custGeom>
              <a:avLst/>
              <a:gdLst>
                <a:gd name="T0" fmla="*/ 26 w 203"/>
                <a:gd name="T1" fmla="*/ 29 h 134"/>
                <a:gd name="T2" fmla="*/ 33 w 203"/>
                <a:gd name="T3" fmla="*/ 29 h 134"/>
                <a:gd name="T4" fmla="*/ 132 w 203"/>
                <a:gd name="T5" fmla="*/ 53 h 134"/>
                <a:gd name="T6" fmla="*/ 120 w 203"/>
                <a:gd name="T7" fmla="*/ 48 h 134"/>
                <a:gd name="T8" fmla="*/ 113 w 203"/>
                <a:gd name="T9" fmla="*/ 35 h 134"/>
                <a:gd name="T10" fmla="*/ 99 w 203"/>
                <a:gd name="T11" fmla="*/ 22 h 134"/>
                <a:gd name="T12" fmla="*/ 88 w 203"/>
                <a:gd name="T13" fmla="*/ 27 h 134"/>
                <a:gd name="T14" fmla="*/ 60 w 203"/>
                <a:gd name="T15" fmla="*/ 8 h 134"/>
                <a:gd name="T16" fmla="*/ 1 w 203"/>
                <a:gd name="T17" fmla="*/ 5 h 134"/>
                <a:gd name="T18" fmla="*/ 5 w 203"/>
                <a:gd name="T19" fmla="*/ 14 h 134"/>
                <a:gd name="T20" fmla="*/ 10 w 203"/>
                <a:gd name="T21" fmla="*/ 23 h 134"/>
                <a:gd name="T22" fmla="*/ 19 w 203"/>
                <a:gd name="T23" fmla="*/ 32 h 134"/>
                <a:gd name="T24" fmla="*/ 20 w 203"/>
                <a:gd name="T25" fmla="*/ 38 h 134"/>
                <a:gd name="T26" fmla="*/ 17 w 203"/>
                <a:gd name="T27" fmla="*/ 39 h 134"/>
                <a:gd name="T28" fmla="*/ 19 w 203"/>
                <a:gd name="T29" fmla="*/ 44 h 134"/>
                <a:gd name="T30" fmla="*/ 25 w 203"/>
                <a:gd name="T31" fmla="*/ 46 h 134"/>
                <a:gd name="T32" fmla="*/ 27 w 203"/>
                <a:gd name="T33" fmla="*/ 47 h 134"/>
                <a:gd name="T34" fmla="*/ 33 w 203"/>
                <a:gd name="T35" fmla="*/ 60 h 134"/>
                <a:gd name="T36" fmla="*/ 42 w 203"/>
                <a:gd name="T37" fmla="*/ 67 h 134"/>
                <a:gd name="T38" fmla="*/ 52 w 203"/>
                <a:gd name="T39" fmla="*/ 71 h 134"/>
                <a:gd name="T40" fmla="*/ 46 w 203"/>
                <a:gd name="T41" fmla="*/ 65 h 134"/>
                <a:gd name="T42" fmla="*/ 42 w 203"/>
                <a:gd name="T43" fmla="*/ 59 h 134"/>
                <a:gd name="T44" fmla="*/ 36 w 203"/>
                <a:gd name="T45" fmla="*/ 45 h 134"/>
                <a:gd name="T46" fmla="*/ 34 w 203"/>
                <a:gd name="T47" fmla="*/ 43 h 134"/>
                <a:gd name="T48" fmla="*/ 28 w 203"/>
                <a:gd name="T49" fmla="*/ 33 h 134"/>
                <a:gd name="T50" fmla="*/ 24 w 203"/>
                <a:gd name="T51" fmla="*/ 28 h 134"/>
                <a:gd name="T52" fmla="*/ 17 w 203"/>
                <a:gd name="T53" fmla="*/ 17 h 134"/>
                <a:gd name="T54" fmla="*/ 20 w 203"/>
                <a:gd name="T55" fmla="*/ 10 h 134"/>
                <a:gd name="T56" fmla="*/ 27 w 203"/>
                <a:gd name="T57" fmla="*/ 16 h 134"/>
                <a:gd name="T58" fmla="*/ 33 w 203"/>
                <a:gd name="T59" fmla="*/ 27 h 134"/>
                <a:gd name="T60" fmla="*/ 38 w 203"/>
                <a:gd name="T61" fmla="*/ 36 h 134"/>
                <a:gd name="T62" fmla="*/ 49 w 203"/>
                <a:gd name="T63" fmla="*/ 46 h 134"/>
                <a:gd name="T64" fmla="*/ 52 w 203"/>
                <a:gd name="T65" fmla="*/ 52 h 134"/>
                <a:gd name="T66" fmla="*/ 54 w 203"/>
                <a:gd name="T67" fmla="*/ 55 h 134"/>
                <a:gd name="T68" fmla="*/ 61 w 203"/>
                <a:gd name="T69" fmla="*/ 59 h 134"/>
                <a:gd name="T70" fmla="*/ 64 w 203"/>
                <a:gd name="T71" fmla="*/ 63 h 134"/>
                <a:gd name="T72" fmla="*/ 74 w 203"/>
                <a:gd name="T73" fmla="*/ 74 h 134"/>
                <a:gd name="T74" fmla="*/ 80 w 203"/>
                <a:gd name="T75" fmla="*/ 88 h 134"/>
                <a:gd name="T76" fmla="*/ 80 w 203"/>
                <a:gd name="T77" fmla="*/ 98 h 134"/>
                <a:gd name="T78" fmla="*/ 94 w 203"/>
                <a:gd name="T79" fmla="*/ 109 h 134"/>
                <a:gd name="T80" fmla="*/ 116 w 203"/>
                <a:gd name="T81" fmla="*/ 118 h 134"/>
                <a:gd name="T82" fmla="*/ 130 w 203"/>
                <a:gd name="T83" fmla="*/ 124 h 134"/>
                <a:gd name="T84" fmla="*/ 148 w 203"/>
                <a:gd name="T85" fmla="*/ 123 h 134"/>
                <a:gd name="T86" fmla="*/ 154 w 203"/>
                <a:gd name="T87" fmla="*/ 123 h 134"/>
                <a:gd name="T88" fmla="*/ 165 w 203"/>
                <a:gd name="T89" fmla="*/ 132 h 134"/>
                <a:gd name="T90" fmla="*/ 179 w 203"/>
                <a:gd name="T91" fmla="*/ 121 h 134"/>
                <a:gd name="T92" fmla="*/ 175 w 203"/>
                <a:gd name="T93" fmla="*/ 115 h 134"/>
                <a:gd name="T94" fmla="*/ 195 w 203"/>
                <a:gd name="T95" fmla="*/ 104 h 134"/>
                <a:gd name="T96" fmla="*/ 196 w 203"/>
                <a:gd name="T97" fmla="*/ 109 h 134"/>
                <a:gd name="T98" fmla="*/ 199 w 203"/>
                <a:gd name="T99" fmla="*/ 101 h 134"/>
                <a:gd name="T100" fmla="*/ 198 w 203"/>
                <a:gd name="T101" fmla="*/ 100 h 134"/>
                <a:gd name="T102" fmla="*/ 199 w 203"/>
                <a:gd name="T103" fmla="*/ 94 h 134"/>
                <a:gd name="T104" fmla="*/ 199 w 203"/>
                <a:gd name="T105" fmla="*/ 85 h 134"/>
                <a:gd name="T106" fmla="*/ 178 w 203"/>
                <a:gd name="T107" fmla="*/ 97 h 134"/>
                <a:gd name="T108" fmla="*/ 167 w 203"/>
                <a:gd name="T109" fmla="*/ 105 h 134"/>
                <a:gd name="T110" fmla="*/ 144 w 203"/>
                <a:gd name="T111" fmla="*/ 105 h 134"/>
                <a:gd name="T112" fmla="*/ 132 w 203"/>
                <a:gd name="T113" fmla="*/ 84 h 134"/>
                <a:gd name="T114" fmla="*/ 130 w 203"/>
                <a:gd name="T115" fmla="*/ 80 h 134"/>
                <a:gd name="T116" fmla="*/ 129 w 203"/>
                <a:gd name="T117" fmla="*/ 63 h 134"/>
                <a:gd name="T118" fmla="*/ 131 w 203"/>
                <a:gd name="T119" fmla="*/ 5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 h="134">
                  <a:moveTo>
                    <a:pt x="25" y="27"/>
                  </a:moveTo>
                  <a:cubicBezTo>
                    <a:pt x="25" y="27"/>
                    <a:pt x="26" y="27"/>
                    <a:pt x="26" y="27"/>
                  </a:cubicBezTo>
                  <a:cubicBezTo>
                    <a:pt x="26" y="27"/>
                    <a:pt x="26" y="27"/>
                    <a:pt x="26" y="27"/>
                  </a:cubicBezTo>
                  <a:cubicBezTo>
                    <a:pt x="27" y="28"/>
                    <a:pt x="27" y="28"/>
                    <a:pt x="27" y="28"/>
                  </a:cubicBezTo>
                  <a:cubicBezTo>
                    <a:pt x="27" y="28"/>
                    <a:pt x="27" y="28"/>
                    <a:pt x="27" y="29"/>
                  </a:cubicBezTo>
                  <a:cubicBezTo>
                    <a:pt x="27" y="29"/>
                    <a:pt x="27" y="29"/>
                    <a:pt x="27" y="29"/>
                  </a:cubicBezTo>
                  <a:cubicBezTo>
                    <a:pt x="27" y="29"/>
                    <a:pt x="27" y="29"/>
                    <a:pt x="27" y="29"/>
                  </a:cubicBezTo>
                  <a:cubicBezTo>
                    <a:pt x="27" y="29"/>
                    <a:pt x="27" y="29"/>
                    <a:pt x="27" y="29"/>
                  </a:cubicBezTo>
                  <a:cubicBezTo>
                    <a:pt x="27" y="29"/>
                    <a:pt x="26" y="29"/>
                    <a:pt x="26" y="29"/>
                  </a:cubicBezTo>
                  <a:cubicBezTo>
                    <a:pt x="26" y="29"/>
                    <a:pt x="26" y="29"/>
                    <a:pt x="26" y="29"/>
                  </a:cubicBezTo>
                  <a:cubicBezTo>
                    <a:pt x="26" y="28"/>
                    <a:pt x="25" y="28"/>
                    <a:pt x="25" y="28"/>
                  </a:cubicBezTo>
                  <a:cubicBezTo>
                    <a:pt x="25" y="28"/>
                    <a:pt x="24" y="27"/>
                    <a:pt x="24" y="27"/>
                  </a:cubicBezTo>
                  <a:cubicBezTo>
                    <a:pt x="24" y="27"/>
                    <a:pt x="24" y="26"/>
                    <a:pt x="24" y="26"/>
                  </a:cubicBezTo>
                  <a:cubicBezTo>
                    <a:pt x="24" y="26"/>
                    <a:pt x="24" y="25"/>
                    <a:pt x="25" y="25"/>
                  </a:cubicBezTo>
                  <a:cubicBezTo>
                    <a:pt x="25" y="25"/>
                    <a:pt x="25" y="26"/>
                    <a:pt x="25" y="26"/>
                  </a:cubicBezTo>
                  <a:cubicBezTo>
                    <a:pt x="25" y="26"/>
                    <a:pt x="25" y="26"/>
                    <a:pt x="25" y="27"/>
                  </a:cubicBezTo>
                  <a:close/>
                  <a:moveTo>
                    <a:pt x="32" y="31"/>
                  </a:moveTo>
                  <a:cubicBezTo>
                    <a:pt x="32" y="31"/>
                    <a:pt x="32" y="31"/>
                    <a:pt x="32" y="31"/>
                  </a:cubicBezTo>
                  <a:cubicBezTo>
                    <a:pt x="33" y="31"/>
                    <a:pt x="33" y="31"/>
                    <a:pt x="33" y="31"/>
                  </a:cubicBezTo>
                  <a:cubicBezTo>
                    <a:pt x="33" y="30"/>
                    <a:pt x="33" y="30"/>
                    <a:pt x="33" y="29"/>
                  </a:cubicBezTo>
                  <a:cubicBezTo>
                    <a:pt x="33" y="29"/>
                    <a:pt x="32" y="29"/>
                    <a:pt x="32" y="28"/>
                  </a:cubicBezTo>
                  <a:cubicBezTo>
                    <a:pt x="32" y="28"/>
                    <a:pt x="32" y="28"/>
                    <a:pt x="32" y="28"/>
                  </a:cubicBezTo>
                  <a:cubicBezTo>
                    <a:pt x="31" y="28"/>
                    <a:pt x="31" y="28"/>
                    <a:pt x="31" y="29"/>
                  </a:cubicBezTo>
                  <a:cubicBezTo>
                    <a:pt x="31" y="29"/>
                    <a:pt x="31" y="29"/>
                    <a:pt x="31" y="30"/>
                  </a:cubicBezTo>
                  <a:cubicBezTo>
                    <a:pt x="30" y="30"/>
                    <a:pt x="31" y="30"/>
                    <a:pt x="31" y="30"/>
                  </a:cubicBezTo>
                  <a:cubicBezTo>
                    <a:pt x="31" y="30"/>
                    <a:pt x="31" y="30"/>
                    <a:pt x="31" y="31"/>
                  </a:cubicBezTo>
                  <a:cubicBezTo>
                    <a:pt x="31" y="31"/>
                    <a:pt x="31" y="31"/>
                    <a:pt x="31" y="31"/>
                  </a:cubicBezTo>
                  <a:cubicBezTo>
                    <a:pt x="31" y="31"/>
                    <a:pt x="31" y="31"/>
                    <a:pt x="31" y="31"/>
                  </a:cubicBezTo>
                  <a:cubicBezTo>
                    <a:pt x="32" y="31"/>
                    <a:pt x="32" y="31"/>
                    <a:pt x="32" y="31"/>
                  </a:cubicBezTo>
                  <a:close/>
                  <a:moveTo>
                    <a:pt x="132" y="53"/>
                  </a:moveTo>
                  <a:cubicBezTo>
                    <a:pt x="132" y="53"/>
                    <a:pt x="131" y="53"/>
                    <a:pt x="131" y="52"/>
                  </a:cubicBezTo>
                  <a:cubicBezTo>
                    <a:pt x="131" y="52"/>
                    <a:pt x="130" y="52"/>
                    <a:pt x="130" y="52"/>
                  </a:cubicBezTo>
                  <a:cubicBezTo>
                    <a:pt x="128" y="52"/>
                    <a:pt x="128" y="52"/>
                    <a:pt x="128" y="52"/>
                  </a:cubicBezTo>
                  <a:cubicBezTo>
                    <a:pt x="127" y="52"/>
                    <a:pt x="127" y="52"/>
                    <a:pt x="127" y="52"/>
                  </a:cubicBezTo>
                  <a:cubicBezTo>
                    <a:pt x="126" y="51"/>
                    <a:pt x="126" y="51"/>
                    <a:pt x="126" y="51"/>
                  </a:cubicBezTo>
                  <a:cubicBezTo>
                    <a:pt x="125" y="50"/>
                    <a:pt x="125" y="50"/>
                    <a:pt x="125" y="50"/>
                  </a:cubicBezTo>
                  <a:cubicBezTo>
                    <a:pt x="124" y="50"/>
                    <a:pt x="124" y="50"/>
                    <a:pt x="124" y="50"/>
                  </a:cubicBezTo>
                  <a:cubicBezTo>
                    <a:pt x="122" y="49"/>
                    <a:pt x="122" y="49"/>
                    <a:pt x="122" y="49"/>
                  </a:cubicBezTo>
                  <a:cubicBezTo>
                    <a:pt x="121" y="49"/>
                    <a:pt x="121" y="49"/>
                    <a:pt x="121" y="49"/>
                  </a:cubicBezTo>
                  <a:cubicBezTo>
                    <a:pt x="120" y="48"/>
                    <a:pt x="120" y="48"/>
                    <a:pt x="120" y="48"/>
                  </a:cubicBezTo>
                  <a:cubicBezTo>
                    <a:pt x="120" y="46"/>
                    <a:pt x="120" y="46"/>
                    <a:pt x="120" y="46"/>
                  </a:cubicBezTo>
                  <a:cubicBezTo>
                    <a:pt x="119" y="44"/>
                    <a:pt x="119" y="44"/>
                    <a:pt x="119" y="44"/>
                  </a:cubicBezTo>
                  <a:cubicBezTo>
                    <a:pt x="119" y="43"/>
                    <a:pt x="119" y="43"/>
                    <a:pt x="119" y="43"/>
                  </a:cubicBezTo>
                  <a:cubicBezTo>
                    <a:pt x="119" y="43"/>
                    <a:pt x="118" y="43"/>
                    <a:pt x="118" y="42"/>
                  </a:cubicBezTo>
                  <a:cubicBezTo>
                    <a:pt x="118" y="42"/>
                    <a:pt x="118" y="42"/>
                    <a:pt x="118" y="42"/>
                  </a:cubicBezTo>
                  <a:cubicBezTo>
                    <a:pt x="118" y="42"/>
                    <a:pt x="118" y="41"/>
                    <a:pt x="118" y="41"/>
                  </a:cubicBezTo>
                  <a:cubicBezTo>
                    <a:pt x="118" y="40"/>
                    <a:pt x="118" y="40"/>
                    <a:pt x="118" y="40"/>
                  </a:cubicBezTo>
                  <a:cubicBezTo>
                    <a:pt x="116" y="39"/>
                    <a:pt x="116" y="39"/>
                    <a:pt x="116" y="39"/>
                  </a:cubicBezTo>
                  <a:cubicBezTo>
                    <a:pt x="116" y="39"/>
                    <a:pt x="115" y="37"/>
                    <a:pt x="115" y="37"/>
                  </a:cubicBezTo>
                  <a:cubicBezTo>
                    <a:pt x="115" y="37"/>
                    <a:pt x="113" y="35"/>
                    <a:pt x="113" y="35"/>
                  </a:cubicBezTo>
                  <a:cubicBezTo>
                    <a:pt x="113" y="35"/>
                    <a:pt x="113" y="33"/>
                    <a:pt x="113" y="33"/>
                  </a:cubicBezTo>
                  <a:cubicBezTo>
                    <a:pt x="113" y="33"/>
                    <a:pt x="110" y="30"/>
                    <a:pt x="110" y="30"/>
                  </a:cubicBezTo>
                  <a:cubicBezTo>
                    <a:pt x="110" y="28"/>
                    <a:pt x="110" y="28"/>
                    <a:pt x="110" y="28"/>
                  </a:cubicBezTo>
                  <a:cubicBezTo>
                    <a:pt x="108" y="26"/>
                    <a:pt x="108" y="26"/>
                    <a:pt x="108" y="26"/>
                  </a:cubicBezTo>
                  <a:cubicBezTo>
                    <a:pt x="106" y="25"/>
                    <a:pt x="106" y="25"/>
                    <a:pt x="106" y="25"/>
                  </a:cubicBezTo>
                  <a:cubicBezTo>
                    <a:pt x="106" y="25"/>
                    <a:pt x="106" y="25"/>
                    <a:pt x="106" y="25"/>
                  </a:cubicBezTo>
                  <a:cubicBezTo>
                    <a:pt x="106" y="24"/>
                    <a:pt x="106" y="24"/>
                    <a:pt x="106" y="24"/>
                  </a:cubicBezTo>
                  <a:cubicBezTo>
                    <a:pt x="105" y="23"/>
                    <a:pt x="105" y="23"/>
                    <a:pt x="105" y="23"/>
                  </a:cubicBezTo>
                  <a:cubicBezTo>
                    <a:pt x="101" y="23"/>
                    <a:pt x="101" y="23"/>
                    <a:pt x="101" y="23"/>
                  </a:cubicBezTo>
                  <a:cubicBezTo>
                    <a:pt x="99" y="22"/>
                    <a:pt x="99" y="22"/>
                    <a:pt x="99" y="22"/>
                  </a:cubicBezTo>
                  <a:cubicBezTo>
                    <a:pt x="99" y="24"/>
                    <a:pt x="99" y="24"/>
                    <a:pt x="99" y="24"/>
                  </a:cubicBezTo>
                  <a:cubicBezTo>
                    <a:pt x="97" y="24"/>
                    <a:pt x="97" y="24"/>
                    <a:pt x="97" y="24"/>
                  </a:cubicBezTo>
                  <a:cubicBezTo>
                    <a:pt x="97" y="24"/>
                    <a:pt x="96" y="25"/>
                    <a:pt x="96" y="25"/>
                  </a:cubicBezTo>
                  <a:cubicBezTo>
                    <a:pt x="96" y="25"/>
                    <a:pt x="96" y="26"/>
                    <a:pt x="96" y="26"/>
                  </a:cubicBezTo>
                  <a:cubicBezTo>
                    <a:pt x="95" y="27"/>
                    <a:pt x="95" y="27"/>
                    <a:pt x="95" y="27"/>
                  </a:cubicBezTo>
                  <a:cubicBezTo>
                    <a:pt x="95" y="28"/>
                    <a:pt x="95" y="28"/>
                    <a:pt x="95" y="28"/>
                  </a:cubicBezTo>
                  <a:cubicBezTo>
                    <a:pt x="94" y="29"/>
                    <a:pt x="94" y="29"/>
                    <a:pt x="94" y="29"/>
                  </a:cubicBezTo>
                  <a:cubicBezTo>
                    <a:pt x="93" y="29"/>
                    <a:pt x="93" y="29"/>
                    <a:pt x="93" y="29"/>
                  </a:cubicBezTo>
                  <a:cubicBezTo>
                    <a:pt x="90" y="27"/>
                    <a:pt x="90" y="27"/>
                    <a:pt x="90" y="27"/>
                  </a:cubicBezTo>
                  <a:cubicBezTo>
                    <a:pt x="88" y="27"/>
                    <a:pt x="88" y="27"/>
                    <a:pt x="88" y="27"/>
                  </a:cubicBezTo>
                  <a:cubicBezTo>
                    <a:pt x="86" y="26"/>
                    <a:pt x="86" y="26"/>
                    <a:pt x="86" y="26"/>
                  </a:cubicBezTo>
                  <a:cubicBezTo>
                    <a:pt x="86" y="25"/>
                    <a:pt x="86" y="25"/>
                    <a:pt x="86" y="25"/>
                  </a:cubicBezTo>
                  <a:cubicBezTo>
                    <a:pt x="84" y="23"/>
                    <a:pt x="84" y="23"/>
                    <a:pt x="84" y="23"/>
                  </a:cubicBezTo>
                  <a:cubicBezTo>
                    <a:pt x="83" y="20"/>
                    <a:pt x="83" y="20"/>
                    <a:pt x="83" y="20"/>
                  </a:cubicBezTo>
                  <a:cubicBezTo>
                    <a:pt x="81" y="16"/>
                    <a:pt x="81" y="16"/>
                    <a:pt x="81" y="16"/>
                  </a:cubicBezTo>
                  <a:cubicBezTo>
                    <a:pt x="79" y="15"/>
                    <a:pt x="79" y="15"/>
                    <a:pt x="79" y="15"/>
                  </a:cubicBezTo>
                  <a:cubicBezTo>
                    <a:pt x="75" y="11"/>
                    <a:pt x="75" y="11"/>
                    <a:pt x="75" y="11"/>
                  </a:cubicBezTo>
                  <a:cubicBezTo>
                    <a:pt x="74" y="10"/>
                    <a:pt x="74" y="10"/>
                    <a:pt x="74" y="10"/>
                  </a:cubicBezTo>
                  <a:cubicBezTo>
                    <a:pt x="72" y="8"/>
                    <a:pt x="72" y="8"/>
                    <a:pt x="72" y="8"/>
                  </a:cubicBezTo>
                  <a:cubicBezTo>
                    <a:pt x="60" y="8"/>
                    <a:pt x="60" y="8"/>
                    <a:pt x="60" y="8"/>
                  </a:cubicBezTo>
                  <a:cubicBezTo>
                    <a:pt x="60" y="11"/>
                    <a:pt x="60" y="11"/>
                    <a:pt x="60" y="11"/>
                  </a:cubicBezTo>
                  <a:cubicBezTo>
                    <a:pt x="40" y="11"/>
                    <a:pt x="40" y="11"/>
                    <a:pt x="40" y="11"/>
                  </a:cubicBezTo>
                  <a:cubicBezTo>
                    <a:pt x="15" y="2"/>
                    <a:pt x="15" y="2"/>
                    <a:pt x="15" y="2"/>
                  </a:cubicBezTo>
                  <a:cubicBezTo>
                    <a:pt x="16" y="0"/>
                    <a:pt x="16" y="0"/>
                    <a:pt x="16" y="0"/>
                  </a:cubicBezTo>
                  <a:cubicBezTo>
                    <a:pt x="0" y="2"/>
                    <a:pt x="0" y="2"/>
                    <a:pt x="0" y="2"/>
                  </a:cubicBezTo>
                  <a:cubicBezTo>
                    <a:pt x="0" y="2"/>
                    <a:pt x="0" y="2"/>
                    <a:pt x="0" y="2"/>
                  </a:cubicBezTo>
                  <a:cubicBezTo>
                    <a:pt x="0" y="3"/>
                    <a:pt x="0" y="3"/>
                    <a:pt x="0" y="3"/>
                  </a:cubicBezTo>
                  <a:cubicBezTo>
                    <a:pt x="0" y="3"/>
                    <a:pt x="1" y="4"/>
                    <a:pt x="1" y="4"/>
                  </a:cubicBezTo>
                  <a:cubicBezTo>
                    <a:pt x="1" y="4"/>
                    <a:pt x="1" y="5"/>
                    <a:pt x="1" y="5"/>
                  </a:cubicBezTo>
                  <a:cubicBezTo>
                    <a:pt x="1" y="5"/>
                    <a:pt x="1" y="5"/>
                    <a:pt x="1" y="5"/>
                  </a:cubicBezTo>
                  <a:cubicBezTo>
                    <a:pt x="1" y="6"/>
                    <a:pt x="2" y="6"/>
                    <a:pt x="2" y="6"/>
                  </a:cubicBezTo>
                  <a:cubicBezTo>
                    <a:pt x="2" y="6"/>
                    <a:pt x="3" y="7"/>
                    <a:pt x="3" y="7"/>
                  </a:cubicBezTo>
                  <a:cubicBezTo>
                    <a:pt x="3" y="8"/>
                    <a:pt x="3" y="8"/>
                    <a:pt x="3" y="8"/>
                  </a:cubicBezTo>
                  <a:cubicBezTo>
                    <a:pt x="3" y="9"/>
                    <a:pt x="3" y="9"/>
                    <a:pt x="3" y="9"/>
                  </a:cubicBezTo>
                  <a:cubicBezTo>
                    <a:pt x="3" y="10"/>
                    <a:pt x="3" y="10"/>
                    <a:pt x="3" y="10"/>
                  </a:cubicBezTo>
                  <a:cubicBezTo>
                    <a:pt x="3" y="10"/>
                    <a:pt x="4" y="10"/>
                    <a:pt x="4" y="10"/>
                  </a:cubicBezTo>
                  <a:cubicBezTo>
                    <a:pt x="4" y="11"/>
                    <a:pt x="5" y="11"/>
                    <a:pt x="5" y="12"/>
                  </a:cubicBezTo>
                  <a:cubicBezTo>
                    <a:pt x="5" y="12"/>
                    <a:pt x="6" y="13"/>
                    <a:pt x="6" y="13"/>
                  </a:cubicBezTo>
                  <a:cubicBezTo>
                    <a:pt x="6" y="13"/>
                    <a:pt x="6" y="13"/>
                    <a:pt x="6" y="13"/>
                  </a:cubicBezTo>
                  <a:cubicBezTo>
                    <a:pt x="5" y="13"/>
                    <a:pt x="5" y="14"/>
                    <a:pt x="5" y="14"/>
                  </a:cubicBezTo>
                  <a:cubicBezTo>
                    <a:pt x="5" y="14"/>
                    <a:pt x="5" y="14"/>
                    <a:pt x="6" y="15"/>
                  </a:cubicBezTo>
                  <a:cubicBezTo>
                    <a:pt x="6" y="15"/>
                    <a:pt x="6" y="15"/>
                    <a:pt x="7" y="15"/>
                  </a:cubicBezTo>
                  <a:cubicBezTo>
                    <a:pt x="7" y="16"/>
                    <a:pt x="7" y="16"/>
                    <a:pt x="7" y="17"/>
                  </a:cubicBezTo>
                  <a:cubicBezTo>
                    <a:pt x="7" y="17"/>
                    <a:pt x="7" y="18"/>
                    <a:pt x="7" y="18"/>
                  </a:cubicBezTo>
                  <a:cubicBezTo>
                    <a:pt x="7" y="18"/>
                    <a:pt x="8" y="18"/>
                    <a:pt x="8" y="19"/>
                  </a:cubicBezTo>
                  <a:cubicBezTo>
                    <a:pt x="8" y="19"/>
                    <a:pt x="9" y="20"/>
                    <a:pt x="9" y="20"/>
                  </a:cubicBezTo>
                  <a:cubicBezTo>
                    <a:pt x="9" y="20"/>
                    <a:pt x="9" y="21"/>
                    <a:pt x="9" y="21"/>
                  </a:cubicBezTo>
                  <a:cubicBezTo>
                    <a:pt x="9" y="21"/>
                    <a:pt x="9" y="22"/>
                    <a:pt x="9" y="22"/>
                  </a:cubicBezTo>
                  <a:cubicBezTo>
                    <a:pt x="9" y="22"/>
                    <a:pt x="9" y="22"/>
                    <a:pt x="9" y="22"/>
                  </a:cubicBezTo>
                  <a:cubicBezTo>
                    <a:pt x="10" y="22"/>
                    <a:pt x="10" y="23"/>
                    <a:pt x="10" y="23"/>
                  </a:cubicBezTo>
                  <a:cubicBezTo>
                    <a:pt x="10" y="24"/>
                    <a:pt x="10" y="24"/>
                    <a:pt x="11" y="24"/>
                  </a:cubicBezTo>
                  <a:cubicBezTo>
                    <a:pt x="11" y="25"/>
                    <a:pt x="11" y="25"/>
                    <a:pt x="12" y="25"/>
                  </a:cubicBezTo>
                  <a:cubicBezTo>
                    <a:pt x="12" y="25"/>
                    <a:pt x="13" y="26"/>
                    <a:pt x="13" y="26"/>
                  </a:cubicBezTo>
                  <a:cubicBezTo>
                    <a:pt x="13" y="26"/>
                    <a:pt x="14" y="26"/>
                    <a:pt x="14" y="27"/>
                  </a:cubicBezTo>
                  <a:cubicBezTo>
                    <a:pt x="15" y="27"/>
                    <a:pt x="16" y="28"/>
                    <a:pt x="16" y="28"/>
                  </a:cubicBezTo>
                  <a:cubicBezTo>
                    <a:pt x="16" y="28"/>
                    <a:pt x="16" y="29"/>
                    <a:pt x="16" y="29"/>
                  </a:cubicBezTo>
                  <a:cubicBezTo>
                    <a:pt x="17" y="29"/>
                    <a:pt x="17" y="29"/>
                    <a:pt x="17" y="30"/>
                  </a:cubicBezTo>
                  <a:cubicBezTo>
                    <a:pt x="17" y="30"/>
                    <a:pt x="17" y="30"/>
                    <a:pt x="18" y="30"/>
                  </a:cubicBezTo>
                  <a:cubicBezTo>
                    <a:pt x="19" y="30"/>
                    <a:pt x="18" y="31"/>
                    <a:pt x="19" y="31"/>
                  </a:cubicBezTo>
                  <a:cubicBezTo>
                    <a:pt x="19" y="32"/>
                    <a:pt x="19" y="32"/>
                    <a:pt x="19" y="32"/>
                  </a:cubicBezTo>
                  <a:cubicBezTo>
                    <a:pt x="20" y="32"/>
                    <a:pt x="20" y="33"/>
                    <a:pt x="20" y="33"/>
                  </a:cubicBezTo>
                  <a:cubicBezTo>
                    <a:pt x="21" y="33"/>
                    <a:pt x="21" y="34"/>
                    <a:pt x="21" y="34"/>
                  </a:cubicBezTo>
                  <a:cubicBezTo>
                    <a:pt x="21" y="34"/>
                    <a:pt x="20" y="35"/>
                    <a:pt x="20" y="35"/>
                  </a:cubicBezTo>
                  <a:cubicBezTo>
                    <a:pt x="20" y="35"/>
                    <a:pt x="21" y="35"/>
                    <a:pt x="21" y="36"/>
                  </a:cubicBezTo>
                  <a:cubicBezTo>
                    <a:pt x="21" y="36"/>
                    <a:pt x="20" y="36"/>
                    <a:pt x="20" y="36"/>
                  </a:cubicBezTo>
                  <a:cubicBezTo>
                    <a:pt x="20" y="36"/>
                    <a:pt x="20" y="37"/>
                    <a:pt x="20" y="37"/>
                  </a:cubicBezTo>
                  <a:cubicBezTo>
                    <a:pt x="20" y="37"/>
                    <a:pt x="20" y="37"/>
                    <a:pt x="19" y="37"/>
                  </a:cubicBezTo>
                  <a:cubicBezTo>
                    <a:pt x="19" y="37"/>
                    <a:pt x="19" y="38"/>
                    <a:pt x="19" y="38"/>
                  </a:cubicBezTo>
                  <a:cubicBezTo>
                    <a:pt x="19" y="38"/>
                    <a:pt x="20" y="38"/>
                    <a:pt x="20" y="38"/>
                  </a:cubicBezTo>
                  <a:cubicBezTo>
                    <a:pt x="20" y="38"/>
                    <a:pt x="20" y="38"/>
                    <a:pt x="20" y="38"/>
                  </a:cubicBezTo>
                  <a:cubicBezTo>
                    <a:pt x="20" y="38"/>
                    <a:pt x="20" y="38"/>
                    <a:pt x="20" y="39"/>
                  </a:cubicBezTo>
                  <a:cubicBezTo>
                    <a:pt x="20" y="39"/>
                    <a:pt x="20" y="39"/>
                    <a:pt x="21" y="39"/>
                  </a:cubicBezTo>
                  <a:cubicBezTo>
                    <a:pt x="21" y="39"/>
                    <a:pt x="22" y="39"/>
                    <a:pt x="22" y="39"/>
                  </a:cubicBezTo>
                  <a:cubicBezTo>
                    <a:pt x="22" y="39"/>
                    <a:pt x="21" y="39"/>
                    <a:pt x="21" y="39"/>
                  </a:cubicBezTo>
                  <a:cubicBezTo>
                    <a:pt x="21" y="40"/>
                    <a:pt x="21" y="40"/>
                    <a:pt x="21" y="40"/>
                  </a:cubicBezTo>
                  <a:cubicBezTo>
                    <a:pt x="21" y="40"/>
                    <a:pt x="20" y="40"/>
                    <a:pt x="20" y="40"/>
                  </a:cubicBezTo>
                  <a:cubicBezTo>
                    <a:pt x="20" y="40"/>
                    <a:pt x="20" y="39"/>
                    <a:pt x="20" y="39"/>
                  </a:cubicBezTo>
                  <a:cubicBezTo>
                    <a:pt x="19" y="39"/>
                    <a:pt x="19" y="39"/>
                    <a:pt x="19" y="39"/>
                  </a:cubicBezTo>
                  <a:cubicBezTo>
                    <a:pt x="19" y="38"/>
                    <a:pt x="19" y="39"/>
                    <a:pt x="18" y="39"/>
                  </a:cubicBezTo>
                  <a:cubicBezTo>
                    <a:pt x="18" y="39"/>
                    <a:pt x="17" y="39"/>
                    <a:pt x="17" y="39"/>
                  </a:cubicBezTo>
                  <a:cubicBezTo>
                    <a:pt x="16" y="39"/>
                    <a:pt x="16" y="39"/>
                    <a:pt x="16" y="39"/>
                  </a:cubicBezTo>
                  <a:cubicBezTo>
                    <a:pt x="15" y="38"/>
                    <a:pt x="14" y="38"/>
                    <a:pt x="14" y="39"/>
                  </a:cubicBezTo>
                  <a:cubicBezTo>
                    <a:pt x="14" y="39"/>
                    <a:pt x="14" y="39"/>
                    <a:pt x="14" y="39"/>
                  </a:cubicBezTo>
                  <a:cubicBezTo>
                    <a:pt x="14" y="39"/>
                    <a:pt x="15" y="39"/>
                    <a:pt x="15" y="40"/>
                  </a:cubicBezTo>
                  <a:cubicBezTo>
                    <a:pt x="15" y="40"/>
                    <a:pt x="16" y="40"/>
                    <a:pt x="16" y="40"/>
                  </a:cubicBezTo>
                  <a:cubicBezTo>
                    <a:pt x="16" y="40"/>
                    <a:pt x="16" y="41"/>
                    <a:pt x="17" y="41"/>
                  </a:cubicBezTo>
                  <a:cubicBezTo>
                    <a:pt x="17" y="41"/>
                    <a:pt x="17" y="41"/>
                    <a:pt x="18" y="41"/>
                  </a:cubicBezTo>
                  <a:cubicBezTo>
                    <a:pt x="18" y="42"/>
                    <a:pt x="18" y="42"/>
                    <a:pt x="18" y="43"/>
                  </a:cubicBezTo>
                  <a:cubicBezTo>
                    <a:pt x="18" y="43"/>
                    <a:pt x="18" y="43"/>
                    <a:pt x="18" y="43"/>
                  </a:cubicBezTo>
                  <a:cubicBezTo>
                    <a:pt x="19" y="44"/>
                    <a:pt x="19" y="44"/>
                    <a:pt x="19" y="44"/>
                  </a:cubicBezTo>
                  <a:cubicBezTo>
                    <a:pt x="20" y="44"/>
                    <a:pt x="20" y="44"/>
                    <a:pt x="20" y="44"/>
                  </a:cubicBezTo>
                  <a:cubicBezTo>
                    <a:pt x="20" y="44"/>
                    <a:pt x="21" y="44"/>
                    <a:pt x="21" y="45"/>
                  </a:cubicBezTo>
                  <a:cubicBezTo>
                    <a:pt x="21" y="45"/>
                    <a:pt x="21" y="45"/>
                    <a:pt x="22" y="45"/>
                  </a:cubicBezTo>
                  <a:cubicBezTo>
                    <a:pt x="22" y="45"/>
                    <a:pt x="22" y="45"/>
                    <a:pt x="23" y="45"/>
                  </a:cubicBezTo>
                  <a:cubicBezTo>
                    <a:pt x="23" y="45"/>
                    <a:pt x="23" y="46"/>
                    <a:pt x="23" y="46"/>
                  </a:cubicBezTo>
                  <a:cubicBezTo>
                    <a:pt x="23" y="46"/>
                    <a:pt x="23" y="46"/>
                    <a:pt x="23" y="47"/>
                  </a:cubicBezTo>
                  <a:cubicBezTo>
                    <a:pt x="23" y="47"/>
                    <a:pt x="24" y="47"/>
                    <a:pt x="24" y="47"/>
                  </a:cubicBezTo>
                  <a:cubicBezTo>
                    <a:pt x="24" y="47"/>
                    <a:pt x="24" y="46"/>
                    <a:pt x="24" y="46"/>
                  </a:cubicBezTo>
                  <a:cubicBezTo>
                    <a:pt x="25" y="46"/>
                    <a:pt x="25" y="46"/>
                    <a:pt x="25" y="46"/>
                  </a:cubicBezTo>
                  <a:cubicBezTo>
                    <a:pt x="25" y="46"/>
                    <a:pt x="25" y="46"/>
                    <a:pt x="25" y="46"/>
                  </a:cubicBezTo>
                  <a:cubicBezTo>
                    <a:pt x="25" y="46"/>
                    <a:pt x="26" y="46"/>
                    <a:pt x="26" y="46"/>
                  </a:cubicBezTo>
                  <a:cubicBezTo>
                    <a:pt x="26" y="46"/>
                    <a:pt x="26" y="46"/>
                    <a:pt x="26" y="46"/>
                  </a:cubicBezTo>
                  <a:cubicBezTo>
                    <a:pt x="26" y="46"/>
                    <a:pt x="26" y="45"/>
                    <a:pt x="27" y="45"/>
                  </a:cubicBezTo>
                  <a:cubicBezTo>
                    <a:pt x="27" y="45"/>
                    <a:pt x="26" y="45"/>
                    <a:pt x="26" y="45"/>
                  </a:cubicBezTo>
                  <a:cubicBezTo>
                    <a:pt x="26" y="45"/>
                    <a:pt x="26" y="44"/>
                    <a:pt x="26" y="44"/>
                  </a:cubicBezTo>
                  <a:cubicBezTo>
                    <a:pt x="27" y="44"/>
                    <a:pt x="27" y="44"/>
                    <a:pt x="27" y="44"/>
                  </a:cubicBezTo>
                  <a:cubicBezTo>
                    <a:pt x="27" y="44"/>
                    <a:pt x="27" y="45"/>
                    <a:pt x="27" y="45"/>
                  </a:cubicBezTo>
                  <a:cubicBezTo>
                    <a:pt x="27" y="45"/>
                    <a:pt x="27" y="45"/>
                    <a:pt x="27" y="45"/>
                  </a:cubicBezTo>
                  <a:cubicBezTo>
                    <a:pt x="27" y="45"/>
                    <a:pt x="27" y="46"/>
                    <a:pt x="27" y="46"/>
                  </a:cubicBezTo>
                  <a:cubicBezTo>
                    <a:pt x="27" y="46"/>
                    <a:pt x="27" y="47"/>
                    <a:pt x="27" y="47"/>
                  </a:cubicBezTo>
                  <a:cubicBezTo>
                    <a:pt x="27" y="47"/>
                    <a:pt x="27" y="48"/>
                    <a:pt x="28" y="48"/>
                  </a:cubicBezTo>
                  <a:cubicBezTo>
                    <a:pt x="28" y="49"/>
                    <a:pt x="29" y="49"/>
                    <a:pt x="30" y="49"/>
                  </a:cubicBezTo>
                  <a:cubicBezTo>
                    <a:pt x="30" y="50"/>
                    <a:pt x="31" y="50"/>
                    <a:pt x="31" y="50"/>
                  </a:cubicBezTo>
                  <a:cubicBezTo>
                    <a:pt x="32" y="50"/>
                    <a:pt x="32" y="51"/>
                    <a:pt x="33" y="51"/>
                  </a:cubicBezTo>
                  <a:cubicBezTo>
                    <a:pt x="33" y="51"/>
                    <a:pt x="34" y="54"/>
                    <a:pt x="34" y="54"/>
                  </a:cubicBezTo>
                  <a:cubicBezTo>
                    <a:pt x="34" y="55"/>
                    <a:pt x="34" y="56"/>
                    <a:pt x="34" y="56"/>
                  </a:cubicBezTo>
                  <a:cubicBezTo>
                    <a:pt x="34" y="56"/>
                    <a:pt x="34" y="57"/>
                    <a:pt x="34" y="57"/>
                  </a:cubicBezTo>
                  <a:cubicBezTo>
                    <a:pt x="33" y="58"/>
                    <a:pt x="34" y="59"/>
                    <a:pt x="34" y="59"/>
                  </a:cubicBezTo>
                  <a:cubicBezTo>
                    <a:pt x="34" y="59"/>
                    <a:pt x="34" y="59"/>
                    <a:pt x="34" y="59"/>
                  </a:cubicBezTo>
                  <a:cubicBezTo>
                    <a:pt x="34" y="59"/>
                    <a:pt x="33" y="60"/>
                    <a:pt x="33" y="60"/>
                  </a:cubicBezTo>
                  <a:cubicBezTo>
                    <a:pt x="32" y="60"/>
                    <a:pt x="33" y="60"/>
                    <a:pt x="33" y="61"/>
                  </a:cubicBezTo>
                  <a:cubicBezTo>
                    <a:pt x="32" y="61"/>
                    <a:pt x="33" y="61"/>
                    <a:pt x="33" y="61"/>
                  </a:cubicBezTo>
                  <a:cubicBezTo>
                    <a:pt x="33" y="61"/>
                    <a:pt x="33" y="60"/>
                    <a:pt x="33" y="61"/>
                  </a:cubicBezTo>
                  <a:cubicBezTo>
                    <a:pt x="34" y="61"/>
                    <a:pt x="33" y="61"/>
                    <a:pt x="34" y="61"/>
                  </a:cubicBezTo>
                  <a:cubicBezTo>
                    <a:pt x="34" y="61"/>
                    <a:pt x="34" y="61"/>
                    <a:pt x="35" y="62"/>
                  </a:cubicBezTo>
                  <a:cubicBezTo>
                    <a:pt x="35" y="62"/>
                    <a:pt x="35" y="62"/>
                    <a:pt x="36" y="62"/>
                  </a:cubicBezTo>
                  <a:cubicBezTo>
                    <a:pt x="36" y="63"/>
                    <a:pt x="36" y="63"/>
                    <a:pt x="37" y="63"/>
                  </a:cubicBezTo>
                  <a:cubicBezTo>
                    <a:pt x="37" y="64"/>
                    <a:pt x="38" y="64"/>
                    <a:pt x="38" y="64"/>
                  </a:cubicBezTo>
                  <a:cubicBezTo>
                    <a:pt x="39" y="65"/>
                    <a:pt x="39" y="65"/>
                    <a:pt x="40" y="65"/>
                  </a:cubicBezTo>
                  <a:cubicBezTo>
                    <a:pt x="40" y="66"/>
                    <a:pt x="41" y="67"/>
                    <a:pt x="42" y="67"/>
                  </a:cubicBezTo>
                  <a:cubicBezTo>
                    <a:pt x="42" y="68"/>
                    <a:pt x="43" y="69"/>
                    <a:pt x="43" y="69"/>
                  </a:cubicBezTo>
                  <a:cubicBezTo>
                    <a:pt x="44" y="69"/>
                    <a:pt x="45" y="70"/>
                    <a:pt x="45" y="70"/>
                  </a:cubicBezTo>
                  <a:cubicBezTo>
                    <a:pt x="46" y="70"/>
                    <a:pt x="46" y="71"/>
                    <a:pt x="46" y="71"/>
                  </a:cubicBezTo>
                  <a:cubicBezTo>
                    <a:pt x="47" y="72"/>
                    <a:pt x="47" y="73"/>
                    <a:pt x="47" y="74"/>
                  </a:cubicBezTo>
                  <a:cubicBezTo>
                    <a:pt x="47" y="74"/>
                    <a:pt x="48" y="75"/>
                    <a:pt x="48" y="75"/>
                  </a:cubicBezTo>
                  <a:cubicBezTo>
                    <a:pt x="48" y="75"/>
                    <a:pt x="49" y="75"/>
                    <a:pt x="49" y="75"/>
                  </a:cubicBezTo>
                  <a:cubicBezTo>
                    <a:pt x="49" y="75"/>
                    <a:pt x="50" y="74"/>
                    <a:pt x="50" y="74"/>
                  </a:cubicBezTo>
                  <a:cubicBezTo>
                    <a:pt x="50" y="74"/>
                    <a:pt x="50" y="74"/>
                    <a:pt x="51" y="74"/>
                  </a:cubicBezTo>
                  <a:cubicBezTo>
                    <a:pt x="51" y="73"/>
                    <a:pt x="52" y="73"/>
                    <a:pt x="52" y="73"/>
                  </a:cubicBezTo>
                  <a:cubicBezTo>
                    <a:pt x="52" y="73"/>
                    <a:pt x="52" y="71"/>
                    <a:pt x="52" y="71"/>
                  </a:cubicBezTo>
                  <a:cubicBezTo>
                    <a:pt x="52" y="71"/>
                    <a:pt x="51" y="70"/>
                    <a:pt x="51" y="70"/>
                  </a:cubicBezTo>
                  <a:cubicBezTo>
                    <a:pt x="51" y="70"/>
                    <a:pt x="50" y="70"/>
                    <a:pt x="50" y="69"/>
                  </a:cubicBezTo>
                  <a:cubicBezTo>
                    <a:pt x="50" y="69"/>
                    <a:pt x="50" y="69"/>
                    <a:pt x="50" y="69"/>
                  </a:cubicBezTo>
                  <a:cubicBezTo>
                    <a:pt x="50" y="68"/>
                    <a:pt x="50" y="68"/>
                    <a:pt x="50" y="68"/>
                  </a:cubicBezTo>
                  <a:cubicBezTo>
                    <a:pt x="49" y="68"/>
                    <a:pt x="49" y="68"/>
                    <a:pt x="49" y="67"/>
                  </a:cubicBezTo>
                  <a:cubicBezTo>
                    <a:pt x="49" y="67"/>
                    <a:pt x="49" y="67"/>
                    <a:pt x="49" y="67"/>
                  </a:cubicBezTo>
                  <a:cubicBezTo>
                    <a:pt x="49" y="67"/>
                    <a:pt x="48" y="67"/>
                    <a:pt x="48" y="66"/>
                  </a:cubicBezTo>
                  <a:cubicBezTo>
                    <a:pt x="48" y="66"/>
                    <a:pt x="48" y="66"/>
                    <a:pt x="48" y="66"/>
                  </a:cubicBezTo>
                  <a:cubicBezTo>
                    <a:pt x="47" y="65"/>
                    <a:pt x="47" y="65"/>
                    <a:pt x="47" y="65"/>
                  </a:cubicBezTo>
                  <a:cubicBezTo>
                    <a:pt x="46" y="64"/>
                    <a:pt x="46" y="65"/>
                    <a:pt x="46" y="65"/>
                  </a:cubicBezTo>
                  <a:cubicBezTo>
                    <a:pt x="46" y="65"/>
                    <a:pt x="46" y="66"/>
                    <a:pt x="46" y="66"/>
                  </a:cubicBezTo>
                  <a:cubicBezTo>
                    <a:pt x="45" y="66"/>
                    <a:pt x="45" y="66"/>
                    <a:pt x="45" y="66"/>
                  </a:cubicBezTo>
                  <a:cubicBezTo>
                    <a:pt x="45" y="66"/>
                    <a:pt x="44" y="66"/>
                    <a:pt x="44" y="65"/>
                  </a:cubicBezTo>
                  <a:cubicBezTo>
                    <a:pt x="44" y="65"/>
                    <a:pt x="44" y="65"/>
                    <a:pt x="44" y="65"/>
                  </a:cubicBezTo>
                  <a:cubicBezTo>
                    <a:pt x="43" y="64"/>
                    <a:pt x="43" y="64"/>
                    <a:pt x="43" y="64"/>
                  </a:cubicBezTo>
                  <a:cubicBezTo>
                    <a:pt x="43" y="63"/>
                    <a:pt x="43" y="63"/>
                    <a:pt x="43" y="63"/>
                  </a:cubicBezTo>
                  <a:cubicBezTo>
                    <a:pt x="43" y="63"/>
                    <a:pt x="43" y="62"/>
                    <a:pt x="43" y="62"/>
                  </a:cubicBezTo>
                  <a:cubicBezTo>
                    <a:pt x="43" y="62"/>
                    <a:pt x="43" y="61"/>
                    <a:pt x="43" y="60"/>
                  </a:cubicBezTo>
                  <a:cubicBezTo>
                    <a:pt x="43" y="60"/>
                    <a:pt x="43" y="60"/>
                    <a:pt x="43" y="60"/>
                  </a:cubicBezTo>
                  <a:cubicBezTo>
                    <a:pt x="42" y="59"/>
                    <a:pt x="42" y="59"/>
                    <a:pt x="42" y="59"/>
                  </a:cubicBezTo>
                  <a:cubicBezTo>
                    <a:pt x="42" y="58"/>
                    <a:pt x="42" y="57"/>
                    <a:pt x="42" y="57"/>
                  </a:cubicBezTo>
                  <a:cubicBezTo>
                    <a:pt x="42" y="57"/>
                    <a:pt x="41" y="56"/>
                    <a:pt x="41" y="56"/>
                  </a:cubicBezTo>
                  <a:cubicBezTo>
                    <a:pt x="40" y="56"/>
                    <a:pt x="40" y="55"/>
                    <a:pt x="40" y="55"/>
                  </a:cubicBezTo>
                  <a:cubicBezTo>
                    <a:pt x="40" y="55"/>
                    <a:pt x="40" y="54"/>
                    <a:pt x="40" y="54"/>
                  </a:cubicBezTo>
                  <a:cubicBezTo>
                    <a:pt x="39" y="54"/>
                    <a:pt x="39" y="54"/>
                    <a:pt x="39" y="53"/>
                  </a:cubicBezTo>
                  <a:cubicBezTo>
                    <a:pt x="39" y="53"/>
                    <a:pt x="39" y="51"/>
                    <a:pt x="39" y="51"/>
                  </a:cubicBezTo>
                  <a:cubicBezTo>
                    <a:pt x="39" y="50"/>
                    <a:pt x="39" y="50"/>
                    <a:pt x="38" y="49"/>
                  </a:cubicBezTo>
                  <a:cubicBezTo>
                    <a:pt x="38" y="49"/>
                    <a:pt x="38" y="49"/>
                    <a:pt x="38" y="48"/>
                  </a:cubicBezTo>
                  <a:cubicBezTo>
                    <a:pt x="38" y="48"/>
                    <a:pt x="37" y="47"/>
                    <a:pt x="37" y="47"/>
                  </a:cubicBezTo>
                  <a:cubicBezTo>
                    <a:pt x="37" y="46"/>
                    <a:pt x="36" y="46"/>
                    <a:pt x="36" y="45"/>
                  </a:cubicBezTo>
                  <a:cubicBezTo>
                    <a:pt x="36" y="45"/>
                    <a:pt x="36" y="46"/>
                    <a:pt x="36" y="46"/>
                  </a:cubicBezTo>
                  <a:cubicBezTo>
                    <a:pt x="36" y="46"/>
                    <a:pt x="36" y="46"/>
                    <a:pt x="36" y="47"/>
                  </a:cubicBezTo>
                  <a:cubicBezTo>
                    <a:pt x="36" y="47"/>
                    <a:pt x="36" y="47"/>
                    <a:pt x="36" y="47"/>
                  </a:cubicBezTo>
                  <a:cubicBezTo>
                    <a:pt x="36" y="48"/>
                    <a:pt x="36" y="48"/>
                    <a:pt x="36" y="48"/>
                  </a:cubicBezTo>
                  <a:cubicBezTo>
                    <a:pt x="36" y="47"/>
                    <a:pt x="35" y="47"/>
                    <a:pt x="35" y="47"/>
                  </a:cubicBezTo>
                  <a:cubicBezTo>
                    <a:pt x="35" y="46"/>
                    <a:pt x="35" y="46"/>
                    <a:pt x="35" y="46"/>
                  </a:cubicBezTo>
                  <a:cubicBezTo>
                    <a:pt x="35" y="46"/>
                    <a:pt x="35" y="45"/>
                    <a:pt x="35" y="45"/>
                  </a:cubicBezTo>
                  <a:cubicBezTo>
                    <a:pt x="35" y="45"/>
                    <a:pt x="35" y="44"/>
                    <a:pt x="35" y="44"/>
                  </a:cubicBezTo>
                  <a:cubicBezTo>
                    <a:pt x="35" y="44"/>
                    <a:pt x="35" y="44"/>
                    <a:pt x="35" y="44"/>
                  </a:cubicBezTo>
                  <a:cubicBezTo>
                    <a:pt x="34" y="44"/>
                    <a:pt x="34" y="44"/>
                    <a:pt x="34" y="43"/>
                  </a:cubicBezTo>
                  <a:cubicBezTo>
                    <a:pt x="33" y="43"/>
                    <a:pt x="33" y="43"/>
                    <a:pt x="33" y="42"/>
                  </a:cubicBezTo>
                  <a:cubicBezTo>
                    <a:pt x="33" y="42"/>
                    <a:pt x="32" y="41"/>
                    <a:pt x="32" y="40"/>
                  </a:cubicBezTo>
                  <a:cubicBezTo>
                    <a:pt x="31" y="40"/>
                    <a:pt x="31" y="40"/>
                    <a:pt x="31" y="40"/>
                  </a:cubicBezTo>
                  <a:cubicBezTo>
                    <a:pt x="30" y="40"/>
                    <a:pt x="30" y="39"/>
                    <a:pt x="30" y="38"/>
                  </a:cubicBezTo>
                  <a:cubicBezTo>
                    <a:pt x="29" y="38"/>
                    <a:pt x="29" y="38"/>
                    <a:pt x="29" y="37"/>
                  </a:cubicBezTo>
                  <a:cubicBezTo>
                    <a:pt x="29" y="37"/>
                    <a:pt x="29" y="36"/>
                    <a:pt x="29" y="36"/>
                  </a:cubicBezTo>
                  <a:cubicBezTo>
                    <a:pt x="29" y="36"/>
                    <a:pt x="29" y="35"/>
                    <a:pt x="29" y="35"/>
                  </a:cubicBezTo>
                  <a:cubicBezTo>
                    <a:pt x="29" y="35"/>
                    <a:pt x="29" y="34"/>
                    <a:pt x="29" y="34"/>
                  </a:cubicBezTo>
                  <a:cubicBezTo>
                    <a:pt x="29" y="34"/>
                    <a:pt x="29" y="34"/>
                    <a:pt x="29" y="33"/>
                  </a:cubicBezTo>
                  <a:cubicBezTo>
                    <a:pt x="28" y="33"/>
                    <a:pt x="28" y="33"/>
                    <a:pt x="28" y="33"/>
                  </a:cubicBezTo>
                  <a:cubicBezTo>
                    <a:pt x="28" y="34"/>
                    <a:pt x="28" y="34"/>
                    <a:pt x="27" y="34"/>
                  </a:cubicBezTo>
                  <a:cubicBezTo>
                    <a:pt x="27" y="33"/>
                    <a:pt x="27" y="33"/>
                    <a:pt x="27" y="33"/>
                  </a:cubicBezTo>
                  <a:cubicBezTo>
                    <a:pt x="27" y="33"/>
                    <a:pt x="27" y="32"/>
                    <a:pt x="27" y="31"/>
                  </a:cubicBezTo>
                  <a:cubicBezTo>
                    <a:pt x="26" y="31"/>
                    <a:pt x="26" y="31"/>
                    <a:pt x="26" y="31"/>
                  </a:cubicBezTo>
                  <a:cubicBezTo>
                    <a:pt x="25" y="31"/>
                    <a:pt x="26" y="31"/>
                    <a:pt x="26" y="31"/>
                  </a:cubicBezTo>
                  <a:cubicBezTo>
                    <a:pt x="25" y="30"/>
                    <a:pt x="25" y="30"/>
                    <a:pt x="25" y="30"/>
                  </a:cubicBezTo>
                  <a:cubicBezTo>
                    <a:pt x="25" y="30"/>
                    <a:pt x="25" y="30"/>
                    <a:pt x="25" y="30"/>
                  </a:cubicBezTo>
                  <a:cubicBezTo>
                    <a:pt x="24" y="30"/>
                    <a:pt x="24" y="30"/>
                    <a:pt x="24" y="30"/>
                  </a:cubicBezTo>
                  <a:cubicBezTo>
                    <a:pt x="24" y="30"/>
                    <a:pt x="24" y="29"/>
                    <a:pt x="24" y="29"/>
                  </a:cubicBezTo>
                  <a:cubicBezTo>
                    <a:pt x="24" y="28"/>
                    <a:pt x="24" y="28"/>
                    <a:pt x="24" y="28"/>
                  </a:cubicBezTo>
                  <a:cubicBezTo>
                    <a:pt x="23" y="28"/>
                    <a:pt x="24" y="28"/>
                    <a:pt x="24" y="27"/>
                  </a:cubicBezTo>
                  <a:cubicBezTo>
                    <a:pt x="24" y="27"/>
                    <a:pt x="23" y="27"/>
                    <a:pt x="23" y="26"/>
                  </a:cubicBezTo>
                  <a:cubicBezTo>
                    <a:pt x="22" y="26"/>
                    <a:pt x="21" y="25"/>
                    <a:pt x="21" y="24"/>
                  </a:cubicBezTo>
                  <a:cubicBezTo>
                    <a:pt x="20" y="24"/>
                    <a:pt x="19" y="24"/>
                    <a:pt x="19" y="24"/>
                  </a:cubicBezTo>
                  <a:cubicBezTo>
                    <a:pt x="19" y="24"/>
                    <a:pt x="19" y="23"/>
                    <a:pt x="19" y="23"/>
                  </a:cubicBezTo>
                  <a:cubicBezTo>
                    <a:pt x="19" y="23"/>
                    <a:pt x="17" y="21"/>
                    <a:pt x="17" y="21"/>
                  </a:cubicBezTo>
                  <a:cubicBezTo>
                    <a:pt x="17" y="21"/>
                    <a:pt x="17" y="20"/>
                    <a:pt x="17" y="20"/>
                  </a:cubicBezTo>
                  <a:cubicBezTo>
                    <a:pt x="17" y="20"/>
                    <a:pt x="17" y="19"/>
                    <a:pt x="17" y="18"/>
                  </a:cubicBezTo>
                  <a:cubicBezTo>
                    <a:pt x="17" y="18"/>
                    <a:pt x="17" y="18"/>
                    <a:pt x="17" y="17"/>
                  </a:cubicBezTo>
                  <a:cubicBezTo>
                    <a:pt x="17" y="17"/>
                    <a:pt x="17" y="17"/>
                    <a:pt x="17" y="17"/>
                  </a:cubicBezTo>
                  <a:cubicBezTo>
                    <a:pt x="16" y="16"/>
                    <a:pt x="16" y="15"/>
                    <a:pt x="16" y="15"/>
                  </a:cubicBezTo>
                  <a:cubicBezTo>
                    <a:pt x="16" y="15"/>
                    <a:pt x="16" y="14"/>
                    <a:pt x="15" y="14"/>
                  </a:cubicBezTo>
                  <a:cubicBezTo>
                    <a:pt x="15" y="13"/>
                    <a:pt x="15" y="12"/>
                    <a:pt x="15" y="12"/>
                  </a:cubicBezTo>
                  <a:cubicBezTo>
                    <a:pt x="15" y="11"/>
                    <a:pt x="15" y="10"/>
                    <a:pt x="15" y="10"/>
                  </a:cubicBezTo>
                  <a:cubicBezTo>
                    <a:pt x="15" y="10"/>
                    <a:pt x="16" y="9"/>
                    <a:pt x="16" y="8"/>
                  </a:cubicBezTo>
                  <a:cubicBezTo>
                    <a:pt x="16" y="8"/>
                    <a:pt x="16" y="8"/>
                    <a:pt x="16" y="8"/>
                  </a:cubicBezTo>
                  <a:cubicBezTo>
                    <a:pt x="17" y="9"/>
                    <a:pt x="17" y="8"/>
                    <a:pt x="17" y="8"/>
                  </a:cubicBezTo>
                  <a:cubicBezTo>
                    <a:pt x="17" y="8"/>
                    <a:pt x="17" y="8"/>
                    <a:pt x="17" y="8"/>
                  </a:cubicBezTo>
                  <a:cubicBezTo>
                    <a:pt x="18" y="9"/>
                    <a:pt x="20" y="10"/>
                    <a:pt x="20" y="10"/>
                  </a:cubicBezTo>
                  <a:cubicBezTo>
                    <a:pt x="20" y="10"/>
                    <a:pt x="20" y="10"/>
                    <a:pt x="20" y="10"/>
                  </a:cubicBezTo>
                  <a:cubicBezTo>
                    <a:pt x="20" y="10"/>
                    <a:pt x="21" y="10"/>
                    <a:pt x="22" y="10"/>
                  </a:cubicBezTo>
                  <a:cubicBezTo>
                    <a:pt x="22" y="9"/>
                    <a:pt x="22" y="9"/>
                    <a:pt x="22" y="9"/>
                  </a:cubicBezTo>
                  <a:cubicBezTo>
                    <a:pt x="22" y="9"/>
                    <a:pt x="23" y="10"/>
                    <a:pt x="23" y="10"/>
                  </a:cubicBezTo>
                  <a:cubicBezTo>
                    <a:pt x="24" y="11"/>
                    <a:pt x="24" y="11"/>
                    <a:pt x="24" y="11"/>
                  </a:cubicBezTo>
                  <a:cubicBezTo>
                    <a:pt x="24" y="12"/>
                    <a:pt x="24" y="12"/>
                    <a:pt x="24" y="12"/>
                  </a:cubicBezTo>
                  <a:cubicBezTo>
                    <a:pt x="25" y="12"/>
                    <a:pt x="25" y="12"/>
                    <a:pt x="26" y="12"/>
                  </a:cubicBezTo>
                  <a:cubicBezTo>
                    <a:pt x="26" y="12"/>
                    <a:pt x="27" y="12"/>
                    <a:pt x="27" y="12"/>
                  </a:cubicBezTo>
                  <a:cubicBezTo>
                    <a:pt x="28" y="13"/>
                    <a:pt x="28" y="13"/>
                    <a:pt x="28" y="14"/>
                  </a:cubicBezTo>
                  <a:cubicBezTo>
                    <a:pt x="28" y="14"/>
                    <a:pt x="27" y="14"/>
                    <a:pt x="27" y="14"/>
                  </a:cubicBezTo>
                  <a:cubicBezTo>
                    <a:pt x="27" y="15"/>
                    <a:pt x="27" y="15"/>
                    <a:pt x="27" y="16"/>
                  </a:cubicBezTo>
                  <a:cubicBezTo>
                    <a:pt x="27" y="16"/>
                    <a:pt x="27" y="17"/>
                    <a:pt x="27" y="17"/>
                  </a:cubicBezTo>
                  <a:cubicBezTo>
                    <a:pt x="27" y="17"/>
                    <a:pt x="28" y="18"/>
                    <a:pt x="29" y="18"/>
                  </a:cubicBezTo>
                  <a:cubicBezTo>
                    <a:pt x="29" y="19"/>
                    <a:pt x="29" y="19"/>
                    <a:pt x="29" y="20"/>
                  </a:cubicBezTo>
                  <a:cubicBezTo>
                    <a:pt x="29" y="20"/>
                    <a:pt x="29" y="20"/>
                    <a:pt x="29" y="21"/>
                  </a:cubicBezTo>
                  <a:cubicBezTo>
                    <a:pt x="29" y="21"/>
                    <a:pt x="29" y="22"/>
                    <a:pt x="29" y="22"/>
                  </a:cubicBezTo>
                  <a:cubicBezTo>
                    <a:pt x="29" y="23"/>
                    <a:pt x="30" y="23"/>
                    <a:pt x="30" y="23"/>
                  </a:cubicBezTo>
                  <a:cubicBezTo>
                    <a:pt x="31" y="23"/>
                    <a:pt x="31" y="24"/>
                    <a:pt x="31" y="25"/>
                  </a:cubicBezTo>
                  <a:cubicBezTo>
                    <a:pt x="32" y="25"/>
                    <a:pt x="32" y="26"/>
                    <a:pt x="32" y="26"/>
                  </a:cubicBezTo>
                  <a:cubicBezTo>
                    <a:pt x="32" y="26"/>
                    <a:pt x="32" y="27"/>
                    <a:pt x="32" y="27"/>
                  </a:cubicBezTo>
                  <a:cubicBezTo>
                    <a:pt x="32" y="27"/>
                    <a:pt x="33" y="27"/>
                    <a:pt x="33" y="27"/>
                  </a:cubicBezTo>
                  <a:cubicBezTo>
                    <a:pt x="33" y="27"/>
                    <a:pt x="33" y="27"/>
                    <a:pt x="33" y="27"/>
                  </a:cubicBezTo>
                  <a:cubicBezTo>
                    <a:pt x="33" y="27"/>
                    <a:pt x="33" y="28"/>
                    <a:pt x="33" y="28"/>
                  </a:cubicBezTo>
                  <a:cubicBezTo>
                    <a:pt x="33" y="28"/>
                    <a:pt x="34" y="29"/>
                    <a:pt x="34" y="30"/>
                  </a:cubicBezTo>
                  <a:cubicBezTo>
                    <a:pt x="34" y="30"/>
                    <a:pt x="34" y="30"/>
                    <a:pt x="34" y="30"/>
                  </a:cubicBezTo>
                  <a:cubicBezTo>
                    <a:pt x="34" y="31"/>
                    <a:pt x="35" y="31"/>
                    <a:pt x="35" y="31"/>
                  </a:cubicBezTo>
                  <a:cubicBezTo>
                    <a:pt x="36" y="31"/>
                    <a:pt x="35" y="31"/>
                    <a:pt x="35" y="31"/>
                  </a:cubicBezTo>
                  <a:cubicBezTo>
                    <a:pt x="35" y="31"/>
                    <a:pt x="35" y="32"/>
                    <a:pt x="35" y="32"/>
                  </a:cubicBezTo>
                  <a:cubicBezTo>
                    <a:pt x="36" y="32"/>
                    <a:pt x="36" y="33"/>
                    <a:pt x="36" y="33"/>
                  </a:cubicBezTo>
                  <a:cubicBezTo>
                    <a:pt x="36" y="33"/>
                    <a:pt x="37" y="34"/>
                    <a:pt x="37" y="34"/>
                  </a:cubicBezTo>
                  <a:cubicBezTo>
                    <a:pt x="38" y="35"/>
                    <a:pt x="38" y="35"/>
                    <a:pt x="38" y="36"/>
                  </a:cubicBezTo>
                  <a:cubicBezTo>
                    <a:pt x="39" y="36"/>
                    <a:pt x="40" y="37"/>
                    <a:pt x="40" y="37"/>
                  </a:cubicBezTo>
                  <a:cubicBezTo>
                    <a:pt x="40" y="38"/>
                    <a:pt x="43" y="38"/>
                    <a:pt x="44" y="38"/>
                  </a:cubicBezTo>
                  <a:cubicBezTo>
                    <a:pt x="45" y="38"/>
                    <a:pt x="44" y="39"/>
                    <a:pt x="44" y="40"/>
                  </a:cubicBezTo>
                  <a:cubicBezTo>
                    <a:pt x="44" y="40"/>
                    <a:pt x="44" y="41"/>
                    <a:pt x="44" y="41"/>
                  </a:cubicBezTo>
                  <a:cubicBezTo>
                    <a:pt x="44" y="41"/>
                    <a:pt x="44" y="42"/>
                    <a:pt x="45" y="42"/>
                  </a:cubicBezTo>
                  <a:cubicBezTo>
                    <a:pt x="45" y="42"/>
                    <a:pt x="45" y="43"/>
                    <a:pt x="45" y="43"/>
                  </a:cubicBezTo>
                  <a:cubicBezTo>
                    <a:pt x="45" y="43"/>
                    <a:pt x="46" y="44"/>
                    <a:pt x="46" y="44"/>
                  </a:cubicBezTo>
                  <a:cubicBezTo>
                    <a:pt x="47" y="44"/>
                    <a:pt x="47" y="44"/>
                    <a:pt x="48" y="44"/>
                  </a:cubicBezTo>
                  <a:cubicBezTo>
                    <a:pt x="48" y="44"/>
                    <a:pt x="49" y="44"/>
                    <a:pt x="49" y="45"/>
                  </a:cubicBezTo>
                  <a:cubicBezTo>
                    <a:pt x="49" y="45"/>
                    <a:pt x="49" y="46"/>
                    <a:pt x="49" y="46"/>
                  </a:cubicBezTo>
                  <a:cubicBezTo>
                    <a:pt x="49" y="47"/>
                    <a:pt x="49" y="47"/>
                    <a:pt x="49" y="47"/>
                  </a:cubicBezTo>
                  <a:cubicBezTo>
                    <a:pt x="50" y="47"/>
                    <a:pt x="50" y="47"/>
                    <a:pt x="50" y="47"/>
                  </a:cubicBezTo>
                  <a:cubicBezTo>
                    <a:pt x="51" y="47"/>
                    <a:pt x="51" y="47"/>
                    <a:pt x="51" y="47"/>
                  </a:cubicBezTo>
                  <a:cubicBezTo>
                    <a:pt x="51" y="46"/>
                    <a:pt x="52" y="47"/>
                    <a:pt x="52" y="47"/>
                  </a:cubicBezTo>
                  <a:cubicBezTo>
                    <a:pt x="52" y="48"/>
                    <a:pt x="53" y="48"/>
                    <a:pt x="53" y="49"/>
                  </a:cubicBezTo>
                  <a:cubicBezTo>
                    <a:pt x="53" y="49"/>
                    <a:pt x="54" y="50"/>
                    <a:pt x="54" y="50"/>
                  </a:cubicBezTo>
                  <a:cubicBezTo>
                    <a:pt x="54" y="51"/>
                    <a:pt x="53" y="50"/>
                    <a:pt x="53" y="50"/>
                  </a:cubicBezTo>
                  <a:cubicBezTo>
                    <a:pt x="53" y="50"/>
                    <a:pt x="53" y="50"/>
                    <a:pt x="53" y="50"/>
                  </a:cubicBezTo>
                  <a:cubicBezTo>
                    <a:pt x="53" y="51"/>
                    <a:pt x="52" y="51"/>
                    <a:pt x="52" y="51"/>
                  </a:cubicBezTo>
                  <a:cubicBezTo>
                    <a:pt x="52" y="52"/>
                    <a:pt x="52" y="52"/>
                    <a:pt x="52" y="52"/>
                  </a:cubicBezTo>
                  <a:cubicBezTo>
                    <a:pt x="52" y="52"/>
                    <a:pt x="52" y="53"/>
                    <a:pt x="52" y="53"/>
                  </a:cubicBezTo>
                  <a:cubicBezTo>
                    <a:pt x="52" y="53"/>
                    <a:pt x="52" y="54"/>
                    <a:pt x="53" y="54"/>
                  </a:cubicBezTo>
                  <a:cubicBezTo>
                    <a:pt x="53" y="54"/>
                    <a:pt x="53" y="54"/>
                    <a:pt x="52" y="54"/>
                  </a:cubicBezTo>
                  <a:cubicBezTo>
                    <a:pt x="52" y="55"/>
                    <a:pt x="52" y="55"/>
                    <a:pt x="53" y="55"/>
                  </a:cubicBezTo>
                  <a:cubicBezTo>
                    <a:pt x="53" y="55"/>
                    <a:pt x="53" y="55"/>
                    <a:pt x="53" y="54"/>
                  </a:cubicBezTo>
                  <a:cubicBezTo>
                    <a:pt x="54" y="54"/>
                    <a:pt x="53" y="55"/>
                    <a:pt x="54" y="55"/>
                  </a:cubicBezTo>
                  <a:cubicBezTo>
                    <a:pt x="54" y="55"/>
                    <a:pt x="54" y="55"/>
                    <a:pt x="54" y="55"/>
                  </a:cubicBezTo>
                  <a:cubicBezTo>
                    <a:pt x="54" y="55"/>
                    <a:pt x="55" y="54"/>
                    <a:pt x="55" y="54"/>
                  </a:cubicBezTo>
                  <a:cubicBezTo>
                    <a:pt x="55" y="54"/>
                    <a:pt x="55" y="55"/>
                    <a:pt x="55" y="55"/>
                  </a:cubicBezTo>
                  <a:cubicBezTo>
                    <a:pt x="55" y="55"/>
                    <a:pt x="55" y="55"/>
                    <a:pt x="54" y="55"/>
                  </a:cubicBezTo>
                  <a:cubicBezTo>
                    <a:pt x="54" y="55"/>
                    <a:pt x="54" y="56"/>
                    <a:pt x="54" y="56"/>
                  </a:cubicBezTo>
                  <a:cubicBezTo>
                    <a:pt x="54" y="56"/>
                    <a:pt x="55" y="56"/>
                    <a:pt x="55" y="56"/>
                  </a:cubicBezTo>
                  <a:cubicBezTo>
                    <a:pt x="55" y="56"/>
                    <a:pt x="55" y="55"/>
                    <a:pt x="56" y="55"/>
                  </a:cubicBezTo>
                  <a:cubicBezTo>
                    <a:pt x="56" y="55"/>
                    <a:pt x="56" y="56"/>
                    <a:pt x="56" y="56"/>
                  </a:cubicBezTo>
                  <a:cubicBezTo>
                    <a:pt x="56" y="56"/>
                    <a:pt x="57" y="57"/>
                    <a:pt x="57" y="57"/>
                  </a:cubicBezTo>
                  <a:cubicBezTo>
                    <a:pt x="57" y="57"/>
                    <a:pt x="57" y="57"/>
                    <a:pt x="58" y="57"/>
                  </a:cubicBezTo>
                  <a:cubicBezTo>
                    <a:pt x="58" y="57"/>
                    <a:pt x="58" y="58"/>
                    <a:pt x="59" y="58"/>
                  </a:cubicBezTo>
                  <a:cubicBezTo>
                    <a:pt x="59" y="57"/>
                    <a:pt x="59" y="57"/>
                    <a:pt x="59" y="57"/>
                  </a:cubicBezTo>
                  <a:cubicBezTo>
                    <a:pt x="59" y="57"/>
                    <a:pt x="59" y="58"/>
                    <a:pt x="60" y="58"/>
                  </a:cubicBezTo>
                  <a:cubicBezTo>
                    <a:pt x="60" y="58"/>
                    <a:pt x="61" y="59"/>
                    <a:pt x="61" y="59"/>
                  </a:cubicBezTo>
                  <a:cubicBezTo>
                    <a:pt x="61" y="59"/>
                    <a:pt x="60" y="60"/>
                    <a:pt x="60" y="60"/>
                  </a:cubicBezTo>
                  <a:cubicBezTo>
                    <a:pt x="60" y="60"/>
                    <a:pt x="60" y="60"/>
                    <a:pt x="60" y="60"/>
                  </a:cubicBezTo>
                  <a:cubicBezTo>
                    <a:pt x="60" y="61"/>
                    <a:pt x="60" y="61"/>
                    <a:pt x="60" y="61"/>
                  </a:cubicBezTo>
                  <a:cubicBezTo>
                    <a:pt x="61" y="61"/>
                    <a:pt x="61" y="60"/>
                    <a:pt x="61" y="60"/>
                  </a:cubicBezTo>
                  <a:cubicBezTo>
                    <a:pt x="62" y="60"/>
                    <a:pt x="62" y="60"/>
                    <a:pt x="62" y="60"/>
                  </a:cubicBezTo>
                  <a:cubicBezTo>
                    <a:pt x="62" y="61"/>
                    <a:pt x="62" y="61"/>
                    <a:pt x="62" y="61"/>
                  </a:cubicBezTo>
                  <a:cubicBezTo>
                    <a:pt x="62" y="62"/>
                    <a:pt x="61" y="62"/>
                    <a:pt x="61" y="62"/>
                  </a:cubicBezTo>
                  <a:cubicBezTo>
                    <a:pt x="61" y="62"/>
                    <a:pt x="62" y="62"/>
                    <a:pt x="62" y="63"/>
                  </a:cubicBezTo>
                  <a:cubicBezTo>
                    <a:pt x="63" y="63"/>
                    <a:pt x="63" y="63"/>
                    <a:pt x="63" y="63"/>
                  </a:cubicBezTo>
                  <a:cubicBezTo>
                    <a:pt x="64" y="63"/>
                    <a:pt x="64" y="63"/>
                    <a:pt x="64" y="63"/>
                  </a:cubicBezTo>
                  <a:cubicBezTo>
                    <a:pt x="64" y="63"/>
                    <a:pt x="64" y="64"/>
                    <a:pt x="64" y="64"/>
                  </a:cubicBezTo>
                  <a:cubicBezTo>
                    <a:pt x="64" y="64"/>
                    <a:pt x="64" y="64"/>
                    <a:pt x="64" y="64"/>
                  </a:cubicBezTo>
                  <a:cubicBezTo>
                    <a:pt x="64" y="64"/>
                    <a:pt x="64" y="64"/>
                    <a:pt x="64" y="65"/>
                  </a:cubicBezTo>
                  <a:cubicBezTo>
                    <a:pt x="65" y="65"/>
                    <a:pt x="66" y="65"/>
                    <a:pt x="66" y="66"/>
                  </a:cubicBezTo>
                  <a:cubicBezTo>
                    <a:pt x="67" y="66"/>
                    <a:pt x="67" y="67"/>
                    <a:pt x="68" y="67"/>
                  </a:cubicBezTo>
                  <a:cubicBezTo>
                    <a:pt x="68" y="67"/>
                    <a:pt x="69" y="69"/>
                    <a:pt x="69" y="69"/>
                  </a:cubicBezTo>
                  <a:cubicBezTo>
                    <a:pt x="69" y="70"/>
                    <a:pt x="69" y="70"/>
                    <a:pt x="70" y="70"/>
                  </a:cubicBezTo>
                  <a:cubicBezTo>
                    <a:pt x="70" y="70"/>
                    <a:pt x="71" y="71"/>
                    <a:pt x="71" y="72"/>
                  </a:cubicBezTo>
                  <a:cubicBezTo>
                    <a:pt x="71" y="72"/>
                    <a:pt x="73" y="74"/>
                    <a:pt x="73" y="74"/>
                  </a:cubicBezTo>
                  <a:cubicBezTo>
                    <a:pt x="73" y="74"/>
                    <a:pt x="74" y="75"/>
                    <a:pt x="74" y="74"/>
                  </a:cubicBezTo>
                  <a:cubicBezTo>
                    <a:pt x="74" y="74"/>
                    <a:pt x="74" y="74"/>
                    <a:pt x="74" y="75"/>
                  </a:cubicBezTo>
                  <a:cubicBezTo>
                    <a:pt x="74" y="75"/>
                    <a:pt x="74" y="75"/>
                    <a:pt x="75" y="76"/>
                  </a:cubicBezTo>
                  <a:cubicBezTo>
                    <a:pt x="75" y="76"/>
                    <a:pt x="75" y="76"/>
                    <a:pt x="76" y="77"/>
                  </a:cubicBezTo>
                  <a:cubicBezTo>
                    <a:pt x="76" y="77"/>
                    <a:pt x="77" y="78"/>
                    <a:pt x="77" y="79"/>
                  </a:cubicBezTo>
                  <a:cubicBezTo>
                    <a:pt x="77" y="79"/>
                    <a:pt x="77" y="80"/>
                    <a:pt x="77" y="80"/>
                  </a:cubicBezTo>
                  <a:cubicBezTo>
                    <a:pt x="77" y="81"/>
                    <a:pt x="77" y="81"/>
                    <a:pt x="77" y="82"/>
                  </a:cubicBezTo>
                  <a:cubicBezTo>
                    <a:pt x="77" y="82"/>
                    <a:pt x="78" y="83"/>
                    <a:pt x="78" y="83"/>
                  </a:cubicBezTo>
                  <a:cubicBezTo>
                    <a:pt x="78" y="84"/>
                    <a:pt x="79" y="84"/>
                    <a:pt x="79" y="85"/>
                  </a:cubicBezTo>
                  <a:cubicBezTo>
                    <a:pt x="79" y="85"/>
                    <a:pt x="80" y="86"/>
                    <a:pt x="80" y="86"/>
                  </a:cubicBezTo>
                  <a:cubicBezTo>
                    <a:pt x="80" y="87"/>
                    <a:pt x="80" y="88"/>
                    <a:pt x="80" y="88"/>
                  </a:cubicBezTo>
                  <a:cubicBezTo>
                    <a:pt x="79" y="89"/>
                    <a:pt x="79" y="89"/>
                    <a:pt x="78" y="89"/>
                  </a:cubicBezTo>
                  <a:cubicBezTo>
                    <a:pt x="78" y="90"/>
                    <a:pt x="78" y="90"/>
                    <a:pt x="78" y="90"/>
                  </a:cubicBezTo>
                  <a:cubicBezTo>
                    <a:pt x="78" y="91"/>
                    <a:pt x="78" y="91"/>
                    <a:pt x="79" y="91"/>
                  </a:cubicBezTo>
                  <a:cubicBezTo>
                    <a:pt x="80" y="91"/>
                    <a:pt x="80" y="92"/>
                    <a:pt x="79" y="92"/>
                  </a:cubicBezTo>
                  <a:cubicBezTo>
                    <a:pt x="79" y="92"/>
                    <a:pt x="79" y="92"/>
                    <a:pt x="78" y="92"/>
                  </a:cubicBezTo>
                  <a:cubicBezTo>
                    <a:pt x="78" y="92"/>
                    <a:pt x="77" y="92"/>
                    <a:pt x="77" y="93"/>
                  </a:cubicBezTo>
                  <a:cubicBezTo>
                    <a:pt x="77" y="93"/>
                    <a:pt x="77" y="94"/>
                    <a:pt x="77" y="94"/>
                  </a:cubicBezTo>
                  <a:cubicBezTo>
                    <a:pt x="78" y="94"/>
                    <a:pt x="78" y="95"/>
                    <a:pt x="78" y="95"/>
                  </a:cubicBezTo>
                  <a:cubicBezTo>
                    <a:pt x="78" y="95"/>
                    <a:pt x="78" y="96"/>
                    <a:pt x="78" y="96"/>
                  </a:cubicBezTo>
                  <a:cubicBezTo>
                    <a:pt x="78" y="97"/>
                    <a:pt x="80" y="98"/>
                    <a:pt x="80" y="98"/>
                  </a:cubicBezTo>
                  <a:cubicBezTo>
                    <a:pt x="80" y="98"/>
                    <a:pt x="81" y="99"/>
                    <a:pt x="81" y="100"/>
                  </a:cubicBezTo>
                  <a:cubicBezTo>
                    <a:pt x="81" y="100"/>
                    <a:pt x="82" y="101"/>
                    <a:pt x="83" y="101"/>
                  </a:cubicBezTo>
                  <a:cubicBezTo>
                    <a:pt x="83" y="102"/>
                    <a:pt x="84" y="102"/>
                    <a:pt x="85" y="102"/>
                  </a:cubicBezTo>
                  <a:cubicBezTo>
                    <a:pt x="86" y="102"/>
                    <a:pt x="86" y="103"/>
                    <a:pt x="86" y="103"/>
                  </a:cubicBezTo>
                  <a:cubicBezTo>
                    <a:pt x="86" y="103"/>
                    <a:pt x="87" y="103"/>
                    <a:pt x="87" y="103"/>
                  </a:cubicBezTo>
                  <a:cubicBezTo>
                    <a:pt x="88" y="104"/>
                    <a:pt x="89" y="104"/>
                    <a:pt x="89" y="104"/>
                  </a:cubicBezTo>
                  <a:cubicBezTo>
                    <a:pt x="89" y="104"/>
                    <a:pt x="90" y="105"/>
                    <a:pt x="90" y="105"/>
                  </a:cubicBezTo>
                  <a:cubicBezTo>
                    <a:pt x="90" y="106"/>
                    <a:pt x="91" y="107"/>
                    <a:pt x="91" y="107"/>
                  </a:cubicBezTo>
                  <a:cubicBezTo>
                    <a:pt x="91" y="107"/>
                    <a:pt x="92" y="108"/>
                    <a:pt x="92" y="108"/>
                  </a:cubicBezTo>
                  <a:cubicBezTo>
                    <a:pt x="93" y="108"/>
                    <a:pt x="94" y="109"/>
                    <a:pt x="94" y="109"/>
                  </a:cubicBezTo>
                  <a:cubicBezTo>
                    <a:pt x="95" y="109"/>
                    <a:pt x="98" y="110"/>
                    <a:pt x="99" y="110"/>
                  </a:cubicBezTo>
                  <a:cubicBezTo>
                    <a:pt x="99" y="110"/>
                    <a:pt x="100" y="110"/>
                    <a:pt x="100" y="110"/>
                  </a:cubicBezTo>
                  <a:cubicBezTo>
                    <a:pt x="101" y="110"/>
                    <a:pt x="101" y="110"/>
                    <a:pt x="102" y="110"/>
                  </a:cubicBezTo>
                  <a:cubicBezTo>
                    <a:pt x="102" y="111"/>
                    <a:pt x="103" y="111"/>
                    <a:pt x="103" y="111"/>
                  </a:cubicBezTo>
                  <a:cubicBezTo>
                    <a:pt x="103" y="112"/>
                    <a:pt x="106" y="114"/>
                    <a:pt x="106" y="114"/>
                  </a:cubicBezTo>
                  <a:cubicBezTo>
                    <a:pt x="106" y="114"/>
                    <a:pt x="107" y="115"/>
                    <a:pt x="108" y="115"/>
                  </a:cubicBezTo>
                  <a:cubicBezTo>
                    <a:pt x="109" y="116"/>
                    <a:pt x="110" y="116"/>
                    <a:pt x="111" y="116"/>
                  </a:cubicBezTo>
                  <a:cubicBezTo>
                    <a:pt x="111" y="116"/>
                    <a:pt x="112" y="117"/>
                    <a:pt x="113" y="117"/>
                  </a:cubicBezTo>
                  <a:cubicBezTo>
                    <a:pt x="113" y="117"/>
                    <a:pt x="114" y="117"/>
                    <a:pt x="114" y="117"/>
                  </a:cubicBezTo>
                  <a:cubicBezTo>
                    <a:pt x="114" y="118"/>
                    <a:pt x="115" y="118"/>
                    <a:pt x="116" y="118"/>
                  </a:cubicBezTo>
                  <a:cubicBezTo>
                    <a:pt x="116" y="119"/>
                    <a:pt x="117" y="119"/>
                    <a:pt x="117" y="119"/>
                  </a:cubicBezTo>
                  <a:cubicBezTo>
                    <a:pt x="118" y="119"/>
                    <a:pt x="119" y="119"/>
                    <a:pt x="120" y="119"/>
                  </a:cubicBezTo>
                  <a:cubicBezTo>
                    <a:pt x="120" y="120"/>
                    <a:pt x="121" y="120"/>
                    <a:pt x="121" y="120"/>
                  </a:cubicBezTo>
                  <a:cubicBezTo>
                    <a:pt x="122" y="120"/>
                    <a:pt x="123" y="120"/>
                    <a:pt x="123" y="120"/>
                  </a:cubicBezTo>
                  <a:cubicBezTo>
                    <a:pt x="123" y="120"/>
                    <a:pt x="123" y="121"/>
                    <a:pt x="123" y="121"/>
                  </a:cubicBezTo>
                  <a:cubicBezTo>
                    <a:pt x="124" y="121"/>
                    <a:pt x="124" y="122"/>
                    <a:pt x="125" y="122"/>
                  </a:cubicBezTo>
                  <a:cubicBezTo>
                    <a:pt x="125" y="122"/>
                    <a:pt x="125" y="122"/>
                    <a:pt x="126" y="122"/>
                  </a:cubicBezTo>
                  <a:cubicBezTo>
                    <a:pt x="126" y="122"/>
                    <a:pt x="127" y="123"/>
                    <a:pt x="127" y="123"/>
                  </a:cubicBezTo>
                  <a:cubicBezTo>
                    <a:pt x="128" y="123"/>
                    <a:pt x="128" y="123"/>
                    <a:pt x="128" y="123"/>
                  </a:cubicBezTo>
                  <a:cubicBezTo>
                    <a:pt x="129" y="124"/>
                    <a:pt x="130" y="124"/>
                    <a:pt x="130" y="124"/>
                  </a:cubicBezTo>
                  <a:cubicBezTo>
                    <a:pt x="131" y="124"/>
                    <a:pt x="132" y="124"/>
                    <a:pt x="132" y="124"/>
                  </a:cubicBezTo>
                  <a:cubicBezTo>
                    <a:pt x="133" y="125"/>
                    <a:pt x="134" y="125"/>
                    <a:pt x="135" y="125"/>
                  </a:cubicBezTo>
                  <a:cubicBezTo>
                    <a:pt x="135" y="126"/>
                    <a:pt x="136" y="126"/>
                    <a:pt x="136" y="126"/>
                  </a:cubicBezTo>
                  <a:cubicBezTo>
                    <a:pt x="137" y="126"/>
                    <a:pt x="138" y="126"/>
                    <a:pt x="139" y="126"/>
                  </a:cubicBezTo>
                  <a:cubicBezTo>
                    <a:pt x="139" y="126"/>
                    <a:pt x="140" y="126"/>
                    <a:pt x="140" y="126"/>
                  </a:cubicBezTo>
                  <a:cubicBezTo>
                    <a:pt x="141" y="126"/>
                    <a:pt x="141" y="125"/>
                    <a:pt x="141" y="125"/>
                  </a:cubicBezTo>
                  <a:cubicBezTo>
                    <a:pt x="142" y="125"/>
                    <a:pt x="143" y="125"/>
                    <a:pt x="143" y="125"/>
                  </a:cubicBezTo>
                  <a:cubicBezTo>
                    <a:pt x="143" y="125"/>
                    <a:pt x="145" y="124"/>
                    <a:pt x="145" y="124"/>
                  </a:cubicBezTo>
                  <a:cubicBezTo>
                    <a:pt x="145" y="124"/>
                    <a:pt x="146" y="123"/>
                    <a:pt x="146" y="123"/>
                  </a:cubicBezTo>
                  <a:cubicBezTo>
                    <a:pt x="146" y="123"/>
                    <a:pt x="147" y="123"/>
                    <a:pt x="148" y="123"/>
                  </a:cubicBezTo>
                  <a:cubicBezTo>
                    <a:pt x="148" y="123"/>
                    <a:pt x="149" y="123"/>
                    <a:pt x="150" y="123"/>
                  </a:cubicBezTo>
                  <a:cubicBezTo>
                    <a:pt x="150" y="122"/>
                    <a:pt x="149" y="122"/>
                    <a:pt x="149" y="122"/>
                  </a:cubicBezTo>
                  <a:cubicBezTo>
                    <a:pt x="149" y="122"/>
                    <a:pt x="148" y="122"/>
                    <a:pt x="148" y="122"/>
                  </a:cubicBezTo>
                  <a:cubicBezTo>
                    <a:pt x="148" y="122"/>
                    <a:pt x="149" y="121"/>
                    <a:pt x="149" y="121"/>
                  </a:cubicBezTo>
                  <a:cubicBezTo>
                    <a:pt x="149" y="121"/>
                    <a:pt x="149" y="121"/>
                    <a:pt x="150" y="121"/>
                  </a:cubicBezTo>
                  <a:cubicBezTo>
                    <a:pt x="150" y="122"/>
                    <a:pt x="150" y="121"/>
                    <a:pt x="150" y="122"/>
                  </a:cubicBezTo>
                  <a:cubicBezTo>
                    <a:pt x="151" y="122"/>
                    <a:pt x="151" y="122"/>
                    <a:pt x="151" y="122"/>
                  </a:cubicBezTo>
                  <a:cubicBezTo>
                    <a:pt x="151" y="122"/>
                    <a:pt x="152" y="123"/>
                    <a:pt x="152" y="123"/>
                  </a:cubicBezTo>
                  <a:cubicBezTo>
                    <a:pt x="152" y="122"/>
                    <a:pt x="152" y="122"/>
                    <a:pt x="153" y="122"/>
                  </a:cubicBezTo>
                  <a:cubicBezTo>
                    <a:pt x="153" y="122"/>
                    <a:pt x="154" y="123"/>
                    <a:pt x="154" y="123"/>
                  </a:cubicBezTo>
                  <a:cubicBezTo>
                    <a:pt x="154" y="123"/>
                    <a:pt x="154" y="123"/>
                    <a:pt x="154" y="123"/>
                  </a:cubicBezTo>
                  <a:cubicBezTo>
                    <a:pt x="154" y="123"/>
                    <a:pt x="155" y="123"/>
                    <a:pt x="155" y="123"/>
                  </a:cubicBezTo>
                  <a:cubicBezTo>
                    <a:pt x="155" y="123"/>
                    <a:pt x="155" y="123"/>
                    <a:pt x="155" y="123"/>
                  </a:cubicBezTo>
                  <a:cubicBezTo>
                    <a:pt x="156" y="123"/>
                    <a:pt x="156" y="124"/>
                    <a:pt x="156" y="124"/>
                  </a:cubicBezTo>
                  <a:cubicBezTo>
                    <a:pt x="156" y="124"/>
                    <a:pt x="157" y="125"/>
                    <a:pt x="157" y="125"/>
                  </a:cubicBezTo>
                  <a:cubicBezTo>
                    <a:pt x="157" y="125"/>
                    <a:pt x="157" y="125"/>
                    <a:pt x="157" y="125"/>
                  </a:cubicBezTo>
                  <a:cubicBezTo>
                    <a:pt x="157" y="125"/>
                    <a:pt x="158" y="126"/>
                    <a:pt x="158" y="126"/>
                  </a:cubicBezTo>
                  <a:cubicBezTo>
                    <a:pt x="159" y="126"/>
                    <a:pt x="161" y="128"/>
                    <a:pt x="162" y="129"/>
                  </a:cubicBezTo>
                  <a:cubicBezTo>
                    <a:pt x="162" y="129"/>
                    <a:pt x="163" y="130"/>
                    <a:pt x="163" y="130"/>
                  </a:cubicBezTo>
                  <a:cubicBezTo>
                    <a:pt x="163" y="131"/>
                    <a:pt x="164" y="132"/>
                    <a:pt x="165" y="132"/>
                  </a:cubicBezTo>
                  <a:cubicBezTo>
                    <a:pt x="165" y="133"/>
                    <a:pt x="166" y="133"/>
                    <a:pt x="167" y="134"/>
                  </a:cubicBezTo>
                  <a:cubicBezTo>
                    <a:pt x="167" y="133"/>
                    <a:pt x="167" y="133"/>
                    <a:pt x="167" y="133"/>
                  </a:cubicBezTo>
                  <a:cubicBezTo>
                    <a:pt x="167" y="131"/>
                    <a:pt x="167" y="131"/>
                    <a:pt x="167" y="131"/>
                  </a:cubicBezTo>
                  <a:cubicBezTo>
                    <a:pt x="168" y="130"/>
                    <a:pt x="168" y="130"/>
                    <a:pt x="168" y="130"/>
                  </a:cubicBezTo>
                  <a:cubicBezTo>
                    <a:pt x="167" y="129"/>
                    <a:pt x="167" y="129"/>
                    <a:pt x="167" y="129"/>
                  </a:cubicBezTo>
                  <a:cubicBezTo>
                    <a:pt x="167" y="129"/>
                    <a:pt x="167" y="129"/>
                    <a:pt x="167" y="129"/>
                  </a:cubicBezTo>
                  <a:cubicBezTo>
                    <a:pt x="170" y="123"/>
                    <a:pt x="170" y="123"/>
                    <a:pt x="170" y="123"/>
                  </a:cubicBezTo>
                  <a:cubicBezTo>
                    <a:pt x="179" y="123"/>
                    <a:pt x="179" y="123"/>
                    <a:pt x="179" y="123"/>
                  </a:cubicBezTo>
                  <a:cubicBezTo>
                    <a:pt x="179" y="122"/>
                    <a:pt x="179" y="122"/>
                    <a:pt x="179" y="122"/>
                  </a:cubicBezTo>
                  <a:cubicBezTo>
                    <a:pt x="179" y="121"/>
                    <a:pt x="179" y="121"/>
                    <a:pt x="179" y="121"/>
                  </a:cubicBezTo>
                  <a:cubicBezTo>
                    <a:pt x="179" y="121"/>
                    <a:pt x="179" y="121"/>
                    <a:pt x="179" y="121"/>
                  </a:cubicBezTo>
                  <a:cubicBezTo>
                    <a:pt x="178" y="121"/>
                    <a:pt x="178" y="121"/>
                    <a:pt x="178" y="121"/>
                  </a:cubicBezTo>
                  <a:cubicBezTo>
                    <a:pt x="177" y="120"/>
                    <a:pt x="177" y="120"/>
                    <a:pt x="177" y="120"/>
                  </a:cubicBezTo>
                  <a:cubicBezTo>
                    <a:pt x="177" y="119"/>
                    <a:pt x="177" y="119"/>
                    <a:pt x="177" y="119"/>
                  </a:cubicBezTo>
                  <a:cubicBezTo>
                    <a:pt x="175" y="118"/>
                    <a:pt x="175" y="118"/>
                    <a:pt x="175" y="118"/>
                  </a:cubicBezTo>
                  <a:cubicBezTo>
                    <a:pt x="175" y="118"/>
                    <a:pt x="175" y="117"/>
                    <a:pt x="174" y="117"/>
                  </a:cubicBezTo>
                  <a:cubicBezTo>
                    <a:pt x="174" y="117"/>
                    <a:pt x="173" y="116"/>
                    <a:pt x="173" y="116"/>
                  </a:cubicBezTo>
                  <a:cubicBezTo>
                    <a:pt x="172" y="116"/>
                    <a:pt x="172" y="116"/>
                    <a:pt x="172" y="116"/>
                  </a:cubicBezTo>
                  <a:cubicBezTo>
                    <a:pt x="172" y="115"/>
                    <a:pt x="172" y="115"/>
                    <a:pt x="172" y="115"/>
                  </a:cubicBezTo>
                  <a:cubicBezTo>
                    <a:pt x="175" y="115"/>
                    <a:pt x="175" y="115"/>
                    <a:pt x="175" y="115"/>
                  </a:cubicBezTo>
                  <a:cubicBezTo>
                    <a:pt x="175" y="111"/>
                    <a:pt x="175" y="111"/>
                    <a:pt x="175" y="111"/>
                  </a:cubicBezTo>
                  <a:cubicBezTo>
                    <a:pt x="187" y="111"/>
                    <a:pt x="187" y="111"/>
                    <a:pt x="187" y="111"/>
                  </a:cubicBezTo>
                  <a:cubicBezTo>
                    <a:pt x="187" y="110"/>
                    <a:pt x="187" y="110"/>
                    <a:pt x="187" y="110"/>
                  </a:cubicBezTo>
                  <a:cubicBezTo>
                    <a:pt x="187" y="110"/>
                    <a:pt x="188" y="110"/>
                    <a:pt x="188" y="110"/>
                  </a:cubicBezTo>
                  <a:cubicBezTo>
                    <a:pt x="188" y="110"/>
                    <a:pt x="189" y="111"/>
                    <a:pt x="189" y="111"/>
                  </a:cubicBezTo>
                  <a:cubicBezTo>
                    <a:pt x="192" y="108"/>
                    <a:pt x="192" y="108"/>
                    <a:pt x="192" y="108"/>
                  </a:cubicBezTo>
                  <a:cubicBezTo>
                    <a:pt x="192" y="106"/>
                    <a:pt x="192" y="106"/>
                    <a:pt x="192" y="106"/>
                  </a:cubicBezTo>
                  <a:cubicBezTo>
                    <a:pt x="193" y="106"/>
                    <a:pt x="193" y="106"/>
                    <a:pt x="193" y="106"/>
                  </a:cubicBezTo>
                  <a:cubicBezTo>
                    <a:pt x="194" y="106"/>
                    <a:pt x="194" y="105"/>
                    <a:pt x="194" y="105"/>
                  </a:cubicBezTo>
                  <a:cubicBezTo>
                    <a:pt x="194" y="105"/>
                    <a:pt x="194" y="104"/>
                    <a:pt x="195" y="104"/>
                  </a:cubicBezTo>
                  <a:cubicBezTo>
                    <a:pt x="195" y="104"/>
                    <a:pt x="195" y="105"/>
                    <a:pt x="195" y="105"/>
                  </a:cubicBezTo>
                  <a:cubicBezTo>
                    <a:pt x="195" y="105"/>
                    <a:pt x="195" y="105"/>
                    <a:pt x="195" y="105"/>
                  </a:cubicBezTo>
                  <a:cubicBezTo>
                    <a:pt x="195" y="106"/>
                    <a:pt x="195" y="106"/>
                    <a:pt x="195" y="106"/>
                  </a:cubicBezTo>
                  <a:cubicBezTo>
                    <a:pt x="195" y="106"/>
                    <a:pt x="195" y="107"/>
                    <a:pt x="195" y="107"/>
                  </a:cubicBezTo>
                  <a:cubicBezTo>
                    <a:pt x="196" y="107"/>
                    <a:pt x="196" y="107"/>
                    <a:pt x="196" y="107"/>
                  </a:cubicBezTo>
                  <a:cubicBezTo>
                    <a:pt x="196" y="107"/>
                    <a:pt x="196" y="107"/>
                    <a:pt x="196" y="107"/>
                  </a:cubicBezTo>
                  <a:cubicBezTo>
                    <a:pt x="196" y="108"/>
                    <a:pt x="196" y="108"/>
                    <a:pt x="196" y="109"/>
                  </a:cubicBezTo>
                  <a:cubicBezTo>
                    <a:pt x="196" y="109"/>
                    <a:pt x="196" y="109"/>
                    <a:pt x="196" y="109"/>
                  </a:cubicBezTo>
                  <a:cubicBezTo>
                    <a:pt x="196" y="109"/>
                    <a:pt x="196" y="109"/>
                    <a:pt x="196" y="109"/>
                  </a:cubicBezTo>
                  <a:cubicBezTo>
                    <a:pt x="196" y="109"/>
                    <a:pt x="196" y="109"/>
                    <a:pt x="196" y="109"/>
                  </a:cubicBezTo>
                  <a:cubicBezTo>
                    <a:pt x="196" y="108"/>
                    <a:pt x="197" y="107"/>
                    <a:pt x="197" y="106"/>
                  </a:cubicBezTo>
                  <a:cubicBezTo>
                    <a:pt x="197" y="105"/>
                    <a:pt x="197" y="105"/>
                    <a:pt x="197" y="105"/>
                  </a:cubicBezTo>
                  <a:cubicBezTo>
                    <a:pt x="197" y="105"/>
                    <a:pt x="197" y="105"/>
                    <a:pt x="197" y="105"/>
                  </a:cubicBezTo>
                  <a:cubicBezTo>
                    <a:pt x="198" y="104"/>
                    <a:pt x="198" y="104"/>
                    <a:pt x="198" y="104"/>
                  </a:cubicBezTo>
                  <a:cubicBezTo>
                    <a:pt x="198" y="104"/>
                    <a:pt x="198" y="103"/>
                    <a:pt x="198" y="103"/>
                  </a:cubicBezTo>
                  <a:cubicBezTo>
                    <a:pt x="198" y="103"/>
                    <a:pt x="198" y="103"/>
                    <a:pt x="198" y="103"/>
                  </a:cubicBezTo>
                  <a:cubicBezTo>
                    <a:pt x="198" y="103"/>
                    <a:pt x="198" y="102"/>
                    <a:pt x="198" y="102"/>
                  </a:cubicBezTo>
                  <a:cubicBezTo>
                    <a:pt x="198" y="102"/>
                    <a:pt x="198" y="102"/>
                    <a:pt x="198" y="102"/>
                  </a:cubicBezTo>
                  <a:cubicBezTo>
                    <a:pt x="198" y="101"/>
                    <a:pt x="198" y="101"/>
                    <a:pt x="199" y="101"/>
                  </a:cubicBezTo>
                  <a:cubicBezTo>
                    <a:pt x="199" y="101"/>
                    <a:pt x="199" y="101"/>
                    <a:pt x="199" y="101"/>
                  </a:cubicBezTo>
                  <a:cubicBezTo>
                    <a:pt x="199" y="101"/>
                    <a:pt x="199" y="101"/>
                    <a:pt x="199" y="101"/>
                  </a:cubicBezTo>
                  <a:cubicBezTo>
                    <a:pt x="199" y="101"/>
                    <a:pt x="198" y="101"/>
                    <a:pt x="198" y="101"/>
                  </a:cubicBezTo>
                  <a:cubicBezTo>
                    <a:pt x="198" y="101"/>
                    <a:pt x="198" y="101"/>
                    <a:pt x="198" y="101"/>
                  </a:cubicBezTo>
                  <a:cubicBezTo>
                    <a:pt x="198" y="101"/>
                    <a:pt x="198" y="101"/>
                    <a:pt x="198" y="101"/>
                  </a:cubicBezTo>
                  <a:cubicBezTo>
                    <a:pt x="198" y="101"/>
                    <a:pt x="198" y="101"/>
                    <a:pt x="198" y="102"/>
                  </a:cubicBezTo>
                  <a:cubicBezTo>
                    <a:pt x="198" y="102"/>
                    <a:pt x="197" y="102"/>
                    <a:pt x="197" y="101"/>
                  </a:cubicBezTo>
                  <a:cubicBezTo>
                    <a:pt x="197" y="101"/>
                    <a:pt x="197" y="101"/>
                    <a:pt x="197" y="101"/>
                  </a:cubicBezTo>
                  <a:cubicBezTo>
                    <a:pt x="197" y="101"/>
                    <a:pt x="197" y="101"/>
                    <a:pt x="197" y="101"/>
                  </a:cubicBezTo>
                  <a:cubicBezTo>
                    <a:pt x="197" y="101"/>
                    <a:pt x="198" y="101"/>
                    <a:pt x="198" y="101"/>
                  </a:cubicBezTo>
                  <a:cubicBezTo>
                    <a:pt x="198" y="100"/>
                    <a:pt x="198" y="100"/>
                    <a:pt x="198" y="100"/>
                  </a:cubicBezTo>
                  <a:cubicBezTo>
                    <a:pt x="198" y="100"/>
                    <a:pt x="198" y="100"/>
                    <a:pt x="199" y="100"/>
                  </a:cubicBezTo>
                  <a:cubicBezTo>
                    <a:pt x="199" y="100"/>
                    <a:pt x="199" y="100"/>
                    <a:pt x="199" y="99"/>
                  </a:cubicBezTo>
                  <a:cubicBezTo>
                    <a:pt x="199" y="99"/>
                    <a:pt x="199" y="99"/>
                    <a:pt x="199" y="99"/>
                  </a:cubicBezTo>
                  <a:cubicBezTo>
                    <a:pt x="199" y="99"/>
                    <a:pt x="199" y="99"/>
                    <a:pt x="199" y="99"/>
                  </a:cubicBezTo>
                  <a:cubicBezTo>
                    <a:pt x="199" y="99"/>
                    <a:pt x="199" y="99"/>
                    <a:pt x="198" y="99"/>
                  </a:cubicBezTo>
                  <a:cubicBezTo>
                    <a:pt x="198" y="99"/>
                    <a:pt x="198" y="99"/>
                    <a:pt x="198" y="99"/>
                  </a:cubicBezTo>
                  <a:cubicBezTo>
                    <a:pt x="197" y="99"/>
                    <a:pt x="197" y="99"/>
                    <a:pt x="197" y="99"/>
                  </a:cubicBezTo>
                  <a:cubicBezTo>
                    <a:pt x="197" y="99"/>
                    <a:pt x="197" y="99"/>
                    <a:pt x="198" y="99"/>
                  </a:cubicBezTo>
                  <a:cubicBezTo>
                    <a:pt x="198" y="98"/>
                    <a:pt x="198" y="98"/>
                    <a:pt x="199" y="97"/>
                  </a:cubicBezTo>
                  <a:cubicBezTo>
                    <a:pt x="199" y="96"/>
                    <a:pt x="199" y="95"/>
                    <a:pt x="199" y="94"/>
                  </a:cubicBezTo>
                  <a:cubicBezTo>
                    <a:pt x="199" y="94"/>
                    <a:pt x="199" y="94"/>
                    <a:pt x="199" y="93"/>
                  </a:cubicBezTo>
                  <a:cubicBezTo>
                    <a:pt x="200" y="93"/>
                    <a:pt x="200" y="93"/>
                    <a:pt x="200" y="92"/>
                  </a:cubicBezTo>
                  <a:cubicBezTo>
                    <a:pt x="201" y="92"/>
                    <a:pt x="201" y="92"/>
                    <a:pt x="202" y="91"/>
                  </a:cubicBezTo>
                  <a:cubicBezTo>
                    <a:pt x="202" y="90"/>
                    <a:pt x="203" y="89"/>
                    <a:pt x="203" y="88"/>
                  </a:cubicBezTo>
                  <a:cubicBezTo>
                    <a:pt x="203" y="88"/>
                    <a:pt x="203" y="88"/>
                    <a:pt x="203" y="88"/>
                  </a:cubicBezTo>
                  <a:cubicBezTo>
                    <a:pt x="203" y="88"/>
                    <a:pt x="203" y="87"/>
                    <a:pt x="203" y="87"/>
                  </a:cubicBezTo>
                  <a:cubicBezTo>
                    <a:pt x="203" y="87"/>
                    <a:pt x="203" y="86"/>
                    <a:pt x="202" y="85"/>
                  </a:cubicBezTo>
                  <a:cubicBezTo>
                    <a:pt x="202" y="85"/>
                    <a:pt x="202" y="85"/>
                    <a:pt x="202" y="85"/>
                  </a:cubicBezTo>
                  <a:cubicBezTo>
                    <a:pt x="201" y="85"/>
                    <a:pt x="201" y="85"/>
                    <a:pt x="201" y="85"/>
                  </a:cubicBezTo>
                  <a:cubicBezTo>
                    <a:pt x="200" y="86"/>
                    <a:pt x="199" y="85"/>
                    <a:pt x="199" y="85"/>
                  </a:cubicBezTo>
                  <a:cubicBezTo>
                    <a:pt x="198" y="85"/>
                    <a:pt x="197" y="85"/>
                    <a:pt x="196" y="85"/>
                  </a:cubicBezTo>
                  <a:cubicBezTo>
                    <a:pt x="195" y="84"/>
                    <a:pt x="194" y="84"/>
                    <a:pt x="193" y="85"/>
                  </a:cubicBezTo>
                  <a:cubicBezTo>
                    <a:pt x="192" y="85"/>
                    <a:pt x="191" y="85"/>
                    <a:pt x="189" y="86"/>
                  </a:cubicBezTo>
                  <a:cubicBezTo>
                    <a:pt x="188" y="86"/>
                    <a:pt x="187" y="86"/>
                    <a:pt x="186" y="86"/>
                  </a:cubicBezTo>
                  <a:cubicBezTo>
                    <a:pt x="185" y="87"/>
                    <a:pt x="184" y="87"/>
                    <a:pt x="182" y="87"/>
                  </a:cubicBezTo>
                  <a:cubicBezTo>
                    <a:pt x="181" y="87"/>
                    <a:pt x="180" y="88"/>
                    <a:pt x="180" y="88"/>
                  </a:cubicBezTo>
                  <a:cubicBezTo>
                    <a:pt x="179" y="89"/>
                    <a:pt x="179" y="90"/>
                    <a:pt x="179" y="90"/>
                  </a:cubicBezTo>
                  <a:cubicBezTo>
                    <a:pt x="179" y="92"/>
                    <a:pt x="178" y="94"/>
                    <a:pt x="179" y="95"/>
                  </a:cubicBezTo>
                  <a:cubicBezTo>
                    <a:pt x="179" y="96"/>
                    <a:pt x="179" y="96"/>
                    <a:pt x="179" y="96"/>
                  </a:cubicBezTo>
                  <a:cubicBezTo>
                    <a:pt x="179" y="96"/>
                    <a:pt x="178" y="97"/>
                    <a:pt x="178" y="97"/>
                  </a:cubicBezTo>
                  <a:cubicBezTo>
                    <a:pt x="177" y="98"/>
                    <a:pt x="177" y="99"/>
                    <a:pt x="177" y="100"/>
                  </a:cubicBezTo>
                  <a:cubicBezTo>
                    <a:pt x="176" y="101"/>
                    <a:pt x="175" y="102"/>
                    <a:pt x="174" y="103"/>
                  </a:cubicBezTo>
                  <a:cubicBezTo>
                    <a:pt x="174" y="103"/>
                    <a:pt x="173" y="103"/>
                    <a:pt x="173" y="103"/>
                  </a:cubicBezTo>
                  <a:cubicBezTo>
                    <a:pt x="173" y="104"/>
                    <a:pt x="173" y="104"/>
                    <a:pt x="173" y="105"/>
                  </a:cubicBezTo>
                  <a:cubicBezTo>
                    <a:pt x="173" y="105"/>
                    <a:pt x="173" y="105"/>
                    <a:pt x="173" y="105"/>
                  </a:cubicBezTo>
                  <a:cubicBezTo>
                    <a:pt x="174" y="105"/>
                    <a:pt x="173" y="106"/>
                    <a:pt x="173" y="106"/>
                  </a:cubicBezTo>
                  <a:cubicBezTo>
                    <a:pt x="172" y="107"/>
                    <a:pt x="170" y="107"/>
                    <a:pt x="169" y="106"/>
                  </a:cubicBezTo>
                  <a:cubicBezTo>
                    <a:pt x="169" y="106"/>
                    <a:pt x="169" y="105"/>
                    <a:pt x="169" y="105"/>
                  </a:cubicBezTo>
                  <a:cubicBezTo>
                    <a:pt x="169" y="105"/>
                    <a:pt x="169" y="105"/>
                    <a:pt x="169" y="105"/>
                  </a:cubicBezTo>
                  <a:cubicBezTo>
                    <a:pt x="168" y="105"/>
                    <a:pt x="167" y="106"/>
                    <a:pt x="167" y="105"/>
                  </a:cubicBezTo>
                  <a:cubicBezTo>
                    <a:pt x="165" y="105"/>
                    <a:pt x="163" y="107"/>
                    <a:pt x="162" y="107"/>
                  </a:cubicBezTo>
                  <a:cubicBezTo>
                    <a:pt x="160" y="107"/>
                    <a:pt x="159" y="107"/>
                    <a:pt x="158" y="107"/>
                  </a:cubicBezTo>
                  <a:cubicBezTo>
                    <a:pt x="158" y="108"/>
                    <a:pt x="157" y="108"/>
                    <a:pt x="157" y="108"/>
                  </a:cubicBezTo>
                  <a:cubicBezTo>
                    <a:pt x="156" y="108"/>
                    <a:pt x="156" y="108"/>
                    <a:pt x="155" y="108"/>
                  </a:cubicBezTo>
                  <a:cubicBezTo>
                    <a:pt x="155" y="108"/>
                    <a:pt x="154" y="109"/>
                    <a:pt x="153" y="109"/>
                  </a:cubicBezTo>
                  <a:cubicBezTo>
                    <a:pt x="152" y="109"/>
                    <a:pt x="151" y="109"/>
                    <a:pt x="151" y="108"/>
                  </a:cubicBezTo>
                  <a:cubicBezTo>
                    <a:pt x="151" y="108"/>
                    <a:pt x="151" y="108"/>
                    <a:pt x="150" y="107"/>
                  </a:cubicBezTo>
                  <a:cubicBezTo>
                    <a:pt x="150" y="107"/>
                    <a:pt x="149" y="106"/>
                    <a:pt x="148" y="106"/>
                  </a:cubicBezTo>
                  <a:cubicBezTo>
                    <a:pt x="148" y="106"/>
                    <a:pt x="147" y="105"/>
                    <a:pt x="147" y="105"/>
                  </a:cubicBezTo>
                  <a:cubicBezTo>
                    <a:pt x="146" y="105"/>
                    <a:pt x="145" y="105"/>
                    <a:pt x="144" y="105"/>
                  </a:cubicBezTo>
                  <a:cubicBezTo>
                    <a:pt x="143" y="105"/>
                    <a:pt x="143" y="104"/>
                    <a:pt x="143" y="104"/>
                  </a:cubicBezTo>
                  <a:cubicBezTo>
                    <a:pt x="141" y="102"/>
                    <a:pt x="140" y="101"/>
                    <a:pt x="139" y="99"/>
                  </a:cubicBezTo>
                  <a:cubicBezTo>
                    <a:pt x="139" y="98"/>
                    <a:pt x="139" y="97"/>
                    <a:pt x="138" y="96"/>
                  </a:cubicBezTo>
                  <a:cubicBezTo>
                    <a:pt x="137" y="95"/>
                    <a:pt x="136" y="94"/>
                    <a:pt x="136" y="93"/>
                  </a:cubicBezTo>
                  <a:cubicBezTo>
                    <a:pt x="135" y="93"/>
                    <a:pt x="135" y="92"/>
                    <a:pt x="134" y="92"/>
                  </a:cubicBezTo>
                  <a:cubicBezTo>
                    <a:pt x="134" y="92"/>
                    <a:pt x="134" y="91"/>
                    <a:pt x="134" y="91"/>
                  </a:cubicBezTo>
                  <a:cubicBezTo>
                    <a:pt x="133" y="90"/>
                    <a:pt x="133" y="90"/>
                    <a:pt x="133" y="89"/>
                  </a:cubicBezTo>
                  <a:cubicBezTo>
                    <a:pt x="133" y="88"/>
                    <a:pt x="132" y="87"/>
                    <a:pt x="132" y="87"/>
                  </a:cubicBezTo>
                  <a:cubicBezTo>
                    <a:pt x="132" y="86"/>
                    <a:pt x="133" y="85"/>
                    <a:pt x="133" y="85"/>
                  </a:cubicBezTo>
                  <a:cubicBezTo>
                    <a:pt x="132" y="84"/>
                    <a:pt x="132" y="84"/>
                    <a:pt x="132" y="84"/>
                  </a:cubicBezTo>
                  <a:cubicBezTo>
                    <a:pt x="132" y="84"/>
                    <a:pt x="131" y="83"/>
                    <a:pt x="131" y="83"/>
                  </a:cubicBezTo>
                  <a:cubicBezTo>
                    <a:pt x="131" y="83"/>
                    <a:pt x="131" y="84"/>
                    <a:pt x="131" y="84"/>
                  </a:cubicBezTo>
                  <a:cubicBezTo>
                    <a:pt x="131" y="84"/>
                    <a:pt x="131" y="84"/>
                    <a:pt x="132" y="84"/>
                  </a:cubicBezTo>
                  <a:cubicBezTo>
                    <a:pt x="132" y="84"/>
                    <a:pt x="132" y="85"/>
                    <a:pt x="132" y="85"/>
                  </a:cubicBezTo>
                  <a:cubicBezTo>
                    <a:pt x="132" y="85"/>
                    <a:pt x="132" y="85"/>
                    <a:pt x="132" y="86"/>
                  </a:cubicBezTo>
                  <a:cubicBezTo>
                    <a:pt x="132" y="86"/>
                    <a:pt x="131" y="85"/>
                    <a:pt x="131" y="85"/>
                  </a:cubicBezTo>
                  <a:cubicBezTo>
                    <a:pt x="131" y="85"/>
                    <a:pt x="131" y="84"/>
                    <a:pt x="131" y="84"/>
                  </a:cubicBezTo>
                  <a:cubicBezTo>
                    <a:pt x="131" y="84"/>
                    <a:pt x="130" y="84"/>
                    <a:pt x="130" y="84"/>
                  </a:cubicBezTo>
                  <a:cubicBezTo>
                    <a:pt x="130" y="83"/>
                    <a:pt x="130" y="83"/>
                    <a:pt x="130" y="83"/>
                  </a:cubicBezTo>
                  <a:cubicBezTo>
                    <a:pt x="130" y="82"/>
                    <a:pt x="130" y="81"/>
                    <a:pt x="130" y="80"/>
                  </a:cubicBezTo>
                  <a:cubicBezTo>
                    <a:pt x="130" y="80"/>
                    <a:pt x="130" y="79"/>
                    <a:pt x="130" y="79"/>
                  </a:cubicBezTo>
                  <a:cubicBezTo>
                    <a:pt x="129" y="79"/>
                    <a:pt x="129" y="79"/>
                    <a:pt x="129" y="79"/>
                  </a:cubicBezTo>
                  <a:cubicBezTo>
                    <a:pt x="129" y="78"/>
                    <a:pt x="129" y="78"/>
                    <a:pt x="129" y="77"/>
                  </a:cubicBezTo>
                  <a:cubicBezTo>
                    <a:pt x="129" y="77"/>
                    <a:pt x="129" y="77"/>
                    <a:pt x="129" y="77"/>
                  </a:cubicBezTo>
                  <a:cubicBezTo>
                    <a:pt x="129" y="77"/>
                    <a:pt x="129" y="77"/>
                    <a:pt x="129" y="77"/>
                  </a:cubicBezTo>
                  <a:cubicBezTo>
                    <a:pt x="130" y="76"/>
                    <a:pt x="130" y="75"/>
                    <a:pt x="130" y="75"/>
                  </a:cubicBezTo>
                  <a:cubicBezTo>
                    <a:pt x="130" y="74"/>
                    <a:pt x="130" y="73"/>
                    <a:pt x="130" y="72"/>
                  </a:cubicBezTo>
                  <a:cubicBezTo>
                    <a:pt x="130" y="71"/>
                    <a:pt x="130" y="69"/>
                    <a:pt x="130" y="68"/>
                  </a:cubicBezTo>
                  <a:cubicBezTo>
                    <a:pt x="130" y="67"/>
                    <a:pt x="130" y="65"/>
                    <a:pt x="130" y="64"/>
                  </a:cubicBezTo>
                  <a:cubicBezTo>
                    <a:pt x="130" y="64"/>
                    <a:pt x="129" y="64"/>
                    <a:pt x="129" y="63"/>
                  </a:cubicBezTo>
                  <a:cubicBezTo>
                    <a:pt x="129" y="63"/>
                    <a:pt x="130" y="63"/>
                    <a:pt x="130" y="63"/>
                  </a:cubicBezTo>
                  <a:cubicBezTo>
                    <a:pt x="130" y="63"/>
                    <a:pt x="130" y="62"/>
                    <a:pt x="130" y="62"/>
                  </a:cubicBezTo>
                  <a:cubicBezTo>
                    <a:pt x="130" y="62"/>
                    <a:pt x="130" y="61"/>
                    <a:pt x="131" y="61"/>
                  </a:cubicBezTo>
                  <a:cubicBezTo>
                    <a:pt x="131" y="61"/>
                    <a:pt x="131" y="60"/>
                    <a:pt x="131" y="60"/>
                  </a:cubicBezTo>
                  <a:cubicBezTo>
                    <a:pt x="131" y="60"/>
                    <a:pt x="130" y="60"/>
                    <a:pt x="130" y="60"/>
                  </a:cubicBezTo>
                  <a:cubicBezTo>
                    <a:pt x="130" y="59"/>
                    <a:pt x="130" y="59"/>
                    <a:pt x="130" y="58"/>
                  </a:cubicBezTo>
                  <a:cubicBezTo>
                    <a:pt x="130" y="58"/>
                    <a:pt x="130" y="57"/>
                    <a:pt x="130" y="57"/>
                  </a:cubicBezTo>
                  <a:cubicBezTo>
                    <a:pt x="131" y="57"/>
                    <a:pt x="131" y="57"/>
                    <a:pt x="131" y="57"/>
                  </a:cubicBezTo>
                  <a:cubicBezTo>
                    <a:pt x="131" y="57"/>
                    <a:pt x="131" y="57"/>
                    <a:pt x="132" y="57"/>
                  </a:cubicBezTo>
                  <a:cubicBezTo>
                    <a:pt x="131" y="57"/>
                    <a:pt x="131" y="57"/>
                    <a:pt x="131" y="57"/>
                  </a:cubicBezTo>
                  <a:cubicBezTo>
                    <a:pt x="132" y="56"/>
                    <a:pt x="132" y="56"/>
                    <a:pt x="132" y="57"/>
                  </a:cubicBezTo>
                  <a:cubicBezTo>
                    <a:pt x="132" y="57"/>
                    <a:pt x="132" y="57"/>
                    <a:pt x="132" y="57"/>
                  </a:cubicBezTo>
                  <a:cubicBezTo>
                    <a:pt x="133" y="57"/>
                    <a:pt x="133" y="56"/>
                    <a:pt x="133" y="56"/>
                  </a:cubicBezTo>
                  <a:cubicBezTo>
                    <a:pt x="133" y="56"/>
                    <a:pt x="134" y="56"/>
                    <a:pt x="134" y="55"/>
                  </a:cubicBezTo>
                  <a:cubicBezTo>
                    <a:pt x="134" y="55"/>
                    <a:pt x="133" y="55"/>
                    <a:pt x="133" y="54"/>
                  </a:cubicBezTo>
                  <a:cubicBezTo>
                    <a:pt x="133" y="54"/>
                    <a:pt x="134" y="54"/>
                    <a:pt x="134" y="53"/>
                  </a:cubicBezTo>
                  <a:cubicBezTo>
                    <a:pt x="134" y="53"/>
                    <a:pt x="134" y="52"/>
                    <a:pt x="134" y="52"/>
                  </a:cubicBezTo>
                  <a:cubicBezTo>
                    <a:pt x="133" y="52"/>
                    <a:pt x="133" y="53"/>
                    <a:pt x="132" y="53"/>
                  </a:cubicBezTo>
                  <a:cubicBezTo>
                    <a:pt x="132" y="53"/>
                    <a:pt x="132" y="53"/>
                    <a:pt x="132" y="5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4" name="Freeform 767">
              <a:extLst>
                <a:ext uri="{FF2B5EF4-FFF2-40B4-BE49-F238E27FC236}">
                  <a16:creationId xmlns:a16="http://schemas.microsoft.com/office/drawing/2014/main" id="{B3EA4928-6A82-4EF3-90DA-127242C82C48}"/>
                </a:ext>
              </a:extLst>
            </p:cNvPr>
            <p:cNvSpPr>
              <a:spLocks/>
            </p:cNvSpPr>
            <p:nvPr/>
          </p:nvSpPr>
          <p:spPr bwMode="auto">
            <a:xfrm>
              <a:off x="3495395" y="3981526"/>
              <a:ext cx="65993" cy="23152"/>
            </a:xfrm>
            <a:custGeom>
              <a:avLst/>
              <a:gdLst>
                <a:gd name="T0" fmla="*/ 14 w 14"/>
                <a:gd name="T1" fmla="*/ 4 h 6"/>
                <a:gd name="T2" fmla="*/ 13 w 14"/>
                <a:gd name="T3" fmla="*/ 3 h 6"/>
                <a:gd name="T4" fmla="*/ 12 w 14"/>
                <a:gd name="T5" fmla="*/ 3 h 6"/>
                <a:gd name="T6" fmla="*/ 11 w 14"/>
                <a:gd name="T7" fmla="*/ 2 h 6"/>
                <a:gd name="T8" fmla="*/ 11 w 14"/>
                <a:gd name="T9" fmla="*/ 2 h 6"/>
                <a:gd name="T10" fmla="*/ 11 w 14"/>
                <a:gd name="T11" fmla="*/ 2 h 6"/>
                <a:gd name="T12" fmla="*/ 11 w 14"/>
                <a:gd name="T13" fmla="*/ 2 h 6"/>
                <a:gd name="T14" fmla="*/ 9 w 14"/>
                <a:gd name="T15" fmla="*/ 1 h 6"/>
                <a:gd name="T16" fmla="*/ 8 w 14"/>
                <a:gd name="T17" fmla="*/ 1 h 6"/>
                <a:gd name="T18" fmla="*/ 7 w 14"/>
                <a:gd name="T19" fmla="*/ 1 h 6"/>
                <a:gd name="T20" fmla="*/ 6 w 14"/>
                <a:gd name="T21" fmla="*/ 1 h 6"/>
                <a:gd name="T22" fmla="*/ 4 w 14"/>
                <a:gd name="T23" fmla="*/ 0 h 6"/>
                <a:gd name="T24" fmla="*/ 4 w 14"/>
                <a:gd name="T25" fmla="*/ 0 h 6"/>
                <a:gd name="T26" fmla="*/ 3 w 14"/>
                <a:gd name="T27" fmla="*/ 0 h 6"/>
                <a:gd name="T28" fmla="*/ 3 w 14"/>
                <a:gd name="T29" fmla="*/ 0 h 6"/>
                <a:gd name="T30" fmla="*/ 3 w 14"/>
                <a:gd name="T31" fmla="*/ 1 h 6"/>
                <a:gd name="T32" fmla="*/ 3 w 14"/>
                <a:gd name="T33" fmla="*/ 1 h 6"/>
                <a:gd name="T34" fmla="*/ 2 w 14"/>
                <a:gd name="T35" fmla="*/ 1 h 6"/>
                <a:gd name="T36" fmla="*/ 0 w 14"/>
                <a:gd name="T37" fmla="*/ 2 h 6"/>
                <a:gd name="T38" fmla="*/ 0 w 14"/>
                <a:gd name="T39" fmla="*/ 3 h 6"/>
                <a:gd name="T40" fmla="*/ 1 w 14"/>
                <a:gd name="T41" fmla="*/ 3 h 6"/>
                <a:gd name="T42" fmla="*/ 2 w 14"/>
                <a:gd name="T43" fmla="*/ 3 h 6"/>
                <a:gd name="T44" fmla="*/ 3 w 14"/>
                <a:gd name="T45" fmla="*/ 4 h 6"/>
                <a:gd name="T46" fmla="*/ 3 w 14"/>
                <a:gd name="T47" fmla="*/ 4 h 6"/>
                <a:gd name="T48" fmla="*/ 4 w 14"/>
                <a:gd name="T49" fmla="*/ 4 h 6"/>
                <a:gd name="T50" fmla="*/ 5 w 14"/>
                <a:gd name="T51" fmla="*/ 5 h 6"/>
                <a:gd name="T52" fmla="*/ 5 w 14"/>
                <a:gd name="T53" fmla="*/ 5 h 6"/>
                <a:gd name="T54" fmla="*/ 8 w 14"/>
                <a:gd name="T55" fmla="*/ 6 h 6"/>
                <a:gd name="T56" fmla="*/ 8 w 14"/>
                <a:gd name="T57" fmla="*/ 6 h 6"/>
                <a:gd name="T58" fmla="*/ 8 w 14"/>
                <a:gd name="T59" fmla="*/ 6 h 6"/>
                <a:gd name="T60" fmla="*/ 8 w 14"/>
                <a:gd name="T61" fmla="*/ 5 h 6"/>
                <a:gd name="T62" fmla="*/ 9 w 14"/>
                <a:gd name="T63" fmla="*/ 5 h 6"/>
                <a:gd name="T64" fmla="*/ 9 w 14"/>
                <a:gd name="T65" fmla="*/ 5 h 6"/>
                <a:gd name="T66" fmla="*/ 10 w 14"/>
                <a:gd name="T67" fmla="*/ 5 h 6"/>
                <a:gd name="T68" fmla="*/ 11 w 14"/>
                <a:gd name="T69" fmla="*/ 4 h 6"/>
                <a:gd name="T70" fmla="*/ 11 w 14"/>
                <a:gd name="T71" fmla="*/ 4 h 6"/>
                <a:gd name="T72" fmla="*/ 13 w 14"/>
                <a:gd name="T73" fmla="*/ 5 h 6"/>
                <a:gd name="T74" fmla="*/ 13 w 14"/>
                <a:gd name="T75" fmla="*/ 5 h 6"/>
                <a:gd name="T76" fmla="*/ 14 w 14"/>
                <a:gd name="T77" fmla="*/ 5 h 6"/>
                <a:gd name="T78" fmla="*/ 14 w 14"/>
                <a:gd name="T79" fmla="*/ 5 h 6"/>
                <a:gd name="T80" fmla="*/ 14 w 14"/>
                <a:gd name="T81" fmla="*/ 5 h 6"/>
                <a:gd name="T82" fmla="*/ 14 w 14"/>
                <a:gd name="T83" fmla="*/ 4 h 6"/>
                <a:gd name="T84" fmla="*/ 14 w 14"/>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6">
                  <a:moveTo>
                    <a:pt x="14" y="4"/>
                  </a:moveTo>
                  <a:cubicBezTo>
                    <a:pt x="14" y="4"/>
                    <a:pt x="14" y="3"/>
                    <a:pt x="13" y="3"/>
                  </a:cubicBezTo>
                  <a:cubicBezTo>
                    <a:pt x="13" y="3"/>
                    <a:pt x="13" y="3"/>
                    <a:pt x="12" y="3"/>
                  </a:cubicBezTo>
                  <a:cubicBezTo>
                    <a:pt x="12" y="3"/>
                    <a:pt x="12" y="2"/>
                    <a:pt x="11" y="2"/>
                  </a:cubicBezTo>
                  <a:cubicBezTo>
                    <a:pt x="11" y="2"/>
                    <a:pt x="11" y="2"/>
                    <a:pt x="11" y="2"/>
                  </a:cubicBezTo>
                  <a:cubicBezTo>
                    <a:pt x="11" y="2"/>
                    <a:pt x="11" y="2"/>
                    <a:pt x="11" y="2"/>
                  </a:cubicBezTo>
                  <a:cubicBezTo>
                    <a:pt x="11" y="2"/>
                    <a:pt x="11" y="2"/>
                    <a:pt x="11" y="2"/>
                  </a:cubicBezTo>
                  <a:cubicBezTo>
                    <a:pt x="10" y="2"/>
                    <a:pt x="10" y="1"/>
                    <a:pt x="9" y="1"/>
                  </a:cubicBezTo>
                  <a:cubicBezTo>
                    <a:pt x="9" y="1"/>
                    <a:pt x="9" y="1"/>
                    <a:pt x="8" y="1"/>
                  </a:cubicBezTo>
                  <a:cubicBezTo>
                    <a:pt x="8" y="1"/>
                    <a:pt x="8" y="1"/>
                    <a:pt x="7" y="1"/>
                  </a:cubicBezTo>
                  <a:cubicBezTo>
                    <a:pt x="7" y="1"/>
                    <a:pt x="7" y="1"/>
                    <a:pt x="6" y="1"/>
                  </a:cubicBezTo>
                  <a:cubicBezTo>
                    <a:pt x="6" y="1"/>
                    <a:pt x="5" y="1"/>
                    <a:pt x="4" y="0"/>
                  </a:cubicBezTo>
                  <a:cubicBezTo>
                    <a:pt x="4" y="0"/>
                    <a:pt x="4" y="0"/>
                    <a:pt x="4" y="0"/>
                  </a:cubicBezTo>
                  <a:cubicBezTo>
                    <a:pt x="4" y="0"/>
                    <a:pt x="4" y="0"/>
                    <a:pt x="3" y="0"/>
                  </a:cubicBezTo>
                  <a:cubicBezTo>
                    <a:pt x="3" y="0"/>
                    <a:pt x="3" y="0"/>
                    <a:pt x="3" y="0"/>
                  </a:cubicBezTo>
                  <a:cubicBezTo>
                    <a:pt x="3" y="0"/>
                    <a:pt x="3" y="0"/>
                    <a:pt x="3" y="1"/>
                  </a:cubicBezTo>
                  <a:cubicBezTo>
                    <a:pt x="3" y="1"/>
                    <a:pt x="3" y="1"/>
                    <a:pt x="3" y="1"/>
                  </a:cubicBezTo>
                  <a:cubicBezTo>
                    <a:pt x="3" y="1"/>
                    <a:pt x="2" y="1"/>
                    <a:pt x="2" y="1"/>
                  </a:cubicBezTo>
                  <a:cubicBezTo>
                    <a:pt x="1" y="1"/>
                    <a:pt x="1" y="1"/>
                    <a:pt x="0" y="2"/>
                  </a:cubicBezTo>
                  <a:cubicBezTo>
                    <a:pt x="0" y="2"/>
                    <a:pt x="0" y="2"/>
                    <a:pt x="0" y="3"/>
                  </a:cubicBezTo>
                  <a:cubicBezTo>
                    <a:pt x="1" y="3"/>
                    <a:pt x="1" y="3"/>
                    <a:pt x="1" y="3"/>
                  </a:cubicBezTo>
                  <a:cubicBezTo>
                    <a:pt x="1" y="3"/>
                    <a:pt x="2" y="3"/>
                    <a:pt x="2" y="3"/>
                  </a:cubicBezTo>
                  <a:cubicBezTo>
                    <a:pt x="2" y="3"/>
                    <a:pt x="3" y="3"/>
                    <a:pt x="3" y="4"/>
                  </a:cubicBezTo>
                  <a:cubicBezTo>
                    <a:pt x="3" y="4"/>
                    <a:pt x="3" y="4"/>
                    <a:pt x="3" y="4"/>
                  </a:cubicBezTo>
                  <a:cubicBezTo>
                    <a:pt x="3" y="4"/>
                    <a:pt x="4" y="4"/>
                    <a:pt x="4" y="4"/>
                  </a:cubicBezTo>
                  <a:cubicBezTo>
                    <a:pt x="4" y="5"/>
                    <a:pt x="4" y="5"/>
                    <a:pt x="5" y="5"/>
                  </a:cubicBezTo>
                  <a:cubicBezTo>
                    <a:pt x="5" y="5"/>
                    <a:pt x="5" y="5"/>
                    <a:pt x="5" y="5"/>
                  </a:cubicBezTo>
                  <a:cubicBezTo>
                    <a:pt x="6" y="5"/>
                    <a:pt x="7" y="5"/>
                    <a:pt x="8" y="6"/>
                  </a:cubicBezTo>
                  <a:cubicBezTo>
                    <a:pt x="8" y="6"/>
                    <a:pt x="8" y="6"/>
                    <a:pt x="8" y="6"/>
                  </a:cubicBezTo>
                  <a:cubicBezTo>
                    <a:pt x="8" y="6"/>
                    <a:pt x="8" y="6"/>
                    <a:pt x="8" y="6"/>
                  </a:cubicBezTo>
                  <a:cubicBezTo>
                    <a:pt x="8" y="5"/>
                    <a:pt x="8" y="5"/>
                    <a:pt x="8" y="5"/>
                  </a:cubicBezTo>
                  <a:cubicBezTo>
                    <a:pt x="8" y="5"/>
                    <a:pt x="9" y="5"/>
                    <a:pt x="9" y="5"/>
                  </a:cubicBezTo>
                  <a:cubicBezTo>
                    <a:pt x="9" y="5"/>
                    <a:pt x="9" y="5"/>
                    <a:pt x="9" y="5"/>
                  </a:cubicBezTo>
                  <a:cubicBezTo>
                    <a:pt x="9" y="5"/>
                    <a:pt x="10" y="5"/>
                    <a:pt x="10" y="5"/>
                  </a:cubicBezTo>
                  <a:cubicBezTo>
                    <a:pt x="10" y="4"/>
                    <a:pt x="10" y="4"/>
                    <a:pt x="11" y="4"/>
                  </a:cubicBezTo>
                  <a:cubicBezTo>
                    <a:pt x="11" y="4"/>
                    <a:pt x="11" y="4"/>
                    <a:pt x="11" y="4"/>
                  </a:cubicBezTo>
                  <a:cubicBezTo>
                    <a:pt x="12" y="5"/>
                    <a:pt x="12" y="5"/>
                    <a:pt x="13" y="5"/>
                  </a:cubicBezTo>
                  <a:cubicBezTo>
                    <a:pt x="13" y="5"/>
                    <a:pt x="13" y="5"/>
                    <a:pt x="13" y="5"/>
                  </a:cubicBezTo>
                  <a:cubicBezTo>
                    <a:pt x="13" y="5"/>
                    <a:pt x="13" y="5"/>
                    <a:pt x="14" y="5"/>
                  </a:cubicBezTo>
                  <a:cubicBezTo>
                    <a:pt x="14" y="5"/>
                    <a:pt x="14" y="5"/>
                    <a:pt x="14" y="5"/>
                  </a:cubicBezTo>
                  <a:cubicBezTo>
                    <a:pt x="14" y="5"/>
                    <a:pt x="14" y="5"/>
                    <a:pt x="14" y="5"/>
                  </a:cubicBezTo>
                  <a:cubicBezTo>
                    <a:pt x="14" y="5"/>
                    <a:pt x="14" y="4"/>
                    <a:pt x="14" y="4"/>
                  </a:cubicBezTo>
                  <a:cubicBezTo>
                    <a:pt x="14" y="4"/>
                    <a:pt x="14" y="4"/>
                    <a:pt x="14" y="4"/>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5" name="Freeform 768">
              <a:extLst>
                <a:ext uri="{FF2B5EF4-FFF2-40B4-BE49-F238E27FC236}">
                  <a16:creationId xmlns:a16="http://schemas.microsoft.com/office/drawing/2014/main" id="{F0E2D5FC-E1B2-447B-8A8D-C0404322762F}"/>
                </a:ext>
              </a:extLst>
            </p:cNvPr>
            <p:cNvSpPr>
              <a:spLocks/>
            </p:cNvSpPr>
            <p:nvPr/>
          </p:nvSpPr>
          <p:spPr bwMode="auto">
            <a:xfrm>
              <a:off x="3149372" y="4050980"/>
              <a:ext cx="192632" cy="79582"/>
            </a:xfrm>
            <a:custGeom>
              <a:avLst/>
              <a:gdLst>
                <a:gd name="T0" fmla="*/ 1 w 41"/>
                <a:gd name="T1" fmla="*/ 7 h 21"/>
                <a:gd name="T2" fmla="*/ 1 w 41"/>
                <a:gd name="T3" fmla="*/ 8 h 21"/>
                <a:gd name="T4" fmla="*/ 1 w 41"/>
                <a:gd name="T5" fmla="*/ 10 h 21"/>
                <a:gd name="T6" fmla="*/ 1 w 41"/>
                <a:gd name="T7" fmla="*/ 11 h 21"/>
                <a:gd name="T8" fmla="*/ 3 w 41"/>
                <a:gd name="T9" fmla="*/ 13 h 21"/>
                <a:gd name="T10" fmla="*/ 5 w 41"/>
                <a:gd name="T11" fmla="*/ 14 h 21"/>
                <a:gd name="T12" fmla="*/ 6 w 41"/>
                <a:gd name="T13" fmla="*/ 15 h 21"/>
                <a:gd name="T14" fmla="*/ 7 w 41"/>
                <a:gd name="T15" fmla="*/ 14 h 21"/>
                <a:gd name="T16" fmla="*/ 9 w 41"/>
                <a:gd name="T17" fmla="*/ 14 h 21"/>
                <a:gd name="T18" fmla="*/ 10 w 41"/>
                <a:gd name="T19" fmla="*/ 14 h 21"/>
                <a:gd name="T20" fmla="*/ 11 w 41"/>
                <a:gd name="T21" fmla="*/ 15 h 21"/>
                <a:gd name="T22" fmla="*/ 11 w 41"/>
                <a:gd name="T23" fmla="*/ 16 h 21"/>
                <a:gd name="T24" fmla="*/ 11 w 41"/>
                <a:gd name="T25" fmla="*/ 17 h 21"/>
                <a:gd name="T26" fmla="*/ 11 w 41"/>
                <a:gd name="T27" fmla="*/ 17 h 21"/>
                <a:gd name="T28" fmla="*/ 11 w 41"/>
                <a:gd name="T29" fmla="*/ 18 h 21"/>
                <a:gd name="T30" fmla="*/ 11 w 41"/>
                <a:gd name="T31" fmla="*/ 18 h 21"/>
                <a:gd name="T32" fmla="*/ 13 w 41"/>
                <a:gd name="T33" fmla="*/ 19 h 21"/>
                <a:gd name="T34" fmla="*/ 14 w 41"/>
                <a:gd name="T35" fmla="*/ 20 h 21"/>
                <a:gd name="T36" fmla="*/ 16 w 41"/>
                <a:gd name="T37" fmla="*/ 20 h 21"/>
                <a:gd name="T38" fmla="*/ 18 w 41"/>
                <a:gd name="T39" fmla="*/ 19 h 21"/>
                <a:gd name="T40" fmla="*/ 17 w 41"/>
                <a:gd name="T41" fmla="*/ 16 h 21"/>
                <a:gd name="T42" fmla="*/ 20 w 41"/>
                <a:gd name="T43" fmla="*/ 15 h 21"/>
                <a:gd name="T44" fmla="*/ 22 w 41"/>
                <a:gd name="T45" fmla="*/ 13 h 21"/>
                <a:gd name="T46" fmla="*/ 24 w 41"/>
                <a:gd name="T47" fmla="*/ 15 h 21"/>
                <a:gd name="T48" fmla="*/ 26 w 41"/>
                <a:gd name="T49" fmla="*/ 13 h 21"/>
                <a:gd name="T50" fmla="*/ 28 w 41"/>
                <a:gd name="T51" fmla="*/ 12 h 21"/>
                <a:gd name="T52" fmla="*/ 28 w 41"/>
                <a:gd name="T53" fmla="*/ 11 h 21"/>
                <a:gd name="T54" fmla="*/ 29 w 41"/>
                <a:gd name="T55" fmla="*/ 10 h 21"/>
                <a:gd name="T56" fmla="*/ 30 w 41"/>
                <a:gd name="T57" fmla="*/ 8 h 21"/>
                <a:gd name="T58" fmla="*/ 31 w 41"/>
                <a:gd name="T59" fmla="*/ 9 h 21"/>
                <a:gd name="T60" fmla="*/ 33 w 41"/>
                <a:gd name="T61" fmla="*/ 10 h 21"/>
                <a:gd name="T62" fmla="*/ 34 w 41"/>
                <a:gd name="T63" fmla="*/ 9 h 21"/>
                <a:gd name="T64" fmla="*/ 35 w 41"/>
                <a:gd name="T65" fmla="*/ 9 h 21"/>
                <a:gd name="T66" fmla="*/ 36 w 41"/>
                <a:gd name="T67" fmla="*/ 9 h 21"/>
                <a:gd name="T68" fmla="*/ 38 w 41"/>
                <a:gd name="T69" fmla="*/ 8 h 21"/>
                <a:gd name="T70" fmla="*/ 39 w 41"/>
                <a:gd name="T71" fmla="*/ 7 h 21"/>
                <a:gd name="T72" fmla="*/ 41 w 41"/>
                <a:gd name="T73" fmla="*/ 7 h 21"/>
                <a:gd name="T74" fmla="*/ 40 w 41"/>
                <a:gd name="T75" fmla="*/ 6 h 21"/>
                <a:gd name="T76" fmla="*/ 38 w 41"/>
                <a:gd name="T77" fmla="*/ 4 h 21"/>
                <a:gd name="T78" fmla="*/ 38 w 41"/>
                <a:gd name="T79" fmla="*/ 5 h 21"/>
                <a:gd name="T80" fmla="*/ 38 w 41"/>
                <a:gd name="T81" fmla="*/ 5 h 21"/>
                <a:gd name="T82" fmla="*/ 37 w 41"/>
                <a:gd name="T83" fmla="*/ 4 h 21"/>
                <a:gd name="T84" fmla="*/ 36 w 41"/>
                <a:gd name="T85" fmla="*/ 5 h 21"/>
                <a:gd name="T86" fmla="*/ 35 w 41"/>
                <a:gd name="T87" fmla="*/ 4 h 21"/>
                <a:gd name="T88" fmla="*/ 36 w 41"/>
                <a:gd name="T89" fmla="*/ 3 h 21"/>
                <a:gd name="T90" fmla="*/ 34 w 41"/>
                <a:gd name="T91" fmla="*/ 1 h 21"/>
                <a:gd name="T92" fmla="*/ 29 w 41"/>
                <a:gd name="T93" fmla="*/ 0 h 21"/>
                <a:gd name="T94" fmla="*/ 26 w 41"/>
                <a:gd name="T95" fmla="*/ 1 h 21"/>
                <a:gd name="T96" fmla="*/ 23 w 41"/>
                <a:gd name="T97" fmla="*/ 0 h 21"/>
                <a:gd name="T98" fmla="*/ 23 w 41"/>
                <a:gd name="T99" fmla="*/ 0 h 21"/>
                <a:gd name="T100" fmla="*/ 22 w 41"/>
                <a:gd name="T101" fmla="*/ 1 h 21"/>
                <a:gd name="T102" fmla="*/ 19 w 41"/>
                <a:gd name="T103" fmla="*/ 1 h 21"/>
                <a:gd name="T104" fmla="*/ 15 w 41"/>
                <a:gd name="T105" fmla="*/ 1 h 21"/>
                <a:gd name="T106" fmla="*/ 12 w 41"/>
                <a:gd name="T107" fmla="*/ 2 h 21"/>
                <a:gd name="T108" fmla="*/ 12 w 41"/>
                <a:gd name="T109" fmla="*/ 1 h 21"/>
                <a:gd name="T110" fmla="*/ 8 w 41"/>
                <a:gd name="T111" fmla="*/ 2 h 21"/>
                <a:gd name="T112" fmla="*/ 7 w 41"/>
                <a:gd name="T113" fmla="*/ 2 h 21"/>
                <a:gd name="T114" fmla="*/ 1 w 41"/>
                <a:gd name="T115"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21">
                  <a:moveTo>
                    <a:pt x="1" y="6"/>
                  </a:moveTo>
                  <a:cubicBezTo>
                    <a:pt x="1" y="7"/>
                    <a:pt x="1" y="7"/>
                    <a:pt x="1" y="7"/>
                  </a:cubicBezTo>
                  <a:cubicBezTo>
                    <a:pt x="1" y="7"/>
                    <a:pt x="1" y="7"/>
                    <a:pt x="1" y="7"/>
                  </a:cubicBezTo>
                  <a:cubicBezTo>
                    <a:pt x="1" y="8"/>
                    <a:pt x="1" y="8"/>
                    <a:pt x="1" y="8"/>
                  </a:cubicBezTo>
                  <a:cubicBezTo>
                    <a:pt x="1" y="8"/>
                    <a:pt x="1" y="8"/>
                    <a:pt x="1" y="9"/>
                  </a:cubicBezTo>
                  <a:cubicBezTo>
                    <a:pt x="1" y="9"/>
                    <a:pt x="1" y="10"/>
                    <a:pt x="1" y="10"/>
                  </a:cubicBezTo>
                  <a:cubicBezTo>
                    <a:pt x="0" y="11"/>
                    <a:pt x="0" y="11"/>
                    <a:pt x="0" y="11"/>
                  </a:cubicBezTo>
                  <a:cubicBezTo>
                    <a:pt x="0" y="11"/>
                    <a:pt x="1" y="11"/>
                    <a:pt x="1" y="11"/>
                  </a:cubicBezTo>
                  <a:cubicBezTo>
                    <a:pt x="1" y="11"/>
                    <a:pt x="2" y="11"/>
                    <a:pt x="2" y="11"/>
                  </a:cubicBezTo>
                  <a:cubicBezTo>
                    <a:pt x="3" y="13"/>
                    <a:pt x="3" y="13"/>
                    <a:pt x="3" y="13"/>
                  </a:cubicBezTo>
                  <a:cubicBezTo>
                    <a:pt x="4" y="13"/>
                    <a:pt x="4" y="13"/>
                    <a:pt x="4" y="13"/>
                  </a:cubicBezTo>
                  <a:cubicBezTo>
                    <a:pt x="5" y="14"/>
                    <a:pt x="5" y="14"/>
                    <a:pt x="5" y="14"/>
                  </a:cubicBezTo>
                  <a:cubicBezTo>
                    <a:pt x="5" y="14"/>
                    <a:pt x="6" y="14"/>
                    <a:pt x="6" y="14"/>
                  </a:cubicBezTo>
                  <a:cubicBezTo>
                    <a:pt x="6" y="14"/>
                    <a:pt x="6" y="15"/>
                    <a:pt x="6" y="15"/>
                  </a:cubicBezTo>
                  <a:cubicBezTo>
                    <a:pt x="7" y="14"/>
                    <a:pt x="7" y="14"/>
                    <a:pt x="7" y="14"/>
                  </a:cubicBezTo>
                  <a:cubicBezTo>
                    <a:pt x="7" y="14"/>
                    <a:pt x="7" y="14"/>
                    <a:pt x="7" y="14"/>
                  </a:cubicBezTo>
                  <a:cubicBezTo>
                    <a:pt x="8" y="14"/>
                    <a:pt x="8" y="14"/>
                    <a:pt x="8" y="14"/>
                  </a:cubicBezTo>
                  <a:cubicBezTo>
                    <a:pt x="9" y="14"/>
                    <a:pt x="9" y="14"/>
                    <a:pt x="9" y="14"/>
                  </a:cubicBezTo>
                  <a:cubicBezTo>
                    <a:pt x="9" y="14"/>
                    <a:pt x="9" y="14"/>
                    <a:pt x="9" y="14"/>
                  </a:cubicBezTo>
                  <a:cubicBezTo>
                    <a:pt x="9" y="14"/>
                    <a:pt x="10" y="14"/>
                    <a:pt x="10" y="14"/>
                  </a:cubicBezTo>
                  <a:cubicBezTo>
                    <a:pt x="11" y="14"/>
                    <a:pt x="11" y="14"/>
                    <a:pt x="11" y="14"/>
                  </a:cubicBezTo>
                  <a:cubicBezTo>
                    <a:pt x="11" y="15"/>
                    <a:pt x="11" y="15"/>
                    <a:pt x="11" y="15"/>
                  </a:cubicBezTo>
                  <a:cubicBezTo>
                    <a:pt x="11" y="15"/>
                    <a:pt x="11" y="15"/>
                    <a:pt x="11" y="15"/>
                  </a:cubicBezTo>
                  <a:cubicBezTo>
                    <a:pt x="11" y="16"/>
                    <a:pt x="11" y="16"/>
                    <a:pt x="11" y="16"/>
                  </a:cubicBezTo>
                  <a:cubicBezTo>
                    <a:pt x="11" y="16"/>
                    <a:pt x="11" y="16"/>
                    <a:pt x="11" y="16"/>
                  </a:cubicBezTo>
                  <a:cubicBezTo>
                    <a:pt x="11" y="16"/>
                    <a:pt x="11" y="17"/>
                    <a:pt x="11" y="17"/>
                  </a:cubicBezTo>
                  <a:cubicBezTo>
                    <a:pt x="11" y="17"/>
                    <a:pt x="10" y="17"/>
                    <a:pt x="10" y="17"/>
                  </a:cubicBezTo>
                  <a:cubicBezTo>
                    <a:pt x="10" y="17"/>
                    <a:pt x="11" y="17"/>
                    <a:pt x="11" y="17"/>
                  </a:cubicBezTo>
                  <a:cubicBezTo>
                    <a:pt x="10" y="18"/>
                    <a:pt x="10" y="18"/>
                    <a:pt x="10" y="18"/>
                  </a:cubicBezTo>
                  <a:cubicBezTo>
                    <a:pt x="11" y="18"/>
                    <a:pt x="11" y="18"/>
                    <a:pt x="11" y="18"/>
                  </a:cubicBezTo>
                  <a:cubicBezTo>
                    <a:pt x="11" y="18"/>
                    <a:pt x="11" y="18"/>
                    <a:pt x="11" y="18"/>
                  </a:cubicBezTo>
                  <a:cubicBezTo>
                    <a:pt x="11" y="18"/>
                    <a:pt x="11" y="18"/>
                    <a:pt x="11" y="18"/>
                  </a:cubicBezTo>
                  <a:cubicBezTo>
                    <a:pt x="11" y="18"/>
                    <a:pt x="12" y="18"/>
                    <a:pt x="12" y="18"/>
                  </a:cubicBezTo>
                  <a:cubicBezTo>
                    <a:pt x="12" y="18"/>
                    <a:pt x="13" y="19"/>
                    <a:pt x="13" y="19"/>
                  </a:cubicBezTo>
                  <a:cubicBezTo>
                    <a:pt x="13" y="19"/>
                    <a:pt x="13" y="19"/>
                    <a:pt x="13" y="20"/>
                  </a:cubicBezTo>
                  <a:cubicBezTo>
                    <a:pt x="13" y="20"/>
                    <a:pt x="13" y="20"/>
                    <a:pt x="14" y="20"/>
                  </a:cubicBezTo>
                  <a:cubicBezTo>
                    <a:pt x="14" y="20"/>
                    <a:pt x="14" y="20"/>
                    <a:pt x="14" y="21"/>
                  </a:cubicBezTo>
                  <a:cubicBezTo>
                    <a:pt x="16" y="20"/>
                    <a:pt x="16" y="20"/>
                    <a:pt x="16" y="20"/>
                  </a:cubicBezTo>
                  <a:cubicBezTo>
                    <a:pt x="16" y="20"/>
                    <a:pt x="16" y="19"/>
                    <a:pt x="16" y="19"/>
                  </a:cubicBezTo>
                  <a:cubicBezTo>
                    <a:pt x="17" y="19"/>
                    <a:pt x="18" y="19"/>
                    <a:pt x="18" y="19"/>
                  </a:cubicBezTo>
                  <a:cubicBezTo>
                    <a:pt x="18" y="19"/>
                    <a:pt x="18" y="18"/>
                    <a:pt x="18" y="17"/>
                  </a:cubicBezTo>
                  <a:cubicBezTo>
                    <a:pt x="18" y="17"/>
                    <a:pt x="17" y="16"/>
                    <a:pt x="17" y="16"/>
                  </a:cubicBezTo>
                  <a:cubicBezTo>
                    <a:pt x="18" y="15"/>
                    <a:pt x="18" y="15"/>
                    <a:pt x="18" y="15"/>
                  </a:cubicBezTo>
                  <a:cubicBezTo>
                    <a:pt x="20" y="15"/>
                    <a:pt x="20" y="15"/>
                    <a:pt x="20" y="15"/>
                  </a:cubicBezTo>
                  <a:cubicBezTo>
                    <a:pt x="22" y="13"/>
                    <a:pt x="22" y="13"/>
                    <a:pt x="22" y="13"/>
                  </a:cubicBezTo>
                  <a:cubicBezTo>
                    <a:pt x="22" y="13"/>
                    <a:pt x="22" y="13"/>
                    <a:pt x="22" y="13"/>
                  </a:cubicBezTo>
                  <a:cubicBezTo>
                    <a:pt x="22" y="14"/>
                    <a:pt x="22" y="14"/>
                    <a:pt x="22" y="14"/>
                  </a:cubicBezTo>
                  <a:cubicBezTo>
                    <a:pt x="24" y="15"/>
                    <a:pt x="24" y="15"/>
                    <a:pt x="24" y="15"/>
                  </a:cubicBezTo>
                  <a:cubicBezTo>
                    <a:pt x="24" y="15"/>
                    <a:pt x="24" y="14"/>
                    <a:pt x="24" y="14"/>
                  </a:cubicBezTo>
                  <a:cubicBezTo>
                    <a:pt x="25" y="14"/>
                    <a:pt x="26" y="13"/>
                    <a:pt x="26" y="13"/>
                  </a:cubicBezTo>
                  <a:cubicBezTo>
                    <a:pt x="27" y="12"/>
                    <a:pt x="27" y="12"/>
                    <a:pt x="27" y="12"/>
                  </a:cubicBezTo>
                  <a:cubicBezTo>
                    <a:pt x="28" y="12"/>
                    <a:pt x="28" y="12"/>
                    <a:pt x="28" y="12"/>
                  </a:cubicBezTo>
                  <a:cubicBezTo>
                    <a:pt x="28" y="12"/>
                    <a:pt x="28" y="11"/>
                    <a:pt x="28" y="11"/>
                  </a:cubicBezTo>
                  <a:cubicBezTo>
                    <a:pt x="28" y="11"/>
                    <a:pt x="28" y="11"/>
                    <a:pt x="28" y="11"/>
                  </a:cubicBezTo>
                  <a:cubicBezTo>
                    <a:pt x="28" y="10"/>
                    <a:pt x="28" y="10"/>
                    <a:pt x="28" y="10"/>
                  </a:cubicBezTo>
                  <a:cubicBezTo>
                    <a:pt x="29" y="10"/>
                    <a:pt x="29" y="10"/>
                    <a:pt x="29" y="10"/>
                  </a:cubicBezTo>
                  <a:cubicBezTo>
                    <a:pt x="29" y="9"/>
                    <a:pt x="29" y="9"/>
                    <a:pt x="29" y="9"/>
                  </a:cubicBezTo>
                  <a:cubicBezTo>
                    <a:pt x="30" y="8"/>
                    <a:pt x="30" y="8"/>
                    <a:pt x="30" y="8"/>
                  </a:cubicBezTo>
                  <a:cubicBezTo>
                    <a:pt x="31" y="8"/>
                    <a:pt x="31" y="8"/>
                    <a:pt x="31" y="8"/>
                  </a:cubicBezTo>
                  <a:cubicBezTo>
                    <a:pt x="31" y="9"/>
                    <a:pt x="31" y="9"/>
                    <a:pt x="31" y="9"/>
                  </a:cubicBezTo>
                  <a:cubicBezTo>
                    <a:pt x="32" y="9"/>
                    <a:pt x="32" y="9"/>
                    <a:pt x="32" y="9"/>
                  </a:cubicBezTo>
                  <a:cubicBezTo>
                    <a:pt x="33" y="10"/>
                    <a:pt x="33" y="10"/>
                    <a:pt x="33" y="10"/>
                  </a:cubicBezTo>
                  <a:cubicBezTo>
                    <a:pt x="34" y="9"/>
                    <a:pt x="34" y="9"/>
                    <a:pt x="34" y="9"/>
                  </a:cubicBezTo>
                  <a:cubicBezTo>
                    <a:pt x="34" y="9"/>
                    <a:pt x="34" y="9"/>
                    <a:pt x="34" y="9"/>
                  </a:cubicBezTo>
                  <a:cubicBezTo>
                    <a:pt x="34" y="9"/>
                    <a:pt x="34" y="9"/>
                    <a:pt x="34" y="9"/>
                  </a:cubicBezTo>
                  <a:cubicBezTo>
                    <a:pt x="35" y="9"/>
                    <a:pt x="35" y="9"/>
                    <a:pt x="35" y="9"/>
                  </a:cubicBezTo>
                  <a:cubicBezTo>
                    <a:pt x="35" y="8"/>
                    <a:pt x="35" y="8"/>
                    <a:pt x="35" y="8"/>
                  </a:cubicBezTo>
                  <a:cubicBezTo>
                    <a:pt x="36" y="9"/>
                    <a:pt x="36" y="9"/>
                    <a:pt x="36" y="9"/>
                  </a:cubicBezTo>
                  <a:cubicBezTo>
                    <a:pt x="36" y="9"/>
                    <a:pt x="37" y="8"/>
                    <a:pt x="37" y="8"/>
                  </a:cubicBezTo>
                  <a:cubicBezTo>
                    <a:pt x="37" y="8"/>
                    <a:pt x="38" y="8"/>
                    <a:pt x="38" y="8"/>
                  </a:cubicBezTo>
                  <a:cubicBezTo>
                    <a:pt x="39" y="8"/>
                    <a:pt x="39" y="8"/>
                    <a:pt x="39" y="8"/>
                  </a:cubicBezTo>
                  <a:cubicBezTo>
                    <a:pt x="39" y="7"/>
                    <a:pt x="39" y="7"/>
                    <a:pt x="39" y="7"/>
                  </a:cubicBezTo>
                  <a:cubicBezTo>
                    <a:pt x="41" y="7"/>
                    <a:pt x="41" y="7"/>
                    <a:pt x="41" y="7"/>
                  </a:cubicBezTo>
                  <a:cubicBezTo>
                    <a:pt x="41" y="7"/>
                    <a:pt x="41" y="7"/>
                    <a:pt x="41" y="7"/>
                  </a:cubicBezTo>
                  <a:cubicBezTo>
                    <a:pt x="41" y="7"/>
                    <a:pt x="41" y="6"/>
                    <a:pt x="41" y="6"/>
                  </a:cubicBezTo>
                  <a:cubicBezTo>
                    <a:pt x="40" y="6"/>
                    <a:pt x="40" y="6"/>
                    <a:pt x="40" y="6"/>
                  </a:cubicBezTo>
                  <a:cubicBezTo>
                    <a:pt x="40" y="5"/>
                    <a:pt x="39" y="5"/>
                    <a:pt x="39" y="4"/>
                  </a:cubicBezTo>
                  <a:cubicBezTo>
                    <a:pt x="38" y="4"/>
                    <a:pt x="38" y="4"/>
                    <a:pt x="38" y="4"/>
                  </a:cubicBezTo>
                  <a:cubicBezTo>
                    <a:pt x="38" y="4"/>
                    <a:pt x="38" y="4"/>
                    <a:pt x="38" y="4"/>
                  </a:cubicBezTo>
                  <a:cubicBezTo>
                    <a:pt x="38" y="4"/>
                    <a:pt x="38" y="4"/>
                    <a:pt x="38" y="5"/>
                  </a:cubicBezTo>
                  <a:cubicBezTo>
                    <a:pt x="38" y="5"/>
                    <a:pt x="38" y="5"/>
                    <a:pt x="38" y="5"/>
                  </a:cubicBezTo>
                  <a:cubicBezTo>
                    <a:pt x="38" y="5"/>
                    <a:pt x="38" y="6"/>
                    <a:pt x="38" y="5"/>
                  </a:cubicBezTo>
                  <a:cubicBezTo>
                    <a:pt x="38" y="5"/>
                    <a:pt x="37" y="5"/>
                    <a:pt x="37" y="5"/>
                  </a:cubicBezTo>
                  <a:cubicBezTo>
                    <a:pt x="37" y="5"/>
                    <a:pt x="37" y="5"/>
                    <a:pt x="37" y="4"/>
                  </a:cubicBezTo>
                  <a:cubicBezTo>
                    <a:pt x="36" y="4"/>
                    <a:pt x="36" y="4"/>
                    <a:pt x="36" y="4"/>
                  </a:cubicBezTo>
                  <a:cubicBezTo>
                    <a:pt x="36" y="4"/>
                    <a:pt x="36" y="4"/>
                    <a:pt x="36" y="5"/>
                  </a:cubicBezTo>
                  <a:cubicBezTo>
                    <a:pt x="35" y="5"/>
                    <a:pt x="35" y="5"/>
                    <a:pt x="35" y="5"/>
                  </a:cubicBezTo>
                  <a:cubicBezTo>
                    <a:pt x="35" y="4"/>
                    <a:pt x="35" y="4"/>
                    <a:pt x="35" y="4"/>
                  </a:cubicBezTo>
                  <a:cubicBezTo>
                    <a:pt x="35" y="4"/>
                    <a:pt x="35" y="4"/>
                    <a:pt x="35" y="4"/>
                  </a:cubicBezTo>
                  <a:cubicBezTo>
                    <a:pt x="35" y="4"/>
                    <a:pt x="36" y="4"/>
                    <a:pt x="36" y="3"/>
                  </a:cubicBezTo>
                  <a:cubicBezTo>
                    <a:pt x="36" y="3"/>
                    <a:pt x="36" y="3"/>
                    <a:pt x="36" y="3"/>
                  </a:cubicBezTo>
                  <a:cubicBezTo>
                    <a:pt x="35" y="2"/>
                    <a:pt x="35" y="1"/>
                    <a:pt x="34" y="1"/>
                  </a:cubicBezTo>
                  <a:cubicBezTo>
                    <a:pt x="33" y="1"/>
                    <a:pt x="32" y="1"/>
                    <a:pt x="31" y="1"/>
                  </a:cubicBezTo>
                  <a:cubicBezTo>
                    <a:pt x="30" y="0"/>
                    <a:pt x="30" y="0"/>
                    <a:pt x="29" y="0"/>
                  </a:cubicBezTo>
                  <a:cubicBezTo>
                    <a:pt x="29" y="0"/>
                    <a:pt x="29" y="0"/>
                    <a:pt x="29" y="0"/>
                  </a:cubicBezTo>
                  <a:cubicBezTo>
                    <a:pt x="28" y="1"/>
                    <a:pt x="27" y="1"/>
                    <a:pt x="26" y="1"/>
                  </a:cubicBezTo>
                  <a:cubicBezTo>
                    <a:pt x="26" y="1"/>
                    <a:pt x="25" y="1"/>
                    <a:pt x="25" y="1"/>
                  </a:cubicBezTo>
                  <a:cubicBezTo>
                    <a:pt x="24" y="0"/>
                    <a:pt x="24" y="0"/>
                    <a:pt x="23" y="0"/>
                  </a:cubicBezTo>
                  <a:cubicBezTo>
                    <a:pt x="23" y="0"/>
                    <a:pt x="23" y="0"/>
                    <a:pt x="23" y="0"/>
                  </a:cubicBezTo>
                  <a:cubicBezTo>
                    <a:pt x="23" y="0"/>
                    <a:pt x="23" y="0"/>
                    <a:pt x="23" y="0"/>
                  </a:cubicBezTo>
                  <a:cubicBezTo>
                    <a:pt x="23" y="0"/>
                    <a:pt x="23" y="1"/>
                    <a:pt x="23" y="1"/>
                  </a:cubicBezTo>
                  <a:cubicBezTo>
                    <a:pt x="22" y="1"/>
                    <a:pt x="22" y="1"/>
                    <a:pt x="22" y="1"/>
                  </a:cubicBezTo>
                  <a:cubicBezTo>
                    <a:pt x="21" y="1"/>
                    <a:pt x="21" y="2"/>
                    <a:pt x="20" y="2"/>
                  </a:cubicBezTo>
                  <a:cubicBezTo>
                    <a:pt x="20" y="2"/>
                    <a:pt x="19" y="1"/>
                    <a:pt x="19" y="1"/>
                  </a:cubicBezTo>
                  <a:cubicBezTo>
                    <a:pt x="18" y="1"/>
                    <a:pt x="18" y="1"/>
                    <a:pt x="18" y="1"/>
                  </a:cubicBezTo>
                  <a:cubicBezTo>
                    <a:pt x="17" y="2"/>
                    <a:pt x="16" y="2"/>
                    <a:pt x="15" y="1"/>
                  </a:cubicBezTo>
                  <a:cubicBezTo>
                    <a:pt x="14" y="1"/>
                    <a:pt x="13" y="1"/>
                    <a:pt x="12" y="2"/>
                  </a:cubicBezTo>
                  <a:cubicBezTo>
                    <a:pt x="12" y="2"/>
                    <a:pt x="12" y="2"/>
                    <a:pt x="12" y="2"/>
                  </a:cubicBezTo>
                  <a:cubicBezTo>
                    <a:pt x="12" y="1"/>
                    <a:pt x="12" y="1"/>
                    <a:pt x="12" y="1"/>
                  </a:cubicBezTo>
                  <a:cubicBezTo>
                    <a:pt x="12" y="1"/>
                    <a:pt x="12" y="1"/>
                    <a:pt x="12" y="1"/>
                  </a:cubicBezTo>
                  <a:cubicBezTo>
                    <a:pt x="10" y="1"/>
                    <a:pt x="9" y="1"/>
                    <a:pt x="9" y="2"/>
                  </a:cubicBezTo>
                  <a:cubicBezTo>
                    <a:pt x="9" y="2"/>
                    <a:pt x="8" y="2"/>
                    <a:pt x="8" y="2"/>
                  </a:cubicBezTo>
                  <a:cubicBezTo>
                    <a:pt x="8" y="2"/>
                    <a:pt x="8" y="2"/>
                    <a:pt x="8" y="2"/>
                  </a:cubicBezTo>
                  <a:cubicBezTo>
                    <a:pt x="8" y="2"/>
                    <a:pt x="8" y="2"/>
                    <a:pt x="7" y="2"/>
                  </a:cubicBezTo>
                  <a:cubicBezTo>
                    <a:pt x="5" y="4"/>
                    <a:pt x="5" y="4"/>
                    <a:pt x="5" y="4"/>
                  </a:cubicBezTo>
                  <a:lnTo>
                    <a:pt x="1" y="6"/>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6" name="Freeform 769">
              <a:extLst>
                <a:ext uri="{FF2B5EF4-FFF2-40B4-BE49-F238E27FC236}">
                  <a16:creationId xmlns:a16="http://schemas.microsoft.com/office/drawing/2014/main" id="{A6920C64-BF20-407E-8167-C39415ABC35E}"/>
                </a:ext>
              </a:extLst>
            </p:cNvPr>
            <p:cNvSpPr>
              <a:spLocks noEditPoints="1"/>
            </p:cNvSpPr>
            <p:nvPr/>
          </p:nvSpPr>
          <p:spPr bwMode="auto">
            <a:xfrm>
              <a:off x="3616681" y="3939565"/>
              <a:ext cx="89181" cy="57877"/>
            </a:xfrm>
            <a:custGeom>
              <a:avLst/>
              <a:gdLst>
                <a:gd name="T0" fmla="*/ 10 w 19"/>
                <a:gd name="T1" fmla="*/ 9 h 15"/>
                <a:gd name="T2" fmla="*/ 9 w 19"/>
                <a:gd name="T3" fmla="*/ 9 h 15"/>
                <a:gd name="T4" fmla="*/ 12 w 19"/>
                <a:gd name="T5" fmla="*/ 1 h 15"/>
                <a:gd name="T6" fmla="*/ 19 w 19"/>
                <a:gd name="T7" fmla="*/ 14 h 15"/>
                <a:gd name="T8" fmla="*/ 18 w 19"/>
                <a:gd name="T9" fmla="*/ 14 h 15"/>
                <a:gd name="T10" fmla="*/ 18 w 19"/>
                <a:gd name="T11" fmla="*/ 14 h 15"/>
                <a:gd name="T12" fmla="*/ 18 w 19"/>
                <a:gd name="T13" fmla="*/ 12 h 15"/>
                <a:gd name="T14" fmla="*/ 18 w 19"/>
                <a:gd name="T15" fmla="*/ 12 h 15"/>
                <a:gd name="T16" fmla="*/ 17 w 19"/>
                <a:gd name="T17" fmla="*/ 11 h 15"/>
                <a:gd name="T18" fmla="*/ 18 w 19"/>
                <a:gd name="T19" fmla="*/ 11 h 15"/>
                <a:gd name="T20" fmla="*/ 18 w 19"/>
                <a:gd name="T21" fmla="*/ 10 h 15"/>
                <a:gd name="T22" fmla="*/ 19 w 19"/>
                <a:gd name="T23" fmla="*/ 10 h 15"/>
                <a:gd name="T24" fmla="*/ 19 w 19"/>
                <a:gd name="T25" fmla="*/ 9 h 15"/>
                <a:gd name="T26" fmla="*/ 18 w 19"/>
                <a:gd name="T27" fmla="*/ 8 h 15"/>
                <a:gd name="T28" fmla="*/ 18 w 19"/>
                <a:gd name="T29" fmla="*/ 8 h 15"/>
                <a:gd name="T30" fmla="*/ 18 w 19"/>
                <a:gd name="T31" fmla="*/ 8 h 15"/>
                <a:gd name="T32" fmla="*/ 18 w 19"/>
                <a:gd name="T33" fmla="*/ 8 h 15"/>
                <a:gd name="T34" fmla="*/ 18 w 19"/>
                <a:gd name="T35" fmla="*/ 8 h 15"/>
                <a:gd name="T36" fmla="*/ 18 w 19"/>
                <a:gd name="T37" fmla="*/ 8 h 15"/>
                <a:gd name="T38" fmla="*/ 19 w 19"/>
                <a:gd name="T39" fmla="*/ 8 h 15"/>
                <a:gd name="T40" fmla="*/ 19 w 19"/>
                <a:gd name="T41" fmla="*/ 7 h 15"/>
                <a:gd name="T42" fmla="*/ 19 w 19"/>
                <a:gd name="T43" fmla="*/ 7 h 15"/>
                <a:gd name="T44" fmla="*/ 19 w 19"/>
                <a:gd name="T45" fmla="*/ 7 h 15"/>
                <a:gd name="T46" fmla="*/ 19 w 19"/>
                <a:gd name="T47" fmla="*/ 7 h 15"/>
                <a:gd name="T48" fmla="*/ 19 w 19"/>
                <a:gd name="T49" fmla="*/ 6 h 15"/>
                <a:gd name="T50" fmla="*/ 19 w 19"/>
                <a:gd name="T51" fmla="*/ 6 h 15"/>
                <a:gd name="T52" fmla="*/ 18 w 19"/>
                <a:gd name="T53" fmla="*/ 6 h 15"/>
                <a:gd name="T54" fmla="*/ 19 w 19"/>
                <a:gd name="T55" fmla="*/ 5 h 15"/>
                <a:gd name="T56" fmla="*/ 19 w 19"/>
                <a:gd name="T57" fmla="*/ 5 h 15"/>
                <a:gd name="T58" fmla="*/ 19 w 19"/>
                <a:gd name="T59" fmla="*/ 4 h 15"/>
                <a:gd name="T60" fmla="*/ 19 w 19"/>
                <a:gd name="T61" fmla="*/ 4 h 15"/>
                <a:gd name="T62" fmla="*/ 19 w 19"/>
                <a:gd name="T63" fmla="*/ 3 h 15"/>
                <a:gd name="T64" fmla="*/ 18 w 19"/>
                <a:gd name="T65" fmla="*/ 3 h 15"/>
                <a:gd name="T66" fmla="*/ 15 w 19"/>
                <a:gd name="T67" fmla="*/ 3 h 15"/>
                <a:gd name="T68" fmla="*/ 13 w 19"/>
                <a:gd name="T69" fmla="*/ 2 h 15"/>
                <a:gd name="T70" fmla="*/ 10 w 19"/>
                <a:gd name="T71" fmla="*/ 1 h 15"/>
                <a:gd name="T72" fmla="*/ 8 w 19"/>
                <a:gd name="T73" fmla="*/ 2 h 15"/>
                <a:gd name="T74" fmla="*/ 9 w 19"/>
                <a:gd name="T75" fmla="*/ 3 h 15"/>
                <a:gd name="T76" fmla="*/ 11 w 19"/>
                <a:gd name="T77" fmla="*/ 4 h 15"/>
                <a:gd name="T78" fmla="*/ 12 w 19"/>
                <a:gd name="T79" fmla="*/ 6 h 15"/>
                <a:gd name="T80" fmla="*/ 12 w 19"/>
                <a:gd name="T81" fmla="*/ 7 h 15"/>
                <a:gd name="T82" fmla="*/ 12 w 19"/>
                <a:gd name="T83" fmla="*/ 8 h 15"/>
                <a:gd name="T84" fmla="*/ 13 w 19"/>
                <a:gd name="T85" fmla="*/ 9 h 15"/>
                <a:gd name="T86" fmla="*/ 15 w 19"/>
                <a:gd name="T87" fmla="*/ 11 h 15"/>
                <a:gd name="T88" fmla="*/ 12 w 19"/>
                <a:gd name="T89" fmla="*/ 12 h 15"/>
                <a:gd name="T90" fmla="*/ 10 w 19"/>
                <a:gd name="T91" fmla="*/ 12 h 15"/>
                <a:gd name="T92" fmla="*/ 7 w 19"/>
                <a:gd name="T93" fmla="*/ 11 h 15"/>
                <a:gd name="T94" fmla="*/ 6 w 19"/>
                <a:gd name="T95" fmla="*/ 11 h 15"/>
                <a:gd name="T96" fmla="*/ 4 w 19"/>
                <a:gd name="T97" fmla="*/ 11 h 15"/>
                <a:gd name="T98" fmla="*/ 4 w 19"/>
                <a:gd name="T99" fmla="*/ 11 h 15"/>
                <a:gd name="T100" fmla="*/ 1 w 19"/>
                <a:gd name="T101" fmla="*/ 11 h 15"/>
                <a:gd name="T102" fmla="*/ 1 w 19"/>
                <a:gd name="T103" fmla="*/ 13 h 15"/>
                <a:gd name="T104" fmla="*/ 5 w 19"/>
                <a:gd name="T105" fmla="*/ 15 h 15"/>
                <a:gd name="T106" fmla="*/ 8 w 19"/>
                <a:gd name="T107" fmla="*/ 13 h 15"/>
                <a:gd name="T108" fmla="*/ 13 w 19"/>
                <a:gd name="T109" fmla="*/ 14 h 15"/>
                <a:gd name="T110" fmla="*/ 15 w 19"/>
                <a:gd name="T111" fmla="*/ 14 h 15"/>
                <a:gd name="T112" fmla="*/ 17 w 19"/>
                <a:gd name="T113" fmla="*/ 14 h 15"/>
                <a:gd name="T114" fmla="*/ 19 w 19"/>
                <a:gd name="T11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15">
                  <a:moveTo>
                    <a:pt x="9" y="9"/>
                  </a:moveTo>
                  <a:cubicBezTo>
                    <a:pt x="8" y="9"/>
                    <a:pt x="8" y="9"/>
                    <a:pt x="8" y="9"/>
                  </a:cubicBezTo>
                  <a:cubicBezTo>
                    <a:pt x="8" y="8"/>
                    <a:pt x="8" y="8"/>
                    <a:pt x="9" y="8"/>
                  </a:cubicBezTo>
                  <a:cubicBezTo>
                    <a:pt x="9" y="9"/>
                    <a:pt x="10" y="9"/>
                    <a:pt x="10" y="9"/>
                  </a:cubicBezTo>
                  <a:cubicBezTo>
                    <a:pt x="11" y="9"/>
                    <a:pt x="11" y="9"/>
                    <a:pt x="11" y="9"/>
                  </a:cubicBezTo>
                  <a:cubicBezTo>
                    <a:pt x="11" y="10"/>
                    <a:pt x="12" y="10"/>
                    <a:pt x="11" y="10"/>
                  </a:cubicBezTo>
                  <a:cubicBezTo>
                    <a:pt x="11" y="10"/>
                    <a:pt x="11" y="10"/>
                    <a:pt x="11" y="10"/>
                  </a:cubicBezTo>
                  <a:cubicBezTo>
                    <a:pt x="10" y="10"/>
                    <a:pt x="10" y="9"/>
                    <a:pt x="9" y="9"/>
                  </a:cubicBezTo>
                  <a:close/>
                  <a:moveTo>
                    <a:pt x="11" y="0"/>
                  </a:moveTo>
                  <a:cubicBezTo>
                    <a:pt x="11" y="0"/>
                    <a:pt x="11" y="0"/>
                    <a:pt x="11" y="0"/>
                  </a:cubicBezTo>
                  <a:cubicBezTo>
                    <a:pt x="11" y="1"/>
                    <a:pt x="11" y="1"/>
                    <a:pt x="11" y="1"/>
                  </a:cubicBezTo>
                  <a:cubicBezTo>
                    <a:pt x="11" y="1"/>
                    <a:pt x="12" y="1"/>
                    <a:pt x="12" y="1"/>
                  </a:cubicBezTo>
                  <a:cubicBezTo>
                    <a:pt x="12" y="0"/>
                    <a:pt x="11" y="0"/>
                    <a:pt x="11" y="0"/>
                  </a:cubicBezTo>
                  <a:close/>
                  <a:moveTo>
                    <a:pt x="19" y="14"/>
                  </a:move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3"/>
                    <a:pt x="19" y="13"/>
                    <a:pt x="19" y="13"/>
                  </a:cubicBezTo>
                  <a:cubicBezTo>
                    <a:pt x="18" y="12"/>
                    <a:pt x="18" y="12"/>
                    <a:pt x="18" y="12"/>
                  </a:cubicBezTo>
                  <a:cubicBezTo>
                    <a:pt x="18" y="12"/>
                    <a:pt x="18" y="12"/>
                    <a:pt x="18" y="12"/>
                  </a:cubicBezTo>
                  <a:cubicBezTo>
                    <a:pt x="18" y="12"/>
                    <a:pt x="18" y="12"/>
                    <a:pt x="18" y="12"/>
                  </a:cubicBezTo>
                  <a:cubicBezTo>
                    <a:pt x="18" y="12"/>
                    <a:pt x="18" y="12"/>
                    <a:pt x="18" y="12"/>
                  </a:cubicBezTo>
                  <a:cubicBezTo>
                    <a:pt x="17" y="12"/>
                    <a:pt x="17" y="12"/>
                    <a:pt x="17" y="12"/>
                  </a:cubicBezTo>
                  <a:cubicBezTo>
                    <a:pt x="17" y="12"/>
                    <a:pt x="17" y="12"/>
                    <a:pt x="17" y="12"/>
                  </a:cubicBezTo>
                  <a:cubicBezTo>
                    <a:pt x="18" y="12"/>
                    <a:pt x="18" y="12"/>
                    <a:pt x="18" y="12"/>
                  </a:cubicBezTo>
                  <a:cubicBezTo>
                    <a:pt x="18" y="11"/>
                    <a:pt x="18" y="11"/>
                    <a:pt x="18" y="11"/>
                  </a:cubicBezTo>
                  <a:cubicBezTo>
                    <a:pt x="17" y="11"/>
                    <a:pt x="17" y="11"/>
                    <a:pt x="17" y="11"/>
                  </a:cubicBezTo>
                  <a:cubicBezTo>
                    <a:pt x="17" y="11"/>
                    <a:pt x="17" y="11"/>
                    <a:pt x="17" y="11"/>
                  </a:cubicBezTo>
                  <a:cubicBezTo>
                    <a:pt x="17" y="11"/>
                    <a:pt x="17" y="11"/>
                    <a:pt x="17" y="11"/>
                  </a:cubicBezTo>
                  <a:cubicBezTo>
                    <a:pt x="17" y="10"/>
                    <a:pt x="17" y="10"/>
                    <a:pt x="17" y="10"/>
                  </a:cubicBezTo>
                  <a:cubicBezTo>
                    <a:pt x="17" y="11"/>
                    <a:pt x="17" y="11"/>
                    <a:pt x="17" y="11"/>
                  </a:cubicBezTo>
                  <a:cubicBezTo>
                    <a:pt x="17" y="10"/>
                    <a:pt x="17" y="10"/>
                    <a:pt x="17" y="10"/>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7" y="3"/>
                    <a:pt x="17" y="3"/>
                  </a:cubicBezTo>
                  <a:cubicBezTo>
                    <a:pt x="17" y="3"/>
                    <a:pt x="17" y="3"/>
                    <a:pt x="17" y="3"/>
                  </a:cubicBezTo>
                  <a:cubicBezTo>
                    <a:pt x="16" y="3"/>
                    <a:pt x="16" y="3"/>
                    <a:pt x="16" y="3"/>
                  </a:cubicBezTo>
                  <a:cubicBezTo>
                    <a:pt x="15" y="3"/>
                    <a:pt x="15" y="3"/>
                    <a:pt x="15" y="3"/>
                  </a:cubicBezTo>
                  <a:cubicBezTo>
                    <a:pt x="15" y="2"/>
                    <a:pt x="15" y="3"/>
                    <a:pt x="15" y="3"/>
                  </a:cubicBezTo>
                  <a:cubicBezTo>
                    <a:pt x="15" y="2"/>
                    <a:pt x="14" y="2"/>
                    <a:pt x="14" y="2"/>
                  </a:cubicBezTo>
                  <a:cubicBezTo>
                    <a:pt x="14" y="2"/>
                    <a:pt x="14" y="2"/>
                    <a:pt x="13" y="2"/>
                  </a:cubicBezTo>
                  <a:cubicBezTo>
                    <a:pt x="13" y="2"/>
                    <a:pt x="13" y="2"/>
                    <a:pt x="13" y="2"/>
                  </a:cubicBezTo>
                  <a:cubicBezTo>
                    <a:pt x="13" y="2"/>
                    <a:pt x="13" y="2"/>
                    <a:pt x="13" y="2"/>
                  </a:cubicBezTo>
                  <a:cubicBezTo>
                    <a:pt x="13" y="1"/>
                    <a:pt x="12" y="1"/>
                    <a:pt x="12" y="1"/>
                  </a:cubicBezTo>
                  <a:cubicBezTo>
                    <a:pt x="12" y="1"/>
                    <a:pt x="12" y="1"/>
                    <a:pt x="11" y="1"/>
                  </a:cubicBezTo>
                  <a:cubicBezTo>
                    <a:pt x="11" y="1"/>
                    <a:pt x="10" y="1"/>
                    <a:pt x="10" y="1"/>
                  </a:cubicBezTo>
                  <a:cubicBezTo>
                    <a:pt x="10" y="1"/>
                    <a:pt x="9" y="1"/>
                    <a:pt x="9" y="1"/>
                  </a:cubicBezTo>
                  <a:cubicBezTo>
                    <a:pt x="9" y="1"/>
                    <a:pt x="9" y="1"/>
                    <a:pt x="9" y="2"/>
                  </a:cubicBezTo>
                  <a:cubicBezTo>
                    <a:pt x="8" y="2"/>
                    <a:pt x="8" y="2"/>
                    <a:pt x="8" y="2"/>
                  </a:cubicBezTo>
                  <a:cubicBezTo>
                    <a:pt x="8" y="2"/>
                    <a:pt x="8" y="2"/>
                    <a:pt x="8" y="2"/>
                  </a:cubicBezTo>
                  <a:cubicBezTo>
                    <a:pt x="7" y="2"/>
                    <a:pt x="7" y="3"/>
                    <a:pt x="7" y="3"/>
                  </a:cubicBezTo>
                  <a:cubicBezTo>
                    <a:pt x="7" y="3"/>
                    <a:pt x="8" y="4"/>
                    <a:pt x="8" y="4"/>
                  </a:cubicBezTo>
                  <a:cubicBezTo>
                    <a:pt x="8" y="4"/>
                    <a:pt x="9" y="4"/>
                    <a:pt x="9" y="3"/>
                  </a:cubicBezTo>
                  <a:cubicBezTo>
                    <a:pt x="9" y="3"/>
                    <a:pt x="9" y="3"/>
                    <a:pt x="9" y="3"/>
                  </a:cubicBezTo>
                  <a:cubicBezTo>
                    <a:pt x="9" y="4"/>
                    <a:pt x="9" y="4"/>
                    <a:pt x="9" y="4"/>
                  </a:cubicBezTo>
                  <a:cubicBezTo>
                    <a:pt x="9" y="4"/>
                    <a:pt x="9" y="4"/>
                    <a:pt x="9" y="4"/>
                  </a:cubicBezTo>
                  <a:cubicBezTo>
                    <a:pt x="10" y="4"/>
                    <a:pt x="10" y="4"/>
                    <a:pt x="10" y="4"/>
                  </a:cubicBezTo>
                  <a:cubicBezTo>
                    <a:pt x="11" y="4"/>
                    <a:pt x="11" y="4"/>
                    <a:pt x="11" y="4"/>
                  </a:cubicBezTo>
                  <a:cubicBezTo>
                    <a:pt x="11" y="4"/>
                    <a:pt x="11" y="4"/>
                    <a:pt x="11" y="4"/>
                  </a:cubicBezTo>
                  <a:cubicBezTo>
                    <a:pt x="11" y="4"/>
                    <a:pt x="11" y="5"/>
                    <a:pt x="12" y="5"/>
                  </a:cubicBezTo>
                  <a:cubicBezTo>
                    <a:pt x="12" y="5"/>
                    <a:pt x="12" y="5"/>
                    <a:pt x="12" y="5"/>
                  </a:cubicBezTo>
                  <a:cubicBezTo>
                    <a:pt x="12" y="5"/>
                    <a:pt x="12" y="5"/>
                    <a:pt x="12" y="6"/>
                  </a:cubicBezTo>
                  <a:cubicBezTo>
                    <a:pt x="12" y="6"/>
                    <a:pt x="12" y="6"/>
                    <a:pt x="12" y="6"/>
                  </a:cubicBezTo>
                  <a:cubicBezTo>
                    <a:pt x="12" y="6"/>
                    <a:pt x="12" y="7"/>
                    <a:pt x="12" y="7"/>
                  </a:cubicBezTo>
                  <a:cubicBezTo>
                    <a:pt x="12" y="7"/>
                    <a:pt x="12" y="7"/>
                    <a:pt x="12" y="7"/>
                  </a:cubicBezTo>
                  <a:cubicBezTo>
                    <a:pt x="12" y="7"/>
                    <a:pt x="12" y="7"/>
                    <a:pt x="12" y="7"/>
                  </a:cubicBezTo>
                  <a:cubicBezTo>
                    <a:pt x="12" y="7"/>
                    <a:pt x="12" y="7"/>
                    <a:pt x="12" y="7"/>
                  </a:cubicBezTo>
                  <a:cubicBezTo>
                    <a:pt x="12" y="8"/>
                    <a:pt x="11" y="8"/>
                    <a:pt x="11" y="8"/>
                  </a:cubicBezTo>
                  <a:cubicBezTo>
                    <a:pt x="11" y="8"/>
                    <a:pt x="12" y="8"/>
                    <a:pt x="12" y="8"/>
                  </a:cubicBezTo>
                  <a:cubicBezTo>
                    <a:pt x="12" y="8"/>
                    <a:pt x="12" y="8"/>
                    <a:pt x="12" y="8"/>
                  </a:cubicBezTo>
                  <a:cubicBezTo>
                    <a:pt x="12" y="8"/>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4" y="10"/>
                    <a:pt x="14" y="10"/>
                  </a:cubicBezTo>
                  <a:cubicBezTo>
                    <a:pt x="14" y="10"/>
                    <a:pt x="15" y="10"/>
                    <a:pt x="15" y="11"/>
                  </a:cubicBezTo>
                  <a:cubicBezTo>
                    <a:pt x="15" y="11"/>
                    <a:pt x="15" y="11"/>
                    <a:pt x="15" y="11"/>
                  </a:cubicBezTo>
                  <a:cubicBezTo>
                    <a:pt x="14" y="11"/>
                    <a:pt x="14" y="11"/>
                    <a:pt x="14" y="11"/>
                  </a:cubicBezTo>
                  <a:cubicBezTo>
                    <a:pt x="14" y="11"/>
                    <a:pt x="13" y="11"/>
                    <a:pt x="13" y="11"/>
                  </a:cubicBezTo>
                  <a:cubicBezTo>
                    <a:pt x="13" y="11"/>
                    <a:pt x="13" y="11"/>
                    <a:pt x="13" y="12"/>
                  </a:cubicBezTo>
                  <a:cubicBezTo>
                    <a:pt x="12" y="12"/>
                    <a:pt x="12" y="12"/>
                    <a:pt x="12" y="12"/>
                  </a:cubicBezTo>
                  <a:cubicBezTo>
                    <a:pt x="12" y="12"/>
                    <a:pt x="12" y="12"/>
                    <a:pt x="12" y="12"/>
                  </a:cubicBezTo>
                  <a:cubicBezTo>
                    <a:pt x="12" y="12"/>
                    <a:pt x="12" y="12"/>
                    <a:pt x="12" y="12"/>
                  </a:cubicBezTo>
                  <a:cubicBezTo>
                    <a:pt x="11" y="12"/>
                    <a:pt x="11" y="12"/>
                    <a:pt x="11" y="12"/>
                  </a:cubicBezTo>
                  <a:cubicBezTo>
                    <a:pt x="10" y="12"/>
                    <a:pt x="10" y="12"/>
                    <a:pt x="10" y="12"/>
                  </a:cubicBezTo>
                  <a:cubicBezTo>
                    <a:pt x="9" y="12"/>
                    <a:pt x="9" y="12"/>
                    <a:pt x="9" y="12"/>
                  </a:cubicBezTo>
                  <a:cubicBezTo>
                    <a:pt x="9" y="11"/>
                    <a:pt x="9" y="12"/>
                    <a:pt x="9" y="12"/>
                  </a:cubicBezTo>
                  <a:cubicBezTo>
                    <a:pt x="9" y="12"/>
                    <a:pt x="8" y="12"/>
                    <a:pt x="8" y="12"/>
                  </a:cubicBezTo>
                  <a:cubicBezTo>
                    <a:pt x="8" y="12"/>
                    <a:pt x="8" y="11"/>
                    <a:pt x="7" y="11"/>
                  </a:cubicBezTo>
                  <a:cubicBezTo>
                    <a:pt x="7" y="11"/>
                    <a:pt x="7" y="11"/>
                    <a:pt x="7" y="11"/>
                  </a:cubicBezTo>
                  <a:cubicBezTo>
                    <a:pt x="7" y="11"/>
                    <a:pt x="7" y="11"/>
                    <a:pt x="7" y="11"/>
                  </a:cubicBezTo>
                  <a:cubicBezTo>
                    <a:pt x="7" y="11"/>
                    <a:pt x="7" y="11"/>
                    <a:pt x="7" y="11"/>
                  </a:cubicBezTo>
                  <a:cubicBezTo>
                    <a:pt x="6" y="12"/>
                    <a:pt x="6" y="11"/>
                    <a:pt x="6" y="11"/>
                  </a:cubicBezTo>
                  <a:cubicBezTo>
                    <a:pt x="6" y="11"/>
                    <a:pt x="6" y="11"/>
                    <a:pt x="6" y="11"/>
                  </a:cubicBezTo>
                  <a:cubicBezTo>
                    <a:pt x="6" y="11"/>
                    <a:pt x="5" y="11"/>
                    <a:pt x="5" y="11"/>
                  </a:cubicBezTo>
                  <a:cubicBezTo>
                    <a:pt x="5"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2" y="10"/>
                    <a:pt x="2" y="10"/>
                    <a:pt x="1" y="11"/>
                  </a:cubicBezTo>
                  <a:cubicBezTo>
                    <a:pt x="1" y="11"/>
                    <a:pt x="1" y="11"/>
                    <a:pt x="1" y="11"/>
                  </a:cubicBezTo>
                  <a:cubicBezTo>
                    <a:pt x="0" y="11"/>
                    <a:pt x="0" y="11"/>
                    <a:pt x="0" y="11"/>
                  </a:cubicBezTo>
                  <a:cubicBezTo>
                    <a:pt x="0" y="11"/>
                    <a:pt x="0" y="12"/>
                    <a:pt x="0" y="12"/>
                  </a:cubicBezTo>
                  <a:cubicBezTo>
                    <a:pt x="0" y="12"/>
                    <a:pt x="0" y="12"/>
                    <a:pt x="0" y="12"/>
                  </a:cubicBezTo>
                  <a:cubicBezTo>
                    <a:pt x="0" y="13"/>
                    <a:pt x="1" y="13"/>
                    <a:pt x="1" y="13"/>
                  </a:cubicBezTo>
                  <a:cubicBezTo>
                    <a:pt x="1" y="13"/>
                    <a:pt x="1" y="13"/>
                    <a:pt x="1" y="13"/>
                  </a:cubicBezTo>
                  <a:cubicBezTo>
                    <a:pt x="2" y="13"/>
                    <a:pt x="2" y="13"/>
                    <a:pt x="3" y="13"/>
                  </a:cubicBezTo>
                  <a:cubicBezTo>
                    <a:pt x="3" y="14"/>
                    <a:pt x="4" y="14"/>
                    <a:pt x="4" y="15"/>
                  </a:cubicBezTo>
                  <a:cubicBezTo>
                    <a:pt x="4" y="15"/>
                    <a:pt x="5" y="15"/>
                    <a:pt x="5" y="15"/>
                  </a:cubicBezTo>
                  <a:cubicBezTo>
                    <a:pt x="5" y="15"/>
                    <a:pt x="5" y="15"/>
                    <a:pt x="5" y="14"/>
                  </a:cubicBezTo>
                  <a:cubicBezTo>
                    <a:pt x="5" y="14"/>
                    <a:pt x="5" y="14"/>
                    <a:pt x="5" y="14"/>
                  </a:cubicBezTo>
                  <a:cubicBezTo>
                    <a:pt x="6" y="14"/>
                    <a:pt x="6" y="14"/>
                    <a:pt x="7" y="13"/>
                  </a:cubicBezTo>
                  <a:cubicBezTo>
                    <a:pt x="7" y="13"/>
                    <a:pt x="7" y="13"/>
                    <a:pt x="8" y="13"/>
                  </a:cubicBezTo>
                  <a:cubicBezTo>
                    <a:pt x="8" y="14"/>
                    <a:pt x="9" y="14"/>
                    <a:pt x="9" y="14"/>
                  </a:cubicBezTo>
                  <a:cubicBezTo>
                    <a:pt x="10" y="14"/>
                    <a:pt x="10" y="14"/>
                    <a:pt x="10" y="14"/>
                  </a:cubicBezTo>
                  <a:cubicBezTo>
                    <a:pt x="11" y="14"/>
                    <a:pt x="11" y="14"/>
                    <a:pt x="12" y="14"/>
                  </a:cubicBezTo>
                  <a:cubicBezTo>
                    <a:pt x="12" y="14"/>
                    <a:pt x="13" y="14"/>
                    <a:pt x="13" y="14"/>
                  </a:cubicBezTo>
                  <a:cubicBezTo>
                    <a:pt x="13" y="14"/>
                    <a:pt x="13" y="14"/>
                    <a:pt x="13" y="13"/>
                  </a:cubicBezTo>
                  <a:cubicBezTo>
                    <a:pt x="13" y="13"/>
                    <a:pt x="13" y="13"/>
                    <a:pt x="13" y="13"/>
                  </a:cubicBezTo>
                  <a:cubicBezTo>
                    <a:pt x="14" y="13"/>
                    <a:pt x="14" y="13"/>
                    <a:pt x="14" y="13"/>
                  </a:cubicBezTo>
                  <a:cubicBezTo>
                    <a:pt x="14" y="14"/>
                    <a:pt x="14" y="14"/>
                    <a:pt x="15" y="14"/>
                  </a:cubicBezTo>
                  <a:cubicBezTo>
                    <a:pt x="15" y="14"/>
                    <a:pt x="15" y="14"/>
                    <a:pt x="16" y="14"/>
                  </a:cubicBezTo>
                  <a:cubicBezTo>
                    <a:pt x="16" y="14"/>
                    <a:pt x="16" y="14"/>
                    <a:pt x="16" y="13"/>
                  </a:cubicBezTo>
                  <a:cubicBezTo>
                    <a:pt x="16" y="13"/>
                    <a:pt x="16" y="13"/>
                    <a:pt x="16" y="13"/>
                  </a:cubicBezTo>
                  <a:cubicBezTo>
                    <a:pt x="16" y="14"/>
                    <a:pt x="17" y="13"/>
                    <a:pt x="17" y="14"/>
                  </a:cubicBezTo>
                  <a:cubicBezTo>
                    <a:pt x="17" y="14"/>
                    <a:pt x="18" y="14"/>
                    <a:pt x="18" y="15"/>
                  </a:cubicBezTo>
                  <a:cubicBezTo>
                    <a:pt x="18" y="15"/>
                    <a:pt x="18" y="15"/>
                    <a:pt x="18" y="15"/>
                  </a:cubicBezTo>
                  <a:cubicBezTo>
                    <a:pt x="18" y="15"/>
                    <a:pt x="18" y="15"/>
                    <a:pt x="18" y="15"/>
                  </a:cubicBezTo>
                  <a:lnTo>
                    <a:pt x="19" y="14"/>
                  </a:ln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7" name="Freeform 770">
              <a:extLst>
                <a:ext uri="{FF2B5EF4-FFF2-40B4-BE49-F238E27FC236}">
                  <a16:creationId xmlns:a16="http://schemas.microsoft.com/office/drawing/2014/main" id="{F0D243D6-5141-4BFF-9FC5-11CB8FEDF081}"/>
                </a:ext>
              </a:extLst>
            </p:cNvPr>
            <p:cNvSpPr>
              <a:spLocks/>
            </p:cNvSpPr>
            <p:nvPr/>
          </p:nvSpPr>
          <p:spPr bwMode="auto">
            <a:xfrm>
              <a:off x="3396972" y="3962942"/>
              <a:ext cx="131989" cy="130224"/>
            </a:xfrm>
            <a:custGeom>
              <a:avLst/>
              <a:gdLst>
                <a:gd name="T0" fmla="*/ 22 w 28"/>
                <a:gd name="T1" fmla="*/ 5 h 34"/>
                <a:gd name="T2" fmla="*/ 20 w 28"/>
                <a:gd name="T3" fmla="*/ 4 h 34"/>
                <a:gd name="T4" fmla="*/ 8 w 28"/>
                <a:gd name="T5" fmla="*/ 5 h 34"/>
                <a:gd name="T6" fmla="*/ 5 w 28"/>
                <a:gd name="T7" fmla="*/ 9 h 34"/>
                <a:gd name="T8" fmla="*/ 6 w 28"/>
                <a:gd name="T9" fmla="*/ 10 h 34"/>
                <a:gd name="T10" fmla="*/ 8 w 28"/>
                <a:gd name="T11" fmla="*/ 12 h 34"/>
                <a:gd name="T12" fmla="*/ 10 w 28"/>
                <a:gd name="T13" fmla="*/ 14 h 34"/>
                <a:gd name="T14" fmla="*/ 12 w 28"/>
                <a:gd name="T15" fmla="*/ 15 h 34"/>
                <a:gd name="T16" fmla="*/ 12 w 28"/>
                <a:gd name="T17" fmla="*/ 16 h 34"/>
                <a:gd name="T18" fmla="*/ 3 w 28"/>
                <a:gd name="T19" fmla="*/ 17 h 34"/>
                <a:gd name="T20" fmla="*/ 0 w 28"/>
                <a:gd name="T21" fmla="*/ 23 h 34"/>
                <a:gd name="T22" fmla="*/ 0 w 28"/>
                <a:gd name="T23" fmla="*/ 25 h 34"/>
                <a:gd name="T24" fmla="*/ 0 w 28"/>
                <a:gd name="T25" fmla="*/ 28 h 34"/>
                <a:gd name="T26" fmla="*/ 3 w 28"/>
                <a:gd name="T27" fmla="*/ 30 h 34"/>
                <a:gd name="T28" fmla="*/ 8 w 28"/>
                <a:gd name="T29" fmla="*/ 33 h 34"/>
                <a:gd name="T30" fmla="*/ 11 w 28"/>
                <a:gd name="T31" fmla="*/ 33 h 34"/>
                <a:gd name="T32" fmla="*/ 13 w 28"/>
                <a:gd name="T33" fmla="*/ 33 h 34"/>
                <a:gd name="T34" fmla="*/ 14 w 28"/>
                <a:gd name="T35" fmla="*/ 33 h 34"/>
                <a:gd name="T36" fmla="*/ 16 w 28"/>
                <a:gd name="T37" fmla="*/ 32 h 34"/>
                <a:gd name="T38" fmla="*/ 18 w 28"/>
                <a:gd name="T39" fmla="*/ 30 h 34"/>
                <a:gd name="T40" fmla="*/ 18 w 28"/>
                <a:gd name="T41" fmla="*/ 29 h 34"/>
                <a:gd name="T42" fmla="*/ 20 w 28"/>
                <a:gd name="T43" fmla="*/ 28 h 34"/>
                <a:gd name="T44" fmla="*/ 20 w 28"/>
                <a:gd name="T45" fmla="*/ 26 h 34"/>
                <a:gd name="T46" fmla="*/ 20 w 28"/>
                <a:gd name="T47" fmla="*/ 25 h 34"/>
                <a:gd name="T48" fmla="*/ 24 w 28"/>
                <a:gd name="T49" fmla="*/ 22 h 34"/>
                <a:gd name="T50" fmla="*/ 26 w 28"/>
                <a:gd name="T51" fmla="*/ 19 h 34"/>
                <a:gd name="T52" fmla="*/ 24 w 28"/>
                <a:gd name="T53" fmla="*/ 19 h 34"/>
                <a:gd name="T54" fmla="*/ 23 w 28"/>
                <a:gd name="T55" fmla="*/ 19 h 34"/>
                <a:gd name="T56" fmla="*/ 22 w 28"/>
                <a:gd name="T57" fmla="*/ 18 h 34"/>
                <a:gd name="T58" fmla="*/ 23 w 28"/>
                <a:gd name="T59" fmla="*/ 17 h 34"/>
                <a:gd name="T60" fmla="*/ 23 w 28"/>
                <a:gd name="T61" fmla="*/ 17 h 34"/>
                <a:gd name="T62" fmla="*/ 24 w 28"/>
                <a:gd name="T63" fmla="*/ 16 h 34"/>
                <a:gd name="T64" fmla="*/ 26 w 28"/>
                <a:gd name="T65" fmla="*/ 13 h 34"/>
                <a:gd name="T66" fmla="*/ 27 w 28"/>
                <a:gd name="T67" fmla="*/ 11 h 34"/>
                <a:gd name="T68" fmla="*/ 26 w 28"/>
                <a:gd name="T69" fmla="*/ 10 h 34"/>
                <a:gd name="T70" fmla="*/ 26 w 28"/>
                <a:gd name="T71" fmla="*/ 8 h 34"/>
                <a:gd name="T72" fmla="*/ 26 w 28"/>
                <a:gd name="T73" fmla="*/ 8 h 34"/>
                <a:gd name="T74" fmla="*/ 26 w 28"/>
                <a:gd name="T75" fmla="*/ 8 h 34"/>
                <a:gd name="T76" fmla="*/ 27 w 28"/>
                <a:gd name="T77" fmla="*/ 7 h 34"/>
                <a:gd name="T78" fmla="*/ 26 w 28"/>
                <a:gd name="T79" fmla="*/ 7 h 34"/>
                <a:gd name="T80" fmla="*/ 26 w 28"/>
                <a:gd name="T81" fmla="*/ 6 h 34"/>
                <a:gd name="T82" fmla="*/ 27 w 28"/>
                <a:gd name="T83" fmla="*/ 4 h 34"/>
                <a:gd name="T84" fmla="*/ 27 w 28"/>
                <a:gd name="T85" fmla="*/ 2 h 34"/>
                <a:gd name="T86" fmla="*/ 26 w 28"/>
                <a:gd name="T87" fmla="*/ 2 h 34"/>
                <a:gd name="T88" fmla="*/ 26 w 28"/>
                <a:gd name="T89" fmla="*/ 1 h 34"/>
                <a:gd name="T90" fmla="*/ 25 w 28"/>
                <a:gd name="T9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25" y="2"/>
                  </a:moveTo>
                  <a:cubicBezTo>
                    <a:pt x="22" y="5"/>
                    <a:pt x="22" y="5"/>
                    <a:pt x="22" y="5"/>
                  </a:cubicBezTo>
                  <a:cubicBezTo>
                    <a:pt x="22" y="5"/>
                    <a:pt x="21" y="4"/>
                    <a:pt x="21" y="4"/>
                  </a:cubicBezTo>
                  <a:cubicBezTo>
                    <a:pt x="21" y="4"/>
                    <a:pt x="20" y="4"/>
                    <a:pt x="20" y="4"/>
                  </a:cubicBezTo>
                  <a:cubicBezTo>
                    <a:pt x="20" y="5"/>
                    <a:pt x="20" y="5"/>
                    <a:pt x="20" y="5"/>
                  </a:cubicBezTo>
                  <a:cubicBezTo>
                    <a:pt x="8" y="5"/>
                    <a:pt x="8" y="5"/>
                    <a:pt x="8" y="5"/>
                  </a:cubicBezTo>
                  <a:cubicBezTo>
                    <a:pt x="8" y="9"/>
                    <a:pt x="8" y="9"/>
                    <a:pt x="8" y="9"/>
                  </a:cubicBezTo>
                  <a:cubicBezTo>
                    <a:pt x="5" y="9"/>
                    <a:pt x="5" y="9"/>
                    <a:pt x="5" y="9"/>
                  </a:cubicBezTo>
                  <a:cubicBezTo>
                    <a:pt x="5" y="10"/>
                    <a:pt x="5" y="10"/>
                    <a:pt x="5" y="10"/>
                  </a:cubicBezTo>
                  <a:cubicBezTo>
                    <a:pt x="6" y="10"/>
                    <a:pt x="6" y="10"/>
                    <a:pt x="6" y="10"/>
                  </a:cubicBezTo>
                  <a:cubicBezTo>
                    <a:pt x="6" y="10"/>
                    <a:pt x="7" y="11"/>
                    <a:pt x="7" y="11"/>
                  </a:cubicBezTo>
                  <a:cubicBezTo>
                    <a:pt x="8" y="11"/>
                    <a:pt x="8" y="12"/>
                    <a:pt x="8" y="12"/>
                  </a:cubicBezTo>
                  <a:cubicBezTo>
                    <a:pt x="10" y="13"/>
                    <a:pt x="10" y="13"/>
                    <a:pt x="10" y="13"/>
                  </a:cubicBezTo>
                  <a:cubicBezTo>
                    <a:pt x="10" y="14"/>
                    <a:pt x="10" y="14"/>
                    <a:pt x="10" y="14"/>
                  </a:cubicBezTo>
                  <a:cubicBezTo>
                    <a:pt x="11" y="15"/>
                    <a:pt x="11" y="15"/>
                    <a:pt x="11" y="15"/>
                  </a:cubicBezTo>
                  <a:cubicBezTo>
                    <a:pt x="12" y="15"/>
                    <a:pt x="12" y="15"/>
                    <a:pt x="12" y="15"/>
                  </a:cubicBezTo>
                  <a:cubicBezTo>
                    <a:pt x="12" y="15"/>
                    <a:pt x="12" y="15"/>
                    <a:pt x="12" y="15"/>
                  </a:cubicBezTo>
                  <a:cubicBezTo>
                    <a:pt x="12" y="16"/>
                    <a:pt x="12" y="16"/>
                    <a:pt x="12" y="16"/>
                  </a:cubicBezTo>
                  <a:cubicBezTo>
                    <a:pt x="12" y="17"/>
                    <a:pt x="12" y="17"/>
                    <a:pt x="12" y="17"/>
                  </a:cubicBezTo>
                  <a:cubicBezTo>
                    <a:pt x="3" y="17"/>
                    <a:pt x="3" y="17"/>
                    <a:pt x="3" y="17"/>
                  </a:cubicBezTo>
                  <a:cubicBezTo>
                    <a:pt x="0" y="23"/>
                    <a:pt x="0" y="23"/>
                    <a:pt x="0" y="23"/>
                  </a:cubicBezTo>
                  <a:cubicBezTo>
                    <a:pt x="0" y="23"/>
                    <a:pt x="0" y="23"/>
                    <a:pt x="0" y="23"/>
                  </a:cubicBezTo>
                  <a:cubicBezTo>
                    <a:pt x="1" y="24"/>
                    <a:pt x="1" y="24"/>
                    <a:pt x="1" y="24"/>
                  </a:cubicBezTo>
                  <a:cubicBezTo>
                    <a:pt x="0" y="25"/>
                    <a:pt x="0" y="25"/>
                    <a:pt x="0" y="25"/>
                  </a:cubicBezTo>
                  <a:cubicBezTo>
                    <a:pt x="0" y="27"/>
                    <a:pt x="0" y="27"/>
                    <a:pt x="0" y="27"/>
                  </a:cubicBezTo>
                  <a:cubicBezTo>
                    <a:pt x="0" y="28"/>
                    <a:pt x="0" y="28"/>
                    <a:pt x="0" y="28"/>
                  </a:cubicBezTo>
                  <a:cubicBezTo>
                    <a:pt x="0" y="28"/>
                    <a:pt x="1" y="29"/>
                    <a:pt x="1" y="29"/>
                  </a:cubicBezTo>
                  <a:cubicBezTo>
                    <a:pt x="1" y="29"/>
                    <a:pt x="2" y="30"/>
                    <a:pt x="3" y="30"/>
                  </a:cubicBezTo>
                  <a:cubicBezTo>
                    <a:pt x="3" y="31"/>
                    <a:pt x="5" y="32"/>
                    <a:pt x="5" y="32"/>
                  </a:cubicBezTo>
                  <a:cubicBezTo>
                    <a:pt x="6" y="32"/>
                    <a:pt x="7" y="33"/>
                    <a:pt x="8" y="33"/>
                  </a:cubicBezTo>
                  <a:cubicBezTo>
                    <a:pt x="9" y="33"/>
                    <a:pt x="9" y="33"/>
                    <a:pt x="10" y="33"/>
                  </a:cubicBezTo>
                  <a:cubicBezTo>
                    <a:pt x="10" y="33"/>
                    <a:pt x="10" y="32"/>
                    <a:pt x="11" y="33"/>
                  </a:cubicBezTo>
                  <a:cubicBezTo>
                    <a:pt x="11" y="33"/>
                    <a:pt x="12" y="33"/>
                    <a:pt x="12" y="33"/>
                  </a:cubicBezTo>
                  <a:cubicBezTo>
                    <a:pt x="12" y="33"/>
                    <a:pt x="13" y="33"/>
                    <a:pt x="13" y="33"/>
                  </a:cubicBezTo>
                  <a:cubicBezTo>
                    <a:pt x="13" y="33"/>
                    <a:pt x="13" y="33"/>
                    <a:pt x="14" y="34"/>
                  </a:cubicBezTo>
                  <a:cubicBezTo>
                    <a:pt x="14" y="33"/>
                    <a:pt x="14" y="33"/>
                    <a:pt x="14" y="33"/>
                  </a:cubicBezTo>
                  <a:cubicBezTo>
                    <a:pt x="14" y="33"/>
                    <a:pt x="15" y="32"/>
                    <a:pt x="15" y="32"/>
                  </a:cubicBezTo>
                  <a:cubicBezTo>
                    <a:pt x="16" y="32"/>
                    <a:pt x="16" y="32"/>
                    <a:pt x="16" y="32"/>
                  </a:cubicBezTo>
                  <a:cubicBezTo>
                    <a:pt x="17" y="31"/>
                    <a:pt x="17" y="31"/>
                    <a:pt x="17" y="31"/>
                  </a:cubicBezTo>
                  <a:cubicBezTo>
                    <a:pt x="18" y="30"/>
                    <a:pt x="18" y="30"/>
                    <a:pt x="18" y="30"/>
                  </a:cubicBezTo>
                  <a:cubicBezTo>
                    <a:pt x="17" y="30"/>
                    <a:pt x="17" y="30"/>
                    <a:pt x="17" y="30"/>
                  </a:cubicBezTo>
                  <a:cubicBezTo>
                    <a:pt x="18" y="29"/>
                    <a:pt x="18" y="29"/>
                    <a:pt x="18" y="29"/>
                  </a:cubicBezTo>
                  <a:cubicBezTo>
                    <a:pt x="19" y="29"/>
                    <a:pt x="19" y="29"/>
                    <a:pt x="19" y="29"/>
                  </a:cubicBezTo>
                  <a:cubicBezTo>
                    <a:pt x="20" y="28"/>
                    <a:pt x="20" y="28"/>
                    <a:pt x="20" y="28"/>
                  </a:cubicBezTo>
                  <a:cubicBezTo>
                    <a:pt x="20" y="28"/>
                    <a:pt x="20" y="27"/>
                    <a:pt x="20" y="27"/>
                  </a:cubicBezTo>
                  <a:cubicBezTo>
                    <a:pt x="20" y="26"/>
                    <a:pt x="20" y="26"/>
                    <a:pt x="20" y="26"/>
                  </a:cubicBezTo>
                  <a:cubicBezTo>
                    <a:pt x="20" y="25"/>
                    <a:pt x="20" y="25"/>
                    <a:pt x="20" y="25"/>
                  </a:cubicBezTo>
                  <a:cubicBezTo>
                    <a:pt x="20" y="25"/>
                    <a:pt x="20" y="25"/>
                    <a:pt x="20" y="25"/>
                  </a:cubicBezTo>
                  <a:cubicBezTo>
                    <a:pt x="20" y="24"/>
                    <a:pt x="20" y="24"/>
                    <a:pt x="20" y="24"/>
                  </a:cubicBezTo>
                  <a:cubicBezTo>
                    <a:pt x="24" y="22"/>
                    <a:pt x="24" y="22"/>
                    <a:pt x="24" y="22"/>
                  </a:cubicBezTo>
                  <a:cubicBezTo>
                    <a:pt x="26" y="20"/>
                    <a:pt x="26" y="20"/>
                    <a:pt x="26" y="20"/>
                  </a:cubicBezTo>
                  <a:cubicBezTo>
                    <a:pt x="26" y="20"/>
                    <a:pt x="26" y="19"/>
                    <a:pt x="26" y="19"/>
                  </a:cubicBezTo>
                  <a:cubicBezTo>
                    <a:pt x="25" y="19"/>
                    <a:pt x="25" y="19"/>
                    <a:pt x="25" y="19"/>
                  </a:cubicBezTo>
                  <a:cubicBezTo>
                    <a:pt x="25" y="19"/>
                    <a:pt x="25" y="19"/>
                    <a:pt x="24" y="19"/>
                  </a:cubicBezTo>
                  <a:cubicBezTo>
                    <a:pt x="24" y="19"/>
                    <a:pt x="24" y="20"/>
                    <a:pt x="24" y="20"/>
                  </a:cubicBezTo>
                  <a:cubicBezTo>
                    <a:pt x="24" y="19"/>
                    <a:pt x="24" y="19"/>
                    <a:pt x="23" y="19"/>
                  </a:cubicBezTo>
                  <a:cubicBezTo>
                    <a:pt x="23" y="19"/>
                    <a:pt x="23" y="19"/>
                    <a:pt x="23" y="19"/>
                  </a:cubicBezTo>
                  <a:cubicBezTo>
                    <a:pt x="22" y="19"/>
                    <a:pt x="22" y="19"/>
                    <a:pt x="22" y="18"/>
                  </a:cubicBezTo>
                  <a:cubicBezTo>
                    <a:pt x="22" y="18"/>
                    <a:pt x="22" y="18"/>
                    <a:pt x="22" y="18"/>
                  </a:cubicBezTo>
                  <a:cubicBezTo>
                    <a:pt x="22" y="18"/>
                    <a:pt x="23" y="17"/>
                    <a:pt x="23" y="17"/>
                  </a:cubicBezTo>
                  <a:cubicBezTo>
                    <a:pt x="23" y="17"/>
                    <a:pt x="23" y="17"/>
                    <a:pt x="23" y="17"/>
                  </a:cubicBezTo>
                  <a:cubicBezTo>
                    <a:pt x="23" y="17"/>
                    <a:pt x="23" y="17"/>
                    <a:pt x="23" y="17"/>
                  </a:cubicBezTo>
                  <a:cubicBezTo>
                    <a:pt x="23" y="16"/>
                    <a:pt x="24" y="16"/>
                    <a:pt x="24" y="16"/>
                  </a:cubicBezTo>
                  <a:cubicBezTo>
                    <a:pt x="24" y="16"/>
                    <a:pt x="24" y="16"/>
                    <a:pt x="24" y="16"/>
                  </a:cubicBezTo>
                  <a:cubicBezTo>
                    <a:pt x="25" y="16"/>
                    <a:pt x="25" y="16"/>
                    <a:pt x="25" y="15"/>
                  </a:cubicBezTo>
                  <a:cubicBezTo>
                    <a:pt x="26" y="15"/>
                    <a:pt x="26" y="14"/>
                    <a:pt x="26" y="13"/>
                  </a:cubicBezTo>
                  <a:cubicBezTo>
                    <a:pt x="27" y="12"/>
                    <a:pt x="27" y="12"/>
                    <a:pt x="27" y="11"/>
                  </a:cubicBezTo>
                  <a:cubicBezTo>
                    <a:pt x="27" y="11"/>
                    <a:pt x="27" y="11"/>
                    <a:pt x="27" y="11"/>
                  </a:cubicBezTo>
                  <a:cubicBezTo>
                    <a:pt x="27" y="11"/>
                    <a:pt x="26" y="10"/>
                    <a:pt x="26" y="10"/>
                  </a:cubicBezTo>
                  <a:cubicBezTo>
                    <a:pt x="26" y="10"/>
                    <a:pt x="26" y="10"/>
                    <a:pt x="26" y="10"/>
                  </a:cubicBezTo>
                  <a:cubicBezTo>
                    <a:pt x="26" y="9"/>
                    <a:pt x="26" y="9"/>
                    <a:pt x="26" y="9"/>
                  </a:cubicBezTo>
                  <a:cubicBezTo>
                    <a:pt x="26" y="9"/>
                    <a:pt x="26" y="8"/>
                    <a:pt x="26" y="8"/>
                  </a:cubicBezTo>
                  <a:cubicBezTo>
                    <a:pt x="25" y="8"/>
                    <a:pt x="26" y="8"/>
                    <a:pt x="26" y="8"/>
                  </a:cubicBezTo>
                  <a:cubicBezTo>
                    <a:pt x="26" y="8"/>
                    <a:pt x="26" y="8"/>
                    <a:pt x="26" y="8"/>
                  </a:cubicBezTo>
                  <a:cubicBezTo>
                    <a:pt x="26" y="8"/>
                    <a:pt x="26" y="8"/>
                    <a:pt x="26" y="8"/>
                  </a:cubicBezTo>
                  <a:cubicBezTo>
                    <a:pt x="26" y="8"/>
                    <a:pt x="26" y="8"/>
                    <a:pt x="26" y="8"/>
                  </a:cubicBezTo>
                  <a:cubicBezTo>
                    <a:pt x="26" y="8"/>
                    <a:pt x="26" y="8"/>
                    <a:pt x="26" y="9"/>
                  </a:cubicBezTo>
                  <a:cubicBezTo>
                    <a:pt x="27" y="8"/>
                    <a:pt x="27" y="8"/>
                    <a:pt x="27" y="7"/>
                  </a:cubicBezTo>
                  <a:cubicBezTo>
                    <a:pt x="27" y="7"/>
                    <a:pt x="27" y="7"/>
                    <a:pt x="27" y="7"/>
                  </a:cubicBezTo>
                  <a:cubicBezTo>
                    <a:pt x="26" y="7"/>
                    <a:pt x="26" y="7"/>
                    <a:pt x="26" y="7"/>
                  </a:cubicBezTo>
                  <a:cubicBezTo>
                    <a:pt x="26" y="7"/>
                    <a:pt x="26" y="7"/>
                    <a:pt x="26" y="7"/>
                  </a:cubicBezTo>
                  <a:cubicBezTo>
                    <a:pt x="26" y="6"/>
                    <a:pt x="26" y="6"/>
                    <a:pt x="26" y="6"/>
                  </a:cubicBezTo>
                  <a:cubicBezTo>
                    <a:pt x="27" y="6"/>
                    <a:pt x="27" y="5"/>
                    <a:pt x="27" y="5"/>
                  </a:cubicBezTo>
                  <a:cubicBezTo>
                    <a:pt x="27" y="5"/>
                    <a:pt x="27" y="4"/>
                    <a:pt x="27" y="4"/>
                  </a:cubicBezTo>
                  <a:cubicBezTo>
                    <a:pt x="28" y="3"/>
                    <a:pt x="28" y="3"/>
                    <a:pt x="28" y="2"/>
                  </a:cubicBezTo>
                  <a:cubicBezTo>
                    <a:pt x="28" y="2"/>
                    <a:pt x="28" y="2"/>
                    <a:pt x="27" y="2"/>
                  </a:cubicBezTo>
                  <a:cubicBezTo>
                    <a:pt x="27" y="2"/>
                    <a:pt x="27" y="2"/>
                    <a:pt x="27" y="2"/>
                  </a:cubicBezTo>
                  <a:cubicBezTo>
                    <a:pt x="27" y="2"/>
                    <a:pt x="26" y="2"/>
                    <a:pt x="26" y="2"/>
                  </a:cubicBezTo>
                  <a:cubicBezTo>
                    <a:pt x="26" y="2"/>
                    <a:pt x="26" y="2"/>
                    <a:pt x="26" y="1"/>
                  </a:cubicBezTo>
                  <a:cubicBezTo>
                    <a:pt x="26" y="1"/>
                    <a:pt x="26" y="1"/>
                    <a:pt x="26" y="1"/>
                  </a:cubicBezTo>
                  <a:cubicBezTo>
                    <a:pt x="26" y="1"/>
                    <a:pt x="26" y="1"/>
                    <a:pt x="26" y="0"/>
                  </a:cubicBezTo>
                  <a:cubicBezTo>
                    <a:pt x="25" y="0"/>
                    <a:pt x="25" y="0"/>
                    <a:pt x="25" y="0"/>
                  </a:cubicBezTo>
                  <a:lnTo>
                    <a:pt x="25" y="2"/>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8" name="Freeform 771">
              <a:extLst>
                <a:ext uri="{FF2B5EF4-FFF2-40B4-BE49-F238E27FC236}">
                  <a16:creationId xmlns:a16="http://schemas.microsoft.com/office/drawing/2014/main" id="{282BFB32-6081-41CA-9BFD-9349A1D6E74C}"/>
                </a:ext>
              </a:extLst>
            </p:cNvPr>
            <p:cNvSpPr>
              <a:spLocks/>
            </p:cNvSpPr>
            <p:nvPr/>
          </p:nvSpPr>
          <p:spPr bwMode="auto">
            <a:xfrm>
              <a:off x="3462968" y="4072911"/>
              <a:ext cx="74912" cy="34726"/>
            </a:xfrm>
            <a:custGeom>
              <a:avLst/>
              <a:gdLst>
                <a:gd name="T0" fmla="*/ 16 w 16"/>
                <a:gd name="T1" fmla="*/ 6 h 9"/>
                <a:gd name="T2" fmla="*/ 15 w 16"/>
                <a:gd name="T3" fmla="*/ 6 h 9"/>
                <a:gd name="T4" fmla="*/ 16 w 16"/>
                <a:gd name="T5" fmla="*/ 6 h 9"/>
                <a:gd name="T6" fmla="*/ 16 w 16"/>
                <a:gd name="T7" fmla="*/ 5 h 9"/>
                <a:gd name="T8" fmla="*/ 16 w 16"/>
                <a:gd name="T9" fmla="*/ 5 h 9"/>
                <a:gd name="T10" fmla="*/ 16 w 16"/>
                <a:gd name="T11" fmla="*/ 4 h 9"/>
                <a:gd name="T12" fmla="*/ 16 w 16"/>
                <a:gd name="T13" fmla="*/ 4 h 9"/>
                <a:gd name="T14" fmla="*/ 16 w 16"/>
                <a:gd name="T15" fmla="*/ 3 h 9"/>
                <a:gd name="T16" fmla="*/ 15 w 16"/>
                <a:gd name="T17" fmla="*/ 3 h 9"/>
                <a:gd name="T18" fmla="*/ 14 w 16"/>
                <a:gd name="T19" fmla="*/ 3 h 9"/>
                <a:gd name="T20" fmla="*/ 14 w 16"/>
                <a:gd name="T21" fmla="*/ 3 h 9"/>
                <a:gd name="T22" fmla="*/ 13 w 16"/>
                <a:gd name="T23" fmla="*/ 3 h 9"/>
                <a:gd name="T24" fmla="*/ 12 w 16"/>
                <a:gd name="T25" fmla="*/ 3 h 9"/>
                <a:gd name="T26" fmla="*/ 12 w 16"/>
                <a:gd name="T27" fmla="*/ 3 h 9"/>
                <a:gd name="T28" fmla="*/ 11 w 16"/>
                <a:gd name="T29" fmla="*/ 4 h 9"/>
                <a:gd name="T30" fmla="*/ 11 w 16"/>
                <a:gd name="T31" fmla="*/ 3 h 9"/>
                <a:gd name="T32" fmla="*/ 10 w 16"/>
                <a:gd name="T33" fmla="*/ 3 h 9"/>
                <a:gd name="T34" fmla="*/ 9 w 16"/>
                <a:gd name="T35" fmla="*/ 2 h 9"/>
                <a:gd name="T36" fmla="*/ 8 w 16"/>
                <a:gd name="T37" fmla="*/ 2 h 9"/>
                <a:gd name="T38" fmla="*/ 7 w 16"/>
                <a:gd name="T39" fmla="*/ 0 h 9"/>
                <a:gd name="T40" fmla="*/ 6 w 16"/>
                <a:gd name="T41" fmla="*/ 0 h 9"/>
                <a:gd name="T42" fmla="*/ 5 w 16"/>
                <a:gd name="T43" fmla="*/ 0 h 9"/>
                <a:gd name="T44" fmla="*/ 4 w 16"/>
                <a:gd name="T45" fmla="*/ 0 h 9"/>
                <a:gd name="T46" fmla="*/ 3 w 16"/>
                <a:gd name="T47" fmla="*/ 1 h 9"/>
                <a:gd name="T48" fmla="*/ 4 w 16"/>
                <a:gd name="T49" fmla="*/ 1 h 9"/>
                <a:gd name="T50" fmla="*/ 3 w 16"/>
                <a:gd name="T51" fmla="*/ 2 h 9"/>
                <a:gd name="T52" fmla="*/ 2 w 16"/>
                <a:gd name="T53" fmla="*/ 3 h 9"/>
                <a:gd name="T54" fmla="*/ 1 w 16"/>
                <a:gd name="T55" fmla="*/ 3 h 9"/>
                <a:gd name="T56" fmla="*/ 0 w 16"/>
                <a:gd name="T57" fmla="*/ 4 h 9"/>
                <a:gd name="T58" fmla="*/ 0 w 16"/>
                <a:gd name="T59" fmla="*/ 5 h 9"/>
                <a:gd name="T60" fmla="*/ 1 w 16"/>
                <a:gd name="T61" fmla="*/ 5 h 9"/>
                <a:gd name="T62" fmla="*/ 2 w 16"/>
                <a:gd name="T63" fmla="*/ 6 h 9"/>
                <a:gd name="T64" fmla="*/ 2 w 16"/>
                <a:gd name="T65" fmla="*/ 6 h 9"/>
                <a:gd name="T66" fmla="*/ 3 w 16"/>
                <a:gd name="T67" fmla="*/ 6 h 9"/>
                <a:gd name="T68" fmla="*/ 4 w 16"/>
                <a:gd name="T69" fmla="*/ 6 h 9"/>
                <a:gd name="T70" fmla="*/ 6 w 16"/>
                <a:gd name="T71" fmla="*/ 7 h 9"/>
                <a:gd name="T72" fmla="*/ 7 w 16"/>
                <a:gd name="T73" fmla="*/ 7 h 9"/>
                <a:gd name="T74" fmla="*/ 9 w 16"/>
                <a:gd name="T75" fmla="*/ 8 h 9"/>
                <a:gd name="T76" fmla="*/ 10 w 16"/>
                <a:gd name="T77" fmla="*/ 8 h 9"/>
                <a:gd name="T78" fmla="*/ 10 w 16"/>
                <a:gd name="T79" fmla="*/ 8 h 9"/>
                <a:gd name="T80" fmla="*/ 11 w 16"/>
                <a:gd name="T81" fmla="*/ 8 h 9"/>
                <a:gd name="T82" fmla="*/ 12 w 16"/>
                <a:gd name="T83" fmla="*/ 9 h 9"/>
                <a:gd name="T84" fmla="*/ 15 w 16"/>
                <a:gd name="T85" fmla="*/ 9 h 9"/>
                <a:gd name="T86" fmla="*/ 15 w 16"/>
                <a:gd name="T87" fmla="*/ 8 h 9"/>
                <a:gd name="T88" fmla="*/ 15 w 16"/>
                <a:gd name="T89" fmla="*/ 7 h 9"/>
                <a:gd name="T90" fmla="*/ 16 w 16"/>
                <a:gd name="T91" fmla="*/ 7 h 9"/>
                <a:gd name="T92" fmla="*/ 15 w 16"/>
                <a:gd name="T93" fmla="*/ 7 h 9"/>
                <a:gd name="T94" fmla="*/ 16 w 16"/>
                <a:gd name="T9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9">
                  <a:moveTo>
                    <a:pt x="16" y="6"/>
                  </a:moveTo>
                  <a:cubicBezTo>
                    <a:pt x="16" y="6"/>
                    <a:pt x="15" y="6"/>
                    <a:pt x="15" y="6"/>
                  </a:cubicBezTo>
                  <a:cubicBezTo>
                    <a:pt x="15" y="6"/>
                    <a:pt x="16" y="6"/>
                    <a:pt x="16" y="6"/>
                  </a:cubicBezTo>
                  <a:cubicBezTo>
                    <a:pt x="16" y="6"/>
                    <a:pt x="16" y="5"/>
                    <a:pt x="16" y="5"/>
                  </a:cubicBezTo>
                  <a:cubicBezTo>
                    <a:pt x="16" y="5"/>
                    <a:pt x="16" y="5"/>
                    <a:pt x="16" y="5"/>
                  </a:cubicBezTo>
                  <a:cubicBezTo>
                    <a:pt x="16" y="4"/>
                    <a:pt x="16" y="4"/>
                    <a:pt x="16" y="4"/>
                  </a:cubicBezTo>
                  <a:cubicBezTo>
                    <a:pt x="16" y="4"/>
                    <a:pt x="16" y="4"/>
                    <a:pt x="16" y="4"/>
                  </a:cubicBezTo>
                  <a:cubicBezTo>
                    <a:pt x="16" y="3"/>
                    <a:pt x="16" y="3"/>
                    <a:pt x="16" y="3"/>
                  </a:cubicBezTo>
                  <a:cubicBezTo>
                    <a:pt x="15" y="3"/>
                    <a:pt x="15" y="3"/>
                    <a:pt x="15" y="3"/>
                  </a:cubicBezTo>
                  <a:cubicBezTo>
                    <a:pt x="15" y="3"/>
                    <a:pt x="14" y="3"/>
                    <a:pt x="14" y="3"/>
                  </a:cubicBezTo>
                  <a:cubicBezTo>
                    <a:pt x="14" y="3"/>
                    <a:pt x="14" y="3"/>
                    <a:pt x="14" y="3"/>
                  </a:cubicBezTo>
                  <a:cubicBezTo>
                    <a:pt x="13" y="3"/>
                    <a:pt x="13" y="3"/>
                    <a:pt x="13" y="3"/>
                  </a:cubicBezTo>
                  <a:cubicBezTo>
                    <a:pt x="12" y="3"/>
                    <a:pt x="12" y="3"/>
                    <a:pt x="12" y="3"/>
                  </a:cubicBezTo>
                  <a:cubicBezTo>
                    <a:pt x="12" y="3"/>
                    <a:pt x="12" y="3"/>
                    <a:pt x="12" y="3"/>
                  </a:cubicBezTo>
                  <a:cubicBezTo>
                    <a:pt x="11" y="4"/>
                    <a:pt x="11" y="4"/>
                    <a:pt x="11" y="4"/>
                  </a:cubicBezTo>
                  <a:cubicBezTo>
                    <a:pt x="11" y="4"/>
                    <a:pt x="11" y="3"/>
                    <a:pt x="11" y="3"/>
                  </a:cubicBezTo>
                  <a:cubicBezTo>
                    <a:pt x="11" y="3"/>
                    <a:pt x="10" y="3"/>
                    <a:pt x="10" y="3"/>
                  </a:cubicBezTo>
                  <a:cubicBezTo>
                    <a:pt x="9" y="2"/>
                    <a:pt x="9" y="2"/>
                    <a:pt x="9" y="2"/>
                  </a:cubicBezTo>
                  <a:cubicBezTo>
                    <a:pt x="8" y="2"/>
                    <a:pt x="8" y="2"/>
                    <a:pt x="8" y="2"/>
                  </a:cubicBezTo>
                  <a:cubicBezTo>
                    <a:pt x="7" y="0"/>
                    <a:pt x="7" y="0"/>
                    <a:pt x="7" y="0"/>
                  </a:cubicBezTo>
                  <a:cubicBezTo>
                    <a:pt x="7" y="0"/>
                    <a:pt x="6" y="0"/>
                    <a:pt x="6" y="0"/>
                  </a:cubicBezTo>
                  <a:cubicBezTo>
                    <a:pt x="6" y="0"/>
                    <a:pt x="5" y="0"/>
                    <a:pt x="5" y="0"/>
                  </a:cubicBezTo>
                  <a:cubicBezTo>
                    <a:pt x="4" y="0"/>
                    <a:pt x="4" y="0"/>
                    <a:pt x="4" y="0"/>
                  </a:cubicBezTo>
                  <a:cubicBezTo>
                    <a:pt x="3" y="1"/>
                    <a:pt x="3" y="1"/>
                    <a:pt x="3" y="1"/>
                  </a:cubicBezTo>
                  <a:cubicBezTo>
                    <a:pt x="4" y="1"/>
                    <a:pt x="4" y="1"/>
                    <a:pt x="4" y="1"/>
                  </a:cubicBezTo>
                  <a:cubicBezTo>
                    <a:pt x="3" y="2"/>
                    <a:pt x="3" y="2"/>
                    <a:pt x="3" y="2"/>
                  </a:cubicBezTo>
                  <a:cubicBezTo>
                    <a:pt x="2" y="3"/>
                    <a:pt x="2" y="3"/>
                    <a:pt x="2" y="3"/>
                  </a:cubicBezTo>
                  <a:cubicBezTo>
                    <a:pt x="1" y="3"/>
                    <a:pt x="1" y="3"/>
                    <a:pt x="1" y="3"/>
                  </a:cubicBezTo>
                  <a:cubicBezTo>
                    <a:pt x="1" y="3"/>
                    <a:pt x="0" y="4"/>
                    <a:pt x="0" y="4"/>
                  </a:cubicBezTo>
                  <a:cubicBezTo>
                    <a:pt x="0" y="4"/>
                    <a:pt x="0" y="4"/>
                    <a:pt x="0" y="5"/>
                  </a:cubicBezTo>
                  <a:cubicBezTo>
                    <a:pt x="0" y="5"/>
                    <a:pt x="0" y="5"/>
                    <a:pt x="1" y="5"/>
                  </a:cubicBezTo>
                  <a:cubicBezTo>
                    <a:pt x="1" y="5"/>
                    <a:pt x="1" y="6"/>
                    <a:pt x="2" y="6"/>
                  </a:cubicBezTo>
                  <a:cubicBezTo>
                    <a:pt x="2" y="6"/>
                    <a:pt x="2" y="6"/>
                    <a:pt x="2" y="6"/>
                  </a:cubicBezTo>
                  <a:cubicBezTo>
                    <a:pt x="2" y="6"/>
                    <a:pt x="3" y="6"/>
                    <a:pt x="3" y="6"/>
                  </a:cubicBezTo>
                  <a:cubicBezTo>
                    <a:pt x="3" y="6"/>
                    <a:pt x="4" y="6"/>
                    <a:pt x="4" y="6"/>
                  </a:cubicBezTo>
                  <a:cubicBezTo>
                    <a:pt x="5" y="6"/>
                    <a:pt x="6" y="7"/>
                    <a:pt x="6" y="7"/>
                  </a:cubicBezTo>
                  <a:cubicBezTo>
                    <a:pt x="7" y="7"/>
                    <a:pt x="7" y="7"/>
                    <a:pt x="7" y="7"/>
                  </a:cubicBezTo>
                  <a:cubicBezTo>
                    <a:pt x="8" y="8"/>
                    <a:pt x="8" y="8"/>
                    <a:pt x="9" y="8"/>
                  </a:cubicBezTo>
                  <a:cubicBezTo>
                    <a:pt x="9" y="8"/>
                    <a:pt x="9" y="8"/>
                    <a:pt x="10" y="8"/>
                  </a:cubicBezTo>
                  <a:cubicBezTo>
                    <a:pt x="10" y="8"/>
                    <a:pt x="10" y="8"/>
                    <a:pt x="10" y="8"/>
                  </a:cubicBezTo>
                  <a:cubicBezTo>
                    <a:pt x="10" y="8"/>
                    <a:pt x="11" y="8"/>
                    <a:pt x="11" y="8"/>
                  </a:cubicBezTo>
                  <a:cubicBezTo>
                    <a:pt x="11" y="8"/>
                    <a:pt x="11" y="8"/>
                    <a:pt x="12" y="9"/>
                  </a:cubicBezTo>
                  <a:cubicBezTo>
                    <a:pt x="12" y="9"/>
                    <a:pt x="14" y="9"/>
                    <a:pt x="15" y="9"/>
                  </a:cubicBezTo>
                  <a:cubicBezTo>
                    <a:pt x="15" y="9"/>
                    <a:pt x="15" y="8"/>
                    <a:pt x="15" y="8"/>
                  </a:cubicBezTo>
                  <a:cubicBezTo>
                    <a:pt x="15" y="8"/>
                    <a:pt x="15" y="8"/>
                    <a:pt x="15" y="7"/>
                  </a:cubicBezTo>
                  <a:cubicBezTo>
                    <a:pt x="15" y="7"/>
                    <a:pt x="15" y="7"/>
                    <a:pt x="16" y="7"/>
                  </a:cubicBezTo>
                  <a:cubicBezTo>
                    <a:pt x="15" y="7"/>
                    <a:pt x="15" y="7"/>
                    <a:pt x="15" y="7"/>
                  </a:cubicBezTo>
                  <a:lnTo>
                    <a:pt x="16" y="6"/>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9" name="Freeform 772">
              <a:extLst>
                <a:ext uri="{FF2B5EF4-FFF2-40B4-BE49-F238E27FC236}">
                  <a16:creationId xmlns:a16="http://schemas.microsoft.com/office/drawing/2014/main" id="{E9B8B527-E595-4360-A960-EEBFE450D14D}"/>
                </a:ext>
              </a:extLst>
            </p:cNvPr>
            <p:cNvSpPr>
              <a:spLocks noEditPoints="1"/>
            </p:cNvSpPr>
            <p:nvPr/>
          </p:nvSpPr>
          <p:spPr bwMode="auto">
            <a:xfrm>
              <a:off x="3696944" y="3943906"/>
              <a:ext cx="126636" cy="65113"/>
            </a:xfrm>
            <a:custGeom>
              <a:avLst/>
              <a:gdLst>
                <a:gd name="T0" fmla="*/ 26 w 27"/>
                <a:gd name="T1" fmla="*/ 10 h 17"/>
                <a:gd name="T2" fmla="*/ 26 w 27"/>
                <a:gd name="T3" fmla="*/ 10 h 17"/>
                <a:gd name="T4" fmla="*/ 23 w 27"/>
                <a:gd name="T5" fmla="*/ 11 h 17"/>
                <a:gd name="T6" fmla="*/ 22 w 27"/>
                <a:gd name="T7" fmla="*/ 12 h 17"/>
                <a:gd name="T8" fmla="*/ 18 w 27"/>
                <a:gd name="T9" fmla="*/ 11 h 17"/>
                <a:gd name="T10" fmla="*/ 15 w 27"/>
                <a:gd name="T11" fmla="*/ 11 h 17"/>
                <a:gd name="T12" fmla="*/ 12 w 27"/>
                <a:gd name="T13" fmla="*/ 12 h 17"/>
                <a:gd name="T14" fmla="*/ 9 w 27"/>
                <a:gd name="T15" fmla="*/ 12 h 17"/>
                <a:gd name="T16" fmla="*/ 7 w 27"/>
                <a:gd name="T17" fmla="*/ 12 h 17"/>
                <a:gd name="T18" fmla="*/ 6 w 27"/>
                <a:gd name="T19" fmla="*/ 14 h 17"/>
                <a:gd name="T20" fmla="*/ 3 w 27"/>
                <a:gd name="T21" fmla="*/ 16 h 17"/>
                <a:gd name="T22" fmla="*/ 2 w 27"/>
                <a:gd name="T23" fmla="*/ 15 h 17"/>
                <a:gd name="T24" fmla="*/ 1 w 27"/>
                <a:gd name="T25" fmla="*/ 14 h 17"/>
                <a:gd name="T26" fmla="*/ 2 w 27"/>
                <a:gd name="T27" fmla="*/ 13 h 17"/>
                <a:gd name="T28" fmla="*/ 1 w 27"/>
                <a:gd name="T29" fmla="*/ 13 h 17"/>
                <a:gd name="T30" fmla="*/ 1 w 27"/>
                <a:gd name="T31" fmla="*/ 13 h 17"/>
                <a:gd name="T32" fmla="*/ 1 w 27"/>
                <a:gd name="T33" fmla="*/ 11 h 17"/>
                <a:gd name="T34" fmla="*/ 1 w 27"/>
                <a:gd name="T35" fmla="*/ 11 h 17"/>
                <a:gd name="T36" fmla="*/ 0 w 27"/>
                <a:gd name="T37" fmla="*/ 10 h 17"/>
                <a:gd name="T38" fmla="*/ 1 w 27"/>
                <a:gd name="T39" fmla="*/ 10 h 17"/>
                <a:gd name="T40" fmla="*/ 1 w 27"/>
                <a:gd name="T41" fmla="*/ 9 h 17"/>
                <a:gd name="T42" fmla="*/ 2 w 27"/>
                <a:gd name="T43" fmla="*/ 9 h 17"/>
                <a:gd name="T44" fmla="*/ 2 w 27"/>
                <a:gd name="T45" fmla="*/ 8 h 17"/>
                <a:gd name="T46" fmla="*/ 1 w 27"/>
                <a:gd name="T47" fmla="*/ 7 h 17"/>
                <a:gd name="T48" fmla="*/ 1 w 27"/>
                <a:gd name="T49" fmla="*/ 7 h 17"/>
                <a:gd name="T50" fmla="*/ 1 w 27"/>
                <a:gd name="T51" fmla="*/ 7 h 17"/>
                <a:gd name="T52" fmla="*/ 1 w 27"/>
                <a:gd name="T53" fmla="*/ 7 h 17"/>
                <a:gd name="T54" fmla="*/ 1 w 27"/>
                <a:gd name="T55" fmla="*/ 7 h 17"/>
                <a:gd name="T56" fmla="*/ 1 w 27"/>
                <a:gd name="T57" fmla="*/ 7 h 17"/>
                <a:gd name="T58" fmla="*/ 2 w 27"/>
                <a:gd name="T59" fmla="*/ 7 h 17"/>
                <a:gd name="T60" fmla="*/ 2 w 27"/>
                <a:gd name="T61" fmla="*/ 6 h 17"/>
                <a:gd name="T62" fmla="*/ 2 w 27"/>
                <a:gd name="T63" fmla="*/ 6 h 17"/>
                <a:gd name="T64" fmla="*/ 2 w 27"/>
                <a:gd name="T65" fmla="*/ 6 h 17"/>
                <a:gd name="T66" fmla="*/ 2 w 27"/>
                <a:gd name="T67" fmla="*/ 6 h 17"/>
                <a:gd name="T68" fmla="*/ 2 w 27"/>
                <a:gd name="T69" fmla="*/ 5 h 17"/>
                <a:gd name="T70" fmla="*/ 2 w 27"/>
                <a:gd name="T71" fmla="*/ 5 h 17"/>
                <a:gd name="T72" fmla="*/ 1 w 27"/>
                <a:gd name="T73" fmla="*/ 5 h 17"/>
                <a:gd name="T74" fmla="*/ 2 w 27"/>
                <a:gd name="T75" fmla="*/ 4 h 17"/>
                <a:gd name="T76" fmla="*/ 2 w 27"/>
                <a:gd name="T77" fmla="*/ 4 h 17"/>
                <a:gd name="T78" fmla="*/ 2 w 27"/>
                <a:gd name="T79" fmla="*/ 3 h 17"/>
                <a:gd name="T80" fmla="*/ 2 w 27"/>
                <a:gd name="T81" fmla="*/ 3 h 17"/>
                <a:gd name="T82" fmla="*/ 2 w 27"/>
                <a:gd name="T83" fmla="*/ 2 h 17"/>
                <a:gd name="T84" fmla="*/ 2 w 27"/>
                <a:gd name="T85" fmla="*/ 2 h 17"/>
                <a:gd name="T86" fmla="*/ 4 w 27"/>
                <a:gd name="T87" fmla="*/ 1 h 17"/>
                <a:gd name="T88" fmla="*/ 7 w 27"/>
                <a:gd name="T89" fmla="*/ 0 h 17"/>
                <a:gd name="T90" fmla="*/ 10 w 27"/>
                <a:gd name="T91" fmla="*/ 1 h 17"/>
                <a:gd name="T92" fmla="*/ 13 w 27"/>
                <a:gd name="T93" fmla="*/ 2 h 17"/>
                <a:gd name="T94" fmla="*/ 15 w 27"/>
                <a:gd name="T95" fmla="*/ 5 h 17"/>
                <a:gd name="T96" fmla="*/ 18 w 27"/>
                <a:gd name="T97" fmla="*/ 5 h 17"/>
                <a:gd name="T98" fmla="*/ 16 w 27"/>
                <a:gd name="T99" fmla="*/ 5 h 17"/>
                <a:gd name="T100" fmla="*/ 18 w 27"/>
                <a:gd name="T101" fmla="*/ 7 h 17"/>
                <a:gd name="T102" fmla="*/ 22 w 27"/>
                <a:gd name="T103" fmla="*/ 7 h 17"/>
                <a:gd name="T104" fmla="*/ 25 w 27"/>
                <a:gd name="T105" fmla="*/ 10 h 17"/>
                <a:gd name="T106" fmla="*/ 10 w 27"/>
                <a:gd name="T10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17">
                  <a:moveTo>
                    <a:pt x="23" y="13"/>
                  </a:moveTo>
                  <a:cubicBezTo>
                    <a:pt x="22" y="13"/>
                    <a:pt x="22" y="13"/>
                    <a:pt x="22" y="13"/>
                  </a:cubicBezTo>
                  <a:cubicBezTo>
                    <a:pt x="22" y="13"/>
                    <a:pt x="22" y="13"/>
                    <a:pt x="23" y="13"/>
                  </a:cubicBezTo>
                  <a:close/>
                  <a:moveTo>
                    <a:pt x="26" y="10"/>
                  </a:moveTo>
                  <a:cubicBezTo>
                    <a:pt x="26" y="10"/>
                    <a:pt x="26" y="10"/>
                    <a:pt x="26" y="10"/>
                  </a:cubicBezTo>
                  <a:cubicBezTo>
                    <a:pt x="26" y="10"/>
                    <a:pt x="26" y="10"/>
                    <a:pt x="26" y="10"/>
                  </a:cubicBezTo>
                  <a:cubicBezTo>
                    <a:pt x="27" y="10"/>
                    <a:pt x="27" y="10"/>
                    <a:pt x="27" y="10"/>
                  </a:cubicBezTo>
                  <a:cubicBezTo>
                    <a:pt x="27" y="10"/>
                    <a:pt x="26" y="10"/>
                    <a:pt x="26" y="10"/>
                  </a:cubicBezTo>
                  <a:close/>
                  <a:moveTo>
                    <a:pt x="24" y="11"/>
                  </a:moveTo>
                  <a:cubicBezTo>
                    <a:pt x="24" y="11"/>
                    <a:pt x="24" y="11"/>
                    <a:pt x="24" y="11"/>
                  </a:cubicBezTo>
                  <a:cubicBezTo>
                    <a:pt x="24" y="12"/>
                    <a:pt x="24" y="12"/>
                    <a:pt x="23" y="11"/>
                  </a:cubicBezTo>
                  <a:cubicBezTo>
                    <a:pt x="23" y="11"/>
                    <a:pt x="23" y="11"/>
                    <a:pt x="23" y="11"/>
                  </a:cubicBezTo>
                  <a:cubicBezTo>
                    <a:pt x="23" y="12"/>
                    <a:pt x="23" y="12"/>
                    <a:pt x="23" y="12"/>
                  </a:cubicBezTo>
                  <a:cubicBezTo>
                    <a:pt x="23" y="12"/>
                    <a:pt x="23" y="12"/>
                    <a:pt x="23" y="12"/>
                  </a:cubicBezTo>
                  <a:cubicBezTo>
                    <a:pt x="23" y="12"/>
                    <a:pt x="23" y="13"/>
                    <a:pt x="22" y="13"/>
                  </a:cubicBezTo>
                  <a:cubicBezTo>
                    <a:pt x="22" y="13"/>
                    <a:pt x="22" y="13"/>
                    <a:pt x="22" y="12"/>
                  </a:cubicBezTo>
                  <a:cubicBezTo>
                    <a:pt x="22" y="12"/>
                    <a:pt x="22" y="12"/>
                    <a:pt x="21" y="12"/>
                  </a:cubicBezTo>
                  <a:cubicBezTo>
                    <a:pt x="21" y="11"/>
                    <a:pt x="21" y="11"/>
                    <a:pt x="20" y="11"/>
                  </a:cubicBezTo>
                  <a:cubicBezTo>
                    <a:pt x="20" y="12"/>
                    <a:pt x="19" y="11"/>
                    <a:pt x="19" y="11"/>
                  </a:cubicBezTo>
                  <a:cubicBezTo>
                    <a:pt x="19" y="11"/>
                    <a:pt x="19" y="11"/>
                    <a:pt x="18" y="11"/>
                  </a:cubicBezTo>
                  <a:cubicBezTo>
                    <a:pt x="18" y="11"/>
                    <a:pt x="18" y="11"/>
                    <a:pt x="18" y="11"/>
                  </a:cubicBezTo>
                  <a:cubicBezTo>
                    <a:pt x="17" y="11"/>
                    <a:pt x="17" y="11"/>
                    <a:pt x="17" y="11"/>
                  </a:cubicBezTo>
                  <a:cubicBezTo>
                    <a:pt x="17" y="11"/>
                    <a:pt x="17" y="11"/>
                    <a:pt x="16" y="11"/>
                  </a:cubicBezTo>
                  <a:cubicBezTo>
                    <a:pt x="16" y="11"/>
                    <a:pt x="16" y="11"/>
                    <a:pt x="15" y="11"/>
                  </a:cubicBezTo>
                  <a:cubicBezTo>
                    <a:pt x="15" y="11"/>
                    <a:pt x="15" y="11"/>
                    <a:pt x="14" y="11"/>
                  </a:cubicBezTo>
                  <a:cubicBezTo>
                    <a:pt x="14" y="11"/>
                    <a:pt x="14" y="11"/>
                    <a:pt x="14" y="11"/>
                  </a:cubicBezTo>
                  <a:cubicBezTo>
                    <a:pt x="13" y="11"/>
                    <a:pt x="13" y="12"/>
                    <a:pt x="13" y="12"/>
                  </a:cubicBezTo>
                  <a:cubicBezTo>
                    <a:pt x="13" y="12"/>
                    <a:pt x="12" y="12"/>
                    <a:pt x="12" y="12"/>
                  </a:cubicBezTo>
                  <a:cubicBezTo>
                    <a:pt x="12" y="12"/>
                    <a:pt x="12" y="12"/>
                    <a:pt x="12" y="12"/>
                  </a:cubicBezTo>
                  <a:cubicBezTo>
                    <a:pt x="12" y="13"/>
                    <a:pt x="11" y="13"/>
                    <a:pt x="11" y="13"/>
                  </a:cubicBezTo>
                  <a:cubicBezTo>
                    <a:pt x="11" y="13"/>
                    <a:pt x="10" y="13"/>
                    <a:pt x="10" y="13"/>
                  </a:cubicBezTo>
                  <a:cubicBezTo>
                    <a:pt x="10" y="13"/>
                    <a:pt x="9" y="12"/>
                    <a:pt x="9" y="12"/>
                  </a:cubicBezTo>
                  <a:cubicBezTo>
                    <a:pt x="9" y="12"/>
                    <a:pt x="9" y="12"/>
                    <a:pt x="9" y="11"/>
                  </a:cubicBezTo>
                  <a:cubicBezTo>
                    <a:pt x="9" y="11"/>
                    <a:pt x="9" y="11"/>
                    <a:pt x="9" y="11"/>
                  </a:cubicBezTo>
                  <a:cubicBezTo>
                    <a:pt x="9" y="11"/>
                    <a:pt x="9" y="11"/>
                    <a:pt x="9" y="11"/>
                  </a:cubicBezTo>
                  <a:cubicBezTo>
                    <a:pt x="8" y="12"/>
                    <a:pt x="8" y="12"/>
                    <a:pt x="7" y="12"/>
                  </a:cubicBezTo>
                  <a:cubicBezTo>
                    <a:pt x="7" y="12"/>
                    <a:pt x="7" y="12"/>
                    <a:pt x="7" y="12"/>
                  </a:cubicBezTo>
                  <a:cubicBezTo>
                    <a:pt x="7" y="12"/>
                    <a:pt x="7" y="12"/>
                    <a:pt x="6" y="12"/>
                  </a:cubicBezTo>
                  <a:cubicBezTo>
                    <a:pt x="6" y="12"/>
                    <a:pt x="6" y="12"/>
                    <a:pt x="6" y="13"/>
                  </a:cubicBezTo>
                  <a:cubicBezTo>
                    <a:pt x="6" y="13"/>
                    <a:pt x="6" y="14"/>
                    <a:pt x="6" y="14"/>
                  </a:cubicBezTo>
                  <a:cubicBezTo>
                    <a:pt x="5" y="14"/>
                    <a:pt x="5" y="15"/>
                    <a:pt x="5" y="15"/>
                  </a:cubicBezTo>
                  <a:cubicBezTo>
                    <a:pt x="5" y="16"/>
                    <a:pt x="5" y="16"/>
                    <a:pt x="4" y="16"/>
                  </a:cubicBezTo>
                  <a:cubicBezTo>
                    <a:pt x="4" y="17"/>
                    <a:pt x="4" y="17"/>
                    <a:pt x="3" y="16"/>
                  </a:cubicBezTo>
                  <a:cubicBezTo>
                    <a:pt x="3" y="16"/>
                    <a:pt x="3" y="16"/>
                    <a:pt x="3" y="16"/>
                  </a:cubicBezTo>
                  <a:cubicBezTo>
                    <a:pt x="3" y="16"/>
                    <a:pt x="3" y="16"/>
                    <a:pt x="2" y="16"/>
                  </a:cubicBezTo>
                  <a:cubicBezTo>
                    <a:pt x="2" y="16"/>
                    <a:pt x="2" y="16"/>
                    <a:pt x="2" y="16"/>
                  </a:cubicBezTo>
                  <a:cubicBezTo>
                    <a:pt x="2" y="16"/>
                    <a:pt x="2" y="15"/>
                    <a:pt x="2" y="15"/>
                  </a:cubicBezTo>
                  <a:cubicBezTo>
                    <a:pt x="2" y="15"/>
                    <a:pt x="2" y="15"/>
                    <a:pt x="2" y="15"/>
                  </a:cubicBezTo>
                  <a:cubicBezTo>
                    <a:pt x="2" y="15"/>
                    <a:pt x="2" y="15"/>
                    <a:pt x="2" y="14"/>
                  </a:cubicBezTo>
                  <a:cubicBezTo>
                    <a:pt x="2" y="14"/>
                    <a:pt x="2" y="14"/>
                    <a:pt x="2" y="14"/>
                  </a:cubicBezTo>
                  <a:cubicBezTo>
                    <a:pt x="2" y="14"/>
                    <a:pt x="2" y="14"/>
                    <a:pt x="2" y="14"/>
                  </a:cubicBezTo>
                  <a:cubicBezTo>
                    <a:pt x="2" y="14"/>
                    <a:pt x="1" y="14"/>
                    <a:pt x="1" y="14"/>
                  </a:cubicBezTo>
                  <a:cubicBezTo>
                    <a:pt x="1" y="14"/>
                    <a:pt x="1" y="14"/>
                    <a:pt x="1" y="14"/>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2"/>
                    <a:pt x="2" y="12"/>
                    <a:pt x="2" y="12"/>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1" y="11"/>
                    <a:pt x="1" y="11"/>
                    <a:pt x="1" y="11"/>
                  </a:cubicBezTo>
                  <a:cubicBezTo>
                    <a:pt x="1" y="10"/>
                    <a:pt x="1" y="10"/>
                    <a:pt x="1" y="10"/>
                  </a:cubicBezTo>
                  <a:cubicBezTo>
                    <a:pt x="0" y="10"/>
                    <a:pt x="0" y="10"/>
                    <a:pt x="0" y="10"/>
                  </a:cubicBezTo>
                  <a:cubicBezTo>
                    <a:pt x="0" y="10"/>
                    <a:pt x="0" y="10"/>
                    <a:pt x="0" y="10"/>
                  </a:cubicBezTo>
                  <a:cubicBezTo>
                    <a:pt x="0" y="10"/>
                    <a:pt x="0" y="10"/>
                    <a:pt x="0" y="10"/>
                  </a:cubicBezTo>
                  <a:cubicBezTo>
                    <a:pt x="0" y="9"/>
                    <a:pt x="0" y="9"/>
                    <a:pt x="0" y="9"/>
                  </a:cubicBezTo>
                  <a:cubicBezTo>
                    <a:pt x="0" y="10"/>
                    <a:pt x="0" y="10"/>
                    <a:pt x="0" y="10"/>
                  </a:cubicBezTo>
                  <a:cubicBezTo>
                    <a:pt x="0" y="9"/>
                    <a:pt x="0" y="9"/>
                    <a:pt x="0" y="9"/>
                  </a:cubicBezTo>
                  <a:cubicBezTo>
                    <a:pt x="1" y="10"/>
                    <a:pt x="1" y="10"/>
                    <a:pt x="1" y="10"/>
                  </a:cubicBezTo>
                  <a:cubicBezTo>
                    <a:pt x="1" y="10"/>
                    <a:pt x="1" y="10"/>
                    <a:pt x="1" y="10"/>
                  </a:cubicBezTo>
                  <a:cubicBezTo>
                    <a:pt x="1" y="10"/>
                    <a:pt x="1" y="10"/>
                    <a:pt x="1" y="10"/>
                  </a:cubicBezTo>
                  <a:cubicBezTo>
                    <a:pt x="1" y="10"/>
                    <a:pt x="1" y="10"/>
                    <a:pt x="1" y="10"/>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2" y="8"/>
                    <a:pt x="1" y="8"/>
                    <a:pt x="1" y="8"/>
                  </a:cubicBezTo>
                  <a:cubicBezTo>
                    <a:pt x="1" y="8"/>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2" y="2"/>
                    <a:pt x="2" y="2"/>
                    <a:pt x="2" y="2"/>
                  </a:cubicBezTo>
                  <a:cubicBezTo>
                    <a:pt x="1" y="1"/>
                    <a:pt x="2" y="1"/>
                    <a:pt x="2" y="1"/>
                  </a:cubicBezTo>
                  <a:cubicBezTo>
                    <a:pt x="2" y="1"/>
                    <a:pt x="2" y="1"/>
                    <a:pt x="2" y="1"/>
                  </a:cubicBezTo>
                  <a:cubicBezTo>
                    <a:pt x="2" y="1"/>
                    <a:pt x="2" y="1"/>
                    <a:pt x="2" y="1"/>
                  </a:cubicBezTo>
                  <a:cubicBezTo>
                    <a:pt x="3" y="0"/>
                    <a:pt x="3" y="1"/>
                    <a:pt x="4" y="1"/>
                  </a:cubicBezTo>
                  <a:cubicBezTo>
                    <a:pt x="4" y="1"/>
                    <a:pt x="4" y="1"/>
                    <a:pt x="4" y="1"/>
                  </a:cubicBezTo>
                  <a:cubicBezTo>
                    <a:pt x="5" y="1"/>
                    <a:pt x="5" y="1"/>
                    <a:pt x="6" y="1"/>
                  </a:cubicBezTo>
                  <a:cubicBezTo>
                    <a:pt x="6" y="1"/>
                    <a:pt x="6" y="1"/>
                    <a:pt x="6" y="1"/>
                  </a:cubicBezTo>
                  <a:cubicBezTo>
                    <a:pt x="6" y="0"/>
                    <a:pt x="7" y="0"/>
                    <a:pt x="7" y="0"/>
                  </a:cubicBezTo>
                  <a:cubicBezTo>
                    <a:pt x="7" y="1"/>
                    <a:pt x="7" y="1"/>
                    <a:pt x="8" y="1"/>
                  </a:cubicBezTo>
                  <a:cubicBezTo>
                    <a:pt x="8" y="1"/>
                    <a:pt x="8" y="1"/>
                    <a:pt x="8" y="1"/>
                  </a:cubicBezTo>
                  <a:cubicBezTo>
                    <a:pt x="9" y="1"/>
                    <a:pt x="9" y="1"/>
                    <a:pt x="9" y="2"/>
                  </a:cubicBezTo>
                  <a:cubicBezTo>
                    <a:pt x="9" y="2"/>
                    <a:pt x="10" y="2"/>
                    <a:pt x="10" y="1"/>
                  </a:cubicBezTo>
                  <a:cubicBezTo>
                    <a:pt x="10" y="1"/>
                    <a:pt x="11" y="1"/>
                    <a:pt x="11" y="2"/>
                  </a:cubicBezTo>
                  <a:cubicBezTo>
                    <a:pt x="11" y="2"/>
                    <a:pt x="11" y="2"/>
                    <a:pt x="11" y="2"/>
                  </a:cubicBezTo>
                  <a:cubicBezTo>
                    <a:pt x="12" y="2"/>
                    <a:pt x="12" y="2"/>
                    <a:pt x="12" y="3"/>
                  </a:cubicBezTo>
                  <a:cubicBezTo>
                    <a:pt x="12" y="3"/>
                    <a:pt x="13" y="3"/>
                    <a:pt x="13" y="2"/>
                  </a:cubicBezTo>
                  <a:cubicBezTo>
                    <a:pt x="13" y="2"/>
                    <a:pt x="13" y="2"/>
                    <a:pt x="14" y="2"/>
                  </a:cubicBezTo>
                  <a:cubicBezTo>
                    <a:pt x="14" y="2"/>
                    <a:pt x="14" y="3"/>
                    <a:pt x="14" y="3"/>
                  </a:cubicBezTo>
                  <a:cubicBezTo>
                    <a:pt x="14" y="3"/>
                    <a:pt x="14" y="3"/>
                    <a:pt x="14" y="4"/>
                  </a:cubicBezTo>
                  <a:cubicBezTo>
                    <a:pt x="14" y="4"/>
                    <a:pt x="14" y="5"/>
                    <a:pt x="15" y="5"/>
                  </a:cubicBezTo>
                  <a:cubicBezTo>
                    <a:pt x="15" y="5"/>
                    <a:pt x="15" y="5"/>
                    <a:pt x="15" y="5"/>
                  </a:cubicBezTo>
                  <a:cubicBezTo>
                    <a:pt x="16" y="5"/>
                    <a:pt x="16" y="5"/>
                    <a:pt x="17" y="5"/>
                  </a:cubicBezTo>
                  <a:cubicBezTo>
                    <a:pt x="17" y="5"/>
                    <a:pt x="17" y="5"/>
                    <a:pt x="17" y="5"/>
                  </a:cubicBezTo>
                  <a:cubicBezTo>
                    <a:pt x="17" y="5"/>
                    <a:pt x="18" y="5"/>
                    <a:pt x="18" y="5"/>
                  </a:cubicBezTo>
                  <a:cubicBezTo>
                    <a:pt x="19" y="5"/>
                    <a:pt x="19" y="5"/>
                    <a:pt x="19" y="5"/>
                  </a:cubicBezTo>
                  <a:cubicBezTo>
                    <a:pt x="19" y="5"/>
                    <a:pt x="19" y="5"/>
                    <a:pt x="19" y="6"/>
                  </a:cubicBezTo>
                  <a:cubicBezTo>
                    <a:pt x="19" y="6"/>
                    <a:pt x="18" y="6"/>
                    <a:pt x="18" y="6"/>
                  </a:cubicBezTo>
                  <a:cubicBezTo>
                    <a:pt x="18" y="6"/>
                    <a:pt x="17" y="6"/>
                    <a:pt x="16" y="5"/>
                  </a:cubicBezTo>
                  <a:cubicBezTo>
                    <a:pt x="16" y="5"/>
                    <a:pt x="16" y="6"/>
                    <a:pt x="16" y="6"/>
                  </a:cubicBezTo>
                  <a:cubicBezTo>
                    <a:pt x="16" y="6"/>
                    <a:pt x="16" y="6"/>
                    <a:pt x="16" y="6"/>
                  </a:cubicBezTo>
                  <a:cubicBezTo>
                    <a:pt x="16" y="6"/>
                    <a:pt x="17" y="6"/>
                    <a:pt x="17" y="6"/>
                  </a:cubicBezTo>
                  <a:cubicBezTo>
                    <a:pt x="18" y="7"/>
                    <a:pt x="18" y="7"/>
                    <a:pt x="18" y="7"/>
                  </a:cubicBezTo>
                  <a:cubicBezTo>
                    <a:pt x="18" y="7"/>
                    <a:pt x="18" y="7"/>
                    <a:pt x="18" y="7"/>
                  </a:cubicBezTo>
                  <a:cubicBezTo>
                    <a:pt x="19" y="7"/>
                    <a:pt x="19" y="7"/>
                    <a:pt x="20" y="7"/>
                  </a:cubicBezTo>
                  <a:cubicBezTo>
                    <a:pt x="20" y="7"/>
                    <a:pt x="21" y="7"/>
                    <a:pt x="22" y="7"/>
                  </a:cubicBezTo>
                  <a:cubicBezTo>
                    <a:pt x="22" y="7"/>
                    <a:pt x="22" y="7"/>
                    <a:pt x="22" y="7"/>
                  </a:cubicBezTo>
                  <a:cubicBezTo>
                    <a:pt x="22" y="8"/>
                    <a:pt x="23" y="8"/>
                    <a:pt x="23" y="9"/>
                  </a:cubicBezTo>
                  <a:cubicBezTo>
                    <a:pt x="23" y="9"/>
                    <a:pt x="23" y="9"/>
                    <a:pt x="23" y="9"/>
                  </a:cubicBezTo>
                  <a:cubicBezTo>
                    <a:pt x="24" y="9"/>
                    <a:pt x="24" y="9"/>
                    <a:pt x="24" y="9"/>
                  </a:cubicBezTo>
                  <a:cubicBezTo>
                    <a:pt x="24" y="9"/>
                    <a:pt x="24" y="9"/>
                    <a:pt x="25" y="10"/>
                  </a:cubicBezTo>
                  <a:cubicBezTo>
                    <a:pt x="25" y="10"/>
                    <a:pt x="24" y="10"/>
                    <a:pt x="24" y="11"/>
                  </a:cubicBezTo>
                  <a:close/>
                  <a:moveTo>
                    <a:pt x="10" y="11"/>
                  </a:moveTo>
                  <a:cubicBezTo>
                    <a:pt x="10" y="11"/>
                    <a:pt x="10" y="11"/>
                    <a:pt x="10" y="11"/>
                  </a:cubicBezTo>
                  <a:cubicBezTo>
                    <a:pt x="10" y="11"/>
                    <a:pt x="10" y="11"/>
                    <a:pt x="10" y="11"/>
                  </a:cubicBezTo>
                  <a:cubicBezTo>
                    <a:pt x="10" y="11"/>
                    <a:pt x="10" y="11"/>
                    <a:pt x="10" y="11"/>
                  </a:cubicBezTo>
                  <a:close/>
                  <a:moveTo>
                    <a:pt x="24" y="9"/>
                  </a:moveTo>
                  <a:cubicBezTo>
                    <a:pt x="24" y="9"/>
                    <a:pt x="24" y="9"/>
                    <a:pt x="24" y="9"/>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0" name="Freeform 773">
              <a:extLst>
                <a:ext uri="{FF2B5EF4-FFF2-40B4-BE49-F238E27FC236}">
                  <a16:creationId xmlns:a16="http://schemas.microsoft.com/office/drawing/2014/main" id="{8BDD282B-BCAE-46BF-AEAD-B62C104CA328}"/>
                </a:ext>
              </a:extLst>
            </p:cNvPr>
            <p:cNvSpPr>
              <a:spLocks noEditPoints="1"/>
            </p:cNvSpPr>
            <p:nvPr/>
          </p:nvSpPr>
          <p:spPr bwMode="auto">
            <a:xfrm>
              <a:off x="3290280" y="3852750"/>
              <a:ext cx="340671" cy="95498"/>
            </a:xfrm>
            <a:custGeom>
              <a:avLst/>
              <a:gdLst>
                <a:gd name="T0" fmla="*/ 13 w 73"/>
                <a:gd name="T1" fmla="*/ 13 h 25"/>
                <a:gd name="T2" fmla="*/ 13 w 73"/>
                <a:gd name="T3" fmla="*/ 12 h 25"/>
                <a:gd name="T4" fmla="*/ 15 w 73"/>
                <a:gd name="T5" fmla="*/ 10 h 25"/>
                <a:gd name="T6" fmla="*/ 30 w 73"/>
                <a:gd name="T7" fmla="*/ 1 h 25"/>
                <a:gd name="T8" fmla="*/ 36 w 73"/>
                <a:gd name="T9" fmla="*/ 4 h 25"/>
                <a:gd name="T10" fmla="*/ 44 w 73"/>
                <a:gd name="T11" fmla="*/ 20 h 25"/>
                <a:gd name="T12" fmla="*/ 70 w 73"/>
                <a:gd name="T13" fmla="*/ 24 h 25"/>
                <a:gd name="T14" fmla="*/ 66 w 73"/>
                <a:gd name="T15" fmla="*/ 24 h 25"/>
                <a:gd name="T16" fmla="*/ 64 w 73"/>
                <a:gd name="T17" fmla="*/ 25 h 25"/>
                <a:gd name="T18" fmla="*/ 62 w 73"/>
                <a:gd name="T19" fmla="*/ 24 h 25"/>
                <a:gd name="T20" fmla="*/ 56 w 73"/>
                <a:gd name="T21" fmla="*/ 24 h 25"/>
                <a:gd name="T22" fmla="*/ 52 w 73"/>
                <a:gd name="T23" fmla="*/ 25 h 25"/>
                <a:gd name="T24" fmla="*/ 49 w 73"/>
                <a:gd name="T25" fmla="*/ 25 h 25"/>
                <a:gd name="T26" fmla="*/ 49 w 73"/>
                <a:gd name="T27" fmla="*/ 24 h 25"/>
                <a:gd name="T28" fmla="*/ 51 w 73"/>
                <a:gd name="T29" fmla="*/ 22 h 25"/>
                <a:gd name="T30" fmla="*/ 51 w 73"/>
                <a:gd name="T31" fmla="*/ 19 h 25"/>
                <a:gd name="T32" fmla="*/ 44 w 73"/>
                <a:gd name="T33" fmla="*/ 17 h 25"/>
                <a:gd name="T34" fmla="*/ 42 w 73"/>
                <a:gd name="T35" fmla="*/ 12 h 25"/>
                <a:gd name="T36" fmla="*/ 36 w 73"/>
                <a:gd name="T37" fmla="*/ 12 h 25"/>
                <a:gd name="T38" fmla="*/ 32 w 73"/>
                <a:gd name="T39" fmla="*/ 11 h 25"/>
                <a:gd name="T40" fmla="*/ 30 w 73"/>
                <a:gd name="T41" fmla="*/ 9 h 25"/>
                <a:gd name="T42" fmla="*/ 25 w 73"/>
                <a:gd name="T43" fmla="*/ 8 h 25"/>
                <a:gd name="T44" fmla="*/ 23 w 73"/>
                <a:gd name="T45" fmla="*/ 8 h 25"/>
                <a:gd name="T46" fmla="*/ 19 w 73"/>
                <a:gd name="T47" fmla="*/ 7 h 25"/>
                <a:gd name="T48" fmla="*/ 22 w 73"/>
                <a:gd name="T49" fmla="*/ 6 h 25"/>
                <a:gd name="T50" fmla="*/ 18 w 73"/>
                <a:gd name="T51" fmla="*/ 5 h 25"/>
                <a:gd name="T52" fmla="*/ 13 w 73"/>
                <a:gd name="T53" fmla="*/ 6 h 25"/>
                <a:gd name="T54" fmla="*/ 10 w 73"/>
                <a:gd name="T55" fmla="*/ 8 h 25"/>
                <a:gd name="T56" fmla="*/ 5 w 73"/>
                <a:gd name="T57" fmla="*/ 10 h 25"/>
                <a:gd name="T58" fmla="*/ 3 w 73"/>
                <a:gd name="T59" fmla="*/ 10 h 25"/>
                <a:gd name="T60" fmla="*/ 0 w 73"/>
                <a:gd name="T61" fmla="*/ 10 h 25"/>
                <a:gd name="T62" fmla="*/ 4 w 73"/>
                <a:gd name="T63" fmla="*/ 9 h 25"/>
                <a:gd name="T64" fmla="*/ 5 w 73"/>
                <a:gd name="T65" fmla="*/ 6 h 25"/>
                <a:gd name="T66" fmla="*/ 10 w 73"/>
                <a:gd name="T67" fmla="*/ 3 h 25"/>
                <a:gd name="T68" fmla="*/ 16 w 73"/>
                <a:gd name="T69" fmla="*/ 2 h 25"/>
                <a:gd name="T70" fmla="*/ 23 w 73"/>
                <a:gd name="T71" fmla="*/ 1 h 25"/>
                <a:gd name="T72" fmla="*/ 26 w 73"/>
                <a:gd name="T73" fmla="*/ 2 h 25"/>
                <a:gd name="T74" fmla="*/ 30 w 73"/>
                <a:gd name="T75" fmla="*/ 2 h 25"/>
                <a:gd name="T76" fmla="*/ 31 w 73"/>
                <a:gd name="T77" fmla="*/ 3 h 25"/>
                <a:gd name="T78" fmla="*/ 35 w 73"/>
                <a:gd name="T79" fmla="*/ 4 h 25"/>
                <a:gd name="T80" fmla="*/ 39 w 73"/>
                <a:gd name="T81" fmla="*/ 5 h 25"/>
                <a:gd name="T82" fmla="*/ 41 w 73"/>
                <a:gd name="T83" fmla="*/ 7 h 25"/>
                <a:gd name="T84" fmla="*/ 43 w 73"/>
                <a:gd name="T85" fmla="*/ 7 h 25"/>
                <a:gd name="T86" fmla="*/ 43 w 73"/>
                <a:gd name="T87" fmla="*/ 6 h 25"/>
                <a:gd name="T88" fmla="*/ 44 w 73"/>
                <a:gd name="T89" fmla="*/ 6 h 25"/>
                <a:gd name="T90" fmla="*/ 48 w 73"/>
                <a:gd name="T91" fmla="*/ 9 h 25"/>
                <a:gd name="T92" fmla="*/ 50 w 73"/>
                <a:gd name="T93" fmla="*/ 11 h 25"/>
                <a:gd name="T94" fmla="*/ 48 w 73"/>
                <a:gd name="T95" fmla="*/ 11 h 25"/>
                <a:gd name="T96" fmla="*/ 52 w 73"/>
                <a:gd name="T97" fmla="*/ 13 h 25"/>
                <a:gd name="T98" fmla="*/ 51 w 73"/>
                <a:gd name="T99" fmla="*/ 11 h 25"/>
                <a:gd name="T100" fmla="*/ 54 w 73"/>
                <a:gd name="T101" fmla="*/ 14 h 25"/>
                <a:gd name="T102" fmla="*/ 59 w 73"/>
                <a:gd name="T103" fmla="*/ 16 h 25"/>
                <a:gd name="T104" fmla="*/ 61 w 73"/>
                <a:gd name="T105" fmla="*/ 16 h 25"/>
                <a:gd name="T106" fmla="*/ 63 w 73"/>
                <a:gd name="T107" fmla="*/ 18 h 25"/>
                <a:gd name="T108" fmla="*/ 62 w 73"/>
                <a:gd name="T109" fmla="*/ 18 h 25"/>
                <a:gd name="T110" fmla="*/ 63 w 73"/>
                <a:gd name="T111" fmla="*/ 18 h 25"/>
                <a:gd name="T112" fmla="*/ 68 w 73"/>
                <a:gd name="T113" fmla="*/ 19 h 25"/>
                <a:gd name="T114" fmla="*/ 70 w 73"/>
                <a:gd name="T115" fmla="*/ 21 h 25"/>
                <a:gd name="T116" fmla="*/ 72 w 73"/>
                <a:gd name="T117" fmla="*/ 23 h 25"/>
                <a:gd name="T118" fmla="*/ 60 w 73"/>
                <a:gd name="T119" fmla="*/ 16 h 25"/>
                <a:gd name="T120" fmla="*/ 63 w 73"/>
                <a:gd name="T121" fmla="*/ 18 h 25"/>
                <a:gd name="T122" fmla="*/ 48 w 73"/>
                <a:gd name="T123" fmla="*/ 8 h 25"/>
                <a:gd name="T124" fmla="*/ 20 w 73"/>
                <a:gd name="T125"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25">
                  <a:moveTo>
                    <a:pt x="16" y="12"/>
                  </a:moveTo>
                  <a:cubicBezTo>
                    <a:pt x="16" y="12"/>
                    <a:pt x="16" y="12"/>
                    <a:pt x="16" y="13"/>
                  </a:cubicBezTo>
                  <a:cubicBezTo>
                    <a:pt x="16" y="13"/>
                    <a:pt x="15" y="13"/>
                    <a:pt x="15" y="13"/>
                  </a:cubicBezTo>
                  <a:cubicBezTo>
                    <a:pt x="15" y="13"/>
                    <a:pt x="14" y="13"/>
                    <a:pt x="14" y="13"/>
                  </a:cubicBezTo>
                  <a:cubicBezTo>
                    <a:pt x="14" y="14"/>
                    <a:pt x="13" y="14"/>
                    <a:pt x="13" y="13"/>
                  </a:cubicBezTo>
                  <a:cubicBezTo>
                    <a:pt x="13" y="13"/>
                    <a:pt x="13" y="13"/>
                    <a:pt x="13" y="13"/>
                  </a:cubicBezTo>
                  <a:cubicBezTo>
                    <a:pt x="13" y="13"/>
                    <a:pt x="13" y="13"/>
                    <a:pt x="12" y="13"/>
                  </a:cubicBezTo>
                  <a:cubicBezTo>
                    <a:pt x="12" y="13"/>
                    <a:pt x="12" y="13"/>
                    <a:pt x="12" y="12"/>
                  </a:cubicBezTo>
                  <a:cubicBezTo>
                    <a:pt x="12" y="13"/>
                    <a:pt x="13" y="13"/>
                    <a:pt x="13" y="13"/>
                  </a:cubicBezTo>
                  <a:cubicBezTo>
                    <a:pt x="13" y="13"/>
                    <a:pt x="13" y="12"/>
                    <a:pt x="13" y="12"/>
                  </a:cubicBezTo>
                  <a:cubicBezTo>
                    <a:pt x="13" y="12"/>
                    <a:pt x="13" y="12"/>
                    <a:pt x="13" y="12"/>
                  </a:cubicBezTo>
                  <a:cubicBezTo>
                    <a:pt x="13" y="12"/>
                    <a:pt x="13" y="12"/>
                    <a:pt x="13" y="12"/>
                  </a:cubicBezTo>
                  <a:cubicBezTo>
                    <a:pt x="13" y="12"/>
                    <a:pt x="13" y="12"/>
                    <a:pt x="13" y="12"/>
                  </a:cubicBezTo>
                  <a:cubicBezTo>
                    <a:pt x="12" y="11"/>
                    <a:pt x="13" y="10"/>
                    <a:pt x="13" y="10"/>
                  </a:cubicBezTo>
                  <a:cubicBezTo>
                    <a:pt x="14" y="10"/>
                    <a:pt x="14" y="10"/>
                    <a:pt x="15" y="10"/>
                  </a:cubicBezTo>
                  <a:cubicBezTo>
                    <a:pt x="15" y="10"/>
                    <a:pt x="15" y="10"/>
                    <a:pt x="15" y="11"/>
                  </a:cubicBezTo>
                  <a:cubicBezTo>
                    <a:pt x="15" y="11"/>
                    <a:pt x="15" y="11"/>
                    <a:pt x="15" y="11"/>
                  </a:cubicBezTo>
                  <a:cubicBezTo>
                    <a:pt x="16" y="11"/>
                    <a:pt x="16" y="12"/>
                    <a:pt x="16" y="12"/>
                  </a:cubicBezTo>
                  <a:cubicBezTo>
                    <a:pt x="15" y="12"/>
                    <a:pt x="16" y="12"/>
                    <a:pt x="16" y="12"/>
                  </a:cubicBezTo>
                  <a:close/>
                  <a:moveTo>
                    <a:pt x="30" y="1"/>
                  </a:moveTo>
                  <a:cubicBezTo>
                    <a:pt x="29" y="1"/>
                    <a:pt x="29" y="0"/>
                    <a:pt x="28" y="1"/>
                  </a:cubicBezTo>
                  <a:cubicBezTo>
                    <a:pt x="29" y="1"/>
                    <a:pt x="29" y="1"/>
                    <a:pt x="30" y="1"/>
                  </a:cubicBezTo>
                  <a:close/>
                  <a:moveTo>
                    <a:pt x="37" y="4"/>
                  </a:moveTo>
                  <a:cubicBezTo>
                    <a:pt x="37" y="4"/>
                    <a:pt x="37" y="4"/>
                    <a:pt x="37" y="4"/>
                  </a:cubicBezTo>
                  <a:cubicBezTo>
                    <a:pt x="37" y="4"/>
                    <a:pt x="37" y="4"/>
                    <a:pt x="36" y="4"/>
                  </a:cubicBezTo>
                  <a:cubicBezTo>
                    <a:pt x="36" y="4"/>
                    <a:pt x="36" y="4"/>
                    <a:pt x="36" y="4"/>
                  </a:cubicBezTo>
                  <a:cubicBezTo>
                    <a:pt x="36" y="4"/>
                    <a:pt x="37" y="4"/>
                    <a:pt x="37" y="4"/>
                  </a:cubicBezTo>
                  <a:close/>
                  <a:moveTo>
                    <a:pt x="44" y="19"/>
                  </a:moveTo>
                  <a:cubicBezTo>
                    <a:pt x="44" y="19"/>
                    <a:pt x="44" y="20"/>
                    <a:pt x="44" y="20"/>
                  </a:cubicBezTo>
                  <a:cubicBezTo>
                    <a:pt x="44" y="20"/>
                    <a:pt x="44" y="20"/>
                    <a:pt x="44" y="20"/>
                  </a:cubicBezTo>
                  <a:cubicBezTo>
                    <a:pt x="44" y="20"/>
                    <a:pt x="44" y="20"/>
                    <a:pt x="44" y="20"/>
                  </a:cubicBezTo>
                  <a:cubicBezTo>
                    <a:pt x="44" y="19"/>
                    <a:pt x="44" y="19"/>
                    <a:pt x="44" y="19"/>
                  </a:cubicBezTo>
                  <a:close/>
                  <a:moveTo>
                    <a:pt x="71" y="23"/>
                  </a:moveTo>
                  <a:cubicBezTo>
                    <a:pt x="71" y="23"/>
                    <a:pt x="70" y="23"/>
                    <a:pt x="70" y="23"/>
                  </a:cubicBezTo>
                  <a:cubicBezTo>
                    <a:pt x="70" y="23"/>
                    <a:pt x="70" y="23"/>
                    <a:pt x="70" y="24"/>
                  </a:cubicBezTo>
                  <a:cubicBezTo>
                    <a:pt x="70" y="24"/>
                    <a:pt x="69" y="24"/>
                    <a:pt x="69" y="24"/>
                  </a:cubicBezTo>
                  <a:cubicBezTo>
                    <a:pt x="68" y="24"/>
                    <a:pt x="68" y="24"/>
                    <a:pt x="68" y="24"/>
                  </a:cubicBezTo>
                  <a:cubicBezTo>
                    <a:pt x="67" y="24"/>
                    <a:pt x="67" y="24"/>
                    <a:pt x="67" y="24"/>
                  </a:cubicBezTo>
                  <a:cubicBezTo>
                    <a:pt x="67" y="24"/>
                    <a:pt x="66" y="25"/>
                    <a:pt x="66" y="25"/>
                  </a:cubicBezTo>
                  <a:cubicBezTo>
                    <a:pt x="66" y="25"/>
                    <a:pt x="66" y="24"/>
                    <a:pt x="66" y="24"/>
                  </a:cubicBezTo>
                  <a:cubicBezTo>
                    <a:pt x="66" y="24"/>
                    <a:pt x="66" y="24"/>
                    <a:pt x="66" y="24"/>
                  </a:cubicBezTo>
                  <a:cubicBezTo>
                    <a:pt x="66" y="24"/>
                    <a:pt x="66" y="24"/>
                    <a:pt x="66" y="24"/>
                  </a:cubicBezTo>
                  <a:cubicBezTo>
                    <a:pt x="66" y="24"/>
                    <a:pt x="66" y="24"/>
                    <a:pt x="66" y="24"/>
                  </a:cubicBezTo>
                  <a:cubicBezTo>
                    <a:pt x="66" y="24"/>
                    <a:pt x="65" y="25"/>
                    <a:pt x="65" y="25"/>
                  </a:cubicBezTo>
                  <a:cubicBezTo>
                    <a:pt x="64" y="25"/>
                    <a:pt x="64" y="25"/>
                    <a:pt x="64" y="25"/>
                  </a:cubicBezTo>
                  <a:cubicBezTo>
                    <a:pt x="64" y="25"/>
                    <a:pt x="64" y="25"/>
                    <a:pt x="63" y="25"/>
                  </a:cubicBezTo>
                  <a:cubicBezTo>
                    <a:pt x="63" y="25"/>
                    <a:pt x="63" y="25"/>
                    <a:pt x="63" y="25"/>
                  </a:cubicBezTo>
                  <a:cubicBezTo>
                    <a:pt x="63" y="25"/>
                    <a:pt x="63" y="25"/>
                    <a:pt x="63" y="25"/>
                  </a:cubicBezTo>
                  <a:cubicBezTo>
                    <a:pt x="63" y="25"/>
                    <a:pt x="62" y="25"/>
                    <a:pt x="62" y="24"/>
                  </a:cubicBezTo>
                  <a:cubicBezTo>
                    <a:pt x="62" y="24"/>
                    <a:pt x="62" y="24"/>
                    <a:pt x="62" y="24"/>
                  </a:cubicBezTo>
                  <a:cubicBezTo>
                    <a:pt x="61" y="24"/>
                    <a:pt x="61" y="24"/>
                    <a:pt x="60" y="24"/>
                  </a:cubicBezTo>
                  <a:cubicBezTo>
                    <a:pt x="60" y="24"/>
                    <a:pt x="60" y="24"/>
                    <a:pt x="59" y="24"/>
                  </a:cubicBezTo>
                  <a:cubicBezTo>
                    <a:pt x="58" y="24"/>
                    <a:pt x="58" y="24"/>
                    <a:pt x="57" y="24"/>
                  </a:cubicBezTo>
                  <a:cubicBezTo>
                    <a:pt x="57" y="24"/>
                    <a:pt x="57" y="24"/>
                    <a:pt x="57" y="24"/>
                  </a:cubicBezTo>
                  <a:cubicBezTo>
                    <a:pt x="56" y="24"/>
                    <a:pt x="56" y="24"/>
                    <a:pt x="56" y="24"/>
                  </a:cubicBezTo>
                  <a:cubicBezTo>
                    <a:pt x="56" y="24"/>
                    <a:pt x="56" y="24"/>
                    <a:pt x="56" y="24"/>
                  </a:cubicBezTo>
                  <a:cubicBezTo>
                    <a:pt x="55" y="24"/>
                    <a:pt x="55" y="24"/>
                    <a:pt x="55" y="24"/>
                  </a:cubicBezTo>
                  <a:cubicBezTo>
                    <a:pt x="55" y="24"/>
                    <a:pt x="55" y="24"/>
                    <a:pt x="54" y="24"/>
                  </a:cubicBezTo>
                  <a:cubicBezTo>
                    <a:pt x="54" y="24"/>
                    <a:pt x="54" y="24"/>
                    <a:pt x="54" y="24"/>
                  </a:cubicBezTo>
                  <a:cubicBezTo>
                    <a:pt x="54" y="25"/>
                    <a:pt x="53" y="25"/>
                    <a:pt x="52" y="25"/>
                  </a:cubicBezTo>
                  <a:cubicBezTo>
                    <a:pt x="52" y="25"/>
                    <a:pt x="51" y="25"/>
                    <a:pt x="51" y="25"/>
                  </a:cubicBezTo>
                  <a:cubicBezTo>
                    <a:pt x="51" y="25"/>
                    <a:pt x="51" y="25"/>
                    <a:pt x="51" y="25"/>
                  </a:cubicBezTo>
                  <a:cubicBezTo>
                    <a:pt x="51" y="25"/>
                    <a:pt x="51" y="25"/>
                    <a:pt x="50" y="25"/>
                  </a:cubicBezTo>
                  <a:cubicBezTo>
                    <a:pt x="50" y="25"/>
                    <a:pt x="50" y="25"/>
                    <a:pt x="49" y="25"/>
                  </a:cubicBezTo>
                  <a:cubicBezTo>
                    <a:pt x="49" y="25"/>
                    <a:pt x="49" y="25"/>
                    <a:pt x="49" y="25"/>
                  </a:cubicBezTo>
                  <a:cubicBezTo>
                    <a:pt x="49" y="25"/>
                    <a:pt x="48" y="25"/>
                    <a:pt x="48" y="25"/>
                  </a:cubicBezTo>
                  <a:cubicBezTo>
                    <a:pt x="48" y="25"/>
                    <a:pt x="48" y="24"/>
                    <a:pt x="49" y="24"/>
                  </a:cubicBezTo>
                  <a:cubicBezTo>
                    <a:pt x="49" y="24"/>
                    <a:pt x="49" y="24"/>
                    <a:pt x="49" y="24"/>
                  </a:cubicBezTo>
                  <a:cubicBezTo>
                    <a:pt x="49" y="24"/>
                    <a:pt x="49" y="24"/>
                    <a:pt x="49" y="24"/>
                  </a:cubicBezTo>
                  <a:cubicBezTo>
                    <a:pt x="49" y="24"/>
                    <a:pt x="49" y="24"/>
                    <a:pt x="49" y="24"/>
                  </a:cubicBezTo>
                  <a:cubicBezTo>
                    <a:pt x="50" y="23"/>
                    <a:pt x="50" y="23"/>
                    <a:pt x="50" y="23"/>
                  </a:cubicBezTo>
                  <a:cubicBezTo>
                    <a:pt x="50" y="23"/>
                    <a:pt x="50" y="23"/>
                    <a:pt x="51" y="22"/>
                  </a:cubicBezTo>
                  <a:cubicBezTo>
                    <a:pt x="51" y="22"/>
                    <a:pt x="51" y="22"/>
                    <a:pt x="51" y="22"/>
                  </a:cubicBezTo>
                  <a:cubicBezTo>
                    <a:pt x="51" y="22"/>
                    <a:pt x="51" y="22"/>
                    <a:pt x="51" y="22"/>
                  </a:cubicBezTo>
                  <a:cubicBezTo>
                    <a:pt x="51" y="22"/>
                    <a:pt x="52" y="22"/>
                    <a:pt x="51" y="22"/>
                  </a:cubicBezTo>
                  <a:cubicBezTo>
                    <a:pt x="52" y="22"/>
                    <a:pt x="52" y="22"/>
                    <a:pt x="53" y="21"/>
                  </a:cubicBezTo>
                  <a:cubicBezTo>
                    <a:pt x="53" y="21"/>
                    <a:pt x="53" y="21"/>
                    <a:pt x="53" y="21"/>
                  </a:cubicBezTo>
                  <a:cubicBezTo>
                    <a:pt x="53" y="20"/>
                    <a:pt x="53" y="20"/>
                    <a:pt x="52" y="20"/>
                  </a:cubicBezTo>
                  <a:cubicBezTo>
                    <a:pt x="52" y="20"/>
                    <a:pt x="52" y="20"/>
                    <a:pt x="52" y="20"/>
                  </a:cubicBezTo>
                  <a:cubicBezTo>
                    <a:pt x="52" y="19"/>
                    <a:pt x="51" y="19"/>
                    <a:pt x="51" y="19"/>
                  </a:cubicBezTo>
                  <a:cubicBezTo>
                    <a:pt x="50" y="19"/>
                    <a:pt x="50" y="19"/>
                    <a:pt x="50" y="19"/>
                  </a:cubicBezTo>
                  <a:cubicBezTo>
                    <a:pt x="49" y="19"/>
                    <a:pt x="49" y="19"/>
                    <a:pt x="49" y="19"/>
                  </a:cubicBezTo>
                  <a:cubicBezTo>
                    <a:pt x="48" y="19"/>
                    <a:pt x="47" y="19"/>
                    <a:pt x="47" y="19"/>
                  </a:cubicBezTo>
                  <a:cubicBezTo>
                    <a:pt x="46" y="19"/>
                    <a:pt x="46" y="19"/>
                    <a:pt x="46" y="19"/>
                  </a:cubicBezTo>
                  <a:cubicBezTo>
                    <a:pt x="46" y="18"/>
                    <a:pt x="45" y="18"/>
                    <a:pt x="44" y="17"/>
                  </a:cubicBezTo>
                  <a:cubicBezTo>
                    <a:pt x="44" y="17"/>
                    <a:pt x="44" y="17"/>
                    <a:pt x="44" y="17"/>
                  </a:cubicBezTo>
                  <a:cubicBezTo>
                    <a:pt x="43" y="17"/>
                    <a:pt x="43" y="16"/>
                    <a:pt x="43" y="16"/>
                  </a:cubicBezTo>
                  <a:cubicBezTo>
                    <a:pt x="43" y="15"/>
                    <a:pt x="43" y="15"/>
                    <a:pt x="43" y="14"/>
                  </a:cubicBezTo>
                  <a:cubicBezTo>
                    <a:pt x="43" y="13"/>
                    <a:pt x="42" y="13"/>
                    <a:pt x="42" y="13"/>
                  </a:cubicBezTo>
                  <a:cubicBezTo>
                    <a:pt x="41" y="12"/>
                    <a:pt x="42" y="13"/>
                    <a:pt x="42" y="12"/>
                  </a:cubicBezTo>
                  <a:cubicBezTo>
                    <a:pt x="42" y="12"/>
                    <a:pt x="41" y="12"/>
                    <a:pt x="41" y="12"/>
                  </a:cubicBezTo>
                  <a:cubicBezTo>
                    <a:pt x="41" y="13"/>
                    <a:pt x="40" y="12"/>
                    <a:pt x="40" y="13"/>
                  </a:cubicBezTo>
                  <a:cubicBezTo>
                    <a:pt x="39" y="13"/>
                    <a:pt x="39" y="13"/>
                    <a:pt x="38" y="13"/>
                  </a:cubicBezTo>
                  <a:cubicBezTo>
                    <a:pt x="38" y="13"/>
                    <a:pt x="37" y="13"/>
                    <a:pt x="37" y="12"/>
                  </a:cubicBezTo>
                  <a:cubicBezTo>
                    <a:pt x="37" y="12"/>
                    <a:pt x="36" y="12"/>
                    <a:pt x="36" y="12"/>
                  </a:cubicBezTo>
                  <a:cubicBezTo>
                    <a:pt x="36" y="12"/>
                    <a:pt x="36" y="12"/>
                    <a:pt x="36" y="12"/>
                  </a:cubicBezTo>
                  <a:cubicBezTo>
                    <a:pt x="35" y="12"/>
                    <a:pt x="35" y="12"/>
                    <a:pt x="34" y="12"/>
                  </a:cubicBezTo>
                  <a:cubicBezTo>
                    <a:pt x="34" y="12"/>
                    <a:pt x="33" y="11"/>
                    <a:pt x="33" y="11"/>
                  </a:cubicBezTo>
                  <a:cubicBezTo>
                    <a:pt x="33" y="11"/>
                    <a:pt x="33" y="11"/>
                    <a:pt x="33" y="11"/>
                  </a:cubicBezTo>
                  <a:cubicBezTo>
                    <a:pt x="33" y="11"/>
                    <a:pt x="33" y="11"/>
                    <a:pt x="32" y="11"/>
                  </a:cubicBezTo>
                  <a:cubicBezTo>
                    <a:pt x="32" y="11"/>
                    <a:pt x="32" y="11"/>
                    <a:pt x="32" y="11"/>
                  </a:cubicBezTo>
                  <a:cubicBezTo>
                    <a:pt x="32" y="10"/>
                    <a:pt x="31" y="10"/>
                    <a:pt x="31" y="10"/>
                  </a:cubicBezTo>
                  <a:cubicBezTo>
                    <a:pt x="31" y="10"/>
                    <a:pt x="31" y="10"/>
                    <a:pt x="31" y="10"/>
                  </a:cubicBezTo>
                  <a:cubicBezTo>
                    <a:pt x="31" y="10"/>
                    <a:pt x="31" y="10"/>
                    <a:pt x="30" y="9"/>
                  </a:cubicBezTo>
                  <a:cubicBezTo>
                    <a:pt x="30" y="9"/>
                    <a:pt x="30" y="9"/>
                    <a:pt x="30" y="9"/>
                  </a:cubicBezTo>
                  <a:cubicBezTo>
                    <a:pt x="29" y="9"/>
                    <a:pt x="28" y="9"/>
                    <a:pt x="27" y="9"/>
                  </a:cubicBezTo>
                  <a:cubicBezTo>
                    <a:pt x="26" y="9"/>
                    <a:pt x="26" y="9"/>
                    <a:pt x="26" y="9"/>
                  </a:cubicBezTo>
                  <a:cubicBezTo>
                    <a:pt x="26" y="9"/>
                    <a:pt x="26" y="9"/>
                    <a:pt x="26" y="9"/>
                  </a:cubicBezTo>
                  <a:cubicBezTo>
                    <a:pt x="25" y="9"/>
                    <a:pt x="25" y="8"/>
                    <a:pt x="25" y="8"/>
                  </a:cubicBezTo>
                  <a:cubicBezTo>
                    <a:pt x="25" y="8"/>
                    <a:pt x="25" y="8"/>
                    <a:pt x="25" y="8"/>
                  </a:cubicBezTo>
                  <a:cubicBezTo>
                    <a:pt x="25" y="8"/>
                    <a:pt x="25" y="8"/>
                    <a:pt x="25" y="8"/>
                  </a:cubicBezTo>
                  <a:cubicBezTo>
                    <a:pt x="25" y="8"/>
                    <a:pt x="25" y="8"/>
                    <a:pt x="25" y="9"/>
                  </a:cubicBezTo>
                  <a:cubicBezTo>
                    <a:pt x="25" y="9"/>
                    <a:pt x="24" y="9"/>
                    <a:pt x="24" y="9"/>
                  </a:cubicBezTo>
                  <a:cubicBezTo>
                    <a:pt x="24" y="9"/>
                    <a:pt x="24" y="9"/>
                    <a:pt x="24" y="9"/>
                  </a:cubicBezTo>
                  <a:cubicBezTo>
                    <a:pt x="24" y="8"/>
                    <a:pt x="23" y="8"/>
                    <a:pt x="23" y="8"/>
                  </a:cubicBezTo>
                  <a:cubicBezTo>
                    <a:pt x="22" y="8"/>
                    <a:pt x="22" y="8"/>
                    <a:pt x="22" y="8"/>
                  </a:cubicBezTo>
                  <a:cubicBezTo>
                    <a:pt x="22" y="8"/>
                    <a:pt x="21" y="8"/>
                    <a:pt x="21" y="8"/>
                  </a:cubicBezTo>
                  <a:cubicBezTo>
                    <a:pt x="21" y="8"/>
                    <a:pt x="21" y="8"/>
                    <a:pt x="20" y="8"/>
                  </a:cubicBezTo>
                  <a:cubicBezTo>
                    <a:pt x="20" y="7"/>
                    <a:pt x="20" y="8"/>
                    <a:pt x="20" y="7"/>
                  </a:cubicBezTo>
                  <a:cubicBezTo>
                    <a:pt x="20" y="7"/>
                    <a:pt x="19" y="7"/>
                    <a:pt x="19" y="7"/>
                  </a:cubicBezTo>
                  <a:cubicBezTo>
                    <a:pt x="19" y="7"/>
                    <a:pt x="19" y="7"/>
                    <a:pt x="19" y="7"/>
                  </a:cubicBezTo>
                  <a:cubicBezTo>
                    <a:pt x="19" y="7"/>
                    <a:pt x="19" y="6"/>
                    <a:pt x="19" y="6"/>
                  </a:cubicBezTo>
                  <a:cubicBezTo>
                    <a:pt x="19" y="6"/>
                    <a:pt x="19" y="6"/>
                    <a:pt x="20" y="6"/>
                  </a:cubicBezTo>
                  <a:cubicBezTo>
                    <a:pt x="20" y="7"/>
                    <a:pt x="21" y="6"/>
                    <a:pt x="22" y="6"/>
                  </a:cubicBezTo>
                  <a:cubicBezTo>
                    <a:pt x="22" y="6"/>
                    <a:pt x="22" y="6"/>
                    <a:pt x="22" y="6"/>
                  </a:cubicBezTo>
                  <a:cubicBezTo>
                    <a:pt x="22" y="6"/>
                    <a:pt x="22" y="5"/>
                    <a:pt x="22" y="5"/>
                  </a:cubicBezTo>
                  <a:cubicBezTo>
                    <a:pt x="22" y="5"/>
                    <a:pt x="21" y="5"/>
                    <a:pt x="21" y="5"/>
                  </a:cubicBezTo>
                  <a:cubicBezTo>
                    <a:pt x="20" y="5"/>
                    <a:pt x="20" y="5"/>
                    <a:pt x="19" y="5"/>
                  </a:cubicBezTo>
                  <a:cubicBezTo>
                    <a:pt x="19" y="5"/>
                    <a:pt x="18" y="4"/>
                    <a:pt x="18" y="5"/>
                  </a:cubicBezTo>
                  <a:cubicBezTo>
                    <a:pt x="18" y="5"/>
                    <a:pt x="18" y="5"/>
                    <a:pt x="18" y="5"/>
                  </a:cubicBezTo>
                  <a:cubicBezTo>
                    <a:pt x="18" y="5"/>
                    <a:pt x="18" y="5"/>
                    <a:pt x="18" y="5"/>
                  </a:cubicBezTo>
                  <a:cubicBezTo>
                    <a:pt x="17" y="5"/>
                    <a:pt x="16" y="5"/>
                    <a:pt x="15" y="5"/>
                  </a:cubicBezTo>
                  <a:cubicBezTo>
                    <a:pt x="15" y="5"/>
                    <a:pt x="15" y="5"/>
                    <a:pt x="15" y="4"/>
                  </a:cubicBezTo>
                  <a:cubicBezTo>
                    <a:pt x="15" y="4"/>
                    <a:pt x="14" y="4"/>
                    <a:pt x="14" y="5"/>
                  </a:cubicBezTo>
                  <a:cubicBezTo>
                    <a:pt x="14" y="5"/>
                    <a:pt x="14" y="5"/>
                    <a:pt x="13" y="6"/>
                  </a:cubicBezTo>
                  <a:cubicBezTo>
                    <a:pt x="13" y="6"/>
                    <a:pt x="12" y="6"/>
                    <a:pt x="12" y="7"/>
                  </a:cubicBezTo>
                  <a:cubicBezTo>
                    <a:pt x="12" y="7"/>
                    <a:pt x="12" y="7"/>
                    <a:pt x="12" y="7"/>
                  </a:cubicBezTo>
                  <a:cubicBezTo>
                    <a:pt x="12" y="7"/>
                    <a:pt x="11" y="7"/>
                    <a:pt x="11" y="7"/>
                  </a:cubicBezTo>
                  <a:cubicBezTo>
                    <a:pt x="11" y="8"/>
                    <a:pt x="10" y="8"/>
                    <a:pt x="10" y="8"/>
                  </a:cubicBezTo>
                  <a:cubicBezTo>
                    <a:pt x="10" y="8"/>
                    <a:pt x="10" y="8"/>
                    <a:pt x="10" y="8"/>
                  </a:cubicBezTo>
                  <a:cubicBezTo>
                    <a:pt x="9" y="8"/>
                    <a:pt x="8" y="8"/>
                    <a:pt x="7" y="8"/>
                  </a:cubicBezTo>
                  <a:cubicBezTo>
                    <a:pt x="7" y="8"/>
                    <a:pt x="6" y="9"/>
                    <a:pt x="6" y="9"/>
                  </a:cubicBezTo>
                  <a:cubicBezTo>
                    <a:pt x="6" y="9"/>
                    <a:pt x="6" y="10"/>
                    <a:pt x="6" y="10"/>
                  </a:cubicBezTo>
                  <a:cubicBezTo>
                    <a:pt x="6" y="10"/>
                    <a:pt x="6" y="10"/>
                    <a:pt x="6" y="10"/>
                  </a:cubicBezTo>
                  <a:cubicBezTo>
                    <a:pt x="6" y="10"/>
                    <a:pt x="5" y="10"/>
                    <a:pt x="5" y="10"/>
                  </a:cubicBezTo>
                  <a:cubicBezTo>
                    <a:pt x="5" y="10"/>
                    <a:pt x="4" y="10"/>
                    <a:pt x="4" y="10"/>
                  </a:cubicBezTo>
                  <a:cubicBezTo>
                    <a:pt x="4" y="10"/>
                    <a:pt x="4" y="11"/>
                    <a:pt x="4" y="11"/>
                  </a:cubicBezTo>
                  <a:cubicBezTo>
                    <a:pt x="4" y="11"/>
                    <a:pt x="3" y="11"/>
                    <a:pt x="3" y="11"/>
                  </a:cubicBezTo>
                  <a:cubicBezTo>
                    <a:pt x="3" y="11"/>
                    <a:pt x="3" y="10"/>
                    <a:pt x="3" y="10"/>
                  </a:cubicBezTo>
                  <a:cubicBezTo>
                    <a:pt x="3" y="10"/>
                    <a:pt x="3" y="10"/>
                    <a:pt x="3" y="10"/>
                  </a:cubicBezTo>
                  <a:cubicBezTo>
                    <a:pt x="2" y="10"/>
                    <a:pt x="2" y="10"/>
                    <a:pt x="2" y="10"/>
                  </a:cubicBezTo>
                  <a:cubicBezTo>
                    <a:pt x="2" y="10"/>
                    <a:pt x="2" y="10"/>
                    <a:pt x="2" y="10"/>
                  </a:cubicBezTo>
                  <a:cubicBezTo>
                    <a:pt x="2" y="10"/>
                    <a:pt x="1" y="10"/>
                    <a:pt x="1" y="11"/>
                  </a:cubicBezTo>
                  <a:cubicBezTo>
                    <a:pt x="1" y="11"/>
                    <a:pt x="1" y="11"/>
                    <a:pt x="1" y="11"/>
                  </a:cubicBezTo>
                  <a:cubicBezTo>
                    <a:pt x="0" y="11"/>
                    <a:pt x="0" y="11"/>
                    <a:pt x="0" y="10"/>
                  </a:cubicBezTo>
                  <a:cubicBezTo>
                    <a:pt x="0" y="10"/>
                    <a:pt x="0" y="10"/>
                    <a:pt x="0" y="10"/>
                  </a:cubicBezTo>
                  <a:cubicBezTo>
                    <a:pt x="1" y="10"/>
                    <a:pt x="1" y="10"/>
                    <a:pt x="2" y="10"/>
                  </a:cubicBezTo>
                  <a:cubicBezTo>
                    <a:pt x="2" y="10"/>
                    <a:pt x="3" y="9"/>
                    <a:pt x="3" y="9"/>
                  </a:cubicBezTo>
                  <a:cubicBezTo>
                    <a:pt x="3" y="9"/>
                    <a:pt x="3" y="9"/>
                    <a:pt x="4" y="9"/>
                  </a:cubicBezTo>
                  <a:cubicBezTo>
                    <a:pt x="4" y="9"/>
                    <a:pt x="4" y="9"/>
                    <a:pt x="4" y="9"/>
                  </a:cubicBezTo>
                  <a:cubicBezTo>
                    <a:pt x="4" y="9"/>
                    <a:pt x="4" y="9"/>
                    <a:pt x="4" y="9"/>
                  </a:cubicBezTo>
                  <a:cubicBezTo>
                    <a:pt x="4" y="9"/>
                    <a:pt x="4" y="9"/>
                    <a:pt x="4" y="9"/>
                  </a:cubicBezTo>
                  <a:cubicBezTo>
                    <a:pt x="3" y="8"/>
                    <a:pt x="3" y="8"/>
                    <a:pt x="4" y="7"/>
                  </a:cubicBezTo>
                  <a:cubicBezTo>
                    <a:pt x="4" y="7"/>
                    <a:pt x="4" y="7"/>
                    <a:pt x="4" y="7"/>
                  </a:cubicBezTo>
                  <a:cubicBezTo>
                    <a:pt x="4" y="6"/>
                    <a:pt x="5" y="6"/>
                    <a:pt x="5" y="6"/>
                  </a:cubicBezTo>
                  <a:cubicBezTo>
                    <a:pt x="5" y="5"/>
                    <a:pt x="5" y="5"/>
                    <a:pt x="6" y="5"/>
                  </a:cubicBezTo>
                  <a:cubicBezTo>
                    <a:pt x="6" y="5"/>
                    <a:pt x="6" y="5"/>
                    <a:pt x="7" y="4"/>
                  </a:cubicBezTo>
                  <a:cubicBezTo>
                    <a:pt x="7" y="4"/>
                    <a:pt x="8" y="4"/>
                    <a:pt x="9" y="4"/>
                  </a:cubicBezTo>
                  <a:cubicBezTo>
                    <a:pt x="9" y="4"/>
                    <a:pt x="9" y="3"/>
                    <a:pt x="9" y="3"/>
                  </a:cubicBezTo>
                  <a:cubicBezTo>
                    <a:pt x="10" y="3"/>
                    <a:pt x="10" y="3"/>
                    <a:pt x="10" y="3"/>
                  </a:cubicBezTo>
                  <a:cubicBezTo>
                    <a:pt x="11" y="3"/>
                    <a:pt x="11" y="2"/>
                    <a:pt x="12" y="2"/>
                  </a:cubicBezTo>
                  <a:cubicBezTo>
                    <a:pt x="12" y="2"/>
                    <a:pt x="13" y="2"/>
                    <a:pt x="13" y="2"/>
                  </a:cubicBezTo>
                  <a:cubicBezTo>
                    <a:pt x="14" y="2"/>
                    <a:pt x="14" y="2"/>
                    <a:pt x="14" y="2"/>
                  </a:cubicBezTo>
                  <a:cubicBezTo>
                    <a:pt x="15" y="2"/>
                    <a:pt x="15" y="2"/>
                    <a:pt x="16" y="2"/>
                  </a:cubicBezTo>
                  <a:cubicBezTo>
                    <a:pt x="16" y="2"/>
                    <a:pt x="16" y="2"/>
                    <a:pt x="16" y="2"/>
                  </a:cubicBezTo>
                  <a:cubicBezTo>
                    <a:pt x="16" y="1"/>
                    <a:pt x="17" y="1"/>
                    <a:pt x="17" y="1"/>
                  </a:cubicBezTo>
                  <a:cubicBezTo>
                    <a:pt x="18" y="1"/>
                    <a:pt x="19" y="1"/>
                    <a:pt x="19" y="1"/>
                  </a:cubicBezTo>
                  <a:cubicBezTo>
                    <a:pt x="20" y="1"/>
                    <a:pt x="20" y="1"/>
                    <a:pt x="20" y="1"/>
                  </a:cubicBezTo>
                  <a:cubicBezTo>
                    <a:pt x="21" y="1"/>
                    <a:pt x="21" y="1"/>
                    <a:pt x="22" y="1"/>
                  </a:cubicBezTo>
                  <a:cubicBezTo>
                    <a:pt x="22" y="1"/>
                    <a:pt x="22" y="1"/>
                    <a:pt x="23" y="1"/>
                  </a:cubicBezTo>
                  <a:cubicBezTo>
                    <a:pt x="23" y="1"/>
                    <a:pt x="23" y="2"/>
                    <a:pt x="23" y="2"/>
                  </a:cubicBezTo>
                  <a:cubicBezTo>
                    <a:pt x="23" y="1"/>
                    <a:pt x="24" y="1"/>
                    <a:pt x="24" y="1"/>
                  </a:cubicBezTo>
                  <a:cubicBezTo>
                    <a:pt x="24" y="1"/>
                    <a:pt x="24" y="1"/>
                    <a:pt x="24" y="1"/>
                  </a:cubicBezTo>
                  <a:cubicBezTo>
                    <a:pt x="25" y="2"/>
                    <a:pt x="25" y="2"/>
                    <a:pt x="25" y="2"/>
                  </a:cubicBezTo>
                  <a:cubicBezTo>
                    <a:pt x="25" y="2"/>
                    <a:pt x="26" y="2"/>
                    <a:pt x="26" y="2"/>
                  </a:cubicBezTo>
                  <a:cubicBezTo>
                    <a:pt x="26" y="2"/>
                    <a:pt x="26" y="2"/>
                    <a:pt x="26" y="2"/>
                  </a:cubicBezTo>
                  <a:cubicBezTo>
                    <a:pt x="27" y="2"/>
                    <a:pt x="27" y="2"/>
                    <a:pt x="28" y="2"/>
                  </a:cubicBezTo>
                  <a:cubicBezTo>
                    <a:pt x="28" y="2"/>
                    <a:pt x="28" y="2"/>
                    <a:pt x="29" y="1"/>
                  </a:cubicBezTo>
                  <a:cubicBezTo>
                    <a:pt x="29" y="1"/>
                    <a:pt x="29" y="1"/>
                    <a:pt x="29" y="2"/>
                  </a:cubicBezTo>
                  <a:cubicBezTo>
                    <a:pt x="29" y="2"/>
                    <a:pt x="29" y="2"/>
                    <a:pt x="30" y="2"/>
                  </a:cubicBezTo>
                  <a:cubicBezTo>
                    <a:pt x="30" y="2"/>
                    <a:pt x="30" y="2"/>
                    <a:pt x="30" y="2"/>
                  </a:cubicBezTo>
                  <a:cubicBezTo>
                    <a:pt x="30" y="2"/>
                    <a:pt x="30" y="3"/>
                    <a:pt x="30" y="3"/>
                  </a:cubicBezTo>
                  <a:cubicBezTo>
                    <a:pt x="30" y="3"/>
                    <a:pt x="31" y="3"/>
                    <a:pt x="31" y="2"/>
                  </a:cubicBezTo>
                  <a:cubicBezTo>
                    <a:pt x="31" y="2"/>
                    <a:pt x="31" y="2"/>
                    <a:pt x="31" y="2"/>
                  </a:cubicBezTo>
                  <a:cubicBezTo>
                    <a:pt x="31" y="3"/>
                    <a:pt x="31" y="3"/>
                    <a:pt x="31" y="3"/>
                  </a:cubicBezTo>
                  <a:cubicBezTo>
                    <a:pt x="32" y="3"/>
                    <a:pt x="32" y="3"/>
                    <a:pt x="33" y="3"/>
                  </a:cubicBezTo>
                  <a:cubicBezTo>
                    <a:pt x="33" y="3"/>
                    <a:pt x="33" y="3"/>
                    <a:pt x="33" y="3"/>
                  </a:cubicBezTo>
                  <a:cubicBezTo>
                    <a:pt x="33" y="3"/>
                    <a:pt x="34" y="3"/>
                    <a:pt x="34" y="3"/>
                  </a:cubicBezTo>
                  <a:cubicBezTo>
                    <a:pt x="34" y="3"/>
                    <a:pt x="34" y="3"/>
                    <a:pt x="34" y="3"/>
                  </a:cubicBezTo>
                  <a:cubicBezTo>
                    <a:pt x="34" y="4"/>
                    <a:pt x="35" y="4"/>
                    <a:pt x="35" y="4"/>
                  </a:cubicBezTo>
                  <a:cubicBezTo>
                    <a:pt x="35" y="4"/>
                    <a:pt x="35" y="4"/>
                    <a:pt x="36" y="4"/>
                  </a:cubicBezTo>
                  <a:cubicBezTo>
                    <a:pt x="36" y="5"/>
                    <a:pt x="36" y="5"/>
                    <a:pt x="36" y="6"/>
                  </a:cubicBezTo>
                  <a:cubicBezTo>
                    <a:pt x="37" y="6"/>
                    <a:pt x="37" y="6"/>
                    <a:pt x="37" y="6"/>
                  </a:cubicBezTo>
                  <a:cubicBezTo>
                    <a:pt x="37" y="6"/>
                    <a:pt x="38" y="5"/>
                    <a:pt x="38" y="5"/>
                  </a:cubicBezTo>
                  <a:cubicBezTo>
                    <a:pt x="38" y="5"/>
                    <a:pt x="38" y="5"/>
                    <a:pt x="39" y="5"/>
                  </a:cubicBezTo>
                  <a:cubicBezTo>
                    <a:pt x="38" y="5"/>
                    <a:pt x="38" y="6"/>
                    <a:pt x="38" y="6"/>
                  </a:cubicBezTo>
                  <a:cubicBezTo>
                    <a:pt x="37" y="5"/>
                    <a:pt x="37" y="6"/>
                    <a:pt x="37" y="6"/>
                  </a:cubicBezTo>
                  <a:cubicBezTo>
                    <a:pt x="37" y="6"/>
                    <a:pt x="37" y="6"/>
                    <a:pt x="37" y="6"/>
                  </a:cubicBezTo>
                  <a:cubicBezTo>
                    <a:pt x="37" y="6"/>
                    <a:pt x="38" y="7"/>
                    <a:pt x="38" y="7"/>
                  </a:cubicBezTo>
                  <a:cubicBezTo>
                    <a:pt x="39" y="7"/>
                    <a:pt x="40" y="7"/>
                    <a:pt x="41" y="7"/>
                  </a:cubicBezTo>
                  <a:cubicBezTo>
                    <a:pt x="41" y="7"/>
                    <a:pt x="41" y="7"/>
                    <a:pt x="41" y="7"/>
                  </a:cubicBezTo>
                  <a:cubicBezTo>
                    <a:pt x="42" y="7"/>
                    <a:pt x="42" y="7"/>
                    <a:pt x="42" y="7"/>
                  </a:cubicBezTo>
                  <a:cubicBezTo>
                    <a:pt x="42" y="7"/>
                    <a:pt x="42" y="7"/>
                    <a:pt x="42" y="7"/>
                  </a:cubicBezTo>
                  <a:cubicBezTo>
                    <a:pt x="42"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4" y="6"/>
                    <a:pt x="44" y="6"/>
                  </a:cubicBezTo>
                  <a:cubicBezTo>
                    <a:pt x="44" y="6"/>
                    <a:pt x="43" y="6"/>
                    <a:pt x="43" y="6"/>
                  </a:cubicBezTo>
                  <a:cubicBezTo>
                    <a:pt x="43" y="7"/>
                    <a:pt x="43" y="7"/>
                    <a:pt x="43" y="6"/>
                  </a:cubicBezTo>
                  <a:cubicBezTo>
                    <a:pt x="42" y="6"/>
                    <a:pt x="42" y="6"/>
                    <a:pt x="42" y="6"/>
                  </a:cubicBezTo>
                  <a:cubicBezTo>
                    <a:pt x="42" y="6"/>
                    <a:pt x="42" y="5"/>
                    <a:pt x="42" y="6"/>
                  </a:cubicBezTo>
                  <a:cubicBezTo>
                    <a:pt x="43" y="6"/>
                    <a:pt x="43" y="6"/>
                    <a:pt x="43" y="6"/>
                  </a:cubicBezTo>
                  <a:cubicBezTo>
                    <a:pt x="44" y="6"/>
                    <a:pt x="44" y="6"/>
                    <a:pt x="44" y="6"/>
                  </a:cubicBezTo>
                  <a:cubicBezTo>
                    <a:pt x="45" y="6"/>
                    <a:pt x="45" y="6"/>
                    <a:pt x="45" y="6"/>
                  </a:cubicBezTo>
                  <a:cubicBezTo>
                    <a:pt x="45" y="6"/>
                    <a:pt x="45" y="6"/>
                    <a:pt x="45" y="6"/>
                  </a:cubicBezTo>
                  <a:cubicBezTo>
                    <a:pt x="46" y="6"/>
                    <a:pt x="46" y="7"/>
                    <a:pt x="46" y="7"/>
                  </a:cubicBezTo>
                  <a:cubicBezTo>
                    <a:pt x="46" y="7"/>
                    <a:pt x="46" y="7"/>
                    <a:pt x="47" y="7"/>
                  </a:cubicBezTo>
                  <a:cubicBezTo>
                    <a:pt x="47" y="8"/>
                    <a:pt x="48" y="8"/>
                    <a:pt x="48" y="9"/>
                  </a:cubicBezTo>
                  <a:cubicBezTo>
                    <a:pt x="48" y="9"/>
                    <a:pt x="48" y="9"/>
                    <a:pt x="49" y="9"/>
                  </a:cubicBezTo>
                  <a:cubicBezTo>
                    <a:pt x="49" y="9"/>
                    <a:pt x="49" y="9"/>
                    <a:pt x="49" y="9"/>
                  </a:cubicBezTo>
                  <a:cubicBezTo>
                    <a:pt x="49" y="10"/>
                    <a:pt x="50" y="10"/>
                    <a:pt x="50" y="11"/>
                  </a:cubicBezTo>
                  <a:cubicBezTo>
                    <a:pt x="50" y="11"/>
                    <a:pt x="50" y="11"/>
                    <a:pt x="50" y="11"/>
                  </a:cubicBezTo>
                  <a:cubicBezTo>
                    <a:pt x="50" y="11"/>
                    <a:pt x="50" y="11"/>
                    <a:pt x="50" y="11"/>
                  </a:cubicBezTo>
                  <a:cubicBezTo>
                    <a:pt x="49" y="10"/>
                    <a:pt x="49" y="10"/>
                    <a:pt x="48" y="10"/>
                  </a:cubicBezTo>
                  <a:cubicBezTo>
                    <a:pt x="48" y="10"/>
                    <a:pt x="48" y="10"/>
                    <a:pt x="48" y="10"/>
                  </a:cubicBezTo>
                  <a:cubicBezTo>
                    <a:pt x="48" y="10"/>
                    <a:pt x="47" y="9"/>
                    <a:pt x="47" y="9"/>
                  </a:cubicBezTo>
                  <a:cubicBezTo>
                    <a:pt x="47" y="10"/>
                    <a:pt x="47" y="10"/>
                    <a:pt x="47" y="10"/>
                  </a:cubicBezTo>
                  <a:cubicBezTo>
                    <a:pt x="48" y="10"/>
                    <a:pt x="48" y="10"/>
                    <a:pt x="48" y="11"/>
                  </a:cubicBezTo>
                  <a:cubicBezTo>
                    <a:pt x="48" y="11"/>
                    <a:pt x="48" y="11"/>
                    <a:pt x="49" y="11"/>
                  </a:cubicBezTo>
                  <a:cubicBezTo>
                    <a:pt x="49" y="11"/>
                    <a:pt x="49" y="11"/>
                    <a:pt x="50" y="11"/>
                  </a:cubicBezTo>
                  <a:cubicBezTo>
                    <a:pt x="50" y="12"/>
                    <a:pt x="50" y="12"/>
                    <a:pt x="51" y="12"/>
                  </a:cubicBezTo>
                  <a:cubicBezTo>
                    <a:pt x="51" y="12"/>
                    <a:pt x="51" y="12"/>
                    <a:pt x="51" y="13"/>
                  </a:cubicBezTo>
                  <a:cubicBezTo>
                    <a:pt x="51" y="13"/>
                    <a:pt x="52" y="13"/>
                    <a:pt x="52" y="13"/>
                  </a:cubicBezTo>
                  <a:cubicBezTo>
                    <a:pt x="52" y="13"/>
                    <a:pt x="52" y="13"/>
                    <a:pt x="52" y="14"/>
                  </a:cubicBezTo>
                  <a:cubicBezTo>
                    <a:pt x="52" y="14"/>
                    <a:pt x="52" y="14"/>
                    <a:pt x="52" y="14"/>
                  </a:cubicBezTo>
                  <a:cubicBezTo>
                    <a:pt x="52" y="14"/>
                    <a:pt x="52" y="13"/>
                    <a:pt x="53" y="13"/>
                  </a:cubicBezTo>
                  <a:cubicBezTo>
                    <a:pt x="52" y="13"/>
                    <a:pt x="52" y="13"/>
                    <a:pt x="51" y="12"/>
                  </a:cubicBezTo>
                  <a:cubicBezTo>
                    <a:pt x="51" y="12"/>
                    <a:pt x="51" y="12"/>
                    <a:pt x="51" y="11"/>
                  </a:cubicBezTo>
                  <a:cubicBezTo>
                    <a:pt x="52" y="12"/>
                    <a:pt x="52" y="12"/>
                    <a:pt x="53" y="13"/>
                  </a:cubicBezTo>
                  <a:cubicBezTo>
                    <a:pt x="53" y="12"/>
                    <a:pt x="53" y="13"/>
                    <a:pt x="53" y="13"/>
                  </a:cubicBezTo>
                  <a:cubicBezTo>
                    <a:pt x="53" y="13"/>
                    <a:pt x="53" y="13"/>
                    <a:pt x="53" y="13"/>
                  </a:cubicBezTo>
                  <a:cubicBezTo>
                    <a:pt x="53" y="13"/>
                    <a:pt x="53" y="13"/>
                    <a:pt x="53" y="13"/>
                  </a:cubicBezTo>
                  <a:cubicBezTo>
                    <a:pt x="54" y="13"/>
                    <a:pt x="54" y="14"/>
                    <a:pt x="54" y="14"/>
                  </a:cubicBezTo>
                  <a:cubicBezTo>
                    <a:pt x="55" y="14"/>
                    <a:pt x="55" y="14"/>
                    <a:pt x="55" y="14"/>
                  </a:cubicBezTo>
                  <a:cubicBezTo>
                    <a:pt x="55" y="14"/>
                    <a:pt x="55" y="14"/>
                    <a:pt x="55" y="14"/>
                  </a:cubicBezTo>
                  <a:cubicBezTo>
                    <a:pt x="56" y="14"/>
                    <a:pt x="56" y="14"/>
                    <a:pt x="56" y="14"/>
                  </a:cubicBezTo>
                  <a:cubicBezTo>
                    <a:pt x="56" y="15"/>
                    <a:pt x="56" y="15"/>
                    <a:pt x="57" y="15"/>
                  </a:cubicBezTo>
                  <a:cubicBezTo>
                    <a:pt x="58" y="15"/>
                    <a:pt x="58" y="15"/>
                    <a:pt x="59" y="16"/>
                  </a:cubicBezTo>
                  <a:cubicBezTo>
                    <a:pt x="59" y="16"/>
                    <a:pt x="60" y="16"/>
                    <a:pt x="60" y="16"/>
                  </a:cubicBezTo>
                  <a:cubicBezTo>
                    <a:pt x="60" y="16"/>
                    <a:pt x="60" y="16"/>
                    <a:pt x="60" y="16"/>
                  </a:cubicBezTo>
                  <a:cubicBezTo>
                    <a:pt x="60" y="16"/>
                    <a:pt x="61" y="16"/>
                    <a:pt x="61" y="16"/>
                  </a:cubicBezTo>
                  <a:cubicBezTo>
                    <a:pt x="61" y="16"/>
                    <a:pt x="61" y="16"/>
                    <a:pt x="61" y="16"/>
                  </a:cubicBezTo>
                  <a:cubicBezTo>
                    <a:pt x="61" y="16"/>
                    <a:pt x="61" y="16"/>
                    <a:pt x="61" y="16"/>
                  </a:cubicBezTo>
                  <a:cubicBezTo>
                    <a:pt x="61" y="16"/>
                    <a:pt x="61" y="16"/>
                    <a:pt x="61" y="16"/>
                  </a:cubicBezTo>
                  <a:cubicBezTo>
                    <a:pt x="61" y="16"/>
                    <a:pt x="61" y="16"/>
                    <a:pt x="62" y="16"/>
                  </a:cubicBezTo>
                  <a:cubicBezTo>
                    <a:pt x="62" y="16"/>
                    <a:pt x="63" y="16"/>
                    <a:pt x="63" y="17"/>
                  </a:cubicBezTo>
                  <a:cubicBezTo>
                    <a:pt x="63" y="17"/>
                    <a:pt x="63" y="17"/>
                    <a:pt x="63" y="17"/>
                  </a:cubicBezTo>
                  <a:cubicBezTo>
                    <a:pt x="63" y="17"/>
                    <a:pt x="62" y="18"/>
                    <a:pt x="63" y="18"/>
                  </a:cubicBezTo>
                  <a:cubicBezTo>
                    <a:pt x="63" y="18"/>
                    <a:pt x="63" y="18"/>
                    <a:pt x="63" y="18"/>
                  </a:cubicBezTo>
                  <a:cubicBezTo>
                    <a:pt x="63" y="18"/>
                    <a:pt x="62" y="18"/>
                    <a:pt x="62" y="18"/>
                  </a:cubicBezTo>
                  <a:cubicBezTo>
                    <a:pt x="62" y="18"/>
                    <a:pt x="62" y="18"/>
                    <a:pt x="62" y="18"/>
                  </a:cubicBezTo>
                  <a:cubicBezTo>
                    <a:pt x="62" y="18"/>
                    <a:pt x="61" y="19"/>
                    <a:pt x="62" y="19"/>
                  </a:cubicBezTo>
                  <a:cubicBezTo>
                    <a:pt x="62" y="19"/>
                    <a:pt x="62" y="19"/>
                    <a:pt x="62" y="18"/>
                  </a:cubicBezTo>
                  <a:cubicBezTo>
                    <a:pt x="63" y="19"/>
                    <a:pt x="63" y="19"/>
                    <a:pt x="63" y="19"/>
                  </a:cubicBezTo>
                  <a:cubicBezTo>
                    <a:pt x="63" y="19"/>
                    <a:pt x="63" y="19"/>
                    <a:pt x="63" y="19"/>
                  </a:cubicBezTo>
                  <a:cubicBezTo>
                    <a:pt x="63" y="19"/>
                    <a:pt x="63" y="19"/>
                    <a:pt x="63" y="19"/>
                  </a:cubicBezTo>
                  <a:cubicBezTo>
                    <a:pt x="63" y="19"/>
                    <a:pt x="63" y="19"/>
                    <a:pt x="63" y="18"/>
                  </a:cubicBezTo>
                  <a:cubicBezTo>
                    <a:pt x="63" y="18"/>
                    <a:pt x="63" y="18"/>
                    <a:pt x="63" y="18"/>
                  </a:cubicBezTo>
                  <a:cubicBezTo>
                    <a:pt x="64" y="19"/>
                    <a:pt x="65" y="19"/>
                    <a:pt x="65" y="19"/>
                  </a:cubicBezTo>
                  <a:cubicBezTo>
                    <a:pt x="66" y="19"/>
                    <a:pt x="66" y="19"/>
                    <a:pt x="67" y="19"/>
                  </a:cubicBezTo>
                  <a:cubicBezTo>
                    <a:pt x="67" y="19"/>
                    <a:pt x="67" y="19"/>
                    <a:pt x="67" y="19"/>
                  </a:cubicBezTo>
                  <a:cubicBezTo>
                    <a:pt x="67" y="19"/>
                    <a:pt x="67" y="19"/>
                    <a:pt x="67" y="19"/>
                  </a:cubicBezTo>
                  <a:cubicBezTo>
                    <a:pt x="67" y="19"/>
                    <a:pt x="68" y="19"/>
                    <a:pt x="68" y="19"/>
                  </a:cubicBezTo>
                  <a:cubicBezTo>
                    <a:pt x="68" y="19"/>
                    <a:pt x="68" y="19"/>
                    <a:pt x="68" y="19"/>
                  </a:cubicBezTo>
                  <a:cubicBezTo>
                    <a:pt x="68" y="20"/>
                    <a:pt x="68" y="19"/>
                    <a:pt x="68" y="20"/>
                  </a:cubicBezTo>
                  <a:cubicBezTo>
                    <a:pt x="69" y="20"/>
                    <a:pt x="69" y="20"/>
                    <a:pt x="69" y="20"/>
                  </a:cubicBezTo>
                  <a:cubicBezTo>
                    <a:pt x="69" y="20"/>
                    <a:pt x="70" y="21"/>
                    <a:pt x="70" y="21"/>
                  </a:cubicBezTo>
                  <a:cubicBezTo>
                    <a:pt x="70" y="21"/>
                    <a:pt x="70" y="21"/>
                    <a:pt x="70" y="21"/>
                  </a:cubicBezTo>
                  <a:cubicBezTo>
                    <a:pt x="70" y="21"/>
                    <a:pt x="70" y="21"/>
                    <a:pt x="70" y="21"/>
                  </a:cubicBezTo>
                  <a:cubicBezTo>
                    <a:pt x="70" y="22"/>
                    <a:pt x="71" y="22"/>
                    <a:pt x="71" y="22"/>
                  </a:cubicBezTo>
                  <a:cubicBezTo>
                    <a:pt x="71" y="22"/>
                    <a:pt x="71" y="22"/>
                    <a:pt x="71" y="22"/>
                  </a:cubicBezTo>
                  <a:cubicBezTo>
                    <a:pt x="72" y="22"/>
                    <a:pt x="72" y="22"/>
                    <a:pt x="72" y="22"/>
                  </a:cubicBezTo>
                  <a:cubicBezTo>
                    <a:pt x="73" y="22"/>
                    <a:pt x="73" y="23"/>
                    <a:pt x="72" y="23"/>
                  </a:cubicBezTo>
                  <a:cubicBezTo>
                    <a:pt x="72" y="23"/>
                    <a:pt x="72" y="23"/>
                    <a:pt x="72" y="23"/>
                  </a:cubicBezTo>
                  <a:cubicBezTo>
                    <a:pt x="72" y="23"/>
                    <a:pt x="72" y="23"/>
                    <a:pt x="72" y="23"/>
                  </a:cubicBezTo>
                  <a:cubicBezTo>
                    <a:pt x="71" y="23"/>
                    <a:pt x="71" y="23"/>
                    <a:pt x="71" y="23"/>
                  </a:cubicBezTo>
                  <a:close/>
                  <a:moveTo>
                    <a:pt x="60" y="16"/>
                  </a:moveTo>
                  <a:cubicBezTo>
                    <a:pt x="60" y="16"/>
                    <a:pt x="60" y="16"/>
                    <a:pt x="60" y="16"/>
                  </a:cubicBezTo>
                  <a:cubicBezTo>
                    <a:pt x="60" y="16"/>
                    <a:pt x="60" y="16"/>
                    <a:pt x="60" y="16"/>
                  </a:cubicBezTo>
                  <a:close/>
                  <a:moveTo>
                    <a:pt x="39" y="5"/>
                  </a:moveTo>
                  <a:cubicBezTo>
                    <a:pt x="39" y="5"/>
                    <a:pt x="39" y="5"/>
                    <a:pt x="40" y="5"/>
                  </a:cubicBezTo>
                  <a:cubicBezTo>
                    <a:pt x="39" y="5"/>
                    <a:pt x="39" y="5"/>
                    <a:pt x="39" y="5"/>
                  </a:cubicBezTo>
                  <a:close/>
                  <a:moveTo>
                    <a:pt x="63" y="18"/>
                  </a:moveTo>
                  <a:cubicBezTo>
                    <a:pt x="63" y="18"/>
                    <a:pt x="63" y="18"/>
                    <a:pt x="63" y="18"/>
                  </a:cubicBezTo>
                  <a:cubicBezTo>
                    <a:pt x="63" y="18"/>
                    <a:pt x="63" y="18"/>
                    <a:pt x="63" y="18"/>
                  </a:cubicBezTo>
                  <a:close/>
                  <a:moveTo>
                    <a:pt x="48" y="8"/>
                  </a:moveTo>
                  <a:cubicBezTo>
                    <a:pt x="48" y="7"/>
                    <a:pt x="48" y="7"/>
                    <a:pt x="47" y="7"/>
                  </a:cubicBezTo>
                  <a:cubicBezTo>
                    <a:pt x="47" y="7"/>
                    <a:pt x="47" y="7"/>
                    <a:pt x="48" y="8"/>
                  </a:cubicBezTo>
                  <a:close/>
                  <a:moveTo>
                    <a:pt x="19" y="12"/>
                  </a:moveTo>
                  <a:cubicBezTo>
                    <a:pt x="19" y="12"/>
                    <a:pt x="19" y="12"/>
                    <a:pt x="19" y="12"/>
                  </a:cubicBezTo>
                  <a:cubicBezTo>
                    <a:pt x="20" y="13"/>
                    <a:pt x="20" y="12"/>
                    <a:pt x="20" y="12"/>
                  </a:cubicBezTo>
                  <a:cubicBezTo>
                    <a:pt x="19" y="12"/>
                    <a:pt x="19" y="12"/>
                    <a:pt x="19" y="12"/>
                  </a:cubicBezTo>
                  <a:close/>
                  <a:moveTo>
                    <a:pt x="20" y="12"/>
                  </a:moveTo>
                  <a:cubicBezTo>
                    <a:pt x="20" y="12"/>
                    <a:pt x="20" y="12"/>
                    <a:pt x="20" y="12"/>
                  </a:cubicBezTo>
                  <a:cubicBezTo>
                    <a:pt x="20" y="12"/>
                    <a:pt x="20" y="12"/>
                    <a:pt x="20" y="12"/>
                  </a:cubicBezTo>
                  <a:cubicBezTo>
                    <a:pt x="20" y="12"/>
                    <a:pt x="20" y="12"/>
                    <a:pt x="20" y="1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1" name="Freeform 774">
              <a:extLst>
                <a:ext uri="{FF2B5EF4-FFF2-40B4-BE49-F238E27FC236}">
                  <a16:creationId xmlns:a16="http://schemas.microsoft.com/office/drawing/2014/main" id="{676BF254-9C42-4743-8AEA-7D3820DA6212}"/>
                </a:ext>
              </a:extLst>
            </p:cNvPr>
            <p:cNvSpPr>
              <a:spLocks/>
            </p:cNvSpPr>
            <p:nvPr/>
          </p:nvSpPr>
          <p:spPr bwMode="auto">
            <a:xfrm>
              <a:off x="3256390" y="4175417"/>
              <a:ext cx="108800" cy="76688"/>
            </a:xfrm>
            <a:custGeom>
              <a:avLst/>
              <a:gdLst>
                <a:gd name="T0" fmla="*/ 22 w 23"/>
                <a:gd name="T1" fmla="*/ 11 h 20"/>
                <a:gd name="T2" fmla="*/ 18 w 23"/>
                <a:gd name="T3" fmla="*/ 7 h 20"/>
                <a:gd name="T4" fmla="*/ 17 w 23"/>
                <a:gd name="T5" fmla="*/ 6 h 20"/>
                <a:gd name="T6" fmla="*/ 16 w 23"/>
                <a:gd name="T7" fmla="*/ 2 h 20"/>
                <a:gd name="T8" fmla="*/ 15 w 23"/>
                <a:gd name="T9" fmla="*/ 2 h 20"/>
                <a:gd name="T10" fmla="*/ 14 w 23"/>
                <a:gd name="T11" fmla="*/ 3 h 20"/>
                <a:gd name="T12" fmla="*/ 11 w 23"/>
                <a:gd name="T13" fmla="*/ 2 h 20"/>
                <a:gd name="T14" fmla="*/ 10 w 23"/>
                <a:gd name="T15" fmla="*/ 2 h 20"/>
                <a:gd name="T16" fmla="*/ 7 w 23"/>
                <a:gd name="T17" fmla="*/ 2 h 20"/>
                <a:gd name="T18" fmla="*/ 2 w 23"/>
                <a:gd name="T19" fmla="*/ 0 h 20"/>
                <a:gd name="T20" fmla="*/ 1 w 23"/>
                <a:gd name="T21" fmla="*/ 1 h 20"/>
                <a:gd name="T22" fmla="*/ 1 w 23"/>
                <a:gd name="T23" fmla="*/ 2 h 20"/>
                <a:gd name="T24" fmla="*/ 1 w 23"/>
                <a:gd name="T25" fmla="*/ 3 h 20"/>
                <a:gd name="T26" fmla="*/ 2 w 23"/>
                <a:gd name="T27" fmla="*/ 4 h 20"/>
                <a:gd name="T28" fmla="*/ 1 w 23"/>
                <a:gd name="T29" fmla="*/ 6 h 20"/>
                <a:gd name="T30" fmla="*/ 3 w 23"/>
                <a:gd name="T31" fmla="*/ 9 h 20"/>
                <a:gd name="T32" fmla="*/ 5 w 23"/>
                <a:gd name="T33" fmla="*/ 10 h 20"/>
                <a:gd name="T34" fmla="*/ 6 w 23"/>
                <a:gd name="T35" fmla="*/ 10 h 20"/>
                <a:gd name="T36" fmla="*/ 7 w 23"/>
                <a:gd name="T37" fmla="*/ 9 h 20"/>
                <a:gd name="T38" fmla="*/ 5 w 23"/>
                <a:gd name="T39" fmla="*/ 7 h 20"/>
                <a:gd name="T40" fmla="*/ 7 w 23"/>
                <a:gd name="T41" fmla="*/ 8 h 20"/>
                <a:gd name="T42" fmla="*/ 8 w 23"/>
                <a:gd name="T43" fmla="*/ 11 h 20"/>
                <a:gd name="T44" fmla="*/ 11 w 23"/>
                <a:gd name="T45" fmla="*/ 12 h 20"/>
                <a:gd name="T46" fmla="*/ 15 w 23"/>
                <a:gd name="T47" fmla="*/ 14 h 20"/>
                <a:gd name="T48" fmla="*/ 15 w 23"/>
                <a:gd name="T49" fmla="*/ 17 h 20"/>
                <a:gd name="T50" fmla="*/ 15 w 23"/>
                <a:gd name="T51" fmla="*/ 18 h 20"/>
                <a:gd name="T52" fmla="*/ 17 w 23"/>
                <a:gd name="T53" fmla="*/ 19 h 20"/>
                <a:gd name="T54" fmla="*/ 18 w 23"/>
                <a:gd name="T55" fmla="*/ 18 h 20"/>
                <a:gd name="T56" fmla="*/ 16 w 23"/>
                <a:gd name="T57" fmla="*/ 17 h 20"/>
                <a:gd name="T58" fmla="*/ 19 w 23"/>
                <a:gd name="T59" fmla="*/ 18 h 20"/>
                <a:gd name="T60" fmla="*/ 19 w 23"/>
                <a:gd name="T61" fmla="*/ 20 h 20"/>
                <a:gd name="T62" fmla="*/ 21 w 23"/>
                <a:gd name="T63" fmla="*/ 17 h 20"/>
                <a:gd name="T64" fmla="*/ 21 w 23"/>
                <a:gd name="T65" fmla="*/ 16 h 20"/>
                <a:gd name="T66" fmla="*/ 20 w 23"/>
                <a:gd name="T67" fmla="*/ 14 h 20"/>
                <a:gd name="T68" fmla="*/ 21 w 23"/>
                <a:gd name="T69" fmla="*/ 12 h 20"/>
                <a:gd name="T70" fmla="*/ 22 w 23"/>
                <a:gd name="T71" fmla="*/ 12 h 20"/>
                <a:gd name="T72" fmla="*/ 23 w 23"/>
                <a:gd name="T7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0">
                  <a:moveTo>
                    <a:pt x="23" y="11"/>
                  </a:moveTo>
                  <a:cubicBezTo>
                    <a:pt x="22" y="11"/>
                    <a:pt x="22" y="11"/>
                    <a:pt x="22" y="11"/>
                  </a:cubicBezTo>
                  <a:cubicBezTo>
                    <a:pt x="21" y="10"/>
                    <a:pt x="21" y="10"/>
                    <a:pt x="20" y="9"/>
                  </a:cubicBezTo>
                  <a:cubicBezTo>
                    <a:pt x="20" y="9"/>
                    <a:pt x="19" y="8"/>
                    <a:pt x="18" y="7"/>
                  </a:cubicBezTo>
                  <a:cubicBezTo>
                    <a:pt x="18" y="7"/>
                    <a:pt x="18" y="7"/>
                    <a:pt x="18" y="7"/>
                  </a:cubicBezTo>
                  <a:cubicBezTo>
                    <a:pt x="18" y="7"/>
                    <a:pt x="17" y="6"/>
                    <a:pt x="17" y="6"/>
                  </a:cubicBezTo>
                  <a:cubicBezTo>
                    <a:pt x="17" y="6"/>
                    <a:pt x="17" y="5"/>
                    <a:pt x="16" y="5"/>
                  </a:cubicBezTo>
                  <a:cubicBezTo>
                    <a:pt x="16" y="4"/>
                    <a:pt x="16" y="3"/>
                    <a:pt x="16" y="2"/>
                  </a:cubicBezTo>
                  <a:cubicBezTo>
                    <a:pt x="16" y="2"/>
                    <a:pt x="16" y="2"/>
                    <a:pt x="15" y="2"/>
                  </a:cubicBezTo>
                  <a:cubicBezTo>
                    <a:pt x="15" y="2"/>
                    <a:pt x="15" y="2"/>
                    <a:pt x="15" y="2"/>
                  </a:cubicBezTo>
                  <a:cubicBezTo>
                    <a:pt x="15" y="3"/>
                    <a:pt x="15" y="3"/>
                    <a:pt x="15" y="3"/>
                  </a:cubicBezTo>
                  <a:cubicBezTo>
                    <a:pt x="14" y="3"/>
                    <a:pt x="14" y="3"/>
                    <a:pt x="14" y="3"/>
                  </a:cubicBezTo>
                  <a:cubicBezTo>
                    <a:pt x="13" y="3"/>
                    <a:pt x="13" y="3"/>
                    <a:pt x="13" y="3"/>
                  </a:cubicBezTo>
                  <a:cubicBezTo>
                    <a:pt x="13" y="3"/>
                    <a:pt x="11" y="2"/>
                    <a:pt x="11" y="2"/>
                  </a:cubicBezTo>
                  <a:cubicBezTo>
                    <a:pt x="11" y="2"/>
                    <a:pt x="11" y="2"/>
                    <a:pt x="11" y="2"/>
                  </a:cubicBezTo>
                  <a:cubicBezTo>
                    <a:pt x="11" y="2"/>
                    <a:pt x="10" y="2"/>
                    <a:pt x="10" y="2"/>
                  </a:cubicBezTo>
                  <a:cubicBezTo>
                    <a:pt x="10" y="2"/>
                    <a:pt x="8" y="1"/>
                    <a:pt x="8" y="1"/>
                  </a:cubicBezTo>
                  <a:cubicBezTo>
                    <a:pt x="8" y="1"/>
                    <a:pt x="7" y="2"/>
                    <a:pt x="7" y="2"/>
                  </a:cubicBezTo>
                  <a:cubicBezTo>
                    <a:pt x="7" y="2"/>
                    <a:pt x="4" y="1"/>
                    <a:pt x="4" y="1"/>
                  </a:cubicBezTo>
                  <a:cubicBezTo>
                    <a:pt x="4" y="1"/>
                    <a:pt x="3" y="0"/>
                    <a:pt x="2" y="0"/>
                  </a:cubicBezTo>
                  <a:cubicBezTo>
                    <a:pt x="2" y="0"/>
                    <a:pt x="2" y="0"/>
                    <a:pt x="2" y="0"/>
                  </a:cubicBezTo>
                  <a:cubicBezTo>
                    <a:pt x="1" y="1"/>
                    <a:pt x="1" y="1"/>
                    <a:pt x="1" y="1"/>
                  </a:cubicBezTo>
                  <a:cubicBezTo>
                    <a:pt x="1" y="1"/>
                    <a:pt x="1" y="1"/>
                    <a:pt x="2" y="1"/>
                  </a:cubicBezTo>
                  <a:cubicBezTo>
                    <a:pt x="2" y="1"/>
                    <a:pt x="1" y="2"/>
                    <a:pt x="1" y="2"/>
                  </a:cubicBezTo>
                  <a:cubicBezTo>
                    <a:pt x="1" y="2"/>
                    <a:pt x="1" y="2"/>
                    <a:pt x="1" y="2"/>
                  </a:cubicBezTo>
                  <a:cubicBezTo>
                    <a:pt x="0" y="2"/>
                    <a:pt x="0" y="2"/>
                    <a:pt x="1" y="3"/>
                  </a:cubicBezTo>
                  <a:cubicBezTo>
                    <a:pt x="1" y="3"/>
                    <a:pt x="2" y="3"/>
                    <a:pt x="2" y="3"/>
                  </a:cubicBezTo>
                  <a:cubicBezTo>
                    <a:pt x="2" y="3"/>
                    <a:pt x="2" y="4"/>
                    <a:pt x="2" y="4"/>
                  </a:cubicBezTo>
                  <a:cubicBezTo>
                    <a:pt x="2" y="4"/>
                    <a:pt x="1" y="5"/>
                    <a:pt x="1" y="5"/>
                  </a:cubicBezTo>
                  <a:cubicBezTo>
                    <a:pt x="1" y="5"/>
                    <a:pt x="1" y="6"/>
                    <a:pt x="1" y="6"/>
                  </a:cubicBezTo>
                  <a:cubicBezTo>
                    <a:pt x="1" y="6"/>
                    <a:pt x="1" y="7"/>
                    <a:pt x="1" y="8"/>
                  </a:cubicBezTo>
                  <a:cubicBezTo>
                    <a:pt x="1" y="8"/>
                    <a:pt x="2" y="9"/>
                    <a:pt x="3" y="9"/>
                  </a:cubicBezTo>
                  <a:cubicBezTo>
                    <a:pt x="3" y="9"/>
                    <a:pt x="4" y="9"/>
                    <a:pt x="4" y="10"/>
                  </a:cubicBezTo>
                  <a:cubicBezTo>
                    <a:pt x="5" y="10"/>
                    <a:pt x="5" y="10"/>
                    <a:pt x="5" y="10"/>
                  </a:cubicBezTo>
                  <a:cubicBezTo>
                    <a:pt x="5" y="11"/>
                    <a:pt x="5" y="11"/>
                    <a:pt x="6" y="11"/>
                  </a:cubicBezTo>
                  <a:cubicBezTo>
                    <a:pt x="6" y="11"/>
                    <a:pt x="6" y="10"/>
                    <a:pt x="6" y="10"/>
                  </a:cubicBezTo>
                  <a:cubicBezTo>
                    <a:pt x="7" y="10"/>
                    <a:pt x="7" y="10"/>
                    <a:pt x="7" y="9"/>
                  </a:cubicBezTo>
                  <a:cubicBezTo>
                    <a:pt x="7" y="9"/>
                    <a:pt x="7" y="9"/>
                    <a:pt x="7" y="9"/>
                  </a:cubicBezTo>
                  <a:cubicBezTo>
                    <a:pt x="6" y="9"/>
                    <a:pt x="6" y="8"/>
                    <a:pt x="5" y="8"/>
                  </a:cubicBezTo>
                  <a:cubicBezTo>
                    <a:pt x="5" y="8"/>
                    <a:pt x="5" y="7"/>
                    <a:pt x="5" y="7"/>
                  </a:cubicBezTo>
                  <a:cubicBezTo>
                    <a:pt x="5" y="7"/>
                    <a:pt x="5" y="7"/>
                    <a:pt x="6" y="7"/>
                  </a:cubicBezTo>
                  <a:cubicBezTo>
                    <a:pt x="6" y="7"/>
                    <a:pt x="7" y="8"/>
                    <a:pt x="7" y="8"/>
                  </a:cubicBezTo>
                  <a:cubicBezTo>
                    <a:pt x="8" y="8"/>
                    <a:pt x="9" y="10"/>
                    <a:pt x="9" y="10"/>
                  </a:cubicBezTo>
                  <a:cubicBezTo>
                    <a:pt x="9" y="10"/>
                    <a:pt x="8" y="10"/>
                    <a:pt x="8" y="11"/>
                  </a:cubicBezTo>
                  <a:cubicBezTo>
                    <a:pt x="9" y="11"/>
                    <a:pt x="9" y="11"/>
                    <a:pt x="9" y="11"/>
                  </a:cubicBezTo>
                  <a:cubicBezTo>
                    <a:pt x="10" y="12"/>
                    <a:pt x="10" y="12"/>
                    <a:pt x="11" y="12"/>
                  </a:cubicBezTo>
                  <a:cubicBezTo>
                    <a:pt x="12" y="12"/>
                    <a:pt x="12" y="12"/>
                    <a:pt x="12" y="13"/>
                  </a:cubicBezTo>
                  <a:cubicBezTo>
                    <a:pt x="13" y="13"/>
                    <a:pt x="15" y="14"/>
                    <a:pt x="15" y="14"/>
                  </a:cubicBezTo>
                  <a:cubicBezTo>
                    <a:pt x="15" y="15"/>
                    <a:pt x="16" y="15"/>
                    <a:pt x="16" y="16"/>
                  </a:cubicBezTo>
                  <a:cubicBezTo>
                    <a:pt x="16" y="16"/>
                    <a:pt x="15" y="16"/>
                    <a:pt x="15" y="17"/>
                  </a:cubicBezTo>
                  <a:cubicBezTo>
                    <a:pt x="15" y="17"/>
                    <a:pt x="15" y="17"/>
                    <a:pt x="15" y="17"/>
                  </a:cubicBezTo>
                  <a:cubicBezTo>
                    <a:pt x="15" y="17"/>
                    <a:pt x="15" y="18"/>
                    <a:pt x="15" y="18"/>
                  </a:cubicBezTo>
                  <a:cubicBezTo>
                    <a:pt x="15" y="18"/>
                    <a:pt x="15" y="19"/>
                    <a:pt x="16" y="19"/>
                  </a:cubicBezTo>
                  <a:cubicBezTo>
                    <a:pt x="16" y="19"/>
                    <a:pt x="16" y="19"/>
                    <a:pt x="17" y="19"/>
                  </a:cubicBezTo>
                  <a:cubicBezTo>
                    <a:pt x="17" y="19"/>
                    <a:pt x="17" y="19"/>
                    <a:pt x="17" y="19"/>
                  </a:cubicBezTo>
                  <a:cubicBezTo>
                    <a:pt x="18" y="19"/>
                    <a:pt x="18" y="19"/>
                    <a:pt x="18" y="18"/>
                  </a:cubicBezTo>
                  <a:cubicBezTo>
                    <a:pt x="18" y="18"/>
                    <a:pt x="17" y="18"/>
                    <a:pt x="17" y="18"/>
                  </a:cubicBezTo>
                  <a:cubicBezTo>
                    <a:pt x="17" y="18"/>
                    <a:pt x="17" y="17"/>
                    <a:pt x="16" y="17"/>
                  </a:cubicBezTo>
                  <a:cubicBezTo>
                    <a:pt x="16" y="17"/>
                    <a:pt x="17" y="17"/>
                    <a:pt x="17" y="17"/>
                  </a:cubicBezTo>
                  <a:cubicBezTo>
                    <a:pt x="18" y="17"/>
                    <a:pt x="18" y="18"/>
                    <a:pt x="19" y="18"/>
                  </a:cubicBezTo>
                  <a:cubicBezTo>
                    <a:pt x="19" y="18"/>
                    <a:pt x="19" y="18"/>
                    <a:pt x="19" y="19"/>
                  </a:cubicBezTo>
                  <a:cubicBezTo>
                    <a:pt x="19" y="19"/>
                    <a:pt x="19" y="19"/>
                    <a:pt x="19" y="20"/>
                  </a:cubicBezTo>
                  <a:cubicBezTo>
                    <a:pt x="21" y="19"/>
                    <a:pt x="21" y="19"/>
                    <a:pt x="21" y="19"/>
                  </a:cubicBezTo>
                  <a:cubicBezTo>
                    <a:pt x="21" y="19"/>
                    <a:pt x="21" y="18"/>
                    <a:pt x="21" y="17"/>
                  </a:cubicBezTo>
                  <a:cubicBezTo>
                    <a:pt x="21" y="17"/>
                    <a:pt x="20" y="17"/>
                    <a:pt x="20" y="17"/>
                  </a:cubicBezTo>
                  <a:cubicBezTo>
                    <a:pt x="20" y="16"/>
                    <a:pt x="21" y="16"/>
                    <a:pt x="21" y="16"/>
                  </a:cubicBezTo>
                  <a:cubicBezTo>
                    <a:pt x="21" y="16"/>
                    <a:pt x="21" y="15"/>
                    <a:pt x="21" y="15"/>
                  </a:cubicBezTo>
                  <a:cubicBezTo>
                    <a:pt x="21" y="15"/>
                    <a:pt x="20" y="14"/>
                    <a:pt x="20" y="14"/>
                  </a:cubicBezTo>
                  <a:cubicBezTo>
                    <a:pt x="20" y="14"/>
                    <a:pt x="20" y="12"/>
                    <a:pt x="20" y="12"/>
                  </a:cubicBezTo>
                  <a:cubicBezTo>
                    <a:pt x="20" y="12"/>
                    <a:pt x="21" y="12"/>
                    <a:pt x="21" y="12"/>
                  </a:cubicBezTo>
                  <a:cubicBezTo>
                    <a:pt x="21" y="12"/>
                    <a:pt x="21" y="11"/>
                    <a:pt x="21" y="11"/>
                  </a:cubicBezTo>
                  <a:cubicBezTo>
                    <a:pt x="21" y="11"/>
                    <a:pt x="22" y="12"/>
                    <a:pt x="22" y="12"/>
                  </a:cubicBezTo>
                  <a:cubicBezTo>
                    <a:pt x="22" y="12"/>
                    <a:pt x="22" y="11"/>
                    <a:pt x="23" y="11"/>
                  </a:cubicBezTo>
                  <a:cubicBezTo>
                    <a:pt x="23" y="11"/>
                    <a:pt x="23" y="11"/>
                    <a:pt x="23" y="11"/>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2" name="Freeform 775">
              <a:extLst>
                <a:ext uri="{FF2B5EF4-FFF2-40B4-BE49-F238E27FC236}">
                  <a16:creationId xmlns:a16="http://schemas.microsoft.com/office/drawing/2014/main" id="{52AC8E70-10E5-402A-99C7-09149CA6C483}"/>
                </a:ext>
              </a:extLst>
            </p:cNvPr>
            <p:cNvSpPr>
              <a:spLocks noEditPoints="1"/>
            </p:cNvSpPr>
            <p:nvPr/>
          </p:nvSpPr>
          <p:spPr bwMode="auto">
            <a:xfrm>
              <a:off x="1531632" y="375755"/>
              <a:ext cx="2768175" cy="2918477"/>
            </a:xfrm>
            <a:custGeom>
              <a:avLst/>
              <a:gdLst>
                <a:gd name="T0" fmla="*/ 509 w 592"/>
                <a:gd name="T1" fmla="*/ 454 h 769"/>
                <a:gd name="T2" fmla="*/ 468 w 592"/>
                <a:gd name="T3" fmla="*/ 404 h 769"/>
                <a:gd name="T4" fmla="*/ 402 w 592"/>
                <a:gd name="T5" fmla="*/ 368 h 769"/>
                <a:gd name="T6" fmla="*/ 370 w 592"/>
                <a:gd name="T7" fmla="*/ 409 h 769"/>
                <a:gd name="T8" fmla="*/ 452 w 592"/>
                <a:gd name="T9" fmla="*/ 509 h 769"/>
                <a:gd name="T10" fmla="*/ 495 w 592"/>
                <a:gd name="T11" fmla="*/ 475 h 769"/>
                <a:gd name="T12" fmla="*/ 379 w 592"/>
                <a:gd name="T13" fmla="*/ 481 h 769"/>
                <a:gd name="T14" fmla="*/ 524 w 592"/>
                <a:gd name="T15" fmla="*/ 466 h 769"/>
                <a:gd name="T16" fmla="*/ 273 w 592"/>
                <a:gd name="T17" fmla="*/ 348 h 769"/>
                <a:gd name="T18" fmla="*/ 244 w 592"/>
                <a:gd name="T19" fmla="*/ 374 h 769"/>
                <a:gd name="T20" fmla="*/ 187 w 592"/>
                <a:gd name="T21" fmla="*/ 439 h 769"/>
                <a:gd name="T22" fmla="*/ 252 w 592"/>
                <a:gd name="T23" fmla="*/ 397 h 769"/>
                <a:gd name="T24" fmla="*/ 311 w 592"/>
                <a:gd name="T25" fmla="*/ 167 h 769"/>
                <a:gd name="T26" fmla="*/ 360 w 592"/>
                <a:gd name="T27" fmla="*/ 140 h 769"/>
                <a:gd name="T28" fmla="*/ 143 w 592"/>
                <a:gd name="T29" fmla="*/ 241 h 769"/>
                <a:gd name="T30" fmla="*/ 499 w 592"/>
                <a:gd name="T31" fmla="*/ 14 h 769"/>
                <a:gd name="T32" fmla="*/ 391 w 592"/>
                <a:gd name="T33" fmla="*/ 37 h 769"/>
                <a:gd name="T34" fmla="*/ 340 w 592"/>
                <a:gd name="T35" fmla="*/ 96 h 769"/>
                <a:gd name="T36" fmla="*/ 399 w 592"/>
                <a:gd name="T37" fmla="*/ 156 h 769"/>
                <a:gd name="T38" fmla="*/ 378 w 592"/>
                <a:gd name="T39" fmla="*/ 235 h 769"/>
                <a:gd name="T40" fmla="*/ 404 w 592"/>
                <a:gd name="T41" fmla="*/ 237 h 769"/>
                <a:gd name="T42" fmla="*/ 453 w 592"/>
                <a:gd name="T43" fmla="*/ 153 h 769"/>
                <a:gd name="T44" fmla="*/ 501 w 592"/>
                <a:gd name="T45" fmla="*/ 89 h 769"/>
                <a:gd name="T46" fmla="*/ 343 w 592"/>
                <a:gd name="T47" fmla="*/ 236 h 769"/>
                <a:gd name="T48" fmla="*/ 218 w 592"/>
                <a:gd name="T49" fmla="*/ 254 h 769"/>
                <a:gd name="T50" fmla="*/ 210 w 592"/>
                <a:gd name="T51" fmla="*/ 302 h 769"/>
                <a:gd name="T52" fmla="*/ 340 w 592"/>
                <a:gd name="T53" fmla="*/ 274 h 769"/>
                <a:gd name="T54" fmla="*/ 376 w 592"/>
                <a:gd name="T55" fmla="*/ 311 h 769"/>
                <a:gd name="T56" fmla="*/ 306 w 592"/>
                <a:gd name="T57" fmla="*/ 239 h 769"/>
                <a:gd name="T58" fmla="*/ 295 w 592"/>
                <a:gd name="T59" fmla="*/ 249 h 769"/>
                <a:gd name="T60" fmla="*/ 584 w 592"/>
                <a:gd name="T61" fmla="*/ 707 h 769"/>
                <a:gd name="T62" fmla="*/ 563 w 592"/>
                <a:gd name="T63" fmla="*/ 679 h 769"/>
                <a:gd name="T64" fmla="*/ 582 w 592"/>
                <a:gd name="T65" fmla="*/ 713 h 769"/>
                <a:gd name="T66" fmla="*/ 411 w 592"/>
                <a:gd name="T67" fmla="*/ 667 h 769"/>
                <a:gd name="T68" fmla="*/ 365 w 592"/>
                <a:gd name="T69" fmla="*/ 443 h 769"/>
                <a:gd name="T70" fmla="*/ 410 w 592"/>
                <a:gd name="T71" fmla="*/ 624 h 769"/>
                <a:gd name="T72" fmla="*/ 65 w 592"/>
                <a:gd name="T73" fmla="*/ 663 h 769"/>
                <a:gd name="T74" fmla="*/ 63 w 592"/>
                <a:gd name="T75" fmla="*/ 660 h 769"/>
                <a:gd name="T76" fmla="*/ 77 w 592"/>
                <a:gd name="T77" fmla="*/ 655 h 769"/>
                <a:gd name="T78" fmla="*/ 111 w 592"/>
                <a:gd name="T79" fmla="*/ 691 h 769"/>
                <a:gd name="T80" fmla="*/ 511 w 592"/>
                <a:gd name="T81" fmla="*/ 722 h 769"/>
                <a:gd name="T82" fmla="*/ 504 w 592"/>
                <a:gd name="T83" fmla="*/ 752 h 769"/>
                <a:gd name="T84" fmla="*/ 330 w 592"/>
                <a:gd name="T85" fmla="*/ 708 h 769"/>
                <a:gd name="T86" fmla="*/ 90 w 592"/>
                <a:gd name="T87" fmla="*/ 675 h 769"/>
                <a:gd name="T88" fmla="*/ 78 w 592"/>
                <a:gd name="T89" fmla="*/ 653 h 769"/>
                <a:gd name="T90" fmla="*/ 21 w 592"/>
                <a:gd name="T91" fmla="*/ 428 h 769"/>
                <a:gd name="T92" fmla="*/ 68 w 592"/>
                <a:gd name="T93" fmla="*/ 421 h 769"/>
                <a:gd name="T94" fmla="*/ 173 w 592"/>
                <a:gd name="T95" fmla="*/ 432 h 769"/>
                <a:gd name="T96" fmla="*/ 225 w 592"/>
                <a:gd name="T97" fmla="*/ 447 h 769"/>
                <a:gd name="T98" fmla="*/ 242 w 592"/>
                <a:gd name="T99" fmla="*/ 443 h 769"/>
                <a:gd name="T100" fmla="*/ 295 w 592"/>
                <a:gd name="T101" fmla="*/ 441 h 769"/>
                <a:gd name="T102" fmla="*/ 299 w 592"/>
                <a:gd name="T103" fmla="*/ 408 h 769"/>
                <a:gd name="T104" fmla="*/ 318 w 592"/>
                <a:gd name="T105" fmla="*/ 362 h 769"/>
                <a:gd name="T106" fmla="*/ 338 w 592"/>
                <a:gd name="T107" fmla="*/ 436 h 769"/>
                <a:gd name="T108" fmla="*/ 385 w 592"/>
                <a:gd name="T109" fmla="*/ 417 h 769"/>
                <a:gd name="T110" fmla="*/ 383 w 592"/>
                <a:gd name="T111" fmla="*/ 468 h 769"/>
                <a:gd name="T112" fmla="*/ 360 w 592"/>
                <a:gd name="T113" fmla="*/ 503 h 769"/>
                <a:gd name="T114" fmla="*/ 319 w 592"/>
                <a:gd name="T115" fmla="*/ 547 h 769"/>
                <a:gd name="T116" fmla="*/ 416 w 592"/>
                <a:gd name="T117" fmla="*/ 650 h 769"/>
                <a:gd name="T118" fmla="*/ 449 w 592"/>
                <a:gd name="T119" fmla="*/ 538 h 769"/>
                <a:gd name="T120" fmla="*/ 487 w 592"/>
                <a:gd name="T121" fmla="*/ 587 h 769"/>
                <a:gd name="T122" fmla="*/ 520 w 592"/>
                <a:gd name="T123" fmla="*/ 582 h 769"/>
                <a:gd name="T124" fmla="*/ 534 w 592"/>
                <a:gd name="T125" fmla="*/ 621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2" h="769">
                  <a:moveTo>
                    <a:pt x="408" y="518"/>
                  </a:moveTo>
                  <a:cubicBezTo>
                    <a:pt x="408" y="518"/>
                    <a:pt x="408" y="518"/>
                    <a:pt x="407" y="517"/>
                  </a:cubicBezTo>
                  <a:cubicBezTo>
                    <a:pt x="406" y="517"/>
                    <a:pt x="406" y="517"/>
                    <a:pt x="405" y="516"/>
                  </a:cubicBezTo>
                  <a:cubicBezTo>
                    <a:pt x="406" y="516"/>
                    <a:pt x="406" y="515"/>
                    <a:pt x="405" y="515"/>
                  </a:cubicBezTo>
                  <a:cubicBezTo>
                    <a:pt x="404" y="514"/>
                    <a:pt x="404" y="514"/>
                    <a:pt x="404" y="514"/>
                  </a:cubicBezTo>
                  <a:cubicBezTo>
                    <a:pt x="404" y="513"/>
                    <a:pt x="403" y="513"/>
                    <a:pt x="403" y="513"/>
                  </a:cubicBezTo>
                  <a:cubicBezTo>
                    <a:pt x="402" y="513"/>
                    <a:pt x="402" y="514"/>
                    <a:pt x="403" y="515"/>
                  </a:cubicBezTo>
                  <a:cubicBezTo>
                    <a:pt x="403" y="515"/>
                    <a:pt x="403" y="515"/>
                    <a:pt x="403" y="515"/>
                  </a:cubicBezTo>
                  <a:cubicBezTo>
                    <a:pt x="400" y="513"/>
                    <a:pt x="399" y="513"/>
                    <a:pt x="397" y="515"/>
                  </a:cubicBezTo>
                  <a:cubicBezTo>
                    <a:pt x="397" y="514"/>
                    <a:pt x="396" y="515"/>
                    <a:pt x="396" y="515"/>
                  </a:cubicBezTo>
                  <a:cubicBezTo>
                    <a:pt x="396" y="514"/>
                    <a:pt x="396" y="513"/>
                    <a:pt x="397" y="513"/>
                  </a:cubicBezTo>
                  <a:cubicBezTo>
                    <a:pt x="398" y="513"/>
                    <a:pt x="398" y="513"/>
                    <a:pt x="398" y="512"/>
                  </a:cubicBezTo>
                  <a:cubicBezTo>
                    <a:pt x="398" y="512"/>
                    <a:pt x="398" y="512"/>
                    <a:pt x="398" y="512"/>
                  </a:cubicBezTo>
                  <a:cubicBezTo>
                    <a:pt x="398" y="512"/>
                    <a:pt x="398" y="512"/>
                    <a:pt x="398" y="512"/>
                  </a:cubicBezTo>
                  <a:cubicBezTo>
                    <a:pt x="398" y="511"/>
                    <a:pt x="397" y="510"/>
                    <a:pt x="397" y="509"/>
                  </a:cubicBezTo>
                  <a:cubicBezTo>
                    <a:pt x="398" y="506"/>
                    <a:pt x="396" y="505"/>
                    <a:pt x="394" y="503"/>
                  </a:cubicBezTo>
                  <a:cubicBezTo>
                    <a:pt x="394" y="503"/>
                    <a:pt x="393" y="503"/>
                    <a:pt x="393" y="503"/>
                  </a:cubicBezTo>
                  <a:cubicBezTo>
                    <a:pt x="392" y="503"/>
                    <a:pt x="391" y="502"/>
                    <a:pt x="390" y="502"/>
                  </a:cubicBezTo>
                  <a:cubicBezTo>
                    <a:pt x="390" y="501"/>
                    <a:pt x="389" y="501"/>
                    <a:pt x="389" y="501"/>
                  </a:cubicBezTo>
                  <a:cubicBezTo>
                    <a:pt x="388" y="500"/>
                    <a:pt x="387" y="499"/>
                    <a:pt x="387" y="498"/>
                  </a:cubicBezTo>
                  <a:cubicBezTo>
                    <a:pt x="386" y="497"/>
                    <a:pt x="386" y="496"/>
                    <a:pt x="385" y="496"/>
                  </a:cubicBezTo>
                  <a:cubicBezTo>
                    <a:pt x="384" y="496"/>
                    <a:pt x="383" y="496"/>
                    <a:pt x="382" y="496"/>
                  </a:cubicBezTo>
                  <a:cubicBezTo>
                    <a:pt x="381" y="495"/>
                    <a:pt x="381" y="495"/>
                    <a:pt x="381" y="494"/>
                  </a:cubicBezTo>
                  <a:cubicBezTo>
                    <a:pt x="381" y="493"/>
                    <a:pt x="381" y="493"/>
                    <a:pt x="380" y="493"/>
                  </a:cubicBezTo>
                  <a:cubicBezTo>
                    <a:pt x="380" y="493"/>
                    <a:pt x="380" y="493"/>
                    <a:pt x="380" y="492"/>
                  </a:cubicBezTo>
                  <a:cubicBezTo>
                    <a:pt x="379" y="490"/>
                    <a:pt x="378" y="492"/>
                    <a:pt x="378" y="493"/>
                  </a:cubicBezTo>
                  <a:cubicBezTo>
                    <a:pt x="377" y="493"/>
                    <a:pt x="377" y="494"/>
                    <a:pt x="377" y="494"/>
                  </a:cubicBezTo>
                  <a:cubicBezTo>
                    <a:pt x="377" y="495"/>
                    <a:pt x="377" y="495"/>
                    <a:pt x="377" y="495"/>
                  </a:cubicBezTo>
                  <a:cubicBezTo>
                    <a:pt x="376" y="495"/>
                    <a:pt x="376" y="495"/>
                    <a:pt x="376" y="494"/>
                  </a:cubicBezTo>
                  <a:cubicBezTo>
                    <a:pt x="375" y="493"/>
                    <a:pt x="376" y="492"/>
                    <a:pt x="375" y="491"/>
                  </a:cubicBezTo>
                  <a:cubicBezTo>
                    <a:pt x="374" y="491"/>
                    <a:pt x="373" y="490"/>
                    <a:pt x="375" y="490"/>
                  </a:cubicBezTo>
                  <a:cubicBezTo>
                    <a:pt x="375" y="489"/>
                    <a:pt x="375" y="489"/>
                    <a:pt x="375" y="489"/>
                  </a:cubicBezTo>
                  <a:cubicBezTo>
                    <a:pt x="375" y="488"/>
                    <a:pt x="374" y="487"/>
                    <a:pt x="374" y="487"/>
                  </a:cubicBezTo>
                  <a:cubicBezTo>
                    <a:pt x="374" y="486"/>
                    <a:pt x="374" y="485"/>
                    <a:pt x="373" y="486"/>
                  </a:cubicBezTo>
                  <a:cubicBezTo>
                    <a:pt x="372" y="486"/>
                    <a:pt x="372" y="485"/>
                    <a:pt x="372" y="485"/>
                  </a:cubicBezTo>
                  <a:cubicBezTo>
                    <a:pt x="372" y="484"/>
                    <a:pt x="372" y="484"/>
                    <a:pt x="371" y="484"/>
                  </a:cubicBezTo>
                  <a:cubicBezTo>
                    <a:pt x="370" y="485"/>
                    <a:pt x="369" y="486"/>
                    <a:pt x="369" y="488"/>
                  </a:cubicBezTo>
                  <a:cubicBezTo>
                    <a:pt x="368" y="492"/>
                    <a:pt x="368" y="495"/>
                    <a:pt x="367" y="499"/>
                  </a:cubicBezTo>
                  <a:cubicBezTo>
                    <a:pt x="367" y="499"/>
                    <a:pt x="367" y="499"/>
                    <a:pt x="367" y="499"/>
                  </a:cubicBezTo>
                  <a:cubicBezTo>
                    <a:pt x="368" y="501"/>
                    <a:pt x="367" y="502"/>
                    <a:pt x="367" y="503"/>
                  </a:cubicBezTo>
                  <a:cubicBezTo>
                    <a:pt x="366" y="506"/>
                    <a:pt x="366" y="509"/>
                    <a:pt x="367" y="511"/>
                  </a:cubicBezTo>
                  <a:cubicBezTo>
                    <a:pt x="368" y="513"/>
                    <a:pt x="368" y="513"/>
                    <a:pt x="366" y="514"/>
                  </a:cubicBezTo>
                  <a:cubicBezTo>
                    <a:pt x="364" y="515"/>
                    <a:pt x="362" y="516"/>
                    <a:pt x="361" y="518"/>
                  </a:cubicBezTo>
                  <a:cubicBezTo>
                    <a:pt x="360" y="519"/>
                    <a:pt x="360" y="520"/>
                    <a:pt x="361" y="521"/>
                  </a:cubicBezTo>
                  <a:cubicBezTo>
                    <a:pt x="362" y="522"/>
                    <a:pt x="363" y="521"/>
                    <a:pt x="364" y="520"/>
                  </a:cubicBezTo>
                  <a:cubicBezTo>
                    <a:pt x="364" y="520"/>
                    <a:pt x="365" y="519"/>
                    <a:pt x="365" y="520"/>
                  </a:cubicBezTo>
                  <a:cubicBezTo>
                    <a:pt x="367" y="520"/>
                    <a:pt x="368" y="520"/>
                    <a:pt x="369" y="519"/>
                  </a:cubicBezTo>
                  <a:cubicBezTo>
                    <a:pt x="370" y="519"/>
                    <a:pt x="370" y="518"/>
                    <a:pt x="371" y="517"/>
                  </a:cubicBezTo>
                  <a:cubicBezTo>
                    <a:pt x="371" y="518"/>
                    <a:pt x="370" y="519"/>
                    <a:pt x="371" y="519"/>
                  </a:cubicBezTo>
                  <a:cubicBezTo>
                    <a:pt x="371" y="520"/>
                    <a:pt x="371" y="521"/>
                    <a:pt x="371" y="521"/>
                  </a:cubicBezTo>
                  <a:cubicBezTo>
                    <a:pt x="371" y="521"/>
                    <a:pt x="371" y="521"/>
                    <a:pt x="371" y="521"/>
                  </a:cubicBezTo>
                  <a:cubicBezTo>
                    <a:pt x="371" y="521"/>
                    <a:pt x="371" y="521"/>
                    <a:pt x="371" y="521"/>
                  </a:cubicBezTo>
                  <a:cubicBezTo>
                    <a:pt x="371" y="523"/>
                    <a:pt x="371" y="525"/>
                    <a:pt x="371" y="526"/>
                  </a:cubicBezTo>
                  <a:cubicBezTo>
                    <a:pt x="372" y="528"/>
                    <a:pt x="372" y="528"/>
                    <a:pt x="374" y="528"/>
                  </a:cubicBezTo>
                  <a:cubicBezTo>
                    <a:pt x="376" y="527"/>
                    <a:pt x="379" y="526"/>
                    <a:pt x="379" y="522"/>
                  </a:cubicBezTo>
                  <a:cubicBezTo>
                    <a:pt x="379" y="521"/>
                    <a:pt x="380" y="520"/>
                    <a:pt x="381" y="521"/>
                  </a:cubicBezTo>
                  <a:cubicBezTo>
                    <a:pt x="382" y="521"/>
                    <a:pt x="382" y="520"/>
                    <a:pt x="382" y="520"/>
                  </a:cubicBezTo>
                  <a:cubicBezTo>
                    <a:pt x="382" y="520"/>
                    <a:pt x="383" y="519"/>
                    <a:pt x="383" y="519"/>
                  </a:cubicBezTo>
                  <a:cubicBezTo>
                    <a:pt x="385" y="518"/>
                    <a:pt x="385" y="517"/>
                    <a:pt x="385" y="515"/>
                  </a:cubicBezTo>
                  <a:cubicBezTo>
                    <a:pt x="385" y="514"/>
                    <a:pt x="385" y="513"/>
                    <a:pt x="387" y="513"/>
                  </a:cubicBezTo>
                  <a:cubicBezTo>
                    <a:pt x="387" y="513"/>
                    <a:pt x="388" y="513"/>
                    <a:pt x="388" y="512"/>
                  </a:cubicBezTo>
                  <a:cubicBezTo>
                    <a:pt x="388" y="512"/>
                    <a:pt x="389" y="512"/>
                    <a:pt x="389" y="512"/>
                  </a:cubicBezTo>
                  <a:cubicBezTo>
                    <a:pt x="389" y="512"/>
                    <a:pt x="389" y="513"/>
                    <a:pt x="389" y="513"/>
                  </a:cubicBezTo>
                  <a:cubicBezTo>
                    <a:pt x="389" y="513"/>
                    <a:pt x="388" y="514"/>
                    <a:pt x="388" y="514"/>
                  </a:cubicBezTo>
                  <a:cubicBezTo>
                    <a:pt x="388" y="515"/>
                    <a:pt x="388" y="515"/>
                    <a:pt x="388" y="515"/>
                  </a:cubicBezTo>
                  <a:cubicBezTo>
                    <a:pt x="388" y="515"/>
                    <a:pt x="389" y="515"/>
                    <a:pt x="389" y="515"/>
                  </a:cubicBezTo>
                  <a:cubicBezTo>
                    <a:pt x="390" y="515"/>
                    <a:pt x="391" y="515"/>
                    <a:pt x="392" y="515"/>
                  </a:cubicBezTo>
                  <a:cubicBezTo>
                    <a:pt x="393" y="516"/>
                    <a:pt x="393" y="517"/>
                    <a:pt x="392" y="518"/>
                  </a:cubicBezTo>
                  <a:cubicBezTo>
                    <a:pt x="392" y="518"/>
                    <a:pt x="392" y="519"/>
                    <a:pt x="392" y="519"/>
                  </a:cubicBezTo>
                  <a:cubicBezTo>
                    <a:pt x="393" y="520"/>
                    <a:pt x="393" y="520"/>
                    <a:pt x="394" y="520"/>
                  </a:cubicBezTo>
                  <a:cubicBezTo>
                    <a:pt x="394" y="519"/>
                    <a:pt x="395" y="520"/>
                    <a:pt x="396" y="520"/>
                  </a:cubicBezTo>
                  <a:cubicBezTo>
                    <a:pt x="397" y="521"/>
                    <a:pt x="399" y="522"/>
                    <a:pt x="401" y="523"/>
                  </a:cubicBezTo>
                  <a:cubicBezTo>
                    <a:pt x="401" y="523"/>
                    <a:pt x="402" y="523"/>
                    <a:pt x="402" y="523"/>
                  </a:cubicBezTo>
                  <a:cubicBezTo>
                    <a:pt x="403" y="521"/>
                    <a:pt x="405" y="521"/>
                    <a:pt x="406" y="520"/>
                  </a:cubicBezTo>
                  <a:cubicBezTo>
                    <a:pt x="406" y="519"/>
                    <a:pt x="406" y="518"/>
                    <a:pt x="407" y="518"/>
                  </a:cubicBezTo>
                  <a:cubicBezTo>
                    <a:pt x="407" y="518"/>
                    <a:pt x="408" y="518"/>
                    <a:pt x="408" y="518"/>
                  </a:cubicBezTo>
                  <a:close/>
                  <a:moveTo>
                    <a:pt x="371" y="516"/>
                  </a:moveTo>
                  <a:cubicBezTo>
                    <a:pt x="371" y="516"/>
                    <a:pt x="371" y="516"/>
                    <a:pt x="371" y="516"/>
                  </a:cubicBezTo>
                  <a:cubicBezTo>
                    <a:pt x="371" y="516"/>
                    <a:pt x="371" y="516"/>
                    <a:pt x="371" y="516"/>
                  </a:cubicBezTo>
                  <a:cubicBezTo>
                    <a:pt x="371" y="516"/>
                    <a:pt x="371" y="516"/>
                    <a:pt x="371" y="516"/>
                  </a:cubicBezTo>
                  <a:close/>
                  <a:moveTo>
                    <a:pt x="371" y="516"/>
                  </a:moveTo>
                  <a:cubicBezTo>
                    <a:pt x="371" y="516"/>
                    <a:pt x="371" y="516"/>
                    <a:pt x="371" y="516"/>
                  </a:cubicBezTo>
                  <a:cubicBezTo>
                    <a:pt x="371" y="516"/>
                    <a:pt x="371" y="516"/>
                    <a:pt x="371" y="516"/>
                  </a:cubicBezTo>
                  <a:cubicBezTo>
                    <a:pt x="371" y="516"/>
                    <a:pt x="371" y="516"/>
                    <a:pt x="371" y="516"/>
                  </a:cubicBezTo>
                  <a:close/>
                  <a:moveTo>
                    <a:pt x="396" y="532"/>
                  </a:moveTo>
                  <a:cubicBezTo>
                    <a:pt x="396" y="534"/>
                    <a:pt x="395" y="535"/>
                    <a:pt x="394" y="536"/>
                  </a:cubicBezTo>
                  <a:cubicBezTo>
                    <a:pt x="392" y="537"/>
                    <a:pt x="392" y="538"/>
                    <a:pt x="391" y="540"/>
                  </a:cubicBezTo>
                  <a:cubicBezTo>
                    <a:pt x="390" y="541"/>
                    <a:pt x="389" y="541"/>
                    <a:pt x="388" y="542"/>
                  </a:cubicBezTo>
                  <a:cubicBezTo>
                    <a:pt x="388" y="542"/>
                    <a:pt x="388" y="542"/>
                    <a:pt x="388" y="542"/>
                  </a:cubicBezTo>
                  <a:cubicBezTo>
                    <a:pt x="387" y="540"/>
                    <a:pt x="386" y="541"/>
                    <a:pt x="385" y="542"/>
                  </a:cubicBezTo>
                  <a:cubicBezTo>
                    <a:pt x="384" y="542"/>
                    <a:pt x="384" y="542"/>
                    <a:pt x="384" y="541"/>
                  </a:cubicBezTo>
                  <a:cubicBezTo>
                    <a:pt x="384" y="541"/>
                    <a:pt x="384" y="540"/>
                    <a:pt x="383" y="539"/>
                  </a:cubicBezTo>
                  <a:cubicBezTo>
                    <a:pt x="382" y="538"/>
                    <a:pt x="382" y="537"/>
                    <a:pt x="383" y="536"/>
                  </a:cubicBezTo>
                  <a:cubicBezTo>
                    <a:pt x="384" y="536"/>
                    <a:pt x="385" y="534"/>
                    <a:pt x="385" y="533"/>
                  </a:cubicBezTo>
                  <a:cubicBezTo>
                    <a:pt x="385" y="532"/>
                    <a:pt x="386" y="531"/>
                    <a:pt x="386" y="531"/>
                  </a:cubicBezTo>
                  <a:cubicBezTo>
                    <a:pt x="387" y="530"/>
                    <a:pt x="387" y="531"/>
                    <a:pt x="388" y="532"/>
                  </a:cubicBezTo>
                  <a:cubicBezTo>
                    <a:pt x="388" y="532"/>
                    <a:pt x="389" y="532"/>
                    <a:pt x="389" y="531"/>
                  </a:cubicBezTo>
                  <a:cubicBezTo>
                    <a:pt x="390" y="531"/>
                    <a:pt x="391" y="530"/>
                    <a:pt x="392" y="531"/>
                  </a:cubicBezTo>
                  <a:cubicBezTo>
                    <a:pt x="392" y="531"/>
                    <a:pt x="393" y="531"/>
                    <a:pt x="393" y="530"/>
                  </a:cubicBezTo>
                  <a:cubicBezTo>
                    <a:pt x="394" y="529"/>
                    <a:pt x="395" y="530"/>
                    <a:pt x="396" y="531"/>
                  </a:cubicBezTo>
                  <a:cubicBezTo>
                    <a:pt x="396" y="531"/>
                    <a:pt x="396" y="532"/>
                    <a:pt x="396" y="532"/>
                  </a:cubicBezTo>
                  <a:close/>
                  <a:moveTo>
                    <a:pt x="438" y="442"/>
                  </a:moveTo>
                  <a:cubicBezTo>
                    <a:pt x="439" y="443"/>
                    <a:pt x="440" y="443"/>
                    <a:pt x="441" y="443"/>
                  </a:cubicBezTo>
                  <a:cubicBezTo>
                    <a:pt x="442" y="444"/>
                    <a:pt x="443" y="445"/>
                    <a:pt x="443" y="447"/>
                  </a:cubicBezTo>
                  <a:cubicBezTo>
                    <a:pt x="442" y="448"/>
                    <a:pt x="442" y="449"/>
                    <a:pt x="442" y="450"/>
                  </a:cubicBezTo>
                  <a:cubicBezTo>
                    <a:pt x="443" y="452"/>
                    <a:pt x="443" y="454"/>
                    <a:pt x="442" y="456"/>
                  </a:cubicBezTo>
                  <a:cubicBezTo>
                    <a:pt x="442" y="456"/>
                    <a:pt x="442" y="456"/>
                    <a:pt x="442" y="456"/>
                  </a:cubicBezTo>
                  <a:cubicBezTo>
                    <a:pt x="442" y="457"/>
                    <a:pt x="441" y="458"/>
                    <a:pt x="441" y="459"/>
                  </a:cubicBezTo>
                  <a:cubicBezTo>
                    <a:pt x="439" y="460"/>
                    <a:pt x="437" y="462"/>
                    <a:pt x="435" y="461"/>
                  </a:cubicBezTo>
                  <a:cubicBezTo>
                    <a:pt x="434" y="461"/>
                    <a:pt x="434" y="461"/>
                    <a:pt x="433" y="461"/>
                  </a:cubicBezTo>
                  <a:cubicBezTo>
                    <a:pt x="429" y="463"/>
                    <a:pt x="428" y="461"/>
                    <a:pt x="428" y="458"/>
                  </a:cubicBezTo>
                  <a:cubicBezTo>
                    <a:pt x="428" y="457"/>
                    <a:pt x="428" y="457"/>
                    <a:pt x="428" y="456"/>
                  </a:cubicBezTo>
                  <a:cubicBezTo>
                    <a:pt x="428" y="456"/>
                    <a:pt x="428" y="456"/>
                    <a:pt x="428" y="456"/>
                  </a:cubicBezTo>
                  <a:cubicBezTo>
                    <a:pt x="427" y="454"/>
                    <a:pt x="428" y="451"/>
                    <a:pt x="429" y="449"/>
                  </a:cubicBezTo>
                  <a:cubicBezTo>
                    <a:pt x="429" y="449"/>
                    <a:pt x="429" y="448"/>
                    <a:pt x="429" y="448"/>
                  </a:cubicBezTo>
                  <a:cubicBezTo>
                    <a:pt x="429" y="448"/>
                    <a:pt x="429" y="448"/>
                    <a:pt x="429" y="448"/>
                  </a:cubicBezTo>
                  <a:cubicBezTo>
                    <a:pt x="430" y="447"/>
                    <a:pt x="430" y="446"/>
                    <a:pt x="431" y="444"/>
                  </a:cubicBezTo>
                  <a:cubicBezTo>
                    <a:pt x="432" y="443"/>
                    <a:pt x="433" y="442"/>
                    <a:pt x="435" y="443"/>
                  </a:cubicBezTo>
                  <a:cubicBezTo>
                    <a:pt x="435" y="443"/>
                    <a:pt x="436" y="443"/>
                    <a:pt x="436" y="442"/>
                  </a:cubicBezTo>
                  <a:cubicBezTo>
                    <a:pt x="437" y="442"/>
                    <a:pt x="437" y="442"/>
                    <a:pt x="438" y="442"/>
                  </a:cubicBezTo>
                  <a:close/>
                  <a:moveTo>
                    <a:pt x="413" y="539"/>
                  </a:moveTo>
                  <a:cubicBezTo>
                    <a:pt x="414" y="541"/>
                    <a:pt x="414" y="542"/>
                    <a:pt x="413" y="544"/>
                  </a:cubicBezTo>
                  <a:cubicBezTo>
                    <a:pt x="412" y="546"/>
                    <a:pt x="412" y="548"/>
                    <a:pt x="411" y="549"/>
                  </a:cubicBezTo>
                  <a:cubicBezTo>
                    <a:pt x="411" y="550"/>
                    <a:pt x="411" y="550"/>
                    <a:pt x="410" y="550"/>
                  </a:cubicBezTo>
                  <a:cubicBezTo>
                    <a:pt x="410" y="550"/>
                    <a:pt x="410" y="550"/>
                    <a:pt x="410" y="549"/>
                  </a:cubicBezTo>
                  <a:cubicBezTo>
                    <a:pt x="409" y="549"/>
                    <a:pt x="409" y="548"/>
                    <a:pt x="408" y="547"/>
                  </a:cubicBezTo>
                  <a:cubicBezTo>
                    <a:pt x="407" y="547"/>
                    <a:pt x="407" y="546"/>
                    <a:pt x="407" y="545"/>
                  </a:cubicBezTo>
                  <a:cubicBezTo>
                    <a:pt x="407" y="543"/>
                    <a:pt x="408" y="541"/>
                    <a:pt x="409" y="539"/>
                  </a:cubicBezTo>
                  <a:cubicBezTo>
                    <a:pt x="410" y="538"/>
                    <a:pt x="412" y="538"/>
                    <a:pt x="413" y="539"/>
                  </a:cubicBezTo>
                  <a:close/>
                  <a:moveTo>
                    <a:pt x="447" y="445"/>
                  </a:moveTo>
                  <a:cubicBezTo>
                    <a:pt x="447" y="445"/>
                    <a:pt x="448" y="446"/>
                    <a:pt x="448" y="446"/>
                  </a:cubicBezTo>
                  <a:cubicBezTo>
                    <a:pt x="447" y="448"/>
                    <a:pt x="449" y="447"/>
                    <a:pt x="450" y="448"/>
                  </a:cubicBezTo>
                  <a:cubicBezTo>
                    <a:pt x="450" y="448"/>
                    <a:pt x="451" y="448"/>
                    <a:pt x="451" y="448"/>
                  </a:cubicBezTo>
                  <a:cubicBezTo>
                    <a:pt x="452" y="448"/>
                    <a:pt x="453" y="448"/>
                    <a:pt x="453" y="449"/>
                  </a:cubicBezTo>
                  <a:cubicBezTo>
                    <a:pt x="454" y="450"/>
                    <a:pt x="454" y="450"/>
                    <a:pt x="454" y="451"/>
                  </a:cubicBezTo>
                  <a:cubicBezTo>
                    <a:pt x="454" y="452"/>
                    <a:pt x="453" y="453"/>
                    <a:pt x="452" y="452"/>
                  </a:cubicBezTo>
                  <a:cubicBezTo>
                    <a:pt x="451" y="452"/>
                    <a:pt x="450" y="452"/>
                    <a:pt x="448" y="452"/>
                  </a:cubicBezTo>
                  <a:cubicBezTo>
                    <a:pt x="446" y="453"/>
                    <a:pt x="444" y="450"/>
                    <a:pt x="444" y="448"/>
                  </a:cubicBezTo>
                  <a:cubicBezTo>
                    <a:pt x="444" y="447"/>
                    <a:pt x="445" y="447"/>
                    <a:pt x="445" y="447"/>
                  </a:cubicBezTo>
                  <a:cubicBezTo>
                    <a:pt x="446" y="447"/>
                    <a:pt x="447" y="446"/>
                    <a:pt x="447" y="445"/>
                  </a:cubicBezTo>
                  <a:close/>
                  <a:moveTo>
                    <a:pt x="535" y="472"/>
                  </a:moveTo>
                  <a:cubicBezTo>
                    <a:pt x="534" y="471"/>
                    <a:pt x="534" y="470"/>
                    <a:pt x="533" y="469"/>
                  </a:cubicBezTo>
                  <a:cubicBezTo>
                    <a:pt x="533" y="469"/>
                    <a:pt x="533" y="469"/>
                    <a:pt x="533" y="469"/>
                  </a:cubicBezTo>
                  <a:cubicBezTo>
                    <a:pt x="533" y="469"/>
                    <a:pt x="532" y="469"/>
                    <a:pt x="532" y="469"/>
                  </a:cubicBezTo>
                  <a:cubicBezTo>
                    <a:pt x="532" y="469"/>
                    <a:pt x="532" y="469"/>
                    <a:pt x="532" y="469"/>
                  </a:cubicBezTo>
                  <a:cubicBezTo>
                    <a:pt x="532" y="469"/>
                    <a:pt x="532" y="469"/>
                    <a:pt x="532" y="469"/>
                  </a:cubicBezTo>
                  <a:cubicBezTo>
                    <a:pt x="532" y="469"/>
                    <a:pt x="532" y="468"/>
                    <a:pt x="532" y="468"/>
                  </a:cubicBezTo>
                  <a:cubicBezTo>
                    <a:pt x="532" y="468"/>
                    <a:pt x="532" y="467"/>
                    <a:pt x="532" y="467"/>
                  </a:cubicBezTo>
                  <a:cubicBezTo>
                    <a:pt x="531" y="467"/>
                    <a:pt x="531" y="466"/>
                    <a:pt x="530" y="466"/>
                  </a:cubicBezTo>
                  <a:cubicBezTo>
                    <a:pt x="530" y="466"/>
                    <a:pt x="530" y="466"/>
                    <a:pt x="530" y="466"/>
                  </a:cubicBezTo>
                  <a:cubicBezTo>
                    <a:pt x="530" y="466"/>
                    <a:pt x="530" y="465"/>
                    <a:pt x="529" y="465"/>
                  </a:cubicBezTo>
                  <a:cubicBezTo>
                    <a:pt x="529" y="465"/>
                    <a:pt x="529" y="465"/>
                    <a:pt x="529" y="466"/>
                  </a:cubicBezTo>
                  <a:cubicBezTo>
                    <a:pt x="529" y="466"/>
                    <a:pt x="529" y="467"/>
                    <a:pt x="528" y="467"/>
                  </a:cubicBezTo>
                  <a:cubicBezTo>
                    <a:pt x="527" y="466"/>
                    <a:pt x="527" y="467"/>
                    <a:pt x="527" y="467"/>
                  </a:cubicBezTo>
                  <a:cubicBezTo>
                    <a:pt x="527" y="468"/>
                    <a:pt x="527" y="468"/>
                    <a:pt x="527" y="468"/>
                  </a:cubicBezTo>
                  <a:cubicBezTo>
                    <a:pt x="527" y="468"/>
                    <a:pt x="527" y="468"/>
                    <a:pt x="527" y="468"/>
                  </a:cubicBezTo>
                  <a:cubicBezTo>
                    <a:pt x="526" y="468"/>
                    <a:pt x="527" y="467"/>
                    <a:pt x="526" y="467"/>
                  </a:cubicBezTo>
                  <a:cubicBezTo>
                    <a:pt x="526" y="467"/>
                    <a:pt x="526" y="467"/>
                    <a:pt x="526" y="467"/>
                  </a:cubicBezTo>
                  <a:cubicBezTo>
                    <a:pt x="525" y="467"/>
                    <a:pt x="525" y="467"/>
                    <a:pt x="525" y="468"/>
                  </a:cubicBezTo>
                  <a:cubicBezTo>
                    <a:pt x="526" y="469"/>
                    <a:pt x="525" y="470"/>
                    <a:pt x="524" y="471"/>
                  </a:cubicBezTo>
                  <a:cubicBezTo>
                    <a:pt x="524" y="471"/>
                    <a:pt x="524" y="471"/>
                    <a:pt x="524" y="471"/>
                  </a:cubicBezTo>
                  <a:cubicBezTo>
                    <a:pt x="524" y="471"/>
                    <a:pt x="525" y="470"/>
                    <a:pt x="525" y="469"/>
                  </a:cubicBezTo>
                  <a:cubicBezTo>
                    <a:pt x="525" y="468"/>
                    <a:pt x="525" y="467"/>
                    <a:pt x="524" y="466"/>
                  </a:cubicBezTo>
                  <a:cubicBezTo>
                    <a:pt x="524" y="466"/>
                    <a:pt x="524" y="467"/>
                    <a:pt x="523" y="467"/>
                  </a:cubicBezTo>
                  <a:cubicBezTo>
                    <a:pt x="523" y="467"/>
                    <a:pt x="523" y="467"/>
                    <a:pt x="523" y="467"/>
                  </a:cubicBezTo>
                  <a:cubicBezTo>
                    <a:pt x="522" y="467"/>
                    <a:pt x="521" y="467"/>
                    <a:pt x="521" y="468"/>
                  </a:cubicBezTo>
                  <a:cubicBezTo>
                    <a:pt x="521" y="469"/>
                    <a:pt x="521" y="470"/>
                    <a:pt x="521" y="471"/>
                  </a:cubicBezTo>
                  <a:cubicBezTo>
                    <a:pt x="520" y="470"/>
                    <a:pt x="521" y="469"/>
                    <a:pt x="521" y="468"/>
                  </a:cubicBezTo>
                  <a:cubicBezTo>
                    <a:pt x="520" y="468"/>
                    <a:pt x="520" y="469"/>
                    <a:pt x="520" y="469"/>
                  </a:cubicBezTo>
                  <a:cubicBezTo>
                    <a:pt x="520" y="468"/>
                    <a:pt x="520" y="467"/>
                    <a:pt x="521" y="467"/>
                  </a:cubicBezTo>
                  <a:cubicBezTo>
                    <a:pt x="522" y="466"/>
                    <a:pt x="522" y="466"/>
                    <a:pt x="522" y="465"/>
                  </a:cubicBezTo>
                  <a:cubicBezTo>
                    <a:pt x="522" y="464"/>
                    <a:pt x="522" y="463"/>
                    <a:pt x="523" y="463"/>
                  </a:cubicBezTo>
                  <a:cubicBezTo>
                    <a:pt x="524" y="463"/>
                    <a:pt x="523" y="462"/>
                    <a:pt x="524" y="461"/>
                  </a:cubicBezTo>
                  <a:cubicBezTo>
                    <a:pt x="524" y="461"/>
                    <a:pt x="523" y="460"/>
                    <a:pt x="523" y="460"/>
                  </a:cubicBezTo>
                  <a:cubicBezTo>
                    <a:pt x="522" y="460"/>
                    <a:pt x="522" y="461"/>
                    <a:pt x="521" y="461"/>
                  </a:cubicBezTo>
                  <a:cubicBezTo>
                    <a:pt x="521" y="461"/>
                    <a:pt x="521" y="462"/>
                    <a:pt x="521" y="462"/>
                  </a:cubicBezTo>
                  <a:cubicBezTo>
                    <a:pt x="521" y="463"/>
                    <a:pt x="521" y="464"/>
                    <a:pt x="520" y="464"/>
                  </a:cubicBezTo>
                  <a:cubicBezTo>
                    <a:pt x="520" y="462"/>
                    <a:pt x="520" y="462"/>
                    <a:pt x="518" y="462"/>
                  </a:cubicBezTo>
                  <a:cubicBezTo>
                    <a:pt x="518" y="462"/>
                    <a:pt x="517" y="462"/>
                    <a:pt x="517" y="462"/>
                  </a:cubicBezTo>
                  <a:cubicBezTo>
                    <a:pt x="517" y="462"/>
                    <a:pt x="517" y="462"/>
                    <a:pt x="517" y="462"/>
                  </a:cubicBezTo>
                  <a:cubicBezTo>
                    <a:pt x="517" y="462"/>
                    <a:pt x="517" y="460"/>
                    <a:pt x="516" y="461"/>
                  </a:cubicBezTo>
                  <a:cubicBezTo>
                    <a:pt x="516" y="461"/>
                    <a:pt x="516" y="461"/>
                    <a:pt x="516" y="461"/>
                  </a:cubicBezTo>
                  <a:cubicBezTo>
                    <a:pt x="516" y="461"/>
                    <a:pt x="515" y="461"/>
                    <a:pt x="515" y="461"/>
                  </a:cubicBezTo>
                  <a:cubicBezTo>
                    <a:pt x="515" y="460"/>
                    <a:pt x="515" y="461"/>
                    <a:pt x="516" y="461"/>
                  </a:cubicBezTo>
                  <a:cubicBezTo>
                    <a:pt x="516" y="460"/>
                    <a:pt x="516" y="460"/>
                    <a:pt x="516" y="460"/>
                  </a:cubicBezTo>
                  <a:cubicBezTo>
                    <a:pt x="516" y="460"/>
                    <a:pt x="516" y="460"/>
                    <a:pt x="516" y="460"/>
                  </a:cubicBezTo>
                  <a:cubicBezTo>
                    <a:pt x="516" y="460"/>
                    <a:pt x="516" y="460"/>
                    <a:pt x="516" y="460"/>
                  </a:cubicBezTo>
                  <a:cubicBezTo>
                    <a:pt x="517" y="459"/>
                    <a:pt x="517" y="458"/>
                    <a:pt x="516" y="458"/>
                  </a:cubicBezTo>
                  <a:cubicBezTo>
                    <a:pt x="516" y="457"/>
                    <a:pt x="516" y="457"/>
                    <a:pt x="516" y="457"/>
                  </a:cubicBezTo>
                  <a:cubicBezTo>
                    <a:pt x="516" y="456"/>
                    <a:pt x="516" y="455"/>
                    <a:pt x="515" y="455"/>
                  </a:cubicBezTo>
                  <a:cubicBezTo>
                    <a:pt x="516" y="454"/>
                    <a:pt x="515" y="453"/>
                    <a:pt x="514" y="453"/>
                  </a:cubicBezTo>
                  <a:cubicBezTo>
                    <a:pt x="514" y="453"/>
                    <a:pt x="514" y="453"/>
                    <a:pt x="513" y="452"/>
                  </a:cubicBezTo>
                  <a:cubicBezTo>
                    <a:pt x="512" y="451"/>
                    <a:pt x="512" y="451"/>
                    <a:pt x="511" y="452"/>
                  </a:cubicBezTo>
                  <a:cubicBezTo>
                    <a:pt x="511" y="452"/>
                    <a:pt x="511" y="452"/>
                    <a:pt x="511" y="452"/>
                  </a:cubicBezTo>
                  <a:cubicBezTo>
                    <a:pt x="510" y="452"/>
                    <a:pt x="510" y="453"/>
                    <a:pt x="510" y="453"/>
                  </a:cubicBezTo>
                  <a:cubicBezTo>
                    <a:pt x="510" y="453"/>
                    <a:pt x="510" y="453"/>
                    <a:pt x="510" y="453"/>
                  </a:cubicBezTo>
                  <a:cubicBezTo>
                    <a:pt x="510" y="453"/>
                    <a:pt x="510" y="453"/>
                    <a:pt x="509" y="453"/>
                  </a:cubicBezTo>
                  <a:cubicBezTo>
                    <a:pt x="509" y="453"/>
                    <a:pt x="509" y="453"/>
                    <a:pt x="509" y="453"/>
                  </a:cubicBezTo>
                  <a:cubicBezTo>
                    <a:pt x="509" y="453"/>
                    <a:pt x="509" y="453"/>
                    <a:pt x="509" y="453"/>
                  </a:cubicBezTo>
                  <a:cubicBezTo>
                    <a:pt x="509" y="453"/>
                    <a:pt x="509" y="454"/>
                    <a:pt x="509" y="454"/>
                  </a:cubicBezTo>
                  <a:cubicBezTo>
                    <a:pt x="508" y="453"/>
                    <a:pt x="509" y="453"/>
                    <a:pt x="509" y="453"/>
                  </a:cubicBezTo>
                  <a:cubicBezTo>
                    <a:pt x="510" y="452"/>
                    <a:pt x="510" y="452"/>
                    <a:pt x="509" y="451"/>
                  </a:cubicBezTo>
                  <a:cubicBezTo>
                    <a:pt x="510" y="451"/>
                    <a:pt x="510" y="450"/>
                    <a:pt x="511" y="449"/>
                  </a:cubicBezTo>
                  <a:cubicBezTo>
                    <a:pt x="512" y="449"/>
                    <a:pt x="512" y="449"/>
                    <a:pt x="511" y="448"/>
                  </a:cubicBezTo>
                  <a:cubicBezTo>
                    <a:pt x="510" y="447"/>
                    <a:pt x="509" y="447"/>
                    <a:pt x="509" y="448"/>
                  </a:cubicBezTo>
                  <a:cubicBezTo>
                    <a:pt x="509" y="449"/>
                    <a:pt x="509" y="449"/>
                    <a:pt x="508" y="449"/>
                  </a:cubicBezTo>
                  <a:cubicBezTo>
                    <a:pt x="508" y="449"/>
                    <a:pt x="508" y="449"/>
                    <a:pt x="508" y="449"/>
                  </a:cubicBezTo>
                  <a:cubicBezTo>
                    <a:pt x="508" y="449"/>
                    <a:pt x="508" y="449"/>
                    <a:pt x="508" y="449"/>
                  </a:cubicBezTo>
                  <a:cubicBezTo>
                    <a:pt x="508" y="450"/>
                    <a:pt x="507" y="450"/>
                    <a:pt x="507" y="450"/>
                  </a:cubicBezTo>
                  <a:cubicBezTo>
                    <a:pt x="507" y="450"/>
                    <a:pt x="507" y="450"/>
                    <a:pt x="507" y="450"/>
                  </a:cubicBezTo>
                  <a:cubicBezTo>
                    <a:pt x="507" y="450"/>
                    <a:pt x="507" y="450"/>
                    <a:pt x="507" y="450"/>
                  </a:cubicBezTo>
                  <a:cubicBezTo>
                    <a:pt x="507" y="449"/>
                    <a:pt x="507" y="448"/>
                    <a:pt x="506" y="448"/>
                  </a:cubicBezTo>
                  <a:cubicBezTo>
                    <a:pt x="505" y="448"/>
                    <a:pt x="505" y="449"/>
                    <a:pt x="505" y="449"/>
                  </a:cubicBezTo>
                  <a:cubicBezTo>
                    <a:pt x="505" y="450"/>
                    <a:pt x="505" y="450"/>
                    <a:pt x="505" y="450"/>
                  </a:cubicBezTo>
                  <a:cubicBezTo>
                    <a:pt x="505" y="450"/>
                    <a:pt x="505" y="450"/>
                    <a:pt x="505" y="450"/>
                  </a:cubicBezTo>
                  <a:cubicBezTo>
                    <a:pt x="504" y="451"/>
                    <a:pt x="504" y="451"/>
                    <a:pt x="504" y="452"/>
                  </a:cubicBezTo>
                  <a:cubicBezTo>
                    <a:pt x="504" y="452"/>
                    <a:pt x="503" y="452"/>
                    <a:pt x="503" y="452"/>
                  </a:cubicBezTo>
                  <a:cubicBezTo>
                    <a:pt x="503" y="452"/>
                    <a:pt x="503" y="452"/>
                    <a:pt x="503" y="452"/>
                  </a:cubicBezTo>
                  <a:cubicBezTo>
                    <a:pt x="504" y="451"/>
                    <a:pt x="504" y="449"/>
                    <a:pt x="503" y="448"/>
                  </a:cubicBezTo>
                  <a:cubicBezTo>
                    <a:pt x="502" y="449"/>
                    <a:pt x="501" y="449"/>
                    <a:pt x="501" y="450"/>
                  </a:cubicBezTo>
                  <a:cubicBezTo>
                    <a:pt x="501" y="450"/>
                    <a:pt x="501" y="449"/>
                    <a:pt x="501" y="449"/>
                  </a:cubicBezTo>
                  <a:cubicBezTo>
                    <a:pt x="501" y="449"/>
                    <a:pt x="501" y="449"/>
                    <a:pt x="501" y="449"/>
                  </a:cubicBezTo>
                  <a:cubicBezTo>
                    <a:pt x="501" y="449"/>
                    <a:pt x="501" y="449"/>
                    <a:pt x="501" y="449"/>
                  </a:cubicBezTo>
                  <a:cubicBezTo>
                    <a:pt x="501" y="448"/>
                    <a:pt x="502" y="448"/>
                    <a:pt x="501" y="447"/>
                  </a:cubicBezTo>
                  <a:cubicBezTo>
                    <a:pt x="501" y="446"/>
                    <a:pt x="501" y="446"/>
                    <a:pt x="500" y="445"/>
                  </a:cubicBezTo>
                  <a:cubicBezTo>
                    <a:pt x="499" y="445"/>
                    <a:pt x="499" y="446"/>
                    <a:pt x="498" y="446"/>
                  </a:cubicBezTo>
                  <a:cubicBezTo>
                    <a:pt x="498" y="446"/>
                    <a:pt x="498" y="446"/>
                    <a:pt x="498" y="446"/>
                  </a:cubicBezTo>
                  <a:cubicBezTo>
                    <a:pt x="498" y="446"/>
                    <a:pt x="498" y="446"/>
                    <a:pt x="497" y="446"/>
                  </a:cubicBezTo>
                  <a:cubicBezTo>
                    <a:pt x="497" y="446"/>
                    <a:pt x="497" y="446"/>
                    <a:pt x="497" y="446"/>
                  </a:cubicBezTo>
                  <a:cubicBezTo>
                    <a:pt x="497" y="446"/>
                    <a:pt x="497" y="446"/>
                    <a:pt x="497" y="446"/>
                  </a:cubicBezTo>
                  <a:cubicBezTo>
                    <a:pt x="497" y="446"/>
                    <a:pt x="497" y="446"/>
                    <a:pt x="497" y="445"/>
                  </a:cubicBezTo>
                  <a:cubicBezTo>
                    <a:pt x="498" y="445"/>
                    <a:pt x="498" y="444"/>
                    <a:pt x="497" y="444"/>
                  </a:cubicBezTo>
                  <a:cubicBezTo>
                    <a:pt x="496" y="443"/>
                    <a:pt x="495" y="443"/>
                    <a:pt x="495" y="445"/>
                  </a:cubicBezTo>
                  <a:cubicBezTo>
                    <a:pt x="495" y="445"/>
                    <a:pt x="495" y="445"/>
                    <a:pt x="495" y="445"/>
                  </a:cubicBezTo>
                  <a:cubicBezTo>
                    <a:pt x="494" y="444"/>
                    <a:pt x="494" y="444"/>
                    <a:pt x="494" y="444"/>
                  </a:cubicBezTo>
                  <a:cubicBezTo>
                    <a:pt x="494" y="444"/>
                    <a:pt x="494" y="444"/>
                    <a:pt x="494" y="444"/>
                  </a:cubicBezTo>
                  <a:cubicBezTo>
                    <a:pt x="495" y="443"/>
                    <a:pt x="495" y="443"/>
                    <a:pt x="495" y="442"/>
                  </a:cubicBezTo>
                  <a:cubicBezTo>
                    <a:pt x="496" y="442"/>
                    <a:pt x="495" y="442"/>
                    <a:pt x="495" y="442"/>
                  </a:cubicBezTo>
                  <a:cubicBezTo>
                    <a:pt x="495" y="442"/>
                    <a:pt x="495" y="442"/>
                    <a:pt x="495" y="442"/>
                  </a:cubicBezTo>
                  <a:cubicBezTo>
                    <a:pt x="495" y="442"/>
                    <a:pt x="495" y="442"/>
                    <a:pt x="495" y="442"/>
                  </a:cubicBezTo>
                  <a:cubicBezTo>
                    <a:pt x="494" y="441"/>
                    <a:pt x="494" y="442"/>
                    <a:pt x="493" y="442"/>
                  </a:cubicBezTo>
                  <a:cubicBezTo>
                    <a:pt x="493" y="442"/>
                    <a:pt x="493" y="442"/>
                    <a:pt x="493" y="442"/>
                  </a:cubicBezTo>
                  <a:cubicBezTo>
                    <a:pt x="493" y="443"/>
                    <a:pt x="493" y="443"/>
                    <a:pt x="493" y="443"/>
                  </a:cubicBezTo>
                  <a:cubicBezTo>
                    <a:pt x="492" y="442"/>
                    <a:pt x="492" y="442"/>
                    <a:pt x="491" y="443"/>
                  </a:cubicBezTo>
                  <a:cubicBezTo>
                    <a:pt x="491" y="443"/>
                    <a:pt x="491" y="443"/>
                    <a:pt x="491" y="443"/>
                  </a:cubicBezTo>
                  <a:cubicBezTo>
                    <a:pt x="491" y="443"/>
                    <a:pt x="491" y="443"/>
                    <a:pt x="491" y="443"/>
                  </a:cubicBezTo>
                  <a:cubicBezTo>
                    <a:pt x="491" y="443"/>
                    <a:pt x="491" y="443"/>
                    <a:pt x="491" y="443"/>
                  </a:cubicBezTo>
                  <a:cubicBezTo>
                    <a:pt x="491" y="443"/>
                    <a:pt x="491" y="443"/>
                    <a:pt x="491" y="443"/>
                  </a:cubicBezTo>
                  <a:cubicBezTo>
                    <a:pt x="491" y="442"/>
                    <a:pt x="492" y="442"/>
                    <a:pt x="493" y="442"/>
                  </a:cubicBezTo>
                  <a:cubicBezTo>
                    <a:pt x="493" y="441"/>
                    <a:pt x="494" y="441"/>
                    <a:pt x="494" y="441"/>
                  </a:cubicBezTo>
                  <a:cubicBezTo>
                    <a:pt x="495" y="441"/>
                    <a:pt x="496" y="441"/>
                    <a:pt x="497" y="441"/>
                  </a:cubicBezTo>
                  <a:cubicBezTo>
                    <a:pt x="497" y="441"/>
                    <a:pt x="498" y="441"/>
                    <a:pt x="498" y="440"/>
                  </a:cubicBezTo>
                  <a:cubicBezTo>
                    <a:pt x="497" y="440"/>
                    <a:pt x="496" y="439"/>
                    <a:pt x="496" y="440"/>
                  </a:cubicBezTo>
                  <a:cubicBezTo>
                    <a:pt x="494" y="442"/>
                    <a:pt x="495" y="439"/>
                    <a:pt x="494" y="439"/>
                  </a:cubicBezTo>
                  <a:cubicBezTo>
                    <a:pt x="494" y="439"/>
                    <a:pt x="493" y="439"/>
                    <a:pt x="493" y="439"/>
                  </a:cubicBezTo>
                  <a:cubicBezTo>
                    <a:pt x="493" y="440"/>
                    <a:pt x="492" y="440"/>
                    <a:pt x="492" y="440"/>
                  </a:cubicBezTo>
                  <a:cubicBezTo>
                    <a:pt x="492" y="440"/>
                    <a:pt x="492" y="440"/>
                    <a:pt x="492" y="440"/>
                  </a:cubicBezTo>
                  <a:cubicBezTo>
                    <a:pt x="492" y="440"/>
                    <a:pt x="492" y="440"/>
                    <a:pt x="492" y="440"/>
                  </a:cubicBezTo>
                  <a:cubicBezTo>
                    <a:pt x="492" y="439"/>
                    <a:pt x="492" y="439"/>
                    <a:pt x="492" y="439"/>
                  </a:cubicBezTo>
                  <a:cubicBezTo>
                    <a:pt x="493" y="439"/>
                    <a:pt x="493" y="439"/>
                    <a:pt x="493" y="438"/>
                  </a:cubicBezTo>
                  <a:cubicBezTo>
                    <a:pt x="493" y="438"/>
                    <a:pt x="492" y="438"/>
                    <a:pt x="492" y="438"/>
                  </a:cubicBezTo>
                  <a:cubicBezTo>
                    <a:pt x="491" y="438"/>
                    <a:pt x="491" y="439"/>
                    <a:pt x="490" y="438"/>
                  </a:cubicBezTo>
                  <a:cubicBezTo>
                    <a:pt x="490" y="438"/>
                    <a:pt x="489" y="438"/>
                    <a:pt x="489" y="438"/>
                  </a:cubicBezTo>
                  <a:cubicBezTo>
                    <a:pt x="489" y="438"/>
                    <a:pt x="489" y="438"/>
                    <a:pt x="489" y="438"/>
                  </a:cubicBezTo>
                  <a:cubicBezTo>
                    <a:pt x="489" y="438"/>
                    <a:pt x="489" y="438"/>
                    <a:pt x="489" y="438"/>
                  </a:cubicBezTo>
                  <a:cubicBezTo>
                    <a:pt x="489" y="438"/>
                    <a:pt x="488" y="438"/>
                    <a:pt x="488" y="438"/>
                  </a:cubicBezTo>
                  <a:cubicBezTo>
                    <a:pt x="487" y="437"/>
                    <a:pt x="486" y="438"/>
                    <a:pt x="485" y="438"/>
                  </a:cubicBezTo>
                  <a:cubicBezTo>
                    <a:pt x="486" y="437"/>
                    <a:pt x="486" y="438"/>
                    <a:pt x="486" y="437"/>
                  </a:cubicBezTo>
                  <a:cubicBezTo>
                    <a:pt x="486" y="436"/>
                    <a:pt x="485" y="436"/>
                    <a:pt x="485" y="437"/>
                  </a:cubicBezTo>
                  <a:cubicBezTo>
                    <a:pt x="485" y="437"/>
                    <a:pt x="485" y="437"/>
                    <a:pt x="484" y="437"/>
                  </a:cubicBezTo>
                  <a:cubicBezTo>
                    <a:pt x="484" y="437"/>
                    <a:pt x="485" y="436"/>
                    <a:pt x="485" y="436"/>
                  </a:cubicBezTo>
                  <a:cubicBezTo>
                    <a:pt x="485" y="436"/>
                    <a:pt x="486" y="436"/>
                    <a:pt x="486" y="436"/>
                  </a:cubicBezTo>
                  <a:cubicBezTo>
                    <a:pt x="487" y="437"/>
                    <a:pt x="488" y="436"/>
                    <a:pt x="489" y="436"/>
                  </a:cubicBezTo>
                  <a:cubicBezTo>
                    <a:pt x="488" y="434"/>
                    <a:pt x="486" y="435"/>
                    <a:pt x="485" y="435"/>
                  </a:cubicBezTo>
                  <a:cubicBezTo>
                    <a:pt x="485" y="435"/>
                    <a:pt x="485" y="435"/>
                    <a:pt x="485" y="435"/>
                  </a:cubicBezTo>
                  <a:cubicBezTo>
                    <a:pt x="485" y="434"/>
                    <a:pt x="485" y="434"/>
                    <a:pt x="485" y="434"/>
                  </a:cubicBezTo>
                  <a:cubicBezTo>
                    <a:pt x="485" y="434"/>
                    <a:pt x="485" y="434"/>
                    <a:pt x="485" y="434"/>
                  </a:cubicBezTo>
                  <a:cubicBezTo>
                    <a:pt x="485" y="434"/>
                    <a:pt x="484" y="434"/>
                    <a:pt x="484" y="434"/>
                  </a:cubicBezTo>
                  <a:cubicBezTo>
                    <a:pt x="484" y="433"/>
                    <a:pt x="485" y="434"/>
                    <a:pt x="485" y="434"/>
                  </a:cubicBezTo>
                  <a:cubicBezTo>
                    <a:pt x="485" y="434"/>
                    <a:pt x="485" y="434"/>
                    <a:pt x="485" y="434"/>
                  </a:cubicBezTo>
                  <a:cubicBezTo>
                    <a:pt x="485" y="434"/>
                    <a:pt x="485" y="434"/>
                    <a:pt x="485" y="434"/>
                  </a:cubicBezTo>
                  <a:cubicBezTo>
                    <a:pt x="486" y="434"/>
                    <a:pt x="486" y="433"/>
                    <a:pt x="486" y="433"/>
                  </a:cubicBezTo>
                  <a:cubicBezTo>
                    <a:pt x="488" y="433"/>
                    <a:pt x="489" y="433"/>
                    <a:pt x="490" y="434"/>
                  </a:cubicBezTo>
                  <a:cubicBezTo>
                    <a:pt x="490" y="434"/>
                    <a:pt x="491" y="434"/>
                    <a:pt x="491" y="434"/>
                  </a:cubicBezTo>
                  <a:cubicBezTo>
                    <a:pt x="489" y="433"/>
                    <a:pt x="488" y="432"/>
                    <a:pt x="487" y="432"/>
                  </a:cubicBezTo>
                  <a:cubicBezTo>
                    <a:pt x="487" y="431"/>
                    <a:pt x="488" y="432"/>
                    <a:pt x="488" y="432"/>
                  </a:cubicBezTo>
                  <a:cubicBezTo>
                    <a:pt x="489" y="432"/>
                    <a:pt x="489" y="432"/>
                    <a:pt x="490" y="432"/>
                  </a:cubicBezTo>
                  <a:cubicBezTo>
                    <a:pt x="490" y="431"/>
                    <a:pt x="489" y="431"/>
                    <a:pt x="489" y="431"/>
                  </a:cubicBezTo>
                  <a:cubicBezTo>
                    <a:pt x="489" y="430"/>
                    <a:pt x="490" y="430"/>
                    <a:pt x="490" y="430"/>
                  </a:cubicBezTo>
                  <a:cubicBezTo>
                    <a:pt x="490" y="430"/>
                    <a:pt x="490" y="430"/>
                    <a:pt x="490" y="430"/>
                  </a:cubicBezTo>
                  <a:cubicBezTo>
                    <a:pt x="490" y="430"/>
                    <a:pt x="490" y="430"/>
                    <a:pt x="490" y="430"/>
                  </a:cubicBezTo>
                  <a:cubicBezTo>
                    <a:pt x="490" y="430"/>
                    <a:pt x="491" y="430"/>
                    <a:pt x="491" y="429"/>
                  </a:cubicBezTo>
                  <a:cubicBezTo>
                    <a:pt x="490" y="428"/>
                    <a:pt x="489" y="427"/>
                    <a:pt x="488" y="427"/>
                  </a:cubicBezTo>
                  <a:cubicBezTo>
                    <a:pt x="487" y="427"/>
                    <a:pt x="487" y="427"/>
                    <a:pt x="487" y="426"/>
                  </a:cubicBezTo>
                  <a:cubicBezTo>
                    <a:pt x="486" y="426"/>
                    <a:pt x="486" y="426"/>
                    <a:pt x="486" y="426"/>
                  </a:cubicBezTo>
                  <a:cubicBezTo>
                    <a:pt x="486" y="426"/>
                    <a:pt x="486" y="426"/>
                    <a:pt x="486" y="426"/>
                  </a:cubicBezTo>
                  <a:cubicBezTo>
                    <a:pt x="486" y="426"/>
                    <a:pt x="486" y="426"/>
                    <a:pt x="486" y="426"/>
                  </a:cubicBezTo>
                  <a:cubicBezTo>
                    <a:pt x="486" y="426"/>
                    <a:pt x="486" y="426"/>
                    <a:pt x="486" y="426"/>
                  </a:cubicBezTo>
                  <a:cubicBezTo>
                    <a:pt x="486" y="426"/>
                    <a:pt x="487" y="426"/>
                    <a:pt x="487" y="426"/>
                  </a:cubicBezTo>
                  <a:cubicBezTo>
                    <a:pt x="487" y="426"/>
                    <a:pt x="487" y="426"/>
                    <a:pt x="487" y="426"/>
                  </a:cubicBezTo>
                  <a:cubicBezTo>
                    <a:pt x="487" y="426"/>
                    <a:pt x="487" y="426"/>
                    <a:pt x="487" y="426"/>
                  </a:cubicBezTo>
                  <a:cubicBezTo>
                    <a:pt x="488" y="425"/>
                    <a:pt x="489" y="426"/>
                    <a:pt x="489" y="425"/>
                  </a:cubicBezTo>
                  <a:cubicBezTo>
                    <a:pt x="489" y="425"/>
                    <a:pt x="489" y="425"/>
                    <a:pt x="490" y="425"/>
                  </a:cubicBezTo>
                  <a:cubicBezTo>
                    <a:pt x="490" y="425"/>
                    <a:pt x="490" y="425"/>
                    <a:pt x="490" y="425"/>
                  </a:cubicBezTo>
                  <a:cubicBezTo>
                    <a:pt x="490" y="425"/>
                    <a:pt x="490" y="425"/>
                    <a:pt x="490" y="425"/>
                  </a:cubicBezTo>
                  <a:cubicBezTo>
                    <a:pt x="490" y="425"/>
                    <a:pt x="490" y="425"/>
                    <a:pt x="491" y="426"/>
                  </a:cubicBezTo>
                  <a:cubicBezTo>
                    <a:pt x="492" y="426"/>
                    <a:pt x="493" y="427"/>
                    <a:pt x="494" y="426"/>
                  </a:cubicBezTo>
                  <a:cubicBezTo>
                    <a:pt x="495" y="426"/>
                    <a:pt x="496" y="426"/>
                    <a:pt x="497" y="427"/>
                  </a:cubicBezTo>
                  <a:cubicBezTo>
                    <a:pt x="498" y="427"/>
                    <a:pt x="498" y="427"/>
                    <a:pt x="499" y="426"/>
                  </a:cubicBezTo>
                  <a:cubicBezTo>
                    <a:pt x="499" y="425"/>
                    <a:pt x="499" y="425"/>
                    <a:pt x="498" y="424"/>
                  </a:cubicBezTo>
                  <a:cubicBezTo>
                    <a:pt x="497" y="422"/>
                    <a:pt x="495" y="420"/>
                    <a:pt x="492" y="421"/>
                  </a:cubicBezTo>
                  <a:cubicBezTo>
                    <a:pt x="490" y="421"/>
                    <a:pt x="489" y="420"/>
                    <a:pt x="487" y="419"/>
                  </a:cubicBezTo>
                  <a:cubicBezTo>
                    <a:pt x="486" y="418"/>
                    <a:pt x="485" y="418"/>
                    <a:pt x="484" y="419"/>
                  </a:cubicBezTo>
                  <a:cubicBezTo>
                    <a:pt x="482" y="420"/>
                    <a:pt x="481" y="421"/>
                    <a:pt x="479" y="420"/>
                  </a:cubicBezTo>
                  <a:cubicBezTo>
                    <a:pt x="479" y="420"/>
                    <a:pt x="479" y="420"/>
                    <a:pt x="479" y="420"/>
                  </a:cubicBezTo>
                  <a:cubicBezTo>
                    <a:pt x="480" y="419"/>
                    <a:pt x="480" y="419"/>
                    <a:pt x="480" y="419"/>
                  </a:cubicBezTo>
                  <a:cubicBezTo>
                    <a:pt x="480" y="419"/>
                    <a:pt x="480" y="419"/>
                    <a:pt x="480" y="419"/>
                  </a:cubicBezTo>
                  <a:cubicBezTo>
                    <a:pt x="480" y="419"/>
                    <a:pt x="480" y="419"/>
                    <a:pt x="480" y="419"/>
                  </a:cubicBezTo>
                  <a:cubicBezTo>
                    <a:pt x="482" y="420"/>
                    <a:pt x="483" y="419"/>
                    <a:pt x="484" y="418"/>
                  </a:cubicBezTo>
                  <a:cubicBezTo>
                    <a:pt x="484" y="418"/>
                    <a:pt x="485" y="417"/>
                    <a:pt x="486" y="417"/>
                  </a:cubicBezTo>
                  <a:cubicBezTo>
                    <a:pt x="487" y="418"/>
                    <a:pt x="488" y="417"/>
                    <a:pt x="489" y="416"/>
                  </a:cubicBezTo>
                  <a:cubicBezTo>
                    <a:pt x="490" y="415"/>
                    <a:pt x="491" y="414"/>
                    <a:pt x="492" y="415"/>
                  </a:cubicBezTo>
                  <a:cubicBezTo>
                    <a:pt x="493" y="416"/>
                    <a:pt x="494" y="416"/>
                    <a:pt x="495" y="416"/>
                  </a:cubicBezTo>
                  <a:cubicBezTo>
                    <a:pt x="495" y="416"/>
                    <a:pt x="496" y="416"/>
                    <a:pt x="495" y="415"/>
                  </a:cubicBezTo>
                  <a:cubicBezTo>
                    <a:pt x="495" y="414"/>
                    <a:pt x="495" y="412"/>
                    <a:pt x="495" y="411"/>
                  </a:cubicBezTo>
                  <a:cubicBezTo>
                    <a:pt x="494" y="409"/>
                    <a:pt x="492" y="407"/>
                    <a:pt x="491" y="406"/>
                  </a:cubicBezTo>
                  <a:cubicBezTo>
                    <a:pt x="490" y="404"/>
                    <a:pt x="489" y="404"/>
                    <a:pt x="488" y="406"/>
                  </a:cubicBezTo>
                  <a:cubicBezTo>
                    <a:pt x="488" y="406"/>
                    <a:pt x="487" y="407"/>
                    <a:pt x="488" y="408"/>
                  </a:cubicBezTo>
                  <a:cubicBezTo>
                    <a:pt x="489" y="408"/>
                    <a:pt x="488" y="409"/>
                    <a:pt x="488" y="409"/>
                  </a:cubicBezTo>
                  <a:cubicBezTo>
                    <a:pt x="487" y="409"/>
                    <a:pt x="487" y="409"/>
                    <a:pt x="486" y="410"/>
                  </a:cubicBezTo>
                  <a:cubicBezTo>
                    <a:pt x="486" y="411"/>
                    <a:pt x="485" y="412"/>
                    <a:pt x="483" y="412"/>
                  </a:cubicBezTo>
                  <a:cubicBezTo>
                    <a:pt x="483" y="412"/>
                    <a:pt x="483" y="412"/>
                    <a:pt x="483" y="412"/>
                  </a:cubicBezTo>
                  <a:cubicBezTo>
                    <a:pt x="482" y="412"/>
                    <a:pt x="482" y="413"/>
                    <a:pt x="481" y="414"/>
                  </a:cubicBezTo>
                  <a:cubicBezTo>
                    <a:pt x="481" y="415"/>
                    <a:pt x="480" y="415"/>
                    <a:pt x="479" y="414"/>
                  </a:cubicBezTo>
                  <a:cubicBezTo>
                    <a:pt x="479" y="414"/>
                    <a:pt x="478" y="414"/>
                    <a:pt x="478" y="415"/>
                  </a:cubicBezTo>
                  <a:cubicBezTo>
                    <a:pt x="478" y="415"/>
                    <a:pt x="478" y="415"/>
                    <a:pt x="478" y="415"/>
                  </a:cubicBezTo>
                  <a:cubicBezTo>
                    <a:pt x="477" y="416"/>
                    <a:pt x="477" y="417"/>
                    <a:pt x="476" y="418"/>
                  </a:cubicBezTo>
                  <a:cubicBezTo>
                    <a:pt x="476" y="418"/>
                    <a:pt x="476" y="418"/>
                    <a:pt x="476" y="418"/>
                  </a:cubicBezTo>
                  <a:cubicBezTo>
                    <a:pt x="477" y="416"/>
                    <a:pt x="477" y="415"/>
                    <a:pt x="478" y="413"/>
                  </a:cubicBezTo>
                  <a:cubicBezTo>
                    <a:pt x="478" y="413"/>
                    <a:pt x="478" y="413"/>
                    <a:pt x="478" y="413"/>
                  </a:cubicBezTo>
                  <a:cubicBezTo>
                    <a:pt x="479" y="413"/>
                    <a:pt x="479" y="413"/>
                    <a:pt x="479" y="413"/>
                  </a:cubicBezTo>
                  <a:cubicBezTo>
                    <a:pt x="479" y="413"/>
                    <a:pt x="479" y="413"/>
                    <a:pt x="479" y="413"/>
                  </a:cubicBezTo>
                  <a:cubicBezTo>
                    <a:pt x="480" y="414"/>
                    <a:pt x="480" y="414"/>
                    <a:pt x="480" y="413"/>
                  </a:cubicBezTo>
                  <a:cubicBezTo>
                    <a:pt x="481" y="412"/>
                    <a:pt x="482" y="411"/>
                    <a:pt x="484" y="410"/>
                  </a:cubicBezTo>
                  <a:cubicBezTo>
                    <a:pt x="484" y="410"/>
                    <a:pt x="485" y="409"/>
                    <a:pt x="484" y="409"/>
                  </a:cubicBezTo>
                  <a:cubicBezTo>
                    <a:pt x="484" y="409"/>
                    <a:pt x="484" y="409"/>
                    <a:pt x="484" y="409"/>
                  </a:cubicBezTo>
                  <a:cubicBezTo>
                    <a:pt x="484" y="409"/>
                    <a:pt x="484" y="409"/>
                    <a:pt x="484" y="409"/>
                  </a:cubicBezTo>
                  <a:cubicBezTo>
                    <a:pt x="485" y="409"/>
                    <a:pt x="485" y="408"/>
                    <a:pt x="485" y="408"/>
                  </a:cubicBezTo>
                  <a:cubicBezTo>
                    <a:pt x="485" y="408"/>
                    <a:pt x="486" y="407"/>
                    <a:pt x="485" y="407"/>
                  </a:cubicBezTo>
                  <a:cubicBezTo>
                    <a:pt x="485" y="406"/>
                    <a:pt x="484" y="406"/>
                    <a:pt x="484" y="406"/>
                  </a:cubicBezTo>
                  <a:cubicBezTo>
                    <a:pt x="483" y="407"/>
                    <a:pt x="482" y="407"/>
                    <a:pt x="481" y="407"/>
                  </a:cubicBezTo>
                  <a:cubicBezTo>
                    <a:pt x="480" y="407"/>
                    <a:pt x="479" y="407"/>
                    <a:pt x="478" y="408"/>
                  </a:cubicBezTo>
                  <a:cubicBezTo>
                    <a:pt x="478" y="408"/>
                    <a:pt x="478" y="408"/>
                    <a:pt x="478" y="408"/>
                  </a:cubicBezTo>
                  <a:cubicBezTo>
                    <a:pt x="478" y="409"/>
                    <a:pt x="478" y="409"/>
                    <a:pt x="478" y="410"/>
                  </a:cubicBezTo>
                  <a:cubicBezTo>
                    <a:pt x="478" y="411"/>
                    <a:pt x="478" y="411"/>
                    <a:pt x="477" y="411"/>
                  </a:cubicBezTo>
                  <a:cubicBezTo>
                    <a:pt x="476" y="411"/>
                    <a:pt x="476" y="412"/>
                    <a:pt x="475" y="413"/>
                  </a:cubicBezTo>
                  <a:cubicBezTo>
                    <a:pt x="475" y="413"/>
                    <a:pt x="475" y="413"/>
                    <a:pt x="475" y="413"/>
                  </a:cubicBezTo>
                  <a:cubicBezTo>
                    <a:pt x="475" y="413"/>
                    <a:pt x="474" y="413"/>
                    <a:pt x="474" y="414"/>
                  </a:cubicBezTo>
                  <a:cubicBezTo>
                    <a:pt x="474" y="414"/>
                    <a:pt x="474" y="414"/>
                    <a:pt x="474" y="414"/>
                  </a:cubicBezTo>
                  <a:cubicBezTo>
                    <a:pt x="474" y="414"/>
                    <a:pt x="474" y="414"/>
                    <a:pt x="474" y="414"/>
                  </a:cubicBezTo>
                  <a:cubicBezTo>
                    <a:pt x="474" y="413"/>
                    <a:pt x="474" y="413"/>
                    <a:pt x="474" y="413"/>
                  </a:cubicBezTo>
                  <a:cubicBezTo>
                    <a:pt x="475" y="412"/>
                    <a:pt x="475" y="410"/>
                    <a:pt x="477" y="411"/>
                  </a:cubicBezTo>
                  <a:cubicBezTo>
                    <a:pt x="477" y="411"/>
                    <a:pt x="477" y="410"/>
                    <a:pt x="477" y="410"/>
                  </a:cubicBezTo>
                  <a:cubicBezTo>
                    <a:pt x="477" y="410"/>
                    <a:pt x="477" y="409"/>
                    <a:pt x="476" y="409"/>
                  </a:cubicBezTo>
                  <a:cubicBezTo>
                    <a:pt x="476" y="409"/>
                    <a:pt x="478" y="409"/>
                    <a:pt x="477" y="407"/>
                  </a:cubicBezTo>
                  <a:cubicBezTo>
                    <a:pt x="478" y="407"/>
                    <a:pt x="479" y="406"/>
                    <a:pt x="480" y="406"/>
                  </a:cubicBezTo>
                  <a:cubicBezTo>
                    <a:pt x="480" y="406"/>
                    <a:pt x="480" y="406"/>
                    <a:pt x="480" y="406"/>
                  </a:cubicBezTo>
                  <a:cubicBezTo>
                    <a:pt x="481" y="405"/>
                    <a:pt x="482" y="405"/>
                    <a:pt x="482" y="405"/>
                  </a:cubicBezTo>
                  <a:cubicBezTo>
                    <a:pt x="484" y="405"/>
                    <a:pt x="486" y="404"/>
                    <a:pt x="486" y="402"/>
                  </a:cubicBezTo>
                  <a:cubicBezTo>
                    <a:pt x="486" y="402"/>
                    <a:pt x="486" y="402"/>
                    <a:pt x="486" y="402"/>
                  </a:cubicBezTo>
                  <a:cubicBezTo>
                    <a:pt x="486" y="402"/>
                    <a:pt x="486" y="402"/>
                    <a:pt x="486" y="402"/>
                  </a:cubicBezTo>
                  <a:cubicBezTo>
                    <a:pt x="486" y="403"/>
                    <a:pt x="486" y="403"/>
                    <a:pt x="487" y="403"/>
                  </a:cubicBezTo>
                  <a:cubicBezTo>
                    <a:pt x="488" y="401"/>
                    <a:pt x="488" y="399"/>
                    <a:pt x="486" y="398"/>
                  </a:cubicBezTo>
                  <a:cubicBezTo>
                    <a:pt x="484" y="397"/>
                    <a:pt x="483" y="397"/>
                    <a:pt x="482" y="395"/>
                  </a:cubicBezTo>
                  <a:cubicBezTo>
                    <a:pt x="481" y="395"/>
                    <a:pt x="480" y="395"/>
                    <a:pt x="479" y="395"/>
                  </a:cubicBezTo>
                  <a:cubicBezTo>
                    <a:pt x="479" y="397"/>
                    <a:pt x="477" y="397"/>
                    <a:pt x="476" y="398"/>
                  </a:cubicBezTo>
                  <a:cubicBezTo>
                    <a:pt x="476" y="398"/>
                    <a:pt x="476" y="398"/>
                    <a:pt x="476" y="398"/>
                  </a:cubicBezTo>
                  <a:cubicBezTo>
                    <a:pt x="476" y="398"/>
                    <a:pt x="476" y="398"/>
                    <a:pt x="476" y="398"/>
                  </a:cubicBezTo>
                  <a:cubicBezTo>
                    <a:pt x="476" y="398"/>
                    <a:pt x="476" y="398"/>
                    <a:pt x="476" y="398"/>
                  </a:cubicBezTo>
                  <a:cubicBezTo>
                    <a:pt x="476" y="398"/>
                    <a:pt x="476" y="398"/>
                    <a:pt x="476" y="398"/>
                  </a:cubicBezTo>
                  <a:cubicBezTo>
                    <a:pt x="475" y="398"/>
                    <a:pt x="475" y="398"/>
                    <a:pt x="474" y="398"/>
                  </a:cubicBezTo>
                  <a:cubicBezTo>
                    <a:pt x="474" y="398"/>
                    <a:pt x="474" y="398"/>
                    <a:pt x="474" y="398"/>
                  </a:cubicBezTo>
                  <a:cubicBezTo>
                    <a:pt x="474" y="398"/>
                    <a:pt x="474" y="398"/>
                    <a:pt x="474" y="398"/>
                  </a:cubicBezTo>
                  <a:cubicBezTo>
                    <a:pt x="473" y="399"/>
                    <a:pt x="474" y="399"/>
                    <a:pt x="474" y="400"/>
                  </a:cubicBezTo>
                  <a:cubicBezTo>
                    <a:pt x="474" y="400"/>
                    <a:pt x="474" y="400"/>
                    <a:pt x="474" y="400"/>
                  </a:cubicBezTo>
                  <a:cubicBezTo>
                    <a:pt x="474" y="400"/>
                    <a:pt x="474" y="400"/>
                    <a:pt x="474" y="400"/>
                  </a:cubicBezTo>
                  <a:cubicBezTo>
                    <a:pt x="474" y="400"/>
                    <a:pt x="474" y="400"/>
                    <a:pt x="474" y="400"/>
                  </a:cubicBezTo>
                  <a:cubicBezTo>
                    <a:pt x="474" y="401"/>
                    <a:pt x="474" y="401"/>
                    <a:pt x="473" y="401"/>
                  </a:cubicBezTo>
                  <a:cubicBezTo>
                    <a:pt x="473" y="401"/>
                    <a:pt x="473" y="401"/>
                    <a:pt x="473" y="401"/>
                  </a:cubicBezTo>
                  <a:cubicBezTo>
                    <a:pt x="474" y="400"/>
                    <a:pt x="473" y="400"/>
                    <a:pt x="473" y="399"/>
                  </a:cubicBezTo>
                  <a:cubicBezTo>
                    <a:pt x="473" y="399"/>
                    <a:pt x="473" y="398"/>
                    <a:pt x="474" y="398"/>
                  </a:cubicBezTo>
                  <a:cubicBezTo>
                    <a:pt x="476" y="397"/>
                    <a:pt x="477" y="396"/>
                    <a:pt x="477" y="394"/>
                  </a:cubicBezTo>
                  <a:cubicBezTo>
                    <a:pt x="478" y="394"/>
                    <a:pt x="478" y="394"/>
                    <a:pt x="478" y="393"/>
                  </a:cubicBezTo>
                  <a:cubicBezTo>
                    <a:pt x="477" y="393"/>
                    <a:pt x="476" y="393"/>
                    <a:pt x="476" y="394"/>
                  </a:cubicBezTo>
                  <a:cubicBezTo>
                    <a:pt x="476" y="394"/>
                    <a:pt x="476" y="394"/>
                    <a:pt x="476" y="394"/>
                  </a:cubicBezTo>
                  <a:cubicBezTo>
                    <a:pt x="476" y="394"/>
                    <a:pt x="475" y="394"/>
                    <a:pt x="474" y="395"/>
                  </a:cubicBezTo>
                  <a:cubicBezTo>
                    <a:pt x="473" y="395"/>
                    <a:pt x="471" y="397"/>
                    <a:pt x="470" y="398"/>
                  </a:cubicBezTo>
                  <a:cubicBezTo>
                    <a:pt x="469" y="400"/>
                    <a:pt x="468" y="402"/>
                    <a:pt x="469" y="404"/>
                  </a:cubicBezTo>
                  <a:cubicBezTo>
                    <a:pt x="468" y="404"/>
                    <a:pt x="468" y="404"/>
                    <a:pt x="468" y="404"/>
                  </a:cubicBezTo>
                  <a:cubicBezTo>
                    <a:pt x="468" y="404"/>
                    <a:pt x="468" y="404"/>
                    <a:pt x="468" y="404"/>
                  </a:cubicBezTo>
                  <a:cubicBezTo>
                    <a:pt x="468" y="404"/>
                    <a:pt x="468" y="404"/>
                    <a:pt x="468" y="404"/>
                  </a:cubicBezTo>
                  <a:cubicBezTo>
                    <a:pt x="468" y="405"/>
                    <a:pt x="468" y="405"/>
                    <a:pt x="468" y="405"/>
                  </a:cubicBezTo>
                  <a:cubicBezTo>
                    <a:pt x="468" y="405"/>
                    <a:pt x="468" y="405"/>
                    <a:pt x="468" y="405"/>
                  </a:cubicBezTo>
                  <a:cubicBezTo>
                    <a:pt x="468" y="405"/>
                    <a:pt x="468" y="405"/>
                    <a:pt x="468" y="405"/>
                  </a:cubicBezTo>
                  <a:cubicBezTo>
                    <a:pt x="467" y="405"/>
                    <a:pt x="467" y="405"/>
                    <a:pt x="467" y="404"/>
                  </a:cubicBezTo>
                  <a:cubicBezTo>
                    <a:pt x="467" y="404"/>
                    <a:pt x="467" y="404"/>
                    <a:pt x="467" y="404"/>
                  </a:cubicBezTo>
                  <a:cubicBezTo>
                    <a:pt x="468" y="403"/>
                    <a:pt x="468" y="402"/>
                    <a:pt x="468" y="401"/>
                  </a:cubicBezTo>
                  <a:cubicBezTo>
                    <a:pt x="469" y="400"/>
                    <a:pt x="468" y="399"/>
                    <a:pt x="467" y="399"/>
                  </a:cubicBezTo>
                  <a:cubicBezTo>
                    <a:pt x="467" y="399"/>
                    <a:pt x="467" y="399"/>
                    <a:pt x="467" y="399"/>
                  </a:cubicBezTo>
                  <a:cubicBezTo>
                    <a:pt x="466" y="399"/>
                    <a:pt x="466" y="400"/>
                    <a:pt x="466" y="400"/>
                  </a:cubicBezTo>
                  <a:cubicBezTo>
                    <a:pt x="466" y="400"/>
                    <a:pt x="466" y="400"/>
                    <a:pt x="466" y="400"/>
                  </a:cubicBezTo>
                  <a:cubicBezTo>
                    <a:pt x="466" y="400"/>
                    <a:pt x="466" y="400"/>
                    <a:pt x="466" y="400"/>
                  </a:cubicBezTo>
                  <a:cubicBezTo>
                    <a:pt x="466" y="400"/>
                    <a:pt x="466" y="400"/>
                    <a:pt x="466" y="400"/>
                  </a:cubicBezTo>
                  <a:cubicBezTo>
                    <a:pt x="466" y="400"/>
                    <a:pt x="466" y="400"/>
                    <a:pt x="466" y="400"/>
                  </a:cubicBezTo>
                  <a:cubicBezTo>
                    <a:pt x="466" y="400"/>
                    <a:pt x="466" y="400"/>
                    <a:pt x="466" y="400"/>
                  </a:cubicBezTo>
                  <a:cubicBezTo>
                    <a:pt x="466" y="399"/>
                    <a:pt x="466" y="399"/>
                    <a:pt x="466" y="398"/>
                  </a:cubicBezTo>
                  <a:cubicBezTo>
                    <a:pt x="466" y="398"/>
                    <a:pt x="466" y="398"/>
                    <a:pt x="466" y="398"/>
                  </a:cubicBezTo>
                  <a:cubicBezTo>
                    <a:pt x="466" y="398"/>
                    <a:pt x="467" y="399"/>
                    <a:pt x="467" y="399"/>
                  </a:cubicBezTo>
                  <a:cubicBezTo>
                    <a:pt x="467" y="399"/>
                    <a:pt x="467" y="399"/>
                    <a:pt x="467" y="399"/>
                  </a:cubicBezTo>
                  <a:cubicBezTo>
                    <a:pt x="467" y="399"/>
                    <a:pt x="467" y="399"/>
                    <a:pt x="467" y="399"/>
                  </a:cubicBezTo>
                  <a:cubicBezTo>
                    <a:pt x="468" y="399"/>
                    <a:pt x="468" y="399"/>
                    <a:pt x="469" y="398"/>
                  </a:cubicBezTo>
                  <a:cubicBezTo>
                    <a:pt x="470" y="396"/>
                    <a:pt x="471" y="395"/>
                    <a:pt x="472" y="393"/>
                  </a:cubicBezTo>
                  <a:cubicBezTo>
                    <a:pt x="473" y="392"/>
                    <a:pt x="473" y="390"/>
                    <a:pt x="472" y="389"/>
                  </a:cubicBezTo>
                  <a:cubicBezTo>
                    <a:pt x="471" y="388"/>
                    <a:pt x="471" y="388"/>
                    <a:pt x="470" y="389"/>
                  </a:cubicBezTo>
                  <a:cubicBezTo>
                    <a:pt x="470" y="389"/>
                    <a:pt x="469" y="389"/>
                    <a:pt x="469" y="390"/>
                  </a:cubicBezTo>
                  <a:cubicBezTo>
                    <a:pt x="468" y="390"/>
                    <a:pt x="468" y="392"/>
                    <a:pt x="469" y="393"/>
                  </a:cubicBezTo>
                  <a:cubicBezTo>
                    <a:pt x="468" y="393"/>
                    <a:pt x="468" y="393"/>
                    <a:pt x="468" y="393"/>
                  </a:cubicBezTo>
                  <a:cubicBezTo>
                    <a:pt x="468" y="393"/>
                    <a:pt x="468" y="393"/>
                    <a:pt x="468" y="393"/>
                  </a:cubicBezTo>
                  <a:cubicBezTo>
                    <a:pt x="468" y="393"/>
                    <a:pt x="468" y="393"/>
                    <a:pt x="468" y="393"/>
                  </a:cubicBezTo>
                  <a:cubicBezTo>
                    <a:pt x="467" y="392"/>
                    <a:pt x="466" y="393"/>
                    <a:pt x="466" y="393"/>
                  </a:cubicBezTo>
                  <a:cubicBezTo>
                    <a:pt x="465" y="393"/>
                    <a:pt x="464" y="394"/>
                    <a:pt x="464" y="394"/>
                  </a:cubicBezTo>
                  <a:cubicBezTo>
                    <a:pt x="464" y="394"/>
                    <a:pt x="464" y="394"/>
                    <a:pt x="464" y="394"/>
                  </a:cubicBezTo>
                  <a:cubicBezTo>
                    <a:pt x="464" y="394"/>
                    <a:pt x="464" y="394"/>
                    <a:pt x="464" y="394"/>
                  </a:cubicBezTo>
                  <a:cubicBezTo>
                    <a:pt x="464" y="394"/>
                    <a:pt x="464" y="394"/>
                    <a:pt x="464" y="394"/>
                  </a:cubicBezTo>
                  <a:cubicBezTo>
                    <a:pt x="464" y="394"/>
                    <a:pt x="464" y="394"/>
                    <a:pt x="464" y="394"/>
                  </a:cubicBezTo>
                  <a:cubicBezTo>
                    <a:pt x="464" y="394"/>
                    <a:pt x="464" y="394"/>
                    <a:pt x="464" y="394"/>
                  </a:cubicBezTo>
                  <a:cubicBezTo>
                    <a:pt x="464" y="393"/>
                    <a:pt x="465" y="392"/>
                    <a:pt x="466" y="392"/>
                  </a:cubicBezTo>
                  <a:cubicBezTo>
                    <a:pt x="467" y="392"/>
                    <a:pt x="467" y="391"/>
                    <a:pt x="467" y="391"/>
                  </a:cubicBezTo>
                  <a:cubicBezTo>
                    <a:pt x="467" y="390"/>
                    <a:pt x="467" y="390"/>
                    <a:pt x="466" y="390"/>
                  </a:cubicBezTo>
                  <a:cubicBezTo>
                    <a:pt x="466" y="390"/>
                    <a:pt x="465" y="390"/>
                    <a:pt x="465" y="390"/>
                  </a:cubicBezTo>
                  <a:cubicBezTo>
                    <a:pt x="465" y="390"/>
                    <a:pt x="465" y="390"/>
                    <a:pt x="465" y="390"/>
                  </a:cubicBezTo>
                  <a:cubicBezTo>
                    <a:pt x="463" y="389"/>
                    <a:pt x="462" y="389"/>
                    <a:pt x="463" y="391"/>
                  </a:cubicBezTo>
                  <a:cubicBezTo>
                    <a:pt x="463" y="391"/>
                    <a:pt x="462" y="391"/>
                    <a:pt x="462" y="392"/>
                  </a:cubicBezTo>
                  <a:cubicBezTo>
                    <a:pt x="462" y="392"/>
                    <a:pt x="462" y="392"/>
                    <a:pt x="462" y="392"/>
                  </a:cubicBezTo>
                  <a:cubicBezTo>
                    <a:pt x="462" y="392"/>
                    <a:pt x="462" y="392"/>
                    <a:pt x="462" y="392"/>
                  </a:cubicBezTo>
                  <a:cubicBezTo>
                    <a:pt x="461" y="392"/>
                    <a:pt x="461" y="392"/>
                    <a:pt x="461" y="392"/>
                  </a:cubicBezTo>
                  <a:cubicBezTo>
                    <a:pt x="461" y="393"/>
                    <a:pt x="461" y="393"/>
                    <a:pt x="461" y="393"/>
                  </a:cubicBezTo>
                  <a:cubicBezTo>
                    <a:pt x="461" y="393"/>
                    <a:pt x="461" y="393"/>
                    <a:pt x="461" y="393"/>
                  </a:cubicBezTo>
                  <a:cubicBezTo>
                    <a:pt x="461" y="393"/>
                    <a:pt x="461" y="393"/>
                    <a:pt x="461" y="393"/>
                  </a:cubicBezTo>
                  <a:cubicBezTo>
                    <a:pt x="461" y="392"/>
                    <a:pt x="462" y="391"/>
                    <a:pt x="462" y="390"/>
                  </a:cubicBezTo>
                  <a:cubicBezTo>
                    <a:pt x="463" y="388"/>
                    <a:pt x="463" y="388"/>
                    <a:pt x="465" y="388"/>
                  </a:cubicBezTo>
                  <a:cubicBezTo>
                    <a:pt x="465" y="388"/>
                    <a:pt x="465" y="388"/>
                    <a:pt x="465" y="388"/>
                  </a:cubicBezTo>
                  <a:cubicBezTo>
                    <a:pt x="465" y="388"/>
                    <a:pt x="465" y="388"/>
                    <a:pt x="465" y="388"/>
                  </a:cubicBezTo>
                  <a:cubicBezTo>
                    <a:pt x="466" y="389"/>
                    <a:pt x="466" y="389"/>
                    <a:pt x="467" y="387"/>
                  </a:cubicBezTo>
                  <a:cubicBezTo>
                    <a:pt x="467" y="387"/>
                    <a:pt x="467" y="387"/>
                    <a:pt x="467" y="387"/>
                  </a:cubicBezTo>
                  <a:cubicBezTo>
                    <a:pt x="468" y="386"/>
                    <a:pt x="469" y="386"/>
                    <a:pt x="468" y="385"/>
                  </a:cubicBezTo>
                  <a:cubicBezTo>
                    <a:pt x="468" y="383"/>
                    <a:pt x="467" y="380"/>
                    <a:pt x="464" y="379"/>
                  </a:cubicBezTo>
                  <a:cubicBezTo>
                    <a:pt x="463" y="379"/>
                    <a:pt x="461" y="378"/>
                    <a:pt x="460" y="377"/>
                  </a:cubicBezTo>
                  <a:cubicBezTo>
                    <a:pt x="459" y="376"/>
                    <a:pt x="459" y="377"/>
                    <a:pt x="459" y="378"/>
                  </a:cubicBezTo>
                  <a:cubicBezTo>
                    <a:pt x="459" y="379"/>
                    <a:pt x="458" y="380"/>
                    <a:pt x="457" y="380"/>
                  </a:cubicBezTo>
                  <a:cubicBezTo>
                    <a:pt x="457" y="380"/>
                    <a:pt x="457" y="380"/>
                    <a:pt x="457" y="380"/>
                  </a:cubicBezTo>
                  <a:cubicBezTo>
                    <a:pt x="457" y="380"/>
                    <a:pt x="457" y="380"/>
                    <a:pt x="457" y="380"/>
                  </a:cubicBezTo>
                  <a:cubicBezTo>
                    <a:pt x="457" y="380"/>
                    <a:pt x="457" y="380"/>
                    <a:pt x="457" y="380"/>
                  </a:cubicBezTo>
                  <a:cubicBezTo>
                    <a:pt x="457" y="380"/>
                    <a:pt x="456" y="379"/>
                    <a:pt x="456" y="380"/>
                  </a:cubicBezTo>
                  <a:cubicBezTo>
                    <a:pt x="456" y="380"/>
                    <a:pt x="456" y="381"/>
                    <a:pt x="455" y="381"/>
                  </a:cubicBezTo>
                  <a:cubicBezTo>
                    <a:pt x="455" y="381"/>
                    <a:pt x="455" y="380"/>
                    <a:pt x="455" y="380"/>
                  </a:cubicBezTo>
                  <a:cubicBezTo>
                    <a:pt x="456" y="380"/>
                    <a:pt x="456" y="379"/>
                    <a:pt x="455" y="379"/>
                  </a:cubicBezTo>
                  <a:cubicBezTo>
                    <a:pt x="454" y="379"/>
                    <a:pt x="454" y="379"/>
                    <a:pt x="454" y="380"/>
                  </a:cubicBezTo>
                  <a:cubicBezTo>
                    <a:pt x="454" y="380"/>
                    <a:pt x="454" y="381"/>
                    <a:pt x="454" y="381"/>
                  </a:cubicBezTo>
                  <a:cubicBezTo>
                    <a:pt x="454" y="382"/>
                    <a:pt x="454" y="382"/>
                    <a:pt x="454" y="382"/>
                  </a:cubicBezTo>
                  <a:cubicBezTo>
                    <a:pt x="454" y="383"/>
                    <a:pt x="453" y="383"/>
                    <a:pt x="453" y="384"/>
                  </a:cubicBezTo>
                  <a:cubicBezTo>
                    <a:pt x="452" y="385"/>
                    <a:pt x="452" y="386"/>
                    <a:pt x="452" y="387"/>
                  </a:cubicBezTo>
                  <a:cubicBezTo>
                    <a:pt x="452" y="387"/>
                    <a:pt x="452" y="387"/>
                    <a:pt x="452" y="387"/>
                  </a:cubicBezTo>
                  <a:cubicBezTo>
                    <a:pt x="452" y="388"/>
                    <a:pt x="452" y="388"/>
                    <a:pt x="452" y="389"/>
                  </a:cubicBezTo>
                  <a:cubicBezTo>
                    <a:pt x="452" y="389"/>
                    <a:pt x="452" y="389"/>
                    <a:pt x="452" y="389"/>
                  </a:cubicBezTo>
                  <a:cubicBezTo>
                    <a:pt x="452" y="389"/>
                    <a:pt x="452" y="389"/>
                    <a:pt x="452" y="389"/>
                  </a:cubicBezTo>
                  <a:cubicBezTo>
                    <a:pt x="451" y="389"/>
                    <a:pt x="451" y="389"/>
                    <a:pt x="451" y="389"/>
                  </a:cubicBezTo>
                  <a:cubicBezTo>
                    <a:pt x="451" y="388"/>
                    <a:pt x="451" y="388"/>
                    <a:pt x="451" y="387"/>
                  </a:cubicBezTo>
                  <a:cubicBezTo>
                    <a:pt x="452" y="386"/>
                    <a:pt x="451" y="385"/>
                    <a:pt x="452" y="384"/>
                  </a:cubicBezTo>
                  <a:cubicBezTo>
                    <a:pt x="453" y="383"/>
                    <a:pt x="453" y="383"/>
                    <a:pt x="452" y="382"/>
                  </a:cubicBezTo>
                  <a:cubicBezTo>
                    <a:pt x="452" y="381"/>
                    <a:pt x="452" y="380"/>
                    <a:pt x="452" y="379"/>
                  </a:cubicBezTo>
                  <a:cubicBezTo>
                    <a:pt x="452" y="379"/>
                    <a:pt x="452" y="378"/>
                    <a:pt x="452" y="378"/>
                  </a:cubicBezTo>
                  <a:cubicBezTo>
                    <a:pt x="451" y="378"/>
                    <a:pt x="451" y="378"/>
                    <a:pt x="451" y="379"/>
                  </a:cubicBezTo>
                  <a:cubicBezTo>
                    <a:pt x="450" y="379"/>
                    <a:pt x="450" y="380"/>
                    <a:pt x="450" y="381"/>
                  </a:cubicBezTo>
                  <a:cubicBezTo>
                    <a:pt x="449" y="380"/>
                    <a:pt x="450" y="380"/>
                    <a:pt x="450" y="379"/>
                  </a:cubicBezTo>
                  <a:cubicBezTo>
                    <a:pt x="450" y="379"/>
                    <a:pt x="450" y="379"/>
                    <a:pt x="450" y="379"/>
                  </a:cubicBezTo>
                  <a:cubicBezTo>
                    <a:pt x="450" y="379"/>
                    <a:pt x="450" y="379"/>
                    <a:pt x="450" y="379"/>
                  </a:cubicBezTo>
                  <a:cubicBezTo>
                    <a:pt x="450" y="377"/>
                    <a:pt x="451" y="376"/>
                    <a:pt x="452" y="375"/>
                  </a:cubicBezTo>
                  <a:cubicBezTo>
                    <a:pt x="451" y="374"/>
                    <a:pt x="449" y="374"/>
                    <a:pt x="449" y="376"/>
                  </a:cubicBezTo>
                  <a:cubicBezTo>
                    <a:pt x="448" y="374"/>
                    <a:pt x="448" y="375"/>
                    <a:pt x="447" y="376"/>
                  </a:cubicBezTo>
                  <a:cubicBezTo>
                    <a:pt x="447" y="376"/>
                    <a:pt x="447" y="376"/>
                    <a:pt x="446" y="377"/>
                  </a:cubicBezTo>
                  <a:cubicBezTo>
                    <a:pt x="445" y="377"/>
                    <a:pt x="446" y="378"/>
                    <a:pt x="445" y="379"/>
                  </a:cubicBezTo>
                  <a:cubicBezTo>
                    <a:pt x="444" y="379"/>
                    <a:pt x="444" y="381"/>
                    <a:pt x="445" y="382"/>
                  </a:cubicBezTo>
                  <a:cubicBezTo>
                    <a:pt x="445" y="382"/>
                    <a:pt x="445" y="382"/>
                    <a:pt x="445" y="382"/>
                  </a:cubicBezTo>
                  <a:cubicBezTo>
                    <a:pt x="445" y="382"/>
                    <a:pt x="445" y="382"/>
                    <a:pt x="445" y="383"/>
                  </a:cubicBezTo>
                  <a:cubicBezTo>
                    <a:pt x="445" y="383"/>
                    <a:pt x="445" y="383"/>
                    <a:pt x="445" y="383"/>
                  </a:cubicBezTo>
                  <a:cubicBezTo>
                    <a:pt x="445" y="383"/>
                    <a:pt x="445" y="383"/>
                    <a:pt x="445" y="383"/>
                  </a:cubicBezTo>
                  <a:cubicBezTo>
                    <a:pt x="444" y="384"/>
                    <a:pt x="444" y="385"/>
                    <a:pt x="443" y="386"/>
                  </a:cubicBezTo>
                  <a:cubicBezTo>
                    <a:pt x="443" y="386"/>
                    <a:pt x="442" y="386"/>
                    <a:pt x="443" y="386"/>
                  </a:cubicBezTo>
                  <a:cubicBezTo>
                    <a:pt x="443" y="385"/>
                    <a:pt x="444" y="384"/>
                    <a:pt x="444" y="383"/>
                  </a:cubicBezTo>
                  <a:cubicBezTo>
                    <a:pt x="445" y="382"/>
                    <a:pt x="445" y="382"/>
                    <a:pt x="444" y="381"/>
                  </a:cubicBezTo>
                  <a:cubicBezTo>
                    <a:pt x="444" y="381"/>
                    <a:pt x="444" y="381"/>
                    <a:pt x="444" y="381"/>
                  </a:cubicBezTo>
                  <a:cubicBezTo>
                    <a:pt x="444" y="381"/>
                    <a:pt x="443" y="381"/>
                    <a:pt x="443" y="381"/>
                  </a:cubicBezTo>
                  <a:cubicBezTo>
                    <a:pt x="444" y="380"/>
                    <a:pt x="445" y="379"/>
                    <a:pt x="443" y="379"/>
                  </a:cubicBezTo>
                  <a:cubicBezTo>
                    <a:pt x="443" y="379"/>
                    <a:pt x="443" y="379"/>
                    <a:pt x="444" y="379"/>
                  </a:cubicBezTo>
                  <a:cubicBezTo>
                    <a:pt x="444" y="378"/>
                    <a:pt x="445" y="378"/>
                    <a:pt x="445" y="377"/>
                  </a:cubicBezTo>
                  <a:cubicBezTo>
                    <a:pt x="445" y="377"/>
                    <a:pt x="445" y="376"/>
                    <a:pt x="445" y="376"/>
                  </a:cubicBezTo>
                  <a:cubicBezTo>
                    <a:pt x="444" y="376"/>
                    <a:pt x="444" y="376"/>
                    <a:pt x="444" y="376"/>
                  </a:cubicBezTo>
                  <a:cubicBezTo>
                    <a:pt x="443" y="378"/>
                    <a:pt x="442" y="378"/>
                    <a:pt x="441" y="379"/>
                  </a:cubicBezTo>
                  <a:cubicBezTo>
                    <a:pt x="441" y="379"/>
                    <a:pt x="441" y="379"/>
                    <a:pt x="441" y="379"/>
                  </a:cubicBezTo>
                  <a:cubicBezTo>
                    <a:pt x="441" y="379"/>
                    <a:pt x="441" y="379"/>
                    <a:pt x="440" y="379"/>
                  </a:cubicBezTo>
                  <a:cubicBezTo>
                    <a:pt x="440" y="379"/>
                    <a:pt x="440" y="379"/>
                    <a:pt x="440" y="379"/>
                  </a:cubicBezTo>
                  <a:cubicBezTo>
                    <a:pt x="440" y="379"/>
                    <a:pt x="441" y="379"/>
                    <a:pt x="441" y="378"/>
                  </a:cubicBezTo>
                  <a:cubicBezTo>
                    <a:pt x="441" y="378"/>
                    <a:pt x="441" y="378"/>
                    <a:pt x="441" y="378"/>
                  </a:cubicBezTo>
                  <a:cubicBezTo>
                    <a:pt x="442" y="378"/>
                    <a:pt x="442" y="377"/>
                    <a:pt x="443" y="377"/>
                  </a:cubicBezTo>
                  <a:cubicBezTo>
                    <a:pt x="444" y="376"/>
                    <a:pt x="443" y="376"/>
                    <a:pt x="443" y="376"/>
                  </a:cubicBezTo>
                  <a:cubicBezTo>
                    <a:pt x="442" y="375"/>
                    <a:pt x="441" y="376"/>
                    <a:pt x="441" y="376"/>
                  </a:cubicBezTo>
                  <a:cubicBezTo>
                    <a:pt x="441" y="376"/>
                    <a:pt x="442" y="375"/>
                    <a:pt x="442" y="375"/>
                  </a:cubicBezTo>
                  <a:cubicBezTo>
                    <a:pt x="443" y="375"/>
                    <a:pt x="443" y="376"/>
                    <a:pt x="443" y="375"/>
                  </a:cubicBezTo>
                  <a:cubicBezTo>
                    <a:pt x="445" y="374"/>
                    <a:pt x="446" y="373"/>
                    <a:pt x="448" y="373"/>
                  </a:cubicBezTo>
                  <a:cubicBezTo>
                    <a:pt x="448" y="373"/>
                    <a:pt x="448" y="372"/>
                    <a:pt x="448" y="372"/>
                  </a:cubicBezTo>
                  <a:cubicBezTo>
                    <a:pt x="448" y="371"/>
                    <a:pt x="449" y="370"/>
                    <a:pt x="448" y="369"/>
                  </a:cubicBezTo>
                  <a:cubicBezTo>
                    <a:pt x="448" y="369"/>
                    <a:pt x="448" y="369"/>
                    <a:pt x="448" y="369"/>
                  </a:cubicBezTo>
                  <a:cubicBezTo>
                    <a:pt x="448" y="368"/>
                    <a:pt x="448" y="367"/>
                    <a:pt x="447" y="367"/>
                  </a:cubicBezTo>
                  <a:cubicBezTo>
                    <a:pt x="446" y="367"/>
                    <a:pt x="445" y="367"/>
                    <a:pt x="444" y="367"/>
                  </a:cubicBezTo>
                  <a:cubicBezTo>
                    <a:pt x="443" y="366"/>
                    <a:pt x="442" y="367"/>
                    <a:pt x="442" y="368"/>
                  </a:cubicBezTo>
                  <a:cubicBezTo>
                    <a:pt x="442" y="368"/>
                    <a:pt x="442" y="368"/>
                    <a:pt x="442" y="368"/>
                  </a:cubicBezTo>
                  <a:cubicBezTo>
                    <a:pt x="442" y="368"/>
                    <a:pt x="442" y="368"/>
                    <a:pt x="442" y="368"/>
                  </a:cubicBezTo>
                  <a:cubicBezTo>
                    <a:pt x="441" y="368"/>
                    <a:pt x="441" y="367"/>
                    <a:pt x="441" y="367"/>
                  </a:cubicBezTo>
                  <a:cubicBezTo>
                    <a:pt x="441" y="367"/>
                    <a:pt x="441" y="367"/>
                    <a:pt x="441" y="367"/>
                  </a:cubicBezTo>
                  <a:cubicBezTo>
                    <a:pt x="441" y="367"/>
                    <a:pt x="441" y="367"/>
                    <a:pt x="441" y="367"/>
                  </a:cubicBezTo>
                  <a:cubicBezTo>
                    <a:pt x="441" y="367"/>
                    <a:pt x="441" y="367"/>
                    <a:pt x="440" y="367"/>
                  </a:cubicBezTo>
                  <a:cubicBezTo>
                    <a:pt x="441" y="367"/>
                    <a:pt x="441" y="367"/>
                    <a:pt x="441" y="366"/>
                  </a:cubicBezTo>
                  <a:cubicBezTo>
                    <a:pt x="441" y="366"/>
                    <a:pt x="441" y="366"/>
                    <a:pt x="441" y="366"/>
                  </a:cubicBezTo>
                  <a:cubicBezTo>
                    <a:pt x="441" y="366"/>
                    <a:pt x="441" y="366"/>
                    <a:pt x="441" y="366"/>
                  </a:cubicBezTo>
                  <a:cubicBezTo>
                    <a:pt x="441" y="366"/>
                    <a:pt x="441" y="366"/>
                    <a:pt x="441" y="366"/>
                  </a:cubicBezTo>
                  <a:cubicBezTo>
                    <a:pt x="441" y="366"/>
                    <a:pt x="441" y="366"/>
                    <a:pt x="441" y="366"/>
                  </a:cubicBezTo>
                  <a:cubicBezTo>
                    <a:pt x="442" y="366"/>
                    <a:pt x="442" y="366"/>
                    <a:pt x="442" y="365"/>
                  </a:cubicBezTo>
                  <a:cubicBezTo>
                    <a:pt x="443" y="364"/>
                    <a:pt x="444" y="364"/>
                    <a:pt x="443" y="363"/>
                  </a:cubicBezTo>
                  <a:cubicBezTo>
                    <a:pt x="443" y="363"/>
                    <a:pt x="443" y="363"/>
                    <a:pt x="443" y="363"/>
                  </a:cubicBezTo>
                  <a:cubicBezTo>
                    <a:pt x="442" y="362"/>
                    <a:pt x="442" y="362"/>
                    <a:pt x="442" y="362"/>
                  </a:cubicBezTo>
                  <a:cubicBezTo>
                    <a:pt x="442" y="359"/>
                    <a:pt x="441" y="358"/>
                    <a:pt x="438" y="357"/>
                  </a:cubicBezTo>
                  <a:cubicBezTo>
                    <a:pt x="436" y="356"/>
                    <a:pt x="436" y="356"/>
                    <a:pt x="436" y="358"/>
                  </a:cubicBezTo>
                  <a:cubicBezTo>
                    <a:pt x="436" y="359"/>
                    <a:pt x="436" y="359"/>
                    <a:pt x="436" y="360"/>
                  </a:cubicBezTo>
                  <a:cubicBezTo>
                    <a:pt x="436" y="360"/>
                    <a:pt x="436" y="360"/>
                    <a:pt x="436" y="360"/>
                  </a:cubicBezTo>
                  <a:cubicBezTo>
                    <a:pt x="436" y="360"/>
                    <a:pt x="436" y="360"/>
                    <a:pt x="435" y="360"/>
                  </a:cubicBezTo>
                  <a:cubicBezTo>
                    <a:pt x="435" y="358"/>
                    <a:pt x="434" y="360"/>
                    <a:pt x="433" y="360"/>
                  </a:cubicBezTo>
                  <a:cubicBezTo>
                    <a:pt x="434" y="360"/>
                    <a:pt x="434" y="359"/>
                    <a:pt x="434" y="359"/>
                  </a:cubicBezTo>
                  <a:cubicBezTo>
                    <a:pt x="435" y="359"/>
                    <a:pt x="436" y="359"/>
                    <a:pt x="435" y="358"/>
                  </a:cubicBezTo>
                  <a:cubicBezTo>
                    <a:pt x="435" y="357"/>
                    <a:pt x="435" y="356"/>
                    <a:pt x="434" y="356"/>
                  </a:cubicBezTo>
                  <a:cubicBezTo>
                    <a:pt x="433" y="355"/>
                    <a:pt x="432" y="355"/>
                    <a:pt x="431" y="353"/>
                  </a:cubicBezTo>
                  <a:cubicBezTo>
                    <a:pt x="430" y="353"/>
                    <a:pt x="429" y="352"/>
                    <a:pt x="428" y="352"/>
                  </a:cubicBezTo>
                  <a:cubicBezTo>
                    <a:pt x="428" y="352"/>
                    <a:pt x="427" y="352"/>
                    <a:pt x="427" y="352"/>
                  </a:cubicBezTo>
                  <a:cubicBezTo>
                    <a:pt x="427" y="352"/>
                    <a:pt x="427" y="352"/>
                    <a:pt x="427" y="352"/>
                  </a:cubicBezTo>
                  <a:cubicBezTo>
                    <a:pt x="426" y="352"/>
                    <a:pt x="425" y="353"/>
                    <a:pt x="424" y="353"/>
                  </a:cubicBezTo>
                  <a:cubicBezTo>
                    <a:pt x="422" y="354"/>
                    <a:pt x="421" y="355"/>
                    <a:pt x="420" y="356"/>
                  </a:cubicBezTo>
                  <a:cubicBezTo>
                    <a:pt x="418" y="358"/>
                    <a:pt x="418" y="360"/>
                    <a:pt x="420" y="361"/>
                  </a:cubicBezTo>
                  <a:cubicBezTo>
                    <a:pt x="420" y="361"/>
                    <a:pt x="420" y="361"/>
                    <a:pt x="420" y="361"/>
                  </a:cubicBezTo>
                  <a:cubicBezTo>
                    <a:pt x="422" y="362"/>
                    <a:pt x="424" y="364"/>
                    <a:pt x="427" y="365"/>
                  </a:cubicBezTo>
                  <a:cubicBezTo>
                    <a:pt x="426" y="365"/>
                    <a:pt x="425" y="365"/>
                    <a:pt x="425" y="365"/>
                  </a:cubicBezTo>
                  <a:cubicBezTo>
                    <a:pt x="424" y="364"/>
                    <a:pt x="423" y="363"/>
                    <a:pt x="422" y="363"/>
                  </a:cubicBezTo>
                  <a:cubicBezTo>
                    <a:pt x="421" y="363"/>
                    <a:pt x="421" y="363"/>
                    <a:pt x="420" y="362"/>
                  </a:cubicBezTo>
                  <a:cubicBezTo>
                    <a:pt x="420" y="362"/>
                    <a:pt x="419" y="362"/>
                    <a:pt x="419" y="361"/>
                  </a:cubicBezTo>
                  <a:cubicBezTo>
                    <a:pt x="419" y="361"/>
                    <a:pt x="419" y="361"/>
                    <a:pt x="419" y="361"/>
                  </a:cubicBezTo>
                  <a:cubicBezTo>
                    <a:pt x="419" y="361"/>
                    <a:pt x="419" y="361"/>
                    <a:pt x="419" y="361"/>
                  </a:cubicBezTo>
                  <a:cubicBezTo>
                    <a:pt x="418" y="362"/>
                    <a:pt x="417" y="363"/>
                    <a:pt x="417" y="365"/>
                  </a:cubicBezTo>
                  <a:cubicBezTo>
                    <a:pt x="416" y="366"/>
                    <a:pt x="417" y="367"/>
                    <a:pt x="416" y="368"/>
                  </a:cubicBezTo>
                  <a:cubicBezTo>
                    <a:pt x="416" y="368"/>
                    <a:pt x="416" y="368"/>
                    <a:pt x="416" y="368"/>
                  </a:cubicBezTo>
                  <a:cubicBezTo>
                    <a:pt x="416" y="368"/>
                    <a:pt x="416" y="368"/>
                    <a:pt x="416" y="368"/>
                  </a:cubicBezTo>
                  <a:cubicBezTo>
                    <a:pt x="416" y="369"/>
                    <a:pt x="417" y="370"/>
                    <a:pt x="418" y="370"/>
                  </a:cubicBezTo>
                  <a:cubicBezTo>
                    <a:pt x="419" y="371"/>
                    <a:pt x="419" y="371"/>
                    <a:pt x="418" y="372"/>
                  </a:cubicBezTo>
                  <a:cubicBezTo>
                    <a:pt x="418" y="371"/>
                    <a:pt x="417" y="370"/>
                    <a:pt x="416" y="370"/>
                  </a:cubicBezTo>
                  <a:cubicBezTo>
                    <a:pt x="415" y="370"/>
                    <a:pt x="415" y="369"/>
                    <a:pt x="415" y="368"/>
                  </a:cubicBezTo>
                  <a:cubicBezTo>
                    <a:pt x="416" y="367"/>
                    <a:pt x="416" y="365"/>
                    <a:pt x="416" y="363"/>
                  </a:cubicBezTo>
                  <a:cubicBezTo>
                    <a:pt x="416" y="362"/>
                    <a:pt x="415" y="361"/>
                    <a:pt x="414" y="361"/>
                  </a:cubicBezTo>
                  <a:cubicBezTo>
                    <a:pt x="414" y="361"/>
                    <a:pt x="413" y="362"/>
                    <a:pt x="413" y="362"/>
                  </a:cubicBezTo>
                  <a:cubicBezTo>
                    <a:pt x="413" y="363"/>
                    <a:pt x="412" y="363"/>
                    <a:pt x="411" y="364"/>
                  </a:cubicBezTo>
                  <a:cubicBezTo>
                    <a:pt x="411" y="364"/>
                    <a:pt x="411" y="363"/>
                    <a:pt x="411" y="363"/>
                  </a:cubicBezTo>
                  <a:cubicBezTo>
                    <a:pt x="411" y="363"/>
                    <a:pt x="411" y="363"/>
                    <a:pt x="411" y="363"/>
                  </a:cubicBezTo>
                  <a:cubicBezTo>
                    <a:pt x="412" y="363"/>
                    <a:pt x="412" y="362"/>
                    <a:pt x="411" y="361"/>
                  </a:cubicBezTo>
                  <a:cubicBezTo>
                    <a:pt x="411" y="361"/>
                    <a:pt x="411" y="361"/>
                    <a:pt x="411" y="361"/>
                  </a:cubicBezTo>
                  <a:cubicBezTo>
                    <a:pt x="411" y="361"/>
                    <a:pt x="411" y="361"/>
                    <a:pt x="411" y="361"/>
                  </a:cubicBezTo>
                  <a:cubicBezTo>
                    <a:pt x="411" y="361"/>
                    <a:pt x="411" y="361"/>
                    <a:pt x="411" y="361"/>
                  </a:cubicBezTo>
                  <a:cubicBezTo>
                    <a:pt x="411" y="360"/>
                    <a:pt x="411" y="359"/>
                    <a:pt x="411" y="358"/>
                  </a:cubicBezTo>
                  <a:cubicBezTo>
                    <a:pt x="411" y="358"/>
                    <a:pt x="411" y="358"/>
                    <a:pt x="411" y="358"/>
                  </a:cubicBezTo>
                  <a:cubicBezTo>
                    <a:pt x="411" y="358"/>
                    <a:pt x="411" y="358"/>
                    <a:pt x="411" y="358"/>
                  </a:cubicBezTo>
                  <a:cubicBezTo>
                    <a:pt x="410" y="359"/>
                    <a:pt x="410" y="359"/>
                    <a:pt x="410" y="360"/>
                  </a:cubicBezTo>
                  <a:cubicBezTo>
                    <a:pt x="409" y="360"/>
                    <a:pt x="410" y="359"/>
                    <a:pt x="409" y="359"/>
                  </a:cubicBezTo>
                  <a:cubicBezTo>
                    <a:pt x="409" y="359"/>
                    <a:pt x="409" y="360"/>
                    <a:pt x="409" y="361"/>
                  </a:cubicBezTo>
                  <a:cubicBezTo>
                    <a:pt x="409" y="361"/>
                    <a:pt x="409" y="361"/>
                    <a:pt x="409" y="361"/>
                  </a:cubicBezTo>
                  <a:cubicBezTo>
                    <a:pt x="408" y="361"/>
                    <a:pt x="408" y="362"/>
                    <a:pt x="408" y="362"/>
                  </a:cubicBezTo>
                  <a:cubicBezTo>
                    <a:pt x="409" y="364"/>
                    <a:pt x="409" y="365"/>
                    <a:pt x="411" y="366"/>
                  </a:cubicBezTo>
                  <a:cubicBezTo>
                    <a:pt x="409" y="366"/>
                    <a:pt x="409" y="364"/>
                    <a:pt x="408" y="363"/>
                  </a:cubicBezTo>
                  <a:cubicBezTo>
                    <a:pt x="407" y="363"/>
                    <a:pt x="407" y="364"/>
                    <a:pt x="407" y="364"/>
                  </a:cubicBezTo>
                  <a:cubicBezTo>
                    <a:pt x="407" y="365"/>
                    <a:pt x="407" y="365"/>
                    <a:pt x="407" y="365"/>
                  </a:cubicBezTo>
                  <a:cubicBezTo>
                    <a:pt x="405" y="365"/>
                    <a:pt x="406" y="366"/>
                    <a:pt x="406" y="366"/>
                  </a:cubicBezTo>
                  <a:cubicBezTo>
                    <a:pt x="407" y="367"/>
                    <a:pt x="407" y="368"/>
                    <a:pt x="407" y="368"/>
                  </a:cubicBezTo>
                  <a:cubicBezTo>
                    <a:pt x="406" y="368"/>
                    <a:pt x="405" y="369"/>
                    <a:pt x="405" y="369"/>
                  </a:cubicBezTo>
                  <a:cubicBezTo>
                    <a:pt x="404" y="370"/>
                    <a:pt x="404" y="371"/>
                    <a:pt x="403" y="371"/>
                  </a:cubicBezTo>
                  <a:cubicBezTo>
                    <a:pt x="404" y="368"/>
                    <a:pt x="404" y="368"/>
                    <a:pt x="402" y="368"/>
                  </a:cubicBezTo>
                  <a:cubicBezTo>
                    <a:pt x="403" y="366"/>
                    <a:pt x="404" y="367"/>
                    <a:pt x="405" y="368"/>
                  </a:cubicBezTo>
                  <a:cubicBezTo>
                    <a:pt x="405" y="367"/>
                    <a:pt x="404" y="366"/>
                    <a:pt x="404" y="366"/>
                  </a:cubicBezTo>
                  <a:cubicBezTo>
                    <a:pt x="403" y="366"/>
                    <a:pt x="403" y="365"/>
                    <a:pt x="403" y="365"/>
                  </a:cubicBezTo>
                  <a:cubicBezTo>
                    <a:pt x="404" y="364"/>
                    <a:pt x="404" y="362"/>
                    <a:pt x="405" y="361"/>
                  </a:cubicBezTo>
                  <a:cubicBezTo>
                    <a:pt x="406" y="360"/>
                    <a:pt x="406" y="359"/>
                    <a:pt x="406" y="358"/>
                  </a:cubicBezTo>
                  <a:cubicBezTo>
                    <a:pt x="406" y="358"/>
                    <a:pt x="405" y="358"/>
                    <a:pt x="405" y="358"/>
                  </a:cubicBezTo>
                  <a:cubicBezTo>
                    <a:pt x="404" y="359"/>
                    <a:pt x="403" y="360"/>
                    <a:pt x="403" y="361"/>
                  </a:cubicBezTo>
                  <a:cubicBezTo>
                    <a:pt x="402" y="361"/>
                    <a:pt x="402" y="362"/>
                    <a:pt x="401" y="363"/>
                  </a:cubicBezTo>
                  <a:cubicBezTo>
                    <a:pt x="401" y="364"/>
                    <a:pt x="401" y="364"/>
                    <a:pt x="400" y="363"/>
                  </a:cubicBezTo>
                  <a:cubicBezTo>
                    <a:pt x="401" y="363"/>
                    <a:pt x="401" y="362"/>
                    <a:pt x="401" y="362"/>
                  </a:cubicBezTo>
                  <a:cubicBezTo>
                    <a:pt x="402" y="361"/>
                    <a:pt x="403" y="359"/>
                    <a:pt x="403" y="358"/>
                  </a:cubicBezTo>
                  <a:cubicBezTo>
                    <a:pt x="404" y="358"/>
                    <a:pt x="405" y="357"/>
                    <a:pt x="405" y="356"/>
                  </a:cubicBezTo>
                  <a:cubicBezTo>
                    <a:pt x="406" y="355"/>
                    <a:pt x="406" y="354"/>
                    <a:pt x="407" y="353"/>
                  </a:cubicBezTo>
                  <a:cubicBezTo>
                    <a:pt x="407" y="352"/>
                    <a:pt x="407" y="352"/>
                    <a:pt x="407" y="351"/>
                  </a:cubicBezTo>
                  <a:cubicBezTo>
                    <a:pt x="406" y="351"/>
                    <a:pt x="406" y="350"/>
                    <a:pt x="405" y="349"/>
                  </a:cubicBezTo>
                  <a:cubicBezTo>
                    <a:pt x="405" y="349"/>
                    <a:pt x="405" y="349"/>
                    <a:pt x="405" y="349"/>
                  </a:cubicBezTo>
                  <a:cubicBezTo>
                    <a:pt x="405" y="349"/>
                    <a:pt x="405" y="348"/>
                    <a:pt x="404" y="348"/>
                  </a:cubicBezTo>
                  <a:cubicBezTo>
                    <a:pt x="404" y="347"/>
                    <a:pt x="405" y="347"/>
                    <a:pt x="405" y="347"/>
                  </a:cubicBezTo>
                  <a:cubicBezTo>
                    <a:pt x="406" y="345"/>
                    <a:pt x="406" y="344"/>
                    <a:pt x="404" y="343"/>
                  </a:cubicBezTo>
                  <a:cubicBezTo>
                    <a:pt x="404" y="343"/>
                    <a:pt x="404" y="343"/>
                    <a:pt x="404" y="343"/>
                  </a:cubicBezTo>
                  <a:cubicBezTo>
                    <a:pt x="404" y="343"/>
                    <a:pt x="404" y="343"/>
                    <a:pt x="404" y="343"/>
                  </a:cubicBezTo>
                  <a:cubicBezTo>
                    <a:pt x="403" y="342"/>
                    <a:pt x="401" y="341"/>
                    <a:pt x="400" y="340"/>
                  </a:cubicBezTo>
                  <a:cubicBezTo>
                    <a:pt x="400" y="340"/>
                    <a:pt x="400" y="340"/>
                    <a:pt x="400" y="340"/>
                  </a:cubicBezTo>
                  <a:cubicBezTo>
                    <a:pt x="401" y="340"/>
                    <a:pt x="401" y="340"/>
                    <a:pt x="401" y="339"/>
                  </a:cubicBezTo>
                  <a:cubicBezTo>
                    <a:pt x="401" y="338"/>
                    <a:pt x="401" y="336"/>
                    <a:pt x="401" y="335"/>
                  </a:cubicBezTo>
                  <a:cubicBezTo>
                    <a:pt x="401" y="335"/>
                    <a:pt x="401" y="335"/>
                    <a:pt x="401" y="335"/>
                  </a:cubicBezTo>
                  <a:cubicBezTo>
                    <a:pt x="401" y="334"/>
                    <a:pt x="401" y="334"/>
                    <a:pt x="401" y="334"/>
                  </a:cubicBezTo>
                  <a:cubicBezTo>
                    <a:pt x="400" y="332"/>
                    <a:pt x="400" y="331"/>
                    <a:pt x="398" y="330"/>
                  </a:cubicBezTo>
                  <a:cubicBezTo>
                    <a:pt x="398" y="330"/>
                    <a:pt x="398" y="330"/>
                    <a:pt x="398" y="330"/>
                  </a:cubicBezTo>
                  <a:cubicBezTo>
                    <a:pt x="398" y="330"/>
                    <a:pt x="398" y="330"/>
                    <a:pt x="398" y="330"/>
                  </a:cubicBezTo>
                  <a:cubicBezTo>
                    <a:pt x="396" y="329"/>
                    <a:pt x="394" y="330"/>
                    <a:pt x="392" y="330"/>
                  </a:cubicBezTo>
                  <a:cubicBezTo>
                    <a:pt x="391" y="329"/>
                    <a:pt x="390" y="330"/>
                    <a:pt x="389" y="331"/>
                  </a:cubicBezTo>
                  <a:cubicBezTo>
                    <a:pt x="388" y="331"/>
                    <a:pt x="388" y="331"/>
                    <a:pt x="387" y="332"/>
                  </a:cubicBezTo>
                  <a:cubicBezTo>
                    <a:pt x="387" y="332"/>
                    <a:pt x="387" y="332"/>
                    <a:pt x="387" y="332"/>
                  </a:cubicBezTo>
                  <a:cubicBezTo>
                    <a:pt x="386" y="332"/>
                    <a:pt x="384" y="333"/>
                    <a:pt x="383" y="334"/>
                  </a:cubicBezTo>
                  <a:cubicBezTo>
                    <a:pt x="382" y="335"/>
                    <a:pt x="382" y="335"/>
                    <a:pt x="383" y="335"/>
                  </a:cubicBezTo>
                  <a:cubicBezTo>
                    <a:pt x="384" y="336"/>
                    <a:pt x="385" y="337"/>
                    <a:pt x="385" y="339"/>
                  </a:cubicBezTo>
                  <a:cubicBezTo>
                    <a:pt x="385" y="339"/>
                    <a:pt x="385" y="339"/>
                    <a:pt x="384" y="340"/>
                  </a:cubicBezTo>
                  <a:cubicBezTo>
                    <a:pt x="384" y="339"/>
                    <a:pt x="384" y="339"/>
                    <a:pt x="384" y="338"/>
                  </a:cubicBezTo>
                  <a:cubicBezTo>
                    <a:pt x="384" y="337"/>
                    <a:pt x="382" y="335"/>
                    <a:pt x="380" y="336"/>
                  </a:cubicBezTo>
                  <a:cubicBezTo>
                    <a:pt x="380" y="336"/>
                    <a:pt x="380" y="336"/>
                    <a:pt x="380" y="336"/>
                  </a:cubicBezTo>
                  <a:cubicBezTo>
                    <a:pt x="380" y="337"/>
                    <a:pt x="379" y="337"/>
                    <a:pt x="378" y="337"/>
                  </a:cubicBezTo>
                  <a:cubicBezTo>
                    <a:pt x="378" y="337"/>
                    <a:pt x="378" y="337"/>
                    <a:pt x="378" y="337"/>
                  </a:cubicBezTo>
                  <a:cubicBezTo>
                    <a:pt x="378" y="337"/>
                    <a:pt x="378" y="337"/>
                    <a:pt x="378" y="337"/>
                  </a:cubicBezTo>
                  <a:cubicBezTo>
                    <a:pt x="378" y="339"/>
                    <a:pt x="379" y="340"/>
                    <a:pt x="380" y="341"/>
                  </a:cubicBezTo>
                  <a:cubicBezTo>
                    <a:pt x="380" y="341"/>
                    <a:pt x="380" y="341"/>
                    <a:pt x="380" y="341"/>
                  </a:cubicBezTo>
                  <a:cubicBezTo>
                    <a:pt x="380" y="341"/>
                    <a:pt x="380" y="341"/>
                    <a:pt x="380" y="341"/>
                  </a:cubicBezTo>
                  <a:cubicBezTo>
                    <a:pt x="379" y="341"/>
                    <a:pt x="379" y="341"/>
                    <a:pt x="379" y="341"/>
                  </a:cubicBezTo>
                  <a:cubicBezTo>
                    <a:pt x="379" y="341"/>
                    <a:pt x="379" y="341"/>
                    <a:pt x="379" y="341"/>
                  </a:cubicBezTo>
                  <a:cubicBezTo>
                    <a:pt x="378" y="340"/>
                    <a:pt x="377" y="340"/>
                    <a:pt x="377" y="339"/>
                  </a:cubicBezTo>
                  <a:cubicBezTo>
                    <a:pt x="377" y="338"/>
                    <a:pt x="377" y="338"/>
                    <a:pt x="377" y="338"/>
                  </a:cubicBezTo>
                  <a:cubicBezTo>
                    <a:pt x="376" y="338"/>
                    <a:pt x="375" y="339"/>
                    <a:pt x="375" y="340"/>
                  </a:cubicBezTo>
                  <a:cubicBezTo>
                    <a:pt x="374" y="341"/>
                    <a:pt x="374" y="342"/>
                    <a:pt x="375" y="342"/>
                  </a:cubicBezTo>
                  <a:cubicBezTo>
                    <a:pt x="376" y="343"/>
                    <a:pt x="378" y="344"/>
                    <a:pt x="379" y="344"/>
                  </a:cubicBezTo>
                  <a:cubicBezTo>
                    <a:pt x="380" y="344"/>
                    <a:pt x="381" y="345"/>
                    <a:pt x="381" y="345"/>
                  </a:cubicBezTo>
                  <a:cubicBezTo>
                    <a:pt x="381" y="346"/>
                    <a:pt x="381" y="346"/>
                    <a:pt x="381" y="346"/>
                  </a:cubicBezTo>
                  <a:cubicBezTo>
                    <a:pt x="381" y="346"/>
                    <a:pt x="381" y="346"/>
                    <a:pt x="381" y="346"/>
                  </a:cubicBezTo>
                  <a:cubicBezTo>
                    <a:pt x="381" y="346"/>
                    <a:pt x="381" y="346"/>
                    <a:pt x="381" y="346"/>
                  </a:cubicBezTo>
                  <a:cubicBezTo>
                    <a:pt x="379" y="345"/>
                    <a:pt x="377" y="345"/>
                    <a:pt x="375" y="344"/>
                  </a:cubicBezTo>
                  <a:cubicBezTo>
                    <a:pt x="375" y="344"/>
                    <a:pt x="375" y="343"/>
                    <a:pt x="374" y="344"/>
                  </a:cubicBezTo>
                  <a:cubicBezTo>
                    <a:pt x="374" y="344"/>
                    <a:pt x="374" y="344"/>
                    <a:pt x="374" y="344"/>
                  </a:cubicBezTo>
                  <a:cubicBezTo>
                    <a:pt x="374" y="345"/>
                    <a:pt x="374" y="345"/>
                    <a:pt x="374" y="345"/>
                  </a:cubicBezTo>
                  <a:cubicBezTo>
                    <a:pt x="374" y="346"/>
                    <a:pt x="373" y="345"/>
                    <a:pt x="373" y="344"/>
                  </a:cubicBezTo>
                  <a:cubicBezTo>
                    <a:pt x="373" y="344"/>
                    <a:pt x="373" y="344"/>
                    <a:pt x="373" y="344"/>
                  </a:cubicBezTo>
                  <a:cubicBezTo>
                    <a:pt x="372" y="344"/>
                    <a:pt x="372" y="344"/>
                    <a:pt x="372" y="345"/>
                  </a:cubicBezTo>
                  <a:cubicBezTo>
                    <a:pt x="372" y="345"/>
                    <a:pt x="372" y="346"/>
                    <a:pt x="372" y="346"/>
                  </a:cubicBezTo>
                  <a:cubicBezTo>
                    <a:pt x="373" y="346"/>
                    <a:pt x="374" y="347"/>
                    <a:pt x="375" y="346"/>
                  </a:cubicBezTo>
                  <a:cubicBezTo>
                    <a:pt x="375" y="346"/>
                    <a:pt x="375" y="346"/>
                    <a:pt x="375" y="346"/>
                  </a:cubicBezTo>
                  <a:cubicBezTo>
                    <a:pt x="375" y="348"/>
                    <a:pt x="377" y="348"/>
                    <a:pt x="378" y="349"/>
                  </a:cubicBezTo>
                  <a:cubicBezTo>
                    <a:pt x="378" y="350"/>
                    <a:pt x="378" y="350"/>
                    <a:pt x="377" y="350"/>
                  </a:cubicBezTo>
                  <a:cubicBezTo>
                    <a:pt x="377" y="350"/>
                    <a:pt x="377" y="350"/>
                    <a:pt x="377" y="350"/>
                  </a:cubicBezTo>
                  <a:cubicBezTo>
                    <a:pt x="377" y="350"/>
                    <a:pt x="377" y="350"/>
                    <a:pt x="377" y="350"/>
                  </a:cubicBezTo>
                  <a:cubicBezTo>
                    <a:pt x="376" y="349"/>
                    <a:pt x="375" y="348"/>
                    <a:pt x="374" y="348"/>
                  </a:cubicBezTo>
                  <a:cubicBezTo>
                    <a:pt x="372" y="347"/>
                    <a:pt x="371" y="347"/>
                    <a:pt x="371" y="350"/>
                  </a:cubicBezTo>
                  <a:cubicBezTo>
                    <a:pt x="371" y="351"/>
                    <a:pt x="371" y="352"/>
                    <a:pt x="371" y="353"/>
                  </a:cubicBezTo>
                  <a:cubicBezTo>
                    <a:pt x="371" y="353"/>
                    <a:pt x="371" y="354"/>
                    <a:pt x="371" y="354"/>
                  </a:cubicBezTo>
                  <a:cubicBezTo>
                    <a:pt x="371" y="354"/>
                    <a:pt x="371" y="354"/>
                    <a:pt x="371" y="354"/>
                  </a:cubicBezTo>
                  <a:cubicBezTo>
                    <a:pt x="371" y="355"/>
                    <a:pt x="370" y="356"/>
                    <a:pt x="372" y="356"/>
                  </a:cubicBezTo>
                  <a:cubicBezTo>
                    <a:pt x="372" y="356"/>
                    <a:pt x="372" y="356"/>
                    <a:pt x="372" y="356"/>
                  </a:cubicBezTo>
                  <a:cubicBezTo>
                    <a:pt x="372" y="356"/>
                    <a:pt x="372" y="356"/>
                    <a:pt x="372" y="357"/>
                  </a:cubicBezTo>
                  <a:cubicBezTo>
                    <a:pt x="372" y="357"/>
                    <a:pt x="371" y="357"/>
                    <a:pt x="371" y="358"/>
                  </a:cubicBezTo>
                  <a:cubicBezTo>
                    <a:pt x="372" y="360"/>
                    <a:pt x="373" y="360"/>
                    <a:pt x="375" y="361"/>
                  </a:cubicBezTo>
                  <a:cubicBezTo>
                    <a:pt x="375" y="361"/>
                    <a:pt x="375" y="361"/>
                    <a:pt x="375" y="361"/>
                  </a:cubicBezTo>
                  <a:cubicBezTo>
                    <a:pt x="375" y="361"/>
                    <a:pt x="375" y="361"/>
                    <a:pt x="375" y="361"/>
                  </a:cubicBezTo>
                  <a:cubicBezTo>
                    <a:pt x="375" y="362"/>
                    <a:pt x="376" y="362"/>
                    <a:pt x="376" y="362"/>
                  </a:cubicBezTo>
                  <a:cubicBezTo>
                    <a:pt x="376" y="362"/>
                    <a:pt x="376" y="362"/>
                    <a:pt x="376" y="362"/>
                  </a:cubicBezTo>
                  <a:cubicBezTo>
                    <a:pt x="376" y="362"/>
                    <a:pt x="376" y="362"/>
                    <a:pt x="376" y="362"/>
                  </a:cubicBezTo>
                  <a:cubicBezTo>
                    <a:pt x="377" y="364"/>
                    <a:pt x="378" y="365"/>
                    <a:pt x="379" y="366"/>
                  </a:cubicBezTo>
                  <a:cubicBezTo>
                    <a:pt x="379" y="366"/>
                    <a:pt x="379" y="366"/>
                    <a:pt x="378" y="366"/>
                  </a:cubicBezTo>
                  <a:cubicBezTo>
                    <a:pt x="378" y="366"/>
                    <a:pt x="378" y="366"/>
                    <a:pt x="378" y="366"/>
                  </a:cubicBezTo>
                  <a:cubicBezTo>
                    <a:pt x="378" y="366"/>
                    <a:pt x="377" y="366"/>
                    <a:pt x="377" y="365"/>
                  </a:cubicBezTo>
                  <a:cubicBezTo>
                    <a:pt x="376" y="364"/>
                    <a:pt x="375" y="363"/>
                    <a:pt x="374" y="364"/>
                  </a:cubicBezTo>
                  <a:cubicBezTo>
                    <a:pt x="372" y="364"/>
                    <a:pt x="372" y="364"/>
                    <a:pt x="372" y="365"/>
                  </a:cubicBezTo>
                  <a:cubicBezTo>
                    <a:pt x="372" y="366"/>
                    <a:pt x="372" y="367"/>
                    <a:pt x="371" y="368"/>
                  </a:cubicBezTo>
                  <a:cubicBezTo>
                    <a:pt x="369" y="369"/>
                    <a:pt x="369" y="369"/>
                    <a:pt x="371" y="371"/>
                  </a:cubicBezTo>
                  <a:cubicBezTo>
                    <a:pt x="372" y="372"/>
                    <a:pt x="373" y="372"/>
                    <a:pt x="372" y="374"/>
                  </a:cubicBezTo>
                  <a:cubicBezTo>
                    <a:pt x="372" y="374"/>
                    <a:pt x="372" y="374"/>
                    <a:pt x="372" y="374"/>
                  </a:cubicBezTo>
                  <a:cubicBezTo>
                    <a:pt x="372" y="375"/>
                    <a:pt x="373" y="375"/>
                    <a:pt x="373" y="376"/>
                  </a:cubicBezTo>
                  <a:cubicBezTo>
                    <a:pt x="374" y="376"/>
                    <a:pt x="375" y="376"/>
                    <a:pt x="376" y="377"/>
                  </a:cubicBezTo>
                  <a:cubicBezTo>
                    <a:pt x="376" y="377"/>
                    <a:pt x="376" y="376"/>
                    <a:pt x="377" y="376"/>
                  </a:cubicBezTo>
                  <a:cubicBezTo>
                    <a:pt x="377" y="376"/>
                    <a:pt x="379" y="376"/>
                    <a:pt x="378" y="377"/>
                  </a:cubicBezTo>
                  <a:cubicBezTo>
                    <a:pt x="378" y="378"/>
                    <a:pt x="379" y="379"/>
                    <a:pt x="379" y="380"/>
                  </a:cubicBezTo>
                  <a:cubicBezTo>
                    <a:pt x="379" y="380"/>
                    <a:pt x="379" y="381"/>
                    <a:pt x="378" y="381"/>
                  </a:cubicBezTo>
                  <a:cubicBezTo>
                    <a:pt x="377" y="381"/>
                    <a:pt x="377" y="382"/>
                    <a:pt x="377" y="383"/>
                  </a:cubicBezTo>
                  <a:cubicBezTo>
                    <a:pt x="377" y="383"/>
                    <a:pt x="377" y="383"/>
                    <a:pt x="377" y="383"/>
                  </a:cubicBezTo>
                  <a:cubicBezTo>
                    <a:pt x="377" y="383"/>
                    <a:pt x="377" y="383"/>
                    <a:pt x="377" y="383"/>
                  </a:cubicBezTo>
                  <a:cubicBezTo>
                    <a:pt x="377" y="383"/>
                    <a:pt x="377" y="383"/>
                    <a:pt x="377" y="383"/>
                  </a:cubicBezTo>
                  <a:cubicBezTo>
                    <a:pt x="377" y="383"/>
                    <a:pt x="377" y="383"/>
                    <a:pt x="377" y="383"/>
                  </a:cubicBezTo>
                  <a:cubicBezTo>
                    <a:pt x="376" y="383"/>
                    <a:pt x="376" y="381"/>
                    <a:pt x="375" y="381"/>
                  </a:cubicBezTo>
                  <a:cubicBezTo>
                    <a:pt x="374" y="381"/>
                    <a:pt x="373" y="380"/>
                    <a:pt x="372" y="379"/>
                  </a:cubicBezTo>
                  <a:cubicBezTo>
                    <a:pt x="370" y="376"/>
                    <a:pt x="367" y="373"/>
                    <a:pt x="366" y="370"/>
                  </a:cubicBezTo>
                  <a:cubicBezTo>
                    <a:pt x="366" y="367"/>
                    <a:pt x="365" y="364"/>
                    <a:pt x="367" y="361"/>
                  </a:cubicBezTo>
                  <a:cubicBezTo>
                    <a:pt x="367" y="361"/>
                    <a:pt x="367" y="360"/>
                    <a:pt x="367" y="359"/>
                  </a:cubicBezTo>
                  <a:cubicBezTo>
                    <a:pt x="366" y="358"/>
                    <a:pt x="366" y="357"/>
                    <a:pt x="365" y="356"/>
                  </a:cubicBezTo>
                  <a:cubicBezTo>
                    <a:pt x="364" y="355"/>
                    <a:pt x="364" y="354"/>
                    <a:pt x="364" y="352"/>
                  </a:cubicBezTo>
                  <a:cubicBezTo>
                    <a:pt x="364" y="351"/>
                    <a:pt x="364" y="350"/>
                    <a:pt x="364" y="350"/>
                  </a:cubicBezTo>
                  <a:cubicBezTo>
                    <a:pt x="365" y="348"/>
                    <a:pt x="366" y="347"/>
                    <a:pt x="367" y="345"/>
                  </a:cubicBezTo>
                  <a:cubicBezTo>
                    <a:pt x="367" y="343"/>
                    <a:pt x="368" y="340"/>
                    <a:pt x="369" y="338"/>
                  </a:cubicBezTo>
                  <a:cubicBezTo>
                    <a:pt x="369" y="338"/>
                    <a:pt x="369" y="338"/>
                    <a:pt x="369" y="338"/>
                  </a:cubicBezTo>
                  <a:cubicBezTo>
                    <a:pt x="369" y="338"/>
                    <a:pt x="369" y="338"/>
                    <a:pt x="370" y="337"/>
                  </a:cubicBezTo>
                  <a:cubicBezTo>
                    <a:pt x="371" y="336"/>
                    <a:pt x="373" y="334"/>
                    <a:pt x="375" y="332"/>
                  </a:cubicBezTo>
                  <a:cubicBezTo>
                    <a:pt x="375" y="332"/>
                    <a:pt x="375" y="332"/>
                    <a:pt x="375" y="332"/>
                  </a:cubicBezTo>
                  <a:cubicBezTo>
                    <a:pt x="375" y="332"/>
                    <a:pt x="376" y="331"/>
                    <a:pt x="376" y="331"/>
                  </a:cubicBezTo>
                  <a:cubicBezTo>
                    <a:pt x="377" y="330"/>
                    <a:pt x="377" y="329"/>
                    <a:pt x="376" y="329"/>
                  </a:cubicBezTo>
                  <a:cubicBezTo>
                    <a:pt x="376" y="329"/>
                    <a:pt x="376" y="329"/>
                    <a:pt x="376" y="329"/>
                  </a:cubicBezTo>
                  <a:cubicBezTo>
                    <a:pt x="375" y="327"/>
                    <a:pt x="373" y="327"/>
                    <a:pt x="372" y="327"/>
                  </a:cubicBezTo>
                  <a:cubicBezTo>
                    <a:pt x="371" y="327"/>
                    <a:pt x="370" y="327"/>
                    <a:pt x="369" y="327"/>
                  </a:cubicBezTo>
                  <a:cubicBezTo>
                    <a:pt x="369" y="327"/>
                    <a:pt x="369" y="327"/>
                    <a:pt x="369" y="327"/>
                  </a:cubicBezTo>
                  <a:cubicBezTo>
                    <a:pt x="369" y="327"/>
                    <a:pt x="369" y="327"/>
                    <a:pt x="369" y="327"/>
                  </a:cubicBezTo>
                  <a:cubicBezTo>
                    <a:pt x="366" y="326"/>
                    <a:pt x="364" y="326"/>
                    <a:pt x="362" y="328"/>
                  </a:cubicBezTo>
                  <a:cubicBezTo>
                    <a:pt x="362" y="328"/>
                    <a:pt x="362" y="328"/>
                    <a:pt x="362" y="328"/>
                  </a:cubicBezTo>
                  <a:cubicBezTo>
                    <a:pt x="361" y="328"/>
                    <a:pt x="360" y="328"/>
                    <a:pt x="359" y="329"/>
                  </a:cubicBezTo>
                  <a:cubicBezTo>
                    <a:pt x="357" y="330"/>
                    <a:pt x="355" y="331"/>
                    <a:pt x="354" y="333"/>
                  </a:cubicBezTo>
                  <a:cubicBezTo>
                    <a:pt x="353" y="334"/>
                    <a:pt x="352" y="335"/>
                    <a:pt x="352" y="336"/>
                  </a:cubicBezTo>
                  <a:cubicBezTo>
                    <a:pt x="350" y="338"/>
                    <a:pt x="349" y="339"/>
                    <a:pt x="349" y="342"/>
                  </a:cubicBezTo>
                  <a:cubicBezTo>
                    <a:pt x="349" y="342"/>
                    <a:pt x="349" y="342"/>
                    <a:pt x="348" y="342"/>
                  </a:cubicBezTo>
                  <a:cubicBezTo>
                    <a:pt x="348" y="342"/>
                    <a:pt x="347" y="343"/>
                    <a:pt x="347" y="344"/>
                  </a:cubicBezTo>
                  <a:cubicBezTo>
                    <a:pt x="347" y="345"/>
                    <a:pt x="346" y="347"/>
                    <a:pt x="346" y="349"/>
                  </a:cubicBezTo>
                  <a:cubicBezTo>
                    <a:pt x="347" y="349"/>
                    <a:pt x="346" y="350"/>
                    <a:pt x="346" y="350"/>
                  </a:cubicBezTo>
                  <a:cubicBezTo>
                    <a:pt x="346" y="351"/>
                    <a:pt x="347" y="351"/>
                    <a:pt x="347" y="352"/>
                  </a:cubicBezTo>
                  <a:cubicBezTo>
                    <a:pt x="345" y="352"/>
                    <a:pt x="345" y="352"/>
                    <a:pt x="345" y="354"/>
                  </a:cubicBezTo>
                  <a:cubicBezTo>
                    <a:pt x="345" y="354"/>
                    <a:pt x="345" y="355"/>
                    <a:pt x="344" y="355"/>
                  </a:cubicBezTo>
                  <a:cubicBezTo>
                    <a:pt x="344" y="355"/>
                    <a:pt x="343" y="356"/>
                    <a:pt x="343" y="356"/>
                  </a:cubicBezTo>
                  <a:cubicBezTo>
                    <a:pt x="344" y="358"/>
                    <a:pt x="342" y="360"/>
                    <a:pt x="342" y="362"/>
                  </a:cubicBezTo>
                  <a:cubicBezTo>
                    <a:pt x="342" y="363"/>
                    <a:pt x="342" y="364"/>
                    <a:pt x="343" y="365"/>
                  </a:cubicBezTo>
                  <a:cubicBezTo>
                    <a:pt x="343" y="365"/>
                    <a:pt x="343" y="365"/>
                    <a:pt x="344" y="365"/>
                  </a:cubicBezTo>
                  <a:cubicBezTo>
                    <a:pt x="344" y="365"/>
                    <a:pt x="345" y="365"/>
                    <a:pt x="345" y="366"/>
                  </a:cubicBezTo>
                  <a:cubicBezTo>
                    <a:pt x="345" y="366"/>
                    <a:pt x="344" y="366"/>
                    <a:pt x="344" y="366"/>
                  </a:cubicBezTo>
                  <a:cubicBezTo>
                    <a:pt x="344" y="367"/>
                    <a:pt x="343" y="366"/>
                    <a:pt x="343" y="367"/>
                  </a:cubicBezTo>
                  <a:cubicBezTo>
                    <a:pt x="342" y="367"/>
                    <a:pt x="342" y="368"/>
                    <a:pt x="342" y="369"/>
                  </a:cubicBezTo>
                  <a:cubicBezTo>
                    <a:pt x="342" y="369"/>
                    <a:pt x="342" y="369"/>
                    <a:pt x="342" y="369"/>
                  </a:cubicBezTo>
                  <a:cubicBezTo>
                    <a:pt x="342" y="370"/>
                    <a:pt x="341" y="371"/>
                    <a:pt x="341" y="371"/>
                  </a:cubicBezTo>
                  <a:cubicBezTo>
                    <a:pt x="342" y="372"/>
                    <a:pt x="342" y="373"/>
                    <a:pt x="343" y="373"/>
                  </a:cubicBezTo>
                  <a:cubicBezTo>
                    <a:pt x="344" y="375"/>
                    <a:pt x="343" y="375"/>
                    <a:pt x="342" y="376"/>
                  </a:cubicBezTo>
                  <a:cubicBezTo>
                    <a:pt x="342" y="377"/>
                    <a:pt x="342" y="377"/>
                    <a:pt x="342" y="378"/>
                  </a:cubicBezTo>
                  <a:cubicBezTo>
                    <a:pt x="342" y="379"/>
                    <a:pt x="342" y="380"/>
                    <a:pt x="342" y="381"/>
                  </a:cubicBezTo>
                  <a:cubicBezTo>
                    <a:pt x="342" y="383"/>
                    <a:pt x="343" y="384"/>
                    <a:pt x="345" y="384"/>
                  </a:cubicBezTo>
                  <a:cubicBezTo>
                    <a:pt x="347" y="384"/>
                    <a:pt x="350" y="385"/>
                    <a:pt x="352" y="385"/>
                  </a:cubicBezTo>
                  <a:cubicBezTo>
                    <a:pt x="353" y="385"/>
                    <a:pt x="354" y="386"/>
                    <a:pt x="355" y="385"/>
                  </a:cubicBezTo>
                  <a:cubicBezTo>
                    <a:pt x="356" y="384"/>
                    <a:pt x="356" y="385"/>
                    <a:pt x="356" y="386"/>
                  </a:cubicBezTo>
                  <a:cubicBezTo>
                    <a:pt x="356" y="386"/>
                    <a:pt x="356" y="386"/>
                    <a:pt x="356" y="386"/>
                  </a:cubicBezTo>
                  <a:cubicBezTo>
                    <a:pt x="356" y="387"/>
                    <a:pt x="357" y="388"/>
                    <a:pt x="358" y="388"/>
                  </a:cubicBezTo>
                  <a:cubicBezTo>
                    <a:pt x="359" y="389"/>
                    <a:pt x="360" y="389"/>
                    <a:pt x="360" y="390"/>
                  </a:cubicBezTo>
                  <a:cubicBezTo>
                    <a:pt x="360" y="390"/>
                    <a:pt x="360" y="390"/>
                    <a:pt x="360" y="390"/>
                  </a:cubicBezTo>
                  <a:cubicBezTo>
                    <a:pt x="360" y="391"/>
                    <a:pt x="360" y="391"/>
                    <a:pt x="359" y="391"/>
                  </a:cubicBezTo>
                  <a:cubicBezTo>
                    <a:pt x="357" y="391"/>
                    <a:pt x="355" y="392"/>
                    <a:pt x="353" y="391"/>
                  </a:cubicBezTo>
                  <a:cubicBezTo>
                    <a:pt x="353" y="390"/>
                    <a:pt x="352" y="390"/>
                    <a:pt x="351" y="390"/>
                  </a:cubicBezTo>
                  <a:cubicBezTo>
                    <a:pt x="349" y="390"/>
                    <a:pt x="348" y="390"/>
                    <a:pt x="347" y="389"/>
                  </a:cubicBezTo>
                  <a:cubicBezTo>
                    <a:pt x="346" y="389"/>
                    <a:pt x="346" y="388"/>
                    <a:pt x="346" y="389"/>
                  </a:cubicBezTo>
                  <a:cubicBezTo>
                    <a:pt x="345" y="389"/>
                    <a:pt x="346" y="390"/>
                    <a:pt x="346" y="390"/>
                  </a:cubicBezTo>
                  <a:cubicBezTo>
                    <a:pt x="346" y="391"/>
                    <a:pt x="347" y="391"/>
                    <a:pt x="347" y="392"/>
                  </a:cubicBezTo>
                  <a:cubicBezTo>
                    <a:pt x="347" y="392"/>
                    <a:pt x="346" y="392"/>
                    <a:pt x="346" y="392"/>
                  </a:cubicBezTo>
                  <a:cubicBezTo>
                    <a:pt x="346" y="392"/>
                    <a:pt x="346" y="392"/>
                    <a:pt x="346" y="392"/>
                  </a:cubicBezTo>
                  <a:cubicBezTo>
                    <a:pt x="346" y="392"/>
                    <a:pt x="346" y="392"/>
                    <a:pt x="346" y="392"/>
                  </a:cubicBezTo>
                  <a:cubicBezTo>
                    <a:pt x="346" y="394"/>
                    <a:pt x="346" y="395"/>
                    <a:pt x="347" y="396"/>
                  </a:cubicBezTo>
                  <a:cubicBezTo>
                    <a:pt x="348" y="397"/>
                    <a:pt x="349" y="397"/>
                    <a:pt x="349" y="398"/>
                  </a:cubicBezTo>
                  <a:cubicBezTo>
                    <a:pt x="349" y="400"/>
                    <a:pt x="350" y="401"/>
                    <a:pt x="351" y="401"/>
                  </a:cubicBezTo>
                  <a:cubicBezTo>
                    <a:pt x="353" y="402"/>
                    <a:pt x="354" y="403"/>
                    <a:pt x="356" y="404"/>
                  </a:cubicBezTo>
                  <a:cubicBezTo>
                    <a:pt x="356" y="404"/>
                    <a:pt x="356" y="404"/>
                    <a:pt x="356" y="404"/>
                  </a:cubicBezTo>
                  <a:cubicBezTo>
                    <a:pt x="355" y="405"/>
                    <a:pt x="355" y="404"/>
                    <a:pt x="354" y="404"/>
                  </a:cubicBezTo>
                  <a:cubicBezTo>
                    <a:pt x="354" y="405"/>
                    <a:pt x="355" y="405"/>
                    <a:pt x="355" y="405"/>
                  </a:cubicBezTo>
                  <a:cubicBezTo>
                    <a:pt x="355" y="405"/>
                    <a:pt x="355" y="405"/>
                    <a:pt x="355" y="405"/>
                  </a:cubicBezTo>
                  <a:cubicBezTo>
                    <a:pt x="356" y="406"/>
                    <a:pt x="356" y="406"/>
                    <a:pt x="357" y="405"/>
                  </a:cubicBezTo>
                  <a:cubicBezTo>
                    <a:pt x="357" y="405"/>
                    <a:pt x="358" y="405"/>
                    <a:pt x="357" y="405"/>
                  </a:cubicBezTo>
                  <a:cubicBezTo>
                    <a:pt x="357" y="405"/>
                    <a:pt x="357" y="405"/>
                    <a:pt x="357" y="405"/>
                  </a:cubicBezTo>
                  <a:cubicBezTo>
                    <a:pt x="357" y="405"/>
                    <a:pt x="357" y="405"/>
                    <a:pt x="357" y="405"/>
                  </a:cubicBezTo>
                  <a:cubicBezTo>
                    <a:pt x="357" y="404"/>
                    <a:pt x="358" y="404"/>
                    <a:pt x="358" y="404"/>
                  </a:cubicBezTo>
                  <a:cubicBezTo>
                    <a:pt x="358" y="404"/>
                    <a:pt x="359" y="404"/>
                    <a:pt x="359" y="403"/>
                  </a:cubicBezTo>
                  <a:cubicBezTo>
                    <a:pt x="359" y="403"/>
                    <a:pt x="360" y="403"/>
                    <a:pt x="360" y="403"/>
                  </a:cubicBezTo>
                  <a:cubicBezTo>
                    <a:pt x="360" y="403"/>
                    <a:pt x="360" y="403"/>
                    <a:pt x="360" y="403"/>
                  </a:cubicBezTo>
                  <a:cubicBezTo>
                    <a:pt x="361" y="403"/>
                    <a:pt x="361" y="402"/>
                    <a:pt x="361" y="402"/>
                  </a:cubicBezTo>
                  <a:cubicBezTo>
                    <a:pt x="361" y="402"/>
                    <a:pt x="361" y="401"/>
                    <a:pt x="362" y="402"/>
                  </a:cubicBezTo>
                  <a:cubicBezTo>
                    <a:pt x="363" y="402"/>
                    <a:pt x="363" y="403"/>
                    <a:pt x="363" y="403"/>
                  </a:cubicBezTo>
                  <a:cubicBezTo>
                    <a:pt x="363" y="403"/>
                    <a:pt x="362" y="404"/>
                    <a:pt x="363" y="404"/>
                  </a:cubicBezTo>
                  <a:cubicBezTo>
                    <a:pt x="364" y="404"/>
                    <a:pt x="364" y="404"/>
                    <a:pt x="364" y="403"/>
                  </a:cubicBezTo>
                  <a:cubicBezTo>
                    <a:pt x="364" y="402"/>
                    <a:pt x="365" y="402"/>
                    <a:pt x="366" y="401"/>
                  </a:cubicBezTo>
                  <a:cubicBezTo>
                    <a:pt x="364" y="404"/>
                    <a:pt x="364" y="406"/>
                    <a:pt x="366" y="408"/>
                  </a:cubicBezTo>
                  <a:cubicBezTo>
                    <a:pt x="367" y="409"/>
                    <a:pt x="369" y="409"/>
                    <a:pt x="370" y="410"/>
                  </a:cubicBezTo>
                  <a:cubicBezTo>
                    <a:pt x="371" y="411"/>
                    <a:pt x="372" y="410"/>
                    <a:pt x="373" y="411"/>
                  </a:cubicBezTo>
                  <a:cubicBezTo>
                    <a:pt x="372" y="409"/>
                    <a:pt x="371" y="409"/>
                    <a:pt x="370" y="409"/>
                  </a:cubicBezTo>
                  <a:cubicBezTo>
                    <a:pt x="372" y="408"/>
                    <a:pt x="374" y="410"/>
                    <a:pt x="377" y="409"/>
                  </a:cubicBezTo>
                  <a:cubicBezTo>
                    <a:pt x="376" y="410"/>
                    <a:pt x="377" y="410"/>
                    <a:pt x="378" y="410"/>
                  </a:cubicBezTo>
                  <a:cubicBezTo>
                    <a:pt x="379" y="410"/>
                    <a:pt x="379" y="410"/>
                    <a:pt x="380" y="411"/>
                  </a:cubicBezTo>
                  <a:cubicBezTo>
                    <a:pt x="382" y="411"/>
                    <a:pt x="384" y="412"/>
                    <a:pt x="386" y="411"/>
                  </a:cubicBezTo>
                  <a:cubicBezTo>
                    <a:pt x="388" y="410"/>
                    <a:pt x="390" y="411"/>
                    <a:pt x="391" y="413"/>
                  </a:cubicBezTo>
                  <a:cubicBezTo>
                    <a:pt x="391" y="414"/>
                    <a:pt x="392" y="415"/>
                    <a:pt x="393" y="414"/>
                  </a:cubicBezTo>
                  <a:cubicBezTo>
                    <a:pt x="393" y="413"/>
                    <a:pt x="393" y="413"/>
                    <a:pt x="394" y="414"/>
                  </a:cubicBezTo>
                  <a:cubicBezTo>
                    <a:pt x="394" y="414"/>
                    <a:pt x="394" y="414"/>
                    <a:pt x="394" y="414"/>
                  </a:cubicBezTo>
                  <a:cubicBezTo>
                    <a:pt x="394" y="415"/>
                    <a:pt x="395" y="415"/>
                    <a:pt x="395" y="414"/>
                  </a:cubicBezTo>
                  <a:cubicBezTo>
                    <a:pt x="395" y="413"/>
                    <a:pt x="395" y="413"/>
                    <a:pt x="396" y="413"/>
                  </a:cubicBezTo>
                  <a:cubicBezTo>
                    <a:pt x="397" y="413"/>
                    <a:pt x="397" y="412"/>
                    <a:pt x="397" y="411"/>
                  </a:cubicBezTo>
                  <a:cubicBezTo>
                    <a:pt x="397" y="411"/>
                    <a:pt x="397" y="411"/>
                    <a:pt x="397" y="411"/>
                  </a:cubicBezTo>
                  <a:cubicBezTo>
                    <a:pt x="397" y="411"/>
                    <a:pt x="397" y="411"/>
                    <a:pt x="397" y="411"/>
                  </a:cubicBezTo>
                  <a:cubicBezTo>
                    <a:pt x="397" y="411"/>
                    <a:pt x="398" y="411"/>
                    <a:pt x="398" y="411"/>
                  </a:cubicBezTo>
                  <a:cubicBezTo>
                    <a:pt x="399" y="411"/>
                    <a:pt x="399" y="412"/>
                    <a:pt x="399" y="412"/>
                  </a:cubicBezTo>
                  <a:cubicBezTo>
                    <a:pt x="400" y="413"/>
                    <a:pt x="401" y="413"/>
                    <a:pt x="402" y="415"/>
                  </a:cubicBezTo>
                  <a:cubicBezTo>
                    <a:pt x="402" y="416"/>
                    <a:pt x="403" y="416"/>
                    <a:pt x="404" y="416"/>
                  </a:cubicBezTo>
                  <a:cubicBezTo>
                    <a:pt x="404" y="416"/>
                    <a:pt x="404" y="417"/>
                    <a:pt x="404" y="417"/>
                  </a:cubicBezTo>
                  <a:cubicBezTo>
                    <a:pt x="406" y="417"/>
                    <a:pt x="406" y="417"/>
                    <a:pt x="406" y="418"/>
                  </a:cubicBezTo>
                  <a:cubicBezTo>
                    <a:pt x="407" y="419"/>
                    <a:pt x="408" y="418"/>
                    <a:pt x="408" y="419"/>
                  </a:cubicBezTo>
                  <a:cubicBezTo>
                    <a:pt x="408" y="420"/>
                    <a:pt x="408" y="420"/>
                    <a:pt x="409" y="420"/>
                  </a:cubicBezTo>
                  <a:cubicBezTo>
                    <a:pt x="410" y="420"/>
                    <a:pt x="409" y="419"/>
                    <a:pt x="409" y="419"/>
                  </a:cubicBezTo>
                  <a:cubicBezTo>
                    <a:pt x="409" y="419"/>
                    <a:pt x="409" y="418"/>
                    <a:pt x="409" y="418"/>
                  </a:cubicBezTo>
                  <a:cubicBezTo>
                    <a:pt x="410" y="418"/>
                    <a:pt x="411" y="418"/>
                    <a:pt x="412" y="418"/>
                  </a:cubicBezTo>
                  <a:cubicBezTo>
                    <a:pt x="413" y="417"/>
                    <a:pt x="414" y="416"/>
                    <a:pt x="413" y="415"/>
                  </a:cubicBezTo>
                  <a:cubicBezTo>
                    <a:pt x="412" y="414"/>
                    <a:pt x="412" y="414"/>
                    <a:pt x="411" y="415"/>
                  </a:cubicBezTo>
                  <a:cubicBezTo>
                    <a:pt x="410" y="415"/>
                    <a:pt x="409" y="416"/>
                    <a:pt x="408" y="415"/>
                  </a:cubicBezTo>
                  <a:cubicBezTo>
                    <a:pt x="408" y="414"/>
                    <a:pt x="407" y="414"/>
                    <a:pt x="406" y="415"/>
                  </a:cubicBezTo>
                  <a:cubicBezTo>
                    <a:pt x="405" y="415"/>
                    <a:pt x="406" y="416"/>
                    <a:pt x="406" y="416"/>
                  </a:cubicBezTo>
                  <a:cubicBezTo>
                    <a:pt x="405" y="416"/>
                    <a:pt x="405" y="415"/>
                    <a:pt x="404" y="415"/>
                  </a:cubicBezTo>
                  <a:cubicBezTo>
                    <a:pt x="404" y="415"/>
                    <a:pt x="404" y="415"/>
                    <a:pt x="404" y="415"/>
                  </a:cubicBezTo>
                  <a:cubicBezTo>
                    <a:pt x="404" y="415"/>
                    <a:pt x="404" y="415"/>
                    <a:pt x="404" y="415"/>
                  </a:cubicBezTo>
                  <a:cubicBezTo>
                    <a:pt x="403" y="413"/>
                    <a:pt x="401" y="412"/>
                    <a:pt x="401" y="410"/>
                  </a:cubicBezTo>
                  <a:cubicBezTo>
                    <a:pt x="401" y="410"/>
                    <a:pt x="400" y="410"/>
                    <a:pt x="400" y="410"/>
                  </a:cubicBezTo>
                  <a:cubicBezTo>
                    <a:pt x="399" y="410"/>
                    <a:pt x="399" y="409"/>
                    <a:pt x="398" y="409"/>
                  </a:cubicBezTo>
                  <a:cubicBezTo>
                    <a:pt x="397" y="409"/>
                    <a:pt x="397" y="409"/>
                    <a:pt x="397" y="408"/>
                  </a:cubicBezTo>
                  <a:cubicBezTo>
                    <a:pt x="397" y="408"/>
                    <a:pt x="398" y="408"/>
                    <a:pt x="398" y="408"/>
                  </a:cubicBezTo>
                  <a:cubicBezTo>
                    <a:pt x="399" y="409"/>
                    <a:pt x="401" y="408"/>
                    <a:pt x="402" y="409"/>
                  </a:cubicBezTo>
                  <a:cubicBezTo>
                    <a:pt x="404" y="409"/>
                    <a:pt x="405" y="410"/>
                    <a:pt x="407" y="410"/>
                  </a:cubicBezTo>
                  <a:cubicBezTo>
                    <a:pt x="408" y="411"/>
                    <a:pt x="410" y="411"/>
                    <a:pt x="411" y="413"/>
                  </a:cubicBezTo>
                  <a:cubicBezTo>
                    <a:pt x="411" y="413"/>
                    <a:pt x="411" y="413"/>
                    <a:pt x="412" y="413"/>
                  </a:cubicBezTo>
                  <a:cubicBezTo>
                    <a:pt x="413" y="412"/>
                    <a:pt x="415" y="413"/>
                    <a:pt x="416" y="413"/>
                  </a:cubicBezTo>
                  <a:cubicBezTo>
                    <a:pt x="417" y="413"/>
                    <a:pt x="417" y="412"/>
                    <a:pt x="418" y="412"/>
                  </a:cubicBezTo>
                  <a:cubicBezTo>
                    <a:pt x="418" y="411"/>
                    <a:pt x="418" y="410"/>
                    <a:pt x="418" y="409"/>
                  </a:cubicBezTo>
                  <a:cubicBezTo>
                    <a:pt x="418" y="407"/>
                    <a:pt x="417" y="406"/>
                    <a:pt x="416" y="404"/>
                  </a:cubicBezTo>
                  <a:cubicBezTo>
                    <a:pt x="416" y="403"/>
                    <a:pt x="415" y="404"/>
                    <a:pt x="414" y="404"/>
                  </a:cubicBezTo>
                  <a:cubicBezTo>
                    <a:pt x="414" y="404"/>
                    <a:pt x="414" y="404"/>
                    <a:pt x="414" y="404"/>
                  </a:cubicBezTo>
                  <a:cubicBezTo>
                    <a:pt x="414" y="403"/>
                    <a:pt x="414" y="403"/>
                    <a:pt x="413" y="403"/>
                  </a:cubicBezTo>
                  <a:cubicBezTo>
                    <a:pt x="412" y="403"/>
                    <a:pt x="412" y="403"/>
                    <a:pt x="412" y="402"/>
                  </a:cubicBezTo>
                  <a:cubicBezTo>
                    <a:pt x="412" y="402"/>
                    <a:pt x="412" y="402"/>
                    <a:pt x="413" y="402"/>
                  </a:cubicBezTo>
                  <a:cubicBezTo>
                    <a:pt x="413" y="402"/>
                    <a:pt x="413" y="402"/>
                    <a:pt x="413" y="402"/>
                  </a:cubicBezTo>
                  <a:cubicBezTo>
                    <a:pt x="413" y="402"/>
                    <a:pt x="413" y="402"/>
                    <a:pt x="413" y="402"/>
                  </a:cubicBezTo>
                  <a:cubicBezTo>
                    <a:pt x="413" y="402"/>
                    <a:pt x="413" y="401"/>
                    <a:pt x="414" y="401"/>
                  </a:cubicBezTo>
                  <a:cubicBezTo>
                    <a:pt x="414" y="401"/>
                    <a:pt x="414" y="401"/>
                    <a:pt x="414" y="401"/>
                  </a:cubicBezTo>
                  <a:cubicBezTo>
                    <a:pt x="414" y="401"/>
                    <a:pt x="414" y="401"/>
                    <a:pt x="414" y="401"/>
                  </a:cubicBezTo>
                  <a:cubicBezTo>
                    <a:pt x="414" y="402"/>
                    <a:pt x="414" y="402"/>
                    <a:pt x="414" y="402"/>
                  </a:cubicBezTo>
                  <a:cubicBezTo>
                    <a:pt x="415" y="402"/>
                    <a:pt x="415" y="402"/>
                    <a:pt x="415" y="401"/>
                  </a:cubicBezTo>
                  <a:cubicBezTo>
                    <a:pt x="415" y="401"/>
                    <a:pt x="415" y="400"/>
                    <a:pt x="415" y="400"/>
                  </a:cubicBezTo>
                  <a:cubicBezTo>
                    <a:pt x="416" y="399"/>
                    <a:pt x="416" y="398"/>
                    <a:pt x="415" y="398"/>
                  </a:cubicBezTo>
                  <a:cubicBezTo>
                    <a:pt x="415" y="398"/>
                    <a:pt x="415" y="398"/>
                    <a:pt x="415" y="398"/>
                  </a:cubicBezTo>
                  <a:cubicBezTo>
                    <a:pt x="415" y="398"/>
                    <a:pt x="415" y="397"/>
                    <a:pt x="415" y="397"/>
                  </a:cubicBezTo>
                  <a:cubicBezTo>
                    <a:pt x="415" y="397"/>
                    <a:pt x="415" y="397"/>
                    <a:pt x="415" y="397"/>
                  </a:cubicBezTo>
                  <a:cubicBezTo>
                    <a:pt x="416" y="397"/>
                    <a:pt x="416" y="398"/>
                    <a:pt x="416" y="398"/>
                  </a:cubicBezTo>
                  <a:cubicBezTo>
                    <a:pt x="416" y="398"/>
                    <a:pt x="416" y="398"/>
                    <a:pt x="417" y="398"/>
                  </a:cubicBezTo>
                  <a:cubicBezTo>
                    <a:pt x="417" y="398"/>
                    <a:pt x="417" y="398"/>
                    <a:pt x="417" y="398"/>
                  </a:cubicBezTo>
                  <a:cubicBezTo>
                    <a:pt x="417" y="399"/>
                    <a:pt x="416" y="399"/>
                    <a:pt x="416" y="400"/>
                  </a:cubicBezTo>
                  <a:cubicBezTo>
                    <a:pt x="415" y="401"/>
                    <a:pt x="415" y="402"/>
                    <a:pt x="417" y="402"/>
                  </a:cubicBezTo>
                  <a:cubicBezTo>
                    <a:pt x="417" y="402"/>
                    <a:pt x="418" y="402"/>
                    <a:pt x="418" y="403"/>
                  </a:cubicBezTo>
                  <a:cubicBezTo>
                    <a:pt x="418" y="403"/>
                    <a:pt x="418" y="403"/>
                    <a:pt x="418" y="403"/>
                  </a:cubicBezTo>
                  <a:cubicBezTo>
                    <a:pt x="420" y="403"/>
                    <a:pt x="419" y="404"/>
                    <a:pt x="419" y="405"/>
                  </a:cubicBezTo>
                  <a:cubicBezTo>
                    <a:pt x="419" y="406"/>
                    <a:pt x="420" y="406"/>
                    <a:pt x="422" y="406"/>
                  </a:cubicBezTo>
                  <a:cubicBezTo>
                    <a:pt x="422" y="406"/>
                    <a:pt x="423" y="405"/>
                    <a:pt x="424" y="406"/>
                  </a:cubicBezTo>
                  <a:cubicBezTo>
                    <a:pt x="425" y="407"/>
                    <a:pt x="425" y="408"/>
                    <a:pt x="425" y="409"/>
                  </a:cubicBezTo>
                  <a:cubicBezTo>
                    <a:pt x="425" y="410"/>
                    <a:pt x="425" y="412"/>
                    <a:pt x="425" y="414"/>
                  </a:cubicBezTo>
                  <a:cubicBezTo>
                    <a:pt x="425" y="414"/>
                    <a:pt x="425" y="415"/>
                    <a:pt x="425" y="415"/>
                  </a:cubicBezTo>
                  <a:cubicBezTo>
                    <a:pt x="425" y="415"/>
                    <a:pt x="425" y="415"/>
                    <a:pt x="426" y="415"/>
                  </a:cubicBezTo>
                  <a:cubicBezTo>
                    <a:pt x="426" y="415"/>
                    <a:pt x="426" y="415"/>
                    <a:pt x="426" y="415"/>
                  </a:cubicBezTo>
                  <a:cubicBezTo>
                    <a:pt x="425" y="413"/>
                    <a:pt x="427" y="414"/>
                    <a:pt x="427" y="413"/>
                  </a:cubicBezTo>
                  <a:cubicBezTo>
                    <a:pt x="428" y="413"/>
                    <a:pt x="427" y="414"/>
                    <a:pt x="428" y="414"/>
                  </a:cubicBezTo>
                  <a:cubicBezTo>
                    <a:pt x="429" y="413"/>
                    <a:pt x="430" y="414"/>
                    <a:pt x="431" y="414"/>
                  </a:cubicBezTo>
                  <a:cubicBezTo>
                    <a:pt x="430" y="415"/>
                    <a:pt x="429" y="415"/>
                    <a:pt x="430" y="415"/>
                  </a:cubicBezTo>
                  <a:cubicBezTo>
                    <a:pt x="431" y="416"/>
                    <a:pt x="431" y="416"/>
                    <a:pt x="430" y="416"/>
                  </a:cubicBezTo>
                  <a:cubicBezTo>
                    <a:pt x="430" y="417"/>
                    <a:pt x="430" y="416"/>
                    <a:pt x="430" y="416"/>
                  </a:cubicBezTo>
                  <a:cubicBezTo>
                    <a:pt x="429" y="416"/>
                    <a:pt x="428" y="417"/>
                    <a:pt x="428" y="417"/>
                  </a:cubicBezTo>
                  <a:cubicBezTo>
                    <a:pt x="428" y="418"/>
                    <a:pt x="429" y="418"/>
                    <a:pt x="429" y="418"/>
                  </a:cubicBezTo>
                  <a:cubicBezTo>
                    <a:pt x="430" y="418"/>
                    <a:pt x="430" y="419"/>
                    <a:pt x="431" y="419"/>
                  </a:cubicBezTo>
                  <a:cubicBezTo>
                    <a:pt x="431" y="419"/>
                    <a:pt x="431" y="419"/>
                    <a:pt x="431" y="419"/>
                  </a:cubicBezTo>
                  <a:cubicBezTo>
                    <a:pt x="431" y="419"/>
                    <a:pt x="431" y="419"/>
                    <a:pt x="431" y="419"/>
                  </a:cubicBezTo>
                  <a:cubicBezTo>
                    <a:pt x="431" y="419"/>
                    <a:pt x="431" y="420"/>
                    <a:pt x="432" y="420"/>
                  </a:cubicBezTo>
                  <a:cubicBezTo>
                    <a:pt x="432" y="420"/>
                    <a:pt x="432" y="420"/>
                    <a:pt x="432" y="420"/>
                  </a:cubicBezTo>
                  <a:cubicBezTo>
                    <a:pt x="432" y="420"/>
                    <a:pt x="432" y="420"/>
                    <a:pt x="432" y="420"/>
                  </a:cubicBezTo>
                  <a:cubicBezTo>
                    <a:pt x="432" y="420"/>
                    <a:pt x="433" y="421"/>
                    <a:pt x="434" y="422"/>
                  </a:cubicBezTo>
                  <a:cubicBezTo>
                    <a:pt x="435" y="422"/>
                    <a:pt x="436" y="423"/>
                    <a:pt x="438" y="424"/>
                  </a:cubicBezTo>
                  <a:cubicBezTo>
                    <a:pt x="439" y="425"/>
                    <a:pt x="439" y="427"/>
                    <a:pt x="439" y="428"/>
                  </a:cubicBezTo>
                  <a:cubicBezTo>
                    <a:pt x="438" y="428"/>
                    <a:pt x="437" y="428"/>
                    <a:pt x="437" y="429"/>
                  </a:cubicBezTo>
                  <a:cubicBezTo>
                    <a:pt x="436" y="430"/>
                    <a:pt x="435" y="430"/>
                    <a:pt x="435" y="429"/>
                  </a:cubicBezTo>
                  <a:cubicBezTo>
                    <a:pt x="434" y="428"/>
                    <a:pt x="433" y="429"/>
                    <a:pt x="432" y="429"/>
                  </a:cubicBezTo>
                  <a:cubicBezTo>
                    <a:pt x="432" y="430"/>
                    <a:pt x="431" y="431"/>
                    <a:pt x="432" y="432"/>
                  </a:cubicBezTo>
                  <a:cubicBezTo>
                    <a:pt x="433" y="432"/>
                    <a:pt x="432" y="433"/>
                    <a:pt x="432" y="433"/>
                  </a:cubicBezTo>
                  <a:cubicBezTo>
                    <a:pt x="432" y="433"/>
                    <a:pt x="432" y="433"/>
                    <a:pt x="432" y="433"/>
                  </a:cubicBezTo>
                  <a:cubicBezTo>
                    <a:pt x="432" y="433"/>
                    <a:pt x="432" y="433"/>
                    <a:pt x="432" y="434"/>
                  </a:cubicBezTo>
                  <a:cubicBezTo>
                    <a:pt x="431" y="434"/>
                    <a:pt x="431" y="435"/>
                    <a:pt x="432" y="435"/>
                  </a:cubicBezTo>
                  <a:cubicBezTo>
                    <a:pt x="432" y="436"/>
                    <a:pt x="433" y="436"/>
                    <a:pt x="434" y="435"/>
                  </a:cubicBezTo>
                  <a:cubicBezTo>
                    <a:pt x="434" y="435"/>
                    <a:pt x="434" y="435"/>
                    <a:pt x="434" y="435"/>
                  </a:cubicBezTo>
                  <a:cubicBezTo>
                    <a:pt x="435" y="434"/>
                    <a:pt x="437" y="433"/>
                    <a:pt x="438" y="432"/>
                  </a:cubicBezTo>
                  <a:cubicBezTo>
                    <a:pt x="439" y="432"/>
                    <a:pt x="439" y="431"/>
                    <a:pt x="439" y="431"/>
                  </a:cubicBezTo>
                  <a:cubicBezTo>
                    <a:pt x="439" y="430"/>
                    <a:pt x="438" y="430"/>
                    <a:pt x="439" y="430"/>
                  </a:cubicBezTo>
                  <a:cubicBezTo>
                    <a:pt x="440" y="429"/>
                    <a:pt x="440" y="430"/>
                    <a:pt x="440" y="430"/>
                  </a:cubicBezTo>
                  <a:cubicBezTo>
                    <a:pt x="441" y="431"/>
                    <a:pt x="441" y="432"/>
                    <a:pt x="442" y="432"/>
                  </a:cubicBezTo>
                  <a:cubicBezTo>
                    <a:pt x="442" y="430"/>
                    <a:pt x="444" y="432"/>
                    <a:pt x="444" y="431"/>
                  </a:cubicBezTo>
                  <a:cubicBezTo>
                    <a:pt x="444" y="431"/>
                    <a:pt x="445" y="431"/>
                    <a:pt x="445" y="432"/>
                  </a:cubicBezTo>
                  <a:cubicBezTo>
                    <a:pt x="445" y="433"/>
                    <a:pt x="444" y="433"/>
                    <a:pt x="443" y="433"/>
                  </a:cubicBezTo>
                  <a:cubicBezTo>
                    <a:pt x="444" y="434"/>
                    <a:pt x="444" y="434"/>
                    <a:pt x="445" y="435"/>
                  </a:cubicBezTo>
                  <a:cubicBezTo>
                    <a:pt x="446" y="436"/>
                    <a:pt x="446" y="439"/>
                    <a:pt x="449" y="439"/>
                  </a:cubicBezTo>
                  <a:cubicBezTo>
                    <a:pt x="450" y="439"/>
                    <a:pt x="450" y="439"/>
                    <a:pt x="450" y="439"/>
                  </a:cubicBezTo>
                  <a:cubicBezTo>
                    <a:pt x="450" y="438"/>
                    <a:pt x="450" y="438"/>
                    <a:pt x="450" y="438"/>
                  </a:cubicBezTo>
                  <a:cubicBezTo>
                    <a:pt x="449" y="437"/>
                    <a:pt x="449" y="436"/>
                    <a:pt x="448" y="436"/>
                  </a:cubicBezTo>
                  <a:cubicBezTo>
                    <a:pt x="448" y="435"/>
                    <a:pt x="448" y="435"/>
                    <a:pt x="449" y="435"/>
                  </a:cubicBezTo>
                  <a:cubicBezTo>
                    <a:pt x="450" y="434"/>
                    <a:pt x="451" y="436"/>
                    <a:pt x="451" y="437"/>
                  </a:cubicBezTo>
                  <a:cubicBezTo>
                    <a:pt x="451" y="438"/>
                    <a:pt x="451" y="439"/>
                    <a:pt x="450" y="439"/>
                  </a:cubicBezTo>
                  <a:cubicBezTo>
                    <a:pt x="450" y="440"/>
                    <a:pt x="450" y="440"/>
                    <a:pt x="450" y="441"/>
                  </a:cubicBezTo>
                  <a:cubicBezTo>
                    <a:pt x="451" y="442"/>
                    <a:pt x="452" y="443"/>
                    <a:pt x="454" y="443"/>
                  </a:cubicBezTo>
                  <a:cubicBezTo>
                    <a:pt x="455" y="443"/>
                    <a:pt x="456" y="444"/>
                    <a:pt x="456" y="445"/>
                  </a:cubicBezTo>
                  <a:cubicBezTo>
                    <a:pt x="457" y="446"/>
                    <a:pt x="457" y="447"/>
                    <a:pt x="457" y="448"/>
                  </a:cubicBezTo>
                  <a:cubicBezTo>
                    <a:pt x="457" y="448"/>
                    <a:pt x="457" y="448"/>
                    <a:pt x="457" y="448"/>
                  </a:cubicBezTo>
                  <a:cubicBezTo>
                    <a:pt x="457" y="449"/>
                    <a:pt x="457" y="450"/>
                    <a:pt x="457" y="451"/>
                  </a:cubicBezTo>
                  <a:cubicBezTo>
                    <a:pt x="458" y="451"/>
                    <a:pt x="459" y="452"/>
                    <a:pt x="459" y="454"/>
                  </a:cubicBezTo>
                  <a:cubicBezTo>
                    <a:pt x="458" y="454"/>
                    <a:pt x="459" y="454"/>
                    <a:pt x="459" y="454"/>
                  </a:cubicBezTo>
                  <a:cubicBezTo>
                    <a:pt x="460" y="455"/>
                    <a:pt x="460" y="457"/>
                    <a:pt x="460" y="458"/>
                  </a:cubicBezTo>
                  <a:cubicBezTo>
                    <a:pt x="460" y="459"/>
                    <a:pt x="461" y="460"/>
                    <a:pt x="461" y="461"/>
                  </a:cubicBezTo>
                  <a:cubicBezTo>
                    <a:pt x="462" y="462"/>
                    <a:pt x="461" y="464"/>
                    <a:pt x="459" y="464"/>
                  </a:cubicBezTo>
                  <a:cubicBezTo>
                    <a:pt x="458" y="464"/>
                    <a:pt x="458" y="465"/>
                    <a:pt x="457" y="465"/>
                  </a:cubicBezTo>
                  <a:cubicBezTo>
                    <a:pt x="457" y="467"/>
                    <a:pt x="457" y="468"/>
                    <a:pt x="456" y="469"/>
                  </a:cubicBezTo>
                  <a:cubicBezTo>
                    <a:pt x="456" y="469"/>
                    <a:pt x="456" y="470"/>
                    <a:pt x="456" y="470"/>
                  </a:cubicBezTo>
                  <a:cubicBezTo>
                    <a:pt x="456" y="470"/>
                    <a:pt x="456" y="470"/>
                    <a:pt x="456" y="470"/>
                  </a:cubicBezTo>
                  <a:cubicBezTo>
                    <a:pt x="456" y="470"/>
                    <a:pt x="456" y="470"/>
                    <a:pt x="456" y="471"/>
                  </a:cubicBezTo>
                  <a:cubicBezTo>
                    <a:pt x="456" y="471"/>
                    <a:pt x="456" y="471"/>
                    <a:pt x="456" y="471"/>
                  </a:cubicBezTo>
                  <a:cubicBezTo>
                    <a:pt x="456" y="471"/>
                    <a:pt x="456" y="471"/>
                    <a:pt x="456" y="471"/>
                  </a:cubicBezTo>
                  <a:cubicBezTo>
                    <a:pt x="456" y="471"/>
                    <a:pt x="456" y="471"/>
                    <a:pt x="456" y="471"/>
                  </a:cubicBezTo>
                  <a:cubicBezTo>
                    <a:pt x="456" y="471"/>
                    <a:pt x="456" y="471"/>
                    <a:pt x="456" y="471"/>
                  </a:cubicBezTo>
                  <a:cubicBezTo>
                    <a:pt x="455" y="471"/>
                    <a:pt x="454" y="472"/>
                    <a:pt x="454" y="473"/>
                  </a:cubicBezTo>
                  <a:cubicBezTo>
                    <a:pt x="453" y="473"/>
                    <a:pt x="453" y="473"/>
                    <a:pt x="453" y="474"/>
                  </a:cubicBezTo>
                  <a:cubicBezTo>
                    <a:pt x="451" y="475"/>
                    <a:pt x="450" y="477"/>
                    <a:pt x="447" y="479"/>
                  </a:cubicBezTo>
                  <a:cubicBezTo>
                    <a:pt x="447" y="479"/>
                    <a:pt x="446" y="480"/>
                    <a:pt x="446" y="481"/>
                  </a:cubicBezTo>
                  <a:cubicBezTo>
                    <a:pt x="447" y="483"/>
                    <a:pt x="448" y="484"/>
                    <a:pt x="450" y="485"/>
                  </a:cubicBezTo>
                  <a:cubicBezTo>
                    <a:pt x="452" y="487"/>
                    <a:pt x="452" y="489"/>
                    <a:pt x="453" y="492"/>
                  </a:cubicBezTo>
                  <a:cubicBezTo>
                    <a:pt x="453" y="492"/>
                    <a:pt x="453" y="492"/>
                    <a:pt x="453" y="492"/>
                  </a:cubicBezTo>
                  <a:cubicBezTo>
                    <a:pt x="453" y="492"/>
                    <a:pt x="453" y="492"/>
                    <a:pt x="453" y="492"/>
                  </a:cubicBezTo>
                  <a:cubicBezTo>
                    <a:pt x="452" y="492"/>
                    <a:pt x="451" y="492"/>
                    <a:pt x="451" y="491"/>
                  </a:cubicBezTo>
                  <a:cubicBezTo>
                    <a:pt x="451" y="490"/>
                    <a:pt x="449" y="490"/>
                    <a:pt x="448" y="491"/>
                  </a:cubicBezTo>
                  <a:cubicBezTo>
                    <a:pt x="447" y="491"/>
                    <a:pt x="447" y="492"/>
                    <a:pt x="447" y="493"/>
                  </a:cubicBezTo>
                  <a:cubicBezTo>
                    <a:pt x="446" y="493"/>
                    <a:pt x="445" y="494"/>
                    <a:pt x="445" y="493"/>
                  </a:cubicBezTo>
                  <a:cubicBezTo>
                    <a:pt x="444" y="492"/>
                    <a:pt x="444" y="493"/>
                    <a:pt x="443" y="493"/>
                  </a:cubicBezTo>
                  <a:cubicBezTo>
                    <a:pt x="442" y="493"/>
                    <a:pt x="442" y="493"/>
                    <a:pt x="442" y="493"/>
                  </a:cubicBezTo>
                  <a:cubicBezTo>
                    <a:pt x="442" y="494"/>
                    <a:pt x="442" y="495"/>
                    <a:pt x="441" y="495"/>
                  </a:cubicBezTo>
                  <a:cubicBezTo>
                    <a:pt x="440" y="495"/>
                    <a:pt x="439" y="495"/>
                    <a:pt x="439" y="494"/>
                  </a:cubicBezTo>
                  <a:cubicBezTo>
                    <a:pt x="438" y="494"/>
                    <a:pt x="437" y="494"/>
                    <a:pt x="437" y="494"/>
                  </a:cubicBezTo>
                  <a:cubicBezTo>
                    <a:pt x="436" y="495"/>
                    <a:pt x="436" y="495"/>
                    <a:pt x="436" y="495"/>
                  </a:cubicBezTo>
                  <a:cubicBezTo>
                    <a:pt x="433" y="493"/>
                    <a:pt x="431" y="492"/>
                    <a:pt x="428" y="492"/>
                  </a:cubicBezTo>
                  <a:cubicBezTo>
                    <a:pt x="427" y="492"/>
                    <a:pt x="427" y="491"/>
                    <a:pt x="427" y="492"/>
                  </a:cubicBezTo>
                  <a:cubicBezTo>
                    <a:pt x="427" y="492"/>
                    <a:pt x="427" y="493"/>
                    <a:pt x="426" y="493"/>
                  </a:cubicBezTo>
                  <a:cubicBezTo>
                    <a:pt x="426" y="494"/>
                    <a:pt x="426" y="495"/>
                    <a:pt x="427" y="495"/>
                  </a:cubicBezTo>
                  <a:cubicBezTo>
                    <a:pt x="427" y="496"/>
                    <a:pt x="427" y="496"/>
                    <a:pt x="426" y="496"/>
                  </a:cubicBezTo>
                  <a:cubicBezTo>
                    <a:pt x="425" y="497"/>
                    <a:pt x="424" y="497"/>
                    <a:pt x="423" y="498"/>
                  </a:cubicBezTo>
                  <a:cubicBezTo>
                    <a:pt x="422" y="499"/>
                    <a:pt x="421" y="500"/>
                    <a:pt x="422" y="501"/>
                  </a:cubicBezTo>
                  <a:cubicBezTo>
                    <a:pt x="422" y="502"/>
                    <a:pt x="422" y="502"/>
                    <a:pt x="422" y="502"/>
                  </a:cubicBezTo>
                  <a:cubicBezTo>
                    <a:pt x="421" y="504"/>
                    <a:pt x="421" y="506"/>
                    <a:pt x="423" y="507"/>
                  </a:cubicBezTo>
                  <a:cubicBezTo>
                    <a:pt x="423" y="508"/>
                    <a:pt x="423" y="510"/>
                    <a:pt x="425" y="509"/>
                  </a:cubicBezTo>
                  <a:cubicBezTo>
                    <a:pt x="426" y="509"/>
                    <a:pt x="426" y="509"/>
                    <a:pt x="427" y="510"/>
                  </a:cubicBezTo>
                  <a:cubicBezTo>
                    <a:pt x="427" y="510"/>
                    <a:pt x="427" y="511"/>
                    <a:pt x="428" y="510"/>
                  </a:cubicBezTo>
                  <a:cubicBezTo>
                    <a:pt x="428" y="510"/>
                    <a:pt x="430" y="510"/>
                    <a:pt x="430" y="511"/>
                  </a:cubicBezTo>
                  <a:cubicBezTo>
                    <a:pt x="431" y="512"/>
                    <a:pt x="432" y="511"/>
                    <a:pt x="432" y="511"/>
                  </a:cubicBezTo>
                  <a:cubicBezTo>
                    <a:pt x="432" y="510"/>
                    <a:pt x="431" y="511"/>
                    <a:pt x="431" y="510"/>
                  </a:cubicBezTo>
                  <a:cubicBezTo>
                    <a:pt x="431" y="510"/>
                    <a:pt x="432" y="510"/>
                    <a:pt x="432" y="510"/>
                  </a:cubicBezTo>
                  <a:cubicBezTo>
                    <a:pt x="433" y="510"/>
                    <a:pt x="433" y="510"/>
                    <a:pt x="434" y="510"/>
                  </a:cubicBezTo>
                  <a:cubicBezTo>
                    <a:pt x="434" y="510"/>
                    <a:pt x="434" y="510"/>
                    <a:pt x="434" y="510"/>
                  </a:cubicBezTo>
                  <a:cubicBezTo>
                    <a:pt x="433" y="509"/>
                    <a:pt x="434" y="509"/>
                    <a:pt x="435" y="509"/>
                  </a:cubicBezTo>
                  <a:cubicBezTo>
                    <a:pt x="436" y="508"/>
                    <a:pt x="437" y="508"/>
                    <a:pt x="438" y="509"/>
                  </a:cubicBezTo>
                  <a:cubicBezTo>
                    <a:pt x="437" y="508"/>
                    <a:pt x="437" y="507"/>
                    <a:pt x="438" y="507"/>
                  </a:cubicBezTo>
                  <a:cubicBezTo>
                    <a:pt x="438" y="507"/>
                    <a:pt x="438" y="507"/>
                    <a:pt x="438" y="507"/>
                  </a:cubicBezTo>
                  <a:cubicBezTo>
                    <a:pt x="437" y="506"/>
                    <a:pt x="437" y="506"/>
                    <a:pt x="438" y="506"/>
                  </a:cubicBezTo>
                  <a:cubicBezTo>
                    <a:pt x="438" y="505"/>
                    <a:pt x="438" y="506"/>
                    <a:pt x="438" y="506"/>
                  </a:cubicBezTo>
                  <a:cubicBezTo>
                    <a:pt x="439" y="506"/>
                    <a:pt x="440" y="507"/>
                    <a:pt x="441" y="507"/>
                  </a:cubicBezTo>
                  <a:cubicBezTo>
                    <a:pt x="442" y="508"/>
                    <a:pt x="443" y="508"/>
                    <a:pt x="444" y="508"/>
                  </a:cubicBezTo>
                  <a:cubicBezTo>
                    <a:pt x="445" y="509"/>
                    <a:pt x="445" y="509"/>
                    <a:pt x="446" y="508"/>
                  </a:cubicBezTo>
                  <a:cubicBezTo>
                    <a:pt x="446" y="508"/>
                    <a:pt x="446" y="507"/>
                    <a:pt x="446" y="507"/>
                  </a:cubicBezTo>
                  <a:cubicBezTo>
                    <a:pt x="445" y="506"/>
                    <a:pt x="446" y="506"/>
                    <a:pt x="446" y="506"/>
                  </a:cubicBezTo>
                  <a:cubicBezTo>
                    <a:pt x="448" y="506"/>
                    <a:pt x="447" y="507"/>
                    <a:pt x="447" y="507"/>
                  </a:cubicBezTo>
                  <a:cubicBezTo>
                    <a:pt x="446" y="508"/>
                    <a:pt x="447" y="508"/>
                    <a:pt x="447" y="508"/>
                  </a:cubicBezTo>
                  <a:cubicBezTo>
                    <a:pt x="448" y="508"/>
                    <a:pt x="448" y="508"/>
                    <a:pt x="449" y="508"/>
                  </a:cubicBezTo>
                  <a:cubicBezTo>
                    <a:pt x="449" y="508"/>
                    <a:pt x="449" y="508"/>
                    <a:pt x="449" y="508"/>
                  </a:cubicBezTo>
                  <a:cubicBezTo>
                    <a:pt x="449" y="508"/>
                    <a:pt x="448" y="509"/>
                    <a:pt x="449" y="509"/>
                  </a:cubicBezTo>
                  <a:cubicBezTo>
                    <a:pt x="450" y="509"/>
                    <a:pt x="450" y="508"/>
                    <a:pt x="450" y="508"/>
                  </a:cubicBezTo>
                  <a:cubicBezTo>
                    <a:pt x="450" y="507"/>
                    <a:pt x="450" y="507"/>
                    <a:pt x="450" y="507"/>
                  </a:cubicBezTo>
                  <a:cubicBezTo>
                    <a:pt x="450" y="507"/>
                    <a:pt x="450" y="507"/>
                    <a:pt x="450" y="507"/>
                  </a:cubicBezTo>
                  <a:cubicBezTo>
                    <a:pt x="451" y="507"/>
                    <a:pt x="451" y="508"/>
                    <a:pt x="452" y="509"/>
                  </a:cubicBezTo>
                  <a:cubicBezTo>
                    <a:pt x="451" y="509"/>
                    <a:pt x="451" y="508"/>
                    <a:pt x="451" y="509"/>
                  </a:cubicBezTo>
                  <a:cubicBezTo>
                    <a:pt x="450" y="510"/>
                    <a:pt x="451" y="510"/>
                    <a:pt x="451" y="510"/>
                  </a:cubicBezTo>
                  <a:cubicBezTo>
                    <a:pt x="451" y="510"/>
                    <a:pt x="451" y="510"/>
                    <a:pt x="451" y="510"/>
                  </a:cubicBezTo>
                  <a:cubicBezTo>
                    <a:pt x="452" y="510"/>
                    <a:pt x="452" y="510"/>
                    <a:pt x="452" y="509"/>
                  </a:cubicBezTo>
                  <a:cubicBezTo>
                    <a:pt x="452" y="509"/>
                    <a:pt x="452" y="509"/>
                    <a:pt x="452" y="509"/>
                  </a:cubicBezTo>
                  <a:cubicBezTo>
                    <a:pt x="453" y="509"/>
                    <a:pt x="452" y="507"/>
                    <a:pt x="454" y="506"/>
                  </a:cubicBezTo>
                  <a:cubicBezTo>
                    <a:pt x="453" y="507"/>
                    <a:pt x="453" y="508"/>
                    <a:pt x="453" y="508"/>
                  </a:cubicBezTo>
                  <a:cubicBezTo>
                    <a:pt x="453" y="508"/>
                    <a:pt x="454" y="510"/>
                    <a:pt x="454" y="510"/>
                  </a:cubicBezTo>
                  <a:cubicBezTo>
                    <a:pt x="455" y="509"/>
                    <a:pt x="455" y="510"/>
                    <a:pt x="456" y="511"/>
                  </a:cubicBezTo>
                  <a:cubicBezTo>
                    <a:pt x="456" y="511"/>
                    <a:pt x="457" y="512"/>
                    <a:pt x="457" y="513"/>
                  </a:cubicBezTo>
                  <a:cubicBezTo>
                    <a:pt x="456" y="514"/>
                    <a:pt x="457" y="514"/>
                    <a:pt x="458" y="515"/>
                  </a:cubicBezTo>
                  <a:cubicBezTo>
                    <a:pt x="459" y="515"/>
                    <a:pt x="459" y="515"/>
                    <a:pt x="459" y="516"/>
                  </a:cubicBezTo>
                  <a:cubicBezTo>
                    <a:pt x="459" y="517"/>
                    <a:pt x="459" y="517"/>
                    <a:pt x="460" y="518"/>
                  </a:cubicBezTo>
                  <a:cubicBezTo>
                    <a:pt x="460" y="518"/>
                    <a:pt x="460" y="517"/>
                    <a:pt x="461" y="517"/>
                  </a:cubicBezTo>
                  <a:cubicBezTo>
                    <a:pt x="461" y="517"/>
                    <a:pt x="461" y="516"/>
                    <a:pt x="461" y="517"/>
                  </a:cubicBezTo>
                  <a:cubicBezTo>
                    <a:pt x="462" y="517"/>
                    <a:pt x="462" y="517"/>
                    <a:pt x="461" y="517"/>
                  </a:cubicBezTo>
                  <a:cubicBezTo>
                    <a:pt x="461" y="518"/>
                    <a:pt x="461" y="518"/>
                    <a:pt x="461" y="518"/>
                  </a:cubicBezTo>
                  <a:cubicBezTo>
                    <a:pt x="461" y="520"/>
                    <a:pt x="462" y="519"/>
                    <a:pt x="463" y="519"/>
                  </a:cubicBezTo>
                  <a:cubicBezTo>
                    <a:pt x="464" y="520"/>
                    <a:pt x="464" y="518"/>
                    <a:pt x="464" y="518"/>
                  </a:cubicBezTo>
                  <a:cubicBezTo>
                    <a:pt x="464" y="518"/>
                    <a:pt x="464" y="518"/>
                    <a:pt x="464" y="518"/>
                  </a:cubicBezTo>
                  <a:cubicBezTo>
                    <a:pt x="464" y="518"/>
                    <a:pt x="464" y="518"/>
                    <a:pt x="464" y="518"/>
                  </a:cubicBezTo>
                  <a:cubicBezTo>
                    <a:pt x="465" y="519"/>
                    <a:pt x="465" y="519"/>
                    <a:pt x="466" y="519"/>
                  </a:cubicBezTo>
                  <a:cubicBezTo>
                    <a:pt x="466" y="520"/>
                    <a:pt x="466" y="521"/>
                    <a:pt x="467" y="521"/>
                  </a:cubicBezTo>
                  <a:cubicBezTo>
                    <a:pt x="468" y="521"/>
                    <a:pt x="468" y="521"/>
                    <a:pt x="468" y="522"/>
                  </a:cubicBezTo>
                  <a:cubicBezTo>
                    <a:pt x="466" y="522"/>
                    <a:pt x="466" y="524"/>
                    <a:pt x="464" y="523"/>
                  </a:cubicBezTo>
                  <a:cubicBezTo>
                    <a:pt x="463" y="523"/>
                    <a:pt x="463" y="523"/>
                    <a:pt x="462" y="523"/>
                  </a:cubicBezTo>
                  <a:cubicBezTo>
                    <a:pt x="465" y="523"/>
                    <a:pt x="465" y="525"/>
                    <a:pt x="465" y="527"/>
                  </a:cubicBezTo>
                  <a:cubicBezTo>
                    <a:pt x="465" y="527"/>
                    <a:pt x="465" y="527"/>
                    <a:pt x="466" y="528"/>
                  </a:cubicBezTo>
                  <a:cubicBezTo>
                    <a:pt x="467" y="528"/>
                    <a:pt x="467" y="529"/>
                    <a:pt x="468" y="529"/>
                  </a:cubicBezTo>
                  <a:cubicBezTo>
                    <a:pt x="468" y="530"/>
                    <a:pt x="469" y="530"/>
                    <a:pt x="469" y="530"/>
                  </a:cubicBezTo>
                  <a:cubicBezTo>
                    <a:pt x="469" y="530"/>
                    <a:pt x="469" y="530"/>
                    <a:pt x="469" y="530"/>
                  </a:cubicBezTo>
                  <a:cubicBezTo>
                    <a:pt x="469" y="530"/>
                    <a:pt x="469" y="530"/>
                    <a:pt x="469" y="530"/>
                  </a:cubicBezTo>
                  <a:cubicBezTo>
                    <a:pt x="470" y="530"/>
                    <a:pt x="470" y="530"/>
                    <a:pt x="471" y="531"/>
                  </a:cubicBezTo>
                  <a:cubicBezTo>
                    <a:pt x="471" y="531"/>
                    <a:pt x="471" y="531"/>
                    <a:pt x="472" y="531"/>
                  </a:cubicBezTo>
                  <a:cubicBezTo>
                    <a:pt x="473" y="531"/>
                    <a:pt x="473" y="531"/>
                    <a:pt x="474" y="532"/>
                  </a:cubicBezTo>
                  <a:cubicBezTo>
                    <a:pt x="474" y="533"/>
                    <a:pt x="475" y="534"/>
                    <a:pt x="476" y="532"/>
                  </a:cubicBezTo>
                  <a:cubicBezTo>
                    <a:pt x="477" y="532"/>
                    <a:pt x="477" y="532"/>
                    <a:pt x="477" y="532"/>
                  </a:cubicBezTo>
                  <a:cubicBezTo>
                    <a:pt x="478" y="533"/>
                    <a:pt x="479" y="533"/>
                    <a:pt x="480" y="533"/>
                  </a:cubicBezTo>
                  <a:cubicBezTo>
                    <a:pt x="479" y="535"/>
                    <a:pt x="481" y="536"/>
                    <a:pt x="482" y="538"/>
                  </a:cubicBezTo>
                  <a:cubicBezTo>
                    <a:pt x="482" y="538"/>
                    <a:pt x="483" y="539"/>
                    <a:pt x="483" y="539"/>
                  </a:cubicBezTo>
                  <a:cubicBezTo>
                    <a:pt x="484" y="539"/>
                    <a:pt x="484" y="539"/>
                    <a:pt x="485" y="540"/>
                  </a:cubicBezTo>
                  <a:cubicBezTo>
                    <a:pt x="485" y="540"/>
                    <a:pt x="486" y="540"/>
                    <a:pt x="487" y="541"/>
                  </a:cubicBezTo>
                  <a:cubicBezTo>
                    <a:pt x="489" y="541"/>
                    <a:pt x="492" y="541"/>
                    <a:pt x="494" y="542"/>
                  </a:cubicBezTo>
                  <a:cubicBezTo>
                    <a:pt x="495" y="543"/>
                    <a:pt x="496" y="543"/>
                    <a:pt x="497" y="544"/>
                  </a:cubicBezTo>
                  <a:cubicBezTo>
                    <a:pt x="498" y="544"/>
                    <a:pt x="499" y="544"/>
                    <a:pt x="499" y="545"/>
                  </a:cubicBezTo>
                  <a:cubicBezTo>
                    <a:pt x="500" y="546"/>
                    <a:pt x="501" y="546"/>
                    <a:pt x="503" y="546"/>
                  </a:cubicBezTo>
                  <a:cubicBezTo>
                    <a:pt x="503" y="546"/>
                    <a:pt x="504" y="545"/>
                    <a:pt x="503" y="545"/>
                  </a:cubicBezTo>
                  <a:cubicBezTo>
                    <a:pt x="503" y="544"/>
                    <a:pt x="503" y="543"/>
                    <a:pt x="503" y="542"/>
                  </a:cubicBezTo>
                  <a:cubicBezTo>
                    <a:pt x="503" y="541"/>
                    <a:pt x="504" y="541"/>
                    <a:pt x="503" y="541"/>
                  </a:cubicBezTo>
                  <a:cubicBezTo>
                    <a:pt x="502" y="541"/>
                    <a:pt x="502" y="539"/>
                    <a:pt x="501" y="540"/>
                  </a:cubicBezTo>
                  <a:cubicBezTo>
                    <a:pt x="501" y="540"/>
                    <a:pt x="501" y="539"/>
                    <a:pt x="501" y="539"/>
                  </a:cubicBezTo>
                  <a:cubicBezTo>
                    <a:pt x="501" y="538"/>
                    <a:pt x="500" y="537"/>
                    <a:pt x="500" y="536"/>
                  </a:cubicBezTo>
                  <a:cubicBezTo>
                    <a:pt x="499" y="536"/>
                    <a:pt x="499" y="535"/>
                    <a:pt x="498" y="535"/>
                  </a:cubicBezTo>
                  <a:cubicBezTo>
                    <a:pt x="497" y="535"/>
                    <a:pt x="497" y="534"/>
                    <a:pt x="496" y="533"/>
                  </a:cubicBezTo>
                  <a:cubicBezTo>
                    <a:pt x="496" y="533"/>
                    <a:pt x="495" y="532"/>
                    <a:pt x="494" y="531"/>
                  </a:cubicBezTo>
                  <a:cubicBezTo>
                    <a:pt x="494" y="530"/>
                    <a:pt x="493" y="530"/>
                    <a:pt x="492" y="530"/>
                  </a:cubicBezTo>
                  <a:cubicBezTo>
                    <a:pt x="492" y="530"/>
                    <a:pt x="493" y="530"/>
                    <a:pt x="493" y="529"/>
                  </a:cubicBezTo>
                  <a:cubicBezTo>
                    <a:pt x="492" y="529"/>
                    <a:pt x="492" y="530"/>
                    <a:pt x="491" y="530"/>
                  </a:cubicBezTo>
                  <a:cubicBezTo>
                    <a:pt x="491" y="529"/>
                    <a:pt x="492" y="529"/>
                    <a:pt x="492" y="529"/>
                  </a:cubicBezTo>
                  <a:cubicBezTo>
                    <a:pt x="491" y="527"/>
                    <a:pt x="489" y="528"/>
                    <a:pt x="489" y="526"/>
                  </a:cubicBezTo>
                  <a:cubicBezTo>
                    <a:pt x="488" y="524"/>
                    <a:pt x="486" y="523"/>
                    <a:pt x="485" y="521"/>
                  </a:cubicBezTo>
                  <a:cubicBezTo>
                    <a:pt x="485" y="521"/>
                    <a:pt x="485" y="521"/>
                    <a:pt x="485" y="521"/>
                  </a:cubicBezTo>
                  <a:cubicBezTo>
                    <a:pt x="485" y="521"/>
                    <a:pt x="485" y="521"/>
                    <a:pt x="485" y="521"/>
                  </a:cubicBezTo>
                  <a:cubicBezTo>
                    <a:pt x="485" y="521"/>
                    <a:pt x="485" y="521"/>
                    <a:pt x="485" y="521"/>
                  </a:cubicBezTo>
                  <a:cubicBezTo>
                    <a:pt x="484" y="520"/>
                    <a:pt x="484" y="519"/>
                    <a:pt x="483" y="518"/>
                  </a:cubicBezTo>
                  <a:cubicBezTo>
                    <a:pt x="485" y="519"/>
                    <a:pt x="486" y="518"/>
                    <a:pt x="487" y="519"/>
                  </a:cubicBezTo>
                  <a:cubicBezTo>
                    <a:pt x="487" y="520"/>
                    <a:pt x="488" y="520"/>
                    <a:pt x="489" y="521"/>
                  </a:cubicBezTo>
                  <a:cubicBezTo>
                    <a:pt x="490" y="522"/>
                    <a:pt x="491" y="523"/>
                    <a:pt x="492" y="524"/>
                  </a:cubicBezTo>
                  <a:cubicBezTo>
                    <a:pt x="492" y="523"/>
                    <a:pt x="491" y="522"/>
                    <a:pt x="491" y="522"/>
                  </a:cubicBezTo>
                  <a:cubicBezTo>
                    <a:pt x="492" y="521"/>
                    <a:pt x="491" y="520"/>
                    <a:pt x="491" y="519"/>
                  </a:cubicBezTo>
                  <a:cubicBezTo>
                    <a:pt x="491" y="519"/>
                    <a:pt x="491" y="519"/>
                    <a:pt x="491" y="519"/>
                  </a:cubicBezTo>
                  <a:cubicBezTo>
                    <a:pt x="491" y="519"/>
                    <a:pt x="491" y="519"/>
                    <a:pt x="492" y="520"/>
                  </a:cubicBezTo>
                  <a:cubicBezTo>
                    <a:pt x="493" y="521"/>
                    <a:pt x="494" y="523"/>
                    <a:pt x="495" y="524"/>
                  </a:cubicBezTo>
                  <a:cubicBezTo>
                    <a:pt x="495" y="525"/>
                    <a:pt x="497" y="525"/>
                    <a:pt x="497" y="527"/>
                  </a:cubicBezTo>
                  <a:cubicBezTo>
                    <a:pt x="497" y="527"/>
                    <a:pt x="498" y="527"/>
                    <a:pt x="498" y="527"/>
                  </a:cubicBezTo>
                  <a:cubicBezTo>
                    <a:pt x="498" y="526"/>
                    <a:pt x="498" y="527"/>
                    <a:pt x="498" y="527"/>
                  </a:cubicBezTo>
                  <a:cubicBezTo>
                    <a:pt x="498" y="528"/>
                    <a:pt x="498" y="528"/>
                    <a:pt x="498" y="529"/>
                  </a:cubicBezTo>
                  <a:cubicBezTo>
                    <a:pt x="499" y="529"/>
                    <a:pt x="499" y="529"/>
                    <a:pt x="499" y="529"/>
                  </a:cubicBezTo>
                  <a:cubicBezTo>
                    <a:pt x="499" y="529"/>
                    <a:pt x="499" y="528"/>
                    <a:pt x="499" y="528"/>
                  </a:cubicBezTo>
                  <a:cubicBezTo>
                    <a:pt x="499" y="528"/>
                    <a:pt x="500" y="528"/>
                    <a:pt x="500" y="527"/>
                  </a:cubicBezTo>
                  <a:cubicBezTo>
                    <a:pt x="500" y="527"/>
                    <a:pt x="500" y="527"/>
                    <a:pt x="500" y="527"/>
                  </a:cubicBezTo>
                  <a:cubicBezTo>
                    <a:pt x="500" y="529"/>
                    <a:pt x="501" y="529"/>
                    <a:pt x="502" y="530"/>
                  </a:cubicBezTo>
                  <a:cubicBezTo>
                    <a:pt x="502" y="530"/>
                    <a:pt x="502" y="530"/>
                    <a:pt x="503" y="530"/>
                  </a:cubicBezTo>
                  <a:cubicBezTo>
                    <a:pt x="503" y="530"/>
                    <a:pt x="503" y="530"/>
                    <a:pt x="503" y="530"/>
                  </a:cubicBezTo>
                  <a:cubicBezTo>
                    <a:pt x="502" y="529"/>
                    <a:pt x="502" y="529"/>
                    <a:pt x="502" y="529"/>
                  </a:cubicBezTo>
                  <a:cubicBezTo>
                    <a:pt x="503" y="530"/>
                    <a:pt x="504" y="529"/>
                    <a:pt x="504" y="530"/>
                  </a:cubicBezTo>
                  <a:cubicBezTo>
                    <a:pt x="504" y="531"/>
                    <a:pt x="505" y="531"/>
                    <a:pt x="505" y="530"/>
                  </a:cubicBezTo>
                  <a:cubicBezTo>
                    <a:pt x="505" y="530"/>
                    <a:pt x="505" y="530"/>
                    <a:pt x="505" y="530"/>
                  </a:cubicBezTo>
                  <a:cubicBezTo>
                    <a:pt x="505" y="531"/>
                    <a:pt x="506" y="532"/>
                    <a:pt x="506" y="532"/>
                  </a:cubicBezTo>
                  <a:cubicBezTo>
                    <a:pt x="508" y="532"/>
                    <a:pt x="508" y="533"/>
                    <a:pt x="508" y="534"/>
                  </a:cubicBezTo>
                  <a:cubicBezTo>
                    <a:pt x="508" y="535"/>
                    <a:pt x="508" y="536"/>
                    <a:pt x="510" y="536"/>
                  </a:cubicBezTo>
                  <a:cubicBezTo>
                    <a:pt x="510" y="537"/>
                    <a:pt x="511" y="536"/>
                    <a:pt x="511" y="536"/>
                  </a:cubicBezTo>
                  <a:cubicBezTo>
                    <a:pt x="510" y="535"/>
                    <a:pt x="510" y="533"/>
                    <a:pt x="509" y="532"/>
                  </a:cubicBezTo>
                  <a:cubicBezTo>
                    <a:pt x="508" y="531"/>
                    <a:pt x="509" y="531"/>
                    <a:pt x="509" y="530"/>
                  </a:cubicBezTo>
                  <a:cubicBezTo>
                    <a:pt x="510" y="530"/>
                    <a:pt x="510" y="531"/>
                    <a:pt x="511" y="531"/>
                  </a:cubicBezTo>
                  <a:cubicBezTo>
                    <a:pt x="512" y="531"/>
                    <a:pt x="512" y="531"/>
                    <a:pt x="512" y="531"/>
                  </a:cubicBezTo>
                  <a:cubicBezTo>
                    <a:pt x="513" y="530"/>
                    <a:pt x="512" y="530"/>
                    <a:pt x="512" y="530"/>
                  </a:cubicBezTo>
                  <a:cubicBezTo>
                    <a:pt x="511" y="530"/>
                    <a:pt x="512" y="530"/>
                    <a:pt x="512" y="529"/>
                  </a:cubicBezTo>
                  <a:cubicBezTo>
                    <a:pt x="512" y="529"/>
                    <a:pt x="511" y="528"/>
                    <a:pt x="511" y="527"/>
                  </a:cubicBezTo>
                  <a:cubicBezTo>
                    <a:pt x="510" y="526"/>
                    <a:pt x="510" y="527"/>
                    <a:pt x="511" y="526"/>
                  </a:cubicBezTo>
                  <a:cubicBezTo>
                    <a:pt x="511" y="525"/>
                    <a:pt x="511" y="525"/>
                    <a:pt x="511" y="525"/>
                  </a:cubicBezTo>
                  <a:cubicBezTo>
                    <a:pt x="511" y="525"/>
                    <a:pt x="511" y="525"/>
                    <a:pt x="511" y="525"/>
                  </a:cubicBezTo>
                  <a:cubicBezTo>
                    <a:pt x="511" y="525"/>
                    <a:pt x="511" y="525"/>
                    <a:pt x="511" y="525"/>
                  </a:cubicBezTo>
                  <a:cubicBezTo>
                    <a:pt x="510" y="524"/>
                    <a:pt x="511" y="524"/>
                    <a:pt x="511" y="524"/>
                  </a:cubicBezTo>
                  <a:cubicBezTo>
                    <a:pt x="511" y="524"/>
                    <a:pt x="511" y="524"/>
                    <a:pt x="511" y="524"/>
                  </a:cubicBezTo>
                  <a:cubicBezTo>
                    <a:pt x="511" y="524"/>
                    <a:pt x="511" y="524"/>
                    <a:pt x="511" y="524"/>
                  </a:cubicBezTo>
                  <a:cubicBezTo>
                    <a:pt x="512" y="524"/>
                    <a:pt x="512" y="525"/>
                    <a:pt x="512" y="525"/>
                  </a:cubicBezTo>
                  <a:cubicBezTo>
                    <a:pt x="512" y="526"/>
                    <a:pt x="513" y="526"/>
                    <a:pt x="513" y="526"/>
                  </a:cubicBezTo>
                  <a:cubicBezTo>
                    <a:pt x="513" y="526"/>
                    <a:pt x="513" y="525"/>
                    <a:pt x="513" y="525"/>
                  </a:cubicBezTo>
                  <a:cubicBezTo>
                    <a:pt x="514" y="525"/>
                    <a:pt x="513" y="524"/>
                    <a:pt x="513" y="523"/>
                  </a:cubicBezTo>
                  <a:cubicBezTo>
                    <a:pt x="514" y="523"/>
                    <a:pt x="513" y="522"/>
                    <a:pt x="514" y="521"/>
                  </a:cubicBezTo>
                  <a:cubicBezTo>
                    <a:pt x="514" y="522"/>
                    <a:pt x="514" y="522"/>
                    <a:pt x="514" y="523"/>
                  </a:cubicBezTo>
                  <a:cubicBezTo>
                    <a:pt x="515" y="524"/>
                    <a:pt x="515" y="525"/>
                    <a:pt x="516" y="525"/>
                  </a:cubicBezTo>
                  <a:cubicBezTo>
                    <a:pt x="515" y="524"/>
                    <a:pt x="515" y="522"/>
                    <a:pt x="515" y="521"/>
                  </a:cubicBezTo>
                  <a:cubicBezTo>
                    <a:pt x="515" y="521"/>
                    <a:pt x="515" y="521"/>
                    <a:pt x="515" y="521"/>
                  </a:cubicBezTo>
                  <a:cubicBezTo>
                    <a:pt x="515" y="520"/>
                    <a:pt x="515" y="520"/>
                    <a:pt x="514" y="519"/>
                  </a:cubicBezTo>
                  <a:cubicBezTo>
                    <a:pt x="514" y="519"/>
                    <a:pt x="515" y="519"/>
                    <a:pt x="515" y="518"/>
                  </a:cubicBezTo>
                  <a:cubicBezTo>
                    <a:pt x="515" y="518"/>
                    <a:pt x="516" y="518"/>
                    <a:pt x="515" y="517"/>
                  </a:cubicBezTo>
                  <a:cubicBezTo>
                    <a:pt x="515" y="517"/>
                    <a:pt x="515" y="517"/>
                    <a:pt x="515" y="518"/>
                  </a:cubicBezTo>
                  <a:cubicBezTo>
                    <a:pt x="514" y="518"/>
                    <a:pt x="514" y="518"/>
                    <a:pt x="513" y="518"/>
                  </a:cubicBezTo>
                  <a:cubicBezTo>
                    <a:pt x="513" y="518"/>
                    <a:pt x="513" y="518"/>
                    <a:pt x="513" y="517"/>
                  </a:cubicBezTo>
                  <a:cubicBezTo>
                    <a:pt x="513" y="517"/>
                    <a:pt x="513" y="516"/>
                    <a:pt x="512" y="516"/>
                  </a:cubicBezTo>
                  <a:cubicBezTo>
                    <a:pt x="511" y="516"/>
                    <a:pt x="511" y="516"/>
                    <a:pt x="511" y="516"/>
                  </a:cubicBezTo>
                  <a:cubicBezTo>
                    <a:pt x="511" y="515"/>
                    <a:pt x="512" y="515"/>
                    <a:pt x="512" y="515"/>
                  </a:cubicBezTo>
                  <a:cubicBezTo>
                    <a:pt x="512" y="514"/>
                    <a:pt x="511" y="515"/>
                    <a:pt x="511" y="515"/>
                  </a:cubicBezTo>
                  <a:cubicBezTo>
                    <a:pt x="510" y="514"/>
                    <a:pt x="509" y="515"/>
                    <a:pt x="509" y="514"/>
                  </a:cubicBezTo>
                  <a:cubicBezTo>
                    <a:pt x="509" y="513"/>
                    <a:pt x="508" y="512"/>
                    <a:pt x="508" y="511"/>
                  </a:cubicBezTo>
                  <a:cubicBezTo>
                    <a:pt x="507" y="511"/>
                    <a:pt x="507" y="511"/>
                    <a:pt x="507" y="511"/>
                  </a:cubicBezTo>
                  <a:cubicBezTo>
                    <a:pt x="507" y="511"/>
                    <a:pt x="507" y="510"/>
                    <a:pt x="506" y="510"/>
                  </a:cubicBezTo>
                  <a:cubicBezTo>
                    <a:pt x="506" y="510"/>
                    <a:pt x="507" y="510"/>
                    <a:pt x="507" y="510"/>
                  </a:cubicBezTo>
                  <a:cubicBezTo>
                    <a:pt x="507" y="509"/>
                    <a:pt x="509" y="511"/>
                    <a:pt x="509" y="509"/>
                  </a:cubicBezTo>
                  <a:cubicBezTo>
                    <a:pt x="509" y="508"/>
                    <a:pt x="509" y="508"/>
                    <a:pt x="509" y="508"/>
                  </a:cubicBezTo>
                  <a:cubicBezTo>
                    <a:pt x="509" y="508"/>
                    <a:pt x="510" y="508"/>
                    <a:pt x="509" y="507"/>
                  </a:cubicBezTo>
                  <a:cubicBezTo>
                    <a:pt x="509" y="507"/>
                    <a:pt x="509" y="507"/>
                    <a:pt x="508" y="507"/>
                  </a:cubicBezTo>
                  <a:cubicBezTo>
                    <a:pt x="508" y="507"/>
                    <a:pt x="508" y="507"/>
                    <a:pt x="507" y="507"/>
                  </a:cubicBezTo>
                  <a:cubicBezTo>
                    <a:pt x="507" y="507"/>
                    <a:pt x="506" y="507"/>
                    <a:pt x="506" y="506"/>
                  </a:cubicBezTo>
                  <a:cubicBezTo>
                    <a:pt x="505" y="506"/>
                    <a:pt x="506" y="505"/>
                    <a:pt x="506" y="505"/>
                  </a:cubicBezTo>
                  <a:cubicBezTo>
                    <a:pt x="506" y="504"/>
                    <a:pt x="506" y="504"/>
                    <a:pt x="506" y="504"/>
                  </a:cubicBezTo>
                  <a:cubicBezTo>
                    <a:pt x="506" y="503"/>
                    <a:pt x="506" y="503"/>
                    <a:pt x="506" y="503"/>
                  </a:cubicBezTo>
                  <a:cubicBezTo>
                    <a:pt x="505" y="502"/>
                    <a:pt x="506" y="503"/>
                    <a:pt x="505" y="503"/>
                  </a:cubicBezTo>
                  <a:cubicBezTo>
                    <a:pt x="505" y="502"/>
                    <a:pt x="505" y="502"/>
                    <a:pt x="504" y="501"/>
                  </a:cubicBezTo>
                  <a:cubicBezTo>
                    <a:pt x="504" y="502"/>
                    <a:pt x="505" y="503"/>
                    <a:pt x="504" y="503"/>
                  </a:cubicBezTo>
                  <a:cubicBezTo>
                    <a:pt x="503" y="503"/>
                    <a:pt x="504" y="502"/>
                    <a:pt x="503" y="501"/>
                  </a:cubicBezTo>
                  <a:cubicBezTo>
                    <a:pt x="503" y="502"/>
                    <a:pt x="503" y="503"/>
                    <a:pt x="503" y="503"/>
                  </a:cubicBezTo>
                  <a:cubicBezTo>
                    <a:pt x="502" y="503"/>
                    <a:pt x="502" y="503"/>
                    <a:pt x="502" y="503"/>
                  </a:cubicBezTo>
                  <a:cubicBezTo>
                    <a:pt x="502" y="503"/>
                    <a:pt x="502" y="503"/>
                    <a:pt x="502" y="503"/>
                  </a:cubicBezTo>
                  <a:cubicBezTo>
                    <a:pt x="502" y="503"/>
                    <a:pt x="502" y="503"/>
                    <a:pt x="502" y="503"/>
                  </a:cubicBezTo>
                  <a:cubicBezTo>
                    <a:pt x="502" y="503"/>
                    <a:pt x="502" y="503"/>
                    <a:pt x="502" y="503"/>
                  </a:cubicBezTo>
                  <a:cubicBezTo>
                    <a:pt x="502" y="503"/>
                    <a:pt x="501" y="502"/>
                    <a:pt x="502" y="502"/>
                  </a:cubicBezTo>
                  <a:cubicBezTo>
                    <a:pt x="503" y="502"/>
                    <a:pt x="502" y="501"/>
                    <a:pt x="502" y="501"/>
                  </a:cubicBezTo>
                  <a:cubicBezTo>
                    <a:pt x="501" y="500"/>
                    <a:pt x="501" y="500"/>
                    <a:pt x="500" y="500"/>
                  </a:cubicBezTo>
                  <a:cubicBezTo>
                    <a:pt x="500" y="500"/>
                    <a:pt x="500" y="500"/>
                    <a:pt x="500" y="500"/>
                  </a:cubicBezTo>
                  <a:cubicBezTo>
                    <a:pt x="500" y="500"/>
                    <a:pt x="500" y="499"/>
                    <a:pt x="499" y="499"/>
                  </a:cubicBezTo>
                  <a:cubicBezTo>
                    <a:pt x="499" y="500"/>
                    <a:pt x="499" y="501"/>
                    <a:pt x="499" y="501"/>
                  </a:cubicBezTo>
                  <a:cubicBezTo>
                    <a:pt x="498" y="500"/>
                    <a:pt x="498" y="500"/>
                    <a:pt x="497" y="498"/>
                  </a:cubicBezTo>
                  <a:cubicBezTo>
                    <a:pt x="497" y="498"/>
                    <a:pt x="497" y="497"/>
                    <a:pt x="497" y="497"/>
                  </a:cubicBezTo>
                  <a:cubicBezTo>
                    <a:pt x="497" y="496"/>
                    <a:pt x="497" y="496"/>
                    <a:pt x="497" y="496"/>
                  </a:cubicBezTo>
                  <a:cubicBezTo>
                    <a:pt x="495" y="495"/>
                    <a:pt x="496" y="494"/>
                    <a:pt x="496" y="493"/>
                  </a:cubicBezTo>
                  <a:cubicBezTo>
                    <a:pt x="496" y="493"/>
                    <a:pt x="496" y="493"/>
                    <a:pt x="496" y="493"/>
                  </a:cubicBezTo>
                  <a:cubicBezTo>
                    <a:pt x="496" y="492"/>
                    <a:pt x="496" y="492"/>
                    <a:pt x="497" y="492"/>
                  </a:cubicBezTo>
                  <a:cubicBezTo>
                    <a:pt x="496" y="491"/>
                    <a:pt x="495" y="491"/>
                    <a:pt x="494" y="491"/>
                  </a:cubicBezTo>
                  <a:cubicBezTo>
                    <a:pt x="494" y="491"/>
                    <a:pt x="494" y="491"/>
                    <a:pt x="494" y="491"/>
                  </a:cubicBezTo>
                  <a:cubicBezTo>
                    <a:pt x="494" y="491"/>
                    <a:pt x="494" y="491"/>
                    <a:pt x="494" y="491"/>
                  </a:cubicBezTo>
                  <a:cubicBezTo>
                    <a:pt x="494" y="491"/>
                    <a:pt x="494" y="491"/>
                    <a:pt x="494" y="491"/>
                  </a:cubicBezTo>
                  <a:cubicBezTo>
                    <a:pt x="494" y="491"/>
                    <a:pt x="494" y="490"/>
                    <a:pt x="494" y="490"/>
                  </a:cubicBezTo>
                  <a:cubicBezTo>
                    <a:pt x="494" y="490"/>
                    <a:pt x="494" y="490"/>
                    <a:pt x="494" y="490"/>
                  </a:cubicBezTo>
                  <a:cubicBezTo>
                    <a:pt x="494" y="490"/>
                    <a:pt x="494" y="490"/>
                    <a:pt x="494" y="490"/>
                  </a:cubicBezTo>
                  <a:cubicBezTo>
                    <a:pt x="496" y="490"/>
                    <a:pt x="495" y="489"/>
                    <a:pt x="495" y="489"/>
                  </a:cubicBezTo>
                  <a:cubicBezTo>
                    <a:pt x="495" y="489"/>
                    <a:pt x="495" y="489"/>
                    <a:pt x="495" y="489"/>
                  </a:cubicBezTo>
                  <a:cubicBezTo>
                    <a:pt x="494" y="489"/>
                    <a:pt x="494" y="488"/>
                    <a:pt x="494" y="488"/>
                  </a:cubicBezTo>
                  <a:cubicBezTo>
                    <a:pt x="493" y="488"/>
                    <a:pt x="492" y="488"/>
                    <a:pt x="492" y="489"/>
                  </a:cubicBezTo>
                  <a:cubicBezTo>
                    <a:pt x="492" y="489"/>
                    <a:pt x="492" y="489"/>
                    <a:pt x="492" y="489"/>
                  </a:cubicBezTo>
                  <a:cubicBezTo>
                    <a:pt x="491" y="489"/>
                    <a:pt x="491" y="490"/>
                    <a:pt x="490" y="490"/>
                  </a:cubicBezTo>
                  <a:cubicBezTo>
                    <a:pt x="490" y="490"/>
                    <a:pt x="490" y="490"/>
                    <a:pt x="490" y="489"/>
                  </a:cubicBezTo>
                  <a:cubicBezTo>
                    <a:pt x="490" y="489"/>
                    <a:pt x="490" y="489"/>
                    <a:pt x="490" y="489"/>
                  </a:cubicBezTo>
                  <a:cubicBezTo>
                    <a:pt x="490" y="489"/>
                    <a:pt x="490" y="489"/>
                    <a:pt x="490" y="489"/>
                  </a:cubicBezTo>
                  <a:cubicBezTo>
                    <a:pt x="490" y="489"/>
                    <a:pt x="491" y="488"/>
                    <a:pt x="490" y="488"/>
                  </a:cubicBezTo>
                  <a:cubicBezTo>
                    <a:pt x="490" y="487"/>
                    <a:pt x="490" y="487"/>
                    <a:pt x="490" y="487"/>
                  </a:cubicBezTo>
                  <a:cubicBezTo>
                    <a:pt x="490" y="487"/>
                    <a:pt x="490" y="487"/>
                    <a:pt x="490" y="487"/>
                  </a:cubicBezTo>
                  <a:cubicBezTo>
                    <a:pt x="492" y="486"/>
                    <a:pt x="490" y="485"/>
                    <a:pt x="490" y="485"/>
                  </a:cubicBezTo>
                  <a:cubicBezTo>
                    <a:pt x="490" y="485"/>
                    <a:pt x="490" y="485"/>
                    <a:pt x="490" y="485"/>
                  </a:cubicBezTo>
                  <a:cubicBezTo>
                    <a:pt x="490" y="484"/>
                    <a:pt x="491" y="485"/>
                    <a:pt x="491" y="484"/>
                  </a:cubicBezTo>
                  <a:cubicBezTo>
                    <a:pt x="491" y="484"/>
                    <a:pt x="491" y="484"/>
                    <a:pt x="491" y="484"/>
                  </a:cubicBezTo>
                  <a:cubicBezTo>
                    <a:pt x="491" y="484"/>
                    <a:pt x="491" y="484"/>
                    <a:pt x="491" y="484"/>
                  </a:cubicBezTo>
                  <a:cubicBezTo>
                    <a:pt x="492" y="484"/>
                    <a:pt x="492" y="484"/>
                    <a:pt x="492" y="484"/>
                  </a:cubicBezTo>
                  <a:cubicBezTo>
                    <a:pt x="492" y="484"/>
                    <a:pt x="492" y="484"/>
                    <a:pt x="492" y="484"/>
                  </a:cubicBezTo>
                  <a:cubicBezTo>
                    <a:pt x="493" y="485"/>
                    <a:pt x="494" y="484"/>
                    <a:pt x="495" y="484"/>
                  </a:cubicBezTo>
                  <a:cubicBezTo>
                    <a:pt x="496" y="484"/>
                    <a:pt x="495" y="483"/>
                    <a:pt x="495" y="483"/>
                  </a:cubicBezTo>
                  <a:cubicBezTo>
                    <a:pt x="495" y="483"/>
                    <a:pt x="495" y="482"/>
                    <a:pt x="495" y="482"/>
                  </a:cubicBezTo>
                  <a:cubicBezTo>
                    <a:pt x="495" y="482"/>
                    <a:pt x="495" y="481"/>
                    <a:pt x="495" y="481"/>
                  </a:cubicBezTo>
                  <a:cubicBezTo>
                    <a:pt x="495" y="481"/>
                    <a:pt x="495" y="481"/>
                    <a:pt x="495" y="481"/>
                  </a:cubicBezTo>
                  <a:cubicBezTo>
                    <a:pt x="495" y="481"/>
                    <a:pt x="495" y="481"/>
                    <a:pt x="495" y="481"/>
                  </a:cubicBezTo>
                  <a:cubicBezTo>
                    <a:pt x="495" y="481"/>
                    <a:pt x="495" y="481"/>
                    <a:pt x="495" y="481"/>
                  </a:cubicBezTo>
                  <a:cubicBezTo>
                    <a:pt x="494" y="481"/>
                    <a:pt x="493" y="480"/>
                    <a:pt x="493" y="480"/>
                  </a:cubicBezTo>
                  <a:cubicBezTo>
                    <a:pt x="493" y="480"/>
                    <a:pt x="493" y="480"/>
                    <a:pt x="493" y="480"/>
                  </a:cubicBezTo>
                  <a:cubicBezTo>
                    <a:pt x="493" y="479"/>
                    <a:pt x="491" y="479"/>
                    <a:pt x="492" y="478"/>
                  </a:cubicBezTo>
                  <a:cubicBezTo>
                    <a:pt x="492" y="477"/>
                    <a:pt x="491" y="476"/>
                    <a:pt x="490" y="475"/>
                  </a:cubicBezTo>
                  <a:cubicBezTo>
                    <a:pt x="490" y="475"/>
                    <a:pt x="490" y="475"/>
                    <a:pt x="490" y="475"/>
                  </a:cubicBezTo>
                  <a:cubicBezTo>
                    <a:pt x="490" y="475"/>
                    <a:pt x="490" y="474"/>
                    <a:pt x="490" y="474"/>
                  </a:cubicBezTo>
                  <a:cubicBezTo>
                    <a:pt x="491" y="475"/>
                    <a:pt x="493" y="476"/>
                    <a:pt x="493" y="477"/>
                  </a:cubicBezTo>
                  <a:cubicBezTo>
                    <a:pt x="494" y="478"/>
                    <a:pt x="495" y="478"/>
                    <a:pt x="495" y="478"/>
                  </a:cubicBezTo>
                  <a:cubicBezTo>
                    <a:pt x="496" y="477"/>
                    <a:pt x="495" y="477"/>
                    <a:pt x="495" y="477"/>
                  </a:cubicBezTo>
                  <a:cubicBezTo>
                    <a:pt x="495" y="476"/>
                    <a:pt x="495" y="476"/>
                    <a:pt x="495" y="476"/>
                  </a:cubicBezTo>
                  <a:cubicBezTo>
                    <a:pt x="496" y="477"/>
                    <a:pt x="496" y="476"/>
                    <a:pt x="495" y="475"/>
                  </a:cubicBezTo>
                  <a:cubicBezTo>
                    <a:pt x="496" y="475"/>
                    <a:pt x="497" y="475"/>
                    <a:pt x="498" y="475"/>
                  </a:cubicBezTo>
                  <a:cubicBezTo>
                    <a:pt x="498" y="475"/>
                    <a:pt x="498" y="475"/>
                    <a:pt x="498" y="475"/>
                  </a:cubicBezTo>
                  <a:cubicBezTo>
                    <a:pt x="498" y="475"/>
                    <a:pt x="498" y="475"/>
                    <a:pt x="498" y="475"/>
                  </a:cubicBezTo>
                  <a:cubicBezTo>
                    <a:pt x="498" y="475"/>
                    <a:pt x="498" y="475"/>
                    <a:pt x="498" y="475"/>
                  </a:cubicBezTo>
                  <a:cubicBezTo>
                    <a:pt x="499" y="477"/>
                    <a:pt x="497" y="475"/>
                    <a:pt x="497" y="476"/>
                  </a:cubicBezTo>
                  <a:cubicBezTo>
                    <a:pt x="497" y="476"/>
                    <a:pt x="498" y="476"/>
                    <a:pt x="497" y="477"/>
                  </a:cubicBezTo>
                  <a:cubicBezTo>
                    <a:pt x="497" y="477"/>
                    <a:pt x="497" y="476"/>
                    <a:pt x="496" y="476"/>
                  </a:cubicBezTo>
                  <a:cubicBezTo>
                    <a:pt x="496" y="477"/>
                    <a:pt x="497" y="477"/>
                    <a:pt x="498" y="477"/>
                  </a:cubicBezTo>
                  <a:cubicBezTo>
                    <a:pt x="499" y="478"/>
                    <a:pt x="499" y="477"/>
                    <a:pt x="499" y="476"/>
                  </a:cubicBezTo>
                  <a:cubicBezTo>
                    <a:pt x="499" y="476"/>
                    <a:pt x="500" y="475"/>
                    <a:pt x="500" y="477"/>
                  </a:cubicBezTo>
                  <a:cubicBezTo>
                    <a:pt x="500" y="477"/>
                    <a:pt x="500" y="478"/>
                    <a:pt x="500" y="478"/>
                  </a:cubicBezTo>
                  <a:cubicBezTo>
                    <a:pt x="500" y="479"/>
                    <a:pt x="500" y="479"/>
                    <a:pt x="500" y="479"/>
                  </a:cubicBezTo>
                  <a:cubicBezTo>
                    <a:pt x="501" y="479"/>
                    <a:pt x="501" y="479"/>
                    <a:pt x="502" y="480"/>
                  </a:cubicBezTo>
                  <a:cubicBezTo>
                    <a:pt x="502" y="480"/>
                    <a:pt x="503" y="481"/>
                    <a:pt x="503" y="481"/>
                  </a:cubicBezTo>
                  <a:cubicBezTo>
                    <a:pt x="503" y="481"/>
                    <a:pt x="503" y="481"/>
                    <a:pt x="503" y="481"/>
                  </a:cubicBezTo>
                  <a:cubicBezTo>
                    <a:pt x="503" y="481"/>
                    <a:pt x="503" y="481"/>
                    <a:pt x="503" y="481"/>
                  </a:cubicBezTo>
                  <a:cubicBezTo>
                    <a:pt x="504" y="481"/>
                    <a:pt x="504" y="481"/>
                    <a:pt x="504" y="481"/>
                  </a:cubicBezTo>
                  <a:cubicBezTo>
                    <a:pt x="504" y="481"/>
                    <a:pt x="504" y="481"/>
                    <a:pt x="504" y="481"/>
                  </a:cubicBezTo>
                  <a:cubicBezTo>
                    <a:pt x="504" y="481"/>
                    <a:pt x="504" y="481"/>
                    <a:pt x="504" y="481"/>
                  </a:cubicBezTo>
                  <a:cubicBezTo>
                    <a:pt x="504" y="481"/>
                    <a:pt x="504" y="481"/>
                    <a:pt x="504" y="481"/>
                  </a:cubicBezTo>
                  <a:cubicBezTo>
                    <a:pt x="504" y="481"/>
                    <a:pt x="504" y="481"/>
                    <a:pt x="504" y="481"/>
                  </a:cubicBezTo>
                  <a:cubicBezTo>
                    <a:pt x="503" y="483"/>
                    <a:pt x="504" y="483"/>
                    <a:pt x="505" y="483"/>
                  </a:cubicBezTo>
                  <a:cubicBezTo>
                    <a:pt x="505" y="483"/>
                    <a:pt x="505" y="483"/>
                    <a:pt x="505" y="483"/>
                  </a:cubicBezTo>
                  <a:cubicBezTo>
                    <a:pt x="505" y="483"/>
                    <a:pt x="505" y="483"/>
                    <a:pt x="505" y="483"/>
                  </a:cubicBezTo>
                  <a:cubicBezTo>
                    <a:pt x="507" y="483"/>
                    <a:pt x="508" y="483"/>
                    <a:pt x="510" y="482"/>
                  </a:cubicBezTo>
                  <a:cubicBezTo>
                    <a:pt x="510" y="481"/>
                    <a:pt x="510" y="482"/>
                    <a:pt x="511" y="481"/>
                  </a:cubicBezTo>
                  <a:cubicBezTo>
                    <a:pt x="511" y="481"/>
                    <a:pt x="511" y="481"/>
                    <a:pt x="511" y="481"/>
                  </a:cubicBezTo>
                  <a:cubicBezTo>
                    <a:pt x="511" y="481"/>
                    <a:pt x="511" y="481"/>
                    <a:pt x="511" y="481"/>
                  </a:cubicBezTo>
                  <a:cubicBezTo>
                    <a:pt x="511" y="482"/>
                    <a:pt x="511" y="482"/>
                    <a:pt x="511" y="483"/>
                  </a:cubicBezTo>
                  <a:cubicBezTo>
                    <a:pt x="511" y="483"/>
                    <a:pt x="510" y="483"/>
                    <a:pt x="510" y="483"/>
                  </a:cubicBezTo>
                  <a:cubicBezTo>
                    <a:pt x="510" y="483"/>
                    <a:pt x="510" y="483"/>
                    <a:pt x="510" y="483"/>
                  </a:cubicBezTo>
                  <a:cubicBezTo>
                    <a:pt x="510" y="483"/>
                    <a:pt x="510" y="483"/>
                    <a:pt x="510" y="483"/>
                  </a:cubicBezTo>
                  <a:cubicBezTo>
                    <a:pt x="507" y="484"/>
                    <a:pt x="507" y="485"/>
                    <a:pt x="507" y="487"/>
                  </a:cubicBezTo>
                  <a:cubicBezTo>
                    <a:pt x="507" y="488"/>
                    <a:pt x="507" y="488"/>
                    <a:pt x="507" y="488"/>
                  </a:cubicBezTo>
                  <a:cubicBezTo>
                    <a:pt x="508" y="488"/>
                    <a:pt x="509" y="488"/>
                    <a:pt x="510" y="488"/>
                  </a:cubicBezTo>
                  <a:cubicBezTo>
                    <a:pt x="509" y="488"/>
                    <a:pt x="509" y="489"/>
                    <a:pt x="508" y="489"/>
                  </a:cubicBezTo>
                  <a:cubicBezTo>
                    <a:pt x="508" y="489"/>
                    <a:pt x="508" y="489"/>
                    <a:pt x="508" y="490"/>
                  </a:cubicBezTo>
                  <a:cubicBezTo>
                    <a:pt x="508" y="490"/>
                    <a:pt x="508" y="490"/>
                    <a:pt x="509" y="490"/>
                  </a:cubicBezTo>
                  <a:cubicBezTo>
                    <a:pt x="510" y="490"/>
                    <a:pt x="510" y="489"/>
                    <a:pt x="511" y="489"/>
                  </a:cubicBezTo>
                  <a:cubicBezTo>
                    <a:pt x="511" y="490"/>
                    <a:pt x="510" y="490"/>
                    <a:pt x="510" y="490"/>
                  </a:cubicBezTo>
                  <a:cubicBezTo>
                    <a:pt x="509" y="491"/>
                    <a:pt x="509" y="492"/>
                    <a:pt x="510" y="493"/>
                  </a:cubicBezTo>
                  <a:cubicBezTo>
                    <a:pt x="511" y="493"/>
                    <a:pt x="511" y="494"/>
                    <a:pt x="511" y="494"/>
                  </a:cubicBezTo>
                  <a:cubicBezTo>
                    <a:pt x="511" y="494"/>
                    <a:pt x="511" y="494"/>
                    <a:pt x="511" y="494"/>
                  </a:cubicBezTo>
                  <a:cubicBezTo>
                    <a:pt x="511" y="494"/>
                    <a:pt x="511" y="494"/>
                    <a:pt x="511" y="494"/>
                  </a:cubicBezTo>
                  <a:cubicBezTo>
                    <a:pt x="512" y="495"/>
                    <a:pt x="512" y="496"/>
                    <a:pt x="513" y="497"/>
                  </a:cubicBezTo>
                  <a:cubicBezTo>
                    <a:pt x="513" y="497"/>
                    <a:pt x="514" y="496"/>
                    <a:pt x="514" y="495"/>
                  </a:cubicBezTo>
                  <a:cubicBezTo>
                    <a:pt x="514" y="495"/>
                    <a:pt x="513" y="494"/>
                    <a:pt x="514" y="494"/>
                  </a:cubicBezTo>
                  <a:cubicBezTo>
                    <a:pt x="514" y="494"/>
                    <a:pt x="514" y="494"/>
                    <a:pt x="514" y="495"/>
                  </a:cubicBezTo>
                  <a:cubicBezTo>
                    <a:pt x="514" y="494"/>
                    <a:pt x="514" y="494"/>
                    <a:pt x="514" y="494"/>
                  </a:cubicBezTo>
                  <a:cubicBezTo>
                    <a:pt x="514" y="494"/>
                    <a:pt x="514" y="494"/>
                    <a:pt x="514" y="495"/>
                  </a:cubicBezTo>
                  <a:cubicBezTo>
                    <a:pt x="514" y="495"/>
                    <a:pt x="514" y="496"/>
                    <a:pt x="515" y="496"/>
                  </a:cubicBezTo>
                  <a:cubicBezTo>
                    <a:pt x="515" y="496"/>
                    <a:pt x="515" y="496"/>
                    <a:pt x="515" y="497"/>
                  </a:cubicBezTo>
                  <a:cubicBezTo>
                    <a:pt x="515" y="497"/>
                    <a:pt x="516" y="498"/>
                    <a:pt x="516" y="498"/>
                  </a:cubicBezTo>
                  <a:cubicBezTo>
                    <a:pt x="516" y="497"/>
                    <a:pt x="517" y="497"/>
                    <a:pt x="518" y="497"/>
                  </a:cubicBezTo>
                  <a:cubicBezTo>
                    <a:pt x="517" y="498"/>
                    <a:pt x="518" y="498"/>
                    <a:pt x="518" y="499"/>
                  </a:cubicBezTo>
                  <a:cubicBezTo>
                    <a:pt x="519" y="499"/>
                    <a:pt x="519" y="500"/>
                    <a:pt x="520" y="500"/>
                  </a:cubicBezTo>
                  <a:cubicBezTo>
                    <a:pt x="519" y="499"/>
                    <a:pt x="521" y="499"/>
                    <a:pt x="520" y="498"/>
                  </a:cubicBezTo>
                  <a:cubicBezTo>
                    <a:pt x="520" y="497"/>
                    <a:pt x="521" y="495"/>
                    <a:pt x="521" y="494"/>
                  </a:cubicBezTo>
                  <a:cubicBezTo>
                    <a:pt x="521" y="494"/>
                    <a:pt x="521" y="496"/>
                    <a:pt x="522" y="495"/>
                  </a:cubicBezTo>
                  <a:cubicBezTo>
                    <a:pt x="522" y="494"/>
                    <a:pt x="521" y="494"/>
                    <a:pt x="521" y="493"/>
                  </a:cubicBezTo>
                  <a:cubicBezTo>
                    <a:pt x="521" y="493"/>
                    <a:pt x="521" y="493"/>
                    <a:pt x="521" y="493"/>
                  </a:cubicBezTo>
                  <a:cubicBezTo>
                    <a:pt x="521" y="493"/>
                    <a:pt x="521" y="493"/>
                    <a:pt x="521" y="493"/>
                  </a:cubicBezTo>
                  <a:cubicBezTo>
                    <a:pt x="520" y="493"/>
                    <a:pt x="520" y="492"/>
                    <a:pt x="519" y="492"/>
                  </a:cubicBezTo>
                  <a:cubicBezTo>
                    <a:pt x="520" y="491"/>
                    <a:pt x="520" y="492"/>
                    <a:pt x="521" y="492"/>
                  </a:cubicBezTo>
                  <a:cubicBezTo>
                    <a:pt x="521" y="491"/>
                    <a:pt x="519" y="491"/>
                    <a:pt x="520" y="490"/>
                  </a:cubicBezTo>
                  <a:cubicBezTo>
                    <a:pt x="520" y="490"/>
                    <a:pt x="520" y="491"/>
                    <a:pt x="521" y="490"/>
                  </a:cubicBezTo>
                  <a:cubicBezTo>
                    <a:pt x="521" y="490"/>
                    <a:pt x="521" y="490"/>
                    <a:pt x="521" y="489"/>
                  </a:cubicBezTo>
                  <a:cubicBezTo>
                    <a:pt x="521" y="489"/>
                    <a:pt x="521" y="489"/>
                    <a:pt x="521" y="489"/>
                  </a:cubicBezTo>
                  <a:cubicBezTo>
                    <a:pt x="520" y="489"/>
                    <a:pt x="520" y="489"/>
                    <a:pt x="520" y="489"/>
                  </a:cubicBezTo>
                  <a:cubicBezTo>
                    <a:pt x="520" y="489"/>
                    <a:pt x="520" y="489"/>
                    <a:pt x="520" y="489"/>
                  </a:cubicBezTo>
                  <a:cubicBezTo>
                    <a:pt x="520" y="488"/>
                    <a:pt x="520" y="488"/>
                    <a:pt x="520" y="488"/>
                  </a:cubicBezTo>
                  <a:cubicBezTo>
                    <a:pt x="521" y="488"/>
                    <a:pt x="521" y="488"/>
                    <a:pt x="521" y="488"/>
                  </a:cubicBezTo>
                  <a:cubicBezTo>
                    <a:pt x="521" y="488"/>
                    <a:pt x="521" y="488"/>
                    <a:pt x="521" y="488"/>
                  </a:cubicBezTo>
                  <a:cubicBezTo>
                    <a:pt x="521" y="488"/>
                    <a:pt x="521" y="487"/>
                    <a:pt x="521" y="487"/>
                  </a:cubicBezTo>
                  <a:cubicBezTo>
                    <a:pt x="521" y="487"/>
                    <a:pt x="521" y="487"/>
                    <a:pt x="521" y="487"/>
                  </a:cubicBezTo>
                  <a:cubicBezTo>
                    <a:pt x="521" y="487"/>
                    <a:pt x="521" y="487"/>
                    <a:pt x="521" y="487"/>
                  </a:cubicBezTo>
                  <a:cubicBezTo>
                    <a:pt x="522" y="488"/>
                    <a:pt x="522" y="489"/>
                    <a:pt x="523" y="489"/>
                  </a:cubicBezTo>
                  <a:cubicBezTo>
                    <a:pt x="524" y="489"/>
                    <a:pt x="525" y="490"/>
                    <a:pt x="526" y="489"/>
                  </a:cubicBezTo>
                  <a:cubicBezTo>
                    <a:pt x="526" y="488"/>
                    <a:pt x="527" y="486"/>
                    <a:pt x="525" y="486"/>
                  </a:cubicBezTo>
                  <a:cubicBezTo>
                    <a:pt x="525" y="486"/>
                    <a:pt x="525" y="486"/>
                    <a:pt x="525" y="485"/>
                  </a:cubicBezTo>
                  <a:cubicBezTo>
                    <a:pt x="525" y="485"/>
                    <a:pt x="525" y="485"/>
                    <a:pt x="525" y="485"/>
                  </a:cubicBezTo>
                  <a:cubicBezTo>
                    <a:pt x="526" y="485"/>
                    <a:pt x="527" y="487"/>
                    <a:pt x="528" y="486"/>
                  </a:cubicBezTo>
                  <a:cubicBezTo>
                    <a:pt x="528" y="485"/>
                    <a:pt x="527" y="484"/>
                    <a:pt x="527" y="483"/>
                  </a:cubicBezTo>
                  <a:cubicBezTo>
                    <a:pt x="528" y="483"/>
                    <a:pt x="528" y="483"/>
                    <a:pt x="528" y="483"/>
                  </a:cubicBezTo>
                  <a:cubicBezTo>
                    <a:pt x="528" y="483"/>
                    <a:pt x="528" y="483"/>
                    <a:pt x="528" y="483"/>
                  </a:cubicBezTo>
                  <a:cubicBezTo>
                    <a:pt x="528" y="483"/>
                    <a:pt x="528" y="483"/>
                    <a:pt x="528" y="483"/>
                  </a:cubicBezTo>
                  <a:cubicBezTo>
                    <a:pt x="530" y="482"/>
                    <a:pt x="530" y="482"/>
                    <a:pt x="529" y="481"/>
                  </a:cubicBezTo>
                  <a:cubicBezTo>
                    <a:pt x="528" y="480"/>
                    <a:pt x="527" y="479"/>
                    <a:pt x="526" y="479"/>
                  </a:cubicBezTo>
                  <a:cubicBezTo>
                    <a:pt x="525" y="479"/>
                    <a:pt x="525" y="479"/>
                    <a:pt x="525" y="478"/>
                  </a:cubicBezTo>
                  <a:cubicBezTo>
                    <a:pt x="525" y="480"/>
                    <a:pt x="526" y="479"/>
                    <a:pt x="527" y="478"/>
                  </a:cubicBezTo>
                  <a:cubicBezTo>
                    <a:pt x="528" y="478"/>
                    <a:pt x="528" y="477"/>
                    <a:pt x="527" y="477"/>
                  </a:cubicBezTo>
                  <a:cubicBezTo>
                    <a:pt x="527" y="476"/>
                    <a:pt x="526" y="476"/>
                    <a:pt x="527" y="476"/>
                  </a:cubicBezTo>
                  <a:cubicBezTo>
                    <a:pt x="527" y="475"/>
                    <a:pt x="528" y="476"/>
                    <a:pt x="528" y="476"/>
                  </a:cubicBezTo>
                  <a:cubicBezTo>
                    <a:pt x="529" y="476"/>
                    <a:pt x="529" y="477"/>
                    <a:pt x="529" y="477"/>
                  </a:cubicBezTo>
                  <a:cubicBezTo>
                    <a:pt x="531" y="478"/>
                    <a:pt x="532" y="477"/>
                    <a:pt x="533" y="477"/>
                  </a:cubicBezTo>
                  <a:cubicBezTo>
                    <a:pt x="533" y="477"/>
                    <a:pt x="534" y="477"/>
                    <a:pt x="534" y="477"/>
                  </a:cubicBezTo>
                  <a:cubicBezTo>
                    <a:pt x="534" y="476"/>
                    <a:pt x="533" y="476"/>
                    <a:pt x="533" y="476"/>
                  </a:cubicBezTo>
                  <a:cubicBezTo>
                    <a:pt x="533" y="476"/>
                    <a:pt x="532" y="476"/>
                    <a:pt x="532" y="476"/>
                  </a:cubicBezTo>
                  <a:cubicBezTo>
                    <a:pt x="532" y="475"/>
                    <a:pt x="533" y="475"/>
                    <a:pt x="533" y="474"/>
                  </a:cubicBezTo>
                  <a:cubicBezTo>
                    <a:pt x="533" y="474"/>
                    <a:pt x="534" y="474"/>
                    <a:pt x="534" y="473"/>
                  </a:cubicBezTo>
                  <a:cubicBezTo>
                    <a:pt x="534" y="473"/>
                    <a:pt x="534" y="473"/>
                    <a:pt x="534" y="473"/>
                  </a:cubicBezTo>
                  <a:cubicBezTo>
                    <a:pt x="534" y="473"/>
                    <a:pt x="534" y="473"/>
                    <a:pt x="534" y="473"/>
                  </a:cubicBezTo>
                  <a:cubicBezTo>
                    <a:pt x="534" y="473"/>
                    <a:pt x="535" y="473"/>
                    <a:pt x="535" y="472"/>
                  </a:cubicBezTo>
                  <a:close/>
                  <a:moveTo>
                    <a:pt x="401" y="335"/>
                  </a:moveTo>
                  <a:cubicBezTo>
                    <a:pt x="401" y="335"/>
                    <a:pt x="401" y="335"/>
                    <a:pt x="401" y="335"/>
                  </a:cubicBezTo>
                  <a:cubicBezTo>
                    <a:pt x="401" y="335"/>
                    <a:pt x="401" y="335"/>
                    <a:pt x="401" y="335"/>
                  </a:cubicBezTo>
                  <a:cubicBezTo>
                    <a:pt x="401" y="335"/>
                    <a:pt x="401" y="335"/>
                    <a:pt x="401" y="335"/>
                  </a:cubicBezTo>
                  <a:close/>
                  <a:moveTo>
                    <a:pt x="458" y="471"/>
                  </a:moveTo>
                  <a:cubicBezTo>
                    <a:pt x="458" y="471"/>
                    <a:pt x="458" y="471"/>
                    <a:pt x="458" y="471"/>
                  </a:cubicBezTo>
                  <a:cubicBezTo>
                    <a:pt x="458" y="471"/>
                    <a:pt x="458" y="471"/>
                    <a:pt x="459" y="471"/>
                  </a:cubicBezTo>
                  <a:cubicBezTo>
                    <a:pt x="458" y="471"/>
                    <a:pt x="458" y="471"/>
                    <a:pt x="458" y="471"/>
                  </a:cubicBezTo>
                  <a:close/>
                  <a:moveTo>
                    <a:pt x="466" y="398"/>
                  </a:moveTo>
                  <a:cubicBezTo>
                    <a:pt x="466" y="398"/>
                    <a:pt x="466" y="398"/>
                    <a:pt x="466" y="398"/>
                  </a:cubicBezTo>
                  <a:cubicBezTo>
                    <a:pt x="466" y="398"/>
                    <a:pt x="466" y="398"/>
                    <a:pt x="466" y="398"/>
                  </a:cubicBezTo>
                  <a:close/>
                  <a:moveTo>
                    <a:pt x="477" y="419"/>
                  </a:moveTo>
                  <a:cubicBezTo>
                    <a:pt x="477" y="419"/>
                    <a:pt x="477" y="419"/>
                    <a:pt x="477" y="419"/>
                  </a:cubicBezTo>
                  <a:cubicBezTo>
                    <a:pt x="477" y="419"/>
                    <a:pt x="477" y="419"/>
                    <a:pt x="477" y="419"/>
                  </a:cubicBezTo>
                  <a:close/>
                  <a:moveTo>
                    <a:pt x="515" y="455"/>
                  </a:moveTo>
                  <a:cubicBezTo>
                    <a:pt x="515" y="455"/>
                    <a:pt x="515" y="455"/>
                    <a:pt x="515" y="455"/>
                  </a:cubicBezTo>
                  <a:cubicBezTo>
                    <a:pt x="515" y="455"/>
                    <a:pt x="515" y="455"/>
                    <a:pt x="515" y="455"/>
                  </a:cubicBezTo>
                  <a:close/>
                  <a:moveTo>
                    <a:pt x="414" y="433"/>
                  </a:moveTo>
                  <a:cubicBezTo>
                    <a:pt x="413" y="433"/>
                    <a:pt x="413" y="432"/>
                    <a:pt x="413" y="431"/>
                  </a:cubicBezTo>
                  <a:cubicBezTo>
                    <a:pt x="414" y="430"/>
                    <a:pt x="414" y="428"/>
                    <a:pt x="416" y="427"/>
                  </a:cubicBezTo>
                  <a:cubicBezTo>
                    <a:pt x="416" y="427"/>
                    <a:pt x="417" y="427"/>
                    <a:pt x="417" y="427"/>
                  </a:cubicBezTo>
                  <a:cubicBezTo>
                    <a:pt x="417" y="425"/>
                    <a:pt x="418" y="425"/>
                    <a:pt x="418" y="423"/>
                  </a:cubicBezTo>
                  <a:cubicBezTo>
                    <a:pt x="418" y="423"/>
                    <a:pt x="419" y="422"/>
                    <a:pt x="420" y="422"/>
                  </a:cubicBezTo>
                  <a:cubicBezTo>
                    <a:pt x="421" y="423"/>
                    <a:pt x="421" y="423"/>
                    <a:pt x="421" y="424"/>
                  </a:cubicBezTo>
                  <a:cubicBezTo>
                    <a:pt x="421" y="425"/>
                    <a:pt x="420" y="426"/>
                    <a:pt x="419" y="426"/>
                  </a:cubicBezTo>
                  <a:cubicBezTo>
                    <a:pt x="419" y="427"/>
                    <a:pt x="418" y="428"/>
                    <a:pt x="418" y="430"/>
                  </a:cubicBezTo>
                  <a:cubicBezTo>
                    <a:pt x="417" y="432"/>
                    <a:pt x="415" y="432"/>
                    <a:pt x="414" y="433"/>
                  </a:cubicBezTo>
                  <a:close/>
                  <a:moveTo>
                    <a:pt x="405" y="340"/>
                  </a:moveTo>
                  <a:cubicBezTo>
                    <a:pt x="405" y="341"/>
                    <a:pt x="406" y="341"/>
                    <a:pt x="407" y="341"/>
                  </a:cubicBezTo>
                  <a:cubicBezTo>
                    <a:pt x="408" y="341"/>
                    <a:pt x="408" y="341"/>
                    <a:pt x="408" y="342"/>
                  </a:cubicBezTo>
                  <a:cubicBezTo>
                    <a:pt x="408" y="342"/>
                    <a:pt x="408" y="342"/>
                    <a:pt x="408" y="342"/>
                  </a:cubicBezTo>
                  <a:cubicBezTo>
                    <a:pt x="408" y="342"/>
                    <a:pt x="408" y="342"/>
                    <a:pt x="408" y="342"/>
                  </a:cubicBezTo>
                  <a:cubicBezTo>
                    <a:pt x="408" y="343"/>
                    <a:pt x="409" y="343"/>
                    <a:pt x="408" y="343"/>
                  </a:cubicBezTo>
                  <a:cubicBezTo>
                    <a:pt x="408" y="346"/>
                    <a:pt x="408" y="349"/>
                    <a:pt x="411" y="351"/>
                  </a:cubicBezTo>
                  <a:cubicBezTo>
                    <a:pt x="412" y="353"/>
                    <a:pt x="414" y="353"/>
                    <a:pt x="416" y="352"/>
                  </a:cubicBezTo>
                  <a:cubicBezTo>
                    <a:pt x="418" y="351"/>
                    <a:pt x="419" y="349"/>
                    <a:pt x="421" y="349"/>
                  </a:cubicBezTo>
                  <a:cubicBezTo>
                    <a:pt x="421" y="349"/>
                    <a:pt x="421" y="349"/>
                    <a:pt x="421" y="349"/>
                  </a:cubicBezTo>
                  <a:cubicBezTo>
                    <a:pt x="421" y="349"/>
                    <a:pt x="421" y="349"/>
                    <a:pt x="421" y="349"/>
                  </a:cubicBezTo>
                  <a:cubicBezTo>
                    <a:pt x="421" y="349"/>
                    <a:pt x="422" y="349"/>
                    <a:pt x="422" y="349"/>
                  </a:cubicBezTo>
                  <a:cubicBezTo>
                    <a:pt x="422" y="349"/>
                    <a:pt x="422" y="349"/>
                    <a:pt x="422" y="349"/>
                  </a:cubicBezTo>
                  <a:cubicBezTo>
                    <a:pt x="425" y="349"/>
                    <a:pt x="427" y="350"/>
                    <a:pt x="429" y="350"/>
                  </a:cubicBezTo>
                  <a:cubicBezTo>
                    <a:pt x="429" y="350"/>
                    <a:pt x="429" y="350"/>
                    <a:pt x="429" y="350"/>
                  </a:cubicBezTo>
                  <a:cubicBezTo>
                    <a:pt x="429" y="350"/>
                    <a:pt x="429" y="350"/>
                    <a:pt x="429" y="350"/>
                  </a:cubicBezTo>
                  <a:cubicBezTo>
                    <a:pt x="430" y="350"/>
                    <a:pt x="430" y="350"/>
                    <a:pt x="431" y="350"/>
                  </a:cubicBezTo>
                  <a:cubicBezTo>
                    <a:pt x="431" y="350"/>
                    <a:pt x="431" y="350"/>
                    <a:pt x="431" y="350"/>
                  </a:cubicBezTo>
                  <a:cubicBezTo>
                    <a:pt x="432" y="351"/>
                    <a:pt x="433" y="351"/>
                    <a:pt x="434" y="351"/>
                  </a:cubicBezTo>
                  <a:cubicBezTo>
                    <a:pt x="435" y="351"/>
                    <a:pt x="435" y="350"/>
                    <a:pt x="435" y="349"/>
                  </a:cubicBezTo>
                  <a:cubicBezTo>
                    <a:pt x="436" y="348"/>
                    <a:pt x="435" y="348"/>
                    <a:pt x="435" y="348"/>
                  </a:cubicBezTo>
                  <a:cubicBezTo>
                    <a:pt x="434" y="348"/>
                    <a:pt x="434" y="347"/>
                    <a:pt x="434" y="347"/>
                  </a:cubicBezTo>
                  <a:cubicBezTo>
                    <a:pt x="434" y="344"/>
                    <a:pt x="434" y="344"/>
                    <a:pt x="432" y="344"/>
                  </a:cubicBezTo>
                  <a:cubicBezTo>
                    <a:pt x="432" y="344"/>
                    <a:pt x="432" y="344"/>
                    <a:pt x="432" y="344"/>
                  </a:cubicBezTo>
                  <a:cubicBezTo>
                    <a:pt x="432" y="344"/>
                    <a:pt x="432" y="344"/>
                    <a:pt x="432" y="344"/>
                  </a:cubicBezTo>
                  <a:cubicBezTo>
                    <a:pt x="432" y="344"/>
                    <a:pt x="432" y="344"/>
                    <a:pt x="432" y="344"/>
                  </a:cubicBezTo>
                  <a:cubicBezTo>
                    <a:pt x="431" y="343"/>
                    <a:pt x="432" y="342"/>
                    <a:pt x="432" y="341"/>
                  </a:cubicBezTo>
                  <a:cubicBezTo>
                    <a:pt x="431" y="341"/>
                    <a:pt x="431" y="341"/>
                    <a:pt x="431" y="340"/>
                  </a:cubicBezTo>
                  <a:cubicBezTo>
                    <a:pt x="431" y="340"/>
                    <a:pt x="431" y="340"/>
                    <a:pt x="431" y="340"/>
                  </a:cubicBezTo>
                  <a:cubicBezTo>
                    <a:pt x="431" y="339"/>
                    <a:pt x="431" y="339"/>
                    <a:pt x="430" y="339"/>
                  </a:cubicBezTo>
                  <a:cubicBezTo>
                    <a:pt x="429" y="339"/>
                    <a:pt x="429" y="339"/>
                    <a:pt x="428" y="339"/>
                  </a:cubicBezTo>
                  <a:cubicBezTo>
                    <a:pt x="429" y="338"/>
                    <a:pt x="429" y="337"/>
                    <a:pt x="428" y="335"/>
                  </a:cubicBezTo>
                  <a:cubicBezTo>
                    <a:pt x="428" y="335"/>
                    <a:pt x="428" y="335"/>
                    <a:pt x="427" y="335"/>
                  </a:cubicBezTo>
                  <a:cubicBezTo>
                    <a:pt x="427" y="335"/>
                    <a:pt x="427" y="335"/>
                    <a:pt x="427" y="335"/>
                  </a:cubicBezTo>
                  <a:cubicBezTo>
                    <a:pt x="427" y="334"/>
                    <a:pt x="427" y="335"/>
                    <a:pt x="427" y="335"/>
                  </a:cubicBezTo>
                  <a:cubicBezTo>
                    <a:pt x="426" y="334"/>
                    <a:pt x="426" y="334"/>
                    <a:pt x="425" y="334"/>
                  </a:cubicBezTo>
                  <a:cubicBezTo>
                    <a:pt x="424" y="333"/>
                    <a:pt x="423" y="332"/>
                    <a:pt x="422" y="332"/>
                  </a:cubicBezTo>
                  <a:cubicBezTo>
                    <a:pt x="422" y="331"/>
                    <a:pt x="421" y="331"/>
                    <a:pt x="421" y="331"/>
                  </a:cubicBezTo>
                  <a:cubicBezTo>
                    <a:pt x="419" y="331"/>
                    <a:pt x="418" y="331"/>
                    <a:pt x="417" y="331"/>
                  </a:cubicBezTo>
                  <a:cubicBezTo>
                    <a:pt x="417" y="331"/>
                    <a:pt x="416" y="331"/>
                    <a:pt x="416" y="332"/>
                  </a:cubicBezTo>
                  <a:cubicBezTo>
                    <a:pt x="414" y="332"/>
                    <a:pt x="412" y="331"/>
                    <a:pt x="410" y="330"/>
                  </a:cubicBezTo>
                  <a:cubicBezTo>
                    <a:pt x="409" y="330"/>
                    <a:pt x="407" y="330"/>
                    <a:pt x="406" y="329"/>
                  </a:cubicBezTo>
                  <a:cubicBezTo>
                    <a:pt x="406" y="328"/>
                    <a:pt x="405" y="329"/>
                    <a:pt x="404" y="329"/>
                  </a:cubicBezTo>
                  <a:cubicBezTo>
                    <a:pt x="403" y="329"/>
                    <a:pt x="404" y="330"/>
                    <a:pt x="404" y="330"/>
                  </a:cubicBezTo>
                  <a:cubicBezTo>
                    <a:pt x="404" y="331"/>
                    <a:pt x="404" y="332"/>
                    <a:pt x="403" y="332"/>
                  </a:cubicBezTo>
                  <a:cubicBezTo>
                    <a:pt x="403" y="333"/>
                    <a:pt x="403" y="333"/>
                    <a:pt x="403" y="334"/>
                  </a:cubicBezTo>
                  <a:cubicBezTo>
                    <a:pt x="403" y="334"/>
                    <a:pt x="403" y="334"/>
                    <a:pt x="404" y="335"/>
                  </a:cubicBezTo>
                  <a:cubicBezTo>
                    <a:pt x="404" y="335"/>
                    <a:pt x="404" y="335"/>
                    <a:pt x="404" y="335"/>
                  </a:cubicBezTo>
                  <a:cubicBezTo>
                    <a:pt x="404" y="335"/>
                    <a:pt x="404" y="335"/>
                    <a:pt x="404" y="335"/>
                  </a:cubicBezTo>
                  <a:cubicBezTo>
                    <a:pt x="404" y="335"/>
                    <a:pt x="404" y="335"/>
                    <a:pt x="404" y="335"/>
                  </a:cubicBezTo>
                  <a:cubicBezTo>
                    <a:pt x="404" y="335"/>
                    <a:pt x="404" y="335"/>
                    <a:pt x="404" y="335"/>
                  </a:cubicBezTo>
                  <a:cubicBezTo>
                    <a:pt x="402" y="335"/>
                    <a:pt x="403" y="337"/>
                    <a:pt x="403" y="337"/>
                  </a:cubicBezTo>
                  <a:cubicBezTo>
                    <a:pt x="403" y="339"/>
                    <a:pt x="403" y="340"/>
                    <a:pt x="405" y="340"/>
                  </a:cubicBezTo>
                  <a:close/>
                  <a:moveTo>
                    <a:pt x="425" y="525"/>
                  </a:moveTo>
                  <a:cubicBezTo>
                    <a:pt x="426" y="526"/>
                    <a:pt x="426" y="527"/>
                    <a:pt x="424" y="527"/>
                  </a:cubicBezTo>
                  <a:cubicBezTo>
                    <a:pt x="422" y="528"/>
                    <a:pt x="422" y="528"/>
                    <a:pt x="421" y="527"/>
                  </a:cubicBezTo>
                  <a:cubicBezTo>
                    <a:pt x="421" y="526"/>
                    <a:pt x="420" y="525"/>
                    <a:pt x="420" y="525"/>
                  </a:cubicBezTo>
                  <a:cubicBezTo>
                    <a:pt x="419" y="524"/>
                    <a:pt x="419" y="524"/>
                    <a:pt x="419" y="523"/>
                  </a:cubicBezTo>
                  <a:cubicBezTo>
                    <a:pt x="419" y="522"/>
                    <a:pt x="420" y="523"/>
                    <a:pt x="421" y="522"/>
                  </a:cubicBezTo>
                  <a:cubicBezTo>
                    <a:pt x="423" y="522"/>
                    <a:pt x="425" y="523"/>
                    <a:pt x="425" y="525"/>
                  </a:cubicBezTo>
                  <a:close/>
                  <a:moveTo>
                    <a:pt x="384" y="485"/>
                  </a:moveTo>
                  <a:cubicBezTo>
                    <a:pt x="384" y="486"/>
                    <a:pt x="385" y="487"/>
                    <a:pt x="386" y="487"/>
                  </a:cubicBezTo>
                  <a:cubicBezTo>
                    <a:pt x="387" y="487"/>
                    <a:pt x="387" y="487"/>
                    <a:pt x="387" y="488"/>
                  </a:cubicBezTo>
                  <a:cubicBezTo>
                    <a:pt x="387" y="488"/>
                    <a:pt x="387" y="489"/>
                    <a:pt x="386" y="488"/>
                  </a:cubicBezTo>
                  <a:cubicBezTo>
                    <a:pt x="385" y="488"/>
                    <a:pt x="385" y="488"/>
                    <a:pt x="385" y="488"/>
                  </a:cubicBezTo>
                  <a:cubicBezTo>
                    <a:pt x="384" y="488"/>
                    <a:pt x="383" y="488"/>
                    <a:pt x="384" y="487"/>
                  </a:cubicBezTo>
                  <a:cubicBezTo>
                    <a:pt x="384" y="486"/>
                    <a:pt x="384" y="486"/>
                    <a:pt x="383" y="487"/>
                  </a:cubicBezTo>
                  <a:cubicBezTo>
                    <a:pt x="382" y="487"/>
                    <a:pt x="381" y="487"/>
                    <a:pt x="382" y="486"/>
                  </a:cubicBezTo>
                  <a:cubicBezTo>
                    <a:pt x="382" y="484"/>
                    <a:pt x="381" y="483"/>
                    <a:pt x="380" y="483"/>
                  </a:cubicBezTo>
                  <a:cubicBezTo>
                    <a:pt x="379" y="482"/>
                    <a:pt x="379" y="481"/>
                    <a:pt x="379" y="481"/>
                  </a:cubicBezTo>
                  <a:cubicBezTo>
                    <a:pt x="381" y="481"/>
                    <a:pt x="383" y="482"/>
                    <a:pt x="384" y="484"/>
                  </a:cubicBezTo>
                  <a:cubicBezTo>
                    <a:pt x="384" y="484"/>
                    <a:pt x="385" y="484"/>
                    <a:pt x="384" y="485"/>
                  </a:cubicBezTo>
                  <a:close/>
                  <a:moveTo>
                    <a:pt x="427" y="424"/>
                  </a:moveTo>
                  <a:cubicBezTo>
                    <a:pt x="427" y="424"/>
                    <a:pt x="427" y="423"/>
                    <a:pt x="427" y="423"/>
                  </a:cubicBezTo>
                  <a:cubicBezTo>
                    <a:pt x="427" y="422"/>
                    <a:pt x="427" y="422"/>
                    <a:pt x="427" y="422"/>
                  </a:cubicBezTo>
                  <a:cubicBezTo>
                    <a:pt x="428" y="421"/>
                    <a:pt x="428" y="421"/>
                    <a:pt x="429" y="422"/>
                  </a:cubicBezTo>
                  <a:cubicBezTo>
                    <a:pt x="429" y="422"/>
                    <a:pt x="430" y="422"/>
                    <a:pt x="430" y="422"/>
                  </a:cubicBezTo>
                  <a:cubicBezTo>
                    <a:pt x="431" y="422"/>
                    <a:pt x="431" y="422"/>
                    <a:pt x="431" y="422"/>
                  </a:cubicBezTo>
                  <a:cubicBezTo>
                    <a:pt x="432" y="423"/>
                    <a:pt x="432" y="423"/>
                    <a:pt x="431" y="424"/>
                  </a:cubicBezTo>
                  <a:cubicBezTo>
                    <a:pt x="431" y="425"/>
                    <a:pt x="430" y="425"/>
                    <a:pt x="430" y="427"/>
                  </a:cubicBezTo>
                  <a:cubicBezTo>
                    <a:pt x="430" y="427"/>
                    <a:pt x="429" y="427"/>
                    <a:pt x="429" y="427"/>
                  </a:cubicBezTo>
                  <a:cubicBezTo>
                    <a:pt x="427" y="427"/>
                    <a:pt x="427" y="426"/>
                    <a:pt x="427" y="424"/>
                  </a:cubicBezTo>
                  <a:close/>
                  <a:moveTo>
                    <a:pt x="512" y="551"/>
                  </a:moveTo>
                  <a:cubicBezTo>
                    <a:pt x="513" y="552"/>
                    <a:pt x="511" y="552"/>
                    <a:pt x="511" y="553"/>
                  </a:cubicBezTo>
                  <a:cubicBezTo>
                    <a:pt x="511" y="554"/>
                    <a:pt x="511" y="554"/>
                    <a:pt x="510" y="553"/>
                  </a:cubicBezTo>
                  <a:cubicBezTo>
                    <a:pt x="509" y="552"/>
                    <a:pt x="509" y="551"/>
                    <a:pt x="507" y="550"/>
                  </a:cubicBezTo>
                  <a:cubicBezTo>
                    <a:pt x="507" y="550"/>
                    <a:pt x="507" y="549"/>
                    <a:pt x="507" y="549"/>
                  </a:cubicBezTo>
                  <a:cubicBezTo>
                    <a:pt x="508" y="548"/>
                    <a:pt x="511" y="549"/>
                    <a:pt x="512" y="549"/>
                  </a:cubicBezTo>
                  <a:cubicBezTo>
                    <a:pt x="512" y="550"/>
                    <a:pt x="512" y="550"/>
                    <a:pt x="512" y="551"/>
                  </a:cubicBezTo>
                  <a:close/>
                  <a:moveTo>
                    <a:pt x="443" y="437"/>
                  </a:moveTo>
                  <a:cubicBezTo>
                    <a:pt x="443" y="438"/>
                    <a:pt x="444" y="438"/>
                    <a:pt x="444" y="439"/>
                  </a:cubicBezTo>
                  <a:cubicBezTo>
                    <a:pt x="444" y="440"/>
                    <a:pt x="444" y="441"/>
                    <a:pt x="444" y="442"/>
                  </a:cubicBezTo>
                  <a:cubicBezTo>
                    <a:pt x="444" y="442"/>
                    <a:pt x="443" y="442"/>
                    <a:pt x="443" y="442"/>
                  </a:cubicBezTo>
                  <a:cubicBezTo>
                    <a:pt x="442" y="441"/>
                    <a:pt x="442" y="441"/>
                    <a:pt x="441" y="440"/>
                  </a:cubicBezTo>
                  <a:cubicBezTo>
                    <a:pt x="440" y="439"/>
                    <a:pt x="440" y="436"/>
                    <a:pt x="441" y="435"/>
                  </a:cubicBezTo>
                  <a:cubicBezTo>
                    <a:pt x="441" y="435"/>
                    <a:pt x="441" y="435"/>
                    <a:pt x="441" y="435"/>
                  </a:cubicBezTo>
                  <a:cubicBezTo>
                    <a:pt x="442" y="436"/>
                    <a:pt x="443" y="436"/>
                    <a:pt x="443" y="437"/>
                  </a:cubicBezTo>
                  <a:close/>
                  <a:moveTo>
                    <a:pt x="376" y="483"/>
                  </a:moveTo>
                  <a:cubicBezTo>
                    <a:pt x="377" y="485"/>
                    <a:pt x="378" y="486"/>
                    <a:pt x="378" y="488"/>
                  </a:cubicBezTo>
                  <a:cubicBezTo>
                    <a:pt x="378" y="488"/>
                    <a:pt x="378" y="489"/>
                    <a:pt x="378" y="489"/>
                  </a:cubicBezTo>
                  <a:cubicBezTo>
                    <a:pt x="378" y="490"/>
                    <a:pt x="377" y="490"/>
                    <a:pt x="377" y="490"/>
                  </a:cubicBezTo>
                  <a:cubicBezTo>
                    <a:pt x="377" y="490"/>
                    <a:pt x="377" y="489"/>
                    <a:pt x="377" y="489"/>
                  </a:cubicBezTo>
                  <a:cubicBezTo>
                    <a:pt x="377" y="489"/>
                    <a:pt x="377" y="488"/>
                    <a:pt x="376" y="488"/>
                  </a:cubicBezTo>
                  <a:cubicBezTo>
                    <a:pt x="374" y="487"/>
                    <a:pt x="375" y="485"/>
                    <a:pt x="375" y="483"/>
                  </a:cubicBezTo>
                  <a:cubicBezTo>
                    <a:pt x="374" y="483"/>
                    <a:pt x="374" y="482"/>
                    <a:pt x="375" y="482"/>
                  </a:cubicBezTo>
                  <a:cubicBezTo>
                    <a:pt x="375" y="483"/>
                    <a:pt x="376" y="483"/>
                    <a:pt x="376" y="483"/>
                  </a:cubicBezTo>
                  <a:close/>
                  <a:moveTo>
                    <a:pt x="432" y="523"/>
                  </a:moveTo>
                  <a:cubicBezTo>
                    <a:pt x="432" y="523"/>
                    <a:pt x="432" y="524"/>
                    <a:pt x="431" y="524"/>
                  </a:cubicBezTo>
                  <a:cubicBezTo>
                    <a:pt x="430" y="524"/>
                    <a:pt x="429" y="524"/>
                    <a:pt x="429" y="523"/>
                  </a:cubicBezTo>
                  <a:cubicBezTo>
                    <a:pt x="428" y="522"/>
                    <a:pt x="428" y="522"/>
                    <a:pt x="427" y="521"/>
                  </a:cubicBezTo>
                  <a:cubicBezTo>
                    <a:pt x="426" y="521"/>
                    <a:pt x="426" y="520"/>
                    <a:pt x="427" y="520"/>
                  </a:cubicBezTo>
                  <a:cubicBezTo>
                    <a:pt x="427" y="519"/>
                    <a:pt x="427" y="519"/>
                    <a:pt x="428" y="519"/>
                  </a:cubicBezTo>
                  <a:cubicBezTo>
                    <a:pt x="430" y="519"/>
                    <a:pt x="432" y="521"/>
                    <a:pt x="432" y="523"/>
                  </a:cubicBezTo>
                  <a:close/>
                  <a:moveTo>
                    <a:pt x="475" y="535"/>
                  </a:moveTo>
                  <a:cubicBezTo>
                    <a:pt x="475" y="536"/>
                    <a:pt x="475" y="536"/>
                    <a:pt x="474" y="536"/>
                  </a:cubicBezTo>
                  <a:cubicBezTo>
                    <a:pt x="472" y="537"/>
                    <a:pt x="471" y="536"/>
                    <a:pt x="471" y="534"/>
                  </a:cubicBezTo>
                  <a:cubicBezTo>
                    <a:pt x="471" y="533"/>
                    <a:pt x="470" y="533"/>
                    <a:pt x="470" y="532"/>
                  </a:cubicBezTo>
                  <a:cubicBezTo>
                    <a:pt x="469" y="532"/>
                    <a:pt x="469" y="532"/>
                    <a:pt x="468" y="531"/>
                  </a:cubicBezTo>
                  <a:cubicBezTo>
                    <a:pt x="469" y="531"/>
                    <a:pt x="470" y="531"/>
                    <a:pt x="470" y="532"/>
                  </a:cubicBezTo>
                  <a:cubicBezTo>
                    <a:pt x="471" y="532"/>
                    <a:pt x="471" y="532"/>
                    <a:pt x="472" y="532"/>
                  </a:cubicBezTo>
                  <a:cubicBezTo>
                    <a:pt x="473" y="533"/>
                    <a:pt x="474" y="534"/>
                    <a:pt x="475" y="535"/>
                  </a:cubicBezTo>
                  <a:close/>
                  <a:moveTo>
                    <a:pt x="422" y="416"/>
                  </a:moveTo>
                  <a:cubicBezTo>
                    <a:pt x="422" y="416"/>
                    <a:pt x="423" y="417"/>
                    <a:pt x="423" y="417"/>
                  </a:cubicBezTo>
                  <a:cubicBezTo>
                    <a:pt x="423" y="418"/>
                    <a:pt x="423" y="418"/>
                    <a:pt x="422" y="418"/>
                  </a:cubicBezTo>
                  <a:cubicBezTo>
                    <a:pt x="421" y="419"/>
                    <a:pt x="419" y="420"/>
                    <a:pt x="417" y="421"/>
                  </a:cubicBezTo>
                  <a:cubicBezTo>
                    <a:pt x="417" y="421"/>
                    <a:pt x="417" y="420"/>
                    <a:pt x="417" y="420"/>
                  </a:cubicBezTo>
                  <a:cubicBezTo>
                    <a:pt x="418" y="419"/>
                    <a:pt x="419" y="417"/>
                    <a:pt x="421" y="417"/>
                  </a:cubicBezTo>
                  <a:cubicBezTo>
                    <a:pt x="421" y="417"/>
                    <a:pt x="421" y="417"/>
                    <a:pt x="421" y="417"/>
                  </a:cubicBezTo>
                  <a:cubicBezTo>
                    <a:pt x="421" y="416"/>
                    <a:pt x="421" y="415"/>
                    <a:pt x="422" y="416"/>
                  </a:cubicBezTo>
                  <a:close/>
                  <a:moveTo>
                    <a:pt x="360" y="409"/>
                  </a:moveTo>
                  <a:cubicBezTo>
                    <a:pt x="360" y="409"/>
                    <a:pt x="360" y="408"/>
                    <a:pt x="360" y="408"/>
                  </a:cubicBezTo>
                  <a:cubicBezTo>
                    <a:pt x="361" y="408"/>
                    <a:pt x="361" y="407"/>
                    <a:pt x="362" y="408"/>
                  </a:cubicBezTo>
                  <a:cubicBezTo>
                    <a:pt x="362" y="409"/>
                    <a:pt x="363" y="409"/>
                    <a:pt x="364" y="409"/>
                  </a:cubicBezTo>
                  <a:cubicBezTo>
                    <a:pt x="364" y="408"/>
                    <a:pt x="365" y="408"/>
                    <a:pt x="365" y="409"/>
                  </a:cubicBezTo>
                  <a:cubicBezTo>
                    <a:pt x="366" y="410"/>
                    <a:pt x="366" y="411"/>
                    <a:pt x="363" y="411"/>
                  </a:cubicBezTo>
                  <a:cubicBezTo>
                    <a:pt x="363" y="411"/>
                    <a:pt x="362" y="411"/>
                    <a:pt x="361" y="410"/>
                  </a:cubicBezTo>
                  <a:cubicBezTo>
                    <a:pt x="360" y="410"/>
                    <a:pt x="360" y="409"/>
                    <a:pt x="360" y="409"/>
                  </a:cubicBezTo>
                  <a:close/>
                  <a:moveTo>
                    <a:pt x="500" y="445"/>
                  </a:moveTo>
                  <a:cubicBezTo>
                    <a:pt x="500" y="445"/>
                    <a:pt x="500" y="445"/>
                    <a:pt x="500" y="445"/>
                  </a:cubicBezTo>
                  <a:cubicBezTo>
                    <a:pt x="500" y="445"/>
                    <a:pt x="500" y="445"/>
                    <a:pt x="500" y="445"/>
                  </a:cubicBezTo>
                  <a:close/>
                  <a:moveTo>
                    <a:pt x="514" y="537"/>
                  </a:moveTo>
                  <a:cubicBezTo>
                    <a:pt x="514" y="538"/>
                    <a:pt x="514" y="539"/>
                    <a:pt x="512" y="539"/>
                  </a:cubicBezTo>
                  <a:cubicBezTo>
                    <a:pt x="512" y="539"/>
                    <a:pt x="511" y="539"/>
                    <a:pt x="511" y="538"/>
                  </a:cubicBezTo>
                  <a:cubicBezTo>
                    <a:pt x="511" y="537"/>
                    <a:pt x="512" y="536"/>
                    <a:pt x="513" y="536"/>
                  </a:cubicBezTo>
                  <a:cubicBezTo>
                    <a:pt x="513" y="536"/>
                    <a:pt x="514" y="536"/>
                    <a:pt x="514" y="537"/>
                  </a:cubicBezTo>
                  <a:close/>
                  <a:moveTo>
                    <a:pt x="490" y="416"/>
                  </a:moveTo>
                  <a:cubicBezTo>
                    <a:pt x="491" y="417"/>
                    <a:pt x="491" y="417"/>
                    <a:pt x="491" y="418"/>
                  </a:cubicBezTo>
                  <a:cubicBezTo>
                    <a:pt x="490" y="418"/>
                    <a:pt x="491" y="420"/>
                    <a:pt x="490" y="420"/>
                  </a:cubicBezTo>
                  <a:cubicBezTo>
                    <a:pt x="489" y="420"/>
                    <a:pt x="488" y="419"/>
                    <a:pt x="488" y="418"/>
                  </a:cubicBezTo>
                  <a:cubicBezTo>
                    <a:pt x="488" y="418"/>
                    <a:pt x="490" y="416"/>
                    <a:pt x="490" y="416"/>
                  </a:cubicBezTo>
                  <a:close/>
                  <a:moveTo>
                    <a:pt x="417" y="443"/>
                  </a:moveTo>
                  <a:cubicBezTo>
                    <a:pt x="417" y="444"/>
                    <a:pt x="416" y="445"/>
                    <a:pt x="415" y="445"/>
                  </a:cubicBezTo>
                  <a:cubicBezTo>
                    <a:pt x="414" y="445"/>
                    <a:pt x="415" y="444"/>
                    <a:pt x="415" y="443"/>
                  </a:cubicBezTo>
                  <a:cubicBezTo>
                    <a:pt x="415" y="443"/>
                    <a:pt x="414" y="442"/>
                    <a:pt x="416" y="442"/>
                  </a:cubicBezTo>
                  <a:cubicBezTo>
                    <a:pt x="417" y="442"/>
                    <a:pt x="417" y="443"/>
                    <a:pt x="417" y="443"/>
                  </a:cubicBezTo>
                  <a:close/>
                  <a:moveTo>
                    <a:pt x="456" y="378"/>
                  </a:moveTo>
                  <a:cubicBezTo>
                    <a:pt x="456" y="377"/>
                    <a:pt x="456" y="377"/>
                    <a:pt x="457" y="377"/>
                  </a:cubicBezTo>
                  <a:cubicBezTo>
                    <a:pt x="458" y="376"/>
                    <a:pt x="458" y="377"/>
                    <a:pt x="458" y="378"/>
                  </a:cubicBezTo>
                  <a:cubicBezTo>
                    <a:pt x="458" y="378"/>
                    <a:pt x="458" y="379"/>
                    <a:pt x="457" y="379"/>
                  </a:cubicBezTo>
                  <a:cubicBezTo>
                    <a:pt x="457" y="379"/>
                    <a:pt x="456" y="379"/>
                    <a:pt x="456" y="378"/>
                  </a:cubicBezTo>
                  <a:close/>
                  <a:moveTo>
                    <a:pt x="525" y="465"/>
                  </a:moveTo>
                  <a:cubicBezTo>
                    <a:pt x="525" y="464"/>
                    <a:pt x="526" y="463"/>
                    <a:pt x="526" y="462"/>
                  </a:cubicBezTo>
                  <a:cubicBezTo>
                    <a:pt x="526" y="462"/>
                    <a:pt x="526" y="462"/>
                    <a:pt x="527" y="462"/>
                  </a:cubicBezTo>
                  <a:cubicBezTo>
                    <a:pt x="527" y="462"/>
                    <a:pt x="528" y="463"/>
                    <a:pt x="527" y="463"/>
                  </a:cubicBezTo>
                  <a:cubicBezTo>
                    <a:pt x="527" y="464"/>
                    <a:pt x="526" y="465"/>
                    <a:pt x="525" y="465"/>
                  </a:cubicBezTo>
                  <a:cubicBezTo>
                    <a:pt x="525" y="465"/>
                    <a:pt x="525" y="465"/>
                    <a:pt x="525" y="465"/>
                  </a:cubicBezTo>
                  <a:close/>
                  <a:moveTo>
                    <a:pt x="448" y="443"/>
                  </a:moveTo>
                  <a:cubicBezTo>
                    <a:pt x="447" y="442"/>
                    <a:pt x="447" y="441"/>
                    <a:pt x="447" y="439"/>
                  </a:cubicBezTo>
                  <a:cubicBezTo>
                    <a:pt x="448" y="441"/>
                    <a:pt x="449" y="441"/>
                    <a:pt x="449" y="443"/>
                  </a:cubicBezTo>
                  <a:cubicBezTo>
                    <a:pt x="448" y="443"/>
                    <a:pt x="448" y="443"/>
                    <a:pt x="448" y="443"/>
                  </a:cubicBezTo>
                  <a:close/>
                  <a:moveTo>
                    <a:pt x="509" y="545"/>
                  </a:moveTo>
                  <a:cubicBezTo>
                    <a:pt x="510" y="546"/>
                    <a:pt x="510" y="547"/>
                    <a:pt x="511" y="547"/>
                  </a:cubicBezTo>
                  <a:cubicBezTo>
                    <a:pt x="511" y="547"/>
                    <a:pt x="511" y="547"/>
                    <a:pt x="511" y="548"/>
                  </a:cubicBezTo>
                  <a:cubicBezTo>
                    <a:pt x="511" y="548"/>
                    <a:pt x="510" y="548"/>
                    <a:pt x="510" y="548"/>
                  </a:cubicBezTo>
                  <a:cubicBezTo>
                    <a:pt x="509" y="547"/>
                    <a:pt x="508" y="547"/>
                    <a:pt x="509" y="545"/>
                  </a:cubicBezTo>
                  <a:close/>
                  <a:moveTo>
                    <a:pt x="426" y="515"/>
                  </a:moveTo>
                  <a:cubicBezTo>
                    <a:pt x="426" y="515"/>
                    <a:pt x="425" y="515"/>
                    <a:pt x="424" y="515"/>
                  </a:cubicBezTo>
                  <a:cubicBezTo>
                    <a:pt x="424" y="516"/>
                    <a:pt x="423" y="515"/>
                    <a:pt x="423" y="515"/>
                  </a:cubicBezTo>
                  <a:cubicBezTo>
                    <a:pt x="423" y="514"/>
                    <a:pt x="424" y="514"/>
                    <a:pt x="424" y="514"/>
                  </a:cubicBezTo>
                  <a:cubicBezTo>
                    <a:pt x="425" y="514"/>
                    <a:pt x="426" y="515"/>
                    <a:pt x="426" y="515"/>
                  </a:cubicBezTo>
                  <a:close/>
                  <a:moveTo>
                    <a:pt x="418" y="438"/>
                  </a:moveTo>
                  <a:cubicBezTo>
                    <a:pt x="418" y="438"/>
                    <a:pt x="418" y="438"/>
                    <a:pt x="418" y="438"/>
                  </a:cubicBezTo>
                  <a:cubicBezTo>
                    <a:pt x="418" y="438"/>
                    <a:pt x="418" y="438"/>
                    <a:pt x="418" y="438"/>
                  </a:cubicBezTo>
                  <a:cubicBezTo>
                    <a:pt x="418" y="438"/>
                    <a:pt x="418" y="438"/>
                    <a:pt x="418" y="438"/>
                  </a:cubicBezTo>
                  <a:cubicBezTo>
                    <a:pt x="418" y="438"/>
                    <a:pt x="418" y="438"/>
                    <a:pt x="418" y="438"/>
                  </a:cubicBezTo>
                  <a:close/>
                  <a:moveTo>
                    <a:pt x="418" y="438"/>
                  </a:moveTo>
                  <a:cubicBezTo>
                    <a:pt x="418" y="437"/>
                    <a:pt x="417" y="437"/>
                    <a:pt x="417" y="437"/>
                  </a:cubicBezTo>
                  <a:cubicBezTo>
                    <a:pt x="417" y="436"/>
                    <a:pt x="417" y="436"/>
                    <a:pt x="417" y="436"/>
                  </a:cubicBezTo>
                  <a:cubicBezTo>
                    <a:pt x="417" y="436"/>
                    <a:pt x="417" y="436"/>
                    <a:pt x="418" y="436"/>
                  </a:cubicBezTo>
                  <a:cubicBezTo>
                    <a:pt x="418" y="436"/>
                    <a:pt x="418" y="436"/>
                    <a:pt x="418" y="436"/>
                  </a:cubicBezTo>
                  <a:cubicBezTo>
                    <a:pt x="419" y="436"/>
                    <a:pt x="419" y="437"/>
                    <a:pt x="419" y="437"/>
                  </a:cubicBezTo>
                  <a:cubicBezTo>
                    <a:pt x="419" y="438"/>
                    <a:pt x="418" y="438"/>
                    <a:pt x="418" y="438"/>
                  </a:cubicBezTo>
                  <a:close/>
                  <a:moveTo>
                    <a:pt x="492" y="486"/>
                  </a:moveTo>
                  <a:cubicBezTo>
                    <a:pt x="493" y="487"/>
                    <a:pt x="493" y="488"/>
                    <a:pt x="494" y="486"/>
                  </a:cubicBezTo>
                  <a:cubicBezTo>
                    <a:pt x="494" y="486"/>
                    <a:pt x="494" y="486"/>
                    <a:pt x="494" y="486"/>
                  </a:cubicBezTo>
                  <a:cubicBezTo>
                    <a:pt x="494" y="486"/>
                    <a:pt x="494" y="486"/>
                    <a:pt x="494" y="486"/>
                  </a:cubicBezTo>
                  <a:cubicBezTo>
                    <a:pt x="494" y="487"/>
                    <a:pt x="493" y="488"/>
                    <a:pt x="492" y="488"/>
                  </a:cubicBezTo>
                  <a:cubicBezTo>
                    <a:pt x="491" y="487"/>
                    <a:pt x="492" y="487"/>
                    <a:pt x="492" y="486"/>
                  </a:cubicBezTo>
                  <a:close/>
                  <a:moveTo>
                    <a:pt x="500" y="445"/>
                  </a:moveTo>
                  <a:cubicBezTo>
                    <a:pt x="500" y="445"/>
                    <a:pt x="500" y="445"/>
                    <a:pt x="500" y="445"/>
                  </a:cubicBezTo>
                  <a:cubicBezTo>
                    <a:pt x="500" y="445"/>
                    <a:pt x="500" y="445"/>
                    <a:pt x="500" y="445"/>
                  </a:cubicBezTo>
                  <a:close/>
                  <a:moveTo>
                    <a:pt x="500" y="445"/>
                  </a:moveTo>
                  <a:cubicBezTo>
                    <a:pt x="500" y="445"/>
                    <a:pt x="499" y="445"/>
                    <a:pt x="499" y="445"/>
                  </a:cubicBezTo>
                  <a:cubicBezTo>
                    <a:pt x="500" y="444"/>
                    <a:pt x="500" y="444"/>
                    <a:pt x="502" y="444"/>
                  </a:cubicBezTo>
                  <a:cubicBezTo>
                    <a:pt x="501" y="444"/>
                    <a:pt x="502" y="446"/>
                    <a:pt x="500" y="445"/>
                  </a:cubicBezTo>
                  <a:close/>
                  <a:moveTo>
                    <a:pt x="417" y="440"/>
                  </a:moveTo>
                  <a:cubicBezTo>
                    <a:pt x="417" y="440"/>
                    <a:pt x="417" y="440"/>
                    <a:pt x="416" y="439"/>
                  </a:cubicBezTo>
                  <a:cubicBezTo>
                    <a:pt x="416" y="439"/>
                    <a:pt x="417" y="439"/>
                    <a:pt x="417" y="438"/>
                  </a:cubicBezTo>
                  <a:cubicBezTo>
                    <a:pt x="417" y="438"/>
                    <a:pt x="418" y="438"/>
                    <a:pt x="418" y="438"/>
                  </a:cubicBezTo>
                  <a:cubicBezTo>
                    <a:pt x="418" y="438"/>
                    <a:pt x="418" y="438"/>
                    <a:pt x="418" y="439"/>
                  </a:cubicBezTo>
                  <a:cubicBezTo>
                    <a:pt x="418" y="439"/>
                    <a:pt x="418" y="440"/>
                    <a:pt x="417" y="440"/>
                  </a:cubicBezTo>
                  <a:close/>
                  <a:moveTo>
                    <a:pt x="416" y="360"/>
                  </a:moveTo>
                  <a:cubicBezTo>
                    <a:pt x="416" y="360"/>
                    <a:pt x="417" y="360"/>
                    <a:pt x="417" y="361"/>
                  </a:cubicBezTo>
                  <a:cubicBezTo>
                    <a:pt x="417" y="361"/>
                    <a:pt x="416" y="361"/>
                    <a:pt x="416" y="361"/>
                  </a:cubicBezTo>
                  <a:cubicBezTo>
                    <a:pt x="415" y="362"/>
                    <a:pt x="415" y="361"/>
                    <a:pt x="415" y="360"/>
                  </a:cubicBezTo>
                  <a:cubicBezTo>
                    <a:pt x="415" y="360"/>
                    <a:pt x="415" y="359"/>
                    <a:pt x="416" y="360"/>
                  </a:cubicBezTo>
                  <a:close/>
                  <a:moveTo>
                    <a:pt x="360" y="403"/>
                  </a:moveTo>
                  <a:cubicBezTo>
                    <a:pt x="361" y="403"/>
                    <a:pt x="362" y="403"/>
                    <a:pt x="362" y="404"/>
                  </a:cubicBezTo>
                  <a:cubicBezTo>
                    <a:pt x="362" y="404"/>
                    <a:pt x="362" y="405"/>
                    <a:pt x="362" y="405"/>
                  </a:cubicBezTo>
                  <a:cubicBezTo>
                    <a:pt x="360" y="405"/>
                    <a:pt x="360" y="404"/>
                    <a:pt x="360" y="403"/>
                  </a:cubicBezTo>
                  <a:close/>
                  <a:moveTo>
                    <a:pt x="360" y="403"/>
                  </a:moveTo>
                  <a:cubicBezTo>
                    <a:pt x="360" y="403"/>
                    <a:pt x="360" y="403"/>
                    <a:pt x="360" y="403"/>
                  </a:cubicBezTo>
                  <a:cubicBezTo>
                    <a:pt x="360" y="403"/>
                    <a:pt x="360" y="403"/>
                    <a:pt x="360" y="403"/>
                  </a:cubicBezTo>
                  <a:cubicBezTo>
                    <a:pt x="360" y="403"/>
                    <a:pt x="360" y="403"/>
                    <a:pt x="360" y="403"/>
                  </a:cubicBezTo>
                  <a:cubicBezTo>
                    <a:pt x="360" y="403"/>
                    <a:pt x="360" y="403"/>
                    <a:pt x="360" y="403"/>
                  </a:cubicBezTo>
                  <a:close/>
                  <a:moveTo>
                    <a:pt x="446" y="438"/>
                  </a:moveTo>
                  <a:cubicBezTo>
                    <a:pt x="445" y="438"/>
                    <a:pt x="444" y="438"/>
                    <a:pt x="444" y="437"/>
                  </a:cubicBezTo>
                  <a:cubicBezTo>
                    <a:pt x="443" y="437"/>
                    <a:pt x="444" y="436"/>
                    <a:pt x="444" y="436"/>
                  </a:cubicBezTo>
                  <a:cubicBezTo>
                    <a:pt x="445" y="436"/>
                    <a:pt x="445" y="437"/>
                    <a:pt x="446" y="438"/>
                  </a:cubicBezTo>
                  <a:close/>
                  <a:moveTo>
                    <a:pt x="529" y="488"/>
                  </a:moveTo>
                  <a:cubicBezTo>
                    <a:pt x="529" y="489"/>
                    <a:pt x="529" y="489"/>
                    <a:pt x="528" y="489"/>
                  </a:cubicBezTo>
                  <a:cubicBezTo>
                    <a:pt x="528" y="489"/>
                    <a:pt x="527" y="488"/>
                    <a:pt x="527" y="488"/>
                  </a:cubicBezTo>
                  <a:cubicBezTo>
                    <a:pt x="527" y="487"/>
                    <a:pt x="527" y="487"/>
                    <a:pt x="528" y="487"/>
                  </a:cubicBezTo>
                  <a:cubicBezTo>
                    <a:pt x="528" y="487"/>
                    <a:pt x="529" y="487"/>
                    <a:pt x="529" y="488"/>
                  </a:cubicBezTo>
                  <a:close/>
                  <a:moveTo>
                    <a:pt x="390" y="415"/>
                  </a:moveTo>
                  <a:cubicBezTo>
                    <a:pt x="390" y="415"/>
                    <a:pt x="390" y="414"/>
                    <a:pt x="390" y="414"/>
                  </a:cubicBezTo>
                  <a:cubicBezTo>
                    <a:pt x="391" y="414"/>
                    <a:pt x="392" y="415"/>
                    <a:pt x="392" y="415"/>
                  </a:cubicBezTo>
                  <a:cubicBezTo>
                    <a:pt x="392" y="416"/>
                    <a:pt x="392" y="416"/>
                    <a:pt x="392" y="416"/>
                  </a:cubicBezTo>
                  <a:cubicBezTo>
                    <a:pt x="391" y="416"/>
                    <a:pt x="391" y="415"/>
                    <a:pt x="390" y="415"/>
                  </a:cubicBezTo>
                  <a:close/>
                  <a:moveTo>
                    <a:pt x="519" y="460"/>
                  </a:moveTo>
                  <a:cubicBezTo>
                    <a:pt x="520" y="460"/>
                    <a:pt x="521" y="460"/>
                    <a:pt x="521" y="461"/>
                  </a:cubicBezTo>
                  <a:cubicBezTo>
                    <a:pt x="521" y="461"/>
                    <a:pt x="520" y="461"/>
                    <a:pt x="520" y="461"/>
                  </a:cubicBezTo>
                  <a:cubicBezTo>
                    <a:pt x="519" y="461"/>
                    <a:pt x="519" y="461"/>
                    <a:pt x="518" y="460"/>
                  </a:cubicBezTo>
                  <a:cubicBezTo>
                    <a:pt x="518" y="460"/>
                    <a:pt x="519" y="459"/>
                    <a:pt x="519" y="460"/>
                  </a:cubicBezTo>
                  <a:close/>
                  <a:moveTo>
                    <a:pt x="453" y="378"/>
                  </a:moveTo>
                  <a:cubicBezTo>
                    <a:pt x="453" y="378"/>
                    <a:pt x="453" y="378"/>
                    <a:pt x="453" y="377"/>
                  </a:cubicBezTo>
                  <a:cubicBezTo>
                    <a:pt x="454" y="377"/>
                    <a:pt x="454" y="376"/>
                    <a:pt x="455" y="376"/>
                  </a:cubicBezTo>
                  <a:cubicBezTo>
                    <a:pt x="455" y="376"/>
                    <a:pt x="455" y="376"/>
                    <a:pt x="455" y="376"/>
                  </a:cubicBezTo>
                  <a:cubicBezTo>
                    <a:pt x="454" y="377"/>
                    <a:pt x="455" y="378"/>
                    <a:pt x="454" y="378"/>
                  </a:cubicBezTo>
                  <a:cubicBezTo>
                    <a:pt x="454" y="378"/>
                    <a:pt x="454" y="378"/>
                    <a:pt x="454" y="378"/>
                  </a:cubicBezTo>
                  <a:cubicBezTo>
                    <a:pt x="453" y="378"/>
                    <a:pt x="453" y="378"/>
                    <a:pt x="453" y="378"/>
                  </a:cubicBezTo>
                  <a:close/>
                  <a:moveTo>
                    <a:pt x="487" y="434"/>
                  </a:moveTo>
                  <a:cubicBezTo>
                    <a:pt x="489" y="433"/>
                    <a:pt x="490" y="435"/>
                    <a:pt x="491" y="435"/>
                  </a:cubicBezTo>
                  <a:cubicBezTo>
                    <a:pt x="490" y="435"/>
                    <a:pt x="489" y="434"/>
                    <a:pt x="487" y="434"/>
                  </a:cubicBezTo>
                  <a:close/>
                  <a:moveTo>
                    <a:pt x="413" y="360"/>
                  </a:moveTo>
                  <a:cubicBezTo>
                    <a:pt x="413" y="361"/>
                    <a:pt x="413" y="361"/>
                    <a:pt x="412" y="361"/>
                  </a:cubicBezTo>
                  <a:cubicBezTo>
                    <a:pt x="412" y="361"/>
                    <a:pt x="412" y="361"/>
                    <a:pt x="411" y="360"/>
                  </a:cubicBezTo>
                  <a:cubicBezTo>
                    <a:pt x="411" y="360"/>
                    <a:pt x="411" y="359"/>
                    <a:pt x="412" y="359"/>
                  </a:cubicBezTo>
                  <a:cubicBezTo>
                    <a:pt x="412" y="360"/>
                    <a:pt x="413" y="360"/>
                    <a:pt x="413" y="360"/>
                  </a:cubicBezTo>
                  <a:close/>
                  <a:moveTo>
                    <a:pt x="370" y="364"/>
                  </a:moveTo>
                  <a:cubicBezTo>
                    <a:pt x="370" y="364"/>
                    <a:pt x="370" y="364"/>
                    <a:pt x="369" y="364"/>
                  </a:cubicBezTo>
                  <a:cubicBezTo>
                    <a:pt x="369" y="364"/>
                    <a:pt x="368" y="364"/>
                    <a:pt x="368" y="363"/>
                  </a:cubicBezTo>
                  <a:cubicBezTo>
                    <a:pt x="368" y="363"/>
                    <a:pt x="369" y="363"/>
                    <a:pt x="369" y="363"/>
                  </a:cubicBezTo>
                  <a:cubicBezTo>
                    <a:pt x="369" y="363"/>
                    <a:pt x="370" y="363"/>
                    <a:pt x="370" y="364"/>
                  </a:cubicBezTo>
                  <a:close/>
                  <a:moveTo>
                    <a:pt x="493" y="419"/>
                  </a:moveTo>
                  <a:cubicBezTo>
                    <a:pt x="494" y="419"/>
                    <a:pt x="494" y="419"/>
                    <a:pt x="494" y="419"/>
                  </a:cubicBezTo>
                  <a:cubicBezTo>
                    <a:pt x="493" y="419"/>
                    <a:pt x="493" y="420"/>
                    <a:pt x="492" y="420"/>
                  </a:cubicBezTo>
                  <a:cubicBezTo>
                    <a:pt x="492" y="420"/>
                    <a:pt x="492" y="420"/>
                    <a:pt x="492" y="420"/>
                  </a:cubicBezTo>
                  <a:cubicBezTo>
                    <a:pt x="492" y="419"/>
                    <a:pt x="493" y="419"/>
                    <a:pt x="493" y="419"/>
                  </a:cubicBezTo>
                  <a:close/>
                  <a:moveTo>
                    <a:pt x="524" y="466"/>
                  </a:moveTo>
                  <a:cubicBezTo>
                    <a:pt x="524" y="466"/>
                    <a:pt x="524" y="466"/>
                    <a:pt x="524" y="466"/>
                  </a:cubicBezTo>
                  <a:cubicBezTo>
                    <a:pt x="524" y="466"/>
                    <a:pt x="524" y="466"/>
                    <a:pt x="524" y="466"/>
                  </a:cubicBezTo>
                  <a:cubicBezTo>
                    <a:pt x="524" y="466"/>
                    <a:pt x="524" y="466"/>
                    <a:pt x="524" y="466"/>
                  </a:cubicBezTo>
                  <a:cubicBezTo>
                    <a:pt x="524" y="466"/>
                    <a:pt x="524" y="466"/>
                    <a:pt x="524" y="466"/>
                  </a:cubicBezTo>
                  <a:cubicBezTo>
                    <a:pt x="524" y="466"/>
                    <a:pt x="524" y="466"/>
                    <a:pt x="524" y="466"/>
                  </a:cubicBezTo>
                  <a:cubicBezTo>
                    <a:pt x="524" y="466"/>
                    <a:pt x="524" y="466"/>
                    <a:pt x="524" y="466"/>
                  </a:cubicBezTo>
                  <a:close/>
                  <a:moveTo>
                    <a:pt x="524" y="466"/>
                  </a:moveTo>
                  <a:cubicBezTo>
                    <a:pt x="524" y="466"/>
                    <a:pt x="524" y="466"/>
                    <a:pt x="524" y="466"/>
                  </a:cubicBezTo>
                  <a:cubicBezTo>
                    <a:pt x="523" y="466"/>
                    <a:pt x="523" y="467"/>
                    <a:pt x="523" y="466"/>
                  </a:cubicBezTo>
                  <a:cubicBezTo>
                    <a:pt x="523" y="465"/>
                    <a:pt x="522" y="465"/>
                    <a:pt x="523" y="465"/>
                  </a:cubicBezTo>
                  <a:cubicBezTo>
                    <a:pt x="524" y="465"/>
                    <a:pt x="524" y="465"/>
                    <a:pt x="524" y="466"/>
                  </a:cubicBezTo>
                  <a:close/>
                  <a:moveTo>
                    <a:pt x="386" y="486"/>
                  </a:moveTo>
                  <a:cubicBezTo>
                    <a:pt x="385" y="486"/>
                    <a:pt x="385" y="486"/>
                    <a:pt x="385" y="485"/>
                  </a:cubicBezTo>
                  <a:cubicBezTo>
                    <a:pt x="385" y="485"/>
                    <a:pt x="386" y="485"/>
                    <a:pt x="386" y="485"/>
                  </a:cubicBezTo>
                  <a:cubicBezTo>
                    <a:pt x="387" y="485"/>
                    <a:pt x="387" y="485"/>
                    <a:pt x="387" y="485"/>
                  </a:cubicBezTo>
                  <a:cubicBezTo>
                    <a:pt x="387" y="486"/>
                    <a:pt x="386" y="486"/>
                    <a:pt x="386" y="486"/>
                  </a:cubicBezTo>
                  <a:close/>
                  <a:moveTo>
                    <a:pt x="443" y="365"/>
                  </a:moveTo>
                  <a:cubicBezTo>
                    <a:pt x="443" y="365"/>
                    <a:pt x="444" y="364"/>
                    <a:pt x="444" y="364"/>
                  </a:cubicBezTo>
                  <a:cubicBezTo>
                    <a:pt x="444" y="364"/>
                    <a:pt x="445" y="364"/>
                    <a:pt x="445" y="365"/>
                  </a:cubicBezTo>
                  <a:cubicBezTo>
                    <a:pt x="444" y="365"/>
                    <a:pt x="444" y="365"/>
                    <a:pt x="444" y="366"/>
                  </a:cubicBezTo>
                  <a:cubicBezTo>
                    <a:pt x="443" y="366"/>
                    <a:pt x="443" y="365"/>
                    <a:pt x="443" y="365"/>
                  </a:cubicBezTo>
                  <a:close/>
                  <a:moveTo>
                    <a:pt x="490" y="437"/>
                  </a:moveTo>
                  <a:cubicBezTo>
                    <a:pt x="490" y="437"/>
                    <a:pt x="491" y="436"/>
                    <a:pt x="492" y="437"/>
                  </a:cubicBezTo>
                  <a:cubicBezTo>
                    <a:pt x="492" y="437"/>
                    <a:pt x="491" y="437"/>
                    <a:pt x="491" y="437"/>
                  </a:cubicBezTo>
                  <a:cubicBezTo>
                    <a:pt x="491" y="438"/>
                    <a:pt x="490" y="437"/>
                    <a:pt x="490" y="437"/>
                  </a:cubicBezTo>
                  <a:close/>
                  <a:moveTo>
                    <a:pt x="459" y="519"/>
                  </a:moveTo>
                  <a:cubicBezTo>
                    <a:pt x="459" y="520"/>
                    <a:pt x="459" y="520"/>
                    <a:pt x="459" y="520"/>
                  </a:cubicBezTo>
                  <a:cubicBezTo>
                    <a:pt x="458" y="520"/>
                    <a:pt x="458" y="519"/>
                    <a:pt x="458" y="519"/>
                  </a:cubicBezTo>
                  <a:cubicBezTo>
                    <a:pt x="458" y="519"/>
                    <a:pt x="458" y="519"/>
                    <a:pt x="458" y="518"/>
                  </a:cubicBezTo>
                  <a:cubicBezTo>
                    <a:pt x="459" y="518"/>
                    <a:pt x="459" y="519"/>
                    <a:pt x="459" y="519"/>
                  </a:cubicBezTo>
                  <a:close/>
                  <a:moveTo>
                    <a:pt x="469" y="387"/>
                  </a:moveTo>
                  <a:cubicBezTo>
                    <a:pt x="469" y="388"/>
                    <a:pt x="469" y="389"/>
                    <a:pt x="468" y="389"/>
                  </a:cubicBezTo>
                  <a:cubicBezTo>
                    <a:pt x="468" y="388"/>
                    <a:pt x="468" y="388"/>
                    <a:pt x="469" y="387"/>
                  </a:cubicBezTo>
                  <a:close/>
                  <a:moveTo>
                    <a:pt x="498" y="496"/>
                  </a:moveTo>
                  <a:cubicBezTo>
                    <a:pt x="498" y="497"/>
                    <a:pt x="498" y="497"/>
                    <a:pt x="497" y="498"/>
                  </a:cubicBezTo>
                  <a:cubicBezTo>
                    <a:pt x="497" y="497"/>
                    <a:pt x="497" y="497"/>
                    <a:pt x="498" y="496"/>
                  </a:cubicBezTo>
                  <a:close/>
                  <a:moveTo>
                    <a:pt x="529" y="485"/>
                  </a:moveTo>
                  <a:cubicBezTo>
                    <a:pt x="529" y="485"/>
                    <a:pt x="529" y="485"/>
                    <a:pt x="529" y="485"/>
                  </a:cubicBezTo>
                  <a:cubicBezTo>
                    <a:pt x="529" y="485"/>
                    <a:pt x="528" y="485"/>
                    <a:pt x="528" y="484"/>
                  </a:cubicBezTo>
                  <a:cubicBezTo>
                    <a:pt x="528" y="484"/>
                    <a:pt x="529" y="484"/>
                    <a:pt x="529" y="484"/>
                  </a:cubicBezTo>
                  <a:cubicBezTo>
                    <a:pt x="529" y="484"/>
                    <a:pt x="529" y="484"/>
                    <a:pt x="529" y="485"/>
                  </a:cubicBezTo>
                  <a:close/>
                  <a:moveTo>
                    <a:pt x="529" y="479"/>
                  </a:moveTo>
                  <a:cubicBezTo>
                    <a:pt x="528" y="479"/>
                    <a:pt x="528" y="479"/>
                    <a:pt x="527" y="479"/>
                  </a:cubicBezTo>
                  <a:cubicBezTo>
                    <a:pt x="528" y="478"/>
                    <a:pt x="528" y="478"/>
                    <a:pt x="529" y="478"/>
                  </a:cubicBezTo>
                  <a:cubicBezTo>
                    <a:pt x="529" y="479"/>
                    <a:pt x="529" y="479"/>
                    <a:pt x="529" y="479"/>
                  </a:cubicBezTo>
                  <a:close/>
                  <a:moveTo>
                    <a:pt x="517" y="457"/>
                  </a:moveTo>
                  <a:cubicBezTo>
                    <a:pt x="517" y="456"/>
                    <a:pt x="517" y="456"/>
                    <a:pt x="517" y="455"/>
                  </a:cubicBezTo>
                  <a:cubicBezTo>
                    <a:pt x="518" y="455"/>
                    <a:pt x="518" y="456"/>
                    <a:pt x="518" y="456"/>
                  </a:cubicBezTo>
                  <a:cubicBezTo>
                    <a:pt x="518" y="456"/>
                    <a:pt x="518" y="456"/>
                    <a:pt x="518" y="456"/>
                  </a:cubicBezTo>
                  <a:cubicBezTo>
                    <a:pt x="519" y="457"/>
                    <a:pt x="518" y="457"/>
                    <a:pt x="518" y="457"/>
                  </a:cubicBezTo>
                  <a:cubicBezTo>
                    <a:pt x="517" y="457"/>
                    <a:pt x="517" y="457"/>
                    <a:pt x="517" y="457"/>
                  </a:cubicBezTo>
                  <a:close/>
                  <a:moveTo>
                    <a:pt x="455" y="512"/>
                  </a:moveTo>
                  <a:cubicBezTo>
                    <a:pt x="454" y="512"/>
                    <a:pt x="454" y="512"/>
                    <a:pt x="454" y="512"/>
                  </a:cubicBezTo>
                  <a:cubicBezTo>
                    <a:pt x="454" y="512"/>
                    <a:pt x="453" y="512"/>
                    <a:pt x="454" y="512"/>
                  </a:cubicBezTo>
                  <a:cubicBezTo>
                    <a:pt x="454" y="512"/>
                    <a:pt x="454" y="511"/>
                    <a:pt x="454" y="511"/>
                  </a:cubicBezTo>
                  <a:cubicBezTo>
                    <a:pt x="454" y="511"/>
                    <a:pt x="455" y="511"/>
                    <a:pt x="455" y="512"/>
                  </a:cubicBezTo>
                  <a:close/>
                  <a:moveTo>
                    <a:pt x="504" y="446"/>
                  </a:moveTo>
                  <a:cubicBezTo>
                    <a:pt x="504" y="447"/>
                    <a:pt x="504" y="447"/>
                    <a:pt x="504" y="447"/>
                  </a:cubicBezTo>
                  <a:cubicBezTo>
                    <a:pt x="503" y="447"/>
                    <a:pt x="503" y="447"/>
                    <a:pt x="504" y="446"/>
                  </a:cubicBezTo>
                  <a:close/>
                  <a:moveTo>
                    <a:pt x="419" y="444"/>
                  </a:moveTo>
                  <a:cubicBezTo>
                    <a:pt x="419" y="444"/>
                    <a:pt x="419" y="444"/>
                    <a:pt x="419" y="444"/>
                  </a:cubicBezTo>
                  <a:cubicBezTo>
                    <a:pt x="418" y="444"/>
                    <a:pt x="418" y="444"/>
                    <a:pt x="418" y="444"/>
                  </a:cubicBezTo>
                  <a:cubicBezTo>
                    <a:pt x="418" y="443"/>
                    <a:pt x="418" y="443"/>
                    <a:pt x="418" y="443"/>
                  </a:cubicBezTo>
                  <a:cubicBezTo>
                    <a:pt x="419" y="443"/>
                    <a:pt x="419" y="444"/>
                    <a:pt x="419" y="444"/>
                  </a:cubicBezTo>
                  <a:close/>
                  <a:moveTo>
                    <a:pt x="505" y="446"/>
                  </a:moveTo>
                  <a:cubicBezTo>
                    <a:pt x="505" y="446"/>
                    <a:pt x="505" y="445"/>
                    <a:pt x="506" y="445"/>
                  </a:cubicBezTo>
                  <a:cubicBezTo>
                    <a:pt x="506" y="445"/>
                    <a:pt x="506" y="446"/>
                    <a:pt x="506" y="446"/>
                  </a:cubicBezTo>
                  <a:cubicBezTo>
                    <a:pt x="506" y="446"/>
                    <a:pt x="506" y="446"/>
                    <a:pt x="506" y="446"/>
                  </a:cubicBezTo>
                  <a:cubicBezTo>
                    <a:pt x="506" y="446"/>
                    <a:pt x="505" y="446"/>
                    <a:pt x="505" y="446"/>
                  </a:cubicBezTo>
                  <a:close/>
                  <a:moveTo>
                    <a:pt x="422" y="414"/>
                  </a:moveTo>
                  <a:cubicBezTo>
                    <a:pt x="421" y="413"/>
                    <a:pt x="421" y="413"/>
                    <a:pt x="422" y="412"/>
                  </a:cubicBezTo>
                  <a:cubicBezTo>
                    <a:pt x="422" y="413"/>
                    <a:pt x="422" y="413"/>
                    <a:pt x="422" y="414"/>
                  </a:cubicBezTo>
                  <a:close/>
                  <a:moveTo>
                    <a:pt x="497" y="441"/>
                  </a:moveTo>
                  <a:cubicBezTo>
                    <a:pt x="497" y="441"/>
                    <a:pt x="498" y="441"/>
                    <a:pt x="498" y="442"/>
                  </a:cubicBezTo>
                  <a:cubicBezTo>
                    <a:pt x="498" y="442"/>
                    <a:pt x="498" y="442"/>
                    <a:pt x="498" y="442"/>
                  </a:cubicBezTo>
                  <a:cubicBezTo>
                    <a:pt x="497" y="442"/>
                    <a:pt x="497" y="442"/>
                    <a:pt x="497" y="441"/>
                  </a:cubicBezTo>
                  <a:close/>
                  <a:moveTo>
                    <a:pt x="497" y="441"/>
                  </a:moveTo>
                  <a:cubicBezTo>
                    <a:pt x="497" y="441"/>
                    <a:pt x="497" y="441"/>
                    <a:pt x="497" y="441"/>
                  </a:cubicBezTo>
                  <a:cubicBezTo>
                    <a:pt x="497" y="441"/>
                    <a:pt x="497" y="441"/>
                    <a:pt x="497" y="441"/>
                  </a:cubicBezTo>
                  <a:cubicBezTo>
                    <a:pt x="497" y="441"/>
                    <a:pt x="497" y="441"/>
                    <a:pt x="497" y="441"/>
                  </a:cubicBezTo>
                  <a:cubicBezTo>
                    <a:pt x="497" y="441"/>
                    <a:pt x="497" y="441"/>
                    <a:pt x="497" y="441"/>
                  </a:cubicBezTo>
                  <a:cubicBezTo>
                    <a:pt x="497" y="441"/>
                    <a:pt x="497" y="441"/>
                    <a:pt x="497" y="441"/>
                  </a:cubicBezTo>
                  <a:close/>
                  <a:moveTo>
                    <a:pt x="506" y="484"/>
                  </a:moveTo>
                  <a:cubicBezTo>
                    <a:pt x="506" y="484"/>
                    <a:pt x="507" y="485"/>
                    <a:pt x="506" y="485"/>
                  </a:cubicBezTo>
                  <a:cubicBezTo>
                    <a:pt x="506" y="485"/>
                    <a:pt x="506" y="485"/>
                    <a:pt x="506" y="485"/>
                  </a:cubicBezTo>
                  <a:cubicBezTo>
                    <a:pt x="506" y="485"/>
                    <a:pt x="506" y="485"/>
                    <a:pt x="506" y="485"/>
                  </a:cubicBezTo>
                  <a:cubicBezTo>
                    <a:pt x="506" y="485"/>
                    <a:pt x="506" y="485"/>
                    <a:pt x="506" y="484"/>
                  </a:cubicBezTo>
                  <a:close/>
                  <a:moveTo>
                    <a:pt x="497" y="493"/>
                  </a:moveTo>
                  <a:cubicBezTo>
                    <a:pt x="497" y="494"/>
                    <a:pt x="497" y="494"/>
                    <a:pt x="497" y="494"/>
                  </a:cubicBezTo>
                  <a:cubicBezTo>
                    <a:pt x="497" y="494"/>
                    <a:pt x="497" y="494"/>
                    <a:pt x="497" y="494"/>
                  </a:cubicBezTo>
                  <a:cubicBezTo>
                    <a:pt x="497" y="494"/>
                    <a:pt x="496" y="494"/>
                    <a:pt x="496" y="494"/>
                  </a:cubicBezTo>
                  <a:cubicBezTo>
                    <a:pt x="496" y="494"/>
                    <a:pt x="497" y="494"/>
                    <a:pt x="497" y="493"/>
                  </a:cubicBezTo>
                  <a:close/>
                  <a:moveTo>
                    <a:pt x="507" y="447"/>
                  </a:moveTo>
                  <a:cubicBezTo>
                    <a:pt x="506" y="447"/>
                    <a:pt x="507" y="447"/>
                    <a:pt x="507" y="447"/>
                  </a:cubicBezTo>
                  <a:cubicBezTo>
                    <a:pt x="507" y="447"/>
                    <a:pt x="507" y="447"/>
                    <a:pt x="507" y="447"/>
                  </a:cubicBezTo>
                  <a:cubicBezTo>
                    <a:pt x="507" y="447"/>
                    <a:pt x="507" y="448"/>
                    <a:pt x="507" y="448"/>
                  </a:cubicBezTo>
                  <a:cubicBezTo>
                    <a:pt x="507" y="448"/>
                    <a:pt x="507" y="447"/>
                    <a:pt x="507" y="447"/>
                  </a:cubicBezTo>
                  <a:close/>
                  <a:moveTo>
                    <a:pt x="370" y="365"/>
                  </a:moveTo>
                  <a:cubicBezTo>
                    <a:pt x="370" y="365"/>
                    <a:pt x="371" y="364"/>
                    <a:pt x="371" y="364"/>
                  </a:cubicBezTo>
                  <a:cubicBezTo>
                    <a:pt x="371" y="364"/>
                    <a:pt x="371" y="364"/>
                    <a:pt x="371" y="364"/>
                  </a:cubicBezTo>
                  <a:cubicBezTo>
                    <a:pt x="371" y="365"/>
                    <a:pt x="371" y="365"/>
                    <a:pt x="371" y="365"/>
                  </a:cubicBezTo>
                  <a:cubicBezTo>
                    <a:pt x="371" y="365"/>
                    <a:pt x="370" y="365"/>
                    <a:pt x="370" y="365"/>
                  </a:cubicBezTo>
                  <a:close/>
                  <a:moveTo>
                    <a:pt x="508" y="449"/>
                  </a:moveTo>
                  <a:cubicBezTo>
                    <a:pt x="508" y="449"/>
                    <a:pt x="508" y="449"/>
                    <a:pt x="508" y="449"/>
                  </a:cubicBezTo>
                  <a:cubicBezTo>
                    <a:pt x="508" y="449"/>
                    <a:pt x="508" y="449"/>
                    <a:pt x="508" y="449"/>
                  </a:cubicBezTo>
                  <a:cubicBezTo>
                    <a:pt x="508" y="449"/>
                    <a:pt x="508" y="449"/>
                    <a:pt x="508" y="449"/>
                  </a:cubicBezTo>
                  <a:cubicBezTo>
                    <a:pt x="508" y="449"/>
                    <a:pt x="508" y="449"/>
                    <a:pt x="508" y="449"/>
                  </a:cubicBezTo>
                  <a:cubicBezTo>
                    <a:pt x="508" y="449"/>
                    <a:pt x="508" y="449"/>
                    <a:pt x="508" y="449"/>
                  </a:cubicBezTo>
                  <a:close/>
                  <a:moveTo>
                    <a:pt x="508" y="449"/>
                  </a:moveTo>
                  <a:cubicBezTo>
                    <a:pt x="508" y="449"/>
                    <a:pt x="507" y="449"/>
                    <a:pt x="508" y="449"/>
                  </a:cubicBezTo>
                  <a:cubicBezTo>
                    <a:pt x="508" y="449"/>
                    <a:pt x="508" y="448"/>
                    <a:pt x="508" y="449"/>
                  </a:cubicBezTo>
                  <a:cubicBezTo>
                    <a:pt x="508" y="449"/>
                    <a:pt x="508" y="449"/>
                    <a:pt x="508" y="449"/>
                  </a:cubicBezTo>
                  <a:close/>
                  <a:moveTo>
                    <a:pt x="504" y="547"/>
                  </a:moveTo>
                  <a:cubicBezTo>
                    <a:pt x="504" y="547"/>
                    <a:pt x="504" y="548"/>
                    <a:pt x="504" y="548"/>
                  </a:cubicBezTo>
                  <a:cubicBezTo>
                    <a:pt x="504" y="547"/>
                    <a:pt x="504" y="547"/>
                    <a:pt x="504" y="547"/>
                  </a:cubicBezTo>
                  <a:cubicBezTo>
                    <a:pt x="504" y="547"/>
                    <a:pt x="504" y="547"/>
                    <a:pt x="504" y="547"/>
                  </a:cubicBezTo>
                  <a:cubicBezTo>
                    <a:pt x="504" y="547"/>
                    <a:pt x="505" y="547"/>
                    <a:pt x="504" y="547"/>
                  </a:cubicBezTo>
                  <a:close/>
                  <a:moveTo>
                    <a:pt x="504" y="543"/>
                  </a:moveTo>
                  <a:cubicBezTo>
                    <a:pt x="504" y="543"/>
                    <a:pt x="504" y="543"/>
                    <a:pt x="504" y="543"/>
                  </a:cubicBezTo>
                  <a:cubicBezTo>
                    <a:pt x="504" y="542"/>
                    <a:pt x="504" y="542"/>
                    <a:pt x="504" y="542"/>
                  </a:cubicBezTo>
                  <a:cubicBezTo>
                    <a:pt x="504" y="542"/>
                    <a:pt x="504" y="542"/>
                    <a:pt x="504" y="543"/>
                  </a:cubicBezTo>
                  <a:cubicBezTo>
                    <a:pt x="504" y="543"/>
                    <a:pt x="504" y="543"/>
                    <a:pt x="504" y="543"/>
                  </a:cubicBezTo>
                  <a:close/>
                  <a:moveTo>
                    <a:pt x="453" y="510"/>
                  </a:moveTo>
                  <a:cubicBezTo>
                    <a:pt x="453" y="510"/>
                    <a:pt x="453" y="510"/>
                    <a:pt x="453" y="510"/>
                  </a:cubicBezTo>
                  <a:cubicBezTo>
                    <a:pt x="453" y="510"/>
                    <a:pt x="453" y="511"/>
                    <a:pt x="453" y="511"/>
                  </a:cubicBezTo>
                  <a:cubicBezTo>
                    <a:pt x="453" y="511"/>
                    <a:pt x="453" y="510"/>
                    <a:pt x="452" y="510"/>
                  </a:cubicBezTo>
                  <a:cubicBezTo>
                    <a:pt x="453" y="510"/>
                    <a:pt x="453" y="510"/>
                    <a:pt x="453" y="510"/>
                  </a:cubicBezTo>
                  <a:close/>
                  <a:moveTo>
                    <a:pt x="517" y="520"/>
                  </a:moveTo>
                  <a:cubicBezTo>
                    <a:pt x="517" y="520"/>
                    <a:pt x="517" y="520"/>
                    <a:pt x="517" y="520"/>
                  </a:cubicBezTo>
                  <a:cubicBezTo>
                    <a:pt x="517" y="520"/>
                    <a:pt x="517" y="521"/>
                    <a:pt x="517" y="521"/>
                  </a:cubicBezTo>
                  <a:cubicBezTo>
                    <a:pt x="516" y="521"/>
                    <a:pt x="516" y="521"/>
                    <a:pt x="516" y="520"/>
                  </a:cubicBezTo>
                  <a:cubicBezTo>
                    <a:pt x="516" y="520"/>
                    <a:pt x="516" y="520"/>
                    <a:pt x="517" y="520"/>
                  </a:cubicBezTo>
                  <a:close/>
                  <a:moveTo>
                    <a:pt x="527" y="489"/>
                  </a:moveTo>
                  <a:cubicBezTo>
                    <a:pt x="527" y="490"/>
                    <a:pt x="527" y="490"/>
                    <a:pt x="527" y="490"/>
                  </a:cubicBezTo>
                  <a:cubicBezTo>
                    <a:pt x="527" y="490"/>
                    <a:pt x="527" y="489"/>
                    <a:pt x="527" y="489"/>
                  </a:cubicBezTo>
                  <a:cubicBezTo>
                    <a:pt x="527" y="489"/>
                    <a:pt x="527" y="489"/>
                    <a:pt x="527" y="489"/>
                  </a:cubicBezTo>
                  <a:cubicBezTo>
                    <a:pt x="527" y="489"/>
                    <a:pt x="527" y="489"/>
                    <a:pt x="527" y="489"/>
                  </a:cubicBezTo>
                  <a:close/>
                  <a:moveTo>
                    <a:pt x="518" y="458"/>
                  </a:moveTo>
                  <a:cubicBezTo>
                    <a:pt x="518" y="458"/>
                    <a:pt x="518" y="458"/>
                    <a:pt x="518" y="458"/>
                  </a:cubicBezTo>
                  <a:cubicBezTo>
                    <a:pt x="518" y="458"/>
                    <a:pt x="518" y="458"/>
                    <a:pt x="518" y="458"/>
                  </a:cubicBezTo>
                  <a:cubicBezTo>
                    <a:pt x="518" y="458"/>
                    <a:pt x="518" y="458"/>
                    <a:pt x="518" y="458"/>
                  </a:cubicBezTo>
                  <a:cubicBezTo>
                    <a:pt x="518" y="458"/>
                    <a:pt x="518" y="458"/>
                    <a:pt x="518" y="458"/>
                  </a:cubicBezTo>
                  <a:close/>
                  <a:moveTo>
                    <a:pt x="300" y="358"/>
                  </a:moveTo>
                  <a:cubicBezTo>
                    <a:pt x="299" y="357"/>
                    <a:pt x="299" y="355"/>
                    <a:pt x="298" y="353"/>
                  </a:cubicBezTo>
                  <a:cubicBezTo>
                    <a:pt x="297" y="354"/>
                    <a:pt x="295" y="354"/>
                    <a:pt x="295" y="355"/>
                  </a:cubicBezTo>
                  <a:cubicBezTo>
                    <a:pt x="295" y="356"/>
                    <a:pt x="294" y="356"/>
                    <a:pt x="294" y="355"/>
                  </a:cubicBezTo>
                  <a:cubicBezTo>
                    <a:pt x="294" y="355"/>
                    <a:pt x="294" y="354"/>
                    <a:pt x="295" y="354"/>
                  </a:cubicBezTo>
                  <a:cubicBezTo>
                    <a:pt x="295" y="354"/>
                    <a:pt x="295" y="353"/>
                    <a:pt x="295" y="353"/>
                  </a:cubicBezTo>
                  <a:cubicBezTo>
                    <a:pt x="294" y="352"/>
                    <a:pt x="294" y="350"/>
                    <a:pt x="292" y="350"/>
                  </a:cubicBezTo>
                  <a:cubicBezTo>
                    <a:pt x="293" y="350"/>
                    <a:pt x="294" y="349"/>
                    <a:pt x="294" y="348"/>
                  </a:cubicBezTo>
                  <a:cubicBezTo>
                    <a:pt x="293" y="347"/>
                    <a:pt x="290" y="346"/>
                    <a:pt x="289" y="346"/>
                  </a:cubicBezTo>
                  <a:cubicBezTo>
                    <a:pt x="287" y="347"/>
                    <a:pt x="287" y="348"/>
                    <a:pt x="286" y="350"/>
                  </a:cubicBezTo>
                  <a:cubicBezTo>
                    <a:pt x="286" y="348"/>
                    <a:pt x="285" y="346"/>
                    <a:pt x="287" y="345"/>
                  </a:cubicBezTo>
                  <a:cubicBezTo>
                    <a:pt x="287" y="345"/>
                    <a:pt x="287" y="344"/>
                    <a:pt x="288" y="344"/>
                  </a:cubicBezTo>
                  <a:cubicBezTo>
                    <a:pt x="289" y="342"/>
                    <a:pt x="290" y="339"/>
                    <a:pt x="294" y="338"/>
                  </a:cubicBezTo>
                  <a:cubicBezTo>
                    <a:pt x="294" y="338"/>
                    <a:pt x="294" y="338"/>
                    <a:pt x="294" y="338"/>
                  </a:cubicBezTo>
                  <a:cubicBezTo>
                    <a:pt x="295" y="336"/>
                    <a:pt x="293" y="335"/>
                    <a:pt x="292" y="336"/>
                  </a:cubicBezTo>
                  <a:cubicBezTo>
                    <a:pt x="291" y="336"/>
                    <a:pt x="291" y="336"/>
                    <a:pt x="291" y="335"/>
                  </a:cubicBezTo>
                  <a:cubicBezTo>
                    <a:pt x="291" y="335"/>
                    <a:pt x="291" y="334"/>
                    <a:pt x="291" y="334"/>
                  </a:cubicBezTo>
                  <a:cubicBezTo>
                    <a:pt x="292" y="334"/>
                    <a:pt x="292" y="335"/>
                    <a:pt x="292" y="335"/>
                  </a:cubicBezTo>
                  <a:cubicBezTo>
                    <a:pt x="292" y="334"/>
                    <a:pt x="292" y="333"/>
                    <a:pt x="293" y="334"/>
                  </a:cubicBezTo>
                  <a:cubicBezTo>
                    <a:pt x="294" y="334"/>
                    <a:pt x="295" y="333"/>
                    <a:pt x="295" y="332"/>
                  </a:cubicBezTo>
                  <a:cubicBezTo>
                    <a:pt x="296" y="331"/>
                    <a:pt x="296" y="330"/>
                    <a:pt x="296" y="330"/>
                  </a:cubicBezTo>
                  <a:cubicBezTo>
                    <a:pt x="294" y="329"/>
                    <a:pt x="294" y="326"/>
                    <a:pt x="292" y="326"/>
                  </a:cubicBezTo>
                  <a:cubicBezTo>
                    <a:pt x="291" y="326"/>
                    <a:pt x="289" y="325"/>
                    <a:pt x="289" y="327"/>
                  </a:cubicBezTo>
                  <a:cubicBezTo>
                    <a:pt x="288" y="327"/>
                    <a:pt x="288" y="327"/>
                    <a:pt x="288" y="328"/>
                  </a:cubicBezTo>
                  <a:cubicBezTo>
                    <a:pt x="286" y="328"/>
                    <a:pt x="284" y="328"/>
                    <a:pt x="283" y="329"/>
                  </a:cubicBezTo>
                  <a:cubicBezTo>
                    <a:pt x="282" y="329"/>
                    <a:pt x="281" y="329"/>
                    <a:pt x="281" y="331"/>
                  </a:cubicBezTo>
                  <a:cubicBezTo>
                    <a:pt x="280" y="329"/>
                    <a:pt x="279" y="328"/>
                    <a:pt x="277" y="327"/>
                  </a:cubicBezTo>
                  <a:cubicBezTo>
                    <a:pt x="277" y="326"/>
                    <a:pt x="276" y="326"/>
                    <a:pt x="276" y="325"/>
                  </a:cubicBezTo>
                  <a:cubicBezTo>
                    <a:pt x="277" y="325"/>
                    <a:pt x="277" y="325"/>
                    <a:pt x="276" y="325"/>
                  </a:cubicBezTo>
                  <a:cubicBezTo>
                    <a:pt x="275" y="324"/>
                    <a:pt x="274" y="325"/>
                    <a:pt x="273" y="326"/>
                  </a:cubicBezTo>
                  <a:cubicBezTo>
                    <a:pt x="273" y="327"/>
                    <a:pt x="273" y="327"/>
                    <a:pt x="274" y="327"/>
                  </a:cubicBezTo>
                  <a:cubicBezTo>
                    <a:pt x="275" y="327"/>
                    <a:pt x="275" y="327"/>
                    <a:pt x="276" y="326"/>
                  </a:cubicBezTo>
                  <a:cubicBezTo>
                    <a:pt x="276" y="327"/>
                    <a:pt x="275" y="328"/>
                    <a:pt x="275" y="328"/>
                  </a:cubicBezTo>
                  <a:cubicBezTo>
                    <a:pt x="274" y="329"/>
                    <a:pt x="274" y="328"/>
                    <a:pt x="274" y="328"/>
                  </a:cubicBezTo>
                  <a:cubicBezTo>
                    <a:pt x="272" y="327"/>
                    <a:pt x="271" y="326"/>
                    <a:pt x="270" y="328"/>
                  </a:cubicBezTo>
                  <a:cubicBezTo>
                    <a:pt x="270" y="328"/>
                    <a:pt x="269" y="328"/>
                    <a:pt x="269" y="328"/>
                  </a:cubicBezTo>
                  <a:cubicBezTo>
                    <a:pt x="268" y="328"/>
                    <a:pt x="269" y="329"/>
                    <a:pt x="268" y="330"/>
                  </a:cubicBezTo>
                  <a:cubicBezTo>
                    <a:pt x="268" y="330"/>
                    <a:pt x="268" y="331"/>
                    <a:pt x="269" y="331"/>
                  </a:cubicBezTo>
                  <a:cubicBezTo>
                    <a:pt x="269" y="332"/>
                    <a:pt x="270" y="333"/>
                    <a:pt x="271" y="333"/>
                  </a:cubicBezTo>
                  <a:cubicBezTo>
                    <a:pt x="272" y="333"/>
                    <a:pt x="271" y="334"/>
                    <a:pt x="271" y="334"/>
                  </a:cubicBezTo>
                  <a:cubicBezTo>
                    <a:pt x="271" y="335"/>
                    <a:pt x="271" y="335"/>
                    <a:pt x="271" y="336"/>
                  </a:cubicBezTo>
                  <a:cubicBezTo>
                    <a:pt x="270" y="337"/>
                    <a:pt x="271" y="336"/>
                    <a:pt x="270" y="335"/>
                  </a:cubicBezTo>
                  <a:cubicBezTo>
                    <a:pt x="270" y="334"/>
                    <a:pt x="270" y="334"/>
                    <a:pt x="269" y="333"/>
                  </a:cubicBezTo>
                  <a:cubicBezTo>
                    <a:pt x="267" y="333"/>
                    <a:pt x="266" y="333"/>
                    <a:pt x="265" y="335"/>
                  </a:cubicBezTo>
                  <a:cubicBezTo>
                    <a:pt x="265" y="336"/>
                    <a:pt x="264" y="337"/>
                    <a:pt x="266" y="337"/>
                  </a:cubicBezTo>
                  <a:cubicBezTo>
                    <a:pt x="266" y="337"/>
                    <a:pt x="266" y="338"/>
                    <a:pt x="267" y="338"/>
                  </a:cubicBezTo>
                  <a:cubicBezTo>
                    <a:pt x="268" y="341"/>
                    <a:pt x="271" y="341"/>
                    <a:pt x="273" y="339"/>
                  </a:cubicBezTo>
                  <a:cubicBezTo>
                    <a:pt x="273" y="338"/>
                    <a:pt x="273" y="338"/>
                    <a:pt x="273" y="338"/>
                  </a:cubicBezTo>
                  <a:cubicBezTo>
                    <a:pt x="273" y="338"/>
                    <a:pt x="273" y="338"/>
                    <a:pt x="273" y="338"/>
                  </a:cubicBezTo>
                  <a:cubicBezTo>
                    <a:pt x="274" y="340"/>
                    <a:pt x="274" y="342"/>
                    <a:pt x="276" y="342"/>
                  </a:cubicBezTo>
                  <a:cubicBezTo>
                    <a:pt x="275" y="343"/>
                    <a:pt x="274" y="341"/>
                    <a:pt x="274" y="341"/>
                  </a:cubicBezTo>
                  <a:cubicBezTo>
                    <a:pt x="273" y="341"/>
                    <a:pt x="273" y="340"/>
                    <a:pt x="272" y="341"/>
                  </a:cubicBezTo>
                  <a:cubicBezTo>
                    <a:pt x="272" y="342"/>
                    <a:pt x="271" y="343"/>
                    <a:pt x="272" y="344"/>
                  </a:cubicBezTo>
                  <a:cubicBezTo>
                    <a:pt x="272" y="344"/>
                    <a:pt x="272" y="345"/>
                    <a:pt x="272" y="345"/>
                  </a:cubicBezTo>
                  <a:cubicBezTo>
                    <a:pt x="273" y="344"/>
                    <a:pt x="273" y="345"/>
                    <a:pt x="274" y="345"/>
                  </a:cubicBezTo>
                  <a:cubicBezTo>
                    <a:pt x="274" y="346"/>
                    <a:pt x="274" y="347"/>
                    <a:pt x="274" y="347"/>
                  </a:cubicBezTo>
                  <a:cubicBezTo>
                    <a:pt x="275" y="349"/>
                    <a:pt x="275" y="349"/>
                    <a:pt x="273" y="350"/>
                  </a:cubicBezTo>
                  <a:cubicBezTo>
                    <a:pt x="273" y="349"/>
                    <a:pt x="274" y="348"/>
                    <a:pt x="273" y="348"/>
                  </a:cubicBezTo>
                  <a:cubicBezTo>
                    <a:pt x="273" y="347"/>
                    <a:pt x="273" y="347"/>
                    <a:pt x="273" y="347"/>
                  </a:cubicBezTo>
                  <a:cubicBezTo>
                    <a:pt x="273" y="347"/>
                    <a:pt x="273" y="346"/>
                    <a:pt x="273" y="346"/>
                  </a:cubicBezTo>
                  <a:cubicBezTo>
                    <a:pt x="272" y="346"/>
                    <a:pt x="272" y="346"/>
                    <a:pt x="272" y="347"/>
                  </a:cubicBezTo>
                  <a:cubicBezTo>
                    <a:pt x="272" y="348"/>
                    <a:pt x="272" y="349"/>
                    <a:pt x="273" y="351"/>
                  </a:cubicBezTo>
                  <a:cubicBezTo>
                    <a:pt x="273" y="351"/>
                    <a:pt x="273" y="352"/>
                    <a:pt x="272" y="352"/>
                  </a:cubicBezTo>
                  <a:cubicBezTo>
                    <a:pt x="272" y="353"/>
                    <a:pt x="271" y="353"/>
                    <a:pt x="271" y="353"/>
                  </a:cubicBezTo>
                  <a:cubicBezTo>
                    <a:pt x="270" y="352"/>
                    <a:pt x="270" y="352"/>
                    <a:pt x="270" y="353"/>
                  </a:cubicBezTo>
                  <a:cubicBezTo>
                    <a:pt x="270" y="354"/>
                    <a:pt x="270" y="354"/>
                    <a:pt x="269" y="354"/>
                  </a:cubicBezTo>
                  <a:cubicBezTo>
                    <a:pt x="268" y="354"/>
                    <a:pt x="267" y="354"/>
                    <a:pt x="266" y="353"/>
                  </a:cubicBezTo>
                  <a:cubicBezTo>
                    <a:pt x="266" y="353"/>
                    <a:pt x="267" y="352"/>
                    <a:pt x="267" y="352"/>
                  </a:cubicBezTo>
                  <a:cubicBezTo>
                    <a:pt x="267" y="352"/>
                    <a:pt x="266" y="352"/>
                    <a:pt x="266" y="351"/>
                  </a:cubicBezTo>
                  <a:cubicBezTo>
                    <a:pt x="266" y="351"/>
                    <a:pt x="265" y="352"/>
                    <a:pt x="265" y="351"/>
                  </a:cubicBezTo>
                  <a:cubicBezTo>
                    <a:pt x="266" y="350"/>
                    <a:pt x="265" y="350"/>
                    <a:pt x="264" y="349"/>
                  </a:cubicBezTo>
                  <a:cubicBezTo>
                    <a:pt x="264" y="349"/>
                    <a:pt x="263" y="348"/>
                    <a:pt x="263" y="347"/>
                  </a:cubicBezTo>
                  <a:cubicBezTo>
                    <a:pt x="263" y="346"/>
                    <a:pt x="262" y="346"/>
                    <a:pt x="261" y="345"/>
                  </a:cubicBezTo>
                  <a:cubicBezTo>
                    <a:pt x="261" y="345"/>
                    <a:pt x="260" y="345"/>
                    <a:pt x="259" y="346"/>
                  </a:cubicBezTo>
                  <a:cubicBezTo>
                    <a:pt x="259" y="346"/>
                    <a:pt x="259" y="347"/>
                    <a:pt x="258" y="347"/>
                  </a:cubicBezTo>
                  <a:cubicBezTo>
                    <a:pt x="258" y="348"/>
                    <a:pt x="258" y="349"/>
                    <a:pt x="258" y="350"/>
                  </a:cubicBezTo>
                  <a:cubicBezTo>
                    <a:pt x="257" y="352"/>
                    <a:pt x="257" y="354"/>
                    <a:pt x="259" y="355"/>
                  </a:cubicBezTo>
                  <a:cubicBezTo>
                    <a:pt x="259" y="356"/>
                    <a:pt x="260" y="357"/>
                    <a:pt x="260" y="357"/>
                  </a:cubicBezTo>
                  <a:cubicBezTo>
                    <a:pt x="260" y="357"/>
                    <a:pt x="260" y="357"/>
                    <a:pt x="260" y="357"/>
                  </a:cubicBezTo>
                  <a:cubicBezTo>
                    <a:pt x="260" y="357"/>
                    <a:pt x="260" y="357"/>
                    <a:pt x="260" y="357"/>
                  </a:cubicBezTo>
                  <a:cubicBezTo>
                    <a:pt x="261" y="357"/>
                    <a:pt x="261" y="358"/>
                    <a:pt x="261" y="358"/>
                  </a:cubicBezTo>
                  <a:cubicBezTo>
                    <a:pt x="262" y="359"/>
                    <a:pt x="263" y="360"/>
                    <a:pt x="263" y="360"/>
                  </a:cubicBezTo>
                  <a:cubicBezTo>
                    <a:pt x="263" y="362"/>
                    <a:pt x="263" y="362"/>
                    <a:pt x="264" y="363"/>
                  </a:cubicBezTo>
                  <a:cubicBezTo>
                    <a:pt x="265" y="363"/>
                    <a:pt x="265" y="363"/>
                    <a:pt x="266" y="363"/>
                  </a:cubicBezTo>
                  <a:cubicBezTo>
                    <a:pt x="266" y="363"/>
                    <a:pt x="266" y="362"/>
                    <a:pt x="267" y="362"/>
                  </a:cubicBezTo>
                  <a:cubicBezTo>
                    <a:pt x="267" y="362"/>
                    <a:pt x="268" y="363"/>
                    <a:pt x="268" y="363"/>
                  </a:cubicBezTo>
                  <a:cubicBezTo>
                    <a:pt x="268" y="365"/>
                    <a:pt x="269" y="365"/>
                    <a:pt x="271" y="365"/>
                  </a:cubicBezTo>
                  <a:cubicBezTo>
                    <a:pt x="271" y="365"/>
                    <a:pt x="271" y="365"/>
                    <a:pt x="271" y="365"/>
                  </a:cubicBezTo>
                  <a:cubicBezTo>
                    <a:pt x="271" y="365"/>
                    <a:pt x="271" y="365"/>
                    <a:pt x="271" y="365"/>
                  </a:cubicBezTo>
                  <a:cubicBezTo>
                    <a:pt x="271" y="366"/>
                    <a:pt x="272" y="367"/>
                    <a:pt x="272" y="368"/>
                  </a:cubicBezTo>
                  <a:cubicBezTo>
                    <a:pt x="273" y="369"/>
                    <a:pt x="274" y="371"/>
                    <a:pt x="275" y="372"/>
                  </a:cubicBezTo>
                  <a:cubicBezTo>
                    <a:pt x="276" y="373"/>
                    <a:pt x="277" y="374"/>
                    <a:pt x="277" y="374"/>
                  </a:cubicBezTo>
                  <a:cubicBezTo>
                    <a:pt x="278" y="377"/>
                    <a:pt x="280" y="379"/>
                    <a:pt x="280" y="381"/>
                  </a:cubicBezTo>
                  <a:cubicBezTo>
                    <a:pt x="280" y="382"/>
                    <a:pt x="280" y="382"/>
                    <a:pt x="280" y="382"/>
                  </a:cubicBezTo>
                  <a:cubicBezTo>
                    <a:pt x="280" y="383"/>
                    <a:pt x="281" y="383"/>
                    <a:pt x="281" y="382"/>
                  </a:cubicBezTo>
                  <a:cubicBezTo>
                    <a:pt x="282" y="382"/>
                    <a:pt x="282" y="382"/>
                    <a:pt x="282" y="382"/>
                  </a:cubicBezTo>
                  <a:cubicBezTo>
                    <a:pt x="282" y="383"/>
                    <a:pt x="282" y="383"/>
                    <a:pt x="282" y="383"/>
                  </a:cubicBezTo>
                  <a:cubicBezTo>
                    <a:pt x="282" y="383"/>
                    <a:pt x="282" y="383"/>
                    <a:pt x="282" y="384"/>
                  </a:cubicBezTo>
                  <a:cubicBezTo>
                    <a:pt x="282" y="384"/>
                    <a:pt x="282" y="384"/>
                    <a:pt x="282" y="384"/>
                  </a:cubicBezTo>
                  <a:cubicBezTo>
                    <a:pt x="283" y="383"/>
                    <a:pt x="283" y="384"/>
                    <a:pt x="283" y="384"/>
                  </a:cubicBezTo>
                  <a:cubicBezTo>
                    <a:pt x="284" y="384"/>
                    <a:pt x="285" y="384"/>
                    <a:pt x="285" y="384"/>
                  </a:cubicBezTo>
                  <a:cubicBezTo>
                    <a:pt x="286" y="382"/>
                    <a:pt x="287" y="381"/>
                    <a:pt x="288" y="380"/>
                  </a:cubicBezTo>
                  <a:cubicBezTo>
                    <a:pt x="288" y="380"/>
                    <a:pt x="288" y="379"/>
                    <a:pt x="288" y="379"/>
                  </a:cubicBezTo>
                  <a:cubicBezTo>
                    <a:pt x="287" y="378"/>
                    <a:pt x="286" y="377"/>
                    <a:pt x="286" y="375"/>
                  </a:cubicBezTo>
                  <a:cubicBezTo>
                    <a:pt x="285" y="374"/>
                    <a:pt x="285" y="373"/>
                    <a:pt x="287" y="372"/>
                  </a:cubicBezTo>
                  <a:cubicBezTo>
                    <a:pt x="287" y="373"/>
                    <a:pt x="286" y="373"/>
                    <a:pt x="286" y="374"/>
                  </a:cubicBezTo>
                  <a:cubicBezTo>
                    <a:pt x="286" y="375"/>
                    <a:pt x="287" y="377"/>
                    <a:pt x="288" y="377"/>
                  </a:cubicBezTo>
                  <a:cubicBezTo>
                    <a:pt x="289" y="376"/>
                    <a:pt x="290" y="376"/>
                    <a:pt x="290" y="377"/>
                  </a:cubicBezTo>
                  <a:cubicBezTo>
                    <a:pt x="291" y="377"/>
                    <a:pt x="292" y="377"/>
                    <a:pt x="293" y="377"/>
                  </a:cubicBezTo>
                  <a:cubicBezTo>
                    <a:pt x="294" y="376"/>
                    <a:pt x="294" y="375"/>
                    <a:pt x="295" y="375"/>
                  </a:cubicBezTo>
                  <a:cubicBezTo>
                    <a:pt x="296" y="375"/>
                    <a:pt x="296" y="375"/>
                    <a:pt x="295" y="374"/>
                  </a:cubicBezTo>
                  <a:cubicBezTo>
                    <a:pt x="295" y="374"/>
                    <a:pt x="295" y="373"/>
                    <a:pt x="296" y="373"/>
                  </a:cubicBezTo>
                  <a:cubicBezTo>
                    <a:pt x="296" y="373"/>
                    <a:pt x="297" y="373"/>
                    <a:pt x="297" y="372"/>
                  </a:cubicBezTo>
                  <a:cubicBezTo>
                    <a:pt x="298" y="373"/>
                    <a:pt x="297" y="373"/>
                    <a:pt x="297" y="373"/>
                  </a:cubicBezTo>
                  <a:cubicBezTo>
                    <a:pt x="298" y="373"/>
                    <a:pt x="298" y="373"/>
                    <a:pt x="298" y="373"/>
                  </a:cubicBezTo>
                  <a:cubicBezTo>
                    <a:pt x="298" y="372"/>
                    <a:pt x="299" y="372"/>
                    <a:pt x="299" y="371"/>
                  </a:cubicBezTo>
                  <a:cubicBezTo>
                    <a:pt x="298" y="370"/>
                    <a:pt x="298" y="371"/>
                    <a:pt x="297" y="371"/>
                  </a:cubicBezTo>
                  <a:cubicBezTo>
                    <a:pt x="297" y="370"/>
                    <a:pt x="298" y="370"/>
                    <a:pt x="298" y="370"/>
                  </a:cubicBezTo>
                  <a:cubicBezTo>
                    <a:pt x="299" y="370"/>
                    <a:pt x="299" y="369"/>
                    <a:pt x="299" y="369"/>
                  </a:cubicBezTo>
                  <a:cubicBezTo>
                    <a:pt x="299" y="368"/>
                    <a:pt x="298" y="368"/>
                    <a:pt x="298" y="369"/>
                  </a:cubicBezTo>
                  <a:cubicBezTo>
                    <a:pt x="297" y="369"/>
                    <a:pt x="297" y="369"/>
                    <a:pt x="296" y="368"/>
                  </a:cubicBezTo>
                  <a:cubicBezTo>
                    <a:pt x="297" y="368"/>
                    <a:pt x="299" y="368"/>
                    <a:pt x="299" y="366"/>
                  </a:cubicBezTo>
                  <a:cubicBezTo>
                    <a:pt x="298" y="364"/>
                    <a:pt x="298" y="363"/>
                    <a:pt x="297" y="362"/>
                  </a:cubicBezTo>
                  <a:cubicBezTo>
                    <a:pt x="299" y="362"/>
                    <a:pt x="300" y="360"/>
                    <a:pt x="300" y="358"/>
                  </a:cubicBezTo>
                  <a:close/>
                  <a:moveTo>
                    <a:pt x="147" y="355"/>
                  </a:moveTo>
                  <a:cubicBezTo>
                    <a:pt x="147" y="355"/>
                    <a:pt x="148" y="355"/>
                    <a:pt x="148" y="355"/>
                  </a:cubicBezTo>
                  <a:cubicBezTo>
                    <a:pt x="149" y="353"/>
                    <a:pt x="151" y="352"/>
                    <a:pt x="153" y="351"/>
                  </a:cubicBezTo>
                  <a:cubicBezTo>
                    <a:pt x="156" y="349"/>
                    <a:pt x="158" y="346"/>
                    <a:pt x="161" y="344"/>
                  </a:cubicBezTo>
                  <a:cubicBezTo>
                    <a:pt x="163" y="343"/>
                    <a:pt x="165" y="341"/>
                    <a:pt x="167" y="340"/>
                  </a:cubicBezTo>
                  <a:cubicBezTo>
                    <a:pt x="170" y="339"/>
                    <a:pt x="171" y="338"/>
                    <a:pt x="172" y="336"/>
                  </a:cubicBezTo>
                  <a:cubicBezTo>
                    <a:pt x="173" y="335"/>
                    <a:pt x="173" y="335"/>
                    <a:pt x="172" y="334"/>
                  </a:cubicBezTo>
                  <a:cubicBezTo>
                    <a:pt x="171" y="332"/>
                    <a:pt x="169" y="330"/>
                    <a:pt x="168" y="329"/>
                  </a:cubicBezTo>
                  <a:cubicBezTo>
                    <a:pt x="167" y="328"/>
                    <a:pt x="167" y="327"/>
                    <a:pt x="166" y="326"/>
                  </a:cubicBezTo>
                  <a:cubicBezTo>
                    <a:pt x="166" y="326"/>
                    <a:pt x="166" y="326"/>
                    <a:pt x="166" y="326"/>
                  </a:cubicBezTo>
                  <a:cubicBezTo>
                    <a:pt x="166" y="326"/>
                    <a:pt x="166" y="326"/>
                    <a:pt x="165" y="325"/>
                  </a:cubicBezTo>
                  <a:cubicBezTo>
                    <a:pt x="165" y="325"/>
                    <a:pt x="165" y="325"/>
                    <a:pt x="165" y="325"/>
                  </a:cubicBezTo>
                  <a:cubicBezTo>
                    <a:pt x="165" y="324"/>
                    <a:pt x="164" y="323"/>
                    <a:pt x="163" y="322"/>
                  </a:cubicBezTo>
                  <a:cubicBezTo>
                    <a:pt x="161" y="320"/>
                    <a:pt x="159" y="317"/>
                    <a:pt x="155" y="317"/>
                  </a:cubicBezTo>
                  <a:cubicBezTo>
                    <a:pt x="155" y="317"/>
                    <a:pt x="155" y="317"/>
                    <a:pt x="155" y="317"/>
                  </a:cubicBezTo>
                  <a:cubicBezTo>
                    <a:pt x="155" y="317"/>
                    <a:pt x="155" y="317"/>
                    <a:pt x="155" y="317"/>
                  </a:cubicBezTo>
                  <a:cubicBezTo>
                    <a:pt x="153" y="317"/>
                    <a:pt x="152" y="318"/>
                    <a:pt x="151" y="318"/>
                  </a:cubicBezTo>
                  <a:cubicBezTo>
                    <a:pt x="150" y="318"/>
                    <a:pt x="150" y="319"/>
                    <a:pt x="150" y="320"/>
                  </a:cubicBezTo>
                  <a:cubicBezTo>
                    <a:pt x="150" y="321"/>
                    <a:pt x="149" y="322"/>
                    <a:pt x="149" y="323"/>
                  </a:cubicBezTo>
                  <a:cubicBezTo>
                    <a:pt x="148" y="324"/>
                    <a:pt x="148" y="324"/>
                    <a:pt x="148" y="324"/>
                  </a:cubicBezTo>
                  <a:cubicBezTo>
                    <a:pt x="147" y="323"/>
                    <a:pt x="147" y="323"/>
                    <a:pt x="147" y="323"/>
                  </a:cubicBezTo>
                  <a:cubicBezTo>
                    <a:pt x="148" y="321"/>
                    <a:pt x="148" y="320"/>
                    <a:pt x="148" y="319"/>
                  </a:cubicBezTo>
                  <a:cubicBezTo>
                    <a:pt x="148" y="319"/>
                    <a:pt x="148" y="318"/>
                    <a:pt x="147" y="318"/>
                  </a:cubicBezTo>
                  <a:cubicBezTo>
                    <a:pt x="146" y="318"/>
                    <a:pt x="145" y="318"/>
                    <a:pt x="145" y="319"/>
                  </a:cubicBezTo>
                  <a:cubicBezTo>
                    <a:pt x="145" y="320"/>
                    <a:pt x="143" y="321"/>
                    <a:pt x="144" y="323"/>
                  </a:cubicBezTo>
                  <a:cubicBezTo>
                    <a:pt x="142" y="322"/>
                    <a:pt x="142" y="321"/>
                    <a:pt x="143" y="319"/>
                  </a:cubicBezTo>
                  <a:cubicBezTo>
                    <a:pt x="144" y="318"/>
                    <a:pt x="144" y="318"/>
                    <a:pt x="143" y="318"/>
                  </a:cubicBezTo>
                  <a:cubicBezTo>
                    <a:pt x="143" y="317"/>
                    <a:pt x="142" y="317"/>
                    <a:pt x="142" y="317"/>
                  </a:cubicBezTo>
                  <a:cubicBezTo>
                    <a:pt x="142" y="317"/>
                    <a:pt x="142" y="317"/>
                    <a:pt x="142" y="317"/>
                  </a:cubicBezTo>
                  <a:cubicBezTo>
                    <a:pt x="142" y="317"/>
                    <a:pt x="142" y="317"/>
                    <a:pt x="142" y="317"/>
                  </a:cubicBezTo>
                  <a:cubicBezTo>
                    <a:pt x="140" y="316"/>
                    <a:pt x="139" y="316"/>
                    <a:pt x="138" y="315"/>
                  </a:cubicBezTo>
                  <a:cubicBezTo>
                    <a:pt x="137" y="314"/>
                    <a:pt x="136" y="313"/>
                    <a:pt x="135" y="312"/>
                  </a:cubicBezTo>
                  <a:cubicBezTo>
                    <a:pt x="135" y="312"/>
                    <a:pt x="135" y="312"/>
                    <a:pt x="135" y="312"/>
                  </a:cubicBezTo>
                  <a:cubicBezTo>
                    <a:pt x="134" y="310"/>
                    <a:pt x="131" y="309"/>
                    <a:pt x="130" y="310"/>
                  </a:cubicBezTo>
                  <a:cubicBezTo>
                    <a:pt x="128" y="311"/>
                    <a:pt x="127" y="312"/>
                    <a:pt x="125" y="312"/>
                  </a:cubicBezTo>
                  <a:cubicBezTo>
                    <a:pt x="124" y="312"/>
                    <a:pt x="123" y="313"/>
                    <a:pt x="121" y="312"/>
                  </a:cubicBezTo>
                  <a:cubicBezTo>
                    <a:pt x="121" y="312"/>
                    <a:pt x="121" y="313"/>
                    <a:pt x="121" y="313"/>
                  </a:cubicBezTo>
                  <a:cubicBezTo>
                    <a:pt x="121" y="314"/>
                    <a:pt x="121" y="315"/>
                    <a:pt x="121" y="316"/>
                  </a:cubicBezTo>
                  <a:cubicBezTo>
                    <a:pt x="121" y="316"/>
                    <a:pt x="121" y="316"/>
                    <a:pt x="121" y="316"/>
                  </a:cubicBezTo>
                  <a:cubicBezTo>
                    <a:pt x="121" y="315"/>
                    <a:pt x="121" y="315"/>
                    <a:pt x="120" y="315"/>
                  </a:cubicBezTo>
                  <a:cubicBezTo>
                    <a:pt x="120" y="315"/>
                    <a:pt x="120" y="315"/>
                    <a:pt x="120" y="315"/>
                  </a:cubicBezTo>
                  <a:cubicBezTo>
                    <a:pt x="120" y="313"/>
                    <a:pt x="120" y="313"/>
                    <a:pt x="118" y="313"/>
                  </a:cubicBezTo>
                  <a:cubicBezTo>
                    <a:pt x="118" y="313"/>
                    <a:pt x="118" y="313"/>
                    <a:pt x="117" y="313"/>
                  </a:cubicBezTo>
                  <a:cubicBezTo>
                    <a:pt x="115" y="313"/>
                    <a:pt x="113" y="314"/>
                    <a:pt x="111" y="315"/>
                  </a:cubicBezTo>
                  <a:cubicBezTo>
                    <a:pt x="110" y="315"/>
                    <a:pt x="110" y="315"/>
                    <a:pt x="111" y="316"/>
                  </a:cubicBezTo>
                  <a:cubicBezTo>
                    <a:pt x="111" y="317"/>
                    <a:pt x="112" y="319"/>
                    <a:pt x="112" y="320"/>
                  </a:cubicBezTo>
                  <a:cubicBezTo>
                    <a:pt x="112" y="321"/>
                    <a:pt x="113" y="321"/>
                    <a:pt x="114" y="321"/>
                  </a:cubicBezTo>
                  <a:cubicBezTo>
                    <a:pt x="113" y="322"/>
                    <a:pt x="112" y="321"/>
                    <a:pt x="113" y="322"/>
                  </a:cubicBezTo>
                  <a:cubicBezTo>
                    <a:pt x="113" y="323"/>
                    <a:pt x="114" y="322"/>
                    <a:pt x="114" y="323"/>
                  </a:cubicBezTo>
                  <a:cubicBezTo>
                    <a:pt x="114" y="323"/>
                    <a:pt x="113" y="323"/>
                    <a:pt x="113" y="323"/>
                  </a:cubicBezTo>
                  <a:cubicBezTo>
                    <a:pt x="113" y="325"/>
                    <a:pt x="114" y="325"/>
                    <a:pt x="114" y="327"/>
                  </a:cubicBezTo>
                  <a:cubicBezTo>
                    <a:pt x="114" y="327"/>
                    <a:pt x="114" y="327"/>
                    <a:pt x="115" y="327"/>
                  </a:cubicBezTo>
                  <a:cubicBezTo>
                    <a:pt x="116" y="327"/>
                    <a:pt x="116" y="328"/>
                    <a:pt x="116" y="329"/>
                  </a:cubicBezTo>
                  <a:cubicBezTo>
                    <a:pt x="116" y="330"/>
                    <a:pt x="116" y="330"/>
                    <a:pt x="115" y="331"/>
                  </a:cubicBezTo>
                  <a:cubicBezTo>
                    <a:pt x="114" y="332"/>
                    <a:pt x="115" y="333"/>
                    <a:pt x="115" y="334"/>
                  </a:cubicBezTo>
                  <a:cubicBezTo>
                    <a:pt x="117" y="335"/>
                    <a:pt x="118" y="334"/>
                    <a:pt x="119" y="335"/>
                  </a:cubicBezTo>
                  <a:cubicBezTo>
                    <a:pt x="119" y="335"/>
                    <a:pt x="119" y="335"/>
                    <a:pt x="119" y="335"/>
                  </a:cubicBezTo>
                  <a:cubicBezTo>
                    <a:pt x="119" y="335"/>
                    <a:pt x="119" y="335"/>
                    <a:pt x="119" y="335"/>
                  </a:cubicBezTo>
                  <a:cubicBezTo>
                    <a:pt x="118" y="335"/>
                    <a:pt x="117" y="335"/>
                    <a:pt x="116" y="335"/>
                  </a:cubicBezTo>
                  <a:cubicBezTo>
                    <a:pt x="115" y="334"/>
                    <a:pt x="115" y="334"/>
                    <a:pt x="114" y="335"/>
                  </a:cubicBezTo>
                  <a:cubicBezTo>
                    <a:pt x="113" y="336"/>
                    <a:pt x="112" y="338"/>
                    <a:pt x="111" y="340"/>
                  </a:cubicBezTo>
                  <a:cubicBezTo>
                    <a:pt x="111" y="341"/>
                    <a:pt x="111" y="342"/>
                    <a:pt x="110" y="343"/>
                  </a:cubicBezTo>
                  <a:cubicBezTo>
                    <a:pt x="109" y="345"/>
                    <a:pt x="109" y="345"/>
                    <a:pt x="111" y="347"/>
                  </a:cubicBezTo>
                  <a:cubicBezTo>
                    <a:pt x="111" y="347"/>
                    <a:pt x="111" y="347"/>
                    <a:pt x="112" y="348"/>
                  </a:cubicBezTo>
                  <a:cubicBezTo>
                    <a:pt x="112" y="349"/>
                    <a:pt x="112" y="349"/>
                    <a:pt x="111" y="349"/>
                  </a:cubicBezTo>
                  <a:cubicBezTo>
                    <a:pt x="110" y="350"/>
                    <a:pt x="109" y="350"/>
                    <a:pt x="108" y="350"/>
                  </a:cubicBezTo>
                  <a:cubicBezTo>
                    <a:pt x="108" y="351"/>
                    <a:pt x="109" y="352"/>
                    <a:pt x="109" y="353"/>
                  </a:cubicBezTo>
                  <a:cubicBezTo>
                    <a:pt x="109" y="354"/>
                    <a:pt x="108" y="355"/>
                    <a:pt x="108" y="357"/>
                  </a:cubicBezTo>
                  <a:cubicBezTo>
                    <a:pt x="109" y="357"/>
                    <a:pt x="108" y="357"/>
                    <a:pt x="108" y="357"/>
                  </a:cubicBezTo>
                  <a:cubicBezTo>
                    <a:pt x="108" y="357"/>
                    <a:pt x="107" y="358"/>
                    <a:pt x="108" y="358"/>
                  </a:cubicBezTo>
                  <a:cubicBezTo>
                    <a:pt x="108" y="358"/>
                    <a:pt x="108" y="358"/>
                    <a:pt x="108" y="358"/>
                  </a:cubicBezTo>
                  <a:cubicBezTo>
                    <a:pt x="108" y="358"/>
                    <a:pt x="108" y="358"/>
                    <a:pt x="108" y="358"/>
                  </a:cubicBezTo>
                  <a:cubicBezTo>
                    <a:pt x="108" y="359"/>
                    <a:pt x="108" y="359"/>
                    <a:pt x="108" y="359"/>
                  </a:cubicBezTo>
                  <a:cubicBezTo>
                    <a:pt x="107" y="359"/>
                    <a:pt x="107" y="358"/>
                    <a:pt x="107" y="359"/>
                  </a:cubicBezTo>
                  <a:cubicBezTo>
                    <a:pt x="106" y="361"/>
                    <a:pt x="105" y="363"/>
                    <a:pt x="104" y="365"/>
                  </a:cubicBezTo>
                  <a:cubicBezTo>
                    <a:pt x="103" y="366"/>
                    <a:pt x="104" y="368"/>
                    <a:pt x="103" y="369"/>
                  </a:cubicBezTo>
                  <a:cubicBezTo>
                    <a:pt x="103" y="370"/>
                    <a:pt x="103" y="370"/>
                    <a:pt x="104" y="370"/>
                  </a:cubicBezTo>
                  <a:cubicBezTo>
                    <a:pt x="104" y="370"/>
                    <a:pt x="105" y="370"/>
                    <a:pt x="105" y="370"/>
                  </a:cubicBezTo>
                  <a:cubicBezTo>
                    <a:pt x="107" y="369"/>
                    <a:pt x="107" y="369"/>
                    <a:pt x="107" y="371"/>
                  </a:cubicBezTo>
                  <a:cubicBezTo>
                    <a:pt x="107" y="371"/>
                    <a:pt x="107" y="371"/>
                    <a:pt x="107" y="371"/>
                  </a:cubicBezTo>
                  <a:cubicBezTo>
                    <a:pt x="107" y="371"/>
                    <a:pt x="107" y="371"/>
                    <a:pt x="107" y="371"/>
                  </a:cubicBezTo>
                  <a:cubicBezTo>
                    <a:pt x="108" y="371"/>
                    <a:pt x="108" y="372"/>
                    <a:pt x="109" y="372"/>
                  </a:cubicBezTo>
                  <a:cubicBezTo>
                    <a:pt x="109" y="373"/>
                    <a:pt x="111" y="372"/>
                    <a:pt x="111" y="374"/>
                  </a:cubicBezTo>
                  <a:cubicBezTo>
                    <a:pt x="113" y="374"/>
                    <a:pt x="114" y="375"/>
                    <a:pt x="115" y="376"/>
                  </a:cubicBezTo>
                  <a:cubicBezTo>
                    <a:pt x="115" y="376"/>
                    <a:pt x="115" y="376"/>
                    <a:pt x="115" y="376"/>
                  </a:cubicBezTo>
                  <a:cubicBezTo>
                    <a:pt x="116" y="377"/>
                    <a:pt x="116" y="379"/>
                    <a:pt x="117" y="379"/>
                  </a:cubicBezTo>
                  <a:cubicBezTo>
                    <a:pt x="118" y="380"/>
                    <a:pt x="118" y="382"/>
                    <a:pt x="118" y="383"/>
                  </a:cubicBezTo>
                  <a:cubicBezTo>
                    <a:pt x="119" y="385"/>
                    <a:pt x="119" y="386"/>
                    <a:pt x="120" y="388"/>
                  </a:cubicBezTo>
                  <a:cubicBezTo>
                    <a:pt x="121" y="389"/>
                    <a:pt x="123" y="389"/>
                    <a:pt x="123" y="388"/>
                  </a:cubicBezTo>
                  <a:cubicBezTo>
                    <a:pt x="124" y="387"/>
                    <a:pt x="124" y="386"/>
                    <a:pt x="125" y="386"/>
                  </a:cubicBezTo>
                  <a:cubicBezTo>
                    <a:pt x="128" y="385"/>
                    <a:pt x="129" y="383"/>
                    <a:pt x="129" y="381"/>
                  </a:cubicBezTo>
                  <a:cubicBezTo>
                    <a:pt x="130" y="380"/>
                    <a:pt x="130" y="380"/>
                    <a:pt x="131" y="380"/>
                  </a:cubicBezTo>
                  <a:cubicBezTo>
                    <a:pt x="131" y="381"/>
                    <a:pt x="131" y="381"/>
                    <a:pt x="132" y="381"/>
                  </a:cubicBezTo>
                  <a:cubicBezTo>
                    <a:pt x="132" y="382"/>
                    <a:pt x="133" y="382"/>
                    <a:pt x="134" y="382"/>
                  </a:cubicBezTo>
                  <a:cubicBezTo>
                    <a:pt x="134" y="382"/>
                    <a:pt x="135" y="381"/>
                    <a:pt x="136" y="381"/>
                  </a:cubicBezTo>
                  <a:cubicBezTo>
                    <a:pt x="137" y="380"/>
                    <a:pt x="139" y="379"/>
                    <a:pt x="139" y="377"/>
                  </a:cubicBezTo>
                  <a:cubicBezTo>
                    <a:pt x="139" y="375"/>
                    <a:pt x="139" y="372"/>
                    <a:pt x="139" y="370"/>
                  </a:cubicBezTo>
                  <a:cubicBezTo>
                    <a:pt x="139" y="370"/>
                    <a:pt x="139" y="370"/>
                    <a:pt x="139" y="369"/>
                  </a:cubicBezTo>
                  <a:cubicBezTo>
                    <a:pt x="140" y="368"/>
                    <a:pt x="141" y="366"/>
                    <a:pt x="140" y="364"/>
                  </a:cubicBezTo>
                  <a:cubicBezTo>
                    <a:pt x="140" y="364"/>
                    <a:pt x="140" y="363"/>
                    <a:pt x="140" y="363"/>
                  </a:cubicBezTo>
                  <a:cubicBezTo>
                    <a:pt x="141" y="363"/>
                    <a:pt x="141" y="364"/>
                    <a:pt x="141" y="364"/>
                  </a:cubicBezTo>
                  <a:cubicBezTo>
                    <a:pt x="141" y="364"/>
                    <a:pt x="141" y="364"/>
                    <a:pt x="142" y="364"/>
                  </a:cubicBezTo>
                  <a:cubicBezTo>
                    <a:pt x="143" y="364"/>
                    <a:pt x="146" y="362"/>
                    <a:pt x="146" y="361"/>
                  </a:cubicBezTo>
                  <a:cubicBezTo>
                    <a:pt x="146" y="361"/>
                    <a:pt x="147" y="361"/>
                    <a:pt x="146" y="361"/>
                  </a:cubicBezTo>
                  <a:cubicBezTo>
                    <a:pt x="146" y="359"/>
                    <a:pt x="148" y="357"/>
                    <a:pt x="147" y="355"/>
                  </a:cubicBezTo>
                  <a:close/>
                  <a:moveTo>
                    <a:pt x="165" y="325"/>
                  </a:moveTo>
                  <a:cubicBezTo>
                    <a:pt x="165" y="326"/>
                    <a:pt x="165" y="326"/>
                    <a:pt x="165" y="326"/>
                  </a:cubicBezTo>
                  <a:cubicBezTo>
                    <a:pt x="165" y="326"/>
                    <a:pt x="165" y="326"/>
                    <a:pt x="165" y="325"/>
                  </a:cubicBezTo>
                  <a:close/>
                  <a:moveTo>
                    <a:pt x="269" y="407"/>
                  </a:moveTo>
                  <a:cubicBezTo>
                    <a:pt x="269" y="407"/>
                    <a:pt x="269" y="407"/>
                    <a:pt x="268" y="406"/>
                  </a:cubicBezTo>
                  <a:cubicBezTo>
                    <a:pt x="268" y="406"/>
                    <a:pt x="268" y="407"/>
                    <a:pt x="268" y="407"/>
                  </a:cubicBezTo>
                  <a:cubicBezTo>
                    <a:pt x="267" y="407"/>
                    <a:pt x="266" y="408"/>
                    <a:pt x="265" y="407"/>
                  </a:cubicBezTo>
                  <a:cubicBezTo>
                    <a:pt x="264" y="407"/>
                    <a:pt x="265" y="406"/>
                    <a:pt x="264" y="405"/>
                  </a:cubicBezTo>
                  <a:cubicBezTo>
                    <a:pt x="264" y="404"/>
                    <a:pt x="264" y="404"/>
                    <a:pt x="263" y="404"/>
                  </a:cubicBezTo>
                  <a:cubicBezTo>
                    <a:pt x="263" y="405"/>
                    <a:pt x="262" y="405"/>
                    <a:pt x="262" y="404"/>
                  </a:cubicBezTo>
                  <a:cubicBezTo>
                    <a:pt x="261" y="404"/>
                    <a:pt x="260" y="403"/>
                    <a:pt x="260" y="402"/>
                  </a:cubicBezTo>
                  <a:cubicBezTo>
                    <a:pt x="258" y="402"/>
                    <a:pt x="258" y="400"/>
                    <a:pt x="257" y="400"/>
                  </a:cubicBezTo>
                  <a:cubicBezTo>
                    <a:pt x="256" y="400"/>
                    <a:pt x="256" y="400"/>
                    <a:pt x="256" y="399"/>
                  </a:cubicBezTo>
                  <a:cubicBezTo>
                    <a:pt x="257" y="398"/>
                    <a:pt x="255" y="398"/>
                    <a:pt x="255" y="396"/>
                  </a:cubicBezTo>
                  <a:cubicBezTo>
                    <a:pt x="254" y="398"/>
                    <a:pt x="255" y="399"/>
                    <a:pt x="256" y="400"/>
                  </a:cubicBezTo>
                  <a:cubicBezTo>
                    <a:pt x="255" y="400"/>
                    <a:pt x="254" y="400"/>
                    <a:pt x="254" y="399"/>
                  </a:cubicBezTo>
                  <a:cubicBezTo>
                    <a:pt x="253" y="399"/>
                    <a:pt x="253" y="398"/>
                    <a:pt x="252" y="398"/>
                  </a:cubicBezTo>
                  <a:cubicBezTo>
                    <a:pt x="251" y="399"/>
                    <a:pt x="251" y="398"/>
                    <a:pt x="251" y="397"/>
                  </a:cubicBezTo>
                  <a:cubicBezTo>
                    <a:pt x="251" y="397"/>
                    <a:pt x="252" y="396"/>
                    <a:pt x="252" y="396"/>
                  </a:cubicBezTo>
                  <a:cubicBezTo>
                    <a:pt x="252" y="396"/>
                    <a:pt x="251" y="395"/>
                    <a:pt x="251" y="395"/>
                  </a:cubicBezTo>
                  <a:cubicBezTo>
                    <a:pt x="251" y="396"/>
                    <a:pt x="251" y="396"/>
                    <a:pt x="251" y="396"/>
                  </a:cubicBezTo>
                  <a:cubicBezTo>
                    <a:pt x="250" y="395"/>
                    <a:pt x="248" y="395"/>
                    <a:pt x="248" y="393"/>
                  </a:cubicBezTo>
                  <a:cubicBezTo>
                    <a:pt x="248" y="392"/>
                    <a:pt x="248" y="391"/>
                    <a:pt x="246" y="391"/>
                  </a:cubicBezTo>
                  <a:cubicBezTo>
                    <a:pt x="245" y="390"/>
                    <a:pt x="244" y="388"/>
                    <a:pt x="245" y="387"/>
                  </a:cubicBezTo>
                  <a:cubicBezTo>
                    <a:pt x="245" y="386"/>
                    <a:pt x="246" y="385"/>
                    <a:pt x="245" y="384"/>
                  </a:cubicBezTo>
                  <a:cubicBezTo>
                    <a:pt x="245" y="384"/>
                    <a:pt x="245" y="383"/>
                    <a:pt x="246" y="383"/>
                  </a:cubicBezTo>
                  <a:cubicBezTo>
                    <a:pt x="247" y="383"/>
                    <a:pt x="246" y="382"/>
                    <a:pt x="246" y="381"/>
                  </a:cubicBezTo>
                  <a:cubicBezTo>
                    <a:pt x="246" y="380"/>
                    <a:pt x="246" y="380"/>
                    <a:pt x="246" y="379"/>
                  </a:cubicBezTo>
                  <a:cubicBezTo>
                    <a:pt x="247" y="377"/>
                    <a:pt x="246" y="376"/>
                    <a:pt x="244" y="374"/>
                  </a:cubicBezTo>
                  <a:cubicBezTo>
                    <a:pt x="243" y="372"/>
                    <a:pt x="243" y="369"/>
                    <a:pt x="242" y="367"/>
                  </a:cubicBezTo>
                  <a:cubicBezTo>
                    <a:pt x="242" y="366"/>
                    <a:pt x="242" y="366"/>
                    <a:pt x="242" y="366"/>
                  </a:cubicBezTo>
                  <a:cubicBezTo>
                    <a:pt x="242" y="364"/>
                    <a:pt x="241" y="363"/>
                    <a:pt x="241" y="361"/>
                  </a:cubicBezTo>
                  <a:cubicBezTo>
                    <a:pt x="241" y="361"/>
                    <a:pt x="240" y="360"/>
                    <a:pt x="240" y="360"/>
                  </a:cubicBezTo>
                  <a:cubicBezTo>
                    <a:pt x="241" y="359"/>
                    <a:pt x="240" y="358"/>
                    <a:pt x="240" y="357"/>
                  </a:cubicBezTo>
                  <a:cubicBezTo>
                    <a:pt x="240" y="356"/>
                    <a:pt x="240" y="354"/>
                    <a:pt x="239" y="353"/>
                  </a:cubicBezTo>
                  <a:cubicBezTo>
                    <a:pt x="239" y="352"/>
                    <a:pt x="240" y="352"/>
                    <a:pt x="240" y="352"/>
                  </a:cubicBezTo>
                  <a:cubicBezTo>
                    <a:pt x="238" y="351"/>
                    <a:pt x="239" y="350"/>
                    <a:pt x="238" y="349"/>
                  </a:cubicBezTo>
                  <a:cubicBezTo>
                    <a:pt x="237" y="349"/>
                    <a:pt x="236" y="348"/>
                    <a:pt x="236" y="348"/>
                  </a:cubicBezTo>
                  <a:cubicBezTo>
                    <a:pt x="237" y="346"/>
                    <a:pt x="236" y="346"/>
                    <a:pt x="235" y="346"/>
                  </a:cubicBezTo>
                  <a:cubicBezTo>
                    <a:pt x="235" y="346"/>
                    <a:pt x="234" y="346"/>
                    <a:pt x="234" y="345"/>
                  </a:cubicBezTo>
                  <a:cubicBezTo>
                    <a:pt x="233" y="344"/>
                    <a:pt x="232" y="342"/>
                    <a:pt x="230" y="341"/>
                  </a:cubicBezTo>
                  <a:cubicBezTo>
                    <a:pt x="230" y="340"/>
                    <a:pt x="230" y="340"/>
                    <a:pt x="229" y="340"/>
                  </a:cubicBezTo>
                  <a:cubicBezTo>
                    <a:pt x="228" y="340"/>
                    <a:pt x="228" y="340"/>
                    <a:pt x="228" y="341"/>
                  </a:cubicBezTo>
                  <a:cubicBezTo>
                    <a:pt x="228" y="341"/>
                    <a:pt x="228" y="342"/>
                    <a:pt x="228" y="342"/>
                  </a:cubicBezTo>
                  <a:cubicBezTo>
                    <a:pt x="228" y="343"/>
                    <a:pt x="228" y="343"/>
                    <a:pt x="228" y="343"/>
                  </a:cubicBezTo>
                  <a:cubicBezTo>
                    <a:pt x="228" y="343"/>
                    <a:pt x="228" y="343"/>
                    <a:pt x="228" y="343"/>
                  </a:cubicBezTo>
                  <a:cubicBezTo>
                    <a:pt x="227" y="343"/>
                    <a:pt x="227" y="342"/>
                    <a:pt x="227" y="342"/>
                  </a:cubicBezTo>
                  <a:cubicBezTo>
                    <a:pt x="226" y="341"/>
                    <a:pt x="225" y="340"/>
                    <a:pt x="223" y="339"/>
                  </a:cubicBezTo>
                  <a:cubicBezTo>
                    <a:pt x="223" y="339"/>
                    <a:pt x="222" y="339"/>
                    <a:pt x="222" y="339"/>
                  </a:cubicBezTo>
                  <a:cubicBezTo>
                    <a:pt x="222" y="340"/>
                    <a:pt x="221" y="340"/>
                    <a:pt x="221" y="341"/>
                  </a:cubicBezTo>
                  <a:cubicBezTo>
                    <a:pt x="222" y="342"/>
                    <a:pt x="222" y="342"/>
                    <a:pt x="223" y="342"/>
                  </a:cubicBezTo>
                  <a:cubicBezTo>
                    <a:pt x="220" y="342"/>
                    <a:pt x="220" y="343"/>
                    <a:pt x="221" y="345"/>
                  </a:cubicBezTo>
                  <a:cubicBezTo>
                    <a:pt x="221" y="346"/>
                    <a:pt x="221" y="347"/>
                    <a:pt x="221" y="348"/>
                  </a:cubicBezTo>
                  <a:cubicBezTo>
                    <a:pt x="221" y="350"/>
                    <a:pt x="222" y="352"/>
                    <a:pt x="222" y="354"/>
                  </a:cubicBezTo>
                  <a:cubicBezTo>
                    <a:pt x="222" y="356"/>
                    <a:pt x="224" y="357"/>
                    <a:pt x="222" y="358"/>
                  </a:cubicBezTo>
                  <a:cubicBezTo>
                    <a:pt x="222" y="358"/>
                    <a:pt x="222" y="359"/>
                    <a:pt x="222" y="359"/>
                  </a:cubicBezTo>
                  <a:cubicBezTo>
                    <a:pt x="224" y="360"/>
                    <a:pt x="223" y="361"/>
                    <a:pt x="223" y="363"/>
                  </a:cubicBezTo>
                  <a:cubicBezTo>
                    <a:pt x="224" y="364"/>
                    <a:pt x="223" y="365"/>
                    <a:pt x="224" y="367"/>
                  </a:cubicBezTo>
                  <a:cubicBezTo>
                    <a:pt x="224" y="367"/>
                    <a:pt x="224" y="367"/>
                    <a:pt x="224" y="367"/>
                  </a:cubicBezTo>
                  <a:cubicBezTo>
                    <a:pt x="224" y="368"/>
                    <a:pt x="225" y="369"/>
                    <a:pt x="226" y="370"/>
                  </a:cubicBezTo>
                  <a:cubicBezTo>
                    <a:pt x="226" y="370"/>
                    <a:pt x="227" y="371"/>
                    <a:pt x="226" y="372"/>
                  </a:cubicBezTo>
                  <a:cubicBezTo>
                    <a:pt x="226" y="372"/>
                    <a:pt x="225" y="372"/>
                    <a:pt x="226" y="373"/>
                  </a:cubicBezTo>
                  <a:cubicBezTo>
                    <a:pt x="226" y="373"/>
                    <a:pt x="227" y="373"/>
                    <a:pt x="227" y="373"/>
                  </a:cubicBezTo>
                  <a:cubicBezTo>
                    <a:pt x="227" y="373"/>
                    <a:pt x="226" y="374"/>
                    <a:pt x="226" y="374"/>
                  </a:cubicBezTo>
                  <a:cubicBezTo>
                    <a:pt x="225" y="373"/>
                    <a:pt x="225" y="374"/>
                    <a:pt x="224" y="375"/>
                  </a:cubicBezTo>
                  <a:cubicBezTo>
                    <a:pt x="224" y="375"/>
                    <a:pt x="224" y="375"/>
                    <a:pt x="224" y="375"/>
                  </a:cubicBezTo>
                  <a:cubicBezTo>
                    <a:pt x="222" y="375"/>
                    <a:pt x="224" y="376"/>
                    <a:pt x="223" y="377"/>
                  </a:cubicBezTo>
                  <a:cubicBezTo>
                    <a:pt x="222" y="377"/>
                    <a:pt x="222" y="376"/>
                    <a:pt x="222" y="376"/>
                  </a:cubicBezTo>
                  <a:cubicBezTo>
                    <a:pt x="222" y="376"/>
                    <a:pt x="222" y="376"/>
                    <a:pt x="222" y="376"/>
                  </a:cubicBezTo>
                  <a:cubicBezTo>
                    <a:pt x="222" y="376"/>
                    <a:pt x="222" y="375"/>
                    <a:pt x="221" y="375"/>
                  </a:cubicBezTo>
                  <a:cubicBezTo>
                    <a:pt x="221" y="375"/>
                    <a:pt x="221" y="375"/>
                    <a:pt x="220" y="374"/>
                  </a:cubicBezTo>
                  <a:cubicBezTo>
                    <a:pt x="219" y="372"/>
                    <a:pt x="221" y="370"/>
                    <a:pt x="219" y="368"/>
                  </a:cubicBezTo>
                  <a:cubicBezTo>
                    <a:pt x="219" y="366"/>
                    <a:pt x="218" y="364"/>
                    <a:pt x="218" y="362"/>
                  </a:cubicBezTo>
                  <a:cubicBezTo>
                    <a:pt x="217" y="361"/>
                    <a:pt x="217" y="360"/>
                    <a:pt x="218" y="360"/>
                  </a:cubicBezTo>
                  <a:cubicBezTo>
                    <a:pt x="218" y="359"/>
                    <a:pt x="218" y="358"/>
                    <a:pt x="217" y="357"/>
                  </a:cubicBezTo>
                  <a:cubicBezTo>
                    <a:pt x="217" y="356"/>
                    <a:pt x="217" y="356"/>
                    <a:pt x="216" y="356"/>
                  </a:cubicBezTo>
                  <a:cubicBezTo>
                    <a:pt x="216" y="357"/>
                    <a:pt x="215" y="357"/>
                    <a:pt x="215" y="356"/>
                  </a:cubicBezTo>
                  <a:cubicBezTo>
                    <a:pt x="215" y="355"/>
                    <a:pt x="216" y="354"/>
                    <a:pt x="215" y="354"/>
                  </a:cubicBezTo>
                  <a:cubicBezTo>
                    <a:pt x="215" y="352"/>
                    <a:pt x="214" y="353"/>
                    <a:pt x="214" y="353"/>
                  </a:cubicBezTo>
                  <a:cubicBezTo>
                    <a:pt x="213" y="353"/>
                    <a:pt x="213" y="352"/>
                    <a:pt x="213" y="352"/>
                  </a:cubicBezTo>
                  <a:cubicBezTo>
                    <a:pt x="212" y="351"/>
                    <a:pt x="212" y="351"/>
                    <a:pt x="211" y="351"/>
                  </a:cubicBezTo>
                  <a:cubicBezTo>
                    <a:pt x="210" y="350"/>
                    <a:pt x="210" y="350"/>
                    <a:pt x="211" y="349"/>
                  </a:cubicBezTo>
                  <a:cubicBezTo>
                    <a:pt x="210" y="348"/>
                    <a:pt x="210" y="349"/>
                    <a:pt x="209" y="349"/>
                  </a:cubicBezTo>
                  <a:cubicBezTo>
                    <a:pt x="209" y="347"/>
                    <a:pt x="207" y="347"/>
                    <a:pt x="205" y="347"/>
                  </a:cubicBezTo>
                  <a:cubicBezTo>
                    <a:pt x="204" y="346"/>
                    <a:pt x="204" y="347"/>
                    <a:pt x="204" y="348"/>
                  </a:cubicBezTo>
                  <a:cubicBezTo>
                    <a:pt x="204" y="349"/>
                    <a:pt x="205" y="350"/>
                    <a:pt x="206" y="351"/>
                  </a:cubicBezTo>
                  <a:cubicBezTo>
                    <a:pt x="207" y="351"/>
                    <a:pt x="207" y="351"/>
                    <a:pt x="207" y="351"/>
                  </a:cubicBezTo>
                  <a:cubicBezTo>
                    <a:pt x="207" y="353"/>
                    <a:pt x="208" y="353"/>
                    <a:pt x="209" y="353"/>
                  </a:cubicBezTo>
                  <a:cubicBezTo>
                    <a:pt x="209" y="353"/>
                    <a:pt x="209" y="353"/>
                    <a:pt x="209" y="353"/>
                  </a:cubicBezTo>
                  <a:cubicBezTo>
                    <a:pt x="210" y="353"/>
                    <a:pt x="210" y="354"/>
                    <a:pt x="209" y="355"/>
                  </a:cubicBezTo>
                  <a:cubicBezTo>
                    <a:pt x="209" y="354"/>
                    <a:pt x="209" y="354"/>
                    <a:pt x="208" y="354"/>
                  </a:cubicBezTo>
                  <a:cubicBezTo>
                    <a:pt x="208" y="354"/>
                    <a:pt x="208" y="353"/>
                    <a:pt x="207" y="353"/>
                  </a:cubicBezTo>
                  <a:cubicBezTo>
                    <a:pt x="207" y="354"/>
                    <a:pt x="207" y="355"/>
                    <a:pt x="208" y="355"/>
                  </a:cubicBezTo>
                  <a:cubicBezTo>
                    <a:pt x="208" y="355"/>
                    <a:pt x="209" y="356"/>
                    <a:pt x="209" y="357"/>
                  </a:cubicBezTo>
                  <a:cubicBezTo>
                    <a:pt x="209" y="357"/>
                    <a:pt x="209" y="357"/>
                    <a:pt x="210" y="357"/>
                  </a:cubicBezTo>
                  <a:cubicBezTo>
                    <a:pt x="210" y="357"/>
                    <a:pt x="210" y="357"/>
                    <a:pt x="210" y="357"/>
                  </a:cubicBezTo>
                  <a:cubicBezTo>
                    <a:pt x="210" y="359"/>
                    <a:pt x="209" y="358"/>
                    <a:pt x="208" y="359"/>
                  </a:cubicBezTo>
                  <a:cubicBezTo>
                    <a:pt x="208" y="359"/>
                    <a:pt x="208" y="359"/>
                    <a:pt x="207" y="358"/>
                  </a:cubicBezTo>
                  <a:cubicBezTo>
                    <a:pt x="207" y="358"/>
                    <a:pt x="207" y="357"/>
                    <a:pt x="205" y="358"/>
                  </a:cubicBezTo>
                  <a:cubicBezTo>
                    <a:pt x="205" y="358"/>
                    <a:pt x="205" y="358"/>
                    <a:pt x="205" y="358"/>
                  </a:cubicBezTo>
                  <a:cubicBezTo>
                    <a:pt x="205" y="358"/>
                    <a:pt x="205" y="358"/>
                    <a:pt x="205" y="358"/>
                  </a:cubicBezTo>
                  <a:cubicBezTo>
                    <a:pt x="205" y="358"/>
                    <a:pt x="205" y="358"/>
                    <a:pt x="205" y="358"/>
                  </a:cubicBezTo>
                  <a:cubicBezTo>
                    <a:pt x="205" y="357"/>
                    <a:pt x="204" y="356"/>
                    <a:pt x="204" y="357"/>
                  </a:cubicBezTo>
                  <a:cubicBezTo>
                    <a:pt x="203" y="358"/>
                    <a:pt x="202" y="359"/>
                    <a:pt x="201" y="361"/>
                  </a:cubicBezTo>
                  <a:cubicBezTo>
                    <a:pt x="201" y="361"/>
                    <a:pt x="201" y="362"/>
                    <a:pt x="200" y="362"/>
                  </a:cubicBezTo>
                  <a:cubicBezTo>
                    <a:pt x="200" y="361"/>
                    <a:pt x="200" y="361"/>
                    <a:pt x="200" y="360"/>
                  </a:cubicBezTo>
                  <a:cubicBezTo>
                    <a:pt x="200" y="360"/>
                    <a:pt x="200" y="360"/>
                    <a:pt x="200" y="359"/>
                  </a:cubicBezTo>
                  <a:cubicBezTo>
                    <a:pt x="200" y="359"/>
                    <a:pt x="199" y="360"/>
                    <a:pt x="199" y="360"/>
                  </a:cubicBezTo>
                  <a:cubicBezTo>
                    <a:pt x="198" y="361"/>
                    <a:pt x="197" y="362"/>
                    <a:pt x="196" y="362"/>
                  </a:cubicBezTo>
                  <a:cubicBezTo>
                    <a:pt x="196" y="362"/>
                    <a:pt x="195" y="362"/>
                    <a:pt x="195" y="362"/>
                  </a:cubicBezTo>
                  <a:cubicBezTo>
                    <a:pt x="195" y="362"/>
                    <a:pt x="195" y="361"/>
                    <a:pt x="196" y="361"/>
                  </a:cubicBezTo>
                  <a:cubicBezTo>
                    <a:pt x="196" y="361"/>
                    <a:pt x="196" y="361"/>
                    <a:pt x="197" y="360"/>
                  </a:cubicBezTo>
                  <a:cubicBezTo>
                    <a:pt x="198" y="360"/>
                    <a:pt x="199" y="360"/>
                    <a:pt x="199" y="358"/>
                  </a:cubicBezTo>
                  <a:cubicBezTo>
                    <a:pt x="199" y="358"/>
                    <a:pt x="199" y="357"/>
                    <a:pt x="200" y="357"/>
                  </a:cubicBezTo>
                  <a:cubicBezTo>
                    <a:pt x="201" y="356"/>
                    <a:pt x="201" y="354"/>
                    <a:pt x="199" y="353"/>
                  </a:cubicBezTo>
                  <a:cubicBezTo>
                    <a:pt x="198" y="352"/>
                    <a:pt x="197" y="352"/>
                    <a:pt x="196" y="351"/>
                  </a:cubicBezTo>
                  <a:cubicBezTo>
                    <a:pt x="195" y="349"/>
                    <a:pt x="192" y="349"/>
                    <a:pt x="190" y="347"/>
                  </a:cubicBezTo>
                  <a:cubicBezTo>
                    <a:pt x="190" y="347"/>
                    <a:pt x="190" y="347"/>
                    <a:pt x="190" y="347"/>
                  </a:cubicBezTo>
                  <a:cubicBezTo>
                    <a:pt x="188" y="346"/>
                    <a:pt x="187" y="347"/>
                    <a:pt x="186" y="348"/>
                  </a:cubicBezTo>
                  <a:cubicBezTo>
                    <a:pt x="186" y="349"/>
                    <a:pt x="186" y="351"/>
                    <a:pt x="185" y="352"/>
                  </a:cubicBezTo>
                  <a:cubicBezTo>
                    <a:pt x="185" y="352"/>
                    <a:pt x="185" y="352"/>
                    <a:pt x="185" y="352"/>
                  </a:cubicBezTo>
                  <a:cubicBezTo>
                    <a:pt x="186" y="354"/>
                    <a:pt x="186" y="354"/>
                    <a:pt x="184" y="355"/>
                  </a:cubicBezTo>
                  <a:cubicBezTo>
                    <a:pt x="184" y="355"/>
                    <a:pt x="184" y="355"/>
                    <a:pt x="184" y="354"/>
                  </a:cubicBezTo>
                  <a:cubicBezTo>
                    <a:pt x="183" y="356"/>
                    <a:pt x="182" y="354"/>
                    <a:pt x="181" y="355"/>
                  </a:cubicBezTo>
                  <a:cubicBezTo>
                    <a:pt x="180" y="356"/>
                    <a:pt x="179" y="357"/>
                    <a:pt x="178" y="357"/>
                  </a:cubicBezTo>
                  <a:cubicBezTo>
                    <a:pt x="178" y="357"/>
                    <a:pt x="178" y="358"/>
                    <a:pt x="177" y="357"/>
                  </a:cubicBezTo>
                  <a:cubicBezTo>
                    <a:pt x="177" y="357"/>
                    <a:pt x="177" y="357"/>
                    <a:pt x="177" y="357"/>
                  </a:cubicBezTo>
                  <a:cubicBezTo>
                    <a:pt x="177" y="357"/>
                    <a:pt x="177" y="356"/>
                    <a:pt x="178" y="356"/>
                  </a:cubicBezTo>
                  <a:cubicBezTo>
                    <a:pt x="178" y="355"/>
                    <a:pt x="179" y="355"/>
                    <a:pt x="180" y="354"/>
                  </a:cubicBezTo>
                  <a:cubicBezTo>
                    <a:pt x="180" y="354"/>
                    <a:pt x="180" y="354"/>
                    <a:pt x="180" y="354"/>
                  </a:cubicBezTo>
                  <a:cubicBezTo>
                    <a:pt x="180" y="352"/>
                    <a:pt x="180" y="352"/>
                    <a:pt x="181" y="351"/>
                  </a:cubicBezTo>
                  <a:cubicBezTo>
                    <a:pt x="182" y="351"/>
                    <a:pt x="182" y="351"/>
                    <a:pt x="182" y="350"/>
                  </a:cubicBezTo>
                  <a:cubicBezTo>
                    <a:pt x="182" y="349"/>
                    <a:pt x="182" y="348"/>
                    <a:pt x="182" y="347"/>
                  </a:cubicBezTo>
                  <a:cubicBezTo>
                    <a:pt x="183" y="345"/>
                    <a:pt x="182" y="343"/>
                    <a:pt x="181" y="341"/>
                  </a:cubicBezTo>
                  <a:cubicBezTo>
                    <a:pt x="181" y="340"/>
                    <a:pt x="180" y="339"/>
                    <a:pt x="179" y="339"/>
                  </a:cubicBezTo>
                  <a:cubicBezTo>
                    <a:pt x="178" y="338"/>
                    <a:pt x="177" y="339"/>
                    <a:pt x="176" y="340"/>
                  </a:cubicBezTo>
                  <a:cubicBezTo>
                    <a:pt x="173" y="342"/>
                    <a:pt x="169" y="343"/>
                    <a:pt x="165" y="346"/>
                  </a:cubicBezTo>
                  <a:cubicBezTo>
                    <a:pt x="163" y="348"/>
                    <a:pt x="159" y="348"/>
                    <a:pt x="158" y="352"/>
                  </a:cubicBezTo>
                  <a:cubicBezTo>
                    <a:pt x="158" y="352"/>
                    <a:pt x="157" y="352"/>
                    <a:pt x="157" y="352"/>
                  </a:cubicBezTo>
                  <a:cubicBezTo>
                    <a:pt x="156" y="354"/>
                    <a:pt x="154" y="355"/>
                    <a:pt x="152" y="357"/>
                  </a:cubicBezTo>
                  <a:cubicBezTo>
                    <a:pt x="152" y="358"/>
                    <a:pt x="151" y="359"/>
                    <a:pt x="151" y="360"/>
                  </a:cubicBezTo>
                  <a:cubicBezTo>
                    <a:pt x="151" y="361"/>
                    <a:pt x="152" y="362"/>
                    <a:pt x="153" y="362"/>
                  </a:cubicBezTo>
                  <a:cubicBezTo>
                    <a:pt x="154" y="361"/>
                    <a:pt x="154" y="362"/>
                    <a:pt x="154" y="363"/>
                  </a:cubicBezTo>
                  <a:cubicBezTo>
                    <a:pt x="154" y="364"/>
                    <a:pt x="154" y="364"/>
                    <a:pt x="153" y="365"/>
                  </a:cubicBezTo>
                  <a:cubicBezTo>
                    <a:pt x="152" y="365"/>
                    <a:pt x="151" y="365"/>
                    <a:pt x="151" y="367"/>
                  </a:cubicBezTo>
                  <a:cubicBezTo>
                    <a:pt x="151" y="368"/>
                    <a:pt x="150" y="368"/>
                    <a:pt x="149" y="369"/>
                  </a:cubicBezTo>
                  <a:cubicBezTo>
                    <a:pt x="148" y="371"/>
                    <a:pt x="147" y="374"/>
                    <a:pt x="148" y="377"/>
                  </a:cubicBezTo>
                  <a:cubicBezTo>
                    <a:pt x="148" y="377"/>
                    <a:pt x="149" y="378"/>
                    <a:pt x="149" y="377"/>
                  </a:cubicBezTo>
                  <a:cubicBezTo>
                    <a:pt x="150" y="376"/>
                    <a:pt x="152" y="376"/>
                    <a:pt x="152" y="377"/>
                  </a:cubicBezTo>
                  <a:cubicBezTo>
                    <a:pt x="153" y="379"/>
                    <a:pt x="154" y="378"/>
                    <a:pt x="154" y="377"/>
                  </a:cubicBezTo>
                  <a:cubicBezTo>
                    <a:pt x="155" y="376"/>
                    <a:pt x="155" y="376"/>
                    <a:pt x="156" y="376"/>
                  </a:cubicBezTo>
                  <a:cubicBezTo>
                    <a:pt x="156" y="377"/>
                    <a:pt x="156" y="377"/>
                    <a:pt x="156" y="378"/>
                  </a:cubicBezTo>
                  <a:cubicBezTo>
                    <a:pt x="157" y="378"/>
                    <a:pt x="157" y="378"/>
                    <a:pt x="157" y="378"/>
                  </a:cubicBezTo>
                  <a:cubicBezTo>
                    <a:pt x="157" y="379"/>
                    <a:pt x="157" y="379"/>
                    <a:pt x="156" y="379"/>
                  </a:cubicBezTo>
                  <a:cubicBezTo>
                    <a:pt x="156" y="379"/>
                    <a:pt x="155" y="379"/>
                    <a:pt x="155" y="379"/>
                  </a:cubicBezTo>
                  <a:cubicBezTo>
                    <a:pt x="154" y="379"/>
                    <a:pt x="153" y="380"/>
                    <a:pt x="153" y="381"/>
                  </a:cubicBezTo>
                  <a:cubicBezTo>
                    <a:pt x="153" y="382"/>
                    <a:pt x="154" y="382"/>
                    <a:pt x="155" y="382"/>
                  </a:cubicBezTo>
                  <a:cubicBezTo>
                    <a:pt x="156" y="382"/>
                    <a:pt x="157" y="382"/>
                    <a:pt x="158" y="382"/>
                  </a:cubicBezTo>
                  <a:cubicBezTo>
                    <a:pt x="159" y="382"/>
                    <a:pt x="158" y="381"/>
                    <a:pt x="159" y="381"/>
                  </a:cubicBezTo>
                  <a:cubicBezTo>
                    <a:pt x="159" y="381"/>
                    <a:pt x="159" y="381"/>
                    <a:pt x="159" y="381"/>
                  </a:cubicBezTo>
                  <a:cubicBezTo>
                    <a:pt x="159" y="381"/>
                    <a:pt x="159" y="381"/>
                    <a:pt x="159" y="381"/>
                  </a:cubicBezTo>
                  <a:cubicBezTo>
                    <a:pt x="159" y="382"/>
                    <a:pt x="160" y="382"/>
                    <a:pt x="161" y="382"/>
                  </a:cubicBezTo>
                  <a:cubicBezTo>
                    <a:pt x="162" y="381"/>
                    <a:pt x="163" y="381"/>
                    <a:pt x="165" y="380"/>
                  </a:cubicBezTo>
                  <a:cubicBezTo>
                    <a:pt x="166" y="380"/>
                    <a:pt x="168" y="380"/>
                    <a:pt x="170" y="379"/>
                  </a:cubicBezTo>
                  <a:cubicBezTo>
                    <a:pt x="170" y="378"/>
                    <a:pt x="171" y="378"/>
                    <a:pt x="171" y="379"/>
                  </a:cubicBezTo>
                  <a:cubicBezTo>
                    <a:pt x="172" y="380"/>
                    <a:pt x="173" y="380"/>
                    <a:pt x="174" y="380"/>
                  </a:cubicBezTo>
                  <a:cubicBezTo>
                    <a:pt x="173" y="381"/>
                    <a:pt x="172" y="381"/>
                    <a:pt x="171" y="380"/>
                  </a:cubicBezTo>
                  <a:cubicBezTo>
                    <a:pt x="171" y="380"/>
                    <a:pt x="170" y="380"/>
                    <a:pt x="170" y="380"/>
                  </a:cubicBezTo>
                  <a:cubicBezTo>
                    <a:pt x="169" y="381"/>
                    <a:pt x="168" y="381"/>
                    <a:pt x="168" y="381"/>
                  </a:cubicBezTo>
                  <a:cubicBezTo>
                    <a:pt x="168" y="382"/>
                    <a:pt x="169" y="382"/>
                    <a:pt x="170" y="382"/>
                  </a:cubicBezTo>
                  <a:cubicBezTo>
                    <a:pt x="170" y="382"/>
                    <a:pt x="170" y="382"/>
                    <a:pt x="170" y="382"/>
                  </a:cubicBezTo>
                  <a:cubicBezTo>
                    <a:pt x="170" y="383"/>
                    <a:pt x="169" y="383"/>
                    <a:pt x="169" y="383"/>
                  </a:cubicBezTo>
                  <a:cubicBezTo>
                    <a:pt x="167" y="382"/>
                    <a:pt x="165" y="383"/>
                    <a:pt x="164" y="384"/>
                  </a:cubicBezTo>
                  <a:cubicBezTo>
                    <a:pt x="162" y="385"/>
                    <a:pt x="161" y="386"/>
                    <a:pt x="159" y="386"/>
                  </a:cubicBezTo>
                  <a:cubicBezTo>
                    <a:pt x="157" y="387"/>
                    <a:pt x="155" y="388"/>
                    <a:pt x="153" y="389"/>
                  </a:cubicBezTo>
                  <a:cubicBezTo>
                    <a:pt x="152" y="390"/>
                    <a:pt x="152" y="390"/>
                    <a:pt x="153" y="391"/>
                  </a:cubicBezTo>
                  <a:cubicBezTo>
                    <a:pt x="153" y="392"/>
                    <a:pt x="153" y="393"/>
                    <a:pt x="154" y="393"/>
                  </a:cubicBezTo>
                  <a:cubicBezTo>
                    <a:pt x="155" y="395"/>
                    <a:pt x="156" y="395"/>
                    <a:pt x="157" y="396"/>
                  </a:cubicBezTo>
                  <a:cubicBezTo>
                    <a:pt x="157" y="396"/>
                    <a:pt x="157" y="396"/>
                    <a:pt x="157" y="396"/>
                  </a:cubicBezTo>
                  <a:cubicBezTo>
                    <a:pt x="157" y="397"/>
                    <a:pt x="157" y="398"/>
                    <a:pt x="158" y="398"/>
                  </a:cubicBezTo>
                  <a:cubicBezTo>
                    <a:pt x="159" y="398"/>
                    <a:pt x="160" y="398"/>
                    <a:pt x="161" y="398"/>
                  </a:cubicBezTo>
                  <a:cubicBezTo>
                    <a:pt x="161" y="398"/>
                    <a:pt x="161" y="398"/>
                    <a:pt x="161" y="398"/>
                  </a:cubicBezTo>
                  <a:cubicBezTo>
                    <a:pt x="163" y="398"/>
                    <a:pt x="164" y="398"/>
                    <a:pt x="165" y="398"/>
                  </a:cubicBezTo>
                  <a:cubicBezTo>
                    <a:pt x="166" y="397"/>
                    <a:pt x="167" y="397"/>
                    <a:pt x="167" y="398"/>
                  </a:cubicBezTo>
                  <a:cubicBezTo>
                    <a:pt x="168" y="399"/>
                    <a:pt x="168" y="400"/>
                    <a:pt x="169" y="399"/>
                  </a:cubicBezTo>
                  <a:cubicBezTo>
                    <a:pt x="170" y="398"/>
                    <a:pt x="171" y="399"/>
                    <a:pt x="171" y="398"/>
                  </a:cubicBezTo>
                  <a:cubicBezTo>
                    <a:pt x="171" y="398"/>
                    <a:pt x="171" y="398"/>
                    <a:pt x="171" y="398"/>
                  </a:cubicBezTo>
                  <a:cubicBezTo>
                    <a:pt x="172" y="398"/>
                    <a:pt x="173" y="398"/>
                    <a:pt x="174" y="398"/>
                  </a:cubicBezTo>
                  <a:cubicBezTo>
                    <a:pt x="175" y="398"/>
                    <a:pt x="177" y="398"/>
                    <a:pt x="178" y="398"/>
                  </a:cubicBezTo>
                  <a:cubicBezTo>
                    <a:pt x="179" y="397"/>
                    <a:pt x="179" y="397"/>
                    <a:pt x="180" y="397"/>
                  </a:cubicBezTo>
                  <a:cubicBezTo>
                    <a:pt x="182" y="396"/>
                    <a:pt x="183" y="395"/>
                    <a:pt x="184" y="397"/>
                  </a:cubicBezTo>
                  <a:cubicBezTo>
                    <a:pt x="186" y="397"/>
                    <a:pt x="187" y="397"/>
                    <a:pt x="188" y="399"/>
                  </a:cubicBezTo>
                  <a:cubicBezTo>
                    <a:pt x="189" y="399"/>
                    <a:pt x="189" y="399"/>
                    <a:pt x="190" y="399"/>
                  </a:cubicBezTo>
                  <a:cubicBezTo>
                    <a:pt x="190" y="399"/>
                    <a:pt x="191" y="399"/>
                    <a:pt x="191" y="400"/>
                  </a:cubicBezTo>
                  <a:cubicBezTo>
                    <a:pt x="193" y="400"/>
                    <a:pt x="195" y="400"/>
                    <a:pt x="195" y="402"/>
                  </a:cubicBezTo>
                  <a:cubicBezTo>
                    <a:pt x="195" y="403"/>
                    <a:pt x="196" y="403"/>
                    <a:pt x="196" y="403"/>
                  </a:cubicBezTo>
                  <a:cubicBezTo>
                    <a:pt x="197" y="403"/>
                    <a:pt x="198" y="403"/>
                    <a:pt x="198" y="403"/>
                  </a:cubicBezTo>
                  <a:cubicBezTo>
                    <a:pt x="199" y="404"/>
                    <a:pt x="198" y="404"/>
                    <a:pt x="198" y="404"/>
                  </a:cubicBezTo>
                  <a:cubicBezTo>
                    <a:pt x="198" y="404"/>
                    <a:pt x="197" y="404"/>
                    <a:pt x="198" y="404"/>
                  </a:cubicBezTo>
                  <a:cubicBezTo>
                    <a:pt x="198" y="404"/>
                    <a:pt x="198" y="404"/>
                    <a:pt x="198" y="404"/>
                  </a:cubicBezTo>
                  <a:cubicBezTo>
                    <a:pt x="198" y="404"/>
                    <a:pt x="198" y="404"/>
                    <a:pt x="198" y="404"/>
                  </a:cubicBezTo>
                  <a:cubicBezTo>
                    <a:pt x="197" y="405"/>
                    <a:pt x="196" y="404"/>
                    <a:pt x="195" y="405"/>
                  </a:cubicBezTo>
                  <a:cubicBezTo>
                    <a:pt x="195" y="405"/>
                    <a:pt x="195" y="405"/>
                    <a:pt x="195" y="405"/>
                  </a:cubicBezTo>
                  <a:cubicBezTo>
                    <a:pt x="194" y="405"/>
                    <a:pt x="194" y="405"/>
                    <a:pt x="193" y="406"/>
                  </a:cubicBezTo>
                  <a:cubicBezTo>
                    <a:pt x="193" y="406"/>
                    <a:pt x="193" y="406"/>
                    <a:pt x="193" y="406"/>
                  </a:cubicBezTo>
                  <a:cubicBezTo>
                    <a:pt x="193" y="406"/>
                    <a:pt x="193" y="406"/>
                    <a:pt x="193" y="406"/>
                  </a:cubicBezTo>
                  <a:cubicBezTo>
                    <a:pt x="193" y="406"/>
                    <a:pt x="193" y="406"/>
                    <a:pt x="193" y="406"/>
                  </a:cubicBezTo>
                  <a:cubicBezTo>
                    <a:pt x="193" y="406"/>
                    <a:pt x="193" y="406"/>
                    <a:pt x="192" y="406"/>
                  </a:cubicBezTo>
                  <a:cubicBezTo>
                    <a:pt x="191" y="406"/>
                    <a:pt x="190" y="406"/>
                    <a:pt x="189" y="405"/>
                  </a:cubicBezTo>
                  <a:cubicBezTo>
                    <a:pt x="187" y="405"/>
                    <a:pt x="186" y="405"/>
                    <a:pt x="184" y="405"/>
                  </a:cubicBezTo>
                  <a:cubicBezTo>
                    <a:pt x="183" y="405"/>
                    <a:pt x="182" y="405"/>
                    <a:pt x="181" y="404"/>
                  </a:cubicBezTo>
                  <a:cubicBezTo>
                    <a:pt x="180" y="404"/>
                    <a:pt x="179" y="404"/>
                    <a:pt x="178" y="404"/>
                  </a:cubicBezTo>
                  <a:cubicBezTo>
                    <a:pt x="175" y="405"/>
                    <a:pt x="173" y="405"/>
                    <a:pt x="170" y="406"/>
                  </a:cubicBezTo>
                  <a:cubicBezTo>
                    <a:pt x="167" y="406"/>
                    <a:pt x="163" y="407"/>
                    <a:pt x="160" y="409"/>
                  </a:cubicBezTo>
                  <a:cubicBezTo>
                    <a:pt x="159" y="409"/>
                    <a:pt x="159" y="410"/>
                    <a:pt x="159" y="411"/>
                  </a:cubicBezTo>
                  <a:cubicBezTo>
                    <a:pt x="160" y="412"/>
                    <a:pt x="160" y="413"/>
                    <a:pt x="160" y="414"/>
                  </a:cubicBezTo>
                  <a:cubicBezTo>
                    <a:pt x="160" y="415"/>
                    <a:pt x="161" y="415"/>
                    <a:pt x="161" y="416"/>
                  </a:cubicBezTo>
                  <a:cubicBezTo>
                    <a:pt x="162" y="416"/>
                    <a:pt x="163" y="417"/>
                    <a:pt x="163" y="418"/>
                  </a:cubicBezTo>
                  <a:cubicBezTo>
                    <a:pt x="163" y="418"/>
                    <a:pt x="163" y="419"/>
                    <a:pt x="163" y="419"/>
                  </a:cubicBezTo>
                  <a:cubicBezTo>
                    <a:pt x="165" y="419"/>
                    <a:pt x="165" y="419"/>
                    <a:pt x="165" y="420"/>
                  </a:cubicBezTo>
                  <a:cubicBezTo>
                    <a:pt x="164" y="421"/>
                    <a:pt x="164" y="421"/>
                    <a:pt x="165" y="421"/>
                  </a:cubicBezTo>
                  <a:cubicBezTo>
                    <a:pt x="166" y="422"/>
                    <a:pt x="167" y="423"/>
                    <a:pt x="169" y="424"/>
                  </a:cubicBezTo>
                  <a:cubicBezTo>
                    <a:pt x="172" y="425"/>
                    <a:pt x="175" y="424"/>
                    <a:pt x="178" y="424"/>
                  </a:cubicBezTo>
                  <a:cubicBezTo>
                    <a:pt x="180" y="424"/>
                    <a:pt x="182" y="425"/>
                    <a:pt x="184" y="425"/>
                  </a:cubicBezTo>
                  <a:cubicBezTo>
                    <a:pt x="184" y="425"/>
                    <a:pt x="184" y="425"/>
                    <a:pt x="184" y="426"/>
                  </a:cubicBezTo>
                  <a:cubicBezTo>
                    <a:pt x="184" y="427"/>
                    <a:pt x="185" y="429"/>
                    <a:pt x="185" y="430"/>
                  </a:cubicBezTo>
                  <a:cubicBezTo>
                    <a:pt x="184" y="432"/>
                    <a:pt x="185" y="436"/>
                    <a:pt x="187" y="437"/>
                  </a:cubicBezTo>
                  <a:cubicBezTo>
                    <a:pt x="187" y="438"/>
                    <a:pt x="188" y="438"/>
                    <a:pt x="188" y="438"/>
                  </a:cubicBezTo>
                  <a:cubicBezTo>
                    <a:pt x="188" y="439"/>
                    <a:pt x="187" y="438"/>
                    <a:pt x="187" y="439"/>
                  </a:cubicBezTo>
                  <a:cubicBezTo>
                    <a:pt x="187" y="439"/>
                    <a:pt x="188" y="439"/>
                    <a:pt x="188" y="439"/>
                  </a:cubicBezTo>
                  <a:cubicBezTo>
                    <a:pt x="188" y="439"/>
                    <a:pt x="188" y="439"/>
                    <a:pt x="188" y="439"/>
                  </a:cubicBezTo>
                  <a:cubicBezTo>
                    <a:pt x="189" y="439"/>
                    <a:pt x="190" y="439"/>
                    <a:pt x="191" y="438"/>
                  </a:cubicBezTo>
                  <a:cubicBezTo>
                    <a:pt x="191" y="438"/>
                    <a:pt x="191" y="438"/>
                    <a:pt x="191" y="438"/>
                  </a:cubicBezTo>
                  <a:cubicBezTo>
                    <a:pt x="194" y="438"/>
                    <a:pt x="197" y="437"/>
                    <a:pt x="200" y="438"/>
                  </a:cubicBezTo>
                  <a:cubicBezTo>
                    <a:pt x="200" y="437"/>
                    <a:pt x="199" y="437"/>
                    <a:pt x="199" y="437"/>
                  </a:cubicBezTo>
                  <a:cubicBezTo>
                    <a:pt x="200" y="437"/>
                    <a:pt x="200" y="437"/>
                    <a:pt x="201" y="437"/>
                  </a:cubicBezTo>
                  <a:cubicBezTo>
                    <a:pt x="201" y="436"/>
                    <a:pt x="201" y="437"/>
                    <a:pt x="202" y="437"/>
                  </a:cubicBezTo>
                  <a:cubicBezTo>
                    <a:pt x="202" y="437"/>
                    <a:pt x="202" y="437"/>
                    <a:pt x="202" y="437"/>
                  </a:cubicBezTo>
                  <a:cubicBezTo>
                    <a:pt x="202" y="437"/>
                    <a:pt x="202" y="437"/>
                    <a:pt x="202" y="437"/>
                  </a:cubicBezTo>
                  <a:cubicBezTo>
                    <a:pt x="201" y="437"/>
                    <a:pt x="201" y="438"/>
                    <a:pt x="202" y="438"/>
                  </a:cubicBezTo>
                  <a:cubicBezTo>
                    <a:pt x="202" y="438"/>
                    <a:pt x="202" y="438"/>
                    <a:pt x="202" y="438"/>
                  </a:cubicBezTo>
                  <a:cubicBezTo>
                    <a:pt x="202" y="438"/>
                    <a:pt x="202" y="438"/>
                    <a:pt x="202" y="438"/>
                  </a:cubicBezTo>
                  <a:cubicBezTo>
                    <a:pt x="201" y="439"/>
                    <a:pt x="201" y="439"/>
                    <a:pt x="202" y="439"/>
                  </a:cubicBezTo>
                  <a:cubicBezTo>
                    <a:pt x="204" y="439"/>
                    <a:pt x="205" y="438"/>
                    <a:pt x="205" y="437"/>
                  </a:cubicBezTo>
                  <a:cubicBezTo>
                    <a:pt x="206" y="437"/>
                    <a:pt x="206" y="437"/>
                    <a:pt x="206" y="437"/>
                  </a:cubicBezTo>
                  <a:cubicBezTo>
                    <a:pt x="207" y="437"/>
                    <a:pt x="208" y="436"/>
                    <a:pt x="209" y="436"/>
                  </a:cubicBezTo>
                  <a:cubicBezTo>
                    <a:pt x="211" y="436"/>
                    <a:pt x="213" y="435"/>
                    <a:pt x="215" y="434"/>
                  </a:cubicBezTo>
                  <a:cubicBezTo>
                    <a:pt x="216" y="434"/>
                    <a:pt x="218" y="433"/>
                    <a:pt x="218" y="431"/>
                  </a:cubicBezTo>
                  <a:cubicBezTo>
                    <a:pt x="219" y="430"/>
                    <a:pt x="219" y="430"/>
                    <a:pt x="220" y="430"/>
                  </a:cubicBezTo>
                  <a:cubicBezTo>
                    <a:pt x="220" y="430"/>
                    <a:pt x="221" y="430"/>
                    <a:pt x="222" y="430"/>
                  </a:cubicBezTo>
                  <a:cubicBezTo>
                    <a:pt x="223" y="430"/>
                    <a:pt x="225" y="430"/>
                    <a:pt x="226" y="429"/>
                  </a:cubicBezTo>
                  <a:cubicBezTo>
                    <a:pt x="227" y="427"/>
                    <a:pt x="229" y="426"/>
                    <a:pt x="229" y="423"/>
                  </a:cubicBezTo>
                  <a:cubicBezTo>
                    <a:pt x="229" y="423"/>
                    <a:pt x="229" y="422"/>
                    <a:pt x="229" y="422"/>
                  </a:cubicBezTo>
                  <a:cubicBezTo>
                    <a:pt x="230" y="422"/>
                    <a:pt x="230" y="421"/>
                    <a:pt x="230" y="421"/>
                  </a:cubicBezTo>
                  <a:cubicBezTo>
                    <a:pt x="231" y="420"/>
                    <a:pt x="231" y="420"/>
                    <a:pt x="232" y="420"/>
                  </a:cubicBezTo>
                  <a:cubicBezTo>
                    <a:pt x="233" y="421"/>
                    <a:pt x="234" y="423"/>
                    <a:pt x="233" y="424"/>
                  </a:cubicBezTo>
                  <a:cubicBezTo>
                    <a:pt x="233" y="425"/>
                    <a:pt x="233" y="425"/>
                    <a:pt x="233" y="426"/>
                  </a:cubicBezTo>
                  <a:cubicBezTo>
                    <a:pt x="234" y="427"/>
                    <a:pt x="235" y="426"/>
                    <a:pt x="236" y="426"/>
                  </a:cubicBezTo>
                  <a:cubicBezTo>
                    <a:pt x="236" y="426"/>
                    <a:pt x="236" y="426"/>
                    <a:pt x="236" y="426"/>
                  </a:cubicBezTo>
                  <a:cubicBezTo>
                    <a:pt x="236" y="426"/>
                    <a:pt x="236" y="426"/>
                    <a:pt x="236" y="426"/>
                  </a:cubicBezTo>
                  <a:cubicBezTo>
                    <a:pt x="237" y="426"/>
                    <a:pt x="237" y="426"/>
                    <a:pt x="238" y="426"/>
                  </a:cubicBezTo>
                  <a:cubicBezTo>
                    <a:pt x="238" y="426"/>
                    <a:pt x="238" y="426"/>
                    <a:pt x="238" y="426"/>
                  </a:cubicBezTo>
                  <a:cubicBezTo>
                    <a:pt x="238" y="426"/>
                    <a:pt x="238" y="426"/>
                    <a:pt x="238" y="426"/>
                  </a:cubicBezTo>
                  <a:cubicBezTo>
                    <a:pt x="239" y="427"/>
                    <a:pt x="240" y="428"/>
                    <a:pt x="241" y="428"/>
                  </a:cubicBezTo>
                  <a:cubicBezTo>
                    <a:pt x="242" y="428"/>
                    <a:pt x="242" y="428"/>
                    <a:pt x="242" y="428"/>
                  </a:cubicBezTo>
                  <a:cubicBezTo>
                    <a:pt x="242" y="428"/>
                    <a:pt x="242" y="429"/>
                    <a:pt x="242" y="429"/>
                  </a:cubicBezTo>
                  <a:cubicBezTo>
                    <a:pt x="242" y="429"/>
                    <a:pt x="241" y="429"/>
                    <a:pt x="241" y="429"/>
                  </a:cubicBezTo>
                  <a:cubicBezTo>
                    <a:pt x="241" y="430"/>
                    <a:pt x="241" y="430"/>
                    <a:pt x="241" y="431"/>
                  </a:cubicBezTo>
                  <a:cubicBezTo>
                    <a:pt x="241" y="431"/>
                    <a:pt x="241" y="431"/>
                    <a:pt x="242" y="431"/>
                  </a:cubicBezTo>
                  <a:cubicBezTo>
                    <a:pt x="242" y="431"/>
                    <a:pt x="242" y="432"/>
                    <a:pt x="243" y="432"/>
                  </a:cubicBezTo>
                  <a:cubicBezTo>
                    <a:pt x="244" y="432"/>
                    <a:pt x="245" y="432"/>
                    <a:pt x="246" y="431"/>
                  </a:cubicBezTo>
                  <a:cubicBezTo>
                    <a:pt x="246" y="430"/>
                    <a:pt x="247" y="431"/>
                    <a:pt x="247" y="430"/>
                  </a:cubicBezTo>
                  <a:cubicBezTo>
                    <a:pt x="247" y="432"/>
                    <a:pt x="248" y="431"/>
                    <a:pt x="249" y="432"/>
                  </a:cubicBezTo>
                  <a:cubicBezTo>
                    <a:pt x="251" y="433"/>
                    <a:pt x="252" y="433"/>
                    <a:pt x="254" y="432"/>
                  </a:cubicBezTo>
                  <a:cubicBezTo>
                    <a:pt x="254" y="432"/>
                    <a:pt x="254" y="432"/>
                    <a:pt x="254" y="432"/>
                  </a:cubicBezTo>
                  <a:cubicBezTo>
                    <a:pt x="255" y="433"/>
                    <a:pt x="255" y="433"/>
                    <a:pt x="255" y="433"/>
                  </a:cubicBezTo>
                  <a:cubicBezTo>
                    <a:pt x="256" y="433"/>
                    <a:pt x="257" y="432"/>
                    <a:pt x="257" y="432"/>
                  </a:cubicBezTo>
                  <a:cubicBezTo>
                    <a:pt x="257" y="431"/>
                    <a:pt x="259" y="432"/>
                    <a:pt x="259" y="431"/>
                  </a:cubicBezTo>
                  <a:cubicBezTo>
                    <a:pt x="259" y="430"/>
                    <a:pt x="260" y="430"/>
                    <a:pt x="260" y="430"/>
                  </a:cubicBezTo>
                  <a:cubicBezTo>
                    <a:pt x="261" y="430"/>
                    <a:pt x="262" y="429"/>
                    <a:pt x="263" y="429"/>
                  </a:cubicBezTo>
                  <a:cubicBezTo>
                    <a:pt x="263" y="430"/>
                    <a:pt x="263" y="429"/>
                    <a:pt x="263" y="429"/>
                  </a:cubicBezTo>
                  <a:cubicBezTo>
                    <a:pt x="263" y="428"/>
                    <a:pt x="263" y="428"/>
                    <a:pt x="263" y="428"/>
                  </a:cubicBezTo>
                  <a:cubicBezTo>
                    <a:pt x="264" y="426"/>
                    <a:pt x="263" y="425"/>
                    <a:pt x="262" y="424"/>
                  </a:cubicBezTo>
                  <a:cubicBezTo>
                    <a:pt x="262" y="424"/>
                    <a:pt x="262" y="423"/>
                    <a:pt x="261" y="423"/>
                  </a:cubicBezTo>
                  <a:cubicBezTo>
                    <a:pt x="261" y="423"/>
                    <a:pt x="261" y="423"/>
                    <a:pt x="261" y="423"/>
                  </a:cubicBezTo>
                  <a:cubicBezTo>
                    <a:pt x="261" y="423"/>
                    <a:pt x="261" y="423"/>
                    <a:pt x="261" y="423"/>
                  </a:cubicBezTo>
                  <a:cubicBezTo>
                    <a:pt x="260" y="423"/>
                    <a:pt x="261" y="423"/>
                    <a:pt x="262" y="422"/>
                  </a:cubicBezTo>
                  <a:cubicBezTo>
                    <a:pt x="262" y="422"/>
                    <a:pt x="262" y="422"/>
                    <a:pt x="262" y="421"/>
                  </a:cubicBezTo>
                  <a:cubicBezTo>
                    <a:pt x="262" y="420"/>
                    <a:pt x="261" y="420"/>
                    <a:pt x="260" y="420"/>
                  </a:cubicBezTo>
                  <a:cubicBezTo>
                    <a:pt x="260" y="420"/>
                    <a:pt x="259" y="420"/>
                    <a:pt x="259" y="420"/>
                  </a:cubicBezTo>
                  <a:cubicBezTo>
                    <a:pt x="259" y="421"/>
                    <a:pt x="258" y="421"/>
                    <a:pt x="257" y="422"/>
                  </a:cubicBezTo>
                  <a:cubicBezTo>
                    <a:pt x="257" y="422"/>
                    <a:pt x="256" y="422"/>
                    <a:pt x="256" y="423"/>
                  </a:cubicBezTo>
                  <a:cubicBezTo>
                    <a:pt x="255" y="424"/>
                    <a:pt x="255" y="426"/>
                    <a:pt x="254" y="426"/>
                  </a:cubicBezTo>
                  <a:cubicBezTo>
                    <a:pt x="254" y="426"/>
                    <a:pt x="254" y="426"/>
                    <a:pt x="254" y="425"/>
                  </a:cubicBezTo>
                  <a:cubicBezTo>
                    <a:pt x="255" y="424"/>
                    <a:pt x="255" y="422"/>
                    <a:pt x="255" y="421"/>
                  </a:cubicBezTo>
                  <a:cubicBezTo>
                    <a:pt x="255" y="420"/>
                    <a:pt x="254" y="420"/>
                    <a:pt x="254" y="419"/>
                  </a:cubicBezTo>
                  <a:cubicBezTo>
                    <a:pt x="254" y="419"/>
                    <a:pt x="254" y="419"/>
                    <a:pt x="254" y="419"/>
                  </a:cubicBezTo>
                  <a:cubicBezTo>
                    <a:pt x="253" y="418"/>
                    <a:pt x="253" y="418"/>
                    <a:pt x="252" y="418"/>
                  </a:cubicBezTo>
                  <a:cubicBezTo>
                    <a:pt x="252" y="418"/>
                    <a:pt x="252" y="418"/>
                    <a:pt x="252" y="418"/>
                  </a:cubicBezTo>
                  <a:cubicBezTo>
                    <a:pt x="252" y="417"/>
                    <a:pt x="252" y="416"/>
                    <a:pt x="252" y="416"/>
                  </a:cubicBezTo>
                  <a:cubicBezTo>
                    <a:pt x="253" y="416"/>
                    <a:pt x="253" y="416"/>
                    <a:pt x="254" y="417"/>
                  </a:cubicBezTo>
                  <a:cubicBezTo>
                    <a:pt x="254" y="418"/>
                    <a:pt x="255" y="418"/>
                    <a:pt x="256" y="419"/>
                  </a:cubicBezTo>
                  <a:cubicBezTo>
                    <a:pt x="256" y="419"/>
                    <a:pt x="258" y="419"/>
                    <a:pt x="258" y="419"/>
                  </a:cubicBezTo>
                  <a:cubicBezTo>
                    <a:pt x="259" y="418"/>
                    <a:pt x="259" y="417"/>
                    <a:pt x="258" y="417"/>
                  </a:cubicBezTo>
                  <a:cubicBezTo>
                    <a:pt x="257" y="415"/>
                    <a:pt x="258" y="415"/>
                    <a:pt x="259" y="414"/>
                  </a:cubicBezTo>
                  <a:cubicBezTo>
                    <a:pt x="259" y="414"/>
                    <a:pt x="259" y="414"/>
                    <a:pt x="259" y="414"/>
                  </a:cubicBezTo>
                  <a:cubicBezTo>
                    <a:pt x="260" y="414"/>
                    <a:pt x="259" y="415"/>
                    <a:pt x="260" y="415"/>
                  </a:cubicBezTo>
                  <a:cubicBezTo>
                    <a:pt x="260" y="414"/>
                    <a:pt x="260" y="414"/>
                    <a:pt x="260" y="413"/>
                  </a:cubicBezTo>
                  <a:cubicBezTo>
                    <a:pt x="260" y="413"/>
                    <a:pt x="260" y="412"/>
                    <a:pt x="261" y="412"/>
                  </a:cubicBezTo>
                  <a:cubicBezTo>
                    <a:pt x="261" y="413"/>
                    <a:pt x="262" y="414"/>
                    <a:pt x="264" y="416"/>
                  </a:cubicBezTo>
                  <a:cubicBezTo>
                    <a:pt x="264" y="416"/>
                    <a:pt x="264" y="417"/>
                    <a:pt x="264" y="417"/>
                  </a:cubicBezTo>
                  <a:cubicBezTo>
                    <a:pt x="265" y="417"/>
                    <a:pt x="264" y="416"/>
                    <a:pt x="264" y="416"/>
                  </a:cubicBezTo>
                  <a:cubicBezTo>
                    <a:pt x="264" y="416"/>
                    <a:pt x="264" y="416"/>
                    <a:pt x="264" y="416"/>
                  </a:cubicBezTo>
                  <a:cubicBezTo>
                    <a:pt x="264" y="416"/>
                    <a:pt x="264" y="416"/>
                    <a:pt x="264" y="416"/>
                  </a:cubicBezTo>
                  <a:cubicBezTo>
                    <a:pt x="265" y="415"/>
                    <a:pt x="265" y="413"/>
                    <a:pt x="266" y="412"/>
                  </a:cubicBezTo>
                  <a:cubicBezTo>
                    <a:pt x="265" y="414"/>
                    <a:pt x="266" y="415"/>
                    <a:pt x="266" y="416"/>
                  </a:cubicBezTo>
                  <a:cubicBezTo>
                    <a:pt x="267" y="417"/>
                    <a:pt x="269" y="417"/>
                    <a:pt x="269" y="416"/>
                  </a:cubicBezTo>
                  <a:cubicBezTo>
                    <a:pt x="269" y="414"/>
                    <a:pt x="270" y="412"/>
                    <a:pt x="269" y="409"/>
                  </a:cubicBezTo>
                  <a:cubicBezTo>
                    <a:pt x="269" y="409"/>
                    <a:pt x="268" y="408"/>
                    <a:pt x="269" y="407"/>
                  </a:cubicBezTo>
                  <a:close/>
                  <a:moveTo>
                    <a:pt x="229" y="334"/>
                  </a:moveTo>
                  <a:cubicBezTo>
                    <a:pt x="230" y="334"/>
                    <a:pt x="230" y="333"/>
                    <a:pt x="231" y="332"/>
                  </a:cubicBezTo>
                  <a:cubicBezTo>
                    <a:pt x="231" y="330"/>
                    <a:pt x="232" y="330"/>
                    <a:pt x="234" y="330"/>
                  </a:cubicBezTo>
                  <a:cubicBezTo>
                    <a:pt x="235" y="330"/>
                    <a:pt x="237" y="330"/>
                    <a:pt x="238" y="329"/>
                  </a:cubicBezTo>
                  <a:cubicBezTo>
                    <a:pt x="239" y="329"/>
                    <a:pt x="240" y="329"/>
                    <a:pt x="241" y="330"/>
                  </a:cubicBezTo>
                  <a:cubicBezTo>
                    <a:pt x="242" y="331"/>
                    <a:pt x="243" y="332"/>
                    <a:pt x="244" y="333"/>
                  </a:cubicBezTo>
                  <a:cubicBezTo>
                    <a:pt x="245" y="333"/>
                    <a:pt x="245" y="334"/>
                    <a:pt x="245" y="335"/>
                  </a:cubicBezTo>
                  <a:cubicBezTo>
                    <a:pt x="245" y="338"/>
                    <a:pt x="245" y="341"/>
                    <a:pt x="243" y="344"/>
                  </a:cubicBezTo>
                  <a:cubicBezTo>
                    <a:pt x="242" y="346"/>
                    <a:pt x="242" y="347"/>
                    <a:pt x="240" y="348"/>
                  </a:cubicBezTo>
                  <a:cubicBezTo>
                    <a:pt x="240" y="348"/>
                    <a:pt x="240" y="349"/>
                    <a:pt x="240" y="349"/>
                  </a:cubicBezTo>
                  <a:cubicBezTo>
                    <a:pt x="240" y="349"/>
                    <a:pt x="241" y="349"/>
                    <a:pt x="240" y="350"/>
                  </a:cubicBezTo>
                  <a:cubicBezTo>
                    <a:pt x="239" y="350"/>
                    <a:pt x="239" y="349"/>
                    <a:pt x="239" y="349"/>
                  </a:cubicBezTo>
                  <a:cubicBezTo>
                    <a:pt x="237" y="347"/>
                    <a:pt x="236" y="345"/>
                    <a:pt x="235" y="343"/>
                  </a:cubicBezTo>
                  <a:cubicBezTo>
                    <a:pt x="234" y="341"/>
                    <a:pt x="234" y="340"/>
                    <a:pt x="232" y="339"/>
                  </a:cubicBezTo>
                  <a:cubicBezTo>
                    <a:pt x="232" y="338"/>
                    <a:pt x="231" y="337"/>
                    <a:pt x="230" y="336"/>
                  </a:cubicBezTo>
                  <a:cubicBezTo>
                    <a:pt x="228" y="336"/>
                    <a:pt x="228" y="335"/>
                    <a:pt x="229" y="334"/>
                  </a:cubicBezTo>
                  <a:close/>
                  <a:moveTo>
                    <a:pt x="279" y="326"/>
                  </a:moveTo>
                  <a:cubicBezTo>
                    <a:pt x="279" y="325"/>
                    <a:pt x="279" y="325"/>
                    <a:pt x="280" y="325"/>
                  </a:cubicBezTo>
                  <a:cubicBezTo>
                    <a:pt x="281" y="325"/>
                    <a:pt x="282" y="324"/>
                    <a:pt x="283" y="323"/>
                  </a:cubicBezTo>
                  <a:cubicBezTo>
                    <a:pt x="284" y="322"/>
                    <a:pt x="285" y="322"/>
                    <a:pt x="286" y="322"/>
                  </a:cubicBezTo>
                  <a:cubicBezTo>
                    <a:pt x="287" y="321"/>
                    <a:pt x="288" y="321"/>
                    <a:pt x="289" y="320"/>
                  </a:cubicBezTo>
                  <a:cubicBezTo>
                    <a:pt x="290" y="320"/>
                    <a:pt x="291" y="321"/>
                    <a:pt x="291" y="322"/>
                  </a:cubicBezTo>
                  <a:cubicBezTo>
                    <a:pt x="291" y="323"/>
                    <a:pt x="287" y="327"/>
                    <a:pt x="285" y="327"/>
                  </a:cubicBezTo>
                  <a:cubicBezTo>
                    <a:pt x="283" y="327"/>
                    <a:pt x="282" y="327"/>
                    <a:pt x="280" y="327"/>
                  </a:cubicBezTo>
                  <a:cubicBezTo>
                    <a:pt x="279" y="327"/>
                    <a:pt x="279" y="326"/>
                    <a:pt x="279" y="326"/>
                  </a:cubicBezTo>
                  <a:close/>
                  <a:moveTo>
                    <a:pt x="296" y="343"/>
                  </a:moveTo>
                  <a:cubicBezTo>
                    <a:pt x="297" y="342"/>
                    <a:pt x="297" y="343"/>
                    <a:pt x="298" y="344"/>
                  </a:cubicBezTo>
                  <a:cubicBezTo>
                    <a:pt x="299" y="346"/>
                    <a:pt x="298" y="348"/>
                    <a:pt x="296" y="348"/>
                  </a:cubicBezTo>
                  <a:cubicBezTo>
                    <a:pt x="296" y="349"/>
                    <a:pt x="295" y="348"/>
                    <a:pt x="295" y="348"/>
                  </a:cubicBezTo>
                  <a:cubicBezTo>
                    <a:pt x="295" y="347"/>
                    <a:pt x="295" y="346"/>
                    <a:pt x="295" y="346"/>
                  </a:cubicBezTo>
                  <a:cubicBezTo>
                    <a:pt x="295" y="345"/>
                    <a:pt x="295" y="345"/>
                    <a:pt x="295" y="345"/>
                  </a:cubicBezTo>
                  <a:cubicBezTo>
                    <a:pt x="295" y="344"/>
                    <a:pt x="295" y="343"/>
                    <a:pt x="296" y="343"/>
                  </a:cubicBezTo>
                  <a:close/>
                  <a:moveTo>
                    <a:pt x="274" y="399"/>
                  </a:moveTo>
                  <a:cubicBezTo>
                    <a:pt x="273" y="399"/>
                    <a:pt x="273" y="399"/>
                    <a:pt x="273" y="401"/>
                  </a:cubicBezTo>
                  <a:cubicBezTo>
                    <a:pt x="271" y="400"/>
                    <a:pt x="271" y="400"/>
                    <a:pt x="271" y="398"/>
                  </a:cubicBezTo>
                  <a:cubicBezTo>
                    <a:pt x="271" y="397"/>
                    <a:pt x="272" y="397"/>
                    <a:pt x="272" y="397"/>
                  </a:cubicBezTo>
                  <a:cubicBezTo>
                    <a:pt x="273" y="398"/>
                    <a:pt x="273" y="398"/>
                    <a:pt x="274" y="399"/>
                  </a:cubicBezTo>
                  <a:close/>
                  <a:moveTo>
                    <a:pt x="268" y="419"/>
                  </a:moveTo>
                  <a:cubicBezTo>
                    <a:pt x="268" y="420"/>
                    <a:pt x="269" y="420"/>
                    <a:pt x="269" y="421"/>
                  </a:cubicBezTo>
                  <a:cubicBezTo>
                    <a:pt x="268" y="421"/>
                    <a:pt x="268" y="421"/>
                    <a:pt x="268" y="421"/>
                  </a:cubicBezTo>
                  <a:cubicBezTo>
                    <a:pt x="268" y="422"/>
                    <a:pt x="267" y="422"/>
                    <a:pt x="267" y="422"/>
                  </a:cubicBezTo>
                  <a:cubicBezTo>
                    <a:pt x="266" y="422"/>
                    <a:pt x="267" y="422"/>
                    <a:pt x="267" y="421"/>
                  </a:cubicBezTo>
                  <a:cubicBezTo>
                    <a:pt x="266" y="421"/>
                    <a:pt x="266" y="420"/>
                    <a:pt x="266" y="420"/>
                  </a:cubicBezTo>
                  <a:cubicBezTo>
                    <a:pt x="266" y="419"/>
                    <a:pt x="266" y="418"/>
                    <a:pt x="267" y="418"/>
                  </a:cubicBezTo>
                  <a:cubicBezTo>
                    <a:pt x="267" y="418"/>
                    <a:pt x="268" y="419"/>
                    <a:pt x="268" y="419"/>
                  </a:cubicBezTo>
                  <a:close/>
                  <a:moveTo>
                    <a:pt x="297" y="350"/>
                  </a:moveTo>
                  <a:cubicBezTo>
                    <a:pt x="297" y="351"/>
                    <a:pt x="298" y="351"/>
                    <a:pt x="298" y="352"/>
                  </a:cubicBezTo>
                  <a:cubicBezTo>
                    <a:pt x="298" y="352"/>
                    <a:pt x="298" y="352"/>
                    <a:pt x="297" y="353"/>
                  </a:cubicBezTo>
                  <a:cubicBezTo>
                    <a:pt x="297" y="353"/>
                    <a:pt x="296" y="353"/>
                    <a:pt x="296" y="352"/>
                  </a:cubicBezTo>
                  <a:cubicBezTo>
                    <a:pt x="295" y="352"/>
                    <a:pt x="296" y="352"/>
                    <a:pt x="296" y="351"/>
                  </a:cubicBezTo>
                  <a:cubicBezTo>
                    <a:pt x="296" y="351"/>
                    <a:pt x="296" y="351"/>
                    <a:pt x="296" y="350"/>
                  </a:cubicBezTo>
                  <a:cubicBezTo>
                    <a:pt x="296" y="350"/>
                    <a:pt x="297" y="349"/>
                    <a:pt x="297" y="349"/>
                  </a:cubicBezTo>
                  <a:cubicBezTo>
                    <a:pt x="298" y="349"/>
                    <a:pt x="297" y="350"/>
                    <a:pt x="297" y="350"/>
                  </a:cubicBezTo>
                  <a:close/>
                  <a:moveTo>
                    <a:pt x="222" y="333"/>
                  </a:moveTo>
                  <a:cubicBezTo>
                    <a:pt x="222" y="333"/>
                    <a:pt x="222" y="332"/>
                    <a:pt x="223" y="333"/>
                  </a:cubicBezTo>
                  <a:cubicBezTo>
                    <a:pt x="224" y="333"/>
                    <a:pt x="225" y="333"/>
                    <a:pt x="225" y="333"/>
                  </a:cubicBezTo>
                  <a:cubicBezTo>
                    <a:pt x="225" y="334"/>
                    <a:pt x="223" y="334"/>
                    <a:pt x="223" y="334"/>
                  </a:cubicBezTo>
                  <a:cubicBezTo>
                    <a:pt x="222" y="334"/>
                    <a:pt x="222" y="334"/>
                    <a:pt x="222" y="333"/>
                  </a:cubicBezTo>
                  <a:close/>
                  <a:moveTo>
                    <a:pt x="163" y="400"/>
                  </a:moveTo>
                  <a:cubicBezTo>
                    <a:pt x="165" y="399"/>
                    <a:pt x="166" y="400"/>
                    <a:pt x="167" y="400"/>
                  </a:cubicBezTo>
                  <a:cubicBezTo>
                    <a:pt x="166" y="401"/>
                    <a:pt x="165" y="399"/>
                    <a:pt x="163" y="400"/>
                  </a:cubicBezTo>
                  <a:close/>
                  <a:moveTo>
                    <a:pt x="265" y="425"/>
                  </a:moveTo>
                  <a:cubicBezTo>
                    <a:pt x="265" y="426"/>
                    <a:pt x="265" y="427"/>
                    <a:pt x="265" y="427"/>
                  </a:cubicBezTo>
                  <a:cubicBezTo>
                    <a:pt x="265" y="427"/>
                    <a:pt x="265" y="427"/>
                    <a:pt x="264" y="428"/>
                  </a:cubicBezTo>
                  <a:cubicBezTo>
                    <a:pt x="264" y="427"/>
                    <a:pt x="264" y="427"/>
                    <a:pt x="264" y="427"/>
                  </a:cubicBezTo>
                  <a:cubicBezTo>
                    <a:pt x="264" y="426"/>
                    <a:pt x="264" y="426"/>
                    <a:pt x="264" y="425"/>
                  </a:cubicBezTo>
                  <a:cubicBezTo>
                    <a:pt x="265" y="425"/>
                    <a:pt x="265" y="425"/>
                    <a:pt x="265" y="425"/>
                  </a:cubicBezTo>
                  <a:close/>
                  <a:moveTo>
                    <a:pt x="198" y="442"/>
                  </a:moveTo>
                  <a:cubicBezTo>
                    <a:pt x="198" y="442"/>
                    <a:pt x="198" y="443"/>
                    <a:pt x="197" y="444"/>
                  </a:cubicBezTo>
                  <a:cubicBezTo>
                    <a:pt x="197" y="443"/>
                    <a:pt x="197" y="442"/>
                    <a:pt x="198" y="442"/>
                  </a:cubicBezTo>
                  <a:close/>
                  <a:moveTo>
                    <a:pt x="260" y="415"/>
                  </a:moveTo>
                  <a:cubicBezTo>
                    <a:pt x="261" y="415"/>
                    <a:pt x="261" y="416"/>
                    <a:pt x="261" y="416"/>
                  </a:cubicBezTo>
                  <a:cubicBezTo>
                    <a:pt x="261" y="416"/>
                    <a:pt x="261" y="417"/>
                    <a:pt x="261" y="417"/>
                  </a:cubicBezTo>
                  <a:cubicBezTo>
                    <a:pt x="260" y="417"/>
                    <a:pt x="260" y="416"/>
                    <a:pt x="260" y="416"/>
                  </a:cubicBezTo>
                  <a:cubicBezTo>
                    <a:pt x="260" y="416"/>
                    <a:pt x="260" y="415"/>
                    <a:pt x="260" y="415"/>
                  </a:cubicBezTo>
                  <a:close/>
                  <a:moveTo>
                    <a:pt x="113" y="333"/>
                  </a:moveTo>
                  <a:cubicBezTo>
                    <a:pt x="113" y="333"/>
                    <a:pt x="113" y="333"/>
                    <a:pt x="113" y="333"/>
                  </a:cubicBezTo>
                  <a:cubicBezTo>
                    <a:pt x="114" y="333"/>
                    <a:pt x="114" y="333"/>
                    <a:pt x="114" y="333"/>
                  </a:cubicBezTo>
                  <a:cubicBezTo>
                    <a:pt x="114" y="334"/>
                    <a:pt x="114" y="334"/>
                    <a:pt x="113" y="334"/>
                  </a:cubicBezTo>
                  <a:cubicBezTo>
                    <a:pt x="113" y="334"/>
                    <a:pt x="113" y="334"/>
                    <a:pt x="113" y="333"/>
                  </a:cubicBezTo>
                  <a:close/>
                  <a:moveTo>
                    <a:pt x="270" y="404"/>
                  </a:moveTo>
                  <a:cubicBezTo>
                    <a:pt x="270" y="405"/>
                    <a:pt x="270" y="405"/>
                    <a:pt x="270" y="405"/>
                  </a:cubicBezTo>
                  <a:cubicBezTo>
                    <a:pt x="269" y="405"/>
                    <a:pt x="269" y="405"/>
                    <a:pt x="269" y="404"/>
                  </a:cubicBezTo>
                  <a:cubicBezTo>
                    <a:pt x="269" y="404"/>
                    <a:pt x="269" y="404"/>
                    <a:pt x="270" y="404"/>
                  </a:cubicBezTo>
                  <a:cubicBezTo>
                    <a:pt x="270" y="404"/>
                    <a:pt x="270" y="404"/>
                    <a:pt x="270" y="404"/>
                  </a:cubicBezTo>
                  <a:close/>
                  <a:moveTo>
                    <a:pt x="218" y="355"/>
                  </a:moveTo>
                  <a:cubicBezTo>
                    <a:pt x="219" y="355"/>
                    <a:pt x="219" y="356"/>
                    <a:pt x="219" y="357"/>
                  </a:cubicBezTo>
                  <a:cubicBezTo>
                    <a:pt x="218" y="356"/>
                    <a:pt x="218" y="356"/>
                    <a:pt x="218" y="355"/>
                  </a:cubicBezTo>
                  <a:close/>
                  <a:moveTo>
                    <a:pt x="295" y="342"/>
                  </a:moveTo>
                  <a:cubicBezTo>
                    <a:pt x="295" y="342"/>
                    <a:pt x="295" y="341"/>
                    <a:pt x="295" y="341"/>
                  </a:cubicBezTo>
                  <a:cubicBezTo>
                    <a:pt x="295" y="341"/>
                    <a:pt x="295" y="341"/>
                    <a:pt x="295" y="341"/>
                  </a:cubicBezTo>
                  <a:cubicBezTo>
                    <a:pt x="296" y="341"/>
                    <a:pt x="296" y="341"/>
                    <a:pt x="296" y="341"/>
                  </a:cubicBezTo>
                  <a:cubicBezTo>
                    <a:pt x="296" y="342"/>
                    <a:pt x="295" y="342"/>
                    <a:pt x="295" y="342"/>
                  </a:cubicBezTo>
                  <a:close/>
                  <a:moveTo>
                    <a:pt x="207" y="357"/>
                  </a:moveTo>
                  <a:cubicBezTo>
                    <a:pt x="208" y="357"/>
                    <a:pt x="208" y="357"/>
                    <a:pt x="208" y="358"/>
                  </a:cubicBezTo>
                  <a:cubicBezTo>
                    <a:pt x="208" y="358"/>
                    <a:pt x="208" y="358"/>
                    <a:pt x="208" y="358"/>
                  </a:cubicBezTo>
                  <a:cubicBezTo>
                    <a:pt x="207" y="358"/>
                    <a:pt x="207" y="358"/>
                    <a:pt x="207" y="357"/>
                  </a:cubicBezTo>
                  <a:close/>
                  <a:moveTo>
                    <a:pt x="221" y="369"/>
                  </a:moveTo>
                  <a:cubicBezTo>
                    <a:pt x="221" y="369"/>
                    <a:pt x="221" y="368"/>
                    <a:pt x="221" y="368"/>
                  </a:cubicBezTo>
                  <a:cubicBezTo>
                    <a:pt x="221" y="368"/>
                    <a:pt x="222" y="368"/>
                    <a:pt x="221" y="369"/>
                  </a:cubicBezTo>
                  <a:cubicBezTo>
                    <a:pt x="221" y="369"/>
                    <a:pt x="221" y="369"/>
                    <a:pt x="221" y="369"/>
                  </a:cubicBezTo>
                  <a:close/>
                  <a:moveTo>
                    <a:pt x="187" y="404"/>
                  </a:moveTo>
                  <a:cubicBezTo>
                    <a:pt x="187" y="404"/>
                    <a:pt x="187" y="404"/>
                    <a:pt x="188" y="404"/>
                  </a:cubicBezTo>
                  <a:cubicBezTo>
                    <a:pt x="188" y="404"/>
                    <a:pt x="188" y="404"/>
                    <a:pt x="188" y="404"/>
                  </a:cubicBezTo>
                  <a:cubicBezTo>
                    <a:pt x="188" y="405"/>
                    <a:pt x="188" y="405"/>
                    <a:pt x="188" y="405"/>
                  </a:cubicBezTo>
                  <a:cubicBezTo>
                    <a:pt x="188" y="405"/>
                    <a:pt x="187" y="404"/>
                    <a:pt x="187" y="404"/>
                  </a:cubicBezTo>
                  <a:close/>
                  <a:moveTo>
                    <a:pt x="252" y="397"/>
                  </a:moveTo>
                  <a:cubicBezTo>
                    <a:pt x="252" y="397"/>
                    <a:pt x="252" y="397"/>
                    <a:pt x="252" y="397"/>
                  </a:cubicBezTo>
                  <a:cubicBezTo>
                    <a:pt x="252" y="398"/>
                    <a:pt x="252" y="398"/>
                    <a:pt x="252" y="398"/>
                  </a:cubicBezTo>
                  <a:cubicBezTo>
                    <a:pt x="252" y="398"/>
                    <a:pt x="252" y="397"/>
                    <a:pt x="252" y="397"/>
                  </a:cubicBezTo>
                  <a:cubicBezTo>
                    <a:pt x="252" y="397"/>
                    <a:pt x="252" y="397"/>
                    <a:pt x="252" y="397"/>
                  </a:cubicBezTo>
                  <a:close/>
                  <a:moveTo>
                    <a:pt x="183" y="437"/>
                  </a:moveTo>
                  <a:cubicBezTo>
                    <a:pt x="183" y="437"/>
                    <a:pt x="182" y="437"/>
                    <a:pt x="182" y="437"/>
                  </a:cubicBezTo>
                  <a:cubicBezTo>
                    <a:pt x="182" y="437"/>
                    <a:pt x="182" y="436"/>
                    <a:pt x="182" y="436"/>
                  </a:cubicBezTo>
                  <a:cubicBezTo>
                    <a:pt x="183" y="436"/>
                    <a:pt x="183" y="437"/>
                    <a:pt x="183" y="437"/>
                  </a:cubicBezTo>
                  <a:close/>
                  <a:moveTo>
                    <a:pt x="111" y="331"/>
                  </a:moveTo>
                  <a:cubicBezTo>
                    <a:pt x="111" y="331"/>
                    <a:pt x="111" y="331"/>
                    <a:pt x="111" y="331"/>
                  </a:cubicBezTo>
                  <a:cubicBezTo>
                    <a:pt x="111" y="331"/>
                    <a:pt x="111" y="331"/>
                    <a:pt x="111" y="331"/>
                  </a:cubicBezTo>
                  <a:cubicBezTo>
                    <a:pt x="111" y="331"/>
                    <a:pt x="111" y="331"/>
                    <a:pt x="111" y="331"/>
                  </a:cubicBezTo>
                  <a:cubicBezTo>
                    <a:pt x="111" y="331"/>
                    <a:pt x="111" y="331"/>
                    <a:pt x="111" y="331"/>
                  </a:cubicBezTo>
                  <a:close/>
                  <a:moveTo>
                    <a:pt x="213" y="351"/>
                  </a:moveTo>
                  <a:cubicBezTo>
                    <a:pt x="213" y="351"/>
                    <a:pt x="213" y="351"/>
                    <a:pt x="213" y="351"/>
                  </a:cubicBezTo>
                  <a:cubicBezTo>
                    <a:pt x="213" y="351"/>
                    <a:pt x="213" y="351"/>
                    <a:pt x="213" y="351"/>
                  </a:cubicBezTo>
                  <a:cubicBezTo>
                    <a:pt x="214" y="351"/>
                    <a:pt x="213" y="352"/>
                    <a:pt x="213" y="351"/>
                  </a:cubicBezTo>
                  <a:cubicBezTo>
                    <a:pt x="213" y="351"/>
                    <a:pt x="213" y="351"/>
                    <a:pt x="213" y="351"/>
                  </a:cubicBezTo>
                  <a:close/>
                  <a:moveTo>
                    <a:pt x="253" y="396"/>
                  </a:moveTo>
                  <a:cubicBezTo>
                    <a:pt x="252" y="396"/>
                    <a:pt x="252" y="396"/>
                    <a:pt x="252" y="396"/>
                  </a:cubicBezTo>
                  <a:cubicBezTo>
                    <a:pt x="252" y="396"/>
                    <a:pt x="253" y="396"/>
                    <a:pt x="253" y="396"/>
                  </a:cubicBezTo>
                  <a:cubicBezTo>
                    <a:pt x="253" y="396"/>
                    <a:pt x="253" y="396"/>
                    <a:pt x="253" y="396"/>
                  </a:cubicBezTo>
                  <a:cubicBezTo>
                    <a:pt x="253" y="396"/>
                    <a:pt x="253" y="396"/>
                    <a:pt x="253" y="396"/>
                  </a:cubicBezTo>
                  <a:close/>
                  <a:moveTo>
                    <a:pt x="307" y="433"/>
                  </a:moveTo>
                  <a:cubicBezTo>
                    <a:pt x="307" y="434"/>
                    <a:pt x="306" y="433"/>
                    <a:pt x="306" y="434"/>
                  </a:cubicBezTo>
                  <a:cubicBezTo>
                    <a:pt x="305" y="435"/>
                    <a:pt x="305" y="434"/>
                    <a:pt x="305" y="434"/>
                  </a:cubicBezTo>
                  <a:cubicBezTo>
                    <a:pt x="304" y="434"/>
                    <a:pt x="304" y="434"/>
                    <a:pt x="303" y="435"/>
                  </a:cubicBezTo>
                  <a:cubicBezTo>
                    <a:pt x="303" y="436"/>
                    <a:pt x="303" y="437"/>
                    <a:pt x="302" y="437"/>
                  </a:cubicBezTo>
                  <a:cubicBezTo>
                    <a:pt x="301" y="437"/>
                    <a:pt x="301" y="438"/>
                    <a:pt x="301" y="438"/>
                  </a:cubicBezTo>
                  <a:cubicBezTo>
                    <a:pt x="300" y="440"/>
                    <a:pt x="298" y="440"/>
                    <a:pt x="297" y="439"/>
                  </a:cubicBezTo>
                  <a:cubicBezTo>
                    <a:pt x="296" y="438"/>
                    <a:pt x="295" y="438"/>
                    <a:pt x="295" y="437"/>
                  </a:cubicBezTo>
                  <a:cubicBezTo>
                    <a:pt x="295" y="438"/>
                    <a:pt x="294" y="438"/>
                    <a:pt x="293" y="438"/>
                  </a:cubicBezTo>
                  <a:cubicBezTo>
                    <a:pt x="291" y="438"/>
                    <a:pt x="291" y="436"/>
                    <a:pt x="289" y="435"/>
                  </a:cubicBezTo>
                  <a:cubicBezTo>
                    <a:pt x="289" y="435"/>
                    <a:pt x="289" y="435"/>
                    <a:pt x="288" y="435"/>
                  </a:cubicBezTo>
                  <a:cubicBezTo>
                    <a:pt x="287" y="435"/>
                    <a:pt x="287" y="434"/>
                    <a:pt x="287" y="434"/>
                  </a:cubicBezTo>
                  <a:cubicBezTo>
                    <a:pt x="287" y="433"/>
                    <a:pt x="287" y="432"/>
                    <a:pt x="286" y="432"/>
                  </a:cubicBezTo>
                  <a:cubicBezTo>
                    <a:pt x="285" y="432"/>
                    <a:pt x="286" y="433"/>
                    <a:pt x="286" y="433"/>
                  </a:cubicBezTo>
                  <a:cubicBezTo>
                    <a:pt x="286" y="434"/>
                    <a:pt x="286" y="434"/>
                    <a:pt x="285" y="434"/>
                  </a:cubicBezTo>
                  <a:cubicBezTo>
                    <a:pt x="285" y="434"/>
                    <a:pt x="283" y="432"/>
                    <a:pt x="283" y="432"/>
                  </a:cubicBezTo>
                  <a:cubicBezTo>
                    <a:pt x="283" y="431"/>
                    <a:pt x="283" y="430"/>
                    <a:pt x="282" y="430"/>
                  </a:cubicBezTo>
                  <a:cubicBezTo>
                    <a:pt x="282" y="430"/>
                    <a:pt x="282" y="431"/>
                    <a:pt x="282" y="431"/>
                  </a:cubicBezTo>
                  <a:cubicBezTo>
                    <a:pt x="281" y="432"/>
                    <a:pt x="281" y="433"/>
                    <a:pt x="281" y="432"/>
                  </a:cubicBezTo>
                  <a:cubicBezTo>
                    <a:pt x="280" y="432"/>
                    <a:pt x="279" y="432"/>
                    <a:pt x="279" y="431"/>
                  </a:cubicBezTo>
                  <a:cubicBezTo>
                    <a:pt x="279" y="430"/>
                    <a:pt x="278" y="430"/>
                    <a:pt x="278" y="429"/>
                  </a:cubicBezTo>
                  <a:cubicBezTo>
                    <a:pt x="278" y="428"/>
                    <a:pt x="279" y="427"/>
                    <a:pt x="280" y="427"/>
                  </a:cubicBezTo>
                  <a:cubicBezTo>
                    <a:pt x="282" y="427"/>
                    <a:pt x="282" y="426"/>
                    <a:pt x="284" y="426"/>
                  </a:cubicBezTo>
                  <a:cubicBezTo>
                    <a:pt x="284" y="426"/>
                    <a:pt x="284" y="426"/>
                    <a:pt x="284" y="426"/>
                  </a:cubicBezTo>
                  <a:cubicBezTo>
                    <a:pt x="284" y="424"/>
                    <a:pt x="285" y="424"/>
                    <a:pt x="286" y="424"/>
                  </a:cubicBezTo>
                  <a:cubicBezTo>
                    <a:pt x="286" y="423"/>
                    <a:pt x="286" y="423"/>
                    <a:pt x="285" y="422"/>
                  </a:cubicBezTo>
                  <a:cubicBezTo>
                    <a:pt x="285" y="422"/>
                    <a:pt x="284" y="421"/>
                    <a:pt x="285" y="420"/>
                  </a:cubicBezTo>
                  <a:cubicBezTo>
                    <a:pt x="286" y="420"/>
                    <a:pt x="285" y="420"/>
                    <a:pt x="285" y="420"/>
                  </a:cubicBezTo>
                  <a:cubicBezTo>
                    <a:pt x="285" y="419"/>
                    <a:pt x="285" y="419"/>
                    <a:pt x="285" y="419"/>
                  </a:cubicBezTo>
                  <a:cubicBezTo>
                    <a:pt x="285" y="418"/>
                    <a:pt x="286" y="419"/>
                    <a:pt x="286" y="419"/>
                  </a:cubicBezTo>
                  <a:cubicBezTo>
                    <a:pt x="287" y="419"/>
                    <a:pt x="287" y="421"/>
                    <a:pt x="288" y="421"/>
                  </a:cubicBezTo>
                  <a:cubicBezTo>
                    <a:pt x="288" y="420"/>
                    <a:pt x="287" y="419"/>
                    <a:pt x="287" y="419"/>
                  </a:cubicBezTo>
                  <a:cubicBezTo>
                    <a:pt x="286" y="417"/>
                    <a:pt x="287" y="416"/>
                    <a:pt x="287" y="415"/>
                  </a:cubicBezTo>
                  <a:cubicBezTo>
                    <a:pt x="288" y="414"/>
                    <a:pt x="288" y="414"/>
                    <a:pt x="288" y="413"/>
                  </a:cubicBezTo>
                  <a:cubicBezTo>
                    <a:pt x="288" y="412"/>
                    <a:pt x="289" y="412"/>
                    <a:pt x="289" y="412"/>
                  </a:cubicBezTo>
                  <a:cubicBezTo>
                    <a:pt x="291" y="413"/>
                    <a:pt x="291" y="415"/>
                    <a:pt x="292" y="415"/>
                  </a:cubicBezTo>
                  <a:cubicBezTo>
                    <a:pt x="293" y="415"/>
                    <a:pt x="293" y="416"/>
                    <a:pt x="293" y="416"/>
                  </a:cubicBezTo>
                  <a:cubicBezTo>
                    <a:pt x="292" y="417"/>
                    <a:pt x="292" y="417"/>
                    <a:pt x="293" y="418"/>
                  </a:cubicBezTo>
                  <a:cubicBezTo>
                    <a:pt x="293" y="418"/>
                    <a:pt x="293" y="418"/>
                    <a:pt x="293" y="418"/>
                  </a:cubicBezTo>
                  <a:cubicBezTo>
                    <a:pt x="293" y="418"/>
                    <a:pt x="293" y="417"/>
                    <a:pt x="294" y="417"/>
                  </a:cubicBezTo>
                  <a:cubicBezTo>
                    <a:pt x="294" y="417"/>
                    <a:pt x="294" y="417"/>
                    <a:pt x="295" y="418"/>
                  </a:cubicBezTo>
                  <a:cubicBezTo>
                    <a:pt x="295" y="419"/>
                    <a:pt x="295" y="419"/>
                    <a:pt x="296" y="420"/>
                  </a:cubicBezTo>
                  <a:cubicBezTo>
                    <a:pt x="297" y="420"/>
                    <a:pt x="298" y="422"/>
                    <a:pt x="300" y="423"/>
                  </a:cubicBezTo>
                  <a:cubicBezTo>
                    <a:pt x="301" y="423"/>
                    <a:pt x="301" y="424"/>
                    <a:pt x="301" y="425"/>
                  </a:cubicBezTo>
                  <a:cubicBezTo>
                    <a:pt x="301" y="426"/>
                    <a:pt x="301" y="427"/>
                    <a:pt x="301" y="428"/>
                  </a:cubicBezTo>
                  <a:cubicBezTo>
                    <a:pt x="302" y="428"/>
                    <a:pt x="301" y="426"/>
                    <a:pt x="302" y="426"/>
                  </a:cubicBezTo>
                  <a:cubicBezTo>
                    <a:pt x="302" y="426"/>
                    <a:pt x="302" y="427"/>
                    <a:pt x="302" y="428"/>
                  </a:cubicBezTo>
                  <a:cubicBezTo>
                    <a:pt x="303" y="430"/>
                    <a:pt x="303" y="431"/>
                    <a:pt x="304" y="432"/>
                  </a:cubicBezTo>
                  <a:cubicBezTo>
                    <a:pt x="305" y="433"/>
                    <a:pt x="305" y="432"/>
                    <a:pt x="306" y="432"/>
                  </a:cubicBezTo>
                  <a:cubicBezTo>
                    <a:pt x="306" y="431"/>
                    <a:pt x="306" y="431"/>
                    <a:pt x="307" y="431"/>
                  </a:cubicBezTo>
                  <a:cubicBezTo>
                    <a:pt x="308" y="432"/>
                    <a:pt x="307" y="432"/>
                    <a:pt x="307" y="433"/>
                  </a:cubicBezTo>
                  <a:close/>
                  <a:moveTo>
                    <a:pt x="276" y="428"/>
                  </a:moveTo>
                  <a:cubicBezTo>
                    <a:pt x="276" y="429"/>
                    <a:pt x="275" y="430"/>
                    <a:pt x="276" y="430"/>
                  </a:cubicBezTo>
                  <a:cubicBezTo>
                    <a:pt x="276" y="431"/>
                    <a:pt x="275" y="431"/>
                    <a:pt x="275" y="431"/>
                  </a:cubicBezTo>
                  <a:cubicBezTo>
                    <a:pt x="275" y="432"/>
                    <a:pt x="274" y="432"/>
                    <a:pt x="274" y="433"/>
                  </a:cubicBezTo>
                  <a:cubicBezTo>
                    <a:pt x="274" y="434"/>
                    <a:pt x="273" y="436"/>
                    <a:pt x="272" y="436"/>
                  </a:cubicBezTo>
                  <a:cubicBezTo>
                    <a:pt x="272" y="436"/>
                    <a:pt x="271" y="436"/>
                    <a:pt x="271" y="435"/>
                  </a:cubicBezTo>
                  <a:cubicBezTo>
                    <a:pt x="271" y="435"/>
                    <a:pt x="270" y="434"/>
                    <a:pt x="270" y="434"/>
                  </a:cubicBezTo>
                  <a:cubicBezTo>
                    <a:pt x="270" y="433"/>
                    <a:pt x="270" y="432"/>
                    <a:pt x="270" y="432"/>
                  </a:cubicBezTo>
                  <a:cubicBezTo>
                    <a:pt x="271" y="432"/>
                    <a:pt x="271" y="431"/>
                    <a:pt x="271" y="431"/>
                  </a:cubicBezTo>
                  <a:cubicBezTo>
                    <a:pt x="271" y="429"/>
                    <a:pt x="272" y="428"/>
                    <a:pt x="273" y="427"/>
                  </a:cubicBezTo>
                  <a:cubicBezTo>
                    <a:pt x="274" y="427"/>
                    <a:pt x="275" y="426"/>
                    <a:pt x="276" y="427"/>
                  </a:cubicBezTo>
                  <a:cubicBezTo>
                    <a:pt x="277" y="427"/>
                    <a:pt x="277" y="428"/>
                    <a:pt x="276" y="428"/>
                  </a:cubicBezTo>
                  <a:close/>
                  <a:moveTo>
                    <a:pt x="302" y="421"/>
                  </a:moveTo>
                  <a:cubicBezTo>
                    <a:pt x="302" y="421"/>
                    <a:pt x="303" y="420"/>
                    <a:pt x="303" y="419"/>
                  </a:cubicBezTo>
                  <a:cubicBezTo>
                    <a:pt x="302" y="418"/>
                    <a:pt x="303" y="418"/>
                    <a:pt x="304" y="418"/>
                  </a:cubicBezTo>
                  <a:cubicBezTo>
                    <a:pt x="305" y="418"/>
                    <a:pt x="306" y="419"/>
                    <a:pt x="306" y="420"/>
                  </a:cubicBezTo>
                  <a:cubicBezTo>
                    <a:pt x="306" y="421"/>
                    <a:pt x="306" y="422"/>
                    <a:pt x="305" y="423"/>
                  </a:cubicBezTo>
                  <a:cubicBezTo>
                    <a:pt x="305" y="423"/>
                    <a:pt x="305" y="423"/>
                    <a:pt x="304" y="423"/>
                  </a:cubicBezTo>
                  <a:cubicBezTo>
                    <a:pt x="304" y="423"/>
                    <a:pt x="304" y="423"/>
                    <a:pt x="304" y="422"/>
                  </a:cubicBezTo>
                  <a:cubicBezTo>
                    <a:pt x="304" y="421"/>
                    <a:pt x="305" y="420"/>
                    <a:pt x="303" y="418"/>
                  </a:cubicBezTo>
                  <a:cubicBezTo>
                    <a:pt x="303" y="420"/>
                    <a:pt x="304" y="421"/>
                    <a:pt x="303" y="422"/>
                  </a:cubicBezTo>
                  <a:cubicBezTo>
                    <a:pt x="303" y="422"/>
                    <a:pt x="303" y="422"/>
                    <a:pt x="303" y="422"/>
                  </a:cubicBezTo>
                  <a:cubicBezTo>
                    <a:pt x="302" y="422"/>
                    <a:pt x="302" y="422"/>
                    <a:pt x="302" y="421"/>
                  </a:cubicBezTo>
                  <a:close/>
                  <a:moveTo>
                    <a:pt x="264" y="435"/>
                  </a:moveTo>
                  <a:cubicBezTo>
                    <a:pt x="264" y="436"/>
                    <a:pt x="263" y="437"/>
                    <a:pt x="262" y="437"/>
                  </a:cubicBezTo>
                  <a:cubicBezTo>
                    <a:pt x="261" y="437"/>
                    <a:pt x="261" y="436"/>
                    <a:pt x="261" y="436"/>
                  </a:cubicBezTo>
                  <a:cubicBezTo>
                    <a:pt x="259" y="435"/>
                    <a:pt x="259" y="435"/>
                    <a:pt x="261" y="434"/>
                  </a:cubicBezTo>
                  <a:cubicBezTo>
                    <a:pt x="261" y="434"/>
                    <a:pt x="261" y="434"/>
                    <a:pt x="261" y="434"/>
                  </a:cubicBezTo>
                  <a:cubicBezTo>
                    <a:pt x="262" y="433"/>
                    <a:pt x="262" y="432"/>
                    <a:pt x="263" y="433"/>
                  </a:cubicBezTo>
                  <a:cubicBezTo>
                    <a:pt x="264" y="433"/>
                    <a:pt x="264" y="434"/>
                    <a:pt x="264" y="435"/>
                  </a:cubicBezTo>
                  <a:close/>
                  <a:moveTo>
                    <a:pt x="297" y="419"/>
                  </a:moveTo>
                  <a:cubicBezTo>
                    <a:pt x="299" y="418"/>
                    <a:pt x="300" y="420"/>
                    <a:pt x="301" y="419"/>
                  </a:cubicBezTo>
                  <a:cubicBezTo>
                    <a:pt x="301" y="419"/>
                    <a:pt x="301" y="419"/>
                    <a:pt x="301" y="419"/>
                  </a:cubicBezTo>
                  <a:cubicBezTo>
                    <a:pt x="302" y="420"/>
                    <a:pt x="301" y="421"/>
                    <a:pt x="301" y="422"/>
                  </a:cubicBezTo>
                  <a:cubicBezTo>
                    <a:pt x="301" y="423"/>
                    <a:pt x="301" y="423"/>
                    <a:pt x="300" y="422"/>
                  </a:cubicBezTo>
                  <a:cubicBezTo>
                    <a:pt x="299" y="421"/>
                    <a:pt x="298" y="420"/>
                    <a:pt x="297" y="419"/>
                  </a:cubicBezTo>
                  <a:close/>
                  <a:moveTo>
                    <a:pt x="276" y="443"/>
                  </a:moveTo>
                  <a:cubicBezTo>
                    <a:pt x="276" y="443"/>
                    <a:pt x="275" y="443"/>
                    <a:pt x="275" y="443"/>
                  </a:cubicBezTo>
                  <a:cubicBezTo>
                    <a:pt x="274" y="443"/>
                    <a:pt x="273" y="443"/>
                    <a:pt x="273" y="442"/>
                  </a:cubicBezTo>
                  <a:cubicBezTo>
                    <a:pt x="274" y="441"/>
                    <a:pt x="274" y="441"/>
                    <a:pt x="275" y="441"/>
                  </a:cubicBezTo>
                  <a:cubicBezTo>
                    <a:pt x="276" y="441"/>
                    <a:pt x="276" y="442"/>
                    <a:pt x="276" y="443"/>
                  </a:cubicBezTo>
                  <a:close/>
                  <a:moveTo>
                    <a:pt x="271" y="440"/>
                  </a:moveTo>
                  <a:cubicBezTo>
                    <a:pt x="271" y="441"/>
                    <a:pt x="271" y="441"/>
                    <a:pt x="270" y="441"/>
                  </a:cubicBezTo>
                  <a:cubicBezTo>
                    <a:pt x="270" y="441"/>
                    <a:pt x="270" y="440"/>
                    <a:pt x="269" y="440"/>
                  </a:cubicBezTo>
                  <a:cubicBezTo>
                    <a:pt x="269" y="440"/>
                    <a:pt x="269" y="439"/>
                    <a:pt x="270" y="439"/>
                  </a:cubicBezTo>
                  <a:cubicBezTo>
                    <a:pt x="270" y="439"/>
                    <a:pt x="271" y="440"/>
                    <a:pt x="271" y="440"/>
                  </a:cubicBezTo>
                  <a:close/>
                  <a:moveTo>
                    <a:pt x="292" y="412"/>
                  </a:moveTo>
                  <a:cubicBezTo>
                    <a:pt x="292" y="412"/>
                    <a:pt x="292" y="411"/>
                    <a:pt x="293" y="411"/>
                  </a:cubicBezTo>
                  <a:cubicBezTo>
                    <a:pt x="293" y="411"/>
                    <a:pt x="293" y="412"/>
                    <a:pt x="293" y="412"/>
                  </a:cubicBezTo>
                  <a:cubicBezTo>
                    <a:pt x="293" y="412"/>
                    <a:pt x="293" y="412"/>
                    <a:pt x="293" y="412"/>
                  </a:cubicBezTo>
                  <a:cubicBezTo>
                    <a:pt x="292" y="412"/>
                    <a:pt x="292" y="412"/>
                    <a:pt x="292" y="412"/>
                  </a:cubicBezTo>
                  <a:close/>
                  <a:moveTo>
                    <a:pt x="269" y="436"/>
                  </a:moveTo>
                  <a:cubicBezTo>
                    <a:pt x="269" y="436"/>
                    <a:pt x="270" y="436"/>
                    <a:pt x="270" y="436"/>
                  </a:cubicBezTo>
                  <a:cubicBezTo>
                    <a:pt x="270" y="436"/>
                    <a:pt x="270" y="436"/>
                    <a:pt x="270" y="437"/>
                  </a:cubicBezTo>
                  <a:cubicBezTo>
                    <a:pt x="270" y="437"/>
                    <a:pt x="270" y="437"/>
                    <a:pt x="270" y="437"/>
                  </a:cubicBezTo>
                  <a:cubicBezTo>
                    <a:pt x="270" y="437"/>
                    <a:pt x="269" y="437"/>
                    <a:pt x="269" y="436"/>
                  </a:cubicBezTo>
                  <a:close/>
                  <a:moveTo>
                    <a:pt x="297" y="129"/>
                  </a:moveTo>
                  <a:cubicBezTo>
                    <a:pt x="298" y="129"/>
                    <a:pt x="298" y="130"/>
                    <a:pt x="298" y="130"/>
                  </a:cubicBezTo>
                  <a:cubicBezTo>
                    <a:pt x="297" y="131"/>
                    <a:pt x="297" y="131"/>
                    <a:pt x="298" y="131"/>
                  </a:cubicBezTo>
                  <a:cubicBezTo>
                    <a:pt x="299" y="132"/>
                    <a:pt x="299" y="133"/>
                    <a:pt x="300" y="133"/>
                  </a:cubicBezTo>
                  <a:cubicBezTo>
                    <a:pt x="300" y="133"/>
                    <a:pt x="301" y="134"/>
                    <a:pt x="301" y="134"/>
                  </a:cubicBezTo>
                  <a:cubicBezTo>
                    <a:pt x="302" y="135"/>
                    <a:pt x="302" y="134"/>
                    <a:pt x="303" y="134"/>
                  </a:cubicBezTo>
                  <a:cubicBezTo>
                    <a:pt x="303" y="133"/>
                    <a:pt x="303" y="133"/>
                    <a:pt x="304" y="133"/>
                  </a:cubicBezTo>
                  <a:cubicBezTo>
                    <a:pt x="304" y="134"/>
                    <a:pt x="305" y="133"/>
                    <a:pt x="306" y="133"/>
                  </a:cubicBezTo>
                  <a:cubicBezTo>
                    <a:pt x="306" y="134"/>
                    <a:pt x="305" y="134"/>
                    <a:pt x="304" y="135"/>
                  </a:cubicBezTo>
                  <a:cubicBezTo>
                    <a:pt x="304" y="135"/>
                    <a:pt x="303" y="135"/>
                    <a:pt x="303" y="135"/>
                  </a:cubicBezTo>
                  <a:cubicBezTo>
                    <a:pt x="303" y="136"/>
                    <a:pt x="304" y="136"/>
                    <a:pt x="304" y="136"/>
                  </a:cubicBezTo>
                  <a:cubicBezTo>
                    <a:pt x="304" y="137"/>
                    <a:pt x="304" y="137"/>
                    <a:pt x="305" y="137"/>
                  </a:cubicBezTo>
                  <a:cubicBezTo>
                    <a:pt x="305" y="138"/>
                    <a:pt x="306" y="138"/>
                    <a:pt x="307" y="137"/>
                  </a:cubicBezTo>
                  <a:cubicBezTo>
                    <a:pt x="309" y="137"/>
                    <a:pt x="309" y="136"/>
                    <a:pt x="310" y="135"/>
                  </a:cubicBezTo>
                  <a:cubicBezTo>
                    <a:pt x="310" y="134"/>
                    <a:pt x="310" y="134"/>
                    <a:pt x="311" y="133"/>
                  </a:cubicBezTo>
                  <a:cubicBezTo>
                    <a:pt x="311" y="133"/>
                    <a:pt x="311" y="133"/>
                    <a:pt x="311" y="134"/>
                  </a:cubicBezTo>
                  <a:cubicBezTo>
                    <a:pt x="311" y="134"/>
                    <a:pt x="311" y="135"/>
                    <a:pt x="312" y="135"/>
                  </a:cubicBezTo>
                  <a:cubicBezTo>
                    <a:pt x="313" y="135"/>
                    <a:pt x="313" y="135"/>
                    <a:pt x="314" y="136"/>
                  </a:cubicBezTo>
                  <a:cubicBezTo>
                    <a:pt x="313" y="136"/>
                    <a:pt x="313" y="136"/>
                    <a:pt x="312" y="136"/>
                  </a:cubicBezTo>
                  <a:cubicBezTo>
                    <a:pt x="311" y="136"/>
                    <a:pt x="310" y="137"/>
                    <a:pt x="309" y="138"/>
                  </a:cubicBezTo>
                  <a:cubicBezTo>
                    <a:pt x="309" y="138"/>
                    <a:pt x="309" y="139"/>
                    <a:pt x="309" y="139"/>
                  </a:cubicBezTo>
                  <a:cubicBezTo>
                    <a:pt x="310" y="140"/>
                    <a:pt x="310" y="141"/>
                    <a:pt x="311" y="141"/>
                  </a:cubicBezTo>
                  <a:cubicBezTo>
                    <a:pt x="311" y="142"/>
                    <a:pt x="312" y="142"/>
                    <a:pt x="312" y="142"/>
                  </a:cubicBezTo>
                  <a:cubicBezTo>
                    <a:pt x="312" y="143"/>
                    <a:pt x="312" y="143"/>
                    <a:pt x="312" y="143"/>
                  </a:cubicBezTo>
                  <a:cubicBezTo>
                    <a:pt x="311" y="143"/>
                    <a:pt x="311" y="142"/>
                    <a:pt x="310" y="142"/>
                  </a:cubicBezTo>
                  <a:cubicBezTo>
                    <a:pt x="310" y="142"/>
                    <a:pt x="310" y="142"/>
                    <a:pt x="310" y="142"/>
                  </a:cubicBezTo>
                  <a:cubicBezTo>
                    <a:pt x="309" y="141"/>
                    <a:pt x="309" y="141"/>
                    <a:pt x="308" y="141"/>
                  </a:cubicBezTo>
                  <a:cubicBezTo>
                    <a:pt x="308" y="142"/>
                    <a:pt x="307" y="142"/>
                    <a:pt x="307" y="142"/>
                  </a:cubicBezTo>
                  <a:cubicBezTo>
                    <a:pt x="306" y="141"/>
                    <a:pt x="306" y="141"/>
                    <a:pt x="305" y="141"/>
                  </a:cubicBezTo>
                  <a:cubicBezTo>
                    <a:pt x="305" y="141"/>
                    <a:pt x="305" y="141"/>
                    <a:pt x="305" y="141"/>
                  </a:cubicBezTo>
                  <a:cubicBezTo>
                    <a:pt x="303" y="141"/>
                    <a:pt x="301" y="140"/>
                    <a:pt x="300" y="138"/>
                  </a:cubicBezTo>
                  <a:cubicBezTo>
                    <a:pt x="300" y="138"/>
                    <a:pt x="298" y="137"/>
                    <a:pt x="297" y="137"/>
                  </a:cubicBezTo>
                  <a:cubicBezTo>
                    <a:pt x="296" y="137"/>
                    <a:pt x="297" y="138"/>
                    <a:pt x="297" y="139"/>
                  </a:cubicBezTo>
                  <a:cubicBezTo>
                    <a:pt x="297" y="139"/>
                    <a:pt x="297" y="139"/>
                    <a:pt x="297" y="139"/>
                  </a:cubicBezTo>
                  <a:cubicBezTo>
                    <a:pt x="297" y="141"/>
                    <a:pt x="297" y="141"/>
                    <a:pt x="299" y="140"/>
                  </a:cubicBezTo>
                  <a:cubicBezTo>
                    <a:pt x="299" y="140"/>
                    <a:pt x="299" y="140"/>
                    <a:pt x="299" y="140"/>
                  </a:cubicBezTo>
                  <a:cubicBezTo>
                    <a:pt x="299" y="141"/>
                    <a:pt x="299" y="141"/>
                    <a:pt x="299" y="141"/>
                  </a:cubicBezTo>
                  <a:cubicBezTo>
                    <a:pt x="299" y="141"/>
                    <a:pt x="299" y="141"/>
                    <a:pt x="299" y="141"/>
                  </a:cubicBezTo>
                  <a:cubicBezTo>
                    <a:pt x="297" y="141"/>
                    <a:pt x="297" y="143"/>
                    <a:pt x="298" y="144"/>
                  </a:cubicBezTo>
                  <a:cubicBezTo>
                    <a:pt x="298" y="145"/>
                    <a:pt x="299" y="145"/>
                    <a:pt x="300" y="145"/>
                  </a:cubicBezTo>
                  <a:cubicBezTo>
                    <a:pt x="300" y="145"/>
                    <a:pt x="301" y="146"/>
                    <a:pt x="300" y="146"/>
                  </a:cubicBezTo>
                  <a:cubicBezTo>
                    <a:pt x="300" y="146"/>
                    <a:pt x="300" y="146"/>
                    <a:pt x="299" y="146"/>
                  </a:cubicBezTo>
                  <a:cubicBezTo>
                    <a:pt x="299" y="146"/>
                    <a:pt x="299" y="146"/>
                    <a:pt x="299" y="146"/>
                  </a:cubicBezTo>
                  <a:cubicBezTo>
                    <a:pt x="298" y="146"/>
                    <a:pt x="298" y="147"/>
                    <a:pt x="297" y="147"/>
                  </a:cubicBezTo>
                  <a:cubicBezTo>
                    <a:pt x="297" y="147"/>
                    <a:pt x="297" y="147"/>
                    <a:pt x="297" y="147"/>
                  </a:cubicBezTo>
                  <a:cubicBezTo>
                    <a:pt x="298" y="148"/>
                    <a:pt x="299" y="148"/>
                    <a:pt x="299" y="149"/>
                  </a:cubicBezTo>
                  <a:cubicBezTo>
                    <a:pt x="299" y="149"/>
                    <a:pt x="300" y="150"/>
                    <a:pt x="300" y="150"/>
                  </a:cubicBezTo>
                  <a:cubicBezTo>
                    <a:pt x="300" y="152"/>
                    <a:pt x="301" y="153"/>
                    <a:pt x="302" y="155"/>
                  </a:cubicBezTo>
                  <a:cubicBezTo>
                    <a:pt x="302" y="155"/>
                    <a:pt x="302" y="156"/>
                    <a:pt x="303" y="156"/>
                  </a:cubicBezTo>
                  <a:cubicBezTo>
                    <a:pt x="303" y="156"/>
                    <a:pt x="303" y="156"/>
                    <a:pt x="303" y="156"/>
                  </a:cubicBezTo>
                  <a:cubicBezTo>
                    <a:pt x="303" y="156"/>
                    <a:pt x="303" y="156"/>
                    <a:pt x="303" y="156"/>
                  </a:cubicBezTo>
                  <a:cubicBezTo>
                    <a:pt x="304" y="156"/>
                    <a:pt x="304" y="157"/>
                    <a:pt x="305" y="156"/>
                  </a:cubicBezTo>
                  <a:cubicBezTo>
                    <a:pt x="305" y="156"/>
                    <a:pt x="305" y="156"/>
                    <a:pt x="305" y="156"/>
                  </a:cubicBezTo>
                  <a:cubicBezTo>
                    <a:pt x="306" y="156"/>
                    <a:pt x="307" y="156"/>
                    <a:pt x="308" y="155"/>
                  </a:cubicBezTo>
                  <a:cubicBezTo>
                    <a:pt x="308" y="155"/>
                    <a:pt x="308" y="155"/>
                    <a:pt x="308" y="155"/>
                  </a:cubicBezTo>
                  <a:cubicBezTo>
                    <a:pt x="309" y="155"/>
                    <a:pt x="309" y="155"/>
                    <a:pt x="309" y="155"/>
                  </a:cubicBezTo>
                  <a:cubicBezTo>
                    <a:pt x="310" y="154"/>
                    <a:pt x="311" y="154"/>
                    <a:pt x="311" y="153"/>
                  </a:cubicBezTo>
                  <a:cubicBezTo>
                    <a:pt x="311" y="152"/>
                    <a:pt x="312" y="152"/>
                    <a:pt x="313" y="152"/>
                  </a:cubicBezTo>
                  <a:cubicBezTo>
                    <a:pt x="313" y="152"/>
                    <a:pt x="312" y="153"/>
                    <a:pt x="313" y="154"/>
                  </a:cubicBezTo>
                  <a:cubicBezTo>
                    <a:pt x="313" y="154"/>
                    <a:pt x="312" y="155"/>
                    <a:pt x="312" y="155"/>
                  </a:cubicBezTo>
                  <a:cubicBezTo>
                    <a:pt x="311" y="156"/>
                    <a:pt x="310" y="158"/>
                    <a:pt x="308" y="158"/>
                  </a:cubicBezTo>
                  <a:cubicBezTo>
                    <a:pt x="307" y="158"/>
                    <a:pt x="306" y="159"/>
                    <a:pt x="305" y="159"/>
                  </a:cubicBezTo>
                  <a:cubicBezTo>
                    <a:pt x="304" y="160"/>
                    <a:pt x="303" y="160"/>
                    <a:pt x="303" y="161"/>
                  </a:cubicBezTo>
                  <a:cubicBezTo>
                    <a:pt x="303" y="162"/>
                    <a:pt x="304" y="163"/>
                    <a:pt x="303" y="164"/>
                  </a:cubicBezTo>
                  <a:cubicBezTo>
                    <a:pt x="303" y="164"/>
                    <a:pt x="303" y="164"/>
                    <a:pt x="303" y="164"/>
                  </a:cubicBezTo>
                  <a:cubicBezTo>
                    <a:pt x="304" y="165"/>
                    <a:pt x="305" y="166"/>
                    <a:pt x="306" y="165"/>
                  </a:cubicBezTo>
                  <a:cubicBezTo>
                    <a:pt x="306" y="165"/>
                    <a:pt x="306" y="165"/>
                    <a:pt x="306" y="165"/>
                  </a:cubicBezTo>
                  <a:cubicBezTo>
                    <a:pt x="306" y="166"/>
                    <a:pt x="308" y="167"/>
                    <a:pt x="307" y="168"/>
                  </a:cubicBezTo>
                  <a:cubicBezTo>
                    <a:pt x="306" y="168"/>
                    <a:pt x="307" y="169"/>
                    <a:pt x="307" y="169"/>
                  </a:cubicBezTo>
                  <a:cubicBezTo>
                    <a:pt x="308" y="170"/>
                    <a:pt x="308" y="169"/>
                    <a:pt x="308" y="169"/>
                  </a:cubicBezTo>
                  <a:cubicBezTo>
                    <a:pt x="308" y="169"/>
                    <a:pt x="309" y="168"/>
                    <a:pt x="309" y="169"/>
                  </a:cubicBezTo>
                  <a:cubicBezTo>
                    <a:pt x="309" y="169"/>
                    <a:pt x="310" y="168"/>
                    <a:pt x="310" y="168"/>
                  </a:cubicBezTo>
                  <a:cubicBezTo>
                    <a:pt x="310" y="167"/>
                    <a:pt x="310" y="167"/>
                    <a:pt x="311" y="167"/>
                  </a:cubicBezTo>
                  <a:cubicBezTo>
                    <a:pt x="311" y="167"/>
                    <a:pt x="312" y="166"/>
                    <a:pt x="312" y="166"/>
                  </a:cubicBezTo>
                  <a:cubicBezTo>
                    <a:pt x="312" y="165"/>
                    <a:pt x="312" y="166"/>
                    <a:pt x="311" y="165"/>
                  </a:cubicBezTo>
                  <a:cubicBezTo>
                    <a:pt x="311" y="165"/>
                    <a:pt x="311" y="165"/>
                    <a:pt x="311" y="165"/>
                  </a:cubicBezTo>
                  <a:cubicBezTo>
                    <a:pt x="311" y="164"/>
                    <a:pt x="312" y="164"/>
                    <a:pt x="312" y="164"/>
                  </a:cubicBezTo>
                  <a:cubicBezTo>
                    <a:pt x="313" y="164"/>
                    <a:pt x="313" y="164"/>
                    <a:pt x="314" y="165"/>
                  </a:cubicBezTo>
                  <a:cubicBezTo>
                    <a:pt x="314" y="165"/>
                    <a:pt x="315" y="165"/>
                    <a:pt x="316" y="165"/>
                  </a:cubicBezTo>
                  <a:cubicBezTo>
                    <a:pt x="315" y="166"/>
                    <a:pt x="315" y="166"/>
                    <a:pt x="314" y="167"/>
                  </a:cubicBezTo>
                  <a:cubicBezTo>
                    <a:pt x="314" y="167"/>
                    <a:pt x="314" y="169"/>
                    <a:pt x="314" y="169"/>
                  </a:cubicBezTo>
                  <a:cubicBezTo>
                    <a:pt x="314" y="170"/>
                    <a:pt x="315" y="170"/>
                    <a:pt x="316" y="170"/>
                  </a:cubicBezTo>
                  <a:cubicBezTo>
                    <a:pt x="316" y="169"/>
                    <a:pt x="318" y="169"/>
                    <a:pt x="317" y="167"/>
                  </a:cubicBezTo>
                  <a:cubicBezTo>
                    <a:pt x="317" y="167"/>
                    <a:pt x="317" y="166"/>
                    <a:pt x="317" y="166"/>
                  </a:cubicBezTo>
                  <a:cubicBezTo>
                    <a:pt x="319" y="166"/>
                    <a:pt x="319" y="165"/>
                    <a:pt x="319" y="165"/>
                  </a:cubicBezTo>
                  <a:cubicBezTo>
                    <a:pt x="319" y="164"/>
                    <a:pt x="319" y="164"/>
                    <a:pt x="319" y="163"/>
                  </a:cubicBezTo>
                  <a:cubicBezTo>
                    <a:pt x="320" y="163"/>
                    <a:pt x="320" y="163"/>
                    <a:pt x="320" y="164"/>
                  </a:cubicBezTo>
                  <a:cubicBezTo>
                    <a:pt x="320" y="165"/>
                    <a:pt x="320" y="166"/>
                    <a:pt x="319" y="167"/>
                  </a:cubicBezTo>
                  <a:cubicBezTo>
                    <a:pt x="320" y="167"/>
                    <a:pt x="320" y="166"/>
                    <a:pt x="320" y="166"/>
                  </a:cubicBezTo>
                  <a:cubicBezTo>
                    <a:pt x="322" y="166"/>
                    <a:pt x="322" y="165"/>
                    <a:pt x="321" y="164"/>
                  </a:cubicBezTo>
                  <a:cubicBezTo>
                    <a:pt x="321" y="164"/>
                    <a:pt x="321" y="163"/>
                    <a:pt x="321" y="163"/>
                  </a:cubicBezTo>
                  <a:cubicBezTo>
                    <a:pt x="321" y="162"/>
                    <a:pt x="321" y="162"/>
                    <a:pt x="321" y="162"/>
                  </a:cubicBezTo>
                  <a:cubicBezTo>
                    <a:pt x="322" y="162"/>
                    <a:pt x="321" y="162"/>
                    <a:pt x="322" y="163"/>
                  </a:cubicBezTo>
                  <a:cubicBezTo>
                    <a:pt x="322" y="163"/>
                    <a:pt x="322" y="163"/>
                    <a:pt x="322" y="164"/>
                  </a:cubicBezTo>
                  <a:cubicBezTo>
                    <a:pt x="322" y="164"/>
                    <a:pt x="323" y="164"/>
                    <a:pt x="323" y="164"/>
                  </a:cubicBezTo>
                  <a:cubicBezTo>
                    <a:pt x="323" y="163"/>
                    <a:pt x="324" y="163"/>
                    <a:pt x="324" y="163"/>
                  </a:cubicBezTo>
                  <a:cubicBezTo>
                    <a:pt x="325" y="163"/>
                    <a:pt x="325" y="163"/>
                    <a:pt x="326" y="163"/>
                  </a:cubicBezTo>
                  <a:cubicBezTo>
                    <a:pt x="326" y="163"/>
                    <a:pt x="327" y="162"/>
                    <a:pt x="327" y="163"/>
                  </a:cubicBezTo>
                  <a:cubicBezTo>
                    <a:pt x="327" y="163"/>
                    <a:pt x="327" y="163"/>
                    <a:pt x="327" y="163"/>
                  </a:cubicBezTo>
                  <a:cubicBezTo>
                    <a:pt x="326" y="164"/>
                    <a:pt x="325" y="165"/>
                    <a:pt x="324" y="166"/>
                  </a:cubicBezTo>
                  <a:cubicBezTo>
                    <a:pt x="326" y="166"/>
                    <a:pt x="327" y="167"/>
                    <a:pt x="329" y="167"/>
                  </a:cubicBezTo>
                  <a:cubicBezTo>
                    <a:pt x="330" y="167"/>
                    <a:pt x="331" y="166"/>
                    <a:pt x="333" y="166"/>
                  </a:cubicBezTo>
                  <a:cubicBezTo>
                    <a:pt x="333" y="166"/>
                    <a:pt x="333" y="165"/>
                    <a:pt x="333" y="165"/>
                  </a:cubicBezTo>
                  <a:cubicBezTo>
                    <a:pt x="333" y="165"/>
                    <a:pt x="334" y="165"/>
                    <a:pt x="334" y="165"/>
                  </a:cubicBezTo>
                  <a:cubicBezTo>
                    <a:pt x="334" y="165"/>
                    <a:pt x="334" y="166"/>
                    <a:pt x="334" y="166"/>
                  </a:cubicBezTo>
                  <a:cubicBezTo>
                    <a:pt x="334" y="166"/>
                    <a:pt x="333" y="167"/>
                    <a:pt x="333" y="167"/>
                  </a:cubicBezTo>
                  <a:cubicBezTo>
                    <a:pt x="332" y="167"/>
                    <a:pt x="331" y="167"/>
                    <a:pt x="330" y="168"/>
                  </a:cubicBezTo>
                  <a:cubicBezTo>
                    <a:pt x="329" y="169"/>
                    <a:pt x="327" y="168"/>
                    <a:pt x="326" y="168"/>
                  </a:cubicBezTo>
                  <a:cubicBezTo>
                    <a:pt x="325" y="168"/>
                    <a:pt x="324" y="169"/>
                    <a:pt x="324" y="170"/>
                  </a:cubicBezTo>
                  <a:cubicBezTo>
                    <a:pt x="323" y="171"/>
                    <a:pt x="325" y="170"/>
                    <a:pt x="325" y="171"/>
                  </a:cubicBezTo>
                  <a:cubicBezTo>
                    <a:pt x="325" y="171"/>
                    <a:pt x="326" y="171"/>
                    <a:pt x="326" y="171"/>
                  </a:cubicBezTo>
                  <a:cubicBezTo>
                    <a:pt x="328" y="172"/>
                    <a:pt x="329" y="172"/>
                    <a:pt x="331" y="171"/>
                  </a:cubicBezTo>
                  <a:cubicBezTo>
                    <a:pt x="332" y="171"/>
                    <a:pt x="333" y="171"/>
                    <a:pt x="334" y="170"/>
                  </a:cubicBezTo>
                  <a:cubicBezTo>
                    <a:pt x="335" y="170"/>
                    <a:pt x="336" y="170"/>
                    <a:pt x="337" y="171"/>
                  </a:cubicBezTo>
                  <a:cubicBezTo>
                    <a:pt x="337" y="171"/>
                    <a:pt x="338" y="171"/>
                    <a:pt x="338" y="170"/>
                  </a:cubicBezTo>
                  <a:cubicBezTo>
                    <a:pt x="339" y="170"/>
                    <a:pt x="339" y="170"/>
                    <a:pt x="339" y="170"/>
                  </a:cubicBezTo>
                  <a:cubicBezTo>
                    <a:pt x="339" y="171"/>
                    <a:pt x="339" y="171"/>
                    <a:pt x="339" y="171"/>
                  </a:cubicBezTo>
                  <a:cubicBezTo>
                    <a:pt x="339" y="172"/>
                    <a:pt x="338" y="172"/>
                    <a:pt x="338" y="172"/>
                  </a:cubicBezTo>
                  <a:cubicBezTo>
                    <a:pt x="338" y="172"/>
                    <a:pt x="338" y="172"/>
                    <a:pt x="338" y="172"/>
                  </a:cubicBezTo>
                  <a:cubicBezTo>
                    <a:pt x="337" y="172"/>
                    <a:pt x="336" y="172"/>
                    <a:pt x="335" y="172"/>
                  </a:cubicBezTo>
                  <a:cubicBezTo>
                    <a:pt x="335" y="172"/>
                    <a:pt x="335" y="172"/>
                    <a:pt x="335" y="172"/>
                  </a:cubicBezTo>
                  <a:cubicBezTo>
                    <a:pt x="333" y="173"/>
                    <a:pt x="332" y="173"/>
                    <a:pt x="330" y="173"/>
                  </a:cubicBezTo>
                  <a:cubicBezTo>
                    <a:pt x="330" y="173"/>
                    <a:pt x="330" y="173"/>
                    <a:pt x="330" y="173"/>
                  </a:cubicBezTo>
                  <a:cubicBezTo>
                    <a:pt x="328" y="174"/>
                    <a:pt x="326" y="174"/>
                    <a:pt x="325" y="174"/>
                  </a:cubicBezTo>
                  <a:cubicBezTo>
                    <a:pt x="324" y="174"/>
                    <a:pt x="323" y="173"/>
                    <a:pt x="323" y="174"/>
                  </a:cubicBezTo>
                  <a:cubicBezTo>
                    <a:pt x="322" y="175"/>
                    <a:pt x="322" y="174"/>
                    <a:pt x="321" y="174"/>
                  </a:cubicBezTo>
                  <a:cubicBezTo>
                    <a:pt x="320" y="173"/>
                    <a:pt x="319" y="173"/>
                    <a:pt x="319" y="174"/>
                  </a:cubicBezTo>
                  <a:cubicBezTo>
                    <a:pt x="319" y="175"/>
                    <a:pt x="318" y="176"/>
                    <a:pt x="317" y="177"/>
                  </a:cubicBezTo>
                  <a:cubicBezTo>
                    <a:pt x="317" y="177"/>
                    <a:pt x="317" y="178"/>
                    <a:pt x="317" y="178"/>
                  </a:cubicBezTo>
                  <a:cubicBezTo>
                    <a:pt x="316" y="177"/>
                    <a:pt x="316" y="178"/>
                    <a:pt x="315" y="178"/>
                  </a:cubicBezTo>
                  <a:cubicBezTo>
                    <a:pt x="314" y="178"/>
                    <a:pt x="314" y="179"/>
                    <a:pt x="313" y="180"/>
                  </a:cubicBezTo>
                  <a:cubicBezTo>
                    <a:pt x="313" y="180"/>
                    <a:pt x="314" y="180"/>
                    <a:pt x="314" y="181"/>
                  </a:cubicBezTo>
                  <a:cubicBezTo>
                    <a:pt x="314" y="183"/>
                    <a:pt x="315" y="183"/>
                    <a:pt x="316" y="185"/>
                  </a:cubicBezTo>
                  <a:cubicBezTo>
                    <a:pt x="316" y="185"/>
                    <a:pt x="316" y="185"/>
                    <a:pt x="316" y="185"/>
                  </a:cubicBezTo>
                  <a:cubicBezTo>
                    <a:pt x="318" y="185"/>
                    <a:pt x="319" y="185"/>
                    <a:pt x="320" y="186"/>
                  </a:cubicBezTo>
                  <a:cubicBezTo>
                    <a:pt x="320" y="187"/>
                    <a:pt x="321" y="187"/>
                    <a:pt x="321" y="187"/>
                  </a:cubicBezTo>
                  <a:cubicBezTo>
                    <a:pt x="321" y="187"/>
                    <a:pt x="321" y="187"/>
                    <a:pt x="321" y="187"/>
                  </a:cubicBezTo>
                  <a:cubicBezTo>
                    <a:pt x="321" y="188"/>
                    <a:pt x="322" y="188"/>
                    <a:pt x="321" y="188"/>
                  </a:cubicBezTo>
                  <a:cubicBezTo>
                    <a:pt x="321" y="188"/>
                    <a:pt x="320" y="188"/>
                    <a:pt x="319" y="188"/>
                  </a:cubicBezTo>
                  <a:cubicBezTo>
                    <a:pt x="319" y="187"/>
                    <a:pt x="318" y="187"/>
                    <a:pt x="318" y="187"/>
                  </a:cubicBezTo>
                  <a:cubicBezTo>
                    <a:pt x="317" y="187"/>
                    <a:pt x="317" y="187"/>
                    <a:pt x="316" y="187"/>
                  </a:cubicBezTo>
                  <a:cubicBezTo>
                    <a:pt x="316" y="187"/>
                    <a:pt x="316" y="188"/>
                    <a:pt x="317" y="188"/>
                  </a:cubicBezTo>
                  <a:cubicBezTo>
                    <a:pt x="317" y="189"/>
                    <a:pt x="317" y="191"/>
                    <a:pt x="318" y="191"/>
                  </a:cubicBezTo>
                  <a:cubicBezTo>
                    <a:pt x="319" y="191"/>
                    <a:pt x="319" y="191"/>
                    <a:pt x="319" y="191"/>
                  </a:cubicBezTo>
                  <a:cubicBezTo>
                    <a:pt x="319" y="193"/>
                    <a:pt x="319" y="194"/>
                    <a:pt x="322" y="193"/>
                  </a:cubicBezTo>
                  <a:cubicBezTo>
                    <a:pt x="322" y="193"/>
                    <a:pt x="324" y="193"/>
                    <a:pt x="325" y="193"/>
                  </a:cubicBezTo>
                  <a:cubicBezTo>
                    <a:pt x="325" y="193"/>
                    <a:pt x="325" y="193"/>
                    <a:pt x="325" y="193"/>
                  </a:cubicBezTo>
                  <a:cubicBezTo>
                    <a:pt x="325" y="193"/>
                    <a:pt x="325" y="193"/>
                    <a:pt x="325" y="193"/>
                  </a:cubicBezTo>
                  <a:cubicBezTo>
                    <a:pt x="326" y="194"/>
                    <a:pt x="327" y="194"/>
                    <a:pt x="328" y="194"/>
                  </a:cubicBezTo>
                  <a:cubicBezTo>
                    <a:pt x="329" y="194"/>
                    <a:pt x="330" y="194"/>
                    <a:pt x="330" y="194"/>
                  </a:cubicBezTo>
                  <a:cubicBezTo>
                    <a:pt x="330" y="195"/>
                    <a:pt x="331" y="195"/>
                    <a:pt x="331" y="195"/>
                  </a:cubicBezTo>
                  <a:cubicBezTo>
                    <a:pt x="331" y="195"/>
                    <a:pt x="330" y="195"/>
                    <a:pt x="330" y="195"/>
                  </a:cubicBezTo>
                  <a:cubicBezTo>
                    <a:pt x="329" y="195"/>
                    <a:pt x="329" y="195"/>
                    <a:pt x="328" y="195"/>
                  </a:cubicBezTo>
                  <a:cubicBezTo>
                    <a:pt x="328" y="196"/>
                    <a:pt x="327" y="196"/>
                    <a:pt x="326" y="196"/>
                  </a:cubicBezTo>
                  <a:cubicBezTo>
                    <a:pt x="326" y="196"/>
                    <a:pt x="324" y="195"/>
                    <a:pt x="325" y="197"/>
                  </a:cubicBezTo>
                  <a:cubicBezTo>
                    <a:pt x="325" y="197"/>
                    <a:pt x="325" y="197"/>
                    <a:pt x="324" y="197"/>
                  </a:cubicBezTo>
                  <a:cubicBezTo>
                    <a:pt x="324" y="197"/>
                    <a:pt x="324" y="197"/>
                    <a:pt x="324" y="197"/>
                  </a:cubicBezTo>
                  <a:cubicBezTo>
                    <a:pt x="324" y="197"/>
                    <a:pt x="324" y="197"/>
                    <a:pt x="324" y="197"/>
                  </a:cubicBezTo>
                  <a:cubicBezTo>
                    <a:pt x="324" y="197"/>
                    <a:pt x="324" y="197"/>
                    <a:pt x="323" y="197"/>
                  </a:cubicBezTo>
                  <a:cubicBezTo>
                    <a:pt x="322" y="196"/>
                    <a:pt x="322" y="197"/>
                    <a:pt x="322" y="198"/>
                  </a:cubicBezTo>
                  <a:cubicBezTo>
                    <a:pt x="322" y="199"/>
                    <a:pt x="322" y="200"/>
                    <a:pt x="323" y="201"/>
                  </a:cubicBezTo>
                  <a:cubicBezTo>
                    <a:pt x="324" y="202"/>
                    <a:pt x="324" y="204"/>
                    <a:pt x="327" y="203"/>
                  </a:cubicBezTo>
                  <a:cubicBezTo>
                    <a:pt x="326" y="203"/>
                    <a:pt x="326" y="204"/>
                    <a:pt x="326" y="204"/>
                  </a:cubicBezTo>
                  <a:cubicBezTo>
                    <a:pt x="327" y="204"/>
                    <a:pt x="327" y="205"/>
                    <a:pt x="327" y="205"/>
                  </a:cubicBezTo>
                  <a:cubicBezTo>
                    <a:pt x="328" y="206"/>
                    <a:pt x="328" y="206"/>
                    <a:pt x="328" y="206"/>
                  </a:cubicBezTo>
                  <a:cubicBezTo>
                    <a:pt x="329" y="205"/>
                    <a:pt x="329" y="205"/>
                    <a:pt x="330" y="206"/>
                  </a:cubicBezTo>
                  <a:cubicBezTo>
                    <a:pt x="330" y="206"/>
                    <a:pt x="331" y="207"/>
                    <a:pt x="332" y="207"/>
                  </a:cubicBezTo>
                  <a:cubicBezTo>
                    <a:pt x="334" y="207"/>
                    <a:pt x="336" y="209"/>
                    <a:pt x="338" y="209"/>
                  </a:cubicBezTo>
                  <a:cubicBezTo>
                    <a:pt x="338" y="209"/>
                    <a:pt x="339" y="209"/>
                    <a:pt x="340" y="208"/>
                  </a:cubicBezTo>
                  <a:cubicBezTo>
                    <a:pt x="340" y="207"/>
                    <a:pt x="340" y="207"/>
                    <a:pt x="340" y="206"/>
                  </a:cubicBezTo>
                  <a:cubicBezTo>
                    <a:pt x="339" y="205"/>
                    <a:pt x="339" y="205"/>
                    <a:pt x="339" y="204"/>
                  </a:cubicBezTo>
                  <a:cubicBezTo>
                    <a:pt x="338" y="204"/>
                    <a:pt x="338" y="203"/>
                    <a:pt x="337" y="202"/>
                  </a:cubicBezTo>
                  <a:cubicBezTo>
                    <a:pt x="337" y="202"/>
                    <a:pt x="338" y="202"/>
                    <a:pt x="338" y="202"/>
                  </a:cubicBezTo>
                  <a:cubicBezTo>
                    <a:pt x="339" y="202"/>
                    <a:pt x="339" y="202"/>
                    <a:pt x="340" y="202"/>
                  </a:cubicBezTo>
                  <a:cubicBezTo>
                    <a:pt x="341" y="202"/>
                    <a:pt x="342" y="203"/>
                    <a:pt x="342" y="204"/>
                  </a:cubicBezTo>
                  <a:cubicBezTo>
                    <a:pt x="342" y="205"/>
                    <a:pt x="342" y="206"/>
                    <a:pt x="344" y="206"/>
                  </a:cubicBezTo>
                  <a:cubicBezTo>
                    <a:pt x="344" y="206"/>
                    <a:pt x="344" y="206"/>
                    <a:pt x="344" y="206"/>
                  </a:cubicBezTo>
                  <a:cubicBezTo>
                    <a:pt x="344" y="207"/>
                    <a:pt x="344" y="207"/>
                    <a:pt x="344" y="207"/>
                  </a:cubicBezTo>
                  <a:cubicBezTo>
                    <a:pt x="345" y="208"/>
                    <a:pt x="345" y="208"/>
                    <a:pt x="345" y="208"/>
                  </a:cubicBezTo>
                  <a:cubicBezTo>
                    <a:pt x="345" y="208"/>
                    <a:pt x="345" y="207"/>
                    <a:pt x="345" y="207"/>
                  </a:cubicBezTo>
                  <a:cubicBezTo>
                    <a:pt x="345" y="206"/>
                    <a:pt x="344" y="204"/>
                    <a:pt x="344" y="203"/>
                  </a:cubicBezTo>
                  <a:cubicBezTo>
                    <a:pt x="344" y="203"/>
                    <a:pt x="344" y="203"/>
                    <a:pt x="344" y="202"/>
                  </a:cubicBezTo>
                  <a:cubicBezTo>
                    <a:pt x="344" y="201"/>
                    <a:pt x="344" y="200"/>
                    <a:pt x="342" y="199"/>
                  </a:cubicBezTo>
                  <a:cubicBezTo>
                    <a:pt x="342" y="199"/>
                    <a:pt x="342" y="198"/>
                    <a:pt x="342" y="198"/>
                  </a:cubicBezTo>
                  <a:cubicBezTo>
                    <a:pt x="341" y="197"/>
                    <a:pt x="342" y="196"/>
                    <a:pt x="341" y="195"/>
                  </a:cubicBezTo>
                  <a:cubicBezTo>
                    <a:pt x="341" y="195"/>
                    <a:pt x="341" y="195"/>
                    <a:pt x="341" y="194"/>
                  </a:cubicBezTo>
                  <a:cubicBezTo>
                    <a:pt x="341" y="194"/>
                    <a:pt x="341" y="194"/>
                    <a:pt x="341" y="194"/>
                  </a:cubicBezTo>
                  <a:cubicBezTo>
                    <a:pt x="341" y="193"/>
                    <a:pt x="341" y="193"/>
                    <a:pt x="342" y="193"/>
                  </a:cubicBezTo>
                  <a:cubicBezTo>
                    <a:pt x="342" y="193"/>
                    <a:pt x="342" y="193"/>
                    <a:pt x="342" y="194"/>
                  </a:cubicBezTo>
                  <a:cubicBezTo>
                    <a:pt x="342" y="194"/>
                    <a:pt x="342" y="194"/>
                    <a:pt x="342" y="195"/>
                  </a:cubicBezTo>
                  <a:cubicBezTo>
                    <a:pt x="343" y="196"/>
                    <a:pt x="343" y="197"/>
                    <a:pt x="344" y="199"/>
                  </a:cubicBezTo>
                  <a:cubicBezTo>
                    <a:pt x="345" y="200"/>
                    <a:pt x="346" y="202"/>
                    <a:pt x="347" y="204"/>
                  </a:cubicBezTo>
                  <a:cubicBezTo>
                    <a:pt x="347" y="205"/>
                    <a:pt x="348" y="207"/>
                    <a:pt x="349" y="208"/>
                  </a:cubicBezTo>
                  <a:cubicBezTo>
                    <a:pt x="349" y="208"/>
                    <a:pt x="350" y="208"/>
                    <a:pt x="350" y="207"/>
                  </a:cubicBezTo>
                  <a:cubicBezTo>
                    <a:pt x="350" y="206"/>
                    <a:pt x="351" y="204"/>
                    <a:pt x="351" y="202"/>
                  </a:cubicBezTo>
                  <a:cubicBezTo>
                    <a:pt x="351" y="201"/>
                    <a:pt x="352" y="199"/>
                    <a:pt x="351" y="197"/>
                  </a:cubicBezTo>
                  <a:cubicBezTo>
                    <a:pt x="350" y="196"/>
                    <a:pt x="350" y="195"/>
                    <a:pt x="350" y="194"/>
                  </a:cubicBezTo>
                  <a:cubicBezTo>
                    <a:pt x="350" y="193"/>
                    <a:pt x="350" y="193"/>
                    <a:pt x="350" y="193"/>
                  </a:cubicBezTo>
                  <a:cubicBezTo>
                    <a:pt x="351" y="193"/>
                    <a:pt x="351" y="193"/>
                    <a:pt x="351" y="193"/>
                  </a:cubicBezTo>
                  <a:cubicBezTo>
                    <a:pt x="351" y="195"/>
                    <a:pt x="352" y="196"/>
                    <a:pt x="353" y="197"/>
                  </a:cubicBezTo>
                  <a:cubicBezTo>
                    <a:pt x="353" y="198"/>
                    <a:pt x="353" y="198"/>
                    <a:pt x="355" y="197"/>
                  </a:cubicBezTo>
                  <a:cubicBezTo>
                    <a:pt x="355" y="197"/>
                    <a:pt x="356" y="196"/>
                    <a:pt x="356" y="195"/>
                  </a:cubicBezTo>
                  <a:cubicBezTo>
                    <a:pt x="356" y="193"/>
                    <a:pt x="356" y="192"/>
                    <a:pt x="355" y="191"/>
                  </a:cubicBezTo>
                  <a:cubicBezTo>
                    <a:pt x="355" y="190"/>
                    <a:pt x="354" y="190"/>
                    <a:pt x="354" y="190"/>
                  </a:cubicBezTo>
                  <a:cubicBezTo>
                    <a:pt x="354" y="189"/>
                    <a:pt x="354" y="187"/>
                    <a:pt x="353" y="186"/>
                  </a:cubicBezTo>
                  <a:cubicBezTo>
                    <a:pt x="353" y="186"/>
                    <a:pt x="353" y="186"/>
                    <a:pt x="353" y="186"/>
                  </a:cubicBezTo>
                  <a:cubicBezTo>
                    <a:pt x="353" y="184"/>
                    <a:pt x="354" y="183"/>
                    <a:pt x="353" y="181"/>
                  </a:cubicBezTo>
                  <a:cubicBezTo>
                    <a:pt x="353" y="181"/>
                    <a:pt x="354" y="181"/>
                    <a:pt x="354" y="180"/>
                  </a:cubicBezTo>
                  <a:cubicBezTo>
                    <a:pt x="354" y="180"/>
                    <a:pt x="354" y="180"/>
                    <a:pt x="354" y="179"/>
                  </a:cubicBezTo>
                  <a:cubicBezTo>
                    <a:pt x="354" y="179"/>
                    <a:pt x="354" y="179"/>
                    <a:pt x="354" y="179"/>
                  </a:cubicBezTo>
                  <a:cubicBezTo>
                    <a:pt x="356" y="179"/>
                    <a:pt x="356" y="179"/>
                    <a:pt x="356" y="177"/>
                  </a:cubicBezTo>
                  <a:cubicBezTo>
                    <a:pt x="356" y="176"/>
                    <a:pt x="356" y="176"/>
                    <a:pt x="357" y="176"/>
                  </a:cubicBezTo>
                  <a:cubicBezTo>
                    <a:pt x="357" y="176"/>
                    <a:pt x="357" y="177"/>
                    <a:pt x="357" y="177"/>
                  </a:cubicBezTo>
                  <a:cubicBezTo>
                    <a:pt x="357" y="177"/>
                    <a:pt x="357" y="177"/>
                    <a:pt x="357" y="178"/>
                  </a:cubicBezTo>
                  <a:cubicBezTo>
                    <a:pt x="356" y="178"/>
                    <a:pt x="356" y="178"/>
                    <a:pt x="356" y="179"/>
                  </a:cubicBezTo>
                  <a:cubicBezTo>
                    <a:pt x="356" y="180"/>
                    <a:pt x="354" y="180"/>
                    <a:pt x="355" y="181"/>
                  </a:cubicBezTo>
                  <a:cubicBezTo>
                    <a:pt x="355" y="182"/>
                    <a:pt x="355" y="183"/>
                    <a:pt x="355" y="183"/>
                  </a:cubicBezTo>
                  <a:cubicBezTo>
                    <a:pt x="354" y="185"/>
                    <a:pt x="355" y="187"/>
                    <a:pt x="356" y="189"/>
                  </a:cubicBezTo>
                  <a:cubicBezTo>
                    <a:pt x="356" y="190"/>
                    <a:pt x="357" y="190"/>
                    <a:pt x="357" y="191"/>
                  </a:cubicBezTo>
                  <a:cubicBezTo>
                    <a:pt x="357" y="191"/>
                    <a:pt x="357" y="192"/>
                    <a:pt x="357" y="192"/>
                  </a:cubicBezTo>
                  <a:cubicBezTo>
                    <a:pt x="358" y="191"/>
                    <a:pt x="358" y="191"/>
                    <a:pt x="358" y="191"/>
                  </a:cubicBezTo>
                  <a:cubicBezTo>
                    <a:pt x="358" y="190"/>
                    <a:pt x="359" y="189"/>
                    <a:pt x="359" y="188"/>
                  </a:cubicBezTo>
                  <a:cubicBezTo>
                    <a:pt x="359" y="187"/>
                    <a:pt x="360" y="186"/>
                    <a:pt x="360" y="185"/>
                  </a:cubicBezTo>
                  <a:cubicBezTo>
                    <a:pt x="360" y="184"/>
                    <a:pt x="362" y="184"/>
                    <a:pt x="362" y="182"/>
                  </a:cubicBezTo>
                  <a:cubicBezTo>
                    <a:pt x="362" y="181"/>
                    <a:pt x="362" y="179"/>
                    <a:pt x="362" y="178"/>
                  </a:cubicBezTo>
                  <a:cubicBezTo>
                    <a:pt x="362" y="178"/>
                    <a:pt x="362" y="177"/>
                    <a:pt x="362" y="178"/>
                  </a:cubicBezTo>
                  <a:cubicBezTo>
                    <a:pt x="362" y="178"/>
                    <a:pt x="362" y="179"/>
                    <a:pt x="363" y="179"/>
                  </a:cubicBezTo>
                  <a:cubicBezTo>
                    <a:pt x="363" y="180"/>
                    <a:pt x="363" y="181"/>
                    <a:pt x="364" y="181"/>
                  </a:cubicBezTo>
                  <a:cubicBezTo>
                    <a:pt x="364" y="181"/>
                    <a:pt x="364" y="180"/>
                    <a:pt x="364" y="180"/>
                  </a:cubicBezTo>
                  <a:cubicBezTo>
                    <a:pt x="364" y="179"/>
                    <a:pt x="364" y="179"/>
                    <a:pt x="364" y="179"/>
                  </a:cubicBezTo>
                  <a:cubicBezTo>
                    <a:pt x="364" y="179"/>
                    <a:pt x="365" y="179"/>
                    <a:pt x="365" y="178"/>
                  </a:cubicBezTo>
                  <a:cubicBezTo>
                    <a:pt x="365" y="177"/>
                    <a:pt x="366" y="176"/>
                    <a:pt x="367" y="176"/>
                  </a:cubicBezTo>
                  <a:cubicBezTo>
                    <a:pt x="369" y="175"/>
                    <a:pt x="370" y="174"/>
                    <a:pt x="372" y="173"/>
                  </a:cubicBezTo>
                  <a:cubicBezTo>
                    <a:pt x="372" y="172"/>
                    <a:pt x="372" y="172"/>
                    <a:pt x="372" y="172"/>
                  </a:cubicBezTo>
                  <a:cubicBezTo>
                    <a:pt x="374" y="171"/>
                    <a:pt x="374" y="170"/>
                    <a:pt x="376" y="169"/>
                  </a:cubicBezTo>
                  <a:cubicBezTo>
                    <a:pt x="376" y="169"/>
                    <a:pt x="376" y="169"/>
                    <a:pt x="376" y="169"/>
                  </a:cubicBezTo>
                  <a:cubicBezTo>
                    <a:pt x="375" y="168"/>
                    <a:pt x="375" y="166"/>
                    <a:pt x="374" y="166"/>
                  </a:cubicBezTo>
                  <a:cubicBezTo>
                    <a:pt x="373" y="165"/>
                    <a:pt x="373" y="164"/>
                    <a:pt x="372" y="163"/>
                  </a:cubicBezTo>
                  <a:cubicBezTo>
                    <a:pt x="372" y="162"/>
                    <a:pt x="372" y="161"/>
                    <a:pt x="372" y="160"/>
                  </a:cubicBezTo>
                  <a:cubicBezTo>
                    <a:pt x="371" y="159"/>
                    <a:pt x="372" y="158"/>
                    <a:pt x="371" y="157"/>
                  </a:cubicBezTo>
                  <a:cubicBezTo>
                    <a:pt x="370" y="157"/>
                    <a:pt x="370" y="157"/>
                    <a:pt x="370" y="157"/>
                  </a:cubicBezTo>
                  <a:cubicBezTo>
                    <a:pt x="369" y="157"/>
                    <a:pt x="369" y="157"/>
                    <a:pt x="369" y="158"/>
                  </a:cubicBezTo>
                  <a:cubicBezTo>
                    <a:pt x="369" y="158"/>
                    <a:pt x="369" y="159"/>
                    <a:pt x="369" y="159"/>
                  </a:cubicBezTo>
                  <a:cubicBezTo>
                    <a:pt x="369" y="160"/>
                    <a:pt x="370" y="161"/>
                    <a:pt x="368" y="162"/>
                  </a:cubicBezTo>
                  <a:cubicBezTo>
                    <a:pt x="368" y="161"/>
                    <a:pt x="367" y="161"/>
                    <a:pt x="368" y="160"/>
                  </a:cubicBezTo>
                  <a:cubicBezTo>
                    <a:pt x="368" y="159"/>
                    <a:pt x="368" y="159"/>
                    <a:pt x="368" y="158"/>
                  </a:cubicBezTo>
                  <a:cubicBezTo>
                    <a:pt x="367" y="157"/>
                    <a:pt x="366" y="156"/>
                    <a:pt x="364" y="155"/>
                  </a:cubicBezTo>
                  <a:cubicBezTo>
                    <a:pt x="364" y="155"/>
                    <a:pt x="364" y="155"/>
                    <a:pt x="364" y="155"/>
                  </a:cubicBezTo>
                  <a:cubicBezTo>
                    <a:pt x="363" y="156"/>
                    <a:pt x="363" y="157"/>
                    <a:pt x="363" y="158"/>
                  </a:cubicBezTo>
                  <a:cubicBezTo>
                    <a:pt x="364" y="158"/>
                    <a:pt x="364" y="158"/>
                    <a:pt x="364" y="159"/>
                  </a:cubicBezTo>
                  <a:cubicBezTo>
                    <a:pt x="363" y="159"/>
                    <a:pt x="363" y="159"/>
                    <a:pt x="363" y="158"/>
                  </a:cubicBezTo>
                  <a:cubicBezTo>
                    <a:pt x="362" y="157"/>
                    <a:pt x="362" y="157"/>
                    <a:pt x="361" y="158"/>
                  </a:cubicBezTo>
                  <a:cubicBezTo>
                    <a:pt x="360" y="159"/>
                    <a:pt x="360" y="159"/>
                    <a:pt x="360" y="160"/>
                  </a:cubicBezTo>
                  <a:cubicBezTo>
                    <a:pt x="360" y="161"/>
                    <a:pt x="360" y="161"/>
                    <a:pt x="359" y="160"/>
                  </a:cubicBezTo>
                  <a:cubicBezTo>
                    <a:pt x="359" y="160"/>
                    <a:pt x="358" y="160"/>
                    <a:pt x="359" y="159"/>
                  </a:cubicBezTo>
                  <a:cubicBezTo>
                    <a:pt x="359" y="159"/>
                    <a:pt x="359" y="159"/>
                    <a:pt x="359" y="159"/>
                  </a:cubicBezTo>
                  <a:cubicBezTo>
                    <a:pt x="359" y="158"/>
                    <a:pt x="360" y="157"/>
                    <a:pt x="360" y="156"/>
                  </a:cubicBezTo>
                  <a:cubicBezTo>
                    <a:pt x="361" y="155"/>
                    <a:pt x="361" y="155"/>
                    <a:pt x="361" y="155"/>
                  </a:cubicBezTo>
                  <a:cubicBezTo>
                    <a:pt x="361" y="154"/>
                    <a:pt x="361" y="154"/>
                    <a:pt x="361" y="154"/>
                  </a:cubicBezTo>
                  <a:cubicBezTo>
                    <a:pt x="361" y="154"/>
                    <a:pt x="361" y="153"/>
                    <a:pt x="361" y="153"/>
                  </a:cubicBezTo>
                  <a:cubicBezTo>
                    <a:pt x="361" y="153"/>
                    <a:pt x="361" y="153"/>
                    <a:pt x="361" y="153"/>
                  </a:cubicBezTo>
                  <a:cubicBezTo>
                    <a:pt x="362" y="152"/>
                    <a:pt x="362" y="152"/>
                    <a:pt x="361" y="152"/>
                  </a:cubicBezTo>
                  <a:cubicBezTo>
                    <a:pt x="361" y="151"/>
                    <a:pt x="361" y="151"/>
                    <a:pt x="361" y="150"/>
                  </a:cubicBezTo>
                  <a:cubicBezTo>
                    <a:pt x="361" y="149"/>
                    <a:pt x="362" y="148"/>
                    <a:pt x="362" y="146"/>
                  </a:cubicBezTo>
                  <a:cubicBezTo>
                    <a:pt x="362" y="145"/>
                    <a:pt x="362" y="146"/>
                    <a:pt x="361" y="146"/>
                  </a:cubicBezTo>
                  <a:cubicBezTo>
                    <a:pt x="360" y="147"/>
                    <a:pt x="360" y="148"/>
                    <a:pt x="360" y="148"/>
                  </a:cubicBezTo>
                  <a:cubicBezTo>
                    <a:pt x="359" y="148"/>
                    <a:pt x="359" y="148"/>
                    <a:pt x="359" y="149"/>
                  </a:cubicBezTo>
                  <a:cubicBezTo>
                    <a:pt x="359" y="149"/>
                    <a:pt x="359" y="149"/>
                    <a:pt x="359" y="149"/>
                  </a:cubicBezTo>
                  <a:cubicBezTo>
                    <a:pt x="358" y="148"/>
                    <a:pt x="358" y="148"/>
                    <a:pt x="359" y="148"/>
                  </a:cubicBezTo>
                  <a:cubicBezTo>
                    <a:pt x="359" y="148"/>
                    <a:pt x="360" y="147"/>
                    <a:pt x="360" y="147"/>
                  </a:cubicBezTo>
                  <a:cubicBezTo>
                    <a:pt x="360" y="146"/>
                    <a:pt x="360" y="146"/>
                    <a:pt x="360" y="146"/>
                  </a:cubicBezTo>
                  <a:cubicBezTo>
                    <a:pt x="362" y="145"/>
                    <a:pt x="361" y="144"/>
                    <a:pt x="361" y="143"/>
                  </a:cubicBezTo>
                  <a:cubicBezTo>
                    <a:pt x="360" y="142"/>
                    <a:pt x="361" y="140"/>
                    <a:pt x="360" y="140"/>
                  </a:cubicBezTo>
                  <a:cubicBezTo>
                    <a:pt x="359" y="140"/>
                    <a:pt x="358" y="140"/>
                    <a:pt x="358" y="139"/>
                  </a:cubicBezTo>
                  <a:cubicBezTo>
                    <a:pt x="357" y="139"/>
                    <a:pt x="357" y="139"/>
                    <a:pt x="357" y="140"/>
                  </a:cubicBezTo>
                  <a:cubicBezTo>
                    <a:pt x="357" y="140"/>
                    <a:pt x="356" y="140"/>
                    <a:pt x="356" y="140"/>
                  </a:cubicBezTo>
                  <a:cubicBezTo>
                    <a:pt x="355" y="140"/>
                    <a:pt x="355" y="140"/>
                    <a:pt x="355" y="139"/>
                  </a:cubicBezTo>
                  <a:cubicBezTo>
                    <a:pt x="355" y="139"/>
                    <a:pt x="355" y="138"/>
                    <a:pt x="355" y="138"/>
                  </a:cubicBezTo>
                  <a:cubicBezTo>
                    <a:pt x="354" y="138"/>
                    <a:pt x="354" y="137"/>
                    <a:pt x="355" y="137"/>
                  </a:cubicBezTo>
                  <a:cubicBezTo>
                    <a:pt x="355" y="137"/>
                    <a:pt x="355" y="137"/>
                    <a:pt x="356" y="137"/>
                  </a:cubicBezTo>
                  <a:cubicBezTo>
                    <a:pt x="356" y="137"/>
                    <a:pt x="357" y="137"/>
                    <a:pt x="357" y="136"/>
                  </a:cubicBezTo>
                  <a:cubicBezTo>
                    <a:pt x="358" y="135"/>
                    <a:pt x="358" y="134"/>
                    <a:pt x="358" y="133"/>
                  </a:cubicBezTo>
                  <a:cubicBezTo>
                    <a:pt x="358" y="131"/>
                    <a:pt x="358" y="129"/>
                    <a:pt x="358" y="128"/>
                  </a:cubicBezTo>
                  <a:cubicBezTo>
                    <a:pt x="357" y="127"/>
                    <a:pt x="357" y="127"/>
                    <a:pt x="357" y="127"/>
                  </a:cubicBezTo>
                  <a:cubicBezTo>
                    <a:pt x="356" y="127"/>
                    <a:pt x="356" y="127"/>
                    <a:pt x="356" y="127"/>
                  </a:cubicBezTo>
                  <a:cubicBezTo>
                    <a:pt x="354" y="125"/>
                    <a:pt x="352" y="125"/>
                    <a:pt x="351" y="127"/>
                  </a:cubicBezTo>
                  <a:cubicBezTo>
                    <a:pt x="351" y="128"/>
                    <a:pt x="351" y="128"/>
                    <a:pt x="350" y="128"/>
                  </a:cubicBezTo>
                  <a:cubicBezTo>
                    <a:pt x="350" y="128"/>
                    <a:pt x="350" y="129"/>
                    <a:pt x="350" y="129"/>
                  </a:cubicBezTo>
                  <a:cubicBezTo>
                    <a:pt x="351" y="130"/>
                    <a:pt x="351" y="131"/>
                    <a:pt x="350" y="131"/>
                  </a:cubicBezTo>
                  <a:cubicBezTo>
                    <a:pt x="350" y="132"/>
                    <a:pt x="350" y="133"/>
                    <a:pt x="350" y="133"/>
                  </a:cubicBezTo>
                  <a:cubicBezTo>
                    <a:pt x="351" y="134"/>
                    <a:pt x="351" y="135"/>
                    <a:pt x="352" y="135"/>
                  </a:cubicBezTo>
                  <a:cubicBezTo>
                    <a:pt x="352" y="135"/>
                    <a:pt x="353" y="135"/>
                    <a:pt x="353" y="136"/>
                  </a:cubicBezTo>
                  <a:cubicBezTo>
                    <a:pt x="353" y="136"/>
                    <a:pt x="353" y="136"/>
                    <a:pt x="352" y="136"/>
                  </a:cubicBezTo>
                  <a:cubicBezTo>
                    <a:pt x="352" y="136"/>
                    <a:pt x="352" y="136"/>
                    <a:pt x="352" y="137"/>
                  </a:cubicBezTo>
                  <a:cubicBezTo>
                    <a:pt x="353" y="137"/>
                    <a:pt x="352" y="138"/>
                    <a:pt x="353" y="139"/>
                  </a:cubicBezTo>
                  <a:cubicBezTo>
                    <a:pt x="353" y="139"/>
                    <a:pt x="353" y="139"/>
                    <a:pt x="353" y="139"/>
                  </a:cubicBezTo>
                  <a:cubicBezTo>
                    <a:pt x="353" y="139"/>
                    <a:pt x="353" y="139"/>
                    <a:pt x="353" y="139"/>
                  </a:cubicBezTo>
                  <a:cubicBezTo>
                    <a:pt x="352" y="139"/>
                    <a:pt x="352" y="138"/>
                    <a:pt x="351" y="138"/>
                  </a:cubicBezTo>
                  <a:cubicBezTo>
                    <a:pt x="351" y="138"/>
                    <a:pt x="352" y="139"/>
                    <a:pt x="352" y="139"/>
                  </a:cubicBezTo>
                  <a:cubicBezTo>
                    <a:pt x="350" y="139"/>
                    <a:pt x="349" y="137"/>
                    <a:pt x="348" y="136"/>
                  </a:cubicBezTo>
                  <a:cubicBezTo>
                    <a:pt x="347" y="134"/>
                    <a:pt x="346" y="132"/>
                    <a:pt x="347" y="130"/>
                  </a:cubicBezTo>
                  <a:cubicBezTo>
                    <a:pt x="347" y="130"/>
                    <a:pt x="347" y="129"/>
                    <a:pt x="348" y="129"/>
                  </a:cubicBezTo>
                  <a:cubicBezTo>
                    <a:pt x="348" y="128"/>
                    <a:pt x="348" y="128"/>
                    <a:pt x="347" y="128"/>
                  </a:cubicBezTo>
                  <a:cubicBezTo>
                    <a:pt x="346" y="127"/>
                    <a:pt x="347" y="127"/>
                    <a:pt x="347" y="127"/>
                  </a:cubicBezTo>
                  <a:cubicBezTo>
                    <a:pt x="348" y="126"/>
                    <a:pt x="348" y="125"/>
                    <a:pt x="348" y="124"/>
                  </a:cubicBezTo>
                  <a:cubicBezTo>
                    <a:pt x="347" y="124"/>
                    <a:pt x="347" y="123"/>
                    <a:pt x="347" y="123"/>
                  </a:cubicBezTo>
                  <a:cubicBezTo>
                    <a:pt x="346" y="122"/>
                    <a:pt x="345" y="121"/>
                    <a:pt x="344" y="122"/>
                  </a:cubicBezTo>
                  <a:cubicBezTo>
                    <a:pt x="343" y="122"/>
                    <a:pt x="342" y="122"/>
                    <a:pt x="343" y="124"/>
                  </a:cubicBezTo>
                  <a:cubicBezTo>
                    <a:pt x="343" y="124"/>
                    <a:pt x="343" y="124"/>
                    <a:pt x="343" y="124"/>
                  </a:cubicBezTo>
                  <a:cubicBezTo>
                    <a:pt x="343" y="124"/>
                    <a:pt x="343" y="124"/>
                    <a:pt x="343" y="123"/>
                  </a:cubicBezTo>
                  <a:cubicBezTo>
                    <a:pt x="342" y="123"/>
                    <a:pt x="341" y="123"/>
                    <a:pt x="341" y="122"/>
                  </a:cubicBezTo>
                  <a:cubicBezTo>
                    <a:pt x="341" y="122"/>
                    <a:pt x="341" y="122"/>
                    <a:pt x="341" y="121"/>
                  </a:cubicBezTo>
                  <a:cubicBezTo>
                    <a:pt x="340" y="121"/>
                    <a:pt x="338" y="120"/>
                    <a:pt x="337" y="120"/>
                  </a:cubicBezTo>
                  <a:cubicBezTo>
                    <a:pt x="336" y="121"/>
                    <a:pt x="336" y="120"/>
                    <a:pt x="337" y="120"/>
                  </a:cubicBezTo>
                  <a:cubicBezTo>
                    <a:pt x="338" y="117"/>
                    <a:pt x="338" y="116"/>
                    <a:pt x="336" y="114"/>
                  </a:cubicBezTo>
                  <a:cubicBezTo>
                    <a:pt x="335" y="113"/>
                    <a:pt x="334" y="113"/>
                    <a:pt x="334" y="112"/>
                  </a:cubicBezTo>
                  <a:cubicBezTo>
                    <a:pt x="334" y="111"/>
                    <a:pt x="334" y="110"/>
                    <a:pt x="333" y="109"/>
                  </a:cubicBezTo>
                  <a:cubicBezTo>
                    <a:pt x="332" y="107"/>
                    <a:pt x="332" y="105"/>
                    <a:pt x="331" y="103"/>
                  </a:cubicBezTo>
                  <a:cubicBezTo>
                    <a:pt x="331" y="102"/>
                    <a:pt x="331" y="102"/>
                    <a:pt x="330" y="101"/>
                  </a:cubicBezTo>
                  <a:cubicBezTo>
                    <a:pt x="330" y="100"/>
                    <a:pt x="328" y="100"/>
                    <a:pt x="330" y="99"/>
                  </a:cubicBezTo>
                  <a:cubicBezTo>
                    <a:pt x="330" y="99"/>
                    <a:pt x="330" y="99"/>
                    <a:pt x="330" y="98"/>
                  </a:cubicBezTo>
                  <a:cubicBezTo>
                    <a:pt x="330" y="97"/>
                    <a:pt x="329" y="95"/>
                    <a:pt x="328" y="94"/>
                  </a:cubicBezTo>
                  <a:cubicBezTo>
                    <a:pt x="327" y="92"/>
                    <a:pt x="326" y="91"/>
                    <a:pt x="325" y="91"/>
                  </a:cubicBezTo>
                  <a:cubicBezTo>
                    <a:pt x="325" y="90"/>
                    <a:pt x="324" y="90"/>
                    <a:pt x="324" y="90"/>
                  </a:cubicBezTo>
                  <a:cubicBezTo>
                    <a:pt x="323" y="89"/>
                    <a:pt x="322" y="88"/>
                    <a:pt x="320" y="87"/>
                  </a:cubicBezTo>
                  <a:cubicBezTo>
                    <a:pt x="320" y="86"/>
                    <a:pt x="319" y="86"/>
                    <a:pt x="319" y="86"/>
                  </a:cubicBezTo>
                  <a:cubicBezTo>
                    <a:pt x="318" y="86"/>
                    <a:pt x="319" y="87"/>
                    <a:pt x="319" y="88"/>
                  </a:cubicBezTo>
                  <a:cubicBezTo>
                    <a:pt x="319" y="88"/>
                    <a:pt x="319" y="88"/>
                    <a:pt x="319" y="88"/>
                  </a:cubicBezTo>
                  <a:cubicBezTo>
                    <a:pt x="318" y="88"/>
                    <a:pt x="318" y="88"/>
                    <a:pt x="318" y="88"/>
                  </a:cubicBezTo>
                  <a:cubicBezTo>
                    <a:pt x="317" y="88"/>
                    <a:pt x="317" y="87"/>
                    <a:pt x="316" y="87"/>
                  </a:cubicBezTo>
                  <a:cubicBezTo>
                    <a:pt x="315" y="86"/>
                    <a:pt x="315" y="87"/>
                    <a:pt x="314" y="87"/>
                  </a:cubicBezTo>
                  <a:cubicBezTo>
                    <a:pt x="314" y="88"/>
                    <a:pt x="313" y="89"/>
                    <a:pt x="313" y="90"/>
                  </a:cubicBezTo>
                  <a:cubicBezTo>
                    <a:pt x="312" y="91"/>
                    <a:pt x="313" y="92"/>
                    <a:pt x="314" y="93"/>
                  </a:cubicBezTo>
                  <a:cubicBezTo>
                    <a:pt x="315" y="93"/>
                    <a:pt x="316" y="94"/>
                    <a:pt x="318" y="93"/>
                  </a:cubicBezTo>
                  <a:cubicBezTo>
                    <a:pt x="318" y="93"/>
                    <a:pt x="319" y="93"/>
                    <a:pt x="319" y="93"/>
                  </a:cubicBezTo>
                  <a:cubicBezTo>
                    <a:pt x="320" y="93"/>
                    <a:pt x="320" y="94"/>
                    <a:pt x="321" y="95"/>
                  </a:cubicBezTo>
                  <a:cubicBezTo>
                    <a:pt x="321" y="95"/>
                    <a:pt x="322" y="95"/>
                    <a:pt x="321" y="95"/>
                  </a:cubicBezTo>
                  <a:cubicBezTo>
                    <a:pt x="321" y="96"/>
                    <a:pt x="321" y="96"/>
                    <a:pt x="321" y="96"/>
                  </a:cubicBezTo>
                  <a:cubicBezTo>
                    <a:pt x="321" y="98"/>
                    <a:pt x="321" y="99"/>
                    <a:pt x="319" y="99"/>
                  </a:cubicBezTo>
                  <a:cubicBezTo>
                    <a:pt x="318" y="99"/>
                    <a:pt x="318" y="99"/>
                    <a:pt x="317" y="98"/>
                  </a:cubicBezTo>
                  <a:cubicBezTo>
                    <a:pt x="316" y="98"/>
                    <a:pt x="316" y="98"/>
                    <a:pt x="316" y="98"/>
                  </a:cubicBezTo>
                  <a:cubicBezTo>
                    <a:pt x="315" y="98"/>
                    <a:pt x="314" y="98"/>
                    <a:pt x="314" y="98"/>
                  </a:cubicBezTo>
                  <a:cubicBezTo>
                    <a:pt x="314" y="98"/>
                    <a:pt x="313" y="97"/>
                    <a:pt x="313" y="98"/>
                  </a:cubicBezTo>
                  <a:cubicBezTo>
                    <a:pt x="313" y="98"/>
                    <a:pt x="313" y="98"/>
                    <a:pt x="313" y="99"/>
                  </a:cubicBezTo>
                  <a:cubicBezTo>
                    <a:pt x="314" y="99"/>
                    <a:pt x="314" y="100"/>
                    <a:pt x="315" y="100"/>
                  </a:cubicBezTo>
                  <a:cubicBezTo>
                    <a:pt x="315" y="100"/>
                    <a:pt x="315" y="101"/>
                    <a:pt x="315" y="101"/>
                  </a:cubicBezTo>
                  <a:cubicBezTo>
                    <a:pt x="315" y="101"/>
                    <a:pt x="314" y="102"/>
                    <a:pt x="314" y="102"/>
                  </a:cubicBezTo>
                  <a:cubicBezTo>
                    <a:pt x="313" y="102"/>
                    <a:pt x="313" y="102"/>
                    <a:pt x="313" y="102"/>
                  </a:cubicBezTo>
                  <a:cubicBezTo>
                    <a:pt x="313" y="103"/>
                    <a:pt x="313" y="103"/>
                    <a:pt x="312" y="103"/>
                  </a:cubicBezTo>
                  <a:cubicBezTo>
                    <a:pt x="312" y="103"/>
                    <a:pt x="312" y="103"/>
                    <a:pt x="312" y="102"/>
                  </a:cubicBezTo>
                  <a:cubicBezTo>
                    <a:pt x="312" y="101"/>
                    <a:pt x="311" y="101"/>
                    <a:pt x="311" y="100"/>
                  </a:cubicBezTo>
                  <a:cubicBezTo>
                    <a:pt x="310" y="100"/>
                    <a:pt x="310" y="99"/>
                    <a:pt x="309" y="100"/>
                  </a:cubicBezTo>
                  <a:cubicBezTo>
                    <a:pt x="307" y="101"/>
                    <a:pt x="306" y="102"/>
                    <a:pt x="306" y="104"/>
                  </a:cubicBezTo>
                  <a:cubicBezTo>
                    <a:pt x="306" y="104"/>
                    <a:pt x="306" y="105"/>
                    <a:pt x="306" y="105"/>
                  </a:cubicBezTo>
                  <a:cubicBezTo>
                    <a:pt x="305" y="106"/>
                    <a:pt x="305" y="106"/>
                    <a:pt x="306" y="107"/>
                  </a:cubicBezTo>
                  <a:cubicBezTo>
                    <a:pt x="307" y="107"/>
                    <a:pt x="307" y="107"/>
                    <a:pt x="307" y="107"/>
                  </a:cubicBezTo>
                  <a:cubicBezTo>
                    <a:pt x="307" y="108"/>
                    <a:pt x="307" y="108"/>
                    <a:pt x="306" y="108"/>
                  </a:cubicBezTo>
                  <a:cubicBezTo>
                    <a:pt x="306" y="108"/>
                    <a:pt x="305" y="108"/>
                    <a:pt x="305" y="109"/>
                  </a:cubicBezTo>
                  <a:cubicBezTo>
                    <a:pt x="305" y="109"/>
                    <a:pt x="305" y="110"/>
                    <a:pt x="305" y="110"/>
                  </a:cubicBezTo>
                  <a:cubicBezTo>
                    <a:pt x="306" y="111"/>
                    <a:pt x="307" y="111"/>
                    <a:pt x="307" y="110"/>
                  </a:cubicBezTo>
                  <a:cubicBezTo>
                    <a:pt x="308" y="111"/>
                    <a:pt x="309" y="110"/>
                    <a:pt x="309" y="110"/>
                  </a:cubicBezTo>
                  <a:cubicBezTo>
                    <a:pt x="309" y="110"/>
                    <a:pt x="309" y="110"/>
                    <a:pt x="309" y="110"/>
                  </a:cubicBezTo>
                  <a:cubicBezTo>
                    <a:pt x="308" y="111"/>
                    <a:pt x="308" y="111"/>
                    <a:pt x="309" y="113"/>
                  </a:cubicBezTo>
                  <a:cubicBezTo>
                    <a:pt x="310" y="113"/>
                    <a:pt x="310" y="113"/>
                    <a:pt x="310" y="113"/>
                  </a:cubicBezTo>
                  <a:cubicBezTo>
                    <a:pt x="311" y="113"/>
                    <a:pt x="312" y="114"/>
                    <a:pt x="312" y="113"/>
                  </a:cubicBezTo>
                  <a:cubicBezTo>
                    <a:pt x="313" y="113"/>
                    <a:pt x="313" y="113"/>
                    <a:pt x="313" y="113"/>
                  </a:cubicBezTo>
                  <a:cubicBezTo>
                    <a:pt x="313" y="114"/>
                    <a:pt x="314" y="114"/>
                    <a:pt x="314" y="114"/>
                  </a:cubicBezTo>
                  <a:cubicBezTo>
                    <a:pt x="314" y="115"/>
                    <a:pt x="314" y="115"/>
                    <a:pt x="313" y="115"/>
                  </a:cubicBezTo>
                  <a:cubicBezTo>
                    <a:pt x="312" y="114"/>
                    <a:pt x="311" y="114"/>
                    <a:pt x="311" y="115"/>
                  </a:cubicBezTo>
                  <a:cubicBezTo>
                    <a:pt x="310" y="116"/>
                    <a:pt x="311" y="117"/>
                    <a:pt x="311" y="118"/>
                  </a:cubicBezTo>
                  <a:cubicBezTo>
                    <a:pt x="311" y="118"/>
                    <a:pt x="311" y="118"/>
                    <a:pt x="311" y="118"/>
                  </a:cubicBezTo>
                  <a:cubicBezTo>
                    <a:pt x="312" y="118"/>
                    <a:pt x="313" y="119"/>
                    <a:pt x="314" y="119"/>
                  </a:cubicBezTo>
                  <a:cubicBezTo>
                    <a:pt x="314" y="119"/>
                    <a:pt x="315" y="119"/>
                    <a:pt x="315" y="119"/>
                  </a:cubicBezTo>
                  <a:cubicBezTo>
                    <a:pt x="315" y="119"/>
                    <a:pt x="315" y="120"/>
                    <a:pt x="316" y="120"/>
                  </a:cubicBezTo>
                  <a:cubicBezTo>
                    <a:pt x="316" y="120"/>
                    <a:pt x="316" y="121"/>
                    <a:pt x="316" y="121"/>
                  </a:cubicBezTo>
                  <a:cubicBezTo>
                    <a:pt x="316" y="121"/>
                    <a:pt x="316" y="122"/>
                    <a:pt x="315" y="122"/>
                  </a:cubicBezTo>
                  <a:cubicBezTo>
                    <a:pt x="315" y="121"/>
                    <a:pt x="315" y="121"/>
                    <a:pt x="315" y="121"/>
                  </a:cubicBezTo>
                  <a:cubicBezTo>
                    <a:pt x="314" y="120"/>
                    <a:pt x="313" y="121"/>
                    <a:pt x="313" y="120"/>
                  </a:cubicBezTo>
                  <a:cubicBezTo>
                    <a:pt x="311" y="120"/>
                    <a:pt x="310" y="121"/>
                    <a:pt x="309" y="120"/>
                  </a:cubicBezTo>
                  <a:cubicBezTo>
                    <a:pt x="308" y="119"/>
                    <a:pt x="307" y="119"/>
                    <a:pt x="306" y="119"/>
                  </a:cubicBezTo>
                  <a:cubicBezTo>
                    <a:pt x="305" y="119"/>
                    <a:pt x="303" y="119"/>
                    <a:pt x="301" y="119"/>
                  </a:cubicBezTo>
                  <a:cubicBezTo>
                    <a:pt x="301" y="120"/>
                    <a:pt x="301" y="120"/>
                    <a:pt x="302" y="120"/>
                  </a:cubicBezTo>
                  <a:cubicBezTo>
                    <a:pt x="303" y="121"/>
                    <a:pt x="302" y="122"/>
                    <a:pt x="301" y="122"/>
                  </a:cubicBezTo>
                  <a:cubicBezTo>
                    <a:pt x="301" y="122"/>
                    <a:pt x="301" y="122"/>
                    <a:pt x="301" y="123"/>
                  </a:cubicBezTo>
                  <a:cubicBezTo>
                    <a:pt x="301" y="123"/>
                    <a:pt x="301" y="123"/>
                    <a:pt x="302" y="124"/>
                  </a:cubicBezTo>
                  <a:cubicBezTo>
                    <a:pt x="302" y="124"/>
                    <a:pt x="303" y="124"/>
                    <a:pt x="303" y="125"/>
                  </a:cubicBezTo>
                  <a:cubicBezTo>
                    <a:pt x="303" y="126"/>
                    <a:pt x="303" y="127"/>
                    <a:pt x="304" y="127"/>
                  </a:cubicBezTo>
                  <a:cubicBezTo>
                    <a:pt x="305" y="127"/>
                    <a:pt x="305" y="127"/>
                    <a:pt x="306" y="127"/>
                  </a:cubicBezTo>
                  <a:cubicBezTo>
                    <a:pt x="305" y="128"/>
                    <a:pt x="305" y="128"/>
                    <a:pt x="305" y="128"/>
                  </a:cubicBezTo>
                  <a:cubicBezTo>
                    <a:pt x="305" y="129"/>
                    <a:pt x="304" y="129"/>
                    <a:pt x="304" y="128"/>
                  </a:cubicBezTo>
                  <a:cubicBezTo>
                    <a:pt x="303" y="128"/>
                    <a:pt x="303" y="127"/>
                    <a:pt x="302" y="127"/>
                  </a:cubicBezTo>
                  <a:cubicBezTo>
                    <a:pt x="301" y="127"/>
                    <a:pt x="300" y="127"/>
                    <a:pt x="300" y="128"/>
                  </a:cubicBezTo>
                  <a:cubicBezTo>
                    <a:pt x="299" y="129"/>
                    <a:pt x="298" y="128"/>
                    <a:pt x="298" y="128"/>
                  </a:cubicBezTo>
                  <a:cubicBezTo>
                    <a:pt x="297" y="128"/>
                    <a:pt x="297" y="128"/>
                    <a:pt x="297" y="128"/>
                  </a:cubicBezTo>
                  <a:cubicBezTo>
                    <a:pt x="297" y="128"/>
                    <a:pt x="296" y="129"/>
                    <a:pt x="297" y="129"/>
                  </a:cubicBezTo>
                  <a:close/>
                  <a:moveTo>
                    <a:pt x="146" y="269"/>
                  </a:moveTo>
                  <a:cubicBezTo>
                    <a:pt x="146" y="269"/>
                    <a:pt x="147" y="269"/>
                    <a:pt x="147" y="269"/>
                  </a:cubicBezTo>
                  <a:cubicBezTo>
                    <a:pt x="148" y="269"/>
                    <a:pt x="149" y="267"/>
                    <a:pt x="148" y="266"/>
                  </a:cubicBezTo>
                  <a:cubicBezTo>
                    <a:pt x="148" y="266"/>
                    <a:pt x="148" y="265"/>
                    <a:pt x="148" y="265"/>
                  </a:cubicBezTo>
                  <a:cubicBezTo>
                    <a:pt x="151" y="264"/>
                    <a:pt x="151" y="264"/>
                    <a:pt x="151" y="262"/>
                  </a:cubicBezTo>
                  <a:cubicBezTo>
                    <a:pt x="150" y="261"/>
                    <a:pt x="151" y="259"/>
                    <a:pt x="149" y="259"/>
                  </a:cubicBezTo>
                  <a:cubicBezTo>
                    <a:pt x="149" y="259"/>
                    <a:pt x="148" y="259"/>
                    <a:pt x="148" y="258"/>
                  </a:cubicBezTo>
                  <a:cubicBezTo>
                    <a:pt x="148" y="258"/>
                    <a:pt x="148" y="258"/>
                    <a:pt x="148" y="257"/>
                  </a:cubicBezTo>
                  <a:cubicBezTo>
                    <a:pt x="149" y="257"/>
                    <a:pt x="149" y="257"/>
                    <a:pt x="150" y="257"/>
                  </a:cubicBezTo>
                  <a:cubicBezTo>
                    <a:pt x="150" y="258"/>
                    <a:pt x="151" y="259"/>
                    <a:pt x="151" y="257"/>
                  </a:cubicBezTo>
                  <a:cubicBezTo>
                    <a:pt x="151" y="257"/>
                    <a:pt x="152" y="257"/>
                    <a:pt x="152" y="257"/>
                  </a:cubicBezTo>
                  <a:cubicBezTo>
                    <a:pt x="152" y="256"/>
                    <a:pt x="153" y="254"/>
                    <a:pt x="152" y="254"/>
                  </a:cubicBezTo>
                  <a:cubicBezTo>
                    <a:pt x="151" y="253"/>
                    <a:pt x="151" y="252"/>
                    <a:pt x="151" y="252"/>
                  </a:cubicBezTo>
                  <a:cubicBezTo>
                    <a:pt x="152" y="251"/>
                    <a:pt x="152" y="252"/>
                    <a:pt x="153" y="252"/>
                  </a:cubicBezTo>
                  <a:cubicBezTo>
                    <a:pt x="153" y="252"/>
                    <a:pt x="153" y="251"/>
                    <a:pt x="153" y="251"/>
                  </a:cubicBezTo>
                  <a:cubicBezTo>
                    <a:pt x="152" y="251"/>
                    <a:pt x="152" y="250"/>
                    <a:pt x="153" y="250"/>
                  </a:cubicBezTo>
                  <a:cubicBezTo>
                    <a:pt x="153" y="250"/>
                    <a:pt x="153" y="250"/>
                    <a:pt x="153" y="250"/>
                  </a:cubicBezTo>
                  <a:cubicBezTo>
                    <a:pt x="154" y="251"/>
                    <a:pt x="155" y="250"/>
                    <a:pt x="155" y="250"/>
                  </a:cubicBezTo>
                  <a:cubicBezTo>
                    <a:pt x="155" y="249"/>
                    <a:pt x="155" y="249"/>
                    <a:pt x="156" y="249"/>
                  </a:cubicBezTo>
                  <a:cubicBezTo>
                    <a:pt x="156" y="249"/>
                    <a:pt x="156" y="249"/>
                    <a:pt x="156" y="250"/>
                  </a:cubicBezTo>
                  <a:cubicBezTo>
                    <a:pt x="156" y="250"/>
                    <a:pt x="156" y="251"/>
                    <a:pt x="156" y="252"/>
                  </a:cubicBezTo>
                  <a:cubicBezTo>
                    <a:pt x="155" y="252"/>
                    <a:pt x="155" y="253"/>
                    <a:pt x="155" y="255"/>
                  </a:cubicBezTo>
                  <a:cubicBezTo>
                    <a:pt x="155" y="256"/>
                    <a:pt x="156" y="257"/>
                    <a:pt x="154" y="259"/>
                  </a:cubicBezTo>
                  <a:cubicBezTo>
                    <a:pt x="154" y="259"/>
                    <a:pt x="154" y="259"/>
                    <a:pt x="154" y="259"/>
                  </a:cubicBezTo>
                  <a:cubicBezTo>
                    <a:pt x="154" y="261"/>
                    <a:pt x="156" y="261"/>
                    <a:pt x="156" y="263"/>
                  </a:cubicBezTo>
                  <a:cubicBezTo>
                    <a:pt x="156" y="263"/>
                    <a:pt x="156" y="263"/>
                    <a:pt x="157" y="263"/>
                  </a:cubicBezTo>
                  <a:cubicBezTo>
                    <a:pt x="157" y="263"/>
                    <a:pt x="157" y="263"/>
                    <a:pt x="157" y="264"/>
                  </a:cubicBezTo>
                  <a:cubicBezTo>
                    <a:pt x="157" y="265"/>
                    <a:pt x="158" y="265"/>
                    <a:pt x="159" y="265"/>
                  </a:cubicBezTo>
                  <a:cubicBezTo>
                    <a:pt x="160" y="264"/>
                    <a:pt x="160" y="264"/>
                    <a:pt x="161" y="263"/>
                  </a:cubicBezTo>
                  <a:cubicBezTo>
                    <a:pt x="162" y="262"/>
                    <a:pt x="161" y="260"/>
                    <a:pt x="161" y="259"/>
                  </a:cubicBezTo>
                  <a:cubicBezTo>
                    <a:pt x="161" y="258"/>
                    <a:pt x="160" y="257"/>
                    <a:pt x="161" y="257"/>
                  </a:cubicBezTo>
                  <a:cubicBezTo>
                    <a:pt x="162" y="257"/>
                    <a:pt x="163" y="256"/>
                    <a:pt x="164" y="256"/>
                  </a:cubicBezTo>
                  <a:cubicBezTo>
                    <a:pt x="165" y="256"/>
                    <a:pt x="166" y="256"/>
                    <a:pt x="167" y="255"/>
                  </a:cubicBezTo>
                  <a:cubicBezTo>
                    <a:pt x="168" y="254"/>
                    <a:pt x="167" y="253"/>
                    <a:pt x="168" y="252"/>
                  </a:cubicBezTo>
                  <a:cubicBezTo>
                    <a:pt x="168" y="251"/>
                    <a:pt x="168" y="249"/>
                    <a:pt x="167" y="248"/>
                  </a:cubicBezTo>
                  <a:cubicBezTo>
                    <a:pt x="166" y="248"/>
                    <a:pt x="166" y="247"/>
                    <a:pt x="165" y="246"/>
                  </a:cubicBezTo>
                  <a:cubicBezTo>
                    <a:pt x="165" y="246"/>
                    <a:pt x="165" y="245"/>
                    <a:pt x="166" y="245"/>
                  </a:cubicBezTo>
                  <a:cubicBezTo>
                    <a:pt x="166" y="245"/>
                    <a:pt x="166" y="245"/>
                    <a:pt x="166" y="245"/>
                  </a:cubicBezTo>
                  <a:cubicBezTo>
                    <a:pt x="167" y="246"/>
                    <a:pt x="167" y="246"/>
                    <a:pt x="168" y="246"/>
                  </a:cubicBezTo>
                  <a:cubicBezTo>
                    <a:pt x="168" y="246"/>
                    <a:pt x="169" y="247"/>
                    <a:pt x="169" y="246"/>
                  </a:cubicBezTo>
                  <a:cubicBezTo>
                    <a:pt x="170" y="245"/>
                    <a:pt x="169" y="245"/>
                    <a:pt x="169" y="244"/>
                  </a:cubicBezTo>
                  <a:cubicBezTo>
                    <a:pt x="168" y="243"/>
                    <a:pt x="166" y="243"/>
                    <a:pt x="166" y="241"/>
                  </a:cubicBezTo>
                  <a:cubicBezTo>
                    <a:pt x="166" y="241"/>
                    <a:pt x="166" y="240"/>
                    <a:pt x="165" y="240"/>
                  </a:cubicBezTo>
                  <a:cubicBezTo>
                    <a:pt x="165" y="240"/>
                    <a:pt x="166" y="238"/>
                    <a:pt x="166" y="238"/>
                  </a:cubicBezTo>
                  <a:cubicBezTo>
                    <a:pt x="167" y="238"/>
                    <a:pt x="168" y="237"/>
                    <a:pt x="168" y="237"/>
                  </a:cubicBezTo>
                  <a:cubicBezTo>
                    <a:pt x="169" y="236"/>
                    <a:pt x="169" y="236"/>
                    <a:pt x="170" y="236"/>
                  </a:cubicBezTo>
                  <a:cubicBezTo>
                    <a:pt x="171" y="235"/>
                    <a:pt x="171" y="235"/>
                    <a:pt x="171" y="234"/>
                  </a:cubicBezTo>
                  <a:cubicBezTo>
                    <a:pt x="171" y="232"/>
                    <a:pt x="169" y="230"/>
                    <a:pt x="168" y="230"/>
                  </a:cubicBezTo>
                  <a:cubicBezTo>
                    <a:pt x="167" y="230"/>
                    <a:pt x="166" y="230"/>
                    <a:pt x="167" y="229"/>
                  </a:cubicBezTo>
                  <a:cubicBezTo>
                    <a:pt x="167" y="228"/>
                    <a:pt x="167" y="228"/>
                    <a:pt x="166" y="228"/>
                  </a:cubicBezTo>
                  <a:cubicBezTo>
                    <a:pt x="166" y="228"/>
                    <a:pt x="166" y="228"/>
                    <a:pt x="165" y="227"/>
                  </a:cubicBezTo>
                  <a:cubicBezTo>
                    <a:pt x="165" y="227"/>
                    <a:pt x="164" y="227"/>
                    <a:pt x="163" y="227"/>
                  </a:cubicBezTo>
                  <a:cubicBezTo>
                    <a:pt x="162" y="227"/>
                    <a:pt x="163" y="228"/>
                    <a:pt x="163" y="228"/>
                  </a:cubicBezTo>
                  <a:cubicBezTo>
                    <a:pt x="162" y="229"/>
                    <a:pt x="162" y="229"/>
                    <a:pt x="162" y="229"/>
                  </a:cubicBezTo>
                  <a:cubicBezTo>
                    <a:pt x="161" y="229"/>
                    <a:pt x="161" y="229"/>
                    <a:pt x="161" y="230"/>
                  </a:cubicBezTo>
                  <a:cubicBezTo>
                    <a:pt x="160" y="230"/>
                    <a:pt x="161" y="230"/>
                    <a:pt x="161" y="230"/>
                  </a:cubicBezTo>
                  <a:cubicBezTo>
                    <a:pt x="161" y="231"/>
                    <a:pt x="161" y="231"/>
                    <a:pt x="161" y="231"/>
                  </a:cubicBezTo>
                  <a:cubicBezTo>
                    <a:pt x="162" y="231"/>
                    <a:pt x="162" y="232"/>
                    <a:pt x="162" y="232"/>
                  </a:cubicBezTo>
                  <a:cubicBezTo>
                    <a:pt x="163" y="232"/>
                    <a:pt x="163" y="231"/>
                    <a:pt x="163" y="232"/>
                  </a:cubicBezTo>
                  <a:cubicBezTo>
                    <a:pt x="164" y="232"/>
                    <a:pt x="163" y="233"/>
                    <a:pt x="163" y="233"/>
                  </a:cubicBezTo>
                  <a:cubicBezTo>
                    <a:pt x="163" y="233"/>
                    <a:pt x="163" y="233"/>
                    <a:pt x="163" y="234"/>
                  </a:cubicBezTo>
                  <a:cubicBezTo>
                    <a:pt x="163" y="234"/>
                    <a:pt x="162" y="234"/>
                    <a:pt x="162" y="234"/>
                  </a:cubicBezTo>
                  <a:cubicBezTo>
                    <a:pt x="161" y="233"/>
                    <a:pt x="161" y="233"/>
                    <a:pt x="160" y="233"/>
                  </a:cubicBezTo>
                  <a:cubicBezTo>
                    <a:pt x="160" y="233"/>
                    <a:pt x="160" y="233"/>
                    <a:pt x="161" y="234"/>
                  </a:cubicBezTo>
                  <a:cubicBezTo>
                    <a:pt x="161" y="234"/>
                    <a:pt x="161" y="234"/>
                    <a:pt x="161" y="235"/>
                  </a:cubicBezTo>
                  <a:cubicBezTo>
                    <a:pt x="161" y="235"/>
                    <a:pt x="160" y="235"/>
                    <a:pt x="160" y="235"/>
                  </a:cubicBezTo>
                  <a:cubicBezTo>
                    <a:pt x="160" y="235"/>
                    <a:pt x="159" y="235"/>
                    <a:pt x="159" y="234"/>
                  </a:cubicBezTo>
                  <a:cubicBezTo>
                    <a:pt x="158" y="234"/>
                    <a:pt x="157" y="233"/>
                    <a:pt x="155" y="233"/>
                  </a:cubicBezTo>
                  <a:cubicBezTo>
                    <a:pt x="154" y="232"/>
                    <a:pt x="153" y="233"/>
                    <a:pt x="152" y="233"/>
                  </a:cubicBezTo>
                  <a:cubicBezTo>
                    <a:pt x="151" y="233"/>
                    <a:pt x="151" y="233"/>
                    <a:pt x="151" y="233"/>
                  </a:cubicBezTo>
                  <a:cubicBezTo>
                    <a:pt x="150" y="232"/>
                    <a:pt x="150" y="233"/>
                    <a:pt x="149" y="233"/>
                  </a:cubicBezTo>
                  <a:cubicBezTo>
                    <a:pt x="149" y="233"/>
                    <a:pt x="148" y="233"/>
                    <a:pt x="149" y="234"/>
                  </a:cubicBezTo>
                  <a:cubicBezTo>
                    <a:pt x="149" y="234"/>
                    <a:pt x="149" y="235"/>
                    <a:pt x="148" y="235"/>
                  </a:cubicBezTo>
                  <a:cubicBezTo>
                    <a:pt x="148" y="235"/>
                    <a:pt x="148" y="235"/>
                    <a:pt x="148" y="235"/>
                  </a:cubicBezTo>
                  <a:cubicBezTo>
                    <a:pt x="147" y="234"/>
                    <a:pt x="147" y="234"/>
                    <a:pt x="146" y="234"/>
                  </a:cubicBezTo>
                  <a:cubicBezTo>
                    <a:pt x="146" y="235"/>
                    <a:pt x="146" y="236"/>
                    <a:pt x="146" y="237"/>
                  </a:cubicBezTo>
                  <a:cubicBezTo>
                    <a:pt x="146" y="238"/>
                    <a:pt x="145" y="238"/>
                    <a:pt x="145" y="239"/>
                  </a:cubicBezTo>
                  <a:cubicBezTo>
                    <a:pt x="144" y="239"/>
                    <a:pt x="143" y="240"/>
                    <a:pt x="143" y="241"/>
                  </a:cubicBezTo>
                  <a:cubicBezTo>
                    <a:pt x="143" y="241"/>
                    <a:pt x="142" y="241"/>
                    <a:pt x="142" y="241"/>
                  </a:cubicBezTo>
                  <a:cubicBezTo>
                    <a:pt x="142" y="242"/>
                    <a:pt x="141" y="243"/>
                    <a:pt x="141" y="244"/>
                  </a:cubicBezTo>
                  <a:cubicBezTo>
                    <a:pt x="141" y="245"/>
                    <a:pt x="140" y="246"/>
                    <a:pt x="140" y="246"/>
                  </a:cubicBezTo>
                  <a:cubicBezTo>
                    <a:pt x="139" y="247"/>
                    <a:pt x="139" y="248"/>
                    <a:pt x="139" y="248"/>
                  </a:cubicBezTo>
                  <a:cubicBezTo>
                    <a:pt x="138" y="250"/>
                    <a:pt x="136" y="251"/>
                    <a:pt x="137" y="253"/>
                  </a:cubicBezTo>
                  <a:cubicBezTo>
                    <a:pt x="136" y="253"/>
                    <a:pt x="136" y="251"/>
                    <a:pt x="135" y="252"/>
                  </a:cubicBezTo>
                  <a:cubicBezTo>
                    <a:pt x="135" y="252"/>
                    <a:pt x="134" y="253"/>
                    <a:pt x="134" y="254"/>
                  </a:cubicBezTo>
                  <a:cubicBezTo>
                    <a:pt x="134" y="254"/>
                    <a:pt x="134" y="253"/>
                    <a:pt x="134" y="253"/>
                  </a:cubicBezTo>
                  <a:cubicBezTo>
                    <a:pt x="133" y="253"/>
                    <a:pt x="133" y="254"/>
                    <a:pt x="133" y="254"/>
                  </a:cubicBezTo>
                  <a:cubicBezTo>
                    <a:pt x="133" y="255"/>
                    <a:pt x="133" y="255"/>
                    <a:pt x="133" y="255"/>
                  </a:cubicBezTo>
                  <a:cubicBezTo>
                    <a:pt x="132" y="256"/>
                    <a:pt x="132" y="257"/>
                    <a:pt x="132" y="258"/>
                  </a:cubicBezTo>
                  <a:cubicBezTo>
                    <a:pt x="132" y="259"/>
                    <a:pt x="130" y="260"/>
                    <a:pt x="129" y="260"/>
                  </a:cubicBezTo>
                  <a:cubicBezTo>
                    <a:pt x="128" y="260"/>
                    <a:pt x="127" y="260"/>
                    <a:pt x="126" y="261"/>
                  </a:cubicBezTo>
                  <a:cubicBezTo>
                    <a:pt x="125" y="261"/>
                    <a:pt x="123" y="263"/>
                    <a:pt x="123" y="264"/>
                  </a:cubicBezTo>
                  <a:cubicBezTo>
                    <a:pt x="123" y="265"/>
                    <a:pt x="123" y="265"/>
                    <a:pt x="123" y="266"/>
                  </a:cubicBezTo>
                  <a:cubicBezTo>
                    <a:pt x="122" y="267"/>
                    <a:pt x="121" y="268"/>
                    <a:pt x="121" y="269"/>
                  </a:cubicBezTo>
                  <a:cubicBezTo>
                    <a:pt x="122" y="269"/>
                    <a:pt x="122" y="268"/>
                    <a:pt x="123" y="267"/>
                  </a:cubicBezTo>
                  <a:cubicBezTo>
                    <a:pt x="124" y="267"/>
                    <a:pt x="124" y="267"/>
                    <a:pt x="124" y="268"/>
                  </a:cubicBezTo>
                  <a:cubicBezTo>
                    <a:pt x="124" y="268"/>
                    <a:pt x="125" y="268"/>
                    <a:pt x="124" y="268"/>
                  </a:cubicBezTo>
                  <a:cubicBezTo>
                    <a:pt x="124" y="269"/>
                    <a:pt x="124" y="269"/>
                    <a:pt x="124" y="269"/>
                  </a:cubicBezTo>
                  <a:cubicBezTo>
                    <a:pt x="125" y="269"/>
                    <a:pt x="125" y="269"/>
                    <a:pt x="124" y="270"/>
                  </a:cubicBezTo>
                  <a:cubicBezTo>
                    <a:pt x="124" y="271"/>
                    <a:pt x="124" y="272"/>
                    <a:pt x="123" y="272"/>
                  </a:cubicBezTo>
                  <a:cubicBezTo>
                    <a:pt x="123" y="273"/>
                    <a:pt x="123" y="273"/>
                    <a:pt x="123" y="273"/>
                  </a:cubicBezTo>
                  <a:cubicBezTo>
                    <a:pt x="124" y="274"/>
                    <a:pt x="125" y="274"/>
                    <a:pt x="126" y="273"/>
                  </a:cubicBezTo>
                  <a:cubicBezTo>
                    <a:pt x="127" y="272"/>
                    <a:pt x="127" y="271"/>
                    <a:pt x="129" y="270"/>
                  </a:cubicBezTo>
                  <a:cubicBezTo>
                    <a:pt x="130" y="271"/>
                    <a:pt x="131" y="273"/>
                    <a:pt x="133" y="274"/>
                  </a:cubicBezTo>
                  <a:cubicBezTo>
                    <a:pt x="133" y="273"/>
                    <a:pt x="133" y="273"/>
                    <a:pt x="134" y="272"/>
                  </a:cubicBezTo>
                  <a:cubicBezTo>
                    <a:pt x="134" y="272"/>
                    <a:pt x="134" y="272"/>
                    <a:pt x="134" y="272"/>
                  </a:cubicBezTo>
                  <a:cubicBezTo>
                    <a:pt x="134" y="273"/>
                    <a:pt x="134" y="273"/>
                    <a:pt x="135" y="273"/>
                  </a:cubicBezTo>
                  <a:cubicBezTo>
                    <a:pt x="135" y="273"/>
                    <a:pt x="135" y="273"/>
                    <a:pt x="135" y="272"/>
                  </a:cubicBezTo>
                  <a:cubicBezTo>
                    <a:pt x="135" y="272"/>
                    <a:pt x="134" y="271"/>
                    <a:pt x="134" y="271"/>
                  </a:cubicBezTo>
                  <a:cubicBezTo>
                    <a:pt x="134" y="269"/>
                    <a:pt x="134" y="268"/>
                    <a:pt x="135" y="266"/>
                  </a:cubicBezTo>
                  <a:cubicBezTo>
                    <a:pt x="137" y="267"/>
                    <a:pt x="137" y="268"/>
                    <a:pt x="137" y="269"/>
                  </a:cubicBezTo>
                  <a:cubicBezTo>
                    <a:pt x="137" y="270"/>
                    <a:pt x="136" y="271"/>
                    <a:pt x="137" y="271"/>
                  </a:cubicBezTo>
                  <a:cubicBezTo>
                    <a:pt x="137" y="272"/>
                    <a:pt x="137" y="273"/>
                    <a:pt x="137" y="272"/>
                  </a:cubicBezTo>
                  <a:cubicBezTo>
                    <a:pt x="138" y="271"/>
                    <a:pt x="138" y="272"/>
                    <a:pt x="138" y="272"/>
                  </a:cubicBezTo>
                  <a:cubicBezTo>
                    <a:pt x="138" y="273"/>
                    <a:pt x="138" y="273"/>
                    <a:pt x="138" y="274"/>
                  </a:cubicBezTo>
                  <a:cubicBezTo>
                    <a:pt x="138" y="275"/>
                    <a:pt x="138" y="275"/>
                    <a:pt x="138" y="276"/>
                  </a:cubicBezTo>
                  <a:cubicBezTo>
                    <a:pt x="138" y="277"/>
                    <a:pt x="138" y="277"/>
                    <a:pt x="139" y="277"/>
                  </a:cubicBezTo>
                  <a:cubicBezTo>
                    <a:pt x="139" y="277"/>
                    <a:pt x="140" y="277"/>
                    <a:pt x="140" y="276"/>
                  </a:cubicBezTo>
                  <a:cubicBezTo>
                    <a:pt x="140" y="276"/>
                    <a:pt x="140" y="275"/>
                    <a:pt x="140" y="275"/>
                  </a:cubicBezTo>
                  <a:cubicBezTo>
                    <a:pt x="140" y="275"/>
                    <a:pt x="140" y="276"/>
                    <a:pt x="141" y="276"/>
                  </a:cubicBezTo>
                  <a:cubicBezTo>
                    <a:pt x="141" y="276"/>
                    <a:pt x="142" y="276"/>
                    <a:pt x="142" y="275"/>
                  </a:cubicBezTo>
                  <a:cubicBezTo>
                    <a:pt x="143" y="275"/>
                    <a:pt x="143" y="274"/>
                    <a:pt x="143" y="273"/>
                  </a:cubicBezTo>
                  <a:cubicBezTo>
                    <a:pt x="143" y="273"/>
                    <a:pt x="143" y="273"/>
                    <a:pt x="144" y="272"/>
                  </a:cubicBezTo>
                  <a:cubicBezTo>
                    <a:pt x="144" y="272"/>
                    <a:pt x="144" y="273"/>
                    <a:pt x="144" y="273"/>
                  </a:cubicBezTo>
                  <a:cubicBezTo>
                    <a:pt x="145" y="271"/>
                    <a:pt x="144" y="270"/>
                    <a:pt x="142" y="269"/>
                  </a:cubicBezTo>
                  <a:cubicBezTo>
                    <a:pt x="143" y="268"/>
                    <a:pt x="143" y="269"/>
                    <a:pt x="144" y="269"/>
                  </a:cubicBezTo>
                  <a:cubicBezTo>
                    <a:pt x="143" y="268"/>
                    <a:pt x="143" y="268"/>
                    <a:pt x="144" y="267"/>
                  </a:cubicBezTo>
                  <a:cubicBezTo>
                    <a:pt x="144" y="267"/>
                    <a:pt x="144" y="267"/>
                    <a:pt x="144" y="266"/>
                  </a:cubicBezTo>
                  <a:cubicBezTo>
                    <a:pt x="143" y="265"/>
                    <a:pt x="144" y="264"/>
                    <a:pt x="143" y="262"/>
                  </a:cubicBezTo>
                  <a:cubicBezTo>
                    <a:pt x="144" y="262"/>
                    <a:pt x="144" y="263"/>
                    <a:pt x="144" y="263"/>
                  </a:cubicBezTo>
                  <a:cubicBezTo>
                    <a:pt x="144" y="263"/>
                    <a:pt x="144" y="262"/>
                    <a:pt x="145" y="262"/>
                  </a:cubicBezTo>
                  <a:cubicBezTo>
                    <a:pt x="144" y="264"/>
                    <a:pt x="146" y="266"/>
                    <a:pt x="146" y="269"/>
                  </a:cubicBezTo>
                  <a:close/>
                  <a:moveTo>
                    <a:pt x="286" y="196"/>
                  </a:moveTo>
                  <a:cubicBezTo>
                    <a:pt x="286" y="196"/>
                    <a:pt x="286" y="195"/>
                    <a:pt x="287" y="195"/>
                  </a:cubicBezTo>
                  <a:cubicBezTo>
                    <a:pt x="287" y="195"/>
                    <a:pt x="288" y="196"/>
                    <a:pt x="288" y="195"/>
                  </a:cubicBezTo>
                  <a:cubicBezTo>
                    <a:pt x="288" y="194"/>
                    <a:pt x="288" y="194"/>
                    <a:pt x="287" y="194"/>
                  </a:cubicBezTo>
                  <a:cubicBezTo>
                    <a:pt x="286" y="193"/>
                    <a:pt x="286" y="192"/>
                    <a:pt x="286" y="190"/>
                  </a:cubicBezTo>
                  <a:cubicBezTo>
                    <a:pt x="286" y="190"/>
                    <a:pt x="286" y="190"/>
                    <a:pt x="286" y="189"/>
                  </a:cubicBezTo>
                  <a:cubicBezTo>
                    <a:pt x="285" y="187"/>
                    <a:pt x="287" y="185"/>
                    <a:pt x="289" y="186"/>
                  </a:cubicBezTo>
                  <a:cubicBezTo>
                    <a:pt x="292" y="186"/>
                    <a:pt x="294" y="187"/>
                    <a:pt x="296" y="190"/>
                  </a:cubicBezTo>
                  <a:cubicBezTo>
                    <a:pt x="298" y="190"/>
                    <a:pt x="299" y="191"/>
                    <a:pt x="299" y="192"/>
                  </a:cubicBezTo>
                  <a:cubicBezTo>
                    <a:pt x="300" y="192"/>
                    <a:pt x="300" y="192"/>
                    <a:pt x="300" y="193"/>
                  </a:cubicBezTo>
                  <a:cubicBezTo>
                    <a:pt x="300" y="193"/>
                    <a:pt x="300" y="193"/>
                    <a:pt x="300" y="194"/>
                  </a:cubicBezTo>
                  <a:cubicBezTo>
                    <a:pt x="300" y="195"/>
                    <a:pt x="300" y="195"/>
                    <a:pt x="301" y="196"/>
                  </a:cubicBezTo>
                  <a:cubicBezTo>
                    <a:pt x="301" y="197"/>
                    <a:pt x="302" y="197"/>
                    <a:pt x="303" y="196"/>
                  </a:cubicBezTo>
                  <a:cubicBezTo>
                    <a:pt x="304" y="195"/>
                    <a:pt x="305" y="196"/>
                    <a:pt x="305" y="196"/>
                  </a:cubicBezTo>
                  <a:cubicBezTo>
                    <a:pt x="306" y="197"/>
                    <a:pt x="306" y="198"/>
                    <a:pt x="307" y="198"/>
                  </a:cubicBezTo>
                  <a:cubicBezTo>
                    <a:pt x="309" y="199"/>
                    <a:pt x="310" y="202"/>
                    <a:pt x="309" y="202"/>
                  </a:cubicBezTo>
                  <a:cubicBezTo>
                    <a:pt x="307" y="203"/>
                    <a:pt x="307" y="204"/>
                    <a:pt x="306" y="205"/>
                  </a:cubicBezTo>
                  <a:cubicBezTo>
                    <a:pt x="306" y="205"/>
                    <a:pt x="305" y="205"/>
                    <a:pt x="305" y="206"/>
                  </a:cubicBezTo>
                  <a:cubicBezTo>
                    <a:pt x="305" y="206"/>
                    <a:pt x="306" y="206"/>
                    <a:pt x="306" y="206"/>
                  </a:cubicBezTo>
                  <a:cubicBezTo>
                    <a:pt x="307" y="206"/>
                    <a:pt x="307" y="206"/>
                    <a:pt x="307" y="207"/>
                  </a:cubicBezTo>
                  <a:cubicBezTo>
                    <a:pt x="308" y="208"/>
                    <a:pt x="308" y="209"/>
                    <a:pt x="309" y="210"/>
                  </a:cubicBezTo>
                  <a:cubicBezTo>
                    <a:pt x="309" y="210"/>
                    <a:pt x="309" y="211"/>
                    <a:pt x="309" y="211"/>
                  </a:cubicBezTo>
                  <a:cubicBezTo>
                    <a:pt x="308" y="212"/>
                    <a:pt x="308" y="213"/>
                    <a:pt x="308" y="213"/>
                  </a:cubicBezTo>
                  <a:cubicBezTo>
                    <a:pt x="308" y="214"/>
                    <a:pt x="307" y="214"/>
                    <a:pt x="307" y="214"/>
                  </a:cubicBezTo>
                  <a:cubicBezTo>
                    <a:pt x="306" y="213"/>
                    <a:pt x="305" y="214"/>
                    <a:pt x="304" y="215"/>
                  </a:cubicBezTo>
                  <a:cubicBezTo>
                    <a:pt x="304" y="215"/>
                    <a:pt x="304" y="215"/>
                    <a:pt x="304" y="215"/>
                  </a:cubicBezTo>
                  <a:cubicBezTo>
                    <a:pt x="303" y="215"/>
                    <a:pt x="303" y="216"/>
                    <a:pt x="302" y="216"/>
                  </a:cubicBezTo>
                  <a:cubicBezTo>
                    <a:pt x="302" y="216"/>
                    <a:pt x="301" y="217"/>
                    <a:pt x="300" y="217"/>
                  </a:cubicBezTo>
                  <a:cubicBezTo>
                    <a:pt x="300" y="217"/>
                    <a:pt x="299" y="217"/>
                    <a:pt x="299" y="216"/>
                  </a:cubicBezTo>
                  <a:cubicBezTo>
                    <a:pt x="298" y="216"/>
                    <a:pt x="298" y="216"/>
                    <a:pt x="298" y="216"/>
                  </a:cubicBezTo>
                  <a:cubicBezTo>
                    <a:pt x="297" y="216"/>
                    <a:pt x="297" y="217"/>
                    <a:pt x="297" y="217"/>
                  </a:cubicBezTo>
                  <a:cubicBezTo>
                    <a:pt x="298" y="218"/>
                    <a:pt x="298" y="218"/>
                    <a:pt x="297" y="218"/>
                  </a:cubicBezTo>
                  <a:cubicBezTo>
                    <a:pt x="297" y="218"/>
                    <a:pt x="297" y="218"/>
                    <a:pt x="296" y="218"/>
                  </a:cubicBezTo>
                  <a:cubicBezTo>
                    <a:pt x="296" y="219"/>
                    <a:pt x="296" y="220"/>
                    <a:pt x="295" y="219"/>
                  </a:cubicBezTo>
                  <a:cubicBezTo>
                    <a:pt x="294" y="219"/>
                    <a:pt x="294" y="219"/>
                    <a:pt x="294" y="218"/>
                  </a:cubicBezTo>
                  <a:cubicBezTo>
                    <a:pt x="294" y="218"/>
                    <a:pt x="294" y="217"/>
                    <a:pt x="294" y="217"/>
                  </a:cubicBezTo>
                  <a:cubicBezTo>
                    <a:pt x="295" y="216"/>
                    <a:pt x="294" y="215"/>
                    <a:pt x="293" y="214"/>
                  </a:cubicBezTo>
                  <a:cubicBezTo>
                    <a:pt x="292" y="214"/>
                    <a:pt x="291" y="213"/>
                    <a:pt x="290" y="212"/>
                  </a:cubicBezTo>
                  <a:cubicBezTo>
                    <a:pt x="290" y="212"/>
                    <a:pt x="290" y="211"/>
                    <a:pt x="291" y="210"/>
                  </a:cubicBezTo>
                  <a:cubicBezTo>
                    <a:pt x="292" y="210"/>
                    <a:pt x="294" y="211"/>
                    <a:pt x="295" y="211"/>
                  </a:cubicBezTo>
                  <a:cubicBezTo>
                    <a:pt x="296" y="210"/>
                    <a:pt x="296" y="209"/>
                    <a:pt x="295" y="208"/>
                  </a:cubicBezTo>
                  <a:cubicBezTo>
                    <a:pt x="294" y="208"/>
                    <a:pt x="293" y="207"/>
                    <a:pt x="293" y="206"/>
                  </a:cubicBezTo>
                  <a:cubicBezTo>
                    <a:pt x="292" y="206"/>
                    <a:pt x="292" y="206"/>
                    <a:pt x="292" y="206"/>
                  </a:cubicBezTo>
                  <a:cubicBezTo>
                    <a:pt x="291" y="207"/>
                    <a:pt x="290" y="206"/>
                    <a:pt x="289" y="206"/>
                  </a:cubicBezTo>
                  <a:cubicBezTo>
                    <a:pt x="289" y="206"/>
                    <a:pt x="289" y="206"/>
                    <a:pt x="289" y="206"/>
                  </a:cubicBezTo>
                  <a:cubicBezTo>
                    <a:pt x="289" y="205"/>
                    <a:pt x="289" y="205"/>
                    <a:pt x="289" y="205"/>
                  </a:cubicBezTo>
                  <a:cubicBezTo>
                    <a:pt x="290" y="205"/>
                    <a:pt x="289" y="204"/>
                    <a:pt x="289" y="204"/>
                  </a:cubicBezTo>
                  <a:cubicBezTo>
                    <a:pt x="287" y="203"/>
                    <a:pt x="288" y="202"/>
                    <a:pt x="287" y="201"/>
                  </a:cubicBezTo>
                  <a:cubicBezTo>
                    <a:pt x="287" y="200"/>
                    <a:pt x="287" y="199"/>
                    <a:pt x="287" y="199"/>
                  </a:cubicBezTo>
                  <a:cubicBezTo>
                    <a:pt x="286" y="198"/>
                    <a:pt x="285" y="198"/>
                    <a:pt x="286" y="196"/>
                  </a:cubicBezTo>
                  <a:close/>
                  <a:moveTo>
                    <a:pt x="318" y="305"/>
                  </a:moveTo>
                  <a:cubicBezTo>
                    <a:pt x="318" y="306"/>
                    <a:pt x="318" y="306"/>
                    <a:pt x="318" y="306"/>
                  </a:cubicBezTo>
                  <a:cubicBezTo>
                    <a:pt x="318" y="307"/>
                    <a:pt x="318" y="308"/>
                    <a:pt x="316" y="308"/>
                  </a:cubicBezTo>
                  <a:cubicBezTo>
                    <a:pt x="315" y="308"/>
                    <a:pt x="313" y="308"/>
                    <a:pt x="311" y="308"/>
                  </a:cubicBezTo>
                  <a:cubicBezTo>
                    <a:pt x="311" y="308"/>
                    <a:pt x="310" y="308"/>
                    <a:pt x="310" y="308"/>
                  </a:cubicBezTo>
                  <a:cubicBezTo>
                    <a:pt x="310" y="307"/>
                    <a:pt x="309" y="307"/>
                    <a:pt x="308" y="307"/>
                  </a:cubicBezTo>
                  <a:cubicBezTo>
                    <a:pt x="308" y="307"/>
                    <a:pt x="308" y="307"/>
                    <a:pt x="308" y="306"/>
                  </a:cubicBezTo>
                  <a:cubicBezTo>
                    <a:pt x="308" y="306"/>
                    <a:pt x="307" y="304"/>
                    <a:pt x="306" y="304"/>
                  </a:cubicBezTo>
                  <a:cubicBezTo>
                    <a:pt x="305" y="304"/>
                    <a:pt x="305" y="304"/>
                    <a:pt x="304" y="304"/>
                  </a:cubicBezTo>
                  <a:cubicBezTo>
                    <a:pt x="302" y="303"/>
                    <a:pt x="302" y="302"/>
                    <a:pt x="301" y="301"/>
                  </a:cubicBezTo>
                  <a:cubicBezTo>
                    <a:pt x="301" y="301"/>
                    <a:pt x="300" y="301"/>
                    <a:pt x="300" y="301"/>
                  </a:cubicBezTo>
                  <a:cubicBezTo>
                    <a:pt x="299" y="301"/>
                    <a:pt x="299" y="301"/>
                    <a:pt x="299" y="300"/>
                  </a:cubicBezTo>
                  <a:cubicBezTo>
                    <a:pt x="299" y="299"/>
                    <a:pt x="299" y="298"/>
                    <a:pt x="298" y="299"/>
                  </a:cubicBezTo>
                  <a:cubicBezTo>
                    <a:pt x="297" y="299"/>
                    <a:pt x="297" y="299"/>
                    <a:pt x="297" y="299"/>
                  </a:cubicBezTo>
                  <a:cubicBezTo>
                    <a:pt x="297" y="298"/>
                    <a:pt x="297" y="297"/>
                    <a:pt x="298" y="296"/>
                  </a:cubicBezTo>
                  <a:cubicBezTo>
                    <a:pt x="298" y="295"/>
                    <a:pt x="298" y="294"/>
                    <a:pt x="299" y="293"/>
                  </a:cubicBezTo>
                  <a:cubicBezTo>
                    <a:pt x="300" y="293"/>
                    <a:pt x="300" y="293"/>
                    <a:pt x="300" y="293"/>
                  </a:cubicBezTo>
                  <a:cubicBezTo>
                    <a:pt x="301" y="293"/>
                    <a:pt x="301" y="292"/>
                    <a:pt x="301" y="292"/>
                  </a:cubicBezTo>
                  <a:cubicBezTo>
                    <a:pt x="300" y="291"/>
                    <a:pt x="300" y="291"/>
                    <a:pt x="301" y="291"/>
                  </a:cubicBezTo>
                  <a:cubicBezTo>
                    <a:pt x="301" y="290"/>
                    <a:pt x="302" y="289"/>
                    <a:pt x="303" y="288"/>
                  </a:cubicBezTo>
                  <a:cubicBezTo>
                    <a:pt x="303" y="288"/>
                    <a:pt x="303" y="288"/>
                    <a:pt x="303" y="288"/>
                  </a:cubicBezTo>
                  <a:cubicBezTo>
                    <a:pt x="302" y="286"/>
                    <a:pt x="303" y="284"/>
                    <a:pt x="305" y="284"/>
                  </a:cubicBezTo>
                  <a:cubicBezTo>
                    <a:pt x="306" y="284"/>
                    <a:pt x="307" y="283"/>
                    <a:pt x="307" y="283"/>
                  </a:cubicBezTo>
                  <a:cubicBezTo>
                    <a:pt x="308" y="282"/>
                    <a:pt x="309" y="282"/>
                    <a:pt x="310" y="282"/>
                  </a:cubicBezTo>
                  <a:cubicBezTo>
                    <a:pt x="310" y="283"/>
                    <a:pt x="311" y="282"/>
                    <a:pt x="312" y="283"/>
                  </a:cubicBezTo>
                  <a:cubicBezTo>
                    <a:pt x="313" y="284"/>
                    <a:pt x="313" y="284"/>
                    <a:pt x="314" y="285"/>
                  </a:cubicBezTo>
                  <a:cubicBezTo>
                    <a:pt x="314" y="286"/>
                    <a:pt x="315" y="288"/>
                    <a:pt x="317" y="289"/>
                  </a:cubicBezTo>
                  <a:cubicBezTo>
                    <a:pt x="317" y="290"/>
                    <a:pt x="318" y="290"/>
                    <a:pt x="317" y="291"/>
                  </a:cubicBezTo>
                  <a:cubicBezTo>
                    <a:pt x="317" y="291"/>
                    <a:pt x="317" y="291"/>
                    <a:pt x="317" y="291"/>
                  </a:cubicBezTo>
                  <a:cubicBezTo>
                    <a:pt x="318" y="292"/>
                    <a:pt x="319" y="292"/>
                    <a:pt x="318" y="293"/>
                  </a:cubicBezTo>
                  <a:cubicBezTo>
                    <a:pt x="318" y="294"/>
                    <a:pt x="318" y="294"/>
                    <a:pt x="318" y="294"/>
                  </a:cubicBezTo>
                  <a:cubicBezTo>
                    <a:pt x="319" y="295"/>
                    <a:pt x="319" y="296"/>
                    <a:pt x="318" y="297"/>
                  </a:cubicBezTo>
                  <a:cubicBezTo>
                    <a:pt x="318" y="297"/>
                    <a:pt x="318" y="298"/>
                    <a:pt x="318" y="298"/>
                  </a:cubicBezTo>
                  <a:cubicBezTo>
                    <a:pt x="319" y="300"/>
                    <a:pt x="319" y="303"/>
                    <a:pt x="318" y="305"/>
                  </a:cubicBezTo>
                  <a:close/>
                  <a:moveTo>
                    <a:pt x="533" y="38"/>
                  </a:moveTo>
                  <a:cubicBezTo>
                    <a:pt x="533" y="37"/>
                    <a:pt x="533" y="36"/>
                    <a:pt x="532" y="35"/>
                  </a:cubicBezTo>
                  <a:cubicBezTo>
                    <a:pt x="532" y="35"/>
                    <a:pt x="531" y="35"/>
                    <a:pt x="531" y="34"/>
                  </a:cubicBezTo>
                  <a:cubicBezTo>
                    <a:pt x="532" y="34"/>
                    <a:pt x="532" y="33"/>
                    <a:pt x="531" y="33"/>
                  </a:cubicBezTo>
                  <a:cubicBezTo>
                    <a:pt x="530" y="33"/>
                    <a:pt x="530" y="32"/>
                    <a:pt x="529" y="32"/>
                  </a:cubicBezTo>
                  <a:cubicBezTo>
                    <a:pt x="528" y="32"/>
                    <a:pt x="527" y="32"/>
                    <a:pt x="527" y="31"/>
                  </a:cubicBezTo>
                  <a:cubicBezTo>
                    <a:pt x="527" y="31"/>
                    <a:pt x="527" y="31"/>
                    <a:pt x="527" y="30"/>
                  </a:cubicBezTo>
                  <a:cubicBezTo>
                    <a:pt x="526" y="30"/>
                    <a:pt x="524" y="31"/>
                    <a:pt x="523" y="32"/>
                  </a:cubicBezTo>
                  <a:cubicBezTo>
                    <a:pt x="523" y="32"/>
                    <a:pt x="523" y="31"/>
                    <a:pt x="522" y="32"/>
                  </a:cubicBezTo>
                  <a:cubicBezTo>
                    <a:pt x="522" y="33"/>
                    <a:pt x="522" y="34"/>
                    <a:pt x="522" y="35"/>
                  </a:cubicBezTo>
                  <a:cubicBezTo>
                    <a:pt x="522" y="35"/>
                    <a:pt x="521" y="35"/>
                    <a:pt x="520" y="36"/>
                  </a:cubicBezTo>
                  <a:cubicBezTo>
                    <a:pt x="520" y="36"/>
                    <a:pt x="520" y="36"/>
                    <a:pt x="519" y="36"/>
                  </a:cubicBezTo>
                  <a:cubicBezTo>
                    <a:pt x="519" y="36"/>
                    <a:pt x="520" y="35"/>
                    <a:pt x="520" y="35"/>
                  </a:cubicBezTo>
                  <a:cubicBezTo>
                    <a:pt x="520" y="35"/>
                    <a:pt x="520" y="35"/>
                    <a:pt x="520" y="35"/>
                  </a:cubicBezTo>
                  <a:cubicBezTo>
                    <a:pt x="521" y="34"/>
                    <a:pt x="521" y="33"/>
                    <a:pt x="521" y="32"/>
                  </a:cubicBezTo>
                  <a:cubicBezTo>
                    <a:pt x="521" y="32"/>
                    <a:pt x="521" y="31"/>
                    <a:pt x="521" y="31"/>
                  </a:cubicBezTo>
                  <a:cubicBezTo>
                    <a:pt x="522" y="31"/>
                    <a:pt x="521" y="30"/>
                    <a:pt x="521" y="30"/>
                  </a:cubicBezTo>
                  <a:cubicBezTo>
                    <a:pt x="522" y="29"/>
                    <a:pt x="522" y="29"/>
                    <a:pt x="521" y="29"/>
                  </a:cubicBezTo>
                  <a:cubicBezTo>
                    <a:pt x="521" y="28"/>
                    <a:pt x="520" y="28"/>
                    <a:pt x="520" y="28"/>
                  </a:cubicBezTo>
                  <a:cubicBezTo>
                    <a:pt x="519" y="27"/>
                    <a:pt x="519" y="27"/>
                    <a:pt x="519" y="27"/>
                  </a:cubicBezTo>
                  <a:cubicBezTo>
                    <a:pt x="520" y="26"/>
                    <a:pt x="520" y="25"/>
                    <a:pt x="519" y="25"/>
                  </a:cubicBezTo>
                  <a:cubicBezTo>
                    <a:pt x="519" y="25"/>
                    <a:pt x="518" y="24"/>
                    <a:pt x="518" y="24"/>
                  </a:cubicBezTo>
                  <a:cubicBezTo>
                    <a:pt x="517" y="24"/>
                    <a:pt x="518" y="24"/>
                    <a:pt x="518" y="24"/>
                  </a:cubicBezTo>
                  <a:cubicBezTo>
                    <a:pt x="518" y="23"/>
                    <a:pt x="517" y="22"/>
                    <a:pt x="516" y="22"/>
                  </a:cubicBezTo>
                  <a:cubicBezTo>
                    <a:pt x="516" y="22"/>
                    <a:pt x="515" y="23"/>
                    <a:pt x="515" y="22"/>
                  </a:cubicBezTo>
                  <a:cubicBezTo>
                    <a:pt x="515" y="22"/>
                    <a:pt x="516" y="22"/>
                    <a:pt x="516" y="21"/>
                  </a:cubicBezTo>
                  <a:cubicBezTo>
                    <a:pt x="517" y="21"/>
                    <a:pt x="517" y="21"/>
                    <a:pt x="517" y="21"/>
                  </a:cubicBezTo>
                  <a:cubicBezTo>
                    <a:pt x="519" y="22"/>
                    <a:pt x="518" y="20"/>
                    <a:pt x="519" y="20"/>
                  </a:cubicBezTo>
                  <a:cubicBezTo>
                    <a:pt x="519" y="19"/>
                    <a:pt x="519" y="19"/>
                    <a:pt x="519" y="18"/>
                  </a:cubicBezTo>
                  <a:cubicBezTo>
                    <a:pt x="519" y="17"/>
                    <a:pt x="518" y="16"/>
                    <a:pt x="517" y="16"/>
                  </a:cubicBezTo>
                  <a:cubicBezTo>
                    <a:pt x="516" y="16"/>
                    <a:pt x="515" y="15"/>
                    <a:pt x="514" y="17"/>
                  </a:cubicBezTo>
                  <a:cubicBezTo>
                    <a:pt x="513" y="17"/>
                    <a:pt x="513" y="18"/>
                    <a:pt x="512" y="19"/>
                  </a:cubicBezTo>
                  <a:cubicBezTo>
                    <a:pt x="512" y="19"/>
                    <a:pt x="511" y="20"/>
                    <a:pt x="511" y="19"/>
                  </a:cubicBezTo>
                  <a:cubicBezTo>
                    <a:pt x="511" y="18"/>
                    <a:pt x="510" y="17"/>
                    <a:pt x="510" y="15"/>
                  </a:cubicBezTo>
                  <a:cubicBezTo>
                    <a:pt x="510" y="15"/>
                    <a:pt x="510" y="14"/>
                    <a:pt x="509" y="15"/>
                  </a:cubicBezTo>
                  <a:cubicBezTo>
                    <a:pt x="509" y="15"/>
                    <a:pt x="509" y="15"/>
                    <a:pt x="509" y="15"/>
                  </a:cubicBezTo>
                  <a:cubicBezTo>
                    <a:pt x="509" y="14"/>
                    <a:pt x="509" y="14"/>
                    <a:pt x="510" y="14"/>
                  </a:cubicBezTo>
                  <a:cubicBezTo>
                    <a:pt x="510" y="14"/>
                    <a:pt x="510" y="13"/>
                    <a:pt x="510" y="13"/>
                  </a:cubicBezTo>
                  <a:cubicBezTo>
                    <a:pt x="510" y="12"/>
                    <a:pt x="509" y="12"/>
                    <a:pt x="509" y="12"/>
                  </a:cubicBezTo>
                  <a:cubicBezTo>
                    <a:pt x="508" y="12"/>
                    <a:pt x="507" y="13"/>
                    <a:pt x="507" y="14"/>
                  </a:cubicBezTo>
                  <a:cubicBezTo>
                    <a:pt x="506" y="14"/>
                    <a:pt x="507" y="15"/>
                    <a:pt x="508" y="15"/>
                  </a:cubicBezTo>
                  <a:cubicBezTo>
                    <a:pt x="508" y="15"/>
                    <a:pt x="508" y="15"/>
                    <a:pt x="508" y="15"/>
                  </a:cubicBezTo>
                  <a:cubicBezTo>
                    <a:pt x="507" y="15"/>
                    <a:pt x="506" y="16"/>
                    <a:pt x="506" y="17"/>
                  </a:cubicBezTo>
                  <a:cubicBezTo>
                    <a:pt x="506" y="17"/>
                    <a:pt x="505" y="18"/>
                    <a:pt x="506" y="18"/>
                  </a:cubicBezTo>
                  <a:cubicBezTo>
                    <a:pt x="506" y="19"/>
                    <a:pt x="506" y="19"/>
                    <a:pt x="507" y="19"/>
                  </a:cubicBezTo>
                  <a:cubicBezTo>
                    <a:pt x="507" y="19"/>
                    <a:pt x="507" y="20"/>
                    <a:pt x="506" y="19"/>
                  </a:cubicBezTo>
                  <a:cubicBezTo>
                    <a:pt x="506" y="19"/>
                    <a:pt x="504" y="18"/>
                    <a:pt x="505" y="17"/>
                  </a:cubicBezTo>
                  <a:cubicBezTo>
                    <a:pt x="505" y="16"/>
                    <a:pt x="505" y="15"/>
                    <a:pt x="503" y="15"/>
                  </a:cubicBezTo>
                  <a:cubicBezTo>
                    <a:pt x="503" y="15"/>
                    <a:pt x="503" y="15"/>
                    <a:pt x="502" y="16"/>
                  </a:cubicBezTo>
                  <a:cubicBezTo>
                    <a:pt x="501" y="17"/>
                    <a:pt x="499" y="19"/>
                    <a:pt x="497" y="20"/>
                  </a:cubicBezTo>
                  <a:cubicBezTo>
                    <a:pt x="497" y="20"/>
                    <a:pt x="497" y="21"/>
                    <a:pt x="497" y="22"/>
                  </a:cubicBezTo>
                  <a:cubicBezTo>
                    <a:pt x="495" y="22"/>
                    <a:pt x="494" y="23"/>
                    <a:pt x="493" y="24"/>
                  </a:cubicBezTo>
                  <a:cubicBezTo>
                    <a:pt x="493" y="24"/>
                    <a:pt x="493" y="24"/>
                    <a:pt x="493" y="24"/>
                  </a:cubicBezTo>
                  <a:cubicBezTo>
                    <a:pt x="492" y="25"/>
                    <a:pt x="492" y="25"/>
                    <a:pt x="492" y="26"/>
                  </a:cubicBezTo>
                  <a:cubicBezTo>
                    <a:pt x="491" y="26"/>
                    <a:pt x="490" y="25"/>
                    <a:pt x="489" y="25"/>
                  </a:cubicBezTo>
                  <a:cubicBezTo>
                    <a:pt x="489" y="25"/>
                    <a:pt x="489" y="25"/>
                    <a:pt x="489" y="25"/>
                  </a:cubicBezTo>
                  <a:cubicBezTo>
                    <a:pt x="489" y="25"/>
                    <a:pt x="488" y="25"/>
                    <a:pt x="488" y="26"/>
                  </a:cubicBezTo>
                  <a:cubicBezTo>
                    <a:pt x="487" y="26"/>
                    <a:pt x="486" y="25"/>
                    <a:pt x="485" y="26"/>
                  </a:cubicBezTo>
                  <a:cubicBezTo>
                    <a:pt x="484" y="26"/>
                    <a:pt x="484" y="26"/>
                    <a:pt x="484" y="26"/>
                  </a:cubicBezTo>
                  <a:cubicBezTo>
                    <a:pt x="485" y="25"/>
                    <a:pt x="485" y="24"/>
                    <a:pt x="486" y="24"/>
                  </a:cubicBezTo>
                  <a:cubicBezTo>
                    <a:pt x="487" y="24"/>
                    <a:pt x="488" y="23"/>
                    <a:pt x="488" y="22"/>
                  </a:cubicBezTo>
                  <a:cubicBezTo>
                    <a:pt x="493" y="21"/>
                    <a:pt x="496" y="17"/>
                    <a:pt x="499" y="14"/>
                  </a:cubicBezTo>
                  <a:cubicBezTo>
                    <a:pt x="499" y="13"/>
                    <a:pt x="499" y="13"/>
                    <a:pt x="499" y="12"/>
                  </a:cubicBezTo>
                  <a:cubicBezTo>
                    <a:pt x="499" y="12"/>
                    <a:pt x="499" y="12"/>
                    <a:pt x="499" y="11"/>
                  </a:cubicBezTo>
                  <a:cubicBezTo>
                    <a:pt x="498" y="11"/>
                    <a:pt x="497" y="10"/>
                    <a:pt x="496" y="11"/>
                  </a:cubicBezTo>
                  <a:cubicBezTo>
                    <a:pt x="496" y="11"/>
                    <a:pt x="496" y="12"/>
                    <a:pt x="495" y="11"/>
                  </a:cubicBezTo>
                  <a:cubicBezTo>
                    <a:pt x="495" y="11"/>
                    <a:pt x="495" y="11"/>
                    <a:pt x="495" y="11"/>
                  </a:cubicBezTo>
                  <a:cubicBezTo>
                    <a:pt x="495" y="10"/>
                    <a:pt x="495" y="10"/>
                    <a:pt x="495" y="10"/>
                  </a:cubicBezTo>
                  <a:cubicBezTo>
                    <a:pt x="494" y="10"/>
                    <a:pt x="494" y="10"/>
                    <a:pt x="494" y="10"/>
                  </a:cubicBezTo>
                  <a:cubicBezTo>
                    <a:pt x="494" y="11"/>
                    <a:pt x="494" y="11"/>
                    <a:pt x="493" y="11"/>
                  </a:cubicBezTo>
                  <a:cubicBezTo>
                    <a:pt x="493" y="10"/>
                    <a:pt x="492" y="10"/>
                    <a:pt x="492" y="10"/>
                  </a:cubicBezTo>
                  <a:cubicBezTo>
                    <a:pt x="492" y="10"/>
                    <a:pt x="491" y="10"/>
                    <a:pt x="491" y="10"/>
                  </a:cubicBezTo>
                  <a:cubicBezTo>
                    <a:pt x="491" y="10"/>
                    <a:pt x="491" y="10"/>
                    <a:pt x="490" y="10"/>
                  </a:cubicBezTo>
                  <a:cubicBezTo>
                    <a:pt x="490" y="9"/>
                    <a:pt x="489" y="9"/>
                    <a:pt x="488" y="9"/>
                  </a:cubicBezTo>
                  <a:cubicBezTo>
                    <a:pt x="488" y="9"/>
                    <a:pt x="487" y="10"/>
                    <a:pt x="487" y="10"/>
                  </a:cubicBezTo>
                  <a:cubicBezTo>
                    <a:pt x="487" y="10"/>
                    <a:pt x="487" y="10"/>
                    <a:pt x="487" y="10"/>
                  </a:cubicBezTo>
                  <a:cubicBezTo>
                    <a:pt x="487" y="10"/>
                    <a:pt x="487" y="10"/>
                    <a:pt x="487" y="10"/>
                  </a:cubicBezTo>
                  <a:cubicBezTo>
                    <a:pt x="487" y="9"/>
                    <a:pt x="487" y="7"/>
                    <a:pt x="486" y="7"/>
                  </a:cubicBezTo>
                  <a:cubicBezTo>
                    <a:pt x="485" y="7"/>
                    <a:pt x="485" y="7"/>
                    <a:pt x="484" y="7"/>
                  </a:cubicBezTo>
                  <a:cubicBezTo>
                    <a:pt x="484" y="8"/>
                    <a:pt x="483" y="8"/>
                    <a:pt x="483" y="8"/>
                  </a:cubicBezTo>
                  <a:cubicBezTo>
                    <a:pt x="483" y="9"/>
                    <a:pt x="483" y="10"/>
                    <a:pt x="483" y="10"/>
                  </a:cubicBezTo>
                  <a:cubicBezTo>
                    <a:pt x="483" y="10"/>
                    <a:pt x="483" y="10"/>
                    <a:pt x="483" y="11"/>
                  </a:cubicBezTo>
                  <a:cubicBezTo>
                    <a:pt x="483" y="11"/>
                    <a:pt x="482" y="11"/>
                    <a:pt x="482" y="11"/>
                  </a:cubicBezTo>
                  <a:cubicBezTo>
                    <a:pt x="482" y="9"/>
                    <a:pt x="481" y="8"/>
                    <a:pt x="482" y="6"/>
                  </a:cubicBezTo>
                  <a:cubicBezTo>
                    <a:pt x="481" y="6"/>
                    <a:pt x="481" y="6"/>
                    <a:pt x="480" y="7"/>
                  </a:cubicBezTo>
                  <a:cubicBezTo>
                    <a:pt x="480" y="7"/>
                    <a:pt x="480" y="7"/>
                    <a:pt x="479" y="7"/>
                  </a:cubicBezTo>
                  <a:cubicBezTo>
                    <a:pt x="479" y="7"/>
                    <a:pt x="478" y="7"/>
                    <a:pt x="478" y="8"/>
                  </a:cubicBezTo>
                  <a:cubicBezTo>
                    <a:pt x="478" y="8"/>
                    <a:pt x="477" y="8"/>
                    <a:pt x="477" y="8"/>
                  </a:cubicBezTo>
                  <a:cubicBezTo>
                    <a:pt x="477" y="8"/>
                    <a:pt x="478" y="7"/>
                    <a:pt x="478" y="7"/>
                  </a:cubicBezTo>
                  <a:cubicBezTo>
                    <a:pt x="478" y="7"/>
                    <a:pt x="478" y="7"/>
                    <a:pt x="478" y="7"/>
                  </a:cubicBezTo>
                  <a:cubicBezTo>
                    <a:pt x="479" y="6"/>
                    <a:pt x="479" y="5"/>
                    <a:pt x="478" y="5"/>
                  </a:cubicBezTo>
                  <a:cubicBezTo>
                    <a:pt x="477" y="5"/>
                    <a:pt x="477" y="5"/>
                    <a:pt x="477" y="5"/>
                  </a:cubicBezTo>
                  <a:cubicBezTo>
                    <a:pt x="477" y="4"/>
                    <a:pt x="478" y="3"/>
                    <a:pt x="477" y="2"/>
                  </a:cubicBezTo>
                  <a:cubicBezTo>
                    <a:pt x="477" y="2"/>
                    <a:pt x="477" y="2"/>
                    <a:pt x="478" y="2"/>
                  </a:cubicBezTo>
                  <a:cubicBezTo>
                    <a:pt x="478" y="2"/>
                    <a:pt x="478" y="2"/>
                    <a:pt x="478" y="2"/>
                  </a:cubicBezTo>
                  <a:cubicBezTo>
                    <a:pt x="478" y="2"/>
                    <a:pt x="478" y="1"/>
                    <a:pt x="478" y="1"/>
                  </a:cubicBezTo>
                  <a:cubicBezTo>
                    <a:pt x="476" y="2"/>
                    <a:pt x="474" y="1"/>
                    <a:pt x="473" y="1"/>
                  </a:cubicBezTo>
                  <a:cubicBezTo>
                    <a:pt x="471" y="2"/>
                    <a:pt x="470" y="2"/>
                    <a:pt x="469" y="3"/>
                  </a:cubicBezTo>
                  <a:cubicBezTo>
                    <a:pt x="469" y="3"/>
                    <a:pt x="469" y="3"/>
                    <a:pt x="469" y="3"/>
                  </a:cubicBezTo>
                  <a:cubicBezTo>
                    <a:pt x="469" y="2"/>
                    <a:pt x="468" y="2"/>
                    <a:pt x="468" y="2"/>
                  </a:cubicBezTo>
                  <a:cubicBezTo>
                    <a:pt x="468" y="2"/>
                    <a:pt x="467" y="2"/>
                    <a:pt x="467" y="3"/>
                  </a:cubicBezTo>
                  <a:cubicBezTo>
                    <a:pt x="468" y="3"/>
                    <a:pt x="467" y="4"/>
                    <a:pt x="467" y="4"/>
                  </a:cubicBezTo>
                  <a:cubicBezTo>
                    <a:pt x="466" y="4"/>
                    <a:pt x="466" y="4"/>
                    <a:pt x="466" y="5"/>
                  </a:cubicBezTo>
                  <a:cubicBezTo>
                    <a:pt x="465" y="6"/>
                    <a:pt x="466" y="7"/>
                    <a:pt x="466" y="9"/>
                  </a:cubicBezTo>
                  <a:cubicBezTo>
                    <a:pt x="467" y="10"/>
                    <a:pt x="468" y="11"/>
                    <a:pt x="469" y="12"/>
                  </a:cubicBezTo>
                  <a:cubicBezTo>
                    <a:pt x="469" y="12"/>
                    <a:pt x="469" y="13"/>
                    <a:pt x="469" y="13"/>
                  </a:cubicBezTo>
                  <a:cubicBezTo>
                    <a:pt x="469" y="13"/>
                    <a:pt x="469" y="13"/>
                    <a:pt x="468" y="13"/>
                  </a:cubicBezTo>
                  <a:cubicBezTo>
                    <a:pt x="468" y="13"/>
                    <a:pt x="467" y="12"/>
                    <a:pt x="467" y="12"/>
                  </a:cubicBezTo>
                  <a:cubicBezTo>
                    <a:pt x="467" y="12"/>
                    <a:pt x="466" y="12"/>
                    <a:pt x="466" y="12"/>
                  </a:cubicBezTo>
                  <a:cubicBezTo>
                    <a:pt x="466" y="11"/>
                    <a:pt x="465" y="11"/>
                    <a:pt x="465" y="10"/>
                  </a:cubicBezTo>
                  <a:cubicBezTo>
                    <a:pt x="465" y="9"/>
                    <a:pt x="464" y="9"/>
                    <a:pt x="464" y="8"/>
                  </a:cubicBezTo>
                  <a:cubicBezTo>
                    <a:pt x="464" y="8"/>
                    <a:pt x="463" y="7"/>
                    <a:pt x="463" y="7"/>
                  </a:cubicBezTo>
                  <a:cubicBezTo>
                    <a:pt x="463" y="7"/>
                    <a:pt x="463" y="6"/>
                    <a:pt x="463" y="6"/>
                  </a:cubicBezTo>
                  <a:cubicBezTo>
                    <a:pt x="463" y="6"/>
                    <a:pt x="463" y="5"/>
                    <a:pt x="463" y="5"/>
                  </a:cubicBezTo>
                  <a:cubicBezTo>
                    <a:pt x="464" y="4"/>
                    <a:pt x="464" y="4"/>
                    <a:pt x="464" y="3"/>
                  </a:cubicBezTo>
                  <a:cubicBezTo>
                    <a:pt x="464" y="2"/>
                    <a:pt x="464" y="2"/>
                    <a:pt x="464" y="2"/>
                  </a:cubicBezTo>
                  <a:cubicBezTo>
                    <a:pt x="462" y="2"/>
                    <a:pt x="461" y="2"/>
                    <a:pt x="459" y="2"/>
                  </a:cubicBezTo>
                  <a:cubicBezTo>
                    <a:pt x="459" y="2"/>
                    <a:pt x="458" y="2"/>
                    <a:pt x="457" y="3"/>
                  </a:cubicBezTo>
                  <a:cubicBezTo>
                    <a:pt x="457" y="3"/>
                    <a:pt x="456" y="3"/>
                    <a:pt x="456" y="4"/>
                  </a:cubicBezTo>
                  <a:cubicBezTo>
                    <a:pt x="455" y="4"/>
                    <a:pt x="455" y="5"/>
                    <a:pt x="455" y="5"/>
                  </a:cubicBezTo>
                  <a:cubicBezTo>
                    <a:pt x="454" y="6"/>
                    <a:pt x="453" y="7"/>
                    <a:pt x="453" y="8"/>
                  </a:cubicBezTo>
                  <a:cubicBezTo>
                    <a:pt x="453" y="8"/>
                    <a:pt x="452" y="9"/>
                    <a:pt x="452" y="9"/>
                  </a:cubicBezTo>
                  <a:cubicBezTo>
                    <a:pt x="452" y="10"/>
                    <a:pt x="452" y="10"/>
                    <a:pt x="451" y="10"/>
                  </a:cubicBezTo>
                  <a:cubicBezTo>
                    <a:pt x="450" y="11"/>
                    <a:pt x="451" y="12"/>
                    <a:pt x="451" y="12"/>
                  </a:cubicBezTo>
                  <a:cubicBezTo>
                    <a:pt x="452" y="13"/>
                    <a:pt x="452" y="13"/>
                    <a:pt x="452" y="14"/>
                  </a:cubicBezTo>
                  <a:cubicBezTo>
                    <a:pt x="452" y="16"/>
                    <a:pt x="454" y="17"/>
                    <a:pt x="455" y="18"/>
                  </a:cubicBezTo>
                  <a:cubicBezTo>
                    <a:pt x="456" y="19"/>
                    <a:pt x="457" y="20"/>
                    <a:pt x="458" y="21"/>
                  </a:cubicBezTo>
                  <a:cubicBezTo>
                    <a:pt x="458" y="21"/>
                    <a:pt x="459" y="22"/>
                    <a:pt x="458" y="22"/>
                  </a:cubicBezTo>
                  <a:cubicBezTo>
                    <a:pt x="457" y="22"/>
                    <a:pt x="458" y="23"/>
                    <a:pt x="458" y="24"/>
                  </a:cubicBezTo>
                  <a:cubicBezTo>
                    <a:pt x="457" y="23"/>
                    <a:pt x="457" y="23"/>
                    <a:pt x="457" y="23"/>
                  </a:cubicBezTo>
                  <a:cubicBezTo>
                    <a:pt x="456" y="22"/>
                    <a:pt x="455" y="21"/>
                    <a:pt x="454" y="20"/>
                  </a:cubicBezTo>
                  <a:cubicBezTo>
                    <a:pt x="454" y="20"/>
                    <a:pt x="454" y="20"/>
                    <a:pt x="453" y="19"/>
                  </a:cubicBezTo>
                  <a:cubicBezTo>
                    <a:pt x="453" y="19"/>
                    <a:pt x="452" y="17"/>
                    <a:pt x="451" y="17"/>
                  </a:cubicBezTo>
                  <a:cubicBezTo>
                    <a:pt x="450" y="16"/>
                    <a:pt x="450" y="15"/>
                    <a:pt x="449" y="14"/>
                  </a:cubicBezTo>
                  <a:cubicBezTo>
                    <a:pt x="449" y="12"/>
                    <a:pt x="449" y="11"/>
                    <a:pt x="448" y="9"/>
                  </a:cubicBezTo>
                  <a:cubicBezTo>
                    <a:pt x="448" y="9"/>
                    <a:pt x="448" y="8"/>
                    <a:pt x="447" y="7"/>
                  </a:cubicBezTo>
                  <a:cubicBezTo>
                    <a:pt x="446" y="6"/>
                    <a:pt x="445" y="6"/>
                    <a:pt x="444" y="5"/>
                  </a:cubicBezTo>
                  <a:cubicBezTo>
                    <a:pt x="443" y="5"/>
                    <a:pt x="442" y="5"/>
                    <a:pt x="441" y="5"/>
                  </a:cubicBezTo>
                  <a:cubicBezTo>
                    <a:pt x="441" y="6"/>
                    <a:pt x="440" y="6"/>
                    <a:pt x="440" y="6"/>
                  </a:cubicBezTo>
                  <a:cubicBezTo>
                    <a:pt x="439" y="5"/>
                    <a:pt x="437" y="5"/>
                    <a:pt x="436" y="3"/>
                  </a:cubicBezTo>
                  <a:cubicBezTo>
                    <a:pt x="436" y="3"/>
                    <a:pt x="436" y="3"/>
                    <a:pt x="435" y="3"/>
                  </a:cubicBezTo>
                  <a:cubicBezTo>
                    <a:pt x="435" y="3"/>
                    <a:pt x="434" y="3"/>
                    <a:pt x="434" y="3"/>
                  </a:cubicBezTo>
                  <a:cubicBezTo>
                    <a:pt x="433" y="3"/>
                    <a:pt x="433" y="3"/>
                    <a:pt x="433" y="3"/>
                  </a:cubicBezTo>
                  <a:cubicBezTo>
                    <a:pt x="431" y="3"/>
                    <a:pt x="430" y="3"/>
                    <a:pt x="428" y="3"/>
                  </a:cubicBezTo>
                  <a:cubicBezTo>
                    <a:pt x="428" y="3"/>
                    <a:pt x="428" y="3"/>
                    <a:pt x="428" y="3"/>
                  </a:cubicBezTo>
                  <a:cubicBezTo>
                    <a:pt x="427" y="3"/>
                    <a:pt x="427" y="4"/>
                    <a:pt x="426" y="4"/>
                  </a:cubicBezTo>
                  <a:cubicBezTo>
                    <a:pt x="425" y="5"/>
                    <a:pt x="425" y="5"/>
                    <a:pt x="426" y="6"/>
                  </a:cubicBezTo>
                  <a:cubicBezTo>
                    <a:pt x="427" y="6"/>
                    <a:pt x="426" y="6"/>
                    <a:pt x="426" y="7"/>
                  </a:cubicBezTo>
                  <a:cubicBezTo>
                    <a:pt x="425" y="8"/>
                    <a:pt x="426" y="8"/>
                    <a:pt x="426" y="9"/>
                  </a:cubicBezTo>
                  <a:cubicBezTo>
                    <a:pt x="426" y="10"/>
                    <a:pt x="427" y="11"/>
                    <a:pt x="428" y="12"/>
                  </a:cubicBezTo>
                  <a:cubicBezTo>
                    <a:pt x="429" y="13"/>
                    <a:pt x="431" y="14"/>
                    <a:pt x="431" y="16"/>
                  </a:cubicBezTo>
                  <a:cubicBezTo>
                    <a:pt x="431" y="16"/>
                    <a:pt x="432" y="17"/>
                    <a:pt x="432" y="18"/>
                  </a:cubicBezTo>
                  <a:cubicBezTo>
                    <a:pt x="432" y="19"/>
                    <a:pt x="432" y="19"/>
                    <a:pt x="433" y="19"/>
                  </a:cubicBezTo>
                  <a:cubicBezTo>
                    <a:pt x="433" y="19"/>
                    <a:pt x="434" y="19"/>
                    <a:pt x="434" y="19"/>
                  </a:cubicBezTo>
                  <a:cubicBezTo>
                    <a:pt x="434" y="19"/>
                    <a:pt x="435" y="19"/>
                    <a:pt x="435" y="19"/>
                  </a:cubicBezTo>
                  <a:cubicBezTo>
                    <a:pt x="435" y="19"/>
                    <a:pt x="434" y="19"/>
                    <a:pt x="434" y="20"/>
                  </a:cubicBezTo>
                  <a:cubicBezTo>
                    <a:pt x="433" y="20"/>
                    <a:pt x="433" y="20"/>
                    <a:pt x="433" y="21"/>
                  </a:cubicBezTo>
                  <a:cubicBezTo>
                    <a:pt x="433" y="21"/>
                    <a:pt x="433" y="21"/>
                    <a:pt x="433" y="21"/>
                  </a:cubicBezTo>
                  <a:cubicBezTo>
                    <a:pt x="433" y="22"/>
                    <a:pt x="433" y="24"/>
                    <a:pt x="434" y="24"/>
                  </a:cubicBezTo>
                  <a:cubicBezTo>
                    <a:pt x="435" y="25"/>
                    <a:pt x="436" y="26"/>
                    <a:pt x="438" y="27"/>
                  </a:cubicBezTo>
                  <a:cubicBezTo>
                    <a:pt x="438" y="27"/>
                    <a:pt x="439" y="28"/>
                    <a:pt x="439" y="28"/>
                  </a:cubicBezTo>
                  <a:cubicBezTo>
                    <a:pt x="439" y="28"/>
                    <a:pt x="439" y="28"/>
                    <a:pt x="439" y="28"/>
                  </a:cubicBezTo>
                  <a:cubicBezTo>
                    <a:pt x="439" y="28"/>
                    <a:pt x="439" y="28"/>
                    <a:pt x="439" y="28"/>
                  </a:cubicBezTo>
                  <a:cubicBezTo>
                    <a:pt x="439" y="28"/>
                    <a:pt x="439" y="28"/>
                    <a:pt x="439" y="28"/>
                  </a:cubicBezTo>
                  <a:cubicBezTo>
                    <a:pt x="438" y="29"/>
                    <a:pt x="438" y="29"/>
                    <a:pt x="437" y="29"/>
                  </a:cubicBezTo>
                  <a:cubicBezTo>
                    <a:pt x="437" y="29"/>
                    <a:pt x="437" y="30"/>
                    <a:pt x="437" y="30"/>
                  </a:cubicBezTo>
                  <a:cubicBezTo>
                    <a:pt x="437" y="30"/>
                    <a:pt x="437" y="30"/>
                    <a:pt x="437" y="30"/>
                  </a:cubicBezTo>
                  <a:cubicBezTo>
                    <a:pt x="436" y="30"/>
                    <a:pt x="436" y="31"/>
                    <a:pt x="435" y="31"/>
                  </a:cubicBezTo>
                  <a:cubicBezTo>
                    <a:pt x="435" y="31"/>
                    <a:pt x="435" y="32"/>
                    <a:pt x="435" y="31"/>
                  </a:cubicBezTo>
                  <a:cubicBezTo>
                    <a:pt x="435" y="31"/>
                    <a:pt x="435" y="31"/>
                    <a:pt x="435" y="31"/>
                  </a:cubicBezTo>
                  <a:cubicBezTo>
                    <a:pt x="435" y="31"/>
                    <a:pt x="435" y="30"/>
                    <a:pt x="435" y="30"/>
                  </a:cubicBezTo>
                  <a:cubicBezTo>
                    <a:pt x="435" y="29"/>
                    <a:pt x="436" y="28"/>
                    <a:pt x="434" y="27"/>
                  </a:cubicBezTo>
                  <a:cubicBezTo>
                    <a:pt x="434" y="27"/>
                    <a:pt x="434" y="27"/>
                    <a:pt x="434" y="27"/>
                  </a:cubicBezTo>
                  <a:cubicBezTo>
                    <a:pt x="433" y="27"/>
                    <a:pt x="433" y="27"/>
                    <a:pt x="433" y="26"/>
                  </a:cubicBezTo>
                  <a:cubicBezTo>
                    <a:pt x="432" y="26"/>
                    <a:pt x="432" y="25"/>
                    <a:pt x="431" y="25"/>
                  </a:cubicBezTo>
                  <a:cubicBezTo>
                    <a:pt x="431" y="25"/>
                    <a:pt x="431" y="24"/>
                    <a:pt x="431" y="24"/>
                  </a:cubicBezTo>
                  <a:cubicBezTo>
                    <a:pt x="431" y="24"/>
                    <a:pt x="431" y="23"/>
                    <a:pt x="430" y="23"/>
                  </a:cubicBezTo>
                  <a:cubicBezTo>
                    <a:pt x="430" y="22"/>
                    <a:pt x="430" y="21"/>
                    <a:pt x="430" y="20"/>
                  </a:cubicBezTo>
                  <a:cubicBezTo>
                    <a:pt x="429" y="20"/>
                    <a:pt x="429" y="19"/>
                    <a:pt x="429" y="18"/>
                  </a:cubicBezTo>
                  <a:cubicBezTo>
                    <a:pt x="429" y="18"/>
                    <a:pt x="429" y="17"/>
                    <a:pt x="428" y="17"/>
                  </a:cubicBezTo>
                  <a:cubicBezTo>
                    <a:pt x="428" y="17"/>
                    <a:pt x="428" y="17"/>
                    <a:pt x="428" y="16"/>
                  </a:cubicBezTo>
                  <a:cubicBezTo>
                    <a:pt x="428" y="16"/>
                    <a:pt x="428" y="15"/>
                    <a:pt x="427" y="15"/>
                  </a:cubicBezTo>
                  <a:cubicBezTo>
                    <a:pt x="426" y="14"/>
                    <a:pt x="425" y="13"/>
                    <a:pt x="424" y="13"/>
                  </a:cubicBezTo>
                  <a:cubicBezTo>
                    <a:pt x="423" y="12"/>
                    <a:pt x="423" y="12"/>
                    <a:pt x="422" y="13"/>
                  </a:cubicBezTo>
                  <a:cubicBezTo>
                    <a:pt x="421" y="13"/>
                    <a:pt x="422" y="14"/>
                    <a:pt x="422" y="15"/>
                  </a:cubicBezTo>
                  <a:cubicBezTo>
                    <a:pt x="421" y="15"/>
                    <a:pt x="421" y="14"/>
                    <a:pt x="421" y="15"/>
                  </a:cubicBezTo>
                  <a:cubicBezTo>
                    <a:pt x="420" y="15"/>
                    <a:pt x="420" y="15"/>
                    <a:pt x="420" y="15"/>
                  </a:cubicBezTo>
                  <a:cubicBezTo>
                    <a:pt x="421" y="16"/>
                    <a:pt x="421" y="16"/>
                    <a:pt x="421" y="16"/>
                  </a:cubicBezTo>
                  <a:cubicBezTo>
                    <a:pt x="422" y="17"/>
                    <a:pt x="422" y="17"/>
                    <a:pt x="421" y="17"/>
                  </a:cubicBezTo>
                  <a:cubicBezTo>
                    <a:pt x="421" y="17"/>
                    <a:pt x="421" y="16"/>
                    <a:pt x="420" y="16"/>
                  </a:cubicBezTo>
                  <a:cubicBezTo>
                    <a:pt x="420" y="16"/>
                    <a:pt x="420" y="15"/>
                    <a:pt x="419" y="14"/>
                  </a:cubicBezTo>
                  <a:cubicBezTo>
                    <a:pt x="419" y="14"/>
                    <a:pt x="419" y="14"/>
                    <a:pt x="419" y="15"/>
                  </a:cubicBezTo>
                  <a:cubicBezTo>
                    <a:pt x="419" y="15"/>
                    <a:pt x="419" y="16"/>
                    <a:pt x="419" y="16"/>
                  </a:cubicBezTo>
                  <a:cubicBezTo>
                    <a:pt x="418" y="16"/>
                    <a:pt x="418" y="15"/>
                    <a:pt x="418" y="15"/>
                  </a:cubicBezTo>
                  <a:cubicBezTo>
                    <a:pt x="418" y="13"/>
                    <a:pt x="419" y="12"/>
                    <a:pt x="418" y="11"/>
                  </a:cubicBezTo>
                  <a:cubicBezTo>
                    <a:pt x="417" y="10"/>
                    <a:pt x="417" y="11"/>
                    <a:pt x="417" y="11"/>
                  </a:cubicBezTo>
                  <a:cubicBezTo>
                    <a:pt x="416" y="13"/>
                    <a:pt x="416" y="14"/>
                    <a:pt x="415" y="15"/>
                  </a:cubicBezTo>
                  <a:cubicBezTo>
                    <a:pt x="415" y="13"/>
                    <a:pt x="415" y="12"/>
                    <a:pt x="415" y="10"/>
                  </a:cubicBezTo>
                  <a:cubicBezTo>
                    <a:pt x="414" y="10"/>
                    <a:pt x="414" y="10"/>
                    <a:pt x="414" y="10"/>
                  </a:cubicBezTo>
                  <a:cubicBezTo>
                    <a:pt x="414" y="10"/>
                    <a:pt x="414" y="10"/>
                    <a:pt x="413" y="9"/>
                  </a:cubicBezTo>
                  <a:cubicBezTo>
                    <a:pt x="413" y="9"/>
                    <a:pt x="413" y="9"/>
                    <a:pt x="413" y="9"/>
                  </a:cubicBezTo>
                  <a:cubicBezTo>
                    <a:pt x="411" y="10"/>
                    <a:pt x="410" y="10"/>
                    <a:pt x="408" y="11"/>
                  </a:cubicBezTo>
                  <a:cubicBezTo>
                    <a:pt x="405" y="12"/>
                    <a:pt x="405" y="14"/>
                    <a:pt x="407" y="16"/>
                  </a:cubicBezTo>
                  <a:cubicBezTo>
                    <a:pt x="408" y="16"/>
                    <a:pt x="408" y="16"/>
                    <a:pt x="408" y="16"/>
                  </a:cubicBezTo>
                  <a:cubicBezTo>
                    <a:pt x="409" y="16"/>
                    <a:pt x="409" y="16"/>
                    <a:pt x="409" y="16"/>
                  </a:cubicBezTo>
                  <a:cubicBezTo>
                    <a:pt x="410" y="16"/>
                    <a:pt x="410" y="16"/>
                    <a:pt x="410" y="16"/>
                  </a:cubicBezTo>
                  <a:cubicBezTo>
                    <a:pt x="410" y="16"/>
                    <a:pt x="410" y="16"/>
                    <a:pt x="410" y="17"/>
                  </a:cubicBezTo>
                  <a:cubicBezTo>
                    <a:pt x="410" y="17"/>
                    <a:pt x="410" y="17"/>
                    <a:pt x="410" y="17"/>
                  </a:cubicBezTo>
                  <a:cubicBezTo>
                    <a:pt x="410" y="17"/>
                    <a:pt x="409" y="17"/>
                    <a:pt x="409" y="18"/>
                  </a:cubicBezTo>
                  <a:cubicBezTo>
                    <a:pt x="409" y="18"/>
                    <a:pt x="408" y="18"/>
                    <a:pt x="408" y="18"/>
                  </a:cubicBezTo>
                  <a:cubicBezTo>
                    <a:pt x="409" y="19"/>
                    <a:pt x="409" y="20"/>
                    <a:pt x="410" y="21"/>
                  </a:cubicBezTo>
                  <a:cubicBezTo>
                    <a:pt x="412" y="22"/>
                    <a:pt x="414" y="23"/>
                    <a:pt x="416" y="24"/>
                  </a:cubicBezTo>
                  <a:cubicBezTo>
                    <a:pt x="416" y="24"/>
                    <a:pt x="417" y="25"/>
                    <a:pt x="417" y="24"/>
                  </a:cubicBezTo>
                  <a:cubicBezTo>
                    <a:pt x="418" y="24"/>
                    <a:pt x="418" y="24"/>
                    <a:pt x="418" y="24"/>
                  </a:cubicBezTo>
                  <a:cubicBezTo>
                    <a:pt x="418" y="24"/>
                    <a:pt x="418" y="24"/>
                    <a:pt x="418" y="24"/>
                  </a:cubicBezTo>
                  <a:cubicBezTo>
                    <a:pt x="418" y="24"/>
                    <a:pt x="418" y="24"/>
                    <a:pt x="418" y="24"/>
                  </a:cubicBezTo>
                  <a:cubicBezTo>
                    <a:pt x="418" y="24"/>
                    <a:pt x="419" y="24"/>
                    <a:pt x="419" y="24"/>
                  </a:cubicBezTo>
                  <a:cubicBezTo>
                    <a:pt x="418" y="25"/>
                    <a:pt x="418" y="24"/>
                    <a:pt x="418" y="25"/>
                  </a:cubicBezTo>
                  <a:cubicBezTo>
                    <a:pt x="417" y="25"/>
                    <a:pt x="417" y="25"/>
                    <a:pt x="417" y="25"/>
                  </a:cubicBezTo>
                  <a:cubicBezTo>
                    <a:pt x="417" y="25"/>
                    <a:pt x="417" y="25"/>
                    <a:pt x="416" y="25"/>
                  </a:cubicBezTo>
                  <a:cubicBezTo>
                    <a:pt x="417" y="25"/>
                    <a:pt x="417" y="25"/>
                    <a:pt x="417" y="25"/>
                  </a:cubicBezTo>
                  <a:cubicBezTo>
                    <a:pt x="416" y="25"/>
                    <a:pt x="415" y="25"/>
                    <a:pt x="415" y="25"/>
                  </a:cubicBezTo>
                  <a:cubicBezTo>
                    <a:pt x="415" y="25"/>
                    <a:pt x="415" y="25"/>
                    <a:pt x="415" y="25"/>
                  </a:cubicBezTo>
                  <a:cubicBezTo>
                    <a:pt x="414" y="25"/>
                    <a:pt x="413" y="25"/>
                    <a:pt x="413" y="24"/>
                  </a:cubicBezTo>
                  <a:cubicBezTo>
                    <a:pt x="412" y="24"/>
                    <a:pt x="411" y="23"/>
                    <a:pt x="410" y="23"/>
                  </a:cubicBezTo>
                  <a:cubicBezTo>
                    <a:pt x="410" y="23"/>
                    <a:pt x="409" y="22"/>
                    <a:pt x="409" y="23"/>
                  </a:cubicBezTo>
                  <a:cubicBezTo>
                    <a:pt x="409" y="23"/>
                    <a:pt x="408" y="24"/>
                    <a:pt x="409" y="24"/>
                  </a:cubicBezTo>
                  <a:cubicBezTo>
                    <a:pt x="409" y="25"/>
                    <a:pt x="409" y="25"/>
                    <a:pt x="409" y="26"/>
                  </a:cubicBezTo>
                  <a:cubicBezTo>
                    <a:pt x="408" y="26"/>
                    <a:pt x="409" y="25"/>
                    <a:pt x="408" y="24"/>
                  </a:cubicBezTo>
                  <a:cubicBezTo>
                    <a:pt x="407" y="24"/>
                    <a:pt x="407" y="23"/>
                    <a:pt x="407" y="23"/>
                  </a:cubicBezTo>
                  <a:cubicBezTo>
                    <a:pt x="407" y="22"/>
                    <a:pt x="408" y="22"/>
                    <a:pt x="407" y="21"/>
                  </a:cubicBezTo>
                  <a:cubicBezTo>
                    <a:pt x="407" y="20"/>
                    <a:pt x="407" y="19"/>
                    <a:pt x="406" y="19"/>
                  </a:cubicBezTo>
                  <a:cubicBezTo>
                    <a:pt x="406" y="19"/>
                    <a:pt x="406" y="19"/>
                    <a:pt x="406" y="18"/>
                  </a:cubicBezTo>
                  <a:cubicBezTo>
                    <a:pt x="406" y="18"/>
                    <a:pt x="406" y="18"/>
                    <a:pt x="406" y="18"/>
                  </a:cubicBezTo>
                  <a:cubicBezTo>
                    <a:pt x="405" y="18"/>
                    <a:pt x="405" y="18"/>
                    <a:pt x="404" y="17"/>
                  </a:cubicBezTo>
                  <a:cubicBezTo>
                    <a:pt x="404" y="17"/>
                    <a:pt x="404" y="17"/>
                    <a:pt x="403" y="17"/>
                  </a:cubicBezTo>
                  <a:cubicBezTo>
                    <a:pt x="402" y="17"/>
                    <a:pt x="401" y="17"/>
                    <a:pt x="399" y="17"/>
                  </a:cubicBezTo>
                  <a:cubicBezTo>
                    <a:pt x="398" y="17"/>
                    <a:pt x="398" y="18"/>
                    <a:pt x="398" y="19"/>
                  </a:cubicBezTo>
                  <a:cubicBezTo>
                    <a:pt x="399" y="20"/>
                    <a:pt x="399" y="21"/>
                    <a:pt x="400" y="21"/>
                  </a:cubicBezTo>
                  <a:cubicBezTo>
                    <a:pt x="401" y="22"/>
                    <a:pt x="401" y="22"/>
                    <a:pt x="401" y="23"/>
                  </a:cubicBezTo>
                  <a:cubicBezTo>
                    <a:pt x="401" y="24"/>
                    <a:pt x="402" y="25"/>
                    <a:pt x="402" y="26"/>
                  </a:cubicBezTo>
                  <a:cubicBezTo>
                    <a:pt x="403" y="26"/>
                    <a:pt x="403" y="26"/>
                    <a:pt x="403" y="27"/>
                  </a:cubicBezTo>
                  <a:cubicBezTo>
                    <a:pt x="403" y="27"/>
                    <a:pt x="403" y="27"/>
                    <a:pt x="403" y="27"/>
                  </a:cubicBezTo>
                  <a:cubicBezTo>
                    <a:pt x="404" y="28"/>
                    <a:pt x="404" y="28"/>
                    <a:pt x="404" y="28"/>
                  </a:cubicBezTo>
                  <a:cubicBezTo>
                    <a:pt x="404" y="29"/>
                    <a:pt x="405" y="30"/>
                    <a:pt x="405" y="31"/>
                  </a:cubicBezTo>
                  <a:cubicBezTo>
                    <a:pt x="404" y="31"/>
                    <a:pt x="403" y="31"/>
                    <a:pt x="403" y="32"/>
                  </a:cubicBezTo>
                  <a:cubicBezTo>
                    <a:pt x="402" y="31"/>
                    <a:pt x="402" y="30"/>
                    <a:pt x="401" y="29"/>
                  </a:cubicBezTo>
                  <a:cubicBezTo>
                    <a:pt x="401" y="29"/>
                    <a:pt x="401" y="28"/>
                    <a:pt x="401" y="28"/>
                  </a:cubicBezTo>
                  <a:cubicBezTo>
                    <a:pt x="401" y="28"/>
                    <a:pt x="400" y="28"/>
                    <a:pt x="400" y="28"/>
                  </a:cubicBezTo>
                  <a:cubicBezTo>
                    <a:pt x="400" y="27"/>
                    <a:pt x="400" y="27"/>
                    <a:pt x="400" y="27"/>
                  </a:cubicBezTo>
                  <a:cubicBezTo>
                    <a:pt x="399" y="27"/>
                    <a:pt x="399" y="27"/>
                    <a:pt x="399" y="27"/>
                  </a:cubicBezTo>
                  <a:cubicBezTo>
                    <a:pt x="398" y="25"/>
                    <a:pt x="396" y="25"/>
                    <a:pt x="395" y="24"/>
                  </a:cubicBezTo>
                  <a:cubicBezTo>
                    <a:pt x="394" y="24"/>
                    <a:pt x="394" y="25"/>
                    <a:pt x="393" y="25"/>
                  </a:cubicBezTo>
                  <a:cubicBezTo>
                    <a:pt x="393" y="27"/>
                    <a:pt x="393" y="29"/>
                    <a:pt x="394" y="30"/>
                  </a:cubicBezTo>
                  <a:cubicBezTo>
                    <a:pt x="395" y="32"/>
                    <a:pt x="397" y="32"/>
                    <a:pt x="398" y="33"/>
                  </a:cubicBezTo>
                  <a:cubicBezTo>
                    <a:pt x="398" y="33"/>
                    <a:pt x="398" y="33"/>
                    <a:pt x="398" y="34"/>
                  </a:cubicBezTo>
                  <a:cubicBezTo>
                    <a:pt x="398" y="34"/>
                    <a:pt x="397" y="34"/>
                    <a:pt x="397" y="34"/>
                  </a:cubicBezTo>
                  <a:cubicBezTo>
                    <a:pt x="397" y="34"/>
                    <a:pt x="397" y="34"/>
                    <a:pt x="396" y="34"/>
                  </a:cubicBezTo>
                  <a:cubicBezTo>
                    <a:pt x="396" y="33"/>
                    <a:pt x="395" y="33"/>
                    <a:pt x="395" y="33"/>
                  </a:cubicBezTo>
                  <a:cubicBezTo>
                    <a:pt x="395" y="33"/>
                    <a:pt x="395" y="33"/>
                    <a:pt x="395" y="33"/>
                  </a:cubicBezTo>
                  <a:cubicBezTo>
                    <a:pt x="393" y="32"/>
                    <a:pt x="392" y="33"/>
                    <a:pt x="392" y="34"/>
                  </a:cubicBezTo>
                  <a:cubicBezTo>
                    <a:pt x="391" y="35"/>
                    <a:pt x="391" y="36"/>
                    <a:pt x="391" y="37"/>
                  </a:cubicBezTo>
                  <a:cubicBezTo>
                    <a:pt x="390" y="38"/>
                    <a:pt x="390" y="38"/>
                    <a:pt x="391" y="39"/>
                  </a:cubicBezTo>
                  <a:cubicBezTo>
                    <a:pt x="391" y="39"/>
                    <a:pt x="391" y="39"/>
                    <a:pt x="391" y="39"/>
                  </a:cubicBezTo>
                  <a:cubicBezTo>
                    <a:pt x="391" y="41"/>
                    <a:pt x="393" y="42"/>
                    <a:pt x="394" y="43"/>
                  </a:cubicBezTo>
                  <a:cubicBezTo>
                    <a:pt x="395" y="44"/>
                    <a:pt x="395" y="44"/>
                    <a:pt x="395" y="44"/>
                  </a:cubicBezTo>
                  <a:cubicBezTo>
                    <a:pt x="395" y="44"/>
                    <a:pt x="395" y="44"/>
                    <a:pt x="395" y="44"/>
                  </a:cubicBezTo>
                  <a:cubicBezTo>
                    <a:pt x="395" y="45"/>
                    <a:pt x="395" y="47"/>
                    <a:pt x="397" y="47"/>
                  </a:cubicBezTo>
                  <a:cubicBezTo>
                    <a:pt x="397" y="47"/>
                    <a:pt x="397" y="47"/>
                    <a:pt x="398" y="47"/>
                  </a:cubicBezTo>
                  <a:cubicBezTo>
                    <a:pt x="399" y="48"/>
                    <a:pt x="400" y="50"/>
                    <a:pt x="403" y="50"/>
                  </a:cubicBezTo>
                  <a:cubicBezTo>
                    <a:pt x="402" y="51"/>
                    <a:pt x="402" y="53"/>
                    <a:pt x="403" y="54"/>
                  </a:cubicBezTo>
                  <a:cubicBezTo>
                    <a:pt x="404" y="54"/>
                    <a:pt x="404" y="54"/>
                    <a:pt x="404" y="55"/>
                  </a:cubicBezTo>
                  <a:cubicBezTo>
                    <a:pt x="404" y="56"/>
                    <a:pt x="404" y="55"/>
                    <a:pt x="403" y="56"/>
                  </a:cubicBezTo>
                  <a:cubicBezTo>
                    <a:pt x="403" y="56"/>
                    <a:pt x="402" y="55"/>
                    <a:pt x="401" y="55"/>
                  </a:cubicBezTo>
                  <a:cubicBezTo>
                    <a:pt x="401" y="55"/>
                    <a:pt x="401" y="55"/>
                    <a:pt x="401" y="55"/>
                  </a:cubicBezTo>
                  <a:cubicBezTo>
                    <a:pt x="401" y="54"/>
                    <a:pt x="401" y="54"/>
                    <a:pt x="400" y="54"/>
                  </a:cubicBezTo>
                  <a:cubicBezTo>
                    <a:pt x="400" y="53"/>
                    <a:pt x="399" y="52"/>
                    <a:pt x="398" y="52"/>
                  </a:cubicBezTo>
                  <a:cubicBezTo>
                    <a:pt x="398" y="52"/>
                    <a:pt x="398" y="52"/>
                    <a:pt x="397" y="52"/>
                  </a:cubicBezTo>
                  <a:cubicBezTo>
                    <a:pt x="397" y="51"/>
                    <a:pt x="396" y="50"/>
                    <a:pt x="395" y="49"/>
                  </a:cubicBezTo>
                  <a:cubicBezTo>
                    <a:pt x="395" y="49"/>
                    <a:pt x="395" y="49"/>
                    <a:pt x="395" y="49"/>
                  </a:cubicBezTo>
                  <a:cubicBezTo>
                    <a:pt x="395" y="49"/>
                    <a:pt x="395" y="49"/>
                    <a:pt x="395" y="49"/>
                  </a:cubicBezTo>
                  <a:cubicBezTo>
                    <a:pt x="395" y="49"/>
                    <a:pt x="395" y="49"/>
                    <a:pt x="395" y="49"/>
                  </a:cubicBezTo>
                  <a:cubicBezTo>
                    <a:pt x="394" y="48"/>
                    <a:pt x="394" y="48"/>
                    <a:pt x="393" y="47"/>
                  </a:cubicBezTo>
                  <a:cubicBezTo>
                    <a:pt x="393" y="47"/>
                    <a:pt x="393" y="47"/>
                    <a:pt x="393" y="47"/>
                  </a:cubicBezTo>
                  <a:cubicBezTo>
                    <a:pt x="393" y="46"/>
                    <a:pt x="393" y="45"/>
                    <a:pt x="392" y="45"/>
                  </a:cubicBezTo>
                  <a:cubicBezTo>
                    <a:pt x="392" y="45"/>
                    <a:pt x="392" y="45"/>
                    <a:pt x="392" y="44"/>
                  </a:cubicBezTo>
                  <a:cubicBezTo>
                    <a:pt x="391" y="44"/>
                    <a:pt x="391" y="44"/>
                    <a:pt x="390" y="44"/>
                  </a:cubicBezTo>
                  <a:cubicBezTo>
                    <a:pt x="389" y="44"/>
                    <a:pt x="389" y="44"/>
                    <a:pt x="389" y="45"/>
                  </a:cubicBezTo>
                  <a:cubicBezTo>
                    <a:pt x="388" y="46"/>
                    <a:pt x="388" y="47"/>
                    <a:pt x="389" y="47"/>
                  </a:cubicBezTo>
                  <a:cubicBezTo>
                    <a:pt x="390" y="48"/>
                    <a:pt x="390" y="49"/>
                    <a:pt x="390" y="51"/>
                  </a:cubicBezTo>
                  <a:cubicBezTo>
                    <a:pt x="390" y="51"/>
                    <a:pt x="390" y="51"/>
                    <a:pt x="390" y="51"/>
                  </a:cubicBezTo>
                  <a:cubicBezTo>
                    <a:pt x="390" y="51"/>
                    <a:pt x="390" y="51"/>
                    <a:pt x="390" y="51"/>
                  </a:cubicBezTo>
                  <a:cubicBezTo>
                    <a:pt x="391" y="51"/>
                    <a:pt x="390" y="52"/>
                    <a:pt x="391" y="52"/>
                  </a:cubicBezTo>
                  <a:cubicBezTo>
                    <a:pt x="392" y="53"/>
                    <a:pt x="393" y="53"/>
                    <a:pt x="394" y="53"/>
                  </a:cubicBezTo>
                  <a:cubicBezTo>
                    <a:pt x="395" y="53"/>
                    <a:pt x="396" y="54"/>
                    <a:pt x="396" y="55"/>
                  </a:cubicBezTo>
                  <a:cubicBezTo>
                    <a:pt x="396" y="55"/>
                    <a:pt x="396" y="55"/>
                    <a:pt x="395" y="55"/>
                  </a:cubicBezTo>
                  <a:cubicBezTo>
                    <a:pt x="395" y="55"/>
                    <a:pt x="394" y="54"/>
                    <a:pt x="394" y="54"/>
                  </a:cubicBezTo>
                  <a:cubicBezTo>
                    <a:pt x="392" y="54"/>
                    <a:pt x="391" y="53"/>
                    <a:pt x="389" y="54"/>
                  </a:cubicBezTo>
                  <a:cubicBezTo>
                    <a:pt x="389" y="54"/>
                    <a:pt x="388" y="55"/>
                    <a:pt x="388" y="54"/>
                  </a:cubicBezTo>
                  <a:cubicBezTo>
                    <a:pt x="388" y="54"/>
                    <a:pt x="388" y="54"/>
                    <a:pt x="388" y="54"/>
                  </a:cubicBezTo>
                  <a:cubicBezTo>
                    <a:pt x="389" y="53"/>
                    <a:pt x="390" y="52"/>
                    <a:pt x="389" y="51"/>
                  </a:cubicBezTo>
                  <a:cubicBezTo>
                    <a:pt x="389" y="50"/>
                    <a:pt x="389" y="49"/>
                    <a:pt x="388" y="49"/>
                  </a:cubicBezTo>
                  <a:cubicBezTo>
                    <a:pt x="387" y="48"/>
                    <a:pt x="387" y="46"/>
                    <a:pt x="386" y="45"/>
                  </a:cubicBezTo>
                  <a:cubicBezTo>
                    <a:pt x="386" y="44"/>
                    <a:pt x="387" y="44"/>
                    <a:pt x="386" y="43"/>
                  </a:cubicBezTo>
                  <a:cubicBezTo>
                    <a:pt x="386" y="43"/>
                    <a:pt x="385" y="43"/>
                    <a:pt x="385" y="42"/>
                  </a:cubicBezTo>
                  <a:cubicBezTo>
                    <a:pt x="385" y="42"/>
                    <a:pt x="385" y="41"/>
                    <a:pt x="384" y="41"/>
                  </a:cubicBezTo>
                  <a:cubicBezTo>
                    <a:pt x="384" y="40"/>
                    <a:pt x="383" y="40"/>
                    <a:pt x="383" y="40"/>
                  </a:cubicBezTo>
                  <a:cubicBezTo>
                    <a:pt x="383" y="40"/>
                    <a:pt x="383" y="40"/>
                    <a:pt x="382" y="40"/>
                  </a:cubicBezTo>
                  <a:cubicBezTo>
                    <a:pt x="382" y="39"/>
                    <a:pt x="381" y="39"/>
                    <a:pt x="380" y="40"/>
                  </a:cubicBezTo>
                  <a:cubicBezTo>
                    <a:pt x="380" y="40"/>
                    <a:pt x="379" y="40"/>
                    <a:pt x="379" y="39"/>
                  </a:cubicBezTo>
                  <a:cubicBezTo>
                    <a:pt x="379" y="39"/>
                    <a:pt x="378" y="38"/>
                    <a:pt x="378" y="38"/>
                  </a:cubicBezTo>
                  <a:cubicBezTo>
                    <a:pt x="377" y="38"/>
                    <a:pt x="376" y="37"/>
                    <a:pt x="375" y="36"/>
                  </a:cubicBezTo>
                  <a:cubicBezTo>
                    <a:pt x="376" y="37"/>
                    <a:pt x="377" y="36"/>
                    <a:pt x="377" y="35"/>
                  </a:cubicBezTo>
                  <a:cubicBezTo>
                    <a:pt x="378" y="35"/>
                    <a:pt x="378" y="35"/>
                    <a:pt x="378" y="35"/>
                  </a:cubicBezTo>
                  <a:cubicBezTo>
                    <a:pt x="378" y="35"/>
                    <a:pt x="378" y="35"/>
                    <a:pt x="377" y="35"/>
                  </a:cubicBezTo>
                  <a:cubicBezTo>
                    <a:pt x="375" y="34"/>
                    <a:pt x="373" y="34"/>
                    <a:pt x="371" y="34"/>
                  </a:cubicBezTo>
                  <a:cubicBezTo>
                    <a:pt x="370" y="35"/>
                    <a:pt x="370" y="35"/>
                    <a:pt x="370" y="36"/>
                  </a:cubicBezTo>
                  <a:cubicBezTo>
                    <a:pt x="370" y="37"/>
                    <a:pt x="370" y="37"/>
                    <a:pt x="371" y="37"/>
                  </a:cubicBezTo>
                  <a:cubicBezTo>
                    <a:pt x="371" y="37"/>
                    <a:pt x="371" y="37"/>
                    <a:pt x="371" y="38"/>
                  </a:cubicBezTo>
                  <a:cubicBezTo>
                    <a:pt x="372" y="39"/>
                    <a:pt x="371" y="40"/>
                    <a:pt x="372" y="40"/>
                  </a:cubicBezTo>
                  <a:cubicBezTo>
                    <a:pt x="372" y="40"/>
                    <a:pt x="372" y="41"/>
                    <a:pt x="372" y="41"/>
                  </a:cubicBezTo>
                  <a:cubicBezTo>
                    <a:pt x="372" y="41"/>
                    <a:pt x="372" y="42"/>
                    <a:pt x="372" y="42"/>
                  </a:cubicBezTo>
                  <a:cubicBezTo>
                    <a:pt x="373" y="43"/>
                    <a:pt x="373" y="44"/>
                    <a:pt x="372" y="44"/>
                  </a:cubicBezTo>
                  <a:cubicBezTo>
                    <a:pt x="371" y="44"/>
                    <a:pt x="371" y="45"/>
                    <a:pt x="371" y="45"/>
                  </a:cubicBezTo>
                  <a:cubicBezTo>
                    <a:pt x="370" y="46"/>
                    <a:pt x="369" y="46"/>
                    <a:pt x="369" y="46"/>
                  </a:cubicBezTo>
                  <a:cubicBezTo>
                    <a:pt x="367" y="46"/>
                    <a:pt x="366" y="46"/>
                    <a:pt x="365" y="46"/>
                  </a:cubicBezTo>
                  <a:cubicBezTo>
                    <a:pt x="362" y="47"/>
                    <a:pt x="362" y="48"/>
                    <a:pt x="363" y="50"/>
                  </a:cubicBezTo>
                  <a:cubicBezTo>
                    <a:pt x="363" y="50"/>
                    <a:pt x="364" y="51"/>
                    <a:pt x="364" y="51"/>
                  </a:cubicBezTo>
                  <a:cubicBezTo>
                    <a:pt x="365" y="52"/>
                    <a:pt x="365" y="52"/>
                    <a:pt x="366" y="52"/>
                  </a:cubicBezTo>
                  <a:cubicBezTo>
                    <a:pt x="367" y="52"/>
                    <a:pt x="368" y="52"/>
                    <a:pt x="369" y="53"/>
                  </a:cubicBezTo>
                  <a:cubicBezTo>
                    <a:pt x="369" y="54"/>
                    <a:pt x="369" y="54"/>
                    <a:pt x="369" y="54"/>
                  </a:cubicBezTo>
                  <a:cubicBezTo>
                    <a:pt x="370" y="54"/>
                    <a:pt x="370" y="54"/>
                    <a:pt x="370" y="54"/>
                  </a:cubicBezTo>
                  <a:cubicBezTo>
                    <a:pt x="370" y="54"/>
                    <a:pt x="370" y="54"/>
                    <a:pt x="371" y="55"/>
                  </a:cubicBezTo>
                  <a:cubicBezTo>
                    <a:pt x="372" y="56"/>
                    <a:pt x="374" y="56"/>
                    <a:pt x="376" y="56"/>
                  </a:cubicBezTo>
                  <a:cubicBezTo>
                    <a:pt x="376" y="57"/>
                    <a:pt x="376" y="56"/>
                    <a:pt x="377" y="57"/>
                  </a:cubicBezTo>
                  <a:cubicBezTo>
                    <a:pt x="377" y="57"/>
                    <a:pt x="377" y="57"/>
                    <a:pt x="377" y="57"/>
                  </a:cubicBezTo>
                  <a:cubicBezTo>
                    <a:pt x="378" y="58"/>
                    <a:pt x="377" y="60"/>
                    <a:pt x="377" y="61"/>
                  </a:cubicBezTo>
                  <a:cubicBezTo>
                    <a:pt x="377" y="61"/>
                    <a:pt x="377" y="61"/>
                    <a:pt x="378" y="61"/>
                  </a:cubicBezTo>
                  <a:cubicBezTo>
                    <a:pt x="377" y="62"/>
                    <a:pt x="378" y="62"/>
                    <a:pt x="377" y="62"/>
                  </a:cubicBezTo>
                  <a:cubicBezTo>
                    <a:pt x="377" y="61"/>
                    <a:pt x="376" y="60"/>
                    <a:pt x="376" y="58"/>
                  </a:cubicBezTo>
                  <a:cubicBezTo>
                    <a:pt x="376" y="57"/>
                    <a:pt x="376" y="57"/>
                    <a:pt x="375" y="57"/>
                  </a:cubicBezTo>
                  <a:cubicBezTo>
                    <a:pt x="374" y="58"/>
                    <a:pt x="375" y="58"/>
                    <a:pt x="375" y="58"/>
                  </a:cubicBezTo>
                  <a:cubicBezTo>
                    <a:pt x="375" y="59"/>
                    <a:pt x="376" y="60"/>
                    <a:pt x="376" y="61"/>
                  </a:cubicBezTo>
                  <a:cubicBezTo>
                    <a:pt x="376" y="61"/>
                    <a:pt x="377" y="62"/>
                    <a:pt x="376" y="62"/>
                  </a:cubicBezTo>
                  <a:cubicBezTo>
                    <a:pt x="375" y="62"/>
                    <a:pt x="375" y="61"/>
                    <a:pt x="375" y="59"/>
                  </a:cubicBezTo>
                  <a:cubicBezTo>
                    <a:pt x="375" y="59"/>
                    <a:pt x="374" y="59"/>
                    <a:pt x="374" y="59"/>
                  </a:cubicBezTo>
                  <a:cubicBezTo>
                    <a:pt x="374" y="57"/>
                    <a:pt x="374" y="57"/>
                    <a:pt x="372" y="57"/>
                  </a:cubicBezTo>
                  <a:cubicBezTo>
                    <a:pt x="372" y="57"/>
                    <a:pt x="371" y="57"/>
                    <a:pt x="371" y="57"/>
                  </a:cubicBezTo>
                  <a:cubicBezTo>
                    <a:pt x="371" y="57"/>
                    <a:pt x="371" y="57"/>
                    <a:pt x="370" y="57"/>
                  </a:cubicBezTo>
                  <a:cubicBezTo>
                    <a:pt x="370" y="57"/>
                    <a:pt x="370" y="58"/>
                    <a:pt x="370" y="58"/>
                  </a:cubicBezTo>
                  <a:cubicBezTo>
                    <a:pt x="371" y="58"/>
                    <a:pt x="371" y="59"/>
                    <a:pt x="371" y="59"/>
                  </a:cubicBezTo>
                  <a:cubicBezTo>
                    <a:pt x="371" y="60"/>
                    <a:pt x="371" y="60"/>
                    <a:pt x="372" y="61"/>
                  </a:cubicBezTo>
                  <a:cubicBezTo>
                    <a:pt x="372" y="61"/>
                    <a:pt x="372" y="61"/>
                    <a:pt x="372" y="61"/>
                  </a:cubicBezTo>
                  <a:cubicBezTo>
                    <a:pt x="372" y="62"/>
                    <a:pt x="373" y="62"/>
                    <a:pt x="373" y="63"/>
                  </a:cubicBezTo>
                  <a:cubicBezTo>
                    <a:pt x="372" y="62"/>
                    <a:pt x="371" y="62"/>
                    <a:pt x="371" y="61"/>
                  </a:cubicBezTo>
                  <a:cubicBezTo>
                    <a:pt x="371" y="59"/>
                    <a:pt x="370" y="58"/>
                    <a:pt x="369" y="57"/>
                  </a:cubicBezTo>
                  <a:cubicBezTo>
                    <a:pt x="368" y="57"/>
                    <a:pt x="368" y="56"/>
                    <a:pt x="367" y="55"/>
                  </a:cubicBezTo>
                  <a:cubicBezTo>
                    <a:pt x="367" y="55"/>
                    <a:pt x="366" y="55"/>
                    <a:pt x="365" y="55"/>
                  </a:cubicBezTo>
                  <a:cubicBezTo>
                    <a:pt x="365" y="55"/>
                    <a:pt x="365" y="55"/>
                    <a:pt x="365" y="55"/>
                  </a:cubicBezTo>
                  <a:cubicBezTo>
                    <a:pt x="365" y="55"/>
                    <a:pt x="365" y="55"/>
                    <a:pt x="365" y="55"/>
                  </a:cubicBezTo>
                  <a:cubicBezTo>
                    <a:pt x="365" y="55"/>
                    <a:pt x="365" y="55"/>
                    <a:pt x="364" y="55"/>
                  </a:cubicBezTo>
                  <a:cubicBezTo>
                    <a:pt x="364" y="54"/>
                    <a:pt x="364" y="54"/>
                    <a:pt x="364" y="54"/>
                  </a:cubicBezTo>
                  <a:cubicBezTo>
                    <a:pt x="363" y="54"/>
                    <a:pt x="362" y="55"/>
                    <a:pt x="362" y="56"/>
                  </a:cubicBezTo>
                  <a:cubicBezTo>
                    <a:pt x="362" y="56"/>
                    <a:pt x="362" y="56"/>
                    <a:pt x="362" y="57"/>
                  </a:cubicBezTo>
                  <a:cubicBezTo>
                    <a:pt x="362" y="57"/>
                    <a:pt x="362" y="57"/>
                    <a:pt x="362" y="57"/>
                  </a:cubicBezTo>
                  <a:cubicBezTo>
                    <a:pt x="361" y="58"/>
                    <a:pt x="361" y="59"/>
                    <a:pt x="362" y="59"/>
                  </a:cubicBezTo>
                  <a:cubicBezTo>
                    <a:pt x="362" y="60"/>
                    <a:pt x="363" y="60"/>
                    <a:pt x="363" y="61"/>
                  </a:cubicBezTo>
                  <a:cubicBezTo>
                    <a:pt x="363" y="61"/>
                    <a:pt x="364" y="62"/>
                    <a:pt x="363" y="62"/>
                  </a:cubicBezTo>
                  <a:cubicBezTo>
                    <a:pt x="363" y="62"/>
                    <a:pt x="363" y="62"/>
                    <a:pt x="363" y="61"/>
                  </a:cubicBezTo>
                  <a:cubicBezTo>
                    <a:pt x="363" y="61"/>
                    <a:pt x="363" y="61"/>
                    <a:pt x="363" y="61"/>
                  </a:cubicBezTo>
                  <a:cubicBezTo>
                    <a:pt x="363" y="60"/>
                    <a:pt x="362" y="60"/>
                    <a:pt x="361" y="60"/>
                  </a:cubicBezTo>
                  <a:cubicBezTo>
                    <a:pt x="360" y="59"/>
                    <a:pt x="360" y="58"/>
                    <a:pt x="360" y="57"/>
                  </a:cubicBezTo>
                  <a:cubicBezTo>
                    <a:pt x="361" y="57"/>
                    <a:pt x="361" y="56"/>
                    <a:pt x="360" y="55"/>
                  </a:cubicBezTo>
                  <a:cubicBezTo>
                    <a:pt x="360" y="55"/>
                    <a:pt x="360" y="54"/>
                    <a:pt x="359" y="54"/>
                  </a:cubicBezTo>
                  <a:cubicBezTo>
                    <a:pt x="359" y="53"/>
                    <a:pt x="358" y="52"/>
                    <a:pt x="357" y="53"/>
                  </a:cubicBezTo>
                  <a:cubicBezTo>
                    <a:pt x="357" y="53"/>
                    <a:pt x="357" y="54"/>
                    <a:pt x="357" y="53"/>
                  </a:cubicBezTo>
                  <a:cubicBezTo>
                    <a:pt x="357" y="53"/>
                    <a:pt x="356" y="54"/>
                    <a:pt x="356" y="53"/>
                  </a:cubicBezTo>
                  <a:cubicBezTo>
                    <a:pt x="356" y="52"/>
                    <a:pt x="355" y="52"/>
                    <a:pt x="355" y="52"/>
                  </a:cubicBezTo>
                  <a:cubicBezTo>
                    <a:pt x="353" y="53"/>
                    <a:pt x="352" y="54"/>
                    <a:pt x="350" y="54"/>
                  </a:cubicBezTo>
                  <a:cubicBezTo>
                    <a:pt x="348" y="55"/>
                    <a:pt x="348" y="57"/>
                    <a:pt x="348" y="59"/>
                  </a:cubicBezTo>
                  <a:cubicBezTo>
                    <a:pt x="348" y="59"/>
                    <a:pt x="348" y="59"/>
                    <a:pt x="348" y="60"/>
                  </a:cubicBezTo>
                  <a:cubicBezTo>
                    <a:pt x="348" y="61"/>
                    <a:pt x="348" y="62"/>
                    <a:pt x="349" y="63"/>
                  </a:cubicBezTo>
                  <a:cubicBezTo>
                    <a:pt x="349" y="63"/>
                    <a:pt x="349" y="64"/>
                    <a:pt x="349" y="65"/>
                  </a:cubicBezTo>
                  <a:cubicBezTo>
                    <a:pt x="349" y="65"/>
                    <a:pt x="349" y="66"/>
                    <a:pt x="348" y="65"/>
                  </a:cubicBezTo>
                  <a:cubicBezTo>
                    <a:pt x="349" y="63"/>
                    <a:pt x="348" y="62"/>
                    <a:pt x="347" y="61"/>
                  </a:cubicBezTo>
                  <a:cubicBezTo>
                    <a:pt x="347" y="60"/>
                    <a:pt x="347" y="60"/>
                    <a:pt x="346" y="60"/>
                  </a:cubicBezTo>
                  <a:cubicBezTo>
                    <a:pt x="346" y="60"/>
                    <a:pt x="346" y="60"/>
                    <a:pt x="346" y="61"/>
                  </a:cubicBezTo>
                  <a:cubicBezTo>
                    <a:pt x="346" y="61"/>
                    <a:pt x="346" y="61"/>
                    <a:pt x="346" y="62"/>
                  </a:cubicBezTo>
                  <a:cubicBezTo>
                    <a:pt x="347" y="62"/>
                    <a:pt x="347" y="63"/>
                    <a:pt x="347" y="64"/>
                  </a:cubicBezTo>
                  <a:cubicBezTo>
                    <a:pt x="346" y="64"/>
                    <a:pt x="346" y="65"/>
                    <a:pt x="346" y="66"/>
                  </a:cubicBezTo>
                  <a:cubicBezTo>
                    <a:pt x="345" y="66"/>
                    <a:pt x="346" y="65"/>
                    <a:pt x="345" y="65"/>
                  </a:cubicBezTo>
                  <a:cubicBezTo>
                    <a:pt x="344" y="64"/>
                    <a:pt x="344" y="63"/>
                    <a:pt x="343" y="62"/>
                  </a:cubicBezTo>
                  <a:cubicBezTo>
                    <a:pt x="343" y="62"/>
                    <a:pt x="343" y="61"/>
                    <a:pt x="343" y="61"/>
                  </a:cubicBezTo>
                  <a:cubicBezTo>
                    <a:pt x="342" y="61"/>
                    <a:pt x="342" y="61"/>
                    <a:pt x="341" y="61"/>
                  </a:cubicBezTo>
                  <a:cubicBezTo>
                    <a:pt x="340" y="62"/>
                    <a:pt x="337" y="62"/>
                    <a:pt x="337" y="64"/>
                  </a:cubicBezTo>
                  <a:cubicBezTo>
                    <a:pt x="337" y="64"/>
                    <a:pt x="336" y="64"/>
                    <a:pt x="336" y="65"/>
                  </a:cubicBezTo>
                  <a:cubicBezTo>
                    <a:pt x="335" y="65"/>
                    <a:pt x="334" y="66"/>
                    <a:pt x="334" y="67"/>
                  </a:cubicBezTo>
                  <a:cubicBezTo>
                    <a:pt x="334" y="68"/>
                    <a:pt x="334" y="68"/>
                    <a:pt x="333" y="68"/>
                  </a:cubicBezTo>
                  <a:cubicBezTo>
                    <a:pt x="332" y="67"/>
                    <a:pt x="332" y="68"/>
                    <a:pt x="331" y="69"/>
                  </a:cubicBezTo>
                  <a:cubicBezTo>
                    <a:pt x="330" y="70"/>
                    <a:pt x="330" y="71"/>
                    <a:pt x="330" y="72"/>
                  </a:cubicBezTo>
                  <a:cubicBezTo>
                    <a:pt x="330" y="73"/>
                    <a:pt x="329" y="73"/>
                    <a:pt x="329" y="74"/>
                  </a:cubicBezTo>
                  <a:cubicBezTo>
                    <a:pt x="329" y="75"/>
                    <a:pt x="330" y="74"/>
                    <a:pt x="330" y="75"/>
                  </a:cubicBezTo>
                  <a:cubicBezTo>
                    <a:pt x="330" y="75"/>
                    <a:pt x="330" y="75"/>
                    <a:pt x="330" y="75"/>
                  </a:cubicBezTo>
                  <a:cubicBezTo>
                    <a:pt x="330" y="75"/>
                    <a:pt x="330" y="75"/>
                    <a:pt x="330" y="75"/>
                  </a:cubicBezTo>
                  <a:cubicBezTo>
                    <a:pt x="331" y="75"/>
                    <a:pt x="331" y="76"/>
                    <a:pt x="332" y="76"/>
                  </a:cubicBezTo>
                  <a:cubicBezTo>
                    <a:pt x="332" y="76"/>
                    <a:pt x="332" y="76"/>
                    <a:pt x="332" y="76"/>
                  </a:cubicBezTo>
                  <a:cubicBezTo>
                    <a:pt x="332" y="76"/>
                    <a:pt x="332" y="76"/>
                    <a:pt x="332" y="76"/>
                  </a:cubicBezTo>
                  <a:cubicBezTo>
                    <a:pt x="332" y="76"/>
                    <a:pt x="332" y="77"/>
                    <a:pt x="332" y="77"/>
                  </a:cubicBezTo>
                  <a:cubicBezTo>
                    <a:pt x="332" y="77"/>
                    <a:pt x="332" y="77"/>
                    <a:pt x="332" y="77"/>
                  </a:cubicBezTo>
                  <a:cubicBezTo>
                    <a:pt x="333" y="78"/>
                    <a:pt x="332" y="78"/>
                    <a:pt x="333" y="79"/>
                  </a:cubicBezTo>
                  <a:cubicBezTo>
                    <a:pt x="333" y="79"/>
                    <a:pt x="333" y="77"/>
                    <a:pt x="334" y="78"/>
                  </a:cubicBezTo>
                  <a:cubicBezTo>
                    <a:pt x="334" y="78"/>
                    <a:pt x="335" y="78"/>
                    <a:pt x="335" y="78"/>
                  </a:cubicBezTo>
                  <a:cubicBezTo>
                    <a:pt x="335" y="77"/>
                    <a:pt x="335" y="77"/>
                    <a:pt x="335" y="76"/>
                  </a:cubicBezTo>
                  <a:cubicBezTo>
                    <a:pt x="335" y="75"/>
                    <a:pt x="335" y="74"/>
                    <a:pt x="336" y="73"/>
                  </a:cubicBezTo>
                  <a:cubicBezTo>
                    <a:pt x="337" y="73"/>
                    <a:pt x="337" y="73"/>
                    <a:pt x="337" y="73"/>
                  </a:cubicBezTo>
                  <a:cubicBezTo>
                    <a:pt x="337" y="73"/>
                    <a:pt x="337" y="72"/>
                    <a:pt x="337" y="72"/>
                  </a:cubicBezTo>
                  <a:cubicBezTo>
                    <a:pt x="338" y="72"/>
                    <a:pt x="338" y="72"/>
                    <a:pt x="338" y="73"/>
                  </a:cubicBezTo>
                  <a:cubicBezTo>
                    <a:pt x="338" y="73"/>
                    <a:pt x="338" y="73"/>
                    <a:pt x="339" y="73"/>
                  </a:cubicBezTo>
                  <a:cubicBezTo>
                    <a:pt x="339" y="73"/>
                    <a:pt x="339" y="73"/>
                    <a:pt x="339" y="73"/>
                  </a:cubicBezTo>
                  <a:cubicBezTo>
                    <a:pt x="339" y="72"/>
                    <a:pt x="339" y="71"/>
                    <a:pt x="340" y="71"/>
                  </a:cubicBezTo>
                  <a:cubicBezTo>
                    <a:pt x="341" y="71"/>
                    <a:pt x="341" y="72"/>
                    <a:pt x="340" y="72"/>
                  </a:cubicBezTo>
                  <a:cubicBezTo>
                    <a:pt x="340" y="73"/>
                    <a:pt x="341" y="73"/>
                    <a:pt x="342" y="74"/>
                  </a:cubicBezTo>
                  <a:cubicBezTo>
                    <a:pt x="342" y="73"/>
                    <a:pt x="343" y="74"/>
                    <a:pt x="344" y="74"/>
                  </a:cubicBezTo>
                  <a:cubicBezTo>
                    <a:pt x="344" y="74"/>
                    <a:pt x="344" y="75"/>
                    <a:pt x="344" y="75"/>
                  </a:cubicBezTo>
                  <a:cubicBezTo>
                    <a:pt x="342" y="75"/>
                    <a:pt x="342" y="77"/>
                    <a:pt x="340" y="78"/>
                  </a:cubicBezTo>
                  <a:cubicBezTo>
                    <a:pt x="340" y="78"/>
                    <a:pt x="340" y="78"/>
                    <a:pt x="340" y="78"/>
                  </a:cubicBezTo>
                  <a:cubicBezTo>
                    <a:pt x="339" y="79"/>
                    <a:pt x="338" y="80"/>
                    <a:pt x="337" y="81"/>
                  </a:cubicBezTo>
                  <a:cubicBezTo>
                    <a:pt x="336" y="81"/>
                    <a:pt x="336" y="83"/>
                    <a:pt x="337" y="84"/>
                  </a:cubicBezTo>
                  <a:cubicBezTo>
                    <a:pt x="338" y="84"/>
                    <a:pt x="338" y="84"/>
                    <a:pt x="339" y="84"/>
                  </a:cubicBezTo>
                  <a:cubicBezTo>
                    <a:pt x="338" y="85"/>
                    <a:pt x="338" y="84"/>
                    <a:pt x="338" y="85"/>
                  </a:cubicBezTo>
                  <a:cubicBezTo>
                    <a:pt x="338" y="85"/>
                    <a:pt x="339" y="86"/>
                    <a:pt x="339" y="85"/>
                  </a:cubicBezTo>
                  <a:cubicBezTo>
                    <a:pt x="340" y="84"/>
                    <a:pt x="341" y="84"/>
                    <a:pt x="342" y="83"/>
                  </a:cubicBezTo>
                  <a:cubicBezTo>
                    <a:pt x="342" y="83"/>
                    <a:pt x="343" y="83"/>
                    <a:pt x="343" y="83"/>
                  </a:cubicBezTo>
                  <a:cubicBezTo>
                    <a:pt x="343" y="82"/>
                    <a:pt x="344" y="82"/>
                    <a:pt x="345" y="81"/>
                  </a:cubicBezTo>
                  <a:cubicBezTo>
                    <a:pt x="345" y="81"/>
                    <a:pt x="346" y="81"/>
                    <a:pt x="346" y="80"/>
                  </a:cubicBezTo>
                  <a:cubicBezTo>
                    <a:pt x="347" y="79"/>
                    <a:pt x="349" y="77"/>
                    <a:pt x="351" y="77"/>
                  </a:cubicBezTo>
                  <a:cubicBezTo>
                    <a:pt x="352" y="77"/>
                    <a:pt x="353" y="77"/>
                    <a:pt x="353" y="76"/>
                  </a:cubicBezTo>
                  <a:cubicBezTo>
                    <a:pt x="354" y="76"/>
                    <a:pt x="353" y="77"/>
                    <a:pt x="353" y="77"/>
                  </a:cubicBezTo>
                  <a:cubicBezTo>
                    <a:pt x="353" y="77"/>
                    <a:pt x="354" y="78"/>
                    <a:pt x="354" y="78"/>
                  </a:cubicBezTo>
                  <a:cubicBezTo>
                    <a:pt x="355" y="77"/>
                    <a:pt x="356" y="78"/>
                    <a:pt x="358" y="78"/>
                  </a:cubicBezTo>
                  <a:cubicBezTo>
                    <a:pt x="358" y="79"/>
                    <a:pt x="359" y="79"/>
                    <a:pt x="359" y="79"/>
                  </a:cubicBezTo>
                  <a:cubicBezTo>
                    <a:pt x="359" y="79"/>
                    <a:pt x="360" y="80"/>
                    <a:pt x="360" y="80"/>
                  </a:cubicBezTo>
                  <a:cubicBezTo>
                    <a:pt x="359" y="81"/>
                    <a:pt x="359" y="80"/>
                    <a:pt x="358" y="80"/>
                  </a:cubicBezTo>
                  <a:cubicBezTo>
                    <a:pt x="357" y="79"/>
                    <a:pt x="357" y="79"/>
                    <a:pt x="356" y="79"/>
                  </a:cubicBezTo>
                  <a:cubicBezTo>
                    <a:pt x="356" y="79"/>
                    <a:pt x="355" y="79"/>
                    <a:pt x="355" y="79"/>
                  </a:cubicBezTo>
                  <a:cubicBezTo>
                    <a:pt x="355" y="78"/>
                    <a:pt x="355" y="78"/>
                    <a:pt x="354" y="79"/>
                  </a:cubicBezTo>
                  <a:cubicBezTo>
                    <a:pt x="352" y="79"/>
                    <a:pt x="351" y="79"/>
                    <a:pt x="349" y="80"/>
                  </a:cubicBezTo>
                  <a:cubicBezTo>
                    <a:pt x="348" y="81"/>
                    <a:pt x="348" y="81"/>
                    <a:pt x="349" y="81"/>
                  </a:cubicBezTo>
                  <a:cubicBezTo>
                    <a:pt x="349" y="81"/>
                    <a:pt x="350" y="81"/>
                    <a:pt x="349" y="82"/>
                  </a:cubicBezTo>
                  <a:cubicBezTo>
                    <a:pt x="349" y="82"/>
                    <a:pt x="348" y="81"/>
                    <a:pt x="348" y="82"/>
                  </a:cubicBezTo>
                  <a:cubicBezTo>
                    <a:pt x="347" y="83"/>
                    <a:pt x="346" y="83"/>
                    <a:pt x="346" y="84"/>
                  </a:cubicBezTo>
                  <a:cubicBezTo>
                    <a:pt x="345" y="85"/>
                    <a:pt x="344" y="86"/>
                    <a:pt x="343" y="87"/>
                  </a:cubicBezTo>
                  <a:cubicBezTo>
                    <a:pt x="342" y="87"/>
                    <a:pt x="342" y="87"/>
                    <a:pt x="342" y="88"/>
                  </a:cubicBezTo>
                  <a:cubicBezTo>
                    <a:pt x="342" y="88"/>
                    <a:pt x="342" y="89"/>
                    <a:pt x="343" y="89"/>
                  </a:cubicBezTo>
                  <a:cubicBezTo>
                    <a:pt x="343" y="89"/>
                    <a:pt x="344" y="89"/>
                    <a:pt x="345" y="90"/>
                  </a:cubicBezTo>
                  <a:cubicBezTo>
                    <a:pt x="345" y="91"/>
                    <a:pt x="346" y="91"/>
                    <a:pt x="347" y="91"/>
                  </a:cubicBezTo>
                  <a:cubicBezTo>
                    <a:pt x="348" y="91"/>
                    <a:pt x="348" y="91"/>
                    <a:pt x="348" y="91"/>
                  </a:cubicBezTo>
                  <a:cubicBezTo>
                    <a:pt x="348" y="91"/>
                    <a:pt x="349" y="91"/>
                    <a:pt x="348" y="91"/>
                  </a:cubicBezTo>
                  <a:cubicBezTo>
                    <a:pt x="347" y="91"/>
                    <a:pt x="347" y="92"/>
                    <a:pt x="346" y="92"/>
                  </a:cubicBezTo>
                  <a:cubicBezTo>
                    <a:pt x="345" y="93"/>
                    <a:pt x="344" y="93"/>
                    <a:pt x="343" y="91"/>
                  </a:cubicBezTo>
                  <a:cubicBezTo>
                    <a:pt x="343" y="91"/>
                    <a:pt x="342" y="91"/>
                    <a:pt x="342" y="91"/>
                  </a:cubicBezTo>
                  <a:cubicBezTo>
                    <a:pt x="340" y="92"/>
                    <a:pt x="339" y="94"/>
                    <a:pt x="340" y="96"/>
                  </a:cubicBezTo>
                  <a:cubicBezTo>
                    <a:pt x="340" y="96"/>
                    <a:pt x="339" y="97"/>
                    <a:pt x="340" y="97"/>
                  </a:cubicBezTo>
                  <a:cubicBezTo>
                    <a:pt x="340" y="99"/>
                    <a:pt x="341" y="101"/>
                    <a:pt x="342" y="101"/>
                  </a:cubicBezTo>
                  <a:cubicBezTo>
                    <a:pt x="343" y="101"/>
                    <a:pt x="344" y="101"/>
                    <a:pt x="344" y="101"/>
                  </a:cubicBezTo>
                  <a:cubicBezTo>
                    <a:pt x="345" y="101"/>
                    <a:pt x="346" y="101"/>
                    <a:pt x="347" y="101"/>
                  </a:cubicBezTo>
                  <a:cubicBezTo>
                    <a:pt x="348" y="100"/>
                    <a:pt x="349" y="100"/>
                    <a:pt x="350" y="99"/>
                  </a:cubicBezTo>
                  <a:cubicBezTo>
                    <a:pt x="350" y="99"/>
                    <a:pt x="351" y="100"/>
                    <a:pt x="351" y="99"/>
                  </a:cubicBezTo>
                  <a:cubicBezTo>
                    <a:pt x="352" y="99"/>
                    <a:pt x="353" y="99"/>
                    <a:pt x="354" y="98"/>
                  </a:cubicBezTo>
                  <a:cubicBezTo>
                    <a:pt x="354" y="99"/>
                    <a:pt x="355" y="99"/>
                    <a:pt x="355" y="99"/>
                  </a:cubicBezTo>
                  <a:cubicBezTo>
                    <a:pt x="355" y="99"/>
                    <a:pt x="355" y="99"/>
                    <a:pt x="356" y="99"/>
                  </a:cubicBezTo>
                  <a:cubicBezTo>
                    <a:pt x="356" y="99"/>
                    <a:pt x="356" y="99"/>
                    <a:pt x="356" y="99"/>
                  </a:cubicBezTo>
                  <a:cubicBezTo>
                    <a:pt x="356" y="99"/>
                    <a:pt x="356" y="99"/>
                    <a:pt x="356" y="99"/>
                  </a:cubicBezTo>
                  <a:cubicBezTo>
                    <a:pt x="356" y="99"/>
                    <a:pt x="357" y="99"/>
                    <a:pt x="357" y="99"/>
                  </a:cubicBezTo>
                  <a:cubicBezTo>
                    <a:pt x="357" y="99"/>
                    <a:pt x="357" y="99"/>
                    <a:pt x="357" y="99"/>
                  </a:cubicBezTo>
                  <a:cubicBezTo>
                    <a:pt x="357" y="99"/>
                    <a:pt x="357" y="99"/>
                    <a:pt x="357" y="99"/>
                  </a:cubicBezTo>
                  <a:cubicBezTo>
                    <a:pt x="358" y="99"/>
                    <a:pt x="358" y="99"/>
                    <a:pt x="359" y="99"/>
                  </a:cubicBezTo>
                  <a:cubicBezTo>
                    <a:pt x="360" y="98"/>
                    <a:pt x="361" y="98"/>
                    <a:pt x="362" y="97"/>
                  </a:cubicBezTo>
                  <a:cubicBezTo>
                    <a:pt x="363" y="97"/>
                    <a:pt x="364" y="97"/>
                    <a:pt x="364" y="96"/>
                  </a:cubicBezTo>
                  <a:cubicBezTo>
                    <a:pt x="366" y="96"/>
                    <a:pt x="366" y="95"/>
                    <a:pt x="367" y="95"/>
                  </a:cubicBezTo>
                  <a:cubicBezTo>
                    <a:pt x="367" y="94"/>
                    <a:pt x="368" y="93"/>
                    <a:pt x="368" y="92"/>
                  </a:cubicBezTo>
                  <a:cubicBezTo>
                    <a:pt x="369" y="91"/>
                    <a:pt x="371" y="91"/>
                    <a:pt x="372" y="90"/>
                  </a:cubicBezTo>
                  <a:cubicBezTo>
                    <a:pt x="373" y="89"/>
                    <a:pt x="374" y="89"/>
                    <a:pt x="376" y="88"/>
                  </a:cubicBezTo>
                  <a:cubicBezTo>
                    <a:pt x="375" y="89"/>
                    <a:pt x="376" y="89"/>
                    <a:pt x="377" y="89"/>
                  </a:cubicBezTo>
                  <a:cubicBezTo>
                    <a:pt x="375" y="91"/>
                    <a:pt x="374" y="91"/>
                    <a:pt x="372" y="93"/>
                  </a:cubicBezTo>
                  <a:cubicBezTo>
                    <a:pt x="371" y="94"/>
                    <a:pt x="370" y="94"/>
                    <a:pt x="369" y="96"/>
                  </a:cubicBezTo>
                  <a:cubicBezTo>
                    <a:pt x="369" y="96"/>
                    <a:pt x="369" y="96"/>
                    <a:pt x="369" y="97"/>
                  </a:cubicBezTo>
                  <a:cubicBezTo>
                    <a:pt x="369" y="97"/>
                    <a:pt x="369" y="98"/>
                    <a:pt x="369" y="98"/>
                  </a:cubicBezTo>
                  <a:cubicBezTo>
                    <a:pt x="367" y="98"/>
                    <a:pt x="365" y="100"/>
                    <a:pt x="364" y="101"/>
                  </a:cubicBezTo>
                  <a:cubicBezTo>
                    <a:pt x="364" y="101"/>
                    <a:pt x="363" y="101"/>
                    <a:pt x="363" y="101"/>
                  </a:cubicBezTo>
                  <a:cubicBezTo>
                    <a:pt x="362" y="101"/>
                    <a:pt x="361" y="101"/>
                    <a:pt x="361" y="102"/>
                  </a:cubicBezTo>
                  <a:cubicBezTo>
                    <a:pt x="359" y="102"/>
                    <a:pt x="357" y="102"/>
                    <a:pt x="356" y="101"/>
                  </a:cubicBezTo>
                  <a:cubicBezTo>
                    <a:pt x="355" y="101"/>
                    <a:pt x="354" y="101"/>
                    <a:pt x="353" y="101"/>
                  </a:cubicBezTo>
                  <a:cubicBezTo>
                    <a:pt x="353" y="101"/>
                    <a:pt x="353" y="101"/>
                    <a:pt x="353" y="101"/>
                  </a:cubicBezTo>
                  <a:cubicBezTo>
                    <a:pt x="352" y="101"/>
                    <a:pt x="352" y="102"/>
                    <a:pt x="351" y="102"/>
                  </a:cubicBezTo>
                  <a:cubicBezTo>
                    <a:pt x="349" y="102"/>
                    <a:pt x="348" y="103"/>
                    <a:pt x="346" y="104"/>
                  </a:cubicBezTo>
                  <a:cubicBezTo>
                    <a:pt x="345" y="105"/>
                    <a:pt x="345" y="106"/>
                    <a:pt x="346" y="107"/>
                  </a:cubicBezTo>
                  <a:cubicBezTo>
                    <a:pt x="346" y="108"/>
                    <a:pt x="347" y="109"/>
                    <a:pt x="348" y="109"/>
                  </a:cubicBezTo>
                  <a:cubicBezTo>
                    <a:pt x="349" y="110"/>
                    <a:pt x="350" y="111"/>
                    <a:pt x="351" y="112"/>
                  </a:cubicBezTo>
                  <a:cubicBezTo>
                    <a:pt x="352" y="113"/>
                    <a:pt x="352" y="115"/>
                    <a:pt x="354" y="115"/>
                  </a:cubicBezTo>
                  <a:cubicBezTo>
                    <a:pt x="355" y="115"/>
                    <a:pt x="355" y="115"/>
                    <a:pt x="355" y="115"/>
                  </a:cubicBezTo>
                  <a:cubicBezTo>
                    <a:pt x="355" y="115"/>
                    <a:pt x="356" y="116"/>
                    <a:pt x="356" y="116"/>
                  </a:cubicBezTo>
                  <a:cubicBezTo>
                    <a:pt x="356" y="116"/>
                    <a:pt x="356" y="116"/>
                    <a:pt x="357" y="116"/>
                  </a:cubicBezTo>
                  <a:cubicBezTo>
                    <a:pt x="357" y="117"/>
                    <a:pt x="359" y="117"/>
                    <a:pt x="360" y="117"/>
                  </a:cubicBezTo>
                  <a:cubicBezTo>
                    <a:pt x="361" y="116"/>
                    <a:pt x="361" y="114"/>
                    <a:pt x="361" y="113"/>
                  </a:cubicBezTo>
                  <a:cubicBezTo>
                    <a:pt x="361" y="112"/>
                    <a:pt x="362" y="112"/>
                    <a:pt x="362" y="111"/>
                  </a:cubicBezTo>
                  <a:cubicBezTo>
                    <a:pt x="363" y="111"/>
                    <a:pt x="363" y="110"/>
                    <a:pt x="363" y="109"/>
                  </a:cubicBezTo>
                  <a:cubicBezTo>
                    <a:pt x="364" y="109"/>
                    <a:pt x="364" y="109"/>
                    <a:pt x="364" y="108"/>
                  </a:cubicBezTo>
                  <a:cubicBezTo>
                    <a:pt x="365" y="107"/>
                    <a:pt x="365" y="107"/>
                    <a:pt x="365" y="106"/>
                  </a:cubicBezTo>
                  <a:cubicBezTo>
                    <a:pt x="365" y="106"/>
                    <a:pt x="365" y="106"/>
                    <a:pt x="365" y="106"/>
                  </a:cubicBezTo>
                  <a:cubicBezTo>
                    <a:pt x="367" y="104"/>
                    <a:pt x="368" y="101"/>
                    <a:pt x="370" y="100"/>
                  </a:cubicBezTo>
                  <a:cubicBezTo>
                    <a:pt x="370" y="100"/>
                    <a:pt x="371" y="99"/>
                    <a:pt x="371" y="99"/>
                  </a:cubicBezTo>
                  <a:cubicBezTo>
                    <a:pt x="372" y="99"/>
                    <a:pt x="372" y="99"/>
                    <a:pt x="372" y="99"/>
                  </a:cubicBezTo>
                  <a:cubicBezTo>
                    <a:pt x="373" y="100"/>
                    <a:pt x="374" y="99"/>
                    <a:pt x="376" y="99"/>
                  </a:cubicBezTo>
                  <a:cubicBezTo>
                    <a:pt x="376" y="99"/>
                    <a:pt x="376" y="98"/>
                    <a:pt x="377" y="98"/>
                  </a:cubicBezTo>
                  <a:cubicBezTo>
                    <a:pt x="378" y="98"/>
                    <a:pt x="379" y="97"/>
                    <a:pt x="380" y="98"/>
                  </a:cubicBezTo>
                  <a:cubicBezTo>
                    <a:pt x="380" y="98"/>
                    <a:pt x="380" y="98"/>
                    <a:pt x="381" y="98"/>
                  </a:cubicBezTo>
                  <a:cubicBezTo>
                    <a:pt x="381" y="97"/>
                    <a:pt x="381" y="97"/>
                    <a:pt x="382" y="97"/>
                  </a:cubicBezTo>
                  <a:cubicBezTo>
                    <a:pt x="383" y="97"/>
                    <a:pt x="384" y="97"/>
                    <a:pt x="385" y="96"/>
                  </a:cubicBezTo>
                  <a:cubicBezTo>
                    <a:pt x="386" y="96"/>
                    <a:pt x="387" y="96"/>
                    <a:pt x="387" y="96"/>
                  </a:cubicBezTo>
                  <a:cubicBezTo>
                    <a:pt x="388" y="95"/>
                    <a:pt x="389" y="94"/>
                    <a:pt x="391" y="94"/>
                  </a:cubicBezTo>
                  <a:cubicBezTo>
                    <a:pt x="392" y="94"/>
                    <a:pt x="392" y="94"/>
                    <a:pt x="392" y="94"/>
                  </a:cubicBezTo>
                  <a:cubicBezTo>
                    <a:pt x="393" y="94"/>
                    <a:pt x="392" y="95"/>
                    <a:pt x="392" y="95"/>
                  </a:cubicBezTo>
                  <a:cubicBezTo>
                    <a:pt x="392" y="95"/>
                    <a:pt x="392" y="95"/>
                    <a:pt x="392" y="96"/>
                  </a:cubicBezTo>
                  <a:cubicBezTo>
                    <a:pt x="391" y="95"/>
                    <a:pt x="390" y="95"/>
                    <a:pt x="390" y="96"/>
                  </a:cubicBezTo>
                  <a:cubicBezTo>
                    <a:pt x="390" y="96"/>
                    <a:pt x="389" y="96"/>
                    <a:pt x="389" y="96"/>
                  </a:cubicBezTo>
                  <a:cubicBezTo>
                    <a:pt x="387" y="96"/>
                    <a:pt x="386" y="97"/>
                    <a:pt x="385" y="98"/>
                  </a:cubicBezTo>
                  <a:cubicBezTo>
                    <a:pt x="383" y="99"/>
                    <a:pt x="380" y="99"/>
                    <a:pt x="378" y="100"/>
                  </a:cubicBezTo>
                  <a:cubicBezTo>
                    <a:pt x="377" y="100"/>
                    <a:pt x="376" y="101"/>
                    <a:pt x="375" y="100"/>
                  </a:cubicBezTo>
                  <a:cubicBezTo>
                    <a:pt x="375" y="100"/>
                    <a:pt x="375" y="100"/>
                    <a:pt x="375" y="100"/>
                  </a:cubicBezTo>
                  <a:cubicBezTo>
                    <a:pt x="374" y="101"/>
                    <a:pt x="374" y="101"/>
                    <a:pt x="373" y="101"/>
                  </a:cubicBezTo>
                  <a:cubicBezTo>
                    <a:pt x="371" y="102"/>
                    <a:pt x="370" y="103"/>
                    <a:pt x="369" y="104"/>
                  </a:cubicBezTo>
                  <a:cubicBezTo>
                    <a:pt x="368" y="106"/>
                    <a:pt x="367" y="109"/>
                    <a:pt x="366" y="111"/>
                  </a:cubicBezTo>
                  <a:cubicBezTo>
                    <a:pt x="365" y="112"/>
                    <a:pt x="364" y="114"/>
                    <a:pt x="364" y="116"/>
                  </a:cubicBezTo>
                  <a:cubicBezTo>
                    <a:pt x="364" y="116"/>
                    <a:pt x="363" y="117"/>
                    <a:pt x="363" y="118"/>
                  </a:cubicBezTo>
                  <a:cubicBezTo>
                    <a:pt x="363" y="118"/>
                    <a:pt x="363" y="118"/>
                    <a:pt x="364" y="119"/>
                  </a:cubicBezTo>
                  <a:cubicBezTo>
                    <a:pt x="365" y="119"/>
                    <a:pt x="366" y="120"/>
                    <a:pt x="367" y="120"/>
                  </a:cubicBezTo>
                  <a:cubicBezTo>
                    <a:pt x="368" y="121"/>
                    <a:pt x="369" y="121"/>
                    <a:pt x="369" y="119"/>
                  </a:cubicBezTo>
                  <a:cubicBezTo>
                    <a:pt x="369" y="118"/>
                    <a:pt x="370" y="118"/>
                    <a:pt x="371" y="117"/>
                  </a:cubicBezTo>
                  <a:cubicBezTo>
                    <a:pt x="370" y="118"/>
                    <a:pt x="370" y="119"/>
                    <a:pt x="370" y="119"/>
                  </a:cubicBezTo>
                  <a:cubicBezTo>
                    <a:pt x="369" y="120"/>
                    <a:pt x="369" y="120"/>
                    <a:pt x="369" y="121"/>
                  </a:cubicBezTo>
                  <a:cubicBezTo>
                    <a:pt x="369" y="121"/>
                    <a:pt x="370" y="121"/>
                    <a:pt x="370" y="121"/>
                  </a:cubicBezTo>
                  <a:cubicBezTo>
                    <a:pt x="371" y="121"/>
                    <a:pt x="372" y="121"/>
                    <a:pt x="372" y="121"/>
                  </a:cubicBezTo>
                  <a:cubicBezTo>
                    <a:pt x="374" y="122"/>
                    <a:pt x="375" y="121"/>
                    <a:pt x="377" y="121"/>
                  </a:cubicBezTo>
                  <a:cubicBezTo>
                    <a:pt x="378" y="122"/>
                    <a:pt x="380" y="122"/>
                    <a:pt x="381" y="121"/>
                  </a:cubicBezTo>
                  <a:cubicBezTo>
                    <a:pt x="381" y="121"/>
                    <a:pt x="381" y="121"/>
                    <a:pt x="381" y="121"/>
                  </a:cubicBezTo>
                  <a:cubicBezTo>
                    <a:pt x="383" y="121"/>
                    <a:pt x="382" y="120"/>
                    <a:pt x="383" y="119"/>
                  </a:cubicBezTo>
                  <a:cubicBezTo>
                    <a:pt x="383" y="118"/>
                    <a:pt x="384" y="117"/>
                    <a:pt x="383" y="116"/>
                  </a:cubicBezTo>
                  <a:cubicBezTo>
                    <a:pt x="383" y="115"/>
                    <a:pt x="383" y="115"/>
                    <a:pt x="383" y="114"/>
                  </a:cubicBezTo>
                  <a:cubicBezTo>
                    <a:pt x="383" y="113"/>
                    <a:pt x="383" y="112"/>
                    <a:pt x="384" y="112"/>
                  </a:cubicBezTo>
                  <a:cubicBezTo>
                    <a:pt x="385" y="111"/>
                    <a:pt x="386" y="110"/>
                    <a:pt x="386" y="108"/>
                  </a:cubicBezTo>
                  <a:cubicBezTo>
                    <a:pt x="388" y="109"/>
                    <a:pt x="387" y="110"/>
                    <a:pt x="387" y="111"/>
                  </a:cubicBezTo>
                  <a:cubicBezTo>
                    <a:pt x="386" y="111"/>
                    <a:pt x="386" y="112"/>
                    <a:pt x="385" y="112"/>
                  </a:cubicBezTo>
                  <a:cubicBezTo>
                    <a:pt x="385" y="112"/>
                    <a:pt x="384" y="113"/>
                    <a:pt x="385" y="114"/>
                  </a:cubicBezTo>
                  <a:cubicBezTo>
                    <a:pt x="385" y="114"/>
                    <a:pt x="385" y="115"/>
                    <a:pt x="386" y="114"/>
                  </a:cubicBezTo>
                  <a:cubicBezTo>
                    <a:pt x="388" y="114"/>
                    <a:pt x="389" y="113"/>
                    <a:pt x="390" y="113"/>
                  </a:cubicBezTo>
                  <a:cubicBezTo>
                    <a:pt x="391" y="112"/>
                    <a:pt x="391" y="112"/>
                    <a:pt x="391" y="111"/>
                  </a:cubicBezTo>
                  <a:cubicBezTo>
                    <a:pt x="391" y="111"/>
                    <a:pt x="392" y="111"/>
                    <a:pt x="392" y="111"/>
                  </a:cubicBezTo>
                  <a:cubicBezTo>
                    <a:pt x="393" y="111"/>
                    <a:pt x="394" y="109"/>
                    <a:pt x="395" y="109"/>
                  </a:cubicBezTo>
                  <a:cubicBezTo>
                    <a:pt x="396" y="109"/>
                    <a:pt x="396" y="110"/>
                    <a:pt x="396" y="111"/>
                  </a:cubicBezTo>
                  <a:cubicBezTo>
                    <a:pt x="395" y="111"/>
                    <a:pt x="395" y="111"/>
                    <a:pt x="395" y="112"/>
                  </a:cubicBezTo>
                  <a:cubicBezTo>
                    <a:pt x="395" y="112"/>
                    <a:pt x="395" y="112"/>
                    <a:pt x="395" y="112"/>
                  </a:cubicBezTo>
                  <a:cubicBezTo>
                    <a:pt x="393" y="113"/>
                    <a:pt x="392" y="114"/>
                    <a:pt x="390" y="114"/>
                  </a:cubicBezTo>
                  <a:cubicBezTo>
                    <a:pt x="389" y="115"/>
                    <a:pt x="388" y="116"/>
                    <a:pt x="387" y="117"/>
                  </a:cubicBezTo>
                  <a:cubicBezTo>
                    <a:pt x="386" y="121"/>
                    <a:pt x="387" y="121"/>
                    <a:pt x="390" y="120"/>
                  </a:cubicBezTo>
                  <a:cubicBezTo>
                    <a:pt x="390" y="120"/>
                    <a:pt x="390" y="120"/>
                    <a:pt x="391" y="120"/>
                  </a:cubicBezTo>
                  <a:cubicBezTo>
                    <a:pt x="391" y="120"/>
                    <a:pt x="391" y="120"/>
                    <a:pt x="391" y="120"/>
                  </a:cubicBezTo>
                  <a:cubicBezTo>
                    <a:pt x="391" y="120"/>
                    <a:pt x="392" y="120"/>
                    <a:pt x="393" y="120"/>
                  </a:cubicBezTo>
                  <a:cubicBezTo>
                    <a:pt x="396" y="119"/>
                    <a:pt x="399" y="118"/>
                    <a:pt x="402" y="116"/>
                  </a:cubicBezTo>
                  <a:cubicBezTo>
                    <a:pt x="403" y="115"/>
                    <a:pt x="404" y="115"/>
                    <a:pt x="404" y="114"/>
                  </a:cubicBezTo>
                  <a:cubicBezTo>
                    <a:pt x="407" y="113"/>
                    <a:pt x="409" y="111"/>
                    <a:pt x="410" y="109"/>
                  </a:cubicBezTo>
                  <a:cubicBezTo>
                    <a:pt x="411" y="108"/>
                    <a:pt x="412" y="107"/>
                    <a:pt x="412" y="106"/>
                  </a:cubicBezTo>
                  <a:cubicBezTo>
                    <a:pt x="412" y="106"/>
                    <a:pt x="412" y="105"/>
                    <a:pt x="412" y="105"/>
                  </a:cubicBezTo>
                  <a:cubicBezTo>
                    <a:pt x="413" y="105"/>
                    <a:pt x="414" y="103"/>
                    <a:pt x="414" y="103"/>
                  </a:cubicBezTo>
                  <a:cubicBezTo>
                    <a:pt x="413" y="102"/>
                    <a:pt x="413" y="102"/>
                    <a:pt x="413" y="102"/>
                  </a:cubicBezTo>
                  <a:cubicBezTo>
                    <a:pt x="413" y="102"/>
                    <a:pt x="412" y="102"/>
                    <a:pt x="412" y="102"/>
                  </a:cubicBezTo>
                  <a:cubicBezTo>
                    <a:pt x="412" y="102"/>
                    <a:pt x="412" y="101"/>
                    <a:pt x="413" y="101"/>
                  </a:cubicBezTo>
                  <a:cubicBezTo>
                    <a:pt x="413" y="100"/>
                    <a:pt x="414" y="99"/>
                    <a:pt x="414" y="98"/>
                  </a:cubicBezTo>
                  <a:cubicBezTo>
                    <a:pt x="414" y="98"/>
                    <a:pt x="414" y="97"/>
                    <a:pt x="413" y="96"/>
                  </a:cubicBezTo>
                  <a:cubicBezTo>
                    <a:pt x="413" y="96"/>
                    <a:pt x="412" y="95"/>
                    <a:pt x="412" y="94"/>
                  </a:cubicBezTo>
                  <a:cubicBezTo>
                    <a:pt x="412" y="93"/>
                    <a:pt x="412" y="94"/>
                    <a:pt x="413" y="94"/>
                  </a:cubicBezTo>
                  <a:cubicBezTo>
                    <a:pt x="413" y="94"/>
                    <a:pt x="413" y="94"/>
                    <a:pt x="413" y="94"/>
                  </a:cubicBezTo>
                  <a:cubicBezTo>
                    <a:pt x="413" y="95"/>
                    <a:pt x="413" y="95"/>
                    <a:pt x="414" y="96"/>
                  </a:cubicBezTo>
                  <a:cubicBezTo>
                    <a:pt x="414" y="96"/>
                    <a:pt x="414" y="97"/>
                    <a:pt x="415" y="97"/>
                  </a:cubicBezTo>
                  <a:cubicBezTo>
                    <a:pt x="416" y="98"/>
                    <a:pt x="417" y="97"/>
                    <a:pt x="417" y="97"/>
                  </a:cubicBezTo>
                  <a:cubicBezTo>
                    <a:pt x="418" y="96"/>
                    <a:pt x="417" y="96"/>
                    <a:pt x="417" y="96"/>
                  </a:cubicBezTo>
                  <a:cubicBezTo>
                    <a:pt x="417" y="96"/>
                    <a:pt x="417" y="96"/>
                    <a:pt x="417" y="95"/>
                  </a:cubicBezTo>
                  <a:cubicBezTo>
                    <a:pt x="417" y="95"/>
                    <a:pt x="417" y="94"/>
                    <a:pt x="418" y="93"/>
                  </a:cubicBezTo>
                  <a:cubicBezTo>
                    <a:pt x="418" y="93"/>
                    <a:pt x="418" y="93"/>
                    <a:pt x="418" y="93"/>
                  </a:cubicBezTo>
                  <a:cubicBezTo>
                    <a:pt x="419" y="92"/>
                    <a:pt x="420" y="91"/>
                    <a:pt x="420" y="89"/>
                  </a:cubicBezTo>
                  <a:cubicBezTo>
                    <a:pt x="420" y="89"/>
                    <a:pt x="421" y="89"/>
                    <a:pt x="421" y="88"/>
                  </a:cubicBezTo>
                  <a:cubicBezTo>
                    <a:pt x="423" y="87"/>
                    <a:pt x="425" y="86"/>
                    <a:pt x="426" y="85"/>
                  </a:cubicBezTo>
                  <a:cubicBezTo>
                    <a:pt x="427" y="84"/>
                    <a:pt x="427" y="83"/>
                    <a:pt x="428" y="83"/>
                  </a:cubicBezTo>
                  <a:cubicBezTo>
                    <a:pt x="429" y="83"/>
                    <a:pt x="429" y="82"/>
                    <a:pt x="429" y="83"/>
                  </a:cubicBezTo>
                  <a:cubicBezTo>
                    <a:pt x="430" y="83"/>
                    <a:pt x="429" y="83"/>
                    <a:pt x="429" y="84"/>
                  </a:cubicBezTo>
                  <a:cubicBezTo>
                    <a:pt x="429" y="84"/>
                    <a:pt x="429" y="84"/>
                    <a:pt x="429" y="85"/>
                  </a:cubicBezTo>
                  <a:cubicBezTo>
                    <a:pt x="428" y="86"/>
                    <a:pt x="426" y="87"/>
                    <a:pt x="425" y="88"/>
                  </a:cubicBezTo>
                  <a:cubicBezTo>
                    <a:pt x="424" y="88"/>
                    <a:pt x="424" y="88"/>
                    <a:pt x="424" y="88"/>
                  </a:cubicBezTo>
                  <a:cubicBezTo>
                    <a:pt x="424" y="89"/>
                    <a:pt x="424" y="89"/>
                    <a:pt x="423" y="89"/>
                  </a:cubicBezTo>
                  <a:cubicBezTo>
                    <a:pt x="422" y="90"/>
                    <a:pt x="421" y="92"/>
                    <a:pt x="421" y="93"/>
                  </a:cubicBezTo>
                  <a:cubicBezTo>
                    <a:pt x="421" y="93"/>
                    <a:pt x="421" y="93"/>
                    <a:pt x="421" y="93"/>
                  </a:cubicBezTo>
                  <a:cubicBezTo>
                    <a:pt x="420" y="94"/>
                    <a:pt x="420" y="94"/>
                    <a:pt x="420" y="94"/>
                  </a:cubicBezTo>
                  <a:cubicBezTo>
                    <a:pt x="419" y="95"/>
                    <a:pt x="419" y="95"/>
                    <a:pt x="419" y="96"/>
                  </a:cubicBezTo>
                  <a:cubicBezTo>
                    <a:pt x="419" y="96"/>
                    <a:pt x="419" y="97"/>
                    <a:pt x="419" y="97"/>
                  </a:cubicBezTo>
                  <a:cubicBezTo>
                    <a:pt x="418" y="99"/>
                    <a:pt x="417" y="101"/>
                    <a:pt x="415" y="102"/>
                  </a:cubicBezTo>
                  <a:cubicBezTo>
                    <a:pt x="415" y="103"/>
                    <a:pt x="415" y="103"/>
                    <a:pt x="415" y="103"/>
                  </a:cubicBezTo>
                  <a:cubicBezTo>
                    <a:pt x="416" y="105"/>
                    <a:pt x="416" y="106"/>
                    <a:pt x="415" y="107"/>
                  </a:cubicBezTo>
                  <a:cubicBezTo>
                    <a:pt x="415" y="107"/>
                    <a:pt x="415" y="107"/>
                    <a:pt x="415" y="108"/>
                  </a:cubicBezTo>
                  <a:cubicBezTo>
                    <a:pt x="415" y="108"/>
                    <a:pt x="416" y="108"/>
                    <a:pt x="416" y="108"/>
                  </a:cubicBezTo>
                  <a:cubicBezTo>
                    <a:pt x="417" y="107"/>
                    <a:pt x="419" y="107"/>
                    <a:pt x="420" y="106"/>
                  </a:cubicBezTo>
                  <a:cubicBezTo>
                    <a:pt x="421" y="106"/>
                    <a:pt x="422" y="106"/>
                    <a:pt x="423" y="106"/>
                  </a:cubicBezTo>
                  <a:cubicBezTo>
                    <a:pt x="424" y="106"/>
                    <a:pt x="425" y="106"/>
                    <a:pt x="426" y="106"/>
                  </a:cubicBezTo>
                  <a:cubicBezTo>
                    <a:pt x="426" y="106"/>
                    <a:pt x="426" y="106"/>
                    <a:pt x="427" y="106"/>
                  </a:cubicBezTo>
                  <a:cubicBezTo>
                    <a:pt x="428" y="107"/>
                    <a:pt x="430" y="107"/>
                    <a:pt x="431" y="106"/>
                  </a:cubicBezTo>
                  <a:cubicBezTo>
                    <a:pt x="431" y="107"/>
                    <a:pt x="432" y="108"/>
                    <a:pt x="431" y="108"/>
                  </a:cubicBezTo>
                  <a:cubicBezTo>
                    <a:pt x="430" y="109"/>
                    <a:pt x="429" y="108"/>
                    <a:pt x="428" y="109"/>
                  </a:cubicBezTo>
                  <a:cubicBezTo>
                    <a:pt x="428" y="109"/>
                    <a:pt x="428" y="109"/>
                    <a:pt x="428" y="109"/>
                  </a:cubicBezTo>
                  <a:cubicBezTo>
                    <a:pt x="427" y="109"/>
                    <a:pt x="426" y="109"/>
                    <a:pt x="425" y="109"/>
                  </a:cubicBezTo>
                  <a:cubicBezTo>
                    <a:pt x="425" y="109"/>
                    <a:pt x="425" y="109"/>
                    <a:pt x="425" y="109"/>
                  </a:cubicBezTo>
                  <a:cubicBezTo>
                    <a:pt x="424" y="109"/>
                    <a:pt x="423" y="109"/>
                    <a:pt x="422" y="109"/>
                  </a:cubicBezTo>
                  <a:cubicBezTo>
                    <a:pt x="420" y="110"/>
                    <a:pt x="418" y="111"/>
                    <a:pt x="417" y="112"/>
                  </a:cubicBezTo>
                  <a:cubicBezTo>
                    <a:pt x="416" y="112"/>
                    <a:pt x="416" y="112"/>
                    <a:pt x="416" y="112"/>
                  </a:cubicBezTo>
                  <a:cubicBezTo>
                    <a:pt x="413" y="114"/>
                    <a:pt x="411" y="116"/>
                    <a:pt x="408" y="118"/>
                  </a:cubicBezTo>
                  <a:cubicBezTo>
                    <a:pt x="408" y="118"/>
                    <a:pt x="409" y="118"/>
                    <a:pt x="409" y="118"/>
                  </a:cubicBezTo>
                  <a:cubicBezTo>
                    <a:pt x="410" y="118"/>
                    <a:pt x="410" y="119"/>
                    <a:pt x="411" y="118"/>
                  </a:cubicBezTo>
                  <a:cubicBezTo>
                    <a:pt x="413" y="118"/>
                    <a:pt x="415" y="118"/>
                    <a:pt x="417" y="118"/>
                  </a:cubicBezTo>
                  <a:cubicBezTo>
                    <a:pt x="418" y="118"/>
                    <a:pt x="419" y="119"/>
                    <a:pt x="419" y="118"/>
                  </a:cubicBezTo>
                  <a:cubicBezTo>
                    <a:pt x="420" y="119"/>
                    <a:pt x="421" y="119"/>
                    <a:pt x="421" y="119"/>
                  </a:cubicBezTo>
                  <a:cubicBezTo>
                    <a:pt x="421" y="119"/>
                    <a:pt x="421" y="120"/>
                    <a:pt x="420" y="120"/>
                  </a:cubicBezTo>
                  <a:cubicBezTo>
                    <a:pt x="419" y="119"/>
                    <a:pt x="418" y="120"/>
                    <a:pt x="416" y="120"/>
                  </a:cubicBezTo>
                  <a:cubicBezTo>
                    <a:pt x="413" y="120"/>
                    <a:pt x="410" y="121"/>
                    <a:pt x="407" y="121"/>
                  </a:cubicBezTo>
                  <a:cubicBezTo>
                    <a:pt x="407" y="121"/>
                    <a:pt x="405" y="121"/>
                    <a:pt x="406" y="123"/>
                  </a:cubicBezTo>
                  <a:cubicBezTo>
                    <a:pt x="406" y="123"/>
                    <a:pt x="406" y="124"/>
                    <a:pt x="405" y="124"/>
                  </a:cubicBezTo>
                  <a:cubicBezTo>
                    <a:pt x="403" y="124"/>
                    <a:pt x="401" y="124"/>
                    <a:pt x="399" y="125"/>
                  </a:cubicBezTo>
                  <a:cubicBezTo>
                    <a:pt x="398" y="125"/>
                    <a:pt x="397" y="126"/>
                    <a:pt x="396" y="126"/>
                  </a:cubicBezTo>
                  <a:cubicBezTo>
                    <a:pt x="396" y="127"/>
                    <a:pt x="395" y="127"/>
                    <a:pt x="395" y="127"/>
                  </a:cubicBezTo>
                  <a:cubicBezTo>
                    <a:pt x="394" y="126"/>
                    <a:pt x="394" y="126"/>
                    <a:pt x="393" y="127"/>
                  </a:cubicBezTo>
                  <a:cubicBezTo>
                    <a:pt x="393" y="127"/>
                    <a:pt x="392" y="128"/>
                    <a:pt x="391" y="128"/>
                  </a:cubicBezTo>
                  <a:cubicBezTo>
                    <a:pt x="390" y="128"/>
                    <a:pt x="389" y="128"/>
                    <a:pt x="388" y="128"/>
                  </a:cubicBezTo>
                  <a:cubicBezTo>
                    <a:pt x="387" y="129"/>
                    <a:pt x="387" y="129"/>
                    <a:pt x="387" y="129"/>
                  </a:cubicBezTo>
                  <a:cubicBezTo>
                    <a:pt x="387" y="130"/>
                    <a:pt x="387" y="130"/>
                    <a:pt x="387" y="131"/>
                  </a:cubicBezTo>
                  <a:cubicBezTo>
                    <a:pt x="388" y="131"/>
                    <a:pt x="388" y="131"/>
                    <a:pt x="388" y="132"/>
                  </a:cubicBezTo>
                  <a:cubicBezTo>
                    <a:pt x="389" y="135"/>
                    <a:pt x="391" y="137"/>
                    <a:pt x="393" y="140"/>
                  </a:cubicBezTo>
                  <a:cubicBezTo>
                    <a:pt x="394" y="141"/>
                    <a:pt x="394" y="143"/>
                    <a:pt x="396" y="143"/>
                  </a:cubicBezTo>
                  <a:cubicBezTo>
                    <a:pt x="397" y="144"/>
                    <a:pt x="398" y="144"/>
                    <a:pt x="399" y="144"/>
                  </a:cubicBezTo>
                  <a:cubicBezTo>
                    <a:pt x="399" y="145"/>
                    <a:pt x="398" y="145"/>
                    <a:pt x="398" y="145"/>
                  </a:cubicBezTo>
                  <a:cubicBezTo>
                    <a:pt x="397" y="145"/>
                    <a:pt x="397" y="146"/>
                    <a:pt x="397" y="146"/>
                  </a:cubicBezTo>
                  <a:cubicBezTo>
                    <a:pt x="397" y="147"/>
                    <a:pt x="397" y="148"/>
                    <a:pt x="398" y="149"/>
                  </a:cubicBezTo>
                  <a:cubicBezTo>
                    <a:pt x="398" y="149"/>
                    <a:pt x="398" y="150"/>
                    <a:pt x="397" y="150"/>
                  </a:cubicBezTo>
                  <a:cubicBezTo>
                    <a:pt x="397" y="151"/>
                    <a:pt x="398" y="152"/>
                    <a:pt x="398" y="153"/>
                  </a:cubicBezTo>
                  <a:cubicBezTo>
                    <a:pt x="398" y="153"/>
                    <a:pt x="398" y="153"/>
                    <a:pt x="399" y="153"/>
                  </a:cubicBezTo>
                  <a:cubicBezTo>
                    <a:pt x="400" y="153"/>
                    <a:pt x="400" y="154"/>
                    <a:pt x="401" y="154"/>
                  </a:cubicBezTo>
                  <a:cubicBezTo>
                    <a:pt x="401" y="154"/>
                    <a:pt x="401" y="154"/>
                    <a:pt x="401" y="154"/>
                  </a:cubicBezTo>
                  <a:cubicBezTo>
                    <a:pt x="401" y="154"/>
                    <a:pt x="401" y="154"/>
                    <a:pt x="401" y="154"/>
                  </a:cubicBezTo>
                  <a:cubicBezTo>
                    <a:pt x="401" y="154"/>
                    <a:pt x="401" y="154"/>
                    <a:pt x="401" y="154"/>
                  </a:cubicBezTo>
                  <a:cubicBezTo>
                    <a:pt x="401" y="155"/>
                    <a:pt x="402" y="155"/>
                    <a:pt x="402" y="156"/>
                  </a:cubicBezTo>
                  <a:cubicBezTo>
                    <a:pt x="403" y="156"/>
                    <a:pt x="403" y="156"/>
                    <a:pt x="404" y="156"/>
                  </a:cubicBezTo>
                  <a:cubicBezTo>
                    <a:pt x="405" y="155"/>
                    <a:pt x="407" y="154"/>
                    <a:pt x="409" y="154"/>
                  </a:cubicBezTo>
                  <a:cubicBezTo>
                    <a:pt x="409" y="153"/>
                    <a:pt x="410" y="153"/>
                    <a:pt x="410" y="154"/>
                  </a:cubicBezTo>
                  <a:cubicBezTo>
                    <a:pt x="409" y="155"/>
                    <a:pt x="408" y="156"/>
                    <a:pt x="407" y="156"/>
                  </a:cubicBezTo>
                  <a:cubicBezTo>
                    <a:pt x="405" y="156"/>
                    <a:pt x="404" y="157"/>
                    <a:pt x="404" y="159"/>
                  </a:cubicBezTo>
                  <a:cubicBezTo>
                    <a:pt x="402" y="158"/>
                    <a:pt x="401" y="156"/>
                    <a:pt x="399" y="156"/>
                  </a:cubicBezTo>
                  <a:cubicBezTo>
                    <a:pt x="398" y="156"/>
                    <a:pt x="398" y="156"/>
                    <a:pt x="398" y="157"/>
                  </a:cubicBezTo>
                  <a:cubicBezTo>
                    <a:pt x="398" y="157"/>
                    <a:pt x="398" y="158"/>
                    <a:pt x="397" y="158"/>
                  </a:cubicBezTo>
                  <a:cubicBezTo>
                    <a:pt x="397" y="158"/>
                    <a:pt x="397" y="158"/>
                    <a:pt x="397" y="158"/>
                  </a:cubicBezTo>
                  <a:cubicBezTo>
                    <a:pt x="396" y="158"/>
                    <a:pt x="396" y="157"/>
                    <a:pt x="396" y="157"/>
                  </a:cubicBezTo>
                  <a:cubicBezTo>
                    <a:pt x="396" y="156"/>
                    <a:pt x="397" y="157"/>
                    <a:pt x="397" y="157"/>
                  </a:cubicBezTo>
                  <a:cubicBezTo>
                    <a:pt x="397" y="157"/>
                    <a:pt x="397" y="157"/>
                    <a:pt x="397" y="157"/>
                  </a:cubicBezTo>
                  <a:cubicBezTo>
                    <a:pt x="397" y="156"/>
                    <a:pt x="397" y="155"/>
                    <a:pt x="397" y="155"/>
                  </a:cubicBezTo>
                  <a:cubicBezTo>
                    <a:pt x="397" y="155"/>
                    <a:pt x="397" y="154"/>
                    <a:pt x="397" y="154"/>
                  </a:cubicBezTo>
                  <a:cubicBezTo>
                    <a:pt x="395" y="154"/>
                    <a:pt x="395" y="153"/>
                    <a:pt x="395" y="151"/>
                  </a:cubicBezTo>
                  <a:cubicBezTo>
                    <a:pt x="395" y="151"/>
                    <a:pt x="394" y="150"/>
                    <a:pt x="394" y="149"/>
                  </a:cubicBezTo>
                  <a:cubicBezTo>
                    <a:pt x="394" y="148"/>
                    <a:pt x="393" y="146"/>
                    <a:pt x="392" y="146"/>
                  </a:cubicBezTo>
                  <a:cubicBezTo>
                    <a:pt x="391" y="145"/>
                    <a:pt x="390" y="144"/>
                    <a:pt x="390" y="143"/>
                  </a:cubicBezTo>
                  <a:cubicBezTo>
                    <a:pt x="390" y="141"/>
                    <a:pt x="388" y="140"/>
                    <a:pt x="387" y="138"/>
                  </a:cubicBezTo>
                  <a:cubicBezTo>
                    <a:pt x="386" y="138"/>
                    <a:pt x="386" y="136"/>
                    <a:pt x="385" y="135"/>
                  </a:cubicBezTo>
                  <a:cubicBezTo>
                    <a:pt x="384" y="134"/>
                    <a:pt x="383" y="132"/>
                    <a:pt x="381" y="132"/>
                  </a:cubicBezTo>
                  <a:cubicBezTo>
                    <a:pt x="379" y="131"/>
                    <a:pt x="377" y="131"/>
                    <a:pt x="375" y="132"/>
                  </a:cubicBezTo>
                  <a:cubicBezTo>
                    <a:pt x="373" y="132"/>
                    <a:pt x="372" y="132"/>
                    <a:pt x="371" y="131"/>
                  </a:cubicBezTo>
                  <a:cubicBezTo>
                    <a:pt x="370" y="129"/>
                    <a:pt x="368" y="129"/>
                    <a:pt x="366" y="130"/>
                  </a:cubicBezTo>
                  <a:cubicBezTo>
                    <a:pt x="366" y="130"/>
                    <a:pt x="365" y="130"/>
                    <a:pt x="365" y="130"/>
                  </a:cubicBezTo>
                  <a:cubicBezTo>
                    <a:pt x="365" y="132"/>
                    <a:pt x="365" y="134"/>
                    <a:pt x="364" y="136"/>
                  </a:cubicBezTo>
                  <a:cubicBezTo>
                    <a:pt x="364" y="138"/>
                    <a:pt x="364" y="140"/>
                    <a:pt x="365" y="141"/>
                  </a:cubicBezTo>
                  <a:cubicBezTo>
                    <a:pt x="365" y="142"/>
                    <a:pt x="365" y="142"/>
                    <a:pt x="366" y="142"/>
                  </a:cubicBezTo>
                  <a:cubicBezTo>
                    <a:pt x="367" y="142"/>
                    <a:pt x="368" y="143"/>
                    <a:pt x="369" y="143"/>
                  </a:cubicBezTo>
                  <a:cubicBezTo>
                    <a:pt x="370" y="143"/>
                    <a:pt x="371" y="144"/>
                    <a:pt x="372" y="144"/>
                  </a:cubicBezTo>
                  <a:cubicBezTo>
                    <a:pt x="372" y="144"/>
                    <a:pt x="372" y="144"/>
                    <a:pt x="372" y="144"/>
                  </a:cubicBezTo>
                  <a:cubicBezTo>
                    <a:pt x="372" y="145"/>
                    <a:pt x="372" y="145"/>
                    <a:pt x="373" y="145"/>
                  </a:cubicBezTo>
                  <a:cubicBezTo>
                    <a:pt x="373" y="145"/>
                    <a:pt x="373" y="146"/>
                    <a:pt x="373" y="146"/>
                  </a:cubicBezTo>
                  <a:cubicBezTo>
                    <a:pt x="372" y="147"/>
                    <a:pt x="372" y="146"/>
                    <a:pt x="372" y="146"/>
                  </a:cubicBezTo>
                  <a:cubicBezTo>
                    <a:pt x="372" y="145"/>
                    <a:pt x="371" y="145"/>
                    <a:pt x="371" y="145"/>
                  </a:cubicBezTo>
                  <a:cubicBezTo>
                    <a:pt x="369" y="145"/>
                    <a:pt x="368" y="144"/>
                    <a:pt x="367" y="144"/>
                  </a:cubicBezTo>
                  <a:cubicBezTo>
                    <a:pt x="366" y="143"/>
                    <a:pt x="365" y="144"/>
                    <a:pt x="365" y="144"/>
                  </a:cubicBezTo>
                  <a:cubicBezTo>
                    <a:pt x="365" y="146"/>
                    <a:pt x="366" y="147"/>
                    <a:pt x="365" y="148"/>
                  </a:cubicBezTo>
                  <a:cubicBezTo>
                    <a:pt x="365" y="151"/>
                    <a:pt x="366" y="152"/>
                    <a:pt x="368" y="153"/>
                  </a:cubicBezTo>
                  <a:cubicBezTo>
                    <a:pt x="369" y="153"/>
                    <a:pt x="369" y="154"/>
                    <a:pt x="370" y="154"/>
                  </a:cubicBezTo>
                  <a:cubicBezTo>
                    <a:pt x="372" y="153"/>
                    <a:pt x="373" y="155"/>
                    <a:pt x="374" y="156"/>
                  </a:cubicBezTo>
                  <a:cubicBezTo>
                    <a:pt x="374" y="156"/>
                    <a:pt x="375" y="157"/>
                    <a:pt x="375" y="157"/>
                  </a:cubicBezTo>
                  <a:cubicBezTo>
                    <a:pt x="375" y="158"/>
                    <a:pt x="375" y="159"/>
                    <a:pt x="375" y="160"/>
                  </a:cubicBezTo>
                  <a:cubicBezTo>
                    <a:pt x="375" y="161"/>
                    <a:pt x="376" y="162"/>
                    <a:pt x="377" y="162"/>
                  </a:cubicBezTo>
                  <a:cubicBezTo>
                    <a:pt x="378" y="162"/>
                    <a:pt x="378" y="163"/>
                    <a:pt x="379" y="163"/>
                  </a:cubicBezTo>
                  <a:cubicBezTo>
                    <a:pt x="379" y="164"/>
                    <a:pt x="379" y="164"/>
                    <a:pt x="379" y="165"/>
                  </a:cubicBezTo>
                  <a:cubicBezTo>
                    <a:pt x="379" y="167"/>
                    <a:pt x="379" y="169"/>
                    <a:pt x="379" y="172"/>
                  </a:cubicBezTo>
                  <a:cubicBezTo>
                    <a:pt x="379" y="172"/>
                    <a:pt x="379" y="172"/>
                    <a:pt x="380" y="172"/>
                  </a:cubicBezTo>
                  <a:cubicBezTo>
                    <a:pt x="380" y="173"/>
                    <a:pt x="381" y="173"/>
                    <a:pt x="381" y="172"/>
                  </a:cubicBezTo>
                  <a:cubicBezTo>
                    <a:pt x="381" y="172"/>
                    <a:pt x="382" y="172"/>
                    <a:pt x="382" y="171"/>
                  </a:cubicBezTo>
                  <a:cubicBezTo>
                    <a:pt x="382" y="172"/>
                    <a:pt x="382" y="172"/>
                    <a:pt x="382" y="173"/>
                  </a:cubicBezTo>
                  <a:cubicBezTo>
                    <a:pt x="382" y="173"/>
                    <a:pt x="382" y="174"/>
                    <a:pt x="382" y="174"/>
                  </a:cubicBezTo>
                  <a:cubicBezTo>
                    <a:pt x="383" y="175"/>
                    <a:pt x="384" y="176"/>
                    <a:pt x="384" y="177"/>
                  </a:cubicBezTo>
                  <a:cubicBezTo>
                    <a:pt x="385" y="178"/>
                    <a:pt x="385" y="177"/>
                    <a:pt x="386" y="177"/>
                  </a:cubicBezTo>
                  <a:cubicBezTo>
                    <a:pt x="385" y="179"/>
                    <a:pt x="383" y="178"/>
                    <a:pt x="382" y="177"/>
                  </a:cubicBezTo>
                  <a:cubicBezTo>
                    <a:pt x="381" y="176"/>
                    <a:pt x="381" y="175"/>
                    <a:pt x="380" y="175"/>
                  </a:cubicBezTo>
                  <a:cubicBezTo>
                    <a:pt x="380" y="175"/>
                    <a:pt x="379" y="175"/>
                    <a:pt x="379" y="175"/>
                  </a:cubicBezTo>
                  <a:cubicBezTo>
                    <a:pt x="379" y="174"/>
                    <a:pt x="379" y="174"/>
                    <a:pt x="379" y="174"/>
                  </a:cubicBezTo>
                  <a:cubicBezTo>
                    <a:pt x="379" y="174"/>
                    <a:pt x="378" y="174"/>
                    <a:pt x="378" y="174"/>
                  </a:cubicBezTo>
                  <a:cubicBezTo>
                    <a:pt x="377" y="175"/>
                    <a:pt x="376" y="177"/>
                    <a:pt x="377" y="178"/>
                  </a:cubicBezTo>
                  <a:cubicBezTo>
                    <a:pt x="377" y="179"/>
                    <a:pt x="377" y="179"/>
                    <a:pt x="378" y="179"/>
                  </a:cubicBezTo>
                  <a:cubicBezTo>
                    <a:pt x="378" y="179"/>
                    <a:pt x="379" y="179"/>
                    <a:pt x="379" y="180"/>
                  </a:cubicBezTo>
                  <a:cubicBezTo>
                    <a:pt x="379" y="180"/>
                    <a:pt x="380" y="180"/>
                    <a:pt x="380" y="180"/>
                  </a:cubicBezTo>
                  <a:cubicBezTo>
                    <a:pt x="381" y="181"/>
                    <a:pt x="382" y="180"/>
                    <a:pt x="383" y="181"/>
                  </a:cubicBezTo>
                  <a:cubicBezTo>
                    <a:pt x="384" y="182"/>
                    <a:pt x="385" y="182"/>
                    <a:pt x="386" y="181"/>
                  </a:cubicBezTo>
                  <a:cubicBezTo>
                    <a:pt x="387" y="181"/>
                    <a:pt x="388" y="181"/>
                    <a:pt x="388" y="181"/>
                  </a:cubicBezTo>
                  <a:cubicBezTo>
                    <a:pt x="389" y="182"/>
                    <a:pt x="390" y="182"/>
                    <a:pt x="391" y="182"/>
                  </a:cubicBezTo>
                  <a:cubicBezTo>
                    <a:pt x="391" y="183"/>
                    <a:pt x="392" y="183"/>
                    <a:pt x="392" y="183"/>
                  </a:cubicBezTo>
                  <a:cubicBezTo>
                    <a:pt x="393" y="183"/>
                    <a:pt x="393" y="182"/>
                    <a:pt x="394" y="182"/>
                  </a:cubicBezTo>
                  <a:cubicBezTo>
                    <a:pt x="395" y="182"/>
                    <a:pt x="395" y="182"/>
                    <a:pt x="395" y="182"/>
                  </a:cubicBezTo>
                  <a:cubicBezTo>
                    <a:pt x="395" y="180"/>
                    <a:pt x="396" y="178"/>
                    <a:pt x="398" y="177"/>
                  </a:cubicBezTo>
                  <a:cubicBezTo>
                    <a:pt x="398" y="178"/>
                    <a:pt x="397" y="179"/>
                    <a:pt x="397" y="180"/>
                  </a:cubicBezTo>
                  <a:cubicBezTo>
                    <a:pt x="397" y="181"/>
                    <a:pt x="396" y="182"/>
                    <a:pt x="397" y="182"/>
                  </a:cubicBezTo>
                  <a:cubicBezTo>
                    <a:pt x="397" y="183"/>
                    <a:pt x="397" y="183"/>
                    <a:pt x="397" y="184"/>
                  </a:cubicBezTo>
                  <a:cubicBezTo>
                    <a:pt x="397" y="184"/>
                    <a:pt x="397" y="184"/>
                    <a:pt x="397" y="184"/>
                  </a:cubicBezTo>
                  <a:cubicBezTo>
                    <a:pt x="395" y="184"/>
                    <a:pt x="394" y="184"/>
                    <a:pt x="392" y="185"/>
                  </a:cubicBezTo>
                  <a:cubicBezTo>
                    <a:pt x="392" y="185"/>
                    <a:pt x="392" y="185"/>
                    <a:pt x="391" y="185"/>
                  </a:cubicBezTo>
                  <a:cubicBezTo>
                    <a:pt x="391" y="184"/>
                    <a:pt x="390" y="184"/>
                    <a:pt x="389" y="184"/>
                  </a:cubicBezTo>
                  <a:cubicBezTo>
                    <a:pt x="388" y="184"/>
                    <a:pt x="387" y="184"/>
                    <a:pt x="387" y="185"/>
                  </a:cubicBezTo>
                  <a:cubicBezTo>
                    <a:pt x="386" y="186"/>
                    <a:pt x="387" y="186"/>
                    <a:pt x="388" y="186"/>
                  </a:cubicBezTo>
                  <a:cubicBezTo>
                    <a:pt x="388" y="186"/>
                    <a:pt x="388" y="186"/>
                    <a:pt x="388" y="186"/>
                  </a:cubicBezTo>
                  <a:cubicBezTo>
                    <a:pt x="389" y="188"/>
                    <a:pt x="390" y="190"/>
                    <a:pt x="392" y="188"/>
                  </a:cubicBezTo>
                  <a:cubicBezTo>
                    <a:pt x="393" y="188"/>
                    <a:pt x="393" y="188"/>
                    <a:pt x="393" y="188"/>
                  </a:cubicBezTo>
                  <a:cubicBezTo>
                    <a:pt x="393" y="188"/>
                    <a:pt x="394" y="188"/>
                    <a:pt x="393" y="189"/>
                  </a:cubicBezTo>
                  <a:cubicBezTo>
                    <a:pt x="393" y="189"/>
                    <a:pt x="393" y="189"/>
                    <a:pt x="393" y="189"/>
                  </a:cubicBezTo>
                  <a:cubicBezTo>
                    <a:pt x="392" y="188"/>
                    <a:pt x="391" y="189"/>
                    <a:pt x="391" y="190"/>
                  </a:cubicBezTo>
                  <a:cubicBezTo>
                    <a:pt x="391" y="191"/>
                    <a:pt x="392" y="191"/>
                    <a:pt x="392" y="192"/>
                  </a:cubicBezTo>
                  <a:cubicBezTo>
                    <a:pt x="393" y="192"/>
                    <a:pt x="393" y="193"/>
                    <a:pt x="393" y="193"/>
                  </a:cubicBezTo>
                  <a:cubicBezTo>
                    <a:pt x="394" y="193"/>
                    <a:pt x="393" y="193"/>
                    <a:pt x="393" y="194"/>
                  </a:cubicBezTo>
                  <a:cubicBezTo>
                    <a:pt x="393" y="194"/>
                    <a:pt x="393" y="194"/>
                    <a:pt x="393" y="194"/>
                  </a:cubicBezTo>
                  <a:cubicBezTo>
                    <a:pt x="392" y="193"/>
                    <a:pt x="391" y="193"/>
                    <a:pt x="391" y="192"/>
                  </a:cubicBezTo>
                  <a:cubicBezTo>
                    <a:pt x="391" y="191"/>
                    <a:pt x="390" y="190"/>
                    <a:pt x="389" y="190"/>
                  </a:cubicBezTo>
                  <a:cubicBezTo>
                    <a:pt x="388" y="190"/>
                    <a:pt x="388" y="189"/>
                    <a:pt x="387" y="188"/>
                  </a:cubicBezTo>
                  <a:cubicBezTo>
                    <a:pt x="386" y="188"/>
                    <a:pt x="386" y="187"/>
                    <a:pt x="385" y="187"/>
                  </a:cubicBezTo>
                  <a:cubicBezTo>
                    <a:pt x="385" y="187"/>
                    <a:pt x="385" y="187"/>
                    <a:pt x="385" y="186"/>
                  </a:cubicBezTo>
                  <a:cubicBezTo>
                    <a:pt x="384" y="184"/>
                    <a:pt x="382" y="184"/>
                    <a:pt x="380" y="184"/>
                  </a:cubicBezTo>
                  <a:cubicBezTo>
                    <a:pt x="378" y="184"/>
                    <a:pt x="376" y="184"/>
                    <a:pt x="375" y="183"/>
                  </a:cubicBezTo>
                  <a:cubicBezTo>
                    <a:pt x="375" y="182"/>
                    <a:pt x="374" y="182"/>
                    <a:pt x="373" y="183"/>
                  </a:cubicBezTo>
                  <a:cubicBezTo>
                    <a:pt x="371" y="185"/>
                    <a:pt x="368" y="185"/>
                    <a:pt x="366" y="186"/>
                  </a:cubicBezTo>
                  <a:cubicBezTo>
                    <a:pt x="365" y="186"/>
                    <a:pt x="364" y="186"/>
                    <a:pt x="364" y="187"/>
                  </a:cubicBezTo>
                  <a:cubicBezTo>
                    <a:pt x="363" y="188"/>
                    <a:pt x="362" y="188"/>
                    <a:pt x="362" y="189"/>
                  </a:cubicBezTo>
                  <a:cubicBezTo>
                    <a:pt x="362" y="190"/>
                    <a:pt x="362" y="191"/>
                    <a:pt x="361" y="193"/>
                  </a:cubicBezTo>
                  <a:cubicBezTo>
                    <a:pt x="361" y="193"/>
                    <a:pt x="361" y="193"/>
                    <a:pt x="361" y="194"/>
                  </a:cubicBezTo>
                  <a:cubicBezTo>
                    <a:pt x="361" y="194"/>
                    <a:pt x="362" y="194"/>
                    <a:pt x="362" y="194"/>
                  </a:cubicBezTo>
                  <a:cubicBezTo>
                    <a:pt x="362" y="194"/>
                    <a:pt x="363" y="194"/>
                    <a:pt x="363" y="194"/>
                  </a:cubicBezTo>
                  <a:cubicBezTo>
                    <a:pt x="363" y="195"/>
                    <a:pt x="362" y="195"/>
                    <a:pt x="362" y="195"/>
                  </a:cubicBezTo>
                  <a:cubicBezTo>
                    <a:pt x="361" y="195"/>
                    <a:pt x="361" y="195"/>
                    <a:pt x="360" y="195"/>
                  </a:cubicBezTo>
                  <a:cubicBezTo>
                    <a:pt x="359" y="197"/>
                    <a:pt x="357" y="198"/>
                    <a:pt x="358" y="201"/>
                  </a:cubicBezTo>
                  <a:cubicBezTo>
                    <a:pt x="359" y="201"/>
                    <a:pt x="359" y="201"/>
                    <a:pt x="359" y="202"/>
                  </a:cubicBezTo>
                  <a:cubicBezTo>
                    <a:pt x="359" y="203"/>
                    <a:pt x="359" y="204"/>
                    <a:pt x="359" y="205"/>
                  </a:cubicBezTo>
                  <a:cubicBezTo>
                    <a:pt x="358" y="206"/>
                    <a:pt x="359" y="206"/>
                    <a:pt x="359" y="206"/>
                  </a:cubicBezTo>
                  <a:cubicBezTo>
                    <a:pt x="360" y="206"/>
                    <a:pt x="360" y="205"/>
                    <a:pt x="361" y="206"/>
                  </a:cubicBezTo>
                  <a:cubicBezTo>
                    <a:pt x="361" y="207"/>
                    <a:pt x="360" y="206"/>
                    <a:pt x="360" y="206"/>
                  </a:cubicBezTo>
                  <a:cubicBezTo>
                    <a:pt x="359" y="207"/>
                    <a:pt x="358" y="208"/>
                    <a:pt x="359" y="209"/>
                  </a:cubicBezTo>
                  <a:cubicBezTo>
                    <a:pt x="360" y="209"/>
                    <a:pt x="363" y="209"/>
                    <a:pt x="364" y="209"/>
                  </a:cubicBezTo>
                  <a:cubicBezTo>
                    <a:pt x="364" y="208"/>
                    <a:pt x="365" y="207"/>
                    <a:pt x="365" y="206"/>
                  </a:cubicBezTo>
                  <a:cubicBezTo>
                    <a:pt x="365" y="206"/>
                    <a:pt x="366" y="206"/>
                    <a:pt x="366" y="206"/>
                  </a:cubicBezTo>
                  <a:cubicBezTo>
                    <a:pt x="368" y="205"/>
                    <a:pt x="367" y="203"/>
                    <a:pt x="369" y="201"/>
                  </a:cubicBezTo>
                  <a:cubicBezTo>
                    <a:pt x="369" y="201"/>
                    <a:pt x="369" y="201"/>
                    <a:pt x="369" y="200"/>
                  </a:cubicBezTo>
                  <a:cubicBezTo>
                    <a:pt x="369" y="200"/>
                    <a:pt x="369" y="200"/>
                    <a:pt x="369" y="201"/>
                  </a:cubicBezTo>
                  <a:cubicBezTo>
                    <a:pt x="369" y="201"/>
                    <a:pt x="369" y="201"/>
                    <a:pt x="369" y="202"/>
                  </a:cubicBezTo>
                  <a:cubicBezTo>
                    <a:pt x="369" y="203"/>
                    <a:pt x="369" y="204"/>
                    <a:pt x="368" y="205"/>
                  </a:cubicBezTo>
                  <a:cubicBezTo>
                    <a:pt x="368" y="206"/>
                    <a:pt x="368" y="207"/>
                    <a:pt x="367" y="207"/>
                  </a:cubicBezTo>
                  <a:cubicBezTo>
                    <a:pt x="366" y="208"/>
                    <a:pt x="367" y="209"/>
                    <a:pt x="366" y="209"/>
                  </a:cubicBezTo>
                  <a:cubicBezTo>
                    <a:pt x="366" y="209"/>
                    <a:pt x="366" y="210"/>
                    <a:pt x="367" y="210"/>
                  </a:cubicBezTo>
                  <a:cubicBezTo>
                    <a:pt x="367" y="210"/>
                    <a:pt x="367" y="211"/>
                    <a:pt x="367" y="211"/>
                  </a:cubicBezTo>
                  <a:cubicBezTo>
                    <a:pt x="369" y="211"/>
                    <a:pt x="370" y="210"/>
                    <a:pt x="370" y="210"/>
                  </a:cubicBezTo>
                  <a:cubicBezTo>
                    <a:pt x="371" y="209"/>
                    <a:pt x="371" y="209"/>
                    <a:pt x="371" y="209"/>
                  </a:cubicBezTo>
                  <a:cubicBezTo>
                    <a:pt x="372" y="210"/>
                    <a:pt x="372" y="209"/>
                    <a:pt x="372" y="209"/>
                  </a:cubicBezTo>
                  <a:cubicBezTo>
                    <a:pt x="372" y="208"/>
                    <a:pt x="373" y="207"/>
                    <a:pt x="373" y="206"/>
                  </a:cubicBezTo>
                  <a:cubicBezTo>
                    <a:pt x="374" y="204"/>
                    <a:pt x="375" y="202"/>
                    <a:pt x="375" y="200"/>
                  </a:cubicBezTo>
                  <a:cubicBezTo>
                    <a:pt x="375" y="200"/>
                    <a:pt x="375" y="199"/>
                    <a:pt x="375" y="199"/>
                  </a:cubicBezTo>
                  <a:cubicBezTo>
                    <a:pt x="376" y="198"/>
                    <a:pt x="376" y="198"/>
                    <a:pt x="376" y="197"/>
                  </a:cubicBezTo>
                  <a:cubicBezTo>
                    <a:pt x="376" y="196"/>
                    <a:pt x="376" y="196"/>
                    <a:pt x="376" y="195"/>
                  </a:cubicBezTo>
                  <a:cubicBezTo>
                    <a:pt x="377" y="195"/>
                    <a:pt x="377" y="194"/>
                    <a:pt x="377" y="194"/>
                  </a:cubicBezTo>
                  <a:cubicBezTo>
                    <a:pt x="378" y="194"/>
                    <a:pt x="377" y="195"/>
                    <a:pt x="377" y="196"/>
                  </a:cubicBezTo>
                  <a:cubicBezTo>
                    <a:pt x="377" y="196"/>
                    <a:pt x="376" y="196"/>
                    <a:pt x="376" y="196"/>
                  </a:cubicBezTo>
                  <a:cubicBezTo>
                    <a:pt x="376" y="198"/>
                    <a:pt x="376" y="199"/>
                    <a:pt x="376" y="200"/>
                  </a:cubicBezTo>
                  <a:cubicBezTo>
                    <a:pt x="376" y="201"/>
                    <a:pt x="376" y="202"/>
                    <a:pt x="377" y="202"/>
                  </a:cubicBezTo>
                  <a:cubicBezTo>
                    <a:pt x="377" y="202"/>
                    <a:pt x="376" y="202"/>
                    <a:pt x="376" y="203"/>
                  </a:cubicBezTo>
                  <a:cubicBezTo>
                    <a:pt x="376" y="203"/>
                    <a:pt x="376" y="204"/>
                    <a:pt x="375" y="205"/>
                  </a:cubicBezTo>
                  <a:cubicBezTo>
                    <a:pt x="375" y="205"/>
                    <a:pt x="375" y="206"/>
                    <a:pt x="376" y="206"/>
                  </a:cubicBezTo>
                  <a:cubicBezTo>
                    <a:pt x="376" y="206"/>
                    <a:pt x="377" y="206"/>
                    <a:pt x="377" y="206"/>
                  </a:cubicBezTo>
                  <a:cubicBezTo>
                    <a:pt x="378" y="206"/>
                    <a:pt x="379" y="206"/>
                    <a:pt x="379" y="206"/>
                  </a:cubicBezTo>
                  <a:cubicBezTo>
                    <a:pt x="379" y="206"/>
                    <a:pt x="379" y="206"/>
                    <a:pt x="380" y="206"/>
                  </a:cubicBezTo>
                  <a:cubicBezTo>
                    <a:pt x="380" y="206"/>
                    <a:pt x="380" y="206"/>
                    <a:pt x="380" y="206"/>
                  </a:cubicBezTo>
                  <a:cubicBezTo>
                    <a:pt x="380" y="207"/>
                    <a:pt x="381" y="207"/>
                    <a:pt x="381" y="207"/>
                  </a:cubicBezTo>
                  <a:cubicBezTo>
                    <a:pt x="381" y="207"/>
                    <a:pt x="381" y="207"/>
                    <a:pt x="381" y="208"/>
                  </a:cubicBezTo>
                  <a:cubicBezTo>
                    <a:pt x="381" y="208"/>
                    <a:pt x="380" y="208"/>
                    <a:pt x="380" y="208"/>
                  </a:cubicBezTo>
                  <a:cubicBezTo>
                    <a:pt x="379" y="207"/>
                    <a:pt x="378" y="205"/>
                    <a:pt x="376" y="207"/>
                  </a:cubicBezTo>
                  <a:cubicBezTo>
                    <a:pt x="376" y="207"/>
                    <a:pt x="376" y="207"/>
                    <a:pt x="376" y="207"/>
                  </a:cubicBezTo>
                  <a:cubicBezTo>
                    <a:pt x="375" y="207"/>
                    <a:pt x="375" y="207"/>
                    <a:pt x="375" y="208"/>
                  </a:cubicBezTo>
                  <a:cubicBezTo>
                    <a:pt x="375" y="209"/>
                    <a:pt x="374" y="210"/>
                    <a:pt x="375" y="210"/>
                  </a:cubicBezTo>
                  <a:cubicBezTo>
                    <a:pt x="376" y="210"/>
                    <a:pt x="376" y="211"/>
                    <a:pt x="376" y="211"/>
                  </a:cubicBezTo>
                  <a:cubicBezTo>
                    <a:pt x="377" y="211"/>
                    <a:pt x="378" y="210"/>
                    <a:pt x="379" y="210"/>
                  </a:cubicBezTo>
                  <a:cubicBezTo>
                    <a:pt x="379" y="210"/>
                    <a:pt x="379" y="210"/>
                    <a:pt x="379" y="210"/>
                  </a:cubicBezTo>
                  <a:cubicBezTo>
                    <a:pt x="378" y="210"/>
                    <a:pt x="378" y="211"/>
                    <a:pt x="377" y="211"/>
                  </a:cubicBezTo>
                  <a:cubicBezTo>
                    <a:pt x="377" y="212"/>
                    <a:pt x="376" y="212"/>
                    <a:pt x="375" y="211"/>
                  </a:cubicBezTo>
                  <a:cubicBezTo>
                    <a:pt x="375" y="211"/>
                    <a:pt x="374" y="211"/>
                    <a:pt x="373" y="212"/>
                  </a:cubicBezTo>
                  <a:cubicBezTo>
                    <a:pt x="373" y="212"/>
                    <a:pt x="372" y="213"/>
                    <a:pt x="371" y="214"/>
                  </a:cubicBezTo>
                  <a:cubicBezTo>
                    <a:pt x="371" y="214"/>
                    <a:pt x="370" y="215"/>
                    <a:pt x="371" y="215"/>
                  </a:cubicBezTo>
                  <a:cubicBezTo>
                    <a:pt x="372" y="215"/>
                    <a:pt x="371" y="216"/>
                    <a:pt x="371" y="216"/>
                  </a:cubicBezTo>
                  <a:cubicBezTo>
                    <a:pt x="371" y="217"/>
                    <a:pt x="372" y="217"/>
                    <a:pt x="372" y="217"/>
                  </a:cubicBezTo>
                  <a:cubicBezTo>
                    <a:pt x="373" y="216"/>
                    <a:pt x="374" y="215"/>
                    <a:pt x="375" y="216"/>
                  </a:cubicBezTo>
                  <a:cubicBezTo>
                    <a:pt x="376" y="216"/>
                    <a:pt x="376" y="215"/>
                    <a:pt x="376" y="215"/>
                  </a:cubicBezTo>
                  <a:cubicBezTo>
                    <a:pt x="376" y="215"/>
                    <a:pt x="377" y="215"/>
                    <a:pt x="377" y="215"/>
                  </a:cubicBezTo>
                  <a:cubicBezTo>
                    <a:pt x="377" y="215"/>
                    <a:pt x="377" y="215"/>
                    <a:pt x="378" y="215"/>
                  </a:cubicBezTo>
                  <a:cubicBezTo>
                    <a:pt x="378" y="215"/>
                    <a:pt x="379" y="215"/>
                    <a:pt x="379" y="216"/>
                  </a:cubicBezTo>
                  <a:cubicBezTo>
                    <a:pt x="379" y="217"/>
                    <a:pt x="379" y="216"/>
                    <a:pt x="379" y="216"/>
                  </a:cubicBezTo>
                  <a:cubicBezTo>
                    <a:pt x="378" y="216"/>
                    <a:pt x="377" y="216"/>
                    <a:pt x="377" y="217"/>
                  </a:cubicBezTo>
                  <a:cubicBezTo>
                    <a:pt x="376" y="217"/>
                    <a:pt x="375" y="216"/>
                    <a:pt x="374" y="217"/>
                  </a:cubicBezTo>
                  <a:cubicBezTo>
                    <a:pt x="373" y="217"/>
                    <a:pt x="372" y="217"/>
                    <a:pt x="373" y="219"/>
                  </a:cubicBezTo>
                  <a:cubicBezTo>
                    <a:pt x="373" y="219"/>
                    <a:pt x="373" y="219"/>
                    <a:pt x="374" y="219"/>
                  </a:cubicBezTo>
                  <a:cubicBezTo>
                    <a:pt x="374" y="218"/>
                    <a:pt x="375" y="218"/>
                    <a:pt x="375" y="218"/>
                  </a:cubicBezTo>
                  <a:cubicBezTo>
                    <a:pt x="376" y="219"/>
                    <a:pt x="375" y="219"/>
                    <a:pt x="374" y="220"/>
                  </a:cubicBezTo>
                  <a:cubicBezTo>
                    <a:pt x="373" y="221"/>
                    <a:pt x="373" y="223"/>
                    <a:pt x="374" y="224"/>
                  </a:cubicBezTo>
                  <a:cubicBezTo>
                    <a:pt x="374" y="224"/>
                    <a:pt x="375" y="225"/>
                    <a:pt x="375" y="225"/>
                  </a:cubicBezTo>
                  <a:cubicBezTo>
                    <a:pt x="375" y="225"/>
                    <a:pt x="375" y="225"/>
                    <a:pt x="376" y="225"/>
                  </a:cubicBezTo>
                  <a:cubicBezTo>
                    <a:pt x="377" y="224"/>
                    <a:pt x="378" y="223"/>
                    <a:pt x="378" y="221"/>
                  </a:cubicBezTo>
                  <a:cubicBezTo>
                    <a:pt x="378" y="221"/>
                    <a:pt x="378" y="221"/>
                    <a:pt x="379" y="221"/>
                  </a:cubicBezTo>
                  <a:cubicBezTo>
                    <a:pt x="379" y="221"/>
                    <a:pt x="379" y="222"/>
                    <a:pt x="378" y="223"/>
                  </a:cubicBezTo>
                  <a:cubicBezTo>
                    <a:pt x="378" y="224"/>
                    <a:pt x="377" y="225"/>
                    <a:pt x="376" y="226"/>
                  </a:cubicBezTo>
                  <a:cubicBezTo>
                    <a:pt x="376" y="226"/>
                    <a:pt x="376" y="227"/>
                    <a:pt x="376" y="227"/>
                  </a:cubicBezTo>
                  <a:cubicBezTo>
                    <a:pt x="377" y="228"/>
                    <a:pt x="377" y="228"/>
                    <a:pt x="378" y="228"/>
                  </a:cubicBezTo>
                  <a:cubicBezTo>
                    <a:pt x="379" y="228"/>
                    <a:pt x="380" y="228"/>
                    <a:pt x="381" y="228"/>
                  </a:cubicBezTo>
                  <a:cubicBezTo>
                    <a:pt x="381" y="228"/>
                    <a:pt x="381" y="228"/>
                    <a:pt x="381" y="228"/>
                  </a:cubicBezTo>
                  <a:cubicBezTo>
                    <a:pt x="382" y="229"/>
                    <a:pt x="382" y="229"/>
                    <a:pt x="383" y="228"/>
                  </a:cubicBezTo>
                  <a:cubicBezTo>
                    <a:pt x="385" y="227"/>
                    <a:pt x="387" y="224"/>
                    <a:pt x="387" y="221"/>
                  </a:cubicBezTo>
                  <a:cubicBezTo>
                    <a:pt x="388" y="219"/>
                    <a:pt x="388" y="217"/>
                    <a:pt x="389" y="216"/>
                  </a:cubicBezTo>
                  <a:cubicBezTo>
                    <a:pt x="390" y="215"/>
                    <a:pt x="390" y="215"/>
                    <a:pt x="390" y="214"/>
                  </a:cubicBezTo>
                  <a:cubicBezTo>
                    <a:pt x="389" y="212"/>
                    <a:pt x="390" y="211"/>
                    <a:pt x="392" y="210"/>
                  </a:cubicBezTo>
                  <a:cubicBezTo>
                    <a:pt x="393" y="211"/>
                    <a:pt x="393" y="211"/>
                    <a:pt x="392" y="212"/>
                  </a:cubicBezTo>
                  <a:cubicBezTo>
                    <a:pt x="391" y="212"/>
                    <a:pt x="391" y="212"/>
                    <a:pt x="391" y="213"/>
                  </a:cubicBezTo>
                  <a:cubicBezTo>
                    <a:pt x="391" y="213"/>
                    <a:pt x="391" y="214"/>
                    <a:pt x="391" y="214"/>
                  </a:cubicBezTo>
                  <a:cubicBezTo>
                    <a:pt x="391" y="215"/>
                    <a:pt x="391" y="215"/>
                    <a:pt x="391" y="215"/>
                  </a:cubicBezTo>
                  <a:cubicBezTo>
                    <a:pt x="390" y="218"/>
                    <a:pt x="389" y="221"/>
                    <a:pt x="388" y="225"/>
                  </a:cubicBezTo>
                  <a:cubicBezTo>
                    <a:pt x="387" y="226"/>
                    <a:pt x="386" y="227"/>
                    <a:pt x="385" y="228"/>
                  </a:cubicBezTo>
                  <a:cubicBezTo>
                    <a:pt x="385" y="229"/>
                    <a:pt x="385" y="229"/>
                    <a:pt x="384" y="229"/>
                  </a:cubicBezTo>
                  <a:cubicBezTo>
                    <a:pt x="382" y="230"/>
                    <a:pt x="382" y="230"/>
                    <a:pt x="383" y="232"/>
                  </a:cubicBezTo>
                  <a:cubicBezTo>
                    <a:pt x="384" y="232"/>
                    <a:pt x="384" y="232"/>
                    <a:pt x="385" y="232"/>
                  </a:cubicBezTo>
                  <a:cubicBezTo>
                    <a:pt x="385" y="232"/>
                    <a:pt x="385" y="232"/>
                    <a:pt x="385" y="233"/>
                  </a:cubicBezTo>
                  <a:cubicBezTo>
                    <a:pt x="385" y="233"/>
                    <a:pt x="385" y="233"/>
                    <a:pt x="384" y="233"/>
                  </a:cubicBezTo>
                  <a:cubicBezTo>
                    <a:pt x="383" y="233"/>
                    <a:pt x="381" y="231"/>
                    <a:pt x="379" y="232"/>
                  </a:cubicBezTo>
                  <a:cubicBezTo>
                    <a:pt x="379" y="232"/>
                    <a:pt x="378" y="231"/>
                    <a:pt x="378" y="232"/>
                  </a:cubicBezTo>
                  <a:cubicBezTo>
                    <a:pt x="377" y="232"/>
                    <a:pt x="378" y="233"/>
                    <a:pt x="378" y="234"/>
                  </a:cubicBezTo>
                  <a:cubicBezTo>
                    <a:pt x="378" y="234"/>
                    <a:pt x="378" y="234"/>
                    <a:pt x="378" y="235"/>
                  </a:cubicBezTo>
                  <a:cubicBezTo>
                    <a:pt x="378" y="234"/>
                    <a:pt x="377" y="234"/>
                    <a:pt x="376" y="234"/>
                  </a:cubicBezTo>
                  <a:cubicBezTo>
                    <a:pt x="376" y="233"/>
                    <a:pt x="376" y="233"/>
                    <a:pt x="375" y="232"/>
                  </a:cubicBezTo>
                  <a:cubicBezTo>
                    <a:pt x="375" y="232"/>
                    <a:pt x="374" y="232"/>
                    <a:pt x="374" y="232"/>
                  </a:cubicBezTo>
                  <a:cubicBezTo>
                    <a:pt x="372" y="232"/>
                    <a:pt x="372" y="232"/>
                    <a:pt x="371" y="230"/>
                  </a:cubicBezTo>
                  <a:cubicBezTo>
                    <a:pt x="371" y="230"/>
                    <a:pt x="371" y="230"/>
                    <a:pt x="370" y="230"/>
                  </a:cubicBezTo>
                  <a:cubicBezTo>
                    <a:pt x="370" y="230"/>
                    <a:pt x="370" y="231"/>
                    <a:pt x="370" y="231"/>
                  </a:cubicBezTo>
                  <a:cubicBezTo>
                    <a:pt x="370" y="228"/>
                    <a:pt x="369" y="226"/>
                    <a:pt x="369" y="224"/>
                  </a:cubicBezTo>
                  <a:cubicBezTo>
                    <a:pt x="368" y="222"/>
                    <a:pt x="367" y="221"/>
                    <a:pt x="366" y="219"/>
                  </a:cubicBezTo>
                  <a:cubicBezTo>
                    <a:pt x="365" y="217"/>
                    <a:pt x="362" y="217"/>
                    <a:pt x="360" y="216"/>
                  </a:cubicBezTo>
                  <a:cubicBezTo>
                    <a:pt x="359" y="216"/>
                    <a:pt x="359" y="216"/>
                    <a:pt x="359" y="216"/>
                  </a:cubicBezTo>
                  <a:cubicBezTo>
                    <a:pt x="358" y="217"/>
                    <a:pt x="357" y="217"/>
                    <a:pt x="356" y="218"/>
                  </a:cubicBezTo>
                  <a:cubicBezTo>
                    <a:pt x="356" y="218"/>
                    <a:pt x="355" y="219"/>
                    <a:pt x="354" y="218"/>
                  </a:cubicBezTo>
                  <a:cubicBezTo>
                    <a:pt x="354" y="219"/>
                    <a:pt x="355" y="219"/>
                    <a:pt x="354" y="220"/>
                  </a:cubicBezTo>
                  <a:cubicBezTo>
                    <a:pt x="354" y="220"/>
                    <a:pt x="354" y="220"/>
                    <a:pt x="354" y="220"/>
                  </a:cubicBezTo>
                  <a:cubicBezTo>
                    <a:pt x="355" y="221"/>
                    <a:pt x="354" y="222"/>
                    <a:pt x="354" y="223"/>
                  </a:cubicBezTo>
                  <a:cubicBezTo>
                    <a:pt x="354" y="224"/>
                    <a:pt x="354" y="224"/>
                    <a:pt x="354" y="225"/>
                  </a:cubicBezTo>
                  <a:cubicBezTo>
                    <a:pt x="356" y="226"/>
                    <a:pt x="356" y="227"/>
                    <a:pt x="357" y="228"/>
                  </a:cubicBezTo>
                  <a:cubicBezTo>
                    <a:pt x="357" y="229"/>
                    <a:pt x="357" y="229"/>
                    <a:pt x="357" y="229"/>
                  </a:cubicBezTo>
                  <a:cubicBezTo>
                    <a:pt x="356" y="231"/>
                    <a:pt x="357" y="233"/>
                    <a:pt x="359" y="234"/>
                  </a:cubicBezTo>
                  <a:cubicBezTo>
                    <a:pt x="359" y="234"/>
                    <a:pt x="359" y="234"/>
                    <a:pt x="359" y="233"/>
                  </a:cubicBezTo>
                  <a:cubicBezTo>
                    <a:pt x="360" y="232"/>
                    <a:pt x="361" y="232"/>
                    <a:pt x="362" y="232"/>
                  </a:cubicBezTo>
                  <a:cubicBezTo>
                    <a:pt x="362" y="232"/>
                    <a:pt x="362" y="232"/>
                    <a:pt x="362" y="233"/>
                  </a:cubicBezTo>
                  <a:cubicBezTo>
                    <a:pt x="362" y="233"/>
                    <a:pt x="362" y="233"/>
                    <a:pt x="362" y="233"/>
                  </a:cubicBezTo>
                  <a:cubicBezTo>
                    <a:pt x="361" y="233"/>
                    <a:pt x="360" y="234"/>
                    <a:pt x="360" y="235"/>
                  </a:cubicBezTo>
                  <a:cubicBezTo>
                    <a:pt x="361" y="236"/>
                    <a:pt x="361" y="235"/>
                    <a:pt x="362" y="236"/>
                  </a:cubicBezTo>
                  <a:cubicBezTo>
                    <a:pt x="361" y="236"/>
                    <a:pt x="360" y="237"/>
                    <a:pt x="360" y="238"/>
                  </a:cubicBezTo>
                  <a:cubicBezTo>
                    <a:pt x="361" y="238"/>
                    <a:pt x="361" y="238"/>
                    <a:pt x="361" y="238"/>
                  </a:cubicBezTo>
                  <a:cubicBezTo>
                    <a:pt x="362" y="238"/>
                    <a:pt x="363" y="238"/>
                    <a:pt x="363" y="238"/>
                  </a:cubicBezTo>
                  <a:cubicBezTo>
                    <a:pt x="363" y="239"/>
                    <a:pt x="363" y="238"/>
                    <a:pt x="362" y="239"/>
                  </a:cubicBezTo>
                  <a:cubicBezTo>
                    <a:pt x="362" y="239"/>
                    <a:pt x="363" y="239"/>
                    <a:pt x="363" y="239"/>
                  </a:cubicBezTo>
                  <a:cubicBezTo>
                    <a:pt x="363" y="239"/>
                    <a:pt x="363" y="240"/>
                    <a:pt x="363" y="240"/>
                  </a:cubicBezTo>
                  <a:cubicBezTo>
                    <a:pt x="362" y="240"/>
                    <a:pt x="361" y="239"/>
                    <a:pt x="360" y="239"/>
                  </a:cubicBezTo>
                  <a:cubicBezTo>
                    <a:pt x="359" y="239"/>
                    <a:pt x="359" y="239"/>
                    <a:pt x="359" y="239"/>
                  </a:cubicBezTo>
                  <a:cubicBezTo>
                    <a:pt x="358" y="240"/>
                    <a:pt x="359" y="240"/>
                    <a:pt x="359" y="240"/>
                  </a:cubicBezTo>
                  <a:cubicBezTo>
                    <a:pt x="358" y="241"/>
                    <a:pt x="357" y="239"/>
                    <a:pt x="355" y="240"/>
                  </a:cubicBezTo>
                  <a:cubicBezTo>
                    <a:pt x="354" y="240"/>
                    <a:pt x="353" y="240"/>
                    <a:pt x="352" y="241"/>
                  </a:cubicBezTo>
                  <a:cubicBezTo>
                    <a:pt x="352" y="241"/>
                    <a:pt x="352" y="241"/>
                    <a:pt x="352" y="242"/>
                  </a:cubicBezTo>
                  <a:cubicBezTo>
                    <a:pt x="352" y="242"/>
                    <a:pt x="351" y="242"/>
                    <a:pt x="351" y="242"/>
                  </a:cubicBezTo>
                  <a:cubicBezTo>
                    <a:pt x="350" y="243"/>
                    <a:pt x="350" y="244"/>
                    <a:pt x="348" y="244"/>
                  </a:cubicBezTo>
                  <a:cubicBezTo>
                    <a:pt x="348" y="244"/>
                    <a:pt x="348" y="244"/>
                    <a:pt x="348" y="244"/>
                  </a:cubicBezTo>
                  <a:cubicBezTo>
                    <a:pt x="348" y="245"/>
                    <a:pt x="347" y="246"/>
                    <a:pt x="346" y="246"/>
                  </a:cubicBezTo>
                  <a:cubicBezTo>
                    <a:pt x="345" y="248"/>
                    <a:pt x="344" y="249"/>
                    <a:pt x="345" y="251"/>
                  </a:cubicBezTo>
                  <a:cubicBezTo>
                    <a:pt x="345" y="252"/>
                    <a:pt x="345" y="252"/>
                    <a:pt x="345" y="252"/>
                  </a:cubicBezTo>
                  <a:cubicBezTo>
                    <a:pt x="345" y="253"/>
                    <a:pt x="345" y="254"/>
                    <a:pt x="344" y="255"/>
                  </a:cubicBezTo>
                  <a:cubicBezTo>
                    <a:pt x="344" y="256"/>
                    <a:pt x="344" y="256"/>
                    <a:pt x="344" y="257"/>
                  </a:cubicBezTo>
                  <a:cubicBezTo>
                    <a:pt x="344" y="257"/>
                    <a:pt x="345" y="257"/>
                    <a:pt x="345" y="257"/>
                  </a:cubicBezTo>
                  <a:cubicBezTo>
                    <a:pt x="345" y="256"/>
                    <a:pt x="345" y="257"/>
                    <a:pt x="345" y="257"/>
                  </a:cubicBezTo>
                  <a:cubicBezTo>
                    <a:pt x="346" y="259"/>
                    <a:pt x="346" y="260"/>
                    <a:pt x="348" y="260"/>
                  </a:cubicBezTo>
                  <a:cubicBezTo>
                    <a:pt x="349" y="261"/>
                    <a:pt x="350" y="260"/>
                    <a:pt x="350" y="259"/>
                  </a:cubicBezTo>
                  <a:cubicBezTo>
                    <a:pt x="350" y="258"/>
                    <a:pt x="350" y="257"/>
                    <a:pt x="350" y="256"/>
                  </a:cubicBezTo>
                  <a:cubicBezTo>
                    <a:pt x="350" y="256"/>
                    <a:pt x="350" y="256"/>
                    <a:pt x="351" y="256"/>
                  </a:cubicBezTo>
                  <a:cubicBezTo>
                    <a:pt x="351" y="256"/>
                    <a:pt x="351" y="256"/>
                    <a:pt x="351" y="256"/>
                  </a:cubicBezTo>
                  <a:cubicBezTo>
                    <a:pt x="351" y="257"/>
                    <a:pt x="351" y="258"/>
                    <a:pt x="351" y="259"/>
                  </a:cubicBezTo>
                  <a:cubicBezTo>
                    <a:pt x="351" y="259"/>
                    <a:pt x="350" y="260"/>
                    <a:pt x="350" y="260"/>
                  </a:cubicBezTo>
                  <a:cubicBezTo>
                    <a:pt x="350" y="261"/>
                    <a:pt x="350" y="261"/>
                    <a:pt x="351" y="261"/>
                  </a:cubicBezTo>
                  <a:cubicBezTo>
                    <a:pt x="351" y="261"/>
                    <a:pt x="351" y="261"/>
                    <a:pt x="351" y="261"/>
                  </a:cubicBezTo>
                  <a:cubicBezTo>
                    <a:pt x="351" y="261"/>
                    <a:pt x="351" y="261"/>
                    <a:pt x="351" y="260"/>
                  </a:cubicBezTo>
                  <a:cubicBezTo>
                    <a:pt x="351" y="260"/>
                    <a:pt x="351" y="259"/>
                    <a:pt x="351" y="259"/>
                  </a:cubicBezTo>
                  <a:cubicBezTo>
                    <a:pt x="352" y="258"/>
                    <a:pt x="352" y="258"/>
                    <a:pt x="352" y="257"/>
                  </a:cubicBezTo>
                  <a:cubicBezTo>
                    <a:pt x="351" y="256"/>
                    <a:pt x="351" y="255"/>
                    <a:pt x="351" y="254"/>
                  </a:cubicBezTo>
                  <a:cubicBezTo>
                    <a:pt x="350" y="252"/>
                    <a:pt x="351" y="251"/>
                    <a:pt x="352" y="249"/>
                  </a:cubicBezTo>
                  <a:cubicBezTo>
                    <a:pt x="352" y="250"/>
                    <a:pt x="352" y="250"/>
                    <a:pt x="352" y="251"/>
                  </a:cubicBezTo>
                  <a:cubicBezTo>
                    <a:pt x="351" y="252"/>
                    <a:pt x="352" y="254"/>
                    <a:pt x="352" y="255"/>
                  </a:cubicBezTo>
                  <a:cubicBezTo>
                    <a:pt x="353" y="257"/>
                    <a:pt x="353" y="258"/>
                    <a:pt x="352" y="260"/>
                  </a:cubicBezTo>
                  <a:cubicBezTo>
                    <a:pt x="352" y="261"/>
                    <a:pt x="352" y="262"/>
                    <a:pt x="353" y="262"/>
                  </a:cubicBezTo>
                  <a:cubicBezTo>
                    <a:pt x="354" y="262"/>
                    <a:pt x="355" y="263"/>
                    <a:pt x="356" y="261"/>
                  </a:cubicBezTo>
                  <a:cubicBezTo>
                    <a:pt x="356" y="262"/>
                    <a:pt x="356" y="263"/>
                    <a:pt x="357" y="263"/>
                  </a:cubicBezTo>
                  <a:cubicBezTo>
                    <a:pt x="357" y="263"/>
                    <a:pt x="357" y="263"/>
                    <a:pt x="358" y="263"/>
                  </a:cubicBezTo>
                  <a:cubicBezTo>
                    <a:pt x="359" y="262"/>
                    <a:pt x="359" y="261"/>
                    <a:pt x="358" y="260"/>
                  </a:cubicBezTo>
                  <a:cubicBezTo>
                    <a:pt x="358" y="260"/>
                    <a:pt x="358" y="260"/>
                    <a:pt x="358" y="259"/>
                  </a:cubicBezTo>
                  <a:cubicBezTo>
                    <a:pt x="358" y="259"/>
                    <a:pt x="358" y="258"/>
                    <a:pt x="358" y="258"/>
                  </a:cubicBezTo>
                  <a:cubicBezTo>
                    <a:pt x="357" y="257"/>
                    <a:pt x="358" y="256"/>
                    <a:pt x="358" y="255"/>
                  </a:cubicBezTo>
                  <a:cubicBezTo>
                    <a:pt x="358" y="256"/>
                    <a:pt x="358" y="256"/>
                    <a:pt x="358" y="256"/>
                  </a:cubicBezTo>
                  <a:cubicBezTo>
                    <a:pt x="358" y="257"/>
                    <a:pt x="359" y="258"/>
                    <a:pt x="359" y="259"/>
                  </a:cubicBezTo>
                  <a:cubicBezTo>
                    <a:pt x="359" y="260"/>
                    <a:pt x="359" y="260"/>
                    <a:pt x="360" y="260"/>
                  </a:cubicBezTo>
                  <a:cubicBezTo>
                    <a:pt x="360" y="260"/>
                    <a:pt x="361" y="260"/>
                    <a:pt x="361" y="261"/>
                  </a:cubicBezTo>
                  <a:cubicBezTo>
                    <a:pt x="360" y="262"/>
                    <a:pt x="361" y="262"/>
                    <a:pt x="361" y="262"/>
                  </a:cubicBezTo>
                  <a:cubicBezTo>
                    <a:pt x="362" y="262"/>
                    <a:pt x="362" y="262"/>
                    <a:pt x="363" y="263"/>
                  </a:cubicBezTo>
                  <a:cubicBezTo>
                    <a:pt x="363" y="263"/>
                    <a:pt x="364" y="263"/>
                    <a:pt x="364" y="263"/>
                  </a:cubicBezTo>
                  <a:cubicBezTo>
                    <a:pt x="364" y="261"/>
                    <a:pt x="365" y="260"/>
                    <a:pt x="364" y="259"/>
                  </a:cubicBezTo>
                  <a:cubicBezTo>
                    <a:pt x="365" y="259"/>
                    <a:pt x="366" y="258"/>
                    <a:pt x="366" y="257"/>
                  </a:cubicBezTo>
                  <a:cubicBezTo>
                    <a:pt x="366" y="257"/>
                    <a:pt x="367" y="257"/>
                    <a:pt x="367" y="258"/>
                  </a:cubicBezTo>
                  <a:cubicBezTo>
                    <a:pt x="367" y="258"/>
                    <a:pt x="367" y="258"/>
                    <a:pt x="367" y="258"/>
                  </a:cubicBezTo>
                  <a:cubicBezTo>
                    <a:pt x="367" y="258"/>
                    <a:pt x="366" y="259"/>
                    <a:pt x="366" y="259"/>
                  </a:cubicBezTo>
                  <a:cubicBezTo>
                    <a:pt x="365" y="260"/>
                    <a:pt x="365" y="260"/>
                    <a:pt x="366" y="261"/>
                  </a:cubicBezTo>
                  <a:cubicBezTo>
                    <a:pt x="366" y="262"/>
                    <a:pt x="367" y="262"/>
                    <a:pt x="368" y="262"/>
                  </a:cubicBezTo>
                  <a:cubicBezTo>
                    <a:pt x="368" y="262"/>
                    <a:pt x="368" y="262"/>
                    <a:pt x="368" y="262"/>
                  </a:cubicBezTo>
                  <a:cubicBezTo>
                    <a:pt x="369" y="263"/>
                    <a:pt x="371" y="263"/>
                    <a:pt x="372" y="264"/>
                  </a:cubicBezTo>
                  <a:cubicBezTo>
                    <a:pt x="373" y="264"/>
                    <a:pt x="374" y="265"/>
                    <a:pt x="375" y="265"/>
                  </a:cubicBezTo>
                  <a:cubicBezTo>
                    <a:pt x="376" y="264"/>
                    <a:pt x="377" y="264"/>
                    <a:pt x="378" y="264"/>
                  </a:cubicBezTo>
                  <a:cubicBezTo>
                    <a:pt x="378" y="265"/>
                    <a:pt x="379" y="264"/>
                    <a:pt x="379" y="264"/>
                  </a:cubicBezTo>
                  <a:cubicBezTo>
                    <a:pt x="379" y="263"/>
                    <a:pt x="379" y="263"/>
                    <a:pt x="378" y="263"/>
                  </a:cubicBezTo>
                  <a:cubicBezTo>
                    <a:pt x="377" y="262"/>
                    <a:pt x="376" y="262"/>
                    <a:pt x="375" y="261"/>
                  </a:cubicBezTo>
                  <a:cubicBezTo>
                    <a:pt x="375" y="260"/>
                    <a:pt x="375" y="260"/>
                    <a:pt x="375" y="260"/>
                  </a:cubicBezTo>
                  <a:cubicBezTo>
                    <a:pt x="375" y="259"/>
                    <a:pt x="374" y="258"/>
                    <a:pt x="375" y="256"/>
                  </a:cubicBezTo>
                  <a:cubicBezTo>
                    <a:pt x="375" y="256"/>
                    <a:pt x="375" y="256"/>
                    <a:pt x="375" y="256"/>
                  </a:cubicBezTo>
                  <a:cubicBezTo>
                    <a:pt x="375" y="257"/>
                    <a:pt x="376" y="257"/>
                    <a:pt x="376" y="258"/>
                  </a:cubicBezTo>
                  <a:cubicBezTo>
                    <a:pt x="376" y="259"/>
                    <a:pt x="377" y="260"/>
                    <a:pt x="377" y="260"/>
                  </a:cubicBezTo>
                  <a:cubicBezTo>
                    <a:pt x="378" y="261"/>
                    <a:pt x="379" y="260"/>
                    <a:pt x="379" y="260"/>
                  </a:cubicBezTo>
                  <a:cubicBezTo>
                    <a:pt x="381" y="259"/>
                    <a:pt x="380" y="258"/>
                    <a:pt x="380" y="257"/>
                  </a:cubicBezTo>
                  <a:cubicBezTo>
                    <a:pt x="380" y="257"/>
                    <a:pt x="381" y="256"/>
                    <a:pt x="380" y="255"/>
                  </a:cubicBezTo>
                  <a:cubicBezTo>
                    <a:pt x="380" y="255"/>
                    <a:pt x="380" y="255"/>
                    <a:pt x="380" y="255"/>
                  </a:cubicBezTo>
                  <a:cubicBezTo>
                    <a:pt x="379" y="254"/>
                    <a:pt x="379" y="254"/>
                    <a:pt x="379" y="254"/>
                  </a:cubicBezTo>
                  <a:cubicBezTo>
                    <a:pt x="380" y="254"/>
                    <a:pt x="380" y="254"/>
                    <a:pt x="380" y="254"/>
                  </a:cubicBezTo>
                  <a:cubicBezTo>
                    <a:pt x="381" y="254"/>
                    <a:pt x="381" y="255"/>
                    <a:pt x="381" y="256"/>
                  </a:cubicBezTo>
                  <a:cubicBezTo>
                    <a:pt x="381" y="256"/>
                    <a:pt x="381" y="257"/>
                    <a:pt x="382" y="258"/>
                  </a:cubicBezTo>
                  <a:cubicBezTo>
                    <a:pt x="382" y="258"/>
                    <a:pt x="383" y="259"/>
                    <a:pt x="383" y="260"/>
                  </a:cubicBezTo>
                  <a:cubicBezTo>
                    <a:pt x="384" y="261"/>
                    <a:pt x="386" y="261"/>
                    <a:pt x="386" y="261"/>
                  </a:cubicBezTo>
                  <a:cubicBezTo>
                    <a:pt x="387" y="260"/>
                    <a:pt x="386" y="260"/>
                    <a:pt x="387" y="260"/>
                  </a:cubicBezTo>
                  <a:cubicBezTo>
                    <a:pt x="387" y="259"/>
                    <a:pt x="387" y="259"/>
                    <a:pt x="387" y="259"/>
                  </a:cubicBezTo>
                  <a:cubicBezTo>
                    <a:pt x="387" y="258"/>
                    <a:pt x="387" y="257"/>
                    <a:pt x="387" y="257"/>
                  </a:cubicBezTo>
                  <a:cubicBezTo>
                    <a:pt x="386" y="256"/>
                    <a:pt x="386" y="255"/>
                    <a:pt x="385" y="254"/>
                  </a:cubicBezTo>
                  <a:cubicBezTo>
                    <a:pt x="385" y="252"/>
                    <a:pt x="385" y="252"/>
                    <a:pt x="386" y="251"/>
                  </a:cubicBezTo>
                  <a:cubicBezTo>
                    <a:pt x="385" y="252"/>
                    <a:pt x="386" y="253"/>
                    <a:pt x="387" y="254"/>
                  </a:cubicBezTo>
                  <a:cubicBezTo>
                    <a:pt x="387" y="255"/>
                    <a:pt x="387" y="255"/>
                    <a:pt x="387" y="255"/>
                  </a:cubicBezTo>
                  <a:cubicBezTo>
                    <a:pt x="387" y="256"/>
                    <a:pt x="387" y="256"/>
                    <a:pt x="388" y="256"/>
                  </a:cubicBezTo>
                  <a:cubicBezTo>
                    <a:pt x="388" y="257"/>
                    <a:pt x="388" y="258"/>
                    <a:pt x="388" y="258"/>
                  </a:cubicBezTo>
                  <a:cubicBezTo>
                    <a:pt x="388" y="259"/>
                    <a:pt x="388" y="259"/>
                    <a:pt x="388" y="259"/>
                  </a:cubicBezTo>
                  <a:cubicBezTo>
                    <a:pt x="387" y="259"/>
                    <a:pt x="388" y="260"/>
                    <a:pt x="388" y="260"/>
                  </a:cubicBezTo>
                  <a:cubicBezTo>
                    <a:pt x="389" y="260"/>
                    <a:pt x="389" y="261"/>
                    <a:pt x="390" y="262"/>
                  </a:cubicBezTo>
                  <a:cubicBezTo>
                    <a:pt x="390" y="262"/>
                    <a:pt x="390" y="262"/>
                    <a:pt x="390" y="262"/>
                  </a:cubicBezTo>
                  <a:cubicBezTo>
                    <a:pt x="391" y="261"/>
                    <a:pt x="392" y="262"/>
                    <a:pt x="393" y="261"/>
                  </a:cubicBezTo>
                  <a:cubicBezTo>
                    <a:pt x="394" y="261"/>
                    <a:pt x="395" y="260"/>
                    <a:pt x="394" y="259"/>
                  </a:cubicBezTo>
                  <a:cubicBezTo>
                    <a:pt x="394" y="258"/>
                    <a:pt x="394" y="258"/>
                    <a:pt x="394" y="257"/>
                  </a:cubicBezTo>
                  <a:cubicBezTo>
                    <a:pt x="395" y="256"/>
                    <a:pt x="394" y="256"/>
                    <a:pt x="394" y="256"/>
                  </a:cubicBezTo>
                  <a:cubicBezTo>
                    <a:pt x="393" y="255"/>
                    <a:pt x="392" y="255"/>
                    <a:pt x="392" y="254"/>
                  </a:cubicBezTo>
                  <a:cubicBezTo>
                    <a:pt x="391" y="253"/>
                    <a:pt x="391" y="252"/>
                    <a:pt x="390" y="251"/>
                  </a:cubicBezTo>
                  <a:cubicBezTo>
                    <a:pt x="390" y="250"/>
                    <a:pt x="390" y="250"/>
                    <a:pt x="390" y="249"/>
                  </a:cubicBezTo>
                  <a:cubicBezTo>
                    <a:pt x="391" y="250"/>
                    <a:pt x="391" y="250"/>
                    <a:pt x="392" y="251"/>
                  </a:cubicBezTo>
                  <a:cubicBezTo>
                    <a:pt x="392" y="252"/>
                    <a:pt x="392" y="253"/>
                    <a:pt x="392" y="253"/>
                  </a:cubicBezTo>
                  <a:cubicBezTo>
                    <a:pt x="393" y="253"/>
                    <a:pt x="393" y="253"/>
                    <a:pt x="393" y="254"/>
                  </a:cubicBezTo>
                  <a:cubicBezTo>
                    <a:pt x="393" y="254"/>
                    <a:pt x="393" y="254"/>
                    <a:pt x="393" y="255"/>
                  </a:cubicBezTo>
                  <a:cubicBezTo>
                    <a:pt x="394" y="255"/>
                    <a:pt x="394" y="255"/>
                    <a:pt x="394" y="255"/>
                  </a:cubicBezTo>
                  <a:cubicBezTo>
                    <a:pt x="394" y="255"/>
                    <a:pt x="395" y="256"/>
                    <a:pt x="395" y="256"/>
                  </a:cubicBezTo>
                  <a:cubicBezTo>
                    <a:pt x="395" y="256"/>
                    <a:pt x="395" y="256"/>
                    <a:pt x="395" y="257"/>
                  </a:cubicBezTo>
                  <a:cubicBezTo>
                    <a:pt x="394" y="258"/>
                    <a:pt x="394" y="258"/>
                    <a:pt x="396" y="259"/>
                  </a:cubicBezTo>
                  <a:cubicBezTo>
                    <a:pt x="397" y="260"/>
                    <a:pt x="398" y="259"/>
                    <a:pt x="399" y="258"/>
                  </a:cubicBezTo>
                  <a:cubicBezTo>
                    <a:pt x="399" y="258"/>
                    <a:pt x="400" y="258"/>
                    <a:pt x="400" y="257"/>
                  </a:cubicBezTo>
                  <a:cubicBezTo>
                    <a:pt x="400" y="257"/>
                    <a:pt x="400" y="257"/>
                    <a:pt x="400" y="257"/>
                  </a:cubicBezTo>
                  <a:cubicBezTo>
                    <a:pt x="401" y="257"/>
                    <a:pt x="400" y="258"/>
                    <a:pt x="400" y="258"/>
                  </a:cubicBezTo>
                  <a:cubicBezTo>
                    <a:pt x="400" y="258"/>
                    <a:pt x="400" y="258"/>
                    <a:pt x="401" y="258"/>
                  </a:cubicBezTo>
                  <a:cubicBezTo>
                    <a:pt x="402" y="259"/>
                    <a:pt x="402" y="260"/>
                    <a:pt x="403" y="261"/>
                  </a:cubicBezTo>
                  <a:cubicBezTo>
                    <a:pt x="403" y="261"/>
                    <a:pt x="403" y="261"/>
                    <a:pt x="403" y="261"/>
                  </a:cubicBezTo>
                  <a:cubicBezTo>
                    <a:pt x="403" y="261"/>
                    <a:pt x="403" y="262"/>
                    <a:pt x="403" y="262"/>
                  </a:cubicBezTo>
                  <a:cubicBezTo>
                    <a:pt x="402" y="263"/>
                    <a:pt x="403" y="264"/>
                    <a:pt x="402" y="265"/>
                  </a:cubicBezTo>
                  <a:cubicBezTo>
                    <a:pt x="401" y="266"/>
                    <a:pt x="401" y="267"/>
                    <a:pt x="402" y="267"/>
                  </a:cubicBezTo>
                  <a:cubicBezTo>
                    <a:pt x="402" y="267"/>
                    <a:pt x="402" y="267"/>
                    <a:pt x="402" y="268"/>
                  </a:cubicBezTo>
                  <a:cubicBezTo>
                    <a:pt x="401" y="268"/>
                    <a:pt x="401" y="268"/>
                    <a:pt x="401" y="268"/>
                  </a:cubicBezTo>
                  <a:cubicBezTo>
                    <a:pt x="402" y="269"/>
                    <a:pt x="402" y="268"/>
                    <a:pt x="402" y="268"/>
                  </a:cubicBezTo>
                  <a:cubicBezTo>
                    <a:pt x="402" y="268"/>
                    <a:pt x="402" y="268"/>
                    <a:pt x="402" y="268"/>
                  </a:cubicBezTo>
                  <a:cubicBezTo>
                    <a:pt x="403" y="268"/>
                    <a:pt x="404" y="268"/>
                    <a:pt x="404" y="267"/>
                  </a:cubicBezTo>
                  <a:cubicBezTo>
                    <a:pt x="405" y="267"/>
                    <a:pt x="406" y="266"/>
                    <a:pt x="407" y="266"/>
                  </a:cubicBezTo>
                  <a:cubicBezTo>
                    <a:pt x="409" y="267"/>
                    <a:pt x="409" y="265"/>
                    <a:pt x="410" y="264"/>
                  </a:cubicBezTo>
                  <a:cubicBezTo>
                    <a:pt x="411" y="264"/>
                    <a:pt x="411" y="264"/>
                    <a:pt x="411" y="264"/>
                  </a:cubicBezTo>
                  <a:cubicBezTo>
                    <a:pt x="414" y="264"/>
                    <a:pt x="414" y="264"/>
                    <a:pt x="413" y="262"/>
                  </a:cubicBezTo>
                  <a:cubicBezTo>
                    <a:pt x="414" y="262"/>
                    <a:pt x="414" y="261"/>
                    <a:pt x="414" y="261"/>
                  </a:cubicBezTo>
                  <a:cubicBezTo>
                    <a:pt x="415" y="261"/>
                    <a:pt x="415" y="260"/>
                    <a:pt x="416" y="260"/>
                  </a:cubicBezTo>
                  <a:cubicBezTo>
                    <a:pt x="416" y="259"/>
                    <a:pt x="416" y="259"/>
                    <a:pt x="416" y="259"/>
                  </a:cubicBezTo>
                  <a:cubicBezTo>
                    <a:pt x="416" y="259"/>
                    <a:pt x="416" y="258"/>
                    <a:pt x="416" y="258"/>
                  </a:cubicBezTo>
                  <a:cubicBezTo>
                    <a:pt x="416" y="257"/>
                    <a:pt x="416" y="257"/>
                    <a:pt x="417" y="256"/>
                  </a:cubicBezTo>
                  <a:cubicBezTo>
                    <a:pt x="417" y="256"/>
                    <a:pt x="418" y="256"/>
                    <a:pt x="418" y="257"/>
                  </a:cubicBezTo>
                  <a:cubicBezTo>
                    <a:pt x="418" y="258"/>
                    <a:pt x="418" y="258"/>
                    <a:pt x="418" y="259"/>
                  </a:cubicBezTo>
                  <a:cubicBezTo>
                    <a:pt x="418" y="259"/>
                    <a:pt x="418" y="260"/>
                    <a:pt x="419" y="260"/>
                  </a:cubicBezTo>
                  <a:cubicBezTo>
                    <a:pt x="419" y="260"/>
                    <a:pt x="419" y="259"/>
                    <a:pt x="419" y="258"/>
                  </a:cubicBezTo>
                  <a:cubicBezTo>
                    <a:pt x="419" y="258"/>
                    <a:pt x="419" y="258"/>
                    <a:pt x="420" y="258"/>
                  </a:cubicBezTo>
                  <a:cubicBezTo>
                    <a:pt x="420" y="258"/>
                    <a:pt x="421" y="257"/>
                    <a:pt x="421" y="256"/>
                  </a:cubicBezTo>
                  <a:cubicBezTo>
                    <a:pt x="421" y="255"/>
                    <a:pt x="421" y="254"/>
                    <a:pt x="422" y="254"/>
                  </a:cubicBezTo>
                  <a:cubicBezTo>
                    <a:pt x="423" y="254"/>
                    <a:pt x="423" y="254"/>
                    <a:pt x="423" y="253"/>
                  </a:cubicBezTo>
                  <a:cubicBezTo>
                    <a:pt x="423" y="252"/>
                    <a:pt x="423" y="250"/>
                    <a:pt x="424" y="249"/>
                  </a:cubicBezTo>
                  <a:cubicBezTo>
                    <a:pt x="424" y="249"/>
                    <a:pt x="424" y="249"/>
                    <a:pt x="423" y="248"/>
                  </a:cubicBezTo>
                  <a:cubicBezTo>
                    <a:pt x="422" y="248"/>
                    <a:pt x="423" y="247"/>
                    <a:pt x="422" y="246"/>
                  </a:cubicBezTo>
                  <a:cubicBezTo>
                    <a:pt x="422" y="245"/>
                    <a:pt x="422" y="244"/>
                    <a:pt x="421" y="245"/>
                  </a:cubicBezTo>
                  <a:cubicBezTo>
                    <a:pt x="421" y="245"/>
                    <a:pt x="421" y="245"/>
                    <a:pt x="421" y="244"/>
                  </a:cubicBezTo>
                  <a:cubicBezTo>
                    <a:pt x="421" y="244"/>
                    <a:pt x="421" y="244"/>
                    <a:pt x="421" y="244"/>
                  </a:cubicBezTo>
                  <a:cubicBezTo>
                    <a:pt x="420" y="244"/>
                    <a:pt x="419" y="243"/>
                    <a:pt x="419" y="244"/>
                  </a:cubicBezTo>
                  <a:cubicBezTo>
                    <a:pt x="418" y="245"/>
                    <a:pt x="418" y="246"/>
                    <a:pt x="417" y="247"/>
                  </a:cubicBezTo>
                  <a:cubicBezTo>
                    <a:pt x="417" y="248"/>
                    <a:pt x="417" y="248"/>
                    <a:pt x="417" y="249"/>
                  </a:cubicBezTo>
                  <a:cubicBezTo>
                    <a:pt x="417" y="249"/>
                    <a:pt x="416" y="249"/>
                    <a:pt x="416" y="249"/>
                  </a:cubicBezTo>
                  <a:cubicBezTo>
                    <a:pt x="416" y="248"/>
                    <a:pt x="416" y="248"/>
                    <a:pt x="415" y="248"/>
                  </a:cubicBezTo>
                  <a:cubicBezTo>
                    <a:pt x="415" y="248"/>
                    <a:pt x="415" y="247"/>
                    <a:pt x="416" y="247"/>
                  </a:cubicBezTo>
                  <a:cubicBezTo>
                    <a:pt x="416" y="246"/>
                    <a:pt x="416" y="246"/>
                    <a:pt x="416" y="246"/>
                  </a:cubicBezTo>
                  <a:cubicBezTo>
                    <a:pt x="415" y="245"/>
                    <a:pt x="415" y="245"/>
                    <a:pt x="415" y="245"/>
                  </a:cubicBezTo>
                  <a:cubicBezTo>
                    <a:pt x="415" y="246"/>
                    <a:pt x="414" y="245"/>
                    <a:pt x="413" y="246"/>
                  </a:cubicBezTo>
                  <a:cubicBezTo>
                    <a:pt x="413" y="246"/>
                    <a:pt x="413" y="246"/>
                    <a:pt x="412" y="246"/>
                  </a:cubicBezTo>
                  <a:cubicBezTo>
                    <a:pt x="412" y="245"/>
                    <a:pt x="413" y="245"/>
                    <a:pt x="413" y="245"/>
                  </a:cubicBezTo>
                  <a:cubicBezTo>
                    <a:pt x="413" y="244"/>
                    <a:pt x="413" y="244"/>
                    <a:pt x="413" y="243"/>
                  </a:cubicBezTo>
                  <a:cubicBezTo>
                    <a:pt x="414" y="242"/>
                    <a:pt x="415" y="241"/>
                    <a:pt x="415" y="239"/>
                  </a:cubicBezTo>
                  <a:cubicBezTo>
                    <a:pt x="414" y="238"/>
                    <a:pt x="414" y="237"/>
                    <a:pt x="413" y="237"/>
                  </a:cubicBezTo>
                  <a:cubicBezTo>
                    <a:pt x="412" y="237"/>
                    <a:pt x="412" y="237"/>
                    <a:pt x="411" y="237"/>
                  </a:cubicBezTo>
                  <a:cubicBezTo>
                    <a:pt x="411" y="236"/>
                    <a:pt x="411" y="236"/>
                    <a:pt x="411" y="236"/>
                  </a:cubicBezTo>
                  <a:cubicBezTo>
                    <a:pt x="410" y="237"/>
                    <a:pt x="410" y="237"/>
                    <a:pt x="410" y="237"/>
                  </a:cubicBezTo>
                  <a:cubicBezTo>
                    <a:pt x="409" y="237"/>
                    <a:pt x="409" y="237"/>
                    <a:pt x="409" y="237"/>
                  </a:cubicBezTo>
                  <a:cubicBezTo>
                    <a:pt x="409" y="237"/>
                    <a:pt x="408" y="237"/>
                    <a:pt x="408" y="238"/>
                  </a:cubicBezTo>
                  <a:cubicBezTo>
                    <a:pt x="408" y="239"/>
                    <a:pt x="407" y="240"/>
                    <a:pt x="407" y="241"/>
                  </a:cubicBezTo>
                  <a:cubicBezTo>
                    <a:pt x="407" y="241"/>
                    <a:pt x="406" y="241"/>
                    <a:pt x="406" y="241"/>
                  </a:cubicBezTo>
                  <a:cubicBezTo>
                    <a:pt x="406" y="241"/>
                    <a:pt x="406" y="240"/>
                    <a:pt x="406" y="240"/>
                  </a:cubicBezTo>
                  <a:cubicBezTo>
                    <a:pt x="407" y="240"/>
                    <a:pt x="407" y="238"/>
                    <a:pt x="408" y="238"/>
                  </a:cubicBezTo>
                  <a:cubicBezTo>
                    <a:pt x="407" y="237"/>
                    <a:pt x="406" y="237"/>
                    <a:pt x="406" y="237"/>
                  </a:cubicBezTo>
                  <a:cubicBezTo>
                    <a:pt x="405" y="237"/>
                    <a:pt x="405" y="237"/>
                    <a:pt x="405" y="237"/>
                  </a:cubicBezTo>
                  <a:cubicBezTo>
                    <a:pt x="405" y="237"/>
                    <a:pt x="405" y="237"/>
                    <a:pt x="404" y="237"/>
                  </a:cubicBezTo>
                  <a:cubicBezTo>
                    <a:pt x="404" y="236"/>
                    <a:pt x="404" y="236"/>
                    <a:pt x="404" y="236"/>
                  </a:cubicBezTo>
                  <a:cubicBezTo>
                    <a:pt x="403" y="236"/>
                    <a:pt x="403" y="236"/>
                    <a:pt x="402" y="236"/>
                  </a:cubicBezTo>
                  <a:cubicBezTo>
                    <a:pt x="402" y="235"/>
                    <a:pt x="401" y="235"/>
                    <a:pt x="401" y="235"/>
                  </a:cubicBezTo>
                  <a:cubicBezTo>
                    <a:pt x="400" y="235"/>
                    <a:pt x="400" y="236"/>
                    <a:pt x="400" y="236"/>
                  </a:cubicBezTo>
                  <a:cubicBezTo>
                    <a:pt x="398" y="237"/>
                    <a:pt x="398" y="238"/>
                    <a:pt x="396" y="239"/>
                  </a:cubicBezTo>
                  <a:cubicBezTo>
                    <a:pt x="396" y="239"/>
                    <a:pt x="396" y="238"/>
                    <a:pt x="396" y="238"/>
                  </a:cubicBezTo>
                  <a:cubicBezTo>
                    <a:pt x="396" y="237"/>
                    <a:pt x="395" y="236"/>
                    <a:pt x="394" y="235"/>
                  </a:cubicBezTo>
                  <a:cubicBezTo>
                    <a:pt x="393" y="234"/>
                    <a:pt x="394" y="234"/>
                    <a:pt x="395" y="234"/>
                  </a:cubicBezTo>
                  <a:cubicBezTo>
                    <a:pt x="395" y="234"/>
                    <a:pt x="396" y="234"/>
                    <a:pt x="396" y="235"/>
                  </a:cubicBezTo>
                  <a:cubicBezTo>
                    <a:pt x="396" y="235"/>
                    <a:pt x="396" y="235"/>
                    <a:pt x="397" y="235"/>
                  </a:cubicBezTo>
                  <a:cubicBezTo>
                    <a:pt x="397" y="234"/>
                    <a:pt x="399" y="235"/>
                    <a:pt x="400" y="234"/>
                  </a:cubicBezTo>
                  <a:cubicBezTo>
                    <a:pt x="401" y="234"/>
                    <a:pt x="400" y="233"/>
                    <a:pt x="400" y="232"/>
                  </a:cubicBezTo>
                  <a:cubicBezTo>
                    <a:pt x="397" y="232"/>
                    <a:pt x="396" y="231"/>
                    <a:pt x="397" y="229"/>
                  </a:cubicBezTo>
                  <a:cubicBezTo>
                    <a:pt x="397" y="228"/>
                    <a:pt x="397" y="227"/>
                    <a:pt x="396" y="226"/>
                  </a:cubicBezTo>
                  <a:cubicBezTo>
                    <a:pt x="396" y="226"/>
                    <a:pt x="396" y="225"/>
                    <a:pt x="396" y="225"/>
                  </a:cubicBezTo>
                  <a:cubicBezTo>
                    <a:pt x="396" y="225"/>
                    <a:pt x="396" y="225"/>
                    <a:pt x="396" y="225"/>
                  </a:cubicBezTo>
                  <a:cubicBezTo>
                    <a:pt x="396" y="225"/>
                    <a:pt x="396" y="225"/>
                    <a:pt x="396" y="224"/>
                  </a:cubicBezTo>
                  <a:cubicBezTo>
                    <a:pt x="396" y="225"/>
                    <a:pt x="396" y="225"/>
                    <a:pt x="396" y="225"/>
                  </a:cubicBezTo>
                  <a:cubicBezTo>
                    <a:pt x="397" y="225"/>
                    <a:pt x="397" y="226"/>
                    <a:pt x="398" y="227"/>
                  </a:cubicBezTo>
                  <a:cubicBezTo>
                    <a:pt x="398" y="227"/>
                    <a:pt x="397" y="228"/>
                    <a:pt x="398" y="228"/>
                  </a:cubicBezTo>
                  <a:cubicBezTo>
                    <a:pt x="399" y="229"/>
                    <a:pt x="399" y="230"/>
                    <a:pt x="400" y="231"/>
                  </a:cubicBezTo>
                  <a:cubicBezTo>
                    <a:pt x="400" y="231"/>
                    <a:pt x="400" y="232"/>
                    <a:pt x="401" y="231"/>
                  </a:cubicBezTo>
                  <a:cubicBezTo>
                    <a:pt x="401" y="231"/>
                    <a:pt x="401" y="231"/>
                    <a:pt x="401" y="231"/>
                  </a:cubicBezTo>
                  <a:cubicBezTo>
                    <a:pt x="401" y="232"/>
                    <a:pt x="402" y="232"/>
                    <a:pt x="402" y="233"/>
                  </a:cubicBezTo>
                  <a:cubicBezTo>
                    <a:pt x="403" y="234"/>
                    <a:pt x="403" y="234"/>
                    <a:pt x="403" y="234"/>
                  </a:cubicBezTo>
                  <a:cubicBezTo>
                    <a:pt x="404" y="234"/>
                    <a:pt x="404" y="234"/>
                    <a:pt x="404" y="234"/>
                  </a:cubicBezTo>
                  <a:cubicBezTo>
                    <a:pt x="405" y="235"/>
                    <a:pt x="406" y="235"/>
                    <a:pt x="407" y="235"/>
                  </a:cubicBezTo>
                  <a:cubicBezTo>
                    <a:pt x="408" y="235"/>
                    <a:pt x="408" y="235"/>
                    <a:pt x="409" y="235"/>
                  </a:cubicBezTo>
                  <a:cubicBezTo>
                    <a:pt x="410" y="235"/>
                    <a:pt x="410" y="234"/>
                    <a:pt x="412" y="234"/>
                  </a:cubicBezTo>
                  <a:cubicBezTo>
                    <a:pt x="412" y="234"/>
                    <a:pt x="412" y="234"/>
                    <a:pt x="412" y="234"/>
                  </a:cubicBezTo>
                  <a:cubicBezTo>
                    <a:pt x="413" y="235"/>
                    <a:pt x="414" y="235"/>
                    <a:pt x="415" y="234"/>
                  </a:cubicBezTo>
                  <a:cubicBezTo>
                    <a:pt x="416" y="233"/>
                    <a:pt x="416" y="232"/>
                    <a:pt x="417" y="232"/>
                  </a:cubicBezTo>
                  <a:cubicBezTo>
                    <a:pt x="417" y="233"/>
                    <a:pt x="416" y="233"/>
                    <a:pt x="416" y="234"/>
                  </a:cubicBezTo>
                  <a:cubicBezTo>
                    <a:pt x="416" y="234"/>
                    <a:pt x="416" y="235"/>
                    <a:pt x="417" y="234"/>
                  </a:cubicBezTo>
                  <a:cubicBezTo>
                    <a:pt x="418" y="233"/>
                    <a:pt x="419" y="233"/>
                    <a:pt x="420" y="232"/>
                  </a:cubicBezTo>
                  <a:cubicBezTo>
                    <a:pt x="420" y="232"/>
                    <a:pt x="420" y="231"/>
                    <a:pt x="420" y="231"/>
                  </a:cubicBezTo>
                  <a:cubicBezTo>
                    <a:pt x="420" y="230"/>
                    <a:pt x="420" y="230"/>
                    <a:pt x="421" y="230"/>
                  </a:cubicBezTo>
                  <a:cubicBezTo>
                    <a:pt x="421" y="229"/>
                    <a:pt x="422" y="229"/>
                    <a:pt x="422" y="227"/>
                  </a:cubicBezTo>
                  <a:cubicBezTo>
                    <a:pt x="422" y="227"/>
                    <a:pt x="422" y="227"/>
                    <a:pt x="423" y="226"/>
                  </a:cubicBezTo>
                  <a:cubicBezTo>
                    <a:pt x="423" y="226"/>
                    <a:pt x="424" y="225"/>
                    <a:pt x="423" y="225"/>
                  </a:cubicBezTo>
                  <a:cubicBezTo>
                    <a:pt x="423" y="224"/>
                    <a:pt x="423" y="223"/>
                    <a:pt x="422" y="223"/>
                  </a:cubicBezTo>
                  <a:cubicBezTo>
                    <a:pt x="421" y="223"/>
                    <a:pt x="421" y="223"/>
                    <a:pt x="421" y="223"/>
                  </a:cubicBezTo>
                  <a:cubicBezTo>
                    <a:pt x="422" y="222"/>
                    <a:pt x="421" y="221"/>
                    <a:pt x="422" y="220"/>
                  </a:cubicBezTo>
                  <a:cubicBezTo>
                    <a:pt x="422" y="220"/>
                    <a:pt x="422" y="220"/>
                    <a:pt x="422" y="219"/>
                  </a:cubicBezTo>
                  <a:cubicBezTo>
                    <a:pt x="421" y="219"/>
                    <a:pt x="421" y="218"/>
                    <a:pt x="420" y="217"/>
                  </a:cubicBezTo>
                  <a:cubicBezTo>
                    <a:pt x="419" y="217"/>
                    <a:pt x="419" y="215"/>
                    <a:pt x="419" y="215"/>
                  </a:cubicBezTo>
                  <a:cubicBezTo>
                    <a:pt x="420" y="214"/>
                    <a:pt x="421" y="213"/>
                    <a:pt x="422" y="214"/>
                  </a:cubicBezTo>
                  <a:cubicBezTo>
                    <a:pt x="422" y="214"/>
                    <a:pt x="422" y="214"/>
                    <a:pt x="423" y="214"/>
                  </a:cubicBezTo>
                  <a:cubicBezTo>
                    <a:pt x="423" y="215"/>
                    <a:pt x="424" y="214"/>
                    <a:pt x="425" y="215"/>
                  </a:cubicBezTo>
                  <a:cubicBezTo>
                    <a:pt x="426" y="215"/>
                    <a:pt x="427" y="215"/>
                    <a:pt x="427" y="215"/>
                  </a:cubicBezTo>
                  <a:cubicBezTo>
                    <a:pt x="429" y="216"/>
                    <a:pt x="429" y="216"/>
                    <a:pt x="430" y="215"/>
                  </a:cubicBezTo>
                  <a:cubicBezTo>
                    <a:pt x="430" y="215"/>
                    <a:pt x="430" y="215"/>
                    <a:pt x="431" y="215"/>
                  </a:cubicBezTo>
                  <a:cubicBezTo>
                    <a:pt x="431" y="215"/>
                    <a:pt x="432" y="214"/>
                    <a:pt x="432" y="214"/>
                  </a:cubicBezTo>
                  <a:cubicBezTo>
                    <a:pt x="432" y="213"/>
                    <a:pt x="433" y="212"/>
                    <a:pt x="434" y="213"/>
                  </a:cubicBezTo>
                  <a:cubicBezTo>
                    <a:pt x="435" y="213"/>
                    <a:pt x="435" y="213"/>
                    <a:pt x="435" y="214"/>
                  </a:cubicBezTo>
                  <a:cubicBezTo>
                    <a:pt x="436" y="214"/>
                    <a:pt x="436" y="214"/>
                    <a:pt x="436" y="213"/>
                  </a:cubicBezTo>
                  <a:cubicBezTo>
                    <a:pt x="436" y="213"/>
                    <a:pt x="437" y="212"/>
                    <a:pt x="437" y="211"/>
                  </a:cubicBezTo>
                  <a:cubicBezTo>
                    <a:pt x="438" y="210"/>
                    <a:pt x="438" y="209"/>
                    <a:pt x="437" y="209"/>
                  </a:cubicBezTo>
                  <a:cubicBezTo>
                    <a:pt x="436" y="209"/>
                    <a:pt x="435" y="207"/>
                    <a:pt x="434" y="208"/>
                  </a:cubicBezTo>
                  <a:cubicBezTo>
                    <a:pt x="434" y="209"/>
                    <a:pt x="434" y="209"/>
                    <a:pt x="434" y="208"/>
                  </a:cubicBezTo>
                  <a:cubicBezTo>
                    <a:pt x="433" y="207"/>
                    <a:pt x="432" y="208"/>
                    <a:pt x="431" y="207"/>
                  </a:cubicBezTo>
                  <a:cubicBezTo>
                    <a:pt x="430" y="207"/>
                    <a:pt x="429" y="207"/>
                    <a:pt x="429" y="206"/>
                  </a:cubicBezTo>
                  <a:cubicBezTo>
                    <a:pt x="429" y="205"/>
                    <a:pt x="430" y="205"/>
                    <a:pt x="431" y="205"/>
                  </a:cubicBezTo>
                  <a:cubicBezTo>
                    <a:pt x="431" y="205"/>
                    <a:pt x="431" y="205"/>
                    <a:pt x="431" y="205"/>
                  </a:cubicBezTo>
                  <a:cubicBezTo>
                    <a:pt x="432" y="205"/>
                    <a:pt x="432" y="205"/>
                    <a:pt x="432" y="205"/>
                  </a:cubicBezTo>
                  <a:cubicBezTo>
                    <a:pt x="432" y="205"/>
                    <a:pt x="433" y="205"/>
                    <a:pt x="434" y="205"/>
                  </a:cubicBezTo>
                  <a:cubicBezTo>
                    <a:pt x="434" y="205"/>
                    <a:pt x="435" y="205"/>
                    <a:pt x="436" y="205"/>
                  </a:cubicBezTo>
                  <a:cubicBezTo>
                    <a:pt x="436" y="205"/>
                    <a:pt x="436" y="205"/>
                    <a:pt x="436" y="205"/>
                  </a:cubicBezTo>
                  <a:cubicBezTo>
                    <a:pt x="436" y="205"/>
                    <a:pt x="436" y="206"/>
                    <a:pt x="437" y="206"/>
                  </a:cubicBezTo>
                  <a:cubicBezTo>
                    <a:pt x="437" y="206"/>
                    <a:pt x="438" y="206"/>
                    <a:pt x="439" y="205"/>
                  </a:cubicBezTo>
                  <a:cubicBezTo>
                    <a:pt x="439" y="205"/>
                    <a:pt x="439" y="204"/>
                    <a:pt x="439" y="203"/>
                  </a:cubicBezTo>
                  <a:cubicBezTo>
                    <a:pt x="440" y="203"/>
                    <a:pt x="440" y="203"/>
                    <a:pt x="440" y="203"/>
                  </a:cubicBezTo>
                  <a:cubicBezTo>
                    <a:pt x="441" y="202"/>
                    <a:pt x="441" y="202"/>
                    <a:pt x="441" y="202"/>
                  </a:cubicBezTo>
                  <a:cubicBezTo>
                    <a:pt x="441" y="201"/>
                    <a:pt x="441" y="201"/>
                    <a:pt x="441" y="200"/>
                  </a:cubicBezTo>
                  <a:cubicBezTo>
                    <a:pt x="440" y="200"/>
                    <a:pt x="440" y="200"/>
                    <a:pt x="440" y="199"/>
                  </a:cubicBezTo>
                  <a:cubicBezTo>
                    <a:pt x="439" y="199"/>
                    <a:pt x="438" y="198"/>
                    <a:pt x="437" y="198"/>
                  </a:cubicBezTo>
                  <a:cubicBezTo>
                    <a:pt x="437" y="198"/>
                    <a:pt x="436" y="198"/>
                    <a:pt x="436" y="198"/>
                  </a:cubicBezTo>
                  <a:cubicBezTo>
                    <a:pt x="435" y="197"/>
                    <a:pt x="435" y="197"/>
                    <a:pt x="435" y="197"/>
                  </a:cubicBezTo>
                  <a:cubicBezTo>
                    <a:pt x="434" y="197"/>
                    <a:pt x="434" y="196"/>
                    <a:pt x="434" y="196"/>
                  </a:cubicBezTo>
                  <a:cubicBezTo>
                    <a:pt x="433" y="196"/>
                    <a:pt x="433" y="196"/>
                    <a:pt x="432" y="196"/>
                  </a:cubicBezTo>
                  <a:cubicBezTo>
                    <a:pt x="431" y="196"/>
                    <a:pt x="431" y="196"/>
                    <a:pt x="431" y="195"/>
                  </a:cubicBezTo>
                  <a:cubicBezTo>
                    <a:pt x="431" y="195"/>
                    <a:pt x="431" y="195"/>
                    <a:pt x="432" y="195"/>
                  </a:cubicBezTo>
                  <a:cubicBezTo>
                    <a:pt x="433" y="195"/>
                    <a:pt x="434" y="195"/>
                    <a:pt x="435" y="196"/>
                  </a:cubicBezTo>
                  <a:cubicBezTo>
                    <a:pt x="437" y="197"/>
                    <a:pt x="438" y="197"/>
                    <a:pt x="439" y="196"/>
                  </a:cubicBezTo>
                  <a:cubicBezTo>
                    <a:pt x="440" y="195"/>
                    <a:pt x="440" y="195"/>
                    <a:pt x="441" y="195"/>
                  </a:cubicBezTo>
                  <a:cubicBezTo>
                    <a:pt x="441" y="195"/>
                    <a:pt x="442" y="195"/>
                    <a:pt x="442" y="195"/>
                  </a:cubicBezTo>
                  <a:cubicBezTo>
                    <a:pt x="442" y="194"/>
                    <a:pt x="443" y="193"/>
                    <a:pt x="444" y="193"/>
                  </a:cubicBezTo>
                  <a:cubicBezTo>
                    <a:pt x="444" y="193"/>
                    <a:pt x="444" y="192"/>
                    <a:pt x="444" y="192"/>
                  </a:cubicBezTo>
                  <a:cubicBezTo>
                    <a:pt x="443" y="192"/>
                    <a:pt x="443" y="191"/>
                    <a:pt x="443" y="191"/>
                  </a:cubicBezTo>
                  <a:cubicBezTo>
                    <a:pt x="443" y="190"/>
                    <a:pt x="444" y="190"/>
                    <a:pt x="444" y="189"/>
                  </a:cubicBezTo>
                  <a:cubicBezTo>
                    <a:pt x="443" y="188"/>
                    <a:pt x="443" y="187"/>
                    <a:pt x="443" y="186"/>
                  </a:cubicBezTo>
                  <a:cubicBezTo>
                    <a:pt x="443" y="185"/>
                    <a:pt x="443" y="184"/>
                    <a:pt x="442" y="184"/>
                  </a:cubicBezTo>
                  <a:cubicBezTo>
                    <a:pt x="440" y="183"/>
                    <a:pt x="439" y="182"/>
                    <a:pt x="437" y="183"/>
                  </a:cubicBezTo>
                  <a:cubicBezTo>
                    <a:pt x="436" y="183"/>
                    <a:pt x="435" y="183"/>
                    <a:pt x="434" y="183"/>
                  </a:cubicBezTo>
                  <a:cubicBezTo>
                    <a:pt x="433" y="183"/>
                    <a:pt x="433" y="183"/>
                    <a:pt x="433" y="183"/>
                  </a:cubicBezTo>
                  <a:cubicBezTo>
                    <a:pt x="433" y="184"/>
                    <a:pt x="433" y="184"/>
                    <a:pt x="433" y="184"/>
                  </a:cubicBezTo>
                  <a:cubicBezTo>
                    <a:pt x="433" y="184"/>
                    <a:pt x="432" y="185"/>
                    <a:pt x="432" y="184"/>
                  </a:cubicBezTo>
                  <a:cubicBezTo>
                    <a:pt x="432" y="184"/>
                    <a:pt x="432" y="184"/>
                    <a:pt x="432" y="184"/>
                  </a:cubicBezTo>
                  <a:cubicBezTo>
                    <a:pt x="433" y="182"/>
                    <a:pt x="434" y="182"/>
                    <a:pt x="435" y="182"/>
                  </a:cubicBezTo>
                  <a:cubicBezTo>
                    <a:pt x="436" y="182"/>
                    <a:pt x="437" y="181"/>
                    <a:pt x="437" y="180"/>
                  </a:cubicBezTo>
                  <a:cubicBezTo>
                    <a:pt x="436" y="180"/>
                    <a:pt x="436" y="180"/>
                    <a:pt x="435" y="179"/>
                  </a:cubicBezTo>
                  <a:cubicBezTo>
                    <a:pt x="433" y="178"/>
                    <a:pt x="431" y="178"/>
                    <a:pt x="429" y="179"/>
                  </a:cubicBezTo>
                  <a:cubicBezTo>
                    <a:pt x="428" y="179"/>
                    <a:pt x="428" y="179"/>
                    <a:pt x="427" y="179"/>
                  </a:cubicBezTo>
                  <a:cubicBezTo>
                    <a:pt x="427" y="179"/>
                    <a:pt x="426" y="179"/>
                    <a:pt x="426" y="180"/>
                  </a:cubicBezTo>
                  <a:cubicBezTo>
                    <a:pt x="425" y="180"/>
                    <a:pt x="425" y="180"/>
                    <a:pt x="425" y="180"/>
                  </a:cubicBezTo>
                  <a:cubicBezTo>
                    <a:pt x="425" y="179"/>
                    <a:pt x="424" y="180"/>
                    <a:pt x="424" y="180"/>
                  </a:cubicBezTo>
                  <a:cubicBezTo>
                    <a:pt x="423" y="181"/>
                    <a:pt x="422" y="183"/>
                    <a:pt x="421" y="185"/>
                  </a:cubicBezTo>
                  <a:cubicBezTo>
                    <a:pt x="421" y="185"/>
                    <a:pt x="421" y="186"/>
                    <a:pt x="421" y="186"/>
                  </a:cubicBezTo>
                  <a:cubicBezTo>
                    <a:pt x="421" y="186"/>
                    <a:pt x="421" y="187"/>
                    <a:pt x="420" y="187"/>
                  </a:cubicBezTo>
                  <a:cubicBezTo>
                    <a:pt x="420" y="187"/>
                    <a:pt x="420" y="187"/>
                    <a:pt x="420" y="187"/>
                  </a:cubicBezTo>
                  <a:cubicBezTo>
                    <a:pt x="420" y="185"/>
                    <a:pt x="421" y="184"/>
                    <a:pt x="422" y="182"/>
                  </a:cubicBezTo>
                  <a:cubicBezTo>
                    <a:pt x="422" y="181"/>
                    <a:pt x="422" y="181"/>
                    <a:pt x="423" y="180"/>
                  </a:cubicBezTo>
                  <a:cubicBezTo>
                    <a:pt x="424" y="179"/>
                    <a:pt x="424" y="178"/>
                    <a:pt x="423" y="177"/>
                  </a:cubicBezTo>
                  <a:cubicBezTo>
                    <a:pt x="423" y="177"/>
                    <a:pt x="423" y="177"/>
                    <a:pt x="423" y="177"/>
                  </a:cubicBezTo>
                  <a:cubicBezTo>
                    <a:pt x="423" y="177"/>
                    <a:pt x="423" y="177"/>
                    <a:pt x="423" y="177"/>
                  </a:cubicBezTo>
                  <a:cubicBezTo>
                    <a:pt x="423" y="177"/>
                    <a:pt x="423" y="177"/>
                    <a:pt x="423" y="177"/>
                  </a:cubicBezTo>
                  <a:cubicBezTo>
                    <a:pt x="423" y="177"/>
                    <a:pt x="424" y="177"/>
                    <a:pt x="424" y="177"/>
                  </a:cubicBezTo>
                  <a:cubicBezTo>
                    <a:pt x="424" y="178"/>
                    <a:pt x="424" y="178"/>
                    <a:pt x="425" y="178"/>
                  </a:cubicBezTo>
                  <a:cubicBezTo>
                    <a:pt x="426" y="178"/>
                    <a:pt x="427" y="177"/>
                    <a:pt x="428" y="177"/>
                  </a:cubicBezTo>
                  <a:cubicBezTo>
                    <a:pt x="429" y="176"/>
                    <a:pt x="431" y="176"/>
                    <a:pt x="433" y="176"/>
                  </a:cubicBezTo>
                  <a:cubicBezTo>
                    <a:pt x="433" y="177"/>
                    <a:pt x="434" y="177"/>
                    <a:pt x="434" y="176"/>
                  </a:cubicBezTo>
                  <a:cubicBezTo>
                    <a:pt x="434" y="176"/>
                    <a:pt x="434" y="175"/>
                    <a:pt x="434" y="175"/>
                  </a:cubicBezTo>
                  <a:cubicBezTo>
                    <a:pt x="434" y="174"/>
                    <a:pt x="433" y="175"/>
                    <a:pt x="433" y="175"/>
                  </a:cubicBezTo>
                  <a:cubicBezTo>
                    <a:pt x="432" y="175"/>
                    <a:pt x="432" y="174"/>
                    <a:pt x="431" y="174"/>
                  </a:cubicBezTo>
                  <a:cubicBezTo>
                    <a:pt x="430" y="174"/>
                    <a:pt x="429" y="174"/>
                    <a:pt x="428" y="174"/>
                  </a:cubicBezTo>
                  <a:cubicBezTo>
                    <a:pt x="428" y="174"/>
                    <a:pt x="428" y="174"/>
                    <a:pt x="428" y="174"/>
                  </a:cubicBezTo>
                  <a:cubicBezTo>
                    <a:pt x="427" y="174"/>
                    <a:pt x="426" y="173"/>
                    <a:pt x="425" y="173"/>
                  </a:cubicBezTo>
                  <a:cubicBezTo>
                    <a:pt x="423" y="173"/>
                    <a:pt x="422" y="173"/>
                    <a:pt x="420" y="174"/>
                  </a:cubicBezTo>
                  <a:cubicBezTo>
                    <a:pt x="420" y="173"/>
                    <a:pt x="421" y="173"/>
                    <a:pt x="421" y="172"/>
                  </a:cubicBezTo>
                  <a:cubicBezTo>
                    <a:pt x="421" y="172"/>
                    <a:pt x="422" y="172"/>
                    <a:pt x="422" y="172"/>
                  </a:cubicBezTo>
                  <a:cubicBezTo>
                    <a:pt x="423" y="172"/>
                    <a:pt x="423" y="172"/>
                    <a:pt x="424" y="172"/>
                  </a:cubicBezTo>
                  <a:cubicBezTo>
                    <a:pt x="424" y="172"/>
                    <a:pt x="424" y="172"/>
                    <a:pt x="424" y="172"/>
                  </a:cubicBezTo>
                  <a:cubicBezTo>
                    <a:pt x="425" y="172"/>
                    <a:pt x="426" y="172"/>
                    <a:pt x="427" y="173"/>
                  </a:cubicBezTo>
                  <a:cubicBezTo>
                    <a:pt x="428" y="173"/>
                    <a:pt x="428" y="173"/>
                    <a:pt x="429" y="173"/>
                  </a:cubicBezTo>
                  <a:cubicBezTo>
                    <a:pt x="431" y="172"/>
                    <a:pt x="433" y="172"/>
                    <a:pt x="434" y="172"/>
                  </a:cubicBezTo>
                  <a:cubicBezTo>
                    <a:pt x="435" y="173"/>
                    <a:pt x="437" y="173"/>
                    <a:pt x="436" y="175"/>
                  </a:cubicBezTo>
                  <a:cubicBezTo>
                    <a:pt x="436" y="176"/>
                    <a:pt x="437" y="176"/>
                    <a:pt x="437" y="177"/>
                  </a:cubicBezTo>
                  <a:cubicBezTo>
                    <a:pt x="439" y="178"/>
                    <a:pt x="441" y="178"/>
                    <a:pt x="443" y="178"/>
                  </a:cubicBezTo>
                  <a:cubicBezTo>
                    <a:pt x="444" y="179"/>
                    <a:pt x="445" y="179"/>
                    <a:pt x="446" y="178"/>
                  </a:cubicBezTo>
                  <a:cubicBezTo>
                    <a:pt x="446" y="177"/>
                    <a:pt x="445" y="177"/>
                    <a:pt x="445" y="176"/>
                  </a:cubicBezTo>
                  <a:cubicBezTo>
                    <a:pt x="445" y="176"/>
                    <a:pt x="445" y="175"/>
                    <a:pt x="444" y="175"/>
                  </a:cubicBezTo>
                  <a:cubicBezTo>
                    <a:pt x="444" y="175"/>
                    <a:pt x="445" y="174"/>
                    <a:pt x="444" y="174"/>
                  </a:cubicBezTo>
                  <a:cubicBezTo>
                    <a:pt x="444" y="173"/>
                    <a:pt x="443" y="173"/>
                    <a:pt x="443" y="173"/>
                  </a:cubicBezTo>
                  <a:cubicBezTo>
                    <a:pt x="444" y="173"/>
                    <a:pt x="444" y="172"/>
                    <a:pt x="445" y="172"/>
                  </a:cubicBezTo>
                  <a:cubicBezTo>
                    <a:pt x="445" y="172"/>
                    <a:pt x="445" y="171"/>
                    <a:pt x="445" y="171"/>
                  </a:cubicBezTo>
                  <a:cubicBezTo>
                    <a:pt x="444" y="171"/>
                    <a:pt x="443" y="171"/>
                    <a:pt x="442" y="171"/>
                  </a:cubicBezTo>
                  <a:cubicBezTo>
                    <a:pt x="442" y="171"/>
                    <a:pt x="442" y="171"/>
                    <a:pt x="442" y="170"/>
                  </a:cubicBezTo>
                  <a:cubicBezTo>
                    <a:pt x="440" y="170"/>
                    <a:pt x="439" y="170"/>
                    <a:pt x="437" y="170"/>
                  </a:cubicBezTo>
                  <a:cubicBezTo>
                    <a:pt x="437" y="170"/>
                    <a:pt x="436" y="171"/>
                    <a:pt x="435" y="170"/>
                  </a:cubicBezTo>
                  <a:cubicBezTo>
                    <a:pt x="435" y="170"/>
                    <a:pt x="435" y="169"/>
                    <a:pt x="434" y="169"/>
                  </a:cubicBezTo>
                  <a:cubicBezTo>
                    <a:pt x="431" y="169"/>
                    <a:pt x="428" y="168"/>
                    <a:pt x="425" y="170"/>
                  </a:cubicBezTo>
                  <a:cubicBezTo>
                    <a:pt x="425" y="170"/>
                    <a:pt x="425" y="170"/>
                    <a:pt x="425" y="170"/>
                  </a:cubicBezTo>
                  <a:cubicBezTo>
                    <a:pt x="425" y="170"/>
                    <a:pt x="425" y="170"/>
                    <a:pt x="426" y="170"/>
                  </a:cubicBezTo>
                  <a:cubicBezTo>
                    <a:pt x="426" y="169"/>
                    <a:pt x="426" y="169"/>
                    <a:pt x="426" y="169"/>
                  </a:cubicBezTo>
                  <a:cubicBezTo>
                    <a:pt x="426" y="169"/>
                    <a:pt x="426" y="169"/>
                    <a:pt x="425" y="169"/>
                  </a:cubicBezTo>
                  <a:cubicBezTo>
                    <a:pt x="425" y="168"/>
                    <a:pt x="424" y="168"/>
                    <a:pt x="424" y="168"/>
                  </a:cubicBezTo>
                  <a:cubicBezTo>
                    <a:pt x="423" y="168"/>
                    <a:pt x="422" y="167"/>
                    <a:pt x="422" y="167"/>
                  </a:cubicBezTo>
                  <a:cubicBezTo>
                    <a:pt x="422" y="166"/>
                    <a:pt x="422" y="166"/>
                    <a:pt x="422" y="166"/>
                  </a:cubicBezTo>
                  <a:cubicBezTo>
                    <a:pt x="424" y="167"/>
                    <a:pt x="425" y="167"/>
                    <a:pt x="427" y="167"/>
                  </a:cubicBezTo>
                  <a:cubicBezTo>
                    <a:pt x="427" y="167"/>
                    <a:pt x="427" y="167"/>
                    <a:pt x="427" y="166"/>
                  </a:cubicBezTo>
                  <a:cubicBezTo>
                    <a:pt x="427" y="165"/>
                    <a:pt x="426" y="164"/>
                    <a:pt x="426" y="163"/>
                  </a:cubicBezTo>
                  <a:cubicBezTo>
                    <a:pt x="426" y="163"/>
                    <a:pt x="426" y="163"/>
                    <a:pt x="426" y="163"/>
                  </a:cubicBezTo>
                  <a:cubicBezTo>
                    <a:pt x="427" y="163"/>
                    <a:pt x="427" y="163"/>
                    <a:pt x="427" y="162"/>
                  </a:cubicBezTo>
                  <a:cubicBezTo>
                    <a:pt x="428" y="164"/>
                    <a:pt x="428" y="165"/>
                    <a:pt x="429" y="166"/>
                  </a:cubicBezTo>
                  <a:cubicBezTo>
                    <a:pt x="429" y="166"/>
                    <a:pt x="430" y="167"/>
                    <a:pt x="431" y="167"/>
                  </a:cubicBezTo>
                  <a:cubicBezTo>
                    <a:pt x="431" y="167"/>
                    <a:pt x="432" y="167"/>
                    <a:pt x="432" y="167"/>
                  </a:cubicBezTo>
                  <a:cubicBezTo>
                    <a:pt x="433" y="167"/>
                    <a:pt x="435" y="167"/>
                    <a:pt x="436" y="166"/>
                  </a:cubicBezTo>
                  <a:cubicBezTo>
                    <a:pt x="435" y="166"/>
                    <a:pt x="434" y="165"/>
                    <a:pt x="434" y="164"/>
                  </a:cubicBezTo>
                  <a:cubicBezTo>
                    <a:pt x="434" y="164"/>
                    <a:pt x="434" y="163"/>
                    <a:pt x="434" y="163"/>
                  </a:cubicBezTo>
                  <a:cubicBezTo>
                    <a:pt x="433" y="162"/>
                    <a:pt x="431" y="162"/>
                    <a:pt x="430" y="162"/>
                  </a:cubicBezTo>
                  <a:cubicBezTo>
                    <a:pt x="429" y="161"/>
                    <a:pt x="428" y="161"/>
                    <a:pt x="427" y="161"/>
                  </a:cubicBezTo>
                  <a:cubicBezTo>
                    <a:pt x="427" y="161"/>
                    <a:pt x="427" y="160"/>
                    <a:pt x="427" y="160"/>
                  </a:cubicBezTo>
                  <a:cubicBezTo>
                    <a:pt x="427" y="160"/>
                    <a:pt x="428" y="159"/>
                    <a:pt x="428" y="159"/>
                  </a:cubicBezTo>
                  <a:cubicBezTo>
                    <a:pt x="428" y="160"/>
                    <a:pt x="428" y="160"/>
                    <a:pt x="429" y="160"/>
                  </a:cubicBezTo>
                  <a:cubicBezTo>
                    <a:pt x="429" y="161"/>
                    <a:pt x="429" y="161"/>
                    <a:pt x="429" y="161"/>
                  </a:cubicBezTo>
                  <a:cubicBezTo>
                    <a:pt x="429" y="161"/>
                    <a:pt x="430" y="160"/>
                    <a:pt x="431" y="160"/>
                  </a:cubicBezTo>
                  <a:cubicBezTo>
                    <a:pt x="431" y="161"/>
                    <a:pt x="432" y="161"/>
                    <a:pt x="433" y="161"/>
                  </a:cubicBezTo>
                  <a:cubicBezTo>
                    <a:pt x="433" y="161"/>
                    <a:pt x="433" y="161"/>
                    <a:pt x="433" y="161"/>
                  </a:cubicBezTo>
                  <a:cubicBezTo>
                    <a:pt x="434" y="161"/>
                    <a:pt x="434" y="161"/>
                    <a:pt x="434" y="161"/>
                  </a:cubicBezTo>
                  <a:cubicBezTo>
                    <a:pt x="434" y="161"/>
                    <a:pt x="434" y="162"/>
                    <a:pt x="435" y="162"/>
                  </a:cubicBezTo>
                  <a:cubicBezTo>
                    <a:pt x="435" y="162"/>
                    <a:pt x="435" y="163"/>
                    <a:pt x="435" y="163"/>
                  </a:cubicBezTo>
                  <a:cubicBezTo>
                    <a:pt x="435" y="164"/>
                    <a:pt x="436" y="163"/>
                    <a:pt x="437" y="163"/>
                  </a:cubicBezTo>
                  <a:cubicBezTo>
                    <a:pt x="437" y="163"/>
                    <a:pt x="436" y="164"/>
                    <a:pt x="437" y="164"/>
                  </a:cubicBezTo>
                  <a:cubicBezTo>
                    <a:pt x="438" y="164"/>
                    <a:pt x="438" y="164"/>
                    <a:pt x="438" y="164"/>
                  </a:cubicBezTo>
                  <a:cubicBezTo>
                    <a:pt x="439" y="165"/>
                    <a:pt x="439" y="166"/>
                    <a:pt x="440" y="165"/>
                  </a:cubicBezTo>
                  <a:cubicBezTo>
                    <a:pt x="440" y="166"/>
                    <a:pt x="441" y="166"/>
                    <a:pt x="442" y="166"/>
                  </a:cubicBezTo>
                  <a:cubicBezTo>
                    <a:pt x="442" y="166"/>
                    <a:pt x="443" y="165"/>
                    <a:pt x="443" y="165"/>
                  </a:cubicBezTo>
                  <a:cubicBezTo>
                    <a:pt x="443" y="164"/>
                    <a:pt x="443" y="163"/>
                    <a:pt x="442" y="163"/>
                  </a:cubicBezTo>
                  <a:cubicBezTo>
                    <a:pt x="442" y="162"/>
                    <a:pt x="442" y="162"/>
                    <a:pt x="442" y="161"/>
                  </a:cubicBezTo>
                  <a:cubicBezTo>
                    <a:pt x="442" y="160"/>
                    <a:pt x="443" y="162"/>
                    <a:pt x="443" y="162"/>
                  </a:cubicBezTo>
                  <a:cubicBezTo>
                    <a:pt x="444" y="162"/>
                    <a:pt x="444" y="163"/>
                    <a:pt x="445" y="163"/>
                  </a:cubicBezTo>
                  <a:cubicBezTo>
                    <a:pt x="445" y="163"/>
                    <a:pt x="446" y="163"/>
                    <a:pt x="447" y="163"/>
                  </a:cubicBezTo>
                  <a:cubicBezTo>
                    <a:pt x="448" y="164"/>
                    <a:pt x="449" y="163"/>
                    <a:pt x="449" y="161"/>
                  </a:cubicBezTo>
                  <a:cubicBezTo>
                    <a:pt x="449" y="160"/>
                    <a:pt x="449" y="160"/>
                    <a:pt x="449" y="159"/>
                  </a:cubicBezTo>
                  <a:cubicBezTo>
                    <a:pt x="449" y="159"/>
                    <a:pt x="449" y="159"/>
                    <a:pt x="449" y="159"/>
                  </a:cubicBezTo>
                  <a:cubicBezTo>
                    <a:pt x="450" y="160"/>
                    <a:pt x="449" y="161"/>
                    <a:pt x="450" y="161"/>
                  </a:cubicBezTo>
                  <a:cubicBezTo>
                    <a:pt x="450" y="161"/>
                    <a:pt x="451" y="161"/>
                    <a:pt x="451" y="161"/>
                  </a:cubicBezTo>
                  <a:cubicBezTo>
                    <a:pt x="451" y="161"/>
                    <a:pt x="451" y="161"/>
                    <a:pt x="452" y="161"/>
                  </a:cubicBezTo>
                  <a:cubicBezTo>
                    <a:pt x="452" y="161"/>
                    <a:pt x="454" y="161"/>
                    <a:pt x="454" y="160"/>
                  </a:cubicBezTo>
                  <a:cubicBezTo>
                    <a:pt x="454" y="157"/>
                    <a:pt x="454" y="155"/>
                    <a:pt x="453" y="153"/>
                  </a:cubicBezTo>
                  <a:cubicBezTo>
                    <a:pt x="453" y="153"/>
                    <a:pt x="453" y="152"/>
                    <a:pt x="453" y="152"/>
                  </a:cubicBezTo>
                  <a:cubicBezTo>
                    <a:pt x="453" y="151"/>
                    <a:pt x="453" y="151"/>
                    <a:pt x="452" y="151"/>
                  </a:cubicBezTo>
                  <a:cubicBezTo>
                    <a:pt x="452" y="151"/>
                    <a:pt x="451" y="152"/>
                    <a:pt x="450" y="151"/>
                  </a:cubicBezTo>
                  <a:cubicBezTo>
                    <a:pt x="449" y="150"/>
                    <a:pt x="448" y="150"/>
                    <a:pt x="446" y="150"/>
                  </a:cubicBezTo>
                  <a:cubicBezTo>
                    <a:pt x="444" y="150"/>
                    <a:pt x="444" y="150"/>
                    <a:pt x="443" y="148"/>
                  </a:cubicBezTo>
                  <a:cubicBezTo>
                    <a:pt x="444" y="148"/>
                    <a:pt x="445" y="148"/>
                    <a:pt x="446" y="147"/>
                  </a:cubicBezTo>
                  <a:cubicBezTo>
                    <a:pt x="447" y="146"/>
                    <a:pt x="448" y="147"/>
                    <a:pt x="449" y="147"/>
                  </a:cubicBezTo>
                  <a:cubicBezTo>
                    <a:pt x="449" y="148"/>
                    <a:pt x="450" y="148"/>
                    <a:pt x="450" y="148"/>
                  </a:cubicBezTo>
                  <a:cubicBezTo>
                    <a:pt x="450" y="148"/>
                    <a:pt x="449" y="148"/>
                    <a:pt x="449" y="149"/>
                  </a:cubicBezTo>
                  <a:cubicBezTo>
                    <a:pt x="450" y="150"/>
                    <a:pt x="450" y="149"/>
                    <a:pt x="451" y="149"/>
                  </a:cubicBezTo>
                  <a:cubicBezTo>
                    <a:pt x="452" y="149"/>
                    <a:pt x="454" y="149"/>
                    <a:pt x="455" y="150"/>
                  </a:cubicBezTo>
                  <a:cubicBezTo>
                    <a:pt x="455" y="150"/>
                    <a:pt x="455" y="150"/>
                    <a:pt x="455" y="151"/>
                  </a:cubicBezTo>
                  <a:cubicBezTo>
                    <a:pt x="455" y="151"/>
                    <a:pt x="455" y="152"/>
                    <a:pt x="455" y="152"/>
                  </a:cubicBezTo>
                  <a:cubicBezTo>
                    <a:pt x="455" y="153"/>
                    <a:pt x="456" y="154"/>
                    <a:pt x="457" y="154"/>
                  </a:cubicBezTo>
                  <a:cubicBezTo>
                    <a:pt x="457" y="154"/>
                    <a:pt x="457" y="154"/>
                    <a:pt x="457" y="154"/>
                  </a:cubicBezTo>
                  <a:cubicBezTo>
                    <a:pt x="457" y="155"/>
                    <a:pt x="457" y="155"/>
                    <a:pt x="458" y="155"/>
                  </a:cubicBezTo>
                  <a:cubicBezTo>
                    <a:pt x="459" y="154"/>
                    <a:pt x="459" y="155"/>
                    <a:pt x="460" y="155"/>
                  </a:cubicBezTo>
                  <a:cubicBezTo>
                    <a:pt x="461" y="154"/>
                    <a:pt x="463" y="154"/>
                    <a:pt x="464" y="153"/>
                  </a:cubicBezTo>
                  <a:cubicBezTo>
                    <a:pt x="466" y="152"/>
                    <a:pt x="467" y="151"/>
                    <a:pt x="468" y="150"/>
                  </a:cubicBezTo>
                  <a:cubicBezTo>
                    <a:pt x="468" y="149"/>
                    <a:pt x="468" y="148"/>
                    <a:pt x="469" y="148"/>
                  </a:cubicBezTo>
                  <a:cubicBezTo>
                    <a:pt x="469" y="148"/>
                    <a:pt x="469" y="147"/>
                    <a:pt x="469" y="147"/>
                  </a:cubicBezTo>
                  <a:cubicBezTo>
                    <a:pt x="469" y="146"/>
                    <a:pt x="468" y="146"/>
                    <a:pt x="468" y="146"/>
                  </a:cubicBezTo>
                  <a:cubicBezTo>
                    <a:pt x="467" y="146"/>
                    <a:pt x="467" y="146"/>
                    <a:pt x="466" y="146"/>
                  </a:cubicBezTo>
                  <a:cubicBezTo>
                    <a:pt x="466" y="146"/>
                    <a:pt x="466" y="147"/>
                    <a:pt x="466" y="146"/>
                  </a:cubicBezTo>
                  <a:cubicBezTo>
                    <a:pt x="466" y="145"/>
                    <a:pt x="466" y="144"/>
                    <a:pt x="468" y="144"/>
                  </a:cubicBezTo>
                  <a:cubicBezTo>
                    <a:pt x="469" y="144"/>
                    <a:pt x="470" y="143"/>
                    <a:pt x="470" y="142"/>
                  </a:cubicBezTo>
                  <a:cubicBezTo>
                    <a:pt x="470" y="142"/>
                    <a:pt x="470" y="141"/>
                    <a:pt x="471" y="141"/>
                  </a:cubicBezTo>
                  <a:cubicBezTo>
                    <a:pt x="472" y="140"/>
                    <a:pt x="471" y="138"/>
                    <a:pt x="470" y="138"/>
                  </a:cubicBezTo>
                  <a:cubicBezTo>
                    <a:pt x="469" y="138"/>
                    <a:pt x="467" y="139"/>
                    <a:pt x="466" y="139"/>
                  </a:cubicBezTo>
                  <a:cubicBezTo>
                    <a:pt x="465" y="139"/>
                    <a:pt x="465" y="140"/>
                    <a:pt x="464" y="140"/>
                  </a:cubicBezTo>
                  <a:cubicBezTo>
                    <a:pt x="463" y="140"/>
                    <a:pt x="461" y="140"/>
                    <a:pt x="460" y="140"/>
                  </a:cubicBezTo>
                  <a:cubicBezTo>
                    <a:pt x="459" y="140"/>
                    <a:pt x="459" y="140"/>
                    <a:pt x="460" y="139"/>
                  </a:cubicBezTo>
                  <a:cubicBezTo>
                    <a:pt x="460" y="139"/>
                    <a:pt x="460" y="139"/>
                    <a:pt x="460" y="139"/>
                  </a:cubicBezTo>
                  <a:cubicBezTo>
                    <a:pt x="461" y="139"/>
                    <a:pt x="462" y="139"/>
                    <a:pt x="462" y="138"/>
                  </a:cubicBezTo>
                  <a:cubicBezTo>
                    <a:pt x="462" y="138"/>
                    <a:pt x="462" y="137"/>
                    <a:pt x="461" y="137"/>
                  </a:cubicBezTo>
                  <a:cubicBezTo>
                    <a:pt x="460" y="136"/>
                    <a:pt x="460" y="135"/>
                    <a:pt x="459" y="135"/>
                  </a:cubicBezTo>
                  <a:cubicBezTo>
                    <a:pt x="459" y="134"/>
                    <a:pt x="459" y="134"/>
                    <a:pt x="460" y="134"/>
                  </a:cubicBezTo>
                  <a:cubicBezTo>
                    <a:pt x="460" y="135"/>
                    <a:pt x="461" y="135"/>
                    <a:pt x="462" y="136"/>
                  </a:cubicBezTo>
                  <a:cubicBezTo>
                    <a:pt x="462" y="136"/>
                    <a:pt x="462" y="136"/>
                    <a:pt x="462" y="136"/>
                  </a:cubicBezTo>
                  <a:cubicBezTo>
                    <a:pt x="462" y="137"/>
                    <a:pt x="463" y="138"/>
                    <a:pt x="463" y="138"/>
                  </a:cubicBezTo>
                  <a:cubicBezTo>
                    <a:pt x="465" y="139"/>
                    <a:pt x="465" y="137"/>
                    <a:pt x="465" y="137"/>
                  </a:cubicBezTo>
                  <a:cubicBezTo>
                    <a:pt x="466" y="137"/>
                    <a:pt x="466" y="137"/>
                    <a:pt x="466" y="137"/>
                  </a:cubicBezTo>
                  <a:cubicBezTo>
                    <a:pt x="467" y="136"/>
                    <a:pt x="467" y="136"/>
                    <a:pt x="467" y="136"/>
                  </a:cubicBezTo>
                  <a:cubicBezTo>
                    <a:pt x="467" y="136"/>
                    <a:pt x="468" y="136"/>
                    <a:pt x="468" y="136"/>
                  </a:cubicBezTo>
                  <a:cubicBezTo>
                    <a:pt x="469" y="136"/>
                    <a:pt x="469" y="135"/>
                    <a:pt x="470" y="135"/>
                  </a:cubicBezTo>
                  <a:cubicBezTo>
                    <a:pt x="470" y="135"/>
                    <a:pt x="470" y="135"/>
                    <a:pt x="471" y="135"/>
                  </a:cubicBezTo>
                  <a:cubicBezTo>
                    <a:pt x="471" y="135"/>
                    <a:pt x="472" y="135"/>
                    <a:pt x="472" y="135"/>
                  </a:cubicBezTo>
                  <a:cubicBezTo>
                    <a:pt x="473" y="136"/>
                    <a:pt x="474" y="136"/>
                    <a:pt x="474" y="134"/>
                  </a:cubicBezTo>
                  <a:cubicBezTo>
                    <a:pt x="474" y="134"/>
                    <a:pt x="474" y="134"/>
                    <a:pt x="475" y="134"/>
                  </a:cubicBezTo>
                  <a:cubicBezTo>
                    <a:pt x="475" y="133"/>
                    <a:pt x="475" y="133"/>
                    <a:pt x="475" y="132"/>
                  </a:cubicBezTo>
                  <a:cubicBezTo>
                    <a:pt x="474" y="131"/>
                    <a:pt x="474" y="131"/>
                    <a:pt x="473" y="131"/>
                  </a:cubicBezTo>
                  <a:cubicBezTo>
                    <a:pt x="473" y="130"/>
                    <a:pt x="472" y="130"/>
                    <a:pt x="472" y="130"/>
                  </a:cubicBezTo>
                  <a:cubicBezTo>
                    <a:pt x="472" y="130"/>
                    <a:pt x="471" y="129"/>
                    <a:pt x="471" y="129"/>
                  </a:cubicBezTo>
                  <a:cubicBezTo>
                    <a:pt x="472" y="127"/>
                    <a:pt x="472" y="126"/>
                    <a:pt x="471" y="124"/>
                  </a:cubicBezTo>
                  <a:cubicBezTo>
                    <a:pt x="471" y="123"/>
                    <a:pt x="471" y="122"/>
                    <a:pt x="469" y="121"/>
                  </a:cubicBezTo>
                  <a:cubicBezTo>
                    <a:pt x="469" y="121"/>
                    <a:pt x="470" y="120"/>
                    <a:pt x="470" y="121"/>
                  </a:cubicBezTo>
                  <a:cubicBezTo>
                    <a:pt x="471" y="122"/>
                    <a:pt x="472" y="123"/>
                    <a:pt x="472" y="125"/>
                  </a:cubicBezTo>
                  <a:cubicBezTo>
                    <a:pt x="473" y="125"/>
                    <a:pt x="474" y="126"/>
                    <a:pt x="473" y="127"/>
                  </a:cubicBezTo>
                  <a:cubicBezTo>
                    <a:pt x="473" y="127"/>
                    <a:pt x="473" y="128"/>
                    <a:pt x="473" y="128"/>
                  </a:cubicBezTo>
                  <a:cubicBezTo>
                    <a:pt x="472" y="129"/>
                    <a:pt x="473" y="129"/>
                    <a:pt x="473" y="129"/>
                  </a:cubicBezTo>
                  <a:cubicBezTo>
                    <a:pt x="475" y="130"/>
                    <a:pt x="477" y="129"/>
                    <a:pt x="478" y="128"/>
                  </a:cubicBezTo>
                  <a:cubicBezTo>
                    <a:pt x="479" y="127"/>
                    <a:pt x="480" y="126"/>
                    <a:pt x="480" y="124"/>
                  </a:cubicBezTo>
                  <a:cubicBezTo>
                    <a:pt x="480" y="123"/>
                    <a:pt x="481" y="121"/>
                    <a:pt x="482" y="119"/>
                  </a:cubicBezTo>
                  <a:cubicBezTo>
                    <a:pt x="482" y="119"/>
                    <a:pt x="482" y="119"/>
                    <a:pt x="482" y="118"/>
                  </a:cubicBezTo>
                  <a:cubicBezTo>
                    <a:pt x="482" y="118"/>
                    <a:pt x="482" y="118"/>
                    <a:pt x="483" y="118"/>
                  </a:cubicBezTo>
                  <a:cubicBezTo>
                    <a:pt x="485" y="116"/>
                    <a:pt x="486" y="112"/>
                    <a:pt x="489" y="111"/>
                  </a:cubicBezTo>
                  <a:cubicBezTo>
                    <a:pt x="489" y="110"/>
                    <a:pt x="489" y="110"/>
                    <a:pt x="489" y="109"/>
                  </a:cubicBezTo>
                  <a:cubicBezTo>
                    <a:pt x="489" y="109"/>
                    <a:pt x="489" y="108"/>
                    <a:pt x="490" y="108"/>
                  </a:cubicBezTo>
                  <a:cubicBezTo>
                    <a:pt x="491" y="108"/>
                    <a:pt x="491" y="107"/>
                    <a:pt x="491" y="106"/>
                  </a:cubicBezTo>
                  <a:cubicBezTo>
                    <a:pt x="491" y="105"/>
                    <a:pt x="492" y="105"/>
                    <a:pt x="492" y="105"/>
                  </a:cubicBezTo>
                  <a:cubicBezTo>
                    <a:pt x="493" y="105"/>
                    <a:pt x="493" y="105"/>
                    <a:pt x="493" y="104"/>
                  </a:cubicBezTo>
                  <a:cubicBezTo>
                    <a:pt x="494" y="104"/>
                    <a:pt x="495" y="103"/>
                    <a:pt x="496" y="102"/>
                  </a:cubicBezTo>
                  <a:cubicBezTo>
                    <a:pt x="497" y="101"/>
                    <a:pt x="498" y="99"/>
                    <a:pt x="499" y="97"/>
                  </a:cubicBezTo>
                  <a:cubicBezTo>
                    <a:pt x="499" y="97"/>
                    <a:pt x="500" y="96"/>
                    <a:pt x="500" y="96"/>
                  </a:cubicBezTo>
                  <a:cubicBezTo>
                    <a:pt x="500" y="94"/>
                    <a:pt x="501" y="93"/>
                    <a:pt x="502" y="92"/>
                  </a:cubicBezTo>
                  <a:cubicBezTo>
                    <a:pt x="503" y="93"/>
                    <a:pt x="504" y="92"/>
                    <a:pt x="504" y="92"/>
                  </a:cubicBezTo>
                  <a:cubicBezTo>
                    <a:pt x="506" y="91"/>
                    <a:pt x="507" y="89"/>
                    <a:pt x="508" y="88"/>
                  </a:cubicBezTo>
                  <a:cubicBezTo>
                    <a:pt x="509" y="87"/>
                    <a:pt x="509" y="87"/>
                    <a:pt x="509" y="87"/>
                  </a:cubicBezTo>
                  <a:cubicBezTo>
                    <a:pt x="510" y="86"/>
                    <a:pt x="510" y="86"/>
                    <a:pt x="510" y="86"/>
                  </a:cubicBezTo>
                  <a:cubicBezTo>
                    <a:pt x="511" y="85"/>
                    <a:pt x="511" y="84"/>
                    <a:pt x="511" y="83"/>
                  </a:cubicBezTo>
                  <a:cubicBezTo>
                    <a:pt x="512" y="82"/>
                    <a:pt x="512" y="81"/>
                    <a:pt x="512" y="80"/>
                  </a:cubicBezTo>
                  <a:cubicBezTo>
                    <a:pt x="512" y="80"/>
                    <a:pt x="512" y="80"/>
                    <a:pt x="512" y="80"/>
                  </a:cubicBezTo>
                  <a:cubicBezTo>
                    <a:pt x="511" y="80"/>
                    <a:pt x="512" y="79"/>
                    <a:pt x="511" y="79"/>
                  </a:cubicBezTo>
                  <a:cubicBezTo>
                    <a:pt x="510" y="79"/>
                    <a:pt x="509" y="79"/>
                    <a:pt x="508" y="79"/>
                  </a:cubicBezTo>
                  <a:cubicBezTo>
                    <a:pt x="508" y="79"/>
                    <a:pt x="507" y="80"/>
                    <a:pt x="506" y="80"/>
                  </a:cubicBezTo>
                  <a:cubicBezTo>
                    <a:pt x="505" y="80"/>
                    <a:pt x="504" y="81"/>
                    <a:pt x="503" y="81"/>
                  </a:cubicBezTo>
                  <a:cubicBezTo>
                    <a:pt x="503" y="81"/>
                    <a:pt x="503" y="81"/>
                    <a:pt x="503" y="82"/>
                  </a:cubicBezTo>
                  <a:cubicBezTo>
                    <a:pt x="502" y="82"/>
                    <a:pt x="502" y="82"/>
                    <a:pt x="501" y="83"/>
                  </a:cubicBezTo>
                  <a:cubicBezTo>
                    <a:pt x="499" y="84"/>
                    <a:pt x="498" y="85"/>
                    <a:pt x="496" y="85"/>
                  </a:cubicBezTo>
                  <a:cubicBezTo>
                    <a:pt x="496" y="86"/>
                    <a:pt x="495" y="86"/>
                    <a:pt x="495" y="86"/>
                  </a:cubicBezTo>
                  <a:cubicBezTo>
                    <a:pt x="494" y="86"/>
                    <a:pt x="494" y="87"/>
                    <a:pt x="494" y="87"/>
                  </a:cubicBezTo>
                  <a:cubicBezTo>
                    <a:pt x="494" y="87"/>
                    <a:pt x="493" y="87"/>
                    <a:pt x="493" y="87"/>
                  </a:cubicBezTo>
                  <a:cubicBezTo>
                    <a:pt x="492" y="87"/>
                    <a:pt x="491" y="87"/>
                    <a:pt x="491" y="88"/>
                  </a:cubicBezTo>
                  <a:cubicBezTo>
                    <a:pt x="490" y="88"/>
                    <a:pt x="490" y="88"/>
                    <a:pt x="489" y="89"/>
                  </a:cubicBezTo>
                  <a:cubicBezTo>
                    <a:pt x="488" y="89"/>
                    <a:pt x="487" y="90"/>
                    <a:pt x="486" y="91"/>
                  </a:cubicBezTo>
                  <a:cubicBezTo>
                    <a:pt x="486" y="91"/>
                    <a:pt x="486" y="91"/>
                    <a:pt x="485" y="91"/>
                  </a:cubicBezTo>
                  <a:cubicBezTo>
                    <a:pt x="484" y="91"/>
                    <a:pt x="482" y="92"/>
                    <a:pt x="481" y="93"/>
                  </a:cubicBezTo>
                  <a:cubicBezTo>
                    <a:pt x="480" y="93"/>
                    <a:pt x="479" y="94"/>
                    <a:pt x="478" y="95"/>
                  </a:cubicBezTo>
                  <a:cubicBezTo>
                    <a:pt x="478" y="95"/>
                    <a:pt x="477" y="96"/>
                    <a:pt x="477" y="97"/>
                  </a:cubicBezTo>
                  <a:cubicBezTo>
                    <a:pt x="476" y="97"/>
                    <a:pt x="476" y="98"/>
                    <a:pt x="475" y="98"/>
                  </a:cubicBezTo>
                  <a:cubicBezTo>
                    <a:pt x="475" y="98"/>
                    <a:pt x="475" y="98"/>
                    <a:pt x="475" y="98"/>
                  </a:cubicBezTo>
                  <a:cubicBezTo>
                    <a:pt x="475" y="97"/>
                    <a:pt x="475" y="97"/>
                    <a:pt x="476" y="96"/>
                  </a:cubicBezTo>
                  <a:cubicBezTo>
                    <a:pt x="476" y="96"/>
                    <a:pt x="477" y="95"/>
                    <a:pt x="477" y="95"/>
                  </a:cubicBezTo>
                  <a:cubicBezTo>
                    <a:pt x="476" y="95"/>
                    <a:pt x="476" y="95"/>
                    <a:pt x="476" y="95"/>
                  </a:cubicBezTo>
                  <a:cubicBezTo>
                    <a:pt x="475" y="95"/>
                    <a:pt x="474" y="95"/>
                    <a:pt x="473" y="95"/>
                  </a:cubicBezTo>
                  <a:cubicBezTo>
                    <a:pt x="474" y="94"/>
                    <a:pt x="474" y="94"/>
                    <a:pt x="474" y="94"/>
                  </a:cubicBezTo>
                  <a:cubicBezTo>
                    <a:pt x="474" y="95"/>
                    <a:pt x="475" y="95"/>
                    <a:pt x="475" y="94"/>
                  </a:cubicBezTo>
                  <a:cubicBezTo>
                    <a:pt x="476" y="94"/>
                    <a:pt x="477" y="94"/>
                    <a:pt x="477" y="93"/>
                  </a:cubicBezTo>
                  <a:cubicBezTo>
                    <a:pt x="478" y="93"/>
                    <a:pt x="479" y="92"/>
                    <a:pt x="479" y="91"/>
                  </a:cubicBezTo>
                  <a:cubicBezTo>
                    <a:pt x="479" y="91"/>
                    <a:pt x="479" y="91"/>
                    <a:pt x="479" y="91"/>
                  </a:cubicBezTo>
                  <a:cubicBezTo>
                    <a:pt x="480" y="91"/>
                    <a:pt x="481" y="91"/>
                    <a:pt x="482" y="91"/>
                  </a:cubicBezTo>
                  <a:cubicBezTo>
                    <a:pt x="482" y="90"/>
                    <a:pt x="482" y="90"/>
                    <a:pt x="482" y="90"/>
                  </a:cubicBezTo>
                  <a:cubicBezTo>
                    <a:pt x="483" y="90"/>
                    <a:pt x="483" y="90"/>
                    <a:pt x="484" y="90"/>
                  </a:cubicBezTo>
                  <a:cubicBezTo>
                    <a:pt x="484" y="89"/>
                    <a:pt x="485" y="89"/>
                    <a:pt x="486" y="88"/>
                  </a:cubicBezTo>
                  <a:cubicBezTo>
                    <a:pt x="487" y="87"/>
                    <a:pt x="488" y="86"/>
                    <a:pt x="490" y="85"/>
                  </a:cubicBezTo>
                  <a:cubicBezTo>
                    <a:pt x="491" y="85"/>
                    <a:pt x="492" y="84"/>
                    <a:pt x="492" y="83"/>
                  </a:cubicBezTo>
                  <a:cubicBezTo>
                    <a:pt x="493" y="83"/>
                    <a:pt x="493" y="83"/>
                    <a:pt x="493" y="83"/>
                  </a:cubicBezTo>
                  <a:cubicBezTo>
                    <a:pt x="495" y="83"/>
                    <a:pt x="496" y="82"/>
                    <a:pt x="497" y="80"/>
                  </a:cubicBezTo>
                  <a:cubicBezTo>
                    <a:pt x="497" y="80"/>
                    <a:pt x="497" y="80"/>
                    <a:pt x="497" y="80"/>
                  </a:cubicBezTo>
                  <a:cubicBezTo>
                    <a:pt x="497" y="80"/>
                    <a:pt x="496" y="79"/>
                    <a:pt x="496" y="79"/>
                  </a:cubicBezTo>
                  <a:cubicBezTo>
                    <a:pt x="496" y="79"/>
                    <a:pt x="496" y="78"/>
                    <a:pt x="496" y="79"/>
                  </a:cubicBezTo>
                  <a:cubicBezTo>
                    <a:pt x="495" y="78"/>
                    <a:pt x="495" y="78"/>
                    <a:pt x="495" y="78"/>
                  </a:cubicBezTo>
                  <a:cubicBezTo>
                    <a:pt x="494" y="78"/>
                    <a:pt x="493" y="78"/>
                    <a:pt x="493" y="78"/>
                  </a:cubicBezTo>
                  <a:cubicBezTo>
                    <a:pt x="492" y="78"/>
                    <a:pt x="492" y="78"/>
                    <a:pt x="491" y="78"/>
                  </a:cubicBezTo>
                  <a:cubicBezTo>
                    <a:pt x="491" y="78"/>
                    <a:pt x="490" y="78"/>
                    <a:pt x="490" y="78"/>
                  </a:cubicBezTo>
                  <a:cubicBezTo>
                    <a:pt x="489" y="79"/>
                    <a:pt x="488" y="79"/>
                    <a:pt x="487" y="79"/>
                  </a:cubicBezTo>
                  <a:cubicBezTo>
                    <a:pt x="486" y="79"/>
                    <a:pt x="486" y="80"/>
                    <a:pt x="485" y="80"/>
                  </a:cubicBezTo>
                  <a:cubicBezTo>
                    <a:pt x="485" y="80"/>
                    <a:pt x="485" y="80"/>
                    <a:pt x="485" y="80"/>
                  </a:cubicBezTo>
                  <a:cubicBezTo>
                    <a:pt x="485" y="80"/>
                    <a:pt x="484" y="80"/>
                    <a:pt x="484" y="80"/>
                  </a:cubicBezTo>
                  <a:cubicBezTo>
                    <a:pt x="484" y="80"/>
                    <a:pt x="484" y="80"/>
                    <a:pt x="484" y="79"/>
                  </a:cubicBezTo>
                  <a:cubicBezTo>
                    <a:pt x="484" y="79"/>
                    <a:pt x="484" y="79"/>
                    <a:pt x="484" y="79"/>
                  </a:cubicBezTo>
                  <a:cubicBezTo>
                    <a:pt x="484" y="79"/>
                    <a:pt x="485" y="79"/>
                    <a:pt x="485" y="79"/>
                  </a:cubicBezTo>
                  <a:cubicBezTo>
                    <a:pt x="485" y="78"/>
                    <a:pt x="485" y="78"/>
                    <a:pt x="485" y="78"/>
                  </a:cubicBezTo>
                  <a:cubicBezTo>
                    <a:pt x="484" y="77"/>
                    <a:pt x="484" y="75"/>
                    <a:pt x="482" y="75"/>
                  </a:cubicBezTo>
                  <a:cubicBezTo>
                    <a:pt x="482" y="74"/>
                    <a:pt x="482" y="74"/>
                    <a:pt x="482" y="74"/>
                  </a:cubicBezTo>
                  <a:cubicBezTo>
                    <a:pt x="482" y="73"/>
                    <a:pt x="481" y="72"/>
                    <a:pt x="480" y="71"/>
                  </a:cubicBezTo>
                  <a:cubicBezTo>
                    <a:pt x="481" y="72"/>
                    <a:pt x="482" y="73"/>
                    <a:pt x="483" y="74"/>
                  </a:cubicBezTo>
                  <a:cubicBezTo>
                    <a:pt x="484" y="75"/>
                    <a:pt x="485" y="76"/>
                    <a:pt x="486" y="77"/>
                  </a:cubicBezTo>
                  <a:cubicBezTo>
                    <a:pt x="486" y="77"/>
                    <a:pt x="487" y="78"/>
                    <a:pt x="487" y="77"/>
                  </a:cubicBezTo>
                  <a:cubicBezTo>
                    <a:pt x="488" y="77"/>
                    <a:pt x="489" y="77"/>
                    <a:pt x="489" y="76"/>
                  </a:cubicBezTo>
                  <a:cubicBezTo>
                    <a:pt x="491" y="77"/>
                    <a:pt x="492" y="76"/>
                    <a:pt x="493" y="76"/>
                  </a:cubicBezTo>
                  <a:cubicBezTo>
                    <a:pt x="495" y="76"/>
                    <a:pt x="498" y="75"/>
                    <a:pt x="500" y="75"/>
                  </a:cubicBezTo>
                  <a:cubicBezTo>
                    <a:pt x="500" y="75"/>
                    <a:pt x="500" y="75"/>
                    <a:pt x="500" y="75"/>
                  </a:cubicBezTo>
                  <a:cubicBezTo>
                    <a:pt x="501" y="74"/>
                    <a:pt x="501" y="74"/>
                    <a:pt x="501" y="74"/>
                  </a:cubicBezTo>
                  <a:cubicBezTo>
                    <a:pt x="502" y="74"/>
                    <a:pt x="502" y="75"/>
                    <a:pt x="503" y="74"/>
                  </a:cubicBezTo>
                  <a:cubicBezTo>
                    <a:pt x="503" y="74"/>
                    <a:pt x="504" y="74"/>
                    <a:pt x="505" y="74"/>
                  </a:cubicBezTo>
                  <a:cubicBezTo>
                    <a:pt x="505" y="73"/>
                    <a:pt x="505" y="73"/>
                    <a:pt x="506" y="72"/>
                  </a:cubicBezTo>
                  <a:cubicBezTo>
                    <a:pt x="506" y="72"/>
                    <a:pt x="506" y="72"/>
                    <a:pt x="505" y="72"/>
                  </a:cubicBezTo>
                  <a:cubicBezTo>
                    <a:pt x="505" y="72"/>
                    <a:pt x="505" y="72"/>
                    <a:pt x="505" y="72"/>
                  </a:cubicBezTo>
                  <a:cubicBezTo>
                    <a:pt x="504" y="73"/>
                    <a:pt x="503" y="72"/>
                    <a:pt x="501" y="72"/>
                  </a:cubicBezTo>
                  <a:cubicBezTo>
                    <a:pt x="502" y="71"/>
                    <a:pt x="503" y="71"/>
                    <a:pt x="504" y="71"/>
                  </a:cubicBezTo>
                  <a:cubicBezTo>
                    <a:pt x="505" y="71"/>
                    <a:pt x="505" y="71"/>
                    <a:pt x="505" y="70"/>
                  </a:cubicBezTo>
                  <a:cubicBezTo>
                    <a:pt x="506" y="70"/>
                    <a:pt x="506" y="69"/>
                    <a:pt x="506" y="69"/>
                  </a:cubicBezTo>
                  <a:cubicBezTo>
                    <a:pt x="507" y="70"/>
                    <a:pt x="507" y="69"/>
                    <a:pt x="508" y="69"/>
                  </a:cubicBezTo>
                  <a:cubicBezTo>
                    <a:pt x="508" y="69"/>
                    <a:pt x="509" y="69"/>
                    <a:pt x="510" y="70"/>
                  </a:cubicBezTo>
                  <a:cubicBezTo>
                    <a:pt x="510" y="71"/>
                    <a:pt x="510" y="71"/>
                    <a:pt x="511" y="71"/>
                  </a:cubicBezTo>
                  <a:cubicBezTo>
                    <a:pt x="512" y="71"/>
                    <a:pt x="512" y="71"/>
                    <a:pt x="512" y="70"/>
                  </a:cubicBezTo>
                  <a:cubicBezTo>
                    <a:pt x="514" y="69"/>
                    <a:pt x="514" y="68"/>
                    <a:pt x="513" y="67"/>
                  </a:cubicBezTo>
                  <a:cubicBezTo>
                    <a:pt x="513" y="67"/>
                    <a:pt x="513" y="66"/>
                    <a:pt x="513" y="66"/>
                  </a:cubicBezTo>
                  <a:cubicBezTo>
                    <a:pt x="513" y="66"/>
                    <a:pt x="513" y="67"/>
                    <a:pt x="514" y="67"/>
                  </a:cubicBezTo>
                  <a:cubicBezTo>
                    <a:pt x="515" y="68"/>
                    <a:pt x="515" y="68"/>
                    <a:pt x="516" y="67"/>
                  </a:cubicBezTo>
                  <a:cubicBezTo>
                    <a:pt x="517" y="66"/>
                    <a:pt x="517" y="65"/>
                    <a:pt x="518" y="64"/>
                  </a:cubicBezTo>
                  <a:cubicBezTo>
                    <a:pt x="518" y="64"/>
                    <a:pt x="518" y="64"/>
                    <a:pt x="519" y="64"/>
                  </a:cubicBezTo>
                  <a:cubicBezTo>
                    <a:pt x="520" y="63"/>
                    <a:pt x="521" y="62"/>
                    <a:pt x="522" y="61"/>
                  </a:cubicBezTo>
                  <a:cubicBezTo>
                    <a:pt x="523" y="60"/>
                    <a:pt x="525" y="59"/>
                    <a:pt x="525" y="57"/>
                  </a:cubicBezTo>
                  <a:cubicBezTo>
                    <a:pt x="526" y="57"/>
                    <a:pt x="527" y="57"/>
                    <a:pt x="527" y="56"/>
                  </a:cubicBezTo>
                  <a:cubicBezTo>
                    <a:pt x="527" y="55"/>
                    <a:pt x="527" y="55"/>
                    <a:pt x="527" y="55"/>
                  </a:cubicBezTo>
                  <a:cubicBezTo>
                    <a:pt x="528" y="54"/>
                    <a:pt x="530" y="53"/>
                    <a:pt x="528" y="51"/>
                  </a:cubicBezTo>
                  <a:cubicBezTo>
                    <a:pt x="529" y="51"/>
                    <a:pt x="530" y="50"/>
                    <a:pt x="530" y="50"/>
                  </a:cubicBezTo>
                  <a:cubicBezTo>
                    <a:pt x="531" y="49"/>
                    <a:pt x="532" y="49"/>
                    <a:pt x="532" y="48"/>
                  </a:cubicBezTo>
                  <a:cubicBezTo>
                    <a:pt x="533" y="47"/>
                    <a:pt x="534" y="46"/>
                    <a:pt x="534" y="45"/>
                  </a:cubicBezTo>
                  <a:cubicBezTo>
                    <a:pt x="534" y="43"/>
                    <a:pt x="534" y="40"/>
                    <a:pt x="533" y="38"/>
                  </a:cubicBezTo>
                  <a:close/>
                  <a:moveTo>
                    <a:pt x="393" y="95"/>
                  </a:moveTo>
                  <a:cubicBezTo>
                    <a:pt x="393" y="95"/>
                    <a:pt x="393" y="95"/>
                    <a:pt x="393" y="95"/>
                  </a:cubicBezTo>
                  <a:cubicBezTo>
                    <a:pt x="393" y="95"/>
                    <a:pt x="393" y="95"/>
                    <a:pt x="393" y="95"/>
                  </a:cubicBezTo>
                  <a:close/>
                  <a:moveTo>
                    <a:pt x="377" y="221"/>
                  </a:moveTo>
                  <a:cubicBezTo>
                    <a:pt x="377" y="221"/>
                    <a:pt x="377" y="221"/>
                    <a:pt x="377" y="221"/>
                  </a:cubicBezTo>
                  <a:cubicBezTo>
                    <a:pt x="377" y="221"/>
                    <a:pt x="377" y="221"/>
                    <a:pt x="377" y="221"/>
                  </a:cubicBezTo>
                  <a:close/>
                  <a:moveTo>
                    <a:pt x="361" y="248"/>
                  </a:moveTo>
                  <a:cubicBezTo>
                    <a:pt x="361" y="248"/>
                    <a:pt x="361" y="248"/>
                    <a:pt x="361" y="248"/>
                  </a:cubicBezTo>
                  <a:cubicBezTo>
                    <a:pt x="361" y="248"/>
                    <a:pt x="361" y="248"/>
                    <a:pt x="361" y="248"/>
                  </a:cubicBezTo>
                  <a:cubicBezTo>
                    <a:pt x="361" y="248"/>
                    <a:pt x="361" y="248"/>
                    <a:pt x="361" y="248"/>
                  </a:cubicBezTo>
                  <a:close/>
                  <a:moveTo>
                    <a:pt x="365" y="257"/>
                  </a:moveTo>
                  <a:cubicBezTo>
                    <a:pt x="365" y="256"/>
                    <a:pt x="365" y="256"/>
                    <a:pt x="365" y="256"/>
                  </a:cubicBezTo>
                  <a:cubicBezTo>
                    <a:pt x="365" y="256"/>
                    <a:pt x="365" y="256"/>
                    <a:pt x="365" y="256"/>
                  </a:cubicBezTo>
                  <a:cubicBezTo>
                    <a:pt x="366" y="256"/>
                    <a:pt x="366" y="257"/>
                    <a:pt x="366" y="257"/>
                  </a:cubicBezTo>
                  <a:cubicBezTo>
                    <a:pt x="366" y="257"/>
                    <a:pt x="366" y="257"/>
                    <a:pt x="365" y="257"/>
                  </a:cubicBezTo>
                  <a:close/>
                  <a:moveTo>
                    <a:pt x="413" y="243"/>
                  </a:moveTo>
                  <a:cubicBezTo>
                    <a:pt x="413" y="243"/>
                    <a:pt x="413" y="243"/>
                    <a:pt x="413" y="243"/>
                  </a:cubicBezTo>
                  <a:cubicBezTo>
                    <a:pt x="413" y="243"/>
                    <a:pt x="413" y="243"/>
                    <a:pt x="413" y="243"/>
                  </a:cubicBezTo>
                  <a:cubicBezTo>
                    <a:pt x="413" y="243"/>
                    <a:pt x="413" y="243"/>
                    <a:pt x="413" y="243"/>
                  </a:cubicBezTo>
                  <a:close/>
                  <a:moveTo>
                    <a:pt x="423" y="186"/>
                  </a:moveTo>
                  <a:cubicBezTo>
                    <a:pt x="423" y="186"/>
                    <a:pt x="423" y="186"/>
                    <a:pt x="423" y="186"/>
                  </a:cubicBezTo>
                  <a:cubicBezTo>
                    <a:pt x="423" y="186"/>
                    <a:pt x="423" y="186"/>
                    <a:pt x="423" y="186"/>
                  </a:cubicBezTo>
                  <a:cubicBezTo>
                    <a:pt x="423" y="186"/>
                    <a:pt x="423" y="186"/>
                    <a:pt x="423" y="186"/>
                  </a:cubicBezTo>
                  <a:close/>
                  <a:moveTo>
                    <a:pt x="460" y="142"/>
                  </a:moveTo>
                  <a:cubicBezTo>
                    <a:pt x="460" y="142"/>
                    <a:pt x="460" y="142"/>
                    <a:pt x="460" y="142"/>
                  </a:cubicBezTo>
                  <a:cubicBezTo>
                    <a:pt x="460" y="142"/>
                    <a:pt x="460" y="142"/>
                    <a:pt x="460" y="142"/>
                  </a:cubicBezTo>
                  <a:cubicBezTo>
                    <a:pt x="460" y="142"/>
                    <a:pt x="460" y="142"/>
                    <a:pt x="460" y="142"/>
                  </a:cubicBezTo>
                  <a:close/>
                  <a:moveTo>
                    <a:pt x="501" y="89"/>
                  </a:moveTo>
                  <a:cubicBezTo>
                    <a:pt x="501" y="89"/>
                    <a:pt x="501" y="89"/>
                    <a:pt x="501" y="89"/>
                  </a:cubicBezTo>
                  <a:cubicBezTo>
                    <a:pt x="501" y="89"/>
                    <a:pt x="501" y="89"/>
                    <a:pt x="501" y="89"/>
                  </a:cubicBezTo>
                  <a:cubicBezTo>
                    <a:pt x="501" y="89"/>
                    <a:pt x="501" y="89"/>
                    <a:pt x="501" y="89"/>
                  </a:cubicBezTo>
                  <a:close/>
                  <a:moveTo>
                    <a:pt x="480" y="95"/>
                  </a:moveTo>
                  <a:cubicBezTo>
                    <a:pt x="480" y="95"/>
                    <a:pt x="480" y="95"/>
                    <a:pt x="480" y="95"/>
                  </a:cubicBezTo>
                  <a:cubicBezTo>
                    <a:pt x="480" y="95"/>
                    <a:pt x="480" y="95"/>
                    <a:pt x="480" y="95"/>
                  </a:cubicBezTo>
                  <a:close/>
                  <a:moveTo>
                    <a:pt x="289" y="296"/>
                  </a:moveTo>
                  <a:cubicBezTo>
                    <a:pt x="289" y="295"/>
                    <a:pt x="288" y="294"/>
                    <a:pt x="288" y="293"/>
                  </a:cubicBezTo>
                  <a:cubicBezTo>
                    <a:pt x="287" y="294"/>
                    <a:pt x="287" y="295"/>
                    <a:pt x="288" y="296"/>
                  </a:cubicBezTo>
                  <a:cubicBezTo>
                    <a:pt x="289" y="296"/>
                    <a:pt x="289" y="297"/>
                    <a:pt x="289" y="297"/>
                  </a:cubicBezTo>
                  <a:cubicBezTo>
                    <a:pt x="288" y="298"/>
                    <a:pt x="288" y="299"/>
                    <a:pt x="287" y="298"/>
                  </a:cubicBezTo>
                  <a:cubicBezTo>
                    <a:pt x="286" y="298"/>
                    <a:pt x="285" y="299"/>
                    <a:pt x="285" y="299"/>
                  </a:cubicBezTo>
                  <a:cubicBezTo>
                    <a:pt x="283" y="299"/>
                    <a:pt x="282" y="299"/>
                    <a:pt x="282" y="298"/>
                  </a:cubicBezTo>
                  <a:cubicBezTo>
                    <a:pt x="281" y="298"/>
                    <a:pt x="282" y="299"/>
                    <a:pt x="281" y="299"/>
                  </a:cubicBezTo>
                  <a:cubicBezTo>
                    <a:pt x="280" y="299"/>
                    <a:pt x="280" y="299"/>
                    <a:pt x="279" y="299"/>
                  </a:cubicBezTo>
                  <a:cubicBezTo>
                    <a:pt x="278" y="298"/>
                    <a:pt x="279" y="298"/>
                    <a:pt x="279" y="297"/>
                  </a:cubicBezTo>
                  <a:cubicBezTo>
                    <a:pt x="279" y="297"/>
                    <a:pt x="280" y="296"/>
                    <a:pt x="279" y="296"/>
                  </a:cubicBezTo>
                  <a:cubicBezTo>
                    <a:pt x="279" y="297"/>
                    <a:pt x="278" y="297"/>
                    <a:pt x="278" y="299"/>
                  </a:cubicBezTo>
                  <a:cubicBezTo>
                    <a:pt x="278" y="299"/>
                    <a:pt x="278" y="299"/>
                    <a:pt x="277" y="299"/>
                  </a:cubicBezTo>
                  <a:cubicBezTo>
                    <a:pt x="276" y="300"/>
                    <a:pt x="275" y="299"/>
                    <a:pt x="273" y="299"/>
                  </a:cubicBezTo>
                  <a:cubicBezTo>
                    <a:pt x="272" y="298"/>
                    <a:pt x="272" y="297"/>
                    <a:pt x="272" y="296"/>
                  </a:cubicBezTo>
                  <a:cubicBezTo>
                    <a:pt x="272" y="295"/>
                    <a:pt x="272" y="294"/>
                    <a:pt x="272" y="294"/>
                  </a:cubicBezTo>
                  <a:cubicBezTo>
                    <a:pt x="271" y="293"/>
                    <a:pt x="272" y="293"/>
                    <a:pt x="272" y="293"/>
                  </a:cubicBezTo>
                  <a:cubicBezTo>
                    <a:pt x="273" y="293"/>
                    <a:pt x="274" y="293"/>
                    <a:pt x="275" y="293"/>
                  </a:cubicBezTo>
                  <a:cubicBezTo>
                    <a:pt x="274" y="292"/>
                    <a:pt x="273" y="292"/>
                    <a:pt x="273" y="292"/>
                  </a:cubicBezTo>
                  <a:cubicBezTo>
                    <a:pt x="273" y="292"/>
                    <a:pt x="273" y="292"/>
                    <a:pt x="273" y="292"/>
                  </a:cubicBezTo>
                  <a:cubicBezTo>
                    <a:pt x="273" y="292"/>
                    <a:pt x="273" y="291"/>
                    <a:pt x="273" y="291"/>
                  </a:cubicBezTo>
                  <a:cubicBezTo>
                    <a:pt x="273" y="291"/>
                    <a:pt x="273" y="291"/>
                    <a:pt x="272" y="291"/>
                  </a:cubicBezTo>
                  <a:cubicBezTo>
                    <a:pt x="272" y="291"/>
                    <a:pt x="271" y="292"/>
                    <a:pt x="271" y="291"/>
                  </a:cubicBezTo>
                  <a:cubicBezTo>
                    <a:pt x="271" y="290"/>
                    <a:pt x="271" y="290"/>
                    <a:pt x="270" y="290"/>
                  </a:cubicBezTo>
                  <a:cubicBezTo>
                    <a:pt x="271" y="290"/>
                    <a:pt x="271" y="289"/>
                    <a:pt x="271" y="289"/>
                  </a:cubicBezTo>
                  <a:cubicBezTo>
                    <a:pt x="272" y="288"/>
                    <a:pt x="271" y="288"/>
                    <a:pt x="270" y="288"/>
                  </a:cubicBezTo>
                  <a:cubicBezTo>
                    <a:pt x="272" y="287"/>
                    <a:pt x="273" y="287"/>
                    <a:pt x="275" y="287"/>
                  </a:cubicBezTo>
                  <a:cubicBezTo>
                    <a:pt x="274" y="286"/>
                    <a:pt x="273" y="287"/>
                    <a:pt x="273" y="286"/>
                  </a:cubicBezTo>
                  <a:cubicBezTo>
                    <a:pt x="274" y="286"/>
                    <a:pt x="275" y="286"/>
                    <a:pt x="276" y="286"/>
                  </a:cubicBezTo>
                  <a:cubicBezTo>
                    <a:pt x="276" y="286"/>
                    <a:pt x="277" y="286"/>
                    <a:pt x="277" y="285"/>
                  </a:cubicBezTo>
                  <a:cubicBezTo>
                    <a:pt x="277" y="285"/>
                    <a:pt x="276" y="285"/>
                    <a:pt x="276" y="285"/>
                  </a:cubicBezTo>
                  <a:cubicBezTo>
                    <a:pt x="275" y="285"/>
                    <a:pt x="274" y="286"/>
                    <a:pt x="273" y="285"/>
                  </a:cubicBezTo>
                  <a:cubicBezTo>
                    <a:pt x="274" y="285"/>
                    <a:pt x="275" y="285"/>
                    <a:pt x="275" y="285"/>
                  </a:cubicBezTo>
                  <a:cubicBezTo>
                    <a:pt x="275" y="285"/>
                    <a:pt x="275" y="285"/>
                    <a:pt x="275" y="285"/>
                  </a:cubicBezTo>
                  <a:cubicBezTo>
                    <a:pt x="274" y="284"/>
                    <a:pt x="275" y="284"/>
                    <a:pt x="275" y="284"/>
                  </a:cubicBezTo>
                  <a:cubicBezTo>
                    <a:pt x="276" y="284"/>
                    <a:pt x="276" y="284"/>
                    <a:pt x="277" y="283"/>
                  </a:cubicBezTo>
                  <a:cubicBezTo>
                    <a:pt x="277" y="282"/>
                    <a:pt x="275" y="283"/>
                    <a:pt x="276" y="282"/>
                  </a:cubicBezTo>
                  <a:cubicBezTo>
                    <a:pt x="277" y="281"/>
                    <a:pt x="277" y="281"/>
                    <a:pt x="277" y="281"/>
                  </a:cubicBezTo>
                  <a:cubicBezTo>
                    <a:pt x="274" y="281"/>
                    <a:pt x="270" y="283"/>
                    <a:pt x="267" y="283"/>
                  </a:cubicBezTo>
                  <a:cubicBezTo>
                    <a:pt x="267" y="283"/>
                    <a:pt x="266" y="284"/>
                    <a:pt x="266" y="283"/>
                  </a:cubicBezTo>
                  <a:cubicBezTo>
                    <a:pt x="265" y="283"/>
                    <a:pt x="264" y="283"/>
                    <a:pt x="263" y="284"/>
                  </a:cubicBezTo>
                  <a:cubicBezTo>
                    <a:pt x="262" y="284"/>
                    <a:pt x="262" y="285"/>
                    <a:pt x="260" y="284"/>
                  </a:cubicBezTo>
                  <a:cubicBezTo>
                    <a:pt x="260" y="284"/>
                    <a:pt x="259" y="284"/>
                    <a:pt x="258" y="285"/>
                  </a:cubicBezTo>
                  <a:cubicBezTo>
                    <a:pt x="258" y="285"/>
                    <a:pt x="257" y="286"/>
                    <a:pt x="257" y="286"/>
                  </a:cubicBezTo>
                  <a:cubicBezTo>
                    <a:pt x="257" y="285"/>
                    <a:pt x="256" y="285"/>
                    <a:pt x="256" y="284"/>
                  </a:cubicBezTo>
                  <a:cubicBezTo>
                    <a:pt x="256" y="284"/>
                    <a:pt x="256" y="284"/>
                    <a:pt x="256" y="283"/>
                  </a:cubicBezTo>
                  <a:cubicBezTo>
                    <a:pt x="256" y="283"/>
                    <a:pt x="256" y="283"/>
                    <a:pt x="256" y="282"/>
                  </a:cubicBezTo>
                  <a:cubicBezTo>
                    <a:pt x="256" y="282"/>
                    <a:pt x="257" y="283"/>
                    <a:pt x="257" y="282"/>
                  </a:cubicBezTo>
                  <a:cubicBezTo>
                    <a:pt x="256" y="281"/>
                    <a:pt x="258" y="281"/>
                    <a:pt x="258" y="280"/>
                  </a:cubicBezTo>
                  <a:cubicBezTo>
                    <a:pt x="259" y="279"/>
                    <a:pt x="260" y="280"/>
                    <a:pt x="261" y="281"/>
                  </a:cubicBezTo>
                  <a:cubicBezTo>
                    <a:pt x="261" y="280"/>
                    <a:pt x="261" y="280"/>
                    <a:pt x="261" y="280"/>
                  </a:cubicBezTo>
                  <a:cubicBezTo>
                    <a:pt x="260" y="279"/>
                    <a:pt x="260" y="279"/>
                    <a:pt x="261" y="278"/>
                  </a:cubicBezTo>
                  <a:cubicBezTo>
                    <a:pt x="261" y="278"/>
                    <a:pt x="261" y="278"/>
                    <a:pt x="260" y="278"/>
                  </a:cubicBezTo>
                  <a:cubicBezTo>
                    <a:pt x="260" y="278"/>
                    <a:pt x="259" y="279"/>
                    <a:pt x="259" y="278"/>
                  </a:cubicBezTo>
                  <a:cubicBezTo>
                    <a:pt x="259" y="277"/>
                    <a:pt x="259" y="276"/>
                    <a:pt x="260" y="276"/>
                  </a:cubicBezTo>
                  <a:cubicBezTo>
                    <a:pt x="260" y="276"/>
                    <a:pt x="261" y="276"/>
                    <a:pt x="261" y="276"/>
                  </a:cubicBezTo>
                  <a:cubicBezTo>
                    <a:pt x="262" y="275"/>
                    <a:pt x="263" y="275"/>
                    <a:pt x="263" y="276"/>
                  </a:cubicBezTo>
                  <a:cubicBezTo>
                    <a:pt x="263" y="277"/>
                    <a:pt x="264" y="277"/>
                    <a:pt x="264" y="277"/>
                  </a:cubicBezTo>
                  <a:cubicBezTo>
                    <a:pt x="265" y="277"/>
                    <a:pt x="265" y="277"/>
                    <a:pt x="265" y="278"/>
                  </a:cubicBezTo>
                  <a:cubicBezTo>
                    <a:pt x="265" y="279"/>
                    <a:pt x="266" y="279"/>
                    <a:pt x="267" y="279"/>
                  </a:cubicBezTo>
                  <a:cubicBezTo>
                    <a:pt x="267" y="278"/>
                    <a:pt x="267" y="279"/>
                    <a:pt x="268" y="279"/>
                  </a:cubicBezTo>
                  <a:cubicBezTo>
                    <a:pt x="268" y="278"/>
                    <a:pt x="268" y="278"/>
                    <a:pt x="268" y="277"/>
                  </a:cubicBezTo>
                  <a:cubicBezTo>
                    <a:pt x="267" y="278"/>
                    <a:pt x="267" y="278"/>
                    <a:pt x="266" y="278"/>
                  </a:cubicBezTo>
                  <a:cubicBezTo>
                    <a:pt x="266" y="278"/>
                    <a:pt x="265" y="278"/>
                    <a:pt x="266" y="278"/>
                  </a:cubicBezTo>
                  <a:cubicBezTo>
                    <a:pt x="266" y="277"/>
                    <a:pt x="266" y="276"/>
                    <a:pt x="265" y="276"/>
                  </a:cubicBezTo>
                  <a:cubicBezTo>
                    <a:pt x="264" y="276"/>
                    <a:pt x="264" y="275"/>
                    <a:pt x="264" y="275"/>
                  </a:cubicBezTo>
                  <a:cubicBezTo>
                    <a:pt x="264" y="274"/>
                    <a:pt x="264" y="273"/>
                    <a:pt x="265" y="273"/>
                  </a:cubicBezTo>
                  <a:cubicBezTo>
                    <a:pt x="266" y="273"/>
                    <a:pt x="266" y="273"/>
                    <a:pt x="266" y="272"/>
                  </a:cubicBezTo>
                  <a:cubicBezTo>
                    <a:pt x="265" y="272"/>
                    <a:pt x="265" y="273"/>
                    <a:pt x="264" y="273"/>
                  </a:cubicBezTo>
                  <a:cubicBezTo>
                    <a:pt x="263" y="273"/>
                    <a:pt x="263" y="273"/>
                    <a:pt x="262" y="272"/>
                  </a:cubicBezTo>
                  <a:cubicBezTo>
                    <a:pt x="262" y="271"/>
                    <a:pt x="262" y="271"/>
                    <a:pt x="262" y="270"/>
                  </a:cubicBezTo>
                  <a:cubicBezTo>
                    <a:pt x="262" y="270"/>
                    <a:pt x="262" y="270"/>
                    <a:pt x="262" y="270"/>
                  </a:cubicBezTo>
                  <a:cubicBezTo>
                    <a:pt x="263" y="269"/>
                    <a:pt x="263" y="267"/>
                    <a:pt x="265" y="267"/>
                  </a:cubicBezTo>
                  <a:cubicBezTo>
                    <a:pt x="265" y="267"/>
                    <a:pt x="266" y="266"/>
                    <a:pt x="266" y="266"/>
                  </a:cubicBezTo>
                  <a:cubicBezTo>
                    <a:pt x="265" y="266"/>
                    <a:pt x="264" y="266"/>
                    <a:pt x="264" y="266"/>
                  </a:cubicBezTo>
                  <a:cubicBezTo>
                    <a:pt x="263" y="267"/>
                    <a:pt x="262" y="266"/>
                    <a:pt x="261" y="267"/>
                  </a:cubicBezTo>
                  <a:cubicBezTo>
                    <a:pt x="261" y="267"/>
                    <a:pt x="260" y="266"/>
                    <a:pt x="260" y="266"/>
                  </a:cubicBezTo>
                  <a:cubicBezTo>
                    <a:pt x="262" y="265"/>
                    <a:pt x="261" y="264"/>
                    <a:pt x="261" y="263"/>
                  </a:cubicBezTo>
                  <a:cubicBezTo>
                    <a:pt x="261" y="263"/>
                    <a:pt x="261" y="263"/>
                    <a:pt x="261" y="263"/>
                  </a:cubicBezTo>
                  <a:cubicBezTo>
                    <a:pt x="262" y="263"/>
                    <a:pt x="262" y="262"/>
                    <a:pt x="262" y="262"/>
                  </a:cubicBezTo>
                  <a:cubicBezTo>
                    <a:pt x="261" y="262"/>
                    <a:pt x="261" y="262"/>
                    <a:pt x="261" y="261"/>
                  </a:cubicBezTo>
                  <a:cubicBezTo>
                    <a:pt x="262" y="261"/>
                    <a:pt x="262" y="260"/>
                    <a:pt x="263" y="260"/>
                  </a:cubicBezTo>
                  <a:cubicBezTo>
                    <a:pt x="264" y="260"/>
                    <a:pt x="265" y="260"/>
                    <a:pt x="265" y="261"/>
                  </a:cubicBezTo>
                  <a:cubicBezTo>
                    <a:pt x="266" y="261"/>
                    <a:pt x="266" y="262"/>
                    <a:pt x="266" y="262"/>
                  </a:cubicBezTo>
                  <a:cubicBezTo>
                    <a:pt x="267" y="263"/>
                    <a:pt x="268" y="263"/>
                    <a:pt x="267" y="264"/>
                  </a:cubicBezTo>
                  <a:cubicBezTo>
                    <a:pt x="267" y="265"/>
                    <a:pt x="267" y="266"/>
                    <a:pt x="268" y="266"/>
                  </a:cubicBezTo>
                  <a:cubicBezTo>
                    <a:pt x="269" y="266"/>
                    <a:pt x="270" y="267"/>
                    <a:pt x="270" y="268"/>
                  </a:cubicBezTo>
                  <a:cubicBezTo>
                    <a:pt x="270" y="268"/>
                    <a:pt x="271" y="269"/>
                    <a:pt x="271" y="270"/>
                  </a:cubicBezTo>
                  <a:cubicBezTo>
                    <a:pt x="271" y="270"/>
                    <a:pt x="271" y="271"/>
                    <a:pt x="271" y="271"/>
                  </a:cubicBezTo>
                  <a:cubicBezTo>
                    <a:pt x="273" y="271"/>
                    <a:pt x="273" y="272"/>
                    <a:pt x="274" y="273"/>
                  </a:cubicBezTo>
                  <a:cubicBezTo>
                    <a:pt x="274" y="274"/>
                    <a:pt x="275" y="274"/>
                    <a:pt x="275" y="275"/>
                  </a:cubicBezTo>
                  <a:cubicBezTo>
                    <a:pt x="276" y="275"/>
                    <a:pt x="276" y="275"/>
                    <a:pt x="276" y="275"/>
                  </a:cubicBezTo>
                  <a:cubicBezTo>
                    <a:pt x="277" y="274"/>
                    <a:pt x="278" y="274"/>
                    <a:pt x="278" y="273"/>
                  </a:cubicBezTo>
                  <a:cubicBezTo>
                    <a:pt x="278" y="273"/>
                    <a:pt x="278" y="273"/>
                    <a:pt x="277" y="273"/>
                  </a:cubicBezTo>
                  <a:cubicBezTo>
                    <a:pt x="276" y="274"/>
                    <a:pt x="275" y="274"/>
                    <a:pt x="275" y="272"/>
                  </a:cubicBezTo>
                  <a:cubicBezTo>
                    <a:pt x="274" y="271"/>
                    <a:pt x="274" y="270"/>
                    <a:pt x="273" y="269"/>
                  </a:cubicBezTo>
                  <a:cubicBezTo>
                    <a:pt x="273" y="268"/>
                    <a:pt x="275" y="268"/>
                    <a:pt x="275" y="268"/>
                  </a:cubicBezTo>
                  <a:cubicBezTo>
                    <a:pt x="277" y="270"/>
                    <a:pt x="277" y="269"/>
                    <a:pt x="279" y="268"/>
                  </a:cubicBezTo>
                  <a:cubicBezTo>
                    <a:pt x="278" y="268"/>
                    <a:pt x="277" y="269"/>
                    <a:pt x="276" y="268"/>
                  </a:cubicBezTo>
                  <a:cubicBezTo>
                    <a:pt x="275" y="267"/>
                    <a:pt x="274" y="267"/>
                    <a:pt x="273" y="267"/>
                  </a:cubicBezTo>
                  <a:cubicBezTo>
                    <a:pt x="272" y="267"/>
                    <a:pt x="271" y="266"/>
                    <a:pt x="272" y="265"/>
                  </a:cubicBezTo>
                  <a:cubicBezTo>
                    <a:pt x="272" y="264"/>
                    <a:pt x="272" y="264"/>
                    <a:pt x="273" y="265"/>
                  </a:cubicBezTo>
                  <a:cubicBezTo>
                    <a:pt x="273" y="265"/>
                    <a:pt x="274" y="265"/>
                    <a:pt x="274" y="264"/>
                  </a:cubicBezTo>
                  <a:cubicBezTo>
                    <a:pt x="274" y="265"/>
                    <a:pt x="275" y="265"/>
                    <a:pt x="275" y="265"/>
                  </a:cubicBezTo>
                  <a:cubicBezTo>
                    <a:pt x="275" y="263"/>
                    <a:pt x="273" y="263"/>
                    <a:pt x="274" y="262"/>
                  </a:cubicBezTo>
                  <a:cubicBezTo>
                    <a:pt x="273" y="262"/>
                    <a:pt x="272" y="262"/>
                    <a:pt x="270" y="262"/>
                  </a:cubicBezTo>
                  <a:cubicBezTo>
                    <a:pt x="270" y="262"/>
                    <a:pt x="270" y="262"/>
                    <a:pt x="270" y="262"/>
                  </a:cubicBezTo>
                  <a:cubicBezTo>
                    <a:pt x="269" y="261"/>
                    <a:pt x="269" y="260"/>
                    <a:pt x="269" y="260"/>
                  </a:cubicBezTo>
                  <a:cubicBezTo>
                    <a:pt x="268" y="259"/>
                    <a:pt x="268" y="258"/>
                    <a:pt x="269" y="258"/>
                  </a:cubicBezTo>
                  <a:cubicBezTo>
                    <a:pt x="270" y="258"/>
                    <a:pt x="270" y="258"/>
                    <a:pt x="270" y="257"/>
                  </a:cubicBezTo>
                  <a:cubicBezTo>
                    <a:pt x="270" y="256"/>
                    <a:pt x="270" y="256"/>
                    <a:pt x="271" y="256"/>
                  </a:cubicBezTo>
                  <a:cubicBezTo>
                    <a:pt x="271" y="256"/>
                    <a:pt x="271" y="256"/>
                    <a:pt x="272" y="255"/>
                  </a:cubicBezTo>
                  <a:cubicBezTo>
                    <a:pt x="273" y="254"/>
                    <a:pt x="274" y="254"/>
                    <a:pt x="275" y="255"/>
                  </a:cubicBezTo>
                  <a:cubicBezTo>
                    <a:pt x="275" y="255"/>
                    <a:pt x="276" y="255"/>
                    <a:pt x="276" y="255"/>
                  </a:cubicBezTo>
                  <a:cubicBezTo>
                    <a:pt x="276" y="255"/>
                    <a:pt x="276" y="255"/>
                    <a:pt x="276" y="255"/>
                  </a:cubicBezTo>
                  <a:cubicBezTo>
                    <a:pt x="277" y="254"/>
                    <a:pt x="277" y="254"/>
                    <a:pt x="277" y="255"/>
                  </a:cubicBezTo>
                  <a:cubicBezTo>
                    <a:pt x="278" y="255"/>
                    <a:pt x="277" y="255"/>
                    <a:pt x="277" y="256"/>
                  </a:cubicBezTo>
                  <a:cubicBezTo>
                    <a:pt x="278" y="256"/>
                    <a:pt x="278" y="256"/>
                    <a:pt x="278" y="257"/>
                  </a:cubicBezTo>
                  <a:cubicBezTo>
                    <a:pt x="278" y="257"/>
                    <a:pt x="279" y="257"/>
                    <a:pt x="279" y="258"/>
                  </a:cubicBezTo>
                  <a:cubicBezTo>
                    <a:pt x="280" y="258"/>
                    <a:pt x="280" y="259"/>
                    <a:pt x="280" y="260"/>
                  </a:cubicBezTo>
                  <a:cubicBezTo>
                    <a:pt x="280" y="260"/>
                    <a:pt x="280" y="261"/>
                    <a:pt x="280" y="261"/>
                  </a:cubicBezTo>
                  <a:cubicBezTo>
                    <a:pt x="280" y="261"/>
                    <a:pt x="280" y="261"/>
                    <a:pt x="281" y="261"/>
                  </a:cubicBezTo>
                  <a:cubicBezTo>
                    <a:pt x="281" y="261"/>
                    <a:pt x="281" y="261"/>
                    <a:pt x="281" y="261"/>
                  </a:cubicBezTo>
                  <a:cubicBezTo>
                    <a:pt x="281" y="260"/>
                    <a:pt x="280" y="260"/>
                    <a:pt x="281" y="259"/>
                  </a:cubicBezTo>
                  <a:cubicBezTo>
                    <a:pt x="282" y="259"/>
                    <a:pt x="282" y="260"/>
                    <a:pt x="282" y="260"/>
                  </a:cubicBezTo>
                  <a:cubicBezTo>
                    <a:pt x="282" y="260"/>
                    <a:pt x="282" y="259"/>
                    <a:pt x="282" y="259"/>
                  </a:cubicBezTo>
                  <a:cubicBezTo>
                    <a:pt x="281" y="258"/>
                    <a:pt x="281" y="257"/>
                    <a:pt x="281" y="257"/>
                  </a:cubicBezTo>
                  <a:cubicBezTo>
                    <a:pt x="281" y="256"/>
                    <a:pt x="281" y="255"/>
                    <a:pt x="282" y="255"/>
                  </a:cubicBezTo>
                  <a:cubicBezTo>
                    <a:pt x="282" y="255"/>
                    <a:pt x="283" y="255"/>
                    <a:pt x="284" y="255"/>
                  </a:cubicBezTo>
                  <a:cubicBezTo>
                    <a:pt x="284" y="255"/>
                    <a:pt x="284" y="255"/>
                    <a:pt x="285" y="255"/>
                  </a:cubicBezTo>
                  <a:cubicBezTo>
                    <a:pt x="285" y="255"/>
                    <a:pt x="285" y="255"/>
                    <a:pt x="285" y="254"/>
                  </a:cubicBezTo>
                  <a:cubicBezTo>
                    <a:pt x="285" y="254"/>
                    <a:pt x="284" y="254"/>
                    <a:pt x="284" y="254"/>
                  </a:cubicBezTo>
                  <a:cubicBezTo>
                    <a:pt x="284" y="254"/>
                    <a:pt x="284" y="254"/>
                    <a:pt x="283" y="254"/>
                  </a:cubicBezTo>
                  <a:cubicBezTo>
                    <a:pt x="283" y="254"/>
                    <a:pt x="283" y="254"/>
                    <a:pt x="283" y="254"/>
                  </a:cubicBezTo>
                  <a:cubicBezTo>
                    <a:pt x="283" y="253"/>
                    <a:pt x="283" y="253"/>
                    <a:pt x="283" y="253"/>
                  </a:cubicBezTo>
                  <a:cubicBezTo>
                    <a:pt x="284" y="252"/>
                    <a:pt x="285" y="253"/>
                    <a:pt x="285" y="254"/>
                  </a:cubicBezTo>
                  <a:cubicBezTo>
                    <a:pt x="285" y="255"/>
                    <a:pt x="286" y="255"/>
                    <a:pt x="287" y="256"/>
                  </a:cubicBezTo>
                  <a:cubicBezTo>
                    <a:pt x="286" y="256"/>
                    <a:pt x="286" y="256"/>
                    <a:pt x="286" y="256"/>
                  </a:cubicBezTo>
                  <a:cubicBezTo>
                    <a:pt x="286" y="257"/>
                    <a:pt x="286" y="257"/>
                    <a:pt x="286" y="257"/>
                  </a:cubicBezTo>
                  <a:cubicBezTo>
                    <a:pt x="287" y="257"/>
                    <a:pt x="287" y="257"/>
                    <a:pt x="287" y="257"/>
                  </a:cubicBezTo>
                  <a:cubicBezTo>
                    <a:pt x="287" y="258"/>
                    <a:pt x="289" y="258"/>
                    <a:pt x="289" y="258"/>
                  </a:cubicBezTo>
                  <a:cubicBezTo>
                    <a:pt x="290" y="258"/>
                    <a:pt x="290" y="259"/>
                    <a:pt x="290" y="259"/>
                  </a:cubicBezTo>
                  <a:cubicBezTo>
                    <a:pt x="290" y="261"/>
                    <a:pt x="290" y="262"/>
                    <a:pt x="290" y="263"/>
                  </a:cubicBezTo>
                  <a:cubicBezTo>
                    <a:pt x="289" y="264"/>
                    <a:pt x="290" y="265"/>
                    <a:pt x="291" y="266"/>
                  </a:cubicBezTo>
                  <a:cubicBezTo>
                    <a:pt x="291" y="267"/>
                    <a:pt x="292" y="268"/>
                    <a:pt x="291" y="269"/>
                  </a:cubicBezTo>
                  <a:cubicBezTo>
                    <a:pt x="291" y="269"/>
                    <a:pt x="291" y="270"/>
                    <a:pt x="291" y="270"/>
                  </a:cubicBezTo>
                  <a:cubicBezTo>
                    <a:pt x="291" y="272"/>
                    <a:pt x="290" y="273"/>
                    <a:pt x="291" y="275"/>
                  </a:cubicBezTo>
                  <a:cubicBezTo>
                    <a:pt x="291" y="275"/>
                    <a:pt x="291" y="275"/>
                    <a:pt x="291" y="276"/>
                  </a:cubicBezTo>
                  <a:cubicBezTo>
                    <a:pt x="291" y="277"/>
                    <a:pt x="290" y="278"/>
                    <a:pt x="288" y="279"/>
                  </a:cubicBezTo>
                  <a:cubicBezTo>
                    <a:pt x="290" y="279"/>
                    <a:pt x="291" y="281"/>
                    <a:pt x="292" y="281"/>
                  </a:cubicBezTo>
                  <a:cubicBezTo>
                    <a:pt x="293" y="281"/>
                    <a:pt x="292" y="281"/>
                    <a:pt x="292" y="282"/>
                  </a:cubicBezTo>
                  <a:cubicBezTo>
                    <a:pt x="292" y="284"/>
                    <a:pt x="292" y="286"/>
                    <a:pt x="293" y="288"/>
                  </a:cubicBezTo>
                  <a:cubicBezTo>
                    <a:pt x="292" y="288"/>
                    <a:pt x="292" y="288"/>
                    <a:pt x="292" y="287"/>
                  </a:cubicBezTo>
                  <a:cubicBezTo>
                    <a:pt x="292" y="286"/>
                    <a:pt x="291" y="285"/>
                    <a:pt x="290" y="284"/>
                  </a:cubicBezTo>
                  <a:cubicBezTo>
                    <a:pt x="290" y="284"/>
                    <a:pt x="290" y="284"/>
                    <a:pt x="290" y="284"/>
                  </a:cubicBezTo>
                  <a:cubicBezTo>
                    <a:pt x="290" y="284"/>
                    <a:pt x="289" y="284"/>
                    <a:pt x="289" y="285"/>
                  </a:cubicBezTo>
                  <a:cubicBezTo>
                    <a:pt x="290" y="285"/>
                    <a:pt x="290" y="286"/>
                    <a:pt x="290" y="287"/>
                  </a:cubicBezTo>
                  <a:cubicBezTo>
                    <a:pt x="290" y="287"/>
                    <a:pt x="289" y="287"/>
                    <a:pt x="289" y="287"/>
                  </a:cubicBezTo>
                  <a:cubicBezTo>
                    <a:pt x="289" y="285"/>
                    <a:pt x="288" y="285"/>
                    <a:pt x="288" y="286"/>
                  </a:cubicBezTo>
                  <a:cubicBezTo>
                    <a:pt x="288" y="287"/>
                    <a:pt x="289" y="287"/>
                    <a:pt x="289" y="288"/>
                  </a:cubicBezTo>
                  <a:cubicBezTo>
                    <a:pt x="289" y="288"/>
                    <a:pt x="288" y="288"/>
                    <a:pt x="288" y="288"/>
                  </a:cubicBezTo>
                  <a:cubicBezTo>
                    <a:pt x="288" y="289"/>
                    <a:pt x="289" y="289"/>
                    <a:pt x="289" y="289"/>
                  </a:cubicBezTo>
                  <a:cubicBezTo>
                    <a:pt x="288" y="290"/>
                    <a:pt x="288" y="289"/>
                    <a:pt x="287" y="289"/>
                  </a:cubicBezTo>
                  <a:cubicBezTo>
                    <a:pt x="287" y="290"/>
                    <a:pt x="287" y="290"/>
                    <a:pt x="287" y="290"/>
                  </a:cubicBezTo>
                  <a:cubicBezTo>
                    <a:pt x="287" y="290"/>
                    <a:pt x="287" y="291"/>
                    <a:pt x="287" y="291"/>
                  </a:cubicBezTo>
                  <a:cubicBezTo>
                    <a:pt x="287" y="291"/>
                    <a:pt x="287" y="291"/>
                    <a:pt x="288" y="291"/>
                  </a:cubicBezTo>
                  <a:cubicBezTo>
                    <a:pt x="288" y="291"/>
                    <a:pt x="288" y="291"/>
                    <a:pt x="288" y="291"/>
                  </a:cubicBezTo>
                  <a:cubicBezTo>
                    <a:pt x="288" y="291"/>
                    <a:pt x="288" y="292"/>
                    <a:pt x="288" y="291"/>
                  </a:cubicBezTo>
                  <a:cubicBezTo>
                    <a:pt x="289" y="291"/>
                    <a:pt x="289" y="292"/>
                    <a:pt x="289" y="293"/>
                  </a:cubicBezTo>
                  <a:cubicBezTo>
                    <a:pt x="290" y="293"/>
                    <a:pt x="290" y="294"/>
                    <a:pt x="291" y="295"/>
                  </a:cubicBezTo>
                  <a:cubicBezTo>
                    <a:pt x="291" y="295"/>
                    <a:pt x="291" y="295"/>
                    <a:pt x="291" y="296"/>
                  </a:cubicBezTo>
                  <a:cubicBezTo>
                    <a:pt x="290" y="296"/>
                    <a:pt x="290" y="296"/>
                    <a:pt x="289" y="296"/>
                  </a:cubicBezTo>
                  <a:close/>
                  <a:moveTo>
                    <a:pt x="309" y="229"/>
                  </a:moveTo>
                  <a:cubicBezTo>
                    <a:pt x="308" y="229"/>
                    <a:pt x="307" y="230"/>
                    <a:pt x="306" y="230"/>
                  </a:cubicBezTo>
                  <a:cubicBezTo>
                    <a:pt x="304" y="230"/>
                    <a:pt x="303" y="230"/>
                    <a:pt x="302" y="229"/>
                  </a:cubicBezTo>
                  <a:cubicBezTo>
                    <a:pt x="301" y="228"/>
                    <a:pt x="300" y="227"/>
                    <a:pt x="300" y="225"/>
                  </a:cubicBezTo>
                  <a:cubicBezTo>
                    <a:pt x="299" y="222"/>
                    <a:pt x="301" y="220"/>
                    <a:pt x="304" y="220"/>
                  </a:cubicBezTo>
                  <a:cubicBezTo>
                    <a:pt x="305" y="220"/>
                    <a:pt x="304" y="219"/>
                    <a:pt x="305" y="219"/>
                  </a:cubicBezTo>
                  <a:cubicBezTo>
                    <a:pt x="305" y="219"/>
                    <a:pt x="305" y="220"/>
                    <a:pt x="305" y="220"/>
                  </a:cubicBezTo>
                  <a:cubicBezTo>
                    <a:pt x="305" y="221"/>
                    <a:pt x="305" y="221"/>
                    <a:pt x="306" y="221"/>
                  </a:cubicBezTo>
                  <a:cubicBezTo>
                    <a:pt x="308" y="221"/>
                    <a:pt x="308" y="219"/>
                    <a:pt x="310" y="220"/>
                  </a:cubicBezTo>
                  <a:cubicBezTo>
                    <a:pt x="310" y="220"/>
                    <a:pt x="311" y="219"/>
                    <a:pt x="311" y="220"/>
                  </a:cubicBezTo>
                  <a:cubicBezTo>
                    <a:pt x="312" y="221"/>
                    <a:pt x="313" y="220"/>
                    <a:pt x="314" y="221"/>
                  </a:cubicBezTo>
                  <a:cubicBezTo>
                    <a:pt x="315" y="221"/>
                    <a:pt x="316" y="221"/>
                    <a:pt x="317" y="220"/>
                  </a:cubicBezTo>
                  <a:cubicBezTo>
                    <a:pt x="317" y="220"/>
                    <a:pt x="317" y="220"/>
                    <a:pt x="318" y="220"/>
                  </a:cubicBezTo>
                  <a:cubicBezTo>
                    <a:pt x="318" y="221"/>
                    <a:pt x="319" y="221"/>
                    <a:pt x="319" y="221"/>
                  </a:cubicBezTo>
                  <a:cubicBezTo>
                    <a:pt x="320" y="222"/>
                    <a:pt x="321" y="223"/>
                    <a:pt x="321" y="224"/>
                  </a:cubicBezTo>
                  <a:cubicBezTo>
                    <a:pt x="321" y="224"/>
                    <a:pt x="321" y="224"/>
                    <a:pt x="320" y="224"/>
                  </a:cubicBezTo>
                  <a:cubicBezTo>
                    <a:pt x="319" y="224"/>
                    <a:pt x="319" y="225"/>
                    <a:pt x="319" y="225"/>
                  </a:cubicBezTo>
                  <a:cubicBezTo>
                    <a:pt x="318" y="227"/>
                    <a:pt x="319" y="228"/>
                    <a:pt x="318" y="229"/>
                  </a:cubicBezTo>
                  <a:cubicBezTo>
                    <a:pt x="318" y="230"/>
                    <a:pt x="318" y="231"/>
                    <a:pt x="317" y="230"/>
                  </a:cubicBezTo>
                  <a:cubicBezTo>
                    <a:pt x="316" y="230"/>
                    <a:pt x="316" y="230"/>
                    <a:pt x="315" y="230"/>
                  </a:cubicBezTo>
                  <a:cubicBezTo>
                    <a:pt x="313" y="230"/>
                    <a:pt x="311" y="229"/>
                    <a:pt x="309" y="229"/>
                  </a:cubicBezTo>
                  <a:close/>
                  <a:moveTo>
                    <a:pt x="343" y="236"/>
                  </a:moveTo>
                  <a:cubicBezTo>
                    <a:pt x="342" y="237"/>
                    <a:pt x="341" y="238"/>
                    <a:pt x="340" y="238"/>
                  </a:cubicBezTo>
                  <a:cubicBezTo>
                    <a:pt x="340" y="238"/>
                    <a:pt x="339" y="237"/>
                    <a:pt x="339" y="237"/>
                  </a:cubicBezTo>
                  <a:cubicBezTo>
                    <a:pt x="337" y="236"/>
                    <a:pt x="335" y="234"/>
                    <a:pt x="334" y="233"/>
                  </a:cubicBezTo>
                  <a:cubicBezTo>
                    <a:pt x="334" y="232"/>
                    <a:pt x="334" y="232"/>
                    <a:pt x="334" y="231"/>
                  </a:cubicBezTo>
                  <a:cubicBezTo>
                    <a:pt x="333" y="230"/>
                    <a:pt x="333" y="229"/>
                    <a:pt x="333" y="228"/>
                  </a:cubicBezTo>
                  <a:cubicBezTo>
                    <a:pt x="333" y="227"/>
                    <a:pt x="334" y="226"/>
                    <a:pt x="334" y="225"/>
                  </a:cubicBezTo>
                  <a:cubicBezTo>
                    <a:pt x="334" y="225"/>
                    <a:pt x="334" y="225"/>
                    <a:pt x="335" y="225"/>
                  </a:cubicBezTo>
                  <a:cubicBezTo>
                    <a:pt x="335" y="224"/>
                    <a:pt x="337" y="224"/>
                    <a:pt x="338" y="224"/>
                  </a:cubicBezTo>
                  <a:cubicBezTo>
                    <a:pt x="338" y="224"/>
                    <a:pt x="338" y="224"/>
                    <a:pt x="339" y="224"/>
                  </a:cubicBezTo>
                  <a:cubicBezTo>
                    <a:pt x="339" y="224"/>
                    <a:pt x="340" y="224"/>
                    <a:pt x="340" y="225"/>
                  </a:cubicBezTo>
                  <a:cubicBezTo>
                    <a:pt x="340" y="226"/>
                    <a:pt x="341" y="226"/>
                    <a:pt x="342" y="227"/>
                  </a:cubicBezTo>
                  <a:cubicBezTo>
                    <a:pt x="343" y="228"/>
                    <a:pt x="344" y="230"/>
                    <a:pt x="343" y="232"/>
                  </a:cubicBezTo>
                  <a:cubicBezTo>
                    <a:pt x="343" y="232"/>
                    <a:pt x="343" y="232"/>
                    <a:pt x="344" y="232"/>
                  </a:cubicBezTo>
                  <a:cubicBezTo>
                    <a:pt x="345" y="234"/>
                    <a:pt x="343" y="235"/>
                    <a:pt x="343" y="236"/>
                  </a:cubicBezTo>
                  <a:close/>
                  <a:moveTo>
                    <a:pt x="274" y="146"/>
                  </a:moveTo>
                  <a:cubicBezTo>
                    <a:pt x="274" y="144"/>
                    <a:pt x="273" y="142"/>
                    <a:pt x="274" y="141"/>
                  </a:cubicBezTo>
                  <a:cubicBezTo>
                    <a:pt x="274" y="140"/>
                    <a:pt x="275" y="139"/>
                    <a:pt x="276" y="138"/>
                  </a:cubicBezTo>
                  <a:cubicBezTo>
                    <a:pt x="276" y="137"/>
                    <a:pt x="277" y="137"/>
                    <a:pt x="278" y="138"/>
                  </a:cubicBezTo>
                  <a:cubicBezTo>
                    <a:pt x="278" y="139"/>
                    <a:pt x="279" y="139"/>
                    <a:pt x="280" y="138"/>
                  </a:cubicBezTo>
                  <a:cubicBezTo>
                    <a:pt x="280" y="138"/>
                    <a:pt x="281" y="138"/>
                    <a:pt x="281" y="138"/>
                  </a:cubicBezTo>
                  <a:cubicBezTo>
                    <a:pt x="281" y="139"/>
                    <a:pt x="282" y="139"/>
                    <a:pt x="283" y="140"/>
                  </a:cubicBezTo>
                  <a:cubicBezTo>
                    <a:pt x="283" y="143"/>
                    <a:pt x="283" y="146"/>
                    <a:pt x="284" y="148"/>
                  </a:cubicBezTo>
                  <a:cubicBezTo>
                    <a:pt x="284" y="150"/>
                    <a:pt x="284" y="152"/>
                    <a:pt x="283" y="153"/>
                  </a:cubicBezTo>
                  <a:cubicBezTo>
                    <a:pt x="283" y="154"/>
                    <a:pt x="283" y="155"/>
                    <a:pt x="282" y="155"/>
                  </a:cubicBezTo>
                  <a:cubicBezTo>
                    <a:pt x="282" y="155"/>
                    <a:pt x="282" y="154"/>
                    <a:pt x="282" y="153"/>
                  </a:cubicBezTo>
                  <a:cubicBezTo>
                    <a:pt x="281" y="153"/>
                    <a:pt x="281" y="152"/>
                    <a:pt x="280" y="152"/>
                  </a:cubicBezTo>
                  <a:cubicBezTo>
                    <a:pt x="279" y="152"/>
                    <a:pt x="279" y="151"/>
                    <a:pt x="279" y="150"/>
                  </a:cubicBezTo>
                  <a:cubicBezTo>
                    <a:pt x="280" y="150"/>
                    <a:pt x="279" y="149"/>
                    <a:pt x="280" y="149"/>
                  </a:cubicBezTo>
                  <a:cubicBezTo>
                    <a:pt x="279" y="148"/>
                    <a:pt x="278" y="147"/>
                    <a:pt x="278" y="147"/>
                  </a:cubicBezTo>
                  <a:cubicBezTo>
                    <a:pt x="277" y="147"/>
                    <a:pt x="276" y="147"/>
                    <a:pt x="276" y="147"/>
                  </a:cubicBezTo>
                  <a:cubicBezTo>
                    <a:pt x="274" y="148"/>
                    <a:pt x="273" y="147"/>
                    <a:pt x="274" y="146"/>
                  </a:cubicBezTo>
                  <a:close/>
                  <a:moveTo>
                    <a:pt x="158" y="270"/>
                  </a:moveTo>
                  <a:cubicBezTo>
                    <a:pt x="158" y="272"/>
                    <a:pt x="156" y="274"/>
                    <a:pt x="156" y="276"/>
                  </a:cubicBezTo>
                  <a:cubicBezTo>
                    <a:pt x="155" y="278"/>
                    <a:pt x="154" y="280"/>
                    <a:pt x="153" y="282"/>
                  </a:cubicBezTo>
                  <a:cubicBezTo>
                    <a:pt x="152" y="283"/>
                    <a:pt x="152" y="284"/>
                    <a:pt x="151" y="285"/>
                  </a:cubicBezTo>
                  <a:cubicBezTo>
                    <a:pt x="151" y="286"/>
                    <a:pt x="150" y="285"/>
                    <a:pt x="149" y="285"/>
                  </a:cubicBezTo>
                  <a:cubicBezTo>
                    <a:pt x="149" y="284"/>
                    <a:pt x="148" y="284"/>
                    <a:pt x="147" y="284"/>
                  </a:cubicBezTo>
                  <a:cubicBezTo>
                    <a:pt x="146" y="284"/>
                    <a:pt x="146" y="284"/>
                    <a:pt x="146" y="283"/>
                  </a:cubicBezTo>
                  <a:cubicBezTo>
                    <a:pt x="145" y="283"/>
                    <a:pt x="145" y="283"/>
                    <a:pt x="145" y="282"/>
                  </a:cubicBezTo>
                  <a:cubicBezTo>
                    <a:pt x="146" y="280"/>
                    <a:pt x="148" y="279"/>
                    <a:pt x="148" y="278"/>
                  </a:cubicBezTo>
                  <a:cubicBezTo>
                    <a:pt x="149" y="277"/>
                    <a:pt x="149" y="277"/>
                    <a:pt x="149" y="276"/>
                  </a:cubicBezTo>
                  <a:cubicBezTo>
                    <a:pt x="150" y="275"/>
                    <a:pt x="151" y="274"/>
                    <a:pt x="152" y="273"/>
                  </a:cubicBezTo>
                  <a:cubicBezTo>
                    <a:pt x="152" y="273"/>
                    <a:pt x="153" y="273"/>
                    <a:pt x="153" y="273"/>
                  </a:cubicBezTo>
                  <a:cubicBezTo>
                    <a:pt x="154" y="273"/>
                    <a:pt x="154" y="273"/>
                    <a:pt x="154" y="272"/>
                  </a:cubicBezTo>
                  <a:cubicBezTo>
                    <a:pt x="154" y="272"/>
                    <a:pt x="154" y="271"/>
                    <a:pt x="155" y="271"/>
                  </a:cubicBezTo>
                  <a:cubicBezTo>
                    <a:pt x="155" y="271"/>
                    <a:pt x="155" y="271"/>
                    <a:pt x="155" y="270"/>
                  </a:cubicBezTo>
                  <a:cubicBezTo>
                    <a:pt x="155" y="270"/>
                    <a:pt x="156" y="269"/>
                    <a:pt x="156" y="269"/>
                  </a:cubicBezTo>
                  <a:cubicBezTo>
                    <a:pt x="157" y="269"/>
                    <a:pt x="157" y="269"/>
                    <a:pt x="157" y="269"/>
                  </a:cubicBezTo>
                  <a:cubicBezTo>
                    <a:pt x="158" y="269"/>
                    <a:pt x="158" y="270"/>
                    <a:pt x="158" y="270"/>
                  </a:cubicBezTo>
                  <a:close/>
                  <a:moveTo>
                    <a:pt x="246" y="270"/>
                  </a:moveTo>
                  <a:cubicBezTo>
                    <a:pt x="245" y="269"/>
                    <a:pt x="245" y="268"/>
                    <a:pt x="246" y="268"/>
                  </a:cubicBezTo>
                  <a:cubicBezTo>
                    <a:pt x="246" y="267"/>
                    <a:pt x="247" y="267"/>
                    <a:pt x="248" y="266"/>
                  </a:cubicBezTo>
                  <a:cubicBezTo>
                    <a:pt x="250" y="265"/>
                    <a:pt x="253" y="265"/>
                    <a:pt x="255" y="264"/>
                  </a:cubicBezTo>
                  <a:cubicBezTo>
                    <a:pt x="256" y="263"/>
                    <a:pt x="257" y="263"/>
                    <a:pt x="258" y="265"/>
                  </a:cubicBezTo>
                  <a:cubicBezTo>
                    <a:pt x="259" y="267"/>
                    <a:pt x="258" y="269"/>
                    <a:pt x="256" y="270"/>
                  </a:cubicBezTo>
                  <a:cubicBezTo>
                    <a:pt x="254" y="271"/>
                    <a:pt x="253" y="271"/>
                    <a:pt x="251" y="271"/>
                  </a:cubicBezTo>
                  <a:cubicBezTo>
                    <a:pt x="250" y="271"/>
                    <a:pt x="250" y="272"/>
                    <a:pt x="249" y="272"/>
                  </a:cubicBezTo>
                  <a:cubicBezTo>
                    <a:pt x="248" y="271"/>
                    <a:pt x="247" y="271"/>
                    <a:pt x="246" y="270"/>
                  </a:cubicBezTo>
                  <a:close/>
                  <a:moveTo>
                    <a:pt x="244" y="258"/>
                  </a:moveTo>
                  <a:cubicBezTo>
                    <a:pt x="244" y="258"/>
                    <a:pt x="244" y="258"/>
                    <a:pt x="244" y="258"/>
                  </a:cubicBezTo>
                  <a:cubicBezTo>
                    <a:pt x="244" y="257"/>
                    <a:pt x="243" y="257"/>
                    <a:pt x="244" y="256"/>
                  </a:cubicBezTo>
                  <a:cubicBezTo>
                    <a:pt x="245" y="255"/>
                    <a:pt x="245" y="254"/>
                    <a:pt x="246" y="254"/>
                  </a:cubicBezTo>
                  <a:cubicBezTo>
                    <a:pt x="247" y="253"/>
                    <a:pt x="248" y="253"/>
                    <a:pt x="248" y="254"/>
                  </a:cubicBezTo>
                  <a:cubicBezTo>
                    <a:pt x="249" y="255"/>
                    <a:pt x="248" y="255"/>
                    <a:pt x="248" y="256"/>
                  </a:cubicBezTo>
                  <a:cubicBezTo>
                    <a:pt x="248" y="256"/>
                    <a:pt x="248" y="256"/>
                    <a:pt x="248" y="256"/>
                  </a:cubicBezTo>
                  <a:cubicBezTo>
                    <a:pt x="248" y="256"/>
                    <a:pt x="249" y="256"/>
                    <a:pt x="249" y="256"/>
                  </a:cubicBezTo>
                  <a:cubicBezTo>
                    <a:pt x="249" y="255"/>
                    <a:pt x="249" y="255"/>
                    <a:pt x="249" y="255"/>
                  </a:cubicBezTo>
                  <a:cubicBezTo>
                    <a:pt x="250" y="255"/>
                    <a:pt x="251" y="257"/>
                    <a:pt x="251" y="257"/>
                  </a:cubicBezTo>
                  <a:cubicBezTo>
                    <a:pt x="251" y="258"/>
                    <a:pt x="251" y="259"/>
                    <a:pt x="252" y="258"/>
                  </a:cubicBezTo>
                  <a:cubicBezTo>
                    <a:pt x="253" y="258"/>
                    <a:pt x="253" y="258"/>
                    <a:pt x="253" y="259"/>
                  </a:cubicBezTo>
                  <a:cubicBezTo>
                    <a:pt x="253" y="259"/>
                    <a:pt x="253" y="259"/>
                    <a:pt x="253" y="259"/>
                  </a:cubicBezTo>
                  <a:cubicBezTo>
                    <a:pt x="254" y="260"/>
                    <a:pt x="255" y="260"/>
                    <a:pt x="254" y="261"/>
                  </a:cubicBezTo>
                  <a:cubicBezTo>
                    <a:pt x="254" y="262"/>
                    <a:pt x="253" y="263"/>
                    <a:pt x="252" y="263"/>
                  </a:cubicBezTo>
                  <a:cubicBezTo>
                    <a:pt x="252" y="263"/>
                    <a:pt x="251" y="264"/>
                    <a:pt x="251" y="264"/>
                  </a:cubicBezTo>
                  <a:cubicBezTo>
                    <a:pt x="249" y="264"/>
                    <a:pt x="248" y="263"/>
                    <a:pt x="246" y="263"/>
                  </a:cubicBezTo>
                  <a:cubicBezTo>
                    <a:pt x="246" y="263"/>
                    <a:pt x="247" y="263"/>
                    <a:pt x="248" y="263"/>
                  </a:cubicBezTo>
                  <a:cubicBezTo>
                    <a:pt x="247" y="263"/>
                    <a:pt x="247" y="262"/>
                    <a:pt x="246" y="262"/>
                  </a:cubicBezTo>
                  <a:cubicBezTo>
                    <a:pt x="246" y="262"/>
                    <a:pt x="245" y="261"/>
                    <a:pt x="245" y="261"/>
                  </a:cubicBezTo>
                  <a:cubicBezTo>
                    <a:pt x="246" y="260"/>
                    <a:pt x="246" y="259"/>
                    <a:pt x="245" y="259"/>
                  </a:cubicBezTo>
                  <a:cubicBezTo>
                    <a:pt x="244" y="259"/>
                    <a:pt x="244" y="259"/>
                    <a:pt x="244" y="258"/>
                  </a:cubicBezTo>
                  <a:close/>
                  <a:moveTo>
                    <a:pt x="250" y="290"/>
                  </a:moveTo>
                  <a:cubicBezTo>
                    <a:pt x="250" y="291"/>
                    <a:pt x="250" y="293"/>
                    <a:pt x="251" y="294"/>
                  </a:cubicBezTo>
                  <a:cubicBezTo>
                    <a:pt x="251" y="295"/>
                    <a:pt x="249" y="297"/>
                    <a:pt x="248" y="298"/>
                  </a:cubicBezTo>
                  <a:cubicBezTo>
                    <a:pt x="247" y="298"/>
                    <a:pt x="247" y="298"/>
                    <a:pt x="246" y="298"/>
                  </a:cubicBezTo>
                  <a:cubicBezTo>
                    <a:pt x="244" y="298"/>
                    <a:pt x="244" y="297"/>
                    <a:pt x="243" y="296"/>
                  </a:cubicBezTo>
                  <a:cubicBezTo>
                    <a:pt x="242" y="296"/>
                    <a:pt x="242" y="295"/>
                    <a:pt x="243" y="295"/>
                  </a:cubicBezTo>
                  <a:cubicBezTo>
                    <a:pt x="243" y="293"/>
                    <a:pt x="244" y="290"/>
                    <a:pt x="245" y="288"/>
                  </a:cubicBezTo>
                  <a:cubicBezTo>
                    <a:pt x="246" y="287"/>
                    <a:pt x="247" y="287"/>
                    <a:pt x="247" y="287"/>
                  </a:cubicBezTo>
                  <a:cubicBezTo>
                    <a:pt x="249" y="288"/>
                    <a:pt x="249" y="289"/>
                    <a:pt x="250" y="290"/>
                  </a:cubicBezTo>
                  <a:close/>
                  <a:moveTo>
                    <a:pt x="174" y="215"/>
                  </a:moveTo>
                  <a:cubicBezTo>
                    <a:pt x="174" y="214"/>
                    <a:pt x="174" y="214"/>
                    <a:pt x="174" y="214"/>
                  </a:cubicBezTo>
                  <a:cubicBezTo>
                    <a:pt x="175" y="214"/>
                    <a:pt x="174" y="214"/>
                    <a:pt x="175" y="214"/>
                  </a:cubicBezTo>
                  <a:cubicBezTo>
                    <a:pt x="175" y="214"/>
                    <a:pt x="175" y="213"/>
                    <a:pt x="176" y="213"/>
                  </a:cubicBezTo>
                  <a:cubicBezTo>
                    <a:pt x="176" y="212"/>
                    <a:pt x="177" y="211"/>
                    <a:pt x="178" y="210"/>
                  </a:cubicBezTo>
                  <a:cubicBezTo>
                    <a:pt x="178" y="210"/>
                    <a:pt x="179" y="210"/>
                    <a:pt x="179" y="210"/>
                  </a:cubicBezTo>
                  <a:cubicBezTo>
                    <a:pt x="179" y="210"/>
                    <a:pt x="179" y="211"/>
                    <a:pt x="179" y="211"/>
                  </a:cubicBezTo>
                  <a:cubicBezTo>
                    <a:pt x="179" y="211"/>
                    <a:pt x="179" y="212"/>
                    <a:pt x="179" y="213"/>
                  </a:cubicBezTo>
                  <a:cubicBezTo>
                    <a:pt x="180" y="213"/>
                    <a:pt x="180" y="213"/>
                    <a:pt x="181" y="213"/>
                  </a:cubicBezTo>
                  <a:cubicBezTo>
                    <a:pt x="181" y="214"/>
                    <a:pt x="181" y="214"/>
                    <a:pt x="181" y="215"/>
                  </a:cubicBezTo>
                  <a:cubicBezTo>
                    <a:pt x="181" y="215"/>
                    <a:pt x="182" y="215"/>
                    <a:pt x="182" y="215"/>
                  </a:cubicBezTo>
                  <a:cubicBezTo>
                    <a:pt x="183" y="216"/>
                    <a:pt x="183" y="217"/>
                    <a:pt x="184" y="218"/>
                  </a:cubicBezTo>
                  <a:cubicBezTo>
                    <a:pt x="184" y="219"/>
                    <a:pt x="183" y="221"/>
                    <a:pt x="182" y="222"/>
                  </a:cubicBezTo>
                  <a:cubicBezTo>
                    <a:pt x="180" y="222"/>
                    <a:pt x="179" y="222"/>
                    <a:pt x="178" y="220"/>
                  </a:cubicBezTo>
                  <a:cubicBezTo>
                    <a:pt x="178" y="220"/>
                    <a:pt x="177" y="219"/>
                    <a:pt x="177" y="219"/>
                  </a:cubicBezTo>
                  <a:cubicBezTo>
                    <a:pt x="176" y="218"/>
                    <a:pt x="175" y="216"/>
                    <a:pt x="174" y="215"/>
                  </a:cubicBezTo>
                  <a:close/>
                  <a:moveTo>
                    <a:pt x="259" y="221"/>
                  </a:moveTo>
                  <a:cubicBezTo>
                    <a:pt x="259" y="221"/>
                    <a:pt x="258" y="221"/>
                    <a:pt x="259" y="220"/>
                  </a:cubicBezTo>
                  <a:cubicBezTo>
                    <a:pt x="259" y="220"/>
                    <a:pt x="259" y="220"/>
                    <a:pt x="259" y="220"/>
                  </a:cubicBezTo>
                  <a:cubicBezTo>
                    <a:pt x="257" y="219"/>
                    <a:pt x="259" y="218"/>
                    <a:pt x="258" y="217"/>
                  </a:cubicBezTo>
                  <a:cubicBezTo>
                    <a:pt x="258" y="217"/>
                    <a:pt x="259" y="217"/>
                    <a:pt x="259" y="217"/>
                  </a:cubicBezTo>
                  <a:cubicBezTo>
                    <a:pt x="260" y="216"/>
                    <a:pt x="261" y="215"/>
                    <a:pt x="262" y="216"/>
                  </a:cubicBezTo>
                  <a:cubicBezTo>
                    <a:pt x="264" y="216"/>
                    <a:pt x="265" y="217"/>
                    <a:pt x="266" y="218"/>
                  </a:cubicBezTo>
                  <a:cubicBezTo>
                    <a:pt x="267" y="218"/>
                    <a:pt x="268" y="219"/>
                    <a:pt x="269" y="220"/>
                  </a:cubicBezTo>
                  <a:cubicBezTo>
                    <a:pt x="269" y="221"/>
                    <a:pt x="268" y="222"/>
                    <a:pt x="267" y="222"/>
                  </a:cubicBezTo>
                  <a:cubicBezTo>
                    <a:pt x="266" y="221"/>
                    <a:pt x="265" y="221"/>
                    <a:pt x="264" y="222"/>
                  </a:cubicBezTo>
                  <a:cubicBezTo>
                    <a:pt x="263" y="223"/>
                    <a:pt x="261" y="223"/>
                    <a:pt x="260" y="222"/>
                  </a:cubicBezTo>
                  <a:cubicBezTo>
                    <a:pt x="260" y="222"/>
                    <a:pt x="260" y="221"/>
                    <a:pt x="259" y="221"/>
                  </a:cubicBezTo>
                  <a:close/>
                  <a:moveTo>
                    <a:pt x="202" y="218"/>
                  </a:moveTo>
                  <a:cubicBezTo>
                    <a:pt x="202" y="218"/>
                    <a:pt x="203" y="218"/>
                    <a:pt x="203" y="219"/>
                  </a:cubicBezTo>
                  <a:cubicBezTo>
                    <a:pt x="204" y="221"/>
                    <a:pt x="205" y="220"/>
                    <a:pt x="206" y="220"/>
                  </a:cubicBezTo>
                  <a:cubicBezTo>
                    <a:pt x="207" y="220"/>
                    <a:pt x="208" y="220"/>
                    <a:pt x="207" y="221"/>
                  </a:cubicBezTo>
                  <a:cubicBezTo>
                    <a:pt x="207" y="222"/>
                    <a:pt x="208" y="224"/>
                    <a:pt x="207" y="225"/>
                  </a:cubicBezTo>
                  <a:cubicBezTo>
                    <a:pt x="207" y="225"/>
                    <a:pt x="207" y="225"/>
                    <a:pt x="207" y="225"/>
                  </a:cubicBezTo>
                  <a:cubicBezTo>
                    <a:pt x="207" y="227"/>
                    <a:pt x="207" y="228"/>
                    <a:pt x="206" y="229"/>
                  </a:cubicBezTo>
                  <a:cubicBezTo>
                    <a:pt x="205" y="229"/>
                    <a:pt x="204" y="229"/>
                    <a:pt x="203" y="230"/>
                  </a:cubicBezTo>
                  <a:cubicBezTo>
                    <a:pt x="202" y="231"/>
                    <a:pt x="201" y="231"/>
                    <a:pt x="200" y="231"/>
                  </a:cubicBezTo>
                  <a:cubicBezTo>
                    <a:pt x="200" y="231"/>
                    <a:pt x="199" y="231"/>
                    <a:pt x="199" y="231"/>
                  </a:cubicBezTo>
                  <a:cubicBezTo>
                    <a:pt x="198" y="232"/>
                    <a:pt x="197" y="232"/>
                    <a:pt x="196" y="233"/>
                  </a:cubicBezTo>
                  <a:cubicBezTo>
                    <a:pt x="196" y="233"/>
                    <a:pt x="196" y="233"/>
                    <a:pt x="196" y="233"/>
                  </a:cubicBezTo>
                  <a:cubicBezTo>
                    <a:pt x="194" y="234"/>
                    <a:pt x="192" y="233"/>
                    <a:pt x="191" y="231"/>
                  </a:cubicBezTo>
                  <a:cubicBezTo>
                    <a:pt x="191" y="231"/>
                    <a:pt x="191" y="230"/>
                    <a:pt x="191" y="230"/>
                  </a:cubicBezTo>
                  <a:cubicBezTo>
                    <a:pt x="190" y="230"/>
                    <a:pt x="190" y="229"/>
                    <a:pt x="190" y="230"/>
                  </a:cubicBezTo>
                  <a:cubicBezTo>
                    <a:pt x="189" y="230"/>
                    <a:pt x="188" y="230"/>
                    <a:pt x="188" y="229"/>
                  </a:cubicBezTo>
                  <a:cubicBezTo>
                    <a:pt x="188" y="228"/>
                    <a:pt x="188" y="228"/>
                    <a:pt x="187" y="228"/>
                  </a:cubicBezTo>
                  <a:cubicBezTo>
                    <a:pt x="187" y="228"/>
                    <a:pt x="187" y="227"/>
                    <a:pt x="187" y="227"/>
                  </a:cubicBezTo>
                  <a:cubicBezTo>
                    <a:pt x="187" y="225"/>
                    <a:pt x="187" y="224"/>
                    <a:pt x="187" y="223"/>
                  </a:cubicBezTo>
                  <a:cubicBezTo>
                    <a:pt x="186" y="221"/>
                    <a:pt x="186" y="218"/>
                    <a:pt x="187" y="216"/>
                  </a:cubicBezTo>
                  <a:cubicBezTo>
                    <a:pt x="187" y="215"/>
                    <a:pt x="187" y="215"/>
                    <a:pt x="187" y="216"/>
                  </a:cubicBezTo>
                  <a:cubicBezTo>
                    <a:pt x="188" y="216"/>
                    <a:pt x="188" y="216"/>
                    <a:pt x="188" y="216"/>
                  </a:cubicBezTo>
                  <a:cubicBezTo>
                    <a:pt x="189" y="215"/>
                    <a:pt x="189" y="214"/>
                    <a:pt x="190" y="214"/>
                  </a:cubicBezTo>
                  <a:cubicBezTo>
                    <a:pt x="190" y="214"/>
                    <a:pt x="191" y="213"/>
                    <a:pt x="191" y="213"/>
                  </a:cubicBezTo>
                  <a:cubicBezTo>
                    <a:pt x="192" y="212"/>
                    <a:pt x="192" y="212"/>
                    <a:pt x="192" y="213"/>
                  </a:cubicBezTo>
                  <a:cubicBezTo>
                    <a:pt x="193" y="213"/>
                    <a:pt x="193" y="213"/>
                    <a:pt x="194" y="212"/>
                  </a:cubicBezTo>
                  <a:cubicBezTo>
                    <a:pt x="194" y="212"/>
                    <a:pt x="195" y="211"/>
                    <a:pt x="196" y="212"/>
                  </a:cubicBezTo>
                  <a:cubicBezTo>
                    <a:pt x="197" y="212"/>
                    <a:pt x="197" y="212"/>
                    <a:pt x="197" y="212"/>
                  </a:cubicBezTo>
                  <a:cubicBezTo>
                    <a:pt x="198" y="210"/>
                    <a:pt x="199" y="210"/>
                    <a:pt x="201" y="210"/>
                  </a:cubicBezTo>
                  <a:cubicBezTo>
                    <a:pt x="201" y="209"/>
                    <a:pt x="201" y="210"/>
                    <a:pt x="202" y="211"/>
                  </a:cubicBezTo>
                  <a:cubicBezTo>
                    <a:pt x="202" y="211"/>
                    <a:pt x="203" y="211"/>
                    <a:pt x="203" y="210"/>
                  </a:cubicBezTo>
                  <a:cubicBezTo>
                    <a:pt x="203" y="209"/>
                    <a:pt x="204" y="209"/>
                    <a:pt x="205" y="209"/>
                  </a:cubicBezTo>
                  <a:cubicBezTo>
                    <a:pt x="206" y="209"/>
                    <a:pt x="207" y="209"/>
                    <a:pt x="208" y="209"/>
                  </a:cubicBezTo>
                  <a:cubicBezTo>
                    <a:pt x="211" y="209"/>
                    <a:pt x="211" y="211"/>
                    <a:pt x="210" y="213"/>
                  </a:cubicBezTo>
                  <a:cubicBezTo>
                    <a:pt x="210" y="214"/>
                    <a:pt x="209" y="215"/>
                    <a:pt x="209" y="215"/>
                  </a:cubicBezTo>
                  <a:cubicBezTo>
                    <a:pt x="207" y="215"/>
                    <a:pt x="206" y="216"/>
                    <a:pt x="205" y="216"/>
                  </a:cubicBezTo>
                  <a:cubicBezTo>
                    <a:pt x="204" y="217"/>
                    <a:pt x="203" y="217"/>
                    <a:pt x="203" y="217"/>
                  </a:cubicBezTo>
                  <a:cubicBezTo>
                    <a:pt x="202" y="217"/>
                    <a:pt x="202" y="218"/>
                    <a:pt x="202" y="218"/>
                  </a:cubicBezTo>
                  <a:close/>
                  <a:moveTo>
                    <a:pt x="185" y="249"/>
                  </a:moveTo>
                  <a:cubicBezTo>
                    <a:pt x="185" y="250"/>
                    <a:pt x="184" y="251"/>
                    <a:pt x="184" y="252"/>
                  </a:cubicBezTo>
                  <a:cubicBezTo>
                    <a:pt x="184" y="252"/>
                    <a:pt x="183" y="252"/>
                    <a:pt x="183" y="252"/>
                  </a:cubicBezTo>
                  <a:cubicBezTo>
                    <a:pt x="182" y="251"/>
                    <a:pt x="181" y="252"/>
                    <a:pt x="180" y="252"/>
                  </a:cubicBezTo>
                  <a:cubicBezTo>
                    <a:pt x="179" y="252"/>
                    <a:pt x="178" y="251"/>
                    <a:pt x="177" y="251"/>
                  </a:cubicBezTo>
                  <a:cubicBezTo>
                    <a:pt x="176" y="251"/>
                    <a:pt x="176" y="251"/>
                    <a:pt x="176" y="250"/>
                  </a:cubicBezTo>
                  <a:cubicBezTo>
                    <a:pt x="176" y="249"/>
                    <a:pt x="176" y="248"/>
                    <a:pt x="177" y="248"/>
                  </a:cubicBezTo>
                  <a:cubicBezTo>
                    <a:pt x="177" y="247"/>
                    <a:pt x="178" y="247"/>
                    <a:pt x="179" y="247"/>
                  </a:cubicBezTo>
                  <a:cubicBezTo>
                    <a:pt x="180" y="247"/>
                    <a:pt x="181" y="247"/>
                    <a:pt x="182" y="247"/>
                  </a:cubicBezTo>
                  <a:cubicBezTo>
                    <a:pt x="182" y="247"/>
                    <a:pt x="183" y="247"/>
                    <a:pt x="183" y="247"/>
                  </a:cubicBezTo>
                  <a:cubicBezTo>
                    <a:pt x="184" y="248"/>
                    <a:pt x="184" y="248"/>
                    <a:pt x="185" y="249"/>
                  </a:cubicBezTo>
                  <a:close/>
                  <a:moveTo>
                    <a:pt x="239" y="281"/>
                  </a:moveTo>
                  <a:cubicBezTo>
                    <a:pt x="239" y="279"/>
                    <a:pt x="239" y="277"/>
                    <a:pt x="238" y="276"/>
                  </a:cubicBezTo>
                  <a:cubicBezTo>
                    <a:pt x="238" y="275"/>
                    <a:pt x="238" y="275"/>
                    <a:pt x="238" y="275"/>
                  </a:cubicBezTo>
                  <a:cubicBezTo>
                    <a:pt x="238" y="275"/>
                    <a:pt x="237" y="274"/>
                    <a:pt x="237" y="274"/>
                  </a:cubicBezTo>
                  <a:cubicBezTo>
                    <a:pt x="236" y="273"/>
                    <a:pt x="235" y="272"/>
                    <a:pt x="235" y="272"/>
                  </a:cubicBezTo>
                  <a:cubicBezTo>
                    <a:pt x="233" y="271"/>
                    <a:pt x="232" y="271"/>
                    <a:pt x="231" y="271"/>
                  </a:cubicBezTo>
                  <a:cubicBezTo>
                    <a:pt x="230" y="271"/>
                    <a:pt x="230" y="272"/>
                    <a:pt x="230" y="273"/>
                  </a:cubicBezTo>
                  <a:cubicBezTo>
                    <a:pt x="229" y="273"/>
                    <a:pt x="229" y="273"/>
                    <a:pt x="229" y="273"/>
                  </a:cubicBezTo>
                  <a:cubicBezTo>
                    <a:pt x="229" y="274"/>
                    <a:pt x="229" y="275"/>
                    <a:pt x="229" y="276"/>
                  </a:cubicBezTo>
                  <a:cubicBezTo>
                    <a:pt x="229" y="277"/>
                    <a:pt x="229" y="277"/>
                    <a:pt x="230" y="278"/>
                  </a:cubicBezTo>
                  <a:cubicBezTo>
                    <a:pt x="229" y="278"/>
                    <a:pt x="229" y="278"/>
                    <a:pt x="229" y="279"/>
                  </a:cubicBezTo>
                  <a:cubicBezTo>
                    <a:pt x="229" y="280"/>
                    <a:pt x="229" y="280"/>
                    <a:pt x="229" y="281"/>
                  </a:cubicBezTo>
                  <a:cubicBezTo>
                    <a:pt x="229" y="282"/>
                    <a:pt x="229" y="282"/>
                    <a:pt x="228" y="281"/>
                  </a:cubicBezTo>
                  <a:cubicBezTo>
                    <a:pt x="228" y="280"/>
                    <a:pt x="228" y="279"/>
                    <a:pt x="228" y="278"/>
                  </a:cubicBezTo>
                  <a:cubicBezTo>
                    <a:pt x="227" y="278"/>
                    <a:pt x="227" y="277"/>
                    <a:pt x="227" y="276"/>
                  </a:cubicBezTo>
                  <a:cubicBezTo>
                    <a:pt x="227" y="275"/>
                    <a:pt x="226" y="274"/>
                    <a:pt x="225" y="275"/>
                  </a:cubicBezTo>
                  <a:cubicBezTo>
                    <a:pt x="224" y="275"/>
                    <a:pt x="223" y="275"/>
                    <a:pt x="223" y="276"/>
                  </a:cubicBezTo>
                  <a:cubicBezTo>
                    <a:pt x="223" y="277"/>
                    <a:pt x="222" y="278"/>
                    <a:pt x="221" y="279"/>
                  </a:cubicBezTo>
                  <a:cubicBezTo>
                    <a:pt x="221" y="278"/>
                    <a:pt x="221" y="277"/>
                    <a:pt x="221" y="277"/>
                  </a:cubicBezTo>
                  <a:cubicBezTo>
                    <a:pt x="222" y="276"/>
                    <a:pt x="222" y="275"/>
                    <a:pt x="223" y="274"/>
                  </a:cubicBezTo>
                  <a:cubicBezTo>
                    <a:pt x="224" y="273"/>
                    <a:pt x="224" y="272"/>
                    <a:pt x="223" y="271"/>
                  </a:cubicBezTo>
                  <a:cubicBezTo>
                    <a:pt x="222" y="271"/>
                    <a:pt x="222" y="270"/>
                    <a:pt x="221" y="271"/>
                  </a:cubicBezTo>
                  <a:cubicBezTo>
                    <a:pt x="220" y="271"/>
                    <a:pt x="219" y="271"/>
                    <a:pt x="218" y="271"/>
                  </a:cubicBezTo>
                  <a:cubicBezTo>
                    <a:pt x="218" y="271"/>
                    <a:pt x="218" y="270"/>
                    <a:pt x="218" y="270"/>
                  </a:cubicBezTo>
                  <a:cubicBezTo>
                    <a:pt x="219" y="269"/>
                    <a:pt x="219" y="267"/>
                    <a:pt x="220" y="266"/>
                  </a:cubicBezTo>
                  <a:cubicBezTo>
                    <a:pt x="221" y="266"/>
                    <a:pt x="221" y="266"/>
                    <a:pt x="220" y="266"/>
                  </a:cubicBezTo>
                  <a:cubicBezTo>
                    <a:pt x="219" y="265"/>
                    <a:pt x="220" y="265"/>
                    <a:pt x="221" y="265"/>
                  </a:cubicBezTo>
                  <a:cubicBezTo>
                    <a:pt x="221" y="264"/>
                    <a:pt x="220" y="264"/>
                    <a:pt x="220" y="263"/>
                  </a:cubicBezTo>
                  <a:cubicBezTo>
                    <a:pt x="220" y="262"/>
                    <a:pt x="219" y="261"/>
                    <a:pt x="218" y="261"/>
                  </a:cubicBezTo>
                  <a:cubicBezTo>
                    <a:pt x="218" y="261"/>
                    <a:pt x="217" y="260"/>
                    <a:pt x="218" y="260"/>
                  </a:cubicBezTo>
                  <a:cubicBezTo>
                    <a:pt x="218" y="260"/>
                    <a:pt x="218" y="259"/>
                    <a:pt x="218" y="259"/>
                  </a:cubicBezTo>
                  <a:cubicBezTo>
                    <a:pt x="218" y="258"/>
                    <a:pt x="217" y="257"/>
                    <a:pt x="218" y="257"/>
                  </a:cubicBezTo>
                  <a:cubicBezTo>
                    <a:pt x="218" y="257"/>
                    <a:pt x="217" y="256"/>
                    <a:pt x="217" y="256"/>
                  </a:cubicBezTo>
                  <a:cubicBezTo>
                    <a:pt x="217" y="255"/>
                    <a:pt x="216" y="254"/>
                    <a:pt x="218" y="254"/>
                  </a:cubicBezTo>
                  <a:cubicBezTo>
                    <a:pt x="218" y="254"/>
                    <a:pt x="218" y="253"/>
                    <a:pt x="218" y="253"/>
                  </a:cubicBezTo>
                  <a:cubicBezTo>
                    <a:pt x="218" y="253"/>
                    <a:pt x="218" y="253"/>
                    <a:pt x="218" y="252"/>
                  </a:cubicBezTo>
                  <a:cubicBezTo>
                    <a:pt x="219" y="252"/>
                    <a:pt x="219" y="252"/>
                    <a:pt x="218" y="251"/>
                  </a:cubicBezTo>
                  <a:cubicBezTo>
                    <a:pt x="218" y="251"/>
                    <a:pt x="218" y="250"/>
                    <a:pt x="217" y="251"/>
                  </a:cubicBezTo>
                  <a:cubicBezTo>
                    <a:pt x="217" y="251"/>
                    <a:pt x="217" y="251"/>
                    <a:pt x="217" y="251"/>
                  </a:cubicBezTo>
                  <a:cubicBezTo>
                    <a:pt x="217" y="250"/>
                    <a:pt x="216" y="250"/>
                    <a:pt x="217" y="250"/>
                  </a:cubicBezTo>
                  <a:cubicBezTo>
                    <a:pt x="217" y="249"/>
                    <a:pt x="217" y="249"/>
                    <a:pt x="217" y="249"/>
                  </a:cubicBezTo>
                  <a:cubicBezTo>
                    <a:pt x="217" y="249"/>
                    <a:pt x="216" y="249"/>
                    <a:pt x="216" y="249"/>
                  </a:cubicBezTo>
                  <a:cubicBezTo>
                    <a:pt x="216" y="249"/>
                    <a:pt x="215" y="249"/>
                    <a:pt x="215" y="249"/>
                  </a:cubicBezTo>
                  <a:cubicBezTo>
                    <a:pt x="215" y="249"/>
                    <a:pt x="215" y="249"/>
                    <a:pt x="215" y="249"/>
                  </a:cubicBezTo>
                  <a:cubicBezTo>
                    <a:pt x="213" y="249"/>
                    <a:pt x="213" y="249"/>
                    <a:pt x="213" y="251"/>
                  </a:cubicBezTo>
                  <a:cubicBezTo>
                    <a:pt x="212" y="251"/>
                    <a:pt x="212" y="252"/>
                    <a:pt x="211" y="253"/>
                  </a:cubicBezTo>
                  <a:cubicBezTo>
                    <a:pt x="211" y="254"/>
                    <a:pt x="211" y="255"/>
                    <a:pt x="210" y="256"/>
                  </a:cubicBezTo>
                  <a:cubicBezTo>
                    <a:pt x="210" y="256"/>
                    <a:pt x="209" y="257"/>
                    <a:pt x="210" y="257"/>
                  </a:cubicBezTo>
                  <a:cubicBezTo>
                    <a:pt x="210" y="258"/>
                    <a:pt x="210" y="258"/>
                    <a:pt x="209" y="258"/>
                  </a:cubicBezTo>
                  <a:cubicBezTo>
                    <a:pt x="209" y="258"/>
                    <a:pt x="209" y="259"/>
                    <a:pt x="209" y="259"/>
                  </a:cubicBezTo>
                  <a:cubicBezTo>
                    <a:pt x="208" y="259"/>
                    <a:pt x="207" y="260"/>
                    <a:pt x="207" y="260"/>
                  </a:cubicBezTo>
                  <a:cubicBezTo>
                    <a:pt x="205" y="260"/>
                    <a:pt x="205" y="261"/>
                    <a:pt x="205" y="262"/>
                  </a:cubicBezTo>
                  <a:cubicBezTo>
                    <a:pt x="205" y="262"/>
                    <a:pt x="205" y="264"/>
                    <a:pt x="206" y="264"/>
                  </a:cubicBezTo>
                  <a:cubicBezTo>
                    <a:pt x="207" y="264"/>
                    <a:pt x="208" y="266"/>
                    <a:pt x="209" y="266"/>
                  </a:cubicBezTo>
                  <a:cubicBezTo>
                    <a:pt x="209" y="266"/>
                    <a:pt x="209" y="266"/>
                    <a:pt x="209" y="266"/>
                  </a:cubicBezTo>
                  <a:cubicBezTo>
                    <a:pt x="209" y="265"/>
                    <a:pt x="210" y="266"/>
                    <a:pt x="210" y="266"/>
                  </a:cubicBezTo>
                  <a:cubicBezTo>
                    <a:pt x="210" y="266"/>
                    <a:pt x="211" y="267"/>
                    <a:pt x="211" y="267"/>
                  </a:cubicBezTo>
                  <a:cubicBezTo>
                    <a:pt x="211" y="268"/>
                    <a:pt x="213" y="268"/>
                    <a:pt x="212" y="270"/>
                  </a:cubicBezTo>
                  <a:cubicBezTo>
                    <a:pt x="212" y="270"/>
                    <a:pt x="212" y="270"/>
                    <a:pt x="212" y="270"/>
                  </a:cubicBezTo>
                  <a:cubicBezTo>
                    <a:pt x="213" y="271"/>
                    <a:pt x="212" y="272"/>
                    <a:pt x="212" y="272"/>
                  </a:cubicBezTo>
                  <a:cubicBezTo>
                    <a:pt x="211" y="272"/>
                    <a:pt x="211" y="273"/>
                    <a:pt x="211" y="273"/>
                  </a:cubicBezTo>
                  <a:cubicBezTo>
                    <a:pt x="210" y="274"/>
                    <a:pt x="210" y="274"/>
                    <a:pt x="209" y="274"/>
                  </a:cubicBezTo>
                  <a:cubicBezTo>
                    <a:pt x="209" y="274"/>
                    <a:pt x="209" y="274"/>
                    <a:pt x="209" y="274"/>
                  </a:cubicBezTo>
                  <a:cubicBezTo>
                    <a:pt x="209" y="275"/>
                    <a:pt x="208" y="275"/>
                    <a:pt x="208" y="276"/>
                  </a:cubicBezTo>
                  <a:cubicBezTo>
                    <a:pt x="209" y="276"/>
                    <a:pt x="209" y="276"/>
                    <a:pt x="210" y="276"/>
                  </a:cubicBezTo>
                  <a:cubicBezTo>
                    <a:pt x="210" y="276"/>
                    <a:pt x="210" y="276"/>
                    <a:pt x="210" y="276"/>
                  </a:cubicBezTo>
                  <a:cubicBezTo>
                    <a:pt x="210" y="277"/>
                    <a:pt x="210" y="278"/>
                    <a:pt x="211" y="278"/>
                  </a:cubicBezTo>
                  <a:cubicBezTo>
                    <a:pt x="212" y="278"/>
                    <a:pt x="212" y="279"/>
                    <a:pt x="213" y="279"/>
                  </a:cubicBezTo>
                  <a:cubicBezTo>
                    <a:pt x="215" y="279"/>
                    <a:pt x="215" y="280"/>
                    <a:pt x="216" y="282"/>
                  </a:cubicBezTo>
                  <a:cubicBezTo>
                    <a:pt x="216" y="283"/>
                    <a:pt x="216" y="284"/>
                    <a:pt x="215" y="284"/>
                  </a:cubicBezTo>
                  <a:cubicBezTo>
                    <a:pt x="215" y="285"/>
                    <a:pt x="215" y="285"/>
                    <a:pt x="215" y="285"/>
                  </a:cubicBezTo>
                  <a:cubicBezTo>
                    <a:pt x="216" y="285"/>
                    <a:pt x="216" y="286"/>
                    <a:pt x="215" y="286"/>
                  </a:cubicBezTo>
                  <a:cubicBezTo>
                    <a:pt x="215" y="286"/>
                    <a:pt x="215" y="286"/>
                    <a:pt x="215" y="286"/>
                  </a:cubicBezTo>
                  <a:cubicBezTo>
                    <a:pt x="214" y="286"/>
                    <a:pt x="213" y="286"/>
                    <a:pt x="213" y="286"/>
                  </a:cubicBezTo>
                  <a:cubicBezTo>
                    <a:pt x="210" y="285"/>
                    <a:pt x="208" y="285"/>
                    <a:pt x="206" y="285"/>
                  </a:cubicBezTo>
                  <a:cubicBezTo>
                    <a:pt x="206" y="285"/>
                    <a:pt x="205" y="285"/>
                    <a:pt x="205" y="284"/>
                  </a:cubicBezTo>
                  <a:cubicBezTo>
                    <a:pt x="205" y="284"/>
                    <a:pt x="205" y="284"/>
                    <a:pt x="205" y="284"/>
                  </a:cubicBezTo>
                  <a:cubicBezTo>
                    <a:pt x="204" y="284"/>
                    <a:pt x="203" y="284"/>
                    <a:pt x="202" y="285"/>
                  </a:cubicBezTo>
                  <a:cubicBezTo>
                    <a:pt x="201" y="285"/>
                    <a:pt x="200" y="285"/>
                    <a:pt x="199" y="284"/>
                  </a:cubicBezTo>
                  <a:cubicBezTo>
                    <a:pt x="199" y="283"/>
                    <a:pt x="199" y="282"/>
                    <a:pt x="199" y="281"/>
                  </a:cubicBezTo>
                  <a:cubicBezTo>
                    <a:pt x="199" y="279"/>
                    <a:pt x="199" y="278"/>
                    <a:pt x="197" y="277"/>
                  </a:cubicBezTo>
                  <a:cubicBezTo>
                    <a:pt x="198" y="277"/>
                    <a:pt x="199" y="277"/>
                    <a:pt x="198" y="277"/>
                  </a:cubicBezTo>
                  <a:cubicBezTo>
                    <a:pt x="198" y="276"/>
                    <a:pt x="198" y="277"/>
                    <a:pt x="197" y="277"/>
                  </a:cubicBezTo>
                  <a:cubicBezTo>
                    <a:pt x="197" y="277"/>
                    <a:pt x="196" y="277"/>
                    <a:pt x="195" y="277"/>
                  </a:cubicBezTo>
                  <a:cubicBezTo>
                    <a:pt x="195" y="278"/>
                    <a:pt x="194" y="277"/>
                    <a:pt x="194" y="277"/>
                  </a:cubicBezTo>
                  <a:cubicBezTo>
                    <a:pt x="195" y="277"/>
                    <a:pt x="194" y="277"/>
                    <a:pt x="194" y="277"/>
                  </a:cubicBezTo>
                  <a:cubicBezTo>
                    <a:pt x="194" y="277"/>
                    <a:pt x="194" y="278"/>
                    <a:pt x="193" y="277"/>
                  </a:cubicBezTo>
                  <a:cubicBezTo>
                    <a:pt x="193" y="277"/>
                    <a:pt x="193" y="277"/>
                    <a:pt x="194" y="276"/>
                  </a:cubicBezTo>
                  <a:cubicBezTo>
                    <a:pt x="194" y="276"/>
                    <a:pt x="195" y="275"/>
                    <a:pt x="196" y="275"/>
                  </a:cubicBezTo>
                  <a:cubicBezTo>
                    <a:pt x="196" y="275"/>
                    <a:pt x="197" y="275"/>
                    <a:pt x="196" y="274"/>
                  </a:cubicBezTo>
                  <a:cubicBezTo>
                    <a:pt x="195" y="273"/>
                    <a:pt x="195" y="273"/>
                    <a:pt x="194" y="272"/>
                  </a:cubicBezTo>
                  <a:cubicBezTo>
                    <a:pt x="191" y="271"/>
                    <a:pt x="191" y="271"/>
                    <a:pt x="192" y="267"/>
                  </a:cubicBezTo>
                  <a:cubicBezTo>
                    <a:pt x="192" y="267"/>
                    <a:pt x="191" y="267"/>
                    <a:pt x="191" y="267"/>
                  </a:cubicBezTo>
                  <a:cubicBezTo>
                    <a:pt x="190" y="267"/>
                    <a:pt x="189" y="267"/>
                    <a:pt x="189" y="265"/>
                  </a:cubicBezTo>
                  <a:cubicBezTo>
                    <a:pt x="189" y="265"/>
                    <a:pt x="188" y="265"/>
                    <a:pt x="187" y="265"/>
                  </a:cubicBezTo>
                  <a:cubicBezTo>
                    <a:pt x="186" y="265"/>
                    <a:pt x="185" y="265"/>
                    <a:pt x="185" y="266"/>
                  </a:cubicBezTo>
                  <a:cubicBezTo>
                    <a:pt x="184" y="266"/>
                    <a:pt x="183" y="267"/>
                    <a:pt x="182" y="267"/>
                  </a:cubicBezTo>
                  <a:cubicBezTo>
                    <a:pt x="181" y="267"/>
                    <a:pt x="181" y="266"/>
                    <a:pt x="181" y="266"/>
                  </a:cubicBezTo>
                  <a:cubicBezTo>
                    <a:pt x="181" y="265"/>
                    <a:pt x="181" y="265"/>
                    <a:pt x="181" y="265"/>
                  </a:cubicBezTo>
                  <a:cubicBezTo>
                    <a:pt x="181" y="264"/>
                    <a:pt x="180" y="263"/>
                    <a:pt x="181" y="261"/>
                  </a:cubicBezTo>
                  <a:cubicBezTo>
                    <a:pt x="181" y="261"/>
                    <a:pt x="181" y="261"/>
                    <a:pt x="181" y="260"/>
                  </a:cubicBezTo>
                  <a:cubicBezTo>
                    <a:pt x="180" y="258"/>
                    <a:pt x="178" y="259"/>
                    <a:pt x="176" y="258"/>
                  </a:cubicBezTo>
                  <a:cubicBezTo>
                    <a:pt x="176" y="258"/>
                    <a:pt x="175" y="258"/>
                    <a:pt x="175" y="258"/>
                  </a:cubicBezTo>
                  <a:cubicBezTo>
                    <a:pt x="175" y="259"/>
                    <a:pt x="174" y="259"/>
                    <a:pt x="174" y="259"/>
                  </a:cubicBezTo>
                  <a:cubicBezTo>
                    <a:pt x="173" y="259"/>
                    <a:pt x="171" y="260"/>
                    <a:pt x="170" y="261"/>
                  </a:cubicBezTo>
                  <a:cubicBezTo>
                    <a:pt x="169" y="262"/>
                    <a:pt x="169" y="263"/>
                    <a:pt x="169" y="263"/>
                  </a:cubicBezTo>
                  <a:cubicBezTo>
                    <a:pt x="169" y="265"/>
                    <a:pt x="169" y="265"/>
                    <a:pt x="170" y="265"/>
                  </a:cubicBezTo>
                  <a:cubicBezTo>
                    <a:pt x="172" y="265"/>
                    <a:pt x="174" y="266"/>
                    <a:pt x="175" y="267"/>
                  </a:cubicBezTo>
                  <a:cubicBezTo>
                    <a:pt x="175" y="267"/>
                    <a:pt x="176" y="267"/>
                    <a:pt x="176" y="267"/>
                  </a:cubicBezTo>
                  <a:cubicBezTo>
                    <a:pt x="176" y="267"/>
                    <a:pt x="177" y="267"/>
                    <a:pt x="177" y="268"/>
                  </a:cubicBezTo>
                  <a:cubicBezTo>
                    <a:pt x="176" y="268"/>
                    <a:pt x="175" y="268"/>
                    <a:pt x="174" y="267"/>
                  </a:cubicBezTo>
                  <a:cubicBezTo>
                    <a:pt x="173" y="267"/>
                    <a:pt x="172" y="267"/>
                    <a:pt x="172" y="267"/>
                  </a:cubicBezTo>
                  <a:cubicBezTo>
                    <a:pt x="171" y="267"/>
                    <a:pt x="170" y="267"/>
                    <a:pt x="169" y="267"/>
                  </a:cubicBezTo>
                  <a:cubicBezTo>
                    <a:pt x="166" y="266"/>
                    <a:pt x="165" y="268"/>
                    <a:pt x="164" y="270"/>
                  </a:cubicBezTo>
                  <a:cubicBezTo>
                    <a:pt x="163" y="270"/>
                    <a:pt x="163" y="271"/>
                    <a:pt x="164" y="271"/>
                  </a:cubicBezTo>
                  <a:cubicBezTo>
                    <a:pt x="165" y="271"/>
                    <a:pt x="165" y="272"/>
                    <a:pt x="165" y="273"/>
                  </a:cubicBezTo>
                  <a:cubicBezTo>
                    <a:pt x="165" y="273"/>
                    <a:pt x="165" y="273"/>
                    <a:pt x="164" y="273"/>
                  </a:cubicBezTo>
                  <a:cubicBezTo>
                    <a:pt x="164" y="273"/>
                    <a:pt x="163" y="273"/>
                    <a:pt x="163" y="273"/>
                  </a:cubicBezTo>
                  <a:cubicBezTo>
                    <a:pt x="163" y="274"/>
                    <a:pt x="163" y="275"/>
                    <a:pt x="164" y="275"/>
                  </a:cubicBezTo>
                  <a:cubicBezTo>
                    <a:pt x="165" y="276"/>
                    <a:pt x="167" y="276"/>
                    <a:pt x="168" y="275"/>
                  </a:cubicBezTo>
                  <a:cubicBezTo>
                    <a:pt x="170" y="275"/>
                    <a:pt x="173" y="276"/>
                    <a:pt x="175" y="275"/>
                  </a:cubicBezTo>
                  <a:cubicBezTo>
                    <a:pt x="175" y="274"/>
                    <a:pt x="176" y="275"/>
                    <a:pt x="176" y="275"/>
                  </a:cubicBezTo>
                  <a:cubicBezTo>
                    <a:pt x="176" y="275"/>
                    <a:pt x="176" y="276"/>
                    <a:pt x="175" y="276"/>
                  </a:cubicBezTo>
                  <a:cubicBezTo>
                    <a:pt x="175" y="276"/>
                    <a:pt x="175" y="276"/>
                    <a:pt x="175" y="276"/>
                  </a:cubicBezTo>
                  <a:cubicBezTo>
                    <a:pt x="173" y="276"/>
                    <a:pt x="172" y="277"/>
                    <a:pt x="170" y="277"/>
                  </a:cubicBezTo>
                  <a:cubicBezTo>
                    <a:pt x="170" y="276"/>
                    <a:pt x="169" y="277"/>
                    <a:pt x="169" y="277"/>
                  </a:cubicBezTo>
                  <a:cubicBezTo>
                    <a:pt x="167" y="278"/>
                    <a:pt x="165" y="278"/>
                    <a:pt x="164" y="278"/>
                  </a:cubicBezTo>
                  <a:cubicBezTo>
                    <a:pt x="163" y="278"/>
                    <a:pt x="162" y="278"/>
                    <a:pt x="162" y="278"/>
                  </a:cubicBezTo>
                  <a:cubicBezTo>
                    <a:pt x="161" y="279"/>
                    <a:pt x="160" y="281"/>
                    <a:pt x="160" y="282"/>
                  </a:cubicBezTo>
                  <a:cubicBezTo>
                    <a:pt x="160" y="283"/>
                    <a:pt x="160" y="283"/>
                    <a:pt x="160" y="283"/>
                  </a:cubicBezTo>
                  <a:cubicBezTo>
                    <a:pt x="162" y="284"/>
                    <a:pt x="165" y="284"/>
                    <a:pt x="167" y="283"/>
                  </a:cubicBezTo>
                  <a:cubicBezTo>
                    <a:pt x="169" y="282"/>
                    <a:pt x="171" y="282"/>
                    <a:pt x="173" y="280"/>
                  </a:cubicBezTo>
                  <a:cubicBezTo>
                    <a:pt x="174" y="280"/>
                    <a:pt x="174" y="280"/>
                    <a:pt x="174" y="281"/>
                  </a:cubicBezTo>
                  <a:cubicBezTo>
                    <a:pt x="174" y="281"/>
                    <a:pt x="174" y="281"/>
                    <a:pt x="174" y="281"/>
                  </a:cubicBezTo>
                  <a:cubicBezTo>
                    <a:pt x="174" y="281"/>
                    <a:pt x="173" y="281"/>
                    <a:pt x="173" y="282"/>
                  </a:cubicBezTo>
                  <a:cubicBezTo>
                    <a:pt x="173" y="282"/>
                    <a:pt x="173" y="283"/>
                    <a:pt x="172" y="283"/>
                  </a:cubicBezTo>
                  <a:cubicBezTo>
                    <a:pt x="171" y="283"/>
                    <a:pt x="170" y="284"/>
                    <a:pt x="169" y="285"/>
                  </a:cubicBezTo>
                  <a:cubicBezTo>
                    <a:pt x="168" y="286"/>
                    <a:pt x="168" y="286"/>
                    <a:pt x="168" y="286"/>
                  </a:cubicBezTo>
                  <a:cubicBezTo>
                    <a:pt x="166" y="286"/>
                    <a:pt x="164" y="286"/>
                    <a:pt x="163" y="286"/>
                  </a:cubicBezTo>
                  <a:cubicBezTo>
                    <a:pt x="163" y="286"/>
                    <a:pt x="162" y="286"/>
                    <a:pt x="162" y="286"/>
                  </a:cubicBezTo>
                  <a:cubicBezTo>
                    <a:pt x="160" y="286"/>
                    <a:pt x="159" y="286"/>
                    <a:pt x="159" y="288"/>
                  </a:cubicBezTo>
                  <a:cubicBezTo>
                    <a:pt x="158" y="289"/>
                    <a:pt x="158" y="290"/>
                    <a:pt x="157" y="291"/>
                  </a:cubicBezTo>
                  <a:cubicBezTo>
                    <a:pt x="157" y="292"/>
                    <a:pt x="157" y="293"/>
                    <a:pt x="158" y="294"/>
                  </a:cubicBezTo>
                  <a:cubicBezTo>
                    <a:pt x="159" y="294"/>
                    <a:pt x="159" y="294"/>
                    <a:pt x="160" y="294"/>
                  </a:cubicBezTo>
                  <a:cubicBezTo>
                    <a:pt x="161" y="295"/>
                    <a:pt x="162" y="295"/>
                    <a:pt x="162" y="295"/>
                  </a:cubicBezTo>
                  <a:cubicBezTo>
                    <a:pt x="163" y="296"/>
                    <a:pt x="163" y="296"/>
                    <a:pt x="164" y="295"/>
                  </a:cubicBezTo>
                  <a:cubicBezTo>
                    <a:pt x="164" y="295"/>
                    <a:pt x="164" y="294"/>
                    <a:pt x="164" y="294"/>
                  </a:cubicBezTo>
                  <a:cubicBezTo>
                    <a:pt x="165" y="294"/>
                    <a:pt x="165" y="294"/>
                    <a:pt x="166" y="293"/>
                  </a:cubicBezTo>
                  <a:cubicBezTo>
                    <a:pt x="167" y="293"/>
                    <a:pt x="166" y="294"/>
                    <a:pt x="166" y="295"/>
                  </a:cubicBezTo>
                  <a:cubicBezTo>
                    <a:pt x="166" y="296"/>
                    <a:pt x="166" y="296"/>
                    <a:pt x="167" y="296"/>
                  </a:cubicBezTo>
                  <a:cubicBezTo>
                    <a:pt x="168" y="297"/>
                    <a:pt x="166" y="297"/>
                    <a:pt x="167" y="297"/>
                  </a:cubicBezTo>
                  <a:cubicBezTo>
                    <a:pt x="167" y="298"/>
                    <a:pt x="168" y="298"/>
                    <a:pt x="168" y="299"/>
                  </a:cubicBezTo>
                  <a:cubicBezTo>
                    <a:pt x="168" y="299"/>
                    <a:pt x="168" y="299"/>
                    <a:pt x="169" y="299"/>
                  </a:cubicBezTo>
                  <a:cubicBezTo>
                    <a:pt x="169" y="299"/>
                    <a:pt x="170" y="300"/>
                    <a:pt x="170" y="299"/>
                  </a:cubicBezTo>
                  <a:cubicBezTo>
                    <a:pt x="171" y="299"/>
                    <a:pt x="171" y="298"/>
                    <a:pt x="171" y="298"/>
                  </a:cubicBezTo>
                  <a:cubicBezTo>
                    <a:pt x="171" y="297"/>
                    <a:pt x="171" y="297"/>
                    <a:pt x="171" y="296"/>
                  </a:cubicBezTo>
                  <a:cubicBezTo>
                    <a:pt x="170" y="296"/>
                    <a:pt x="170" y="296"/>
                    <a:pt x="170" y="295"/>
                  </a:cubicBezTo>
                  <a:cubicBezTo>
                    <a:pt x="171" y="295"/>
                    <a:pt x="171" y="295"/>
                    <a:pt x="171" y="296"/>
                  </a:cubicBezTo>
                  <a:cubicBezTo>
                    <a:pt x="171" y="296"/>
                    <a:pt x="171" y="296"/>
                    <a:pt x="172" y="296"/>
                  </a:cubicBezTo>
                  <a:cubicBezTo>
                    <a:pt x="172" y="296"/>
                    <a:pt x="172" y="295"/>
                    <a:pt x="173" y="295"/>
                  </a:cubicBezTo>
                  <a:cubicBezTo>
                    <a:pt x="173" y="294"/>
                    <a:pt x="173" y="295"/>
                    <a:pt x="173" y="295"/>
                  </a:cubicBezTo>
                  <a:cubicBezTo>
                    <a:pt x="173" y="295"/>
                    <a:pt x="173" y="296"/>
                    <a:pt x="173" y="297"/>
                  </a:cubicBezTo>
                  <a:cubicBezTo>
                    <a:pt x="173" y="297"/>
                    <a:pt x="173" y="298"/>
                    <a:pt x="173" y="298"/>
                  </a:cubicBezTo>
                  <a:cubicBezTo>
                    <a:pt x="173" y="300"/>
                    <a:pt x="174" y="300"/>
                    <a:pt x="175" y="299"/>
                  </a:cubicBezTo>
                  <a:cubicBezTo>
                    <a:pt x="176" y="299"/>
                    <a:pt x="177" y="298"/>
                    <a:pt x="177" y="298"/>
                  </a:cubicBezTo>
                  <a:cubicBezTo>
                    <a:pt x="178" y="297"/>
                    <a:pt x="179" y="296"/>
                    <a:pt x="179" y="294"/>
                  </a:cubicBezTo>
                  <a:cubicBezTo>
                    <a:pt x="179" y="293"/>
                    <a:pt x="178" y="292"/>
                    <a:pt x="177" y="292"/>
                  </a:cubicBezTo>
                  <a:cubicBezTo>
                    <a:pt x="177" y="292"/>
                    <a:pt x="177" y="291"/>
                    <a:pt x="177" y="291"/>
                  </a:cubicBezTo>
                  <a:cubicBezTo>
                    <a:pt x="177" y="291"/>
                    <a:pt x="177" y="291"/>
                    <a:pt x="177" y="291"/>
                  </a:cubicBezTo>
                  <a:cubicBezTo>
                    <a:pt x="177" y="291"/>
                    <a:pt x="178" y="291"/>
                    <a:pt x="178" y="291"/>
                  </a:cubicBezTo>
                  <a:cubicBezTo>
                    <a:pt x="178" y="291"/>
                    <a:pt x="178" y="291"/>
                    <a:pt x="179" y="292"/>
                  </a:cubicBezTo>
                  <a:cubicBezTo>
                    <a:pt x="179" y="292"/>
                    <a:pt x="179" y="293"/>
                    <a:pt x="180" y="293"/>
                  </a:cubicBezTo>
                  <a:cubicBezTo>
                    <a:pt x="180" y="293"/>
                    <a:pt x="180" y="292"/>
                    <a:pt x="180" y="292"/>
                  </a:cubicBezTo>
                  <a:cubicBezTo>
                    <a:pt x="180" y="291"/>
                    <a:pt x="181" y="291"/>
                    <a:pt x="181" y="290"/>
                  </a:cubicBezTo>
                  <a:cubicBezTo>
                    <a:pt x="180" y="289"/>
                    <a:pt x="181" y="288"/>
                    <a:pt x="181" y="287"/>
                  </a:cubicBezTo>
                  <a:cubicBezTo>
                    <a:pt x="181" y="286"/>
                    <a:pt x="180" y="287"/>
                    <a:pt x="180" y="286"/>
                  </a:cubicBezTo>
                  <a:cubicBezTo>
                    <a:pt x="180" y="286"/>
                    <a:pt x="181" y="286"/>
                    <a:pt x="181" y="287"/>
                  </a:cubicBezTo>
                  <a:cubicBezTo>
                    <a:pt x="182" y="287"/>
                    <a:pt x="181" y="288"/>
                    <a:pt x="182" y="289"/>
                  </a:cubicBezTo>
                  <a:cubicBezTo>
                    <a:pt x="182" y="289"/>
                    <a:pt x="182" y="289"/>
                    <a:pt x="183" y="289"/>
                  </a:cubicBezTo>
                  <a:cubicBezTo>
                    <a:pt x="183" y="289"/>
                    <a:pt x="184" y="288"/>
                    <a:pt x="184" y="288"/>
                  </a:cubicBezTo>
                  <a:cubicBezTo>
                    <a:pt x="185" y="288"/>
                    <a:pt x="185" y="288"/>
                    <a:pt x="186" y="288"/>
                  </a:cubicBezTo>
                  <a:cubicBezTo>
                    <a:pt x="185" y="288"/>
                    <a:pt x="185" y="289"/>
                    <a:pt x="184" y="289"/>
                  </a:cubicBezTo>
                  <a:cubicBezTo>
                    <a:pt x="183" y="290"/>
                    <a:pt x="182" y="291"/>
                    <a:pt x="182" y="293"/>
                  </a:cubicBezTo>
                  <a:cubicBezTo>
                    <a:pt x="182" y="294"/>
                    <a:pt x="182" y="294"/>
                    <a:pt x="184" y="294"/>
                  </a:cubicBezTo>
                  <a:cubicBezTo>
                    <a:pt x="183" y="294"/>
                    <a:pt x="183" y="295"/>
                    <a:pt x="182" y="295"/>
                  </a:cubicBezTo>
                  <a:cubicBezTo>
                    <a:pt x="182" y="295"/>
                    <a:pt x="182" y="296"/>
                    <a:pt x="182" y="297"/>
                  </a:cubicBezTo>
                  <a:cubicBezTo>
                    <a:pt x="182" y="298"/>
                    <a:pt x="183" y="298"/>
                    <a:pt x="183" y="297"/>
                  </a:cubicBezTo>
                  <a:cubicBezTo>
                    <a:pt x="184" y="297"/>
                    <a:pt x="184" y="297"/>
                    <a:pt x="185" y="297"/>
                  </a:cubicBezTo>
                  <a:cubicBezTo>
                    <a:pt x="186" y="297"/>
                    <a:pt x="186" y="297"/>
                    <a:pt x="187" y="296"/>
                  </a:cubicBezTo>
                  <a:cubicBezTo>
                    <a:pt x="187" y="296"/>
                    <a:pt x="188" y="297"/>
                    <a:pt x="188" y="296"/>
                  </a:cubicBezTo>
                  <a:cubicBezTo>
                    <a:pt x="189" y="296"/>
                    <a:pt x="190" y="295"/>
                    <a:pt x="190" y="295"/>
                  </a:cubicBezTo>
                  <a:cubicBezTo>
                    <a:pt x="190" y="294"/>
                    <a:pt x="190" y="293"/>
                    <a:pt x="190" y="292"/>
                  </a:cubicBezTo>
                  <a:cubicBezTo>
                    <a:pt x="191" y="292"/>
                    <a:pt x="191" y="292"/>
                    <a:pt x="191" y="293"/>
                  </a:cubicBezTo>
                  <a:cubicBezTo>
                    <a:pt x="190" y="294"/>
                    <a:pt x="190" y="294"/>
                    <a:pt x="191" y="294"/>
                  </a:cubicBezTo>
                  <a:cubicBezTo>
                    <a:pt x="192" y="294"/>
                    <a:pt x="191" y="294"/>
                    <a:pt x="191" y="293"/>
                  </a:cubicBezTo>
                  <a:cubicBezTo>
                    <a:pt x="191" y="293"/>
                    <a:pt x="192" y="293"/>
                    <a:pt x="192" y="293"/>
                  </a:cubicBezTo>
                  <a:cubicBezTo>
                    <a:pt x="192" y="293"/>
                    <a:pt x="192" y="293"/>
                    <a:pt x="192" y="293"/>
                  </a:cubicBezTo>
                  <a:cubicBezTo>
                    <a:pt x="193" y="293"/>
                    <a:pt x="193" y="294"/>
                    <a:pt x="192" y="294"/>
                  </a:cubicBezTo>
                  <a:cubicBezTo>
                    <a:pt x="192" y="294"/>
                    <a:pt x="192" y="294"/>
                    <a:pt x="192" y="294"/>
                  </a:cubicBezTo>
                  <a:cubicBezTo>
                    <a:pt x="192" y="295"/>
                    <a:pt x="192" y="295"/>
                    <a:pt x="192" y="295"/>
                  </a:cubicBezTo>
                  <a:cubicBezTo>
                    <a:pt x="192" y="296"/>
                    <a:pt x="192" y="296"/>
                    <a:pt x="192" y="296"/>
                  </a:cubicBezTo>
                  <a:cubicBezTo>
                    <a:pt x="193" y="296"/>
                    <a:pt x="193" y="295"/>
                    <a:pt x="194" y="295"/>
                  </a:cubicBezTo>
                  <a:cubicBezTo>
                    <a:pt x="195" y="296"/>
                    <a:pt x="196" y="294"/>
                    <a:pt x="197" y="295"/>
                  </a:cubicBezTo>
                  <a:cubicBezTo>
                    <a:pt x="197" y="295"/>
                    <a:pt x="197" y="295"/>
                    <a:pt x="197" y="295"/>
                  </a:cubicBezTo>
                  <a:cubicBezTo>
                    <a:pt x="198" y="295"/>
                    <a:pt x="200" y="294"/>
                    <a:pt x="199" y="292"/>
                  </a:cubicBezTo>
                  <a:cubicBezTo>
                    <a:pt x="200" y="292"/>
                    <a:pt x="200" y="292"/>
                    <a:pt x="200" y="292"/>
                  </a:cubicBezTo>
                  <a:cubicBezTo>
                    <a:pt x="200" y="292"/>
                    <a:pt x="201" y="292"/>
                    <a:pt x="201" y="292"/>
                  </a:cubicBezTo>
                  <a:cubicBezTo>
                    <a:pt x="201" y="292"/>
                    <a:pt x="202" y="293"/>
                    <a:pt x="202" y="293"/>
                  </a:cubicBezTo>
                  <a:cubicBezTo>
                    <a:pt x="201" y="293"/>
                    <a:pt x="201" y="294"/>
                    <a:pt x="200" y="295"/>
                  </a:cubicBezTo>
                  <a:cubicBezTo>
                    <a:pt x="200" y="295"/>
                    <a:pt x="200" y="295"/>
                    <a:pt x="200" y="295"/>
                  </a:cubicBezTo>
                  <a:cubicBezTo>
                    <a:pt x="200" y="295"/>
                    <a:pt x="199" y="296"/>
                    <a:pt x="199" y="297"/>
                  </a:cubicBezTo>
                  <a:cubicBezTo>
                    <a:pt x="199" y="297"/>
                    <a:pt x="198" y="297"/>
                    <a:pt x="198" y="297"/>
                  </a:cubicBezTo>
                  <a:cubicBezTo>
                    <a:pt x="198" y="298"/>
                    <a:pt x="198" y="299"/>
                    <a:pt x="197" y="299"/>
                  </a:cubicBezTo>
                  <a:cubicBezTo>
                    <a:pt x="197" y="299"/>
                    <a:pt x="196" y="299"/>
                    <a:pt x="196" y="299"/>
                  </a:cubicBezTo>
                  <a:cubicBezTo>
                    <a:pt x="194" y="299"/>
                    <a:pt x="192" y="299"/>
                    <a:pt x="190" y="299"/>
                  </a:cubicBezTo>
                  <a:cubicBezTo>
                    <a:pt x="189" y="299"/>
                    <a:pt x="188" y="300"/>
                    <a:pt x="187" y="301"/>
                  </a:cubicBezTo>
                  <a:cubicBezTo>
                    <a:pt x="187" y="301"/>
                    <a:pt x="186" y="302"/>
                    <a:pt x="186" y="302"/>
                  </a:cubicBezTo>
                  <a:cubicBezTo>
                    <a:pt x="187" y="303"/>
                    <a:pt x="186" y="303"/>
                    <a:pt x="185" y="303"/>
                  </a:cubicBezTo>
                  <a:cubicBezTo>
                    <a:pt x="185" y="303"/>
                    <a:pt x="185" y="303"/>
                    <a:pt x="185" y="303"/>
                  </a:cubicBezTo>
                  <a:cubicBezTo>
                    <a:pt x="183" y="304"/>
                    <a:pt x="182" y="304"/>
                    <a:pt x="180" y="305"/>
                  </a:cubicBezTo>
                  <a:cubicBezTo>
                    <a:pt x="178" y="306"/>
                    <a:pt x="178" y="307"/>
                    <a:pt x="179" y="309"/>
                  </a:cubicBezTo>
                  <a:cubicBezTo>
                    <a:pt x="180" y="310"/>
                    <a:pt x="181" y="311"/>
                    <a:pt x="181" y="311"/>
                  </a:cubicBezTo>
                  <a:cubicBezTo>
                    <a:pt x="183" y="313"/>
                    <a:pt x="186" y="314"/>
                    <a:pt x="188" y="314"/>
                  </a:cubicBezTo>
                  <a:cubicBezTo>
                    <a:pt x="191" y="314"/>
                    <a:pt x="193" y="313"/>
                    <a:pt x="195" y="312"/>
                  </a:cubicBezTo>
                  <a:cubicBezTo>
                    <a:pt x="196" y="312"/>
                    <a:pt x="197" y="312"/>
                    <a:pt x="197" y="311"/>
                  </a:cubicBezTo>
                  <a:cubicBezTo>
                    <a:pt x="199" y="310"/>
                    <a:pt x="201" y="309"/>
                    <a:pt x="202" y="308"/>
                  </a:cubicBezTo>
                  <a:cubicBezTo>
                    <a:pt x="203" y="307"/>
                    <a:pt x="203" y="307"/>
                    <a:pt x="204" y="306"/>
                  </a:cubicBezTo>
                  <a:cubicBezTo>
                    <a:pt x="204" y="306"/>
                    <a:pt x="203" y="305"/>
                    <a:pt x="204" y="305"/>
                  </a:cubicBezTo>
                  <a:cubicBezTo>
                    <a:pt x="204" y="305"/>
                    <a:pt x="204" y="305"/>
                    <a:pt x="204" y="305"/>
                  </a:cubicBezTo>
                  <a:cubicBezTo>
                    <a:pt x="204" y="304"/>
                    <a:pt x="204" y="304"/>
                    <a:pt x="204" y="304"/>
                  </a:cubicBezTo>
                  <a:cubicBezTo>
                    <a:pt x="205" y="305"/>
                    <a:pt x="205" y="303"/>
                    <a:pt x="206" y="303"/>
                  </a:cubicBezTo>
                  <a:cubicBezTo>
                    <a:pt x="207" y="303"/>
                    <a:pt x="208" y="303"/>
                    <a:pt x="209" y="302"/>
                  </a:cubicBezTo>
                  <a:cubicBezTo>
                    <a:pt x="209" y="302"/>
                    <a:pt x="209" y="302"/>
                    <a:pt x="209" y="302"/>
                  </a:cubicBezTo>
                  <a:cubicBezTo>
                    <a:pt x="209" y="302"/>
                    <a:pt x="210" y="302"/>
                    <a:pt x="210" y="302"/>
                  </a:cubicBezTo>
                  <a:cubicBezTo>
                    <a:pt x="211" y="303"/>
                    <a:pt x="212" y="302"/>
                    <a:pt x="212" y="301"/>
                  </a:cubicBezTo>
                  <a:cubicBezTo>
                    <a:pt x="212" y="301"/>
                    <a:pt x="212" y="300"/>
                    <a:pt x="213" y="300"/>
                  </a:cubicBezTo>
                  <a:cubicBezTo>
                    <a:pt x="214" y="300"/>
                    <a:pt x="215" y="299"/>
                    <a:pt x="215" y="298"/>
                  </a:cubicBezTo>
                  <a:cubicBezTo>
                    <a:pt x="215" y="298"/>
                    <a:pt x="216" y="297"/>
                    <a:pt x="217" y="297"/>
                  </a:cubicBezTo>
                  <a:cubicBezTo>
                    <a:pt x="217" y="297"/>
                    <a:pt x="218" y="299"/>
                    <a:pt x="218" y="299"/>
                  </a:cubicBezTo>
                  <a:cubicBezTo>
                    <a:pt x="218" y="301"/>
                    <a:pt x="218" y="301"/>
                    <a:pt x="219" y="301"/>
                  </a:cubicBezTo>
                  <a:cubicBezTo>
                    <a:pt x="220" y="301"/>
                    <a:pt x="220" y="301"/>
                    <a:pt x="220" y="301"/>
                  </a:cubicBezTo>
                  <a:cubicBezTo>
                    <a:pt x="221" y="301"/>
                    <a:pt x="221" y="300"/>
                    <a:pt x="221" y="300"/>
                  </a:cubicBezTo>
                  <a:cubicBezTo>
                    <a:pt x="221" y="299"/>
                    <a:pt x="222" y="299"/>
                    <a:pt x="222" y="299"/>
                  </a:cubicBezTo>
                  <a:cubicBezTo>
                    <a:pt x="223" y="298"/>
                    <a:pt x="223" y="299"/>
                    <a:pt x="223" y="299"/>
                  </a:cubicBezTo>
                  <a:cubicBezTo>
                    <a:pt x="224" y="299"/>
                    <a:pt x="224" y="299"/>
                    <a:pt x="224" y="299"/>
                  </a:cubicBezTo>
                  <a:cubicBezTo>
                    <a:pt x="223" y="300"/>
                    <a:pt x="224" y="300"/>
                    <a:pt x="225" y="300"/>
                  </a:cubicBezTo>
                  <a:cubicBezTo>
                    <a:pt x="227" y="302"/>
                    <a:pt x="229" y="301"/>
                    <a:pt x="230" y="299"/>
                  </a:cubicBezTo>
                  <a:cubicBezTo>
                    <a:pt x="230" y="299"/>
                    <a:pt x="230" y="299"/>
                    <a:pt x="230" y="299"/>
                  </a:cubicBezTo>
                  <a:cubicBezTo>
                    <a:pt x="230" y="299"/>
                    <a:pt x="230" y="299"/>
                    <a:pt x="230" y="299"/>
                  </a:cubicBezTo>
                  <a:cubicBezTo>
                    <a:pt x="232" y="299"/>
                    <a:pt x="233" y="298"/>
                    <a:pt x="234" y="298"/>
                  </a:cubicBezTo>
                  <a:cubicBezTo>
                    <a:pt x="235" y="297"/>
                    <a:pt x="234" y="297"/>
                    <a:pt x="234" y="296"/>
                  </a:cubicBezTo>
                  <a:cubicBezTo>
                    <a:pt x="234" y="296"/>
                    <a:pt x="234" y="296"/>
                    <a:pt x="235" y="296"/>
                  </a:cubicBezTo>
                  <a:cubicBezTo>
                    <a:pt x="236" y="295"/>
                    <a:pt x="235" y="293"/>
                    <a:pt x="236" y="292"/>
                  </a:cubicBezTo>
                  <a:cubicBezTo>
                    <a:pt x="236" y="291"/>
                    <a:pt x="237" y="290"/>
                    <a:pt x="237" y="289"/>
                  </a:cubicBezTo>
                  <a:cubicBezTo>
                    <a:pt x="237" y="289"/>
                    <a:pt x="237" y="288"/>
                    <a:pt x="237" y="288"/>
                  </a:cubicBezTo>
                  <a:cubicBezTo>
                    <a:pt x="238" y="287"/>
                    <a:pt x="237" y="287"/>
                    <a:pt x="237" y="286"/>
                  </a:cubicBezTo>
                  <a:cubicBezTo>
                    <a:pt x="236" y="286"/>
                    <a:pt x="237" y="285"/>
                    <a:pt x="237" y="285"/>
                  </a:cubicBezTo>
                  <a:cubicBezTo>
                    <a:pt x="238" y="284"/>
                    <a:pt x="238" y="283"/>
                    <a:pt x="239" y="282"/>
                  </a:cubicBezTo>
                  <a:cubicBezTo>
                    <a:pt x="239" y="281"/>
                    <a:pt x="239" y="281"/>
                    <a:pt x="239" y="281"/>
                  </a:cubicBezTo>
                  <a:close/>
                  <a:moveTo>
                    <a:pt x="238" y="276"/>
                  </a:moveTo>
                  <a:cubicBezTo>
                    <a:pt x="238" y="276"/>
                    <a:pt x="238" y="276"/>
                    <a:pt x="238" y="276"/>
                  </a:cubicBezTo>
                  <a:cubicBezTo>
                    <a:pt x="238" y="276"/>
                    <a:pt x="238" y="276"/>
                    <a:pt x="238" y="276"/>
                  </a:cubicBezTo>
                  <a:close/>
                  <a:moveTo>
                    <a:pt x="343" y="257"/>
                  </a:moveTo>
                  <a:cubicBezTo>
                    <a:pt x="343" y="257"/>
                    <a:pt x="343" y="257"/>
                    <a:pt x="343" y="257"/>
                  </a:cubicBezTo>
                  <a:cubicBezTo>
                    <a:pt x="343" y="258"/>
                    <a:pt x="344" y="258"/>
                    <a:pt x="343" y="259"/>
                  </a:cubicBezTo>
                  <a:cubicBezTo>
                    <a:pt x="342" y="259"/>
                    <a:pt x="343" y="258"/>
                    <a:pt x="342" y="258"/>
                  </a:cubicBezTo>
                  <a:cubicBezTo>
                    <a:pt x="342" y="258"/>
                    <a:pt x="342" y="258"/>
                    <a:pt x="342" y="258"/>
                  </a:cubicBezTo>
                  <a:cubicBezTo>
                    <a:pt x="342" y="258"/>
                    <a:pt x="342" y="259"/>
                    <a:pt x="342" y="259"/>
                  </a:cubicBezTo>
                  <a:cubicBezTo>
                    <a:pt x="341" y="259"/>
                    <a:pt x="341" y="258"/>
                    <a:pt x="340" y="258"/>
                  </a:cubicBezTo>
                  <a:cubicBezTo>
                    <a:pt x="340" y="256"/>
                    <a:pt x="339" y="254"/>
                    <a:pt x="338" y="252"/>
                  </a:cubicBezTo>
                  <a:cubicBezTo>
                    <a:pt x="338" y="252"/>
                    <a:pt x="338" y="252"/>
                    <a:pt x="338" y="251"/>
                  </a:cubicBezTo>
                  <a:cubicBezTo>
                    <a:pt x="337" y="249"/>
                    <a:pt x="339" y="249"/>
                    <a:pt x="340" y="249"/>
                  </a:cubicBezTo>
                  <a:cubicBezTo>
                    <a:pt x="341" y="248"/>
                    <a:pt x="342" y="248"/>
                    <a:pt x="342" y="249"/>
                  </a:cubicBezTo>
                  <a:cubicBezTo>
                    <a:pt x="343" y="250"/>
                    <a:pt x="344" y="250"/>
                    <a:pt x="344" y="251"/>
                  </a:cubicBezTo>
                  <a:cubicBezTo>
                    <a:pt x="344" y="252"/>
                    <a:pt x="344" y="253"/>
                    <a:pt x="343" y="254"/>
                  </a:cubicBezTo>
                  <a:cubicBezTo>
                    <a:pt x="342" y="254"/>
                    <a:pt x="342" y="256"/>
                    <a:pt x="343" y="257"/>
                  </a:cubicBezTo>
                  <a:close/>
                  <a:moveTo>
                    <a:pt x="186" y="201"/>
                  </a:moveTo>
                  <a:cubicBezTo>
                    <a:pt x="187" y="201"/>
                    <a:pt x="186" y="200"/>
                    <a:pt x="187" y="199"/>
                  </a:cubicBezTo>
                  <a:cubicBezTo>
                    <a:pt x="188" y="198"/>
                    <a:pt x="189" y="198"/>
                    <a:pt x="190" y="197"/>
                  </a:cubicBezTo>
                  <a:cubicBezTo>
                    <a:pt x="191" y="195"/>
                    <a:pt x="192" y="195"/>
                    <a:pt x="194" y="195"/>
                  </a:cubicBezTo>
                  <a:cubicBezTo>
                    <a:pt x="195" y="194"/>
                    <a:pt x="196" y="195"/>
                    <a:pt x="197" y="194"/>
                  </a:cubicBezTo>
                  <a:cubicBezTo>
                    <a:pt x="198" y="193"/>
                    <a:pt x="198" y="192"/>
                    <a:pt x="199" y="192"/>
                  </a:cubicBezTo>
                  <a:cubicBezTo>
                    <a:pt x="200" y="191"/>
                    <a:pt x="200" y="189"/>
                    <a:pt x="202" y="189"/>
                  </a:cubicBezTo>
                  <a:cubicBezTo>
                    <a:pt x="202" y="189"/>
                    <a:pt x="202" y="189"/>
                    <a:pt x="203" y="189"/>
                  </a:cubicBezTo>
                  <a:cubicBezTo>
                    <a:pt x="204" y="187"/>
                    <a:pt x="206" y="187"/>
                    <a:pt x="207" y="189"/>
                  </a:cubicBezTo>
                  <a:cubicBezTo>
                    <a:pt x="207" y="190"/>
                    <a:pt x="208" y="190"/>
                    <a:pt x="209" y="190"/>
                  </a:cubicBezTo>
                  <a:cubicBezTo>
                    <a:pt x="209" y="190"/>
                    <a:pt x="209" y="190"/>
                    <a:pt x="209" y="190"/>
                  </a:cubicBezTo>
                  <a:cubicBezTo>
                    <a:pt x="209" y="191"/>
                    <a:pt x="209" y="192"/>
                    <a:pt x="210" y="192"/>
                  </a:cubicBezTo>
                  <a:cubicBezTo>
                    <a:pt x="210" y="192"/>
                    <a:pt x="210" y="192"/>
                    <a:pt x="210" y="193"/>
                  </a:cubicBezTo>
                  <a:cubicBezTo>
                    <a:pt x="210" y="193"/>
                    <a:pt x="210" y="193"/>
                    <a:pt x="210" y="193"/>
                  </a:cubicBezTo>
                  <a:cubicBezTo>
                    <a:pt x="212" y="193"/>
                    <a:pt x="212" y="194"/>
                    <a:pt x="212" y="194"/>
                  </a:cubicBezTo>
                  <a:cubicBezTo>
                    <a:pt x="213" y="195"/>
                    <a:pt x="212" y="195"/>
                    <a:pt x="213" y="196"/>
                  </a:cubicBezTo>
                  <a:cubicBezTo>
                    <a:pt x="213" y="197"/>
                    <a:pt x="213" y="197"/>
                    <a:pt x="213" y="198"/>
                  </a:cubicBezTo>
                  <a:cubicBezTo>
                    <a:pt x="213" y="198"/>
                    <a:pt x="212" y="198"/>
                    <a:pt x="213" y="199"/>
                  </a:cubicBezTo>
                  <a:cubicBezTo>
                    <a:pt x="213" y="201"/>
                    <a:pt x="212" y="203"/>
                    <a:pt x="209" y="203"/>
                  </a:cubicBezTo>
                  <a:cubicBezTo>
                    <a:pt x="209" y="203"/>
                    <a:pt x="209" y="203"/>
                    <a:pt x="209" y="202"/>
                  </a:cubicBezTo>
                  <a:cubicBezTo>
                    <a:pt x="209" y="202"/>
                    <a:pt x="209" y="202"/>
                    <a:pt x="209" y="202"/>
                  </a:cubicBezTo>
                  <a:cubicBezTo>
                    <a:pt x="208" y="202"/>
                    <a:pt x="207" y="203"/>
                    <a:pt x="206" y="203"/>
                  </a:cubicBezTo>
                  <a:cubicBezTo>
                    <a:pt x="206" y="204"/>
                    <a:pt x="205" y="204"/>
                    <a:pt x="205" y="204"/>
                  </a:cubicBezTo>
                  <a:cubicBezTo>
                    <a:pt x="203" y="203"/>
                    <a:pt x="202" y="202"/>
                    <a:pt x="202" y="201"/>
                  </a:cubicBezTo>
                  <a:cubicBezTo>
                    <a:pt x="201" y="200"/>
                    <a:pt x="201" y="200"/>
                    <a:pt x="200" y="200"/>
                  </a:cubicBezTo>
                  <a:cubicBezTo>
                    <a:pt x="200" y="200"/>
                    <a:pt x="199" y="200"/>
                    <a:pt x="199" y="201"/>
                  </a:cubicBezTo>
                  <a:cubicBezTo>
                    <a:pt x="200" y="202"/>
                    <a:pt x="199" y="202"/>
                    <a:pt x="198" y="203"/>
                  </a:cubicBezTo>
                  <a:cubicBezTo>
                    <a:pt x="199" y="204"/>
                    <a:pt x="198" y="204"/>
                    <a:pt x="198" y="204"/>
                  </a:cubicBezTo>
                  <a:cubicBezTo>
                    <a:pt x="196" y="204"/>
                    <a:pt x="196" y="204"/>
                    <a:pt x="196" y="202"/>
                  </a:cubicBezTo>
                  <a:cubicBezTo>
                    <a:pt x="195" y="202"/>
                    <a:pt x="196" y="201"/>
                    <a:pt x="195" y="201"/>
                  </a:cubicBezTo>
                  <a:cubicBezTo>
                    <a:pt x="194" y="201"/>
                    <a:pt x="193" y="201"/>
                    <a:pt x="192" y="201"/>
                  </a:cubicBezTo>
                  <a:cubicBezTo>
                    <a:pt x="190" y="201"/>
                    <a:pt x="189" y="202"/>
                    <a:pt x="188" y="203"/>
                  </a:cubicBezTo>
                  <a:cubicBezTo>
                    <a:pt x="188" y="204"/>
                    <a:pt x="187" y="204"/>
                    <a:pt x="187" y="204"/>
                  </a:cubicBezTo>
                  <a:cubicBezTo>
                    <a:pt x="186" y="204"/>
                    <a:pt x="186" y="201"/>
                    <a:pt x="186" y="201"/>
                  </a:cubicBezTo>
                  <a:close/>
                  <a:moveTo>
                    <a:pt x="257" y="279"/>
                  </a:moveTo>
                  <a:cubicBezTo>
                    <a:pt x="255" y="279"/>
                    <a:pt x="254" y="280"/>
                    <a:pt x="253" y="279"/>
                  </a:cubicBezTo>
                  <a:cubicBezTo>
                    <a:pt x="253" y="279"/>
                    <a:pt x="252" y="279"/>
                    <a:pt x="252" y="279"/>
                  </a:cubicBezTo>
                  <a:cubicBezTo>
                    <a:pt x="253" y="278"/>
                    <a:pt x="253" y="278"/>
                    <a:pt x="253" y="277"/>
                  </a:cubicBezTo>
                  <a:cubicBezTo>
                    <a:pt x="254" y="277"/>
                    <a:pt x="254" y="276"/>
                    <a:pt x="254" y="276"/>
                  </a:cubicBezTo>
                  <a:cubicBezTo>
                    <a:pt x="255" y="275"/>
                    <a:pt x="255" y="275"/>
                    <a:pt x="256" y="274"/>
                  </a:cubicBezTo>
                  <a:cubicBezTo>
                    <a:pt x="257" y="274"/>
                    <a:pt x="259" y="273"/>
                    <a:pt x="260" y="273"/>
                  </a:cubicBezTo>
                  <a:cubicBezTo>
                    <a:pt x="260" y="272"/>
                    <a:pt x="261" y="272"/>
                    <a:pt x="261" y="273"/>
                  </a:cubicBezTo>
                  <a:cubicBezTo>
                    <a:pt x="262" y="273"/>
                    <a:pt x="262" y="274"/>
                    <a:pt x="261" y="274"/>
                  </a:cubicBezTo>
                  <a:cubicBezTo>
                    <a:pt x="261" y="275"/>
                    <a:pt x="261" y="275"/>
                    <a:pt x="260" y="275"/>
                  </a:cubicBezTo>
                  <a:cubicBezTo>
                    <a:pt x="259" y="275"/>
                    <a:pt x="258" y="276"/>
                    <a:pt x="258" y="278"/>
                  </a:cubicBezTo>
                  <a:cubicBezTo>
                    <a:pt x="258" y="278"/>
                    <a:pt x="257" y="278"/>
                    <a:pt x="257" y="279"/>
                  </a:cubicBezTo>
                  <a:close/>
                  <a:moveTo>
                    <a:pt x="297" y="289"/>
                  </a:moveTo>
                  <a:cubicBezTo>
                    <a:pt x="297" y="289"/>
                    <a:pt x="297" y="289"/>
                    <a:pt x="296" y="289"/>
                  </a:cubicBezTo>
                  <a:cubicBezTo>
                    <a:pt x="296" y="290"/>
                    <a:pt x="296" y="289"/>
                    <a:pt x="296" y="289"/>
                  </a:cubicBezTo>
                  <a:cubicBezTo>
                    <a:pt x="295" y="288"/>
                    <a:pt x="295" y="288"/>
                    <a:pt x="295" y="287"/>
                  </a:cubicBezTo>
                  <a:cubicBezTo>
                    <a:pt x="295" y="286"/>
                    <a:pt x="295" y="284"/>
                    <a:pt x="297" y="284"/>
                  </a:cubicBezTo>
                  <a:cubicBezTo>
                    <a:pt x="298" y="284"/>
                    <a:pt x="299" y="284"/>
                    <a:pt x="299" y="282"/>
                  </a:cubicBezTo>
                  <a:cubicBezTo>
                    <a:pt x="299" y="282"/>
                    <a:pt x="299" y="282"/>
                    <a:pt x="300" y="282"/>
                  </a:cubicBezTo>
                  <a:cubicBezTo>
                    <a:pt x="300" y="282"/>
                    <a:pt x="301" y="283"/>
                    <a:pt x="302" y="283"/>
                  </a:cubicBezTo>
                  <a:cubicBezTo>
                    <a:pt x="302" y="283"/>
                    <a:pt x="302" y="284"/>
                    <a:pt x="302" y="284"/>
                  </a:cubicBezTo>
                  <a:cubicBezTo>
                    <a:pt x="302" y="285"/>
                    <a:pt x="301" y="286"/>
                    <a:pt x="300" y="287"/>
                  </a:cubicBezTo>
                  <a:cubicBezTo>
                    <a:pt x="300" y="287"/>
                    <a:pt x="300" y="287"/>
                    <a:pt x="300" y="287"/>
                  </a:cubicBezTo>
                  <a:cubicBezTo>
                    <a:pt x="300" y="286"/>
                    <a:pt x="299" y="286"/>
                    <a:pt x="299" y="285"/>
                  </a:cubicBezTo>
                  <a:cubicBezTo>
                    <a:pt x="298" y="285"/>
                    <a:pt x="298" y="286"/>
                    <a:pt x="298" y="286"/>
                  </a:cubicBezTo>
                  <a:cubicBezTo>
                    <a:pt x="298" y="287"/>
                    <a:pt x="298" y="287"/>
                    <a:pt x="298" y="287"/>
                  </a:cubicBezTo>
                  <a:cubicBezTo>
                    <a:pt x="297" y="288"/>
                    <a:pt x="297" y="288"/>
                    <a:pt x="297" y="289"/>
                  </a:cubicBezTo>
                  <a:close/>
                  <a:moveTo>
                    <a:pt x="249" y="274"/>
                  </a:moveTo>
                  <a:cubicBezTo>
                    <a:pt x="249" y="274"/>
                    <a:pt x="249" y="274"/>
                    <a:pt x="250" y="274"/>
                  </a:cubicBezTo>
                  <a:cubicBezTo>
                    <a:pt x="252" y="273"/>
                    <a:pt x="255" y="271"/>
                    <a:pt x="258" y="270"/>
                  </a:cubicBezTo>
                  <a:cubicBezTo>
                    <a:pt x="258" y="270"/>
                    <a:pt x="260" y="270"/>
                    <a:pt x="260" y="271"/>
                  </a:cubicBezTo>
                  <a:cubicBezTo>
                    <a:pt x="260" y="272"/>
                    <a:pt x="260" y="272"/>
                    <a:pt x="259" y="272"/>
                  </a:cubicBezTo>
                  <a:cubicBezTo>
                    <a:pt x="257" y="273"/>
                    <a:pt x="255" y="274"/>
                    <a:pt x="253" y="275"/>
                  </a:cubicBezTo>
                  <a:cubicBezTo>
                    <a:pt x="252" y="275"/>
                    <a:pt x="251" y="275"/>
                    <a:pt x="251" y="275"/>
                  </a:cubicBezTo>
                  <a:cubicBezTo>
                    <a:pt x="251" y="275"/>
                    <a:pt x="250" y="275"/>
                    <a:pt x="250" y="275"/>
                  </a:cubicBezTo>
                  <a:cubicBezTo>
                    <a:pt x="249" y="275"/>
                    <a:pt x="249" y="275"/>
                    <a:pt x="249" y="274"/>
                  </a:cubicBezTo>
                  <a:close/>
                  <a:moveTo>
                    <a:pt x="412" y="301"/>
                  </a:moveTo>
                  <a:cubicBezTo>
                    <a:pt x="412" y="301"/>
                    <a:pt x="411" y="300"/>
                    <a:pt x="412" y="299"/>
                  </a:cubicBezTo>
                  <a:cubicBezTo>
                    <a:pt x="412" y="299"/>
                    <a:pt x="411" y="299"/>
                    <a:pt x="411" y="299"/>
                  </a:cubicBezTo>
                  <a:cubicBezTo>
                    <a:pt x="410" y="298"/>
                    <a:pt x="409" y="298"/>
                    <a:pt x="408" y="299"/>
                  </a:cubicBezTo>
                  <a:cubicBezTo>
                    <a:pt x="408" y="300"/>
                    <a:pt x="407" y="300"/>
                    <a:pt x="407" y="300"/>
                  </a:cubicBezTo>
                  <a:cubicBezTo>
                    <a:pt x="406" y="299"/>
                    <a:pt x="406" y="298"/>
                    <a:pt x="406" y="297"/>
                  </a:cubicBezTo>
                  <a:cubicBezTo>
                    <a:pt x="408" y="297"/>
                    <a:pt x="409" y="297"/>
                    <a:pt x="409" y="295"/>
                  </a:cubicBezTo>
                  <a:cubicBezTo>
                    <a:pt x="409" y="295"/>
                    <a:pt x="409" y="295"/>
                    <a:pt x="409" y="295"/>
                  </a:cubicBezTo>
                  <a:cubicBezTo>
                    <a:pt x="410" y="295"/>
                    <a:pt x="410" y="294"/>
                    <a:pt x="410" y="294"/>
                  </a:cubicBezTo>
                  <a:cubicBezTo>
                    <a:pt x="411" y="294"/>
                    <a:pt x="412" y="293"/>
                    <a:pt x="412" y="292"/>
                  </a:cubicBezTo>
                  <a:cubicBezTo>
                    <a:pt x="412" y="292"/>
                    <a:pt x="412" y="291"/>
                    <a:pt x="411" y="291"/>
                  </a:cubicBezTo>
                  <a:cubicBezTo>
                    <a:pt x="411" y="291"/>
                    <a:pt x="411" y="291"/>
                    <a:pt x="411" y="291"/>
                  </a:cubicBezTo>
                  <a:cubicBezTo>
                    <a:pt x="412" y="290"/>
                    <a:pt x="412" y="289"/>
                    <a:pt x="411" y="288"/>
                  </a:cubicBezTo>
                  <a:cubicBezTo>
                    <a:pt x="411" y="288"/>
                    <a:pt x="410" y="288"/>
                    <a:pt x="411" y="287"/>
                  </a:cubicBezTo>
                  <a:cubicBezTo>
                    <a:pt x="411" y="287"/>
                    <a:pt x="410" y="286"/>
                    <a:pt x="410" y="287"/>
                  </a:cubicBezTo>
                  <a:cubicBezTo>
                    <a:pt x="409" y="287"/>
                    <a:pt x="408" y="286"/>
                    <a:pt x="407" y="287"/>
                  </a:cubicBezTo>
                  <a:cubicBezTo>
                    <a:pt x="407" y="287"/>
                    <a:pt x="406" y="287"/>
                    <a:pt x="406" y="286"/>
                  </a:cubicBezTo>
                  <a:cubicBezTo>
                    <a:pt x="407" y="286"/>
                    <a:pt x="408" y="286"/>
                    <a:pt x="408" y="285"/>
                  </a:cubicBezTo>
                  <a:cubicBezTo>
                    <a:pt x="407" y="282"/>
                    <a:pt x="406" y="281"/>
                    <a:pt x="403" y="282"/>
                  </a:cubicBezTo>
                  <a:cubicBezTo>
                    <a:pt x="402" y="282"/>
                    <a:pt x="402" y="282"/>
                    <a:pt x="402" y="282"/>
                  </a:cubicBezTo>
                  <a:cubicBezTo>
                    <a:pt x="402" y="282"/>
                    <a:pt x="402" y="282"/>
                    <a:pt x="401" y="282"/>
                  </a:cubicBezTo>
                  <a:cubicBezTo>
                    <a:pt x="401" y="282"/>
                    <a:pt x="401" y="282"/>
                    <a:pt x="400" y="282"/>
                  </a:cubicBezTo>
                  <a:cubicBezTo>
                    <a:pt x="399" y="281"/>
                    <a:pt x="400" y="281"/>
                    <a:pt x="400" y="280"/>
                  </a:cubicBezTo>
                  <a:cubicBezTo>
                    <a:pt x="401" y="280"/>
                    <a:pt x="401" y="279"/>
                    <a:pt x="401" y="278"/>
                  </a:cubicBezTo>
                  <a:cubicBezTo>
                    <a:pt x="398" y="277"/>
                    <a:pt x="395" y="277"/>
                    <a:pt x="392" y="277"/>
                  </a:cubicBezTo>
                  <a:cubicBezTo>
                    <a:pt x="392" y="277"/>
                    <a:pt x="392" y="277"/>
                    <a:pt x="392" y="277"/>
                  </a:cubicBezTo>
                  <a:cubicBezTo>
                    <a:pt x="390" y="277"/>
                    <a:pt x="388" y="279"/>
                    <a:pt x="386" y="279"/>
                  </a:cubicBezTo>
                  <a:cubicBezTo>
                    <a:pt x="386" y="279"/>
                    <a:pt x="386" y="279"/>
                    <a:pt x="386" y="279"/>
                  </a:cubicBezTo>
                  <a:cubicBezTo>
                    <a:pt x="385" y="278"/>
                    <a:pt x="384" y="278"/>
                    <a:pt x="383" y="277"/>
                  </a:cubicBezTo>
                  <a:cubicBezTo>
                    <a:pt x="383" y="277"/>
                    <a:pt x="382" y="277"/>
                    <a:pt x="382" y="278"/>
                  </a:cubicBezTo>
                  <a:cubicBezTo>
                    <a:pt x="381" y="278"/>
                    <a:pt x="381" y="278"/>
                    <a:pt x="380" y="279"/>
                  </a:cubicBezTo>
                  <a:cubicBezTo>
                    <a:pt x="380" y="279"/>
                    <a:pt x="380" y="279"/>
                    <a:pt x="380" y="279"/>
                  </a:cubicBezTo>
                  <a:cubicBezTo>
                    <a:pt x="380" y="280"/>
                    <a:pt x="379" y="280"/>
                    <a:pt x="379" y="280"/>
                  </a:cubicBezTo>
                  <a:cubicBezTo>
                    <a:pt x="378" y="280"/>
                    <a:pt x="378" y="280"/>
                    <a:pt x="377" y="281"/>
                  </a:cubicBezTo>
                  <a:cubicBezTo>
                    <a:pt x="377" y="281"/>
                    <a:pt x="377" y="281"/>
                    <a:pt x="377" y="282"/>
                  </a:cubicBezTo>
                  <a:cubicBezTo>
                    <a:pt x="377" y="282"/>
                    <a:pt x="376" y="282"/>
                    <a:pt x="375" y="281"/>
                  </a:cubicBezTo>
                  <a:cubicBezTo>
                    <a:pt x="375" y="281"/>
                    <a:pt x="375" y="281"/>
                    <a:pt x="375" y="281"/>
                  </a:cubicBezTo>
                  <a:cubicBezTo>
                    <a:pt x="374" y="282"/>
                    <a:pt x="373" y="282"/>
                    <a:pt x="373" y="283"/>
                  </a:cubicBezTo>
                  <a:cubicBezTo>
                    <a:pt x="373" y="284"/>
                    <a:pt x="372" y="284"/>
                    <a:pt x="371" y="284"/>
                  </a:cubicBezTo>
                  <a:cubicBezTo>
                    <a:pt x="371" y="283"/>
                    <a:pt x="371" y="283"/>
                    <a:pt x="370" y="284"/>
                  </a:cubicBezTo>
                  <a:cubicBezTo>
                    <a:pt x="370" y="284"/>
                    <a:pt x="369" y="284"/>
                    <a:pt x="369" y="285"/>
                  </a:cubicBezTo>
                  <a:cubicBezTo>
                    <a:pt x="368" y="285"/>
                    <a:pt x="368" y="285"/>
                    <a:pt x="368" y="286"/>
                  </a:cubicBezTo>
                  <a:cubicBezTo>
                    <a:pt x="368" y="287"/>
                    <a:pt x="369" y="288"/>
                    <a:pt x="370" y="288"/>
                  </a:cubicBezTo>
                  <a:cubicBezTo>
                    <a:pt x="370" y="288"/>
                    <a:pt x="369" y="288"/>
                    <a:pt x="369" y="288"/>
                  </a:cubicBezTo>
                  <a:cubicBezTo>
                    <a:pt x="369" y="288"/>
                    <a:pt x="368" y="288"/>
                    <a:pt x="368" y="288"/>
                  </a:cubicBezTo>
                  <a:cubicBezTo>
                    <a:pt x="367" y="288"/>
                    <a:pt x="367" y="288"/>
                    <a:pt x="366" y="289"/>
                  </a:cubicBezTo>
                  <a:cubicBezTo>
                    <a:pt x="366" y="289"/>
                    <a:pt x="366" y="289"/>
                    <a:pt x="366" y="289"/>
                  </a:cubicBezTo>
                  <a:cubicBezTo>
                    <a:pt x="365" y="289"/>
                    <a:pt x="365" y="290"/>
                    <a:pt x="364" y="289"/>
                  </a:cubicBezTo>
                  <a:cubicBezTo>
                    <a:pt x="364" y="289"/>
                    <a:pt x="365" y="289"/>
                    <a:pt x="365" y="289"/>
                  </a:cubicBezTo>
                  <a:cubicBezTo>
                    <a:pt x="365" y="288"/>
                    <a:pt x="366" y="288"/>
                    <a:pt x="365" y="288"/>
                  </a:cubicBezTo>
                  <a:cubicBezTo>
                    <a:pt x="365" y="287"/>
                    <a:pt x="365" y="286"/>
                    <a:pt x="364" y="286"/>
                  </a:cubicBezTo>
                  <a:cubicBezTo>
                    <a:pt x="362" y="286"/>
                    <a:pt x="361" y="285"/>
                    <a:pt x="361" y="284"/>
                  </a:cubicBezTo>
                  <a:cubicBezTo>
                    <a:pt x="360" y="283"/>
                    <a:pt x="360" y="283"/>
                    <a:pt x="359" y="283"/>
                  </a:cubicBezTo>
                  <a:cubicBezTo>
                    <a:pt x="358" y="283"/>
                    <a:pt x="358" y="285"/>
                    <a:pt x="358" y="286"/>
                  </a:cubicBezTo>
                  <a:cubicBezTo>
                    <a:pt x="359" y="286"/>
                    <a:pt x="358" y="287"/>
                    <a:pt x="358" y="287"/>
                  </a:cubicBezTo>
                  <a:cubicBezTo>
                    <a:pt x="359" y="286"/>
                    <a:pt x="357" y="286"/>
                    <a:pt x="357" y="285"/>
                  </a:cubicBezTo>
                  <a:cubicBezTo>
                    <a:pt x="357" y="284"/>
                    <a:pt x="356" y="284"/>
                    <a:pt x="355" y="284"/>
                  </a:cubicBezTo>
                  <a:cubicBezTo>
                    <a:pt x="354" y="285"/>
                    <a:pt x="354" y="286"/>
                    <a:pt x="353" y="286"/>
                  </a:cubicBezTo>
                  <a:cubicBezTo>
                    <a:pt x="353" y="286"/>
                    <a:pt x="354" y="285"/>
                    <a:pt x="353" y="285"/>
                  </a:cubicBezTo>
                  <a:cubicBezTo>
                    <a:pt x="352" y="284"/>
                    <a:pt x="351" y="283"/>
                    <a:pt x="351" y="281"/>
                  </a:cubicBezTo>
                  <a:cubicBezTo>
                    <a:pt x="351" y="281"/>
                    <a:pt x="350" y="281"/>
                    <a:pt x="350" y="281"/>
                  </a:cubicBezTo>
                  <a:cubicBezTo>
                    <a:pt x="349" y="281"/>
                    <a:pt x="350" y="281"/>
                    <a:pt x="350" y="282"/>
                  </a:cubicBezTo>
                  <a:cubicBezTo>
                    <a:pt x="350" y="282"/>
                    <a:pt x="349" y="282"/>
                    <a:pt x="349" y="282"/>
                  </a:cubicBezTo>
                  <a:cubicBezTo>
                    <a:pt x="349" y="283"/>
                    <a:pt x="349" y="283"/>
                    <a:pt x="349" y="283"/>
                  </a:cubicBezTo>
                  <a:cubicBezTo>
                    <a:pt x="349" y="284"/>
                    <a:pt x="350" y="286"/>
                    <a:pt x="350" y="287"/>
                  </a:cubicBezTo>
                  <a:cubicBezTo>
                    <a:pt x="350" y="287"/>
                    <a:pt x="350" y="287"/>
                    <a:pt x="350" y="288"/>
                  </a:cubicBezTo>
                  <a:cubicBezTo>
                    <a:pt x="349" y="288"/>
                    <a:pt x="349" y="288"/>
                    <a:pt x="349" y="288"/>
                  </a:cubicBezTo>
                  <a:cubicBezTo>
                    <a:pt x="348" y="287"/>
                    <a:pt x="347" y="286"/>
                    <a:pt x="347" y="285"/>
                  </a:cubicBezTo>
                  <a:cubicBezTo>
                    <a:pt x="347" y="283"/>
                    <a:pt x="346" y="283"/>
                    <a:pt x="345" y="284"/>
                  </a:cubicBezTo>
                  <a:cubicBezTo>
                    <a:pt x="345" y="284"/>
                    <a:pt x="345" y="284"/>
                    <a:pt x="345" y="284"/>
                  </a:cubicBezTo>
                  <a:cubicBezTo>
                    <a:pt x="344" y="283"/>
                    <a:pt x="344" y="284"/>
                    <a:pt x="343" y="284"/>
                  </a:cubicBezTo>
                  <a:cubicBezTo>
                    <a:pt x="343" y="283"/>
                    <a:pt x="344" y="283"/>
                    <a:pt x="344" y="283"/>
                  </a:cubicBezTo>
                  <a:cubicBezTo>
                    <a:pt x="344" y="283"/>
                    <a:pt x="344" y="283"/>
                    <a:pt x="345" y="283"/>
                  </a:cubicBezTo>
                  <a:cubicBezTo>
                    <a:pt x="345" y="283"/>
                    <a:pt x="347" y="283"/>
                    <a:pt x="347" y="282"/>
                  </a:cubicBezTo>
                  <a:cubicBezTo>
                    <a:pt x="347" y="281"/>
                    <a:pt x="347" y="280"/>
                    <a:pt x="347" y="279"/>
                  </a:cubicBezTo>
                  <a:cubicBezTo>
                    <a:pt x="347" y="279"/>
                    <a:pt x="347" y="279"/>
                    <a:pt x="347" y="279"/>
                  </a:cubicBezTo>
                  <a:cubicBezTo>
                    <a:pt x="347" y="279"/>
                    <a:pt x="347" y="279"/>
                    <a:pt x="347" y="279"/>
                  </a:cubicBezTo>
                  <a:cubicBezTo>
                    <a:pt x="347" y="278"/>
                    <a:pt x="346" y="278"/>
                    <a:pt x="345" y="277"/>
                  </a:cubicBezTo>
                  <a:cubicBezTo>
                    <a:pt x="345" y="277"/>
                    <a:pt x="345" y="277"/>
                    <a:pt x="345" y="277"/>
                  </a:cubicBezTo>
                  <a:cubicBezTo>
                    <a:pt x="345" y="277"/>
                    <a:pt x="345" y="277"/>
                    <a:pt x="345" y="277"/>
                  </a:cubicBezTo>
                  <a:cubicBezTo>
                    <a:pt x="345" y="276"/>
                    <a:pt x="345" y="276"/>
                    <a:pt x="345" y="276"/>
                  </a:cubicBezTo>
                  <a:cubicBezTo>
                    <a:pt x="344" y="276"/>
                    <a:pt x="344" y="277"/>
                    <a:pt x="344" y="277"/>
                  </a:cubicBezTo>
                  <a:cubicBezTo>
                    <a:pt x="343" y="277"/>
                    <a:pt x="344" y="278"/>
                    <a:pt x="343" y="278"/>
                  </a:cubicBezTo>
                  <a:cubicBezTo>
                    <a:pt x="343" y="277"/>
                    <a:pt x="344" y="276"/>
                    <a:pt x="343" y="275"/>
                  </a:cubicBezTo>
                  <a:cubicBezTo>
                    <a:pt x="343" y="274"/>
                    <a:pt x="342" y="273"/>
                    <a:pt x="342" y="272"/>
                  </a:cubicBezTo>
                  <a:cubicBezTo>
                    <a:pt x="342" y="272"/>
                    <a:pt x="341" y="272"/>
                    <a:pt x="341" y="272"/>
                  </a:cubicBezTo>
                  <a:cubicBezTo>
                    <a:pt x="341" y="272"/>
                    <a:pt x="341" y="272"/>
                    <a:pt x="341" y="273"/>
                  </a:cubicBezTo>
                  <a:cubicBezTo>
                    <a:pt x="340" y="273"/>
                    <a:pt x="341" y="274"/>
                    <a:pt x="340" y="274"/>
                  </a:cubicBezTo>
                  <a:cubicBezTo>
                    <a:pt x="340" y="272"/>
                    <a:pt x="340" y="272"/>
                    <a:pt x="338" y="274"/>
                  </a:cubicBezTo>
                  <a:cubicBezTo>
                    <a:pt x="338" y="274"/>
                    <a:pt x="338" y="274"/>
                    <a:pt x="338" y="274"/>
                  </a:cubicBezTo>
                  <a:cubicBezTo>
                    <a:pt x="338" y="273"/>
                    <a:pt x="339" y="273"/>
                    <a:pt x="338" y="273"/>
                  </a:cubicBezTo>
                  <a:cubicBezTo>
                    <a:pt x="338" y="272"/>
                    <a:pt x="337" y="273"/>
                    <a:pt x="337" y="273"/>
                  </a:cubicBezTo>
                  <a:cubicBezTo>
                    <a:pt x="337" y="274"/>
                    <a:pt x="337" y="274"/>
                    <a:pt x="337" y="273"/>
                  </a:cubicBezTo>
                  <a:cubicBezTo>
                    <a:pt x="337" y="273"/>
                    <a:pt x="336" y="273"/>
                    <a:pt x="336" y="273"/>
                  </a:cubicBezTo>
                  <a:cubicBezTo>
                    <a:pt x="336" y="273"/>
                    <a:pt x="337" y="273"/>
                    <a:pt x="336" y="273"/>
                  </a:cubicBezTo>
                  <a:cubicBezTo>
                    <a:pt x="336" y="273"/>
                    <a:pt x="336" y="273"/>
                    <a:pt x="336" y="273"/>
                  </a:cubicBezTo>
                  <a:cubicBezTo>
                    <a:pt x="336" y="274"/>
                    <a:pt x="336" y="274"/>
                    <a:pt x="335" y="274"/>
                  </a:cubicBezTo>
                  <a:cubicBezTo>
                    <a:pt x="334" y="275"/>
                    <a:pt x="334" y="275"/>
                    <a:pt x="334" y="276"/>
                  </a:cubicBezTo>
                  <a:cubicBezTo>
                    <a:pt x="334" y="277"/>
                    <a:pt x="334" y="277"/>
                    <a:pt x="333" y="277"/>
                  </a:cubicBezTo>
                  <a:cubicBezTo>
                    <a:pt x="333" y="276"/>
                    <a:pt x="334" y="276"/>
                    <a:pt x="334" y="275"/>
                  </a:cubicBezTo>
                  <a:cubicBezTo>
                    <a:pt x="334" y="275"/>
                    <a:pt x="334" y="275"/>
                    <a:pt x="334" y="274"/>
                  </a:cubicBezTo>
                  <a:cubicBezTo>
                    <a:pt x="335" y="274"/>
                    <a:pt x="335" y="273"/>
                    <a:pt x="334" y="273"/>
                  </a:cubicBezTo>
                  <a:cubicBezTo>
                    <a:pt x="335" y="272"/>
                    <a:pt x="337" y="272"/>
                    <a:pt x="338" y="271"/>
                  </a:cubicBezTo>
                  <a:cubicBezTo>
                    <a:pt x="338" y="271"/>
                    <a:pt x="339" y="271"/>
                    <a:pt x="340" y="271"/>
                  </a:cubicBezTo>
                  <a:cubicBezTo>
                    <a:pt x="340" y="271"/>
                    <a:pt x="340" y="271"/>
                    <a:pt x="340" y="271"/>
                  </a:cubicBezTo>
                  <a:cubicBezTo>
                    <a:pt x="340" y="271"/>
                    <a:pt x="340" y="271"/>
                    <a:pt x="340" y="271"/>
                  </a:cubicBezTo>
                  <a:cubicBezTo>
                    <a:pt x="339" y="271"/>
                    <a:pt x="338" y="269"/>
                    <a:pt x="337" y="270"/>
                  </a:cubicBezTo>
                  <a:cubicBezTo>
                    <a:pt x="337" y="271"/>
                    <a:pt x="336" y="271"/>
                    <a:pt x="336" y="270"/>
                  </a:cubicBezTo>
                  <a:cubicBezTo>
                    <a:pt x="336" y="270"/>
                    <a:pt x="337" y="270"/>
                    <a:pt x="337" y="269"/>
                  </a:cubicBezTo>
                  <a:cubicBezTo>
                    <a:pt x="335" y="268"/>
                    <a:pt x="334" y="267"/>
                    <a:pt x="332" y="268"/>
                  </a:cubicBezTo>
                  <a:cubicBezTo>
                    <a:pt x="333" y="267"/>
                    <a:pt x="333" y="267"/>
                    <a:pt x="332" y="266"/>
                  </a:cubicBezTo>
                  <a:cubicBezTo>
                    <a:pt x="332" y="266"/>
                    <a:pt x="331" y="266"/>
                    <a:pt x="331" y="265"/>
                  </a:cubicBezTo>
                  <a:cubicBezTo>
                    <a:pt x="332" y="265"/>
                    <a:pt x="332" y="265"/>
                    <a:pt x="333" y="266"/>
                  </a:cubicBezTo>
                  <a:cubicBezTo>
                    <a:pt x="334" y="267"/>
                    <a:pt x="336" y="267"/>
                    <a:pt x="337" y="268"/>
                  </a:cubicBezTo>
                  <a:cubicBezTo>
                    <a:pt x="339" y="268"/>
                    <a:pt x="340" y="268"/>
                    <a:pt x="342" y="268"/>
                  </a:cubicBezTo>
                  <a:cubicBezTo>
                    <a:pt x="343" y="268"/>
                    <a:pt x="344" y="268"/>
                    <a:pt x="346" y="267"/>
                  </a:cubicBezTo>
                  <a:cubicBezTo>
                    <a:pt x="347" y="267"/>
                    <a:pt x="347" y="266"/>
                    <a:pt x="347" y="265"/>
                  </a:cubicBezTo>
                  <a:cubicBezTo>
                    <a:pt x="346" y="264"/>
                    <a:pt x="346" y="264"/>
                    <a:pt x="344" y="263"/>
                  </a:cubicBezTo>
                  <a:cubicBezTo>
                    <a:pt x="344" y="263"/>
                    <a:pt x="343" y="263"/>
                    <a:pt x="343" y="263"/>
                  </a:cubicBezTo>
                  <a:cubicBezTo>
                    <a:pt x="341" y="262"/>
                    <a:pt x="340" y="261"/>
                    <a:pt x="338" y="261"/>
                  </a:cubicBezTo>
                  <a:cubicBezTo>
                    <a:pt x="338" y="261"/>
                    <a:pt x="338" y="261"/>
                    <a:pt x="338" y="261"/>
                  </a:cubicBezTo>
                  <a:cubicBezTo>
                    <a:pt x="337" y="260"/>
                    <a:pt x="335" y="260"/>
                    <a:pt x="334" y="260"/>
                  </a:cubicBezTo>
                  <a:cubicBezTo>
                    <a:pt x="334" y="260"/>
                    <a:pt x="334" y="260"/>
                    <a:pt x="334" y="260"/>
                  </a:cubicBezTo>
                  <a:cubicBezTo>
                    <a:pt x="333" y="259"/>
                    <a:pt x="332" y="259"/>
                    <a:pt x="331" y="258"/>
                  </a:cubicBezTo>
                  <a:cubicBezTo>
                    <a:pt x="331" y="258"/>
                    <a:pt x="332" y="258"/>
                    <a:pt x="332" y="258"/>
                  </a:cubicBezTo>
                  <a:cubicBezTo>
                    <a:pt x="333" y="258"/>
                    <a:pt x="334" y="259"/>
                    <a:pt x="335" y="258"/>
                  </a:cubicBezTo>
                  <a:cubicBezTo>
                    <a:pt x="335" y="258"/>
                    <a:pt x="335" y="259"/>
                    <a:pt x="336" y="259"/>
                  </a:cubicBezTo>
                  <a:cubicBezTo>
                    <a:pt x="336" y="260"/>
                    <a:pt x="337" y="259"/>
                    <a:pt x="338" y="260"/>
                  </a:cubicBezTo>
                  <a:cubicBezTo>
                    <a:pt x="338" y="260"/>
                    <a:pt x="338" y="259"/>
                    <a:pt x="338" y="259"/>
                  </a:cubicBezTo>
                  <a:cubicBezTo>
                    <a:pt x="338" y="258"/>
                    <a:pt x="338" y="258"/>
                    <a:pt x="338" y="257"/>
                  </a:cubicBezTo>
                  <a:cubicBezTo>
                    <a:pt x="338" y="256"/>
                    <a:pt x="337" y="256"/>
                    <a:pt x="336" y="256"/>
                  </a:cubicBezTo>
                  <a:cubicBezTo>
                    <a:pt x="336" y="255"/>
                    <a:pt x="335" y="254"/>
                    <a:pt x="334" y="254"/>
                  </a:cubicBezTo>
                  <a:cubicBezTo>
                    <a:pt x="332" y="252"/>
                    <a:pt x="329" y="253"/>
                    <a:pt x="327" y="255"/>
                  </a:cubicBezTo>
                  <a:cubicBezTo>
                    <a:pt x="327" y="255"/>
                    <a:pt x="326" y="256"/>
                    <a:pt x="325" y="255"/>
                  </a:cubicBezTo>
                  <a:cubicBezTo>
                    <a:pt x="325" y="255"/>
                    <a:pt x="325" y="255"/>
                    <a:pt x="325" y="255"/>
                  </a:cubicBezTo>
                  <a:cubicBezTo>
                    <a:pt x="324" y="256"/>
                    <a:pt x="323" y="255"/>
                    <a:pt x="323" y="255"/>
                  </a:cubicBezTo>
                  <a:cubicBezTo>
                    <a:pt x="322" y="255"/>
                    <a:pt x="321" y="255"/>
                    <a:pt x="320" y="256"/>
                  </a:cubicBezTo>
                  <a:cubicBezTo>
                    <a:pt x="320" y="257"/>
                    <a:pt x="320" y="258"/>
                    <a:pt x="319" y="259"/>
                  </a:cubicBezTo>
                  <a:cubicBezTo>
                    <a:pt x="318" y="262"/>
                    <a:pt x="318" y="262"/>
                    <a:pt x="318" y="262"/>
                  </a:cubicBezTo>
                  <a:cubicBezTo>
                    <a:pt x="317" y="261"/>
                    <a:pt x="317" y="260"/>
                    <a:pt x="318" y="259"/>
                  </a:cubicBezTo>
                  <a:cubicBezTo>
                    <a:pt x="319" y="258"/>
                    <a:pt x="319" y="257"/>
                    <a:pt x="320" y="256"/>
                  </a:cubicBezTo>
                  <a:cubicBezTo>
                    <a:pt x="320" y="255"/>
                    <a:pt x="321" y="254"/>
                    <a:pt x="320" y="253"/>
                  </a:cubicBezTo>
                  <a:cubicBezTo>
                    <a:pt x="320" y="251"/>
                    <a:pt x="319" y="250"/>
                    <a:pt x="318" y="248"/>
                  </a:cubicBezTo>
                  <a:cubicBezTo>
                    <a:pt x="318" y="247"/>
                    <a:pt x="317" y="246"/>
                    <a:pt x="316" y="246"/>
                  </a:cubicBezTo>
                  <a:cubicBezTo>
                    <a:pt x="315" y="245"/>
                    <a:pt x="315" y="246"/>
                    <a:pt x="314" y="247"/>
                  </a:cubicBezTo>
                  <a:cubicBezTo>
                    <a:pt x="314" y="247"/>
                    <a:pt x="313" y="248"/>
                    <a:pt x="313" y="247"/>
                  </a:cubicBezTo>
                  <a:cubicBezTo>
                    <a:pt x="313" y="246"/>
                    <a:pt x="311" y="246"/>
                    <a:pt x="311" y="245"/>
                  </a:cubicBezTo>
                  <a:cubicBezTo>
                    <a:pt x="311" y="244"/>
                    <a:pt x="311" y="244"/>
                    <a:pt x="310" y="244"/>
                  </a:cubicBezTo>
                  <a:cubicBezTo>
                    <a:pt x="310" y="245"/>
                    <a:pt x="309" y="244"/>
                    <a:pt x="308" y="244"/>
                  </a:cubicBezTo>
                  <a:cubicBezTo>
                    <a:pt x="307" y="244"/>
                    <a:pt x="306" y="243"/>
                    <a:pt x="305" y="242"/>
                  </a:cubicBezTo>
                  <a:cubicBezTo>
                    <a:pt x="305" y="242"/>
                    <a:pt x="305" y="242"/>
                    <a:pt x="305" y="242"/>
                  </a:cubicBezTo>
                  <a:cubicBezTo>
                    <a:pt x="303" y="241"/>
                    <a:pt x="301" y="242"/>
                    <a:pt x="299" y="243"/>
                  </a:cubicBezTo>
                  <a:cubicBezTo>
                    <a:pt x="299" y="243"/>
                    <a:pt x="300" y="243"/>
                    <a:pt x="299" y="244"/>
                  </a:cubicBezTo>
                  <a:cubicBezTo>
                    <a:pt x="299" y="244"/>
                    <a:pt x="299" y="245"/>
                    <a:pt x="298" y="244"/>
                  </a:cubicBezTo>
                  <a:cubicBezTo>
                    <a:pt x="297" y="244"/>
                    <a:pt x="297" y="244"/>
                    <a:pt x="296" y="245"/>
                  </a:cubicBezTo>
                  <a:cubicBezTo>
                    <a:pt x="296" y="245"/>
                    <a:pt x="297" y="245"/>
                    <a:pt x="297" y="245"/>
                  </a:cubicBezTo>
                  <a:cubicBezTo>
                    <a:pt x="297" y="245"/>
                    <a:pt x="296" y="246"/>
                    <a:pt x="296" y="246"/>
                  </a:cubicBezTo>
                  <a:cubicBezTo>
                    <a:pt x="295" y="247"/>
                    <a:pt x="296" y="247"/>
                    <a:pt x="296" y="248"/>
                  </a:cubicBezTo>
                  <a:cubicBezTo>
                    <a:pt x="296" y="248"/>
                    <a:pt x="296" y="248"/>
                    <a:pt x="296" y="248"/>
                  </a:cubicBezTo>
                  <a:cubicBezTo>
                    <a:pt x="297" y="247"/>
                    <a:pt x="297" y="248"/>
                    <a:pt x="297" y="248"/>
                  </a:cubicBezTo>
                  <a:cubicBezTo>
                    <a:pt x="298" y="249"/>
                    <a:pt x="298" y="249"/>
                    <a:pt x="299" y="249"/>
                  </a:cubicBezTo>
                  <a:cubicBezTo>
                    <a:pt x="299" y="249"/>
                    <a:pt x="299" y="249"/>
                    <a:pt x="299" y="250"/>
                  </a:cubicBezTo>
                  <a:cubicBezTo>
                    <a:pt x="299" y="250"/>
                    <a:pt x="298" y="249"/>
                    <a:pt x="298" y="250"/>
                  </a:cubicBezTo>
                  <a:cubicBezTo>
                    <a:pt x="297" y="250"/>
                    <a:pt x="298" y="250"/>
                    <a:pt x="298" y="251"/>
                  </a:cubicBezTo>
                  <a:cubicBezTo>
                    <a:pt x="298" y="251"/>
                    <a:pt x="297" y="251"/>
                    <a:pt x="297" y="250"/>
                  </a:cubicBezTo>
                  <a:cubicBezTo>
                    <a:pt x="297" y="250"/>
                    <a:pt x="296" y="250"/>
                    <a:pt x="296" y="250"/>
                  </a:cubicBezTo>
                  <a:cubicBezTo>
                    <a:pt x="296" y="250"/>
                    <a:pt x="296" y="249"/>
                    <a:pt x="295" y="249"/>
                  </a:cubicBezTo>
                  <a:cubicBezTo>
                    <a:pt x="295" y="250"/>
                    <a:pt x="295" y="250"/>
                    <a:pt x="295" y="250"/>
                  </a:cubicBezTo>
                  <a:cubicBezTo>
                    <a:pt x="296" y="251"/>
                    <a:pt x="296" y="251"/>
                    <a:pt x="296" y="251"/>
                  </a:cubicBezTo>
                  <a:cubicBezTo>
                    <a:pt x="295" y="251"/>
                    <a:pt x="295" y="252"/>
                    <a:pt x="295" y="252"/>
                  </a:cubicBezTo>
                  <a:cubicBezTo>
                    <a:pt x="296" y="253"/>
                    <a:pt x="296" y="253"/>
                    <a:pt x="297" y="252"/>
                  </a:cubicBezTo>
                  <a:cubicBezTo>
                    <a:pt x="298" y="253"/>
                    <a:pt x="298" y="254"/>
                    <a:pt x="299" y="254"/>
                  </a:cubicBezTo>
                  <a:cubicBezTo>
                    <a:pt x="299" y="255"/>
                    <a:pt x="300" y="255"/>
                    <a:pt x="300" y="255"/>
                  </a:cubicBezTo>
                  <a:cubicBezTo>
                    <a:pt x="300" y="256"/>
                    <a:pt x="301" y="256"/>
                    <a:pt x="301" y="257"/>
                  </a:cubicBezTo>
                  <a:cubicBezTo>
                    <a:pt x="301" y="257"/>
                    <a:pt x="302" y="256"/>
                    <a:pt x="303" y="257"/>
                  </a:cubicBezTo>
                  <a:cubicBezTo>
                    <a:pt x="303" y="257"/>
                    <a:pt x="303" y="257"/>
                    <a:pt x="303" y="256"/>
                  </a:cubicBezTo>
                  <a:cubicBezTo>
                    <a:pt x="303" y="256"/>
                    <a:pt x="303" y="256"/>
                    <a:pt x="303" y="256"/>
                  </a:cubicBezTo>
                  <a:cubicBezTo>
                    <a:pt x="303" y="255"/>
                    <a:pt x="304" y="255"/>
                    <a:pt x="304" y="255"/>
                  </a:cubicBezTo>
                  <a:cubicBezTo>
                    <a:pt x="304" y="256"/>
                    <a:pt x="304" y="256"/>
                    <a:pt x="304" y="257"/>
                  </a:cubicBezTo>
                  <a:cubicBezTo>
                    <a:pt x="303" y="257"/>
                    <a:pt x="303" y="258"/>
                    <a:pt x="301" y="258"/>
                  </a:cubicBezTo>
                  <a:cubicBezTo>
                    <a:pt x="301" y="257"/>
                    <a:pt x="300" y="258"/>
                    <a:pt x="301" y="258"/>
                  </a:cubicBezTo>
                  <a:cubicBezTo>
                    <a:pt x="301" y="259"/>
                    <a:pt x="301" y="259"/>
                    <a:pt x="301" y="260"/>
                  </a:cubicBezTo>
                  <a:cubicBezTo>
                    <a:pt x="302" y="261"/>
                    <a:pt x="302" y="261"/>
                    <a:pt x="303" y="261"/>
                  </a:cubicBezTo>
                  <a:cubicBezTo>
                    <a:pt x="304" y="262"/>
                    <a:pt x="305" y="262"/>
                    <a:pt x="305" y="261"/>
                  </a:cubicBezTo>
                  <a:cubicBezTo>
                    <a:pt x="306" y="262"/>
                    <a:pt x="305" y="262"/>
                    <a:pt x="305" y="262"/>
                  </a:cubicBezTo>
                  <a:cubicBezTo>
                    <a:pt x="306" y="263"/>
                    <a:pt x="306" y="262"/>
                    <a:pt x="306" y="262"/>
                  </a:cubicBezTo>
                  <a:cubicBezTo>
                    <a:pt x="306" y="262"/>
                    <a:pt x="306" y="262"/>
                    <a:pt x="306" y="262"/>
                  </a:cubicBezTo>
                  <a:cubicBezTo>
                    <a:pt x="307" y="263"/>
                    <a:pt x="307" y="262"/>
                    <a:pt x="308" y="263"/>
                  </a:cubicBezTo>
                  <a:cubicBezTo>
                    <a:pt x="309" y="263"/>
                    <a:pt x="309" y="263"/>
                    <a:pt x="309" y="264"/>
                  </a:cubicBezTo>
                  <a:cubicBezTo>
                    <a:pt x="308" y="263"/>
                    <a:pt x="307" y="263"/>
                    <a:pt x="307" y="264"/>
                  </a:cubicBezTo>
                  <a:cubicBezTo>
                    <a:pt x="307" y="264"/>
                    <a:pt x="306" y="265"/>
                    <a:pt x="306" y="264"/>
                  </a:cubicBezTo>
                  <a:cubicBezTo>
                    <a:pt x="306" y="264"/>
                    <a:pt x="306" y="266"/>
                    <a:pt x="306" y="266"/>
                  </a:cubicBezTo>
                  <a:cubicBezTo>
                    <a:pt x="307" y="266"/>
                    <a:pt x="308" y="267"/>
                    <a:pt x="308" y="266"/>
                  </a:cubicBezTo>
                  <a:cubicBezTo>
                    <a:pt x="309" y="265"/>
                    <a:pt x="310" y="265"/>
                    <a:pt x="310" y="264"/>
                  </a:cubicBezTo>
                  <a:cubicBezTo>
                    <a:pt x="310" y="265"/>
                    <a:pt x="311" y="265"/>
                    <a:pt x="311" y="265"/>
                  </a:cubicBezTo>
                  <a:cubicBezTo>
                    <a:pt x="312" y="265"/>
                    <a:pt x="313" y="265"/>
                    <a:pt x="314" y="265"/>
                  </a:cubicBezTo>
                  <a:cubicBezTo>
                    <a:pt x="314" y="265"/>
                    <a:pt x="315" y="265"/>
                    <a:pt x="316" y="265"/>
                  </a:cubicBezTo>
                  <a:cubicBezTo>
                    <a:pt x="317" y="265"/>
                    <a:pt x="316" y="264"/>
                    <a:pt x="317" y="263"/>
                  </a:cubicBezTo>
                  <a:cubicBezTo>
                    <a:pt x="317" y="264"/>
                    <a:pt x="317" y="265"/>
                    <a:pt x="318" y="264"/>
                  </a:cubicBezTo>
                  <a:cubicBezTo>
                    <a:pt x="318" y="263"/>
                    <a:pt x="319" y="263"/>
                    <a:pt x="319" y="263"/>
                  </a:cubicBezTo>
                  <a:cubicBezTo>
                    <a:pt x="319" y="262"/>
                    <a:pt x="320" y="262"/>
                    <a:pt x="321" y="262"/>
                  </a:cubicBezTo>
                  <a:cubicBezTo>
                    <a:pt x="321" y="262"/>
                    <a:pt x="321" y="263"/>
                    <a:pt x="321" y="263"/>
                  </a:cubicBezTo>
                  <a:cubicBezTo>
                    <a:pt x="321" y="265"/>
                    <a:pt x="323" y="267"/>
                    <a:pt x="324" y="269"/>
                  </a:cubicBezTo>
                  <a:cubicBezTo>
                    <a:pt x="324" y="269"/>
                    <a:pt x="324" y="270"/>
                    <a:pt x="324" y="270"/>
                  </a:cubicBezTo>
                  <a:cubicBezTo>
                    <a:pt x="324" y="271"/>
                    <a:pt x="324" y="272"/>
                    <a:pt x="324" y="272"/>
                  </a:cubicBezTo>
                  <a:cubicBezTo>
                    <a:pt x="325" y="274"/>
                    <a:pt x="326" y="275"/>
                    <a:pt x="327" y="275"/>
                  </a:cubicBezTo>
                  <a:cubicBezTo>
                    <a:pt x="327" y="276"/>
                    <a:pt x="328" y="277"/>
                    <a:pt x="327" y="278"/>
                  </a:cubicBezTo>
                  <a:cubicBezTo>
                    <a:pt x="327" y="279"/>
                    <a:pt x="327" y="280"/>
                    <a:pt x="327" y="280"/>
                  </a:cubicBezTo>
                  <a:cubicBezTo>
                    <a:pt x="328" y="281"/>
                    <a:pt x="328" y="283"/>
                    <a:pt x="327" y="284"/>
                  </a:cubicBezTo>
                  <a:cubicBezTo>
                    <a:pt x="326" y="285"/>
                    <a:pt x="326" y="287"/>
                    <a:pt x="325" y="288"/>
                  </a:cubicBezTo>
                  <a:cubicBezTo>
                    <a:pt x="325" y="289"/>
                    <a:pt x="326" y="289"/>
                    <a:pt x="325" y="290"/>
                  </a:cubicBezTo>
                  <a:cubicBezTo>
                    <a:pt x="325" y="291"/>
                    <a:pt x="324" y="293"/>
                    <a:pt x="326" y="295"/>
                  </a:cubicBezTo>
                  <a:cubicBezTo>
                    <a:pt x="326" y="295"/>
                    <a:pt x="326" y="295"/>
                    <a:pt x="327" y="295"/>
                  </a:cubicBezTo>
                  <a:cubicBezTo>
                    <a:pt x="328" y="295"/>
                    <a:pt x="328" y="296"/>
                    <a:pt x="328" y="296"/>
                  </a:cubicBezTo>
                  <a:cubicBezTo>
                    <a:pt x="328" y="297"/>
                    <a:pt x="328" y="297"/>
                    <a:pt x="327" y="297"/>
                  </a:cubicBezTo>
                  <a:cubicBezTo>
                    <a:pt x="326" y="297"/>
                    <a:pt x="326" y="297"/>
                    <a:pt x="327" y="298"/>
                  </a:cubicBezTo>
                  <a:cubicBezTo>
                    <a:pt x="327" y="298"/>
                    <a:pt x="327" y="299"/>
                    <a:pt x="327" y="299"/>
                  </a:cubicBezTo>
                  <a:cubicBezTo>
                    <a:pt x="328" y="300"/>
                    <a:pt x="328" y="301"/>
                    <a:pt x="328" y="302"/>
                  </a:cubicBezTo>
                  <a:cubicBezTo>
                    <a:pt x="327" y="304"/>
                    <a:pt x="328" y="305"/>
                    <a:pt x="330" y="306"/>
                  </a:cubicBezTo>
                  <a:cubicBezTo>
                    <a:pt x="331" y="306"/>
                    <a:pt x="331" y="306"/>
                    <a:pt x="330" y="307"/>
                  </a:cubicBezTo>
                  <a:cubicBezTo>
                    <a:pt x="330" y="307"/>
                    <a:pt x="330" y="307"/>
                    <a:pt x="331" y="308"/>
                  </a:cubicBezTo>
                  <a:cubicBezTo>
                    <a:pt x="332" y="308"/>
                    <a:pt x="333" y="308"/>
                    <a:pt x="333" y="306"/>
                  </a:cubicBezTo>
                  <a:cubicBezTo>
                    <a:pt x="333" y="307"/>
                    <a:pt x="333" y="307"/>
                    <a:pt x="333" y="307"/>
                  </a:cubicBezTo>
                  <a:cubicBezTo>
                    <a:pt x="333" y="307"/>
                    <a:pt x="332" y="308"/>
                    <a:pt x="333" y="308"/>
                  </a:cubicBezTo>
                  <a:cubicBezTo>
                    <a:pt x="334" y="308"/>
                    <a:pt x="334" y="307"/>
                    <a:pt x="333" y="306"/>
                  </a:cubicBezTo>
                  <a:cubicBezTo>
                    <a:pt x="333" y="306"/>
                    <a:pt x="333" y="305"/>
                    <a:pt x="334" y="305"/>
                  </a:cubicBezTo>
                  <a:cubicBezTo>
                    <a:pt x="335" y="304"/>
                    <a:pt x="336" y="304"/>
                    <a:pt x="336" y="302"/>
                  </a:cubicBezTo>
                  <a:cubicBezTo>
                    <a:pt x="337" y="303"/>
                    <a:pt x="336" y="303"/>
                    <a:pt x="336" y="304"/>
                  </a:cubicBezTo>
                  <a:cubicBezTo>
                    <a:pt x="336" y="305"/>
                    <a:pt x="335" y="305"/>
                    <a:pt x="335" y="306"/>
                  </a:cubicBezTo>
                  <a:cubicBezTo>
                    <a:pt x="335" y="306"/>
                    <a:pt x="335" y="306"/>
                    <a:pt x="335" y="307"/>
                  </a:cubicBezTo>
                  <a:cubicBezTo>
                    <a:pt x="336" y="307"/>
                    <a:pt x="336" y="306"/>
                    <a:pt x="336" y="306"/>
                  </a:cubicBezTo>
                  <a:cubicBezTo>
                    <a:pt x="336" y="306"/>
                    <a:pt x="336" y="306"/>
                    <a:pt x="336" y="306"/>
                  </a:cubicBezTo>
                  <a:cubicBezTo>
                    <a:pt x="337" y="307"/>
                    <a:pt x="337" y="307"/>
                    <a:pt x="337" y="307"/>
                  </a:cubicBezTo>
                  <a:cubicBezTo>
                    <a:pt x="337" y="308"/>
                    <a:pt x="338" y="309"/>
                    <a:pt x="338" y="309"/>
                  </a:cubicBezTo>
                  <a:cubicBezTo>
                    <a:pt x="339" y="309"/>
                    <a:pt x="339" y="309"/>
                    <a:pt x="339" y="309"/>
                  </a:cubicBezTo>
                  <a:cubicBezTo>
                    <a:pt x="340" y="309"/>
                    <a:pt x="340" y="310"/>
                    <a:pt x="341" y="310"/>
                  </a:cubicBezTo>
                  <a:cubicBezTo>
                    <a:pt x="342" y="310"/>
                    <a:pt x="342" y="310"/>
                    <a:pt x="343" y="310"/>
                  </a:cubicBezTo>
                  <a:cubicBezTo>
                    <a:pt x="344" y="311"/>
                    <a:pt x="345" y="309"/>
                    <a:pt x="347" y="309"/>
                  </a:cubicBezTo>
                  <a:cubicBezTo>
                    <a:pt x="347" y="309"/>
                    <a:pt x="347" y="309"/>
                    <a:pt x="347" y="308"/>
                  </a:cubicBezTo>
                  <a:cubicBezTo>
                    <a:pt x="347" y="308"/>
                    <a:pt x="347" y="307"/>
                    <a:pt x="347" y="306"/>
                  </a:cubicBezTo>
                  <a:cubicBezTo>
                    <a:pt x="347" y="306"/>
                    <a:pt x="347" y="306"/>
                    <a:pt x="347" y="305"/>
                  </a:cubicBezTo>
                  <a:cubicBezTo>
                    <a:pt x="348" y="306"/>
                    <a:pt x="348" y="306"/>
                    <a:pt x="348" y="304"/>
                  </a:cubicBezTo>
                  <a:cubicBezTo>
                    <a:pt x="348" y="304"/>
                    <a:pt x="347" y="304"/>
                    <a:pt x="348" y="303"/>
                  </a:cubicBezTo>
                  <a:cubicBezTo>
                    <a:pt x="349" y="304"/>
                    <a:pt x="349" y="306"/>
                    <a:pt x="349" y="307"/>
                  </a:cubicBezTo>
                  <a:cubicBezTo>
                    <a:pt x="349" y="307"/>
                    <a:pt x="349" y="308"/>
                    <a:pt x="349" y="307"/>
                  </a:cubicBezTo>
                  <a:cubicBezTo>
                    <a:pt x="349" y="307"/>
                    <a:pt x="350" y="307"/>
                    <a:pt x="349" y="307"/>
                  </a:cubicBezTo>
                  <a:cubicBezTo>
                    <a:pt x="349" y="306"/>
                    <a:pt x="350" y="304"/>
                    <a:pt x="350" y="303"/>
                  </a:cubicBezTo>
                  <a:cubicBezTo>
                    <a:pt x="350" y="303"/>
                    <a:pt x="350" y="303"/>
                    <a:pt x="350" y="303"/>
                  </a:cubicBezTo>
                  <a:cubicBezTo>
                    <a:pt x="351" y="303"/>
                    <a:pt x="351" y="303"/>
                    <a:pt x="351" y="302"/>
                  </a:cubicBezTo>
                  <a:cubicBezTo>
                    <a:pt x="351" y="302"/>
                    <a:pt x="351" y="302"/>
                    <a:pt x="351" y="302"/>
                  </a:cubicBezTo>
                  <a:cubicBezTo>
                    <a:pt x="351" y="302"/>
                    <a:pt x="351" y="302"/>
                    <a:pt x="351" y="302"/>
                  </a:cubicBezTo>
                  <a:cubicBezTo>
                    <a:pt x="352" y="303"/>
                    <a:pt x="351" y="304"/>
                    <a:pt x="351" y="304"/>
                  </a:cubicBezTo>
                  <a:cubicBezTo>
                    <a:pt x="352" y="304"/>
                    <a:pt x="352" y="305"/>
                    <a:pt x="352" y="306"/>
                  </a:cubicBezTo>
                  <a:cubicBezTo>
                    <a:pt x="351" y="307"/>
                    <a:pt x="352" y="308"/>
                    <a:pt x="351" y="309"/>
                  </a:cubicBezTo>
                  <a:cubicBezTo>
                    <a:pt x="351" y="311"/>
                    <a:pt x="351" y="312"/>
                    <a:pt x="352" y="312"/>
                  </a:cubicBezTo>
                  <a:cubicBezTo>
                    <a:pt x="353" y="312"/>
                    <a:pt x="353" y="311"/>
                    <a:pt x="354" y="311"/>
                  </a:cubicBezTo>
                  <a:cubicBezTo>
                    <a:pt x="354" y="312"/>
                    <a:pt x="354" y="312"/>
                    <a:pt x="354" y="312"/>
                  </a:cubicBezTo>
                  <a:cubicBezTo>
                    <a:pt x="355" y="312"/>
                    <a:pt x="355" y="313"/>
                    <a:pt x="356" y="312"/>
                  </a:cubicBezTo>
                  <a:cubicBezTo>
                    <a:pt x="356" y="312"/>
                    <a:pt x="356" y="311"/>
                    <a:pt x="356" y="311"/>
                  </a:cubicBezTo>
                  <a:cubicBezTo>
                    <a:pt x="356" y="312"/>
                    <a:pt x="356" y="312"/>
                    <a:pt x="357" y="313"/>
                  </a:cubicBezTo>
                  <a:cubicBezTo>
                    <a:pt x="358" y="313"/>
                    <a:pt x="358" y="312"/>
                    <a:pt x="359" y="311"/>
                  </a:cubicBezTo>
                  <a:cubicBezTo>
                    <a:pt x="359" y="312"/>
                    <a:pt x="360" y="313"/>
                    <a:pt x="361" y="312"/>
                  </a:cubicBezTo>
                  <a:cubicBezTo>
                    <a:pt x="361" y="312"/>
                    <a:pt x="361" y="312"/>
                    <a:pt x="362" y="312"/>
                  </a:cubicBezTo>
                  <a:cubicBezTo>
                    <a:pt x="362" y="313"/>
                    <a:pt x="363" y="313"/>
                    <a:pt x="364" y="312"/>
                  </a:cubicBezTo>
                  <a:cubicBezTo>
                    <a:pt x="364" y="312"/>
                    <a:pt x="364" y="311"/>
                    <a:pt x="363" y="311"/>
                  </a:cubicBezTo>
                  <a:cubicBezTo>
                    <a:pt x="363" y="311"/>
                    <a:pt x="363" y="311"/>
                    <a:pt x="363" y="311"/>
                  </a:cubicBezTo>
                  <a:cubicBezTo>
                    <a:pt x="363" y="310"/>
                    <a:pt x="363" y="309"/>
                    <a:pt x="363" y="309"/>
                  </a:cubicBezTo>
                  <a:cubicBezTo>
                    <a:pt x="363" y="309"/>
                    <a:pt x="363" y="309"/>
                    <a:pt x="363" y="309"/>
                  </a:cubicBezTo>
                  <a:cubicBezTo>
                    <a:pt x="363" y="311"/>
                    <a:pt x="364" y="312"/>
                    <a:pt x="365" y="312"/>
                  </a:cubicBezTo>
                  <a:cubicBezTo>
                    <a:pt x="366" y="312"/>
                    <a:pt x="366" y="311"/>
                    <a:pt x="367" y="311"/>
                  </a:cubicBezTo>
                  <a:cubicBezTo>
                    <a:pt x="367" y="310"/>
                    <a:pt x="366" y="310"/>
                    <a:pt x="367" y="309"/>
                  </a:cubicBezTo>
                  <a:cubicBezTo>
                    <a:pt x="367" y="309"/>
                    <a:pt x="367" y="309"/>
                    <a:pt x="367" y="309"/>
                  </a:cubicBezTo>
                  <a:cubicBezTo>
                    <a:pt x="367" y="310"/>
                    <a:pt x="367" y="310"/>
                    <a:pt x="368" y="310"/>
                  </a:cubicBezTo>
                  <a:cubicBezTo>
                    <a:pt x="368" y="311"/>
                    <a:pt x="368" y="311"/>
                    <a:pt x="367" y="311"/>
                  </a:cubicBezTo>
                  <a:cubicBezTo>
                    <a:pt x="367" y="312"/>
                    <a:pt x="367" y="312"/>
                    <a:pt x="367" y="312"/>
                  </a:cubicBezTo>
                  <a:cubicBezTo>
                    <a:pt x="368" y="312"/>
                    <a:pt x="368" y="312"/>
                    <a:pt x="368" y="312"/>
                  </a:cubicBezTo>
                  <a:cubicBezTo>
                    <a:pt x="369" y="312"/>
                    <a:pt x="370" y="312"/>
                    <a:pt x="370" y="312"/>
                  </a:cubicBezTo>
                  <a:cubicBezTo>
                    <a:pt x="371" y="312"/>
                    <a:pt x="371" y="311"/>
                    <a:pt x="371" y="311"/>
                  </a:cubicBezTo>
                  <a:cubicBezTo>
                    <a:pt x="372" y="310"/>
                    <a:pt x="371" y="309"/>
                    <a:pt x="371" y="308"/>
                  </a:cubicBezTo>
                  <a:cubicBezTo>
                    <a:pt x="371" y="307"/>
                    <a:pt x="371" y="307"/>
                    <a:pt x="372" y="308"/>
                  </a:cubicBezTo>
                  <a:cubicBezTo>
                    <a:pt x="372" y="309"/>
                    <a:pt x="373" y="310"/>
                    <a:pt x="373" y="312"/>
                  </a:cubicBezTo>
                  <a:cubicBezTo>
                    <a:pt x="374" y="312"/>
                    <a:pt x="375" y="312"/>
                    <a:pt x="375" y="310"/>
                  </a:cubicBezTo>
                  <a:cubicBezTo>
                    <a:pt x="375" y="310"/>
                    <a:pt x="375" y="310"/>
                    <a:pt x="375" y="309"/>
                  </a:cubicBezTo>
                  <a:cubicBezTo>
                    <a:pt x="375" y="309"/>
                    <a:pt x="375" y="308"/>
                    <a:pt x="375" y="307"/>
                  </a:cubicBezTo>
                  <a:cubicBezTo>
                    <a:pt x="375" y="307"/>
                    <a:pt x="375" y="307"/>
                    <a:pt x="375" y="307"/>
                  </a:cubicBezTo>
                  <a:cubicBezTo>
                    <a:pt x="375" y="307"/>
                    <a:pt x="375" y="307"/>
                    <a:pt x="375" y="307"/>
                  </a:cubicBezTo>
                  <a:cubicBezTo>
                    <a:pt x="375" y="309"/>
                    <a:pt x="375" y="310"/>
                    <a:pt x="375" y="311"/>
                  </a:cubicBezTo>
                  <a:cubicBezTo>
                    <a:pt x="375" y="311"/>
                    <a:pt x="376" y="312"/>
                    <a:pt x="376" y="311"/>
                  </a:cubicBezTo>
                  <a:cubicBezTo>
                    <a:pt x="377" y="311"/>
                    <a:pt x="377" y="311"/>
                    <a:pt x="378" y="311"/>
                  </a:cubicBezTo>
                  <a:cubicBezTo>
                    <a:pt x="379" y="311"/>
                    <a:pt x="380" y="311"/>
                    <a:pt x="381" y="311"/>
                  </a:cubicBezTo>
                  <a:cubicBezTo>
                    <a:pt x="382" y="310"/>
                    <a:pt x="383" y="310"/>
                    <a:pt x="384" y="310"/>
                  </a:cubicBezTo>
                  <a:cubicBezTo>
                    <a:pt x="385" y="311"/>
                    <a:pt x="385" y="310"/>
                    <a:pt x="385" y="309"/>
                  </a:cubicBezTo>
                  <a:cubicBezTo>
                    <a:pt x="385" y="308"/>
                    <a:pt x="386" y="307"/>
                    <a:pt x="386" y="306"/>
                  </a:cubicBezTo>
                  <a:cubicBezTo>
                    <a:pt x="386" y="305"/>
                    <a:pt x="387" y="304"/>
                    <a:pt x="385" y="304"/>
                  </a:cubicBezTo>
                  <a:cubicBezTo>
                    <a:pt x="385" y="303"/>
                    <a:pt x="385" y="303"/>
                    <a:pt x="384" y="302"/>
                  </a:cubicBezTo>
                  <a:cubicBezTo>
                    <a:pt x="384" y="302"/>
                    <a:pt x="384" y="302"/>
                    <a:pt x="384" y="302"/>
                  </a:cubicBezTo>
                  <a:cubicBezTo>
                    <a:pt x="385" y="302"/>
                    <a:pt x="385" y="302"/>
                    <a:pt x="385" y="302"/>
                  </a:cubicBezTo>
                  <a:cubicBezTo>
                    <a:pt x="385" y="301"/>
                    <a:pt x="385" y="302"/>
                    <a:pt x="386" y="302"/>
                  </a:cubicBezTo>
                  <a:cubicBezTo>
                    <a:pt x="386" y="303"/>
                    <a:pt x="386" y="303"/>
                    <a:pt x="387" y="303"/>
                  </a:cubicBezTo>
                  <a:cubicBezTo>
                    <a:pt x="387" y="303"/>
                    <a:pt x="387" y="303"/>
                    <a:pt x="387" y="303"/>
                  </a:cubicBezTo>
                  <a:cubicBezTo>
                    <a:pt x="388" y="304"/>
                    <a:pt x="388" y="304"/>
                    <a:pt x="387" y="305"/>
                  </a:cubicBezTo>
                  <a:cubicBezTo>
                    <a:pt x="387" y="307"/>
                    <a:pt x="387" y="308"/>
                    <a:pt x="388" y="310"/>
                  </a:cubicBezTo>
                  <a:cubicBezTo>
                    <a:pt x="389" y="311"/>
                    <a:pt x="390" y="311"/>
                    <a:pt x="391" y="311"/>
                  </a:cubicBezTo>
                  <a:cubicBezTo>
                    <a:pt x="392" y="311"/>
                    <a:pt x="392" y="310"/>
                    <a:pt x="392" y="309"/>
                  </a:cubicBezTo>
                  <a:cubicBezTo>
                    <a:pt x="392" y="311"/>
                    <a:pt x="392" y="311"/>
                    <a:pt x="393" y="311"/>
                  </a:cubicBezTo>
                  <a:cubicBezTo>
                    <a:pt x="394" y="311"/>
                    <a:pt x="394" y="312"/>
                    <a:pt x="395" y="312"/>
                  </a:cubicBezTo>
                  <a:cubicBezTo>
                    <a:pt x="395" y="312"/>
                    <a:pt x="395" y="312"/>
                    <a:pt x="395" y="312"/>
                  </a:cubicBezTo>
                  <a:cubicBezTo>
                    <a:pt x="396" y="312"/>
                    <a:pt x="396" y="312"/>
                    <a:pt x="397" y="312"/>
                  </a:cubicBezTo>
                  <a:cubicBezTo>
                    <a:pt x="397" y="312"/>
                    <a:pt x="398" y="311"/>
                    <a:pt x="398" y="311"/>
                  </a:cubicBezTo>
                  <a:cubicBezTo>
                    <a:pt x="399" y="310"/>
                    <a:pt x="400" y="310"/>
                    <a:pt x="401" y="310"/>
                  </a:cubicBezTo>
                  <a:cubicBezTo>
                    <a:pt x="402" y="310"/>
                    <a:pt x="402" y="310"/>
                    <a:pt x="402" y="310"/>
                  </a:cubicBezTo>
                  <a:cubicBezTo>
                    <a:pt x="404" y="310"/>
                    <a:pt x="405" y="309"/>
                    <a:pt x="406" y="309"/>
                  </a:cubicBezTo>
                  <a:cubicBezTo>
                    <a:pt x="407" y="309"/>
                    <a:pt x="407" y="308"/>
                    <a:pt x="407" y="307"/>
                  </a:cubicBezTo>
                  <a:cubicBezTo>
                    <a:pt x="407" y="307"/>
                    <a:pt x="407" y="307"/>
                    <a:pt x="407" y="307"/>
                  </a:cubicBezTo>
                  <a:cubicBezTo>
                    <a:pt x="407" y="306"/>
                    <a:pt x="407" y="305"/>
                    <a:pt x="407" y="305"/>
                  </a:cubicBezTo>
                  <a:cubicBezTo>
                    <a:pt x="407" y="304"/>
                    <a:pt x="408" y="303"/>
                    <a:pt x="407" y="303"/>
                  </a:cubicBezTo>
                  <a:cubicBezTo>
                    <a:pt x="406" y="302"/>
                    <a:pt x="406" y="301"/>
                    <a:pt x="406" y="301"/>
                  </a:cubicBezTo>
                  <a:cubicBezTo>
                    <a:pt x="406" y="302"/>
                    <a:pt x="407" y="302"/>
                    <a:pt x="408" y="303"/>
                  </a:cubicBezTo>
                  <a:cubicBezTo>
                    <a:pt x="409" y="304"/>
                    <a:pt x="409" y="304"/>
                    <a:pt x="410" y="303"/>
                  </a:cubicBezTo>
                  <a:cubicBezTo>
                    <a:pt x="411" y="303"/>
                    <a:pt x="411" y="302"/>
                    <a:pt x="412" y="302"/>
                  </a:cubicBezTo>
                  <a:cubicBezTo>
                    <a:pt x="413" y="302"/>
                    <a:pt x="413" y="302"/>
                    <a:pt x="412" y="301"/>
                  </a:cubicBezTo>
                  <a:close/>
                  <a:moveTo>
                    <a:pt x="313" y="249"/>
                  </a:moveTo>
                  <a:cubicBezTo>
                    <a:pt x="313" y="249"/>
                    <a:pt x="313" y="249"/>
                    <a:pt x="313" y="249"/>
                  </a:cubicBezTo>
                  <a:cubicBezTo>
                    <a:pt x="313" y="249"/>
                    <a:pt x="313" y="249"/>
                    <a:pt x="313" y="249"/>
                  </a:cubicBezTo>
                  <a:cubicBezTo>
                    <a:pt x="313" y="249"/>
                    <a:pt x="313" y="249"/>
                    <a:pt x="313" y="249"/>
                  </a:cubicBezTo>
                  <a:close/>
                  <a:moveTo>
                    <a:pt x="365" y="309"/>
                  </a:moveTo>
                  <a:cubicBezTo>
                    <a:pt x="365" y="309"/>
                    <a:pt x="365" y="309"/>
                    <a:pt x="365" y="309"/>
                  </a:cubicBezTo>
                  <a:cubicBezTo>
                    <a:pt x="365" y="309"/>
                    <a:pt x="365" y="309"/>
                    <a:pt x="365" y="309"/>
                  </a:cubicBezTo>
                  <a:cubicBezTo>
                    <a:pt x="365" y="309"/>
                    <a:pt x="365" y="309"/>
                    <a:pt x="365" y="309"/>
                  </a:cubicBezTo>
                  <a:close/>
                  <a:moveTo>
                    <a:pt x="365" y="309"/>
                  </a:moveTo>
                  <a:cubicBezTo>
                    <a:pt x="365" y="309"/>
                    <a:pt x="365" y="309"/>
                    <a:pt x="365" y="309"/>
                  </a:cubicBezTo>
                  <a:cubicBezTo>
                    <a:pt x="365" y="309"/>
                    <a:pt x="365" y="309"/>
                    <a:pt x="365" y="309"/>
                  </a:cubicBezTo>
                  <a:cubicBezTo>
                    <a:pt x="365" y="309"/>
                    <a:pt x="365" y="309"/>
                    <a:pt x="365" y="309"/>
                  </a:cubicBezTo>
                  <a:close/>
                  <a:moveTo>
                    <a:pt x="369" y="307"/>
                  </a:moveTo>
                  <a:cubicBezTo>
                    <a:pt x="369" y="307"/>
                    <a:pt x="369" y="307"/>
                    <a:pt x="369" y="307"/>
                  </a:cubicBezTo>
                  <a:cubicBezTo>
                    <a:pt x="369" y="307"/>
                    <a:pt x="369" y="307"/>
                    <a:pt x="369" y="307"/>
                  </a:cubicBezTo>
                  <a:cubicBezTo>
                    <a:pt x="369" y="307"/>
                    <a:pt x="369" y="307"/>
                    <a:pt x="369" y="307"/>
                  </a:cubicBezTo>
                  <a:close/>
                  <a:moveTo>
                    <a:pt x="400" y="283"/>
                  </a:moveTo>
                  <a:cubicBezTo>
                    <a:pt x="400" y="283"/>
                    <a:pt x="400" y="283"/>
                    <a:pt x="400" y="282"/>
                  </a:cubicBezTo>
                  <a:cubicBezTo>
                    <a:pt x="400" y="283"/>
                    <a:pt x="400" y="283"/>
                    <a:pt x="400" y="283"/>
                  </a:cubicBezTo>
                  <a:close/>
                  <a:moveTo>
                    <a:pt x="416" y="272"/>
                  </a:moveTo>
                  <a:cubicBezTo>
                    <a:pt x="415" y="272"/>
                    <a:pt x="415" y="272"/>
                    <a:pt x="414" y="273"/>
                  </a:cubicBezTo>
                  <a:cubicBezTo>
                    <a:pt x="413" y="274"/>
                    <a:pt x="414" y="274"/>
                    <a:pt x="415" y="275"/>
                  </a:cubicBezTo>
                  <a:cubicBezTo>
                    <a:pt x="415" y="275"/>
                    <a:pt x="415" y="276"/>
                    <a:pt x="416" y="276"/>
                  </a:cubicBezTo>
                  <a:cubicBezTo>
                    <a:pt x="416" y="276"/>
                    <a:pt x="416" y="276"/>
                    <a:pt x="416" y="277"/>
                  </a:cubicBezTo>
                  <a:cubicBezTo>
                    <a:pt x="415" y="277"/>
                    <a:pt x="415" y="277"/>
                    <a:pt x="415" y="277"/>
                  </a:cubicBezTo>
                  <a:cubicBezTo>
                    <a:pt x="415" y="275"/>
                    <a:pt x="414" y="276"/>
                    <a:pt x="413" y="276"/>
                  </a:cubicBezTo>
                  <a:cubicBezTo>
                    <a:pt x="412" y="276"/>
                    <a:pt x="412" y="277"/>
                    <a:pt x="412" y="278"/>
                  </a:cubicBezTo>
                  <a:cubicBezTo>
                    <a:pt x="412" y="277"/>
                    <a:pt x="411" y="277"/>
                    <a:pt x="411" y="277"/>
                  </a:cubicBezTo>
                  <a:cubicBezTo>
                    <a:pt x="411" y="276"/>
                    <a:pt x="410" y="276"/>
                    <a:pt x="410" y="276"/>
                  </a:cubicBezTo>
                  <a:cubicBezTo>
                    <a:pt x="411" y="275"/>
                    <a:pt x="412" y="274"/>
                    <a:pt x="412" y="273"/>
                  </a:cubicBezTo>
                  <a:cubicBezTo>
                    <a:pt x="413" y="272"/>
                    <a:pt x="414" y="271"/>
                    <a:pt x="414" y="269"/>
                  </a:cubicBezTo>
                  <a:cubicBezTo>
                    <a:pt x="414" y="269"/>
                    <a:pt x="414" y="269"/>
                    <a:pt x="414" y="269"/>
                  </a:cubicBezTo>
                  <a:cubicBezTo>
                    <a:pt x="415" y="269"/>
                    <a:pt x="415" y="269"/>
                    <a:pt x="416" y="269"/>
                  </a:cubicBezTo>
                  <a:cubicBezTo>
                    <a:pt x="417" y="270"/>
                    <a:pt x="417" y="271"/>
                    <a:pt x="416" y="272"/>
                  </a:cubicBezTo>
                  <a:close/>
                  <a:moveTo>
                    <a:pt x="264" y="256"/>
                  </a:moveTo>
                  <a:cubicBezTo>
                    <a:pt x="264" y="255"/>
                    <a:pt x="264" y="255"/>
                    <a:pt x="265" y="255"/>
                  </a:cubicBezTo>
                  <a:cubicBezTo>
                    <a:pt x="265" y="254"/>
                    <a:pt x="266" y="254"/>
                    <a:pt x="266" y="254"/>
                  </a:cubicBezTo>
                  <a:cubicBezTo>
                    <a:pt x="267" y="254"/>
                    <a:pt x="268" y="253"/>
                    <a:pt x="268" y="252"/>
                  </a:cubicBezTo>
                  <a:cubicBezTo>
                    <a:pt x="268" y="251"/>
                    <a:pt x="271" y="250"/>
                    <a:pt x="272" y="251"/>
                  </a:cubicBezTo>
                  <a:cubicBezTo>
                    <a:pt x="273" y="251"/>
                    <a:pt x="273" y="252"/>
                    <a:pt x="272" y="252"/>
                  </a:cubicBezTo>
                  <a:cubicBezTo>
                    <a:pt x="272" y="252"/>
                    <a:pt x="271" y="253"/>
                    <a:pt x="270" y="254"/>
                  </a:cubicBezTo>
                  <a:cubicBezTo>
                    <a:pt x="269" y="255"/>
                    <a:pt x="268" y="256"/>
                    <a:pt x="266" y="257"/>
                  </a:cubicBezTo>
                  <a:cubicBezTo>
                    <a:pt x="266" y="257"/>
                    <a:pt x="265" y="257"/>
                    <a:pt x="265" y="257"/>
                  </a:cubicBezTo>
                  <a:cubicBezTo>
                    <a:pt x="264" y="257"/>
                    <a:pt x="264" y="256"/>
                    <a:pt x="264" y="256"/>
                  </a:cubicBezTo>
                  <a:close/>
                  <a:moveTo>
                    <a:pt x="301" y="115"/>
                  </a:moveTo>
                  <a:cubicBezTo>
                    <a:pt x="301" y="115"/>
                    <a:pt x="301" y="115"/>
                    <a:pt x="302" y="115"/>
                  </a:cubicBezTo>
                  <a:cubicBezTo>
                    <a:pt x="304" y="115"/>
                    <a:pt x="305" y="114"/>
                    <a:pt x="307" y="114"/>
                  </a:cubicBezTo>
                  <a:cubicBezTo>
                    <a:pt x="308" y="115"/>
                    <a:pt x="308" y="116"/>
                    <a:pt x="308" y="117"/>
                  </a:cubicBezTo>
                  <a:cubicBezTo>
                    <a:pt x="309" y="117"/>
                    <a:pt x="307" y="118"/>
                    <a:pt x="306" y="118"/>
                  </a:cubicBezTo>
                  <a:cubicBezTo>
                    <a:pt x="306" y="118"/>
                    <a:pt x="306" y="117"/>
                    <a:pt x="306" y="117"/>
                  </a:cubicBezTo>
                  <a:cubicBezTo>
                    <a:pt x="304" y="117"/>
                    <a:pt x="303" y="116"/>
                    <a:pt x="302" y="116"/>
                  </a:cubicBezTo>
                  <a:cubicBezTo>
                    <a:pt x="301" y="116"/>
                    <a:pt x="301" y="116"/>
                    <a:pt x="301" y="115"/>
                  </a:cubicBezTo>
                  <a:close/>
                  <a:moveTo>
                    <a:pt x="309" y="274"/>
                  </a:moveTo>
                  <a:cubicBezTo>
                    <a:pt x="310" y="274"/>
                    <a:pt x="311" y="273"/>
                    <a:pt x="311" y="273"/>
                  </a:cubicBezTo>
                  <a:cubicBezTo>
                    <a:pt x="312" y="273"/>
                    <a:pt x="312" y="274"/>
                    <a:pt x="312" y="274"/>
                  </a:cubicBezTo>
                  <a:cubicBezTo>
                    <a:pt x="312" y="275"/>
                    <a:pt x="312" y="275"/>
                    <a:pt x="312" y="276"/>
                  </a:cubicBezTo>
                  <a:cubicBezTo>
                    <a:pt x="312" y="276"/>
                    <a:pt x="312" y="276"/>
                    <a:pt x="312" y="276"/>
                  </a:cubicBezTo>
                  <a:cubicBezTo>
                    <a:pt x="312" y="276"/>
                    <a:pt x="312" y="277"/>
                    <a:pt x="313" y="277"/>
                  </a:cubicBezTo>
                  <a:cubicBezTo>
                    <a:pt x="313" y="278"/>
                    <a:pt x="313" y="278"/>
                    <a:pt x="313" y="279"/>
                  </a:cubicBezTo>
                  <a:cubicBezTo>
                    <a:pt x="312" y="279"/>
                    <a:pt x="311" y="279"/>
                    <a:pt x="310" y="279"/>
                  </a:cubicBezTo>
                  <a:cubicBezTo>
                    <a:pt x="310" y="279"/>
                    <a:pt x="310" y="279"/>
                    <a:pt x="310" y="279"/>
                  </a:cubicBezTo>
                  <a:cubicBezTo>
                    <a:pt x="309" y="278"/>
                    <a:pt x="309" y="277"/>
                    <a:pt x="309" y="277"/>
                  </a:cubicBezTo>
                  <a:cubicBezTo>
                    <a:pt x="309" y="276"/>
                    <a:pt x="309" y="275"/>
                    <a:pt x="309" y="275"/>
                  </a:cubicBezTo>
                  <a:cubicBezTo>
                    <a:pt x="309" y="274"/>
                    <a:pt x="309" y="274"/>
                    <a:pt x="309" y="274"/>
                  </a:cubicBezTo>
                  <a:close/>
                  <a:moveTo>
                    <a:pt x="253" y="208"/>
                  </a:moveTo>
                  <a:cubicBezTo>
                    <a:pt x="253" y="207"/>
                    <a:pt x="253" y="206"/>
                    <a:pt x="254" y="206"/>
                  </a:cubicBezTo>
                  <a:cubicBezTo>
                    <a:pt x="254" y="205"/>
                    <a:pt x="255" y="205"/>
                    <a:pt x="255" y="204"/>
                  </a:cubicBezTo>
                  <a:cubicBezTo>
                    <a:pt x="255" y="204"/>
                    <a:pt x="256" y="204"/>
                    <a:pt x="256" y="204"/>
                  </a:cubicBezTo>
                  <a:cubicBezTo>
                    <a:pt x="257" y="206"/>
                    <a:pt x="255" y="207"/>
                    <a:pt x="255" y="209"/>
                  </a:cubicBezTo>
                  <a:cubicBezTo>
                    <a:pt x="255" y="209"/>
                    <a:pt x="254" y="209"/>
                    <a:pt x="254" y="209"/>
                  </a:cubicBezTo>
                  <a:cubicBezTo>
                    <a:pt x="253" y="209"/>
                    <a:pt x="253" y="208"/>
                    <a:pt x="253" y="208"/>
                  </a:cubicBezTo>
                  <a:close/>
                  <a:moveTo>
                    <a:pt x="337" y="238"/>
                  </a:moveTo>
                  <a:cubicBezTo>
                    <a:pt x="337" y="238"/>
                    <a:pt x="337" y="239"/>
                    <a:pt x="336" y="239"/>
                  </a:cubicBezTo>
                  <a:cubicBezTo>
                    <a:pt x="336" y="239"/>
                    <a:pt x="335" y="240"/>
                    <a:pt x="335" y="239"/>
                  </a:cubicBezTo>
                  <a:cubicBezTo>
                    <a:pt x="334" y="239"/>
                    <a:pt x="334" y="239"/>
                    <a:pt x="334" y="238"/>
                  </a:cubicBezTo>
                  <a:cubicBezTo>
                    <a:pt x="333" y="238"/>
                    <a:pt x="333" y="238"/>
                    <a:pt x="333" y="237"/>
                  </a:cubicBezTo>
                  <a:cubicBezTo>
                    <a:pt x="333" y="236"/>
                    <a:pt x="334" y="236"/>
                    <a:pt x="335" y="236"/>
                  </a:cubicBezTo>
                  <a:cubicBezTo>
                    <a:pt x="336" y="236"/>
                    <a:pt x="336" y="237"/>
                    <a:pt x="337" y="238"/>
                  </a:cubicBezTo>
                  <a:close/>
                  <a:moveTo>
                    <a:pt x="372" y="227"/>
                  </a:moveTo>
                  <a:cubicBezTo>
                    <a:pt x="372" y="227"/>
                    <a:pt x="372" y="227"/>
                    <a:pt x="371" y="227"/>
                  </a:cubicBezTo>
                  <a:cubicBezTo>
                    <a:pt x="373" y="225"/>
                    <a:pt x="374" y="225"/>
                    <a:pt x="375" y="227"/>
                  </a:cubicBezTo>
                  <a:cubicBezTo>
                    <a:pt x="375" y="228"/>
                    <a:pt x="376" y="228"/>
                    <a:pt x="376" y="228"/>
                  </a:cubicBezTo>
                  <a:cubicBezTo>
                    <a:pt x="377" y="228"/>
                    <a:pt x="376" y="229"/>
                    <a:pt x="376" y="229"/>
                  </a:cubicBezTo>
                  <a:cubicBezTo>
                    <a:pt x="376" y="229"/>
                    <a:pt x="375" y="230"/>
                    <a:pt x="375" y="230"/>
                  </a:cubicBezTo>
                  <a:cubicBezTo>
                    <a:pt x="374" y="230"/>
                    <a:pt x="374" y="230"/>
                    <a:pt x="374" y="229"/>
                  </a:cubicBezTo>
                  <a:cubicBezTo>
                    <a:pt x="374" y="228"/>
                    <a:pt x="373" y="228"/>
                    <a:pt x="372" y="227"/>
                  </a:cubicBezTo>
                  <a:close/>
                  <a:moveTo>
                    <a:pt x="306" y="311"/>
                  </a:moveTo>
                  <a:cubicBezTo>
                    <a:pt x="306" y="312"/>
                    <a:pt x="306" y="312"/>
                    <a:pt x="305" y="312"/>
                  </a:cubicBezTo>
                  <a:cubicBezTo>
                    <a:pt x="304" y="311"/>
                    <a:pt x="303" y="311"/>
                    <a:pt x="303" y="310"/>
                  </a:cubicBezTo>
                  <a:cubicBezTo>
                    <a:pt x="303" y="310"/>
                    <a:pt x="303" y="309"/>
                    <a:pt x="303" y="309"/>
                  </a:cubicBezTo>
                  <a:cubicBezTo>
                    <a:pt x="303" y="308"/>
                    <a:pt x="304" y="308"/>
                    <a:pt x="305" y="308"/>
                  </a:cubicBezTo>
                  <a:cubicBezTo>
                    <a:pt x="306" y="309"/>
                    <a:pt x="306" y="310"/>
                    <a:pt x="306" y="311"/>
                  </a:cubicBezTo>
                  <a:close/>
                  <a:moveTo>
                    <a:pt x="447" y="189"/>
                  </a:moveTo>
                  <a:cubicBezTo>
                    <a:pt x="447" y="189"/>
                    <a:pt x="447" y="190"/>
                    <a:pt x="446" y="190"/>
                  </a:cubicBezTo>
                  <a:cubicBezTo>
                    <a:pt x="445" y="190"/>
                    <a:pt x="444" y="189"/>
                    <a:pt x="444" y="188"/>
                  </a:cubicBezTo>
                  <a:cubicBezTo>
                    <a:pt x="444" y="187"/>
                    <a:pt x="445" y="187"/>
                    <a:pt x="446" y="187"/>
                  </a:cubicBezTo>
                  <a:cubicBezTo>
                    <a:pt x="446" y="188"/>
                    <a:pt x="447" y="188"/>
                    <a:pt x="447" y="189"/>
                  </a:cubicBezTo>
                  <a:cubicBezTo>
                    <a:pt x="448" y="189"/>
                    <a:pt x="448" y="189"/>
                    <a:pt x="447" y="189"/>
                  </a:cubicBezTo>
                  <a:close/>
                  <a:moveTo>
                    <a:pt x="293" y="309"/>
                  </a:moveTo>
                  <a:cubicBezTo>
                    <a:pt x="293" y="311"/>
                    <a:pt x="292" y="311"/>
                    <a:pt x="291" y="312"/>
                  </a:cubicBezTo>
                  <a:cubicBezTo>
                    <a:pt x="291" y="312"/>
                    <a:pt x="291" y="313"/>
                    <a:pt x="290" y="312"/>
                  </a:cubicBezTo>
                  <a:cubicBezTo>
                    <a:pt x="289" y="312"/>
                    <a:pt x="289" y="311"/>
                    <a:pt x="290" y="311"/>
                  </a:cubicBezTo>
                  <a:cubicBezTo>
                    <a:pt x="291" y="310"/>
                    <a:pt x="291" y="310"/>
                    <a:pt x="292" y="309"/>
                  </a:cubicBezTo>
                  <a:cubicBezTo>
                    <a:pt x="292" y="309"/>
                    <a:pt x="292" y="308"/>
                    <a:pt x="292" y="308"/>
                  </a:cubicBezTo>
                  <a:cubicBezTo>
                    <a:pt x="293" y="309"/>
                    <a:pt x="293" y="309"/>
                    <a:pt x="293" y="309"/>
                  </a:cubicBezTo>
                  <a:close/>
                  <a:moveTo>
                    <a:pt x="135" y="275"/>
                  </a:moveTo>
                  <a:cubicBezTo>
                    <a:pt x="135" y="277"/>
                    <a:pt x="135" y="278"/>
                    <a:pt x="134" y="279"/>
                  </a:cubicBezTo>
                  <a:cubicBezTo>
                    <a:pt x="134" y="279"/>
                    <a:pt x="133" y="279"/>
                    <a:pt x="133" y="279"/>
                  </a:cubicBezTo>
                  <a:cubicBezTo>
                    <a:pt x="132" y="279"/>
                    <a:pt x="133" y="278"/>
                    <a:pt x="133" y="278"/>
                  </a:cubicBezTo>
                  <a:cubicBezTo>
                    <a:pt x="134" y="277"/>
                    <a:pt x="134" y="276"/>
                    <a:pt x="134" y="275"/>
                  </a:cubicBezTo>
                  <a:cubicBezTo>
                    <a:pt x="134" y="275"/>
                    <a:pt x="134" y="274"/>
                    <a:pt x="135" y="274"/>
                  </a:cubicBezTo>
                  <a:cubicBezTo>
                    <a:pt x="136" y="274"/>
                    <a:pt x="135" y="275"/>
                    <a:pt x="135" y="275"/>
                  </a:cubicBezTo>
                  <a:close/>
                  <a:moveTo>
                    <a:pt x="246" y="241"/>
                  </a:moveTo>
                  <a:cubicBezTo>
                    <a:pt x="246" y="241"/>
                    <a:pt x="246" y="241"/>
                    <a:pt x="246" y="240"/>
                  </a:cubicBezTo>
                  <a:cubicBezTo>
                    <a:pt x="246" y="240"/>
                    <a:pt x="247" y="239"/>
                    <a:pt x="247" y="239"/>
                  </a:cubicBezTo>
                  <a:cubicBezTo>
                    <a:pt x="248" y="239"/>
                    <a:pt x="248" y="239"/>
                    <a:pt x="248" y="239"/>
                  </a:cubicBezTo>
                  <a:cubicBezTo>
                    <a:pt x="248" y="240"/>
                    <a:pt x="247" y="241"/>
                    <a:pt x="246" y="241"/>
                  </a:cubicBezTo>
                  <a:close/>
                  <a:moveTo>
                    <a:pt x="243" y="240"/>
                  </a:moveTo>
                  <a:cubicBezTo>
                    <a:pt x="242" y="240"/>
                    <a:pt x="242" y="239"/>
                    <a:pt x="241" y="239"/>
                  </a:cubicBezTo>
                  <a:cubicBezTo>
                    <a:pt x="241" y="238"/>
                    <a:pt x="241" y="238"/>
                    <a:pt x="240" y="239"/>
                  </a:cubicBezTo>
                  <a:cubicBezTo>
                    <a:pt x="240" y="239"/>
                    <a:pt x="240" y="239"/>
                    <a:pt x="240" y="238"/>
                  </a:cubicBezTo>
                  <a:cubicBezTo>
                    <a:pt x="239" y="236"/>
                    <a:pt x="237" y="235"/>
                    <a:pt x="238" y="232"/>
                  </a:cubicBezTo>
                  <a:cubicBezTo>
                    <a:pt x="238" y="232"/>
                    <a:pt x="237" y="231"/>
                    <a:pt x="237" y="230"/>
                  </a:cubicBezTo>
                  <a:cubicBezTo>
                    <a:pt x="236" y="230"/>
                    <a:pt x="236" y="229"/>
                    <a:pt x="237" y="228"/>
                  </a:cubicBezTo>
                  <a:cubicBezTo>
                    <a:pt x="237" y="228"/>
                    <a:pt x="237" y="228"/>
                    <a:pt x="237" y="228"/>
                  </a:cubicBezTo>
                  <a:cubicBezTo>
                    <a:pt x="236" y="228"/>
                    <a:pt x="236" y="227"/>
                    <a:pt x="236" y="227"/>
                  </a:cubicBezTo>
                  <a:cubicBezTo>
                    <a:pt x="236" y="227"/>
                    <a:pt x="236" y="226"/>
                    <a:pt x="236" y="226"/>
                  </a:cubicBezTo>
                  <a:cubicBezTo>
                    <a:pt x="236" y="225"/>
                    <a:pt x="235" y="223"/>
                    <a:pt x="235" y="222"/>
                  </a:cubicBezTo>
                  <a:cubicBezTo>
                    <a:pt x="234" y="222"/>
                    <a:pt x="234" y="222"/>
                    <a:pt x="234" y="221"/>
                  </a:cubicBezTo>
                  <a:cubicBezTo>
                    <a:pt x="235" y="221"/>
                    <a:pt x="235" y="220"/>
                    <a:pt x="236" y="221"/>
                  </a:cubicBezTo>
                  <a:cubicBezTo>
                    <a:pt x="238" y="221"/>
                    <a:pt x="239" y="222"/>
                    <a:pt x="239" y="224"/>
                  </a:cubicBezTo>
                  <a:cubicBezTo>
                    <a:pt x="240" y="225"/>
                    <a:pt x="241" y="225"/>
                    <a:pt x="241" y="226"/>
                  </a:cubicBezTo>
                  <a:cubicBezTo>
                    <a:pt x="241" y="228"/>
                    <a:pt x="242" y="229"/>
                    <a:pt x="241" y="230"/>
                  </a:cubicBezTo>
                  <a:cubicBezTo>
                    <a:pt x="241" y="231"/>
                    <a:pt x="241" y="231"/>
                    <a:pt x="242" y="231"/>
                  </a:cubicBezTo>
                  <a:cubicBezTo>
                    <a:pt x="242" y="232"/>
                    <a:pt x="242" y="231"/>
                    <a:pt x="243" y="231"/>
                  </a:cubicBezTo>
                  <a:cubicBezTo>
                    <a:pt x="244" y="231"/>
                    <a:pt x="244" y="232"/>
                    <a:pt x="244" y="233"/>
                  </a:cubicBezTo>
                  <a:cubicBezTo>
                    <a:pt x="245" y="234"/>
                    <a:pt x="246" y="236"/>
                    <a:pt x="246" y="238"/>
                  </a:cubicBezTo>
                  <a:cubicBezTo>
                    <a:pt x="246" y="239"/>
                    <a:pt x="244" y="240"/>
                    <a:pt x="243" y="240"/>
                  </a:cubicBezTo>
                  <a:close/>
                  <a:moveTo>
                    <a:pt x="312" y="207"/>
                  </a:moveTo>
                  <a:cubicBezTo>
                    <a:pt x="311" y="206"/>
                    <a:pt x="311" y="206"/>
                    <a:pt x="310" y="205"/>
                  </a:cubicBezTo>
                  <a:cubicBezTo>
                    <a:pt x="310" y="205"/>
                    <a:pt x="310" y="204"/>
                    <a:pt x="311" y="204"/>
                  </a:cubicBezTo>
                  <a:cubicBezTo>
                    <a:pt x="311" y="204"/>
                    <a:pt x="311" y="204"/>
                    <a:pt x="311" y="204"/>
                  </a:cubicBezTo>
                  <a:cubicBezTo>
                    <a:pt x="312" y="205"/>
                    <a:pt x="312" y="206"/>
                    <a:pt x="313" y="206"/>
                  </a:cubicBezTo>
                  <a:cubicBezTo>
                    <a:pt x="313" y="207"/>
                    <a:pt x="313" y="207"/>
                    <a:pt x="312" y="207"/>
                  </a:cubicBezTo>
                  <a:cubicBezTo>
                    <a:pt x="312" y="208"/>
                    <a:pt x="312" y="207"/>
                    <a:pt x="312" y="207"/>
                  </a:cubicBezTo>
                  <a:close/>
                  <a:moveTo>
                    <a:pt x="329" y="77"/>
                  </a:moveTo>
                  <a:cubicBezTo>
                    <a:pt x="329" y="76"/>
                    <a:pt x="329" y="76"/>
                    <a:pt x="329" y="75"/>
                  </a:cubicBezTo>
                  <a:cubicBezTo>
                    <a:pt x="329" y="75"/>
                    <a:pt x="330" y="75"/>
                    <a:pt x="330" y="75"/>
                  </a:cubicBezTo>
                  <a:cubicBezTo>
                    <a:pt x="331" y="76"/>
                    <a:pt x="331" y="76"/>
                    <a:pt x="331" y="76"/>
                  </a:cubicBezTo>
                  <a:cubicBezTo>
                    <a:pt x="331" y="77"/>
                    <a:pt x="331" y="78"/>
                    <a:pt x="330" y="78"/>
                  </a:cubicBezTo>
                  <a:cubicBezTo>
                    <a:pt x="329" y="78"/>
                    <a:pt x="329" y="77"/>
                    <a:pt x="329" y="77"/>
                  </a:cubicBezTo>
                  <a:close/>
                  <a:moveTo>
                    <a:pt x="278" y="253"/>
                  </a:moveTo>
                  <a:cubicBezTo>
                    <a:pt x="277" y="253"/>
                    <a:pt x="276" y="253"/>
                    <a:pt x="276" y="252"/>
                  </a:cubicBezTo>
                  <a:cubicBezTo>
                    <a:pt x="275" y="252"/>
                    <a:pt x="275" y="252"/>
                    <a:pt x="275" y="252"/>
                  </a:cubicBezTo>
                  <a:cubicBezTo>
                    <a:pt x="275" y="251"/>
                    <a:pt x="275" y="251"/>
                    <a:pt x="276" y="251"/>
                  </a:cubicBezTo>
                  <a:cubicBezTo>
                    <a:pt x="276" y="252"/>
                    <a:pt x="277" y="250"/>
                    <a:pt x="277" y="251"/>
                  </a:cubicBezTo>
                  <a:cubicBezTo>
                    <a:pt x="278" y="252"/>
                    <a:pt x="278" y="252"/>
                    <a:pt x="278" y="252"/>
                  </a:cubicBezTo>
                  <a:cubicBezTo>
                    <a:pt x="279" y="252"/>
                    <a:pt x="279" y="253"/>
                    <a:pt x="278" y="253"/>
                  </a:cubicBezTo>
                  <a:cubicBezTo>
                    <a:pt x="278" y="253"/>
                    <a:pt x="278" y="254"/>
                    <a:pt x="277" y="253"/>
                  </a:cubicBezTo>
                  <a:cubicBezTo>
                    <a:pt x="277" y="253"/>
                    <a:pt x="278" y="253"/>
                    <a:pt x="278" y="253"/>
                  </a:cubicBezTo>
                  <a:close/>
                  <a:moveTo>
                    <a:pt x="424" y="218"/>
                  </a:moveTo>
                  <a:cubicBezTo>
                    <a:pt x="424" y="219"/>
                    <a:pt x="424" y="220"/>
                    <a:pt x="423" y="220"/>
                  </a:cubicBezTo>
                  <a:cubicBezTo>
                    <a:pt x="422" y="220"/>
                    <a:pt x="422" y="219"/>
                    <a:pt x="422" y="218"/>
                  </a:cubicBezTo>
                  <a:cubicBezTo>
                    <a:pt x="422" y="218"/>
                    <a:pt x="423" y="217"/>
                    <a:pt x="423" y="217"/>
                  </a:cubicBezTo>
                  <a:cubicBezTo>
                    <a:pt x="424" y="217"/>
                    <a:pt x="424" y="218"/>
                    <a:pt x="424" y="218"/>
                  </a:cubicBezTo>
                  <a:close/>
                  <a:moveTo>
                    <a:pt x="307" y="238"/>
                  </a:moveTo>
                  <a:cubicBezTo>
                    <a:pt x="307" y="238"/>
                    <a:pt x="307" y="239"/>
                    <a:pt x="306" y="239"/>
                  </a:cubicBezTo>
                  <a:cubicBezTo>
                    <a:pt x="305" y="239"/>
                    <a:pt x="305" y="238"/>
                    <a:pt x="304" y="237"/>
                  </a:cubicBezTo>
                  <a:cubicBezTo>
                    <a:pt x="304" y="236"/>
                    <a:pt x="305" y="237"/>
                    <a:pt x="305" y="237"/>
                  </a:cubicBezTo>
                  <a:cubicBezTo>
                    <a:pt x="306" y="237"/>
                    <a:pt x="307" y="237"/>
                    <a:pt x="307" y="238"/>
                  </a:cubicBezTo>
                  <a:close/>
                  <a:moveTo>
                    <a:pt x="419" y="11"/>
                  </a:moveTo>
                  <a:cubicBezTo>
                    <a:pt x="419" y="11"/>
                    <a:pt x="419" y="10"/>
                    <a:pt x="420" y="10"/>
                  </a:cubicBezTo>
                  <a:cubicBezTo>
                    <a:pt x="420" y="10"/>
                    <a:pt x="420" y="10"/>
                    <a:pt x="420" y="10"/>
                  </a:cubicBezTo>
                  <a:cubicBezTo>
                    <a:pt x="421" y="10"/>
                    <a:pt x="421" y="11"/>
                    <a:pt x="421" y="11"/>
                  </a:cubicBezTo>
                  <a:cubicBezTo>
                    <a:pt x="421" y="12"/>
                    <a:pt x="420" y="13"/>
                    <a:pt x="420" y="13"/>
                  </a:cubicBezTo>
                  <a:cubicBezTo>
                    <a:pt x="419" y="12"/>
                    <a:pt x="420" y="12"/>
                    <a:pt x="419" y="11"/>
                  </a:cubicBezTo>
                  <a:close/>
                  <a:moveTo>
                    <a:pt x="500" y="77"/>
                  </a:moveTo>
                  <a:cubicBezTo>
                    <a:pt x="498" y="78"/>
                    <a:pt x="497" y="78"/>
                    <a:pt x="496" y="77"/>
                  </a:cubicBezTo>
                  <a:cubicBezTo>
                    <a:pt x="497" y="77"/>
                    <a:pt x="498" y="77"/>
                    <a:pt x="500" y="77"/>
                  </a:cubicBezTo>
                  <a:close/>
                  <a:moveTo>
                    <a:pt x="365" y="182"/>
                  </a:moveTo>
                  <a:cubicBezTo>
                    <a:pt x="366" y="181"/>
                    <a:pt x="367" y="180"/>
                    <a:pt x="366" y="179"/>
                  </a:cubicBezTo>
                  <a:cubicBezTo>
                    <a:pt x="366" y="179"/>
                    <a:pt x="366" y="179"/>
                    <a:pt x="367" y="179"/>
                  </a:cubicBezTo>
                  <a:cubicBezTo>
                    <a:pt x="368" y="179"/>
                    <a:pt x="368" y="177"/>
                    <a:pt x="369" y="177"/>
                  </a:cubicBezTo>
                  <a:cubicBezTo>
                    <a:pt x="370" y="177"/>
                    <a:pt x="372" y="177"/>
                    <a:pt x="373" y="177"/>
                  </a:cubicBezTo>
                  <a:cubicBezTo>
                    <a:pt x="374" y="178"/>
                    <a:pt x="374" y="179"/>
                    <a:pt x="373" y="180"/>
                  </a:cubicBezTo>
                  <a:cubicBezTo>
                    <a:pt x="372" y="181"/>
                    <a:pt x="370" y="181"/>
                    <a:pt x="369" y="182"/>
                  </a:cubicBezTo>
                  <a:cubicBezTo>
                    <a:pt x="368" y="182"/>
                    <a:pt x="367" y="182"/>
                    <a:pt x="366" y="183"/>
                  </a:cubicBezTo>
                  <a:cubicBezTo>
                    <a:pt x="366" y="183"/>
                    <a:pt x="365" y="183"/>
                    <a:pt x="365" y="182"/>
                  </a:cubicBezTo>
                  <a:close/>
                  <a:moveTo>
                    <a:pt x="252" y="276"/>
                  </a:moveTo>
                  <a:cubicBezTo>
                    <a:pt x="252" y="276"/>
                    <a:pt x="251" y="277"/>
                    <a:pt x="251" y="277"/>
                  </a:cubicBezTo>
                  <a:cubicBezTo>
                    <a:pt x="250" y="277"/>
                    <a:pt x="250" y="277"/>
                    <a:pt x="250" y="277"/>
                  </a:cubicBezTo>
                  <a:cubicBezTo>
                    <a:pt x="250" y="276"/>
                    <a:pt x="249" y="276"/>
                    <a:pt x="249" y="276"/>
                  </a:cubicBezTo>
                  <a:cubicBezTo>
                    <a:pt x="250" y="276"/>
                    <a:pt x="250" y="276"/>
                    <a:pt x="250" y="276"/>
                  </a:cubicBezTo>
                  <a:cubicBezTo>
                    <a:pt x="251" y="276"/>
                    <a:pt x="251" y="276"/>
                    <a:pt x="252" y="275"/>
                  </a:cubicBezTo>
                  <a:cubicBezTo>
                    <a:pt x="252" y="275"/>
                    <a:pt x="253" y="275"/>
                    <a:pt x="253" y="276"/>
                  </a:cubicBezTo>
                  <a:cubicBezTo>
                    <a:pt x="253" y="276"/>
                    <a:pt x="253" y="276"/>
                    <a:pt x="252" y="276"/>
                  </a:cubicBezTo>
                  <a:close/>
                  <a:moveTo>
                    <a:pt x="263" y="207"/>
                  </a:moveTo>
                  <a:cubicBezTo>
                    <a:pt x="263" y="206"/>
                    <a:pt x="262" y="205"/>
                    <a:pt x="263" y="205"/>
                  </a:cubicBezTo>
                  <a:cubicBezTo>
                    <a:pt x="264" y="205"/>
                    <a:pt x="264" y="206"/>
                    <a:pt x="264" y="207"/>
                  </a:cubicBezTo>
                  <a:cubicBezTo>
                    <a:pt x="264" y="207"/>
                    <a:pt x="264" y="208"/>
                    <a:pt x="264" y="208"/>
                  </a:cubicBezTo>
                  <a:cubicBezTo>
                    <a:pt x="263" y="208"/>
                    <a:pt x="262" y="208"/>
                    <a:pt x="263" y="207"/>
                  </a:cubicBezTo>
                  <a:close/>
                  <a:moveTo>
                    <a:pt x="446" y="0"/>
                  </a:moveTo>
                  <a:cubicBezTo>
                    <a:pt x="446" y="0"/>
                    <a:pt x="446" y="0"/>
                    <a:pt x="446" y="0"/>
                  </a:cubicBezTo>
                  <a:cubicBezTo>
                    <a:pt x="447" y="0"/>
                    <a:pt x="448" y="0"/>
                    <a:pt x="449" y="1"/>
                  </a:cubicBezTo>
                  <a:cubicBezTo>
                    <a:pt x="449" y="1"/>
                    <a:pt x="449" y="1"/>
                    <a:pt x="449" y="1"/>
                  </a:cubicBezTo>
                  <a:cubicBezTo>
                    <a:pt x="448" y="2"/>
                    <a:pt x="448" y="2"/>
                    <a:pt x="448" y="2"/>
                  </a:cubicBezTo>
                  <a:cubicBezTo>
                    <a:pt x="447" y="1"/>
                    <a:pt x="447" y="1"/>
                    <a:pt x="446" y="1"/>
                  </a:cubicBezTo>
                  <a:cubicBezTo>
                    <a:pt x="446" y="1"/>
                    <a:pt x="446" y="1"/>
                    <a:pt x="446" y="0"/>
                  </a:cubicBezTo>
                  <a:close/>
                  <a:moveTo>
                    <a:pt x="508" y="71"/>
                  </a:moveTo>
                  <a:cubicBezTo>
                    <a:pt x="508" y="71"/>
                    <a:pt x="509" y="71"/>
                    <a:pt x="509" y="71"/>
                  </a:cubicBezTo>
                  <a:cubicBezTo>
                    <a:pt x="509" y="72"/>
                    <a:pt x="508" y="72"/>
                    <a:pt x="508" y="72"/>
                  </a:cubicBezTo>
                  <a:cubicBezTo>
                    <a:pt x="507" y="72"/>
                    <a:pt x="507" y="72"/>
                    <a:pt x="507" y="72"/>
                  </a:cubicBezTo>
                  <a:cubicBezTo>
                    <a:pt x="507" y="71"/>
                    <a:pt x="507" y="71"/>
                    <a:pt x="508" y="71"/>
                  </a:cubicBezTo>
                  <a:close/>
                  <a:moveTo>
                    <a:pt x="292" y="245"/>
                  </a:moveTo>
                  <a:cubicBezTo>
                    <a:pt x="292" y="244"/>
                    <a:pt x="291" y="242"/>
                    <a:pt x="293" y="243"/>
                  </a:cubicBezTo>
                  <a:cubicBezTo>
                    <a:pt x="294" y="243"/>
                    <a:pt x="294" y="243"/>
                    <a:pt x="294" y="243"/>
                  </a:cubicBezTo>
                  <a:cubicBezTo>
                    <a:pt x="294" y="244"/>
                    <a:pt x="293" y="245"/>
                    <a:pt x="292" y="245"/>
                  </a:cubicBezTo>
                  <a:close/>
                  <a:moveTo>
                    <a:pt x="309" y="269"/>
                  </a:moveTo>
                  <a:cubicBezTo>
                    <a:pt x="309" y="270"/>
                    <a:pt x="309" y="271"/>
                    <a:pt x="308" y="271"/>
                  </a:cubicBezTo>
                  <a:cubicBezTo>
                    <a:pt x="307" y="271"/>
                    <a:pt x="307" y="270"/>
                    <a:pt x="307" y="269"/>
                  </a:cubicBezTo>
                  <a:cubicBezTo>
                    <a:pt x="308" y="269"/>
                    <a:pt x="308" y="269"/>
                    <a:pt x="309" y="269"/>
                  </a:cubicBezTo>
                  <a:cubicBezTo>
                    <a:pt x="309" y="269"/>
                    <a:pt x="309" y="269"/>
                    <a:pt x="309" y="269"/>
                  </a:cubicBezTo>
                  <a:close/>
                  <a:moveTo>
                    <a:pt x="272" y="283"/>
                  </a:moveTo>
                  <a:cubicBezTo>
                    <a:pt x="271" y="284"/>
                    <a:pt x="270" y="284"/>
                    <a:pt x="269" y="284"/>
                  </a:cubicBezTo>
                  <a:cubicBezTo>
                    <a:pt x="269" y="285"/>
                    <a:pt x="268" y="285"/>
                    <a:pt x="268" y="284"/>
                  </a:cubicBezTo>
                  <a:cubicBezTo>
                    <a:pt x="268" y="284"/>
                    <a:pt x="268" y="284"/>
                    <a:pt x="269" y="284"/>
                  </a:cubicBezTo>
                  <a:cubicBezTo>
                    <a:pt x="270" y="284"/>
                    <a:pt x="271" y="283"/>
                    <a:pt x="272" y="283"/>
                  </a:cubicBezTo>
                  <a:close/>
                  <a:moveTo>
                    <a:pt x="381" y="259"/>
                  </a:moveTo>
                  <a:cubicBezTo>
                    <a:pt x="381" y="259"/>
                    <a:pt x="381" y="258"/>
                    <a:pt x="381" y="258"/>
                  </a:cubicBezTo>
                  <a:cubicBezTo>
                    <a:pt x="381" y="258"/>
                    <a:pt x="382" y="259"/>
                    <a:pt x="382" y="259"/>
                  </a:cubicBezTo>
                  <a:cubicBezTo>
                    <a:pt x="382" y="259"/>
                    <a:pt x="382" y="260"/>
                    <a:pt x="382" y="261"/>
                  </a:cubicBezTo>
                  <a:cubicBezTo>
                    <a:pt x="382" y="260"/>
                    <a:pt x="380" y="260"/>
                    <a:pt x="381" y="259"/>
                  </a:cubicBezTo>
                  <a:close/>
                  <a:moveTo>
                    <a:pt x="272" y="283"/>
                  </a:moveTo>
                  <a:cubicBezTo>
                    <a:pt x="272" y="283"/>
                    <a:pt x="272" y="283"/>
                    <a:pt x="272" y="283"/>
                  </a:cubicBezTo>
                  <a:cubicBezTo>
                    <a:pt x="272" y="283"/>
                    <a:pt x="272" y="282"/>
                    <a:pt x="273" y="282"/>
                  </a:cubicBezTo>
                  <a:cubicBezTo>
                    <a:pt x="273" y="282"/>
                    <a:pt x="273" y="282"/>
                    <a:pt x="273" y="283"/>
                  </a:cubicBezTo>
                  <a:cubicBezTo>
                    <a:pt x="274" y="283"/>
                    <a:pt x="274" y="283"/>
                    <a:pt x="273" y="284"/>
                  </a:cubicBezTo>
                  <a:cubicBezTo>
                    <a:pt x="273" y="284"/>
                    <a:pt x="273" y="284"/>
                    <a:pt x="272" y="283"/>
                  </a:cubicBezTo>
                  <a:close/>
                  <a:moveTo>
                    <a:pt x="182" y="240"/>
                  </a:moveTo>
                  <a:cubicBezTo>
                    <a:pt x="182" y="240"/>
                    <a:pt x="182" y="240"/>
                    <a:pt x="182" y="240"/>
                  </a:cubicBezTo>
                  <a:cubicBezTo>
                    <a:pt x="182" y="239"/>
                    <a:pt x="182" y="239"/>
                    <a:pt x="183" y="239"/>
                  </a:cubicBezTo>
                  <a:cubicBezTo>
                    <a:pt x="183" y="239"/>
                    <a:pt x="184" y="239"/>
                    <a:pt x="184" y="240"/>
                  </a:cubicBezTo>
                  <a:cubicBezTo>
                    <a:pt x="183" y="240"/>
                    <a:pt x="183" y="240"/>
                    <a:pt x="182" y="240"/>
                  </a:cubicBezTo>
                  <a:close/>
                  <a:moveTo>
                    <a:pt x="297" y="279"/>
                  </a:moveTo>
                  <a:cubicBezTo>
                    <a:pt x="297" y="278"/>
                    <a:pt x="297" y="277"/>
                    <a:pt x="298" y="277"/>
                  </a:cubicBezTo>
                  <a:cubicBezTo>
                    <a:pt x="299" y="278"/>
                    <a:pt x="298" y="279"/>
                    <a:pt x="297" y="279"/>
                  </a:cubicBezTo>
                  <a:close/>
                  <a:moveTo>
                    <a:pt x="126" y="275"/>
                  </a:moveTo>
                  <a:cubicBezTo>
                    <a:pt x="125" y="276"/>
                    <a:pt x="125" y="276"/>
                    <a:pt x="125" y="275"/>
                  </a:cubicBezTo>
                  <a:cubicBezTo>
                    <a:pt x="124" y="275"/>
                    <a:pt x="124" y="275"/>
                    <a:pt x="123" y="275"/>
                  </a:cubicBezTo>
                  <a:cubicBezTo>
                    <a:pt x="124" y="274"/>
                    <a:pt x="125" y="274"/>
                    <a:pt x="125" y="275"/>
                  </a:cubicBezTo>
                  <a:cubicBezTo>
                    <a:pt x="126" y="275"/>
                    <a:pt x="126" y="275"/>
                    <a:pt x="126" y="275"/>
                  </a:cubicBezTo>
                  <a:close/>
                  <a:moveTo>
                    <a:pt x="237" y="175"/>
                  </a:moveTo>
                  <a:cubicBezTo>
                    <a:pt x="237" y="176"/>
                    <a:pt x="238" y="176"/>
                    <a:pt x="237" y="177"/>
                  </a:cubicBezTo>
                  <a:cubicBezTo>
                    <a:pt x="238" y="177"/>
                    <a:pt x="238" y="177"/>
                    <a:pt x="238" y="177"/>
                  </a:cubicBezTo>
                  <a:cubicBezTo>
                    <a:pt x="238" y="177"/>
                    <a:pt x="237" y="177"/>
                    <a:pt x="237" y="177"/>
                  </a:cubicBezTo>
                  <a:cubicBezTo>
                    <a:pt x="237" y="177"/>
                    <a:pt x="237" y="178"/>
                    <a:pt x="238" y="178"/>
                  </a:cubicBezTo>
                  <a:cubicBezTo>
                    <a:pt x="238" y="179"/>
                    <a:pt x="238" y="179"/>
                    <a:pt x="239" y="179"/>
                  </a:cubicBezTo>
                  <a:cubicBezTo>
                    <a:pt x="240" y="178"/>
                    <a:pt x="241" y="178"/>
                    <a:pt x="242" y="178"/>
                  </a:cubicBezTo>
                  <a:cubicBezTo>
                    <a:pt x="242" y="178"/>
                    <a:pt x="242" y="178"/>
                    <a:pt x="242" y="178"/>
                  </a:cubicBezTo>
                  <a:cubicBezTo>
                    <a:pt x="243" y="178"/>
                    <a:pt x="243" y="178"/>
                    <a:pt x="244" y="178"/>
                  </a:cubicBezTo>
                  <a:cubicBezTo>
                    <a:pt x="244" y="179"/>
                    <a:pt x="244" y="179"/>
                    <a:pt x="243" y="180"/>
                  </a:cubicBezTo>
                  <a:cubicBezTo>
                    <a:pt x="243" y="182"/>
                    <a:pt x="243" y="183"/>
                    <a:pt x="242" y="185"/>
                  </a:cubicBezTo>
                  <a:cubicBezTo>
                    <a:pt x="242" y="185"/>
                    <a:pt x="242" y="186"/>
                    <a:pt x="242" y="186"/>
                  </a:cubicBezTo>
                  <a:cubicBezTo>
                    <a:pt x="242" y="186"/>
                    <a:pt x="242" y="186"/>
                    <a:pt x="242" y="186"/>
                  </a:cubicBezTo>
                  <a:cubicBezTo>
                    <a:pt x="243" y="186"/>
                    <a:pt x="244" y="186"/>
                    <a:pt x="244" y="185"/>
                  </a:cubicBezTo>
                  <a:cubicBezTo>
                    <a:pt x="244" y="184"/>
                    <a:pt x="245" y="183"/>
                    <a:pt x="245" y="181"/>
                  </a:cubicBezTo>
                  <a:cubicBezTo>
                    <a:pt x="245" y="181"/>
                    <a:pt x="245" y="181"/>
                    <a:pt x="246" y="181"/>
                  </a:cubicBezTo>
                  <a:cubicBezTo>
                    <a:pt x="247" y="181"/>
                    <a:pt x="247" y="180"/>
                    <a:pt x="247" y="180"/>
                  </a:cubicBezTo>
                  <a:cubicBezTo>
                    <a:pt x="247" y="180"/>
                    <a:pt x="248" y="180"/>
                    <a:pt x="248" y="180"/>
                  </a:cubicBezTo>
                  <a:cubicBezTo>
                    <a:pt x="248" y="181"/>
                    <a:pt x="248" y="181"/>
                    <a:pt x="249" y="182"/>
                  </a:cubicBezTo>
                  <a:cubicBezTo>
                    <a:pt x="250" y="182"/>
                    <a:pt x="250" y="183"/>
                    <a:pt x="249" y="184"/>
                  </a:cubicBezTo>
                  <a:cubicBezTo>
                    <a:pt x="248" y="184"/>
                    <a:pt x="248" y="185"/>
                    <a:pt x="247" y="186"/>
                  </a:cubicBezTo>
                  <a:cubicBezTo>
                    <a:pt x="246" y="187"/>
                    <a:pt x="247" y="187"/>
                    <a:pt x="248" y="187"/>
                  </a:cubicBezTo>
                  <a:cubicBezTo>
                    <a:pt x="248" y="188"/>
                    <a:pt x="249" y="187"/>
                    <a:pt x="249" y="187"/>
                  </a:cubicBezTo>
                  <a:cubicBezTo>
                    <a:pt x="249" y="187"/>
                    <a:pt x="249" y="186"/>
                    <a:pt x="249" y="186"/>
                  </a:cubicBezTo>
                  <a:cubicBezTo>
                    <a:pt x="251" y="186"/>
                    <a:pt x="249" y="187"/>
                    <a:pt x="250" y="188"/>
                  </a:cubicBezTo>
                  <a:cubicBezTo>
                    <a:pt x="251" y="187"/>
                    <a:pt x="252" y="188"/>
                    <a:pt x="252" y="187"/>
                  </a:cubicBezTo>
                  <a:cubicBezTo>
                    <a:pt x="253" y="188"/>
                    <a:pt x="253" y="188"/>
                    <a:pt x="252" y="189"/>
                  </a:cubicBezTo>
                  <a:cubicBezTo>
                    <a:pt x="252" y="189"/>
                    <a:pt x="252" y="189"/>
                    <a:pt x="252" y="189"/>
                  </a:cubicBezTo>
                  <a:cubicBezTo>
                    <a:pt x="252" y="191"/>
                    <a:pt x="251" y="191"/>
                    <a:pt x="250" y="191"/>
                  </a:cubicBezTo>
                  <a:cubicBezTo>
                    <a:pt x="250" y="191"/>
                    <a:pt x="250" y="191"/>
                    <a:pt x="250" y="191"/>
                  </a:cubicBezTo>
                  <a:cubicBezTo>
                    <a:pt x="249" y="191"/>
                    <a:pt x="249" y="191"/>
                    <a:pt x="248" y="192"/>
                  </a:cubicBezTo>
                  <a:cubicBezTo>
                    <a:pt x="248" y="193"/>
                    <a:pt x="249" y="192"/>
                    <a:pt x="250" y="192"/>
                  </a:cubicBezTo>
                  <a:cubicBezTo>
                    <a:pt x="250" y="192"/>
                    <a:pt x="251" y="192"/>
                    <a:pt x="251" y="192"/>
                  </a:cubicBezTo>
                  <a:cubicBezTo>
                    <a:pt x="252" y="192"/>
                    <a:pt x="253" y="193"/>
                    <a:pt x="252" y="194"/>
                  </a:cubicBezTo>
                  <a:cubicBezTo>
                    <a:pt x="252" y="194"/>
                    <a:pt x="252" y="194"/>
                    <a:pt x="252" y="195"/>
                  </a:cubicBezTo>
                  <a:cubicBezTo>
                    <a:pt x="252" y="195"/>
                    <a:pt x="252" y="196"/>
                    <a:pt x="252" y="196"/>
                  </a:cubicBezTo>
                  <a:cubicBezTo>
                    <a:pt x="252" y="196"/>
                    <a:pt x="251" y="196"/>
                    <a:pt x="251" y="196"/>
                  </a:cubicBezTo>
                  <a:cubicBezTo>
                    <a:pt x="250" y="196"/>
                    <a:pt x="250" y="195"/>
                    <a:pt x="249" y="196"/>
                  </a:cubicBezTo>
                  <a:cubicBezTo>
                    <a:pt x="248" y="196"/>
                    <a:pt x="247" y="195"/>
                    <a:pt x="247" y="195"/>
                  </a:cubicBezTo>
                  <a:cubicBezTo>
                    <a:pt x="246" y="194"/>
                    <a:pt x="246" y="194"/>
                    <a:pt x="246" y="194"/>
                  </a:cubicBezTo>
                  <a:cubicBezTo>
                    <a:pt x="244" y="193"/>
                    <a:pt x="243" y="193"/>
                    <a:pt x="242" y="195"/>
                  </a:cubicBezTo>
                  <a:cubicBezTo>
                    <a:pt x="242" y="197"/>
                    <a:pt x="242" y="199"/>
                    <a:pt x="243" y="200"/>
                  </a:cubicBezTo>
                  <a:cubicBezTo>
                    <a:pt x="243" y="201"/>
                    <a:pt x="242" y="201"/>
                    <a:pt x="243" y="201"/>
                  </a:cubicBezTo>
                  <a:cubicBezTo>
                    <a:pt x="244" y="204"/>
                    <a:pt x="246" y="204"/>
                    <a:pt x="248" y="205"/>
                  </a:cubicBezTo>
                  <a:cubicBezTo>
                    <a:pt x="248" y="205"/>
                    <a:pt x="249" y="205"/>
                    <a:pt x="249" y="204"/>
                  </a:cubicBezTo>
                  <a:cubicBezTo>
                    <a:pt x="249" y="203"/>
                    <a:pt x="250" y="203"/>
                    <a:pt x="252" y="202"/>
                  </a:cubicBezTo>
                  <a:cubicBezTo>
                    <a:pt x="252" y="202"/>
                    <a:pt x="252" y="202"/>
                    <a:pt x="253" y="202"/>
                  </a:cubicBezTo>
                  <a:cubicBezTo>
                    <a:pt x="253" y="201"/>
                    <a:pt x="254" y="201"/>
                    <a:pt x="255" y="201"/>
                  </a:cubicBezTo>
                  <a:cubicBezTo>
                    <a:pt x="255" y="201"/>
                    <a:pt x="256" y="201"/>
                    <a:pt x="256" y="200"/>
                  </a:cubicBezTo>
                  <a:cubicBezTo>
                    <a:pt x="256" y="200"/>
                    <a:pt x="257" y="200"/>
                    <a:pt x="257" y="200"/>
                  </a:cubicBezTo>
                  <a:cubicBezTo>
                    <a:pt x="257" y="201"/>
                    <a:pt x="257" y="201"/>
                    <a:pt x="257" y="201"/>
                  </a:cubicBezTo>
                  <a:cubicBezTo>
                    <a:pt x="256" y="202"/>
                    <a:pt x="256" y="203"/>
                    <a:pt x="256" y="204"/>
                  </a:cubicBezTo>
                  <a:cubicBezTo>
                    <a:pt x="258" y="205"/>
                    <a:pt x="259" y="204"/>
                    <a:pt x="260" y="204"/>
                  </a:cubicBezTo>
                  <a:cubicBezTo>
                    <a:pt x="261" y="203"/>
                    <a:pt x="261" y="203"/>
                    <a:pt x="261" y="204"/>
                  </a:cubicBezTo>
                  <a:cubicBezTo>
                    <a:pt x="261" y="204"/>
                    <a:pt x="262" y="204"/>
                    <a:pt x="263" y="204"/>
                  </a:cubicBezTo>
                  <a:cubicBezTo>
                    <a:pt x="264" y="205"/>
                    <a:pt x="265" y="205"/>
                    <a:pt x="266" y="207"/>
                  </a:cubicBezTo>
                  <a:cubicBezTo>
                    <a:pt x="266" y="207"/>
                    <a:pt x="266" y="207"/>
                    <a:pt x="266" y="207"/>
                  </a:cubicBezTo>
                  <a:cubicBezTo>
                    <a:pt x="268" y="206"/>
                    <a:pt x="268" y="207"/>
                    <a:pt x="268" y="208"/>
                  </a:cubicBezTo>
                  <a:cubicBezTo>
                    <a:pt x="269" y="209"/>
                    <a:pt x="269" y="210"/>
                    <a:pt x="269" y="212"/>
                  </a:cubicBezTo>
                  <a:cubicBezTo>
                    <a:pt x="269" y="214"/>
                    <a:pt x="270" y="215"/>
                    <a:pt x="271" y="217"/>
                  </a:cubicBezTo>
                  <a:cubicBezTo>
                    <a:pt x="272" y="219"/>
                    <a:pt x="274" y="219"/>
                    <a:pt x="275" y="220"/>
                  </a:cubicBezTo>
                  <a:cubicBezTo>
                    <a:pt x="275" y="220"/>
                    <a:pt x="276" y="220"/>
                    <a:pt x="276" y="219"/>
                  </a:cubicBezTo>
                  <a:cubicBezTo>
                    <a:pt x="276" y="218"/>
                    <a:pt x="277" y="219"/>
                    <a:pt x="278" y="219"/>
                  </a:cubicBezTo>
                  <a:cubicBezTo>
                    <a:pt x="279" y="219"/>
                    <a:pt x="279" y="218"/>
                    <a:pt x="280" y="218"/>
                  </a:cubicBezTo>
                  <a:cubicBezTo>
                    <a:pt x="281" y="218"/>
                    <a:pt x="282" y="216"/>
                    <a:pt x="281" y="216"/>
                  </a:cubicBezTo>
                  <a:cubicBezTo>
                    <a:pt x="281" y="215"/>
                    <a:pt x="281" y="214"/>
                    <a:pt x="281" y="213"/>
                  </a:cubicBezTo>
                  <a:cubicBezTo>
                    <a:pt x="282" y="212"/>
                    <a:pt x="282" y="212"/>
                    <a:pt x="282" y="211"/>
                  </a:cubicBezTo>
                  <a:cubicBezTo>
                    <a:pt x="281" y="209"/>
                    <a:pt x="280" y="208"/>
                    <a:pt x="279" y="206"/>
                  </a:cubicBezTo>
                  <a:cubicBezTo>
                    <a:pt x="279" y="206"/>
                    <a:pt x="279" y="205"/>
                    <a:pt x="278" y="205"/>
                  </a:cubicBezTo>
                  <a:cubicBezTo>
                    <a:pt x="278" y="204"/>
                    <a:pt x="278" y="203"/>
                    <a:pt x="278" y="203"/>
                  </a:cubicBezTo>
                  <a:cubicBezTo>
                    <a:pt x="276" y="203"/>
                    <a:pt x="276" y="203"/>
                    <a:pt x="276" y="201"/>
                  </a:cubicBezTo>
                  <a:cubicBezTo>
                    <a:pt x="277" y="200"/>
                    <a:pt x="277" y="200"/>
                    <a:pt x="276" y="199"/>
                  </a:cubicBezTo>
                  <a:cubicBezTo>
                    <a:pt x="276" y="199"/>
                    <a:pt x="276" y="198"/>
                    <a:pt x="276" y="198"/>
                  </a:cubicBezTo>
                  <a:cubicBezTo>
                    <a:pt x="277" y="197"/>
                    <a:pt x="277" y="197"/>
                    <a:pt x="277" y="196"/>
                  </a:cubicBezTo>
                  <a:cubicBezTo>
                    <a:pt x="277" y="195"/>
                    <a:pt x="277" y="195"/>
                    <a:pt x="278" y="194"/>
                  </a:cubicBezTo>
                  <a:cubicBezTo>
                    <a:pt x="279" y="194"/>
                    <a:pt x="278" y="193"/>
                    <a:pt x="278" y="193"/>
                  </a:cubicBezTo>
                  <a:cubicBezTo>
                    <a:pt x="277" y="193"/>
                    <a:pt x="277" y="193"/>
                    <a:pt x="276" y="192"/>
                  </a:cubicBezTo>
                  <a:cubicBezTo>
                    <a:pt x="276" y="192"/>
                    <a:pt x="276" y="192"/>
                    <a:pt x="275" y="192"/>
                  </a:cubicBezTo>
                  <a:cubicBezTo>
                    <a:pt x="274" y="192"/>
                    <a:pt x="274" y="192"/>
                    <a:pt x="275" y="191"/>
                  </a:cubicBezTo>
                  <a:cubicBezTo>
                    <a:pt x="276" y="190"/>
                    <a:pt x="275" y="189"/>
                    <a:pt x="274" y="188"/>
                  </a:cubicBezTo>
                  <a:cubicBezTo>
                    <a:pt x="273" y="187"/>
                    <a:pt x="273" y="187"/>
                    <a:pt x="273" y="186"/>
                  </a:cubicBezTo>
                  <a:cubicBezTo>
                    <a:pt x="272" y="185"/>
                    <a:pt x="272" y="185"/>
                    <a:pt x="271" y="186"/>
                  </a:cubicBezTo>
                  <a:cubicBezTo>
                    <a:pt x="270" y="186"/>
                    <a:pt x="269" y="186"/>
                    <a:pt x="269" y="187"/>
                  </a:cubicBezTo>
                  <a:cubicBezTo>
                    <a:pt x="268" y="187"/>
                    <a:pt x="268" y="187"/>
                    <a:pt x="268" y="187"/>
                  </a:cubicBezTo>
                  <a:cubicBezTo>
                    <a:pt x="268" y="186"/>
                    <a:pt x="268" y="186"/>
                    <a:pt x="268" y="186"/>
                  </a:cubicBezTo>
                  <a:cubicBezTo>
                    <a:pt x="266" y="186"/>
                    <a:pt x="267" y="185"/>
                    <a:pt x="267" y="185"/>
                  </a:cubicBezTo>
                  <a:cubicBezTo>
                    <a:pt x="267" y="184"/>
                    <a:pt x="268" y="183"/>
                    <a:pt x="268" y="182"/>
                  </a:cubicBezTo>
                  <a:cubicBezTo>
                    <a:pt x="268" y="181"/>
                    <a:pt x="268" y="180"/>
                    <a:pt x="267" y="180"/>
                  </a:cubicBezTo>
                  <a:cubicBezTo>
                    <a:pt x="266" y="180"/>
                    <a:pt x="265" y="179"/>
                    <a:pt x="265" y="178"/>
                  </a:cubicBezTo>
                  <a:cubicBezTo>
                    <a:pt x="264" y="177"/>
                    <a:pt x="263" y="177"/>
                    <a:pt x="262" y="176"/>
                  </a:cubicBezTo>
                  <a:cubicBezTo>
                    <a:pt x="262" y="176"/>
                    <a:pt x="261" y="176"/>
                    <a:pt x="261" y="177"/>
                  </a:cubicBezTo>
                  <a:cubicBezTo>
                    <a:pt x="261" y="178"/>
                    <a:pt x="261" y="178"/>
                    <a:pt x="260" y="178"/>
                  </a:cubicBezTo>
                  <a:cubicBezTo>
                    <a:pt x="259" y="179"/>
                    <a:pt x="259" y="179"/>
                    <a:pt x="259" y="180"/>
                  </a:cubicBezTo>
                  <a:cubicBezTo>
                    <a:pt x="260" y="181"/>
                    <a:pt x="259" y="182"/>
                    <a:pt x="259" y="183"/>
                  </a:cubicBezTo>
                  <a:cubicBezTo>
                    <a:pt x="258" y="183"/>
                    <a:pt x="258" y="184"/>
                    <a:pt x="258" y="184"/>
                  </a:cubicBezTo>
                  <a:cubicBezTo>
                    <a:pt x="258" y="183"/>
                    <a:pt x="257" y="183"/>
                    <a:pt x="258" y="183"/>
                  </a:cubicBezTo>
                  <a:cubicBezTo>
                    <a:pt x="258" y="182"/>
                    <a:pt x="258" y="182"/>
                    <a:pt x="258" y="182"/>
                  </a:cubicBezTo>
                  <a:cubicBezTo>
                    <a:pt x="258" y="181"/>
                    <a:pt x="258" y="180"/>
                    <a:pt x="257" y="181"/>
                  </a:cubicBezTo>
                  <a:cubicBezTo>
                    <a:pt x="257" y="179"/>
                    <a:pt x="257" y="176"/>
                    <a:pt x="257" y="174"/>
                  </a:cubicBezTo>
                  <a:cubicBezTo>
                    <a:pt x="256" y="174"/>
                    <a:pt x="255" y="173"/>
                    <a:pt x="256" y="173"/>
                  </a:cubicBezTo>
                  <a:cubicBezTo>
                    <a:pt x="255" y="172"/>
                    <a:pt x="256" y="171"/>
                    <a:pt x="255" y="171"/>
                  </a:cubicBezTo>
                  <a:cubicBezTo>
                    <a:pt x="254" y="170"/>
                    <a:pt x="254" y="168"/>
                    <a:pt x="252" y="168"/>
                  </a:cubicBezTo>
                  <a:cubicBezTo>
                    <a:pt x="251" y="168"/>
                    <a:pt x="251" y="168"/>
                    <a:pt x="251" y="168"/>
                  </a:cubicBezTo>
                  <a:cubicBezTo>
                    <a:pt x="249" y="165"/>
                    <a:pt x="248" y="166"/>
                    <a:pt x="245" y="167"/>
                  </a:cubicBezTo>
                  <a:cubicBezTo>
                    <a:pt x="244" y="168"/>
                    <a:pt x="243" y="168"/>
                    <a:pt x="242" y="168"/>
                  </a:cubicBezTo>
                  <a:cubicBezTo>
                    <a:pt x="241" y="169"/>
                    <a:pt x="240" y="169"/>
                    <a:pt x="239" y="168"/>
                  </a:cubicBezTo>
                  <a:cubicBezTo>
                    <a:pt x="239" y="168"/>
                    <a:pt x="238" y="167"/>
                    <a:pt x="238" y="168"/>
                  </a:cubicBezTo>
                  <a:cubicBezTo>
                    <a:pt x="238" y="168"/>
                    <a:pt x="238" y="168"/>
                    <a:pt x="238" y="168"/>
                  </a:cubicBezTo>
                  <a:cubicBezTo>
                    <a:pt x="239" y="169"/>
                    <a:pt x="239" y="170"/>
                    <a:pt x="238" y="170"/>
                  </a:cubicBezTo>
                  <a:cubicBezTo>
                    <a:pt x="237" y="170"/>
                    <a:pt x="238" y="171"/>
                    <a:pt x="238" y="171"/>
                  </a:cubicBezTo>
                  <a:cubicBezTo>
                    <a:pt x="237" y="173"/>
                    <a:pt x="237" y="174"/>
                    <a:pt x="237" y="175"/>
                  </a:cubicBezTo>
                  <a:close/>
                  <a:moveTo>
                    <a:pt x="295" y="249"/>
                  </a:moveTo>
                  <a:cubicBezTo>
                    <a:pt x="295" y="249"/>
                    <a:pt x="294" y="250"/>
                    <a:pt x="294" y="250"/>
                  </a:cubicBezTo>
                  <a:cubicBezTo>
                    <a:pt x="294" y="250"/>
                    <a:pt x="293" y="249"/>
                    <a:pt x="293" y="248"/>
                  </a:cubicBezTo>
                  <a:cubicBezTo>
                    <a:pt x="293" y="248"/>
                    <a:pt x="293" y="248"/>
                    <a:pt x="294" y="248"/>
                  </a:cubicBezTo>
                  <a:cubicBezTo>
                    <a:pt x="294" y="248"/>
                    <a:pt x="294" y="249"/>
                    <a:pt x="295" y="249"/>
                  </a:cubicBezTo>
                  <a:close/>
                  <a:moveTo>
                    <a:pt x="302" y="288"/>
                  </a:moveTo>
                  <a:cubicBezTo>
                    <a:pt x="302" y="288"/>
                    <a:pt x="301" y="288"/>
                    <a:pt x="301" y="289"/>
                  </a:cubicBezTo>
                  <a:cubicBezTo>
                    <a:pt x="301" y="289"/>
                    <a:pt x="300" y="289"/>
                    <a:pt x="300" y="289"/>
                  </a:cubicBezTo>
                  <a:cubicBezTo>
                    <a:pt x="300" y="288"/>
                    <a:pt x="301" y="288"/>
                    <a:pt x="301" y="288"/>
                  </a:cubicBezTo>
                  <a:cubicBezTo>
                    <a:pt x="301" y="288"/>
                    <a:pt x="302" y="288"/>
                    <a:pt x="302" y="288"/>
                  </a:cubicBezTo>
                  <a:close/>
                  <a:moveTo>
                    <a:pt x="279" y="137"/>
                  </a:moveTo>
                  <a:cubicBezTo>
                    <a:pt x="279" y="136"/>
                    <a:pt x="279" y="136"/>
                    <a:pt x="280" y="135"/>
                  </a:cubicBezTo>
                  <a:cubicBezTo>
                    <a:pt x="280" y="135"/>
                    <a:pt x="280" y="135"/>
                    <a:pt x="281" y="136"/>
                  </a:cubicBezTo>
                  <a:cubicBezTo>
                    <a:pt x="280" y="136"/>
                    <a:pt x="279" y="136"/>
                    <a:pt x="279" y="137"/>
                  </a:cubicBezTo>
                  <a:close/>
                  <a:moveTo>
                    <a:pt x="290" y="257"/>
                  </a:moveTo>
                  <a:cubicBezTo>
                    <a:pt x="289" y="257"/>
                    <a:pt x="288" y="257"/>
                    <a:pt x="287" y="257"/>
                  </a:cubicBezTo>
                  <a:cubicBezTo>
                    <a:pt x="288" y="256"/>
                    <a:pt x="288" y="256"/>
                    <a:pt x="290" y="257"/>
                  </a:cubicBezTo>
                  <a:close/>
                  <a:moveTo>
                    <a:pt x="185" y="241"/>
                  </a:moveTo>
                  <a:cubicBezTo>
                    <a:pt x="185" y="240"/>
                    <a:pt x="185" y="240"/>
                    <a:pt x="186" y="240"/>
                  </a:cubicBezTo>
                  <a:cubicBezTo>
                    <a:pt x="186" y="240"/>
                    <a:pt x="186" y="240"/>
                    <a:pt x="186" y="240"/>
                  </a:cubicBezTo>
                  <a:cubicBezTo>
                    <a:pt x="186" y="241"/>
                    <a:pt x="186" y="241"/>
                    <a:pt x="185" y="241"/>
                  </a:cubicBezTo>
                  <a:cubicBezTo>
                    <a:pt x="185" y="241"/>
                    <a:pt x="185" y="241"/>
                    <a:pt x="185" y="241"/>
                  </a:cubicBezTo>
                  <a:close/>
                  <a:moveTo>
                    <a:pt x="354" y="200"/>
                  </a:moveTo>
                  <a:cubicBezTo>
                    <a:pt x="354" y="202"/>
                    <a:pt x="353" y="203"/>
                    <a:pt x="353" y="204"/>
                  </a:cubicBezTo>
                  <a:cubicBezTo>
                    <a:pt x="353" y="204"/>
                    <a:pt x="353" y="205"/>
                    <a:pt x="353" y="205"/>
                  </a:cubicBezTo>
                  <a:cubicBezTo>
                    <a:pt x="352" y="205"/>
                    <a:pt x="352" y="204"/>
                    <a:pt x="352" y="204"/>
                  </a:cubicBezTo>
                  <a:cubicBezTo>
                    <a:pt x="353" y="203"/>
                    <a:pt x="352" y="202"/>
                    <a:pt x="353" y="201"/>
                  </a:cubicBezTo>
                  <a:cubicBezTo>
                    <a:pt x="354" y="201"/>
                    <a:pt x="353" y="200"/>
                    <a:pt x="353" y="200"/>
                  </a:cubicBezTo>
                  <a:cubicBezTo>
                    <a:pt x="353" y="199"/>
                    <a:pt x="353" y="199"/>
                    <a:pt x="354" y="198"/>
                  </a:cubicBezTo>
                  <a:cubicBezTo>
                    <a:pt x="354" y="198"/>
                    <a:pt x="355" y="198"/>
                    <a:pt x="355" y="199"/>
                  </a:cubicBezTo>
                  <a:cubicBezTo>
                    <a:pt x="355" y="199"/>
                    <a:pt x="355" y="200"/>
                    <a:pt x="354" y="200"/>
                  </a:cubicBezTo>
                  <a:close/>
                  <a:moveTo>
                    <a:pt x="302" y="275"/>
                  </a:moveTo>
                  <a:cubicBezTo>
                    <a:pt x="303" y="274"/>
                    <a:pt x="302" y="274"/>
                    <a:pt x="303" y="273"/>
                  </a:cubicBezTo>
                  <a:cubicBezTo>
                    <a:pt x="303" y="273"/>
                    <a:pt x="303" y="273"/>
                    <a:pt x="303" y="273"/>
                  </a:cubicBezTo>
                  <a:cubicBezTo>
                    <a:pt x="303" y="274"/>
                    <a:pt x="303" y="274"/>
                    <a:pt x="303" y="275"/>
                  </a:cubicBezTo>
                  <a:cubicBezTo>
                    <a:pt x="303" y="275"/>
                    <a:pt x="302" y="275"/>
                    <a:pt x="302" y="275"/>
                  </a:cubicBezTo>
                  <a:close/>
                  <a:moveTo>
                    <a:pt x="297" y="282"/>
                  </a:moveTo>
                  <a:cubicBezTo>
                    <a:pt x="296" y="282"/>
                    <a:pt x="296" y="283"/>
                    <a:pt x="295" y="283"/>
                  </a:cubicBezTo>
                  <a:cubicBezTo>
                    <a:pt x="295" y="282"/>
                    <a:pt x="295" y="282"/>
                    <a:pt x="297" y="282"/>
                  </a:cubicBezTo>
                  <a:close/>
                  <a:moveTo>
                    <a:pt x="399" y="268"/>
                  </a:moveTo>
                  <a:cubicBezTo>
                    <a:pt x="399" y="268"/>
                    <a:pt x="399" y="268"/>
                    <a:pt x="399" y="268"/>
                  </a:cubicBezTo>
                  <a:cubicBezTo>
                    <a:pt x="399" y="267"/>
                    <a:pt x="399" y="267"/>
                    <a:pt x="400" y="267"/>
                  </a:cubicBezTo>
                  <a:cubicBezTo>
                    <a:pt x="400" y="267"/>
                    <a:pt x="400" y="267"/>
                    <a:pt x="400" y="267"/>
                  </a:cubicBezTo>
                  <a:cubicBezTo>
                    <a:pt x="400" y="268"/>
                    <a:pt x="400" y="268"/>
                    <a:pt x="399" y="268"/>
                  </a:cubicBezTo>
                  <a:close/>
                  <a:moveTo>
                    <a:pt x="285" y="316"/>
                  </a:moveTo>
                  <a:cubicBezTo>
                    <a:pt x="284" y="316"/>
                    <a:pt x="284" y="317"/>
                    <a:pt x="283" y="316"/>
                  </a:cubicBezTo>
                  <a:cubicBezTo>
                    <a:pt x="283" y="316"/>
                    <a:pt x="283" y="316"/>
                    <a:pt x="283" y="316"/>
                  </a:cubicBezTo>
                  <a:cubicBezTo>
                    <a:pt x="284" y="315"/>
                    <a:pt x="284" y="316"/>
                    <a:pt x="285" y="316"/>
                  </a:cubicBezTo>
                  <a:close/>
                  <a:moveTo>
                    <a:pt x="266" y="285"/>
                  </a:moveTo>
                  <a:cubicBezTo>
                    <a:pt x="266" y="285"/>
                    <a:pt x="265" y="285"/>
                    <a:pt x="265" y="285"/>
                  </a:cubicBezTo>
                  <a:cubicBezTo>
                    <a:pt x="265" y="284"/>
                    <a:pt x="266" y="284"/>
                    <a:pt x="266" y="284"/>
                  </a:cubicBezTo>
                  <a:cubicBezTo>
                    <a:pt x="266" y="285"/>
                    <a:pt x="266" y="285"/>
                    <a:pt x="266" y="285"/>
                  </a:cubicBezTo>
                  <a:close/>
                  <a:moveTo>
                    <a:pt x="294" y="290"/>
                  </a:moveTo>
                  <a:cubicBezTo>
                    <a:pt x="294" y="291"/>
                    <a:pt x="294" y="292"/>
                    <a:pt x="294" y="292"/>
                  </a:cubicBezTo>
                  <a:cubicBezTo>
                    <a:pt x="293" y="292"/>
                    <a:pt x="293" y="291"/>
                    <a:pt x="294" y="290"/>
                  </a:cubicBezTo>
                  <a:close/>
                  <a:moveTo>
                    <a:pt x="197" y="276"/>
                  </a:moveTo>
                  <a:cubicBezTo>
                    <a:pt x="197" y="276"/>
                    <a:pt x="197" y="276"/>
                    <a:pt x="197" y="276"/>
                  </a:cubicBezTo>
                  <a:cubicBezTo>
                    <a:pt x="196" y="276"/>
                    <a:pt x="196" y="276"/>
                    <a:pt x="195" y="276"/>
                  </a:cubicBezTo>
                  <a:cubicBezTo>
                    <a:pt x="196" y="276"/>
                    <a:pt x="196" y="275"/>
                    <a:pt x="197" y="276"/>
                  </a:cubicBezTo>
                  <a:close/>
                  <a:moveTo>
                    <a:pt x="299" y="256"/>
                  </a:moveTo>
                  <a:cubicBezTo>
                    <a:pt x="298" y="256"/>
                    <a:pt x="299" y="256"/>
                    <a:pt x="299" y="255"/>
                  </a:cubicBezTo>
                  <a:cubicBezTo>
                    <a:pt x="299" y="256"/>
                    <a:pt x="299" y="256"/>
                    <a:pt x="299" y="256"/>
                  </a:cubicBezTo>
                  <a:cubicBezTo>
                    <a:pt x="299" y="256"/>
                    <a:pt x="299" y="256"/>
                    <a:pt x="299" y="256"/>
                  </a:cubicBezTo>
                  <a:close/>
                  <a:moveTo>
                    <a:pt x="340" y="269"/>
                  </a:moveTo>
                  <a:cubicBezTo>
                    <a:pt x="340" y="269"/>
                    <a:pt x="339" y="269"/>
                    <a:pt x="339" y="268"/>
                  </a:cubicBezTo>
                  <a:cubicBezTo>
                    <a:pt x="340" y="268"/>
                    <a:pt x="340" y="268"/>
                    <a:pt x="340" y="269"/>
                  </a:cubicBezTo>
                  <a:close/>
                  <a:moveTo>
                    <a:pt x="134" y="251"/>
                  </a:moveTo>
                  <a:cubicBezTo>
                    <a:pt x="135" y="251"/>
                    <a:pt x="135" y="251"/>
                    <a:pt x="135" y="251"/>
                  </a:cubicBezTo>
                  <a:cubicBezTo>
                    <a:pt x="135" y="251"/>
                    <a:pt x="135" y="251"/>
                    <a:pt x="135" y="251"/>
                  </a:cubicBezTo>
                  <a:cubicBezTo>
                    <a:pt x="134" y="251"/>
                    <a:pt x="134" y="251"/>
                    <a:pt x="134" y="251"/>
                  </a:cubicBezTo>
                  <a:close/>
                  <a:moveTo>
                    <a:pt x="123" y="271"/>
                  </a:moveTo>
                  <a:cubicBezTo>
                    <a:pt x="122" y="271"/>
                    <a:pt x="122" y="271"/>
                    <a:pt x="121" y="271"/>
                  </a:cubicBezTo>
                  <a:cubicBezTo>
                    <a:pt x="122" y="271"/>
                    <a:pt x="122" y="271"/>
                    <a:pt x="123" y="271"/>
                  </a:cubicBezTo>
                  <a:close/>
                  <a:moveTo>
                    <a:pt x="305" y="305"/>
                  </a:moveTo>
                  <a:cubicBezTo>
                    <a:pt x="305" y="305"/>
                    <a:pt x="304" y="305"/>
                    <a:pt x="305" y="304"/>
                  </a:cubicBezTo>
                  <a:cubicBezTo>
                    <a:pt x="305" y="305"/>
                    <a:pt x="305" y="305"/>
                    <a:pt x="305" y="305"/>
                  </a:cubicBezTo>
                  <a:cubicBezTo>
                    <a:pt x="305" y="305"/>
                    <a:pt x="305" y="305"/>
                    <a:pt x="305" y="305"/>
                  </a:cubicBezTo>
                  <a:close/>
                  <a:moveTo>
                    <a:pt x="294" y="258"/>
                  </a:moveTo>
                  <a:cubicBezTo>
                    <a:pt x="294" y="258"/>
                    <a:pt x="294" y="259"/>
                    <a:pt x="294" y="259"/>
                  </a:cubicBezTo>
                  <a:cubicBezTo>
                    <a:pt x="293" y="259"/>
                    <a:pt x="293" y="258"/>
                    <a:pt x="294" y="258"/>
                  </a:cubicBezTo>
                  <a:close/>
                  <a:moveTo>
                    <a:pt x="287" y="305"/>
                  </a:moveTo>
                  <a:cubicBezTo>
                    <a:pt x="287" y="305"/>
                    <a:pt x="286" y="306"/>
                    <a:pt x="286" y="306"/>
                  </a:cubicBezTo>
                  <a:cubicBezTo>
                    <a:pt x="286" y="306"/>
                    <a:pt x="286" y="306"/>
                    <a:pt x="286" y="305"/>
                  </a:cubicBezTo>
                  <a:cubicBezTo>
                    <a:pt x="286" y="305"/>
                    <a:pt x="286" y="305"/>
                    <a:pt x="286" y="305"/>
                  </a:cubicBezTo>
                  <a:cubicBezTo>
                    <a:pt x="287" y="305"/>
                    <a:pt x="287" y="305"/>
                    <a:pt x="287" y="305"/>
                  </a:cubicBezTo>
                  <a:close/>
                  <a:moveTo>
                    <a:pt x="301" y="306"/>
                  </a:moveTo>
                  <a:cubicBezTo>
                    <a:pt x="301" y="306"/>
                    <a:pt x="300" y="306"/>
                    <a:pt x="300" y="306"/>
                  </a:cubicBezTo>
                  <a:cubicBezTo>
                    <a:pt x="300" y="306"/>
                    <a:pt x="300" y="306"/>
                    <a:pt x="300" y="306"/>
                  </a:cubicBezTo>
                  <a:cubicBezTo>
                    <a:pt x="300" y="306"/>
                    <a:pt x="300" y="306"/>
                    <a:pt x="300" y="306"/>
                  </a:cubicBezTo>
                  <a:cubicBezTo>
                    <a:pt x="301" y="306"/>
                    <a:pt x="301" y="306"/>
                    <a:pt x="301" y="306"/>
                  </a:cubicBezTo>
                  <a:close/>
                  <a:moveTo>
                    <a:pt x="270" y="290"/>
                  </a:moveTo>
                  <a:cubicBezTo>
                    <a:pt x="270" y="290"/>
                    <a:pt x="270" y="290"/>
                    <a:pt x="270" y="290"/>
                  </a:cubicBezTo>
                  <a:cubicBezTo>
                    <a:pt x="270" y="290"/>
                    <a:pt x="270" y="290"/>
                    <a:pt x="270" y="290"/>
                  </a:cubicBezTo>
                  <a:close/>
                  <a:moveTo>
                    <a:pt x="270" y="290"/>
                  </a:moveTo>
                  <a:cubicBezTo>
                    <a:pt x="270" y="290"/>
                    <a:pt x="270" y="290"/>
                    <a:pt x="269" y="290"/>
                  </a:cubicBezTo>
                  <a:cubicBezTo>
                    <a:pt x="270" y="289"/>
                    <a:pt x="270" y="289"/>
                    <a:pt x="270" y="290"/>
                  </a:cubicBezTo>
                  <a:close/>
                  <a:moveTo>
                    <a:pt x="295" y="245"/>
                  </a:moveTo>
                  <a:cubicBezTo>
                    <a:pt x="295" y="245"/>
                    <a:pt x="295" y="245"/>
                    <a:pt x="295" y="245"/>
                  </a:cubicBezTo>
                  <a:cubicBezTo>
                    <a:pt x="295" y="245"/>
                    <a:pt x="295" y="245"/>
                    <a:pt x="295" y="245"/>
                  </a:cubicBezTo>
                  <a:cubicBezTo>
                    <a:pt x="295" y="245"/>
                    <a:pt x="295" y="245"/>
                    <a:pt x="295" y="245"/>
                  </a:cubicBezTo>
                  <a:cubicBezTo>
                    <a:pt x="295" y="245"/>
                    <a:pt x="295" y="245"/>
                    <a:pt x="295" y="245"/>
                  </a:cubicBezTo>
                  <a:close/>
                  <a:moveTo>
                    <a:pt x="310" y="271"/>
                  </a:moveTo>
                  <a:cubicBezTo>
                    <a:pt x="309" y="271"/>
                    <a:pt x="309" y="271"/>
                    <a:pt x="309" y="271"/>
                  </a:cubicBezTo>
                  <a:cubicBezTo>
                    <a:pt x="309" y="270"/>
                    <a:pt x="310" y="270"/>
                    <a:pt x="310" y="270"/>
                  </a:cubicBezTo>
                  <a:cubicBezTo>
                    <a:pt x="310" y="270"/>
                    <a:pt x="310" y="271"/>
                    <a:pt x="310" y="271"/>
                  </a:cubicBezTo>
                  <a:cubicBezTo>
                    <a:pt x="310" y="271"/>
                    <a:pt x="310" y="271"/>
                    <a:pt x="310" y="271"/>
                  </a:cubicBezTo>
                  <a:close/>
                  <a:moveTo>
                    <a:pt x="121" y="271"/>
                  </a:moveTo>
                  <a:cubicBezTo>
                    <a:pt x="121" y="272"/>
                    <a:pt x="121" y="272"/>
                    <a:pt x="121" y="272"/>
                  </a:cubicBezTo>
                  <a:cubicBezTo>
                    <a:pt x="121" y="272"/>
                    <a:pt x="121" y="272"/>
                    <a:pt x="121" y="272"/>
                  </a:cubicBezTo>
                  <a:cubicBezTo>
                    <a:pt x="121" y="271"/>
                    <a:pt x="121" y="271"/>
                    <a:pt x="121" y="271"/>
                  </a:cubicBezTo>
                  <a:close/>
                  <a:moveTo>
                    <a:pt x="274" y="264"/>
                  </a:moveTo>
                  <a:cubicBezTo>
                    <a:pt x="274" y="264"/>
                    <a:pt x="274" y="264"/>
                    <a:pt x="274" y="264"/>
                  </a:cubicBezTo>
                  <a:cubicBezTo>
                    <a:pt x="274" y="264"/>
                    <a:pt x="274" y="264"/>
                    <a:pt x="274" y="264"/>
                  </a:cubicBezTo>
                  <a:cubicBezTo>
                    <a:pt x="274" y="264"/>
                    <a:pt x="274" y="264"/>
                    <a:pt x="274" y="264"/>
                  </a:cubicBezTo>
                  <a:close/>
                  <a:moveTo>
                    <a:pt x="274" y="264"/>
                  </a:moveTo>
                  <a:cubicBezTo>
                    <a:pt x="274" y="264"/>
                    <a:pt x="274" y="264"/>
                    <a:pt x="274" y="264"/>
                  </a:cubicBezTo>
                  <a:cubicBezTo>
                    <a:pt x="274" y="264"/>
                    <a:pt x="274" y="264"/>
                    <a:pt x="274" y="264"/>
                  </a:cubicBezTo>
                  <a:cubicBezTo>
                    <a:pt x="274" y="264"/>
                    <a:pt x="274" y="264"/>
                    <a:pt x="274" y="264"/>
                  </a:cubicBezTo>
                  <a:close/>
                  <a:moveTo>
                    <a:pt x="548" y="704"/>
                  </a:moveTo>
                  <a:cubicBezTo>
                    <a:pt x="548" y="704"/>
                    <a:pt x="548" y="704"/>
                    <a:pt x="548" y="704"/>
                  </a:cubicBezTo>
                  <a:cubicBezTo>
                    <a:pt x="548" y="703"/>
                    <a:pt x="549" y="702"/>
                    <a:pt x="550" y="702"/>
                  </a:cubicBezTo>
                  <a:cubicBezTo>
                    <a:pt x="549" y="702"/>
                    <a:pt x="550" y="703"/>
                    <a:pt x="550" y="703"/>
                  </a:cubicBezTo>
                  <a:cubicBezTo>
                    <a:pt x="550" y="703"/>
                    <a:pt x="550" y="703"/>
                    <a:pt x="551" y="703"/>
                  </a:cubicBezTo>
                  <a:cubicBezTo>
                    <a:pt x="551" y="703"/>
                    <a:pt x="551" y="703"/>
                    <a:pt x="551" y="703"/>
                  </a:cubicBezTo>
                  <a:cubicBezTo>
                    <a:pt x="550" y="704"/>
                    <a:pt x="550" y="704"/>
                    <a:pt x="549" y="704"/>
                  </a:cubicBezTo>
                  <a:cubicBezTo>
                    <a:pt x="549" y="704"/>
                    <a:pt x="549" y="704"/>
                    <a:pt x="548" y="704"/>
                  </a:cubicBezTo>
                  <a:cubicBezTo>
                    <a:pt x="548" y="704"/>
                    <a:pt x="548" y="704"/>
                    <a:pt x="548" y="704"/>
                  </a:cubicBezTo>
                  <a:close/>
                  <a:moveTo>
                    <a:pt x="581" y="692"/>
                  </a:moveTo>
                  <a:cubicBezTo>
                    <a:pt x="581" y="692"/>
                    <a:pt x="581" y="692"/>
                    <a:pt x="581" y="691"/>
                  </a:cubicBezTo>
                  <a:cubicBezTo>
                    <a:pt x="581" y="691"/>
                    <a:pt x="581" y="691"/>
                    <a:pt x="582" y="691"/>
                  </a:cubicBezTo>
                  <a:cubicBezTo>
                    <a:pt x="582" y="691"/>
                    <a:pt x="582" y="691"/>
                    <a:pt x="582" y="691"/>
                  </a:cubicBezTo>
                  <a:cubicBezTo>
                    <a:pt x="583" y="691"/>
                    <a:pt x="583" y="691"/>
                    <a:pt x="583" y="692"/>
                  </a:cubicBezTo>
                  <a:cubicBezTo>
                    <a:pt x="583" y="692"/>
                    <a:pt x="583" y="692"/>
                    <a:pt x="582" y="692"/>
                  </a:cubicBezTo>
                  <a:cubicBezTo>
                    <a:pt x="582" y="693"/>
                    <a:pt x="582" y="693"/>
                    <a:pt x="581" y="693"/>
                  </a:cubicBezTo>
                  <a:cubicBezTo>
                    <a:pt x="581" y="693"/>
                    <a:pt x="581" y="693"/>
                    <a:pt x="581" y="692"/>
                  </a:cubicBezTo>
                  <a:close/>
                  <a:moveTo>
                    <a:pt x="577" y="693"/>
                  </a:moveTo>
                  <a:cubicBezTo>
                    <a:pt x="577" y="693"/>
                    <a:pt x="577" y="693"/>
                    <a:pt x="578" y="693"/>
                  </a:cubicBezTo>
                  <a:cubicBezTo>
                    <a:pt x="578" y="693"/>
                    <a:pt x="578" y="693"/>
                    <a:pt x="578" y="693"/>
                  </a:cubicBezTo>
                  <a:cubicBezTo>
                    <a:pt x="578" y="693"/>
                    <a:pt x="579" y="692"/>
                    <a:pt x="579" y="692"/>
                  </a:cubicBezTo>
                  <a:cubicBezTo>
                    <a:pt x="579" y="692"/>
                    <a:pt x="579" y="692"/>
                    <a:pt x="579" y="692"/>
                  </a:cubicBezTo>
                  <a:cubicBezTo>
                    <a:pt x="579" y="692"/>
                    <a:pt x="579" y="692"/>
                    <a:pt x="579" y="692"/>
                  </a:cubicBezTo>
                  <a:cubicBezTo>
                    <a:pt x="579" y="692"/>
                    <a:pt x="579" y="692"/>
                    <a:pt x="579" y="692"/>
                  </a:cubicBezTo>
                  <a:cubicBezTo>
                    <a:pt x="579" y="693"/>
                    <a:pt x="579" y="693"/>
                    <a:pt x="579" y="693"/>
                  </a:cubicBezTo>
                  <a:cubicBezTo>
                    <a:pt x="579" y="693"/>
                    <a:pt x="578" y="693"/>
                    <a:pt x="578" y="694"/>
                  </a:cubicBezTo>
                  <a:cubicBezTo>
                    <a:pt x="578" y="694"/>
                    <a:pt x="578" y="694"/>
                    <a:pt x="578" y="694"/>
                  </a:cubicBezTo>
                  <a:cubicBezTo>
                    <a:pt x="577" y="693"/>
                    <a:pt x="577" y="693"/>
                    <a:pt x="577" y="693"/>
                  </a:cubicBezTo>
                  <a:close/>
                  <a:moveTo>
                    <a:pt x="592" y="714"/>
                  </a:moveTo>
                  <a:cubicBezTo>
                    <a:pt x="592" y="714"/>
                    <a:pt x="592" y="713"/>
                    <a:pt x="592" y="712"/>
                  </a:cubicBezTo>
                  <a:cubicBezTo>
                    <a:pt x="592" y="712"/>
                    <a:pt x="592" y="712"/>
                    <a:pt x="592" y="712"/>
                  </a:cubicBezTo>
                  <a:cubicBezTo>
                    <a:pt x="592" y="712"/>
                    <a:pt x="592" y="712"/>
                    <a:pt x="592" y="711"/>
                  </a:cubicBezTo>
                  <a:cubicBezTo>
                    <a:pt x="592" y="711"/>
                    <a:pt x="592" y="711"/>
                    <a:pt x="591" y="711"/>
                  </a:cubicBezTo>
                  <a:cubicBezTo>
                    <a:pt x="591" y="711"/>
                    <a:pt x="591" y="712"/>
                    <a:pt x="591" y="712"/>
                  </a:cubicBezTo>
                  <a:cubicBezTo>
                    <a:pt x="591" y="712"/>
                    <a:pt x="591" y="712"/>
                    <a:pt x="591" y="712"/>
                  </a:cubicBezTo>
                  <a:cubicBezTo>
                    <a:pt x="591" y="712"/>
                    <a:pt x="591" y="712"/>
                    <a:pt x="591" y="713"/>
                  </a:cubicBezTo>
                  <a:cubicBezTo>
                    <a:pt x="591" y="713"/>
                    <a:pt x="590" y="713"/>
                    <a:pt x="590" y="714"/>
                  </a:cubicBezTo>
                  <a:cubicBezTo>
                    <a:pt x="590" y="714"/>
                    <a:pt x="590" y="714"/>
                    <a:pt x="590" y="714"/>
                  </a:cubicBezTo>
                  <a:cubicBezTo>
                    <a:pt x="590" y="714"/>
                    <a:pt x="590" y="714"/>
                    <a:pt x="590" y="714"/>
                  </a:cubicBezTo>
                  <a:cubicBezTo>
                    <a:pt x="589" y="714"/>
                    <a:pt x="589" y="714"/>
                    <a:pt x="589" y="715"/>
                  </a:cubicBezTo>
                  <a:cubicBezTo>
                    <a:pt x="589" y="715"/>
                    <a:pt x="589" y="715"/>
                    <a:pt x="589" y="715"/>
                  </a:cubicBezTo>
                  <a:cubicBezTo>
                    <a:pt x="589" y="715"/>
                    <a:pt x="589" y="714"/>
                    <a:pt x="589" y="714"/>
                  </a:cubicBezTo>
                  <a:cubicBezTo>
                    <a:pt x="589" y="714"/>
                    <a:pt x="589" y="714"/>
                    <a:pt x="589" y="714"/>
                  </a:cubicBezTo>
                  <a:cubicBezTo>
                    <a:pt x="589" y="714"/>
                    <a:pt x="589" y="713"/>
                    <a:pt x="588" y="713"/>
                  </a:cubicBezTo>
                  <a:cubicBezTo>
                    <a:pt x="588" y="713"/>
                    <a:pt x="588" y="713"/>
                    <a:pt x="589" y="712"/>
                  </a:cubicBezTo>
                  <a:cubicBezTo>
                    <a:pt x="589" y="712"/>
                    <a:pt x="589" y="712"/>
                    <a:pt x="589" y="712"/>
                  </a:cubicBezTo>
                  <a:cubicBezTo>
                    <a:pt x="589" y="711"/>
                    <a:pt x="589" y="711"/>
                    <a:pt x="589" y="711"/>
                  </a:cubicBezTo>
                  <a:cubicBezTo>
                    <a:pt x="589" y="711"/>
                    <a:pt x="589" y="710"/>
                    <a:pt x="589" y="710"/>
                  </a:cubicBezTo>
                  <a:cubicBezTo>
                    <a:pt x="590" y="710"/>
                    <a:pt x="590" y="710"/>
                    <a:pt x="589" y="710"/>
                  </a:cubicBezTo>
                  <a:cubicBezTo>
                    <a:pt x="589" y="710"/>
                    <a:pt x="589" y="709"/>
                    <a:pt x="590" y="709"/>
                  </a:cubicBezTo>
                  <a:cubicBezTo>
                    <a:pt x="590" y="709"/>
                    <a:pt x="590" y="709"/>
                    <a:pt x="590" y="709"/>
                  </a:cubicBezTo>
                  <a:cubicBezTo>
                    <a:pt x="590" y="709"/>
                    <a:pt x="590" y="709"/>
                    <a:pt x="590" y="709"/>
                  </a:cubicBezTo>
                  <a:cubicBezTo>
                    <a:pt x="590" y="708"/>
                    <a:pt x="590" y="708"/>
                    <a:pt x="591" y="708"/>
                  </a:cubicBezTo>
                  <a:cubicBezTo>
                    <a:pt x="591" y="708"/>
                    <a:pt x="591" y="708"/>
                    <a:pt x="591" y="708"/>
                  </a:cubicBezTo>
                  <a:cubicBezTo>
                    <a:pt x="591" y="708"/>
                    <a:pt x="591" y="707"/>
                    <a:pt x="590" y="707"/>
                  </a:cubicBezTo>
                  <a:cubicBezTo>
                    <a:pt x="590" y="707"/>
                    <a:pt x="590" y="707"/>
                    <a:pt x="590" y="708"/>
                  </a:cubicBezTo>
                  <a:cubicBezTo>
                    <a:pt x="590" y="708"/>
                    <a:pt x="590" y="708"/>
                    <a:pt x="589" y="708"/>
                  </a:cubicBezTo>
                  <a:cubicBezTo>
                    <a:pt x="589" y="708"/>
                    <a:pt x="588" y="709"/>
                    <a:pt x="588" y="709"/>
                  </a:cubicBezTo>
                  <a:cubicBezTo>
                    <a:pt x="588" y="709"/>
                    <a:pt x="587" y="710"/>
                    <a:pt x="587" y="710"/>
                  </a:cubicBezTo>
                  <a:cubicBezTo>
                    <a:pt x="587" y="711"/>
                    <a:pt x="586" y="711"/>
                    <a:pt x="587" y="712"/>
                  </a:cubicBezTo>
                  <a:cubicBezTo>
                    <a:pt x="587" y="712"/>
                    <a:pt x="587" y="712"/>
                    <a:pt x="587" y="712"/>
                  </a:cubicBezTo>
                  <a:cubicBezTo>
                    <a:pt x="586" y="712"/>
                    <a:pt x="586" y="713"/>
                    <a:pt x="586" y="713"/>
                  </a:cubicBezTo>
                  <a:cubicBezTo>
                    <a:pt x="586" y="713"/>
                    <a:pt x="586" y="713"/>
                    <a:pt x="586" y="713"/>
                  </a:cubicBezTo>
                  <a:cubicBezTo>
                    <a:pt x="585" y="713"/>
                    <a:pt x="585" y="713"/>
                    <a:pt x="585" y="713"/>
                  </a:cubicBezTo>
                  <a:cubicBezTo>
                    <a:pt x="585" y="713"/>
                    <a:pt x="585" y="712"/>
                    <a:pt x="585" y="712"/>
                  </a:cubicBezTo>
                  <a:cubicBezTo>
                    <a:pt x="585" y="713"/>
                    <a:pt x="585" y="713"/>
                    <a:pt x="585" y="712"/>
                  </a:cubicBezTo>
                  <a:cubicBezTo>
                    <a:pt x="584" y="712"/>
                    <a:pt x="584" y="712"/>
                    <a:pt x="584" y="711"/>
                  </a:cubicBezTo>
                  <a:cubicBezTo>
                    <a:pt x="584" y="711"/>
                    <a:pt x="584" y="711"/>
                    <a:pt x="584" y="710"/>
                  </a:cubicBezTo>
                  <a:cubicBezTo>
                    <a:pt x="584" y="711"/>
                    <a:pt x="584" y="711"/>
                    <a:pt x="584" y="711"/>
                  </a:cubicBezTo>
                  <a:cubicBezTo>
                    <a:pt x="585" y="711"/>
                    <a:pt x="585" y="710"/>
                    <a:pt x="585" y="709"/>
                  </a:cubicBezTo>
                  <a:cubicBezTo>
                    <a:pt x="586" y="709"/>
                    <a:pt x="586" y="709"/>
                    <a:pt x="586" y="709"/>
                  </a:cubicBezTo>
                  <a:cubicBezTo>
                    <a:pt x="586" y="709"/>
                    <a:pt x="586" y="709"/>
                    <a:pt x="586" y="709"/>
                  </a:cubicBezTo>
                  <a:cubicBezTo>
                    <a:pt x="586" y="708"/>
                    <a:pt x="585" y="709"/>
                    <a:pt x="585" y="709"/>
                  </a:cubicBezTo>
                  <a:cubicBezTo>
                    <a:pt x="585" y="709"/>
                    <a:pt x="585" y="709"/>
                    <a:pt x="585" y="709"/>
                  </a:cubicBezTo>
                  <a:cubicBezTo>
                    <a:pt x="585" y="709"/>
                    <a:pt x="584" y="709"/>
                    <a:pt x="584" y="709"/>
                  </a:cubicBezTo>
                  <a:cubicBezTo>
                    <a:pt x="584" y="709"/>
                    <a:pt x="584" y="709"/>
                    <a:pt x="585" y="709"/>
                  </a:cubicBezTo>
                  <a:cubicBezTo>
                    <a:pt x="585" y="709"/>
                    <a:pt x="585" y="709"/>
                    <a:pt x="585" y="708"/>
                  </a:cubicBezTo>
                  <a:cubicBezTo>
                    <a:pt x="585" y="708"/>
                    <a:pt x="585" y="708"/>
                    <a:pt x="585" y="708"/>
                  </a:cubicBezTo>
                  <a:cubicBezTo>
                    <a:pt x="585" y="708"/>
                    <a:pt x="585" y="708"/>
                    <a:pt x="585" y="708"/>
                  </a:cubicBezTo>
                  <a:cubicBezTo>
                    <a:pt x="584" y="708"/>
                    <a:pt x="584" y="708"/>
                    <a:pt x="584" y="708"/>
                  </a:cubicBezTo>
                  <a:cubicBezTo>
                    <a:pt x="584" y="708"/>
                    <a:pt x="584" y="708"/>
                    <a:pt x="584" y="708"/>
                  </a:cubicBezTo>
                  <a:cubicBezTo>
                    <a:pt x="584" y="708"/>
                    <a:pt x="584" y="708"/>
                    <a:pt x="584" y="708"/>
                  </a:cubicBezTo>
                  <a:cubicBezTo>
                    <a:pt x="584" y="708"/>
                    <a:pt x="584" y="708"/>
                    <a:pt x="584" y="708"/>
                  </a:cubicBezTo>
                  <a:cubicBezTo>
                    <a:pt x="584" y="708"/>
                    <a:pt x="584" y="707"/>
                    <a:pt x="583" y="707"/>
                  </a:cubicBezTo>
                  <a:cubicBezTo>
                    <a:pt x="583" y="707"/>
                    <a:pt x="583" y="707"/>
                    <a:pt x="583" y="707"/>
                  </a:cubicBezTo>
                  <a:cubicBezTo>
                    <a:pt x="583" y="707"/>
                    <a:pt x="583" y="707"/>
                    <a:pt x="583" y="707"/>
                  </a:cubicBezTo>
                  <a:cubicBezTo>
                    <a:pt x="583" y="707"/>
                    <a:pt x="583" y="707"/>
                    <a:pt x="584" y="707"/>
                  </a:cubicBezTo>
                  <a:cubicBezTo>
                    <a:pt x="584" y="707"/>
                    <a:pt x="584" y="707"/>
                    <a:pt x="584" y="707"/>
                  </a:cubicBezTo>
                  <a:cubicBezTo>
                    <a:pt x="584" y="708"/>
                    <a:pt x="584" y="707"/>
                    <a:pt x="584" y="707"/>
                  </a:cubicBezTo>
                  <a:cubicBezTo>
                    <a:pt x="584" y="708"/>
                    <a:pt x="584" y="708"/>
                    <a:pt x="585" y="708"/>
                  </a:cubicBezTo>
                  <a:cubicBezTo>
                    <a:pt x="585" y="708"/>
                    <a:pt x="585" y="708"/>
                    <a:pt x="586" y="708"/>
                  </a:cubicBezTo>
                  <a:cubicBezTo>
                    <a:pt x="586" y="708"/>
                    <a:pt x="586" y="708"/>
                    <a:pt x="586" y="707"/>
                  </a:cubicBezTo>
                  <a:cubicBezTo>
                    <a:pt x="586" y="707"/>
                    <a:pt x="586" y="707"/>
                    <a:pt x="586" y="707"/>
                  </a:cubicBezTo>
                  <a:cubicBezTo>
                    <a:pt x="586" y="707"/>
                    <a:pt x="586" y="707"/>
                    <a:pt x="585" y="707"/>
                  </a:cubicBezTo>
                  <a:cubicBezTo>
                    <a:pt x="586" y="707"/>
                    <a:pt x="586" y="706"/>
                    <a:pt x="587" y="706"/>
                  </a:cubicBezTo>
                  <a:cubicBezTo>
                    <a:pt x="587" y="706"/>
                    <a:pt x="587" y="706"/>
                    <a:pt x="588" y="705"/>
                  </a:cubicBezTo>
                  <a:cubicBezTo>
                    <a:pt x="588" y="705"/>
                    <a:pt x="588" y="705"/>
                    <a:pt x="588" y="705"/>
                  </a:cubicBezTo>
                  <a:cubicBezTo>
                    <a:pt x="588" y="705"/>
                    <a:pt x="588" y="706"/>
                    <a:pt x="589" y="705"/>
                  </a:cubicBezTo>
                  <a:cubicBezTo>
                    <a:pt x="589" y="705"/>
                    <a:pt x="589" y="705"/>
                    <a:pt x="589" y="704"/>
                  </a:cubicBezTo>
                  <a:cubicBezTo>
                    <a:pt x="589" y="704"/>
                    <a:pt x="590" y="704"/>
                    <a:pt x="590" y="704"/>
                  </a:cubicBezTo>
                  <a:cubicBezTo>
                    <a:pt x="590" y="703"/>
                    <a:pt x="590" y="703"/>
                    <a:pt x="590" y="703"/>
                  </a:cubicBezTo>
                  <a:cubicBezTo>
                    <a:pt x="590" y="703"/>
                    <a:pt x="590" y="702"/>
                    <a:pt x="590" y="702"/>
                  </a:cubicBezTo>
                  <a:cubicBezTo>
                    <a:pt x="590" y="702"/>
                    <a:pt x="589" y="702"/>
                    <a:pt x="589" y="702"/>
                  </a:cubicBezTo>
                  <a:cubicBezTo>
                    <a:pt x="589" y="702"/>
                    <a:pt x="589" y="703"/>
                    <a:pt x="589" y="703"/>
                  </a:cubicBezTo>
                  <a:cubicBezTo>
                    <a:pt x="588" y="704"/>
                    <a:pt x="588" y="704"/>
                    <a:pt x="588" y="703"/>
                  </a:cubicBezTo>
                  <a:cubicBezTo>
                    <a:pt x="588" y="703"/>
                    <a:pt x="588" y="703"/>
                    <a:pt x="588" y="703"/>
                  </a:cubicBezTo>
                  <a:cubicBezTo>
                    <a:pt x="588" y="703"/>
                    <a:pt x="587" y="703"/>
                    <a:pt x="587" y="703"/>
                  </a:cubicBezTo>
                  <a:cubicBezTo>
                    <a:pt x="587" y="703"/>
                    <a:pt x="587" y="703"/>
                    <a:pt x="587" y="703"/>
                  </a:cubicBezTo>
                  <a:cubicBezTo>
                    <a:pt x="586" y="703"/>
                    <a:pt x="586" y="704"/>
                    <a:pt x="586" y="704"/>
                  </a:cubicBezTo>
                  <a:cubicBezTo>
                    <a:pt x="586" y="704"/>
                    <a:pt x="586" y="704"/>
                    <a:pt x="586" y="704"/>
                  </a:cubicBezTo>
                  <a:cubicBezTo>
                    <a:pt x="586" y="704"/>
                    <a:pt x="586" y="704"/>
                    <a:pt x="586" y="704"/>
                  </a:cubicBezTo>
                  <a:cubicBezTo>
                    <a:pt x="586" y="704"/>
                    <a:pt x="586" y="704"/>
                    <a:pt x="585" y="704"/>
                  </a:cubicBezTo>
                  <a:cubicBezTo>
                    <a:pt x="585" y="704"/>
                    <a:pt x="585" y="704"/>
                    <a:pt x="585" y="704"/>
                  </a:cubicBezTo>
                  <a:cubicBezTo>
                    <a:pt x="585" y="704"/>
                    <a:pt x="586" y="704"/>
                    <a:pt x="585" y="704"/>
                  </a:cubicBezTo>
                  <a:cubicBezTo>
                    <a:pt x="585" y="703"/>
                    <a:pt x="585" y="704"/>
                    <a:pt x="585" y="704"/>
                  </a:cubicBezTo>
                  <a:cubicBezTo>
                    <a:pt x="585" y="704"/>
                    <a:pt x="584" y="704"/>
                    <a:pt x="584" y="705"/>
                  </a:cubicBezTo>
                  <a:cubicBezTo>
                    <a:pt x="584" y="705"/>
                    <a:pt x="584" y="705"/>
                    <a:pt x="584" y="705"/>
                  </a:cubicBezTo>
                  <a:cubicBezTo>
                    <a:pt x="584" y="704"/>
                    <a:pt x="584" y="704"/>
                    <a:pt x="584" y="704"/>
                  </a:cubicBezTo>
                  <a:cubicBezTo>
                    <a:pt x="584" y="704"/>
                    <a:pt x="584" y="704"/>
                    <a:pt x="584" y="704"/>
                  </a:cubicBezTo>
                  <a:cubicBezTo>
                    <a:pt x="584" y="704"/>
                    <a:pt x="584" y="704"/>
                    <a:pt x="584" y="704"/>
                  </a:cubicBezTo>
                  <a:cubicBezTo>
                    <a:pt x="584" y="704"/>
                    <a:pt x="584" y="704"/>
                    <a:pt x="584" y="704"/>
                  </a:cubicBezTo>
                  <a:cubicBezTo>
                    <a:pt x="584" y="704"/>
                    <a:pt x="584" y="704"/>
                    <a:pt x="585" y="704"/>
                  </a:cubicBezTo>
                  <a:cubicBezTo>
                    <a:pt x="585" y="704"/>
                    <a:pt x="585" y="703"/>
                    <a:pt x="585" y="703"/>
                  </a:cubicBezTo>
                  <a:cubicBezTo>
                    <a:pt x="585" y="703"/>
                    <a:pt x="585" y="703"/>
                    <a:pt x="584" y="703"/>
                  </a:cubicBezTo>
                  <a:cubicBezTo>
                    <a:pt x="584" y="703"/>
                    <a:pt x="584" y="703"/>
                    <a:pt x="584" y="703"/>
                  </a:cubicBezTo>
                  <a:cubicBezTo>
                    <a:pt x="584" y="703"/>
                    <a:pt x="585" y="703"/>
                    <a:pt x="585" y="702"/>
                  </a:cubicBezTo>
                  <a:cubicBezTo>
                    <a:pt x="585" y="702"/>
                    <a:pt x="585" y="702"/>
                    <a:pt x="586" y="702"/>
                  </a:cubicBezTo>
                  <a:cubicBezTo>
                    <a:pt x="586" y="702"/>
                    <a:pt x="586" y="702"/>
                    <a:pt x="586" y="702"/>
                  </a:cubicBezTo>
                  <a:cubicBezTo>
                    <a:pt x="585" y="702"/>
                    <a:pt x="585" y="702"/>
                    <a:pt x="585" y="702"/>
                  </a:cubicBezTo>
                  <a:cubicBezTo>
                    <a:pt x="585" y="702"/>
                    <a:pt x="585" y="702"/>
                    <a:pt x="585" y="702"/>
                  </a:cubicBezTo>
                  <a:cubicBezTo>
                    <a:pt x="584" y="701"/>
                    <a:pt x="584" y="701"/>
                    <a:pt x="584" y="702"/>
                  </a:cubicBezTo>
                  <a:cubicBezTo>
                    <a:pt x="583" y="702"/>
                    <a:pt x="583" y="702"/>
                    <a:pt x="583" y="702"/>
                  </a:cubicBezTo>
                  <a:cubicBezTo>
                    <a:pt x="583" y="702"/>
                    <a:pt x="583" y="702"/>
                    <a:pt x="583" y="701"/>
                  </a:cubicBezTo>
                  <a:cubicBezTo>
                    <a:pt x="583" y="701"/>
                    <a:pt x="584" y="701"/>
                    <a:pt x="584" y="701"/>
                  </a:cubicBezTo>
                  <a:cubicBezTo>
                    <a:pt x="584" y="701"/>
                    <a:pt x="584" y="701"/>
                    <a:pt x="584" y="701"/>
                  </a:cubicBezTo>
                  <a:cubicBezTo>
                    <a:pt x="584" y="701"/>
                    <a:pt x="584" y="701"/>
                    <a:pt x="584" y="701"/>
                  </a:cubicBezTo>
                  <a:cubicBezTo>
                    <a:pt x="584" y="701"/>
                    <a:pt x="584" y="701"/>
                    <a:pt x="584" y="701"/>
                  </a:cubicBezTo>
                  <a:cubicBezTo>
                    <a:pt x="584" y="700"/>
                    <a:pt x="584" y="700"/>
                    <a:pt x="584" y="700"/>
                  </a:cubicBezTo>
                  <a:cubicBezTo>
                    <a:pt x="584" y="701"/>
                    <a:pt x="583" y="701"/>
                    <a:pt x="583" y="701"/>
                  </a:cubicBezTo>
                  <a:cubicBezTo>
                    <a:pt x="583" y="701"/>
                    <a:pt x="582" y="701"/>
                    <a:pt x="582" y="701"/>
                  </a:cubicBezTo>
                  <a:cubicBezTo>
                    <a:pt x="582" y="701"/>
                    <a:pt x="582" y="701"/>
                    <a:pt x="582" y="701"/>
                  </a:cubicBezTo>
                  <a:cubicBezTo>
                    <a:pt x="582" y="701"/>
                    <a:pt x="582" y="701"/>
                    <a:pt x="582" y="701"/>
                  </a:cubicBezTo>
                  <a:cubicBezTo>
                    <a:pt x="583" y="701"/>
                    <a:pt x="583" y="700"/>
                    <a:pt x="583" y="700"/>
                  </a:cubicBezTo>
                  <a:cubicBezTo>
                    <a:pt x="583" y="700"/>
                    <a:pt x="584" y="700"/>
                    <a:pt x="584" y="699"/>
                  </a:cubicBezTo>
                  <a:cubicBezTo>
                    <a:pt x="584" y="699"/>
                    <a:pt x="584" y="699"/>
                    <a:pt x="585" y="699"/>
                  </a:cubicBezTo>
                  <a:cubicBezTo>
                    <a:pt x="585" y="699"/>
                    <a:pt x="584" y="699"/>
                    <a:pt x="584" y="699"/>
                  </a:cubicBezTo>
                  <a:cubicBezTo>
                    <a:pt x="584" y="699"/>
                    <a:pt x="584" y="698"/>
                    <a:pt x="584" y="698"/>
                  </a:cubicBezTo>
                  <a:cubicBezTo>
                    <a:pt x="584" y="698"/>
                    <a:pt x="584" y="698"/>
                    <a:pt x="584" y="698"/>
                  </a:cubicBezTo>
                  <a:cubicBezTo>
                    <a:pt x="585" y="698"/>
                    <a:pt x="585" y="698"/>
                    <a:pt x="585" y="698"/>
                  </a:cubicBezTo>
                  <a:cubicBezTo>
                    <a:pt x="586" y="698"/>
                    <a:pt x="586" y="698"/>
                    <a:pt x="586" y="698"/>
                  </a:cubicBezTo>
                  <a:cubicBezTo>
                    <a:pt x="586" y="698"/>
                    <a:pt x="586" y="697"/>
                    <a:pt x="586" y="697"/>
                  </a:cubicBezTo>
                  <a:cubicBezTo>
                    <a:pt x="587" y="696"/>
                    <a:pt x="587" y="696"/>
                    <a:pt x="586" y="696"/>
                  </a:cubicBezTo>
                  <a:cubicBezTo>
                    <a:pt x="586" y="696"/>
                    <a:pt x="586" y="695"/>
                    <a:pt x="586" y="695"/>
                  </a:cubicBezTo>
                  <a:cubicBezTo>
                    <a:pt x="585" y="695"/>
                    <a:pt x="585" y="695"/>
                    <a:pt x="585" y="695"/>
                  </a:cubicBezTo>
                  <a:cubicBezTo>
                    <a:pt x="584" y="695"/>
                    <a:pt x="584" y="695"/>
                    <a:pt x="584" y="694"/>
                  </a:cubicBezTo>
                  <a:cubicBezTo>
                    <a:pt x="584" y="694"/>
                    <a:pt x="583" y="694"/>
                    <a:pt x="583" y="694"/>
                  </a:cubicBezTo>
                  <a:cubicBezTo>
                    <a:pt x="583" y="694"/>
                    <a:pt x="583" y="694"/>
                    <a:pt x="583" y="694"/>
                  </a:cubicBezTo>
                  <a:cubicBezTo>
                    <a:pt x="583" y="694"/>
                    <a:pt x="582" y="694"/>
                    <a:pt x="582" y="694"/>
                  </a:cubicBezTo>
                  <a:cubicBezTo>
                    <a:pt x="582" y="694"/>
                    <a:pt x="582" y="694"/>
                    <a:pt x="582" y="694"/>
                  </a:cubicBezTo>
                  <a:cubicBezTo>
                    <a:pt x="582" y="695"/>
                    <a:pt x="582" y="695"/>
                    <a:pt x="582" y="695"/>
                  </a:cubicBezTo>
                  <a:cubicBezTo>
                    <a:pt x="582" y="694"/>
                    <a:pt x="581" y="694"/>
                    <a:pt x="581" y="694"/>
                  </a:cubicBezTo>
                  <a:cubicBezTo>
                    <a:pt x="581" y="694"/>
                    <a:pt x="581" y="694"/>
                    <a:pt x="581" y="694"/>
                  </a:cubicBezTo>
                  <a:cubicBezTo>
                    <a:pt x="580" y="694"/>
                    <a:pt x="580" y="695"/>
                    <a:pt x="580" y="695"/>
                  </a:cubicBezTo>
                  <a:cubicBezTo>
                    <a:pt x="580" y="696"/>
                    <a:pt x="580" y="696"/>
                    <a:pt x="580" y="696"/>
                  </a:cubicBezTo>
                  <a:cubicBezTo>
                    <a:pt x="580" y="695"/>
                    <a:pt x="580" y="694"/>
                    <a:pt x="580" y="693"/>
                  </a:cubicBezTo>
                  <a:cubicBezTo>
                    <a:pt x="579" y="693"/>
                    <a:pt x="579" y="694"/>
                    <a:pt x="578" y="694"/>
                  </a:cubicBezTo>
                  <a:cubicBezTo>
                    <a:pt x="578" y="694"/>
                    <a:pt x="578" y="694"/>
                    <a:pt x="579" y="694"/>
                  </a:cubicBezTo>
                  <a:cubicBezTo>
                    <a:pt x="579" y="694"/>
                    <a:pt x="579" y="694"/>
                    <a:pt x="579" y="694"/>
                  </a:cubicBezTo>
                  <a:cubicBezTo>
                    <a:pt x="578" y="694"/>
                    <a:pt x="578" y="694"/>
                    <a:pt x="578" y="694"/>
                  </a:cubicBezTo>
                  <a:cubicBezTo>
                    <a:pt x="578" y="694"/>
                    <a:pt x="578" y="694"/>
                    <a:pt x="578" y="694"/>
                  </a:cubicBezTo>
                  <a:cubicBezTo>
                    <a:pt x="578" y="695"/>
                    <a:pt x="578" y="694"/>
                    <a:pt x="578" y="695"/>
                  </a:cubicBezTo>
                  <a:cubicBezTo>
                    <a:pt x="578" y="695"/>
                    <a:pt x="578" y="695"/>
                    <a:pt x="578" y="695"/>
                  </a:cubicBezTo>
                  <a:cubicBezTo>
                    <a:pt x="577" y="696"/>
                    <a:pt x="577" y="695"/>
                    <a:pt x="577" y="695"/>
                  </a:cubicBezTo>
                  <a:cubicBezTo>
                    <a:pt x="577" y="695"/>
                    <a:pt x="577" y="695"/>
                    <a:pt x="577" y="694"/>
                  </a:cubicBezTo>
                  <a:cubicBezTo>
                    <a:pt x="577" y="695"/>
                    <a:pt x="577" y="695"/>
                    <a:pt x="577" y="695"/>
                  </a:cubicBezTo>
                  <a:cubicBezTo>
                    <a:pt x="577" y="696"/>
                    <a:pt x="577" y="696"/>
                    <a:pt x="577" y="696"/>
                  </a:cubicBezTo>
                  <a:cubicBezTo>
                    <a:pt x="577" y="696"/>
                    <a:pt x="576" y="696"/>
                    <a:pt x="576" y="696"/>
                  </a:cubicBezTo>
                  <a:cubicBezTo>
                    <a:pt x="575" y="696"/>
                    <a:pt x="575" y="696"/>
                    <a:pt x="575" y="697"/>
                  </a:cubicBezTo>
                  <a:cubicBezTo>
                    <a:pt x="574" y="697"/>
                    <a:pt x="574" y="697"/>
                    <a:pt x="574" y="697"/>
                  </a:cubicBezTo>
                  <a:cubicBezTo>
                    <a:pt x="574" y="697"/>
                    <a:pt x="574" y="698"/>
                    <a:pt x="574" y="698"/>
                  </a:cubicBezTo>
                  <a:cubicBezTo>
                    <a:pt x="574" y="698"/>
                    <a:pt x="574" y="698"/>
                    <a:pt x="574" y="698"/>
                  </a:cubicBezTo>
                  <a:cubicBezTo>
                    <a:pt x="574" y="698"/>
                    <a:pt x="574" y="698"/>
                    <a:pt x="574" y="698"/>
                  </a:cubicBezTo>
                  <a:cubicBezTo>
                    <a:pt x="574" y="697"/>
                    <a:pt x="574" y="697"/>
                    <a:pt x="574" y="697"/>
                  </a:cubicBezTo>
                  <a:cubicBezTo>
                    <a:pt x="574" y="697"/>
                    <a:pt x="574" y="697"/>
                    <a:pt x="574" y="697"/>
                  </a:cubicBezTo>
                  <a:cubicBezTo>
                    <a:pt x="574" y="697"/>
                    <a:pt x="574" y="696"/>
                    <a:pt x="575" y="696"/>
                  </a:cubicBezTo>
                  <a:cubicBezTo>
                    <a:pt x="575" y="696"/>
                    <a:pt x="575" y="696"/>
                    <a:pt x="575" y="696"/>
                  </a:cubicBezTo>
                  <a:cubicBezTo>
                    <a:pt x="575" y="695"/>
                    <a:pt x="575" y="695"/>
                    <a:pt x="575" y="694"/>
                  </a:cubicBezTo>
                  <a:cubicBezTo>
                    <a:pt x="575" y="694"/>
                    <a:pt x="575" y="694"/>
                    <a:pt x="575" y="694"/>
                  </a:cubicBezTo>
                  <a:cubicBezTo>
                    <a:pt x="575" y="693"/>
                    <a:pt x="575" y="693"/>
                    <a:pt x="575" y="693"/>
                  </a:cubicBezTo>
                  <a:cubicBezTo>
                    <a:pt x="575" y="693"/>
                    <a:pt x="574" y="693"/>
                    <a:pt x="574" y="693"/>
                  </a:cubicBezTo>
                  <a:cubicBezTo>
                    <a:pt x="574" y="693"/>
                    <a:pt x="574" y="694"/>
                    <a:pt x="574" y="694"/>
                  </a:cubicBezTo>
                  <a:cubicBezTo>
                    <a:pt x="575" y="694"/>
                    <a:pt x="575" y="695"/>
                    <a:pt x="574" y="695"/>
                  </a:cubicBezTo>
                  <a:cubicBezTo>
                    <a:pt x="574" y="695"/>
                    <a:pt x="574" y="696"/>
                    <a:pt x="574" y="695"/>
                  </a:cubicBezTo>
                  <a:cubicBezTo>
                    <a:pt x="574" y="695"/>
                    <a:pt x="574" y="695"/>
                    <a:pt x="574" y="695"/>
                  </a:cubicBezTo>
                  <a:cubicBezTo>
                    <a:pt x="573" y="695"/>
                    <a:pt x="574" y="695"/>
                    <a:pt x="574" y="695"/>
                  </a:cubicBezTo>
                  <a:cubicBezTo>
                    <a:pt x="574" y="694"/>
                    <a:pt x="574" y="694"/>
                    <a:pt x="574" y="694"/>
                  </a:cubicBezTo>
                  <a:cubicBezTo>
                    <a:pt x="574" y="694"/>
                    <a:pt x="574" y="694"/>
                    <a:pt x="574" y="694"/>
                  </a:cubicBezTo>
                  <a:cubicBezTo>
                    <a:pt x="574" y="694"/>
                    <a:pt x="574" y="694"/>
                    <a:pt x="574" y="694"/>
                  </a:cubicBezTo>
                  <a:cubicBezTo>
                    <a:pt x="574" y="694"/>
                    <a:pt x="574" y="694"/>
                    <a:pt x="574" y="694"/>
                  </a:cubicBezTo>
                  <a:cubicBezTo>
                    <a:pt x="574" y="693"/>
                    <a:pt x="574" y="693"/>
                    <a:pt x="574" y="693"/>
                  </a:cubicBezTo>
                  <a:cubicBezTo>
                    <a:pt x="573" y="693"/>
                    <a:pt x="573" y="694"/>
                    <a:pt x="573" y="694"/>
                  </a:cubicBezTo>
                  <a:cubicBezTo>
                    <a:pt x="573" y="694"/>
                    <a:pt x="573" y="694"/>
                    <a:pt x="573" y="695"/>
                  </a:cubicBezTo>
                  <a:cubicBezTo>
                    <a:pt x="572" y="694"/>
                    <a:pt x="573" y="694"/>
                    <a:pt x="572" y="694"/>
                  </a:cubicBezTo>
                  <a:cubicBezTo>
                    <a:pt x="572" y="694"/>
                    <a:pt x="572" y="694"/>
                    <a:pt x="572" y="695"/>
                  </a:cubicBezTo>
                  <a:cubicBezTo>
                    <a:pt x="572" y="695"/>
                    <a:pt x="572" y="695"/>
                    <a:pt x="572" y="695"/>
                  </a:cubicBezTo>
                  <a:cubicBezTo>
                    <a:pt x="572" y="694"/>
                    <a:pt x="572" y="694"/>
                    <a:pt x="571" y="694"/>
                  </a:cubicBezTo>
                  <a:cubicBezTo>
                    <a:pt x="570" y="693"/>
                    <a:pt x="570" y="693"/>
                    <a:pt x="569" y="694"/>
                  </a:cubicBezTo>
                  <a:cubicBezTo>
                    <a:pt x="569" y="694"/>
                    <a:pt x="569" y="694"/>
                    <a:pt x="569" y="694"/>
                  </a:cubicBezTo>
                  <a:cubicBezTo>
                    <a:pt x="569" y="694"/>
                    <a:pt x="569" y="694"/>
                    <a:pt x="569" y="694"/>
                  </a:cubicBezTo>
                  <a:cubicBezTo>
                    <a:pt x="569" y="694"/>
                    <a:pt x="569" y="694"/>
                    <a:pt x="569" y="693"/>
                  </a:cubicBezTo>
                  <a:cubicBezTo>
                    <a:pt x="570" y="693"/>
                    <a:pt x="571" y="693"/>
                    <a:pt x="571" y="692"/>
                  </a:cubicBezTo>
                  <a:cubicBezTo>
                    <a:pt x="570" y="692"/>
                    <a:pt x="570" y="693"/>
                    <a:pt x="570" y="692"/>
                  </a:cubicBezTo>
                  <a:cubicBezTo>
                    <a:pt x="570" y="692"/>
                    <a:pt x="570" y="692"/>
                    <a:pt x="570" y="692"/>
                  </a:cubicBezTo>
                  <a:cubicBezTo>
                    <a:pt x="570" y="692"/>
                    <a:pt x="570" y="692"/>
                    <a:pt x="570" y="692"/>
                  </a:cubicBezTo>
                  <a:cubicBezTo>
                    <a:pt x="570" y="691"/>
                    <a:pt x="569" y="692"/>
                    <a:pt x="569" y="692"/>
                  </a:cubicBezTo>
                  <a:cubicBezTo>
                    <a:pt x="569" y="691"/>
                    <a:pt x="569" y="692"/>
                    <a:pt x="569" y="691"/>
                  </a:cubicBezTo>
                  <a:cubicBezTo>
                    <a:pt x="569" y="691"/>
                    <a:pt x="569" y="691"/>
                    <a:pt x="569" y="691"/>
                  </a:cubicBezTo>
                  <a:cubicBezTo>
                    <a:pt x="570" y="691"/>
                    <a:pt x="570" y="691"/>
                    <a:pt x="571" y="690"/>
                  </a:cubicBezTo>
                  <a:cubicBezTo>
                    <a:pt x="572" y="690"/>
                    <a:pt x="572" y="689"/>
                    <a:pt x="573" y="689"/>
                  </a:cubicBezTo>
                  <a:cubicBezTo>
                    <a:pt x="573" y="689"/>
                    <a:pt x="573" y="689"/>
                    <a:pt x="573" y="688"/>
                  </a:cubicBezTo>
                  <a:cubicBezTo>
                    <a:pt x="573" y="688"/>
                    <a:pt x="573" y="688"/>
                    <a:pt x="573" y="688"/>
                  </a:cubicBezTo>
                  <a:cubicBezTo>
                    <a:pt x="572" y="689"/>
                    <a:pt x="572" y="689"/>
                    <a:pt x="572" y="689"/>
                  </a:cubicBezTo>
                  <a:cubicBezTo>
                    <a:pt x="572" y="689"/>
                    <a:pt x="572" y="689"/>
                    <a:pt x="571" y="689"/>
                  </a:cubicBezTo>
                  <a:cubicBezTo>
                    <a:pt x="571" y="689"/>
                    <a:pt x="571" y="689"/>
                    <a:pt x="571" y="689"/>
                  </a:cubicBezTo>
                  <a:cubicBezTo>
                    <a:pt x="571" y="689"/>
                    <a:pt x="571" y="689"/>
                    <a:pt x="571" y="688"/>
                  </a:cubicBezTo>
                  <a:cubicBezTo>
                    <a:pt x="570" y="688"/>
                    <a:pt x="570" y="688"/>
                    <a:pt x="570" y="688"/>
                  </a:cubicBezTo>
                  <a:cubicBezTo>
                    <a:pt x="569" y="688"/>
                    <a:pt x="569" y="688"/>
                    <a:pt x="569" y="689"/>
                  </a:cubicBezTo>
                  <a:cubicBezTo>
                    <a:pt x="569" y="688"/>
                    <a:pt x="569" y="688"/>
                    <a:pt x="569" y="688"/>
                  </a:cubicBezTo>
                  <a:cubicBezTo>
                    <a:pt x="569" y="688"/>
                    <a:pt x="569" y="687"/>
                    <a:pt x="569" y="687"/>
                  </a:cubicBezTo>
                  <a:cubicBezTo>
                    <a:pt x="569" y="687"/>
                    <a:pt x="569" y="687"/>
                    <a:pt x="568" y="687"/>
                  </a:cubicBezTo>
                  <a:cubicBezTo>
                    <a:pt x="568" y="687"/>
                    <a:pt x="568" y="687"/>
                    <a:pt x="568" y="688"/>
                  </a:cubicBezTo>
                  <a:cubicBezTo>
                    <a:pt x="567" y="688"/>
                    <a:pt x="567" y="689"/>
                    <a:pt x="566" y="690"/>
                  </a:cubicBezTo>
                  <a:cubicBezTo>
                    <a:pt x="565" y="690"/>
                    <a:pt x="565" y="691"/>
                    <a:pt x="564" y="692"/>
                  </a:cubicBezTo>
                  <a:cubicBezTo>
                    <a:pt x="564" y="692"/>
                    <a:pt x="564" y="692"/>
                    <a:pt x="564" y="693"/>
                  </a:cubicBezTo>
                  <a:cubicBezTo>
                    <a:pt x="564" y="692"/>
                    <a:pt x="564" y="692"/>
                    <a:pt x="564" y="692"/>
                  </a:cubicBezTo>
                  <a:cubicBezTo>
                    <a:pt x="564" y="691"/>
                    <a:pt x="564" y="691"/>
                    <a:pt x="564" y="691"/>
                  </a:cubicBezTo>
                  <a:cubicBezTo>
                    <a:pt x="564" y="691"/>
                    <a:pt x="564" y="691"/>
                    <a:pt x="564" y="691"/>
                  </a:cubicBezTo>
                  <a:cubicBezTo>
                    <a:pt x="564" y="691"/>
                    <a:pt x="564" y="690"/>
                    <a:pt x="565" y="689"/>
                  </a:cubicBezTo>
                  <a:cubicBezTo>
                    <a:pt x="565" y="689"/>
                    <a:pt x="565" y="689"/>
                    <a:pt x="564" y="689"/>
                  </a:cubicBezTo>
                  <a:cubicBezTo>
                    <a:pt x="564" y="688"/>
                    <a:pt x="564" y="688"/>
                    <a:pt x="565" y="688"/>
                  </a:cubicBezTo>
                  <a:cubicBezTo>
                    <a:pt x="565" y="687"/>
                    <a:pt x="565" y="687"/>
                    <a:pt x="565" y="687"/>
                  </a:cubicBezTo>
                  <a:cubicBezTo>
                    <a:pt x="565" y="687"/>
                    <a:pt x="566" y="687"/>
                    <a:pt x="566" y="687"/>
                  </a:cubicBezTo>
                  <a:cubicBezTo>
                    <a:pt x="566" y="687"/>
                    <a:pt x="566" y="687"/>
                    <a:pt x="566" y="687"/>
                  </a:cubicBezTo>
                  <a:cubicBezTo>
                    <a:pt x="566" y="686"/>
                    <a:pt x="566" y="685"/>
                    <a:pt x="567" y="685"/>
                  </a:cubicBezTo>
                  <a:cubicBezTo>
                    <a:pt x="567" y="685"/>
                    <a:pt x="567" y="684"/>
                    <a:pt x="566" y="684"/>
                  </a:cubicBezTo>
                  <a:cubicBezTo>
                    <a:pt x="567" y="684"/>
                    <a:pt x="567" y="684"/>
                    <a:pt x="567" y="684"/>
                  </a:cubicBezTo>
                  <a:cubicBezTo>
                    <a:pt x="567" y="684"/>
                    <a:pt x="568" y="684"/>
                    <a:pt x="568" y="683"/>
                  </a:cubicBezTo>
                  <a:cubicBezTo>
                    <a:pt x="568" y="683"/>
                    <a:pt x="568" y="683"/>
                    <a:pt x="568" y="682"/>
                  </a:cubicBezTo>
                  <a:cubicBezTo>
                    <a:pt x="568" y="682"/>
                    <a:pt x="568" y="682"/>
                    <a:pt x="568" y="682"/>
                  </a:cubicBezTo>
                  <a:cubicBezTo>
                    <a:pt x="569" y="682"/>
                    <a:pt x="569" y="682"/>
                    <a:pt x="569" y="681"/>
                  </a:cubicBezTo>
                  <a:cubicBezTo>
                    <a:pt x="569" y="681"/>
                    <a:pt x="569" y="681"/>
                    <a:pt x="569" y="681"/>
                  </a:cubicBezTo>
                  <a:cubicBezTo>
                    <a:pt x="568" y="681"/>
                    <a:pt x="568" y="680"/>
                    <a:pt x="569" y="680"/>
                  </a:cubicBezTo>
                  <a:cubicBezTo>
                    <a:pt x="569" y="680"/>
                    <a:pt x="569" y="680"/>
                    <a:pt x="569" y="680"/>
                  </a:cubicBezTo>
                  <a:cubicBezTo>
                    <a:pt x="569" y="681"/>
                    <a:pt x="569" y="680"/>
                    <a:pt x="569" y="680"/>
                  </a:cubicBezTo>
                  <a:cubicBezTo>
                    <a:pt x="569" y="680"/>
                    <a:pt x="569" y="680"/>
                    <a:pt x="569" y="680"/>
                  </a:cubicBezTo>
                  <a:cubicBezTo>
                    <a:pt x="570" y="680"/>
                    <a:pt x="570" y="679"/>
                    <a:pt x="570" y="679"/>
                  </a:cubicBezTo>
                  <a:cubicBezTo>
                    <a:pt x="570" y="679"/>
                    <a:pt x="571" y="679"/>
                    <a:pt x="571" y="678"/>
                  </a:cubicBezTo>
                  <a:cubicBezTo>
                    <a:pt x="571" y="678"/>
                    <a:pt x="571" y="677"/>
                    <a:pt x="571" y="677"/>
                  </a:cubicBezTo>
                  <a:cubicBezTo>
                    <a:pt x="571" y="677"/>
                    <a:pt x="572" y="677"/>
                    <a:pt x="571" y="676"/>
                  </a:cubicBezTo>
                  <a:cubicBezTo>
                    <a:pt x="571" y="676"/>
                    <a:pt x="571" y="676"/>
                    <a:pt x="571" y="675"/>
                  </a:cubicBezTo>
                  <a:cubicBezTo>
                    <a:pt x="571" y="675"/>
                    <a:pt x="570" y="675"/>
                    <a:pt x="570" y="676"/>
                  </a:cubicBezTo>
                  <a:cubicBezTo>
                    <a:pt x="570" y="676"/>
                    <a:pt x="569" y="676"/>
                    <a:pt x="569" y="675"/>
                  </a:cubicBezTo>
                  <a:cubicBezTo>
                    <a:pt x="569" y="675"/>
                    <a:pt x="569" y="675"/>
                    <a:pt x="569" y="675"/>
                  </a:cubicBezTo>
                  <a:cubicBezTo>
                    <a:pt x="569" y="674"/>
                    <a:pt x="569" y="674"/>
                    <a:pt x="570" y="674"/>
                  </a:cubicBezTo>
                  <a:cubicBezTo>
                    <a:pt x="571" y="674"/>
                    <a:pt x="571" y="674"/>
                    <a:pt x="572" y="674"/>
                  </a:cubicBezTo>
                  <a:cubicBezTo>
                    <a:pt x="572" y="674"/>
                    <a:pt x="572" y="674"/>
                    <a:pt x="572" y="674"/>
                  </a:cubicBezTo>
                  <a:cubicBezTo>
                    <a:pt x="572" y="674"/>
                    <a:pt x="573" y="674"/>
                    <a:pt x="573" y="674"/>
                  </a:cubicBezTo>
                  <a:cubicBezTo>
                    <a:pt x="573" y="674"/>
                    <a:pt x="573" y="674"/>
                    <a:pt x="573" y="674"/>
                  </a:cubicBezTo>
                  <a:cubicBezTo>
                    <a:pt x="573" y="673"/>
                    <a:pt x="573" y="673"/>
                    <a:pt x="573" y="673"/>
                  </a:cubicBezTo>
                  <a:cubicBezTo>
                    <a:pt x="573" y="672"/>
                    <a:pt x="573" y="672"/>
                    <a:pt x="573" y="672"/>
                  </a:cubicBezTo>
                  <a:cubicBezTo>
                    <a:pt x="574" y="671"/>
                    <a:pt x="573" y="671"/>
                    <a:pt x="573" y="671"/>
                  </a:cubicBezTo>
                  <a:cubicBezTo>
                    <a:pt x="572" y="671"/>
                    <a:pt x="572" y="671"/>
                    <a:pt x="572" y="672"/>
                  </a:cubicBezTo>
                  <a:cubicBezTo>
                    <a:pt x="572" y="672"/>
                    <a:pt x="571" y="672"/>
                    <a:pt x="571" y="672"/>
                  </a:cubicBezTo>
                  <a:cubicBezTo>
                    <a:pt x="571" y="672"/>
                    <a:pt x="571" y="672"/>
                    <a:pt x="571" y="672"/>
                  </a:cubicBezTo>
                  <a:cubicBezTo>
                    <a:pt x="570" y="672"/>
                    <a:pt x="570" y="672"/>
                    <a:pt x="570" y="672"/>
                  </a:cubicBezTo>
                  <a:cubicBezTo>
                    <a:pt x="570" y="671"/>
                    <a:pt x="570" y="671"/>
                    <a:pt x="570" y="671"/>
                  </a:cubicBezTo>
                  <a:cubicBezTo>
                    <a:pt x="570" y="671"/>
                    <a:pt x="570" y="671"/>
                    <a:pt x="570" y="671"/>
                  </a:cubicBezTo>
                  <a:cubicBezTo>
                    <a:pt x="569" y="671"/>
                    <a:pt x="569" y="672"/>
                    <a:pt x="568" y="672"/>
                  </a:cubicBezTo>
                  <a:cubicBezTo>
                    <a:pt x="568" y="672"/>
                    <a:pt x="568" y="672"/>
                    <a:pt x="568" y="672"/>
                  </a:cubicBezTo>
                  <a:cubicBezTo>
                    <a:pt x="567" y="673"/>
                    <a:pt x="567" y="673"/>
                    <a:pt x="566" y="673"/>
                  </a:cubicBezTo>
                  <a:cubicBezTo>
                    <a:pt x="565" y="674"/>
                    <a:pt x="565" y="674"/>
                    <a:pt x="565" y="675"/>
                  </a:cubicBezTo>
                  <a:cubicBezTo>
                    <a:pt x="564" y="675"/>
                    <a:pt x="564" y="675"/>
                    <a:pt x="564" y="675"/>
                  </a:cubicBezTo>
                  <a:cubicBezTo>
                    <a:pt x="565" y="676"/>
                    <a:pt x="564" y="676"/>
                    <a:pt x="564" y="676"/>
                  </a:cubicBezTo>
                  <a:cubicBezTo>
                    <a:pt x="564" y="676"/>
                    <a:pt x="564" y="676"/>
                    <a:pt x="564" y="677"/>
                  </a:cubicBezTo>
                  <a:cubicBezTo>
                    <a:pt x="563" y="677"/>
                    <a:pt x="563" y="678"/>
                    <a:pt x="563" y="678"/>
                  </a:cubicBezTo>
                  <a:cubicBezTo>
                    <a:pt x="563" y="678"/>
                    <a:pt x="563" y="678"/>
                    <a:pt x="563" y="678"/>
                  </a:cubicBezTo>
                  <a:cubicBezTo>
                    <a:pt x="563" y="679"/>
                    <a:pt x="563" y="679"/>
                    <a:pt x="563" y="679"/>
                  </a:cubicBezTo>
                  <a:cubicBezTo>
                    <a:pt x="563" y="679"/>
                    <a:pt x="563" y="679"/>
                    <a:pt x="563" y="679"/>
                  </a:cubicBezTo>
                  <a:cubicBezTo>
                    <a:pt x="562" y="680"/>
                    <a:pt x="562" y="680"/>
                    <a:pt x="561" y="681"/>
                  </a:cubicBezTo>
                  <a:cubicBezTo>
                    <a:pt x="561" y="681"/>
                    <a:pt x="560" y="681"/>
                    <a:pt x="561" y="681"/>
                  </a:cubicBezTo>
                  <a:cubicBezTo>
                    <a:pt x="561" y="681"/>
                    <a:pt x="561" y="682"/>
                    <a:pt x="560" y="682"/>
                  </a:cubicBezTo>
                  <a:cubicBezTo>
                    <a:pt x="560" y="682"/>
                    <a:pt x="560" y="682"/>
                    <a:pt x="560" y="682"/>
                  </a:cubicBezTo>
                  <a:cubicBezTo>
                    <a:pt x="560" y="683"/>
                    <a:pt x="560" y="683"/>
                    <a:pt x="560" y="683"/>
                  </a:cubicBezTo>
                  <a:cubicBezTo>
                    <a:pt x="560" y="683"/>
                    <a:pt x="560" y="683"/>
                    <a:pt x="560" y="683"/>
                  </a:cubicBezTo>
                  <a:cubicBezTo>
                    <a:pt x="559" y="684"/>
                    <a:pt x="559" y="685"/>
                    <a:pt x="559" y="685"/>
                  </a:cubicBezTo>
                  <a:cubicBezTo>
                    <a:pt x="559" y="686"/>
                    <a:pt x="559" y="687"/>
                    <a:pt x="558" y="687"/>
                  </a:cubicBezTo>
                  <a:cubicBezTo>
                    <a:pt x="558" y="688"/>
                    <a:pt x="558" y="688"/>
                    <a:pt x="558" y="689"/>
                  </a:cubicBezTo>
                  <a:cubicBezTo>
                    <a:pt x="558" y="689"/>
                    <a:pt x="558" y="689"/>
                    <a:pt x="558" y="689"/>
                  </a:cubicBezTo>
                  <a:cubicBezTo>
                    <a:pt x="557" y="689"/>
                    <a:pt x="557" y="689"/>
                    <a:pt x="557" y="690"/>
                  </a:cubicBezTo>
                  <a:cubicBezTo>
                    <a:pt x="557" y="690"/>
                    <a:pt x="557" y="690"/>
                    <a:pt x="557" y="690"/>
                  </a:cubicBezTo>
                  <a:cubicBezTo>
                    <a:pt x="557" y="690"/>
                    <a:pt x="557" y="690"/>
                    <a:pt x="557" y="690"/>
                  </a:cubicBezTo>
                  <a:cubicBezTo>
                    <a:pt x="557" y="691"/>
                    <a:pt x="557" y="691"/>
                    <a:pt x="557" y="691"/>
                  </a:cubicBezTo>
                  <a:cubicBezTo>
                    <a:pt x="556" y="692"/>
                    <a:pt x="556" y="692"/>
                    <a:pt x="556" y="692"/>
                  </a:cubicBezTo>
                  <a:cubicBezTo>
                    <a:pt x="556" y="693"/>
                    <a:pt x="557" y="693"/>
                    <a:pt x="557" y="693"/>
                  </a:cubicBezTo>
                  <a:cubicBezTo>
                    <a:pt x="557" y="693"/>
                    <a:pt x="557" y="693"/>
                    <a:pt x="557" y="693"/>
                  </a:cubicBezTo>
                  <a:cubicBezTo>
                    <a:pt x="557" y="693"/>
                    <a:pt x="558" y="694"/>
                    <a:pt x="558" y="694"/>
                  </a:cubicBezTo>
                  <a:cubicBezTo>
                    <a:pt x="557" y="694"/>
                    <a:pt x="557" y="693"/>
                    <a:pt x="557" y="694"/>
                  </a:cubicBezTo>
                  <a:cubicBezTo>
                    <a:pt x="557" y="694"/>
                    <a:pt x="557" y="694"/>
                    <a:pt x="557" y="694"/>
                  </a:cubicBezTo>
                  <a:cubicBezTo>
                    <a:pt x="557" y="693"/>
                    <a:pt x="557" y="693"/>
                    <a:pt x="556" y="693"/>
                  </a:cubicBezTo>
                  <a:cubicBezTo>
                    <a:pt x="556" y="693"/>
                    <a:pt x="556" y="693"/>
                    <a:pt x="556" y="693"/>
                  </a:cubicBezTo>
                  <a:cubicBezTo>
                    <a:pt x="556" y="693"/>
                    <a:pt x="555" y="693"/>
                    <a:pt x="555" y="694"/>
                  </a:cubicBezTo>
                  <a:cubicBezTo>
                    <a:pt x="555" y="694"/>
                    <a:pt x="555" y="694"/>
                    <a:pt x="555" y="695"/>
                  </a:cubicBezTo>
                  <a:cubicBezTo>
                    <a:pt x="554" y="695"/>
                    <a:pt x="554" y="695"/>
                    <a:pt x="554" y="696"/>
                  </a:cubicBezTo>
                  <a:cubicBezTo>
                    <a:pt x="554" y="696"/>
                    <a:pt x="554" y="696"/>
                    <a:pt x="554" y="696"/>
                  </a:cubicBezTo>
                  <a:cubicBezTo>
                    <a:pt x="555" y="696"/>
                    <a:pt x="555" y="696"/>
                    <a:pt x="555" y="696"/>
                  </a:cubicBezTo>
                  <a:cubicBezTo>
                    <a:pt x="556" y="696"/>
                    <a:pt x="556" y="696"/>
                    <a:pt x="556" y="697"/>
                  </a:cubicBezTo>
                  <a:cubicBezTo>
                    <a:pt x="556" y="697"/>
                    <a:pt x="556" y="697"/>
                    <a:pt x="556" y="697"/>
                  </a:cubicBezTo>
                  <a:cubicBezTo>
                    <a:pt x="555" y="697"/>
                    <a:pt x="555" y="697"/>
                    <a:pt x="556" y="697"/>
                  </a:cubicBezTo>
                  <a:cubicBezTo>
                    <a:pt x="556" y="697"/>
                    <a:pt x="556" y="697"/>
                    <a:pt x="557" y="697"/>
                  </a:cubicBezTo>
                  <a:cubicBezTo>
                    <a:pt x="556" y="698"/>
                    <a:pt x="556" y="698"/>
                    <a:pt x="556" y="697"/>
                  </a:cubicBezTo>
                  <a:cubicBezTo>
                    <a:pt x="555" y="697"/>
                    <a:pt x="555" y="697"/>
                    <a:pt x="555" y="698"/>
                  </a:cubicBezTo>
                  <a:cubicBezTo>
                    <a:pt x="555" y="698"/>
                    <a:pt x="555" y="698"/>
                    <a:pt x="555" y="698"/>
                  </a:cubicBezTo>
                  <a:cubicBezTo>
                    <a:pt x="555" y="698"/>
                    <a:pt x="554" y="698"/>
                    <a:pt x="554" y="698"/>
                  </a:cubicBezTo>
                  <a:cubicBezTo>
                    <a:pt x="554" y="698"/>
                    <a:pt x="554" y="698"/>
                    <a:pt x="554" y="698"/>
                  </a:cubicBezTo>
                  <a:cubicBezTo>
                    <a:pt x="554" y="697"/>
                    <a:pt x="554" y="697"/>
                    <a:pt x="554" y="697"/>
                  </a:cubicBezTo>
                  <a:cubicBezTo>
                    <a:pt x="553" y="697"/>
                    <a:pt x="553" y="697"/>
                    <a:pt x="553" y="697"/>
                  </a:cubicBezTo>
                  <a:cubicBezTo>
                    <a:pt x="553" y="698"/>
                    <a:pt x="553" y="698"/>
                    <a:pt x="553" y="698"/>
                  </a:cubicBezTo>
                  <a:cubicBezTo>
                    <a:pt x="553" y="698"/>
                    <a:pt x="553" y="699"/>
                    <a:pt x="553" y="699"/>
                  </a:cubicBezTo>
                  <a:cubicBezTo>
                    <a:pt x="553" y="700"/>
                    <a:pt x="553" y="700"/>
                    <a:pt x="552" y="700"/>
                  </a:cubicBezTo>
                  <a:cubicBezTo>
                    <a:pt x="552" y="700"/>
                    <a:pt x="552" y="700"/>
                    <a:pt x="552" y="701"/>
                  </a:cubicBezTo>
                  <a:cubicBezTo>
                    <a:pt x="552" y="701"/>
                    <a:pt x="551" y="702"/>
                    <a:pt x="551" y="703"/>
                  </a:cubicBezTo>
                  <a:cubicBezTo>
                    <a:pt x="552" y="703"/>
                    <a:pt x="552" y="703"/>
                    <a:pt x="553" y="704"/>
                  </a:cubicBezTo>
                  <a:cubicBezTo>
                    <a:pt x="553" y="704"/>
                    <a:pt x="553" y="704"/>
                    <a:pt x="553" y="704"/>
                  </a:cubicBezTo>
                  <a:cubicBezTo>
                    <a:pt x="553" y="704"/>
                    <a:pt x="553" y="704"/>
                    <a:pt x="553" y="705"/>
                  </a:cubicBezTo>
                  <a:cubicBezTo>
                    <a:pt x="552" y="705"/>
                    <a:pt x="552" y="705"/>
                    <a:pt x="552" y="705"/>
                  </a:cubicBezTo>
                  <a:cubicBezTo>
                    <a:pt x="552" y="705"/>
                    <a:pt x="552" y="705"/>
                    <a:pt x="552" y="705"/>
                  </a:cubicBezTo>
                  <a:cubicBezTo>
                    <a:pt x="552" y="705"/>
                    <a:pt x="551" y="706"/>
                    <a:pt x="551" y="706"/>
                  </a:cubicBezTo>
                  <a:cubicBezTo>
                    <a:pt x="550" y="707"/>
                    <a:pt x="550" y="708"/>
                    <a:pt x="548" y="708"/>
                  </a:cubicBezTo>
                  <a:cubicBezTo>
                    <a:pt x="548" y="708"/>
                    <a:pt x="548" y="709"/>
                    <a:pt x="548" y="709"/>
                  </a:cubicBezTo>
                  <a:cubicBezTo>
                    <a:pt x="547" y="709"/>
                    <a:pt x="547" y="709"/>
                    <a:pt x="547" y="710"/>
                  </a:cubicBezTo>
                  <a:cubicBezTo>
                    <a:pt x="547" y="710"/>
                    <a:pt x="547" y="710"/>
                    <a:pt x="547" y="710"/>
                  </a:cubicBezTo>
                  <a:cubicBezTo>
                    <a:pt x="547" y="710"/>
                    <a:pt x="547" y="711"/>
                    <a:pt x="547" y="711"/>
                  </a:cubicBezTo>
                  <a:cubicBezTo>
                    <a:pt x="547" y="711"/>
                    <a:pt x="547" y="711"/>
                    <a:pt x="547" y="711"/>
                  </a:cubicBezTo>
                  <a:cubicBezTo>
                    <a:pt x="547" y="712"/>
                    <a:pt x="547" y="712"/>
                    <a:pt x="547" y="712"/>
                  </a:cubicBezTo>
                  <a:cubicBezTo>
                    <a:pt x="547" y="712"/>
                    <a:pt x="547" y="712"/>
                    <a:pt x="547" y="712"/>
                  </a:cubicBezTo>
                  <a:cubicBezTo>
                    <a:pt x="547" y="712"/>
                    <a:pt x="547" y="713"/>
                    <a:pt x="547" y="713"/>
                  </a:cubicBezTo>
                  <a:cubicBezTo>
                    <a:pt x="548" y="713"/>
                    <a:pt x="548" y="713"/>
                    <a:pt x="548" y="713"/>
                  </a:cubicBezTo>
                  <a:cubicBezTo>
                    <a:pt x="548" y="713"/>
                    <a:pt x="548" y="713"/>
                    <a:pt x="548" y="713"/>
                  </a:cubicBezTo>
                  <a:cubicBezTo>
                    <a:pt x="549" y="713"/>
                    <a:pt x="549" y="713"/>
                    <a:pt x="549" y="713"/>
                  </a:cubicBezTo>
                  <a:cubicBezTo>
                    <a:pt x="550" y="713"/>
                    <a:pt x="550" y="713"/>
                    <a:pt x="551" y="713"/>
                  </a:cubicBezTo>
                  <a:cubicBezTo>
                    <a:pt x="552" y="713"/>
                    <a:pt x="552" y="713"/>
                    <a:pt x="553" y="713"/>
                  </a:cubicBezTo>
                  <a:cubicBezTo>
                    <a:pt x="553" y="713"/>
                    <a:pt x="553" y="712"/>
                    <a:pt x="553" y="712"/>
                  </a:cubicBezTo>
                  <a:cubicBezTo>
                    <a:pt x="554" y="712"/>
                    <a:pt x="554" y="712"/>
                    <a:pt x="554" y="711"/>
                  </a:cubicBezTo>
                  <a:cubicBezTo>
                    <a:pt x="554" y="712"/>
                    <a:pt x="554" y="712"/>
                    <a:pt x="554" y="712"/>
                  </a:cubicBezTo>
                  <a:cubicBezTo>
                    <a:pt x="554" y="712"/>
                    <a:pt x="554" y="712"/>
                    <a:pt x="554" y="712"/>
                  </a:cubicBezTo>
                  <a:cubicBezTo>
                    <a:pt x="555" y="712"/>
                    <a:pt x="555" y="712"/>
                    <a:pt x="556" y="712"/>
                  </a:cubicBezTo>
                  <a:cubicBezTo>
                    <a:pt x="556" y="712"/>
                    <a:pt x="557" y="712"/>
                    <a:pt x="557" y="712"/>
                  </a:cubicBezTo>
                  <a:cubicBezTo>
                    <a:pt x="557" y="712"/>
                    <a:pt x="557" y="712"/>
                    <a:pt x="557" y="713"/>
                  </a:cubicBezTo>
                  <a:cubicBezTo>
                    <a:pt x="558" y="713"/>
                    <a:pt x="559" y="713"/>
                    <a:pt x="560" y="713"/>
                  </a:cubicBezTo>
                  <a:cubicBezTo>
                    <a:pt x="560" y="713"/>
                    <a:pt x="560" y="713"/>
                    <a:pt x="560" y="713"/>
                  </a:cubicBezTo>
                  <a:cubicBezTo>
                    <a:pt x="560" y="713"/>
                    <a:pt x="561" y="712"/>
                    <a:pt x="561" y="712"/>
                  </a:cubicBezTo>
                  <a:cubicBezTo>
                    <a:pt x="561" y="712"/>
                    <a:pt x="561" y="712"/>
                    <a:pt x="561" y="712"/>
                  </a:cubicBezTo>
                  <a:cubicBezTo>
                    <a:pt x="561" y="712"/>
                    <a:pt x="561" y="712"/>
                    <a:pt x="561" y="713"/>
                  </a:cubicBezTo>
                  <a:cubicBezTo>
                    <a:pt x="561" y="713"/>
                    <a:pt x="560" y="713"/>
                    <a:pt x="561" y="713"/>
                  </a:cubicBezTo>
                  <a:cubicBezTo>
                    <a:pt x="561" y="713"/>
                    <a:pt x="561" y="713"/>
                    <a:pt x="561" y="713"/>
                  </a:cubicBezTo>
                  <a:cubicBezTo>
                    <a:pt x="561" y="713"/>
                    <a:pt x="561" y="713"/>
                    <a:pt x="561" y="713"/>
                  </a:cubicBezTo>
                  <a:cubicBezTo>
                    <a:pt x="562" y="713"/>
                    <a:pt x="562" y="713"/>
                    <a:pt x="562" y="713"/>
                  </a:cubicBezTo>
                  <a:cubicBezTo>
                    <a:pt x="562" y="713"/>
                    <a:pt x="562" y="713"/>
                    <a:pt x="562" y="713"/>
                  </a:cubicBezTo>
                  <a:cubicBezTo>
                    <a:pt x="563" y="713"/>
                    <a:pt x="563" y="713"/>
                    <a:pt x="564" y="713"/>
                  </a:cubicBezTo>
                  <a:cubicBezTo>
                    <a:pt x="564" y="714"/>
                    <a:pt x="564" y="714"/>
                    <a:pt x="565" y="713"/>
                  </a:cubicBezTo>
                  <a:cubicBezTo>
                    <a:pt x="565" y="713"/>
                    <a:pt x="565" y="713"/>
                    <a:pt x="565" y="713"/>
                  </a:cubicBezTo>
                  <a:cubicBezTo>
                    <a:pt x="565" y="713"/>
                    <a:pt x="565" y="713"/>
                    <a:pt x="565" y="713"/>
                  </a:cubicBezTo>
                  <a:cubicBezTo>
                    <a:pt x="566" y="713"/>
                    <a:pt x="566" y="713"/>
                    <a:pt x="566" y="713"/>
                  </a:cubicBezTo>
                  <a:cubicBezTo>
                    <a:pt x="567" y="713"/>
                    <a:pt x="567" y="713"/>
                    <a:pt x="567" y="713"/>
                  </a:cubicBezTo>
                  <a:cubicBezTo>
                    <a:pt x="567" y="713"/>
                    <a:pt x="568" y="713"/>
                    <a:pt x="568" y="713"/>
                  </a:cubicBezTo>
                  <a:cubicBezTo>
                    <a:pt x="568" y="713"/>
                    <a:pt x="569" y="713"/>
                    <a:pt x="568" y="712"/>
                  </a:cubicBezTo>
                  <a:cubicBezTo>
                    <a:pt x="568" y="712"/>
                    <a:pt x="569" y="712"/>
                    <a:pt x="569" y="712"/>
                  </a:cubicBezTo>
                  <a:cubicBezTo>
                    <a:pt x="569" y="711"/>
                    <a:pt x="569" y="712"/>
                    <a:pt x="569" y="712"/>
                  </a:cubicBezTo>
                  <a:cubicBezTo>
                    <a:pt x="569" y="712"/>
                    <a:pt x="569" y="711"/>
                    <a:pt x="570" y="711"/>
                  </a:cubicBezTo>
                  <a:cubicBezTo>
                    <a:pt x="570" y="711"/>
                    <a:pt x="570" y="711"/>
                    <a:pt x="571" y="711"/>
                  </a:cubicBezTo>
                  <a:cubicBezTo>
                    <a:pt x="571" y="711"/>
                    <a:pt x="571" y="711"/>
                    <a:pt x="571" y="711"/>
                  </a:cubicBezTo>
                  <a:cubicBezTo>
                    <a:pt x="571" y="712"/>
                    <a:pt x="570" y="712"/>
                    <a:pt x="570" y="712"/>
                  </a:cubicBezTo>
                  <a:cubicBezTo>
                    <a:pt x="570" y="712"/>
                    <a:pt x="569" y="712"/>
                    <a:pt x="569" y="712"/>
                  </a:cubicBezTo>
                  <a:cubicBezTo>
                    <a:pt x="569" y="712"/>
                    <a:pt x="569" y="713"/>
                    <a:pt x="569" y="713"/>
                  </a:cubicBezTo>
                  <a:cubicBezTo>
                    <a:pt x="569" y="713"/>
                    <a:pt x="570" y="713"/>
                    <a:pt x="570" y="713"/>
                  </a:cubicBezTo>
                  <a:cubicBezTo>
                    <a:pt x="570" y="713"/>
                    <a:pt x="571" y="713"/>
                    <a:pt x="571" y="713"/>
                  </a:cubicBezTo>
                  <a:cubicBezTo>
                    <a:pt x="571" y="713"/>
                    <a:pt x="571" y="713"/>
                    <a:pt x="570" y="713"/>
                  </a:cubicBezTo>
                  <a:cubicBezTo>
                    <a:pt x="570" y="713"/>
                    <a:pt x="569" y="714"/>
                    <a:pt x="569" y="714"/>
                  </a:cubicBezTo>
                  <a:cubicBezTo>
                    <a:pt x="569" y="714"/>
                    <a:pt x="569" y="714"/>
                    <a:pt x="569" y="714"/>
                  </a:cubicBezTo>
                  <a:cubicBezTo>
                    <a:pt x="569" y="714"/>
                    <a:pt x="569" y="714"/>
                    <a:pt x="569" y="714"/>
                  </a:cubicBezTo>
                  <a:cubicBezTo>
                    <a:pt x="570" y="714"/>
                    <a:pt x="570" y="714"/>
                    <a:pt x="571" y="713"/>
                  </a:cubicBezTo>
                  <a:cubicBezTo>
                    <a:pt x="571" y="713"/>
                    <a:pt x="571" y="713"/>
                    <a:pt x="571" y="713"/>
                  </a:cubicBezTo>
                  <a:cubicBezTo>
                    <a:pt x="571" y="713"/>
                    <a:pt x="571" y="713"/>
                    <a:pt x="571" y="713"/>
                  </a:cubicBezTo>
                  <a:cubicBezTo>
                    <a:pt x="571" y="714"/>
                    <a:pt x="571" y="714"/>
                    <a:pt x="570" y="714"/>
                  </a:cubicBezTo>
                  <a:cubicBezTo>
                    <a:pt x="571" y="714"/>
                    <a:pt x="571" y="714"/>
                    <a:pt x="571" y="714"/>
                  </a:cubicBezTo>
                  <a:cubicBezTo>
                    <a:pt x="571" y="714"/>
                    <a:pt x="571" y="714"/>
                    <a:pt x="571" y="714"/>
                  </a:cubicBezTo>
                  <a:cubicBezTo>
                    <a:pt x="572" y="714"/>
                    <a:pt x="572" y="714"/>
                    <a:pt x="572" y="714"/>
                  </a:cubicBezTo>
                  <a:cubicBezTo>
                    <a:pt x="572" y="714"/>
                    <a:pt x="572" y="714"/>
                    <a:pt x="572" y="715"/>
                  </a:cubicBezTo>
                  <a:cubicBezTo>
                    <a:pt x="572" y="715"/>
                    <a:pt x="572" y="715"/>
                    <a:pt x="572" y="715"/>
                  </a:cubicBezTo>
                  <a:cubicBezTo>
                    <a:pt x="572" y="715"/>
                    <a:pt x="572" y="715"/>
                    <a:pt x="572" y="715"/>
                  </a:cubicBezTo>
                  <a:cubicBezTo>
                    <a:pt x="573" y="714"/>
                    <a:pt x="573" y="714"/>
                    <a:pt x="573" y="714"/>
                  </a:cubicBezTo>
                  <a:cubicBezTo>
                    <a:pt x="573" y="714"/>
                    <a:pt x="573" y="714"/>
                    <a:pt x="573" y="714"/>
                  </a:cubicBezTo>
                  <a:cubicBezTo>
                    <a:pt x="573" y="714"/>
                    <a:pt x="573" y="713"/>
                    <a:pt x="574" y="713"/>
                  </a:cubicBezTo>
                  <a:cubicBezTo>
                    <a:pt x="574" y="713"/>
                    <a:pt x="574" y="713"/>
                    <a:pt x="573" y="713"/>
                  </a:cubicBezTo>
                  <a:cubicBezTo>
                    <a:pt x="573" y="713"/>
                    <a:pt x="573" y="712"/>
                    <a:pt x="573" y="712"/>
                  </a:cubicBezTo>
                  <a:cubicBezTo>
                    <a:pt x="573" y="712"/>
                    <a:pt x="573" y="712"/>
                    <a:pt x="574" y="712"/>
                  </a:cubicBezTo>
                  <a:cubicBezTo>
                    <a:pt x="574" y="712"/>
                    <a:pt x="574" y="712"/>
                    <a:pt x="574" y="712"/>
                  </a:cubicBezTo>
                  <a:cubicBezTo>
                    <a:pt x="575" y="712"/>
                    <a:pt x="575" y="713"/>
                    <a:pt x="575" y="713"/>
                  </a:cubicBezTo>
                  <a:cubicBezTo>
                    <a:pt x="575" y="713"/>
                    <a:pt x="576" y="713"/>
                    <a:pt x="576" y="713"/>
                  </a:cubicBezTo>
                  <a:cubicBezTo>
                    <a:pt x="576" y="713"/>
                    <a:pt x="576" y="713"/>
                    <a:pt x="577" y="713"/>
                  </a:cubicBezTo>
                  <a:cubicBezTo>
                    <a:pt x="577" y="713"/>
                    <a:pt x="577" y="713"/>
                    <a:pt x="578" y="712"/>
                  </a:cubicBezTo>
                  <a:cubicBezTo>
                    <a:pt x="578" y="713"/>
                    <a:pt x="577" y="713"/>
                    <a:pt x="577" y="713"/>
                  </a:cubicBezTo>
                  <a:cubicBezTo>
                    <a:pt x="577" y="714"/>
                    <a:pt x="577" y="714"/>
                    <a:pt x="577" y="714"/>
                  </a:cubicBezTo>
                  <a:cubicBezTo>
                    <a:pt x="577" y="714"/>
                    <a:pt x="576" y="714"/>
                    <a:pt x="576" y="714"/>
                  </a:cubicBezTo>
                  <a:cubicBezTo>
                    <a:pt x="575" y="714"/>
                    <a:pt x="575" y="715"/>
                    <a:pt x="575" y="715"/>
                  </a:cubicBezTo>
                  <a:cubicBezTo>
                    <a:pt x="574" y="715"/>
                    <a:pt x="575" y="715"/>
                    <a:pt x="574" y="716"/>
                  </a:cubicBezTo>
                  <a:cubicBezTo>
                    <a:pt x="574" y="716"/>
                    <a:pt x="574" y="716"/>
                    <a:pt x="574" y="716"/>
                  </a:cubicBezTo>
                  <a:cubicBezTo>
                    <a:pt x="574" y="717"/>
                    <a:pt x="573" y="717"/>
                    <a:pt x="573" y="717"/>
                  </a:cubicBezTo>
                  <a:cubicBezTo>
                    <a:pt x="573" y="718"/>
                    <a:pt x="573" y="718"/>
                    <a:pt x="572" y="718"/>
                  </a:cubicBezTo>
                  <a:cubicBezTo>
                    <a:pt x="572" y="718"/>
                    <a:pt x="572" y="718"/>
                    <a:pt x="571" y="718"/>
                  </a:cubicBezTo>
                  <a:cubicBezTo>
                    <a:pt x="571" y="718"/>
                    <a:pt x="571" y="718"/>
                    <a:pt x="571" y="718"/>
                  </a:cubicBezTo>
                  <a:cubicBezTo>
                    <a:pt x="571" y="718"/>
                    <a:pt x="570" y="719"/>
                    <a:pt x="570" y="719"/>
                  </a:cubicBezTo>
                  <a:cubicBezTo>
                    <a:pt x="570" y="719"/>
                    <a:pt x="570" y="719"/>
                    <a:pt x="570" y="720"/>
                  </a:cubicBezTo>
                  <a:cubicBezTo>
                    <a:pt x="570" y="720"/>
                    <a:pt x="570" y="720"/>
                    <a:pt x="570" y="720"/>
                  </a:cubicBezTo>
                  <a:cubicBezTo>
                    <a:pt x="571" y="720"/>
                    <a:pt x="572" y="720"/>
                    <a:pt x="572" y="720"/>
                  </a:cubicBezTo>
                  <a:cubicBezTo>
                    <a:pt x="572" y="720"/>
                    <a:pt x="573" y="720"/>
                    <a:pt x="573" y="720"/>
                  </a:cubicBezTo>
                  <a:cubicBezTo>
                    <a:pt x="574" y="720"/>
                    <a:pt x="575" y="720"/>
                    <a:pt x="575" y="719"/>
                  </a:cubicBezTo>
                  <a:cubicBezTo>
                    <a:pt x="575" y="719"/>
                    <a:pt x="575" y="719"/>
                    <a:pt x="575" y="718"/>
                  </a:cubicBezTo>
                  <a:cubicBezTo>
                    <a:pt x="576" y="718"/>
                    <a:pt x="576" y="718"/>
                    <a:pt x="575" y="717"/>
                  </a:cubicBezTo>
                  <a:cubicBezTo>
                    <a:pt x="576" y="717"/>
                    <a:pt x="576" y="717"/>
                    <a:pt x="576" y="717"/>
                  </a:cubicBezTo>
                  <a:cubicBezTo>
                    <a:pt x="576" y="717"/>
                    <a:pt x="576" y="717"/>
                    <a:pt x="576" y="716"/>
                  </a:cubicBezTo>
                  <a:cubicBezTo>
                    <a:pt x="577" y="716"/>
                    <a:pt x="577" y="715"/>
                    <a:pt x="578" y="715"/>
                  </a:cubicBezTo>
                  <a:cubicBezTo>
                    <a:pt x="578" y="715"/>
                    <a:pt x="578" y="715"/>
                    <a:pt x="578" y="715"/>
                  </a:cubicBezTo>
                  <a:cubicBezTo>
                    <a:pt x="578" y="715"/>
                    <a:pt x="578" y="715"/>
                    <a:pt x="578" y="715"/>
                  </a:cubicBezTo>
                  <a:cubicBezTo>
                    <a:pt x="578" y="715"/>
                    <a:pt x="579" y="715"/>
                    <a:pt x="580" y="714"/>
                  </a:cubicBezTo>
                  <a:cubicBezTo>
                    <a:pt x="580" y="714"/>
                    <a:pt x="580" y="714"/>
                    <a:pt x="580" y="715"/>
                  </a:cubicBezTo>
                  <a:cubicBezTo>
                    <a:pt x="579" y="715"/>
                    <a:pt x="579" y="715"/>
                    <a:pt x="579" y="715"/>
                  </a:cubicBezTo>
                  <a:cubicBezTo>
                    <a:pt x="580" y="715"/>
                    <a:pt x="580" y="715"/>
                    <a:pt x="580" y="714"/>
                  </a:cubicBezTo>
                  <a:cubicBezTo>
                    <a:pt x="580" y="714"/>
                    <a:pt x="581" y="713"/>
                    <a:pt x="581" y="713"/>
                  </a:cubicBezTo>
                  <a:cubicBezTo>
                    <a:pt x="581" y="712"/>
                    <a:pt x="582" y="711"/>
                    <a:pt x="582" y="710"/>
                  </a:cubicBezTo>
                  <a:cubicBezTo>
                    <a:pt x="582" y="710"/>
                    <a:pt x="582" y="710"/>
                    <a:pt x="582" y="710"/>
                  </a:cubicBezTo>
                  <a:cubicBezTo>
                    <a:pt x="582" y="710"/>
                    <a:pt x="582" y="710"/>
                    <a:pt x="582" y="710"/>
                  </a:cubicBezTo>
                  <a:cubicBezTo>
                    <a:pt x="582" y="710"/>
                    <a:pt x="582" y="711"/>
                    <a:pt x="582" y="711"/>
                  </a:cubicBezTo>
                  <a:cubicBezTo>
                    <a:pt x="583" y="710"/>
                    <a:pt x="583" y="711"/>
                    <a:pt x="583" y="711"/>
                  </a:cubicBezTo>
                  <a:cubicBezTo>
                    <a:pt x="583" y="711"/>
                    <a:pt x="583" y="711"/>
                    <a:pt x="583" y="711"/>
                  </a:cubicBezTo>
                  <a:cubicBezTo>
                    <a:pt x="583" y="711"/>
                    <a:pt x="583" y="711"/>
                    <a:pt x="583" y="711"/>
                  </a:cubicBezTo>
                  <a:cubicBezTo>
                    <a:pt x="583" y="712"/>
                    <a:pt x="583" y="712"/>
                    <a:pt x="584" y="712"/>
                  </a:cubicBezTo>
                  <a:cubicBezTo>
                    <a:pt x="584" y="713"/>
                    <a:pt x="584" y="714"/>
                    <a:pt x="584" y="714"/>
                  </a:cubicBezTo>
                  <a:cubicBezTo>
                    <a:pt x="584" y="715"/>
                    <a:pt x="584" y="715"/>
                    <a:pt x="584" y="715"/>
                  </a:cubicBezTo>
                  <a:cubicBezTo>
                    <a:pt x="584" y="715"/>
                    <a:pt x="584" y="715"/>
                    <a:pt x="584" y="716"/>
                  </a:cubicBezTo>
                  <a:cubicBezTo>
                    <a:pt x="584" y="716"/>
                    <a:pt x="584" y="716"/>
                    <a:pt x="584" y="716"/>
                  </a:cubicBezTo>
                  <a:cubicBezTo>
                    <a:pt x="583" y="716"/>
                    <a:pt x="583" y="717"/>
                    <a:pt x="583" y="718"/>
                  </a:cubicBezTo>
                  <a:cubicBezTo>
                    <a:pt x="583" y="718"/>
                    <a:pt x="582" y="719"/>
                    <a:pt x="582" y="720"/>
                  </a:cubicBezTo>
                  <a:cubicBezTo>
                    <a:pt x="582" y="720"/>
                    <a:pt x="582" y="720"/>
                    <a:pt x="582" y="720"/>
                  </a:cubicBezTo>
                  <a:cubicBezTo>
                    <a:pt x="582" y="721"/>
                    <a:pt x="582" y="721"/>
                    <a:pt x="582" y="721"/>
                  </a:cubicBezTo>
                  <a:cubicBezTo>
                    <a:pt x="583" y="721"/>
                    <a:pt x="583" y="721"/>
                    <a:pt x="583" y="721"/>
                  </a:cubicBezTo>
                  <a:cubicBezTo>
                    <a:pt x="584" y="720"/>
                    <a:pt x="585" y="719"/>
                    <a:pt x="586" y="717"/>
                  </a:cubicBezTo>
                  <a:cubicBezTo>
                    <a:pt x="586" y="717"/>
                    <a:pt x="586" y="717"/>
                    <a:pt x="586" y="717"/>
                  </a:cubicBezTo>
                  <a:cubicBezTo>
                    <a:pt x="586" y="717"/>
                    <a:pt x="586" y="717"/>
                    <a:pt x="586" y="717"/>
                  </a:cubicBezTo>
                  <a:cubicBezTo>
                    <a:pt x="586" y="718"/>
                    <a:pt x="586" y="718"/>
                    <a:pt x="586" y="719"/>
                  </a:cubicBezTo>
                  <a:cubicBezTo>
                    <a:pt x="586" y="719"/>
                    <a:pt x="586" y="719"/>
                    <a:pt x="586" y="719"/>
                  </a:cubicBezTo>
                  <a:cubicBezTo>
                    <a:pt x="586" y="720"/>
                    <a:pt x="586" y="720"/>
                    <a:pt x="586" y="720"/>
                  </a:cubicBezTo>
                  <a:cubicBezTo>
                    <a:pt x="586" y="720"/>
                    <a:pt x="585" y="720"/>
                    <a:pt x="586" y="721"/>
                  </a:cubicBezTo>
                  <a:cubicBezTo>
                    <a:pt x="586" y="721"/>
                    <a:pt x="586" y="721"/>
                    <a:pt x="586" y="722"/>
                  </a:cubicBezTo>
                  <a:cubicBezTo>
                    <a:pt x="586" y="722"/>
                    <a:pt x="586" y="722"/>
                    <a:pt x="586" y="723"/>
                  </a:cubicBezTo>
                  <a:cubicBezTo>
                    <a:pt x="586" y="723"/>
                    <a:pt x="586" y="723"/>
                    <a:pt x="586" y="723"/>
                  </a:cubicBezTo>
                  <a:cubicBezTo>
                    <a:pt x="587" y="722"/>
                    <a:pt x="587" y="722"/>
                    <a:pt x="587" y="722"/>
                  </a:cubicBezTo>
                  <a:cubicBezTo>
                    <a:pt x="587" y="722"/>
                    <a:pt x="588" y="722"/>
                    <a:pt x="588" y="721"/>
                  </a:cubicBezTo>
                  <a:cubicBezTo>
                    <a:pt x="588" y="721"/>
                    <a:pt x="588" y="722"/>
                    <a:pt x="588" y="722"/>
                  </a:cubicBezTo>
                  <a:cubicBezTo>
                    <a:pt x="588" y="722"/>
                    <a:pt x="588" y="722"/>
                    <a:pt x="588" y="722"/>
                  </a:cubicBezTo>
                  <a:cubicBezTo>
                    <a:pt x="588" y="722"/>
                    <a:pt x="588" y="723"/>
                    <a:pt x="589" y="723"/>
                  </a:cubicBezTo>
                  <a:cubicBezTo>
                    <a:pt x="589" y="722"/>
                    <a:pt x="589" y="723"/>
                    <a:pt x="590" y="722"/>
                  </a:cubicBezTo>
                  <a:cubicBezTo>
                    <a:pt x="590" y="722"/>
                    <a:pt x="590" y="721"/>
                    <a:pt x="590" y="721"/>
                  </a:cubicBezTo>
                  <a:cubicBezTo>
                    <a:pt x="590" y="721"/>
                    <a:pt x="590" y="720"/>
                    <a:pt x="590" y="720"/>
                  </a:cubicBezTo>
                  <a:cubicBezTo>
                    <a:pt x="590" y="720"/>
                    <a:pt x="591" y="719"/>
                    <a:pt x="591" y="719"/>
                  </a:cubicBezTo>
                  <a:cubicBezTo>
                    <a:pt x="591" y="719"/>
                    <a:pt x="591" y="718"/>
                    <a:pt x="590" y="718"/>
                  </a:cubicBezTo>
                  <a:cubicBezTo>
                    <a:pt x="591" y="718"/>
                    <a:pt x="591" y="718"/>
                    <a:pt x="591" y="718"/>
                  </a:cubicBezTo>
                  <a:cubicBezTo>
                    <a:pt x="591" y="717"/>
                    <a:pt x="591" y="717"/>
                    <a:pt x="591" y="717"/>
                  </a:cubicBezTo>
                  <a:cubicBezTo>
                    <a:pt x="591" y="717"/>
                    <a:pt x="591" y="716"/>
                    <a:pt x="592" y="716"/>
                  </a:cubicBezTo>
                  <a:cubicBezTo>
                    <a:pt x="592" y="715"/>
                    <a:pt x="592" y="715"/>
                    <a:pt x="592" y="715"/>
                  </a:cubicBezTo>
                  <a:cubicBezTo>
                    <a:pt x="592" y="715"/>
                    <a:pt x="592" y="715"/>
                    <a:pt x="592" y="714"/>
                  </a:cubicBezTo>
                  <a:close/>
                  <a:moveTo>
                    <a:pt x="573" y="680"/>
                  </a:moveTo>
                  <a:cubicBezTo>
                    <a:pt x="573" y="680"/>
                    <a:pt x="573" y="680"/>
                    <a:pt x="573" y="680"/>
                  </a:cubicBezTo>
                  <a:cubicBezTo>
                    <a:pt x="573" y="680"/>
                    <a:pt x="573" y="681"/>
                    <a:pt x="572" y="681"/>
                  </a:cubicBezTo>
                  <a:cubicBezTo>
                    <a:pt x="572" y="681"/>
                    <a:pt x="572" y="681"/>
                    <a:pt x="572" y="680"/>
                  </a:cubicBezTo>
                  <a:cubicBezTo>
                    <a:pt x="572" y="680"/>
                    <a:pt x="572" y="680"/>
                    <a:pt x="573" y="680"/>
                  </a:cubicBezTo>
                  <a:close/>
                  <a:moveTo>
                    <a:pt x="582" y="713"/>
                  </a:moveTo>
                  <a:cubicBezTo>
                    <a:pt x="582" y="714"/>
                    <a:pt x="582" y="714"/>
                    <a:pt x="582" y="715"/>
                  </a:cubicBezTo>
                  <a:cubicBezTo>
                    <a:pt x="582" y="715"/>
                    <a:pt x="581" y="715"/>
                    <a:pt x="581" y="715"/>
                  </a:cubicBezTo>
                  <a:cubicBezTo>
                    <a:pt x="581" y="714"/>
                    <a:pt x="582" y="714"/>
                    <a:pt x="582" y="713"/>
                  </a:cubicBezTo>
                  <a:cubicBezTo>
                    <a:pt x="582" y="713"/>
                    <a:pt x="582" y="713"/>
                    <a:pt x="582" y="713"/>
                  </a:cubicBezTo>
                  <a:cubicBezTo>
                    <a:pt x="582" y="713"/>
                    <a:pt x="582" y="713"/>
                    <a:pt x="582" y="713"/>
                  </a:cubicBezTo>
                  <a:close/>
                  <a:moveTo>
                    <a:pt x="572" y="679"/>
                  </a:moveTo>
                  <a:cubicBezTo>
                    <a:pt x="572" y="679"/>
                    <a:pt x="572" y="678"/>
                    <a:pt x="572" y="678"/>
                  </a:cubicBezTo>
                  <a:cubicBezTo>
                    <a:pt x="572" y="678"/>
                    <a:pt x="572" y="678"/>
                    <a:pt x="572" y="678"/>
                  </a:cubicBezTo>
                  <a:cubicBezTo>
                    <a:pt x="572" y="678"/>
                    <a:pt x="573" y="678"/>
                    <a:pt x="573" y="678"/>
                  </a:cubicBezTo>
                  <a:cubicBezTo>
                    <a:pt x="573" y="678"/>
                    <a:pt x="573" y="678"/>
                    <a:pt x="573" y="678"/>
                  </a:cubicBezTo>
                  <a:cubicBezTo>
                    <a:pt x="573" y="678"/>
                    <a:pt x="573" y="679"/>
                    <a:pt x="572" y="679"/>
                  </a:cubicBezTo>
                  <a:close/>
                  <a:moveTo>
                    <a:pt x="572" y="693"/>
                  </a:moveTo>
                  <a:cubicBezTo>
                    <a:pt x="572" y="694"/>
                    <a:pt x="572" y="694"/>
                    <a:pt x="571" y="694"/>
                  </a:cubicBezTo>
                  <a:cubicBezTo>
                    <a:pt x="571" y="693"/>
                    <a:pt x="571" y="693"/>
                    <a:pt x="571" y="693"/>
                  </a:cubicBezTo>
                  <a:cubicBezTo>
                    <a:pt x="571" y="693"/>
                    <a:pt x="571" y="693"/>
                    <a:pt x="572" y="693"/>
                  </a:cubicBezTo>
                  <a:cubicBezTo>
                    <a:pt x="572" y="693"/>
                    <a:pt x="572" y="693"/>
                    <a:pt x="572" y="693"/>
                  </a:cubicBezTo>
                  <a:close/>
                  <a:moveTo>
                    <a:pt x="572" y="692"/>
                  </a:moveTo>
                  <a:cubicBezTo>
                    <a:pt x="572" y="693"/>
                    <a:pt x="572" y="693"/>
                    <a:pt x="572" y="693"/>
                  </a:cubicBezTo>
                  <a:cubicBezTo>
                    <a:pt x="572" y="693"/>
                    <a:pt x="571" y="693"/>
                    <a:pt x="571" y="693"/>
                  </a:cubicBezTo>
                  <a:cubicBezTo>
                    <a:pt x="572" y="692"/>
                    <a:pt x="572" y="692"/>
                    <a:pt x="572" y="692"/>
                  </a:cubicBezTo>
                  <a:cubicBezTo>
                    <a:pt x="572" y="692"/>
                    <a:pt x="572" y="692"/>
                    <a:pt x="572" y="692"/>
                  </a:cubicBezTo>
                  <a:close/>
                  <a:moveTo>
                    <a:pt x="570" y="712"/>
                  </a:moveTo>
                  <a:cubicBezTo>
                    <a:pt x="570" y="712"/>
                    <a:pt x="570" y="711"/>
                    <a:pt x="570" y="711"/>
                  </a:cubicBezTo>
                  <a:cubicBezTo>
                    <a:pt x="570" y="711"/>
                    <a:pt x="570" y="711"/>
                    <a:pt x="570" y="711"/>
                  </a:cubicBezTo>
                  <a:cubicBezTo>
                    <a:pt x="570" y="712"/>
                    <a:pt x="570" y="712"/>
                    <a:pt x="570" y="712"/>
                  </a:cubicBezTo>
                  <a:close/>
                  <a:moveTo>
                    <a:pt x="583" y="713"/>
                  </a:moveTo>
                  <a:cubicBezTo>
                    <a:pt x="583" y="713"/>
                    <a:pt x="583" y="713"/>
                    <a:pt x="583" y="713"/>
                  </a:cubicBezTo>
                  <a:cubicBezTo>
                    <a:pt x="583" y="713"/>
                    <a:pt x="583" y="713"/>
                    <a:pt x="583" y="713"/>
                  </a:cubicBezTo>
                  <a:close/>
                  <a:moveTo>
                    <a:pt x="578" y="692"/>
                  </a:moveTo>
                  <a:cubicBezTo>
                    <a:pt x="578" y="692"/>
                    <a:pt x="578" y="692"/>
                    <a:pt x="578" y="692"/>
                  </a:cubicBezTo>
                  <a:cubicBezTo>
                    <a:pt x="578" y="692"/>
                    <a:pt x="578" y="692"/>
                    <a:pt x="578" y="692"/>
                  </a:cubicBezTo>
                  <a:cubicBezTo>
                    <a:pt x="578" y="692"/>
                    <a:pt x="578" y="692"/>
                    <a:pt x="578" y="692"/>
                  </a:cubicBezTo>
                  <a:cubicBezTo>
                    <a:pt x="578" y="692"/>
                    <a:pt x="578" y="692"/>
                    <a:pt x="578" y="692"/>
                  </a:cubicBezTo>
                  <a:close/>
                  <a:moveTo>
                    <a:pt x="572" y="686"/>
                  </a:moveTo>
                  <a:cubicBezTo>
                    <a:pt x="572" y="686"/>
                    <a:pt x="571" y="686"/>
                    <a:pt x="571" y="686"/>
                  </a:cubicBezTo>
                  <a:cubicBezTo>
                    <a:pt x="571" y="686"/>
                    <a:pt x="571" y="686"/>
                    <a:pt x="571" y="686"/>
                  </a:cubicBezTo>
                  <a:cubicBezTo>
                    <a:pt x="571" y="686"/>
                    <a:pt x="571" y="686"/>
                    <a:pt x="572" y="686"/>
                  </a:cubicBezTo>
                  <a:close/>
                  <a:moveTo>
                    <a:pt x="572" y="693"/>
                  </a:moveTo>
                  <a:cubicBezTo>
                    <a:pt x="572" y="693"/>
                    <a:pt x="572" y="693"/>
                    <a:pt x="572" y="693"/>
                  </a:cubicBezTo>
                  <a:cubicBezTo>
                    <a:pt x="572" y="693"/>
                    <a:pt x="572" y="693"/>
                    <a:pt x="572" y="693"/>
                  </a:cubicBezTo>
                  <a:cubicBezTo>
                    <a:pt x="572" y="693"/>
                    <a:pt x="572" y="693"/>
                    <a:pt x="572" y="693"/>
                  </a:cubicBezTo>
                  <a:cubicBezTo>
                    <a:pt x="572" y="693"/>
                    <a:pt x="572" y="693"/>
                    <a:pt x="572" y="693"/>
                  </a:cubicBezTo>
                  <a:close/>
                  <a:moveTo>
                    <a:pt x="531" y="698"/>
                  </a:moveTo>
                  <a:cubicBezTo>
                    <a:pt x="531" y="698"/>
                    <a:pt x="531" y="698"/>
                    <a:pt x="531" y="698"/>
                  </a:cubicBezTo>
                  <a:cubicBezTo>
                    <a:pt x="530" y="698"/>
                    <a:pt x="529" y="698"/>
                    <a:pt x="528" y="698"/>
                  </a:cubicBezTo>
                  <a:cubicBezTo>
                    <a:pt x="528" y="698"/>
                    <a:pt x="528" y="698"/>
                    <a:pt x="527" y="698"/>
                  </a:cubicBezTo>
                  <a:cubicBezTo>
                    <a:pt x="527" y="698"/>
                    <a:pt x="526" y="697"/>
                    <a:pt x="525" y="697"/>
                  </a:cubicBezTo>
                  <a:cubicBezTo>
                    <a:pt x="524" y="697"/>
                    <a:pt x="523" y="697"/>
                    <a:pt x="522" y="696"/>
                  </a:cubicBezTo>
                  <a:cubicBezTo>
                    <a:pt x="521" y="696"/>
                    <a:pt x="520" y="695"/>
                    <a:pt x="519" y="695"/>
                  </a:cubicBezTo>
                  <a:cubicBezTo>
                    <a:pt x="519" y="695"/>
                    <a:pt x="519" y="695"/>
                    <a:pt x="519" y="695"/>
                  </a:cubicBezTo>
                  <a:cubicBezTo>
                    <a:pt x="519" y="694"/>
                    <a:pt x="519" y="694"/>
                    <a:pt x="518" y="693"/>
                  </a:cubicBezTo>
                  <a:cubicBezTo>
                    <a:pt x="518" y="693"/>
                    <a:pt x="517" y="692"/>
                    <a:pt x="516" y="692"/>
                  </a:cubicBezTo>
                  <a:cubicBezTo>
                    <a:pt x="515" y="691"/>
                    <a:pt x="514" y="691"/>
                    <a:pt x="514" y="691"/>
                  </a:cubicBezTo>
                  <a:cubicBezTo>
                    <a:pt x="514" y="691"/>
                    <a:pt x="514" y="690"/>
                    <a:pt x="513" y="691"/>
                  </a:cubicBezTo>
                  <a:cubicBezTo>
                    <a:pt x="513" y="691"/>
                    <a:pt x="513" y="690"/>
                    <a:pt x="513" y="690"/>
                  </a:cubicBezTo>
                  <a:cubicBezTo>
                    <a:pt x="513" y="690"/>
                    <a:pt x="513" y="690"/>
                    <a:pt x="513" y="690"/>
                  </a:cubicBezTo>
                  <a:cubicBezTo>
                    <a:pt x="513" y="690"/>
                    <a:pt x="513" y="689"/>
                    <a:pt x="513" y="689"/>
                  </a:cubicBezTo>
                  <a:cubicBezTo>
                    <a:pt x="515" y="689"/>
                    <a:pt x="516" y="689"/>
                    <a:pt x="517" y="690"/>
                  </a:cubicBezTo>
                  <a:cubicBezTo>
                    <a:pt x="517" y="690"/>
                    <a:pt x="517" y="690"/>
                    <a:pt x="517" y="690"/>
                  </a:cubicBezTo>
                  <a:cubicBezTo>
                    <a:pt x="518" y="690"/>
                    <a:pt x="518" y="690"/>
                    <a:pt x="519" y="690"/>
                  </a:cubicBezTo>
                  <a:cubicBezTo>
                    <a:pt x="520" y="690"/>
                    <a:pt x="521" y="690"/>
                    <a:pt x="521" y="691"/>
                  </a:cubicBezTo>
                  <a:cubicBezTo>
                    <a:pt x="522" y="691"/>
                    <a:pt x="523" y="691"/>
                    <a:pt x="524" y="692"/>
                  </a:cubicBezTo>
                  <a:cubicBezTo>
                    <a:pt x="524" y="692"/>
                    <a:pt x="525" y="692"/>
                    <a:pt x="525" y="692"/>
                  </a:cubicBezTo>
                  <a:cubicBezTo>
                    <a:pt x="525" y="693"/>
                    <a:pt x="525" y="693"/>
                    <a:pt x="525" y="693"/>
                  </a:cubicBezTo>
                  <a:cubicBezTo>
                    <a:pt x="526" y="693"/>
                    <a:pt x="526" y="693"/>
                    <a:pt x="526" y="693"/>
                  </a:cubicBezTo>
                  <a:cubicBezTo>
                    <a:pt x="527" y="694"/>
                    <a:pt x="527" y="694"/>
                    <a:pt x="527" y="694"/>
                  </a:cubicBezTo>
                  <a:cubicBezTo>
                    <a:pt x="528" y="694"/>
                    <a:pt x="528" y="694"/>
                    <a:pt x="528" y="694"/>
                  </a:cubicBezTo>
                  <a:cubicBezTo>
                    <a:pt x="528" y="695"/>
                    <a:pt x="528" y="695"/>
                    <a:pt x="529" y="695"/>
                  </a:cubicBezTo>
                  <a:cubicBezTo>
                    <a:pt x="529" y="695"/>
                    <a:pt x="529" y="695"/>
                    <a:pt x="529" y="695"/>
                  </a:cubicBezTo>
                  <a:cubicBezTo>
                    <a:pt x="529" y="695"/>
                    <a:pt x="530" y="695"/>
                    <a:pt x="530" y="695"/>
                  </a:cubicBezTo>
                  <a:cubicBezTo>
                    <a:pt x="530" y="695"/>
                    <a:pt x="530" y="696"/>
                    <a:pt x="531" y="696"/>
                  </a:cubicBezTo>
                  <a:cubicBezTo>
                    <a:pt x="531" y="696"/>
                    <a:pt x="531" y="697"/>
                    <a:pt x="531" y="697"/>
                  </a:cubicBezTo>
                  <a:cubicBezTo>
                    <a:pt x="532" y="698"/>
                    <a:pt x="532" y="698"/>
                    <a:pt x="531" y="698"/>
                  </a:cubicBezTo>
                  <a:close/>
                  <a:moveTo>
                    <a:pt x="529" y="724"/>
                  </a:moveTo>
                  <a:cubicBezTo>
                    <a:pt x="529" y="724"/>
                    <a:pt x="529" y="724"/>
                    <a:pt x="529" y="724"/>
                  </a:cubicBezTo>
                  <a:cubicBezTo>
                    <a:pt x="528" y="724"/>
                    <a:pt x="528" y="724"/>
                    <a:pt x="527" y="724"/>
                  </a:cubicBezTo>
                  <a:cubicBezTo>
                    <a:pt x="526" y="724"/>
                    <a:pt x="525" y="724"/>
                    <a:pt x="524" y="724"/>
                  </a:cubicBezTo>
                  <a:cubicBezTo>
                    <a:pt x="524" y="725"/>
                    <a:pt x="524" y="725"/>
                    <a:pt x="524" y="725"/>
                  </a:cubicBezTo>
                  <a:cubicBezTo>
                    <a:pt x="523" y="725"/>
                    <a:pt x="522" y="725"/>
                    <a:pt x="521" y="725"/>
                  </a:cubicBezTo>
                  <a:cubicBezTo>
                    <a:pt x="521" y="725"/>
                    <a:pt x="521" y="725"/>
                    <a:pt x="521" y="724"/>
                  </a:cubicBezTo>
                  <a:cubicBezTo>
                    <a:pt x="520" y="724"/>
                    <a:pt x="520" y="724"/>
                    <a:pt x="520" y="724"/>
                  </a:cubicBezTo>
                  <a:cubicBezTo>
                    <a:pt x="520" y="724"/>
                    <a:pt x="520" y="724"/>
                    <a:pt x="520" y="724"/>
                  </a:cubicBezTo>
                  <a:cubicBezTo>
                    <a:pt x="519" y="724"/>
                    <a:pt x="519" y="724"/>
                    <a:pt x="518" y="723"/>
                  </a:cubicBezTo>
                  <a:cubicBezTo>
                    <a:pt x="518" y="723"/>
                    <a:pt x="518" y="723"/>
                    <a:pt x="518" y="723"/>
                  </a:cubicBezTo>
                  <a:cubicBezTo>
                    <a:pt x="518" y="724"/>
                    <a:pt x="518" y="724"/>
                    <a:pt x="518" y="724"/>
                  </a:cubicBezTo>
                  <a:cubicBezTo>
                    <a:pt x="518" y="724"/>
                    <a:pt x="518" y="724"/>
                    <a:pt x="518" y="724"/>
                  </a:cubicBezTo>
                  <a:cubicBezTo>
                    <a:pt x="517" y="724"/>
                    <a:pt x="517" y="724"/>
                    <a:pt x="517" y="724"/>
                  </a:cubicBezTo>
                  <a:cubicBezTo>
                    <a:pt x="517" y="724"/>
                    <a:pt x="517" y="724"/>
                    <a:pt x="517" y="723"/>
                  </a:cubicBezTo>
                  <a:cubicBezTo>
                    <a:pt x="517" y="723"/>
                    <a:pt x="517" y="722"/>
                    <a:pt x="516" y="722"/>
                  </a:cubicBezTo>
                  <a:cubicBezTo>
                    <a:pt x="516" y="722"/>
                    <a:pt x="516" y="722"/>
                    <a:pt x="516" y="722"/>
                  </a:cubicBezTo>
                  <a:cubicBezTo>
                    <a:pt x="515" y="721"/>
                    <a:pt x="515" y="721"/>
                    <a:pt x="516" y="721"/>
                  </a:cubicBezTo>
                  <a:cubicBezTo>
                    <a:pt x="516" y="721"/>
                    <a:pt x="516" y="721"/>
                    <a:pt x="516" y="720"/>
                  </a:cubicBezTo>
                  <a:cubicBezTo>
                    <a:pt x="516" y="720"/>
                    <a:pt x="516" y="719"/>
                    <a:pt x="516" y="719"/>
                  </a:cubicBezTo>
                  <a:cubicBezTo>
                    <a:pt x="516" y="719"/>
                    <a:pt x="516" y="719"/>
                    <a:pt x="516" y="719"/>
                  </a:cubicBezTo>
                  <a:cubicBezTo>
                    <a:pt x="516" y="719"/>
                    <a:pt x="515" y="719"/>
                    <a:pt x="515" y="720"/>
                  </a:cubicBezTo>
                  <a:cubicBezTo>
                    <a:pt x="515" y="720"/>
                    <a:pt x="514" y="721"/>
                    <a:pt x="514" y="721"/>
                  </a:cubicBezTo>
                  <a:cubicBezTo>
                    <a:pt x="513" y="721"/>
                    <a:pt x="513" y="722"/>
                    <a:pt x="513" y="722"/>
                  </a:cubicBezTo>
                  <a:cubicBezTo>
                    <a:pt x="513" y="723"/>
                    <a:pt x="513" y="723"/>
                    <a:pt x="514" y="723"/>
                  </a:cubicBezTo>
                  <a:cubicBezTo>
                    <a:pt x="514" y="723"/>
                    <a:pt x="515" y="723"/>
                    <a:pt x="515" y="723"/>
                  </a:cubicBezTo>
                  <a:cubicBezTo>
                    <a:pt x="515" y="723"/>
                    <a:pt x="515" y="723"/>
                    <a:pt x="515" y="723"/>
                  </a:cubicBezTo>
                  <a:cubicBezTo>
                    <a:pt x="515" y="723"/>
                    <a:pt x="516" y="723"/>
                    <a:pt x="515" y="723"/>
                  </a:cubicBezTo>
                  <a:cubicBezTo>
                    <a:pt x="515" y="724"/>
                    <a:pt x="515" y="724"/>
                    <a:pt x="515" y="724"/>
                  </a:cubicBezTo>
                  <a:cubicBezTo>
                    <a:pt x="515" y="725"/>
                    <a:pt x="515" y="725"/>
                    <a:pt x="516" y="725"/>
                  </a:cubicBezTo>
                  <a:cubicBezTo>
                    <a:pt x="516" y="725"/>
                    <a:pt x="517" y="725"/>
                    <a:pt x="518" y="725"/>
                  </a:cubicBezTo>
                  <a:cubicBezTo>
                    <a:pt x="518" y="725"/>
                    <a:pt x="518" y="725"/>
                    <a:pt x="518" y="725"/>
                  </a:cubicBezTo>
                  <a:cubicBezTo>
                    <a:pt x="518" y="725"/>
                    <a:pt x="518" y="725"/>
                    <a:pt x="518" y="725"/>
                  </a:cubicBezTo>
                  <a:cubicBezTo>
                    <a:pt x="517" y="726"/>
                    <a:pt x="517" y="726"/>
                    <a:pt x="518" y="726"/>
                  </a:cubicBezTo>
                  <a:cubicBezTo>
                    <a:pt x="518" y="726"/>
                    <a:pt x="518" y="726"/>
                    <a:pt x="518" y="726"/>
                  </a:cubicBezTo>
                  <a:cubicBezTo>
                    <a:pt x="518" y="726"/>
                    <a:pt x="518" y="726"/>
                    <a:pt x="518" y="726"/>
                  </a:cubicBezTo>
                  <a:cubicBezTo>
                    <a:pt x="518" y="726"/>
                    <a:pt x="518" y="727"/>
                    <a:pt x="518" y="727"/>
                  </a:cubicBezTo>
                  <a:cubicBezTo>
                    <a:pt x="519" y="727"/>
                    <a:pt x="520" y="727"/>
                    <a:pt x="521" y="727"/>
                  </a:cubicBezTo>
                  <a:cubicBezTo>
                    <a:pt x="521" y="727"/>
                    <a:pt x="521" y="728"/>
                    <a:pt x="521" y="727"/>
                  </a:cubicBezTo>
                  <a:cubicBezTo>
                    <a:pt x="521" y="727"/>
                    <a:pt x="521" y="727"/>
                    <a:pt x="522" y="727"/>
                  </a:cubicBezTo>
                  <a:cubicBezTo>
                    <a:pt x="522" y="727"/>
                    <a:pt x="521" y="727"/>
                    <a:pt x="521" y="727"/>
                  </a:cubicBezTo>
                  <a:cubicBezTo>
                    <a:pt x="521" y="727"/>
                    <a:pt x="521" y="727"/>
                    <a:pt x="521" y="727"/>
                  </a:cubicBezTo>
                  <a:cubicBezTo>
                    <a:pt x="522" y="726"/>
                    <a:pt x="522" y="727"/>
                    <a:pt x="522" y="727"/>
                  </a:cubicBezTo>
                  <a:cubicBezTo>
                    <a:pt x="522" y="727"/>
                    <a:pt x="522" y="727"/>
                    <a:pt x="522" y="727"/>
                  </a:cubicBezTo>
                  <a:cubicBezTo>
                    <a:pt x="522" y="727"/>
                    <a:pt x="523" y="727"/>
                    <a:pt x="523" y="727"/>
                  </a:cubicBezTo>
                  <a:cubicBezTo>
                    <a:pt x="523" y="727"/>
                    <a:pt x="523" y="728"/>
                    <a:pt x="523" y="728"/>
                  </a:cubicBezTo>
                  <a:cubicBezTo>
                    <a:pt x="523" y="728"/>
                    <a:pt x="523" y="728"/>
                    <a:pt x="523" y="728"/>
                  </a:cubicBezTo>
                  <a:cubicBezTo>
                    <a:pt x="523" y="728"/>
                    <a:pt x="523" y="728"/>
                    <a:pt x="522" y="728"/>
                  </a:cubicBezTo>
                  <a:cubicBezTo>
                    <a:pt x="523" y="728"/>
                    <a:pt x="523" y="728"/>
                    <a:pt x="523" y="728"/>
                  </a:cubicBezTo>
                  <a:cubicBezTo>
                    <a:pt x="523" y="729"/>
                    <a:pt x="524" y="729"/>
                    <a:pt x="524" y="729"/>
                  </a:cubicBezTo>
                  <a:cubicBezTo>
                    <a:pt x="525" y="729"/>
                    <a:pt x="526" y="729"/>
                    <a:pt x="526" y="729"/>
                  </a:cubicBezTo>
                  <a:cubicBezTo>
                    <a:pt x="526" y="729"/>
                    <a:pt x="526" y="729"/>
                    <a:pt x="526" y="729"/>
                  </a:cubicBezTo>
                  <a:cubicBezTo>
                    <a:pt x="526" y="728"/>
                    <a:pt x="526" y="728"/>
                    <a:pt x="526" y="728"/>
                  </a:cubicBezTo>
                  <a:cubicBezTo>
                    <a:pt x="526" y="727"/>
                    <a:pt x="526" y="728"/>
                    <a:pt x="526" y="727"/>
                  </a:cubicBezTo>
                  <a:cubicBezTo>
                    <a:pt x="526" y="727"/>
                    <a:pt x="526" y="727"/>
                    <a:pt x="526" y="727"/>
                  </a:cubicBezTo>
                  <a:cubicBezTo>
                    <a:pt x="526" y="727"/>
                    <a:pt x="526" y="727"/>
                    <a:pt x="526" y="727"/>
                  </a:cubicBezTo>
                  <a:cubicBezTo>
                    <a:pt x="527" y="727"/>
                    <a:pt x="527" y="726"/>
                    <a:pt x="527" y="726"/>
                  </a:cubicBezTo>
                  <a:cubicBezTo>
                    <a:pt x="527" y="725"/>
                    <a:pt x="527" y="725"/>
                    <a:pt x="528" y="725"/>
                  </a:cubicBezTo>
                  <a:cubicBezTo>
                    <a:pt x="528" y="725"/>
                    <a:pt x="528" y="725"/>
                    <a:pt x="529" y="725"/>
                  </a:cubicBezTo>
                  <a:cubicBezTo>
                    <a:pt x="529" y="725"/>
                    <a:pt x="529" y="725"/>
                    <a:pt x="529" y="725"/>
                  </a:cubicBezTo>
                  <a:cubicBezTo>
                    <a:pt x="529" y="725"/>
                    <a:pt x="529" y="725"/>
                    <a:pt x="529" y="724"/>
                  </a:cubicBezTo>
                  <a:close/>
                  <a:moveTo>
                    <a:pt x="487" y="564"/>
                  </a:moveTo>
                  <a:cubicBezTo>
                    <a:pt x="487" y="564"/>
                    <a:pt x="487" y="564"/>
                    <a:pt x="487" y="563"/>
                  </a:cubicBezTo>
                  <a:cubicBezTo>
                    <a:pt x="488" y="563"/>
                    <a:pt x="488" y="563"/>
                    <a:pt x="488" y="563"/>
                  </a:cubicBezTo>
                  <a:cubicBezTo>
                    <a:pt x="489" y="563"/>
                    <a:pt x="489" y="563"/>
                    <a:pt x="489" y="563"/>
                  </a:cubicBezTo>
                  <a:cubicBezTo>
                    <a:pt x="489" y="563"/>
                    <a:pt x="489" y="563"/>
                    <a:pt x="489" y="563"/>
                  </a:cubicBezTo>
                  <a:cubicBezTo>
                    <a:pt x="489" y="564"/>
                    <a:pt x="490" y="564"/>
                    <a:pt x="490" y="565"/>
                  </a:cubicBezTo>
                  <a:cubicBezTo>
                    <a:pt x="490" y="565"/>
                    <a:pt x="490" y="565"/>
                    <a:pt x="490" y="565"/>
                  </a:cubicBezTo>
                  <a:cubicBezTo>
                    <a:pt x="490" y="565"/>
                    <a:pt x="490" y="565"/>
                    <a:pt x="490" y="565"/>
                  </a:cubicBezTo>
                  <a:cubicBezTo>
                    <a:pt x="490" y="566"/>
                    <a:pt x="490" y="566"/>
                    <a:pt x="490" y="566"/>
                  </a:cubicBezTo>
                  <a:cubicBezTo>
                    <a:pt x="490" y="566"/>
                    <a:pt x="489" y="567"/>
                    <a:pt x="489" y="567"/>
                  </a:cubicBezTo>
                  <a:cubicBezTo>
                    <a:pt x="490" y="567"/>
                    <a:pt x="490" y="567"/>
                    <a:pt x="490" y="567"/>
                  </a:cubicBezTo>
                  <a:cubicBezTo>
                    <a:pt x="489" y="567"/>
                    <a:pt x="489" y="567"/>
                    <a:pt x="489" y="567"/>
                  </a:cubicBezTo>
                  <a:cubicBezTo>
                    <a:pt x="489" y="567"/>
                    <a:pt x="489" y="567"/>
                    <a:pt x="489" y="567"/>
                  </a:cubicBezTo>
                  <a:cubicBezTo>
                    <a:pt x="489" y="567"/>
                    <a:pt x="488" y="567"/>
                    <a:pt x="488" y="568"/>
                  </a:cubicBezTo>
                  <a:cubicBezTo>
                    <a:pt x="488" y="568"/>
                    <a:pt x="488" y="568"/>
                    <a:pt x="488" y="568"/>
                  </a:cubicBezTo>
                  <a:cubicBezTo>
                    <a:pt x="487" y="568"/>
                    <a:pt x="487" y="568"/>
                    <a:pt x="487" y="569"/>
                  </a:cubicBezTo>
                  <a:cubicBezTo>
                    <a:pt x="487" y="569"/>
                    <a:pt x="487" y="568"/>
                    <a:pt x="486" y="568"/>
                  </a:cubicBezTo>
                  <a:cubicBezTo>
                    <a:pt x="486" y="568"/>
                    <a:pt x="486" y="568"/>
                    <a:pt x="486" y="567"/>
                  </a:cubicBezTo>
                  <a:cubicBezTo>
                    <a:pt x="486" y="567"/>
                    <a:pt x="486" y="567"/>
                    <a:pt x="486" y="567"/>
                  </a:cubicBezTo>
                  <a:cubicBezTo>
                    <a:pt x="486" y="566"/>
                    <a:pt x="487" y="566"/>
                    <a:pt x="487" y="566"/>
                  </a:cubicBezTo>
                  <a:cubicBezTo>
                    <a:pt x="487" y="566"/>
                    <a:pt x="487" y="565"/>
                    <a:pt x="487" y="565"/>
                  </a:cubicBezTo>
                  <a:cubicBezTo>
                    <a:pt x="487" y="564"/>
                    <a:pt x="487" y="564"/>
                    <a:pt x="487" y="564"/>
                  </a:cubicBezTo>
                  <a:close/>
                  <a:moveTo>
                    <a:pt x="512" y="565"/>
                  </a:moveTo>
                  <a:cubicBezTo>
                    <a:pt x="512" y="565"/>
                    <a:pt x="512" y="565"/>
                    <a:pt x="512" y="565"/>
                  </a:cubicBezTo>
                  <a:cubicBezTo>
                    <a:pt x="512" y="565"/>
                    <a:pt x="512" y="566"/>
                    <a:pt x="513" y="566"/>
                  </a:cubicBezTo>
                  <a:cubicBezTo>
                    <a:pt x="513" y="566"/>
                    <a:pt x="513" y="567"/>
                    <a:pt x="513" y="567"/>
                  </a:cubicBezTo>
                  <a:cubicBezTo>
                    <a:pt x="513" y="567"/>
                    <a:pt x="512" y="567"/>
                    <a:pt x="512" y="567"/>
                  </a:cubicBezTo>
                  <a:cubicBezTo>
                    <a:pt x="512" y="567"/>
                    <a:pt x="512" y="567"/>
                    <a:pt x="512" y="567"/>
                  </a:cubicBezTo>
                  <a:cubicBezTo>
                    <a:pt x="512" y="567"/>
                    <a:pt x="511" y="566"/>
                    <a:pt x="511" y="566"/>
                  </a:cubicBezTo>
                  <a:cubicBezTo>
                    <a:pt x="511" y="566"/>
                    <a:pt x="511" y="566"/>
                    <a:pt x="510" y="566"/>
                  </a:cubicBezTo>
                  <a:cubicBezTo>
                    <a:pt x="510" y="565"/>
                    <a:pt x="510" y="565"/>
                    <a:pt x="510" y="565"/>
                  </a:cubicBezTo>
                  <a:cubicBezTo>
                    <a:pt x="510" y="565"/>
                    <a:pt x="510" y="565"/>
                    <a:pt x="510" y="565"/>
                  </a:cubicBezTo>
                  <a:cubicBezTo>
                    <a:pt x="510" y="565"/>
                    <a:pt x="510" y="565"/>
                    <a:pt x="510" y="565"/>
                  </a:cubicBezTo>
                  <a:cubicBezTo>
                    <a:pt x="510" y="565"/>
                    <a:pt x="510" y="565"/>
                    <a:pt x="510" y="565"/>
                  </a:cubicBezTo>
                  <a:cubicBezTo>
                    <a:pt x="510" y="564"/>
                    <a:pt x="510" y="564"/>
                    <a:pt x="511" y="564"/>
                  </a:cubicBezTo>
                  <a:cubicBezTo>
                    <a:pt x="511" y="564"/>
                    <a:pt x="511" y="564"/>
                    <a:pt x="511" y="565"/>
                  </a:cubicBezTo>
                  <a:cubicBezTo>
                    <a:pt x="511" y="565"/>
                    <a:pt x="512" y="565"/>
                    <a:pt x="512" y="565"/>
                  </a:cubicBezTo>
                  <a:close/>
                  <a:moveTo>
                    <a:pt x="395" y="657"/>
                  </a:moveTo>
                  <a:cubicBezTo>
                    <a:pt x="395" y="656"/>
                    <a:pt x="395" y="656"/>
                    <a:pt x="395" y="656"/>
                  </a:cubicBezTo>
                  <a:cubicBezTo>
                    <a:pt x="395" y="656"/>
                    <a:pt x="395" y="656"/>
                    <a:pt x="395" y="656"/>
                  </a:cubicBezTo>
                  <a:cubicBezTo>
                    <a:pt x="395" y="656"/>
                    <a:pt x="396" y="655"/>
                    <a:pt x="396" y="655"/>
                  </a:cubicBezTo>
                  <a:cubicBezTo>
                    <a:pt x="397" y="654"/>
                    <a:pt x="398" y="654"/>
                    <a:pt x="399" y="654"/>
                  </a:cubicBezTo>
                  <a:cubicBezTo>
                    <a:pt x="400" y="654"/>
                    <a:pt x="400" y="654"/>
                    <a:pt x="401" y="654"/>
                  </a:cubicBezTo>
                  <a:cubicBezTo>
                    <a:pt x="402" y="654"/>
                    <a:pt x="402" y="655"/>
                    <a:pt x="403" y="655"/>
                  </a:cubicBezTo>
                  <a:cubicBezTo>
                    <a:pt x="403" y="656"/>
                    <a:pt x="403" y="656"/>
                    <a:pt x="404" y="657"/>
                  </a:cubicBezTo>
                  <a:cubicBezTo>
                    <a:pt x="404" y="658"/>
                    <a:pt x="405" y="659"/>
                    <a:pt x="404" y="660"/>
                  </a:cubicBezTo>
                  <a:cubicBezTo>
                    <a:pt x="404" y="660"/>
                    <a:pt x="404" y="660"/>
                    <a:pt x="404" y="660"/>
                  </a:cubicBezTo>
                  <a:cubicBezTo>
                    <a:pt x="404" y="660"/>
                    <a:pt x="404" y="660"/>
                    <a:pt x="404" y="660"/>
                  </a:cubicBezTo>
                  <a:cubicBezTo>
                    <a:pt x="404" y="660"/>
                    <a:pt x="403" y="660"/>
                    <a:pt x="403" y="660"/>
                  </a:cubicBezTo>
                  <a:cubicBezTo>
                    <a:pt x="402" y="659"/>
                    <a:pt x="401" y="659"/>
                    <a:pt x="401" y="659"/>
                  </a:cubicBezTo>
                  <a:cubicBezTo>
                    <a:pt x="400" y="659"/>
                    <a:pt x="400" y="658"/>
                    <a:pt x="399" y="658"/>
                  </a:cubicBezTo>
                  <a:cubicBezTo>
                    <a:pt x="399" y="658"/>
                    <a:pt x="398" y="658"/>
                    <a:pt x="398" y="658"/>
                  </a:cubicBezTo>
                  <a:cubicBezTo>
                    <a:pt x="397" y="658"/>
                    <a:pt x="397" y="657"/>
                    <a:pt x="396" y="657"/>
                  </a:cubicBezTo>
                  <a:cubicBezTo>
                    <a:pt x="396" y="657"/>
                    <a:pt x="395" y="657"/>
                    <a:pt x="395" y="657"/>
                  </a:cubicBezTo>
                  <a:close/>
                  <a:moveTo>
                    <a:pt x="414" y="667"/>
                  </a:moveTo>
                  <a:cubicBezTo>
                    <a:pt x="414" y="667"/>
                    <a:pt x="413" y="667"/>
                    <a:pt x="413" y="667"/>
                  </a:cubicBezTo>
                  <a:cubicBezTo>
                    <a:pt x="413" y="667"/>
                    <a:pt x="413" y="667"/>
                    <a:pt x="413" y="668"/>
                  </a:cubicBezTo>
                  <a:cubicBezTo>
                    <a:pt x="413" y="668"/>
                    <a:pt x="413" y="668"/>
                    <a:pt x="413" y="668"/>
                  </a:cubicBezTo>
                  <a:cubicBezTo>
                    <a:pt x="413" y="668"/>
                    <a:pt x="413" y="668"/>
                    <a:pt x="413" y="668"/>
                  </a:cubicBezTo>
                  <a:cubicBezTo>
                    <a:pt x="413" y="668"/>
                    <a:pt x="413" y="668"/>
                    <a:pt x="413" y="668"/>
                  </a:cubicBezTo>
                  <a:cubicBezTo>
                    <a:pt x="412" y="668"/>
                    <a:pt x="412" y="668"/>
                    <a:pt x="411" y="668"/>
                  </a:cubicBezTo>
                  <a:cubicBezTo>
                    <a:pt x="411" y="668"/>
                    <a:pt x="411" y="668"/>
                    <a:pt x="411" y="668"/>
                  </a:cubicBezTo>
                  <a:cubicBezTo>
                    <a:pt x="411" y="668"/>
                    <a:pt x="411" y="668"/>
                    <a:pt x="411" y="668"/>
                  </a:cubicBezTo>
                  <a:cubicBezTo>
                    <a:pt x="411" y="668"/>
                    <a:pt x="411" y="668"/>
                    <a:pt x="411" y="668"/>
                  </a:cubicBezTo>
                  <a:cubicBezTo>
                    <a:pt x="411" y="668"/>
                    <a:pt x="411" y="668"/>
                    <a:pt x="411" y="668"/>
                  </a:cubicBezTo>
                  <a:cubicBezTo>
                    <a:pt x="411" y="668"/>
                    <a:pt x="411" y="667"/>
                    <a:pt x="411" y="667"/>
                  </a:cubicBezTo>
                  <a:cubicBezTo>
                    <a:pt x="411" y="667"/>
                    <a:pt x="411" y="667"/>
                    <a:pt x="411" y="667"/>
                  </a:cubicBezTo>
                  <a:cubicBezTo>
                    <a:pt x="411" y="667"/>
                    <a:pt x="412" y="667"/>
                    <a:pt x="412" y="667"/>
                  </a:cubicBezTo>
                  <a:cubicBezTo>
                    <a:pt x="412" y="667"/>
                    <a:pt x="412" y="667"/>
                    <a:pt x="412" y="667"/>
                  </a:cubicBezTo>
                  <a:cubicBezTo>
                    <a:pt x="413" y="667"/>
                    <a:pt x="413" y="666"/>
                    <a:pt x="413" y="666"/>
                  </a:cubicBezTo>
                  <a:cubicBezTo>
                    <a:pt x="413" y="666"/>
                    <a:pt x="413" y="666"/>
                    <a:pt x="413" y="666"/>
                  </a:cubicBezTo>
                  <a:cubicBezTo>
                    <a:pt x="413" y="666"/>
                    <a:pt x="413" y="666"/>
                    <a:pt x="413" y="667"/>
                  </a:cubicBezTo>
                  <a:cubicBezTo>
                    <a:pt x="414" y="667"/>
                    <a:pt x="414" y="667"/>
                    <a:pt x="414" y="667"/>
                  </a:cubicBezTo>
                  <a:close/>
                  <a:moveTo>
                    <a:pt x="241" y="438"/>
                  </a:moveTo>
                  <a:cubicBezTo>
                    <a:pt x="241" y="438"/>
                    <a:pt x="241" y="438"/>
                    <a:pt x="241" y="438"/>
                  </a:cubicBezTo>
                  <a:cubicBezTo>
                    <a:pt x="242" y="438"/>
                    <a:pt x="242" y="437"/>
                    <a:pt x="242" y="437"/>
                  </a:cubicBezTo>
                  <a:cubicBezTo>
                    <a:pt x="243" y="437"/>
                    <a:pt x="243" y="437"/>
                    <a:pt x="243" y="437"/>
                  </a:cubicBezTo>
                  <a:cubicBezTo>
                    <a:pt x="244" y="437"/>
                    <a:pt x="244" y="437"/>
                    <a:pt x="244" y="438"/>
                  </a:cubicBezTo>
                  <a:cubicBezTo>
                    <a:pt x="244" y="438"/>
                    <a:pt x="244" y="438"/>
                    <a:pt x="244" y="438"/>
                  </a:cubicBezTo>
                  <a:cubicBezTo>
                    <a:pt x="245" y="438"/>
                    <a:pt x="245" y="438"/>
                    <a:pt x="245" y="439"/>
                  </a:cubicBezTo>
                  <a:cubicBezTo>
                    <a:pt x="245" y="439"/>
                    <a:pt x="245" y="439"/>
                    <a:pt x="245" y="439"/>
                  </a:cubicBezTo>
                  <a:cubicBezTo>
                    <a:pt x="245" y="439"/>
                    <a:pt x="245" y="439"/>
                    <a:pt x="245" y="439"/>
                  </a:cubicBezTo>
                  <a:cubicBezTo>
                    <a:pt x="246" y="439"/>
                    <a:pt x="246" y="439"/>
                    <a:pt x="246" y="439"/>
                  </a:cubicBezTo>
                  <a:cubicBezTo>
                    <a:pt x="246" y="439"/>
                    <a:pt x="246" y="440"/>
                    <a:pt x="246" y="440"/>
                  </a:cubicBezTo>
                  <a:cubicBezTo>
                    <a:pt x="245" y="440"/>
                    <a:pt x="245" y="440"/>
                    <a:pt x="245" y="440"/>
                  </a:cubicBezTo>
                  <a:cubicBezTo>
                    <a:pt x="245" y="440"/>
                    <a:pt x="245" y="441"/>
                    <a:pt x="245" y="441"/>
                  </a:cubicBezTo>
                  <a:cubicBezTo>
                    <a:pt x="245" y="441"/>
                    <a:pt x="245" y="441"/>
                    <a:pt x="245" y="441"/>
                  </a:cubicBezTo>
                  <a:cubicBezTo>
                    <a:pt x="244" y="441"/>
                    <a:pt x="244" y="441"/>
                    <a:pt x="244" y="441"/>
                  </a:cubicBezTo>
                  <a:cubicBezTo>
                    <a:pt x="244" y="441"/>
                    <a:pt x="243" y="441"/>
                    <a:pt x="243" y="441"/>
                  </a:cubicBezTo>
                  <a:cubicBezTo>
                    <a:pt x="243" y="440"/>
                    <a:pt x="243" y="440"/>
                    <a:pt x="243" y="440"/>
                  </a:cubicBezTo>
                  <a:cubicBezTo>
                    <a:pt x="243" y="440"/>
                    <a:pt x="242" y="440"/>
                    <a:pt x="242" y="439"/>
                  </a:cubicBezTo>
                  <a:cubicBezTo>
                    <a:pt x="241" y="439"/>
                    <a:pt x="241" y="439"/>
                    <a:pt x="241" y="439"/>
                  </a:cubicBezTo>
                  <a:cubicBezTo>
                    <a:pt x="241" y="439"/>
                    <a:pt x="241" y="439"/>
                    <a:pt x="241" y="438"/>
                  </a:cubicBezTo>
                  <a:cubicBezTo>
                    <a:pt x="241" y="438"/>
                    <a:pt x="241" y="438"/>
                    <a:pt x="241" y="439"/>
                  </a:cubicBezTo>
                  <a:cubicBezTo>
                    <a:pt x="241" y="438"/>
                    <a:pt x="241" y="438"/>
                    <a:pt x="241" y="438"/>
                  </a:cubicBezTo>
                  <a:close/>
                  <a:moveTo>
                    <a:pt x="222" y="465"/>
                  </a:moveTo>
                  <a:cubicBezTo>
                    <a:pt x="222" y="465"/>
                    <a:pt x="223" y="465"/>
                    <a:pt x="223" y="465"/>
                  </a:cubicBezTo>
                  <a:cubicBezTo>
                    <a:pt x="223" y="465"/>
                    <a:pt x="223" y="465"/>
                    <a:pt x="223" y="466"/>
                  </a:cubicBezTo>
                  <a:cubicBezTo>
                    <a:pt x="223" y="466"/>
                    <a:pt x="223" y="466"/>
                    <a:pt x="223" y="466"/>
                  </a:cubicBezTo>
                  <a:cubicBezTo>
                    <a:pt x="223" y="466"/>
                    <a:pt x="223" y="466"/>
                    <a:pt x="223" y="466"/>
                  </a:cubicBezTo>
                  <a:cubicBezTo>
                    <a:pt x="224" y="466"/>
                    <a:pt x="224" y="466"/>
                    <a:pt x="224" y="466"/>
                  </a:cubicBezTo>
                  <a:cubicBezTo>
                    <a:pt x="224" y="466"/>
                    <a:pt x="224" y="466"/>
                    <a:pt x="224" y="466"/>
                  </a:cubicBezTo>
                  <a:cubicBezTo>
                    <a:pt x="224" y="466"/>
                    <a:pt x="224" y="465"/>
                    <a:pt x="224" y="465"/>
                  </a:cubicBezTo>
                  <a:cubicBezTo>
                    <a:pt x="224" y="465"/>
                    <a:pt x="224" y="465"/>
                    <a:pt x="224" y="465"/>
                  </a:cubicBezTo>
                  <a:cubicBezTo>
                    <a:pt x="224" y="465"/>
                    <a:pt x="224" y="465"/>
                    <a:pt x="224" y="465"/>
                  </a:cubicBezTo>
                  <a:cubicBezTo>
                    <a:pt x="224" y="465"/>
                    <a:pt x="224" y="465"/>
                    <a:pt x="224" y="465"/>
                  </a:cubicBezTo>
                  <a:cubicBezTo>
                    <a:pt x="224" y="465"/>
                    <a:pt x="224" y="464"/>
                    <a:pt x="224" y="464"/>
                  </a:cubicBezTo>
                  <a:cubicBezTo>
                    <a:pt x="224" y="464"/>
                    <a:pt x="224" y="464"/>
                    <a:pt x="224" y="464"/>
                  </a:cubicBezTo>
                  <a:cubicBezTo>
                    <a:pt x="224" y="464"/>
                    <a:pt x="224" y="464"/>
                    <a:pt x="224" y="464"/>
                  </a:cubicBezTo>
                  <a:cubicBezTo>
                    <a:pt x="224" y="465"/>
                    <a:pt x="224" y="465"/>
                    <a:pt x="225" y="465"/>
                  </a:cubicBezTo>
                  <a:cubicBezTo>
                    <a:pt x="225" y="465"/>
                    <a:pt x="225" y="465"/>
                    <a:pt x="225" y="465"/>
                  </a:cubicBezTo>
                  <a:cubicBezTo>
                    <a:pt x="225" y="465"/>
                    <a:pt x="225" y="465"/>
                    <a:pt x="225" y="465"/>
                  </a:cubicBezTo>
                  <a:cubicBezTo>
                    <a:pt x="225" y="466"/>
                    <a:pt x="225" y="466"/>
                    <a:pt x="225" y="466"/>
                  </a:cubicBezTo>
                  <a:cubicBezTo>
                    <a:pt x="224" y="466"/>
                    <a:pt x="224" y="467"/>
                    <a:pt x="224" y="467"/>
                  </a:cubicBezTo>
                  <a:cubicBezTo>
                    <a:pt x="224" y="467"/>
                    <a:pt x="224" y="467"/>
                    <a:pt x="224" y="467"/>
                  </a:cubicBezTo>
                  <a:cubicBezTo>
                    <a:pt x="224" y="467"/>
                    <a:pt x="224" y="467"/>
                    <a:pt x="224" y="467"/>
                  </a:cubicBezTo>
                  <a:cubicBezTo>
                    <a:pt x="224" y="467"/>
                    <a:pt x="224" y="467"/>
                    <a:pt x="224" y="467"/>
                  </a:cubicBezTo>
                  <a:cubicBezTo>
                    <a:pt x="224" y="467"/>
                    <a:pt x="224" y="467"/>
                    <a:pt x="223" y="467"/>
                  </a:cubicBezTo>
                  <a:cubicBezTo>
                    <a:pt x="223" y="467"/>
                    <a:pt x="223" y="467"/>
                    <a:pt x="223" y="467"/>
                  </a:cubicBezTo>
                  <a:cubicBezTo>
                    <a:pt x="223" y="467"/>
                    <a:pt x="223" y="466"/>
                    <a:pt x="223" y="466"/>
                  </a:cubicBezTo>
                  <a:cubicBezTo>
                    <a:pt x="223" y="466"/>
                    <a:pt x="223" y="466"/>
                    <a:pt x="223" y="466"/>
                  </a:cubicBezTo>
                  <a:cubicBezTo>
                    <a:pt x="223" y="466"/>
                    <a:pt x="223" y="466"/>
                    <a:pt x="223" y="466"/>
                  </a:cubicBezTo>
                  <a:cubicBezTo>
                    <a:pt x="223" y="466"/>
                    <a:pt x="223" y="466"/>
                    <a:pt x="223" y="466"/>
                  </a:cubicBezTo>
                  <a:cubicBezTo>
                    <a:pt x="223" y="467"/>
                    <a:pt x="223" y="467"/>
                    <a:pt x="223" y="467"/>
                  </a:cubicBezTo>
                  <a:cubicBezTo>
                    <a:pt x="223" y="467"/>
                    <a:pt x="223" y="467"/>
                    <a:pt x="223" y="467"/>
                  </a:cubicBezTo>
                  <a:cubicBezTo>
                    <a:pt x="222" y="467"/>
                    <a:pt x="222" y="467"/>
                    <a:pt x="222" y="467"/>
                  </a:cubicBezTo>
                  <a:cubicBezTo>
                    <a:pt x="222" y="467"/>
                    <a:pt x="222" y="467"/>
                    <a:pt x="222" y="467"/>
                  </a:cubicBezTo>
                  <a:cubicBezTo>
                    <a:pt x="222" y="467"/>
                    <a:pt x="222" y="467"/>
                    <a:pt x="222" y="467"/>
                  </a:cubicBezTo>
                  <a:cubicBezTo>
                    <a:pt x="222" y="466"/>
                    <a:pt x="222" y="466"/>
                    <a:pt x="222" y="466"/>
                  </a:cubicBezTo>
                  <a:cubicBezTo>
                    <a:pt x="222" y="466"/>
                    <a:pt x="222" y="465"/>
                    <a:pt x="222" y="465"/>
                  </a:cubicBezTo>
                  <a:cubicBezTo>
                    <a:pt x="222" y="465"/>
                    <a:pt x="222" y="465"/>
                    <a:pt x="222" y="465"/>
                  </a:cubicBezTo>
                  <a:close/>
                  <a:moveTo>
                    <a:pt x="222" y="459"/>
                  </a:moveTo>
                  <a:cubicBezTo>
                    <a:pt x="222" y="459"/>
                    <a:pt x="222" y="459"/>
                    <a:pt x="222" y="459"/>
                  </a:cubicBezTo>
                  <a:cubicBezTo>
                    <a:pt x="222" y="459"/>
                    <a:pt x="222" y="459"/>
                    <a:pt x="222" y="459"/>
                  </a:cubicBezTo>
                  <a:cubicBezTo>
                    <a:pt x="222" y="459"/>
                    <a:pt x="222" y="460"/>
                    <a:pt x="222" y="460"/>
                  </a:cubicBezTo>
                  <a:cubicBezTo>
                    <a:pt x="222" y="460"/>
                    <a:pt x="222" y="460"/>
                    <a:pt x="222" y="460"/>
                  </a:cubicBezTo>
                  <a:cubicBezTo>
                    <a:pt x="222" y="460"/>
                    <a:pt x="222" y="460"/>
                    <a:pt x="222" y="460"/>
                  </a:cubicBezTo>
                  <a:cubicBezTo>
                    <a:pt x="221" y="460"/>
                    <a:pt x="222" y="459"/>
                    <a:pt x="221" y="459"/>
                  </a:cubicBezTo>
                  <a:cubicBezTo>
                    <a:pt x="221" y="459"/>
                    <a:pt x="221" y="459"/>
                    <a:pt x="221" y="459"/>
                  </a:cubicBezTo>
                  <a:cubicBezTo>
                    <a:pt x="221" y="459"/>
                    <a:pt x="221" y="459"/>
                    <a:pt x="221" y="459"/>
                  </a:cubicBezTo>
                  <a:cubicBezTo>
                    <a:pt x="221" y="459"/>
                    <a:pt x="221" y="459"/>
                    <a:pt x="221" y="459"/>
                  </a:cubicBezTo>
                  <a:cubicBezTo>
                    <a:pt x="221" y="459"/>
                    <a:pt x="221" y="458"/>
                    <a:pt x="221" y="458"/>
                  </a:cubicBezTo>
                  <a:cubicBezTo>
                    <a:pt x="221" y="458"/>
                    <a:pt x="221" y="458"/>
                    <a:pt x="221" y="458"/>
                  </a:cubicBezTo>
                  <a:cubicBezTo>
                    <a:pt x="221" y="458"/>
                    <a:pt x="221" y="458"/>
                    <a:pt x="221" y="458"/>
                  </a:cubicBezTo>
                  <a:cubicBezTo>
                    <a:pt x="221" y="458"/>
                    <a:pt x="221" y="458"/>
                    <a:pt x="221" y="458"/>
                  </a:cubicBezTo>
                  <a:cubicBezTo>
                    <a:pt x="221" y="458"/>
                    <a:pt x="222" y="458"/>
                    <a:pt x="222" y="458"/>
                  </a:cubicBezTo>
                  <a:cubicBezTo>
                    <a:pt x="222" y="458"/>
                    <a:pt x="222" y="458"/>
                    <a:pt x="222" y="457"/>
                  </a:cubicBezTo>
                  <a:cubicBezTo>
                    <a:pt x="222" y="457"/>
                    <a:pt x="222" y="457"/>
                    <a:pt x="222" y="457"/>
                  </a:cubicBezTo>
                  <a:cubicBezTo>
                    <a:pt x="222" y="457"/>
                    <a:pt x="222" y="457"/>
                    <a:pt x="222" y="457"/>
                  </a:cubicBezTo>
                  <a:cubicBezTo>
                    <a:pt x="222" y="457"/>
                    <a:pt x="222" y="458"/>
                    <a:pt x="222" y="458"/>
                  </a:cubicBezTo>
                  <a:cubicBezTo>
                    <a:pt x="222" y="458"/>
                    <a:pt x="222" y="458"/>
                    <a:pt x="222" y="458"/>
                  </a:cubicBezTo>
                  <a:cubicBezTo>
                    <a:pt x="222" y="458"/>
                    <a:pt x="222" y="459"/>
                    <a:pt x="222" y="459"/>
                  </a:cubicBezTo>
                  <a:close/>
                  <a:moveTo>
                    <a:pt x="222" y="454"/>
                  </a:moveTo>
                  <a:cubicBezTo>
                    <a:pt x="222" y="454"/>
                    <a:pt x="222" y="455"/>
                    <a:pt x="222" y="455"/>
                  </a:cubicBezTo>
                  <a:cubicBezTo>
                    <a:pt x="222" y="455"/>
                    <a:pt x="222" y="455"/>
                    <a:pt x="222" y="455"/>
                  </a:cubicBezTo>
                  <a:cubicBezTo>
                    <a:pt x="222" y="455"/>
                    <a:pt x="222" y="455"/>
                    <a:pt x="222" y="455"/>
                  </a:cubicBezTo>
                  <a:cubicBezTo>
                    <a:pt x="222" y="455"/>
                    <a:pt x="222" y="456"/>
                    <a:pt x="222" y="456"/>
                  </a:cubicBezTo>
                  <a:cubicBezTo>
                    <a:pt x="222" y="456"/>
                    <a:pt x="222" y="456"/>
                    <a:pt x="222" y="456"/>
                  </a:cubicBezTo>
                  <a:cubicBezTo>
                    <a:pt x="221" y="456"/>
                    <a:pt x="221" y="456"/>
                    <a:pt x="221" y="456"/>
                  </a:cubicBezTo>
                  <a:cubicBezTo>
                    <a:pt x="221" y="456"/>
                    <a:pt x="221" y="456"/>
                    <a:pt x="221" y="456"/>
                  </a:cubicBezTo>
                  <a:cubicBezTo>
                    <a:pt x="221" y="456"/>
                    <a:pt x="221" y="456"/>
                    <a:pt x="221" y="456"/>
                  </a:cubicBezTo>
                  <a:cubicBezTo>
                    <a:pt x="221" y="456"/>
                    <a:pt x="221" y="456"/>
                    <a:pt x="221" y="456"/>
                  </a:cubicBezTo>
                  <a:cubicBezTo>
                    <a:pt x="221" y="457"/>
                    <a:pt x="221" y="457"/>
                    <a:pt x="221" y="457"/>
                  </a:cubicBezTo>
                  <a:cubicBezTo>
                    <a:pt x="221" y="457"/>
                    <a:pt x="221" y="457"/>
                    <a:pt x="221" y="457"/>
                  </a:cubicBezTo>
                  <a:cubicBezTo>
                    <a:pt x="221" y="457"/>
                    <a:pt x="221" y="457"/>
                    <a:pt x="221" y="457"/>
                  </a:cubicBezTo>
                  <a:cubicBezTo>
                    <a:pt x="221" y="457"/>
                    <a:pt x="221" y="458"/>
                    <a:pt x="221" y="458"/>
                  </a:cubicBezTo>
                  <a:cubicBezTo>
                    <a:pt x="221" y="458"/>
                    <a:pt x="220" y="458"/>
                    <a:pt x="220" y="458"/>
                  </a:cubicBezTo>
                  <a:cubicBezTo>
                    <a:pt x="220" y="458"/>
                    <a:pt x="220" y="457"/>
                    <a:pt x="220" y="457"/>
                  </a:cubicBezTo>
                  <a:cubicBezTo>
                    <a:pt x="220" y="457"/>
                    <a:pt x="220" y="457"/>
                    <a:pt x="220" y="457"/>
                  </a:cubicBezTo>
                  <a:cubicBezTo>
                    <a:pt x="220" y="457"/>
                    <a:pt x="220" y="457"/>
                    <a:pt x="220" y="457"/>
                  </a:cubicBezTo>
                  <a:cubicBezTo>
                    <a:pt x="220" y="457"/>
                    <a:pt x="220" y="457"/>
                    <a:pt x="220" y="457"/>
                  </a:cubicBezTo>
                  <a:cubicBezTo>
                    <a:pt x="220" y="457"/>
                    <a:pt x="220" y="457"/>
                    <a:pt x="220" y="457"/>
                  </a:cubicBezTo>
                  <a:cubicBezTo>
                    <a:pt x="220" y="456"/>
                    <a:pt x="220" y="456"/>
                    <a:pt x="220" y="456"/>
                  </a:cubicBezTo>
                  <a:cubicBezTo>
                    <a:pt x="220" y="456"/>
                    <a:pt x="220" y="456"/>
                    <a:pt x="220" y="456"/>
                  </a:cubicBezTo>
                  <a:cubicBezTo>
                    <a:pt x="220" y="456"/>
                    <a:pt x="220" y="456"/>
                    <a:pt x="220" y="456"/>
                  </a:cubicBezTo>
                  <a:cubicBezTo>
                    <a:pt x="221" y="456"/>
                    <a:pt x="221" y="456"/>
                    <a:pt x="221" y="456"/>
                  </a:cubicBezTo>
                  <a:cubicBezTo>
                    <a:pt x="221" y="456"/>
                    <a:pt x="221" y="455"/>
                    <a:pt x="221" y="455"/>
                  </a:cubicBezTo>
                  <a:cubicBezTo>
                    <a:pt x="221" y="455"/>
                    <a:pt x="221" y="455"/>
                    <a:pt x="221" y="454"/>
                  </a:cubicBezTo>
                  <a:cubicBezTo>
                    <a:pt x="221" y="454"/>
                    <a:pt x="221" y="454"/>
                    <a:pt x="221" y="454"/>
                  </a:cubicBezTo>
                  <a:cubicBezTo>
                    <a:pt x="221" y="454"/>
                    <a:pt x="221" y="454"/>
                    <a:pt x="221" y="454"/>
                  </a:cubicBezTo>
                  <a:cubicBezTo>
                    <a:pt x="221" y="454"/>
                    <a:pt x="222" y="454"/>
                    <a:pt x="222" y="454"/>
                  </a:cubicBezTo>
                  <a:close/>
                  <a:moveTo>
                    <a:pt x="219" y="457"/>
                  </a:moveTo>
                  <a:cubicBezTo>
                    <a:pt x="218" y="457"/>
                    <a:pt x="218" y="457"/>
                    <a:pt x="218" y="457"/>
                  </a:cubicBezTo>
                  <a:cubicBezTo>
                    <a:pt x="218" y="456"/>
                    <a:pt x="218" y="456"/>
                    <a:pt x="218" y="456"/>
                  </a:cubicBezTo>
                  <a:cubicBezTo>
                    <a:pt x="218" y="456"/>
                    <a:pt x="218" y="456"/>
                    <a:pt x="218" y="456"/>
                  </a:cubicBezTo>
                  <a:cubicBezTo>
                    <a:pt x="218" y="456"/>
                    <a:pt x="218"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20" y="456"/>
                    <a:pt x="220" y="456"/>
                  </a:cubicBezTo>
                  <a:cubicBezTo>
                    <a:pt x="220" y="456"/>
                    <a:pt x="219" y="456"/>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lose/>
                  <a:moveTo>
                    <a:pt x="221" y="448"/>
                  </a:moveTo>
                  <a:cubicBezTo>
                    <a:pt x="221" y="448"/>
                    <a:pt x="221" y="449"/>
                    <a:pt x="221" y="449"/>
                  </a:cubicBezTo>
                  <a:cubicBezTo>
                    <a:pt x="221" y="449"/>
                    <a:pt x="221" y="449"/>
                    <a:pt x="221" y="449"/>
                  </a:cubicBezTo>
                  <a:cubicBezTo>
                    <a:pt x="221" y="449"/>
                    <a:pt x="221" y="449"/>
                    <a:pt x="221" y="449"/>
                  </a:cubicBezTo>
                  <a:cubicBezTo>
                    <a:pt x="221" y="449"/>
                    <a:pt x="221" y="450"/>
                    <a:pt x="221" y="450"/>
                  </a:cubicBezTo>
                  <a:cubicBezTo>
                    <a:pt x="221" y="450"/>
                    <a:pt x="221" y="450"/>
                    <a:pt x="221" y="450"/>
                  </a:cubicBezTo>
                  <a:cubicBezTo>
                    <a:pt x="221" y="450"/>
                    <a:pt x="221" y="450"/>
                    <a:pt x="221" y="450"/>
                  </a:cubicBezTo>
                  <a:cubicBezTo>
                    <a:pt x="221" y="450"/>
                    <a:pt x="220" y="450"/>
                    <a:pt x="220" y="450"/>
                  </a:cubicBezTo>
                  <a:cubicBezTo>
                    <a:pt x="220" y="450"/>
                    <a:pt x="220" y="450"/>
                    <a:pt x="220" y="450"/>
                  </a:cubicBezTo>
                  <a:cubicBezTo>
                    <a:pt x="220" y="450"/>
                    <a:pt x="220" y="450"/>
                    <a:pt x="220" y="449"/>
                  </a:cubicBezTo>
                  <a:cubicBezTo>
                    <a:pt x="220" y="449"/>
                    <a:pt x="220" y="449"/>
                    <a:pt x="220" y="449"/>
                  </a:cubicBezTo>
                  <a:cubicBezTo>
                    <a:pt x="220" y="449"/>
                    <a:pt x="220" y="449"/>
                    <a:pt x="220" y="449"/>
                  </a:cubicBezTo>
                  <a:cubicBezTo>
                    <a:pt x="220" y="449"/>
                    <a:pt x="220" y="448"/>
                    <a:pt x="221" y="448"/>
                  </a:cubicBezTo>
                  <a:cubicBezTo>
                    <a:pt x="221" y="448"/>
                    <a:pt x="221" y="448"/>
                    <a:pt x="221" y="448"/>
                  </a:cubicBezTo>
                  <a:close/>
                  <a:moveTo>
                    <a:pt x="210" y="445"/>
                  </a:moveTo>
                  <a:cubicBezTo>
                    <a:pt x="210" y="445"/>
                    <a:pt x="210" y="445"/>
                    <a:pt x="209" y="445"/>
                  </a:cubicBezTo>
                  <a:cubicBezTo>
                    <a:pt x="209" y="445"/>
                    <a:pt x="209" y="446"/>
                    <a:pt x="209" y="446"/>
                  </a:cubicBezTo>
                  <a:cubicBezTo>
                    <a:pt x="209" y="446"/>
                    <a:pt x="209" y="446"/>
                    <a:pt x="208" y="446"/>
                  </a:cubicBezTo>
                  <a:cubicBezTo>
                    <a:pt x="208" y="446"/>
                    <a:pt x="208" y="446"/>
                    <a:pt x="208" y="446"/>
                  </a:cubicBezTo>
                  <a:cubicBezTo>
                    <a:pt x="209" y="445"/>
                    <a:pt x="209" y="445"/>
                    <a:pt x="210" y="444"/>
                  </a:cubicBezTo>
                  <a:cubicBezTo>
                    <a:pt x="210" y="444"/>
                    <a:pt x="210" y="444"/>
                    <a:pt x="210" y="444"/>
                  </a:cubicBezTo>
                  <a:cubicBezTo>
                    <a:pt x="210" y="444"/>
                    <a:pt x="211" y="444"/>
                    <a:pt x="211" y="444"/>
                  </a:cubicBezTo>
                  <a:cubicBezTo>
                    <a:pt x="211" y="444"/>
                    <a:pt x="211" y="444"/>
                    <a:pt x="211" y="444"/>
                  </a:cubicBezTo>
                  <a:cubicBezTo>
                    <a:pt x="211" y="444"/>
                    <a:pt x="211" y="444"/>
                    <a:pt x="211" y="444"/>
                  </a:cubicBezTo>
                  <a:cubicBezTo>
                    <a:pt x="211" y="444"/>
                    <a:pt x="210" y="444"/>
                    <a:pt x="210" y="445"/>
                  </a:cubicBezTo>
                  <a:cubicBezTo>
                    <a:pt x="210" y="445"/>
                    <a:pt x="210" y="445"/>
                    <a:pt x="210" y="445"/>
                  </a:cubicBezTo>
                  <a:close/>
                  <a:moveTo>
                    <a:pt x="213" y="447"/>
                  </a:moveTo>
                  <a:cubicBezTo>
                    <a:pt x="213" y="447"/>
                    <a:pt x="213" y="447"/>
                    <a:pt x="213" y="447"/>
                  </a:cubicBezTo>
                  <a:cubicBezTo>
                    <a:pt x="213" y="448"/>
                    <a:pt x="213" y="448"/>
                    <a:pt x="213" y="448"/>
                  </a:cubicBezTo>
                  <a:cubicBezTo>
                    <a:pt x="213" y="448"/>
                    <a:pt x="212" y="448"/>
                    <a:pt x="212" y="448"/>
                  </a:cubicBezTo>
                  <a:cubicBezTo>
                    <a:pt x="212" y="448"/>
                    <a:pt x="212" y="448"/>
                    <a:pt x="212" y="448"/>
                  </a:cubicBezTo>
                  <a:cubicBezTo>
                    <a:pt x="212" y="448"/>
                    <a:pt x="212" y="448"/>
                    <a:pt x="212" y="448"/>
                  </a:cubicBezTo>
                  <a:cubicBezTo>
                    <a:pt x="212" y="448"/>
                    <a:pt x="212" y="448"/>
                    <a:pt x="212" y="448"/>
                  </a:cubicBezTo>
                  <a:cubicBezTo>
                    <a:pt x="212" y="448"/>
                    <a:pt x="212" y="448"/>
                    <a:pt x="212" y="448"/>
                  </a:cubicBezTo>
                  <a:cubicBezTo>
                    <a:pt x="212" y="447"/>
                    <a:pt x="212" y="447"/>
                    <a:pt x="212" y="447"/>
                  </a:cubicBezTo>
                  <a:cubicBezTo>
                    <a:pt x="212" y="447"/>
                    <a:pt x="212" y="447"/>
                    <a:pt x="212" y="447"/>
                  </a:cubicBezTo>
                  <a:cubicBezTo>
                    <a:pt x="212" y="447"/>
                    <a:pt x="212" y="447"/>
                    <a:pt x="212" y="447"/>
                  </a:cubicBezTo>
                  <a:cubicBezTo>
                    <a:pt x="212" y="447"/>
                    <a:pt x="212" y="447"/>
                    <a:pt x="212" y="447"/>
                  </a:cubicBezTo>
                  <a:cubicBezTo>
                    <a:pt x="212" y="447"/>
                    <a:pt x="212" y="447"/>
                    <a:pt x="213" y="447"/>
                  </a:cubicBezTo>
                  <a:cubicBezTo>
                    <a:pt x="213" y="447"/>
                    <a:pt x="213" y="447"/>
                    <a:pt x="213" y="447"/>
                  </a:cubicBezTo>
                  <a:cubicBezTo>
                    <a:pt x="213" y="447"/>
                    <a:pt x="213" y="447"/>
                    <a:pt x="213" y="447"/>
                  </a:cubicBezTo>
                  <a:cubicBezTo>
                    <a:pt x="213" y="447"/>
                    <a:pt x="213" y="447"/>
                    <a:pt x="213" y="447"/>
                  </a:cubicBezTo>
                  <a:cubicBezTo>
                    <a:pt x="213" y="447"/>
                    <a:pt x="213" y="447"/>
                    <a:pt x="213" y="447"/>
                  </a:cubicBezTo>
                  <a:close/>
                  <a:moveTo>
                    <a:pt x="215" y="450"/>
                  </a:moveTo>
                  <a:cubicBezTo>
                    <a:pt x="215" y="450"/>
                    <a:pt x="215" y="450"/>
                    <a:pt x="215" y="450"/>
                  </a:cubicBezTo>
                  <a:cubicBezTo>
                    <a:pt x="215" y="450"/>
                    <a:pt x="215" y="450"/>
                    <a:pt x="215" y="449"/>
                  </a:cubicBezTo>
                  <a:cubicBezTo>
                    <a:pt x="214" y="449"/>
                    <a:pt x="214" y="449"/>
                    <a:pt x="214" y="449"/>
                  </a:cubicBezTo>
                  <a:cubicBezTo>
                    <a:pt x="214" y="449"/>
                    <a:pt x="214" y="449"/>
                    <a:pt x="214" y="449"/>
                  </a:cubicBezTo>
                  <a:cubicBezTo>
                    <a:pt x="214" y="449"/>
                    <a:pt x="214" y="449"/>
                    <a:pt x="215" y="449"/>
                  </a:cubicBezTo>
                  <a:cubicBezTo>
                    <a:pt x="215" y="449"/>
                    <a:pt x="215" y="449"/>
                    <a:pt x="215" y="449"/>
                  </a:cubicBezTo>
                  <a:cubicBezTo>
                    <a:pt x="215" y="449"/>
                    <a:pt x="215" y="449"/>
                    <a:pt x="215" y="449"/>
                  </a:cubicBezTo>
                  <a:cubicBezTo>
                    <a:pt x="215" y="449"/>
                    <a:pt x="215" y="449"/>
                    <a:pt x="215" y="449"/>
                  </a:cubicBezTo>
                  <a:cubicBezTo>
                    <a:pt x="215" y="449"/>
                    <a:pt x="215" y="449"/>
                    <a:pt x="215" y="449"/>
                  </a:cubicBezTo>
                  <a:cubicBezTo>
                    <a:pt x="216" y="449"/>
                    <a:pt x="216" y="449"/>
                    <a:pt x="216" y="449"/>
                  </a:cubicBezTo>
                  <a:cubicBezTo>
                    <a:pt x="216" y="449"/>
                    <a:pt x="216" y="449"/>
                    <a:pt x="216" y="449"/>
                  </a:cubicBezTo>
                  <a:cubicBezTo>
                    <a:pt x="215" y="449"/>
                    <a:pt x="215" y="450"/>
                    <a:pt x="215" y="450"/>
                  </a:cubicBezTo>
                  <a:cubicBezTo>
                    <a:pt x="215" y="450"/>
                    <a:pt x="216" y="450"/>
                    <a:pt x="215" y="450"/>
                  </a:cubicBezTo>
                  <a:close/>
                  <a:moveTo>
                    <a:pt x="362" y="446"/>
                  </a:moveTo>
                  <a:cubicBezTo>
                    <a:pt x="362" y="446"/>
                    <a:pt x="363" y="446"/>
                    <a:pt x="363" y="446"/>
                  </a:cubicBezTo>
                  <a:cubicBezTo>
                    <a:pt x="363" y="445"/>
                    <a:pt x="363" y="445"/>
                    <a:pt x="363" y="445"/>
                  </a:cubicBezTo>
                  <a:cubicBezTo>
                    <a:pt x="363" y="444"/>
                    <a:pt x="364" y="443"/>
                    <a:pt x="364" y="443"/>
                  </a:cubicBezTo>
                  <a:cubicBezTo>
                    <a:pt x="364" y="443"/>
                    <a:pt x="364" y="443"/>
                    <a:pt x="365" y="443"/>
                  </a:cubicBezTo>
                  <a:cubicBezTo>
                    <a:pt x="365" y="443"/>
                    <a:pt x="365" y="443"/>
                    <a:pt x="365" y="443"/>
                  </a:cubicBezTo>
                  <a:cubicBezTo>
                    <a:pt x="365" y="443"/>
                    <a:pt x="365" y="443"/>
                    <a:pt x="365" y="443"/>
                  </a:cubicBezTo>
                  <a:cubicBezTo>
                    <a:pt x="366" y="443"/>
                    <a:pt x="366" y="444"/>
                    <a:pt x="366" y="444"/>
                  </a:cubicBezTo>
                  <a:cubicBezTo>
                    <a:pt x="366" y="444"/>
                    <a:pt x="366" y="445"/>
                    <a:pt x="366" y="445"/>
                  </a:cubicBezTo>
                  <a:cubicBezTo>
                    <a:pt x="366" y="446"/>
                    <a:pt x="366" y="448"/>
                    <a:pt x="366" y="449"/>
                  </a:cubicBezTo>
                  <a:cubicBezTo>
                    <a:pt x="366" y="450"/>
                    <a:pt x="366" y="450"/>
                    <a:pt x="366" y="450"/>
                  </a:cubicBezTo>
                  <a:cubicBezTo>
                    <a:pt x="366" y="451"/>
                    <a:pt x="366" y="452"/>
                    <a:pt x="365" y="452"/>
                  </a:cubicBezTo>
                  <a:cubicBezTo>
                    <a:pt x="365" y="453"/>
                    <a:pt x="365" y="453"/>
                    <a:pt x="365" y="453"/>
                  </a:cubicBezTo>
                  <a:cubicBezTo>
                    <a:pt x="365" y="453"/>
                    <a:pt x="364" y="453"/>
                    <a:pt x="364" y="453"/>
                  </a:cubicBezTo>
                  <a:cubicBezTo>
                    <a:pt x="364" y="452"/>
                    <a:pt x="364" y="452"/>
                    <a:pt x="364" y="452"/>
                  </a:cubicBezTo>
                  <a:cubicBezTo>
                    <a:pt x="364" y="452"/>
                    <a:pt x="364" y="452"/>
                    <a:pt x="363" y="452"/>
                  </a:cubicBezTo>
                  <a:cubicBezTo>
                    <a:pt x="363" y="452"/>
                    <a:pt x="363" y="452"/>
                    <a:pt x="363" y="452"/>
                  </a:cubicBezTo>
                  <a:cubicBezTo>
                    <a:pt x="363" y="452"/>
                    <a:pt x="363" y="451"/>
                    <a:pt x="363" y="451"/>
                  </a:cubicBezTo>
                  <a:cubicBezTo>
                    <a:pt x="363" y="451"/>
                    <a:pt x="363" y="451"/>
                    <a:pt x="363" y="451"/>
                  </a:cubicBezTo>
                  <a:cubicBezTo>
                    <a:pt x="363" y="450"/>
                    <a:pt x="363" y="450"/>
                    <a:pt x="363" y="450"/>
                  </a:cubicBezTo>
                  <a:cubicBezTo>
                    <a:pt x="362" y="450"/>
                    <a:pt x="362" y="450"/>
                    <a:pt x="362" y="449"/>
                  </a:cubicBezTo>
                  <a:cubicBezTo>
                    <a:pt x="363" y="449"/>
                    <a:pt x="363" y="448"/>
                    <a:pt x="363" y="448"/>
                  </a:cubicBezTo>
                  <a:cubicBezTo>
                    <a:pt x="363" y="448"/>
                    <a:pt x="363" y="447"/>
                    <a:pt x="363" y="447"/>
                  </a:cubicBezTo>
                  <a:cubicBezTo>
                    <a:pt x="362" y="447"/>
                    <a:pt x="362" y="447"/>
                    <a:pt x="362" y="446"/>
                  </a:cubicBezTo>
                  <a:close/>
                  <a:moveTo>
                    <a:pt x="399" y="422"/>
                  </a:moveTo>
                  <a:cubicBezTo>
                    <a:pt x="399" y="422"/>
                    <a:pt x="399" y="422"/>
                    <a:pt x="399" y="422"/>
                  </a:cubicBezTo>
                  <a:cubicBezTo>
                    <a:pt x="399" y="422"/>
                    <a:pt x="399" y="422"/>
                    <a:pt x="399" y="422"/>
                  </a:cubicBezTo>
                  <a:cubicBezTo>
                    <a:pt x="399" y="421"/>
                    <a:pt x="399" y="421"/>
                    <a:pt x="399" y="421"/>
                  </a:cubicBezTo>
                  <a:cubicBezTo>
                    <a:pt x="398" y="421"/>
                    <a:pt x="398" y="421"/>
                    <a:pt x="398" y="421"/>
                  </a:cubicBezTo>
                  <a:cubicBezTo>
                    <a:pt x="398" y="421"/>
                    <a:pt x="398" y="421"/>
                    <a:pt x="398" y="421"/>
                  </a:cubicBezTo>
                  <a:cubicBezTo>
                    <a:pt x="398" y="421"/>
                    <a:pt x="398" y="420"/>
                    <a:pt x="397" y="420"/>
                  </a:cubicBezTo>
                  <a:cubicBezTo>
                    <a:pt x="397" y="420"/>
                    <a:pt x="397" y="420"/>
                    <a:pt x="398" y="420"/>
                  </a:cubicBezTo>
                  <a:cubicBezTo>
                    <a:pt x="398" y="420"/>
                    <a:pt x="398" y="420"/>
                    <a:pt x="398" y="420"/>
                  </a:cubicBezTo>
                  <a:cubicBezTo>
                    <a:pt x="398" y="420"/>
                    <a:pt x="398" y="420"/>
                    <a:pt x="398" y="420"/>
                  </a:cubicBezTo>
                  <a:cubicBezTo>
                    <a:pt x="398" y="421"/>
                    <a:pt x="399" y="421"/>
                    <a:pt x="399" y="421"/>
                  </a:cubicBezTo>
                  <a:cubicBezTo>
                    <a:pt x="399" y="421"/>
                    <a:pt x="399" y="421"/>
                    <a:pt x="399" y="421"/>
                  </a:cubicBezTo>
                  <a:cubicBezTo>
                    <a:pt x="399" y="421"/>
                    <a:pt x="399" y="421"/>
                    <a:pt x="399" y="421"/>
                  </a:cubicBezTo>
                  <a:cubicBezTo>
                    <a:pt x="399" y="421"/>
                    <a:pt x="399" y="421"/>
                    <a:pt x="399" y="421"/>
                  </a:cubicBezTo>
                  <a:cubicBezTo>
                    <a:pt x="399" y="422"/>
                    <a:pt x="399" y="422"/>
                    <a:pt x="399" y="422"/>
                  </a:cubicBezTo>
                  <a:cubicBezTo>
                    <a:pt x="399" y="422"/>
                    <a:pt x="399" y="423"/>
                    <a:pt x="399" y="423"/>
                  </a:cubicBezTo>
                  <a:cubicBezTo>
                    <a:pt x="399" y="423"/>
                    <a:pt x="399" y="423"/>
                    <a:pt x="399" y="423"/>
                  </a:cubicBezTo>
                  <a:cubicBezTo>
                    <a:pt x="399" y="423"/>
                    <a:pt x="399" y="423"/>
                    <a:pt x="399" y="423"/>
                  </a:cubicBezTo>
                  <a:cubicBezTo>
                    <a:pt x="399" y="423"/>
                    <a:pt x="399" y="423"/>
                    <a:pt x="398" y="423"/>
                  </a:cubicBezTo>
                  <a:cubicBezTo>
                    <a:pt x="398" y="423"/>
                    <a:pt x="398" y="423"/>
                    <a:pt x="398" y="423"/>
                  </a:cubicBezTo>
                  <a:cubicBezTo>
                    <a:pt x="398" y="423"/>
                    <a:pt x="398" y="423"/>
                    <a:pt x="398" y="423"/>
                  </a:cubicBezTo>
                  <a:cubicBezTo>
                    <a:pt x="397" y="422"/>
                    <a:pt x="397" y="423"/>
                    <a:pt x="397" y="423"/>
                  </a:cubicBezTo>
                  <a:cubicBezTo>
                    <a:pt x="397" y="423"/>
                    <a:pt x="397" y="423"/>
                    <a:pt x="397" y="423"/>
                  </a:cubicBezTo>
                  <a:cubicBezTo>
                    <a:pt x="397" y="423"/>
                    <a:pt x="397" y="423"/>
                    <a:pt x="397" y="423"/>
                  </a:cubicBezTo>
                  <a:cubicBezTo>
                    <a:pt x="396" y="423"/>
                    <a:pt x="396" y="423"/>
                    <a:pt x="396" y="422"/>
                  </a:cubicBezTo>
                  <a:cubicBezTo>
                    <a:pt x="396" y="422"/>
                    <a:pt x="396" y="422"/>
                    <a:pt x="396" y="422"/>
                  </a:cubicBezTo>
                  <a:cubicBezTo>
                    <a:pt x="396" y="422"/>
                    <a:pt x="397" y="422"/>
                    <a:pt x="397" y="422"/>
                  </a:cubicBezTo>
                  <a:cubicBezTo>
                    <a:pt x="397" y="422"/>
                    <a:pt x="397" y="422"/>
                    <a:pt x="397" y="422"/>
                  </a:cubicBezTo>
                  <a:cubicBezTo>
                    <a:pt x="397" y="422"/>
                    <a:pt x="398" y="422"/>
                    <a:pt x="398" y="422"/>
                  </a:cubicBezTo>
                  <a:cubicBezTo>
                    <a:pt x="398" y="422"/>
                    <a:pt x="398" y="422"/>
                    <a:pt x="398" y="422"/>
                  </a:cubicBezTo>
                  <a:cubicBezTo>
                    <a:pt x="398" y="422"/>
                    <a:pt x="398" y="422"/>
                    <a:pt x="399" y="422"/>
                  </a:cubicBezTo>
                  <a:close/>
                  <a:moveTo>
                    <a:pt x="340" y="422"/>
                  </a:moveTo>
                  <a:cubicBezTo>
                    <a:pt x="340" y="422"/>
                    <a:pt x="340" y="421"/>
                    <a:pt x="341" y="421"/>
                  </a:cubicBezTo>
                  <a:cubicBezTo>
                    <a:pt x="341" y="421"/>
                    <a:pt x="341" y="421"/>
                    <a:pt x="341" y="422"/>
                  </a:cubicBezTo>
                  <a:cubicBezTo>
                    <a:pt x="341" y="422"/>
                    <a:pt x="341" y="422"/>
                    <a:pt x="341" y="422"/>
                  </a:cubicBezTo>
                  <a:cubicBezTo>
                    <a:pt x="341" y="422"/>
                    <a:pt x="341" y="422"/>
                    <a:pt x="341" y="422"/>
                  </a:cubicBezTo>
                  <a:cubicBezTo>
                    <a:pt x="341" y="422"/>
                    <a:pt x="341" y="422"/>
                    <a:pt x="341" y="423"/>
                  </a:cubicBezTo>
                  <a:cubicBezTo>
                    <a:pt x="341" y="423"/>
                    <a:pt x="341" y="423"/>
                    <a:pt x="341" y="423"/>
                  </a:cubicBezTo>
                  <a:cubicBezTo>
                    <a:pt x="341" y="423"/>
                    <a:pt x="341" y="423"/>
                    <a:pt x="341" y="423"/>
                  </a:cubicBezTo>
                  <a:cubicBezTo>
                    <a:pt x="341" y="424"/>
                    <a:pt x="341" y="424"/>
                    <a:pt x="341" y="424"/>
                  </a:cubicBezTo>
                  <a:cubicBezTo>
                    <a:pt x="340" y="424"/>
                    <a:pt x="340" y="424"/>
                    <a:pt x="340" y="424"/>
                  </a:cubicBezTo>
                  <a:cubicBezTo>
                    <a:pt x="340" y="425"/>
                    <a:pt x="340" y="424"/>
                    <a:pt x="340" y="425"/>
                  </a:cubicBezTo>
                  <a:cubicBezTo>
                    <a:pt x="340" y="424"/>
                    <a:pt x="340" y="424"/>
                    <a:pt x="339" y="424"/>
                  </a:cubicBezTo>
                  <a:cubicBezTo>
                    <a:pt x="339" y="424"/>
                    <a:pt x="339" y="424"/>
                    <a:pt x="339" y="424"/>
                  </a:cubicBezTo>
                  <a:cubicBezTo>
                    <a:pt x="339" y="424"/>
                    <a:pt x="339" y="423"/>
                    <a:pt x="339" y="423"/>
                  </a:cubicBezTo>
                  <a:cubicBezTo>
                    <a:pt x="339" y="423"/>
                    <a:pt x="339" y="423"/>
                    <a:pt x="339" y="422"/>
                  </a:cubicBezTo>
                  <a:cubicBezTo>
                    <a:pt x="339" y="422"/>
                    <a:pt x="339" y="422"/>
                    <a:pt x="339" y="422"/>
                  </a:cubicBezTo>
                  <a:cubicBezTo>
                    <a:pt x="339" y="422"/>
                    <a:pt x="340" y="422"/>
                    <a:pt x="340" y="422"/>
                  </a:cubicBezTo>
                  <a:close/>
                  <a:moveTo>
                    <a:pt x="331" y="413"/>
                  </a:moveTo>
                  <a:cubicBezTo>
                    <a:pt x="331" y="413"/>
                    <a:pt x="331" y="413"/>
                    <a:pt x="331" y="413"/>
                  </a:cubicBezTo>
                  <a:cubicBezTo>
                    <a:pt x="331" y="413"/>
                    <a:pt x="331" y="413"/>
                    <a:pt x="331" y="413"/>
                  </a:cubicBezTo>
                  <a:cubicBezTo>
                    <a:pt x="331" y="413"/>
                    <a:pt x="331" y="413"/>
                    <a:pt x="331" y="413"/>
                  </a:cubicBezTo>
                  <a:cubicBezTo>
                    <a:pt x="331" y="413"/>
                    <a:pt x="331" y="413"/>
                    <a:pt x="331" y="413"/>
                  </a:cubicBezTo>
                  <a:cubicBezTo>
                    <a:pt x="331" y="413"/>
                    <a:pt x="331" y="414"/>
                    <a:pt x="331" y="414"/>
                  </a:cubicBezTo>
                  <a:cubicBezTo>
                    <a:pt x="331" y="414"/>
                    <a:pt x="330" y="414"/>
                    <a:pt x="330" y="414"/>
                  </a:cubicBezTo>
                  <a:cubicBezTo>
                    <a:pt x="330" y="414"/>
                    <a:pt x="330" y="414"/>
                    <a:pt x="330" y="414"/>
                  </a:cubicBezTo>
                  <a:cubicBezTo>
                    <a:pt x="330" y="414"/>
                    <a:pt x="330" y="414"/>
                    <a:pt x="330" y="414"/>
                  </a:cubicBezTo>
                  <a:cubicBezTo>
                    <a:pt x="330" y="414"/>
                    <a:pt x="330" y="414"/>
                    <a:pt x="330" y="413"/>
                  </a:cubicBezTo>
                  <a:cubicBezTo>
                    <a:pt x="330" y="413"/>
                    <a:pt x="330" y="413"/>
                    <a:pt x="330" y="413"/>
                  </a:cubicBezTo>
                  <a:cubicBezTo>
                    <a:pt x="330" y="413"/>
                    <a:pt x="330" y="413"/>
                    <a:pt x="330" y="413"/>
                  </a:cubicBezTo>
                  <a:cubicBezTo>
                    <a:pt x="330" y="413"/>
                    <a:pt x="331" y="413"/>
                    <a:pt x="331" y="413"/>
                  </a:cubicBezTo>
                  <a:cubicBezTo>
                    <a:pt x="331" y="413"/>
                    <a:pt x="331" y="413"/>
                    <a:pt x="331" y="413"/>
                  </a:cubicBezTo>
                  <a:close/>
                  <a:moveTo>
                    <a:pt x="332" y="414"/>
                  </a:moveTo>
                  <a:cubicBezTo>
                    <a:pt x="332" y="414"/>
                    <a:pt x="332" y="414"/>
                    <a:pt x="333" y="414"/>
                  </a:cubicBezTo>
                  <a:cubicBezTo>
                    <a:pt x="333" y="414"/>
                    <a:pt x="333" y="414"/>
                    <a:pt x="333" y="414"/>
                  </a:cubicBezTo>
                  <a:cubicBezTo>
                    <a:pt x="333" y="414"/>
                    <a:pt x="333" y="414"/>
                    <a:pt x="333" y="415"/>
                  </a:cubicBezTo>
                  <a:cubicBezTo>
                    <a:pt x="333" y="415"/>
                    <a:pt x="332" y="415"/>
                    <a:pt x="332" y="415"/>
                  </a:cubicBezTo>
                  <a:cubicBezTo>
                    <a:pt x="332" y="415"/>
                    <a:pt x="332" y="415"/>
                    <a:pt x="332" y="415"/>
                  </a:cubicBezTo>
                  <a:cubicBezTo>
                    <a:pt x="332" y="415"/>
                    <a:pt x="332" y="415"/>
                    <a:pt x="332" y="415"/>
                  </a:cubicBezTo>
                  <a:cubicBezTo>
                    <a:pt x="332" y="416"/>
                    <a:pt x="332" y="416"/>
                    <a:pt x="332" y="416"/>
                  </a:cubicBezTo>
                  <a:cubicBezTo>
                    <a:pt x="332" y="416"/>
                    <a:pt x="332" y="416"/>
                    <a:pt x="331" y="416"/>
                  </a:cubicBezTo>
                  <a:cubicBezTo>
                    <a:pt x="331" y="416"/>
                    <a:pt x="331" y="416"/>
                    <a:pt x="331" y="415"/>
                  </a:cubicBezTo>
                  <a:cubicBezTo>
                    <a:pt x="332" y="415"/>
                    <a:pt x="332" y="415"/>
                    <a:pt x="332" y="415"/>
                  </a:cubicBezTo>
                  <a:cubicBezTo>
                    <a:pt x="332" y="415"/>
                    <a:pt x="331" y="415"/>
                    <a:pt x="331" y="415"/>
                  </a:cubicBezTo>
                  <a:cubicBezTo>
                    <a:pt x="331" y="415"/>
                    <a:pt x="331" y="415"/>
                    <a:pt x="331" y="415"/>
                  </a:cubicBezTo>
                  <a:cubicBezTo>
                    <a:pt x="331" y="415"/>
                    <a:pt x="331" y="415"/>
                    <a:pt x="331" y="415"/>
                  </a:cubicBezTo>
                  <a:cubicBezTo>
                    <a:pt x="331" y="415"/>
                    <a:pt x="331" y="415"/>
                    <a:pt x="331" y="415"/>
                  </a:cubicBezTo>
                  <a:cubicBezTo>
                    <a:pt x="331" y="415"/>
                    <a:pt x="331" y="414"/>
                    <a:pt x="331" y="414"/>
                  </a:cubicBezTo>
                  <a:cubicBezTo>
                    <a:pt x="332" y="414"/>
                    <a:pt x="332" y="414"/>
                    <a:pt x="332" y="414"/>
                  </a:cubicBezTo>
                  <a:cubicBezTo>
                    <a:pt x="332" y="414"/>
                    <a:pt x="332" y="414"/>
                    <a:pt x="332" y="414"/>
                  </a:cubicBezTo>
                  <a:close/>
                  <a:moveTo>
                    <a:pt x="343" y="435"/>
                  </a:moveTo>
                  <a:cubicBezTo>
                    <a:pt x="343" y="435"/>
                    <a:pt x="343" y="435"/>
                    <a:pt x="343" y="435"/>
                  </a:cubicBezTo>
                  <a:cubicBezTo>
                    <a:pt x="343" y="435"/>
                    <a:pt x="342" y="436"/>
                    <a:pt x="342" y="436"/>
                  </a:cubicBezTo>
                  <a:cubicBezTo>
                    <a:pt x="342" y="436"/>
                    <a:pt x="342" y="436"/>
                    <a:pt x="342" y="435"/>
                  </a:cubicBezTo>
                  <a:cubicBezTo>
                    <a:pt x="342" y="435"/>
                    <a:pt x="342" y="435"/>
                    <a:pt x="342" y="435"/>
                  </a:cubicBezTo>
                  <a:cubicBezTo>
                    <a:pt x="342" y="435"/>
                    <a:pt x="342" y="435"/>
                    <a:pt x="342" y="435"/>
                  </a:cubicBezTo>
                  <a:cubicBezTo>
                    <a:pt x="342" y="435"/>
                    <a:pt x="342" y="435"/>
                    <a:pt x="342" y="434"/>
                  </a:cubicBezTo>
                  <a:cubicBezTo>
                    <a:pt x="342" y="434"/>
                    <a:pt x="342" y="434"/>
                    <a:pt x="342" y="434"/>
                  </a:cubicBezTo>
                  <a:cubicBezTo>
                    <a:pt x="342" y="433"/>
                    <a:pt x="342" y="433"/>
                    <a:pt x="342" y="433"/>
                  </a:cubicBezTo>
                  <a:cubicBezTo>
                    <a:pt x="342" y="433"/>
                    <a:pt x="342" y="433"/>
                    <a:pt x="342" y="433"/>
                  </a:cubicBezTo>
                  <a:cubicBezTo>
                    <a:pt x="343" y="433"/>
                    <a:pt x="343" y="433"/>
                    <a:pt x="343" y="433"/>
                  </a:cubicBezTo>
                  <a:cubicBezTo>
                    <a:pt x="343" y="433"/>
                    <a:pt x="343" y="433"/>
                    <a:pt x="343" y="434"/>
                  </a:cubicBezTo>
                  <a:cubicBezTo>
                    <a:pt x="343" y="434"/>
                    <a:pt x="343" y="434"/>
                    <a:pt x="343" y="434"/>
                  </a:cubicBezTo>
                  <a:cubicBezTo>
                    <a:pt x="343" y="435"/>
                    <a:pt x="343" y="435"/>
                    <a:pt x="343" y="435"/>
                  </a:cubicBezTo>
                  <a:close/>
                  <a:moveTo>
                    <a:pt x="418" y="619"/>
                  </a:moveTo>
                  <a:cubicBezTo>
                    <a:pt x="418" y="619"/>
                    <a:pt x="418" y="619"/>
                    <a:pt x="418" y="619"/>
                  </a:cubicBezTo>
                  <a:cubicBezTo>
                    <a:pt x="418" y="619"/>
                    <a:pt x="418" y="619"/>
                    <a:pt x="418" y="619"/>
                  </a:cubicBezTo>
                  <a:cubicBezTo>
                    <a:pt x="418" y="619"/>
                    <a:pt x="418" y="619"/>
                    <a:pt x="418" y="619"/>
                  </a:cubicBezTo>
                  <a:cubicBezTo>
                    <a:pt x="418" y="620"/>
                    <a:pt x="418" y="620"/>
                    <a:pt x="417" y="620"/>
                  </a:cubicBezTo>
                  <a:cubicBezTo>
                    <a:pt x="417" y="620"/>
                    <a:pt x="417" y="620"/>
                    <a:pt x="417" y="620"/>
                  </a:cubicBezTo>
                  <a:cubicBezTo>
                    <a:pt x="417" y="620"/>
                    <a:pt x="417" y="620"/>
                    <a:pt x="417" y="620"/>
                  </a:cubicBezTo>
                  <a:cubicBezTo>
                    <a:pt x="417" y="620"/>
                    <a:pt x="416" y="621"/>
                    <a:pt x="416" y="621"/>
                  </a:cubicBezTo>
                  <a:cubicBezTo>
                    <a:pt x="416" y="621"/>
                    <a:pt x="416" y="621"/>
                    <a:pt x="416" y="620"/>
                  </a:cubicBezTo>
                  <a:cubicBezTo>
                    <a:pt x="416" y="620"/>
                    <a:pt x="416" y="619"/>
                    <a:pt x="417" y="619"/>
                  </a:cubicBezTo>
                  <a:cubicBezTo>
                    <a:pt x="417" y="619"/>
                    <a:pt x="417" y="619"/>
                    <a:pt x="417" y="619"/>
                  </a:cubicBezTo>
                  <a:cubicBezTo>
                    <a:pt x="417" y="619"/>
                    <a:pt x="417" y="618"/>
                    <a:pt x="417" y="618"/>
                  </a:cubicBezTo>
                  <a:cubicBezTo>
                    <a:pt x="417" y="618"/>
                    <a:pt x="417" y="618"/>
                    <a:pt x="417" y="618"/>
                  </a:cubicBezTo>
                  <a:cubicBezTo>
                    <a:pt x="417" y="618"/>
                    <a:pt x="417" y="618"/>
                    <a:pt x="417" y="618"/>
                  </a:cubicBezTo>
                  <a:cubicBezTo>
                    <a:pt x="417" y="617"/>
                    <a:pt x="417" y="617"/>
                    <a:pt x="417" y="617"/>
                  </a:cubicBezTo>
                  <a:cubicBezTo>
                    <a:pt x="417" y="617"/>
                    <a:pt x="417" y="617"/>
                    <a:pt x="418" y="617"/>
                  </a:cubicBezTo>
                  <a:cubicBezTo>
                    <a:pt x="418" y="617"/>
                    <a:pt x="418" y="617"/>
                    <a:pt x="418" y="617"/>
                  </a:cubicBezTo>
                  <a:cubicBezTo>
                    <a:pt x="418" y="617"/>
                    <a:pt x="418" y="618"/>
                    <a:pt x="418" y="618"/>
                  </a:cubicBezTo>
                  <a:cubicBezTo>
                    <a:pt x="418" y="618"/>
                    <a:pt x="418" y="619"/>
                    <a:pt x="418" y="619"/>
                  </a:cubicBezTo>
                  <a:close/>
                  <a:moveTo>
                    <a:pt x="410" y="613"/>
                  </a:moveTo>
                  <a:cubicBezTo>
                    <a:pt x="409" y="613"/>
                    <a:pt x="409" y="612"/>
                    <a:pt x="409" y="612"/>
                  </a:cubicBezTo>
                  <a:cubicBezTo>
                    <a:pt x="409" y="612"/>
                    <a:pt x="409" y="612"/>
                    <a:pt x="409" y="612"/>
                  </a:cubicBezTo>
                  <a:cubicBezTo>
                    <a:pt x="409" y="612"/>
                    <a:pt x="409" y="612"/>
                    <a:pt x="409" y="611"/>
                  </a:cubicBezTo>
                  <a:cubicBezTo>
                    <a:pt x="409" y="611"/>
                    <a:pt x="409" y="611"/>
                    <a:pt x="410" y="611"/>
                  </a:cubicBezTo>
                  <a:cubicBezTo>
                    <a:pt x="410" y="611"/>
                    <a:pt x="410" y="611"/>
                    <a:pt x="410" y="610"/>
                  </a:cubicBezTo>
                  <a:cubicBezTo>
                    <a:pt x="410" y="611"/>
                    <a:pt x="410" y="611"/>
                    <a:pt x="410" y="611"/>
                  </a:cubicBezTo>
                  <a:cubicBezTo>
                    <a:pt x="410" y="611"/>
                    <a:pt x="410" y="611"/>
                    <a:pt x="410" y="610"/>
                  </a:cubicBezTo>
                  <a:cubicBezTo>
                    <a:pt x="410" y="610"/>
                    <a:pt x="410" y="610"/>
                    <a:pt x="410" y="610"/>
                  </a:cubicBezTo>
                  <a:cubicBezTo>
                    <a:pt x="410" y="610"/>
                    <a:pt x="410" y="610"/>
                    <a:pt x="410" y="610"/>
                  </a:cubicBezTo>
                  <a:cubicBezTo>
                    <a:pt x="410" y="611"/>
                    <a:pt x="411" y="611"/>
                    <a:pt x="411" y="611"/>
                  </a:cubicBezTo>
                  <a:cubicBezTo>
                    <a:pt x="410" y="612"/>
                    <a:pt x="411" y="612"/>
                    <a:pt x="411" y="612"/>
                  </a:cubicBezTo>
                  <a:cubicBezTo>
                    <a:pt x="411" y="612"/>
                    <a:pt x="411" y="612"/>
                    <a:pt x="411" y="612"/>
                  </a:cubicBezTo>
                  <a:cubicBezTo>
                    <a:pt x="411" y="612"/>
                    <a:pt x="411" y="612"/>
                    <a:pt x="411" y="612"/>
                  </a:cubicBezTo>
                  <a:cubicBezTo>
                    <a:pt x="410" y="612"/>
                    <a:pt x="410" y="612"/>
                    <a:pt x="410" y="612"/>
                  </a:cubicBezTo>
                  <a:cubicBezTo>
                    <a:pt x="410" y="612"/>
                    <a:pt x="410" y="612"/>
                    <a:pt x="410" y="612"/>
                  </a:cubicBezTo>
                  <a:cubicBezTo>
                    <a:pt x="410" y="612"/>
                    <a:pt x="410" y="613"/>
                    <a:pt x="410" y="613"/>
                  </a:cubicBezTo>
                  <a:close/>
                  <a:moveTo>
                    <a:pt x="417" y="621"/>
                  </a:moveTo>
                  <a:cubicBezTo>
                    <a:pt x="417" y="621"/>
                    <a:pt x="417" y="621"/>
                    <a:pt x="417" y="621"/>
                  </a:cubicBezTo>
                  <a:cubicBezTo>
                    <a:pt x="416" y="621"/>
                    <a:pt x="416" y="621"/>
                    <a:pt x="416" y="621"/>
                  </a:cubicBezTo>
                  <a:cubicBezTo>
                    <a:pt x="416" y="621"/>
                    <a:pt x="416" y="621"/>
                    <a:pt x="416" y="621"/>
                  </a:cubicBezTo>
                  <a:cubicBezTo>
                    <a:pt x="416" y="621"/>
                    <a:pt x="416" y="621"/>
                    <a:pt x="416" y="622"/>
                  </a:cubicBezTo>
                  <a:cubicBezTo>
                    <a:pt x="416" y="622"/>
                    <a:pt x="416" y="622"/>
                    <a:pt x="416" y="622"/>
                  </a:cubicBezTo>
                  <a:cubicBezTo>
                    <a:pt x="416" y="622"/>
                    <a:pt x="415" y="622"/>
                    <a:pt x="415" y="623"/>
                  </a:cubicBezTo>
                  <a:cubicBezTo>
                    <a:pt x="415" y="623"/>
                    <a:pt x="415" y="624"/>
                    <a:pt x="415" y="624"/>
                  </a:cubicBezTo>
                  <a:cubicBezTo>
                    <a:pt x="415" y="624"/>
                    <a:pt x="415" y="624"/>
                    <a:pt x="415" y="624"/>
                  </a:cubicBezTo>
                  <a:cubicBezTo>
                    <a:pt x="415" y="624"/>
                    <a:pt x="415" y="624"/>
                    <a:pt x="415" y="624"/>
                  </a:cubicBezTo>
                  <a:cubicBezTo>
                    <a:pt x="415" y="624"/>
                    <a:pt x="415" y="624"/>
                    <a:pt x="415" y="624"/>
                  </a:cubicBezTo>
                  <a:cubicBezTo>
                    <a:pt x="415" y="624"/>
                    <a:pt x="415" y="623"/>
                    <a:pt x="415" y="623"/>
                  </a:cubicBezTo>
                  <a:cubicBezTo>
                    <a:pt x="415" y="622"/>
                    <a:pt x="415" y="622"/>
                    <a:pt x="416" y="621"/>
                  </a:cubicBezTo>
                  <a:cubicBezTo>
                    <a:pt x="416" y="621"/>
                    <a:pt x="416" y="621"/>
                    <a:pt x="416" y="621"/>
                  </a:cubicBezTo>
                  <a:cubicBezTo>
                    <a:pt x="416" y="621"/>
                    <a:pt x="416" y="621"/>
                    <a:pt x="416" y="621"/>
                  </a:cubicBezTo>
                  <a:cubicBezTo>
                    <a:pt x="416" y="621"/>
                    <a:pt x="416" y="621"/>
                    <a:pt x="416" y="621"/>
                  </a:cubicBezTo>
                  <a:cubicBezTo>
                    <a:pt x="416" y="621"/>
                    <a:pt x="416" y="621"/>
                    <a:pt x="416" y="621"/>
                  </a:cubicBezTo>
                  <a:cubicBezTo>
                    <a:pt x="417" y="621"/>
                    <a:pt x="417" y="621"/>
                    <a:pt x="417" y="621"/>
                  </a:cubicBezTo>
                  <a:close/>
                  <a:moveTo>
                    <a:pt x="412" y="613"/>
                  </a:moveTo>
                  <a:cubicBezTo>
                    <a:pt x="412" y="612"/>
                    <a:pt x="412" y="612"/>
                    <a:pt x="412" y="612"/>
                  </a:cubicBezTo>
                  <a:cubicBezTo>
                    <a:pt x="412" y="612"/>
                    <a:pt x="412" y="612"/>
                    <a:pt x="412" y="612"/>
                  </a:cubicBezTo>
                  <a:cubicBezTo>
                    <a:pt x="412" y="612"/>
                    <a:pt x="412" y="613"/>
                    <a:pt x="412" y="613"/>
                  </a:cubicBezTo>
                  <a:cubicBezTo>
                    <a:pt x="412" y="613"/>
                    <a:pt x="412" y="613"/>
                    <a:pt x="412" y="614"/>
                  </a:cubicBezTo>
                  <a:cubicBezTo>
                    <a:pt x="412" y="614"/>
                    <a:pt x="412" y="614"/>
                    <a:pt x="412" y="614"/>
                  </a:cubicBezTo>
                  <a:cubicBezTo>
                    <a:pt x="412" y="614"/>
                    <a:pt x="412" y="614"/>
                    <a:pt x="412" y="614"/>
                  </a:cubicBezTo>
                  <a:cubicBezTo>
                    <a:pt x="412" y="614"/>
                    <a:pt x="412" y="614"/>
                    <a:pt x="412" y="614"/>
                  </a:cubicBezTo>
                  <a:cubicBezTo>
                    <a:pt x="412" y="614"/>
                    <a:pt x="412" y="614"/>
                    <a:pt x="412" y="614"/>
                  </a:cubicBezTo>
                  <a:cubicBezTo>
                    <a:pt x="412" y="614"/>
                    <a:pt x="412" y="614"/>
                    <a:pt x="412" y="614"/>
                  </a:cubicBezTo>
                  <a:cubicBezTo>
                    <a:pt x="412" y="613"/>
                    <a:pt x="412" y="613"/>
                    <a:pt x="412" y="613"/>
                  </a:cubicBezTo>
                  <a:cubicBezTo>
                    <a:pt x="412" y="613"/>
                    <a:pt x="412" y="613"/>
                    <a:pt x="412" y="613"/>
                  </a:cubicBezTo>
                  <a:close/>
                  <a:moveTo>
                    <a:pt x="412" y="617"/>
                  </a:moveTo>
                  <a:cubicBezTo>
                    <a:pt x="412" y="617"/>
                    <a:pt x="412" y="617"/>
                    <a:pt x="412" y="617"/>
                  </a:cubicBezTo>
                  <a:cubicBezTo>
                    <a:pt x="412" y="617"/>
                    <a:pt x="412" y="618"/>
                    <a:pt x="412" y="618"/>
                  </a:cubicBezTo>
                  <a:cubicBezTo>
                    <a:pt x="412" y="618"/>
                    <a:pt x="412" y="618"/>
                    <a:pt x="412" y="618"/>
                  </a:cubicBezTo>
                  <a:cubicBezTo>
                    <a:pt x="412" y="618"/>
                    <a:pt x="412" y="619"/>
                    <a:pt x="412" y="618"/>
                  </a:cubicBezTo>
                  <a:cubicBezTo>
                    <a:pt x="411" y="618"/>
                    <a:pt x="412" y="618"/>
                    <a:pt x="412" y="618"/>
                  </a:cubicBezTo>
                  <a:cubicBezTo>
                    <a:pt x="412" y="618"/>
                    <a:pt x="412" y="617"/>
                    <a:pt x="412" y="617"/>
                  </a:cubicBezTo>
                  <a:cubicBezTo>
                    <a:pt x="412" y="617"/>
                    <a:pt x="412" y="617"/>
                    <a:pt x="412" y="617"/>
                  </a:cubicBezTo>
                  <a:close/>
                  <a:moveTo>
                    <a:pt x="414" y="620"/>
                  </a:moveTo>
                  <a:cubicBezTo>
                    <a:pt x="414" y="621"/>
                    <a:pt x="413" y="623"/>
                    <a:pt x="412" y="623"/>
                  </a:cubicBezTo>
                  <a:cubicBezTo>
                    <a:pt x="412" y="624"/>
                    <a:pt x="412" y="623"/>
                    <a:pt x="412" y="623"/>
                  </a:cubicBezTo>
                  <a:cubicBezTo>
                    <a:pt x="412" y="623"/>
                    <a:pt x="411" y="623"/>
                    <a:pt x="411" y="623"/>
                  </a:cubicBezTo>
                  <a:cubicBezTo>
                    <a:pt x="411" y="624"/>
                    <a:pt x="411" y="624"/>
                    <a:pt x="411" y="624"/>
                  </a:cubicBezTo>
                  <a:cubicBezTo>
                    <a:pt x="411" y="624"/>
                    <a:pt x="411" y="624"/>
                    <a:pt x="411" y="624"/>
                  </a:cubicBezTo>
                  <a:cubicBezTo>
                    <a:pt x="411" y="623"/>
                    <a:pt x="411" y="622"/>
                    <a:pt x="412" y="622"/>
                  </a:cubicBezTo>
                  <a:cubicBezTo>
                    <a:pt x="412" y="621"/>
                    <a:pt x="412" y="621"/>
                    <a:pt x="412" y="621"/>
                  </a:cubicBezTo>
                  <a:cubicBezTo>
                    <a:pt x="412" y="621"/>
                    <a:pt x="412" y="621"/>
                    <a:pt x="412" y="621"/>
                  </a:cubicBezTo>
                  <a:cubicBezTo>
                    <a:pt x="412" y="621"/>
                    <a:pt x="412" y="620"/>
                    <a:pt x="412" y="620"/>
                  </a:cubicBezTo>
                  <a:cubicBezTo>
                    <a:pt x="412" y="620"/>
                    <a:pt x="412" y="620"/>
                    <a:pt x="412" y="620"/>
                  </a:cubicBezTo>
                  <a:cubicBezTo>
                    <a:pt x="412" y="621"/>
                    <a:pt x="411" y="621"/>
                    <a:pt x="411" y="622"/>
                  </a:cubicBezTo>
                  <a:cubicBezTo>
                    <a:pt x="411" y="622"/>
                    <a:pt x="411" y="623"/>
                    <a:pt x="410" y="623"/>
                  </a:cubicBezTo>
                  <a:cubicBezTo>
                    <a:pt x="410" y="623"/>
                    <a:pt x="410" y="623"/>
                    <a:pt x="410" y="623"/>
                  </a:cubicBezTo>
                  <a:cubicBezTo>
                    <a:pt x="410" y="624"/>
                    <a:pt x="410" y="624"/>
                    <a:pt x="410" y="624"/>
                  </a:cubicBezTo>
                  <a:cubicBezTo>
                    <a:pt x="410" y="624"/>
                    <a:pt x="410" y="624"/>
                    <a:pt x="410" y="624"/>
                  </a:cubicBezTo>
                  <a:cubicBezTo>
                    <a:pt x="410" y="624"/>
                    <a:pt x="410" y="624"/>
                    <a:pt x="409" y="624"/>
                  </a:cubicBezTo>
                  <a:cubicBezTo>
                    <a:pt x="409" y="624"/>
                    <a:pt x="409" y="624"/>
                    <a:pt x="409" y="624"/>
                  </a:cubicBezTo>
                  <a:cubicBezTo>
                    <a:pt x="410" y="624"/>
                    <a:pt x="410" y="624"/>
                    <a:pt x="410" y="624"/>
                  </a:cubicBezTo>
                  <a:cubicBezTo>
                    <a:pt x="410" y="623"/>
                    <a:pt x="409" y="623"/>
                    <a:pt x="409" y="623"/>
                  </a:cubicBezTo>
                  <a:cubicBezTo>
                    <a:pt x="409" y="623"/>
                    <a:pt x="409" y="623"/>
                    <a:pt x="409" y="623"/>
                  </a:cubicBezTo>
                  <a:cubicBezTo>
                    <a:pt x="409" y="623"/>
                    <a:pt x="409" y="623"/>
                    <a:pt x="409" y="623"/>
                  </a:cubicBezTo>
                  <a:cubicBezTo>
                    <a:pt x="409" y="622"/>
                    <a:pt x="409" y="622"/>
                    <a:pt x="410" y="622"/>
                  </a:cubicBezTo>
                  <a:cubicBezTo>
                    <a:pt x="410" y="622"/>
                    <a:pt x="410" y="621"/>
                    <a:pt x="410" y="621"/>
                  </a:cubicBezTo>
                  <a:cubicBezTo>
                    <a:pt x="410" y="621"/>
                    <a:pt x="411" y="620"/>
                    <a:pt x="411" y="620"/>
                  </a:cubicBezTo>
                  <a:cubicBezTo>
                    <a:pt x="411" y="620"/>
                    <a:pt x="411" y="620"/>
                    <a:pt x="411" y="619"/>
                  </a:cubicBezTo>
                  <a:cubicBezTo>
                    <a:pt x="412" y="619"/>
                    <a:pt x="412" y="618"/>
                    <a:pt x="412" y="618"/>
                  </a:cubicBezTo>
                  <a:cubicBezTo>
                    <a:pt x="412" y="617"/>
                    <a:pt x="413" y="617"/>
                    <a:pt x="413" y="616"/>
                  </a:cubicBezTo>
                  <a:cubicBezTo>
                    <a:pt x="412" y="616"/>
                    <a:pt x="412" y="616"/>
                    <a:pt x="412" y="615"/>
                  </a:cubicBezTo>
                  <a:cubicBezTo>
                    <a:pt x="412" y="615"/>
                    <a:pt x="412" y="615"/>
                    <a:pt x="413" y="615"/>
                  </a:cubicBezTo>
                  <a:cubicBezTo>
                    <a:pt x="413" y="615"/>
                    <a:pt x="413" y="615"/>
                    <a:pt x="413" y="615"/>
                  </a:cubicBezTo>
                  <a:cubicBezTo>
                    <a:pt x="413" y="616"/>
                    <a:pt x="413" y="616"/>
                    <a:pt x="413" y="616"/>
                  </a:cubicBezTo>
                  <a:cubicBezTo>
                    <a:pt x="413" y="617"/>
                    <a:pt x="413" y="617"/>
                    <a:pt x="413" y="617"/>
                  </a:cubicBezTo>
                  <a:cubicBezTo>
                    <a:pt x="412" y="618"/>
                    <a:pt x="412" y="618"/>
                    <a:pt x="412" y="618"/>
                  </a:cubicBezTo>
                  <a:cubicBezTo>
                    <a:pt x="412" y="618"/>
                    <a:pt x="412" y="619"/>
                    <a:pt x="412" y="619"/>
                  </a:cubicBezTo>
                  <a:cubicBezTo>
                    <a:pt x="412" y="619"/>
                    <a:pt x="412" y="619"/>
                    <a:pt x="412" y="620"/>
                  </a:cubicBezTo>
                  <a:cubicBezTo>
                    <a:pt x="412" y="620"/>
                    <a:pt x="411" y="620"/>
                    <a:pt x="412" y="621"/>
                  </a:cubicBezTo>
                  <a:cubicBezTo>
                    <a:pt x="412" y="620"/>
                    <a:pt x="412" y="620"/>
                    <a:pt x="412" y="620"/>
                  </a:cubicBezTo>
                  <a:cubicBezTo>
                    <a:pt x="412" y="620"/>
                    <a:pt x="412" y="620"/>
                    <a:pt x="412" y="620"/>
                  </a:cubicBezTo>
                  <a:cubicBezTo>
                    <a:pt x="413" y="620"/>
                    <a:pt x="413" y="619"/>
                    <a:pt x="413" y="619"/>
                  </a:cubicBezTo>
                  <a:cubicBezTo>
                    <a:pt x="413" y="618"/>
                    <a:pt x="413" y="618"/>
                    <a:pt x="413" y="618"/>
                  </a:cubicBezTo>
                  <a:cubicBezTo>
                    <a:pt x="413" y="617"/>
                    <a:pt x="414" y="616"/>
                    <a:pt x="414" y="615"/>
                  </a:cubicBezTo>
                  <a:cubicBezTo>
                    <a:pt x="414" y="615"/>
                    <a:pt x="414" y="615"/>
                    <a:pt x="414" y="615"/>
                  </a:cubicBezTo>
                  <a:cubicBezTo>
                    <a:pt x="414" y="615"/>
                    <a:pt x="414" y="614"/>
                    <a:pt x="414" y="614"/>
                  </a:cubicBezTo>
                  <a:cubicBezTo>
                    <a:pt x="414" y="614"/>
                    <a:pt x="414" y="614"/>
                    <a:pt x="414" y="614"/>
                  </a:cubicBezTo>
                  <a:cubicBezTo>
                    <a:pt x="414" y="614"/>
                    <a:pt x="414" y="614"/>
                    <a:pt x="414" y="614"/>
                  </a:cubicBezTo>
                  <a:cubicBezTo>
                    <a:pt x="415" y="614"/>
                    <a:pt x="415" y="614"/>
                    <a:pt x="415" y="614"/>
                  </a:cubicBezTo>
                  <a:cubicBezTo>
                    <a:pt x="414" y="614"/>
                    <a:pt x="414" y="614"/>
                    <a:pt x="414" y="614"/>
                  </a:cubicBezTo>
                  <a:cubicBezTo>
                    <a:pt x="414" y="615"/>
                    <a:pt x="414" y="615"/>
                    <a:pt x="414" y="615"/>
                  </a:cubicBezTo>
                  <a:cubicBezTo>
                    <a:pt x="414" y="615"/>
                    <a:pt x="414" y="615"/>
                    <a:pt x="414" y="615"/>
                  </a:cubicBezTo>
                  <a:cubicBezTo>
                    <a:pt x="414" y="615"/>
                    <a:pt x="414" y="615"/>
                    <a:pt x="414" y="615"/>
                  </a:cubicBezTo>
                  <a:cubicBezTo>
                    <a:pt x="414" y="615"/>
                    <a:pt x="415" y="615"/>
                    <a:pt x="415" y="615"/>
                  </a:cubicBezTo>
                  <a:cubicBezTo>
                    <a:pt x="415" y="615"/>
                    <a:pt x="415" y="616"/>
                    <a:pt x="415" y="616"/>
                  </a:cubicBezTo>
                  <a:cubicBezTo>
                    <a:pt x="415" y="616"/>
                    <a:pt x="415" y="617"/>
                    <a:pt x="416" y="617"/>
                  </a:cubicBezTo>
                  <a:cubicBezTo>
                    <a:pt x="416" y="617"/>
                    <a:pt x="416" y="617"/>
                    <a:pt x="416" y="617"/>
                  </a:cubicBezTo>
                  <a:cubicBezTo>
                    <a:pt x="416" y="617"/>
                    <a:pt x="416" y="617"/>
                    <a:pt x="416" y="617"/>
                  </a:cubicBezTo>
                  <a:cubicBezTo>
                    <a:pt x="416" y="617"/>
                    <a:pt x="416" y="617"/>
                    <a:pt x="416" y="618"/>
                  </a:cubicBezTo>
                  <a:cubicBezTo>
                    <a:pt x="416" y="618"/>
                    <a:pt x="416" y="618"/>
                    <a:pt x="416" y="618"/>
                  </a:cubicBezTo>
                  <a:cubicBezTo>
                    <a:pt x="416" y="618"/>
                    <a:pt x="416" y="618"/>
                    <a:pt x="416" y="618"/>
                  </a:cubicBezTo>
                  <a:cubicBezTo>
                    <a:pt x="416" y="618"/>
                    <a:pt x="416" y="618"/>
                    <a:pt x="416" y="619"/>
                  </a:cubicBezTo>
                  <a:cubicBezTo>
                    <a:pt x="416" y="619"/>
                    <a:pt x="416" y="619"/>
                    <a:pt x="416" y="619"/>
                  </a:cubicBezTo>
                  <a:cubicBezTo>
                    <a:pt x="416" y="619"/>
                    <a:pt x="416" y="619"/>
                    <a:pt x="416" y="619"/>
                  </a:cubicBezTo>
                  <a:cubicBezTo>
                    <a:pt x="416" y="618"/>
                    <a:pt x="416" y="618"/>
                    <a:pt x="416" y="618"/>
                  </a:cubicBezTo>
                  <a:cubicBezTo>
                    <a:pt x="416" y="617"/>
                    <a:pt x="416" y="617"/>
                    <a:pt x="416" y="617"/>
                  </a:cubicBezTo>
                  <a:cubicBezTo>
                    <a:pt x="416" y="617"/>
                    <a:pt x="416" y="617"/>
                    <a:pt x="416" y="617"/>
                  </a:cubicBezTo>
                  <a:cubicBezTo>
                    <a:pt x="416" y="617"/>
                    <a:pt x="416" y="618"/>
                    <a:pt x="415" y="618"/>
                  </a:cubicBezTo>
                  <a:cubicBezTo>
                    <a:pt x="415" y="618"/>
                    <a:pt x="415" y="618"/>
                    <a:pt x="415" y="618"/>
                  </a:cubicBezTo>
                  <a:cubicBezTo>
                    <a:pt x="415" y="618"/>
                    <a:pt x="415" y="619"/>
                    <a:pt x="415" y="619"/>
                  </a:cubicBezTo>
                  <a:cubicBezTo>
                    <a:pt x="415" y="619"/>
                    <a:pt x="415" y="619"/>
                    <a:pt x="415" y="619"/>
                  </a:cubicBezTo>
                  <a:cubicBezTo>
                    <a:pt x="415" y="620"/>
                    <a:pt x="415" y="620"/>
                    <a:pt x="415" y="620"/>
                  </a:cubicBezTo>
                  <a:cubicBezTo>
                    <a:pt x="415" y="620"/>
                    <a:pt x="415" y="620"/>
                    <a:pt x="415" y="620"/>
                  </a:cubicBezTo>
                  <a:cubicBezTo>
                    <a:pt x="415" y="620"/>
                    <a:pt x="415" y="620"/>
                    <a:pt x="415" y="619"/>
                  </a:cubicBezTo>
                  <a:cubicBezTo>
                    <a:pt x="415" y="619"/>
                    <a:pt x="415" y="619"/>
                    <a:pt x="415" y="619"/>
                  </a:cubicBezTo>
                  <a:cubicBezTo>
                    <a:pt x="415" y="619"/>
                    <a:pt x="414" y="619"/>
                    <a:pt x="414" y="619"/>
                  </a:cubicBezTo>
                  <a:cubicBezTo>
                    <a:pt x="414" y="619"/>
                    <a:pt x="414" y="620"/>
                    <a:pt x="414" y="620"/>
                  </a:cubicBezTo>
                  <a:cubicBezTo>
                    <a:pt x="414" y="619"/>
                    <a:pt x="414" y="619"/>
                    <a:pt x="414" y="619"/>
                  </a:cubicBezTo>
                  <a:cubicBezTo>
                    <a:pt x="414" y="619"/>
                    <a:pt x="415" y="618"/>
                    <a:pt x="415" y="618"/>
                  </a:cubicBezTo>
                  <a:cubicBezTo>
                    <a:pt x="415" y="618"/>
                    <a:pt x="415" y="618"/>
                    <a:pt x="415" y="618"/>
                  </a:cubicBezTo>
                  <a:cubicBezTo>
                    <a:pt x="415" y="618"/>
                    <a:pt x="415" y="618"/>
                    <a:pt x="415" y="618"/>
                  </a:cubicBezTo>
                  <a:cubicBezTo>
                    <a:pt x="415" y="618"/>
                    <a:pt x="415" y="617"/>
                    <a:pt x="415" y="617"/>
                  </a:cubicBezTo>
                  <a:cubicBezTo>
                    <a:pt x="415" y="617"/>
                    <a:pt x="415" y="617"/>
                    <a:pt x="415" y="617"/>
                  </a:cubicBezTo>
                  <a:cubicBezTo>
                    <a:pt x="414" y="617"/>
                    <a:pt x="415" y="617"/>
                    <a:pt x="414" y="617"/>
                  </a:cubicBezTo>
                  <a:cubicBezTo>
                    <a:pt x="414" y="618"/>
                    <a:pt x="414" y="618"/>
                    <a:pt x="414" y="618"/>
                  </a:cubicBezTo>
                  <a:cubicBezTo>
                    <a:pt x="414" y="619"/>
                    <a:pt x="414" y="620"/>
                    <a:pt x="414" y="621"/>
                  </a:cubicBezTo>
                  <a:cubicBezTo>
                    <a:pt x="414" y="621"/>
                    <a:pt x="413" y="621"/>
                    <a:pt x="413" y="621"/>
                  </a:cubicBezTo>
                  <a:cubicBezTo>
                    <a:pt x="413" y="621"/>
                    <a:pt x="413" y="621"/>
                    <a:pt x="413" y="621"/>
                  </a:cubicBezTo>
                  <a:cubicBezTo>
                    <a:pt x="413" y="621"/>
                    <a:pt x="413" y="621"/>
                    <a:pt x="413" y="622"/>
                  </a:cubicBezTo>
                  <a:cubicBezTo>
                    <a:pt x="413" y="621"/>
                    <a:pt x="413" y="620"/>
                    <a:pt x="413" y="620"/>
                  </a:cubicBezTo>
                  <a:cubicBezTo>
                    <a:pt x="413" y="620"/>
                    <a:pt x="413" y="620"/>
                    <a:pt x="413" y="620"/>
                  </a:cubicBezTo>
                  <a:cubicBezTo>
                    <a:pt x="413" y="619"/>
                    <a:pt x="413" y="619"/>
                    <a:pt x="413" y="619"/>
                  </a:cubicBezTo>
                  <a:cubicBezTo>
                    <a:pt x="413" y="619"/>
                    <a:pt x="413" y="618"/>
                    <a:pt x="413" y="619"/>
                  </a:cubicBezTo>
                  <a:cubicBezTo>
                    <a:pt x="413" y="619"/>
                    <a:pt x="413" y="619"/>
                    <a:pt x="413" y="619"/>
                  </a:cubicBezTo>
                  <a:cubicBezTo>
                    <a:pt x="413" y="619"/>
                    <a:pt x="413" y="620"/>
                    <a:pt x="413" y="620"/>
                  </a:cubicBezTo>
                  <a:cubicBezTo>
                    <a:pt x="413" y="621"/>
                    <a:pt x="413" y="621"/>
                    <a:pt x="413" y="621"/>
                  </a:cubicBezTo>
                  <a:cubicBezTo>
                    <a:pt x="413" y="621"/>
                    <a:pt x="412" y="622"/>
                    <a:pt x="412" y="622"/>
                  </a:cubicBezTo>
                  <a:cubicBezTo>
                    <a:pt x="412" y="622"/>
                    <a:pt x="412" y="622"/>
                    <a:pt x="412" y="622"/>
                  </a:cubicBezTo>
                  <a:cubicBezTo>
                    <a:pt x="412" y="622"/>
                    <a:pt x="412" y="623"/>
                    <a:pt x="412" y="623"/>
                  </a:cubicBezTo>
                  <a:cubicBezTo>
                    <a:pt x="412" y="623"/>
                    <a:pt x="413" y="623"/>
                    <a:pt x="413" y="623"/>
                  </a:cubicBezTo>
                  <a:cubicBezTo>
                    <a:pt x="413" y="622"/>
                    <a:pt x="413" y="622"/>
                    <a:pt x="414" y="621"/>
                  </a:cubicBezTo>
                  <a:cubicBezTo>
                    <a:pt x="414" y="621"/>
                    <a:pt x="414" y="621"/>
                    <a:pt x="414" y="620"/>
                  </a:cubicBezTo>
                  <a:close/>
                  <a:moveTo>
                    <a:pt x="409" y="620"/>
                  </a:moveTo>
                  <a:cubicBezTo>
                    <a:pt x="408" y="620"/>
                    <a:pt x="408" y="620"/>
                    <a:pt x="408" y="619"/>
                  </a:cubicBezTo>
                  <a:cubicBezTo>
                    <a:pt x="408" y="619"/>
                    <a:pt x="408" y="619"/>
                    <a:pt x="408" y="619"/>
                  </a:cubicBezTo>
                  <a:cubicBezTo>
                    <a:pt x="409" y="619"/>
                    <a:pt x="409" y="619"/>
                    <a:pt x="409" y="619"/>
                  </a:cubicBezTo>
                  <a:cubicBezTo>
                    <a:pt x="409" y="619"/>
                    <a:pt x="409" y="618"/>
                    <a:pt x="409" y="618"/>
                  </a:cubicBezTo>
                  <a:cubicBezTo>
                    <a:pt x="409" y="618"/>
                    <a:pt x="409" y="618"/>
                    <a:pt x="409" y="618"/>
                  </a:cubicBezTo>
                  <a:cubicBezTo>
                    <a:pt x="409" y="618"/>
                    <a:pt x="409" y="618"/>
                    <a:pt x="409" y="618"/>
                  </a:cubicBezTo>
                  <a:cubicBezTo>
                    <a:pt x="409" y="618"/>
                    <a:pt x="409" y="618"/>
                    <a:pt x="410" y="618"/>
                  </a:cubicBezTo>
                  <a:cubicBezTo>
                    <a:pt x="410" y="618"/>
                    <a:pt x="410" y="618"/>
                    <a:pt x="410" y="618"/>
                  </a:cubicBezTo>
                  <a:cubicBezTo>
                    <a:pt x="410" y="618"/>
                    <a:pt x="410" y="617"/>
                    <a:pt x="410" y="617"/>
                  </a:cubicBezTo>
                  <a:cubicBezTo>
                    <a:pt x="410" y="617"/>
                    <a:pt x="410" y="617"/>
                    <a:pt x="410" y="617"/>
                  </a:cubicBezTo>
                  <a:cubicBezTo>
                    <a:pt x="411" y="618"/>
                    <a:pt x="411" y="618"/>
                    <a:pt x="411" y="617"/>
                  </a:cubicBezTo>
                  <a:cubicBezTo>
                    <a:pt x="412" y="617"/>
                    <a:pt x="412" y="617"/>
                    <a:pt x="412" y="616"/>
                  </a:cubicBezTo>
                  <a:cubicBezTo>
                    <a:pt x="412" y="616"/>
                    <a:pt x="412" y="616"/>
                    <a:pt x="412" y="616"/>
                  </a:cubicBezTo>
                  <a:cubicBezTo>
                    <a:pt x="412" y="616"/>
                    <a:pt x="412" y="616"/>
                    <a:pt x="412" y="616"/>
                  </a:cubicBezTo>
                  <a:cubicBezTo>
                    <a:pt x="412" y="616"/>
                    <a:pt x="412" y="616"/>
                    <a:pt x="412" y="616"/>
                  </a:cubicBezTo>
                  <a:cubicBezTo>
                    <a:pt x="412" y="616"/>
                    <a:pt x="412" y="616"/>
                    <a:pt x="412" y="616"/>
                  </a:cubicBezTo>
                  <a:cubicBezTo>
                    <a:pt x="412" y="617"/>
                    <a:pt x="412" y="617"/>
                    <a:pt x="412" y="618"/>
                  </a:cubicBezTo>
                  <a:cubicBezTo>
                    <a:pt x="411" y="618"/>
                    <a:pt x="411" y="618"/>
                    <a:pt x="411" y="618"/>
                  </a:cubicBezTo>
                  <a:cubicBezTo>
                    <a:pt x="411" y="618"/>
                    <a:pt x="411" y="618"/>
                    <a:pt x="411" y="618"/>
                  </a:cubicBezTo>
                  <a:cubicBezTo>
                    <a:pt x="410" y="619"/>
                    <a:pt x="410" y="619"/>
                    <a:pt x="410" y="619"/>
                  </a:cubicBezTo>
                  <a:cubicBezTo>
                    <a:pt x="410" y="619"/>
                    <a:pt x="409" y="619"/>
                    <a:pt x="409" y="619"/>
                  </a:cubicBezTo>
                  <a:cubicBezTo>
                    <a:pt x="409" y="619"/>
                    <a:pt x="409" y="620"/>
                    <a:pt x="409" y="620"/>
                  </a:cubicBezTo>
                  <a:cubicBezTo>
                    <a:pt x="409" y="620"/>
                    <a:pt x="409" y="620"/>
                    <a:pt x="409" y="620"/>
                  </a:cubicBezTo>
                  <a:close/>
                  <a:moveTo>
                    <a:pt x="416" y="618"/>
                  </a:moveTo>
                  <a:cubicBezTo>
                    <a:pt x="416" y="618"/>
                    <a:pt x="415" y="619"/>
                    <a:pt x="415" y="619"/>
                  </a:cubicBezTo>
                  <a:cubicBezTo>
                    <a:pt x="415" y="619"/>
                    <a:pt x="415" y="619"/>
                    <a:pt x="415" y="619"/>
                  </a:cubicBezTo>
                  <a:cubicBezTo>
                    <a:pt x="415" y="619"/>
                    <a:pt x="415" y="619"/>
                    <a:pt x="415" y="619"/>
                  </a:cubicBezTo>
                  <a:cubicBezTo>
                    <a:pt x="415" y="618"/>
                    <a:pt x="415" y="618"/>
                    <a:pt x="416" y="618"/>
                  </a:cubicBezTo>
                  <a:cubicBezTo>
                    <a:pt x="416" y="618"/>
                    <a:pt x="416" y="618"/>
                    <a:pt x="416" y="618"/>
                  </a:cubicBezTo>
                  <a:cubicBezTo>
                    <a:pt x="416" y="618"/>
                    <a:pt x="416" y="618"/>
                    <a:pt x="416" y="618"/>
                  </a:cubicBezTo>
                  <a:close/>
                  <a:moveTo>
                    <a:pt x="411" y="612"/>
                  </a:moveTo>
                  <a:cubicBezTo>
                    <a:pt x="411" y="611"/>
                    <a:pt x="411" y="611"/>
                    <a:pt x="411" y="611"/>
                  </a:cubicBezTo>
                  <a:cubicBezTo>
                    <a:pt x="411" y="611"/>
                    <a:pt x="411" y="611"/>
                    <a:pt x="411" y="612"/>
                  </a:cubicBezTo>
                  <a:close/>
                  <a:moveTo>
                    <a:pt x="414" y="625"/>
                  </a:moveTo>
                  <a:cubicBezTo>
                    <a:pt x="414" y="626"/>
                    <a:pt x="414" y="626"/>
                    <a:pt x="413" y="626"/>
                  </a:cubicBezTo>
                  <a:cubicBezTo>
                    <a:pt x="413" y="626"/>
                    <a:pt x="413" y="626"/>
                    <a:pt x="413" y="626"/>
                  </a:cubicBezTo>
                  <a:cubicBezTo>
                    <a:pt x="413" y="625"/>
                    <a:pt x="413" y="625"/>
                    <a:pt x="413" y="625"/>
                  </a:cubicBezTo>
                  <a:cubicBezTo>
                    <a:pt x="413" y="625"/>
                    <a:pt x="413" y="625"/>
                    <a:pt x="414" y="625"/>
                  </a:cubicBezTo>
                  <a:close/>
                  <a:moveTo>
                    <a:pt x="415" y="621"/>
                  </a:moveTo>
                  <a:cubicBezTo>
                    <a:pt x="415" y="621"/>
                    <a:pt x="415" y="621"/>
                    <a:pt x="415" y="622"/>
                  </a:cubicBezTo>
                  <a:cubicBezTo>
                    <a:pt x="415" y="622"/>
                    <a:pt x="415" y="622"/>
                    <a:pt x="415" y="622"/>
                  </a:cubicBezTo>
                  <a:cubicBezTo>
                    <a:pt x="415" y="622"/>
                    <a:pt x="415" y="621"/>
                    <a:pt x="415" y="621"/>
                  </a:cubicBezTo>
                  <a:close/>
                  <a:moveTo>
                    <a:pt x="414" y="625"/>
                  </a:moveTo>
                  <a:cubicBezTo>
                    <a:pt x="415" y="625"/>
                    <a:pt x="414" y="625"/>
                    <a:pt x="414" y="625"/>
                  </a:cubicBezTo>
                  <a:cubicBezTo>
                    <a:pt x="414" y="625"/>
                    <a:pt x="414" y="625"/>
                    <a:pt x="414" y="625"/>
                  </a:cubicBezTo>
                  <a:close/>
                  <a:moveTo>
                    <a:pt x="415" y="615"/>
                  </a:moveTo>
                  <a:cubicBezTo>
                    <a:pt x="415" y="615"/>
                    <a:pt x="415" y="615"/>
                    <a:pt x="415" y="615"/>
                  </a:cubicBezTo>
                  <a:cubicBezTo>
                    <a:pt x="415" y="615"/>
                    <a:pt x="415" y="615"/>
                    <a:pt x="415" y="615"/>
                  </a:cubicBezTo>
                  <a:cubicBezTo>
                    <a:pt x="415" y="615"/>
                    <a:pt x="415" y="615"/>
                    <a:pt x="415" y="615"/>
                  </a:cubicBezTo>
                  <a:cubicBezTo>
                    <a:pt x="415" y="615"/>
                    <a:pt x="414" y="615"/>
                    <a:pt x="415" y="615"/>
                  </a:cubicBezTo>
                  <a:close/>
                  <a:moveTo>
                    <a:pt x="415" y="621"/>
                  </a:moveTo>
                  <a:cubicBezTo>
                    <a:pt x="415" y="621"/>
                    <a:pt x="415" y="620"/>
                    <a:pt x="415" y="620"/>
                  </a:cubicBezTo>
                  <a:cubicBezTo>
                    <a:pt x="415" y="620"/>
                    <a:pt x="415" y="621"/>
                    <a:pt x="415" y="621"/>
                  </a:cubicBezTo>
                  <a:close/>
                  <a:moveTo>
                    <a:pt x="415" y="620"/>
                  </a:moveTo>
                  <a:cubicBezTo>
                    <a:pt x="415" y="620"/>
                    <a:pt x="415" y="620"/>
                    <a:pt x="416" y="619"/>
                  </a:cubicBezTo>
                  <a:cubicBezTo>
                    <a:pt x="415" y="620"/>
                    <a:pt x="415" y="620"/>
                    <a:pt x="415" y="620"/>
                  </a:cubicBezTo>
                  <a:close/>
                  <a:moveTo>
                    <a:pt x="415" y="621"/>
                  </a:moveTo>
                  <a:cubicBezTo>
                    <a:pt x="415" y="620"/>
                    <a:pt x="415" y="620"/>
                    <a:pt x="415" y="620"/>
                  </a:cubicBezTo>
                  <a:cubicBezTo>
                    <a:pt x="415" y="620"/>
                    <a:pt x="415" y="621"/>
                    <a:pt x="415" y="621"/>
                  </a:cubicBezTo>
                  <a:close/>
                  <a:moveTo>
                    <a:pt x="413" y="622"/>
                  </a:moveTo>
                  <a:cubicBezTo>
                    <a:pt x="413" y="622"/>
                    <a:pt x="413" y="622"/>
                    <a:pt x="413" y="622"/>
                  </a:cubicBezTo>
                  <a:cubicBezTo>
                    <a:pt x="413" y="622"/>
                    <a:pt x="413" y="622"/>
                    <a:pt x="413" y="622"/>
                  </a:cubicBezTo>
                  <a:close/>
                  <a:moveTo>
                    <a:pt x="412" y="612"/>
                  </a:moveTo>
                  <a:cubicBezTo>
                    <a:pt x="412" y="612"/>
                    <a:pt x="412" y="612"/>
                    <a:pt x="412" y="612"/>
                  </a:cubicBezTo>
                  <a:cubicBezTo>
                    <a:pt x="412" y="612"/>
                    <a:pt x="412" y="612"/>
                    <a:pt x="412" y="612"/>
                  </a:cubicBezTo>
                  <a:cubicBezTo>
                    <a:pt x="412" y="612"/>
                    <a:pt x="412" y="612"/>
                    <a:pt x="412" y="612"/>
                  </a:cubicBezTo>
                  <a:close/>
                  <a:moveTo>
                    <a:pt x="415" y="623"/>
                  </a:moveTo>
                  <a:cubicBezTo>
                    <a:pt x="415" y="623"/>
                    <a:pt x="415" y="623"/>
                    <a:pt x="414" y="623"/>
                  </a:cubicBezTo>
                  <a:cubicBezTo>
                    <a:pt x="414" y="623"/>
                    <a:pt x="414" y="623"/>
                    <a:pt x="415" y="623"/>
                  </a:cubicBezTo>
                  <a:close/>
                  <a:moveTo>
                    <a:pt x="416" y="619"/>
                  </a:moveTo>
                  <a:cubicBezTo>
                    <a:pt x="416" y="619"/>
                    <a:pt x="416" y="619"/>
                    <a:pt x="416" y="619"/>
                  </a:cubicBezTo>
                  <a:cubicBezTo>
                    <a:pt x="416" y="619"/>
                    <a:pt x="416" y="619"/>
                    <a:pt x="416" y="619"/>
                  </a:cubicBezTo>
                  <a:cubicBezTo>
                    <a:pt x="417" y="619"/>
                    <a:pt x="416" y="619"/>
                    <a:pt x="416" y="619"/>
                  </a:cubicBezTo>
                  <a:close/>
                  <a:moveTo>
                    <a:pt x="414" y="622"/>
                  </a:moveTo>
                  <a:cubicBezTo>
                    <a:pt x="414" y="622"/>
                    <a:pt x="414" y="623"/>
                    <a:pt x="414" y="623"/>
                  </a:cubicBezTo>
                  <a:cubicBezTo>
                    <a:pt x="414" y="623"/>
                    <a:pt x="414" y="622"/>
                    <a:pt x="414" y="622"/>
                  </a:cubicBezTo>
                  <a:cubicBezTo>
                    <a:pt x="414" y="622"/>
                    <a:pt x="414" y="622"/>
                    <a:pt x="414" y="621"/>
                  </a:cubicBezTo>
                  <a:cubicBezTo>
                    <a:pt x="415" y="622"/>
                    <a:pt x="414" y="622"/>
                    <a:pt x="414" y="622"/>
                  </a:cubicBezTo>
                  <a:close/>
                  <a:moveTo>
                    <a:pt x="411" y="619"/>
                  </a:moveTo>
                  <a:cubicBezTo>
                    <a:pt x="411" y="619"/>
                    <a:pt x="411" y="619"/>
                    <a:pt x="411" y="619"/>
                  </a:cubicBezTo>
                  <a:cubicBezTo>
                    <a:pt x="411" y="619"/>
                    <a:pt x="411" y="619"/>
                    <a:pt x="411" y="619"/>
                  </a:cubicBezTo>
                  <a:cubicBezTo>
                    <a:pt x="411" y="619"/>
                    <a:pt x="411" y="619"/>
                    <a:pt x="411" y="619"/>
                  </a:cubicBezTo>
                  <a:close/>
                  <a:moveTo>
                    <a:pt x="415" y="622"/>
                  </a:moveTo>
                  <a:cubicBezTo>
                    <a:pt x="415" y="622"/>
                    <a:pt x="415" y="622"/>
                    <a:pt x="415" y="622"/>
                  </a:cubicBezTo>
                  <a:cubicBezTo>
                    <a:pt x="415" y="622"/>
                    <a:pt x="415" y="622"/>
                    <a:pt x="415" y="622"/>
                  </a:cubicBezTo>
                  <a:close/>
                  <a:moveTo>
                    <a:pt x="413" y="622"/>
                  </a:moveTo>
                  <a:cubicBezTo>
                    <a:pt x="413" y="622"/>
                    <a:pt x="413" y="622"/>
                    <a:pt x="413" y="622"/>
                  </a:cubicBezTo>
                  <a:cubicBezTo>
                    <a:pt x="413" y="622"/>
                    <a:pt x="413" y="622"/>
                    <a:pt x="413" y="622"/>
                  </a:cubicBezTo>
                  <a:cubicBezTo>
                    <a:pt x="413" y="622"/>
                    <a:pt x="413" y="622"/>
                    <a:pt x="413" y="622"/>
                  </a:cubicBezTo>
                  <a:cubicBezTo>
                    <a:pt x="413" y="622"/>
                    <a:pt x="413" y="622"/>
                    <a:pt x="413" y="622"/>
                  </a:cubicBezTo>
                  <a:close/>
                  <a:moveTo>
                    <a:pt x="415" y="623"/>
                  </a:moveTo>
                  <a:cubicBezTo>
                    <a:pt x="415" y="622"/>
                    <a:pt x="414" y="622"/>
                    <a:pt x="415" y="622"/>
                  </a:cubicBezTo>
                  <a:cubicBezTo>
                    <a:pt x="415" y="622"/>
                    <a:pt x="415" y="622"/>
                    <a:pt x="415" y="623"/>
                  </a:cubicBezTo>
                  <a:close/>
                  <a:moveTo>
                    <a:pt x="67" y="666"/>
                  </a:moveTo>
                  <a:cubicBezTo>
                    <a:pt x="67" y="666"/>
                    <a:pt x="67" y="666"/>
                    <a:pt x="67" y="666"/>
                  </a:cubicBezTo>
                  <a:cubicBezTo>
                    <a:pt x="67" y="666"/>
                    <a:pt x="67" y="666"/>
                    <a:pt x="67" y="666"/>
                  </a:cubicBezTo>
                  <a:cubicBezTo>
                    <a:pt x="68" y="666"/>
                    <a:pt x="68" y="665"/>
                    <a:pt x="67" y="665"/>
                  </a:cubicBezTo>
                  <a:cubicBezTo>
                    <a:pt x="67" y="665"/>
                    <a:pt x="67" y="665"/>
                    <a:pt x="67" y="665"/>
                  </a:cubicBezTo>
                  <a:cubicBezTo>
                    <a:pt x="67" y="665"/>
                    <a:pt x="66" y="665"/>
                    <a:pt x="66" y="665"/>
                  </a:cubicBezTo>
                  <a:cubicBezTo>
                    <a:pt x="66" y="665"/>
                    <a:pt x="67" y="665"/>
                    <a:pt x="67" y="665"/>
                  </a:cubicBezTo>
                  <a:cubicBezTo>
                    <a:pt x="67" y="665"/>
                    <a:pt x="67" y="665"/>
                    <a:pt x="67" y="665"/>
                  </a:cubicBezTo>
                  <a:cubicBezTo>
                    <a:pt x="67" y="665"/>
                    <a:pt x="67" y="665"/>
                    <a:pt x="67" y="665"/>
                  </a:cubicBezTo>
                  <a:cubicBezTo>
                    <a:pt x="67" y="665"/>
                    <a:pt x="67" y="665"/>
                    <a:pt x="67" y="665"/>
                  </a:cubicBezTo>
                  <a:cubicBezTo>
                    <a:pt x="67" y="665"/>
                    <a:pt x="67" y="665"/>
                    <a:pt x="67" y="664"/>
                  </a:cubicBezTo>
                  <a:cubicBezTo>
                    <a:pt x="67" y="664"/>
                    <a:pt x="67" y="664"/>
                    <a:pt x="66" y="664"/>
                  </a:cubicBezTo>
                  <a:cubicBezTo>
                    <a:pt x="66" y="664"/>
                    <a:pt x="66" y="664"/>
                    <a:pt x="66" y="664"/>
                  </a:cubicBezTo>
                  <a:cubicBezTo>
                    <a:pt x="66" y="665"/>
                    <a:pt x="66" y="665"/>
                    <a:pt x="66" y="665"/>
                  </a:cubicBezTo>
                  <a:cubicBezTo>
                    <a:pt x="66" y="665"/>
                    <a:pt x="66" y="665"/>
                    <a:pt x="66" y="665"/>
                  </a:cubicBezTo>
                  <a:cubicBezTo>
                    <a:pt x="66" y="665"/>
                    <a:pt x="66" y="665"/>
                    <a:pt x="66" y="665"/>
                  </a:cubicBezTo>
                  <a:cubicBezTo>
                    <a:pt x="66" y="665"/>
                    <a:pt x="65" y="665"/>
                    <a:pt x="65" y="665"/>
                  </a:cubicBezTo>
                  <a:cubicBezTo>
                    <a:pt x="65" y="664"/>
                    <a:pt x="65" y="664"/>
                    <a:pt x="65" y="664"/>
                  </a:cubicBezTo>
                  <a:cubicBezTo>
                    <a:pt x="65" y="664"/>
                    <a:pt x="65" y="664"/>
                    <a:pt x="65" y="664"/>
                  </a:cubicBezTo>
                  <a:cubicBezTo>
                    <a:pt x="65" y="664"/>
                    <a:pt x="65" y="663"/>
                    <a:pt x="65" y="663"/>
                  </a:cubicBezTo>
                  <a:cubicBezTo>
                    <a:pt x="65" y="663"/>
                    <a:pt x="65" y="663"/>
                    <a:pt x="65" y="663"/>
                  </a:cubicBezTo>
                  <a:cubicBezTo>
                    <a:pt x="65" y="663"/>
                    <a:pt x="65" y="663"/>
                    <a:pt x="64" y="663"/>
                  </a:cubicBezTo>
                  <a:cubicBezTo>
                    <a:pt x="64" y="663"/>
                    <a:pt x="64" y="663"/>
                    <a:pt x="64" y="663"/>
                  </a:cubicBezTo>
                  <a:cubicBezTo>
                    <a:pt x="64" y="662"/>
                    <a:pt x="64" y="662"/>
                    <a:pt x="64" y="662"/>
                  </a:cubicBezTo>
                  <a:cubicBezTo>
                    <a:pt x="64" y="662"/>
                    <a:pt x="64" y="662"/>
                    <a:pt x="64" y="662"/>
                  </a:cubicBezTo>
                  <a:cubicBezTo>
                    <a:pt x="64" y="662"/>
                    <a:pt x="64" y="662"/>
                    <a:pt x="64" y="662"/>
                  </a:cubicBezTo>
                  <a:cubicBezTo>
                    <a:pt x="64" y="662"/>
                    <a:pt x="64" y="662"/>
                    <a:pt x="63" y="662"/>
                  </a:cubicBezTo>
                  <a:cubicBezTo>
                    <a:pt x="63" y="662"/>
                    <a:pt x="63" y="662"/>
                    <a:pt x="63" y="662"/>
                  </a:cubicBezTo>
                  <a:cubicBezTo>
                    <a:pt x="63" y="662"/>
                    <a:pt x="63" y="662"/>
                    <a:pt x="63" y="661"/>
                  </a:cubicBezTo>
                  <a:cubicBezTo>
                    <a:pt x="63" y="661"/>
                    <a:pt x="63" y="661"/>
                    <a:pt x="63" y="661"/>
                  </a:cubicBezTo>
                  <a:cubicBezTo>
                    <a:pt x="63" y="661"/>
                    <a:pt x="63" y="661"/>
                    <a:pt x="63" y="661"/>
                  </a:cubicBezTo>
                  <a:cubicBezTo>
                    <a:pt x="63" y="661"/>
                    <a:pt x="63" y="661"/>
                    <a:pt x="63" y="661"/>
                  </a:cubicBezTo>
                  <a:cubicBezTo>
                    <a:pt x="63" y="661"/>
                    <a:pt x="63" y="660"/>
                    <a:pt x="62" y="660"/>
                  </a:cubicBezTo>
                  <a:cubicBezTo>
                    <a:pt x="62" y="660"/>
                    <a:pt x="62" y="660"/>
                    <a:pt x="62" y="659"/>
                  </a:cubicBezTo>
                  <a:cubicBezTo>
                    <a:pt x="62" y="659"/>
                    <a:pt x="62" y="659"/>
                    <a:pt x="62" y="659"/>
                  </a:cubicBezTo>
                  <a:cubicBezTo>
                    <a:pt x="62" y="659"/>
                    <a:pt x="62" y="659"/>
                    <a:pt x="62" y="659"/>
                  </a:cubicBezTo>
                  <a:cubicBezTo>
                    <a:pt x="62" y="659"/>
                    <a:pt x="63" y="659"/>
                    <a:pt x="63" y="659"/>
                  </a:cubicBezTo>
                  <a:cubicBezTo>
                    <a:pt x="63" y="659"/>
                    <a:pt x="62" y="659"/>
                    <a:pt x="62" y="659"/>
                  </a:cubicBezTo>
                  <a:cubicBezTo>
                    <a:pt x="62" y="659"/>
                    <a:pt x="62" y="659"/>
                    <a:pt x="62" y="658"/>
                  </a:cubicBezTo>
                  <a:cubicBezTo>
                    <a:pt x="62" y="658"/>
                    <a:pt x="62" y="658"/>
                    <a:pt x="62" y="658"/>
                  </a:cubicBezTo>
                  <a:cubicBezTo>
                    <a:pt x="61" y="658"/>
                    <a:pt x="61" y="658"/>
                    <a:pt x="61" y="658"/>
                  </a:cubicBezTo>
                  <a:cubicBezTo>
                    <a:pt x="61" y="658"/>
                    <a:pt x="61" y="658"/>
                    <a:pt x="61" y="658"/>
                  </a:cubicBezTo>
                  <a:cubicBezTo>
                    <a:pt x="61" y="658"/>
                    <a:pt x="61" y="658"/>
                    <a:pt x="62" y="658"/>
                  </a:cubicBezTo>
                  <a:cubicBezTo>
                    <a:pt x="61" y="658"/>
                    <a:pt x="61" y="658"/>
                    <a:pt x="61" y="658"/>
                  </a:cubicBezTo>
                  <a:cubicBezTo>
                    <a:pt x="61" y="657"/>
                    <a:pt x="61" y="657"/>
                    <a:pt x="61" y="657"/>
                  </a:cubicBezTo>
                  <a:cubicBezTo>
                    <a:pt x="61" y="657"/>
                    <a:pt x="61" y="657"/>
                    <a:pt x="61" y="657"/>
                  </a:cubicBezTo>
                  <a:cubicBezTo>
                    <a:pt x="62" y="658"/>
                    <a:pt x="62" y="658"/>
                    <a:pt x="62" y="658"/>
                  </a:cubicBezTo>
                  <a:cubicBezTo>
                    <a:pt x="62" y="658"/>
                    <a:pt x="62" y="658"/>
                    <a:pt x="62" y="658"/>
                  </a:cubicBezTo>
                  <a:cubicBezTo>
                    <a:pt x="62" y="658"/>
                    <a:pt x="62" y="658"/>
                    <a:pt x="62" y="658"/>
                  </a:cubicBezTo>
                  <a:cubicBezTo>
                    <a:pt x="63" y="658"/>
                    <a:pt x="63" y="658"/>
                    <a:pt x="63" y="658"/>
                  </a:cubicBezTo>
                  <a:cubicBezTo>
                    <a:pt x="63" y="658"/>
                    <a:pt x="63" y="658"/>
                    <a:pt x="63" y="658"/>
                  </a:cubicBezTo>
                  <a:cubicBezTo>
                    <a:pt x="64" y="658"/>
                    <a:pt x="63" y="657"/>
                    <a:pt x="63" y="657"/>
                  </a:cubicBezTo>
                  <a:cubicBezTo>
                    <a:pt x="63" y="657"/>
                    <a:pt x="63" y="657"/>
                    <a:pt x="63" y="657"/>
                  </a:cubicBezTo>
                  <a:cubicBezTo>
                    <a:pt x="63" y="657"/>
                    <a:pt x="63" y="657"/>
                    <a:pt x="63" y="657"/>
                  </a:cubicBezTo>
                  <a:cubicBezTo>
                    <a:pt x="63" y="657"/>
                    <a:pt x="62" y="656"/>
                    <a:pt x="62" y="656"/>
                  </a:cubicBezTo>
                  <a:cubicBezTo>
                    <a:pt x="62" y="656"/>
                    <a:pt x="62" y="656"/>
                    <a:pt x="62" y="656"/>
                  </a:cubicBezTo>
                  <a:cubicBezTo>
                    <a:pt x="61" y="656"/>
                    <a:pt x="61" y="656"/>
                    <a:pt x="61" y="657"/>
                  </a:cubicBezTo>
                  <a:cubicBezTo>
                    <a:pt x="61" y="657"/>
                    <a:pt x="61" y="657"/>
                    <a:pt x="61" y="657"/>
                  </a:cubicBezTo>
                  <a:cubicBezTo>
                    <a:pt x="61" y="656"/>
                    <a:pt x="61" y="656"/>
                    <a:pt x="61" y="656"/>
                  </a:cubicBezTo>
                  <a:cubicBezTo>
                    <a:pt x="61" y="656"/>
                    <a:pt x="61" y="656"/>
                    <a:pt x="61" y="656"/>
                  </a:cubicBezTo>
                  <a:cubicBezTo>
                    <a:pt x="62" y="656"/>
                    <a:pt x="62" y="656"/>
                    <a:pt x="63" y="656"/>
                  </a:cubicBezTo>
                  <a:cubicBezTo>
                    <a:pt x="63" y="656"/>
                    <a:pt x="63" y="656"/>
                    <a:pt x="63" y="656"/>
                  </a:cubicBezTo>
                  <a:cubicBezTo>
                    <a:pt x="63" y="656"/>
                    <a:pt x="63" y="656"/>
                    <a:pt x="63" y="656"/>
                  </a:cubicBezTo>
                  <a:cubicBezTo>
                    <a:pt x="63" y="656"/>
                    <a:pt x="63" y="656"/>
                    <a:pt x="63" y="655"/>
                  </a:cubicBezTo>
                  <a:cubicBezTo>
                    <a:pt x="63" y="655"/>
                    <a:pt x="63" y="655"/>
                    <a:pt x="63" y="655"/>
                  </a:cubicBezTo>
                  <a:cubicBezTo>
                    <a:pt x="63" y="655"/>
                    <a:pt x="63" y="655"/>
                    <a:pt x="62" y="655"/>
                  </a:cubicBezTo>
                  <a:cubicBezTo>
                    <a:pt x="62" y="655"/>
                    <a:pt x="62" y="655"/>
                    <a:pt x="62" y="655"/>
                  </a:cubicBezTo>
                  <a:cubicBezTo>
                    <a:pt x="62" y="654"/>
                    <a:pt x="62" y="654"/>
                    <a:pt x="62" y="654"/>
                  </a:cubicBezTo>
                  <a:cubicBezTo>
                    <a:pt x="62" y="654"/>
                    <a:pt x="62" y="654"/>
                    <a:pt x="62" y="654"/>
                  </a:cubicBezTo>
                  <a:cubicBezTo>
                    <a:pt x="61" y="654"/>
                    <a:pt x="61" y="654"/>
                    <a:pt x="61" y="654"/>
                  </a:cubicBezTo>
                  <a:cubicBezTo>
                    <a:pt x="61" y="655"/>
                    <a:pt x="61" y="655"/>
                    <a:pt x="60" y="655"/>
                  </a:cubicBezTo>
                  <a:cubicBezTo>
                    <a:pt x="60" y="655"/>
                    <a:pt x="60" y="655"/>
                    <a:pt x="59" y="655"/>
                  </a:cubicBezTo>
                  <a:cubicBezTo>
                    <a:pt x="60" y="655"/>
                    <a:pt x="60" y="655"/>
                    <a:pt x="60" y="655"/>
                  </a:cubicBezTo>
                  <a:cubicBezTo>
                    <a:pt x="60" y="655"/>
                    <a:pt x="60" y="655"/>
                    <a:pt x="60" y="655"/>
                  </a:cubicBezTo>
                  <a:cubicBezTo>
                    <a:pt x="60" y="654"/>
                    <a:pt x="60" y="654"/>
                    <a:pt x="60" y="654"/>
                  </a:cubicBezTo>
                  <a:cubicBezTo>
                    <a:pt x="60" y="654"/>
                    <a:pt x="59" y="654"/>
                    <a:pt x="59" y="654"/>
                  </a:cubicBezTo>
                  <a:cubicBezTo>
                    <a:pt x="59" y="655"/>
                    <a:pt x="59" y="655"/>
                    <a:pt x="59" y="654"/>
                  </a:cubicBezTo>
                  <a:cubicBezTo>
                    <a:pt x="59" y="654"/>
                    <a:pt x="59" y="654"/>
                    <a:pt x="59" y="654"/>
                  </a:cubicBezTo>
                  <a:cubicBezTo>
                    <a:pt x="59" y="654"/>
                    <a:pt x="59" y="654"/>
                    <a:pt x="59" y="654"/>
                  </a:cubicBezTo>
                  <a:cubicBezTo>
                    <a:pt x="59" y="654"/>
                    <a:pt x="59" y="654"/>
                    <a:pt x="59" y="654"/>
                  </a:cubicBezTo>
                  <a:cubicBezTo>
                    <a:pt x="59" y="654"/>
                    <a:pt x="60" y="654"/>
                    <a:pt x="60" y="654"/>
                  </a:cubicBezTo>
                  <a:cubicBezTo>
                    <a:pt x="60" y="654"/>
                    <a:pt x="60" y="654"/>
                    <a:pt x="60" y="654"/>
                  </a:cubicBezTo>
                  <a:cubicBezTo>
                    <a:pt x="60" y="654"/>
                    <a:pt x="60" y="654"/>
                    <a:pt x="61" y="654"/>
                  </a:cubicBezTo>
                  <a:cubicBezTo>
                    <a:pt x="61" y="654"/>
                    <a:pt x="61" y="654"/>
                    <a:pt x="61" y="654"/>
                  </a:cubicBezTo>
                  <a:cubicBezTo>
                    <a:pt x="61" y="653"/>
                    <a:pt x="61" y="653"/>
                    <a:pt x="61" y="652"/>
                  </a:cubicBezTo>
                  <a:cubicBezTo>
                    <a:pt x="62" y="652"/>
                    <a:pt x="61" y="651"/>
                    <a:pt x="61" y="650"/>
                  </a:cubicBezTo>
                  <a:cubicBezTo>
                    <a:pt x="61" y="650"/>
                    <a:pt x="61" y="650"/>
                    <a:pt x="61" y="650"/>
                  </a:cubicBezTo>
                  <a:cubicBezTo>
                    <a:pt x="61" y="649"/>
                    <a:pt x="62" y="649"/>
                    <a:pt x="62" y="648"/>
                  </a:cubicBezTo>
                  <a:cubicBezTo>
                    <a:pt x="62" y="648"/>
                    <a:pt x="62" y="648"/>
                    <a:pt x="62" y="648"/>
                  </a:cubicBezTo>
                  <a:cubicBezTo>
                    <a:pt x="62" y="647"/>
                    <a:pt x="62" y="646"/>
                    <a:pt x="63" y="646"/>
                  </a:cubicBezTo>
                  <a:cubicBezTo>
                    <a:pt x="63" y="646"/>
                    <a:pt x="63" y="646"/>
                    <a:pt x="63" y="646"/>
                  </a:cubicBezTo>
                  <a:cubicBezTo>
                    <a:pt x="63" y="645"/>
                    <a:pt x="63" y="645"/>
                    <a:pt x="63" y="645"/>
                  </a:cubicBezTo>
                  <a:cubicBezTo>
                    <a:pt x="63" y="645"/>
                    <a:pt x="63" y="645"/>
                    <a:pt x="63" y="644"/>
                  </a:cubicBezTo>
                  <a:cubicBezTo>
                    <a:pt x="63" y="644"/>
                    <a:pt x="63" y="644"/>
                    <a:pt x="63" y="644"/>
                  </a:cubicBezTo>
                  <a:cubicBezTo>
                    <a:pt x="63" y="644"/>
                    <a:pt x="63" y="644"/>
                    <a:pt x="63" y="644"/>
                  </a:cubicBezTo>
                  <a:cubicBezTo>
                    <a:pt x="63" y="644"/>
                    <a:pt x="63" y="644"/>
                    <a:pt x="63" y="643"/>
                  </a:cubicBezTo>
                  <a:cubicBezTo>
                    <a:pt x="63" y="643"/>
                    <a:pt x="63" y="643"/>
                    <a:pt x="63" y="644"/>
                  </a:cubicBezTo>
                  <a:cubicBezTo>
                    <a:pt x="63" y="644"/>
                    <a:pt x="63" y="644"/>
                    <a:pt x="63" y="644"/>
                  </a:cubicBezTo>
                  <a:cubicBezTo>
                    <a:pt x="62" y="644"/>
                    <a:pt x="61" y="645"/>
                    <a:pt x="61" y="645"/>
                  </a:cubicBezTo>
                  <a:cubicBezTo>
                    <a:pt x="60" y="645"/>
                    <a:pt x="60" y="645"/>
                    <a:pt x="60" y="645"/>
                  </a:cubicBezTo>
                  <a:cubicBezTo>
                    <a:pt x="60" y="645"/>
                    <a:pt x="60" y="645"/>
                    <a:pt x="60" y="645"/>
                  </a:cubicBezTo>
                  <a:cubicBezTo>
                    <a:pt x="60" y="645"/>
                    <a:pt x="60" y="645"/>
                    <a:pt x="60" y="645"/>
                  </a:cubicBezTo>
                  <a:cubicBezTo>
                    <a:pt x="60" y="645"/>
                    <a:pt x="60" y="645"/>
                    <a:pt x="59" y="645"/>
                  </a:cubicBezTo>
                  <a:cubicBezTo>
                    <a:pt x="59" y="645"/>
                    <a:pt x="59" y="645"/>
                    <a:pt x="59" y="644"/>
                  </a:cubicBezTo>
                  <a:cubicBezTo>
                    <a:pt x="59" y="644"/>
                    <a:pt x="59" y="644"/>
                    <a:pt x="58" y="644"/>
                  </a:cubicBezTo>
                  <a:cubicBezTo>
                    <a:pt x="58" y="644"/>
                    <a:pt x="58" y="644"/>
                    <a:pt x="58" y="644"/>
                  </a:cubicBezTo>
                  <a:cubicBezTo>
                    <a:pt x="58" y="645"/>
                    <a:pt x="57" y="645"/>
                    <a:pt x="57" y="645"/>
                  </a:cubicBezTo>
                  <a:cubicBezTo>
                    <a:pt x="57" y="645"/>
                    <a:pt x="57" y="644"/>
                    <a:pt x="57" y="644"/>
                  </a:cubicBezTo>
                  <a:cubicBezTo>
                    <a:pt x="57" y="644"/>
                    <a:pt x="57" y="643"/>
                    <a:pt x="56" y="644"/>
                  </a:cubicBezTo>
                  <a:cubicBezTo>
                    <a:pt x="56" y="644"/>
                    <a:pt x="55" y="644"/>
                    <a:pt x="55" y="644"/>
                  </a:cubicBezTo>
                  <a:cubicBezTo>
                    <a:pt x="55" y="643"/>
                    <a:pt x="54" y="643"/>
                    <a:pt x="54" y="643"/>
                  </a:cubicBezTo>
                  <a:cubicBezTo>
                    <a:pt x="54" y="643"/>
                    <a:pt x="54" y="643"/>
                    <a:pt x="54" y="643"/>
                  </a:cubicBezTo>
                  <a:cubicBezTo>
                    <a:pt x="54" y="643"/>
                    <a:pt x="53" y="644"/>
                    <a:pt x="54" y="644"/>
                  </a:cubicBezTo>
                  <a:cubicBezTo>
                    <a:pt x="54" y="644"/>
                    <a:pt x="54" y="645"/>
                    <a:pt x="54" y="645"/>
                  </a:cubicBezTo>
                  <a:cubicBezTo>
                    <a:pt x="53" y="645"/>
                    <a:pt x="53" y="646"/>
                    <a:pt x="53" y="646"/>
                  </a:cubicBezTo>
                  <a:cubicBezTo>
                    <a:pt x="53" y="646"/>
                    <a:pt x="53" y="647"/>
                    <a:pt x="53" y="647"/>
                  </a:cubicBezTo>
                  <a:cubicBezTo>
                    <a:pt x="53" y="647"/>
                    <a:pt x="53" y="647"/>
                    <a:pt x="53" y="647"/>
                  </a:cubicBezTo>
                  <a:cubicBezTo>
                    <a:pt x="53" y="648"/>
                    <a:pt x="53" y="648"/>
                    <a:pt x="53" y="648"/>
                  </a:cubicBezTo>
                  <a:cubicBezTo>
                    <a:pt x="54" y="648"/>
                    <a:pt x="54" y="648"/>
                    <a:pt x="54" y="648"/>
                  </a:cubicBezTo>
                  <a:cubicBezTo>
                    <a:pt x="54" y="648"/>
                    <a:pt x="54" y="649"/>
                    <a:pt x="54" y="649"/>
                  </a:cubicBezTo>
                  <a:cubicBezTo>
                    <a:pt x="54" y="649"/>
                    <a:pt x="54" y="649"/>
                    <a:pt x="54" y="649"/>
                  </a:cubicBezTo>
                  <a:cubicBezTo>
                    <a:pt x="54" y="649"/>
                    <a:pt x="54" y="649"/>
                    <a:pt x="55" y="650"/>
                  </a:cubicBezTo>
                  <a:cubicBezTo>
                    <a:pt x="55" y="650"/>
                    <a:pt x="55" y="650"/>
                    <a:pt x="55" y="650"/>
                  </a:cubicBezTo>
                  <a:cubicBezTo>
                    <a:pt x="55" y="650"/>
                    <a:pt x="55" y="650"/>
                    <a:pt x="54" y="650"/>
                  </a:cubicBezTo>
                  <a:cubicBezTo>
                    <a:pt x="54" y="650"/>
                    <a:pt x="54" y="650"/>
                    <a:pt x="54" y="650"/>
                  </a:cubicBezTo>
                  <a:cubicBezTo>
                    <a:pt x="54" y="650"/>
                    <a:pt x="54" y="650"/>
                    <a:pt x="54" y="650"/>
                  </a:cubicBezTo>
                  <a:cubicBezTo>
                    <a:pt x="54" y="650"/>
                    <a:pt x="54" y="650"/>
                    <a:pt x="54" y="650"/>
                  </a:cubicBezTo>
                  <a:cubicBezTo>
                    <a:pt x="54" y="650"/>
                    <a:pt x="54" y="650"/>
                    <a:pt x="54" y="650"/>
                  </a:cubicBezTo>
                  <a:cubicBezTo>
                    <a:pt x="54" y="651"/>
                    <a:pt x="55" y="651"/>
                    <a:pt x="55" y="651"/>
                  </a:cubicBezTo>
                  <a:cubicBezTo>
                    <a:pt x="55" y="651"/>
                    <a:pt x="55" y="651"/>
                    <a:pt x="55" y="651"/>
                  </a:cubicBezTo>
                  <a:cubicBezTo>
                    <a:pt x="55" y="651"/>
                    <a:pt x="55" y="651"/>
                    <a:pt x="55" y="651"/>
                  </a:cubicBezTo>
                  <a:cubicBezTo>
                    <a:pt x="55" y="651"/>
                    <a:pt x="55" y="651"/>
                    <a:pt x="55" y="651"/>
                  </a:cubicBezTo>
                  <a:cubicBezTo>
                    <a:pt x="55" y="651"/>
                    <a:pt x="56" y="651"/>
                    <a:pt x="56" y="651"/>
                  </a:cubicBezTo>
                  <a:cubicBezTo>
                    <a:pt x="56" y="651"/>
                    <a:pt x="56" y="651"/>
                    <a:pt x="56" y="651"/>
                  </a:cubicBezTo>
                  <a:cubicBezTo>
                    <a:pt x="56" y="651"/>
                    <a:pt x="56" y="652"/>
                    <a:pt x="56" y="652"/>
                  </a:cubicBezTo>
                  <a:cubicBezTo>
                    <a:pt x="56" y="652"/>
                    <a:pt x="56" y="651"/>
                    <a:pt x="56" y="652"/>
                  </a:cubicBezTo>
                  <a:cubicBezTo>
                    <a:pt x="56" y="652"/>
                    <a:pt x="57" y="652"/>
                    <a:pt x="57" y="652"/>
                  </a:cubicBezTo>
                  <a:cubicBezTo>
                    <a:pt x="57" y="652"/>
                    <a:pt x="57" y="652"/>
                    <a:pt x="57" y="652"/>
                  </a:cubicBezTo>
                  <a:cubicBezTo>
                    <a:pt x="57" y="652"/>
                    <a:pt x="57" y="652"/>
                    <a:pt x="58" y="652"/>
                  </a:cubicBezTo>
                  <a:cubicBezTo>
                    <a:pt x="58" y="653"/>
                    <a:pt x="58" y="653"/>
                    <a:pt x="58" y="653"/>
                  </a:cubicBezTo>
                  <a:cubicBezTo>
                    <a:pt x="58" y="653"/>
                    <a:pt x="58" y="653"/>
                    <a:pt x="58" y="653"/>
                  </a:cubicBezTo>
                  <a:cubicBezTo>
                    <a:pt x="58" y="653"/>
                    <a:pt x="58" y="653"/>
                    <a:pt x="58" y="653"/>
                  </a:cubicBezTo>
                  <a:cubicBezTo>
                    <a:pt x="58" y="653"/>
                    <a:pt x="58" y="653"/>
                    <a:pt x="57" y="653"/>
                  </a:cubicBezTo>
                  <a:cubicBezTo>
                    <a:pt x="57" y="653"/>
                    <a:pt x="57" y="653"/>
                    <a:pt x="57" y="653"/>
                  </a:cubicBezTo>
                  <a:cubicBezTo>
                    <a:pt x="57" y="653"/>
                    <a:pt x="57" y="652"/>
                    <a:pt x="57" y="652"/>
                  </a:cubicBezTo>
                  <a:cubicBezTo>
                    <a:pt x="57" y="652"/>
                    <a:pt x="56" y="653"/>
                    <a:pt x="56" y="652"/>
                  </a:cubicBezTo>
                  <a:cubicBezTo>
                    <a:pt x="56" y="652"/>
                    <a:pt x="56" y="653"/>
                    <a:pt x="56" y="653"/>
                  </a:cubicBezTo>
                  <a:cubicBezTo>
                    <a:pt x="56" y="653"/>
                    <a:pt x="56" y="653"/>
                    <a:pt x="56" y="653"/>
                  </a:cubicBezTo>
                  <a:cubicBezTo>
                    <a:pt x="56" y="653"/>
                    <a:pt x="56" y="653"/>
                    <a:pt x="56" y="653"/>
                  </a:cubicBezTo>
                  <a:cubicBezTo>
                    <a:pt x="56" y="653"/>
                    <a:pt x="56" y="653"/>
                    <a:pt x="57" y="653"/>
                  </a:cubicBezTo>
                  <a:cubicBezTo>
                    <a:pt x="57" y="653"/>
                    <a:pt x="57" y="653"/>
                    <a:pt x="57" y="653"/>
                  </a:cubicBezTo>
                  <a:cubicBezTo>
                    <a:pt x="57" y="653"/>
                    <a:pt x="56" y="654"/>
                    <a:pt x="56" y="653"/>
                  </a:cubicBezTo>
                  <a:cubicBezTo>
                    <a:pt x="56" y="653"/>
                    <a:pt x="56" y="654"/>
                    <a:pt x="56" y="654"/>
                  </a:cubicBezTo>
                  <a:cubicBezTo>
                    <a:pt x="56" y="654"/>
                    <a:pt x="56" y="654"/>
                    <a:pt x="56" y="654"/>
                  </a:cubicBezTo>
                  <a:cubicBezTo>
                    <a:pt x="56" y="654"/>
                    <a:pt x="56" y="654"/>
                    <a:pt x="56" y="654"/>
                  </a:cubicBezTo>
                  <a:cubicBezTo>
                    <a:pt x="57" y="654"/>
                    <a:pt x="57" y="654"/>
                    <a:pt x="57" y="654"/>
                  </a:cubicBezTo>
                  <a:cubicBezTo>
                    <a:pt x="57" y="655"/>
                    <a:pt x="57" y="654"/>
                    <a:pt x="57" y="654"/>
                  </a:cubicBezTo>
                  <a:cubicBezTo>
                    <a:pt x="57" y="655"/>
                    <a:pt x="57" y="655"/>
                    <a:pt x="58" y="655"/>
                  </a:cubicBezTo>
                  <a:cubicBezTo>
                    <a:pt x="58" y="655"/>
                    <a:pt x="58" y="655"/>
                    <a:pt x="58" y="655"/>
                  </a:cubicBezTo>
                  <a:cubicBezTo>
                    <a:pt x="58" y="655"/>
                    <a:pt x="58" y="655"/>
                    <a:pt x="58" y="655"/>
                  </a:cubicBezTo>
                  <a:cubicBezTo>
                    <a:pt x="58" y="655"/>
                    <a:pt x="58" y="655"/>
                    <a:pt x="58" y="655"/>
                  </a:cubicBezTo>
                  <a:cubicBezTo>
                    <a:pt x="58" y="655"/>
                    <a:pt x="59" y="655"/>
                    <a:pt x="58" y="655"/>
                  </a:cubicBezTo>
                  <a:cubicBezTo>
                    <a:pt x="58" y="655"/>
                    <a:pt x="58" y="655"/>
                    <a:pt x="58" y="655"/>
                  </a:cubicBezTo>
                  <a:cubicBezTo>
                    <a:pt x="58" y="655"/>
                    <a:pt x="57" y="655"/>
                    <a:pt x="57" y="655"/>
                  </a:cubicBezTo>
                  <a:cubicBezTo>
                    <a:pt x="57" y="655"/>
                    <a:pt x="57" y="655"/>
                    <a:pt x="57" y="655"/>
                  </a:cubicBezTo>
                  <a:cubicBezTo>
                    <a:pt x="57" y="655"/>
                    <a:pt x="57" y="655"/>
                    <a:pt x="57" y="655"/>
                  </a:cubicBezTo>
                  <a:cubicBezTo>
                    <a:pt x="57" y="655"/>
                    <a:pt x="57" y="655"/>
                    <a:pt x="57" y="655"/>
                  </a:cubicBezTo>
                  <a:cubicBezTo>
                    <a:pt x="57" y="655"/>
                    <a:pt x="57" y="656"/>
                    <a:pt x="57" y="656"/>
                  </a:cubicBezTo>
                  <a:cubicBezTo>
                    <a:pt x="57" y="656"/>
                    <a:pt x="57" y="656"/>
                    <a:pt x="57" y="656"/>
                  </a:cubicBezTo>
                  <a:cubicBezTo>
                    <a:pt x="57" y="656"/>
                    <a:pt x="57" y="656"/>
                    <a:pt x="58" y="656"/>
                  </a:cubicBezTo>
                  <a:cubicBezTo>
                    <a:pt x="58" y="656"/>
                    <a:pt x="58" y="656"/>
                    <a:pt x="58" y="656"/>
                  </a:cubicBezTo>
                  <a:cubicBezTo>
                    <a:pt x="58" y="656"/>
                    <a:pt x="58" y="656"/>
                    <a:pt x="58" y="656"/>
                  </a:cubicBezTo>
                  <a:cubicBezTo>
                    <a:pt x="58" y="656"/>
                    <a:pt x="59" y="656"/>
                    <a:pt x="59" y="656"/>
                  </a:cubicBezTo>
                  <a:cubicBezTo>
                    <a:pt x="59" y="656"/>
                    <a:pt x="59" y="656"/>
                    <a:pt x="59" y="656"/>
                  </a:cubicBezTo>
                  <a:cubicBezTo>
                    <a:pt x="59" y="656"/>
                    <a:pt x="59" y="656"/>
                    <a:pt x="59" y="657"/>
                  </a:cubicBezTo>
                  <a:cubicBezTo>
                    <a:pt x="59" y="657"/>
                    <a:pt x="59" y="657"/>
                    <a:pt x="59" y="657"/>
                  </a:cubicBezTo>
                  <a:cubicBezTo>
                    <a:pt x="58" y="657"/>
                    <a:pt x="58" y="657"/>
                    <a:pt x="58" y="657"/>
                  </a:cubicBezTo>
                  <a:cubicBezTo>
                    <a:pt x="59" y="657"/>
                    <a:pt x="59" y="657"/>
                    <a:pt x="59" y="657"/>
                  </a:cubicBezTo>
                  <a:cubicBezTo>
                    <a:pt x="59" y="657"/>
                    <a:pt x="59" y="657"/>
                    <a:pt x="59" y="657"/>
                  </a:cubicBezTo>
                  <a:cubicBezTo>
                    <a:pt x="59" y="657"/>
                    <a:pt x="59" y="657"/>
                    <a:pt x="59" y="657"/>
                  </a:cubicBezTo>
                  <a:cubicBezTo>
                    <a:pt x="59" y="657"/>
                    <a:pt x="58" y="657"/>
                    <a:pt x="58" y="657"/>
                  </a:cubicBezTo>
                  <a:cubicBezTo>
                    <a:pt x="59" y="658"/>
                    <a:pt x="59" y="658"/>
                    <a:pt x="59" y="658"/>
                  </a:cubicBezTo>
                  <a:cubicBezTo>
                    <a:pt x="59" y="659"/>
                    <a:pt x="59" y="659"/>
                    <a:pt x="60" y="659"/>
                  </a:cubicBezTo>
                  <a:cubicBezTo>
                    <a:pt x="60" y="659"/>
                    <a:pt x="60" y="659"/>
                    <a:pt x="60" y="659"/>
                  </a:cubicBezTo>
                  <a:cubicBezTo>
                    <a:pt x="60" y="659"/>
                    <a:pt x="60" y="660"/>
                    <a:pt x="60" y="659"/>
                  </a:cubicBezTo>
                  <a:cubicBezTo>
                    <a:pt x="60" y="659"/>
                    <a:pt x="60" y="659"/>
                    <a:pt x="60" y="658"/>
                  </a:cubicBezTo>
                  <a:cubicBezTo>
                    <a:pt x="60" y="659"/>
                    <a:pt x="60" y="659"/>
                    <a:pt x="61" y="659"/>
                  </a:cubicBezTo>
                  <a:cubicBezTo>
                    <a:pt x="61" y="659"/>
                    <a:pt x="61" y="659"/>
                    <a:pt x="61" y="660"/>
                  </a:cubicBezTo>
                  <a:cubicBezTo>
                    <a:pt x="61" y="660"/>
                    <a:pt x="61" y="659"/>
                    <a:pt x="61" y="659"/>
                  </a:cubicBezTo>
                  <a:cubicBezTo>
                    <a:pt x="61" y="659"/>
                    <a:pt x="61" y="659"/>
                    <a:pt x="61" y="660"/>
                  </a:cubicBezTo>
                  <a:cubicBezTo>
                    <a:pt x="61" y="660"/>
                    <a:pt x="61" y="660"/>
                    <a:pt x="61" y="659"/>
                  </a:cubicBezTo>
                  <a:cubicBezTo>
                    <a:pt x="60" y="659"/>
                    <a:pt x="60" y="659"/>
                    <a:pt x="60" y="659"/>
                  </a:cubicBezTo>
                  <a:cubicBezTo>
                    <a:pt x="60" y="660"/>
                    <a:pt x="60" y="660"/>
                    <a:pt x="60" y="660"/>
                  </a:cubicBezTo>
                  <a:cubicBezTo>
                    <a:pt x="60" y="660"/>
                    <a:pt x="61" y="660"/>
                    <a:pt x="61" y="661"/>
                  </a:cubicBezTo>
                  <a:cubicBezTo>
                    <a:pt x="62" y="661"/>
                    <a:pt x="62" y="661"/>
                    <a:pt x="62" y="661"/>
                  </a:cubicBezTo>
                  <a:cubicBezTo>
                    <a:pt x="62" y="661"/>
                    <a:pt x="62" y="661"/>
                    <a:pt x="62" y="661"/>
                  </a:cubicBezTo>
                  <a:cubicBezTo>
                    <a:pt x="62" y="661"/>
                    <a:pt x="62" y="661"/>
                    <a:pt x="62" y="661"/>
                  </a:cubicBezTo>
                  <a:cubicBezTo>
                    <a:pt x="62" y="662"/>
                    <a:pt x="62" y="662"/>
                    <a:pt x="62" y="662"/>
                  </a:cubicBezTo>
                  <a:cubicBezTo>
                    <a:pt x="63" y="662"/>
                    <a:pt x="63" y="662"/>
                    <a:pt x="63" y="662"/>
                  </a:cubicBezTo>
                  <a:cubicBezTo>
                    <a:pt x="63" y="663"/>
                    <a:pt x="63" y="663"/>
                    <a:pt x="63" y="663"/>
                  </a:cubicBezTo>
                  <a:cubicBezTo>
                    <a:pt x="63" y="663"/>
                    <a:pt x="64" y="663"/>
                    <a:pt x="64" y="663"/>
                  </a:cubicBezTo>
                  <a:cubicBezTo>
                    <a:pt x="64" y="663"/>
                    <a:pt x="64" y="663"/>
                    <a:pt x="64" y="663"/>
                  </a:cubicBezTo>
                  <a:cubicBezTo>
                    <a:pt x="64" y="663"/>
                    <a:pt x="64" y="663"/>
                    <a:pt x="64" y="663"/>
                  </a:cubicBezTo>
                  <a:cubicBezTo>
                    <a:pt x="64" y="663"/>
                    <a:pt x="64" y="663"/>
                    <a:pt x="64" y="663"/>
                  </a:cubicBezTo>
                  <a:cubicBezTo>
                    <a:pt x="64" y="664"/>
                    <a:pt x="64" y="664"/>
                    <a:pt x="64" y="664"/>
                  </a:cubicBezTo>
                  <a:cubicBezTo>
                    <a:pt x="64" y="664"/>
                    <a:pt x="64" y="664"/>
                    <a:pt x="64" y="664"/>
                  </a:cubicBezTo>
                  <a:cubicBezTo>
                    <a:pt x="64" y="665"/>
                    <a:pt x="65" y="665"/>
                    <a:pt x="65" y="665"/>
                  </a:cubicBezTo>
                  <a:cubicBezTo>
                    <a:pt x="65" y="665"/>
                    <a:pt x="65" y="666"/>
                    <a:pt x="65" y="665"/>
                  </a:cubicBezTo>
                  <a:cubicBezTo>
                    <a:pt x="65" y="665"/>
                    <a:pt x="65" y="665"/>
                    <a:pt x="65" y="666"/>
                  </a:cubicBezTo>
                  <a:cubicBezTo>
                    <a:pt x="66" y="666"/>
                    <a:pt x="66" y="666"/>
                    <a:pt x="66" y="666"/>
                  </a:cubicBezTo>
                  <a:cubicBezTo>
                    <a:pt x="66" y="666"/>
                    <a:pt x="66" y="666"/>
                    <a:pt x="66" y="666"/>
                  </a:cubicBezTo>
                  <a:cubicBezTo>
                    <a:pt x="66" y="666"/>
                    <a:pt x="66" y="666"/>
                    <a:pt x="66" y="666"/>
                  </a:cubicBezTo>
                  <a:cubicBezTo>
                    <a:pt x="67" y="666"/>
                    <a:pt x="67" y="666"/>
                    <a:pt x="67" y="666"/>
                  </a:cubicBezTo>
                  <a:cubicBezTo>
                    <a:pt x="67" y="666"/>
                    <a:pt x="67" y="666"/>
                    <a:pt x="67" y="666"/>
                  </a:cubicBezTo>
                  <a:cubicBezTo>
                    <a:pt x="67" y="666"/>
                    <a:pt x="67" y="666"/>
                    <a:pt x="67" y="666"/>
                  </a:cubicBezTo>
                  <a:close/>
                  <a:moveTo>
                    <a:pt x="57" y="654"/>
                  </a:moveTo>
                  <a:cubicBezTo>
                    <a:pt x="57" y="654"/>
                    <a:pt x="57" y="654"/>
                    <a:pt x="57" y="654"/>
                  </a:cubicBezTo>
                  <a:cubicBezTo>
                    <a:pt x="57" y="654"/>
                    <a:pt x="57" y="654"/>
                    <a:pt x="57" y="654"/>
                  </a:cubicBezTo>
                  <a:close/>
                  <a:moveTo>
                    <a:pt x="63" y="660"/>
                  </a:moveTo>
                  <a:cubicBezTo>
                    <a:pt x="63" y="660"/>
                    <a:pt x="64" y="660"/>
                    <a:pt x="63" y="660"/>
                  </a:cubicBezTo>
                  <a:cubicBezTo>
                    <a:pt x="63" y="660"/>
                    <a:pt x="63" y="660"/>
                    <a:pt x="63" y="660"/>
                  </a:cubicBezTo>
                  <a:cubicBezTo>
                    <a:pt x="63" y="660"/>
                    <a:pt x="63" y="660"/>
                    <a:pt x="64" y="660"/>
                  </a:cubicBezTo>
                  <a:cubicBezTo>
                    <a:pt x="64" y="660"/>
                    <a:pt x="64" y="660"/>
                    <a:pt x="64" y="660"/>
                  </a:cubicBezTo>
                  <a:cubicBezTo>
                    <a:pt x="64" y="660"/>
                    <a:pt x="64" y="660"/>
                    <a:pt x="64" y="660"/>
                  </a:cubicBezTo>
                  <a:cubicBezTo>
                    <a:pt x="65" y="660"/>
                    <a:pt x="65" y="660"/>
                    <a:pt x="65" y="660"/>
                  </a:cubicBezTo>
                  <a:cubicBezTo>
                    <a:pt x="64" y="660"/>
                    <a:pt x="65" y="661"/>
                    <a:pt x="64" y="661"/>
                  </a:cubicBezTo>
                  <a:cubicBezTo>
                    <a:pt x="64" y="661"/>
                    <a:pt x="64" y="661"/>
                    <a:pt x="64" y="661"/>
                  </a:cubicBezTo>
                  <a:cubicBezTo>
                    <a:pt x="64" y="661"/>
                    <a:pt x="64" y="661"/>
                    <a:pt x="64" y="661"/>
                  </a:cubicBezTo>
                  <a:cubicBezTo>
                    <a:pt x="63" y="661"/>
                    <a:pt x="64" y="661"/>
                    <a:pt x="64" y="661"/>
                  </a:cubicBezTo>
                  <a:cubicBezTo>
                    <a:pt x="64" y="661"/>
                    <a:pt x="64" y="661"/>
                    <a:pt x="64" y="661"/>
                  </a:cubicBezTo>
                  <a:cubicBezTo>
                    <a:pt x="64" y="661"/>
                    <a:pt x="64" y="661"/>
                    <a:pt x="64" y="661"/>
                  </a:cubicBezTo>
                  <a:cubicBezTo>
                    <a:pt x="63" y="661"/>
                    <a:pt x="63" y="661"/>
                    <a:pt x="63" y="661"/>
                  </a:cubicBezTo>
                  <a:cubicBezTo>
                    <a:pt x="63" y="660"/>
                    <a:pt x="63" y="660"/>
                    <a:pt x="63" y="660"/>
                  </a:cubicBezTo>
                  <a:cubicBezTo>
                    <a:pt x="63" y="660"/>
                    <a:pt x="63" y="660"/>
                    <a:pt x="63" y="660"/>
                  </a:cubicBezTo>
                  <a:cubicBezTo>
                    <a:pt x="63" y="660"/>
                    <a:pt x="63" y="660"/>
                    <a:pt x="63" y="660"/>
                  </a:cubicBezTo>
                  <a:close/>
                  <a:moveTo>
                    <a:pt x="68" y="667"/>
                  </a:moveTo>
                  <a:cubicBezTo>
                    <a:pt x="68" y="667"/>
                    <a:pt x="68" y="667"/>
                    <a:pt x="68" y="667"/>
                  </a:cubicBezTo>
                  <a:cubicBezTo>
                    <a:pt x="67" y="667"/>
                    <a:pt x="67" y="667"/>
                    <a:pt x="67" y="667"/>
                  </a:cubicBezTo>
                  <a:cubicBezTo>
                    <a:pt x="67" y="667"/>
                    <a:pt x="67" y="667"/>
                    <a:pt x="67" y="667"/>
                  </a:cubicBezTo>
                  <a:cubicBezTo>
                    <a:pt x="67" y="667"/>
                    <a:pt x="67" y="667"/>
                    <a:pt x="67" y="667"/>
                  </a:cubicBezTo>
                  <a:cubicBezTo>
                    <a:pt x="67" y="667"/>
                    <a:pt x="68" y="667"/>
                    <a:pt x="68" y="668"/>
                  </a:cubicBezTo>
                  <a:cubicBezTo>
                    <a:pt x="68" y="668"/>
                    <a:pt x="67" y="668"/>
                    <a:pt x="67" y="668"/>
                  </a:cubicBezTo>
                  <a:cubicBezTo>
                    <a:pt x="67" y="668"/>
                    <a:pt x="67" y="668"/>
                    <a:pt x="68" y="668"/>
                  </a:cubicBezTo>
                  <a:cubicBezTo>
                    <a:pt x="67" y="668"/>
                    <a:pt x="67" y="668"/>
                    <a:pt x="67" y="668"/>
                  </a:cubicBezTo>
                  <a:cubicBezTo>
                    <a:pt x="67" y="668"/>
                    <a:pt x="67" y="668"/>
                    <a:pt x="67" y="668"/>
                  </a:cubicBezTo>
                  <a:cubicBezTo>
                    <a:pt x="67" y="667"/>
                    <a:pt x="67" y="667"/>
                    <a:pt x="67" y="667"/>
                  </a:cubicBezTo>
                  <a:cubicBezTo>
                    <a:pt x="67" y="667"/>
                    <a:pt x="67" y="667"/>
                    <a:pt x="67" y="667"/>
                  </a:cubicBezTo>
                  <a:cubicBezTo>
                    <a:pt x="67" y="666"/>
                    <a:pt x="67" y="666"/>
                    <a:pt x="67" y="666"/>
                  </a:cubicBezTo>
                  <a:cubicBezTo>
                    <a:pt x="67" y="666"/>
                    <a:pt x="67" y="666"/>
                    <a:pt x="67" y="666"/>
                  </a:cubicBezTo>
                  <a:cubicBezTo>
                    <a:pt x="67" y="667"/>
                    <a:pt x="68" y="667"/>
                    <a:pt x="68" y="667"/>
                  </a:cubicBezTo>
                  <a:cubicBezTo>
                    <a:pt x="68" y="667"/>
                    <a:pt x="68" y="667"/>
                    <a:pt x="68" y="667"/>
                  </a:cubicBezTo>
                  <a:cubicBezTo>
                    <a:pt x="68" y="667"/>
                    <a:pt x="68" y="667"/>
                    <a:pt x="68" y="667"/>
                  </a:cubicBezTo>
                  <a:close/>
                  <a:moveTo>
                    <a:pt x="65" y="663"/>
                  </a:moveTo>
                  <a:cubicBezTo>
                    <a:pt x="65" y="663"/>
                    <a:pt x="66" y="663"/>
                    <a:pt x="66" y="663"/>
                  </a:cubicBezTo>
                  <a:cubicBezTo>
                    <a:pt x="66" y="663"/>
                    <a:pt x="66" y="663"/>
                    <a:pt x="66" y="663"/>
                  </a:cubicBezTo>
                  <a:cubicBezTo>
                    <a:pt x="66" y="663"/>
                    <a:pt x="66" y="663"/>
                    <a:pt x="65" y="664"/>
                  </a:cubicBezTo>
                  <a:cubicBezTo>
                    <a:pt x="65" y="664"/>
                    <a:pt x="66" y="664"/>
                    <a:pt x="66" y="664"/>
                  </a:cubicBezTo>
                  <a:cubicBezTo>
                    <a:pt x="66" y="664"/>
                    <a:pt x="66" y="664"/>
                    <a:pt x="66" y="664"/>
                  </a:cubicBezTo>
                  <a:cubicBezTo>
                    <a:pt x="66" y="664"/>
                    <a:pt x="66" y="664"/>
                    <a:pt x="66" y="664"/>
                  </a:cubicBezTo>
                  <a:cubicBezTo>
                    <a:pt x="66" y="664"/>
                    <a:pt x="65" y="664"/>
                    <a:pt x="65" y="664"/>
                  </a:cubicBezTo>
                  <a:cubicBezTo>
                    <a:pt x="65" y="664"/>
                    <a:pt x="65" y="663"/>
                    <a:pt x="65" y="663"/>
                  </a:cubicBezTo>
                  <a:close/>
                  <a:moveTo>
                    <a:pt x="63" y="659"/>
                  </a:moveTo>
                  <a:cubicBezTo>
                    <a:pt x="63" y="659"/>
                    <a:pt x="62" y="659"/>
                    <a:pt x="62" y="658"/>
                  </a:cubicBezTo>
                  <a:cubicBezTo>
                    <a:pt x="62" y="658"/>
                    <a:pt x="63" y="658"/>
                    <a:pt x="63" y="659"/>
                  </a:cubicBezTo>
                  <a:close/>
                  <a:moveTo>
                    <a:pt x="54" y="643"/>
                  </a:moveTo>
                  <a:cubicBezTo>
                    <a:pt x="54" y="642"/>
                    <a:pt x="54" y="642"/>
                    <a:pt x="54" y="642"/>
                  </a:cubicBezTo>
                  <a:cubicBezTo>
                    <a:pt x="54" y="642"/>
                    <a:pt x="54" y="642"/>
                    <a:pt x="54" y="643"/>
                  </a:cubicBezTo>
                  <a:cubicBezTo>
                    <a:pt x="54" y="643"/>
                    <a:pt x="54" y="643"/>
                    <a:pt x="54" y="643"/>
                  </a:cubicBezTo>
                  <a:cubicBezTo>
                    <a:pt x="54" y="643"/>
                    <a:pt x="54" y="643"/>
                    <a:pt x="54" y="643"/>
                  </a:cubicBezTo>
                  <a:cubicBezTo>
                    <a:pt x="54" y="643"/>
                    <a:pt x="54" y="643"/>
                    <a:pt x="54" y="643"/>
                  </a:cubicBezTo>
                  <a:cubicBezTo>
                    <a:pt x="54" y="643"/>
                    <a:pt x="54" y="643"/>
                    <a:pt x="54" y="643"/>
                  </a:cubicBezTo>
                  <a:cubicBezTo>
                    <a:pt x="54" y="643"/>
                    <a:pt x="54" y="643"/>
                    <a:pt x="54" y="643"/>
                  </a:cubicBezTo>
                  <a:close/>
                  <a:moveTo>
                    <a:pt x="63" y="659"/>
                  </a:moveTo>
                  <a:cubicBezTo>
                    <a:pt x="63" y="659"/>
                    <a:pt x="63" y="659"/>
                    <a:pt x="63" y="659"/>
                  </a:cubicBezTo>
                  <a:cubicBezTo>
                    <a:pt x="63" y="659"/>
                    <a:pt x="63" y="659"/>
                    <a:pt x="63" y="659"/>
                  </a:cubicBezTo>
                  <a:cubicBezTo>
                    <a:pt x="63" y="659"/>
                    <a:pt x="63" y="659"/>
                    <a:pt x="63" y="659"/>
                  </a:cubicBezTo>
                  <a:cubicBezTo>
                    <a:pt x="63" y="659"/>
                    <a:pt x="64" y="660"/>
                    <a:pt x="63" y="660"/>
                  </a:cubicBezTo>
                  <a:cubicBezTo>
                    <a:pt x="63" y="659"/>
                    <a:pt x="63" y="660"/>
                    <a:pt x="63" y="659"/>
                  </a:cubicBezTo>
                  <a:close/>
                  <a:moveTo>
                    <a:pt x="65" y="662"/>
                  </a:moveTo>
                  <a:cubicBezTo>
                    <a:pt x="65" y="661"/>
                    <a:pt x="65" y="661"/>
                    <a:pt x="65" y="661"/>
                  </a:cubicBezTo>
                  <a:cubicBezTo>
                    <a:pt x="65" y="661"/>
                    <a:pt x="65" y="661"/>
                    <a:pt x="65" y="661"/>
                  </a:cubicBezTo>
                  <a:cubicBezTo>
                    <a:pt x="65" y="662"/>
                    <a:pt x="65" y="662"/>
                    <a:pt x="65" y="662"/>
                  </a:cubicBezTo>
                  <a:cubicBezTo>
                    <a:pt x="65" y="662"/>
                    <a:pt x="65" y="662"/>
                    <a:pt x="65" y="662"/>
                  </a:cubicBezTo>
                  <a:close/>
                  <a:moveTo>
                    <a:pt x="61" y="654"/>
                  </a:moveTo>
                  <a:cubicBezTo>
                    <a:pt x="61" y="654"/>
                    <a:pt x="60" y="654"/>
                    <a:pt x="60" y="654"/>
                  </a:cubicBezTo>
                  <a:cubicBezTo>
                    <a:pt x="60" y="655"/>
                    <a:pt x="60" y="654"/>
                    <a:pt x="60" y="654"/>
                  </a:cubicBezTo>
                  <a:cubicBezTo>
                    <a:pt x="60" y="654"/>
                    <a:pt x="60" y="654"/>
                    <a:pt x="60" y="654"/>
                  </a:cubicBezTo>
                  <a:cubicBezTo>
                    <a:pt x="60" y="654"/>
                    <a:pt x="61" y="654"/>
                    <a:pt x="61" y="654"/>
                  </a:cubicBezTo>
                  <a:close/>
                  <a:moveTo>
                    <a:pt x="63" y="659"/>
                  </a:moveTo>
                  <a:cubicBezTo>
                    <a:pt x="63" y="660"/>
                    <a:pt x="63" y="660"/>
                    <a:pt x="63" y="660"/>
                  </a:cubicBezTo>
                  <a:cubicBezTo>
                    <a:pt x="62" y="660"/>
                    <a:pt x="62" y="660"/>
                    <a:pt x="62" y="660"/>
                  </a:cubicBezTo>
                  <a:cubicBezTo>
                    <a:pt x="62" y="659"/>
                    <a:pt x="63" y="659"/>
                    <a:pt x="63" y="659"/>
                  </a:cubicBezTo>
                  <a:close/>
                  <a:moveTo>
                    <a:pt x="65" y="663"/>
                  </a:moveTo>
                  <a:cubicBezTo>
                    <a:pt x="65" y="663"/>
                    <a:pt x="65" y="663"/>
                    <a:pt x="65" y="663"/>
                  </a:cubicBezTo>
                  <a:cubicBezTo>
                    <a:pt x="65" y="663"/>
                    <a:pt x="65" y="663"/>
                    <a:pt x="65" y="663"/>
                  </a:cubicBezTo>
                  <a:cubicBezTo>
                    <a:pt x="65" y="663"/>
                    <a:pt x="65" y="663"/>
                    <a:pt x="65" y="663"/>
                  </a:cubicBezTo>
                  <a:cubicBezTo>
                    <a:pt x="65" y="663"/>
                    <a:pt x="65" y="663"/>
                    <a:pt x="65" y="663"/>
                  </a:cubicBezTo>
                  <a:close/>
                  <a:moveTo>
                    <a:pt x="54" y="651"/>
                  </a:moveTo>
                  <a:cubicBezTo>
                    <a:pt x="54" y="651"/>
                    <a:pt x="54" y="651"/>
                    <a:pt x="54" y="651"/>
                  </a:cubicBezTo>
                  <a:cubicBezTo>
                    <a:pt x="54" y="651"/>
                    <a:pt x="54" y="651"/>
                    <a:pt x="54" y="651"/>
                  </a:cubicBezTo>
                  <a:cubicBezTo>
                    <a:pt x="54" y="651"/>
                    <a:pt x="54" y="651"/>
                    <a:pt x="54" y="651"/>
                  </a:cubicBezTo>
                  <a:cubicBezTo>
                    <a:pt x="54" y="651"/>
                    <a:pt x="54" y="651"/>
                    <a:pt x="54" y="651"/>
                  </a:cubicBezTo>
                  <a:close/>
                  <a:moveTo>
                    <a:pt x="73" y="634"/>
                  </a:moveTo>
                  <a:cubicBezTo>
                    <a:pt x="73" y="634"/>
                    <a:pt x="73" y="634"/>
                    <a:pt x="73" y="634"/>
                  </a:cubicBezTo>
                  <a:cubicBezTo>
                    <a:pt x="73" y="634"/>
                    <a:pt x="73" y="634"/>
                    <a:pt x="73" y="635"/>
                  </a:cubicBezTo>
                  <a:cubicBezTo>
                    <a:pt x="72" y="635"/>
                    <a:pt x="72" y="635"/>
                    <a:pt x="72" y="635"/>
                  </a:cubicBezTo>
                  <a:cubicBezTo>
                    <a:pt x="72" y="635"/>
                    <a:pt x="72" y="635"/>
                    <a:pt x="71" y="636"/>
                  </a:cubicBezTo>
                  <a:cubicBezTo>
                    <a:pt x="71" y="636"/>
                    <a:pt x="71" y="636"/>
                    <a:pt x="71" y="636"/>
                  </a:cubicBezTo>
                  <a:cubicBezTo>
                    <a:pt x="71" y="637"/>
                    <a:pt x="71" y="637"/>
                    <a:pt x="70" y="637"/>
                  </a:cubicBezTo>
                  <a:cubicBezTo>
                    <a:pt x="70" y="637"/>
                    <a:pt x="70" y="637"/>
                    <a:pt x="70" y="637"/>
                  </a:cubicBezTo>
                  <a:cubicBezTo>
                    <a:pt x="70" y="636"/>
                    <a:pt x="70" y="636"/>
                    <a:pt x="71" y="636"/>
                  </a:cubicBezTo>
                  <a:cubicBezTo>
                    <a:pt x="71" y="635"/>
                    <a:pt x="72" y="635"/>
                    <a:pt x="72" y="634"/>
                  </a:cubicBezTo>
                  <a:cubicBezTo>
                    <a:pt x="72" y="634"/>
                    <a:pt x="72" y="634"/>
                    <a:pt x="73" y="634"/>
                  </a:cubicBezTo>
                  <a:close/>
                  <a:moveTo>
                    <a:pt x="68" y="639"/>
                  </a:moveTo>
                  <a:cubicBezTo>
                    <a:pt x="68" y="639"/>
                    <a:pt x="68" y="638"/>
                    <a:pt x="68" y="638"/>
                  </a:cubicBezTo>
                  <a:cubicBezTo>
                    <a:pt x="68" y="638"/>
                    <a:pt x="68" y="638"/>
                    <a:pt x="68" y="638"/>
                  </a:cubicBezTo>
                  <a:cubicBezTo>
                    <a:pt x="68" y="639"/>
                    <a:pt x="68" y="639"/>
                    <a:pt x="68" y="639"/>
                  </a:cubicBezTo>
                  <a:cubicBezTo>
                    <a:pt x="68" y="639"/>
                    <a:pt x="68" y="639"/>
                    <a:pt x="68" y="639"/>
                  </a:cubicBezTo>
                  <a:cubicBezTo>
                    <a:pt x="68" y="639"/>
                    <a:pt x="68" y="639"/>
                    <a:pt x="68" y="640"/>
                  </a:cubicBezTo>
                  <a:cubicBezTo>
                    <a:pt x="68" y="640"/>
                    <a:pt x="68" y="639"/>
                    <a:pt x="68" y="639"/>
                  </a:cubicBezTo>
                  <a:cubicBezTo>
                    <a:pt x="68" y="639"/>
                    <a:pt x="68" y="639"/>
                    <a:pt x="68" y="639"/>
                  </a:cubicBezTo>
                  <a:close/>
                  <a:moveTo>
                    <a:pt x="69" y="640"/>
                  </a:moveTo>
                  <a:cubicBezTo>
                    <a:pt x="68" y="640"/>
                    <a:pt x="68" y="640"/>
                    <a:pt x="68" y="640"/>
                  </a:cubicBezTo>
                  <a:cubicBezTo>
                    <a:pt x="69" y="640"/>
                    <a:pt x="69" y="640"/>
                    <a:pt x="69" y="640"/>
                  </a:cubicBezTo>
                  <a:cubicBezTo>
                    <a:pt x="69" y="640"/>
                    <a:pt x="69" y="640"/>
                    <a:pt x="69" y="641"/>
                  </a:cubicBezTo>
                  <a:cubicBezTo>
                    <a:pt x="69" y="641"/>
                    <a:pt x="69" y="641"/>
                    <a:pt x="69" y="641"/>
                  </a:cubicBezTo>
                  <a:cubicBezTo>
                    <a:pt x="69" y="641"/>
                    <a:pt x="69" y="641"/>
                    <a:pt x="69" y="641"/>
                  </a:cubicBezTo>
                  <a:cubicBezTo>
                    <a:pt x="69" y="641"/>
                    <a:pt x="69" y="641"/>
                    <a:pt x="69" y="640"/>
                  </a:cubicBezTo>
                  <a:moveTo>
                    <a:pt x="69" y="644"/>
                  </a:moveTo>
                  <a:cubicBezTo>
                    <a:pt x="68" y="644"/>
                    <a:pt x="68" y="643"/>
                    <a:pt x="69" y="643"/>
                  </a:cubicBezTo>
                  <a:cubicBezTo>
                    <a:pt x="69" y="643"/>
                    <a:pt x="69" y="643"/>
                    <a:pt x="69" y="643"/>
                  </a:cubicBezTo>
                  <a:cubicBezTo>
                    <a:pt x="69" y="643"/>
                    <a:pt x="69" y="643"/>
                    <a:pt x="69" y="644"/>
                  </a:cubicBezTo>
                  <a:cubicBezTo>
                    <a:pt x="69" y="644"/>
                    <a:pt x="69" y="644"/>
                    <a:pt x="69" y="644"/>
                  </a:cubicBezTo>
                  <a:cubicBezTo>
                    <a:pt x="70" y="644"/>
                    <a:pt x="69" y="644"/>
                    <a:pt x="69" y="644"/>
                  </a:cubicBezTo>
                  <a:cubicBezTo>
                    <a:pt x="69" y="644"/>
                    <a:pt x="69" y="644"/>
                    <a:pt x="69" y="644"/>
                  </a:cubicBezTo>
                  <a:cubicBezTo>
                    <a:pt x="69" y="644"/>
                    <a:pt x="69" y="644"/>
                    <a:pt x="69" y="644"/>
                  </a:cubicBezTo>
                  <a:cubicBezTo>
                    <a:pt x="69" y="644"/>
                    <a:pt x="69" y="644"/>
                    <a:pt x="69" y="644"/>
                  </a:cubicBezTo>
                  <a:close/>
                  <a:moveTo>
                    <a:pt x="72" y="646"/>
                  </a:moveTo>
                  <a:cubicBezTo>
                    <a:pt x="72" y="646"/>
                    <a:pt x="72" y="646"/>
                    <a:pt x="72" y="646"/>
                  </a:cubicBezTo>
                  <a:cubicBezTo>
                    <a:pt x="71" y="647"/>
                    <a:pt x="71" y="647"/>
                    <a:pt x="72" y="647"/>
                  </a:cubicBezTo>
                  <a:cubicBezTo>
                    <a:pt x="71" y="647"/>
                    <a:pt x="71" y="647"/>
                    <a:pt x="71" y="647"/>
                  </a:cubicBezTo>
                  <a:cubicBezTo>
                    <a:pt x="71" y="647"/>
                    <a:pt x="71" y="647"/>
                    <a:pt x="71" y="647"/>
                  </a:cubicBezTo>
                  <a:cubicBezTo>
                    <a:pt x="71" y="647"/>
                    <a:pt x="71" y="647"/>
                    <a:pt x="71" y="647"/>
                  </a:cubicBezTo>
                  <a:cubicBezTo>
                    <a:pt x="71" y="647"/>
                    <a:pt x="71" y="646"/>
                    <a:pt x="70" y="646"/>
                  </a:cubicBezTo>
                  <a:cubicBezTo>
                    <a:pt x="70" y="646"/>
                    <a:pt x="70" y="646"/>
                    <a:pt x="70" y="646"/>
                  </a:cubicBezTo>
                  <a:cubicBezTo>
                    <a:pt x="70" y="646"/>
                    <a:pt x="70" y="646"/>
                    <a:pt x="70" y="646"/>
                  </a:cubicBezTo>
                  <a:cubicBezTo>
                    <a:pt x="69" y="646"/>
                    <a:pt x="69" y="645"/>
                    <a:pt x="70" y="645"/>
                  </a:cubicBezTo>
                  <a:cubicBezTo>
                    <a:pt x="70" y="645"/>
                    <a:pt x="70" y="645"/>
                    <a:pt x="70" y="645"/>
                  </a:cubicBezTo>
                  <a:cubicBezTo>
                    <a:pt x="70" y="645"/>
                    <a:pt x="70" y="644"/>
                    <a:pt x="71" y="644"/>
                  </a:cubicBezTo>
                  <a:cubicBezTo>
                    <a:pt x="71" y="644"/>
                    <a:pt x="71" y="644"/>
                    <a:pt x="71" y="644"/>
                  </a:cubicBezTo>
                  <a:cubicBezTo>
                    <a:pt x="71" y="644"/>
                    <a:pt x="72" y="644"/>
                    <a:pt x="72" y="645"/>
                  </a:cubicBezTo>
                  <a:cubicBezTo>
                    <a:pt x="72" y="645"/>
                    <a:pt x="72" y="645"/>
                    <a:pt x="72" y="645"/>
                  </a:cubicBezTo>
                  <a:cubicBezTo>
                    <a:pt x="72" y="645"/>
                    <a:pt x="72" y="645"/>
                    <a:pt x="72" y="645"/>
                  </a:cubicBezTo>
                  <a:cubicBezTo>
                    <a:pt x="72" y="645"/>
                    <a:pt x="72" y="646"/>
                    <a:pt x="72" y="646"/>
                  </a:cubicBezTo>
                  <a:cubicBezTo>
                    <a:pt x="72" y="646"/>
                    <a:pt x="72" y="646"/>
                    <a:pt x="72" y="646"/>
                  </a:cubicBezTo>
                  <a:close/>
                  <a:moveTo>
                    <a:pt x="75" y="654"/>
                  </a:moveTo>
                  <a:cubicBezTo>
                    <a:pt x="75" y="654"/>
                    <a:pt x="75" y="654"/>
                    <a:pt x="75" y="655"/>
                  </a:cubicBezTo>
                  <a:cubicBezTo>
                    <a:pt x="75" y="655"/>
                    <a:pt x="74" y="655"/>
                    <a:pt x="74" y="655"/>
                  </a:cubicBezTo>
                  <a:cubicBezTo>
                    <a:pt x="74" y="655"/>
                    <a:pt x="74" y="654"/>
                    <a:pt x="74" y="654"/>
                  </a:cubicBezTo>
                  <a:cubicBezTo>
                    <a:pt x="74" y="654"/>
                    <a:pt x="74" y="654"/>
                    <a:pt x="73" y="654"/>
                  </a:cubicBezTo>
                  <a:cubicBezTo>
                    <a:pt x="73" y="653"/>
                    <a:pt x="73" y="653"/>
                    <a:pt x="73" y="653"/>
                  </a:cubicBezTo>
                  <a:cubicBezTo>
                    <a:pt x="73" y="653"/>
                    <a:pt x="73" y="653"/>
                    <a:pt x="73" y="653"/>
                  </a:cubicBezTo>
                  <a:cubicBezTo>
                    <a:pt x="73" y="653"/>
                    <a:pt x="72" y="652"/>
                    <a:pt x="72" y="652"/>
                  </a:cubicBezTo>
                  <a:cubicBezTo>
                    <a:pt x="72" y="652"/>
                    <a:pt x="71" y="652"/>
                    <a:pt x="71" y="651"/>
                  </a:cubicBezTo>
                  <a:cubicBezTo>
                    <a:pt x="71" y="651"/>
                    <a:pt x="71" y="651"/>
                    <a:pt x="71" y="651"/>
                  </a:cubicBezTo>
                  <a:cubicBezTo>
                    <a:pt x="70" y="651"/>
                    <a:pt x="70" y="650"/>
                    <a:pt x="70" y="650"/>
                  </a:cubicBezTo>
                  <a:cubicBezTo>
                    <a:pt x="70" y="650"/>
                    <a:pt x="70" y="649"/>
                    <a:pt x="71" y="649"/>
                  </a:cubicBezTo>
                  <a:cubicBezTo>
                    <a:pt x="71" y="649"/>
                    <a:pt x="71" y="649"/>
                    <a:pt x="71" y="649"/>
                  </a:cubicBezTo>
                  <a:cubicBezTo>
                    <a:pt x="71" y="650"/>
                    <a:pt x="72" y="650"/>
                    <a:pt x="72" y="650"/>
                  </a:cubicBezTo>
                  <a:cubicBezTo>
                    <a:pt x="72" y="650"/>
                    <a:pt x="72" y="650"/>
                    <a:pt x="72" y="650"/>
                  </a:cubicBezTo>
                  <a:cubicBezTo>
                    <a:pt x="73" y="650"/>
                    <a:pt x="73" y="650"/>
                    <a:pt x="73" y="651"/>
                  </a:cubicBezTo>
                  <a:cubicBezTo>
                    <a:pt x="73" y="651"/>
                    <a:pt x="73" y="651"/>
                    <a:pt x="74" y="651"/>
                  </a:cubicBezTo>
                  <a:cubicBezTo>
                    <a:pt x="74" y="651"/>
                    <a:pt x="74" y="651"/>
                    <a:pt x="74" y="652"/>
                  </a:cubicBezTo>
                  <a:cubicBezTo>
                    <a:pt x="74" y="652"/>
                    <a:pt x="74" y="652"/>
                    <a:pt x="74" y="652"/>
                  </a:cubicBezTo>
                  <a:cubicBezTo>
                    <a:pt x="75" y="652"/>
                    <a:pt x="75" y="653"/>
                    <a:pt x="75" y="653"/>
                  </a:cubicBezTo>
                  <a:cubicBezTo>
                    <a:pt x="75" y="653"/>
                    <a:pt x="75" y="654"/>
                    <a:pt x="75" y="654"/>
                  </a:cubicBezTo>
                  <a:close/>
                  <a:moveTo>
                    <a:pt x="81" y="650"/>
                  </a:moveTo>
                  <a:cubicBezTo>
                    <a:pt x="81" y="650"/>
                    <a:pt x="81" y="650"/>
                    <a:pt x="80" y="650"/>
                  </a:cubicBezTo>
                  <a:cubicBezTo>
                    <a:pt x="80" y="650"/>
                    <a:pt x="80" y="650"/>
                    <a:pt x="80" y="650"/>
                  </a:cubicBezTo>
                  <a:cubicBezTo>
                    <a:pt x="80" y="651"/>
                    <a:pt x="80" y="651"/>
                    <a:pt x="80" y="651"/>
                  </a:cubicBezTo>
                  <a:cubicBezTo>
                    <a:pt x="81" y="651"/>
                    <a:pt x="81" y="652"/>
                    <a:pt x="81" y="652"/>
                  </a:cubicBezTo>
                  <a:cubicBezTo>
                    <a:pt x="81" y="652"/>
                    <a:pt x="81" y="653"/>
                    <a:pt x="81" y="653"/>
                  </a:cubicBezTo>
                  <a:cubicBezTo>
                    <a:pt x="81" y="653"/>
                    <a:pt x="80" y="653"/>
                    <a:pt x="80" y="653"/>
                  </a:cubicBezTo>
                  <a:cubicBezTo>
                    <a:pt x="80" y="653"/>
                    <a:pt x="80" y="653"/>
                    <a:pt x="80" y="653"/>
                  </a:cubicBezTo>
                  <a:cubicBezTo>
                    <a:pt x="80" y="652"/>
                    <a:pt x="80" y="652"/>
                    <a:pt x="80" y="652"/>
                  </a:cubicBezTo>
                  <a:cubicBezTo>
                    <a:pt x="80" y="652"/>
                    <a:pt x="80" y="652"/>
                    <a:pt x="80" y="652"/>
                  </a:cubicBezTo>
                  <a:cubicBezTo>
                    <a:pt x="80" y="652"/>
                    <a:pt x="80" y="652"/>
                    <a:pt x="80" y="651"/>
                  </a:cubicBezTo>
                  <a:cubicBezTo>
                    <a:pt x="80" y="651"/>
                    <a:pt x="80" y="651"/>
                    <a:pt x="80" y="651"/>
                  </a:cubicBezTo>
                  <a:cubicBezTo>
                    <a:pt x="80" y="651"/>
                    <a:pt x="80" y="651"/>
                    <a:pt x="80" y="651"/>
                  </a:cubicBezTo>
                  <a:cubicBezTo>
                    <a:pt x="80" y="651"/>
                    <a:pt x="80" y="651"/>
                    <a:pt x="80" y="650"/>
                  </a:cubicBezTo>
                  <a:cubicBezTo>
                    <a:pt x="80" y="650"/>
                    <a:pt x="80" y="649"/>
                    <a:pt x="80" y="649"/>
                  </a:cubicBezTo>
                  <a:cubicBezTo>
                    <a:pt x="80" y="649"/>
                    <a:pt x="80" y="649"/>
                    <a:pt x="80" y="649"/>
                  </a:cubicBezTo>
                  <a:cubicBezTo>
                    <a:pt x="81" y="649"/>
                    <a:pt x="81" y="648"/>
                    <a:pt x="81" y="648"/>
                  </a:cubicBezTo>
                  <a:cubicBezTo>
                    <a:pt x="81" y="648"/>
                    <a:pt x="81" y="648"/>
                    <a:pt x="81" y="648"/>
                  </a:cubicBezTo>
                  <a:cubicBezTo>
                    <a:pt x="81" y="648"/>
                    <a:pt x="81" y="648"/>
                    <a:pt x="81" y="648"/>
                  </a:cubicBezTo>
                  <a:cubicBezTo>
                    <a:pt x="81" y="649"/>
                    <a:pt x="81" y="649"/>
                    <a:pt x="81" y="649"/>
                  </a:cubicBezTo>
                  <a:cubicBezTo>
                    <a:pt x="81" y="649"/>
                    <a:pt x="81" y="650"/>
                    <a:pt x="81" y="650"/>
                  </a:cubicBezTo>
                  <a:close/>
                  <a:moveTo>
                    <a:pt x="79" y="654"/>
                  </a:moveTo>
                  <a:cubicBezTo>
                    <a:pt x="79" y="653"/>
                    <a:pt x="79" y="653"/>
                    <a:pt x="79" y="653"/>
                  </a:cubicBezTo>
                  <a:cubicBezTo>
                    <a:pt x="79" y="653"/>
                    <a:pt x="79" y="653"/>
                    <a:pt x="79" y="653"/>
                  </a:cubicBezTo>
                  <a:cubicBezTo>
                    <a:pt x="79" y="654"/>
                    <a:pt x="79" y="654"/>
                    <a:pt x="79" y="655"/>
                  </a:cubicBezTo>
                  <a:cubicBezTo>
                    <a:pt x="79" y="655"/>
                    <a:pt x="79" y="655"/>
                    <a:pt x="79" y="655"/>
                  </a:cubicBezTo>
                  <a:cubicBezTo>
                    <a:pt x="79" y="655"/>
                    <a:pt x="79" y="655"/>
                    <a:pt x="79" y="655"/>
                  </a:cubicBezTo>
                  <a:cubicBezTo>
                    <a:pt x="79" y="655"/>
                    <a:pt x="79" y="655"/>
                    <a:pt x="79" y="655"/>
                  </a:cubicBezTo>
                  <a:cubicBezTo>
                    <a:pt x="79" y="655"/>
                    <a:pt x="79" y="655"/>
                    <a:pt x="78" y="655"/>
                  </a:cubicBezTo>
                  <a:cubicBezTo>
                    <a:pt x="78" y="655"/>
                    <a:pt x="78" y="655"/>
                    <a:pt x="78" y="655"/>
                  </a:cubicBezTo>
                  <a:cubicBezTo>
                    <a:pt x="78" y="655"/>
                    <a:pt x="78" y="654"/>
                    <a:pt x="78" y="654"/>
                  </a:cubicBezTo>
                  <a:cubicBezTo>
                    <a:pt x="78" y="654"/>
                    <a:pt x="78" y="654"/>
                    <a:pt x="78" y="654"/>
                  </a:cubicBezTo>
                  <a:cubicBezTo>
                    <a:pt x="78" y="654"/>
                    <a:pt x="78" y="654"/>
                    <a:pt x="79" y="654"/>
                  </a:cubicBezTo>
                  <a:cubicBezTo>
                    <a:pt x="79" y="654"/>
                    <a:pt x="79" y="654"/>
                    <a:pt x="79" y="654"/>
                  </a:cubicBezTo>
                  <a:close/>
                  <a:moveTo>
                    <a:pt x="77" y="655"/>
                  </a:moveTo>
                  <a:cubicBezTo>
                    <a:pt x="77" y="655"/>
                    <a:pt x="77" y="655"/>
                    <a:pt x="77" y="655"/>
                  </a:cubicBezTo>
                  <a:cubicBezTo>
                    <a:pt x="77" y="655"/>
                    <a:pt x="78" y="655"/>
                    <a:pt x="78" y="655"/>
                  </a:cubicBezTo>
                  <a:cubicBezTo>
                    <a:pt x="78" y="655"/>
                    <a:pt x="78" y="655"/>
                    <a:pt x="79" y="656"/>
                  </a:cubicBezTo>
                  <a:cubicBezTo>
                    <a:pt x="79" y="656"/>
                    <a:pt x="79" y="656"/>
                    <a:pt x="79" y="656"/>
                  </a:cubicBezTo>
                  <a:cubicBezTo>
                    <a:pt x="79" y="656"/>
                    <a:pt x="79" y="657"/>
                    <a:pt x="78" y="657"/>
                  </a:cubicBezTo>
                  <a:cubicBezTo>
                    <a:pt x="78" y="657"/>
                    <a:pt x="78" y="657"/>
                    <a:pt x="78" y="657"/>
                  </a:cubicBezTo>
                  <a:cubicBezTo>
                    <a:pt x="78" y="656"/>
                    <a:pt x="78" y="656"/>
                    <a:pt x="78" y="656"/>
                  </a:cubicBezTo>
                  <a:cubicBezTo>
                    <a:pt x="78" y="656"/>
                    <a:pt x="78" y="656"/>
                    <a:pt x="78" y="656"/>
                  </a:cubicBezTo>
                  <a:cubicBezTo>
                    <a:pt x="78" y="656"/>
                    <a:pt x="77" y="655"/>
                    <a:pt x="77" y="655"/>
                  </a:cubicBezTo>
                  <a:cubicBezTo>
                    <a:pt x="77" y="655"/>
                    <a:pt x="77" y="655"/>
                    <a:pt x="77" y="655"/>
                  </a:cubicBezTo>
                  <a:cubicBezTo>
                    <a:pt x="77" y="655"/>
                    <a:pt x="77" y="655"/>
                    <a:pt x="77" y="655"/>
                  </a:cubicBezTo>
                  <a:close/>
                  <a:moveTo>
                    <a:pt x="76" y="656"/>
                  </a:moveTo>
                  <a:cubicBezTo>
                    <a:pt x="76" y="656"/>
                    <a:pt x="76" y="656"/>
                    <a:pt x="76" y="655"/>
                  </a:cubicBezTo>
                  <a:cubicBezTo>
                    <a:pt x="76" y="655"/>
                    <a:pt x="76" y="655"/>
                    <a:pt x="76" y="655"/>
                  </a:cubicBezTo>
                  <a:cubicBezTo>
                    <a:pt x="76" y="655"/>
                    <a:pt x="76" y="655"/>
                    <a:pt x="76" y="655"/>
                  </a:cubicBezTo>
                  <a:cubicBezTo>
                    <a:pt x="76" y="655"/>
                    <a:pt x="76" y="655"/>
                    <a:pt x="76" y="655"/>
                  </a:cubicBezTo>
                  <a:cubicBezTo>
                    <a:pt x="77" y="656"/>
                    <a:pt x="77" y="656"/>
                    <a:pt x="77" y="656"/>
                  </a:cubicBezTo>
                  <a:cubicBezTo>
                    <a:pt x="77" y="656"/>
                    <a:pt x="77" y="656"/>
                    <a:pt x="77" y="656"/>
                  </a:cubicBezTo>
                  <a:cubicBezTo>
                    <a:pt x="77" y="656"/>
                    <a:pt x="77" y="657"/>
                    <a:pt x="77" y="657"/>
                  </a:cubicBezTo>
                  <a:cubicBezTo>
                    <a:pt x="77" y="657"/>
                    <a:pt x="77" y="657"/>
                    <a:pt x="76" y="656"/>
                  </a:cubicBezTo>
                  <a:cubicBezTo>
                    <a:pt x="76" y="656"/>
                    <a:pt x="76" y="656"/>
                    <a:pt x="76" y="656"/>
                  </a:cubicBezTo>
                  <a:cubicBezTo>
                    <a:pt x="76" y="656"/>
                    <a:pt x="76" y="656"/>
                    <a:pt x="76" y="656"/>
                  </a:cubicBezTo>
                  <a:close/>
                  <a:moveTo>
                    <a:pt x="79" y="659"/>
                  </a:moveTo>
                  <a:cubicBezTo>
                    <a:pt x="79" y="659"/>
                    <a:pt x="79" y="659"/>
                    <a:pt x="79" y="659"/>
                  </a:cubicBezTo>
                  <a:cubicBezTo>
                    <a:pt x="79" y="659"/>
                    <a:pt x="79" y="659"/>
                    <a:pt x="79" y="659"/>
                  </a:cubicBezTo>
                  <a:cubicBezTo>
                    <a:pt x="79" y="659"/>
                    <a:pt x="79" y="659"/>
                    <a:pt x="79" y="659"/>
                  </a:cubicBezTo>
                  <a:cubicBezTo>
                    <a:pt x="80" y="659"/>
                    <a:pt x="80" y="660"/>
                    <a:pt x="81" y="660"/>
                  </a:cubicBezTo>
                  <a:cubicBezTo>
                    <a:pt x="81" y="661"/>
                    <a:pt x="81" y="661"/>
                    <a:pt x="81" y="661"/>
                  </a:cubicBezTo>
                  <a:cubicBezTo>
                    <a:pt x="81" y="661"/>
                    <a:pt x="81" y="662"/>
                    <a:pt x="81" y="662"/>
                  </a:cubicBezTo>
                  <a:cubicBezTo>
                    <a:pt x="81" y="662"/>
                    <a:pt x="81" y="662"/>
                    <a:pt x="81" y="662"/>
                  </a:cubicBezTo>
                  <a:cubicBezTo>
                    <a:pt x="81" y="662"/>
                    <a:pt x="81" y="662"/>
                    <a:pt x="81" y="662"/>
                  </a:cubicBezTo>
                  <a:cubicBezTo>
                    <a:pt x="81" y="662"/>
                    <a:pt x="80" y="662"/>
                    <a:pt x="80" y="662"/>
                  </a:cubicBezTo>
                  <a:cubicBezTo>
                    <a:pt x="80" y="661"/>
                    <a:pt x="80" y="661"/>
                    <a:pt x="79" y="661"/>
                  </a:cubicBezTo>
                  <a:cubicBezTo>
                    <a:pt x="79" y="660"/>
                    <a:pt x="79" y="660"/>
                    <a:pt x="79" y="659"/>
                  </a:cubicBezTo>
                  <a:cubicBezTo>
                    <a:pt x="79" y="659"/>
                    <a:pt x="79" y="659"/>
                    <a:pt x="79" y="659"/>
                  </a:cubicBezTo>
                  <a:close/>
                  <a:moveTo>
                    <a:pt x="87" y="671"/>
                  </a:moveTo>
                  <a:cubicBezTo>
                    <a:pt x="87" y="671"/>
                    <a:pt x="87" y="671"/>
                    <a:pt x="87" y="672"/>
                  </a:cubicBezTo>
                  <a:cubicBezTo>
                    <a:pt x="88" y="672"/>
                    <a:pt x="88" y="672"/>
                    <a:pt x="88" y="672"/>
                  </a:cubicBezTo>
                  <a:cubicBezTo>
                    <a:pt x="88" y="672"/>
                    <a:pt x="88" y="672"/>
                    <a:pt x="88" y="672"/>
                  </a:cubicBezTo>
                  <a:cubicBezTo>
                    <a:pt x="88" y="673"/>
                    <a:pt x="88" y="673"/>
                    <a:pt x="88" y="674"/>
                  </a:cubicBezTo>
                  <a:cubicBezTo>
                    <a:pt x="87" y="674"/>
                    <a:pt x="87" y="673"/>
                    <a:pt x="87" y="673"/>
                  </a:cubicBezTo>
                  <a:cubicBezTo>
                    <a:pt x="87" y="673"/>
                    <a:pt x="87" y="673"/>
                    <a:pt x="87" y="673"/>
                  </a:cubicBezTo>
                  <a:cubicBezTo>
                    <a:pt x="87" y="673"/>
                    <a:pt x="87" y="673"/>
                    <a:pt x="87" y="672"/>
                  </a:cubicBezTo>
                  <a:cubicBezTo>
                    <a:pt x="86" y="672"/>
                    <a:pt x="86" y="672"/>
                    <a:pt x="86" y="672"/>
                  </a:cubicBezTo>
                  <a:cubicBezTo>
                    <a:pt x="86" y="672"/>
                    <a:pt x="86" y="672"/>
                    <a:pt x="86" y="671"/>
                  </a:cubicBezTo>
                  <a:cubicBezTo>
                    <a:pt x="86" y="671"/>
                    <a:pt x="86" y="671"/>
                    <a:pt x="87" y="671"/>
                  </a:cubicBezTo>
                  <a:cubicBezTo>
                    <a:pt x="87" y="671"/>
                    <a:pt x="87" y="671"/>
                    <a:pt x="87" y="671"/>
                  </a:cubicBezTo>
                  <a:cubicBezTo>
                    <a:pt x="87" y="671"/>
                    <a:pt x="87" y="671"/>
                    <a:pt x="87" y="671"/>
                  </a:cubicBezTo>
                  <a:cubicBezTo>
                    <a:pt x="87" y="671"/>
                    <a:pt x="87" y="671"/>
                    <a:pt x="87" y="671"/>
                  </a:cubicBezTo>
                  <a:cubicBezTo>
                    <a:pt x="87" y="671"/>
                    <a:pt x="87" y="671"/>
                    <a:pt x="87" y="671"/>
                  </a:cubicBezTo>
                  <a:close/>
                  <a:moveTo>
                    <a:pt x="88" y="685"/>
                  </a:moveTo>
                  <a:cubicBezTo>
                    <a:pt x="88" y="685"/>
                    <a:pt x="88" y="685"/>
                    <a:pt x="88" y="684"/>
                  </a:cubicBezTo>
                  <a:cubicBezTo>
                    <a:pt x="88" y="684"/>
                    <a:pt x="88" y="684"/>
                    <a:pt x="88" y="684"/>
                  </a:cubicBezTo>
                  <a:cubicBezTo>
                    <a:pt x="88" y="684"/>
                    <a:pt x="88" y="684"/>
                    <a:pt x="88" y="684"/>
                  </a:cubicBezTo>
                  <a:cubicBezTo>
                    <a:pt x="88" y="684"/>
                    <a:pt x="88" y="683"/>
                    <a:pt x="88" y="683"/>
                  </a:cubicBezTo>
                  <a:cubicBezTo>
                    <a:pt x="88" y="684"/>
                    <a:pt x="88" y="684"/>
                    <a:pt x="88" y="684"/>
                  </a:cubicBezTo>
                  <a:cubicBezTo>
                    <a:pt x="87" y="684"/>
                    <a:pt x="87" y="684"/>
                    <a:pt x="87" y="684"/>
                  </a:cubicBezTo>
                  <a:cubicBezTo>
                    <a:pt x="87" y="684"/>
                    <a:pt x="87" y="684"/>
                    <a:pt x="87" y="683"/>
                  </a:cubicBezTo>
                  <a:cubicBezTo>
                    <a:pt x="86" y="683"/>
                    <a:pt x="86" y="683"/>
                    <a:pt x="86" y="683"/>
                  </a:cubicBezTo>
                  <a:cubicBezTo>
                    <a:pt x="85" y="682"/>
                    <a:pt x="85" y="682"/>
                    <a:pt x="85" y="682"/>
                  </a:cubicBezTo>
                  <a:cubicBezTo>
                    <a:pt x="85" y="682"/>
                    <a:pt x="85" y="682"/>
                    <a:pt x="85" y="681"/>
                  </a:cubicBezTo>
                  <a:cubicBezTo>
                    <a:pt x="85" y="681"/>
                    <a:pt x="85" y="681"/>
                    <a:pt x="85" y="681"/>
                  </a:cubicBezTo>
                  <a:cubicBezTo>
                    <a:pt x="85" y="680"/>
                    <a:pt x="85" y="680"/>
                    <a:pt x="85" y="680"/>
                  </a:cubicBezTo>
                  <a:cubicBezTo>
                    <a:pt x="85" y="680"/>
                    <a:pt x="85" y="680"/>
                    <a:pt x="86" y="680"/>
                  </a:cubicBezTo>
                  <a:cubicBezTo>
                    <a:pt x="86" y="680"/>
                    <a:pt x="86" y="680"/>
                    <a:pt x="87" y="680"/>
                  </a:cubicBezTo>
                  <a:cubicBezTo>
                    <a:pt x="87" y="680"/>
                    <a:pt x="88" y="680"/>
                    <a:pt x="88" y="680"/>
                  </a:cubicBezTo>
                  <a:cubicBezTo>
                    <a:pt x="89" y="680"/>
                    <a:pt x="89" y="680"/>
                    <a:pt x="89" y="680"/>
                  </a:cubicBezTo>
                  <a:cubicBezTo>
                    <a:pt x="90" y="680"/>
                    <a:pt x="91" y="681"/>
                    <a:pt x="92" y="682"/>
                  </a:cubicBezTo>
                  <a:cubicBezTo>
                    <a:pt x="92" y="682"/>
                    <a:pt x="92" y="682"/>
                    <a:pt x="93" y="682"/>
                  </a:cubicBezTo>
                  <a:cubicBezTo>
                    <a:pt x="93" y="682"/>
                    <a:pt x="94" y="683"/>
                    <a:pt x="94" y="683"/>
                  </a:cubicBezTo>
                  <a:cubicBezTo>
                    <a:pt x="94" y="683"/>
                    <a:pt x="94" y="683"/>
                    <a:pt x="94" y="683"/>
                  </a:cubicBezTo>
                  <a:cubicBezTo>
                    <a:pt x="95" y="683"/>
                    <a:pt x="95" y="683"/>
                    <a:pt x="95" y="683"/>
                  </a:cubicBezTo>
                  <a:cubicBezTo>
                    <a:pt x="95" y="683"/>
                    <a:pt x="96" y="683"/>
                    <a:pt x="96" y="684"/>
                  </a:cubicBezTo>
                  <a:cubicBezTo>
                    <a:pt x="97" y="684"/>
                    <a:pt x="97" y="684"/>
                    <a:pt x="97" y="684"/>
                  </a:cubicBezTo>
                  <a:cubicBezTo>
                    <a:pt x="98" y="684"/>
                    <a:pt x="99" y="684"/>
                    <a:pt x="100" y="684"/>
                  </a:cubicBezTo>
                  <a:cubicBezTo>
                    <a:pt x="101" y="684"/>
                    <a:pt x="101" y="684"/>
                    <a:pt x="101" y="684"/>
                  </a:cubicBezTo>
                  <a:cubicBezTo>
                    <a:pt x="102" y="685"/>
                    <a:pt x="103" y="685"/>
                    <a:pt x="103" y="685"/>
                  </a:cubicBezTo>
                  <a:cubicBezTo>
                    <a:pt x="104" y="685"/>
                    <a:pt x="104" y="685"/>
                    <a:pt x="104" y="685"/>
                  </a:cubicBezTo>
                  <a:cubicBezTo>
                    <a:pt x="104" y="685"/>
                    <a:pt x="105" y="686"/>
                    <a:pt x="105" y="686"/>
                  </a:cubicBezTo>
                  <a:cubicBezTo>
                    <a:pt x="105" y="687"/>
                    <a:pt x="105" y="687"/>
                    <a:pt x="106" y="688"/>
                  </a:cubicBezTo>
                  <a:cubicBezTo>
                    <a:pt x="106" y="688"/>
                    <a:pt x="106" y="688"/>
                    <a:pt x="106" y="688"/>
                  </a:cubicBezTo>
                  <a:cubicBezTo>
                    <a:pt x="106" y="689"/>
                    <a:pt x="106" y="689"/>
                    <a:pt x="106" y="690"/>
                  </a:cubicBezTo>
                  <a:cubicBezTo>
                    <a:pt x="107" y="690"/>
                    <a:pt x="107" y="691"/>
                    <a:pt x="108" y="691"/>
                  </a:cubicBezTo>
                  <a:cubicBezTo>
                    <a:pt x="108" y="692"/>
                    <a:pt x="109" y="693"/>
                    <a:pt x="110" y="694"/>
                  </a:cubicBezTo>
                  <a:cubicBezTo>
                    <a:pt x="110" y="695"/>
                    <a:pt x="110" y="695"/>
                    <a:pt x="111" y="695"/>
                  </a:cubicBezTo>
                  <a:cubicBezTo>
                    <a:pt x="111" y="695"/>
                    <a:pt x="111" y="695"/>
                    <a:pt x="112" y="696"/>
                  </a:cubicBezTo>
                  <a:cubicBezTo>
                    <a:pt x="113" y="696"/>
                    <a:pt x="114" y="697"/>
                    <a:pt x="115" y="698"/>
                  </a:cubicBezTo>
                  <a:cubicBezTo>
                    <a:pt x="115" y="697"/>
                    <a:pt x="115" y="697"/>
                    <a:pt x="116" y="697"/>
                  </a:cubicBezTo>
                  <a:cubicBezTo>
                    <a:pt x="116" y="697"/>
                    <a:pt x="116" y="697"/>
                    <a:pt x="116" y="697"/>
                  </a:cubicBezTo>
                  <a:cubicBezTo>
                    <a:pt x="116" y="698"/>
                    <a:pt x="116" y="698"/>
                    <a:pt x="116" y="698"/>
                  </a:cubicBezTo>
                  <a:cubicBezTo>
                    <a:pt x="115" y="699"/>
                    <a:pt x="116" y="700"/>
                    <a:pt x="116" y="700"/>
                  </a:cubicBezTo>
                  <a:cubicBezTo>
                    <a:pt x="116" y="700"/>
                    <a:pt x="117" y="700"/>
                    <a:pt x="117" y="700"/>
                  </a:cubicBezTo>
                  <a:cubicBezTo>
                    <a:pt x="117" y="701"/>
                    <a:pt x="117" y="701"/>
                    <a:pt x="117" y="701"/>
                  </a:cubicBezTo>
                  <a:cubicBezTo>
                    <a:pt x="117" y="702"/>
                    <a:pt x="117" y="703"/>
                    <a:pt x="117" y="704"/>
                  </a:cubicBezTo>
                  <a:cubicBezTo>
                    <a:pt x="118" y="703"/>
                    <a:pt x="118" y="703"/>
                    <a:pt x="118" y="702"/>
                  </a:cubicBezTo>
                  <a:cubicBezTo>
                    <a:pt x="118" y="703"/>
                    <a:pt x="118" y="704"/>
                    <a:pt x="119" y="704"/>
                  </a:cubicBezTo>
                  <a:cubicBezTo>
                    <a:pt x="119" y="704"/>
                    <a:pt x="119" y="705"/>
                    <a:pt x="118" y="705"/>
                  </a:cubicBezTo>
                  <a:cubicBezTo>
                    <a:pt x="118" y="705"/>
                    <a:pt x="118" y="705"/>
                    <a:pt x="118" y="705"/>
                  </a:cubicBezTo>
                  <a:cubicBezTo>
                    <a:pt x="118" y="705"/>
                    <a:pt x="117" y="705"/>
                    <a:pt x="117" y="705"/>
                  </a:cubicBezTo>
                  <a:cubicBezTo>
                    <a:pt x="117" y="706"/>
                    <a:pt x="116" y="706"/>
                    <a:pt x="116" y="706"/>
                  </a:cubicBezTo>
                  <a:cubicBezTo>
                    <a:pt x="114" y="705"/>
                    <a:pt x="112" y="704"/>
                    <a:pt x="110" y="704"/>
                  </a:cubicBezTo>
                  <a:cubicBezTo>
                    <a:pt x="110" y="703"/>
                    <a:pt x="109" y="703"/>
                    <a:pt x="109" y="703"/>
                  </a:cubicBezTo>
                  <a:cubicBezTo>
                    <a:pt x="108" y="702"/>
                    <a:pt x="108" y="702"/>
                    <a:pt x="107" y="702"/>
                  </a:cubicBezTo>
                  <a:cubicBezTo>
                    <a:pt x="107" y="702"/>
                    <a:pt x="106" y="702"/>
                    <a:pt x="106" y="701"/>
                  </a:cubicBezTo>
                  <a:cubicBezTo>
                    <a:pt x="106" y="701"/>
                    <a:pt x="108" y="700"/>
                    <a:pt x="107" y="700"/>
                  </a:cubicBezTo>
                  <a:cubicBezTo>
                    <a:pt x="107" y="699"/>
                    <a:pt x="106" y="699"/>
                    <a:pt x="106" y="699"/>
                  </a:cubicBezTo>
                  <a:cubicBezTo>
                    <a:pt x="106" y="699"/>
                    <a:pt x="106" y="699"/>
                    <a:pt x="105" y="699"/>
                  </a:cubicBezTo>
                  <a:cubicBezTo>
                    <a:pt x="105" y="699"/>
                    <a:pt x="105" y="699"/>
                    <a:pt x="105" y="699"/>
                  </a:cubicBezTo>
                  <a:cubicBezTo>
                    <a:pt x="105" y="699"/>
                    <a:pt x="104" y="699"/>
                    <a:pt x="104" y="700"/>
                  </a:cubicBezTo>
                  <a:cubicBezTo>
                    <a:pt x="104" y="700"/>
                    <a:pt x="104" y="699"/>
                    <a:pt x="103" y="699"/>
                  </a:cubicBezTo>
                  <a:cubicBezTo>
                    <a:pt x="103" y="699"/>
                    <a:pt x="103" y="699"/>
                    <a:pt x="103" y="698"/>
                  </a:cubicBezTo>
                  <a:cubicBezTo>
                    <a:pt x="102" y="698"/>
                    <a:pt x="102" y="698"/>
                    <a:pt x="102" y="698"/>
                  </a:cubicBezTo>
                  <a:cubicBezTo>
                    <a:pt x="101" y="697"/>
                    <a:pt x="102" y="696"/>
                    <a:pt x="102" y="696"/>
                  </a:cubicBezTo>
                  <a:cubicBezTo>
                    <a:pt x="102" y="696"/>
                    <a:pt x="102" y="696"/>
                    <a:pt x="101" y="696"/>
                  </a:cubicBezTo>
                  <a:cubicBezTo>
                    <a:pt x="101" y="697"/>
                    <a:pt x="101" y="696"/>
                    <a:pt x="101" y="696"/>
                  </a:cubicBezTo>
                  <a:cubicBezTo>
                    <a:pt x="101" y="696"/>
                    <a:pt x="101" y="695"/>
                    <a:pt x="101" y="695"/>
                  </a:cubicBezTo>
                  <a:cubicBezTo>
                    <a:pt x="101" y="695"/>
                    <a:pt x="101" y="695"/>
                    <a:pt x="100" y="695"/>
                  </a:cubicBezTo>
                  <a:cubicBezTo>
                    <a:pt x="100" y="696"/>
                    <a:pt x="100" y="696"/>
                    <a:pt x="100" y="696"/>
                  </a:cubicBezTo>
                  <a:cubicBezTo>
                    <a:pt x="100" y="696"/>
                    <a:pt x="100" y="696"/>
                    <a:pt x="99" y="696"/>
                  </a:cubicBezTo>
                  <a:cubicBezTo>
                    <a:pt x="99" y="696"/>
                    <a:pt x="99" y="695"/>
                    <a:pt x="99" y="695"/>
                  </a:cubicBezTo>
                  <a:cubicBezTo>
                    <a:pt x="99" y="695"/>
                    <a:pt x="99" y="695"/>
                    <a:pt x="98" y="695"/>
                  </a:cubicBezTo>
                  <a:cubicBezTo>
                    <a:pt x="98" y="695"/>
                    <a:pt x="98" y="694"/>
                    <a:pt x="97" y="694"/>
                  </a:cubicBezTo>
                  <a:cubicBezTo>
                    <a:pt x="97" y="694"/>
                    <a:pt x="97" y="695"/>
                    <a:pt x="97" y="695"/>
                  </a:cubicBezTo>
                  <a:cubicBezTo>
                    <a:pt x="97" y="695"/>
                    <a:pt x="97" y="695"/>
                    <a:pt x="97" y="694"/>
                  </a:cubicBezTo>
                  <a:cubicBezTo>
                    <a:pt x="97" y="694"/>
                    <a:pt x="97" y="693"/>
                    <a:pt x="97" y="693"/>
                  </a:cubicBezTo>
                  <a:cubicBezTo>
                    <a:pt x="97" y="693"/>
                    <a:pt x="98" y="693"/>
                    <a:pt x="98" y="693"/>
                  </a:cubicBezTo>
                  <a:cubicBezTo>
                    <a:pt x="98" y="692"/>
                    <a:pt x="98" y="692"/>
                    <a:pt x="98" y="692"/>
                  </a:cubicBezTo>
                  <a:cubicBezTo>
                    <a:pt x="97" y="692"/>
                    <a:pt x="97" y="692"/>
                    <a:pt x="97" y="692"/>
                  </a:cubicBezTo>
                  <a:cubicBezTo>
                    <a:pt x="97" y="692"/>
                    <a:pt x="97" y="692"/>
                    <a:pt x="97" y="692"/>
                  </a:cubicBezTo>
                  <a:cubicBezTo>
                    <a:pt x="97" y="692"/>
                    <a:pt x="97" y="691"/>
                    <a:pt x="97" y="691"/>
                  </a:cubicBezTo>
                  <a:cubicBezTo>
                    <a:pt x="96" y="692"/>
                    <a:pt x="96" y="692"/>
                    <a:pt x="96" y="693"/>
                  </a:cubicBezTo>
                  <a:cubicBezTo>
                    <a:pt x="96" y="693"/>
                    <a:pt x="95" y="693"/>
                    <a:pt x="95" y="693"/>
                  </a:cubicBezTo>
                  <a:cubicBezTo>
                    <a:pt x="95" y="692"/>
                    <a:pt x="94" y="692"/>
                    <a:pt x="95" y="691"/>
                  </a:cubicBezTo>
                  <a:cubicBezTo>
                    <a:pt x="95" y="691"/>
                    <a:pt x="95" y="691"/>
                    <a:pt x="95" y="691"/>
                  </a:cubicBezTo>
                  <a:cubicBezTo>
                    <a:pt x="95" y="691"/>
                    <a:pt x="95" y="690"/>
                    <a:pt x="95" y="691"/>
                  </a:cubicBezTo>
                  <a:cubicBezTo>
                    <a:pt x="95" y="690"/>
                    <a:pt x="95" y="690"/>
                    <a:pt x="95" y="690"/>
                  </a:cubicBezTo>
                  <a:cubicBezTo>
                    <a:pt x="95" y="690"/>
                    <a:pt x="95" y="690"/>
                    <a:pt x="94" y="690"/>
                  </a:cubicBezTo>
                  <a:cubicBezTo>
                    <a:pt x="94" y="690"/>
                    <a:pt x="94" y="690"/>
                    <a:pt x="94" y="690"/>
                  </a:cubicBezTo>
                  <a:cubicBezTo>
                    <a:pt x="93" y="690"/>
                    <a:pt x="93" y="690"/>
                    <a:pt x="93" y="690"/>
                  </a:cubicBezTo>
                  <a:cubicBezTo>
                    <a:pt x="93" y="690"/>
                    <a:pt x="92" y="689"/>
                    <a:pt x="93" y="689"/>
                  </a:cubicBezTo>
                  <a:cubicBezTo>
                    <a:pt x="93" y="689"/>
                    <a:pt x="93" y="689"/>
                    <a:pt x="93" y="688"/>
                  </a:cubicBezTo>
                  <a:cubicBezTo>
                    <a:pt x="93" y="688"/>
                    <a:pt x="93" y="688"/>
                    <a:pt x="92" y="687"/>
                  </a:cubicBezTo>
                  <a:cubicBezTo>
                    <a:pt x="92" y="688"/>
                    <a:pt x="92" y="688"/>
                    <a:pt x="92" y="688"/>
                  </a:cubicBezTo>
                  <a:cubicBezTo>
                    <a:pt x="92" y="689"/>
                    <a:pt x="91" y="688"/>
                    <a:pt x="91" y="688"/>
                  </a:cubicBezTo>
                  <a:cubicBezTo>
                    <a:pt x="91" y="688"/>
                    <a:pt x="91" y="688"/>
                    <a:pt x="90" y="688"/>
                  </a:cubicBezTo>
                  <a:cubicBezTo>
                    <a:pt x="90" y="688"/>
                    <a:pt x="90" y="688"/>
                    <a:pt x="90" y="688"/>
                  </a:cubicBezTo>
                  <a:cubicBezTo>
                    <a:pt x="90" y="687"/>
                    <a:pt x="90" y="687"/>
                    <a:pt x="90" y="687"/>
                  </a:cubicBezTo>
                  <a:cubicBezTo>
                    <a:pt x="90" y="687"/>
                    <a:pt x="90" y="687"/>
                    <a:pt x="90" y="687"/>
                  </a:cubicBezTo>
                  <a:cubicBezTo>
                    <a:pt x="89" y="687"/>
                    <a:pt x="89" y="687"/>
                    <a:pt x="89" y="687"/>
                  </a:cubicBezTo>
                  <a:cubicBezTo>
                    <a:pt x="89" y="688"/>
                    <a:pt x="89" y="688"/>
                    <a:pt x="89" y="688"/>
                  </a:cubicBezTo>
                  <a:cubicBezTo>
                    <a:pt x="88" y="688"/>
                    <a:pt x="88" y="688"/>
                    <a:pt x="88" y="688"/>
                  </a:cubicBezTo>
                  <a:cubicBezTo>
                    <a:pt x="88" y="688"/>
                    <a:pt x="88" y="688"/>
                    <a:pt x="88" y="687"/>
                  </a:cubicBezTo>
                  <a:cubicBezTo>
                    <a:pt x="88" y="687"/>
                    <a:pt x="88" y="687"/>
                    <a:pt x="88" y="687"/>
                  </a:cubicBezTo>
                  <a:cubicBezTo>
                    <a:pt x="88" y="687"/>
                    <a:pt x="88" y="687"/>
                    <a:pt x="89" y="686"/>
                  </a:cubicBezTo>
                  <a:cubicBezTo>
                    <a:pt x="89" y="686"/>
                    <a:pt x="89" y="686"/>
                    <a:pt x="88" y="686"/>
                  </a:cubicBezTo>
                  <a:cubicBezTo>
                    <a:pt x="88" y="686"/>
                    <a:pt x="88" y="686"/>
                    <a:pt x="88" y="685"/>
                  </a:cubicBezTo>
                  <a:cubicBezTo>
                    <a:pt x="88" y="685"/>
                    <a:pt x="88" y="685"/>
                    <a:pt x="88" y="685"/>
                  </a:cubicBezTo>
                  <a:close/>
                  <a:moveTo>
                    <a:pt x="97" y="681"/>
                  </a:moveTo>
                  <a:cubicBezTo>
                    <a:pt x="97" y="681"/>
                    <a:pt x="97" y="681"/>
                    <a:pt x="97" y="681"/>
                  </a:cubicBezTo>
                  <a:cubicBezTo>
                    <a:pt x="97" y="681"/>
                    <a:pt x="97" y="681"/>
                    <a:pt x="97" y="681"/>
                  </a:cubicBezTo>
                  <a:cubicBezTo>
                    <a:pt x="97" y="681"/>
                    <a:pt x="98" y="681"/>
                    <a:pt x="98" y="681"/>
                  </a:cubicBezTo>
                  <a:cubicBezTo>
                    <a:pt x="98" y="680"/>
                    <a:pt x="98" y="680"/>
                    <a:pt x="98" y="680"/>
                  </a:cubicBezTo>
                  <a:cubicBezTo>
                    <a:pt x="99" y="680"/>
                    <a:pt x="99" y="680"/>
                    <a:pt x="99" y="680"/>
                  </a:cubicBezTo>
                  <a:cubicBezTo>
                    <a:pt x="99" y="680"/>
                    <a:pt x="99" y="680"/>
                    <a:pt x="99" y="680"/>
                  </a:cubicBezTo>
                  <a:cubicBezTo>
                    <a:pt x="99" y="680"/>
                    <a:pt x="99" y="681"/>
                    <a:pt x="99" y="681"/>
                  </a:cubicBezTo>
                  <a:cubicBezTo>
                    <a:pt x="99" y="681"/>
                    <a:pt x="99" y="681"/>
                    <a:pt x="99" y="681"/>
                  </a:cubicBezTo>
                  <a:cubicBezTo>
                    <a:pt x="99" y="681"/>
                    <a:pt x="99" y="681"/>
                    <a:pt x="99" y="681"/>
                  </a:cubicBezTo>
                  <a:cubicBezTo>
                    <a:pt x="99" y="682"/>
                    <a:pt x="99" y="682"/>
                    <a:pt x="99" y="682"/>
                  </a:cubicBezTo>
                  <a:cubicBezTo>
                    <a:pt x="98" y="682"/>
                    <a:pt x="98" y="682"/>
                    <a:pt x="98" y="682"/>
                  </a:cubicBezTo>
                  <a:cubicBezTo>
                    <a:pt x="98" y="682"/>
                    <a:pt x="98" y="682"/>
                    <a:pt x="97" y="682"/>
                  </a:cubicBezTo>
                  <a:cubicBezTo>
                    <a:pt x="97" y="682"/>
                    <a:pt x="97" y="682"/>
                    <a:pt x="97" y="682"/>
                  </a:cubicBezTo>
                  <a:cubicBezTo>
                    <a:pt x="97" y="682"/>
                    <a:pt x="97" y="682"/>
                    <a:pt x="97" y="682"/>
                  </a:cubicBezTo>
                  <a:cubicBezTo>
                    <a:pt x="97" y="682"/>
                    <a:pt x="97" y="682"/>
                    <a:pt x="97" y="682"/>
                  </a:cubicBezTo>
                  <a:cubicBezTo>
                    <a:pt x="97" y="682"/>
                    <a:pt x="97" y="681"/>
                    <a:pt x="97" y="681"/>
                  </a:cubicBezTo>
                  <a:close/>
                  <a:moveTo>
                    <a:pt x="97" y="682"/>
                  </a:moveTo>
                  <a:cubicBezTo>
                    <a:pt x="97" y="682"/>
                    <a:pt x="97" y="682"/>
                    <a:pt x="98" y="682"/>
                  </a:cubicBezTo>
                  <a:cubicBezTo>
                    <a:pt x="98" y="682"/>
                    <a:pt x="98" y="682"/>
                    <a:pt x="98" y="682"/>
                  </a:cubicBezTo>
                  <a:cubicBezTo>
                    <a:pt x="98" y="682"/>
                    <a:pt x="98" y="682"/>
                    <a:pt x="98" y="682"/>
                  </a:cubicBezTo>
                  <a:cubicBezTo>
                    <a:pt x="98" y="683"/>
                    <a:pt x="98" y="683"/>
                    <a:pt x="98" y="683"/>
                  </a:cubicBezTo>
                  <a:cubicBezTo>
                    <a:pt x="99" y="683"/>
                    <a:pt x="99" y="682"/>
                    <a:pt x="99" y="682"/>
                  </a:cubicBezTo>
                  <a:cubicBezTo>
                    <a:pt x="99" y="682"/>
                    <a:pt x="99" y="682"/>
                    <a:pt x="100" y="682"/>
                  </a:cubicBezTo>
                  <a:cubicBezTo>
                    <a:pt x="100" y="682"/>
                    <a:pt x="100" y="682"/>
                    <a:pt x="100" y="682"/>
                  </a:cubicBezTo>
                  <a:cubicBezTo>
                    <a:pt x="100" y="682"/>
                    <a:pt x="100" y="682"/>
                    <a:pt x="100" y="683"/>
                  </a:cubicBezTo>
                  <a:cubicBezTo>
                    <a:pt x="100" y="683"/>
                    <a:pt x="99" y="683"/>
                    <a:pt x="99" y="683"/>
                  </a:cubicBezTo>
                  <a:cubicBezTo>
                    <a:pt x="99" y="683"/>
                    <a:pt x="99" y="683"/>
                    <a:pt x="99" y="683"/>
                  </a:cubicBezTo>
                  <a:cubicBezTo>
                    <a:pt x="99" y="683"/>
                    <a:pt x="99" y="683"/>
                    <a:pt x="99" y="683"/>
                  </a:cubicBezTo>
                  <a:cubicBezTo>
                    <a:pt x="98" y="683"/>
                    <a:pt x="98" y="683"/>
                    <a:pt x="97" y="683"/>
                  </a:cubicBezTo>
                  <a:cubicBezTo>
                    <a:pt x="97" y="683"/>
                    <a:pt x="97" y="683"/>
                    <a:pt x="96" y="683"/>
                  </a:cubicBezTo>
                  <a:cubicBezTo>
                    <a:pt x="96" y="683"/>
                    <a:pt x="96" y="683"/>
                    <a:pt x="96" y="683"/>
                  </a:cubicBezTo>
                  <a:cubicBezTo>
                    <a:pt x="96" y="683"/>
                    <a:pt x="96" y="683"/>
                    <a:pt x="96" y="683"/>
                  </a:cubicBezTo>
                  <a:cubicBezTo>
                    <a:pt x="97" y="683"/>
                    <a:pt x="97" y="683"/>
                    <a:pt x="97" y="683"/>
                  </a:cubicBezTo>
                  <a:cubicBezTo>
                    <a:pt x="97" y="682"/>
                    <a:pt x="97" y="682"/>
                    <a:pt x="97" y="682"/>
                  </a:cubicBezTo>
                  <a:close/>
                  <a:moveTo>
                    <a:pt x="95" y="680"/>
                  </a:moveTo>
                  <a:cubicBezTo>
                    <a:pt x="95" y="680"/>
                    <a:pt x="95" y="680"/>
                    <a:pt x="95" y="680"/>
                  </a:cubicBezTo>
                  <a:cubicBezTo>
                    <a:pt x="95" y="680"/>
                    <a:pt x="95" y="680"/>
                    <a:pt x="95" y="680"/>
                  </a:cubicBezTo>
                  <a:cubicBezTo>
                    <a:pt x="96" y="680"/>
                    <a:pt x="96" y="680"/>
                    <a:pt x="96" y="680"/>
                  </a:cubicBezTo>
                  <a:cubicBezTo>
                    <a:pt x="96" y="680"/>
                    <a:pt x="96" y="680"/>
                    <a:pt x="96" y="680"/>
                  </a:cubicBezTo>
                  <a:cubicBezTo>
                    <a:pt x="96" y="680"/>
                    <a:pt x="96" y="680"/>
                    <a:pt x="96" y="680"/>
                  </a:cubicBezTo>
                  <a:cubicBezTo>
                    <a:pt x="97" y="680"/>
                    <a:pt x="97" y="680"/>
                    <a:pt x="97" y="680"/>
                  </a:cubicBezTo>
                  <a:cubicBezTo>
                    <a:pt x="97" y="680"/>
                    <a:pt x="97" y="680"/>
                    <a:pt x="97" y="680"/>
                  </a:cubicBezTo>
                  <a:cubicBezTo>
                    <a:pt x="97" y="681"/>
                    <a:pt x="97" y="681"/>
                    <a:pt x="97" y="681"/>
                  </a:cubicBezTo>
                  <a:cubicBezTo>
                    <a:pt x="97" y="681"/>
                    <a:pt x="97" y="681"/>
                    <a:pt x="96" y="681"/>
                  </a:cubicBezTo>
                  <a:cubicBezTo>
                    <a:pt x="96" y="681"/>
                    <a:pt x="96" y="681"/>
                    <a:pt x="96" y="681"/>
                  </a:cubicBezTo>
                  <a:cubicBezTo>
                    <a:pt x="96" y="681"/>
                    <a:pt x="96" y="681"/>
                    <a:pt x="95" y="681"/>
                  </a:cubicBezTo>
                  <a:cubicBezTo>
                    <a:pt x="95" y="681"/>
                    <a:pt x="95" y="681"/>
                    <a:pt x="95" y="681"/>
                  </a:cubicBezTo>
                  <a:cubicBezTo>
                    <a:pt x="95" y="681"/>
                    <a:pt x="95" y="681"/>
                    <a:pt x="95" y="681"/>
                  </a:cubicBezTo>
                  <a:cubicBezTo>
                    <a:pt x="95" y="680"/>
                    <a:pt x="95" y="680"/>
                    <a:pt x="95" y="680"/>
                  </a:cubicBezTo>
                  <a:cubicBezTo>
                    <a:pt x="95" y="680"/>
                    <a:pt x="95" y="680"/>
                    <a:pt x="95" y="680"/>
                  </a:cubicBezTo>
                  <a:close/>
                  <a:moveTo>
                    <a:pt x="111" y="691"/>
                  </a:moveTo>
                  <a:cubicBezTo>
                    <a:pt x="111" y="691"/>
                    <a:pt x="111" y="691"/>
                    <a:pt x="111" y="691"/>
                  </a:cubicBezTo>
                  <a:cubicBezTo>
                    <a:pt x="111" y="691"/>
                    <a:pt x="111" y="692"/>
                    <a:pt x="111" y="692"/>
                  </a:cubicBezTo>
                  <a:cubicBezTo>
                    <a:pt x="111" y="692"/>
                    <a:pt x="111" y="692"/>
                    <a:pt x="112" y="692"/>
                  </a:cubicBezTo>
                  <a:cubicBezTo>
                    <a:pt x="112" y="692"/>
                    <a:pt x="112" y="692"/>
                    <a:pt x="112" y="692"/>
                  </a:cubicBezTo>
                  <a:cubicBezTo>
                    <a:pt x="112" y="693"/>
                    <a:pt x="113" y="693"/>
                    <a:pt x="113" y="693"/>
                  </a:cubicBezTo>
                  <a:cubicBezTo>
                    <a:pt x="113" y="693"/>
                    <a:pt x="113" y="693"/>
                    <a:pt x="113" y="694"/>
                  </a:cubicBezTo>
                  <a:cubicBezTo>
                    <a:pt x="113" y="694"/>
                    <a:pt x="113" y="694"/>
                    <a:pt x="113" y="694"/>
                  </a:cubicBezTo>
                  <a:cubicBezTo>
                    <a:pt x="113" y="694"/>
                    <a:pt x="113" y="694"/>
                    <a:pt x="113" y="694"/>
                  </a:cubicBezTo>
                  <a:cubicBezTo>
                    <a:pt x="112" y="693"/>
                    <a:pt x="112" y="693"/>
                    <a:pt x="111" y="693"/>
                  </a:cubicBezTo>
                  <a:cubicBezTo>
                    <a:pt x="111" y="693"/>
                    <a:pt x="111" y="692"/>
                    <a:pt x="111" y="692"/>
                  </a:cubicBezTo>
                  <a:cubicBezTo>
                    <a:pt x="111" y="692"/>
                    <a:pt x="111" y="692"/>
                    <a:pt x="110" y="692"/>
                  </a:cubicBezTo>
                  <a:cubicBezTo>
                    <a:pt x="110" y="692"/>
                    <a:pt x="110" y="692"/>
                    <a:pt x="110" y="691"/>
                  </a:cubicBezTo>
                  <a:cubicBezTo>
                    <a:pt x="110" y="691"/>
                    <a:pt x="110" y="691"/>
                    <a:pt x="111" y="691"/>
                  </a:cubicBezTo>
                  <a:close/>
                  <a:moveTo>
                    <a:pt x="118" y="700"/>
                  </a:moveTo>
                  <a:cubicBezTo>
                    <a:pt x="118" y="700"/>
                    <a:pt x="118" y="700"/>
                    <a:pt x="118" y="700"/>
                  </a:cubicBezTo>
                  <a:cubicBezTo>
                    <a:pt x="118" y="700"/>
                    <a:pt x="119" y="700"/>
                    <a:pt x="119" y="700"/>
                  </a:cubicBezTo>
                  <a:cubicBezTo>
                    <a:pt x="119" y="700"/>
                    <a:pt x="119" y="700"/>
                    <a:pt x="119" y="700"/>
                  </a:cubicBezTo>
                  <a:cubicBezTo>
                    <a:pt x="119" y="700"/>
                    <a:pt x="119" y="701"/>
                    <a:pt x="119" y="701"/>
                  </a:cubicBezTo>
                  <a:cubicBezTo>
                    <a:pt x="119" y="701"/>
                    <a:pt x="119" y="701"/>
                    <a:pt x="119" y="701"/>
                  </a:cubicBezTo>
                  <a:cubicBezTo>
                    <a:pt x="118" y="701"/>
                    <a:pt x="118" y="701"/>
                    <a:pt x="118" y="701"/>
                  </a:cubicBezTo>
                  <a:cubicBezTo>
                    <a:pt x="118" y="701"/>
                    <a:pt x="118" y="701"/>
                    <a:pt x="118" y="701"/>
                  </a:cubicBezTo>
                  <a:cubicBezTo>
                    <a:pt x="118" y="701"/>
                    <a:pt x="118" y="701"/>
                    <a:pt x="118" y="701"/>
                  </a:cubicBezTo>
                  <a:cubicBezTo>
                    <a:pt x="118" y="701"/>
                    <a:pt x="118" y="701"/>
                    <a:pt x="118" y="701"/>
                  </a:cubicBezTo>
                  <a:cubicBezTo>
                    <a:pt x="118" y="701"/>
                    <a:pt x="118" y="701"/>
                    <a:pt x="118" y="702"/>
                  </a:cubicBezTo>
                  <a:cubicBezTo>
                    <a:pt x="118" y="702"/>
                    <a:pt x="118" y="701"/>
                    <a:pt x="118" y="702"/>
                  </a:cubicBezTo>
                  <a:cubicBezTo>
                    <a:pt x="117" y="701"/>
                    <a:pt x="117" y="701"/>
                    <a:pt x="117" y="701"/>
                  </a:cubicBezTo>
                  <a:cubicBezTo>
                    <a:pt x="117" y="701"/>
                    <a:pt x="117" y="701"/>
                    <a:pt x="117" y="701"/>
                  </a:cubicBezTo>
                  <a:cubicBezTo>
                    <a:pt x="117" y="701"/>
                    <a:pt x="117" y="701"/>
                    <a:pt x="117" y="700"/>
                  </a:cubicBezTo>
                  <a:cubicBezTo>
                    <a:pt x="117" y="700"/>
                    <a:pt x="117" y="700"/>
                    <a:pt x="117" y="700"/>
                  </a:cubicBezTo>
                  <a:cubicBezTo>
                    <a:pt x="117" y="700"/>
                    <a:pt x="117" y="700"/>
                    <a:pt x="117" y="700"/>
                  </a:cubicBezTo>
                  <a:cubicBezTo>
                    <a:pt x="117" y="700"/>
                    <a:pt x="118" y="700"/>
                    <a:pt x="118" y="700"/>
                  </a:cubicBezTo>
                  <a:cubicBezTo>
                    <a:pt x="118" y="700"/>
                    <a:pt x="118" y="700"/>
                    <a:pt x="118" y="700"/>
                  </a:cubicBezTo>
                  <a:close/>
                  <a:moveTo>
                    <a:pt x="572" y="663"/>
                  </a:moveTo>
                  <a:cubicBezTo>
                    <a:pt x="572" y="663"/>
                    <a:pt x="572" y="663"/>
                    <a:pt x="572" y="663"/>
                  </a:cubicBezTo>
                  <a:cubicBezTo>
                    <a:pt x="571" y="664"/>
                    <a:pt x="570" y="663"/>
                    <a:pt x="570" y="664"/>
                  </a:cubicBezTo>
                  <a:cubicBezTo>
                    <a:pt x="570" y="664"/>
                    <a:pt x="570" y="664"/>
                    <a:pt x="570" y="664"/>
                  </a:cubicBezTo>
                  <a:cubicBezTo>
                    <a:pt x="570" y="664"/>
                    <a:pt x="570" y="664"/>
                    <a:pt x="570" y="664"/>
                  </a:cubicBezTo>
                  <a:cubicBezTo>
                    <a:pt x="570" y="664"/>
                    <a:pt x="571" y="664"/>
                    <a:pt x="571" y="664"/>
                  </a:cubicBezTo>
                  <a:cubicBezTo>
                    <a:pt x="571" y="665"/>
                    <a:pt x="571" y="665"/>
                    <a:pt x="571" y="665"/>
                  </a:cubicBezTo>
                  <a:cubicBezTo>
                    <a:pt x="572" y="665"/>
                    <a:pt x="572" y="665"/>
                    <a:pt x="572" y="665"/>
                  </a:cubicBezTo>
                  <a:cubicBezTo>
                    <a:pt x="572" y="665"/>
                    <a:pt x="572" y="665"/>
                    <a:pt x="572" y="666"/>
                  </a:cubicBezTo>
                  <a:cubicBezTo>
                    <a:pt x="572" y="666"/>
                    <a:pt x="572" y="666"/>
                    <a:pt x="571" y="667"/>
                  </a:cubicBezTo>
                  <a:cubicBezTo>
                    <a:pt x="571" y="667"/>
                    <a:pt x="571" y="667"/>
                    <a:pt x="571" y="667"/>
                  </a:cubicBezTo>
                  <a:cubicBezTo>
                    <a:pt x="571" y="667"/>
                    <a:pt x="571" y="667"/>
                    <a:pt x="571" y="667"/>
                  </a:cubicBezTo>
                  <a:cubicBezTo>
                    <a:pt x="571" y="667"/>
                    <a:pt x="571" y="667"/>
                    <a:pt x="571" y="667"/>
                  </a:cubicBezTo>
                  <a:cubicBezTo>
                    <a:pt x="570" y="667"/>
                    <a:pt x="570" y="667"/>
                    <a:pt x="570" y="668"/>
                  </a:cubicBezTo>
                  <a:cubicBezTo>
                    <a:pt x="570" y="668"/>
                    <a:pt x="570" y="668"/>
                    <a:pt x="570" y="668"/>
                  </a:cubicBezTo>
                  <a:cubicBezTo>
                    <a:pt x="570" y="668"/>
                    <a:pt x="570" y="668"/>
                    <a:pt x="570" y="669"/>
                  </a:cubicBezTo>
                  <a:cubicBezTo>
                    <a:pt x="569" y="669"/>
                    <a:pt x="569" y="670"/>
                    <a:pt x="568" y="670"/>
                  </a:cubicBezTo>
                  <a:cubicBezTo>
                    <a:pt x="568" y="670"/>
                    <a:pt x="567" y="670"/>
                    <a:pt x="567" y="670"/>
                  </a:cubicBezTo>
                  <a:cubicBezTo>
                    <a:pt x="567" y="670"/>
                    <a:pt x="566" y="671"/>
                    <a:pt x="566" y="671"/>
                  </a:cubicBezTo>
                  <a:cubicBezTo>
                    <a:pt x="566" y="671"/>
                    <a:pt x="565" y="672"/>
                    <a:pt x="565" y="672"/>
                  </a:cubicBezTo>
                  <a:cubicBezTo>
                    <a:pt x="564" y="673"/>
                    <a:pt x="564" y="673"/>
                    <a:pt x="563" y="674"/>
                  </a:cubicBezTo>
                  <a:cubicBezTo>
                    <a:pt x="562" y="674"/>
                    <a:pt x="562" y="674"/>
                    <a:pt x="562" y="674"/>
                  </a:cubicBezTo>
                  <a:cubicBezTo>
                    <a:pt x="562" y="674"/>
                    <a:pt x="561" y="674"/>
                    <a:pt x="561" y="673"/>
                  </a:cubicBezTo>
                  <a:cubicBezTo>
                    <a:pt x="561" y="673"/>
                    <a:pt x="561" y="673"/>
                    <a:pt x="560" y="673"/>
                  </a:cubicBezTo>
                  <a:cubicBezTo>
                    <a:pt x="560" y="673"/>
                    <a:pt x="560" y="673"/>
                    <a:pt x="560" y="673"/>
                  </a:cubicBezTo>
                  <a:cubicBezTo>
                    <a:pt x="559" y="674"/>
                    <a:pt x="559" y="674"/>
                    <a:pt x="558" y="674"/>
                  </a:cubicBezTo>
                  <a:cubicBezTo>
                    <a:pt x="558" y="674"/>
                    <a:pt x="558" y="674"/>
                    <a:pt x="557" y="674"/>
                  </a:cubicBezTo>
                  <a:cubicBezTo>
                    <a:pt x="557" y="674"/>
                    <a:pt x="557" y="674"/>
                    <a:pt x="557" y="674"/>
                  </a:cubicBezTo>
                  <a:cubicBezTo>
                    <a:pt x="557" y="674"/>
                    <a:pt x="556" y="675"/>
                    <a:pt x="556" y="675"/>
                  </a:cubicBezTo>
                  <a:cubicBezTo>
                    <a:pt x="556" y="675"/>
                    <a:pt x="555" y="676"/>
                    <a:pt x="555" y="675"/>
                  </a:cubicBezTo>
                  <a:cubicBezTo>
                    <a:pt x="554" y="675"/>
                    <a:pt x="554" y="675"/>
                    <a:pt x="554" y="676"/>
                  </a:cubicBezTo>
                  <a:cubicBezTo>
                    <a:pt x="554" y="676"/>
                    <a:pt x="554" y="676"/>
                    <a:pt x="554" y="676"/>
                  </a:cubicBezTo>
                  <a:cubicBezTo>
                    <a:pt x="554" y="676"/>
                    <a:pt x="554" y="676"/>
                    <a:pt x="554" y="676"/>
                  </a:cubicBezTo>
                  <a:cubicBezTo>
                    <a:pt x="553" y="676"/>
                    <a:pt x="553" y="676"/>
                    <a:pt x="552" y="676"/>
                  </a:cubicBezTo>
                  <a:cubicBezTo>
                    <a:pt x="552" y="676"/>
                    <a:pt x="552" y="676"/>
                    <a:pt x="552" y="676"/>
                  </a:cubicBezTo>
                  <a:cubicBezTo>
                    <a:pt x="552" y="676"/>
                    <a:pt x="552" y="676"/>
                    <a:pt x="552" y="676"/>
                  </a:cubicBezTo>
                  <a:cubicBezTo>
                    <a:pt x="552" y="676"/>
                    <a:pt x="552" y="677"/>
                    <a:pt x="552" y="677"/>
                  </a:cubicBezTo>
                  <a:cubicBezTo>
                    <a:pt x="552" y="677"/>
                    <a:pt x="552" y="677"/>
                    <a:pt x="551" y="678"/>
                  </a:cubicBezTo>
                  <a:cubicBezTo>
                    <a:pt x="551" y="678"/>
                    <a:pt x="551" y="678"/>
                    <a:pt x="551" y="678"/>
                  </a:cubicBezTo>
                  <a:cubicBezTo>
                    <a:pt x="551" y="678"/>
                    <a:pt x="551" y="678"/>
                    <a:pt x="550" y="678"/>
                  </a:cubicBezTo>
                  <a:cubicBezTo>
                    <a:pt x="550" y="678"/>
                    <a:pt x="550" y="678"/>
                    <a:pt x="550" y="678"/>
                  </a:cubicBezTo>
                  <a:cubicBezTo>
                    <a:pt x="550" y="678"/>
                    <a:pt x="550" y="679"/>
                    <a:pt x="550" y="679"/>
                  </a:cubicBezTo>
                  <a:cubicBezTo>
                    <a:pt x="550" y="679"/>
                    <a:pt x="550" y="680"/>
                    <a:pt x="550" y="680"/>
                  </a:cubicBezTo>
                  <a:cubicBezTo>
                    <a:pt x="550" y="680"/>
                    <a:pt x="550" y="680"/>
                    <a:pt x="550" y="680"/>
                  </a:cubicBezTo>
                  <a:cubicBezTo>
                    <a:pt x="550" y="680"/>
                    <a:pt x="550" y="681"/>
                    <a:pt x="550" y="681"/>
                  </a:cubicBezTo>
                  <a:cubicBezTo>
                    <a:pt x="549" y="681"/>
                    <a:pt x="549" y="681"/>
                    <a:pt x="548" y="681"/>
                  </a:cubicBezTo>
                  <a:cubicBezTo>
                    <a:pt x="548" y="682"/>
                    <a:pt x="547" y="682"/>
                    <a:pt x="547" y="683"/>
                  </a:cubicBezTo>
                  <a:cubicBezTo>
                    <a:pt x="547" y="683"/>
                    <a:pt x="547" y="682"/>
                    <a:pt x="547" y="683"/>
                  </a:cubicBezTo>
                  <a:cubicBezTo>
                    <a:pt x="547" y="683"/>
                    <a:pt x="547" y="683"/>
                    <a:pt x="546" y="683"/>
                  </a:cubicBezTo>
                  <a:cubicBezTo>
                    <a:pt x="546" y="684"/>
                    <a:pt x="545" y="684"/>
                    <a:pt x="543" y="685"/>
                  </a:cubicBezTo>
                  <a:cubicBezTo>
                    <a:pt x="543" y="685"/>
                    <a:pt x="544" y="685"/>
                    <a:pt x="544" y="685"/>
                  </a:cubicBezTo>
                  <a:cubicBezTo>
                    <a:pt x="544" y="686"/>
                    <a:pt x="543" y="686"/>
                    <a:pt x="543" y="686"/>
                  </a:cubicBezTo>
                  <a:cubicBezTo>
                    <a:pt x="541" y="687"/>
                    <a:pt x="540" y="687"/>
                    <a:pt x="538" y="687"/>
                  </a:cubicBezTo>
                  <a:cubicBezTo>
                    <a:pt x="536" y="686"/>
                    <a:pt x="534" y="687"/>
                    <a:pt x="533" y="687"/>
                  </a:cubicBezTo>
                  <a:cubicBezTo>
                    <a:pt x="532" y="687"/>
                    <a:pt x="532" y="688"/>
                    <a:pt x="532" y="688"/>
                  </a:cubicBezTo>
                  <a:cubicBezTo>
                    <a:pt x="531" y="688"/>
                    <a:pt x="531" y="687"/>
                    <a:pt x="530" y="687"/>
                  </a:cubicBezTo>
                  <a:cubicBezTo>
                    <a:pt x="528" y="686"/>
                    <a:pt x="525" y="686"/>
                    <a:pt x="522" y="686"/>
                  </a:cubicBezTo>
                  <a:cubicBezTo>
                    <a:pt x="522" y="686"/>
                    <a:pt x="521" y="686"/>
                    <a:pt x="521" y="686"/>
                  </a:cubicBezTo>
                  <a:cubicBezTo>
                    <a:pt x="521" y="686"/>
                    <a:pt x="521" y="687"/>
                    <a:pt x="521" y="687"/>
                  </a:cubicBezTo>
                  <a:cubicBezTo>
                    <a:pt x="519" y="687"/>
                    <a:pt x="517" y="685"/>
                    <a:pt x="516" y="686"/>
                  </a:cubicBezTo>
                  <a:cubicBezTo>
                    <a:pt x="515" y="686"/>
                    <a:pt x="515" y="686"/>
                    <a:pt x="515" y="686"/>
                  </a:cubicBezTo>
                  <a:cubicBezTo>
                    <a:pt x="515" y="686"/>
                    <a:pt x="514" y="686"/>
                    <a:pt x="514" y="686"/>
                  </a:cubicBezTo>
                  <a:cubicBezTo>
                    <a:pt x="513" y="686"/>
                    <a:pt x="512" y="686"/>
                    <a:pt x="512" y="686"/>
                  </a:cubicBezTo>
                  <a:cubicBezTo>
                    <a:pt x="509" y="686"/>
                    <a:pt x="506" y="686"/>
                    <a:pt x="503" y="686"/>
                  </a:cubicBezTo>
                  <a:cubicBezTo>
                    <a:pt x="503" y="686"/>
                    <a:pt x="502" y="686"/>
                    <a:pt x="502" y="687"/>
                  </a:cubicBezTo>
                  <a:cubicBezTo>
                    <a:pt x="501" y="687"/>
                    <a:pt x="500" y="686"/>
                    <a:pt x="499" y="687"/>
                  </a:cubicBezTo>
                  <a:cubicBezTo>
                    <a:pt x="499" y="687"/>
                    <a:pt x="499" y="687"/>
                    <a:pt x="498" y="688"/>
                  </a:cubicBezTo>
                  <a:cubicBezTo>
                    <a:pt x="498" y="688"/>
                    <a:pt x="497" y="689"/>
                    <a:pt x="497" y="689"/>
                  </a:cubicBezTo>
                  <a:cubicBezTo>
                    <a:pt x="496" y="690"/>
                    <a:pt x="495" y="690"/>
                    <a:pt x="495" y="691"/>
                  </a:cubicBezTo>
                  <a:cubicBezTo>
                    <a:pt x="494" y="692"/>
                    <a:pt x="495" y="694"/>
                    <a:pt x="494" y="695"/>
                  </a:cubicBezTo>
                  <a:cubicBezTo>
                    <a:pt x="494" y="695"/>
                    <a:pt x="494" y="696"/>
                    <a:pt x="493" y="696"/>
                  </a:cubicBezTo>
                  <a:cubicBezTo>
                    <a:pt x="493" y="696"/>
                    <a:pt x="493" y="696"/>
                    <a:pt x="493" y="696"/>
                  </a:cubicBezTo>
                  <a:cubicBezTo>
                    <a:pt x="492" y="696"/>
                    <a:pt x="491" y="696"/>
                    <a:pt x="491" y="696"/>
                  </a:cubicBezTo>
                  <a:cubicBezTo>
                    <a:pt x="490" y="696"/>
                    <a:pt x="489" y="696"/>
                    <a:pt x="488" y="697"/>
                  </a:cubicBezTo>
                  <a:cubicBezTo>
                    <a:pt x="488" y="697"/>
                    <a:pt x="488" y="698"/>
                    <a:pt x="487" y="699"/>
                  </a:cubicBezTo>
                  <a:cubicBezTo>
                    <a:pt x="487" y="699"/>
                    <a:pt x="486" y="698"/>
                    <a:pt x="486" y="699"/>
                  </a:cubicBezTo>
                  <a:cubicBezTo>
                    <a:pt x="485" y="699"/>
                    <a:pt x="485" y="699"/>
                    <a:pt x="485" y="699"/>
                  </a:cubicBezTo>
                  <a:cubicBezTo>
                    <a:pt x="485" y="700"/>
                    <a:pt x="484" y="701"/>
                    <a:pt x="483" y="701"/>
                  </a:cubicBezTo>
                  <a:cubicBezTo>
                    <a:pt x="483" y="701"/>
                    <a:pt x="482" y="701"/>
                    <a:pt x="482" y="702"/>
                  </a:cubicBezTo>
                  <a:cubicBezTo>
                    <a:pt x="482" y="702"/>
                    <a:pt x="482" y="702"/>
                    <a:pt x="482" y="702"/>
                  </a:cubicBezTo>
                  <a:cubicBezTo>
                    <a:pt x="482" y="703"/>
                    <a:pt x="482" y="703"/>
                    <a:pt x="481" y="704"/>
                  </a:cubicBezTo>
                  <a:cubicBezTo>
                    <a:pt x="480" y="704"/>
                    <a:pt x="480" y="705"/>
                    <a:pt x="480" y="706"/>
                  </a:cubicBezTo>
                  <a:cubicBezTo>
                    <a:pt x="479" y="707"/>
                    <a:pt x="478" y="707"/>
                    <a:pt x="478" y="708"/>
                  </a:cubicBezTo>
                  <a:cubicBezTo>
                    <a:pt x="477" y="709"/>
                    <a:pt x="477" y="710"/>
                    <a:pt x="476" y="711"/>
                  </a:cubicBezTo>
                  <a:cubicBezTo>
                    <a:pt x="476" y="712"/>
                    <a:pt x="475" y="713"/>
                    <a:pt x="474" y="714"/>
                  </a:cubicBezTo>
                  <a:cubicBezTo>
                    <a:pt x="474" y="715"/>
                    <a:pt x="473" y="715"/>
                    <a:pt x="473" y="716"/>
                  </a:cubicBezTo>
                  <a:cubicBezTo>
                    <a:pt x="471" y="717"/>
                    <a:pt x="470" y="719"/>
                    <a:pt x="470" y="720"/>
                  </a:cubicBezTo>
                  <a:cubicBezTo>
                    <a:pt x="471" y="719"/>
                    <a:pt x="472" y="719"/>
                    <a:pt x="473" y="718"/>
                  </a:cubicBezTo>
                  <a:cubicBezTo>
                    <a:pt x="474" y="717"/>
                    <a:pt x="474" y="717"/>
                    <a:pt x="475" y="716"/>
                  </a:cubicBezTo>
                  <a:cubicBezTo>
                    <a:pt x="476" y="715"/>
                    <a:pt x="477" y="713"/>
                    <a:pt x="478" y="712"/>
                  </a:cubicBezTo>
                  <a:cubicBezTo>
                    <a:pt x="479" y="710"/>
                    <a:pt x="480" y="709"/>
                    <a:pt x="481" y="708"/>
                  </a:cubicBezTo>
                  <a:cubicBezTo>
                    <a:pt x="482" y="707"/>
                    <a:pt x="483" y="707"/>
                    <a:pt x="483" y="706"/>
                  </a:cubicBezTo>
                  <a:cubicBezTo>
                    <a:pt x="484" y="706"/>
                    <a:pt x="485" y="705"/>
                    <a:pt x="485" y="705"/>
                  </a:cubicBezTo>
                  <a:cubicBezTo>
                    <a:pt x="488" y="703"/>
                    <a:pt x="492" y="701"/>
                    <a:pt x="495" y="700"/>
                  </a:cubicBezTo>
                  <a:cubicBezTo>
                    <a:pt x="496" y="699"/>
                    <a:pt x="497" y="699"/>
                    <a:pt x="497" y="699"/>
                  </a:cubicBezTo>
                  <a:cubicBezTo>
                    <a:pt x="500" y="698"/>
                    <a:pt x="502" y="697"/>
                    <a:pt x="504" y="697"/>
                  </a:cubicBezTo>
                  <a:cubicBezTo>
                    <a:pt x="505" y="697"/>
                    <a:pt x="506" y="697"/>
                    <a:pt x="507" y="697"/>
                  </a:cubicBezTo>
                  <a:cubicBezTo>
                    <a:pt x="509" y="697"/>
                    <a:pt x="510" y="697"/>
                    <a:pt x="512" y="698"/>
                  </a:cubicBezTo>
                  <a:cubicBezTo>
                    <a:pt x="512" y="698"/>
                    <a:pt x="513" y="699"/>
                    <a:pt x="513" y="699"/>
                  </a:cubicBezTo>
                  <a:cubicBezTo>
                    <a:pt x="514" y="699"/>
                    <a:pt x="514" y="700"/>
                    <a:pt x="514" y="700"/>
                  </a:cubicBezTo>
                  <a:cubicBezTo>
                    <a:pt x="514" y="701"/>
                    <a:pt x="514" y="701"/>
                    <a:pt x="514" y="701"/>
                  </a:cubicBezTo>
                  <a:cubicBezTo>
                    <a:pt x="514" y="701"/>
                    <a:pt x="514" y="701"/>
                    <a:pt x="514" y="701"/>
                  </a:cubicBezTo>
                  <a:cubicBezTo>
                    <a:pt x="514" y="700"/>
                    <a:pt x="513" y="700"/>
                    <a:pt x="512" y="700"/>
                  </a:cubicBezTo>
                  <a:cubicBezTo>
                    <a:pt x="512" y="700"/>
                    <a:pt x="513" y="701"/>
                    <a:pt x="513" y="701"/>
                  </a:cubicBezTo>
                  <a:cubicBezTo>
                    <a:pt x="514" y="701"/>
                    <a:pt x="514" y="702"/>
                    <a:pt x="515" y="703"/>
                  </a:cubicBezTo>
                  <a:cubicBezTo>
                    <a:pt x="514" y="703"/>
                    <a:pt x="514" y="703"/>
                    <a:pt x="514" y="703"/>
                  </a:cubicBezTo>
                  <a:cubicBezTo>
                    <a:pt x="514" y="704"/>
                    <a:pt x="515" y="704"/>
                    <a:pt x="514" y="704"/>
                  </a:cubicBezTo>
                  <a:cubicBezTo>
                    <a:pt x="514" y="704"/>
                    <a:pt x="514" y="705"/>
                    <a:pt x="514" y="705"/>
                  </a:cubicBezTo>
                  <a:cubicBezTo>
                    <a:pt x="514" y="705"/>
                    <a:pt x="513" y="705"/>
                    <a:pt x="513" y="705"/>
                  </a:cubicBezTo>
                  <a:cubicBezTo>
                    <a:pt x="513" y="705"/>
                    <a:pt x="512" y="705"/>
                    <a:pt x="512" y="706"/>
                  </a:cubicBezTo>
                  <a:cubicBezTo>
                    <a:pt x="511" y="706"/>
                    <a:pt x="511" y="707"/>
                    <a:pt x="511" y="707"/>
                  </a:cubicBezTo>
                  <a:cubicBezTo>
                    <a:pt x="510" y="707"/>
                    <a:pt x="510" y="708"/>
                    <a:pt x="509" y="708"/>
                  </a:cubicBezTo>
                  <a:cubicBezTo>
                    <a:pt x="509" y="708"/>
                    <a:pt x="508" y="709"/>
                    <a:pt x="508" y="709"/>
                  </a:cubicBezTo>
                  <a:cubicBezTo>
                    <a:pt x="507" y="709"/>
                    <a:pt x="507" y="709"/>
                    <a:pt x="506" y="709"/>
                  </a:cubicBezTo>
                  <a:cubicBezTo>
                    <a:pt x="506" y="709"/>
                    <a:pt x="506" y="709"/>
                    <a:pt x="506" y="709"/>
                  </a:cubicBezTo>
                  <a:cubicBezTo>
                    <a:pt x="505" y="708"/>
                    <a:pt x="505" y="708"/>
                    <a:pt x="504" y="708"/>
                  </a:cubicBezTo>
                  <a:cubicBezTo>
                    <a:pt x="504" y="708"/>
                    <a:pt x="503" y="708"/>
                    <a:pt x="503" y="707"/>
                  </a:cubicBezTo>
                  <a:cubicBezTo>
                    <a:pt x="503" y="707"/>
                    <a:pt x="503" y="707"/>
                    <a:pt x="503" y="708"/>
                  </a:cubicBezTo>
                  <a:cubicBezTo>
                    <a:pt x="502" y="708"/>
                    <a:pt x="502" y="708"/>
                    <a:pt x="502" y="708"/>
                  </a:cubicBezTo>
                  <a:cubicBezTo>
                    <a:pt x="502" y="708"/>
                    <a:pt x="501" y="708"/>
                    <a:pt x="500" y="708"/>
                  </a:cubicBezTo>
                  <a:cubicBezTo>
                    <a:pt x="500" y="708"/>
                    <a:pt x="500" y="708"/>
                    <a:pt x="500" y="708"/>
                  </a:cubicBezTo>
                  <a:cubicBezTo>
                    <a:pt x="500" y="708"/>
                    <a:pt x="500" y="708"/>
                    <a:pt x="500" y="708"/>
                  </a:cubicBezTo>
                  <a:cubicBezTo>
                    <a:pt x="500" y="708"/>
                    <a:pt x="499" y="708"/>
                    <a:pt x="499" y="708"/>
                  </a:cubicBezTo>
                  <a:cubicBezTo>
                    <a:pt x="499" y="708"/>
                    <a:pt x="500" y="709"/>
                    <a:pt x="500" y="709"/>
                  </a:cubicBezTo>
                  <a:cubicBezTo>
                    <a:pt x="500" y="709"/>
                    <a:pt x="501" y="709"/>
                    <a:pt x="501" y="709"/>
                  </a:cubicBezTo>
                  <a:cubicBezTo>
                    <a:pt x="501" y="709"/>
                    <a:pt x="501" y="710"/>
                    <a:pt x="502" y="710"/>
                  </a:cubicBezTo>
                  <a:cubicBezTo>
                    <a:pt x="502" y="710"/>
                    <a:pt x="503" y="710"/>
                    <a:pt x="504" y="710"/>
                  </a:cubicBezTo>
                  <a:cubicBezTo>
                    <a:pt x="504" y="710"/>
                    <a:pt x="504" y="710"/>
                    <a:pt x="504" y="710"/>
                  </a:cubicBezTo>
                  <a:cubicBezTo>
                    <a:pt x="504" y="710"/>
                    <a:pt x="504" y="711"/>
                    <a:pt x="504" y="711"/>
                  </a:cubicBezTo>
                  <a:cubicBezTo>
                    <a:pt x="504" y="711"/>
                    <a:pt x="505" y="712"/>
                    <a:pt x="505" y="712"/>
                  </a:cubicBezTo>
                  <a:cubicBezTo>
                    <a:pt x="505" y="712"/>
                    <a:pt x="505" y="712"/>
                    <a:pt x="505" y="712"/>
                  </a:cubicBezTo>
                  <a:cubicBezTo>
                    <a:pt x="505" y="713"/>
                    <a:pt x="505" y="713"/>
                    <a:pt x="505" y="713"/>
                  </a:cubicBezTo>
                  <a:cubicBezTo>
                    <a:pt x="506" y="712"/>
                    <a:pt x="507" y="712"/>
                    <a:pt x="507" y="712"/>
                  </a:cubicBezTo>
                  <a:cubicBezTo>
                    <a:pt x="508" y="711"/>
                    <a:pt x="508" y="711"/>
                    <a:pt x="509" y="711"/>
                  </a:cubicBezTo>
                  <a:cubicBezTo>
                    <a:pt x="509" y="711"/>
                    <a:pt x="509" y="711"/>
                    <a:pt x="509" y="711"/>
                  </a:cubicBezTo>
                  <a:cubicBezTo>
                    <a:pt x="509" y="711"/>
                    <a:pt x="509" y="711"/>
                    <a:pt x="509" y="711"/>
                  </a:cubicBezTo>
                  <a:cubicBezTo>
                    <a:pt x="509" y="711"/>
                    <a:pt x="509" y="711"/>
                    <a:pt x="509" y="712"/>
                  </a:cubicBezTo>
                  <a:cubicBezTo>
                    <a:pt x="509" y="712"/>
                    <a:pt x="510" y="712"/>
                    <a:pt x="510" y="711"/>
                  </a:cubicBezTo>
                  <a:cubicBezTo>
                    <a:pt x="510" y="711"/>
                    <a:pt x="510" y="711"/>
                    <a:pt x="510" y="711"/>
                  </a:cubicBezTo>
                  <a:cubicBezTo>
                    <a:pt x="511" y="711"/>
                    <a:pt x="511" y="711"/>
                    <a:pt x="511" y="711"/>
                  </a:cubicBezTo>
                  <a:cubicBezTo>
                    <a:pt x="511" y="711"/>
                    <a:pt x="511" y="712"/>
                    <a:pt x="511" y="712"/>
                  </a:cubicBezTo>
                  <a:cubicBezTo>
                    <a:pt x="511" y="712"/>
                    <a:pt x="511" y="712"/>
                    <a:pt x="511" y="712"/>
                  </a:cubicBezTo>
                  <a:cubicBezTo>
                    <a:pt x="511" y="712"/>
                    <a:pt x="512" y="712"/>
                    <a:pt x="512" y="712"/>
                  </a:cubicBezTo>
                  <a:cubicBezTo>
                    <a:pt x="512" y="712"/>
                    <a:pt x="512" y="711"/>
                    <a:pt x="512" y="711"/>
                  </a:cubicBezTo>
                  <a:cubicBezTo>
                    <a:pt x="512" y="711"/>
                    <a:pt x="512" y="711"/>
                    <a:pt x="511" y="711"/>
                  </a:cubicBezTo>
                  <a:cubicBezTo>
                    <a:pt x="512" y="711"/>
                    <a:pt x="512" y="711"/>
                    <a:pt x="512" y="711"/>
                  </a:cubicBezTo>
                  <a:cubicBezTo>
                    <a:pt x="512" y="711"/>
                    <a:pt x="512" y="711"/>
                    <a:pt x="512" y="711"/>
                  </a:cubicBezTo>
                  <a:cubicBezTo>
                    <a:pt x="512" y="711"/>
                    <a:pt x="512" y="711"/>
                    <a:pt x="512" y="711"/>
                  </a:cubicBezTo>
                  <a:cubicBezTo>
                    <a:pt x="512" y="711"/>
                    <a:pt x="512" y="712"/>
                    <a:pt x="511" y="712"/>
                  </a:cubicBezTo>
                  <a:cubicBezTo>
                    <a:pt x="511" y="712"/>
                    <a:pt x="511" y="713"/>
                    <a:pt x="510" y="713"/>
                  </a:cubicBezTo>
                  <a:cubicBezTo>
                    <a:pt x="510" y="713"/>
                    <a:pt x="510" y="714"/>
                    <a:pt x="510" y="715"/>
                  </a:cubicBezTo>
                  <a:cubicBezTo>
                    <a:pt x="510" y="715"/>
                    <a:pt x="510" y="716"/>
                    <a:pt x="509" y="716"/>
                  </a:cubicBezTo>
                  <a:cubicBezTo>
                    <a:pt x="509" y="717"/>
                    <a:pt x="508" y="718"/>
                    <a:pt x="508" y="718"/>
                  </a:cubicBezTo>
                  <a:cubicBezTo>
                    <a:pt x="507" y="718"/>
                    <a:pt x="507" y="718"/>
                    <a:pt x="507" y="719"/>
                  </a:cubicBezTo>
                  <a:cubicBezTo>
                    <a:pt x="507" y="718"/>
                    <a:pt x="507" y="718"/>
                    <a:pt x="508" y="718"/>
                  </a:cubicBezTo>
                  <a:cubicBezTo>
                    <a:pt x="508" y="718"/>
                    <a:pt x="508" y="718"/>
                    <a:pt x="508" y="718"/>
                  </a:cubicBezTo>
                  <a:cubicBezTo>
                    <a:pt x="508" y="718"/>
                    <a:pt x="508" y="718"/>
                    <a:pt x="508" y="719"/>
                  </a:cubicBezTo>
                  <a:cubicBezTo>
                    <a:pt x="508" y="719"/>
                    <a:pt x="508" y="719"/>
                    <a:pt x="509" y="718"/>
                  </a:cubicBezTo>
                  <a:cubicBezTo>
                    <a:pt x="509" y="718"/>
                    <a:pt x="510" y="718"/>
                    <a:pt x="510" y="718"/>
                  </a:cubicBezTo>
                  <a:cubicBezTo>
                    <a:pt x="510" y="718"/>
                    <a:pt x="511" y="718"/>
                    <a:pt x="511" y="719"/>
                  </a:cubicBezTo>
                  <a:cubicBezTo>
                    <a:pt x="511" y="719"/>
                    <a:pt x="510" y="719"/>
                    <a:pt x="510" y="719"/>
                  </a:cubicBezTo>
                  <a:cubicBezTo>
                    <a:pt x="510" y="719"/>
                    <a:pt x="511" y="719"/>
                    <a:pt x="511" y="719"/>
                  </a:cubicBezTo>
                  <a:cubicBezTo>
                    <a:pt x="511" y="719"/>
                    <a:pt x="511" y="719"/>
                    <a:pt x="511" y="720"/>
                  </a:cubicBezTo>
                  <a:cubicBezTo>
                    <a:pt x="510" y="720"/>
                    <a:pt x="510" y="720"/>
                    <a:pt x="510" y="720"/>
                  </a:cubicBezTo>
                  <a:cubicBezTo>
                    <a:pt x="510" y="720"/>
                    <a:pt x="510" y="721"/>
                    <a:pt x="510" y="721"/>
                  </a:cubicBezTo>
                  <a:cubicBezTo>
                    <a:pt x="510" y="721"/>
                    <a:pt x="510" y="721"/>
                    <a:pt x="510" y="721"/>
                  </a:cubicBezTo>
                  <a:cubicBezTo>
                    <a:pt x="510" y="722"/>
                    <a:pt x="510" y="722"/>
                    <a:pt x="510" y="722"/>
                  </a:cubicBezTo>
                  <a:cubicBezTo>
                    <a:pt x="510" y="722"/>
                    <a:pt x="510" y="722"/>
                    <a:pt x="511" y="722"/>
                  </a:cubicBezTo>
                  <a:cubicBezTo>
                    <a:pt x="511" y="722"/>
                    <a:pt x="511" y="722"/>
                    <a:pt x="511" y="722"/>
                  </a:cubicBezTo>
                  <a:cubicBezTo>
                    <a:pt x="511" y="722"/>
                    <a:pt x="511" y="722"/>
                    <a:pt x="511" y="723"/>
                  </a:cubicBezTo>
                  <a:cubicBezTo>
                    <a:pt x="511" y="723"/>
                    <a:pt x="511" y="724"/>
                    <a:pt x="511" y="724"/>
                  </a:cubicBezTo>
                  <a:cubicBezTo>
                    <a:pt x="512" y="724"/>
                    <a:pt x="512" y="725"/>
                    <a:pt x="512" y="725"/>
                  </a:cubicBezTo>
                  <a:cubicBezTo>
                    <a:pt x="512" y="725"/>
                    <a:pt x="512" y="725"/>
                    <a:pt x="512" y="725"/>
                  </a:cubicBezTo>
                  <a:cubicBezTo>
                    <a:pt x="512" y="726"/>
                    <a:pt x="512" y="726"/>
                    <a:pt x="513" y="726"/>
                  </a:cubicBezTo>
                  <a:cubicBezTo>
                    <a:pt x="513" y="726"/>
                    <a:pt x="512" y="726"/>
                    <a:pt x="513" y="726"/>
                  </a:cubicBezTo>
                  <a:cubicBezTo>
                    <a:pt x="513" y="726"/>
                    <a:pt x="513" y="726"/>
                    <a:pt x="513" y="726"/>
                  </a:cubicBezTo>
                  <a:cubicBezTo>
                    <a:pt x="514" y="726"/>
                    <a:pt x="514" y="726"/>
                    <a:pt x="515" y="727"/>
                  </a:cubicBezTo>
                  <a:cubicBezTo>
                    <a:pt x="515" y="727"/>
                    <a:pt x="516" y="727"/>
                    <a:pt x="516" y="727"/>
                  </a:cubicBezTo>
                  <a:cubicBezTo>
                    <a:pt x="517" y="727"/>
                    <a:pt x="517" y="727"/>
                    <a:pt x="517" y="728"/>
                  </a:cubicBezTo>
                  <a:cubicBezTo>
                    <a:pt x="517" y="728"/>
                    <a:pt x="517" y="728"/>
                    <a:pt x="517" y="728"/>
                  </a:cubicBezTo>
                  <a:cubicBezTo>
                    <a:pt x="517" y="728"/>
                    <a:pt x="517" y="728"/>
                    <a:pt x="517" y="728"/>
                  </a:cubicBezTo>
                  <a:cubicBezTo>
                    <a:pt x="517" y="728"/>
                    <a:pt x="517" y="728"/>
                    <a:pt x="516" y="728"/>
                  </a:cubicBezTo>
                  <a:cubicBezTo>
                    <a:pt x="516" y="728"/>
                    <a:pt x="516" y="728"/>
                    <a:pt x="516" y="728"/>
                  </a:cubicBezTo>
                  <a:cubicBezTo>
                    <a:pt x="516" y="728"/>
                    <a:pt x="516" y="729"/>
                    <a:pt x="516" y="729"/>
                  </a:cubicBezTo>
                  <a:cubicBezTo>
                    <a:pt x="516" y="729"/>
                    <a:pt x="516" y="729"/>
                    <a:pt x="517" y="729"/>
                  </a:cubicBezTo>
                  <a:cubicBezTo>
                    <a:pt x="517" y="729"/>
                    <a:pt x="517" y="729"/>
                    <a:pt x="517" y="730"/>
                  </a:cubicBezTo>
                  <a:cubicBezTo>
                    <a:pt x="517" y="730"/>
                    <a:pt x="517" y="730"/>
                    <a:pt x="518" y="730"/>
                  </a:cubicBezTo>
                  <a:cubicBezTo>
                    <a:pt x="518" y="730"/>
                    <a:pt x="518" y="730"/>
                    <a:pt x="519" y="730"/>
                  </a:cubicBezTo>
                  <a:cubicBezTo>
                    <a:pt x="519" y="730"/>
                    <a:pt x="520" y="731"/>
                    <a:pt x="521" y="731"/>
                  </a:cubicBezTo>
                  <a:cubicBezTo>
                    <a:pt x="521" y="731"/>
                    <a:pt x="521" y="731"/>
                    <a:pt x="521" y="731"/>
                  </a:cubicBezTo>
                  <a:cubicBezTo>
                    <a:pt x="521" y="731"/>
                    <a:pt x="521" y="731"/>
                    <a:pt x="521" y="731"/>
                  </a:cubicBezTo>
                  <a:cubicBezTo>
                    <a:pt x="521" y="731"/>
                    <a:pt x="521" y="731"/>
                    <a:pt x="521" y="731"/>
                  </a:cubicBezTo>
                  <a:cubicBezTo>
                    <a:pt x="520" y="731"/>
                    <a:pt x="520" y="731"/>
                    <a:pt x="520" y="732"/>
                  </a:cubicBezTo>
                  <a:cubicBezTo>
                    <a:pt x="521" y="732"/>
                    <a:pt x="521" y="732"/>
                    <a:pt x="521" y="732"/>
                  </a:cubicBezTo>
                  <a:cubicBezTo>
                    <a:pt x="522" y="731"/>
                    <a:pt x="522" y="731"/>
                    <a:pt x="522" y="731"/>
                  </a:cubicBezTo>
                  <a:cubicBezTo>
                    <a:pt x="523" y="731"/>
                    <a:pt x="523" y="731"/>
                    <a:pt x="523" y="731"/>
                  </a:cubicBezTo>
                  <a:cubicBezTo>
                    <a:pt x="523" y="731"/>
                    <a:pt x="523" y="731"/>
                    <a:pt x="523" y="731"/>
                  </a:cubicBezTo>
                  <a:cubicBezTo>
                    <a:pt x="524" y="731"/>
                    <a:pt x="524" y="731"/>
                    <a:pt x="524" y="731"/>
                  </a:cubicBezTo>
                  <a:cubicBezTo>
                    <a:pt x="524" y="731"/>
                    <a:pt x="524" y="731"/>
                    <a:pt x="524" y="731"/>
                  </a:cubicBezTo>
                  <a:cubicBezTo>
                    <a:pt x="525" y="731"/>
                    <a:pt x="525" y="732"/>
                    <a:pt x="526" y="732"/>
                  </a:cubicBezTo>
                  <a:cubicBezTo>
                    <a:pt x="526" y="732"/>
                    <a:pt x="526" y="732"/>
                    <a:pt x="526" y="732"/>
                  </a:cubicBezTo>
                  <a:cubicBezTo>
                    <a:pt x="526" y="732"/>
                    <a:pt x="527" y="732"/>
                    <a:pt x="527" y="732"/>
                  </a:cubicBezTo>
                  <a:cubicBezTo>
                    <a:pt x="528" y="732"/>
                    <a:pt x="529" y="731"/>
                    <a:pt x="530" y="730"/>
                  </a:cubicBezTo>
                  <a:cubicBezTo>
                    <a:pt x="530" y="730"/>
                    <a:pt x="530" y="731"/>
                    <a:pt x="530" y="731"/>
                  </a:cubicBezTo>
                  <a:cubicBezTo>
                    <a:pt x="530" y="731"/>
                    <a:pt x="530" y="731"/>
                    <a:pt x="530" y="732"/>
                  </a:cubicBezTo>
                  <a:cubicBezTo>
                    <a:pt x="530" y="732"/>
                    <a:pt x="530" y="732"/>
                    <a:pt x="530" y="732"/>
                  </a:cubicBezTo>
                  <a:cubicBezTo>
                    <a:pt x="530" y="732"/>
                    <a:pt x="531" y="732"/>
                    <a:pt x="531" y="732"/>
                  </a:cubicBezTo>
                  <a:cubicBezTo>
                    <a:pt x="531" y="732"/>
                    <a:pt x="531" y="732"/>
                    <a:pt x="532" y="732"/>
                  </a:cubicBezTo>
                  <a:cubicBezTo>
                    <a:pt x="532" y="732"/>
                    <a:pt x="532" y="732"/>
                    <a:pt x="532" y="732"/>
                  </a:cubicBezTo>
                  <a:cubicBezTo>
                    <a:pt x="532" y="732"/>
                    <a:pt x="533" y="732"/>
                    <a:pt x="533" y="732"/>
                  </a:cubicBezTo>
                  <a:cubicBezTo>
                    <a:pt x="533" y="731"/>
                    <a:pt x="533" y="731"/>
                    <a:pt x="533" y="731"/>
                  </a:cubicBezTo>
                  <a:cubicBezTo>
                    <a:pt x="533" y="730"/>
                    <a:pt x="533" y="730"/>
                    <a:pt x="533" y="729"/>
                  </a:cubicBezTo>
                  <a:cubicBezTo>
                    <a:pt x="533" y="729"/>
                    <a:pt x="533" y="729"/>
                    <a:pt x="533" y="729"/>
                  </a:cubicBezTo>
                  <a:cubicBezTo>
                    <a:pt x="533" y="728"/>
                    <a:pt x="533" y="728"/>
                    <a:pt x="533" y="728"/>
                  </a:cubicBezTo>
                  <a:cubicBezTo>
                    <a:pt x="533" y="728"/>
                    <a:pt x="533" y="727"/>
                    <a:pt x="533" y="727"/>
                  </a:cubicBezTo>
                  <a:cubicBezTo>
                    <a:pt x="533" y="727"/>
                    <a:pt x="534" y="727"/>
                    <a:pt x="534" y="726"/>
                  </a:cubicBezTo>
                  <a:cubicBezTo>
                    <a:pt x="535" y="726"/>
                    <a:pt x="535" y="725"/>
                    <a:pt x="536" y="724"/>
                  </a:cubicBezTo>
                  <a:cubicBezTo>
                    <a:pt x="536" y="724"/>
                    <a:pt x="536" y="723"/>
                    <a:pt x="536" y="722"/>
                  </a:cubicBezTo>
                  <a:cubicBezTo>
                    <a:pt x="537" y="722"/>
                    <a:pt x="537" y="721"/>
                    <a:pt x="537" y="721"/>
                  </a:cubicBezTo>
                  <a:cubicBezTo>
                    <a:pt x="538" y="721"/>
                    <a:pt x="538" y="720"/>
                    <a:pt x="538" y="720"/>
                  </a:cubicBezTo>
                  <a:cubicBezTo>
                    <a:pt x="538" y="719"/>
                    <a:pt x="539" y="719"/>
                    <a:pt x="539" y="719"/>
                  </a:cubicBezTo>
                  <a:cubicBezTo>
                    <a:pt x="539" y="719"/>
                    <a:pt x="539" y="719"/>
                    <a:pt x="539" y="719"/>
                  </a:cubicBezTo>
                  <a:cubicBezTo>
                    <a:pt x="539" y="719"/>
                    <a:pt x="539" y="719"/>
                    <a:pt x="540" y="719"/>
                  </a:cubicBezTo>
                  <a:cubicBezTo>
                    <a:pt x="540" y="719"/>
                    <a:pt x="540" y="719"/>
                    <a:pt x="540" y="719"/>
                  </a:cubicBezTo>
                  <a:cubicBezTo>
                    <a:pt x="540" y="719"/>
                    <a:pt x="540" y="719"/>
                    <a:pt x="540" y="720"/>
                  </a:cubicBezTo>
                  <a:cubicBezTo>
                    <a:pt x="540" y="720"/>
                    <a:pt x="540" y="720"/>
                    <a:pt x="540" y="720"/>
                  </a:cubicBezTo>
                  <a:cubicBezTo>
                    <a:pt x="540" y="720"/>
                    <a:pt x="540" y="720"/>
                    <a:pt x="541" y="720"/>
                  </a:cubicBezTo>
                  <a:cubicBezTo>
                    <a:pt x="541" y="721"/>
                    <a:pt x="541" y="721"/>
                    <a:pt x="541" y="722"/>
                  </a:cubicBezTo>
                  <a:cubicBezTo>
                    <a:pt x="541" y="722"/>
                    <a:pt x="540" y="722"/>
                    <a:pt x="540" y="722"/>
                  </a:cubicBezTo>
                  <a:cubicBezTo>
                    <a:pt x="540" y="723"/>
                    <a:pt x="540" y="723"/>
                    <a:pt x="540" y="723"/>
                  </a:cubicBezTo>
                  <a:cubicBezTo>
                    <a:pt x="540" y="723"/>
                    <a:pt x="540" y="724"/>
                    <a:pt x="540" y="724"/>
                  </a:cubicBezTo>
                  <a:cubicBezTo>
                    <a:pt x="540" y="724"/>
                    <a:pt x="540" y="724"/>
                    <a:pt x="540" y="725"/>
                  </a:cubicBezTo>
                  <a:cubicBezTo>
                    <a:pt x="540" y="725"/>
                    <a:pt x="540" y="725"/>
                    <a:pt x="539" y="725"/>
                  </a:cubicBezTo>
                  <a:cubicBezTo>
                    <a:pt x="539" y="725"/>
                    <a:pt x="539" y="726"/>
                    <a:pt x="539" y="726"/>
                  </a:cubicBezTo>
                  <a:cubicBezTo>
                    <a:pt x="539" y="726"/>
                    <a:pt x="539" y="726"/>
                    <a:pt x="539" y="726"/>
                  </a:cubicBezTo>
                  <a:cubicBezTo>
                    <a:pt x="539" y="726"/>
                    <a:pt x="539" y="726"/>
                    <a:pt x="540" y="726"/>
                  </a:cubicBezTo>
                  <a:cubicBezTo>
                    <a:pt x="540" y="726"/>
                    <a:pt x="540" y="726"/>
                    <a:pt x="540" y="726"/>
                  </a:cubicBezTo>
                  <a:cubicBezTo>
                    <a:pt x="540" y="726"/>
                    <a:pt x="540" y="726"/>
                    <a:pt x="540" y="726"/>
                  </a:cubicBezTo>
                  <a:cubicBezTo>
                    <a:pt x="540" y="726"/>
                    <a:pt x="540" y="726"/>
                    <a:pt x="541" y="726"/>
                  </a:cubicBezTo>
                  <a:cubicBezTo>
                    <a:pt x="541" y="726"/>
                    <a:pt x="541" y="726"/>
                    <a:pt x="541" y="726"/>
                  </a:cubicBezTo>
                  <a:cubicBezTo>
                    <a:pt x="541" y="726"/>
                    <a:pt x="541" y="726"/>
                    <a:pt x="541" y="726"/>
                  </a:cubicBezTo>
                  <a:cubicBezTo>
                    <a:pt x="541" y="726"/>
                    <a:pt x="541" y="726"/>
                    <a:pt x="541" y="726"/>
                  </a:cubicBezTo>
                  <a:cubicBezTo>
                    <a:pt x="541" y="726"/>
                    <a:pt x="541" y="726"/>
                    <a:pt x="541" y="727"/>
                  </a:cubicBezTo>
                  <a:cubicBezTo>
                    <a:pt x="541" y="727"/>
                    <a:pt x="541" y="727"/>
                    <a:pt x="542" y="727"/>
                  </a:cubicBezTo>
                  <a:cubicBezTo>
                    <a:pt x="542" y="727"/>
                    <a:pt x="542" y="727"/>
                    <a:pt x="542" y="727"/>
                  </a:cubicBezTo>
                  <a:cubicBezTo>
                    <a:pt x="542" y="727"/>
                    <a:pt x="543" y="726"/>
                    <a:pt x="543" y="726"/>
                  </a:cubicBezTo>
                  <a:cubicBezTo>
                    <a:pt x="543" y="726"/>
                    <a:pt x="543" y="727"/>
                    <a:pt x="543" y="727"/>
                  </a:cubicBezTo>
                  <a:cubicBezTo>
                    <a:pt x="544" y="727"/>
                    <a:pt x="544" y="727"/>
                    <a:pt x="544" y="728"/>
                  </a:cubicBezTo>
                  <a:cubicBezTo>
                    <a:pt x="544" y="728"/>
                    <a:pt x="544" y="728"/>
                    <a:pt x="544" y="728"/>
                  </a:cubicBezTo>
                  <a:cubicBezTo>
                    <a:pt x="544" y="728"/>
                    <a:pt x="544" y="728"/>
                    <a:pt x="544" y="728"/>
                  </a:cubicBezTo>
                  <a:cubicBezTo>
                    <a:pt x="544" y="728"/>
                    <a:pt x="543" y="729"/>
                    <a:pt x="543" y="729"/>
                  </a:cubicBezTo>
                  <a:cubicBezTo>
                    <a:pt x="543" y="729"/>
                    <a:pt x="543" y="729"/>
                    <a:pt x="544" y="729"/>
                  </a:cubicBezTo>
                  <a:cubicBezTo>
                    <a:pt x="544" y="729"/>
                    <a:pt x="544" y="729"/>
                    <a:pt x="544" y="729"/>
                  </a:cubicBezTo>
                  <a:cubicBezTo>
                    <a:pt x="544" y="729"/>
                    <a:pt x="544" y="729"/>
                    <a:pt x="544" y="729"/>
                  </a:cubicBezTo>
                  <a:cubicBezTo>
                    <a:pt x="544" y="729"/>
                    <a:pt x="544" y="730"/>
                    <a:pt x="544" y="730"/>
                  </a:cubicBezTo>
                  <a:cubicBezTo>
                    <a:pt x="543" y="730"/>
                    <a:pt x="543" y="730"/>
                    <a:pt x="543" y="730"/>
                  </a:cubicBezTo>
                  <a:cubicBezTo>
                    <a:pt x="543" y="730"/>
                    <a:pt x="542" y="730"/>
                    <a:pt x="542" y="730"/>
                  </a:cubicBezTo>
                  <a:cubicBezTo>
                    <a:pt x="542" y="730"/>
                    <a:pt x="542" y="730"/>
                    <a:pt x="542" y="730"/>
                  </a:cubicBezTo>
                  <a:cubicBezTo>
                    <a:pt x="542" y="730"/>
                    <a:pt x="542" y="731"/>
                    <a:pt x="542" y="731"/>
                  </a:cubicBezTo>
                  <a:cubicBezTo>
                    <a:pt x="542" y="731"/>
                    <a:pt x="541" y="731"/>
                    <a:pt x="541" y="732"/>
                  </a:cubicBezTo>
                  <a:cubicBezTo>
                    <a:pt x="541" y="732"/>
                    <a:pt x="540" y="732"/>
                    <a:pt x="539" y="733"/>
                  </a:cubicBezTo>
                  <a:cubicBezTo>
                    <a:pt x="539" y="733"/>
                    <a:pt x="539" y="733"/>
                    <a:pt x="539" y="733"/>
                  </a:cubicBezTo>
                  <a:cubicBezTo>
                    <a:pt x="539" y="733"/>
                    <a:pt x="538" y="733"/>
                    <a:pt x="538" y="733"/>
                  </a:cubicBezTo>
                  <a:cubicBezTo>
                    <a:pt x="538" y="733"/>
                    <a:pt x="538" y="733"/>
                    <a:pt x="538" y="733"/>
                  </a:cubicBezTo>
                  <a:cubicBezTo>
                    <a:pt x="538" y="733"/>
                    <a:pt x="538" y="733"/>
                    <a:pt x="538" y="733"/>
                  </a:cubicBezTo>
                  <a:cubicBezTo>
                    <a:pt x="537" y="733"/>
                    <a:pt x="537" y="733"/>
                    <a:pt x="537" y="733"/>
                  </a:cubicBezTo>
                  <a:cubicBezTo>
                    <a:pt x="537" y="733"/>
                    <a:pt x="537" y="733"/>
                    <a:pt x="537" y="733"/>
                  </a:cubicBezTo>
                  <a:cubicBezTo>
                    <a:pt x="537" y="732"/>
                    <a:pt x="537" y="732"/>
                    <a:pt x="536" y="732"/>
                  </a:cubicBezTo>
                  <a:cubicBezTo>
                    <a:pt x="536" y="733"/>
                    <a:pt x="536" y="733"/>
                    <a:pt x="535" y="733"/>
                  </a:cubicBezTo>
                  <a:cubicBezTo>
                    <a:pt x="535" y="733"/>
                    <a:pt x="535" y="733"/>
                    <a:pt x="535" y="733"/>
                  </a:cubicBezTo>
                  <a:cubicBezTo>
                    <a:pt x="535" y="733"/>
                    <a:pt x="535" y="733"/>
                    <a:pt x="535" y="733"/>
                  </a:cubicBezTo>
                  <a:cubicBezTo>
                    <a:pt x="535" y="733"/>
                    <a:pt x="534" y="733"/>
                    <a:pt x="534" y="733"/>
                  </a:cubicBezTo>
                  <a:cubicBezTo>
                    <a:pt x="534" y="733"/>
                    <a:pt x="534" y="733"/>
                    <a:pt x="534" y="733"/>
                  </a:cubicBezTo>
                  <a:cubicBezTo>
                    <a:pt x="534" y="733"/>
                    <a:pt x="534" y="733"/>
                    <a:pt x="534" y="734"/>
                  </a:cubicBezTo>
                  <a:cubicBezTo>
                    <a:pt x="534" y="734"/>
                    <a:pt x="534" y="734"/>
                    <a:pt x="534" y="734"/>
                  </a:cubicBezTo>
                  <a:cubicBezTo>
                    <a:pt x="534" y="734"/>
                    <a:pt x="534" y="735"/>
                    <a:pt x="533" y="735"/>
                  </a:cubicBezTo>
                  <a:cubicBezTo>
                    <a:pt x="533" y="735"/>
                    <a:pt x="533" y="735"/>
                    <a:pt x="533" y="735"/>
                  </a:cubicBezTo>
                  <a:cubicBezTo>
                    <a:pt x="533" y="735"/>
                    <a:pt x="533" y="735"/>
                    <a:pt x="533" y="735"/>
                  </a:cubicBezTo>
                  <a:cubicBezTo>
                    <a:pt x="534" y="735"/>
                    <a:pt x="535" y="735"/>
                    <a:pt x="535" y="735"/>
                  </a:cubicBezTo>
                  <a:cubicBezTo>
                    <a:pt x="536" y="735"/>
                    <a:pt x="536" y="735"/>
                    <a:pt x="536" y="735"/>
                  </a:cubicBezTo>
                  <a:cubicBezTo>
                    <a:pt x="536" y="735"/>
                    <a:pt x="536" y="736"/>
                    <a:pt x="536" y="736"/>
                  </a:cubicBezTo>
                  <a:cubicBezTo>
                    <a:pt x="536" y="736"/>
                    <a:pt x="536" y="736"/>
                    <a:pt x="536" y="736"/>
                  </a:cubicBezTo>
                  <a:cubicBezTo>
                    <a:pt x="536" y="736"/>
                    <a:pt x="536" y="736"/>
                    <a:pt x="536" y="736"/>
                  </a:cubicBezTo>
                  <a:cubicBezTo>
                    <a:pt x="536" y="736"/>
                    <a:pt x="536" y="736"/>
                    <a:pt x="536" y="736"/>
                  </a:cubicBezTo>
                  <a:cubicBezTo>
                    <a:pt x="536" y="736"/>
                    <a:pt x="535" y="736"/>
                    <a:pt x="535" y="736"/>
                  </a:cubicBezTo>
                  <a:cubicBezTo>
                    <a:pt x="535" y="736"/>
                    <a:pt x="535" y="736"/>
                    <a:pt x="535" y="736"/>
                  </a:cubicBezTo>
                  <a:cubicBezTo>
                    <a:pt x="535" y="736"/>
                    <a:pt x="534" y="736"/>
                    <a:pt x="534" y="736"/>
                  </a:cubicBezTo>
                  <a:cubicBezTo>
                    <a:pt x="534" y="736"/>
                    <a:pt x="534" y="736"/>
                    <a:pt x="534" y="737"/>
                  </a:cubicBezTo>
                  <a:cubicBezTo>
                    <a:pt x="534" y="737"/>
                    <a:pt x="534" y="737"/>
                    <a:pt x="534" y="737"/>
                  </a:cubicBezTo>
                  <a:cubicBezTo>
                    <a:pt x="534" y="737"/>
                    <a:pt x="533" y="737"/>
                    <a:pt x="533" y="737"/>
                  </a:cubicBezTo>
                  <a:cubicBezTo>
                    <a:pt x="533" y="737"/>
                    <a:pt x="532" y="737"/>
                    <a:pt x="532" y="737"/>
                  </a:cubicBezTo>
                  <a:cubicBezTo>
                    <a:pt x="531" y="737"/>
                    <a:pt x="532" y="737"/>
                    <a:pt x="532" y="737"/>
                  </a:cubicBezTo>
                  <a:cubicBezTo>
                    <a:pt x="532" y="737"/>
                    <a:pt x="532" y="737"/>
                    <a:pt x="532" y="737"/>
                  </a:cubicBezTo>
                  <a:cubicBezTo>
                    <a:pt x="531" y="737"/>
                    <a:pt x="531" y="737"/>
                    <a:pt x="531" y="737"/>
                  </a:cubicBezTo>
                  <a:cubicBezTo>
                    <a:pt x="531" y="737"/>
                    <a:pt x="530" y="738"/>
                    <a:pt x="530" y="738"/>
                  </a:cubicBezTo>
                  <a:cubicBezTo>
                    <a:pt x="530" y="738"/>
                    <a:pt x="530" y="738"/>
                    <a:pt x="530" y="738"/>
                  </a:cubicBezTo>
                  <a:cubicBezTo>
                    <a:pt x="530" y="738"/>
                    <a:pt x="530" y="738"/>
                    <a:pt x="530" y="739"/>
                  </a:cubicBezTo>
                  <a:cubicBezTo>
                    <a:pt x="529" y="739"/>
                    <a:pt x="529" y="739"/>
                    <a:pt x="529" y="739"/>
                  </a:cubicBezTo>
                  <a:cubicBezTo>
                    <a:pt x="529" y="739"/>
                    <a:pt x="528" y="739"/>
                    <a:pt x="528" y="739"/>
                  </a:cubicBezTo>
                  <a:cubicBezTo>
                    <a:pt x="527" y="739"/>
                    <a:pt x="526" y="740"/>
                    <a:pt x="525" y="740"/>
                  </a:cubicBezTo>
                  <a:cubicBezTo>
                    <a:pt x="525" y="740"/>
                    <a:pt x="525" y="740"/>
                    <a:pt x="524" y="740"/>
                  </a:cubicBezTo>
                  <a:cubicBezTo>
                    <a:pt x="524" y="741"/>
                    <a:pt x="524" y="741"/>
                    <a:pt x="524" y="741"/>
                  </a:cubicBezTo>
                  <a:cubicBezTo>
                    <a:pt x="523" y="741"/>
                    <a:pt x="523" y="741"/>
                    <a:pt x="523" y="741"/>
                  </a:cubicBezTo>
                  <a:cubicBezTo>
                    <a:pt x="523" y="741"/>
                    <a:pt x="522" y="741"/>
                    <a:pt x="522" y="741"/>
                  </a:cubicBezTo>
                  <a:cubicBezTo>
                    <a:pt x="522" y="741"/>
                    <a:pt x="522" y="741"/>
                    <a:pt x="522" y="741"/>
                  </a:cubicBezTo>
                  <a:cubicBezTo>
                    <a:pt x="522" y="741"/>
                    <a:pt x="522" y="741"/>
                    <a:pt x="521" y="741"/>
                  </a:cubicBezTo>
                  <a:cubicBezTo>
                    <a:pt x="521" y="741"/>
                    <a:pt x="521" y="741"/>
                    <a:pt x="521" y="741"/>
                  </a:cubicBezTo>
                  <a:cubicBezTo>
                    <a:pt x="521" y="741"/>
                    <a:pt x="520" y="741"/>
                    <a:pt x="520" y="741"/>
                  </a:cubicBezTo>
                  <a:cubicBezTo>
                    <a:pt x="520" y="741"/>
                    <a:pt x="520" y="741"/>
                    <a:pt x="520" y="741"/>
                  </a:cubicBezTo>
                  <a:cubicBezTo>
                    <a:pt x="520" y="741"/>
                    <a:pt x="520" y="741"/>
                    <a:pt x="521" y="742"/>
                  </a:cubicBezTo>
                  <a:cubicBezTo>
                    <a:pt x="520" y="742"/>
                    <a:pt x="520" y="742"/>
                    <a:pt x="519" y="742"/>
                  </a:cubicBezTo>
                  <a:cubicBezTo>
                    <a:pt x="519" y="742"/>
                    <a:pt x="519" y="742"/>
                    <a:pt x="519" y="743"/>
                  </a:cubicBezTo>
                  <a:cubicBezTo>
                    <a:pt x="519" y="743"/>
                    <a:pt x="519" y="743"/>
                    <a:pt x="519" y="743"/>
                  </a:cubicBezTo>
                  <a:cubicBezTo>
                    <a:pt x="519" y="743"/>
                    <a:pt x="519" y="743"/>
                    <a:pt x="519" y="743"/>
                  </a:cubicBezTo>
                  <a:cubicBezTo>
                    <a:pt x="519" y="744"/>
                    <a:pt x="519" y="744"/>
                    <a:pt x="518" y="744"/>
                  </a:cubicBezTo>
                  <a:cubicBezTo>
                    <a:pt x="518" y="743"/>
                    <a:pt x="518" y="743"/>
                    <a:pt x="518" y="743"/>
                  </a:cubicBezTo>
                  <a:cubicBezTo>
                    <a:pt x="518" y="744"/>
                    <a:pt x="518" y="744"/>
                    <a:pt x="518" y="744"/>
                  </a:cubicBezTo>
                  <a:cubicBezTo>
                    <a:pt x="518" y="744"/>
                    <a:pt x="517" y="744"/>
                    <a:pt x="517" y="744"/>
                  </a:cubicBezTo>
                  <a:cubicBezTo>
                    <a:pt x="517" y="743"/>
                    <a:pt x="517" y="743"/>
                    <a:pt x="517" y="743"/>
                  </a:cubicBezTo>
                  <a:cubicBezTo>
                    <a:pt x="517" y="743"/>
                    <a:pt x="517" y="743"/>
                    <a:pt x="517" y="743"/>
                  </a:cubicBezTo>
                  <a:cubicBezTo>
                    <a:pt x="517" y="743"/>
                    <a:pt x="517" y="742"/>
                    <a:pt x="517" y="742"/>
                  </a:cubicBezTo>
                  <a:cubicBezTo>
                    <a:pt x="516" y="742"/>
                    <a:pt x="516" y="742"/>
                    <a:pt x="516" y="742"/>
                  </a:cubicBezTo>
                  <a:cubicBezTo>
                    <a:pt x="516" y="743"/>
                    <a:pt x="516" y="743"/>
                    <a:pt x="516" y="743"/>
                  </a:cubicBezTo>
                  <a:cubicBezTo>
                    <a:pt x="516" y="743"/>
                    <a:pt x="516" y="743"/>
                    <a:pt x="516" y="743"/>
                  </a:cubicBezTo>
                  <a:cubicBezTo>
                    <a:pt x="516" y="743"/>
                    <a:pt x="516" y="743"/>
                    <a:pt x="516" y="743"/>
                  </a:cubicBezTo>
                  <a:cubicBezTo>
                    <a:pt x="516" y="743"/>
                    <a:pt x="515" y="743"/>
                    <a:pt x="515" y="743"/>
                  </a:cubicBezTo>
                  <a:cubicBezTo>
                    <a:pt x="515" y="743"/>
                    <a:pt x="515" y="743"/>
                    <a:pt x="515" y="743"/>
                  </a:cubicBezTo>
                  <a:cubicBezTo>
                    <a:pt x="515" y="743"/>
                    <a:pt x="515" y="743"/>
                    <a:pt x="515" y="743"/>
                  </a:cubicBezTo>
                  <a:cubicBezTo>
                    <a:pt x="514" y="743"/>
                    <a:pt x="514" y="743"/>
                    <a:pt x="514" y="743"/>
                  </a:cubicBezTo>
                  <a:cubicBezTo>
                    <a:pt x="514" y="743"/>
                    <a:pt x="514" y="743"/>
                    <a:pt x="514" y="743"/>
                  </a:cubicBezTo>
                  <a:cubicBezTo>
                    <a:pt x="514" y="743"/>
                    <a:pt x="514" y="743"/>
                    <a:pt x="514" y="743"/>
                  </a:cubicBezTo>
                  <a:cubicBezTo>
                    <a:pt x="514" y="744"/>
                    <a:pt x="514" y="744"/>
                    <a:pt x="514" y="744"/>
                  </a:cubicBezTo>
                  <a:cubicBezTo>
                    <a:pt x="514" y="744"/>
                    <a:pt x="514" y="744"/>
                    <a:pt x="514" y="744"/>
                  </a:cubicBezTo>
                  <a:cubicBezTo>
                    <a:pt x="514" y="744"/>
                    <a:pt x="514" y="744"/>
                    <a:pt x="514" y="744"/>
                  </a:cubicBezTo>
                  <a:cubicBezTo>
                    <a:pt x="514" y="744"/>
                    <a:pt x="514" y="744"/>
                    <a:pt x="514" y="744"/>
                  </a:cubicBezTo>
                  <a:cubicBezTo>
                    <a:pt x="514" y="744"/>
                    <a:pt x="514" y="744"/>
                    <a:pt x="514" y="744"/>
                  </a:cubicBezTo>
                  <a:cubicBezTo>
                    <a:pt x="514" y="744"/>
                    <a:pt x="514" y="745"/>
                    <a:pt x="514" y="745"/>
                  </a:cubicBezTo>
                  <a:cubicBezTo>
                    <a:pt x="514" y="745"/>
                    <a:pt x="513" y="746"/>
                    <a:pt x="513" y="746"/>
                  </a:cubicBezTo>
                  <a:cubicBezTo>
                    <a:pt x="513" y="746"/>
                    <a:pt x="513" y="747"/>
                    <a:pt x="512" y="747"/>
                  </a:cubicBezTo>
                  <a:cubicBezTo>
                    <a:pt x="512" y="747"/>
                    <a:pt x="512" y="747"/>
                    <a:pt x="512" y="747"/>
                  </a:cubicBezTo>
                  <a:cubicBezTo>
                    <a:pt x="512" y="747"/>
                    <a:pt x="512" y="747"/>
                    <a:pt x="512" y="748"/>
                  </a:cubicBezTo>
                  <a:cubicBezTo>
                    <a:pt x="512" y="748"/>
                    <a:pt x="511" y="748"/>
                    <a:pt x="511" y="748"/>
                  </a:cubicBezTo>
                  <a:cubicBezTo>
                    <a:pt x="511" y="748"/>
                    <a:pt x="511" y="748"/>
                    <a:pt x="511" y="748"/>
                  </a:cubicBezTo>
                  <a:cubicBezTo>
                    <a:pt x="511" y="748"/>
                    <a:pt x="511" y="749"/>
                    <a:pt x="511" y="749"/>
                  </a:cubicBezTo>
                  <a:cubicBezTo>
                    <a:pt x="511" y="749"/>
                    <a:pt x="511" y="749"/>
                    <a:pt x="511" y="750"/>
                  </a:cubicBezTo>
                  <a:cubicBezTo>
                    <a:pt x="510" y="750"/>
                    <a:pt x="510" y="750"/>
                    <a:pt x="510" y="750"/>
                  </a:cubicBezTo>
                  <a:cubicBezTo>
                    <a:pt x="510" y="750"/>
                    <a:pt x="510" y="750"/>
                    <a:pt x="509" y="750"/>
                  </a:cubicBezTo>
                  <a:cubicBezTo>
                    <a:pt x="509" y="750"/>
                    <a:pt x="509" y="750"/>
                    <a:pt x="509" y="750"/>
                  </a:cubicBezTo>
                  <a:cubicBezTo>
                    <a:pt x="509" y="750"/>
                    <a:pt x="509" y="750"/>
                    <a:pt x="509" y="750"/>
                  </a:cubicBezTo>
                  <a:cubicBezTo>
                    <a:pt x="509" y="751"/>
                    <a:pt x="509" y="751"/>
                    <a:pt x="509" y="751"/>
                  </a:cubicBezTo>
                  <a:cubicBezTo>
                    <a:pt x="509" y="751"/>
                    <a:pt x="508" y="751"/>
                    <a:pt x="508" y="751"/>
                  </a:cubicBezTo>
                  <a:cubicBezTo>
                    <a:pt x="508" y="751"/>
                    <a:pt x="508" y="751"/>
                    <a:pt x="508" y="751"/>
                  </a:cubicBezTo>
                  <a:cubicBezTo>
                    <a:pt x="508" y="751"/>
                    <a:pt x="508" y="750"/>
                    <a:pt x="508" y="750"/>
                  </a:cubicBezTo>
                  <a:cubicBezTo>
                    <a:pt x="508" y="750"/>
                    <a:pt x="508" y="750"/>
                    <a:pt x="508" y="750"/>
                  </a:cubicBezTo>
                  <a:cubicBezTo>
                    <a:pt x="508" y="750"/>
                    <a:pt x="508" y="750"/>
                    <a:pt x="508" y="750"/>
                  </a:cubicBezTo>
                  <a:cubicBezTo>
                    <a:pt x="508" y="750"/>
                    <a:pt x="508" y="750"/>
                    <a:pt x="508" y="750"/>
                  </a:cubicBezTo>
                  <a:cubicBezTo>
                    <a:pt x="507" y="751"/>
                    <a:pt x="507" y="751"/>
                    <a:pt x="507" y="751"/>
                  </a:cubicBezTo>
                  <a:cubicBezTo>
                    <a:pt x="507" y="751"/>
                    <a:pt x="507" y="751"/>
                    <a:pt x="507" y="751"/>
                  </a:cubicBezTo>
                  <a:cubicBezTo>
                    <a:pt x="507" y="752"/>
                    <a:pt x="507" y="752"/>
                    <a:pt x="507" y="752"/>
                  </a:cubicBezTo>
                  <a:cubicBezTo>
                    <a:pt x="507" y="752"/>
                    <a:pt x="507" y="752"/>
                    <a:pt x="506" y="752"/>
                  </a:cubicBezTo>
                  <a:cubicBezTo>
                    <a:pt x="506" y="752"/>
                    <a:pt x="506" y="752"/>
                    <a:pt x="506" y="752"/>
                  </a:cubicBezTo>
                  <a:cubicBezTo>
                    <a:pt x="506" y="752"/>
                    <a:pt x="506" y="753"/>
                    <a:pt x="506" y="752"/>
                  </a:cubicBezTo>
                  <a:cubicBezTo>
                    <a:pt x="505" y="752"/>
                    <a:pt x="505" y="752"/>
                    <a:pt x="505" y="752"/>
                  </a:cubicBezTo>
                  <a:cubicBezTo>
                    <a:pt x="505" y="752"/>
                    <a:pt x="505" y="752"/>
                    <a:pt x="505" y="752"/>
                  </a:cubicBezTo>
                  <a:cubicBezTo>
                    <a:pt x="505" y="752"/>
                    <a:pt x="505" y="752"/>
                    <a:pt x="505" y="753"/>
                  </a:cubicBezTo>
                  <a:cubicBezTo>
                    <a:pt x="505" y="753"/>
                    <a:pt x="505" y="753"/>
                    <a:pt x="505" y="753"/>
                  </a:cubicBezTo>
                  <a:cubicBezTo>
                    <a:pt x="505" y="753"/>
                    <a:pt x="505" y="752"/>
                    <a:pt x="505" y="752"/>
                  </a:cubicBezTo>
                  <a:cubicBezTo>
                    <a:pt x="504" y="752"/>
                    <a:pt x="504" y="752"/>
                    <a:pt x="504" y="752"/>
                  </a:cubicBezTo>
                  <a:cubicBezTo>
                    <a:pt x="504" y="752"/>
                    <a:pt x="504" y="752"/>
                    <a:pt x="504" y="752"/>
                  </a:cubicBezTo>
                  <a:cubicBezTo>
                    <a:pt x="504" y="752"/>
                    <a:pt x="504" y="752"/>
                    <a:pt x="504" y="751"/>
                  </a:cubicBezTo>
                  <a:cubicBezTo>
                    <a:pt x="504" y="751"/>
                    <a:pt x="504" y="751"/>
                    <a:pt x="504" y="750"/>
                  </a:cubicBezTo>
                  <a:cubicBezTo>
                    <a:pt x="504" y="750"/>
                    <a:pt x="503" y="750"/>
                    <a:pt x="503" y="750"/>
                  </a:cubicBezTo>
                  <a:cubicBezTo>
                    <a:pt x="503" y="750"/>
                    <a:pt x="503" y="750"/>
                    <a:pt x="503" y="750"/>
                  </a:cubicBezTo>
                  <a:cubicBezTo>
                    <a:pt x="503" y="750"/>
                    <a:pt x="503" y="750"/>
                    <a:pt x="503" y="750"/>
                  </a:cubicBezTo>
                  <a:cubicBezTo>
                    <a:pt x="502" y="751"/>
                    <a:pt x="502" y="750"/>
                    <a:pt x="502" y="750"/>
                  </a:cubicBezTo>
                  <a:cubicBezTo>
                    <a:pt x="502" y="750"/>
                    <a:pt x="502" y="750"/>
                    <a:pt x="502" y="749"/>
                  </a:cubicBezTo>
                  <a:cubicBezTo>
                    <a:pt x="501" y="749"/>
                    <a:pt x="502" y="749"/>
                    <a:pt x="502" y="749"/>
                  </a:cubicBezTo>
                  <a:cubicBezTo>
                    <a:pt x="502" y="748"/>
                    <a:pt x="501" y="747"/>
                    <a:pt x="501" y="747"/>
                  </a:cubicBezTo>
                  <a:cubicBezTo>
                    <a:pt x="501" y="746"/>
                    <a:pt x="502" y="746"/>
                    <a:pt x="502" y="746"/>
                  </a:cubicBezTo>
                  <a:cubicBezTo>
                    <a:pt x="502" y="745"/>
                    <a:pt x="502" y="745"/>
                    <a:pt x="502" y="744"/>
                  </a:cubicBezTo>
                  <a:cubicBezTo>
                    <a:pt x="502" y="744"/>
                    <a:pt x="502" y="744"/>
                    <a:pt x="502" y="744"/>
                  </a:cubicBezTo>
                  <a:cubicBezTo>
                    <a:pt x="502" y="743"/>
                    <a:pt x="502" y="743"/>
                    <a:pt x="502" y="743"/>
                  </a:cubicBezTo>
                  <a:cubicBezTo>
                    <a:pt x="503" y="743"/>
                    <a:pt x="503" y="743"/>
                    <a:pt x="503" y="743"/>
                  </a:cubicBezTo>
                  <a:cubicBezTo>
                    <a:pt x="503" y="742"/>
                    <a:pt x="503" y="742"/>
                    <a:pt x="503" y="742"/>
                  </a:cubicBezTo>
                  <a:cubicBezTo>
                    <a:pt x="503" y="742"/>
                    <a:pt x="503" y="742"/>
                    <a:pt x="503" y="742"/>
                  </a:cubicBezTo>
                  <a:cubicBezTo>
                    <a:pt x="503" y="742"/>
                    <a:pt x="504" y="742"/>
                    <a:pt x="504" y="742"/>
                  </a:cubicBezTo>
                  <a:cubicBezTo>
                    <a:pt x="504" y="742"/>
                    <a:pt x="504" y="742"/>
                    <a:pt x="504" y="742"/>
                  </a:cubicBezTo>
                  <a:cubicBezTo>
                    <a:pt x="504" y="742"/>
                    <a:pt x="505" y="742"/>
                    <a:pt x="505" y="742"/>
                  </a:cubicBezTo>
                  <a:cubicBezTo>
                    <a:pt x="505" y="742"/>
                    <a:pt x="505" y="741"/>
                    <a:pt x="506" y="741"/>
                  </a:cubicBezTo>
                  <a:cubicBezTo>
                    <a:pt x="505" y="741"/>
                    <a:pt x="505" y="741"/>
                    <a:pt x="505" y="741"/>
                  </a:cubicBezTo>
                  <a:cubicBezTo>
                    <a:pt x="505" y="741"/>
                    <a:pt x="505" y="741"/>
                    <a:pt x="505" y="741"/>
                  </a:cubicBezTo>
                  <a:cubicBezTo>
                    <a:pt x="505" y="741"/>
                    <a:pt x="505" y="741"/>
                    <a:pt x="505" y="741"/>
                  </a:cubicBezTo>
                  <a:cubicBezTo>
                    <a:pt x="506" y="740"/>
                    <a:pt x="508" y="739"/>
                    <a:pt x="510" y="738"/>
                  </a:cubicBezTo>
                  <a:cubicBezTo>
                    <a:pt x="510" y="738"/>
                    <a:pt x="510" y="737"/>
                    <a:pt x="511" y="737"/>
                  </a:cubicBezTo>
                  <a:cubicBezTo>
                    <a:pt x="511" y="737"/>
                    <a:pt x="511" y="737"/>
                    <a:pt x="511" y="737"/>
                  </a:cubicBezTo>
                  <a:cubicBezTo>
                    <a:pt x="512" y="736"/>
                    <a:pt x="513" y="736"/>
                    <a:pt x="513" y="736"/>
                  </a:cubicBezTo>
                  <a:cubicBezTo>
                    <a:pt x="513" y="736"/>
                    <a:pt x="513" y="737"/>
                    <a:pt x="514" y="737"/>
                  </a:cubicBezTo>
                  <a:cubicBezTo>
                    <a:pt x="514" y="737"/>
                    <a:pt x="514" y="737"/>
                    <a:pt x="514" y="737"/>
                  </a:cubicBezTo>
                  <a:cubicBezTo>
                    <a:pt x="514" y="737"/>
                    <a:pt x="514" y="738"/>
                    <a:pt x="515" y="738"/>
                  </a:cubicBezTo>
                  <a:cubicBezTo>
                    <a:pt x="515" y="738"/>
                    <a:pt x="515" y="738"/>
                    <a:pt x="515" y="738"/>
                  </a:cubicBezTo>
                  <a:cubicBezTo>
                    <a:pt x="515" y="738"/>
                    <a:pt x="515" y="738"/>
                    <a:pt x="515" y="737"/>
                  </a:cubicBezTo>
                  <a:cubicBezTo>
                    <a:pt x="515" y="737"/>
                    <a:pt x="515" y="737"/>
                    <a:pt x="515" y="737"/>
                  </a:cubicBezTo>
                  <a:cubicBezTo>
                    <a:pt x="515" y="736"/>
                    <a:pt x="515" y="736"/>
                    <a:pt x="516" y="736"/>
                  </a:cubicBezTo>
                  <a:cubicBezTo>
                    <a:pt x="517" y="736"/>
                    <a:pt x="517" y="736"/>
                    <a:pt x="518" y="735"/>
                  </a:cubicBezTo>
                  <a:cubicBezTo>
                    <a:pt x="519" y="735"/>
                    <a:pt x="519" y="735"/>
                    <a:pt x="519" y="735"/>
                  </a:cubicBezTo>
                  <a:cubicBezTo>
                    <a:pt x="520" y="735"/>
                    <a:pt x="520" y="735"/>
                    <a:pt x="520" y="735"/>
                  </a:cubicBezTo>
                  <a:cubicBezTo>
                    <a:pt x="519" y="735"/>
                    <a:pt x="518" y="735"/>
                    <a:pt x="518" y="735"/>
                  </a:cubicBezTo>
                  <a:cubicBezTo>
                    <a:pt x="518" y="735"/>
                    <a:pt x="517" y="735"/>
                    <a:pt x="517" y="735"/>
                  </a:cubicBezTo>
                  <a:cubicBezTo>
                    <a:pt x="517" y="735"/>
                    <a:pt x="517" y="735"/>
                    <a:pt x="517" y="735"/>
                  </a:cubicBezTo>
                  <a:cubicBezTo>
                    <a:pt x="517" y="735"/>
                    <a:pt x="517" y="735"/>
                    <a:pt x="517" y="735"/>
                  </a:cubicBezTo>
                  <a:cubicBezTo>
                    <a:pt x="516" y="735"/>
                    <a:pt x="516" y="735"/>
                    <a:pt x="515" y="735"/>
                  </a:cubicBezTo>
                  <a:cubicBezTo>
                    <a:pt x="515" y="735"/>
                    <a:pt x="515" y="735"/>
                    <a:pt x="514" y="735"/>
                  </a:cubicBezTo>
                  <a:cubicBezTo>
                    <a:pt x="514" y="735"/>
                    <a:pt x="513" y="735"/>
                    <a:pt x="513" y="735"/>
                  </a:cubicBezTo>
                  <a:cubicBezTo>
                    <a:pt x="512" y="735"/>
                    <a:pt x="512" y="735"/>
                    <a:pt x="511" y="735"/>
                  </a:cubicBezTo>
                  <a:cubicBezTo>
                    <a:pt x="511" y="735"/>
                    <a:pt x="511" y="735"/>
                    <a:pt x="511" y="735"/>
                  </a:cubicBezTo>
                  <a:cubicBezTo>
                    <a:pt x="511" y="736"/>
                    <a:pt x="511" y="736"/>
                    <a:pt x="511" y="735"/>
                  </a:cubicBezTo>
                  <a:cubicBezTo>
                    <a:pt x="511" y="735"/>
                    <a:pt x="511" y="735"/>
                    <a:pt x="511" y="735"/>
                  </a:cubicBezTo>
                  <a:cubicBezTo>
                    <a:pt x="511" y="735"/>
                    <a:pt x="510" y="735"/>
                    <a:pt x="510" y="735"/>
                  </a:cubicBezTo>
                  <a:cubicBezTo>
                    <a:pt x="510" y="735"/>
                    <a:pt x="510" y="734"/>
                    <a:pt x="510" y="734"/>
                  </a:cubicBezTo>
                  <a:cubicBezTo>
                    <a:pt x="510" y="734"/>
                    <a:pt x="511" y="734"/>
                    <a:pt x="511" y="734"/>
                  </a:cubicBezTo>
                  <a:cubicBezTo>
                    <a:pt x="511" y="733"/>
                    <a:pt x="512" y="733"/>
                    <a:pt x="512" y="733"/>
                  </a:cubicBezTo>
                  <a:cubicBezTo>
                    <a:pt x="512" y="732"/>
                    <a:pt x="513" y="731"/>
                    <a:pt x="514" y="730"/>
                  </a:cubicBezTo>
                  <a:cubicBezTo>
                    <a:pt x="514" y="730"/>
                    <a:pt x="514" y="730"/>
                    <a:pt x="514" y="730"/>
                  </a:cubicBezTo>
                  <a:cubicBezTo>
                    <a:pt x="513" y="730"/>
                    <a:pt x="513" y="730"/>
                    <a:pt x="513" y="731"/>
                  </a:cubicBezTo>
                  <a:cubicBezTo>
                    <a:pt x="513" y="731"/>
                    <a:pt x="513" y="731"/>
                    <a:pt x="513" y="731"/>
                  </a:cubicBezTo>
                  <a:cubicBezTo>
                    <a:pt x="513" y="731"/>
                    <a:pt x="513" y="731"/>
                    <a:pt x="513" y="731"/>
                  </a:cubicBezTo>
                  <a:cubicBezTo>
                    <a:pt x="512" y="730"/>
                    <a:pt x="512" y="730"/>
                    <a:pt x="511" y="729"/>
                  </a:cubicBezTo>
                  <a:cubicBezTo>
                    <a:pt x="511" y="730"/>
                    <a:pt x="511" y="730"/>
                    <a:pt x="512" y="730"/>
                  </a:cubicBezTo>
                  <a:cubicBezTo>
                    <a:pt x="512" y="730"/>
                    <a:pt x="512" y="730"/>
                    <a:pt x="512" y="730"/>
                  </a:cubicBezTo>
                  <a:cubicBezTo>
                    <a:pt x="512" y="730"/>
                    <a:pt x="512" y="730"/>
                    <a:pt x="512" y="731"/>
                  </a:cubicBezTo>
                  <a:cubicBezTo>
                    <a:pt x="512" y="731"/>
                    <a:pt x="511" y="732"/>
                    <a:pt x="510" y="733"/>
                  </a:cubicBezTo>
                  <a:cubicBezTo>
                    <a:pt x="510" y="733"/>
                    <a:pt x="509" y="733"/>
                    <a:pt x="508" y="734"/>
                  </a:cubicBezTo>
                  <a:cubicBezTo>
                    <a:pt x="507" y="734"/>
                    <a:pt x="506" y="735"/>
                    <a:pt x="506" y="735"/>
                  </a:cubicBezTo>
                  <a:cubicBezTo>
                    <a:pt x="505" y="736"/>
                    <a:pt x="504" y="736"/>
                    <a:pt x="504" y="736"/>
                  </a:cubicBezTo>
                  <a:cubicBezTo>
                    <a:pt x="503" y="737"/>
                    <a:pt x="503" y="737"/>
                    <a:pt x="503" y="737"/>
                  </a:cubicBezTo>
                  <a:cubicBezTo>
                    <a:pt x="503" y="737"/>
                    <a:pt x="503" y="736"/>
                    <a:pt x="502" y="736"/>
                  </a:cubicBezTo>
                  <a:cubicBezTo>
                    <a:pt x="502" y="736"/>
                    <a:pt x="502" y="735"/>
                    <a:pt x="503" y="735"/>
                  </a:cubicBezTo>
                  <a:cubicBezTo>
                    <a:pt x="503" y="735"/>
                    <a:pt x="503" y="735"/>
                    <a:pt x="503" y="734"/>
                  </a:cubicBezTo>
                  <a:cubicBezTo>
                    <a:pt x="502" y="734"/>
                    <a:pt x="502" y="734"/>
                    <a:pt x="502" y="735"/>
                  </a:cubicBezTo>
                  <a:cubicBezTo>
                    <a:pt x="502" y="735"/>
                    <a:pt x="501" y="735"/>
                    <a:pt x="501" y="735"/>
                  </a:cubicBezTo>
                  <a:cubicBezTo>
                    <a:pt x="501" y="735"/>
                    <a:pt x="501" y="735"/>
                    <a:pt x="501" y="735"/>
                  </a:cubicBezTo>
                  <a:cubicBezTo>
                    <a:pt x="501" y="735"/>
                    <a:pt x="501" y="735"/>
                    <a:pt x="501" y="735"/>
                  </a:cubicBezTo>
                  <a:cubicBezTo>
                    <a:pt x="501" y="736"/>
                    <a:pt x="501" y="736"/>
                    <a:pt x="502" y="736"/>
                  </a:cubicBezTo>
                  <a:cubicBezTo>
                    <a:pt x="502" y="736"/>
                    <a:pt x="502" y="736"/>
                    <a:pt x="502" y="736"/>
                  </a:cubicBezTo>
                  <a:cubicBezTo>
                    <a:pt x="502" y="736"/>
                    <a:pt x="502" y="736"/>
                    <a:pt x="502" y="736"/>
                  </a:cubicBezTo>
                  <a:cubicBezTo>
                    <a:pt x="502" y="736"/>
                    <a:pt x="501" y="737"/>
                    <a:pt x="501" y="737"/>
                  </a:cubicBezTo>
                  <a:cubicBezTo>
                    <a:pt x="501" y="737"/>
                    <a:pt x="500" y="737"/>
                    <a:pt x="500" y="737"/>
                  </a:cubicBezTo>
                  <a:cubicBezTo>
                    <a:pt x="500" y="738"/>
                    <a:pt x="500" y="738"/>
                    <a:pt x="500" y="738"/>
                  </a:cubicBezTo>
                  <a:cubicBezTo>
                    <a:pt x="499" y="738"/>
                    <a:pt x="499" y="738"/>
                    <a:pt x="499" y="737"/>
                  </a:cubicBezTo>
                  <a:cubicBezTo>
                    <a:pt x="499" y="737"/>
                    <a:pt x="499" y="737"/>
                    <a:pt x="499" y="737"/>
                  </a:cubicBezTo>
                  <a:cubicBezTo>
                    <a:pt x="499" y="737"/>
                    <a:pt x="499" y="737"/>
                    <a:pt x="499" y="737"/>
                  </a:cubicBezTo>
                  <a:cubicBezTo>
                    <a:pt x="498" y="737"/>
                    <a:pt x="498" y="738"/>
                    <a:pt x="498" y="738"/>
                  </a:cubicBezTo>
                  <a:cubicBezTo>
                    <a:pt x="498" y="738"/>
                    <a:pt x="497" y="738"/>
                    <a:pt x="496" y="738"/>
                  </a:cubicBezTo>
                  <a:cubicBezTo>
                    <a:pt x="496" y="738"/>
                    <a:pt x="496" y="737"/>
                    <a:pt x="496" y="737"/>
                  </a:cubicBezTo>
                  <a:cubicBezTo>
                    <a:pt x="496" y="737"/>
                    <a:pt x="496" y="737"/>
                    <a:pt x="496" y="737"/>
                  </a:cubicBezTo>
                  <a:cubicBezTo>
                    <a:pt x="496" y="737"/>
                    <a:pt x="496" y="737"/>
                    <a:pt x="496" y="737"/>
                  </a:cubicBezTo>
                  <a:cubicBezTo>
                    <a:pt x="496" y="737"/>
                    <a:pt x="496" y="737"/>
                    <a:pt x="496" y="737"/>
                  </a:cubicBezTo>
                  <a:cubicBezTo>
                    <a:pt x="496" y="737"/>
                    <a:pt x="496" y="737"/>
                    <a:pt x="496" y="737"/>
                  </a:cubicBezTo>
                  <a:cubicBezTo>
                    <a:pt x="496" y="737"/>
                    <a:pt x="495" y="737"/>
                    <a:pt x="495" y="738"/>
                  </a:cubicBezTo>
                  <a:cubicBezTo>
                    <a:pt x="495" y="738"/>
                    <a:pt x="495" y="738"/>
                    <a:pt x="495" y="738"/>
                  </a:cubicBezTo>
                  <a:cubicBezTo>
                    <a:pt x="495" y="737"/>
                    <a:pt x="495" y="737"/>
                    <a:pt x="495" y="737"/>
                  </a:cubicBezTo>
                  <a:cubicBezTo>
                    <a:pt x="495" y="737"/>
                    <a:pt x="494" y="736"/>
                    <a:pt x="494" y="736"/>
                  </a:cubicBezTo>
                  <a:cubicBezTo>
                    <a:pt x="494" y="736"/>
                    <a:pt x="494" y="737"/>
                    <a:pt x="493" y="737"/>
                  </a:cubicBezTo>
                  <a:cubicBezTo>
                    <a:pt x="493" y="737"/>
                    <a:pt x="493" y="737"/>
                    <a:pt x="493" y="737"/>
                  </a:cubicBezTo>
                  <a:cubicBezTo>
                    <a:pt x="493" y="737"/>
                    <a:pt x="493" y="736"/>
                    <a:pt x="493" y="736"/>
                  </a:cubicBezTo>
                  <a:cubicBezTo>
                    <a:pt x="493" y="736"/>
                    <a:pt x="493" y="735"/>
                    <a:pt x="493" y="735"/>
                  </a:cubicBezTo>
                  <a:cubicBezTo>
                    <a:pt x="493" y="735"/>
                    <a:pt x="493" y="735"/>
                    <a:pt x="493" y="735"/>
                  </a:cubicBezTo>
                  <a:cubicBezTo>
                    <a:pt x="493" y="735"/>
                    <a:pt x="493" y="735"/>
                    <a:pt x="493" y="735"/>
                  </a:cubicBezTo>
                  <a:cubicBezTo>
                    <a:pt x="493" y="734"/>
                    <a:pt x="493" y="734"/>
                    <a:pt x="493" y="734"/>
                  </a:cubicBezTo>
                  <a:cubicBezTo>
                    <a:pt x="493" y="734"/>
                    <a:pt x="492" y="734"/>
                    <a:pt x="492" y="734"/>
                  </a:cubicBezTo>
                  <a:cubicBezTo>
                    <a:pt x="492" y="734"/>
                    <a:pt x="493" y="733"/>
                    <a:pt x="493" y="733"/>
                  </a:cubicBezTo>
                  <a:cubicBezTo>
                    <a:pt x="493" y="733"/>
                    <a:pt x="493" y="733"/>
                    <a:pt x="493" y="733"/>
                  </a:cubicBezTo>
                  <a:cubicBezTo>
                    <a:pt x="493" y="733"/>
                    <a:pt x="490" y="732"/>
                    <a:pt x="490" y="732"/>
                  </a:cubicBezTo>
                  <a:cubicBezTo>
                    <a:pt x="490" y="732"/>
                    <a:pt x="490" y="731"/>
                    <a:pt x="490" y="731"/>
                  </a:cubicBezTo>
                  <a:cubicBezTo>
                    <a:pt x="490" y="731"/>
                    <a:pt x="491" y="731"/>
                    <a:pt x="491" y="731"/>
                  </a:cubicBezTo>
                  <a:cubicBezTo>
                    <a:pt x="491" y="731"/>
                    <a:pt x="491" y="730"/>
                    <a:pt x="491" y="730"/>
                  </a:cubicBezTo>
                  <a:cubicBezTo>
                    <a:pt x="491" y="730"/>
                    <a:pt x="490" y="730"/>
                    <a:pt x="490" y="730"/>
                  </a:cubicBezTo>
                  <a:cubicBezTo>
                    <a:pt x="490" y="730"/>
                    <a:pt x="491" y="729"/>
                    <a:pt x="491" y="729"/>
                  </a:cubicBezTo>
                  <a:cubicBezTo>
                    <a:pt x="491" y="718"/>
                    <a:pt x="491" y="718"/>
                    <a:pt x="491" y="718"/>
                  </a:cubicBezTo>
                  <a:cubicBezTo>
                    <a:pt x="488" y="716"/>
                    <a:pt x="488" y="716"/>
                    <a:pt x="488" y="716"/>
                  </a:cubicBezTo>
                  <a:cubicBezTo>
                    <a:pt x="486" y="716"/>
                    <a:pt x="486" y="716"/>
                    <a:pt x="486" y="716"/>
                  </a:cubicBezTo>
                  <a:cubicBezTo>
                    <a:pt x="486" y="716"/>
                    <a:pt x="486" y="716"/>
                    <a:pt x="486" y="716"/>
                  </a:cubicBezTo>
                  <a:cubicBezTo>
                    <a:pt x="485" y="716"/>
                    <a:pt x="485" y="716"/>
                    <a:pt x="485" y="716"/>
                  </a:cubicBezTo>
                  <a:cubicBezTo>
                    <a:pt x="483" y="717"/>
                    <a:pt x="483" y="717"/>
                    <a:pt x="483" y="717"/>
                  </a:cubicBezTo>
                  <a:cubicBezTo>
                    <a:pt x="482" y="716"/>
                    <a:pt x="482" y="716"/>
                    <a:pt x="482" y="716"/>
                  </a:cubicBezTo>
                  <a:cubicBezTo>
                    <a:pt x="482" y="715"/>
                    <a:pt x="482" y="715"/>
                    <a:pt x="482" y="715"/>
                  </a:cubicBezTo>
                  <a:cubicBezTo>
                    <a:pt x="481" y="715"/>
                    <a:pt x="481" y="715"/>
                    <a:pt x="481" y="715"/>
                  </a:cubicBezTo>
                  <a:cubicBezTo>
                    <a:pt x="476" y="722"/>
                    <a:pt x="476" y="722"/>
                    <a:pt x="476" y="722"/>
                  </a:cubicBezTo>
                  <a:cubicBezTo>
                    <a:pt x="476" y="722"/>
                    <a:pt x="475" y="723"/>
                    <a:pt x="475" y="724"/>
                  </a:cubicBezTo>
                  <a:cubicBezTo>
                    <a:pt x="475" y="724"/>
                    <a:pt x="475" y="724"/>
                    <a:pt x="475" y="724"/>
                  </a:cubicBezTo>
                  <a:cubicBezTo>
                    <a:pt x="475" y="725"/>
                    <a:pt x="475" y="725"/>
                    <a:pt x="475" y="725"/>
                  </a:cubicBezTo>
                  <a:cubicBezTo>
                    <a:pt x="474" y="725"/>
                    <a:pt x="474" y="725"/>
                    <a:pt x="474" y="725"/>
                  </a:cubicBezTo>
                  <a:cubicBezTo>
                    <a:pt x="474" y="726"/>
                    <a:pt x="474" y="726"/>
                    <a:pt x="474" y="726"/>
                  </a:cubicBezTo>
                  <a:cubicBezTo>
                    <a:pt x="474" y="726"/>
                    <a:pt x="474" y="727"/>
                    <a:pt x="474" y="727"/>
                  </a:cubicBezTo>
                  <a:cubicBezTo>
                    <a:pt x="474" y="727"/>
                    <a:pt x="474" y="727"/>
                    <a:pt x="474" y="727"/>
                  </a:cubicBezTo>
                  <a:cubicBezTo>
                    <a:pt x="474" y="728"/>
                    <a:pt x="474" y="728"/>
                    <a:pt x="474" y="728"/>
                  </a:cubicBezTo>
                  <a:cubicBezTo>
                    <a:pt x="474" y="728"/>
                    <a:pt x="474" y="728"/>
                    <a:pt x="474" y="728"/>
                  </a:cubicBezTo>
                  <a:cubicBezTo>
                    <a:pt x="474" y="728"/>
                    <a:pt x="474" y="729"/>
                    <a:pt x="474" y="729"/>
                  </a:cubicBezTo>
                  <a:cubicBezTo>
                    <a:pt x="474" y="730"/>
                    <a:pt x="474" y="730"/>
                    <a:pt x="474" y="730"/>
                  </a:cubicBezTo>
                  <a:cubicBezTo>
                    <a:pt x="473" y="731"/>
                    <a:pt x="473" y="731"/>
                    <a:pt x="473" y="731"/>
                  </a:cubicBezTo>
                  <a:cubicBezTo>
                    <a:pt x="473" y="731"/>
                    <a:pt x="473" y="731"/>
                    <a:pt x="473" y="731"/>
                  </a:cubicBezTo>
                  <a:cubicBezTo>
                    <a:pt x="473" y="731"/>
                    <a:pt x="472" y="732"/>
                    <a:pt x="472" y="732"/>
                  </a:cubicBezTo>
                  <a:cubicBezTo>
                    <a:pt x="472" y="732"/>
                    <a:pt x="471" y="732"/>
                    <a:pt x="471" y="732"/>
                  </a:cubicBezTo>
                  <a:cubicBezTo>
                    <a:pt x="471" y="732"/>
                    <a:pt x="471" y="733"/>
                    <a:pt x="471" y="733"/>
                  </a:cubicBezTo>
                  <a:cubicBezTo>
                    <a:pt x="471" y="733"/>
                    <a:pt x="471" y="734"/>
                    <a:pt x="471" y="734"/>
                  </a:cubicBezTo>
                  <a:cubicBezTo>
                    <a:pt x="471" y="734"/>
                    <a:pt x="471" y="735"/>
                    <a:pt x="471" y="735"/>
                  </a:cubicBezTo>
                  <a:cubicBezTo>
                    <a:pt x="471" y="735"/>
                    <a:pt x="471" y="735"/>
                    <a:pt x="471" y="734"/>
                  </a:cubicBezTo>
                  <a:cubicBezTo>
                    <a:pt x="471" y="734"/>
                    <a:pt x="471" y="734"/>
                    <a:pt x="471" y="734"/>
                  </a:cubicBezTo>
                  <a:cubicBezTo>
                    <a:pt x="471" y="734"/>
                    <a:pt x="470" y="735"/>
                    <a:pt x="470" y="735"/>
                  </a:cubicBezTo>
                  <a:cubicBezTo>
                    <a:pt x="470" y="735"/>
                    <a:pt x="470" y="735"/>
                    <a:pt x="470" y="735"/>
                  </a:cubicBezTo>
                  <a:cubicBezTo>
                    <a:pt x="470" y="735"/>
                    <a:pt x="470" y="736"/>
                    <a:pt x="470" y="736"/>
                  </a:cubicBezTo>
                  <a:cubicBezTo>
                    <a:pt x="469" y="735"/>
                    <a:pt x="469" y="735"/>
                    <a:pt x="469" y="735"/>
                  </a:cubicBezTo>
                  <a:cubicBezTo>
                    <a:pt x="468" y="736"/>
                    <a:pt x="468" y="736"/>
                    <a:pt x="468" y="736"/>
                  </a:cubicBezTo>
                  <a:cubicBezTo>
                    <a:pt x="468" y="736"/>
                    <a:pt x="467" y="735"/>
                    <a:pt x="467" y="735"/>
                  </a:cubicBezTo>
                  <a:cubicBezTo>
                    <a:pt x="467" y="735"/>
                    <a:pt x="466" y="736"/>
                    <a:pt x="466" y="736"/>
                  </a:cubicBezTo>
                  <a:cubicBezTo>
                    <a:pt x="466" y="736"/>
                    <a:pt x="466" y="737"/>
                    <a:pt x="466" y="737"/>
                  </a:cubicBezTo>
                  <a:cubicBezTo>
                    <a:pt x="466" y="737"/>
                    <a:pt x="466" y="737"/>
                    <a:pt x="466" y="737"/>
                  </a:cubicBezTo>
                  <a:cubicBezTo>
                    <a:pt x="466" y="737"/>
                    <a:pt x="466" y="738"/>
                    <a:pt x="466" y="738"/>
                  </a:cubicBezTo>
                  <a:cubicBezTo>
                    <a:pt x="443" y="738"/>
                    <a:pt x="443" y="738"/>
                    <a:pt x="443" y="738"/>
                  </a:cubicBezTo>
                  <a:cubicBezTo>
                    <a:pt x="440" y="740"/>
                    <a:pt x="440" y="740"/>
                    <a:pt x="440" y="740"/>
                  </a:cubicBezTo>
                  <a:cubicBezTo>
                    <a:pt x="436" y="744"/>
                    <a:pt x="436" y="744"/>
                    <a:pt x="436" y="744"/>
                  </a:cubicBezTo>
                  <a:cubicBezTo>
                    <a:pt x="433" y="746"/>
                    <a:pt x="433" y="746"/>
                    <a:pt x="433" y="746"/>
                  </a:cubicBezTo>
                  <a:cubicBezTo>
                    <a:pt x="430" y="751"/>
                    <a:pt x="430" y="751"/>
                    <a:pt x="430" y="751"/>
                  </a:cubicBezTo>
                  <a:cubicBezTo>
                    <a:pt x="417" y="751"/>
                    <a:pt x="417" y="751"/>
                    <a:pt x="417" y="751"/>
                  </a:cubicBezTo>
                  <a:cubicBezTo>
                    <a:pt x="414" y="753"/>
                    <a:pt x="414" y="753"/>
                    <a:pt x="414" y="753"/>
                  </a:cubicBezTo>
                  <a:cubicBezTo>
                    <a:pt x="415" y="754"/>
                    <a:pt x="415" y="754"/>
                    <a:pt x="415" y="754"/>
                  </a:cubicBezTo>
                  <a:cubicBezTo>
                    <a:pt x="415" y="756"/>
                    <a:pt x="415" y="756"/>
                    <a:pt x="415" y="756"/>
                  </a:cubicBezTo>
                  <a:cubicBezTo>
                    <a:pt x="416" y="757"/>
                    <a:pt x="416" y="757"/>
                    <a:pt x="416" y="757"/>
                  </a:cubicBezTo>
                  <a:cubicBezTo>
                    <a:pt x="416" y="758"/>
                    <a:pt x="416" y="758"/>
                    <a:pt x="416" y="758"/>
                  </a:cubicBezTo>
                  <a:cubicBezTo>
                    <a:pt x="408" y="762"/>
                    <a:pt x="408" y="762"/>
                    <a:pt x="408" y="762"/>
                  </a:cubicBezTo>
                  <a:cubicBezTo>
                    <a:pt x="400" y="764"/>
                    <a:pt x="400" y="764"/>
                    <a:pt x="400" y="764"/>
                  </a:cubicBezTo>
                  <a:cubicBezTo>
                    <a:pt x="393" y="769"/>
                    <a:pt x="393" y="769"/>
                    <a:pt x="393" y="769"/>
                  </a:cubicBezTo>
                  <a:cubicBezTo>
                    <a:pt x="390" y="769"/>
                    <a:pt x="390" y="769"/>
                    <a:pt x="390" y="769"/>
                  </a:cubicBezTo>
                  <a:cubicBezTo>
                    <a:pt x="388" y="767"/>
                    <a:pt x="388" y="767"/>
                    <a:pt x="388" y="767"/>
                  </a:cubicBezTo>
                  <a:cubicBezTo>
                    <a:pt x="388" y="767"/>
                    <a:pt x="388" y="766"/>
                    <a:pt x="388" y="766"/>
                  </a:cubicBezTo>
                  <a:cubicBezTo>
                    <a:pt x="388" y="766"/>
                    <a:pt x="388" y="765"/>
                    <a:pt x="388" y="765"/>
                  </a:cubicBezTo>
                  <a:cubicBezTo>
                    <a:pt x="388" y="765"/>
                    <a:pt x="388" y="764"/>
                    <a:pt x="388" y="764"/>
                  </a:cubicBezTo>
                  <a:cubicBezTo>
                    <a:pt x="388" y="764"/>
                    <a:pt x="388" y="763"/>
                    <a:pt x="388" y="763"/>
                  </a:cubicBezTo>
                  <a:cubicBezTo>
                    <a:pt x="388" y="763"/>
                    <a:pt x="390" y="763"/>
                    <a:pt x="390" y="763"/>
                  </a:cubicBezTo>
                  <a:cubicBezTo>
                    <a:pt x="390" y="763"/>
                    <a:pt x="392" y="760"/>
                    <a:pt x="392" y="760"/>
                  </a:cubicBezTo>
                  <a:cubicBezTo>
                    <a:pt x="392" y="759"/>
                    <a:pt x="392" y="759"/>
                    <a:pt x="392" y="759"/>
                  </a:cubicBezTo>
                  <a:cubicBezTo>
                    <a:pt x="392" y="759"/>
                    <a:pt x="392" y="757"/>
                    <a:pt x="392" y="757"/>
                  </a:cubicBezTo>
                  <a:cubicBezTo>
                    <a:pt x="392" y="757"/>
                    <a:pt x="394" y="752"/>
                    <a:pt x="394" y="752"/>
                  </a:cubicBezTo>
                  <a:cubicBezTo>
                    <a:pt x="392" y="735"/>
                    <a:pt x="392" y="735"/>
                    <a:pt x="392" y="735"/>
                  </a:cubicBezTo>
                  <a:cubicBezTo>
                    <a:pt x="385" y="730"/>
                    <a:pt x="385" y="730"/>
                    <a:pt x="385" y="730"/>
                  </a:cubicBezTo>
                  <a:cubicBezTo>
                    <a:pt x="386" y="729"/>
                    <a:pt x="386" y="729"/>
                    <a:pt x="386" y="729"/>
                  </a:cubicBezTo>
                  <a:cubicBezTo>
                    <a:pt x="385" y="728"/>
                    <a:pt x="385" y="728"/>
                    <a:pt x="385" y="728"/>
                  </a:cubicBezTo>
                  <a:cubicBezTo>
                    <a:pt x="383" y="728"/>
                    <a:pt x="383" y="728"/>
                    <a:pt x="383" y="728"/>
                  </a:cubicBezTo>
                  <a:cubicBezTo>
                    <a:pt x="382" y="728"/>
                    <a:pt x="382" y="728"/>
                    <a:pt x="382" y="728"/>
                  </a:cubicBezTo>
                  <a:cubicBezTo>
                    <a:pt x="381" y="726"/>
                    <a:pt x="381" y="726"/>
                    <a:pt x="381" y="726"/>
                  </a:cubicBezTo>
                  <a:cubicBezTo>
                    <a:pt x="381" y="723"/>
                    <a:pt x="381" y="723"/>
                    <a:pt x="381" y="723"/>
                  </a:cubicBezTo>
                  <a:cubicBezTo>
                    <a:pt x="379" y="724"/>
                    <a:pt x="379" y="724"/>
                    <a:pt x="379" y="724"/>
                  </a:cubicBezTo>
                  <a:cubicBezTo>
                    <a:pt x="378" y="724"/>
                    <a:pt x="378" y="724"/>
                    <a:pt x="378" y="724"/>
                  </a:cubicBezTo>
                  <a:cubicBezTo>
                    <a:pt x="377" y="722"/>
                    <a:pt x="377" y="722"/>
                    <a:pt x="377" y="722"/>
                  </a:cubicBezTo>
                  <a:cubicBezTo>
                    <a:pt x="376" y="720"/>
                    <a:pt x="376" y="720"/>
                    <a:pt x="376" y="720"/>
                  </a:cubicBezTo>
                  <a:cubicBezTo>
                    <a:pt x="352" y="706"/>
                    <a:pt x="352" y="706"/>
                    <a:pt x="352" y="706"/>
                  </a:cubicBezTo>
                  <a:cubicBezTo>
                    <a:pt x="351" y="706"/>
                    <a:pt x="351" y="706"/>
                    <a:pt x="351" y="706"/>
                  </a:cubicBezTo>
                  <a:cubicBezTo>
                    <a:pt x="346" y="709"/>
                    <a:pt x="346" y="709"/>
                    <a:pt x="346" y="709"/>
                  </a:cubicBezTo>
                  <a:cubicBezTo>
                    <a:pt x="344" y="709"/>
                    <a:pt x="344" y="709"/>
                    <a:pt x="344" y="709"/>
                  </a:cubicBezTo>
                  <a:cubicBezTo>
                    <a:pt x="344" y="709"/>
                    <a:pt x="343" y="709"/>
                    <a:pt x="343" y="709"/>
                  </a:cubicBezTo>
                  <a:cubicBezTo>
                    <a:pt x="343" y="709"/>
                    <a:pt x="343" y="709"/>
                    <a:pt x="343" y="709"/>
                  </a:cubicBezTo>
                  <a:cubicBezTo>
                    <a:pt x="342" y="709"/>
                    <a:pt x="342" y="709"/>
                    <a:pt x="342" y="709"/>
                  </a:cubicBezTo>
                  <a:cubicBezTo>
                    <a:pt x="341" y="708"/>
                    <a:pt x="341" y="708"/>
                    <a:pt x="341" y="708"/>
                  </a:cubicBezTo>
                  <a:cubicBezTo>
                    <a:pt x="337" y="708"/>
                    <a:pt x="337" y="708"/>
                    <a:pt x="337" y="708"/>
                  </a:cubicBezTo>
                  <a:cubicBezTo>
                    <a:pt x="336" y="707"/>
                    <a:pt x="336" y="707"/>
                    <a:pt x="336" y="707"/>
                  </a:cubicBezTo>
                  <a:cubicBezTo>
                    <a:pt x="333" y="708"/>
                    <a:pt x="333" y="708"/>
                    <a:pt x="333" y="708"/>
                  </a:cubicBezTo>
                  <a:cubicBezTo>
                    <a:pt x="331" y="708"/>
                    <a:pt x="331" y="708"/>
                    <a:pt x="331" y="708"/>
                  </a:cubicBezTo>
                  <a:cubicBezTo>
                    <a:pt x="331" y="708"/>
                    <a:pt x="331" y="708"/>
                    <a:pt x="331" y="708"/>
                  </a:cubicBezTo>
                  <a:cubicBezTo>
                    <a:pt x="330" y="708"/>
                    <a:pt x="330" y="708"/>
                    <a:pt x="330" y="708"/>
                  </a:cubicBezTo>
                  <a:cubicBezTo>
                    <a:pt x="330" y="707"/>
                    <a:pt x="330" y="707"/>
                    <a:pt x="330" y="707"/>
                  </a:cubicBezTo>
                  <a:cubicBezTo>
                    <a:pt x="329" y="707"/>
                    <a:pt x="329" y="707"/>
                    <a:pt x="329" y="707"/>
                  </a:cubicBezTo>
                  <a:cubicBezTo>
                    <a:pt x="328" y="706"/>
                    <a:pt x="328" y="706"/>
                    <a:pt x="328" y="706"/>
                  </a:cubicBezTo>
                  <a:cubicBezTo>
                    <a:pt x="327" y="706"/>
                    <a:pt x="327" y="706"/>
                    <a:pt x="327" y="706"/>
                  </a:cubicBezTo>
                  <a:cubicBezTo>
                    <a:pt x="326" y="707"/>
                    <a:pt x="326" y="707"/>
                    <a:pt x="326" y="707"/>
                  </a:cubicBezTo>
                  <a:cubicBezTo>
                    <a:pt x="326" y="707"/>
                    <a:pt x="326" y="707"/>
                    <a:pt x="326" y="707"/>
                  </a:cubicBezTo>
                  <a:cubicBezTo>
                    <a:pt x="326" y="705"/>
                    <a:pt x="326" y="705"/>
                    <a:pt x="326" y="705"/>
                  </a:cubicBezTo>
                  <a:cubicBezTo>
                    <a:pt x="325" y="705"/>
                    <a:pt x="325" y="705"/>
                    <a:pt x="325" y="705"/>
                  </a:cubicBezTo>
                  <a:cubicBezTo>
                    <a:pt x="324" y="704"/>
                    <a:pt x="324" y="704"/>
                    <a:pt x="324" y="704"/>
                  </a:cubicBezTo>
                  <a:cubicBezTo>
                    <a:pt x="324" y="703"/>
                    <a:pt x="324" y="703"/>
                    <a:pt x="324" y="703"/>
                  </a:cubicBezTo>
                  <a:cubicBezTo>
                    <a:pt x="323" y="703"/>
                    <a:pt x="323" y="703"/>
                    <a:pt x="323" y="703"/>
                  </a:cubicBezTo>
                  <a:cubicBezTo>
                    <a:pt x="322" y="703"/>
                    <a:pt x="322" y="703"/>
                    <a:pt x="322" y="703"/>
                  </a:cubicBezTo>
                  <a:cubicBezTo>
                    <a:pt x="320" y="703"/>
                    <a:pt x="320" y="703"/>
                    <a:pt x="320" y="703"/>
                  </a:cubicBezTo>
                  <a:cubicBezTo>
                    <a:pt x="319" y="703"/>
                    <a:pt x="319" y="703"/>
                    <a:pt x="319" y="703"/>
                  </a:cubicBezTo>
                  <a:cubicBezTo>
                    <a:pt x="318" y="704"/>
                    <a:pt x="318" y="704"/>
                    <a:pt x="318" y="704"/>
                  </a:cubicBezTo>
                  <a:cubicBezTo>
                    <a:pt x="316" y="704"/>
                    <a:pt x="316" y="704"/>
                    <a:pt x="316" y="704"/>
                  </a:cubicBezTo>
                  <a:cubicBezTo>
                    <a:pt x="316" y="702"/>
                    <a:pt x="316" y="702"/>
                    <a:pt x="316" y="702"/>
                  </a:cubicBezTo>
                  <a:cubicBezTo>
                    <a:pt x="316" y="702"/>
                    <a:pt x="314" y="702"/>
                    <a:pt x="314" y="702"/>
                  </a:cubicBezTo>
                  <a:cubicBezTo>
                    <a:pt x="313" y="702"/>
                    <a:pt x="312" y="702"/>
                    <a:pt x="312" y="702"/>
                  </a:cubicBezTo>
                  <a:cubicBezTo>
                    <a:pt x="310" y="701"/>
                    <a:pt x="310" y="701"/>
                    <a:pt x="310" y="701"/>
                  </a:cubicBezTo>
                  <a:cubicBezTo>
                    <a:pt x="310" y="699"/>
                    <a:pt x="310" y="699"/>
                    <a:pt x="310" y="699"/>
                  </a:cubicBezTo>
                  <a:cubicBezTo>
                    <a:pt x="310" y="697"/>
                    <a:pt x="310" y="697"/>
                    <a:pt x="310" y="697"/>
                  </a:cubicBezTo>
                  <a:cubicBezTo>
                    <a:pt x="309" y="696"/>
                    <a:pt x="309" y="696"/>
                    <a:pt x="309" y="696"/>
                  </a:cubicBezTo>
                  <a:cubicBezTo>
                    <a:pt x="309" y="696"/>
                    <a:pt x="309" y="695"/>
                    <a:pt x="309" y="695"/>
                  </a:cubicBezTo>
                  <a:cubicBezTo>
                    <a:pt x="309" y="695"/>
                    <a:pt x="307" y="695"/>
                    <a:pt x="307" y="695"/>
                  </a:cubicBezTo>
                  <a:cubicBezTo>
                    <a:pt x="307" y="699"/>
                    <a:pt x="307" y="699"/>
                    <a:pt x="307" y="699"/>
                  </a:cubicBezTo>
                  <a:cubicBezTo>
                    <a:pt x="122" y="699"/>
                    <a:pt x="122" y="699"/>
                    <a:pt x="122" y="699"/>
                  </a:cubicBezTo>
                  <a:cubicBezTo>
                    <a:pt x="122" y="699"/>
                    <a:pt x="122" y="699"/>
                    <a:pt x="121" y="698"/>
                  </a:cubicBezTo>
                  <a:cubicBezTo>
                    <a:pt x="121" y="698"/>
                    <a:pt x="121" y="698"/>
                    <a:pt x="121" y="698"/>
                  </a:cubicBezTo>
                  <a:cubicBezTo>
                    <a:pt x="121" y="698"/>
                    <a:pt x="121" y="698"/>
                    <a:pt x="121" y="698"/>
                  </a:cubicBezTo>
                  <a:cubicBezTo>
                    <a:pt x="121" y="699"/>
                    <a:pt x="121" y="699"/>
                    <a:pt x="121" y="699"/>
                  </a:cubicBezTo>
                  <a:cubicBezTo>
                    <a:pt x="120" y="699"/>
                    <a:pt x="120" y="699"/>
                    <a:pt x="120" y="698"/>
                  </a:cubicBezTo>
                  <a:cubicBezTo>
                    <a:pt x="120" y="698"/>
                    <a:pt x="120" y="698"/>
                    <a:pt x="120" y="698"/>
                  </a:cubicBezTo>
                  <a:cubicBezTo>
                    <a:pt x="120" y="698"/>
                    <a:pt x="120" y="698"/>
                    <a:pt x="120" y="698"/>
                  </a:cubicBezTo>
                  <a:cubicBezTo>
                    <a:pt x="119" y="698"/>
                    <a:pt x="119" y="697"/>
                    <a:pt x="119" y="697"/>
                  </a:cubicBezTo>
                  <a:cubicBezTo>
                    <a:pt x="119" y="696"/>
                    <a:pt x="119" y="696"/>
                    <a:pt x="120" y="696"/>
                  </a:cubicBezTo>
                  <a:cubicBezTo>
                    <a:pt x="120" y="696"/>
                    <a:pt x="120" y="696"/>
                    <a:pt x="120" y="696"/>
                  </a:cubicBezTo>
                  <a:cubicBezTo>
                    <a:pt x="120" y="696"/>
                    <a:pt x="120" y="696"/>
                    <a:pt x="120" y="696"/>
                  </a:cubicBezTo>
                  <a:cubicBezTo>
                    <a:pt x="120" y="696"/>
                    <a:pt x="120" y="696"/>
                    <a:pt x="120" y="696"/>
                  </a:cubicBezTo>
                  <a:cubicBezTo>
                    <a:pt x="119" y="696"/>
                    <a:pt x="119" y="696"/>
                    <a:pt x="119" y="695"/>
                  </a:cubicBezTo>
                  <a:cubicBezTo>
                    <a:pt x="119" y="695"/>
                    <a:pt x="119" y="695"/>
                    <a:pt x="119" y="695"/>
                  </a:cubicBezTo>
                  <a:cubicBezTo>
                    <a:pt x="119" y="695"/>
                    <a:pt x="119" y="695"/>
                    <a:pt x="118" y="695"/>
                  </a:cubicBezTo>
                  <a:cubicBezTo>
                    <a:pt x="118" y="696"/>
                    <a:pt x="118" y="695"/>
                    <a:pt x="118" y="695"/>
                  </a:cubicBezTo>
                  <a:cubicBezTo>
                    <a:pt x="118" y="695"/>
                    <a:pt x="118" y="695"/>
                    <a:pt x="118" y="695"/>
                  </a:cubicBezTo>
                  <a:cubicBezTo>
                    <a:pt x="118" y="695"/>
                    <a:pt x="119" y="694"/>
                    <a:pt x="119" y="694"/>
                  </a:cubicBezTo>
                  <a:cubicBezTo>
                    <a:pt x="119" y="694"/>
                    <a:pt x="119" y="694"/>
                    <a:pt x="119" y="693"/>
                  </a:cubicBezTo>
                  <a:cubicBezTo>
                    <a:pt x="119" y="693"/>
                    <a:pt x="119" y="693"/>
                    <a:pt x="119" y="693"/>
                  </a:cubicBezTo>
                  <a:cubicBezTo>
                    <a:pt x="120" y="692"/>
                    <a:pt x="120" y="692"/>
                    <a:pt x="120" y="692"/>
                  </a:cubicBezTo>
                  <a:cubicBezTo>
                    <a:pt x="120" y="692"/>
                    <a:pt x="120" y="692"/>
                    <a:pt x="119" y="692"/>
                  </a:cubicBezTo>
                  <a:cubicBezTo>
                    <a:pt x="119" y="692"/>
                    <a:pt x="119" y="692"/>
                    <a:pt x="119" y="692"/>
                  </a:cubicBezTo>
                  <a:cubicBezTo>
                    <a:pt x="119" y="692"/>
                    <a:pt x="119" y="693"/>
                    <a:pt x="119" y="693"/>
                  </a:cubicBezTo>
                  <a:cubicBezTo>
                    <a:pt x="119" y="693"/>
                    <a:pt x="119" y="693"/>
                    <a:pt x="118" y="693"/>
                  </a:cubicBezTo>
                  <a:cubicBezTo>
                    <a:pt x="118" y="693"/>
                    <a:pt x="118" y="693"/>
                    <a:pt x="118" y="693"/>
                  </a:cubicBezTo>
                  <a:cubicBezTo>
                    <a:pt x="118" y="693"/>
                    <a:pt x="118" y="693"/>
                    <a:pt x="118" y="694"/>
                  </a:cubicBezTo>
                  <a:cubicBezTo>
                    <a:pt x="118" y="694"/>
                    <a:pt x="118" y="694"/>
                    <a:pt x="118" y="694"/>
                  </a:cubicBezTo>
                  <a:cubicBezTo>
                    <a:pt x="118" y="694"/>
                    <a:pt x="118" y="694"/>
                    <a:pt x="118" y="694"/>
                  </a:cubicBezTo>
                  <a:cubicBezTo>
                    <a:pt x="118" y="694"/>
                    <a:pt x="118" y="694"/>
                    <a:pt x="118" y="694"/>
                  </a:cubicBezTo>
                  <a:cubicBezTo>
                    <a:pt x="118" y="694"/>
                    <a:pt x="118" y="694"/>
                    <a:pt x="118" y="694"/>
                  </a:cubicBezTo>
                  <a:cubicBezTo>
                    <a:pt x="118" y="695"/>
                    <a:pt x="118" y="695"/>
                    <a:pt x="118" y="695"/>
                  </a:cubicBezTo>
                  <a:cubicBezTo>
                    <a:pt x="117" y="695"/>
                    <a:pt x="117" y="695"/>
                    <a:pt x="117" y="695"/>
                  </a:cubicBezTo>
                  <a:cubicBezTo>
                    <a:pt x="117" y="695"/>
                    <a:pt x="117" y="695"/>
                    <a:pt x="117" y="695"/>
                  </a:cubicBezTo>
                  <a:cubicBezTo>
                    <a:pt x="116" y="695"/>
                    <a:pt x="116" y="694"/>
                    <a:pt x="116" y="694"/>
                  </a:cubicBezTo>
                  <a:cubicBezTo>
                    <a:pt x="116" y="694"/>
                    <a:pt x="116" y="694"/>
                    <a:pt x="115" y="694"/>
                  </a:cubicBezTo>
                  <a:cubicBezTo>
                    <a:pt x="115" y="694"/>
                    <a:pt x="115" y="694"/>
                    <a:pt x="115" y="694"/>
                  </a:cubicBezTo>
                  <a:cubicBezTo>
                    <a:pt x="114" y="694"/>
                    <a:pt x="114" y="694"/>
                    <a:pt x="114" y="693"/>
                  </a:cubicBezTo>
                  <a:cubicBezTo>
                    <a:pt x="114" y="693"/>
                    <a:pt x="114" y="693"/>
                    <a:pt x="114" y="693"/>
                  </a:cubicBezTo>
                  <a:cubicBezTo>
                    <a:pt x="114" y="693"/>
                    <a:pt x="114" y="693"/>
                    <a:pt x="114" y="693"/>
                  </a:cubicBezTo>
                  <a:cubicBezTo>
                    <a:pt x="114" y="692"/>
                    <a:pt x="113" y="692"/>
                    <a:pt x="113" y="692"/>
                  </a:cubicBezTo>
                  <a:cubicBezTo>
                    <a:pt x="113" y="692"/>
                    <a:pt x="113" y="691"/>
                    <a:pt x="113" y="691"/>
                  </a:cubicBezTo>
                  <a:cubicBezTo>
                    <a:pt x="113" y="691"/>
                    <a:pt x="114" y="691"/>
                    <a:pt x="114" y="691"/>
                  </a:cubicBezTo>
                  <a:cubicBezTo>
                    <a:pt x="114" y="691"/>
                    <a:pt x="115" y="691"/>
                    <a:pt x="115" y="691"/>
                  </a:cubicBezTo>
                  <a:cubicBezTo>
                    <a:pt x="115" y="691"/>
                    <a:pt x="115" y="691"/>
                    <a:pt x="115" y="691"/>
                  </a:cubicBezTo>
                  <a:cubicBezTo>
                    <a:pt x="115" y="691"/>
                    <a:pt x="115" y="691"/>
                    <a:pt x="115" y="691"/>
                  </a:cubicBezTo>
                  <a:cubicBezTo>
                    <a:pt x="115" y="690"/>
                    <a:pt x="115" y="690"/>
                    <a:pt x="115" y="690"/>
                  </a:cubicBezTo>
                  <a:cubicBezTo>
                    <a:pt x="115" y="690"/>
                    <a:pt x="115" y="690"/>
                    <a:pt x="115" y="690"/>
                  </a:cubicBezTo>
                  <a:cubicBezTo>
                    <a:pt x="115" y="690"/>
                    <a:pt x="115" y="689"/>
                    <a:pt x="115" y="689"/>
                  </a:cubicBezTo>
                  <a:cubicBezTo>
                    <a:pt x="115" y="689"/>
                    <a:pt x="115" y="689"/>
                    <a:pt x="115" y="689"/>
                  </a:cubicBezTo>
                  <a:cubicBezTo>
                    <a:pt x="115" y="689"/>
                    <a:pt x="115" y="689"/>
                    <a:pt x="115" y="688"/>
                  </a:cubicBezTo>
                  <a:cubicBezTo>
                    <a:pt x="116" y="688"/>
                    <a:pt x="116" y="688"/>
                    <a:pt x="116" y="688"/>
                  </a:cubicBezTo>
                  <a:cubicBezTo>
                    <a:pt x="115" y="687"/>
                    <a:pt x="115" y="687"/>
                    <a:pt x="115" y="687"/>
                  </a:cubicBezTo>
                  <a:cubicBezTo>
                    <a:pt x="115" y="687"/>
                    <a:pt x="115" y="687"/>
                    <a:pt x="115" y="687"/>
                  </a:cubicBezTo>
                  <a:cubicBezTo>
                    <a:pt x="115" y="687"/>
                    <a:pt x="115" y="687"/>
                    <a:pt x="115" y="687"/>
                  </a:cubicBezTo>
                  <a:cubicBezTo>
                    <a:pt x="114" y="687"/>
                    <a:pt x="115" y="687"/>
                    <a:pt x="115" y="687"/>
                  </a:cubicBezTo>
                  <a:cubicBezTo>
                    <a:pt x="115" y="687"/>
                    <a:pt x="115" y="687"/>
                    <a:pt x="115" y="687"/>
                  </a:cubicBezTo>
                  <a:cubicBezTo>
                    <a:pt x="115" y="688"/>
                    <a:pt x="115" y="688"/>
                    <a:pt x="115" y="688"/>
                  </a:cubicBezTo>
                  <a:cubicBezTo>
                    <a:pt x="115" y="688"/>
                    <a:pt x="115" y="688"/>
                    <a:pt x="115" y="688"/>
                  </a:cubicBezTo>
                  <a:cubicBezTo>
                    <a:pt x="115" y="688"/>
                    <a:pt x="115" y="689"/>
                    <a:pt x="115" y="689"/>
                  </a:cubicBezTo>
                  <a:cubicBezTo>
                    <a:pt x="114" y="689"/>
                    <a:pt x="114" y="689"/>
                    <a:pt x="114" y="689"/>
                  </a:cubicBezTo>
                  <a:cubicBezTo>
                    <a:pt x="114" y="689"/>
                    <a:pt x="114" y="689"/>
                    <a:pt x="114" y="689"/>
                  </a:cubicBezTo>
                  <a:cubicBezTo>
                    <a:pt x="114" y="690"/>
                    <a:pt x="115" y="690"/>
                    <a:pt x="115" y="690"/>
                  </a:cubicBezTo>
                  <a:cubicBezTo>
                    <a:pt x="115" y="690"/>
                    <a:pt x="115" y="690"/>
                    <a:pt x="115" y="690"/>
                  </a:cubicBezTo>
                  <a:cubicBezTo>
                    <a:pt x="115" y="690"/>
                    <a:pt x="114" y="690"/>
                    <a:pt x="114" y="690"/>
                  </a:cubicBezTo>
                  <a:cubicBezTo>
                    <a:pt x="114" y="691"/>
                    <a:pt x="114" y="690"/>
                    <a:pt x="114" y="690"/>
                  </a:cubicBezTo>
                  <a:cubicBezTo>
                    <a:pt x="114" y="690"/>
                    <a:pt x="113" y="691"/>
                    <a:pt x="113" y="691"/>
                  </a:cubicBezTo>
                  <a:cubicBezTo>
                    <a:pt x="113" y="691"/>
                    <a:pt x="113" y="691"/>
                    <a:pt x="113" y="691"/>
                  </a:cubicBezTo>
                  <a:cubicBezTo>
                    <a:pt x="113" y="691"/>
                    <a:pt x="113" y="691"/>
                    <a:pt x="113" y="691"/>
                  </a:cubicBezTo>
                  <a:cubicBezTo>
                    <a:pt x="112" y="691"/>
                    <a:pt x="112" y="691"/>
                    <a:pt x="111" y="691"/>
                  </a:cubicBezTo>
                  <a:cubicBezTo>
                    <a:pt x="111" y="691"/>
                    <a:pt x="111" y="691"/>
                    <a:pt x="111" y="691"/>
                  </a:cubicBezTo>
                  <a:cubicBezTo>
                    <a:pt x="111" y="691"/>
                    <a:pt x="111" y="691"/>
                    <a:pt x="111" y="691"/>
                  </a:cubicBezTo>
                  <a:cubicBezTo>
                    <a:pt x="110" y="690"/>
                    <a:pt x="110" y="690"/>
                    <a:pt x="110" y="689"/>
                  </a:cubicBezTo>
                  <a:cubicBezTo>
                    <a:pt x="109" y="689"/>
                    <a:pt x="109" y="689"/>
                    <a:pt x="108" y="688"/>
                  </a:cubicBezTo>
                  <a:cubicBezTo>
                    <a:pt x="108" y="688"/>
                    <a:pt x="108" y="688"/>
                    <a:pt x="108" y="688"/>
                  </a:cubicBezTo>
                  <a:cubicBezTo>
                    <a:pt x="108" y="688"/>
                    <a:pt x="108" y="688"/>
                    <a:pt x="108" y="688"/>
                  </a:cubicBezTo>
                  <a:cubicBezTo>
                    <a:pt x="109" y="688"/>
                    <a:pt x="109" y="688"/>
                    <a:pt x="109" y="688"/>
                  </a:cubicBezTo>
                  <a:cubicBezTo>
                    <a:pt x="109" y="688"/>
                    <a:pt x="110" y="688"/>
                    <a:pt x="110" y="687"/>
                  </a:cubicBezTo>
                  <a:cubicBezTo>
                    <a:pt x="110" y="687"/>
                    <a:pt x="110" y="687"/>
                    <a:pt x="110" y="687"/>
                  </a:cubicBezTo>
                  <a:cubicBezTo>
                    <a:pt x="110" y="686"/>
                    <a:pt x="110" y="686"/>
                    <a:pt x="110" y="686"/>
                  </a:cubicBezTo>
                  <a:cubicBezTo>
                    <a:pt x="110" y="686"/>
                    <a:pt x="110" y="685"/>
                    <a:pt x="110" y="685"/>
                  </a:cubicBezTo>
                  <a:cubicBezTo>
                    <a:pt x="110" y="685"/>
                    <a:pt x="110" y="685"/>
                    <a:pt x="110" y="685"/>
                  </a:cubicBezTo>
                  <a:cubicBezTo>
                    <a:pt x="110" y="684"/>
                    <a:pt x="110" y="684"/>
                    <a:pt x="110" y="684"/>
                  </a:cubicBezTo>
                  <a:cubicBezTo>
                    <a:pt x="110" y="684"/>
                    <a:pt x="110" y="684"/>
                    <a:pt x="109" y="684"/>
                  </a:cubicBezTo>
                  <a:cubicBezTo>
                    <a:pt x="109" y="684"/>
                    <a:pt x="109" y="685"/>
                    <a:pt x="109" y="685"/>
                  </a:cubicBezTo>
                  <a:cubicBezTo>
                    <a:pt x="108" y="685"/>
                    <a:pt x="108" y="685"/>
                    <a:pt x="108" y="685"/>
                  </a:cubicBezTo>
                  <a:cubicBezTo>
                    <a:pt x="108" y="685"/>
                    <a:pt x="107" y="685"/>
                    <a:pt x="107" y="684"/>
                  </a:cubicBezTo>
                  <a:cubicBezTo>
                    <a:pt x="107" y="684"/>
                    <a:pt x="107" y="684"/>
                    <a:pt x="107" y="684"/>
                  </a:cubicBezTo>
                  <a:cubicBezTo>
                    <a:pt x="107" y="684"/>
                    <a:pt x="108" y="683"/>
                    <a:pt x="108" y="683"/>
                  </a:cubicBezTo>
                  <a:cubicBezTo>
                    <a:pt x="108" y="683"/>
                    <a:pt x="108" y="682"/>
                    <a:pt x="108" y="682"/>
                  </a:cubicBezTo>
                  <a:cubicBezTo>
                    <a:pt x="109" y="682"/>
                    <a:pt x="109" y="681"/>
                    <a:pt x="109" y="681"/>
                  </a:cubicBezTo>
                  <a:cubicBezTo>
                    <a:pt x="108" y="681"/>
                    <a:pt x="108" y="680"/>
                    <a:pt x="108" y="680"/>
                  </a:cubicBezTo>
                  <a:cubicBezTo>
                    <a:pt x="108" y="680"/>
                    <a:pt x="108" y="679"/>
                    <a:pt x="109" y="679"/>
                  </a:cubicBezTo>
                  <a:cubicBezTo>
                    <a:pt x="109" y="679"/>
                    <a:pt x="108" y="679"/>
                    <a:pt x="108" y="679"/>
                  </a:cubicBezTo>
                  <a:cubicBezTo>
                    <a:pt x="108" y="679"/>
                    <a:pt x="108" y="679"/>
                    <a:pt x="108" y="679"/>
                  </a:cubicBezTo>
                  <a:cubicBezTo>
                    <a:pt x="108" y="680"/>
                    <a:pt x="108" y="680"/>
                    <a:pt x="108" y="680"/>
                  </a:cubicBezTo>
                  <a:cubicBezTo>
                    <a:pt x="108" y="680"/>
                    <a:pt x="108" y="681"/>
                    <a:pt x="108" y="681"/>
                  </a:cubicBezTo>
                  <a:cubicBezTo>
                    <a:pt x="108" y="681"/>
                    <a:pt x="108" y="682"/>
                    <a:pt x="108" y="682"/>
                  </a:cubicBezTo>
                  <a:cubicBezTo>
                    <a:pt x="108" y="683"/>
                    <a:pt x="108" y="683"/>
                    <a:pt x="107" y="683"/>
                  </a:cubicBezTo>
                  <a:cubicBezTo>
                    <a:pt x="107" y="684"/>
                    <a:pt x="107" y="684"/>
                    <a:pt x="106" y="684"/>
                  </a:cubicBezTo>
                  <a:cubicBezTo>
                    <a:pt x="106" y="684"/>
                    <a:pt x="106" y="685"/>
                    <a:pt x="106" y="685"/>
                  </a:cubicBezTo>
                  <a:cubicBezTo>
                    <a:pt x="106" y="685"/>
                    <a:pt x="106" y="685"/>
                    <a:pt x="106" y="685"/>
                  </a:cubicBezTo>
                  <a:cubicBezTo>
                    <a:pt x="106" y="686"/>
                    <a:pt x="107" y="686"/>
                    <a:pt x="107" y="686"/>
                  </a:cubicBezTo>
                  <a:cubicBezTo>
                    <a:pt x="107" y="686"/>
                    <a:pt x="107" y="687"/>
                    <a:pt x="107" y="687"/>
                  </a:cubicBezTo>
                  <a:cubicBezTo>
                    <a:pt x="108" y="687"/>
                    <a:pt x="108" y="687"/>
                    <a:pt x="108" y="687"/>
                  </a:cubicBezTo>
                  <a:cubicBezTo>
                    <a:pt x="108" y="687"/>
                    <a:pt x="108" y="688"/>
                    <a:pt x="108" y="688"/>
                  </a:cubicBezTo>
                  <a:cubicBezTo>
                    <a:pt x="108" y="688"/>
                    <a:pt x="108" y="688"/>
                    <a:pt x="108" y="688"/>
                  </a:cubicBezTo>
                  <a:cubicBezTo>
                    <a:pt x="108" y="688"/>
                    <a:pt x="108" y="688"/>
                    <a:pt x="108" y="688"/>
                  </a:cubicBezTo>
                  <a:cubicBezTo>
                    <a:pt x="108" y="688"/>
                    <a:pt x="107" y="688"/>
                    <a:pt x="107" y="688"/>
                  </a:cubicBezTo>
                  <a:cubicBezTo>
                    <a:pt x="107" y="688"/>
                    <a:pt x="107" y="688"/>
                    <a:pt x="107" y="688"/>
                  </a:cubicBezTo>
                  <a:cubicBezTo>
                    <a:pt x="107" y="687"/>
                    <a:pt x="107" y="687"/>
                    <a:pt x="107" y="687"/>
                  </a:cubicBezTo>
                  <a:cubicBezTo>
                    <a:pt x="107" y="687"/>
                    <a:pt x="106" y="686"/>
                    <a:pt x="106" y="687"/>
                  </a:cubicBezTo>
                  <a:cubicBezTo>
                    <a:pt x="106" y="687"/>
                    <a:pt x="106" y="687"/>
                    <a:pt x="106" y="687"/>
                  </a:cubicBezTo>
                  <a:cubicBezTo>
                    <a:pt x="106" y="687"/>
                    <a:pt x="106" y="687"/>
                    <a:pt x="106" y="687"/>
                  </a:cubicBezTo>
                  <a:cubicBezTo>
                    <a:pt x="106" y="687"/>
                    <a:pt x="106" y="687"/>
                    <a:pt x="106" y="687"/>
                  </a:cubicBezTo>
                  <a:cubicBezTo>
                    <a:pt x="106" y="687"/>
                    <a:pt x="106" y="687"/>
                    <a:pt x="106" y="687"/>
                  </a:cubicBezTo>
                  <a:cubicBezTo>
                    <a:pt x="105" y="687"/>
                    <a:pt x="105" y="687"/>
                    <a:pt x="105" y="686"/>
                  </a:cubicBezTo>
                  <a:cubicBezTo>
                    <a:pt x="105" y="686"/>
                    <a:pt x="105" y="685"/>
                    <a:pt x="105" y="685"/>
                  </a:cubicBezTo>
                  <a:cubicBezTo>
                    <a:pt x="105" y="684"/>
                    <a:pt x="105" y="684"/>
                    <a:pt x="105" y="684"/>
                  </a:cubicBezTo>
                  <a:cubicBezTo>
                    <a:pt x="105" y="684"/>
                    <a:pt x="105" y="683"/>
                    <a:pt x="105" y="684"/>
                  </a:cubicBezTo>
                  <a:cubicBezTo>
                    <a:pt x="105" y="684"/>
                    <a:pt x="104" y="684"/>
                    <a:pt x="104" y="684"/>
                  </a:cubicBezTo>
                  <a:cubicBezTo>
                    <a:pt x="104" y="684"/>
                    <a:pt x="105" y="684"/>
                    <a:pt x="105" y="685"/>
                  </a:cubicBezTo>
                  <a:cubicBezTo>
                    <a:pt x="105" y="685"/>
                    <a:pt x="105" y="685"/>
                    <a:pt x="105" y="685"/>
                  </a:cubicBezTo>
                  <a:cubicBezTo>
                    <a:pt x="105" y="685"/>
                    <a:pt x="104" y="685"/>
                    <a:pt x="104" y="685"/>
                  </a:cubicBezTo>
                  <a:cubicBezTo>
                    <a:pt x="104" y="685"/>
                    <a:pt x="104" y="685"/>
                    <a:pt x="104" y="685"/>
                  </a:cubicBezTo>
                  <a:cubicBezTo>
                    <a:pt x="104" y="685"/>
                    <a:pt x="104" y="685"/>
                    <a:pt x="104" y="685"/>
                  </a:cubicBezTo>
                  <a:cubicBezTo>
                    <a:pt x="103" y="685"/>
                    <a:pt x="103" y="685"/>
                    <a:pt x="103" y="685"/>
                  </a:cubicBezTo>
                  <a:cubicBezTo>
                    <a:pt x="103" y="685"/>
                    <a:pt x="103" y="685"/>
                    <a:pt x="103" y="685"/>
                  </a:cubicBezTo>
                  <a:cubicBezTo>
                    <a:pt x="103" y="684"/>
                    <a:pt x="103" y="684"/>
                    <a:pt x="103" y="684"/>
                  </a:cubicBezTo>
                  <a:cubicBezTo>
                    <a:pt x="104" y="684"/>
                    <a:pt x="104" y="684"/>
                    <a:pt x="104" y="683"/>
                  </a:cubicBezTo>
                  <a:cubicBezTo>
                    <a:pt x="104" y="683"/>
                    <a:pt x="104" y="683"/>
                    <a:pt x="104" y="683"/>
                  </a:cubicBezTo>
                  <a:cubicBezTo>
                    <a:pt x="103" y="683"/>
                    <a:pt x="103" y="684"/>
                    <a:pt x="102" y="684"/>
                  </a:cubicBezTo>
                  <a:cubicBezTo>
                    <a:pt x="102" y="684"/>
                    <a:pt x="102" y="684"/>
                    <a:pt x="102" y="684"/>
                  </a:cubicBezTo>
                  <a:cubicBezTo>
                    <a:pt x="102" y="685"/>
                    <a:pt x="102" y="684"/>
                    <a:pt x="101" y="684"/>
                  </a:cubicBezTo>
                  <a:cubicBezTo>
                    <a:pt x="102" y="684"/>
                    <a:pt x="102" y="684"/>
                    <a:pt x="102" y="684"/>
                  </a:cubicBezTo>
                  <a:cubicBezTo>
                    <a:pt x="102" y="684"/>
                    <a:pt x="102" y="683"/>
                    <a:pt x="102" y="683"/>
                  </a:cubicBezTo>
                  <a:cubicBezTo>
                    <a:pt x="102" y="683"/>
                    <a:pt x="102" y="684"/>
                    <a:pt x="101" y="684"/>
                  </a:cubicBezTo>
                  <a:cubicBezTo>
                    <a:pt x="101" y="684"/>
                    <a:pt x="100" y="684"/>
                    <a:pt x="100" y="683"/>
                  </a:cubicBezTo>
                  <a:cubicBezTo>
                    <a:pt x="100" y="683"/>
                    <a:pt x="100" y="683"/>
                    <a:pt x="100" y="683"/>
                  </a:cubicBezTo>
                  <a:cubicBezTo>
                    <a:pt x="101" y="682"/>
                    <a:pt x="101" y="682"/>
                    <a:pt x="101" y="682"/>
                  </a:cubicBezTo>
                  <a:cubicBezTo>
                    <a:pt x="102" y="682"/>
                    <a:pt x="102" y="682"/>
                    <a:pt x="103" y="681"/>
                  </a:cubicBezTo>
                  <a:cubicBezTo>
                    <a:pt x="103" y="681"/>
                    <a:pt x="103" y="681"/>
                    <a:pt x="103" y="681"/>
                  </a:cubicBezTo>
                  <a:cubicBezTo>
                    <a:pt x="104" y="681"/>
                    <a:pt x="104" y="680"/>
                    <a:pt x="104" y="680"/>
                  </a:cubicBezTo>
                  <a:cubicBezTo>
                    <a:pt x="104" y="680"/>
                    <a:pt x="104" y="679"/>
                    <a:pt x="104" y="678"/>
                  </a:cubicBezTo>
                  <a:cubicBezTo>
                    <a:pt x="104" y="678"/>
                    <a:pt x="104" y="678"/>
                    <a:pt x="104" y="678"/>
                  </a:cubicBezTo>
                  <a:cubicBezTo>
                    <a:pt x="104" y="678"/>
                    <a:pt x="104" y="678"/>
                    <a:pt x="104" y="678"/>
                  </a:cubicBezTo>
                  <a:cubicBezTo>
                    <a:pt x="104" y="678"/>
                    <a:pt x="103" y="678"/>
                    <a:pt x="103" y="678"/>
                  </a:cubicBezTo>
                  <a:cubicBezTo>
                    <a:pt x="103" y="678"/>
                    <a:pt x="103" y="678"/>
                    <a:pt x="103" y="679"/>
                  </a:cubicBezTo>
                  <a:cubicBezTo>
                    <a:pt x="103" y="679"/>
                    <a:pt x="103" y="679"/>
                    <a:pt x="103" y="680"/>
                  </a:cubicBezTo>
                  <a:cubicBezTo>
                    <a:pt x="103" y="680"/>
                    <a:pt x="102" y="680"/>
                    <a:pt x="102" y="681"/>
                  </a:cubicBezTo>
                  <a:cubicBezTo>
                    <a:pt x="102" y="681"/>
                    <a:pt x="102" y="682"/>
                    <a:pt x="101" y="682"/>
                  </a:cubicBezTo>
                  <a:cubicBezTo>
                    <a:pt x="101" y="682"/>
                    <a:pt x="100" y="681"/>
                    <a:pt x="100" y="682"/>
                  </a:cubicBezTo>
                  <a:cubicBezTo>
                    <a:pt x="99" y="681"/>
                    <a:pt x="100" y="681"/>
                    <a:pt x="100" y="681"/>
                  </a:cubicBezTo>
                  <a:cubicBezTo>
                    <a:pt x="100" y="681"/>
                    <a:pt x="100" y="681"/>
                    <a:pt x="100" y="680"/>
                  </a:cubicBezTo>
                  <a:cubicBezTo>
                    <a:pt x="100" y="680"/>
                    <a:pt x="100" y="680"/>
                    <a:pt x="99" y="680"/>
                  </a:cubicBezTo>
                  <a:cubicBezTo>
                    <a:pt x="99" y="680"/>
                    <a:pt x="98" y="680"/>
                    <a:pt x="98" y="680"/>
                  </a:cubicBezTo>
                  <a:cubicBezTo>
                    <a:pt x="98" y="680"/>
                    <a:pt x="97" y="680"/>
                    <a:pt x="97" y="680"/>
                  </a:cubicBezTo>
                  <a:cubicBezTo>
                    <a:pt x="97" y="680"/>
                    <a:pt x="97" y="679"/>
                    <a:pt x="97" y="679"/>
                  </a:cubicBezTo>
                  <a:cubicBezTo>
                    <a:pt x="98" y="679"/>
                    <a:pt x="98" y="679"/>
                    <a:pt x="99" y="679"/>
                  </a:cubicBezTo>
                  <a:cubicBezTo>
                    <a:pt x="99" y="679"/>
                    <a:pt x="99" y="679"/>
                    <a:pt x="99" y="679"/>
                  </a:cubicBezTo>
                  <a:cubicBezTo>
                    <a:pt x="99" y="679"/>
                    <a:pt x="98" y="679"/>
                    <a:pt x="98" y="679"/>
                  </a:cubicBezTo>
                  <a:cubicBezTo>
                    <a:pt x="97" y="679"/>
                    <a:pt x="97" y="679"/>
                    <a:pt x="97" y="679"/>
                  </a:cubicBezTo>
                  <a:cubicBezTo>
                    <a:pt x="97" y="679"/>
                    <a:pt x="97" y="679"/>
                    <a:pt x="97" y="679"/>
                  </a:cubicBezTo>
                  <a:cubicBezTo>
                    <a:pt x="96" y="680"/>
                    <a:pt x="95" y="679"/>
                    <a:pt x="95" y="679"/>
                  </a:cubicBezTo>
                  <a:cubicBezTo>
                    <a:pt x="94" y="680"/>
                    <a:pt x="94" y="680"/>
                    <a:pt x="94" y="680"/>
                  </a:cubicBezTo>
                  <a:cubicBezTo>
                    <a:pt x="93" y="680"/>
                    <a:pt x="93" y="680"/>
                    <a:pt x="93" y="680"/>
                  </a:cubicBezTo>
                  <a:cubicBezTo>
                    <a:pt x="92" y="679"/>
                    <a:pt x="92" y="680"/>
                    <a:pt x="91" y="679"/>
                  </a:cubicBezTo>
                  <a:cubicBezTo>
                    <a:pt x="91" y="679"/>
                    <a:pt x="91" y="679"/>
                    <a:pt x="91" y="679"/>
                  </a:cubicBezTo>
                  <a:cubicBezTo>
                    <a:pt x="91" y="678"/>
                    <a:pt x="90" y="677"/>
                    <a:pt x="89" y="676"/>
                  </a:cubicBezTo>
                  <a:cubicBezTo>
                    <a:pt x="89" y="676"/>
                    <a:pt x="89" y="676"/>
                    <a:pt x="89" y="676"/>
                  </a:cubicBezTo>
                  <a:cubicBezTo>
                    <a:pt x="89" y="676"/>
                    <a:pt x="89" y="676"/>
                    <a:pt x="89" y="675"/>
                  </a:cubicBezTo>
                  <a:cubicBezTo>
                    <a:pt x="90" y="675"/>
                    <a:pt x="91" y="675"/>
                    <a:pt x="90" y="675"/>
                  </a:cubicBezTo>
                  <a:cubicBezTo>
                    <a:pt x="90" y="675"/>
                    <a:pt x="90" y="675"/>
                    <a:pt x="90" y="675"/>
                  </a:cubicBezTo>
                  <a:cubicBezTo>
                    <a:pt x="90" y="675"/>
                    <a:pt x="89" y="675"/>
                    <a:pt x="89" y="674"/>
                  </a:cubicBezTo>
                  <a:cubicBezTo>
                    <a:pt x="89" y="674"/>
                    <a:pt x="89" y="674"/>
                    <a:pt x="89" y="674"/>
                  </a:cubicBezTo>
                  <a:cubicBezTo>
                    <a:pt x="90" y="674"/>
                    <a:pt x="90" y="673"/>
                    <a:pt x="90" y="673"/>
                  </a:cubicBezTo>
                  <a:cubicBezTo>
                    <a:pt x="91" y="673"/>
                    <a:pt x="91" y="672"/>
                    <a:pt x="91" y="672"/>
                  </a:cubicBezTo>
                  <a:cubicBezTo>
                    <a:pt x="91" y="672"/>
                    <a:pt x="91" y="672"/>
                    <a:pt x="91" y="671"/>
                  </a:cubicBezTo>
                  <a:cubicBezTo>
                    <a:pt x="91" y="671"/>
                    <a:pt x="91" y="671"/>
                    <a:pt x="91" y="671"/>
                  </a:cubicBezTo>
                  <a:cubicBezTo>
                    <a:pt x="92" y="671"/>
                    <a:pt x="92" y="671"/>
                    <a:pt x="92" y="671"/>
                  </a:cubicBezTo>
                  <a:cubicBezTo>
                    <a:pt x="92" y="671"/>
                    <a:pt x="92" y="671"/>
                    <a:pt x="92" y="670"/>
                  </a:cubicBezTo>
                  <a:cubicBezTo>
                    <a:pt x="91" y="670"/>
                    <a:pt x="91" y="670"/>
                    <a:pt x="91" y="670"/>
                  </a:cubicBezTo>
                  <a:cubicBezTo>
                    <a:pt x="91" y="670"/>
                    <a:pt x="91" y="670"/>
                    <a:pt x="91" y="670"/>
                  </a:cubicBezTo>
                  <a:cubicBezTo>
                    <a:pt x="91" y="670"/>
                    <a:pt x="91" y="670"/>
                    <a:pt x="90" y="671"/>
                  </a:cubicBezTo>
                  <a:cubicBezTo>
                    <a:pt x="90" y="671"/>
                    <a:pt x="90" y="672"/>
                    <a:pt x="90" y="672"/>
                  </a:cubicBezTo>
                  <a:cubicBezTo>
                    <a:pt x="90" y="672"/>
                    <a:pt x="90" y="672"/>
                    <a:pt x="90" y="672"/>
                  </a:cubicBezTo>
                  <a:cubicBezTo>
                    <a:pt x="90" y="673"/>
                    <a:pt x="90" y="673"/>
                    <a:pt x="90" y="673"/>
                  </a:cubicBezTo>
                  <a:cubicBezTo>
                    <a:pt x="90" y="673"/>
                    <a:pt x="89" y="673"/>
                    <a:pt x="89" y="673"/>
                  </a:cubicBezTo>
                  <a:cubicBezTo>
                    <a:pt x="89" y="673"/>
                    <a:pt x="89" y="673"/>
                    <a:pt x="89" y="672"/>
                  </a:cubicBezTo>
                  <a:cubicBezTo>
                    <a:pt x="89" y="672"/>
                    <a:pt x="89" y="672"/>
                    <a:pt x="88" y="672"/>
                  </a:cubicBezTo>
                  <a:cubicBezTo>
                    <a:pt x="88" y="672"/>
                    <a:pt x="89" y="671"/>
                    <a:pt x="88" y="671"/>
                  </a:cubicBezTo>
                  <a:cubicBezTo>
                    <a:pt x="88" y="671"/>
                    <a:pt x="88" y="671"/>
                    <a:pt x="88" y="671"/>
                  </a:cubicBezTo>
                  <a:cubicBezTo>
                    <a:pt x="88" y="671"/>
                    <a:pt x="88" y="670"/>
                    <a:pt x="88" y="670"/>
                  </a:cubicBezTo>
                  <a:cubicBezTo>
                    <a:pt x="88" y="669"/>
                    <a:pt x="88" y="669"/>
                    <a:pt x="88" y="669"/>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8" y="668"/>
                    <a:pt x="88" y="668"/>
                    <a:pt x="88" y="668"/>
                  </a:cubicBezTo>
                  <a:cubicBezTo>
                    <a:pt x="88" y="668"/>
                    <a:pt x="88" y="667"/>
                    <a:pt x="88" y="667"/>
                  </a:cubicBezTo>
                  <a:cubicBezTo>
                    <a:pt x="88" y="667"/>
                    <a:pt x="89" y="666"/>
                    <a:pt x="89" y="666"/>
                  </a:cubicBezTo>
                  <a:cubicBezTo>
                    <a:pt x="89" y="665"/>
                    <a:pt x="89" y="665"/>
                    <a:pt x="89" y="665"/>
                  </a:cubicBezTo>
                  <a:cubicBezTo>
                    <a:pt x="89" y="665"/>
                    <a:pt x="90" y="665"/>
                    <a:pt x="90" y="665"/>
                  </a:cubicBezTo>
                  <a:cubicBezTo>
                    <a:pt x="91" y="664"/>
                    <a:pt x="91" y="664"/>
                    <a:pt x="91" y="663"/>
                  </a:cubicBezTo>
                  <a:cubicBezTo>
                    <a:pt x="91" y="663"/>
                    <a:pt x="92" y="663"/>
                    <a:pt x="92" y="663"/>
                  </a:cubicBezTo>
                  <a:cubicBezTo>
                    <a:pt x="92" y="663"/>
                    <a:pt x="92" y="663"/>
                    <a:pt x="92" y="663"/>
                  </a:cubicBezTo>
                  <a:cubicBezTo>
                    <a:pt x="92" y="664"/>
                    <a:pt x="92" y="664"/>
                    <a:pt x="92" y="664"/>
                  </a:cubicBezTo>
                  <a:cubicBezTo>
                    <a:pt x="92" y="664"/>
                    <a:pt x="91" y="665"/>
                    <a:pt x="91" y="665"/>
                  </a:cubicBezTo>
                  <a:cubicBezTo>
                    <a:pt x="90" y="665"/>
                    <a:pt x="90" y="666"/>
                    <a:pt x="90" y="666"/>
                  </a:cubicBezTo>
                  <a:cubicBezTo>
                    <a:pt x="90" y="666"/>
                    <a:pt x="90" y="666"/>
                    <a:pt x="90" y="666"/>
                  </a:cubicBezTo>
                  <a:cubicBezTo>
                    <a:pt x="90" y="666"/>
                    <a:pt x="89" y="666"/>
                    <a:pt x="89" y="667"/>
                  </a:cubicBezTo>
                  <a:cubicBezTo>
                    <a:pt x="89" y="667"/>
                    <a:pt x="90" y="667"/>
                    <a:pt x="90" y="667"/>
                  </a:cubicBezTo>
                  <a:cubicBezTo>
                    <a:pt x="90" y="667"/>
                    <a:pt x="90" y="666"/>
                    <a:pt x="90" y="666"/>
                  </a:cubicBezTo>
                  <a:cubicBezTo>
                    <a:pt x="90" y="666"/>
                    <a:pt x="90" y="666"/>
                    <a:pt x="90" y="666"/>
                  </a:cubicBezTo>
                  <a:cubicBezTo>
                    <a:pt x="90" y="666"/>
                    <a:pt x="90" y="666"/>
                    <a:pt x="91" y="666"/>
                  </a:cubicBezTo>
                  <a:cubicBezTo>
                    <a:pt x="91" y="666"/>
                    <a:pt x="91" y="666"/>
                    <a:pt x="91" y="666"/>
                  </a:cubicBezTo>
                  <a:cubicBezTo>
                    <a:pt x="91" y="666"/>
                    <a:pt x="91" y="666"/>
                    <a:pt x="91" y="665"/>
                  </a:cubicBezTo>
                  <a:cubicBezTo>
                    <a:pt x="92" y="665"/>
                    <a:pt x="92" y="665"/>
                    <a:pt x="92" y="665"/>
                  </a:cubicBezTo>
                  <a:cubicBezTo>
                    <a:pt x="92" y="665"/>
                    <a:pt x="92" y="665"/>
                    <a:pt x="92" y="665"/>
                  </a:cubicBezTo>
                  <a:cubicBezTo>
                    <a:pt x="93" y="664"/>
                    <a:pt x="93" y="664"/>
                    <a:pt x="94" y="664"/>
                  </a:cubicBezTo>
                  <a:cubicBezTo>
                    <a:pt x="94" y="664"/>
                    <a:pt x="94" y="664"/>
                    <a:pt x="94" y="664"/>
                  </a:cubicBezTo>
                  <a:cubicBezTo>
                    <a:pt x="94" y="664"/>
                    <a:pt x="94" y="665"/>
                    <a:pt x="94" y="665"/>
                  </a:cubicBezTo>
                  <a:cubicBezTo>
                    <a:pt x="94" y="665"/>
                    <a:pt x="95" y="666"/>
                    <a:pt x="95" y="666"/>
                  </a:cubicBezTo>
                  <a:cubicBezTo>
                    <a:pt x="95" y="666"/>
                    <a:pt x="95" y="667"/>
                    <a:pt x="95" y="667"/>
                  </a:cubicBezTo>
                  <a:cubicBezTo>
                    <a:pt x="96" y="667"/>
                    <a:pt x="96" y="666"/>
                    <a:pt x="96" y="666"/>
                  </a:cubicBezTo>
                  <a:cubicBezTo>
                    <a:pt x="96" y="666"/>
                    <a:pt x="96" y="666"/>
                    <a:pt x="95" y="665"/>
                  </a:cubicBezTo>
                  <a:cubicBezTo>
                    <a:pt x="95" y="665"/>
                    <a:pt x="95" y="665"/>
                    <a:pt x="95" y="665"/>
                  </a:cubicBezTo>
                  <a:cubicBezTo>
                    <a:pt x="95" y="665"/>
                    <a:pt x="95" y="665"/>
                    <a:pt x="95" y="664"/>
                  </a:cubicBezTo>
                  <a:cubicBezTo>
                    <a:pt x="95" y="664"/>
                    <a:pt x="95" y="664"/>
                    <a:pt x="95" y="664"/>
                  </a:cubicBezTo>
                  <a:cubicBezTo>
                    <a:pt x="95" y="664"/>
                    <a:pt x="95" y="664"/>
                    <a:pt x="95" y="664"/>
                  </a:cubicBezTo>
                  <a:cubicBezTo>
                    <a:pt x="95" y="664"/>
                    <a:pt x="95" y="663"/>
                    <a:pt x="95" y="663"/>
                  </a:cubicBezTo>
                  <a:cubicBezTo>
                    <a:pt x="95" y="663"/>
                    <a:pt x="95" y="663"/>
                    <a:pt x="95" y="663"/>
                  </a:cubicBezTo>
                  <a:cubicBezTo>
                    <a:pt x="95" y="663"/>
                    <a:pt x="95" y="663"/>
                    <a:pt x="95" y="663"/>
                  </a:cubicBezTo>
                  <a:cubicBezTo>
                    <a:pt x="94" y="663"/>
                    <a:pt x="94" y="663"/>
                    <a:pt x="94" y="663"/>
                  </a:cubicBezTo>
                  <a:cubicBezTo>
                    <a:pt x="93" y="663"/>
                    <a:pt x="93" y="663"/>
                    <a:pt x="93" y="663"/>
                  </a:cubicBezTo>
                  <a:cubicBezTo>
                    <a:pt x="93" y="663"/>
                    <a:pt x="93" y="663"/>
                    <a:pt x="93" y="663"/>
                  </a:cubicBezTo>
                  <a:cubicBezTo>
                    <a:pt x="93" y="663"/>
                    <a:pt x="93" y="663"/>
                    <a:pt x="93" y="663"/>
                  </a:cubicBezTo>
                  <a:cubicBezTo>
                    <a:pt x="93" y="663"/>
                    <a:pt x="93" y="663"/>
                    <a:pt x="93" y="663"/>
                  </a:cubicBezTo>
                  <a:cubicBezTo>
                    <a:pt x="93" y="662"/>
                    <a:pt x="93" y="662"/>
                    <a:pt x="93" y="662"/>
                  </a:cubicBezTo>
                  <a:cubicBezTo>
                    <a:pt x="93" y="662"/>
                    <a:pt x="93" y="662"/>
                    <a:pt x="92" y="662"/>
                  </a:cubicBezTo>
                  <a:cubicBezTo>
                    <a:pt x="92" y="662"/>
                    <a:pt x="92" y="662"/>
                    <a:pt x="92" y="662"/>
                  </a:cubicBezTo>
                  <a:cubicBezTo>
                    <a:pt x="92" y="662"/>
                    <a:pt x="93" y="662"/>
                    <a:pt x="93" y="661"/>
                  </a:cubicBezTo>
                  <a:cubicBezTo>
                    <a:pt x="93" y="661"/>
                    <a:pt x="93" y="661"/>
                    <a:pt x="93" y="661"/>
                  </a:cubicBezTo>
                  <a:cubicBezTo>
                    <a:pt x="94" y="660"/>
                    <a:pt x="95" y="660"/>
                    <a:pt x="95" y="659"/>
                  </a:cubicBezTo>
                  <a:cubicBezTo>
                    <a:pt x="95" y="658"/>
                    <a:pt x="94" y="658"/>
                    <a:pt x="94" y="658"/>
                  </a:cubicBezTo>
                  <a:cubicBezTo>
                    <a:pt x="94" y="659"/>
                    <a:pt x="94" y="659"/>
                    <a:pt x="94" y="660"/>
                  </a:cubicBezTo>
                  <a:cubicBezTo>
                    <a:pt x="94" y="660"/>
                    <a:pt x="93" y="661"/>
                    <a:pt x="93" y="661"/>
                  </a:cubicBezTo>
                  <a:cubicBezTo>
                    <a:pt x="92" y="661"/>
                    <a:pt x="92" y="662"/>
                    <a:pt x="92" y="662"/>
                  </a:cubicBezTo>
                  <a:cubicBezTo>
                    <a:pt x="92" y="662"/>
                    <a:pt x="92" y="663"/>
                    <a:pt x="92" y="663"/>
                  </a:cubicBezTo>
                  <a:cubicBezTo>
                    <a:pt x="92" y="663"/>
                    <a:pt x="91" y="663"/>
                    <a:pt x="91" y="663"/>
                  </a:cubicBezTo>
                  <a:cubicBezTo>
                    <a:pt x="91" y="662"/>
                    <a:pt x="91" y="662"/>
                    <a:pt x="91" y="662"/>
                  </a:cubicBezTo>
                  <a:cubicBezTo>
                    <a:pt x="91" y="662"/>
                    <a:pt x="91" y="663"/>
                    <a:pt x="91" y="663"/>
                  </a:cubicBezTo>
                  <a:cubicBezTo>
                    <a:pt x="91" y="663"/>
                    <a:pt x="90" y="664"/>
                    <a:pt x="90" y="664"/>
                  </a:cubicBezTo>
                  <a:cubicBezTo>
                    <a:pt x="90" y="664"/>
                    <a:pt x="89" y="664"/>
                    <a:pt x="89" y="664"/>
                  </a:cubicBezTo>
                  <a:cubicBezTo>
                    <a:pt x="89" y="664"/>
                    <a:pt x="89" y="664"/>
                    <a:pt x="89" y="664"/>
                  </a:cubicBezTo>
                  <a:cubicBezTo>
                    <a:pt x="89" y="665"/>
                    <a:pt x="88" y="665"/>
                    <a:pt x="88" y="666"/>
                  </a:cubicBezTo>
                  <a:cubicBezTo>
                    <a:pt x="88" y="666"/>
                    <a:pt x="88" y="666"/>
                    <a:pt x="88" y="667"/>
                  </a:cubicBezTo>
                  <a:cubicBezTo>
                    <a:pt x="87" y="667"/>
                    <a:pt x="87" y="667"/>
                    <a:pt x="87" y="667"/>
                  </a:cubicBezTo>
                  <a:cubicBezTo>
                    <a:pt x="87" y="667"/>
                    <a:pt x="87" y="667"/>
                    <a:pt x="87" y="667"/>
                  </a:cubicBezTo>
                  <a:cubicBezTo>
                    <a:pt x="87" y="668"/>
                    <a:pt x="88" y="669"/>
                    <a:pt x="87" y="669"/>
                  </a:cubicBezTo>
                  <a:cubicBezTo>
                    <a:pt x="87" y="669"/>
                    <a:pt x="86" y="669"/>
                    <a:pt x="86" y="668"/>
                  </a:cubicBezTo>
                  <a:cubicBezTo>
                    <a:pt x="86" y="668"/>
                    <a:pt x="87" y="667"/>
                    <a:pt x="86" y="666"/>
                  </a:cubicBezTo>
                  <a:cubicBezTo>
                    <a:pt x="86" y="667"/>
                    <a:pt x="86" y="667"/>
                    <a:pt x="86" y="667"/>
                  </a:cubicBezTo>
                  <a:cubicBezTo>
                    <a:pt x="86" y="667"/>
                    <a:pt x="86" y="667"/>
                    <a:pt x="85" y="667"/>
                  </a:cubicBezTo>
                  <a:cubicBezTo>
                    <a:pt x="85" y="666"/>
                    <a:pt x="85" y="666"/>
                    <a:pt x="84" y="666"/>
                  </a:cubicBezTo>
                  <a:cubicBezTo>
                    <a:pt x="84" y="666"/>
                    <a:pt x="84" y="666"/>
                    <a:pt x="84" y="665"/>
                  </a:cubicBezTo>
                  <a:cubicBezTo>
                    <a:pt x="84" y="665"/>
                    <a:pt x="84" y="665"/>
                    <a:pt x="85" y="665"/>
                  </a:cubicBezTo>
                  <a:cubicBezTo>
                    <a:pt x="85" y="665"/>
                    <a:pt x="86" y="665"/>
                    <a:pt x="86" y="665"/>
                  </a:cubicBezTo>
                  <a:cubicBezTo>
                    <a:pt x="86" y="666"/>
                    <a:pt x="86" y="666"/>
                    <a:pt x="86" y="666"/>
                  </a:cubicBezTo>
                  <a:cubicBezTo>
                    <a:pt x="87" y="666"/>
                    <a:pt x="87" y="666"/>
                    <a:pt x="87" y="665"/>
                  </a:cubicBezTo>
                  <a:cubicBezTo>
                    <a:pt x="87" y="665"/>
                    <a:pt x="87" y="665"/>
                    <a:pt x="87" y="664"/>
                  </a:cubicBezTo>
                  <a:cubicBezTo>
                    <a:pt x="87" y="664"/>
                    <a:pt x="87" y="664"/>
                    <a:pt x="87" y="664"/>
                  </a:cubicBezTo>
                  <a:cubicBezTo>
                    <a:pt x="87" y="664"/>
                    <a:pt x="87" y="664"/>
                    <a:pt x="87" y="665"/>
                  </a:cubicBezTo>
                  <a:cubicBezTo>
                    <a:pt x="87" y="665"/>
                    <a:pt x="87" y="665"/>
                    <a:pt x="86" y="665"/>
                  </a:cubicBezTo>
                  <a:cubicBezTo>
                    <a:pt x="86" y="665"/>
                    <a:pt x="86" y="665"/>
                    <a:pt x="86" y="665"/>
                  </a:cubicBezTo>
                  <a:cubicBezTo>
                    <a:pt x="86" y="665"/>
                    <a:pt x="87" y="664"/>
                    <a:pt x="87" y="664"/>
                  </a:cubicBezTo>
                  <a:cubicBezTo>
                    <a:pt x="86" y="664"/>
                    <a:pt x="86" y="664"/>
                    <a:pt x="86" y="664"/>
                  </a:cubicBezTo>
                  <a:cubicBezTo>
                    <a:pt x="86" y="664"/>
                    <a:pt x="86" y="664"/>
                    <a:pt x="86" y="663"/>
                  </a:cubicBezTo>
                  <a:cubicBezTo>
                    <a:pt x="87" y="663"/>
                    <a:pt x="87" y="663"/>
                    <a:pt x="87" y="662"/>
                  </a:cubicBezTo>
                  <a:cubicBezTo>
                    <a:pt x="87" y="662"/>
                    <a:pt x="88" y="662"/>
                    <a:pt x="88" y="662"/>
                  </a:cubicBezTo>
                  <a:cubicBezTo>
                    <a:pt x="88" y="662"/>
                    <a:pt x="88" y="662"/>
                    <a:pt x="88" y="662"/>
                  </a:cubicBezTo>
                  <a:cubicBezTo>
                    <a:pt x="88" y="662"/>
                    <a:pt x="88" y="662"/>
                    <a:pt x="88" y="662"/>
                  </a:cubicBezTo>
                  <a:cubicBezTo>
                    <a:pt x="88" y="662"/>
                    <a:pt x="88" y="661"/>
                    <a:pt x="88" y="661"/>
                  </a:cubicBezTo>
                  <a:cubicBezTo>
                    <a:pt x="87" y="661"/>
                    <a:pt x="87" y="662"/>
                    <a:pt x="87" y="662"/>
                  </a:cubicBezTo>
                  <a:cubicBezTo>
                    <a:pt x="87" y="662"/>
                    <a:pt x="86" y="663"/>
                    <a:pt x="86" y="663"/>
                  </a:cubicBezTo>
                  <a:cubicBezTo>
                    <a:pt x="86" y="664"/>
                    <a:pt x="85" y="664"/>
                    <a:pt x="85" y="664"/>
                  </a:cubicBezTo>
                  <a:cubicBezTo>
                    <a:pt x="85" y="664"/>
                    <a:pt x="85" y="664"/>
                    <a:pt x="85" y="664"/>
                  </a:cubicBezTo>
                  <a:cubicBezTo>
                    <a:pt x="85" y="664"/>
                    <a:pt x="85" y="664"/>
                    <a:pt x="85" y="664"/>
                  </a:cubicBezTo>
                  <a:cubicBezTo>
                    <a:pt x="85" y="664"/>
                    <a:pt x="85" y="663"/>
                    <a:pt x="86" y="663"/>
                  </a:cubicBezTo>
                  <a:cubicBezTo>
                    <a:pt x="86" y="662"/>
                    <a:pt x="86" y="662"/>
                    <a:pt x="86" y="662"/>
                  </a:cubicBezTo>
                  <a:cubicBezTo>
                    <a:pt x="86" y="662"/>
                    <a:pt x="86" y="662"/>
                    <a:pt x="86" y="661"/>
                  </a:cubicBezTo>
                  <a:cubicBezTo>
                    <a:pt x="86" y="661"/>
                    <a:pt x="86" y="660"/>
                    <a:pt x="87" y="660"/>
                  </a:cubicBezTo>
                  <a:cubicBezTo>
                    <a:pt x="87" y="659"/>
                    <a:pt x="87" y="659"/>
                    <a:pt x="87" y="659"/>
                  </a:cubicBezTo>
                  <a:cubicBezTo>
                    <a:pt x="87" y="659"/>
                    <a:pt x="87" y="659"/>
                    <a:pt x="87" y="659"/>
                  </a:cubicBezTo>
                  <a:cubicBezTo>
                    <a:pt x="87" y="659"/>
                    <a:pt x="86" y="659"/>
                    <a:pt x="87" y="658"/>
                  </a:cubicBezTo>
                  <a:cubicBezTo>
                    <a:pt x="86" y="658"/>
                    <a:pt x="86" y="658"/>
                    <a:pt x="86" y="658"/>
                  </a:cubicBezTo>
                  <a:cubicBezTo>
                    <a:pt x="86" y="658"/>
                    <a:pt x="86" y="658"/>
                    <a:pt x="86" y="659"/>
                  </a:cubicBezTo>
                  <a:cubicBezTo>
                    <a:pt x="86" y="659"/>
                    <a:pt x="86" y="659"/>
                    <a:pt x="86" y="660"/>
                  </a:cubicBezTo>
                  <a:cubicBezTo>
                    <a:pt x="86" y="660"/>
                    <a:pt x="86" y="660"/>
                    <a:pt x="86" y="661"/>
                  </a:cubicBezTo>
                  <a:cubicBezTo>
                    <a:pt x="85" y="661"/>
                    <a:pt x="85" y="662"/>
                    <a:pt x="85" y="663"/>
                  </a:cubicBezTo>
                  <a:cubicBezTo>
                    <a:pt x="85" y="663"/>
                    <a:pt x="85" y="663"/>
                    <a:pt x="85" y="664"/>
                  </a:cubicBezTo>
                  <a:cubicBezTo>
                    <a:pt x="85" y="664"/>
                    <a:pt x="84" y="664"/>
                    <a:pt x="84" y="664"/>
                  </a:cubicBezTo>
                  <a:cubicBezTo>
                    <a:pt x="84" y="663"/>
                    <a:pt x="84" y="663"/>
                    <a:pt x="84" y="663"/>
                  </a:cubicBezTo>
                  <a:cubicBezTo>
                    <a:pt x="85" y="662"/>
                    <a:pt x="85" y="662"/>
                    <a:pt x="84" y="661"/>
                  </a:cubicBezTo>
                  <a:cubicBezTo>
                    <a:pt x="84" y="660"/>
                    <a:pt x="84" y="659"/>
                    <a:pt x="85" y="658"/>
                  </a:cubicBezTo>
                  <a:cubicBezTo>
                    <a:pt x="85" y="658"/>
                    <a:pt x="84" y="658"/>
                    <a:pt x="84" y="658"/>
                  </a:cubicBezTo>
                  <a:cubicBezTo>
                    <a:pt x="84" y="658"/>
                    <a:pt x="84" y="658"/>
                    <a:pt x="84" y="657"/>
                  </a:cubicBezTo>
                  <a:cubicBezTo>
                    <a:pt x="84" y="657"/>
                    <a:pt x="84" y="657"/>
                    <a:pt x="84" y="657"/>
                  </a:cubicBezTo>
                  <a:cubicBezTo>
                    <a:pt x="84" y="657"/>
                    <a:pt x="84" y="658"/>
                    <a:pt x="84" y="658"/>
                  </a:cubicBezTo>
                  <a:cubicBezTo>
                    <a:pt x="84" y="658"/>
                    <a:pt x="83" y="659"/>
                    <a:pt x="83" y="659"/>
                  </a:cubicBezTo>
                  <a:cubicBezTo>
                    <a:pt x="83" y="660"/>
                    <a:pt x="83" y="660"/>
                    <a:pt x="83" y="660"/>
                  </a:cubicBezTo>
                  <a:cubicBezTo>
                    <a:pt x="83" y="660"/>
                    <a:pt x="84" y="660"/>
                    <a:pt x="84" y="660"/>
                  </a:cubicBezTo>
                  <a:cubicBezTo>
                    <a:pt x="84" y="660"/>
                    <a:pt x="84" y="660"/>
                    <a:pt x="84" y="661"/>
                  </a:cubicBezTo>
                  <a:cubicBezTo>
                    <a:pt x="84" y="661"/>
                    <a:pt x="84" y="662"/>
                    <a:pt x="84" y="662"/>
                  </a:cubicBezTo>
                  <a:cubicBezTo>
                    <a:pt x="84" y="662"/>
                    <a:pt x="84" y="663"/>
                    <a:pt x="84" y="663"/>
                  </a:cubicBezTo>
                  <a:cubicBezTo>
                    <a:pt x="84" y="663"/>
                    <a:pt x="84" y="663"/>
                    <a:pt x="84" y="663"/>
                  </a:cubicBezTo>
                  <a:cubicBezTo>
                    <a:pt x="83" y="663"/>
                    <a:pt x="83" y="663"/>
                    <a:pt x="83" y="663"/>
                  </a:cubicBezTo>
                  <a:cubicBezTo>
                    <a:pt x="83" y="663"/>
                    <a:pt x="83" y="663"/>
                    <a:pt x="83" y="663"/>
                  </a:cubicBezTo>
                  <a:cubicBezTo>
                    <a:pt x="83" y="663"/>
                    <a:pt x="83" y="663"/>
                    <a:pt x="83" y="663"/>
                  </a:cubicBezTo>
                  <a:cubicBezTo>
                    <a:pt x="83" y="663"/>
                    <a:pt x="83" y="664"/>
                    <a:pt x="83" y="664"/>
                  </a:cubicBezTo>
                  <a:cubicBezTo>
                    <a:pt x="83" y="664"/>
                    <a:pt x="83" y="664"/>
                    <a:pt x="83" y="664"/>
                  </a:cubicBezTo>
                  <a:cubicBezTo>
                    <a:pt x="83" y="664"/>
                    <a:pt x="83" y="664"/>
                    <a:pt x="83" y="664"/>
                  </a:cubicBezTo>
                  <a:cubicBezTo>
                    <a:pt x="83" y="664"/>
                    <a:pt x="82" y="663"/>
                    <a:pt x="82" y="663"/>
                  </a:cubicBezTo>
                  <a:cubicBezTo>
                    <a:pt x="82" y="663"/>
                    <a:pt x="82" y="663"/>
                    <a:pt x="82" y="663"/>
                  </a:cubicBezTo>
                  <a:cubicBezTo>
                    <a:pt x="82" y="663"/>
                    <a:pt x="82" y="663"/>
                    <a:pt x="82" y="663"/>
                  </a:cubicBezTo>
                  <a:cubicBezTo>
                    <a:pt x="82" y="662"/>
                    <a:pt x="83" y="662"/>
                    <a:pt x="82" y="661"/>
                  </a:cubicBezTo>
                  <a:cubicBezTo>
                    <a:pt x="82" y="661"/>
                    <a:pt x="82" y="661"/>
                    <a:pt x="82" y="661"/>
                  </a:cubicBezTo>
                  <a:cubicBezTo>
                    <a:pt x="82" y="660"/>
                    <a:pt x="82" y="660"/>
                    <a:pt x="82" y="660"/>
                  </a:cubicBezTo>
                  <a:cubicBezTo>
                    <a:pt x="82" y="660"/>
                    <a:pt x="82" y="660"/>
                    <a:pt x="82" y="660"/>
                  </a:cubicBezTo>
                  <a:cubicBezTo>
                    <a:pt x="83" y="660"/>
                    <a:pt x="82" y="659"/>
                    <a:pt x="83" y="658"/>
                  </a:cubicBezTo>
                  <a:cubicBezTo>
                    <a:pt x="83" y="658"/>
                    <a:pt x="83" y="658"/>
                    <a:pt x="83" y="658"/>
                  </a:cubicBezTo>
                  <a:cubicBezTo>
                    <a:pt x="83" y="658"/>
                    <a:pt x="83" y="657"/>
                    <a:pt x="83" y="657"/>
                  </a:cubicBezTo>
                  <a:cubicBezTo>
                    <a:pt x="82" y="658"/>
                    <a:pt x="82" y="659"/>
                    <a:pt x="82" y="659"/>
                  </a:cubicBezTo>
                  <a:cubicBezTo>
                    <a:pt x="82" y="660"/>
                    <a:pt x="82" y="660"/>
                    <a:pt x="82" y="660"/>
                  </a:cubicBezTo>
                  <a:cubicBezTo>
                    <a:pt x="81" y="660"/>
                    <a:pt x="81" y="660"/>
                    <a:pt x="81" y="660"/>
                  </a:cubicBezTo>
                  <a:cubicBezTo>
                    <a:pt x="81" y="660"/>
                    <a:pt x="81" y="660"/>
                    <a:pt x="80" y="659"/>
                  </a:cubicBezTo>
                  <a:cubicBezTo>
                    <a:pt x="80" y="659"/>
                    <a:pt x="80" y="659"/>
                    <a:pt x="80" y="658"/>
                  </a:cubicBezTo>
                  <a:cubicBezTo>
                    <a:pt x="80" y="658"/>
                    <a:pt x="80" y="658"/>
                    <a:pt x="80" y="658"/>
                  </a:cubicBezTo>
                  <a:cubicBezTo>
                    <a:pt x="80" y="658"/>
                    <a:pt x="80" y="658"/>
                    <a:pt x="80" y="657"/>
                  </a:cubicBezTo>
                  <a:cubicBezTo>
                    <a:pt x="80" y="657"/>
                    <a:pt x="80" y="657"/>
                    <a:pt x="80" y="657"/>
                  </a:cubicBezTo>
                  <a:cubicBezTo>
                    <a:pt x="80" y="657"/>
                    <a:pt x="80" y="656"/>
                    <a:pt x="80" y="656"/>
                  </a:cubicBezTo>
                  <a:cubicBezTo>
                    <a:pt x="80" y="655"/>
                    <a:pt x="80" y="654"/>
                    <a:pt x="80" y="653"/>
                  </a:cubicBezTo>
                  <a:cubicBezTo>
                    <a:pt x="81" y="653"/>
                    <a:pt x="81" y="653"/>
                    <a:pt x="81" y="653"/>
                  </a:cubicBezTo>
                  <a:cubicBezTo>
                    <a:pt x="82" y="653"/>
                    <a:pt x="82" y="652"/>
                    <a:pt x="81" y="652"/>
                  </a:cubicBezTo>
                  <a:cubicBezTo>
                    <a:pt x="81" y="652"/>
                    <a:pt x="81" y="651"/>
                    <a:pt x="81" y="651"/>
                  </a:cubicBezTo>
                  <a:cubicBezTo>
                    <a:pt x="81" y="651"/>
                    <a:pt x="81" y="651"/>
                    <a:pt x="81" y="651"/>
                  </a:cubicBezTo>
                  <a:cubicBezTo>
                    <a:pt x="81" y="651"/>
                    <a:pt x="81" y="650"/>
                    <a:pt x="82" y="650"/>
                  </a:cubicBezTo>
                  <a:cubicBezTo>
                    <a:pt x="82" y="651"/>
                    <a:pt x="82" y="651"/>
                    <a:pt x="82" y="651"/>
                  </a:cubicBezTo>
                  <a:cubicBezTo>
                    <a:pt x="83" y="652"/>
                    <a:pt x="84" y="652"/>
                    <a:pt x="84" y="652"/>
                  </a:cubicBezTo>
                  <a:cubicBezTo>
                    <a:pt x="85" y="652"/>
                    <a:pt x="85" y="652"/>
                    <a:pt x="85" y="652"/>
                  </a:cubicBezTo>
                  <a:cubicBezTo>
                    <a:pt x="86" y="651"/>
                    <a:pt x="86" y="652"/>
                    <a:pt x="87" y="652"/>
                  </a:cubicBezTo>
                  <a:cubicBezTo>
                    <a:pt x="87" y="652"/>
                    <a:pt x="87" y="653"/>
                    <a:pt x="88" y="652"/>
                  </a:cubicBezTo>
                  <a:cubicBezTo>
                    <a:pt x="87" y="652"/>
                    <a:pt x="87" y="652"/>
                    <a:pt x="87" y="651"/>
                  </a:cubicBezTo>
                  <a:cubicBezTo>
                    <a:pt x="86" y="651"/>
                    <a:pt x="86" y="651"/>
                    <a:pt x="85" y="651"/>
                  </a:cubicBezTo>
                  <a:cubicBezTo>
                    <a:pt x="85" y="651"/>
                    <a:pt x="85" y="651"/>
                    <a:pt x="85" y="651"/>
                  </a:cubicBezTo>
                  <a:cubicBezTo>
                    <a:pt x="84" y="651"/>
                    <a:pt x="84" y="651"/>
                    <a:pt x="84" y="651"/>
                  </a:cubicBezTo>
                  <a:cubicBezTo>
                    <a:pt x="83" y="651"/>
                    <a:pt x="83" y="651"/>
                    <a:pt x="83" y="650"/>
                  </a:cubicBezTo>
                  <a:cubicBezTo>
                    <a:pt x="82" y="650"/>
                    <a:pt x="82" y="649"/>
                    <a:pt x="82" y="649"/>
                  </a:cubicBezTo>
                  <a:cubicBezTo>
                    <a:pt x="82" y="649"/>
                    <a:pt x="82" y="649"/>
                    <a:pt x="82" y="649"/>
                  </a:cubicBezTo>
                  <a:cubicBezTo>
                    <a:pt x="82" y="648"/>
                    <a:pt x="82" y="648"/>
                    <a:pt x="82" y="648"/>
                  </a:cubicBezTo>
                  <a:cubicBezTo>
                    <a:pt x="82" y="648"/>
                    <a:pt x="82" y="648"/>
                    <a:pt x="82" y="648"/>
                  </a:cubicBezTo>
                  <a:cubicBezTo>
                    <a:pt x="83" y="647"/>
                    <a:pt x="83" y="647"/>
                    <a:pt x="83" y="646"/>
                  </a:cubicBezTo>
                  <a:cubicBezTo>
                    <a:pt x="83" y="646"/>
                    <a:pt x="83" y="646"/>
                    <a:pt x="83" y="646"/>
                  </a:cubicBezTo>
                  <a:cubicBezTo>
                    <a:pt x="83" y="646"/>
                    <a:pt x="83" y="646"/>
                    <a:pt x="82" y="646"/>
                  </a:cubicBezTo>
                  <a:cubicBezTo>
                    <a:pt x="82" y="646"/>
                    <a:pt x="82" y="646"/>
                    <a:pt x="82" y="646"/>
                  </a:cubicBezTo>
                  <a:cubicBezTo>
                    <a:pt x="82" y="647"/>
                    <a:pt x="81" y="647"/>
                    <a:pt x="81" y="647"/>
                  </a:cubicBezTo>
                  <a:cubicBezTo>
                    <a:pt x="81" y="648"/>
                    <a:pt x="81" y="648"/>
                    <a:pt x="80" y="648"/>
                  </a:cubicBezTo>
                  <a:cubicBezTo>
                    <a:pt x="80" y="649"/>
                    <a:pt x="79" y="649"/>
                    <a:pt x="79" y="649"/>
                  </a:cubicBezTo>
                  <a:cubicBezTo>
                    <a:pt x="79" y="650"/>
                    <a:pt x="79" y="651"/>
                    <a:pt x="79" y="652"/>
                  </a:cubicBezTo>
                  <a:cubicBezTo>
                    <a:pt x="79" y="652"/>
                    <a:pt x="79" y="652"/>
                    <a:pt x="79" y="652"/>
                  </a:cubicBezTo>
                  <a:cubicBezTo>
                    <a:pt x="79" y="652"/>
                    <a:pt x="79" y="652"/>
                    <a:pt x="79" y="652"/>
                  </a:cubicBezTo>
                  <a:cubicBezTo>
                    <a:pt x="78" y="652"/>
                    <a:pt x="78" y="652"/>
                    <a:pt x="78" y="653"/>
                  </a:cubicBezTo>
                  <a:cubicBezTo>
                    <a:pt x="78" y="653"/>
                    <a:pt x="78" y="653"/>
                    <a:pt x="78" y="653"/>
                  </a:cubicBezTo>
                  <a:cubicBezTo>
                    <a:pt x="77" y="653"/>
                    <a:pt x="77" y="654"/>
                    <a:pt x="77" y="654"/>
                  </a:cubicBezTo>
                  <a:cubicBezTo>
                    <a:pt x="77" y="654"/>
                    <a:pt x="77" y="654"/>
                    <a:pt x="76" y="653"/>
                  </a:cubicBezTo>
                  <a:cubicBezTo>
                    <a:pt x="76" y="653"/>
                    <a:pt x="75" y="653"/>
                    <a:pt x="75" y="652"/>
                  </a:cubicBezTo>
                  <a:cubicBezTo>
                    <a:pt x="75" y="652"/>
                    <a:pt x="75" y="652"/>
                    <a:pt x="75" y="651"/>
                  </a:cubicBezTo>
                  <a:cubicBezTo>
                    <a:pt x="75" y="651"/>
                    <a:pt x="74" y="651"/>
                    <a:pt x="74" y="651"/>
                  </a:cubicBezTo>
                  <a:cubicBezTo>
                    <a:pt x="74" y="651"/>
                    <a:pt x="74" y="650"/>
                    <a:pt x="74" y="650"/>
                  </a:cubicBezTo>
                  <a:cubicBezTo>
                    <a:pt x="74" y="650"/>
                    <a:pt x="74" y="650"/>
                    <a:pt x="74" y="650"/>
                  </a:cubicBezTo>
                  <a:cubicBezTo>
                    <a:pt x="74" y="650"/>
                    <a:pt x="73" y="649"/>
                    <a:pt x="73" y="648"/>
                  </a:cubicBezTo>
                  <a:cubicBezTo>
                    <a:pt x="73" y="649"/>
                    <a:pt x="73" y="649"/>
                    <a:pt x="73" y="649"/>
                  </a:cubicBezTo>
                  <a:cubicBezTo>
                    <a:pt x="73" y="649"/>
                    <a:pt x="73" y="650"/>
                    <a:pt x="73" y="650"/>
                  </a:cubicBezTo>
                  <a:cubicBezTo>
                    <a:pt x="73" y="650"/>
                    <a:pt x="73" y="650"/>
                    <a:pt x="73" y="650"/>
                  </a:cubicBezTo>
                  <a:cubicBezTo>
                    <a:pt x="73" y="650"/>
                    <a:pt x="73" y="650"/>
                    <a:pt x="73" y="650"/>
                  </a:cubicBezTo>
                  <a:cubicBezTo>
                    <a:pt x="72" y="649"/>
                    <a:pt x="72" y="650"/>
                    <a:pt x="71" y="649"/>
                  </a:cubicBezTo>
                  <a:cubicBezTo>
                    <a:pt x="71" y="649"/>
                    <a:pt x="71" y="648"/>
                    <a:pt x="72" y="648"/>
                  </a:cubicBezTo>
                  <a:cubicBezTo>
                    <a:pt x="72" y="648"/>
                    <a:pt x="72" y="648"/>
                    <a:pt x="72" y="648"/>
                  </a:cubicBezTo>
                  <a:cubicBezTo>
                    <a:pt x="72" y="648"/>
                    <a:pt x="72" y="648"/>
                    <a:pt x="72" y="648"/>
                  </a:cubicBezTo>
                  <a:cubicBezTo>
                    <a:pt x="73" y="648"/>
                    <a:pt x="73" y="648"/>
                    <a:pt x="73" y="648"/>
                  </a:cubicBezTo>
                  <a:cubicBezTo>
                    <a:pt x="73" y="648"/>
                    <a:pt x="73" y="648"/>
                    <a:pt x="73" y="647"/>
                  </a:cubicBezTo>
                  <a:cubicBezTo>
                    <a:pt x="73" y="647"/>
                    <a:pt x="73" y="647"/>
                    <a:pt x="72" y="647"/>
                  </a:cubicBezTo>
                  <a:cubicBezTo>
                    <a:pt x="72" y="647"/>
                    <a:pt x="72" y="647"/>
                    <a:pt x="72" y="647"/>
                  </a:cubicBezTo>
                  <a:cubicBezTo>
                    <a:pt x="72" y="646"/>
                    <a:pt x="73" y="646"/>
                    <a:pt x="73" y="646"/>
                  </a:cubicBezTo>
                  <a:cubicBezTo>
                    <a:pt x="73" y="646"/>
                    <a:pt x="73" y="647"/>
                    <a:pt x="73" y="647"/>
                  </a:cubicBezTo>
                  <a:cubicBezTo>
                    <a:pt x="74" y="647"/>
                    <a:pt x="74" y="648"/>
                    <a:pt x="75" y="649"/>
                  </a:cubicBezTo>
                  <a:cubicBezTo>
                    <a:pt x="75" y="649"/>
                    <a:pt x="75" y="649"/>
                    <a:pt x="75" y="649"/>
                  </a:cubicBezTo>
                  <a:cubicBezTo>
                    <a:pt x="75" y="649"/>
                    <a:pt x="75" y="649"/>
                    <a:pt x="76" y="649"/>
                  </a:cubicBezTo>
                  <a:cubicBezTo>
                    <a:pt x="76" y="649"/>
                    <a:pt x="76" y="648"/>
                    <a:pt x="75" y="648"/>
                  </a:cubicBezTo>
                  <a:cubicBezTo>
                    <a:pt x="75" y="648"/>
                    <a:pt x="74" y="647"/>
                    <a:pt x="73" y="646"/>
                  </a:cubicBezTo>
                  <a:cubicBezTo>
                    <a:pt x="73" y="646"/>
                    <a:pt x="73" y="645"/>
                    <a:pt x="73" y="645"/>
                  </a:cubicBezTo>
                  <a:cubicBezTo>
                    <a:pt x="73" y="645"/>
                    <a:pt x="73" y="645"/>
                    <a:pt x="73" y="644"/>
                  </a:cubicBezTo>
                  <a:cubicBezTo>
                    <a:pt x="73" y="644"/>
                    <a:pt x="73" y="644"/>
                    <a:pt x="74" y="644"/>
                  </a:cubicBezTo>
                  <a:cubicBezTo>
                    <a:pt x="74" y="644"/>
                    <a:pt x="74" y="644"/>
                    <a:pt x="74" y="643"/>
                  </a:cubicBezTo>
                  <a:cubicBezTo>
                    <a:pt x="74" y="643"/>
                    <a:pt x="74" y="643"/>
                    <a:pt x="74" y="643"/>
                  </a:cubicBezTo>
                  <a:cubicBezTo>
                    <a:pt x="74" y="643"/>
                    <a:pt x="74" y="643"/>
                    <a:pt x="74" y="643"/>
                  </a:cubicBezTo>
                  <a:cubicBezTo>
                    <a:pt x="74" y="643"/>
                    <a:pt x="74" y="643"/>
                    <a:pt x="74" y="643"/>
                  </a:cubicBezTo>
                  <a:cubicBezTo>
                    <a:pt x="74" y="643"/>
                    <a:pt x="74" y="643"/>
                    <a:pt x="74" y="643"/>
                  </a:cubicBezTo>
                  <a:cubicBezTo>
                    <a:pt x="74" y="643"/>
                    <a:pt x="74" y="643"/>
                    <a:pt x="74" y="643"/>
                  </a:cubicBezTo>
                  <a:cubicBezTo>
                    <a:pt x="73" y="643"/>
                    <a:pt x="73" y="643"/>
                    <a:pt x="73" y="644"/>
                  </a:cubicBezTo>
                  <a:cubicBezTo>
                    <a:pt x="73" y="644"/>
                    <a:pt x="73" y="644"/>
                    <a:pt x="73" y="644"/>
                  </a:cubicBezTo>
                  <a:cubicBezTo>
                    <a:pt x="73" y="644"/>
                    <a:pt x="73" y="644"/>
                    <a:pt x="72" y="644"/>
                  </a:cubicBezTo>
                  <a:cubicBezTo>
                    <a:pt x="72" y="644"/>
                    <a:pt x="72" y="644"/>
                    <a:pt x="72" y="644"/>
                  </a:cubicBezTo>
                  <a:cubicBezTo>
                    <a:pt x="72" y="644"/>
                    <a:pt x="72" y="644"/>
                    <a:pt x="72" y="644"/>
                  </a:cubicBezTo>
                  <a:cubicBezTo>
                    <a:pt x="72" y="643"/>
                    <a:pt x="72" y="643"/>
                    <a:pt x="72" y="643"/>
                  </a:cubicBezTo>
                  <a:cubicBezTo>
                    <a:pt x="72" y="643"/>
                    <a:pt x="72" y="642"/>
                    <a:pt x="72" y="642"/>
                  </a:cubicBezTo>
                  <a:cubicBezTo>
                    <a:pt x="72" y="642"/>
                    <a:pt x="72" y="642"/>
                    <a:pt x="72" y="642"/>
                  </a:cubicBezTo>
                  <a:cubicBezTo>
                    <a:pt x="72" y="642"/>
                    <a:pt x="72" y="642"/>
                    <a:pt x="72" y="642"/>
                  </a:cubicBezTo>
                  <a:cubicBezTo>
                    <a:pt x="72" y="642"/>
                    <a:pt x="72" y="642"/>
                    <a:pt x="72" y="642"/>
                  </a:cubicBezTo>
                  <a:cubicBezTo>
                    <a:pt x="72" y="642"/>
                    <a:pt x="72" y="641"/>
                    <a:pt x="72" y="641"/>
                  </a:cubicBezTo>
                  <a:cubicBezTo>
                    <a:pt x="72" y="641"/>
                    <a:pt x="72" y="641"/>
                    <a:pt x="72" y="641"/>
                  </a:cubicBezTo>
                  <a:cubicBezTo>
                    <a:pt x="72" y="641"/>
                    <a:pt x="72" y="641"/>
                    <a:pt x="72" y="641"/>
                  </a:cubicBezTo>
                  <a:cubicBezTo>
                    <a:pt x="72" y="641"/>
                    <a:pt x="72" y="641"/>
                    <a:pt x="72" y="641"/>
                  </a:cubicBezTo>
                  <a:cubicBezTo>
                    <a:pt x="71" y="642"/>
                    <a:pt x="71" y="642"/>
                    <a:pt x="71" y="641"/>
                  </a:cubicBezTo>
                  <a:cubicBezTo>
                    <a:pt x="71" y="641"/>
                    <a:pt x="71" y="641"/>
                    <a:pt x="71" y="641"/>
                  </a:cubicBezTo>
                  <a:cubicBezTo>
                    <a:pt x="71" y="641"/>
                    <a:pt x="71" y="641"/>
                    <a:pt x="71" y="641"/>
                  </a:cubicBezTo>
                  <a:cubicBezTo>
                    <a:pt x="71" y="640"/>
                    <a:pt x="71" y="640"/>
                    <a:pt x="71" y="640"/>
                  </a:cubicBezTo>
                  <a:cubicBezTo>
                    <a:pt x="71" y="640"/>
                    <a:pt x="71" y="640"/>
                    <a:pt x="71" y="640"/>
                  </a:cubicBezTo>
                  <a:cubicBezTo>
                    <a:pt x="71" y="640"/>
                    <a:pt x="71" y="639"/>
                    <a:pt x="71" y="639"/>
                  </a:cubicBezTo>
                  <a:cubicBezTo>
                    <a:pt x="71" y="639"/>
                    <a:pt x="71" y="639"/>
                    <a:pt x="71" y="639"/>
                  </a:cubicBezTo>
                  <a:cubicBezTo>
                    <a:pt x="71" y="639"/>
                    <a:pt x="71" y="639"/>
                    <a:pt x="72" y="639"/>
                  </a:cubicBezTo>
                  <a:cubicBezTo>
                    <a:pt x="72" y="639"/>
                    <a:pt x="72" y="639"/>
                    <a:pt x="72" y="639"/>
                  </a:cubicBezTo>
                  <a:cubicBezTo>
                    <a:pt x="72" y="640"/>
                    <a:pt x="72" y="640"/>
                    <a:pt x="72" y="640"/>
                  </a:cubicBezTo>
                  <a:cubicBezTo>
                    <a:pt x="73" y="640"/>
                    <a:pt x="73" y="640"/>
                    <a:pt x="73" y="640"/>
                  </a:cubicBezTo>
                  <a:cubicBezTo>
                    <a:pt x="73" y="640"/>
                    <a:pt x="73" y="640"/>
                    <a:pt x="73" y="640"/>
                  </a:cubicBezTo>
                  <a:cubicBezTo>
                    <a:pt x="73" y="640"/>
                    <a:pt x="73" y="640"/>
                    <a:pt x="73" y="640"/>
                  </a:cubicBezTo>
                  <a:cubicBezTo>
                    <a:pt x="73" y="640"/>
                    <a:pt x="73" y="639"/>
                    <a:pt x="72" y="639"/>
                  </a:cubicBezTo>
                  <a:cubicBezTo>
                    <a:pt x="72" y="639"/>
                    <a:pt x="72" y="639"/>
                    <a:pt x="72" y="639"/>
                  </a:cubicBezTo>
                  <a:cubicBezTo>
                    <a:pt x="72" y="639"/>
                    <a:pt x="72" y="639"/>
                    <a:pt x="72" y="639"/>
                  </a:cubicBezTo>
                  <a:cubicBezTo>
                    <a:pt x="72" y="638"/>
                    <a:pt x="72" y="638"/>
                    <a:pt x="72" y="638"/>
                  </a:cubicBezTo>
                  <a:cubicBezTo>
                    <a:pt x="72" y="638"/>
                    <a:pt x="72" y="638"/>
                    <a:pt x="71" y="638"/>
                  </a:cubicBezTo>
                  <a:cubicBezTo>
                    <a:pt x="71" y="639"/>
                    <a:pt x="71" y="639"/>
                    <a:pt x="71" y="639"/>
                  </a:cubicBezTo>
                  <a:cubicBezTo>
                    <a:pt x="71" y="639"/>
                    <a:pt x="71" y="639"/>
                    <a:pt x="71" y="639"/>
                  </a:cubicBezTo>
                  <a:cubicBezTo>
                    <a:pt x="71" y="639"/>
                    <a:pt x="71" y="639"/>
                    <a:pt x="71" y="638"/>
                  </a:cubicBezTo>
                  <a:cubicBezTo>
                    <a:pt x="71" y="638"/>
                    <a:pt x="71" y="638"/>
                    <a:pt x="71" y="638"/>
                  </a:cubicBezTo>
                  <a:cubicBezTo>
                    <a:pt x="71" y="638"/>
                    <a:pt x="71" y="638"/>
                    <a:pt x="72" y="638"/>
                  </a:cubicBezTo>
                  <a:cubicBezTo>
                    <a:pt x="72" y="638"/>
                    <a:pt x="72" y="638"/>
                    <a:pt x="72" y="637"/>
                  </a:cubicBezTo>
                  <a:cubicBezTo>
                    <a:pt x="72" y="637"/>
                    <a:pt x="72" y="637"/>
                    <a:pt x="72" y="637"/>
                  </a:cubicBezTo>
                  <a:cubicBezTo>
                    <a:pt x="72" y="637"/>
                    <a:pt x="72" y="637"/>
                    <a:pt x="72" y="637"/>
                  </a:cubicBezTo>
                  <a:cubicBezTo>
                    <a:pt x="72" y="636"/>
                    <a:pt x="72" y="636"/>
                    <a:pt x="72" y="636"/>
                  </a:cubicBezTo>
                  <a:cubicBezTo>
                    <a:pt x="72" y="636"/>
                    <a:pt x="73" y="636"/>
                    <a:pt x="73" y="636"/>
                  </a:cubicBezTo>
                  <a:cubicBezTo>
                    <a:pt x="73" y="636"/>
                    <a:pt x="73" y="635"/>
                    <a:pt x="73" y="635"/>
                  </a:cubicBezTo>
                  <a:cubicBezTo>
                    <a:pt x="73" y="635"/>
                    <a:pt x="73" y="635"/>
                    <a:pt x="73" y="635"/>
                  </a:cubicBezTo>
                  <a:cubicBezTo>
                    <a:pt x="73" y="635"/>
                    <a:pt x="73" y="635"/>
                    <a:pt x="73" y="635"/>
                  </a:cubicBezTo>
                  <a:cubicBezTo>
                    <a:pt x="73" y="635"/>
                    <a:pt x="73" y="635"/>
                    <a:pt x="73" y="634"/>
                  </a:cubicBezTo>
                  <a:cubicBezTo>
                    <a:pt x="74" y="634"/>
                    <a:pt x="74" y="634"/>
                    <a:pt x="74" y="634"/>
                  </a:cubicBezTo>
                  <a:cubicBezTo>
                    <a:pt x="74" y="634"/>
                    <a:pt x="74" y="634"/>
                    <a:pt x="74" y="634"/>
                  </a:cubicBezTo>
                  <a:cubicBezTo>
                    <a:pt x="74" y="634"/>
                    <a:pt x="74" y="634"/>
                    <a:pt x="75" y="634"/>
                  </a:cubicBezTo>
                  <a:cubicBezTo>
                    <a:pt x="75" y="634"/>
                    <a:pt x="75" y="634"/>
                    <a:pt x="76" y="634"/>
                  </a:cubicBezTo>
                  <a:cubicBezTo>
                    <a:pt x="76" y="634"/>
                    <a:pt x="76" y="634"/>
                    <a:pt x="76" y="634"/>
                  </a:cubicBezTo>
                  <a:cubicBezTo>
                    <a:pt x="76" y="634"/>
                    <a:pt x="76" y="633"/>
                    <a:pt x="76" y="633"/>
                  </a:cubicBezTo>
                  <a:cubicBezTo>
                    <a:pt x="76" y="633"/>
                    <a:pt x="76" y="633"/>
                    <a:pt x="75" y="634"/>
                  </a:cubicBezTo>
                  <a:cubicBezTo>
                    <a:pt x="75" y="634"/>
                    <a:pt x="75" y="634"/>
                    <a:pt x="75" y="634"/>
                  </a:cubicBezTo>
                  <a:cubicBezTo>
                    <a:pt x="75" y="634"/>
                    <a:pt x="75" y="634"/>
                    <a:pt x="75" y="634"/>
                  </a:cubicBezTo>
                  <a:cubicBezTo>
                    <a:pt x="75" y="634"/>
                    <a:pt x="74" y="634"/>
                    <a:pt x="74" y="634"/>
                  </a:cubicBezTo>
                  <a:cubicBezTo>
                    <a:pt x="74" y="634"/>
                    <a:pt x="74" y="634"/>
                    <a:pt x="74" y="633"/>
                  </a:cubicBezTo>
                  <a:cubicBezTo>
                    <a:pt x="74" y="633"/>
                    <a:pt x="74" y="633"/>
                    <a:pt x="74" y="633"/>
                  </a:cubicBezTo>
                  <a:cubicBezTo>
                    <a:pt x="74" y="633"/>
                    <a:pt x="74" y="633"/>
                    <a:pt x="74" y="633"/>
                  </a:cubicBezTo>
                  <a:cubicBezTo>
                    <a:pt x="74" y="632"/>
                    <a:pt x="74" y="632"/>
                    <a:pt x="75" y="632"/>
                  </a:cubicBezTo>
                  <a:cubicBezTo>
                    <a:pt x="75" y="632"/>
                    <a:pt x="75" y="631"/>
                    <a:pt x="75" y="631"/>
                  </a:cubicBezTo>
                  <a:cubicBezTo>
                    <a:pt x="76" y="630"/>
                    <a:pt x="76" y="630"/>
                    <a:pt x="76" y="630"/>
                  </a:cubicBezTo>
                  <a:cubicBezTo>
                    <a:pt x="76" y="630"/>
                    <a:pt x="76" y="629"/>
                    <a:pt x="76" y="629"/>
                  </a:cubicBezTo>
                  <a:cubicBezTo>
                    <a:pt x="76" y="629"/>
                    <a:pt x="76" y="629"/>
                    <a:pt x="76" y="629"/>
                  </a:cubicBezTo>
                  <a:cubicBezTo>
                    <a:pt x="76" y="628"/>
                    <a:pt x="76" y="628"/>
                    <a:pt x="76" y="628"/>
                  </a:cubicBezTo>
                  <a:cubicBezTo>
                    <a:pt x="76" y="628"/>
                    <a:pt x="76" y="628"/>
                    <a:pt x="76" y="628"/>
                  </a:cubicBezTo>
                  <a:cubicBezTo>
                    <a:pt x="76" y="628"/>
                    <a:pt x="75" y="627"/>
                    <a:pt x="75" y="627"/>
                  </a:cubicBezTo>
                  <a:cubicBezTo>
                    <a:pt x="75" y="628"/>
                    <a:pt x="75" y="628"/>
                    <a:pt x="75" y="629"/>
                  </a:cubicBezTo>
                  <a:cubicBezTo>
                    <a:pt x="75" y="629"/>
                    <a:pt x="75" y="629"/>
                    <a:pt x="75" y="629"/>
                  </a:cubicBezTo>
                  <a:cubicBezTo>
                    <a:pt x="75" y="629"/>
                    <a:pt x="75" y="630"/>
                    <a:pt x="75" y="630"/>
                  </a:cubicBezTo>
                  <a:cubicBezTo>
                    <a:pt x="75" y="630"/>
                    <a:pt x="75" y="630"/>
                    <a:pt x="75" y="631"/>
                  </a:cubicBezTo>
                  <a:cubicBezTo>
                    <a:pt x="75" y="631"/>
                    <a:pt x="74" y="631"/>
                    <a:pt x="74" y="632"/>
                  </a:cubicBezTo>
                  <a:cubicBezTo>
                    <a:pt x="74" y="632"/>
                    <a:pt x="74" y="632"/>
                    <a:pt x="74" y="633"/>
                  </a:cubicBezTo>
                  <a:cubicBezTo>
                    <a:pt x="74" y="633"/>
                    <a:pt x="74" y="633"/>
                    <a:pt x="73" y="634"/>
                  </a:cubicBezTo>
                  <a:cubicBezTo>
                    <a:pt x="73" y="633"/>
                    <a:pt x="73" y="633"/>
                    <a:pt x="73" y="633"/>
                  </a:cubicBezTo>
                  <a:cubicBezTo>
                    <a:pt x="73" y="633"/>
                    <a:pt x="73" y="632"/>
                    <a:pt x="73" y="632"/>
                  </a:cubicBezTo>
                  <a:cubicBezTo>
                    <a:pt x="73" y="632"/>
                    <a:pt x="73" y="632"/>
                    <a:pt x="74" y="632"/>
                  </a:cubicBezTo>
                  <a:cubicBezTo>
                    <a:pt x="74" y="632"/>
                    <a:pt x="74" y="631"/>
                    <a:pt x="74" y="631"/>
                  </a:cubicBezTo>
                  <a:cubicBezTo>
                    <a:pt x="74" y="631"/>
                    <a:pt x="74" y="631"/>
                    <a:pt x="74" y="631"/>
                  </a:cubicBezTo>
                  <a:cubicBezTo>
                    <a:pt x="74" y="631"/>
                    <a:pt x="74" y="630"/>
                    <a:pt x="74" y="630"/>
                  </a:cubicBezTo>
                  <a:cubicBezTo>
                    <a:pt x="74" y="629"/>
                    <a:pt x="74" y="628"/>
                    <a:pt x="73" y="627"/>
                  </a:cubicBezTo>
                  <a:cubicBezTo>
                    <a:pt x="73" y="626"/>
                    <a:pt x="74" y="625"/>
                    <a:pt x="73" y="624"/>
                  </a:cubicBezTo>
                  <a:cubicBezTo>
                    <a:pt x="73" y="624"/>
                    <a:pt x="73" y="624"/>
                    <a:pt x="73" y="624"/>
                  </a:cubicBezTo>
                  <a:cubicBezTo>
                    <a:pt x="74" y="623"/>
                    <a:pt x="74" y="623"/>
                    <a:pt x="74" y="623"/>
                  </a:cubicBezTo>
                  <a:cubicBezTo>
                    <a:pt x="74" y="623"/>
                    <a:pt x="74" y="622"/>
                    <a:pt x="74" y="622"/>
                  </a:cubicBezTo>
                  <a:cubicBezTo>
                    <a:pt x="74" y="622"/>
                    <a:pt x="73" y="620"/>
                    <a:pt x="73" y="620"/>
                  </a:cubicBezTo>
                  <a:cubicBezTo>
                    <a:pt x="72" y="620"/>
                    <a:pt x="72" y="620"/>
                    <a:pt x="72" y="620"/>
                  </a:cubicBezTo>
                  <a:cubicBezTo>
                    <a:pt x="71" y="620"/>
                    <a:pt x="71" y="620"/>
                    <a:pt x="71" y="620"/>
                  </a:cubicBezTo>
                  <a:cubicBezTo>
                    <a:pt x="71" y="620"/>
                    <a:pt x="71" y="620"/>
                    <a:pt x="71" y="620"/>
                  </a:cubicBezTo>
                  <a:cubicBezTo>
                    <a:pt x="71" y="619"/>
                    <a:pt x="71" y="619"/>
                    <a:pt x="71" y="619"/>
                  </a:cubicBezTo>
                  <a:cubicBezTo>
                    <a:pt x="71" y="619"/>
                    <a:pt x="70" y="619"/>
                    <a:pt x="70" y="619"/>
                  </a:cubicBezTo>
                  <a:cubicBezTo>
                    <a:pt x="70" y="619"/>
                    <a:pt x="69" y="617"/>
                    <a:pt x="69" y="617"/>
                  </a:cubicBezTo>
                  <a:cubicBezTo>
                    <a:pt x="68" y="617"/>
                    <a:pt x="68" y="617"/>
                    <a:pt x="68" y="617"/>
                  </a:cubicBezTo>
                  <a:cubicBezTo>
                    <a:pt x="66" y="617"/>
                    <a:pt x="66" y="617"/>
                    <a:pt x="66" y="617"/>
                  </a:cubicBezTo>
                  <a:cubicBezTo>
                    <a:pt x="66" y="617"/>
                    <a:pt x="63" y="614"/>
                    <a:pt x="63" y="614"/>
                  </a:cubicBezTo>
                  <a:cubicBezTo>
                    <a:pt x="63" y="614"/>
                    <a:pt x="61" y="614"/>
                    <a:pt x="61" y="614"/>
                  </a:cubicBezTo>
                  <a:cubicBezTo>
                    <a:pt x="61" y="612"/>
                    <a:pt x="61" y="612"/>
                    <a:pt x="61" y="612"/>
                  </a:cubicBezTo>
                  <a:cubicBezTo>
                    <a:pt x="60" y="611"/>
                    <a:pt x="60" y="611"/>
                    <a:pt x="60" y="611"/>
                  </a:cubicBezTo>
                  <a:cubicBezTo>
                    <a:pt x="60" y="610"/>
                    <a:pt x="60" y="610"/>
                    <a:pt x="60" y="610"/>
                  </a:cubicBezTo>
                  <a:cubicBezTo>
                    <a:pt x="60" y="610"/>
                    <a:pt x="60" y="610"/>
                    <a:pt x="60" y="610"/>
                  </a:cubicBezTo>
                  <a:cubicBezTo>
                    <a:pt x="60" y="609"/>
                    <a:pt x="60" y="609"/>
                    <a:pt x="60" y="609"/>
                  </a:cubicBezTo>
                  <a:cubicBezTo>
                    <a:pt x="58" y="608"/>
                    <a:pt x="58" y="608"/>
                    <a:pt x="58" y="608"/>
                  </a:cubicBezTo>
                  <a:cubicBezTo>
                    <a:pt x="58" y="608"/>
                    <a:pt x="58" y="608"/>
                    <a:pt x="58" y="608"/>
                  </a:cubicBezTo>
                  <a:cubicBezTo>
                    <a:pt x="58" y="608"/>
                    <a:pt x="59" y="607"/>
                    <a:pt x="59" y="607"/>
                  </a:cubicBezTo>
                  <a:cubicBezTo>
                    <a:pt x="51" y="592"/>
                    <a:pt x="51" y="592"/>
                    <a:pt x="51" y="592"/>
                  </a:cubicBezTo>
                  <a:cubicBezTo>
                    <a:pt x="51" y="592"/>
                    <a:pt x="51" y="592"/>
                    <a:pt x="51" y="592"/>
                  </a:cubicBezTo>
                  <a:cubicBezTo>
                    <a:pt x="48" y="588"/>
                    <a:pt x="48" y="588"/>
                    <a:pt x="48" y="588"/>
                  </a:cubicBezTo>
                  <a:cubicBezTo>
                    <a:pt x="46" y="586"/>
                    <a:pt x="46" y="586"/>
                    <a:pt x="46" y="586"/>
                  </a:cubicBezTo>
                  <a:cubicBezTo>
                    <a:pt x="45" y="585"/>
                    <a:pt x="45" y="585"/>
                    <a:pt x="45" y="585"/>
                  </a:cubicBezTo>
                  <a:cubicBezTo>
                    <a:pt x="45" y="585"/>
                    <a:pt x="45" y="585"/>
                    <a:pt x="45" y="585"/>
                  </a:cubicBezTo>
                  <a:cubicBezTo>
                    <a:pt x="44" y="583"/>
                    <a:pt x="44" y="583"/>
                    <a:pt x="44" y="583"/>
                  </a:cubicBezTo>
                  <a:cubicBezTo>
                    <a:pt x="42" y="582"/>
                    <a:pt x="42" y="582"/>
                    <a:pt x="42" y="582"/>
                  </a:cubicBezTo>
                  <a:cubicBezTo>
                    <a:pt x="42" y="581"/>
                    <a:pt x="42" y="581"/>
                    <a:pt x="42" y="581"/>
                  </a:cubicBezTo>
                  <a:cubicBezTo>
                    <a:pt x="40" y="580"/>
                    <a:pt x="40" y="580"/>
                    <a:pt x="40" y="580"/>
                  </a:cubicBezTo>
                  <a:cubicBezTo>
                    <a:pt x="40" y="579"/>
                    <a:pt x="40" y="579"/>
                    <a:pt x="40" y="579"/>
                  </a:cubicBezTo>
                  <a:cubicBezTo>
                    <a:pt x="40" y="579"/>
                    <a:pt x="40" y="579"/>
                    <a:pt x="40" y="579"/>
                  </a:cubicBezTo>
                  <a:cubicBezTo>
                    <a:pt x="40" y="578"/>
                    <a:pt x="40" y="578"/>
                    <a:pt x="40" y="578"/>
                  </a:cubicBezTo>
                  <a:cubicBezTo>
                    <a:pt x="40" y="578"/>
                    <a:pt x="40" y="578"/>
                    <a:pt x="40" y="578"/>
                  </a:cubicBezTo>
                  <a:cubicBezTo>
                    <a:pt x="40" y="577"/>
                    <a:pt x="40" y="577"/>
                    <a:pt x="40" y="577"/>
                  </a:cubicBezTo>
                  <a:cubicBezTo>
                    <a:pt x="37" y="574"/>
                    <a:pt x="37" y="574"/>
                    <a:pt x="37" y="574"/>
                  </a:cubicBezTo>
                  <a:cubicBezTo>
                    <a:pt x="37" y="574"/>
                    <a:pt x="37" y="574"/>
                    <a:pt x="37" y="574"/>
                  </a:cubicBezTo>
                  <a:cubicBezTo>
                    <a:pt x="33" y="576"/>
                    <a:pt x="33" y="576"/>
                    <a:pt x="33" y="576"/>
                  </a:cubicBezTo>
                  <a:cubicBezTo>
                    <a:pt x="31" y="576"/>
                    <a:pt x="31" y="576"/>
                    <a:pt x="31" y="576"/>
                  </a:cubicBezTo>
                  <a:cubicBezTo>
                    <a:pt x="31" y="576"/>
                    <a:pt x="31" y="576"/>
                    <a:pt x="31" y="576"/>
                  </a:cubicBezTo>
                  <a:cubicBezTo>
                    <a:pt x="32" y="577"/>
                    <a:pt x="32" y="577"/>
                    <a:pt x="32" y="577"/>
                  </a:cubicBezTo>
                  <a:cubicBezTo>
                    <a:pt x="32" y="577"/>
                    <a:pt x="32" y="577"/>
                    <a:pt x="32" y="577"/>
                  </a:cubicBezTo>
                  <a:cubicBezTo>
                    <a:pt x="32" y="577"/>
                    <a:pt x="32" y="578"/>
                    <a:pt x="32" y="578"/>
                  </a:cubicBezTo>
                  <a:cubicBezTo>
                    <a:pt x="31" y="578"/>
                    <a:pt x="31" y="578"/>
                    <a:pt x="31" y="578"/>
                  </a:cubicBezTo>
                  <a:cubicBezTo>
                    <a:pt x="31" y="580"/>
                    <a:pt x="31" y="580"/>
                    <a:pt x="31" y="580"/>
                  </a:cubicBezTo>
                  <a:cubicBezTo>
                    <a:pt x="30" y="582"/>
                    <a:pt x="30" y="582"/>
                    <a:pt x="30" y="582"/>
                  </a:cubicBezTo>
                  <a:cubicBezTo>
                    <a:pt x="28" y="582"/>
                    <a:pt x="28" y="582"/>
                    <a:pt x="28" y="582"/>
                  </a:cubicBezTo>
                  <a:cubicBezTo>
                    <a:pt x="23" y="586"/>
                    <a:pt x="23" y="586"/>
                    <a:pt x="23" y="586"/>
                  </a:cubicBezTo>
                  <a:cubicBezTo>
                    <a:pt x="23" y="581"/>
                    <a:pt x="23" y="581"/>
                    <a:pt x="23" y="581"/>
                  </a:cubicBezTo>
                  <a:cubicBezTo>
                    <a:pt x="16" y="574"/>
                    <a:pt x="16" y="574"/>
                    <a:pt x="16" y="574"/>
                  </a:cubicBezTo>
                  <a:cubicBezTo>
                    <a:pt x="16" y="573"/>
                    <a:pt x="16" y="573"/>
                    <a:pt x="16" y="573"/>
                  </a:cubicBezTo>
                  <a:cubicBezTo>
                    <a:pt x="16" y="572"/>
                    <a:pt x="16" y="572"/>
                    <a:pt x="16" y="572"/>
                  </a:cubicBezTo>
                  <a:cubicBezTo>
                    <a:pt x="13" y="571"/>
                    <a:pt x="13" y="571"/>
                    <a:pt x="13" y="571"/>
                  </a:cubicBezTo>
                  <a:cubicBezTo>
                    <a:pt x="12" y="570"/>
                    <a:pt x="12" y="570"/>
                    <a:pt x="12" y="570"/>
                  </a:cubicBezTo>
                  <a:cubicBezTo>
                    <a:pt x="12" y="570"/>
                    <a:pt x="12" y="569"/>
                    <a:pt x="12" y="569"/>
                  </a:cubicBezTo>
                  <a:cubicBezTo>
                    <a:pt x="12" y="569"/>
                    <a:pt x="13" y="568"/>
                    <a:pt x="13" y="568"/>
                  </a:cubicBezTo>
                  <a:cubicBezTo>
                    <a:pt x="13" y="567"/>
                    <a:pt x="13" y="566"/>
                    <a:pt x="13" y="566"/>
                  </a:cubicBezTo>
                  <a:cubicBezTo>
                    <a:pt x="9" y="566"/>
                    <a:pt x="9" y="566"/>
                    <a:pt x="9" y="566"/>
                  </a:cubicBezTo>
                  <a:cubicBezTo>
                    <a:pt x="7" y="569"/>
                    <a:pt x="7" y="569"/>
                    <a:pt x="7" y="569"/>
                  </a:cubicBezTo>
                  <a:cubicBezTo>
                    <a:pt x="7" y="569"/>
                    <a:pt x="4" y="567"/>
                    <a:pt x="4" y="567"/>
                  </a:cubicBezTo>
                  <a:cubicBezTo>
                    <a:pt x="4" y="567"/>
                    <a:pt x="3" y="568"/>
                    <a:pt x="3" y="568"/>
                  </a:cubicBezTo>
                  <a:cubicBezTo>
                    <a:pt x="0" y="567"/>
                    <a:pt x="0" y="567"/>
                    <a:pt x="0" y="567"/>
                  </a:cubicBezTo>
                  <a:cubicBezTo>
                    <a:pt x="0" y="417"/>
                    <a:pt x="0" y="417"/>
                    <a:pt x="0" y="417"/>
                  </a:cubicBezTo>
                  <a:cubicBezTo>
                    <a:pt x="1" y="417"/>
                    <a:pt x="1" y="418"/>
                    <a:pt x="2" y="418"/>
                  </a:cubicBezTo>
                  <a:cubicBezTo>
                    <a:pt x="3" y="418"/>
                    <a:pt x="3" y="418"/>
                    <a:pt x="4" y="419"/>
                  </a:cubicBezTo>
                  <a:cubicBezTo>
                    <a:pt x="6" y="419"/>
                    <a:pt x="7" y="418"/>
                    <a:pt x="8" y="418"/>
                  </a:cubicBezTo>
                  <a:cubicBezTo>
                    <a:pt x="9" y="419"/>
                    <a:pt x="10" y="419"/>
                    <a:pt x="10" y="419"/>
                  </a:cubicBezTo>
                  <a:cubicBezTo>
                    <a:pt x="11" y="420"/>
                    <a:pt x="12" y="420"/>
                    <a:pt x="13" y="420"/>
                  </a:cubicBezTo>
                  <a:cubicBezTo>
                    <a:pt x="13" y="420"/>
                    <a:pt x="13" y="421"/>
                    <a:pt x="13" y="421"/>
                  </a:cubicBezTo>
                  <a:cubicBezTo>
                    <a:pt x="14" y="421"/>
                    <a:pt x="14" y="421"/>
                    <a:pt x="14" y="422"/>
                  </a:cubicBezTo>
                  <a:cubicBezTo>
                    <a:pt x="14" y="422"/>
                    <a:pt x="14" y="422"/>
                    <a:pt x="15" y="423"/>
                  </a:cubicBezTo>
                  <a:cubicBezTo>
                    <a:pt x="15" y="423"/>
                    <a:pt x="16" y="424"/>
                    <a:pt x="17" y="425"/>
                  </a:cubicBezTo>
                  <a:cubicBezTo>
                    <a:pt x="17" y="425"/>
                    <a:pt x="17" y="425"/>
                    <a:pt x="17" y="425"/>
                  </a:cubicBezTo>
                  <a:cubicBezTo>
                    <a:pt x="18" y="425"/>
                    <a:pt x="18" y="425"/>
                    <a:pt x="18" y="425"/>
                  </a:cubicBezTo>
                  <a:cubicBezTo>
                    <a:pt x="18" y="425"/>
                    <a:pt x="18" y="425"/>
                    <a:pt x="18" y="425"/>
                  </a:cubicBezTo>
                  <a:cubicBezTo>
                    <a:pt x="18" y="425"/>
                    <a:pt x="18" y="425"/>
                    <a:pt x="18" y="425"/>
                  </a:cubicBezTo>
                  <a:cubicBezTo>
                    <a:pt x="18" y="426"/>
                    <a:pt x="19" y="426"/>
                    <a:pt x="19" y="426"/>
                  </a:cubicBezTo>
                  <a:cubicBezTo>
                    <a:pt x="19" y="426"/>
                    <a:pt x="19" y="426"/>
                    <a:pt x="19" y="427"/>
                  </a:cubicBezTo>
                  <a:cubicBezTo>
                    <a:pt x="20" y="427"/>
                    <a:pt x="21" y="428"/>
                    <a:pt x="21" y="428"/>
                  </a:cubicBezTo>
                  <a:cubicBezTo>
                    <a:pt x="22" y="429"/>
                    <a:pt x="24" y="430"/>
                    <a:pt x="25" y="430"/>
                  </a:cubicBezTo>
                  <a:cubicBezTo>
                    <a:pt x="25" y="431"/>
                    <a:pt x="26" y="431"/>
                    <a:pt x="26" y="431"/>
                  </a:cubicBezTo>
                  <a:cubicBezTo>
                    <a:pt x="27" y="431"/>
                    <a:pt x="27" y="431"/>
                    <a:pt x="27" y="431"/>
                  </a:cubicBezTo>
                  <a:cubicBezTo>
                    <a:pt x="28" y="431"/>
                    <a:pt x="28" y="432"/>
                    <a:pt x="29" y="432"/>
                  </a:cubicBezTo>
                  <a:cubicBezTo>
                    <a:pt x="29" y="432"/>
                    <a:pt x="30" y="432"/>
                    <a:pt x="30" y="432"/>
                  </a:cubicBezTo>
                  <a:cubicBezTo>
                    <a:pt x="31" y="432"/>
                    <a:pt x="31" y="432"/>
                    <a:pt x="32" y="432"/>
                  </a:cubicBezTo>
                  <a:cubicBezTo>
                    <a:pt x="32" y="432"/>
                    <a:pt x="33" y="432"/>
                    <a:pt x="33" y="432"/>
                  </a:cubicBezTo>
                  <a:cubicBezTo>
                    <a:pt x="34" y="433"/>
                    <a:pt x="35" y="433"/>
                    <a:pt x="35" y="433"/>
                  </a:cubicBezTo>
                  <a:cubicBezTo>
                    <a:pt x="35" y="433"/>
                    <a:pt x="36" y="434"/>
                    <a:pt x="36" y="434"/>
                  </a:cubicBezTo>
                  <a:cubicBezTo>
                    <a:pt x="37" y="434"/>
                    <a:pt x="37" y="434"/>
                    <a:pt x="37" y="435"/>
                  </a:cubicBezTo>
                  <a:cubicBezTo>
                    <a:pt x="38" y="435"/>
                    <a:pt x="38" y="435"/>
                    <a:pt x="38" y="436"/>
                  </a:cubicBezTo>
                  <a:cubicBezTo>
                    <a:pt x="38" y="436"/>
                    <a:pt x="39" y="436"/>
                    <a:pt x="39" y="436"/>
                  </a:cubicBezTo>
                  <a:cubicBezTo>
                    <a:pt x="39" y="436"/>
                    <a:pt x="40" y="436"/>
                    <a:pt x="40" y="437"/>
                  </a:cubicBezTo>
                  <a:cubicBezTo>
                    <a:pt x="39" y="436"/>
                    <a:pt x="38" y="434"/>
                    <a:pt x="37" y="433"/>
                  </a:cubicBezTo>
                  <a:cubicBezTo>
                    <a:pt x="37" y="433"/>
                    <a:pt x="37" y="433"/>
                    <a:pt x="37" y="432"/>
                  </a:cubicBezTo>
                  <a:cubicBezTo>
                    <a:pt x="37" y="432"/>
                    <a:pt x="37" y="432"/>
                    <a:pt x="37" y="432"/>
                  </a:cubicBezTo>
                  <a:cubicBezTo>
                    <a:pt x="37" y="432"/>
                    <a:pt x="37" y="432"/>
                    <a:pt x="38" y="432"/>
                  </a:cubicBezTo>
                  <a:cubicBezTo>
                    <a:pt x="38" y="432"/>
                    <a:pt x="38" y="432"/>
                    <a:pt x="38" y="431"/>
                  </a:cubicBezTo>
                  <a:cubicBezTo>
                    <a:pt x="38" y="431"/>
                    <a:pt x="38" y="431"/>
                    <a:pt x="38" y="431"/>
                  </a:cubicBezTo>
                  <a:cubicBezTo>
                    <a:pt x="37" y="431"/>
                    <a:pt x="37" y="431"/>
                    <a:pt x="37" y="430"/>
                  </a:cubicBezTo>
                  <a:cubicBezTo>
                    <a:pt x="38" y="430"/>
                    <a:pt x="38" y="430"/>
                    <a:pt x="38" y="430"/>
                  </a:cubicBezTo>
                  <a:cubicBezTo>
                    <a:pt x="38" y="430"/>
                    <a:pt x="38" y="430"/>
                    <a:pt x="38" y="430"/>
                  </a:cubicBezTo>
                  <a:cubicBezTo>
                    <a:pt x="37" y="430"/>
                    <a:pt x="37" y="430"/>
                    <a:pt x="37" y="430"/>
                  </a:cubicBezTo>
                  <a:cubicBezTo>
                    <a:pt x="37" y="430"/>
                    <a:pt x="37" y="430"/>
                    <a:pt x="37" y="430"/>
                  </a:cubicBezTo>
                  <a:cubicBezTo>
                    <a:pt x="36" y="430"/>
                    <a:pt x="36" y="430"/>
                    <a:pt x="36" y="429"/>
                  </a:cubicBezTo>
                  <a:cubicBezTo>
                    <a:pt x="36" y="429"/>
                    <a:pt x="36" y="429"/>
                    <a:pt x="36" y="429"/>
                  </a:cubicBezTo>
                  <a:cubicBezTo>
                    <a:pt x="35" y="429"/>
                    <a:pt x="35" y="429"/>
                    <a:pt x="35" y="429"/>
                  </a:cubicBezTo>
                  <a:cubicBezTo>
                    <a:pt x="35" y="428"/>
                    <a:pt x="34" y="428"/>
                    <a:pt x="34" y="427"/>
                  </a:cubicBezTo>
                  <a:cubicBezTo>
                    <a:pt x="34" y="427"/>
                    <a:pt x="34" y="427"/>
                    <a:pt x="34" y="427"/>
                  </a:cubicBezTo>
                  <a:cubicBezTo>
                    <a:pt x="33" y="427"/>
                    <a:pt x="34" y="427"/>
                    <a:pt x="34" y="428"/>
                  </a:cubicBezTo>
                  <a:cubicBezTo>
                    <a:pt x="34" y="428"/>
                    <a:pt x="34" y="428"/>
                    <a:pt x="34" y="428"/>
                  </a:cubicBezTo>
                  <a:cubicBezTo>
                    <a:pt x="34" y="428"/>
                    <a:pt x="34" y="428"/>
                    <a:pt x="33" y="428"/>
                  </a:cubicBezTo>
                  <a:cubicBezTo>
                    <a:pt x="33" y="428"/>
                    <a:pt x="33" y="428"/>
                    <a:pt x="32" y="428"/>
                  </a:cubicBezTo>
                  <a:cubicBezTo>
                    <a:pt x="32" y="428"/>
                    <a:pt x="32" y="428"/>
                    <a:pt x="32" y="428"/>
                  </a:cubicBezTo>
                  <a:cubicBezTo>
                    <a:pt x="32" y="427"/>
                    <a:pt x="32" y="427"/>
                    <a:pt x="32" y="427"/>
                  </a:cubicBezTo>
                  <a:cubicBezTo>
                    <a:pt x="32" y="427"/>
                    <a:pt x="32" y="426"/>
                    <a:pt x="33" y="426"/>
                  </a:cubicBezTo>
                  <a:cubicBezTo>
                    <a:pt x="33" y="426"/>
                    <a:pt x="33" y="426"/>
                    <a:pt x="33" y="426"/>
                  </a:cubicBezTo>
                  <a:cubicBezTo>
                    <a:pt x="34" y="426"/>
                    <a:pt x="34" y="426"/>
                    <a:pt x="34" y="426"/>
                  </a:cubicBezTo>
                  <a:cubicBezTo>
                    <a:pt x="34" y="426"/>
                    <a:pt x="34" y="426"/>
                    <a:pt x="34" y="426"/>
                  </a:cubicBezTo>
                  <a:cubicBezTo>
                    <a:pt x="34" y="425"/>
                    <a:pt x="35" y="426"/>
                    <a:pt x="35" y="426"/>
                  </a:cubicBezTo>
                  <a:cubicBezTo>
                    <a:pt x="35" y="426"/>
                    <a:pt x="35" y="426"/>
                    <a:pt x="36" y="426"/>
                  </a:cubicBezTo>
                  <a:cubicBezTo>
                    <a:pt x="36" y="426"/>
                    <a:pt x="36" y="426"/>
                    <a:pt x="35" y="426"/>
                  </a:cubicBezTo>
                  <a:cubicBezTo>
                    <a:pt x="35" y="426"/>
                    <a:pt x="35" y="426"/>
                    <a:pt x="35" y="426"/>
                  </a:cubicBezTo>
                  <a:cubicBezTo>
                    <a:pt x="35" y="425"/>
                    <a:pt x="35" y="425"/>
                    <a:pt x="35" y="424"/>
                  </a:cubicBezTo>
                  <a:cubicBezTo>
                    <a:pt x="35" y="424"/>
                    <a:pt x="36" y="424"/>
                    <a:pt x="36" y="424"/>
                  </a:cubicBezTo>
                  <a:cubicBezTo>
                    <a:pt x="36" y="424"/>
                    <a:pt x="37" y="424"/>
                    <a:pt x="37" y="424"/>
                  </a:cubicBezTo>
                  <a:cubicBezTo>
                    <a:pt x="38" y="424"/>
                    <a:pt x="39" y="424"/>
                    <a:pt x="39" y="425"/>
                  </a:cubicBezTo>
                  <a:cubicBezTo>
                    <a:pt x="39" y="425"/>
                    <a:pt x="39" y="424"/>
                    <a:pt x="39" y="424"/>
                  </a:cubicBezTo>
                  <a:cubicBezTo>
                    <a:pt x="39" y="424"/>
                    <a:pt x="38" y="424"/>
                    <a:pt x="38" y="424"/>
                  </a:cubicBezTo>
                  <a:cubicBezTo>
                    <a:pt x="38" y="424"/>
                    <a:pt x="37" y="423"/>
                    <a:pt x="37" y="423"/>
                  </a:cubicBezTo>
                  <a:cubicBezTo>
                    <a:pt x="37" y="423"/>
                    <a:pt x="37" y="423"/>
                    <a:pt x="37" y="423"/>
                  </a:cubicBezTo>
                  <a:cubicBezTo>
                    <a:pt x="37" y="423"/>
                    <a:pt x="37" y="422"/>
                    <a:pt x="38" y="422"/>
                  </a:cubicBezTo>
                  <a:cubicBezTo>
                    <a:pt x="38" y="422"/>
                    <a:pt x="38" y="423"/>
                    <a:pt x="39" y="423"/>
                  </a:cubicBezTo>
                  <a:cubicBezTo>
                    <a:pt x="39" y="423"/>
                    <a:pt x="39" y="422"/>
                    <a:pt x="39" y="422"/>
                  </a:cubicBezTo>
                  <a:cubicBezTo>
                    <a:pt x="39" y="422"/>
                    <a:pt x="39" y="421"/>
                    <a:pt x="40" y="421"/>
                  </a:cubicBezTo>
                  <a:cubicBezTo>
                    <a:pt x="40" y="421"/>
                    <a:pt x="40" y="421"/>
                    <a:pt x="40" y="421"/>
                  </a:cubicBezTo>
                  <a:cubicBezTo>
                    <a:pt x="41" y="421"/>
                    <a:pt x="41" y="421"/>
                    <a:pt x="41" y="421"/>
                  </a:cubicBezTo>
                  <a:cubicBezTo>
                    <a:pt x="42" y="421"/>
                    <a:pt x="43" y="421"/>
                    <a:pt x="44" y="421"/>
                  </a:cubicBezTo>
                  <a:cubicBezTo>
                    <a:pt x="44" y="421"/>
                    <a:pt x="44" y="421"/>
                    <a:pt x="44" y="421"/>
                  </a:cubicBezTo>
                  <a:cubicBezTo>
                    <a:pt x="44" y="421"/>
                    <a:pt x="44" y="421"/>
                    <a:pt x="44" y="420"/>
                  </a:cubicBezTo>
                  <a:cubicBezTo>
                    <a:pt x="44" y="420"/>
                    <a:pt x="44" y="420"/>
                    <a:pt x="43" y="420"/>
                  </a:cubicBezTo>
                  <a:cubicBezTo>
                    <a:pt x="43" y="420"/>
                    <a:pt x="43" y="420"/>
                    <a:pt x="43" y="420"/>
                  </a:cubicBezTo>
                  <a:cubicBezTo>
                    <a:pt x="43" y="420"/>
                    <a:pt x="44" y="420"/>
                    <a:pt x="44" y="420"/>
                  </a:cubicBezTo>
                  <a:cubicBezTo>
                    <a:pt x="44" y="419"/>
                    <a:pt x="44" y="419"/>
                    <a:pt x="44" y="419"/>
                  </a:cubicBezTo>
                  <a:cubicBezTo>
                    <a:pt x="44" y="419"/>
                    <a:pt x="44" y="419"/>
                    <a:pt x="44" y="418"/>
                  </a:cubicBezTo>
                  <a:cubicBezTo>
                    <a:pt x="44" y="418"/>
                    <a:pt x="44" y="417"/>
                    <a:pt x="44" y="417"/>
                  </a:cubicBezTo>
                  <a:cubicBezTo>
                    <a:pt x="44" y="417"/>
                    <a:pt x="44" y="417"/>
                    <a:pt x="44" y="417"/>
                  </a:cubicBezTo>
                  <a:cubicBezTo>
                    <a:pt x="45" y="417"/>
                    <a:pt x="45" y="417"/>
                    <a:pt x="45" y="417"/>
                  </a:cubicBezTo>
                  <a:cubicBezTo>
                    <a:pt x="45" y="417"/>
                    <a:pt x="46" y="417"/>
                    <a:pt x="46" y="417"/>
                  </a:cubicBezTo>
                  <a:cubicBezTo>
                    <a:pt x="46" y="417"/>
                    <a:pt x="45" y="418"/>
                    <a:pt x="46" y="418"/>
                  </a:cubicBezTo>
                  <a:cubicBezTo>
                    <a:pt x="46" y="419"/>
                    <a:pt x="46" y="419"/>
                    <a:pt x="46" y="419"/>
                  </a:cubicBezTo>
                  <a:cubicBezTo>
                    <a:pt x="46" y="419"/>
                    <a:pt x="46" y="419"/>
                    <a:pt x="46" y="419"/>
                  </a:cubicBezTo>
                  <a:cubicBezTo>
                    <a:pt x="47" y="419"/>
                    <a:pt x="47" y="419"/>
                    <a:pt x="47" y="419"/>
                  </a:cubicBezTo>
                  <a:cubicBezTo>
                    <a:pt x="47" y="419"/>
                    <a:pt x="47" y="419"/>
                    <a:pt x="47" y="419"/>
                  </a:cubicBezTo>
                  <a:cubicBezTo>
                    <a:pt x="47" y="418"/>
                    <a:pt x="48" y="418"/>
                    <a:pt x="48" y="418"/>
                  </a:cubicBezTo>
                  <a:cubicBezTo>
                    <a:pt x="48" y="419"/>
                    <a:pt x="48" y="419"/>
                    <a:pt x="48" y="420"/>
                  </a:cubicBezTo>
                  <a:cubicBezTo>
                    <a:pt x="48" y="420"/>
                    <a:pt x="47" y="420"/>
                    <a:pt x="47" y="420"/>
                  </a:cubicBezTo>
                  <a:cubicBezTo>
                    <a:pt x="47" y="420"/>
                    <a:pt x="48" y="420"/>
                    <a:pt x="48" y="420"/>
                  </a:cubicBezTo>
                  <a:cubicBezTo>
                    <a:pt x="48" y="420"/>
                    <a:pt x="48" y="420"/>
                    <a:pt x="49" y="420"/>
                  </a:cubicBezTo>
                  <a:cubicBezTo>
                    <a:pt x="48" y="420"/>
                    <a:pt x="48" y="421"/>
                    <a:pt x="48" y="422"/>
                  </a:cubicBezTo>
                  <a:cubicBezTo>
                    <a:pt x="48" y="422"/>
                    <a:pt x="48" y="422"/>
                    <a:pt x="48" y="422"/>
                  </a:cubicBezTo>
                  <a:cubicBezTo>
                    <a:pt x="48" y="423"/>
                    <a:pt x="48" y="423"/>
                    <a:pt x="47" y="423"/>
                  </a:cubicBezTo>
                  <a:cubicBezTo>
                    <a:pt x="47" y="423"/>
                    <a:pt x="47" y="423"/>
                    <a:pt x="47" y="423"/>
                  </a:cubicBezTo>
                  <a:cubicBezTo>
                    <a:pt x="47" y="423"/>
                    <a:pt x="47" y="423"/>
                    <a:pt x="48" y="424"/>
                  </a:cubicBezTo>
                  <a:cubicBezTo>
                    <a:pt x="48" y="424"/>
                    <a:pt x="48" y="424"/>
                    <a:pt x="47" y="424"/>
                  </a:cubicBezTo>
                  <a:cubicBezTo>
                    <a:pt x="47" y="424"/>
                    <a:pt x="47" y="424"/>
                    <a:pt x="47" y="424"/>
                  </a:cubicBezTo>
                  <a:cubicBezTo>
                    <a:pt x="46" y="425"/>
                    <a:pt x="46" y="425"/>
                    <a:pt x="45" y="425"/>
                  </a:cubicBezTo>
                  <a:cubicBezTo>
                    <a:pt x="45" y="425"/>
                    <a:pt x="45" y="426"/>
                    <a:pt x="45" y="426"/>
                  </a:cubicBezTo>
                  <a:cubicBezTo>
                    <a:pt x="46" y="425"/>
                    <a:pt x="48" y="425"/>
                    <a:pt x="48" y="424"/>
                  </a:cubicBezTo>
                  <a:cubicBezTo>
                    <a:pt x="48" y="424"/>
                    <a:pt x="48" y="424"/>
                    <a:pt x="48" y="424"/>
                  </a:cubicBezTo>
                  <a:cubicBezTo>
                    <a:pt x="48" y="424"/>
                    <a:pt x="49" y="423"/>
                    <a:pt x="49" y="424"/>
                  </a:cubicBezTo>
                  <a:cubicBezTo>
                    <a:pt x="49" y="424"/>
                    <a:pt x="49" y="424"/>
                    <a:pt x="49" y="424"/>
                  </a:cubicBezTo>
                  <a:cubicBezTo>
                    <a:pt x="49" y="424"/>
                    <a:pt x="50" y="424"/>
                    <a:pt x="50" y="424"/>
                  </a:cubicBezTo>
                  <a:cubicBezTo>
                    <a:pt x="50" y="423"/>
                    <a:pt x="50" y="423"/>
                    <a:pt x="49" y="423"/>
                  </a:cubicBezTo>
                  <a:cubicBezTo>
                    <a:pt x="50" y="423"/>
                    <a:pt x="51" y="422"/>
                    <a:pt x="52" y="423"/>
                  </a:cubicBezTo>
                  <a:cubicBezTo>
                    <a:pt x="52" y="423"/>
                    <a:pt x="52" y="423"/>
                    <a:pt x="52" y="423"/>
                  </a:cubicBezTo>
                  <a:cubicBezTo>
                    <a:pt x="52" y="423"/>
                    <a:pt x="52" y="423"/>
                    <a:pt x="53" y="422"/>
                  </a:cubicBezTo>
                  <a:cubicBezTo>
                    <a:pt x="53" y="422"/>
                    <a:pt x="53" y="422"/>
                    <a:pt x="54" y="422"/>
                  </a:cubicBezTo>
                  <a:cubicBezTo>
                    <a:pt x="54" y="422"/>
                    <a:pt x="54" y="422"/>
                    <a:pt x="54" y="422"/>
                  </a:cubicBezTo>
                  <a:cubicBezTo>
                    <a:pt x="54" y="421"/>
                    <a:pt x="54" y="421"/>
                    <a:pt x="54" y="421"/>
                  </a:cubicBezTo>
                  <a:cubicBezTo>
                    <a:pt x="54" y="420"/>
                    <a:pt x="54" y="419"/>
                    <a:pt x="54" y="419"/>
                  </a:cubicBezTo>
                  <a:cubicBezTo>
                    <a:pt x="54" y="418"/>
                    <a:pt x="54" y="418"/>
                    <a:pt x="54" y="418"/>
                  </a:cubicBezTo>
                  <a:cubicBezTo>
                    <a:pt x="54" y="418"/>
                    <a:pt x="55" y="417"/>
                    <a:pt x="55" y="418"/>
                  </a:cubicBezTo>
                  <a:cubicBezTo>
                    <a:pt x="55" y="418"/>
                    <a:pt x="55" y="418"/>
                    <a:pt x="56" y="418"/>
                  </a:cubicBezTo>
                  <a:cubicBezTo>
                    <a:pt x="56" y="418"/>
                    <a:pt x="56" y="418"/>
                    <a:pt x="56" y="418"/>
                  </a:cubicBezTo>
                  <a:cubicBezTo>
                    <a:pt x="56" y="418"/>
                    <a:pt x="56" y="417"/>
                    <a:pt x="57" y="417"/>
                  </a:cubicBezTo>
                  <a:cubicBezTo>
                    <a:pt x="57" y="417"/>
                    <a:pt x="57" y="416"/>
                    <a:pt x="57" y="416"/>
                  </a:cubicBezTo>
                  <a:cubicBezTo>
                    <a:pt x="57" y="416"/>
                    <a:pt x="58" y="416"/>
                    <a:pt x="58" y="417"/>
                  </a:cubicBezTo>
                  <a:cubicBezTo>
                    <a:pt x="58" y="417"/>
                    <a:pt x="57" y="417"/>
                    <a:pt x="57" y="417"/>
                  </a:cubicBezTo>
                  <a:cubicBezTo>
                    <a:pt x="57" y="417"/>
                    <a:pt x="57" y="418"/>
                    <a:pt x="57" y="418"/>
                  </a:cubicBezTo>
                  <a:cubicBezTo>
                    <a:pt x="57" y="418"/>
                    <a:pt x="57" y="418"/>
                    <a:pt x="57" y="418"/>
                  </a:cubicBezTo>
                  <a:cubicBezTo>
                    <a:pt x="57" y="418"/>
                    <a:pt x="58" y="418"/>
                    <a:pt x="58" y="418"/>
                  </a:cubicBezTo>
                  <a:cubicBezTo>
                    <a:pt x="58" y="418"/>
                    <a:pt x="58" y="417"/>
                    <a:pt x="58" y="417"/>
                  </a:cubicBezTo>
                  <a:cubicBezTo>
                    <a:pt x="58" y="417"/>
                    <a:pt x="58" y="416"/>
                    <a:pt x="58" y="416"/>
                  </a:cubicBezTo>
                  <a:cubicBezTo>
                    <a:pt x="58" y="416"/>
                    <a:pt x="59" y="416"/>
                    <a:pt x="59" y="416"/>
                  </a:cubicBezTo>
                  <a:cubicBezTo>
                    <a:pt x="59" y="417"/>
                    <a:pt x="59" y="417"/>
                    <a:pt x="59" y="417"/>
                  </a:cubicBezTo>
                  <a:cubicBezTo>
                    <a:pt x="60" y="417"/>
                    <a:pt x="60" y="417"/>
                    <a:pt x="60" y="416"/>
                  </a:cubicBezTo>
                  <a:cubicBezTo>
                    <a:pt x="60" y="416"/>
                    <a:pt x="60" y="416"/>
                    <a:pt x="60" y="416"/>
                  </a:cubicBezTo>
                  <a:cubicBezTo>
                    <a:pt x="60" y="416"/>
                    <a:pt x="60" y="416"/>
                    <a:pt x="60" y="416"/>
                  </a:cubicBezTo>
                  <a:cubicBezTo>
                    <a:pt x="61" y="416"/>
                    <a:pt x="61" y="415"/>
                    <a:pt x="61" y="415"/>
                  </a:cubicBezTo>
                  <a:cubicBezTo>
                    <a:pt x="62" y="414"/>
                    <a:pt x="63" y="414"/>
                    <a:pt x="64" y="413"/>
                  </a:cubicBezTo>
                  <a:cubicBezTo>
                    <a:pt x="64" y="413"/>
                    <a:pt x="64" y="413"/>
                    <a:pt x="64" y="412"/>
                  </a:cubicBezTo>
                  <a:cubicBezTo>
                    <a:pt x="64" y="412"/>
                    <a:pt x="64" y="412"/>
                    <a:pt x="64" y="412"/>
                  </a:cubicBezTo>
                  <a:cubicBezTo>
                    <a:pt x="64" y="412"/>
                    <a:pt x="64" y="411"/>
                    <a:pt x="65" y="411"/>
                  </a:cubicBezTo>
                  <a:cubicBezTo>
                    <a:pt x="65" y="412"/>
                    <a:pt x="65" y="412"/>
                    <a:pt x="66" y="412"/>
                  </a:cubicBezTo>
                  <a:cubicBezTo>
                    <a:pt x="66" y="412"/>
                    <a:pt x="66" y="413"/>
                    <a:pt x="66" y="413"/>
                  </a:cubicBezTo>
                  <a:cubicBezTo>
                    <a:pt x="66" y="413"/>
                    <a:pt x="67" y="413"/>
                    <a:pt x="67" y="413"/>
                  </a:cubicBezTo>
                  <a:cubicBezTo>
                    <a:pt x="67" y="412"/>
                    <a:pt x="67" y="412"/>
                    <a:pt x="67" y="411"/>
                  </a:cubicBezTo>
                  <a:cubicBezTo>
                    <a:pt x="67" y="411"/>
                    <a:pt x="67" y="411"/>
                    <a:pt x="67" y="411"/>
                  </a:cubicBezTo>
                  <a:cubicBezTo>
                    <a:pt x="68" y="410"/>
                    <a:pt x="68" y="410"/>
                    <a:pt x="68" y="410"/>
                  </a:cubicBezTo>
                  <a:cubicBezTo>
                    <a:pt x="68" y="410"/>
                    <a:pt x="68" y="410"/>
                    <a:pt x="67" y="410"/>
                  </a:cubicBezTo>
                  <a:cubicBezTo>
                    <a:pt x="68" y="409"/>
                    <a:pt x="68" y="409"/>
                    <a:pt x="69" y="409"/>
                  </a:cubicBezTo>
                  <a:cubicBezTo>
                    <a:pt x="69" y="409"/>
                    <a:pt x="69" y="409"/>
                    <a:pt x="70" y="409"/>
                  </a:cubicBezTo>
                  <a:cubicBezTo>
                    <a:pt x="70" y="409"/>
                    <a:pt x="70" y="409"/>
                    <a:pt x="70" y="409"/>
                  </a:cubicBezTo>
                  <a:cubicBezTo>
                    <a:pt x="70" y="408"/>
                    <a:pt x="70" y="408"/>
                    <a:pt x="70" y="408"/>
                  </a:cubicBezTo>
                  <a:cubicBezTo>
                    <a:pt x="70" y="408"/>
                    <a:pt x="71" y="408"/>
                    <a:pt x="71" y="408"/>
                  </a:cubicBezTo>
                  <a:cubicBezTo>
                    <a:pt x="71" y="408"/>
                    <a:pt x="71" y="408"/>
                    <a:pt x="72" y="408"/>
                  </a:cubicBezTo>
                  <a:cubicBezTo>
                    <a:pt x="72" y="409"/>
                    <a:pt x="72" y="409"/>
                    <a:pt x="72" y="409"/>
                  </a:cubicBezTo>
                  <a:cubicBezTo>
                    <a:pt x="73" y="409"/>
                    <a:pt x="73" y="409"/>
                    <a:pt x="74" y="409"/>
                  </a:cubicBezTo>
                  <a:cubicBezTo>
                    <a:pt x="74" y="409"/>
                    <a:pt x="75" y="409"/>
                    <a:pt x="75" y="409"/>
                  </a:cubicBezTo>
                  <a:cubicBezTo>
                    <a:pt x="75" y="409"/>
                    <a:pt x="75" y="409"/>
                    <a:pt x="75" y="408"/>
                  </a:cubicBezTo>
                  <a:cubicBezTo>
                    <a:pt x="75" y="407"/>
                    <a:pt x="76" y="406"/>
                    <a:pt x="76" y="405"/>
                  </a:cubicBezTo>
                  <a:cubicBezTo>
                    <a:pt x="77" y="406"/>
                    <a:pt x="76" y="407"/>
                    <a:pt x="77" y="407"/>
                  </a:cubicBezTo>
                  <a:cubicBezTo>
                    <a:pt x="77" y="407"/>
                    <a:pt x="77" y="407"/>
                    <a:pt x="77" y="408"/>
                  </a:cubicBezTo>
                  <a:cubicBezTo>
                    <a:pt x="78" y="408"/>
                    <a:pt x="78" y="408"/>
                    <a:pt x="78" y="408"/>
                  </a:cubicBezTo>
                  <a:cubicBezTo>
                    <a:pt x="78" y="409"/>
                    <a:pt x="78" y="409"/>
                    <a:pt x="78" y="409"/>
                  </a:cubicBezTo>
                  <a:cubicBezTo>
                    <a:pt x="78" y="409"/>
                    <a:pt x="78" y="409"/>
                    <a:pt x="78" y="409"/>
                  </a:cubicBezTo>
                  <a:cubicBezTo>
                    <a:pt x="78" y="409"/>
                    <a:pt x="77" y="409"/>
                    <a:pt x="77" y="410"/>
                  </a:cubicBezTo>
                  <a:cubicBezTo>
                    <a:pt x="77" y="410"/>
                    <a:pt x="78" y="410"/>
                    <a:pt x="78" y="410"/>
                  </a:cubicBezTo>
                  <a:cubicBezTo>
                    <a:pt x="78" y="410"/>
                    <a:pt x="78" y="410"/>
                    <a:pt x="77" y="410"/>
                  </a:cubicBezTo>
                  <a:cubicBezTo>
                    <a:pt x="76" y="411"/>
                    <a:pt x="75" y="412"/>
                    <a:pt x="74" y="413"/>
                  </a:cubicBezTo>
                  <a:cubicBezTo>
                    <a:pt x="74" y="413"/>
                    <a:pt x="73" y="413"/>
                    <a:pt x="72" y="414"/>
                  </a:cubicBezTo>
                  <a:cubicBezTo>
                    <a:pt x="72" y="414"/>
                    <a:pt x="71" y="415"/>
                    <a:pt x="71" y="415"/>
                  </a:cubicBezTo>
                  <a:cubicBezTo>
                    <a:pt x="70" y="417"/>
                    <a:pt x="68" y="418"/>
                    <a:pt x="68" y="419"/>
                  </a:cubicBezTo>
                  <a:cubicBezTo>
                    <a:pt x="67" y="419"/>
                    <a:pt x="67" y="419"/>
                    <a:pt x="67" y="419"/>
                  </a:cubicBezTo>
                  <a:cubicBezTo>
                    <a:pt x="67" y="418"/>
                    <a:pt x="67" y="418"/>
                    <a:pt x="66" y="418"/>
                  </a:cubicBezTo>
                  <a:cubicBezTo>
                    <a:pt x="66" y="418"/>
                    <a:pt x="66" y="418"/>
                    <a:pt x="66" y="418"/>
                  </a:cubicBezTo>
                  <a:cubicBezTo>
                    <a:pt x="64" y="419"/>
                    <a:pt x="62" y="419"/>
                    <a:pt x="61" y="420"/>
                  </a:cubicBezTo>
                  <a:cubicBezTo>
                    <a:pt x="60" y="421"/>
                    <a:pt x="60" y="421"/>
                    <a:pt x="60" y="422"/>
                  </a:cubicBezTo>
                  <a:cubicBezTo>
                    <a:pt x="60" y="423"/>
                    <a:pt x="60" y="423"/>
                    <a:pt x="59" y="424"/>
                  </a:cubicBezTo>
                  <a:cubicBezTo>
                    <a:pt x="59" y="424"/>
                    <a:pt x="58" y="424"/>
                    <a:pt x="58" y="424"/>
                  </a:cubicBezTo>
                  <a:cubicBezTo>
                    <a:pt x="58" y="425"/>
                    <a:pt x="57" y="425"/>
                    <a:pt x="57" y="426"/>
                  </a:cubicBezTo>
                  <a:cubicBezTo>
                    <a:pt x="57" y="425"/>
                    <a:pt x="57" y="425"/>
                    <a:pt x="57" y="424"/>
                  </a:cubicBezTo>
                  <a:cubicBezTo>
                    <a:pt x="56" y="425"/>
                    <a:pt x="56" y="425"/>
                    <a:pt x="55" y="426"/>
                  </a:cubicBezTo>
                  <a:cubicBezTo>
                    <a:pt x="55" y="426"/>
                    <a:pt x="55" y="426"/>
                    <a:pt x="55" y="426"/>
                  </a:cubicBezTo>
                  <a:cubicBezTo>
                    <a:pt x="55" y="426"/>
                    <a:pt x="55" y="426"/>
                    <a:pt x="55" y="427"/>
                  </a:cubicBezTo>
                  <a:cubicBezTo>
                    <a:pt x="55" y="427"/>
                    <a:pt x="55" y="427"/>
                    <a:pt x="55" y="428"/>
                  </a:cubicBezTo>
                  <a:cubicBezTo>
                    <a:pt x="55" y="428"/>
                    <a:pt x="56" y="429"/>
                    <a:pt x="56" y="428"/>
                  </a:cubicBezTo>
                  <a:cubicBezTo>
                    <a:pt x="56" y="428"/>
                    <a:pt x="56" y="428"/>
                    <a:pt x="56" y="428"/>
                  </a:cubicBezTo>
                  <a:cubicBezTo>
                    <a:pt x="56" y="428"/>
                    <a:pt x="57" y="428"/>
                    <a:pt x="57" y="428"/>
                  </a:cubicBezTo>
                  <a:cubicBezTo>
                    <a:pt x="57" y="428"/>
                    <a:pt x="58" y="428"/>
                    <a:pt x="58" y="427"/>
                  </a:cubicBezTo>
                  <a:cubicBezTo>
                    <a:pt x="58" y="427"/>
                    <a:pt x="58" y="427"/>
                    <a:pt x="58" y="427"/>
                  </a:cubicBezTo>
                  <a:cubicBezTo>
                    <a:pt x="58" y="427"/>
                    <a:pt x="58" y="427"/>
                    <a:pt x="58" y="427"/>
                  </a:cubicBezTo>
                  <a:cubicBezTo>
                    <a:pt x="59" y="426"/>
                    <a:pt x="59" y="426"/>
                    <a:pt x="60" y="426"/>
                  </a:cubicBezTo>
                  <a:cubicBezTo>
                    <a:pt x="60" y="426"/>
                    <a:pt x="60" y="426"/>
                    <a:pt x="60" y="426"/>
                  </a:cubicBezTo>
                  <a:cubicBezTo>
                    <a:pt x="61" y="425"/>
                    <a:pt x="62" y="424"/>
                    <a:pt x="62" y="423"/>
                  </a:cubicBezTo>
                  <a:cubicBezTo>
                    <a:pt x="62" y="423"/>
                    <a:pt x="62" y="423"/>
                    <a:pt x="62" y="423"/>
                  </a:cubicBezTo>
                  <a:cubicBezTo>
                    <a:pt x="62" y="423"/>
                    <a:pt x="62" y="423"/>
                    <a:pt x="62" y="423"/>
                  </a:cubicBezTo>
                  <a:cubicBezTo>
                    <a:pt x="61" y="423"/>
                    <a:pt x="61" y="423"/>
                    <a:pt x="61" y="423"/>
                  </a:cubicBezTo>
                  <a:cubicBezTo>
                    <a:pt x="61" y="422"/>
                    <a:pt x="62" y="422"/>
                    <a:pt x="62" y="422"/>
                  </a:cubicBezTo>
                  <a:cubicBezTo>
                    <a:pt x="62" y="422"/>
                    <a:pt x="62" y="422"/>
                    <a:pt x="62" y="422"/>
                  </a:cubicBezTo>
                  <a:cubicBezTo>
                    <a:pt x="63" y="422"/>
                    <a:pt x="63" y="421"/>
                    <a:pt x="63" y="421"/>
                  </a:cubicBezTo>
                  <a:cubicBezTo>
                    <a:pt x="63" y="421"/>
                    <a:pt x="63" y="421"/>
                    <a:pt x="64" y="421"/>
                  </a:cubicBezTo>
                  <a:cubicBezTo>
                    <a:pt x="64" y="422"/>
                    <a:pt x="64" y="422"/>
                    <a:pt x="64" y="422"/>
                  </a:cubicBezTo>
                  <a:cubicBezTo>
                    <a:pt x="64" y="422"/>
                    <a:pt x="64" y="423"/>
                    <a:pt x="64" y="423"/>
                  </a:cubicBezTo>
                  <a:cubicBezTo>
                    <a:pt x="64" y="423"/>
                    <a:pt x="64" y="423"/>
                    <a:pt x="65" y="423"/>
                  </a:cubicBezTo>
                  <a:cubicBezTo>
                    <a:pt x="65" y="423"/>
                    <a:pt x="65" y="423"/>
                    <a:pt x="65" y="423"/>
                  </a:cubicBezTo>
                  <a:cubicBezTo>
                    <a:pt x="65" y="422"/>
                    <a:pt x="65" y="422"/>
                    <a:pt x="65" y="421"/>
                  </a:cubicBezTo>
                  <a:cubicBezTo>
                    <a:pt x="66" y="420"/>
                    <a:pt x="66" y="420"/>
                    <a:pt x="66" y="419"/>
                  </a:cubicBezTo>
                  <a:cubicBezTo>
                    <a:pt x="66" y="419"/>
                    <a:pt x="67" y="420"/>
                    <a:pt x="66" y="420"/>
                  </a:cubicBezTo>
                  <a:cubicBezTo>
                    <a:pt x="67" y="420"/>
                    <a:pt x="67" y="420"/>
                    <a:pt x="67" y="421"/>
                  </a:cubicBezTo>
                  <a:cubicBezTo>
                    <a:pt x="67" y="421"/>
                    <a:pt x="67" y="421"/>
                    <a:pt x="67" y="421"/>
                  </a:cubicBezTo>
                  <a:cubicBezTo>
                    <a:pt x="66" y="421"/>
                    <a:pt x="66" y="422"/>
                    <a:pt x="66" y="423"/>
                  </a:cubicBezTo>
                  <a:cubicBezTo>
                    <a:pt x="66" y="423"/>
                    <a:pt x="65" y="423"/>
                    <a:pt x="65" y="424"/>
                  </a:cubicBezTo>
                  <a:cubicBezTo>
                    <a:pt x="65" y="424"/>
                    <a:pt x="66" y="423"/>
                    <a:pt x="66" y="423"/>
                  </a:cubicBezTo>
                  <a:cubicBezTo>
                    <a:pt x="66" y="423"/>
                    <a:pt x="66" y="423"/>
                    <a:pt x="66" y="423"/>
                  </a:cubicBezTo>
                  <a:cubicBezTo>
                    <a:pt x="67" y="423"/>
                    <a:pt x="67" y="423"/>
                    <a:pt x="67" y="424"/>
                  </a:cubicBezTo>
                  <a:cubicBezTo>
                    <a:pt x="67" y="423"/>
                    <a:pt x="67" y="423"/>
                    <a:pt x="67" y="423"/>
                  </a:cubicBezTo>
                  <a:cubicBezTo>
                    <a:pt x="67" y="422"/>
                    <a:pt x="67" y="422"/>
                    <a:pt x="67" y="421"/>
                  </a:cubicBezTo>
                  <a:cubicBezTo>
                    <a:pt x="67" y="421"/>
                    <a:pt x="68" y="421"/>
                    <a:pt x="68" y="421"/>
                  </a:cubicBezTo>
                  <a:cubicBezTo>
                    <a:pt x="68" y="421"/>
                    <a:pt x="68" y="421"/>
                    <a:pt x="68" y="421"/>
                  </a:cubicBezTo>
                  <a:cubicBezTo>
                    <a:pt x="68" y="420"/>
                    <a:pt x="68" y="421"/>
                    <a:pt x="68" y="421"/>
                  </a:cubicBezTo>
                  <a:cubicBezTo>
                    <a:pt x="68" y="421"/>
                    <a:pt x="68" y="421"/>
                    <a:pt x="68" y="422"/>
                  </a:cubicBezTo>
                  <a:cubicBezTo>
                    <a:pt x="68" y="422"/>
                    <a:pt x="68" y="422"/>
                    <a:pt x="68" y="422"/>
                  </a:cubicBezTo>
                  <a:cubicBezTo>
                    <a:pt x="68" y="422"/>
                    <a:pt x="68" y="423"/>
                    <a:pt x="68" y="423"/>
                  </a:cubicBezTo>
                  <a:cubicBezTo>
                    <a:pt x="68" y="424"/>
                    <a:pt x="68" y="424"/>
                    <a:pt x="67" y="425"/>
                  </a:cubicBezTo>
                  <a:cubicBezTo>
                    <a:pt x="67" y="425"/>
                    <a:pt x="67" y="426"/>
                    <a:pt x="67" y="426"/>
                  </a:cubicBezTo>
                  <a:cubicBezTo>
                    <a:pt x="68" y="426"/>
                    <a:pt x="68" y="425"/>
                    <a:pt x="68" y="424"/>
                  </a:cubicBezTo>
                  <a:cubicBezTo>
                    <a:pt x="68" y="424"/>
                    <a:pt x="68" y="423"/>
                    <a:pt x="69" y="423"/>
                  </a:cubicBezTo>
                  <a:cubicBezTo>
                    <a:pt x="69" y="422"/>
                    <a:pt x="69" y="422"/>
                    <a:pt x="69" y="422"/>
                  </a:cubicBezTo>
                  <a:cubicBezTo>
                    <a:pt x="70" y="422"/>
                    <a:pt x="70" y="421"/>
                    <a:pt x="70" y="421"/>
                  </a:cubicBezTo>
                  <a:cubicBezTo>
                    <a:pt x="70" y="420"/>
                    <a:pt x="71" y="419"/>
                    <a:pt x="71" y="418"/>
                  </a:cubicBezTo>
                  <a:cubicBezTo>
                    <a:pt x="71" y="418"/>
                    <a:pt x="71" y="418"/>
                    <a:pt x="72" y="417"/>
                  </a:cubicBezTo>
                  <a:cubicBezTo>
                    <a:pt x="72" y="417"/>
                    <a:pt x="72" y="417"/>
                    <a:pt x="73" y="417"/>
                  </a:cubicBezTo>
                  <a:cubicBezTo>
                    <a:pt x="73" y="416"/>
                    <a:pt x="74" y="416"/>
                    <a:pt x="75" y="416"/>
                  </a:cubicBezTo>
                  <a:cubicBezTo>
                    <a:pt x="75" y="415"/>
                    <a:pt x="76" y="415"/>
                    <a:pt x="77" y="414"/>
                  </a:cubicBezTo>
                  <a:cubicBezTo>
                    <a:pt x="78" y="414"/>
                    <a:pt x="79" y="414"/>
                    <a:pt x="79" y="414"/>
                  </a:cubicBezTo>
                  <a:cubicBezTo>
                    <a:pt x="80" y="414"/>
                    <a:pt x="80" y="414"/>
                    <a:pt x="80" y="414"/>
                  </a:cubicBezTo>
                  <a:cubicBezTo>
                    <a:pt x="80" y="414"/>
                    <a:pt x="80" y="414"/>
                    <a:pt x="80" y="414"/>
                  </a:cubicBezTo>
                  <a:cubicBezTo>
                    <a:pt x="80" y="415"/>
                    <a:pt x="80" y="415"/>
                    <a:pt x="80" y="416"/>
                  </a:cubicBezTo>
                  <a:cubicBezTo>
                    <a:pt x="80" y="416"/>
                    <a:pt x="80" y="416"/>
                    <a:pt x="80" y="416"/>
                  </a:cubicBezTo>
                  <a:cubicBezTo>
                    <a:pt x="80" y="417"/>
                    <a:pt x="80" y="416"/>
                    <a:pt x="80" y="416"/>
                  </a:cubicBezTo>
                  <a:cubicBezTo>
                    <a:pt x="81" y="416"/>
                    <a:pt x="81" y="416"/>
                    <a:pt x="81" y="416"/>
                  </a:cubicBezTo>
                  <a:cubicBezTo>
                    <a:pt x="82" y="416"/>
                    <a:pt x="82" y="416"/>
                    <a:pt x="82" y="415"/>
                  </a:cubicBezTo>
                  <a:cubicBezTo>
                    <a:pt x="82" y="415"/>
                    <a:pt x="82" y="415"/>
                    <a:pt x="83" y="415"/>
                  </a:cubicBezTo>
                  <a:cubicBezTo>
                    <a:pt x="83" y="414"/>
                    <a:pt x="84" y="413"/>
                    <a:pt x="84" y="412"/>
                  </a:cubicBezTo>
                  <a:cubicBezTo>
                    <a:pt x="84" y="412"/>
                    <a:pt x="85" y="412"/>
                    <a:pt x="85" y="412"/>
                  </a:cubicBezTo>
                  <a:cubicBezTo>
                    <a:pt x="85" y="412"/>
                    <a:pt x="85" y="412"/>
                    <a:pt x="85" y="412"/>
                  </a:cubicBezTo>
                  <a:cubicBezTo>
                    <a:pt x="85" y="412"/>
                    <a:pt x="85" y="412"/>
                    <a:pt x="85" y="412"/>
                  </a:cubicBezTo>
                  <a:cubicBezTo>
                    <a:pt x="85" y="412"/>
                    <a:pt x="86" y="412"/>
                    <a:pt x="86" y="412"/>
                  </a:cubicBezTo>
                  <a:cubicBezTo>
                    <a:pt x="86" y="412"/>
                    <a:pt x="86" y="412"/>
                    <a:pt x="86" y="412"/>
                  </a:cubicBezTo>
                  <a:cubicBezTo>
                    <a:pt x="86" y="411"/>
                    <a:pt x="85" y="411"/>
                    <a:pt x="85" y="410"/>
                  </a:cubicBezTo>
                  <a:cubicBezTo>
                    <a:pt x="85" y="410"/>
                    <a:pt x="85" y="410"/>
                    <a:pt x="85" y="409"/>
                  </a:cubicBezTo>
                  <a:cubicBezTo>
                    <a:pt x="85" y="409"/>
                    <a:pt x="85" y="409"/>
                    <a:pt x="85" y="409"/>
                  </a:cubicBezTo>
                  <a:cubicBezTo>
                    <a:pt x="86" y="408"/>
                    <a:pt x="86" y="408"/>
                    <a:pt x="87" y="407"/>
                  </a:cubicBezTo>
                  <a:cubicBezTo>
                    <a:pt x="88" y="407"/>
                    <a:pt x="89" y="407"/>
                    <a:pt x="90" y="407"/>
                  </a:cubicBezTo>
                  <a:cubicBezTo>
                    <a:pt x="90" y="407"/>
                    <a:pt x="91" y="407"/>
                    <a:pt x="91" y="406"/>
                  </a:cubicBezTo>
                  <a:cubicBezTo>
                    <a:pt x="90" y="406"/>
                    <a:pt x="89" y="406"/>
                    <a:pt x="88" y="406"/>
                  </a:cubicBezTo>
                  <a:cubicBezTo>
                    <a:pt x="88" y="405"/>
                    <a:pt x="87" y="405"/>
                    <a:pt x="87" y="405"/>
                  </a:cubicBezTo>
                  <a:cubicBezTo>
                    <a:pt x="87" y="405"/>
                    <a:pt x="87" y="404"/>
                    <a:pt x="87" y="404"/>
                  </a:cubicBezTo>
                  <a:cubicBezTo>
                    <a:pt x="87" y="404"/>
                    <a:pt x="87" y="404"/>
                    <a:pt x="88" y="404"/>
                  </a:cubicBezTo>
                  <a:cubicBezTo>
                    <a:pt x="88" y="404"/>
                    <a:pt x="88" y="404"/>
                    <a:pt x="88" y="404"/>
                  </a:cubicBezTo>
                  <a:cubicBezTo>
                    <a:pt x="88" y="404"/>
                    <a:pt x="88" y="403"/>
                    <a:pt x="88" y="403"/>
                  </a:cubicBezTo>
                  <a:cubicBezTo>
                    <a:pt x="87" y="403"/>
                    <a:pt x="87" y="404"/>
                    <a:pt x="87" y="404"/>
                  </a:cubicBezTo>
                  <a:cubicBezTo>
                    <a:pt x="87" y="404"/>
                    <a:pt x="86" y="403"/>
                    <a:pt x="86" y="403"/>
                  </a:cubicBezTo>
                  <a:cubicBezTo>
                    <a:pt x="86" y="403"/>
                    <a:pt x="86" y="403"/>
                    <a:pt x="86" y="402"/>
                  </a:cubicBezTo>
                  <a:cubicBezTo>
                    <a:pt x="86" y="401"/>
                    <a:pt x="87" y="400"/>
                    <a:pt x="87" y="400"/>
                  </a:cubicBezTo>
                  <a:cubicBezTo>
                    <a:pt x="87" y="400"/>
                    <a:pt x="87" y="400"/>
                    <a:pt x="87" y="400"/>
                  </a:cubicBezTo>
                  <a:cubicBezTo>
                    <a:pt x="87" y="400"/>
                    <a:pt x="88" y="400"/>
                    <a:pt x="88" y="400"/>
                  </a:cubicBezTo>
                  <a:cubicBezTo>
                    <a:pt x="89" y="400"/>
                    <a:pt x="90" y="402"/>
                    <a:pt x="91" y="403"/>
                  </a:cubicBezTo>
                  <a:cubicBezTo>
                    <a:pt x="91" y="404"/>
                    <a:pt x="92" y="404"/>
                    <a:pt x="92" y="404"/>
                  </a:cubicBezTo>
                  <a:cubicBezTo>
                    <a:pt x="93" y="407"/>
                    <a:pt x="94" y="409"/>
                    <a:pt x="95" y="412"/>
                  </a:cubicBezTo>
                  <a:cubicBezTo>
                    <a:pt x="96" y="414"/>
                    <a:pt x="97" y="417"/>
                    <a:pt x="98" y="419"/>
                  </a:cubicBezTo>
                  <a:cubicBezTo>
                    <a:pt x="99" y="420"/>
                    <a:pt x="100" y="421"/>
                    <a:pt x="101" y="422"/>
                  </a:cubicBezTo>
                  <a:cubicBezTo>
                    <a:pt x="101" y="423"/>
                    <a:pt x="102" y="423"/>
                    <a:pt x="102" y="423"/>
                  </a:cubicBezTo>
                  <a:cubicBezTo>
                    <a:pt x="102" y="423"/>
                    <a:pt x="103" y="423"/>
                    <a:pt x="103" y="423"/>
                  </a:cubicBezTo>
                  <a:cubicBezTo>
                    <a:pt x="103" y="423"/>
                    <a:pt x="104" y="423"/>
                    <a:pt x="104" y="424"/>
                  </a:cubicBezTo>
                  <a:cubicBezTo>
                    <a:pt x="104" y="424"/>
                    <a:pt x="105" y="424"/>
                    <a:pt x="105" y="423"/>
                  </a:cubicBezTo>
                  <a:cubicBezTo>
                    <a:pt x="105" y="423"/>
                    <a:pt x="105" y="423"/>
                    <a:pt x="105" y="423"/>
                  </a:cubicBezTo>
                  <a:cubicBezTo>
                    <a:pt x="105" y="422"/>
                    <a:pt x="106" y="422"/>
                    <a:pt x="106" y="422"/>
                  </a:cubicBezTo>
                  <a:cubicBezTo>
                    <a:pt x="106" y="423"/>
                    <a:pt x="107" y="422"/>
                    <a:pt x="107" y="422"/>
                  </a:cubicBezTo>
                  <a:cubicBezTo>
                    <a:pt x="106" y="422"/>
                    <a:pt x="106" y="422"/>
                    <a:pt x="106" y="422"/>
                  </a:cubicBezTo>
                  <a:cubicBezTo>
                    <a:pt x="106" y="422"/>
                    <a:pt x="107" y="422"/>
                    <a:pt x="107" y="421"/>
                  </a:cubicBezTo>
                  <a:cubicBezTo>
                    <a:pt x="106" y="421"/>
                    <a:pt x="106" y="421"/>
                    <a:pt x="106" y="421"/>
                  </a:cubicBezTo>
                  <a:cubicBezTo>
                    <a:pt x="106" y="421"/>
                    <a:pt x="105" y="421"/>
                    <a:pt x="104" y="422"/>
                  </a:cubicBezTo>
                  <a:cubicBezTo>
                    <a:pt x="104" y="422"/>
                    <a:pt x="104" y="422"/>
                    <a:pt x="103" y="422"/>
                  </a:cubicBezTo>
                  <a:cubicBezTo>
                    <a:pt x="103" y="422"/>
                    <a:pt x="103" y="421"/>
                    <a:pt x="104" y="421"/>
                  </a:cubicBezTo>
                  <a:cubicBezTo>
                    <a:pt x="104" y="421"/>
                    <a:pt x="104" y="421"/>
                    <a:pt x="104" y="420"/>
                  </a:cubicBezTo>
                  <a:cubicBezTo>
                    <a:pt x="104" y="420"/>
                    <a:pt x="104" y="420"/>
                    <a:pt x="104" y="420"/>
                  </a:cubicBezTo>
                  <a:cubicBezTo>
                    <a:pt x="104" y="420"/>
                    <a:pt x="104" y="420"/>
                    <a:pt x="105" y="420"/>
                  </a:cubicBezTo>
                  <a:cubicBezTo>
                    <a:pt x="105" y="420"/>
                    <a:pt x="106" y="421"/>
                    <a:pt x="107" y="420"/>
                  </a:cubicBezTo>
                  <a:cubicBezTo>
                    <a:pt x="106" y="420"/>
                    <a:pt x="106" y="420"/>
                    <a:pt x="106" y="420"/>
                  </a:cubicBezTo>
                  <a:cubicBezTo>
                    <a:pt x="106" y="420"/>
                    <a:pt x="106" y="419"/>
                    <a:pt x="106" y="419"/>
                  </a:cubicBezTo>
                  <a:cubicBezTo>
                    <a:pt x="105" y="419"/>
                    <a:pt x="105" y="418"/>
                    <a:pt x="105" y="418"/>
                  </a:cubicBezTo>
                  <a:cubicBezTo>
                    <a:pt x="105" y="418"/>
                    <a:pt x="105" y="417"/>
                    <a:pt x="105" y="417"/>
                  </a:cubicBezTo>
                  <a:cubicBezTo>
                    <a:pt x="106" y="417"/>
                    <a:pt x="106" y="416"/>
                    <a:pt x="107" y="416"/>
                  </a:cubicBezTo>
                  <a:cubicBezTo>
                    <a:pt x="107" y="416"/>
                    <a:pt x="107" y="415"/>
                    <a:pt x="106" y="415"/>
                  </a:cubicBezTo>
                  <a:cubicBezTo>
                    <a:pt x="106" y="415"/>
                    <a:pt x="106" y="415"/>
                    <a:pt x="106" y="415"/>
                  </a:cubicBezTo>
                  <a:cubicBezTo>
                    <a:pt x="106" y="415"/>
                    <a:pt x="106" y="415"/>
                    <a:pt x="106" y="415"/>
                  </a:cubicBezTo>
                  <a:cubicBezTo>
                    <a:pt x="106" y="414"/>
                    <a:pt x="106" y="414"/>
                    <a:pt x="106" y="413"/>
                  </a:cubicBezTo>
                  <a:cubicBezTo>
                    <a:pt x="106" y="414"/>
                    <a:pt x="106" y="414"/>
                    <a:pt x="106" y="414"/>
                  </a:cubicBezTo>
                  <a:cubicBezTo>
                    <a:pt x="106" y="415"/>
                    <a:pt x="107" y="415"/>
                    <a:pt x="107" y="414"/>
                  </a:cubicBezTo>
                  <a:cubicBezTo>
                    <a:pt x="107" y="414"/>
                    <a:pt x="108" y="414"/>
                    <a:pt x="108" y="414"/>
                  </a:cubicBezTo>
                  <a:cubicBezTo>
                    <a:pt x="107" y="414"/>
                    <a:pt x="107" y="414"/>
                    <a:pt x="107" y="413"/>
                  </a:cubicBezTo>
                  <a:cubicBezTo>
                    <a:pt x="107" y="413"/>
                    <a:pt x="107" y="413"/>
                    <a:pt x="108" y="413"/>
                  </a:cubicBezTo>
                  <a:cubicBezTo>
                    <a:pt x="108" y="412"/>
                    <a:pt x="108" y="412"/>
                    <a:pt x="108" y="412"/>
                  </a:cubicBezTo>
                  <a:cubicBezTo>
                    <a:pt x="108" y="411"/>
                    <a:pt x="108" y="411"/>
                    <a:pt x="108" y="411"/>
                  </a:cubicBezTo>
                  <a:cubicBezTo>
                    <a:pt x="108" y="410"/>
                    <a:pt x="107" y="411"/>
                    <a:pt x="107" y="411"/>
                  </a:cubicBezTo>
                  <a:cubicBezTo>
                    <a:pt x="107" y="411"/>
                    <a:pt x="107" y="411"/>
                    <a:pt x="107" y="411"/>
                  </a:cubicBezTo>
                  <a:cubicBezTo>
                    <a:pt x="107" y="412"/>
                    <a:pt x="106" y="412"/>
                    <a:pt x="106" y="412"/>
                  </a:cubicBezTo>
                  <a:cubicBezTo>
                    <a:pt x="106" y="412"/>
                    <a:pt x="106" y="411"/>
                    <a:pt x="106" y="411"/>
                  </a:cubicBezTo>
                  <a:cubicBezTo>
                    <a:pt x="106" y="411"/>
                    <a:pt x="106" y="411"/>
                    <a:pt x="106" y="411"/>
                  </a:cubicBezTo>
                  <a:cubicBezTo>
                    <a:pt x="106" y="410"/>
                    <a:pt x="107" y="410"/>
                    <a:pt x="107" y="409"/>
                  </a:cubicBezTo>
                  <a:cubicBezTo>
                    <a:pt x="107" y="410"/>
                    <a:pt x="107" y="410"/>
                    <a:pt x="107" y="410"/>
                  </a:cubicBezTo>
                  <a:cubicBezTo>
                    <a:pt x="108" y="410"/>
                    <a:pt x="109" y="409"/>
                    <a:pt x="110" y="409"/>
                  </a:cubicBezTo>
                  <a:cubicBezTo>
                    <a:pt x="109" y="409"/>
                    <a:pt x="109" y="408"/>
                    <a:pt x="109" y="408"/>
                  </a:cubicBezTo>
                  <a:cubicBezTo>
                    <a:pt x="109" y="408"/>
                    <a:pt x="109" y="408"/>
                    <a:pt x="109" y="408"/>
                  </a:cubicBezTo>
                  <a:cubicBezTo>
                    <a:pt x="109" y="408"/>
                    <a:pt x="109" y="407"/>
                    <a:pt x="109" y="407"/>
                  </a:cubicBezTo>
                  <a:cubicBezTo>
                    <a:pt x="109" y="407"/>
                    <a:pt x="110" y="407"/>
                    <a:pt x="110" y="407"/>
                  </a:cubicBezTo>
                  <a:cubicBezTo>
                    <a:pt x="110" y="407"/>
                    <a:pt x="110" y="407"/>
                    <a:pt x="110" y="407"/>
                  </a:cubicBezTo>
                  <a:cubicBezTo>
                    <a:pt x="111" y="407"/>
                    <a:pt x="111" y="407"/>
                    <a:pt x="111" y="407"/>
                  </a:cubicBezTo>
                  <a:cubicBezTo>
                    <a:pt x="111" y="407"/>
                    <a:pt x="111" y="407"/>
                    <a:pt x="110" y="407"/>
                  </a:cubicBezTo>
                  <a:cubicBezTo>
                    <a:pt x="110" y="408"/>
                    <a:pt x="111" y="408"/>
                    <a:pt x="111" y="408"/>
                  </a:cubicBezTo>
                  <a:cubicBezTo>
                    <a:pt x="111" y="408"/>
                    <a:pt x="111" y="408"/>
                    <a:pt x="112" y="408"/>
                  </a:cubicBezTo>
                  <a:cubicBezTo>
                    <a:pt x="111" y="408"/>
                    <a:pt x="112" y="409"/>
                    <a:pt x="112" y="409"/>
                  </a:cubicBezTo>
                  <a:cubicBezTo>
                    <a:pt x="112" y="410"/>
                    <a:pt x="112" y="411"/>
                    <a:pt x="111" y="411"/>
                  </a:cubicBezTo>
                  <a:cubicBezTo>
                    <a:pt x="111" y="411"/>
                    <a:pt x="111" y="411"/>
                    <a:pt x="111" y="412"/>
                  </a:cubicBezTo>
                  <a:cubicBezTo>
                    <a:pt x="111" y="412"/>
                    <a:pt x="111" y="412"/>
                    <a:pt x="111" y="412"/>
                  </a:cubicBezTo>
                  <a:cubicBezTo>
                    <a:pt x="111" y="412"/>
                    <a:pt x="111" y="412"/>
                    <a:pt x="111" y="412"/>
                  </a:cubicBezTo>
                  <a:cubicBezTo>
                    <a:pt x="111" y="412"/>
                    <a:pt x="111" y="413"/>
                    <a:pt x="111" y="413"/>
                  </a:cubicBezTo>
                  <a:cubicBezTo>
                    <a:pt x="111" y="414"/>
                    <a:pt x="111" y="415"/>
                    <a:pt x="111" y="415"/>
                  </a:cubicBezTo>
                  <a:cubicBezTo>
                    <a:pt x="111" y="416"/>
                    <a:pt x="111" y="416"/>
                    <a:pt x="111" y="416"/>
                  </a:cubicBezTo>
                  <a:cubicBezTo>
                    <a:pt x="111" y="416"/>
                    <a:pt x="111" y="416"/>
                    <a:pt x="111" y="416"/>
                  </a:cubicBezTo>
                  <a:cubicBezTo>
                    <a:pt x="111" y="416"/>
                    <a:pt x="112" y="416"/>
                    <a:pt x="112" y="416"/>
                  </a:cubicBezTo>
                  <a:cubicBezTo>
                    <a:pt x="112" y="416"/>
                    <a:pt x="112" y="416"/>
                    <a:pt x="113" y="416"/>
                  </a:cubicBezTo>
                  <a:cubicBezTo>
                    <a:pt x="113" y="416"/>
                    <a:pt x="113" y="416"/>
                    <a:pt x="114" y="416"/>
                  </a:cubicBezTo>
                  <a:cubicBezTo>
                    <a:pt x="114" y="417"/>
                    <a:pt x="114" y="417"/>
                    <a:pt x="114" y="417"/>
                  </a:cubicBezTo>
                  <a:cubicBezTo>
                    <a:pt x="113" y="418"/>
                    <a:pt x="113" y="418"/>
                    <a:pt x="113" y="419"/>
                  </a:cubicBezTo>
                  <a:cubicBezTo>
                    <a:pt x="113" y="419"/>
                    <a:pt x="112" y="420"/>
                    <a:pt x="112" y="420"/>
                  </a:cubicBezTo>
                  <a:cubicBezTo>
                    <a:pt x="112" y="420"/>
                    <a:pt x="112" y="420"/>
                    <a:pt x="111" y="421"/>
                  </a:cubicBezTo>
                  <a:cubicBezTo>
                    <a:pt x="111" y="421"/>
                    <a:pt x="112" y="422"/>
                    <a:pt x="111" y="422"/>
                  </a:cubicBezTo>
                  <a:cubicBezTo>
                    <a:pt x="111" y="422"/>
                    <a:pt x="111" y="422"/>
                    <a:pt x="111" y="423"/>
                  </a:cubicBezTo>
                  <a:cubicBezTo>
                    <a:pt x="111" y="423"/>
                    <a:pt x="111" y="423"/>
                    <a:pt x="111" y="423"/>
                  </a:cubicBezTo>
                  <a:cubicBezTo>
                    <a:pt x="112" y="423"/>
                    <a:pt x="113" y="423"/>
                    <a:pt x="113" y="423"/>
                  </a:cubicBezTo>
                  <a:cubicBezTo>
                    <a:pt x="114" y="423"/>
                    <a:pt x="114" y="423"/>
                    <a:pt x="114" y="422"/>
                  </a:cubicBezTo>
                  <a:cubicBezTo>
                    <a:pt x="114" y="422"/>
                    <a:pt x="114" y="422"/>
                    <a:pt x="115" y="422"/>
                  </a:cubicBezTo>
                  <a:cubicBezTo>
                    <a:pt x="115" y="423"/>
                    <a:pt x="115" y="423"/>
                    <a:pt x="115" y="423"/>
                  </a:cubicBezTo>
                  <a:cubicBezTo>
                    <a:pt x="116" y="423"/>
                    <a:pt x="116" y="424"/>
                    <a:pt x="116" y="424"/>
                  </a:cubicBezTo>
                  <a:cubicBezTo>
                    <a:pt x="116" y="424"/>
                    <a:pt x="116" y="424"/>
                    <a:pt x="116" y="424"/>
                  </a:cubicBezTo>
                  <a:cubicBezTo>
                    <a:pt x="116" y="423"/>
                    <a:pt x="116" y="423"/>
                    <a:pt x="117" y="423"/>
                  </a:cubicBezTo>
                  <a:cubicBezTo>
                    <a:pt x="117" y="423"/>
                    <a:pt x="117" y="423"/>
                    <a:pt x="117" y="423"/>
                  </a:cubicBezTo>
                  <a:cubicBezTo>
                    <a:pt x="118" y="423"/>
                    <a:pt x="118" y="422"/>
                    <a:pt x="118" y="422"/>
                  </a:cubicBezTo>
                  <a:cubicBezTo>
                    <a:pt x="118" y="422"/>
                    <a:pt x="118" y="422"/>
                    <a:pt x="118" y="422"/>
                  </a:cubicBezTo>
                  <a:cubicBezTo>
                    <a:pt x="118" y="422"/>
                    <a:pt x="118" y="421"/>
                    <a:pt x="118" y="421"/>
                  </a:cubicBezTo>
                  <a:cubicBezTo>
                    <a:pt x="118" y="421"/>
                    <a:pt x="118" y="421"/>
                    <a:pt x="119" y="421"/>
                  </a:cubicBezTo>
                  <a:cubicBezTo>
                    <a:pt x="119" y="421"/>
                    <a:pt x="119" y="421"/>
                    <a:pt x="119" y="420"/>
                  </a:cubicBezTo>
                  <a:cubicBezTo>
                    <a:pt x="119" y="420"/>
                    <a:pt x="120" y="420"/>
                    <a:pt x="120" y="420"/>
                  </a:cubicBezTo>
                  <a:cubicBezTo>
                    <a:pt x="120" y="420"/>
                    <a:pt x="120" y="419"/>
                    <a:pt x="120" y="419"/>
                  </a:cubicBezTo>
                  <a:cubicBezTo>
                    <a:pt x="120" y="419"/>
                    <a:pt x="120" y="418"/>
                    <a:pt x="120" y="418"/>
                  </a:cubicBezTo>
                  <a:cubicBezTo>
                    <a:pt x="120" y="418"/>
                    <a:pt x="120" y="417"/>
                    <a:pt x="120" y="417"/>
                  </a:cubicBezTo>
                  <a:cubicBezTo>
                    <a:pt x="120" y="416"/>
                    <a:pt x="120" y="416"/>
                    <a:pt x="120" y="416"/>
                  </a:cubicBezTo>
                  <a:cubicBezTo>
                    <a:pt x="120" y="415"/>
                    <a:pt x="120" y="415"/>
                    <a:pt x="120" y="415"/>
                  </a:cubicBezTo>
                  <a:cubicBezTo>
                    <a:pt x="121" y="415"/>
                    <a:pt x="121" y="415"/>
                    <a:pt x="121" y="414"/>
                  </a:cubicBezTo>
                  <a:cubicBezTo>
                    <a:pt x="121" y="414"/>
                    <a:pt x="121" y="414"/>
                    <a:pt x="121" y="414"/>
                  </a:cubicBezTo>
                  <a:cubicBezTo>
                    <a:pt x="121" y="414"/>
                    <a:pt x="122" y="414"/>
                    <a:pt x="122" y="414"/>
                  </a:cubicBezTo>
                  <a:cubicBezTo>
                    <a:pt x="122" y="415"/>
                    <a:pt x="123" y="414"/>
                    <a:pt x="123" y="414"/>
                  </a:cubicBezTo>
                  <a:cubicBezTo>
                    <a:pt x="123" y="414"/>
                    <a:pt x="124" y="414"/>
                    <a:pt x="124" y="414"/>
                  </a:cubicBezTo>
                  <a:cubicBezTo>
                    <a:pt x="124" y="415"/>
                    <a:pt x="125" y="414"/>
                    <a:pt x="126" y="414"/>
                  </a:cubicBezTo>
                  <a:cubicBezTo>
                    <a:pt x="126" y="414"/>
                    <a:pt x="127" y="414"/>
                    <a:pt x="127" y="414"/>
                  </a:cubicBezTo>
                  <a:cubicBezTo>
                    <a:pt x="127" y="414"/>
                    <a:pt x="127" y="414"/>
                    <a:pt x="127" y="414"/>
                  </a:cubicBezTo>
                  <a:cubicBezTo>
                    <a:pt x="127" y="414"/>
                    <a:pt x="128" y="414"/>
                    <a:pt x="128" y="414"/>
                  </a:cubicBezTo>
                  <a:cubicBezTo>
                    <a:pt x="129" y="415"/>
                    <a:pt x="129" y="414"/>
                    <a:pt x="130" y="415"/>
                  </a:cubicBezTo>
                  <a:cubicBezTo>
                    <a:pt x="130" y="415"/>
                    <a:pt x="130" y="415"/>
                    <a:pt x="130" y="415"/>
                  </a:cubicBezTo>
                  <a:cubicBezTo>
                    <a:pt x="131" y="415"/>
                    <a:pt x="131" y="415"/>
                    <a:pt x="132" y="415"/>
                  </a:cubicBezTo>
                  <a:cubicBezTo>
                    <a:pt x="132" y="415"/>
                    <a:pt x="133" y="416"/>
                    <a:pt x="133" y="417"/>
                  </a:cubicBezTo>
                  <a:cubicBezTo>
                    <a:pt x="134" y="417"/>
                    <a:pt x="134" y="417"/>
                    <a:pt x="134" y="417"/>
                  </a:cubicBezTo>
                  <a:cubicBezTo>
                    <a:pt x="135" y="417"/>
                    <a:pt x="135" y="418"/>
                    <a:pt x="136" y="418"/>
                  </a:cubicBezTo>
                  <a:cubicBezTo>
                    <a:pt x="136" y="419"/>
                    <a:pt x="137" y="419"/>
                    <a:pt x="137" y="420"/>
                  </a:cubicBezTo>
                  <a:cubicBezTo>
                    <a:pt x="138" y="421"/>
                    <a:pt x="138" y="421"/>
                    <a:pt x="139" y="422"/>
                  </a:cubicBezTo>
                  <a:cubicBezTo>
                    <a:pt x="140" y="422"/>
                    <a:pt x="141" y="423"/>
                    <a:pt x="142" y="423"/>
                  </a:cubicBezTo>
                  <a:cubicBezTo>
                    <a:pt x="143" y="424"/>
                    <a:pt x="144" y="424"/>
                    <a:pt x="145" y="424"/>
                  </a:cubicBezTo>
                  <a:cubicBezTo>
                    <a:pt x="145" y="424"/>
                    <a:pt x="145" y="425"/>
                    <a:pt x="146" y="425"/>
                  </a:cubicBezTo>
                  <a:cubicBezTo>
                    <a:pt x="146" y="425"/>
                    <a:pt x="146" y="424"/>
                    <a:pt x="146" y="424"/>
                  </a:cubicBezTo>
                  <a:cubicBezTo>
                    <a:pt x="146" y="424"/>
                    <a:pt x="146" y="424"/>
                    <a:pt x="146" y="424"/>
                  </a:cubicBezTo>
                  <a:cubicBezTo>
                    <a:pt x="147" y="425"/>
                    <a:pt x="147" y="425"/>
                    <a:pt x="148" y="425"/>
                  </a:cubicBezTo>
                  <a:cubicBezTo>
                    <a:pt x="149" y="425"/>
                    <a:pt x="150" y="425"/>
                    <a:pt x="151" y="426"/>
                  </a:cubicBezTo>
                  <a:cubicBezTo>
                    <a:pt x="151" y="427"/>
                    <a:pt x="151" y="427"/>
                    <a:pt x="152" y="428"/>
                  </a:cubicBezTo>
                  <a:cubicBezTo>
                    <a:pt x="152" y="428"/>
                    <a:pt x="153" y="428"/>
                    <a:pt x="154" y="429"/>
                  </a:cubicBezTo>
                  <a:cubicBezTo>
                    <a:pt x="154" y="429"/>
                    <a:pt x="154" y="429"/>
                    <a:pt x="154" y="429"/>
                  </a:cubicBezTo>
                  <a:cubicBezTo>
                    <a:pt x="155" y="430"/>
                    <a:pt x="156" y="430"/>
                    <a:pt x="157" y="430"/>
                  </a:cubicBezTo>
                  <a:cubicBezTo>
                    <a:pt x="158" y="430"/>
                    <a:pt x="159" y="430"/>
                    <a:pt x="159" y="431"/>
                  </a:cubicBezTo>
                  <a:cubicBezTo>
                    <a:pt x="159" y="431"/>
                    <a:pt x="160" y="431"/>
                    <a:pt x="160" y="431"/>
                  </a:cubicBezTo>
                  <a:cubicBezTo>
                    <a:pt x="160" y="432"/>
                    <a:pt x="161" y="432"/>
                    <a:pt x="161" y="431"/>
                  </a:cubicBezTo>
                  <a:cubicBezTo>
                    <a:pt x="161" y="431"/>
                    <a:pt x="162" y="431"/>
                    <a:pt x="162" y="431"/>
                  </a:cubicBezTo>
                  <a:cubicBezTo>
                    <a:pt x="162" y="431"/>
                    <a:pt x="162" y="432"/>
                    <a:pt x="163" y="432"/>
                  </a:cubicBezTo>
                  <a:cubicBezTo>
                    <a:pt x="163" y="432"/>
                    <a:pt x="163" y="432"/>
                    <a:pt x="163" y="432"/>
                  </a:cubicBezTo>
                  <a:cubicBezTo>
                    <a:pt x="163" y="432"/>
                    <a:pt x="164" y="432"/>
                    <a:pt x="164" y="432"/>
                  </a:cubicBezTo>
                  <a:cubicBezTo>
                    <a:pt x="165" y="432"/>
                    <a:pt x="165" y="432"/>
                    <a:pt x="165" y="432"/>
                  </a:cubicBezTo>
                  <a:cubicBezTo>
                    <a:pt x="165" y="432"/>
                    <a:pt x="165" y="432"/>
                    <a:pt x="165" y="432"/>
                  </a:cubicBezTo>
                  <a:cubicBezTo>
                    <a:pt x="166" y="432"/>
                    <a:pt x="166" y="432"/>
                    <a:pt x="166" y="432"/>
                  </a:cubicBezTo>
                  <a:cubicBezTo>
                    <a:pt x="166" y="432"/>
                    <a:pt x="167" y="433"/>
                    <a:pt x="168" y="433"/>
                  </a:cubicBezTo>
                  <a:cubicBezTo>
                    <a:pt x="168" y="433"/>
                    <a:pt x="168" y="433"/>
                    <a:pt x="168" y="433"/>
                  </a:cubicBezTo>
                  <a:cubicBezTo>
                    <a:pt x="168" y="433"/>
                    <a:pt x="168" y="433"/>
                    <a:pt x="168" y="433"/>
                  </a:cubicBezTo>
                  <a:cubicBezTo>
                    <a:pt x="168" y="433"/>
                    <a:pt x="168" y="433"/>
                    <a:pt x="168" y="433"/>
                  </a:cubicBezTo>
                  <a:cubicBezTo>
                    <a:pt x="168" y="433"/>
                    <a:pt x="167" y="432"/>
                    <a:pt x="167" y="431"/>
                  </a:cubicBezTo>
                  <a:cubicBezTo>
                    <a:pt x="168" y="431"/>
                    <a:pt x="168" y="431"/>
                    <a:pt x="169" y="431"/>
                  </a:cubicBezTo>
                  <a:cubicBezTo>
                    <a:pt x="168" y="431"/>
                    <a:pt x="168" y="431"/>
                    <a:pt x="168" y="431"/>
                  </a:cubicBezTo>
                  <a:cubicBezTo>
                    <a:pt x="168" y="431"/>
                    <a:pt x="167" y="431"/>
                    <a:pt x="167" y="431"/>
                  </a:cubicBezTo>
                  <a:cubicBezTo>
                    <a:pt x="167" y="431"/>
                    <a:pt x="167" y="431"/>
                    <a:pt x="167" y="431"/>
                  </a:cubicBezTo>
                  <a:cubicBezTo>
                    <a:pt x="167" y="431"/>
                    <a:pt x="167" y="431"/>
                    <a:pt x="166" y="431"/>
                  </a:cubicBezTo>
                  <a:cubicBezTo>
                    <a:pt x="166" y="431"/>
                    <a:pt x="166" y="430"/>
                    <a:pt x="166" y="430"/>
                  </a:cubicBezTo>
                  <a:cubicBezTo>
                    <a:pt x="166" y="430"/>
                    <a:pt x="166" y="430"/>
                    <a:pt x="167" y="430"/>
                  </a:cubicBezTo>
                  <a:cubicBezTo>
                    <a:pt x="167" y="430"/>
                    <a:pt x="167" y="430"/>
                    <a:pt x="168" y="430"/>
                  </a:cubicBezTo>
                  <a:cubicBezTo>
                    <a:pt x="168" y="431"/>
                    <a:pt x="168" y="431"/>
                    <a:pt x="169" y="431"/>
                  </a:cubicBezTo>
                  <a:cubicBezTo>
                    <a:pt x="169" y="431"/>
                    <a:pt x="169" y="431"/>
                    <a:pt x="169" y="431"/>
                  </a:cubicBezTo>
                  <a:cubicBezTo>
                    <a:pt x="169" y="430"/>
                    <a:pt x="169" y="430"/>
                    <a:pt x="169" y="430"/>
                  </a:cubicBezTo>
                  <a:cubicBezTo>
                    <a:pt x="169" y="430"/>
                    <a:pt x="169" y="430"/>
                    <a:pt x="170" y="430"/>
                  </a:cubicBezTo>
                  <a:cubicBezTo>
                    <a:pt x="170" y="430"/>
                    <a:pt x="170" y="430"/>
                    <a:pt x="170" y="430"/>
                  </a:cubicBezTo>
                  <a:cubicBezTo>
                    <a:pt x="171" y="430"/>
                    <a:pt x="171" y="431"/>
                    <a:pt x="172" y="431"/>
                  </a:cubicBezTo>
                  <a:cubicBezTo>
                    <a:pt x="172" y="431"/>
                    <a:pt x="173" y="432"/>
                    <a:pt x="173" y="432"/>
                  </a:cubicBezTo>
                  <a:cubicBezTo>
                    <a:pt x="173" y="432"/>
                    <a:pt x="174" y="432"/>
                    <a:pt x="174" y="432"/>
                  </a:cubicBezTo>
                  <a:cubicBezTo>
                    <a:pt x="175" y="432"/>
                    <a:pt x="176" y="433"/>
                    <a:pt x="176" y="434"/>
                  </a:cubicBezTo>
                  <a:cubicBezTo>
                    <a:pt x="176" y="434"/>
                    <a:pt x="176" y="434"/>
                    <a:pt x="176" y="434"/>
                  </a:cubicBezTo>
                  <a:cubicBezTo>
                    <a:pt x="176" y="435"/>
                    <a:pt x="177" y="435"/>
                    <a:pt x="178" y="435"/>
                  </a:cubicBezTo>
                  <a:cubicBezTo>
                    <a:pt x="178" y="435"/>
                    <a:pt x="178" y="435"/>
                    <a:pt x="178" y="435"/>
                  </a:cubicBezTo>
                  <a:cubicBezTo>
                    <a:pt x="178" y="435"/>
                    <a:pt x="178" y="435"/>
                    <a:pt x="178" y="436"/>
                  </a:cubicBezTo>
                  <a:cubicBezTo>
                    <a:pt x="178" y="436"/>
                    <a:pt x="179" y="437"/>
                    <a:pt x="179" y="437"/>
                  </a:cubicBezTo>
                  <a:cubicBezTo>
                    <a:pt x="179" y="438"/>
                    <a:pt x="180" y="438"/>
                    <a:pt x="180" y="438"/>
                  </a:cubicBezTo>
                  <a:cubicBezTo>
                    <a:pt x="180" y="438"/>
                    <a:pt x="180" y="438"/>
                    <a:pt x="180" y="438"/>
                  </a:cubicBezTo>
                  <a:cubicBezTo>
                    <a:pt x="181" y="439"/>
                    <a:pt x="181" y="440"/>
                    <a:pt x="181" y="440"/>
                  </a:cubicBezTo>
                  <a:cubicBezTo>
                    <a:pt x="181" y="440"/>
                    <a:pt x="181" y="441"/>
                    <a:pt x="181" y="441"/>
                  </a:cubicBezTo>
                  <a:cubicBezTo>
                    <a:pt x="181" y="441"/>
                    <a:pt x="181" y="441"/>
                    <a:pt x="182" y="441"/>
                  </a:cubicBezTo>
                  <a:cubicBezTo>
                    <a:pt x="182" y="441"/>
                    <a:pt x="182" y="441"/>
                    <a:pt x="182" y="441"/>
                  </a:cubicBezTo>
                  <a:cubicBezTo>
                    <a:pt x="182" y="441"/>
                    <a:pt x="182" y="441"/>
                    <a:pt x="181" y="441"/>
                  </a:cubicBezTo>
                  <a:cubicBezTo>
                    <a:pt x="181" y="441"/>
                    <a:pt x="181" y="442"/>
                    <a:pt x="182" y="442"/>
                  </a:cubicBezTo>
                  <a:cubicBezTo>
                    <a:pt x="182" y="442"/>
                    <a:pt x="181" y="442"/>
                    <a:pt x="181" y="442"/>
                  </a:cubicBezTo>
                  <a:cubicBezTo>
                    <a:pt x="181" y="442"/>
                    <a:pt x="181" y="443"/>
                    <a:pt x="181" y="443"/>
                  </a:cubicBezTo>
                  <a:cubicBezTo>
                    <a:pt x="181" y="444"/>
                    <a:pt x="181" y="444"/>
                    <a:pt x="180" y="444"/>
                  </a:cubicBezTo>
                  <a:cubicBezTo>
                    <a:pt x="180" y="444"/>
                    <a:pt x="180" y="444"/>
                    <a:pt x="180" y="444"/>
                  </a:cubicBezTo>
                  <a:cubicBezTo>
                    <a:pt x="179" y="444"/>
                    <a:pt x="179" y="444"/>
                    <a:pt x="179" y="444"/>
                  </a:cubicBezTo>
                  <a:cubicBezTo>
                    <a:pt x="179" y="444"/>
                    <a:pt x="179" y="444"/>
                    <a:pt x="179" y="444"/>
                  </a:cubicBezTo>
                  <a:cubicBezTo>
                    <a:pt x="179" y="444"/>
                    <a:pt x="179" y="443"/>
                    <a:pt x="178" y="443"/>
                  </a:cubicBezTo>
                  <a:cubicBezTo>
                    <a:pt x="178" y="443"/>
                    <a:pt x="178" y="444"/>
                    <a:pt x="178" y="444"/>
                  </a:cubicBezTo>
                  <a:cubicBezTo>
                    <a:pt x="177" y="444"/>
                    <a:pt x="176" y="443"/>
                    <a:pt x="176" y="443"/>
                  </a:cubicBezTo>
                  <a:cubicBezTo>
                    <a:pt x="176" y="443"/>
                    <a:pt x="175" y="443"/>
                    <a:pt x="175" y="443"/>
                  </a:cubicBezTo>
                  <a:cubicBezTo>
                    <a:pt x="175" y="443"/>
                    <a:pt x="175" y="443"/>
                    <a:pt x="175" y="442"/>
                  </a:cubicBezTo>
                  <a:cubicBezTo>
                    <a:pt x="175" y="442"/>
                    <a:pt x="175" y="442"/>
                    <a:pt x="175" y="443"/>
                  </a:cubicBezTo>
                  <a:cubicBezTo>
                    <a:pt x="175" y="443"/>
                    <a:pt x="175" y="443"/>
                    <a:pt x="175" y="443"/>
                  </a:cubicBezTo>
                  <a:cubicBezTo>
                    <a:pt x="175" y="444"/>
                    <a:pt x="176" y="444"/>
                    <a:pt x="176" y="444"/>
                  </a:cubicBezTo>
                  <a:cubicBezTo>
                    <a:pt x="176" y="444"/>
                    <a:pt x="176" y="445"/>
                    <a:pt x="176" y="445"/>
                  </a:cubicBezTo>
                  <a:cubicBezTo>
                    <a:pt x="176" y="445"/>
                    <a:pt x="176" y="445"/>
                    <a:pt x="175" y="445"/>
                  </a:cubicBezTo>
                  <a:cubicBezTo>
                    <a:pt x="175" y="445"/>
                    <a:pt x="175" y="445"/>
                    <a:pt x="175" y="445"/>
                  </a:cubicBezTo>
                  <a:cubicBezTo>
                    <a:pt x="175" y="445"/>
                    <a:pt x="174" y="445"/>
                    <a:pt x="173" y="445"/>
                  </a:cubicBezTo>
                  <a:cubicBezTo>
                    <a:pt x="173" y="445"/>
                    <a:pt x="173" y="445"/>
                    <a:pt x="173" y="445"/>
                  </a:cubicBezTo>
                  <a:cubicBezTo>
                    <a:pt x="173" y="445"/>
                    <a:pt x="173" y="445"/>
                    <a:pt x="173" y="445"/>
                  </a:cubicBezTo>
                  <a:cubicBezTo>
                    <a:pt x="173" y="446"/>
                    <a:pt x="173" y="446"/>
                    <a:pt x="173" y="447"/>
                  </a:cubicBezTo>
                  <a:cubicBezTo>
                    <a:pt x="173" y="447"/>
                    <a:pt x="173" y="447"/>
                    <a:pt x="173" y="448"/>
                  </a:cubicBezTo>
                  <a:cubicBezTo>
                    <a:pt x="173" y="448"/>
                    <a:pt x="173" y="448"/>
                    <a:pt x="173" y="448"/>
                  </a:cubicBezTo>
                  <a:cubicBezTo>
                    <a:pt x="173" y="448"/>
                    <a:pt x="173" y="448"/>
                    <a:pt x="173" y="448"/>
                  </a:cubicBezTo>
                  <a:cubicBezTo>
                    <a:pt x="173" y="449"/>
                    <a:pt x="172" y="449"/>
                    <a:pt x="172" y="449"/>
                  </a:cubicBezTo>
                  <a:cubicBezTo>
                    <a:pt x="171" y="449"/>
                    <a:pt x="171" y="449"/>
                    <a:pt x="171" y="450"/>
                  </a:cubicBezTo>
                  <a:cubicBezTo>
                    <a:pt x="171" y="450"/>
                    <a:pt x="171" y="450"/>
                    <a:pt x="171" y="450"/>
                  </a:cubicBezTo>
                  <a:cubicBezTo>
                    <a:pt x="172" y="450"/>
                    <a:pt x="173" y="451"/>
                    <a:pt x="174" y="451"/>
                  </a:cubicBezTo>
                  <a:cubicBezTo>
                    <a:pt x="174" y="452"/>
                    <a:pt x="174" y="452"/>
                    <a:pt x="174" y="452"/>
                  </a:cubicBezTo>
                  <a:cubicBezTo>
                    <a:pt x="175" y="452"/>
                    <a:pt x="175" y="452"/>
                    <a:pt x="175" y="452"/>
                  </a:cubicBezTo>
                  <a:cubicBezTo>
                    <a:pt x="176" y="451"/>
                    <a:pt x="177" y="452"/>
                    <a:pt x="178" y="452"/>
                  </a:cubicBezTo>
                  <a:cubicBezTo>
                    <a:pt x="178" y="452"/>
                    <a:pt x="178" y="452"/>
                    <a:pt x="178" y="452"/>
                  </a:cubicBezTo>
                  <a:cubicBezTo>
                    <a:pt x="179" y="452"/>
                    <a:pt x="179" y="452"/>
                    <a:pt x="179" y="452"/>
                  </a:cubicBezTo>
                  <a:cubicBezTo>
                    <a:pt x="179" y="453"/>
                    <a:pt x="179" y="453"/>
                    <a:pt x="180" y="453"/>
                  </a:cubicBezTo>
                  <a:cubicBezTo>
                    <a:pt x="182" y="453"/>
                    <a:pt x="184" y="454"/>
                    <a:pt x="186" y="453"/>
                  </a:cubicBezTo>
                  <a:cubicBezTo>
                    <a:pt x="186" y="453"/>
                    <a:pt x="186" y="453"/>
                    <a:pt x="186" y="453"/>
                  </a:cubicBezTo>
                  <a:cubicBezTo>
                    <a:pt x="187" y="453"/>
                    <a:pt x="187" y="453"/>
                    <a:pt x="187" y="453"/>
                  </a:cubicBezTo>
                  <a:cubicBezTo>
                    <a:pt x="188" y="454"/>
                    <a:pt x="189" y="454"/>
                    <a:pt x="190" y="454"/>
                  </a:cubicBezTo>
                  <a:cubicBezTo>
                    <a:pt x="190" y="454"/>
                    <a:pt x="191" y="454"/>
                    <a:pt x="191" y="454"/>
                  </a:cubicBezTo>
                  <a:cubicBezTo>
                    <a:pt x="192" y="454"/>
                    <a:pt x="192" y="453"/>
                    <a:pt x="192" y="453"/>
                  </a:cubicBezTo>
                  <a:cubicBezTo>
                    <a:pt x="192" y="453"/>
                    <a:pt x="193" y="453"/>
                    <a:pt x="193" y="453"/>
                  </a:cubicBezTo>
                  <a:cubicBezTo>
                    <a:pt x="193" y="453"/>
                    <a:pt x="193" y="453"/>
                    <a:pt x="194" y="453"/>
                  </a:cubicBezTo>
                  <a:cubicBezTo>
                    <a:pt x="195" y="452"/>
                    <a:pt x="196" y="452"/>
                    <a:pt x="198" y="452"/>
                  </a:cubicBezTo>
                  <a:cubicBezTo>
                    <a:pt x="198" y="452"/>
                    <a:pt x="198" y="452"/>
                    <a:pt x="198" y="452"/>
                  </a:cubicBezTo>
                  <a:cubicBezTo>
                    <a:pt x="199" y="452"/>
                    <a:pt x="199" y="452"/>
                    <a:pt x="199" y="452"/>
                  </a:cubicBezTo>
                  <a:cubicBezTo>
                    <a:pt x="199" y="452"/>
                    <a:pt x="199" y="452"/>
                    <a:pt x="200" y="451"/>
                  </a:cubicBezTo>
                  <a:cubicBezTo>
                    <a:pt x="200" y="451"/>
                    <a:pt x="200" y="451"/>
                    <a:pt x="200" y="451"/>
                  </a:cubicBezTo>
                  <a:cubicBezTo>
                    <a:pt x="200" y="451"/>
                    <a:pt x="200" y="451"/>
                    <a:pt x="200" y="452"/>
                  </a:cubicBezTo>
                  <a:cubicBezTo>
                    <a:pt x="201" y="452"/>
                    <a:pt x="201" y="452"/>
                    <a:pt x="201" y="452"/>
                  </a:cubicBezTo>
                  <a:cubicBezTo>
                    <a:pt x="202" y="452"/>
                    <a:pt x="202" y="452"/>
                    <a:pt x="202" y="451"/>
                  </a:cubicBezTo>
                  <a:cubicBezTo>
                    <a:pt x="203" y="451"/>
                    <a:pt x="204" y="450"/>
                    <a:pt x="204" y="449"/>
                  </a:cubicBezTo>
                  <a:cubicBezTo>
                    <a:pt x="205" y="449"/>
                    <a:pt x="205" y="449"/>
                    <a:pt x="205" y="449"/>
                  </a:cubicBezTo>
                  <a:cubicBezTo>
                    <a:pt x="205" y="449"/>
                    <a:pt x="206" y="449"/>
                    <a:pt x="206" y="449"/>
                  </a:cubicBezTo>
                  <a:cubicBezTo>
                    <a:pt x="206" y="448"/>
                    <a:pt x="207" y="448"/>
                    <a:pt x="207" y="448"/>
                  </a:cubicBezTo>
                  <a:cubicBezTo>
                    <a:pt x="208" y="448"/>
                    <a:pt x="208" y="449"/>
                    <a:pt x="208" y="449"/>
                  </a:cubicBezTo>
                  <a:cubicBezTo>
                    <a:pt x="208" y="450"/>
                    <a:pt x="209" y="450"/>
                    <a:pt x="209" y="450"/>
                  </a:cubicBezTo>
                  <a:cubicBezTo>
                    <a:pt x="210" y="451"/>
                    <a:pt x="210" y="452"/>
                    <a:pt x="210" y="453"/>
                  </a:cubicBezTo>
                  <a:cubicBezTo>
                    <a:pt x="210" y="453"/>
                    <a:pt x="210" y="453"/>
                    <a:pt x="210" y="453"/>
                  </a:cubicBezTo>
                  <a:cubicBezTo>
                    <a:pt x="210" y="453"/>
                    <a:pt x="210" y="453"/>
                    <a:pt x="210" y="453"/>
                  </a:cubicBezTo>
                  <a:cubicBezTo>
                    <a:pt x="211" y="453"/>
                    <a:pt x="211" y="453"/>
                    <a:pt x="211" y="453"/>
                  </a:cubicBezTo>
                  <a:cubicBezTo>
                    <a:pt x="212" y="453"/>
                    <a:pt x="212" y="453"/>
                    <a:pt x="212" y="453"/>
                  </a:cubicBezTo>
                  <a:cubicBezTo>
                    <a:pt x="212" y="453"/>
                    <a:pt x="213" y="453"/>
                    <a:pt x="213" y="453"/>
                  </a:cubicBezTo>
                  <a:cubicBezTo>
                    <a:pt x="213" y="453"/>
                    <a:pt x="213" y="453"/>
                    <a:pt x="213" y="453"/>
                  </a:cubicBezTo>
                  <a:cubicBezTo>
                    <a:pt x="214" y="453"/>
                    <a:pt x="214" y="453"/>
                    <a:pt x="214" y="453"/>
                  </a:cubicBezTo>
                  <a:cubicBezTo>
                    <a:pt x="214" y="453"/>
                    <a:pt x="214" y="453"/>
                    <a:pt x="215" y="453"/>
                  </a:cubicBezTo>
                  <a:cubicBezTo>
                    <a:pt x="215" y="453"/>
                    <a:pt x="215" y="454"/>
                    <a:pt x="215" y="454"/>
                  </a:cubicBezTo>
                  <a:cubicBezTo>
                    <a:pt x="215" y="455"/>
                    <a:pt x="215" y="456"/>
                    <a:pt x="215" y="456"/>
                  </a:cubicBezTo>
                  <a:cubicBezTo>
                    <a:pt x="215" y="457"/>
                    <a:pt x="215" y="457"/>
                    <a:pt x="215" y="457"/>
                  </a:cubicBezTo>
                  <a:cubicBezTo>
                    <a:pt x="215" y="457"/>
                    <a:pt x="215" y="457"/>
                    <a:pt x="215" y="457"/>
                  </a:cubicBezTo>
                  <a:cubicBezTo>
                    <a:pt x="215" y="457"/>
                    <a:pt x="215" y="457"/>
                    <a:pt x="215" y="458"/>
                  </a:cubicBezTo>
                  <a:cubicBezTo>
                    <a:pt x="215" y="458"/>
                    <a:pt x="215" y="458"/>
                    <a:pt x="215" y="458"/>
                  </a:cubicBezTo>
                  <a:cubicBezTo>
                    <a:pt x="216" y="458"/>
                    <a:pt x="216" y="459"/>
                    <a:pt x="216" y="459"/>
                  </a:cubicBezTo>
                  <a:cubicBezTo>
                    <a:pt x="216" y="459"/>
                    <a:pt x="216" y="459"/>
                    <a:pt x="216" y="459"/>
                  </a:cubicBezTo>
                  <a:cubicBezTo>
                    <a:pt x="216" y="459"/>
                    <a:pt x="216" y="459"/>
                    <a:pt x="216" y="459"/>
                  </a:cubicBezTo>
                  <a:cubicBezTo>
                    <a:pt x="217" y="458"/>
                    <a:pt x="216" y="457"/>
                    <a:pt x="217" y="456"/>
                  </a:cubicBezTo>
                  <a:cubicBezTo>
                    <a:pt x="217" y="456"/>
                    <a:pt x="217" y="456"/>
                    <a:pt x="217" y="456"/>
                  </a:cubicBezTo>
                  <a:cubicBezTo>
                    <a:pt x="217" y="456"/>
                    <a:pt x="217" y="455"/>
                    <a:pt x="217" y="455"/>
                  </a:cubicBezTo>
                  <a:cubicBezTo>
                    <a:pt x="217" y="455"/>
                    <a:pt x="217" y="455"/>
                    <a:pt x="217" y="455"/>
                  </a:cubicBezTo>
                  <a:cubicBezTo>
                    <a:pt x="217" y="455"/>
                    <a:pt x="217" y="456"/>
                    <a:pt x="218" y="456"/>
                  </a:cubicBezTo>
                  <a:cubicBezTo>
                    <a:pt x="218" y="456"/>
                    <a:pt x="218" y="456"/>
                    <a:pt x="218" y="456"/>
                  </a:cubicBezTo>
                  <a:cubicBezTo>
                    <a:pt x="218" y="456"/>
                    <a:pt x="218" y="457"/>
                    <a:pt x="218" y="457"/>
                  </a:cubicBezTo>
                  <a:cubicBezTo>
                    <a:pt x="218" y="457"/>
                    <a:pt x="218" y="458"/>
                    <a:pt x="218" y="458"/>
                  </a:cubicBezTo>
                  <a:cubicBezTo>
                    <a:pt x="218" y="458"/>
                    <a:pt x="218" y="458"/>
                    <a:pt x="218" y="458"/>
                  </a:cubicBezTo>
                  <a:cubicBezTo>
                    <a:pt x="218" y="459"/>
                    <a:pt x="219" y="459"/>
                    <a:pt x="218" y="459"/>
                  </a:cubicBezTo>
                  <a:cubicBezTo>
                    <a:pt x="219" y="459"/>
                    <a:pt x="219" y="458"/>
                    <a:pt x="219" y="458"/>
                  </a:cubicBezTo>
                  <a:cubicBezTo>
                    <a:pt x="220" y="458"/>
                    <a:pt x="220" y="459"/>
                    <a:pt x="220" y="460"/>
                  </a:cubicBezTo>
                  <a:cubicBezTo>
                    <a:pt x="221" y="460"/>
                    <a:pt x="221" y="460"/>
                    <a:pt x="221" y="460"/>
                  </a:cubicBezTo>
                  <a:cubicBezTo>
                    <a:pt x="222" y="460"/>
                    <a:pt x="222" y="461"/>
                    <a:pt x="222" y="462"/>
                  </a:cubicBezTo>
                  <a:cubicBezTo>
                    <a:pt x="222" y="462"/>
                    <a:pt x="222" y="463"/>
                    <a:pt x="222" y="463"/>
                  </a:cubicBezTo>
                  <a:cubicBezTo>
                    <a:pt x="222" y="463"/>
                    <a:pt x="223" y="464"/>
                    <a:pt x="223" y="464"/>
                  </a:cubicBezTo>
                  <a:cubicBezTo>
                    <a:pt x="223" y="464"/>
                    <a:pt x="223" y="464"/>
                    <a:pt x="222" y="464"/>
                  </a:cubicBezTo>
                  <a:cubicBezTo>
                    <a:pt x="222" y="464"/>
                    <a:pt x="222" y="464"/>
                    <a:pt x="221" y="464"/>
                  </a:cubicBezTo>
                  <a:cubicBezTo>
                    <a:pt x="221" y="464"/>
                    <a:pt x="221" y="464"/>
                    <a:pt x="221" y="464"/>
                  </a:cubicBezTo>
                  <a:cubicBezTo>
                    <a:pt x="221" y="464"/>
                    <a:pt x="220" y="465"/>
                    <a:pt x="220" y="465"/>
                  </a:cubicBezTo>
                  <a:cubicBezTo>
                    <a:pt x="220" y="465"/>
                    <a:pt x="220" y="465"/>
                    <a:pt x="220" y="465"/>
                  </a:cubicBezTo>
                  <a:cubicBezTo>
                    <a:pt x="220" y="465"/>
                    <a:pt x="220" y="465"/>
                    <a:pt x="220" y="465"/>
                  </a:cubicBezTo>
                  <a:cubicBezTo>
                    <a:pt x="219" y="464"/>
                    <a:pt x="218" y="464"/>
                    <a:pt x="218" y="463"/>
                  </a:cubicBezTo>
                  <a:cubicBezTo>
                    <a:pt x="217" y="463"/>
                    <a:pt x="218" y="464"/>
                    <a:pt x="218" y="464"/>
                  </a:cubicBezTo>
                  <a:cubicBezTo>
                    <a:pt x="218" y="465"/>
                    <a:pt x="218" y="465"/>
                    <a:pt x="218" y="465"/>
                  </a:cubicBezTo>
                  <a:cubicBezTo>
                    <a:pt x="218" y="465"/>
                    <a:pt x="218" y="465"/>
                    <a:pt x="219" y="465"/>
                  </a:cubicBezTo>
                  <a:cubicBezTo>
                    <a:pt x="219" y="465"/>
                    <a:pt x="219" y="465"/>
                    <a:pt x="219" y="465"/>
                  </a:cubicBezTo>
                  <a:cubicBezTo>
                    <a:pt x="219" y="466"/>
                    <a:pt x="220" y="466"/>
                    <a:pt x="220" y="466"/>
                  </a:cubicBezTo>
                  <a:cubicBezTo>
                    <a:pt x="220" y="466"/>
                    <a:pt x="221" y="466"/>
                    <a:pt x="221" y="466"/>
                  </a:cubicBezTo>
                  <a:cubicBezTo>
                    <a:pt x="221" y="466"/>
                    <a:pt x="221" y="466"/>
                    <a:pt x="221" y="466"/>
                  </a:cubicBezTo>
                  <a:cubicBezTo>
                    <a:pt x="221" y="466"/>
                    <a:pt x="221" y="466"/>
                    <a:pt x="221" y="466"/>
                  </a:cubicBezTo>
                  <a:cubicBezTo>
                    <a:pt x="222" y="466"/>
                    <a:pt x="222" y="466"/>
                    <a:pt x="222" y="467"/>
                  </a:cubicBezTo>
                  <a:cubicBezTo>
                    <a:pt x="221" y="467"/>
                    <a:pt x="221" y="467"/>
                    <a:pt x="221" y="467"/>
                  </a:cubicBezTo>
                  <a:cubicBezTo>
                    <a:pt x="221" y="467"/>
                    <a:pt x="221" y="467"/>
                    <a:pt x="221" y="467"/>
                  </a:cubicBezTo>
                  <a:cubicBezTo>
                    <a:pt x="221" y="467"/>
                    <a:pt x="221" y="468"/>
                    <a:pt x="221" y="468"/>
                  </a:cubicBezTo>
                  <a:cubicBezTo>
                    <a:pt x="221" y="468"/>
                    <a:pt x="221" y="468"/>
                    <a:pt x="222" y="469"/>
                  </a:cubicBezTo>
                  <a:cubicBezTo>
                    <a:pt x="222" y="469"/>
                    <a:pt x="222" y="469"/>
                    <a:pt x="222" y="469"/>
                  </a:cubicBezTo>
                  <a:cubicBezTo>
                    <a:pt x="222" y="470"/>
                    <a:pt x="222" y="470"/>
                    <a:pt x="222" y="470"/>
                  </a:cubicBezTo>
                  <a:cubicBezTo>
                    <a:pt x="222" y="470"/>
                    <a:pt x="222" y="471"/>
                    <a:pt x="222" y="471"/>
                  </a:cubicBezTo>
                  <a:cubicBezTo>
                    <a:pt x="222" y="471"/>
                    <a:pt x="222" y="471"/>
                    <a:pt x="222" y="471"/>
                  </a:cubicBezTo>
                  <a:cubicBezTo>
                    <a:pt x="222" y="471"/>
                    <a:pt x="222" y="471"/>
                    <a:pt x="222" y="471"/>
                  </a:cubicBezTo>
                  <a:cubicBezTo>
                    <a:pt x="223" y="471"/>
                    <a:pt x="223" y="471"/>
                    <a:pt x="223" y="470"/>
                  </a:cubicBezTo>
                  <a:cubicBezTo>
                    <a:pt x="223" y="471"/>
                    <a:pt x="224" y="472"/>
                    <a:pt x="224" y="473"/>
                  </a:cubicBezTo>
                  <a:cubicBezTo>
                    <a:pt x="224" y="473"/>
                    <a:pt x="225" y="474"/>
                    <a:pt x="225" y="474"/>
                  </a:cubicBezTo>
                  <a:cubicBezTo>
                    <a:pt x="226" y="475"/>
                    <a:pt x="226" y="476"/>
                    <a:pt x="227" y="476"/>
                  </a:cubicBezTo>
                  <a:cubicBezTo>
                    <a:pt x="227" y="476"/>
                    <a:pt x="227" y="476"/>
                    <a:pt x="227" y="476"/>
                  </a:cubicBezTo>
                  <a:cubicBezTo>
                    <a:pt x="227" y="475"/>
                    <a:pt x="226" y="475"/>
                    <a:pt x="227" y="475"/>
                  </a:cubicBezTo>
                  <a:cubicBezTo>
                    <a:pt x="227" y="475"/>
                    <a:pt x="227" y="475"/>
                    <a:pt x="227" y="475"/>
                  </a:cubicBezTo>
                  <a:cubicBezTo>
                    <a:pt x="227" y="475"/>
                    <a:pt x="227" y="475"/>
                    <a:pt x="226" y="475"/>
                  </a:cubicBezTo>
                  <a:cubicBezTo>
                    <a:pt x="226" y="475"/>
                    <a:pt x="226" y="475"/>
                    <a:pt x="226" y="474"/>
                  </a:cubicBezTo>
                  <a:cubicBezTo>
                    <a:pt x="226" y="474"/>
                    <a:pt x="226" y="474"/>
                    <a:pt x="225" y="473"/>
                  </a:cubicBezTo>
                  <a:cubicBezTo>
                    <a:pt x="225" y="473"/>
                    <a:pt x="225" y="473"/>
                    <a:pt x="225" y="473"/>
                  </a:cubicBezTo>
                  <a:cubicBezTo>
                    <a:pt x="225" y="472"/>
                    <a:pt x="225" y="472"/>
                    <a:pt x="225" y="472"/>
                  </a:cubicBezTo>
                  <a:cubicBezTo>
                    <a:pt x="225" y="472"/>
                    <a:pt x="225" y="472"/>
                    <a:pt x="225" y="472"/>
                  </a:cubicBezTo>
                  <a:cubicBezTo>
                    <a:pt x="225" y="472"/>
                    <a:pt x="225" y="471"/>
                    <a:pt x="225" y="471"/>
                  </a:cubicBezTo>
                  <a:cubicBezTo>
                    <a:pt x="225" y="471"/>
                    <a:pt x="225" y="471"/>
                    <a:pt x="225" y="471"/>
                  </a:cubicBezTo>
                  <a:cubicBezTo>
                    <a:pt x="225" y="471"/>
                    <a:pt x="225" y="471"/>
                    <a:pt x="224" y="471"/>
                  </a:cubicBezTo>
                  <a:cubicBezTo>
                    <a:pt x="224" y="471"/>
                    <a:pt x="224" y="471"/>
                    <a:pt x="223" y="470"/>
                  </a:cubicBezTo>
                  <a:cubicBezTo>
                    <a:pt x="223" y="470"/>
                    <a:pt x="223" y="470"/>
                    <a:pt x="223" y="470"/>
                  </a:cubicBezTo>
                  <a:cubicBezTo>
                    <a:pt x="223" y="470"/>
                    <a:pt x="223" y="470"/>
                    <a:pt x="223" y="470"/>
                  </a:cubicBezTo>
                  <a:cubicBezTo>
                    <a:pt x="224" y="469"/>
                    <a:pt x="224" y="469"/>
                    <a:pt x="223" y="468"/>
                  </a:cubicBezTo>
                  <a:cubicBezTo>
                    <a:pt x="223" y="468"/>
                    <a:pt x="223" y="468"/>
                    <a:pt x="223" y="468"/>
                  </a:cubicBezTo>
                  <a:cubicBezTo>
                    <a:pt x="224" y="467"/>
                    <a:pt x="224" y="467"/>
                    <a:pt x="224" y="467"/>
                  </a:cubicBezTo>
                  <a:cubicBezTo>
                    <a:pt x="224" y="468"/>
                    <a:pt x="224" y="468"/>
                    <a:pt x="224" y="468"/>
                  </a:cubicBezTo>
                  <a:cubicBezTo>
                    <a:pt x="225" y="468"/>
                    <a:pt x="225" y="467"/>
                    <a:pt x="225" y="467"/>
                  </a:cubicBezTo>
                  <a:cubicBezTo>
                    <a:pt x="225" y="467"/>
                    <a:pt x="226" y="467"/>
                    <a:pt x="226" y="467"/>
                  </a:cubicBezTo>
                  <a:cubicBezTo>
                    <a:pt x="226" y="467"/>
                    <a:pt x="225" y="467"/>
                    <a:pt x="225" y="467"/>
                  </a:cubicBezTo>
                  <a:cubicBezTo>
                    <a:pt x="225" y="466"/>
                    <a:pt x="225" y="466"/>
                    <a:pt x="225" y="466"/>
                  </a:cubicBezTo>
                  <a:cubicBezTo>
                    <a:pt x="226" y="466"/>
                    <a:pt x="226" y="466"/>
                    <a:pt x="226" y="466"/>
                  </a:cubicBezTo>
                  <a:cubicBezTo>
                    <a:pt x="226" y="467"/>
                    <a:pt x="226" y="467"/>
                    <a:pt x="227" y="467"/>
                  </a:cubicBezTo>
                  <a:cubicBezTo>
                    <a:pt x="227" y="467"/>
                    <a:pt x="227" y="467"/>
                    <a:pt x="227" y="467"/>
                  </a:cubicBezTo>
                  <a:cubicBezTo>
                    <a:pt x="227" y="467"/>
                    <a:pt x="227" y="467"/>
                    <a:pt x="227" y="467"/>
                  </a:cubicBezTo>
                  <a:cubicBezTo>
                    <a:pt x="227" y="467"/>
                    <a:pt x="227" y="467"/>
                    <a:pt x="227" y="467"/>
                  </a:cubicBezTo>
                  <a:cubicBezTo>
                    <a:pt x="227" y="466"/>
                    <a:pt x="226" y="465"/>
                    <a:pt x="225" y="465"/>
                  </a:cubicBezTo>
                  <a:cubicBezTo>
                    <a:pt x="225" y="465"/>
                    <a:pt x="225" y="465"/>
                    <a:pt x="225" y="465"/>
                  </a:cubicBezTo>
                  <a:cubicBezTo>
                    <a:pt x="225" y="464"/>
                    <a:pt x="226" y="464"/>
                    <a:pt x="226" y="464"/>
                  </a:cubicBezTo>
                  <a:cubicBezTo>
                    <a:pt x="226" y="464"/>
                    <a:pt x="226" y="464"/>
                    <a:pt x="226" y="463"/>
                  </a:cubicBezTo>
                  <a:cubicBezTo>
                    <a:pt x="226" y="463"/>
                    <a:pt x="226" y="463"/>
                    <a:pt x="226" y="463"/>
                  </a:cubicBezTo>
                  <a:cubicBezTo>
                    <a:pt x="226" y="463"/>
                    <a:pt x="226" y="463"/>
                    <a:pt x="226" y="463"/>
                  </a:cubicBezTo>
                  <a:cubicBezTo>
                    <a:pt x="225" y="463"/>
                    <a:pt x="225" y="462"/>
                    <a:pt x="224" y="461"/>
                  </a:cubicBezTo>
                  <a:cubicBezTo>
                    <a:pt x="224" y="461"/>
                    <a:pt x="224" y="461"/>
                    <a:pt x="224" y="461"/>
                  </a:cubicBezTo>
                  <a:cubicBezTo>
                    <a:pt x="224" y="460"/>
                    <a:pt x="224" y="459"/>
                    <a:pt x="224" y="458"/>
                  </a:cubicBezTo>
                  <a:cubicBezTo>
                    <a:pt x="224" y="458"/>
                    <a:pt x="224" y="458"/>
                    <a:pt x="224" y="457"/>
                  </a:cubicBezTo>
                  <a:cubicBezTo>
                    <a:pt x="224" y="457"/>
                    <a:pt x="224" y="456"/>
                    <a:pt x="224" y="456"/>
                  </a:cubicBezTo>
                  <a:cubicBezTo>
                    <a:pt x="224" y="456"/>
                    <a:pt x="224" y="456"/>
                    <a:pt x="224" y="456"/>
                  </a:cubicBezTo>
                  <a:cubicBezTo>
                    <a:pt x="224" y="456"/>
                    <a:pt x="224" y="456"/>
                    <a:pt x="224" y="456"/>
                  </a:cubicBezTo>
                  <a:cubicBezTo>
                    <a:pt x="224" y="456"/>
                    <a:pt x="224" y="455"/>
                    <a:pt x="223" y="455"/>
                  </a:cubicBezTo>
                  <a:cubicBezTo>
                    <a:pt x="223" y="455"/>
                    <a:pt x="223" y="454"/>
                    <a:pt x="223" y="454"/>
                  </a:cubicBezTo>
                  <a:cubicBezTo>
                    <a:pt x="223" y="454"/>
                    <a:pt x="223" y="454"/>
                    <a:pt x="223" y="454"/>
                  </a:cubicBezTo>
                  <a:cubicBezTo>
                    <a:pt x="223" y="454"/>
                    <a:pt x="222" y="454"/>
                    <a:pt x="222" y="454"/>
                  </a:cubicBezTo>
                  <a:cubicBezTo>
                    <a:pt x="222" y="453"/>
                    <a:pt x="222" y="453"/>
                    <a:pt x="221" y="453"/>
                  </a:cubicBezTo>
                  <a:cubicBezTo>
                    <a:pt x="221" y="452"/>
                    <a:pt x="221" y="452"/>
                    <a:pt x="221" y="452"/>
                  </a:cubicBezTo>
                  <a:cubicBezTo>
                    <a:pt x="221" y="452"/>
                    <a:pt x="221" y="452"/>
                    <a:pt x="222" y="452"/>
                  </a:cubicBezTo>
                  <a:cubicBezTo>
                    <a:pt x="222" y="451"/>
                    <a:pt x="222" y="450"/>
                    <a:pt x="223" y="450"/>
                  </a:cubicBezTo>
                  <a:cubicBezTo>
                    <a:pt x="223" y="450"/>
                    <a:pt x="224" y="450"/>
                    <a:pt x="224" y="449"/>
                  </a:cubicBezTo>
                  <a:cubicBezTo>
                    <a:pt x="224" y="449"/>
                    <a:pt x="224" y="449"/>
                    <a:pt x="224" y="449"/>
                  </a:cubicBezTo>
                  <a:cubicBezTo>
                    <a:pt x="224" y="449"/>
                    <a:pt x="223" y="449"/>
                    <a:pt x="223" y="448"/>
                  </a:cubicBezTo>
                  <a:cubicBezTo>
                    <a:pt x="223" y="448"/>
                    <a:pt x="223" y="448"/>
                    <a:pt x="223" y="448"/>
                  </a:cubicBezTo>
                  <a:cubicBezTo>
                    <a:pt x="223" y="448"/>
                    <a:pt x="223" y="448"/>
                    <a:pt x="223" y="448"/>
                  </a:cubicBezTo>
                  <a:cubicBezTo>
                    <a:pt x="223" y="448"/>
                    <a:pt x="223" y="448"/>
                    <a:pt x="223" y="448"/>
                  </a:cubicBezTo>
                  <a:cubicBezTo>
                    <a:pt x="223" y="448"/>
                    <a:pt x="223" y="448"/>
                    <a:pt x="222" y="448"/>
                  </a:cubicBezTo>
                  <a:cubicBezTo>
                    <a:pt x="222" y="447"/>
                    <a:pt x="222" y="447"/>
                    <a:pt x="222" y="447"/>
                  </a:cubicBezTo>
                  <a:cubicBezTo>
                    <a:pt x="222" y="447"/>
                    <a:pt x="222" y="447"/>
                    <a:pt x="222" y="447"/>
                  </a:cubicBezTo>
                  <a:cubicBezTo>
                    <a:pt x="223" y="446"/>
                    <a:pt x="223" y="446"/>
                    <a:pt x="223" y="446"/>
                  </a:cubicBezTo>
                  <a:cubicBezTo>
                    <a:pt x="223" y="446"/>
                    <a:pt x="223" y="447"/>
                    <a:pt x="223" y="447"/>
                  </a:cubicBezTo>
                  <a:cubicBezTo>
                    <a:pt x="223" y="447"/>
                    <a:pt x="223" y="447"/>
                    <a:pt x="223" y="447"/>
                  </a:cubicBezTo>
                  <a:cubicBezTo>
                    <a:pt x="223" y="447"/>
                    <a:pt x="223" y="447"/>
                    <a:pt x="223" y="447"/>
                  </a:cubicBezTo>
                  <a:cubicBezTo>
                    <a:pt x="223" y="447"/>
                    <a:pt x="223" y="447"/>
                    <a:pt x="223" y="447"/>
                  </a:cubicBezTo>
                  <a:cubicBezTo>
                    <a:pt x="224" y="447"/>
                    <a:pt x="224" y="447"/>
                    <a:pt x="225" y="447"/>
                  </a:cubicBezTo>
                  <a:cubicBezTo>
                    <a:pt x="225" y="447"/>
                    <a:pt x="225" y="447"/>
                    <a:pt x="225" y="447"/>
                  </a:cubicBezTo>
                  <a:cubicBezTo>
                    <a:pt x="225" y="447"/>
                    <a:pt x="225" y="447"/>
                    <a:pt x="225" y="447"/>
                  </a:cubicBezTo>
                  <a:cubicBezTo>
                    <a:pt x="226" y="447"/>
                    <a:pt x="226" y="447"/>
                    <a:pt x="226" y="447"/>
                  </a:cubicBezTo>
                  <a:cubicBezTo>
                    <a:pt x="227" y="446"/>
                    <a:pt x="227" y="446"/>
                    <a:pt x="228" y="446"/>
                  </a:cubicBezTo>
                  <a:cubicBezTo>
                    <a:pt x="228" y="446"/>
                    <a:pt x="229" y="446"/>
                    <a:pt x="229" y="446"/>
                  </a:cubicBezTo>
                  <a:cubicBezTo>
                    <a:pt x="230" y="446"/>
                    <a:pt x="230" y="446"/>
                    <a:pt x="230" y="446"/>
                  </a:cubicBezTo>
                  <a:cubicBezTo>
                    <a:pt x="230" y="446"/>
                    <a:pt x="230" y="446"/>
                    <a:pt x="230" y="445"/>
                  </a:cubicBezTo>
                  <a:cubicBezTo>
                    <a:pt x="230" y="445"/>
                    <a:pt x="230" y="445"/>
                    <a:pt x="230" y="445"/>
                  </a:cubicBezTo>
                  <a:cubicBezTo>
                    <a:pt x="230" y="445"/>
                    <a:pt x="230" y="445"/>
                    <a:pt x="230" y="444"/>
                  </a:cubicBezTo>
                  <a:cubicBezTo>
                    <a:pt x="230" y="444"/>
                    <a:pt x="230" y="444"/>
                    <a:pt x="230" y="444"/>
                  </a:cubicBezTo>
                  <a:cubicBezTo>
                    <a:pt x="230" y="444"/>
                    <a:pt x="230" y="444"/>
                    <a:pt x="230" y="444"/>
                  </a:cubicBezTo>
                  <a:cubicBezTo>
                    <a:pt x="230" y="444"/>
                    <a:pt x="231" y="444"/>
                    <a:pt x="231" y="444"/>
                  </a:cubicBezTo>
                  <a:cubicBezTo>
                    <a:pt x="231" y="444"/>
                    <a:pt x="231" y="444"/>
                    <a:pt x="231" y="444"/>
                  </a:cubicBezTo>
                  <a:cubicBezTo>
                    <a:pt x="231" y="444"/>
                    <a:pt x="231" y="444"/>
                    <a:pt x="231" y="444"/>
                  </a:cubicBezTo>
                  <a:cubicBezTo>
                    <a:pt x="231" y="444"/>
                    <a:pt x="231" y="444"/>
                    <a:pt x="231" y="444"/>
                  </a:cubicBezTo>
                  <a:cubicBezTo>
                    <a:pt x="231" y="444"/>
                    <a:pt x="231" y="444"/>
                    <a:pt x="231" y="444"/>
                  </a:cubicBezTo>
                  <a:cubicBezTo>
                    <a:pt x="232" y="444"/>
                    <a:pt x="232" y="444"/>
                    <a:pt x="232" y="444"/>
                  </a:cubicBezTo>
                  <a:cubicBezTo>
                    <a:pt x="232" y="444"/>
                    <a:pt x="232" y="444"/>
                    <a:pt x="232" y="445"/>
                  </a:cubicBezTo>
                  <a:cubicBezTo>
                    <a:pt x="232" y="445"/>
                    <a:pt x="232" y="445"/>
                    <a:pt x="232" y="445"/>
                  </a:cubicBezTo>
                  <a:cubicBezTo>
                    <a:pt x="232" y="445"/>
                    <a:pt x="232" y="445"/>
                    <a:pt x="233" y="445"/>
                  </a:cubicBezTo>
                  <a:cubicBezTo>
                    <a:pt x="233" y="445"/>
                    <a:pt x="233" y="445"/>
                    <a:pt x="233" y="445"/>
                  </a:cubicBezTo>
                  <a:cubicBezTo>
                    <a:pt x="233" y="445"/>
                    <a:pt x="233" y="445"/>
                    <a:pt x="233" y="445"/>
                  </a:cubicBezTo>
                  <a:cubicBezTo>
                    <a:pt x="233" y="445"/>
                    <a:pt x="233" y="444"/>
                    <a:pt x="233" y="444"/>
                  </a:cubicBezTo>
                  <a:cubicBezTo>
                    <a:pt x="232" y="444"/>
                    <a:pt x="232" y="444"/>
                    <a:pt x="232" y="444"/>
                  </a:cubicBezTo>
                  <a:cubicBezTo>
                    <a:pt x="232" y="444"/>
                    <a:pt x="232" y="444"/>
                    <a:pt x="232" y="444"/>
                  </a:cubicBezTo>
                  <a:cubicBezTo>
                    <a:pt x="232" y="444"/>
                    <a:pt x="232" y="443"/>
                    <a:pt x="232" y="443"/>
                  </a:cubicBezTo>
                  <a:cubicBezTo>
                    <a:pt x="232" y="443"/>
                    <a:pt x="232" y="443"/>
                    <a:pt x="232" y="443"/>
                  </a:cubicBezTo>
                  <a:cubicBezTo>
                    <a:pt x="232" y="443"/>
                    <a:pt x="232" y="443"/>
                    <a:pt x="232" y="443"/>
                  </a:cubicBezTo>
                  <a:cubicBezTo>
                    <a:pt x="232" y="443"/>
                    <a:pt x="232" y="443"/>
                    <a:pt x="232" y="443"/>
                  </a:cubicBezTo>
                  <a:cubicBezTo>
                    <a:pt x="232" y="442"/>
                    <a:pt x="232" y="442"/>
                    <a:pt x="232" y="442"/>
                  </a:cubicBezTo>
                  <a:cubicBezTo>
                    <a:pt x="232" y="442"/>
                    <a:pt x="232" y="442"/>
                    <a:pt x="232" y="442"/>
                  </a:cubicBezTo>
                  <a:cubicBezTo>
                    <a:pt x="233" y="442"/>
                    <a:pt x="233" y="442"/>
                    <a:pt x="233" y="441"/>
                  </a:cubicBezTo>
                  <a:cubicBezTo>
                    <a:pt x="233" y="441"/>
                    <a:pt x="233" y="441"/>
                    <a:pt x="233" y="441"/>
                  </a:cubicBezTo>
                  <a:cubicBezTo>
                    <a:pt x="234" y="441"/>
                    <a:pt x="233" y="441"/>
                    <a:pt x="234" y="441"/>
                  </a:cubicBezTo>
                  <a:cubicBezTo>
                    <a:pt x="234" y="441"/>
                    <a:pt x="234" y="441"/>
                    <a:pt x="234" y="441"/>
                  </a:cubicBezTo>
                  <a:cubicBezTo>
                    <a:pt x="234" y="441"/>
                    <a:pt x="234" y="441"/>
                    <a:pt x="234" y="441"/>
                  </a:cubicBezTo>
                  <a:cubicBezTo>
                    <a:pt x="234" y="441"/>
                    <a:pt x="234" y="441"/>
                    <a:pt x="234" y="441"/>
                  </a:cubicBezTo>
                  <a:cubicBezTo>
                    <a:pt x="235" y="441"/>
                    <a:pt x="235" y="441"/>
                    <a:pt x="235" y="441"/>
                  </a:cubicBezTo>
                  <a:cubicBezTo>
                    <a:pt x="235" y="441"/>
                    <a:pt x="235" y="441"/>
                    <a:pt x="235" y="441"/>
                  </a:cubicBezTo>
                  <a:cubicBezTo>
                    <a:pt x="235" y="441"/>
                    <a:pt x="235" y="441"/>
                    <a:pt x="235" y="441"/>
                  </a:cubicBezTo>
                  <a:cubicBezTo>
                    <a:pt x="236" y="440"/>
                    <a:pt x="236" y="440"/>
                    <a:pt x="236" y="440"/>
                  </a:cubicBezTo>
                  <a:cubicBezTo>
                    <a:pt x="236" y="440"/>
                    <a:pt x="236" y="440"/>
                    <a:pt x="236" y="440"/>
                  </a:cubicBezTo>
                  <a:cubicBezTo>
                    <a:pt x="236" y="440"/>
                    <a:pt x="236" y="440"/>
                    <a:pt x="236" y="440"/>
                  </a:cubicBezTo>
                  <a:cubicBezTo>
                    <a:pt x="236" y="440"/>
                    <a:pt x="236" y="440"/>
                    <a:pt x="237" y="440"/>
                  </a:cubicBezTo>
                  <a:cubicBezTo>
                    <a:pt x="237" y="440"/>
                    <a:pt x="237" y="440"/>
                    <a:pt x="237" y="440"/>
                  </a:cubicBezTo>
                  <a:cubicBezTo>
                    <a:pt x="237" y="439"/>
                    <a:pt x="237" y="439"/>
                    <a:pt x="237" y="438"/>
                  </a:cubicBezTo>
                  <a:cubicBezTo>
                    <a:pt x="237" y="438"/>
                    <a:pt x="237" y="438"/>
                    <a:pt x="236" y="438"/>
                  </a:cubicBezTo>
                  <a:cubicBezTo>
                    <a:pt x="236" y="438"/>
                    <a:pt x="236" y="438"/>
                    <a:pt x="236" y="438"/>
                  </a:cubicBezTo>
                  <a:cubicBezTo>
                    <a:pt x="236" y="438"/>
                    <a:pt x="236" y="438"/>
                    <a:pt x="236" y="438"/>
                  </a:cubicBezTo>
                  <a:cubicBezTo>
                    <a:pt x="237" y="438"/>
                    <a:pt x="237" y="438"/>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6" y="437"/>
                    <a:pt x="235" y="437"/>
                    <a:pt x="235" y="437"/>
                  </a:cubicBezTo>
                  <a:cubicBezTo>
                    <a:pt x="235" y="437"/>
                    <a:pt x="235" y="437"/>
                    <a:pt x="235" y="437"/>
                  </a:cubicBezTo>
                  <a:cubicBezTo>
                    <a:pt x="234" y="437"/>
                    <a:pt x="234" y="437"/>
                    <a:pt x="234" y="437"/>
                  </a:cubicBezTo>
                  <a:cubicBezTo>
                    <a:pt x="234" y="437"/>
                    <a:pt x="234" y="437"/>
                    <a:pt x="234" y="437"/>
                  </a:cubicBezTo>
                  <a:cubicBezTo>
                    <a:pt x="234" y="437"/>
                    <a:pt x="234" y="438"/>
                    <a:pt x="233" y="438"/>
                  </a:cubicBezTo>
                  <a:cubicBezTo>
                    <a:pt x="233" y="438"/>
                    <a:pt x="233" y="438"/>
                    <a:pt x="233" y="438"/>
                  </a:cubicBezTo>
                  <a:cubicBezTo>
                    <a:pt x="233" y="438"/>
                    <a:pt x="233" y="438"/>
                    <a:pt x="233" y="438"/>
                  </a:cubicBezTo>
                  <a:cubicBezTo>
                    <a:pt x="233" y="438"/>
                    <a:pt x="232" y="438"/>
                    <a:pt x="232" y="438"/>
                  </a:cubicBezTo>
                  <a:cubicBezTo>
                    <a:pt x="232" y="438"/>
                    <a:pt x="231" y="439"/>
                    <a:pt x="231" y="439"/>
                  </a:cubicBezTo>
                  <a:cubicBezTo>
                    <a:pt x="231" y="439"/>
                    <a:pt x="231" y="439"/>
                    <a:pt x="231" y="439"/>
                  </a:cubicBezTo>
                  <a:cubicBezTo>
                    <a:pt x="231" y="439"/>
                    <a:pt x="231" y="439"/>
                    <a:pt x="231" y="439"/>
                  </a:cubicBezTo>
                  <a:cubicBezTo>
                    <a:pt x="231" y="439"/>
                    <a:pt x="232" y="439"/>
                    <a:pt x="232" y="439"/>
                  </a:cubicBezTo>
                  <a:cubicBezTo>
                    <a:pt x="232" y="439"/>
                    <a:pt x="232" y="440"/>
                    <a:pt x="232" y="440"/>
                  </a:cubicBezTo>
                  <a:cubicBezTo>
                    <a:pt x="231" y="440"/>
                    <a:pt x="231" y="440"/>
                    <a:pt x="231" y="440"/>
                  </a:cubicBezTo>
                  <a:cubicBezTo>
                    <a:pt x="231" y="440"/>
                    <a:pt x="231" y="440"/>
                    <a:pt x="231" y="440"/>
                  </a:cubicBezTo>
                  <a:cubicBezTo>
                    <a:pt x="231" y="440"/>
                    <a:pt x="231" y="441"/>
                    <a:pt x="231" y="441"/>
                  </a:cubicBezTo>
                  <a:cubicBezTo>
                    <a:pt x="232" y="441"/>
                    <a:pt x="232" y="441"/>
                    <a:pt x="232" y="441"/>
                  </a:cubicBezTo>
                  <a:cubicBezTo>
                    <a:pt x="232" y="441"/>
                    <a:pt x="232" y="441"/>
                    <a:pt x="232" y="441"/>
                  </a:cubicBezTo>
                  <a:cubicBezTo>
                    <a:pt x="232" y="441"/>
                    <a:pt x="232" y="441"/>
                    <a:pt x="231" y="442"/>
                  </a:cubicBezTo>
                  <a:cubicBezTo>
                    <a:pt x="231" y="442"/>
                    <a:pt x="231" y="442"/>
                    <a:pt x="231" y="442"/>
                  </a:cubicBezTo>
                  <a:cubicBezTo>
                    <a:pt x="231" y="442"/>
                    <a:pt x="231" y="442"/>
                    <a:pt x="231" y="442"/>
                  </a:cubicBezTo>
                  <a:cubicBezTo>
                    <a:pt x="231" y="442"/>
                    <a:pt x="231" y="442"/>
                    <a:pt x="231" y="442"/>
                  </a:cubicBezTo>
                  <a:cubicBezTo>
                    <a:pt x="231" y="442"/>
                    <a:pt x="231" y="442"/>
                    <a:pt x="231" y="442"/>
                  </a:cubicBezTo>
                  <a:cubicBezTo>
                    <a:pt x="231" y="442"/>
                    <a:pt x="230" y="441"/>
                    <a:pt x="230" y="441"/>
                  </a:cubicBezTo>
                  <a:cubicBezTo>
                    <a:pt x="230" y="441"/>
                    <a:pt x="230" y="440"/>
                    <a:pt x="230" y="440"/>
                  </a:cubicBezTo>
                  <a:cubicBezTo>
                    <a:pt x="229" y="440"/>
                    <a:pt x="229" y="441"/>
                    <a:pt x="229" y="441"/>
                  </a:cubicBezTo>
                  <a:cubicBezTo>
                    <a:pt x="229" y="441"/>
                    <a:pt x="229" y="441"/>
                    <a:pt x="229" y="441"/>
                  </a:cubicBezTo>
                  <a:cubicBezTo>
                    <a:pt x="229" y="442"/>
                    <a:pt x="229" y="442"/>
                    <a:pt x="229" y="442"/>
                  </a:cubicBezTo>
                  <a:cubicBezTo>
                    <a:pt x="229" y="442"/>
                    <a:pt x="228" y="442"/>
                    <a:pt x="228" y="442"/>
                  </a:cubicBezTo>
                  <a:cubicBezTo>
                    <a:pt x="229" y="442"/>
                    <a:pt x="229" y="443"/>
                    <a:pt x="229" y="443"/>
                  </a:cubicBezTo>
                  <a:cubicBezTo>
                    <a:pt x="228" y="443"/>
                    <a:pt x="228" y="443"/>
                    <a:pt x="228" y="443"/>
                  </a:cubicBezTo>
                  <a:cubicBezTo>
                    <a:pt x="228" y="443"/>
                    <a:pt x="228" y="443"/>
                    <a:pt x="228" y="443"/>
                  </a:cubicBezTo>
                  <a:cubicBezTo>
                    <a:pt x="228" y="442"/>
                    <a:pt x="228" y="442"/>
                    <a:pt x="228" y="442"/>
                  </a:cubicBezTo>
                  <a:cubicBezTo>
                    <a:pt x="228" y="442"/>
                    <a:pt x="227" y="442"/>
                    <a:pt x="227" y="443"/>
                  </a:cubicBezTo>
                  <a:cubicBezTo>
                    <a:pt x="227" y="443"/>
                    <a:pt x="227" y="443"/>
                    <a:pt x="227" y="443"/>
                  </a:cubicBezTo>
                  <a:cubicBezTo>
                    <a:pt x="227" y="443"/>
                    <a:pt x="227" y="443"/>
                    <a:pt x="227" y="443"/>
                  </a:cubicBezTo>
                  <a:cubicBezTo>
                    <a:pt x="227" y="443"/>
                    <a:pt x="227" y="443"/>
                    <a:pt x="226" y="443"/>
                  </a:cubicBezTo>
                  <a:cubicBezTo>
                    <a:pt x="226" y="443"/>
                    <a:pt x="226" y="443"/>
                    <a:pt x="226" y="443"/>
                  </a:cubicBezTo>
                  <a:cubicBezTo>
                    <a:pt x="226" y="443"/>
                    <a:pt x="226" y="443"/>
                    <a:pt x="226" y="443"/>
                  </a:cubicBezTo>
                  <a:cubicBezTo>
                    <a:pt x="226" y="443"/>
                    <a:pt x="226" y="442"/>
                    <a:pt x="226" y="442"/>
                  </a:cubicBezTo>
                  <a:cubicBezTo>
                    <a:pt x="226" y="442"/>
                    <a:pt x="225" y="442"/>
                    <a:pt x="225" y="442"/>
                  </a:cubicBezTo>
                  <a:cubicBezTo>
                    <a:pt x="225" y="442"/>
                    <a:pt x="225" y="442"/>
                    <a:pt x="225" y="442"/>
                  </a:cubicBezTo>
                  <a:cubicBezTo>
                    <a:pt x="224" y="442"/>
                    <a:pt x="224" y="442"/>
                    <a:pt x="224" y="442"/>
                  </a:cubicBezTo>
                  <a:cubicBezTo>
                    <a:pt x="224" y="442"/>
                    <a:pt x="223" y="442"/>
                    <a:pt x="223" y="442"/>
                  </a:cubicBezTo>
                  <a:cubicBezTo>
                    <a:pt x="223" y="442"/>
                    <a:pt x="223" y="442"/>
                    <a:pt x="223" y="441"/>
                  </a:cubicBezTo>
                  <a:cubicBezTo>
                    <a:pt x="223" y="441"/>
                    <a:pt x="224" y="441"/>
                    <a:pt x="223" y="441"/>
                  </a:cubicBezTo>
                  <a:cubicBezTo>
                    <a:pt x="223" y="441"/>
                    <a:pt x="223" y="441"/>
                    <a:pt x="223" y="441"/>
                  </a:cubicBezTo>
                  <a:cubicBezTo>
                    <a:pt x="223" y="441"/>
                    <a:pt x="223" y="441"/>
                    <a:pt x="223" y="441"/>
                  </a:cubicBezTo>
                  <a:cubicBezTo>
                    <a:pt x="223" y="441"/>
                    <a:pt x="223" y="441"/>
                    <a:pt x="223" y="442"/>
                  </a:cubicBezTo>
                  <a:cubicBezTo>
                    <a:pt x="223" y="442"/>
                    <a:pt x="222" y="442"/>
                    <a:pt x="222" y="442"/>
                  </a:cubicBezTo>
                  <a:cubicBezTo>
                    <a:pt x="222" y="442"/>
                    <a:pt x="222" y="443"/>
                    <a:pt x="222" y="443"/>
                  </a:cubicBezTo>
                  <a:cubicBezTo>
                    <a:pt x="222" y="443"/>
                    <a:pt x="222" y="443"/>
                    <a:pt x="222" y="443"/>
                  </a:cubicBezTo>
                  <a:cubicBezTo>
                    <a:pt x="223" y="444"/>
                    <a:pt x="223" y="444"/>
                    <a:pt x="223" y="444"/>
                  </a:cubicBezTo>
                  <a:cubicBezTo>
                    <a:pt x="223" y="444"/>
                    <a:pt x="223" y="444"/>
                    <a:pt x="223" y="444"/>
                  </a:cubicBezTo>
                  <a:cubicBezTo>
                    <a:pt x="223" y="445"/>
                    <a:pt x="224" y="444"/>
                    <a:pt x="224" y="445"/>
                  </a:cubicBezTo>
                  <a:cubicBezTo>
                    <a:pt x="224" y="445"/>
                    <a:pt x="223" y="445"/>
                    <a:pt x="223" y="445"/>
                  </a:cubicBezTo>
                  <a:cubicBezTo>
                    <a:pt x="223" y="445"/>
                    <a:pt x="222" y="445"/>
                    <a:pt x="222" y="445"/>
                  </a:cubicBezTo>
                  <a:cubicBezTo>
                    <a:pt x="222" y="446"/>
                    <a:pt x="222" y="445"/>
                    <a:pt x="221" y="445"/>
                  </a:cubicBezTo>
                  <a:cubicBezTo>
                    <a:pt x="221" y="445"/>
                    <a:pt x="221" y="445"/>
                    <a:pt x="221" y="445"/>
                  </a:cubicBezTo>
                  <a:cubicBezTo>
                    <a:pt x="221" y="445"/>
                    <a:pt x="221" y="445"/>
                    <a:pt x="221" y="445"/>
                  </a:cubicBezTo>
                  <a:cubicBezTo>
                    <a:pt x="221" y="445"/>
                    <a:pt x="220" y="445"/>
                    <a:pt x="220" y="445"/>
                  </a:cubicBezTo>
                  <a:cubicBezTo>
                    <a:pt x="220" y="445"/>
                    <a:pt x="220" y="445"/>
                    <a:pt x="220" y="445"/>
                  </a:cubicBezTo>
                  <a:cubicBezTo>
                    <a:pt x="220" y="446"/>
                    <a:pt x="220" y="446"/>
                    <a:pt x="219" y="446"/>
                  </a:cubicBezTo>
                  <a:cubicBezTo>
                    <a:pt x="219" y="446"/>
                    <a:pt x="219" y="446"/>
                    <a:pt x="219" y="445"/>
                  </a:cubicBezTo>
                  <a:cubicBezTo>
                    <a:pt x="219" y="445"/>
                    <a:pt x="219" y="445"/>
                    <a:pt x="219" y="445"/>
                  </a:cubicBezTo>
                  <a:cubicBezTo>
                    <a:pt x="219" y="445"/>
                    <a:pt x="220" y="445"/>
                    <a:pt x="220" y="445"/>
                  </a:cubicBezTo>
                  <a:cubicBezTo>
                    <a:pt x="220" y="444"/>
                    <a:pt x="219" y="444"/>
                    <a:pt x="219" y="444"/>
                  </a:cubicBezTo>
                  <a:cubicBezTo>
                    <a:pt x="219" y="444"/>
                    <a:pt x="219" y="444"/>
                    <a:pt x="219" y="444"/>
                  </a:cubicBezTo>
                  <a:cubicBezTo>
                    <a:pt x="219" y="444"/>
                    <a:pt x="219" y="444"/>
                    <a:pt x="219" y="444"/>
                  </a:cubicBezTo>
                  <a:cubicBezTo>
                    <a:pt x="219" y="444"/>
                    <a:pt x="219" y="444"/>
                    <a:pt x="219" y="444"/>
                  </a:cubicBezTo>
                  <a:cubicBezTo>
                    <a:pt x="219" y="444"/>
                    <a:pt x="219" y="444"/>
                    <a:pt x="219" y="444"/>
                  </a:cubicBezTo>
                  <a:cubicBezTo>
                    <a:pt x="219" y="443"/>
                    <a:pt x="219" y="443"/>
                    <a:pt x="219" y="443"/>
                  </a:cubicBezTo>
                  <a:cubicBezTo>
                    <a:pt x="219" y="443"/>
                    <a:pt x="219" y="443"/>
                    <a:pt x="219" y="443"/>
                  </a:cubicBezTo>
                  <a:cubicBezTo>
                    <a:pt x="218" y="443"/>
                    <a:pt x="218" y="443"/>
                    <a:pt x="218" y="443"/>
                  </a:cubicBezTo>
                  <a:cubicBezTo>
                    <a:pt x="218" y="443"/>
                    <a:pt x="218" y="443"/>
                    <a:pt x="217" y="443"/>
                  </a:cubicBezTo>
                  <a:cubicBezTo>
                    <a:pt x="217" y="443"/>
                    <a:pt x="217" y="443"/>
                    <a:pt x="217" y="443"/>
                  </a:cubicBezTo>
                  <a:cubicBezTo>
                    <a:pt x="217" y="444"/>
                    <a:pt x="217" y="444"/>
                    <a:pt x="217" y="444"/>
                  </a:cubicBezTo>
                  <a:cubicBezTo>
                    <a:pt x="217" y="444"/>
                    <a:pt x="216" y="443"/>
                    <a:pt x="216" y="443"/>
                  </a:cubicBezTo>
                  <a:cubicBezTo>
                    <a:pt x="216" y="443"/>
                    <a:pt x="216" y="443"/>
                    <a:pt x="216" y="443"/>
                  </a:cubicBezTo>
                  <a:cubicBezTo>
                    <a:pt x="216" y="443"/>
                    <a:pt x="216" y="443"/>
                    <a:pt x="216" y="443"/>
                  </a:cubicBezTo>
                  <a:cubicBezTo>
                    <a:pt x="216" y="443"/>
                    <a:pt x="216" y="443"/>
                    <a:pt x="216" y="443"/>
                  </a:cubicBezTo>
                  <a:cubicBezTo>
                    <a:pt x="216" y="443"/>
                    <a:pt x="216" y="443"/>
                    <a:pt x="216" y="443"/>
                  </a:cubicBezTo>
                  <a:cubicBezTo>
                    <a:pt x="217" y="443"/>
                    <a:pt x="217" y="443"/>
                    <a:pt x="217" y="442"/>
                  </a:cubicBezTo>
                  <a:cubicBezTo>
                    <a:pt x="217" y="442"/>
                    <a:pt x="217" y="442"/>
                    <a:pt x="217" y="442"/>
                  </a:cubicBezTo>
                  <a:cubicBezTo>
                    <a:pt x="217" y="441"/>
                    <a:pt x="217" y="441"/>
                    <a:pt x="217" y="441"/>
                  </a:cubicBezTo>
                  <a:cubicBezTo>
                    <a:pt x="217" y="441"/>
                    <a:pt x="218" y="440"/>
                    <a:pt x="218" y="440"/>
                  </a:cubicBezTo>
                  <a:cubicBezTo>
                    <a:pt x="218" y="440"/>
                    <a:pt x="218" y="439"/>
                    <a:pt x="218" y="439"/>
                  </a:cubicBezTo>
                  <a:cubicBezTo>
                    <a:pt x="219" y="438"/>
                    <a:pt x="219" y="438"/>
                    <a:pt x="219" y="437"/>
                  </a:cubicBezTo>
                  <a:cubicBezTo>
                    <a:pt x="219" y="437"/>
                    <a:pt x="219" y="437"/>
                    <a:pt x="219" y="437"/>
                  </a:cubicBezTo>
                  <a:cubicBezTo>
                    <a:pt x="220" y="437"/>
                    <a:pt x="220" y="437"/>
                    <a:pt x="220" y="437"/>
                  </a:cubicBezTo>
                  <a:cubicBezTo>
                    <a:pt x="220" y="436"/>
                    <a:pt x="221" y="437"/>
                    <a:pt x="221" y="436"/>
                  </a:cubicBezTo>
                  <a:cubicBezTo>
                    <a:pt x="221" y="436"/>
                    <a:pt x="222" y="436"/>
                    <a:pt x="223" y="436"/>
                  </a:cubicBezTo>
                  <a:cubicBezTo>
                    <a:pt x="223" y="436"/>
                    <a:pt x="224" y="436"/>
                    <a:pt x="224" y="436"/>
                  </a:cubicBezTo>
                  <a:cubicBezTo>
                    <a:pt x="225" y="436"/>
                    <a:pt x="226" y="435"/>
                    <a:pt x="226" y="435"/>
                  </a:cubicBezTo>
                  <a:cubicBezTo>
                    <a:pt x="227" y="435"/>
                    <a:pt x="228" y="434"/>
                    <a:pt x="229" y="434"/>
                  </a:cubicBezTo>
                  <a:cubicBezTo>
                    <a:pt x="230" y="433"/>
                    <a:pt x="230" y="433"/>
                    <a:pt x="231" y="433"/>
                  </a:cubicBezTo>
                  <a:cubicBezTo>
                    <a:pt x="232" y="432"/>
                    <a:pt x="233" y="431"/>
                    <a:pt x="234" y="431"/>
                  </a:cubicBezTo>
                  <a:cubicBezTo>
                    <a:pt x="234" y="431"/>
                    <a:pt x="234" y="431"/>
                    <a:pt x="234" y="431"/>
                  </a:cubicBezTo>
                  <a:cubicBezTo>
                    <a:pt x="235" y="431"/>
                    <a:pt x="235" y="432"/>
                    <a:pt x="235" y="432"/>
                  </a:cubicBezTo>
                  <a:cubicBezTo>
                    <a:pt x="235" y="432"/>
                    <a:pt x="236" y="432"/>
                    <a:pt x="236" y="432"/>
                  </a:cubicBezTo>
                  <a:cubicBezTo>
                    <a:pt x="236" y="432"/>
                    <a:pt x="236" y="432"/>
                    <a:pt x="237" y="432"/>
                  </a:cubicBezTo>
                  <a:cubicBezTo>
                    <a:pt x="237" y="432"/>
                    <a:pt x="237" y="432"/>
                    <a:pt x="237" y="432"/>
                  </a:cubicBezTo>
                  <a:cubicBezTo>
                    <a:pt x="237" y="433"/>
                    <a:pt x="238" y="433"/>
                    <a:pt x="238" y="434"/>
                  </a:cubicBezTo>
                  <a:cubicBezTo>
                    <a:pt x="238" y="434"/>
                    <a:pt x="238" y="434"/>
                    <a:pt x="238" y="434"/>
                  </a:cubicBezTo>
                  <a:cubicBezTo>
                    <a:pt x="238" y="434"/>
                    <a:pt x="238" y="434"/>
                    <a:pt x="238" y="434"/>
                  </a:cubicBezTo>
                  <a:cubicBezTo>
                    <a:pt x="238" y="434"/>
                    <a:pt x="238" y="435"/>
                    <a:pt x="238" y="435"/>
                  </a:cubicBezTo>
                  <a:cubicBezTo>
                    <a:pt x="239" y="435"/>
                    <a:pt x="239" y="435"/>
                    <a:pt x="239" y="435"/>
                  </a:cubicBezTo>
                  <a:cubicBezTo>
                    <a:pt x="238" y="435"/>
                    <a:pt x="238" y="435"/>
                    <a:pt x="238" y="435"/>
                  </a:cubicBezTo>
                  <a:cubicBezTo>
                    <a:pt x="238" y="435"/>
                    <a:pt x="238" y="435"/>
                    <a:pt x="238" y="435"/>
                  </a:cubicBezTo>
                  <a:cubicBezTo>
                    <a:pt x="238" y="436"/>
                    <a:pt x="238" y="436"/>
                    <a:pt x="238" y="436"/>
                  </a:cubicBezTo>
                  <a:cubicBezTo>
                    <a:pt x="238" y="436"/>
                    <a:pt x="238" y="436"/>
                    <a:pt x="238" y="436"/>
                  </a:cubicBezTo>
                  <a:cubicBezTo>
                    <a:pt x="238" y="436"/>
                    <a:pt x="238" y="436"/>
                    <a:pt x="238" y="436"/>
                  </a:cubicBezTo>
                  <a:cubicBezTo>
                    <a:pt x="238" y="436"/>
                    <a:pt x="238" y="437"/>
                    <a:pt x="238" y="437"/>
                  </a:cubicBezTo>
                  <a:cubicBezTo>
                    <a:pt x="238" y="437"/>
                    <a:pt x="238" y="437"/>
                    <a:pt x="238" y="437"/>
                  </a:cubicBezTo>
                  <a:cubicBezTo>
                    <a:pt x="239" y="437"/>
                    <a:pt x="239" y="437"/>
                    <a:pt x="239" y="437"/>
                  </a:cubicBezTo>
                  <a:cubicBezTo>
                    <a:pt x="239" y="438"/>
                    <a:pt x="239" y="438"/>
                    <a:pt x="239" y="438"/>
                  </a:cubicBezTo>
                  <a:cubicBezTo>
                    <a:pt x="239" y="438"/>
                    <a:pt x="239" y="438"/>
                    <a:pt x="239" y="438"/>
                  </a:cubicBezTo>
                  <a:cubicBezTo>
                    <a:pt x="239" y="438"/>
                    <a:pt x="239" y="439"/>
                    <a:pt x="239" y="439"/>
                  </a:cubicBezTo>
                  <a:cubicBezTo>
                    <a:pt x="239" y="439"/>
                    <a:pt x="239" y="439"/>
                    <a:pt x="239" y="439"/>
                  </a:cubicBezTo>
                  <a:cubicBezTo>
                    <a:pt x="239" y="439"/>
                    <a:pt x="239" y="439"/>
                    <a:pt x="239" y="439"/>
                  </a:cubicBezTo>
                  <a:cubicBezTo>
                    <a:pt x="239" y="439"/>
                    <a:pt x="240" y="439"/>
                    <a:pt x="240" y="439"/>
                  </a:cubicBezTo>
                  <a:cubicBezTo>
                    <a:pt x="240" y="439"/>
                    <a:pt x="240" y="439"/>
                    <a:pt x="240" y="439"/>
                  </a:cubicBezTo>
                  <a:cubicBezTo>
                    <a:pt x="240" y="439"/>
                    <a:pt x="240" y="439"/>
                    <a:pt x="240" y="439"/>
                  </a:cubicBezTo>
                  <a:cubicBezTo>
                    <a:pt x="239" y="439"/>
                    <a:pt x="239" y="439"/>
                    <a:pt x="239" y="439"/>
                  </a:cubicBezTo>
                  <a:cubicBezTo>
                    <a:pt x="239" y="439"/>
                    <a:pt x="239" y="439"/>
                    <a:pt x="239" y="439"/>
                  </a:cubicBezTo>
                  <a:cubicBezTo>
                    <a:pt x="239" y="440"/>
                    <a:pt x="239" y="440"/>
                    <a:pt x="238" y="440"/>
                  </a:cubicBezTo>
                  <a:cubicBezTo>
                    <a:pt x="238" y="440"/>
                    <a:pt x="238" y="440"/>
                    <a:pt x="238" y="440"/>
                  </a:cubicBezTo>
                  <a:cubicBezTo>
                    <a:pt x="238" y="440"/>
                    <a:pt x="239" y="440"/>
                    <a:pt x="239" y="440"/>
                  </a:cubicBezTo>
                  <a:cubicBezTo>
                    <a:pt x="239" y="440"/>
                    <a:pt x="239" y="440"/>
                    <a:pt x="239" y="440"/>
                  </a:cubicBezTo>
                  <a:cubicBezTo>
                    <a:pt x="239" y="440"/>
                    <a:pt x="239" y="440"/>
                    <a:pt x="239" y="440"/>
                  </a:cubicBezTo>
                  <a:cubicBezTo>
                    <a:pt x="239" y="440"/>
                    <a:pt x="239" y="440"/>
                    <a:pt x="239" y="440"/>
                  </a:cubicBezTo>
                  <a:cubicBezTo>
                    <a:pt x="239" y="440"/>
                    <a:pt x="239" y="440"/>
                    <a:pt x="240" y="441"/>
                  </a:cubicBezTo>
                  <a:cubicBezTo>
                    <a:pt x="240" y="441"/>
                    <a:pt x="240" y="441"/>
                    <a:pt x="240" y="441"/>
                  </a:cubicBezTo>
                  <a:cubicBezTo>
                    <a:pt x="240" y="441"/>
                    <a:pt x="240" y="441"/>
                    <a:pt x="240" y="441"/>
                  </a:cubicBezTo>
                  <a:cubicBezTo>
                    <a:pt x="240" y="441"/>
                    <a:pt x="240" y="441"/>
                    <a:pt x="240" y="442"/>
                  </a:cubicBezTo>
                  <a:cubicBezTo>
                    <a:pt x="240" y="442"/>
                    <a:pt x="241" y="442"/>
                    <a:pt x="241" y="442"/>
                  </a:cubicBezTo>
                  <a:cubicBezTo>
                    <a:pt x="241" y="442"/>
                    <a:pt x="241" y="442"/>
                    <a:pt x="241" y="442"/>
                  </a:cubicBezTo>
                  <a:cubicBezTo>
                    <a:pt x="241" y="442"/>
                    <a:pt x="241" y="442"/>
                    <a:pt x="241" y="442"/>
                  </a:cubicBezTo>
                  <a:cubicBezTo>
                    <a:pt x="241" y="442"/>
                    <a:pt x="241" y="442"/>
                    <a:pt x="241" y="442"/>
                  </a:cubicBezTo>
                  <a:cubicBezTo>
                    <a:pt x="241" y="442"/>
                    <a:pt x="241" y="442"/>
                    <a:pt x="242" y="442"/>
                  </a:cubicBezTo>
                  <a:cubicBezTo>
                    <a:pt x="242" y="442"/>
                    <a:pt x="242" y="442"/>
                    <a:pt x="242" y="442"/>
                  </a:cubicBezTo>
                  <a:cubicBezTo>
                    <a:pt x="242" y="442"/>
                    <a:pt x="243" y="442"/>
                    <a:pt x="243" y="442"/>
                  </a:cubicBezTo>
                  <a:cubicBezTo>
                    <a:pt x="243" y="442"/>
                    <a:pt x="243" y="442"/>
                    <a:pt x="243" y="442"/>
                  </a:cubicBezTo>
                  <a:cubicBezTo>
                    <a:pt x="243" y="442"/>
                    <a:pt x="243" y="442"/>
                    <a:pt x="243" y="443"/>
                  </a:cubicBezTo>
                  <a:cubicBezTo>
                    <a:pt x="243" y="443"/>
                    <a:pt x="243" y="443"/>
                    <a:pt x="243" y="443"/>
                  </a:cubicBezTo>
                  <a:cubicBezTo>
                    <a:pt x="243" y="443"/>
                    <a:pt x="243" y="443"/>
                    <a:pt x="242" y="443"/>
                  </a:cubicBezTo>
                  <a:cubicBezTo>
                    <a:pt x="242" y="443"/>
                    <a:pt x="242" y="443"/>
                    <a:pt x="242" y="443"/>
                  </a:cubicBezTo>
                  <a:cubicBezTo>
                    <a:pt x="242" y="443"/>
                    <a:pt x="242" y="443"/>
                    <a:pt x="242" y="443"/>
                  </a:cubicBezTo>
                  <a:cubicBezTo>
                    <a:pt x="242" y="444"/>
                    <a:pt x="242" y="444"/>
                    <a:pt x="242" y="444"/>
                  </a:cubicBezTo>
                  <a:cubicBezTo>
                    <a:pt x="243" y="444"/>
                    <a:pt x="243" y="444"/>
                    <a:pt x="243" y="444"/>
                  </a:cubicBezTo>
                  <a:cubicBezTo>
                    <a:pt x="243" y="443"/>
                    <a:pt x="243" y="443"/>
                    <a:pt x="243" y="443"/>
                  </a:cubicBezTo>
                  <a:cubicBezTo>
                    <a:pt x="243" y="443"/>
                    <a:pt x="243" y="443"/>
                    <a:pt x="243" y="443"/>
                  </a:cubicBezTo>
                  <a:cubicBezTo>
                    <a:pt x="243" y="443"/>
                    <a:pt x="244" y="443"/>
                    <a:pt x="244" y="443"/>
                  </a:cubicBezTo>
                  <a:cubicBezTo>
                    <a:pt x="244" y="443"/>
                    <a:pt x="244" y="443"/>
                    <a:pt x="244" y="443"/>
                  </a:cubicBezTo>
                  <a:cubicBezTo>
                    <a:pt x="244" y="443"/>
                    <a:pt x="244" y="444"/>
                    <a:pt x="244" y="444"/>
                  </a:cubicBezTo>
                  <a:cubicBezTo>
                    <a:pt x="244" y="444"/>
                    <a:pt x="244" y="444"/>
                    <a:pt x="244" y="444"/>
                  </a:cubicBezTo>
                  <a:cubicBezTo>
                    <a:pt x="244" y="444"/>
                    <a:pt x="244" y="444"/>
                    <a:pt x="244" y="444"/>
                  </a:cubicBezTo>
                  <a:cubicBezTo>
                    <a:pt x="244" y="444"/>
                    <a:pt x="244" y="444"/>
                    <a:pt x="244" y="444"/>
                  </a:cubicBezTo>
                  <a:cubicBezTo>
                    <a:pt x="244" y="445"/>
                    <a:pt x="244" y="445"/>
                    <a:pt x="244" y="445"/>
                  </a:cubicBezTo>
                  <a:cubicBezTo>
                    <a:pt x="244" y="445"/>
                    <a:pt x="245" y="445"/>
                    <a:pt x="245" y="445"/>
                  </a:cubicBezTo>
                  <a:cubicBezTo>
                    <a:pt x="245" y="445"/>
                    <a:pt x="245" y="445"/>
                    <a:pt x="245" y="445"/>
                  </a:cubicBezTo>
                  <a:cubicBezTo>
                    <a:pt x="245" y="445"/>
                    <a:pt x="246" y="445"/>
                    <a:pt x="246" y="445"/>
                  </a:cubicBezTo>
                  <a:cubicBezTo>
                    <a:pt x="246" y="445"/>
                    <a:pt x="246" y="444"/>
                    <a:pt x="246" y="445"/>
                  </a:cubicBezTo>
                  <a:cubicBezTo>
                    <a:pt x="246" y="445"/>
                    <a:pt x="246" y="445"/>
                    <a:pt x="245" y="446"/>
                  </a:cubicBezTo>
                  <a:cubicBezTo>
                    <a:pt x="245" y="446"/>
                    <a:pt x="245" y="446"/>
                    <a:pt x="245" y="446"/>
                  </a:cubicBezTo>
                  <a:cubicBezTo>
                    <a:pt x="245" y="446"/>
                    <a:pt x="245" y="446"/>
                    <a:pt x="245" y="446"/>
                  </a:cubicBezTo>
                  <a:cubicBezTo>
                    <a:pt x="245" y="446"/>
                    <a:pt x="245" y="446"/>
                    <a:pt x="245" y="446"/>
                  </a:cubicBezTo>
                  <a:cubicBezTo>
                    <a:pt x="245" y="446"/>
                    <a:pt x="245" y="446"/>
                    <a:pt x="245" y="447"/>
                  </a:cubicBezTo>
                  <a:cubicBezTo>
                    <a:pt x="245" y="447"/>
                    <a:pt x="245" y="447"/>
                    <a:pt x="245" y="447"/>
                  </a:cubicBezTo>
                  <a:cubicBezTo>
                    <a:pt x="245" y="447"/>
                    <a:pt x="245" y="447"/>
                    <a:pt x="245" y="447"/>
                  </a:cubicBezTo>
                  <a:cubicBezTo>
                    <a:pt x="245" y="447"/>
                    <a:pt x="245" y="448"/>
                    <a:pt x="245" y="448"/>
                  </a:cubicBezTo>
                  <a:cubicBezTo>
                    <a:pt x="246" y="448"/>
                    <a:pt x="246" y="448"/>
                    <a:pt x="246" y="447"/>
                  </a:cubicBezTo>
                  <a:cubicBezTo>
                    <a:pt x="246" y="447"/>
                    <a:pt x="246" y="447"/>
                    <a:pt x="246" y="447"/>
                  </a:cubicBezTo>
                  <a:cubicBezTo>
                    <a:pt x="246" y="447"/>
                    <a:pt x="246" y="447"/>
                    <a:pt x="246" y="447"/>
                  </a:cubicBezTo>
                  <a:cubicBezTo>
                    <a:pt x="247" y="447"/>
                    <a:pt x="247" y="447"/>
                    <a:pt x="247" y="448"/>
                  </a:cubicBezTo>
                  <a:cubicBezTo>
                    <a:pt x="247" y="448"/>
                    <a:pt x="247" y="448"/>
                    <a:pt x="247" y="448"/>
                  </a:cubicBezTo>
                  <a:cubicBezTo>
                    <a:pt x="247" y="448"/>
                    <a:pt x="248" y="448"/>
                    <a:pt x="248" y="448"/>
                  </a:cubicBezTo>
                  <a:cubicBezTo>
                    <a:pt x="248" y="448"/>
                    <a:pt x="248" y="448"/>
                    <a:pt x="248" y="447"/>
                  </a:cubicBezTo>
                  <a:cubicBezTo>
                    <a:pt x="248" y="447"/>
                    <a:pt x="248" y="447"/>
                    <a:pt x="249" y="447"/>
                  </a:cubicBezTo>
                  <a:cubicBezTo>
                    <a:pt x="249" y="447"/>
                    <a:pt x="249" y="447"/>
                    <a:pt x="249" y="447"/>
                  </a:cubicBezTo>
                  <a:cubicBezTo>
                    <a:pt x="250" y="448"/>
                    <a:pt x="250" y="447"/>
                    <a:pt x="250" y="447"/>
                  </a:cubicBezTo>
                  <a:cubicBezTo>
                    <a:pt x="250" y="447"/>
                    <a:pt x="250" y="447"/>
                    <a:pt x="251" y="447"/>
                  </a:cubicBezTo>
                  <a:cubicBezTo>
                    <a:pt x="251" y="447"/>
                    <a:pt x="251" y="447"/>
                    <a:pt x="251" y="447"/>
                  </a:cubicBezTo>
                  <a:cubicBezTo>
                    <a:pt x="251" y="447"/>
                    <a:pt x="251" y="447"/>
                    <a:pt x="251" y="447"/>
                  </a:cubicBezTo>
                  <a:cubicBezTo>
                    <a:pt x="251" y="447"/>
                    <a:pt x="251" y="447"/>
                    <a:pt x="251" y="447"/>
                  </a:cubicBezTo>
                  <a:cubicBezTo>
                    <a:pt x="251" y="447"/>
                    <a:pt x="251" y="447"/>
                    <a:pt x="252" y="447"/>
                  </a:cubicBezTo>
                  <a:cubicBezTo>
                    <a:pt x="252" y="447"/>
                    <a:pt x="252" y="447"/>
                    <a:pt x="252" y="447"/>
                  </a:cubicBezTo>
                  <a:cubicBezTo>
                    <a:pt x="252" y="447"/>
                    <a:pt x="252" y="447"/>
                    <a:pt x="252" y="447"/>
                  </a:cubicBezTo>
                  <a:cubicBezTo>
                    <a:pt x="251" y="446"/>
                    <a:pt x="251" y="446"/>
                    <a:pt x="251" y="446"/>
                  </a:cubicBezTo>
                  <a:cubicBezTo>
                    <a:pt x="252" y="446"/>
                    <a:pt x="252" y="446"/>
                    <a:pt x="252" y="445"/>
                  </a:cubicBezTo>
                  <a:cubicBezTo>
                    <a:pt x="252" y="445"/>
                    <a:pt x="252" y="445"/>
                    <a:pt x="252" y="445"/>
                  </a:cubicBezTo>
                  <a:cubicBezTo>
                    <a:pt x="252" y="445"/>
                    <a:pt x="252" y="445"/>
                    <a:pt x="252" y="445"/>
                  </a:cubicBezTo>
                  <a:cubicBezTo>
                    <a:pt x="252" y="445"/>
                    <a:pt x="252" y="445"/>
                    <a:pt x="252" y="445"/>
                  </a:cubicBezTo>
                  <a:cubicBezTo>
                    <a:pt x="252" y="445"/>
                    <a:pt x="253" y="446"/>
                    <a:pt x="253" y="446"/>
                  </a:cubicBezTo>
                  <a:cubicBezTo>
                    <a:pt x="253" y="446"/>
                    <a:pt x="253" y="446"/>
                    <a:pt x="253" y="446"/>
                  </a:cubicBezTo>
                  <a:cubicBezTo>
                    <a:pt x="253" y="446"/>
                    <a:pt x="253" y="447"/>
                    <a:pt x="253" y="447"/>
                  </a:cubicBezTo>
                  <a:cubicBezTo>
                    <a:pt x="253" y="447"/>
                    <a:pt x="253" y="447"/>
                    <a:pt x="253" y="448"/>
                  </a:cubicBezTo>
                  <a:cubicBezTo>
                    <a:pt x="253" y="448"/>
                    <a:pt x="253" y="448"/>
                    <a:pt x="253" y="448"/>
                  </a:cubicBezTo>
                  <a:cubicBezTo>
                    <a:pt x="253" y="448"/>
                    <a:pt x="253" y="448"/>
                    <a:pt x="253" y="448"/>
                  </a:cubicBezTo>
                  <a:cubicBezTo>
                    <a:pt x="253" y="448"/>
                    <a:pt x="253" y="448"/>
                    <a:pt x="253" y="448"/>
                  </a:cubicBezTo>
                  <a:cubicBezTo>
                    <a:pt x="254" y="449"/>
                    <a:pt x="254" y="449"/>
                    <a:pt x="254" y="449"/>
                  </a:cubicBezTo>
                  <a:cubicBezTo>
                    <a:pt x="254" y="449"/>
                    <a:pt x="254" y="449"/>
                    <a:pt x="254" y="449"/>
                  </a:cubicBezTo>
                  <a:cubicBezTo>
                    <a:pt x="254" y="449"/>
                    <a:pt x="254" y="449"/>
                    <a:pt x="255" y="449"/>
                  </a:cubicBezTo>
                  <a:cubicBezTo>
                    <a:pt x="255" y="450"/>
                    <a:pt x="255" y="450"/>
                    <a:pt x="255" y="450"/>
                  </a:cubicBezTo>
                  <a:cubicBezTo>
                    <a:pt x="255" y="450"/>
                    <a:pt x="255" y="450"/>
                    <a:pt x="256" y="450"/>
                  </a:cubicBezTo>
                  <a:cubicBezTo>
                    <a:pt x="256" y="450"/>
                    <a:pt x="256" y="450"/>
                    <a:pt x="256" y="450"/>
                  </a:cubicBezTo>
                  <a:cubicBezTo>
                    <a:pt x="256" y="450"/>
                    <a:pt x="256" y="450"/>
                    <a:pt x="256" y="450"/>
                  </a:cubicBezTo>
                  <a:cubicBezTo>
                    <a:pt x="256" y="451"/>
                    <a:pt x="256" y="451"/>
                    <a:pt x="256" y="451"/>
                  </a:cubicBezTo>
                  <a:cubicBezTo>
                    <a:pt x="256" y="451"/>
                    <a:pt x="256" y="451"/>
                    <a:pt x="257" y="451"/>
                  </a:cubicBezTo>
                  <a:cubicBezTo>
                    <a:pt x="257" y="451"/>
                    <a:pt x="257" y="451"/>
                    <a:pt x="257" y="452"/>
                  </a:cubicBezTo>
                  <a:cubicBezTo>
                    <a:pt x="257" y="452"/>
                    <a:pt x="258" y="452"/>
                    <a:pt x="258" y="452"/>
                  </a:cubicBezTo>
                  <a:cubicBezTo>
                    <a:pt x="258" y="452"/>
                    <a:pt x="258" y="452"/>
                    <a:pt x="258" y="452"/>
                  </a:cubicBezTo>
                  <a:cubicBezTo>
                    <a:pt x="259" y="452"/>
                    <a:pt x="259" y="452"/>
                    <a:pt x="259" y="452"/>
                  </a:cubicBezTo>
                  <a:cubicBezTo>
                    <a:pt x="259" y="452"/>
                    <a:pt x="259" y="453"/>
                    <a:pt x="260" y="453"/>
                  </a:cubicBezTo>
                  <a:cubicBezTo>
                    <a:pt x="260" y="453"/>
                    <a:pt x="260" y="453"/>
                    <a:pt x="260" y="453"/>
                  </a:cubicBezTo>
                  <a:cubicBezTo>
                    <a:pt x="260" y="453"/>
                    <a:pt x="260" y="453"/>
                    <a:pt x="260" y="453"/>
                  </a:cubicBezTo>
                  <a:cubicBezTo>
                    <a:pt x="260" y="453"/>
                    <a:pt x="260" y="453"/>
                    <a:pt x="260" y="452"/>
                  </a:cubicBezTo>
                  <a:cubicBezTo>
                    <a:pt x="261" y="452"/>
                    <a:pt x="261" y="452"/>
                    <a:pt x="261" y="452"/>
                  </a:cubicBezTo>
                  <a:cubicBezTo>
                    <a:pt x="261" y="452"/>
                    <a:pt x="261" y="452"/>
                    <a:pt x="261" y="453"/>
                  </a:cubicBezTo>
                  <a:cubicBezTo>
                    <a:pt x="261" y="453"/>
                    <a:pt x="261" y="453"/>
                    <a:pt x="261" y="453"/>
                  </a:cubicBezTo>
                  <a:cubicBezTo>
                    <a:pt x="262" y="453"/>
                    <a:pt x="262" y="453"/>
                    <a:pt x="262" y="452"/>
                  </a:cubicBezTo>
                  <a:cubicBezTo>
                    <a:pt x="262" y="452"/>
                    <a:pt x="262" y="452"/>
                    <a:pt x="262" y="452"/>
                  </a:cubicBezTo>
                  <a:cubicBezTo>
                    <a:pt x="262" y="452"/>
                    <a:pt x="262" y="452"/>
                    <a:pt x="262" y="452"/>
                  </a:cubicBezTo>
                  <a:cubicBezTo>
                    <a:pt x="262" y="452"/>
                    <a:pt x="262" y="452"/>
                    <a:pt x="262" y="453"/>
                  </a:cubicBezTo>
                  <a:cubicBezTo>
                    <a:pt x="262" y="453"/>
                    <a:pt x="263" y="453"/>
                    <a:pt x="263" y="453"/>
                  </a:cubicBezTo>
                  <a:cubicBezTo>
                    <a:pt x="263" y="453"/>
                    <a:pt x="263" y="452"/>
                    <a:pt x="263" y="452"/>
                  </a:cubicBezTo>
                  <a:cubicBezTo>
                    <a:pt x="264" y="453"/>
                    <a:pt x="264" y="453"/>
                    <a:pt x="264" y="453"/>
                  </a:cubicBezTo>
                  <a:cubicBezTo>
                    <a:pt x="264" y="453"/>
                    <a:pt x="264" y="453"/>
                    <a:pt x="264" y="453"/>
                  </a:cubicBezTo>
                  <a:cubicBezTo>
                    <a:pt x="264" y="453"/>
                    <a:pt x="264" y="453"/>
                    <a:pt x="264" y="453"/>
                  </a:cubicBezTo>
                  <a:cubicBezTo>
                    <a:pt x="265" y="454"/>
                    <a:pt x="265" y="454"/>
                    <a:pt x="265" y="453"/>
                  </a:cubicBezTo>
                  <a:cubicBezTo>
                    <a:pt x="265" y="453"/>
                    <a:pt x="266" y="453"/>
                    <a:pt x="266" y="453"/>
                  </a:cubicBezTo>
                  <a:cubicBezTo>
                    <a:pt x="266" y="453"/>
                    <a:pt x="266" y="453"/>
                    <a:pt x="266" y="453"/>
                  </a:cubicBezTo>
                  <a:cubicBezTo>
                    <a:pt x="266" y="453"/>
                    <a:pt x="266" y="453"/>
                    <a:pt x="266" y="453"/>
                  </a:cubicBezTo>
                  <a:cubicBezTo>
                    <a:pt x="266" y="453"/>
                    <a:pt x="267" y="453"/>
                    <a:pt x="267" y="453"/>
                  </a:cubicBezTo>
                  <a:cubicBezTo>
                    <a:pt x="267" y="452"/>
                    <a:pt x="267" y="452"/>
                    <a:pt x="267" y="452"/>
                  </a:cubicBezTo>
                  <a:cubicBezTo>
                    <a:pt x="267" y="452"/>
                    <a:pt x="268" y="452"/>
                    <a:pt x="268" y="452"/>
                  </a:cubicBezTo>
                  <a:cubicBezTo>
                    <a:pt x="268" y="452"/>
                    <a:pt x="268" y="452"/>
                    <a:pt x="268" y="452"/>
                  </a:cubicBezTo>
                  <a:cubicBezTo>
                    <a:pt x="268" y="452"/>
                    <a:pt x="268" y="452"/>
                    <a:pt x="268" y="452"/>
                  </a:cubicBezTo>
                  <a:cubicBezTo>
                    <a:pt x="268" y="452"/>
                    <a:pt x="268" y="452"/>
                    <a:pt x="268" y="452"/>
                  </a:cubicBezTo>
                  <a:cubicBezTo>
                    <a:pt x="269" y="452"/>
                    <a:pt x="269" y="452"/>
                    <a:pt x="269" y="452"/>
                  </a:cubicBezTo>
                  <a:cubicBezTo>
                    <a:pt x="269" y="452"/>
                    <a:pt x="269" y="452"/>
                    <a:pt x="269" y="452"/>
                  </a:cubicBezTo>
                  <a:cubicBezTo>
                    <a:pt x="269" y="451"/>
                    <a:pt x="270" y="451"/>
                    <a:pt x="270" y="451"/>
                  </a:cubicBezTo>
                  <a:cubicBezTo>
                    <a:pt x="271" y="451"/>
                    <a:pt x="271" y="451"/>
                    <a:pt x="271" y="451"/>
                  </a:cubicBezTo>
                  <a:cubicBezTo>
                    <a:pt x="271" y="451"/>
                    <a:pt x="271" y="451"/>
                    <a:pt x="271" y="451"/>
                  </a:cubicBezTo>
                  <a:cubicBezTo>
                    <a:pt x="271" y="451"/>
                    <a:pt x="271" y="451"/>
                    <a:pt x="271" y="452"/>
                  </a:cubicBezTo>
                  <a:cubicBezTo>
                    <a:pt x="271" y="452"/>
                    <a:pt x="272" y="451"/>
                    <a:pt x="272" y="451"/>
                  </a:cubicBezTo>
                  <a:cubicBezTo>
                    <a:pt x="272" y="451"/>
                    <a:pt x="272" y="451"/>
                    <a:pt x="272" y="451"/>
                  </a:cubicBezTo>
                  <a:cubicBezTo>
                    <a:pt x="272" y="451"/>
                    <a:pt x="272" y="451"/>
                    <a:pt x="272" y="451"/>
                  </a:cubicBezTo>
                  <a:cubicBezTo>
                    <a:pt x="272" y="451"/>
                    <a:pt x="272" y="451"/>
                    <a:pt x="272" y="451"/>
                  </a:cubicBezTo>
                  <a:cubicBezTo>
                    <a:pt x="272" y="451"/>
                    <a:pt x="272" y="451"/>
                    <a:pt x="273" y="451"/>
                  </a:cubicBezTo>
                  <a:cubicBezTo>
                    <a:pt x="273" y="451"/>
                    <a:pt x="273" y="451"/>
                    <a:pt x="273" y="451"/>
                  </a:cubicBezTo>
                  <a:cubicBezTo>
                    <a:pt x="273" y="451"/>
                    <a:pt x="273" y="451"/>
                    <a:pt x="273" y="451"/>
                  </a:cubicBezTo>
                  <a:cubicBezTo>
                    <a:pt x="273" y="450"/>
                    <a:pt x="273" y="450"/>
                    <a:pt x="274" y="450"/>
                  </a:cubicBezTo>
                  <a:cubicBezTo>
                    <a:pt x="274" y="450"/>
                    <a:pt x="274" y="451"/>
                    <a:pt x="274" y="451"/>
                  </a:cubicBezTo>
                  <a:cubicBezTo>
                    <a:pt x="275" y="451"/>
                    <a:pt x="275" y="451"/>
                    <a:pt x="275" y="451"/>
                  </a:cubicBezTo>
                  <a:cubicBezTo>
                    <a:pt x="275" y="451"/>
                    <a:pt x="276" y="451"/>
                    <a:pt x="276" y="451"/>
                  </a:cubicBezTo>
                  <a:cubicBezTo>
                    <a:pt x="276" y="451"/>
                    <a:pt x="276" y="451"/>
                    <a:pt x="276" y="451"/>
                  </a:cubicBezTo>
                  <a:cubicBezTo>
                    <a:pt x="276" y="451"/>
                    <a:pt x="276" y="451"/>
                    <a:pt x="276" y="451"/>
                  </a:cubicBezTo>
                  <a:cubicBezTo>
                    <a:pt x="276" y="451"/>
                    <a:pt x="276" y="451"/>
                    <a:pt x="276" y="451"/>
                  </a:cubicBezTo>
                  <a:cubicBezTo>
                    <a:pt x="277" y="451"/>
                    <a:pt x="277" y="451"/>
                    <a:pt x="277" y="451"/>
                  </a:cubicBezTo>
                  <a:cubicBezTo>
                    <a:pt x="277" y="451"/>
                    <a:pt x="277" y="451"/>
                    <a:pt x="278" y="451"/>
                  </a:cubicBezTo>
                  <a:cubicBezTo>
                    <a:pt x="278" y="451"/>
                    <a:pt x="278" y="451"/>
                    <a:pt x="278" y="451"/>
                  </a:cubicBezTo>
                  <a:cubicBezTo>
                    <a:pt x="278" y="451"/>
                    <a:pt x="278" y="451"/>
                    <a:pt x="278" y="451"/>
                  </a:cubicBezTo>
                  <a:cubicBezTo>
                    <a:pt x="278" y="452"/>
                    <a:pt x="279" y="452"/>
                    <a:pt x="279" y="452"/>
                  </a:cubicBezTo>
                  <a:cubicBezTo>
                    <a:pt x="279" y="452"/>
                    <a:pt x="279" y="452"/>
                    <a:pt x="279" y="452"/>
                  </a:cubicBezTo>
                  <a:cubicBezTo>
                    <a:pt x="280" y="452"/>
                    <a:pt x="280" y="452"/>
                    <a:pt x="280" y="452"/>
                  </a:cubicBezTo>
                  <a:cubicBezTo>
                    <a:pt x="280" y="452"/>
                    <a:pt x="281" y="453"/>
                    <a:pt x="281" y="453"/>
                  </a:cubicBezTo>
                  <a:cubicBezTo>
                    <a:pt x="282" y="453"/>
                    <a:pt x="282" y="453"/>
                    <a:pt x="282" y="453"/>
                  </a:cubicBezTo>
                  <a:cubicBezTo>
                    <a:pt x="282" y="453"/>
                    <a:pt x="282" y="453"/>
                    <a:pt x="282" y="453"/>
                  </a:cubicBezTo>
                  <a:cubicBezTo>
                    <a:pt x="282" y="453"/>
                    <a:pt x="282" y="453"/>
                    <a:pt x="283" y="453"/>
                  </a:cubicBezTo>
                  <a:cubicBezTo>
                    <a:pt x="283" y="452"/>
                    <a:pt x="283" y="453"/>
                    <a:pt x="283" y="452"/>
                  </a:cubicBezTo>
                  <a:cubicBezTo>
                    <a:pt x="283" y="452"/>
                    <a:pt x="284" y="452"/>
                    <a:pt x="284" y="452"/>
                  </a:cubicBezTo>
                  <a:cubicBezTo>
                    <a:pt x="284" y="452"/>
                    <a:pt x="284" y="452"/>
                    <a:pt x="284" y="452"/>
                  </a:cubicBezTo>
                  <a:cubicBezTo>
                    <a:pt x="284" y="452"/>
                    <a:pt x="284" y="452"/>
                    <a:pt x="284" y="452"/>
                  </a:cubicBezTo>
                  <a:cubicBezTo>
                    <a:pt x="284" y="452"/>
                    <a:pt x="284" y="452"/>
                    <a:pt x="285" y="452"/>
                  </a:cubicBezTo>
                  <a:cubicBezTo>
                    <a:pt x="285" y="452"/>
                    <a:pt x="285" y="452"/>
                    <a:pt x="285" y="452"/>
                  </a:cubicBezTo>
                  <a:cubicBezTo>
                    <a:pt x="285" y="452"/>
                    <a:pt x="286" y="452"/>
                    <a:pt x="286" y="452"/>
                  </a:cubicBezTo>
                  <a:cubicBezTo>
                    <a:pt x="286" y="451"/>
                    <a:pt x="286" y="451"/>
                    <a:pt x="286" y="451"/>
                  </a:cubicBezTo>
                  <a:cubicBezTo>
                    <a:pt x="286" y="451"/>
                    <a:pt x="286" y="451"/>
                    <a:pt x="286" y="450"/>
                  </a:cubicBezTo>
                  <a:cubicBezTo>
                    <a:pt x="286" y="450"/>
                    <a:pt x="286" y="450"/>
                    <a:pt x="286" y="450"/>
                  </a:cubicBezTo>
                  <a:cubicBezTo>
                    <a:pt x="285" y="450"/>
                    <a:pt x="285" y="450"/>
                    <a:pt x="285" y="450"/>
                  </a:cubicBezTo>
                  <a:cubicBezTo>
                    <a:pt x="285" y="450"/>
                    <a:pt x="285" y="450"/>
                    <a:pt x="284" y="449"/>
                  </a:cubicBezTo>
                  <a:cubicBezTo>
                    <a:pt x="284" y="449"/>
                    <a:pt x="284" y="449"/>
                    <a:pt x="284" y="449"/>
                  </a:cubicBezTo>
                  <a:cubicBezTo>
                    <a:pt x="284" y="449"/>
                    <a:pt x="284" y="449"/>
                    <a:pt x="284" y="449"/>
                  </a:cubicBezTo>
                  <a:cubicBezTo>
                    <a:pt x="284" y="449"/>
                    <a:pt x="284" y="449"/>
                    <a:pt x="284" y="449"/>
                  </a:cubicBezTo>
                  <a:cubicBezTo>
                    <a:pt x="283" y="448"/>
                    <a:pt x="283" y="448"/>
                    <a:pt x="283" y="448"/>
                  </a:cubicBezTo>
                  <a:cubicBezTo>
                    <a:pt x="283" y="448"/>
                    <a:pt x="283" y="447"/>
                    <a:pt x="284" y="447"/>
                  </a:cubicBezTo>
                  <a:cubicBezTo>
                    <a:pt x="284" y="447"/>
                    <a:pt x="284" y="447"/>
                    <a:pt x="284" y="446"/>
                  </a:cubicBezTo>
                  <a:cubicBezTo>
                    <a:pt x="284" y="446"/>
                    <a:pt x="284" y="446"/>
                    <a:pt x="285" y="446"/>
                  </a:cubicBezTo>
                  <a:cubicBezTo>
                    <a:pt x="285" y="446"/>
                    <a:pt x="285" y="447"/>
                    <a:pt x="285" y="447"/>
                  </a:cubicBezTo>
                  <a:cubicBezTo>
                    <a:pt x="285" y="447"/>
                    <a:pt x="285" y="447"/>
                    <a:pt x="285" y="447"/>
                  </a:cubicBezTo>
                  <a:cubicBezTo>
                    <a:pt x="285" y="448"/>
                    <a:pt x="286" y="448"/>
                    <a:pt x="286" y="448"/>
                  </a:cubicBezTo>
                  <a:cubicBezTo>
                    <a:pt x="286" y="448"/>
                    <a:pt x="286" y="448"/>
                    <a:pt x="286" y="449"/>
                  </a:cubicBezTo>
                  <a:cubicBezTo>
                    <a:pt x="287" y="449"/>
                    <a:pt x="287" y="449"/>
                    <a:pt x="287" y="449"/>
                  </a:cubicBezTo>
                  <a:cubicBezTo>
                    <a:pt x="287" y="449"/>
                    <a:pt x="287" y="449"/>
                    <a:pt x="287" y="449"/>
                  </a:cubicBezTo>
                  <a:cubicBezTo>
                    <a:pt x="287" y="449"/>
                    <a:pt x="287" y="449"/>
                    <a:pt x="287" y="449"/>
                  </a:cubicBezTo>
                  <a:cubicBezTo>
                    <a:pt x="286" y="448"/>
                    <a:pt x="286" y="448"/>
                    <a:pt x="286" y="448"/>
                  </a:cubicBezTo>
                  <a:cubicBezTo>
                    <a:pt x="286" y="448"/>
                    <a:pt x="286" y="447"/>
                    <a:pt x="286" y="447"/>
                  </a:cubicBezTo>
                  <a:cubicBezTo>
                    <a:pt x="286" y="447"/>
                    <a:pt x="286" y="447"/>
                    <a:pt x="286" y="447"/>
                  </a:cubicBezTo>
                  <a:cubicBezTo>
                    <a:pt x="286" y="446"/>
                    <a:pt x="285" y="446"/>
                    <a:pt x="285" y="446"/>
                  </a:cubicBezTo>
                  <a:cubicBezTo>
                    <a:pt x="285" y="446"/>
                    <a:pt x="285" y="445"/>
                    <a:pt x="285" y="445"/>
                  </a:cubicBezTo>
                  <a:cubicBezTo>
                    <a:pt x="285" y="445"/>
                    <a:pt x="285" y="445"/>
                    <a:pt x="285" y="445"/>
                  </a:cubicBezTo>
                  <a:cubicBezTo>
                    <a:pt x="285" y="445"/>
                    <a:pt x="286" y="445"/>
                    <a:pt x="286" y="445"/>
                  </a:cubicBezTo>
                  <a:cubicBezTo>
                    <a:pt x="286" y="445"/>
                    <a:pt x="286" y="445"/>
                    <a:pt x="286" y="445"/>
                  </a:cubicBezTo>
                  <a:cubicBezTo>
                    <a:pt x="286" y="445"/>
                    <a:pt x="286" y="445"/>
                    <a:pt x="286" y="445"/>
                  </a:cubicBezTo>
                  <a:cubicBezTo>
                    <a:pt x="286" y="445"/>
                    <a:pt x="286" y="445"/>
                    <a:pt x="286" y="445"/>
                  </a:cubicBezTo>
                  <a:cubicBezTo>
                    <a:pt x="286" y="446"/>
                    <a:pt x="286" y="446"/>
                    <a:pt x="286" y="446"/>
                  </a:cubicBezTo>
                  <a:cubicBezTo>
                    <a:pt x="286" y="446"/>
                    <a:pt x="286" y="446"/>
                    <a:pt x="286" y="446"/>
                  </a:cubicBezTo>
                  <a:cubicBezTo>
                    <a:pt x="286" y="446"/>
                    <a:pt x="286" y="446"/>
                    <a:pt x="286" y="446"/>
                  </a:cubicBezTo>
                  <a:cubicBezTo>
                    <a:pt x="286" y="446"/>
                    <a:pt x="286" y="446"/>
                    <a:pt x="286" y="446"/>
                  </a:cubicBezTo>
                  <a:cubicBezTo>
                    <a:pt x="286" y="446"/>
                    <a:pt x="286" y="446"/>
                    <a:pt x="286" y="446"/>
                  </a:cubicBezTo>
                  <a:cubicBezTo>
                    <a:pt x="286" y="446"/>
                    <a:pt x="286" y="446"/>
                    <a:pt x="286" y="445"/>
                  </a:cubicBezTo>
                  <a:cubicBezTo>
                    <a:pt x="287" y="445"/>
                    <a:pt x="287" y="445"/>
                    <a:pt x="286" y="445"/>
                  </a:cubicBezTo>
                  <a:cubicBezTo>
                    <a:pt x="286" y="445"/>
                    <a:pt x="286" y="445"/>
                    <a:pt x="286" y="445"/>
                  </a:cubicBezTo>
                  <a:cubicBezTo>
                    <a:pt x="286" y="444"/>
                    <a:pt x="286" y="444"/>
                    <a:pt x="285" y="444"/>
                  </a:cubicBezTo>
                  <a:cubicBezTo>
                    <a:pt x="285" y="444"/>
                    <a:pt x="285" y="444"/>
                    <a:pt x="285" y="444"/>
                  </a:cubicBezTo>
                  <a:cubicBezTo>
                    <a:pt x="285" y="443"/>
                    <a:pt x="285" y="443"/>
                    <a:pt x="284" y="442"/>
                  </a:cubicBezTo>
                  <a:cubicBezTo>
                    <a:pt x="284" y="442"/>
                    <a:pt x="284" y="442"/>
                    <a:pt x="284" y="442"/>
                  </a:cubicBezTo>
                  <a:cubicBezTo>
                    <a:pt x="284" y="442"/>
                    <a:pt x="284" y="441"/>
                    <a:pt x="284" y="441"/>
                  </a:cubicBezTo>
                  <a:cubicBezTo>
                    <a:pt x="284" y="441"/>
                    <a:pt x="284" y="441"/>
                    <a:pt x="285" y="441"/>
                  </a:cubicBezTo>
                  <a:cubicBezTo>
                    <a:pt x="285" y="441"/>
                    <a:pt x="285" y="441"/>
                    <a:pt x="285" y="441"/>
                  </a:cubicBezTo>
                  <a:cubicBezTo>
                    <a:pt x="285" y="441"/>
                    <a:pt x="285" y="441"/>
                    <a:pt x="285" y="441"/>
                  </a:cubicBezTo>
                  <a:cubicBezTo>
                    <a:pt x="285" y="441"/>
                    <a:pt x="285" y="441"/>
                    <a:pt x="286" y="441"/>
                  </a:cubicBezTo>
                  <a:cubicBezTo>
                    <a:pt x="286" y="442"/>
                    <a:pt x="286" y="441"/>
                    <a:pt x="287" y="442"/>
                  </a:cubicBezTo>
                  <a:cubicBezTo>
                    <a:pt x="287" y="442"/>
                    <a:pt x="287" y="442"/>
                    <a:pt x="287" y="442"/>
                  </a:cubicBezTo>
                  <a:cubicBezTo>
                    <a:pt x="287" y="442"/>
                    <a:pt x="287" y="442"/>
                    <a:pt x="288" y="442"/>
                  </a:cubicBezTo>
                  <a:cubicBezTo>
                    <a:pt x="288" y="442"/>
                    <a:pt x="288" y="441"/>
                    <a:pt x="288" y="441"/>
                  </a:cubicBezTo>
                  <a:cubicBezTo>
                    <a:pt x="288" y="441"/>
                    <a:pt x="289" y="441"/>
                    <a:pt x="289" y="441"/>
                  </a:cubicBezTo>
                  <a:cubicBezTo>
                    <a:pt x="289" y="441"/>
                    <a:pt x="289" y="441"/>
                    <a:pt x="289" y="441"/>
                  </a:cubicBezTo>
                  <a:cubicBezTo>
                    <a:pt x="289" y="441"/>
                    <a:pt x="289" y="441"/>
                    <a:pt x="290" y="441"/>
                  </a:cubicBezTo>
                  <a:cubicBezTo>
                    <a:pt x="290" y="441"/>
                    <a:pt x="290" y="441"/>
                    <a:pt x="290" y="441"/>
                  </a:cubicBezTo>
                  <a:cubicBezTo>
                    <a:pt x="290" y="441"/>
                    <a:pt x="291" y="441"/>
                    <a:pt x="290" y="441"/>
                  </a:cubicBezTo>
                  <a:cubicBezTo>
                    <a:pt x="290" y="441"/>
                    <a:pt x="290" y="441"/>
                    <a:pt x="290" y="441"/>
                  </a:cubicBezTo>
                  <a:cubicBezTo>
                    <a:pt x="290" y="441"/>
                    <a:pt x="289" y="440"/>
                    <a:pt x="289" y="440"/>
                  </a:cubicBezTo>
                  <a:cubicBezTo>
                    <a:pt x="289" y="440"/>
                    <a:pt x="289" y="440"/>
                    <a:pt x="289" y="440"/>
                  </a:cubicBezTo>
                  <a:cubicBezTo>
                    <a:pt x="289" y="440"/>
                    <a:pt x="289" y="439"/>
                    <a:pt x="289" y="439"/>
                  </a:cubicBezTo>
                  <a:cubicBezTo>
                    <a:pt x="288" y="439"/>
                    <a:pt x="288" y="439"/>
                    <a:pt x="289" y="439"/>
                  </a:cubicBezTo>
                  <a:cubicBezTo>
                    <a:pt x="289" y="438"/>
                    <a:pt x="289" y="438"/>
                    <a:pt x="289" y="438"/>
                  </a:cubicBezTo>
                  <a:cubicBezTo>
                    <a:pt x="290" y="438"/>
                    <a:pt x="290" y="438"/>
                    <a:pt x="291" y="438"/>
                  </a:cubicBezTo>
                  <a:cubicBezTo>
                    <a:pt x="291" y="439"/>
                    <a:pt x="292" y="439"/>
                    <a:pt x="292" y="439"/>
                  </a:cubicBezTo>
                  <a:cubicBezTo>
                    <a:pt x="292" y="439"/>
                    <a:pt x="293" y="439"/>
                    <a:pt x="293" y="439"/>
                  </a:cubicBezTo>
                  <a:cubicBezTo>
                    <a:pt x="293" y="439"/>
                    <a:pt x="293" y="439"/>
                    <a:pt x="293" y="439"/>
                  </a:cubicBezTo>
                  <a:cubicBezTo>
                    <a:pt x="293" y="439"/>
                    <a:pt x="293" y="439"/>
                    <a:pt x="294" y="439"/>
                  </a:cubicBezTo>
                  <a:cubicBezTo>
                    <a:pt x="294" y="440"/>
                    <a:pt x="294" y="440"/>
                    <a:pt x="294" y="440"/>
                  </a:cubicBezTo>
                  <a:cubicBezTo>
                    <a:pt x="294" y="440"/>
                    <a:pt x="294" y="441"/>
                    <a:pt x="295" y="441"/>
                  </a:cubicBezTo>
                  <a:cubicBezTo>
                    <a:pt x="295" y="441"/>
                    <a:pt x="295" y="441"/>
                    <a:pt x="295" y="441"/>
                  </a:cubicBezTo>
                  <a:cubicBezTo>
                    <a:pt x="295" y="441"/>
                    <a:pt x="295" y="441"/>
                    <a:pt x="295" y="441"/>
                  </a:cubicBezTo>
                  <a:cubicBezTo>
                    <a:pt x="295" y="442"/>
                    <a:pt x="295" y="442"/>
                    <a:pt x="295" y="442"/>
                  </a:cubicBezTo>
                  <a:cubicBezTo>
                    <a:pt x="295" y="442"/>
                    <a:pt x="295" y="442"/>
                    <a:pt x="295" y="442"/>
                  </a:cubicBezTo>
                  <a:cubicBezTo>
                    <a:pt x="295" y="443"/>
                    <a:pt x="296" y="443"/>
                    <a:pt x="296" y="443"/>
                  </a:cubicBezTo>
                  <a:cubicBezTo>
                    <a:pt x="296" y="443"/>
                    <a:pt x="297" y="443"/>
                    <a:pt x="297" y="443"/>
                  </a:cubicBezTo>
                  <a:cubicBezTo>
                    <a:pt x="297" y="443"/>
                    <a:pt x="298" y="443"/>
                    <a:pt x="298" y="443"/>
                  </a:cubicBezTo>
                  <a:cubicBezTo>
                    <a:pt x="298" y="443"/>
                    <a:pt x="298" y="444"/>
                    <a:pt x="298" y="444"/>
                  </a:cubicBezTo>
                  <a:cubicBezTo>
                    <a:pt x="298" y="444"/>
                    <a:pt x="298" y="444"/>
                    <a:pt x="298" y="443"/>
                  </a:cubicBezTo>
                  <a:cubicBezTo>
                    <a:pt x="298" y="443"/>
                    <a:pt x="299" y="443"/>
                    <a:pt x="299" y="443"/>
                  </a:cubicBezTo>
                  <a:cubicBezTo>
                    <a:pt x="299" y="443"/>
                    <a:pt x="299" y="442"/>
                    <a:pt x="299" y="443"/>
                  </a:cubicBezTo>
                  <a:cubicBezTo>
                    <a:pt x="299" y="443"/>
                    <a:pt x="299" y="443"/>
                    <a:pt x="299" y="443"/>
                  </a:cubicBezTo>
                  <a:cubicBezTo>
                    <a:pt x="299" y="443"/>
                    <a:pt x="299" y="443"/>
                    <a:pt x="299" y="444"/>
                  </a:cubicBezTo>
                  <a:cubicBezTo>
                    <a:pt x="299" y="444"/>
                    <a:pt x="299" y="444"/>
                    <a:pt x="299" y="444"/>
                  </a:cubicBezTo>
                  <a:cubicBezTo>
                    <a:pt x="299" y="444"/>
                    <a:pt x="299" y="444"/>
                    <a:pt x="300" y="443"/>
                  </a:cubicBezTo>
                  <a:cubicBezTo>
                    <a:pt x="300" y="443"/>
                    <a:pt x="300" y="444"/>
                    <a:pt x="300" y="444"/>
                  </a:cubicBezTo>
                  <a:cubicBezTo>
                    <a:pt x="299" y="444"/>
                    <a:pt x="299" y="444"/>
                    <a:pt x="299" y="444"/>
                  </a:cubicBezTo>
                  <a:cubicBezTo>
                    <a:pt x="298" y="445"/>
                    <a:pt x="298" y="446"/>
                    <a:pt x="297" y="446"/>
                  </a:cubicBezTo>
                  <a:cubicBezTo>
                    <a:pt x="297" y="447"/>
                    <a:pt x="297" y="447"/>
                    <a:pt x="297" y="447"/>
                  </a:cubicBezTo>
                  <a:cubicBezTo>
                    <a:pt x="297" y="447"/>
                    <a:pt x="297" y="447"/>
                    <a:pt x="297" y="447"/>
                  </a:cubicBezTo>
                  <a:cubicBezTo>
                    <a:pt x="297" y="447"/>
                    <a:pt x="297" y="447"/>
                    <a:pt x="297" y="447"/>
                  </a:cubicBezTo>
                  <a:cubicBezTo>
                    <a:pt x="297" y="448"/>
                    <a:pt x="297" y="448"/>
                    <a:pt x="297" y="448"/>
                  </a:cubicBezTo>
                  <a:cubicBezTo>
                    <a:pt x="298" y="448"/>
                    <a:pt x="298" y="447"/>
                    <a:pt x="298" y="447"/>
                  </a:cubicBezTo>
                  <a:cubicBezTo>
                    <a:pt x="298" y="447"/>
                    <a:pt x="298" y="447"/>
                    <a:pt x="298" y="447"/>
                  </a:cubicBezTo>
                  <a:cubicBezTo>
                    <a:pt x="299" y="447"/>
                    <a:pt x="299" y="447"/>
                    <a:pt x="299" y="446"/>
                  </a:cubicBezTo>
                  <a:cubicBezTo>
                    <a:pt x="299" y="446"/>
                    <a:pt x="299" y="445"/>
                    <a:pt x="300" y="444"/>
                  </a:cubicBezTo>
                  <a:cubicBezTo>
                    <a:pt x="301" y="444"/>
                    <a:pt x="302" y="444"/>
                    <a:pt x="302" y="443"/>
                  </a:cubicBezTo>
                  <a:cubicBezTo>
                    <a:pt x="302" y="444"/>
                    <a:pt x="302" y="444"/>
                    <a:pt x="302" y="444"/>
                  </a:cubicBezTo>
                  <a:cubicBezTo>
                    <a:pt x="302" y="444"/>
                    <a:pt x="301" y="445"/>
                    <a:pt x="301" y="445"/>
                  </a:cubicBezTo>
                  <a:cubicBezTo>
                    <a:pt x="301" y="445"/>
                    <a:pt x="302" y="446"/>
                    <a:pt x="302" y="446"/>
                  </a:cubicBezTo>
                  <a:cubicBezTo>
                    <a:pt x="302" y="447"/>
                    <a:pt x="302" y="447"/>
                    <a:pt x="301" y="448"/>
                  </a:cubicBezTo>
                  <a:cubicBezTo>
                    <a:pt x="301" y="448"/>
                    <a:pt x="301" y="448"/>
                    <a:pt x="301" y="449"/>
                  </a:cubicBezTo>
                  <a:cubicBezTo>
                    <a:pt x="301" y="449"/>
                    <a:pt x="301" y="450"/>
                    <a:pt x="300" y="451"/>
                  </a:cubicBezTo>
                  <a:cubicBezTo>
                    <a:pt x="301" y="451"/>
                    <a:pt x="301" y="451"/>
                    <a:pt x="302" y="451"/>
                  </a:cubicBezTo>
                  <a:cubicBezTo>
                    <a:pt x="302" y="451"/>
                    <a:pt x="302" y="451"/>
                    <a:pt x="302" y="451"/>
                  </a:cubicBezTo>
                  <a:cubicBezTo>
                    <a:pt x="301" y="452"/>
                    <a:pt x="301" y="452"/>
                    <a:pt x="301" y="452"/>
                  </a:cubicBezTo>
                  <a:cubicBezTo>
                    <a:pt x="301" y="452"/>
                    <a:pt x="301" y="452"/>
                    <a:pt x="301" y="452"/>
                  </a:cubicBezTo>
                  <a:cubicBezTo>
                    <a:pt x="301" y="452"/>
                    <a:pt x="301" y="452"/>
                    <a:pt x="301" y="453"/>
                  </a:cubicBezTo>
                  <a:cubicBezTo>
                    <a:pt x="301" y="454"/>
                    <a:pt x="301" y="454"/>
                    <a:pt x="301" y="455"/>
                  </a:cubicBezTo>
                  <a:cubicBezTo>
                    <a:pt x="300" y="455"/>
                    <a:pt x="300" y="455"/>
                    <a:pt x="300" y="455"/>
                  </a:cubicBezTo>
                  <a:cubicBezTo>
                    <a:pt x="300" y="454"/>
                    <a:pt x="300" y="454"/>
                    <a:pt x="300" y="454"/>
                  </a:cubicBezTo>
                  <a:cubicBezTo>
                    <a:pt x="299" y="454"/>
                    <a:pt x="300" y="455"/>
                    <a:pt x="299" y="456"/>
                  </a:cubicBezTo>
                  <a:cubicBezTo>
                    <a:pt x="299" y="456"/>
                    <a:pt x="299" y="456"/>
                    <a:pt x="299" y="456"/>
                  </a:cubicBezTo>
                  <a:cubicBezTo>
                    <a:pt x="299" y="456"/>
                    <a:pt x="299" y="457"/>
                    <a:pt x="299" y="457"/>
                  </a:cubicBezTo>
                  <a:cubicBezTo>
                    <a:pt x="299" y="457"/>
                    <a:pt x="299" y="457"/>
                    <a:pt x="299" y="457"/>
                  </a:cubicBezTo>
                  <a:cubicBezTo>
                    <a:pt x="299" y="457"/>
                    <a:pt x="299" y="457"/>
                    <a:pt x="299" y="457"/>
                  </a:cubicBezTo>
                  <a:cubicBezTo>
                    <a:pt x="299" y="458"/>
                    <a:pt x="300" y="458"/>
                    <a:pt x="300" y="458"/>
                  </a:cubicBezTo>
                  <a:cubicBezTo>
                    <a:pt x="301" y="458"/>
                    <a:pt x="301" y="458"/>
                    <a:pt x="301" y="458"/>
                  </a:cubicBezTo>
                  <a:cubicBezTo>
                    <a:pt x="301" y="458"/>
                    <a:pt x="301" y="457"/>
                    <a:pt x="302" y="458"/>
                  </a:cubicBezTo>
                  <a:cubicBezTo>
                    <a:pt x="301" y="459"/>
                    <a:pt x="301" y="460"/>
                    <a:pt x="300" y="460"/>
                  </a:cubicBezTo>
                  <a:cubicBezTo>
                    <a:pt x="301" y="461"/>
                    <a:pt x="301" y="461"/>
                    <a:pt x="301" y="461"/>
                  </a:cubicBezTo>
                  <a:cubicBezTo>
                    <a:pt x="301" y="461"/>
                    <a:pt x="301" y="461"/>
                    <a:pt x="301" y="461"/>
                  </a:cubicBezTo>
                  <a:cubicBezTo>
                    <a:pt x="301" y="462"/>
                    <a:pt x="302" y="461"/>
                    <a:pt x="302" y="461"/>
                  </a:cubicBezTo>
                  <a:cubicBezTo>
                    <a:pt x="302" y="461"/>
                    <a:pt x="302" y="461"/>
                    <a:pt x="302" y="461"/>
                  </a:cubicBezTo>
                  <a:cubicBezTo>
                    <a:pt x="302" y="461"/>
                    <a:pt x="302" y="460"/>
                    <a:pt x="303" y="460"/>
                  </a:cubicBezTo>
                  <a:cubicBezTo>
                    <a:pt x="303" y="460"/>
                    <a:pt x="304" y="460"/>
                    <a:pt x="303" y="459"/>
                  </a:cubicBezTo>
                  <a:cubicBezTo>
                    <a:pt x="304" y="459"/>
                    <a:pt x="304" y="460"/>
                    <a:pt x="305" y="459"/>
                  </a:cubicBezTo>
                  <a:cubicBezTo>
                    <a:pt x="305" y="459"/>
                    <a:pt x="305" y="459"/>
                    <a:pt x="305" y="459"/>
                  </a:cubicBezTo>
                  <a:cubicBezTo>
                    <a:pt x="305" y="459"/>
                    <a:pt x="305" y="460"/>
                    <a:pt x="305" y="460"/>
                  </a:cubicBezTo>
                  <a:cubicBezTo>
                    <a:pt x="304" y="461"/>
                    <a:pt x="304" y="461"/>
                    <a:pt x="303" y="462"/>
                  </a:cubicBezTo>
                  <a:cubicBezTo>
                    <a:pt x="304" y="462"/>
                    <a:pt x="305" y="462"/>
                    <a:pt x="306" y="461"/>
                  </a:cubicBezTo>
                  <a:cubicBezTo>
                    <a:pt x="306" y="461"/>
                    <a:pt x="306" y="461"/>
                    <a:pt x="306" y="462"/>
                  </a:cubicBezTo>
                  <a:cubicBezTo>
                    <a:pt x="306" y="462"/>
                    <a:pt x="306" y="462"/>
                    <a:pt x="306" y="462"/>
                  </a:cubicBezTo>
                  <a:cubicBezTo>
                    <a:pt x="306" y="462"/>
                    <a:pt x="306" y="462"/>
                    <a:pt x="306" y="462"/>
                  </a:cubicBezTo>
                  <a:cubicBezTo>
                    <a:pt x="305" y="462"/>
                    <a:pt x="305" y="463"/>
                    <a:pt x="305" y="463"/>
                  </a:cubicBezTo>
                  <a:cubicBezTo>
                    <a:pt x="306" y="463"/>
                    <a:pt x="306" y="463"/>
                    <a:pt x="306" y="463"/>
                  </a:cubicBezTo>
                  <a:cubicBezTo>
                    <a:pt x="306" y="464"/>
                    <a:pt x="306" y="464"/>
                    <a:pt x="306" y="464"/>
                  </a:cubicBezTo>
                  <a:cubicBezTo>
                    <a:pt x="306" y="464"/>
                    <a:pt x="306" y="465"/>
                    <a:pt x="307" y="465"/>
                  </a:cubicBezTo>
                  <a:cubicBezTo>
                    <a:pt x="307" y="464"/>
                    <a:pt x="307" y="464"/>
                    <a:pt x="307" y="464"/>
                  </a:cubicBezTo>
                  <a:cubicBezTo>
                    <a:pt x="307" y="463"/>
                    <a:pt x="307" y="463"/>
                    <a:pt x="307" y="463"/>
                  </a:cubicBezTo>
                  <a:cubicBezTo>
                    <a:pt x="308" y="463"/>
                    <a:pt x="309" y="462"/>
                    <a:pt x="309" y="462"/>
                  </a:cubicBezTo>
                  <a:cubicBezTo>
                    <a:pt x="309" y="462"/>
                    <a:pt x="308" y="462"/>
                    <a:pt x="308" y="462"/>
                  </a:cubicBezTo>
                  <a:cubicBezTo>
                    <a:pt x="308" y="463"/>
                    <a:pt x="307" y="463"/>
                    <a:pt x="307" y="463"/>
                  </a:cubicBezTo>
                  <a:cubicBezTo>
                    <a:pt x="307" y="463"/>
                    <a:pt x="307" y="462"/>
                    <a:pt x="307" y="462"/>
                  </a:cubicBezTo>
                  <a:cubicBezTo>
                    <a:pt x="307" y="462"/>
                    <a:pt x="307" y="461"/>
                    <a:pt x="307" y="461"/>
                  </a:cubicBezTo>
                  <a:cubicBezTo>
                    <a:pt x="307" y="461"/>
                    <a:pt x="307" y="461"/>
                    <a:pt x="307" y="460"/>
                  </a:cubicBezTo>
                  <a:cubicBezTo>
                    <a:pt x="307" y="460"/>
                    <a:pt x="307" y="460"/>
                    <a:pt x="307" y="460"/>
                  </a:cubicBezTo>
                  <a:cubicBezTo>
                    <a:pt x="307" y="460"/>
                    <a:pt x="306" y="459"/>
                    <a:pt x="306" y="459"/>
                  </a:cubicBezTo>
                  <a:cubicBezTo>
                    <a:pt x="306" y="458"/>
                    <a:pt x="306" y="458"/>
                    <a:pt x="306" y="458"/>
                  </a:cubicBezTo>
                  <a:cubicBezTo>
                    <a:pt x="306" y="457"/>
                    <a:pt x="306" y="457"/>
                    <a:pt x="306" y="457"/>
                  </a:cubicBezTo>
                  <a:cubicBezTo>
                    <a:pt x="306" y="457"/>
                    <a:pt x="306" y="457"/>
                    <a:pt x="307" y="457"/>
                  </a:cubicBezTo>
                  <a:cubicBezTo>
                    <a:pt x="307" y="456"/>
                    <a:pt x="306" y="456"/>
                    <a:pt x="306" y="456"/>
                  </a:cubicBezTo>
                  <a:cubicBezTo>
                    <a:pt x="306" y="455"/>
                    <a:pt x="305" y="454"/>
                    <a:pt x="305" y="454"/>
                  </a:cubicBezTo>
                  <a:cubicBezTo>
                    <a:pt x="304" y="454"/>
                    <a:pt x="304" y="453"/>
                    <a:pt x="304" y="453"/>
                  </a:cubicBezTo>
                  <a:cubicBezTo>
                    <a:pt x="304" y="452"/>
                    <a:pt x="305" y="452"/>
                    <a:pt x="305" y="451"/>
                  </a:cubicBezTo>
                  <a:cubicBezTo>
                    <a:pt x="305" y="451"/>
                    <a:pt x="305" y="450"/>
                    <a:pt x="305" y="450"/>
                  </a:cubicBezTo>
                  <a:cubicBezTo>
                    <a:pt x="305" y="449"/>
                    <a:pt x="305" y="449"/>
                    <a:pt x="306" y="448"/>
                  </a:cubicBezTo>
                  <a:cubicBezTo>
                    <a:pt x="306" y="448"/>
                    <a:pt x="306" y="448"/>
                    <a:pt x="306" y="448"/>
                  </a:cubicBezTo>
                  <a:cubicBezTo>
                    <a:pt x="306" y="448"/>
                    <a:pt x="306" y="447"/>
                    <a:pt x="306" y="447"/>
                  </a:cubicBezTo>
                  <a:cubicBezTo>
                    <a:pt x="305" y="447"/>
                    <a:pt x="305" y="447"/>
                    <a:pt x="306" y="447"/>
                  </a:cubicBezTo>
                  <a:cubicBezTo>
                    <a:pt x="306" y="447"/>
                    <a:pt x="306" y="447"/>
                    <a:pt x="306" y="447"/>
                  </a:cubicBezTo>
                  <a:cubicBezTo>
                    <a:pt x="306" y="447"/>
                    <a:pt x="307" y="447"/>
                    <a:pt x="307" y="447"/>
                  </a:cubicBezTo>
                  <a:cubicBezTo>
                    <a:pt x="307" y="447"/>
                    <a:pt x="307" y="447"/>
                    <a:pt x="307" y="447"/>
                  </a:cubicBezTo>
                  <a:cubicBezTo>
                    <a:pt x="308" y="447"/>
                    <a:pt x="308" y="446"/>
                    <a:pt x="308" y="447"/>
                  </a:cubicBezTo>
                  <a:cubicBezTo>
                    <a:pt x="308" y="447"/>
                    <a:pt x="309" y="447"/>
                    <a:pt x="309" y="447"/>
                  </a:cubicBezTo>
                  <a:cubicBezTo>
                    <a:pt x="309" y="447"/>
                    <a:pt x="310" y="447"/>
                    <a:pt x="310" y="447"/>
                  </a:cubicBezTo>
                  <a:cubicBezTo>
                    <a:pt x="311" y="447"/>
                    <a:pt x="311" y="446"/>
                    <a:pt x="311" y="446"/>
                  </a:cubicBezTo>
                  <a:cubicBezTo>
                    <a:pt x="311" y="446"/>
                    <a:pt x="311" y="445"/>
                    <a:pt x="312" y="445"/>
                  </a:cubicBezTo>
                  <a:cubicBezTo>
                    <a:pt x="312" y="445"/>
                    <a:pt x="312" y="445"/>
                    <a:pt x="313" y="444"/>
                  </a:cubicBezTo>
                  <a:cubicBezTo>
                    <a:pt x="313" y="444"/>
                    <a:pt x="314" y="443"/>
                    <a:pt x="314" y="443"/>
                  </a:cubicBezTo>
                  <a:cubicBezTo>
                    <a:pt x="314" y="443"/>
                    <a:pt x="314" y="443"/>
                    <a:pt x="314" y="443"/>
                  </a:cubicBezTo>
                  <a:cubicBezTo>
                    <a:pt x="314" y="443"/>
                    <a:pt x="314" y="443"/>
                    <a:pt x="314" y="443"/>
                  </a:cubicBezTo>
                  <a:cubicBezTo>
                    <a:pt x="314" y="442"/>
                    <a:pt x="314" y="441"/>
                    <a:pt x="314" y="441"/>
                  </a:cubicBezTo>
                  <a:cubicBezTo>
                    <a:pt x="315" y="440"/>
                    <a:pt x="316" y="440"/>
                    <a:pt x="316" y="439"/>
                  </a:cubicBezTo>
                  <a:cubicBezTo>
                    <a:pt x="317" y="439"/>
                    <a:pt x="317" y="439"/>
                    <a:pt x="317" y="439"/>
                  </a:cubicBezTo>
                  <a:cubicBezTo>
                    <a:pt x="317" y="439"/>
                    <a:pt x="318" y="438"/>
                    <a:pt x="318" y="438"/>
                  </a:cubicBezTo>
                  <a:cubicBezTo>
                    <a:pt x="318" y="438"/>
                    <a:pt x="318" y="438"/>
                    <a:pt x="318" y="438"/>
                  </a:cubicBezTo>
                  <a:cubicBezTo>
                    <a:pt x="318" y="437"/>
                    <a:pt x="318" y="437"/>
                    <a:pt x="318" y="437"/>
                  </a:cubicBezTo>
                  <a:cubicBezTo>
                    <a:pt x="318" y="437"/>
                    <a:pt x="317" y="437"/>
                    <a:pt x="317" y="436"/>
                  </a:cubicBezTo>
                  <a:cubicBezTo>
                    <a:pt x="317" y="436"/>
                    <a:pt x="317" y="436"/>
                    <a:pt x="317" y="436"/>
                  </a:cubicBezTo>
                  <a:cubicBezTo>
                    <a:pt x="317" y="435"/>
                    <a:pt x="317" y="435"/>
                    <a:pt x="317" y="435"/>
                  </a:cubicBezTo>
                  <a:cubicBezTo>
                    <a:pt x="318" y="435"/>
                    <a:pt x="317" y="434"/>
                    <a:pt x="318" y="434"/>
                  </a:cubicBezTo>
                  <a:cubicBezTo>
                    <a:pt x="318" y="434"/>
                    <a:pt x="318" y="433"/>
                    <a:pt x="318" y="433"/>
                  </a:cubicBezTo>
                  <a:cubicBezTo>
                    <a:pt x="318" y="432"/>
                    <a:pt x="318" y="432"/>
                    <a:pt x="318" y="431"/>
                  </a:cubicBezTo>
                  <a:cubicBezTo>
                    <a:pt x="318" y="431"/>
                    <a:pt x="318" y="430"/>
                    <a:pt x="318" y="430"/>
                  </a:cubicBezTo>
                  <a:cubicBezTo>
                    <a:pt x="317" y="430"/>
                    <a:pt x="317" y="430"/>
                    <a:pt x="317" y="430"/>
                  </a:cubicBezTo>
                  <a:cubicBezTo>
                    <a:pt x="317" y="430"/>
                    <a:pt x="316" y="430"/>
                    <a:pt x="316" y="430"/>
                  </a:cubicBezTo>
                  <a:cubicBezTo>
                    <a:pt x="316" y="430"/>
                    <a:pt x="316" y="430"/>
                    <a:pt x="316" y="430"/>
                  </a:cubicBezTo>
                  <a:cubicBezTo>
                    <a:pt x="316" y="430"/>
                    <a:pt x="316" y="430"/>
                    <a:pt x="316" y="430"/>
                  </a:cubicBezTo>
                  <a:cubicBezTo>
                    <a:pt x="316" y="430"/>
                    <a:pt x="316" y="430"/>
                    <a:pt x="316" y="431"/>
                  </a:cubicBezTo>
                  <a:cubicBezTo>
                    <a:pt x="316" y="431"/>
                    <a:pt x="316" y="431"/>
                    <a:pt x="316" y="431"/>
                  </a:cubicBezTo>
                  <a:cubicBezTo>
                    <a:pt x="315" y="431"/>
                    <a:pt x="315" y="431"/>
                    <a:pt x="315" y="431"/>
                  </a:cubicBezTo>
                  <a:cubicBezTo>
                    <a:pt x="315" y="432"/>
                    <a:pt x="314" y="432"/>
                    <a:pt x="315" y="432"/>
                  </a:cubicBezTo>
                  <a:cubicBezTo>
                    <a:pt x="315" y="432"/>
                    <a:pt x="315" y="432"/>
                    <a:pt x="315" y="433"/>
                  </a:cubicBezTo>
                  <a:cubicBezTo>
                    <a:pt x="315" y="432"/>
                    <a:pt x="315" y="432"/>
                    <a:pt x="316" y="432"/>
                  </a:cubicBezTo>
                  <a:cubicBezTo>
                    <a:pt x="316" y="433"/>
                    <a:pt x="316" y="433"/>
                    <a:pt x="316" y="433"/>
                  </a:cubicBezTo>
                  <a:cubicBezTo>
                    <a:pt x="316" y="433"/>
                    <a:pt x="315" y="434"/>
                    <a:pt x="315" y="434"/>
                  </a:cubicBezTo>
                  <a:cubicBezTo>
                    <a:pt x="315" y="434"/>
                    <a:pt x="315" y="434"/>
                    <a:pt x="314" y="434"/>
                  </a:cubicBezTo>
                  <a:cubicBezTo>
                    <a:pt x="314" y="434"/>
                    <a:pt x="314" y="434"/>
                    <a:pt x="314" y="434"/>
                  </a:cubicBezTo>
                  <a:cubicBezTo>
                    <a:pt x="313" y="434"/>
                    <a:pt x="313" y="435"/>
                    <a:pt x="313" y="435"/>
                  </a:cubicBezTo>
                  <a:cubicBezTo>
                    <a:pt x="313" y="435"/>
                    <a:pt x="312" y="435"/>
                    <a:pt x="312" y="435"/>
                  </a:cubicBezTo>
                  <a:cubicBezTo>
                    <a:pt x="312" y="435"/>
                    <a:pt x="312" y="434"/>
                    <a:pt x="312" y="434"/>
                  </a:cubicBezTo>
                  <a:cubicBezTo>
                    <a:pt x="311" y="434"/>
                    <a:pt x="311" y="434"/>
                    <a:pt x="311" y="434"/>
                  </a:cubicBezTo>
                  <a:cubicBezTo>
                    <a:pt x="311" y="434"/>
                    <a:pt x="311" y="434"/>
                    <a:pt x="311" y="434"/>
                  </a:cubicBezTo>
                  <a:cubicBezTo>
                    <a:pt x="311" y="433"/>
                    <a:pt x="311" y="433"/>
                    <a:pt x="311" y="432"/>
                  </a:cubicBezTo>
                  <a:cubicBezTo>
                    <a:pt x="312" y="432"/>
                    <a:pt x="312" y="431"/>
                    <a:pt x="311" y="430"/>
                  </a:cubicBezTo>
                  <a:cubicBezTo>
                    <a:pt x="311" y="430"/>
                    <a:pt x="312" y="430"/>
                    <a:pt x="312" y="430"/>
                  </a:cubicBezTo>
                  <a:cubicBezTo>
                    <a:pt x="312" y="430"/>
                    <a:pt x="312" y="430"/>
                    <a:pt x="312" y="430"/>
                  </a:cubicBezTo>
                  <a:cubicBezTo>
                    <a:pt x="313" y="430"/>
                    <a:pt x="313" y="430"/>
                    <a:pt x="313" y="430"/>
                  </a:cubicBezTo>
                  <a:cubicBezTo>
                    <a:pt x="313" y="429"/>
                    <a:pt x="313" y="429"/>
                    <a:pt x="313" y="429"/>
                  </a:cubicBezTo>
                  <a:cubicBezTo>
                    <a:pt x="314" y="429"/>
                    <a:pt x="314" y="429"/>
                    <a:pt x="314" y="429"/>
                  </a:cubicBezTo>
                  <a:cubicBezTo>
                    <a:pt x="314" y="429"/>
                    <a:pt x="315" y="428"/>
                    <a:pt x="315" y="427"/>
                  </a:cubicBezTo>
                  <a:cubicBezTo>
                    <a:pt x="315" y="428"/>
                    <a:pt x="314" y="428"/>
                    <a:pt x="314" y="427"/>
                  </a:cubicBezTo>
                  <a:cubicBezTo>
                    <a:pt x="314" y="427"/>
                    <a:pt x="314" y="427"/>
                    <a:pt x="314" y="427"/>
                  </a:cubicBezTo>
                  <a:cubicBezTo>
                    <a:pt x="314" y="427"/>
                    <a:pt x="314" y="427"/>
                    <a:pt x="313" y="427"/>
                  </a:cubicBezTo>
                  <a:cubicBezTo>
                    <a:pt x="313" y="427"/>
                    <a:pt x="313" y="426"/>
                    <a:pt x="313" y="426"/>
                  </a:cubicBezTo>
                  <a:cubicBezTo>
                    <a:pt x="313" y="426"/>
                    <a:pt x="314" y="425"/>
                    <a:pt x="314" y="424"/>
                  </a:cubicBezTo>
                  <a:cubicBezTo>
                    <a:pt x="314" y="424"/>
                    <a:pt x="313" y="424"/>
                    <a:pt x="314" y="424"/>
                  </a:cubicBezTo>
                  <a:cubicBezTo>
                    <a:pt x="314" y="423"/>
                    <a:pt x="314" y="423"/>
                    <a:pt x="314" y="423"/>
                  </a:cubicBezTo>
                  <a:cubicBezTo>
                    <a:pt x="315" y="423"/>
                    <a:pt x="315" y="423"/>
                    <a:pt x="315" y="423"/>
                  </a:cubicBezTo>
                  <a:cubicBezTo>
                    <a:pt x="316" y="423"/>
                    <a:pt x="316" y="423"/>
                    <a:pt x="316" y="423"/>
                  </a:cubicBezTo>
                  <a:cubicBezTo>
                    <a:pt x="316" y="423"/>
                    <a:pt x="316" y="423"/>
                    <a:pt x="316" y="423"/>
                  </a:cubicBezTo>
                  <a:cubicBezTo>
                    <a:pt x="317" y="423"/>
                    <a:pt x="317" y="423"/>
                    <a:pt x="317" y="423"/>
                  </a:cubicBezTo>
                  <a:cubicBezTo>
                    <a:pt x="317" y="422"/>
                    <a:pt x="318" y="422"/>
                    <a:pt x="318" y="422"/>
                  </a:cubicBezTo>
                  <a:cubicBezTo>
                    <a:pt x="318" y="422"/>
                    <a:pt x="318" y="423"/>
                    <a:pt x="317" y="423"/>
                  </a:cubicBezTo>
                  <a:cubicBezTo>
                    <a:pt x="317" y="424"/>
                    <a:pt x="317" y="424"/>
                    <a:pt x="316" y="424"/>
                  </a:cubicBezTo>
                  <a:cubicBezTo>
                    <a:pt x="316" y="425"/>
                    <a:pt x="316" y="425"/>
                    <a:pt x="316" y="426"/>
                  </a:cubicBezTo>
                  <a:cubicBezTo>
                    <a:pt x="316" y="426"/>
                    <a:pt x="316" y="426"/>
                    <a:pt x="316" y="426"/>
                  </a:cubicBezTo>
                  <a:cubicBezTo>
                    <a:pt x="316" y="426"/>
                    <a:pt x="316" y="426"/>
                    <a:pt x="316" y="426"/>
                  </a:cubicBezTo>
                  <a:cubicBezTo>
                    <a:pt x="316" y="426"/>
                    <a:pt x="317" y="426"/>
                    <a:pt x="317" y="426"/>
                  </a:cubicBezTo>
                  <a:cubicBezTo>
                    <a:pt x="318" y="425"/>
                    <a:pt x="318" y="424"/>
                    <a:pt x="319" y="423"/>
                  </a:cubicBezTo>
                  <a:cubicBezTo>
                    <a:pt x="319" y="423"/>
                    <a:pt x="318" y="423"/>
                    <a:pt x="318" y="422"/>
                  </a:cubicBezTo>
                  <a:cubicBezTo>
                    <a:pt x="318" y="422"/>
                    <a:pt x="319" y="422"/>
                    <a:pt x="319" y="421"/>
                  </a:cubicBezTo>
                  <a:cubicBezTo>
                    <a:pt x="319" y="421"/>
                    <a:pt x="319" y="420"/>
                    <a:pt x="318" y="420"/>
                  </a:cubicBezTo>
                  <a:cubicBezTo>
                    <a:pt x="318" y="420"/>
                    <a:pt x="317" y="420"/>
                    <a:pt x="317" y="420"/>
                  </a:cubicBezTo>
                  <a:cubicBezTo>
                    <a:pt x="317" y="420"/>
                    <a:pt x="317" y="420"/>
                    <a:pt x="317" y="420"/>
                  </a:cubicBezTo>
                  <a:cubicBezTo>
                    <a:pt x="317" y="420"/>
                    <a:pt x="316" y="420"/>
                    <a:pt x="316" y="420"/>
                  </a:cubicBezTo>
                  <a:cubicBezTo>
                    <a:pt x="316" y="421"/>
                    <a:pt x="316" y="421"/>
                    <a:pt x="316" y="421"/>
                  </a:cubicBezTo>
                  <a:cubicBezTo>
                    <a:pt x="316" y="421"/>
                    <a:pt x="316" y="421"/>
                    <a:pt x="316" y="421"/>
                  </a:cubicBezTo>
                  <a:cubicBezTo>
                    <a:pt x="315" y="421"/>
                    <a:pt x="314" y="422"/>
                    <a:pt x="314" y="421"/>
                  </a:cubicBezTo>
                  <a:cubicBezTo>
                    <a:pt x="313" y="421"/>
                    <a:pt x="313" y="421"/>
                    <a:pt x="313" y="421"/>
                  </a:cubicBezTo>
                  <a:cubicBezTo>
                    <a:pt x="313" y="421"/>
                    <a:pt x="313" y="421"/>
                    <a:pt x="313" y="421"/>
                  </a:cubicBezTo>
                  <a:cubicBezTo>
                    <a:pt x="313" y="420"/>
                    <a:pt x="312" y="420"/>
                    <a:pt x="312" y="419"/>
                  </a:cubicBezTo>
                  <a:cubicBezTo>
                    <a:pt x="312" y="419"/>
                    <a:pt x="312" y="418"/>
                    <a:pt x="312" y="418"/>
                  </a:cubicBezTo>
                  <a:cubicBezTo>
                    <a:pt x="312" y="418"/>
                    <a:pt x="311" y="418"/>
                    <a:pt x="311" y="418"/>
                  </a:cubicBezTo>
                  <a:cubicBezTo>
                    <a:pt x="311" y="417"/>
                    <a:pt x="311" y="417"/>
                    <a:pt x="311" y="417"/>
                  </a:cubicBezTo>
                  <a:cubicBezTo>
                    <a:pt x="311" y="417"/>
                    <a:pt x="310" y="417"/>
                    <a:pt x="310" y="417"/>
                  </a:cubicBezTo>
                  <a:cubicBezTo>
                    <a:pt x="310" y="418"/>
                    <a:pt x="310" y="418"/>
                    <a:pt x="310" y="419"/>
                  </a:cubicBezTo>
                  <a:cubicBezTo>
                    <a:pt x="310" y="419"/>
                    <a:pt x="309" y="419"/>
                    <a:pt x="309" y="419"/>
                  </a:cubicBezTo>
                  <a:cubicBezTo>
                    <a:pt x="309" y="419"/>
                    <a:pt x="309" y="418"/>
                    <a:pt x="309" y="418"/>
                  </a:cubicBezTo>
                  <a:cubicBezTo>
                    <a:pt x="309" y="418"/>
                    <a:pt x="308" y="418"/>
                    <a:pt x="308" y="418"/>
                  </a:cubicBezTo>
                  <a:cubicBezTo>
                    <a:pt x="308" y="418"/>
                    <a:pt x="307" y="418"/>
                    <a:pt x="307" y="417"/>
                  </a:cubicBezTo>
                  <a:cubicBezTo>
                    <a:pt x="306" y="417"/>
                    <a:pt x="306" y="417"/>
                    <a:pt x="305" y="416"/>
                  </a:cubicBezTo>
                  <a:cubicBezTo>
                    <a:pt x="305" y="416"/>
                    <a:pt x="305" y="416"/>
                    <a:pt x="304" y="415"/>
                  </a:cubicBezTo>
                  <a:cubicBezTo>
                    <a:pt x="304" y="415"/>
                    <a:pt x="304" y="415"/>
                    <a:pt x="304" y="415"/>
                  </a:cubicBezTo>
                  <a:cubicBezTo>
                    <a:pt x="304" y="415"/>
                    <a:pt x="304" y="415"/>
                    <a:pt x="304" y="415"/>
                  </a:cubicBezTo>
                  <a:cubicBezTo>
                    <a:pt x="304" y="415"/>
                    <a:pt x="304" y="415"/>
                    <a:pt x="303" y="415"/>
                  </a:cubicBezTo>
                  <a:cubicBezTo>
                    <a:pt x="303" y="415"/>
                    <a:pt x="303" y="415"/>
                    <a:pt x="303" y="415"/>
                  </a:cubicBezTo>
                  <a:cubicBezTo>
                    <a:pt x="303" y="415"/>
                    <a:pt x="302" y="415"/>
                    <a:pt x="302" y="415"/>
                  </a:cubicBezTo>
                  <a:cubicBezTo>
                    <a:pt x="302" y="414"/>
                    <a:pt x="302" y="414"/>
                    <a:pt x="301" y="414"/>
                  </a:cubicBezTo>
                  <a:cubicBezTo>
                    <a:pt x="301" y="414"/>
                    <a:pt x="301" y="414"/>
                    <a:pt x="301" y="413"/>
                  </a:cubicBezTo>
                  <a:cubicBezTo>
                    <a:pt x="301" y="413"/>
                    <a:pt x="301" y="413"/>
                    <a:pt x="301" y="413"/>
                  </a:cubicBezTo>
                  <a:cubicBezTo>
                    <a:pt x="301" y="413"/>
                    <a:pt x="301" y="413"/>
                    <a:pt x="301" y="413"/>
                  </a:cubicBezTo>
                  <a:cubicBezTo>
                    <a:pt x="301" y="412"/>
                    <a:pt x="301" y="412"/>
                    <a:pt x="301" y="412"/>
                  </a:cubicBezTo>
                  <a:cubicBezTo>
                    <a:pt x="301" y="412"/>
                    <a:pt x="301" y="412"/>
                    <a:pt x="301" y="412"/>
                  </a:cubicBezTo>
                  <a:cubicBezTo>
                    <a:pt x="301" y="411"/>
                    <a:pt x="301" y="411"/>
                    <a:pt x="301" y="411"/>
                  </a:cubicBezTo>
                  <a:cubicBezTo>
                    <a:pt x="301" y="411"/>
                    <a:pt x="300" y="411"/>
                    <a:pt x="300" y="411"/>
                  </a:cubicBezTo>
                  <a:cubicBezTo>
                    <a:pt x="300" y="411"/>
                    <a:pt x="300" y="411"/>
                    <a:pt x="299" y="410"/>
                  </a:cubicBezTo>
                  <a:cubicBezTo>
                    <a:pt x="299" y="410"/>
                    <a:pt x="299" y="410"/>
                    <a:pt x="299" y="409"/>
                  </a:cubicBezTo>
                  <a:cubicBezTo>
                    <a:pt x="299" y="409"/>
                    <a:pt x="299" y="409"/>
                    <a:pt x="299" y="408"/>
                  </a:cubicBezTo>
                  <a:cubicBezTo>
                    <a:pt x="299" y="408"/>
                    <a:pt x="299" y="408"/>
                    <a:pt x="299" y="408"/>
                  </a:cubicBezTo>
                  <a:cubicBezTo>
                    <a:pt x="298" y="407"/>
                    <a:pt x="298" y="407"/>
                    <a:pt x="298" y="407"/>
                  </a:cubicBezTo>
                  <a:cubicBezTo>
                    <a:pt x="298" y="407"/>
                    <a:pt x="298" y="406"/>
                    <a:pt x="298" y="406"/>
                  </a:cubicBezTo>
                  <a:cubicBezTo>
                    <a:pt x="298" y="406"/>
                    <a:pt x="298" y="405"/>
                    <a:pt x="298" y="404"/>
                  </a:cubicBezTo>
                  <a:cubicBezTo>
                    <a:pt x="298" y="404"/>
                    <a:pt x="298" y="403"/>
                    <a:pt x="299" y="403"/>
                  </a:cubicBezTo>
                  <a:cubicBezTo>
                    <a:pt x="299" y="403"/>
                    <a:pt x="299" y="403"/>
                    <a:pt x="299" y="403"/>
                  </a:cubicBezTo>
                  <a:cubicBezTo>
                    <a:pt x="299" y="402"/>
                    <a:pt x="299" y="402"/>
                    <a:pt x="299" y="402"/>
                  </a:cubicBezTo>
                  <a:cubicBezTo>
                    <a:pt x="300" y="402"/>
                    <a:pt x="300" y="402"/>
                    <a:pt x="300" y="402"/>
                  </a:cubicBezTo>
                  <a:cubicBezTo>
                    <a:pt x="300" y="402"/>
                    <a:pt x="300" y="401"/>
                    <a:pt x="300" y="401"/>
                  </a:cubicBezTo>
                  <a:cubicBezTo>
                    <a:pt x="300" y="401"/>
                    <a:pt x="300" y="400"/>
                    <a:pt x="300" y="400"/>
                  </a:cubicBezTo>
                  <a:cubicBezTo>
                    <a:pt x="300" y="400"/>
                    <a:pt x="300" y="400"/>
                    <a:pt x="300" y="400"/>
                  </a:cubicBezTo>
                  <a:cubicBezTo>
                    <a:pt x="300" y="400"/>
                    <a:pt x="300" y="400"/>
                    <a:pt x="301" y="400"/>
                  </a:cubicBezTo>
                  <a:cubicBezTo>
                    <a:pt x="301" y="400"/>
                    <a:pt x="301" y="400"/>
                    <a:pt x="301" y="400"/>
                  </a:cubicBezTo>
                  <a:cubicBezTo>
                    <a:pt x="301" y="399"/>
                    <a:pt x="301" y="399"/>
                    <a:pt x="301" y="399"/>
                  </a:cubicBezTo>
                  <a:cubicBezTo>
                    <a:pt x="301" y="399"/>
                    <a:pt x="302" y="399"/>
                    <a:pt x="302" y="399"/>
                  </a:cubicBezTo>
                  <a:cubicBezTo>
                    <a:pt x="302" y="399"/>
                    <a:pt x="302" y="399"/>
                    <a:pt x="302" y="399"/>
                  </a:cubicBezTo>
                  <a:cubicBezTo>
                    <a:pt x="302" y="399"/>
                    <a:pt x="302" y="398"/>
                    <a:pt x="302" y="398"/>
                  </a:cubicBezTo>
                  <a:cubicBezTo>
                    <a:pt x="301" y="398"/>
                    <a:pt x="302" y="398"/>
                    <a:pt x="302" y="398"/>
                  </a:cubicBezTo>
                  <a:cubicBezTo>
                    <a:pt x="302" y="397"/>
                    <a:pt x="302" y="397"/>
                    <a:pt x="303" y="396"/>
                  </a:cubicBezTo>
                  <a:cubicBezTo>
                    <a:pt x="302" y="396"/>
                    <a:pt x="302" y="397"/>
                    <a:pt x="302" y="397"/>
                  </a:cubicBezTo>
                  <a:cubicBezTo>
                    <a:pt x="302" y="397"/>
                    <a:pt x="301" y="398"/>
                    <a:pt x="301" y="398"/>
                  </a:cubicBezTo>
                  <a:cubicBezTo>
                    <a:pt x="301" y="398"/>
                    <a:pt x="301" y="398"/>
                    <a:pt x="301" y="398"/>
                  </a:cubicBezTo>
                  <a:cubicBezTo>
                    <a:pt x="300" y="398"/>
                    <a:pt x="300" y="398"/>
                    <a:pt x="300" y="398"/>
                  </a:cubicBezTo>
                  <a:cubicBezTo>
                    <a:pt x="300" y="397"/>
                    <a:pt x="299" y="397"/>
                    <a:pt x="299" y="396"/>
                  </a:cubicBezTo>
                  <a:cubicBezTo>
                    <a:pt x="299" y="396"/>
                    <a:pt x="299" y="396"/>
                    <a:pt x="299" y="396"/>
                  </a:cubicBezTo>
                  <a:cubicBezTo>
                    <a:pt x="299" y="396"/>
                    <a:pt x="299" y="396"/>
                    <a:pt x="299" y="395"/>
                  </a:cubicBezTo>
                  <a:cubicBezTo>
                    <a:pt x="298" y="395"/>
                    <a:pt x="298" y="395"/>
                    <a:pt x="298" y="394"/>
                  </a:cubicBezTo>
                  <a:cubicBezTo>
                    <a:pt x="298" y="393"/>
                    <a:pt x="298" y="393"/>
                    <a:pt x="298" y="392"/>
                  </a:cubicBezTo>
                  <a:cubicBezTo>
                    <a:pt x="298" y="392"/>
                    <a:pt x="298" y="391"/>
                    <a:pt x="299" y="391"/>
                  </a:cubicBezTo>
                  <a:cubicBezTo>
                    <a:pt x="299" y="390"/>
                    <a:pt x="299" y="390"/>
                    <a:pt x="299" y="389"/>
                  </a:cubicBezTo>
                  <a:cubicBezTo>
                    <a:pt x="299" y="389"/>
                    <a:pt x="300" y="389"/>
                    <a:pt x="300" y="389"/>
                  </a:cubicBezTo>
                  <a:cubicBezTo>
                    <a:pt x="300" y="389"/>
                    <a:pt x="300" y="389"/>
                    <a:pt x="300" y="389"/>
                  </a:cubicBezTo>
                  <a:cubicBezTo>
                    <a:pt x="299" y="389"/>
                    <a:pt x="299" y="389"/>
                    <a:pt x="299" y="389"/>
                  </a:cubicBezTo>
                  <a:cubicBezTo>
                    <a:pt x="299" y="389"/>
                    <a:pt x="299" y="389"/>
                    <a:pt x="299" y="389"/>
                  </a:cubicBezTo>
                  <a:cubicBezTo>
                    <a:pt x="299" y="389"/>
                    <a:pt x="299" y="389"/>
                    <a:pt x="299" y="389"/>
                  </a:cubicBezTo>
                  <a:cubicBezTo>
                    <a:pt x="299" y="388"/>
                    <a:pt x="298" y="388"/>
                    <a:pt x="298" y="388"/>
                  </a:cubicBezTo>
                  <a:cubicBezTo>
                    <a:pt x="298" y="388"/>
                    <a:pt x="298" y="388"/>
                    <a:pt x="298" y="388"/>
                  </a:cubicBezTo>
                  <a:cubicBezTo>
                    <a:pt x="298" y="388"/>
                    <a:pt x="299" y="387"/>
                    <a:pt x="299" y="387"/>
                  </a:cubicBezTo>
                  <a:cubicBezTo>
                    <a:pt x="299" y="387"/>
                    <a:pt x="299" y="387"/>
                    <a:pt x="299" y="387"/>
                  </a:cubicBezTo>
                  <a:cubicBezTo>
                    <a:pt x="299" y="387"/>
                    <a:pt x="299" y="387"/>
                    <a:pt x="299" y="387"/>
                  </a:cubicBezTo>
                  <a:cubicBezTo>
                    <a:pt x="299" y="387"/>
                    <a:pt x="299" y="387"/>
                    <a:pt x="299" y="387"/>
                  </a:cubicBezTo>
                  <a:cubicBezTo>
                    <a:pt x="299" y="386"/>
                    <a:pt x="299" y="385"/>
                    <a:pt x="299" y="385"/>
                  </a:cubicBezTo>
                  <a:cubicBezTo>
                    <a:pt x="299" y="385"/>
                    <a:pt x="299" y="385"/>
                    <a:pt x="299" y="385"/>
                  </a:cubicBezTo>
                  <a:cubicBezTo>
                    <a:pt x="300" y="385"/>
                    <a:pt x="300" y="385"/>
                    <a:pt x="300" y="384"/>
                  </a:cubicBezTo>
                  <a:cubicBezTo>
                    <a:pt x="300" y="384"/>
                    <a:pt x="300" y="384"/>
                    <a:pt x="300" y="384"/>
                  </a:cubicBezTo>
                  <a:cubicBezTo>
                    <a:pt x="300" y="384"/>
                    <a:pt x="300" y="383"/>
                    <a:pt x="301" y="383"/>
                  </a:cubicBezTo>
                  <a:cubicBezTo>
                    <a:pt x="301" y="382"/>
                    <a:pt x="301" y="382"/>
                    <a:pt x="302" y="382"/>
                  </a:cubicBezTo>
                  <a:cubicBezTo>
                    <a:pt x="302" y="382"/>
                    <a:pt x="303" y="382"/>
                    <a:pt x="303" y="382"/>
                  </a:cubicBezTo>
                  <a:cubicBezTo>
                    <a:pt x="303" y="383"/>
                    <a:pt x="303" y="383"/>
                    <a:pt x="303" y="383"/>
                  </a:cubicBezTo>
                  <a:cubicBezTo>
                    <a:pt x="303" y="383"/>
                    <a:pt x="303" y="384"/>
                    <a:pt x="303" y="384"/>
                  </a:cubicBezTo>
                  <a:cubicBezTo>
                    <a:pt x="304" y="384"/>
                    <a:pt x="304" y="384"/>
                    <a:pt x="304" y="385"/>
                  </a:cubicBezTo>
                  <a:cubicBezTo>
                    <a:pt x="304" y="385"/>
                    <a:pt x="304" y="385"/>
                    <a:pt x="305" y="385"/>
                  </a:cubicBezTo>
                  <a:cubicBezTo>
                    <a:pt x="305" y="385"/>
                    <a:pt x="305" y="385"/>
                    <a:pt x="305" y="384"/>
                  </a:cubicBezTo>
                  <a:cubicBezTo>
                    <a:pt x="305" y="384"/>
                    <a:pt x="305" y="384"/>
                    <a:pt x="305" y="383"/>
                  </a:cubicBezTo>
                  <a:cubicBezTo>
                    <a:pt x="305" y="383"/>
                    <a:pt x="306" y="383"/>
                    <a:pt x="306" y="383"/>
                  </a:cubicBezTo>
                  <a:cubicBezTo>
                    <a:pt x="306" y="382"/>
                    <a:pt x="305" y="382"/>
                    <a:pt x="305" y="382"/>
                  </a:cubicBezTo>
                  <a:cubicBezTo>
                    <a:pt x="305" y="382"/>
                    <a:pt x="305" y="382"/>
                    <a:pt x="305" y="382"/>
                  </a:cubicBezTo>
                  <a:cubicBezTo>
                    <a:pt x="305" y="381"/>
                    <a:pt x="305" y="381"/>
                    <a:pt x="305" y="381"/>
                  </a:cubicBezTo>
                  <a:cubicBezTo>
                    <a:pt x="305" y="381"/>
                    <a:pt x="305" y="381"/>
                    <a:pt x="305" y="381"/>
                  </a:cubicBezTo>
                  <a:cubicBezTo>
                    <a:pt x="305" y="381"/>
                    <a:pt x="306" y="381"/>
                    <a:pt x="306" y="380"/>
                  </a:cubicBezTo>
                  <a:cubicBezTo>
                    <a:pt x="306" y="380"/>
                    <a:pt x="306" y="380"/>
                    <a:pt x="306" y="380"/>
                  </a:cubicBezTo>
                  <a:cubicBezTo>
                    <a:pt x="305" y="380"/>
                    <a:pt x="305" y="380"/>
                    <a:pt x="305" y="380"/>
                  </a:cubicBezTo>
                  <a:cubicBezTo>
                    <a:pt x="305" y="380"/>
                    <a:pt x="304" y="380"/>
                    <a:pt x="303" y="380"/>
                  </a:cubicBezTo>
                  <a:cubicBezTo>
                    <a:pt x="303" y="380"/>
                    <a:pt x="303" y="380"/>
                    <a:pt x="303" y="380"/>
                  </a:cubicBezTo>
                  <a:cubicBezTo>
                    <a:pt x="303" y="380"/>
                    <a:pt x="303" y="380"/>
                    <a:pt x="303" y="380"/>
                  </a:cubicBezTo>
                  <a:cubicBezTo>
                    <a:pt x="303" y="379"/>
                    <a:pt x="303" y="379"/>
                    <a:pt x="302" y="379"/>
                  </a:cubicBezTo>
                  <a:cubicBezTo>
                    <a:pt x="302" y="379"/>
                    <a:pt x="302" y="379"/>
                    <a:pt x="302" y="379"/>
                  </a:cubicBezTo>
                  <a:cubicBezTo>
                    <a:pt x="302" y="379"/>
                    <a:pt x="302" y="379"/>
                    <a:pt x="302" y="379"/>
                  </a:cubicBezTo>
                  <a:cubicBezTo>
                    <a:pt x="303" y="378"/>
                    <a:pt x="303" y="378"/>
                    <a:pt x="303" y="378"/>
                  </a:cubicBezTo>
                  <a:cubicBezTo>
                    <a:pt x="303" y="378"/>
                    <a:pt x="303" y="378"/>
                    <a:pt x="303" y="378"/>
                  </a:cubicBezTo>
                  <a:cubicBezTo>
                    <a:pt x="303" y="377"/>
                    <a:pt x="303" y="377"/>
                    <a:pt x="303" y="377"/>
                  </a:cubicBezTo>
                  <a:cubicBezTo>
                    <a:pt x="303" y="377"/>
                    <a:pt x="304" y="377"/>
                    <a:pt x="304" y="377"/>
                  </a:cubicBezTo>
                  <a:cubicBezTo>
                    <a:pt x="304" y="377"/>
                    <a:pt x="304" y="376"/>
                    <a:pt x="304" y="376"/>
                  </a:cubicBezTo>
                  <a:cubicBezTo>
                    <a:pt x="305" y="376"/>
                    <a:pt x="305" y="375"/>
                    <a:pt x="306" y="375"/>
                  </a:cubicBezTo>
                  <a:cubicBezTo>
                    <a:pt x="305" y="375"/>
                    <a:pt x="305" y="374"/>
                    <a:pt x="305" y="374"/>
                  </a:cubicBezTo>
                  <a:cubicBezTo>
                    <a:pt x="305" y="374"/>
                    <a:pt x="306" y="374"/>
                    <a:pt x="306" y="374"/>
                  </a:cubicBezTo>
                  <a:cubicBezTo>
                    <a:pt x="306" y="374"/>
                    <a:pt x="306" y="373"/>
                    <a:pt x="306" y="373"/>
                  </a:cubicBezTo>
                  <a:cubicBezTo>
                    <a:pt x="306" y="373"/>
                    <a:pt x="306" y="373"/>
                    <a:pt x="306" y="373"/>
                  </a:cubicBezTo>
                  <a:cubicBezTo>
                    <a:pt x="306" y="373"/>
                    <a:pt x="306" y="373"/>
                    <a:pt x="306" y="373"/>
                  </a:cubicBezTo>
                  <a:cubicBezTo>
                    <a:pt x="306" y="373"/>
                    <a:pt x="306" y="373"/>
                    <a:pt x="306" y="373"/>
                  </a:cubicBezTo>
                  <a:cubicBezTo>
                    <a:pt x="307" y="373"/>
                    <a:pt x="307" y="373"/>
                    <a:pt x="307" y="373"/>
                  </a:cubicBezTo>
                  <a:cubicBezTo>
                    <a:pt x="307" y="373"/>
                    <a:pt x="307" y="373"/>
                    <a:pt x="307" y="373"/>
                  </a:cubicBezTo>
                  <a:cubicBezTo>
                    <a:pt x="307" y="373"/>
                    <a:pt x="307" y="373"/>
                    <a:pt x="307" y="373"/>
                  </a:cubicBezTo>
                  <a:cubicBezTo>
                    <a:pt x="307" y="372"/>
                    <a:pt x="307" y="372"/>
                    <a:pt x="307" y="372"/>
                  </a:cubicBezTo>
                  <a:cubicBezTo>
                    <a:pt x="307" y="371"/>
                    <a:pt x="307" y="371"/>
                    <a:pt x="308" y="370"/>
                  </a:cubicBezTo>
                  <a:cubicBezTo>
                    <a:pt x="308" y="370"/>
                    <a:pt x="308" y="370"/>
                    <a:pt x="308" y="370"/>
                  </a:cubicBezTo>
                  <a:cubicBezTo>
                    <a:pt x="308" y="370"/>
                    <a:pt x="308" y="370"/>
                    <a:pt x="309" y="370"/>
                  </a:cubicBezTo>
                  <a:cubicBezTo>
                    <a:pt x="308" y="370"/>
                    <a:pt x="308" y="370"/>
                    <a:pt x="308" y="370"/>
                  </a:cubicBezTo>
                  <a:cubicBezTo>
                    <a:pt x="307" y="370"/>
                    <a:pt x="307" y="369"/>
                    <a:pt x="307" y="369"/>
                  </a:cubicBezTo>
                  <a:cubicBezTo>
                    <a:pt x="307" y="369"/>
                    <a:pt x="307" y="369"/>
                    <a:pt x="307" y="369"/>
                  </a:cubicBezTo>
                  <a:cubicBezTo>
                    <a:pt x="307" y="369"/>
                    <a:pt x="307" y="369"/>
                    <a:pt x="307" y="369"/>
                  </a:cubicBezTo>
                  <a:cubicBezTo>
                    <a:pt x="307" y="369"/>
                    <a:pt x="307" y="369"/>
                    <a:pt x="307" y="369"/>
                  </a:cubicBezTo>
                  <a:cubicBezTo>
                    <a:pt x="307" y="368"/>
                    <a:pt x="307" y="368"/>
                    <a:pt x="307" y="368"/>
                  </a:cubicBezTo>
                  <a:cubicBezTo>
                    <a:pt x="307" y="368"/>
                    <a:pt x="308" y="368"/>
                    <a:pt x="308" y="368"/>
                  </a:cubicBezTo>
                  <a:cubicBezTo>
                    <a:pt x="308" y="367"/>
                    <a:pt x="308" y="367"/>
                    <a:pt x="307" y="367"/>
                  </a:cubicBezTo>
                  <a:cubicBezTo>
                    <a:pt x="308" y="367"/>
                    <a:pt x="309" y="366"/>
                    <a:pt x="310" y="366"/>
                  </a:cubicBezTo>
                  <a:cubicBezTo>
                    <a:pt x="310" y="366"/>
                    <a:pt x="310" y="366"/>
                    <a:pt x="310" y="366"/>
                  </a:cubicBezTo>
                  <a:cubicBezTo>
                    <a:pt x="310" y="366"/>
                    <a:pt x="310" y="366"/>
                    <a:pt x="310" y="366"/>
                  </a:cubicBezTo>
                  <a:cubicBezTo>
                    <a:pt x="310" y="366"/>
                    <a:pt x="309" y="366"/>
                    <a:pt x="309" y="366"/>
                  </a:cubicBezTo>
                  <a:cubicBezTo>
                    <a:pt x="308" y="366"/>
                    <a:pt x="308" y="366"/>
                    <a:pt x="307" y="367"/>
                  </a:cubicBezTo>
                  <a:cubicBezTo>
                    <a:pt x="307" y="366"/>
                    <a:pt x="307" y="366"/>
                    <a:pt x="307" y="365"/>
                  </a:cubicBezTo>
                  <a:cubicBezTo>
                    <a:pt x="307" y="364"/>
                    <a:pt x="307" y="362"/>
                    <a:pt x="307" y="361"/>
                  </a:cubicBezTo>
                  <a:cubicBezTo>
                    <a:pt x="307" y="361"/>
                    <a:pt x="307" y="360"/>
                    <a:pt x="307" y="360"/>
                  </a:cubicBezTo>
                  <a:cubicBezTo>
                    <a:pt x="307" y="360"/>
                    <a:pt x="307" y="360"/>
                    <a:pt x="307" y="360"/>
                  </a:cubicBezTo>
                  <a:cubicBezTo>
                    <a:pt x="307" y="360"/>
                    <a:pt x="307" y="360"/>
                    <a:pt x="307" y="360"/>
                  </a:cubicBezTo>
                  <a:cubicBezTo>
                    <a:pt x="307" y="360"/>
                    <a:pt x="307" y="360"/>
                    <a:pt x="307" y="360"/>
                  </a:cubicBezTo>
                  <a:cubicBezTo>
                    <a:pt x="307" y="359"/>
                    <a:pt x="308" y="359"/>
                    <a:pt x="308" y="359"/>
                  </a:cubicBezTo>
                  <a:cubicBezTo>
                    <a:pt x="308" y="359"/>
                    <a:pt x="307" y="359"/>
                    <a:pt x="307" y="359"/>
                  </a:cubicBezTo>
                  <a:cubicBezTo>
                    <a:pt x="307" y="358"/>
                    <a:pt x="307" y="358"/>
                    <a:pt x="307" y="358"/>
                  </a:cubicBezTo>
                  <a:cubicBezTo>
                    <a:pt x="307" y="357"/>
                    <a:pt x="307" y="357"/>
                    <a:pt x="307" y="357"/>
                  </a:cubicBezTo>
                  <a:cubicBezTo>
                    <a:pt x="306" y="357"/>
                    <a:pt x="306" y="357"/>
                    <a:pt x="306" y="357"/>
                  </a:cubicBezTo>
                  <a:cubicBezTo>
                    <a:pt x="306" y="357"/>
                    <a:pt x="306" y="357"/>
                    <a:pt x="306" y="356"/>
                  </a:cubicBezTo>
                  <a:cubicBezTo>
                    <a:pt x="306" y="356"/>
                    <a:pt x="306" y="356"/>
                    <a:pt x="306" y="356"/>
                  </a:cubicBezTo>
                  <a:cubicBezTo>
                    <a:pt x="306" y="355"/>
                    <a:pt x="306" y="355"/>
                    <a:pt x="306" y="355"/>
                  </a:cubicBezTo>
                  <a:cubicBezTo>
                    <a:pt x="306" y="354"/>
                    <a:pt x="305" y="354"/>
                    <a:pt x="305" y="354"/>
                  </a:cubicBezTo>
                  <a:cubicBezTo>
                    <a:pt x="305" y="354"/>
                    <a:pt x="305" y="354"/>
                    <a:pt x="304" y="354"/>
                  </a:cubicBezTo>
                  <a:cubicBezTo>
                    <a:pt x="304" y="354"/>
                    <a:pt x="304" y="354"/>
                    <a:pt x="304" y="354"/>
                  </a:cubicBezTo>
                  <a:cubicBezTo>
                    <a:pt x="305" y="353"/>
                    <a:pt x="305" y="353"/>
                    <a:pt x="305" y="353"/>
                  </a:cubicBezTo>
                  <a:cubicBezTo>
                    <a:pt x="305" y="353"/>
                    <a:pt x="305" y="353"/>
                    <a:pt x="305" y="353"/>
                  </a:cubicBezTo>
                  <a:cubicBezTo>
                    <a:pt x="305" y="353"/>
                    <a:pt x="305" y="353"/>
                    <a:pt x="305" y="352"/>
                  </a:cubicBezTo>
                  <a:cubicBezTo>
                    <a:pt x="304" y="352"/>
                    <a:pt x="304" y="352"/>
                    <a:pt x="304" y="352"/>
                  </a:cubicBezTo>
                  <a:cubicBezTo>
                    <a:pt x="304" y="352"/>
                    <a:pt x="304" y="352"/>
                    <a:pt x="304" y="352"/>
                  </a:cubicBezTo>
                  <a:cubicBezTo>
                    <a:pt x="304" y="352"/>
                    <a:pt x="304" y="352"/>
                    <a:pt x="304" y="352"/>
                  </a:cubicBezTo>
                  <a:cubicBezTo>
                    <a:pt x="304" y="351"/>
                    <a:pt x="304" y="350"/>
                    <a:pt x="304" y="349"/>
                  </a:cubicBezTo>
                  <a:cubicBezTo>
                    <a:pt x="304" y="349"/>
                    <a:pt x="304" y="349"/>
                    <a:pt x="304" y="348"/>
                  </a:cubicBezTo>
                  <a:cubicBezTo>
                    <a:pt x="304" y="348"/>
                    <a:pt x="304" y="348"/>
                    <a:pt x="304" y="348"/>
                  </a:cubicBezTo>
                  <a:cubicBezTo>
                    <a:pt x="304" y="347"/>
                    <a:pt x="304" y="347"/>
                    <a:pt x="304" y="347"/>
                  </a:cubicBezTo>
                  <a:cubicBezTo>
                    <a:pt x="304" y="346"/>
                    <a:pt x="304" y="346"/>
                    <a:pt x="304" y="346"/>
                  </a:cubicBezTo>
                  <a:cubicBezTo>
                    <a:pt x="304" y="345"/>
                    <a:pt x="304" y="345"/>
                    <a:pt x="304" y="345"/>
                  </a:cubicBezTo>
                  <a:cubicBezTo>
                    <a:pt x="304" y="345"/>
                    <a:pt x="304" y="345"/>
                    <a:pt x="304" y="345"/>
                  </a:cubicBezTo>
                  <a:cubicBezTo>
                    <a:pt x="304" y="345"/>
                    <a:pt x="304" y="345"/>
                    <a:pt x="304" y="345"/>
                  </a:cubicBezTo>
                  <a:cubicBezTo>
                    <a:pt x="304" y="344"/>
                    <a:pt x="305" y="344"/>
                    <a:pt x="305" y="344"/>
                  </a:cubicBezTo>
                  <a:cubicBezTo>
                    <a:pt x="304" y="343"/>
                    <a:pt x="305" y="341"/>
                    <a:pt x="305" y="340"/>
                  </a:cubicBezTo>
                  <a:cubicBezTo>
                    <a:pt x="304" y="339"/>
                    <a:pt x="304" y="337"/>
                    <a:pt x="304" y="336"/>
                  </a:cubicBezTo>
                  <a:cubicBezTo>
                    <a:pt x="304" y="336"/>
                    <a:pt x="304" y="335"/>
                    <a:pt x="304" y="335"/>
                  </a:cubicBezTo>
                  <a:cubicBezTo>
                    <a:pt x="304" y="335"/>
                    <a:pt x="304" y="334"/>
                    <a:pt x="304" y="334"/>
                  </a:cubicBezTo>
                  <a:cubicBezTo>
                    <a:pt x="304" y="334"/>
                    <a:pt x="305" y="334"/>
                    <a:pt x="305" y="333"/>
                  </a:cubicBezTo>
                  <a:cubicBezTo>
                    <a:pt x="304" y="333"/>
                    <a:pt x="304" y="332"/>
                    <a:pt x="304" y="333"/>
                  </a:cubicBezTo>
                  <a:cubicBezTo>
                    <a:pt x="304" y="332"/>
                    <a:pt x="304" y="331"/>
                    <a:pt x="305" y="330"/>
                  </a:cubicBezTo>
                  <a:cubicBezTo>
                    <a:pt x="305" y="330"/>
                    <a:pt x="306" y="329"/>
                    <a:pt x="307" y="330"/>
                  </a:cubicBezTo>
                  <a:cubicBezTo>
                    <a:pt x="307" y="331"/>
                    <a:pt x="308" y="331"/>
                    <a:pt x="308" y="332"/>
                  </a:cubicBezTo>
                  <a:cubicBezTo>
                    <a:pt x="309" y="332"/>
                    <a:pt x="309" y="332"/>
                    <a:pt x="310" y="332"/>
                  </a:cubicBezTo>
                  <a:cubicBezTo>
                    <a:pt x="310" y="332"/>
                    <a:pt x="311" y="332"/>
                    <a:pt x="311" y="332"/>
                  </a:cubicBezTo>
                  <a:cubicBezTo>
                    <a:pt x="311" y="332"/>
                    <a:pt x="311" y="332"/>
                    <a:pt x="310" y="331"/>
                  </a:cubicBezTo>
                  <a:cubicBezTo>
                    <a:pt x="310" y="331"/>
                    <a:pt x="309" y="331"/>
                    <a:pt x="309" y="330"/>
                  </a:cubicBezTo>
                  <a:cubicBezTo>
                    <a:pt x="308" y="330"/>
                    <a:pt x="308" y="329"/>
                    <a:pt x="308" y="329"/>
                  </a:cubicBezTo>
                  <a:cubicBezTo>
                    <a:pt x="308" y="328"/>
                    <a:pt x="308" y="328"/>
                    <a:pt x="308" y="328"/>
                  </a:cubicBezTo>
                  <a:cubicBezTo>
                    <a:pt x="308" y="327"/>
                    <a:pt x="308" y="327"/>
                    <a:pt x="308" y="327"/>
                  </a:cubicBezTo>
                  <a:cubicBezTo>
                    <a:pt x="308" y="327"/>
                    <a:pt x="307" y="328"/>
                    <a:pt x="307" y="327"/>
                  </a:cubicBezTo>
                  <a:cubicBezTo>
                    <a:pt x="307" y="327"/>
                    <a:pt x="307" y="327"/>
                    <a:pt x="306" y="327"/>
                  </a:cubicBezTo>
                  <a:cubicBezTo>
                    <a:pt x="306" y="326"/>
                    <a:pt x="307" y="324"/>
                    <a:pt x="308" y="324"/>
                  </a:cubicBezTo>
                  <a:cubicBezTo>
                    <a:pt x="309" y="322"/>
                    <a:pt x="311" y="322"/>
                    <a:pt x="313" y="321"/>
                  </a:cubicBezTo>
                  <a:cubicBezTo>
                    <a:pt x="314" y="321"/>
                    <a:pt x="315" y="321"/>
                    <a:pt x="316" y="320"/>
                  </a:cubicBezTo>
                  <a:cubicBezTo>
                    <a:pt x="316" y="321"/>
                    <a:pt x="316" y="321"/>
                    <a:pt x="316" y="322"/>
                  </a:cubicBezTo>
                  <a:cubicBezTo>
                    <a:pt x="317" y="321"/>
                    <a:pt x="317" y="321"/>
                    <a:pt x="317" y="320"/>
                  </a:cubicBezTo>
                  <a:cubicBezTo>
                    <a:pt x="317" y="320"/>
                    <a:pt x="318" y="320"/>
                    <a:pt x="319" y="320"/>
                  </a:cubicBezTo>
                  <a:cubicBezTo>
                    <a:pt x="321" y="320"/>
                    <a:pt x="323" y="321"/>
                    <a:pt x="324" y="322"/>
                  </a:cubicBezTo>
                  <a:cubicBezTo>
                    <a:pt x="324" y="321"/>
                    <a:pt x="325" y="321"/>
                    <a:pt x="325" y="322"/>
                  </a:cubicBezTo>
                  <a:cubicBezTo>
                    <a:pt x="325" y="322"/>
                    <a:pt x="325" y="322"/>
                    <a:pt x="325" y="322"/>
                  </a:cubicBezTo>
                  <a:cubicBezTo>
                    <a:pt x="326" y="323"/>
                    <a:pt x="326" y="323"/>
                    <a:pt x="326" y="323"/>
                  </a:cubicBezTo>
                  <a:cubicBezTo>
                    <a:pt x="327" y="323"/>
                    <a:pt x="327" y="324"/>
                    <a:pt x="326" y="325"/>
                  </a:cubicBezTo>
                  <a:cubicBezTo>
                    <a:pt x="327" y="325"/>
                    <a:pt x="327" y="325"/>
                    <a:pt x="328" y="325"/>
                  </a:cubicBezTo>
                  <a:cubicBezTo>
                    <a:pt x="328" y="324"/>
                    <a:pt x="328" y="324"/>
                    <a:pt x="329" y="324"/>
                  </a:cubicBezTo>
                  <a:cubicBezTo>
                    <a:pt x="330" y="323"/>
                    <a:pt x="331" y="323"/>
                    <a:pt x="333" y="324"/>
                  </a:cubicBezTo>
                  <a:cubicBezTo>
                    <a:pt x="334" y="324"/>
                    <a:pt x="334" y="324"/>
                    <a:pt x="335" y="324"/>
                  </a:cubicBezTo>
                  <a:cubicBezTo>
                    <a:pt x="336" y="324"/>
                    <a:pt x="336" y="325"/>
                    <a:pt x="337" y="325"/>
                  </a:cubicBezTo>
                  <a:cubicBezTo>
                    <a:pt x="338" y="325"/>
                    <a:pt x="339" y="326"/>
                    <a:pt x="339" y="326"/>
                  </a:cubicBezTo>
                  <a:cubicBezTo>
                    <a:pt x="340" y="326"/>
                    <a:pt x="340" y="326"/>
                    <a:pt x="341" y="326"/>
                  </a:cubicBezTo>
                  <a:cubicBezTo>
                    <a:pt x="341" y="326"/>
                    <a:pt x="341" y="327"/>
                    <a:pt x="341" y="327"/>
                  </a:cubicBezTo>
                  <a:cubicBezTo>
                    <a:pt x="341" y="327"/>
                    <a:pt x="340" y="327"/>
                    <a:pt x="340" y="327"/>
                  </a:cubicBezTo>
                  <a:cubicBezTo>
                    <a:pt x="339" y="327"/>
                    <a:pt x="339" y="328"/>
                    <a:pt x="339" y="329"/>
                  </a:cubicBezTo>
                  <a:cubicBezTo>
                    <a:pt x="339" y="330"/>
                    <a:pt x="339" y="331"/>
                    <a:pt x="338" y="332"/>
                  </a:cubicBezTo>
                  <a:cubicBezTo>
                    <a:pt x="337" y="333"/>
                    <a:pt x="337" y="335"/>
                    <a:pt x="335" y="335"/>
                  </a:cubicBezTo>
                  <a:cubicBezTo>
                    <a:pt x="336" y="335"/>
                    <a:pt x="336" y="336"/>
                    <a:pt x="335" y="336"/>
                  </a:cubicBezTo>
                  <a:cubicBezTo>
                    <a:pt x="335" y="337"/>
                    <a:pt x="335" y="337"/>
                    <a:pt x="335" y="338"/>
                  </a:cubicBezTo>
                  <a:cubicBezTo>
                    <a:pt x="334" y="339"/>
                    <a:pt x="334" y="340"/>
                    <a:pt x="334" y="341"/>
                  </a:cubicBezTo>
                  <a:cubicBezTo>
                    <a:pt x="333" y="341"/>
                    <a:pt x="333" y="342"/>
                    <a:pt x="332" y="342"/>
                  </a:cubicBezTo>
                  <a:cubicBezTo>
                    <a:pt x="332" y="342"/>
                    <a:pt x="332" y="342"/>
                    <a:pt x="333" y="343"/>
                  </a:cubicBezTo>
                  <a:cubicBezTo>
                    <a:pt x="333" y="343"/>
                    <a:pt x="333" y="343"/>
                    <a:pt x="333" y="343"/>
                  </a:cubicBezTo>
                  <a:cubicBezTo>
                    <a:pt x="332" y="346"/>
                    <a:pt x="330" y="349"/>
                    <a:pt x="329" y="352"/>
                  </a:cubicBezTo>
                  <a:cubicBezTo>
                    <a:pt x="329" y="353"/>
                    <a:pt x="328" y="353"/>
                    <a:pt x="328" y="354"/>
                  </a:cubicBezTo>
                  <a:cubicBezTo>
                    <a:pt x="327" y="354"/>
                    <a:pt x="326" y="354"/>
                    <a:pt x="325" y="354"/>
                  </a:cubicBezTo>
                  <a:cubicBezTo>
                    <a:pt x="324" y="353"/>
                    <a:pt x="323" y="353"/>
                    <a:pt x="322" y="353"/>
                  </a:cubicBezTo>
                  <a:cubicBezTo>
                    <a:pt x="321" y="352"/>
                    <a:pt x="321" y="352"/>
                    <a:pt x="321" y="352"/>
                  </a:cubicBezTo>
                  <a:cubicBezTo>
                    <a:pt x="321" y="352"/>
                    <a:pt x="321" y="352"/>
                    <a:pt x="320" y="352"/>
                  </a:cubicBezTo>
                  <a:cubicBezTo>
                    <a:pt x="320" y="352"/>
                    <a:pt x="320" y="352"/>
                    <a:pt x="320" y="352"/>
                  </a:cubicBezTo>
                  <a:cubicBezTo>
                    <a:pt x="319" y="352"/>
                    <a:pt x="319" y="352"/>
                    <a:pt x="318" y="352"/>
                  </a:cubicBezTo>
                  <a:cubicBezTo>
                    <a:pt x="317" y="352"/>
                    <a:pt x="315" y="352"/>
                    <a:pt x="314" y="353"/>
                  </a:cubicBezTo>
                  <a:cubicBezTo>
                    <a:pt x="314" y="353"/>
                    <a:pt x="313" y="353"/>
                    <a:pt x="313" y="353"/>
                  </a:cubicBezTo>
                  <a:cubicBezTo>
                    <a:pt x="313" y="353"/>
                    <a:pt x="313" y="354"/>
                    <a:pt x="313" y="354"/>
                  </a:cubicBezTo>
                  <a:cubicBezTo>
                    <a:pt x="314" y="353"/>
                    <a:pt x="315" y="354"/>
                    <a:pt x="316" y="354"/>
                  </a:cubicBezTo>
                  <a:cubicBezTo>
                    <a:pt x="317" y="355"/>
                    <a:pt x="316" y="355"/>
                    <a:pt x="316" y="355"/>
                  </a:cubicBezTo>
                  <a:cubicBezTo>
                    <a:pt x="316" y="355"/>
                    <a:pt x="317" y="355"/>
                    <a:pt x="317" y="356"/>
                  </a:cubicBezTo>
                  <a:cubicBezTo>
                    <a:pt x="317" y="356"/>
                    <a:pt x="317" y="356"/>
                    <a:pt x="318" y="356"/>
                  </a:cubicBezTo>
                  <a:cubicBezTo>
                    <a:pt x="318" y="357"/>
                    <a:pt x="318" y="357"/>
                    <a:pt x="318" y="357"/>
                  </a:cubicBezTo>
                  <a:cubicBezTo>
                    <a:pt x="318" y="357"/>
                    <a:pt x="318" y="358"/>
                    <a:pt x="318" y="358"/>
                  </a:cubicBezTo>
                  <a:cubicBezTo>
                    <a:pt x="319" y="358"/>
                    <a:pt x="318" y="358"/>
                    <a:pt x="318" y="358"/>
                  </a:cubicBezTo>
                  <a:cubicBezTo>
                    <a:pt x="318" y="359"/>
                    <a:pt x="319" y="359"/>
                    <a:pt x="319" y="359"/>
                  </a:cubicBezTo>
                  <a:cubicBezTo>
                    <a:pt x="319" y="359"/>
                    <a:pt x="319" y="360"/>
                    <a:pt x="319" y="360"/>
                  </a:cubicBezTo>
                  <a:cubicBezTo>
                    <a:pt x="318" y="360"/>
                    <a:pt x="318" y="361"/>
                    <a:pt x="318" y="361"/>
                  </a:cubicBezTo>
                  <a:cubicBezTo>
                    <a:pt x="318" y="361"/>
                    <a:pt x="318" y="361"/>
                    <a:pt x="318" y="362"/>
                  </a:cubicBezTo>
                  <a:cubicBezTo>
                    <a:pt x="318" y="362"/>
                    <a:pt x="318" y="362"/>
                    <a:pt x="318" y="362"/>
                  </a:cubicBezTo>
                  <a:cubicBezTo>
                    <a:pt x="318" y="362"/>
                    <a:pt x="317" y="362"/>
                    <a:pt x="317" y="362"/>
                  </a:cubicBezTo>
                  <a:cubicBezTo>
                    <a:pt x="316" y="363"/>
                    <a:pt x="316" y="363"/>
                    <a:pt x="316" y="364"/>
                  </a:cubicBezTo>
                  <a:cubicBezTo>
                    <a:pt x="316" y="365"/>
                    <a:pt x="315" y="366"/>
                    <a:pt x="315" y="367"/>
                  </a:cubicBezTo>
                  <a:cubicBezTo>
                    <a:pt x="315" y="367"/>
                    <a:pt x="315" y="368"/>
                    <a:pt x="315" y="368"/>
                  </a:cubicBezTo>
                  <a:cubicBezTo>
                    <a:pt x="314" y="369"/>
                    <a:pt x="314" y="369"/>
                    <a:pt x="313" y="369"/>
                  </a:cubicBezTo>
                  <a:cubicBezTo>
                    <a:pt x="312" y="369"/>
                    <a:pt x="311" y="370"/>
                    <a:pt x="311" y="370"/>
                  </a:cubicBezTo>
                  <a:cubicBezTo>
                    <a:pt x="310" y="370"/>
                    <a:pt x="310" y="370"/>
                    <a:pt x="310" y="370"/>
                  </a:cubicBezTo>
                  <a:cubicBezTo>
                    <a:pt x="310" y="370"/>
                    <a:pt x="311" y="370"/>
                    <a:pt x="312" y="370"/>
                  </a:cubicBezTo>
                  <a:cubicBezTo>
                    <a:pt x="312" y="371"/>
                    <a:pt x="312" y="371"/>
                    <a:pt x="312" y="371"/>
                  </a:cubicBezTo>
                  <a:cubicBezTo>
                    <a:pt x="312" y="372"/>
                    <a:pt x="312" y="372"/>
                    <a:pt x="312" y="373"/>
                  </a:cubicBezTo>
                  <a:cubicBezTo>
                    <a:pt x="311" y="373"/>
                    <a:pt x="311" y="373"/>
                    <a:pt x="310" y="373"/>
                  </a:cubicBezTo>
                  <a:cubicBezTo>
                    <a:pt x="310" y="373"/>
                    <a:pt x="309" y="373"/>
                    <a:pt x="309" y="373"/>
                  </a:cubicBezTo>
                  <a:cubicBezTo>
                    <a:pt x="309" y="373"/>
                    <a:pt x="309" y="373"/>
                    <a:pt x="309" y="373"/>
                  </a:cubicBezTo>
                  <a:cubicBezTo>
                    <a:pt x="308" y="373"/>
                    <a:pt x="309" y="373"/>
                    <a:pt x="309" y="373"/>
                  </a:cubicBezTo>
                  <a:cubicBezTo>
                    <a:pt x="309" y="373"/>
                    <a:pt x="310" y="373"/>
                    <a:pt x="310" y="374"/>
                  </a:cubicBezTo>
                  <a:cubicBezTo>
                    <a:pt x="311" y="374"/>
                    <a:pt x="311" y="374"/>
                    <a:pt x="311" y="374"/>
                  </a:cubicBezTo>
                  <a:cubicBezTo>
                    <a:pt x="311" y="374"/>
                    <a:pt x="311" y="375"/>
                    <a:pt x="311" y="375"/>
                  </a:cubicBezTo>
                  <a:cubicBezTo>
                    <a:pt x="312" y="375"/>
                    <a:pt x="312" y="374"/>
                    <a:pt x="312" y="374"/>
                  </a:cubicBezTo>
                  <a:cubicBezTo>
                    <a:pt x="313" y="374"/>
                    <a:pt x="313" y="374"/>
                    <a:pt x="313" y="374"/>
                  </a:cubicBezTo>
                  <a:cubicBezTo>
                    <a:pt x="313" y="374"/>
                    <a:pt x="313" y="374"/>
                    <a:pt x="313" y="375"/>
                  </a:cubicBezTo>
                  <a:cubicBezTo>
                    <a:pt x="313" y="375"/>
                    <a:pt x="313" y="375"/>
                    <a:pt x="312" y="376"/>
                  </a:cubicBezTo>
                  <a:cubicBezTo>
                    <a:pt x="312" y="376"/>
                    <a:pt x="312" y="376"/>
                    <a:pt x="313" y="376"/>
                  </a:cubicBezTo>
                  <a:cubicBezTo>
                    <a:pt x="313" y="376"/>
                    <a:pt x="313" y="376"/>
                    <a:pt x="313" y="376"/>
                  </a:cubicBezTo>
                  <a:cubicBezTo>
                    <a:pt x="313" y="376"/>
                    <a:pt x="314" y="375"/>
                    <a:pt x="314" y="375"/>
                  </a:cubicBezTo>
                  <a:cubicBezTo>
                    <a:pt x="314" y="375"/>
                    <a:pt x="314" y="375"/>
                    <a:pt x="314" y="375"/>
                  </a:cubicBezTo>
                  <a:cubicBezTo>
                    <a:pt x="314" y="374"/>
                    <a:pt x="314" y="374"/>
                    <a:pt x="314" y="374"/>
                  </a:cubicBezTo>
                  <a:cubicBezTo>
                    <a:pt x="314" y="374"/>
                    <a:pt x="314" y="375"/>
                    <a:pt x="314" y="375"/>
                  </a:cubicBezTo>
                  <a:cubicBezTo>
                    <a:pt x="315" y="375"/>
                    <a:pt x="315" y="374"/>
                    <a:pt x="315" y="374"/>
                  </a:cubicBezTo>
                  <a:cubicBezTo>
                    <a:pt x="315" y="375"/>
                    <a:pt x="315" y="375"/>
                    <a:pt x="315" y="375"/>
                  </a:cubicBezTo>
                  <a:cubicBezTo>
                    <a:pt x="316" y="375"/>
                    <a:pt x="316" y="375"/>
                    <a:pt x="316" y="375"/>
                  </a:cubicBezTo>
                  <a:cubicBezTo>
                    <a:pt x="317" y="375"/>
                    <a:pt x="317" y="375"/>
                    <a:pt x="317" y="375"/>
                  </a:cubicBezTo>
                  <a:cubicBezTo>
                    <a:pt x="318" y="375"/>
                    <a:pt x="318" y="376"/>
                    <a:pt x="317" y="376"/>
                  </a:cubicBezTo>
                  <a:cubicBezTo>
                    <a:pt x="317" y="376"/>
                    <a:pt x="316" y="377"/>
                    <a:pt x="317" y="377"/>
                  </a:cubicBezTo>
                  <a:cubicBezTo>
                    <a:pt x="317" y="377"/>
                    <a:pt x="317" y="377"/>
                    <a:pt x="317" y="378"/>
                  </a:cubicBezTo>
                  <a:cubicBezTo>
                    <a:pt x="317" y="378"/>
                    <a:pt x="318" y="379"/>
                    <a:pt x="319" y="380"/>
                  </a:cubicBezTo>
                  <a:cubicBezTo>
                    <a:pt x="319" y="380"/>
                    <a:pt x="320" y="381"/>
                    <a:pt x="321" y="381"/>
                  </a:cubicBezTo>
                  <a:cubicBezTo>
                    <a:pt x="320" y="382"/>
                    <a:pt x="321" y="383"/>
                    <a:pt x="321" y="383"/>
                  </a:cubicBezTo>
                  <a:cubicBezTo>
                    <a:pt x="322" y="383"/>
                    <a:pt x="322" y="383"/>
                    <a:pt x="322" y="383"/>
                  </a:cubicBezTo>
                  <a:cubicBezTo>
                    <a:pt x="322" y="384"/>
                    <a:pt x="322" y="384"/>
                    <a:pt x="322" y="384"/>
                  </a:cubicBezTo>
                  <a:cubicBezTo>
                    <a:pt x="322" y="384"/>
                    <a:pt x="322" y="385"/>
                    <a:pt x="322" y="386"/>
                  </a:cubicBezTo>
                  <a:cubicBezTo>
                    <a:pt x="323" y="386"/>
                    <a:pt x="323" y="386"/>
                    <a:pt x="323" y="387"/>
                  </a:cubicBezTo>
                  <a:cubicBezTo>
                    <a:pt x="323" y="387"/>
                    <a:pt x="323" y="387"/>
                    <a:pt x="323" y="387"/>
                  </a:cubicBezTo>
                  <a:cubicBezTo>
                    <a:pt x="323" y="388"/>
                    <a:pt x="323" y="388"/>
                    <a:pt x="323" y="389"/>
                  </a:cubicBezTo>
                  <a:cubicBezTo>
                    <a:pt x="323" y="389"/>
                    <a:pt x="323" y="390"/>
                    <a:pt x="323" y="390"/>
                  </a:cubicBezTo>
                  <a:cubicBezTo>
                    <a:pt x="323" y="390"/>
                    <a:pt x="323" y="390"/>
                    <a:pt x="323" y="391"/>
                  </a:cubicBezTo>
                  <a:cubicBezTo>
                    <a:pt x="323" y="391"/>
                    <a:pt x="323" y="391"/>
                    <a:pt x="323" y="391"/>
                  </a:cubicBezTo>
                  <a:cubicBezTo>
                    <a:pt x="323" y="392"/>
                    <a:pt x="323" y="392"/>
                    <a:pt x="323" y="393"/>
                  </a:cubicBezTo>
                  <a:cubicBezTo>
                    <a:pt x="323" y="393"/>
                    <a:pt x="323" y="394"/>
                    <a:pt x="323" y="394"/>
                  </a:cubicBezTo>
                  <a:cubicBezTo>
                    <a:pt x="323" y="394"/>
                    <a:pt x="323" y="394"/>
                    <a:pt x="322" y="394"/>
                  </a:cubicBezTo>
                  <a:cubicBezTo>
                    <a:pt x="322" y="394"/>
                    <a:pt x="322" y="394"/>
                    <a:pt x="322" y="394"/>
                  </a:cubicBezTo>
                  <a:cubicBezTo>
                    <a:pt x="322" y="394"/>
                    <a:pt x="322" y="394"/>
                    <a:pt x="322" y="394"/>
                  </a:cubicBezTo>
                  <a:cubicBezTo>
                    <a:pt x="322" y="394"/>
                    <a:pt x="322" y="394"/>
                    <a:pt x="322" y="394"/>
                  </a:cubicBezTo>
                  <a:cubicBezTo>
                    <a:pt x="322" y="394"/>
                    <a:pt x="322" y="394"/>
                    <a:pt x="322" y="395"/>
                  </a:cubicBezTo>
                  <a:cubicBezTo>
                    <a:pt x="323" y="395"/>
                    <a:pt x="323" y="395"/>
                    <a:pt x="323" y="395"/>
                  </a:cubicBezTo>
                  <a:cubicBezTo>
                    <a:pt x="323" y="395"/>
                    <a:pt x="324" y="395"/>
                    <a:pt x="324" y="395"/>
                  </a:cubicBezTo>
                  <a:cubicBezTo>
                    <a:pt x="324" y="395"/>
                    <a:pt x="324" y="396"/>
                    <a:pt x="324" y="396"/>
                  </a:cubicBezTo>
                  <a:cubicBezTo>
                    <a:pt x="324" y="396"/>
                    <a:pt x="324" y="397"/>
                    <a:pt x="324" y="397"/>
                  </a:cubicBezTo>
                  <a:cubicBezTo>
                    <a:pt x="325" y="397"/>
                    <a:pt x="325" y="397"/>
                    <a:pt x="325" y="397"/>
                  </a:cubicBezTo>
                  <a:cubicBezTo>
                    <a:pt x="325" y="398"/>
                    <a:pt x="326" y="398"/>
                    <a:pt x="326" y="398"/>
                  </a:cubicBezTo>
                  <a:cubicBezTo>
                    <a:pt x="326" y="398"/>
                    <a:pt x="326" y="398"/>
                    <a:pt x="327" y="399"/>
                  </a:cubicBezTo>
                  <a:cubicBezTo>
                    <a:pt x="327" y="399"/>
                    <a:pt x="327" y="399"/>
                    <a:pt x="327" y="399"/>
                  </a:cubicBezTo>
                  <a:cubicBezTo>
                    <a:pt x="327" y="399"/>
                    <a:pt x="327" y="399"/>
                    <a:pt x="327" y="399"/>
                  </a:cubicBezTo>
                  <a:cubicBezTo>
                    <a:pt x="327" y="399"/>
                    <a:pt x="327" y="399"/>
                    <a:pt x="327" y="399"/>
                  </a:cubicBezTo>
                  <a:cubicBezTo>
                    <a:pt x="327" y="399"/>
                    <a:pt x="327" y="399"/>
                    <a:pt x="327" y="399"/>
                  </a:cubicBezTo>
                  <a:cubicBezTo>
                    <a:pt x="327" y="399"/>
                    <a:pt x="327" y="399"/>
                    <a:pt x="326" y="399"/>
                  </a:cubicBezTo>
                  <a:cubicBezTo>
                    <a:pt x="326" y="400"/>
                    <a:pt x="327" y="400"/>
                    <a:pt x="327" y="400"/>
                  </a:cubicBezTo>
                  <a:cubicBezTo>
                    <a:pt x="327" y="400"/>
                    <a:pt x="327" y="401"/>
                    <a:pt x="327" y="401"/>
                  </a:cubicBezTo>
                  <a:cubicBezTo>
                    <a:pt x="327" y="401"/>
                    <a:pt x="327" y="401"/>
                    <a:pt x="327" y="401"/>
                  </a:cubicBezTo>
                  <a:cubicBezTo>
                    <a:pt x="327" y="401"/>
                    <a:pt x="327" y="401"/>
                    <a:pt x="327" y="401"/>
                  </a:cubicBezTo>
                  <a:cubicBezTo>
                    <a:pt x="327" y="402"/>
                    <a:pt x="327" y="402"/>
                    <a:pt x="327" y="402"/>
                  </a:cubicBezTo>
                  <a:cubicBezTo>
                    <a:pt x="328" y="402"/>
                    <a:pt x="328" y="402"/>
                    <a:pt x="328" y="402"/>
                  </a:cubicBezTo>
                  <a:cubicBezTo>
                    <a:pt x="328" y="402"/>
                    <a:pt x="328" y="402"/>
                    <a:pt x="328" y="402"/>
                  </a:cubicBezTo>
                  <a:cubicBezTo>
                    <a:pt x="328" y="402"/>
                    <a:pt x="328" y="402"/>
                    <a:pt x="328" y="402"/>
                  </a:cubicBezTo>
                  <a:cubicBezTo>
                    <a:pt x="328" y="402"/>
                    <a:pt x="328" y="403"/>
                    <a:pt x="328" y="403"/>
                  </a:cubicBezTo>
                  <a:cubicBezTo>
                    <a:pt x="328" y="403"/>
                    <a:pt x="328" y="403"/>
                    <a:pt x="328" y="403"/>
                  </a:cubicBezTo>
                  <a:cubicBezTo>
                    <a:pt x="328" y="403"/>
                    <a:pt x="328" y="403"/>
                    <a:pt x="328" y="403"/>
                  </a:cubicBezTo>
                  <a:cubicBezTo>
                    <a:pt x="328" y="403"/>
                    <a:pt x="328" y="403"/>
                    <a:pt x="328" y="403"/>
                  </a:cubicBezTo>
                  <a:cubicBezTo>
                    <a:pt x="328" y="404"/>
                    <a:pt x="328" y="404"/>
                    <a:pt x="328" y="404"/>
                  </a:cubicBezTo>
                  <a:cubicBezTo>
                    <a:pt x="328" y="404"/>
                    <a:pt x="328" y="404"/>
                    <a:pt x="329" y="404"/>
                  </a:cubicBezTo>
                  <a:cubicBezTo>
                    <a:pt x="329" y="404"/>
                    <a:pt x="329" y="404"/>
                    <a:pt x="329" y="404"/>
                  </a:cubicBezTo>
                  <a:cubicBezTo>
                    <a:pt x="329" y="405"/>
                    <a:pt x="329" y="405"/>
                    <a:pt x="329" y="405"/>
                  </a:cubicBezTo>
                  <a:cubicBezTo>
                    <a:pt x="329" y="405"/>
                    <a:pt x="329" y="405"/>
                    <a:pt x="329" y="405"/>
                  </a:cubicBezTo>
                  <a:cubicBezTo>
                    <a:pt x="329" y="405"/>
                    <a:pt x="329" y="405"/>
                    <a:pt x="329" y="405"/>
                  </a:cubicBezTo>
                  <a:cubicBezTo>
                    <a:pt x="330" y="405"/>
                    <a:pt x="329" y="404"/>
                    <a:pt x="330" y="404"/>
                  </a:cubicBezTo>
                  <a:cubicBezTo>
                    <a:pt x="330" y="404"/>
                    <a:pt x="330" y="404"/>
                    <a:pt x="330" y="404"/>
                  </a:cubicBezTo>
                  <a:cubicBezTo>
                    <a:pt x="330" y="404"/>
                    <a:pt x="330" y="404"/>
                    <a:pt x="330" y="404"/>
                  </a:cubicBezTo>
                  <a:cubicBezTo>
                    <a:pt x="330" y="404"/>
                    <a:pt x="330" y="404"/>
                    <a:pt x="331" y="404"/>
                  </a:cubicBezTo>
                  <a:cubicBezTo>
                    <a:pt x="331" y="404"/>
                    <a:pt x="331" y="404"/>
                    <a:pt x="331" y="404"/>
                  </a:cubicBezTo>
                  <a:cubicBezTo>
                    <a:pt x="331" y="404"/>
                    <a:pt x="331" y="404"/>
                    <a:pt x="331" y="405"/>
                  </a:cubicBezTo>
                  <a:cubicBezTo>
                    <a:pt x="331" y="405"/>
                    <a:pt x="330" y="406"/>
                    <a:pt x="331" y="406"/>
                  </a:cubicBezTo>
                  <a:cubicBezTo>
                    <a:pt x="331" y="406"/>
                    <a:pt x="331" y="407"/>
                    <a:pt x="331" y="407"/>
                  </a:cubicBezTo>
                  <a:cubicBezTo>
                    <a:pt x="331" y="407"/>
                    <a:pt x="331" y="407"/>
                    <a:pt x="332" y="407"/>
                  </a:cubicBezTo>
                  <a:cubicBezTo>
                    <a:pt x="332" y="407"/>
                    <a:pt x="332" y="407"/>
                    <a:pt x="332" y="407"/>
                  </a:cubicBezTo>
                  <a:cubicBezTo>
                    <a:pt x="332" y="407"/>
                    <a:pt x="332" y="407"/>
                    <a:pt x="332" y="408"/>
                  </a:cubicBezTo>
                  <a:cubicBezTo>
                    <a:pt x="332" y="408"/>
                    <a:pt x="332" y="408"/>
                    <a:pt x="332" y="408"/>
                  </a:cubicBezTo>
                  <a:cubicBezTo>
                    <a:pt x="331" y="408"/>
                    <a:pt x="331" y="408"/>
                    <a:pt x="331" y="408"/>
                  </a:cubicBezTo>
                  <a:cubicBezTo>
                    <a:pt x="331" y="408"/>
                    <a:pt x="331" y="408"/>
                    <a:pt x="330" y="408"/>
                  </a:cubicBezTo>
                  <a:cubicBezTo>
                    <a:pt x="330" y="408"/>
                    <a:pt x="329" y="409"/>
                    <a:pt x="329" y="408"/>
                  </a:cubicBezTo>
                  <a:cubicBezTo>
                    <a:pt x="329" y="408"/>
                    <a:pt x="328" y="408"/>
                    <a:pt x="328" y="408"/>
                  </a:cubicBezTo>
                  <a:cubicBezTo>
                    <a:pt x="328" y="408"/>
                    <a:pt x="328" y="408"/>
                    <a:pt x="327" y="407"/>
                  </a:cubicBezTo>
                  <a:cubicBezTo>
                    <a:pt x="327" y="407"/>
                    <a:pt x="327" y="407"/>
                    <a:pt x="327" y="407"/>
                  </a:cubicBezTo>
                  <a:cubicBezTo>
                    <a:pt x="327" y="407"/>
                    <a:pt x="327" y="407"/>
                    <a:pt x="327" y="407"/>
                  </a:cubicBezTo>
                  <a:cubicBezTo>
                    <a:pt x="327" y="407"/>
                    <a:pt x="326" y="408"/>
                    <a:pt x="326" y="408"/>
                  </a:cubicBezTo>
                  <a:cubicBezTo>
                    <a:pt x="326" y="408"/>
                    <a:pt x="326" y="408"/>
                    <a:pt x="326" y="408"/>
                  </a:cubicBezTo>
                  <a:cubicBezTo>
                    <a:pt x="325" y="409"/>
                    <a:pt x="325" y="409"/>
                    <a:pt x="325" y="409"/>
                  </a:cubicBezTo>
                  <a:cubicBezTo>
                    <a:pt x="325" y="409"/>
                    <a:pt x="325" y="409"/>
                    <a:pt x="325" y="409"/>
                  </a:cubicBezTo>
                  <a:cubicBezTo>
                    <a:pt x="325" y="409"/>
                    <a:pt x="325" y="409"/>
                    <a:pt x="325" y="409"/>
                  </a:cubicBezTo>
                  <a:cubicBezTo>
                    <a:pt x="325" y="410"/>
                    <a:pt x="325" y="410"/>
                    <a:pt x="325" y="410"/>
                  </a:cubicBezTo>
                  <a:cubicBezTo>
                    <a:pt x="325" y="410"/>
                    <a:pt x="325" y="410"/>
                    <a:pt x="326" y="410"/>
                  </a:cubicBezTo>
                  <a:cubicBezTo>
                    <a:pt x="326" y="409"/>
                    <a:pt x="326" y="409"/>
                    <a:pt x="326" y="409"/>
                  </a:cubicBezTo>
                  <a:cubicBezTo>
                    <a:pt x="326" y="409"/>
                    <a:pt x="326" y="409"/>
                    <a:pt x="326" y="409"/>
                  </a:cubicBezTo>
                  <a:cubicBezTo>
                    <a:pt x="327" y="409"/>
                    <a:pt x="327" y="409"/>
                    <a:pt x="327" y="409"/>
                  </a:cubicBezTo>
                  <a:cubicBezTo>
                    <a:pt x="328" y="409"/>
                    <a:pt x="328" y="409"/>
                    <a:pt x="328" y="409"/>
                  </a:cubicBezTo>
                  <a:cubicBezTo>
                    <a:pt x="328" y="409"/>
                    <a:pt x="328" y="410"/>
                    <a:pt x="328" y="410"/>
                  </a:cubicBezTo>
                  <a:cubicBezTo>
                    <a:pt x="329" y="410"/>
                    <a:pt x="329" y="410"/>
                    <a:pt x="329" y="411"/>
                  </a:cubicBezTo>
                  <a:cubicBezTo>
                    <a:pt x="329" y="411"/>
                    <a:pt x="329" y="411"/>
                    <a:pt x="329" y="411"/>
                  </a:cubicBezTo>
                  <a:cubicBezTo>
                    <a:pt x="328" y="412"/>
                    <a:pt x="326" y="414"/>
                    <a:pt x="325" y="415"/>
                  </a:cubicBezTo>
                  <a:cubicBezTo>
                    <a:pt x="325" y="415"/>
                    <a:pt x="324" y="415"/>
                    <a:pt x="324" y="416"/>
                  </a:cubicBezTo>
                  <a:cubicBezTo>
                    <a:pt x="324" y="416"/>
                    <a:pt x="325" y="416"/>
                    <a:pt x="324" y="416"/>
                  </a:cubicBezTo>
                  <a:cubicBezTo>
                    <a:pt x="324" y="416"/>
                    <a:pt x="324" y="416"/>
                    <a:pt x="324" y="416"/>
                  </a:cubicBezTo>
                  <a:cubicBezTo>
                    <a:pt x="324" y="416"/>
                    <a:pt x="324" y="416"/>
                    <a:pt x="324" y="417"/>
                  </a:cubicBezTo>
                  <a:cubicBezTo>
                    <a:pt x="325" y="417"/>
                    <a:pt x="325" y="417"/>
                    <a:pt x="326" y="417"/>
                  </a:cubicBezTo>
                  <a:cubicBezTo>
                    <a:pt x="326" y="417"/>
                    <a:pt x="326" y="418"/>
                    <a:pt x="326" y="418"/>
                  </a:cubicBezTo>
                  <a:cubicBezTo>
                    <a:pt x="327" y="418"/>
                    <a:pt x="327" y="418"/>
                    <a:pt x="327" y="418"/>
                  </a:cubicBezTo>
                  <a:cubicBezTo>
                    <a:pt x="327" y="418"/>
                    <a:pt x="327" y="418"/>
                    <a:pt x="327" y="418"/>
                  </a:cubicBezTo>
                  <a:cubicBezTo>
                    <a:pt x="327" y="419"/>
                    <a:pt x="327" y="419"/>
                    <a:pt x="327" y="419"/>
                  </a:cubicBezTo>
                  <a:cubicBezTo>
                    <a:pt x="328" y="419"/>
                    <a:pt x="329" y="420"/>
                    <a:pt x="329" y="421"/>
                  </a:cubicBezTo>
                  <a:cubicBezTo>
                    <a:pt x="330" y="420"/>
                    <a:pt x="330" y="420"/>
                    <a:pt x="331" y="420"/>
                  </a:cubicBezTo>
                  <a:cubicBezTo>
                    <a:pt x="331" y="420"/>
                    <a:pt x="331" y="419"/>
                    <a:pt x="331" y="419"/>
                  </a:cubicBezTo>
                  <a:cubicBezTo>
                    <a:pt x="331" y="419"/>
                    <a:pt x="331" y="419"/>
                    <a:pt x="332" y="418"/>
                  </a:cubicBezTo>
                  <a:cubicBezTo>
                    <a:pt x="332" y="418"/>
                    <a:pt x="332" y="418"/>
                    <a:pt x="332" y="418"/>
                  </a:cubicBezTo>
                  <a:cubicBezTo>
                    <a:pt x="332" y="418"/>
                    <a:pt x="332" y="418"/>
                    <a:pt x="332" y="418"/>
                  </a:cubicBezTo>
                  <a:cubicBezTo>
                    <a:pt x="333" y="417"/>
                    <a:pt x="333" y="418"/>
                    <a:pt x="333" y="418"/>
                  </a:cubicBezTo>
                  <a:cubicBezTo>
                    <a:pt x="333" y="418"/>
                    <a:pt x="334" y="418"/>
                    <a:pt x="334" y="418"/>
                  </a:cubicBezTo>
                  <a:cubicBezTo>
                    <a:pt x="334" y="418"/>
                    <a:pt x="334" y="418"/>
                    <a:pt x="334" y="418"/>
                  </a:cubicBezTo>
                  <a:cubicBezTo>
                    <a:pt x="334" y="417"/>
                    <a:pt x="334" y="417"/>
                    <a:pt x="334" y="417"/>
                  </a:cubicBezTo>
                  <a:cubicBezTo>
                    <a:pt x="335" y="418"/>
                    <a:pt x="334" y="418"/>
                    <a:pt x="334" y="418"/>
                  </a:cubicBezTo>
                  <a:cubicBezTo>
                    <a:pt x="334" y="418"/>
                    <a:pt x="335" y="418"/>
                    <a:pt x="335" y="418"/>
                  </a:cubicBezTo>
                  <a:cubicBezTo>
                    <a:pt x="334" y="419"/>
                    <a:pt x="334" y="419"/>
                    <a:pt x="334" y="419"/>
                  </a:cubicBezTo>
                  <a:cubicBezTo>
                    <a:pt x="333" y="419"/>
                    <a:pt x="333" y="419"/>
                    <a:pt x="333" y="419"/>
                  </a:cubicBezTo>
                  <a:cubicBezTo>
                    <a:pt x="333" y="420"/>
                    <a:pt x="333" y="420"/>
                    <a:pt x="333" y="420"/>
                  </a:cubicBezTo>
                  <a:cubicBezTo>
                    <a:pt x="333" y="420"/>
                    <a:pt x="332" y="420"/>
                    <a:pt x="332" y="420"/>
                  </a:cubicBezTo>
                  <a:cubicBezTo>
                    <a:pt x="333" y="420"/>
                    <a:pt x="333" y="420"/>
                    <a:pt x="334" y="420"/>
                  </a:cubicBezTo>
                  <a:cubicBezTo>
                    <a:pt x="334" y="420"/>
                    <a:pt x="334" y="420"/>
                    <a:pt x="334" y="420"/>
                  </a:cubicBezTo>
                  <a:cubicBezTo>
                    <a:pt x="334" y="420"/>
                    <a:pt x="334" y="420"/>
                    <a:pt x="335" y="420"/>
                  </a:cubicBezTo>
                  <a:cubicBezTo>
                    <a:pt x="335" y="420"/>
                    <a:pt x="335" y="420"/>
                    <a:pt x="335" y="420"/>
                  </a:cubicBezTo>
                  <a:cubicBezTo>
                    <a:pt x="335" y="420"/>
                    <a:pt x="336" y="420"/>
                    <a:pt x="336" y="420"/>
                  </a:cubicBezTo>
                  <a:cubicBezTo>
                    <a:pt x="336" y="421"/>
                    <a:pt x="337" y="420"/>
                    <a:pt x="337" y="420"/>
                  </a:cubicBezTo>
                  <a:cubicBezTo>
                    <a:pt x="338" y="420"/>
                    <a:pt x="338" y="420"/>
                    <a:pt x="339" y="421"/>
                  </a:cubicBezTo>
                  <a:cubicBezTo>
                    <a:pt x="339" y="421"/>
                    <a:pt x="339" y="421"/>
                    <a:pt x="339" y="421"/>
                  </a:cubicBezTo>
                  <a:cubicBezTo>
                    <a:pt x="339" y="421"/>
                    <a:pt x="339" y="422"/>
                    <a:pt x="339" y="422"/>
                  </a:cubicBezTo>
                  <a:cubicBezTo>
                    <a:pt x="338" y="422"/>
                    <a:pt x="338" y="422"/>
                    <a:pt x="338" y="422"/>
                  </a:cubicBezTo>
                  <a:cubicBezTo>
                    <a:pt x="338" y="422"/>
                    <a:pt x="338" y="422"/>
                    <a:pt x="338" y="422"/>
                  </a:cubicBezTo>
                  <a:cubicBezTo>
                    <a:pt x="338" y="423"/>
                    <a:pt x="337" y="423"/>
                    <a:pt x="337" y="423"/>
                  </a:cubicBezTo>
                  <a:cubicBezTo>
                    <a:pt x="337" y="423"/>
                    <a:pt x="336" y="424"/>
                    <a:pt x="336" y="424"/>
                  </a:cubicBezTo>
                  <a:cubicBezTo>
                    <a:pt x="337" y="424"/>
                    <a:pt x="337" y="424"/>
                    <a:pt x="337" y="423"/>
                  </a:cubicBezTo>
                  <a:cubicBezTo>
                    <a:pt x="337" y="423"/>
                    <a:pt x="338" y="423"/>
                    <a:pt x="338" y="423"/>
                  </a:cubicBezTo>
                  <a:cubicBezTo>
                    <a:pt x="338" y="423"/>
                    <a:pt x="338" y="424"/>
                    <a:pt x="338" y="424"/>
                  </a:cubicBezTo>
                  <a:cubicBezTo>
                    <a:pt x="338" y="424"/>
                    <a:pt x="338" y="424"/>
                    <a:pt x="338" y="424"/>
                  </a:cubicBezTo>
                  <a:cubicBezTo>
                    <a:pt x="339" y="424"/>
                    <a:pt x="339" y="425"/>
                    <a:pt x="339" y="425"/>
                  </a:cubicBezTo>
                  <a:cubicBezTo>
                    <a:pt x="339" y="425"/>
                    <a:pt x="339" y="425"/>
                    <a:pt x="339" y="426"/>
                  </a:cubicBezTo>
                  <a:cubicBezTo>
                    <a:pt x="339" y="426"/>
                    <a:pt x="338" y="426"/>
                    <a:pt x="338" y="426"/>
                  </a:cubicBezTo>
                  <a:cubicBezTo>
                    <a:pt x="338" y="426"/>
                    <a:pt x="338" y="426"/>
                    <a:pt x="338" y="425"/>
                  </a:cubicBezTo>
                  <a:cubicBezTo>
                    <a:pt x="338" y="425"/>
                    <a:pt x="338" y="425"/>
                    <a:pt x="337" y="425"/>
                  </a:cubicBezTo>
                  <a:cubicBezTo>
                    <a:pt x="337" y="425"/>
                    <a:pt x="337" y="425"/>
                    <a:pt x="337" y="425"/>
                  </a:cubicBezTo>
                  <a:cubicBezTo>
                    <a:pt x="337" y="425"/>
                    <a:pt x="337" y="425"/>
                    <a:pt x="337" y="425"/>
                  </a:cubicBezTo>
                  <a:cubicBezTo>
                    <a:pt x="337" y="424"/>
                    <a:pt x="337" y="425"/>
                    <a:pt x="336" y="425"/>
                  </a:cubicBezTo>
                  <a:cubicBezTo>
                    <a:pt x="336" y="425"/>
                    <a:pt x="337" y="425"/>
                    <a:pt x="336" y="425"/>
                  </a:cubicBezTo>
                  <a:cubicBezTo>
                    <a:pt x="336" y="425"/>
                    <a:pt x="336" y="425"/>
                    <a:pt x="336" y="425"/>
                  </a:cubicBezTo>
                  <a:cubicBezTo>
                    <a:pt x="336" y="425"/>
                    <a:pt x="336" y="425"/>
                    <a:pt x="336" y="425"/>
                  </a:cubicBezTo>
                  <a:cubicBezTo>
                    <a:pt x="335" y="425"/>
                    <a:pt x="335" y="425"/>
                    <a:pt x="335" y="425"/>
                  </a:cubicBezTo>
                  <a:cubicBezTo>
                    <a:pt x="335" y="424"/>
                    <a:pt x="336" y="424"/>
                    <a:pt x="336" y="424"/>
                  </a:cubicBezTo>
                  <a:cubicBezTo>
                    <a:pt x="335" y="424"/>
                    <a:pt x="335" y="424"/>
                    <a:pt x="335" y="424"/>
                  </a:cubicBezTo>
                  <a:cubicBezTo>
                    <a:pt x="335" y="424"/>
                    <a:pt x="334" y="424"/>
                    <a:pt x="334" y="425"/>
                  </a:cubicBezTo>
                  <a:cubicBezTo>
                    <a:pt x="334" y="425"/>
                    <a:pt x="334" y="425"/>
                    <a:pt x="334" y="425"/>
                  </a:cubicBezTo>
                  <a:cubicBezTo>
                    <a:pt x="334" y="425"/>
                    <a:pt x="334" y="425"/>
                    <a:pt x="334" y="425"/>
                  </a:cubicBezTo>
                  <a:cubicBezTo>
                    <a:pt x="335" y="426"/>
                    <a:pt x="335" y="426"/>
                    <a:pt x="336" y="427"/>
                  </a:cubicBezTo>
                  <a:cubicBezTo>
                    <a:pt x="336" y="428"/>
                    <a:pt x="337" y="428"/>
                    <a:pt x="337" y="428"/>
                  </a:cubicBezTo>
                  <a:cubicBezTo>
                    <a:pt x="337" y="429"/>
                    <a:pt x="337" y="429"/>
                    <a:pt x="337" y="429"/>
                  </a:cubicBezTo>
                  <a:cubicBezTo>
                    <a:pt x="338" y="429"/>
                    <a:pt x="338" y="429"/>
                    <a:pt x="337" y="429"/>
                  </a:cubicBezTo>
                  <a:cubicBezTo>
                    <a:pt x="337" y="429"/>
                    <a:pt x="337" y="430"/>
                    <a:pt x="337" y="430"/>
                  </a:cubicBezTo>
                  <a:cubicBezTo>
                    <a:pt x="337" y="430"/>
                    <a:pt x="337" y="430"/>
                    <a:pt x="337" y="430"/>
                  </a:cubicBezTo>
                  <a:cubicBezTo>
                    <a:pt x="338" y="430"/>
                    <a:pt x="338" y="431"/>
                    <a:pt x="338" y="431"/>
                  </a:cubicBezTo>
                  <a:cubicBezTo>
                    <a:pt x="338" y="431"/>
                    <a:pt x="338" y="431"/>
                    <a:pt x="338" y="431"/>
                  </a:cubicBezTo>
                  <a:cubicBezTo>
                    <a:pt x="338" y="431"/>
                    <a:pt x="338" y="431"/>
                    <a:pt x="338" y="431"/>
                  </a:cubicBezTo>
                  <a:cubicBezTo>
                    <a:pt x="338" y="432"/>
                    <a:pt x="338" y="432"/>
                    <a:pt x="338" y="432"/>
                  </a:cubicBezTo>
                  <a:cubicBezTo>
                    <a:pt x="338" y="432"/>
                    <a:pt x="339" y="432"/>
                    <a:pt x="339" y="432"/>
                  </a:cubicBezTo>
                  <a:cubicBezTo>
                    <a:pt x="339" y="432"/>
                    <a:pt x="339" y="433"/>
                    <a:pt x="339" y="433"/>
                  </a:cubicBezTo>
                  <a:cubicBezTo>
                    <a:pt x="339" y="433"/>
                    <a:pt x="339" y="433"/>
                    <a:pt x="339" y="433"/>
                  </a:cubicBezTo>
                  <a:cubicBezTo>
                    <a:pt x="339" y="433"/>
                    <a:pt x="339" y="433"/>
                    <a:pt x="339" y="433"/>
                  </a:cubicBezTo>
                  <a:cubicBezTo>
                    <a:pt x="339" y="433"/>
                    <a:pt x="339" y="433"/>
                    <a:pt x="338" y="433"/>
                  </a:cubicBezTo>
                  <a:cubicBezTo>
                    <a:pt x="338" y="433"/>
                    <a:pt x="338" y="433"/>
                    <a:pt x="338" y="433"/>
                  </a:cubicBezTo>
                  <a:cubicBezTo>
                    <a:pt x="338" y="433"/>
                    <a:pt x="338" y="433"/>
                    <a:pt x="338" y="433"/>
                  </a:cubicBezTo>
                  <a:cubicBezTo>
                    <a:pt x="338" y="434"/>
                    <a:pt x="338" y="434"/>
                    <a:pt x="338" y="434"/>
                  </a:cubicBezTo>
                  <a:cubicBezTo>
                    <a:pt x="338" y="434"/>
                    <a:pt x="338" y="434"/>
                    <a:pt x="339" y="434"/>
                  </a:cubicBezTo>
                  <a:cubicBezTo>
                    <a:pt x="339" y="434"/>
                    <a:pt x="339" y="434"/>
                    <a:pt x="339" y="434"/>
                  </a:cubicBezTo>
                  <a:cubicBezTo>
                    <a:pt x="339" y="434"/>
                    <a:pt x="339" y="435"/>
                    <a:pt x="339" y="435"/>
                  </a:cubicBezTo>
                  <a:cubicBezTo>
                    <a:pt x="338" y="435"/>
                    <a:pt x="338" y="435"/>
                    <a:pt x="338" y="435"/>
                  </a:cubicBezTo>
                  <a:cubicBezTo>
                    <a:pt x="338" y="436"/>
                    <a:pt x="338" y="436"/>
                    <a:pt x="338" y="436"/>
                  </a:cubicBezTo>
                  <a:cubicBezTo>
                    <a:pt x="338" y="436"/>
                    <a:pt x="339" y="436"/>
                    <a:pt x="339" y="436"/>
                  </a:cubicBezTo>
                  <a:cubicBezTo>
                    <a:pt x="339" y="436"/>
                    <a:pt x="339" y="436"/>
                    <a:pt x="339" y="437"/>
                  </a:cubicBezTo>
                  <a:cubicBezTo>
                    <a:pt x="338" y="437"/>
                    <a:pt x="338" y="437"/>
                    <a:pt x="338" y="437"/>
                  </a:cubicBezTo>
                  <a:cubicBezTo>
                    <a:pt x="338" y="437"/>
                    <a:pt x="338" y="437"/>
                    <a:pt x="338" y="437"/>
                  </a:cubicBezTo>
                  <a:cubicBezTo>
                    <a:pt x="338" y="437"/>
                    <a:pt x="338" y="437"/>
                    <a:pt x="338" y="437"/>
                  </a:cubicBezTo>
                  <a:cubicBezTo>
                    <a:pt x="338" y="438"/>
                    <a:pt x="339" y="438"/>
                    <a:pt x="339" y="438"/>
                  </a:cubicBezTo>
                  <a:cubicBezTo>
                    <a:pt x="339" y="438"/>
                    <a:pt x="339" y="438"/>
                    <a:pt x="339" y="438"/>
                  </a:cubicBezTo>
                  <a:cubicBezTo>
                    <a:pt x="339" y="438"/>
                    <a:pt x="339" y="438"/>
                    <a:pt x="339" y="438"/>
                  </a:cubicBezTo>
                  <a:cubicBezTo>
                    <a:pt x="339" y="439"/>
                    <a:pt x="339" y="439"/>
                    <a:pt x="339" y="439"/>
                  </a:cubicBezTo>
                  <a:cubicBezTo>
                    <a:pt x="339" y="439"/>
                    <a:pt x="339" y="440"/>
                    <a:pt x="338" y="440"/>
                  </a:cubicBezTo>
                  <a:cubicBezTo>
                    <a:pt x="338" y="440"/>
                    <a:pt x="338" y="440"/>
                    <a:pt x="338" y="440"/>
                  </a:cubicBezTo>
                  <a:cubicBezTo>
                    <a:pt x="338" y="440"/>
                    <a:pt x="338" y="441"/>
                    <a:pt x="338" y="441"/>
                  </a:cubicBezTo>
                  <a:cubicBezTo>
                    <a:pt x="338" y="441"/>
                    <a:pt x="339" y="441"/>
                    <a:pt x="339" y="441"/>
                  </a:cubicBezTo>
                  <a:cubicBezTo>
                    <a:pt x="339" y="441"/>
                    <a:pt x="339" y="441"/>
                    <a:pt x="339" y="441"/>
                  </a:cubicBezTo>
                  <a:cubicBezTo>
                    <a:pt x="339" y="442"/>
                    <a:pt x="339" y="442"/>
                    <a:pt x="340" y="442"/>
                  </a:cubicBezTo>
                  <a:cubicBezTo>
                    <a:pt x="340" y="442"/>
                    <a:pt x="340" y="442"/>
                    <a:pt x="339" y="442"/>
                  </a:cubicBezTo>
                  <a:cubicBezTo>
                    <a:pt x="339" y="442"/>
                    <a:pt x="339" y="442"/>
                    <a:pt x="339" y="442"/>
                  </a:cubicBezTo>
                  <a:cubicBezTo>
                    <a:pt x="339" y="442"/>
                    <a:pt x="340" y="442"/>
                    <a:pt x="340" y="443"/>
                  </a:cubicBezTo>
                  <a:cubicBezTo>
                    <a:pt x="340" y="443"/>
                    <a:pt x="340" y="443"/>
                    <a:pt x="340" y="443"/>
                  </a:cubicBezTo>
                  <a:cubicBezTo>
                    <a:pt x="340" y="443"/>
                    <a:pt x="340" y="444"/>
                    <a:pt x="340" y="444"/>
                  </a:cubicBezTo>
                  <a:cubicBezTo>
                    <a:pt x="340" y="444"/>
                    <a:pt x="340" y="444"/>
                    <a:pt x="340" y="444"/>
                  </a:cubicBezTo>
                  <a:cubicBezTo>
                    <a:pt x="341" y="444"/>
                    <a:pt x="341" y="444"/>
                    <a:pt x="341" y="444"/>
                  </a:cubicBezTo>
                  <a:cubicBezTo>
                    <a:pt x="341" y="444"/>
                    <a:pt x="341" y="444"/>
                    <a:pt x="341" y="443"/>
                  </a:cubicBezTo>
                  <a:cubicBezTo>
                    <a:pt x="341" y="443"/>
                    <a:pt x="341" y="443"/>
                    <a:pt x="341" y="443"/>
                  </a:cubicBezTo>
                  <a:cubicBezTo>
                    <a:pt x="342" y="443"/>
                    <a:pt x="342" y="443"/>
                    <a:pt x="342" y="443"/>
                  </a:cubicBezTo>
                  <a:cubicBezTo>
                    <a:pt x="342" y="443"/>
                    <a:pt x="342" y="443"/>
                    <a:pt x="342" y="442"/>
                  </a:cubicBezTo>
                  <a:cubicBezTo>
                    <a:pt x="342" y="442"/>
                    <a:pt x="342" y="442"/>
                    <a:pt x="342" y="442"/>
                  </a:cubicBezTo>
                  <a:cubicBezTo>
                    <a:pt x="341" y="442"/>
                    <a:pt x="341" y="442"/>
                    <a:pt x="342" y="442"/>
                  </a:cubicBezTo>
                  <a:cubicBezTo>
                    <a:pt x="342" y="442"/>
                    <a:pt x="342" y="442"/>
                    <a:pt x="342" y="442"/>
                  </a:cubicBezTo>
                  <a:cubicBezTo>
                    <a:pt x="342" y="441"/>
                    <a:pt x="342" y="441"/>
                    <a:pt x="342" y="441"/>
                  </a:cubicBezTo>
                  <a:cubicBezTo>
                    <a:pt x="342" y="441"/>
                    <a:pt x="342" y="440"/>
                    <a:pt x="342" y="440"/>
                  </a:cubicBezTo>
                  <a:cubicBezTo>
                    <a:pt x="342" y="440"/>
                    <a:pt x="343" y="440"/>
                    <a:pt x="343" y="440"/>
                  </a:cubicBezTo>
                  <a:cubicBezTo>
                    <a:pt x="343" y="440"/>
                    <a:pt x="343" y="440"/>
                    <a:pt x="343" y="439"/>
                  </a:cubicBezTo>
                  <a:cubicBezTo>
                    <a:pt x="343" y="439"/>
                    <a:pt x="343" y="439"/>
                    <a:pt x="342" y="439"/>
                  </a:cubicBezTo>
                  <a:cubicBezTo>
                    <a:pt x="342" y="438"/>
                    <a:pt x="342" y="438"/>
                    <a:pt x="342" y="438"/>
                  </a:cubicBezTo>
                  <a:cubicBezTo>
                    <a:pt x="342" y="437"/>
                    <a:pt x="343" y="437"/>
                    <a:pt x="343" y="436"/>
                  </a:cubicBezTo>
                  <a:cubicBezTo>
                    <a:pt x="343" y="436"/>
                    <a:pt x="343" y="436"/>
                    <a:pt x="343" y="436"/>
                  </a:cubicBezTo>
                  <a:cubicBezTo>
                    <a:pt x="344" y="436"/>
                    <a:pt x="344" y="435"/>
                    <a:pt x="344" y="435"/>
                  </a:cubicBezTo>
                  <a:cubicBezTo>
                    <a:pt x="344" y="434"/>
                    <a:pt x="344" y="434"/>
                    <a:pt x="344" y="433"/>
                  </a:cubicBezTo>
                  <a:cubicBezTo>
                    <a:pt x="344" y="433"/>
                    <a:pt x="344" y="432"/>
                    <a:pt x="344" y="432"/>
                  </a:cubicBezTo>
                  <a:cubicBezTo>
                    <a:pt x="344" y="431"/>
                    <a:pt x="344" y="430"/>
                    <a:pt x="345" y="429"/>
                  </a:cubicBezTo>
                  <a:cubicBezTo>
                    <a:pt x="345" y="429"/>
                    <a:pt x="345" y="428"/>
                    <a:pt x="346" y="428"/>
                  </a:cubicBezTo>
                  <a:cubicBezTo>
                    <a:pt x="346" y="427"/>
                    <a:pt x="346" y="426"/>
                    <a:pt x="347" y="425"/>
                  </a:cubicBezTo>
                  <a:cubicBezTo>
                    <a:pt x="347" y="425"/>
                    <a:pt x="348" y="425"/>
                    <a:pt x="348" y="425"/>
                  </a:cubicBezTo>
                  <a:cubicBezTo>
                    <a:pt x="348" y="425"/>
                    <a:pt x="348" y="425"/>
                    <a:pt x="348" y="425"/>
                  </a:cubicBezTo>
                  <a:cubicBezTo>
                    <a:pt x="349" y="425"/>
                    <a:pt x="349" y="426"/>
                    <a:pt x="349" y="427"/>
                  </a:cubicBezTo>
                  <a:cubicBezTo>
                    <a:pt x="349" y="427"/>
                    <a:pt x="349" y="427"/>
                    <a:pt x="349" y="427"/>
                  </a:cubicBezTo>
                  <a:cubicBezTo>
                    <a:pt x="350" y="428"/>
                    <a:pt x="350" y="428"/>
                    <a:pt x="350" y="429"/>
                  </a:cubicBezTo>
                  <a:cubicBezTo>
                    <a:pt x="352" y="430"/>
                    <a:pt x="354" y="432"/>
                    <a:pt x="355" y="434"/>
                  </a:cubicBezTo>
                  <a:cubicBezTo>
                    <a:pt x="356" y="435"/>
                    <a:pt x="356" y="437"/>
                    <a:pt x="356" y="438"/>
                  </a:cubicBezTo>
                  <a:cubicBezTo>
                    <a:pt x="356" y="439"/>
                    <a:pt x="356" y="439"/>
                    <a:pt x="356" y="440"/>
                  </a:cubicBezTo>
                  <a:cubicBezTo>
                    <a:pt x="356" y="440"/>
                    <a:pt x="357" y="441"/>
                    <a:pt x="357" y="441"/>
                  </a:cubicBezTo>
                  <a:cubicBezTo>
                    <a:pt x="357" y="442"/>
                    <a:pt x="357" y="443"/>
                    <a:pt x="356" y="444"/>
                  </a:cubicBezTo>
                  <a:cubicBezTo>
                    <a:pt x="356" y="444"/>
                    <a:pt x="356" y="445"/>
                    <a:pt x="356" y="445"/>
                  </a:cubicBezTo>
                  <a:cubicBezTo>
                    <a:pt x="356" y="444"/>
                    <a:pt x="355" y="444"/>
                    <a:pt x="355" y="444"/>
                  </a:cubicBezTo>
                  <a:cubicBezTo>
                    <a:pt x="355" y="444"/>
                    <a:pt x="355" y="444"/>
                    <a:pt x="354" y="444"/>
                  </a:cubicBezTo>
                  <a:cubicBezTo>
                    <a:pt x="354" y="444"/>
                    <a:pt x="354" y="444"/>
                    <a:pt x="354" y="444"/>
                  </a:cubicBezTo>
                  <a:cubicBezTo>
                    <a:pt x="354" y="444"/>
                    <a:pt x="354" y="444"/>
                    <a:pt x="354" y="444"/>
                  </a:cubicBezTo>
                  <a:cubicBezTo>
                    <a:pt x="354" y="443"/>
                    <a:pt x="354" y="442"/>
                    <a:pt x="354" y="442"/>
                  </a:cubicBezTo>
                  <a:cubicBezTo>
                    <a:pt x="354" y="442"/>
                    <a:pt x="353" y="443"/>
                    <a:pt x="353" y="444"/>
                  </a:cubicBezTo>
                  <a:cubicBezTo>
                    <a:pt x="353" y="444"/>
                    <a:pt x="353" y="444"/>
                    <a:pt x="353" y="444"/>
                  </a:cubicBezTo>
                  <a:cubicBezTo>
                    <a:pt x="353" y="444"/>
                    <a:pt x="353" y="444"/>
                    <a:pt x="353" y="444"/>
                  </a:cubicBezTo>
                  <a:cubicBezTo>
                    <a:pt x="353" y="444"/>
                    <a:pt x="353" y="445"/>
                    <a:pt x="353" y="445"/>
                  </a:cubicBezTo>
                  <a:cubicBezTo>
                    <a:pt x="353" y="445"/>
                    <a:pt x="353" y="445"/>
                    <a:pt x="354" y="445"/>
                  </a:cubicBezTo>
                  <a:cubicBezTo>
                    <a:pt x="354" y="446"/>
                    <a:pt x="354" y="446"/>
                    <a:pt x="354" y="446"/>
                  </a:cubicBezTo>
                  <a:cubicBezTo>
                    <a:pt x="353" y="446"/>
                    <a:pt x="353" y="447"/>
                    <a:pt x="353" y="447"/>
                  </a:cubicBezTo>
                  <a:cubicBezTo>
                    <a:pt x="353" y="447"/>
                    <a:pt x="353" y="447"/>
                    <a:pt x="353" y="447"/>
                  </a:cubicBezTo>
                  <a:cubicBezTo>
                    <a:pt x="352" y="448"/>
                    <a:pt x="353" y="449"/>
                    <a:pt x="353" y="449"/>
                  </a:cubicBezTo>
                  <a:cubicBezTo>
                    <a:pt x="353" y="449"/>
                    <a:pt x="353" y="450"/>
                    <a:pt x="353" y="450"/>
                  </a:cubicBezTo>
                  <a:cubicBezTo>
                    <a:pt x="353" y="450"/>
                    <a:pt x="353" y="451"/>
                    <a:pt x="353" y="451"/>
                  </a:cubicBezTo>
                  <a:cubicBezTo>
                    <a:pt x="354" y="452"/>
                    <a:pt x="354" y="452"/>
                    <a:pt x="354" y="453"/>
                  </a:cubicBezTo>
                  <a:cubicBezTo>
                    <a:pt x="354" y="453"/>
                    <a:pt x="354" y="453"/>
                    <a:pt x="354" y="454"/>
                  </a:cubicBezTo>
                  <a:cubicBezTo>
                    <a:pt x="355" y="454"/>
                    <a:pt x="355" y="454"/>
                    <a:pt x="355" y="454"/>
                  </a:cubicBezTo>
                  <a:cubicBezTo>
                    <a:pt x="355" y="455"/>
                    <a:pt x="355" y="455"/>
                    <a:pt x="355" y="455"/>
                  </a:cubicBezTo>
                  <a:cubicBezTo>
                    <a:pt x="356" y="455"/>
                    <a:pt x="356" y="456"/>
                    <a:pt x="356" y="456"/>
                  </a:cubicBezTo>
                  <a:cubicBezTo>
                    <a:pt x="357" y="458"/>
                    <a:pt x="358" y="459"/>
                    <a:pt x="359" y="460"/>
                  </a:cubicBezTo>
                  <a:cubicBezTo>
                    <a:pt x="359" y="461"/>
                    <a:pt x="359" y="461"/>
                    <a:pt x="359" y="461"/>
                  </a:cubicBezTo>
                  <a:cubicBezTo>
                    <a:pt x="359" y="461"/>
                    <a:pt x="359" y="461"/>
                    <a:pt x="359" y="461"/>
                  </a:cubicBezTo>
                  <a:cubicBezTo>
                    <a:pt x="359" y="461"/>
                    <a:pt x="359" y="461"/>
                    <a:pt x="360" y="462"/>
                  </a:cubicBezTo>
                  <a:cubicBezTo>
                    <a:pt x="360" y="462"/>
                    <a:pt x="360" y="462"/>
                    <a:pt x="360" y="462"/>
                  </a:cubicBezTo>
                  <a:cubicBezTo>
                    <a:pt x="360" y="463"/>
                    <a:pt x="360" y="463"/>
                    <a:pt x="360" y="464"/>
                  </a:cubicBezTo>
                  <a:cubicBezTo>
                    <a:pt x="361" y="464"/>
                    <a:pt x="360" y="463"/>
                    <a:pt x="361" y="462"/>
                  </a:cubicBezTo>
                  <a:cubicBezTo>
                    <a:pt x="361" y="462"/>
                    <a:pt x="361" y="462"/>
                    <a:pt x="361" y="462"/>
                  </a:cubicBezTo>
                  <a:cubicBezTo>
                    <a:pt x="362" y="462"/>
                    <a:pt x="362" y="462"/>
                    <a:pt x="362" y="462"/>
                  </a:cubicBezTo>
                  <a:cubicBezTo>
                    <a:pt x="362" y="462"/>
                    <a:pt x="362" y="462"/>
                    <a:pt x="362" y="462"/>
                  </a:cubicBezTo>
                  <a:cubicBezTo>
                    <a:pt x="362" y="461"/>
                    <a:pt x="362" y="461"/>
                    <a:pt x="362" y="461"/>
                  </a:cubicBezTo>
                  <a:cubicBezTo>
                    <a:pt x="362" y="461"/>
                    <a:pt x="362" y="461"/>
                    <a:pt x="362" y="460"/>
                  </a:cubicBezTo>
                  <a:cubicBezTo>
                    <a:pt x="361" y="460"/>
                    <a:pt x="361" y="460"/>
                    <a:pt x="361" y="460"/>
                  </a:cubicBezTo>
                  <a:cubicBezTo>
                    <a:pt x="362" y="460"/>
                    <a:pt x="362" y="460"/>
                    <a:pt x="362" y="460"/>
                  </a:cubicBezTo>
                  <a:cubicBezTo>
                    <a:pt x="362" y="460"/>
                    <a:pt x="363" y="460"/>
                    <a:pt x="363" y="459"/>
                  </a:cubicBezTo>
                  <a:cubicBezTo>
                    <a:pt x="363" y="459"/>
                    <a:pt x="363" y="459"/>
                    <a:pt x="363" y="459"/>
                  </a:cubicBezTo>
                  <a:cubicBezTo>
                    <a:pt x="364" y="459"/>
                    <a:pt x="364" y="459"/>
                    <a:pt x="364" y="459"/>
                  </a:cubicBezTo>
                  <a:cubicBezTo>
                    <a:pt x="364" y="459"/>
                    <a:pt x="364" y="459"/>
                    <a:pt x="365" y="459"/>
                  </a:cubicBezTo>
                  <a:cubicBezTo>
                    <a:pt x="365" y="459"/>
                    <a:pt x="365" y="460"/>
                    <a:pt x="365" y="460"/>
                  </a:cubicBezTo>
                  <a:cubicBezTo>
                    <a:pt x="365" y="460"/>
                    <a:pt x="365" y="459"/>
                    <a:pt x="365" y="459"/>
                  </a:cubicBezTo>
                  <a:cubicBezTo>
                    <a:pt x="365" y="458"/>
                    <a:pt x="366" y="458"/>
                    <a:pt x="366" y="458"/>
                  </a:cubicBezTo>
                  <a:cubicBezTo>
                    <a:pt x="366" y="457"/>
                    <a:pt x="366" y="457"/>
                    <a:pt x="366" y="456"/>
                  </a:cubicBezTo>
                  <a:cubicBezTo>
                    <a:pt x="366" y="456"/>
                    <a:pt x="366" y="455"/>
                    <a:pt x="366" y="455"/>
                  </a:cubicBezTo>
                  <a:cubicBezTo>
                    <a:pt x="366" y="455"/>
                    <a:pt x="365" y="454"/>
                    <a:pt x="365" y="454"/>
                  </a:cubicBezTo>
                  <a:cubicBezTo>
                    <a:pt x="365" y="454"/>
                    <a:pt x="365" y="453"/>
                    <a:pt x="366" y="453"/>
                  </a:cubicBezTo>
                  <a:cubicBezTo>
                    <a:pt x="366" y="453"/>
                    <a:pt x="366" y="452"/>
                    <a:pt x="367" y="451"/>
                  </a:cubicBezTo>
                  <a:cubicBezTo>
                    <a:pt x="367" y="451"/>
                    <a:pt x="367" y="450"/>
                    <a:pt x="367" y="450"/>
                  </a:cubicBezTo>
                  <a:cubicBezTo>
                    <a:pt x="367" y="450"/>
                    <a:pt x="368" y="450"/>
                    <a:pt x="368" y="449"/>
                  </a:cubicBezTo>
                  <a:cubicBezTo>
                    <a:pt x="369" y="449"/>
                    <a:pt x="370" y="448"/>
                    <a:pt x="370" y="447"/>
                  </a:cubicBezTo>
                  <a:cubicBezTo>
                    <a:pt x="370" y="447"/>
                    <a:pt x="370" y="447"/>
                    <a:pt x="370" y="447"/>
                  </a:cubicBezTo>
                  <a:cubicBezTo>
                    <a:pt x="371" y="447"/>
                    <a:pt x="370" y="446"/>
                    <a:pt x="370" y="446"/>
                  </a:cubicBezTo>
                  <a:cubicBezTo>
                    <a:pt x="370" y="446"/>
                    <a:pt x="369" y="447"/>
                    <a:pt x="369" y="447"/>
                  </a:cubicBezTo>
                  <a:cubicBezTo>
                    <a:pt x="369" y="447"/>
                    <a:pt x="369" y="446"/>
                    <a:pt x="369" y="446"/>
                  </a:cubicBezTo>
                  <a:cubicBezTo>
                    <a:pt x="369" y="446"/>
                    <a:pt x="369" y="445"/>
                    <a:pt x="370" y="445"/>
                  </a:cubicBezTo>
                  <a:cubicBezTo>
                    <a:pt x="370" y="445"/>
                    <a:pt x="370" y="444"/>
                    <a:pt x="370" y="444"/>
                  </a:cubicBezTo>
                  <a:cubicBezTo>
                    <a:pt x="370" y="444"/>
                    <a:pt x="370" y="444"/>
                    <a:pt x="370" y="444"/>
                  </a:cubicBezTo>
                  <a:cubicBezTo>
                    <a:pt x="370" y="444"/>
                    <a:pt x="370" y="443"/>
                    <a:pt x="370" y="443"/>
                  </a:cubicBezTo>
                  <a:cubicBezTo>
                    <a:pt x="370" y="442"/>
                    <a:pt x="371" y="440"/>
                    <a:pt x="371" y="439"/>
                  </a:cubicBezTo>
                  <a:cubicBezTo>
                    <a:pt x="371" y="438"/>
                    <a:pt x="371" y="437"/>
                    <a:pt x="371" y="436"/>
                  </a:cubicBezTo>
                  <a:cubicBezTo>
                    <a:pt x="371" y="436"/>
                    <a:pt x="371" y="436"/>
                    <a:pt x="371" y="435"/>
                  </a:cubicBezTo>
                  <a:cubicBezTo>
                    <a:pt x="371" y="435"/>
                    <a:pt x="371" y="435"/>
                    <a:pt x="372" y="435"/>
                  </a:cubicBezTo>
                  <a:cubicBezTo>
                    <a:pt x="372" y="435"/>
                    <a:pt x="372" y="435"/>
                    <a:pt x="372" y="435"/>
                  </a:cubicBezTo>
                  <a:cubicBezTo>
                    <a:pt x="373" y="435"/>
                    <a:pt x="373" y="435"/>
                    <a:pt x="373" y="434"/>
                  </a:cubicBezTo>
                  <a:cubicBezTo>
                    <a:pt x="373" y="435"/>
                    <a:pt x="373" y="435"/>
                    <a:pt x="374" y="435"/>
                  </a:cubicBezTo>
                  <a:cubicBezTo>
                    <a:pt x="374" y="435"/>
                    <a:pt x="374" y="435"/>
                    <a:pt x="374" y="435"/>
                  </a:cubicBezTo>
                  <a:cubicBezTo>
                    <a:pt x="374" y="435"/>
                    <a:pt x="374" y="435"/>
                    <a:pt x="374" y="435"/>
                  </a:cubicBezTo>
                  <a:cubicBezTo>
                    <a:pt x="375" y="435"/>
                    <a:pt x="375" y="435"/>
                    <a:pt x="376" y="435"/>
                  </a:cubicBezTo>
                  <a:cubicBezTo>
                    <a:pt x="376" y="435"/>
                    <a:pt x="376" y="435"/>
                    <a:pt x="376" y="435"/>
                  </a:cubicBezTo>
                  <a:cubicBezTo>
                    <a:pt x="377" y="435"/>
                    <a:pt x="377" y="435"/>
                    <a:pt x="377" y="434"/>
                  </a:cubicBezTo>
                  <a:cubicBezTo>
                    <a:pt x="377" y="434"/>
                    <a:pt x="377" y="434"/>
                    <a:pt x="377" y="434"/>
                  </a:cubicBezTo>
                  <a:cubicBezTo>
                    <a:pt x="376" y="434"/>
                    <a:pt x="376" y="434"/>
                    <a:pt x="376" y="434"/>
                  </a:cubicBezTo>
                  <a:cubicBezTo>
                    <a:pt x="376" y="434"/>
                    <a:pt x="376" y="434"/>
                    <a:pt x="376" y="434"/>
                  </a:cubicBezTo>
                  <a:cubicBezTo>
                    <a:pt x="376" y="433"/>
                    <a:pt x="376" y="433"/>
                    <a:pt x="375" y="433"/>
                  </a:cubicBezTo>
                  <a:cubicBezTo>
                    <a:pt x="375" y="434"/>
                    <a:pt x="375" y="434"/>
                    <a:pt x="375" y="433"/>
                  </a:cubicBezTo>
                  <a:cubicBezTo>
                    <a:pt x="374" y="433"/>
                    <a:pt x="375" y="432"/>
                    <a:pt x="375" y="432"/>
                  </a:cubicBezTo>
                  <a:cubicBezTo>
                    <a:pt x="375" y="432"/>
                    <a:pt x="375" y="432"/>
                    <a:pt x="375" y="432"/>
                  </a:cubicBezTo>
                  <a:cubicBezTo>
                    <a:pt x="376" y="432"/>
                    <a:pt x="376" y="432"/>
                    <a:pt x="376" y="432"/>
                  </a:cubicBezTo>
                  <a:cubicBezTo>
                    <a:pt x="375" y="432"/>
                    <a:pt x="375" y="432"/>
                    <a:pt x="375" y="432"/>
                  </a:cubicBezTo>
                  <a:cubicBezTo>
                    <a:pt x="375" y="432"/>
                    <a:pt x="375" y="431"/>
                    <a:pt x="374" y="431"/>
                  </a:cubicBezTo>
                  <a:cubicBezTo>
                    <a:pt x="374" y="431"/>
                    <a:pt x="375" y="431"/>
                    <a:pt x="375" y="431"/>
                  </a:cubicBezTo>
                  <a:cubicBezTo>
                    <a:pt x="375" y="431"/>
                    <a:pt x="376" y="431"/>
                    <a:pt x="376" y="431"/>
                  </a:cubicBezTo>
                  <a:cubicBezTo>
                    <a:pt x="376" y="431"/>
                    <a:pt x="376" y="431"/>
                    <a:pt x="377" y="431"/>
                  </a:cubicBezTo>
                  <a:cubicBezTo>
                    <a:pt x="377" y="431"/>
                    <a:pt x="377" y="431"/>
                    <a:pt x="377" y="431"/>
                  </a:cubicBezTo>
                  <a:cubicBezTo>
                    <a:pt x="377" y="431"/>
                    <a:pt x="376" y="431"/>
                    <a:pt x="376" y="431"/>
                  </a:cubicBezTo>
                  <a:cubicBezTo>
                    <a:pt x="376" y="431"/>
                    <a:pt x="376" y="430"/>
                    <a:pt x="376" y="430"/>
                  </a:cubicBezTo>
                  <a:cubicBezTo>
                    <a:pt x="376" y="430"/>
                    <a:pt x="376" y="430"/>
                    <a:pt x="377" y="430"/>
                  </a:cubicBezTo>
                  <a:cubicBezTo>
                    <a:pt x="377" y="430"/>
                    <a:pt x="377" y="430"/>
                    <a:pt x="377" y="430"/>
                  </a:cubicBezTo>
                  <a:cubicBezTo>
                    <a:pt x="378" y="430"/>
                    <a:pt x="378" y="430"/>
                    <a:pt x="378" y="430"/>
                  </a:cubicBezTo>
                  <a:cubicBezTo>
                    <a:pt x="378" y="430"/>
                    <a:pt x="379" y="430"/>
                    <a:pt x="379" y="429"/>
                  </a:cubicBezTo>
                  <a:cubicBezTo>
                    <a:pt x="379" y="429"/>
                    <a:pt x="378" y="430"/>
                    <a:pt x="378" y="430"/>
                  </a:cubicBezTo>
                  <a:cubicBezTo>
                    <a:pt x="378" y="430"/>
                    <a:pt x="378" y="429"/>
                    <a:pt x="377" y="429"/>
                  </a:cubicBezTo>
                  <a:cubicBezTo>
                    <a:pt x="377" y="429"/>
                    <a:pt x="377" y="429"/>
                    <a:pt x="377" y="429"/>
                  </a:cubicBezTo>
                  <a:cubicBezTo>
                    <a:pt x="376" y="429"/>
                    <a:pt x="376" y="429"/>
                    <a:pt x="376" y="429"/>
                  </a:cubicBezTo>
                  <a:cubicBezTo>
                    <a:pt x="375" y="429"/>
                    <a:pt x="375" y="429"/>
                    <a:pt x="375" y="429"/>
                  </a:cubicBezTo>
                  <a:cubicBezTo>
                    <a:pt x="375" y="429"/>
                    <a:pt x="375" y="428"/>
                    <a:pt x="375" y="428"/>
                  </a:cubicBezTo>
                  <a:cubicBezTo>
                    <a:pt x="375" y="428"/>
                    <a:pt x="376" y="428"/>
                    <a:pt x="375" y="428"/>
                  </a:cubicBezTo>
                  <a:cubicBezTo>
                    <a:pt x="375" y="428"/>
                    <a:pt x="375" y="428"/>
                    <a:pt x="375" y="428"/>
                  </a:cubicBezTo>
                  <a:cubicBezTo>
                    <a:pt x="375" y="428"/>
                    <a:pt x="374" y="428"/>
                    <a:pt x="374" y="427"/>
                  </a:cubicBezTo>
                  <a:cubicBezTo>
                    <a:pt x="374" y="427"/>
                    <a:pt x="374" y="428"/>
                    <a:pt x="373" y="428"/>
                  </a:cubicBezTo>
                  <a:cubicBezTo>
                    <a:pt x="373" y="427"/>
                    <a:pt x="373" y="427"/>
                    <a:pt x="373" y="427"/>
                  </a:cubicBezTo>
                  <a:cubicBezTo>
                    <a:pt x="374" y="427"/>
                    <a:pt x="374" y="427"/>
                    <a:pt x="374" y="426"/>
                  </a:cubicBezTo>
                  <a:cubicBezTo>
                    <a:pt x="373" y="426"/>
                    <a:pt x="373" y="426"/>
                    <a:pt x="373" y="426"/>
                  </a:cubicBezTo>
                  <a:cubicBezTo>
                    <a:pt x="373" y="426"/>
                    <a:pt x="372" y="425"/>
                    <a:pt x="372" y="424"/>
                  </a:cubicBezTo>
                  <a:cubicBezTo>
                    <a:pt x="372" y="424"/>
                    <a:pt x="372" y="423"/>
                    <a:pt x="372" y="423"/>
                  </a:cubicBezTo>
                  <a:cubicBezTo>
                    <a:pt x="372" y="423"/>
                    <a:pt x="372" y="422"/>
                    <a:pt x="372" y="422"/>
                  </a:cubicBezTo>
                  <a:cubicBezTo>
                    <a:pt x="372" y="422"/>
                    <a:pt x="372" y="422"/>
                    <a:pt x="373" y="422"/>
                  </a:cubicBezTo>
                  <a:cubicBezTo>
                    <a:pt x="373" y="422"/>
                    <a:pt x="373" y="422"/>
                    <a:pt x="373" y="422"/>
                  </a:cubicBezTo>
                  <a:cubicBezTo>
                    <a:pt x="373" y="422"/>
                    <a:pt x="373" y="422"/>
                    <a:pt x="373" y="422"/>
                  </a:cubicBezTo>
                  <a:cubicBezTo>
                    <a:pt x="372" y="422"/>
                    <a:pt x="372" y="421"/>
                    <a:pt x="372" y="421"/>
                  </a:cubicBezTo>
                  <a:cubicBezTo>
                    <a:pt x="372" y="421"/>
                    <a:pt x="372" y="420"/>
                    <a:pt x="372" y="420"/>
                  </a:cubicBezTo>
                  <a:cubicBezTo>
                    <a:pt x="372" y="420"/>
                    <a:pt x="373" y="419"/>
                    <a:pt x="373" y="419"/>
                  </a:cubicBezTo>
                  <a:cubicBezTo>
                    <a:pt x="373" y="419"/>
                    <a:pt x="372" y="418"/>
                    <a:pt x="372" y="418"/>
                  </a:cubicBezTo>
                  <a:cubicBezTo>
                    <a:pt x="372" y="417"/>
                    <a:pt x="372" y="417"/>
                    <a:pt x="373" y="417"/>
                  </a:cubicBezTo>
                  <a:cubicBezTo>
                    <a:pt x="373" y="417"/>
                    <a:pt x="373" y="416"/>
                    <a:pt x="373" y="416"/>
                  </a:cubicBezTo>
                  <a:cubicBezTo>
                    <a:pt x="373" y="416"/>
                    <a:pt x="372" y="416"/>
                    <a:pt x="372" y="416"/>
                  </a:cubicBezTo>
                  <a:cubicBezTo>
                    <a:pt x="372" y="416"/>
                    <a:pt x="372" y="416"/>
                    <a:pt x="372" y="416"/>
                  </a:cubicBezTo>
                  <a:cubicBezTo>
                    <a:pt x="372" y="415"/>
                    <a:pt x="373" y="415"/>
                    <a:pt x="373" y="416"/>
                  </a:cubicBezTo>
                  <a:cubicBezTo>
                    <a:pt x="373" y="416"/>
                    <a:pt x="373" y="416"/>
                    <a:pt x="373" y="416"/>
                  </a:cubicBezTo>
                  <a:cubicBezTo>
                    <a:pt x="373" y="416"/>
                    <a:pt x="373" y="415"/>
                    <a:pt x="373" y="415"/>
                  </a:cubicBezTo>
                  <a:cubicBezTo>
                    <a:pt x="373" y="415"/>
                    <a:pt x="373" y="415"/>
                    <a:pt x="373" y="415"/>
                  </a:cubicBezTo>
                  <a:cubicBezTo>
                    <a:pt x="373" y="415"/>
                    <a:pt x="373" y="415"/>
                    <a:pt x="373" y="415"/>
                  </a:cubicBezTo>
                  <a:cubicBezTo>
                    <a:pt x="373" y="415"/>
                    <a:pt x="372" y="415"/>
                    <a:pt x="372" y="415"/>
                  </a:cubicBezTo>
                  <a:cubicBezTo>
                    <a:pt x="372" y="415"/>
                    <a:pt x="372" y="414"/>
                    <a:pt x="372" y="414"/>
                  </a:cubicBezTo>
                  <a:cubicBezTo>
                    <a:pt x="372" y="414"/>
                    <a:pt x="372" y="414"/>
                    <a:pt x="372" y="414"/>
                  </a:cubicBezTo>
                  <a:cubicBezTo>
                    <a:pt x="372" y="414"/>
                    <a:pt x="373" y="414"/>
                    <a:pt x="373" y="414"/>
                  </a:cubicBezTo>
                  <a:cubicBezTo>
                    <a:pt x="374" y="414"/>
                    <a:pt x="374" y="415"/>
                    <a:pt x="374" y="415"/>
                  </a:cubicBezTo>
                  <a:cubicBezTo>
                    <a:pt x="374" y="415"/>
                    <a:pt x="375" y="415"/>
                    <a:pt x="375" y="415"/>
                  </a:cubicBezTo>
                  <a:cubicBezTo>
                    <a:pt x="375" y="415"/>
                    <a:pt x="375" y="415"/>
                    <a:pt x="376" y="415"/>
                  </a:cubicBezTo>
                  <a:cubicBezTo>
                    <a:pt x="376" y="415"/>
                    <a:pt x="376" y="415"/>
                    <a:pt x="376" y="415"/>
                  </a:cubicBezTo>
                  <a:cubicBezTo>
                    <a:pt x="376" y="415"/>
                    <a:pt x="376" y="415"/>
                    <a:pt x="377" y="414"/>
                  </a:cubicBezTo>
                  <a:cubicBezTo>
                    <a:pt x="377" y="414"/>
                    <a:pt x="377" y="414"/>
                    <a:pt x="377" y="414"/>
                  </a:cubicBezTo>
                  <a:cubicBezTo>
                    <a:pt x="376" y="414"/>
                    <a:pt x="376" y="414"/>
                    <a:pt x="376" y="414"/>
                  </a:cubicBezTo>
                  <a:cubicBezTo>
                    <a:pt x="376" y="414"/>
                    <a:pt x="376" y="414"/>
                    <a:pt x="377" y="414"/>
                  </a:cubicBezTo>
                  <a:cubicBezTo>
                    <a:pt x="377" y="414"/>
                    <a:pt x="377" y="414"/>
                    <a:pt x="377" y="414"/>
                  </a:cubicBezTo>
                  <a:cubicBezTo>
                    <a:pt x="377" y="414"/>
                    <a:pt x="377" y="414"/>
                    <a:pt x="378" y="414"/>
                  </a:cubicBezTo>
                  <a:cubicBezTo>
                    <a:pt x="378" y="414"/>
                    <a:pt x="379" y="414"/>
                    <a:pt x="380" y="414"/>
                  </a:cubicBezTo>
                  <a:cubicBezTo>
                    <a:pt x="380" y="414"/>
                    <a:pt x="380" y="414"/>
                    <a:pt x="380" y="415"/>
                  </a:cubicBezTo>
                  <a:cubicBezTo>
                    <a:pt x="381" y="415"/>
                    <a:pt x="381" y="415"/>
                    <a:pt x="381" y="415"/>
                  </a:cubicBezTo>
                  <a:cubicBezTo>
                    <a:pt x="381" y="415"/>
                    <a:pt x="381" y="415"/>
                    <a:pt x="381" y="415"/>
                  </a:cubicBezTo>
                  <a:cubicBezTo>
                    <a:pt x="381" y="415"/>
                    <a:pt x="382" y="415"/>
                    <a:pt x="382" y="416"/>
                  </a:cubicBezTo>
                  <a:cubicBezTo>
                    <a:pt x="382" y="416"/>
                    <a:pt x="382" y="416"/>
                    <a:pt x="383" y="416"/>
                  </a:cubicBezTo>
                  <a:cubicBezTo>
                    <a:pt x="383" y="416"/>
                    <a:pt x="383" y="416"/>
                    <a:pt x="383" y="416"/>
                  </a:cubicBezTo>
                  <a:cubicBezTo>
                    <a:pt x="383" y="416"/>
                    <a:pt x="383" y="416"/>
                    <a:pt x="383" y="416"/>
                  </a:cubicBezTo>
                  <a:cubicBezTo>
                    <a:pt x="383" y="416"/>
                    <a:pt x="384" y="417"/>
                    <a:pt x="384" y="417"/>
                  </a:cubicBezTo>
                  <a:cubicBezTo>
                    <a:pt x="384" y="417"/>
                    <a:pt x="385" y="417"/>
                    <a:pt x="385" y="417"/>
                  </a:cubicBezTo>
                  <a:cubicBezTo>
                    <a:pt x="385" y="417"/>
                    <a:pt x="386" y="417"/>
                    <a:pt x="386" y="417"/>
                  </a:cubicBezTo>
                  <a:cubicBezTo>
                    <a:pt x="386" y="417"/>
                    <a:pt x="386" y="417"/>
                    <a:pt x="387" y="417"/>
                  </a:cubicBezTo>
                  <a:cubicBezTo>
                    <a:pt x="387" y="417"/>
                    <a:pt x="387" y="417"/>
                    <a:pt x="387" y="417"/>
                  </a:cubicBezTo>
                  <a:cubicBezTo>
                    <a:pt x="387" y="417"/>
                    <a:pt x="387" y="417"/>
                    <a:pt x="387" y="417"/>
                  </a:cubicBezTo>
                  <a:cubicBezTo>
                    <a:pt x="388" y="417"/>
                    <a:pt x="389" y="417"/>
                    <a:pt x="390" y="417"/>
                  </a:cubicBezTo>
                  <a:cubicBezTo>
                    <a:pt x="390" y="417"/>
                    <a:pt x="390" y="417"/>
                    <a:pt x="391" y="417"/>
                  </a:cubicBezTo>
                  <a:cubicBezTo>
                    <a:pt x="391" y="417"/>
                    <a:pt x="391" y="417"/>
                    <a:pt x="391" y="417"/>
                  </a:cubicBezTo>
                  <a:cubicBezTo>
                    <a:pt x="391" y="417"/>
                    <a:pt x="391" y="417"/>
                    <a:pt x="392" y="417"/>
                  </a:cubicBezTo>
                  <a:cubicBezTo>
                    <a:pt x="392" y="417"/>
                    <a:pt x="392" y="417"/>
                    <a:pt x="392" y="417"/>
                  </a:cubicBezTo>
                  <a:cubicBezTo>
                    <a:pt x="392" y="417"/>
                    <a:pt x="392" y="417"/>
                    <a:pt x="392" y="418"/>
                  </a:cubicBezTo>
                  <a:cubicBezTo>
                    <a:pt x="392" y="418"/>
                    <a:pt x="392" y="418"/>
                    <a:pt x="392" y="418"/>
                  </a:cubicBezTo>
                  <a:cubicBezTo>
                    <a:pt x="392" y="418"/>
                    <a:pt x="392" y="418"/>
                    <a:pt x="392" y="418"/>
                  </a:cubicBezTo>
                  <a:cubicBezTo>
                    <a:pt x="392" y="418"/>
                    <a:pt x="392" y="418"/>
                    <a:pt x="391" y="418"/>
                  </a:cubicBezTo>
                  <a:cubicBezTo>
                    <a:pt x="391" y="418"/>
                    <a:pt x="391" y="418"/>
                    <a:pt x="391" y="418"/>
                  </a:cubicBezTo>
                  <a:cubicBezTo>
                    <a:pt x="391" y="418"/>
                    <a:pt x="391" y="418"/>
                    <a:pt x="391" y="418"/>
                  </a:cubicBezTo>
                  <a:cubicBezTo>
                    <a:pt x="391" y="418"/>
                    <a:pt x="392" y="418"/>
                    <a:pt x="392" y="418"/>
                  </a:cubicBezTo>
                  <a:cubicBezTo>
                    <a:pt x="392" y="419"/>
                    <a:pt x="392" y="419"/>
                    <a:pt x="391" y="419"/>
                  </a:cubicBezTo>
                  <a:cubicBezTo>
                    <a:pt x="391" y="419"/>
                    <a:pt x="391" y="419"/>
                    <a:pt x="391" y="419"/>
                  </a:cubicBezTo>
                  <a:cubicBezTo>
                    <a:pt x="391" y="419"/>
                    <a:pt x="391" y="419"/>
                    <a:pt x="391" y="419"/>
                  </a:cubicBezTo>
                  <a:cubicBezTo>
                    <a:pt x="392" y="419"/>
                    <a:pt x="392" y="420"/>
                    <a:pt x="392" y="420"/>
                  </a:cubicBezTo>
                  <a:cubicBezTo>
                    <a:pt x="393" y="420"/>
                    <a:pt x="393" y="420"/>
                    <a:pt x="394" y="421"/>
                  </a:cubicBezTo>
                  <a:cubicBezTo>
                    <a:pt x="394" y="421"/>
                    <a:pt x="394" y="421"/>
                    <a:pt x="395" y="421"/>
                  </a:cubicBezTo>
                  <a:cubicBezTo>
                    <a:pt x="395" y="421"/>
                    <a:pt x="395" y="421"/>
                    <a:pt x="395" y="421"/>
                  </a:cubicBezTo>
                  <a:cubicBezTo>
                    <a:pt x="396" y="421"/>
                    <a:pt x="396" y="422"/>
                    <a:pt x="396" y="422"/>
                  </a:cubicBezTo>
                  <a:cubicBezTo>
                    <a:pt x="395" y="422"/>
                    <a:pt x="394" y="421"/>
                    <a:pt x="394" y="421"/>
                  </a:cubicBezTo>
                  <a:cubicBezTo>
                    <a:pt x="393" y="422"/>
                    <a:pt x="393" y="422"/>
                    <a:pt x="393" y="422"/>
                  </a:cubicBezTo>
                  <a:cubicBezTo>
                    <a:pt x="393" y="422"/>
                    <a:pt x="393" y="422"/>
                    <a:pt x="393" y="422"/>
                  </a:cubicBezTo>
                  <a:cubicBezTo>
                    <a:pt x="393" y="421"/>
                    <a:pt x="393" y="421"/>
                    <a:pt x="393" y="421"/>
                  </a:cubicBezTo>
                  <a:cubicBezTo>
                    <a:pt x="393" y="421"/>
                    <a:pt x="393" y="421"/>
                    <a:pt x="393" y="421"/>
                  </a:cubicBezTo>
                  <a:cubicBezTo>
                    <a:pt x="392" y="421"/>
                    <a:pt x="392" y="421"/>
                    <a:pt x="391" y="421"/>
                  </a:cubicBezTo>
                  <a:cubicBezTo>
                    <a:pt x="390" y="421"/>
                    <a:pt x="390" y="421"/>
                    <a:pt x="390" y="420"/>
                  </a:cubicBezTo>
                  <a:cubicBezTo>
                    <a:pt x="389" y="420"/>
                    <a:pt x="389" y="420"/>
                    <a:pt x="388" y="420"/>
                  </a:cubicBezTo>
                  <a:cubicBezTo>
                    <a:pt x="388" y="420"/>
                    <a:pt x="388" y="420"/>
                    <a:pt x="388" y="420"/>
                  </a:cubicBezTo>
                  <a:cubicBezTo>
                    <a:pt x="389" y="421"/>
                    <a:pt x="390" y="421"/>
                    <a:pt x="390" y="421"/>
                  </a:cubicBezTo>
                  <a:cubicBezTo>
                    <a:pt x="391" y="421"/>
                    <a:pt x="392" y="421"/>
                    <a:pt x="392" y="422"/>
                  </a:cubicBezTo>
                  <a:cubicBezTo>
                    <a:pt x="393" y="422"/>
                    <a:pt x="393" y="422"/>
                    <a:pt x="393" y="423"/>
                  </a:cubicBezTo>
                  <a:cubicBezTo>
                    <a:pt x="393" y="423"/>
                    <a:pt x="393" y="423"/>
                    <a:pt x="393" y="423"/>
                  </a:cubicBezTo>
                  <a:cubicBezTo>
                    <a:pt x="393" y="423"/>
                    <a:pt x="393" y="423"/>
                    <a:pt x="393" y="423"/>
                  </a:cubicBezTo>
                  <a:cubicBezTo>
                    <a:pt x="392" y="423"/>
                    <a:pt x="392" y="423"/>
                    <a:pt x="392" y="422"/>
                  </a:cubicBezTo>
                  <a:cubicBezTo>
                    <a:pt x="392" y="423"/>
                    <a:pt x="392" y="423"/>
                    <a:pt x="392" y="423"/>
                  </a:cubicBezTo>
                  <a:cubicBezTo>
                    <a:pt x="392" y="423"/>
                    <a:pt x="392" y="424"/>
                    <a:pt x="393" y="424"/>
                  </a:cubicBezTo>
                  <a:cubicBezTo>
                    <a:pt x="393" y="424"/>
                    <a:pt x="393" y="424"/>
                    <a:pt x="393" y="424"/>
                  </a:cubicBezTo>
                  <a:cubicBezTo>
                    <a:pt x="393" y="424"/>
                    <a:pt x="393" y="424"/>
                    <a:pt x="393" y="423"/>
                  </a:cubicBezTo>
                  <a:cubicBezTo>
                    <a:pt x="393" y="423"/>
                    <a:pt x="394" y="423"/>
                    <a:pt x="394" y="424"/>
                  </a:cubicBezTo>
                  <a:cubicBezTo>
                    <a:pt x="394" y="424"/>
                    <a:pt x="394" y="424"/>
                    <a:pt x="394" y="424"/>
                  </a:cubicBezTo>
                  <a:cubicBezTo>
                    <a:pt x="394" y="424"/>
                    <a:pt x="395" y="424"/>
                    <a:pt x="395" y="424"/>
                  </a:cubicBezTo>
                  <a:cubicBezTo>
                    <a:pt x="395" y="424"/>
                    <a:pt x="394" y="424"/>
                    <a:pt x="394" y="424"/>
                  </a:cubicBezTo>
                  <a:cubicBezTo>
                    <a:pt x="394" y="425"/>
                    <a:pt x="394" y="425"/>
                    <a:pt x="394" y="425"/>
                  </a:cubicBezTo>
                  <a:cubicBezTo>
                    <a:pt x="394" y="425"/>
                    <a:pt x="394" y="425"/>
                    <a:pt x="394" y="425"/>
                  </a:cubicBezTo>
                  <a:cubicBezTo>
                    <a:pt x="394" y="425"/>
                    <a:pt x="394" y="426"/>
                    <a:pt x="394" y="426"/>
                  </a:cubicBezTo>
                  <a:cubicBezTo>
                    <a:pt x="394" y="426"/>
                    <a:pt x="394" y="426"/>
                    <a:pt x="395" y="426"/>
                  </a:cubicBezTo>
                  <a:cubicBezTo>
                    <a:pt x="395" y="426"/>
                    <a:pt x="395" y="426"/>
                    <a:pt x="395" y="426"/>
                  </a:cubicBezTo>
                  <a:cubicBezTo>
                    <a:pt x="395" y="426"/>
                    <a:pt x="395" y="425"/>
                    <a:pt x="395" y="425"/>
                  </a:cubicBezTo>
                  <a:cubicBezTo>
                    <a:pt x="395" y="425"/>
                    <a:pt x="395" y="425"/>
                    <a:pt x="395" y="425"/>
                  </a:cubicBezTo>
                  <a:cubicBezTo>
                    <a:pt x="396" y="425"/>
                    <a:pt x="397" y="425"/>
                    <a:pt x="398" y="425"/>
                  </a:cubicBezTo>
                  <a:cubicBezTo>
                    <a:pt x="398" y="425"/>
                    <a:pt x="398" y="426"/>
                    <a:pt x="399" y="426"/>
                  </a:cubicBezTo>
                  <a:cubicBezTo>
                    <a:pt x="399" y="426"/>
                    <a:pt x="399" y="426"/>
                    <a:pt x="399" y="426"/>
                  </a:cubicBezTo>
                  <a:cubicBezTo>
                    <a:pt x="399" y="426"/>
                    <a:pt x="399" y="426"/>
                    <a:pt x="399" y="426"/>
                  </a:cubicBezTo>
                  <a:cubicBezTo>
                    <a:pt x="399" y="426"/>
                    <a:pt x="400" y="426"/>
                    <a:pt x="400" y="426"/>
                  </a:cubicBezTo>
                  <a:cubicBezTo>
                    <a:pt x="400" y="426"/>
                    <a:pt x="400" y="426"/>
                    <a:pt x="400" y="426"/>
                  </a:cubicBezTo>
                  <a:cubicBezTo>
                    <a:pt x="400" y="427"/>
                    <a:pt x="400" y="427"/>
                    <a:pt x="400" y="427"/>
                  </a:cubicBezTo>
                  <a:cubicBezTo>
                    <a:pt x="400" y="428"/>
                    <a:pt x="400" y="428"/>
                    <a:pt x="400" y="428"/>
                  </a:cubicBezTo>
                  <a:cubicBezTo>
                    <a:pt x="400" y="429"/>
                    <a:pt x="400" y="429"/>
                    <a:pt x="399" y="429"/>
                  </a:cubicBezTo>
                  <a:cubicBezTo>
                    <a:pt x="399" y="429"/>
                    <a:pt x="399" y="429"/>
                    <a:pt x="399" y="429"/>
                  </a:cubicBezTo>
                  <a:cubicBezTo>
                    <a:pt x="399" y="430"/>
                    <a:pt x="399" y="430"/>
                    <a:pt x="399" y="430"/>
                  </a:cubicBezTo>
                  <a:cubicBezTo>
                    <a:pt x="399" y="430"/>
                    <a:pt x="399" y="430"/>
                    <a:pt x="398" y="430"/>
                  </a:cubicBezTo>
                  <a:cubicBezTo>
                    <a:pt x="398" y="430"/>
                    <a:pt x="398" y="431"/>
                    <a:pt x="398" y="431"/>
                  </a:cubicBezTo>
                  <a:cubicBezTo>
                    <a:pt x="397" y="431"/>
                    <a:pt x="397" y="431"/>
                    <a:pt x="397" y="432"/>
                  </a:cubicBezTo>
                  <a:cubicBezTo>
                    <a:pt x="397" y="432"/>
                    <a:pt x="397" y="432"/>
                    <a:pt x="397" y="432"/>
                  </a:cubicBezTo>
                  <a:cubicBezTo>
                    <a:pt x="397" y="432"/>
                    <a:pt x="397" y="432"/>
                    <a:pt x="397" y="432"/>
                  </a:cubicBezTo>
                  <a:cubicBezTo>
                    <a:pt x="397" y="432"/>
                    <a:pt x="398" y="432"/>
                    <a:pt x="398" y="432"/>
                  </a:cubicBezTo>
                  <a:cubicBezTo>
                    <a:pt x="398" y="432"/>
                    <a:pt x="398" y="432"/>
                    <a:pt x="398" y="432"/>
                  </a:cubicBezTo>
                  <a:cubicBezTo>
                    <a:pt x="399" y="433"/>
                    <a:pt x="399" y="433"/>
                    <a:pt x="399" y="433"/>
                  </a:cubicBezTo>
                  <a:cubicBezTo>
                    <a:pt x="399" y="433"/>
                    <a:pt x="399" y="433"/>
                    <a:pt x="399" y="433"/>
                  </a:cubicBezTo>
                  <a:cubicBezTo>
                    <a:pt x="399" y="433"/>
                    <a:pt x="399" y="433"/>
                    <a:pt x="399" y="433"/>
                  </a:cubicBezTo>
                  <a:cubicBezTo>
                    <a:pt x="399" y="433"/>
                    <a:pt x="399" y="433"/>
                    <a:pt x="399" y="433"/>
                  </a:cubicBezTo>
                  <a:cubicBezTo>
                    <a:pt x="399" y="433"/>
                    <a:pt x="400" y="433"/>
                    <a:pt x="400" y="433"/>
                  </a:cubicBezTo>
                  <a:cubicBezTo>
                    <a:pt x="400" y="433"/>
                    <a:pt x="400" y="433"/>
                    <a:pt x="400" y="433"/>
                  </a:cubicBezTo>
                  <a:cubicBezTo>
                    <a:pt x="400" y="433"/>
                    <a:pt x="400" y="433"/>
                    <a:pt x="400" y="433"/>
                  </a:cubicBezTo>
                  <a:cubicBezTo>
                    <a:pt x="400" y="433"/>
                    <a:pt x="400" y="433"/>
                    <a:pt x="400" y="433"/>
                  </a:cubicBezTo>
                  <a:cubicBezTo>
                    <a:pt x="400" y="433"/>
                    <a:pt x="400" y="433"/>
                    <a:pt x="400" y="434"/>
                  </a:cubicBezTo>
                  <a:cubicBezTo>
                    <a:pt x="400" y="434"/>
                    <a:pt x="400" y="434"/>
                    <a:pt x="400" y="434"/>
                  </a:cubicBezTo>
                  <a:cubicBezTo>
                    <a:pt x="401" y="434"/>
                    <a:pt x="401" y="434"/>
                    <a:pt x="401" y="434"/>
                  </a:cubicBezTo>
                  <a:cubicBezTo>
                    <a:pt x="401" y="434"/>
                    <a:pt x="401" y="436"/>
                    <a:pt x="400" y="436"/>
                  </a:cubicBezTo>
                  <a:cubicBezTo>
                    <a:pt x="400" y="436"/>
                    <a:pt x="400" y="436"/>
                    <a:pt x="400" y="436"/>
                  </a:cubicBezTo>
                  <a:cubicBezTo>
                    <a:pt x="400" y="436"/>
                    <a:pt x="400" y="436"/>
                    <a:pt x="400" y="436"/>
                  </a:cubicBezTo>
                  <a:cubicBezTo>
                    <a:pt x="400" y="435"/>
                    <a:pt x="400" y="435"/>
                    <a:pt x="399" y="435"/>
                  </a:cubicBezTo>
                  <a:cubicBezTo>
                    <a:pt x="399" y="435"/>
                    <a:pt x="399" y="435"/>
                    <a:pt x="399" y="435"/>
                  </a:cubicBezTo>
                  <a:cubicBezTo>
                    <a:pt x="399" y="435"/>
                    <a:pt x="399" y="436"/>
                    <a:pt x="399" y="436"/>
                  </a:cubicBezTo>
                  <a:cubicBezTo>
                    <a:pt x="399" y="436"/>
                    <a:pt x="399" y="436"/>
                    <a:pt x="399" y="436"/>
                  </a:cubicBezTo>
                  <a:cubicBezTo>
                    <a:pt x="400" y="436"/>
                    <a:pt x="400" y="437"/>
                    <a:pt x="400" y="437"/>
                  </a:cubicBezTo>
                  <a:cubicBezTo>
                    <a:pt x="400" y="437"/>
                    <a:pt x="400" y="437"/>
                    <a:pt x="400" y="438"/>
                  </a:cubicBezTo>
                  <a:cubicBezTo>
                    <a:pt x="399" y="438"/>
                    <a:pt x="399" y="439"/>
                    <a:pt x="398" y="439"/>
                  </a:cubicBezTo>
                  <a:cubicBezTo>
                    <a:pt x="398" y="439"/>
                    <a:pt x="397" y="439"/>
                    <a:pt x="397" y="439"/>
                  </a:cubicBezTo>
                  <a:cubicBezTo>
                    <a:pt x="396" y="439"/>
                    <a:pt x="397" y="440"/>
                    <a:pt x="397" y="440"/>
                  </a:cubicBezTo>
                  <a:cubicBezTo>
                    <a:pt x="396" y="441"/>
                    <a:pt x="396" y="441"/>
                    <a:pt x="396" y="441"/>
                  </a:cubicBezTo>
                  <a:cubicBezTo>
                    <a:pt x="396" y="441"/>
                    <a:pt x="395" y="441"/>
                    <a:pt x="395" y="440"/>
                  </a:cubicBezTo>
                  <a:cubicBezTo>
                    <a:pt x="395" y="440"/>
                    <a:pt x="395" y="440"/>
                    <a:pt x="395" y="440"/>
                  </a:cubicBezTo>
                  <a:cubicBezTo>
                    <a:pt x="395" y="440"/>
                    <a:pt x="395" y="439"/>
                    <a:pt x="395" y="439"/>
                  </a:cubicBezTo>
                  <a:cubicBezTo>
                    <a:pt x="395" y="439"/>
                    <a:pt x="394" y="439"/>
                    <a:pt x="394" y="439"/>
                  </a:cubicBezTo>
                  <a:cubicBezTo>
                    <a:pt x="394" y="439"/>
                    <a:pt x="394" y="440"/>
                    <a:pt x="394" y="440"/>
                  </a:cubicBezTo>
                  <a:cubicBezTo>
                    <a:pt x="394" y="440"/>
                    <a:pt x="394" y="440"/>
                    <a:pt x="394" y="440"/>
                  </a:cubicBezTo>
                  <a:cubicBezTo>
                    <a:pt x="394" y="440"/>
                    <a:pt x="394" y="440"/>
                    <a:pt x="394" y="440"/>
                  </a:cubicBezTo>
                  <a:cubicBezTo>
                    <a:pt x="393" y="440"/>
                    <a:pt x="393" y="440"/>
                    <a:pt x="393" y="440"/>
                  </a:cubicBezTo>
                  <a:cubicBezTo>
                    <a:pt x="393" y="440"/>
                    <a:pt x="392" y="439"/>
                    <a:pt x="392" y="439"/>
                  </a:cubicBezTo>
                  <a:cubicBezTo>
                    <a:pt x="392" y="439"/>
                    <a:pt x="392" y="439"/>
                    <a:pt x="392" y="439"/>
                  </a:cubicBezTo>
                  <a:cubicBezTo>
                    <a:pt x="392" y="439"/>
                    <a:pt x="392" y="440"/>
                    <a:pt x="392" y="440"/>
                  </a:cubicBezTo>
                  <a:cubicBezTo>
                    <a:pt x="392" y="440"/>
                    <a:pt x="392" y="440"/>
                    <a:pt x="392" y="440"/>
                  </a:cubicBezTo>
                  <a:cubicBezTo>
                    <a:pt x="392" y="440"/>
                    <a:pt x="392" y="440"/>
                    <a:pt x="392" y="440"/>
                  </a:cubicBezTo>
                  <a:cubicBezTo>
                    <a:pt x="392" y="440"/>
                    <a:pt x="392" y="441"/>
                    <a:pt x="392" y="441"/>
                  </a:cubicBezTo>
                  <a:cubicBezTo>
                    <a:pt x="392" y="441"/>
                    <a:pt x="392" y="441"/>
                    <a:pt x="392" y="441"/>
                  </a:cubicBezTo>
                  <a:cubicBezTo>
                    <a:pt x="391" y="441"/>
                    <a:pt x="391" y="441"/>
                    <a:pt x="391" y="441"/>
                  </a:cubicBezTo>
                  <a:cubicBezTo>
                    <a:pt x="391" y="441"/>
                    <a:pt x="391" y="441"/>
                    <a:pt x="391" y="441"/>
                  </a:cubicBezTo>
                  <a:cubicBezTo>
                    <a:pt x="392" y="441"/>
                    <a:pt x="392" y="441"/>
                    <a:pt x="392" y="441"/>
                  </a:cubicBezTo>
                  <a:cubicBezTo>
                    <a:pt x="392" y="441"/>
                    <a:pt x="392" y="441"/>
                    <a:pt x="393" y="442"/>
                  </a:cubicBezTo>
                  <a:cubicBezTo>
                    <a:pt x="393" y="442"/>
                    <a:pt x="393" y="442"/>
                    <a:pt x="393" y="442"/>
                  </a:cubicBezTo>
                  <a:cubicBezTo>
                    <a:pt x="393" y="442"/>
                    <a:pt x="393" y="442"/>
                    <a:pt x="393" y="442"/>
                  </a:cubicBezTo>
                  <a:cubicBezTo>
                    <a:pt x="394" y="442"/>
                    <a:pt x="393" y="443"/>
                    <a:pt x="393" y="443"/>
                  </a:cubicBezTo>
                  <a:cubicBezTo>
                    <a:pt x="393" y="443"/>
                    <a:pt x="393" y="443"/>
                    <a:pt x="393" y="443"/>
                  </a:cubicBezTo>
                  <a:cubicBezTo>
                    <a:pt x="393" y="444"/>
                    <a:pt x="393" y="444"/>
                    <a:pt x="393" y="444"/>
                  </a:cubicBezTo>
                  <a:cubicBezTo>
                    <a:pt x="393" y="444"/>
                    <a:pt x="393" y="444"/>
                    <a:pt x="394" y="444"/>
                  </a:cubicBezTo>
                  <a:cubicBezTo>
                    <a:pt x="394" y="444"/>
                    <a:pt x="394" y="444"/>
                    <a:pt x="394" y="444"/>
                  </a:cubicBezTo>
                  <a:cubicBezTo>
                    <a:pt x="393" y="444"/>
                    <a:pt x="394" y="445"/>
                    <a:pt x="393" y="446"/>
                  </a:cubicBezTo>
                  <a:cubicBezTo>
                    <a:pt x="393" y="446"/>
                    <a:pt x="393" y="446"/>
                    <a:pt x="393" y="446"/>
                  </a:cubicBezTo>
                  <a:cubicBezTo>
                    <a:pt x="393" y="446"/>
                    <a:pt x="394" y="446"/>
                    <a:pt x="394" y="446"/>
                  </a:cubicBezTo>
                  <a:cubicBezTo>
                    <a:pt x="394" y="446"/>
                    <a:pt x="394" y="446"/>
                    <a:pt x="394" y="446"/>
                  </a:cubicBezTo>
                  <a:cubicBezTo>
                    <a:pt x="394" y="446"/>
                    <a:pt x="394" y="446"/>
                    <a:pt x="394" y="446"/>
                  </a:cubicBezTo>
                  <a:cubicBezTo>
                    <a:pt x="394" y="446"/>
                    <a:pt x="394" y="446"/>
                    <a:pt x="394" y="446"/>
                  </a:cubicBezTo>
                  <a:cubicBezTo>
                    <a:pt x="395" y="446"/>
                    <a:pt x="395" y="445"/>
                    <a:pt x="395" y="445"/>
                  </a:cubicBezTo>
                  <a:cubicBezTo>
                    <a:pt x="395" y="445"/>
                    <a:pt x="395" y="445"/>
                    <a:pt x="395" y="445"/>
                  </a:cubicBezTo>
                  <a:cubicBezTo>
                    <a:pt x="395" y="445"/>
                    <a:pt x="396" y="445"/>
                    <a:pt x="396" y="445"/>
                  </a:cubicBezTo>
                  <a:cubicBezTo>
                    <a:pt x="396" y="445"/>
                    <a:pt x="396" y="446"/>
                    <a:pt x="396" y="446"/>
                  </a:cubicBezTo>
                  <a:cubicBezTo>
                    <a:pt x="396" y="446"/>
                    <a:pt x="395" y="446"/>
                    <a:pt x="395" y="446"/>
                  </a:cubicBezTo>
                  <a:cubicBezTo>
                    <a:pt x="395" y="447"/>
                    <a:pt x="395" y="447"/>
                    <a:pt x="395" y="447"/>
                  </a:cubicBezTo>
                  <a:cubicBezTo>
                    <a:pt x="395" y="447"/>
                    <a:pt x="395" y="447"/>
                    <a:pt x="395" y="447"/>
                  </a:cubicBezTo>
                  <a:cubicBezTo>
                    <a:pt x="394" y="447"/>
                    <a:pt x="394" y="448"/>
                    <a:pt x="394" y="448"/>
                  </a:cubicBezTo>
                  <a:cubicBezTo>
                    <a:pt x="394" y="448"/>
                    <a:pt x="394" y="448"/>
                    <a:pt x="394" y="449"/>
                  </a:cubicBezTo>
                  <a:cubicBezTo>
                    <a:pt x="394" y="449"/>
                    <a:pt x="394" y="449"/>
                    <a:pt x="395" y="449"/>
                  </a:cubicBezTo>
                  <a:cubicBezTo>
                    <a:pt x="395" y="449"/>
                    <a:pt x="395" y="449"/>
                    <a:pt x="395" y="449"/>
                  </a:cubicBezTo>
                  <a:cubicBezTo>
                    <a:pt x="395" y="450"/>
                    <a:pt x="395" y="450"/>
                    <a:pt x="395" y="450"/>
                  </a:cubicBezTo>
                  <a:cubicBezTo>
                    <a:pt x="395" y="451"/>
                    <a:pt x="396" y="451"/>
                    <a:pt x="396" y="452"/>
                  </a:cubicBezTo>
                  <a:cubicBezTo>
                    <a:pt x="396" y="452"/>
                    <a:pt x="397" y="452"/>
                    <a:pt x="397" y="453"/>
                  </a:cubicBezTo>
                  <a:cubicBezTo>
                    <a:pt x="397" y="453"/>
                    <a:pt x="398" y="453"/>
                    <a:pt x="398" y="454"/>
                  </a:cubicBezTo>
                  <a:cubicBezTo>
                    <a:pt x="398" y="454"/>
                    <a:pt x="398" y="454"/>
                    <a:pt x="398" y="454"/>
                  </a:cubicBezTo>
                  <a:cubicBezTo>
                    <a:pt x="398" y="455"/>
                    <a:pt x="399" y="455"/>
                    <a:pt x="400" y="456"/>
                  </a:cubicBezTo>
                  <a:cubicBezTo>
                    <a:pt x="400" y="456"/>
                    <a:pt x="400" y="456"/>
                    <a:pt x="400" y="456"/>
                  </a:cubicBezTo>
                  <a:cubicBezTo>
                    <a:pt x="400" y="457"/>
                    <a:pt x="400" y="457"/>
                    <a:pt x="400" y="457"/>
                  </a:cubicBezTo>
                  <a:cubicBezTo>
                    <a:pt x="401" y="457"/>
                    <a:pt x="401" y="457"/>
                    <a:pt x="401" y="458"/>
                  </a:cubicBezTo>
                  <a:cubicBezTo>
                    <a:pt x="401" y="458"/>
                    <a:pt x="401" y="459"/>
                    <a:pt x="401" y="459"/>
                  </a:cubicBezTo>
                  <a:cubicBezTo>
                    <a:pt x="400" y="460"/>
                    <a:pt x="400" y="460"/>
                    <a:pt x="400" y="461"/>
                  </a:cubicBezTo>
                  <a:cubicBezTo>
                    <a:pt x="400" y="461"/>
                    <a:pt x="400" y="461"/>
                    <a:pt x="400" y="462"/>
                  </a:cubicBezTo>
                  <a:cubicBezTo>
                    <a:pt x="400" y="462"/>
                    <a:pt x="400" y="462"/>
                    <a:pt x="400" y="463"/>
                  </a:cubicBezTo>
                  <a:cubicBezTo>
                    <a:pt x="400" y="463"/>
                    <a:pt x="399" y="464"/>
                    <a:pt x="399" y="465"/>
                  </a:cubicBezTo>
                  <a:cubicBezTo>
                    <a:pt x="399" y="465"/>
                    <a:pt x="399" y="465"/>
                    <a:pt x="399" y="465"/>
                  </a:cubicBezTo>
                  <a:cubicBezTo>
                    <a:pt x="399" y="465"/>
                    <a:pt x="399" y="465"/>
                    <a:pt x="399" y="466"/>
                  </a:cubicBezTo>
                  <a:cubicBezTo>
                    <a:pt x="399" y="466"/>
                    <a:pt x="398" y="466"/>
                    <a:pt x="398" y="466"/>
                  </a:cubicBezTo>
                  <a:cubicBezTo>
                    <a:pt x="398" y="466"/>
                    <a:pt x="398" y="466"/>
                    <a:pt x="398" y="466"/>
                  </a:cubicBezTo>
                  <a:cubicBezTo>
                    <a:pt x="397" y="466"/>
                    <a:pt x="397" y="466"/>
                    <a:pt x="397" y="466"/>
                  </a:cubicBezTo>
                  <a:cubicBezTo>
                    <a:pt x="397" y="466"/>
                    <a:pt x="396" y="466"/>
                    <a:pt x="396" y="466"/>
                  </a:cubicBezTo>
                  <a:cubicBezTo>
                    <a:pt x="396" y="467"/>
                    <a:pt x="395" y="468"/>
                    <a:pt x="395" y="468"/>
                  </a:cubicBezTo>
                  <a:cubicBezTo>
                    <a:pt x="395" y="469"/>
                    <a:pt x="395" y="469"/>
                    <a:pt x="395" y="469"/>
                  </a:cubicBezTo>
                  <a:cubicBezTo>
                    <a:pt x="395" y="469"/>
                    <a:pt x="395" y="469"/>
                    <a:pt x="395" y="469"/>
                  </a:cubicBezTo>
                  <a:cubicBezTo>
                    <a:pt x="394" y="469"/>
                    <a:pt x="394" y="470"/>
                    <a:pt x="394" y="470"/>
                  </a:cubicBezTo>
                  <a:cubicBezTo>
                    <a:pt x="394" y="470"/>
                    <a:pt x="394" y="470"/>
                    <a:pt x="394" y="470"/>
                  </a:cubicBezTo>
                  <a:cubicBezTo>
                    <a:pt x="394" y="470"/>
                    <a:pt x="394" y="470"/>
                    <a:pt x="394" y="470"/>
                  </a:cubicBezTo>
                  <a:cubicBezTo>
                    <a:pt x="394" y="470"/>
                    <a:pt x="393" y="470"/>
                    <a:pt x="393" y="470"/>
                  </a:cubicBezTo>
                  <a:cubicBezTo>
                    <a:pt x="393" y="470"/>
                    <a:pt x="393" y="470"/>
                    <a:pt x="393" y="470"/>
                  </a:cubicBezTo>
                  <a:cubicBezTo>
                    <a:pt x="393" y="471"/>
                    <a:pt x="393" y="471"/>
                    <a:pt x="392" y="471"/>
                  </a:cubicBezTo>
                  <a:cubicBezTo>
                    <a:pt x="392" y="471"/>
                    <a:pt x="392" y="471"/>
                    <a:pt x="392" y="471"/>
                  </a:cubicBezTo>
                  <a:cubicBezTo>
                    <a:pt x="392" y="471"/>
                    <a:pt x="393" y="471"/>
                    <a:pt x="393" y="471"/>
                  </a:cubicBezTo>
                  <a:cubicBezTo>
                    <a:pt x="393" y="471"/>
                    <a:pt x="393" y="471"/>
                    <a:pt x="393" y="471"/>
                  </a:cubicBezTo>
                  <a:cubicBezTo>
                    <a:pt x="393" y="472"/>
                    <a:pt x="392" y="472"/>
                    <a:pt x="392" y="472"/>
                  </a:cubicBezTo>
                  <a:cubicBezTo>
                    <a:pt x="392" y="472"/>
                    <a:pt x="392" y="472"/>
                    <a:pt x="392" y="472"/>
                  </a:cubicBezTo>
                  <a:cubicBezTo>
                    <a:pt x="392" y="472"/>
                    <a:pt x="392" y="472"/>
                    <a:pt x="392" y="472"/>
                  </a:cubicBezTo>
                  <a:cubicBezTo>
                    <a:pt x="392" y="473"/>
                    <a:pt x="392" y="473"/>
                    <a:pt x="391" y="473"/>
                  </a:cubicBezTo>
                  <a:cubicBezTo>
                    <a:pt x="391" y="473"/>
                    <a:pt x="391" y="473"/>
                    <a:pt x="391" y="473"/>
                  </a:cubicBezTo>
                  <a:cubicBezTo>
                    <a:pt x="390" y="473"/>
                    <a:pt x="390" y="473"/>
                    <a:pt x="390" y="473"/>
                  </a:cubicBezTo>
                  <a:cubicBezTo>
                    <a:pt x="390" y="473"/>
                    <a:pt x="390" y="473"/>
                    <a:pt x="389" y="473"/>
                  </a:cubicBezTo>
                  <a:cubicBezTo>
                    <a:pt x="389" y="473"/>
                    <a:pt x="389" y="473"/>
                    <a:pt x="389" y="473"/>
                  </a:cubicBezTo>
                  <a:cubicBezTo>
                    <a:pt x="389" y="474"/>
                    <a:pt x="389" y="474"/>
                    <a:pt x="389" y="475"/>
                  </a:cubicBezTo>
                  <a:cubicBezTo>
                    <a:pt x="388" y="475"/>
                    <a:pt x="388" y="475"/>
                    <a:pt x="387" y="476"/>
                  </a:cubicBezTo>
                  <a:cubicBezTo>
                    <a:pt x="387" y="476"/>
                    <a:pt x="387" y="476"/>
                    <a:pt x="386" y="476"/>
                  </a:cubicBezTo>
                  <a:cubicBezTo>
                    <a:pt x="386" y="476"/>
                    <a:pt x="386" y="477"/>
                    <a:pt x="385" y="477"/>
                  </a:cubicBezTo>
                  <a:cubicBezTo>
                    <a:pt x="385" y="476"/>
                    <a:pt x="385" y="476"/>
                    <a:pt x="385" y="476"/>
                  </a:cubicBezTo>
                  <a:cubicBezTo>
                    <a:pt x="385" y="476"/>
                    <a:pt x="385" y="476"/>
                    <a:pt x="385" y="476"/>
                  </a:cubicBezTo>
                  <a:cubicBezTo>
                    <a:pt x="385" y="476"/>
                    <a:pt x="385" y="476"/>
                    <a:pt x="385" y="476"/>
                  </a:cubicBezTo>
                  <a:cubicBezTo>
                    <a:pt x="385" y="476"/>
                    <a:pt x="385" y="475"/>
                    <a:pt x="385" y="475"/>
                  </a:cubicBezTo>
                  <a:cubicBezTo>
                    <a:pt x="385" y="475"/>
                    <a:pt x="385" y="475"/>
                    <a:pt x="385" y="475"/>
                  </a:cubicBezTo>
                  <a:cubicBezTo>
                    <a:pt x="385" y="475"/>
                    <a:pt x="385" y="475"/>
                    <a:pt x="385" y="474"/>
                  </a:cubicBezTo>
                  <a:cubicBezTo>
                    <a:pt x="384" y="474"/>
                    <a:pt x="384" y="474"/>
                    <a:pt x="384" y="474"/>
                  </a:cubicBezTo>
                  <a:cubicBezTo>
                    <a:pt x="384" y="474"/>
                    <a:pt x="384" y="474"/>
                    <a:pt x="384" y="474"/>
                  </a:cubicBezTo>
                  <a:cubicBezTo>
                    <a:pt x="384" y="474"/>
                    <a:pt x="384" y="473"/>
                    <a:pt x="383" y="473"/>
                  </a:cubicBezTo>
                  <a:cubicBezTo>
                    <a:pt x="383" y="473"/>
                    <a:pt x="383" y="473"/>
                    <a:pt x="383" y="473"/>
                  </a:cubicBezTo>
                  <a:cubicBezTo>
                    <a:pt x="382" y="472"/>
                    <a:pt x="382" y="472"/>
                    <a:pt x="382" y="472"/>
                  </a:cubicBezTo>
                  <a:cubicBezTo>
                    <a:pt x="382" y="472"/>
                    <a:pt x="382" y="471"/>
                    <a:pt x="382" y="471"/>
                  </a:cubicBezTo>
                  <a:cubicBezTo>
                    <a:pt x="382" y="471"/>
                    <a:pt x="382" y="471"/>
                    <a:pt x="382" y="471"/>
                  </a:cubicBezTo>
                  <a:cubicBezTo>
                    <a:pt x="382" y="471"/>
                    <a:pt x="382" y="471"/>
                    <a:pt x="383" y="471"/>
                  </a:cubicBezTo>
                  <a:cubicBezTo>
                    <a:pt x="383" y="470"/>
                    <a:pt x="383" y="470"/>
                    <a:pt x="383" y="470"/>
                  </a:cubicBezTo>
                  <a:cubicBezTo>
                    <a:pt x="383" y="470"/>
                    <a:pt x="383" y="470"/>
                    <a:pt x="383" y="469"/>
                  </a:cubicBezTo>
                  <a:cubicBezTo>
                    <a:pt x="383" y="469"/>
                    <a:pt x="383" y="468"/>
                    <a:pt x="383" y="468"/>
                  </a:cubicBezTo>
                  <a:cubicBezTo>
                    <a:pt x="383" y="467"/>
                    <a:pt x="383" y="467"/>
                    <a:pt x="383" y="467"/>
                  </a:cubicBezTo>
                  <a:cubicBezTo>
                    <a:pt x="383" y="467"/>
                    <a:pt x="382" y="467"/>
                    <a:pt x="382" y="468"/>
                  </a:cubicBezTo>
                  <a:cubicBezTo>
                    <a:pt x="382" y="468"/>
                    <a:pt x="382" y="468"/>
                    <a:pt x="382" y="468"/>
                  </a:cubicBezTo>
                  <a:cubicBezTo>
                    <a:pt x="382" y="469"/>
                    <a:pt x="382" y="469"/>
                    <a:pt x="382" y="470"/>
                  </a:cubicBezTo>
                  <a:cubicBezTo>
                    <a:pt x="382" y="470"/>
                    <a:pt x="382" y="470"/>
                    <a:pt x="382" y="470"/>
                  </a:cubicBezTo>
                  <a:cubicBezTo>
                    <a:pt x="382" y="470"/>
                    <a:pt x="382" y="470"/>
                    <a:pt x="382" y="470"/>
                  </a:cubicBezTo>
                  <a:cubicBezTo>
                    <a:pt x="381" y="470"/>
                    <a:pt x="381" y="471"/>
                    <a:pt x="381" y="470"/>
                  </a:cubicBezTo>
                  <a:cubicBezTo>
                    <a:pt x="380" y="470"/>
                    <a:pt x="380" y="470"/>
                    <a:pt x="380" y="470"/>
                  </a:cubicBezTo>
                  <a:cubicBezTo>
                    <a:pt x="380" y="469"/>
                    <a:pt x="380" y="469"/>
                    <a:pt x="380" y="469"/>
                  </a:cubicBezTo>
                  <a:cubicBezTo>
                    <a:pt x="380" y="469"/>
                    <a:pt x="380" y="469"/>
                    <a:pt x="380" y="469"/>
                  </a:cubicBezTo>
                  <a:cubicBezTo>
                    <a:pt x="380" y="469"/>
                    <a:pt x="380" y="469"/>
                    <a:pt x="380" y="468"/>
                  </a:cubicBezTo>
                  <a:cubicBezTo>
                    <a:pt x="379" y="468"/>
                    <a:pt x="379" y="468"/>
                    <a:pt x="379" y="468"/>
                  </a:cubicBezTo>
                  <a:cubicBezTo>
                    <a:pt x="379" y="467"/>
                    <a:pt x="379" y="467"/>
                    <a:pt x="379" y="467"/>
                  </a:cubicBezTo>
                  <a:cubicBezTo>
                    <a:pt x="379" y="467"/>
                    <a:pt x="379" y="467"/>
                    <a:pt x="379" y="467"/>
                  </a:cubicBezTo>
                  <a:cubicBezTo>
                    <a:pt x="379" y="466"/>
                    <a:pt x="379" y="466"/>
                    <a:pt x="379" y="466"/>
                  </a:cubicBezTo>
                  <a:cubicBezTo>
                    <a:pt x="379" y="466"/>
                    <a:pt x="378" y="466"/>
                    <a:pt x="378" y="466"/>
                  </a:cubicBezTo>
                  <a:cubicBezTo>
                    <a:pt x="378" y="466"/>
                    <a:pt x="377" y="466"/>
                    <a:pt x="377" y="466"/>
                  </a:cubicBezTo>
                  <a:cubicBezTo>
                    <a:pt x="377" y="466"/>
                    <a:pt x="376" y="466"/>
                    <a:pt x="375" y="466"/>
                  </a:cubicBezTo>
                  <a:cubicBezTo>
                    <a:pt x="375" y="467"/>
                    <a:pt x="374" y="467"/>
                    <a:pt x="374" y="467"/>
                  </a:cubicBezTo>
                  <a:cubicBezTo>
                    <a:pt x="374" y="467"/>
                    <a:pt x="374" y="467"/>
                    <a:pt x="374" y="467"/>
                  </a:cubicBezTo>
                  <a:cubicBezTo>
                    <a:pt x="374" y="468"/>
                    <a:pt x="374" y="468"/>
                    <a:pt x="374" y="468"/>
                  </a:cubicBezTo>
                  <a:cubicBezTo>
                    <a:pt x="374" y="468"/>
                    <a:pt x="375" y="468"/>
                    <a:pt x="375" y="468"/>
                  </a:cubicBezTo>
                  <a:cubicBezTo>
                    <a:pt x="375" y="468"/>
                    <a:pt x="376" y="468"/>
                    <a:pt x="376" y="468"/>
                  </a:cubicBezTo>
                  <a:cubicBezTo>
                    <a:pt x="376" y="468"/>
                    <a:pt x="376" y="467"/>
                    <a:pt x="376" y="467"/>
                  </a:cubicBezTo>
                  <a:cubicBezTo>
                    <a:pt x="376" y="467"/>
                    <a:pt x="376" y="467"/>
                    <a:pt x="376" y="467"/>
                  </a:cubicBezTo>
                  <a:cubicBezTo>
                    <a:pt x="377" y="466"/>
                    <a:pt x="378" y="466"/>
                    <a:pt x="378" y="467"/>
                  </a:cubicBezTo>
                  <a:cubicBezTo>
                    <a:pt x="378" y="467"/>
                    <a:pt x="378" y="467"/>
                    <a:pt x="378" y="467"/>
                  </a:cubicBezTo>
                  <a:cubicBezTo>
                    <a:pt x="378" y="468"/>
                    <a:pt x="379" y="468"/>
                    <a:pt x="379" y="469"/>
                  </a:cubicBezTo>
                  <a:cubicBezTo>
                    <a:pt x="379" y="469"/>
                    <a:pt x="379" y="469"/>
                    <a:pt x="379" y="469"/>
                  </a:cubicBezTo>
                  <a:cubicBezTo>
                    <a:pt x="379" y="469"/>
                    <a:pt x="380" y="469"/>
                    <a:pt x="380" y="470"/>
                  </a:cubicBezTo>
                  <a:cubicBezTo>
                    <a:pt x="380" y="470"/>
                    <a:pt x="380" y="470"/>
                    <a:pt x="380" y="470"/>
                  </a:cubicBezTo>
                  <a:cubicBezTo>
                    <a:pt x="380" y="470"/>
                    <a:pt x="380" y="470"/>
                    <a:pt x="380" y="471"/>
                  </a:cubicBezTo>
                  <a:cubicBezTo>
                    <a:pt x="380" y="471"/>
                    <a:pt x="381" y="471"/>
                    <a:pt x="381" y="471"/>
                  </a:cubicBezTo>
                  <a:cubicBezTo>
                    <a:pt x="381" y="471"/>
                    <a:pt x="381" y="471"/>
                    <a:pt x="381" y="471"/>
                  </a:cubicBezTo>
                  <a:cubicBezTo>
                    <a:pt x="381" y="471"/>
                    <a:pt x="381" y="471"/>
                    <a:pt x="381" y="471"/>
                  </a:cubicBezTo>
                  <a:cubicBezTo>
                    <a:pt x="381" y="472"/>
                    <a:pt x="381" y="472"/>
                    <a:pt x="381" y="472"/>
                  </a:cubicBezTo>
                  <a:cubicBezTo>
                    <a:pt x="381" y="473"/>
                    <a:pt x="381" y="473"/>
                    <a:pt x="381" y="473"/>
                  </a:cubicBezTo>
                  <a:cubicBezTo>
                    <a:pt x="381" y="473"/>
                    <a:pt x="382" y="473"/>
                    <a:pt x="382" y="474"/>
                  </a:cubicBezTo>
                  <a:cubicBezTo>
                    <a:pt x="383" y="474"/>
                    <a:pt x="383" y="475"/>
                    <a:pt x="383" y="476"/>
                  </a:cubicBezTo>
                  <a:cubicBezTo>
                    <a:pt x="383" y="476"/>
                    <a:pt x="383" y="476"/>
                    <a:pt x="383" y="476"/>
                  </a:cubicBezTo>
                  <a:cubicBezTo>
                    <a:pt x="383" y="477"/>
                    <a:pt x="383" y="477"/>
                    <a:pt x="383" y="477"/>
                  </a:cubicBezTo>
                  <a:cubicBezTo>
                    <a:pt x="384" y="477"/>
                    <a:pt x="384" y="478"/>
                    <a:pt x="384" y="478"/>
                  </a:cubicBezTo>
                  <a:cubicBezTo>
                    <a:pt x="384" y="478"/>
                    <a:pt x="384" y="479"/>
                    <a:pt x="384" y="479"/>
                  </a:cubicBezTo>
                  <a:cubicBezTo>
                    <a:pt x="384" y="479"/>
                    <a:pt x="384" y="479"/>
                    <a:pt x="384" y="479"/>
                  </a:cubicBezTo>
                  <a:cubicBezTo>
                    <a:pt x="384" y="479"/>
                    <a:pt x="384" y="479"/>
                    <a:pt x="384" y="479"/>
                  </a:cubicBezTo>
                  <a:cubicBezTo>
                    <a:pt x="384" y="479"/>
                    <a:pt x="384" y="479"/>
                    <a:pt x="384" y="479"/>
                  </a:cubicBezTo>
                  <a:cubicBezTo>
                    <a:pt x="384" y="479"/>
                    <a:pt x="384" y="480"/>
                    <a:pt x="384" y="480"/>
                  </a:cubicBezTo>
                  <a:cubicBezTo>
                    <a:pt x="384" y="480"/>
                    <a:pt x="384" y="480"/>
                    <a:pt x="384" y="480"/>
                  </a:cubicBezTo>
                  <a:cubicBezTo>
                    <a:pt x="383" y="480"/>
                    <a:pt x="384" y="479"/>
                    <a:pt x="383" y="479"/>
                  </a:cubicBezTo>
                  <a:cubicBezTo>
                    <a:pt x="383" y="479"/>
                    <a:pt x="383" y="479"/>
                    <a:pt x="383" y="479"/>
                  </a:cubicBezTo>
                  <a:cubicBezTo>
                    <a:pt x="383" y="479"/>
                    <a:pt x="383" y="479"/>
                    <a:pt x="382" y="479"/>
                  </a:cubicBezTo>
                  <a:cubicBezTo>
                    <a:pt x="382" y="479"/>
                    <a:pt x="382" y="478"/>
                    <a:pt x="381" y="478"/>
                  </a:cubicBezTo>
                  <a:cubicBezTo>
                    <a:pt x="381" y="478"/>
                    <a:pt x="381" y="478"/>
                    <a:pt x="381" y="478"/>
                  </a:cubicBezTo>
                  <a:cubicBezTo>
                    <a:pt x="381" y="478"/>
                    <a:pt x="381" y="478"/>
                    <a:pt x="381" y="478"/>
                  </a:cubicBezTo>
                  <a:cubicBezTo>
                    <a:pt x="381" y="478"/>
                    <a:pt x="381" y="478"/>
                    <a:pt x="381" y="478"/>
                  </a:cubicBezTo>
                  <a:cubicBezTo>
                    <a:pt x="381" y="477"/>
                    <a:pt x="381" y="477"/>
                    <a:pt x="381" y="477"/>
                  </a:cubicBezTo>
                  <a:cubicBezTo>
                    <a:pt x="381" y="477"/>
                    <a:pt x="380" y="477"/>
                    <a:pt x="380" y="477"/>
                  </a:cubicBezTo>
                  <a:cubicBezTo>
                    <a:pt x="380" y="477"/>
                    <a:pt x="380" y="477"/>
                    <a:pt x="380" y="478"/>
                  </a:cubicBezTo>
                  <a:cubicBezTo>
                    <a:pt x="380" y="478"/>
                    <a:pt x="380" y="478"/>
                    <a:pt x="380" y="478"/>
                  </a:cubicBezTo>
                  <a:cubicBezTo>
                    <a:pt x="380" y="478"/>
                    <a:pt x="380" y="478"/>
                    <a:pt x="380" y="478"/>
                  </a:cubicBezTo>
                  <a:cubicBezTo>
                    <a:pt x="380" y="478"/>
                    <a:pt x="380" y="478"/>
                    <a:pt x="380" y="478"/>
                  </a:cubicBezTo>
                  <a:cubicBezTo>
                    <a:pt x="380" y="477"/>
                    <a:pt x="380" y="477"/>
                    <a:pt x="380" y="477"/>
                  </a:cubicBezTo>
                  <a:cubicBezTo>
                    <a:pt x="380" y="477"/>
                    <a:pt x="379" y="477"/>
                    <a:pt x="379" y="477"/>
                  </a:cubicBezTo>
                  <a:cubicBezTo>
                    <a:pt x="379" y="477"/>
                    <a:pt x="379" y="477"/>
                    <a:pt x="379" y="476"/>
                  </a:cubicBezTo>
                  <a:cubicBezTo>
                    <a:pt x="379" y="476"/>
                    <a:pt x="379" y="476"/>
                    <a:pt x="379" y="476"/>
                  </a:cubicBezTo>
                  <a:cubicBezTo>
                    <a:pt x="379" y="476"/>
                    <a:pt x="378" y="476"/>
                    <a:pt x="378" y="477"/>
                  </a:cubicBezTo>
                  <a:cubicBezTo>
                    <a:pt x="378" y="477"/>
                    <a:pt x="379" y="477"/>
                    <a:pt x="379" y="477"/>
                  </a:cubicBezTo>
                  <a:cubicBezTo>
                    <a:pt x="379" y="477"/>
                    <a:pt x="379" y="478"/>
                    <a:pt x="379" y="478"/>
                  </a:cubicBezTo>
                  <a:cubicBezTo>
                    <a:pt x="379" y="478"/>
                    <a:pt x="380" y="479"/>
                    <a:pt x="380" y="479"/>
                  </a:cubicBezTo>
                  <a:cubicBezTo>
                    <a:pt x="380" y="479"/>
                    <a:pt x="380" y="479"/>
                    <a:pt x="380" y="479"/>
                  </a:cubicBezTo>
                  <a:cubicBezTo>
                    <a:pt x="380" y="479"/>
                    <a:pt x="380" y="479"/>
                    <a:pt x="380" y="480"/>
                  </a:cubicBezTo>
                  <a:cubicBezTo>
                    <a:pt x="380" y="480"/>
                    <a:pt x="380" y="480"/>
                    <a:pt x="380" y="480"/>
                  </a:cubicBezTo>
                  <a:cubicBezTo>
                    <a:pt x="380" y="480"/>
                    <a:pt x="380" y="480"/>
                    <a:pt x="379" y="480"/>
                  </a:cubicBezTo>
                  <a:cubicBezTo>
                    <a:pt x="379" y="480"/>
                    <a:pt x="379" y="479"/>
                    <a:pt x="379" y="479"/>
                  </a:cubicBezTo>
                  <a:cubicBezTo>
                    <a:pt x="379" y="479"/>
                    <a:pt x="378" y="479"/>
                    <a:pt x="378" y="479"/>
                  </a:cubicBezTo>
                  <a:cubicBezTo>
                    <a:pt x="378" y="479"/>
                    <a:pt x="378" y="479"/>
                    <a:pt x="378" y="479"/>
                  </a:cubicBezTo>
                  <a:cubicBezTo>
                    <a:pt x="377" y="479"/>
                    <a:pt x="377" y="479"/>
                    <a:pt x="377" y="478"/>
                  </a:cubicBezTo>
                  <a:cubicBezTo>
                    <a:pt x="377" y="478"/>
                    <a:pt x="377" y="478"/>
                    <a:pt x="376" y="478"/>
                  </a:cubicBezTo>
                  <a:cubicBezTo>
                    <a:pt x="376" y="478"/>
                    <a:pt x="376" y="478"/>
                    <a:pt x="376" y="478"/>
                  </a:cubicBezTo>
                  <a:cubicBezTo>
                    <a:pt x="376" y="478"/>
                    <a:pt x="376" y="478"/>
                    <a:pt x="376" y="478"/>
                  </a:cubicBezTo>
                  <a:cubicBezTo>
                    <a:pt x="376" y="478"/>
                    <a:pt x="376" y="478"/>
                    <a:pt x="376" y="478"/>
                  </a:cubicBezTo>
                  <a:cubicBezTo>
                    <a:pt x="375" y="478"/>
                    <a:pt x="375" y="478"/>
                    <a:pt x="375" y="478"/>
                  </a:cubicBezTo>
                  <a:cubicBezTo>
                    <a:pt x="374" y="478"/>
                    <a:pt x="374" y="478"/>
                    <a:pt x="374" y="477"/>
                  </a:cubicBezTo>
                  <a:cubicBezTo>
                    <a:pt x="374" y="477"/>
                    <a:pt x="374" y="477"/>
                    <a:pt x="374" y="477"/>
                  </a:cubicBezTo>
                  <a:cubicBezTo>
                    <a:pt x="374" y="476"/>
                    <a:pt x="373" y="476"/>
                    <a:pt x="373" y="475"/>
                  </a:cubicBezTo>
                  <a:cubicBezTo>
                    <a:pt x="373" y="475"/>
                    <a:pt x="373" y="474"/>
                    <a:pt x="373" y="474"/>
                  </a:cubicBezTo>
                  <a:cubicBezTo>
                    <a:pt x="373" y="473"/>
                    <a:pt x="373" y="473"/>
                    <a:pt x="372" y="473"/>
                  </a:cubicBezTo>
                  <a:cubicBezTo>
                    <a:pt x="372" y="473"/>
                    <a:pt x="372" y="473"/>
                    <a:pt x="371" y="473"/>
                  </a:cubicBezTo>
                  <a:cubicBezTo>
                    <a:pt x="371" y="473"/>
                    <a:pt x="371" y="473"/>
                    <a:pt x="370" y="474"/>
                  </a:cubicBezTo>
                  <a:cubicBezTo>
                    <a:pt x="370" y="474"/>
                    <a:pt x="370" y="474"/>
                    <a:pt x="370" y="474"/>
                  </a:cubicBezTo>
                  <a:cubicBezTo>
                    <a:pt x="370" y="474"/>
                    <a:pt x="370" y="474"/>
                    <a:pt x="370" y="474"/>
                  </a:cubicBezTo>
                  <a:cubicBezTo>
                    <a:pt x="369" y="474"/>
                    <a:pt x="369" y="474"/>
                    <a:pt x="369" y="474"/>
                  </a:cubicBezTo>
                  <a:cubicBezTo>
                    <a:pt x="368" y="474"/>
                    <a:pt x="368" y="474"/>
                    <a:pt x="367" y="474"/>
                  </a:cubicBezTo>
                  <a:cubicBezTo>
                    <a:pt x="367" y="474"/>
                    <a:pt x="366" y="474"/>
                    <a:pt x="366" y="474"/>
                  </a:cubicBezTo>
                  <a:cubicBezTo>
                    <a:pt x="366" y="473"/>
                    <a:pt x="365" y="473"/>
                    <a:pt x="365" y="473"/>
                  </a:cubicBezTo>
                  <a:cubicBezTo>
                    <a:pt x="365" y="473"/>
                    <a:pt x="365" y="473"/>
                    <a:pt x="365" y="473"/>
                  </a:cubicBezTo>
                  <a:cubicBezTo>
                    <a:pt x="365" y="473"/>
                    <a:pt x="365" y="473"/>
                    <a:pt x="365" y="473"/>
                  </a:cubicBezTo>
                  <a:cubicBezTo>
                    <a:pt x="365" y="474"/>
                    <a:pt x="364" y="474"/>
                    <a:pt x="364" y="474"/>
                  </a:cubicBezTo>
                  <a:cubicBezTo>
                    <a:pt x="364" y="474"/>
                    <a:pt x="364" y="474"/>
                    <a:pt x="364" y="474"/>
                  </a:cubicBezTo>
                  <a:cubicBezTo>
                    <a:pt x="364" y="474"/>
                    <a:pt x="364" y="474"/>
                    <a:pt x="364" y="474"/>
                  </a:cubicBezTo>
                  <a:cubicBezTo>
                    <a:pt x="364" y="475"/>
                    <a:pt x="364" y="475"/>
                    <a:pt x="364" y="475"/>
                  </a:cubicBezTo>
                  <a:cubicBezTo>
                    <a:pt x="364" y="475"/>
                    <a:pt x="364" y="475"/>
                    <a:pt x="364" y="475"/>
                  </a:cubicBezTo>
                  <a:cubicBezTo>
                    <a:pt x="364" y="475"/>
                    <a:pt x="364" y="475"/>
                    <a:pt x="364" y="475"/>
                  </a:cubicBezTo>
                  <a:cubicBezTo>
                    <a:pt x="364" y="475"/>
                    <a:pt x="364" y="475"/>
                    <a:pt x="363" y="475"/>
                  </a:cubicBezTo>
                  <a:cubicBezTo>
                    <a:pt x="363" y="475"/>
                    <a:pt x="363" y="475"/>
                    <a:pt x="363" y="475"/>
                  </a:cubicBezTo>
                  <a:cubicBezTo>
                    <a:pt x="364" y="476"/>
                    <a:pt x="364" y="476"/>
                    <a:pt x="365" y="477"/>
                  </a:cubicBezTo>
                  <a:cubicBezTo>
                    <a:pt x="365" y="477"/>
                    <a:pt x="365" y="477"/>
                    <a:pt x="365" y="477"/>
                  </a:cubicBezTo>
                  <a:cubicBezTo>
                    <a:pt x="365" y="477"/>
                    <a:pt x="366" y="477"/>
                    <a:pt x="366" y="477"/>
                  </a:cubicBezTo>
                  <a:cubicBezTo>
                    <a:pt x="366" y="477"/>
                    <a:pt x="367" y="478"/>
                    <a:pt x="367" y="478"/>
                  </a:cubicBezTo>
                  <a:cubicBezTo>
                    <a:pt x="368" y="478"/>
                    <a:pt x="368" y="479"/>
                    <a:pt x="369" y="479"/>
                  </a:cubicBezTo>
                  <a:cubicBezTo>
                    <a:pt x="369" y="479"/>
                    <a:pt x="369" y="479"/>
                    <a:pt x="369" y="479"/>
                  </a:cubicBezTo>
                  <a:cubicBezTo>
                    <a:pt x="369" y="479"/>
                    <a:pt x="369" y="479"/>
                    <a:pt x="369" y="479"/>
                  </a:cubicBezTo>
                  <a:cubicBezTo>
                    <a:pt x="369" y="480"/>
                    <a:pt x="369" y="480"/>
                    <a:pt x="369" y="480"/>
                  </a:cubicBezTo>
                  <a:cubicBezTo>
                    <a:pt x="369" y="480"/>
                    <a:pt x="369" y="480"/>
                    <a:pt x="369" y="480"/>
                  </a:cubicBezTo>
                  <a:cubicBezTo>
                    <a:pt x="369" y="480"/>
                    <a:pt x="369" y="480"/>
                    <a:pt x="369" y="480"/>
                  </a:cubicBezTo>
                  <a:cubicBezTo>
                    <a:pt x="369" y="481"/>
                    <a:pt x="369" y="481"/>
                    <a:pt x="369" y="482"/>
                  </a:cubicBezTo>
                  <a:cubicBezTo>
                    <a:pt x="369" y="482"/>
                    <a:pt x="369" y="482"/>
                    <a:pt x="369" y="482"/>
                  </a:cubicBezTo>
                  <a:cubicBezTo>
                    <a:pt x="368" y="482"/>
                    <a:pt x="368" y="482"/>
                    <a:pt x="368" y="483"/>
                  </a:cubicBezTo>
                  <a:cubicBezTo>
                    <a:pt x="368" y="483"/>
                    <a:pt x="367" y="483"/>
                    <a:pt x="367" y="483"/>
                  </a:cubicBezTo>
                  <a:cubicBezTo>
                    <a:pt x="367" y="484"/>
                    <a:pt x="366" y="484"/>
                    <a:pt x="366" y="484"/>
                  </a:cubicBezTo>
                  <a:cubicBezTo>
                    <a:pt x="366" y="485"/>
                    <a:pt x="366" y="485"/>
                    <a:pt x="366" y="485"/>
                  </a:cubicBezTo>
                  <a:cubicBezTo>
                    <a:pt x="366" y="486"/>
                    <a:pt x="366" y="486"/>
                    <a:pt x="366" y="486"/>
                  </a:cubicBezTo>
                  <a:cubicBezTo>
                    <a:pt x="365" y="486"/>
                    <a:pt x="365" y="486"/>
                    <a:pt x="365" y="486"/>
                  </a:cubicBezTo>
                  <a:cubicBezTo>
                    <a:pt x="365" y="486"/>
                    <a:pt x="366" y="487"/>
                    <a:pt x="366" y="487"/>
                  </a:cubicBezTo>
                  <a:cubicBezTo>
                    <a:pt x="366" y="487"/>
                    <a:pt x="366" y="487"/>
                    <a:pt x="366" y="487"/>
                  </a:cubicBezTo>
                  <a:cubicBezTo>
                    <a:pt x="366" y="487"/>
                    <a:pt x="365" y="487"/>
                    <a:pt x="365" y="488"/>
                  </a:cubicBezTo>
                  <a:cubicBezTo>
                    <a:pt x="365" y="488"/>
                    <a:pt x="365" y="488"/>
                    <a:pt x="365" y="488"/>
                  </a:cubicBezTo>
                  <a:cubicBezTo>
                    <a:pt x="365" y="488"/>
                    <a:pt x="365" y="488"/>
                    <a:pt x="365" y="488"/>
                  </a:cubicBezTo>
                  <a:cubicBezTo>
                    <a:pt x="364" y="488"/>
                    <a:pt x="364" y="488"/>
                    <a:pt x="364" y="488"/>
                  </a:cubicBezTo>
                  <a:cubicBezTo>
                    <a:pt x="364" y="488"/>
                    <a:pt x="364" y="489"/>
                    <a:pt x="364" y="489"/>
                  </a:cubicBezTo>
                  <a:cubicBezTo>
                    <a:pt x="364" y="489"/>
                    <a:pt x="363" y="489"/>
                    <a:pt x="363" y="490"/>
                  </a:cubicBezTo>
                  <a:cubicBezTo>
                    <a:pt x="362" y="490"/>
                    <a:pt x="362" y="490"/>
                    <a:pt x="362" y="491"/>
                  </a:cubicBezTo>
                  <a:cubicBezTo>
                    <a:pt x="362" y="491"/>
                    <a:pt x="362" y="491"/>
                    <a:pt x="362" y="491"/>
                  </a:cubicBezTo>
                  <a:cubicBezTo>
                    <a:pt x="361" y="492"/>
                    <a:pt x="362" y="492"/>
                    <a:pt x="361" y="492"/>
                  </a:cubicBezTo>
                  <a:cubicBezTo>
                    <a:pt x="361" y="492"/>
                    <a:pt x="361" y="492"/>
                    <a:pt x="361" y="492"/>
                  </a:cubicBezTo>
                  <a:cubicBezTo>
                    <a:pt x="361" y="493"/>
                    <a:pt x="360" y="493"/>
                    <a:pt x="360" y="493"/>
                  </a:cubicBezTo>
                  <a:cubicBezTo>
                    <a:pt x="360" y="493"/>
                    <a:pt x="359" y="493"/>
                    <a:pt x="359" y="493"/>
                  </a:cubicBezTo>
                  <a:cubicBezTo>
                    <a:pt x="358" y="493"/>
                    <a:pt x="358" y="493"/>
                    <a:pt x="357" y="493"/>
                  </a:cubicBezTo>
                  <a:cubicBezTo>
                    <a:pt x="356" y="493"/>
                    <a:pt x="356" y="493"/>
                    <a:pt x="355" y="493"/>
                  </a:cubicBezTo>
                  <a:cubicBezTo>
                    <a:pt x="355" y="493"/>
                    <a:pt x="355" y="492"/>
                    <a:pt x="354" y="492"/>
                  </a:cubicBezTo>
                  <a:cubicBezTo>
                    <a:pt x="354" y="492"/>
                    <a:pt x="354" y="492"/>
                    <a:pt x="354" y="491"/>
                  </a:cubicBezTo>
                  <a:cubicBezTo>
                    <a:pt x="353" y="491"/>
                    <a:pt x="353" y="491"/>
                    <a:pt x="353" y="490"/>
                  </a:cubicBezTo>
                  <a:cubicBezTo>
                    <a:pt x="353" y="490"/>
                    <a:pt x="353" y="490"/>
                    <a:pt x="353" y="490"/>
                  </a:cubicBezTo>
                  <a:cubicBezTo>
                    <a:pt x="353" y="490"/>
                    <a:pt x="352" y="490"/>
                    <a:pt x="352" y="489"/>
                  </a:cubicBezTo>
                  <a:cubicBezTo>
                    <a:pt x="352" y="489"/>
                    <a:pt x="351" y="489"/>
                    <a:pt x="351" y="489"/>
                  </a:cubicBezTo>
                  <a:cubicBezTo>
                    <a:pt x="350" y="489"/>
                    <a:pt x="350" y="489"/>
                    <a:pt x="350" y="488"/>
                  </a:cubicBezTo>
                  <a:cubicBezTo>
                    <a:pt x="350" y="488"/>
                    <a:pt x="350" y="488"/>
                    <a:pt x="350" y="488"/>
                  </a:cubicBezTo>
                  <a:cubicBezTo>
                    <a:pt x="350" y="488"/>
                    <a:pt x="351" y="488"/>
                    <a:pt x="351" y="488"/>
                  </a:cubicBezTo>
                  <a:cubicBezTo>
                    <a:pt x="351" y="488"/>
                    <a:pt x="351" y="488"/>
                    <a:pt x="351" y="488"/>
                  </a:cubicBezTo>
                  <a:cubicBezTo>
                    <a:pt x="351" y="488"/>
                    <a:pt x="351" y="488"/>
                    <a:pt x="350" y="487"/>
                  </a:cubicBezTo>
                  <a:cubicBezTo>
                    <a:pt x="350" y="487"/>
                    <a:pt x="350" y="487"/>
                    <a:pt x="350" y="487"/>
                  </a:cubicBezTo>
                  <a:cubicBezTo>
                    <a:pt x="349" y="487"/>
                    <a:pt x="349" y="487"/>
                    <a:pt x="349" y="487"/>
                  </a:cubicBezTo>
                  <a:cubicBezTo>
                    <a:pt x="349" y="487"/>
                    <a:pt x="349" y="487"/>
                    <a:pt x="349" y="487"/>
                  </a:cubicBezTo>
                  <a:cubicBezTo>
                    <a:pt x="348" y="486"/>
                    <a:pt x="347" y="486"/>
                    <a:pt x="346" y="485"/>
                  </a:cubicBezTo>
                  <a:cubicBezTo>
                    <a:pt x="346" y="485"/>
                    <a:pt x="346" y="484"/>
                    <a:pt x="346" y="484"/>
                  </a:cubicBezTo>
                  <a:cubicBezTo>
                    <a:pt x="345" y="484"/>
                    <a:pt x="345" y="484"/>
                    <a:pt x="345" y="484"/>
                  </a:cubicBezTo>
                  <a:cubicBezTo>
                    <a:pt x="345" y="484"/>
                    <a:pt x="344" y="484"/>
                    <a:pt x="344" y="483"/>
                  </a:cubicBezTo>
                  <a:cubicBezTo>
                    <a:pt x="344" y="483"/>
                    <a:pt x="344" y="483"/>
                    <a:pt x="343" y="483"/>
                  </a:cubicBezTo>
                  <a:cubicBezTo>
                    <a:pt x="343" y="483"/>
                    <a:pt x="343" y="483"/>
                    <a:pt x="344" y="483"/>
                  </a:cubicBezTo>
                  <a:cubicBezTo>
                    <a:pt x="343" y="483"/>
                    <a:pt x="343" y="483"/>
                    <a:pt x="342" y="483"/>
                  </a:cubicBezTo>
                  <a:cubicBezTo>
                    <a:pt x="342" y="483"/>
                    <a:pt x="342" y="483"/>
                    <a:pt x="342" y="483"/>
                  </a:cubicBezTo>
                  <a:cubicBezTo>
                    <a:pt x="342" y="483"/>
                    <a:pt x="343" y="483"/>
                    <a:pt x="343" y="484"/>
                  </a:cubicBezTo>
                  <a:cubicBezTo>
                    <a:pt x="343" y="484"/>
                    <a:pt x="343" y="484"/>
                    <a:pt x="344" y="484"/>
                  </a:cubicBezTo>
                  <a:cubicBezTo>
                    <a:pt x="344" y="484"/>
                    <a:pt x="344" y="485"/>
                    <a:pt x="343" y="485"/>
                  </a:cubicBezTo>
                  <a:cubicBezTo>
                    <a:pt x="343" y="485"/>
                    <a:pt x="343" y="485"/>
                    <a:pt x="343" y="485"/>
                  </a:cubicBezTo>
                  <a:cubicBezTo>
                    <a:pt x="342" y="484"/>
                    <a:pt x="341" y="484"/>
                    <a:pt x="340" y="484"/>
                  </a:cubicBezTo>
                  <a:cubicBezTo>
                    <a:pt x="340" y="485"/>
                    <a:pt x="341" y="485"/>
                    <a:pt x="342" y="485"/>
                  </a:cubicBezTo>
                  <a:cubicBezTo>
                    <a:pt x="343" y="486"/>
                    <a:pt x="343" y="486"/>
                    <a:pt x="344" y="487"/>
                  </a:cubicBezTo>
                  <a:cubicBezTo>
                    <a:pt x="344" y="488"/>
                    <a:pt x="345" y="488"/>
                    <a:pt x="345" y="488"/>
                  </a:cubicBezTo>
                  <a:cubicBezTo>
                    <a:pt x="345" y="489"/>
                    <a:pt x="346" y="489"/>
                    <a:pt x="346" y="489"/>
                  </a:cubicBezTo>
                  <a:cubicBezTo>
                    <a:pt x="346" y="489"/>
                    <a:pt x="346" y="490"/>
                    <a:pt x="346" y="490"/>
                  </a:cubicBezTo>
                  <a:cubicBezTo>
                    <a:pt x="346" y="490"/>
                    <a:pt x="347" y="491"/>
                    <a:pt x="347" y="491"/>
                  </a:cubicBezTo>
                  <a:cubicBezTo>
                    <a:pt x="347" y="492"/>
                    <a:pt x="348" y="492"/>
                    <a:pt x="348" y="492"/>
                  </a:cubicBezTo>
                  <a:cubicBezTo>
                    <a:pt x="348" y="493"/>
                    <a:pt x="348" y="493"/>
                    <a:pt x="349" y="493"/>
                  </a:cubicBezTo>
                  <a:cubicBezTo>
                    <a:pt x="349" y="493"/>
                    <a:pt x="349" y="493"/>
                    <a:pt x="349" y="493"/>
                  </a:cubicBezTo>
                  <a:cubicBezTo>
                    <a:pt x="349" y="493"/>
                    <a:pt x="349" y="493"/>
                    <a:pt x="350" y="493"/>
                  </a:cubicBezTo>
                  <a:cubicBezTo>
                    <a:pt x="351" y="493"/>
                    <a:pt x="353" y="494"/>
                    <a:pt x="355" y="494"/>
                  </a:cubicBezTo>
                  <a:cubicBezTo>
                    <a:pt x="355" y="494"/>
                    <a:pt x="355" y="494"/>
                    <a:pt x="355" y="494"/>
                  </a:cubicBezTo>
                  <a:cubicBezTo>
                    <a:pt x="355" y="494"/>
                    <a:pt x="356" y="494"/>
                    <a:pt x="356" y="494"/>
                  </a:cubicBezTo>
                  <a:cubicBezTo>
                    <a:pt x="356" y="494"/>
                    <a:pt x="357" y="494"/>
                    <a:pt x="357" y="494"/>
                  </a:cubicBezTo>
                  <a:cubicBezTo>
                    <a:pt x="357" y="494"/>
                    <a:pt x="357" y="494"/>
                    <a:pt x="358" y="494"/>
                  </a:cubicBezTo>
                  <a:cubicBezTo>
                    <a:pt x="358" y="494"/>
                    <a:pt x="358" y="494"/>
                    <a:pt x="359" y="494"/>
                  </a:cubicBezTo>
                  <a:cubicBezTo>
                    <a:pt x="359" y="494"/>
                    <a:pt x="359" y="494"/>
                    <a:pt x="359" y="494"/>
                  </a:cubicBezTo>
                  <a:cubicBezTo>
                    <a:pt x="360" y="494"/>
                    <a:pt x="361" y="494"/>
                    <a:pt x="361" y="495"/>
                  </a:cubicBezTo>
                  <a:cubicBezTo>
                    <a:pt x="361" y="495"/>
                    <a:pt x="361" y="495"/>
                    <a:pt x="362" y="495"/>
                  </a:cubicBezTo>
                  <a:cubicBezTo>
                    <a:pt x="362" y="495"/>
                    <a:pt x="362" y="495"/>
                    <a:pt x="362" y="495"/>
                  </a:cubicBezTo>
                  <a:cubicBezTo>
                    <a:pt x="362" y="496"/>
                    <a:pt x="362" y="496"/>
                    <a:pt x="362" y="496"/>
                  </a:cubicBezTo>
                  <a:cubicBezTo>
                    <a:pt x="363" y="496"/>
                    <a:pt x="362" y="497"/>
                    <a:pt x="362" y="497"/>
                  </a:cubicBezTo>
                  <a:cubicBezTo>
                    <a:pt x="362" y="497"/>
                    <a:pt x="362" y="497"/>
                    <a:pt x="362" y="497"/>
                  </a:cubicBezTo>
                  <a:cubicBezTo>
                    <a:pt x="362" y="498"/>
                    <a:pt x="362" y="498"/>
                    <a:pt x="362" y="498"/>
                  </a:cubicBezTo>
                  <a:cubicBezTo>
                    <a:pt x="362" y="498"/>
                    <a:pt x="362" y="498"/>
                    <a:pt x="362" y="498"/>
                  </a:cubicBezTo>
                  <a:cubicBezTo>
                    <a:pt x="361" y="498"/>
                    <a:pt x="361" y="498"/>
                    <a:pt x="361" y="498"/>
                  </a:cubicBezTo>
                  <a:cubicBezTo>
                    <a:pt x="361" y="499"/>
                    <a:pt x="361" y="499"/>
                    <a:pt x="361" y="499"/>
                  </a:cubicBezTo>
                  <a:cubicBezTo>
                    <a:pt x="361" y="499"/>
                    <a:pt x="361" y="499"/>
                    <a:pt x="362" y="499"/>
                  </a:cubicBezTo>
                  <a:cubicBezTo>
                    <a:pt x="362" y="499"/>
                    <a:pt x="362" y="499"/>
                    <a:pt x="362" y="499"/>
                  </a:cubicBezTo>
                  <a:cubicBezTo>
                    <a:pt x="362" y="499"/>
                    <a:pt x="362" y="499"/>
                    <a:pt x="362" y="499"/>
                  </a:cubicBezTo>
                  <a:cubicBezTo>
                    <a:pt x="361" y="500"/>
                    <a:pt x="361" y="500"/>
                    <a:pt x="361" y="500"/>
                  </a:cubicBezTo>
                  <a:cubicBezTo>
                    <a:pt x="361" y="500"/>
                    <a:pt x="361" y="500"/>
                    <a:pt x="361" y="500"/>
                  </a:cubicBezTo>
                  <a:cubicBezTo>
                    <a:pt x="360" y="501"/>
                    <a:pt x="360" y="501"/>
                    <a:pt x="360" y="502"/>
                  </a:cubicBezTo>
                  <a:cubicBezTo>
                    <a:pt x="360" y="502"/>
                    <a:pt x="360" y="502"/>
                    <a:pt x="360" y="503"/>
                  </a:cubicBezTo>
                  <a:cubicBezTo>
                    <a:pt x="360" y="503"/>
                    <a:pt x="360" y="503"/>
                    <a:pt x="360" y="503"/>
                  </a:cubicBezTo>
                  <a:cubicBezTo>
                    <a:pt x="359" y="503"/>
                    <a:pt x="359" y="503"/>
                    <a:pt x="359" y="503"/>
                  </a:cubicBezTo>
                  <a:cubicBezTo>
                    <a:pt x="359" y="503"/>
                    <a:pt x="359" y="503"/>
                    <a:pt x="359" y="504"/>
                  </a:cubicBezTo>
                  <a:cubicBezTo>
                    <a:pt x="359" y="504"/>
                    <a:pt x="359" y="505"/>
                    <a:pt x="358" y="505"/>
                  </a:cubicBezTo>
                  <a:cubicBezTo>
                    <a:pt x="358" y="505"/>
                    <a:pt x="358" y="505"/>
                    <a:pt x="358" y="506"/>
                  </a:cubicBezTo>
                  <a:cubicBezTo>
                    <a:pt x="358" y="506"/>
                    <a:pt x="358" y="506"/>
                    <a:pt x="358" y="506"/>
                  </a:cubicBezTo>
                  <a:cubicBezTo>
                    <a:pt x="357" y="506"/>
                    <a:pt x="356" y="506"/>
                    <a:pt x="356" y="507"/>
                  </a:cubicBezTo>
                  <a:cubicBezTo>
                    <a:pt x="356" y="507"/>
                    <a:pt x="356" y="508"/>
                    <a:pt x="356" y="508"/>
                  </a:cubicBezTo>
                  <a:cubicBezTo>
                    <a:pt x="356" y="508"/>
                    <a:pt x="356" y="509"/>
                    <a:pt x="356" y="509"/>
                  </a:cubicBezTo>
                  <a:cubicBezTo>
                    <a:pt x="355" y="510"/>
                    <a:pt x="355" y="510"/>
                    <a:pt x="355" y="511"/>
                  </a:cubicBezTo>
                  <a:cubicBezTo>
                    <a:pt x="355" y="511"/>
                    <a:pt x="355" y="511"/>
                    <a:pt x="355" y="512"/>
                  </a:cubicBezTo>
                  <a:cubicBezTo>
                    <a:pt x="354" y="512"/>
                    <a:pt x="354" y="512"/>
                    <a:pt x="354" y="512"/>
                  </a:cubicBezTo>
                  <a:cubicBezTo>
                    <a:pt x="354" y="512"/>
                    <a:pt x="353" y="512"/>
                    <a:pt x="353" y="512"/>
                  </a:cubicBezTo>
                  <a:cubicBezTo>
                    <a:pt x="353" y="512"/>
                    <a:pt x="353" y="512"/>
                    <a:pt x="353" y="512"/>
                  </a:cubicBezTo>
                  <a:cubicBezTo>
                    <a:pt x="352" y="513"/>
                    <a:pt x="352" y="513"/>
                    <a:pt x="352" y="513"/>
                  </a:cubicBezTo>
                  <a:cubicBezTo>
                    <a:pt x="352" y="513"/>
                    <a:pt x="352" y="514"/>
                    <a:pt x="351" y="514"/>
                  </a:cubicBezTo>
                  <a:cubicBezTo>
                    <a:pt x="351" y="514"/>
                    <a:pt x="351" y="514"/>
                    <a:pt x="351" y="514"/>
                  </a:cubicBezTo>
                  <a:cubicBezTo>
                    <a:pt x="350" y="514"/>
                    <a:pt x="350" y="514"/>
                    <a:pt x="350" y="514"/>
                  </a:cubicBezTo>
                  <a:cubicBezTo>
                    <a:pt x="349" y="514"/>
                    <a:pt x="349" y="514"/>
                    <a:pt x="348" y="514"/>
                  </a:cubicBezTo>
                  <a:cubicBezTo>
                    <a:pt x="348" y="514"/>
                    <a:pt x="348" y="513"/>
                    <a:pt x="348" y="514"/>
                  </a:cubicBezTo>
                  <a:cubicBezTo>
                    <a:pt x="348" y="514"/>
                    <a:pt x="348" y="514"/>
                    <a:pt x="348" y="514"/>
                  </a:cubicBezTo>
                  <a:cubicBezTo>
                    <a:pt x="348" y="514"/>
                    <a:pt x="348" y="514"/>
                    <a:pt x="348" y="514"/>
                  </a:cubicBezTo>
                  <a:cubicBezTo>
                    <a:pt x="348" y="514"/>
                    <a:pt x="348" y="514"/>
                    <a:pt x="348" y="514"/>
                  </a:cubicBezTo>
                  <a:cubicBezTo>
                    <a:pt x="348" y="515"/>
                    <a:pt x="348" y="515"/>
                    <a:pt x="348" y="515"/>
                  </a:cubicBezTo>
                  <a:cubicBezTo>
                    <a:pt x="348" y="515"/>
                    <a:pt x="348" y="515"/>
                    <a:pt x="348" y="515"/>
                  </a:cubicBezTo>
                  <a:cubicBezTo>
                    <a:pt x="347" y="515"/>
                    <a:pt x="347" y="515"/>
                    <a:pt x="347" y="514"/>
                  </a:cubicBezTo>
                  <a:cubicBezTo>
                    <a:pt x="346" y="514"/>
                    <a:pt x="346" y="513"/>
                    <a:pt x="345" y="513"/>
                  </a:cubicBezTo>
                  <a:cubicBezTo>
                    <a:pt x="345" y="514"/>
                    <a:pt x="345" y="514"/>
                    <a:pt x="345" y="514"/>
                  </a:cubicBezTo>
                  <a:cubicBezTo>
                    <a:pt x="345" y="514"/>
                    <a:pt x="345" y="514"/>
                    <a:pt x="345" y="514"/>
                  </a:cubicBezTo>
                  <a:cubicBezTo>
                    <a:pt x="345" y="514"/>
                    <a:pt x="345" y="514"/>
                    <a:pt x="345" y="514"/>
                  </a:cubicBezTo>
                  <a:cubicBezTo>
                    <a:pt x="345" y="514"/>
                    <a:pt x="345" y="514"/>
                    <a:pt x="345" y="514"/>
                  </a:cubicBezTo>
                  <a:cubicBezTo>
                    <a:pt x="345" y="514"/>
                    <a:pt x="345" y="513"/>
                    <a:pt x="344" y="513"/>
                  </a:cubicBezTo>
                  <a:cubicBezTo>
                    <a:pt x="344" y="513"/>
                    <a:pt x="344" y="513"/>
                    <a:pt x="344" y="513"/>
                  </a:cubicBezTo>
                  <a:cubicBezTo>
                    <a:pt x="344" y="514"/>
                    <a:pt x="344" y="514"/>
                    <a:pt x="344" y="514"/>
                  </a:cubicBezTo>
                  <a:cubicBezTo>
                    <a:pt x="344" y="514"/>
                    <a:pt x="344" y="514"/>
                    <a:pt x="344" y="514"/>
                  </a:cubicBezTo>
                  <a:cubicBezTo>
                    <a:pt x="344" y="513"/>
                    <a:pt x="344" y="513"/>
                    <a:pt x="344" y="513"/>
                  </a:cubicBezTo>
                  <a:cubicBezTo>
                    <a:pt x="343" y="513"/>
                    <a:pt x="343" y="513"/>
                    <a:pt x="343" y="512"/>
                  </a:cubicBezTo>
                  <a:cubicBezTo>
                    <a:pt x="343" y="512"/>
                    <a:pt x="343" y="512"/>
                    <a:pt x="343" y="512"/>
                  </a:cubicBezTo>
                  <a:cubicBezTo>
                    <a:pt x="344" y="512"/>
                    <a:pt x="343" y="511"/>
                    <a:pt x="343" y="511"/>
                  </a:cubicBezTo>
                  <a:cubicBezTo>
                    <a:pt x="343" y="511"/>
                    <a:pt x="343" y="511"/>
                    <a:pt x="343" y="511"/>
                  </a:cubicBezTo>
                  <a:cubicBezTo>
                    <a:pt x="343" y="511"/>
                    <a:pt x="343" y="511"/>
                    <a:pt x="343" y="511"/>
                  </a:cubicBezTo>
                  <a:cubicBezTo>
                    <a:pt x="343" y="511"/>
                    <a:pt x="343" y="511"/>
                    <a:pt x="343" y="511"/>
                  </a:cubicBezTo>
                  <a:cubicBezTo>
                    <a:pt x="343" y="512"/>
                    <a:pt x="343" y="512"/>
                    <a:pt x="342" y="512"/>
                  </a:cubicBezTo>
                  <a:cubicBezTo>
                    <a:pt x="342" y="512"/>
                    <a:pt x="342" y="512"/>
                    <a:pt x="342" y="512"/>
                  </a:cubicBezTo>
                  <a:cubicBezTo>
                    <a:pt x="342" y="512"/>
                    <a:pt x="342" y="512"/>
                    <a:pt x="342" y="512"/>
                  </a:cubicBezTo>
                  <a:cubicBezTo>
                    <a:pt x="342" y="512"/>
                    <a:pt x="342" y="512"/>
                    <a:pt x="342" y="512"/>
                  </a:cubicBezTo>
                  <a:cubicBezTo>
                    <a:pt x="342" y="512"/>
                    <a:pt x="342" y="512"/>
                    <a:pt x="342" y="512"/>
                  </a:cubicBezTo>
                  <a:cubicBezTo>
                    <a:pt x="343" y="513"/>
                    <a:pt x="343" y="513"/>
                    <a:pt x="343" y="513"/>
                  </a:cubicBezTo>
                  <a:cubicBezTo>
                    <a:pt x="343" y="513"/>
                    <a:pt x="343" y="513"/>
                    <a:pt x="343" y="514"/>
                  </a:cubicBezTo>
                  <a:cubicBezTo>
                    <a:pt x="343" y="514"/>
                    <a:pt x="343" y="514"/>
                    <a:pt x="343" y="514"/>
                  </a:cubicBezTo>
                  <a:cubicBezTo>
                    <a:pt x="343" y="514"/>
                    <a:pt x="343" y="514"/>
                    <a:pt x="343" y="514"/>
                  </a:cubicBezTo>
                  <a:cubicBezTo>
                    <a:pt x="343" y="514"/>
                    <a:pt x="343" y="514"/>
                    <a:pt x="343" y="515"/>
                  </a:cubicBezTo>
                  <a:cubicBezTo>
                    <a:pt x="343" y="515"/>
                    <a:pt x="343" y="515"/>
                    <a:pt x="343" y="515"/>
                  </a:cubicBezTo>
                  <a:cubicBezTo>
                    <a:pt x="343" y="515"/>
                    <a:pt x="343" y="515"/>
                    <a:pt x="343" y="515"/>
                  </a:cubicBezTo>
                  <a:cubicBezTo>
                    <a:pt x="342" y="515"/>
                    <a:pt x="342" y="515"/>
                    <a:pt x="342" y="515"/>
                  </a:cubicBezTo>
                  <a:cubicBezTo>
                    <a:pt x="342" y="516"/>
                    <a:pt x="342" y="516"/>
                    <a:pt x="342" y="515"/>
                  </a:cubicBezTo>
                  <a:cubicBezTo>
                    <a:pt x="342" y="515"/>
                    <a:pt x="342" y="515"/>
                    <a:pt x="342" y="515"/>
                  </a:cubicBezTo>
                  <a:cubicBezTo>
                    <a:pt x="342" y="515"/>
                    <a:pt x="342" y="515"/>
                    <a:pt x="341" y="515"/>
                  </a:cubicBezTo>
                  <a:cubicBezTo>
                    <a:pt x="341" y="515"/>
                    <a:pt x="341" y="514"/>
                    <a:pt x="341" y="514"/>
                  </a:cubicBezTo>
                  <a:cubicBezTo>
                    <a:pt x="341" y="514"/>
                    <a:pt x="341" y="515"/>
                    <a:pt x="341" y="515"/>
                  </a:cubicBezTo>
                  <a:cubicBezTo>
                    <a:pt x="341" y="515"/>
                    <a:pt x="341" y="515"/>
                    <a:pt x="341" y="515"/>
                  </a:cubicBezTo>
                  <a:cubicBezTo>
                    <a:pt x="341" y="516"/>
                    <a:pt x="341" y="516"/>
                    <a:pt x="342" y="516"/>
                  </a:cubicBezTo>
                  <a:cubicBezTo>
                    <a:pt x="342" y="516"/>
                    <a:pt x="342" y="516"/>
                    <a:pt x="342" y="516"/>
                  </a:cubicBezTo>
                  <a:cubicBezTo>
                    <a:pt x="342" y="516"/>
                    <a:pt x="342" y="517"/>
                    <a:pt x="342" y="517"/>
                  </a:cubicBezTo>
                  <a:cubicBezTo>
                    <a:pt x="342" y="517"/>
                    <a:pt x="342" y="517"/>
                    <a:pt x="342" y="517"/>
                  </a:cubicBezTo>
                  <a:cubicBezTo>
                    <a:pt x="342" y="517"/>
                    <a:pt x="342" y="517"/>
                    <a:pt x="342" y="517"/>
                  </a:cubicBezTo>
                  <a:cubicBezTo>
                    <a:pt x="342" y="518"/>
                    <a:pt x="341" y="518"/>
                    <a:pt x="342" y="518"/>
                  </a:cubicBezTo>
                  <a:cubicBezTo>
                    <a:pt x="342" y="519"/>
                    <a:pt x="341" y="519"/>
                    <a:pt x="341" y="520"/>
                  </a:cubicBezTo>
                  <a:cubicBezTo>
                    <a:pt x="341" y="520"/>
                    <a:pt x="341" y="520"/>
                    <a:pt x="341" y="520"/>
                  </a:cubicBezTo>
                  <a:cubicBezTo>
                    <a:pt x="341" y="520"/>
                    <a:pt x="340" y="520"/>
                    <a:pt x="340" y="520"/>
                  </a:cubicBezTo>
                  <a:cubicBezTo>
                    <a:pt x="340" y="520"/>
                    <a:pt x="339" y="520"/>
                    <a:pt x="338" y="520"/>
                  </a:cubicBezTo>
                  <a:cubicBezTo>
                    <a:pt x="337" y="520"/>
                    <a:pt x="336" y="520"/>
                    <a:pt x="335" y="520"/>
                  </a:cubicBezTo>
                  <a:cubicBezTo>
                    <a:pt x="333" y="520"/>
                    <a:pt x="332" y="518"/>
                    <a:pt x="330" y="518"/>
                  </a:cubicBezTo>
                  <a:cubicBezTo>
                    <a:pt x="329" y="518"/>
                    <a:pt x="329" y="518"/>
                    <a:pt x="328" y="518"/>
                  </a:cubicBezTo>
                  <a:cubicBezTo>
                    <a:pt x="327" y="518"/>
                    <a:pt x="326" y="517"/>
                    <a:pt x="326" y="517"/>
                  </a:cubicBezTo>
                  <a:cubicBezTo>
                    <a:pt x="323" y="516"/>
                    <a:pt x="321" y="515"/>
                    <a:pt x="319" y="514"/>
                  </a:cubicBezTo>
                  <a:cubicBezTo>
                    <a:pt x="319" y="514"/>
                    <a:pt x="318" y="513"/>
                    <a:pt x="318" y="513"/>
                  </a:cubicBezTo>
                  <a:cubicBezTo>
                    <a:pt x="318" y="513"/>
                    <a:pt x="318" y="513"/>
                    <a:pt x="318" y="512"/>
                  </a:cubicBezTo>
                  <a:cubicBezTo>
                    <a:pt x="318" y="512"/>
                    <a:pt x="318" y="512"/>
                    <a:pt x="317" y="512"/>
                  </a:cubicBezTo>
                  <a:cubicBezTo>
                    <a:pt x="317" y="512"/>
                    <a:pt x="317" y="513"/>
                    <a:pt x="318" y="513"/>
                  </a:cubicBezTo>
                  <a:cubicBezTo>
                    <a:pt x="318" y="514"/>
                    <a:pt x="318" y="514"/>
                    <a:pt x="318" y="514"/>
                  </a:cubicBezTo>
                  <a:cubicBezTo>
                    <a:pt x="318" y="515"/>
                    <a:pt x="317" y="514"/>
                    <a:pt x="316" y="515"/>
                  </a:cubicBezTo>
                  <a:cubicBezTo>
                    <a:pt x="316" y="515"/>
                    <a:pt x="317" y="515"/>
                    <a:pt x="317" y="515"/>
                  </a:cubicBezTo>
                  <a:cubicBezTo>
                    <a:pt x="317" y="515"/>
                    <a:pt x="318" y="515"/>
                    <a:pt x="318" y="515"/>
                  </a:cubicBezTo>
                  <a:cubicBezTo>
                    <a:pt x="318" y="516"/>
                    <a:pt x="318" y="516"/>
                    <a:pt x="319" y="516"/>
                  </a:cubicBezTo>
                  <a:cubicBezTo>
                    <a:pt x="319" y="517"/>
                    <a:pt x="319" y="517"/>
                    <a:pt x="319" y="516"/>
                  </a:cubicBezTo>
                  <a:cubicBezTo>
                    <a:pt x="320" y="516"/>
                    <a:pt x="319" y="516"/>
                    <a:pt x="319" y="515"/>
                  </a:cubicBezTo>
                  <a:cubicBezTo>
                    <a:pt x="319" y="515"/>
                    <a:pt x="319" y="515"/>
                    <a:pt x="320" y="515"/>
                  </a:cubicBezTo>
                  <a:cubicBezTo>
                    <a:pt x="320" y="515"/>
                    <a:pt x="320" y="516"/>
                    <a:pt x="321" y="516"/>
                  </a:cubicBezTo>
                  <a:cubicBezTo>
                    <a:pt x="321" y="516"/>
                    <a:pt x="322" y="516"/>
                    <a:pt x="322" y="516"/>
                  </a:cubicBezTo>
                  <a:cubicBezTo>
                    <a:pt x="323" y="516"/>
                    <a:pt x="323" y="517"/>
                    <a:pt x="324" y="517"/>
                  </a:cubicBezTo>
                  <a:cubicBezTo>
                    <a:pt x="325" y="517"/>
                    <a:pt x="325" y="517"/>
                    <a:pt x="325" y="517"/>
                  </a:cubicBezTo>
                  <a:cubicBezTo>
                    <a:pt x="325" y="517"/>
                    <a:pt x="325" y="518"/>
                    <a:pt x="326" y="518"/>
                  </a:cubicBezTo>
                  <a:cubicBezTo>
                    <a:pt x="326" y="518"/>
                    <a:pt x="327" y="518"/>
                    <a:pt x="328" y="519"/>
                  </a:cubicBezTo>
                  <a:cubicBezTo>
                    <a:pt x="328" y="519"/>
                    <a:pt x="327" y="519"/>
                    <a:pt x="327" y="519"/>
                  </a:cubicBezTo>
                  <a:cubicBezTo>
                    <a:pt x="327" y="519"/>
                    <a:pt x="327" y="520"/>
                    <a:pt x="327" y="520"/>
                  </a:cubicBezTo>
                  <a:cubicBezTo>
                    <a:pt x="327" y="520"/>
                    <a:pt x="326" y="520"/>
                    <a:pt x="326" y="520"/>
                  </a:cubicBezTo>
                  <a:cubicBezTo>
                    <a:pt x="326" y="520"/>
                    <a:pt x="326" y="520"/>
                    <a:pt x="326" y="521"/>
                  </a:cubicBezTo>
                  <a:cubicBezTo>
                    <a:pt x="326" y="521"/>
                    <a:pt x="326" y="521"/>
                    <a:pt x="326" y="521"/>
                  </a:cubicBezTo>
                  <a:cubicBezTo>
                    <a:pt x="326" y="521"/>
                    <a:pt x="326" y="521"/>
                    <a:pt x="326" y="521"/>
                  </a:cubicBezTo>
                  <a:cubicBezTo>
                    <a:pt x="327" y="521"/>
                    <a:pt x="327" y="521"/>
                    <a:pt x="327" y="521"/>
                  </a:cubicBezTo>
                  <a:cubicBezTo>
                    <a:pt x="327" y="520"/>
                    <a:pt x="327" y="520"/>
                    <a:pt x="327" y="520"/>
                  </a:cubicBezTo>
                  <a:cubicBezTo>
                    <a:pt x="327" y="520"/>
                    <a:pt x="328" y="520"/>
                    <a:pt x="328" y="520"/>
                  </a:cubicBezTo>
                  <a:cubicBezTo>
                    <a:pt x="328" y="519"/>
                    <a:pt x="329" y="519"/>
                    <a:pt x="329" y="519"/>
                  </a:cubicBezTo>
                  <a:cubicBezTo>
                    <a:pt x="330" y="519"/>
                    <a:pt x="330" y="519"/>
                    <a:pt x="331" y="519"/>
                  </a:cubicBezTo>
                  <a:cubicBezTo>
                    <a:pt x="331" y="519"/>
                    <a:pt x="331" y="520"/>
                    <a:pt x="331" y="520"/>
                  </a:cubicBezTo>
                  <a:cubicBezTo>
                    <a:pt x="331" y="521"/>
                    <a:pt x="332" y="520"/>
                    <a:pt x="333" y="520"/>
                  </a:cubicBezTo>
                  <a:cubicBezTo>
                    <a:pt x="333" y="520"/>
                    <a:pt x="333" y="520"/>
                    <a:pt x="333" y="520"/>
                  </a:cubicBezTo>
                  <a:cubicBezTo>
                    <a:pt x="333" y="521"/>
                    <a:pt x="333" y="521"/>
                    <a:pt x="333" y="521"/>
                  </a:cubicBezTo>
                  <a:cubicBezTo>
                    <a:pt x="332" y="521"/>
                    <a:pt x="332" y="521"/>
                    <a:pt x="332" y="521"/>
                  </a:cubicBezTo>
                  <a:cubicBezTo>
                    <a:pt x="332" y="521"/>
                    <a:pt x="333" y="521"/>
                    <a:pt x="334" y="521"/>
                  </a:cubicBezTo>
                  <a:cubicBezTo>
                    <a:pt x="334" y="521"/>
                    <a:pt x="334" y="521"/>
                    <a:pt x="334" y="521"/>
                  </a:cubicBezTo>
                  <a:cubicBezTo>
                    <a:pt x="334" y="521"/>
                    <a:pt x="334" y="522"/>
                    <a:pt x="334" y="522"/>
                  </a:cubicBezTo>
                  <a:cubicBezTo>
                    <a:pt x="334" y="522"/>
                    <a:pt x="335" y="522"/>
                    <a:pt x="335" y="522"/>
                  </a:cubicBezTo>
                  <a:cubicBezTo>
                    <a:pt x="335" y="522"/>
                    <a:pt x="335" y="522"/>
                    <a:pt x="335" y="522"/>
                  </a:cubicBezTo>
                  <a:cubicBezTo>
                    <a:pt x="335" y="522"/>
                    <a:pt x="336" y="522"/>
                    <a:pt x="336" y="522"/>
                  </a:cubicBezTo>
                  <a:cubicBezTo>
                    <a:pt x="336" y="522"/>
                    <a:pt x="336" y="523"/>
                    <a:pt x="336" y="523"/>
                  </a:cubicBezTo>
                  <a:cubicBezTo>
                    <a:pt x="336" y="523"/>
                    <a:pt x="337" y="523"/>
                    <a:pt x="337" y="523"/>
                  </a:cubicBezTo>
                  <a:cubicBezTo>
                    <a:pt x="337" y="523"/>
                    <a:pt x="337" y="523"/>
                    <a:pt x="336" y="524"/>
                  </a:cubicBezTo>
                  <a:cubicBezTo>
                    <a:pt x="337" y="524"/>
                    <a:pt x="337" y="524"/>
                    <a:pt x="337" y="524"/>
                  </a:cubicBezTo>
                  <a:cubicBezTo>
                    <a:pt x="337" y="524"/>
                    <a:pt x="337" y="524"/>
                    <a:pt x="337" y="524"/>
                  </a:cubicBezTo>
                  <a:cubicBezTo>
                    <a:pt x="337" y="525"/>
                    <a:pt x="337" y="525"/>
                    <a:pt x="337" y="526"/>
                  </a:cubicBezTo>
                  <a:cubicBezTo>
                    <a:pt x="337" y="526"/>
                    <a:pt x="338" y="527"/>
                    <a:pt x="338" y="527"/>
                  </a:cubicBezTo>
                  <a:cubicBezTo>
                    <a:pt x="338" y="527"/>
                    <a:pt x="337" y="527"/>
                    <a:pt x="337" y="527"/>
                  </a:cubicBezTo>
                  <a:cubicBezTo>
                    <a:pt x="337" y="528"/>
                    <a:pt x="337" y="528"/>
                    <a:pt x="338" y="528"/>
                  </a:cubicBezTo>
                  <a:cubicBezTo>
                    <a:pt x="337" y="529"/>
                    <a:pt x="337" y="529"/>
                    <a:pt x="337" y="530"/>
                  </a:cubicBezTo>
                  <a:cubicBezTo>
                    <a:pt x="336" y="530"/>
                    <a:pt x="335" y="530"/>
                    <a:pt x="334" y="531"/>
                  </a:cubicBezTo>
                  <a:cubicBezTo>
                    <a:pt x="334" y="531"/>
                    <a:pt x="334" y="531"/>
                    <a:pt x="333" y="531"/>
                  </a:cubicBezTo>
                  <a:cubicBezTo>
                    <a:pt x="333" y="531"/>
                    <a:pt x="333" y="531"/>
                    <a:pt x="333" y="531"/>
                  </a:cubicBezTo>
                  <a:cubicBezTo>
                    <a:pt x="333" y="532"/>
                    <a:pt x="333" y="532"/>
                    <a:pt x="333" y="532"/>
                  </a:cubicBezTo>
                  <a:cubicBezTo>
                    <a:pt x="333" y="532"/>
                    <a:pt x="333" y="532"/>
                    <a:pt x="332" y="532"/>
                  </a:cubicBezTo>
                  <a:cubicBezTo>
                    <a:pt x="332" y="532"/>
                    <a:pt x="331" y="532"/>
                    <a:pt x="331" y="532"/>
                  </a:cubicBezTo>
                  <a:cubicBezTo>
                    <a:pt x="330" y="532"/>
                    <a:pt x="330" y="532"/>
                    <a:pt x="330" y="532"/>
                  </a:cubicBezTo>
                  <a:cubicBezTo>
                    <a:pt x="330" y="531"/>
                    <a:pt x="329" y="531"/>
                    <a:pt x="329" y="531"/>
                  </a:cubicBezTo>
                  <a:cubicBezTo>
                    <a:pt x="328" y="531"/>
                    <a:pt x="328" y="531"/>
                    <a:pt x="328" y="531"/>
                  </a:cubicBezTo>
                  <a:cubicBezTo>
                    <a:pt x="328" y="532"/>
                    <a:pt x="328" y="532"/>
                    <a:pt x="328" y="532"/>
                  </a:cubicBezTo>
                  <a:cubicBezTo>
                    <a:pt x="328" y="532"/>
                    <a:pt x="328" y="532"/>
                    <a:pt x="328" y="532"/>
                  </a:cubicBezTo>
                  <a:cubicBezTo>
                    <a:pt x="327" y="532"/>
                    <a:pt x="327" y="532"/>
                    <a:pt x="327" y="532"/>
                  </a:cubicBezTo>
                  <a:cubicBezTo>
                    <a:pt x="326" y="532"/>
                    <a:pt x="326" y="532"/>
                    <a:pt x="326" y="532"/>
                  </a:cubicBezTo>
                  <a:cubicBezTo>
                    <a:pt x="326" y="532"/>
                    <a:pt x="326" y="532"/>
                    <a:pt x="326" y="532"/>
                  </a:cubicBezTo>
                  <a:cubicBezTo>
                    <a:pt x="326" y="533"/>
                    <a:pt x="327" y="533"/>
                    <a:pt x="327" y="534"/>
                  </a:cubicBezTo>
                  <a:cubicBezTo>
                    <a:pt x="328" y="534"/>
                    <a:pt x="328" y="534"/>
                    <a:pt x="329" y="534"/>
                  </a:cubicBezTo>
                  <a:cubicBezTo>
                    <a:pt x="329" y="534"/>
                    <a:pt x="329" y="534"/>
                    <a:pt x="329" y="534"/>
                  </a:cubicBezTo>
                  <a:cubicBezTo>
                    <a:pt x="330" y="535"/>
                    <a:pt x="329" y="535"/>
                    <a:pt x="329" y="535"/>
                  </a:cubicBezTo>
                  <a:cubicBezTo>
                    <a:pt x="329" y="535"/>
                    <a:pt x="329" y="535"/>
                    <a:pt x="329" y="536"/>
                  </a:cubicBezTo>
                  <a:cubicBezTo>
                    <a:pt x="329" y="536"/>
                    <a:pt x="329" y="536"/>
                    <a:pt x="329" y="536"/>
                  </a:cubicBezTo>
                  <a:cubicBezTo>
                    <a:pt x="329" y="536"/>
                    <a:pt x="329" y="536"/>
                    <a:pt x="329" y="536"/>
                  </a:cubicBezTo>
                  <a:cubicBezTo>
                    <a:pt x="328" y="536"/>
                    <a:pt x="328" y="536"/>
                    <a:pt x="328" y="536"/>
                  </a:cubicBezTo>
                  <a:cubicBezTo>
                    <a:pt x="327" y="536"/>
                    <a:pt x="327" y="535"/>
                    <a:pt x="327" y="536"/>
                  </a:cubicBezTo>
                  <a:cubicBezTo>
                    <a:pt x="327" y="536"/>
                    <a:pt x="327" y="536"/>
                    <a:pt x="327" y="536"/>
                  </a:cubicBezTo>
                  <a:cubicBezTo>
                    <a:pt x="326" y="536"/>
                    <a:pt x="326" y="535"/>
                    <a:pt x="325" y="536"/>
                  </a:cubicBezTo>
                  <a:cubicBezTo>
                    <a:pt x="325" y="536"/>
                    <a:pt x="325" y="537"/>
                    <a:pt x="325" y="537"/>
                  </a:cubicBezTo>
                  <a:cubicBezTo>
                    <a:pt x="325" y="537"/>
                    <a:pt x="324" y="537"/>
                    <a:pt x="324" y="537"/>
                  </a:cubicBezTo>
                  <a:cubicBezTo>
                    <a:pt x="324" y="538"/>
                    <a:pt x="324" y="538"/>
                    <a:pt x="324" y="538"/>
                  </a:cubicBezTo>
                  <a:cubicBezTo>
                    <a:pt x="324" y="538"/>
                    <a:pt x="324" y="539"/>
                    <a:pt x="324" y="539"/>
                  </a:cubicBezTo>
                  <a:cubicBezTo>
                    <a:pt x="324" y="539"/>
                    <a:pt x="325" y="539"/>
                    <a:pt x="325" y="539"/>
                  </a:cubicBezTo>
                  <a:cubicBezTo>
                    <a:pt x="325" y="539"/>
                    <a:pt x="325" y="540"/>
                    <a:pt x="325" y="540"/>
                  </a:cubicBezTo>
                  <a:cubicBezTo>
                    <a:pt x="325" y="540"/>
                    <a:pt x="325" y="540"/>
                    <a:pt x="325" y="540"/>
                  </a:cubicBezTo>
                  <a:cubicBezTo>
                    <a:pt x="325" y="540"/>
                    <a:pt x="325" y="540"/>
                    <a:pt x="325" y="540"/>
                  </a:cubicBezTo>
                  <a:cubicBezTo>
                    <a:pt x="325" y="540"/>
                    <a:pt x="324" y="540"/>
                    <a:pt x="324" y="540"/>
                  </a:cubicBezTo>
                  <a:cubicBezTo>
                    <a:pt x="324" y="540"/>
                    <a:pt x="324" y="540"/>
                    <a:pt x="324" y="540"/>
                  </a:cubicBezTo>
                  <a:cubicBezTo>
                    <a:pt x="324" y="540"/>
                    <a:pt x="324" y="540"/>
                    <a:pt x="324" y="540"/>
                  </a:cubicBezTo>
                  <a:cubicBezTo>
                    <a:pt x="323" y="539"/>
                    <a:pt x="322" y="539"/>
                    <a:pt x="322" y="539"/>
                  </a:cubicBezTo>
                  <a:cubicBezTo>
                    <a:pt x="322" y="539"/>
                    <a:pt x="321" y="539"/>
                    <a:pt x="321" y="539"/>
                  </a:cubicBezTo>
                  <a:cubicBezTo>
                    <a:pt x="321" y="539"/>
                    <a:pt x="321" y="540"/>
                    <a:pt x="322" y="540"/>
                  </a:cubicBezTo>
                  <a:cubicBezTo>
                    <a:pt x="322" y="540"/>
                    <a:pt x="322" y="539"/>
                    <a:pt x="322" y="539"/>
                  </a:cubicBezTo>
                  <a:cubicBezTo>
                    <a:pt x="322" y="539"/>
                    <a:pt x="322" y="539"/>
                    <a:pt x="322" y="540"/>
                  </a:cubicBezTo>
                  <a:cubicBezTo>
                    <a:pt x="323" y="540"/>
                    <a:pt x="323" y="540"/>
                    <a:pt x="323" y="540"/>
                  </a:cubicBezTo>
                  <a:cubicBezTo>
                    <a:pt x="323" y="540"/>
                    <a:pt x="323" y="540"/>
                    <a:pt x="323" y="540"/>
                  </a:cubicBezTo>
                  <a:cubicBezTo>
                    <a:pt x="323" y="540"/>
                    <a:pt x="323" y="540"/>
                    <a:pt x="323" y="540"/>
                  </a:cubicBezTo>
                  <a:cubicBezTo>
                    <a:pt x="322" y="541"/>
                    <a:pt x="322" y="541"/>
                    <a:pt x="322" y="541"/>
                  </a:cubicBezTo>
                  <a:cubicBezTo>
                    <a:pt x="321" y="542"/>
                    <a:pt x="321" y="542"/>
                    <a:pt x="321" y="542"/>
                  </a:cubicBezTo>
                  <a:cubicBezTo>
                    <a:pt x="321" y="542"/>
                    <a:pt x="322" y="542"/>
                    <a:pt x="322" y="542"/>
                  </a:cubicBezTo>
                  <a:cubicBezTo>
                    <a:pt x="322" y="542"/>
                    <a:pt x="322" y="542"/>
                    <a:pt x="322" y="542"/>
                  </a:cubicBezTo>
                  <a:cubicBezTo>
                    <a:pt x="322" y="542"/>
                    <a:pt x="322" y="542"/>
                    <a:pt x="322" y="542"/>
                  </a:cubicBezTo>
                  <a:cubicBezTo>
                    <a:pt x="322" y="543"/>
                    <a:pt x="321" y="543"/>
                    <a:pt x="321" y="543"/>
                  </a:cubicBezTo>
                  <a:cubicBezTo>
                    <a:pt x="321" y="543"/>
                    <a:pt x="321" y="544"/>
                    <a:pt x="321" y="544"/>
                  </a:cubicBezTo>
                  <a:cubicBezTo>
                    <a:pt x="320" y="544"/>
                    <a:pt x="320" y="544"/>
                    <a:pt x="320" y="544"/>
                  </a:cubicBezTo>
                  <a:cubicBezTo>
                    <a:pt x="320" y="543"/>
                    <a:pt x="320" y="543"/>
                    <a:pt x="320" y="543"/>
                  </a:cubicBezTo>
                  <a:cubicBezTo>
                    <a:pt x="319" y="543"/>
                    <a:pt x="319" y="543"/>
                    <a:pt x="320" y="544"/>
                  </a:cubicBezTo>
                  <a:cubicBezTo>
                    <a:pt x="320" y="544"/>
                    <a:pt x="320" y="544"/>
                    <a:pt x="320" y="544"/>
                  </a:cubicBezTo>
                  <a:cubicBezTo>
                    <a:pt x="320" y="544"/>
                    <a:pt x="320" y="545"/>
                    <a:pt x="320" y="545"/>
                  </a:cubicBezTo>
                  <a:cubicBezTo>
                    <a:pt x="320" y="545"/>
                    <a:pt x="321" y="545"/>
                    <a:pt x="321" y="545"/>
                  </a:cubicBezTo>
                  <a:cubicBezTo>
                    <a:pt x="321" y="545"/>
                    <a:pt x="321" y="545"/>
                    <a:pt x="321" y="545"/>
                  </a:cubicBezTo>
                  <a:cubicBezTo>
                    <a:pt x="321" y="545"/>
                    <a:pt x="321" y="545"/>
                    <a:pt x="321" y="545"/>
                  </a:cubicBezTo>
                  <a:cubicBezTo>
                    <a:pt x="321" y="545"/>
                    <a:pt x="322" y="545"/>
                    <a:pt x="322" y="545"/>
                  </a:cubicBezTo>
                  <a:cubicBezTo>
                    <a:pt x="322" y="545"/>
                    <a:pt x="322" y="546"/>
                    <a:pt x="321" y="546"/>
                  </a:cubicBezTo>
                  <a:cubicBezTo>
                    <a:pt x="321" y="546"/>
                    <a:pt x="321" y="546"/>
                    <a:pt x="321" y="546"/>
                  </a:cubicBezTo>
                  <a:cubicBezTo>
                    <a:pt x="321" y="546"/>
                    <a:pt x="321" y="546"/>
                    <a:pt x="321" y="545"/>
                  </a:cubicBezTo>
                  <a:cubicBezTo>
                    <a:pt x="320" y="545"/>
                    <a:pt x="319" y="545"/>
                    <a:pt x="319" y="545"/>
                  </a:cubicBezTo>
                  <a:cubicBezTo>
                    <a:pt x="319" y="545"/>
                    <a:pt x="319" y="545"/>
                    <a:pt x="319" y="545"/>
                  </a:cubicBezTo>
                  <a:cubicBezTo>
                    <a:pt x="319" y="545"/>
                    <a:pt x="318" y="545"/>
                    <a:pt x="318" y="545"/>
                  </a:cubicBezTo>
                  <a:cubicBezTo>
                    <a:pt x="318" y="545"/>
                    <a:pt x="318" y="545"/>
                    <a:pt x="318" y="546"/>
                  </a:cubicBezTo>
                  <a:cubicBezTo>
                    <a:pt x="318" y="546"/>
                    <a:pt x="317" y="546"/>
                    <a:pt x="317" y="546"/>
                  </a:cubicBezTo>
                  <a:cubicBezTo>
                    <a:pt x="317" y="546"/>
                    <a:pt x="318" y="546"/>
                    <a:pt x="318" y="546"/>
                  </a:cubicBezTo>
                  <a:cubicBezTo>
                    <a:pt x="318" y="546"/>
                    <a:pt x="318" y="546"/>
                    <a:pt x="318" y="546"/>
                  </a:cubicBezTo>
                  <a:cubicBezTo>
                    <a:pt x="318" y="546"/>
                    <a:pt x="319" y="546"/>
                    <a:pt x="319" y="546"/>
                  </a:cubicBezTo>
                  <a:cubicBezTo>
                    <a:pt x="319" y="546"/>
                    <a:pt x="319" y="546"/>
                    <a:pt x="319" y="546"/>
                  </a:cubicBezTo>
                  <a:cubicBezTo>
                    <a:pt x="319" y="546"/>
                    <a:pt x="319" y="546"/>
                    <a:pt x="319" y="546"/>
                  </a:cubicBezTo>
                  <a:cubicBezTo>
                    <a:pt x="319" y="547"/>
                    <a:pt x="319" y="547"/>
                    <a:pt x="319" y="547"/>
                  </a:cubicBezTo>
                  <a:cubicBezTo>
                    <a:pt x="319" y="547"/>
                    <a:pt x="320" y="547"/>
                    <a:pt x="320" y="547"/>
                  </a:cubicBezTo>
                  <a:cubicBezTo>
                    <a:pt x="320" y="547"/>
                    <a:pt x="320" y="547"/>
                    <a:pt x="320" y="548"/>
                  </a:cubicBezTo>
                  <a:cubicBezTo>
                    <a:pt x="320" y="547"/>
                    <a:pt x="319" y="547"/>
                    <a:pt x="319" y="547"/>
                  </a:cubicBezTo>
                  <a:cubicBezTo>
                    <a:pt x="319" y="547"/>
                    <a:pt x="319" y="547"/>
                    <a:pt x="319" y="547"/>
                  </a:cubicBezTo>
                  <a:cubicBezTo>
                    <a:pt x="319" y="548"/>
                    <a:pt x="319" y="548"/>
                    <a:pt x="319" y="548"/>
                  </a:cubicBezTo>
                  <a:cubicBezTo>
                    <a:pt x="319" y="548"/>
                    <a:pt x="319" y="548"/>
                    <a:pt x="319" y="548"/>
                  </a:cubicBezTo>
                  <a:cubicBezTo>
                    <a:pt x="318" y="548"/>
                    <a:pt x="318" y="548"/>
                    <a:pt x="318" y="549"/>
                  </a:cubicBezTo>
                  <a:cubicBezTo>
                    <a:pt x="317" y="549"/>
                    <a:pt x="317" y="550"/>
                    <a:pt x="316" y="550"/>
                  </a:cubicBezTo>
                  <a:cubicBezTo>
                    <a:pt x="316" y="551"/>
                    <a:pt x="315" y="551"/>
                    <a:pt x="315" y="551"/>
                  </a:cubicBezTo>
                  <a:cubicBezTo>
                    <a:pt x="315" y="551"/>
                    <a:pt x="315" y="552"/>
                    <a:pt x="315" y="552"/>
                  </a:cubicBezTo>
                  <a:cubicBezTo>
                    <a:pt x="315" y="552"/>
                    <a:pt x="315" y="552"/>
                    <a:pt x="316" y="552"/>
                  </a:cubicBezTo>
                  <a:cubicBezTo>
                    <a:pt x="316" y="552"/>
                    <a:pt x="316" y="553"/>
                    <a:pt x="316" y="553"/>
                  </a:cubicBezTo>
                  <a:cubicBezTo>
                    <a:pt x="316" y="553"/>
                    <a:pt x="316" y="553"/>
                    <a:pt x="316" y="553"/>
                  </a:cubicBezTo>
                  <a:cubicBezTo>
                    <a:pt x="315" y="553"/>
                    <a:pt x="315" y="553"/>
                    <a:pt x="315" y="553"/>
                  </a:cubicBezTo>
                  <a:cubicBezTo>
                    <a:pt x="315" y="553"/>
                    <a:pt x="315" y="554"/>
                    <a:pt x="315" y="554"/>
                  </a:cubicBezTo>
                  <a:cubicBezTo>
                    <a:pt x="315" y="554"/>
                    <a:pt x="315" y="555"/>
                    <a:pt x="315" y="555"/>
                  </a:cubicBezTo>
                  <a:cubicBezTo>
                    <a:pt x="315" y="555"/>
                    <a:pt x="315" y="555"/>
                    <a:pt x="314" y="555"/>
                  </a:cubicBezTo>
                  <a:cubicBezTo>
                    <a:pt x="314" y="556"/>
                    <a:pt x="314" y="556"/>
                    <a:pt x="315" y="556"/>
                  </a:cubicBezTo>
                  <a:cubicBezTo>
                    <a:pt x="315" y="556"/>
                    <a:pt x="315" y="556"/>
                    <a:pt x="315" y="556"/>
                  </a:cubicBezTo>
                  <a:cubicBezTo>
                    <a:pt x="315" y="556"/>
                    <a:pt x="315" y="556"/>
                    <a:pt x="315" y="556"/>
                  </a:cubicBezTo>
                  <a:cubicBezTo>
                    <a:pt x="315" y="557"/>
                    <a:pt x="314" y="557"/>
                    <a:pt x="314" y="557"/>
                  </a:cubicBezTo>
                  <a:cubicBezTo>
                    <a:pt x="314" y="557"/>
                    <a:pt x="314" y="557"/>
                    <a:pt x="314" y="558"/>
                  </a:cubicBezTo>
                  <a:cubicBezTo>
                    <a:pt x="313" y="558"/>
                    <a:pt x="313" y="558"/>
                    <a:pt x="313" y="559"/>
                  </a:cubicBezTo>
                  <a:cubicBezTo>
                    <a:pt x="313" y="559"/>
                    <a:pt x="313" y="559"/>
                    <a:pt x="313" y="559"/>
                  </a:cubicBezTo>
                  <a:cubicBezTo>
                    <a:pt x="313" y="559"/>
                    <a:pt x="313" y="559"/>
                    <a:pt x="313" y="560"/>
                  </a:cubicBezTo>
                  <a:cubicBezTo>
                    <a:pt x="313" y="560"/>
                    <a:pt x="312" y="560"/>
                    <a:pt x="312" y="560"/>
                  </a:cubicBezTo>
                  <a:cubicBezTo>
                    <a:pt x="312" y="561"/>
                    <a:pt x="312" y="561"/>
                    <a:pt x="312" y="561"/>
                  </a:cubicBezTo>
                  <a:cubicBezTo>
                    <a:pt x="312" y="561"/>
                    <a:pt x="312" y="561"/>
                    <a:pt x="312" y="561"/>
                  </a:cubicBezTo>
                  <a:cubicBezTo>
                    <a:pt x="313" y="561"/>
                    <a:pt x="312" y="562"/>
                    <a:pt x="312" y="562"/>
                  </a:cubicBezTo>
                  <a:cubicBezTo>
                    <a:pt x="312" y="563"/>
                    <a:pt x="312" y="563"/>
                    <a:pt x="311" y="563"/>
                  </a:cubicBezTo>
                  <a:cubicBezTo>
                    <a:pt x="311" y="564"/>
                    <a:pt x="311" y="564"/>
                    <a:pt x="311" y="564"/>
                  </a:cubicBezTo>
                  <a:cubicBezTo>
                    <a:pt x="311" y="564"/>
                    <a:pt x="311" y="564"/>
                    <a:pt x="310" y="564"/>
                  </a:cubicBezTo>
                  <a:cubicBezTo>
                    <a:pt x="310" y="564"/>
                    <a:pt x="310" y="564"/>
                    <a:pt x="309" y="564"/>
                  </a:cubicBezTo>
                  <a:cubicBezTo>
                    <a:pt x="309" y="564"/>
                    <a:pt x="309" y="564"/>
                    <a:pt x="309" y="564"/>
                  </a:cubicBezTo>
                  <a:cubicBezTo>
                    <a:pt x="309" y="565"/>
                    <a:pt x="309" y="565"/>
                    <a:pt x="310" y="565"/>
                  </a:cubicBezTo>
                  <a:cubicBezTo>
                    <a:pt x="310" y="565"/>
                    <a:pt x="311" y="565"/>
                    <a:pt x="311" y="566"/>
                  </a:cubicBezTo>
                  <a:cubicBezTo>
                    <a:pt x="311" y="566"/>
                    <a:pt x="311" y="567"/>
                    <a:pt x="310" y="567"/>
                  </a:cubicBezTo>
                  <a:cubicBezTo>
                    <a:pt x="310" y="568"/>
                    <a:pt x="310" y="568"/>
                    <a:pt x="310" y="569"/>
                  </a:cubicBezTo>
                  <a:cubicBezTo>
                    <a:pt x="310" y="569"/>
                    <a:pt x="310" y="570"/>
                    <a:pt x="310" y="570"/>
                  </a:cubicBezTo>
                  <a:cubicBezTo>
                    <a:pt x="310" y="571"/>
                    <a:pt x="310" y="571"/>
                    <a:pt x="310" y="571"/>
                  </a:cubicBezTo>
                  <a:cubicBezTo>
                    <a:pt x="309" y="572"/>
                    <a:pt x="309" y="573"/>
                    <a:pt x="309" y="573"/>
                  </a:cubicBezTo>
                  <a:cubicBezTo>
                    <a:pt x="309" y="574"/>
                    <a:pt x="310" y="574"/>
                    <a:pt x="310" y="575"/>
                  </a:cubicBezTo>
                  <a:cubicBezTo>
                    <a:pt x="310" y="575"/>
                    <a:pt x="309" y="576"/>
                    <a:pt x="309" y="577"/>
                  </a:cubicBezTo>
                  <a:cubicBezTo>
                    <a:pt x="309" y="578"/>
                    <a:pt x="310" y="578"/>
                    <a:pt x="310" y="579"/>
                  </a:cubicBezTo>
                  <a:cubicBezTo>
                    <a:pt x="310" y="580"/>
                    <a:pt x="310" y="581"/>
                    <a:pt x="310" y="582"/>
                  </a:cubicBezTo>
                  <a:cubicBezTo>
                    <a:pt x="310" y="583"/>
                    <a:pt x="309" y="583"/>
                    <a:pt x="309" y="583"/>
                  </a:cubicBezTo>
                  <a:cubicBezTo>
                    <a:pt x="309" y="584"/>
                    <a:pt x="308" y="584"/>
                    <a:pt x="308" y="584"/>
                  </a:cubicBezTo>
                  <a:cubicBezTo>
                    <a:pt x="307" y="584"/>
                    <a:pt x="307" y="585"/>
                    <a:pt x="307" y="585"/>
                  </a:cubicBezTo>
                  <a:cubicBezTo>
                    <a:pt x="307" y="585"/>
                    <a:pt x="307" y="585"/>
                    <a:pt x="308" y="585"/>
                  </a:cubicBezTo>
                  <a:cubicBezTo>
                    <a:pt x="308" y="585"/>
                    <a:pt x="308" y="584"/>
                    <a:pt x="308" y="584"/>
                  </a:cubicBezTo>
                  <a:cubicBezTo>
                    <a:pt x="308" y="584"/>
                    <a:pt x="308" y="584"/>
                    <a:pt x="309" y="584"/>
                  </a:cubicBezTo>
                  <a:cubicBezTo>
                    <a:pt x="309" y="584"/>
                    <a:pt x="309" y="584"/>
                    <a:pt x="309" y="584"/>
                  </a:cubicBezTo>
                  <a:cubicBezTo>
                    <a:pt x="309" y="584"/>
                    <a:pt x="309" y="584"/>
                    <a:pt x="310" y="584"/>
                  </a:cubicBezTo>
                  <a:cubicBezTo>
                    <a:pt x="310" y="584"/>
                    <a:pt x="310" y="584"/>
                    <a:pt x="310" y="584"/>
                  </a:cubicBezTo>
                  <a:cubicBezTo>
                    <a:pt x="310" y="585"/>
                    <a:pt x="310" y="585"/>
                    <a:pt x="311" y="585"/>
                  </a:cubicBezTo>
                  <a:cubicBezTo>
                    <a:pt x="311" y="585"/>
                    <a:pt x="311" y="585"/>
                    <a:pt x="311" y="585"/>
                  </a:cubicBezTo>
                  <a:cubicBezTo>
                    <a:pt x="311" y="585"/>
                    <a:pt x="311" y="586"/>
                    <a:pt x="311" y="586"/>
                  </a:cubicBezTo>
                  <a:cubicBezTo>
                    <a:pt x="311" y="587"/>
                    <a:pt x="312" y="587"/>
                    <a:pt x="312" y="588"/>
                  </a:cubicBezTo>
                  <a:cubicBezTo>
                    <a:pt x="312" y="588"/>
                    <a:pt x="312" y="588"/>
                    <a:pt x="313" y="588"/>
                  </a:cubicBezTo>
                  <a:cubicBezTo>
                    <a:pt x="313" y="588"/>
                    <a:pt x="313" y="588"/>
                    <a:pt x="314" y="587"/>
                  </a:cubicBezTo>
                  <a:cubicBezTo>
                    <a:pt x="314" y="587"/>
                    <a:pt x="314" y="587"/>
                    <a:pt x="314" y="587"/>
                  </a:cubicBezTo>
                  <a:cubicBezTo>
                    <a:pt x="314" y="587"/>
                    <a:pt x="314" y="588"/>
                    <a:pt x="314" y="588"/>
                  </a:cubicBezTo>
                  <a:cubicBezTo>
                    <a:pt x="314" y="588"/>
                    <a:pt x="314" y="589"/>
                    <a:pt x="314" y="589"/>
                  </a:cubicBezTo>
                  <a:cubicBezTo>
                    <a:pt x="314" y="589"/>
                    <a:pt x="314" y="589"/>
                    <a:pt x="314" y="588"/>
                  </a:cubicBezTo>
                  <a:cubicBezTo>
                    <a:pt x="314" y="588"/>
                    <a:pt x="314" y="588"/>
                    <a:pt x="314" y="588"/>
                  </a:cubicBezTo>
                  <a:cubicBezTo>
                    <a:pt x="314" y="587"/>
                    <a:pt x="314" y="587"/>
                    <a:pt x="314" y="587"/>
                  </a:cubicBezTo>
                  <a:cubicBezTo>
                    <a:pt x="315" y="587"/>
                    <a:pt x="315" y="587"/>
                    <a:pt x="315" y="587"/>
                  </a:cubicBezTo>
                  <a:cubicBezTo>
                    <a:pt x="315" y="588"/>
                    <a:pt x="316" y="588"/>
                    <a:pt x="316" y="588"/>
                  </a:cubicBezTo>
                  <a:cubicBezTo>
                    <a:pt x="317" y="588"/>
                    <a:pt x="317" y="587"/>
                    <a:pt x="317" y="587"/>
                  </a:cubicBezTo>
                  <a:cubicBezTo>
                    <a:pt x="318" y="587"/>
                    <a:pt x="318" y="587"/>
                    <a:pt x="318" y="587"/>
                  </a:cubicBezTo>
                  <a:cubicBezTo>
                    <a:pt x="318" y="587"/>
                    <a:pt x="319" y="587"/>
                    <a:pt x="319" y="587"/>
                  </a:cubicBezTo>
                  <a:cubicBezTo>
                    <a:pt x="319" y="588"/>
                    <a:pt x="319" y="588"/>
                    <a:pt x="319" y="588"/>
                  </a:cubicBezTo>
                  <a:cubicBezTo>
                    <a:pt x="319" y="588"/>
                    <a:pt x="319" y="588"/>
                    <a:pt x="319" y="588"/>
                  </a:cubicBezTo>
                  <a:cubicBezTo>
                    <a:pt x="319" y="588"/>
                    <a:pt x="319" y="588"/>
                    <a:pt x="319" y="588"/>
                  </a:cubicBezTo>
                  <a:cubicBezTo>
                    <a:pt x="320" y="588"/>
                    <a:pt x="320" y="588"/>
                    <a:pt x="320" y="588"/>
                  </a:cubicBezTo>
                  <a:cubicBezTo>
                    <a:pt x="321" y="588"/>
                    <a:pt x="321" y="588"/>
                    <a:pt x="321" y="589"/>
                  </a:cubicBezTo>
                  <a:cubicBezTo>
                    <a:pt x="321" y="589"/>
                    <a:pt x="321" y="589"/>
                    <a:pt x="321" y="590"/>
                  </a:cubicBezTo>
                  <a:cubicBezTo>
                    <a:pt x="321" y="590"/>
                    <a:pt x="321" y="590"/>
                    <a:pt x="321" y="590"/>
                  </a:cubicBezTo>
                  <a:cubicBezTo>
                    <a:pt x="321" y="591"/>
                    <a:pt x="321" y="591"/>
                    <a:pt x="321" y="592"/>
                  </a:cubicBezTo>
                  <a:cubicBezTo>
                    <a:pt x="322" y="593"/>
                    <a:pt x="322" y="594"/>
                    <a:pt x="322" y="594"/>
                  </a:cubicBezTo>
                  <a:cubicBezTo>
                    <a:pt x="322" y="595"/>
                    <a:pt x="322" y="595"/>
                    <a:pt x="323" y="596"/>
                  </a:cubicBezTo>
                  <a:cubicBezTo>
                    <a:pt x="323" y="596"/>
                    <a:pt x="323" y="597"/>
                    <a:pt x="323" y="598"/>
                  </a:cubicBezTo>
                  <a:cubicBezTo>
                    <a:pt x="323" y="599"/>
                    <a:pt x="324" y="601"/>
                    <a:pt x="325" y="602"/>
                  </a:cubicBezTo>
                  <a:cubicBezTo>
                    <a:pt x="325" y="604"/>
                    <a:pt x="326" y="605"/>
                    <a:pt x="326" y="607"/>
                  </a:cubicBezTo>
                  <a:cubicBezTo>
                    <a:pt x="325" y="608"/>
                    <a:pt x="325" y="608"/>
                    <a:pt x="325" y="609"/>
                  </a:cubicBezTo>
                  <a:cubicBezTo>
                    <a:pt x="324" y="609"/>
                    <a:pt x="324" y="610"/>
                    <a:pt x="324" y="610"/>
                  </a:cubicBezTo>
                  <a:cubicBezTo>
                    <a:pt x="323" y="610"/>
                    <a:pt x="322" y="610"/>
                    <a:pt x="322" y="610"/>
                  </a:cubicBezTo>
                  <a:cubicBezTo>
                    <a:pt x="321" y="610"/>
                    <a:pt x="321" y="610"/>
                    <a:pt x="321" y="611"/>
                  </a:cubicBezTo>
                  <a:cubicBezTo>
                    <a:pt x="322" y="611"/>
                    <a:pt x="322" y="611"/>
                    <a:pt x="323" y="611"/>
                  </a:cubicBezTo>
                  <a:cubicBezTo>
                    <a:pt x="324" y="611"/>
                    <a:pt x="324" y="610"/>
                    <a:pt x="325" y="610"/>
                  </a:cubicBezTo>
                  <a:cubicBezTo>
                    <a:pt x="326" y="609"/>
                    <a:pt x="326" y="609"/>
                    <a:pt x="327" y="609"/>
                  </a:cubicBezTo>
                  <a:cubicBezTo>
                    <a:pt x="327" y="609"/>
                    <a:pt x="327" y="609"/>
                    <a:pt x="326" y="609"/>
                  </a:cubicBezTo>
                  <a:cubicBezTo>
                    <a:pt x="326" y="610"/>
                    <a:pt x="326" y="610"/>
                    <a:pt x="326" y="610"/>
                  </a:cubicBezTo>
                  <a:cubicBezTo>
                    <a:pt x="326" y="610"/>
                    <a:pt x="327" y="610"/>
                    <a:pt x="327" y="610"/>
                  </a:cubicBezTo>
                  <a:cubicBezTo>
                    <a:pt x="328" y="609"/>
                    <a:pt x="330" y="609"/>
                    <a:pt x="331" y="608"/>
                  </a:cubicBezTo>
                  <a:cubicBezTo>
                    <a:pt x="333" y="607"/>
                    <a:pt x="334" y="607"/>
                    <a:pt x="336" y="606"/>
                  </a:cubicBezTo>
                  <a:cubicBezTo>
                    <a:pt x="337" y="606"/>
                    <a:pt x="338" y="607"/>
                    <a:pt x="339" y="607"/>
                  </a:cubicBezTo>
                  <a:cubicBezTo>
                    <a:pt x="340" y="608"/>
                    <a:pt x="340" y="609"/>
                    <a:pt x="341" y="609"/>
                  </a:cubicBezTo>
                  <a:cubicBezTo>
                    <a:pt x="342" y="609"/>
                    <a:pt x="342" y="609"/>
                    <a:pt x="342" y="610"/>
                  </a:cubicBezTo>
                  <a:cubicBezTo>
                    <a:pt x="343" y="610"/>
                    <a:pt x="344" y="610"/>
                    <a:pt x="344" y="610"/>
                  </a:cubicBezTo>
                  <a:cubicBezTo>
                    <a:pt x="345" y="611"/>
                    <a:pt x="345" y="611"/>
                    <a:pt x="345" y="611"/>
                  </a:cubicBezTo>
                  <a:cubicBezTo>
                    <a:pt x="346" y="611"/>
                    <a:pt x="346" y="611"/>
                    <a:pt x="347" y="611"/>
                  </a:cubicBezTo>
                  <a:cubicBezTo>
                    <a:pt x="347" y="611"/>
                    <a:pt x="348" y="612"/>
                    <a:pt x="348" y="612"/>
                  </a:cubicBezTo>
                  <a:cubicBezTo>
                    <a:pt x="349" y="612"/>
                    <a:pt x="349" y="612"/>
                    <a:pt x="349" y="612"/>
                  </a:cubicBezTo>
                  <a:cubicBezTo>
                    <a:pt x="350" y="612"/>
                    <a:pt x="350" y="612"/>
                    <a:pt x="351" y="613"/>
                  </a:cubicBezTo>
                  <a:cubicBezTo>
                    <a:pt x="351" y="614"/>
                    <a:pt x="352" y="615"/>
                    <a:pt x="354" y="615"/>
                  </a:cubicBezTo>
                  <a:cubicBezTo>
                    <a:pt x="354" y="616"/>
                    <a:pt x="355" y="616"/>
                    <a:pt x="355" y="616"/>
                  </a:cubicBezTo>
                  <a:cubicBezTo>
                    <a:pt x="355" y="616"/>
                    <a:pt x="356" y="617"/>
                    <a:pt x="356" y="617"/>
                  </a:cubicBezTo>
                  <a:cubicBezTo>
                    <a:pt x="356" y="619"/>
                    <a:pt x="357" y="620"/>
                    <a:pt x="359" y="622"/>
                  </a:cubicBezTo>
                  <a:cubicBezTo>
                    <a:pt x="360" y="623"/>
                    <a:pt x="363" y="623"/>
                    <a:pt x="364" y="624"/>
                  </a:cubicBezTo>
                  <a:cubicBezTo>
                    <a:pt x="365" y="624"/>
                    <a:pt x="366" y="625"/>
                    <a:pt x="367" y="626"/>
                  </a:cubicBezTo>
                  <a:cubicBezTo>
                    <a:pt x="368" y="626"/>
                    <a:pt x="369" y="626"/>
                    <a:pt x="369" y="626"/>
                  </a:cubicBezTo>
                  <a:cubicBezTo>
                    <a:pt x="370" y="626"/>
                    <a:pt x="370" y="627"/>
                    <a:pt x="370" y="627"/>
                  </a:cubicBezTo>
                  <a:cubicBezTo>
                    <a:pt x="371" y="627"/>
                    <a:pt x="371" y="627"/>
                    <a:pt x="371" y="628"/>
                  </a:cubicBezTo>
                  <a:cubicBezTo>
                    <a:pt x="372" y="628"/>
                    <a:pt x="372" y="629"/>
                    <a:pt x="373" y="629"/>
                  </a:cubicBezTo>
                  <a:cubicBezTo>
                    <a:pt x="373" y="629"/>
                    <a:pt x="374" y="629"/>
                    <a:pt x="374" y="630"/>
                  </a:cubicBezTo>
                  <a:cubicBezTo>
                    <a:pt x="374" y="630"/>
                    <a:pt x="375" y="630"/>
                    <a:pt x="375" y="630"/>
                  </a:cubicBezTo>
                  <a:cubicBezTo>
                    <a:pt x="375" y="631"/>
                    <a:pt x="375" y="631"/>
                    <a:pt x="375" y="631"/>
                  </a:cubicBezTo>
                  <a:cubicBezTo>
                    <a:pt x="376" y="631"/>
                    <a:pt x="376" y="631"/>
                    <a:pt x="377" y="631"/>
                  </a:cubicBezTo>
                  <a:cubicBezTo>
                    <a:pt x="377" y="631"/>
                    <a:pt x="378" y="631"/>
                    <a:pt x="379" y="631"/>
                  </a:cubicBezTo>
                  <a:cubicBezTo>
                    <a:pt x="379" y="631"/>
                    <a:pt x="380" y="630"/>
                    <a:pt x="381" y="631"/>
                  </a:cubicBezTo>
                  <a:cubicBezTo>
                    <a:pt x="381" y="631"/>
                    <a:pt x="381" y="631"/>
                    <a:pt x="381" y="631"/>
                  </a:cubicBezTo>
                  <a:cubicBezTo>
                    <a:pt x="382" y="631"/>
                    <a:pt x="382" y="631"/>
                    <a:pt x="382" y="630"/>
                  </a:cubicBezTo>
                  <a:cubicBezTo>
                    <a:pt x="383" y="630"/>
                    <a:pt x="383" y="630"/>
                    <a:pt x="384" y="631"/>
                  </a:cubicBezTo>
                  <a:cubicBezTo>
                    <a:pt x="384" y="631"/>
                    <a:pt x="384" y="631"/>
                    <a:pt x="384" y="631"/>
                  </a:cubicBezTo>
                  <a:cubicBezTo>
                    <a:pt x="384" y="631"/>
                    <a:pt x="384" y="631"/>
                    <a:pt x="384" y="631"/>
                  </a:cubicBezTo>
                  <a:cubicBezTo>
                    <a:pt x="384" y="631"/>
                    <a:pt x="385" y="631"/>
                    <a:pt x="385" y="631"/>
                  </a:cubicBezTo>
                  <a:cubicBezTo>
                    <a:pt x="385" y="631"/>
                    <a:pt x="385" y="631"/>
                    <a:pt x="385" y="631"/>
                  </a:cubicBezTo>
                  <a:cubicBezTo>
                    <a:pt x="386" y="631"/>
                    <a:pt x="386" y="631"/>
                    <a:pt x="387" y="631"/>
                  </a:cubicBezTo>
                  <a:cubicBezTo>
                    <a:pt x="387" y="631"/>
                    <a:pt x="388" y="631"/>
                    <a:pt x="389" y="631"/>
                  </a:cubicBezTo>
                  <a:cubicBezTo>
                    <a:pt x="389" y="631"/>
                    <a:pt x="389" y="631"/>
                    <a:pt x="389" y="631"/>
                  </a:cubicBezTo>
                  <a:cubicBezTo>
                    <a:pt x="390" y="632"/>
                    <a:pt x="390" y="632"/>
                    <a:pt x="390" y="632"/>
                  </a:cubicBezTo>
                  <a:cubicBezTo>
                    <a:pt x="391" y="632"/>
                    <a:pt x="391" y="632"/>
                    <a:pt x="391" y="632"/>
                  </a:cubicBezTo>
                  <a:cubicBezTo>
                    <a:pt x="391" y="632"/>
                    <a:pt x="392" y="632"/>
                    <a:pt x="392" y="632"/>
                  </a:cubicBezTo>
                  <a:cubicBezTo>
                    <a:pt x="393" y="633"/>
                    <a:pt x="393" y="633"/>
                    <a:pt x="393" y="633"/>
                  </a:cubicBezTo>
                  <a:cubicBezTo>
                    <a:pt x="394" y="634"/>
                    <a:pt x="394" y="634"/>
                    <a:pt x="394" y="635"/>
                  </a:cubicBezTo>
                  <a:cubicBezTo>
                    <a:pt x="394" y="635"/>
                    <a:pt x="394" y="636"/>
                    <a:pt x="394" y="637"/>
                  </a:cubicBezTo>
                  <a:cubicBezTo>
                    <a:pt x="394" y="637"/>
                    <a:pt x="394" y="637"/>
                    <a:pt x="394" y="638"/>
                  </a:cubicBezTo>
                  <a:cubicBezTo>
                    <a:pt x="394" y="638"/>
                    <a:pt x="394" y="638"/>
                    <a:pt x="394" y="639"/>
                  </a:cubicBezTo>
                  <a:cubicBezTo>
                    <a:pt x="393" y="639"/>
                    <a:pt x="393" y="640"/>
                    <a:pt x="393" y="641"/>
                  </a:cubicBezTo>
                  <a:cubicBezTo>
                    <a:pt x="393" y="642"/>
                    <a:pt x="393" y="642"/>
                    <a:pt x="393" y="643"/>
                  </a:cubicBezTo>
                  <a:cubicBezTo>
                    <a:pt x="393" y="644"/>
                    <a:pt x="394" y="645"/>
                    <a:pt x="394" y="645"/>
                  </a:cubicBezTo>
                  <a:cubicBezTo>
                    <a:pt x="394" y="646"/>
                    <a:pt x="394" y="646"/>
                    <a:pt x="395" y="646"/>
                  </a:cubicBezTo>
                  <a:cubicBezTo>
                    <a:pt x="395" y="647"/>
                    <a:pt x="395" y="648"/>
                    <a:pt x="395" y="649"/>
                  </a:cubicBezTo>
                  <a:cubicBezTo>
                    <a:pt x="394" y="649"/>
                    <a:pt x="394" y="650"/>
                    <a:pt x="394" y="651"/>
                  </a:cubicBezTo>
                  <a:cubicBezTo>
                    <a:pt x="394" y="651"/>
                    <a:pt x="394" y="651"/>
                    <a:pt x="394" y="652"/>
                  </a:cubicBezTo>
                  <a:cubicBezTo>
                    <a:pt x="395" y="652"/>
                    <a:pt x="395" y="653"/>
                    <a:pt x="394" y="654"/>
                  </a:cubicBezTo>
                  <a:cubicBezTo>
                    <a:pt x="394" y="655"/>
                    <a:pt x="394" y="655"/>
                    <a:pt x="394" y="656"/>
                  </a:cubicBezTo>
                  <a:cubicBezTo>
                    <a:pt x="394" y="657"/>
                    <a:pt x="394" y="658"/>
                    <a:pt x="394" y="658"/>
                  </a:cubicBezTo>
                  <a:cubicBezTo>
                    <a:pt x="395" y="658"/>
                    <a:pt x="395" y="658"/>
                    <a:pt x="395" y="658"/>
                  </a:cubicBezTo>
                  <a:cubicBezTo>
                    <a:pt x="395" y="658"/>
                    <a:pt x="395" y="659"/>
                    <a:pt x="396" y="659"/>
                  </a:cubicBezTo>
                  <a:cubicBezTo>
                    <a:pt x="396" y="660"/>
                    <a:pt x="397" y="661"/>
                    <a:pt x="398" y="662"/>
                  </a:cubicBezTo>
                  <a:cubicBezTo>
                    <a:pt x="398" y="662"/>
                    <a:pt x="398" y="662"/>
                    <a:pt x="398" y="663"/>
                  </a:cubicBezTo>
                  <a:cubicBezTo>
                    <a:pt x="399" y="663"/>
                    <a:pt x="398" y="664"/>
                    <a:pt x="398" y="664"/>
                  </a:cubicBezTo>
                  <a:cubicBezTo>
                    <a:pt x="398" y="664"/>
                    <a:pt x="398" y="664"/>
                    <a:pt x="398" y="664"/>
                  </a:cubicBezTo>
                  <a:cubicBezTo>
                    <a:pt x="398" y="664"/>
                    <a:pt x="398" y="664"/>
                    <a:pt x="398" y="664"/>
                  </a:cubicBezTo>
                  <a:cubicBezTo>
                    <a:pt x="399" y="665"/>
                    <a:pt x="399" y="665"/>
                    <a:pt x="399" y="666"/>
                  </a:cubicBezTo>
                  <a:cubicBezTo>
                    <a:pt x="400" y="666"/>
                    <a:pt x="400" y="666"/>
                    <a:pt x="400" y="666"/>
                  </a:cubicBezTo>
                  <a:cubicBezTo>
                    <a:pt x="400" y="667"/>
                    <a:pt x="401" y="667"/>
                    <a:pt x="402" y="667"/>
                  </a:cubicBezTo>
                  <a:cubicBezTo>
                    <a:pt x="403" y="668"/>
                    <a:pt x="403" y="668"/>
                    <a:pt x="403" y="669"/>
                  </a:cubicBezTo>
                  <a:cubicBezTo>
                    <a:pt x="404" y="669"/>
                    <a:pt x="404" y="669"/>
                    <a:pt x="404" y="669"/>
                  </a:cubicBezTo>
                  <a:cubicBezTo>
                    <a:pt x="404" y="670"/>
                    <a:pt x="404" y="670"/>
                    <a:pt x="405" y="670"/>
                  </a:cubicBezTo>
                  <a:cubicBezTo>
                    <a:pt x="405" y="671"/>
                    <a:pt x="406" y="672"/>
                    <a:pt x="406" y="674"/>
                  </a:cubicBezTo>
                  <a:cubicBezTo>
                    <a:pt x="406" y="674"/>
                    <a:pt x="406" y="674"/>
                    <a:pt x="406" y="674"/>
                  </a:cubicBezTo>
                  <a:cubicBezTo>
                    <a:pt x="406" y="674"/>
                    <a:pt x="406" y="674"/>
                    <a:pt x="407" y="674"/>
                  </a:cubicBezTo>
                  <a:cubicBezTo>
                    <a:pt x="407" y="675"/>
                    <a:pt x="408" y="675"/>
                    <a:pt x="409" y="676"/>
                  </a:cubicBezTo>
                  <a:cubicBezTo>
                    <a:pt x="409" y="676"/>
                    <a:pt x="410" y="676"/>
                    <a:pt x="410" y="676"/>
                  </a:cubicBezTo>
                  <a:cubicBezTo>
                    <a:pt x="410" y="676"/>
                    <a:pt x="411" y="676"/>
                    <a:pt x="411" y="675"/>
                  </a:cubicBezTo>
                  <a:cubicBezTo>
                    <a:pt x="411" y="675"/>
                    <a:pt x="411" y="675"/>
                    <a:pt x="411" y="674"/>
                  </a:cubicBezTo>
                  <a:cubicBezTo>
                    <a:pt x="411" y="674"/>
                    <a:pt x="411" y="674"/>
                    <a:pt x="411" y="674"/>
                  </a:cubicBezTo>
                  <a:cubicBezTo>
                    <a:pt x="412" y="673"/>
                    <a:pt x="412" y="672"/>
                    <a:pt x="412" y="672"/>
                  </a:cubicBezTo>
                  <a:cubicBezTo>
                    <a:pt x="413" y="671"/>
                    <a:pt x="413" y="671"/>
                    <a:pt x="414" y="671"/>
                  </a:cubicBezTo>
                  <a:cubicBezTo>
                    <a:pt x="414" y="672"/>
                    <a:pt x="414" y="672"/>
                    <a:pt x="414" y="673"/>
                  </a:cubicBezTo>
                  <a:cubicBezTo>
                    <a:pt x="414" y="673"/>
                    <a:pt x="415" y="673"/>
                    <a:pt x="415" y="673"/>
                  </a:cubicBezTo>
                  <a:cubicBezTo>
                    <a:pt x="415" y="673"/>
                    <a:pt x="416" y="673"/>
                    <a:pt x="416" y="674"/>
                  </a:cubicBezTo>
                  <a:cubicBezTo>
                    <a:pt x="416" y="674"/>
                    <a:pt x="416" y="675"/>
                    <a:pt x="416" y="675"/>
                  </a:cubicBezTo>
                  <a:cubicBezTo>
                    <a:pt x="416" y="675"/>
                    <a:pt x="416" y="675"/>
                    <a:pt x="416" y="675"/>
                  </a:cubicBezTo>
                  <a:cubicBezTo>
                    <a:pt x="416" y="675"/>
                    <a:pt x="416" y="675"/>
                    <a:pt x="416" y="675"/>
                  </a:cubicBezTo>
                  <a:cubicBezTo>
                    <a:pt x="417" y="674"/>
                    <a:pt x="417" y="672"/>
                    <a:pt x="416" y="671"/>
                  </a:cubicBezTo>
                  <a:cubicBezTo>
                    <a:pt x="416" y="671"/>
                    <a:pt x="415" y="670"/>
                    <a:pt x="415" y="670"/>
                  </a:cubicBezTo>
                  <a:cubicBezTo>
                    <a:pt x="416" y="670"/>
                    <a:pt x="416" y="669"/>
                    <a:pt x="416" y="669"/>
                  </a:cubicBezTo>
                  <a:cubicBezTo>
                    <a:pt x="416" y="669"/>
                    <a:pt x="416" y="668"/>
                    <a:pt x="416" y="668"/>
                  </a:cubicBezTo>
                  <a:cubicBezTo>
                    <a:pt x="417" y="668"/>
                    <a:pt x="417" y="668"/>
                    <a:pt x="417" y="668"/>
                  </a:cubicBezTo>
                  <a:cubicBezTo>
                    <a:pt x="417" y="667"/>
                    <a:pt x="418" y="667"/>
                    <a:pt x="418" y="666"/>
                  </a:cubicBezTo>
                  <a:cubicBezTo>
                    <a:pt x="419" y="665"/>
                    <a:pt x="419" y="664"/>
                    <a:pt x="418" y="663"/>
                  </a:cubicBezTo>
                  <a:cubicBezTo>
                    <a:pt x="418" y="663"/>
                    <a:pt x="418" y="662"/>
                    <a:pt x="418" y="662"/>
                  </a:cubicBezTo>
                  <a:cubicBezTo>
                    <a:pt x="418" y="662"/>
                    <a:pt x="418" y="662"/>
                    <a:pt x="418" y="661"/>
                  </a:cubicBezTo>
                  <a:cubicBezTo>
                    <a:pt x="417" y="661"/>
                    <a:pt x="417" y="660"/>
                    <a:pt x="417" y="659"/>
                  </a:cubicBezTo>
                  <a:cubicBezTo>
                    <a:pt x="417" y="659"/>
                    <a:pt x="417" y="659"/>
                    <a:pt x="417" y="659"/>
                  </a:cubicBezTo>
                  <a:cubicBezTo>
                    <a:pt x="417" y="659"/>
                    <a:pt x="417" y="659"/>
                    <a:pt x="417" y="659"/>
                  </a:cubicBezTo>
                  <a:cubicBezTo>
                    <a:pt x="417" y="658"/>
                    <a:pt x="417" y="658"/>
                    <a:pt x="416" y="658"/>
                  </a:cubicBezTo>
                  <a:cubicBezTo>
                    <a:pt x="416" y="657"/>
                    <a:pt x="416" y="656"/>
                    <a:pt x="416" y="655"/>
                  </a:cubicBezTo>
                  <a:cubicBezTo>
                    <a:pt x="416" y="655"/>
                    <a:pt x="416" y="654"/>
                    <a:pt x="416" y="654"/>
                  </a:cubicBezTo>
                  <a:cubicBezTo>
                    <a:pt x="416" y="653"/>
                    <a:pt x="416" y="653"/>
                    <a:pt x="416" y="653"/>
                  </a:cubicBezTo>
                  <a:cubicBezTo>
                    <a:pt x="416" y="653"/>
                    <a:pt x="416" y="652"/>
                    <a:pt x="416" y="652"/>
                  </a:cubicBezTo>
                  <a:cubicBezTo>
                    <a:pt x="416" y="652"/>
                    <a:pt x="415" y="652"/>
                    <a:pt x="415" y="652"/>
                  </a:cubicBezTo>
                  <a:cubicBezTo>
                    <a:pt x="415" y="652"/>
                    <a:pt x="415" y="651"/>
                    <a:pt x="415" y="651"/>
                  </a:cubicBezTo>
                  <a:cubicBezTo>
                    <a:pt x="415" y="651"/>
                    <a:pt x="415" y="651"/>
                    <a:pt x="415" y="650"/>
                  </a:cubicBezTo>
                  <a:cubicBezTo>
                    <a:pt x="415" y="650"/>
                    <a:pt x="415" y="650"/>
                    <a:pt x="416" y="650"/>
                  </a:cubicBezTo>
                  <a:cubicBezTo>
                    <a:pt x="416" y="650"/>
                    <a:pt x="416" y="650"/>
                    <a:pt x="416" y="650"/>
                  </a:cubicBezTo>
                  <a:cubicBezTo>
                    <a:pt x="416" y="650"/>
                    <a:pt x="416" y="650"/>
                    <a:pt x="416" y="650"/>
                  </a:cubicBezTo>
                  <a:cubicBezTo>
                    <a:pt x="415" y="649"/>
                    <a:pt x="415" y="649"/>
                    <a:pt x="415" y="648"/>
                  </a:cubicBezTo>
                  <a:cubicBezTo>
                    <a:pt x="415" y="648"/>
                    <a:pt x="415" y="648"/>
                    <a:pt x="415" y="648"/>
                  </a:cubicBezTo>
                  <a:cubicBezTo>
                    <a:pt x="415" y="647"/>
                    <a:pt x="415" y="647"/>
                    <a:pt x="415" y="647"/>
                  </a:cubicBezTo>
                  <a:cubicBezTo>
                    <a:pt x="415" y="646"/>
                    <a:pt x="415" y="646"/>
                    <a:pt x="415" y="646"/>
                  </a:cubicBezTo>
                  <a:cubicBezTo>
                    <a:pt x="415" y="646"/>
                    <a:pt x="415" y="645"/>
                    <a:pt x="415" y="645"/>
                  </a:cubicBezTo>
                  <a:cubicBezTo>
                    <a:pt x="415" y="645"/>
                    <a:pt x="415" y="645"/>
                    <a:pt x="415" y="645"/>
                  </a:cubicBezTo>
                  <a:cubicBezTo>
                    <a:pt x="415" y="644"/>
                    <a:pt x="415" y="644"/>
                    <a:pt x="414" y="643"/>
                  </a:cubicBezTo>
                  <a:cubicBezTo>
                    <a:pt x="414" y="643"/>
                    <a:pt x="414" y="643"/>
                    <a:pt x="414" y="643"/>
                  </a:cubicBezTo>
                  <a:cubicBezTo>
                    <a:pt x="414" y="643"/>
                    <a:pt x="414" y="643"/>
                    <a:pt x="414" y="643"/>
                  </a:cubicBezTo>
                  <a:cubicBezTo>
                    <a:pt x="413" y="643"/>
                    <a:pt x="413" y="642"/>
                    <a:pt x="413" y="642"/>
                  </a:cubicBezTo>
                  <a:cubicBezTo>
                    <a:pt x="413" y="641"/>
                    <a:pt x="412" y="641"/>
                    <a:pt x="412" y="640"/>
                  </a:cubicBezTo>
                  <a:cubicBezTo>
                    <a:pt x="412" y="639"/>
                    <a:pt x="412" y="639"/>
                    <a:pt x="411" y="638"/>
                  </a:cubicBezTo>
                  <a:cubicBezTo>
                    <a:pt x="411" y="638"/>
                    <a:pt x="411" y="638"/>
                    <a:pt x="411" y="638"/>
                  </a:cubicBezTo>
                  <a:cubicBezTo>
                    <a:pt x="411" y="637"/>
                    <a:pt x="411" y="637"/>
                    <a:pt x="411" y="637"/>
                  </a:cubicBezTo>
                  <a:cubicBezTo>
                    <a:pt x="412" y="637"/>
                    <a:pt x="412" y="637"/>
                    <a:pt x="412" y="637"/>
                  </a:cubicBezTo>
                  <a:cubicBezTo>
                    <a:pt x="417" y="635"/>
                    <a:pt x="422" y="632"/>
                    <a:pt x="426" y="628"/>
                  </a:cubicBezTo>
                  <a:cubicBezTo>
                    <a:pt x="425" y="628"/>
                    <a:pt x="425" y="628"/>
                    <a:pt x="426" y="628"/>
                  </a:cubicBezTo>
                  <a:cubicBezTo>
                    <a:pt x="426" y="627"/>
                    <a:pt x="426" y="627"/>
                    <a:pt x="426" y="627"/>
                  </a:cubicBezTo>
                  <a:cubicBezTo>
                    <a:pt x="426" y="627"/>
                    <a:pt x="426" y="627"/>
                    <a:pt x="426" y="627"/>
                  </a:cubicBezTo>
                  <a:cubicBezTo>
                    <a:pt x="427" y="627"/>
                    <a:pt x="427" y="627"/>
                    <a:pt x="427" y="626"/>
                  </a:cubicBezTo>
                  <a:cubicBezTo>
                    <a:pt x="428" y="626"/>
                    <a:pt x="428" y="625"/>
                    <a:pt x="428" y="625"/>
                  </a:cubicBezTo>
                  <a:cubicBezTo>
                    <a:pt x="429" y="624"/>
                    <a:pt x="430" y="623"/>
                    <a:pt x="431" y="622"/>
                  </a:cubicBezTo>
                  <a:cubicBezTo>
                    <a:pt x="431" y="621"/>
                    <a:pt x="432" y="620"/>
                    <a:pt x="432" y="619"/>
                  </a:cubicBezTo>
                  <a:cubicBezTo>
                    <a:pt x="433" y="614"/>
                    <a:pt x="432" y="610"/>
                    <a:pt x="431" y="606"/>
                  </a:cubicBezTo>
                  <a:cubicBezTo>
                    <a:pt x="431" y="603"/>
                    <a:pt x="430" y="600"/>
                    <a:pt x="428" y="598"/>
                  </a:cubicBezTo>
                  <a:cubicBezTo>
                    <a:pt x="427" y="596"/>
                    <a:pt x="425" y="595"/>
                    <a:pt x="424" y="593"/>
                  </a:cubicBezTo>
                  <a:cubicBezTo>
                    <a:pt x="423" y="593"/>
                    <a:pt x="423" y="593"/>
                    <a:pt x="423" y="593"/>
                  </a:cubicBezTo>
                  <a:cubicBezTo>
                    <a:pt x="423" y="593"/>
                    <a:pt x="423" y="593"/>
                    <a:pt x="422" y="593"/>
                  </a:cubicBezTo>
                  <a:cubicBezTo>
                    <a:pt x="422" y="592"/>
                    <a:pt x="422" y="592"/>
                    <a:pt x="422" y="592"/>
                  </a:cubicBezTo>
                  <a:cubicBezTo>
                    <a:pt x="422" y="592"/>
                    <a:pt x="422" y="592"/>
                    <a:pt x="422" y="592"/>
                  </a:cubicBezTo>
                  <a:cubicBezTo>
                    <a:pt x="422" y="592"/>
                    <a:pt x="421" y="592"/>
                    <a:pt x="421" y="592"/>
                  </a:cubicBezTo>
                  <a:cubicBezTo>
                    <a:pt x="421" y="592"/>
                    <a:pt x="421" y="591"/>
                    <a:pt x="421" y="591"/>
                  </a:cubicBezTo>
                  <a:cubicBezTo>
                    <a:pt x="421" y="591"/>
                    <a:pt x="421" y="591"/>
                    <a:pt x="420" y="591"/>
                  </a:cubicBezTo>
                  <a:cubicBezTo>
                    <a:pt x="420" y="591"/>
                    <a:pt x="420" y="590"/>
                    <a:pt x="420" y="590"/>
                  </a:cubicBezTo>
                  <a:cubicBezTo>
                    <a:pt x="420" y="590"/>
                    <a:pt x="420" y="590"/>
                    <a:pt x="420" y="590"/>
                  </a:cubicBezTo>
                  <a:cubicBezTo>
                    <a:pt x="421" y="590"/>
                    <a:pt x="421" y="589"/>
                    <a:pt x="421" y="589"/>
                  </a:cubicBezTo>
                  <a:cubicBezTo>
                    <a:pt x="420" y="589"/>
                    <a:pt x="420" y="589"/>
                    <a:pt x="420" y="589"/>
                  </a:cubicBezTo>
                  <a:cubicBezTo>
                    <a:pt x="420" y="589"/>
                    <a:pt x="420" y="589"/>
                    <a:pt x="419" y="589"/>
                  </a:cubicBezTo>
                  <a:cubicBezTo>
                    <a:pt x="419" y="589"/>
                    <a:pt x="419" y="590"/>
                    <a:pt x="419" y="590"/>
                  </a:cubicBezTo>
                  <a:cubicBezTo>
                    <a:pt x="419" y="590"/>
                    <a:pt x="419" y="590"/>
                    <a:pt x="419" y="590"/>
                  </a:cubicBezTo>
                  <a:cubicBezTo>
                    <a:pt x="419" y="590"/>
                    <a:pt x="419" y="590"/>
                    <a:pt x="419" y="590"/>
                  </a:cubicBezTo>
                  <a:cubicBezTo>
                    <a:pt x="419" y="590"/>
                    <a:pt x="419" y="590"/>
                    <a:pt x="419" y="590"/>
                  </a:cubicBezTo>
                  <a:cubicBezTo>
                    <a:pt x="419" y="590"/>
                    <a:pt x="419" y="590"/>
                    <a:pt x="419" y="590"/>
                  </a:cubicBezTo>
                  <a:cubicBezTo>
                    <a:pt x="419" y="590"/>
                    <a:pt x="419" y="590"/>
                    <a:pt x="419" y="590"/>
                  </a:cubicBezTo>
                  <a:cubicBezTo>
                    <a:pt x="419" y="590"/>
                    <a:pt x="418" y="590"/>
                    <a:pt x="418" y="589"/>
                  </a:cubicBezTo>
                  <a:cubicBezTo>
                    <a:pt x="418" y="589"/>
                    <a:pt x="418" y="589"/>
                    <a:pt x="418" y="589"/>
                  </a:cubicBezTo>
                  <a:cubicBezTo>
                    <a:pt x="418" y="589"/>
                    <a:pt x="418" y="589"/>
                    <a:pt x="418" y="589"/>
                  </a:cubicBezTo>
                  <a:cubicBezTo>
                    <a:pt x="418" y="589"/>
                    <a:pt x="418" y="589"/>
                    <a:pt x="418" y="589"/>
                  </a:cubicBezTo>
                  <a:cubicBezTo>
                    <a:pt x="418" y="589"/>
                    <a:pt x="419" y="589"/>
                    <a:pt x="419" y="589"/>
                  </a:cubicBezTo>
                  <a:cubicBezTo>
                    <a:pt x="419" y="589"/>
                    <a:pt x="419" y="589"/>
                    <a:pt x="419" y="589"/>
                  </a:cubicBezTo>
                  <a:cubicBezTo>
                    <a:pt x="419" y="588"/>
                    <a:pt x="419" y="588"/>
                    <a:pt x="419" y="588"/>
                  </a:cubicBezTo>
                  <a:cubicBezTo>
                    <a:pt x="419" y="588"/>
                    <a:pt x="419" y="588"/>
                    <a:pt x="419" y="588"/>
                  </a:cubicBezTo>
                  <a:cubicBezTo>
                    <a:pt x="418" y="588"/>
                    <a:pt x="418" y="588"/>
                    <a:pt x="418" y="587"/>
                  </a:cubicBezTo>
                  <a:cubicBezTo>
                    <a:pt x="418" y="587"/>
                    <a:pt x="418" y="587"/>
                    <a:pt x="418" y="587"/>
                  </a:cubicBezTo>
                  <a:cubicBezTo>
                    <a:pt x="418" y="587"/>
                    <a:pt x="418" y="587"/>
                    <a:pt x="418" y="586"/>
                  </a:cubicBezTo>
                  <a:cubicBezTo>
                    <a:pt x="419" y="586"/>
                    <a:pt x="419" y="586"/>
                    <a:pt x="419" y="586"/>
                  </a:cubicBezTo>
                  <a:cubicBezTo>
                    <a:pt x="418" y="586"/>
                    <a:pt x="418" y="586"/>
                    <a:pt x="418" y="586"/>
                  </a:cubicBezTo>
                  <a:cubicBezTo>
                    <a:pt x="418" y="586"/>
                    <a:pt x="418" y="586"/>
                    <a:pt x="418" y="585"/>
                  </a:cubicBezTo>
                  <a:cubicBezTo>
                    <a:pt x="419" y="585"/>
                    <a:pt x="419" y="585"/>
                    <a:pt x="419" y="585"/>
                  </a:cubicBezTo>
                  <a:cubicBezTo>
                    <a:pt x="419" y="585"/>
                    <a:pt x="420" y="585"/>
                    <a:pt x="420" y="585"/>
                  </a:cubicBezTo>
                  <a:cubicBezTo>
                    <a:pt x="421" y="584"/>
                    <a:pt x="421" y="583"/>
                    <a:pt x="422" y="582"/>
                  </a:cubicBezTo>
                  <a:cubicBezTo>
                    <a:pt x="422" y="581"/>
                    <a:pt x="423" y="581"/>
                    <a:pt x="423" y="580"/>
                  </a:cubicBezTo>
                  <a:cubicBezTo>
                    <a:pt x="423" y="580"/>
                    <a:pt x="424" y="580"/>
                    <a:pt x="424" y="580"/>
                  </a:cubicBezTo>
                  <a:cubicBezTo>
                    <a:pt x="424" y="580"/>
                    <a:pt x="424" y="579"/>
                    <a:pt x="424" y="579"/>
                  </a:cubicBezTo>
                  <a:cubicBezTo>
                    <a:pt x="424" y="579"/>
                    <a:pt x="423" y="579"/>
                    <a:pt x="423" y="579"/>
                  </a:cubicBezTo>
                  <a:cubicBezTo>
                    <a:pt x="423" y="579"/>
                    <a:pt x="423" y="579"/>
                    <a:pt x="423" y="579"/>
                  </a:cubicBezTo>
                  <a:cubicBezTo>
                    <a:pt x="423" y="579"/>
                    <a:pt x="423" y="579"/>
                    <a:pt x="423" y="579"/>
                  </a:cubicBezTo>
                  <a:cubicBezTo>
                    <a:pt x="423" y="579"/>
                    <a:pt x="423" y="579"/>
                    <a:pt x="423" y="578"/>
                  </a:cubicBezTo>
                  <a:cubicBezTo>
                    <a:pt x="423" y="578"/>
                    <a:pt x="423" y="578"/>
                    <a:pt x="423" y="578"/>
                  </a:cubicBezTo>
                  <a:cubicBezTo>
                    <a:pt x="423" y="578"/>
                    <a:pt x="423" y="578"/>
                    <a:pt x="424" y="577"/>
                  </a:cubicBezTo>
                  <a:cubicBezTo>
                    <a:pt x="424" y="577"/>
                    <a:pt x="424" y="577"/>
                    <a:pt x="424" y="577"/>
                  </a:cubicBezTo>
                  <a:cubicBezTo>
                    <a:pt x="424" y="577"/>
                    <a:pt x="424" y="576"/>
                    <a:pt x="424" y="576"/>
                  </a:cubicBezTo>
                  <a:cubicBezTo>
                    <a:pt x="424" y="576"/>
                    <a:pt x="424" y="576"/>
                    <a:pt x="424" y="576"/>
                  </a:cubicBezTo>
                  <a:cubicBezTo>
                    <a:pt x="424" y="576"/>
                    <a:pt x="424" y="576"/>
                    <a:pt x="424" y="575"/>
                  </a:cubicBezTo>
                  <a:cubicBezTo>
                    <a:pt x="424" y="575"/>
                    <a:pt x="424" y="575"/>
                    <a:pt x="425" y="575"/>
                  </a:cubicBezTo>
                  <a:cubicBezTo>
                    <a:pt x="425" y="575"/>
                    <a:pt x="425" y="575"/>
                    <a:pt x="425" y="575"/>
                  </a:cubicBezTo>
                  <a:cubicBezTo>
                    <a:pt x="425" y="575"/>
                    <a:pt x="425" y="575"/>
                    <a:pt x="425" y="575"/>
                  </a:cubicBezTo>
                  <a:cubicBezTo>
                    <a:pt x="425" y="576"/>
                    <a:pt x="425" y="576"/>
                    <a:pt x="425" y="576"/>
                  </a:cubicBezTo>
                  <a:cubicBezTo>
                    <a:pt x="426" y="576"/>
                    <a:pt x="425" y="577"/>
                    <a:pt x="426" y="577"/>
                  </a:cubicBezTo>
                  <a:cubicBezTo>
                    <a:pt x="426" y="577"/>
                    <a:pt x="426" y="577"/>
                    <a:pt x="426" y="577"/>
                  </a:cubicBezTo>
                  <a:cubicBezTo>
                    <a:pt x="426" y="577"/>
                    <a:pt x="426" y="577"/>
                    <a:pt x="426" y="576"/>
                  </a:cubicBezTo>
                  <a:cubicBezTo>
                    <a:pt x="426" y="576"/>
                    <a:pt x="426" y="576"/>
                    <a:pt x="426" y="576"/>
                  </a:cubicBezTo>
                  <a:cubicBezTo>
                    <a:pt x="426" y="576"/>
                    <a:pt x="425" y="575"/>
                    <a:pt x="425" y="575"/>
                  </a:cubicBezTo>
                  <a:cubicBezTo>
                    <a:pt x="425" y="575"/>
                    <a:pt x="425" y="575"/>
                    <a:pt x="425" y="575"/>
                  </a:cubicBezTo>
                  <a:cubicBezTo>
                    <a:pt x="425" y="574"/>
                    <a:pt x="426" y="574"/>
                    <a:pt x="426" y="574"/>
                  </a:cubicBezTo>
                  <a:cubicBezTo>
                    <a:pt x="426" y="574"/>
                    <a:pt x="426" y="574"/>
                    <a:pt x="426" y="574"/>
                  </a:cubicBezTo>
                  <a:cubicBezTo>
                    <a:pt x="427" y="574"/>
                    <a:pt x="427" y="574"/>
                    <a:pt x="427" y="574"/>
                  </a:cubicBezTo>
                  <a:cubicBezTo>
                    <a:pt x="427" y="573"/>
                    <a:pt x="427" y="573"/>
                    <a:pt x="426" y="573"/>
                  </a:cubicBezTo>
                  <a:cubicBezTo>
                    <a:pt x="426" y="573"/>
                    <a:pt x="426" y="573"/>
                    <a:pt x="426" y="573"/>
                  </a:cubicBezTo>
                  <a:cubicBezTo>
                    <a:pt x="426" y="573"/>
                    <a:pt x="426" y="573"/>
                    <a:pt x="426" y="572"/>
                  </a:cubicBezTo>
                  <a:cubicBezTo>
                    <a:pt x="426" y="572"/>
                    <a:pt x="426" y="572"/>
                    <a:pt x="427" y="572"/>
                  </a:cubicBezTo>
                  <a:cubicBezTo>
                    <a:pt x="427" y="572"/>
                    <a:pt x="427" y="572"/>
                    <a:pt x="427" y="571"/>
                  </a:cubicBezTo>
                  <a:cubicBezTo>
                    <a:pt x="427" y="571"/>
                    <a:pt x="427" y="571"/>
                    <a:pt x="427" y="571"/>
                  </a:cubicBezTo>
                  <a:cubicBezTo>
                    <a:pt x="427" y="571"/>
                    <a:pt x="427" y="571"/>
                    <a:pt x="427" y="571"/>
                  </a:cubicBezTo>
                  <a:cubicBezTo>
                    <a:pt x="427" y="571"/>
                    <a:pt x="427" y="571"/>
                    <a:pt x="426" y="571"/>
                  </a:cubicBezTo>
                  <a:cubicBezTo>
                    <a:pt x="426" y="571"/>
                    <a:pt x="426" y="571"/>
                    <a:pt x="426" y="571"/>
                  </a:cubicBezTo>
                  <a:cubicBezTo>
                    <a:pt x="426" y="571"/>
                    <a:pt x="426" y="571"/>
                    <a:pt x="426" y="571"/>
                  </a:cubicBezTo>
                  <a:cubicBezTo>
                    <a:pt x="425" y="571"/>
                    <a:pt x="425" y="571"/>
                    <a:pt x="425" y="570"/>
                  </a:cubicBezTo>
                  <a:cubicBezTo>
                    <a:pt x="425" y="570"/>
                    <a:pt x="425" y="570"/>
                    <a:pt x="425" y="570"/>
                  </a:cubicBezTo>
                  <a:cubicBezTo>
                    <a:pt x="425" y="570"/>
                    <a:pt x="425" y="570"/>
                    <a:pt x="425" y="569"/>
                  </a:cubicBezTo>
                  <a:cubicBezTo>
                    <a:pt x="425" y="569"/>
                    <a:pt x="426" y="569"/>
                    <a:pt x="426" y="569"/>
                  </a:cubicBezTo>
                  <a:cubicBezTo>
                    <a:pt x="426" y="569"/>
                    <a:pt x="426" y="569"/>
                    <a:pt x="426" y="569"/>
                  </a:cubicBezTo>
                  <a:cubicBezTo>
                    <a:pt x="425" y="569"/>
                    <a:pt x="425" y="569"/>
                    <a:pt x="425" y="569"/>
                  </a:cubicBezTo>
                  <a:cubicBezTo>
                    <a:pt x="425" y="569"/>
                    <a:pt x="425" y="568"/>
                    <a:pt x="425" y="568"/>
                  </a:cubicBezTo>
                  <a:cubicBezTo>
                    <a:pt x="425" y="568"/>
                    <a:pt x="425" y="568"/>
                    <a:pt x="425" y="568"/>
                  </a:cubicBezTo>
                  <a:cubicBezTo>
                    <a:pt x="425" y="568"/>
                    <a:pt x="426" y="568"/>
                    <a:pt x="426" y="568"/>
                  </a:cubicBezTo>
                  <a:cubicBezTo>
                    <a:pt x="426" y="568"/>
                    <a:pt x="426" y="568"/>
                    <a:pt x="426" y="568"/>
                  </a:cubicBezTo>
                  <a:cubicBezTo>
                    <a:pt x="426" y="568"/>
                    <a:pt x="426" y="567"/>
                    <a:pt x="426" y="567"/>
                  </a:cubicBezTo>
                  <a:cubicBezTo>
                    <a:pt x="425" y="567"/>
                    <a:pt x="425" y="567"/>
                    <a:pt x="425" y="567"/>
                  </a:cubicBezTo>
                  <a:cubicBezTo>
                    <a:pt x="425" y="567"/>
                    <a:pt x="424" y="566"/>
                    <a:pt x="424" y="566"/>
                  </a:cubicBezTo>
                  <a:cubicBezTo>
                    <a:pt x="424" y="566"/>
                    <a:pt x="424" y="566"/>
                    <a:pt x="424" y="566"/>
                  </a:cubicBezTo>
                  <a:cubicBezTo>
                    <a:pt x="424" y="566"/>
                    <a:pt x="424" y="566"/>
                    <a:pt x="424" y="566"/>
                  </a:cubicBezTo>
                  <a:cubicBezTo>
                    <a:pt x="424" y="566"/>
                    <a:pt x="424" y="565"/>
                    <a:pt x="424" y="565"/>
                  </a:cubicBezTo>
                  <a:cubicBezTo>
                    <a:pt x="425" y="565"/>
                    <a:pt x="425" y="565"/>
                    <a:pt x="425" y="565"/>
                  </a:cubicBezTo>
                  <a:cubicBezTo>
                    <a:pt x="425" y="565"/>
                    <a:pt x="425" y="565"/>
                    <a:pt x="425" y="564"/>
                  </a:cubicBezTo>
                  <a:cubicBezTo>
                    <a:pt x="425" y="564"/>
                    <a:pt x="425" y="564"/>
                    <a:pt x="425" y="564"/>
                  </a:cubicBezTo>
                  <a:cubicBezTo>
                    <a:pt x="425" y="564"/>
                    <a:pt x="425" y="564"/>
                    <a:pt x="425" y="564"/>
                  </a:cubicBezTo>
                  <a:cubicBezTo>
                    <a:pt x="425" y="564"/>
                    <a:pt x="425" y="564"/>
                    <a:pt x="425" y="564"/>
                  </a:cubicBezTo>
                  <a:cubicBezTo>
                    <a:pt x="425" y="564"/>
                    <a:pt x="425" y="564"/>
                    <a:pt x="424" y="564"/>
                  </a:cubicBezTo>
                  <a:cubicBezTo>
                    <a:pt x="424" y="564"/>
                    <a:pt x="424" y="563"/>
                    <a:pt x="424" y="563"/>
                  </a:cubicBezTo>
                  <a:cubicBezTo>
                    <a:pt x="424" y="563"/>
                    <a:pt x="424" y="563"/>
                    <a:pt x="424" y="563"/>
                  </a:cubicBezTo>
                  <a:cubicBezTo>
                    <a:pt x="424" y="563"/>
                    <a:pt x="424" y="563"/>
                    <a:pt x="424" y="563"/>
                  </a:cubicBezTo>
                  <a:cubicBezTo>
                    <a:pt x="424" y="563"/>
                    <a:pt x="424" y="563"/>
                    <a:pt x="424" y="563"/>
                  </a:cubicBezTo>
                  <a:cubicBezTo>
                    <a:pt x="424" y="563"/>
                    <a:pt x="424" y="563"/>
                    <a:pt x="423" y="563"/>
                  </a:cubicBezTo>
                  <a:cubicBezTo>
                    <a:pt x="423" y="562"/>
                    <a:pt x="424" y="562"/>
                    <a:pt x="424" y="562"/>
                  </a:cubicBezTo>
                  <a:cubicBezTo>
                    <a:pt x="424" y="562"/>
                    <a:pt x="424" y="562"/>
                    <a:pt x="424" y="562"/>
                  </a:cubicBezTo>
                  <a:cubicBezTo>
                    <a:pt x="424" y="562"/>
                    <a:pt x="424" y="562"/>
                    <a:pt x="424" y="562"/>
                  </a:cubicBezTo>
                  <a:cubicBezTo>
                    <a:pt x="424" y="562"/>
                    <a:pt x="424" y="562"/>
                    <a:pt x="424" y="562"/>
                  </a:cubicBezTo>
                  <a:cubicBezTo>
                    <a:pt x="424" y="562"/>
                    <a:pt x="424" y="562"/>
                    <a:pt x="424" y="562"/>
                  </a:cubicBezTo>
                  <a:cubicBezTo>
                    <a:pt x="425" y="562"/>
                    <a:pt x="425" y="562"/>
                    <a:pt x="425" y="561"/>
                  </a:cubicBezTo>
                  <a:cubicBezTo>
                    <a:pt x="425" y="561"/>
                    <a:pt x="425" y="561"/>
                    <a:pt x="425" y="561"/>
                  </a:cubicBezTo>
                  <a:cubicBezTo>
                    <a:pt x="424" y="561"/>
                    <a:pt x="424" y="561"/>
                    <a:pt x="424" y="561"/>
                  </a:cubicBezTo>
                  <a:cubicBezTo>
                    <a:pt x="424" y="561"/>
                    <a:pt x="424" y="561"/>
                    <a:pt x="423" y="561"/>
                  </a:cubicBezTo>
                  <a:cubicBezTo>
                    <a:pt x="423" y="561"/>
                    <a:pt x="423" y="561"/>
                    <a:pt x="423" y="561"/>
                  </a:cubicBezTo>
                  <a:cubicBezTo>
                    <a:pt x="423" y="561"/>
                    <a:pt x="422" y="561"/>
                    <a:pt x="422" y="560"/>
                  </a:cubicBezTo>
                  <a:cubicBezTo>
                    <a:pt x="422" y="560"/>
                    <a:pt x="422" y="560"/>
                    <a:pt x="422" y="560"/>
                  </a:cubicBezTo>
                  <a:cubicBezTo>
                    <a:pt x="422" y="560"/>
                    <a:pt x="421" y="560"/>
                    <a:pt x="421" y="560"/>
                  </a:cubicBezTo>
                  <a:cubicBezTo>
                    <a:pt x="421" y="560"/>
                    <a:pt x="421" y="560"/>
                    <a:pt x="421" y="560"/>
                  </a:cubicBezTo>
                  <a:cubicBezTo>
                    <a:pt x="421" y="561"/>
                    <a:pt x="421" y="561"/>
                    <a:pt x="421" y="561"/>
                  </a:cubicBezTo>
                  <a:cubicBezTo>
                    <a:pt x="420" y="561"/>
                    <a:pt x="420" y="561"/>
                    <a:pt x="420" y="561"/>
                  </a:cubicBezTo>
                  <a:cubicBezTo>
                    <a:pt x="420" y="561"/>
                    <a:pt x="419" y="561"/>
                    <a:pt x="419" y="561"/>
                  </a:cubicBezTo>
                  <a:cubicBezTo>
                    <a:pt x="419" y="561"/>
                    <a:pt x="419" y="561"/>
                    <a:pt x="419" y="561"/>
                  </a:cubicBezTo>
                  <a:cubicBezTo>
                    <a:pt x="418" y="561"/>
                    <a:pt x="418" y="561"/>
                    <a:pt x="418" y="561"/>
                  </a:cubicBezTo>
                  <a:cubicBezTo>
                    <a:pt x="418" y="561"/>
                    <a:pt x="418" y="561"/>
                    <a:pt x="418" y="561"/>
                  </a:cubicBezTo>
                  <a:cubicBezTo>
                    <a:pt x="418" y="561"/>
                    <a:pt x="418" y="561"/>
                    <a:pt x="418" y="561"/>
                  </a:cubicBezTo>
                  <a:cubicBezTo>
                    <a:pt x="419" y="561"/>
                    <a:pt x="419" y="560"/>
                    <a:pt x="419" y="560"/>
                  </a:cubicBezTo>
                  <a:cubicBezTo>
                    <a:pt x="420" y="560"/>
                    <a:pt x="420" y="560"/>
                    <a:pt x="421" y="560"/>
                  </a:cubicBezTo>
                  <a:cubicBezTo>
                    <a:pt x="421" y="560"/>
                    <a:pt x="421" y="560"/>
                    <a:pt x="421" y="559"/>
                  </a:cubicBezTo>
                  <a:cubicBezTo>
                    <a:pt x="422" y="559"/>
                    <a:pt x="422" y="559"/>
                    <a:pt x="422" y="558"/>
                  </a:cubicBezTo>
                  <a:cubicBezTo>
                    <a:pt x="422" y="558"/>
                    <a:pt x="422" y="558"/>
                    <a:pt x="422" y="558"/>
                  </a:cubicBezTo>
                  <a:cubicBezTo>
                    <a:pt x="423" y="558"/>
                    <a:pt x="423" y="557"/>
                    <a:pt x="423" y="557"/>
                  </a:cubicBezTo>
                  <a:cubicBezTo>
                    <a:pt x="423" y="557"/>
                    <a:pt x="423" y="557"/>
                    <a:pt x="424" y="557"/>
                  </a:cubicBezTo>
                  <a:cubicBezTo>
                    <a:pt x="424" y="556"/>
                    <a:pt x="424" y="556"/>
                    <a:pt x="424" y="556"/>
                  </a:cubicBezTo>
                  <a:cubicBezTo>
                    <a:pt x="424" y="556"/>
                    <a:pt x="424" y="555"/>
                    <a:pt x="424" y="555"/>
                  </a:cubicBezTo>
                  <a:cubicBezTo>
                    <a:pt x="424" y="555"/>
                    <a:pt x="424" y="555"/>
                    <a:pt x="424" y="555"/>
                  </a:cubicBezTo>
                  <a:cubicBezTo>
                    <a:pt x="424" y="555"/>
                    <a:pt x="424" y="555"/>
                    <a:pt x="424" y="554"/>
                  </a:cubicBezTo>
                  <a:cubicBezTo>
                    <a:pt x="424" y="554"/>
                    <a:pt x="424" y="553"/>
                    <a:pt x="424" y="552"/>
                  </a:cubicBezTo>
                  <a:cubicBezTo>
                    <a:pt x="424" y="552"/>
                    <a:pt x="424" y="552"/>
                    <a:pt x="424" y="552"/>
                  </a:cubicBezTo>
                  <a:cubicBezTo>
                    <a:pt x="424" y="552"/>
                    <a:pt x="424" y="551"/>
                    <a:pt x="424" y="551"/>
                  </a:cubicBezTo>
                  <a:cubicBezTo>
                    <a:pt x="424" y="551"/>
                    <a:pt x="425" y="551"/>
                    <a:pt x="425" y="551"/>
                  </a:cubicBezTo>
                  <a:cubicBezTo>
                    <a:pt x="425" y="551"/>
                    <a:pt x="425" y="551"/>
                    <a:pt x="425" y="551"/>
                  </a:cubicBezTo>
                  <a:cubicBezTo>
                    <a:pt x="425" y="551"/>
                    <a:pt x="425" y="551"/>
                    <a:pt x="425" y="551"/>
                  </a:cubicBezTo>
                  <a:cubicBezTo>
                    <a:pt x="425" y="551"/>
                    <a:pt x="425" y="551"/>
                    <a:pt x="425" y="551"/>
                  </a:cubicBezTo>
                  <a:cubicBezTo>
                    <a:pt x="425" y="551"/>
                    <a:pt x="425" y="550"/>
                    <a:pt x="425" y="550"/>
                  </a:cubicBezTo>
                  <a:cubicBezTo>
                    <a:pt x="425" y="550"/>
                    <a:pt x="424" y="550"/>
                    <a:pt x="424" y="550"/>
                  </a:cubicBezTo>
                  <a:cubicBezTo>
                    <a:pt x="424" y="550"/>
                    <a:pt x="425" y="550"/>
                    <a:pt x="425" y="550"/>
                  </a:cubicBezTo>
                  <a:cubicBezTo>
                    <a:pt x="425" y="550"/>
                    <a:pt x="425" y="550"/>
                    <a:pt x="425" y="549"/>
                  </a:cubicBezTo>
                  <a:cubicBezTo>
                    <a:pt x="425" y="549"/>
                    <a:pt x="425" y="549"/>
                    <a:pt x="424" y="549"/>
                  </a:cubicBezTo>
                  <a:cubicBezTo>
                    <a:pt x="424" y="549"/>
                    <a:pt x="424" y="549"/>
                    <a:pt x="424" y="548"/>
                  </a:cubicBezTo>
                  <a:cubicBezTo>
                    <a:pt x="423" y="548"/>
                    <a:pt x="423" y="548"/>
                    <a:pt x="422" y="548"/>
                  </a:cubicBezTo>
                  <a:cubicBezTo>
                    <a:pt x="422" y="548"/>
                    <a:pt x="422" y="547"/>
                    <a:pt x="422" y="547"/>
                  </a:cubicBezTo>
                  <a:cubicBezTo>
                    <a:pt x="422" y="546"/>
                    <a:pt x="422" y="546"/>
                    <a:pt x="422" y="546"/>
                  </a:cubicBezTo>
                  <a:cubicBezTo>
                    <a:pt x="422" y="546"/>
                    <a:pt x="422" y="545"/>
                    <a:pt x="422" y="545"/>
                  </a:cubicBezTo>
                  <a:cubicBezTo>
                    <a:pt x="422" y="544"/>
                    <a:pt x="421" y="543"/>
                    <a:pt x="421" y="543"/>
                  </a:cubicBezTo>
                  <a:cubicBezTo>
                    <a:pt x="421" y="541"/>
                    <a:pt x="421" y="540"/>
                    <a:pt x="421" y="539"/>
                  </a:cubicBezTo>
                  <a:cubicBezTo>
                    <a:pt x="422" y="538"/>
                    <a:pt x="423" y="538"/>
                    <a:pt x="423" y="537"/>
                  </a:cubicBezTo>
                  <a:cubicBezTo>
                    <a:pt x="424" y="537"/>
                    <a:pt x="424" y="537"/>
                    <a:pt x="425" y="536"/>
                  </a:cubicBezTo>
                  <a:cubicBezTo>
                    <a:pt x="425" y="536"/>
                    <a:pt x="425" y="536"/>
                    <a:pt x="425" y="536"/>
                  </a:cubicBezTo>
                  <a:cubicBezTo>
                    <a:pt x="426" y="535"/>
                    <a:pt x="427" y="536"/>
                    <a:pt x="429" y="536"/>
                  </a:cubicBezTo>
                  <a:cubicBezTo>
                    <a:pt x="429" y="536"/>
                    <a:pt x="429" y="536"/>
                    <a:pt x="430" y="536"/>
                  </a:cubicBezTo>
                  <a:cubicBezTo>
                    <a:pt x="430" y="536"/>
                    <a:pt x="431" y="536"/>
                    <a:pt x="431" y="537"/>
                  </a:cubicBezTo>
                  <a:cubicBezTo>
                    <a:pt x="432" y="537"/>
                    <a:pt x="434" y="537"/>
                    <a:pt x="434" y="538"/>
                  </a:cubicBezTo>
                  <a:cubicBezTo>
                    <a:pt x="435" y="538"/>
                    <a:pt x="435" y="538"/>
                    <a:pt x="435" y="539"/>
                  </a:cubicBezTo>
                  <a:cubicBezTo>
                    <a:pt x="435" y="539"/>
                    <a:pt x="436" y="539"/>
                    <a:pt x="436" y="539"/>
                  </a:cubicBezTo>
                  <a:cubicBezTo>
                    <a:pt x="437" y="539"/>
                    <a:pt x="438" y="539"/>
                    <a:pt x="438" y="540"/>
                  </a:cubicBezTo>
                  <a:cubicBezTo>
                    <a:pt x="438" y="540"/>
                    <a:pt x="437" y="541"/>
                    <a:pt x="436" y="541"/>
                  </a:cubicBezTo>
                  <a:cubicBezTo>
                    <a:pt x="437" y="541"/>
                    <a:pt x="438" y="541"/>
                    <a:pt x="438" y="540"/>
                  </a:cubicBezTo>
                  <a:cubicBezTo>
                    <a:pt x="439" y="540"/>
                    <a:pt x="439" y="539"/>
                    <a:pt x="439" y="539"/>
                  </a:cubicBezTo>
                  <a:cubicBezTo>
                    <a:pt x="440" y="539"/>
                    <a:pt x="440" y="539"/>
                    <a:pt x="440" y="539"/>
                  </a:cubicBezTo>
                  <a:cubicBezTo>
                    <a:pt x="441" y="539"/>
                    <a:pt x="441" y="540"/>
                    <a:pt x="441" y="539"/>
                  </a:cubicBezTo>
                  <a:cubicBezTo>
                    <a:pt x="442" y="540"/>
                    <a:pt x="442" y="540"/>
                    <a:pt x="442" y="540"/>
                  </a:cubicBezTo>
                  <a:cubicBezTo>
                    <a:pt x="442" y="540"/>
                    <a:pt x="443" y="540"/>
                    <a:pt x="444" y="541"/>
                  </a:cubicBezTo>
                  <a:cubicBezTo>
                    <a:pt x="444" y="541"/>
                    <a:pt x="445" y="542"/>
                    <a:pt x="445" y="542"/>
                  </a:cubicBezTo>
                  <a:cubicBezTo>
                    <a:pt x="445" y="541"/>
                    <a:pt x="445" y="541"/>
                    <a:pt x="444" y="541"/>
                  </a:cubicBezTo>
                  <a:cubicBezTo>
                    <a:pt x="444" y="541"/>
                    <a:pt x="444" y="540"/>
                    <a:pt x="444" y="540"/>
                  </a:cubicBezTo>
                  <a:cubicBezTo>
                    <a:pt x="444" y="540"/>
                    <a:pt x="445" y="540"/>
                    <a:pt x="445" y="540"/>
                  </a:cubicBezTo>
                  <a:cubicBezTo>
                    <a:pt x="445" y="540"/>
                    <a:pt x="446" y="540"/>
                    <a:pt x="446" y="540"/>
                  </a:cubicBezTo>
                  <a:cubicBezTo>
                    <a:pt x="447" y="540"/>
                    <a:pt x="447" y="539"/>
                    <a:pt x="448" y="539"/>
                  </a:cubicBezTo>
                  <a:cubicBezTo>
                    <a:pt x="448" y="539"/>
                    <a:pt x="449" y="538"/>
                    <a:pt x="449" y="538"/>
                  </a:cubicBezTo>
                  <a:cubicBezTo>
                    <a:pt x="450" y="538"/>
                    <a:pt x="450" y="537"/>
                    <a:pt x="450" y="537"/>
                  </a:cubicBezTo>
                  <a:cubicBezTo>
                    <a:pt x="451" y="537"/>
                    <a:pt x="451" y="537"/>
                    <a:pt x="451" y="537"/>
                  </a:cubicBezTo>
                  <a:cubicBezTo>
                    <a:pt x="452" y="537"/>
                    <a:pt x="452" y="537"/>
                    <a:pt x="452" y="537"/>
                  </a:cubicBezTo>
                  <a:cubicBezTo>
                    <a:pt x="452" y="538"/>
                    <a:pt x="453" y="538"/>
                    <a:pt x="454" y="538"/>
                  </a:cubicBezTo>
                  <a:cubicBezTo>
                    <a:pt x="455" y="539"/>
                    <a:pt x="455" y="540"/>
                    <a:pt x="456" y="541"/>
                  </a:cubicBezTo>
                  <a:cubicBezTo>
                    <a:pt x="456" y="541"/>
                    <a:pt x="456" y="541"/>
                    <a:pt x="456" y="541"/>
                  </a:cubicBezTo>
                  <a:cubicBezTo>
                    <a:pt x="457" y="542"/>
                    <a:pt x="457" y="542"/>
                    <a:pt x="457" y="542"/>
                  </a:cubicBezTo>
                  <a:cubicBezTo>
                    <a:pt x="457" y="542"/>
                    <a:pt x="457" y="542"/>
                    <a:pt x="457" y="542"/>
                  </a:cubicBezTo>
                  <a:cubicBezTo>
                    <a:pt x="457" y="542"/>
                    <a:pt x="458" y="542"/>
                    <a:pt x="458" y="542"/>
                  </a:cubicBezTo>
                  <a:cubicBezTo>
                    <a:pt x="458" y="542"/>
                    <a:pt x="458" y="542"/>
                    <a:pt x="458" y="542"/>
                  </a:cubicBezTo>
                  <a:cubicBezTo>
                    <a:pt x="458" y="542"/>
                    <a:pt x="458" y="542"/>
                    <a:pt x="458" y="542"/>
                  </a:cubicBezTo>
                  <a:cubicBezTo>
                    <a:pt x="458" y="542"/>
                    <a:pt x="458" y="543"/>
                    <a:pt x="458" y="543"/>
                  </a:cubicBezTo>
                  <a:cubicBezTo>
                    <a:pt x="459" y="543"/>
                    <a:pt x="459" y="543"/>
                    <a:pt x="459" y="543"/>
                  </a:cubicBezTo>
                  <a:cubicBezTo>
                    <a:pt x="459" y="544"/>
                    <a:pt x="459" y="544"/>
                    <a:pt x="458" y="544"/>
                  </a:cubicBezTo>
                  <a:cubicBezTo>
                    <a:pt x="458" y="544"/>
                    <a:pt x="458" y="545"/>
                    <a:pt x="458" y="545"/>
                  </a:cubicBezTo>
                  <a:cubicBezTo>
                    <a:pt x="458" y="545"/>
                    <a:pt x="458" y="545"/>
                    <a:pt x="458" y="545"/>
                  </a:cubicBezTo>
                  <a:cubicBezTo>
                    <a:pt x="458" y="545"/>
                    <a:pt x="458" y="545"/>
                    <a:pt x="458" y="545"/>
                  </a:cubicBezTo>
                  <a:cubicBezTo>
                    <a:pt x="458" y="545"/>
                    <a:pt x="458" y="545"/>
                    <a:pt x="458" y="545"/>
                  </a:cubicBezTo>
                  <a:cubicBezTo>
                    <a:pt x="458" y="545"/>
                    <a:pt x="459" y="545"/>
                    <a:pt x="459" y="544"/>
                  </a:cubicBezTo>
                  <a:cubicBezTo>
                    <a:pt x="459" y="544"/>
                    <a:pt x="459" y="544"/>
                    <a:pt x="459" y="544"/>
                  </a:cubicBezTo>
                  <a:cubicBezTo>
                    <a:pt x="459" y="544"/>
                    <a:pt x="459" y="544"/>
                    <a:pt x="459" y="544"/>
                  </a:cubicBezTo>
                  <a:cubicBezTo>
                    <a:pt x="460" y="545"/>
                    <a:pt x="460" y="545"/>
                    <a:pt x="461" y="545"/>
                  </a:cubicBezTo>
                  <a:cubicBezTo>
                    <a:pt x="461" y="545"/>
                    <a:pt x="461" y="545"/>
                    <a:pt x="461" y="546"/>
                  </a:cubicBezTo>
                  <a:cubicBezTo>
                    <a:pt x="462" y="546"/>
                    <a:pt x="461" y="546"/>
                    <a:pt x="462" y="546"/>
                  </a:cubicBezTo>
                  <a:cubicBezTo>
                    <a:pt x="462" y="546"/>
                    <a:pt x="462" y="546"/>
                    <a:pt x="462" y="546"/>
                  </a:cubicBezTo>
                  <a:cubicBezTo>
                    <a:pt x="462" y="546"/>
                    <a:pt x="462" y="546"/>
                    <a:pt x="462" y="546"/>
                  </a:cubicBezTo>
                  <a:cubicBezTo>
                    <a:pt x="462" y="546"/>
                    <a:pt x="462" y="547"/>
                    <a:pt x="461" y="547"/>
                  </a:cubicBezTo>
                  <a:cubicBezTo>
                    <a:pt x="461" y="547"/>
                    <a:pt x="461" y="547"/>
                    <a:pt x="461" y="547"/>
                  </a:cubicBezTo>
                  <a:cubicBezTo>
                    <a:pt x="461" y="547"/>
                    <a:pt x="461" y="547"/>
                    <a:pt x="461" y="547"/>
                  </a:cubicBezTo>
                  <a:cubicBezTo>
                    <a:pt x="462" y="547"/>
                    <a:pt x="462" y="547"/>
                    <a:pt x="462" y="547"/>
                  </a:cubicBezTo>
                  <a:cubicBezTo>
                    <a:pt x="462" y="547"/>
                    <a:pt x="462" y="547"/>
                    <a:pt x="462" y="547"/>
                  </a:cubicBezTo>
                  <a:cubicBezTo>
                    <a:pt x="463" y="548"/>
                    <a:pt x="463" y="548"/>
                    <a:pt x="463" y="548"/>
                  </a:cubicBezTo>
                  <a:cubicBezTo>
                    <a:pt x="463" y="548"/>
                    <a:pt x="462" y="549"/>
                    <a:pt x="462" y="549"/>
                  </a:cubicBezTo>
                  <a:cubicBezTo>
                    <a:pt x="462" y="549"/>
                    <a:pt x="463" y="549"/>
                    <a:pt x="463" y="549"/>
                  </a:cubicBezTo>
                  <a:cubicBezTo>
                    <a:pt x="463" y="549"/>
                    <a:pt x="463" y="549"/>
                    <a:pt x="463" y="548"/>
                  </a:cubicBezTo>
                  <a:cubicBezTo>
                    <a:pt x="463" y="548"/>
                    <a:pt x="463" y="548"/>
                    <a:pt x="463" y="548"/>
                  </a:cubicBezTo>
                  <a:cubicBezTo>
                    <a:pt x="463" y="548"/>
                    <a:pt x="463" y="548"/>
                    <a:pt x="463" y="548"/>
                  </a:cubicBezTo>
                  <a:cubicBezTo>
                    <a:pt x="464" y="548"/>
                    <a:pt x="464" y="548"/>
                    <a:pt x="464" y="548"/>
                  </a:cubicBezTo>
                  <a:cubicBezTo>
                    <a:pt x="464" y="548"/>
                    <a:pt x="464" y="548"/>
                    <a:pt x="464" y="548"/>
                  </a:cubicBezTo>
                  <a:cubicBezTo>
                    <a:pt x="464" y="548"/>
                    <a:pt x="465" y="548"/>
                    <a:pt x="465" y="548"/>
                  </a:cubicBezTo>
                  <a:cubicBezTo>
                    <a:pt x="465" y="548"/>
                    <a:pt x="465" y="548"/>
                    <a:pt x="465" y="549"/>
                  </a:cubicBezTo>
                  <a:cubicBezTo>
                    <a:pt x="466" y="549"/>
                    <a:pt x="466" y="549"/>
                    <a:pt x="466" y="549"/>
                  </a:cubicBezTo>
                  <a:cubicBezTo>
                    <a:pt x="466" y="549"/>
                    <a:pt x="466" y="550"/>
                    <a:pt x="465" y="550"/>
                  </a:cubicBezTo>
                  <a:cubicBezTo>
                    <a:pt x="465" y="550"/>
                    <a:pt x="465" y="550"/>
                    <a:pt x="465" y="550"/>
                  </a:cubicBezTo>
                  <a:cubicBezTo>
                    <a:pt x="465" y="550"/>
                    <a:pt x="465" y="550"/>
                    <a:pt x="465" y="550"/>
                  </a:cubicBezTo>
                  <a:cubicBezTo>
                    <a:pt x="464" y="550"/>
                    <a:pt x="464" y="551"/>
                    <a:pt x="464" y="551"/>
                  </a:cubicBezTo>
                  <a:cubicBezTo>
                    <a:pt x="464" y="551"/>
                    <a:pt x="464" y="551"/>
                    <a:pt x="464" y="552"/>
                  </a:cubicBezTo>
                  <a:cubicBezTo>
                    <a:pt x="464" y="552"/>
                    <a:pt x="464" y="552"/>
                    <a:pt x="464" y="552"/>
                  </a:cubicBezTo>
                  <a:cubicBezTo>
                    <a:pt x="465" y="552"/>
                    <a:pt x="465" y="552"/>
                    <a:pt x="465" y="552"/>
                  </a:cubicBezTo>
                  <a:cubicBezTo>
                    <a:pt x="465" y="552"/>
                    <a:pt x="465" y="552"/>
                    <a:pt x="465" y="552"/>
                  </a:cubicBezTo>
                  <a:cubicBezTo>
                    <a:pt x="465" y="552"/>
                    <a:pt x="465" y="552"/>
                    <a:pt x="465" y="552"/>
                  </a:cubicBezTo>
                  <a:cubicBezTo>
                    <a:pt x="465" y="552"/>
                    <a:pt x="465" y="552"/>
                    <a:pt x="465" y="552"/>
                  </a:cubicBezTo>
                  <a:cubicBezTo>
                    <a:pt x="465" y="552"/>
                    <a:pt x="465" y="552"/>
                    <a:pt x="465" y="553"/>
                  </a:cubicBezTo>
                  <a:cubicBezTo>
                    <a:pt x="465" y="553"/>
                    <a:pt x="465" y="553"/>
                    <a:pt x="465" y="553"/>
                  </a:cubicBezTo>
                  <a:cubicBezTo>
                    <a:pt x="465" y="553"/>
                    <a:pt x="465" y="553"/>
                    <a:pt x="465" y="553"/>
                  </a:cubicBezTo>
                  <a:cubicBezTo>
                    <a:pt x="465" y="553"/>
                    <a:pt x="465" y="553"/>
                    <a:pt x="465" y="553"/>
                  </a:cubicBezTo>
                  <a:cubicBezTo>
                    <a:pt x="465" y="553"/>
                    <a:pt x="465" y="553"/>
                    <a:pt x="465" y="553"/>
                  </a:cubicBezTo>
                  <a:cubicBezTo>
                    <a:pt x="465" y="553"/>
                    <a:pt x="465" y="553"/>
                    <a:pt x="465" y="554"/>
                  </a:cubicBezTo>
                  <a:cubicBezTo>
                    <a:pt x="465" y="554"/>
                    <a:pt x="465" y="554"/>
                    <a:pt x="465" y="554"/>
                  </a:cubicBezTo>
                  <a:cubicBezTo>
                    <a:pt x="465" y="554"/>
                    <a:pt x="466" y="555"/>
                    <a:pt x="466" y="555"/>
                  </a:cubicBezTo>
                  <a:cubicBezTo>
                    <a:pt x="466" y="555"/>
                    <a:pt x="466" y="555"/>
                    <a:pt x="466" y="555"/>
                  </a:cubicBezTo>
                  <a:cubicBezTo>
                    <a:pt x="466" y="555"/>
                    <a:pt x="466" y="555"/>
                    <a:pt x="466" y="555"/>
                  </a:cubicBezTo>
                  <a:cubicBezTo>
                    <a:pt x="467" y="555"/>
                    <a:pt x="466" y="555"/>
                    <a:pt x="466" y="555"/>
                  </a:cubicBezTo>
                  <a:cubicBezTo>
                    <a:pt x="467" y="555"/>
                    <a:pt x="467" y="555"/>
                    <a:pt x="467" y="555"/>
                  </a:cubicBezTo>
                  <a:cubicBezTo>
                    <a:pt x="467" y="555"/>
                    <a:pt x="467" y="555"/>
                    <a:pt x="468" y="555"/>
                  </a:cubicBezTo>
                  <a:cubicBezTo>
                    <a:pt x="468" y="555"/>
                    <a:pt x="468" y="555"/>
                    <a:pt x="468" y="555"/>
                  </a:cubicBezTo>
                  <a:cubicBezTo>
                    <a:pt x="468" y="556"/>
                    <a:pt x="468" y="556"/>
                    <a:pt x="468" y="556"/>
                  </a:cubicBezTo>
                  <a:cubicBezTo>
                    <a:pt x="468" y="556"/>
                    <a:pt x="468" y="556"/>
                    <a:pt x="468" y="556"/>
                  </a:cubicBezTo>
                  <a:cubicBezTo>
                    <a:pt x="468" y="556"/>
                    <a:pt x="469" y="556"/>
                    <a:pt x="469" y="556"/>
                  </a:cubicBezTo>
                  <a:cubicBezTo>
                    <a:pt x="469" y="556"/>
                    <a:pt x="469" y="556"/>
                    <a:pt x="469" y="556"/>
                  </a:cubicBezTo>
                  <a:cubicBezTo>
                    <a:pt x="470" y="556"/>
                    <a:pt x="470" y="556"/>
                    <a:pt x="470" y="556"/>
                  </a:cubicBezTo>
                  <a:cubicBezTo>
                    <a:pt x="470" y="556"/>
                    <a:pt x="470" y="557"/>
                    <a:pt x="471" y="557"/>
                  </a:cubicBezTo>
                  <a:cubicBezTo>
                    <a:pt x="471" y="557"/>
                    <a:pt x="471" y="557"/>
                    <a:pt x="471" y="557"/>
                  </a:cubicBezTo>
                  <a:cubicBezTo>
                    <a:pt x="471" y="557"/>
                    <a:pt x="471" y="557"/>
                    <a:pt x="471" y="557"/>
                  </a:cubicBezTo>
                  <a:cubicBezTo>
                    <a:pt x="471" y="557"/>
                    <a:pt x="471" y="557"/>
                    <a:pt x="472" y="557"/>
                  </a:cubicBezTo>
                  <a:cubicBezTo>
                    <a:pt x="472" y="557"/>
                    <a:pt x="472" y="557"/>
                    <a:pt x="472" y="557"/>
                  </a:cubicBezTo>
                  <a:cubicBezTo>
                    <a:pt x="472" y="557"/>
                    <a:pt x="472" y="557"/>
                    <a:pt x="473" y="557"/>
                  </a:cubicBezTo>
                  <a:cubicBezTo>
                    <a:pt x="473" y="557"/>
                    <a:pt x="473" y="557"/>
                    <a:pt x="473" y="557"/>
                  </a:cubicBezTo>
                  <a:cubicBezTo>
                    <a:pt x="473" y="557"/>
                    <a:pt x="473" y="557"/>
                    <a:pt x="473" y="557"/>
                  </a:cubicBezTo>
                  <a:cubicBezTo>
                    <a:pt x="473" y="557"/>
                    <a:pt x="473" y="557"/>
                    <a:pt x="474" y="557"/>
                  </a:cubicBezTo>
                  <a:cubicBezTo>
                    <a:pt x="474" y="557"/>
                    <a:pt x="474" y="557"/>
                    <a:pt x="474" y="557"/>
                  </a:cubicBezTo>
                  <a:cubicBezTo>
                    <a:pt x="474" y="557"/>
                    <a:pt x="474" y="557"/>
                    <a:pt x="474" y="557"/>
                  </a:cubicBezTo>
                  <a:cubicBezTo>
                    <a:pt x="474" y="556"/>
                    <a:pt x="475" y="556"/>
                    <a:pt x="475" y="556"/>
                  </a:cubicBezTo>
                  <a:cubicBezTo>
                    <a:pt x="475" y="556"/>
                    <a:pt x="475" y="556"/>
                    <a:pt x="475" y="557"/>
                  </a:cubicBezTo>
                  <a:cubicBezTo>
                    <a:pt x="475" y="557"/>
                    <a:pt x="475" y="557"/>
                    <a:pt x="475" y="557"/>
                  </a:cubicBezTo>
                  <a:cubicBezTo>
                    <a:pt x="475" y="557"/>
                    <a:pt x="475" y="558"/>
                    <a:pt x="475" y="558"/>
                  </a:cubicBezTo>
                  <a:cubicBezTo>
                    <a:pt x="475" y="558"/>
                    <a:pt x="475" y="558"/>
                    <a:pt x="476" y="558"/>
                  </a:cubicBezTo>
                  <a:cubicBezTo>
                    <a:pt x="476" y="558"/>
                    <a:pt x="476" y="558"/>
                    <a:pt x="476" y="558"/>
                  </a:cubicBezTo>
                  <a:cubicBezTo>
                    <a:pt x="476" y="558"/>
                    <a:pt x="476" y="558"/>
                    <a:pt x="476" y="558"/>
                  </a:cubicBezTo>
                  <a:cubicBezTo>
                    <a:pt x="476" y="558"/>
                    <a:pt x="476" y="558"/>
                    <a:pt x="476" y="558"/>
                  </a:cubicBezTo>
                  <a:cubicBezTo>
                    <a:pt x="475" y="558"/>
                    <a:pt x="475" y="559"/>
                    <a:pt x="475" y="559"/>
                  </a:cubicBezTo>
                  <a:cubicBezTo>
                    <a:pt x="475" y="559"/>
                    <a:pt x="475" y="559"/>
                    <a:pt x="475" y="559"/>
                  </a:cubicBezTo>
                  <a:cubicBezTo>
                    <a:pt x="475" y="559"/>
                    <a:pt x="475" y="560"/>
                    <a:pt x="475" y="560"/>
                  </a:cubicBezTo>
                  <a:cubicBezTo>
                    <a:pt x="475" y="560"/>
                    <a:pt x="475" y="560"/>
                    <a:pt x="476" y="560"/>
                  </a:cubicBezTo>
                  <a:cubicBezTo>
                    <a:pt x="476" y="560"/>
                    <a:pt x="476" y="560"/>
                    <a:pt x="476" y="560"/>
                  </a:cubicBezTo>
                  <a:cubicBezTo>
                    <a:pt x="476" y="560"/>
                    <a:pt x="477" y="560"/>
                    <a:pt x="477" y="559"/>
                  </a:cubicBezTo>
                  <a:cubicBezTo>
                    <a:pt x="477" y="559"/>
                    <a:pt x="477" y="559"/>
                    <a:pt x="477" y="559"/>
                  </a:cubicBezTo>
                  <a:cubicBezTo>
                    <a:pt x="478" y="559"/>
                    <a:pt x="478" y="559"/>
                    <a:pt x="478" y="559"/>
                  </a:cubicBezTo>
                  <a:cubicBezTo>
                    <a:pt x="478" y="559"/>
                    <a:pt x="478" y="559"/>
                    <a:pt x="478" y="559"/>
                  </a:cubicBezTo>
                  <a:cubicBezTo>
                    <a:pt x="478" y="559"/>
                    <a:pt x="478" y="559"/>
                    <a:pt x="478" y="558"/>
                  </a:cubicBezTo>
                  <a:cubicBezTo>
                    <a:pt x="478" y="558"/>
                    <a:pt x="478" y="558"/>
                    <a:pt x="478" y="558"/>
                  </a:cubicBezTo>
                  <a:cubicBezTo>
                    <a:pt x="478" y="558"/>
                    <a:pt x="478" y="558"/>
                    <a:pt x="478" y="557"/>
                  </a:cubicBezTo>
                  <a:cubicBezTo>
                    <a:pt x="478" y="557"/>
                    <a:pt x="478" y="557"/>
                    <a:pt x="478" y="557"/>
                  </a:cubicBezTo>
                  <a:cubicBezTo>
                    <a:pt x="479" y="557"/>
                    <a:pt x="479" y="557"/>
                    <a:pt x="479" y="557"/>
                  </a:cubicBezTo>
                  <a:cubicBezTo>
                    <a:pt x="479" y="557"/>
                    <a:pt x="479" y="557"/>
                    <a:pt x="479" y="557"/>
                  </a:cubicBezTo>
                  <a:cubicBezTo>
                    <a:pt x="479" y="557"/>
                    <a:pt x="479" y="557"/>
                    <a:pt x="479" y="557"/>
                  </a:cubicBezTo>
                  <a:cubicBezTo>
                    <a:pt x="479" y="558"/>
                    <a:pt x="479" y="558"/>
                    <a:pt x="479" y="558"/>
                  </a:cubicBezTo>
                  <a:cubicBezTo>
                    <a:pt x="479" y="558"/>
                    <a:pt x="480" y="559"/>
                    <a:pt x="480" y="559"/>
                  </a:cubicBezTo>
                  <a:cubicBezTo>
                    <a:pt x="480" y="559"/>
                    <a:pt x="480" y="559"/>
                    <a:pt x="480" y="559"/>
                  </a:cubicBezTo>
                  <a:cubicBezTo>
                    <a:pt x="480" y="559"/>
                    <a:pt x="480" y="560"/>
                    <a:pt x="480" y="560"/>
                  </a:cubicBezTo>
                  <a:cubicBezTo>
                    <a:pt x="480" y="560"/>
                    <a:pt x="480" y="560"/>
                    <a:pt x="480" y="560"/>
                  </a:cubicBezTo>
                  <a:cubicBezTo>
                    <a:pt x="480" y="560"/>
                    <a:pt x="480" y="560"/>
                    <a:pt x="480" y="561"/>
                  </a:cubicBezTo>
                  <a:cubicBezTo>
                    <a:pt x="480" y="561"/>
                    <a:pt x="480" y="561"/>
                    <a:pt x="480" y="561"/>
                  </a:cubicBezTo>
                  <a:cubicBezTo>
                    <a:pt x="479" y="561"/>
                    <a:pt x="479" y="561"/>
                    <a:pt x="478" y="562"/>
                  </a:cubicBezTo>
                  <a:cubicBezTo>
                    <a:pt x="478" y="562"/>
                    <a:pt x="478" y="562"/>
                    <a:pt x="478" y="562"/>
                  </a:cubicBezTo>
                  <a:cubicBezTo>
                    <a:pt x="478" y="563"/>
                    <a:pt x="478" y="563"/>
                    <a:pt x="478" y="563"/>
                  </a:cubicBezTo>
                  <a:cubicBezTo>
                    <a:pt x="478" y="563"/>
                    <a:pt x="478" y="564"/>
                    <a:pt x="478" y="564"/>
                  </a:cubicBezTo>
                  <a:cubicBezTo>
                    <a:pt x="478" y="564"/>
                    <a:pt x="478" y="564"/>
                    <a:pt x="477" y="564"/>
                  </a:cubicBezTo>
                  <a:cubicBezTo>
                    <a:pt x="477" y="564"/>
                    <a:pt x="477" y="564"/>
                    <a:pt x="477" y="564"/>
                  </a:cubicBezTo>
                  <a:cubicBezTo>
                    <a:pt x="478" y="565"/>
                    <a:pt x="478" y="566"/>
                    <a:pt x="478" y="566"/>
                  </a:cubicBezTo>
                  <a:cubicBezTo>
                    <a:pt x="478" y="566"/>
                    <a:pt x="478" y="567"/>
                    <a:pt x="478" y="567"/>
                  </a:cubicBezTo>
                  <a:cubicBezTo>
                    <a:pt x="478" y="567"/>
                    <a:pt x="478" y="567"/>
                    <a:pt x="478" y="567"/>
                  </a:cubicBezTo>
                  <a:cubicBezTo>
                    <a:pt x="478" y="567"/>
                    <a:pt x="478" y="568"/>
                    <a:pt x="478" y="568"/>
                  </a:cubicBezTo>
                  <a:cubicBezTo>
                    <a:pt x="478" y="568"/>
                    <a:pt x="478" y="568"/>
                    <a:pt x="478" y="568"/>
                  </a:cubicBezTo>
                  <a:cubicBezTo>
                    <a:pt x="479" y="569"/>
                    <a:pt x="479" y="569"/>
                    <a:pt x="478" y="570"/>
                  </a:cubicBezTo>
                  <a:cubicBezTo>
                    <a:pt x="478" y="570"/>
                    <a:pt x="478" y="570"/>
                    <a:pt x="478" y="570"/>
                  </a:cubicBezTo>
                  <a:cubicBezTo>
                    <a:pt x="478" y="571"/>
                    <a:pt x="477" y="571"/>
                    <a:pt x="477" y="571"/>
                  </a:cubicBezTo>
                  <a:cubicBezTo>
                    <a:pt x="477" y="571"/>
                    <a:pt x="477" y="571"/>
                    <a:pt x="476" y="571"/>
                  </a:cubicBezTo>
                  <a:cubicBezTo>
                    <a:pt x="476" y="571"/>
                    <a:pt x="475" y="571"/>
                    <a:pt x="475" y="571"/>
                  </a:cubicBezTo>
                  <a:cubicBezTo>
                    <a:pt x="474" y="571"/>
                    <a:pt x="473" y="571"/>
                    <a:pt x="473" y="571"/>
                  </a:cubicBezTo>
                  <a:cubicBezTo>
                    <a:pt x="473" y="571"/>
                    <a:pt x="473" y="572"/>
                    <a:pt x="474" y="572"/>
                  </a:cubicBezTo>
                  <a:cubicBezTo>
                    <a:pt x="474" y="572"/>
                    <a:pt x="474" y="572"/>
                    <a:pt x="474" y="572"/>
                  </a:cubicBezTo>
                  <a:cubicBezTo>
                    <a:pt x="475" y="572"/>
                    <a:pt x="475" y="572"/>
                    <a:pt x="476" y="572"/>
                  </a:cubicBezTo>
                  <a:cubicBezTo>
                    <a:pt x="476" y="572"/>
                    <a:pt x="477" y="572"/>
                    <a:pt x="477" y="572"/>
                  </a:cubicBezTo>
                  <a:cubicBezTo>
                    <a:pt x="477" y="572"/>
                    <a:pt x="478" y="572"/>
                    <a:pt x="478" y="572"/>
                  </a:cubicBezTo>
                  <a:cubicBezTo>
                    <a:pt x="478" y="572"/>
                    <a:pt x="478" y="572"/>
                    <a:pt x="478" y="572"/>
                  </a:cubicBezTo>
                  <a:cubicBezTo>
                    <a:pt x="478" y="573"/>
                    <a:pt x="478" y="573"/>
                    <a:pt x="478" y="573"/>
                  </a:cubicBezTo>
                  <a:cubicBezTo>
                    <a:pt x="478" y="573"/>
                    <a:pt x="478" y="573"/>
                    <a:pt x="478" y="573"/>
                  </a:cubicBezTo>
                  <a:cubicBezTo>
                    <a:pt x="478" y="573"/>
                    <a:pt x="479" y="573"/>
                    <a:pt x="479" y="573"/>
                  </a:cubicBezTo>
                  <a:cubicBezTo>
                    <a:pt x="479" y="573"/>
                    <a:pt x="479" y="573"/>
                    <a:pt x="479" y="573"/>
                  </a:cubicBezTo>
                  <a:cubicBezTo>
                    <a:pt x="479" y="574"/>
                    <a:pt x="479" y="574"/>
                    <a:pt x="478" y="575"/>
                  </a:cubicBezTo>
                  <a:cubicBezTo>
                    <a:pt x="478" y="575"/>
                    <a:pt x="478" y="575"/>
                    <a:pt x="479" y="576"/>
                  </a:cubicBezTo>
                  <a:cubicBezTo>
                    <a:pt x="479" y="576"/>
                    <a:pt x="479" y="576"/>
                    <a:pt x="479" y="576"/>
                  </a:cubicBezTo>
                  <a:cubicBezTo>
                    <a:pt x="479" y="576"/>
                    <a:pt x="479" y="576"/>
                    <a:pt x="479" y="576"/>
                  </a:cubicBezTo>
                  <a:cubicBezTo>
                    <a:pt x="478" y="577"/>
                    <a:pt x="478" y="577"/>
                    <a:pt x="477" y="578"/>
                  </a:cubicBezTo>
                  <a:cubicBezTo>
                    <a:pt x="477" y="578"/>
                    <a:pt x="478" y="578"/>
                    <a:pt x="478" y="578"/>
                  </a:cubicBezTo>
                  <a:cubicBezTo>
                    <a:pt x="478" y="579"/>
                    <a:pt x="478" y="579"/>
                    <a:pt x="478" y="579"/>
                  </a:cubicBezTo>
                  <a:cubicBezTo>
                    <a:pt x="478" y="579"/>
                    <a:pt x="478" y="579"/>
                    <a:pt x="478" y="579"/>
                  </a:cubicBezTo>
                  <a:cubicBezTo>
                    <a:pt x="478" y="580"/>
                    <a:pt x="478" y="580"/>
                    <a:pt x="478" y="580"/>
                  </a:cubicBezTo>
                  <a:cubicBezTo>
                    <a:pt x="478" y="580"/>
                    <a:pt x="478" y="580"/>
                    <a:pt x="477" y="580"/>
                  </a:cubicBezTo>
                  <a:cubicBezTo>
                    <a:pt x="478" y="580"/>
                    <a:pt x="478" y="581"/>
                    <a:pt x="479" y="580"/>
                  </a:cubicBezTo>
                  <a:cubicBezTo>
                    <a:pt x="479" y="580"/>
                    <a:pt x="479" y="580"/>
                    <a:pt x="479" y="580"/>
                  </a:cubicBezTo>
                  <a:cubicBezTo>
                    <a:pt x="479" y="580"/>
                    <a:pt x="480" y="580"/>
                    <a:pt x="481" y="580"/>
                  </a:cubicBezTo>
                  <a:cubicBezTo>
                    <a:pt x="481" y="580"/>
                    <a:pt x="481" y="580"/>
                    <a:pt x="481" y="581"/>
                  </a:cubicBezTo>
                  <a:cubicBezTo>
                    <a:pt x="481" y="581"/>
                    <a:pt x="480" y="582"/>
                    <a:pt x="480" y="582"/>
                  </a:cubicBezTo>
                  <a:cubicBezTo>
                    <a:pt x="480" y="582"/>
                    <a:pt x="479" y="582"/>
                    <a:pt x="479" y="582"/>
                  </a:cubicBezTo>
                  <a:cubicBezTo>
                    <a:pt x="479" y="582"/>
                    <a:pt x="479" y="582"/>
                    <a:pt x="479" y="583"/>
                  </a:cubicBezTo>
                  <a:cubicBezTo>
                    <a:pt x="479" y="583"/>
                    <a:pt x="479" y="583"/>
                    <a:pt x="479" y="583"/>
                  </a:cubicBezTo>
                  <a:cubicBezTo>
                    <a:pt x="480" y="583"/>
                    <a:pt x="480" y="583"/>
                    <a:pt x="480" y="583"/>
                  </a:cubicBezTo>
                  <a:cubicBezTo>
                    <a:pt x="480" y="583"/>
                    <a:pt x="480" y="583"/>
                    <a:pt x="480" y="584"/>
                  </a:cubicBezTo>
                  <a:cubicBezTo>
                    <a:pt x="480" y="584"/>
                    <a:pt x="480" y="584"/>
                    <a:pt x="480" y="584"/>
                  </a:cubicBezTo>
                  <a:cubicBezTo>
                    <a:pt x="479" y="585"/>
                    <a:pt x="479" y="585"/>
                    <a:pt x="479" y="586"/>
                  </a:cubicBezTo>
                  <a:cubicBezTo>
                    <a:pt x="479" y="586"/>
                    <a:pt x="479" y="586"/>
                    <a:pt x="479" y="586"/>
                  </a:cubicBezTo>
                  <a:cubicBezTo>
                    <a:pt x="479" y="586"/>
                    <a:pt x="479" y="586"/>
                    <a:pt x="479" y="586"/>
                  </a:cubicBezTo>
                  <a:cubicBezTo>
                    <a:pt x="479" y="586"/>
                    <a:pt x="479" y="587"/>
                    <a:pt x="479" y="587"/>
                  </a:cubicBezTo>
                  <a:cubicBezTo>
                    <a:pt x="479" y="587"/>
                    <a:pt x="479" y="587"/>
                    <a:pt x="479" y="587"/>
                  </a:cubicBezTo>
                  <a:cubicBezTo>
                    <a:pt x="478" y="587"/>
                    <a:pt x="478" y="587"/>
                    <a:pt x="478" y="587"/>
                  </a:cubicBezTo>
                  <a:cubicBezTo>
                    <a:pt x="478" y="586"/>
                    <a:pt x="478" y="586"/>
                    <a:pt x="478" y="586"/>
                  </a:cubicBezTo>
                  <a:cubicBezTo>
                    <a:pt x="478" y="586"/>
                    <a:pt x="478" y="586"/>
                    <a:pt x="478" y="586"/>
                  </a:cubicBezTo>
                  <a:cubicBezTo>
                    <a:pt x="478" y="586"/>
                    <a:pt x="478" y="585"/>
                    <a:pt x="478" y="585"/>
                  </a:cubicBezTo>
                  <a:cubicBezTo>
                    <a:pt x="478" y="585"/>
                    <a:pt x="477" y="585"/>
                    <a:pt x="477" y="584"/>
                  </a:cubicBezTo>
                  <a:cubicBezTo>
                    <a:pt x="477" y="584"/>
                    <a:pt x="477" y="584"/>
                    <a:pt x="477" y="584"/>
                  </a:cubicBezTo>
                  <a:cubicBezTo>
                    <a:pt x="477" y="584"/>
                    <a:pt x="477" y="585"/>
                    <a:pt x="477" y="585"/>
                  </a:cubicBezTo>
                  <a:cubicBezTo>
                    <a:pt x="477" y="585"/>
                    <a:pt x="477" y="585"/>
                    <a:pt x="477" y="585"/>
                  </a:cubicBezTo>
                  <a:cubicBezTo>
                    <a:pt x="477" y="586"/>
                    <a:pt x="477" y="586"/>
                    <a:pt x="477" y="587"/>
                  </a:cubicBezTo>
                  <a:cubicBezTo>
                    <a:pt x="477" y="587"/>
                    <a:pt x="477" y="587"/>
                    <a:pt x="477" y="586"/>
                  </a:cubicBezTo>
                  <a:cubicBezTo>
                    <a:pt x="476" y="587"/>
                    <a:pt x="476" y="587"/>
                    <a:pt x="475" y="587"/>
                  </a:cubicBezTo>
                  <a:cubicBezTo>
                    <a:pt x="475" y="587"/>
                    <a:pt x="475" y="587"/>
                    <a:pt x="475" y="587"/>
                  </a:cubicBezTo>
                  <a:cubicBezTo>
                    <a:pt x="475" y="587"/>
                    <a:pt x="475" y="588"/>
                    <a:pt x="475" y="588"/>
                  </a:cubicBezTo>
                  <a:cubicBezTo>
                    <a:pt x="475" y="588"/>
                    <a:pt x="476" y="588"/>
                    <a:pt x="476" y="588"/>
                  </a:cubicBezTo>
                  <a:cubicBezTo>
                    <a:pt x="476" y="588"/>
                    <a:pt x="476" y="588"/>
                    <a:pt x="476" y="588"/>
                  </a:cubicBezTo>
                  <a:cubicBezTo>
                    <a:pt x="477" y="588"/>
                    <a:pt x="477" y="588"/>
                    <a:pt x="477" y="588"/>
                  </a:cubicBezTo>
                  <a:cubicBezTo>
                    <a:pt x="477" y="588"/>
                    <a:pt x="477" y="589"/>
                    <a:pt x="477" y="589"/>
                  </a:cubicBezTo>
                  <a:cubicBezTo>
                    <a:pt x="477" y="589"/>
                    <a:pt x="477" y="589"/>
                    <a:pt x="477" y="590"/>
                  </a:cubicBezTo>
                  <a:cubicBezTo>
                    <a:pt x="477" y="590"/>
                    <a:pt x="477" y="590"/>
                    <a:pt x="477" y="589"/>
                  </a:cubicBezTo>
                  <a:cubicBezTo>
                    <a:pt x="477" y="589"/>
                    <a:pt x="477" y="589"/>
                    <a:pt x="478" y="589"/>
                  </a:cubicBezTo>
                  <a:cubicBezTo>
                    <a:pt x="478" y="589"/>
                    <a:pt x="478" y="589"/>
                    <a:pt x="478" y="589"/>
                  </a:cubicBezTo>
                  <a:cubicBezTo>
                    <a:pt x="478" y="589"/>
                    <a:pt x="478" y="589"/>
                    <a:pt x="478" y="589"/>
                  </a:cubicBezTo>
                  <a:cubicBezTo>
                    <a:pt x="478" y="588"/>
                    <a:pt x="478" y="588"/>
                    <a:pt x="478" y="588"/>
                  </a:cubicBezTo>
                  <a:cubicBezTo>
                    <a:pt x="478" y="588"/>
                    <a:pt x="478" y="588"/>
                    <a:pt x="479" y="588"/>
                  </a:cubicBezTo>
                  <a:cubicBezTo>
                    <a:pt x="479" y="588"/>
                    <a:pt x="479" y="588"/>
                    <a:pt x="479" y="587"/>
                  </a:cubicBezTo>
                  <a:cubicBezTo>
                    <a:pt x="479" y="587"/>
                    <a:pt x="480" y="587"/>
                    <a:pt x="480" y="587"/>
                  </a:cubicBezTo>
                  <a:cubicBezTo>
                    <a:pt x="480" y="586"/>
                    <a:pt x="480" y="586"/>
                    <a:pt x="480" y="586"/>
                  </a:cubicBezTo>
                  <a:cubicBezTo>
                    <a:pt x="480" y="586"/>
                    <a:pt x="480" y="586"/>
                    <a:pt x="480" y="586"/>
                  </a:cubicBezTo>
                  <a:cubicBezTo>
                    <a:pt x="481" y="586"/>
                    <a:pt x="482" y="586"/>
                    <a:pt x="483" y="586"/>
                  </a:cubicBezTo>
                  <a:cubicBezTo>
                    <a:pt x="483" y="586"/>
                    <a:pt x="483" y="586"/>
                    <a:pt x="483" y="586"/>
                  </a:cubicBezTo>
                  <a:cubicBezTo>
                    <a:pt x="484" y="586"/>
                    <a:pt x="484" y="586"/>
                    <a:pt x="484" y="586"/>
                  </a:cubicBezTo>
                  <a:cubicBezTo>
                    <a:pt x="485" y="586"/>
                    <a:pt x="485" y="586"/>
                    <a:pt x="485" y="586"/>
                  </a:cubicBezTo>
                  <a:cubicBezTo>
                    <a:pt x="485" y="586"/>
                    <a:pt x="485" y="586"/>
                    <a:pt x="486" y="587"/>
                  </a:cubicBezTo>
                  <a:cubicBezTo>
                    <a:pt x="486" y="587"/>
                    <a:pt x="486" y="587"/>
                    <a:pt x="487" y="587"/>
                  </a:cubicBezTo>
                  <a:cubicBezTo>
                    <a:pt x="487" y="587"/>
                    <a:pt x="487" y="587"/>
                    <a:pt x="487" y="587"/>
                  </a:cubicBezTo>
                  <a:cubicBezTo>
                    <a:pt x="487" y="588"/>
                    <a:pt x="487" y="589"/>
                    <a:pt x="487" y="589"/>
                  </a:cubicBezTo>
                  <a:cubicBezTo>
                    <a:pt x="487" y="590"/>
                    <a:pt x="487" y="590"/>
                    <a:pt x="488" y="590"/>
                  </a:cubicBezTo>
                  <a:cubicBezTo>
                    <a:pt x="488" y="591"/>
                    <a:pt x="489" y="591"/>
                    <a:pt x="490" y="591"/>
                  </a:cubicBezTo>
                  <a:cubicBezTo>
                    <a:pt x="490" y="591"/>
                    <a:pt x="490" y="591"/>
                    <a:pt x="490" y="591"/>
                  </a:cubicBezTo>
                  <a:cubicBezTo>
                    <a:pt x="490" y="592"/>
                    <a:pt x="490" y="592"/>
                    <a:pt x="490" y="592"/>
                  </a:cubicBezTo>
                  <a:cubicBezTo>
                    <a:pt x="490" y="593"/>
                    <a:pt x="490" y="593"/>
                    <a:pt x="490" y="593"/>
                  </a:cubicBezTo>
                  <a:cubicBezTo>
                    <a:pt x="490" y="594"/>
                    <a:pt x="490" y="594"/>
                    <a:pt x="489" y="595"/>
                  </a:cubicBezTo>
                  <a:cubicBezTo>
                    <a:pt x="489" y="595"/>
                    <a:pt x="488" y="596"/>
                    <a:pt x="489" y="596"/>
                  </a:cubicBezTo>
                  <a:cubicBezTo>
                    <a:pt x="489" y="595"/>
                    <a:pt x="489" y="595"/>
                    <a:pt x="490" y="595"/>
                  </a:cubicBezTo>
                  <a:cubicBezTo>
                    <a:pt x="490" y="595"/>
                    <a:pt x="490" y="594"/>
                    <a:pt x="490" y="594"/>
                  </a:cubicBezTo>
                  <a:cubicBezTo>
                    <a:pt x="491" y="594"/>
                    <a:pt x="491" y="594"/>
                    <a:pt x="491" y="594"/>
                  </a:cubicBezTo>
                  <a:cubicBezTo>
                    <a:pt x="491" y="593"/>
                    <a:pt x="490" y="593"/>
                    <a:pt x="491" y="592"/>
                  </a:cubicBezTo>
                  <a:cubicBezTo>
                    <a:pt x="491" y="592"/>
                    <a:pt x="491" y="592"/>
                    <a:pt x="491" y="591"/>
                  </a:cubicBezTo>
                  <a:cubicBezTo>
                    <a:pt x="491" y="591"/>
                    <a:pt x="491" y="591"/>
                    <a:pt x="491" y="591"/>
                  </a:cubicBezTo>
                  <a:cubicBezTo>
                    <a:pt x="491" y="591"/>
                    <a:pt x="491" y="591"/>
                    <a:pt x="491" y="591"/>
                  </a:cubicBezTo>
                  <a:cubicBezTo>
                    <a:pt x="491" y="592"/>
                    <a:pt x="491" y="592"/>
                    <a:pt x="491" y="593"/>
                  </a:cubicBezTo>
                  <a:cubicBezTo>
                    <a:pt x="491" y="593"/>
                    <a:pt x="491" y="593"/>
                    <a:pt x="491" y="593"/>
                  </a:cubicBezTo>
                  <a:cubicBezTo>
                    <a:pt x="491" y="593"/>
                    <a:pt x="491" y="593"/>
                    <a:pt x="491" y="594"/>
                  </a:cubicBezTo>
                  <a:cubicBezTo>
                    <a:pt x="491" y="594"/>
                    <a:pt x="491" y="594"/>
                    <a:pt x="491" y="594"/>
                  </a:cubicBezTo>
                  <a:cubicBezTo>
                    <a:pt x="491" y="594"/>
                    <a:pt x="491" y="595"/>
                    <a:pt x="491" y="595"/>
                  </a:cubicBezTo>
                  <a:cubicBezTo>
                    <a:pt x="491" y="596"/>
                    <a:pt x="491" y="596"/>
                    <a:pt x="491" y="597"/>
                  </a:cubicBezTo>
                  <a:cubicBezTo>
                    <a:pt x="491" y="597"/>
                    <a:pt x="491" y="597"/>
                    <a:pt x="491" y="597"/>
                  </a:cubicBezTo>
                  <a:cubicBezTo>
                    <a:pt x="491" y="597"/>
                    <a:pt x="492" y="597"/>
                    <a:pt x="492" y="597"/>
                  </a:cubicBezTo>
                  <a:cubicBezTo>
                    <a:pt x="492" y="596"/>
                    <a:pt x="492" y="596"/>
                    <a:pt x="492" y="595"/>
                  </a:cubicBezTo>
                  <a:cubicBezTo>
                    <a:pt x="492" y="595"/>
                    <a:pt x="492" y="594"/>
                    <a:pt x="492" y="594"/>
                  </a:cubicBezTo>
                  <a:cubicBezTo>
                    <a:pt x="493" y="594"/>
                    <a:pt x="493" y="594"/>
                    <a:pt x="494" y="594"/>
                  </a:cubicBezTo>
                  <a:cubicBezTo>
                    <a:pt x="494" y="593"/>
                    <a:pt x="494" y="593"/>
                    <a:pt x="495" y="592"/>
                  </a:cubicBezTo>
                  <a:cubicBezTo>
                    <a:pt x="495" y="592"/>
                    <a:pt x="495" y="593"/>
                    <a:pt x="495" y="593"/>
                  </a:cubicBezTo>
                  <a:cubicBezTo>
                    <a:pt x="495" y="593"/>
                    <a:pt x="496" y="592"/>
                    <a:pt x="496" y="592"/>
                  </a:cubicBezTo>
                  <a:cubicBezTo>
                    <a:pt x="496" y="592"/>
                    <a:pt x="496" y="592"/>
                    <a:pt x="496" y="591"/>
                  </a:cubicBezTo>
                  <a:cubicBezTo>
                    <a:pt x="496" y="591"/>
                    <a:pt x="496" y="591"/>
                    <a:pt x="496" y="591"/>
                  </a:cubicBezTo>
                  <a:cubicBezTo>
                    <a:pt x="497" y="591"/>
                    <a:pt x="497" y="592"/>
                    <a:pt x="497" y="592"/>
                  </a:cubicBezTo>
                  <a:cubicBezTo>
                    <a:pt x="497" y="592"/>
                    <a:pt x="497" y="592"/>
                    <a:pt x="497" y="592"/>
                  </a:cubicBezTo>
                  <a:cubicBezTo>
                    <a:pt x="497" y="591"/>
                    <a:pt x="497" y="591"/>
                    <a:pt x="497" y="591"/>
                  </a:cubicBezTo>
                  <a:cubicBezTo>
                    <a:pt x="498" y="591"/>
                    <a:pt x="498" y="591"/>
                    <a:pt x="498" y="591"/>
                  </a:cubicBezTo>
                  <a:cubicBezTo>
                    <a:pt x="499" y="590"/>
                    <a:pt x="499" y="589"/>
                    <a:pt x="499" y="589"/>
                  </a:cubicBezTo>
                  <a:cubicBezTo>
                    <a:pt x="499" y="588"/>
                    <a:pt x="500" y="588"/>
                    <a:pt x="500" y="587"/>
                  </a:cubicBezTo>
                  <a:cubicBezTo>
                    <a:pt x="500" y="587"/>
                    <a:pt x="500" y="587"/>
                    <a:pt x="500" y="587"/>
                  </a:cubicBezTo>
                  <a:cubicBezTo>
                    <a:pt x="500" y="587"/>
                    <a:pt x="500" y="587"/>
                    <a:pt x="500" y="587"/>
                  </a:cubicBezTo>
                  <a:cubicBezTo>
                    <a:pt x="500" y="587"/>
                    <a:pt x="501" y="587"/>
                    <a:pt x="501" y="587"/>
                  </a:cubicBezTo>
                  <a:cubicBezTo>
                    <a:pt x="501" y="587"/>
                    <a:pt x="502" y="588"/>
                    <a:pt x="502" y="588"/>
                  </a:cubicBezTo>
                  <a:cubicBezTo>
                    <a:pt x="502" y="589"/>
                    <a:pt x="502" y="589"/>
                    <a:pt x="503" y="589"/>
                  </a:cubicBezTo>
                  <a:cubicBezTo>
                    <a:pt x="503" y="589"/>
                    <a:pt x="503" y="590"/>
                    <a:pt x="503" y="590"/>
                  </a:cubicBezTo>
                  <a:cubicBezTo>
                    <a:pt x="503" y="590"/>
                    <a:pt x="503" y="591"/>
                    <a:pt x="503" y="591"/>
                  </a:cubicBezTo>
                  <a:cubicBezTo>
                    <a:pt x="503" y="592"/>
                    <a:pt x="502" y="592"/>
                    <a:pt x="502" y="592"/>
                  </a:cubicBezTo>
                  <a:cubicBezTo>
                    <a:pt x="502" y="593"/>
                    <a:pt x="503" y="592"/>
                    <a:pt x="503" y="592"/>
                  </a:cubicBezTo>
                  <a:cubicBezTo>
                    <a:pt x="503" y="592"/>
                    <a:pt x="503" y="592"/>
                    <a:pt x="503" y="591"/>
                  </a:cubicBezTo>
                  <a:cubicBezTo>
                    <a:pt x="503" y="591"/>
                    <a:pt x="503" y="591"/>
                    <a:pt x="503" y="590"/>
                  </a:cubicBezTo>
                  <a:cubicBezTo>
                    <a:pt x="503" y="590"/>
                    <a:pt x="504" y="590"/>
                    <a:pt x="503" y="589"/>
                  </a:cubicBezTo>
                  <a:cubicBezTo>
                    <a:pt x="503" y="589"/>
                    <a:pt x="503" y="589"/>
                    <a:pt x="503" y="589"/>
                  </a:cubicBezTo>
                  <a:cubicBezTo>
                    <a:pt x="502" y="588"/>
                    <a:pt x="502" y="588"/>
                    <a:pt x="502" y="587"/>
                  </a:cubicBezTo>
                  <a:cubicBezTo>
                    <a:pt x="502" y="587"/>
                    <a:pt x="502" y="586"/>
                    <a:pt x="503" y="586"/>
                  </a:cubicBezTo>
                  <a:cubicBezTo>
                    <a:pt x="503" y="587"/>
                    <a:pt x="503" y="587"/>
                    <a:pt x="503" y="587"/>
                  </a:cubicBezTo>
                  <a:cubicBezTo>
                    <a:pt x="504" y="587"/>
                    <a:pt x="504" y="587"/>
                    <a:pt x="504" y="587"/>
                  </a:cubicBezTo>
                  <a:cubicBezTo>
                    <a:pt x="504" y="587"/>
                    <a:pt x="504" y="587"/>
                    <a:pt x="504" y="587"/>
                  </a:cubicBezTo>
                  <a:cubicBezTo>
                    <a:pt x="504" y="587"/>
                    <a:pt x="504" y="587"/>
                    <a:pt x="504" y="587"/>
                  </a:cubicBezTo>
                  <a:cubicBezTo>
                    <a:pt x="504" y="587"/>
                    <a:pt x="504" y="587"/>
                    <a:pt x="504" y="587"/>
                  </a:cubicBezTo>
                  <a:cubicBezTo>
                    <a:pt x="504" y="586"/>
                    <a:pt x="504" y="586"/>
                    <a:pt x="504" y="586"/>
                  </a:cubicBezTo>
                  <a:cubicBezTo>
                    <a:pt x="504" y="586"/>
                    <a:pt x="504" y="586"/>
                    <a:pt x="504" y="586"/>
                  </a:cubicBezTo>
                  <a:cubicBezTo>
                    <a:pt x="504" y="586"/>
                    <a:pt x="503" y="586"/>
                    <a:pt x="503" y="586"/>
                  </a:cubicBezTo>
                  <a:cubicBezTo>
                    <a:pt x="503" y="586"/>
                    <a:pt x="503" y="586"/>
                    <a:pt x="503" y="586"/>
                  </a:cubicBezTo>
                  <a:cubicBezTo>
                    <a:pt x="503" y="586"/>
                    <a:pt x="503" y="586"/>
                    <a:pt x="503" y="586"/>
                  </a:cubicBezTo>
                  <a:cubicBezTo>
                    <a:pt x="503" y="585"/>
                    <a:pt x="504" y="585"/>
                    <a:pt x="504" y="585"/>
                  </a:cubicBezTo>
                  <a:cubicBezTo>
                    <a:pt x="504" y="585"/>
                    <a:pt x="504" y="585"/>
                    <a:pt x="504" y="585"/>
                  </a:cubicBezTo>
                  <a:cubicBezTo>
                    <a:pt x="504" y="585"/>
                    <a:pt x="504" y="585"/>
                    <a:pt x="505" y="585"/>
                  </a:cubicBezTo>
                  <a:cubicBezTo>
                    <a:pt x="505" y="585"/>
                    <a:pt x="504" y="585"/>
                    <a:pt x="504" y="585"/>
                  </a:cubicBezTo>
                  <a:cubicBezTo>
                    <a:pt x="504" y="585"/>
                    <a:pt x="504" y="585"/>
                    <a:pt x="504" y="585"/>
                  </a:cubicBezTo>
                  <a:cubicBezTo>
                    <a:pt x="504" y="585"/>
                    <a:pt x="504" y="585"/>
                    <a:pt x="504" y="585"/>
                  </a:cubicBezTo>
                  <a:cubicBezTo>
                    <a:pt x="504" y="586"/>
                    <a:pt x="505" y="585"/>
                    <a:pt x="505" y="585"/>
                  </a:cubicBezTo>
                  <a:cubicBezTo>
                    <a:pt x="505" y="585"/>
                    <a:pt x="505" y="585"/>
                    <a:pt x="505" y="585"/>
                  </a:cubicBezTo>
                  <a:cubicBezTo>
                    <a:pt x="505" y="585"/>
                    <a:pt x="505" y="584"/>
                    <a:pt x="505" y="584"/>
                  </a:cubicBezTo>
                  <a:cubicBezTo>
                    <a:pt x="505" y="584"/>
                    <a:pt x="505" y="584"/>
                    <a:pt x="504" y="584"/>
                  </a:cubicBezTo>
                  <a:cubicBezTo>
                    <a:pt x="504" y="584"/>
                    <a:pt x="504" y="584"/>
                    <a:pt x="505" y="584"/>
                  </a:cubicBezTo>
                  <a:cubicBezTo>
                    <a:pt x="505" y="584"/>
                    <a:pt x="505" y="584"/>
                    <a:pt x="505" y="584"/>
                  </a:cubicBezTo>
                  <a:cubicBezTo>
                    <a:pt x="505" y="584"/>
                    <a:pt x="506" y="584"/>
                    <a:pt x="506" y="584"/>
                  </a:cubicBezTo>
                  <a:cubicBezTo>
                    <a:pt x="506" y="585"/>
                    <a:pt x="506" y="585"/>
                    <a:pt x="506" y="585"/>
                  </a:cubicBezTo>
                  <a:cubicBezTo>
                    <a:pt x="506" y="584"/>
                    <a:pt x="506" y="584"/>
                    <a:pt x="506" y="584"/>
                  </a:cubicBezTo>
                  <a:cubicBezTo>
                    <a:pt x="506" y="584"/>
                    <a:pt x="506" y="584"/>
                    <a:pt x="506" y="584"/>
                  </a:cubicBezTo>
                  <a:cubicBezTo>
                    <a:pt x="506" y="584"/>
                    <a:pt x="506" y="584"/>
                    <a:pt x="506" y="584"/>
                  </a:cubicBezTo>
                  <a:cubicBezTo>
                    <a:pt x="506" y="584"/>
                    <a:pt x="506" y="584"/>
                    <a:pt x="506" y="584"/>
                  </a:cubicBezTo>
                  <a:cubicBezTo>
                    <a:pt x="507" y="584"/>
                    <a:pt x="507" y="584"/>
                    <a:pt x="507" y="584"/>
                  </a:cubicBezTo>
                  <a:cubicBezTo>
                    <a:pt x="507" y="584"/>
                    <a:pt x="507" y="584"/>
                    <a:pt x="507" y="583"/>
                  </a:cubicBezTo>
                  <a:cubicBezTo>
                    <a:pt x="506" y="583"/>
                    <a:pt x="506" y="583"/>
                    <a:pt x="506" y="583"/>
                  </a:cubicBezTo>
                  <a:cubicBezTo>
                    <a:pt x="505" y="583"/>
                    <a:pt x="505" y="583"/>
                    <a:pt x="505" y="583"/>
                  </a:cubicBezTo>
                  <a:cubicBezTo>
                    <a:pt x="505" y="583"/>
                    <a:pt x="505" y="583"/>
                    <a:pt x="505" y="583"/>
                  </a:cubicBezTo>
                  <a:cubicBezTo>
                    <a:pt x="505" y="583"/>
                    <a:pt x="505" y="583"/>
                    <a:pt x="505" y="583"/>
                  </a:cubicBezTo>
                  <a:cubicBezTo>
                    <a:pt x="505" y="583"/>
                    <a:pt x="505" y="583"/>
                    <a:pt x="505" y="583"/>
                  </a:cubicBezTo>
                  <a:cubicBezTo>
                    <a:pt x="505" y="583"/>
                    <a:pt x="505" y="582"/>
                    <a:pt x="505" y="582"/>
                  </a:cubicBezTo>
                  <a:cubicBezTo>
                    <a:pt x="505" y="582"/>
                    <a:pt x="505" y="582"/>
                    <a:pt x="505" y="582"/>
                  </a:cubicBezTo>
                  <a:cubicBezTo>
                    <a:pt x="505" y="582"/>
                    <a:pt x="505" y="582"/>
                    <a:pt x="505" y="582"/>
                  </a:cubicBezTo>
                  <a:cubicBezTo>
                    <a:pt x="505" y="582"/>
                    <a:pt x="505" y="582"/>
                    <a:pt x="505" y="582"/>
                  </a:cubicBezTo>
                  <a:cubicBezTo>
                    <a:pt x="505" y="582"/>
                    <a:pt x="505" y="582"/>
                    <a:pt x="506" y="582"/>
                  </a:cubicBezTo>
                  <a:cubicBezTo>
                    <a:pt x="506" y="582"/>
                    <a:pt x="506" y="582"/>
                    <a:pt x="506" y="582"/>
                  </a:cubicBezTo>
                  <a:cubicBezTo>
                    <a:pt x="506" y="582"/>
                    <a:pt x="506" y="582"/>
                    <a:pt x="506" y="582"/>
                  </a:cubicBezTo>
                  <a:cubicBezTo>
                    <a:pt x="506" y="582"/>
                    <a:pt x="506" y="582"/>
                    <a:pt x="506" y="581"/>
                  </a:cubicBezTo>
                  <a:cubicBezTo>
                    <a:pt x="506" y="581"/>
                    <a:pt x="506" y="581"/>
                    <a:pt x="506" y="580"/>
                  </a:cubicBezTo>
                  <a:cubicBezTo>
                    <a:pt x="506" y="580"/>
                    <a:pt x="506" y="580"/>
                    <a:pt x="506" y="580"/>
                  </a:cubicBezTo>
                  <a:cubicBezTo>
                    <a:pt x="506" y="580"/>
                    <a:pt x="506" y="580"/>
                    <a:pt x="506" y="580"/>
                  </a:cubicBezTo>
                  <a:cubicBezTo>
                    <a:pt x="506" y="580"/>
                    <a:pt x="506" y="580"/>
                    <a:pt x="506" y="580"/>
                  </a:cubicBezTo>
                  <a:cubicBezTo>
                    <a:pt x="506" y="580"/>
                    <a:pt x="506" y="580"/>
                    <a:pt x="507" y="580"/>
                  </a:cubicBezTo>
                  <a:cubicBezTo>
                    <a:pt x="507" y="580"/>
                    <a:pt x="507" y="580"/>
                    <a:pt x="507" y="580"/>
                  </a:cubicBezTo>
                  <a:cubicBezTo>
                    <a:pt x="507" y="580"/>
                    <a:pt x="507" y="580"/>
                    <a:pt x="507" y="580"/>
                  </a:cubicBezTo>
                  <a:cubicBezTo>
                    <a:pt x="507" y="580"/>
                    <a:pt x="507" y="579"/>
                    <a:pt x="507" y="579"/>
                  </a:cubicBezTo>
                  <a:cubicBezTo>
                    <a:pt x="506" y="579"/>
                    <a:pt x="506" y="579"/>
                    <a:pt x="506" y="579"/>
                  </a:cubicBezTo>
                  <a:cubicBezTo>
                    <a:pt x="506" y="579"/>
                    <a:pt x="506" y="579"/>
                    <a:pt x="506" y="579"/>
                  </a:cubicBezTo>
                  <a:cubicBezTo>
                    <a:pt x="506" y="578"/>
                    <a:pt x="506" y="578"/>
                    <a:pt x="506" y="579"/>
                  </a:cubicBezTo>
                  <a:cubicBezTo>
                    <a:pt x="507" y="579"/>
                    <a:pt x="507" y="579"/>
                    <a:pt x="507" y="579"/>
                  </a:cubicBezTo>
                  <a:cubicBezTo>
                    <a:pt x="507" y="579"/>
                    <a:pt x="507" y="578"/>
                    <a:pt x="507" y="578"/>
                  </a:cubicBezTo>
                  <a:cubicBezTo>
                    <a:pt x="507" y="578"/>
                    <a:pt x="508" y="578"/>
                    <a:pt x="508" y="578"/>
                  </a:cubicBezTo>
                  <a:cubicBezTo>
                    <a:pt x="508" y="578"/>
                    <a:pt x="508" y="578"/>
                    <a:pt x="508" y="578"/>
                  </a:cubicBezTo>
                  <a:cubicBezTo>
                    <a:pt x="508" y="579"/>
                    <a:pt x="508" y="579"/>
                    <a:pt x="509" y="579"/>
                  </a:cubicBezTo>
                  <a:cubicBezTo>
                    <a:pt x="509" y="579"/>
                    <a:pt x="509" y="579"/>
                    <a:pt x="509" y="579"/>
                  </a:cubicBezTo>
                  <a:cubicBezTo>
                    <a:pt x="509" y="579"/>
                    <a:pt x="509" y="579"/>
                    <a:pt x="509" y="579"/>
                  </a:cubicBezTo>
                  <a:cubicBezTo>
                    <a:pt x="509" y="579"/>
                    <a:pt x="509" y="579"/>
                    <a:pt x="509" y="579"/>
                  </a:cubicBezTo>
                  <a:cubicBezTo>
                    <a:pt x="509" y="579"/>
                    <a:pt x="508" y="579"/>
                    <a:pt x="508" y="578"/>
                  </a:cubicBezTo>
                  <a:cubicBezTo>
                    <a:pt x="508" y="578"/>
                    <a:pt x="508" y="578"/>
                    <a:pt x="508" y="578"/>
                  </a:cubicBezTo>
                  <a:cubicBezTo>
                    <a:pt x="508" y="578"/>
                    <a:pt x="507" y="578"/>
                    <a:pt x="507" y="578"/>
                  </a:cubicBezTo>
                  <a:cubicBezTo>
                    <a:pt x="507" y="578"/>
                    <a:pt x="507" y="577"/>
                    <a:pt x="507" y="577"/>
                  </a:cubicBezTo>
                  <a:cubicBezTo>
                    <a:pt x="507" y="577"/>
                    <a:pt x="506" y="576"/>
                    <a:pt x="506" y="576"/>
                  </a:cubicBezTo>
                  <a:cubicBezTo>
                    <a:pt x="506" y="576"/>
                    <a:pt x="506" y="575"/>
                    <a:pt x="506" y="575"/>
                  </a:cubicBezTo>
                  <a:cubicBezTo>
                    <a:pt x="506" y="575"/>
                    <a:pt x="506" y="574"/>
                    <a:pt x="507" y="574"/>
                  </a:cubicBezTo>
                  <a:cubicBezTo>
                    <a:pt x="507" y="574"/>
                    <a:pt x="507" y="574"/>
                    <a:pt x="507" y="573"/>
                  </a:cubicBezTo>
                  <a:cubicBezTo>
                    <a:pt x="507" y="573"/>
                    <a:pt x="508" y="574"/>
                    <a:pt x="508" y="574"/>
                  </a:cubicBezTo>
                  <a:cubicBezTo>
                    <a:pt x="508" y="574"/>
                    <a:pt x="508" y="574"/>
                    <a:pt x="508" y="574"/>
                  </a:cubicBezTo>
                  <a:cubicBezTo>
                    <a:pt x="508" y="574"/>
                    <a:pt x="508" y="574"/>
                    <a:pt x="508" y="574"/>
                  </a:cubicBezTo>
                  <a:cubicBezTo>
                    <a:pt x="509" y="574"/>
                    <a:pt x="509" y="574"/>
                    <a:pt x="509" y="574"/>
                  </a:cubicBezTo>
                  <a:cubicBezTo>
                    <a:pt x="508" y="574"/>
                    <a:pt x="508" y="574"/>
                    <a:pt x="508" y="574"/>
                  </a:cubicBezTo>
                  <a:cubicBezTo>
                    <a:pt x="508" y="574"/>
                    <a:pt x="508" y="574"/>
                    <a:pt x="508" y="574"/>
                  </a:cubicBezTo>
                  <a:cubicBezTo>
                    <a:pt x="508" y="574"/>
                    <a:pt x="508" y="573"/>
                    <a:pt x="508" y="573"/>
                  </a:cubicBezTo>
                  <a:cubicBezTo>
                    <a:pt x="508" y="572"/>
                    <a:pt x="509" y="572"/>
                    <a:pt x="509" y="572"/>
                  </a:cubicBezTo>
                  <a:cubicBezTo>
                    <a:pt x="509" y="572"/>
                    <a:pt x="509" y="572"/>
                    <a:pt x="509" y="572"/>
                  </a:cubicBezTo>
                  <a:cubicBezTo>
                    <a:pt x="509" y="572"/>
                    <a:pt x="509" y="572"/>
                    <a:pt x="509" y="572"/>
                  </a:cubicBezTo>
                  <a:cubicBezTo>
                    <a:pt x="509" y="572"/>
                    <a:pt x="509" y="572"/>
                    <a:pt x="509" y="571"/>
                  </a:cubicBezTo>
                  <a:cubicBezTo>
                    <a:pt x="509" y="571"/>
                    <a:pt x="508" y="571"/>
                    <a:pt x="509" y="571"/>
                  </a:cubicBezTo>
                  <a:cubicBezTo>
                    <a:pt x="509" y="570"/>
                    <a:pt x="509" y="570"/>
                    <a:pt x="509" y="570"/>
                  </a:cubicBezTo>
                  <a:cubicBezTo>
                    <a:pt x="509" y="570"/>
                    <a:pt x="509" y="570"/>
                    <a:pt x="509" y="569"/>
                  </a:cubicBezTo>
                  <a:cubicBezTo>
                    <a:pt x="509" y="569"/>
                    <a:pt x="509" y="569"/>
                    <a:pt x="509" y="569"/>
                  </a:cubicBezTo>
                  <a:cubicBezTo>
                    <a:pt x="510" y="569"/>
                    <a:pt x="510" y="569"/>
                    <a:pt x="510" y="568"/>
                  </a:cubicBezTo>
                  <a:cubicBezTo>
                    <a:pt x="510" y="568"/>
                    <a:pt x="510" y="568"/>
                    <a:pt x="510" y="568"/>
                  </a:cubicBezTo>
                  <a:cubicBezTo>
                    <a:pt x="510" y="568"/>
                    <a:pt x="510" y="568"/>
                    <a:pt x="510" y="568"/>
                  </a:cubicBezTo>
                  <a:cubicBezTo>
                    <a:pt x="510" y="568"/>
                    <a:pt x="510" y="568"/>
                    <a:pt x="510" y="568"/>
                  </a:cubicBezTo>
                  <a:cubicBezTo>
                    <a:pt x="510" y="568"/>
                    <a:pt x="510" y="568"/>
                    <a:pt x="510" y="568"/>
                  </a:cubicBezTo>
                  <a:cubicBezTo>
                    <a:pt x="510" y="567"/>
                    <a:pt x="510" y="567"/>
                    <a:pt x="510" y="567"/>
                  </a:cubicBezTo>
                  <a:cubicBezTo>
                    <a:pt x="510" y="567"/>
                    <a:pt x="510" y="567"/>
                    <a:pt x="510" y="567"/>
                  </a:cubicBezTo>
                  <a:cubicBezTo>
                    <a:pt x="511" y="567"/>
                    <a:pt x="511" y="567"/>
                    <a:pt x="511" y="567"/>
                  </a:cubicBezTo>
                  <a:cubicBezTo>
                    <a:pt x="511" y="567"/>
                    <a:pt x="511" y="567"/>
                    <a:pt x="511" y="567"/>
                  </a:cubicBezTo>
                  <a:cubicBezTo>
                    <a:pt x="512" y="567"/>
                    <a:pt x="512" y="567"/>
                    <a:pt x="513" y="568"/>
                  </a:cubicBezTo>
                  <a:cubicBezTo>
                    <a:pt x="513" y="568"/>
                    <a:pt x="513" y="568"/>
                    <a:pt x="513" y="569"/>
                  </a:cubicBezTo>
                  <a:cubicBezTo>
                    <a:pt x="513" y="569"/>
                    <a:pt x="513" y="569"/>
                    <a:pt x="513" y="569"/>
                  </a:cubicBezTo>
                  <a:cubicBezTo>
                    <a:pt x="513" y="569"/>
                    <a:pt x="513" y="570"/>
                    <a:pt x="513" y="570"/>
                  </a:cubicBezTo>
                  <a:cubicBezTo>
                    <a:pt x="513" y="570"/>
                    <a:pt x="513" y="570"/>
                    <a:pt x="512" y="570"/>
                  </a:cubicBezTo>
                  <a:cubicBezTo>
                    <a:pt x="512" y="570"/>
                    <a:pt x="512" y="570"/>
                    <a:pt x="512" y="570"/>
                  </a:cubicBezTo>
                  <a:cubicBezTo>
                    <a:pt x="512" y="570"/>
                    <a:pt x="513" y="570"/>
                    <a:pt x="513" y="571"/>
                  </a:cubicBezTo>
                  <a:cubicBezTo>
                    <a:pt x="513" y="571"/>
                    <a:pt x="513" y="571"/>
                    <a:pt x="513" y="571"/>
                  </a:cubicBezTo>
                  <a:cubicBezTo>
                    <a:pt x="513" y="571"/>
                    <a:pt x="513" y="571"/>
                    <a:pt x="513" y="571"/>
                  </a:cubicBezTo>
                  <a:cubicBezTo>
                    <a:pt x="513" y="571"/>
                    <a:pt x="513" y="571"/>
                    <a:pt x="513" y="571"/>
                  </a:cubicBezTo>
                  <a:cubicBezTo>
                    <a:pt x="513" y="571"/>
                    <a:pt x="513" y="571"/>
                    <a:pt x="513" y="571"/>
                  </a:cubicBezTo>
                  <a:cubicBezTo>
                    <a:pt x="513" y="571"/>
                    <a:pt x="513" y="571"/>
                    <a:pt x="513" y="571"/>
                  </a:cubicBezTo>
                  <a:cubicBezTo>
                    <a:pt x="513" y="572"/>
                    <a:pt x="513" y="571"/>
                    <a:pt x="513" y="572"/>
                  </a:cubicBezTo>
                  <a:cubicBezTo>
                    <a:pt x="513" y="572"/>
                    <a:pt x="513" y="572"/>
                    <a:pt x="513" y="572"/>
                  </a:cubicBezTo>
                  <a:cubicBezTo>
                    <a:pt x="513" y="572"/>
                    <a:pt x="513" y="572"/>
                    <a:pt x="513" y="572"/>
                  </a:cubicBezTo>
                  <a:cubicBezTo>
                    <a:pt x="513" y="572"/>
                    <a:pt x="514" y="572"/>
                    <a:pt x="514" y="572"/>
                  </a:cubicBezTo>
                  <a:cubicBezTo>
                    <a:pt x="514" y="572"/>
                    <a:pt x="514" y="571"/>
                    <a:pt x="514" y="571"/>
                  </a:cubicBezTo>
                  <a:cubicBezTo>
                    <a:pt x="514" y="571"/>
                    <a:pt x="514" y="571"/>
                    <a:pt x="514" y="571"/>
                  </a:cubicBezTo>
                  <a:cubicBezTo>
                    <a:pt x="514" y="571"/>
                    <a:pt x="514" y="571"/>
                    <a:pt x="514" y="571"/>
                  </a:cubicBezTo>
                  <a:cubicBezTo>
                    <a:pt x="514" y="571"/>
                    <a:pt x="514" y="571"/>
                    <a:pt x="514" y="571"/>
                  </a:cubicBezTo>
                  <a:cubicBezTo>
                    <a:pt x="514" y="571"/>
                    <a:pt x="514" y="571"/>
                    <a:pt x="515" y="571"/>
                  </a:cubicBezTo>
                  <a:cubicBezTo>
                    <a:pt x="515" y="571"/>
                    <a:pt x="515" y="571"/>
                    <a:pt x="515" y="572"/>
                  </a:cubicBezTo>
                  <a:cubicBezTo>
                    <a:pt x="515" y="572"/>
                    <a:pt x="514" y="572"/>
                    <a:pt x="514" y="572"/>
                  </a:cubicBezTo>
                  <a:cubicBezTo>
                    <a:pt x="514" y="572"/>
                    <a:pt x="515" y="572"/>
                    <a:pt x="515" y="572"/>
                  </a:cubicBezTo>
                  <a:cubicBezTo>
                    <a:pt x="515" y="572"/>
                    <a:pt x="515" y="573"/>
                    <a:pt x="515" y="573"/>
                  </a:cubicBezTo>
                  <a:cubicBezTo>
                    <a:pt x="515" y="573"/>
                    <a:pt x="515" y="573"/>
                    <a:pt x="515" y="573"/>
                  </a:cubicBezTo>
                  <a:cubicBezTo>
                    <a:pt x="515" y="573"/>
                    <a:pt x="515" y="574"/>
                    <a:pt x="515" y="574"/>
                  </a:cubicBezTo>
                  <a:cubicBezTo>
                    <a:pt x="515" y="574"/>
                    <a:pt x="514" y="575"/>
                    <a:pt x="515" y="575"/>
                  </a:cubicBezTo>
                  <a:cubicBezTo>
                    <a:pt x="515" y="575"/>
                    <a:pt x="515" y="576"/>
                    <a:pt x="516" y="576"/>
                  </a:cubicBezTo>
                  <a:cubicBezTo>
                    <a:pt x="516" y="576"/>
                    <a:pt x="516" y="576"/>
                    <a:pt x="516" y="576"/>
                  </a:cubicBezTo>
                  <a:cubicBezTo>
                    <a:pt x="516" y="576"/>
                    <a:pt x="516" y="576"/>
                    <a:pt x="516" y="576"/>
                  </a:cubicBezTo>
                  <a:cubicBezTo>
                    <a:pt x="516" y="576"/>
                    <a:pt x="517" y="576"/>
                    <a:pt x="517" y="577"/>
                  </a:cubicBezTo>
                  <a:cubicBezTo>
                    <a:pt x="517" y="577"/>
                    <a:pt x="517" y="577"/>
                    <a:pt x="517" y="577"/>
                  </a:cubicBezTo>
                  <a:cubicBezTo>
                    <a:pt x="517" y="577"/>
                    <a:pt x="517" y="577"/>
                    <a:pt x="517" y="577"/>
                  </a:cubicBezTo>
                  <a:cubicBezTo>
                    <a:pt x="517" y="578"/>
                    <a:pt x="518" y="578"/>
                    <a:pt x="518" y="578"/>
                  </a:cubicBezTo>
                  <a:cubicBezTo>
                    <a:pt x="518" y="578"/>
                    <a:pt x="518" y="579"/>
                    <a:pt x="517" y="579"/>
                  </a:cubicBezTo>
                  <a:cubicBezTo>
                    <a:pt x="517" y="579"/>
                    <a:pt x="517" y="579"/>
                    <a:pt x="517" y="579"/>
                  </a:cubicBezTo>
                  <a:cubicBezTo>
                    <a:pt x="516" y="579"/>
                    <a:pt x="516" y="579"/>
                    <a:pt x="516" y="579"/>
                  </a:cubicBezTo>
                  <a:cubicBezTo>
                    <a:pt x="516" y="579"/>
                    <a:pt x="516" y="579"/>
                    <a:pt x="516" y="579"/>
                  </a:cubicBezTo>
                  <a:cubicBezTo>
                    <a:pt x="516" y="579"/>
                    <a:pt x="516" y="579"/>
                    <a:pt x="516" y="579"/>
                  </a:cubicBezTo>
                  <a:cubicBezTo>
                    <a:pt x="516" y="580"/>
                    <a:pt x="517" y="579"/>
                    <a:pt x="517" y="580"/>
                  </a:cubicBezTo>
                  <a:cubicBezTo>
                    <a:pt x="518" y="580"/>
                    <a:pt x="518" y="580"/>
                    <a:pt x="518" y="581"/>
                  </a:cubicBezTo>
                  <a:cubicBezTo>
                    <a:pt x="517" y="581"/>
                    <a:pt x="517" y="581"/>
                    <a:pt x="517" y="581"/>
                  </a:cubicBezTo>
                  <a:cubicBezTo>
                    <a:pt x="517" y="581"/>
                    <a:pt x="518" y="581"/>
                    <a:pt x="518" y="581"/>
                  </a:cubicBezTo>
                  <a:cubicBezTo>
                    <a:pt x="518" y="581"/>
                    <a:pt x="518" y="580"/>
                    <a:pt x="518" y="580"/>
                  </a:cubicBezTo>
                  <a:cubicBezTo>
                    <a:pt x="518" y="580"/>
                    <a:pt x="519" y="580"/>
                    <a:pt x="519" y="580"/>
                  </a:cubicBezTo>
                  <a:cubicBezTo>
                    <a:pt x="519" y="580"/>
                    <a:pt x="519" y="581"/>
                    <a:pt x="519" y="581"/>
                  </a:cubicBezTo>
                  <a:cubicBezTo>
                    <a:pt x="519" y="581"/>
                    <a:pt x="519" y="581"/>
                    <a:pt x="519" y="581"/>
                  </a:cubicBezTo>
                  <a:cubicBezTo>
                    <a:pt x="519" y="581"/>
                    <a:pt x="520" y="581"/>
                    <a:pt x="520" y="581"/>
                  </a:cubicBezTo>
                  <a:cubicBezTo>
                    <a:pt x="520" y="581"/>
                    <a:pt x="520" y="581"/>
                    <a:pt x="520" y="581"/>
                  </a:cubicBezTo>
                  <a:cubicBezTo>
                    <a:pt x="520" y="581"/>
                    <a:pt x="520" y="582"/>
                    <a:pt x="520" y="582"/>
                  </a:cubicBezTo>
                  <a:cubicBezTo>
                    <a:pt x="520" y="582"/>
                    <a:pt x="520" y="582"/>
                    <a:pt x="520" y="582"/>
                  </a:cubicBezTo>
                  <a:cubicBezTo>
                    <a:pt x="520" y="582"/>
                    <a:pt x="520" y="582"/>
                    <a:pt x="520" y="582"/>
                  </a:cubicBezTo>
                  <a:cubicBezTo>
                    <a:pt x="520" y="583"/>
                    <a:pt x="520" y="583"/>
                    <a:pt x="519" y="583"/>
                  </a:cubicBezTo>
                  <a:cubicBezTo>
                    <a:pt x="519" y="583"/>
                    <a:pt x="519" y="584"/>
                    <a:pt x="518" y="584"/>
                  </a:cubicBezTo>
                  <a:cubicBezTo>
                    <a:pt x="518" y="584"/>
                    <a:pt x="518" y="583"/>
                    <a:pt x="517" y="583"/>
                  </a:cubicBezTo>
                  <a:cubicBezTo>
                    <a:pt x="517" y="583"/>
                    <a:pt x="516" y="584"/>
                    <a:pt x="516" y="585"/>
                  </a:cubicBezTo>
                  <a:cubicBezTo>
                    <a:pt x="516" y="585"/>
                    <a:pt x="516" y="585"/>
                    <a:pt x="517" y="585"/>
                  </a:cubicBezTo>
                  <a:cubicBezTo>
                    <a:pt x="517" y="585"/>
                    <a:pt x="517" y="585"/>
                    <a:pt x="517" y="585"/>
                  </a:cubicBezTo>
                  <a:cubicBezTo>
                    <a:pt x="517" y="585"/>
                    <a:pt x="517" y="585"/>
                    <a:pt x="517" y="584"/>
                  </a:cubicBezTo>
                  <a:cubicBezTo>
                    <a:pt x="517" y="584"/>
                    <a:pt x="518" y="584"/>
                    <a:pt x="518" y="584"/>
                  </a:cubicBezTo>
                  <a:cubicBezTo>
                    <a:pt x="518" y="584"/>
                    <a:pt x="518" y="584"/>
                    <a:pt x="518" y="584"/>
                  </a:cubicBezTo>
                  <a:cubicBezTo>
                    <a:pt x="518" y="584"/>
                    <a:pt x="518" y="584"/>
                    <a:pt x="518" y="584"/>
                  </a:cubicBezTo>
                  <a:cubicBezTo>
                    <a:pt x="519" y="584"/>
                    <a:pt x="519" y="584"/>
                    <a:pt x="520" y="584"/>
                  </a:cubicBezTo>
                  <a:cubicBezTo>
                    <a:pt x="520" y="584"/>
                    <a:pt x="520" y="584"/>
                    <a:pt x="520" y="583"/>
                  </a:cubicBezTo>
                  <a:cubicBezTo>
                    <a:pt x="520" y="583"/>
                    <a:pt x="520" y="583"/>
                    <a:pt x="521" y="583"/>
                  </a:cubicBezTo>
                  <a:cubicBezTo>
                    <a:pt x="521" y="584"/>
                    <a:pt x="521" y="584"/>
                    <a:pt x="521" y="584"/>
                  </a:cubicBezTo>
                  <a:cubicBezTo>
                    <a:pt x="521" y="584"/>
                    <a:pt x="521" y="584"/>
                    <a:pt x="521" y="584"/>
                  </a:cubicBezTo>
                  <a:cubicBezTo>
                    <a:pt x="521" y="584"/>
                    <a:pt x="521" y="584"/>
                    <a:pt x="521" y="584"/>
                  </a:cubicBezTo>
                  <a:cubicBezTo>
                    <a:pt x="521" y="584"/>
                    <a:pt x="521" y="585"/>
                    <a:pt x="521" y="585"/>
                  </a:cubicBezTo>
                  <a:cubicBezTo>
                    <a:pt x="521" y="585"/>
                    <a:pt x="521" y="585"/>
                    <a:pt x="521" y="585"/>
                  </a:cubicBezTo>
                  <a:cubicBezTo>
                    <a:pt x="521" y="585"/>
                    <a:pt x="521" y="585"/>
                    <a:pt x="521" y="585"/>
                  </a:cubicBezTo>
                  <a:cubicBezTo>
                    <a:pt x="521" y="585"/>
                    <a:pt x="521" y="585"/>
                    <a:pt x="521" y="585"/>
                  </a:cubicBezTo>
                  <a:cubicBezTo>
                    <a:pt x="521" y="585"/>
                    <a:pt x="521" y="585"/>
                    <a:pt x="521" y="586"/>
                  </a:cubicBezTo>
                  <a:cubicBezTo>
                    <a:pt x="521" y="586"/>
                    <a:pt x="521" y="586"/>
                    <a:pt x="521" y="586"/>
                  </a:cubicBezTo>
                  <a:cubicBezTo>
                    <a:pt x="521" y="586"/>
                    <a:pt x="521" y="586"/>
                    <a:pt x="521" y="586"/>
                  </a:cubicBezTo>
                  <a:cubicBezTo>
                    <a:pt x="522" y="586"/>
                    <a:pt x="522" y="587"/>
                    <a:pt x="522" y="586"/>
                  </a:cubicBezTo>
                  <a:cubicBezTo>
                    <a:pt x="522" y="586"/>
                    <a:pt x="523" y="586"/>
                    <a:pt x="523" y="586"/>
                  </a:cubicBezTo>
                  <a:cubicBezTo>
                    <a:pt x="523" y="586"/>
                    <a:pt x="523" y="587"/>
                    <a:pt x="523" y="587"/>
                  </a:cubicBezTo>
                  <a:cubicBezTo>
                    <a:pt x="523" y="587"/>
                    <a:pt x="523" y="587"/>
                    <a:pt x="523" y="587"/>
                  </a:cubicBezTo>
                  <a:cubicBezTo>
                    <a:pt x="523" y="587"/>
                    <a:pt x="523" y="587"/>
                    <a:pt x="523" y="588"/>
                  </a:cubicBezTo>
                  <a:cubicBezTo>
                    <a:pt x="523" y="588"/>
                    <a:pt x="523" y="588"/>
                    <a:pt x="522" y="588"/>
                  </a:cubicBezTo>
                  <a:cubicBezTo>
                    <a:pt x="522" y="588"/>
                    <a:pt x="522" y="588"/>
                    <a:pt x="522" y="588"/>
                  </a:cubicBezTo>
                  <a:cubicBezTo>
                    <a:pt x="522" y="588"/>
                    <a:pt x="522" y="588"/>
                    <a:pt x="522" y="588"/>
                  </a:cubicBezTo>
                  <a:cubicBezTo>
                    <a:pt x="522" y="588"/>
                    <a:pt x="523" y="588"/>
                    <a:pt x="523" y="588"/>
                  </a:cubicBezTo>
                  <a:cubicBezTo>
                    <a:pt x="523" y="588"/>
                    <a:pt x="523" y="588"/>
                    <a:pt x="523" y="588"/>
                  </a:cubicBezTo>
                  <a:cubicBezTo>
                    <a:pt x="523" y="588"/>
                    <a:pt x="523" y="588"/>
                    <a:pt x="523" y="589"/>
                  </a:cubicBezTo>
                  <a:cubicBezTo>
                    <a:pt x="523" y="589"/>
                    <a:pt x="523" y="589"/>
                    <a:pt x="523" y="589"/>
                  </a:cubicBezTo>
                  <a:cubicBezTo>
                    <a:pt x="523" y="589"/>
                    <a:pt x="523" y="590"/>
                    <a:pt x="523" y="590"/>
                  </a:cubicBezTo>
                  <a:cubicBezTo>
                    <a:pt x="523" y="590"/>
                    <a:pt x="523" y="590"/>
                    <a:pt x="522" y="590"/>
                  </a:cubicBezTo>
                  <a:cubicBezTo>
                    <a:pt x="522" y="590"/>
                    <a:pt x="522" y="591"/>
                    <a:pt x="521" y="591"/>
                  </a:cubicBezTo>
                  <a:cubicBezTo>
                    <a:pt x="521" y="591"/>
                    <a:pt x="520" y="591"/>
                    <a:pt x="520" y="591"/>
                  </a:cubicBezTo>
                  <a:cubicBezTo>
                    <a:pt x="519" y="591"/>
                    <a:pt x="520" y="591"/>
                    <a:pt x="520" y="591"/>
                  </a:cubicBezTo>
                  <a:cubicBezTo>
                    <a:pt x="520" y="591"/>
                    <a:pt x="520" y="591"/>
                    <a:pt x="520" y="591"/>
                  </a:cubicBezTo>
                  <a:cubicBezTo>
                    <a:pt x="520" y="591"/>
                    <a:pt x="520" y="592"/>
                    <a:pt x="520" y="592"/>
                  </a:cubicBezTo>
                  <a:cubicBezTo>
                    <a:pt x="520" y="592"/>
                    <a:pt x="519" y="592"/>
                    <a:pt x="519" y="593"/>
                  </a:cubicBezTo>
                  <a:cubicBezTo>
                    <a:pt x="519" y="593"/>
                    <a:pt x="519" y="593"/>
                    <a:pt x="519" y="593"/>
                  </a:cubicBezTo>
                  <a:cubicBezTo>
                    <a:pt x="519" y="593"/>
                    <a:pt x="519" y="593"/>
                    <a:pt x="519" y="593"/>
                  </a:cubicBezTo>
                  <a:cubicBezTo>
                    <a:pt x="520" y="593"/>
                    <a:pt x="520" y="592"/>
                    <a:pt x="520" y="592"/>
                  </a:cubicBezTo>
                  <a:cubicBezTo>
                    <a:pt x="521" y="592"/>
                    <a:pt x="521" y="592"/>
                    <a:pt x="521" y="591"/>
                  </a:cubicBezTo>
                  <a:cubicBezTo>
                    <a:pt x="521" y="591"/>
                    <a:pt x="522" y="591"/>
                    <a:pt x="522" y="591"/>
                  </a:cubicBezTo>
                  <a:cubicBezTo>
                    <a:pt x="522" y="592"/>
                    <a:pt x="522" y="592"/>
                    <a:pt x="522" y="592"/>
                  </a:cubicBezTo>
                  <a:cubicBezTo>
                    <a:pt x="522" y="592"/>
                    <a:pt x="522" y="592"/>
                    <a:pt x="522" y="592"/>
                  </a:cubicBezTo>
                  <a:cubicBezTo>
                    <a:pt x="522" y="592"/>
                    <a:pt x="522" y="592"/>
                    <a:pt x="522" y="592"/>
                  </a:cubicBezTo>
                  <a:cubicBezTo>
                    <a:pt x="522" y="592"/>
                    <a:pt x="523" y="592"/>
                    <a:pt x="523" y="592"/>
                  </a:cubicBezTo>
                  <a:cubicBezTo>
                    <a:pt x="523" y="591"/>
                    <a:pt x="524" y="592"/>
                    <a:pt x="524" y="591"/>
                  </a:cubicBezTo>
                  <a:cubicBezTo>
                    <a:pt x="524" y="591"/>
                    <a:pt x="524" y="591"/>
                    <a:pt x="525" y="591"/>
                  </a:cubicBezTo>
                  <a:cubicBezTo>
                    <a:pt x="525" y="591"/>
                    <a:pt x="525" y="591"/>
                    <a:pt x="525" y="591"/>
                  </a:cubicBezTo>
                  <a:cubicBezTo>
                    <a:pt x="525" y="592"/>
                    <a:pt x="525" y="592"/>
                    <a:pt x="525" y="592"/>
                  </a:cubicBezTo>
                  <a:cubicBezTo>
                    <a:pt x="525" y="592"/>
                    <a:pt x="525" y="592"/>
                    <a:pt x="525" y="592"/>
                  </a:cubicBezTo>
                  <a:cubicBezTo>
                    <a:pt x="525" y="593"/>
                    <a:pt x="525" y="593"/>
                    <a:pt x="525" y="593"/>
                  </a:cubicBezTo>
                  <a:cubicBezTo>
                    <a:pt x="525" y="593"/>
                    <a:pt x="525" y="594"/>
                    <a:pt x="525" y="594"/>
                  </a:cubicBezTo>
                  <a:cubicBezTo>
                    <a:pt x="525" y="594"/>
                    <a:pt x="525" y="594"/>
                    <a:pt x="525" y="594"/>
                  </a:cubicBezTo>
                  <a:cubicBezTo>
                    <a:pt x="525" y="594"/>
                    <a:pt x="525" y="594"/>
                    <a:pt x="525" y="594"/>
                  </a:cubicBezTo>
                  <a:cubicBezTo>
                    <a:pt x="525" y="594"/>
                    <a:pt x="525" y="594"/>
                    <a:pt x="525" y="594"/>
                  </a:cubicBezTo>
                  <a:cubicBezTo>
                    <a:pt x="525" y="594"/>
                    <a:pt x="525" y="594"/>
                    <a:pt x="525" y="595"/>
                  </a:cubicBezTo>
                  <a:cubicBezTo>
                    <a:pt x="525" y="595"/>
                    <a:pt x="525" y="595"/>
                    <a:pt x="525" y="595"/>
                  </a:cubicBezTo>
                  <a:cubicBezTo>
                    <a:pt x="525" y="595"/>
                    <a:pt x="525" y="595"/>
                    <a:pt x="525" y="595"/>
                  </a:cubicBezTo>
                  <a:cubicBezTo>
                    <a:pt x="525" y="595"/>
                    <a:pt x="525" y="595"/>
                    <a:pt x="525" y="595"/>
                  </a:cubicBezTo>
                  <a:cubicBezTo>
                    <a:pt x="524" y="595"/>
                    <a:pt x="524" y="595"/>
                    <a:pt x="523" y="595"/>
                  </a:cubicBezTo>
                  <a:cubicBezTo>
                    <a:pt x="522" y="596"/>
                    <a:pt x="522" y="596"/>
                    <a:pt x="522" y="596"/>
                  </a:cubicBezTo>
                  <a:cubicBezTo>
                    <a:pt x="521" y="597"/>
                    <a:pt x="521" y="597"/>
                    <a:pt x="520" y="597"/>
                  </a:cubicBezTo>
                  <a:cubicBezTo>
                    <a:pt x="520" y="597"/>
                    <a:pt x="520" y="598"/>
                    <a:pt x="520" y="598"/>
                  </a:cubicBezTo>
                  <a:cubicBezTo>
                    <a:pt x="520" y="598"/>
                    <a:pt x="520" y="598"/>
                    <a:pt x="520" y="598"/>
                  </a:cubicBezTo>
                  <a:cubicBezTo>
                    <a:pt x="520" y="598"/>
                    <a:pt x="521" y="598"/>
                    <a:pt x="521" y="598"/>
                  </a:cubicBezTo>
                  <a:cubicBezTo>
                    <a:pt x="521" y="598"/>
                    <a:pt x="521" y="598"/>
                    <a:pt x="521" y="597"/>
                  </a:cubicBezTo>
                  <a:cubicBezTo>
                    <a:pt x="522" y="597"/>
                    <a:pt x="522" y="597"/>
                    <a:pt x="522" y="597"/>
                  </a:cubicBezTo>
                  <a:cubicBezTo>
                    <a:pt x="523" y="596"/>
                    <a:pt x="523" y="596"/>
                    <a:pt x="524" y="596"/>
                  </a:cubicBezTo>
                  <a:cubicBezTo>
                    <a:pt x="524" y="596"/>
                    <a:pt x="524" y="596"/>
                    <a:pt x="525" y="596"/>
                  </a:cubicBezTo>
                  <a:cubicBezTo>
                    <a:pt x="525" y="596"/>
                    <a:pt x="526" y="595"/>
                    <a:pt x="526" y="595"/>
                  </a:cubicBezTo>
                  <a:cubicBezTo>
                    <a:pt x="526" y="595"/>
                    <a:pt x="526" y="596"/>
                    <a:pt x="526" y="596"/>
                  </a:cubicBezTo>
                  <a:cubicBezTo>
                    <a:pt x="526" y="596"/>
                    <a:pt x="526" y="596"/>
                    <a:pt x="527" y="596"/>
                  </a:cubicBezTo>
                  <a:cubicBezTo>
                    <a:pt x="527" y="596"/>
                    <a:pt x="527" y="596"/>
                    <a:pt x="527" y="597"/>
                  </a:cubicBezTo>
                  <a:cubicBezTo>
                    <a:pt x="527" y="597"/>
                    <a:pt x="527" y="597"/>
                    <a:pt x="527" y="597"/>
                  </a:cubicBezTo>
                  <a:cubicBezTo>
                    <a:pt x="527" y="597"/>
                    <a:pt x="527" y="597"/>
                    <a:pt x="527" y="597"/>
                  </a:cubicBezTo>
                  <a:cubicBezTo>
                    <a:pt x="526" y="597"/>
                    <a:pt x="526" y="597"/>
                    <a:pt x="526" y="597"/>
                  </a:cubicBezTo>
                  <a:cubicBezTo>
                    <a:pt x="526" y="597"/>
                    <a:pt x="525" y="597"/>
                    <a:pt x="525" y="598"/>
                  </a:cubicBezTo>
                  <a:cubicBezTo>
                    <a:pt x="525" y="598"/>
                    <a:pt x="526" y="598"/>
                    <a:pt x="526" y="598"/>
                  </a:cubicBezTo>
                  <a:cubicBezTo>
                    <a:pt x="526" y="598"/>
                    <a:pt x="526" y="598"/>
                    <a:pt x="526" y="598"/>
                  </a:cubicBezTo>
                  <a:cubicBezTo>
                    <a:pt x="526" y="598"/>
                    <a:pt x="526" y="598"/>
                    <a:pt x="526" y="598"/>
                  </a:cubicBezTo>
                  <a:cubicBezTo>
                    <a:pt x="526" y="599"/>
                    <a:pt x="527" y="599"/>
                    <a:pt x="527" y="599"/>
                  </a:cubicBezTo>
                  <a:cubicBezTo>
                    <a:pt x="527" y="599"/>
                    <a:pt x="527" y="598"/>
                    <a:pt x="527" y="598"/>
                  </a:cubicBezTo>
                  <a:cubicBezTo>
                    <a:pt x="527" y="598"/>
                    <a:pt x="527" y="598"/>
                    <a:pt x="527" y="598"/>
                  </a:cubicBezTo>
                  <a:cubicBezTo>
                    <a:pt x="527" y="599"/>
                    <a:pt x="528" y="598"/>
                    <a:pt x="528" y="598"/>
                  </a:cubicBezTo>
                  <a:cubicBezTo>
                    <a:pt x="528" y="598"/>
                    <a:pt x="528" y="598"/>
                    <a:pt x="528" y="598"/>
                  </a:cubicBezTo>
                  <a:cubicBezTo>
                    <a:pt x="528" y="598"/>
                    <a:pt x="528" y="598"/>
                    <a:pt x="528" y="598"/>
                  </a:cubicBezTo>
                  <a:cubicBezTo>
                    <a:pt x="528" y="598"/>
                    <a:pt x="529" y="598"/>
                    <a:pt x="529" y="598"/>
                  </a:cubicBezTo>
                  <a:cubicBezTo>
                    <a:pt x="529" y="598"/>
                    <a:pt x="529" y="598"/>
                    <a:pt x="529" y="598"/>
                  </a:cubicBezTo>
                  <a:cubicBezTo>
                    <a:pt x="529" y="599"/>
                    <a:pt x="529" y="599"/>
                    <a:pt x="529" y="599"/>
                  </a:cubicBezTo>
                  <a:cubicBezTo>
                    <a:pt x="530" y="599"/>
                    <a:pt x="530" y="599"/>
                    <a:pt x="530" y="599"/>
                  </a:cubicBezTo>
                  <a:cubicBezTo>
                    <a:pt x="530" y="599"/>
                    <a:pt x="530" y="599"/>
                    <a:pt x="530" y="599"/>
                  </a:cubicBezTo>
                  <a:cubicBezTo>
                    <a:pt x="530" y="600"/>
                    <a:pt x="531" y="600"/>
                    <a:pt x="531" y="600"/>
                  </a:cubicBezTo>
                  <a:cubicBezTo>
                    <a:pt x="531" y="600"/>
                    <a:pt x="531" y="600"/>
                    <a:pt x="531" y="600"/>
                  </a:cubicBezTo>
                  <a:cubicBezTo>
                    <a:pt x="531" y="600"/>
                    <a:pt x="531" y="600"/>
                    <a:pt x="531" y="601"/>
                  </a:cubicBezTo>
                  <a:cubicBezTo>
                    <a:pt x="531" y="601"/>
                    <a:pt x="531" y="601"/>
                    <a:pt x="531" y="601"/>
                  </a:cubicBezTo>
                  <a:cubicBezTo>
                    <a:pt x="531" y="601"/>
                    <a:pt x="531" y="601"/>
                    <a:pt x="531" y="601"/>
                  </a:cubicBezTo>
                  <a:cubicBezTo>
                    <a:pt x="530" y="600"/>
                    <a:pt x="530" y="600"/>
                    <a:pt x="529" y="600"/>
                  </a:cubicBezTo>
                  <a:cubicBezTo>
                    <a:pt x="529" y="600"/>
                    <a:pt x="529" y="600"/>
                    <a:pt x="529" y="600"/>
                  </a:cubicBezTo>
                  <a:cubicBezTo>
                    <a:pt x="529" y="600"/>
                    <a:pt x="529" y="600"/>
                    <a:pt x="529" y="600"/>
                  </a:cubicBezTo>
                  <a:cubicBezTo>
                    <a:pt x="529" y="600"/>
                    <a:pt x="529" y="600"/>
                    <a:pt x="529" y="601"/>
                  </a:cubicBezTo>
                  <a:cubicBezTo>
                    <a:pt x="529" y="601"/>
                    <a:pt x="529" y="601"/>
                    <a:pt x="530" y="601"/>
                  </a:cubicBezTo>
                  <a:cubicBezTo>
                    <a:pt x="530" y="601"/>
                    <a:pt x="530" y="601"/>
                    <a:pt x="530" y="602"/>
                  </a:cubicBezTo>
                  <a:cubicBezTo>
                    <a:pt x="530" y="602"/>
                    <a:pt x="530" y="602"/>
                    <a:pt x="530" y="602"/>
                  </a:cubicBezTo>
                  <a:cubicBezTo>
                    <a:pt x="530" y="602"/>
                    <a:pt x="530" y="602"/>
                    <a:pt x="530" y="602"/>
                  </a:cubicBezTo>
                  <a:cubicBezTo>
                    <a:pt x="529" y="602"/>
                    <a:pt x="529" y="602"/>
                    <a:pt x="529" y="602"/>
                  </a:cubicBezTo>
                  <a:cubicBezTo>
                    <a:pt x="529" y="603"/>
                    <a:pt x="529" y="603"/>
                    <a:pt x="528" y="603"/>
                  </a:cubicBezTo>
                  <a:cubicBezTo>
                    <a:pt x="528" y="603"/>
                    <a:pt x="528" y="603"/>
                    <a:pt x="528" y="603"/>
                  </a:cubicBezTo>
                  <a:cubicBezTo>
                    <a:pt x="528" y="603"/>
                    <a:pt x="528" y="604"/>
                    <a:pt x="527" y="604"/>
                  </a:cubicBezTo>
                  <a:cubicBezTo>
                    <a:pt x="527" y="604"/>
                    <a:pt x="527" y="604"/>
                    <a:pt x="527" y="604"/>
                  </a:cubicBezTo>
                  <a:cubicBezTo>
                    <a:pt x="527" y="604"/>
                    <a:pt x="526" y="604"/>
                    <a:pt x="526" y="604"/>
                  </a:cubicBezTo>
                  <a:cubicBezTo>
                    <a:pt x="526" y="604"/>
                    <a:pt x="526" y="604"/>
                    <a:pt x="526" y="604"/>
                  </a:cubicBezTo>
                  <a:cubicBezTo>
                    <a:pt x="526" y="604"/>
                    <a:pt x="526" y="604"/>
                    <a:pt x="526" y="604"/>
                  </a:cubicBezTo>
                  <a:cubicBezTo>
                    <a:pt x="526" y="604"/>
                    <a:pt x="526" y="604"/>
                    <a:pt x="526" y="604"/>
                  </a:cubicBezTo>
                  <a:cubicBezTo>
                    <a:pt x="527" y="604"/>
                    <a:pt x="528" y="604"/>
                    <a:pt x="528" y="604"/>
                  </a:cubicBezTo>
                  <a:cubicBezTo>
                    <a:pt x="529" y="604"/>
                    <a:pt x="529" y="604"/>
                    <a:pt x="529" y="604"/>
                  </a:cubicBezTo>
                  <a:cubicBezTo>
                    <a:pt x="529" y="605"/>
                    <a:pt x="529" y="605"/>
                    <a:pt x="529" y="605"/>
                  </a:cubicBezTo>
                  <a:cubicBezTo>
                    <a:pt x="530" y="605"/>
                    <a:pt x="530" y="605"/>
                    <a:pt x="530" y="605"/>
                  </a:cubicBezTo>
                  <a:cubicBezTo>
                    <a:pt x="530" y="605"/>
                    <a:pt x="530" y="605"/>
                    <a:pt x="530" y="605"/>
                  </a:cubicBezTo>
                  <a:cubicBezTo>
                    <a:pt x="530" y="606"/>
                    <a:pt x="530" y="606"/>
                    <a:pt x="530" y="606"/>
                  </a:cubicBezTo>
                  <a:cubicBezTo>
                    <a:pt x="530" y="606"/>
                    <a:pt x="530" y="607"/>
                    <a:pt x="530" y="607"/>
                  </a:cubicBezTo>
                  <a:cubicBezTo>
                    <a:pt x="530" y="607"/>
                    <a:pt x="530" y="607"/>
                    <a:pt x="530" y="607"/>
                  </a:cubicBezTo>
                  <a:cubicBezTo>
                    <a:pt x="530" y="607"/>
                    <a:pt x="529" y="607"/>
                    <a:pt x="529" y="607"/>
                  </a:cubicBezTo>
                  <a:cubicBezTo>
                    <a:pt x="530" y="607"/>
                    <a:pt x="530" y="607"/>
                    <a:pt x="530" y="607"/>
                  </a:cubicBezTo>
                  <a:cubicBezTo>
                    <a:pt x="530" y="607"/>
                    <a:pt x="530" y="607"/>
                    <a:pt x="530" y="608"/>
                  </a:cubicBezTo>
                  <a:cubicBezTo>
                    <a:pt x="530" y="608"/>
                    <a:pt x="531" y="608"/>
                    <a:pt x="531" y="608"/>
                  </a:cubicBezTo>
                  <a:cubicBezTo>
                    <a:pt x="532" y="608"/>
                    <a:pt x="532" y="608"/>
                    <a:pt x="533" y="608"/>
                  </a:cubicBezTo>
                  <a:cubicBezTo>
                    <a:pt x="533" y="608"/>
                    <a:pt x="533" y="608"/>
                    <a:pt x="533" y="608"/>
                  </a:cubicBezTo>
                  <a:cubicBezTo>
                    <a:pt x="533" y="608"/>
                    <a:pt x="533" y="608"/>
                    <a:pt x="533" y="608"/>
                  </a:cubicBezTo>
                  <a:cubicBezTo>
                    <a:pt x="534" y="609"/>
                    <a:pt x="534" y="609"/>
                    <a:pt x="534" y="610"/>
                  </a:cubicBezTo>
                  <a:cubicBezTo>
                    <a:pt x="534" y="610"/>
                    <a:pt x="534" y="610"/>
                    <a:pt x="534" y="610"/>
                  </a:cubicBezTo>
                  <a:cubicBezTo>
                    <a:pt x="534" y="610"/>
                    <a:pt x="533" y="610"/>
                    <a:pt x="533" y="610"/>
                  </a:cubicBezTo>
                  <a:cubicBezTo>
                    <a:pt x="533" y="610"/>
                    <a:pt x="533" y="610"/>
                    <a:pt x="533" y="610"/>
                  </a:cubicBezTo>
                  <a:cubicBezTo>
                    <a:pt x="533" y="610"/>
                    <a:pt x="532" y="610"/>
                    <a:pt x="532" y="610"/>
                  </a:cubicBezTo>
                  <a:cubicBezTo>
                    <a:pt x="532" y="610"/>
                    <a:pt x="532" y="611"/>
                    <a:pt x="532" y="611"/>
                  </a:cubicBezTo>
                  <a:cubicBezTo>
                    <a:pt x="532" y="611"/>
                    <a:pt x="533" y="611"/>
                    <a:pt x="533" y="611"/>
                  </a:cubicBezTo>
                  <a:cubicBezTo>
                    <a:pt x="534" y="610"/>
                    <a:pt x="534" y="612"/>
                    <a:pt x="533" y="612"/>
                  </a:cubicBezTo>
                  <a:cubicBezTo>
                    <a:pt x="533" y="612"/>
                    <a:pt x="533" y="612"/>
                    <a:pt x="533" y="612"/>
                  </a:cubicBezTo>
                  <a:cubicBezTo>
                    <a:pt x="533" y="612"/>
                    <a:pt x="533" y="612"/>
                    <a:pt x="533" y="612"/>
                  </a:cubicBezTo>
                  <a:cubicBezTo>
                    <a:pt x="534" y="612"/>
                    <a:pt x="534" y="612"/>
                    <a:pt x="534" y="612"/>
                  </a:cubicBezTo>
                  <a:cubicBezTo>
                    <a:pt x="534" y="613"/>
                    <a:pt x="534" y="613"/>
                    <a:pt x="534" y="614"/>
                  </a:cubicBezTo>
                  <a:cubicBezTo>
                    <a:pt x="533" y="614"/>
                    <a:pt x="533" y="614"/>
                    <a:pt x="533" y="614"/>
                  </a:cubicBezTo>
                  <a:cubicBezTo>
                    <a:pt x="533" y="614"/>
                    <a:pt x="533" y="614"/>
                    <a:pt x="533" y="614"/>
                  </a:cubicBezTo>
                  <a:cubicBezTo>
                    <a:pt x="533" y="614"/>
                    <a:pt x="532" y="614"/>
                    <a:pt x="532" y="614"/>
                  </a:cubicBezTo>
                  <a:cubicBezTo>
                    <a:pt x="532" y="614"/>
                    <a:pt x="532" y="614"/>
                    <a:pt x="532" y="614"/>
                  </a:cubicBezTo>
                  <a:cubicBezTo>
                    <a:pt x="531" y="613"/>
                    <a:pt x="531" y="613"/>
                    <a:pt x="532" y="613"/>
                  </a:cubicBezTo>
                  <a:cubicBezTo>
                    <a:pt x="532" y="613"/>
                    <a:pt x="532" y="613"/>
                    <a:pt x="532" y="612"/>
                  </a:cubicBezTo>
                  <a:cubicBezTo>
                    <a:pt x="532" y="612"/>
                    <a:pt x="532" y="612"/>
                    <a:pt x="532" y="612"/>
                  </a:cubicBezTo>
                  <a:cubicBezTo>
                    <a:pt x="532" y="612"/>
                    <a:pt x="531" y="612"/>
                    <a:pt x="531" y="612"/>
                  </a:cubicBezTo>
                  <a:cubicBezTo>
                    <a:pt x="531" y="612"/>
                    <a:pt x="531" y="612"/>
                    <a:pt x="531" y="612"/>
                  </a:cubicBezTo>
                  <a:cubicBezTo>
                    <a:pt x="530" y="612"/>
                    <a:pt x="530" y="612"/>
                    <a:pt x="530" y="613"/>
                  </a:cubicBezTo>
                  <a:cubicBezTo>
                    <a:pt x="530" y="613"/>
                    <a:pt x="530" y="613"/>
                    <a:pt x="530" y="613"/>
                  </a:cubicBezTo>
                  <a:cubicBezTo>
                    <a:pt x="530" y="613"/>
                    <a:pt x="530" y="613"/>
                    <a:pt x="530" y="613"/>
                  </a:cubicBezTo>
                  <a:cubicBezTo>
                    <a:pt x="530" y="613"/>
                    <a:pt x="530" y="613"/>
                    <a:pt x="530" y="613"/>
                  </a:cubicBezTo>
                  <a:cubicBezTo>
                    <a:pt x="531" y="613"/>
                    <a:pt x="531" y="613"/>
                    <a:pt x="531" y="613"/>
                  </a:cubicBezTo>
                  <a:cubicBezTo>
                    <a:pt x="531" y="614"/>
                    <a:pt x="531" y="614"/>
                    <a:pt x="531" y="614"/>
                  </a:cubicBezTo>
                  <a:cubicBezTo>
                    <a:pt x="531" y="614"/>
                    <a:pt x="531" y="614"/>
                    <a:pt x="531" y="614"/>
                  </a:cubicBezTo>
                  <a:cubicBezTo>
                    <a:pt x="531" y="614"/>
                    <a:pt x="531" y="614"/>
                    <a:pt x="530" y="614"/>
                  </a:cubicBezTo>
                  <a:cubicBezTo>
                    <a:pt x="530" y="614"/>
                    <a:pt x="530" y="614"/>
                    <a:pt x="530" y="614"/>
                  </a:cubicBezTo>
                  <a:cubicBezTo>
                    <a:pt x="530" y="614"/>
                    <a:pt x="530" y="614"/>
                    <a:pt x="530" y="614"/>
                  </a:cubicBezTo>
                  <a:cubicBezTo>
                    <a:pt x="530" y="614"/>
                    <a:pt x="530" y="614"/>
                    <a:pt x="530" y="614"/>
                  </a:cubicBezTo>
                  <a:cubicBezTo>
                    <a:pt x="530" y="614"/>
                    <a:pt x="529" y="614"/>
                    <a:pt x="529" y="614"/>
                  </a:cubicBezTo>
                  <a:cubicBezTo>
                    <a:pt x="529" y="614"/>
                    <a:pt x="528" y="614"/>
                    <a:pt x="528" y="613"/>
                  </a:cubicBezTo>
                  <a:cubicBezTo>
                    <a:pt x="528" y="613"/>
                    <a:pt x="528" y="614"/>
                    <a:pt x="528" y="614"/>
                  </a:cubicBezTo>
                  <a:cubicBezTo>
                    <a:pt x="528" y="614"/>
                    <a:pt x="528" y="614"/>
                    <a:pt x="529" y="614"/>
                  </a:cubicBezTo>
                  <a:cubicBezTo>
                    <a:pt x="529" y="614"/>
                    <a:pt x="529" y="614"/>
                    <a:pt x="529" y="614"/>
                  </a:cubicBezTo>
                  <a:cubicBezTo>
                    <a:pt x="529" y="614"/>
                    <a:pt x="529" y="615"/>
                    <a:pt x="529" y="615"/>
                  </a:cubicBezTo>
                  <a:cubicBezTo>
                    <a:pt x="529" y="615"/>
                    <a:pt x="529" y="615"/>
                    <a:pt x="530" y="615"/>
                  </a:cubicBezTo>
                  <a:cubicBezTo>
                    <a:pt x="530" y="615"/>
                    <a:pt x="530" y="615"/>
                    <a:pt x="530" y="615"/>
                  </a:cubicBezTo>
                  <a:cubicBezTo>
                    <a:pt x="531" y="615"/>
                    <a:pt x="531" y="615"/>
                    <a:pt x="532" y="615"/>
                  </a:cubicBezTo>
                  <a:cubicBezTo>
                    <a:pt x="532" y="615"/>
                    <a:pt x="532" y="616"/>
                    <a:pt x="532" y="616"/>
                  </a:cubicBezTo>
                  <a:cubicBezTo>
                    <a:pt x="531" y="616"/>
                    <a:pt x="531" y="616"/>
                    <a:pt x="531" y="616"/>
                  </a:cubicBezTo>
                  <a:cubicBezTo>
                    <a:pt x="530" y="616"/>
                    <a:pt x="530" y="616"/>
                    <a:pt x="529" y="616"/>
                  </a:cubicBezTo>
                  <a:cubicBezTo>
                    <a:pt x="529" y="616"/>
                    <a:pt x="529" y="616"/>
                    <a:pt x="529" y="616"/>
                  </a:cubicBezTo>
                  <a:cubicBezTo>
                    <a:pt x="529" y="616"/>
                    <a:pt x="529" y="616"/>
                    <a:pt x="529" y="616"/>
                  </a:cubicBezTo>
                  <a:cubicBezTo>
                    <a:pt x="529" y="616"/>
                    <a:pt x="529" y="616"/>
                    <a:pt x="529" y="616"/>
                  </a:cubicBezTo>
                  <a:cubicBezTo>
                    <a:pt x="529" y="616"/>
                    <a:pt x="529" y="617"/>
                    <a:pt x="529" y="617"/>
                  </a:cubicBezTo>
                  <a:cubicBezTo>
                    <a:pt x="529" y="617"/>
                    <a:pt x="529" y="617"/>
                    <a:pt x="529" y="617"/>
                  </a:cubicBezTo>
                  <a:cubicBezTo>
                    <a:pt x="529" y="617"/>
                    <a:pt x="529" y="617"/>
                    <a:pt x="529" y="617"/>
                  </a:cubicBezTo>
                  <a:cubicBezTo>
                    <a:pt x="530" y="617"/>
                    <a:pt x="530" y="617"/>
                    <a:pt x="530" y="617"/>
                  </a:cubicBezTo>
                  <a:cubicBezTo>
                    <a:pt x="530" y="617"/>
                    <a:pt x="530" y="617"/>
                    <a:pt x="531" y="617"/>
                  </a:cubicBezTo>
                  <a:cubicBezTo>
                    <a:pt x="531" y="618"/>
                    <a:pt x="531" y="618"/>
                    <a:pt x="531" y="618"/>
                  </a:cubicBezTo>
                  <a:cubicBezTo>
                    <a:pt x="531" y="618"/>
                    <a:pt x="531" y="618"/>
                    <a:pt x="532" y="618"/>
                  </a:cubicBezTo>
                  <a:cubicBezTo>
                    <a:pt x="532" y="618"/>
                    <a:pt x="532" y="618"/>
                    <a:pt x="532" y="619"/>
                  </a:cubicBezTo>
                  <a:cubicBezTo>
                    <a:pt x="532" y="619"/>
                    <a:pt x="532" y="619"/>
                    <a:pt x="532" y="619"/>
                  </a:cubicBezTo>
                  <a:cubicBezTo>
                    <a:pt x="531" y="619"/>
                    <a:pt x="530" y="619"/>
                    <a:pt x="530" y="618"/>
                  </a:cubicBezTo>
                  <a:cubicBezTo>
                    <a:pt x="529" y="618"/>
                    <a:pt x="529" y="618"/>
                    <a:pt x="529" y="618"/>
                  </a:cubicBezTo>
                  <a:cubicBezTo>
                    <a:pt x="529" y="618"/>
                    <a:pt x="529" y="618"/>
                    <a:pt x="529" y="619"/>
                  </a:cubicBezTo>
                  <a:cubicBezTo>
                    <a:pt x="529" y="619"/>
                    <a:pt x="529" y="619"/>
                    <a:pt x="529" y="619"/>
                  </a:cubicBezTo>
                  <a:cubicBezTo>
                    <a:pt x="530" y="619"/>
                    <a:pt x="531" y="619"/>
                    <a:pt x="532" y="619"/>
                  </a:cubicBezTo>
                  <a:cubicBezTo>
                    <a:pt x="533" y="619"/>
                    <a:pt x="533" y="619"/>
                    <a:pt x="533" y="620"/>
                  </a:cubicBezTo>
                  <a:cubicBezTo>
                    <a:pt x="533" y="620"/>
                    <a:pt x="533" y="620"/>
                    <a:pt x="533" y="620"/>
                  </a:cubicBezTo>
                  <a:cubicBezTo>
                    <a:pt x="533" y="621"/>
                    <a:pt x="533" y="621"/>
                    <a:pt x="533" y="621"/>
                  </a:cubicBezTo>
                  <a:cubicBezTo>
                    <a:pt x="534" y="621"/>
                    <a:pt x="534" y="621"/>
                    <a:pt x="534" y="621"/>
                  </a:cubicBezTo>
                  <a:cubicBezTo>
                    <a:pt x="534" y="621"/>
                    <a:pt x="534" y="622"/>
                    <a:pt x="534" y="622"/>
                  </a:cubicBezTo>
                  <a:cubicBezTo>
                    <a:pt x="534" y="622"/>
                    <a:pt x="534" y="622"/>
                    <a:pt x="534" y="622"/>
                  </a:cubicBezTo>
                  <a:cubicBezTo>
                    <a:pt x="533" y="622"/>
                    <a:pt x="533" y="622"/>
                    <a:pt x="532" y="622"/>
                  </a:cubicBezTo>
                  <a:cubicBezTo>
                    <a:pt x="532" y="621"/>
                    <a:pt x="532" y="621"/>
                    <a:pt x="532" y="622"/>
                  </a:cubicBezTo>
                  <a:cubicBezTo>
                    <a:pt x="532" y="622"/>
                    <a:pt x="533" y="622"/>
                    <a:pt x="533" y="622"/>
                  </a:cubicBezTo>
                  <a:cubicBezTo>
                    <a:pt x="534" y="622"/>
                    <a:pt x="534" y="622"/>
                    <a:pt x="534" y="622"/>
                  </a:cubicBezTo>
                  <a:cubicBezTo>
                    <a:pt x="534" y="622"/>
                    <a:pt x="535" y="623"/>
                    <a:pt x="535" y="623"/>
                  </a:cubicBezTo>
                  <a:cubicBezTo>
                    <a:pt x="535" y="623"/>
                    <a:pt x="536" y="623"/>
                    <a:pt x="536" y="623"/>
                  </a:cubicBezTo>
                  <a:cubicBezTo>
                    <a:pt x="536" y="623"/>
                    <a:pt x="535" y="623"/>
                    <a:pt x="535" y="623"/>
                  </a:cubicBezTo>
                  <a:cubicBezTo>
                    <a:pt x="535" y="623"/>
                    <a:pt x="535" y="623"/>
                    <a:pt x="535" y="623"/>
                  </a:cubicBezTo>
                  <a:cubicBezTo>
                    <a:pt x="536" y="624"/>
                    <a:pt x="536" y="624"/>
                    <a:pt x="537" y="624"/>
                  </a:cubicBezTo>
                  <a:cubicBezTo>
                    <a:pt x="537" y="624"/>
                    <a:pt x="537" y="624"/>
                    <a:pt x="538" y="624"/>
                  </a:cubicBezTo>
                  <a:cubicBezTo>
                    <a:pt x="538" y="624"/>
                    <a:pt x="538" y="624"/>
                    <a:pt x="538" y="624"/>
                  </a:cubicBezTo>
                  <a:cubicBezTo>
                    <a:pt x="538" y="625"/>
                    <a:pt x="537" y="625"/>
                    <a:pt x="537" y="625"/>
                  </a:cubicBezTo>
                  <a:cubicBezTo>
                    <a:pt x="537" y="625"/>
                    <a:pt x="537" y="625"/>
                    <a:pt x="538" y="625"/>
                  </a:cubicBezTo>
                  <a:cubicBezTo>
                    <a:pt x="538" y="625"/>
                    <a:pt x="538" y="625"/>
                    <a:pt x="538" y="625"/>
                  </a:cubicBezTo>
                  <a:cubicBezTo>
                    <a:pt x="538" y="625"/>
                    <a:pt x="538" y="624"/>
                    <a:pt x="538" y="624"/>
                  </a:cubicBezTo>
                  <a:cubicBezTo>
                    <a:pt x="538" y="625"/>
                    <a:pt x="538" y="625"/>
                    <a:pt x="538" y="626"/>
                  </a:cubicBezTo>
                  <a:cubicBezTo>
                    <a:pt x="538" y="626"/>
                    <a:pt x="539" y="626"/>
                    <a:pt x="539" y="626"/>
                  </a:cubicBezTo>
                  <a:cubicBezTo>
                    <a:pt x="539" y="626"/>
                    <a:pt x="539" y="625"/>
                    <a:pt x="539" y="624"/>
                  </a:cubicBezTo>
                  <a:cubicBezTo>
                    <a:pt x="540" y="625"/>
                    <a:pt x="540" y="625"/>
                    <a:pt x="540" y="625"/>
                  </a:cubicBezTo>
                  <a:cubicBezTo>
                    <a:pt x="540" y="625"/>
                    <a:pt x="541" y="625"/>
                    <a:pt x="541" y="625"/>
                  </a:cubicBezTo>
                  <a:cubicBezTo>
                    <a:pt x="541" y="625"/>
                    <a:pt x="541" y="625"/>
                    <a:pt x="541" y="625"/>
                  </a:cubicBezTo>
                  <a:cubicBezTo>
                    <a:pt x="541" y="625"/>
                    <a:pt x="540" y="625"/>
                    <a:pt x="540" y="626"/>
                  </a:cubicBezTo>
                  <a:cubicBezTo>
                    <a:pt x="540" y="626"/>
                    <a:pt x="540" y="626"/>
                    <a:pt x="540" y="626"/>
                  </a:cubicBezTo>
                  <a:cubicBezTo>
                    <a:pt x="540" y="626"/>
                    <a:pt x="540" y="626"/>
                    <a:pt x="540" y="626"/>
                  </a:cubicBezTo>
                  <a:cubicBezTo>
                    <a:pt x="540" y="626"/>
                    <a:pt x="540" y="627"/>
                    <a:pt x="540" y="627"/>
                  </a:cubicBezTo>
                  <a:cubicBezTo>
                    <a:pt x="541" y="627"/>
                    <a:pt x="541" y="627"/>
                    <a:pt x="541" y="628"/>
                  </a:cubicBezTo>
                  <a:cubicBezTo>
                    <a:pt x="541" y="628"/>
                    <a:pt x="540" y="628"/>
                    <a:pt x="540" y="628"/>
                  </a:cubicBezTo>
                  <a:cubicBezTo>
                    <a:pt x="540" y="628"/>
                    <a:pt x="541" y="628"/>
                    <a:pt x="541" y="629"/>
                  </a:cubicBezTo>
                  <a:cubicBezTo>
                    <a:pt x="541" y="629"/>
                    <a:pt x="541" y="629"/>
                    <a:pt x="541" y="629"/>
                  </a:cubicBezTo>
                  <a:cubicBezTo>
                    <a:pt x="541" y="629"/>
                    <a:pt x="541" y="629"/>
                    <a:pt x="541" y="629"/>
                  </a:cubicBezTo>
                  <a:cubicBezTo>
                    <a:pt x="540" y="629"/>
                    <a:pt x="540" y="630"/>
                    <a:pt x="540" y="630"/>
                  </a:cubicBezTo>
                  <a:cubicBezTo>
                    <a:pt x="540" y="630"/>
                    <a:pt x="539" y="631"/>
                    <a:pt x="539" y="631"/>
                  </a:cubicBezTo>
                  <a:cubicBezTo>
                    <a:pt x="539" y="631"/>
                    <a:pt x="539" y="632"/>
                    <a:pt x="540" y="632"/>
                  </a:cubicBezTo>
                  <a:cubicBezTo>
                    <a:pt x="540" y="632"/>
                    <a:pt x="540" y="632"/>
                    <a:pt x="540" y="632"/>
                  </a:cubicBezTo>
                  <a:cubicBezTo>
                    <a:pt x="540" y="631"/>
                    <a:pt x="541" y="631"/>
                    <a:pt x="541" y="631"/>
                  </a:cubicBezTo>
                  <a:cubicBezTo>
                    <a:pt x="541" y="630"/>
                    <a:pt x="542" y="631"/>
                    <a:pt x="542" y="631"/>
                  </a:cubicBezTo>
                  <a:cubicBezTo>
                    <a:pt x="542" y="631"/>
                    <a:pt x="542" y="631"/>
                    <a:pt x="542" y="631"/>
                  </a:cubicBezTo>
                  <a:cubicBezTo>
                    <a:pt x="543" y="631"/>
                    <a:pt x="543" y="631"/>
                    <a:pt x="543" y="631"/>
                  </a:cubicBezTo>
                  <a:cubicBezTo>
                    <a:pt x="543" y="631"/>
                    <a:pt x="543" y="631"/>
                    <a:pt x="544" y="630"/>
                  </a:cubicBezTo>
                  <a:cubicBezTo>
                    <a:pt x="544" y="630"/>
                    <a:pt x="544" y="630"/>
                    <a:pt x="544" y="631"/>
                  </a:cubicBezTo>
                  <a:cubicBezTo>
                    <a:pt x="545" y="631"/>
                    <a:pt x="544" y="631"/>
                    <a:pt x="544" y="631"/>
                  </a:cubicBezTo>
                  <a:cubicBezTo>
                    <a:pt x="544" y="631"/>
                    <a:pt x="544" y="632"/>
                    <a:pt x="544" y="632"/>
                  </a:cubicBezTo>
                  <a:cubicBezTo>
                    <a:pt x="544" y="632"/>
                    <a:pt x="545" y="632"/>
                    <a:pt x="546" y="632"/>
                  </a:cubicBezTo>
                  <a:cubicBezTo>
                    <a:pt x="546" y="632"/>
                    <a:pt x="546" y="632"/>
                    <a:pt x="546" y="632"/>
                  </a:cubicBezTo>
                  <a:cubicBezTo>
                    <a:pt x="546" y="632"/>
                    <a:pt x="546" y="632"/>
                    <a:pt x="546" y="632"/>
                  </a:cubicBezTo>
                  <a:cubicBezTo>
                    <a:pt x="546" y="633"/>
                    <a:pt x="546" y="633"/>
                    <a:pt x="546" y="633"/>
                  </a:cubicBezTo>
                  <a:cubicBezTo>
                    <a:pt x="546" y="633"/>
                    <a:pt x="545" y="634"/>
                    <a:pt x="545" y="634"/>
                  </a:cubicBezTo>
                  <a:cubicBezTo>
                    <a:pt x="545" y="634"/>
                    <a:pt x="544" y="635"/>
                    <a:pt x="544" y="635"/>
                  </a:cubicBezTo>
                  <a:cubicBezTo>
                    <a:pt x="544" y="635"/>
                    <a:pt x="545" y="635"/>
                    <a:pt x="545" y="635"/>
                  </a:cubicBezTo>
                  <a:cubicBezTo>
                    <a:pt x="545" y="635"/>
                    <a:pt x="545" y="634"/>
                    <a:pt x="545" y="634"/>
                  </a:cubicBezTo>
                  <a:cubicBezTo>
                    <a:pt x="546" y="634"/>
                    <a:pt x="546" y="633"/>
                    <a:pt x="547" y="633"/>
                  </a:cubicBezTo>
                  <a:cubicBezTo>
                    <a:pt x="547" y="633"/>
                    <a:pt x="548" y="632"/>
                    <a:pt x="548" y="631"/>
                  </a:cubicBezTo>
                  <a:cubicBezTo>
                    <a:pt x="548" y="631"/>
                    <a:pt x="548" y="631"/>
                    <a:pt x="548" y="631"/>
                  </a:cubicBezTo>
                  <a:cubicBezTo>
                    <a:pt x="548" y="631"/>
                    <a:pt x="548" y="631"/>
                    <a:pt x="548" y="631"/>
                  </a:cubicBezTo>
                  <a:cubicBezTo>
                    <a:pt x="548" y="631"/>
                    <a:pt x="549" y="631"/>
                    <a:pt x="549" y="632"/>
                  </a:cubicBezTo>
                  <a:cubicBezTo>
                    <a:pt x="549" y="632"/>
                    <a:pt x="549" y="632"/>
                    <a:pt x="548" y="632"/>
                  </a:cubicBezTo>
                  <a:cubicBezTo>
                    <a:pt x="548" y="633"/>
                    <a:pt x="547" y="633"/>
                    <a:pt x="547" y="634"/>
                  </a:cubicBezTo>
                  <a:cubicBezTo>
                    <a:pt x="547" y="634"/>
                    <a:pt x="548" y="634"/>
                    <a:pt x="548" y="633"/>
                  </a:cubicBezTo>
                  <a:cubicBezTo>
                    <a:pt x="548" y="633"/>
                    <a:pt x="548" y="633"/>
                    <a:pt x="548" y="633"/>
                  </a:cubicBezTo>
                  <a:cubicBezTo>
                    <a:pt x="548" y="633"/>
                    <a:pt x="549" y="633"/>
                    <a:pt x="549" y="633"/>
                  </a:cubicBezTo>
                  <a:cubicBezTo>
                    <a:pt x="549" y="633"/>
                    <a:pt x="549" y="632"/>
                    <a:pt x="549" y="632"/>
                  </a:cubicBezTo>
                  <a:cubicBezTo>
                    <a:pt x="549" y="632"/>
                    <a:pt x="550" y="632"/>
                    <a:pt x="550" y="633"/>
                  </a:cubicBezTo>
                  <a:cubicBezTo>
                    <a:pt x="550" y="633"/>
                    <a:pt x="550" y="633"/>
                    <a:pt x="550" y="633"/>
                  </a:cubicBezTo>
                  <a:cubicBezTo>
                    <a:pt x="549" y="633"/>
                    <a:pt x="549" y="633"/>
                    <a:pt x="549" y="633"/>
                  </a:cubicBezTo>
                  <a:cubicBezTo>
                    <a:pt x="549" y="634"/>
                    <a:pt x="549" y="634"/>
                    <a:pt x="549" y="634"/>
                  </a:cubicBezTo>
                  <a:cubicBezTo>
                    <a:pt x="549" y="634"/>
                    <a:pt x="550" y="634"/>
                    <a:pt x="550" y="634"/>
                  </a:cubicBezTo>
                  <a:cubicBezTo>
                    <a:pt x="550" y="634"/>
                    <a:pt x="549" y="635"/>
                    <a:pt x="549" y="635"/>
                  </a:cubicBezTo>
                  <a:cubicBezTo>
                    <a:pt x="549" y="635"/>
                    <a:pt x="550" y="635"/>
                    <a:pt x="550" y="636"/>
                  </a:cubicBezTo>
                  <a:cubicBezTo>
                    <a:pt x="551" y="636"/>
                    <a:pt x="552" y="636"/>
                    <a:pt x="553" y="636"/>
                  </a:cubicBezTo>
                  <a:cubicBezTo>
                    <a:pt x="553" y="636"/>
                    <a:pt x="553" y="636"/>
                    <a:pt x="553" y="636"/>
                  </a:cubicBezTo>
                  <a:cubicBezTo>
                    <a:pt x="553" y="636"/>
                    <a:pt x="553" y="636"/>
                    <a:pt x="554" y="636"/>
                  </a:cubicBezTo>
                  <a:cubicBezTo>
                    <a:pt x="554" y="636"/>
                    <a:pt x="554" y="636"/>
                    <a:pt x="554" y="636"/>
                  </a:cubicBezTo>
                  <a:cubicBezTo>
                    <a:pt x="555" y="636"/>
                    <a:pt x="555" y="636"/>
                    <a:pt x="555" y="636"/>
                  </a:cubicBezTo>
                  <a:cubicBezTo>
                    <a:pt x="555" y="635"/>
                    <a:pt x="556" y="635"/>
                    <a:pt x="556" y="635"/>
                  </a:cubicBezTo>
                  <a:cubicBezTo>
                    <a:pt x="556" y="635"/>
                    <a:pt x="556" y="635"/>
                    <a:pt x="557" y="635"/>
                  </a:cubicBezTo>
                  <a:cubicBezTo>
                    <a:pt x="557" y="635"/>
                    <a:pt x="557" y="635"/>
                    <a:pt x="557" y="635"/>
                  </a:cubicBezTo>
                  <a:cubicBezTo>
                    <a:pt x="557" y="635"/>
                    <a:pt x="556" y="635"/>
                    <a:pt x="556" y="635"/>
                  </a:cubicBezTo>
                  <a:cubicBezTo>
                    <a:pt x="557" y="635"/>
                    <a:pt x="557" y="636"/>
                    <a:pt x="557" y="636"/>
                  </a:cubicBezTo>
                  <a:cubicBezTo>
                    <a:pt x="557" y="636"/>
                    <a:pt x="556" y="636"/>
                    <a:pt x="556" y="636"/>
                  </a:cubicBezTo>
                  <a:cubicBezTo>
                    <a:pt x="556" y="637"/>
                    <a:pt x="555" y="637"/>
                    <a:pt x="555" y="637"/>
                  </a:cubicBezTo>
                  <a:cubicBezTo>
                    <a:pt x="556" y="637"/>
                    <a:pt x="557" y="637"/>
                    <a:pt x="557" y="637"/>
                  </a:cubicBezTo>
                  <a:cubicBezTo>
                    <a:pt x="557" y="637"/>
                    <a:pt x="558" y="637"/>
                    <a:pt x="558" y="637"/>
                  </a:cubicBezTo>
                  <a:cubicBezTo>
                    <a:pt x="558" y="637"/>
                    <a:pt x="558" y="637"/>
                    <a:pt x="558" y="638"/>
                  </a:cubicBezTo>
                  <a:cubicBezTo>
                    <a:pt x="558" y="638"/>
                    <a:pt x="558" y="638"/>
                    <a:pt x="559" y="638"/>
                  </a:cubicBezTo>
                  <a:cubicBezTo>
                    <a:pt x="559" y="638"/>
                    <a:pt x="560" y="638"/>
                    <a:pt x="560" y="638"/>
                  </a:cubicBezTo>
                  <a:cubicBezTo>
                    <a:pt x="560" y="638"/>
                    <a:pt x="561" y="639"/>
                    <a:pt x="561" y="639"/>
                  </a:cubicBezTo>
                  <a:cubicBezTo>
                    <a:pt x="561" y="639"/>
                    <a:pt x="561" y="639"/>
                    <a:pt x="560" y="640"/>
                  </a:cubicBezTo>
                  <a:cubicBezTo>
                    <a:pt x="560" y="640"/>
                    <a:pt x="559" y="641"/>
                    <a:pt x="559" y="641"/>
                  </a:cubicBezTo>
                  <a:cubicBezTo>
                    <a:pt x="558" y="641"/>
                    <a:pt x="558" y="641"/>
                    <a:pt x="558" y="641"/>
                  </a:cubicBezTo>
                  <a:cubicBezTo>
                    <a:pt x="557" y="641"/>
                    <a:pt x="556" y="641"/>
                    <a:pt x="555" y="642"/>
                  </a:cubicBezTo>
                  <a:cubicBezTo>
                    <a:pt x="555" y="642"/>
                    <a:pt x="554" y="642"/>
                    <a:pt x="554" y="642"/>
                  </a:cubicBezTo>
                  <a:cubicBezTo>
                    <a:pt x="554" y="642"/>
                    <a:pt x="554" y="642"/>
                    <a:pt x="554" y="642"/>
                  </a:cubicBezTo>
                  <a:cubicBezTo>
                    <a:pt x="554" y="643"/>
                    <a:pt x="553" y="643"/>
                    <a:pt x="552" y="643"/>
                  </a:cubicBezTo>
                  <a:cubicBezTo>
                    <a:pt x="553" y="643"/>
                    <a:pt x="553" y="643"/>
                    <a:pt x="553" y="644"/>
                  </a:cubicBezTo>
                  <a:cubicBezTo>
                    <a:pt x="553" y="644"/>
                    <a:pt x="553" y="644"/>
                    <a:pt x="553" y="644"/>
                  </a:cubicBezTo>
                  <a:cubicBezTo>
                    <a:pt x="553" y="644"/>
                    <a:pt x="553" y="644"/>
                    <a:pt x="553" y="644"/>
                  </a:cubicBezTo>
                  <a:cubicBezTo>
                    <a:pt x="552" y="645"/>
                    <a:pt x="551" y="645"/>
                    <a:pt x="550" y="644"/>
                  </a:cubicBezTo>
                  <a:cubicBezTo>
                    <a:pt x="550" y="644"/>
                    <a:pt x="550" y="644"/>
                    <a:pt x="550" y="644"/>
                  </a:cubicBezTo>
                  <a:cubicBezTo>
                    <a:pt x="549" y="644"/>
                    <a:pt x="547" y="645"/>
                    <a:pt x="546" y="645"/>
                  </a:cubicBezTo>
                  <a:cubicBezTo>
                    <a:pt x="547" y="645"/>
                    <a:pt x="547" y="645"/>
                    <a:pt x="548" y="645"/>
                  </a:cubicBezTo>
                  <a:cubicBezTo>
                    <a:pt x="548" y="645"/>
                    <a:pt x="549" y="645"/>
                    <a:pt x="549" y="645"/>
                  </a:cubicBezTo>
                  <a:cubicBezTo>
                    <a:pt x="549" y="645"/>
                    <a:pt x="549" y="645"/>
                    <a:pt x="549" y="645"/>
                  </a:cubicBezTo>
                  <a:cubicBezTo>
                    <a:pt x="549" y="645"/>
                    <a:pt x="549" y="645"/>
                    <a:pt x="549" y="645"/>
                  </a:cubicBezTo>
                  <a:cubicBezTo>
                    <a:pt x="548" y="647"/>
                    <a:pt x="546" y="647"/>
                    <a:pt x="545" y="647"/>
                  </a:cubicBezTo>
                  <a:cubicBezTo>
                    <a:pt x="544" y="648"/>
                    <a:pt x="543" y="648"/>
                    <a:pt x="543" y="648"/>
                  </a:cubicBezTo>
                  <a:cubicBezTo>
                    <a:pt x="542" y="649"/>
                    <a:pt x="542" y="649"/>
                    <a:pt x="542" y="650"/>
                  </a:cubicBezTo>
                  <a:cubicBezTo>
                    <a:pt x="542" y="650"/>
                    <a:pt x="542" y="651"/>
                    <a:pt x="542" y="651"/>
                  </a:cubicBezTo>
                  <a:cubicBezTo>
                    <a:pt x="542" y="651"/>
                    <a:pt x="542" y="651"/>
                    <a:pt x="542" y="651"/>
                  </a:cubicBezTo>
                  <a:cubicBezTo>
                    <a:pt x="542" y="651"/>
                    <a:pt x="542" y="651"/>
                    <a:pt x="542" y="651"/>
                  </a:cubicBezTo>
                  <a:cubicBezTo>
                    <a:pt x="542" y="652"/>
                    <a:pt x="541" y="652"/>
                    <a:pt x="541" y="652"/>
                  </a:cubicBezTo>
                  <a:cubicBezTo>
                    <a:pt x="541" y="652"/>
                    <a:pt x="540" y="652"/>
                    <a:pt x="540" y="652"/>
                  </a:cubicBezTo>
                  <a:cubicBezTo>
                    <a:pt x="540" y="652"/>
                    <a:pt x="541" y="653"/>
                    <a:pt x="541" y="653"/>
                  </a:cubicBezTo>
                  <a:cubicBezTo>
                    <a:pt x="541" y="652"/>
                    <a:pt x="541" y="652"/>
                    <a:pt x="541" y="652"/>
                  </a:cubicBezTo>
                  <a:cubicBezTo>
                    <a:pt x="541" y="652"/>
                    <a:pt x="542" y="652"/>
                    <a:pt x="542" y="652"/>
                  </a:cubicBezTo>
                  <a:cubicBezTo>
                    <a:pt x="542" y="653"/>
                    <a:pt x="542" y="652"/>
                    <a:pt x="543" y="652"/>
                  </a:cubicBezTo>
                  <a:cubicBezTo>
                    <a:pt x="543" y="652"/>
                    <a:pt x="543" y="652"/>
                    <a:pt x="543" y="651"/>
                  </a:cubicBezTo>
                  <a:cubicBezTo>
                    <a:pt x="543" y="651"/>
                    <a:pt x="543" y="651"/>
                    <a:pt x="544" y="651"/>
                  </a:cubicBezTo>
                  <a:cubicBezTo>
                    <a:pt x="544" y="651"/>
                    <a:pt x="544" y="651"/>
                    <a:pt x="544" y="651"/>
                  </a:cubicBezTo>
                  <a:cubicBezTo>
                    <a:pt x="545" y="651"/>
                    <a:pt x="545" y="651"/>
                    <a:pt x="546" y="650"/>
                  </a:cubicBezTo>
                  <a:cubicBezTo>
                    <a:pt x="547" y="650"/>
                    <a:pt x="547" y="649"/>
                    <a:pt x="548" y="649"/>
                  </a:cubicBezTo>
                  <a:cubicBezTo>
                    <a:pt x="549" y="649"/>
                    <a:pt x="549" y="649"/>
                    <a:pt x="549" y="649"/>
                  </a:cubicBezTo>
                  <a:cubicBezTo>
                    <a:pt x="549" y="649"/>
                    <a:pt x="550" y="648"/>
                    <a:pt x="550" y="648"/>
                  </a:cubicBezTo>
                  <a:cubicBezTo>
                    <a:pt x="550" y="648"/>
                    <a:pt x="549" y="648"/>
                    <a:pt x="549" y="648"/>
                  </a:cubicBezTo>
                  <a:cubicBezTo>
                    <a:pt x="549" y="647"/>
                    <a:pt x="550" y="647"/>
                    <a:pt x="550" y="647"/>
                  </a:cubicBezTo>
                  <a:cubicBezTo>
                    <a:pt x="550" y="647"/>
                    <a:pt x="550" y="646"/>
                    <a:pt x="551" y="646"/>
                  </a:cubicBezTo>
                  <a:cubicBezTo>
                    <a:pt x="551" y="646"/>
                    <a:pt x="551" y="646"/>
                    <a:pt x="552" y="646"/>
                  </a:cubicBezTo>
                  <a:cubicBezTo>
                    <a:pt x="553" y="645"/>
                    <a:pt x="554" y="645"/>
                    <a:pt x="555" y="644"/>
                  </a:cubicBezTo>
                  <a:cubicBezTo>
                    <a:pt x="555" y="644"/>
                    <a:pt x="556" y="644"/>
                    <a:pt x="556" y="644"/>
                  </a:cubicBezTo>
                  <a:cubicBezTo>
                    <a:pt x="556" y="644"/>
                    <a:pt x="557" y="645"/>
                    <a:pt x="557" y="644"/>
                  </a:cubicBezTo>
                  <a:cubicBezTo>
                    <a:pt x="556" y="644"/>
                    <a:pt x="556" y="644"/>
                    <a:pt x="555" y="644"/>
                  </a:cubicBezTo>
                  <a:cubicBezTo>
                    <a:pt x="554" y="644"/>
                    <a:pt x="554" y="644"/>
                    <a:pt x="553" y="644"/>
                  </a:cubicBezTo>
                  <a:cubicBezTo>
                    <a:pt x="553" y="643"/>
                    <a:pt x="554" y="643"/>
                    <a:pt x="554" y="643"/>
                  </a:cubicBezTo>
                  <a:cubicBezTo>
                    <a:pt x="555" y="643"/>
                    <a:pt x="556" y="643"/>
                    <a:pt x="557" y="643"/>
                  </a:cubicBezTo>
                  <a:cubicBezTo>
                    <a:pt x="558" y="643"/>
                    <a:pt x="559" y="643"/>
                    <a:pt x="560" y="643"/>
                  </a:cubicBezTo>
                  <a:cubicBezTo>
                    <a:pt x="560" y="643"/>
                    <a:pt x="560" y="643"/>
                    <a:pt x="560" y="644"/>
                  </a:cubicBezTo>
                  <a:cubicBezTo>
                    <a:pt x="560" y="644"/>
                    <a:pt x="560" y="644"/>
                    <a:pt x="560" y="644"/>
                  </a:cubicBezTo>
                  <a:cubicBezTo>
                    <a:pt x="561" y="645"/>
                    <a:pt x="562" y="646"/>
                    <a:pt x="562" y="646"/>
                  </a:cubicBezTo>
                  <a:cubicBezTo>
                    <a:pt x="562" y="647"/>
                    <a:pt x="562" y="647"/>
                    <a:pt x="562" y="647"/>
                  </a:cubicBezTo>
                  <a:cubicBezTo>
                    <a:pt x="562" y="647"/>
                    <a:pt x="562" y="647"/>
                    <a:pt x="562" y="647"/>
                  </a:cubicBezTo>
                  <a:cubicBezTo>
                    <a:pt x="562" y="647"/>
                    <a:pt x="562" y="648"/>
                    <a:pt x="562" y="648"/>
                  </a:cubicBezTo>
                  <a:cubicBezTo>
                    <a:pt x="561" y="649"/>
                    <a:pt x="560" y="649"/>
                    <a:pt x="560" y="650"/>
                  </a:cubicBezTo>
                  <a:cubicBezTo>
                    <a:pt x="560" y="650"/>
                    <a:pt x="561" y="650"/>
                    <a:pt x="561" y="650"/>
                  </a:cubicBezTo>
                  <a:cubicBezTo>
                    <a:pt x="561" y="650"/>
                    <a:pt x="561" y="650"/>
                    <a:pt x="561" y="650"/>
                  </a:cubicBezTo>
                  <a:cubicBezTo>
                    <a:pt x="561" y="651"/>
                    <a:pt x="561" y="651"/>
                    <a:pt x="561" y="651"/>
                  </a:cubicBezTo>
                  <a:cubicBezTo>
                    <a:pt x="562" y="651"/>
                    <a:pt x="562" y="650"/>
                    <a:pt x="562" y="649"/>
                  </a:cubicBezTo>
                  <a:cubicBezTo>
                    <a:pt x="562" y="649"/>
                    <a:pt x="562" y="649"/>
                    <a:pt x="562" y="649"/>
                  </a:cubicBezTo>
                  <a:cubicBezTo>
                    <a:pt x="562" y="649"/>
                    <a:pt x="562" y="649"/>
                    <a:pt x="562" y="649"/>
                  </a:cubicBezTo>
                  <a:cubicBezTo>
                    <a:pt x="563" y="648"/>
                    <a:pt x="564" y="649"/>
                    <a:pt x="566" y="648"/>
                  </a:cubicBezTo>
                  <a:cubicBezTo>
                    <a:pt x="566" y="648"/>
                    <a:pt x="566" y="648"/>
                    <a:pt x="567" y="648"/>
                  </a:cubicBezTo>
                  <a:cubicBezTo>
                    <a:pt x="567" y="648"/>
                    <a:pt x="566" y="648"/>
                    <a:pt x="566" y="648"/>
                  </a:cubicBezTo>
                  <a:cubicBezTo>
                    <a:pt x="566" y="649"/>
                    <a:pt x="566" y="649"/>
                    <a:pt x="566" y="649"/>
                  </a:cubicBezTo>
                  <a:cubicBezTo>
                    <a:pt x="566" y="650"/>
                    <a:pt x="568" y="650"/>
                    <a:pt x="568" y="650"/>
                  </a:cubicBezTo>
                  <a:cubicBezTo>
                    <a:pt x="568" y="650"/>
                    <a:pt x="568" y="650"/>
                    <a:pt x="569" y="650"/>
                  </a:cubicBezTo>
                  <a:cubicBezTo>
                    <a:pt x="569" y="650"/>
                    <a:pt x="569" y="650"/>
                    <a:pt x="569" y="650"/>
                  </a:cubicBezTo>
                  <a:cubicBezTo>
                    <a:pt x="569" y="650"/>
                    <a:pt x="570" y="650"/>
                    <a:pt x="569" y="651"/>
                  </a:cubicBezTo>
                  <a:cubicBezTo>
                    <a:pt x="569" y="651"/>
                    <a:pt x="569" y="651"/>
                    <a:pt x="569" y="651"/>
                  </a:cubicBezTo>
                  <a:cubicBezTo>
                    <a:pt x="569" y="651"/>
                    <a:pt x="569" y="651"/>
                    <a:pt x="569" y="651"/>
                  </a:cubicBezTo>
                  <a:cubicBezTo>
                    <a:pt x="569" y="651"/>
                    <a:pt x="568" y="651"/>
                    <a:pt x="568" y="651"/>
                  </a:cubicBezTo>
                  <a:cubicBezTo>
                    <a:pt x="568" y="651"/>
                    <a:pt x="568" y="651"/>
                    <a:pt x="569" y="651"/>
                  </a:cubicBezTo>
                  <a:cubicBezTo>
                    <a:pt x="569" y="651"/>
                    <a:pt x="569" y="651"/>
                    <a:pt x="569" y="651"/>
                  </a:cubicBezTo>
                  <a:cubicBezTo>
                    <a:pt x="570" y="652"/>
                    <a:pt x="570" y="652"/>
                    <a:pt x="570" y="652"/>
                  </a:cubicBezTo>
                  <a:cubicBezTo>
                    <a:pt x="570" y="652"/>
                    <a:pt x="570" y="653"/>
                    <a:pt x="571" y="653"/>
                  </a:cubicBezTo>
                  <a:cubicBezTo>
                    <a:pt x="571" y="653"/>
                    <a:pt x="571" y="654"/>
                    <a:pt x="571" y="654"/>
                  </a:cubicBezTo>
                  <a:cubicBezTo>
                    <a:pt x="571" y="654"/>
                    <a:pt x="571" y="654"/>
                    <a:pt x="571" y="654"/>
                  </a:cubicBezTo>
                  <a:cubicBezTo>
                    <a:pt x="571" y="654"/>
                    <a:pt x="571" y="654"/>
                    <a:pt x="571" y="654"/>
                  </a:cubicBezTo>
                  <a:cubicBezTo>
                    <a:pt x="571" y="655"/>
                    <a:pt x="571" y="655"/>
                    <a:pt x="571" y="656"/>
                  </a:cubicBezTo>
                  <a:cubicBezTo>
                    <a:pt x="571" y="656"/>
                    <a:pt x="571" y="656"/>
                    <a:pt x="571" y="656"/>
                  </a:cubicBezTo>
                  <a:cubicBezTo>
                    <a:pt x="571" y="656"/>
                    <a:pt x="570" y="656"/>
                    <a:pt x="569" y="656"/>
                  </a:cubicBezTo>
                  <a:cubicBezTo>
                    <a:pt x="570" y="657"/>
                    <a:pt x="570" y="657"/>
                    <a:pt x="570" y="657"/>
                  </a:cubicBezTo>
                  <a:cubicBezTo>
                    <a:pt x="570" y="657"/>
                    <a:pt x="570" y="657"/>
                    <a:pt x="571" y="658"/>
                  </a:cubicBezTo>
                  <a:cubicBezTo>
                    <a:pt x="571" y="658"/>
                    <a:pt x="571" y="658"/>
                    <a:pt x="571" y="658"/>
                  </a:cubicBezTo>
                  <a:cubicBezTo>
                    <a:pt x="571" y="658"/>
                    <a:pt x="571" y="658"/>
                    <a:pt x="571" y="658"/>
                  </a:cubicBezTo>
                  <a:cubicBezTo>
                    <a:pt x="570" y="658"/>
                    <a:pt x="570" y="659"/>
                    <a:pt x="570" y="659"/>
                  </a:cubicBezTo>
                  <a:cubicBezTo>
                    <a:pt x="570" y="659"/>
                    <a:pt x="570" y="659"/>
                    <a:pt x="570" y="659"/>
                  </a:cubicBezTo>
                  <a:cubicBezTo>
                    <a:pt x="570" y="659"/>
                    <a:pt x="570" y="659"/>
                    <a:pt x="570" y="659"/>
                  </a:cubicBezTo>
                  <a:cubicBezTo>
                    <a:pt x="569" y="659"/>
                    <a:pt x="569" y="659"/>
                    <a:pt x="569" y="659"/>
                  </a:cubicBezTo>
                  <a:cubicBezTo>
                    <a:pt x="569" y="659"/>
                    <a:pt x="569" y="659"/>
                    <a:pt x="569" y="659"/>
                  </a:cubicBezTo>
                  <a:cubicBezTo>
                    <a:pt x="569" y="659"/>
                    <a:pt x="569" y="659"/>
                    <a:pt x="569" y="659"/>
                  </a:cubicBezTo>
                  <a:cubicBezTo>
                    <a:pt x="570" y="659"/>
                    <a:pt x="570" y="660"/>
                    <a:pt x="570" y="660"/>
                  </a:cubicBezTo>
                  <a:cubicBezTo>
                    <a:pt x="570" y="660"/>
                    <a:pt x="570" y="660"/>
                    <a:pt x="571" y="660"/>
                  </a:cubicBezTo>
                  <a:cubicBezTo>
                    <a:pt x="571" y="660"/>
                    <a:pt x="571" y="660"/>
                    <a:pt x="571" y="660"/>
                  </a:cubicBezTo>
                  <a:cubicBezTo>
                    <a:pt x="571" y="660"/>
                    <a:pt x="571" y="661"/>
                    <a:pt x="571" y="661"/>
                  </a:cubicBezTo>
                  <a:cubicBezTo>
                    <a:pt x="571" y="661"/>
                    <a:pt x="571" y="662"/>
                    <a:pt x="571" y="662"/>
                  </a:cubicBezTo>
                  <a:cubicBezTo>
                    <a:pt x="571" y="662"/>
                    <a:pt x="570" y="661"/>
                    <a:pt x="569" y="661"/>
                  </a:cubicBezTo>
                  <a:cubicBezTo>
                    <a:pt x="569" y="661"/>
                    <a:pt x="569" y="661"/>
                    <a:pt x="569" y="661"/>
                  </a:cubicBezTo>
                  <a:cubicBezTo>
                    <a:pt x="569" y="661"/>
                    <a:pt x="569" y="662"/>
                    <a:pt x="569" y="662"/>
                  </a:cubicBezTo>
                  <a:cubicBezTo>
                    <a:pt x="570" y="662"/>
                    <a:pt x="570" y="662"/>
                    <a:pt x="571" y="662"/>
                  </a:cubicBezTo>
                  <a:cubicBezTo>
                    <a:pt x="571" y="662"/>
                    <a:pt x="572" y="662"/>
                    <a:pt x="572" y="663"/>
                  </a:cubicBezTo>
                  <a:cubicBezTo>
                    <a:pt x="572" y="663"/>
                    <a:pt x="572" y="663"/>
                    <a:pt x="572" y="663"/>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3" name="Freeform 776">
              <a:extLst>
                <a:ext uri="{FF2B5EF4-FFF2-40B4-BE49-F238E27FC236}">
                  <a16:creationId xmlns:a16="http://schemas.microsoft.com/office/drawing/2014/main" id="{DEC4F438-4E79-4D6D-AE3C-C049BD400B3A}"/>
                </a:ext>
              </a:extLst>
            </p:cNvPr>
            <p:cNvSpPr>
              <a:spLocks noEditPoints="1"/>
            </p:cNvSpPr>
            <p:nvPr/>
          </p:nvSpPr>
          <p:spPr bwMode="auto">
            <a:xfrm>
              <a:off x="3477554" y="3750009"/>
              <a:ext cx="237220" cy="167845"/>
            </a:xfrm>
            <a:custGeom>
              <a:avLst/>
              <a:gdLst>
                <a:gd name="T0" fmla="*/ 5 w 51"/>
                <a:gd name="T1" fmla="*/ 16 h 44"/>
                <a:gd name="T2" fmla="*/ 6 w 51"/>
                <a:gd name="T3" fmla="*/ 13 h 44"/>
                <a:gd name="T4" fmla="*/ 8 w 51"/>
                <a:gd name="T5" fmla="*/ 18 h 44"/>
                <a:gd name="T6" fmla="*/ 7 w 51"/>
                <a:gd name="T7" fmla="*/ 20 h 44"/>
                <a:gd name="T8" fmla="*/ 10 w 51"/>
                <a:gd name="T9" fmla="*/ 23 h 44"/>
                <a:gd name="T10" fmla="*/ 8 w 51"/>
                <a:gd name="T11" fmla="*/ 19 h 44"/>
                <a:gd name="T12" fmla="*/ 7 w 51"/>
                <a:gd name="T13" fmla="*/ 21 h 44"/>
                <a:gd name="T14" fmla="*/ 37 w 51"/>
                <a:gd name="T15" fmla="*/ 44 h 44"/>
                <a:gd name="T16" fmla="*/ 40 w 51"/>
                <a:gd name="T17" fmla="*/ 42 h 44"/>
                <a:gd name="T18" fmla="*/ 36 w 51"/>
                <a:gd name="T19" fmla="*/ 43 h 44"/>
                <a:gd name="T20" fmla="*/ 49 w 51"/>
                <a:gd name="T21" fmla="*/ 38 h 44"/>
                <a:gd name="T22" fmla="*/ 40 w 51"/>
                <a:gd name="T23" fmla="*/ 34 h 44"/>
                <a:gd name="T24" fmla="*/ 42 w 51"/>
                <a:gd name="T25" fmla="*/ 34 h 44"/>
                <a:gd name="T26" fmla="*/ 40 w 51"/>
                <a:gd name="T27" fmla="*/ 34 h 44"/>
                <a:gd name="T28" fmla="*/ 50 w 51"/>
                <a:gd name="T29" fmla="*/ 39 h 44"/>
                <a:gd name="T30" fmla="*/ 10 w 51"/>
                <a:gd name="T31" fmla="*/ 14 h 44"/>
                <a:gd name="T32" fmla="*/ 25 w 51"/>
                <a:gd name="T33" fmla="*/ 26 h 44"/>
                <a:gd name="T34" fmla="*/ 27 w 51"/>
                <a:gd name="T35" fmla="*/ 29 h 44"/>
                <a:gd name="T36" fmla="*/ 27 w 51"/>
                <a:gd name="T37" fmla="*/ 29 h 44"/>
                <a:gd name="T38" fmla="*/ 25 w 51"/>
                <a:gd name="T39" fmla="*/ 26 h 44"/>
                <a:gd name="T40" fmla="*/ 2 w 51"/>
                <a:gd name="T41" fmla="*/ 3 h 44"/>
                <a:gd name="T42" fmla="*/ 7 w 51"/>
                <a:gd name="T43" fmla="*/ 2 h 44"/>
                <a:gd name="T44" fmla="*/ 4 w 51"/>
                <a:gd name="T45" fmla="*/ 2 h 44"/>
                <a:gd name="T46" fmla="*/ 1 w 51"/>
                <a:gd name="T47" fmla="*/ 2 h 44"/>
                <a:gd name="T48" fmla="*/ 22 w 51"/>
                <a:gd name="T49" fmla="*/ 26 h 44"/>
                <a:gd name="T50" fmla="*/ 20 w 51"/>
                <a:gd name="T51" fmla="*/ 24 h 44"/>
                <a:gd name="T52" fmla="*/ 30 w 51"/>
                <a:gd name="T53" fmla="*/ 22 h 44"/>
                <a:gd name="T54" fmla="*/ 18 w 51"/>
                <a:gd name="T55" fmla="*/ 12 h 44"/>
                <a:gd name="T56" fmla="*/ 19 w 51"/>
                <a:gd name="T57" fmla="*/ 15 h 44"/>
                <a:gd name="T58" fmla="*/ 19 w 51"/>
                <a:gd name="T59" fmla="*/ 17 h 44"/>
                <a:gd name="T60" fmla="*/ 19 w 51"/>
                <a:gd name="T61" fmla="*/ 14 h 44"/>
                <a:gd name="T62" fmla="*/ 16 w 51"/>
                <a:gd name="T63" fmla="*/ 11 h 44"/>
                <a:gd name="T64" fmla="*/ 15 w 51"/>
                <a:gd name="T65" fmla="*/ 11 h 44"/>
                <a:gd name="T66" fmla="*/ 41 w 51"/>
                <a:gd name="T67" fmla="*/ 40 h 44"/>
                <a:gd name="T68" fmla="*/ 9 w 51"/>
                <a:gd name="T69" fmla="*/ 0 h 44"/>
                <a:gd name="T70" fmla="*/ 12 w 51"/>
                <a:gd name="T71" fmla="*/ 3 h 44"/>
                <a:gd name="T72" fmla="*/ 12 w 51"/>
                <a:gd name="T73" fmla="*/ 6 h 44"/>
                <a:gd name="T74" fmla="*/ 12 w 51"/>
                <a:gd name="T75" fmla="*/ 8 h 44"/>
                <a:gd name="T76" fmla="*/ 12 w 51"/>
                <a:gd name="T77" fmla="*/ 6 h 44"/>
                <a:gd name="T78" fmla="*/ 12 w 51"/>
                <a:gd name="T79" fmla="*/ 3 h 44"/>
                <a:gd name="T80" fmla="*/ 10 w 51"/>
                <a:gd name="T81" fmla="*/ 0 h 44"/>
                <a:gd name="T82" fmla="*/ 9 w 51"/>
                <a:gd name="T83" fmla="*/ 0 h 44"/>
                <a:gd name="T84" fmla="*/ 22 w 51"/>
                <a:gd name="T85" fmla="*/ 26 h 44"/>
                <a:gd name="T86" fmla="*/ 22 w 51"/>
                <a:gd name="T87" fmla="*/ 17 h 44"/>
                <a:gd name="T88" fmla="*/ 24 w 51"/>
                <a:gd name="T89" fmla="*/ 20 h 44"/>
                <a:gd name="T90" fmla="*/ 25 w 51"/>
                <a:gd name="T91" fmla="*/ 21 h 44"/>
                <a:gd name="T92" fmla="*/ 23 w 51"/>
                <a:gd name="T93" fmla="*/ 18 h 44"/>
                <a:gd name="T94" fmla="*/ 32 w 51"/>
                <a:gd name="T95" fmla="*/ 31 h 44"/>
                <a:gd name="T96" fmla="*/ 32 w 51"/>
                <a:gd name="T97" fmla="*/ 31 h 44"/>
                <a:gd name="T98" fmla="*/ 34 w 51"/>
                <a:gd name="T99" fmla="*/ 32 h 44"/>
                <a:gd name="T100" fmla="*/ 34 w 51"/>
                <a:gd name="T101" fmla="*/ 32 h 44"/>
                <a:gd name="T102" fmla="*/ 33 w 51"/>
                <a:gd name="T103" fmla="*/ 34 h 44"/>
                <a:gd name="T104" fmla="*/ 34 w 51"/>
                <a:gd name="T105" fmla="*/ 33 h 44"/>
                <a:gd name="T106" fmla="*/ 34 w 51"/>
                <a:gd name="T10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44">
                  <a:moveTo>
                    <a:pt x="6" y="19"/>
                  </a:moveTo>
                  <a:cubicBezTo>
                    <a:pt x="6" y="19"/>
                    <a:pt x="6" y="19"/>
                    <a:pt x="5" y="19"/>
                  </a:cubicBezTo>
                  <a:cubicBezTo>
                    <a:pt x="5" y="19"/>
                    <a:pt x="4" y="18"/>
                    <a:pt x="4" y="18"/>
                  </a:cubicBezTo>
                  <a:cubicBezTo>
                    <a:pt x="4" y="17"/>
                    <a:pt x="4" y="17"/>
                    <a:pt x="4" y="17"/>
                  </a:cubicBezTo>
                  <a:cubicBezTo>
                    <a:pt x="4" y="17"/>
                    <a:pt x="5" y="16"/>
                    <a:pt x="5" y="16"/>
                  </a:cubicBezTo>
                  <a:cubicBezTo>
                    <a:pt x="5" y="15"/>
                    <a:pt x="5" y="15"/>
                    <a:pt x="5" y="15"/>
                  </a:cubicBezTo>
                  <a:cubicBezTo>
                    <a:pt x="5" y="15"/>
                    <a:pt x="5" y="14"/>
                    <a:pt x="5" y="14"/>
                  </a:cubicBezTo>
                  <a:cubicBezTo>
                    <a:pt x="5" y="14"/>
                    <a:pt x="5" y="13"/>
                    <a:pt x="5" y="13"/>
                  </a:cubicBezTo>
                  <a:cubicBezTo>
                    <a:pt x="5" y="13"/>
                    <a:pt x="5" y="13"/>
                    <a:pt x="6" y="13"/>
                  </a:cubicBezTo>
                  <a:cubicBezTo>
                    <a:pt x="6" y="13"/>
                    <a:pt x="6" y="13"/>
                    <a:pt x="6" y="13"/>
                  </a:cubicBezTo>
                  <a:cubicBezTo>
                    <a:pt x="6" y="14"/>
                    <a:pt x="7" y="14"/>
                    <a:pt x="7" y="14"/>
                  </a:cubicBezTo>
                  <a:cubicBezTo>
                    <a:pt x="7" y="15"/>
                    <a:pt x="7" y="15"/>
                    <a:pt x="7" y="15"/>
                  </a:cubicBezTo>
                  <a:cubicBezTo>
                    <a:pt x="7" y="15"/>
                    <a:pt x="7" y="16"/>
                    <a:pt x="7" y="16"/>
                  </a:cubicBezTo>
                  <a:cubicBezTo>
                    <a:pt x="8" y="16"/>
                    <a:pt x="8" y="16"/>
                    <a:pt x="8" y="16"/>
                  </a:cubicBezTo>
                  <a:cubicBezTo>
                    <a:pt x="8" y="17"/>
                    <a:pt x="8" y="17"/>
                    <a:pt x="8" y="18"/>
                  </a:cubicBezTo>
                  <a:cubicBezTo>
                    <a:pt x="8" y="18"/>
                    <a:pt x="9" y="18"/>
                    <a:pt x="8" y="18"/>
                  </a:cubicBezTo>
                  <a:cubicBezTo>
                    <a:pt x="8" y="19"/>
                    <a:pt x="8" y="19"/>
                    <a:pt x="8" y="19"/>
                  </a:cubicBezTo>
                  <a:cubicBezTo>
                    <a:pt x="8" y="19"/>
                    <a:pt x="7" y="19"/>
                    <a:pt x="7" y="19"/>
                  </a:cubicBezTo>
                  <a:cubicBezTo>
                    <a:pt x="7" y="19"/>
                    <a:pt x="7" y="19"/>
                    <a:pt x="7" y="19"/>
                  </a:cubicBezTo>
                  <a:cubicBezTo>
                    <a:pt x="7" y="19"/>
                    <a:pt x="7" y="19"/>
                    <a:pt x="7" y="20"/>
                  </a:cubicBezTo>
                  <a:cubicBezTo>
                    <a:pt x="6" y="20"/>
                    <a:pt x="6" y="20"/>
                    <a:pt x="6" y="20"/>
                  </a:cubicBezTo>
                  <a:cubicBezTo>
                    <a:pt x="6" y="19"/>
                    <a:pt x="6" y="19"/>
                    <a:pt x="6" y="19"/>
                  </a:cubicBezTo>
                  <a:close/>
                  <a:moveTo>
                    <a:pt x="8" y="23"/>
                  </a:moveTo>
                  <a:cubicBezTo>
                    <a:pt x="8" y="24"/>
                    <a:pt x="8" y="24"/>
                    <a:pt x="9" y="24"/>
                  </a:cubicBezTo>
                  <a:cubicBezTo>
                    <a:pt x="10" y="24"/>
                    <a:pt x="10" y="24"/>
                    <a:pt x="10" y="23"/>
                  </a:cubicBezTo>
                  <a:cubicBezTo>
                    <a:pt x="10" y="22"/>
                    <a:pt x="10" y="22"/>
                    <a:pt x="10" y="21"/>
                  </a:cubicBezTo>
                  <a:cubicBezTo>
                    <a:pt x="9" y="21"/>
                    <a:pt x="9" y="20"/>
                    <a:pt x="9" y="20"/>
                  </a:cubicBezTo>
                  <a:cubicBezTo>
                    <a:pt x="9" y="20"/>
                    <a:pt x="9" y="20"/>
                    <a:pt x="9" y="20"/>
                  </a:cubicBezTo>
                  <a:cubicBezTo>
                    <a:pt x="9" y="20"/>
                    <a:pt x="9" y="20"/>
                    <a:pt x="9" y="20"/>
                  </a:cubicBezTo>
                  <a:cubicBezTo>
                    <a:pt x="9" y="19"/>
                    <a:pt x="9" y="19"/>
                    <a:pt x="8" y="19"/>
                  </a:cubicBezTo>
                  <a:cubicBezTo>
                    <a:pt x="8" y="19"/>
                    <a:pt x="8" y="19"/>
                    <a:pt x="8" y="20"/>
                  </a:cubicBezTo>
                  <a:cubicBezTo>
                    <a:pt x="8" y="20"/>
                    <a:pt x="8" y="20"/>
                    <a:pt x="8" y="20"/>
                  </a:cubicBezTo>
                  <a:cubicBezTo>
                    <a:pt x="8" y="20"/>
                    <a:pt x="7" y="20"/>
                    <a:pt x="7" y="20"/>
                  </a:cubicBezTo>
                  <a:cubicBezTo>
                    <a:pt x="7" y="20"/>
                    <a:pt x="7" y="20"/>
                    <a:pt x="7" y="20"/>
                  </a:cubicBezTo>
                  <a:cubicBezTo>
                    <a:pt x="7" y="21"/>
                    <a:pt x="7" y="21"/>
                    <a:pt x="7" y="21"/>
                  </a:cubicBezTo>
                  <a:cubicBezTo>
                    <a:pt x="8" y="21"/>
                    <a:pt x="8" y="22"/>
                    <a:pt x="8" y="22"/>
                  </a:cubicBezTo>
                  <a:cubicBezTo>
                    <a:pt x="8" y="22"/>
                    <a:pt x="8" y="22"/>
                    <a:pt x="8" y="22"/>
                  </a:cubicBezTo>
                  <a:cubicBezTo>
                    <a:pt x="8" y="22"/>
                    <a:pt x="8" y="23"/>
                    <a:pt x="8" y="23"/>
                  </a:cubicBezTo>
                  <a:close/>
                  <a:moveTo>
                    <a:pt x="36" y="44"/>
                  </a:moveTo>
                  <a:cubicBezTo>
                    <a:pt x="36" y="44"/>
                    <a:pt x="36" y="44"/>
                    <a:pt x="37" y="44"/>
                  </a:cubicBezTo>
                  <a:cubicBezTo>
                    <a:pt x="37" y="44"/>
                    <a:pt x="37" y="44"/>
                    <a:pt x="37" y="44"/>
                  </a:cubicBezTo>
                  <a:cubicBezTo>
                    <a:pt x="37" y="44"/>
                    <a:pt x="38" y="44"/>
                    <a:pt x="38" y="44"/>
                  </a:cubicBezTo>
                  <a:cubicBezTo>
                    <a:pt x="39" y="44"/>
                    <a:pt x="39" y="44"/>
                    <a:pt x="39" y="43"/>
                  </a:cubicBezTo>
                  <a:cubicBezTo>
                    <a:pt x="40" y="43"/>
                    <a:pt x="40" y="42"/>
                    <a:pt x="40" y="41"/>
                  </a:cubicBezTo>
                  <a:cubicBezTo>
                    <a:pt x="40" y="41"/>
                    <a:pt x="40" y="41"/>
                    <a:pt x="40" y="42"/>
                  </a:cubicBezTo>
                  <a:cubicBezTo>
                    <a:pt x="39" y="42"/>
                    <a:pt x="39" y="42"/>
                    <a:pt x="39" y="43"/>
                  </a:cubicBezTo>
                  <a:cubicBezTo>
                    <a:pt x="39" y="43"/>
                    <a:pt x="38" y="43"/>
                    <a:pt x="38" y="42"/>
                  </a:cubicBezTo>
                  <a:cubicBezTo>
                    <a:pt x="38" y="42"/>
                    <a:pt x="37" y="42"/>
                    <a:pt x="37" y="42"/>
                  </a:cubicBezTo>
                  <a:cubicBezTo>
                    <a:pt x="37" y="42"/>
                    <a:pt x="36" y="43"/>
                    <a:pt x="36" y="43"/>
                  </a:cubicBezTo>
                  <a:cubicBezTo>
                    <a:pt x="36" y="43"/>
                    <a:pt x="36" y="43"/>
                    <a:pt x="36" y="43"/>
                  </a:cubicBezTo>
                  <a:cubicBezTo>
                    <a:pt x="35" y="44"/>
                    <a:pt x="36" y="44"/>
                    <a:pt x="36" y="44"/>
                  </a:cubicBezTo>
                  <a:cubicBezTo>
                    <a:pt x="36" y="44"/>
                    <a:pt x="36" y="44"/>
                    <a:pt x="36" y="44"/>
                  </a:cubicBezTo>
                  <a:close/>
                  <a:moveTo>
                    <a:pt x="48" y="38"/>
                  </a:moveTo>
                  <a:cubicBezTo>
                    <a:pt x="48" y="39"/>
                    <a:pt x="49" y="39"/>
                    <a:pt x="49" y="38"/>
                  </a:cubicBezTo>
                  <a:cubicBezTo>
                    <a:pt x="49" y="38"/>
                    <a:pt x="49" y="38"/>
                    <a:pt x="49" y="38"/>
                  </a:cubicBezTo>
                  <a:cubicBezTo>
                    <a:pt x="48" y="38"/>
                    <a:pt x="48" y="38"/>
                    <a:pt x="48" y="37"/>
                  </a:cubicBezTo>
                  <a:cubicBezTo>
                    <a:pt x="48" y="37"/>
                    <a:pt x="47" y="37"/>
                    <a:pt x="47" y="37"/>
                  </a:cubicBezTo>
                  <a:cubicBezTo>
                    <a:pt x="47" y="37"/>
                    <a:pt x="47" y="37"/>
                    <a:pt x="47" y="37"/>
                  </a:cubicBezTo>
                  <a:cubicBezTo>
                    <a:pt x="47" y="38"/>
                    <a:pt x="48" y="38"/>
                    <a:pt x="48" y="38"/>
                  </a:cubicBezTo>
                  <a:close/>
                  <a:moveTo>
                    <a:pt x="40" y="34"/>
                  </a:moveTo>
                  <a:cubicBezTo>
                    <a:pt x="40" y="34"/>
                    <a:pt x="40" y="34"/>
                    <a:pt x="40" y="34"/>
                  </a:cubicBezTo>
                  <a:cubicBezTo>
                    <a:pt x="40" y="34"/>
                    <a:pt x="40" y="34"/>
                    <a:pt x="41" y="34"/>
                  </a:cubicBezTo>
                  <a:cubicBezTo>
                    <a:pt x="41" y="34"/>
                    <a:pt x="41" y="34"/>
                    <a:pt x="42" y="34"/>
                  </a:cubicBezTo>
                  <a:cubicBezTo>
                    <a:pt x="42" y="34"/>
                    <a:pt x="42" y="34"/>
                    <a:pt x="42" y="34"/>
                  </a:cubicBezTo>
                  <a:cubicBezTo>
                    <a:pt x="42" y="34"/>
                    <a:pt x="42" y="34"/>
                    <a:pt x="42" y="34"/>
                  </a:cubicBezTo>
                  <a:cubicBezTo>
                    <a:pt x="42" y="34"/>
                    <a:pt x="42" y="34"/>
                    <a:pt x="42" y="34"/>
                  </a:cubicBezTo>
                  <a:cubicBezTo>
                    <a:pt x="42" y="34"/>
                    <a:pt x="41" y="34"/>
                    <a:pt x="41" y="34"/>
                  </a:cubicBezTo>
                  <a:cubicBezTo>
                    <a:pt x="41" y="34"/>
                    <a:pt x="40" y="33"/>
                    <a:pt x="40" y="33"/>
                  </a:cubicBezTo>
                  <a:cubicBezTo>
                    <a:pt x="39" y="33"/>
                    <a:pt x="39" y="33"/>
                    <a:pt x="39" y="33"/>
                  </a:cubicBezTo>
                  <a:cubicBezTo>
                    <a:pt x="39" y="34"/>
                    <a:pt x="39" y="34"/>
                    <a:pt x="40" y="34"/>
                  </a:cubicBezTo>
                  <a:close/>
                  <a:moveTo>
                    <a:pt x="50" y="39"/>
                  </a:moveTo>
                  <a:cubicBezTo>
                    <a:pt x="50" y="39"/>
                    <a:pt x="50" y="39"/>
                    <a:pt x="50" y="39"/>
                  </a:cubicBezTo>
                  <a:cubicBezTo>
                    <a:pt x="51" y="39"/>
                    <a:pt x="51" y="39"/>
                    <a:pt x="50" y="39"/>
                  </a:cubicBezTo>
                  <a:cubicBezTo>
                    <a:pt x="50" y="38"/>
                    <a:pt x="50" y="38"/>
                    <a:pt x="49" y="38"/>
                  </a:cubicBezTo>
                  <a:cubicBezTo>
                    <a:pt x="49" y="39"/>
                    <a:pt x="49" y="39"/>
                    <a:pt x="50" y="39"/>
                  </a:cubicBezTo>
                  <a:close/>
                  <a:moveTo>
                    <a:pt x="11" y="14"/>
                  </a:moveTo>
                  <a:cubicBezTo>
                    <a:pt x="12" y="14"/>
                    <a:pt x="12" y="14"/>
                    <a:pt x="11" y="14"/>
                  </a:cubicBezTo>
                  <a:cubicBezTo>
                    <a:pt x="11" y="14"/>
                    <a:pt x="11" y="14"/>
                    <a:pt x="10" y="14"/>
                  </a:cubicBezTo>
                  <a:cubicBezTo>
                    <a:pt x="10" y="14"/>
                    <a:pt x="10" y="14"/>
                    <a:pt x="10" y="14"/>
                  </a:cubicBezTo>
                  <a:cubicBezTo>
                    <a:pt x="10" y="14"/>
                    <a:pt x="10" y="14"/>
                    <a:pt x="10" y="14"/>
                  </a:cubicBezTo>
                  <a:cubicBezTo>
                    <a:pt x="10" y="15"/>
                    <a:pt x="10" y="15"/>
                    <a:pt x="10" y="15"/>
                  </a:cubicBezTo>
                  <a:cubicBezTo>
                    <a:pt x="11" y="15"/>
                    <a:pt x="11" y="15"/>
                    <a:pt x="11" y="14"/>
                  </a:cubicBezTo>
                  <a:close/>
                  <a:moveTo>
                    <a:pt x="25" y="24"/>
                  </a:moveTo>
                  <a:cubicBezTo>
                    <a:pt x="24" y="24"/>
                    <a:pt x="24" y="25"/>
                    <a:pt x="25" y="25"/>
                  </a:cubicBezTo>
                  <a:cubicBezTo>
                    <a:pt x="25" y="25"/>
                    <a:pt x="25" y="26"/>
                    <a:pt x="25" y="26"/>
                  </a:cubicBezTo>
                  <a:cubicBezTo>
                    <a:pt x="26" y="26"/>
                    <a:pt x="26" y="27"/>
                    <a:pt x="26" y="28"/>
                  </a:cubicBezTo>
                  <a:cubicBezTo>
                    <a:pt x="26" y="28"/>
                    <a:pt x="26" y="28"/>
                    <a:pt x="26" y="28"/>
                  </a:cubicBezTo>
                  <a:cubicBezTo>
                    <a:pt x="26" y="28"/>
                    <a:pt x="26" y="28"/>
                    <a:pt x="25" y="28"/>
                  </a:cubicBezTo>
                  <a:cubicBezTo>
                    <a:pt x="26" y="28"/>
                    <a:pt x="26" y="28"/>
                    <a:pt x="26" y="29"/>
                  </a:cubicBezTo>
                  <a:cubicBezTo>
                    <a:pt x="27" y="29"/>
                    <a:pt x="27" y="29"/>
                    <a:pt x="27" y="29"/>
                  </a:cubicBezTo>
                  <a:cubicBezTo>
                    <a:pt x="27" y="29"/>
                    <a:pt x="27" y="30"/>
                    <a:pt x="27" y="30"/>
                  </a:cubicBezTo>
                  <a:cubicBezTo>
                    <a:pt x="27" y="30"/>
                    <a:pt x="27" y="30"/>
                    <a:pt x="27" y="30"/>
                  </a:cubicBezTo>
                  <a:cubicBezTo>
                    <a:pt x="28" y="30"/>
                    <a:pt x="28" y="30"/>
                    <a:pt x="28" y="30"/>
                  </a:cubicBezTo>
                  <a:cubicBezTo>
                    <a:pt x="28" y="30"/>
                    <a:pt x="28" y="30"/>
                    <a:pt x="28" y="30"/>
                  </a:cubicBezTo>
                  <a:cubicBezTo>
                    <a:pt x="28" y="30"/>
                    <a:pt x="28" y="29"/>
                    <a:pt x="27" y="29"/>
                  </a:cubicBezTo>
                  <a:cubicBezTo>
                    <a:pt x="27" y="29"/>
                    <a:pt x="27" y="28"/>
                    <a:pt x="26" y="28"/>
                  </a:cubicBezTo>
                  <a:cubicBezTo>
                    <a:pt x="26" y="28"/>
                    <a:pt x="26" y="28"/>
                    <a:pt x="26" y="28"/>
                  </a:cubicBezTo>
                  <a:cubicBezTo>
                    <a:pt x="26" y="28"/>
                    <a:pt x="26" y="28"/>
                    <a:pt x="26" y="28"/>
                  </a:cubicBezTo>
                  <a:cubicBezTo>
                    <a:pt x="26" y="28"/>
                    <a:pt x="26" y="27"/>
                    <a:pt x="26" y="27"/>
                  </a:cubicBezTo>
                  <a:cubicBezTo>
                    <a:pt x="26" y="26"/>
                    <a:pt x="26" y="26"/>
                    <a:pt x="25" y="26"/>
                  </a:cubicBezTo>
                  <a:cubicBezTo>
                    <a:pt x="26" y="25"/>
                    <a:pt x="25" y="25"/>
                    <a:pt x="25" y="24"/>
                  </a:cubicBezTo>
                  <a:cubicBezTo>
                    <a:pt x="25" y="24"/>
                    <a:pt x="25" y="24"/>
                    <a:pt x="25" y="24"/>
                  </a:cubicBezTo>
                  <a:close/>
                  <a:moveTo>
                    <a:pt x="1" y="3"/>
                  </a:moveTo>
                  <a:cubicBezTo>
                    <a:pt x="1" y="3"/>
                    <a:pt x="1" y="3"/>
                    <a:pt x="2" y="3"/>
                  </a:cubicBezTo>
                  <a:cubicBezTo>
                    <a:pt x="2" y="3"/>
                    <a:pt x="2" y="3"/>
                    <a:pt x="2" y="3"/>
                  </a:cubicBezTo>
                  <a:cubicBezTo>
                    <a:pt x="2" y="3"/>
                    <a:pt x="3" y="3"/>
                    <a:pt x="3" y="3"/>
                  </a:cubicBezTo>
                  <a:cubicBezTo>
                    <a:pt x="4" y="2"/>
                    <a:pt x="5" y="2"/>
                    <a:pt x="6" y="2"/>
                  </a:cubicBezTo>
                  <a:cubicBezTo>
                    <a:pt x="6" y="2"/>
                    <a:pt x="6" y="2"/>
                    <a:pt x="6" y="2"/>
                  </a:cubicBezTo>
                  <a:cubicBezTo>
                    <a:pt x="6" y="2"/>
                    <a:pt x="6" y="2"/>
                    <a:pt x="6" y="2"/>
                  </a:cubicBezTo>
                  <a:cubicBezTo>
                    <a:pt x="6" y="2"/>
                    <a:pt x="7" y="2"/>
                    <a:pt x="7" y="2"/>
                  </a:cubicBezTo>
                  <a:cubicBezTo>
                    <a:pt x="7" y="2"/>
                    <a:pt x="7" y="3"/>
                    <a:pt x="8" y="3"/>
                  </a:cubicBezTo>
                  <a:cubicBezTo>
                    <a:pt x="8" y="3"/>
                    <a:pt x="8" y="3"/>
                    <a:pt x="8" y="2"/>
                  </a:cubicBezTo>
                  <a:cubicBezTo>
                    <a:pt x="8" y="2"/>
                    <a:pt x="7" y="1"/>
                    <a:pt x="7" y="2"/>
                  </a:cubicBezTo>
                  <a:cubicBezTo>
                    <a:pt x="7" y="2"/>
                    <a:pt x="6" y="2"/>
                    <a:pt x="6" y="2"/>
                  </a:cubicBezTo>
                  <a:cubicBezTo>
                    <a:pt x="5" y="2"/>
                    <a:pt x="5" y="2"/>
                    <a:pt x="4" y="2"/>
                  </a:cubicBezTo>
                  <a:cubicBezTo>
                    <a:pt x="3" y="2"/>
                    <a:pt x="3" y="1"/>
                    <a:pt x="3" y="1"/>
                  </a:cubicBezTo>
                  <a:cubicBezTo>
                    <a:pt x="3" y="2"/>
                    <a:pt x="2" y="2"/>
                    <a:pt x="2" y="3"/>
                  </a:cubicBezTo>
                  <a:cubicBezTo>
                    <a:pt x="2" y="3"/>
                    <a:pt x="2" y="3"/>
                    <a:pt x="2" y="3"/>
                  </a:cubicBezTo>
                  <a:cubicBezTo>
                    <a:pt x="2" y="3"/>
                    <a:pt x="2" y="3"/>
                    <a:pt x="1" y="3"/>
                  </a:cubicBezTo>
                  <a:cubicBezTo>
                    <a:pt x="1" y="2"/>
                    <a:pt x="1" y="2"/>
                    <a:pt x="1" y="2"/>
                  </a:cubicBezTo>
                  <a:cubicBezTo>
                    <a:pt x="0" y="2"/>
                    <a:pt x="0" y="2"/>
                    <a:pt x="0" y="2"/>
                  </a:cubicBezTo>
                  <a:cubicBezTo>
                    <a:pt x="0" y="2"/>
                    <a:pt x="0" y="3"/>
                    <a:pt x="1" y="3"/>
                  </a:cubicBezTo>
                  <a:close/>
                  <a:moveTo>
                    <a:pt x="20" y="25"/>
                  </a:moveTo>
                  <a:cubicBezTo>
                    <a:pt x="20" y="25"/>
                    <a:pt x="21" y="25"/>
                    <a:pt x="21" y="25"/>
                  </a:cubicBezTo>
                  <a:cubicBezTo>
                    <a:pt x="21" y="25"/>
                    <a:pt x="22" y="26"/>
                    <a:pt x="22" y="26"/>
                  </a:cubicBezTo>
                  <a:cubicBezTo>
                    <a:pt x="21" y="25"/>
                    <a:pt x="21" y="25"/>
                    <a:pt x="21" y="25"/>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5"/>
                    <a:pt x="20" y="25"/>
                  </a:cubicBezTo>
                  <a:close/>
                  <a:moveTo>
                    <a:pt x="30" y="21"/>
                  </a:moveTo>
                  <a:cubicBezTo>
                    <a:pt x="30" y="21"/>
                    <a:pt x="30" y="21"/>
                    <a:pt x="30" y="21"/>
                  </a:cubicBezTo>
                  <a:cubicBezTo>
                    <a:pt x="30" y="21"/>
                    <a:pt x="30" y="21"/>
                    <a:pt x="30" y="21"/>
                  </a:cubicBezTo>
                  <a:cubicBezTo>
                    <a:pt x="30" y="21"/>
                    <a:pt x="30" y="22"/>
                    <a:pt x="30" y="22"/>
                  </a:cubicBezTo>
                  <a:cubicBezTo>
                    <a:pt x="30" y="22"/>
                    <a:pt x="31" y="22"/>
                    <a:pt x="30" y="21"/>
                  </a:cubicBezTo>
                  <a:close/>
                  <a:moveTo>
                    <a:pt x="15" y="11"/>
                  </a:moveTo>
                  <a:cubicBezTo>
                    <a:pt x="15" y="11"/>
                    <a:pt x="16" y="11"/>
                    <a:pt x="16" y="11"/>
                  </a:cubicBezTo>
                  <a:cubicBezTo>
                    <a:pt x="16" y="12"/>
                    <a:pt x="17" y="12"/>
                    <a:pt x="17" y="12"/>
                  </a:cubicBezTo>
                  <a:cubicBezTo>
                    <a:pt x="17" y="12"/>
                    <a:pt x="17" y="12"/>
                    <a:pt x="18" y="12"/>
                  </a:cubicBezTo>
                  <a:cubicBezTo>
                    <a:pt x="18" y="13"/>
                    <a:pt x="18" y="13"/>
                    <a:pt x="19" y="13"/>
                  </a:cubicBezTo>
                  <a:cubicBezTo>
                    <a:pt x="19" y="13"/>
                    <a:pt x="19" y="14"/>
                    <a:pt x="19" y="14"/>
                  </a:cubicBezTo>
                  <a:cubicBezTo>
                    <a:pt x="19" y="14"/>
                    <a:pt x="19" y="14"/>
                    <a:pt x="19" y="14"/>
                  </a:cubicBezTo>
                  <a:cubicBezTo>
                    <a:pt x="19" y="14"/>
                    <a:pt x="19" y="15"/>
                    <a:pt x="19" y="15"/>
                  </a:cubicBezTo>
                  <a:cubicBezTo>
                    <a:pt x="19" y="15"/>
                    <a:pt x="19" y="15"/>
                    <a:pt x="19" y="15"/>
                  </a:cubicBezTo>
                  <a:cubicBezTo>
                    <a:pt x="19" y="15"/>
                    <a:pt x="19" y="16"/>
                    <a:pt x="19" y="16"/>
                  </a:cubicBezTo>
                  <a:cubicBezTo>
                    <a:pt x="18" y="16"/>
                    <a:pt x="18" y="16"/>
                    <a:pt x="18" y="16"/>
                  </a:cubicBezTo>
                  <a:cubicBezTo>
                    <a:pt x="18" y="16"/>
                    <a:pt x="18" y="16"/>
                    <a:pt x="18" y="16"/>
                  </a:cubicBezTo>
                  <a:cubicBezTo>
                    <a:pt x="18" y="16"/>
                    <a:pt x="18" y="16"/>
                    <a:pt x="18" y="16"/>
                  </a:cubicBezTo>
                  <a:cubicBezTo>
                    <a:pt x="18" y="16"/>
                    <a:pt x="19" y="17"/>
                    <a:pt x="19" y="17"/>
                  </a:cubicBezTo>
                  <a:cubicBezTo>
                    <a:pt x="19" y="17"/>
                    <a:pt x="19" y="17"/>
                    <a:pt x="19" y="17"/>
                  </a:cubicBezTo>
                  <a:cubicBezTo>
                    <a:pt x="19" y="17"/>
                    <a:pt x="19" y="16"/>
                    <a:pt x="19" y="16"/>
                  </a:cubicBezTo>
                  <a:cubicBezTo>
                    <a:pt x="19" y="16"/>
                    <a:pt x="19" y="16"/>
                    <a:pt x="19" y="16"/>
                  </a:cubicBezTo>
                  <a:cubicBezTo>
                    <a:pt x="19" y="16"/>
                    <a:pt x="19" y="16"/>
                    <a:pt x="19" y="15"/>
                  </a:cubicBezTo>
                  <a:cubicBezTo>
                    <a:pt x="19" y="15"/>
                    <a:pt x="19" y="15"/>
                    <a:pt x="19" y="14"/>
                  </a:cubicBezTo>
                  <a:cubicBezTo>
                    <a:pt x="19" y="14"/>
                    <a:pt x="19" y="14"/>
                    <a:pt x="19" y="14"/>
                  </a:cubicBezTo>
                  <a:cubicBezTo>
                    <a:pt x="19" y="14"/>
                    <a:pt x="19" y="13"/>
                    <a:pt x="19" y="13"/>
                  </a:cubicBezTo>
                  <a:cubicBezTo>
                    <a:pt x="18" y="13"/>
                    <a:pt x="18" y="13"/>
                    <a:pt x="18" y="13"/>
                  </a:cubicBezTo>
                  <a:cubicBezTo>
                    <a:pt x="18" y="12"/>
                    <a:pt x="18" y="12"/>
                    <a:pt x="17" y="12"/>
                  </a:cubicBezTo>
                  <a:cubicBezTo>
                    <a:pt x="17" y="12"/>
                    <a:pt x="16" y="12"/>
                    <a:pt x="16" y="11"/>
                  </a:cubicBezTo>
                  <a:cubicBezTo>
                    <a:pt x="16" y="11"/>
                    <a:pt x="16" y="11"/>
                    <a:pt x="16" y="11"/>
                  </a:cubicBezTo>
                  <a:cubicBezTo>
                    <a:pt x="16" y="11"/>
                    <a:pt x="15" y="11"/>
                    <a:pt x="15" y="10"/>
                  </a:cubicBezTo>
                  <a:cubicBezTo>
                    <a:pt x="15" y="10"/>
                    <a:pt x="15" y="10"/>
                    <a:pt x="15" y="10"/>
                  </a:cubicBezTo>
                  <a:cubicBezTo>
                    <a:pt x="15" y="10"/>
                    <a:pt x="15" y="10"/>
                    <a:pt x="15" y="10"/>
                  </a:cubicBezTo>
                  <a:cubicBezTo>
                    <a:pt x="15" y="11"/>
                    <a:pt x="15" y="11"/>
                    <a:pt x="15" y="11"/>
                  </a:cubicBezTo>
                  <a:cubicBezTo>
                    <a:pt x="15" y="11"/>
                    <a:pt x="15" y="11"/>
                    <a:pt x="15" y="11"/>
                  </a:cubicBezTo>
                  <a:close/>
                  <a:moveTo>
                    <a:pt x="40" y="40"/>
                  </a:moveTo>
                  <a:cubicBezTo>
                    <a:pt x="40" y="40"/>
                    <a:pt x="40" y="40"/>
                    <a:pt x="40" y="40"/>
                  </a:cubicBezTo>
                  <a:cubicBezTo>
                    <a:pt x="40" y="40"/>
                    <a:pt x="40" y="41"/>
                    <a:pt x="40" y="41"/>
                  </a:cubicBezTo>
                  <a:cubicBezTo>
                    <a:pt x="40" y="41"/>
                    <a:pt x="41" y="41"/>
                    <a:pt x="41" y="40"/>
                  </a:cubicBezTo>
                  <a:cubicBezTo>
                    <a:pt x="41" y="40"/>
                    <a:pt x="40" y="40"/>
                    <a:pt x="40" y="40"/>
                  </a:cubicBezTo>
                  <a:close/>
                  <a:moveTo>
                    <a:pt x="46" y="38"/>
                  </a:moveTo>
                  <a:cubicBezTo>
                    <a:pt x="45" y="38"/>
                    <a:pt x="45" y="38"/>
                    <a:pt x="45" y="38"/>
                  </a:cubicBezTo>
                  <a:cubicBezTo>
                    <a:pt x="45" y="38"/>
                    <a:pt x="45" y="38"/>
                    <a:pt x="46" y="38"/>
                  </a:cubicBezTo>
                  <a:close/>
                  <a:moveTo>
                    <a:pt x="9" y="0"/>
                  </a:moveTo>
                  <a:cubicBezTo>
                    <a:pt x="9" y="0"/>
                    <a:pt x="9" y="0"/>
                    <a:pt x="10" y="0"/>
                  </a:cubicBezTo>
                  <a:cubicBezTo>
                    <a:pt x="10" y="1"/>
                    <a:pt x="10" y="1"/>
                    <a:pt x="10" y="1"/>
                  </a:cubicBezTo>
                  <a:cubicBezTo>
                    <a:pt x="10" y="2"/>
                    <a:pt x="10" y="2"/>
                    <a:pt x="11" y="2"/>
                  </a:cubicBezTo>
                  <a:cubicBezTo>
                    <a:pt x="11" y="2"/>
                    <a:pt x="11" y="2"/>
                    <a:pt x="11" y="2"/>
                  </a:cubicBezTo>
                  <a:cubicBezTo>
                    <a:pt x="11" y="2"/>
                    <a:pt x="11" y="3"/>
                    <a:pt x="12" y="3"/>
                  </a:cubicBezTo>
                  <a:cubicBezTo>
                    <a:pt x="12" y="3"/>
                    <a:pt x="12" y="3"/>
                    <a:pt x="12" y="3"/>
                  </a:cubicBezTo>
                  <a:cubicBezTo>
                    <a:pt x="12" y="3"/>
                    <a:pt x="12" y="3"/>
                    <a:pt x="12" y="4"/>
                  </a:cubicBezTo>
                  <a:cubicBezTo>
                    <a:pt x="12" y="4"/>
                    <a:pt x="12" y="5"/>
                    <a:pt x="12" y="5"/>
                  </a:cubicBezTo>
                  <a:cubicBezTo>
                    <a:pt x="12" y="6"/>
                    <a:pt x="12" y="6"/>
                    <a:pt x="12" y="6"/>
                  </a:cubicBezTo>
                  <a:cubicBezTo>
                    <a:pt x="12" y="6"/>
                    <a:pt x="12" y="6"/>
                    <a:pt x="12" y="6"/>
                  </a:cubicBezTo>
                  <a:cubicBezTo>
                    <a:pt x="11" y="6"/>
                    <a:pt x="11" y="6"/>
                    <a:pt x="11" y="7"/>
                  </a:cubicBezTo>
                  <a:cubicBezTo>
                    <a:pt x="11" y="7"/>
                    <a:pt x="11" y="7"/>
                    <a:pt x="11" y="7"/>
                  </a:cubicBezTo>
                  <a:cubicBezTo>
                    <a:pt x="11" y="7"/>
                    <a:pt x="11" y="7"/>
                    <a:pt x="10" y="7"/>
                  </a:cubicBezTo>
                  <a:cubicBezTo>
                    <a:pt x="10" y="7"/>
                    <a:pt x="10" y="7"/>
                    <a:pt x="11" y="7"/>
                  </a:cubicBezTo>
                  <a:cubicBezTo>
                    <a:pt x="11" y="7"/>
                    <a:pt x="11" y="7"/>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6"/>
                    <a:pt x="12" y="6"/>
                  </a:cubicBezTo>
                  <a:cubicBezTo>
                    <a:pt x="12" y="5"/>
                    <a:pt x="12" y="5"/>
                    <a:pt x="13" y="5"/>
                  </a:cubicBezTo>
                  <a:cubicBezTo>
                    <a:pt x="13" y="5"/>
                    <a:pt x="13" y="4"/>
                    <a:pt x="13" y="4"/>
                  </a:cubicBezTo>
                  <a:cubicBezTo>
                    <a:pt x="13" y="4"/>
                    <a:pt x="13" y="4"/>
                    <a:pt x="13" y="3"/>
                  </a:cubicBezTo>
                  <a:cubicBezTo>
                    <a:pt x="13" y="3"/>
                    <a:pt x="13" y="3"/>
                    <a:pt x="13" y="3"/>
                  </a:cubicBezTo>
                  <a:cubicBezTo>
                    <a:pt x="13" y="3"/>
                    <a:pt x="12" y="3"/>
                    <a:pt x="12" y="3"/>
                  </a:cubicBezTo>
                  <a:cubicBezTo>
                    <a:pt x="12" y="2"/>
                    <a:pt x="12" y="2"/>
                    <a:pt x="11" y="2"/>
                  </a:cubicBezTo>
                  <a:cubicBezTo>
                    <a:pt x="11" y="2"/>
                    <a:pt x="11" y="2"/>
                    <a:pt x="11" y="2"/>
                  </a:cubicBezTo>
                  <a:cubicBezTo>
                    <a:pt x="10" y="1"/>
                    <a:pt x="10" y="1"/>
                    <a:pt x="10" y="0"/>
                  </a:cubicBezTo>
                  <a:cubicBezTo>
                    <a:pt x="10" y="0"/>
                    <a:pt x="10" y="0"/>
                    <a:pt x="10" y="0"/>
                  </a:cubicBezTo>
                  <a:cubicBezTo>
                    <a:pt x="10" y="0"/>
                    <a:pt x="10" y="0"/>
                    <a:pt x="10" y="0"/>
                  </a:cubicBezTo>
                  <a:cubicBezTo>
                    <a:pt x="10" y="0"/>
                    <a:pt x="9" y="0"/>
                    <a:pt x="9" y="0"/>
                  </a:cubicBezTo>
                  <a:cubicBezTo>
                    <a:pt x="9" y="0"/>
                    <a:pt x="8" y="0"/>
                    <a:pt x="8" y="0"/>
                  </a:cubicBezTo>
                  <a:cubicBezTo>
                    <a:pt x="8" y="0"/>
                    <a:pt x="8" y="0"/>
                    <a:pt x="8" y="0"/>
                  </a:cubicBezTo>
                  <a:cubicBezTo>
                    <a:pt x="8" y="0"/>
                    <a:pt x="8" y="0"/>
                    <a:pt x="9" y="0"/>
                  </a:cubicBezTo>
                  <a:cubicBezTo>
                    <a:pt x="9" y="0"/>
                    <a:pt x="9" y="0"/>
                    <a:pt x="9" y="0"/>
                  </a:cubicBezTo>
                  <a:close/>
                  <a:moveTo>
                    <a:pt x="28" y="24"/>
                  </a:moveTo>
                  <a:cubicBezTo>
                    <a:pt x="28" y="24"/>
                    <a:pt x="28" y="24"/>
                    <a:pt x="27" y="24"/>
                  </a:cubicBezTo>
                  <a:cubicBezTo>
                    <a:pt x="28" y="24"/>
                    <a:pt x="28" y="24"/>
                    <a:pt x="28" y="24"/>
                  </a:cubicBezTo>
                  <a:cubicBezTo>
                    <a:pt x="28" y="25"/>
                    <a:pt x="28" y="24"/>
                    <a:pt x="28" y="24"/>
                  </a:cubicBezTo>
                  <a:close/>
                  <a:moveTo>
                    <a:pt x="22" y="26"/>
                  </a:moveTo>
                  <a:cubicBezTo>
                    <a:pt x="22" y="26"/>
                    <a:pt x="23" y="26"/>
                    <a:pt x="23" y="26"/>
                  </a:cubicBezTo>
                  <a:cubicBezTo>
                    <a:pt x="23" y="26"/>
                    <a:pt x="23" y="26"/>
                    <a:pt x="23" y="26"/>
                  </a:cubicBezTo>
                  <a:cubicBezTo>
                    <a:pt x="23" y="26"/>
                    <a:pt x="22" y="26"/>
                    <a:pt x="22" y="26"/>
                  </a:cubicBezTo>
                  <a:close/>
                  <a:moveTo>
                    <a:pt x="22" y="17"/>
                  </a:moveTo>
                  <a:cubicBezTo>
                    <a:pt x="22" y="17"/>
                    <a:pt x="22" y="17"/>
                    <a:pt x="22" y="17"/>
                  </a:cubicBezTo>
                  <a:cubicBezTo>
                    <a:pt x="22" y="18"/>
                    <a:pt x="22" y="18"/>
                    <a:pt x="23" y="18"/>
                  </a:cubicBezTo>
                  <a:cubicBezTo>
                    <a:pt x="23" y="18"/>
                    <a:pt x="23" y="19"/>
                    <a:pt x="23" y="19"/>
                  </a:cubicBezTo>
                  <a:cubicBezTo>
                    <a:pt x="23" y="19"/>
                    <a:pt x="23" y="19"/>
                    <a:pt x="23" y="19"/>
                  </a:cubicBezTo>
                  <a:cubicBezTo>
                    <a:pt x="23" y="19"/>
                    <a:pt x="23" y="19"/>
                    <a:pt x="23" y="19"/>
                  </a:cubicBezTo>
                  <a:cubicBezTo>
                    <a:pt x="24" y="19"/>
                    <a:pt x="24" y="19"/>
                    <a:pt x="24" y="20"/>
                  </a:cubicBezTo>
                  <a:cubicBezTo>
                    <a:pt x="24" y="20"/>
                    <a:pt x="24" y="20"/>
                    <a:pt x="24" y="20"/>
                  </a:cubicBezTo>
                  <a:cubicBezTo>
                    <a:pt x="24" y="20"/>
                    <a:pt x="24" y="20"/>
                    <a:pt x="24" y="20"/>
                  </a:cubicBezTo>
                  <a:cubicBezTo>
                    <a:pt x="23" y="20"/>
                    <a:pt x="23" y="20"/>
                    <a:pt x="23" y="21"/>
                  </a:cubicBezTo>
                  <a:cubicBezTo>
                    <a:pt x="23" y="21"/>
                    <a:pt x="23" y="21"/>
                    <a:pt x="23" y="21"/>
                  </a:cubicBezTo>
                  <a:cubicBezTo>
                    <a:pt x="24" y="21"/>
                    <a:pt x="24" y="21"/>
                    <a:pt x="25" y="21"/>
                  </a:cubicBezTo>
                  <a:cubicBezTo>
                    <a:pt x="25" y="21"/>
                    <a:pt x="25" y="20"/>
                    <a:pt x="25" y="20"/>
                  </a:cubicBezTo>
                  <a:cubicBezTo>
                    <a:pt x="24" y="20"/>
                    <a:pt x="24" y="19"/>
                    <a:pt x="23" y="19"/>
                  </a:cubicBezTo>
                  <a:cubicBezTo>
                    <a:pt x="23" y="19"/>
                    <a:pt x="23" y="19"/>
                    <a:pt x="23" y="19"/>
                  </a:cubicBezTo>
                  <a:cubicBezTo>
                    <a:pt x="23" y="18"/>
                    <a:pt x="23" y="18"/>
                    <a:pt x="23" y="18"/>
                  </a:cubicBezTo>
                  <a:cubicBezTo>
                    <a:pt x="23" y="18"/>
                    <a:pt x="23" y="18"/>
                    <a:pt x="23" y="18"/>
                  </a:cubicBezTo>
                  <a:cubicBezTo>
                    <a:pt x="23" y="18"/>
                    <a:pt x="22" y="17"/>
                    <a:pt x="22" y="17"/>
                  </a:cubicBezTo>
                  <a:cubicBezTo>
                    <a:pt x="22" y="17"/>
                    <a:pt x="22" y="17"/>
                    <a:pt x="22" y="17"/>
                  </a:cubicBezTo>
                  <a:cubicBezTo>
                    <a:pt x="22" y="17"/>
                    <a:pt x="22" y="17"/>
                    <a:pt x="22" y="17"/>
                  </a:cubicBezTo>
                  <a:close/>
                  <a:moveTo>
                    <a:pt x="31" y="31"/>
                  </a:moveTo>
                  <a:cubicBezTo>
                    <a:pt x="31" y="31"/>
                    <a:pt x="32" y="31"/>
                    <a:pt x="32" y="31"/>
                  </a:cubicBezTo>
                  <a:cubicBezTo>
                    <a:pt x="32" y="32"/>
                    <a:pt x="33" y="32"/>
                    <a:pt x="33" y="31"/>
                  </a:cubicBezTo>
                  <a:cubicBezTo>
                    <a:pt x="33" y="31"/>
                    <a:pt x="33" y="31"/>
                    <a:pt x="33" y="31"/>
                  </a:cubicBezTo>
                  <a:cubicBezTo>
                    <a:pt x="33" y="31"/>
                    <a:pt x="33" y="31"/>
                    <a:pt x="33" y="31"/>
                  </a:cubicBezTo>
                  <a:cubicBezTo>
                    <a:pt x="33" y="31"/>
                    <a:pt x="33" y="31"/>
                    <a:pt x="33" y="31"/>
                  </a:cubicBezTo>
                  <a:cubicBezTo>
                    <a:pt x="32" y="31"/>
                    <a:pt x="32" y="31"/>
                    <a:pt x="32" y="31"/>
                  </a:cubicBezTo>
                  <a:cubicBezTo>
                    <a:pt x="32" y="31"/>
                    <a:pt x="32" y="31"/>
                    <a:pt x="32" y="31"/>
                  </a:cubicBezTo>
                  <a:cubicBezTo>
                    <a:pt x="32" y="31"/>
                    <a:pt x="32" y="31"/>
                    <a:pt x="32" y="31"/>
                  </a:cubicBezTo>
                  <a:cubicBezTo>
                    <a:pt x="32" y="30"/>
                    <a:pt x="31" y="30"/>
                    <a:pt x="31" y="31"/>
                  </a:cubicBezTo>
                  <a:cubicBezTo>
                    <a:pt x="31" y="31"/>
                    <a:pt x="31" y="31"/>
                    <a:pt x="31" y="31"/>
                  </a:cubicBezTo>
                  <a:close/>
                  <a:moveTo>
                    <a:pt x="34" y="32"/>
                  </a:moveTo>
                  <a:cubicBezTo>
                    <a:pt x="34" y="32"/>
                    <a:pt x="34" y="32"/>
                    <a:pt x="34" y="32"/>
                  </a:cubicBezTo>
                  <a:cubicBezTo>
                    <a:pt x="34" y="32"/>
                    <a:pt x="34" y="32"/>
                    <a:pt x="34" y="32"/>
                  </a:cubicBezTo>
                  <a:cubicBezTo>
                    <a:pt x="34" y="32"/>
                    <a:pt x="33" y="32"/>
                    <a:pt x="33" y="32"/>
                  </a:cubicBezTo>
                  <a:cubicBezTo>
                    <a:pt x="33" y="32"/>
                    <a:pt x="34" y="32"/>
                    <a:pt x="34" y="32"/>
                  </a:cubicBezTo>
                  <a:cubicBezTo>
                    <a:pt x="34" y="32"/>
                    <a:pt x="34" y="32"/>
                    <a:pt x="34" y="32"/>
                  </a:cubicBezTo>
                  <a:cubicBezTo>
                    <a:pt x="34" y="33"/>
                    <a:pt x="34" y="33"/>
                    <a:pt x="34" y="33"/>
                  </a:cubicBezTo>
                  <a:cubicBezTo>
                    <a:pt x="34" y="33"/>
                    <a:pt x="34" y="33"/>
                    <a:pt x="34" y="33"/>
                  </a:cubicBezTo>
                  <a:cubicBezTo>
                    <a:pt x="34" y="33"/>
                    <a:pt x="34" y="33"/>
                    <a:pt x="34" y="33"/>
                  </a:cubicBezTo>
                  <a:cubicBezTo>
                    <a:pt x="34" y="33"/>
                    <a:pt x="33" y="33"/>
                    <a:pt x="33" y="33"/>
                  </a:cubicBezTo>
                  <a:cubicBezTo>
                    <a:pt x="33" y="33"/>
                    <a:pt x="33" y="34"/>
                    <a:pt x="33" y="34"/>
                  </a:cubicBezTo>
                  <a:cubicBezTo>
                    <a:pt x="33" y="34"/>
                    <a:pt x="33" y="34"/>
                    <a:pt x="33" y="34"/>
                  </a:cubicBezTo>
                  <a:cubicBezTo>
                    <a:pt x="32" y="34"/>
                    <a:pt x="32" y="35"/>
                    <a:pt x="31" y="35"/>
                  </a:cubicBezTo>
                  <a:cubicBezTo>
                    <a:pt x="32" y="35"/>
                    <a:pt x="32" y="35"/>
                    <a:pt x="33" y="34"/>
                  </a:cubicBezTo>
                  <a:cubicBezTo>
                    <a:pt x="33" y="34"/>
                    <a:pt x="33" y="34"/>
                    <a:pt x="34" y="34"/>
                  </a:cubicBezTo>
                  <a:cubicBezTo>
                    <a:pt x="34" y="34"/>
                    <a:pt x="34" y="34"/>
                    <a:pt x="34" y="33"/>
                  </a:cubicBezTo>
                  <a:cubicBezTo>
                    <a:pt x="34" y="33"/>
                    <a:pt x="34" y="33"/>
                    <a:pt x="34" y="33"/>
                  </a:cubicBezTo>
                  <a:cubicBezTo>
                    <a:pt x="34" y="33"/>
                    <a:pt x="34" y="33"/>
                    <a:pt x="34" y="33"/>
                  </a:cubicBezTo>
                  <a:cubicBezTo>
                    <a:pt x="34" y="33"/>
                    <a:pt x="35" y="33"/>
                    <a:pt x="35" y="33"/>
                  </a:cubicBezTo>
                  <a:cubicBezTo>
                    <a:pt x="34" y="32"/>
                    <a:pt x="35" y="32"/>
                    <a:pt x="34" y="31"/>
                  </a:cubicBezTo>
                  <a:cubicBezTo>
                    <a:pt x="34" y="31"/>
                    <a:pt x="34" y="31"/>
                    <a:pt x="34" y="32"/>
                  </a:cubicBezTo>
                  <a:cubicBezTo>
                    <a:pt x="34" y="31"/>
                    <a:pt x="34" y="31"/>
                    <a:pt x="33" y="31"/>
                  </a:cubicBezTo>
                  <a:cubicBezTo>
                    <a:pt x="34" y="31"/>
                    <a:pt x="34" y="31"/>
                    <a:pt x="34" y="3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6" name="Freeform 784">
              <a:extLst>
                <a:ext uri="{FF2B5EF4-FFF2-40B4-BE49-F238E27FC236}">
                  <a16:creationId xmlns:a16="http://schemas.microsoft.com/office/drawing/2014/main" id="{D34FF669-F514-4833-A135-C553CE5C1633}"/>
                </a:ext>
              </a:extLst>
            </p:cNvPr>
            <p:cNvSpPr>
              <a:spLocks/>
            </p:cNvSpPr>
            <p:nvPr/>
          </p:nvSpPr>
          <p:spPr bwMode="auto">
            <a:xfrm>
              <a:off x="5369977" y="2368190"/>
              <a:ext cx="5349" cy="4341"/>
            </a:xfrm>
            <a:custGeom>
              <a:avLst/>
              <a:gdLst>
                <a:gd name="T0" fmla="*/ 0 w 3"/>
                <a:gd name="T1" fmla="*/ 3 h 3"/>
                <a:gd name="T2" fmla="*/ 0 w 3"/>
                <a:gd name="T3" fmla="*/ 3 h 3"/>
                <a:gd name="T4" fmla="*/ 3 w 3"/>
                <a:gd name="T5" fmla="*/ 3 h 3"/>
                <a:gd name="T6" fmla="*/ 0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3"/>
                  </a:lnTo>
                  <a:lnTo>
                    <a:pt x="0" y="0"/>
                  </a:lnTo>
                  <a:lnTo>
                    <a:pt x="0" y="3"/>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7" name="Freeform 785">
              <a:extLst>
                <a:ext uri="{FF2B5EF4-FFF2-40B4-BE49-F238E27FC236}">
                  <a16:creationId xmlns:a16="http://schemas.microsoft.com/office/drawing/2014/main" id="{4E46029E-F0D3-402A-95BC-DD8E19589BF5}"/>
                </a:ext>
              </a:extLst>
            </p:cNvPr>
            <p:cNvSpPr>
              <a:spLocks/>
            </p:cNvSpPr>
            <p:nvPr/>
          </p:nvSpPr>
          <p:spPr bwMode="auto">
            <a:xfrm>
              <a:off x="5455591" y="2353721"/>
              <a:ext cx="3567"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4" name="Freeform 923">
              <a:extLst>
                <a:ext uri="{FF2B5EF4-FFF2-40B4-BE49-F238E27FC236}">
                  <a16:creationId xmlns:a16="http://schemas.microsoft.com/office/drawing/2014/main" id="{819304CD-49C4-4E32-873F-B3AC39669B34}"/>
                </a:ext>
              </a:extLst>
            </p:cNvPr>
            <p:cNvSpPr>
              <a:spLocks noEditPoints="1"/>
            </p:cNvSpPr>
            <p:nvPr/>
          </p:nvSpPr>
          <p:spPr bwMode="auto">
            <a:xfrm>
              <a:off x="5196966" y="4046641"/>
              <a:ext cx="85614" cy="65113"/>
            </a:xfrm>
            <a:custGeom>
              <a:avLst/>
              <a:gdLst>
                <a:gd name="T0" fmla="*/ 12 w 18"/>
                <a:gd name="T1" fmla="*/ 15 h 17"/>
                <a:gd name="T2" fmla="*/ 12 w 18"/>
                <a:gd name="T3" fmla="*/ 16 h 17"/>
                <a:gd name="T4" fmla="*/ 11 w 18"/>
                <a:gd name="T5" fmla="*/ 15 h 17"/>
                <a:gd name="T6" fmla="*/ 11 w 18"/>
                <a:gd name="T7" fmla="*/ 14 h 17"/>
                <a:gd name="T8" fmla="*/ 12 w 18"/>
                <a:gd name="T9" fmla="*/ 15 h 17"/>
                <a:gd name="T10" fmla="*/ 2 w 18"/>
                <a:gd name="T11" fmla="*/ 0 h 17"/>
                <a:gd name="T12" fmla="*/ 0 w 18"/>
                <a:gd name="T13" fmla="*/ 1 h 17"/>
                <a:gd name="T14" fmla="*/ 1 w 18"/>
                <a:gd name="T15" fmla="*/ 2 h 17"/>
                <a:gd name="T16" fmla="*/ 2 w 18"/>
                <a:gd name="T17" fmla="*/ 1 h 17"/>
                <a:gd name="T18" fmla="*/ 2 w 18"/>
                <a:gd name="T19" fmla="*/ 0 h 17"/>
                <a:gd name="T20" fmla="*/ 17 w 18"/>
                <a:gd name="T21" fmla="*/ 7 h 17"/>
                <a:gd name="T22" fmla="*/ 17 w 18"/>
                <a:gd name="T23" fmla="*/ 8 h 17"/>
                <a:gd name="T24" fmla="*/ 17 w 18"/>
                <a:gd name="T25" fmla="*/ 8 h 17"/>
                <a:gd name="T26" fmla="*/ 18 w 18"/>
                <a:gd name="T27" fmla="*/ 8 h 17"/>
                <a:gd name="T28" fmla="*/ 17 w 18"/>
                <a:gd name="T29" fmla="*/ 7 h 17"/>
                <a:gd name="T30" fmla="*/ 7 w 18"/>
                <a:gd name="T31" fmla="*/ 16 h 17"/>
                <a:gd name="T32" fmla="*/ 6 w 18"/>
                <a:gd name="T33" fmla="*/ 16 h 17"/>
                <a:gd name="T34" fmla="*/ 7 w 18"/>
                <a:gd name="T35" fmla="*/ 17 h 17"/>
                <a:gd name="T36" fmla="*/ 7 w 18"/>
                <a:gd name="T37" fmla="*/ 16 h 17"/>
                <a:gd name="T38" fmla="*/ 7 w 18"/>
                <a:gd name="T39" fmla="*/ 16 h 17"/>
                <a:gd name="T40" fmla="*/ 2 w 18"/>
                <a:gd name="T41" fmla="*/ 2 h 17"/>
                <a:gd name="T42" fmla="*/ 2 w 18"/>
                <a:gd name="T43" fmla="*/ 3 h 17"/>
                <a:gd name="T44" fmla="*/ 3 w 18"/>
                <a:gd name="T45" fmla="*/ 3 h 17"/>
                <a:gd name="T46" fmla="*/ 3 w 18"/>
                <a:gd name="T47" fmla="*/ 2 h 17"/>
                <a:gd name="T48" fmla="*/ 2 w 18"/>
                <a:gd name="T4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7">
                  <a:moveTo>
                    <a:pt x="12" y="15"/>
                  </a:moveTo>
                  <a:cubicBezTo>
                    <a:pt x="12" y="15"/>
                    <a:pt x="12" y="16"/>
                    <a:pt x="12" y="16"/>
                  </a:cubicBezTo>
                  <a:cubicBezTo>
                    <a:pt x="11" y="16"/>
                    <a:pt x="11" y="15"/>
                    <a:pt x="11" y="15"/>
                  </a:cubicBezTo>
                  <a:cubicBezTo>
                    <a:pt x="11" y="14"/>
                    <a:pt x="11" y="14"/>
                    <a:pt x="11" y="14"/>
                  </a:cubicBezTo>
                  <a:cubicBezTo>
                    <a:pt x="12" y="14"/>
                    <a:pt x="12" y="14"/>
                    <a:pt x="12" y="15"/>
                  </a:cubicBezTo>
                  <a:close/>
                  <a:moveTo>
                    <a:pt x="2" y="0"/>
                  </a:moveTo>
                  <a:cubicBezTo>
                    <a:pt x="1" y="0"/>
                    <a:pt x="0" y="0"/>
                    <a:pt x="0" y="1"/>
                  </a:cubicBezTo>
                  <a:cubicBezTo>
                    <a:pt x="0" y="2"/>
                    <a:pt x="1" y="2"/>
                    <a:pt x="1" y="2"/>
                  </a:cubicBezTo>
                  <a:cubicBezTo>
                    <a:pt x="2" y="2"/>
                    <a:pt x="2" y="1"/>
                    <a:pt x="2" y="1"/>
                  </a:cubicBezTo>
                  <a:cubicBezTo>
                    <a:pt x="2" y="0"/>
                    <a:pt x="2" y="0"/>
                    <a:pt x="2" y="0"/>
                  </a:cubicBezTo>
                  <a:close/>
                  <a:moveTo>
                    <a:pt x="17" y="7"/>
                  </a:moveTo>
                  <a:cubicBezTo>
                    <a:pt x="17" y="7"/>
                    <a:pt x="17" y="7"/>
                    <a:pt x="17" y="8"/>
                  </a:cubicBezTo>
                  <a:cubicBezTo>
                    <a:pt x="17" y="8"/>
                    <a:pt x="17" y="8"/>
                    <a:pt x="17" y="8"/>
                  </a:cubicBezTo>
                  <a:cubicBezTo>
                    <a:pt x="18" y="8"/>
                    <a:pt x="18" y="8"/>
                    <a:pt x="18" y="8"/>
                  </a:cubicBezTo>
                  <a:cubicBezTo>
                    <a:pt x="18" y="7"/>
                    <a:pt x="18" y="7"/>
                    <a:pt x="17" y="7"/>
                  </a:cubicBezTo>
                  <a:close/>
                  <a:moveTo>
                    <a:pt x="7" y="16"/>
                  </a:moveTo>
                  <a:cubicBezTo>
                    <a:pt x="6" y="16"/>
                    <a:pt x="6" y="16"/>
                    <a:pt x="6" y="16"/>
                  </a:cubicBezTo>
                  <a:cubicBezTo>
                    <a:pt x="6" y="16"/>
                    <a:pt x="6" y="17"/>
                    <a:pt x="7" y="17"/>
                  </a:cubicBezTo>
                  <a:cubicBezTo>
                    <a:pt x="7" y="17"/>
                    <a:pt x="7" y="16"/>
                    <a:pt x="7" y="16"/>
                  </a:cubicBezTo>
                  <a:cubicBezTo>
                    <a:pt x="7" y="16"/>
                    <a:pt x="7" y="16"/>
                    <a:pt x="7" y="16"/>
                  </a:cubicBezTo>
                  <a:close/>
                  <a:moveTo>
                    <a:pt x="2" y="2"/>
                  </a:moveTo>
                  <a:cubicBezTo>
                    <a:pt x="2" y="2"/>
                    <a:pt x="2" y="2"/>
                    <a:pt x="2" y="3"/>
                  </a:cubicBezTo>
                  <a:cubicBezTo>
                    <a:pt x="2" y="3"/>
                    <a:pt x="2" y="3"/>
                    <a:pt x="3" y="3"/>
                  </a:cubicBezTo>
                  <a:cubicBezTo>
                    <a:pt x="3" y="3"/>
                    <a:pt x="3" y="3"/>
                    <a:pt x="3" y="2"/>
                  </a:cubicBezTo>
                  <a:cubicBezTo>
                    <a:pt x="3" y="2"/>
                    <a:pt x="3" y="2"/>
                    <a:pt x="2" y="2"/>
                  </a:cubicBezTo>
                  <a:close/>
                </a:path>
              </a:pathLst>
            </a:custGeom>
            <a:solidFill>
              <a:srgbClr val="E3EAFD"/>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3" name="Freeform 775">
              <a:extLst>
                <a:ext uri="{FF2B5EF4-FFF2-40B4-BE49-F238E27FC236}">
                  <a16:creationId xmlns:a16="http://schemas.microsoft.com/office/drawing/2014/main" id="{FA8D5813-A160-4962-8D86-9CEE3F57B3BD}"/>
                </a:ext>
              </a:extLst>
            </p:cNvPr>
            <p:cNvSpPr>
              <a:spLocks noEditPoints="1"/>
            </p:cNvSpPr>
            <p:nvPr/>
          </p:nvSpPr>
          <p:spPr bwMode="auto">
            <a:xfrm>
              <a:off x="1531631" y="380093"/>
              <a:ext cx="2768175" cy="2918477"/>
            </a:xfrm>
            <a:custGeom>
              <a:avLst/>
              <a:gdLst>
                <a:gd name="T0" fmla="*/ 509 w 592"/>
                <a:gd name="T1" fmla="*/ 454 h 769"/>
                <a:gd name="T2" fmla="*/ 468 w 592"/>
                <a:gd name="T3" fmla="*/ 404 h 769"/>
                <a:gd name="T4" fmla="*/ 402 w 592"/>
                <a:gd name="T5" fmla="*/ 368 h 769"/>
                <a:gd name="T6" fmla="*/ 370 w 592"/>
                <a:gd name="T7" fmla="*/ 409 h 769"/>
                <a:gd name="T8" fmla="*/ 452 w 592"/>
                <a:gd name="T9" fmla="*/ 509 h 769"/>
                <a:gd name="T10" fmla="*/ 495 w 592"/>
                <a:gd name="T11" fmla="*/ 475 h 769"/>
                <a:gd name="T12" fmla="*/ 379 w 592"/>
                <a:gd name="T13" fmla="*/ 481 h 769"/>
                <a:gd name="T14" fmla="*/ 524 w 592"/>
                <a:gd name="T15" fmla="*/ 466 h 769"/>
                <a:gd name="T16" fmla="*/ 273 w 592"/>
                <a:gd name="T17" fmla="*/ 348 h 769"/>
                <a:gd name="T18" fmla="*/ 244 w 592"/>
                <a:gd name="T19" fmla="*/ 374 h 769"/>
                <a:gd name="T20" fmla="*/ 187 w 592"/>
                <a:gd name="T21" fmla="*/ 439 h 769"/>
                <a:gd name="T22" fmla="*/ 252 w 592"/>
                <a:gd name="T23" fmla="*/ 397 h 769"/>
                <a:gd name="T24" fmla="*/ 311 w 592"/>
                <a:gd name="T25" fmla="*/ 167 h 769"/>
                <a:gd name="T26" fmla="*/ 360 w 592"/>
                <a:gd name="T27" fmla="*/ 140 h 769"/>
                <a:gd name="T28" fmla="*/ 143 w 592"/>
                <a:gd name="T29" fmla="*/ 241 h 769"/>
                <a:gd name="T30" fmla="*/ 499 w 592"/>
                <a:gd name="T31" fmla="*/ 14 h 769"/>
                <a:gd name="T32" fmla="*/ 391 w 592"/>
                <a:gd name="T33" fmla="*/ 37 h 769"/>
                <a:gd name="T34" fmla="*/ 340 w 592"/>
                <a:gd name="T35" fmla="*/ 96 h 769"/>
                <a:gd name="T36" fmla="*/ 399 w 592"/>
                <a:gd name="T37" fmla="*/ 156 h 769"/>
                <a:gd name="T38" fmla="*/ 378 w 592"/>
                <a:gd name="T39" fmla="*/ 235 h 769"/>
                <a:gd name="T40" fmla="*/ 404 w 592"/>
                <a:gd name="T41" fmla="*/ 237 h 769"/>
                <a:gd name="T42" fmla="*/ 453 w 592"/>
                <a:gd name="T43" fmla="*/ 153 h 769"/>
                <a:gd name="T44" fmla="*/ 501 w 592"/>
                <a:gd name="T45" fmla="*/ 89 h 769"/>
                <a:gd name="T46" fmla="*/ 343 w 592"/>
                <a:gd name="T47" fmla="*/ 236 h 769"/>
                <a:gd name="T48" fmla="*/ 218 w 592"/>
                <a:gd name="T49" fmla="*/ 254 h 769"/>
                <a:gd name="T50" fmla="*/ 210 w 592"/>
                <a:gd name="T51" fmla="*/ 302 h 769"/>
                <a:gd name="T52" fmla="*/ 340 w 592"/>
                <a:gd name="T53" fmla="*/ 274 h 769"/>
                <a:gd name="T54" fmla="*/ 376 w 592"/>
                <a:gd name="T55" fmla="*/ 311 h 769"/>
                <a:gd name="T56" fmla="*/ 306 w 592"/>
                <a:gd name="T57" fmla="*/ 239 h 769"/>
                <a:gd name="T58" fmla="*/ 295 w 592"/>
                <a:gd name="T59" fmla="*/ 249 h 769"/>
                <a:gd name="T60" fmla="*/ 584 w 592"/>
                <a:gd name="T61" fmla="*/ 707 h 769"/>
                <a:gd name="T62" fmla="*/ 563 w 592"/>
                <a:gd name="T63" fmla="*/ 679 h 769"/>
                <a:gd name="T64" fmla="*/ 582 w 592"/>
                <a:gd name="T65" fmla="*/ 713 h 769"/>
                <a:gd name="T66" fmla="*/ 411 w 592"/>
                <a:gd name="T67" fmla="*/ 667 h 769"/>
                <a:gd name="T68" fmla="*/ 365 w 592"/>
                <a:gd name="T69" fmla="*/ 443 h 769"/>
                <a:gd name="T70" fmla="*/ 410 w 592"/>
                <a:gd name="T71" fmla="*/ 624 h 769"/>
                <a:gd name="T72" fmla="*/ 65 w 592"/>
                <a:gd name="T73" fmla="*/ 663 h 769"/>
                <a:gd name="T74" fmla="*/ 63 w 592"/>
                <a:gd name="T75" fmla="*/ 660 h 769"/>
                <a:gd name="T76" fmla="*/ 77 w 592"/>
                <a:gd name="T77" fmla="*/ 655 h 769"/>
                <a:gd name="T78" fmla="*/ 111 w 592"/>
                <a:gd name="T79" fmla="*/ 691 h 769"/>
                <a:gd name="T80" fmla="*/ 511 w 592"/>
                <a:gd name="T81" fmla="*/ 722 h 769"/>
                <a:gd name="T82" fmla="*/ 504 w 592"/>
                <a:gd name="T83" fmla="*/ 752 h 769"/>
                <a:gd name="T84" fmla="*/ 330 w 592"/>
                <a:gd name="T85" fmla="*/ 708 h 769"/>
                <a:gd name="T86" fmla="*/ 90 w 592"/>
                <a:gd name="T87" fmla="*/ 675 h 769"/>
                <a:gd name="T88" fmla="*/ 78 w 592"/>
                <a:gd name="T89" fmla="*/ 653 h 769"/>
                <a:gd name="T90" fmla="*/ 21 w 592"/>
                <a:gd name="T91" fmla="*/ 428 h 769"/>
                <a:gd name="T92" fmla="*/ 68 w 592"/>
                <a:gd name="T93" fmla="*/ 421 h 769"/>
                <a:gd name="T94" fmla="*/ 173 w 592"/>
                <a:gd name="T95" fmla="*/ 432 h 769"/>
                <a:gd name="T96" fmla="*/ 225 w 592"/>
                <a:gd name="T97" fmla="*/ 447 h 769"/>
                <a:gd name="T98" fmla="*/ 242 w 592"/>
                <a:gd name="T99" fmla="*/ 443 h 769"/>
                <a:gd name="T100" fmla="*/ 295 w 592"/>
                <a:gd name="T101" fmla="*/ 441 h 769"/>
                <a:gd name="T102" fmla="*/ 299 w 592"/>
                <a:gd name="T103" fmla="*/ 408 h 769"/>
                <a:gd name="T104" fmla="*/ 318 w 592"/>
                <a:gd name="T105" fmla="*/ 362 h 769"/>
                <a:gd name="T106" fmla="*/ 338 w 592"/>
                <a:gd name="T107" fmla="*/ 436 h 769"/>
                <a:gd name="T108" fmla="*/ 385 w 592"/>
                <a:gd name="T109" fmla="*/ 417 h 769"/>
                <a:gd name="T110" fmla="*/ 383 w 592"/>
                <a:gd name="T111" fmla="*/ 468 h 769"/>
                <a:gd name="T112" fmla="*/ 360 w 592"/>
                <a:gd name="T113" fmla="*/ 503 h 769"/>
                <a:gd name="T114" fmla="*/ 319 w 592"/>
                <a:gd name="T115" fmla="*/ 547 h 769"/>
                <a:gd name="T116" fmla="*/ 416 w 592"/>
                <a:gd name="T117" fmla="*/ 650 h 769"/>
                <a:gd name="T118" fmla="*/ 449 w 592"/>
                <a:gd name="T119" fmla="*/ 538 h 769"/>
                <a:gd name="T120" fmla="*/ 487 w 592"/>
                <a:gd name="T121" fmla="*/ 587 h 769"/>
                <a:gd name="T122" fmla="*/ 520 w 592"/>
                <a:gd name="T123" fmla="*/ 582 h 769"/>
                <a:gd name="T124" fmla="*/ 534 w 592"/>
                <a:gd name="T125" fmla="*/ 621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2" h="769">
                  <a:moveTo>
                    <a:pt x="408" y="518"/>
                  </a:moveTo>
                  <a:cubicBezTo>
                    <a:pt x="408" y="518"/>
                    <a:pt x="408" y="518"/>
                    <a:pt x="407" y="517"/>
                  </a:cubicBezTo>
                  <a:cubicBezTo>
                    <a:pt x="406" y="517"/>
                    <a:pt x="406" y="517"/>
                    <a:pt x="405" y="516"/>
                  </a:cubicBezTo>
                  <a:cubicBezTo>
                    <a:pt x="406" y="516"/>
                    <a:pt x="406" y="515"/>
                    <a:pt x="405" y="515"/>
                  </a:cubicBezTo>
                  <a:cubicBezTo>
                    <a:pt x="404" y="514"/>
                    <a:pt x="404" y="514"/>
                    <a:pt x="404" y="514"/>
                  </a:cubicBezTo>
                  <a:cubicBezTo>
                    <a:pt x="404" y="513"/>
                    <a:pt x="403" y="513"/>
                    <a:pt x="403" y="513"/>
                  </a:cubicBezTo>
                  <a:cubicBezTo>
                    <a:pt x="402" y="513"/>
                    <a:pt x="402" y="514"/>
                    <a:pt x="403" y="515"/>
                  </a:cubicBezTo>
                  <a:cubicBezTo>
                    <a:pt x="403" y="515"/>
                    <a:pt x="403" y="515"/>
                    <a:pt x="403" y="515"/>
                  </a:cubicBezTo>
                  <a:cubicBezTo>
                    <a:pt x="400" y="513"/>
                    <a:pt x="399" y="513"/>
                    <a:pt x="397" y="515"/>
                  </a:cubicBezTo>
                  <a:cubicBezTo>
                    <a:pt x="397" y="514"/>
                    <a:pt x="396" y="515"/>
                    <a:pt x="396" y="515"/>
                  </a:cubicBezTo>
                  <a:cubicBezTo>
                    <a:pt x="396" y="514"/>
                    <a:pt x="396" y="513"/>
                    <a:pt x="397" y="513"/>
                  </a:cubicBezTo>
                  <a:cubicBezTo>
                    <a:pt x="398" y="513"/>
                    <a:pt x="398" y="513"/>
                    <a:pt x="398" y="512"/>
                  </a:cubicBezTo>
                  <a:cubicBezTo>
                    <a:pt x="398" y="512"/>
                    <a:pt x="398" y="512"/>
                    <a:pt x="398" y="512"/>
                  </a:cubicBezTo>
                  <a:cubicBezTo>
                    <a:pt x="398" y="512"/>
                    <a:pt x="398" y="512"/>
                    <a:pt x="398" y="512"/>
                  </a:cubicBezTo>
                  <a:cubicBezTo>
                    <a:pt x="398" y="511"/>
                    <a:pt x="397" y="510"/>
                    <a:pt x="397" y="509"/>
                  </a:cubicBezTo>
                  <a:cubicBezTo>
                    <a:pt x="398" y="506"/>
                    <a:pt x="396" y="505"/>
                    <a:pt x="394" y="503"/>
                  </a:cubicBezTo>
                  <a:cubicBezTo>
                    <a:pt x="394" y="503"/>
                    <a:pt x="393" y="503"/>
                    <a:pt x="393" y="503"/>
                  </a:cubicBezTo>
                  <a:cubicBezTo>
                    <a:pt x="392" y="503"/>
                    <a:pt x="391" y="502"/>
                    <a:pt x="390" y="502"/>
                  </a:cubicBezTo>
                  <a:cubicBezTo>
                    <a:pt x="390" y="501"/>
                    <a:pt x="389" y="501"/>
                    <a:pt x="389" y="501"/>
                  </a:cubicBezTo>
                  <a:cubicBezTo>
                    <a:pt x="388" y="500"/>
                    <a:pt x="387" y="499"/>
                    <a:pt x="387" y="498"/>
                  </a:cubicBezTo>
                  <a:cubicBezTo>
                    <a:pt x="386" y="497"/>
                    <a:pt x="386" y="496"/>
                    <a:pt x="385" y="496"/>
                  </a:cubicBezTo>
                  <a:cubicBezTo>
                    <a:pt x="384" y="496"/>
                    <a:pt x="383" y="496"/>
                    <a:pt x="382" y="496"/>
                  </a:cubicBezTo>
                  <a:cubicBezTo>
                    <a:pt x="381" y="495"/>
                    <a:pt x="381" y="495"/>
                    <a:pt x="381" y="494"/>
                  </a:cubicBezTo>
                  <a:cubicBezTo>
                    <a:pt x="381" y="493"/>
                    <a:pt x="381" y="493"/>
                    <a:pt x="380" y="493"/>
                  </a:cubicBezTo>
                  <a:cubicBezTo>
                    <a:pt x="380" y="493"/>
                    <a:pt x="380" y="493"/>
                    <a:pt x="380" y="492"/>
                  </a:cubicBezTo>
                  <a:cubicBezTo>
                    <a:pt x="379" y="490"/>
                    <a:pt x="378" y="492"/>
                    <a:pt x="378" y="493"/>
                  </a:cubicBezTo>
                  <a:cubicBezTo>
                    <a:pt x="377" y="493"/>
                    <a:pt x="377" y="494"/>
                    <a:pt x="377" y="494"/>
                  </a:cubicBezTo>
                  <a:cubicBezTo>
                    <a:pt x="377" y="495"/>
                    <a:pt x="377" y="495"/>
                    <a:pt x="377" y="495"/>
                  </a:cubicBezTo>
                  <a:cubicBezTo>
                    <a:pt x="376" y="495"/>
                    <a:pt x="376" y="495"/>
                    <a:pt x="376" y="494"/>
                  </a:cubicBezTo>
                  <a:cubicBezTo>
                    <a:pt x="375" y="493"/>
                    <a:pt x="376" y="492"/>
                    <a:pt x="375" y="491"/>
                  </a:cubicBezTo>
                  <a:cubicBezTo>
                    <a:pt x="374" y="491"/>
                    <a:pt x="373" y="490"/>
                    <a:pt x="375" y="490"/>
                  </a:cubicBezTo>
                  <a:cubicBezTo>
                    <a:pt x="375" y="489"/>
                    <a:pt x="375" y="489"/>
                    <a:pt x="375" y="489"/>
                  </a:cubicBezTo>
                  <a:cubicBezTo>
                    <a:pt x="375" y="488"/>
                    <a:pt x="374" y="487"/>
                    <a:pt x="374" y="487"/>
                  </a:cubicBezTo>
                  <a:cubicBezTo>
                    <a:pt x="374" y="486"/>
                    <a:pt x="374" y="485"/>
                    <a:pt x="373" y="486"/>
                  </a:cubicBezTo>
                  <a:cubicBezTo>
                    <a:pt x="372" y="486"/>
                    <a:pt x="372" y="485"/>
                    <a:pt x="372" y="485"/>
                  </a:cubicBezTo>
                  <a:cubicBezTo>
                    <a:pt x="372" y="484"/>
                    <a:pt x="372" y="484"/>
                    <a:pt x="371" y="484"/>
                  </a:cubicBezTo>
                  <a:cubicBezTo>
                    <a:pt x="370" y="485"/>
                    <a:pt x="369" y="486"/>
                    <a:pt x="369" y="488"/>
                  </a:cubicBezTo>
                  <a:cubicBezTo>
                    <a:pt x="368" y="492"/>
                    <a:pt x="368" y="495"/>
                    <a:pt x="367" y="499"/>
                  </a:cubicBezTo>
                  <a:cubicBezTo>
                    <a:pt x="367" y="499"/>
                    <a:pt x="367" y="499"/>
                    <a:pt x="367" y="499"/>
                  </a:cubicBezTo>
                  <a:cubicBezTo>
                    <a:pt x="368" y="501"/>
                    <a:pt x="367" y="502"/>
                    <a:pt x="367" y="503"/>
                  </a:cubicBezTo>
                  <a:cubicBezTo>
                    <a:pt x="366" y="506"/>
                    <a:pt x="366" y="509"/>
                    <a:pt x="367" y="511"/>
                  </a:cubicBezTo>
                  <a:cubicBezTo>
                    <a:pt x="368" y="513"/>
                    <a:pt x="368" y="513"/>
                    <a:pt x="366" y="514"/>
                  </a:cubicBezTo>
                  <a:cubicBezTo>
                    <a:pt x="364" y="515"/>
                    <a:pt x="362" y="516"/>
                    <a:pt x="361" y="518"/>
                  </a:cubicBezTo>
                  <a:cubicBezTo>
                    <a:pt x="360" y="519"/>
                    <a:pt x="360" y="520"/>
                    <a:pt x="361" y="521"/>
                  </a:cubicBezTo>
                  <a:cubicBezTo>
                    <a:pt x="362" y="522"/>
                    <a:pt x="363" y="521"/>
                    <a:pt x="364" y="520"/>
                  </a:cubicBezTo>
                  <a:cubicBezTo>
                    <a:pt x="364" y="520"/>
                    <a:pt x="365" y="519"/>
                    <a:pt x="365" y="520"/>
                  </a:cubicBezTo>
                  <a:cubicBezTo>
                    <a:pt x="367" y="520"/>
                    <a:pt x="368" y="520"/>
                    <a:pt x="369" y="519"/>
                  </a:cubicBezTo>
                  <a:cubicBezTo>
                    <a:pt x="370" y="519"/>
                    <a:pt x="370" y="518"/>
                    <a:pt x="371" y="517"/>
                  </a:cubicBezTo>
                  <a:cubicBezTo>
                    <a:pt x="371" y="518"/>
                    <a:pt x="370" y="519"/>
                    <a:pt x="371" y="519"/>
                  </a:cubicBezTo>
                  <a:cubicBezTo>
                    <a:pt x="371" y="520"/>
                    <a:pt x="371" y="521"/>
                    <a:pt x="371" y="521"/>
                  </a:cubicBezTo>
                  <a:cubicBezTo>
                    <a:pt x="371" y="521"/>
                    <a:pt x="371" y="521"/>
                    <a:pt x="371" y="521"/>
                  </a:cubicBezTo>
                  <a:cubicBezTo>
                    <a:pt x="371" y="521"/>
                    <a:pt x="371" y="521"/>
                    <a:pt x="371" y="521"/>
                  </a:cubicBezTo>
                  <a:cubicBezTo>
                    <a:pt x="371" y="523"/>
                    <a:pt x="371" y="525"/>
                    <a:pt x="371" y="526"/>
                  </a:cubicBezTo>
                  <a:cubicBezTo>
                    <a:pt x="372" y="528"/>
                    <a:pt x="372" y="528"/>
                    <a:pt x="374" y="528"/>
                  </a:cubicBezTo>
                  <a:cubicBezTo>
                    <a:pt x="376" y="527"/>
                    <a:pt x="379" y="526"/>
                    <a:pt x="379" y="522"/>
                  </a:cubicBezTo>
                  <a:cubicBezTo>
                    <a:pt x="379" y="521"/>
                    <a:pt x="380" y="520"/>
                    <a:pt x="381" y="521"/>
                  </a:cubicBezTo>
                  <a:cubicBezTo>
                    <a:pt x="382" y="521"/>
                    <a:pt x="382" y="520"/>
                    <a:pt x="382" y="520"/>
                  </a:cubicBezTo>
                  <a:cubicBezTo>
                    <a:pt x="382" y="520"/>
                    <a:pt x="383" y="519"/>
                    <a:pt x="383" y="519"/>
                  </a:cubicBezTo>
                  <a:cubicBezTo>
                    <a:pt x="385" y="518"/>
                    <a:pt x="385" y="517"/>
                    <a:pt x="385" y="515"/>
                  </a:cubicBezTo>
                  <a:cubicBezTo>
                    <a:pt x="385" y="514"/>
                    <a:pt x="385" y="513"/>
                    <a:pt x="387" y="513"/>
                  </a:cubicBezTo>
                  <a:cubicBezTo>
                    <a:pt x="387" y="513"/>
                    <a:pt x="388" y="513"/>
                    <a:pt x="388" y="512"/>
                  </a:cubicBezTo>
                  <a:cubicBezTo>
                    <a:pt x="388" y="512"/>
                    <a:pt x="389" y="512"/>
                    <a:pt x="389" y="512"/>
                  </a:cubicBezTo>
                  <a:cubicBezTo>
                    <a:pt x="389" y="512"/>
                    <a:pt x="389" y="513"/>
                    <a:pt x="389" y="513"/>
                  </a:cubicBezTo>
                  <a:cubicBezTo>
                    <a:pt x="389" y="513"/>
                    <a:pt x="388" y="514"/>
                    <a:pt x="388" y="514"/>
                  </a:cubicBezTo>
                  <a:cubicBezTo>
                    <a:pt x="388" y="515"/>
                    <a:pt x="388" y="515"/>
                    <a:pt x="388" y="515"/>
                  </a:cubicBezTo>
                  <a:cubicBezTo>
                    <a:pt x="388" y="515"/>
                    <a:pt x="389" y="515"/>
                    <a:pt x="389" y="515"/>
                  </a:cubicBezTo>
                  <a:cubicBezTo>
                    <a:pt x="390" y="515"/>
                    <a:pt x="391" y="515"/>
                    <a:pt x="392" y="515"/>
                  </a:cubicBezTo>
                  <a:cubicBezTo>
                    <a:pt x="393" y="516"/>
                    <a:pt x="393" y="517"/>
                    <a:pt x="392" y="518"/>
                  </a:cubicBezTo>
                  <a:cubicBezTo>
                    <a:pt x="392" y="518"/>
                    <a:pt x="392" y="519"/>
                    <a:pt x="392" y="519"/>
                  </a:cubicBezTo>
                  <a:cubicBezTo>
                    <a:pt x="393" y="520"/>
                    <a:pt x="393" y="520"/>
                    <a:pt x="394" y="520"/>
                  </a:cubicBezTo>
                  <a:cubicBezTo>
                    <a:pt x="394" y="519"/>
                    <a:pt x="395" y="520"/>
                    <a:pt x="396" y="520"/>
                  </a:cubicBezTo>
                  <a:cubicBezTo>
                    <a:pt x="397" y="521"/>
                    <a:pt x="399" y="522"/>
                    <a:pt x="401" y="523"/>
                  </a:cubicBezTo>
                  <a:cubicBezTo>
                    <a:pt x="401" y="523"/>
                    <a:pt x="402" y="523"/>
                    <a:pt x="402" y="523"/>
                  </a:cubicBezTo>
                  <a:cubicBezTo>
                    <a:pt x="403" y="521"/>
                    <a:pt x="405" y="521"/>
                    <a:pt x="406" y="520"/>
                  </a:cubicBezTo>
                  <a:cubicBezTo>
                    <a:pt x="406" y="519"/>
                    <a:pt x="406" y="518"/>
                    <a:pt x="407" y="518"/>
                  </a:cubicBezTo>
                  <a:cubicBezTo>
                    <a:pt x="407" y="518"/>
                    <a:pt x="408" y="518"/>
                    <a:pt x="408" y="518"/>
                  </a:cubicBezTo>
                  <a:close/>
                  <a:moveTo>
                    <a:pt x="371" y="516"/>
                  </a:moveTo>
                  <a:cubicBezTo>
                    <a:pt x="371" y="516"/>
                    <a:pt x="371" y="516"/>
                    <a:pt x="371" y="516"/>
                  </a:cubicBezTo>
                  <a:cubicBezTo>
                    <a:pt x="371" y="516"/>
                    <a:pt x="371" y="516"/>
                    <a:pt x="371" y="516"/>
                  </a:cubicBezTo>
                  <a:cubicBezTo>
                    <a:pt x="371" y="516"/>
                    <a:pt x="371" y="516"/>
                    <a:pt x="371" y="516"/>
                  </a:cubicBezTo>
                  <a:close/>
                  <a:moveTo>
                    <a:pt x="371" y="516"/>
                  </a:moveTo>
                  <a:cubicBezTo>
                    <a:pt x="371" y="516"/>
                    <a:pt x="371" y="516"/>
                    <a:pt x="371" y="516"/>
                  </a:cubicBezTo>
                  <a:cubicBezTo>
                    <a:pt x="371" y="516"/>
                    <a:pt x="371" y="516"/>
                    <a:pt x="371" y="516"/>
                  </a:cubicBezTo>
                  <a:cubicBezTo>
                    <a:pt x="371" y="516"/>
                    <a:pt x="371" y="516"/>
                    <a:pt x="371" y="516"/>
                  </a:cubicBezTo>
                  <a:close/>
                  <a:moveTo>
                    <a:pt x="396" y="532"/>
                  </a:moveTo>
                  <a:cubicBezTo>
                    <a:pt x="396" y="534"/>
                    <a:pt x="395" y="535"/>
                    <a:pt x="394" y="536"/>
                  </a:cubicBezTo>
                  <a:cubicBezTo>
                    <a:pt x="392" y="537"/>
                    <a:pt x="392" y="538"/>
                    <a:pt x="391" y="540"/>
                  </a:cubicBezTo>
                  <a:cubicBezTo>
                    <a:pt x="390" y="541"/>
                    <a:pt x="389" y="541"/>
                    <a:pt x="388" y="542"/>
                  </a:cubicBezTo>
                  <a:cubicBezTo>
                    <a:pt x="388" y="542"/>
                    <a:pt x="388" y="542"/>
                    <a:pt x="388" y="542"/>
                  </a:cubicBezTo>
                  <a:cubicBezTo>
                    <a:pt x="387" y="540"/>
                    <a:pt x="386" y="541"/>
                    <a:pt x="385" y="542"/>
                  </a:cubicBezTo>
                  <a:cubicBezTo>
                    <a:pt x="384" y="542"/>
                    <a:pt x="384" y="542"/>
                    <a:pt x="384" y="541"/>
                  </a:cubicBezTo>
                  <a:cubicBezTo>
                    <a:pt x="384" y="541"/>
                    <a:pt x="384" y="540"/>
                    <a:pt x="383" y="539"/>
                  </a:cubicBezTo>
                  <a:cubicBezTo>
                    <a:pt x="382" y="538"/>
                    <a:pt x="382" y="537"/>
                    <a:pt x="383" y="536"/>
                  </a:cubicBezTo>
                  <a:cubicBezTo>
                    <a:pt x="384" y="536"/>
                    <a:pt x="385" y="534"/>
                    <a:pt x="385" y="533"/>
                  </a:cubicBezTo>
                  <a:cubicBezTo>
                    <a:pt x="385" y="532"/>
                    <a:pt x="386" y="531"/>
                    <a:pt x="386" y="531"/>
                  </a:cubicBezTo>
                  <a:cubicBezTo>
                    <a:pt x="387" y="530"/>
                    <a:pt x="387" y="531"/>
                    <a:pt x="388" y="532"/>
                  </a:cubicBezTo>
                  <a:cubicBezTo>
                    <a:pt x="388" y="532"/>
                    <a:pt x="389" y="532"/>
                    <a:pt x="389" y="531"/>
                  </a:cubicBezTo>
                  <a:cubicBezTo>
                    <a:pt x="390" y="531"/>
                    <a:pt x="391" y="530"/>
                    <a:pt x="392" y="531"/>
                  </a:cubicBezTo>
                  <a:cubicBezTo>
                    <a:pt x="392" y="531"/>
                    <a:pt x="393" y="531"/>
                    <a:pt x="393" y="530"/>
                  </a:cubicBezTo>
                  <a:cubicBezTo>
                    <a:pt x="394" y="529"/>
                    <a:pt x="395" y="530"/>
                    <a:pt x="396" y="531"/>
                  </a:cubicBezTo>
                  <a:cubicBezTo>
                    <a:pt x="396" y="531"/>
                    <a:pt x="396" y="532"/>
                    <a:pt x="396" y="532"/>
                  </a:cubicBezTo>
                  <a:close/>
                  <a:moveTo>
                    <a:pt x="438" y="442"/>
                  </a:moveTo>
                  <a:cubicBezTo>
                    <a:pt x="439" y="443"/>
                    <a:pt x="440" y="443"/>
                    <a:pt x="441" y="443"/>
                  </a:cubicBezTo>
                  <a:cubicBezTo>
                    <a:pt x="442" y="444"/>
                    <a:pt x="443" y="445"/>
                    <a:pt x="443" y="447"/>
                  </a:cubicBezTo>
                  <a:cubicBezTo>
                    <a:pt x="442" y="448"/>
                    <a:pt x="442" y="449"/>
                    <a:pt x="442" y="450"/>
                  </a:cubicBezTo>
                  <a:cubicBezTo>
                    <a:pt x="443" y="452"/>
                    <a:pt x="443" y="454"/>
                    <a:pt x="442" y="456"/>
                  </a:cubicBezTo>
                  <a:cubicBezTo>
                    <a:pt x="442" y="456"/>
                    <a:pt x="442" y="456"/>
                    <a:pt x="442" y="456"/>
                  </a:cubicBezTo>
                  <a:cubicBezTo>
                    <a:pt x="442" y="457"/>
                    <a:pt x="441" y="458"/>
                    <a:pt x="441" y="459"/>
                  </a:cubicBezTo>
                  <a:cubicBezTo>
                    <a:pt x="439" y="460"/>
                    <a:pt x="437" y="462"/>
                    <a:pt x="435" y="461"/>
                  </a:cubicBezTo>
                  <a:cubicBezTo>
                    <a:pt x="434" y="461"/>
                    <a:pt x="434" y="461"/>
                    <a:pt x="433" y="461"/>
                  </a:cubicBezTo>
                  <a:cubicBezTo>
                    <a:pt x="429" y="463"/>
                    <a:pt x="428" y="461"/>
                    <a:pt x="428" y="458"/>
                  </a:cubicBezTo>
                  <a:cubicBezTo>
                    <a:pt x="428" y="457"/>
                    <a:pt x="428" y="457"/>
                    <a:pt x="428" y="456"/>
                  </a:cubicBezTo>
                  <a:cubicBezTo>
                    <a:pt x="428" y="456"/>
                    <a:pt x="428" y="456"/>
                    <a:pt x="428" y="456"/>
                  </a:cubicBezTo>
                  <a:cubicBezTo>
                    <a:pt x="427" y="454"/>
                    <a:pt x="428" y="451"/>
                    <a:pt x="429" y="449"/>
                  </a:cubicBezTo>
                  <a:cubicBezTo>
                    <a:pt x="429" y="449"/>
                    <a:pt x="429" y="448"/>
                    <a:pt x="429" y="448"/>
                  </a:cubicBezTo>
                  <a:cubicBezTo>
                    <a:pt x="429" y="448"/>
                    <a:pt x="429" y="448"/>
                    <a:pt x="429" y="448"/>
                  </a:cubicBezTo>
                  <a:cubicBezTo>
                    <a:pt x="430" y="447"/>
                    <a:pt x="430" y="446"/>
                    <a:pt x="431" y="444"/>
                  </a:cubicBezTo>
                  <a:cubicBezTo>
                    <a:pt x="432" y="443"/>
                    <a:pt x="433" y="442"/>
                    <a:pt x="435" y="443"/>
                  </a:cubicBezTo>
                  <a:cubicBezTo>
                    <a:pt x="435" y="443"/>
                    <a:pt x="436" y="443"/>
                    <a:pt x="436" y="442"/>
                  </a:cubicBezTo>
                  <a:cubicBezTo>
                    <a:pt x="437" y="442"/>
                    <a:pt x="437" y="442"/>
                    <a:pt x="438" y="442"/>
                  </a:cubicBezTo>
                  <a:close/>
                  <a:moveTo>
                    <a:pt x="413" y="539"/>
                  </a:moveTo>
                  <a:cubicBezTo>
                    <a:pt x="414" y="541"/>
                    <a:pt x="414" y="542"/>
                    <a:pt x="413" y="544"/>
                  </a:cubicBezTo>
                  <a:cubicBezTo>
                    <a:pt x="412" y="546"/>
                    <a:pt x="412" y="548"/>
                    <a:pt x="411" y="549"/>
                  </a:cubicBezTo>
                  <a:cubicBezTo>
                    <a:pt x="411" y="550"/>
                    <a:pt x="411" y="550"/>
                    <a:pt x="410" y="550"/>
                  </a:cubicBezTo>
                  <a:cubicBezTo>
                    <a:pt x="410" y="550"/>
                    <a:pt x="410" y="550"/>
                    <a:pt x="410" y="549"/>
                  </a:cubicBezTo>
                  <a:cubicBezTo>
                    <a:pt x="409" y="549"/>
                    <a:pt x="409" y="548"/>
                    <a:pt x="408" y="547"/>
                  </a:cubicBezTo>
                  <a:cubicBezTo>
                    <a:pt x="407" y="547"/>
                    <a:pt x="407" y="546"/>
                    <a:pt x="407" y="545"/>
                  </a:cubicBezTo>
                  <a:cubicBezTo>
                    <a:pt x="407" y="543"/>
                    <a:pt x="408" y="541"/>
                    <a:pt x="409" y="539"/>
                  </a:cubicBezTo>
                  <a:cubicBezTo>
                    <a:pt x="410" y="538"/>
                    <a:pt x="412" y="538"/>
                    <a:pt x="413" y="539"/>
                  </a:cubicBezTo>
                  <a:close/>
                  <a:moveTo>
                    <a:pt x="447" y="445"/>
                  </a:moveTo>
                  <a:cubicBezTo>
                    <a:pt x="447" y="445"/>
                    <a:pt x="448" y="446"/>
                    <a:pt x="448" y="446"/>
                  </a:cubicBezTo>
                  <a:cubicBezTo>
                    <a:pt x="447" y="448"/>
                    <a:pt x="449" y="447"/>
                    <a:pt x="450" y="448"/>
                  </a:cubicBezTo>
                  <a:cubicBezTo>
                    <a:pt x="450" y="448"/>
                    <a:pt x="451" y="448"/>
                    <a:pt x="451" y="448"/>
                  </a:cubicBezTo>
                  <a:cubicBezTo>
                    <a:pt x="452" y="448"/>
                    <a:pt x="453" y="448"/>
                    <a:pt x="453" y="449"/>
                  </a:cubicBezTo>
                  <a:cubicBezTo>
                    <a:pt x="454" y="450"/>
                    <a:pt x="454" y="450"/>
                    <a:pt x="454" y="451"/>
                  </a:cubicBezTo>
                  <a:cubicBezTo>
                    <a:pt x="454" y="452"/>
                    <a:pt x="453" y="453"/>
                    <a:pt x="452" y="452"/>
                  </a:cubicBezTo>
                  <a:cubicBezTo>
                    <a:pt x="451" y="452"/>
                    <a:pt x="450" y="452"/>
                    <a:pt x="448" y="452"/>
                  </a:cubicBezTo>
                  <a:cubicBezTo>
                    <a:pt x="446" y="453"/>
                    <a:pt x="444" y="450"/>
                    <a:pt x="444" y="448"/>
                  </a:cubicBezTo>
                  <a:cubicBezTo>
                    <a:pt x="444" y="447"/>
                    <a:pt x="445" y="447"/>
                    <a:pt x="445" y="447"/>
                  </a:cubicBezTo>
                  <a:cubicBezTo>
                    <a:pt x="446" y="447"/>
                    <a:pt x="447" y="446"/>
                    <a:pt x="447" y="445"/>
                  </a:cubicBezTo>
                  <a:close/>
                  <a:moveTo>
                    <a:pt x="535" y="472"/>
                  </a:moveTo>
                  <a:cubicBezTo>
                    <a:pt x="534" y="471"/>
                    <a:pt x="534" y="470"/>
                    <a:pt x="533" y="469"/>
                  </a:cubicBezTo>
                  <a:cubicBezTo>
                    <a:pt x="533" y="469"/>
                    <a:pt x="533" y="469"/>
                    <a:pt x="533" y="469"/>
                  </a:cubicBezTo>
                  <a:cubicBezTo>
                    <a:pt x="533" y="469"/>
                    <a:pt x="532" y="469"/>
                    <a:pt x="532" y="469"/>
                  </a:cubicBezTo>
                  <a:cubicBezTo>
                    <a:pt x="532" y="469"/>
                    <a:pt x="532" y="469"/>
                    <a:pt x="532" y="469"/>
                  </a:cubicBezTo>
                  <a:cubicBezTo>
                    <a:pt x="532" y="469"/>
                    <a:pt x="532" y="469"/>
                    <a:pt x="532" y="469"/>
                  </a:cubicBezTo>
                  <a:cubicBezTo>
                    <a:pt x="532" y="469"/>
                    <a:pt x="532" y="468"/>
                    <a:pt x="532" y="468"/>
                  </a:cubicBezTo>
                  <a:cubicBezTo>
                    <a:pt x="532" y="468"/>
                    <a:pt x="532" y="467"/>
                    <a:pt x="532" y="467"/>
                  </a:cubicBezTo>
                  <a:cubicBezTo>
                    <a:pt x="531" y="467"/>
                    <a:pt x="531" y="466"/>
                    <a:pt x="530" y="466"/>
                  </a:cubicBezTo>
                  <a:cubicBezTo>
                    <a:pt x="530" y="466"/>
                    <a:pt x="530" y="466"/>
                    <a:pt x="530" y="466"/>
                  </a:cubicBezTo>
                  <a:cubicBezTo>
                    <a:pt x="530" y="466"/>
                    <a:pt x="530" y="465"/>
                    <a:pt x="529" y="465"/>
                  </a:cubicBezTo>
                  <a:cubicBezTo>
                    <a:pt x="529" y="465"/>
                    <a:pt x="529" y="465"/>
                    <a:pt x="529" y="466"/>
                  </a:cubicBezTo>
                  <a:cubicBezTo>
                    <a:pt x="529" y="466"/>
                    <a:pt x="529" y="467"/>
                    <a:pt x="528" y="467"/>
                  </a:cubicBezTo>
                  <a:cubicBezTo>
                    <a:pt x="527" y="466"/>
                    <a:pt x="527" y="467"/>
                    <a:pt x="527" y="467"/>
                  </a:cubicBezTo>
                  <a:cubicBezTo>
                    <a:pt x="527" y="468"/>
                    <a:pt x="527" y="468"/>
                    <a:pt x="527" y="468"/>
                  </a:cubicBezTo>
                  <a:cubicBezTo>
                    <a:pt x="527" y="468"/>
                    <a:pt x="527" y="468"/>
                    <a:pt x="527" y="468"/>
                  </a:cubicBezTo>
                  <a:cubicBezTo>
                    <a:pt x="526" y="468"/>
                    <a:pt x="527" y="467"/>
                    <a:pt x="526" y="467"/>
                  </a:cubicBezTo>
                  <a:cubicBezTo>
                    <a:pt x="526" y="467"/>
                    <a:pt x="526" y="467"/>
                    <a:pt x="526" y="467"/>
                  </a:cubicBezTo>
                  <a:cubicBezTo>
                    <a:pt x="525" y="467"/>
                    <a:pt x="525" y="467"/>
                    <a:pt x="525" y="468"/>
                  </a:cubicBezTo>
                  <a:cubicBezTo>
                    <a:pt x="526" y="469"/>
                    <a:pt x="525" y="470"/>
                    <a:pt x="524" y="471"/>
                  </a:cubicBezTo>
                  <a:cubicBezTo>
                    <a:pt x="524" y="471"/>
                    <a:pt x="524" y="471"/>
                    <a:pt x="524" y="471"/>
                  </a:cubicBezTo>
                  <a:cubicBezTo>
                    <a:pt x="524" y="471"/>
                    <a:pt x="525" y="470"/>
                    <a:pt x="525" y="469"/>
                  </a:cubicBezTo>
                  <a:cubicBezTo>
                    <a:pt x="525" y="468"/>
                    <a:pt x="525" y="467"/>
                    <a:pt x="524" y="466"/>
                  </a:cubicBezTo>
                  <a:cubicBezTo>
                    <a:pt x="524" y="466"/>
                    <a:pt x="524" y="467"/>
                    <a:pt x="523" y="467"/>
                  </a:cubicBezTo>
                  <a:cubicBezTo>
                    <a:pt x="523" y="467"/>
                    <a:pt x="523" y="467"/>
                    <a:pt x="523" y="467"/>
                  </a:cubicBezTo>
                  <a:cubicBezTo>
                    <a:pt x="522" y="467"/>
                    <a:pt x="521" y="467"/>
                    <a:pt x="521" y="468"/>
                  </a:cubicBezTo>
                  <a:cubicBezTo>
                    <a:pt x="521" y="469"/>
                    <a:pt x="521" y="470"/>
                    <a:pt x="521" y="471"/>
                  </a:cubicBezTo>
                  <a:cubicBezTo>
                    <a:pt x="520" y="470"/>
                    <a:pt x="521" y="469"/>
                    <a:pt x="521" y="468"/>
                  </a:cubicBezTo>
                  <a:cubicBezTo>
                    <a:pt x="520" y="468"/>
                    <a:pt x="520" y="469"/>
                    <a:pt x="520" y="469"/>
                  </a:cubicBezTo>
                  <a:cubicBezTo>
                    <a:pt x="520" y="468"/>
                    <a:pt x="520" y="467"/>
                    <a:pt x="521" y="467"/>
                  </a:cubicBezTo>
                  <a:cubicBezTo>
                    <a:pt x="522" y="466"/>
                    <a:pt x="522" y="466"/>
                    <a:pt x="522" y="465"/>
                  </a:cubicBezTo>
                  <a:cubicBezTo>
                    <a:pt x="522" y="464"/>
                    <a:pt x="522" y="463"/>
                    <a:pt x="523" y="463"/>
                  </a:cubicBezTo>
                  <a:cubicBezTo>
                    <a:pt x="524" y="463"/>
                    <a:pt x="523" y="462"/>
                    <a:pt x="524" y="461"/>
                  </a:cubicBezTo>
                  <a:cubicBezTo>
                    <a:pt x="524" y="461"/>
                    <a:pt x="523" y="460"/>
                    <a:pt x="523" y="460"/>
                  </a:cubicBezTo>
                  <a:cubicBezTo>
                    <a:pt x="522" y="460"/>
                    <a:pt x="522" y="461"/>
                    <a:pt x="521" y="461"/>
                  </a:cubicBezTo>
                  <a:cubicBezTo>
                    <a:pt x="521" y="461"/>
                    <a:pt x="521" y="462"/>
                    <a:pt x="521" y="462"/>
                  </a:cubicBezTo>
                  <a:cubicBezTo>
                    <a:pt x="521" y="463"/>
                    <a:pt x="521" y="464"/>
                    <a:pt x="520" y="464"/>
                  </a:cubicBezTo>
                  <a:cubicBezTo>
                    <a:pt x="520" y="462"/>
                    <a:pt x="520" y="462"/>
                    <a:pt x="518" y="462"/>
                  </a:cubicBezTo>
                  <a:cubicBezTo>
                    <a:pt x="518" y="462"/>
                    <a:pt x="517" y="462"/>
                    <a:pt x="517" y="462"/>
                  </a:cubicBezTo>
                  <a:cubicBezTo>
                    <a:pt x="517" y="462"/>
                    <a:pt x="517" y="462"/>
                    <a:pt x="517" y="462"/>
                  </a:cubicBezTo>
                  <a:cubicBezTo>
                    <a:pt x="517" y="462"/>
                    <a:pt x="517" y="460"/>
                    <a:pt x="516" y="461"/>
                  </a:cubicBezTo>
                  <a:cubicBezTo>
                    <a:pt x="516" y="461"/>
                    <a:pt x="516" y="461"/>
                    <a:pt x="516" y="461"/>
                  </a:cubicBezTo>
                  <a:cubicBezTo>
                    <a:pt x="516" y="461"/>
                    <a:pt x="515" y="461"/>
                    <a:pt x="515" y="461"/>
                  </a:cubicBezTo>
                  <a:cubicBezTo>
                    <a:pt x="515" y="460"/>
                    <a:pt x="515" y="461"/>
                    <a:pt x="516" y="461"/>
                  </a:cubicBezTo>
                  <a:cubicBezTo>
                    <a:pt x="516" y="460"/>
                    <a:pt x="516" y="460"/>
                    <a:pt x="516" y="460"/>
                  </a:cubicBezTo>
                  <a:cubicBezTo>
                    <a:pt x="516" y="460"/>
                    <a:pt x="516" y="460"/>
                    <a:pt x="516" y="460"/>
                  </a:cubicBezTo>
                  <a:cubicBezTo>
                    <a:pt x="516" y="460"/>
                    <a:pt x="516" y="460"/>
                    <a:pt x="516" y="460"/>
                  </a:cubicBezTo>
                  <a:cubicBezTo>
                    <a:pt x="517" y="459"/>
                    <a:pt x="517" y="458"/>
                    <a:pt x="516" y="458"/>
                  </a:cubicBezTo>
                  <a:cubicBezTo>
                    <a:pt x="516" y="457"/>
                    <a:pt x="516" y="457"/>
                    <a:pt x="516" y="457"/>
                  </a:cubicBezTo>
                  <a:cubicBezTo>
                    <a:pt x="516" y="456"/>
                    <a:pt x="516" y="455"/>
                    <a:pt x="515" y="455"/>
                  </a:cubicBezTo>
                  <a:cubicBezTo>
                    <a:pt x="516" y="454"/>
                    <a:pt x="515" y="453"/>
                    <a:pt x="514" y="453"/>
                  </a:cubicBezTo>
                  <a:cubicBezTo>
                    <a:pt x="514" y="453"/>
                    <a:pt x="514" y="453"/>
                    <a:pt x="513" y="452"/>
                  </a:cubicBezTo>
                  <a:cubicBezTo>
                    <a:pt x="512" y="451"/>
                    <a:pt x="512" y="451"/>
                    <a:pt x="511" y="452"/>
                  </a:cubicBezTo>
                  <a:cubicBezTo>
                    <a:pt x="511" y="452"/>
                    <a:pt x="511" y="452"/>
                    <a:pt x="511" y="452"/>
                  </a:cubicBezTo>
                  <a:cubicBezTo>
                    <a:pt x="510" y="452"/>
                    <a:pt x="510" y="453"/>
                    <a:pt x="510" y="453"/>
                  </a:cubicBezTo>
                  <a:cubicBezTo>
                    <a:pt x="510" y="453"/>
                    <a:pt x="510" y="453"/>
                    <a:pt x="510" y="453"/>
                  </a:cubicBezTo>
                  <a:cubicBezTo>
                    <a:pt x="510" y="453"/>
                    <a:pt x="510" y="453"/>
                    <a:pt x="509" y="453"/>
                  </a:cubicBezTo>
                  <a:cubicBezTo>
                    <a:pt x="509" y="453"/>
                    <a:pt x="509" y="453"/>
                    <a:pt x="509" y="453"/>
                  </a:cubicBezTo>
                  <a:cubicBezTo>
                    <a:pt x="509" y="453"/>
                    <a:pt x="509" y="453"/>
                    <a:pt x="509" y="453"/>
                  </a:cubicBezTo>
                  <a:cubicBezTo>
                    <a:pt x="509" y="453"/>
                    <a:pt x="509" y="454"/>
                    <a:pt x="509" y="454"/>
                  </a:cubicBezTo>
                  <a:cubicBezTo>
                    <a:pt x="508" y="453"/>
                    <a:pt x="509" y="453"/>
                    <a:pt x="509" y="453"/>
                  </a:cubicBezTo>
                  <a:cubicBezTo>
                    <a:pt x="510" y="452"/>
                    <a:pt x="510" y="452"/>
                    <a:pt x="509" y="451"/>
                  </a:cubicBezTo>
                  <a:cubicBezTo>
                    <a:pt x="510" y="451"/>
                    <a:pt x="510" y="450"/>
                    <a:pt x="511" y="449"/>
                  </a:cubicBezTo>
                  <a:cubicBezTo>
                    <a:pt x="512" y="449"/>
                    <a:pt x="512" y="449"/>
                    <a:pt x="511" y="448"/>
                  </a:cubicBezTo>
                  <a:cubicBezTo>
                    <a:pt x="510" y="447"/>
                    <a:pt x="509" y="447"/>
                    <a:pt x="509" y="448"/>
                  </a:cubicBezTo>
                  <a:cubicBezTo>
                    <a:pt x="509" y="449"/>
                    <a:pt x="509" y="449"/>
                    <a:pt x="508" y="449"/>
                  </a:cubicBezTo>
                  <a:cubicBezTo>
                    <a:pt x="508" y="449"/>
                    <a:pt x="508" y="449"/>
                    <a:pt x="508" y="449"/>
                  </a:cubicBezTo>
                  <a:cubicBezTo>
                    <a:pt x="508" y="449"/>
                    <a:pt x="508" y="449"/>
                    <a:pt x="508" y="449"/>
                  </a:cubicBezTo>
                  <a:cubicBezTo>
                    <a:pt x="508" y="450"/>
                    <a:pt x="507" y="450"/>
                    <a:pt x="507" y="450"/>
                  </a:cubicBezTo>
                  <a:cubicBezTo>
                    <a:pt x="507" y="450"/>
                    <a:pt x="507" y="450"/>
                    <a:pt x="507" y="450"/>
                  </a:cubicBezTo>
                  <a:cubicBezTo>
                    <a:pt x="507" y="450"/>
                    <a:pt x="507" y="450"/>
                    <a:pt x="507" y="450"/>
                  </a:cubicBezTo>
                  <a:cubicBezTo>
                    <a:pt x="507" y="449"/>
                    <a:pt x="507" y="448"/>
                    <a:pt x="506" y="448"/>
                  </a:cubicBezTo>
                  <a:cubicBezTo>
                    <a:pt x="505" y="448"/>
                    <a:pt x="505" y="449"/>
                    <a:pt x="505" y="449"/>
                  </a:cubicBezTo>
                  <a:cubicBezTo>
                    <a:pt x="505" y="450"/>
                    <a:pt x="505" y="450"/>
                    <a:pt x="505" y="450"/>
                  </a:cubicBezTo>
                  <a:cubicBezTo>
                    <a:pt x="505" y="450"/>
                    <a:pt x="505" y="450"/>
                    <a:pt x="505" y="450"/>
                  </a:cubicBezTo>
                  <a:cubicBezTo>
                    <a:pt x="504" y="451"/>
                    <a:pt x="504" y="451"/>
                    <a:pt x="504" y="452"/>
                  </a:cubicBezTo>
                  <a:cubicBezTo>
                    <a:pt x="504" y="452"/>
                    <a:pt x="503" y="452"/>
                    <a:pt x="503" y="452"/>
                  </a:cubicBezTo>
                  <a:cubicBezTo>
                    <a:pt x="503" y="452"/>
                    <a:pt x="503" y="452"/>
                    <a:pt x="503" y="452"/>
                  </a:cubicBezTo>
                  <a:cubicBezTo>
                    <a:pt x="504" y="451"/>
                    <a:pt x="504" y="449"/>
                    <a:pt x="503" y="448"/>
                  </a:cubicBezTo>
                  <a:cubicBezTo>
                    <a:pt x="502" y="449"/>
                    <a:pt x="501" y="449"/>
                    <a:pt x="501" y="450"/>
                  </a:cubicBezTo>
                  <a:cubicBezTo>
                    <a:pt x="501" y="450"/>
                    <a:pt x="501" y="449"/>
                    <a:pt x="501" y="449"/>
                  </a:cubicBezTo>
                  <a:cubicBezTo>
                    <a:pt x="501" y="449"/>
                    <a:pt x="501" y="449"/>
                    <a:pt x="501" y="449"/>
                  </a:cubicBezTo>
                  <a:cubicBezTo>
                    <a:pt x="501" y="449"/>
                    <a:pt x="501" y="449"/>
                    <a:pt x="501" y="449"/>
                  </a:cubicBezTo>
                  <a:cubicBezTo>
                    <a:pt x="501" y="448"/>
                    <a:pt x="502" y="448"/>
                    <a:pt x="501" y="447"/>
                  </a:cubicBezTo>
                  <a:cubicBezTo>
                    <a:pt x="501" y="446"/>
                    <a:pt x="501" y="446"/>
                    <a:pt x="500" y="445"/>
                  </a:cubicBezTo>
                  <a:cubicBezTo>
                    <a:pt x="499" y="445"/>
                    <a:pt x="499" y="446"/>
                    <a:pt x="498" y="446"/>
                  </a:cubicBezTo>
                  <a:cubicBezTo>
                    <a:pt x="498" y="446"/>
                    <a:pt x="498" y="446"/>
                    <a:pt x="498" y="446"/>
                  </a:cubicBezTo>
                  <a:cubicBezTo>
                    <a:pt x="498" y="446"/>
                    <a:pt x="498" y="446"/>
                    <a:pt x="497" y="446"/>
                  </a:cubicBezTo>
                  <a:cubicBezTo>
                    <a:pt x="497" y="446"/>
                    <a:pt x="497" y="446"/>
                    <a:pt x="497" y="446"/>
                  </a:cubicBezTo>
                  <a:cubicBezTo>
                    <a:pt x="497" y="446"/>
                    <a:pt x="497" y="446"/>
                    <a:pt x="497" y="446"/>
                  </a:cubicBezTo>
                  <a:cubicBezTo>
                    <a:pt x="497" y="446"/>
                    <a:pt x="497" y="446"/>
                    <a:pt x="497" y="445"/>
                  </a:cubicBezTo>
                  <a:cubicBezTo>
                    <a:pt x="498" y="445"/>
                    <a:pt x="498" y="444"/>
                    <a:pt x="497" y="444"/>
                  </a:cubicBezTo>
                  <a:cubicBezTo>
                    <a:pt x="496" y="443"/>
                    <a:pt x="495" y="443"/>
                    <a:pt x="495" y="445"/>
                  </a:cubicBezTo>
                  <a:cubicBezTo>
                    <a:pt x="495" y="445"/>
                    <a:pt x="495" y="445"/>
                    <a:pt x="495" y="445"/>
                  </a:cubicBezTo>
                  <a:cubicBezTo>
                    <a:pt x="494" y="444"/>
                    <a:pt x="494" y="444"/>
                    <a:pt x="494" y="444"/>
                  </a:cubicBezTo>
                  <a:cubicBezTo>
                    <a:pt x="494" y="444"/>
                    <a:pt x="494" y="444"/>
                    <a:pt x="494" y="444"/>
                  </a:cubicBezTo>
                  <a:cubicBezTo>
                    <a:pt x="495" y="443"/>
                    <a:pt x="495" y="443"/>
                    <a:pt x="495" y="442"/>
                  </a:cubicBezTo>
                  <a:cubicBezTo>
                    <a:pt x="496" y="442"/>
                    <a:pt x="495" y="442"/>
                    <a:pt x="495" y="442"/>
                  </a:cubicBezTo>
                  <a:cubicBezTo>
                    <a:pt x="495" y="442"/>
                    <a:pt x="495" y="442"/>
                    <a:pt x="495" y="442"/>
                  </a:cubicBezTo>
                  <a:cubicBezTo>
                    <a:pt x="495" y="442"/>
                    <a:pt x="495" y="442"/>
                    <a:pt x="495" y="442"/>
                  </a:cubicBezTo>
                  <a:cubicBezTo>
                    <a:pt x="494" y="441"/>
                    <a:pt x="494" y="442"/>
                    <a:pt x="493" y="442"/>
                  </a:cubicBezTo>
                  <a:cubicBezTo>
                    <a:pt x="493" y="442"/>
                    <a:pt x="493" y="442"/>
                    <a:pt x="493" y="442"/>
                  </a:cubicBezTo>
                  <a:cubicBezTo>
                    <a:pt x="493" y="443"/>
                    <a:pt x="493" y="443"/>
                    <a:pt x="493" y="443"/>
                  </a:cubicBezTo>
                  <a:cubicBezTo>
                    <a:pt x="492" y="442"/>
                    <a:pt x="492" y="442"/>
                    <a:pt x="491" y="443"/>
                  </a:cubicBezTo>
                  <a:cubicBezTo>
                    <a:pt x="491" y="443"/>
                    <a:pt x="491" y="443"/>
                    <a:pt x="491" y="443"/>
                  </a:cubicBezTo>
                  <a:cubicBezTo>
                    <a:pt x="491" y="443"/>
                    <a:pt x="491" y="443"/>
                    <a:pt x="491" y="443"/>
                  </a:cubicBezTo>
                  <a:cubicBezTo>
                    <a:pt x="491" y="443"/>
                    <a:pt x="491" y="443"/>
                    <a:pt x="491" y="443"/>
                  </a:cubicBezTo>
                  <a:cubicBezTo>
                    <a:pt x="491" y="443"/>
                    <a:pt x="491" y="443"/>
                    <a:pt x="491" y="443"/>
                  </a:cubicBezTo>
                  <a:cubicBezTo>
                    <a:pt x="491" y="442"/>
                    <a:pt x="492" y="442"/>
                    <a:pt x="493" y="442"/>
                  </a:cubicBezTo>
                  <a:cubicBezTo>
                    <a:pt x="493" y="441"/>
                    <a:pt x="494" y="441"/>
                    <a:pt x="494" y="441"/>
                  </a:cubicBezTo>
                  <a:cubicBezTo>
                    <a:pt x="495" y="441"/>
                    <a:pt x="496" y="441"/>
                    <a:pt x="497" y="441"/>
                  </a:cubicBezTo>
                  <a:cubicBezTo>
                    <a:pt x="497" y="441"/>
                    <a:pt x="498" y="441"/>
                    <a:pt x="498" y="440"/>
                  </a:cubicBezTo>
                  <a:cubicBezTo>
                    <a:pt x="497" y="440"/>
                    <a:pt x="496" y="439"/>
                    <a:pt x="496" y="440"/>
                  </a:cubicBezTo>
                  <a:cubicBezTo>
                    <a:pt x="494" y="442"/>
                    <a:pt x="495" y="439"/>
                    <a:pt x="494" y="439"/>
                  </a:cubicBezTo>
                  <a:cubicBezTo>
                    <a:pt x="494" y="439"/>
                    <a:pt x="493" y="439"/>
                    <a:pt x="493" y="439"/>
                  </a:cubicBezTo>
                  <a:cubicBezTo>
                    <a:pt x="493" y="440"/>
                    <a:pt x="492" y="440"/>
                    <a:pt x="492" y="440"/>
                  </a:cubicBezTo>
                  <a:cubicBezTo>
                    <a:pt x="492" y="440"/>
                    <a:pt x="492" y="440"/>
                    <a:pt x="492" y="440"/>
                  </a:cubicBezTo>
                  <a:cubicBezTo>
                    <a:pt x="492" y="440"/>
                    <a:pt x="492" y="440"/>
                    <a:pt x="492" y="440"/>
                  </a:cubicBezTo>
                  <a:cubicBezTo>
                    <a:pt x="492" y="439"/>
                    <a:pt x="492" y="439"/>
                    <a:pt x="492" y="439"/>
                  </a:cubicBezTo>
                  <a:cubicBezTo>
                    <a:pt x="493" y="439"/>
                    <a:pt x="493" y="439"/>
                    <a:pt x="493" y="438"/>
                  </a:cubicBezTo>
                  <a:cubicBezTo>
                    <a:pt x="493" y="438"/>
                    <a:pt x="492" y="438"/>
                    <a:pt x="492" y="438"/>
                  </a:cubicBezTo>
                  <a:cubicBezTo>
                    <a:pt x="491" y="438"/>
                    <a:pt x="491" y="439"/>
                    <a:pt x="490" y="438"/>
                  </a:cubicBezTo>
                  <a:cubicBezTo>
                    <a:pt x="490" y="438"/>
                    <a:pt x="489" y="438"/>
                    <a:pt x="489" y="438"/>
                  </a:cubicBezTo>
                  <a:cubicBezTo>
                    <a:pt x="489" y="438"/>
                    <a:pt x="489" y="438"/>
                    <a:pt x="489" y="438"/>
                  </a:cubicBezTo>
                  <a:cubicBezTo>
                    <a:pt x="489" y="438"/>
                    <a:pt x="489" y="438"/>
                    <a:pt x="489" y="438"/>
                  </a:cubicBezTo>
                  <a:cubicBezTo>
                    <a:pt x="489" y="438"/>
                    <a:pt x="488" y="438"/>
                    <a:pt x="488" y="438"/>
                  </a:cubicBezTo>
                  <a:cubicBezTo>
                    <a:pt x="487" y="437"/>
                    <a:pt x="486" y="438"/>
                    <a:pt x="485" y="438"/>
                  </a:cubicBezTo>
                  <a:cubicBezTo>
                    <a:pt x="486" y="437"/>
                    <a:pt x="486" y="438"/>
                    <a:pt x="486" y="437"/>
                  </a:cubicBezTo>
                  <a:cubicBezTo>
                    <a:pt x="486" y="436"/>
                    <a:pt x="485" y="436"/>
                    <a:pt x="485" y="437"/>
                  </a:cubicBezTo>
                  <a:cubicBezTo>
                    <a:pt x="485" y="437"/>
                    <a:pt x="485" y="437"/>
                    <a:pt x="484" y="437"/>
                  </a:cubicBezTo>
                  <a:cubicBezTo>
                    <a:pt x="484" y="437"/>
                    <a:pt x="485" y="436"/>
                    <a:pt x="485" y="436"/>
                  </a:cubicBezTo>
                  <a:cubicBezTo>
                    <a:pt x="485" y="436"/>
                    <a:pt x="486" y="436"/>
                    <a:pt x="486" y="436"/>
                  </a:cubicBezTo>
                  <a:cubicBezTo>
                    <a:pt x="487" y="437"/>
                    <a:pt x="488" y="436"/>
                    <a:pt x="489" y="436"/>
                  </a:cubicBezTo>
                  <a:cubicBezTo>
                    <a:pt x="488" y="434"/>
                    <a:pt x="486" y="435"/>
                    <a:pt x="485" y="435"/>
                  </a:cubicBezTo>
                  <a:cubicBezTo>
                    <a:pt x="485" y="435"/>
                    <a:pt x="485" y="435"/>
                    <a:pt x="485" y="435"/>
                  </a:cubicBezTo>
                  <a:cubicBezTo>
                    <a:pt x="485" y="434"/>
                    <a:pt x="485" y="434"/>
                    <a:pt x="485" y="434"/>
                  </a:cubicBezTo>
                  <a:cubicBezTo>
                    <a:pt x="485" y="434"/>
                    <a:pt x="485" y="434"/>
                    <a:pt x="485" y="434"/>
                  </a:cubicBezTo>
                  <a:cubicBezTo>
                    <a:pt x="485" y="434"/>
                    <a:pt x="484" y="434"/>
                    <a:pt x="484" y="434"/>
                  </a:cubicBezTo>
                  <a:cubicBezTo>
                    <a:pt x="484" y="433"/>
                    <a:pt x="485" y="434"/>
                    <a:pt x="485" y="434"/>
                  </a:cubicBezTo>
                  <a:cubicBezTo>
                    <a:pt x="485" y="434"/>
                    <a:pt x="485" y="434"/>
                    <a:pt x="485" y="434"/>
                  </a:cubicBezTo>
                  <a:cubicBezTo>
                    <a:pt x="485" y="434"/>
                    <a:pt x="485" y="434"/>
                    <a:pt x="485" y="434"/>
                  </a:cubicBezTo>
                  <a:cubicBezTo>
                    <a:pt x="486" y="434"/>
                    <a:pt x="486" y="433"/>
                    <a:pt x="486" y="433"/>
                  </a:cubicBezTo>
                  <a:cubicBezTo>
                    <a:pt x="488" y="433"/>
                    <a:pt x="489" y="433"/>
                    <a:pt x="490" y="434"/>
                  </a:cubicBezTo>
                  <a:cubicBezTo>
                    <a:pt x="490" y="434"/>
                    <a:pt x="491" y="434"/>
                    <a:pt x="491" y="434"/>
                  </a:cubicBezTo>
                  <a:cubicBezTo>
                    <a:pt x="489" y="433"/>
                    <a:pt x="488" y="432"/>
                    <a:pt x="487" y="432"/>
                  </a:cubicBezTo>
                  <a:cubicBezTo>
                    <a:pt x="487" y="431"/>
                    <a:pt x="488" y="432"/>
                    <a:pt x="488" y="432"/>
                  </a:cubicBezTo>
                  <a:cubicBezTo>
                    <a:pt x="489" y="432"/>
                    <a:pt x="489" y="432"/>
                    <a:pt x="490" y="432"/>
                  </a:cubicBezTo>
                  <a:cubicBezTo>
                    <a:pt x="490" y="431"/>
                    <a:pt x="489" y="431"/>
                    <a:pt x="489" y="431"/>
                  </a:cubicBezTo>
                  <a:cubicBezTo>
                    <a:pt x="489" y="430"/>
                    <a:pt x="490" y="430"/>
                    <a:pt x="490" y="430"/>
                  </a:cubicBezTo>
                  <a:cubicBezTo>
                    <a:pt x="490" y="430"/>
                    <a:pt x="490" y="430"/>
                    <a:pt x="490" y="430"/>
                  </a:cubicBezTo>
                  <a:cubicBezTo>
                    <a:pt x="490" y="430"/>
                    <a:pt x="490" y="430"/>
                    <a:pt x="490" y="430"/>
                  </a:cubicBezTo>
                  <a:cubicBezTo>
                    <a:pt x="490" y="430"/>
                    <a:pt x="491" y="430"/>
                    <a:pt x="491" y="429"/>
                  </a:cubicBezTo>
                  <a:cubicBezTo>
                    <a:pt x="490" y="428"/>
                    <a:pt x="489" y="427"/>
                    <a:pt x="488" y="427"/>
                  </a:cubicBezTo>
                  <a:cubicBezTo>
                    <a:pt x="487" y="427"/>
                    <a:pt x="487" y="427"/>
                    <a:pt x="487" y="426"/>
                  </a:cubicBezTo>
                  <a:cubicBezTo>
                    <a:pt x="486" y="426"/>
                    <a:pt x="486" y="426"/>
                    <a:pt x="486" y="426"/>
                  </a:cubicBezTo>
                  <a:cubicBezTo>
                    <a:pt x="486" y="426"/>
                    <a:pt x="486" y="426"/>
                    <a:pt x="486" y="426"/>
                  </a:cubicBezTo>
                  <a:cubicBezTo>
                    <a:pt x="486" y="426"/>
                    <a:pt x="486" y="426"/>
                    <a:pt x="486" y="426"/>
                  </a:cubicBezTo>
                  <a:cubicBezTo>
                    <a:pt x="486" y="426"/>
                    <a:pt x="486" y="426"/>
                    <a:pt x="486" y="426"/>
                  </a:cubicBezTo>
                  <a:cubicBezTo>
                    <a:pt x="486" y="426"/>
                    <a:pt x="487" y="426"/>
                    <a:pt x="487" y="426"/>
                  </a:cubicBezTo>
                  <a:cubicBezTo>
                    <a:pt x="487" y="426"/>
                    <a:pt x="487" y="426"/>
                    <a:pt x="487" y="426"/>
                  </a:cubicBezTo>
                  <a:cubicBezTo>
                    <a:pt x="487" y="426"/>
                    <a:pt x="487" y="426"/>
                    <a:pt x="487" y="426"/>
                  </a:cubicBezTo>
                  <a:cubicBezTo>
                    <a:pt x="488" y="425"/>
                    <a:pt x="489" y="426"/>
                    <a:pt x="489" y="425"/>
                  </a:cubicBezTo>
                  <a:cubicBezTo>
                    <a:pt x="489" y="425"/>
                    <a:pt x="489" y="425"/>
                    <a:pt x="490" y="425"/>
                  </a:cubicBezTo>
                  <a:cubicBezTo>
                    <a:pt x="490" y="425"/>
                    <a:pt x="490" y="425"/>
                    <a:pt x="490" y="425"/>
                  </a:cubicBezTo>
                  <a:cubicBezTo>
                    <a:pt x="490" y="425"/>
                    <a:pt x="490" y="425"/>
                    <a:pt x="490" y="425"/>
                  </a:cubicBezTo>
                  <a:cubicBezTo>
                    <a:pt x="490" y="425"/>
                    <a:pt x="490" y="425"/>
                    <a:pt x="491" y="426"/>
                  </a:cubicBezTo>
                  <a:cubicBezTo>
                    <a:pt x="492" y="426"/>
                    <a:pt x="493" y="427"/>
                    <a:pt x="494" y="426"/>
                  </a:cubicBezTo>
                  <a:cubicBezTo>
                    <a:pt x="495" y="426"/>
                    <a:pt x="496" y="426"/>
                    <a:pt x="497" y="427"/>
                  </a:cubicBezTo>
                  <a:cubicBezTo>
                    <a:pt x="498" y="427"/>
                    <a:pt x="498" y="427"/>
                    <a:pt x="499" y="426"/>
                  </a:cubicBezTo>
                  <a:cubicBezTo>
                    <a:pt x="499" y="425"/>
                    <a:pt x="499" y="425"/>
                    <a:pt x="498" y="424"/>
                  </a:cubicBezTo>
                  <a:cubicBezTo>
                    <a:pt x="497" y="422"/>
                    <a:pt x="495" y="420"/>
                    <a:pt x="492" y="421"/>
                  </a:cubicBezTo>
                  <a:cubicBezTo>
                    <a:pt x="490" y="421"/>
                    <a:pt x="489" y="420"/>
                    <a:pt x="487" y="419"/>
                  </a:cubicBezTo>
                  <a:cubicBezTo>
                    <a:pt x="486" y="418"/>
                    <a:pt x="485" y="418"/>
                    <a:pt x="484" y="419"/>
                  </a:cubicBezTo>
                  <a:cubicBezTo>
                    <a:pt x="482" y="420"/>
                    <a:pt x="481" y="421"/>
                    <a:pt x="479" y="420"/>
                  </a:cubicBezTo>
                  <a:cubicBezTo>
                    <a:pt x="479" y="420"/>
                    <a:pt x="479" y="420"/>
                    <a:pt x="479" y="420"/>
                  </a:cubicBezTo>
                  <a:cubicBezTo>
                    <a:pt x="480" y="419"/>
                    <a:pt x="480" y="419"/>
                    <a:pt x="480" y="419"/>
                  </a:cubicBezTo>
                  <a:cubicBezTo>
                    <a:pt x="480" y="419"/>
                    <a:pt x="480" y="419"/>
                    <a:pt x="480" y="419"/>
                  </a:cubicBezTo>
                  <a:cubicBezTo>
                    <a:pt x="480" y="419"/>
                    <a:pt x="480" y="419"/>
                    <a:pt x="480" y="419"/>
                  </a:cubicBezTo>
                  <a:cubicBezTo>
                    <a:pt x="482" y="420"/>
                    <a:pt x="483" y="419"/>
                    <a:pt x="484" y="418"/>
                  </a:cubicBezTo>
                  <a:cubicBezTo>
                    <a:pt x="484" y="418"/>
                    <a:pt x="485" y="417"/>
                    <a:pt x="486" y="417"/>
                  </a:cubicBezTo>
                  <a:cubicBezTo>
                    <a:pt x="487" y="418"/>
                    <a:pt x="488" y="417"/>
                    <a:pt x="489" y="416"/>
                  </a:cubicBezTo>
                  <a:cubicBezTo>
                    <a:pt x="490" y="415"/>
                    <a:pt x="491" y="414"/>
                    <a:pt x="492" y="415"/>
                  </a:cubicBezTo>
                  <a:cubicBezTo>
                    <a:pt x="493" y="416"/>
                    <a:pt x="494" y="416"/>
                    <a:pt x="495" y="416"/>
                  </a:cubicBezTo>
                  <a:cubicBezTo>
                    <a:pt x="495" y="416"/>
                    <a:pt x="496" y="416"/>
                    <a:pt x="495" y="415"/>
                  </a:cubicBezTo>
                  <a:cubicBezTo>
                    <a:pt x="495" y="414"/>
                    <a:pt x="495" y="412"/>
                    <a:pt x="495" y="411"/>
                  </a:cubicBezTo>
                  <a:cubicBezTo>
                    <a:pt x="494" y="409"/>
                    <a:pt x="492" y="407"/>
                    <a:pt x="491" y="406"/>
                  </a:cubicBezTo>
                  <a:cubicBezTo>
                    <a:pt x="490" y="404"/>
                    <a:pt x="489" y="404"/>
                    <a:pt x="488" y="406"/>
                  </a:cubicBezTo>
                  <a:cubicBezTo>
                    <a:pt x="488" y="406"/>
                    <a:pt x="487" y="407"/>
                    <a:pt x="488" y="408"/>
                  </a:cubicBezTo>
                  <a:cubicBezTo>
                    <a:pt x="489" y="408"/>
                    <a:pt x="488" y="409"/>
                    <a:pt x="488" y="409"/>
                  </a:cubicBezTo>
                  <a:cubicBezTo>
                    <a:pt x="487" y="409"/>
                    <a:pt x="487" y="409"/>
                    <a:pt x="486" y="410"/>
                  </a:cubicBezTo>
                  <a:cubicBezTo>
                    <a:pt x="486" y="411"/>
                    <a:pt x="485" y="412"/>
                    <a:pt x="483" y="412"/>
                  </a:cubicBezTo>
                  <a:cubicBezTo>
                    <a:pt x="483" y="412"/>
                    <a:pt x="483" y="412"/>
                    <a:pt x="483" y="412"/>
                  </a:cubicBezTo>
                  <a:cubicBezTo>
                    <a:pt x="482" y="412"/>
                    <a:pt x="482" y="413"/>
                    <a:pt x="481" y="414"/>
                  </a:cubicBezTo>
                  <a:cubicBezTo>
                    <a:pt x="481" y="415"/>
                    <a:pt x="480" y="415"/>
                    <a:pt x="479" y="414"/>
                  </a:cubicBezTo>
                  <a:cubicBezTo>
                    <a:pt x="479" y="414"/>
                    <a:pt x="478" y="414"/>
                    <a:pt x="478" y="415"/>
                  </a:cubicBezTo>
                  <a:cubicBezTo>
                    <a:pt x="478" y="415"/>
                    <a:pt x="478" y="415"/>
                    <a:pt x="478" y="415"/>
                  </a:cubicBezTo>
                  <a:cubicBezTo>
                    <a:pt x="477" y="416"/>
                    <a:pt x="477" y="417"/>
                    <a:pt x="476" y="418"/>
                  </a:cubicBezTo>
                  <a:cubicBezTo>
                    <a:pt x="476" y="418"/>
                    <a:pt x="476" y="418"/>
                    <a:pt x="476" y="418"/>
                  </a:cubicBezTo>
                  <a:cubicBezTo>
                    <a:pt x="477" y="416"/>
                    <a:pt x="477" y="415"/>
                    <a:pt x="478" y="413"/>
                  </a:cubicBezTo>
                  <a:cubicBezTo>
                    <a:pt x="478" y="413"/>
                    <a:pt x="478" y="413"/>
                    <a:pt x="478" y="413"/>
                  </a:cubicBezTo>
                  <a:cubicBezTo>
                    <a:pt x="479" y="413"/>
                    <a:pt x="479" y="413"/>
                    <a:pt x="479" y="413"/>
                  </a:cubicBezTo>
                  <a:cubicBezTo>
                    <a:pt x="479" y="413"/>
                    <a:pt x="479" y="413"/>
                    <a:pt x="479" y="413"/>
                  </a:cubicBezTo>
                  <a:cubicBezTo>
                    <a:pt x="480" y="414"/>
                    <a:pt x="480" y="414"/>
                    <a:pt x="480" y="413"/>
                  </a:cubicBezTo>
                  <a:cubicBezTo>
                    <a:pt x="481" y="412"/>
                    <a:pt x="482" y="411"/>
                    <a:pt x="484" y="410"/>
                  </a:cubicBezTo>
                  <a:cubicBezTo>
                    <a:pt x="484" y="410"/>
                    <a:pt x="485" y="409"/>
                    <a:pt x="484" y="409"/>
                  </a:cubicBezTo>
                  <a:cubicBezTo>
                    <a:pt x="484" y="409"/>
                    <a:pt x="484" y="409"/>
                    <a:pt x="484" y="409"/>
                  </a:cubicBezTo>
                  <a:cubicBezTo>
                    <a:pt x="484" y="409"/>
                    <a:pt x="484" y="409"/>
                    <a:pt x="484" y="409"/>
                  </a:cubicBezTo>
                  <a:cubicBezTo>
                    <a:pt x="485" y="409"/>
                    <a:pt x="485" y="408"/>
                    <a:pt x="485" y="408"/>
                  </a:cubicBezTo>
                  <a:cubicBezTo>
                    <a:pt x="485" y="408"/>
                    <a:pt x="486" y="407"/>
                    <a:pt x="485" y="407"/>
                  </a:cubicBezTo>
                  <a:cubicBezTo>
                    <a:pt x="485" y="406"/>
                    <a:pt x="484" y="406"/>
                    <a:pt x="484" y="406"/>
                  </a:cubicBezTo>
                  <a:cubicBezTo>
                    <a:pt x="483" y="407"/>
                    <a:pt x="482" y="407"/>
                    <a:pt x="481" y="407"/>
                  </a:cubicBezTo>
                  <a:cubicBezTo>
                    <a:pt x="480" y="407"/>
                    <a:pt x="479" y="407"/>
                    <a:pt x="478" y="408"/>
                  </a:cubicBezTo>
                  <a:cubicBezTo>
                    <a:pt x="478" y="408"/>
                    <a:pt x="478" y="408"/>
                    <a:pt x="478" y="408"/>
                  </a:cubicBezTo>
                  <a:cubicBezTo>
                    <a:pt x="478" y="409"/>
                    <a:pt x="478" y="409"/>
                    <a:pt x="478" y="410"/>
                  </a:cubicBezTo>
                  <a:cubicBezTo>
                    <a:pt x="478" y="411"/>
                    <a:pt x="478" y="411"/>
                    <a:pt x="477" y="411"/>
                  </a:cubicBezTo>
                  <a:cubicBezTo>
                    <a:pt x="476" y="411"/>
                    <a:pt x="476" y="412"/>
                    <a:pt x="475" y="413"/>
                  </a:cubicBezTo>
                  <a:cubicBezTo>
                    <a:pt x="475" y="413"/>
                    <a:pt x="475" y="413"/>
                    <a:pt x="475" y="413"/>
                  </a:cubicBezTo>
                  <a:cubicBezTo>
                    <a:pt x="475" y="413"/>
                    <a:pt x="474" y="413"/>
                    <a:pt x="474" y="414"/>
                  </a:cubicBezTo>
                  <a:cubicBezTo>
                    <a:pt x="474" y="414"/>
                    <a:pt x="474" y="414"/>
                    <a:pt x="474" y="414"/>
                  </a:cubicBezTo>
                  <a:cubicBezTo>
                    <a:pt x="474" y="414"/>
                    <a:pt x="474" y="414"/>
                    <a:pt x="474" y="414"/>
                  </a:cubicBezTo>
                  <a:cubicBezTo>
                    <a:pt x="474" y="413"/>
                    <a:pt x="474" y="413"/>
                    <a:pt x="474" y="413"/>
                  </a:cubicBezTo>
                  <a:cubicBezTo>
                    <a:pt x="475" y="412"/>
                    <a:pt x="475" y="410"/>
                    <a:pt x="477" y="411"/>
                  </a:cubicBezTo>
                  <a:cubicBezTo>
                    <a:pt x="477" y="411"/>
                    <a:pt x="477" y="410"/>
                    <a:pt x="477" y="410"/>
                  </a:cubicBezTo>
                  <a:cubicBezTo>
                    <a:pt x="477" y="410"/>
                    <a:pt x="477" y="409"/>
                    <a:pt x="476" y="409"/>
                  </a:cubicBezTo>
                  <a:cubicBezTo>
                    <a:pt x="476" y="409"/>
                    <a:pt x="478" y="409"/>
                    <a:pt x="477" y="407"/>
                  </a:cubicBezTo>
                  <a:cubicBezTo>
                    <a:pt x="478" y="407"/>
                    <a:pt x="479" y="406"/>
                    <a:pt x="480" y="406"/>
                  </a:cubicBezTo>
                  <a:cubicBezTo>
                    <a:pt x="480" y="406"/>
                    <a:pt x="480" y="406"/>
                    <a:pt x="480" y="406"/>
                  </a:cubicBezTo>
                  <a:cubicBezTo>
                    <a:pt x="481" y="405"/>
                    <a:pt x="482" y="405"/>
                    <a:pt x="482" y="405"/>
                  </a:cubicBezTo>
                  <a:cubicBezTo>
                    <a:pt x="484" y="405"/>
                    <a:pt x="486" y="404"/>
                    <a:pt x="486" y="402"/>
                  </a:cubicBezTo>
                  <a:cubicBezTo>
                    <a:pt x="486" y="402"/>
                    <a:pt x="486" y="402"/>
                    <a:pt x="486" y="402"/>
                  </a:cubicBezTo>
                  <a:cubicBezTo>
                    <a:pt x="486" y="402"/>
                    <a:pt x="486" y="402"/>
                    <a:pt x="486" y="402"/>
                  </a:cubicBezTo>
                  <a:cubicBezTo>
                    <a:pt x="486" y="403"/>
                    <a:pt x="486" y="403"/>
                    <a:pt x="487" y="403"/>
                  </a:cubicBezTo>
                  <a:cubicBezTo>
                    <a:pt x="488" y="401"/>
                    <a:pt x="488" y="399"/>
                    <a:pt x="486" y="398"/>
                  </a:cubicBezTo>
                  <a:cubicBezTo>
                    <a:pt x="484" y="397"/>
                    <a:pt x="483" y="397"/>
                    <a:pt x="482" y="395"/>
                  </a:cubicBezTo>
                  <a:cubicBezTo>
                    <a:pt x="481" y="395"/>
                    <a:pt x="480" y="395"/>
                    <a:pt x="479" y="395"/>
                  </a:cubicBezTo>
                  <a:cubicBezTo>
                    <a:pt x="479" y="397"/>
                    <a:pt x="477" y="397"/>
                    <a:pt x="476" y="398"/>
                  </a:cubicBezTo>
                  <a:cubicBezTo>
                    <a:pt x="476" y="398"/>
                    <a:pt x="476" y="398"/>
                    <a:pt x="476" y="398"/>
                  </a:cubicBezTo>
                  <a:cubicBezTo>
                    <a:pt x="476" y="398"/>
                    <a:pt x="476" y="398"/>
                    <a:pt x="476" y="398"/>
                  </a:cubicBezTo>
                  <a:cubicBezTo>
                    <a:pt x="476" y="398"/>
                    <a:pt x="476" y="398"/>
                    <a:pt x="476" y="398"/>
                  </a:cubicBezTo>
                  <a:cubicBezTo>
                    <a:pt x="476" y="398"/>
                    <a:pt x="476" y="398"/>
                    <a:pt x="476" y="398"/>
                  </a:cubicBezTo>
                  <a:cubicBezTo>
                    <a:pt x="475" y="398"/>
                    <a:pt x="475" y="398"/>
                    <a:pt x="474" y="398"/>
                  </a:cubicBezTo>
                  <a:cubicBezTo>
                    <a:pt x="474" y="398"/>
                    <a:pt x="474" y="398"/>
                    <a:pt x="474" y="398"/>
                  </a:cubicBezTo>
                  <a:cubicBezTo>
                    <a:pt x="474" y="398"/>
                    <a:pt x="474" y="398"/>
                    <a:pt x="474" y="398"/>
                  </a:cubicBezTo>
                  <a:cubicBezTo>
                    <a:pt x="473" y="399"/>
                    <a:pt x="474" y="399"/>
                    <a:pt x="474" y="400"/>
                  </a:cubicBezTo>
                  <a:cubicBezTo>
                    <a:pt x="474" y="400"/>
                    <a:pt x="474" y="400"/>
                    <a:pt x="474" y="400"/>
                  </a:cubicBezTo>
                  <a:cubicBezTo>
                    <a:pt x="474" y="400"/>
                    <a:pt x="474" y="400"/>
                    <a:pt x="474" y="400"/>
                  </a:cubicBezTo>
                  <a:cubicBezTo>
                    <a:pt x="474" y="400"/>
                    <a:pt x="474" y="400"/>
                    <a:pt x="474" y="400"/>
                  </a:cubicBezTo>
                  <a:cubicBezTo>
                    <a:pt x="474" y="401"/>
                    <a:pt x="474" y="401"/>
                    <a:pt x="473" y="401"/>
                  </a:cubicBezTo>
                  <a:cubicBezTo>
                    <a:pt x="473" y="401"/>
                    <a:pt x="473" y="401"/>
                    <a:pt x="473" y="401"/>
                  </a:cubicBezTo>
                  <a:cubicBezTo>
                    <a:pt x="474" y="400"/>
                    <a:pt x="473" y="400"/>
                    <a:pt x="473" y="399"/>
                  </a:cubicBezTo>
                  <a:cubicBezTo>
                    <a:pt x="473" y="399"/>
                    <a:pt x="473" y="398"/>
                    <a:pt x="474" y="398"/>
                  </a:cubicBezTo>
                  <a:cubicBezTo>
                    <a:pt x="476" y="397"/>
                    <a:pt x="477" y="396"/>
                    <a:pt x="477" y="394"/>
                  </a:cubicBezTo>
                  <a:cubicBezTo>
                    <a:pt x="478" y="394"/>
                    <a:pt x="478" y="394"/>
                    <a:pt x="478" y="393"/>
                  </a:cubicBezTo>
                  <a:cubicBezTo>
                    <a:pt x="477" y="393"/>
                    <a:pt x="476" y="393"/>
                    <a:pt x="476" y="394"/>
                  </a:cubicBezTo>
                  <a:cubicBezTo>
                    <a:pt x="476" y="394"/>
                    <a:pt x="476" y="394"/>
                    <a:pt x="476" y="394"/>
                  </a:cubicBezTo>
                  <a:cubicBezTo>
                    <a:pt x="476" y="394"/>
                    <a:pt x="475" y="394"/>
                    <a:pt x="474" y="395"/>
                  </a:cubicBezTo>
                  <a:cubicBezTo>
                    <a:pt x="473" y="395"/>
                    <a:pt x="471" y="397"/>
                    <a:pt x="470" y="398"/>
                  </a:cubicBezTo>
                  <a:cubicBezTo>
                    <a:pt x="469" y="400"/>
                    <a:pt x="468" y="402"/>
                    <a:pt x="469" y="404"/>
                  </a:cubicBezTo>
                  <a:cubicBezTo>
                    <a:pt x="468" y="404"/>
                    <a:pt x="468" y="404"/>
                    <a:pt x="468" y="404"/>
                  </a:cubicBezTo>
                  <a:cubicBezTo>
                    <a:pt x="468" y="404"/>
                    <a:pt x="468" y="404"/>
                    <a:pt x="468" y="404"/>
                  </a:cubicBezTo>
                  <a:cubicBezTo>
                    <a:pt x="468" y="404"/>
                    <a:pt x="468" y="404"/>
                    <a:pt x="468" y="404"/>
                  </a:cubicBezTo>
                  <a:cubicBezTo>
                    <a:pt x="468" y="405"/>
                    <a:pt x="468" y="405"/>
                    <a:pt x="468" y="405"/>
                  </a:cubicBezTo>
                  <a:cubicBezTo>
                    <a:pt x="468" y="405"/>
                    <a:pt x="468" y="405"/>
                    <a:pt x="468" y="405"/>
                  </a:cubicBezTo>
                  <a:cubicBezTo>
                    <a:pt x="468" y="405"/>
                    <a:pt x="468" y="405"/>
                    <a:pt x="468" y="405"/>
                  </a:cubicBezTo>
                  <a:cubicBezTo>
                    <a:pt x="467" y="405"/>
                    <a:pt x="467" y="405"/>
                    <a:pt x="467" y="404"/>
                  </a:cubicBezTo>
                  <a:cubicBezTo>
                    <a:pt x="467" y="404"/>
                    <a:pt x="467" y="404"/>
                    <a:pt x="467" y="404"/>
                  </a:cubicBezTo>
                  <a:cubicBezTo>
                    <a:pt x="468" y="403"/>
                    <a:pt x="468" y="402"/>
                    <a:pt x="468" y="401"/>
                  </a:cubicBezTo>
                  <a:cubicBezTo>
                    <a:pt x="469" y="400"/>
                    <a:pt x="468" y="399"/>
                    <a:pt x="467" y="399"/>
                  </a:cubicBezTo>
                  <a:cubicBezTo>
                    <a:pt x="467" y="399"/>
                    <a:pt x="467" y="399"/>
                    <a:pt x="467" y="399"/>
                  </a:cubicBezTo>
                  <a:cubicBezTo>
                    <a:pt x="466" y="399"/>
                    <a:pt x="466" y="400"/>
                    <a:pt x="466" y="400"/>
                  </a:cubicBezTo>
                  <a:cubicBezTo>
                    <a:pt x="466" y="400"/>
                    <a:pt x="466" y="400"/>
                    <a:pt x="466" y="400"/>
                  </a:cubicBezTo>
                  <a:cubicBezTo>
                    <a:pt x="466" y="400"/>
                    <a:pt x="466" y="400"/>
                    <a:pt x="466" y="400"/>
                  </a:cubicBezTo>
                  <a:cubicBezTo>
                    <a:pt x="466" y="400"/>
                    <a:pt x="466" y="400"/>
                    <a:pt x="466" y="400"/>
                  </a:cubicBezTo>
                  <a:cubicBezTo>
                    <a:pt x="466" y="400"/>
                    <a:pt x="466" y="400"/>
                    <a:pt x="466" y="400"/>
                  </a:cubicBezTo>
                  <a:cubicBezTo>
                    <a:pt x="466" y="400"/>
                    <a:pt x="466" y="400"/>
                    <a:pt x="466" y="400"/>
                  </a:cubicBezTo>
                  <a:cubicBezTo>
                    <a:pt x="466" y="399"/>
                    <a:pt x="466" y="399"/>
                    <a:pt x="466" y="398"/>
                  </a:cubicBezTo>
                  <a:cubicBezTo>
                    <a:pt x="466" y="398"/>
                    <a:pt x="466" y="398"/>
                    <a:pt x="466" y="398"/>
                  </a:cubicBezTo>
                  <a:cubicBezTo>
                    <a:pt x="466" y="398"/>
                    <a:pt x="467" y="399"/>
                    <a:pt x="467" y="399"/>
                  </a:cubicBezTo>
                  <a:cubicBezTo>
                    <a:pt x="467" y="399"/>
                    <a:pt x="467" y="399"/>
                    <a:pt x="467" y="399"/>
                  </a:cubicBezTo>
                  <a:cubicBezTo>
                    <a:pt x="467" y="399"/>
                    <a:pt x="467" y="399"/>
                    <a:pt x="467" y="399"/>
                  </a:cubicBezTo>
                  <a:cubicBezTo>
                    <a:pt x="468" y="399"/>
                    <a:pt x="468" y="399"/>
                    <a:pt x="469" y="398"/>
                  </a:cubicBezTo>
                  <a:cubicBezTo>
                    <a:pt x="470" y="396"/>
                    <a:pt x="471" y="395"/>
                    <a:pt x="472" y="393"/>
                  </a:cubicBezTo>
                  <a:cubicBezTo>
                    <a:pt x="473" y="392"/>
                    <a:pt x="473" y="390"/>
                    <a:pt x="472" y="389"/>
                  </a:cubicBezTo>
                  <a:cubicBezTo>
                    <a:pt x="471" y="388"/>
                    <a:pt x="471" y="388"/>
                    <a:pt x="470" y="389"/>
                  </a:cubicBezTo>
                  <a:cubicBezTo>
                    <a:pt x="470" y="389"/>
                    <a:pt x="469" y="389"/>
                    <a:pt x="469" y="390"/>
                  </a:cubicBezTo>
                  <a:cubicBezTo>
                    <a:pt x="468" y="390"/>
                    <a:pt x="468" y="392"/>
                    <a:pt x="469" y="393"/>
                  </a:cubicBezTo>
                  <a:cubicBezTo>
                    <a:pt x="468" y="393"/>
                    <a:pt x="468" y="393"/>
                    <a:pt x="468" y="393"/>
                  </a:cubicBezTo>
                  <a:cubicBezTo>
                    <a:pt x="468" y="393"/>
                    <a:pt x="468" y="393"/>
                    <a:pt x="468" y="393"/>
                  </a:cubicBezTo>
                  <a:cubicBezTo>
                    <a:pt x="468" y="393"/>
                    <a:pt x="468" y="393"/>
                    <a:pt x="468" y="393"/>
                  </a:cubicBezTo>
                  <a:cubicBezTo>
                    <a:pt x="467" y="392"/>
                    <a:pt x="466" y="393"/>
                    <a:pt x="466" y="393"/>
                  </a:cubicBezTo>
                  <a:cubicBezTo>
                    <a:pt x="465" y="393"/>
                    <a:pt x="464" y="394"/>
                    <a:pt x="464" y="394"/>
                  </a:cubicBezTo>
                  <a:cubicBezTo>
                    <a:pt x="464" y="394"/>
                    <a:pt x="464" y="394"/>
                    <a:pt x="464" y="394"/>
                  </a:cubicBezTo>
                  <a:cubicBezTo>
                    <a:pt x="464" y="394"/>
                    <a:pt x="464" y="394"/>
                    <a:pt x="464" y="394"/>
                  </a:cubicBezTo>
                  <a:cubicBezTo>
                    <a:pt x="464" y="394"/>
                    <a:pt x="464" y="394"/>
                    <a:pt x="464" y="394"/>
                  </a:cubicBezTo>
                  <a:cubicBezTo>
                    <a:pt x="464" y="394"/>
                    <a:pt x="464" y="394"/>
                    <a:pt x="464" y="394"/>
                  </a:cubicBezTo>
                  <a:cubicBezTo>
                    <a:pt x="464" y="394"/>
                    <a:pt x="464" y="394"/>
                    <a:pt x="464" y="394"/>
                  </a:cubicBezTo>
                  <a:cubicBezTo>
                    <a:pt x="464" y="393"/>
                    <a:pt x="465" y="392"/>
                    <a:pt x="466" y="392"/>
                  </a:cubicBezTo>
                  <a:cubicBezTo>
                    <a:pt x="467" y="392"/>
                    <a:pt x="467" y="391"/>
                    <a:pt x="467" y="391"/>
                  </a:cubicBezTo>
                  <a:cubicBezTo>
                    <a:pt x="467" y="390"/>
                    <a:pt x="467" y="390"/>
                    <a:pt x="466" y="390"/>
                  </a:cubicBezTo>
                  <a:cubicBezTo>
                    <a:pt x="466" y="390"/>
                    <a:pt x="465" y="390"/>
                    <a:pt x="465" y="390"/>
                  </a:cubicBezTo>
                  <a:cubicBezTo>
                    <a:pt x="465" y="390"/>
                    <a:pt x="465" y="390"/>
                    <a:pt x="465" y="390"/>
                  </a:cubicBezTo>
                  <a:cubicBezTo>
                    <a:pt x="463" y="389"/>
                    <a:pt x="462" y="389"/>
                    <a:pt x="463" y="391"/>
                  </a:cubicBezTo>
                  <a:cubicBezTo>
                    <a:pt x="463" y="391"/>
                    <a:pt x="462" y="391"/>
                    <a:pt x="462" y="392"/>
                  </a:cubicBezTo>
                  <a:cubicBezTo>
                    <a:pt x="462" y="392"/>
                    <a:pt x="462" y="392"/>
                    <a:pt x="462" y="392"/>
                  </a:cubicBezTo>
                  <a:cubicBezTo>
                    <a:pt x="462" y="392"/>
                    <a:pt x="462" y="392"/>
                    <a:pt x="462" y="392"/>
                  </a:cubicBezTo>
                  <a:cubicBezTo>
                    <a:pt x="461" y="392"/>
                    <a:pt x="461" y="392"/>
                    <a:pt x="461" y="392"/>
                  </a:cubicBezTo>
                  <a:cubicBezTo>
                    <a:pt x="461" y="393"/>
                    <a:pt x="461" y="393"/>
                    <a:pt x="461" y="393"/>
                  </a:cubicBezTo>
                  <a:cubicBezTo>
                    <a:pt x="461" y="393"/>
                    <a:pt x="461" y="393"/>
                    <a:pt x="461" y="393"/>
                  </a:cubicBezTo>
                  <a:cubicBezTo>
                    <a:pt x="461" y="393"/>
                    <a:pt x="461" y="393"/>
                    <a:pt x="461" y="393"/>
                  </a:cubicBezTo>
                  <a:cubicBezTo>
                    <a:pt x="461" y="392"/>
                    <a:pt x="462" y="391"/>
                    <a:pt x="462" y="390"/>
                  </a:cubicBezTo>
                  <a:cubicBezTo>
                    <a:pt x="463" y="388"/>
                    <a:pt x="463" y="388"/>
                    <a:pt x="465" y="388"/>
                  </a:cubicBezTo>
                  <a:cubicBezTo>
                    <a:pt x="465" y="388"/>
                    <a:pt x="465" y="388"/>
                    <a:pt x="465" y="388"/>
                  </a:cubicBezTo>
                  <a:cubicBezTo>
                    <a:pt x="465" y="388"/>
                    <a:pt x="465" y="388"/>
                    <a:pt x="465" y="388"/>
                  </a:cubicBezTo>
                  <a:cubicBezTo>
                    <a:pt x="466" y="389"/>
                    <a:pt x="466" y="389"/>
                    <a:pt x="467" y="387"/>
                  </a:cubicBezTo>
                  <a:cubicBezTo>
                    <a:pt x="467" y="387"/>
                    <a:pt x="467" y="387"/>
                    <a:pt x="467" y="387"/>
                  </a:cubicBezTo>
                  <a:cubicBezTo>
                    <a:pt x="468" y="386"/>
                    <a:pt x="469" y="386"/>
                    <a:pt x="468" y="385"/>
                  </a:cubicBezTo>
                  <a:cubicBezTo>
                    <a:pt x="468" y="383"/>
                    <a:pt x="467" y="380"/>
                    <a:pt x="464" y="379"/>
                  </a:cubicBezTo>
                  <a:cubicBezTo>
                    <a:pt x="463" y="379"/>
                    <a:pt x="461" y="378"/>
                    <a:pt x="460" y="377"/>
                  </a:cubicBezTo>
                  <a:cubicBezTo>
                    <a:pt x="459" y="376"/>
                    <a:pt x="459" y="377"/>
                    <a:pt x="459" y="378"/>
                  </a:cubicBezTo>
                  <a:cubicBezTo>
                    <a:pt x="459" y="379"/>
                    <a:pt x="458" y="380"/>
                    <a:pt x="457" y="380"/>
                  </a:cubicBezTo>
                  <a:cubicBezTo>
                    <a:pt x="457" y="380"/>
                    <a:pt x="457" y="380"/>
                    <a:pt x="457" y="380"/>
                  </a:cubicBezTo>
                  <a:cubicBezTo>
                    <a:pt x="457" y="380"/>
                    <a:pt x="457" y="380"/>
                    <a:pt x="457" y="380"/>
                  </a:cubicBezTo>
                  <a:cubicBezTo>
                    <a:pt x="457" y="380"/>
                    <a:pt x="457" y="380"/>
                    <a:pt x="457" y="380"/>
                  </a:cubicBezTo>
                  <a:cubicBezTo>
                    <a:pt x="457" y="380"/>
                    <a:pt x="456" y="379"/>
                    <a:pt x="456" y="380"/>
                  </a:cubicBezTo>
                  <a:cubicBezTo>
                    <a:pt x="456" y="380"/>
                    <a:pt x="456" y="381"/>
                    <a:pt x="455" y="381"/>
                  </a:cubicBezTo>
                  <a:cubicBezTo>
                    <a:pt x="455" y="381"/>
                    <a:pt x="455" y="380"/>
                    <a:pt x="455" y="380"/>
                  </a:cubicBezTo>
                  <a:cubicBezTo>
                    <a:pt x="456" y="380"/>
                    <a:pt x="456" y="379"/>
                    <a:pt x="455" y="379"/>
                  </a:cubicBezTo>
                  <a:cubicBezTo>
                    <a:pt x="454" y="379"/>
                    <a:pt x="454" y="379"/>
                    <a:pt x="454" y="380"/>
                  </a:cubicBezTo>
                  <a:cubicBezTo>
                    <a:pt x="454" y="380"/>
                    <a:pt x="454" y="381"/>
                    <a:pt x="454" y="381"/>
                  </a:cubicBezTo>
                  <a:cubicBezTo>
                    <a:pt x="454" y="382"/>
                    <a:pt x="454" y="382"/>
                    <a:pt x="454" y="382"/>
                  </a:cubicBezTo>
                  <a:cubicBezTo>
                    <a:pt x="454" y="383"/>
                    <a:pt x="453" y="383"/>
                    <a:pt x="453" y="384"/>
                  </a:cubicBezTo>
                  <a:cubicBezTo>
                    <a:pt x="452" y="385"/>
                    <a:pt x="452" y="386"/>
                    <a:pt x="452" y="387"/>
                  </a:cubicBezTo>
                  <a:cubicBezTo>
                    <a:pt x="452" y="387"/>
                    <a:pt x="452" y="387"/>
                    <a:pt x="452" y="387"/>
                  </a:cubicBezTo>
                  <a:cubicBezTo>
                    <a:pt x="452" y="388"/>
                    <a:pt x="452" y="388"/>
                    <a:pt x="452" y="389"/>
                  </a:cubicBezTo>
                  <a:cubicBezTo>
                    <a:pt x="452" y="389"/>
                    <a:pt x="452" y="389"/>
                    <a:pt x="452" y="389"/>
                  </a:cubicBezTo>
                  <a:cubicBezTo>
                    <a:pt x="452" y="389"/>
                    <a:pt x="452" y="389"/>
                    <a:pt x="452" y="389"/>
                  </a:cubicBezTo>
                  <a:cubicBezTo>
                    <a:pt x="451" y="389"/>
                    <a:pt x="451" y="389"/>
                    <a:pt x="451" y="389"/>
                  </a:cubicBezTo>
                  <a:cubicBezTo>
                    <a:pt x="451" y="388"/>
                    <a:pt x="451" y="388"/>
                    <a:pt x="451" y="387"/>
                  </a:cubicBezTo>
                  <a:cubicBezTo>
                    <a:pt x="452" y="386"/>
                    <a:pt x="451" y="385"/>
                    <a:pt x="452" y="384"/>
                  </a:cubicBezTo>
                  <a:cubicBezTo>
                    <a:pt x="453" y="383"/>
                    <a:pt x="453" y="383"/>
                    <a:pt x="452" y="382"/>
                  </a:cubicBezTo>
                  <a:cubicBezTo>
                    <a:pt x="452" y="381"/>
                    <a:pt x="452" y="380"/>
                    <a:pt x="452" y="379"/>
                  </a:cubicBezTo>
                  <a:cubicBezTo>
                    <a:pt x="452" y="379"/>
                    <a:pt x="452" y="378"/>
                    <a:pt x="452" y="378"/>
                  </a:cubicBezTo>
                  <a:cubicBezTo>
                    <a:pt x="451" y="378"/>
                    <a:pt x="451" y="378"/>
                    <a:pt x="451" y="379"/>
                  </a:cubicBezTo>
                  <a:cubicBezTo>
                    <a:pt x="450" y="379"/>
                    <a:pt x="450" y="380"/>
                    <a:pt x="450" y="381"/>
                  </a:cubicBezTo>
                  <a:cubicBezTo>
                    <a:pt x="449" y="380"/>
                    <a:pt x="450" y="380"/>
                    <a:pt x="450" y="379"/>
                  </a:cubicBezTo>
                  <a:cubicBezTo>
                    <a:pt x="450" y="379"/>
                    <a:pt x="450" y="379"/>
                    <a:pt x="450" y="379"/>
                  </a:cubicBezTo>
                  <a:cubicBezTo>
                    <a:pt x="450" y="379"/>
                    <a:pt x="450" y="379"/>
                    <a:pt x="450" y="379"/>
                  </a:cubicBezTo>
                  <a:cubicBezTo>
                    <a:pt x="450" y="377"/>
                    <a:pt x="451" y="376"/>
                    <a:pt x="452" y="375"/>
                  </a:cubicBezTo>
                  <a:cubicBezTo>
                    <a:pt x="451" y="374"/>
                    <a:pt x="449" y="374"/>
                    <a:pt x="449" y="376"/>
                  </a:cubicBezTo>
                  <a:cubicBezTo>
                    <a:pt x="448" y="374"/>
                    <a:pt x="448" y="375"/>
                    <a:pt x="447" y="376"/>
                  </a:cubicBezTo>
                  <a:cubicBezTo>
                    <a:pt x="447" y="376"/>
                    <a:pt x="447" y="376"/>
                    <a:pt x="446" y="377"/>
                  </a:cubicBezTo>
                  <a:cubicBezTo>
                    <a:pt x="445" y="377"/>
                    <a:pt x="446" y="378"/>
                    <a:pt x="445" y="379"/>
                  </a:cubicBezTo>
                  <a:cubicBezTo>
                    <a:pt x="444" y="379"/>
                    <a:pt x="444" y="381"/>
                    <a:pt x="445" y="382"/>
                  </a:cubicBezTo>
                  <a:cubicBezTo>
                    <a:pt x="445" y="382"/>
                    <a:pt x="445" y="382"/>
                    <a:pt x="445" y="382"/>
                  </a:cubicBezTo>
                  <a:cubicBezTo>
                    <a:pt x="445" y="382"/>
                    <a:pt x="445" y="382"/>
                    <a:pt x="445" y="383"/>
                  </a:cubicBezTo>
                  <a:cubicBezTo>
                    <a:pt x="445" y="383"/>
                    <a:pt x="445" y="383"/>
                    <a:pt x="445" y="383"/>
                  </a:cubicBezTo>
                  <a:cubicBezTo>
                    <a:pt x="445" y="383"/>
                    <a:pt x="445" y="383"/>
                    <a:pt x="445" y="383"/>
                  </a:cubicBezTo>
                  <a:cubicBezTo>
                    <a:pt x="444" y="384"/>
                    <a:pt x="444" y="385"/>
                    <a:pt x="443" y="386"/>
                  </a:cubicBezTo>
                  <a:cubicBezTo>
                    <a:pt x="443" y="386"/>
                    <a:pt x="442" y="386"/>
                    <a:pt x="443" y="386"/>
                  </a:cubicBezTo>
                  <a:cubicBezTo>
                    <a:pt x="443" y="385"/>
                    <a:pt x="444" y="384"/>
                    <a:pt x="444" y="383"/>
                  </a:cubicBezTo>
                  <a:cubicBezTo>
                    <a:pt x="445" y="382"/>
                    <a:pt x="445" y="382"/>
                    <a:pt x="444" y="381"/>
                  </a:cubicBezTo>
                  <a:cubicBezTo>
                    <a:pt x="444" y="381"/>
                    <a:pt x="444" y="381"/>
                    <a:pt x="444" y="381"/>
                  </a:cubicBezTo>
                  <a:cubicBezTo>
                    <a:pt x="444" y="381"/>
                    <a:pt x="443" y="381"/>
                    <a:pt x="443" y="381"/>
                  </a:cubicBezTo>
                  <a:cubicBezTo>
                    <a:pt x="444" y="380"/>
                    <a:pt x="445" y="379"/>
                    <a:pt x="443" y="379"/>
                  </a:cubicBezTo>
                  <a:cubicBezTo>
                    <a:pt x="443" y="379"/>
                    <a:pt x="443" y="379"/>
                    <a:pt x="444" y="379"/>
                  </a:cubicBezTo>
                  <a:cubicBezTo>
                    <a:pt x="444" y="378"/>
                    <a:pt x="445" y="378"/>
                    <a:pt x="445" y="377"/>
                  </a:cubicBezTo>
                  <a:cubicBezTo>
                    <a:pt x="445" y="377"/>
                    <a:pt x="445" y="376"/>
                    <a:pt x="445" y="376"/>
                  </a:cubicBezTo>
                  <a:cubicBezTo>
                    <a:pt x="444" y="376"/>
                    <a:pt x="444" y="376"/>
                    <a:pt x="444" y="376"/>
                  </a:cubicBezTo>
                  <a:cubicBezTo>
                    <a:pt x="443" y="378"/>
                    <a:pt x="442" y="378"/>
                    <a:pt x="441" y="379"/>
                  </a:cubicBezTo>
                  <a:cubicBezTo>
                    <a:pt x="441" y="379"/>
                    <a:pt x="441" y="379"/>
                    <a:pt x="441" y="379"/>
                  </a:cubicBezTo>
                  <a:cubicBezTo>
                    <a:pt x="441" y="379"/>
                    <a:pt x="441" y="379"/>
                    <a:pt x="440" y="379"/>
                  </a:cubicBezTo>
                  <a:cubicBezTo>
                    <a:pt x="440" y="379"/>
                    <a:pt x="440" y="379"/>
                    <a:pt x="440" y="379"/>
                  </a:cubicBezTo>
                  <a:cubicBezTo>
                    <a:pt x="440" y="379"/>
                    <a:pt x="441" y="379"/>
                    <a:pt x="441" y="378"/>
                  </a:cubicBezTo>
                  <a:cubicBezTo>
                    <a:pt x="441" y="378"/>
                    <a:pt x="441" y="378"/>
                    <a:pt x="441" y="378"/>
                  </a:cubicBezTo>
                  <a:cubicBezTo>
                    <a:pt x="442" y="378"/>
                    <a:pt x="442" y="377"/>
                    <a:pt x="443" y="377"/>
                  </a:cubicBezTo>
                  <a:cubicBezTo>
                    <a:pt x="444" y="376"/>
                    <a:pt x="443" y="376"/>
                    <a:pt x="443" y="376"/>
                  </a:cubicBezTo>
                  <a:cubicBezTo>
                    <a:pt x="442" y="375"/>
                    <a:pt x="441" y="376"/>
                    <a:pt x="441" y="376"/>
                  </a:cubicBezTo>
                  <a:cubicBezTo>
                    <a:pt x="441" y="376"/>
                    <a:pt x="442" y="375"/>
                    <a:pt x="442" y="375"/>
                  </a:cubicBezTo>
                  <a:cubicBezTo>
                    <a:pt x="443" y="375"/>
                    <a:pt x="443" y="376"/>
                    <a:pt x="443" y="375"/>
                  </a:cubicBezTo>
                  <a:cubicBezTo>
                    <a:pt x="445" y="374"/>
                    <a:pt x="446" y="373"/>
                    <a:pt x="448" y="373"/>
                  </a:cubicBezTo>
                  <a:cubicBezTo>
                    <a:pt x="448" y="373"/>
                    <a:pt x="448" y="372"/>
                    <a:pt x="448" y="372"/>
                  </a:cubicBezTo>
                  <a:cubicBezTo>
                    <a:pt x="448" y="371"/>
                    <a:pt x="449" y="370"/>
                    <a:pt x="448" y="369"/>
                  </a:cubicBezTo>
                  <a:cubicBezTo>
                    <a:pt x="448" y="369"/>
                    <a:pt x="448" y="369"/>
                    <a:pt x="448" y="369"/>
                  </a:cubicBezTo>
                  <a:cubicBezTo>
                    <a:pt x="448" y="368"/>
                    <a:pt x="448" y="367"/>
                    <a:pt x="447" y="367"/>
                  </a:cubicBezTo>
                  <a:cubicBezTo>
                    <a:pt x="446" y="367"/>
                    <a:pt x="445" y="367"/>
                    <a:pt x="444" y="367"/>
                  </a:cubicBezTo>
                  <a:cubicBezTo>
                    <a:pt x="443" y="366"/>
                    <a:pt x="442" y="367"/>
                    <a:pt x="442" y="368"/>
                  </a:cubicBezTo>
                  <a:cubicBezTo>
                    <a:pt x="442" y="368"/>
                    <a:pt x="442" y="368"/>
                    <a:pt x="442" y="368"/>
                  </a:cubicBezTo>
                  <a:cubicBezTo>
                    <a:pt x="442" y="368"/>
                    <a:pt x="442" y="368"/>
                    <a:pt x="442" y="368"/>
                  </a:cubicBezTo>
                  <a:cubicBezTo>
                    <a:pt x="441" y="368"/>
                    <a:pt x="441" y="367"/>
                    <a:pt x="441" y="367"/>
                  </a:cubicBezTo>
                  <a:cubicBezTo>
                    <a:pt x="441" y="367"/>
                    <a:pt x="441" y="367"/>
                    <a:pt x="441" y="367"/>
                  </a:cubicBezTo>
                  <a:cubicBezTo>
                    <a:pt x="441" y="367"/>
                    <a:pt x="441" y="367"/>
                    <a:pt x="441" y="367"/>
                  </a:cubicBezTo>
                  <a:cubicBezTo>
                    <a:pt x="441" y="367"/>
                    <a:pt x="441" y="367"/>
                    <a:pt x="440" y="367"/>
                  </a:cubicBezTo>
                  <a:cubicBezTo>
                    <a:pt x="441" y="367"/>
                    <a:pt x="441" y="367"/>
                    <a:pt x="441" y="366"/>
                  </a:cubicBezTo>
                  <a:cubicBezTo>
                    <a:pt x="441" y="366"/>
                    <a:pt x="441" y="366"/>
                    <a:pt x="441" y="366"/>
                  </a:cubicBezTo>
                  <a:cubicBezTo>
                    <a:pt x="441" y="366"/>
                    <a:pt x="441" y="366"/>
                    <a:pt x="441" y="366"/>
                  </a:cubicBezTo>
                  <a:cubicBezTo>
                    <a:pt x="441" y="366"/>
                    <a:pt x="441" y="366"/>
                    <a:pt x="441" y="366"/>
                  </a:cubicBezTo>
                  <a:cubicBezTo>
                    <a:pt x="441" y="366"/>
                    <a:pt x="441" y="366"/>
                    <a:pt x="441" y="366"/>
                  </a:cubicBezTo>
                  <a:cubicBezTo>
                    <a:pt x="442" y="366"/>
                    <a:pt x="442" y="366"/>
                    <a:pt x="442" y="365"/>
                  </a:cubicBezTo>
                  <a:cubicBezTo>
                    <a:pt x="443" y="364"/>
                    <a:pt x="444" y="364"/>
                    <a:pt x="443" y="363"/>
                  </a:cubicBezTo>
                  <a:cubicBezTo>
                    <a:pt x="443" y="363"/>
                    <a:pt x="443" y="363"/>
                    <a:pt x="443" y="363"/>
                  </a:cubicBezTo>
                  <a:cubicBezTo>
                    <a:pt x="442" y="362"/>
                    <a:pt x="442" y="362"/>
                    <a:pt x="442" y="362"/>
                  </a:cubicBezTo>
                  <a:cubicBezTo>
                    <a:pt x="442" y="359"/>
                    <a:pt x="441" y="358"/>
                    <a:pt x="438" y="357"/>
                  </a:cubicBezTo>
                  <a:cubicBezTo>
                    <a:pt x="436" y="356"/>
                    <a:pt x="436" y="356"/>
                    <a:pt x="436" y="358"/>
                  </a:cubicBezTo>
                  <a:cubicBezTo>
                    <a:pt x="436" y="359"/>
                    <a:pt x="436" y="359"/>
                    <a:pt x="436" y="360"/>
                  </a:cubicBezTo>
                  <a:cubicBezTo>
                    <a:pt x="436" y="360"/>
                    <a:pt x="436" y="360"/>
                    <a:pt x="436" y="360"/>
                  </a:cubicBezTo>
                  <a:cubicBezTo>
                    <a:pt x="436" y="360"/>
                    <a:pt x="436" y="360"/>
                    <a:pt x="435" y="360"/>
                  </a:cubicBezTo>
                  <a:cubicBezTo>
                    <a:pt x="435" y="358"/>
                    <a:pt x="434" y="360"/>
                    <a:pt x="433" y="360"/>
                  </a:cubicBezTo>
                  <a:cubicBezTo>
                    <a:pt x="434" y="360"/>
                    <a:pt x="434" y="359"/>
                    <a:pt x="434" y="359"/>
                  </a:cubicBezTo>
                  <a:cubicBezTo>
                    <a:pt x="435" y="359"/>
                    <a:pt x="436" y="359"/>
                    <a:pt x="435" y="358"/>
                  </a:cubicBezTo>
                  <a:cubicBezTo>
                    <a:pt x="435" y="357"/>
                    <a:pt x="435" y="356"/>
                    <a:pt x="434" y="356"/>
                  </a:cubicBezTo>
                  <a:cubicBezTo>
                    <a:pt x="433" y="355"/>
                    <a:pt x="432" y="355"/>
                    <a:pt x="431" y="353"/>
                  </a:cubicBezTo>
                  <a:cubicBezTo>
                    <a:pt x="430" y="353"/>
                    <a:pt x="429" y="352"/>
                    <a:pt x="428" y="352"/>
                  </a:cubicBezTo>
                  <a:cubicBezTo>
                    <a:pt x="428" y="352"/>
                    <a:pt x="427" y="352"/>
                    <a:pt x="427" y="352"/>
                  </a:cubicBezTo>
                  <a:cubicBezTo>
                    <a:pt x="427" y="352"/>
                    <a:pt x="427" y="352"/>
                    <a:pt x="427" y="352"/>
                  </a:cubicBezTo>
                  <a:cubicBezTo>
                    <a:pt x="426" y="352"/>
                    <a:pt x="425" y="353"/>
                    <a:pt x="424" y="353"/>
                  </a:cubicBezTo>
                  <a:cubicBezTo>
                    <a:pt x="422" y="354"/>
                    <a:pt x="421" y="355"/>
                    <a:pt x="420" y="356"/>
                  </a:cubicBezTo>
                  <a:cubicBezTo>
                    <a:pt x="418" y="358"/>
                    <a:pt x="418" y="360"/>
                    <a:pt x="420" y="361"/>
                  </a:cubicBezTo>
                  <a:cubicBezTo>
                    <a:pt x="420" y="361"/>
                    <a:pt x="420" y="361"/>
                    <a:pt x="420" y="361"/>
                  </a:cubicBezTo>
                  <a:cubicBezTo>
                    <a:pt x="422" y="362"/>
                    <a:pt x="424" y="364"/>
                    <a:pt x="427" y="365"/>
                  </a:cubicBezTo>
                  <a:cubicBezTo>
                    <a:pt x="426" y="365"/>
                    <a:pt x="425" y="365"/>
                    <a:pt x="425" y="365"/>
                  </a:cubicBezTo>
                  <a:cubicBezTo>
                    <a:pt x="424" y="364"/>
                    <a:pt x="423" y="363"/>
                    <a:pt x="422" y="363"/>
                  </a:cubicBezTo>
                  <a:cubicBezTo>
                    <a:pt x="421" y="363"/>
                    <a:pt x="421" y="363"/>
                    <a:pt x="420" y="362"/>
                  </a:cubicBezTo>
                  <a:cubicBezTo>
                    <a:pt x="420" y="362"/>
                    <a:pt x="419" y="362"/>
                    <a:pt x="419" y="361"/>
                  </a:cubicBezTo>
                  <a:cubicBezTo>
                    <a:pt x="419" y="361"/>
                    <a:pt x="419" y="361"/>
                    <a:pt x="419" y="361"/>
                  </a:cubicBezTo>
                  <a:cubicBezTo>
                    <a:pt x="419" y="361"/>
                    <a:pt x="419" y="361"/>
                    <a:pt x="419" y="361"/>
                  </a:cubicBezTo>
                  <a:cubicBezTo>
                    <a:pt x="418" y="362"/>
                    <a:pt x="417" y="363"/>
                    <a:pt x="417" y="365"/>
                  </a:cubicBezTo>
                  <a:cubicBezTo>
                    <a:pt x="416" y="366"/>
                    <a:pt x="417" y="367"/>
                    <a:pt x="416" y="368"/>
                  </a:cubicBezTo>
                  <a:cubicBezTo>
                    <a:pt x="416" y="368"/>
                    <a:pt x="416" y="368"/>
                    <a:pt x="416" y="368"/>
                  </a:cubicBezTo>
                  <a:cubicBezTo>
                    <a:pt x="416" y="368"/>
                    <a:pt x="416" y="368"/>
                    <a:pt x="416" y="368"/>
                  </a:cubicBezTo>
                  <a:cubicBezTo>
                    <a:pt x="416" y="369"/>
                    <a:pt x="417" y="370"/>
                    <a:pt x="418" y="370"/>
                  </a:cubicBezTo>
                  <a:cubicBezTo>
                    <a:pt x="419" y="371"/>
                    <a:pt x="419" y="371"/>
                    <a:pt x="418" y="372"/>
                  </a:cubicBezTo>
                  <a:cubicBezTo>
                    <a:pt x="418" y="371"/>
                    <a:pt x="417" y="370"/>
                    <a:pt x="416" y="370"/>
                  </a:cubicBezTo>
                  <a:cubicBezTo>
                    <a:pt x="415" y="370"/>
                    <a:pt x="415" y="369"/>
                    <a:pt x="415" y="368"/>
                  </a:cubicBezTo>
                  <a:cubicBezTo>
                    <a:pt x="416" y="367"/>
                    <a:pt x="416" y="365"/>
                    <a:pt x="416" y="363"/>
                  </a:cubicBezTo>
                  <a:cubicBezTo>
                    <a:pt x="416" y="362"/>
                    <a:pt x="415" y="361"/>
                    <a:pt x="414" y="361"/>
                  </a:cubicBezTo>
                  <a:cubicBezTo>
                    <a:pt x="414" y="361"/>
                    <a:pt x="413" y="362"/>
                    <a:pt x="413" y="362"/>
                  </a:cubicBezTo>
                  <a:cubicBezTo>
                    <a:pt x="413" y="363"/>
                    <a:pt x="412" y="363"/>
                    <a:pt x="411" y="364"/>
                  </a:cubicBezTo>
                  <a:cubicBezTo>
                    <a:pt x="411" y="364"/>
                    <a:pt x="411" y="363"/>
                    <a:pt x="411" y="363"/>
                  </a:cubicBezTo>
                  <a:cubicBezTo>
                    <a:pt x="411" y="363"/>
                    <a:pt x="411" y="363"/>
                    <a:pt x="411" y="363"/>
                  </a:cubicBezTo>
                  <a:cubicBezTo>
                    <a:pt x="412" y="363"/>
                    <a:pt x="412" y="362"/>
                    <a:pt x="411" y="361"/>
                  </a:cubicBezTo>
                  <a:cubicBezTo>
                    <a:pt x="411" y="361"/>
                    <a:pt x="411" y="361"/>
                    <a:pt x="411" y="361"/>
                  </a:cubicBezTo>
                  <a:cubicBezTo>
                    <a:pt x="411" y="361"/>
                    <a:pt x="411" y="361"/>
                    <a:pt x="411" y="361"/>
                  </a:cubicBezTo>
                  <a:cubicBezTo>
                    <a:pt x="411" y="361"/>
                    <a:pt x="411" y="361"/>
                    <a:pt x="411" y="361"/>
                  </a:cubicBezTo>
                  <a:cubicBezTo>
                    <a:pt x="411" y="360"/>
                    <a:pt x="411" y="359"/>
                    <a:pt x="411" y="358"/>
                  </a:cubicBezTo>
                  <a:cubicBezTo>
                    <a:pt x="411" y="358"/>
                    <a:pt x="411" y="358"/>
                    <a:pt x="411" y="358"/>
                  </a:cubicBezTo>
                  <a:cubicBezTo>
                    <a:pt x="411" y="358"/>
                    <a:pt x="411" y="358"/>
                    <a:pt x="411" y="358"/>
                  </a:cubicBezTo>
                  <a:cubicBezTo>
                    <a:pt x="410" y="359"/>
                    <a:pt x="410" y="359"/>
                    <a:pt x="410" y="360"/>
                  </a:cubicBezTo>
                  <a:cubicBezTo>
                    <a:pt x="409" y="360"/>
                    <a:pt x="410" y="359"/>
                    <a:pt x="409" y="359"/>
                  </a:cubicBezTo>
                  <a:cubicBezTo>
                    <a:pt x="409" y="359"/>
                    <a:pt x="409" y="360"/>
                    <a:pt x="409" y="361"/>
                  </a:cubicBezTo>
                  <a:cubicBezTo>
                    <a:pt x="409" y="361"/>
                    <a:pt x="409" y="361"/>
                    <a:pt x="409" y="361"/>
                  </a:cubicBezTo>
                  <a:cubicBezTo>
                    <a:pt x="408" y="361"/>
                    <a:pt x="408" y="362"/>
                    <a:pt x="408" y="362"/>
                  </a:cubicBezTo>
                  <a:cubicBezTo>
                    <a:pt x="409" y="364"/>
                    <a:pt x="409" y="365"/>
                    <a:pt x="411" y="366"/>
                  </a:cubicBezTo>
                  <a:cubicBezTo>
                    <a:pt x="409" y="366"/>
                    <a:pt x="409" y="364"/>
                    <a:pt x="408" y="363"/>
                  </a:cubicBezTo>
                  <a:cubicBezTo>
                    <a:pt x="407" y="363"/>
                    <a:pt x="407" y="364"/>
                    <a:pt x="407" y="364"/>
                  </a:cubicBezTo>
                  <a:cubicBezTo>
                    <a:pt x="407" y="365"/>
                    <a:pt x="407" y="365"/>
                    <a:pt x="407" y="365"/>
                  </a:cubicBezTo>
                  <a:cubicBezTo>
                    <a:pt x="405" y="365"/>
                    <a:pt x="406" y="366"/>
                    <a:pt x="406" y="366"/>
                  </a:cubicBezTo>
                  <a:cubicBezTo>
                    <a:pt x="407" y="367"/>
                    <a:pt x="407" y="368"/>
                    <a:pt x="407" y="368"/>
                  </a:cubicBezTo>
                  <a:cubicBezTo>
                    <a:pt x="406" y="368"/>
                    <a:pt x="405" y="369"/>
                    <a:pt x="405" y="369"/>
                  </a:cubicBezTo>
                  <a:cubicBezTo>
                    <a:pt x="404" y="370"/>
                    <a:pt x="404" y="371"/>
                    <a:pt x="403" y="371"/>
                  </a:cubicBezTo>
                  <a:cubicBezTo>
                    <a:pt x="404" y="368"/>
                    <a:pt x="404" y="368"/>
                    <a:pt x="402" y="368"/>
                  </a:cubicBezTo>
                  <a:cubicBezTo>
                    <a:pt x="403" y="366"/>
                    <a:pt x="404" y="367"/>
                    <a:pt x="405" y="368"/>
                  </a:cubicBezTo>
                  <a:cubicBezTo>
                    <a:pt x="405" y="367"/>
                    <a:pt x="404" y="366"/>
                    <a:pt x="404" y="366"/>
                  </a:cubicBezTo>
                  <a:cubicBezTo>
                    <a:pt x="403" y="366"/>
                    <a:pt x="403" y="365"/>
                    <a:pt x="403" y="365"/>
                  </a:cubicBezTo>
                  <a:cubicBezTo>
                    <a:pt x="404" y="364"/>
                    <a:pt x="404" y="362"/>
                    <a:pt x="405" y="361"/>
                  </a:cubicBezTo>
                  <a:cubicBezTo>
                    <a:pt x="406" y="360"/>
                    <a:pt x="406" y="359"/>
                    <a:pt x="406" y="358"/>
                  </a:cubicBezTo>
                  <a:cubicBezTo>
                    <a:pt x="406" y="358"/>
                    <a:pt x="405" y="358"/>
                    <a:pt x="405" y="358"/>
                  </a:cubicBezTo>
                  <a:cubicBezTo>
                    <a:pt x="404" y="359"/>
                    <a:pt x="403" y="360"/>
                    <a:pt x="403" y="361"/>
                  </a:cubicBezTo>
                  <a:cubicBezTo>
                    <a:pt x="402" y="361"/>
                    <a:pt x="402" y="362"/>
                    <a:pt x="401" y="363"/>
                  </a:cubicBezTo>
                  <a:cubicBezTo>
                    <a:pt x="401" y="364"/>
                    <a:pt x="401" y="364"/>
                    <a:pt x="400" y="363"/>
                  </a:cubicBezTo>
                  <a:cubicBezTo>
                    <a:pt x="401" y="363"/>
                    <a:pt x="401" y="362"/>
                    <a:pt x="401" y="362"/>
                  </a:cubicBezTo>
                  <a:cubicBezTo>
                    <a:pt x="402" y="361"/>
                    <a:pt x="403" y="359"/>
                    <a:pt x="403" y="358"/>
                  </a:cubicBezTo>
                  <a:cubicBezTo>
                    <a:pt x="404" y="358"/>
                    <a:pt x="405" y="357"/>
                    <a:pt x="405" y="356"/>
                  </a:cubicBezTo>
                  <a:cubicBezTo>
                    <a:pt x="406" y="355"/>
                    <a:pt x="406" y="354"/>
                    <a:pt x="407" y="353"/>
                  </a:cubicBezTo>
                  <a:cubicBezTo>
                    <a:pt x="407" y="352"/>
                    <a:pt x="407" y="352"/>
                    <a:pt x="407" y="351"/>
                  </a:cubicBezTo>
                  <a:cubicBezTo>
                    <a:pt x="406" y="351"/>
                    <a:pt x="406" y="350"/>
                    <a:pt x="405" y="349"/>
                  </a:cubicBezTo>
                  <a:cubicBezTo>
                    <a:pt x="405" y="349"/>
                    <a:pt x="405" y="349"/>
                    <a:pt x="405" y="349"/>
                  </a:cubicBezTo>
                  <a:cubicBezTo>
                    <a:pt x="405" y="349"/>
                    <a:pt x="405" y="348"/>
                    <a:pt x="404" y="348"/>
                  </a:cubicBezTo>
                  <a:cubicBezTo>
                    <a:pt x="404" y="347"/>
                    <a:pt x="405" y="347"/>
                    <a:pt x="405" y="347"/>
                  </a:cubicBezTo>
                  <a:cubicBezTo>
                    <a:pt x="406" y="345"/>
                    <a:pt x="406" y="344"/>
                    <a:pt x="404" y="343"/>
                  </a:cubicBezTo>
                  <a:cubicBezTo>
                    <a:pt x="404" y="343"/>
                    <a:pt x="404" y="343"/>
                    <a:pt x="404" y="343"/>
                  </a:cubicBezTo>
                  <a:cubicBezTo>
                    <a:pt x="404" y="343"/>
                    <a:pt x="404" y="343"/>
                    <a:pt x="404" y="343"/>
                  </a:cubicBezTo>
                  <a:cubicBezTo>
                    <a:pt x="403" y="342"/>
                    <a:pt x="401" y="341"/>
                    <a:pt x="400" y="340"/>
                  </a:cubicBezTo>
                  <a:cubicBezTo>
                    <a:pt x="400" y="340"/>
                    <a:pt x="400" y="340"/>
                    <a:pt x="400" y="340"/>
                  </a:cubicBezTo>
                  <a:cubicBezTo>
                    <a:pt x="401" y="340"/>
                    <a:pt x="401" y="340"/>
                    <a:pt x="401" y="339"/>
                  </a:cubicBezTo>
                  <a:cubicBezTo>
                    <a:pt x="401" y="338"/>
                    <a:pt x="401" y="336"/>
                    <a:pt x="401" y="335"/>
                  </a:cubicBezTo>
                  <a:cubicBezTo>
                    <a:pt x="401" y="335"/>
                    <a:pt x="401" y="335"/>
                    <a:pt x="401" y="335"/>
                  </a:cubicBezTo>
                  <a:cubicBezTo>
                    <a:pt x="401" y="334"/>
                    <a:pt x="401" y="334"/>
                    <a:pt x="401" y="334"/>
                  </a:cubicBezTo>
                  <a:cubicBezTo>
                    <a:pt x="400" y="332"/>
                    <a:pt x="400" y="331"/>
                    <a:pt x="398" y="330"/>
                  </a:cubicBezTo>
                  <a:cubicBezTo>
                    <a:pt x="398" y="330"/>
                    <a:pt x="398" y="330"/>
                    <a:pt x="398" y="330"/>
                  </a:cubicBezTo>
                  <a:cubicBezTo>
                    <a:pt x="398" y="330"/>
                    <a:pt x="398" y="330"/>
                    <a:pt x="398" y="330"/>
                  </a:cubicBezTo>
                  <a:cubicBezTo>
                    <a:pt x="396" y="329"/>
                    <a:pt x="394" y="330"/>
                    <a:pt x="392" y="330"/>
                  </a:cubicBezTo>
                  <a:cubicBezTo>
                    <a:pt x="391" y="329"/>
                    <a:pt x="390" y="330"/>
                    <a:pt x="389" y="331"/>
                  </a:cubicBezTo>
                  <a:cubicBezTo>
                    <a:pt x="388" y="331"/>
                    <a:pt x="388" y="331"/>
                    <a:pt x="387" y="332"/>
                  </a:cubicBezTo>
                  <a:cubicBezTo>
                    <a:pt x="387" y="332"/>
                    <a:pt x="387" y="332"/>
                    <a:pt x="387" y="332"/>
                  </a:cubicBezTo>
                  <a:cubicBezTo>
                    <a:pt x="386" y="332"/>
                    <a:pt x="384" y="333"/>
                    <a:pt x="383" y="334"/>
                  </a:cubicBezTo>
                  <a:cubicBezTo>
                    <a:pt x="382" y="335"/>
                    <a:pt x="382" y="335"/>
                    <a:pt x="383" y="335"/>
                  </a:cubicBezTo>
                  <a:cubicBezTo>
                    <a:pt x="384" y="336"/>
                    <a:pt x="385" y="337"/>
                    <a:pt x="385" y="339"/>
                  </a:cubicBezTo>
                  <a:cubicBezTo>
                    <a:pt x="385" y="339"/>
                    <a:pt x="385" y="339"/>
                    <a:pt x="384" y="340"/>
                  </a:cubicBezTo>
                  <a:cubicBezTo>
                    <a:pt x="384" y="339"/>
                    <a:pt x="384" y="339"/>
                    <a:pt x="384" y="338"/>
                  </a:cubicBezTo>
                  <a:cubicBezTo>
                    <a:pt x="384" y="337"/>
                    <a:pt x="382" y="335"/>
                    <a:pt x="380" y="336"/>
                  </a:cubicBezTo>
                  <a:cubicBezTo>
                    <a:pt x="380" y="336"/>
                    <a:pt x="380" y="336"/>
                    <a:pt x="380" y="336"/>
                  </a:cubicBezTo>
                  <a:cubicBezTo>
                    <a:pt x="380" y="337"/>
                    <a:pt x="379" y="337"/>
                    <a:pt x="378" y="337"/>
                  </a:cubicBezTo>
                  <a:cubicBezTo>
                    <a:pt x="378" y="337"/>
                    <a:pt x="378" y="337"/>
                    <a:pt x="378" y="337"/>
                  </a:cubicBezTo>
                  <a:cubicBezTo>
                    <a:pt x="378" y="337"/>
                    <a:pt x="378" y="337"/>
                    <a:pt x="378" y="337"/>
                  </a:cubicBezTo>
                  <a:cubicBezTo>
                    <a:pt x="378" y="339"/>
                    <a:pt x="379" y="340"/>
                    <a:pt x="380" y="341"/>
                  </a:cubicBezTo>
                  <a:cubicBezTo>
                    <a:pt x="380" y="341"/>
                    <a:pt x="380" y="341"/>
                    <a:pt x="380" y="341"/>
                  </a:cubicBezTo>
                  <a:cubicBezTo>
                    <a:pt x="380" y="341"/>
                    <a:pt x="380" y="341"/>
                    <a:pt x="380" y="341"/>
                  </a:cubicBezTo>
                  <a:cubicBezTo>
                    <a:pt x="379" y="341"/>
                    <a:pt x="379" y="341"/>
                    <a:pt x="379" y="341"/>
                  </a:cubicBezTo>
                  <a:cubicBezTo>
                    <a:pt x="379" y="341"/>
                    <a:pt x="379" y="341"/>
                    <a:pt x="379" y="341"/>
                  </a:cubicBezTo>
                  <a:cubicBezTo>
                    <a:pt x="378" y="340"/>
                    <a:pt x="377" y="340"/>
                    <a:pt x="377" y="339"/>
                  </a:cubicBezTo>
                  <a:cubicBezTo>
                    <a:pt x="377" y="338"/>
                    <a:pt x="377" y="338"/>
                    <a:pt x="377" y="338"/>
                  </a:cubicBezTo>
                  <a:cubicBezTo>
                    <a:pt x="376" y="338"/>
                    <a:pt x="375" y="339"/>
                    <a:pt x="375" y="340"/>
                  </a:cubicBezTo>
                  <a:cubicBezTo>
                    <a:pt x="374" y="341"/>
                    <a:pt x="374" y="342"/>
                    <a:pt x="375" y="342"/>
                  </a:cubicBezTo>
                  <a:cubicBezTo>
                    <a:pt x="376" y="343"/>
                    <a:pt x="378" y="344"/>
                    <a:pt x="379" y="344"/>
                  </a:cubicBezTo>
                  <a:cubicBezTo>
                    <a:pt x="380" y="344"/>
                    <a:pt x="381" y="345"/>
                    <a:pt x="381" y="345"/>
                  </a:cubicBezTo>
                  <a:cubicBezTo>
                    <a:pt x="381" y="346"/>
                    <a:pt x="381" y="346"/>
                    <a:pt x="381" y="346"/>
                  </a:cubicBezTo>
                  <a:cubicBezTo>
                    <a:pt x="381" y="346"/>
                    <a:pt x="381" y="346"/>
                    <a:pt x="381" y="346"/>
                  </a:cubicBezTo>
                  <a:cubicBezTo>
                    <a:pt x="381" y="346"/>
                    <a:pt x="381" y="346"/>
                    <a:pt x="381" y="346"/>
                  </a:cubicBezTo>
                  <a:cubicBezTo>
                    <a:pt x="379" y="345"/>
                    <a:pt x="377" y="345"/>
                    <a:pt x="375" y="344"/>
                  </a:cubicBezTo>
                  <a:cubicBezTo>
                    <a:pt x="375" y="344"/>
                    <a:pt x="375" y="343"/>
                    <a:pt x="374" y="344"/>
                  </a:cubicBezTo>
                  <a:cubicBezTo>
                    <a:pt x="374" y="344"/>
                    <a:pt x="374" y="344"/>
                    <a:pt x="374" y="344"/>
                  </a:cubicBezTo>
                  <a:cubicBezTo>
                    <a:pt x="374" y="345"/>
                    <a:pt x="374" y="345"/>
                    <a:pt x="374" y="345"/>
                  </a:cubicBezTo>
                  <a:cubicBezTo>
                    <a:pt x="374" y="346"/>
                    <a:pt x="373" y="345"/>
                    <a:pt x="373" y="344"/>
                  </a:cubicBezTo>
                  <a:cubicBezTo>
                    <a:pt x="373" y="344"/>
                    <a:pt x="373" y="344"/>
                    <a:pt x="373" y="344"/>
                  </a:cubicBezTo>
                  <a:cubicBezTo>
                    <a:pt x="372" y="344"/>
                    <a:pt x="372" y="344"/>
                    <a:pt x="372" y="345"/>
                  </a:cubicBezTo>
                  <a:cubicBezTo>
                    <a:pt x="372" y="345"/>
                    <a:pt x="372" y="346"/>
                    <a:pt x="372" y="346"/>
                  </a:cubicBezTo>
                  <a:cubicBezTo>
                    <a:pt x="373" y="346"/>
                    <a:pt x="374" y="347"/>
                    <a:pt x="375" y="346"/>
                  </a:cubicBezTo>
                  <a:cubicBezTo>
                    <a:pt x="375" y="346"/>
                    <a:pt x="375" y="346"/>
                    <a:pt x="375" y="346"/>
                  </a:cubicBezTo>
                  <a:cubicBezTo>
                    <a:pt x="375" y="348"/>
                    <a:pt x="377" y="348"/>
                    <a:pt x="378" y="349"/>
                  </a:cubicBezTo>
                  <a:cubicBezTo>
                    <a:pt x="378" y="350"/>
                    <a:pt x="378" y="350"/>
                    <a:pt x="377" y="350"/>
                  </a:cubicBezTo>
                  <a:cubicBezTo>
                    <a:pt x="377" y="350"/>
                    <a:pt x="377" y="350"/>
                    <a:pt x="377" y="350"/>
                  </a:cubicBezTo>
                  <a:cubicBezTo>
                    <a:pt x="377" y="350"/>
                    <a:pt x="377" y="350"/>
                    <a:pt x="377" y="350"/>
                  </a:cubicBezTo>
                  <a:cubicBezTo>
                    <a:pt x="376" y="349"/>
                    <a:pt x="375" y="348"/>
                    <a:pt x="374" y="348"/>
                  </a:cubicBezTo>
                  <a:cubicBezTo>
                    <a:pt x="372" y="347"/>
                    <a:pt x="371" y="347"/>
                    <a:pt x="371" y="350"/>
                  </a:cubicBezTo>
                  <a:cubicBezTo>
                    <a:pt x="371" y="351"/>
                    <a:pt x="371" y="352"/>
                    <a:pt x="371" y="353"/>
                  </a:cubicBezTo>
                  <a:cubicBezTo>
                    <a:pt x="371" y="353"/>
                    <a:pt x="371" y="354"/>
                    <a:pt x="371" y="354"/>
                  </a:cubicBezTo>
                  <a:cubicBezTo>
                    <a:pt x="371" y="354"/>
                    <a:pt x="371" y="354"/>
                    <a:pt x="371" y="354"/>
                  </a:cubicBezTo>
                  <a:cubicBezTo>
                    <a:pt x="371" y="355"/>
                    <a:pt x="370" y="356"/>
                    <a:pt x="372" y="356"/>
                  </a:cubicBezTo>
                  <a:cubicBezTo>
                    <a:pt x="372" y="356"/>
                    <a:pt x="372" y="356"/>
                    <a:pt x="372" y="356"/>
                  </a:cubicBezTo>
                  <a:cubicBezTo>
                    <a:pt x="372" y="356"/>
                    <a:pt x="372" y="356"/>
                    <a:pt x="372" y="357"/>
                  </a:cubicBezTo>
                  <a:cubicBezTo>
                    <a:pt x="372" y="357"/>
                    <a:pt x="371" y="357"/>
                    <a:pt x="371" y="358"/>
                  </a:cubicBezTo>
                  <a:cubicBezTo>
                    <a:pt x="372" y="360"/>
                    <a:pt x="373" y="360"/>
                    <a:pt x="375" y="361"/>
                  </a:cubicBezTo>
                  <a:cubicBezTo>
                    <a:pt x="375" y="361"/>
                    <a:pt x="375" y="361"/>
                    <a:pt x="375" y="361"/>
                  </a:cubicBezTo>
                  <a:cubicBezTo>
                    <a:pt x="375" y="361"/>
                    <a:pt x="375" y="361"/>
                    <a:pt x="375" y="361"/>
                  </a:cubicBezTo>
                  <a:cubicBezTo>
                    <a:pt x="375" y="362"/>
                    <a:pt x="376" y="362"/>
                    <a:pt x="376" y="362"/>
                  </a:cubicBezTo>
                  <a:cubicBezTo>
                    <a:pt x="376" y="362"/>
                    <a:pt x="376" y="362"/>
                    <a:pt x="376" y="362"/>
                  </a:cubicBezTo>
                  <a:cubicBezTo>
                    <a:pt x="376" y="362"/>
                    <a:pt x="376" y="362"/>
                    <a:pt x="376" y="362"/>
                  </a:cubicBezTo>
                  <a:cubicBezTo>
                    <a:pt x="377" y="364"/>
                    <a:pt x="378" y="365"/>
                    <a:pt x="379" y="366"/>
                  </a:cubicBezTo>
                  <a:cubicBezTo>
                    <a:pt x="379" y="366"/>
                    <a:pt x="379" y="366"/>
                    <a:pt x="378" y="366"/>
                  </a:cubicBezTo>
                  <a:cubicBezTo>
                    <a:pt x="378" y="366"/>
                    <a:pt x="378" y="366"/>
                    <a:pt x="378" y="366"/>
                  </a:cubicBezTo>
                  <a:cubicBezTo>
                    <a:pt x="378" y="366"/>
                    <a:pt x="377" y="366"/>
                    <a:pt x="377" y="365"/>
                  </a:cubicBezTo>
                  <a:cubicBezTo>
                    <a:pt x="376" y="364"/>
                    <a:pt x="375" y="363"/>
                    <a:pt x="374" y="364"/>
                  </a:cubicBezTo>
                  <a:cubicBezTo>
                    <a:pt x="372" y="364"/>
                    <a:pt x="372" y="364"/>
                    <a:pt x="372" y="365"/>
                  </a:cubicBezTo>
                  <a:cubicBezTo>
                    <a:pt x="372" y="366"/>
                    <a:pt x="372" y="367"/>
                    <a:pt x="371" y="368"/>
                  </a:cubicBezTo>
                  <a:cubicBezTo>
                    <a:pt x="369" y="369"/>
                    <a:pt x="369" y="369"/>
                    <a:pt x="371" y="371"/>
                  </a:cubicBezTo>
                  <a:cubicBezTo>
                    <a:pt x="372" y="372"/>
                    <a:pt x="373" y="372"/>
                    <a:pt x="372" y="374"/>
                  </a:cubicBezTo>
                  <a:cubicBezTo>
                    <a:pt x="372" y="374"/>
                    <a:pt x="372" y="374"/>
                    <a:pt x="372" y="374"/>
                  </a:cubicBezTo>
                  <a:cubicBezTo>
                    <a:pt x="372" y="375"/>
                    <a:pt x="373" y="375"/>
                    <a:pt x="373" y="376"/>
                  </a:cubicBezTo>
                  <a:cubicBezTo>
                    <a:pt x="374" y="376"/>
                    <a:pt x="375" y="376"/>
                    <a:pt x="376" y="377"/>
                  </a:cubicBezTo>
                  <a:cubicBezTo>
                    <a:pt x="376" y="377"/>
                    <a:pt x="376" y="376"/>
                    <a:pt x="377" y="376"/>
                  </a:cubicBezTo>
                  <a:cubicBezTo>
                    <a:pt x="377" y="376"/>
                    <a:pt x="379" y="376"/>
                    <a:pt x="378" y="377"/>
                  </a:cubicBezTo>
                  <a:cubicBezTo>
                    <a:pt x="378" y="378"/>
                    <a:pt x="379" y="379"/>
                    <a:pt x="379" y="380"/>
                  </a:cubicBezTo>
                  <a:cubicBezTo>
                    <a:pt x="379" y="380"/>
                    <a:pt x="379" y="381"/>
                    <a:pt x="378" y="381"/>
                  </a:cubicBezTo>
                  <a:cubicBezTo>
                    <a:pt x="377" y="381"/>
                    <a:pt x="377" y="382"/>
                    <a:pt x="377" y="383"/>
                  </a:cubicBezTo>
                  <a:cubicBezTo>
                    <a:pt x="377" y="383"/>
                    <a:pt x="377" y="383"/>
                    <a:pt x="377" y="383"/>
                  </a:cubicBezTo>
                  <a:cubicBezTo>
                    <a:pt x="377" y="383"/>
                    <a:pt x="377" y="383"/>
                    <a:pt x="377" y="383"/>
                  </a:cubicBezTo>
                  <a:cubicBezTo>
                    <a:pt x="377" y="383"/>
                    <a:pt x="377" y="383"/>
                    <a:pt x="377" y="383"/>
                  </a:cubicBezTo>
                  <a:cubicBezTo>
                    <a:pt x="377" y="383"/>
                    <a:pt x="377" y="383"/>
                    <a:pt x="377" y="383"/>
                  </a:cubicBezTo>
                  <a:cubicBezTo>
                    <a:pt x="376" y="383"/>
                    <a:pt x="376" y="381"/>
                    <a:pt x="375" y="381"/>
                  </a:cubicBezTo>
                  <a:cubicBezTo>
                    <a:pt x="374" y="381"/>
                    <a:pt x="373" y="380"/>
                    <a:pt x="372" y="379"/>
                  </a:cubicBezTo>
                  <a:cubicBezTo>
                    <a:pt x="370" y="376"/>
                    <a:pt x="367" y="373"/>
                    <a:pt x="366" y="370"/>
                  </a:cubicBezTo>
                  <a:cubicBezTo>
                    <a:pt x="366" y="367"/>
                    <a:pt x="365" y="364"/>
                    <a:pt x="367" y="361"/>
                  </a:cubicBezTo>
                  <a:cubicBezTo>
                    <a:pt x="367" y="361"/>
                    <a:pt x="367" y="360"/>
                    <a:pt x="367" y="359"/>
                  </a:cubicBezTo>
                  <a:cubicBezTo>
                    <a:pt x="366" y="358"/>
                    <a:pt x="366" y="357"/>
                    <a:pt x="365" y="356"/>
                  </a:cubicBezTo>
                  <a:cubicBezTo>
                    <a:pt x="364" y="355"/>
                    <a:pt x="364" y="354"/>
                    <a:pt x="364" y="352"/>
                  </a:cubicBezTo>
                  <a:cubicBezTo>
                    <a:pt x="364" y="351"/>
                    <a:pt x="364" y="350"/>
                    <a:pt x="364" y="350"/>
                  </a:cubicBezTo>
                  <a:cubicBezTo>
                    <a:pt x="365" y="348"/>
                    <a:pt x="366" y="347"/>
                    <a:pt x="367" y="345"/>
                  </a:cubicBezTo>
                  <a:cubicBezTo>
                    <a:pt x="367" y="343"/>
                    <a:pt x="368" y="340"/>
                    <a:pt x="369" y="338"/>
                  </a:cubicBezTo>
                  <a:cubicBezTo>
                    <a:pt x="369" y="338"/>
                    <a:pt x="369" y="338"/>
                    <a:pt x="369" y="338"/>
                  </a:cubicBezTo>
                  <a:cubicBezTo>
                    <a:pt x="369" y="338"/>
                    <a:pt x="369" y="338"/>
                    <a:pt x="370" y="337"/>
                  </a:cubicBezTo>
                  <a:cubicBezTo>
                    <a:pt x="371" y="336"/>
                    <a:pt x="373" y="334"/>
                    <a:pt x="375" y="332"/>
                  </a:cubicBezTo>
                  <a:cubicBezTo>
                    <a:pt x="375" y="332"/>
                    <a:pt x="375" y="332"/>
                    <a:pt x="375" y="332"/>
                  </a:cubicBezTo>
                  <a:cubicBezTo>
                    <a:pt x="375" y="332"/>
                    <a:pt x="376" y="331"/>
                    <a:pt x="376" y="331"/>
                  </a:cubicBezTo>
                  <a:cubicBezTo>
                    <a:pt x="377" y="330"/>
                    <a:pt x="377" y="329"/>
                    <a:pt x="376" y="329"/>
                  </a:cubicBezTo>
                  <a:cubicBezTo>
                    <a:pt x="376" y="329"/>
                    <a:pt x="376" y="329"/>
                    <a:pt x="376" y="329"/>
                  </a:cubicBezTo>
                  <a:cubicBezTo>
                    <a:pt x="375" y="327"/>
                    <a:pt x="373" y="327"/>
                    <a:pt x="372" y="327"/>
                  </a:cubicBezTo>
                  <a:cubicBezTo>
                    <a:pt x="371" y="327"/>
                    <a:pt x="370" y="327"/>
                    <a:pt x="369" y="327"/>
                  </a:cubicBezTo>
                  <a:cubicBezTo>
                    <a:pt x="369" y="327"/>
                    <a:pt x="369" y="327"/>
                    <a:pt x="369" y="327"/>
                  </a:cubicBezTo>
                  <a:cubicBezTo>
                    <a:pt x="369" y="327"/>
                    <a:pt x="369" y="327"/>
                    <a:pt x="369" y="327"/>
                  </a:cubicBezTo>
                  <a:cubicBezTo>
                    <a:pt x="366" y="326"/>
                    <a:pt x="364" y="326"/>
                    <a:pt x="362" y="328"/>
                  </a:cubicBezTo>
                  <a:cubicBezTo>
                    <a:pt x="362" y="328"/>
                    <a:pt x="362" y="328"/>
                    <a:pt x="362" y="328"/>
                  </a:cubicBezTo>
                  <a:cubicBezTo>
                    <a:pt x="361" y="328"/>
                    <a:pt x="360" y="328"/>
                    <a:pt x="359" y="329"/>
                  </a:cubicBezTo>
                  <a:cubicBezTo>
                    <a:pt x="357" y="330"/>
                    <a:pt x="355" y="331"/>
                    <a:pt x="354" y="333"/>
                  </a:cubicBezTo>
                  <a:cubicBezTo>
                    <a:pt x="353" y="334"/>
                    <a:pt x="352" y="335"/>
                    <a:pt x="352" y="336"/>
                  </a:cubicBezTo>
                  <a:cubicBezTo>
                    <a:pt x="350" y="338"/>
                    <a:pt x="349" y="339"/>
                    <a:pt x="349" y="342"/>
                  </a:cubicBezTo>
                  <a:cubicBezTo>
                    <a:pt x="349" y="342"/>
                    <a:pt x="349" y="342"/>
                    <a:pt x="348" y="342"/>
                  </a:cubicBezTo>
                  <a:cubicBezTo>
                    <a:pt x="348" y="342"/>
                    <a:pt x="347" y="343"/>
                    <a:pt x="347" y="344"/>
                  </a:cubicBezTo>
                  <a:cubicBezTo>
                    <a:pt x="347" y="345"/>
                    <a:pt x="346" y="347"/>
                    <a:pt x="346" y="349"/>
                  </a:cubicBezTo>
                  <a:cubicBezTo>
                    <a:pt x="347" y="349"/>
                    <a:pt x="346" y="350"/>
                    <a:pt x="346" y="350"/>
                  </a:cubicBezTo>
                  <a:cubicBezTo>
                    <a:pt x="346" y="351"/>
                    <a:pt x="347" y="351"/>
                    <a:pt x="347" y="352"/>
                  </a:cubicBezTo>
                  <a:cubicBezTo>
                    <a:pt x="345" y="352"/>
                    <a:pt x="345" y="352"/>
                    <a:pt x="345" y="354"/>
                  </a:cubicBezTo>
                  <a:cubicBezTo>
                    <a:pt x="345" y="354"/>
                    <a:pt x="345" y="355"/>
                    <a:pt x="344" y="355"/>
                  </a:cubicBezTo>
                  <a:cubicBezTo>
                    <a:pt x="344" y="355"/>
                    <a:pt x="343" y="356"/>
                    <a:pt x="343" y="356"/>
                  </a:cubicBezTo>
                  <a:cubicBezTo>
                    <a:pt x="344" y="358"/>
                    <a:pt x="342" y="360"/>
                    <a:pt x="342" y="362"/>
                  </a:cubicBezTo>
                  <a:cubicBezTo>
                    <a:pt x="342" y="363"/>
                    <a:pt x="342" y="364"/>
                    <a:pt x="343" y="365"/>
                  </a:cubicBezTo>
                  <a:cubicBezTo>
                    <a:pt x="343" y="365"/>
                    <a:pt x="343" y="365"/>
                    <a:pt x="344" y="365"/>
                  </a:cubicBezTo>
                  <a:cubicBezTo>
                    <a:pt x="344" y="365"/>
                    <a:pt x="345" y="365"/>
                    <a:pt x="345" y="366"/>
                  </a:cubicBezTo>
                  <a:cubicBezTo>
                    <a:pt x="345" y="366"/>
                    <a:pt x="344" y="366"/>
                    <a:pt x="344" y="366"/>
                  </a:cubicBezTo>
                  <a:cubicBezTo>
                    <a:pt x="344" y="367"/>
                    <a:pt x="343" y="366"/>
                    <a:pt x="343" y="367"/>
                  </a:cubicBezTo>
                  <a:cubicBezTo>
                    <a:pt x="342" y="367"/>
                    <a:pt x="342" y="368"/>
                    <a:pt x="342" y="369"/>
                  </a:cubicBezTo>
                  <a:cubicBezTo>
                    <a:pt x="342" y="369"/>
                    <a:pt x="342" y="369"/>
                    <a:pt x="342" y="369"/>
                  </a:cubicBezTo>
                  <a:cubicBezTo>
                    <a:pt x="342" y="370"/>
                    <a:pt x="341" y="371"/>
                    <a:pt x="341" y="371"/>
                  </a:cubicBezTo>
                  <a:cubicBezTo>
                    <a:pt x="342" y="372"/>
                    <a:pt x="342" y="373"/>
                    <a:pt x="343" y="373"/>
                  </a:cubicBezTo>
                  <a:cubicBezTo>
                    <a:pt x="344" y="375"/>
                    <a:pt x="343" y="375"/>
                    <a:pt x="342" y="376"/>
                  </a:cubicBezTo>
                  <a:cubicBezTo>
                    <a:pt x="342" y="377"/>
                    <a:pt x="342" y="377"/>
                    <a:pt x="342" y="378"/>
                  </a:cubicBezTo>
                  <a:cubicBezTo>
                    <a:pt x="342" y="379"/>
                    <a:pt x="342" y="380"/>
                    <a:pt x="342" y="381"/>
                  </a:cubicBezTo>
                  <a:cubicBezTo>
                    <a:pt x="342" y="383"/>
                    <a:pt x="343" y="384"/>
                    <a:pt x="345" y="384"/>
                  </a:cubicBezTo>
                  <a:cubicBezTo>
                    <a:pt x="347" y="384"/>
                    <a:pt x="350" y="385"/>
                    <a:pt x="352" y="385"/>
                  </a:cubicBezTo>
                  <a:cubicBezTo>
                    <a:pt x="353" y="385"/>
                    <a:pt x="354" y="386"/>
                    <a:pt x="355" y="385"/>
                  </a:cubicBezTo>
                  <a:cubicBezTo>
                    <a:pt x="356" y="384"/>
                    <a:pt x="356" y="385"/>
                    <a:pt x="356" y="386"/>
                  </a:cubicBezTo>
                  <a:cubicBezTo>
                    <a:pt x="356" y="386"/>
                    <a:pt x="356" y="386"/>
                    <a:pt x="356" y="386"/>
                  </a:cubicBezTo>
                  <a:cubicBezTo>
                    <a:pt x="356" y="387"/>
                    <a:pt x="357" y="388"/>
                    <a:pt x="358" y="388"/>
                  </a:cubicBezTo>
                  <a:cubicBezTo>
                    <a:pt x="359" y="389"/>
                    <a:pt x="360" y="389"/>
                    <a:pt x="360" y="390"/>
                  </a:cubicBezTo>
                  <a:cubicBezTo>
                    <a:pt x="360" y="390"/>
                    <a:pt x="360" y="390"/>
                    <a:pt x="360" y="390"/>
                  </a:cubicBezTo>
                  <a:cubicBezTo>
                    <a:pt x="360" y="391"/>
                    <a:pt x="360" y="391"/>
                    <a:pt x="359" y="391"/>
                  </a:cubicBezTo>
                  <a:cubicBezTo>
                    <a:pt x="357" y="391"/>
                    <a:pt x="355" y="392"/>
                    <a:pt x="353" y="391"/>
                  </a:cubicBezTo>
                  <a:cubicBezTo>
                    <a:pt x="353" y="390"/>
                    <a:pt x="352" y="390"/>
                    <a:pt x="351" y="390"/>
                  </a:cubicBezTo>
                  <a:cubicBezTo>
                    <a:pt x="349" y="390"/>
                    <a:pt x="348" y="390"/>
                    <a:pt x="347" y="389"/>
                  </a:cubicBezTo>
                  <a:cubicBezTo>
                    <a:pt x="346" y="389"/>
                    <a:pt x="346" y="388"/>
                    <a:pt x="346" y="389"/>
                  </a:cubicBezTo>
                  <a:cubicBezTo>
                    <a:pt x="345" y="389"/>
                    <a:pt x="346" y="390"/>
                    <a:pt x="346" y="390"/>
                  </a:cubicBezTo>
                  <a:cubicBezTo>
                    <a:pt x="346" y="391"/>
                    <a:pt x="347" y="391"/>
                    <a:pt x="347" y="392"/>
                  </a:cubicBezTo>
                  <a:cubicBezTo>
                    <a:pt x="347" y="392"/>
                    <a:pt x="346" y="392"/>
                    <a:pt x="346" y="392"/>
                  </a:cubicBezTo>
                  <a:cubicBezTo>
                    <a:pt x="346" y="392"/>
                    <a:pt x="346" y="392"/>
                    <a:pt x="346" y="392"/>
                  </a:cubicBezTo>
                  <a:cubicBezTo>
                    <a:pt x="346" y="392"/>
                    <a:pt x="346" y="392"/>
                    <a:pt x="346" y="392"/>
                  </a:cubicBezTo>
                  <a:cubicBezTo>
                    <a:pt x="346" y="394"/>
                    <a:pt x="346" y="395"/>
                    <a:pt x="347" y="396"/>
                  </a:cubicBezTo>
                  <a:cubicBezTo>
                    <a:pt x="348" y="397"/>
                    <a:pt x="349" y="397"/>
                    <a:pt x="349" y="398"/>
                  </a:cubicBezTo>
                  <a:cubicBezTo>
                    <a:pt x="349" y="400"/>
                    <a:pt x="350" y="401"/>
                    <a:pt x="351" y="401"/>
                  </a:cubicBezTo>
                  <a:cubicBezTo>
                    <a:pt x="353" y="402"/>
                    <a:pt x="354" y="403"/>
                    <a:pt x="356" y="404"/>
                  </a:cubicBezTo>
                  <a:cubicBezTo>
                    <a:pt x="356" y="404"/>
                    <a:pt x="356" y="404"/>
                    <a:pt x="356" y="404"/>
                  </a:cubicBezTo>
                  <a:cubicBezTo>
                    <a:pt x="355" y="405"/>
                    <a:pt x="355" y="404"/>
                    <a:pt x="354" y="404"/>
                  </a:cubicBezTo>
                  <a:cubicBezTo>
                    <a:pt x="354" y="405"/>
                    <a:pt x="355" y="405"/>
                    <a:pt x="355" y="405"/>
                  </a:cubicBezTo>
                  <a:cubicBezTo>
                    <a:pt x="355" y="405"/>
                    <a:pt x="355" y="405"/>
                    <a:pt x="355" y="405"/>
                  </a:cubicBezTo>
                  <a:cubicBezTo>
                    <a:pt x="356" y="406"/>
                    <a:pt x="356" y="406"/>
                    <a:pt x="357" y="405"/>
                  </a:cubicBezTo>
                  <a:cubicBezTo>
                    <a:pt x="357" y="405"/>
                    <a:pt x="358" y="405"/>
                    <a:pt x="357" y="405"/>
                  </a:cubicBezTo>
                  <a:cubicBezTo>
                    <a:pt x="357" y="405"/>
                    <a:pt x="357" y="405"/>
                    <a:pt x="357" y="405"/>
                  </a:cubicBezTo>
                  <a:cubicBezTo>
                    <a:pt x="357" y="405"/>
                    <a:pt x="357" y="405"/>
                    <a:pt x="357" y="405"/>
                  </a:cubicBezTo>
                  <a:cubicBezTo>
                    <a:pt x="357" y="404"/>
                    <a:pt x="358" y="404"/>
                    <a:pt x="358" y="404"/>
                  </a:cubicBezTo>
                  <a:cubicBezTo>
                    <a:pt x="358" y="404"/>
                    <a:pt x="359" y="404"/>
                    <a:pt x="359" y="403"/>
                  </a:cubicBezTo>
                  <a:cubicBezTo>
                    <a:pt x="359" y="403"/>
                    <a:pt x="360" y="403"/>
                    <a:pt x="360" y="403"/>
                  </a:cubicBezTo>
                  <a:cubicBezTo>
                    <a:pt x="360" y="403"/>
                    <a:pt x="360" y="403"/>
                    <a:pt x="360" y="403"/>
                  </a:cubicBezTo>
                  <a:cubicBezTo>
                    <a:pt x="361" y="403"/>
                    <a:pt x="361" y="402"/>
                    <a:pt x="361" y="402"/>
                  </a:cubicBezTo>
                  <a:cubicBezTo>
                    <a:pt x="361" y="402"/>
                    <a:pt x="361" y="401"/>
                    <a:pt x="362" y="402"/>
                  </a:cubicBezTo>
                  <a:cubicBezTo>
                    <a:pt x="363" y="402"/>
                    <a:pt x="363" y="403"/>
                    <a:pt x="363" y="403"/>
                  </a:cubicBezTo>
                  <a:cubicBezTo>
                    <a:pt x="363" y="403"/>
                    <a:pt x="362" y="404"/>
                    <a:pt x="363" y="404"/>
                  </a:cubicBezTo>
                  <a:cubicBezTo>
                    <a:pt x="364" y="404"/>
                    <a:pt x="364" y="404"/>
                    <a:pt x="364" y="403"/>
                  </a:cubicBezTo>
                  <a:cubicBezTo>
                    <a:pt x="364" y="402"/>
                    <a:pt x="365" y="402"/>
                    <a:pt x="366" y="401"/>
                  </a:cubicBezTo>
                  <a:cubicBezTo>
                    <a:pt x="364" y="404"/>
                    <a:pt x="364" y="406"/>
                    <a:pt x="366" y="408"/>
                  </a:cubicBezTo>
                  <a:cubicBezTo>
                    <a:pt x="367" y="409"/>
                    <a:pt x="369" y="409"/>
                    <a:pt x="370" y="410"/>
                  </a:cubicBezTo>
                  <a:cubicBezTo>
                    <a:pt x="371" y="411"/>
                    <a:pt x="372" y="410"/>
                    <a:pt x="373" y="411"/>
                  </a:cubicBezTo>
                  <a:cubicBezTo>
                    <a:pt x="372" y="409"/>
                    <a:pt x="371" y="409"/>
                    <a:pt x="370" y="409"/>
                  </a:cubicBezTo>
                  <a:cubicBezTo>
                    <a:pt x="372" y="408"/>
                    <a:pt x="374" y="410"/>
                    <a:pt x="377" y="409"/>
                  </a:cubicBezTo>
                  <a:cubicBezTo>
                    <a:pt x="376" y="410"/>
                    <a:pt x="377" y="410"/>
                    <a:pt x="378" y="410"/>
                  </a:cubicBezTo>
                  <a:cubicBezTo>
                    <a:pt x="379" y="410"/>
                    <a:pt x="379" y="410"/>
                    <a:pt x="380" y="411"/>
                  </a:cubicBezTo>
                  <a:cubicBezTo>
                    <a:pt x="382" y="411"/>
                    <a:pt x="384" y="412"/>
                    <a:pt x="386" y="411"/>
                  </a:cubicBezTo>
                  <a:cubicBezTo>
                    <a:pt x="388" y="410"/>
                    <a:pt x="390" y="411"/>
                    <a:pt x="391" y="413"/>
                  </a:cubicBezTo>
                  <a:cubicBezTo>
                    <a:pt x="391" y="414"/>
                    <a:pt x="392" y="415"/>
                    <a:pt x="393" y="414"/>
                  </a:cubicBezTo>
                  <a:cubicBezTo>
                    <a:pt x="393" y="413"/>
                    <a:pt x="393" y="413"/>
                    <a:pt x="394" y="414"/>
                  </a:cubicBezTo>
                  <a:cubicBezTo>
                    <a:pt x="394" y="414"/>
                    <a:pt x="394" y="414"/>
                    <a:pt x="394" y="414"/>
                  </a:cubicBezTo>
                  <a:cubicBezTo>
                    <a:pt x="394" y="415"/>
                    <a:pt x="395" y="415"/>
                    <a:pt x="395" y="414"/>
                  </a:cubicBezTo>
                  <a:cubicBezTo>
                    <a:pt x="395" y="413"/>
                    <a:pt x="395" y="413"/>
                    <a:pt x="396" y="413"/>
                  </a:cubicBezTo>
                  <a:cubicBezTo>
                    <a:pt x="397" y="413"/>
                    <a:pt x="397" y="412"/>
                    <a:pt x="397" y="411"/>
                  </a:cubicBezTo>
                  <a:cubicBezTo>
                    <a:pt x="397" y="411"/>
                    <a:pt x="397" y="411"/>
                    <a:pt x="397" y="411"/>
                  </a:cubicBezTo>
                  <a:cubicBezTo>
                    <a:pt x="397" y="411"/>
                    <a:pt x="397" y="411"/>
                    <a:pt x="397" y="411"/>
                  </a:cubicBezTo>
                  <a:cubicBezTo>
                    <a:pt x="397" y="411"/>
                    <a:pt x="398" y="411"/>
                    <a:pt x="398" y="411"/>
                  </a:cubicBezTo>
                  <a:cubicBezTo>
                    <a:pt x="399" y="411"/>
                    <a:pt x="399" y="412"/>
                    <a:pt x="399" y="412"/>
                  </a:cubicBezTo>
                  <a:cubicBezTo>
                    <a:pt x="400" y="413"/>
                    <a:pt x="401" y="413"/>
                    <a:pt x="402" y="415"/>
                  </a:cubicBezTo>
                  <a:cubicBezTo>
                    <a:pt x="402" y="416"/>
                    <a:pt x="403" y="416"/>
                    <a:pt x="404" y="416"/>
                  </a:cubicBezTo>
                  <a:cubicBezTo>
                    <a:pt x="404" y="416"/>
                    <a:pt x="404" y="417"/>
                    <a:pt x="404" y="417"/>
                  </a:cubicBezTo>
                  <a:cubicBezTo>
                    <a:pt x="406" y="417"/>
                    <a:pt x="406" y="417"/>
                    <a:pt x="406" y="418"/>
                  </a:cubicBezTo>
                  <a:cubicBezTo>
                    <a:pt x="407" y="419"/>
                    <a:pt x="408" y="418"/>
                    <a:pt x="408" y="419"/>
                  </a:cubicBezTo>
                  <a:cubicBezTo>
                    <a:pt x="408" y="420"/>
                    <a:pt x="408" y="420"/>
                    <a:pt x="409" y="420"/>
                  </a:cubicBezTo>
                  <a:cubicBezTo>
                    <a:pt x="410" y="420"/>
                    <a:pt x="409" y="419"/>
                    <a:pt x="409" y="419"/>
                  </a:cubicBezTo>
                  <a:cubicBezTo>
                    <a:pt x="409" y="419"/>
                    <a:pt x="409" y="418"/>
                    <a:pt x="409" y="418"/>
                  </a:cubicBezTo>
                  <a:cubicBezTo>
                    <a:pt x="410" y="418"/>
                    <a:pt x="411" y="418"/>
                    <a:pt x="412" y="418"/>
                  </a:cubicBezTo>
                  <a:cubicBezTo>
                    <a:pt x="413" y="417"/>
                    <a:pt x="414" y="416"/>
                    <a:pt x="413" y="415"/>
                  </a:cubicBezTo>
                  <a:cubicBezTo>
                    <a:pt x="412" y="414"/>
                    <a:pt x="412" y="414"/>
                    <a:pt x="411" y="415"/>
                  </a:cubicBezTo>
                  <a:cubicBezTo>
                    <a:pt x="410" y="415"/>
                    <a:pt x="409" y="416"/>
                    <a:pt x="408" y="415"/>
                  </a:cubicBezTo>
                  <a:cubicBezTo>
                    <a:pt x="408" y="414"/>
                    <a:pt x="407" y="414"/>
                    <a:pt x="406" y="415"/>
                  </a:cubicBezTo>
                  <a:cubicBezTo>
                    <a:pt x="405" y="415"/>
                    <a:pt x="406" y="416"/>
                    <a:pt x="406" y="416"/>
                  </a:cubicBezTo>
                  <a:cubicBezTo>
                    <a:pt x="405" y="416"/>
                    <a:pt x="405" y="415"/>
                    <a:pt x="404" y="415"/>
                  </a:cubicBezTo>
                  <a:cubicBezTo>
                    <a:pt x="404" y="415"/>
                    <a:pt x="404" y="415"/>
                    <a:pt x="404" y="415"/>
                  </a:cubicBezTo>
                  <a:cubicBezTo>
                    <a:pt x="404" y="415"/>
                    <a:pt x="404" y="415"/>
                    <a:pt x="404" y="415"/>
                  </a:cubicBezTo>
                  <a:cubicBezTo>
                    <a:pt x="403" y="413"/>
                    <a:pt x="401" y="412"/>
                    <a:pt x="401" y="410"/>
                  </a:cubicBezTo>
                  <a:cubicBezTo>
                    <a:pt x="401" y="410"/>
                    <a:pt x="400" y="410"/>
                    <a:pt x="400" y="410"/>
                  </a:cubicBezTo>
                  <a:cubicBezTo>
                    <a:pt x="399" y="410"/>
                    <a:pt x="399" y="409"/>
                    <a:pt x="398" y="409"/>
                  </a:cubicBezTo>
                  <a:cubicBezTo>
                    <a:pt x="397" y="409"/>
                    <a:pt x="397" y="409"/>
                    <a:pt x="397" y="408"/>
                  </a:cubicBezTo>
                  <a:cubicBezTo>
                    <a:pt x="397" y="408"/>
                    <a:pt x="398" y="408"/>
                    <a:pt x="398" y="408"/>
                  </a:cubicBezTo>
                  <a:cubicBezTo>
                    <a:pt x="399" y="409"/>
                    <a:pt x="401" y="408"/>
                    <a:pt x="402" y="409"/>
                  </a:cubicBezTo>
                  <a:cubicBezTo>
                    <a:pt x="404" y="409"/>
                    <a:pt x="405" y="410"/>
                    <a:pt x="407" y="410"/>
                  </a:cubicBezTo>
                  <a:cubicBezTo>
                    <a:pt x="408" y="411"/>
                    <a:pt x="410" y="411"/>
                    <a:pt x="411" y="413"/>
                  </a:cubicBezTo>
                  <a:cubicBezTo>
                    <a:pt x="411" y="413"/>
                    <a:pt x="411" y="413"/>
                    <a:pt x="412" y="413"/>
                  </a:cubicBezTo>
                  <a:cubicBezTo>
                    <a:pt x="413" y="412"/>
                    <a:pt x="415" y="413"/>
                    <a:pt x="416" y="413"/>
                  </a:cubicBezTo>
                  <a:cubicBezTo>
                    <a:pt x="417" y="413"/>
                    <a:pt x="417" y="412"/>
                    <a:pt x="418" y="412"/>
                  </a:cubicBezTo>
                  <a:cubicBezTo>
                    <a:pt x="418" y="411"/>
                    <a:pt x="418" y="410"/>
                    <a:pt x="418" y="409"/>
                  </a:cubicBezTo>
                  <a:cubicBezTo>
                    <a:pt x="418" y="407"/>
                    <a:pt x="417" y="406"/>
                    <a:pt x="416" y="404"/>
                  </a:cubicBezTo>
                  <a:cubicBezTo>
                    <a:pt x="416" y="403"/>
                    <a:pt x="415" y="404"/>
                    <a:pt x="414" y="404"/>
                  </a:cubicBezTo>
                  <a:cubicBezTo>
                    <a:pt x="414" y="404"/>
                    <a:pt x="414" y="404"/>
                    <a:pt x="414" y="404"/>
                  </a:cubicBezTo>
                  <a:cubicBezTo>
                    <a:pt x="414" y="403"/>
                    <a:pt x="414" y="403"/>
                    <a:pt x="413" y="403"/>
                  </a:cubicBezTo>
                  <a:cubicBezTo>
                    <a:pt x="412" y="403"/>
                    <a:pt x="412" y="403"/>
                    <a:pt x="412" y="402"/>
                  </a:cubicBezTo>
                  <a:cubicBezTo>
                    <a:pt x="412" y="402"/>
                    <a:pt x="412" y="402"/>
                    <a:pt x="413" y="402"/>
                  </a:cubicBezTo>
                  <a:cubicBezTo>
                    <a:pt x="413" y="402"/>
                    <a:pt x="413" y="402"/>
                    <a:pt x="413" y="402"/>
                  </a:cubicBezTo>
                  <a:cubicBezTo>
                    <a:pt x="413" y="402"/>
                    <a:pt x="413" y="402"/>
                    <a:pt x="413" y="402"/>
                  </a:cubicBezTo>
                  <a:cubicBezTo>
                    <a:pt x="413" y="402"/>
                    <a:pt x="413" y="401"/>
                    <a:pt x="414" y="401"/>
                  </a:cubicBezTo>
                  <a:cubicBezTo>
                    <a:pt x="414" y="401"/>
                    <a:pt x="414" y="401"/>
                    <a:pt x="414" y="401"/>
                  </a:cubicBezTo>
                  <a:cubicBezTo>
                    <a:pt x="414" y="401"/>
                    <a:pt x="414" y="401"/>
                    <a:pt x="414" y="401"/>
                  </a:cubicBezTo>
                  <a:cubicBezTo>
                    <a:pt x="414" y="402"/>
                    <a:pt x="414" y="402"/>
                    <a:pt x="414" y="402"/>
                  </a:cubicBezTo>
                  <a:cubicBezTo>
                    <a:pt x="415" y="402"/>
                    <a:pt x="415" y="402"/>
                    <a:pt x="415" y="401"/>
                  </a:cubicBezTo>
                  <a:cubicBezTo>
                    <a:pt x="415" y="401"/>
                    <a:pt x="415" y="400"/>
                    <a:pt x="415" y="400"/>
                  </a:cubicBezTo>
                  <a:cubicBezTo>
                    <a:pt x="416" y="399"/>
                    <a:pt x="416" y="398"/>
                    <a:pt x="415" y="398"/>
                  </a:cubicBezTo>
                  <a:cubicBezTo>
                    <a:pt x="415" y="398"/>
                    <a:pt x="415" y="398"/>
                    <a:pt x="415" y="398"/>
                  </a:cubicBezTo>
                  <a:cubicBezTo>
                    <a:pt x="415" y="398"/>
                    <a:pt x="415" y="397"/>
                    <a:pt x="415" y="397"/>
                  </a:cubicBezTo>
                  <a:cubicBezTo>
                    <a:pt x="415" y="397"/>
                    <a:pt x="415" y="397"/>
                    <a:pt x="415" y="397"/>
                  </a:cubicBezTo>
                  <a:cubicBezTo>
                    <a:pt x="416" y="397"/>
                    <a:pt x="416" y="398"/>
                    <a:pt x="416" y="398"/>
                  </a:cubicBezTo>
                  <a:cubicBezTo>
                    <a:pt x="416" y="398"/>
                    <a:pt x="416" y="398"/>
                    <a:pt x="417" y="398"/>
                  </a:cubicBezTo>
                  <a:cubicBezTo>
                    <a:pt x="417" y="398"/>
                    <a:pt x="417" y="398"/>
                    <a:pt x="417" y="398"/>
                  </a:cubicBezTo>
                  <a:cubicBezTo>
                    <a:pt x="417" y="399"/>
                    <a:pt x="416" y="399"/>
                    <a:pt x="416" y="400"/>
                  </a:cubicBezTo>
                  <a:cubicBezTo>
                    <a:pt x="415" y="401"/>
                    <a:pt x="415" y="402"/>
                    <a:pt x="417" y="402"/>
                  </a:cubicBezTo>
                  <a:cubicBezTo>
                    <a:pt x="417" y="402"/>
                    <a:pt x="418" y="402"/>
                    <a:pt x="418" y="403"/>
                  </a:cubicBezTo>
                  <a:cubicBezTo>
                    <a:pt x="418" y="403"/>
                    <a:pt x="418" y="403"/>
                    <a:pt x="418" y="403"/>
                  </a:cubicBezTo>
                  <a:cubicBezTo>
                    <a:pt x="420" y="403"/>
                    <a:pt x="419" y="404"/>
                    <a:pt x="419" y="405"/>
                  </a:cubicBezTo>
                  <a:cubicBezTo>
                    <a:pt x="419" y="406"/>
                    <a:pt x="420" y="406"/>
                    <a:pt x="422" y="406"/>
                  </a:cubicBezTo>
                  <a:cubicBezTo>
                    <a:pt x="422" y="406"/>
                    <a:pt x="423" y="405"/>
                    <a:pt x="424" y="406"/>
                  </a:cubicBezTo>
                  <a:cubicBezTo>
                    <a:pt x="425" y="407"/>
                    <a:pt x="425" y="408"/>
                    <a:pt x="425" y="409"/>
                  </a:cubicBezTo>
                  <a:cubicBezTo>
                    <a:pt x="425" y="410"/>
                    <a:pt x="425" y="412"/>
                    <a:pt x="425" y="414"/>
                  </a:cubicBezTo>
                  <a:cubicBezTo>
                    <a:pt x="425" y="414"/>
                    <a:pt x="425" y="415"/>
                    <a:pt x="425" y="415"/>
                  </a:cubicBezTo>
                  <a:cubicBezTo>
                    <a:pt x="425" y="415"/>
                    <a:pt x="425" y="415"/>
                    <a:pt x="426" y="415"/>
                  </a:cubicBezTo>
                  <a:cubicBezTo>
                    <a:pt x="426" y="415"/>
                    <a:pt x="426" y="415"/>
                    <a:pt x="426" y="415"/>
                  </a:cubicBezTo>
                  <a:cubicBezTo>
                    <a:pt x="425" y="413"/>
                    <a:pt x="427" y="414"/>
                    <a:pt x="427" y="413"/>
                  </a:cubicBezTo>
                  <a:cubicBezTo>
                    <a:pt x="428" y="413"/>
                    <a:pt x="427" y="414"/>
                    <a:pt x="428" y="414"/>
                  </a:cubicBezTo>
                  <a:cubicBezTo>
                    <a:pt x="429" y="413"/>
                    <a:pt x="430" y="414"/>
                    <a:pt x="431" y="414"/>
                  </a:cubicBezTo>
                  <a:cubicBezTo>
                    <a:pt x="430" y="415"/>
                    <a:pt x="429" y="415"/>
                    <a:pt x="430" y="415"/>
                  </a:cubicBezTo>
                  <a:cubicBezTo>
                    <a:pt x="431" y="416"/>
                    <a:pt x="431" y="416"/>
                    <a:pt x="430" y="416"/>
                  </a:cubicBezTo>
                  <a:cubicBezTo>
                    <a:pt x="430" y="417"/>
                    <a:pt x="430" y="416"/>
                    <a:pt x="430" y="416"/>
                  </a:cubicBezTo>
                  <a:cubicBezTo>
                    <a:pt x="429" y="416"/>
                    <a:pt x="428" y="417"/>
                    <a:pt x="428" y="417"/>
                  </a:cubicBezTo>
                  <a:cubicBezTo>
                    <a:pt x="428" y="418"/>
                    <a:pt x="429" y="418"/>
                    <a:pt x="429" y="418"/>
                  </a:cubicBezTo>
                  <a:cubicBezTo>
                    <a:pt x="430" y="418"/>
                    <a:pt x="430" y="419"/>
                    <a:pt x="431" y="419"/>
                  </a:cubicBezTo>
                  <a:cubicBezTo>
                    <a:pt x="431" y="419"/>
                    <a:pt x="431" y="419"/>
                    <a:pt x="431" y="419"/>
                  </a:cubicBezTo>
                  <a:cubicBezTo>
                    <a:pt x="431" y="419"/>
                    <a:pt x="431" y="419"/>
                    <a:pt x="431" y="419"/>
                  </a:cubicBezTo>
                  <a:cubicBezTo>
                    <a:pt x="431" y="419"/>
                    <a:pt x="431" y="420"/>
                    <a:pt x="432" y="420"/>
                  </a:cubicBezTo>
                  <a:cubicBezTo>
                    <a:pt x="432" y="420"/>
                    <a:pt x="432" y="420"/>
                    <a:pt x="432" y="420"/>
                  </a:cubicBezTo>
                  <a:cubicBezTo>
                    <a:pt x="432" y="420"/>
                    <a:pt x="432" y="420"/>
                    <a:pt x="432" y="420"/>
                  </a:cubicBezTo>
                  <a:cubicBezTo>
                    <a:pt x="432" y="420"/>
                    <a:pt x="433" y="421"/>
                    <a:pt x="434" y="422"/>
                  </a:cubicBezTo>
                  <a:cubicBezTo>
                    <a:pt x="435" y="422"/>
                    <a:pt x="436" y="423"/>
                    <a:pt x="438" y="424"/>
                  </a:cubicBezTo>
                  <a:cubicBezTo>
                    <a:pt x="439" y="425"/>
                    <a:pt x="439" y="427"/>
                    <a:pt x="439" y="428"/>
                  </a:cubicBezTo>
                  <a:cubicBezTo>
                    <a:pt x="438" y="428"/>
                    <a:pt x="437" y="428"/>
                    <a:pt x="437" y="429"/>
                  </a:cubicBezTo>
                  <a:cubicBezTo>
                    <a:pt x="436" y="430"/>
                    <a:pt x="435" y="430"/>
                    <a:pt x="435" y="429"/>
                  </a:cubicBezTo>
                  <a:cubicBezTo>
                    <a:pt x="434" y="428"/>
                    <a:pt x="433" y="429"/>
                    <a:pt x="432" y="429"/>
                  </a:cubicBezTo>
                  <a:cubicBezTo>
                    <a:pt x="432" y="430"/>
                    <a:pt x="431" y="431"/>
                    <a:pt x="432" y="432"/>
                  </a:cubicBezTo>
                  <a:cubicBezTo>
                    <a:pt x="433" y="432"/>
                    <a:pt x="432" y="433"/>
                    <a:pt x="432" y="433"/>
                  </a:cubicBezTo>
                  <a:cubicBezTo>
                    <a:pt x="432" y="433"/>
                    <a:pt x="432" y="433"/>
                    <a:pt x="432" y="433"/>
                  </a:cubicBezTo>
                  <a:cubicBezTo>
                    <a:pt x="432" y="433"/>
                    <a:pt x="432" y="433"/>
                    <a:pt x="432" y="434"/>
                  </a:cubicBezTo>
                  <a:cubicBezTo>
                    <a:pt x="431" y="434"/>
                    <a:pt x="431" y="435"/>
                    <a:pt x="432" y="435"/>
                  </a:cubicBezTo>
                  <a:cubicBezTo>
                    <a:pt x="432" y="436"/>
                    <a:pt x="433" y="436"/>
                    <a:pt x="434" y="435"/>
                  </a:cubicBezTo>
                  <a:cubicBezTo>
                    <a:pt x="434" y="435"/>
                    <a:pt x="434" y="435"/>
                    <a:pt x="434" y="435"/>
                  </a:cubicBezTo>
                  <a:cubicBezTo>
                    <a:pt x="435" y="434"/>
                    <a:pt x="437" y="433"/>
                    <a:pt x="438" y="432"/>
                  </a:cubicBezTo>
                  <a:cubicBezTo>
                    <a:pt x="439" y="432"/>
                    <a:pt x="439" y="431"/>
                    <a:pt x="439" y="431"/>
                  </a:cubicBezTo>
                  <a:cubicBezTo>
                    <a:pt x="439" y="430"/>
                    <a:pt x="438" y="430"/>
                    <a:pt x="439" y="430"/>
                  </a:cubicBezTo>
                  <a:cubicBezTo>
                    <a:pt x="440" y="429"/>
                    <a:pt x="440" y="430"/>
                    <a:pt x="440" y="430"/>
                  </a:cubicBezTo>
                  <a:cubicBezTo>
                    <a:pt x="441" y="431"/>
                    <a:pt x="441" y="432"/>
                    <a:pt x="442" y="432"/>
                  </a:cubicBezTo>
                  <a:cubicBezTo>
                    <a:pt x="442" y="430"/>
                    <a:pt x="444" y="432"/>
                    <a:pt x="444" y="431"/>
                  </a:cubicBezTo>
                  <a:cubicBezTo>
                    <a:pt x="444" y="431"/>
                    <a:pt x="445" y="431"/>
                    <a:pt x="445" y="432"/>
                  </a:cubicBezTo>
                  <a:cubicBezTo>
                    <a:pt x="445" y="433"/>
                    <a:pt x="444" y="433"/>
                    <a:pt x="443" y="433"/>
                  </a:cubicBezTo>
                  <a:cubicBezTo>
                    <a:pt x="444" y="434"/>
                    <a:pt x="444" y="434"/>
                    <a:pt x="445" y="435"/>
                  </a:cubicBezTo>
                  <a:cubicBezTo>
                    <a:pt x="446" y="436"/>
                    <a:pt x="446" y="439"/>
                    <a:pt x="449" y="439"/>
                  </a:cubicBezTo>
                  <a:cubicBezTo>
                    <a:pt x="450" y="439"/>
                    <a:pt x="450" y="439"/>
                    <a:pt x="450" y="439"/>
                  </a:cubicBezTo>
                  <a:cubicBezTo>
                    <a:pt x="450" y="438"/>
                    <a:pt x="450" y="438"/>
                    <a:pt x="450" y="438"/>
                  </a:cubicBezTo>
                  <a:cubicBezTo>
                    <a:pt x="449" y="437"/>
                    <a:pt x="449" y="436"/>
                    <a:pt x="448" y="436"/>
                  </a:cubicBezTo>
                  <a:cubicBezTo>
                    <a:pt x="448" y="435"/>
                    <a:pt x="448" y="435"/>
                    <a:pt x="449" y="435"/>
                  </a:cubicBezTo>
                  <a:cubicBezTo>
                    <a:pt x="450" y="434"/>
                    <a:pt x="451" y="436"/>
                    <a:pt x="451" y="437"/>
                  </a:cubicBezTo>
                  <a:cubicBezTo>
                    <a:pt x="451" y="438"/>
                    <a:pt x="451" y="439"/>
                    <a:pt x="450" y="439"/>
                  </a:cubicBezTo>
                  <a:cubicBezTo>
                    <a:pt x="450" y="440"/>
                    <a:pt x="450" y="440"/>
                    <a:pt x="450" y="441"/>
                  </a:cubicBezTo>
                  <a:cubicBezTo>
                    <a:pt x="451" y="442"/>
                    <a:pt x="452" y="443"/>
                    <a:pt x="454" y="443"/>
                  </a:cubicBezTo>
                  <a:cubicBezTo>
                    <a:pt x="455" y="443"/>
                    <a:pt x="456" y="444"/>
                    <a:pt x="456" y="445"/>
                  </a:cubicBezTo>
                  <a:cubicBezTo>
                    <a:pt x="457" y="446"/>
                    <a:pt x="457" y="447"/>
                    <a:pt x="457" y="448"/>
                  </a:cubicBezTo>
                  <a:cubicBezTo>
                    <a:pt x="457" y="448"/>
                    <a:pt x="457" y="448"/>
                    <a:pt x="457" y="448"/>
                  </a:cubicBezTo>
                  <a:cubicBezTo>
                    <a:pt x="457" y="449"/>
                    <a:pt x="457" y="450"/>
                    <a:pt x="457" y="451"/>
                  </a:cubicBezTo>
                  <a:cubicBezTo>
                    <a:pt x="458" y="451"/>
                    <a:pt x="459" y="452"/>
                    <a:pt x="459" y="454"/>
                  </a:cubicBezTo>
                  <a:cubicBezTo>
                    <a:pt x="458" y="454"/>
                    <a:pt x="459" y="454"/>
                    <a:pt x="459" y="454"/>
                  </a:cubicBezTo>
                  <a:cubicBezTo>
                    <a:pt x="460" y="455"/>
                    <a:pt x="460" y="457"/>
                    <a:pt x="460" y="458"/>
                  </a:cubicBezTo>
                  <a:cubicBezTo>
                    <a:pt x="460" y="459"/>
                    <a:pt x="461" y="460"/>
                    <a:pt x="461" y="461"/>
                  </a:cubicBezTo>
                  <a:cubicBezTo>
                    <a:pt x="462" y="462"/>
                    <a:pt x="461" y="464"/>
                    <a:pt x="459" y="464"/>
                  </a:cubicBezTo>
                  <a:cubicBezTo>
                    <a:pt x="458" y="464"/>
                    <a:pt x="458" y="465"/>
                    <a:pt x="457" y="465"/>
                  </a:cubicBezTo>
                  <a:cubicBezTo>
                    <a:pt x="457" y="467"/>
                    <a:pt x="457" y="468"/>
                    <a:pt x="456" y="469"/>
                  </a:cubicBezTo>
                  <a:cubicBezTo>
                    <a:pt x="456" y="469"/>
                    <a:pt x="456" y="470"/>
                    <a:pt x="456" y="470"/>
                  </a:cubicBezTo>
                  <a:cubicBezTo>
                    <a:pt x="456" y="470"/>
                    <a:pt x="456" y="470"/>
                    <a:pt x="456" y="470"/>
                  </a:cubicBezTo>
                  <a:cubicBezTo>
                    <a:pt x="456" y="470"/>
                    <a:pt x="456" y="470"/>
                    <a:pt x="456" y="471"/>
                  </a:cubicBezTo>
                  <a:cubicBezTo>
                    <a:pt x="456" y="471"/>
                    <a:pt x="456" y="471"/>
                    <a:pt x="456" y="471"/>
                  </a:cubicBezTo>
                  <a:cubicBezTo>
                    <a:pt x="456" y="471"/>
                    <a:pt x="456" y="471"/>
                    <a:pt x="456" y="471"/>
                  </a:cubicBezTo>
                  <a:cubicBezTo>
                    <a:pt x="456" y="471"/>
                    <a:pt x="456" y="471"/>
                    <a:pt x="456" y="471"/>
                  </a:cubicBezTo>
                  <a:cubicBezTo>
                    <a:pt x="456" y="471"/>
                    <a:pt x="456" y="471"/>
                    <a:pt x="456" y="471"/>
                  </a:cubicBezTo>
                  <a:cubicBezTo>
                    <a:pt x="455" y="471"/>
                    <a:pt x="454" y="472"/>
                    <a:pt x="454" y="473"/>
                  </a:cubicBezTo>
                  <a:cubicBezTo>
                    <a:pt x="453" y="473"/>
                    <a:pt x="453" y="473"/>
                    <a:pt x="453" y="474"/>
                  </a:cubicBezTo>
                  <a:cubicBezTo>
                    <a:pt x="451" y="475"/>
                    <a:pt x="450" y="477"/>
                    <a:pt x="447" y="479"/>
                  </a:cubicBezTo>
                  <a:cubicBezTo>
                    <a:pt x="447" y="479"/>
                    <a:pt x="446" y="480"/>
                    <a:pt x="446" y="481"/>
                  </a:cubicBezTo>
                  <a:cubicBezTo>
                    <a:pt x="447" y="483"/>
                    <a:pt x="448" y="484"/>
                    <a:pt x="450" y="485"/>
                  </a:cubicBezTo>
                  <a:cubicBezTo>
                    <a:pt x="452" y="487"/>
                    <a:pt x="452" y="489"/>
                    <a:pt x="453" y="492"/>
                  </a:cubicBezTo>
                  <a:cubicBezTo>
                    <a:pt x="453" y="492"/>
                    <a:pt x="453" y="492"/>
                    <a:pt x="453" y="492"/>
                  </a:cubicBezTo>
                  <a:cubicBezTo>
                    <a:pt x="453" y="492"/>
                    <a:pt x="453" y="492"/>
                    <a:pt x="453" y="492"/>
                  </a:cubicBezTo>
                  <a:cubicBezTo>
                    <a:pt x="452" y="492"/>
                    <a:pt x="451" y="492"/>
                    <a:pt x="451" y="491"/>
                  </a:cubicBezTo>
                  <a:cubicBezTo>
                    <a:pt x="451" y="490"/>
                    <a:pt x="449" y="490"/>
                    <a:pt x="448" y="491"/>
                  </a:cubicBezTo>
                  <a:cubicBezTo>
                    <a:pt x="447" y="491"/>
                    <a:pt x="447" y="492"/>
                    <a:pt x="447" y="493"/>
                  </a:cubicBezTo>
                  <a:cubicBezTo>
                    <a:pt x="446" y="493"/>
                    <a:pt x="445" y="494"/>
                    <a:pt x="445" y="493"/>
                  </a:cubicBezTo>
                  <a:cubicBezTo>
                    <a:pt x="444" y="492"/>
                    <a:pt x="444" y="493"/>
                    <a:pt x="443" y="493"/>
                  </a:cubicBezTo>
                  <a:cubicBezTo>
                    <a:pt x="442" y="493"/>
                    <a:pt x="442" y="493"/>
                    <a:pt x="442" y="493"/>
                  </a:cubicBezTo>
                  <a:cubicBezTo>
                    <a:pt x="442" y="494"/>
                    <a:pt x="442" y="495"/>
                    <a:pt x="441" y="495"/>
                  </a:cubicBezTo>
                  <a:cubicBezTo>
                    <a:pt x="440" y="495"/>
                    <a:pt x="439" y="495"/>
                    <a:pt x="439" y="494"/>
                  </a:cubicBezTo>
                  <a:cubicBezTo>
                    <a:pt x="438" y="494"/>
                    <a:pt x="437" y="494"/>
                    <a:pt x="437" y="494"/>
                  </a:cubicBezTo>
                  <a:cubicBezTo>
                    <a:pt x="436" y="495"/>
                    <a:pt x="436" y="495"/>
                    <a:pt x="436" y="495"/>
                  </a:cubicBezTo>
                  <a:cubicBezTo>
                    <a:pt x="433" y="493"/>
                    <a:pt x="431" y="492"/>
                    <a:pt x="428" y="492"/>
                  </a:cubicBezTo>
                  <a:cubicBezTo>
                    <a:pt x="427" y="492"/>
                    <a:pt x="427" y="491"/>
                    <a:pt x="427" y="492"/>
                  </a:cubicBezTo>
                  <a:cubicBezTo>
                    <a:pt x="427" y="492"/>
                    <a:pt x="427" y="493"/>
                    <a:pt x="426" y="493"/>
                  </a:cubicBezTo>
                  <a:cubicBezTo>
                    <a:pt x="426" y="494"/>
                    <a:pt x="426" y="495"/>
                    <a:pt x="427" y="495"/>
                  </a:cubicBezTo>
                  <a:cubicBezTo>
                    <a:pt x="427" y="496"/>
                    <a:pt x="427" y="496"/>
                    <a:pt x="426" y="496"/>
                  </a:cubicBezTo>
                  <a:cubicBezTo>
                    <a:pt x="425" y="497"/>
                    <a:pt x="424" y="497"/>
                    <a:pt x="423" y="498"/>
                  </a:cubicBezTo>
                  <a:cubicBezTo>
                    <a:pt x="422" y="499"/>
                    <a:pt x="421" y="500"/>
                    <a:pt x="422" y="501"/>
                  </a:cubicBezTo>
                  <a:cubicBezTo>
                    <a:pt x="422" y="502"/>
                    <a:pt x="422" y="502"/>
                    <a:pt x="422" y="502"/>
                  </a:cubicBezTo>
                  <a:cubicBezTo>
                    <a:pt x="421" y="504"/>
                    <a:pt x="421" y="506"/>
                    <a:pt x="423" y="507"/>
                  </a:cubicBezTo>
                  <a:cubicBezTo>
                    <a:pt x="423" y="508"/>
                    <a:pt x="423" y="510"/>
                    <a:pt x="425" y="509"/>
                  </a:cubicBezTo>
                  <a:cubicBezTo>
                    <a:pt x="426" y="509"/>
                    <a:pt x="426" y="509"/>
                    <a:pt x="427" y="510"/>
                  </a:cubicBezTo>
                  <a:cubicBezTo>
                    <a:pt x="427" y="510"/>
                    <a:pt x="427" y="511"/>
                    <a:pt x="428" y="510"/>
                  </a:cubicBezTo>
                  <a:cubicBezTo>
                    <a:pt x="428" y="510"/>
                    <a:pt x="430" y="510"/>
                    <a:pt x="430" y="511"/>
                  </a:cubicBezTo>
                  <a:cubicBezTo>
                    <a:pt x="431" y="512"/>
                    <a:pt x="432" y="511"/>
                    <a:pt x="432" y="511"/>
                  </a:cubicBezTo>
                  <a:cubicBezTo>
                    <a:pt x="432" y="510"/>
                    <a:pt x="431" y="511"/>
                    <a:pt x="431" y="510"/>
                  </a:cubicBezTo>
                  <a:cubicBezTo>
                    <a:pt x="431" y="510"/>
                    <a:pt x="432" y="510"/>
                    <a:pt x="432" y="510"/>
                  </a:cubicBezTo>
                  <a:cubicBezTo>
                    <a:pt x="433" y="510"/>
                    <a:pt x="433" y="510"/>
                    <a:pt x="434" y="510"/>
                  </a:cubicBezTo>
                  <a:cubicBezTo>
                    <a:pt x="434" y="510"/>
                    <a:pt x="434" y="510"/>
                    <a:pt x="434" y="510"/>
                  </a:cubicBezTo>
                  <a:cubicBezTo>
                    <a:pt x="433" y="509"/>
                    <a:pt x="434" y="509"/>
                    <a:pt x="435" y="509"/>
                  </a:cubicBezTo>
                  <a:cubicBezTo>
                    <a:pt x="436" y="508"/>
                    <a:pt x="437" y="508"/>
                    <a:pt x="438" y="509"/>
                  </a:cubicBezTo>
                  <a:cubicBezTo>
                    <a:pt x="437" y="508"/>
                    <a:pt x="437" y="507"/>
                    <a:pt x="438" y="507"/>
                  </a:cubicBezTo>
                  <a:cubicBezTo>
                    <a:pt x="438" y="507"/>
                    <a:pt x="438" y="507"/>
                    <a:pt x="438" y="507"/>
                  </a:cubicBezTo>
                  <a:cubicBezTo>
                    <a:pt x="437" y="506"/>
                    <a:pt x="437" y="506"/>
                    <a:pt x="438" y="506"/>
                  </a:cubicBezTo>
                  <a:cubicBezTo>
                    <a:pt x="438" y="505"/>
                    <a:pt x="438" y="506"/>
                    <a:pt x="438" y="506"/>
                  </a:cubicBezTo>
                  <a:cubicBezTo>
                    <a:pt x="439" y="506"/>
                    <a:pt x="440" y="507"/>
                    <a:pt x="441" y="507"/>
                  </a:cubicBezTo>
                  <a:cubicBezTo>
                    <a:pt x="442" y="508"/>
                    <a:pt x="443" y="508"/>
                    <a:pt x="444" y="508"/>
                  </a:cubicBezTo>
                  <a:cubicBezTo>
                    <a:pt x="445" y="509"/>
                    <a:pt x="445" y="509"/>
                    <a:pt x="446" y="508"/>
                  </a:cubicBezTo>
                  <a:cubicBezTo>
                    <a:pt x="446" y="508"/>
                    <a:pt x="446" y="507"/>
                    <a:pt x="446" y="507"/>
                  </a:cubicBezTo>
                  <a:cubicBezTo>
                    <a:pt x="445" y="506"/>
                    <a:pt x="446" y="506"/>
                    <a:pt x="446" y="506"/>
                  </a:cubicBezTo>
                  <a:cubicBezTo>
                    <a:pt x="448" y="506"/>
                    <a:pt x="447" y="507"/>
                    <a:pt x="447" y="507"/>
                  </a:cubicBezTo>
                  <a:cubicBezTo>
                    <a:pt x="446" y="508"/>
                    <a:pt x="447" y="508"/>
                    <a:pt x="447" y="508"/>
                  </a:cubicBezTo>
                  <a:cubicBezTo>
                    <a:pt x="448" y="508"/>
                    <a:pt x="448" y="508"/>
                    <a:pt x="449" y="508"/>
                  </a:cubicBezTo>
                  <a:cubicBezTo>
                    <a:pt x="449" y="508"/>
                    <a:pt x="449" y="508"/>
                    <a:pt x="449" y="508"/>
                  </a:cubicBezTo>
                  <a:cubicBezTo>
                    <a:pt x="449" y="508"/>
                    <a:pt x="448" y="509"/>
                    <a:pt x="449" y="509"/>
                  </a:cubicBezTo>
                  <a:cubicBezTo>
                    <a:pt x="450" y="509"/>
                    <a:pt x="450" y="508"/>
                    <a:pt x="450" y="508"/>
                  </a:cubicBezTo>
                  <a:cubicBezTo>
                    <a:pt x="450" y="507"/>
                    <a:pt x="450" y="507"/>
                    <a:pt x="450" y="507"/>
                  </a:cubicBezTo>
                  <a:cubicBezTo>
                    <a:pt x="450" y="507"/>
                    <a:pt x="450" y="507"/>
                    <a:pt x="450" y="507"/>
                  </a:cubicBezTo>
                  <a:cubicBezTo>
                    <a:pt x="451" y="507"/>
                    <a:pt x="451" y="508"/>
                    <a:pt x="452" y="509"/>
                  </a:cubicBezTo>
                  <a:cubicBezTo>
                    <a:pt x="451" y="509"/>
                    <a:pt x="451" y="508"/>
                    <a:pt x="451" y="509"/>
                  </a:cubicBezTo>
                  <a:cubicBezTo>
                    <a:pt x="450" y="510"/>
                    <a:pt x="451" y="510"/>
                    <a:pt x="451" y="510"/>
                  </a:cubicBezTo>
                  <a:cubicBezTo>
                    <a:pt x="451" y="510"/>
                    <a:pt x="451" y="510"/>
                    <a:pt x="451" y="510"/>
                  </a:cubicBezTo>
                  <a:cubicBezTo>
                    <a:pt x="452" y="510"/>
                    <a:pt x="452" y="510"/>
                    <a:pt x="452" y="509"/>
                  </a:cubicBezTo>
                  <a:cubicBezTo>
                    <a:pt x="452" y="509"/>
                    <a:pt x="452" y="509"/>
                    <a:pt x="452" y="509"/>
                  </a:cubicBezTo>
                  <a:cubicBezTo>
                    <a:pt x="453" y="509"/>
                    <a:pt x="452" y="507"/>
                    <a:pt x="454" y="506"/>
                  </a:cubicBezTo>
                  <a:cubicBezTo>
                    <a:pt x="453" y="507"/>
                    <a:pt x="453" y="508"/>
                    <a:pt x="453" y="508"/>
                  </a:cubicBezTo>
                  <a:cubicBezTo>
                    <a:pt x="453" y="508"/>
                    <a:pt x="454" y="510"/>
                    <a:pt x="454" y="510"/>
                  </a:cubicBezTo>
                  <a:cubicBezTo>
                    <a:pt x="455" y="509"/>
                    <a:pt x="455" y="510"/>
                    <a:pt x="456" y="511"/>
                  </a:cubicBezTo>
                  <a:cubicBezTo>
                    <a:pt x="456" y="511"/>
                    <a:pt x="457" y="512"/>
                    <a:pt x="457" y="513"/>
                  </a:cubicBezTo>
                  <a:cubicBezTo>
                    <a:pt x="456" y="514"/>
                    <a:pt x="457" y="514"/>
                    <a:pt x="458" y="515"/>
                  </a:cubicBezTo>
                  <a:cubicBezTo>
                    <a:pt x="459" y="515"/>
                    <a:pt x="459" y="515"/>
                    <a:pt x="459" y="516"/>
                  </a:cubicBezTo>
                  <a:cubicBezTo>
                    <a:pt x="459" y="517"/>
                    <a:pt x="459" y="517"/>
                    <a:pt x="460" y="518"/>
                  </a:cubicBezTo>
                  <a:cubicBezTo>
                    <a:pt x="460" y="518"/>
                    <a:pt x="460" y="517"/>
                    <a:pt x="461" y="517"/>
                  </a:cubicBezTo>
                  <a:cubicBezTo>
                    <a:pt x="461" y="517"/>
                    <a:pt x="461" y="516"/>
                    <a:pt x="461" y="517"/>
                  </a:cubicBezTo>
                  <a:cubicBezTo>
                    <a:pt x="462" y="517"/>
                    <a:pt x="462" y="517"/>
                    <a:pt x="461" y="517"/>
                  </a:cubicBezTo>
                  <a:cubicBezTo>
                    <a:pt x="461" y="518"/>
                    <a:pt x="461" y="518"/>
                    <a:pt x="461" y="518"/>
                  </a:cubicBezTo>
                  <a:cubicBezTo>
                    <a:pt x="461" y="520"/>
                    <a:pt x="462" y="519"/>
                    <a:pt x="463" y="519"/>
                  </a:cubicBezTo>
                  <a:cubicBezTo>
                    <a:pt x="464" y="520"/>
                    <a:pt x="464" y="518"/>
                    <a:pt x="464" y="518"/>
                  </a:cubicBezTo>
                  <a:cubicBezTo>
                    <a:pt x="464" y="518"/>
                    <a:pt x="464" y="518"/>
                    <a:pt x="464" y="518"/>
                  </a:cubicBezTo>
                  <a:cubicBezTo>
                    <a:pt x="464" y="518"/>
                    <a:pt x="464" y="518"/>
                    <a:pt x="464" y="518"/>
                  </a:cubicBezTo>
                  <a:cubicBezTo>
                    <a:pt x="465" y="519"/>
                    <a:pt x="465" y="519"/>
                    <a:pt x="466" y="519"/>
                  </a:cubicBezTo>
                  <a:cubicBezTo>
                    <a:pt x="466" y="520"/>
                    <a:pt x="466" y="521"/>
                    <a:pt x="467" y="521"/>
                  </a:cubicBezTo>
                  <a:cubicBezTo>
                    <a:pt x="468" y="521"/>
                    <a:pt x="468" y="521"/>
                    <a:pt x="468" y="522"/>
                  </a:cubicBezTo>
                  <a:cubicBezTo>
                    <a:pt x="466" y="522"/>
                    <a:pt x="466" y="524"/>
                    <a:pt x="464" y="523"/>
                  </a:cubicBezTo>
                  <a:cubicBezTo>
                    <a:pt x="463" y="523"/>
                    <a:pt x="463" y="523"/>
                    <a:pt x="462" y="523"/>
                  </a:cubicBezTo>
                  <a:cubicBezTo>
                    <a:pt x="465" y="523"/>
                    <a:pt x="465" y="525"/>
                    <a:pt x="465" y="527"/>
                  </a:cubicBezTo>
                  <a:cubicBezTo>
                    <a:pt x="465" y="527"/>
                    <a:pt x="465" y="527"/>
                    <a:pt x="466" y="528"/>
                  </a:cubicBezTo>
                  <a:cubicBezTo>
                    <a:pt x="467" y="528"/>
                    <a:pt x="467" y="529"/>
                    <a:pt x="468" y="529"/>
                  </a:cubicBezTo>
                  <a:cubicBezTo>
                    <a:pt x="468" y="530"/>
                    <a:pt x="469" y="530"/>
                    <a:pt x="469" y="530"/>
                  </a:cubicBezTo>
                  <a:cubicBezTo>
                    <a:pt x="469" y="530"/>
                    <a:pt x="469" y="530"/>
                    <a:pt x="469" y="530"/>
                  </a:cubicBezTo>
                  <a:cubicBezTo>
                    <a:pt x="469" y="530"/>
                    <a:pt x="469" y="530"/>
                    <a:pt x="469" y="530"/>
                  </a:cubicBezTo>
                  <a:cubicBezTo>
                    <a:pt x="470" y="530"/>
                    <a:pt x="470" y="530"/>
                    <a:pt x="471" y="531"/>
                  </a:cubicBezTo>
                  <a:cubicBezTo>
                    <a:pt x="471" y="531"/>
                    <a:pt x="471" y="531"/>
                    <a:pt x="472" y="531"/>
                  </a:cubicBezTo>
                  <a:cubicBezTo>
                    <a:pt x="473" y="531"/>
                    <a:pt x="473" y="531"/>
                    <a:pt x="474" y="532"/>
                  </a:cubicBezTo>
                  <a:cubicBezTo>
                    <a:pt x="474" y="533"/>
                    <a:pt x="475" y="534"/>
                    <a:pt x="476" y="532"/>
                  </a:cubicBezTo>
                  <a:cubicBezTo>
                    <a:pt x="477" y="532"/>
                    <a:pt x="477" y="532"/>
                    <a:pt x="477" y="532"/>
                  </a:cubicBezTo>
                  <a:cubicBezTo>
                    <a:pt x="478" y="533"/>
                    <a:pt x="479" y="533"/>
                    <a:pt x="480" y="533"/>
                  </a:cubicBezTo>
                  <a:cubicBezTo>
                    <a:pt x="479" y="535"/>
                    <a:pt x="481" y="536"/>
                    <a:pt x="482" y="538"/>
                  </a:cubicBezTo>
                  <a:cubicBezTo>
                    <a:pt x="482" y="538"/>
                    <a:pt x="483" y="539"/>
                    <a:pt x="483" y="539"/>
                  </a:cubicBezTo>
                  <a:cubicBezTo>
                    <a:pt x="484" y="539"/>
                    <a:pt x="484" y="539"/>
                    <a:pt x="485" y="540"/>
                  </a:cubicBezTo>
                  <a:cubicBezTo>
                    <a:pt x="485" y="540"/>
                    <a:pt x="486" y="540"/>
                    <a:pt x="487" y="541"/>
                  </a:cubicBezTo>
                  <a:cubicBezTo>
                    <a:pt x="489" y="541"/>
                    <a:pt x="492" y="541"/>
                    <a:pt x="494" y="542"/>
                  </a:cubicBezTo>
                  <a:cubicBezTo>
                    <a:pt x="495" y="543"/>
                    <a:pt x="496" y="543"/>
                    <a:pt x="497" y="544"/>
                  </a:cubicBezTo>
                  <a:cubicBezTo>
                    <a:pt x="498" y="544"/>
                    <a:pt x="499" y="544"/>
                    <a:pt x="499" y="545"/>
                  </a:cubicBezTo>
                  <a:cubicBezTo>
                    <a:pt x="500" y="546"/>
                    <a:pt x="501" y="546"/>
                    <a:pt x="503" y="546"/>
                  </a:cubicBezTo>
                  <a:cubicBezTo>
                    <a:pt x="503" y="546"/>
                    <a:pt x="504" y="545"/>
                    <a:pt x="503" y="545"/>
                  </a:cubicBezTo>
                  <a:cubicBezTo>
                    <a:pt x="503" y="544"/>
                    <a:pt x="503" y="543"/>
                    <a:pt x="503" y="542"/>
                  </a:cubicBezTo>
                  <a:cubicBezTo>
                    <a:pt x="503" y="541"/>
                    <a:pt x="504" y="541"/>
                    <a:pt x="503" y="541"/>
                  </a:cubicBezTo>
                  <a:cubicBezTo>
                    <a:pt x="502" y="541"/>
                    <a:pt x="502" y="539"/>
                    <a:pt x="501" y="540"/>
                  </a:cubicBezTo>
                  <a:cubicBezTo>
                    <a:pt x="501" y="540"/>
                    <a:pt x="501" y="539"/>
                    <a:pt x="501" y="539"/>
                  </a:cubicBezTo>
                  <a:cubicBezTo>
                    <a:pt x="501" y="538"/>
                    <a:pt x="500" y="537"/>
                    <a:pt x="500" y="536"/>
                  </a:cubicBezTo>
                  <a:cubicBezTo>
                    <a:pt x="499" y="536"/>
                    <a:pt x="499" y="535"/>
                    <a:pt x="498" y="535"/>
                  </a:cubicBezTo>
                  <a:cubicBezTo>
                    <a:pt x="497" y="535"/>
                    <a:pt x="497" y="534"/>
                    <a:pt x="496" y="533"/>
                  </a:cubicBezTo>
                  <a:cubicBezTo>
                    <a:pt x="496" y="533"/>
                    <a:pt x="495" y="532"/>
                    <a:pt x="494" y="531"/>
                  </a:cubicBezTo>
                  <a:cubicBezTo>
                    <a:pt x="494" y="530"/>
                    <a:pt x="493" y="530"/>
                    <a:pt x="492" y="530"/>
                  </a:cubicBezTo>
                  <a:cubicBezTo>
                    <a:pt x="492" y="530"/>
                    <a:pt x="493" y="530"/>
                    <a:pt x="493" y="529"/>
                  </a:cubicBezTo>
                  <a:cubicBezTo>
                    <a:pt x="492" y="529"/>
                    <a:pt x="492" y="530"/>
                    <a:pt x="491" y="530"/>
                  </a:cubicBezTo>
                  <a:cubicBezTo>
                    <a:pt x="491" y="529"/>
                    <a:pt x="492" y="529"/>
                    <a:pt x="492" y="529"/>
                  </a:cubicBezTo>
                  <a:cubicBezTo>
                    <a:pt x="491" y="527"/>
                    <a:pt x="489" y="528"/>
                    <a:pt x="489" y="526"/>
                  </a:cubicBezTo>
                  <a:cubicBezTo>
                    <a:pt x="488" y="524"/>
                    <a:pt x="486" y="523"/>
                    <a:pt x="485" y="521"/>
                  </a:cubicBezTo>
                  <a:cubicBezTo>
                    <a:pt x="485" y="521"/>
                    <a:pt x="485" y="521"/>
                    <a:pt x="485" y="521"/>
                  </a:cubicBezTo>
                  <a:cubicBezTo>
                    <a:pt x="485" y="521"/>
                    <a:pt x="485" y="521"/>
                    <a:pt x="485" y="521"/>
                  </a:cubicBezTo>
                  <a:cubicBezTo>
                    <a:pt x="485" y="521"/>
                    <a:pt x="485" y="521"/>
                    <a:pt x="485" y="521"/>
                  </a:cubicBezTo>
                  <a:cubicBezTo>
                    <a:pt x="484" y="520"/>
                    <a:pt x="484" y="519"/>
                    <a:pt x="483" y="518"/>
                  </a:cubicBezTo>
                  <a:cubicBezTo>
                    <a:pt x="485" y="519"/>
                    <a:pt x="486" y="518"/>
                    <a:pt x="487" y="519"/>
                  </a:cubicBezTo>
                  <a:cubicBezTo>
                    <a:pt x="487" y="520"/>
                    <a:pt x="488" y="520"/>
                    <a:pt x="489" y="521"/>
                  </a:cubicBezTo>
                  <a:cubicBezTo>
                    <a:pt x="490" y="522"/>
                    <a:pt x="491" y="523"/>
                    <a:pt x="492" y="524"/>
                  </a:cubicBezTo>
                  <a:cubicBezTo>
                    <a:pt x="492" y="523"/>
                    <a:pt x="491" y="522"/>
                    <a:pt x="491" y="522"/>
                  </a:cubicBezTo>
                  <a:cubicBezTo>
                    <a:pt x="492" y="521"/>
                    <a:pt x="491" y="520"/>
                    <a:pt x="491" y="519"/>
                  </a:cubicBezTo>
                  <a:cubicBezTo>
                    <a:pt x="491" y="519"/>
                    <a:pt x="491" y="519"/>
                    <a:pt x="491" y="519"/>
                  </a:cubicBezTo>
                  <a:cubicBezTo>
                    <a:pt x="491" y="519"/>
                    <a:pt x="491" y="519"/>
                    <a:pt x="492" y="520"/>
                  </a:cubicBezTo>
                  <a:cubicBezTo>
                    <a:pt x="493" y="521"/>
                    <a:pt x="494" y="523"/>
                    <a:pt x="495" y="524"/>
                  </a:cubicBezTo>
                  <a:cubicBezTo>
                    <a:pt x="495" y="525"/>
                    <a:pt x="497" y="525"/>
                    <a:pt x="497" y="527"/>
                  </a:cubicBezTo>
                  <a:cubicBezTo>
                    <a:pt x="497" y="527"/>
                    <a:pt x="498" y="527"/>
                    <a:pt x="498" y="527"/>
                  </a:cubicBezTo>
                  <a:cubicBezTo>
                    <a:pt x="498" y="526"/>
                    <a:pt x="498" y="527"/>
                    <a:pt x="498" y="527"/>
                  </a:cubicBezTo>
                  <a:cubicBezTo>
                    <a:pt x="498" y="528"/>
                    <a:pt x="498" y="528"/>
                    <a:pt x="498" y="529"/>
                  </a:cubicBezTo>
                  <a:cubicBezTo>
                    <a:pt x="499" y="529"/>
                    <a:pt x="499" y="529"/>
                    <a:pt x="499" y="529"/>
                  </a:cubicBezTo>
                  <a:cubicBezTo>
                    <a:pt x="499" y="529"/>
                    <a:pt x="499" y="528"/>
                    <a:pt x="499" y="528"/>
                  </a:cubicBezTo>
                  <a:cubicBezTo>
                    <a:pt x="499" y="528"/>
                    <a:pt x="500" y="528"/>
                    <a:pt x="500" y="527"/>
                  </a:cubicBezTo>
                  <a:cubicBezTo>
                    <a:pt x="500" y="527"/>
                    <a:pt x="500" y="527"/>
                    <a:pt x="500" y="527"/>
                  </a:cubicBezTo>
                  <a:cubicBezTo>
                    <a:pt x="500" y="529"/>
                    <a:pt x="501" y="529"/>
                    <a:pt x="502" y="530"/>
                  </a:cubicBezTo>
                  <a:cubicBezTo>
                    <a:pt x="502" y="530"/>
                    <a:pt x="502" y="530"/>
                    <a:pt x="503" y="530"/>
                  </a:cubicBezTo>
                  <a:cubicBezTo>
                    <a:pt x="503" y="530"/>
                    <a:pt x="503" y="530"/>
                    <a:pt x="503" y="530"/>
                  </a:cubicBezTo>
                  <a:cubicBezTo>
                    <a:pt x="502" y="529"/>
                    <a:pt x="502" y="529"/>
                    <a:pt x="502" y="529"/>
                  </a:cubicBezTo>
                  <a:cubicBezTo>
                    <a:pt x="503" y="530"/>
                    <a:pt x="504" y="529"/>
                    <a:pt x="504" y="530"/>
                  </a:cubicBezTo>
                  <a:cubicBezTo>
                    <a:pt x="504" y="531"/>
                    <a:pt x="505" y="531"/>
                    <a:pt x="505" y="530"/>
                  </a:cubicBezTo>
                  <a:cubicBezTo>
                    <a:pt x="505" y="530"/>
                    <a:pt x="505" y="530"/>
                    <a:pt x="505" y="530"/>
                  </a:cubicBezTo>
                  <a:cubicBezTo>
                    <a:pt x="505" y="531"/>
                    <a:pt x="506" y="532"/>
                    <a:pt x="506" y="532"/>
                  </a:cubicBezTo>
                  <a:cubicBezTo>
                    <a:pt x="508" y="532"/>
                    <a:pt x="508" y="533"/>
                    <a:pt x="508" y="534"/>
                  </a:cubicBezTo>
                  <a:cubicBezTo>
                    <a:pt x="508" y="535"/>
                    <a:pt x="508" y="536"/>
                    <a:pt x="510" y="536"/>
                  </a:cubicBezTo>
                  <a:cubicBezTo>
                    <a:pt x="510" y="537"/>
                    <a:pt x="511" y="536"/>
                    <a:pt x="511" y="536"/>
                  </a:cubicBezTo>
                  <a:cubicBezTo>
                    <a:pt x="510" y="535"/>
                    <a:pt x="510" y="533"/>
                    <a:pt x="509" y="532"/>
                  </a:cubicBezTo>
                  <a:cubicBezTo>
                    <a:pt x="508" y="531"/>
                    <a:pt x="509" y="531"/>
                    <a:pt x="509" y="530"/>
                  </a:cubicBezTo>
                  <a:cubicBezTo>
                    <a:pt x="510" y="530"/>
                    <a:pt x="510" y="531"/>
                    <a:pt x="511" y="531"/>
                  </a:cubicBezTo>
                  <a:cubicBezTo>
                    <a:pt x="512" y="531"/>
                    <a:pt x="512" y="531"/>
                    <a:pt x="512" y="531"/>
                  </a:cubicBezTo>
                  <a:cubicBezTo>
                    <a:pt x="513" y="530"/>
                    <a:pt x="512" y="530"/>
                    <a:pt x="512" y="530"/>
                  </a:cubicBezTo>
                  <a:cubicBezTo>
                    <a:pt x="511" y="530"/>
                    <a:pt x="512" y="530"/>
                    <a:pt x="512" y="529"/>
                  </a:cubicBezTo>
                  <a:cubicBezTo>
                    <a:pt x="512" y="529"/>
                    <a:pt x="511" y="528"/>
                    <a:pt x="511" y="527"/>
                  </a:cubicBezTo>
                  <a:cubicBezTo>
                    <a:pt x="510" y="526"/>
                    <a:pt x="510" y="527"/>
                    <a:pt x="511" y="526"/>
                  </a:cubicBezTo>
                  <a:cubicBezTo>
                    <a:pt x="511" y="525"/>
                    <a:pt x="511" y="525"/>
                    <a:pt x="511" y="525"/>
                  </a:cubicBezTo>
                  <a:cubicBezTo>
                    <a:pt x="511" y="525"/>
                    <a:pt x="511" y="525"/>
                    <a:pt x="511" y="525"/>
                  </a:cubicBezTo>
                  <a:cubicBezTo>
                    <a:pt x="511" y="525"/>
                    <a:pt x="511" y="525"/>
                    <a:pt x="511" y="525"/>
                  </a:cubicBezTo>
                  <a:cubicBezTo>
                    <a:pt x="510" y="524"/>
                    <a:pt x="511" y="524"/>
                    <a:pt x="511" y="524"/>
                  </a:cubicBezTo>
                  <a:cubicBezTo>
                    <a:pt x="511" y="524"/>
                    <a:pt x="511" y="524"/>
                    <a:pt x="511" y="524"/>
                  </a:cubicBezTo>
                  <a:cubicBezTo>
                    <a:pt x="511" y="524"/>
                    <a:pt x="511" y="524"/>
                    <a:pt x="511" y="524"/>
                  </a:cubicBezTo>
                  <a:cubicBezTo>
                    <a:pt x="512" y="524"/>
                    <a:pt x="512" y="525"/>
                    <a:pt x="512" y="525"/>
                  </a:cubicBezTo>
                  <a:cubicBezTo>
                    <a:pt x="512" y="526"/>
                    <a:pt x="513" y="526"/>
                    <a:pt x="513" y="526"/>
                  </a:cubicBezTo>
                  <a:cubicBezTo>
                    <a:pt x="513" y="526"/>
                    <a:pt x="513" y="525"/>
                    <a:pt x="513" y="525"/>
                  </a:cubicBezTo>
                  <a:cubicBezTo>
                    <a:pt x="514" y="525"/>
                    <a:pt x="513" y="524"/>
                    <a:pt x="513" y="523"/>
                  </a:cubicBezTo>
                  <a:cubicBezTo>
                    <a:pt x="514" y="523"/>
                    <a:pt x="513" y="522"/>
                    <a:pt x="514" y="521"/>
                  </a:cubicBezTo>
                  <a:cubicBezTo>
                    <a:pt x="514" y="522"/>
                    <a:pt x="514" y="522"/>
                    <a:pt x="514" y="523"/>
                  </a:cubicBezTo>
                  <a:cubicBezTo>
                    <a:pt x="515" y="524"/>
                    <a:pt x="515" y="525"/>
                    <a:pt x="516" y="525"/>
                  </a:cubicBezTo>
                  <a:cubicBezTo>
                    <a:pt x="515" y="524"/>
                    <a:pt x="515" y="522"/>
                    <a:pt x="515" y="521"/>
                  </a:cubicBezTo>
                  <a:cubicBezTo>
                    <a:pt x="515" y="521"/>
                    <a:pt x="515" y="521"/>
                    <a:pt x="515" y="521"/>
                  </a:cubicBezTo>
                  <a:cubicBezTo>
                    <a:pt x="515" y="520"/>
                    <a:pt x="515" y="520"/>
                    <a:pt x="514" y="519"/>
                  </a:cubicBezTo>
                  <a:cubicBezTo>
                    <a:pt x="514" y="519"/>
                    <a:pt x="515" y="519"/>
                    <a:pt x="515" y="518"/>
                  </a:cubicBezTo>
                  <a:cubicBezTo>
                    <a:pt x="515" y="518"/>
                    <a:pt x="516" y="518"/>
                    <a:pt x="515" y="517"/>
                  </a:cubicBezTo>
                  <a:cubicBezTo>
                    <a:pt x="515" y="517"/>
                    <a:pt x="515" y="517"/>
                    <a:pt x="515" y="518"/>
                  </a:cubicBezTo>
                  <a:cubicBezTo>
                    <a:pt x="514" y="518"/>
                    <a:pt x="514" y="518"/>
                    <a:pt x="513" y="518"/>
                  </a:cubicBezTo>
                  <a:cubicBezTo>
                    <a:pt x="513" y="518"/>
                    <a:pt x="513" y="518"/>
                    <a:pt x="513" y="517"/>
                  </a:cubicBezTo>
                  <a:cubicBezTo>
                    <a:pt x="513" y="517"/>
                    <a:pt x="513" y="516"/>
                    <a:pt x="512" y="516"/>
                  </a:cubicBezTo>
                  <a:cubicBezTo>
                    <a:pt x="511" y="516"/>
                    <a:pt x="511" y="516"/>
                    <a:pt x="511" y="516"/>
                  </a:cubicBezTo>
                  <a:cubicBezTo>
                    <a:pt x="511" y="515"/>
                    <a:pt x="512" y="515"/>
                    <a:pt x="512" y="515"/>
                  </a:cubicBezTo>
                  <a:cubicBezTo>
                    <a:pt x="512" y="514"/>
                    <a:pt x="511" y="515"/>
                    <a:pt x="511" y="515"/>
                  </a:cubicBezTo>
                  <a:cubicBezTo>
                    <a:pt x="510" y="514"/>
                    <a:pt x="509" y="515"/>
                    <a:pt x="509" y="514"/>
                  </a:cubicBezTo>
                  <a:cubicBezTo>
                    <a:pt x="509" y="513"/>
                    <a:pt x="508" y="512"/>
                    <a:pt x="508" y="511"/>
                  </a:cubicBezTo>
                  <a:cubicBezTo>
                    <a:pt x="507" y="511"/>
                    <a:pt x="507" y="511"/>
                    <a:pt x="507" y="511"/>
                  </a:cubicBezTo>
                  <a:cubicBezTo>
                    <a:pt x="507" y="511"/>
                    <a:pt x="507" y="510"/>
                    <a:pt x="506" y="510"/>
                  </a:cubicBezTo>
                  <a:cubicBezTo>
                    <a:pt x="506" y="510"/>
                    <a:pt x="507" y="510"/>
                    <a:pt x="507" y="510"/>
                  </a:cubicBezTo>
                  <a:cubicBezTo>
                    <a:pt x="507" y="509"/>
                    <a:pt x="509" y="511"/>
                    <a:pt x="509" y="509"/>
                  </a:cubicBezTo>
                  <a:cubicBezTo>
                    <a:pt x="509" y="508"/>
                    <a:pt x="509" y="508"/>
                    <a:pt x="509" y="508"/>
                  </a:cubicBezTo>
                  <a:cubicBezTo>
                    <a:pt x="509" y="508"/>
                    <a:pt x="510" y="508"/>
                    <a:pt x="509" y="507"/>
                  </a:cubicBezTo>
                  <a:cubicBezTo>
                    <a:pt x="509" y="507"/>
                    <a:pt x="509" y="507"/>
                    <a:pt x="508" y="507"/>
                  </a:cubicBezTo>
                  <a:cubicBezTo>
                    <a:pt x="508" y="507"/>
                    <a:pt x="508" y="507"/>
                    <a:pt x="507" y="507"/>
                  </a:cubicBezTo>
                  <a:cubicBezTo>
                    <a:pt x="507" y="507"/>
                    <a:pt x="506" y="507"/>
                    <a:pt x="506" y="506"/>
                  </a:cubicBezTo>
                  <a:cubicBezTo>
                    <a:pt x="505" y="506"/>
                    <a:pt x="506" y="505"/>
                    <a:pt x="506" y="505"/>
                  </a:cubicBezTo>
                  <a:cubicBezTo>
                    <a:pt x="506" y="504"/>
                    <a:pt x="506" y="504"/>
                    <a:pt x="506" y="504"/>
                  </a:cubicBezTo>
                  <a:cubicBezTo>
                    <a:pt x="506" y="503"/>
                    <a:pt x="506" y="503"/>
                    <a:pt x="506" y="503"/>
                  </a:cubicBezTo>
                  <a:cubicBezTo>
                    <a:pt x="505" y="502"/>
                    <a:pt x="506" y="503"/>
                    <a:pt x="505" y="503"/>
                  </a:cubicBezTo>
                  <a:cubicBezTo>
                    <a:pt x="505" y="502"/>
                    <a:pt x="505" y="502"/>
                    <a:pt x="504" y="501"/>
                  </a:cubicBezTo>
                  <a:cubicBezTo>
                    <a:pt x="504" y="502"/>
                    <a:pt x="505" y="503"/>
                    <a:pt x="504" y="503"/>
                  </a:cubicBezTo>
                  <a:cubicBezTo>
                    <a:pt x="503" y="503"/>
                    <a:pt x="504" y="502"/>
                    <a:pt x="503" y="501"/>
                  </a:cubicBezTo>
                  <a:cubicBezTo>
                    <a:pt x="503" y="502"/>
                    <a:pt x="503" y="503"/>
                    <a:pt x="503" y="503"/>
                  </a:cubicBezTo>
                  <a:cubicBezTo>
                    <a:pt x="502" y="503"/>
                    <a:pt x="502" y="503"/>
                    <a:pt x="502" y="503"/>
                  </a:cubicBezTo>
                  <a:cubicBezTo>
                    <a:pt x="502" y="503"/>
                    <a:pt x="502" y="503"/>
                    <a:pt x="502" y="503"/>
                  </a:cubicBezTo>
                  <a:cubicBezTo>
                    <a:pt x="502" y="503"/>
                    <a:pt x="502" y="503"/>
                    <a:pt x="502" y="503"/>
                  </a:cubicBezTo>
                  <a:cubicBezTo>
                    <a:pt x="502" y="503"/>
                    <a:pt x="502" y="503"/>
                    <a:pt x="502" y="503"/>
                  </a:cubicBezTo>
                  <a:cubicBezTo>
                    <a:pt x="502" y="503"/>
                    <a:pt x="501" y="502"/>
                    <a:pt x="502" y="502"/>
                  </a:cubicBezTo>
                  <a:cubicBezTo>
                    <a:pt x="503" y="502"/>
                    <a:pt x="502" y="501"/>
                    <a:pt x="502" y="501"/>
                  </a:cubicBezTo>
                  <a:cubicBezTo>
                    <a:pt x="501" y="500"/>
                    <a:pt x="501" y="500"/>
                    <a:pt x="500" y="500"/>
                  </a:cubicBezTo>
                  <a:cubicBezTo>
                    <a:pt x="500" y="500"/>
                    <a:pt x="500" y="500"/>
                    <a:pt x="500" y="500"/>
                  </a:cubicBezTo>
                  <a:cubicBezTo>
                    <a:pt x="500" y="500"/>
                    <a:pt x="500" y="499"/>
                    <a:pt x="499" y="499"/>
                  </a:cubicBezTo>
                  <a:cubicBezTo>
                    <a:pt x="499" y="500"/>
                    <a:pt x="499" y="501"/>
                    <a:pt x="499" y="501"/>
                  </a:cubicBezTo>
                  <a:cubicBezTo>
                    <a:pt x="498" y="500"/>
                    <a:pt x="498" y="500"/>
                    <a:pt x="497" y="498"/>
                  </a:cubicBezTo>
                  <a:cubicBezTo>
                    <a:pt x="497" y="498"/>
                    <a:pt x="497" y="497"/>
                    <a:pt x="497" y="497"/>
                  </a:cubicBezTo>
                  <a:cubicBezTo>
                    <a:pt x="497" y="496"/>
                    <a:pt x="497" y="496"/>
                    <a:pt x="497" y="496"/>
                  </a:cubicBezTo>
                  <a:cubicBezTo>
                    <a:pt x="495" y="495"/>
                    <a:pt x="496" y="494"/>
                    <a:pt x="496" y="493"/>
                  </a:cubicBezTo>
                  <a:cubicBezTo>
                    <a:pt x="496" y="493"/>
                    <a:pt x="496" y="493"/>
                    <a:pt x="496" y="493"/>
                  </a:cubicBezTo>
                  <a:cubicBezTo>
                    <a:pt x="496" y="492"/>
                    <a:pt x="496" y="492"/>
                    <a:pt x="497" y="492"/>
                  </a:cubicBezTo>
                  <a:cubicBezTo>
                    <a:pt x="496" y="491"/>
                    <a:pt x="495" y="491"/>
                    <a:pt x="494" y="491"/>
                  </a:cubicBezTo>
                  <a:cubicBezTo>
                    <a:pt x="494" y="491"/>
                    <a:pt x="494" y="491"/>
                    <a:pt x="494" y="491"/>
                  </a:cubicBezTo>
                  <a:cubicBezTo>
                    <a:pt x="494" y="491"/>
                    <a:pt x="494" y="491"/>
                    <a:pt x="494" y="491"/>
                  </a:cubicBezTo>
                  <a:cubicBezTo>
                    <a:pt x="494" y="491"/>
                    <a:pt x="494" y="491"/>
                    <a:pt x="494" y="491"/>
                  </a:cubicBezTo>
                  <a:cubicBezTo>
                    <a:pt x="494" y="491"/>
                    <a:pt x="494" y="490"/>
                    <a:pt x="494" y="490"/>
                  </a:cubicBezTo>
                  <a:cubicBezTo>
                    <a:pt x="494" y="490"/>
                    <a:pt x="494" y="490"/>
                    <a:pt x="494" y="490"/>
                  </a:cubicBezTo>
                  <a:cubicBezTo>
                    <a:pt x="494" y="490"/>
                    <a:pt x="494" y="490"/>
                    <a:pt x="494" y="490"/>
                  </a:cubicBezTo>
                  <a:cubicBezTo>
                    <a:pt x="496" y="490"/>
                    <a:pt x="495" y="489"/>
                    <a:pt x="495" y="489"/>
                  </a:cubicBezTo>
                  <a:cubicBezTo>
                    <a:pt x="495" y="489"/>
                    <a:pt x="495" y="489"/>
                    <a:pt x="495" y="489"/>
                  </a:cubicBezTo>
                  <a:cubicBezTo>
                    <a:pt x="494" y="489"/>
                    <a:pt x="494" y="488"/>
                    <a:pt x="494" y="488"/>
                  </a:cubicBezTo>
                  <a:cubicBezTo>
                    <a:pt x="493" y="488"/>
                    <a:pt x="492" y="488"/>
                    <a:pt x="492" y="489"/>
                  </a:cubicBezTo>
                  <a:cubicBezTo>
                    <a:pt x="492" y="489"/>
                    <a:pt x="492" y="489"/>
                    <a:pt x="492" y="489"/>
                  </a:cubicBezTo>
                  <a:cubicBezTo>
                    <a:pt x="491" y="489"/>
                    <a:pt x="491" y="490"/>
                    <a:pt x="490" y="490"/>
                  </a:cubicBezTo>
                  <a:cubicBezTo>
                    <a:pt x="490" y="490"/>
                    <a:pt x="490" y="490"/>
                    <a:pt x="490" y="489"/>
                  </a:cubicBezTo>
                  <a:cubicBezTo>
                    <a:pt x="490" y="489"/>
                    <a:pt x="490" y="489"/>
                    <a:pt x="490" y="489"/>
                  </a:cubicBezTo>
                  <a:cubicBezTo>
                    <a:pt x="490" y="489"/>
                    <a:pt x="490" y="489"/>
                    <a:pt x="490" y="489"/>
                  </a:cubicBezTo>
                  <a:cubicBezTo>
                    <a:pt x="490" y="489"/>
                    <a:pt x="491" y="488"/>
                    <a:pt x="490" y="488"/>
                  </a:cubicBezTo>
                  <a:cubicBezTo>
                    <a:pt x="490" y="487"/>
                    <a:pt x="490" y="487"/>
                    <a:pt x="490" y="487"/>
                  </a:cubicBezTo>
                  <a:cubicBezTo>
                    <a:pt x="490" y="487"/>
                    <a:pt x="490" y="487"/>
                    <a:pt x="490" y="487"/>
                  </a:cubicBezTo>
                  <a:cubicBezTo>
                    <a:pt x="492" y="486"/>
                    <a:pt x="490" y="485"/>
                    <a:pt x="490" y="485"/>
                  </a:cubicBezTo>
                  <a:cubicBezTo>
                    <a:pt x="490" y="485"/>
                    <a:pt x="490" y="485"/>
                    <a:pt x="490" y="485"/>
                  </a:cubicBezTo>
                  <a:cubicBezTo>
                    <a:pt x="490" y="484"/>
                    <a:pt x="491" y="485"/>
                    <a:pt x="491" y="484"/>
                  </a:cubicBezTo>
                  <a:cubicBezTo>
                    <a:pt x="491" y="484"/>
                    <a:pt x="491" y="484"/>
                    <a:pt x="491" y="484"/>
                  </a:cubicBezTo>
                  <a:cubicBezTo>
                    <a:pt x="491" y="484"/>
                    <a:pt x="491" y="484"/>
                    <a:pt x="491" y="484"/>
                  </a:cubicBezTo>
                  <a:cubicBezTo>
                    <a:pt x="492" y="484"/>
                    <a:pt x="492" y="484"/>
                    <a:pt x="492" y="484"/>
                  </a:cubicBezTo>
                  <a:cubicBezTo>
                    <a:pt x="492" y="484"/>
                    <a:pt x="492" y="484"/>
                    <a:pt x="492" y="484"/>
                  </a:cubicBezTo>
                  <a:cubicBezTo>
                    <a:pt x="493" y="485"/>
                    <a:pt x="494" y="484"/>
                    <a:pt x="495" y="484"/>
                  </a:cubicBezTo>
                  <a:cubicBezTo>
                    <a:pt x="496" y="484"/>
                    <a:pt x="495" y="483"/>
                    <a:pt x="495" y="483"/>
                  </a:cubicBezTo>
                  <a:cubicBezTo>
                    <a:pt x="495" y="483"/>
                    <a:pt x="495" y="482"/>
                    <a:pt x="495" y="482"/>
                  </a:cubicBezTo>
                  <a:cubicBezTo>
                    <a:pt x="495" y="482"/>
                    <a:pt x="495" y="481"/>
                    <a:pt x="495" y="481"/>
                  </a:cubicBezTo>
                  <a:cubicBezTo>
                    <a:pt x="495" y="481"/>
                    <a:pt x="495" y="481"/>
                    <a:pt x="495" y="481"/>
                  </a:cubicBezTo>
                  <a:cubicBezTo>
                    <a:pt x="495" y="481"/>
                    <a:pt x="495" y="481"/>
                    <a:pt x="495" y="481"/>
                  </a:cubicBezTo>
                  <a:cubicBezTo>
                    <a:pt x="495" y="481"/>
                    <a:pt x="495" y="481"/>
                    <a:pt x="495" y="481"/>
                  </a:cubicBezTo>
                  <a:cubicBezTo>
                    <a:pt x="494" y="481"/>
                    <a:pt x="493" y="480"/>
                    <a:pt x="493" y="480"/>
                  </a:cubicBezTo>
                  <a:cubicBezTo>
                    <a:pt x="493" y="480"/>
                    <a:pt x="493" y="480"/>
                    <a:pt x="493" y="480"/>
                  </a:cubicBezTo>
                  <a:cubicBezTo>
                    <a:pt x="493" y="479"/>
                    <a:pt x="491" y="479"/>
                    <a:pt x="492" y="478"/>
                  </a:cubicBezTo>
                  <a:cubicBezTo>
                    <a:pt x="492" y="477"/>
                    <a:pt x="491" y="476"/>
                    <a:pt x="490" y="475"/>
                  </a:cubicBezTo>
                  <a:cubicBezTo>
                    <a:pt x="490" y="475"/>
                    <a:pt x="490" y="475"/>
                    <a:pt x="490" y="475"/>
                  </a:cubicBezTo>
                  <a:cubicBezTo>
                    <a:pt x="490" y="475"/>
                    <a:pt x="490" y="474"/>
                    <a:pt x="490" y="474"/>
                  </a:cubicBezTo>
                  <a:cubicBezTo>
                    <a:pt x="491" y="475"/>
                    <a:pt x="493" y="476"/>
                    <a:pt x="493" y="477"/>
                  </a:cubicBezTo>
                  <a:cubicBezTo>
                    <a:pt x="494" y="478"/>
                    <a:pt x="495" y="478"/>
                    <a:pt x="495" y="478"/>
                  </a:cubicBezTo>
                  <a:cubicBezTo>
                    <a:pt x="496" y="477"/>
                    <a:pt x="495" y="477"/>
                    <a:pt x="495" y="477"/>
                  </a:cubicBezTo>
                  <a:cubicBezTo>
                    <a:pt x="495" y="476"/>
                    <a:pt x="495" y="476"/>
                    <a:pt x="495" y="476"/>
                  </a:cubicBezTo>
                  <a:cubicBezTo>
                    <a:pt x="496" y="477"/>
                    <a:pt x="496" y="476"/>
                    <a:pt x="495" y="475"/>
                  </a:cubicBezTo>
                  <a:cubicBezTo>
                    <a:pt x="496" y="475"/>
                    <a:pt x="497" y="475"/>
                    <a:pt x="498" y="475"/>
                  </a:cubicBezTo>
                  <a:cubicBezTo>
                    <a:pt x="498" y="475"/>
                    <a:pt x="498" y="475"/>
                    <a:pt x="498" y="475"/>
                  </a:cubicBezTo>
                  <a:cubicBezTo>
                    <a:pt x="498" y="475"/>
                    <a:pt x="498" y="475"/>
                    <a:pt x="498" y="475"/>
                  </a:cubicBezTo>
                  <a:cubicBezTo>
                    <a:pt x="498" y="475"/>
                    <a:pt x="498" y="475"/>
                    <a:pt x="498" y="475"/>
                  </a:cubicBezTo>
                  <a:cubicBezTo>
                    <a:pt x="499" y="477"/>
                    <a:pt x="497" y="475"/>
                    <a:pt x="497" y="476"/>
                  </a:cubicBezTo>
                  <a:cubicBezTo>
                    <a:pt x="497" y="476"/>
                    <a:pt x="498" y="476"/>
                    <a:pt x="497" y="477"/>
                  </a:cubicBezTo>
                  <a:cubicBezTo>
                    <a:pt x="497" y="477"/>
                    <a:pt x="497" y="476"/>
                    <a:pt x="496" y="476"/>
                  </a:cubicBezTo>
                  <a:cubicBezTo>
                    <a:pt x="496" y="477"/>
                    <a:pt x="497" y="477"/>
                    <a:pt x="498" y="477"/>
                  </a:cubicBezTo>
                  <a:cubicBezTo>
                    <a:pt x="499" y="478"/>
                    <a:pt x="499" y="477"/>
                    <a:pt x="499" y="476"/>
                  </a:cubicBezTo>
                  <a:cubicBezTo>
                    <a:pt x="499" y="476"/>
                    <a:pt x="500" y="475"/>
                    <a:pt x="500" y="477"/>
                  </a:cubicBezTo>
                  <a:cubicBezTo>
                    <a:pt x="500" y="477"/>
                    <a:pt x="500" y="478"/>
                    <a:pt x="500" y="478"/>
                  </a:cubicBezTo>
                  <a:cubicBezTo>
                    <a:pt x="500" y="479"/>
                    <a:pt x="500" y="479"/>
                    <a:pt x="500" y="479"/>
                  </a:cubicBezTo>
                  <a:cubicBezTo>
                    <a:pt x="501" y="479"/>
                    <a:pt x="501" y="479"/>
                    <a:pt x="502" y="480"/>
                  </a:cubicBezTo>
                  <a:cubicBezTo>
                    <a:pt x="502" y="480"/>
                    <a:pt x="503" y="481"/>
                    <a:pt x="503" y="481"/>
                  </a:cubicBezTo>
                  <a:cubicBezTo>
                    <a:pt x="503" y="481"/>
                    <a:pt x="503" y="481"/>
                    <a:pt x="503" y="481"/>
                  </a:cubicBezTo>
                  <a:cubicBezTo>
                    <a:pt x="503" y="481"/>
                    <a:pt x="503" y="481"/>
                    <a:pt x="503" y="481"/>
                  </a:cubicBezTo>
                  <a:cubicBezTo>
                    <a:pt x="504" y="481"/>
                    <a:pt x="504" y="481"/>
                    <a:pt x="504" y="481"/>
                  </a:cubicBezTo>
                  <a:cubicBezTo>
                    <a:pt x="504" y="481"/>
                    <a:pt x="504" y="481"/>
                    <a:pt x="504" y="481"/>
                  </a:cubicBezTo>
                  <a:cubicBezTo>
                    <a:pt x="504" y="481"/>
                    <a:pt x="504" y="481"/>
                    <a:pt x="504" y="481"/>
                  </a:cubicBezTo>
                  <a:cubicBezTo>
                    <a:pt x="504" y="481"/>
                    <a:pt x="504" y="481"/>
                    <a:pt x="504" y="481"/>
                  </a:cubicBezTo>
                  <a:cubicBezTo>
                    <a:pt x="504" y="481"/>
                    <a:pt x="504" y="481"/>
                    <a:pt x="504" y="481"/>
                  </a:cubicBezTo>
                  <a:cubicBezTo>
                    <a:pt x="503" y="483"/>
                    <a:pt x="504" y="483"/>
                    <a:pt x="505" y="483"/>
                  </a:cubicBezTo>
                  <a:cubicBezTo>
                    <a:pt x="505" y="483"/>
                    <a:pt x="505" y="483"/>
                    <a:pt x="505" y="483"/>
                  </a:cubicBezTo>
                  <a:cubicBezTo>
                    <a:pt x="505" y="483"/>
                    <a:pt x="505" y="483"/>
                    <a:pt x="505" y="483"/>
                  </a:cubicBezTo>
                  <a:cubicBezTo>
                    <a:pt x="507" y="483"/>
                    <a:pt x="508" y="483"/>
                    <a:pt x="510" y="482"/>
                  </a:cubicBezTo>
                  <a:cubicBezTo>
                    <a:pt x="510" y="481"/>
                    <a:pt x="510" y="482"/>
                    <a:pt x="511" y="481"/>
                  </a:cubicBezTo>
                  <a:cubicBezTo>
                    <a:pt x="511" y="481"/>
                    <a:pt x="511" y="481"/>
                    <a:pt x="511" y="481"/>
                  </a:cubicBezTo>
                  <a:cubicBezTo>
                    <a:pt x="511" y="481"/>
                    <a:pt x="511" y="481"/>
                    <a:pt x="511" y="481"/>
                  </a:cubicBezTo>
                  <a:cubicBezTo>
                    <a:pt x="511" y="482"/>
                    <a:pt x="511" y="482"/>
                    <a:pt x="511" y="483"/>
                  </a:cubicBezTo>
                  <a:cubicBezTo>
                    <a:pt x="511" y="483"/>
                    <a:pt x="510" y="483"/>
                    <a:pt x="510" y="483"/>
                  </a:cubicBezTo>
                  <a:cubicBezTo>
                    <a:pt x="510" y="483"/>
                    <a:pt x="510" y="483"/>
                    <a:pt x="510" y="483"/>
                  </a:cubicBezTo>
                  <a:cubicBezTo>
                    <a:pt x="510" y="483"/>
                    <a:pt x="510" y="483"/>
                    <a:pt x="510" y="483"/>
                  </a:cubicBezTo>
                  <a:cubicBezTo>
                    <a:pt x="507" y="484"/>
                    <a:pt x="507" y="485"/>
                    <a:pt x="507" y="487"/>
                  </a:cubicBezTo>
                  <a:cubicBezTo>
                    <a:pt x="507" y="488"/>
                    <a:pt x="507" y="488"/>
                    <a:pt x="507" y="488"/>
                  </a:cubicBezTo>
                  <a:cubicBezTo>
                    <a:pt x="508" y="488"/>
                    <a:pt x="509" y="488"/>
                    <a:pt x="510" y="488"/>
                  </a:cubicBezTo>
                  <a:cubicBezTo>
                    <a:pt x="509" y="488"/>
                    <a:pt x="509" y="489"/>
                    <a:pt x="508" y="489"/>
                  </a:cubicBezTo>
                  <a:cubicBezTo>
                    <a:pt x="508" y="489"/>
                    <a:pt x="508" y="489"/>
                    <a:pt x="508" y="490"/>
                  </a:cubicBezTo>
                  <a:cubicBezTo>
                    <a:pt x="508" y="490"/>
                    <a:pt x="508" y="490"/>
                    <a:pt x="509" y="490"/>
                  </a:cubicBezTo>
                  <a:cubicBezTo>
                    <a:pt x="510" y="490"/>
                    <a:pt x="510" y="489"/>
                    <a:pt x="511" y="489"/>
                  </a:cubicBezTo>
                  <a:cubicBezTo>
                    <a:pt x="511" y="490"/>
                    <a:pt x="510" y="490"/>
                    <a:pt x="510" y="490"/>
                  </a:cubicBezTo>
                  <a:cubicBezTo>
                    <a:pt x="509" y="491"/>
                    <a:pt x="509" y="492"/>
                    <a:pt x="510" y="493"/>
                  </a:cubicBezTo>
                  <a:cubicBezTo>
                    <a:pt x="511" y="493"/>
                    <a:pt x="511" y="494"/>
                    <a:pt x="511" y="494"/>
                  </a:cubicBezTo>
                  <a:cubicBezTo>
                    <a:pt x="511" y="494"/>
                    <a:pt x="511" y="494"/>
                    <a:pt x="511" y="494"/>
                  </a:cubicBezTo>
                  <a:cubicBezTo>
                    <a:pt x="511" y="494"/>
                    <a:pt x="511" y="494"/>
                    <a:pt x="511" y="494"/>
                  </a:cubicBezTo>
                  <a:cubicBezTo>
                    <a:pt x="512" y="495"/>
                    <a:pt x="512" y="496"/>
                    <a:pt x="513" y="497"/>
                  </a:cubicBezTo>
                  <a:cubicBezTo>
                    <a:pt x="513" y="497"/>
                    <a:pt x="514" y="496"/>
                    <a:pt x="514" y="495"/>
                  </a:cubicBezTo>
                  <a:cubicBezTo>
                    <a:pt x="514" y="495"/>
                    <a:pt x="513" y="494"/>
                    <a:pt x="514" y="494"/>
                  </a:cubicBezTo>
                  <a:cubicBezTo>
                    <a:pt x="514" y="494"/>
                    <a:pt x="514" y="494"/>
                    <a:pt x="514" y="495"/>
                  </a:cubicBezTo>
                  <a:cubicBezTo>
                    <a:pt x="514" y="494"/>
                    <a:pt x="514" y="494"/>
                    <a:pt x="514" y="494"/>
                  </a:cubicBezTo>
                  <a:cubicBezTo>
                    <a:pt x="514" y="494"/>
                    <a:pt x="514" y="494"/>
                    <a:pt x="514" y="495"/>
                  </a:cubicBezTo>
                  <a:cubicBezTo>
                    <a:pt x="514" y="495"/>
                    <a:pt x="514" y="496"/>
                    <a:pt x="515" y="496"/>
                  </a:cubicBezTo>
                  <a:cubicBezTo>
                    <a:pt x="515" y="496"/>
                    <a:pt x="515" y="496"/>
                    <a:pt x="515" y="497"/>
                  </a:cubicBezTo>
                  <a:cubicBezTo>
                    <a:pt x="515" y="497"/>
                    <a:pt x="516" y="498"/>
                    <a:pt x="516" y="498"/>
                  </a:cubicBezTo>
                  <a:cubicBezTo>
                    <a:pt x="516" y="497"/>
                    <a:pt x="517" y="497"/>
                    <a:pt x="518" y="497"/>
                  </a:cubicBezTo>
                  <a:cubicBezTo>
                    <a:pt x="517" y="498"/>
                    <a:pt x="518" y="498"/>
                    <a:pt x="518" y="499"/>
                  </a:cubicBezTo>
                  <a:cubicBezTo>
                    <a:pt x="519" y="499"/>
                    <a:pt x="519" y="500"/>
                    <a:pt x="520" y="500"/>
                  </a:cubicBezTo>
                  <a:cubicBezTo>
                    <a:pt x="519" y="499"/>
                    <a:pt x="521" y="499"/>
                    <a:pt x="520" y="498"/>
                  </a:cubicBezTo>
                  <a:cubicBezTo>
                    <a:pt x="520" y="497"/>
                    <a:pt x="521" y="495"/>
                    <a:pt x="521" y="494"/>
                  </a:cubicBezTo>
                  <a:cubicBezTo>
                    <a:pt x="521" y="494"/>
                    <a:pt x="521" y="496"/>
                    <a:pt x="522" y="495"/>
                  </a:cubicBezTo>
                  <a:cubicBezTo>
                    <a:pt x="522" y="494"/>
                    <a:pt x="521" y="494"/>
                    <a:pt x="521" y="493"/>
                  </a:cubicBezTo>
                  <a:cubicBezTo>
                    <a:pt x="521" y="493"/>
                    <a:pt x="521" y="493"/>
                    <a:pt x="521" y="493"/>
                  </a:cubicBezTo>
                  <a:cubicBezTo>
                    <a:pt x="521" y="493"/>
                    <a:pt x="521" y="493"/>
                    <a:pt x="521" y="493"/>
                  </a:cubicBezTo>
                  <a:cubicBezTo>
                    <a:pt x="520" y="493"/>
                    <a:pt x="520" y="492"/>
                    <a:pt x="519" y="492"/>
                  </a:cubicBezTo>
                  <a:cubicBezTo>
                    <a:pt x="520" y="491"/>
                    <a:pt x="520" y="492"/>
                    <a:pt x="521" y="492"/>
                  </a:cubicBezTo>
                  <a:cubicBezTo>
                    <a:pt x="521" y="491"/>
                    <a:pt x="519" y="491"/>
                    <a:pt x="520" y="490"/>
                  </a:cubicBezTo>
                  <a:cubicBezTo>
                    <a:pt x="520" y="490"/>
                    <a:pt x="520" y="491"/>
                    <a:pt x="521" y="490"/>
                  </a:cubicBezTo>
                  <a:cubicBezTo>
                    <a:pt x="521" y="490"/>
                    <a:pt x="521" y="490"/>
                    <a:pt x="521" y="489"/>
                  </a:cubicBezTo>
                  <a:cubicBezTo>
                    <a:pt x="521" y="489"/>
                    <a:pt x="521" y="489"/>
                    <a:pt x="521" y="489"/>
                  </a:cubicBezTo>
                  <a:cubicBezTo>
                    <a:pt x="520" y="489"/>
                    <a:pt x="520" y="489"/>
                    <a:pt x="520" y="489"/>
                  </a:cubicBezTo>
                  <a:cubicBezTo>
                    <a:pt x="520" y="489"/>
                    <a:pt x="520" y="489"/>
                    <a:pt x="520" y="489"/>
                  </a:cubicBezTo>
                  <a:cubicBezTo>
                    <a:pt x="520" y="488"/>
                    <a:pt x="520" y="488"/>
                    <a:pt x="520" y="488"/>
                  </a:cubicBezTo>
                  <a:cubicBezTo>
                    <a:pt x="521" y="488"/>
                    <a:pt x="521" y="488"/>
                    <a:pt x="521" y="488"/>
                  </a:cubicBezTo>
                  <a:cubicBezTo>
                    <a:pt x="521" y="488"/>
                    <a:pt x="521" y="488"/>
                    <a:pt x="521" y="488"/>
                  </a:cubicBezTo>
                  <a:cubicBezTo>
                    <a:pt x="521" y="488"/>
                    <a:pt x="521" y="487"/>
                    <a:pt x="521" y="487"/>
                  </a:cubicBezTo>
                  <a:cubicBezTo>
                    <a:pt x="521" y="487"/>
                    <a:pt x="521" y="487"/>
                    <a:pt x="521" y="487"/>
                  </a:cubicBezTo>
                  <a:cubicBezTo>
                    <a:pt x="521" y="487"/>
                    <a:pt x="521" y="487"/>
                    <a:pt x="521" y="487"/>
                  </a:cubicBezTo>
                  <a:cubicBezTo>
                    <a:pt x="522" y="488"/>
                    <a:pt x="522" y="489"/>
                    <a:pt x="523" y="489"/>
                  </a:cubicBezTo>
                  <a:cubicBezTo>
                    <a:pt x="524" y="489"/>
                    <a:pt x="525" y="490"/>
                    <a:pt x="526" y="489"/>
                  </a:cubicBezTo>
                  <a:cubicBezTo>
                    <a:pt x="526" y="488"/>
                    <a:pt x="527" y="486"/>
                    <a:pt x="525" y="486"/>
                  </a:cubicBezTo>
                  <a:cubicBezTo>
                    <a:pt x="525" y="486"/>
                    <a:pt x="525" y="486"/>
                    <a:pt x="525" y="485"/>
                  </a:cubicBezTo>
                  <a:cubicBezTo>
                    <a:pt x="525" y="485"/>
                    <a:pt x="525" y="485"/>
                    <a:pt x="525" y="485"/>
                  </a:cubicBezTo>
                  <a:cubicBezTo>
                    <a:pt x="526" y="485"/>
                    <a:pt x="527" y="487"/>
                    <a:pt x="528" y="486"/>
                  </a:cubicBezTo>
                  <a:cubicBezTo>
                    <a:pt x="528" y="485"/>
                    <a:pt x="527" y="484"/>
                    <a:pt x="527" y="483"/>
                  </a:cubicBezTo>
                  <a:cubicBezTo>
                    <a:pt x="528" y="483"/>
                    <a:pt x="528" y="483"/>
                    <a:pt x="528" y="483"/>
                  </a:cubicBezTo>
                  <a:cubicBezTo>
                    <a:pt x="528" y="483"/>
                    <a:pt x="528" y="483"/>
                    <a:pt x="528" y="483"/>
                  </a:cubicBezTo>
                  <a:cubicBezTo>
                    <a:pt x="528" y="483"/>
                    <a:pt x="528" y="483"/>
                    <a:pt x="528" y="483"/>
                  </a:cubicBezTo>
                  <a:cubicBezTo>
                    <a:pt x="530" y="482"/>
                    <a:pt x="530" y="482"/>
                    <a:pt x="529" y="481"/>
                  </a:cubicBezTo>
                  <a:cubicBezTo>
                    <a:pt x="528" y="480"/>
                    <a:pt x="527" y="479"/>
                    <a:pt x="526" y="479"/>
                  </a:cubicBezTo>
                  <a:cubicBezTo>
                    <a:pt x="525" y="479"/>
                    <a:pt x="525" y="479"/>
                    <a:pt x="525" y="478"/>
                  </a:cubicBezTo>
                  <a:cubicBezTo>
                    <a:pt x="525" y="480"/>
                    <a:pt x="526" y="479"/>
                    <a:pt x="527" y="478"/>
                  </a:cubicBezTo>
                  <a:cubicBezTo>
                    <a:pt x="528" y="478"/>
                    <a:pt x="528" y="477"/>
                    <a:pt x="527" y="477"/>
                  </a:cubicBezTo>
                  <a:cubicBezTo>
                    <a:pt x="527" y="476"/>
                    <a:pt x="526" y="476"/>
                    <a:pt x="527" y="476"/>
                  </a:cubicBezTo>
                  <a:cubicBezTo>
                    <a:pt x="527" y="475"/>
                    <a:pt x="528" y="476"/>
                    <a:pt x="528" y="476"/>
                  </a:cubicBezTo>
                  <a:cubicBezTo>
                    <a:pt x="529" y="476"/>
                    <a:pt x="529" y="477"/>
                    <a:pt x="529" y="477"/>
                  </a:cubicBezTo>
                  <a:cubicBezTo>
                    <a:pt x="531" y="478"/>
                    <a:pt x="532" y="477"/>
                    <a:pt x="533" y="477"/>
                  </a:cubicBezTo>
                  <a:cubicBezTo>
                    <a:pt x="533" y="477"/>
                    <a:pt x="534" y="477"/>
                    <a:pt x="534" y="477"/>
                  </a:cubicBezTo>
                  <a:cubicBezTo>
                    <a:pt x="534" y="476"/>
                    <a:pt x="533" y="476"/>
                    <a:pt x="533" y="476"/>
                  </a:cubicBezTo>
                  <a:cubicBezTo>
                    <a:pt x="533" y="476"/>
                    <a:pt x="532" y="476"/>
                    <a:pt x="532" y="476"/>
                  </a:cubicBezTo>
                  <a:cubicBezTo>
                    <a:pt x="532" y="475"/>
                    <a:pt x="533" y="475"/>
                    <a:pt x="533" y="474"/>
                  </a:cubicBezTo>
                  <a:cubicBezTo>
                    <a:pt x="533" y="474"/>
                    <a:pt x="534" y="474"/>
                    <a:pt x="534" y="473"/>
                  </a:cubicBezTo>
                  <a:cubicBezTo>
                    <a:pt x="534" y="473"/>
                    <a:pt x="534" y="473"/>
                    <a:pt x="534" y="473"/>
                  </a:cubicBezTo>
                  <a:cubicBezTo>
                    <a:pt x="534" y="473"/>
                    <a:pt x="534" y="473"/>
                    <a:pt x="534" y="473"/>
                  </a:cubicBezTo>
                  <a:cubicBezTo>
                    <a:pt x="534" y="473"/>
                    <a:pt x="535" y="473"/>
                    <a:pt x="535" y="472"/>
                  </a:cubicBezTo>
                  <a:close/>
                  <a:moveTo>
                    <a:pt x="401" y="335"/>
                  </a:moveTo>
                  <a:cubicBezTo>
                    <a:pt x="401" y="335"/>
                    <a:pt x="401" y="335"/>
                    <a:pt x="401" y="335"/>
                  </a:cubicBezTo>
                  <a:cubicBezTo>
                    <a:pt x="401" y="335"/>
                    <a:pt x="401" y="335"/>
                    <a:pt x="401" y="335"/>
                  </a:cubicBezTo>
                  <a:cubicBezTo>
                    <a:pt x="401" y="335"/>
                    <a:pt x="401" y="335"/>
                    <a:pt x="401" y="335"/>
                  </a:cubicBezTo>
                  <a:close/>
                  <a:moveTo>
                    <a:pt x="458" y="471"/>
                  </a:moveTo>
                  <a:cubicBezTo>
                    <a:pt x="458" y="471"/>
                    <a:pt x="458" y="471"/>
                    <a:pt x="458" y="471"/>
                  </a:cubicBezTo>
                  <a:cubicBezTo>
                    <a:pt x="458" y="471"/>
                    <a:pt x="458" y="471"/>
                    <a:pt x="459" y="471"/>
                  </a:cubicBezTo>
                  <a:cubicBezTo>
                    <a:pt x="458" y="471"/>
                    <a:pt x="458" y="471"/>
                    <a:pt x="458" y="471"/>
                  </a:cubicBezTo>
                  <a:close/>
                  <a:moveTo>
                    <a:pt x="466" y="398"/>
                  </a:moveTo>
                  <a:cubicBezTo>
                    <a:pt x="466" y="398"/>
                    <a:pt x="466" y="398"/>
                    <a:pt x="466" y="398"/>
                  </a:cubicBezTo>
                  <a:cubicBezTo>
                    <a:pt x="466" y="398"/>
                    <a:pt x="466" y="398"/>
                    <a:pt x="466" y="398"/>
                  </a:cubicBezTo>
                  <a:close/>
                  <a:moveTo>
                    <a:pt x="477" y="419"/>
                  </a:moveTo>
                  <a:cubicBezTo>
                    <a:pt x="477" y="419"/>
                    <a:pt x="477" y="419"/>
                    <a:pt x="477" y="419"/>
                  </a:cubicBezTo>
                  <a:cubicBezTo>
                    <a:pt x="477" y="419"/>
                    <a:pt x="477" y="419"/>
                    <a:pt x="477" y="419"/>
                  </a:cubicBezTo>
                  <a:close/>
                  <a:moveTo>
                    <a:pt x="515" y="455"/>
                  </a:moveTo>
                  <a:cubicBezTo>
                    <a:pt x="515" y="455"/>
                    <a:pt x="515" y="455"/>
                    <a:pt x="515" y="455"/>
                  </a:cubicBezTo>
                  <a:cubicBezTo>
                    <a:pt x="515" y="455"/>
                    <a:pt x="515" y="455"/>
                    <a:pt x="515" y="455"/>
                  </a:cubicBezTo>
                  <a:close/>
                  <a:moveTo>
                    <a:pt x="414" y="433"/>
                  </a:moveTo>
                  <a:cubicBezTo>
                    <a:pt x="413" y="433"/>
                    <a:pt x="413" y="432"/>
                    <a:pt x="413" y="431"/>
                  </a:cubicBezTo>
                  <a:cubicBezTo>
                    <a:pt x="414" y="430"/>
                    <a:pt x="414" y="428"/>
                    <a:pt x="416" y="427"/>
                  </a:cubicBezTo>
                  <a:cubicBezTo>
                    <a:pt x="416" y="427"/>
                    <a:pt x="417" y="427"/>
                    <a:pt x="417" y="427"/>
                  </a:cubicBezTo>
                  <a:cubicBezTo>
                    <a:pt x="417" y="425"/>
                    <a:pt x="418" y="425"/>
                    <a:pt x="418" y="423"/>
                  </a:cubicBezTo>
                  <a:cubicBezTo>
                    <a:pt x="418" y="423"/>
                    <a:pt x="419" y="422"/>
                    <a:pt x="420" y="422"/>
                  </a:cubicBezTo>
                  <a:cubicBezTo>
                    <a:pt x="421" y="423"/>
                    <a:pt x="421" y="423"/>
                    <a:pt x="421" y="424"/>
                  </a:cubicBezTo>
                  <a:cubicBezTo>
                    <a:pt x="421" y="425"/>
                    <a:pt x="420" y="426"/>
                    <a:pt x="419" y="426"/>
                  </a:cubicBezTo>
                  <a:cubicBezTo>
                    <a:pt x="419" y="427"/>
                    <a:pt x="418" y="428"/>
                    <a:pt x="418" y="430"/>
                  </a:cubicBezTo>
                  <a:cubicBezTo>
                    <a:pt x="417" y="432"/>
                    <a:pt x="415" y="432"/>
                    <a:pt x="414" y="433"/>
                  </a:cubicBezTo>
                  <a:close/>
                  <a:moveTo>
                    <a:pt x="405" y="340"/>
                  </a:moveTo>
                  <a:cubicBezTo>
                    <a:pt x="405" y="341"/>
                    <a:pt x="406" y="341"/>
                    <a:pt x="407" y="341"/>
                  </a:cubicBezTo>
                  <a:cubicBezTo>
                    <a:pt x="408" y="341"/>
                    <a:pt x="408" y="341"/>
                    <a:pt x="408" y="342"/>
                  </a:cubicBezTo>
                  <a:cubicBezTo>
                    <a:pt x="408" y="342"/>
                    <a:pt x="408" y="342"/>
                    <a:pt x="408" y="342"/>
                  </a:cubicBezTo>
                  <a:cubicBezTo>
                    <a:pt x="408" y="342"/>
                    <a:pt x="408" y="342"/>
                    <a:pt x="408" y="342"/>
                  </a:cubicBezTo>
                  <a:cubicBezTo>
                    <a:pt x="408" y="343"/>
                    <a:pt x="409" y="343"/>
                    <a:pt x="408" y="343"/>
                  </a:cubicBezTo>
                  <a:cubicBezTo>
                    <a:pt x="408" y="346"/>
                    <a:pt x="408" y="349"/>
                    <a:pt x="411" y="351"/>
                  </a:cubicBezTo>
                  <a:cubicBezTo>
                    <a:pt x="412" y="353"/>
                    <a:pt x="414" y="353"/>
                    <a:pt x="416" y="352"/>
                  </a:cubicBezTo>
                  <a:cubicBezTo>
                    <a:pt x="418" y="351"/>
                    <a:pt x="419" y="349"/>
                    <a:pt x="421" y="349"/>
                  </a:cubicBezTo>
                  <a:cubicBezTo>
                    <a:pt x="421" y="349"/>
                    <a:pt x="421" y="349"/>
                    <a:pt x="421" y="349"/>
                  </a:cubicBezTo>
                  <a:cubicBezTo>
                    <a:pt x="421" y="349"/>
                    <a:pt x="421" y="349"/>
                    <a:pt x="421" y="349"/>
                  </a:cubicBezTo>
                  <a:cubicBezTo>
                    <a:pt x="421" y="349"/>
                    <a:pt x="422" y="349"/>
                    <a:pt x="422" y="349"/>
                  </a:cubicBezTo>
                  <a:cubicBezTo>
                    <a:pt x="422" y="349"/>
                    <a:pt x="422" y="349"/>
                    <a:pt x="422" y="349"/>
                  </a:cubicBezTo>
                  <a:cubicBezTo>
                    <a:pt x="425" y="349"/>
                    <a:pt x="427" y="350"/>
                    <a:pt x="429" y="350"/>
                  </a:cubicBezTo>
                  <a:cubicBezTo>
                    <a:pt x="429" y="350"/>
                    <a:pt x="429" y="350"/>
                    <a:pt x="429" y="350"/>
                  </a:cubicBezTo>
                  <a:cubicBezTo>
                    <a:pt x="429" y="350"/>
                    <a:pt x="429" y="350"/>
                    <a:pt x="429" y="350"/>
                  </a:cubicBezTo>
                  <a:cubicBezTo>
                    <a:pt x="430" y="350"/>
                    <a:pt x="430" y="350"/>
                    <a:pt x="431" y="350"/>
                  </a:cubicBezTo>
                  <a:cubicBezTo>
                    <a:pt x="431" y="350"/>
                    <a:pt x="431" y="350"/>
                    <a:pt x="431" y="350"/>
                  </a:cubicBezTo>
                  <a:cubicBezTo>
                    <a:pt x="432" y="351"/>
                    <a:pt x="433" y="351"/>
                    <a:pt x="434" y="351"/>
                  </a:cubicBezTo>
                  <a:cubicBezTo>
                    <a:pt x="435" y="351"/>
                    <a:pt x="435" y="350"/>
                    <a:pt x="435" y="349"/>
                  </a:cubicBezTo>
                  <a:cubicBezTo>
                    <a:pt x="436" y="348"/>
                    <a:pt x="435" y="348"/>
                    <a:pt x="435" y="348"/>
                  </a:cubicBezTo>
                  <a:cubicBezTo>
                    <a:pt x="434" y="348"/>
                    <a:pt x="434" y="347"/>
                    <a:pt x="434" y="347"/>
                  </a:cubicBezTo>
                  <a:cubicBezTo>
                    <a:pt x="434" y="344"/>
                    <a:pt x="434" y="344"/>
                    <a:pt x="432" y="344"/>
                  </a:cubicBezTo>
                  <a:cubicBezTo>
                    <a:pt x="432" y="344"/>
                    <a:pt x="432" y="344"/>
                    <a:pt x="432" y="344"/>
                  </a:cubicBezTo>
                  <a:cubicBezTo>
                    <a:pt x="432" y="344"/>
                    <a:pt x="432" y="344"/>
                    <a:pt x="432" y="344"/>
                  </a:cubicBezTo>
                  <a:cubicBezTo>
                    <a:pt x="432" y="344"/>
                    <a:pt x="432" y="344"/>
                    <a:pt x="432" y="344"/>
                  </a:cubicBezTo>
                  <a:cubicBezTo>
                    <a:pt x="431" y="343"/>
                    <a:pt x="432" y="342"/>
                    <a:pt x="432" y="341"/>
                  </a:cubicBezTo>
                  <a:cubicBezTo>
                    <a:pt x="431" y="341"/>
                    <a:pt x="431" y="341"/>
                    <a:pt x="431" y="340"/>
                  </a:cubicBezTo>
                  <a:cubicBezTo>
                    <a:pt x="431" y="340"/>
                    <a:pt x="431" y="340"/>
                    <a:pt x="431" y="340"/>
                  </a:cubicBezTo>
                  <a:cubicBezTo>
                    <a:pt x="431" y="339"/>
                    <a:pt x="431" y="339"/>
                    <a:pt x="430" y="339"/>
                  </a:cubicBezTo>
                  <a:cubicBezTo>
                    <a:pt x="429" y="339"/>
                    <a:pt x="429" y="339"/>
                    <a:pt x="428" y="339"/>
                  </a:cubicBezTo>
                  <a:cubicBezTo>
                    <a:pt x="429" y="338"/>
                    <a:pt x="429" y="337"/>
                    <a:pt x="428" y="335"/>
                  </a:cubicBezTo>
                  <a:cubicBezTo>
                    <a:pt x="428" y="335"/>
                    <a:pt x="428" y="335"/>
                    <a:pt x="427" y="335"/>
                  </a:cubicBezTo>
                  <a:cubicBezTo>
                    <a:pt x="427" y="335"/>
                    <a:pt x="427" y="335"/>
                    <a:pt x="427" y="335"/>
                  </a:cubicBezTo>
                  <a:cubicBezTo>
                    <a:pt x="427" y="334"/>
                    <a:pt x="427" y="335"/>
                    <a:pt x="427" y="335"/>
                  </a:cubicBezTo>
                  <a:cubicBezTo>
                    <a:pt x="426" y="334"/>
                    <a:pt x="426" y="334"/>
                    <a:pt x="425" y="334"/>
                  </a:cubicBezTo>
                  <a:cubicBezTo>
                    <a:pt x="424" y="333"/>
                    <a:pt x="423" y="332"/>
                    <a:pt x="422" y="332"/>
                  </a:cubicBezTo>
                  <a:cubicBezTo>
                    <a:pt x="422" y="331"/>
                    <a:pt x="421" y="331"/>
                    <a:pt x="421" y="331"/>
                  </a:cubicBezTo>
                  <a:cubicBezTo>
                    <a:pt x="419" y="331"/>
                    <a:pt x="418" y="331"/>
                    <a:pt x="417" y="331"/>
                  </a:cubicBezTo>
                  <a:cubicBezTo>
                    <a:pt x="417" y="331"/>
                    <a:pt x="416" y="331"/>
                    <a:pt x="416" y="332"/>
                  </a:cubicBezTo>
                  <a:cubicBezTo>
                    <a:pt x="414" y="332"/>
                    <a:pt x="412" y="331"/>
                    <a:pt x="410" y="330"/>
                  </a:cubicBezTo>
                  <a:cubicBezTo>
                    <a:pt x="409" y="330"/>
                    <a:pt x="407" y="330"/>
                    <a:pt x="406" y="329"/>
                  </a:cubicBezTo>
                  <a:cubicBezTo>
                    <a:pt x="406" y="328"/>
                    <a:pt x="405" y="329"/>
                    <a:pt x="404" y="329"/>
                  </a:cubicBezTo>
                  <a:cubicBezTo>
                    <a:pt x="403" y="329"/>
                    <a:pt x="404" y="330"/>
                    <a:pt x="404" y="330"/>
                  </a:cubicBezTo>
                  <a:cubicBezTo>
                    <a:pt x="404" y="331"/>
                    <a:pt x="404" y="332"/>
                    <a:pt x="403" y="332"/>
                  </a:cubicBezTo>
                  <a:cubicBezTo>
                    <a:pt x="403" y="333"/>
                    <a:pt x="403" y="333"/>
                    <a:pt x="403" y="334"/>
                  </a:cubicBezTo>
                  <a:cubicBezTo>
                    <a:pt x="403" y="334"/>
                    <a:pt x="403" y="334"/>
                    <a:pt x="404" y="335"/>
                  </a:cubicBezTo>
                  <a:cubicBezTo>
                    <a:pt x="404" y="335"/>
                    <a:pt x="404" y="335"/>
                    <a:pt x="404" y="335"/>
                  </a:cubicBezTo>
                  <a:cubicBezTo>
                    <a:pt x="404" y="335"/>
                    <a:pt x="404" y="335"/>
                    <a:pt x="404" y="335"/>
                  </a:cubicBezTo>
                  <a:cubicBezTo>
                    <a:pt x="404" y="335"/>
                    <a:pt x="404" y="335"/>
                    <a:pt x="404" y="335"/>
                  </a:cubicBezTo>
                  <a:cubicBezTo>
                    <a:pt x="404" y="335"/>
                    <a:pt x="404" y="335"/>
                    <a:pt x="404" y="335"/>
                  </a:cubicBezTo>
                  <a:cubicBezTo>
                    <a:pt x="402" y="335"/>
                    <a:pt x="403" y="337"/>
                    <a:pt x="403" y="337"/>
                  </a:cubicBezTo>
                  <a:cubicBezTo>
                    <a:pt x="403" y="339"/>
                    <a:pt x="403" y="340"/>
                    <a:pt x="405" y="340"/>
                  </a:cubicBezTo>
                  <a:close/>
                  <a:moveTo>
                    <a:pt x="425" y="525"/>
                  </a:moveTo>
                  <a:cubicBezTo>
                    <a:pt x="426" y="526"/>
                    <a:pt x="426" y="527"/>
                    <a:pt x="424" y="527"/>
                  </a:cubicBezTo>
                  <a:cubicBezTo>
                    <a:pt x="422" y="528"/>
                    <a:pt x="422" y="528"/>
                    <a:pt x="421" y="527"/>
                  </a:cubicBezTo>
                  <a:cubicBezTo>
                    <a:pt x="421" y="526"/>
                    <a:pt x="420" y="525"/>
                    <a:pt x="420" y="525"/>
                  </a:cubicBezTo>
                  <a:cubicBezTo>
                    <a:pt x="419" y="524"/>
                    <a:pt x="419" y="524"/>
                    <a:pt x="419" y="523"/>
                  </a:cubicBezTo>
                  <a:cubicBezTo>
                    <a:pt x="419" y="522"/>
                    <a:pt x="420" y="523"/>
                    <a:pt x="421" y="522"/>
                  </a:cubicBezTo>
                  <a:cubicBezTo>
                    <a:pt x="423" y="522"/>
                    <a:pt x="425" y="523"/>
                    <a:pt x="425" y="525"/>
                  </a:cubicBezTo>
                  <a:close/>
                  <a:moveTo>
                    <a:pt x="384" y="485"/>
                  </a:moveTo>
                  <a:cubicBezTo>
                    <a:pt x="384" y="486"/>
                    <a:pt x="385" y="487"/>
                    <a:pt x="386" y="487"/>
                  </a:cubicBezTo>
                  <a:cubicBezTo>
                    <a:pt x="387" y="487"/>
                    <a:pt x="387" y="487"/>
                    <a:pt x="387" y="488"/>
                  </a:cubicBezTo>
                  <a:cubicBezTo>
                    <a:pt x="387" y="488"/>
                    <a:pt x="387" y="489"/>
                    <a:pt x="386" y="488"/>
                  </a:cubicBezTo>
                  <a:cubicBezTo>
                    <a:pt x="385" y="488"/>
                    <a:pt x="385" y="488"/>
                    <a:pt x="385" y="488"/>
                  </a:cubicBezTo>
                  <a:cubicBezTo>
                    <a:pt x="384" y="488"/>
                    <a:pt x="383" y="488"/>
                    <a:pt x="384" y="487"/>
                  </a:cubicBezTo>
                  <a:cubicBezTo>
                    <a:pt x="384" y="486"/>
                    <a:pt x="384" y="486"/>
                    <a:pt x="383" y="487"/>
                  </a:cubicBezTo>
                  <a:cubicBezTo>
                    <a:pt x="382" y="487"/>
                    <a:pt x="381" y="487"/>
                    <a:pt x="382" y="486"/>
                  </a:cubicBezTo>
                  <a:cubicBezTo>
                    <a:pt x="382" y="484"/>
                    <a:pt x="381" y="483"/>
                    <a:pt x="380" y="483"/>
                  </a:cubicBezTo>
                  <a:cubicBezTo>
                    <a:pt x="379" y="482"/>
                    <a:pt x="379" y="481"/>
                    <a:pt x="379" y="481"/>
                  </a:cubicBezTo>
                  <a:cubicBezTo>
                    <a:pt x="381" y="481"/>
                    <a:pt x="383" y="482"/>
                    <a:pt x="384" y="484"/>
                  </a:cubicBezTo>
                  <a:cubicBezTo>
                    <a:pt x="384" y="484"/>
                    <a:pt x="385" y="484"/>
                    <a:pt x="384" y="485"/>
                  </a:cubicBezTo>
                  <a:close/>
                  <a:moveTo>
                    <a:pt x="427" y="424"/>
                  </a:moveTo>
                  <a:cubicBezTo>
                    <a:pt x="427" y="424"/>
                    <a:pt x="427" y="423"/>
                    <a:pt x="427" y="423"/>
                  </a:cubicBezTo>
                  <a:cubicBezTo>
                    <a:pt x="427" y="422"/>
                    <a:pt x="427" y="422"/>
                    <a:pt x="427" y="422"/>
                  </a:cubicBezTo>
                  <a:cubicBezTo>
                    <a:pt x="428" y="421"/>
                    <a:pt x="428" y="421"/>
                    <a:pt x="429" y="422"/>
                  </a:cubicBezTo>
                  <a:cubicBezTo>
                    <a:pt x="429" y="422"/>
                    <a:pt x="430" y="422"/>
                    <a:pt x="430" y="422"/>
                  </a:cubicBezTo>
                  <a:cubicBezTo>
                    <a:pt x="431" y="422"/>
                    <a:pt x="431" y="422"/>
                    <a:pt x="431" y="422"/>
                  </a:cubicBezTo>
                  <a:cubicBezTo>
                    <a:pt x="432" y="423"/>
                    <a:pt x="432" y="423"/>
                    <a:pt x="431" y="424"/>
                  </a:cubicBezTo>
                  <a:cubicBezTo>
                    <a:pt x="431" y="425"/>
                    <a:pt x="430" y="425"/>
                    <a:pt x="430" y="427"/>
                  </a:cubicBezTo>
                  <a:cubicBezTo>
                    <a:pt x="430" y="427"/>
                    <a:pt x="429" y="427"/>
                    <a:pt x="429" y="427"/>
                  </a:cubicBezTo>
                  <a:cubicBezTo>
                    <a:pt x="427" y="427"/>
                    <a:pt x="427" y="426"/>
                    <a:pt x="427" y="424"/>
                  </a:cubicBezTo>
                  <a:close/>
                  <a:moveTo>
                    <a:pt x="512" y="551"/>
                  </a:moveTo>
                  <a:cubicBezTo>
                    <a:pt x="513" y="552"/>
                    <a:pt x="511" y="552"/>
                    <a:pt x="511" y="553"/>
                  </a:cubicBezTo>
                  <a:cubicBezTo>
                    <a:pt x="511" y="554"/>
                    <a:pt x="511" y="554"/>
                    <a:pt x="510" y="553"/>
                  </a:cubicBezTo>
                  <a:cubicBezTo>
                    <a:pt x="509" y="552"/>
                    <a:pt x="509" y="551"/>
                    <a:pt x="507" y="550"/>
                  </a:cubicBezTo>
                  <a:cubicBezTo>
                    <a:pt x="507" y="550"/>
                    <a:pt x="507" y="549"/>
                    <a:pt x="507" y="549"/>
                  </a:cubicBezTo>
                  <a:cubicBezTo>
                    <a:pt x="508" y="548"/>
                    <a:pt x="511" y="549"/>
                    <a:pt x="512" y="549"/>
                  </a:cubicBezTo>
                  <a:cubicBezTo>
                    <a:pt x="512" y="550"/>
                    <a:pt x="512" y="550"/>
                    <a:pt x="512" y="551"/>
                  </a:cubicBezTo>
                  <a:close/>
                  <a:moveTo>
                    <a:pt x="443" y="437"/>
                  </a:moveTo>
                  <a:cubicBezTo>
                    <a:pt x="443" y="438"/>
                    <a:pt x="444" y="438"/>
                    <a:pt x="444" y="439"/>
                  </a:cubicBezTo>
                  <a:cubicBezTo>
                    <a:pt x="444" y="440"/>
                    <a:pt x="444" y="441"/>
                    <a:pt x="444" y="442"/>
                  </a:cubicBezTo>
                  <a:cubicBezTo>
                    <a:pt x="444" y="442"/>
                    <a:pt x="443" y="442"/>
                    <a:pt x="443" y="442"/>
                  </a:cubicBezTo>
                  <a:cubicBezTo>
                    <a:pt x="442" y="441"/>
                    <a:pt x="442" y="441"/>
                    <a:pt x="441" y="440"/>
                  </a:cubicBezTo>
                  <a:cubicBezTo>
                    <a:pt x="440" y="439"/>
                    <a:pt x="440" y="436"/>
                    <a:pt x="441" y="435"/>
                  </a:cubicBezTo>
                  <a:cubicBezTo>
                    <a:pt x="441" y="435"/>
                    <a:pt x="441" y="435"/>
                    <a:pt x="441" y="435"/>
                  </a:cubicBezTo>
                  <a:cubicBezTo>
                    <a:pt x="442" y="436"/>
                    <a:pt x="443" y="436"/>
                    <a:pt x="443" y="437"/>
                  </a:cubicBezTo>
                  <a:close/>
                  <a:moveTo>
                    <a:pt x="376" y="483"/>
                  </a:moveTo>
                  <a:cubicBezTo>
                    <a:pt x="377" y="485"/>
                    <a:pt x="378" y="486"/>
                    <a:pt x="378" y="488"/>
                  </a:cubicBezTo>
                  <a:cubicBezTo>
                    <a:pt x="378" y="488"/>
                    <a:pt x="378" y="489"/>
                    <a:pt x="378" y="489"/>
                  </a:cubicBezTo>
                  <a:cubicBezTo>
                    <a:pt x="378" y="490"/>
                    <a:pt x="377" y="490"/>
                    <a:pt x="377" y="490"/>
                  </a:cubicBezTo>
                  <a:cubicBezTo>
                    <a:pt x="377" y="490"/>
                    <a:pt x="377" y="489"/>
                    <a:pt x="377" y="489"/>
                  </a:cubicBezTo>
                  <a:cubicBezTo>
                    <a:pt x="377" y="489"/>
                    <a:pt x="377" y="488"/>
                    <a:pt x="376" y="488"/>
                  </a:cubicBezTo>
                  <a:cubicBezTo>
                    <a:pt x="374" y="487"/>
                    <a:pt x="375" y="485"/>
                    <a:pt x="375" y="483"/>
                  </a:cubicBezTo>
                  <a:cubicBezTo>
                    <a:pt x="374" y="483"/>
                    <a:pt x="374" y="482"/>
                    <a:pt x="375" y="482"/>
                  </a:cubicBezTo>
                  <a:cubicBezTo>
                    <a:pt x="375" y="483"/>
                    <a:pt x="376" y="483"/>
                    <a:pt x="376" y="483"/>
                  </a:cubicBezTo>
                  <a:close/>
                  <a:moveTo>
                    <a:pt x="432" y="523"/>
                  </a:moveTo>
                  <a:cubicBezTo>
                    <a:pt x="432" y="523"/>
                    <a:pt x="432" y="524"/>
                    <a:pt x="431" y="524"/>
                  </a:cubicBezTo>
                  <a:cubicBezTo>
                    <a:pt x="430" y="524"/>
                    <a:pt x="429" y="524"/>
                    <a:pt x="429" y="523"/>
                  </a:cubicBezTo>
                  <a:cubicBezTo>
                    <a:pt x="428" y="522"/>
                    <a:pt x="428" y="522"/>
                    <a:pt x="427" y="521"/>
                  </a:cubicBezTo>
                  <a:cubicBezTo>
                    <a:pt x="426" y="521"/>
                    <a:pt x="426" y="520"/>
                    <a:pt x="427" y="520"/>
                  </a:cubicBezTo>
                  <a:cubicBezTo>
                    <a:pt x="427" y="519"/>
                    <a:pt x="427" y="519"/>
                    <a:pt x="428" y="519"/>
                  </a:cubicBezTo>
                  <a:cubicBezTo>
                    <a:pt x="430" y="519"/>
                    <a:pt x="432" y="521"/>
                    <a:pt x="432" y="523"/>
                  </a:cubicBezTo>
                  <a:close/>
                  <a:moveTo>
                    <a:pt x="475" y="535"/>
                  </a:moveTo>
                  <a:cubicBezTo>
                    <a:pt x="475" y="536"/>
                    <a:pt x="475" y="536"/>
                    <a:pt x="474" y="536"/>
                  </a:cubicBezTo>
                  <a:cubicBezTo>
                    <a:pt x="472" y="537"/>
                    <a:pt x="471" y="536"/>
                    <a:pt x="471" y="534"/>
                  </a:cubicBezTo>
                  <a:cubicBezTo>
                    <a:pt x="471" y="533"/>
                    <a:pt x="470" y="533"/>
                    <a:pt x="470" y="532"/>
                  </a:cubicBezTo>
                  <a:cubicBezTo>
                    <a:pt x="469" y="532"/>
                    <a:pt x="469" y="532"/>
                    <a:pt x="468" y="531"/>
                  </a:cubicBezTo>
                  <a:cubicBezTo>
                    <a:pt x="469" y="531"/>
                    <a:pt x="470" y="531"/>
                    <a:pt x="470" y="532"/>
                  </a:cubicBezTo>
                  <a:cubicBezTo>
                    <a:pt x="471" y="532"/>
                    <a:pt x="471" y="532"/>
                    <a:pt x="472" y="532"/>
                  </a:cubicBezTo>
                  <a:cubicBezTo>
                    <a:pt x="473" y="533"/>
                    <a:pt x="474" y="534"/>
                    <a:pt x="475" y="535"/>
                  </a:cubicBezTo>
                  <a:close/>
                  <a:moveTo>
                    <a:pt x="422" y="416"/>
                  </a:moveTo>
                  <a:cubicBezTo>
                    <a:pt x="422" y="416"/>
                    <a:pt x="423" y="417"/>
                    <a:pt x="423" y="417"/>
                  </a:cubicBezTo>
                  <a:cubicBezTo>
                    <a:pt x="423" y="418"/>
                    <a:pt x="423" y="418"/>
                    <a:pt x="422" y="418"/>
                  </a:cubicBezTo>
                  <a:cubicBezTo>
                    <a:pt x="421" y="419"/>
                    <a:pt x="419" y="420"/>
                    <a:pt x="417" y="421"/>
                  </a:cubicBezTo>
                  <a:cubicBezTo>
                    <a:pt x="417" y="421"/>
                    <a:pt x="417" y="420"/>
                    <a:pt x="417" y="420"/>
                  </a:cubicBezTo>
                  <a:cubicBezTo>
                    <a:pt x="418" y="419"/>
                    <a:pt x="419" y="417"/>
                    <a:pt x="421" y="417"/>
                  </a:cubicBezTo>
                  <a:cubicBezTo>
                    <a:pt x="421" y="417"/>
                    <a:pt x="421" y="417"/>
                    <a:pt x="421" y="417"/>
                  </a:cubicBezTo>
                  <a:cubicBezTo>
                    <a:pt x="421" y="416"/>
                    <a:pt x="421" y="415"/>
                    <a:pt x="422" y="416"/>
                  </a:cubicBezTo>
                  <a:close/>
                  <a:moveTo>
                    <a:pt x="360" y="409"/>
                  </a:moveTo>
                  <a:cubicBezTo>
                    <a:pt x="360" y="409"/>
                    <a:pt x="360" y="408"/>
                    <a:pt x="360" y="408"/>
                  </a:cubicBezTo>
                  <a:cubicBezTo>
                    <a:pt x="361" y="408"/>
                    <a:pt x="361" y="407"/>
                    <a:pt x="362" y="408"/>
                  </a:cubicBezTo>
                  <a:cubicBezTo>
                    <a:pt x="362" y="409"/>
                    <a:pt x="363" y="409"/>
                    <a:pt x="364" y="409"/>
                  </a:cubicBezTo>
                  <a:cubicBezTo>
                    <a:pt x="364" y="408"/>
                    <a:pt x="365" y="408"/>
                    <a:pt x="365" y="409"/>
                  </a:cubicBezTo>
                  <a:cubicBezTo>
                    <a:pt x="366" y="410"/>
                    <a:pt x="366" y="411"/>
                    <a:pt x="363" y="411"/>
                  </a:cubicBezTo>
                  <a:cubicBezTo>
                    <a:pt x="363" y="411"/>
                    <a:pt x="362" y="411"/>
                    <a:pt x="361" y="410"/>
                  </a:cubicBezTo>
                  <a:cubicBezTo>
                    <a:pt x="360" y="410"/>
                    <a:pt x="360" y="409"/>
                    <a:pt x="360" y="409"/>
                  </a:cubicBezTo>
                  <a:close/>
                  <a:moveTo>
                    <a:pt x="500" y="445"/>
                  </a:moveTo>
                  <a:cubicBezTo>
                    <a:pt x="500" y="445"/>
                    <a:pt x="500" y="445"/>
                    <a:pt x="500" y="445"/>
                  </a:cubicBezTo>
                  <a:cubicBezTo>
                    <a:pt x="500" y="445"/>
                    <a:pt x="500" y="445"/>
                    <a:pt x="500" y="445"/>
                  </a:cubicBezTo>
                  <a:close/>
                  <a:moveTo>
                    <a:pt x="514" y="537"/>
                  </a:moveTo>
                  <a:cubicBezTo>
                    <a:pt x="514" y="538"/>
                    <a:pt x="514" y="539"/>
                    <a:pt x="512" y="539"/>
                  </a:cubicBezTo>
                  <a:cubicBezTo>
                    <a:pt x="512" y="539"/>
                    <a:pt x="511" y="539"/>
                    <a:pt x="511" y="538"/>
                  </a:cubicBezTo>
                  <a:cubicBezTo>
                    <a:pt x="511" y="537"/>
                    <a:pt x="512" y="536"/>
                    <a:pt x="513" y="536"/>
                  </a:cubicBezTo>
                  <a:cubicBezTo>
                    <a:pt x="513" y="536"/>
                    <a:pt x="514" y="536"/>
                    <a:pt x="514" y="537"/>
                  </a:cubicBezTo>
                  <a:close/>
                  <a:moveTo>
                    <a:pt x="490" y="416"/>
                  </a:moveTo>
                  <a:cubicBezTo>
                    <a:pt x="491" y="417"/>
                    <a:pt x="491" y="417"/>
                    <a:pt x="491" y="418"/>
                  </a:cubicBezTo>
                  <a:cubicBezTo>
                    <a:pt x="490" y="418"/>
                    <a:pt x="491" y="420"/>
                    <a:pt x="490" y="420"/>
                  </a:cubicBezTo>
                  <a:cubicBezTo>
                    <a:pt x="489" y="420"/>
                    <a:pt x="488" y="419"/>
                    <a:pt x="488" y="418"/>
                  </a:cubicBezTo>
                  <a:cubicBezTo>
                    <a:pt x="488" y="418"/>
                    <a:pt x="490" y="416"/>
                    <a:pt x="490" y="416"/>
                  </a:cubicBezTo>
                  <a:close/>
                  <a:moveTo>
                    <a:pt x="417" y="443"/>
                  </a:moveTo>
                  <a:cubicBezTo>
                    <a:pt x="417" y="444"/>
                    <a:pt x="416" y="445"/>
                    <a:pt x="415" y="445"/>
                  </a:cubicBezTo>
                  <a:cubicBezTo>
                    <a:pt x="414" y="445"/>
                    <a:pt x="415" y="444"/>
                    <a:pt x="415" y="443"/>
                  </a:cubicBezTo>
                  <a:cubicBezTo>
                    <a:pt x="415" y="443"/>
                    <a:pt x="414" y="442"/>
                    <a:pt x="416" y="442"/>
                  </a:cubicBezTo>
                  <a:cubicBezTo>
                    <a:pt x="417" y="442"/>
                    <a:pt x="417" y="443"/>
                    <a:pt x="417" y="443"/>
                  </a:cubicBezTo>
                  <a:close/>
                  <a:moveTo>
                    <a:pt x="456" y="378"/>
                  </a:moveTo>
                  <a:cubicBezTo>
                    <a:pt x="456" y="377"/>
                    <a:pt x="456" y="377"/>
                    <a:pt x="457" y="377"/>
                  </a:cubicBezTo>
                  <a:cubicBezTo>
                    <a:pt x="458" y="376"/>
                    <a:pt x="458" y="377"/>
                    <a:pt x="458" y="378"/>
                  </a:cubicBezTo>
                  <a:cubicBezTo>
                    <a:pt x="458" y="378"/>
                    <a:pt x="458" y="379"/>
                    <a:pt x="457" y="379"/>
                  </a:cubicBezTo>
                  <a:cubicBezTo>
                    <a:pt x="457" y="379"/>
                    <a:pt x="456" y="379"/>
                    <a:pt x="456" y="378"/>
                  </a:cubicBezTo>
                  <a:close/>
                  <a:moveTo>
                    <a:pt x="525" y="465"/>
                  </a:moveTo>
                  <a:cubicBezTo>
                    <a:pt x="525" y="464"/>
                    <a:pt x="526" y="463"/>
                    <a:pt x="526" y="462"/>
                  </a:cubicBezTo>
                  <a:cubicBezTo>
                    <a:pt x="526" y="462"/>
                    <a:pt x="526" y="462"/>
                    <a:pt x="527" y="462"/>
                  </a:cubicBezTo>
                  <a:cubicBezTo>
                    <a:pt x="527" y="462"/>
                    <a:pt x="528" y="463"/>
                    <a:pt x="527" y="463"/>
                  </a:cubicBezTo>
                  <a:cubicBezTo>
                    <a:pt x="527" y="464"/>
                    <a:pt x="526" y="465"/>
                    <a:pt x="525" y="465"/>
                  </a:cubicBezTo>
                  <a:cubicBezTo>
                    <a:pt x="525" y="465"/>
                    <a:pt x="525" y="465"/>
                    <a:pt x="525" y="465"/>
                  </a:cubicBezTo>
                  <a:close/>
                  <a:moveTo>
                    <a:pt x="448" y="443"/>
                  </a:moveTo>
                  <a:cubicBezTo>
                    <a:pt x="447" y="442"/>
                    <a:pt x="447" y="441"/>
                    <a:pt x="447" y="439"/>
                  </a:cubicBezTo>
                  <a:cubicBezTo>
                    <a:pt x="448" y="441"/>
                    <a:pt x="449" y="441"/>
                    <a:pt x="449" y="443"/>
                  </a:cubicBezTo>
                  <a:cubicBezTo>
                    <a:pt x="448" y="443"/>
                    <a:pt x="448" y="443"/>
                    <a:pt x="448" y="443"/>
                  </a:cubicBezTo>
                  <a:close/>
                  <a:moveTo>
                    <a:pt x="509" y="545"/>
                  </a:moveTo>
                  <a:cubicBezTo>
                    <a:pt x="510" y="546"/>
                    <a:pt x="510" y="547"/>
                    <a:pt x="511" y="547"/>
                  </a:cubicBezTo>
                  <a:cubicBezTo>
                    <a:pt x="511" y="547"/>
                    <a:pt x="511" y="547"/>
                    <a:pt x="511" y="548"/>
                  </a:cubicBezTo>
                  <a:cubicBezTo>
                    <a:pt x="511" y="548"/>
                    <a:pt x="510" y="548"/>
                    <a:pt x="510" y="548"/>
                  </a:cubicBezTo>
                  <a:cubicBezTo>
                    <a:pt x="509" y="547"/>
                    <a:pt x="508" y="547"/>
                    <a:pt x="509" y="545"/>
                  </a:cubicBezTo>
                  <a:close/>
                  <a:moveTo>
                    <a:pt x="426" y="515"/>
                  </a:moveTo>
                  <a:cubicBezTo>
                    <a:pt x="426" y="515"/>
                    <a:pt x="425" y="515"/>
                    <a:pt x="424" y="515"/>
                  </a:cubicBezTo>
                  <a:cubicBezTo>
                    <a:pt x="424" y="516"/>
                    <a:pt x="423" y="515"/>
                    <a:pt x="423" y="515"/>
                  </a:cubicBezTo>
                  <a:cubicBezTo>
                    <a:pt x="423" y="514"/>
                    <a:pt x="424" y="514"/>
                    <a:pt x="424" y="514"/>
                  </a:cubicBezTo>
                  <a:cubicBezTo>
                    <a:pt x="425" y="514"/>
                    <a:pt x="426" y="515"/>
                    <a:pt x="426" y="515"/>
                  </a:cubicBezTo>
                  <a:close/>
                  <a:moveTo>
                    <a:pt x="418" y="438"/>
                  </a:moveTo>
                  <a:cubicBezTo>
                    <a:pt x="418" y="438"/>
                    <a:pt x="418" y="438"/>
                    <a:pt x="418" y="438"/>
                  </a:cubicBezTo>
                  <a:cubicBezTo>
                    <a:pt x="418" y="438"/>
                    <a:pt x="418" y="438"/>
                    <a:pt x="418" y="438"/>
                  </a:cubicBezTo>
                  <a:cubicBezTo>
                    <a:pt x="418" y="438"/>
                    <a:pt x="418" y="438"/>
                    <a:pt x="418" y="438"/>
                  </a:cubicBezTo>
                  <a:cubicBezTo>
                    <a:pt x="418" y="438"/>
                    <a:pt x="418" y="438"/>
                    <a:pt x="418" y="438"/>
                  </a:cubicBezTo>
                  <a:close/>
                  <a:moveTo>
                    <a:pt x="418" y="438"/>
                  </a:moveTo>
                  <a:cubicBezTo>
                    <a:pt x="418" y="437"/>
                    <a:pt x="417" y="437"/>
                    <a:pt x="417" y="437"/>
                  </a:cubicBezTo>
                  <a:cubicBezTo>
                    <a:pt x="417" y="436"/>
                    <a:pt x="417" y="436"/>
                    <a:pt x="417" y="436"/>
                  </a:cubicBezTo>
                  <a:cubicBezTo>
                    <a:pt x="417" y="436"/>
                    <a:pt x="417" y="436"/>
                    <a:pt x="418" y="436"/>
                  </a:cubicBezTo>
                  <a:cubicBezTo>
                    <a:pt x="418" y="436"/>
                    <a:pt x="418" y="436"/>
                    <a:pt x="418" y="436"/>
                  </a:cubicBezTo>
                  <a:cubicBezTo>
                    <a:pt x="419" y="436"/>
                    <a:pt x="419" y="437"/>
                    <a:pt x="419" y="437"/>
                  </a:cubicBezTo>
                  <a:cubicBezTo>
                    <a:pt x="419" y="438"/>
                    <a:pt x="418" y="438"/>
                    <a:pt x="418" y="438"/>
                  </a:cubicBezTo>
                  <a:close/>
                  <a:moveTo>
                    <a:pt x="492" y="486"/>
                  </a:moveTo>
                  <a:cubicBezTo>
                    <a:pt x="493" y="487"/>
                    <a:pt x="493" y="488"/>
                    <a:pt x="494" y="486"/>
                  </a:cubicBezTo>
                  <a:cubicBezTo>
                    <a:pt x="494" y="486"/>
                    <a:pt x="494" y="486"/>
                    <a:pt x="494" y="486"/>
                  </a:cubicBezTo>
                  <a:cubicBezTo>
                    <a:pt x="494" y="486"/>
                    <a:pt x="494" y="486"/>
                    <a:pt x="494" y="486"/>
                  </a:cubicBezTo>
                  <a:cubicBezTo>
                    <a:pt x="494" y="487"/>
                    <a:pt x="493" y="488"/>
                    <a:pt x="492" y="488"/>
                  </a:cubicBezTo>
                  <a:cubicBezTo>
                    <a:pt x="491" y="487"/>
                    <a:pt x="492" y="487"/>
                    <a:pt x="492" y="486"/>
                  </a:cubicBezTo>
                  <a:close/>
                  <a:moveTo>
                    <a:pt x="500" y="445"/>
                  </a:moveTo>
                  <a:cubicBezTo>
                    <a:pt x="500" y="445"/>
                    <a:pt x="500" y="445"/>
                    <a:pt x="500" y="445"/>
                  </a:cubicBezTo>
                  <a:cubicBezTo>
                    <a:pt x="500" y="445"/>
                    <a:pt x="500" y="445"/>
                    <a:pt x="500" y="445"/>
                  </a:cubicBezTo>
                  <a:close/>
                  <a:moveTo>
                    <a:pt x="500" y="445"/>
                  </a:moveTo>
                  <a:cubicBezTo>
                    <a:pt x="500" y="445"/>
                    <a:pt x="499" y="445"/>
                    <a:pt x="499" y="445"/>
                  </a:cubicBezTo>
                  <a:cubicBezTo>
                    <a:pt x="500" y="444"/>
                    <a:pt x="500" y="444"/>
                    <a:pt x="502" y="444"/>
                  </a:cubicBezTo>
                  <a:cubicBezTo>
                    <a:pt x="501" y="444"/>
                    <a:pt x="502" y="446"/>
                    <a:pt x="500" y="445"/>
                  </a:cubicBezTo>
                  <a:close/>
                  <a:moveTo>
                    <a:pt x="417" y="440"/>
                  </a:moveTo>
                  <a:cubicBezTo>
                    <a:pt x="417" y="440"/>
                    <a:pt x="417" y="440"/>
                    <a:pt x="416" y="439"/>
                  </a:cubicBezTo>
                  <a:cubicBezTo>
                    <a:pt x="416" y="439"/>
                    <a:pt x="417" y="439"/>
                    <a:pt x="417" y="438"/>
                  </a:cubicBezTo>
                  <a:cubicBezTo>
                    <a:pt x="417" y="438"/>
                    <a:pt x="418" y="438"/>
                    <a:pt x="418" y="438"/>
                  </a:cubicBezTo>
                  <a:cubicBezTo>
                    <a:pt x="418" y="438"/>
                    <a:pt x="418" y="438"/>
                    <a:pt x="418" y="439"/>
                  </a:cubicBezTo>
                  <a:cubicBezTo>
                    <a:pt x="418" y="439"/>
                    <a:pt x="418" y="440"/>
                    <a:pt x="417" y="440"/>
                  </a:cubicBezTo>
                  <a:close/>
                  <a:moveTo>
                    <a:pt x="416" y="360"/>
                  </a:moveTo>
                  <a:cubicBezTo>
                    <a:pt x="416" y="360"/>
                    <a:pt x="417" y="360"/>
                    <a:pt x="417" y="361"/>
                  </a:cubicBezTo>
                  <a:cubicBezTo>
                    <a:pt x="417" y="361"/>
                    <a:pt x="416" y="361"/>
                    <a:pt x="416" y="361"/>
                  </a:cubicBezTo>
                  <a:cubicBezTo>
                    <a:pt x="415" y="362"/>
                    <a:pt x="415" y="361"/>
                    <a:pt x="415" y="360"/>
                  </a:cubicBezTo>
                  <a:cubicBezTo>
                    <a:pt x="415" y="360"/>
                    <a:pt x="415" y="359"/>
                    <a:pt x="416" y="360"/>
                  </a:cubicBezTo>
                  <a:close/>
                  <a:moveTo>
                    <a:pt x="360" y="403"/>
                  </a:moveTo>
                  <a:cubicBezTo>
                    <a:pt x="361" y="403"/>
                    <a:pt x="362" y="403"/>
                    <a:pt x="362" y="404"/>
                  </a:cubicBezTo>
                  <a:cubicBezTo>
                    <a:pt x="362" y="404"/>
                    <a:pt x="362" y="405"/>
                    <a:pt x="362" y="405"/>
                  </a:cubicBezTo>
                  <a:cubicBezTo>
                    <a:pt x="360" y="405"/>
                    <a:pt x="360" y="404"/>
                    <a:pt x="360" y="403"/>
                  </a:cubicBezTo>
                  <a:close/>
                  <a:moveTo>
                    <a:pt x="360" y="403"/>
                  </a:moveTo>
                  <a:cubicBezTo>
                    <a:pt x="360" y="403"/>
                    <a:pt x="360" y="403"/>
                    <a:pt x="360" y="403"/>
                  </a:cubicBezTo>
                  <a:cubicBezTo>
                    <a:pt x="360" y="403"/>
                    <a:pt x="360" y="403"/>
                    <a:pt x="360" y="403"/>
                  </a:cubicBezTo>
                  <a:cubicBezTo>
                    <a:pt x="360" y="403"/>
                    <a:pt x="360" y="403"/>
                    <a:pt x="360" y="403"/>
                  </a:cubicBezTo>
                  <a:cubicBezTo>
                    <a:pt x="360" y="403"/>
                    <a:pt x="360" y="403"/>
                    <a:pt x="360" y="403"/>
                  </a:cubicBezTo>
                  <a:close/>
                  <a:moveTo>
                    <a:pt x="446" y="438"/>
                  </a:moveTo>
                  <a:cubicBezTo>
                    <a:pt x="445" y="438"/>
                    <a:pt x="444" y="438"/>
                    <a:pt x="444" y="437"/>
                  </a:cubicBezTo>
                  <a:cubicBezTo>
                    <a:pt x="443" y="437"/>
                    <a:pt x="444" y="436"/>
                    <a:pt x="444" y="436"/>
                  </a:cubicBezTo>
                  <a:cubicBezTo>
                    <a:pt x="445" y="436"/>
                    <a:pt x="445" y="437"/>
                    <a:pt x="446" y="438"/>
                  </a:cubicBezTo>
                  <a:close/>
                  <a:moveTo>
                    <a:pt x="529" y="488"/>
                  </a:moveTo>
                  <a:cubicBezTo>
                    <a:pt x="529" y="489"/>
                    <a:pt x="529" y="489"/>
                    <a:pt x="528" y="489"/>
                  </a:cubicBezTo>
                  <a:cubicBezTo>
                    <a:pt x="528" y="489"/>
                    <a:pt x="527" y="488"/>
                    <a:pt x="527" y="488"/>
                  </a:cubicBezTo>
                  <a:cubicBezTo>
                    <a:pt x="527" y="487"/>
                    <a:pt x="527" y="487"/>
                    <a:pt x="528" y="487"/>
                  </a:cubicBezTo>
                  <a:cubicBezTo>
                    <a:pt x="528" y="487"/>
                    <a:pt x="529" y="487"/>
                    <a:pt x="529" y="488"/>
                  </a:cubicBezTo>
                  <a:close/>
                  <a:moveTo>
                    <a:pt x="390" y="415"/>
                  </a:moveTo>
                  <a:cubicBezTo>
                    <a:pt x="390" y="415"/>
                    <a:pt x="390" y="414"/>
                    <a:pt x="390" y="414"/>
                  </a:cubicBezTo>
                  <a:cubicBezTo>
                    <a:pt x="391" y="414"/>
                    <a:pt x="392" y="415"/>
                    <a:pt x="392" y="415"/>
                  </a:cubicBezTo>
                  <a:cubicBezTo>
                    <a:pt x="392" y="416"/>
                    <a:pt x="392" y="416"/>
                    <a:pt x="392" y="416"/>
                  </a:cubicBezTo>
                  <a:cubicBezTo>
                    <a:pt x="391" y="416"/>
                    <a:pt x="391" y="415"/>
                    <a:pt x="390" y="415"/>
                  </a:cubicBezTo>
                  <a:close/>
                  <a:moveTo>
                    <a:pt x="519" y="460"/>
                  </a:moveTo>
                  <a:cubicBezTo>
                    <a:pt x="520" y="460"/>
                    <a:pt x="521" y="460"/>
                    <a:pt x="521" y="461"/>
                  </a:cubicBezTo>
                  <a:cubicBezTo>
                    <a:pt x="521" y="461"/>
                    <a:pt x="520" y="461"/>
                    <a:pt x="520" y="461"/>
                  </a:cubicBezTo>
                  <a:cubicBezTo>
                    <a:pt x="519" y="461"/>
                    <a:pt x="519" y="461"/>
                    <a:pt x="518" y="460"/>
                  </a:cubicBezTo>
                  <a:cubicBezTo>
                    <a:pt x="518" y="460"/>
                    <a:pt x="519" y="459"/>
                    <a:pt x="519" y="460"/>
                  </a:cubicBezTo>
                  <a:close/>
                  <a:moveTo>
                    <a:pt x="453" y="378"/>
                  </a:moveTo>
                  <a:cubicBezTo>
                    <a:pt x="453" y="378"/>
                    <a:pt x="453" y="378"/>
                    <a:pt x="453" y="377"/>
                  </a:cubicBezTo>
                  <a:cubicBezTo>
                    <a:pt x="454" y="377"/>
                    <a:pt x="454" y="376"/>
                    <a:pt x="455" y="376"/>
                  </a:cubicBezTo>
                  <a:cubicBezTo>
                    <a:pt x="455" y="376"/>
                    <a:pt x="455" y="376"/>
                    <a:pt x="455" y="376"/>
                  </a:cubicBezTo>
                  <a:cubicBezTo>
                    <a:pt x="454" y="377"/>
                    <a:pt x="455" y="378"/>
                    <a:pt x="454" y="378"/>
                  </a:cubicBezTo>
                  <a:cubicBezTo>
                    <a:pt x="454" y="378"/>
                    <a:pt x="454" y="378"/>
                    <a:pt x="454" y="378"/>
                  </a:cubicBezTo>
                  <a:cubicBezTo>
                    <a:pt x="453" y="378"/>
                    <a:pt x="453" y="378"/>
                    <a:pt x="453" y="378"/>
                  </a:cubicBezTo>
                  <a:close/>
                  <a:moveTo>
                    <a:pt x="487" y="434"/>
                  </a:moveTo>
                  <a:cubicBezTo>
                    <a:pt x="489" y="433"/>
                    <a:pt x="490" y="435"/>
                    <a:pt x="491" y="435"/>
                  </a:cubicBezTo>
                  <a:cubicBezTo>
                    <a:pt x="490" y="435"/>
                    <a:pt x="489" y="434"/>
                    <a:pt x="487" y="434"/>
                  </a:cubicBezTo>
                  <a:close/>
                  <a:moveTo>
                    <a:pt x="413" y="360"/>
                  </a:moveTo>
                  <a:cubicBezTo>
                    <a:pt x="413" y="361"/>
                    <a:pt x="413" y="361"/>
                    <a:pt x="412" y="361"/>
                  </a:cubicBezTo>
                  <a:cubicBezTo>
                    <a:pt x="412" y="361"/>
                    <a:pt x="412" y="361"/>
                    <a:pt x="411" y="360"/>
                  </a:cubicBezTo>
                  <a:cubicBezTo>
                    <a:pt x="411" y="360"/>
                    <a:pt x="411" y="359"/>
                    <a:pt x="412" y="359"/>
                  </a:cubicBezTo>
                  <a:cubicBezTo>
                    <a:pt x="412" y="360"/>
                    <a:pt x="413" y="360"/>
                    <a:pt x="413" y="360"/>
                  </a:cubicBezTo>
                  <a:close/>
                  <a:moveTo>
                    <a:pt x="370" y="364"/>
                  </a:moveTo>
                  <a:cubicBezTo>
                    <a:pt x="370" y="364"/>
                    <a:pt x="370" y="364"/>
                    <a:pt x="369" y="364"/>
                  </a:cubicBezTo>
                  <a:cubicBezTo>
                    <a:pt x="369" y="364"/>
                    <a:pt x="368" y="364"/>
                    <a:pt x="368" y="363"/>
                  </a:cubicBezTo>
                  <a:cubicBezTo>
                    <a:pt x="368" y="363"/>
                    <a:pt x="369" y="363"/>
                    <a:pt x="369" y="363"/>
                  </a:cubicBezTo>
                  <a:cubicBezTo>
                    <a:pt x="369" y="363"/>
                    <a:pt x="370" y="363"/>
                    <a:pt x="370" y="364"/>
                  </a:cubicBezTo>
                  <a:close/>
                  <a:moveTo>
                    <a:pt x="493" y="419"/>
                  </a:moveTo>
                  <a:cubicBezTo>
                    <a:pt x="494" y="419"/>
                    <a:pt x="494" y="419"/>
                    <a:pt x="494" y="419"/>
                  </a:cubicBezTo>
                  <a:cubicBezTo>
                    <a:pt x="493" y="419"/>
                    <a:pt x="493" y="420"/>
                    <a:pt x="492" y="420"/>
                  </a:cubicBezTo>
                  <a:cubicBezTo>
                    <a:pt x="492" y="420"/>
                    <a:pt x="492" y="420"/>
                    <a:pt x="492" y="420"/>
                  </a:cubicBezTo>
                  <a:cubicBezTo>
                    <a:pt x="492" y="419"/>
                    <a:pt x="493" y="419"/>
                    <a:pt x="493" y="419"/>
                  </a:cubicBezTo>
                  <a:close/>
                  <a:moveTo>
                    <a:pt x="524" y="466"/>
                  </a:moveTo>
                  <a:cubicBezTo>
                    <a:pt x="524" y="466"/>
                    <a:pt x="524" y="466"/>
                    <a:pt x="524" y="466"/>
                  </a:cubicBezTo>
                  <a:cubicBezTo>
                    <a:pt x="524" y="466"/>
                    <a:pt x="524" y="466"/>
                    <a:pt x="524" y="466"/>
                  </a:cubicBezTo>
                  <a:cubicBezTo>
                    <a:pt x="524" y="466"/>
                    <a:pt x="524" y="466"/>
                    <a:pt x="524" y="466"/>
                  </a:cubicBezTo>
                  <a:cubicBezTo>
                    <a:pt x="524" y="466"/>
                    <a:pt x="524" y="466"/>
                    <a:pt x="524" y="466"/>
                  </a:cubicBezTo>
                  <a:cubicBezTo>
                    <a:pt x="524" y="466"/>
                    <a:pt x="524" y="466"/>
                    <a:pt x="524" y="466"/>
                  </a:cubicBezTo>
                  <a:cubicBezTo>
                    <a:pt x="524" y="466"/>
                    <a:pt x="524" y="466"/>
                    <a:pt x="524" y="466"/>
                  </a:cubicBezTo>
                  <a:close/>
                  <a:moveTo>
                    <a:pt x="524" y="466"/>
                  </a:moveTo>
                  <a:cubicBezTo>
                    <a:pt x="524" y="466"/>
                    <a:pt x="524" y="466"/>
                    <a:pt x="524" y="466"/>
                  </a:cubicBezTo>
                  <a:cubicBezTo>
                    <a:pt x="523" y="466"/>
                    <a:pt x="523" y="467"/>
                    <a:pt x="523" y="466"/>
                  </a:cubicBezTo>
                  <a:cubicBezTo>
                    <a:pt x="523" y="465"/>
                    <a:pt x="522" y="465"/>
                    <a:pt x="523" y="465"/>
                  </a:cubicBezTo>
                  <a:cubicBezTo>
                    <a:pt x="524" y="465"/>
                    <a:pt x="524" y="465"/>
                    <a:pt x="524" y="466"/>
                  </a:cubicBezTo>
                  <a:close/>
                  <a:moveTo>
                    <a:pt x="386" y="486"/>
                  </a:moveTo>
                  <a:cubicBezTo>
                    <a:pt x="385" y="486"/>
                    <a:pt x="385" y="486"/>
                    <a:pt x="385" y="485"/>
                  </a:cubicBezTo>
                  <a:cubicBezTo>
                    <a:pt x="385" y="485"/>
                    <a:pt x="386" y="485"/>
                    <a:pt x="386" y="485"/>
                  </a:cubicBezTo>
                  <a:cubicBezTo>
                    <a:pt x="387" y="485"/>
                    <a:pt x="387" y="485"/>
                    <a:pt x="387" y="485"/>
                  </a:cubicBezTo>
                  <a:cubicBezTo>
                    <a:pt x="387" y="486"/>
                    <a:pt x="386" y="486"/>
                    <a:pt x="386" y="486"/>
                  </a:cubicBezTo>
                  <a:close/>
                  <a:moveTo>
                    <a:pt x="443" y="365"/>
                  </a:moveTo>
                  <a:cubicBezTo>
                    <a:pt x="443" y="365"/>
                    <a:pt x="444" y="364"/>
                    <a:pt x="444" y="364"/>
                  </a:cubicBezTo>
                  <a:cubicBezTo>
                    <a:pt x="444" y="364"/>
                    <a:pt x="445" y="364"/>
                    <a:pt x="445" y="365"/>
                  </a:cubicBezTo>
                  <a:cubicBezTo>
                    <a:pt x="444" y="365"/>
                    <a:pt x="444" y="365"/>
                    <a:pt x="444" y="366"/>
                  </a:cubicBezTo>
                  <a:cubicBezTo>
                    <a:pt x="443" y="366"/>
                    <a:pt x="443" y="365"/>
                    <a:pt x="443" y="365"/>
                  </a:cubicBezTo>
                  <a:close/>
                  <a:moveTo>
                    <a:pt x="490" y="437"/>
                  </a:moveTo>
                  <a:cubicBezTo>
                    <a:pt x="490" y="437"/>
                    <a:pt x="491" y="436"/>
                    <a:pt x="492" y="437"/>
                  </a:cubicBezTo>
                  <a:cubicBezTo>
                    <a:pt x="492" y="437"/>
                    <a:pt x="491" y="437"/>
                    <a:pt x="491" y="437"/>
                  </a:cubicBezTo>
                  <a:cubicBezTo>
                    <a:pt x="491" y="438"/>
                    <a:pt x="490" y="437"/>
                    <a:pt x="490" y="437"/>
                  </a:cubicBezTo>
                  <a:close/>
                  <a:moveTo>
                    <a:pt x="459" y="519"/>
                  </a:moveTo>
                  <a:cubicBezTo>
                    <a:pt x="459" y="520"/>
                    <a:pt x="459" y="520"/>
                    <a:pt x="459" y="520"/>
                  </a:cubicBezTo>
                  <a:cubicBezTo>
                    <a:pt x="458" y="520"/>
                    <a:pt x="458" y="519"/>
                    <a:pt x="458" y="519"/>
                  </a:cubicBezTo>
                  <a:cubicBezTo>
                    <a:pt x="458" y="519"/>
                    <a:pt x="458" y="519"/>
                    <a:pt x="458" y="518"/>
                  </a:cubicBezTo>
                  <a:cubicBezTo>
                    <a:pt x="459" y="518"/>
                    <a:pt x="459" y="519"/>
                    <a:pt x="459" y="519"/>
                  </a:cubicBezTo>
                  <a:close/>
                  <a:moveTo>
                    <a:pt x="469" y="387"/>
                  </a:moveTo>
                  <a:cubicBezTo>
                    <a:pt x="469" y="388"/>
                    <a:pt x="469" y="389"/>
                    <a:pt x="468" y="389"/>
                  </a:cubicBezTo>
                  <a:cubicBezTo>
                    <a:pt x="468" y="388"/>
                    <a:pt x="468" y="388"/>
                    <a:pt x="469" y="387"/>
                  </a:cubicBezTo>
                  <a:close/>
                  <a:moveTo>
                    <a:pt x="498" y="496"/>
                  </a:moveTo>
                  <a:cubicBezTo>
                    <a:pt x="498" y="497"/>
                    <a:pt x="498" y="497"/>
                    <a:pt x="497" y="498"/>
                  </a:cubicBezTo>
                  <a:cubicBezTo>
                    <a:pt x="497" y="497"/>
                    <a:pt x="497" y="497"/>
                    <a:pt x="498" y="496"/>
                  </a:cubicBezTo>
                  <a:close/>
                  <a:moveTo>
                    <a:pt x="529" y="485"/>
                  </a:moveTo>
                  <a:cubicBezTo>
                    <a:pt x="529" y="485"/>
                    <a:pt x="529" y="485"/>
                    <a:pt x="529" y="485"/>
                  </a:cubicBezTo>
                  <a:cubicBezTo>
                    <a:pt x="529" y="485"/>
                    <a:pt x="528" y="485"/>
                    <a:pt x="528" y="484"/>
                  </a:cubicBezTo>
                  <a:cubicBezTo>
                    <a:pt x="528" y="484"/>
                    <a:pt x="529" y="484"/>
                    <a:pt x="529" y="484"/>
                  </a:cubicBezTo>
                  <a:cubicBezTo>
                    <a:pt x="529" y="484"/>
                    <a:pt x="529" y="484"/>
                    <a:pt x="529" y="485"/>
                  </a:cubicBezTo>
                  <a:close/>
                  <a:moveTo>
                    <a:pt x="529" y="479"/>
                  </a:moveTo>
                  <a:cubicBezTo>
                    <a:pt x="528" y="479"/>
                    <a:pt x="528" y="479"/>
                    <a:pt x="527" y="479"/>
                  </a:cubicBezTo>
                  <a:cubicBezTo>
                    <a:pt x="528" y="478"/>
                    <a:pt x="528" y="478"/>
                    <a:pt x="529" y="478"/>
                  </a:cubicBezTo>
                  <a:cubicBezTo>
                    <a:pt x="529" y="479"/>
                    <a:pt x="529" y="479"/>
                    <a:pt x="529" y="479"/>
                  </a:cubicBezTo>
                  <a:close/>
                  <a:moveTo>
                    <a:pt x="517" y="457"/>
                  </a:moveTo>
                  <a:cubicBezTo>
                    <a:pt x="517" y="456"/>
                    <a:pt x="517" y="456"/>
                    <a:pt x="517" y="455"/>
                  </a:cubicBezTo>
                  <a:cubicBezTo>
                    <a:pt x="518" y="455"/>
                    <a:pt x="518" y="456"/>
                    <a:pt x="518" y="456"/>
                  </a:cubicBezTo>
                  <a:cubicBezTo>
                    <a:pt x="518" y="456"/>
                    <a:pt x="518" y="456"/>
                    <a:pt x="518" y="456"/>
                  </a:cubicBezTo>
                  <a:cubicBezTo>
                    <a:pt x="519" y="457"/>
                    <a:pt x="518" y="457"/>
                    <a:pt x="518" y="457"/>
                  </a:cubicBezTo>
                  <a:cubicBezTo>
                    <a:pt x="517" y="457"/>
                    <a:pt x="517" y="457"/>
                    <a:pt x="517" y="457"/>
                  </a:cubicBezTo>
                  <a:close/>
                  <a:moveTo>
                    <a:pt x="455" y="512"/>
                  </a:moveTo>
                  <a:cubicBezTo>
                    <a:pt x="454" y="512"/>
                    <a:pt x="454" y="512"/>
                    <a:pt x="454" y="512"/>
                  </a:cubicBezTo>
                  <a:cubicBezTo>
                    <a:pt x="454" y="512"/>
                    <a:pt x="453" y="512"/>
                    <a:pt x="454" y="512"/>
                  </a:cubicBezTo>
                  <a:cubicBezTo>
                    <a:pt x="454" y="512"/>
                    <a:pt x="454" y="511"/>
                    <a:pt x="454" y="511"/>
                  </a:cubicBezTo>
                  <a:cubicBezTo>
                    <a:pt x="454" y="511"/>
                    <a:pt x="455" y="511"/>
                    <a:pt x="455" y="512"/>
                  </a:cubicBezTo>
                  <a:close/>
                  <a:moveTo>
                    <a:pt x="504" y="446"/>
                  </a:moveTo>
                  <a:cubicBezTo>
                    <a:pt x="504" y="447"/>
                    <a:pt x="504" y="447"/>
                    <a:pt x="504" y="447"/>
                  </a:cubicBezTo>
                  <a:cubicBezTo>
                    <a:pt x="503" y="447"/>
                    <a:pt x="503" y="447"/>
                    <a:pt x="504" y="446"/>
                  </a:cubicBezTo>
                  <a:close/>
                  <a:moveTo>
                    <a:pt x="419" y="444"/>
                  </a:moveTo>
                  <a:cubicBezTo>
                    <a:pt x="419" y="444"/>
                    <a:pt x="419" y="444"/>
                    <a:pt x="419" y="444"/>
                  </a:cubicBezTo>
                  <a:cubicBezTo>
                    <a:pt x="418" y="444"/>
                    <a:pt x="418" y="444"/>
                    <a:pt x="418" y="444"/>
                  </a:cubicBezTo>
                  <a:cubicBezTo>
                    <a:pt x="418" y="443"/>
                    <a:pt x="418" y="443"/>
                    <a:pt x="418" y="443"/>
                  </a:cubicBezTo>
                  <a:cubicBezTo>
                    <a:pt x="419" y="443"/>
                    <a:pt x="419" y="444"/>
                    <a:pt x="419" y="444"/>
                  </a:cubicBezTo>
                  <a:close/>
                  <a:moveTo>
                    <a:pt x="505" y="446"/>
                  </a:moveTo>
                  <a:cubicBezTo>
                    <a:pt x="505" y="446"/>
                    <a:pt x="505" y="445"/>
                    <a:pt x="506" y="445"/>
                  </a:cubicBezTo>
                  <a:cubicBezTo>
                    <a:pt x="506" y="445"/>
                    <a:pt x="506" y="446"/>
                    <a:pt x="506" y="446"/>
                  </a:cubicBezTo>
                  <a:cubicBezTo>
                    <a:pt x="506" y="446"/>
                    <a:pt x="506" y="446"/>
                    <a:pt x="506" y="446"/>
                  </a:cubicBezTo>
                  <a:cubicBezTo>
                    <a:pt x="506" y="446"/>
                    <a:pt x="505" y="446"/>
                    <a:pt x="505" y="446"/>
                  </a:cubicBezTo>
                  <a:close/>
                  <a:moveTo>
                    <a:pt x="422" y="414"/>
                  </a:moveTo>
                  <a:cubicBezTo>
                    <a:pt x="421" y="413"/>
                    <a:pt x="421" y="413"/>
                    <a:pt x="422" y="412"/>
                  </a:cubicBezTo>
                  <a:cubicBezTo>
                    <a:pt x="422" y="413"/>
                    <a:pt x="422" y="413"/>
                    <a:pt x="422" y="414"/>
                  </a:cubicBezTo>
                  <a:close/>
                  <a:moveTo>
                    <a:pt x="497" y="441"/>
                  </a:moveTo>
                  <a:cubicBezTo>
                    <a:pt x="497" y="441"/>
                    <a:pt x="498" y="441"/>
                    <a:pt x="498" y="442"/>
                  </a:cubicBezTo>
                  <a:cubicBezTo>
                    <a:pt x="498" y="442"/>
                    <a:pt x="498" y="442"/>
                    <a:pt x="498" y="442"/>
                  </a:cubicBezTo>
                  <a:cubicBezTo>
                    <a:pt x="497" y="442"/>
                    <a:pt x="497" y="442"/>
                    <a:pt x="497" y="441"/>
                  </a:cubicBezTo>
                  <a:close/>
                  <a:moveTo>
                    <a:pt x="497" y="441"/>
                  </a:moveTo>
                  <a:cubicBezTo>
                    <a:pt x="497" y="441"/>
                    <a:pt x="497" y="441"/>
                    <a:pt x="497" y="441"/>
                  </a:cubicBezTo>
                  <a:cubicBezTo>
                    <a:pt x="497" y="441"/>
                    <a:pt x="497" y="441"/>
                    <a:pt x="497" y="441"/>
                  </a:cubicBezTo>
                  <a:cubicBezTo>
                    <a:pt x="497" y="441"/>
                    <a:pt x="497" y="441"/>
                    <a:pt x="497" y="441"/>
                  </a:cubicBezTo>
                  <a:cubicBezTo>
                    <a:pt x="497" y="441"/>
                    <a:pt x="497" y="441"/>
                    <a:pt x="497" y="441"/>
                  </a:cubicBezTo>
                  <a:cubicBezTo>
                    <a:pt x="497" y="441"/>
                    <a:pt x="497" y="441"/>
                    <a:pt x="497" y="441"/>
                  </a:cubicBezTo>
                  <a:close/>
                  <a:moveTo>
                    <a:pt x="506" y="484"/>
                  </a:moveTo>
                  <a:cubicBezTo>
                    <a:pt x="506" y="484"/>
                    <a:pt x="507" y="485"/>
                    <a:pt x="506" y="485"/>
                  </a:cubicBezTo>
                  <a:cubicBezTo>
                    <a:pt x="506" y="485"/>
                    <a:pt x="506" y="485"/>
                    <a:pt x="506" y="485"/>
                  </a:cubicBezTo>
                  <a:cubicBezTo>
                    <a:pt x="506" y="485"/>
                    <a:pt x="506" y="485"/>
                    <a:pt x="506" y="485"/>
                  </a:cubicBezTo>
                  <a:cubicBezTo>
                    <a:pt x="506" y="485"/>
                    <a:pt x="506" y="485"/>
                    <a:pt x="506" y="484"/>
                  </a:cubicBezTo>
                  <a:close/>
                  <a:moveTo>
                    <a:pt x="497" y="493"/>
                  </a:moveTo>
                  <a:cubicBezTo>
                    <a:pt x="497" y="494"/>
                    <a:pt x="497" y="494"/>
                    <a:pt x="497" y="494"/>
                  </a:cubicBezTo>
                  <a:cubicBezTo>
                    <a:pt x="497" y="494"/>
                    <a:pt x="497" y="494"/>
                    <a:pt x="497" y="494"/>
                  </a:cubicBezTo>
                  <a:cubicBezTo>
                    <a:pt x="497" y="494"/>
                    <a:pt x="496" y="494"/>
                    <a:pt x="496" y="494"/>
                  </a:cubicBezTo>
                  <a:cubicBezTo>
                    <a:pt x="496" y="494"/>
                    <a:pt x="497" y="494"/>
                    <a:pt x="497" y="493"/>
                  </a:cubicBezTo>
                  <a:close/>
                  <a:moveTo>
                    <a:pt x="507" y="447"/>
                  </a:moveTo>
                  <a:cubicBezTo>
                    <a:pt x="506" y="447"/>
                    <a:pt x="507" y="447"/>
                    <a:pt x="507" y="447"/>
                  </a:cubicBezTo>
                  <a:cubicBezTo>
                    <a:pt x="507" y="447"/>
                    <a:pt x="507" y="447"/>
                    <a:pt x="507" y="447"/>
                  </a:cubicBezTo>
                  <a:cubicBezTo>
                    <a:pt x="507" y="447"/>
                    <a:pt x="507" y="448"/>
                    <a:pt x="507" y="448"/>
                  </a:cubicBezTo>
                  <a:cubicBezTo>
                    <a:pt x="507" y="448"/>
                    <a:pt x="507" y="447"/>
                    <a:pt x="507" y="447"/>
                  </a:cubicBezTo>
                  <a:close/>
                  <a:moveTo>
                    <a:pt x="370" y="365"/>
                  </a:moveTo>
                  <a:cubicBezTo>
                    <a:pt x="370" y="365"/>
                    <a:pt x="371" y="364"/>
                    <a:pt x="371" y="364"/>
                  </a:cubicBezTo>
                  <a:cubicBezTo>
                    <a:pt x="371" y="364"/>
                    <a:pt x="371" y="364"/>
                    <a:pt x="371" y="364"/>
                  </a:cubicBezTo>
                  <a:cubicBezTo>
                    <a:pt x="371" y="365"/>
                    <a:pt x="371" y="365"/>
                    <a:pt x="371" y="365"/>
                  </a:cubicBezTo>
                  <a:cubicBezTo>
                    <a:pt x="371" y="365"/>
                    <a:pt x="370" y="365"/>
                    <a:pt x="370" y="365"/>
                  </a:cubicBezTo>
                  <a:close/>
                  <a:moveTo>
                    <a:pt x="508" y="449"/>
                  </a:moveTo>
                  <a:cubicBezTo>
                    <a:pt x="508" y="449"/>
                    <a:pt x="508" y="449"/>
                    <a:pt x="508" y="449"/>
                  </a:cubicBezTo>
                  <a:cubicBezTo>
                    <a:pt x="508" y="449"/>
                    <a:pt x="508" y="449"/>
                    <a:pt x="508" y="449"/>
                  </a:cubicBezTo>
                  <a:cubicBezTo>
                    <a:pt x="508" y="449"/>
                    <a:pt x="508" y="449"/>
                    <a:pt x="508" y="449"/>
                  </a:cubicBezTo>
                  <a:cubicBezTo>
                    <a:pt x="508" y="449"/>
                    <a:pt x="508" y="449"/>
                    <a:pt x="508" y="449"/>
                  </a:cubicBezTo>
                  <a:cubicBezTo>
                    <a:pt x="508" y="449"/>
                    <a:pt x="508" y="449"/>
                    <a:pt x="508" y="449"/>
                  </a:cubicBezTo>
                  <a:close/>
                  <a:moveTo>
                    <a:pt x="508" y="449"/>
                  </a:moveTo>
                  <a:cubicBezTo>
                    <a:pt x="508" y="449"/>
                    <a:pt x="507" y="449"/>
                    <a:pt x="508" y="449"/>
                  </a:cubicBezTo>
                  <a:cubicBezTo>
                    <a:pt x="508" y="449"/>
                    <a:pt x="508" y="448"/>
                    <a:pt x="508" y="449"/>
                  </a:cubicBezTo>
                  <a:cubicBezTo>
                    <a:pt x="508" y="449"/>
                    <a:pt x="508" y="449"/>
                    <a:pt x="508" y="449"/>
                  </a:cubicBezTo>
                  <a:close/>
                  <a:moveTo>
                    <a:pt x="504" y="547"/>
                  </a:moveTo>
                  <a:cubicBezTo>
                    <a:pt x="504" y="547"/>
                    <a:pt x="504" y="548"/>
                    <a:pt x="504" y="548"/>
                  </a:cubicBezTo>
                  <a:cubicBezTo>
                    <a:pt x="504" y="547"/>
                    <a:pt x="504" y="547"/>
                    <a:pt x="504" y="547"/>
                  </a:cubicBezTo>
                  <a:cubicBezTo>
                    <a:pt x="504" y="547"/>
                    <a:pt x="504" y="547"/>
                    <a:pt x="504" y="547"/>
                  </a:cubicBezTo>
                  <a:cubicBezTo>
                    <a:pt x="504" y="547"/>
                    <a:pt x="505" y="547"/>
                    <a:pt x="504" y="547"/>
                  </a:cubicBezTo>
                  <a:close/>
                  <a:moveTo>
                    <a:pt x="504" y="543"/>
                  </a:moveTo>
                  <a:cubicBezTo>
                    <a:pt x="504" y="543"/>
                    <a:pt x="504" y="543"/>
                    <a:pt x="504" y="543"/>
                  </a:cubicBezTo>
                  <a:cubicBezTo>
                    <a:pt x="504" y="542"/>
                    <a:pt x="504" y="542"/>
                    <a:pt x="504" y="542"/>
                  </a:cubicBezTo>
                  <a:cubicBezTo>
                    <a:pt x="504" y="542"/>
                    <a:pt x="504" y="542"/>
                    <a:pt x="504" y="543"/>
                  </a:cubicBezTo>
                  <a:cubicBezTo>
                    <a:pt x="504" y="543"/>
                    <a:pt x="504" y="543"/>
                    <a:pt x="504" y="543"/>
                  </a:cubicBezTo>
                  <a:close/>
                  <a:moveTo>
                    <a:pt x="453" y="510"/>
                  </a:moveTo>
                  <a:cubicBezTo>
                    <a:pt x="453" y="510"/>
                    <a:pt x="453" y="510"/>
                    <a:pt x="453" y="510"/>
                  </a:cubicBezTo>
                  <a:cubicBezTo>
                    <a:pt x="453" y="510"/>
                    <a:pt x="453" y="511"/>
                    <a:pt x="453" y="511"/>
                  </a:cubicBezTo>
                  <a:cubicBezTo>
                    <a:pt x="453" y="511"/>
                    <a:pt x="453" y="510"/>
                    <a:pt x="452" y="510"/>
                  </a:cubicBezTo>
                  <a:cubicBezTo>
                    <a:pt x="453" y="510"/>
                    <a:pt x="453" y="510"/>
                    <a:pt x="453" y="510"/>
                  </a:cubicBezTo>
                  <a:close/>
                  <a:moveTo>
                    <a:pt x="517" y="520"/>
                  </a:moveTo>
                  <a:cubicBezTo>
                    <a:pt x="517" y="520"/>
                    <a:pt x="517" y="520"/>
                    <a:pt x="517" y="520"/>
                  </a:cubicBezTo>
                  <a:cubicBezTo>
                    <a:pt x="517" y="520"/>
                    <a:pt x="517" y="521"/>
                    <a:pt x="517" y="521"/>
                  </a:cubicBezTo>
                  <a:cubicBezTo>
                    <a:pt x="516" y="521"/>
                    <a:pt x="516" y="521"/>
                    <a:pt x="516" y="520"/>
                  </a:cubicBezTo>
                  <a:cubicBezTo>
                    <a:pt x="516" y="520"/>
                    <a:pt x="516" y="520"/>
                    <a:pt x="517" y="520"/>
                  </a:cubicBezTo>
                  <a:close/>
                  <a:moveTo>
                    <a:pt x="527" y="489"/>
                  </a:moveTo>
                  <a:cubicBezTo>
                    <a:pt x="527" y="490"/>
                    <a:pt x="527" y="490"/>
                    <a:pt x="527" y="490"/>
                  </a:cubicBezTo>
                  <a:cubicBezTo>
                    <a:pt x="527" y="490"/>
                    <a:pt x="527" y="489"/>
                    <a:pt x="527" y="489"/>
                  </a:cubicBezTo>
                  <a:cubicBezTo>
                    <a:pt x="527" y="489"/>
                    <a:pt x="527" y="489"/>
                    <a:pt x="527" y="489"/>
                  </a:cubicBezTo>
                  <a:cubicBezTo>
                    <a:pt x="527" y="489"/>
                    <a:pt x="527" y="489"/>
                    <a:pt x="527" y="489"/>
                  </a:cubicBezTo>
                  <a:close/>
                  <a:moveTo>
                    <a:pt x="518" y="458"/>
                  </a:moveTo>
                  <a:cubicBezTo>
                    <a:pt x="518" y="458"/>
                    <a:pt x="518" y="458"/>
                    <a:pt x="518" y="458"/>
                  </a:cubicBezTo>
                  <a:cubicBezTo>
                    <a:pt x="518" y="458"/>
                    <a:pt x="518" y="458"/>
                    <a:pt x="518" y="458"/>
                  </a:cubicBezTo>
                  <a:cubicBezTo>
                    <a:pt x="518" y="458"/>
                    <a:pt x="518" y="458"/>
                    <a:pt x="518" y="458"/>
                  </a:cubicBezTo>
                  <a:cubicBezTo>
                    <a:pt x="518" y="458"/>
                    <a:pt x="518" y="458"/>
                    <a:pt x="518" y="458"/>
                  </a:cubicBezTo>
                  <a:close/>
                  <a:moveTo>
                    <a:pt x="300" y="358"/>
                  </a:moveTo>
                  <a:cubicBezTo>
                    <a:pt x="299" y="357"/>
                    <a:pt x="299" y="355"/>
                    <a:pt x="298" y="353"/>
                  </a:cubicBezTo>
                  <a:cubicBezTo>
                    <a:pt x="297" y="354"/>
                    <a:pt x="295" y="354"/>
                    <a:pt x="295" y="355"/>
                  </a:cubicBezTo>
                  <a:cubicBezTo>
                    <a:pt x="295" y="356"/>
                    <a:pt x="294" y="356"/>
                    <a:pt x="294" y="355"/>
                  </a:cubicBezTo>
                  <a:cubicBezTo>
                    <a:pt x="294" y="355"/>
                    <a:pt x="294" y="354"/>
                    <a:pt x="295" y="354"/>
                  </a:cubicBezTo>
                  <a:cubicBezTo>
                    <a:pt x="295" y="354"/>
                    <a:pt x="295" y="353"/>
                    <a:pt x="295" y="353"/>
                  </a:cubicBezTo>
                  <a:cubicBezTo>
                    <a:pt x="294" y="352"/>
                    <a:pt x="294" y="350"/>
                    <a:pt x="292" y="350"/>
                  </a:cubicBezTo>
                  <a:cubicBezTo>
                    <a:pt x="293" y="350"/>
                    <a:pt x="294" y="349"/>
                    <a:pt x="294" y="348"/>
                  </a:cubicBezTo>
                  <a:cubicBezTo>
                    <a:pt x="293" y="347"/>
                    <a:pt x="290" y="346"/>
                    <a:pt x="289" y="346"/>
                  </a:cubicBezTo>
                  <a:cubicBezTo>
                    <a:pt x="287" y="347"/>
                    <a:pt x="287" y="348"/>
                    <a:pt x="286" y="350"/>
                  </a:cubicBezTo>
                  <a:cubicBezTo>
                    <a:pt x="286" y="348"/>
                    <a:pt x="285" y="346"/>
                    <a:pt x="287" y="345"/>
                  </a:cubicBezTo>
                  <a:cubicBezTo>
                    <a:pt x="287" y="345"/>
                    <a:pt x="287" y="344"/>
                    <a:pt x="288" y="344"/>
                  </a:cubicBezTo>
                  <a:cubicBezTo>
                    <a:pt x="289" y="342"/>
                    <a:pt x="290" y="339"/>
                    <a:pt x="294" y="338"/>
                  </a:cubicBezTo>
                  <a:cubicBezTo>
                    <a:pt x="294" y="338"/>
                    <a:pt x="294" y="338"/>
                    <a:pt x="294" y="338"/>
                  </a:cubicBezTo>
                  <a:cubicBezTo>
                    <a:pt x="295" y="336"/>
                    <a:pt x="293" y="335"/>
                    <a:pt x="292" y="336"/>
                  </a:cubicBezTo>
                  <a:cubicBezTo>
                    <a:pt x="291" y="336"/>
                    <a:pt x="291" y="336"/>
                    <a:pt x="291" y="335"/>
                  </a:cubicBezTo>
                  <a:cubicBezTo>
                    <a:pt x="291" y="335"/>
                    <a:pt x="291" y="334"/>
                    <a:pt x="291" y="334"/>
                  </a:cubicBezTo>
                  <a:cubicBezTo>
                    <a:pt x="292" y="334"/>
                    <a:pt x="292" y="335"/>
                    <a:pt x="292" y="335"/>
                  </a:cubicBezTo>
                  <a:cubicBezTo>
                    <a:pt x="292" y="334"/>
                    <a:pt x="292" y="333"/>
                    <a:pt x="293" y="334"/>
                  </a:cubicBezTo>
                  <a:cubicBezTo>
                    <a:pt x="294" y="334"/>
                    <a:pt x="295" y="333"/>
                    <a:pt x="295" y="332"/>
                  </a:cubicBezTo>
                  <a:cubicBezTo>
                    <a:pt x="296" y="331"/>
                    <a:pt x="296" y="330"/>
                    <a:pt x="296" y="330"/>
                  </a:cubicBezTo>
                  <a:cubicBezTo>
                    <a:pt x="294" y="329"/>
                    <a:pt x="294" y="326"/>
                    <a:pt x="292" y="326"/>
                  </a:cubicBezTo>
                  <a:cubicBezTo>
                    <a:pt x="291" y="326"/>
                    <a:pt x="289" y="325"/>
                    <a:pt x="289" y="327"/>
                  </a:cubicBezTo>
                  <a:cubicBezTo>
                    <a:pt x="288" y="327"/>
                    <a:pt x="288" y="327"/>
                    <a:pt x="288" y="328"/>
                  </a:cubicBezTo>
                  <a:cubicBezTo>
                    <a:pt x="286" y="328"/>
                    <a:pt x="284" y="328"/>
                    <a:pt x="283" y="329"/>
                  </a:cubicBezTo>
                  <a:cubicBezTo>
                    <a:pt x="282" y="329"/>
                    <a:pt x="281" y="329"/>
                    <a:pt x="281" y="331"/>
                  </a:cubicBezTo>
                  <a:cubicBezTo>
                    <a:pt x="280" y="329"/>
                    <a:pt x="279" y="328"/>
                    <a:pt x="277" y="327"/>
                  </a:cubicBezTo>
                  <a:cubicBezTo>
                    <a:pt x="277" y="326"/>
                    <a:pt x="276" y="326"/>
                    <a:pt x="276" y="325"/>
                  </a:cubicBezTo>
                  <a:cubicBezTo>
                    <a:pt x="277" y="325"/>
                    <a:pt x="277" y="325"/>
                    <a:pt x="276" y="325"/>
                  </a:cubicBezTo>
                  <a:cubicBezTo>
                    <a:pt x="275" y="324"/>
                    <a:pt x="274" y="325"/>
                    <a:pt x="273" y="326"/>
                  </a:cubicBezTo>
                  <a:cubicBezTo>
                    <a:pt x="273" y="327"/>
                    <a:pt x="273" y="327"/>
                    <a:pt x="274" y="327"/>
                  </a:cubicBezTo>
                  <a:cubicBezTo>
                    <a:pt x="275" y="327"/>
                    <a:pt x="275" y="327"/>
                    <a:pt x="276" y="326"/>
                  </a:cubicBezTo>
                  <a:cubicBezTo>
                    <a:pt x="276" y="327"/>
                    <a:pt x="275" y="328"/>
                    <a:pt x="275" y="328"/>
                  </a:cubicBezTo>
                  <a:cubicBezTo>
                    <a:pt x="274" y="329"/>
                    <a:pt x="274" y="328"/>
                    <a:pt x="274" y="328"/>
                  </a:cubicBezTo>
                  <a:cubicBezTo>
                    <a:pt x="272" y="327"/>
                    <a:pt x="271" y="326"/>
                    <a:pt x="270" y="328"/>
                  </a:cubicBezTo>
                  <a:cubicBezTo>
                    <a:pt x="270" y="328"/>
                    <a:pt x="269" y="328"/>
                    <a:pt x="269" y="328"/>
                  </a:cubicBezTo>
                  <a:cubicBezTo>
                    <a:pt x="268" y="328"/>
                    <a:pt x="269" y="329"/>
                    <a:pt x="268" y="330"/>
                  </a:cubicBezTo>
                  <a:cubicBezTo>
                    <a:pt x="268" y="330"/>
                    <a:pt x="268" y="331"/>
                    <a:pt x="269" y="331"/>
                  </a:cubicBezTo>
                  <a:cubicBezTo>
                    <a:pt x="269" y="332"/>
                    <a:pt x="270" y="333"/>
                    <a:pt x="271" y="333"/>
                  </a:cubicBezTo>
                  <a:cubicBezTo>
                    <a:pt x="272" y="333"/>
                    <a:pt x="271" y="334"/>
                    <a:pt x="271" y="334"/>
                  </a:cubicBezTo>
                  <a:cubicBezTo>
                    <a:pt x="271" y="335"/>
                    <a:pt x="271" y="335"/>
                    <a:pt x="271" y="336"/>
                  </a:cubicBezTo>
                  <a:cubicBezTo>
                    <a:pt x="270" y="337"/>
                    <a:pt x="271" y="336"/>
                    <a:pt x="270" y="335"/>
                  </a:cubicBezTo>
                  <a:cubicBezTo>
                    <a:pt x="270" y="334"/>
                    <a:pt x="270" y="334"/>
                    <a:pt x="269" y="333"/>
                  </a:cubicBezTo>
                  <a:cubicBezTo>
                    <a:pt x="267" y="333"/>
                    <a:pt x="266" y="333"/>
                    <a:pt x="265" y="335"/>
                  </a:cubicBezTo>
                  <a:cubicBezTo>
                    <a:pt x="265" y="336"/>
                    <a:pt x="264" y="337"/>
                    <a:pt x="266" y="337"/>
                  </a:cubicBezTo>
                  <a:cubicBezTo>
                    <a:pt x="266" y="337"/>
                    <a:pt x="266" y="338"/>
                    <a:pt x="267" y="338"/>
                  </a:cubicBezTo>
                  <a:cubicBezTo>
                    <a:pt x="268" y="341"/>
                    <a:pt x="271" y="341"/>
                    <a:pt x="273" y="339"/>
                  </a:cubicBezTo>
                  <a:cubicBezTo>
                    <a:pt x="273" y="338"/>
                    <a:pt x="273" y="338"/>
                    <a:pt x="273" y="338"/>
                  </a:cubicBezTo>
                  <a:cubicBezTo>
                    <a:pt x="273" y="338"/>
                    <a:pt x="273" y="338"/>
                    <a:pt x="273" y="338"/>
                  </a:cubicBezTo>
                  <a:cubicBezTo>
                    <a:pt x="274" y="340"/>
                    <a:pt x="274" y="342"/>
                    <a:pt x="276" y="342"/>
                  </a:cubicBezTo>
                  <a:cubicBezTo>
                    <a:pt x="275" y="343"/>
                    <a:pt x="274" y="341"/>
                    <a:pt x="274" y="341"/>
                  </a:cubicBezTo>
                  <a:cubicBezTo>
                    <a:pt x="273" y="341"/>
                    <a:pt x="273" y="340"/>
                    <a:pt x="272" y="341"/>
                  </a:cubicBezTo>
                  <a:cubicBezTo>
                    <a:pt x="272" y="342"/>
                    <a:pt x="271" y="343"/>
                    <a:pt x="272" y="344"/>
                  </a:cubicBezTo>
                  <a:cubicBezTo>
                    <a:pt x="272" y="344"/>
                    <a:pt x="272" y="345"/>
                    <a:pt x="272" y="345"/>
                  </a:cubicBezTo>
                  <a:cubicBezTo>
                    <a:pt x="273" y="344"/>
                    <a:pt x="273" y="345"/>
                    <a:pt x="274" y="345"/>
                  </a:cubicBezTo>
                  <a:cubicBezTo>
                    <a:pt x="274" y="346"/>
                    <a:pt x="274" y="347"/>
                    <a:pt x="274" y="347"/>
                  </a:cubicBezTo>
                  <a:cubicBezTo>
                    <a:pt x="275" y="349"/>
                    <a:pt x="275" y="349"/>
                    <a:pt x="273" y="350"/>
                  </a:cubicBezTo>
                  <a:cubicBezTo>
                    <a:pt x="273" y="349"/>
                    <a:pt x="274" y="348"/>
                    <a:pt x="273" y="348"/>
                  </a:cubicBezTo>
                  <a:cubicBezTo>
                    <a:pt x="273" y="347"/>
                    <a:pt x="273" y="347"/>
                    <a:pt x="273" y="347"/>
                  </a:cubicBezTo>
                  <a:cubicBezTo>
                    <a:pt x="273" y="347"/>
                    <a:pt x="273" y="346"/>
                    <a:pt x="273" y="346"/>
                  </a:cubicBezTo>
                  <a:cubicBezTo>
                    <a:pt x="272" y="346"/>
                    <a:pt x="272" y="346"/>
                    <a:pt x="272" y="347"/>
                  </a:cubicBezTo>
                  <a:cubicBezTo>
                    <a:pt x="272" y="348"/>
                    <a:pt x="272" y="349"/>
                    <a:pt x="273" y="351"/>
                  </a:cubicBezTo>
                  <a:cubicBezTo>
                    <a:pt x="273" y="351"/>
                    <a:pt x="273" y="352"/>
                    <a:pt x="272" y="352"/>
                  </a:cubicBezTo>
                  <a:cubicBezTo>
                    <a:pt x="272" y="353"/>
                    <a:pt x="271" y="353"/>
                    <a:pt x="271" y="353"/>
                  </a:cubicBezTo>
                  <a:cubicBezTo>
                    <a:pt x="270" y="352"/>
                    <a:pt x="270" y="352"/>
                    <a:pt x="270" y="353"/>
                  </a:cubicBezTo>
                  <a:cubicBezTo>
                    <a:pt x="270" y="354"/>
                    <a:pt x="270" y="354"/>
                    <a:pt x="269" y="354"/>
                  </a:cubicBezTo>
                  <a:cubicBezTo>
                    <a:pt x="268" y="354"/>
                    <a:pt x="267" y="354"/>
                    <a:pt x="266" y="353"/>
                  </a:cubicBezTo>
                  <a:cubicBezTo>
                    <a:pt x="266" y="353"/>
                    <a:pt x="267" y="352"/>
                    <a:pt x="267" y="352"/>
                  </a:cubicBezTo>
                  <a:cubicBezTo>
                    <a:pt x="267" y="352"/>
                    <a:pt x="266" y="352"/>
                    <a:pt x="266" y="351"/>
                  </a:cubicBezTo>
                  <a:cubicBezTo>
                    <a:pt x="266" y="351"/>
                    <a:pt x="265" y="352"/>
                    <a:pt x="265" y="351"/>
                  </a:cubicBezTo>
                  <a:cubicBezTo>
                    <a:pt x="266" y="350"/>
                    <a:pt x="265" y="350"/>
                    <a:pt x="264" y="349"/>
                  </a:cubicBezTo>
                  <a:cubicBezTo>
                    <a:pt x="264" y="349"/>
                    <a:pt x="263" y="348"/>
                    <a:pt x="263" y="347"/>
                  </a:cubicBezTo>
                  <a:cubicBezTo>
                    <a:pt x="263" y="346"/>
                    <a:pt x="262" y="346"/>
                    <a:pt x="261" y="345"/>
                  </a:cubicBezTo>
                  <a:cubicBezTo>
                    <a:pt x="261" y="345"/>
                    <a:pt x="260" y="345"/>
                    <a:pt x="259" y="346"/>
                  </a:cubicBezTo>
                  <a:cubicBezTo>
                    <a:pt x="259" y="346"/>
                    <a:pt x="259" y="347"/>
                    <a:pt x="258" y="347"/>
                  </a:cubicBezTo>
                  <a:cubicBezTo>
                    <a:pt x="258" y="348"/>
                    <a:pt x="258" y="349"/>
                    <a:pt x="258" y="350"/>
                  </a:cubicBezTo>
                  <a:cubicBezTo>
                    <a:pt x="257" y="352"/>
                    <a:pt x="257" y="354"/>
                    <a:pt x="259" y="355"/>
                  </a:cubicBezTo>
                  <a:cubicBezTo>
                    <a:pt x="259" y="356"/>
                    <a:pt x="260" y="357"/>
                    <a:pt x="260" y="357"/>
                  </a:cubicBezTo>
                  <a:cubicBezTo>
                    <a:pt x="260" y="357"/>
                    <a:pt x="260" y="357"/>
                    <a:pt x="260" y="357"/>
                  </a:cubicBezTo>
                  <a:cubicBezTo>
                    <a:pt x="260" y="357"/>
                    <a:pt x="260" y="357"/>
                    <a:pt x="260" y="357"/>
                  </a:cubicBezTo>
                  <a:cubicBezTo>
                    <a:pt x="261" y="357"/>
                    <a:pt x="261" y="358"/>
                    <a:pt x="261" y="358"/>
                  </a:cubicBezTo>
                  <a:cubicBezTo>
                    <a:pt x="262" y="359"/>
                    <a:pt x="263" y="360"/>
                    <a:pt x="263" y="360"/>
                  </a:cubicBezTo>
                  <a:cubicBezTo>
                    <a:pt x="263" y="362"/>
                    <a:pt x="263" y="362"/>
                    <a:pt x="264" y="363"/>
                  </a:cubicBezTo>
                  <a:cubicBezTo>
                    <a:pt x="265" y="363"/>
                    <a:pt x="265" y="363"/>
                    <a:pt x="266" y="363"/>
                  </a:cubicBezTo>
                  <a:cubicBezTo>
                    <a:pt x="266" y="363"/>
                    <a:pt x="266" y="362"/>
                    <a:pt x="267" y="362"/>
                  </a:cubicBezTo>
                  <a:cubicBezTo>
                    <a:pt x="267" y="362"/>
                    <a:pt x="268" y="363"/>
                    <a:pt x="268" y="363"/>
                  </a:cubicBezTo>
                  <a:cubicBezTo>
                    <a:pt x="268" y="365"/>
                    <a:pt x="269" y="365"/>
                    <a:pt x="271" y="365"/>
                  </a:cubicBezTo>
                  <a:cubicBezTo>
                    <a:pt x="271" y="365"/>
                    <a:pt x="271" y="365"/>
                    <a:pt x="271" y="365"/>
                  </a:cubicBezTo>
                  <a:cubicBezTo>
                    <a:pt x="271" y="365"/>
                    <a:pt x="271" y="365"/>
                    <a:pt x="271" y="365"/>
                  </a:cubicBezTo>
                  <a:cubicBezTo>
                    <a:pt x="271" y="366"/>
                    <a:pt x="272" y="367"/>
                    <a:pt x="272" y="368"/>
                  </a:cubicBezTo>
                  <a:cubicBezTo>
                    <a:pt x="273" y="369"/>
                    <a:pt x="274" y="371"/>
                    <a:pt x="275" y="372"/>
                  </a:cubicBezTo>
                  <a:cubicBezTo>
                    <a:pt x="276" y="373"/>
                    <a:pt x="277" y="374"/>
                    <a:pt x="277" y="374"/>
                  </a:cubicBezTo>
                  <a:cubicBezTo>
                    <a:pt x="278" y="377"/>
                    <a:pt x="280" y="379"/>
                    <a:pt x="280" y="381"/>
                  </a:cubicBezTo>
                  <a:cubicBezTo>
                    <a:pt x="280" y="382"/>
                    <a:pt x="280" y="382"/>
                    <a:pt x="280" y="382"/>
                  </a:cubicBezTo>
                  <a:cubicBezTo>
                    <a:pt x="280" y="383"/>
                    <a:pt x="281" y="383"/>
                    <a:pt x="281" y="382"/>
                  </a:cubicBezTo>
                  <a:cubicBezTo>
                    <a:pt x="282" y="382"/>
                    <a:pt x="282" y="382"/>
                    <a:pt x="282" y="382"/>
                  </a:cubicBezTo>
                  <a:cubicBezTo>
                    <a:pt x="282" y="383"/>
                    <a:pt x="282" y="383"/>
                    <a:pt x="282" y="383"/>
                  </a:cubicBezTo>
                  <a:cubicBezTo>
                    <a:pt x="282" y="383"/>
                    <a:pt x="282" y="383"/>
                    <a:pt x="282" y="384"/>
                  </a:cubicBezTo>
                  <a:cubicBezTo>
                    <a:pt x="282" y="384"/>
                    <a:pt x="282" y="384"/>
                    <a:pt x="282" y="384"/>
                  </a:cubicBezTo>
                  <a:cubicBezTo>
                    <a:pt x="283" y="383"/>
                    <a:pt x="283" y="384"/>
                    <a:pt x="283" y="384"/>
                  </a:cubicBezTo>
                  <a:cubicBezTo>
                    <a:pt x="284" y="384"/>
                    <a:pt x="285" y="384"/>
                    <a:pt x="285" y="384"/>
                  </a:cubicBezTo>
                  <a:cubicBezTo>
                    <a:pt x="286" y="382"/>
                    <a:pt x="287" y="381"/>
                    <a:pt x="288" y="380"/>
                  </a:cubicBezTo>
                  <a:cubicBezTo>
                    <a:pt x="288" y="380"/>
                    <a:pt x="288" y="379"/>
                    <a:pt x="288" y="379"/>
                  </a:cubicBezTo>
                  <a:cubicBezTo>
                    <a:pt x="287" y="378"/>
                    <a:pt x="286" y="377"/>
                    <a:pt x="286" y="375"/>
                  </a:cubicBezTo>
                  <a:cubicBezTo>
                    <a:pt x="285" y="374"/>
                    <a:pt x="285" y="373"/>
                    <a:pt x="287" y="372"/>
                  </a:cubicBezTo>
                  <a:cubicBezTo>
                    <a:pt x="287" y="373"/>
                    <a:pt x="286" y="373"/>
                    <a:pt x="286" y="374"/>
                  </a:cubicBezTo>
                  <a:cubicBezTo>
                    <a:pt x="286" y="375"/>
                    <a:pt x="287" y="377"/>
                    <a:pt x="288" y="377"/>
                  </a:cubicBezTo>
                  <a:cubicBezTo>
                    <a:pt x="289" y="376"/>
                    <a:pt x="290" y="376"/>
                    <a:pt x="290" y="377"/>
                  </a:cubicBezTo>
                  <a:cubicBezTo>
                    <a:pt x="291" y="377"/>
                    <a:pt x="292" y="377"/>
                    <a:pt x="293" y="377"/>
                  </a:cubicBezTo>
                  <a:cubicBezTo>
                    <a:pt x="294" y="376"/>
                    <a:pt x="294" y="375"/>
                    <a:pt x="295" y="375"/>
                  </a:cubicBezTo>
                  <a:cubicBezTo>
                    <a:pt x="296" y="375"/>
                    <a:pt x="296" y="375"/>
                    <a:pt x="295" y="374"/>
                  </a:cubicBezTo>
                  <a:cubicBezTo>
                    <a:pt x="295" y="374"/>
                    <a:pt x="295" y="373"/>
                    <a:pt x="296" y="373"/>
                  </a:cubicBezTo>
                  <a:cubicBezTo>
                    <a:pt x="296" y="373"/>
                    <a:pt x="297" y="373"/>
                    <a:pt x="297" y="372"/>
                  </a:cubicBezTo>
                  <a:cubicBezTo>
                    <a:pt x="298" y="373"/>
                    <a:pt x="297" y="373"/>
                    <a:pt x="297" y="373"/>
                  </a:cubicBezTo>
                  <a:cubicBezTo>
                    <a:pt x="298" y="373"/>
                    <a:pt x="298" y="373"/>
                    <a:pt x="298" y="373"/>
                  </a:cubicBezTo>
                  <a:cubicBezTo>
                    <a:pt x="298" y="372"/>
                    <a:pt x="299" y="372"/>
                    <a:pt x="299" y="371"/>
                  </a:cubicBezTo>
                  <a:cubicBezTo>
                    <a:pt x="298" y="370"/>
                    <a:pt x="298" y="371"/>
                    <a:pt x="297" y="371"/>
                  </a:cubicBezTo>
                  <a:cubicBezTo>
                    <a:pt x="297" y="370"/>
                    <a:pt x="298" y="370"/>
                    <a:pt x="298" y="370"/>
                  </a:cubicBezTo>
                  <a:cubicBezTo>
                    <a:pt x="299" y="370"/>
                    <a:pt x="299" y="369"/>
                    <a:pt x="299" y="369"/>
                  </a:cubicBezTo>
                  <a:cubicBezTo>
                    <a:pt x="299" y="368"/>
                    <a:pt x="298" y="368"/>
                    <a:pt x="298" y="369"/>
                  </a:cubicBezTo>
                  <a:cubicBezTo>
                    <a:pt x="297" y="369"/>
                    <a:pt x="297" y="369"/>
                    <a:pt x="296" y="368"/>
                  </a:cubicBezTo>
                  <a:cubicBezTo>
                    <a:pt x="297" y="368"/>
                    <a:pt x="299" y="368"/>
                    <a:pt x="299" y="366"/>
                  </a:cubicBezTo>
                  <a:cubicBezTo>
                    <a:pt x="298" y="364"/>
                    <a:pt x="298" y="363"/>
                    <a:pt x="297" y="362"/>
                  </a:cubicBezTo>
                  <a:cubicBezTo>
                    <a:pt x="299" y="362"/>
                    <a:pt x="300" y="360"/>
                    <a:pt x="300" y="358"/>
                  </a:cubicBezTo>
                  <a:close/>
                  <a:moveTo>
                    <a:pt x="147" y="355"/>
                  </a:moveTo>
                  <a:cubicBezTo>
                    <a:pt x="147" y="355"/>
                    <a:pt x="148" y="355"/>
                    <a:pt x="148" y="355"/>
                  </a:cubicBezTo>
                  <a:cubicBezTo>
                    <a:pt x="149" y="353"/>
                    <a:pt x="151" y="352"/>
                    <a:pt x="153" y="351"/>
                  </a:cubicBezTo>
                  <a:cubicBezTo>
                    <a:pt x="156" y="349"/>
                    <a:pt x="158" y="346"/>
                    <a:pt x="161" y="344"/>
                  </a:cubicBezTo>
                  <a:cubicBezTo>
                    <a:pt x="163" y="343"/>
                    <a:pt x="165" y="341"/>
                    <a:pt x="167" y="340"/>
                  </a:cubicBezTo>
                  <a:cubicBezTo>
                    <a:pt x="170" y="339"/>
                    <a:pt x="171" y="338"/>
                    <a:pt x="172" y="336"/>
                  </a:cubicBezTo>
                  <a:cubicBezTo>
                    <a:pt x="173" y="335"/>
                    <a:pt x="173" y="335"/>
                    <a:pt x="172" y="334"/>
                  </a:cubicBezTo>
                  <a:cubicBezTo>
                    <a:pt x="171" y="332"/>
                    <a:pt x="169" y="330"/>
                    <a:pt x="168" y="329"/>
                  </a:cubicBezTo>
                  <a:cubicBezTo>
                    <a:pt x="167" y="328"/>
                    <a:pt x="167" y="327"/>
                    <a:pt x="166" y="326"/>
                  </a:cubicBezTo>
                  <a:cubicBezTo>
                    <a:pt x="166" y="326"/>
                    <a:pt x="166" y="326"/>
                    <a:pt x="166" y="326"/>
                  </a:cubicBezTo>
                  <a:cubicBezTo>
                    <a:pt x="166" y="326"/>
                    <a:pt x="166" y="326"/>
                    <a:pt x="165" y="325"/>
                  </a:cubicBezTo>
                  <a:cubicBezTo>
                    <a:pt x="165" y="325"/>
                    <a:pt x="165" y="325"/>
                    <a:pt x="165" y="325"/>
                  </a:cubicBezTo>
                  <a:cubicBezTo>
                    <a:pt x="165" y="324"/>
                    <a:pt x="164" y="323"/>
                    <a:pt x="163" y="322"/>
                  </a:cubicBezTo>
                  <a:cubicBezTo>
                    <a:pt x="161" y="320"/>
                    <a:pt x="159" y="317"/>
                    <a:pt x="155" y="317"/>
                  </a:cubicBezTo>
                  <a:cubicBezTo>
                    <a:pt x="155" y="317"/>
                    <a:pt x="155" y="317"/>
                    <a:pt x="155" y="317"/>
                  </a:cubicBezTo>
                  <a:cubicBezTo>
                    <a:pt x="155" y="317"/>
                    <a:pt x="155" y="317"/>
                    <a:pt x="155" y="317"/>
                  </a:cubicBezTo>
                  <a:cubicBezTo>
                    <a:pt x="153" y="317"/>
                    <a:pt x="152" y="318"/>
                    <a:pt x="151" y="318"/>
                  </a:cubicBezTo>
                  <a:cubicBezTo>
                    <a:pt x="150" y="318"/>
                    <a:pt x="150" y="319"/>
                    <a:pt x="150" y="320"/>
                  </a:cubicBezTo>
                  <a:cubicBezTo>
                    <a:pt x="150" y="321"/>
                    <a:pt x="149" y="322"/>
                    <a:pt x="149" y="323"/>
                  </a:cubicBezTo>
                  <a:cubicBezTo>
                    <a:pt x="148" y="324"/>
                    <a:pt x="148" y="324"/>
                    <a:pt x="148" y="324"/>
                  </a:cubicBezTo>
                  <a:cubicBezTo>
                    <a:pt x="147" y="323"/>
                    <a:pt x="147" y="323"/>
                    <a:pt x="147" y="323"/>
                  </a:cubicBezTo>
                  <a:cubicBezTo>
                    <a:pt x="148" y="321"/>
                    <a:pt x="148" y="320"/>
                    <a:pt x="148" y="319"/>
                  </a:cubicBezTo>
                  <a:cubicBezTo>
                    <a:pt x="148" y="319"/>
                    <a:pt x="148" y="318"/>
                    <a:pt x="147" y="318"/>
                  </a:cubicBezTo>
                  <a:cubicBezTo>
                    <a:pt x="146" y="318"/>
                    <a:pt x="145" y="318"/>
                    <a:pt x="145" y="319"/>
                  </a:cubicBezTo>
                  <a:cubicBezTo>
                    <a:pt x="145" y="320"/>
                    <a:pt x="143" y="321"/>
                    <a:pt x="144" y="323"/>
                  </a:cubicBezTo>
                  <a:cubicBezTo>
                    <a:pt x="142" y="322"/>
                    <a:pt x="142" y="321"/>
                    <a:pt x="143" y="319"/>
                  </a:cubicBezTo>
                  <a:cubicBezTo>
                    <a:pt x="144" y="318"/>
                    <a:pt x="144" y="318"/>
                    <a:pt x="143" y="318"/>
                  </a:cubicBezTo>
                  <a:cubicBezTo>
                    <a:pt x="143" y="317"/>
                    <a:pt x="142" y="317"/>
                    <a:pt x="142" y="317"/>
                  </a:cubicBezTo>
                  <a:cubicBezTo>
                    <a:pt x="142" y="317"/>
                    <a:pt x="142" y="317"/>
                    <a:pt x="142" y="317"/>
                  </a:cubicBezTo>
                  <a:cubicBezTo>
                    <a:pt x="142" y="317"/>
                    <a:pt x="142" y="317"/>
                    <a:pt x="142" y="317"/>
                  </a:cubicBezTo>
                  <a:cubicBezTo>
                    <a:pt x="140" y="316"/>
                    <a:pt x="139" y="316"/>
                    <a:pt x="138" y="315"/>
                  </a:cubicBezTo>
                  <a:cubicBezTo>
                    <a:pt x="137" y="314"/>
                    <a:pt x="136" y="313"/>
                    <a:pt x="135" y="312"/>
                  </a:cubicBezTo>
                  <a:cubicBezTo>
                    <a:pt x="135" y="312"/>
                    <a:pt x="135" y="312"/>
                    <a:pt x="135" y="312"/>
                  </a:cubicBezTo>
                  <a:cubicBezTo>
                    <a:pt x="134" y="310"/>
                    <a:pt x="131" y="309"/>
                    <a:pt x="130" y="310"/>
                  </a:cubicBezTo>
                  <a:cubicBezTo>
                    <a:pt x="128" y="311"/>
                    <a:pt x="127" y="312"/>
                    <a:pt x="125" y="312"/>
                  </a:cubicBezTo>
                  <a:cubicBezTo>
                    <a:pt x="124" y="312"/>
                    <a:pt x="123" y="313"/>
                    <a:pt x="121" y="312"/>
                  </a:cubicBezTo>
                  <a:cubicBezTo>
                    <a:pt x="121" y="312"/>
                    <a:pt x="121" y="313"/>
                    <a:pt x="121" y="313"/>
                  </a:cubicBezTo>
                  <a:cubicBezTo>
                    <a:pt x="121" y="314"/>
                    <a:pt x="121" y="315"/>
                    <a:pt x="121" y="316"/>
                  </a:cubicBezTo>
                  <a:cubicBezTo>
                    <a:pt x="121" y="316"/>
                    <a:pt x="121" y="316"/>
                    <a:pt x="121" y="316"/>
                  </a:cubicBezTo>
                  <a:cubicBezTo>
                    <a:pt x="121" y="315"/>
                    <a:pt x="121" y="315"/>
                    <a:pt x="120" y="315"/>
                  </a:cubicBezTo>
                  <a:cubicBezTo>
                    <a:pt x="120" y="315"/>
                    <a:pt x="120" y="315"/>
                    <a:pt x="120" y="315"/>
                  </a:cubicBezTo>
                  <a:cubicBezTo>
                    <a:pt x="120" y="313"/>
                    <a:pt x="120" y="313"/>
                    <a:pt x="118" y="313"/>
                  </a:cubicBezTo>
                  <a:cubicBezTo>
                    <a:pt x="118" y="313"/>
                    <a:pt x="118" y="313"/>
                    <a:pt x="117" y="313"/>
                  </a:cubicBezTo>
                  <a:cubicBezTo>
                    <a:pt x="115" y="313"/>
                    <a:pt x="113" y="314"/>
                    <a:pt x="111" y="315"/>
                  </a:cubicBezTo>
                  <a:cubicBezTo>
                    <a:pt x="110" y="315"/>
                    <a:pt x="110" y="315"/>
                    <a:pt x="111" y="316"/>
                  </a:cubicBezTo>
                  <a:cubicBezTo>
                    <a:pt x="111" y="317"/>
                    <a:pt x="112" y="319"/>
                    <a:pt x="112" y="320"/>
                  </a:cubicBezTo>
                  <a:cubicBezTo>
                    <a:pt x="112" y="321"/>
                    <a:pt x="113" y="321"/>
                    <a:pt x="114" y="321"/>
                  </a:cubicBezTo>
                  <a:cubicBezTo>
                    <a:pt x="113" y="322"/>
                    <a:pt x="112" y="321"/>
                    <a:pt x="113" y="322"/>
                  </a:cubicBezTo>
                  <a:cubicBezTo>
                    <a:pt x="113" y="323"/>
                    <a:pt x="114" y="322"/>
                    <a:pt x="114" y="323"/>
                  </a:cubicBezTo>
                  <a:cubicBezTo>
                    <a:pt x="114" y="323"/>
                    <a:pt x="113" y="323"/>
                    <a:pt x="113" y="323"/>
                  </a:cubicBezTo>
                  <a:cubicBezTo>
                    <a:pt x="113" y="325"/>
                    <a:pt x="114" y="325"/>
                    <a:pt x="114" y="327"/>
                  </a:cubicBezTo>
                  <a:cubicBezTo>
                    <a:pt x="114" y="327"/>
                    <a:pt x="114" y="327"/>
                    <a:pt x="115" y="327"/>
                  </a:cubicBezTo>
                  <a:cubicBezTo>
                    <a:pt x="116" y="327"/>
                    <a:pt x="116" y="328"/>
                    <a:pt x="116" y="329"/>
                  </a:cubicBezTo>
                  <a:cubicBezTo>
                    <a:pt x="116" y="330"/>
                    <a:pt x="116" y="330"/>
                    <a:pt x="115" y="331"/>
                  </a:cubicBezTo>
                  <a:cubicBezTo>
                    <a:pt x="114" y="332"/>
                    <a:pt x="115" y="333"/>
                    <a:pt x="115" y="334"/>
                  </a:cubicBezTo>
                  <a:cubicBezTo>
                    <a:pt x="117" y="335"/>
                    <a:pt x="118" y="334"/>
                    <a:pt x="119" y="335"/>
                  </a:cubicBezTo>
                  <a:cubicBezTo>
                    <a:pt x="119" y="335"/>
                    <a:pt x="119" y="335"/>
                    <a:pt x="119" y="335"/>
                  </a:cubicBezTo>
                  <a:cubicBezTo>
                    <a:pt x="119" y="335"/>
                    <a:pt x="119" y="335"/>
                    <a:pt x="119" y="335"/>
                  </a:cubicBezTo>
                  <a:cubicBezTo>
                    <a:pt x="118" y="335"/>
                    <a:pt x="117" y="335"/>
                    <a:pt x="116" y="335"/>
                  </a:cubicBezTo>
                  <a:cubicBezTo>
                    <a:pt x="115" y="334"/>
                    <a:pt x="115" y="334"/>
                    <a:pt x="114" y="335"/>
                  </a:cubicBezTo>
                  <a:cubicBezTo>
                    <a:pt x="113" y="336"/>
                    <a:pt x="112" y="338"/>
                    <a:pt x="111" y="340"/>
                  </a:cubicBezTo>
                  <a:cubicBezTo>
                    <a:pt x="111" y="341"/>
                    <a:pt x="111" y="342"/>
                    <a:pt x="110" y="343"/>
                  </a:cubicBezTo>
                  <a:cubicBezTo>
                    <a:pt x="109" y="345"/>
                    <a:pt x="109" y="345"/>
                    <a:pt x="111" y="347"/>
                  </a:cubicBezTo>
                  <a:cubicBezTo>
                    <a:pt x="111" y="347"/>
                    <a:pt x="111" y="347"/>
                    <a:pt x="112" y="348"/>
                  </a:cubicBezTo>
                  <a:cubicBezTo>
                    <a:pt x="112" y="349"/>
                    <a:pt x="112" y="349"/>
                    <a:pt x="111" y="349"/>
                  </a:cubicBezTo>
                  <a:cubicBezTo>
                    <a:pt x="110" y="350"/>
                    <a:pt x="109" y="350"/>
                    <a:pt x="108" y="350"/>
                  </a:cubicBezTo>
                  <a:cubicBezTo>
                    <a:pt x="108" y="351"/>
                    <a:pt x="109" y="352"/>
                    <a:pt x="109" y="353"/>
                  </a:cubicBezTo>
                  <a:cubicBezTo>
                    <a:pt x="109" y="354"/>
                    <a:pt x="108" y="355"/>
                    <a:pt x="108" y="357"/>
                  </a:cubicBezTo>
                  <a:cubicBezTo>
                    <a:pt x="109" y="357"/>
                    <a:pt x="108" y="357"/>
                    <a:pt x="108" y="357"/>
                  </a:cubicBezTo>
                  <a:cubicBezTo>
                    <a:pt x="108" y="357"/>
                    <a:pt x="107" y="358"/>
                    <a:pt x="108" y="358"/>
                  </a:cubicBezTo>
                  <a:cubicBezTo>
                    <a:pt x="108" y="358"/>
                    <a:pt x="108" y="358"/>
                    <a:pt x="108" y="358"/>
                  </a:cubicBezTo>
                  <a:cubicBezTo>
                    <a:pt x="108" y="358"/>
                    <a:pt x="108" y="358"/>
                    <a:pt x="108" y="358"/>
                  </a:cubicBezTo>
                  <a:cubicBezTo>
                    <a:pt x="108" y="359"/>
                    <a:pt x="108" y="359"/>
                    <a:pt x="108" y="359"/>
                  </a:cubicBezTo>
                  <a:cubicBezTo>
                    <a:pt x="107" y="359"/>
                    <a:pt x="107" y="358"/>
                    <a:pt x="107" y="359"/>
                  </a:cubicBezTo>
                  <a:cubicBezTo>
                    <a:pt x="106" y="361"/>
                    <a:pt x="105" y="363"/>
                    <a:pt x="104" y="365"/>
                  </a:cubicBezTo>
                  <a:cubicBezTo>
                    <a:pt x="103" y="366"/>
                    <a:pt x="104" y="368"/>
                    <a:pt x="103" y="369"/>
                  </a:cubicBezTo>
                  <a:cubicBezTo>
                    <a:pt x="103" y="370"/>
                    <a:pt x="103" y="370"/>
                    <a:pt x="104" y="370"/>
                  </a:cubicBezTo>
                  <a:cubicBezTo>
                    <a:pt x="104" y="370"/>
                    <a:pt x="105" y="370"/>
                    <a:pt x="105" y="370"/>
                  </a:cubicBezTo>
                  <a:cubicBezTo>
                    <a:pt x="107" y="369"/>
                    <a:pt x="107" y="369"/>
                    <a:pt x="107" y="371"/>
                  </a:cubicBezTo>
                  <a:cubicBezTo>
                    <a:pt x="107" y="371"/>
                    <a:pt x="107" y="371"/>
                    <a:pt x="107" y="371"/>
                  </a:cubicBezTo>
                  <a:cubicBezTo>
                    <a:pt x="107" y="371"/>
                    <a:pt x="107" y="371"/>
                    <a:pt x="107" y="371"/>
                  </a:cubicBezTo>
                  <a:cubicBezTo>
                    <a:pt x="108" y="371"/>
                    <a:pt x="108" y="372"/>
                    <a:pt x="109" y="372"/>
                  </a:cubicBezTo>
                  <a:cubicBezTo>
                    <a:pt x="109" y="373"/>
                    <a:pt x="111" y="372"/>
                    <a:pt x="111" y="374"/>
                  </a:cubicBezTo>
                  <a:cubicBezTo>
                    <a:pt x="113" y="374"/>
                    <a:pt x="114" y="375"/>
                    <a:pt x="115" y="376"/>
                  </a:cubicBezTo>
                  <a:cubicBezTo>
                    <a:pt x="115" y="376"/>
                    <a:pt x="115" y="376"/>
                    <a:pt x="115" y="376"/>
                  </a:cubicBezTo>
                  <a:cubicBezTo>
                    <a:pt x="116" y="377"/>
                    <a:pt x="116" y="379"/>
                    <a:pt x="117" y="379"/>
                  </a:cubicBezTo>
                  <a:cubicBezTo>
                    <a:pt x="118" y="380"/>
                    <a:pt x="118" y="382"/>
                    <a:pt x="118" y="383"/>
                  </a:cubicBezTo>
                  <a:cubicBezTo>
                    <a:pt x="119" y="385"/>
                    <a:pt x="119" y="386"/>
                    <a:pt x="120" y="388"/>
                  </a:cubicBezTo>
                  <a:cubicBezTo>
                    <a:pt x="121" y="389"/>
                    <a:pt x="123" y="389"/>
                    <a:pt x="123" y="388"/>
                  </a:cubicBezTo>
                  <a:cubicBezTo>
                    <a:pt x="124" y="387"/>
                    <a:pt x="124" y="386"/>
                    <a:pt x="125" y="386"/>
                  </a:cubicBezTo>
                  <a:cubicBezTo>
                    <a:pt x="128" y="385"/>
                    <a:pt x="129" y="383"/>
                    <a:pt x="129" y="381"/>
                  </a:cubicBezTo>
                  <a:cubicBezTo>
                    <a:pt x="130" y="380"/>
                    <a:pt x="130" y="380"/>
                    <a:pt x="131" y="380"/>
                  </a:cubicBezTo>
                  <a:cubicBezTo>
                    <a:pt x="131" y="381"/>
                    <a:pt x="131" y="381"/>
                    <a:pt x="132" y="381"/>
                  </a:cubicBezTo>
                  <a:cubicBezTo>
                    <a:pt x="132" y="382"/>
                    <a:pt x="133" y="382"/>
                    <a:pt x="134" y="382"/>
                  </a:cubicBezTo>
                  <a:cubicBezTo>
                    <a:pt x="134" y="382"/>
                    <a:pt x="135" y="381"/>
                    <a:pt x="136" y="381"/>
                  </a:cubicBezTo>
                  <a:cubicBezTo>
                    <a:pt x="137" y="380"/>
                    <a:pt x="139" y="379"/>
                    <a:pt x="139" y="377"/>
                  </a:cubicBezTo>
                  <a:cubicBezTo>
                    <a:pt x="139" y="375"/>
                    <a:pt x="139" y="372"/>
                    <a:pt x="139" y="370"/>
                  </a:cubicBezTo>
                  <a:cubicBezTo>
                    <a:pt x="139" y="370"/>
                    <a:pt x="139" y="370"/>
                    <a:pt x="139" y="369"/>
                  </a:cubicBezTo>
                  <a:cubicBezTo>
                    <a:pt x="140" y="368"/>
                    <a:pt x="141" y="366"/>
                    <a:pt x="140" y="364"/>
                  </a:cubicBezTo>
                  <a:cubicBezTo>
                    <a:pt x="140" y="364"/>
                    <a:pt x="140" y="363"/>
                    <a:pt x="140" y="363"/>
                  </a:cubicBezTo>
                  <a:cubicBezTo>
                    <a:pt x="141" y="363"/>
                    <a:pt x="141" y="364"/>
                    <a:pt x="141" y="364"/>
                  </a:cubicBezTo>
                  <a:cubicBezTo>
                    <a:pt x="141" y="364"/>
                    <a:pt x="141" y="364"/>
                    <a:pt x="142" y="364"/>
                  </a:cubicBezTo>
                  <a:cubicBezTo>
                    <a:pt x="143" y="364"/>
                    <a:pt x="146" y="362"/>
                    <a:pt x="146" y="361"/>
                  </a:cubicBezTo>
                  <a:cubicBezTo>
                    <a:pt x="146" y="361"/>
                    <a:pt x="147" y="361"/>
                    <a:pt x="146" y="361"/>
                  </a:cubicBezTo>
                  <a:cubicBezTo>
                    <a:pt x="146" y="359"/>
                    <a:pt x="148" y="357"/>
                    <a:pt x="147" y="355"/>
                  </a:cubicBezTo>
                  <a:close/>
                  <a:moveTo>
                    <a:pt x="165" y="325"/>
                  </a:moveTo>
                  <a:cubicBezTo>
                    <a:pt x="165" y="326"/>
                    <a:pt x="165" y="326"/>
                    <a:pt x="165" y="326"/>
                  </a:cubicBezTo>
                  <a:cubicBezTo>
                    <a:pt x="165" y="326"/>
                    <a:pt x="165" y="326"/>
                    <a:pt x="165" y="325"/>
                  </a:cubicBezTo>
                  <a:close/>
                  <a:moveTo>
                    <a:pt x="269" y="407"/>
                  </a:moveTo>
                  <a:cubicBezTo>
                    <a:pt x="269" y="407"/>
                    <a:pt x="269" y="407"/>
                    <a:pt x="268" y="406"/>
                  </a:cubicBezTo>
                  <a:cubicBezTo>
                    <a:pt x="268" y="406"/>
                    <a:pt x="268" y="407"/>
                    <a:pt x="268" y="407"/>
                  </a:cubicBezTo>
                  <a:cubicBezTo>
                    <a:pt x="267" y="407"/>
                    <a:pt x="266" y="408"/>
                    <a:pt x="265" y="407"/>
                  </a:cubicBezTo>
                  <a:cubicBezTo>
                    <a:pt x="264" y="407"/>
                    <a:pt x="265" y="406"/>
                    <a:pt x="264" y="405"/>
                  </a:cubicBezTo>
                  <a:cubicBezTo>
                    <a:pt x="264" y="404"/>
                    <a:pt x="264" y="404"/>
                    <a:pt x="263" y="404"/>
                  </a:cubicBezTo>
                  <a:cubicBezTo>
                    <a:pt x="263" y="405"/>
                    <a:pt x="262" y="405"/>
                    <a:pt x="262" y="404"/>
                  </a:cubicBezTo>
                  <a:cubicBezTo>
                    <a:pt x="261" y="404"/>
                    <a:pt x="260" y="403"/>
                    <a:pt x="260" y="402"/>
                  </a:cubicBezTo>
                  <a:cubicBezTo>
                    <a:pt x="258" y="402"/>
                    <a:pt x="258" y="400"/>
                    <a:pt x="257" y="400"/>
                  </a:cubicBezTo>
                  <a:cubicBezTo>
                    <a:pt x="256" y="400"/>
                    <a:pt x="256" y="400"/>
                    <a:pt x="256" y="399"/>
                  </a:cubicBezTo>
                  <a:cubicBezTo>
                    <a:pt x="257" y="398"/>
                    <a:pt x="255" y="398"/>
                    <a:pt x="255" y="396"/>
                  </a:cubicBezTo>
                  <a:cubicBezTo>
                    <a:pt x="254" y="398"/>
                    <a:pt x="255" y="399"/>
                    <a:pt x="256" y="400"/>
                  </a:cubicBezTo>
                  <a:cubicBezTo>
                    <a:pt x="255" y="400"/>
                    <a:pt x="254" y="400"/>
                    <a:pt x="254" y="399"/>
                  </a:cubicBezTo>
                  <a:cubicBezTo>
                    <a:pt x="253" y="399"/>
                    <a:pt x="253" y="398"/>
                    <a:pt x="252" y="398"/>
                  </a:cubicBezTo>
                  <a:cubicBezTo>
                    <a:pt x="251" y="399"/>
                    <a:pt x="251" y="398"/>
                    <a:pt x="251" y="397"/>
                  </a:cubicBezTo>
                  <a:cubicBezTo>
                    <a:pt x="251" y="397"/>
                    <a:pt x="252" y="396"/>
                    <a:pt x="252" y="396"/>
                  </a:cubicBezTo>
                  <a:cubicBezTo>
                    <a:pt x="252" y="396"/>
                    <a:pt x="251" y="395"/>
                    <a:pt x="251" y="395"/>
                  </a:cubicBezTo>
                  <a:cubicBezTo>
                    <a:pt x="251" y="396"/>
                    <a:pt x="251" y="396"/>
                    <a:pt x="251" y="396"/>
                  </a:cubicBezTo>
                  <a:cubicBezTo>
                    <a:pt x="250" y="395"/>
                    <a:pt x="248" y="395"/>
                    <a:pt x="248" y="393"/>
                  </a:cubicBezTo>
                  <a:cubicBezTo>
                    <a:pt x="248" y="392"/>
                    <a:pt x="248" y="391"/>
                    <a:pt x="246" y="391"/>
                  </a:cubicBezTo>
                  <a:cubicBezTo>
                    <a:pt x="245" y="390"/>
                    <a:pt x="244" y="388"/>
                    <a:pt x="245" y="387"/>
                  </a:cubicBezTo>
                  <a:cubicBezTo>
                    <a:pt x="245" y="386"/>
                    <a:pt x="246" y="385"/>
                    <a:pt x="245" y="384"/>
                  </a:cubicBezTo>
                  <a:cubicBezTo>
                    <a:pt x="245" y="384"/>
                    <a:pt x="245" y="383"/>
                    <a:pt x="246" y="383"/>
                  </a:cubicBezTo>
                  <a:cubicBezTo>
                    <a:pt x="247" y="383"/>
                    <a:pt x="246" y="382"/>
                    <a:pt x="246" y="381"/>
                  </a:cubicBezTo>
                  <a:cubicBezTo>
                    <a:pt x="246" y="380"/>
                    <a:pt x="246" y="380"/>
                    <a:pt x="246" y="379"/>
                  </a:cubicBezTo>
                  <a:cubicBezTo>
                    <a:pt x="247" y="377"/>
                    <a:pt x="246" y="376"/>
                    <a:pt x="244" y="374"/>
                  </a:cubicBezTo>
                  <a:cubicBezTo>
                    <a:pt x="243" y="372"/>
                    <a:pt x="243" y="369"/>
                    <a:pt x="242" y="367"/>
                  </a:cubicBezTo>
                  <a:cubicBezTo>
                    <a:pt x="242" y="366"/>
                    <a:pt x="242" y="366"/>
                    <a:pt x="242" y="366"/>
                  </a:cubicBezTo>
                  <a:cubicBezTo>
                    <a:pt x="242" y="364"/>
                    <a:pt x="241" y="363"/>
                    <a:pt x="241" y="361"/>
                  </a:cubicBezTo>
                  <a:cubicBezTo>
                    <a:pt x="241" y="361"/>
                    <a:pt x="240" y="360"/>
                    <a:pt x="240" y="360"/>
                  </a:cubicBezTo>
                  <a:cubicBezTo>
                    <a:pt x="241" y="359"/>
                    <a:pt x="240" y="358"/>
                    <a:pt x="240" y="357"/>
                  </a:cubicBezTo>
                  <a:cubicBezTo>
                    <a:pt x="240" y="356"/>
                    <a:pt x="240" y="354"/>
                    <a:pt x="239" y="353"/>
                  </a:cubicBezTo>
                  <a:cubicBezTo>
                    <a:pt x="239" y="352"/>
                    <a:pt x="240" y="352"/>
                    <a:pt x="240" y="352"/>
                  </a:cubicBezTo>
                  <a:cubicBezTo>
                    <a:pt x="238" y="351"/>
                    <a:pt x="239" y="350"/>
                    <a:pt x="238" y="349"/>
                  </a:cubicBezTo>
                  <a:cubicBezTo>
                    <a:pt x="237" y="349"/>
                    <a:pt x="236" y="348"/>
                    <a:pt x="236" y="348"/>
                  </a:cubicBezTo>
                  <a:cubicBezTo>
                    <a:pt x="237" y="346"/>
                    <a:pt x="236" y="346"/>
                    <a:pt x="235" y="346"/>
                  </a:cubicBezTo>
                  <a:cubicBezTo>
                    <a:pt x="235" y="346"/>
                    <a:pt x="234" y="346"/>
                    <a:pt x="234" y="345"/>
                  </a:cubicBezTo>
                  <a:cubicBezTo>
                    <a:pt x="233" y="344"/>
                    <a:pt x="232" y="342"/>
                    <a:pt x="230" y="341"/>
                  </a:cubicBezTo>
                  <a:cubicBezTo>
                    <a:pt x="230" y="340"/>
                    <a:pt x="230" y="340"/>
                    <a:pt x="229" y="340"/>
                  </a:cubicBezTo>
                  <a:cubicBezTo>
                    <a:pt x="228" y="340"/>
                    <a:pt x="228" y="340"/>
                    <a:pt x="228" y="341"/>
                  </a:cubicBezTo>
                  <a:cubicBezTo>
                    <a:pt x="228" y="341"/>
                    <a:pt x="228" y="342"/>
                    <a:pt x="228" y="342"/>
                  </a:cubicBezTo>
                  <a:cubicBezTo>
                    <a:pt x="228" y="343"/>
                    <a:pt x="228" y="343"/>
                    <a:pt x="228" y="343"/>
                  </a:cubicBezTo>
                  <a:cubicBezTo>
                    <a:pt x="228" y="343"/>
                    <a:pt x="228" y="343"/>
                    <a:pt x="228" y="343"/>
                  </a:cubicBezTo>
                  <a:cubicBezTo>
                    <a:pt x="227" y="343"/>
                    <a:pt x="227" y="342"/>
                    <a:pt x="227" y="342"/>
                  </a:cubicBezTo>
                  <a:cubicBezTo>
                    <a:pt x="226" y="341"/>
                    <a:pt x="225" y="340"/>
                    <a:pt x="223" y="339"/>
                  </a:cubicBezTo>
                  <a:cubicBezTo>
                    <a:pt x="223" y="339"/>
                    <a:pt x="222" y="339"/>
                    <a:pt x="222" y="339"/>
                  </a:cubicBezTo>
                  <a:cubicBezTo>
                    <a:pt x="222" y="340"/>
                    <a:pt x="221" y="340"/>
                    <a:pt x="221" y="341"/>
                  </a:cubicBezTo>
                  <a:cubicBezTo>
                    <a:pt x="222" y="342"/>
                    <a:pt x="222" y="342"/>
                    <a:pt x="223" y="342"/>
                  </a:cubicBezTo>
                  <a:cubicBezTo>
                    <a:pt x="220" y="342"/>
                    <a:pt x="220" y="343"/>
                    <a:pt x="221" y="345"/>
                  </a:cubicBezTo>
                  <a:cubicBezTo>
                    <a:pt x="221" y="346"/>
                    <a:pt x="221" y="347"/>
                    <a:pt x="221" y="348"/>
                  </a:cubicBezTo>
                  <a:cubicBezTo>
                    <a:pt x="221" y="350"/>
                    <a:pt x="222" y="352"/>
                    <a:pt x="222" y="354"/>
                  </a:cubicBezTo>
                  <a:cubicBezTo>
                    <a:pt x="222" y="356"/>
                    <a:pt x="224" y="357"/>
                    <a:pt x="222" y="358"/>
                  </a:cubicBezTo>
                  <a:cubicBezTo>
                    <a:pt x="222" y="358"/>
                    <a:pt x="222" y="359"/>
                    <a:pt x="222" y="359"/>
                  </a:cubicBezTo>
                  <a:cubicBezTo>
                    <a:pt x="224" y="360"/>
                    <a:pt x="223" y="361"/>
                    <a:pt x="223" y="363"/>
                  </a:cubicBezTo>
                  <a:cubicBezTo>
                    <a:pt x="224" y="364"/>
                    <a:pt x="223" y="365"/>
                    <a:pt x="224" y="367"/>
                  </a:cubicBezTo>
                  <a:cubicBezTo>
                    <a:pt x="224" y="367"/>
                    <a:pt x="224" y="367"/>
                    <a:pt x="224" y="367"/>
                  </a:cubicBezTo>
                  <a:cubicBezTo>
                    <a:pt x="224" y="368"/>
                    <a:pt x="225" y="369"/>
                    <a:pt x="226" y="370"/>
                  </a:cubicBezTo>
                  <a:cubicBezTo>
                    <a:pt x="226" y="370"/>
                    <a:pt x="227" y="371"/>
                    <a:pt x="226" y="372"/>
                  </a:cubicBezTo>
                  <a:cubicBezTo>
                    <a:pt x="226" y="372"/>
                    <a:pt x="225" y="372"/>
                    <a:pt x="226" y="373"/>
                  </a:cubicBezTo>
                  <a:cubicBezTo>
                    <a:pt x="226" y="373"/>
                    <a:pt x="227" y="373"/>
                    <a:pt x="227" y="373"/>
                  </a:cubicBezTo>
                  <a:cubicBezTo>
                    <a:pt x="227" y="373"/>
                    <a:pt x="226" y="374"/>
                    <a:pt x="226" y="374"/>
                  </a:cubicBezTo>
                  <a:cubicBezTo>
                    <a:pt x="225" y="373"/>
                    <a:pt x="225" y="374"/>
                    <a:pt x="224" y="375"/>
                  </a:cubicBezTo>
                  <a:cubicBezTo>
                    <a:pt x="224" y="375"/>
                    <a:pt x="224" y="375"/>
                    <a:pt x="224" y="375"/>
                  </a:cubicBezTo>
                  <a:cubicBezTo>
                    <a:pt x="222" y="375"/>
                    <a:pt x="224" y="376"/>
                    <a:pt x="223" y="377"/>
                  </a:cubicBezTo>
                  <a:cubicBezTo>
                    <a:pt x="222" y="377"/>
                    <a:pt x="222" y="376"/>
                    <a:pt x="222" y="376"/>
                  </a:cubicBezTo>
                  <a:cubicBezTo>
                    <a:pt x="222" y="376"/>
                    <a:pt x="222" y="376"/>
                    <a:pt x="222" y="376"/>
                  </a:cubicBezTo>
                  <a:cubicBezTo>
                    <a:pt x="222" y="376"/>
                    <a:pt x="222" y="375"/>
                    <a:pt x="221" y="375"/>
                  </a:cubicBezTo>
                  <a:cubicBezTo>
                    <a:pt x="221" y="375"/>
                    <a:pt x="221" y="375"/>
                    <a:pt x="220" y="374"/>
                  </a:cubicBezTo>
                  <a:cubicBezTo>
                    <a:pt x="219" y="372"/>
                    <a:pt x="221" y="370"/>
                    <a:pt x="219" y="368"/>
                  </a:cubicBezTo>
                  <a:cubicBezTo>
                    <a:pt x="219" y="366"/>
                    <a:pt x="218" y="364"/>
                    <a:pt x="218" y="362"/>
                  </a:cubicBezTo>
                  <a:cubicBezTo>
                    <a:pt x="217" y="361"/>
                    <a:pt x="217" y="360"/>
                    <a:pt x="218" y="360"/>
                  </a:cubicBezTo>
                  <a:cubicBezTo>
                    <a:pt x="218" y="359"/>
                    <a:pt x="218" y="358"/>
                    <a:pt x="217" y="357"/>
                  </a:cubicBezTo>
                  <a:cubicBezTo>
                    <a:pt x="217" y="356"/>
                    <a:pt x="217" y="356"/>
                    <a:pt x="216" y="356"/>
                  </a:cubicBezTo>
                  <a:cubicBezTo>
                    <a:pt x="216" y="357"/>
                    <a:pt x="215" y="357"/>
                    <a:pt x="215" y="356"/>
                  </a:cubicBezTo>
                  <a:cubicBezTo>
                    <a:pt x="215" y="355"/>
                    <a:pt x="216" y="354"/>
                    <a:pt x="215" y="354"/>
                  </a:cubicBezTo>
                  <a:cubicBezTo>
                    <a:pt x="215" y="352"/>
                    <a:pt x="214" y="353"/>
                    <a:pt x="214" y="353"/>
                  </a:cubicBezTo>
                  <a:cubicBezTo>
                    <a:pt x="213" y="353"/>
                    <a:pt x="213" y="352"/>
                    <a:pt x="213" y="352"/>
                  </a:cubicBezTo>
                  <a:cubicBezTo>
                    <a:pt x="212" y="351"/>
                    <a:pt x="212" y="351"/>
                    <a:pt x="211" y="351"/>
                  </a:cubicBezTo>
                  <a:cubicBezTo>
                    <a:pt x="210" y="350"/>
                    <a:pt x="210" y="350"/>
                    <a:pt x="211" y="349"/>
                  </a:cubicBezTo>
                  <a:cubicBezTo>
                    <a:pt x="210" y="348"/>
                    <a:pt x="210" y="349"/>
                    <a:pt x="209" y="349"/>
                  </a:cubicBezTo>
                  <a:cubicBezTo>
                    <a:pt x="209" y="347"/>
                    <a:pt x="207" y="347"/>
                    <a:pt x="205" y="347"/>
                  </a:cubicBezTo>
                  <a:cubicBezTo>
                    <a:pt x="204" y="346"/>
                    <a:pt x="204" y="347"/>
                    <a:pt x="204" y="348"/>
                  </a:cubicBezTo>
                  <a:cubicBezTo>
                    <a:pt x="204" y="349"/>
                    <a:pt x="205" y="350"/>
                    <a:pt x="206" y="351"/>
                  </a:cubicBezTo>
                  <a:cubicBezTo>
                    <a:pt x="207" y="351"/>
                    <a:pt x="207" y="351"/>
                    <a:pt x="207" y="351"/>
                  </a:cubicBezTo>
                  <a:cubicBezTo>
                    <a:pt x="207" y="353"/>
                    <a:pt x="208" y="353"/>
                    <a:pt x="209" y="353"/>
                  </a:cubicBezTo>
                  <a:cubicBezTo>
                    <a:pt x="209" y="353"/>
                    <a:pt x="209" y="353"/>
                    <a:pt x="209" y="353"/>
                  </a:cubicBezTo>
                  <a:cubicBezTo>
                    <a:pt x="210" y="353"/>
                    <a:pt x="210" y="354"/>
                    <a:pt x="209" y="355"/>
                  </a:cubicBezTo>
                  <a:cubicBezTo>
                    <a:pt x="209" y="354"/>
                    <a:pt x="209" y="354"/>
                    <a:pt x="208" y="354"/>
                  </a:cubicBezTo>
                  <a:cubicBezTo>
                    <a:pt x="208" y="354"/>
                    <a:pt x="208" y="353"/>
                    <a:pt x="207" y="353"/>
                  </a:cubicBezTo>
                  <a:cubicBezTo>
                    <a:pt x="207" y="354"/>
                    <a:pt x="207" y="355"/>
                    <a:pt x="208" y="355"/>
                  </a:cubicBezTo>
                  <a:cubicBezTo>
                    <a:pt x="208" y="355"/>
                    <a:pt x="209" y="356"/>
                    <a:pt x="209" y="357"/>
                  </a:cubicBezTo>
                  <a:cubicBezTo>
                    <a:pt x="209" y="357"/>
                    <a:pt x="209" y="357"/>
                    <a:pt x="210" y="357"/>
                  </a:cubicBezTo>
                  <a:cubicBezTo>
                    <a:pt x="210" y="357"/>
                    <a:pt x="210" y="357"/>
                    <a:pt x="210" y="357"/>
                  </a:cubicBezTo>
                  <a:cubicBezTo>
                    <a:pt x="210" y="359"/>
                    <a:pt x="209" y="358"/>
                    <a:pt x="208" y="359"/>
                  </a:cubicBezTo>
                  <a:cubicBezTo>
                    <a:pt x="208" y="359"/>
                    <a:pt x="208" y="359"/>
                    <a:pt x="207" y="358"/>
                  </a:cubicBezTo>
                  <a:cubicBezTo>
                    <a:pt x="207" y="358"/>
                    <a:pt x="207" y="357"/>
                    <a:pt x="205" y="358"/>
                  </a:cubicBezTo>
                  <a:cubicBezTo>
                    <a:pt x="205" y="358"/>
                    <a:pt x="205" y="358"/>
                    <a:pt x="205" y="358"/>
                  </a:cubicBezTo>
                  <a:cubicBezTo>
                    <a:pt x="205" y="358"/>
                    <a:pt x="205" y="358"/>
                    <a:pt x="205" y="358"/>
                  </a:cubicBezTo>
                  <a:cubicBezTo>
                    <a:pt x="205" y="358"/>
                    <a:pt x="205" y="358"/>
                    <a:pt x="205" y="358"/>
                  </a:cubicBezTo>
                  <a:cubicBezTo>
                    <a:pt x="205" y="357"/>
                    <a:pt x="204" y="356"/>
                    <a:pt x="204" y="357"/>
                  </a:cubicBezTo>
                  <a:cubicBezTo>
                    <a:pt x="203" y="358"/>
                    <a:pt x="202" y="359"/>
                    <a:pt x="201" y="361"/>
                  </a:cubicBezTo>
                  <a:cubicBezTo>
                    <a:pt x="201" y="361"/>
                    <a:pt x="201" y="362"/>
                    <a:pt x="200" y="362"/>
                  </a:cubicBezTo>
                  <a:cubicBezTo>
                    <a:pt x="200" y="361"/>
                    <a:pt x="200" y="361"/>
                    <a:pt x="200" y="360"/>
                  </a:cubicBezTo>
                  <a:cubicBezTo>
                    <a:pt x="200" y="360"/>
                    <a:pt x="200" y="360"/>
                    <a:pt x="200" y="359"/>
                  </a:cubicBezTo>
                  <a:cubicBezTo>
                    <a:pt x="200" y="359"/>
                    <a:pt x="199" y="360"/>
                    <a:pt x="199" y="360"/>
                  </a:cubicBezTo>
                  <a:cubicBezTo>
                    <a:pt x="198" y="361"/>
                    <a:pt x="197" y="362"/>
                    <a:pt x="196" y="362"/>
                  </a:cubicBezTo>
                  <a:cubicBezTo>
                    <a:pt x="196" y="362"/>
                    <a:pt x="195" y="362"/>
                    <a:pt x="195" y="362"/>
                  </a:cubicBezTo>
                  <a:cubicBezTo>
                    <a:pt x="195" y="362"/>
                    <a:pt x="195" y="361"/>
                    <a:pt x="196" y="361"/>
                  </a:cubicBezTo>
                  <a:cubicBezTo>
                    <a:pt x="196" y="361"/>
                    <a:pt x="196" y="361"/>
                    <a:pt x="197" y="360"/>
                  </a:cubicBezTo>
                  <a:cubicBezTo>
                    <a:pt x="198" y="360"/>
                    <a:pt x="199" y="360"/>
                    <a:pt x="199" y="358"/>
                  </a:cubicBezTo>
                  <a:cubicBezTo>
                    <a:pt x="199" y="358"/>
                    <a:pt x="199" y="357"/>
                    <a:pt x="200" y="357"/>
                  </a:cubicBezTo>
                  <a:cubicBezTo>
                    <a:pt x="201" y="356"/>
                    <a:pt x="201" y="354"/>
                    <a:pt x="199" y="353"/>
                  </a:cubicBezTo>
                  <a:cubicBezTo>
                    <a:pt x="198" y="352"/>
                    <a:pt x="197" y="352"/>
                    <a:pt x="196" y="351"/>
                  </a:cubicBezTo>
                  <a:cubicBezTo>
                    <a:pt x="195" y="349"/>
                    <a:pt x="192" y="349"/>
                    <a:pt x="190" y="347"/>
                  </a:cubicBezTo>
                  <a:cubicBezTo>
                    <a:pt x="190" y="347"/>
                    <a:pt x="190" y="347"/>
                    <a:pt x="190" y="347"/>
                  </a:cubicBezTo>
                  <a:cubicBezTo>
                    <a:pt x="188" y="346"/>
                    <a:pt x="187" y="347"/>
                    <a:pt x="186" y="348"/>
                  </a:cubicBezTo>
                  <a:cubicBezTo>
                    <a:pt x="186" y="349"/>
                    <a:pt x="186" y="351"/>
                    <a:pt x="185" y="352"/>
                  </a:cubicBezTo>
                  <a:cubicBezTo>
                    <a:pt x="185" y="352"/>
                    <a:pt x="185" y="352"/>
                    <a:pt x="185" y="352"/>
                  </a:cubicBezTo>
                  <a:cubicBezTo>
                    <a:pt x="186" y="354"/>
                    <a:pt x="186" y="354"/>
                    <a:pt x="184" y="355"/>
                  </a:cubicBezTo>
                  <a:cubicBezTo>
                    <a:pt x="184" y="355"/>
                    <a:pt x="184" y="355"/>
                    <a:pt x="184" y="354"/>
                  </a:cubicBezTo>
                  <a:cubicBezTo>
                    <a:pt x="183" y="356"/>
                    <a:pt x="182" y="354"/>
                    <a:pt x="181" y="355"/>
                  </a:cubicBezTo>
                  <a:cubicBezTo>
                    <a:pt x="180" y="356"/>
                    <a:pt x="179" y="357"/>
                    <a:pt x="178" y="357"/>
                  </a:cubicBezTo>
                  <a:cubicBezTo>
                    <a:pt x="178" y="357"/>
                    <a:pt x="178" y="358"/>
                    <a:pt x="177" y="357"/>
                  </a:cubicBezTo>
                  <a:cubicBezTo>
                    <a:pt x="177" y="357"/>
                    <a:pt x="177" y="357"/>
                    <a:pt x="177" y="357"/>
                  </a:cubicBezTo>
                  <a:cubicBezTo>
                    <a:pt x="177" y="357"/>
                    <a:pt x="177" y="356"/>
                    <a:pt x="178" y="356"/>
                  </a:cubicBezTo>
                  <a:cubicBezTo>
                    <a:pt x="178" y="355"/>
                    <a:pt x="179" y="355"/>
                    <a:pt x="180" y="354"/>
                  </a:cubicBezTo>
                  <a:cubicBezTo>
                    <a:pt x="180" y="354"/>
                    <a:pt x="180" y="354"/>
                    <a:pt x="180" y="354"/>
                  </a:cubicBezTo>
                  <a:cubicBezTo>
                    <a:pt x="180" y="352"/>
                    <a:pt x="180" y="352"/>
                    <a:pt x="181" y="351"/>
                  </a:cubicBezTo>
                  <a:cubicBezTo>
                    <a:pt x="182" y="351"/>
                    <a:pt x="182" y="351"/>
                    <a:pt x="182" y="350"/>
                  </a:cubicBezTo>
                  <a:cubicBezTo>
                    <a:pt x="182" y="349"/>
                    <a:pt x="182" y="348"/>
                    <a:pt x="182" y="347"/>
                  </a:cubicBezTo>
                  <a:cubicBezTo>
                    <a:pt x="183" y="345"/>
                    <a:pt x="182" y="343"/>
                    <a:pt x="181" y="341"/>
                  </a:cubicBezTo>
                  <a:cubicBezTo>
                    <a:pt x="181" y="340"/>
                    <a:pt x="180" y="339"/>
                    <a:pt x="179" y="339"/>
                  </a:cubicBezTo>
                  <a:cubicBezTo>
                    <a:pt x="178" y="338"/>
                    <a:pt x="177" y="339"/>
                    <a:pt x="176" y="340"/>
                  </a:cubicBezTo>
                  <a:cubicBezTo>
                    <a:pt x="173" y="342"/>
                    <a:pt x="169" y="343"/>
                    <a:pt x="165" y="346"/>
                  </a:cubicBezTo>
                  <a:cubicBezTo>
                    <a:pt x="163" y="348"/>
                    <a:pt x="159" y="348"/>
                    <a:pt x="158" y="352"/>
                  </a:cubicBezTo>
                  <a:cubicBezTo>
                    <a:pt x="158" y="352"/>
                    <a:pt x="157" y="352"/>
                    <a:pt x="157" y="352"/>
                  </a:cubicBezTo>
                  <a:cubicBezTo>
                    <a:pt x="156" y="354"/>
                    <a:pt x="154" y="355"/>
                    <a:pt x="152" y="357"/>
                  </a:cubicBezTo>
                  <a:cubicBezTo>
                    <a:pt x="152" y="358"/>
                    <a:pt x="151" y="359"/>
                    <a:pt x="151" y="360"/>
                  </a:cubicBezTo>
                  <a:cubicBezTo>
                    <a:pt x="151" y="361"/>
                    <a:pt x="152" y="362"/>
                    <a:pt x="153" y="362"/>
                  </a:cubicBezTo>
                  <a:cubicBezTo>
                    <a:pt x="154" y="361"/>
                    <a:pt x="154" y="362"/>
                    <a:pt x="154" y="363"/>
                  </a:cubicBezTo>
                  <a:cubicBezTo>
                    <a:pt x="154" y="364"/>
                    <a:pt x="154" y="364"/>
                    <a:pt x="153" y="365"/>
                  </a:cubicBezTo>
                  <a:cubicBezTo>
                    <a:pt x="152" y="365"/>
                    <a:pt x="151" y="365"/>
                    <a:pt x="151" y="367"/>
                  </a:cubicBezTo>
                  <a:cubicBezTo>
                    <a:pt x="151" y="368"/>
                    <a:pt x="150" y="368"/>
                    <a:pt x="149" y="369"/>
                  </a:cubicBezTo>
                  <a:cubicBezTo>
                    <a:pt x="148" y="371"/>
                    <a:pt x="147" y="374"/>
                    <a:pt x="148" y="377"/>
                  </a:cubicBezTo>
                  <a:cubicBezTo>
                    <a:pt x="148" y="377"/>
                    <a:pt x="149" y="378"/>
                    <a:pt x="149" y="377"/>
                  </a:cubicBezTo>
                  <a:cubicBezTo>
                    <a:pt x="150" y="376"/>
                    <a:pt x="152" y="376"/>
                    <a:pt x="152" y="377"/>
                  </a:cubicBezTo>
                  <a:cubicBezTo>
                    <a:pt x="153" y="379"/>
                    <a:pt x="154" y="378"/>
                    <a:pt x="154" y="377"/>
                  </a:cubicBezTo>
                  <a:cubicBezTo>
                    <a:pt x="155" y="376"/>
                    <a:pt x="155" y="376"/>
                    <a:pt x="156" y="376"/>
                  </a:cubicBezTo>
                  <a:cubicBezTo>
                    <a:pt x="156" y="377"/>
                    <a:pt x="156" y="377"/>
                    <a:pt x="156" y="378"/>
                  </a:cubicBezTo>
                  <a:cubicBezTo>
                    <a:pt x="157" y="378"/>
                    <a:pt x="157" y="378"/>
                    <a:pt x="157" y="378"/>
                  </a:cubicBezTo>
                  <a:cubicBezTo>
                    <a:pt x="157" y="379"/>
                    <a:pt x="157" y="379"/>
                    <a:pt x="156" y="379"/>
                  </a:cubicBezTo>
                  <a:cubicBezTo>
                    <a:pt x="156" y="379"/>
                    <a:pt x="155" y="379"/>
                    <a:pt x="155" y="379"/>
                  </a:cubicBezTo>
                  <a:cubicBezTo>
                    <a:pt x="154" y="379"/>
                    <a:pt x="153" y="380"/>
                    <a:pt x="153" y="381"/>
                  </a:cubicBezTo>
                  <a:cubicBezTo>
                    <a:pt x="153" y="382"/>
                    <a:pt x="154" y="382"/>
                    <a:pt x="155" y="382"/>
                  </a:cubicBezTo>
                  <a:cubicBezTo>
                    <a:pt x="156" y="382"/>
                    <a:pt x="157" y="382"/>
                    <a:pt x="158" y="382"/>
                  </a:cubicBezTo>
                  <a:cubicBezTo>
                    <a:pt x="159" y="382"/>
                    <a:pt x="158" y="381"/>
                    <a:pt x="159" y="381"/>
                  </a:cubicBezTo>
                  <a:cubicBezTo>
                    <a:pt x="159" y="381"/>
                    <a:pt x="159" y="381"/>
                    <a:pt x="159" y="381"/>
                  </a:cubicBezTo>
                  <a:cubicBezTo>
                    <a:pt x="159" y="381"/>
                    <a:pt x="159" y="381"/>
                    <a:pt x="159" y="381"/>
                  </a:cubicBezTo>
                  <a:cubicBezTo>
                    <a:pt x="159" y="382"/>
                    <a:pt x="160" y="382"/>
                    <a:pt x="161" y="382"/>
                  </a:cubicBezTo>
                  <a:cubicBezTo>
                    <a:pt x="162" y="381"/>
                    <a:pt x="163" y="381"/>
                    <a:pt x="165" y="380"/>
                  </a:cubicBezTo>
                  <a:cubicBezTo>
                    <a:pt x="166" y="380"/>
                    <a:pt x="168" y="380"/>
                    <a:pt x="170" y="379"/>
                  </a:cubicBezTo>
                  <a:cubicBezTo>
                    <a:pt x="170" y="378"/>
                    <a:pt x="171" y="378"/>
                    <a:pt x="171" y="379"/>
                  </a:cubicBezTo>
                  <a:cubicBezTo>
                    <a:pt x="172" y="380"/>
                    <a:pt x="173" y="380"/>
                    <a:pt x="174" y="380"/>
                  </a:cubicBezTo>
                  <a:cubicBezTo>
                    <a:pt x="173" y="381"/>
                    <a:pt x="172" y="381"/>
                    <a:pt x="171" y="380"/>
                  </a:cubicBezTo>
                  <a:cubicBezTo>
                    <a:pt x="171" y="380"/>
                    <a:pt x="170" y="380"/>
                    <a:pt x="170" y="380"/>
                  </a:cubicBezTo>
                  <a:cubicBezTo>
                    <a:pt x="169" y="381"/>
                    <a:pt x="168" y="381"/>
                    <a:pt x="168" y="381"/>
                  </a:cubicBezTo>
                  <a:cubicBezTo>
                    <a:pt x="168" y="382"/>
                    <a:pt x="169" y="382"/>
                    <a:pt x="170" y="382"/>
                  </a:cubicBezTo>
                  <a:cubicBezTo>
                    <a:pt x="170" y="382"/>
                    <a:pt x="170" y="382"/>
                    <a:pt x="170" y="382"/>
                  </a:cubicBezTo>
                  <a:cubicBezTo>
                    <a:pt x="170" y="383"/>
                    <a:pt x="169" y="383"/>
                    <a:pt x="169" y="383"/>
                  </a:cubicBezTo>
                  <a:cubicBezTo>
                    <a:pt x="167" y="382"/>
                    <a:pt x="165" y="383"/>
                    <a:pt x="164" y="384"/>
                  </a:cubicBezTo>
                  <a:cubicBezTo>
                    <a:pt x="162" y="385"/>
                    <a:pt x="161" y="386"/>
                    <a:pt x="159" y="386"/>
                  </a:cubicBezTo>
                  <a:cubicBezTo>
                    <a:pt x="157" y="387"/>
                    <a:pt x="155" y="388"/>
                    <a:pt x="153" y="389"/>
                  </a:cubicBezTo>
                  <a:cubicBezTo>
                    <a:pt x="152" y="390"/>
                    <a:pt x="152" y="390"/>
                    <a:pt x="153" y="391"/>
                  </a:cubicBezTo>
                  <a:cubicBezTo>
                    <a:pt x="153" y="392"/>
                    <a:pt x="153" y="393"/>
                    <a:pt x="154" y="393"/>
                  </a:cubicBezTo>
                  <a:cubicBezTo>
                    <a:pt x="155" y="395"/>
                    <a:pt x="156" y="395"/>
                    <a:pt x="157" y="396"/>
                  </a:cubicBezTo>
                  <a:cubicBezTo>
                    <a:pt x="157" y="396"/>
                    <a:pt x="157" y="396"/>
                    <a:pt x="157" y="396"/>
                  </a:cubicBezTo>
                  <a:cubicBezTo>
                    <a:pt x="157" y="397"/>
                    <a:pt x="157" y="398"/>
                    <a:pt x="158" y="398"/>
                  </a:cubicBezTo>
                  <a:cubicBezTo>
                    <a:pt x="159" y="398"/>
                    <a:pt x="160" y="398"/>
                    <a:pt x="161" y="398"/>
                  </a:cubicBezTo>
                  <a:cubicBezTo>
                    <a:pt x="161" y="398"/>
                    <a:pt x="161" y="398"/>
                    <a:pt x="161" y="398"/>
                  </a:cubicBezTo>
                  <a:cubicBezTo>
                    <a:pt x="163" y="398"/>
                    <a:pt x="164" y="398"/>
                    <a:pt x="165" y="398"/>
                  </a:cubicBezTo>
                  <a:cubicBezTo>
                    <a:pt x="166" y="397"/>
                    <a:pt x="167" y="397"/>
                    <a:pt x="167" y="398"/>
                  </a:cubicBezTo>
                  <a:cubicBezTo>
                    <a:pt x="168" y="399"/>
                    <a:pt x="168" y="400"/>
                    <a:pt x="169" y="399"/>
                  </a:cubicBezTo>
                  <a:cubicBezTo>
                    <a:pt x="170" y="398"/>
                    <a:pt x="171" y="399"/>
                    <a:pt x="171" y="398"/>
                  </a:cubicBezTo>
                  <a:cubicBezTo>
                    <a:pt x="171" y="398"/>
                    <a:pt x="171" y="398"/>
                    <a:pt x="171" y="398"/>
                  </a:cubicBezTo>
                  <a:cubicBezTo>
                    <a:pt x="172" y="398"/>
                    <a:pt x="173" y="398"/>
                    <a:pt x="174" y="398"/>
                  </a:cubicBezTo>
                  <a:cubicBezTo>
                    <a:pt x="175" y="398"/>
                    <a:pt x="177" y="398"/>
                    <a:pt x="178" y="398"/>
                  </a:cubicBezTo>
                  <a:cubicBezTo>
                    <a:pt x="179" y="397"/>
                    <a:pt x="179" y="397"/>
                    <a:pt x="180" y="397"/>
                  </a:cubicBezTo>
                  <a:cubicBezTo>
                    <a:pt x="182" y="396"/>
                    <a:pt x="183" y="395"/>
                    <a:pt x="184" y="397"/>
                  </a:cubicBezTo>
                  <a:cubicBezTo>
                    <a:pt x="186" y="397"/>
                    <a:pt x="187" y="397"/>
                    <a:pt x="188" y="399"/>
                  </a:cubicBezTo>
                  <a:cubicBezTo>
                    <a:pt x="189" y="399"/>
                    <a:pt x="189" y="399"/>
                    <a:pt x="190" y="399"/>
                  </a:cubicBezTo>
                  <a:cubicBezTo>
                    <a:pt x="190" y="399"/>
                    <a:pt x="191" y="399"/>
                    <a:pt x="191" y="400"/>
                  </a:cubicBezTo>
                  <a:cubicBezTo>
                    <a:pt x="193" y="400"/>
                    <a:pt x="195" y="400"/>
                    <a:pt x="195" y="402"/>
                  </a:cubicBezTo>
                  <a:cubicBezTo>
                    <a:pt x="195" y="403"/>
                    <a:pt x="196" y="403"/>
                    <a:pt x="196" y="403"/>
                  </a:cubicBezTo>
                  <a:cubicBezTo>
                    <a:pt x="197" y="403"/>
                    <a:pt x="198" y="403"/>
                    <a:pt x="198" y="403"/>
                  </a:cubicBezTo>
                  <a:cubicBezTo>
                    <a:pt x="199" y="404"/>
                    <a:pt x="198" y="404"/>
                    <a:pt x="198" y="404"/>
                  </a:cubicBezTo>
                  <a:cubicBezTo>
                    <a:pt x="198" y="404"/>
                    <a:pt x="197" y="404"/>
                    <a:pt x="198" y="404"/>
                  </a:cubicBezTo>
                  <a:cubicBezTo>
                    <a:pt x="198" y="404"/>
                    <a:pt x="198" y="404"/>
                    <a:pt x="198" y="404"/>
                  </a:cubicBezTo>
                  <a:cubicBezTo>
                    <a:pt x="198" y="404"/>
                    <a:pt x="198" y="404"/>
                    <a:pt x="198" y="404"/>
                  </a:cubicBezTo>
                  <a:cubicBezTo>
                    <a:pt x="197" y="405"/>
                    <a:pt x="196" y="404"/>
                    <a:pt x="195" y="405"/>
                  </a:cubicBezTo>
                  <a:cubicBezTo>
                    <a:pt x="195" y="405"/>
                    <a:pt x="195" y="405"/>
                    <a:pt x="195" y="405"/>
                  </a:cubicBezTo>
                  <a:cubicBezTo>
                    <a:pt x="194" y="405"/>
                    <a:pt x="194" y="405"/>
                    <a:pt x="193" y="406"/>
                  </a:cubicBezTo>
                  <a:cubicBezTo>
                    <a:pt x="193" y="406"/>
                    <a:pt x="193" y="406"/>
                    <a:pt x="193" y="406"/>
                  </a:cubicBezTo>
                  <a:cubicBezTo>
                    <a:pt x="193" y="406"/>
                    <a:pt x="193" y="406"/>
                    <a:pt x="193" y="406"/>
                  </a:cubicBezTo>
                  <a:cubicBezTo>
                    <a:pt x="193" y="406"/>
                    <a:pt x="193" y="406"/>
                    <a:pt x="193" y="406"/>
                  </a:cubicBezTo>
                  <a:cubicBezTo>
                    <a:pt x="193" y="406"/>
                    <a:pt x="193" y="406"/>
                    <a:pt x="192" y="406"/>
                  </a:cubicBezTo>
                  <a:cubicBezTo>
                    <a:pt x="191" y="406"/>
                    <a:pt x="190" y="406"/>
                    <a:pt x="189" y="405"/>
                  </a:cubicBezTo>
                  <a:cubicBezTo>
                    <a:pt x="187" y="405"/>
                    <a:pt x="186" y="405"/>
                    <a:pt x="184" y="405"/>
                  </a:cubicBezTo>
                  <a:cubicBezTo>
                    <a:pt x="183" y="405"/>
                    <a:pt x="182" y="405"/>
                    <a:pt x="181" y="404"/>
                  </a:cubicBezTo>
                  <a:cubicBezTo>
                    <a:pt x="180" y="404"/>
                    <a:pt x="179" y="404"/>
                    <a:pt x="178" y="404"/>
                  </a:cubicBezTo>
                  <a:cubicBezTo>
                    <a:pt x="175" y="405"/>
                    <a:pt x="173" y="405"/>
                    <a:pt x="170" y="406"/>
                  </a:cubicBezTo>
                  <a:cubicBezTo>
                    <a:pt x="167" y="406"/>
                    <a:pt x="163" y="407"/>
                    <a:pt x="160" y="409"/>
                  </a:cubicBezTo>
                  <a:cubicBezTo>
                    <a:pt x="159" y="409"/>
                    <a:pt x="159" y="410"/>
                    <a:pt x="159" y="411"/>
                  </a:cubicBezTo>
                  <a:cubicBezTo>
                    <a:pt x="160" y="412"/>
                    <a:pt x="160" y="413"/>
                    <a:pt x="160" y="414"/>
                  </a:cubicBezTo>
                  <a:cubicBezTo>
                    <a:pt x="160" y="415"/>
                    <a:pt x="161" y="415"/>
                    <a:pt x="161" y="416"/>
                  </a:cubicBezTo>
                  <a:cubicBezTo>
                    <a:pt x="162" y="416"/>
                    <a:pt x="163" y="417"/>
                    <a:pt x="163" y="418"/>
                  </a:cubicBezTo>
                  <a:cubicBezTo>
                    <a:pt x="163" y="418"/>
                    <a:pt x="163" y="419"/>
                    <a:pt x="163" y="419"/>
                  </a:cubicBezTo>
                  <a:cubicBezTo>
                    <a:pt x="165" y="419"/>
                    <a:pt x="165" y="419"/>
                    <a:pt x="165" y="420"/>
                  </a:cubicBezTo>
                  <a:cubicBezTo>
                    <a:pt x="164" y="421"/>
                    <a:pt x="164" y="421"/>
                    <a:pt x="165" y="421"/>
                  </a:cubicBezTo>
                  <a:cubicBezTo>
                    <a:pt x="166" y="422"/>
                    <a:pt x="167" y="423"/>
                    <a:pt x="169" y="424"/>
                  </a:cubicBezTo>
                  <a:cubicBezTo>
                    <a:pt x="172" y="425"/>
                    <a:pt x="175" y="424"/>
                    <a:pt x="178" y="424"/>
                  </a:cubicBezTo>
                  <a:cubicBezTo>
                    <a:pt x="180" y="424"/>
                    <a:pt x="182" y="425"/>
                    <a:pt x="184" y="425"/>
                  </a:cubicBezTo>
                  <a:cubicBezTo>
                    <a:pt x="184" y="425"/>
                    <a:pt x="184" y="425"/>
                    <a:pt x="184" y="426"/>
                  </a:cubicBezTo>
                  <a:cubicBezTo>
                    <a:pt x="184" y="427"/>
                    <a:pt x="185" y="429"/>
                    <a:pt x="185" y="430"/>
                  </a:cubicBezTo>
                  <a:cubicBezTo>
                    <a:pt x="184" y="432"/>
                    <a:pt x="185" y="436"/>
                    <a:pt x="187" y="437"/>
                  </a:cubicBezTo>
                  <a:cubicBezTo>
                    <a:pt x="187" y="438"/>
                    <a:pt x="188" y="438"/>
                    <a:pt x="188" y="438"/>
                  </a:cubicBezTo>
                  <a:cubicBezTo>
                    <a:pt x="188" y="439"/>
                    <a:pt x="187" y="438"/>
                    <a:pt x="187" y="439"/>
                  </a:cubicBezTo>
                  <a:cubicBezTo>
                    <a:pt x="187" y="439"/>
                    <a:pt x="188" y="439"/>
                    <a:pt x="188" y="439"/>
                  </a:cubicBezTo>
                  <a:cubicBezTo>
                    <a:pt x="188" y="439"/>
                    <a:pt x="188" y="439"/>
                    <a:pt x="188" y="439"/>
                  </a:cubicBezTo>
                  <a:cubicBezTo>
                    <a:pt x="189" y="439"/>
                    <a:pt x="190" y="439"/>
                    <a:pt x="191" y="438"/>
                  </a:cubicBezTo>
                  <a:cubicBezTo>
                    <a:pt x="191" y="438"/>
                    <a:pt x="191" y="438"/>
                    <a:pt x="191" y="438"/>
                  </a:cubicBezTo>
                  <a:cubicBezTo>
                    <a:pt x="194" y="438"/>
                    <a:pt x="197" y="437"/>
                    <a:pt x="200" y="438"/>
                  </a:cubicBezTo>
                  <a:cubicBezTo>
                    <a:pt x="200" y="437"/>
                    <a:pt x="199" y="437"/>
                    <a:pt x="199" y="437"/>
                  </a:cubicBezTo>
                  <a:cubicBezTo>
                    <a:pt x="200" y="437"/>
                    <a:pt x="200" y="437"/>
                    <a:pt x="201" y="437"/>
                  </a:cubicBezTo>
                  <a:cubicBezTo>
                    <a:pt x="201" y="436"/>
                    <a:pt x="201" y="437"/>
                    <a:pt x="202" y="437"/>
                  </a:cubicBezTo>
                  <a:cubicBezTo>
                    <a:pt x="202" y="437"/>
                    <a:pt x="202" y="437"/>
                    <a:pt x="202" y="437"/>
                  </a:cubicBezTo>
                  <a:cubicBezTo>
                    <a:pt x="202" y="437"/>
                    <a:pt x="202" y="437"/>
                    <a:pt x="202" y="437"/>
                  </a:cubicBezTo>
                  <a:cubicBezTo>
                    <a:pt x="201" y="437"/>
                    <a:pt x="201" y="438"/>
                    <a:pt x="202" y="438"/>
                  </a:cubicBezTo>
                  <a:cubicBezTo>
                    <a:pt x="202" y="438"/>
                    <a:pt x="202" y="438"/>
                    <a:pt x="202" y="438"/>
                  </a:cubicBezTo>
                  <a:cubicBezTo>
                    <a:pt x="202" y="438"/>
                    <a:pt x="202" y="438"/>
                    <a:pt x="202" y="438"/>
                  </a:cubicBezTo>
                  <a:cubicBezTo>
                    <a:pt x="201" y="439"/>
                    <a:pt x="201" y="439"/>
                    <a:pt x="202" y="439"/>
                  </a:cubicBezTo>
                  <a:cubicBezTo>
                    <a:pt x="204" y="439"/>
                    <a:pt x="205" y="438"/>
                    <a:pt x="205" y="437"/>
                  </a:cubicBezTo>
                  <a:cubicBezTo>
                    <a:pt x="206" y="437"/>
                    <a:pt x="206" y="437"/>
                    <a:pt x="206" y="437"/>
                  </a:cubicBezTo>
                  <a:cubicBezTo>
                    <a:pt x="207" y="437"/>
                    <a:pt x="208" y="436"/>
                    <a:pt x="209" y="436"/>
                  </a:cubicBezTo>
                  <a:cubicBezTo>
                    <a:pt x="211" y="436"/>
                    <a:pt x="213" y="435"/>
                    <a:pt x="215" y="434"/>
                  </a:cubicBezTo>
                  <a:cubicBezTo>
                    <a:pt x="216" y="434"/>
                    <a:pt x="218" y="433"/>
                    <a:pt x="218" y="431"/>
                  </a:cubicBezTo>
                  <a:cubicBezTo>
                    <a:pt x="219" y="430"/>
                    <a:pt x="219" y="430"/>
                    <a:pt x="220" y="430"/>
                  </a:cubicBezTo>
                  <a:cubicBezTo>
                    <a:pt x="220" y="430"/>
                    <a:pt x="221" y="430"/>
                    <a:pt x="222" y="430"/>
                  </a:cubicBezTo>
                  <a:cubicBezTo>
                    <a:pt x="223" y="430"/>
                    <a:pt x="225" y="430"/>
                    <a:pt x="226" y="429"/>
                  </a:cubicBezTo>
                  <a:cubicBezTo>
                    <a:pt x="227" y="427"/>
                    <a:pt x="229" y="426"/>
                    <a:pt x="229" y="423"/>
                  </a:cubicBezTo>
                  <a:cubicBezTo>
                    <a:pt x="229" y="423"/>
                    <a:pt x="229" y="422"/>
                    <a:pt x="229" y="422"/>
                  </a:cubicBezTo>
                  <a:cubicBezTo>
                    <a:pt x="230" y="422"/>
                    <a:pt x="230" y="421"/>
                    <a:pt x="230" y="421"/>
                  </a:cubicBezTo>
                  <a:cubicBezTo>
                    <a:pt x="231" y="420"/>
                    <a:pt x="231" y="420"/>
                    <a:pt x="232" y="420"/>
                  </a:cubicBezTo>
                  <a:cubicBezTo>
                    <a:pt x="233" y="421"/>
                    <a:pt x="234" y="423"/>
                    <a:pt x="233" y="424"/>
                  </a:cubicBezTo>
                  <a:cubicBezTo>
                    <a:pt x="233" y="425"/>
                    <a:pt x="233" y="425"/>
                    <a:pt x="233" y="426"/>
                  </a:cubicBezTo>
                  <a:cubicBezTo>
                    <a:pt x="234" y="427"/>
                    <a:pt x="235" y="426"/>
                    <a:pt x="236" y="426"/>
                  </a:cubicBezTo>
                  <a:cubicBezTo>
                    <a:pt x="236" y="426"/>
                    <a:pt x="236" y="426"/>
                    <a:pt x="236" y="426"/>
                  </a:cubicBezTo>
                  <a:cubicBezTo>
                    <a:pt x="236" y="426"/>
                    <a:pt x="236" y="426"/>
                    <a:pt x="236" y="426"/>
                  </a:cubicBezTo>
                  <a:cubicBezTo>
                    <a:pt x="237" y="426"/>
                    <a:pt x="237" y="426"/>
                    <a:pt x="238" y="426"/>
                  </a:cubicBezTo>
                  <a:cubicBezTo>
                    <a:pt x="238" y="426"/>
                    <a:pt x="238" y="426"/>
                    <a:pt x="238" y="426"/>
                  </a:cubicBezTo>
                  <a:cubicBezTo>
                    <a:pt x="238" y="426"/>
                    <a:pt x="238" y="426"/>
                    <a:pt x="238" y="426"/>
                  </a:cubicBezTo>
                  <a:cubicBezTo>
                    <a:pt x="239" y="427"/>
                    <a:pt x="240" y="428"/>
                    <a:pt x="241" y="428"/>
                  </a:cubicBezTo>
                  <a:cubicBezTo>
                    <a:pt x="242" y="428"/>
                    <a:pt x="242" y="428"/>
                    <a:pt x="242" y="428"/>
                  </a:cubicBezTo>
                  <a:cubicBezTo>
                    <a:pt x="242" y="428"/>
                    <a:pt x="242" y="429"/>
                    <a:pt x="242" y="429"/>
                  </a:cubicBezTo>
                  <a:cubicBezTo>
                    <a:pt x="242" y="429"/>
                    <a:pt x="241" y="429"/>
                    <a:pt x="241" y="429"/>
                  </a:cubicBezTo>
                  <a:cubicBezTo>
                    <a:pt x="241" y="430"/>
                    <a:pt x="241" y="430"/>
                    <a:pt x="241" y="431"/>
                  </a:cubicBezTo>
                  <a:cubicBezTo>
                    <a:pt x="241" y="431"/>
                    <a:pt x="241" y="431"/>
                    <a:pt x="242" y="431"/>
                  </a:cubicBezTo>
                  <a:cubicBezTo>
                    <a:pt x="242" y="431"/>
                    <a:pt x="242" y="432"/>
                    <a:pt x="243" y="432"/>
                  </a:cubicBezTo>
                  <a:cubicBezTo>
                    <a:pt x="244" y="432"/>
                    <a:pt x="245" y="432"/>
                    <a:pt x="246" y="431"/>
                  </a:cubicBezTo>
                  <a:cubicBezTo>
                    <a:pt x="246" y="430"/>
                    <a:pt x="247" y="431"/>
                    <a:pt x="247" y="430"/>
                  </a:cubicBezTo>
                  <a:cubicBezTo>
                    <a:pt x="247" y="432"/>
                    <a:pt x="248" y="431"/>
                    <a:pt x="249" y="432"/>
                  </a:cubicBezTo>
                  <a:cubicBezTo>
                    <a:pt x="251" y="433"/>
                    <a:pt x="252" y="433"/>
                    <a:pt x="254" y="432"/>
                  </a:cubicBezTo>
                  <a:cubicBezTo>
                    <a:pt x="254" y="432"/>
                    <a:pt x="254" y="432"/>
                    <a:pt x="254" y="432"/>
                  </a:cubicBezTo>
                  <a:cubicBezTo>
                    <a:pt x="255" y="433"/>
                    <a:pt x="255" y="433"/>
                    <a:pt x="255" y="433"/>
                  </a:cubicBezTo>
                  <a:cubicBezTo>
                    <a:pt x="256" y="433"/>
                    <a:pt x="257" y="432"/>
                    <a:pt x="257" y="432"/>
                  </a:cubicBezTo>
                  <a:cubicBezTo>
                    <a:pt x="257" y="431"/>
                    <a:pt x="259" y="432"/>
                    <a:pt x="259" y="431"/>
                  </a:cubicBezTo>
                  <a:cubicBezTo>
                    <a:pt x="259" y="430"/>
                    <a:pt x="260" y="430"/>
                    <a:pt x="260" y="430"/>
                  </a:cubicBezTo>
                  <a:cubicBezTo>
                    <a:pt x="261" y="430"/>
                    <a:pt x="262" y="429"/>
                    <a:pt x="263" y="429"/>
                  </a:cubicBezTo>
                  <a:cubicBezTo>
                    <a:pt x="263" y="430"/>
                    <a:pt x="263" y="429"/>
                    <a:pt x="263" y="429"/>
                  </a:cubicBezTo>
                  <a:cubicBezTo>
                    <a:pt x="263" y="428"/>
                    <a:pt x="263" y="428"/>
                    <a:pt x="263" y="428"/>
                  </a:cubicBezTo>
                  <a:cubicBezTo>
                    <a:pt x="264" y="426"/>
                    <a:pt x="263" y="425"/>
                    <a:pt x="262" y="424"/>
                  </a:cubicBezTo>
                  <a:cubicBezTo>
                    <a:pt x="262" y="424"/>
                    <a:pt x="262" y="423"/>
                    <a:pt x="261" y="423"/>
                  </a:cubicBezTo>
                  <a:cubicBezTo>
                    <a:pt x="261" y="423"/>
                    <a:pt x="261" y="423"/>
                    <a:pt x="261" y="423"/>
                  </a:cubicBezTo>
                  <a:cubicBezTo>
                    <a:pt x="261" y="423"/>
                    <a:pt x="261" y="423"/>
                    <a:pt x="261" y="423"/>
                  </a:cubicBezTo>
                  <a:cubicBezTo>
                    <a:pt x="260" y="423"/>
                    <a:pt x="261" y="423"/>
                    <a:pt x="262" y="422"/>
                  </a:cubicBezTo>
                  <a:cubicBezTo>
                    <a:pt x="262" y="422"/>
                    <a:pt x="262" y="422"/>
                    <a:pt x="262" y="421"/>
                  </a:cubicBezTo>
                  <a:cubicBezTo>
                    <a:pt x="262" y="420"/>
                    <a:pt x="261" y="420"/>
                    <a:pt x="260" y="420"/>
                  </a:cubicBezTo>
                  <a:cubicBezTo>
                    <a:pt x="260" y="420"/>
                    <a:pt x="259" y="420"/>
                    <a:pt x="259" y="420"/>
                  </a:cubicBezTo>
                  <a:cubicBezTo>
                    <a:pt x="259" y="421"/>
                    <a:pt x="258" y="421"/>
                    <a:pt x="257" y="422"/>
                  </a:cubicBezTo>
                  <a:cubicBezTo>
                    <a:pt x="257" y="422"/>
                    <a:pt x="256" y="422"/>
                    <a:pt x="256" y="423"/>
                  </a:cubicBezTo>
                  <a:cubicBezTo>
                    <a:pt x="255" y="424"/>
                    <a:pt x="255" y="426"/>
                    <a:pt x="254" y="426"/>
                  </a:cubicBezTo>
                  <a:cubicBezTo>
                    <a:pt x="254" y="426"/>
                    <a:pt x="254" y="426"/>
                    <a:pt x="254" y="425"/>
                  </a:cubicBezTo>
                  <a:cubicBezTo>
                    <a:pt x="255" y="424"/>
                    <a:pt x="255" y="422"/>
                    <a:pt x="255" y="421"/>
                  </a:cubicBezTo>
                  <a:cubicBezTo>
                    <a:pt x="255" y="420"/>
                    <a:pt x="254" y="420"/>
                    <a:pt x="254" y="419"/>
                  </a:cubicBezTo>
                  <a:cubicBezTo>
                    <a:pt x="254" y="419"/>
                    <a:pt x="254" y="419"/>
                    <a:pt x="254" y="419"/>
                  </a:cubicBezTo>
                  <a:cubicBezTo>
                    <a:pt x="253" y="418"/>
                    <a:pt x="253" y="418"/>
                    <a:pt x="252" y="418"/>
                  </a:cubicBezTo>
                  <a:cubicBezTo>
                    <a:pt x="252" y="418"/>
                    <a:pt x="252" y="418"/>
                    <a:pt x="252" y="418"/>
                  </a:cubicBezTo>
                  <a:cubicBezTo>
                    <a:pt x="252" y="417"/>
                    <a:pt x="252" y="416"/>
                    <a:pt x="252" y="416"/>
                  </a:cubicBezTo>
                  <a:cubicBezTo>
                    <a:pt x="253" y="416"/>
                    <a:pt x="253" y="416"/>
                    <a:pt x="254" y="417"/>
                  </a:cubicBezTo>
                  <a:cubicBezTo>
                    <a:pt x="254" y="418"/>
                    <a:pt x="255" y="418"/>
                    <a:pt x="256" y="419"/>
                  </a:cubicBezTo>
                  <a:cubicBezTo>
                    <a:pt x="256" y="419"/>
                    <a:pt x="258" y="419"/>
                    <a:pt x="258" y="419"/>
                  </a:cubicBezTo>
                  <a:cubicBezTo>
                    <a:pt x="259" y="418"/>
                    <a:pt x="259" y="417"/>
                    <a:pt x="258" y="417"/>
                  </a:cubicBezTo>
                  <a:cubicBezTo>
                    <a:pt x="257" y="415"/>
                    <a:pt x="258" y="415"/>
                    <a:pt x="259" y="414"/>
                  </a:cubicBezTo>
                  <a:cubicBezTo>
                    <a:pt x="259" y="414"/>
                    <a:pt x="259" y="414"/>
                    <a:pt x="259" y="414"/>
                  </a:cubicBezTo>
                  <a:cubicBezTo>
                    <a:pt x="260" y="414"/>
                    <a:pt x="259" y="415"/>
                    <a:pt x="260" y="415"/>
                  </a:cubicBezTo>
                  <a:cubicBezTo>
                    <a:pt x="260" y="414"/>
                    <a:pt x="260" y="414"/>
                    <a:pt x="260" y="413"/>
                  </a:cubicBezTo>
                  <a:cubicBezTo>
                    <a:pt x="260" y="413"/>
                    <a:pt x="260" y="412"/>
                    <a:pt x="261" y="412"/>
                  </a:cubicBezTo>
                  <a:cubicBezTo>
                    <a:pt x="261" y="413"/>
                    <a:pt x="262" y="414"/>
                    <a:pt x="264" y="416"/>
                  </a:cubicBezTo>
                  <a:cubicBezTo>
                    <a:pt x="264" y="416"/>
                    <a:pt x="264" y="417"/>
                    <a:pt x="264" y="417"/>
                  </a:cubicBezTo>
                  <a:cubicBezTo>
                    <a:pt x="265" y="417"/>
                    <a:pt x="264" y="416"/>
                    <a:pt x="264" y="416"/>
                  </a:cubicBezTo>
                  <a:cubicBezTo>
                    <a:pt x="264" y="416"/>
                    <a:pt x="264" y="416"/>
                    <a:pt x="264" y="416"/>
                  </a:cubicBezTo>
                  <a:cubicBezTo>
                    <a:pt x="264" y="416"/>
                    <a:pt x="264" y="416"/>
                    <a:pt x="264" y="416"/>
                  </a:cubicBezTo>
                  <a:cubicBezTo>
                    <a:pt x="265" y="415"/>
                    <a:pt x="265" y="413"/>
                    <a:pt x="266" y="412"/>
                  </a:cubicBezTo>
                  <a:cubicBezTo>
                    <a:pt x="265" y="414"/>
                    <a:pt x="266" y="415"/>
                    <a:pt x="266" y="416"/>
                  </a:cubicBezTo>
                  <a:cubicBezTo>
                    <a:pt x="267" y="417"/>
                    <a:pt x="269" y="417"/>
                    <a:pt x="269" y="416"/>
                  </a:cubicBezTo>
                  <a:cubicBezTo>
                    <a:pt x="269" y="414"/>
                    <a:pt x="270" y="412"/>
                    <a:pt x="269" y="409"/>
                  </a:cubicBezTo>
                  <a:cubicBezTo>
                    <a:pt x="269" y="409"/>
                    <a:pt x="268" y="408"/>
                    <a:pt x="269" y="407"/>
                  </a:cubicBezTo>
                  <a:close/>
                  <a:moveTo>
                    <a:pt x="229" y="334"/>
                  </a:moveTo>
                  <a:cubicBezTo>
                    <a:pt x="230" y="334"/>
                    <a:pt x="230" y="333"/>
                    <a:pt x="231" y="332"/>
                  </a:cubicBezTo>
                  <a:cubicBezTo>
                    <a:pt x="231" y="330"/>
                    <a:pt x="232" y="330"/>
                    <a:pt x="234" y="330"/>
                  </a:cubicBezTo>
                  <a:cubicBezTo>
                    <a:pt x="235" y="330"/>
                    <a:pt x="237" y="330"/>
                    <a:pt x="238" y="329"/>
                  </a:cubicBezTo>
                  <a:cubicBezTo>
                    <a:pt x="239" y="329"/>
                    <a:pt x="240" y="329"/>
                    <a:pt x="241" y="330"/>
                  </a:cubicBezTo>
                  <a:cubicBezTo>
                    <a:pt x="242" y="331"/>
                    <a:pt x="243" y="332"/>
                    <a:pt x="244" y="333"/>
                  </a:cubicBezTo>
                  <a:cubicBezTo>
                    <a:pt x="245" y="333"/>
                    <a:pt x="245" y="334"/>
                    <a:pt x="245" y="335"/>
                  </a:cubicBezTo>
                  <a:cubicBezTo>
                    <a:pt x="245" y="338"/>
                    <a:pt x="245" y="341"/>
                    <a:pt x="243" y="344"/>
                  </a:cubicBezTo>
                  <a:cubicBezTo>
                    <a:pt x="242" y="346"/>
                    <a:pt x="242" y="347"/>
                    <a:pt x="240" y="348"/>
                  </a:cubicBezTo>
                  <a:cubicBezTo>
                    <a:pt x="240" y="348"/>
                    <a:pt x="240" y="349"/>
                    <a:pt x="240" y="349"/>
                  </a:cubicBezTo>
                  <a:cubicBezTo>
                    <a:pt x="240" y="349"/>
                    <a:pt x="241" y="349"/>
                    <a:pt x="240" y="350"/>
                  </a:cubicBezTo>
                  <a:cubicBezTo>
                    <a:pt x="239" y="350"/>
                    <a:pt x="239" y="349"/>
                    <a:pt x="239" y="349"/>
                  </a:cubicBezTo>
                  <a:cubicBezTo>
                    <a:pt x="237" y="347"/>
                    <a:pt x="236" y="345"/>
                    <a:pt x="235" y="343"/>
                  </a:cubicBezTo>
                  <a:cubicBezTo>
                    <a:pt x="234" y="341"/>
                    <a:pt x="234" y="340"/>
                    <a:pt x="232" y="339"/>
                  </a:cubicBezTo>
                  <a:cubicBezTo>
                    <a:pt x="232" y="338"/>
                    <a:pt x="231" y="337"/>
                    <a:pt x="230" y="336"/>
                  </a:cubicBezTo>
                  <a:cubicBezTo>
                    <a:pt x="228" y="336"/>
                    <a:pt x="228" y="335"/>
                    <a:pt x="229" y="334"/>
                  </a:cubicBezTo>
                  <a:close/>
                  <a:moveTo>
                    <a:pt x="279" y="326"/>
                  </a:moveTo>
                  <a:cubicBezTo>
                    <a:pt x="279" y="325"/>
                    <a:pt x="279" y="325"/>
                    <a:pt x="280" y="325"/>
                  </a:cubicBezTo>
                  <a:cubicBezTo>
                    <a:pt x="281" y="325"/>
                    <a:pt x="282" y="324"/>
                    <a:pt x="283" y="323"/>
                  </a:cubicBezTo>
                  <a:cubicBezTo>
                    <a:pt x="284" y="322"/>
                    <a:pt x="285" y="322"/>
                    <a:pt x="286" y="322"/>
                  </a:cubicBezTo>
                  <a:cubicBezTo>
                    <a:pt x="287" y="321"/>
                    <a:pt x="288" y="321"/>
                    <a:pt x="289" y="320"/>
                  </a:cubicBezTo>
                  <a:cubicBezTo>
                    <a:pt x="290" y="320"/>
                    <a:pt x="291" y="321"/>
                    <a:pt x="291" y="322"/>
                  </a:cubicBezTo>
                  <a:cubicBezTo>
                    <a:pt x="291" y="323"/>
                    <a:pt x="287" y="327"/>
                    <a:pt x="285" y="327"/>
                  </a:cubicBezTo>
                  <a:cubicBezTo>
                    <a:pt x="283" y="327"/>
                    <a:pt x="282" y="327"/>
                    <a:pt x="280" y="327"/>
                  </a:cubicBezTo>
                  <a:cubicBezTo>
                    <a:pt x="279" y="327"/>
                    <a:pt x="279" y="326"/>
                    <a:pt x="279" y="326"/>
                  </a:cubicBezTo>
                  <a:close/>
                  <a:moveTo>
                    <a:pt x="296" y="343"/>
                  </a:moveTo>
                  <a:cubicBezTo>
                    <a:pt x="297" y="342"/>
                    <a:pt x="297" y="343"/>
                    <a:pt x="298" y="344"/>
                  </a:cubicBezTo>
                  <a:cubicBezTo>
                    <a:pt x="299" y="346"/>
                    <a:pt x="298" y="348"/>
                    <a:pt x="296" y="348"/>
                  </a:cubicBezTo>
                  <a:cubicBezTo>
                    <a:pt x="296" y="349"/>
                    <a:pt x="295" y="348"/>
                    <a:pt x="295" y="348"/>
                  </a:cubicBezTo>
                  <a:cubicBezTo>
                    <a:pt x="295" y="347"/>
                    <a:pt x="295" y="346"/>
                    <a:pt x="295" y="346"/>
                  </a:cubicBezTo>
                  <a:cubicBezTo>
                    <a:pt x="295" y="345"/>
                    <a:pt x="295" y="345"/>
                    <a:pt x="295" y="345"/>
                  </a:cubicBezTo>
                  <a:cubicBezTo>
                    <a:pt x="295" y="344"/>
                    <a:pt x="295" y="343"/>
                    <a:pt x="296" y="343"/>
                  </a:cubicBezTo>
                  <a:close/>
                  <a:moveTo>
                    <a:pt x="274" y="399"/>
                  </a:moveTo>
                  <a:cubicBezTo>
                    <a:pt x="273" y="399"/>
                    <a:pt x="273" y="399"/>
                    <a:pt x="273" y="401"/>
                  </a:cubicBezTo>
                  <a:cubicBezTo>
                    <a:pt x="271" y="400"/>
                    <a:pt x="271" y="400"/>
                    <a:pt x="271" y="398"/>
                  </a:cubicBezTo>
                  <a:cubicBezTo>
                    <a:pt x="271" y="397"/>
                    <a:pt x="272" y="397"/>
                    <a:pt x="272" y="397"/>
                  </a:cubicBezTo>
                  <a:cubicBezTo>
                    <a:pt x="273" y="398"/>
                    <a:pt x="273" y="398"/>
                    <a:pt x="274" y="399"/>
                  </a:cubicBezTo>
                  <a:close/>
                  <a:moveTo>
                    <a:pt x="268" y="419"/>
                  </a:moveTo>
                  <a:cubicBezTo>
                    <a:pt x="268" y="420"/>
                    <a:pt x="269" y="420"/>
                    <a:pt x="269" y="421"/>
                  </a:cubicBezTo>
                  <a:cubicBezTo>
                    <a:pt x="268" y="421"/>
                    <a:pt x="268" y="421"/>
                    <a:pt x="268" y="421"/>
                  </a:cubicBezTo>
                  <a:cubicBezTo>
                    <a:pt x="268" y="422"/>
                    <a:pt x="267" y="422"/>
                    <a:pt x="267" y="422"/>
                  </a:cubicBezTo>
                  <a:cubicBezTo>
                    <a:pt x="266" y="422"/>
                    <a:pt x="267" y="422"/>
                    <a:pt x="267" y="421"/>
                  </a:cubicBezTo>
                  <a:cubicBezTo>
                    <a:pt x="266" y="421"/>
                    <a:pt x="266" y="420"/>
                    <a:pt x="266" y="420"/>
                  </a:cubicBezTo>
                  <a:cubicBezTo>
                    <a:pt x="266" y="419"/>
                    <a:pt x="266" y="418"/>
                    <a:pt x="267" y="418"/>
                  </a:cubicBezTo>
                  <a:cubicBezTo>
                    <a:pt x="267" y="418"/>
                    <a:pt x="268" y="419"/>
                    <a:pt x="268" y="419"/>
                  </a:cubicBezTo>
                  <a:close/>
                  <a:moveTo>
                    <a:pt x="297" y="350"/>
                  </a:moveTo>
                  <a:cubicBezTo>
                    <a:pt x="297" y="351"/>
                    <a:pt x="298" y="351"/>
                    <a:pt x="298" y="352"/>
                  </a:cubicBezTo>
                  <a:cubicBezTo>
                    <a:pt x="298" y="352"/>
                    <a:pt x="298" y="352"/>
                    <a:pt x="297" y="353"/>
                  </a:cubicBezTo>
                  <a:cubicBezTo>
                    <a:pt x="297" y="353"/>
                    <a:pt x="296" y="353"/>
                    <a:pt x="296" y="352"/>
                  </a:cubicBezTo>
                  <a:cubicBezTo>
                    <a:pt x="295" y="352"/>
                    <a:pt x="296" y="352"/>
                    <a:pt x="296" y="351"/>
                  </a:cubicBezTo>
                  <a:cubicBezTo>
                    <a:pt x="296" y="351"/>
                    <a:pt x="296" y="351"/>
                    <a:pt x="296" y="350"/>
                  </a:cubicBezTo>
                  <a:cubicBezTo>
                    <a:pt x="296" y="350"/>
                    <a:pt x="297" y="349"/>
                    <a:pt x="297" y="349"/>
                  </a:cubicBezTo>
                  <a:cubicBezTo>
                    <a:pt x="298" y="349"/>
                    <a:pt x="297" y="350"/>
                    <a:pt x="297" y="350"/>
                  </a:cubicBezTo>
                  <a:close/>
                  <a:moveTo>
                    <a:pt x="222" y="333"/>
                  </a:moveTo>
                  <a:cubicBezTo>
                    <a:pt x="222" y="333"/>
                    <a:pt x="222" y="332"/>
                    <a:pt x="223" y="333"/>
                  </a:cubicBezTo>
                  <a:cubicBezTo>
                    <a:pt x="224" y="333"/>
                    <a:pt x="225" y="333"/>
                    <a:pt x="225" y="333"/>
                  </a:cubicBezTo>
                  <a:cubicBezTo>
                    <a:pt x="225" y="334"/>
                    <a:pt x="223" y="334"/>
                    <a:pt x="223" y="334"/>
                  </a:cubicBezTo>
                  <a:cubicBezTo>
                    <a:pt x="222" y="334"/>
                    <a:pt x="222" y="334"/>
                    <a:pt x="222" y="333"/>
                  </a:cubicBezTo>
                  <a:close/>
                  <a:moveTo>
                    <a:pt x="163" y="400"/>
                  </a:moveTo>
                  <a:cubicBezTo>
                    <a:pt x="165" y="399"/>
                    <a:pt x="166" y="400"/>
                    <a:pt x="167" y="400"/>
                  </a:cubicBezTo>
                  <a:cubicBezTo>
                    <a:pt x="166" y="401"/>
                    <a:pt x="165" y="399"/>
                    <a:pt x="163" y="400"/>
                  </a:cubicBezTo>
                  <a:close/>
                  <a:moveTo>
                    <a:pt x="265" y="425"/>
                  </a:moveTo>
                  <a:cubicBezTo>
                    <a:pt x="265" y="426"/>
                    <a:pt x="265" y="427"/>
                    <a:pt x="265" y="427"/>
                  </a:cubicBezTo>
                  <a:cubicBezTo>
                    <a:pt x="265" y="427"/>
                    <a:pt x="265" y="427"/>
                    <a:pt x="264" y="428"/>
                  </a:cubicBezTo>
                  <a:cubicBezTo>
                    <a:pt x="264" y="427"/>
                    <a:pt x="264" y="427"/>
                    <a:pt x="264" y="427"/>
                  </a:cubicBezTo>
                  <a:cubicBezTo>
                    <a:pt x="264" y="426"/>
                    <a:pt x="264" y="426"/>
                    <a:pt x="264" y="425"/>
                  </a:cubicBezTo>
                  <a:cubicBezTo>
                    <a:pt x="265" y="425"/>
                    <a:pt x="265" y="425"/>
                    <a:pt x="265" y="425"/>
                  </a:cubicBezTo>
                  <a:close/>
                  <a:moveTo>
                    <a:pt x="198" y="442"/>
                  </a:moveTo>
                  <a:cubicBezTo>
                    <a:pt x="198" y="442"/>
                    <a:pt x="198" y="443"/>
                    <a:pt x="197" y="444"/>
                  </a:cubicBezTo>
                  <a:cubicBezTo>
                    <a:pt x="197" y="443"/>
                    <a:pt x="197" y="442"/>
                    <a:pt x="198" y="442"/>
                  </a:cubicBezTo>
                  <a:close/>
                  <a:moveTo>
                    <a:pt x="260" y="415"/>
                  </a:moveTo>
                  <a:cubicBezTo>
                    <a:pt x="261" y="415"/>
                    <a:pt x="261" y="416"/>
                    <a:pt x="261" y="416"/>
                  </a:cubicBezTo>
                  <a:cubicBezTo>
                    <a:pt x="261" y="416"/>
                    <a:pt x="261" y="417"/>
                    <a:pt x="261" y="417"/>
                  </a:cubicBezTo>
                  <a:cubicBezTo>
                    <a:pt x="260" y="417"/>
                    <a:pt x="260" y="416"/>
                    <a:pt x="260" y="416"/>
                  </a:cubicBezTo>
                  <a:cubicBezTo>
                    <a:pt x="260" y="416"/>
                    <a:pt x="260" y="415"/>
                    <a:pt x="260" y="415"/>
                  </a:cubicBezTo>
                  <a:close/>
                  <a:moveTo>
                    <a:pt x="113" y="333"/>
                  </a:moveTo>
                  <a:cubicBezTo>
                    <a:pt x="113" y="333"/>
                    <a:pt x="113" y="333"/>
                    <a:pt x="113" y="333"/>
                  </a:cubicBezTo>
                  <a:cubicBezTo>
                    <a:pt x="114" y="333"/>
                    <a:pt x="114" y="333"/>
                    <a:pt x="114" y="333"/>
                  </a:cubicBezTo>
                  <a:cubicBezTo>
                    <a:pt x="114" y="334"/>
                    <a:pt x="114" y="334"/>
                    <a:pt x="113" y="334"/>
                  </a:cubicBezTo>
                  <a:cubicBezTo>
                    <a:pt x="113" y="334"/>
                    <a:pt x="113" y="334"/>
                    <a:pt x="113" y="333"/>
                  </a:cubicBezTo>
                  <a:close/>
                  <a:moveTo>
                    <a:pt x="270" y="404"/>
                  </a:moveTo>
                  <a:cubicBezTo>
                    <a:pt x="270" y="405"/>
                    <a:pt x="270" y="405"/>
                    <a:pt x="270" y="405"/>
                  </a:cubicBezTo>
                  <a:cubicBezTo>
                    <a:pt x="269" y="405"/>
                    <a:pt x="269" y="405"/>
                    <a:pt x="269" y="404"/>
                  </a:cubicBezTo>
                  <a:cubicBezTo>
                    <a:pt x="269" y="404"/>
                    <a:pt x="269" y="404"/>
                    <a:pt x="270" y="404"/>
                  </a:cubicBezTo>
                  <a:cubicBezTo>
                    <a:pt x="270" y="404"/>
                    <a:pt x="270" y="404"/>
                    <a:pt x="270" y="404"/>
                  </a:cubicBezTo>
                  <a:close/>
                  <a:moveTo>
                    <a:pt x="218" y="355"/>
                  </a:moveTo>
                  <a:cubicBezTo>
                    <a:pt x="219" y="355"/>
                    <a:pt x="219" y="356"/>
                    <a:pt x="219" y="357"/>
                  </a:cubicBezTo>
                  <a:cubicBezTo>
                    <a:pt x="218" y="356"/>
                    <a:pt x="218" y="356"/>
                    <a:pt x="218" y="355"/>
                  </a:cubicBezTo>
                  <a:close/>
                  <a:moveTo>
                    <a:pt x="295" y="342"/>
                  </a:moveTo>
                  <a:cubicBezTo>
                    <a:pt x="295" y="342"/>
                    <a:pt x="295" y="341"/>
                    <a:pt x="295" y="341"/>
                  </a:cubicBezTo>
                  <a:cubicBezTo>
                    <a:pt x="295" y="341"/>
                    <a:pt x="295" y="341"/>
                    <a:pt x="295" y="341"/>
                  </a:cubicBezTo>
                  <a:cubicBezTo>
                    <a:pt x="296" y="341"/>
                    <a:pt x="296" y="341"/>
                    <a:pt x="296" y="341"/>
                  </a:cubicBezTo>
                  <a:cubicBezTo>
                    <a:pt x="296" y="342"/>
                    <a:pt x="295" y="342"/>
                    <a:pt x="295" y="342"/>
                  </a:cubicBezTo>
                  <a:close/>
                  <a:moveTo>
                    <a:pt x="207" y="357"/>
                  </a:moveTo>
                  <a:cubicBezTo>
                    <a:pt x="208" y="357"/>
                    <a:pt x="208" y="357"/>
                    <a:pt x="208" y="358"/>
                  </a:cubicBezTo>
                  <a:cubicBezTo>
                    <a:pt x="208" y="358"/>
                    <a:pt x="208" y="358"/>
                    <a:pt x="208" y="358"/>
                  </a:cubicBezTo>
                  <a:cubicBezTo>
                    <a:pt x="207" y="358"/>
                    <a:pt x="207" y="358"/>
                    <a:pt x="207" y="357"/>
                  </a:cubicBezTo>
                  <a:close/>
                  <a:moveTo>
                    <a:pt x="221" y="369"/>
                  </a:moveTo>
                  <a:cubicBezTo>
                    <a:pt x="221" y="369"/>
                    <a:pt x="221" y="368"/>
                    <a:pt x="221" y="368"/>
                  </a:cubicBezTo>
                  <a:cubicBezTo>
                    <a:pt x="221" y="368"/>
                    <a:pt x="222" y="368"/>
                    <a:pt x="221" y="369"/>
                  </a:cubicBezTo>
                  <a:cubicBezTo>
                    <a:pt x="221" y="369"/>
                    <a:pt x="221" y="369"/>
                    <a:pt x="221" y="369"/>
                  </a:cubicBezTo>
                  <a:close/>
                  <a:moveTo>
                    <a:pt x="187" y="404"/>
                  </a:moveTo>
                  <a:cubicBezTo>
                    <a:pt x="187" y="404"/>
                    <a:pt x="187" y="404"/>
                    <a:pt x="188" y="404"/>
                  </a:cubicBezTo>
                  <a:cubicBezTo>
                    <a:pt x="188" y="404"/>
                    <a:pt x="188" y="404"/>
                    <a:pt x="188" y="404"/>
                  </a:cubicBezTo>
                  <a:cubicBezTo>
                    <a:pt x="188" y="405"/>
                    <a:pt x="188" y="405"/>
                    <a:pt x="188" y="405"/>
                  </a:cubicBezTo>
                  <a:cubicBezTo>
                    <a:pt x="188" y="405"/>
                    <a:pt x="187" y="404"/>
                    <a:pt x="187" y="404"/>
                  </a:cubicBezTo>
                  <a:close/>
                  <a:moveTo>
                    <a:pt x="252" y="397"/>
                  </a:moveTo>
                  <a:cubicBezTo>
                    <a:pt x="252" y="397"/>
                    <a:pt x="252" y="397"/>
                    <a:pt x="252" y="397"/>
                  </a:cubicBezTo>
                  <a:cubicBezTo>
                    <a:pt x="252" y="398"/>
                    <a:pt x="252" y="398"/>
                    <a:pt x="252" y="398"/>
                  </a:cubicBezTo>
                  <a:cubicBezTo>
                    <a:pt x="252" y="398"/>
                    <a:pt x="252" y="397"/>
                    <a:pt x="252" y="397"/>
                  </a:cubicBezTo>
                  <a:cubicBezTo>
                    <a:pt x="252" y="397"/>
                    <a:pt x="252" y="397"/>
                    <a:pt x="252" y="397"/>
                  </a:cubicBezTo>
                  <a:close/>
                  <a:moveTo>
                    <a:pt x="183" y="437"/>
                  </a:moveTo>
                  <a:cubicBezTo>
                    <a:pt x="183" y="437"/>
                    <a:pt x="182" y="437"/>
                    <a:pt x="182" y="437"/>
                  </a:cubicBezTo>
                  <a:cubicBezTo>
                    <a:pt x="182" y="437"/>
                    <a:pt x="182" y="436"/>
                    <a:pt x="182" y="436"/>
                  </a:cubicBezTo>
                  <a:cubicBezTo>
                    <a:pt x="183" y="436"/>
                    <a:pt x="183" y="437"/>
                    <a:pt x="183" y="437"/>
                  </a:cubicBezTo>
                  <a:close/>
                  <a:moveTo>
                    <a:pt x="111" y="331"/>
                  </a:moveTo>
                  <a:cubicBezTo>
                    <a:pt x="111" y="331"/>
                    <a:pt x="111" y="331"/>
                    <a:pt x="111" y="331"/>
                  </a:cubicBezTo>
                  <a:cubicBezTo>
                    <a:pt x="111" y="331"/>
                    <a:pt x="111" y="331"/>
                    <a:pt x="111" y="331"/>
                  </a:cubicBezTo>
                  <a:cubicBezTo>
                    <a:pt x="111" y="331"/>
                    <a:pt x="111" y="331"/>
                    <a:pt x="111" y="331"/>
                  </a:cubicBezTo>
                  <a:cubicBezTo>
                    <a:pt x="111" y="331"/>
                    <a:pt x="111" y="331"/>
                    <a:pt x="111" y="331"/>
                  </a:cubicBezTo>
                  <a:close/>
                  <a:moveTo>
                    <a:pt x="213" y="351"/>
                  </a:moveTo>
                  <a:cubicBezTo>
                    <a:pt x="213" y="351"/>
                    <a:pt x="213" y="351"/>
                    <a:pt x="213" y="351"/>
                  </a:cubicBezTo>
                  <a:cubicBezTo>
                    <a:pt x="213" y="351"/>
                    <a:pt x="213" y="351"/>
                    <a:pt x="213" y="351"/>
                  </a:cubicBezTo>
                  <a:cubicBezTo>
                    <a:pt x="214" y="351"/>
                    <a:pt x="213" y="352"/>
                    <a:pt x="213" y="351"/>
                  </a:cubicBezTo>
                  <a:cubicBezTo>
                    <a:pt x="213" y="351"/>
                    <a:pt x="213" y="351"/>
                    <a:pt x="213" y="351"/>
                  </a:cubicBezTo>
                  <a:close/>
                  <a:moveTo>
                    <a:pt x="253" y="396"/>
                  </a:moveTo>
                  <a:cubicBezTo>
                    <a:pt x="252" y="396"/>
                    <a:pt x="252" y="396"/>
                    <a:pt x="252" y="396"/>
                  </a:cubicBezTo>
                  <a:cubicBezTo>
                    <a:pt x="252" y="396"/>
                    <a:pt x="253" y="396"/>
                    <a:pt x="253" y="396"/>
                  </a:cubicBezTo>
                  <a:cubicBezTo>
                    <a:pt x="253" y="396"/>
                    <a:pt x="253" y="396"/>
                    <a:pt x="253" y="396"/>
                  </a:cubicBezTo>
                  <a:cubicBezTo>
                    <a:pt x="253" y="396"/>
                    <a:pt x="253" y="396"/>
                    <a:pt x="253" y="396"/>
                  </a:cubicBezTo>
                  <a:close/>
                  <a:moveTo>
                    <a:pt x="307" y="433"/>
                  </a:moveTo>
                  <a:cubicBezTo>
                    <a:pt x="307" y="434"/>
                    <a:pt x="306" y="433"/>
                    <a:pt x="306" y="434"/>
                  </a:cubicBezTo>
                  <a:cubicBezTo>
                    <a:pt x="305" y="435"/>
                    <a:pt x="305" y="434"/>
                    <a:pt x="305" y="434"/>
                  </a:cubicBezTo>
                  <a:cubicBezTo>
                    <a:pt x="304" y="434"/>
                    <a:pt x="304" y="434"/>
                    <a:pt x="303" y="435"/>
                  </a:cubicBezTo>
                  <a:cubicBezTo>
                    <a:pt x="303" y="436"/>
                    <a:pt x="303" y="437"/>
                    <a:pt x="302" y="437"/>
                  </a:cubicBezTo>
                  <a:cubicBezTo>
                    <a:pt x="301" y="437"/>
                    <a:pt x="301" y="438"/>
                    <a:pt x="301" y="438"/>
                  </a:cubicBezTo>
                  <a:cubicBezTo>
                    <a:pt x="300" y="440"/>
                    <a:pt x="298" y="440"/>
                    <a:pt x="297" y="439"/>
                  </a:cubicBezTo>
                  <a:cubicBezTo>
                    <a:pt x="296" y="438"/>
                    <a:pt x="295" y="438"/>
                    <a:pt x="295" y="437"/>
                  </a:cubicBezTo>
                  <a:cubicBezTo>
                    <a:pt x="295" y="438"/>
                    <a:pt x="294" y="438"/>
                    <a:pt x="293" y="438"/>
                  </a:cubicBezTo>
                  <a:cubicBezTo>
                    <a:pt x="291" y="438"/>
                    <a:pt x="291" y="436"/>
                    <a:pt x="289" y="435"/>
                  </a:cubicBezTo>
                  <a:cubicBezTo>
                    <a:pt x="289" y="435"/>
                    <a:pt x="289" y="435"/>
                    <a:pt x="288" y="435"/>
                  </a:cubicBezTo>
                  <a:cubicBezTo>
                    <a:pt x="287" y="435"/>
                    <a:pt x="287" y="434"/>
                    <a:pt x="287" y="434"/>
                  </a:cubicBezTo>
                  <a:cubicBezTo>
                    <a:pt x="287" y="433"/>
                    <a:pt x="287" y="432"/>
                    <a:pt x="286" y="432"/>
                  </a:cubicBezTo>
                  <a:cubicBezTo>
                    <a:pt x="285" y="432"/>
                    <a:pt x="286" y="433"/>
                    <a:pt x="286" y="433"/>
                  </a:cubicBezTo>
                  <a:cubicBezTo>
                    <a:pt x="286" y="434"/>
                    <a:pt x="286" y="434"/>
                    <a:pt x="285" y="434"/>
                  </a:cubicBezTo>
                  <a:cubicBezTo>
                    <a:pt x="285" y="434"/>
                    <a:pt x="283" y="432"/>
                    <a:pt x="283" y="432"/>
                  </a:cubicBezTo>
                  <a:cubicBezTo>
                    <a:pt x="283" y="431"/>
                    <a:pt x="283" y="430"/>
                    <a:pt x="282" y="430"/>
                  </a:cubicBezTo>
                  <a:cubicBezTo>
                    <a:pt x="282" y="430"/>
                    <a:pt x="282" y="431"/>
                    <a:pt x="282" y="431"/>
                  </a:cubicBezTo>
                  <a:cubicBezTo>
                    <a:pt x="281" y="432"/>
                    <a:pt x="281" y="433"/>
                    <a:pt x="281" y="432"/>
                  </a:cubicBezTo>
                  <a:cubicBezTo>
                    <a:pt x="280" y="432"/>
                    <a:pt x="279" y="432"/>
                    <a:pt x="279" y="431"/>
                  </a:cubicBezTo>
                  <a:cubicBezTo>
                    <a:pt x="279" y="430"/>
                    <a:pt x="278" y="430"/>
                    <a:pt x="278" y="429"/>
                  </a:cubicBezTo>
                  <a:cubicBezTo>
                    <a:pt x="278" y="428"/>
                    <a:pt x="279" y="427"/>
                    <a:pt x="280" y="427"/>
                  </a:cubicBezTo>
                  <a:cubicBezTo>
                    <a:pt x="282" y="427"/>
                    <a:pt x="282" y="426"/>
                    <a:pt x="284" y="426"/>
                  </a:cubicBezTo>
                  <a:cubicBezTo>
                    <a:pt x="284" y="426"/>
                    <a:pt x="284" y="426"/>
                    <a:pt x="284" y="426"/>
                  </a:cubicBezTo>
                  <a:cubicBezTo>
                    <a:pt x="284" y="424"/>
                    <a:pt x="285" y="424"/>
                    <a:pt x="286" y="424"/>
                  </a:cubicBezTo>
                  <a:cubicBezTo>
                    <a:pt x="286" y="423"/>
                    <a:pt x="286" y="423"/>
                    <a:pt x="285" y="422"/>
                  </a:cubicBezTo>
                  <a:cubicBezTo>
                    <a:pt x="285" y="422"/>
                    <a:pt x="284" y="421"/>
                    <a:pt x="285" y="420"/>
                  </a:cubicBezTo>
                  <a:cubicBezTo>
                    <a:pt x="286" y="420"/>
                    <a:pt x="285" y="420"/>
                    <a:pt x="285" y="420"/>
                  </a:cubicBezTo>
                  <a:cubicBezTo>
                    <a:pt x="285" y="419"/>
                    <a:pt x="285" y="419"/>
                    <a:pt x="285" y="419"/>
                  </a:cubicBezTo>
                  <a:cubicBezTo>
                    <a:pt x="285" y="418"/>
                    <a:pt x="286" y="419"/>
                    <a:pt x="286" y="419"/>
                  </a:cubicBezTo>
                  <a:cubicBezTo>
                    <a:pt x="287" y="419"/>
                    <a:pt x="287" y="421"/>
                    <a:pt x="288" y="421"/>
                  </a:cubicBezTo>
                  <a:cubicBezTo>
                    <a:pt x="288" y="420"/>
                    <a:pt x="287" y="419"/>
                    <a:pt x="287" y="419"/>
                  </a:cubicBezTo>
                  <a:cubicBezTo>
                    <a:pt x="286" y="417"/>
                    <a:pt x="287" y="416"/>
                    <a:pt x="287" y="415"/>
                  </a:cubicBezTo>
                  <a:cubicBezTo>
                    <a:pt x="288" y="414"/>
                    <a:pt x="288" y="414"/>
                    <a:pt x="288" y="413"/>
                  </a:cubicBezTo>
                  <a:cubicBezTo>
                    <a:pt x="288" y="412"/>
                    <a:pt x="289" y="412"/>
                    <a:pt x="289" y="412"/>
                  </a:cubicBezTo>
                  <a:cubicBezTo>
                    <a:pt x="291" y="413"/>
                    <a:pt x="291" y="415"/>
                    <a:pt x="292" y="415"/>
                  </a:cubicBezTo>
                  <a:cubicBezTo>
                    <a:pt x="293" y="415"/>
                    <a:pt x="293" y="416"/>
                    <a:pt x="293" y="416"/>
                  </a:cubicBezTo>
                  <a:cubicBezTo>
                    <a:pt x="292" y="417"/>
                    <a:pt x="292" y="417"/>
                    <a:pt x="293" y="418"/>
                  </a:cubicBezTo>
                  <a:cubicBezTo>
                    <a:pt x="293" y="418"/>
                    <a:pt x="293" y="418"/>
                    <a:pt x="293" y="418"/>
                  </a:cubicBezTo>
                  <a:cubicBezTo>
                    <a:pt x="293" y="418"/>
                    <a:pt x="293" y="417"/>
                    <a:pt x="294" y="417"/>
                  </a:cubicBezTo>
                  <a:cubicBezTo>
                    <a:pt x="294" y="417"/>
                    <a:pt x="294" y="417"/>
                    <a:pt x="295" y="418"/>
                  </a:cubicBezTo>
                  <a:cubicBezTo>
                    <a:pt x="295" y="419"/>
                    <a:pt x="295" y="419"/>
                    <a:pt x="296" y="420"/>
                  </a:cubicBezTo>
                  <a:cubicBezTo>
                    <a:pt x="297" y="420"/>
                    <a:pt x="298" y="422"/>
                    <a:pt x="300" y="423"/>
                  </a:cubicBezTo>
                  <a:cubicBezTo>
                    <a:pt x="301" y="423"/>
                    <a:pt x="301" y="424"/>
                    <a:pt x="301" y="425"/>
                  </a:cubicBezTo>
                  <a:cubicBezTo>
                    <a:pt x="301" y="426"/>
                    <a:pt x="301" y="427"/>
                    <a:pt x="301" y="428"/>
                  </a:cubicBezTo>
                  <a:cubicBezTo>
                    <a:pt x="302" y="428"/>
                    <a:pt x="301" y="426"/>
                    <a:pt x="302" y="426"/>
                  </a:cubicBezTo>
                  <a:cubicBezTo>
                    <a:pt x="302" y="426"/>
                    <a:pt x="302" y="427"/>
                    <a:pt x="302" y="428"/>
                  </a:cubicBezTo>
                  <a:cubicBezTo>
                    <a:pt x="303" y="430"/>
                    <a:pt x="303" y="431"/>
                    <a:pt x="304" y="432"/>
                  </a:cubicBezTo>
                  <a:cubicBezTo>
                    <a:pt x="305" y="433"/>
                    <a:pt x="305" y="432"/>
                    <a:pt x="306" y="432"/>
                  </a:cubicBezTo>
                  <a:cubicBezTo>
                    <a:pt x="306" y="431"/>
                    <a:pt x="306" y="431"/>
                    <a:pt x="307" y="431"/>
                  </a:cubicBezTo>
                  <a:cubicBezTo>
                    <a:pt x="308" y="432"/>
                    <a:pt x="307" y="432"/>
                    <a:pt x="307" y="433"/>
                  </a:cubicBezTo>
                  <a:close/>
                  <a:moveTo>
                    <a:pt x="276" y="428"/>
                  </a:moveTo>
                  <a:cubicBezTo>
                    <a:pt x="276" y="429"/>
                    <a:pt x="275" y="430"/>
                    <a:pt x="276" y="430"/>
                  </a:cubicBezTo>
                  <a:cubicBezTo>
                    <a:pt x="276" y="431"/>
                    <a:pt x="275" y="431"/>
                    <a:pt x="275" y="431"/>
                  </a:cubicBezTo>
                  <a:cubicBezTo>
                    <a:pt x="275" y="432"/>
                    <a:pt x="274" y="432"/>
                    <a:pt x="274" y="433"/>
                  </a:cubicBezTo>
                  <a:cubicBezTo>
                    <a:pt x="274" y="434"/>
                    <a:pt x="273" y="436"/>
                    <a:pt x="272" y="436"/>
                  </a:cubicBezTo>
                  <a:cubicBezTo>
                    <a:pt x="272" y="436"/>
                    <a:pt x="271" y="436"/>
                    <a:pt x="271" y="435"/>
                  </a:cubicBezTo>
                  <a:cubicBezTo>
                    <a:pt x="271" y="435"/>
                    <a:pt x="270" y="434"/>
                    <a:pt x="270" y="434"/>
                  </a:cubicBezTo>
                  <a:cubicBezTo>
                    <a:pt x="270" y="433"/>
                    <a:pt x="270" y="432"/>
                    <a:pt x="270" y="432"/>
                  </a:cubicBezTo>
                  <a:cubicBezTo>
                    <a:pt x="271" y="432"/>
                    <a:pt x="271" y="431"/>
                    <a:pt x="271" y="431"/>
                  </a:cubicBezTo>
                  <a:cubicBezTo>
                    <a:pt x="271" y="429"/>
                    <a:pt x="272" y="428"/>
                    <a:pt x="273" y="427"/>
                  </a:cubicBezTo>
                  <a:cubicBezTo>
                    <a:pt x="274" y="427"/>
                    <a:pt x="275" y="426"/>
                    <a:pt x="276" y="427"/>
                  </a:cubicBezTo>
                  <a:cubicBezTo>
                    <a:pt x="277" y="427"/>
                    <a:pt x="277" y="428"/>
                    <a:pt x="276" y="428"/>
                  </a:cubicBezTo>
                  <a:close/>
                  <a:moveTo>
                    <a:pt x="302" y="421"/>
                  </a:moveTo>
                  <a:cubicBezTo>
                    <a:pt x="302" y="421"/>
                    <a:pt x="303" y="420"/>
                    <a:pt x="303" y="419"/>
                  </a:cubicBezTo>
                  <a:cubicBezTo>
                    <a:pt x="302" y="418"/>
                    <a:pt x="303" y="418"/>
                    <a:pt x="304" y="418"/>
                  </a:cubicBezTo>
                  <a:cubicBezTo>
                    <a:pt x="305" y="418"/>
                    <a:pt x="306" y="419"/>
                    <a:pt x="306" y="420"/>
                  </a:cubicBezTo>
                  <a:cubicBezTo>
                    <a:pt x="306" y="421"/>
                    <a:pt x="306" y="422"/>
                    <a:pt x="305" y="423"/>
                  </a:cubicBezTo>
                  <a:cubicBezTo>
                    <a:pt x="305" y="423"/>
                    <a:pt x="305" y="423"/>
                    <a:pt x="304" y="423"/>
                  </a:cubicBezTo>
                  <a:cubicBezTo>
                    <a:pt x="304" y="423"/>
                    <a:pt x="304" y="423"/>
                    <a:pt x="304" y="422"/>
                  </a:cubicBezTo>
                  <a:cubicBezTo>
                    <a:pt x="304" y="421"/>
                    <a:pt x="305" y="420"/>
                    <a:pt x="303" y="418"/>
                  </a:cubicBezTo>
                  <a:cubicBezTo>
                    <a:pt x="303" y="420"/>
                    <a:pt x="304" y="421"/>
                    <a:pt x="303" y="422"/>
                  </a:cubicBezTo>
                  <a:cubicBezTo>
                    <a:pt x="303" y="422"/>
                    <a:pt x="303" y="422"/>
                    <a:pt x="303" y="422"/>
                  </a:cubicBezTo>
                  <a:cubicBezTo>
                    <a:pt x="302" y="422"/>
                    <a:pt x="302" y="422"/>
                    <a:pt x="302" y="421"/>
                  </a:cubicBezTo>
                  <a:close/>
                  <a:moveTo>
                    <a:pt x="264" y="435"/>
                  </a:moveTo>
                  <a:cubicBezTo>
                    <a:pt x="264" y="436"/>
                    <a:pt x="263" y="437"/>
                    <a:pt x="262" y="437"/>
                  </a:cubicBezTo>
                  <a:cubicBezTo>
                    <a:pt x="261" y="437"/>
                    <a:pt x="261" y="436"/>
                    <a:pt x="261" y="436"/>
                  </a:cubicBezTo>
                  <a:cubicBezTo>
                    <a:pt x="259" y="435"/>
                    <a:pt x="259" y="435"/>
                    <a:pt x="261" y="434"/>
                  </a:cubicBezTo>
                  <a:cubicBezTo>
                    <a:pt x="261" y="434"/>
                    <a:pt x="261" y="434"/>
                    <a:pt x="261" y="434"/>
                  </a:cubicBezTo>
                  <a:cubicBezTo>
                    <a:pt x="262" y="433"/>
                    <a:pt x="262" y="432"/>
                    <a:pt x="263" y="433"/>
                  </a:cubicBezTo>
                  <a:cubicBezTo>
                    <a:pt x="264" y="433"/>
                    <a:pt x="264" y="434"/>
                    <a:pt x="264" y="435"/>
                  </a:cubicBezTo>
                  <a:close/>
                  <a:moveTo>
                    <a:pt x="297" y="419"/>
                  </a:moveTo>
                  <a:cubicBezTo>
                    <a:pt x="299" y="418"/>
                    <a:pt x="300" y="420"/>
                    <a:pt x="301" y="419"/>
                  </a:cubicBezTo>
                  <a:cubicBezTo>
                    <a:pt x="301" y="419"/>
                    <a:pt x="301" y="419"/>
                    <a:pt x="301" y="419"/>
                  </a:cubicBezTo>
                  <a:cubicBezTo>
                    <a:pt x="302" y="420"/>
                    <a:pt x="301" y="421"/>
                    <a:pt x="301" y="422"/>
                  </a:cubicBezTo>
                  <a:cubicBezTo>
                    <a:pt x="301" y="423"/>
                    <a:pt x="301" y="423"/>
                    <a:pt x="300" y="422"/>
                  </a:cubicBezTo>
                  <a:cubicBezTo>
                    <a:pt x="299" y="421"/>
                    <a:pt x="298" y="420"/>
                    <a:pt x="297" y="419"/>
                  </a:cubicBezTo>
                  <a:close/>
                  <a:moveTo>
                    <a:pt x="276" y="443"/>
                  </a:moveTo>
                  <a:cubicBezTo>
                    <a:pt x="276" y="443"/>
                    <a:pt x="275" y="443"/>
                    <a:pt x="275" y="443"/>
                  </a:cubicBezTo>
                  <a:cubicBezTo>
                    <a:pt x="274" y="443"/>
                    <a:pt x="273" y="443"/>
                    <a:pt x="273" y="442"/>
                  </a:cubicBezTo>
                  <a:cubicBezTo>
                    <a:pt x="274" y="441"/>
                    <a:pt x="274" y="441"/>
                    <a:pt x="275" y="441"/>
                  </a:cubicBezTo>
                  <a:cubicBezTo>
                    <a:pt x="276" y="441"/>
                    <a:pt x="276" y="442"/>
                    <a:pt x="276" y="443"/>
                  </a:cubicBezTo>
                  <a:close/>
                  <a:moveTo>
                    <a:pt x="271" y="440"/>
                  </a:moveTo>
                  <a:cubicBezTo>
                    <a:pt x="271" y="441"/>
                    <a:pt x="271" y="441"/>
                    <a:pt x="270" y="441"/>
                  </a:cubicBezTo>
                  <a:cubicBezTo>
                    <a:pt x="270" y="441"/>
                    <a:pt x="270" y="440"/>
                    <a:pt x="269" y="440"/>
                  </a:cubicBezTo>
                  <a:cubicBezTo>
                    <a:pt x="269" y="440"/>
                    <a:pt x="269" y="439"/>
                    <a:pt x="270" y="439"/>
                  </a:cubicBezTo>
                  <a:cubicBezTo>
                    <a:pt x="270" y="439"/>
                    <a:pt x="271" y="440"/>
                    <a:pt x="271" y="440"/>
                  </a:cubicBezTo>
                  <a:close/>
                  <a:moveTo>
                    <a:pt x="292" y="412"/>
                  </a:moveTo>
                  <a:cubicBezTo>
                    <a:pt x="292" y="412"/>
                    <a:pt x="292" y="411"/>
                    <a:pt x="293" y="411"/>
                  </a:cubicBezTo>
                  <a:cubicBezTo>
                    <a:pt x="293" y="411"/>
                    <a:pt x="293" y="412"/>
                    <a:pt x="293" y="412"/>
                  </a:cubicBezTo>
                  <a:cubicBezTo>
                    <a:pt x="293" y="412"/>
                    <a:pt x="293" y="412"/>
                    <a:pt x="293" y="412"/>
                  </a:cubicBezTo>
                  <a:cubicBezTo>
                    <a:pt x="292" y="412"/>
                    <a:pt x="292" y="412"/>
                    <a:pt x="292" y="412"/>
                  </a:cubicBezTo>
                  <a:close/>
                  <a:moveTo>
                    <a:pt x="269" y="436"/>
                  </a:moveTo>
                  <a:cubicBezTo>
                    <a:pt x="269" y="436"/>
                    <a:pt x="270" y="436"/>
                    <a:pt x="270" y="436"/>
                  </a:cubicBezTo>
                  <a:cubicBezTo>
                    <a:pt x="270" y="436"/>
                    <a:pt x="270" y="436"/>
                    <a:pt x="270" y="437"/>
                  </a:cubicBezTo>
                  <a:cubicBezTo>
                    <a:pt x="270" y="437"/>
                    <a:pt x="270" y="437"/>
                    <a:pt x="270" y="437"/>
                  </a:cubicBezTo>
                  <a:cubicBezTo>
                    <a:pt x="270" y="437"/>
                    <a:pt x="269" y="437"/>
                    <a:pt x="269" y="436"/>
                  </a:cubicBezTo>
                  <a:close/>
                  <a:moveTo>
                    <a:pt x="297" y="129"/>
                  </a:moveTo>
                  <a:cubicBezTo>
                    <a:pt x="298" y="129"/>
                    <a:pt x="298" y="130"/>
                    <a:pt x="298" y="130"/>
                  </a:cubicBezTo>
                  <a:cubicBezTo>
                    <a:pt x="297" y="131"/>
                    <a:pt x="297" y="131"/>
                    <a:pt x="298" y="131"/>
                  </a:cubicBezTo>
                  <a:cubicBezTo>
                    <a:pt x="299" y="132"/>
                    <a:pt x="299" y="133"/>
                    <a:pt x="300" y="133"/>
                  </a:cubicBezTo>
                  <a:cubicBezTo>
                    <a:pt x="300" y="133"/>
                    <a:pt x="301" y="134"/>
                    <a:pt x="301" y="134"/>
                  </a:cubicBezTo>
                  <a:cubicBezTo>
                    <a:pt x="302" y="135"/>
                    <a:pt x="302" y="134"/>
                    <a:pt x="303" y="134"/>
                  </a:cubicBezTo>
                  <a:cubicBezTo>
                    <a:pt x="303" y="133"/>
                    <a:pt x="303" y="133"/>
                    <a:pt x="304" y="133"/>
                  </a:cubicBezTo>
                  <a:cubicBezTo>
                    <a:pt x="304" y="134"/>
                    <a:pt x="305" y="133"/>
                    <a:pt x="306" y="133"/>
                  </a:cubicBezTo>
                  <a:cubicBezTo>
                    <a:pt x="306" y="134"/>
                    <a:pt x="305" y="134"/>
                    <a:pt x="304" y="135"/>
                  </a:cubicBezTo>
                  <a:cubicBezTo>
                    <a:pt x="304" y="135"/>
                    <a:pt x="303" y="135"/>
                    <a:pt x="303" y="135"/>
                  </a:cubicBezTo>
                  <a:cubicBezTo>
                    <a:pt x="303" y="136"/>
                    <a:pt x="304" y="136"/>
                    <a:pt x="304" y="136"/>
                  </a:cubicBezTo>
                  <a:cubicBezTo>
                    <a:pt x="304" y="137"/>
                    <a:pt x="304" y="137"/>
                    <a:pt x="305" y="137"/>
                  </a:cubicBezTo>
                  <a:cubicBezTo>
                    <a:pt x="305" y="138"/>
                    <a:pt x="306" y="138"/>
                    <a:pt x="307" y="137"/>
                  </a:cubicBezTo>
                  <a:cubicBezTo>
                    <a:pt x="309" y="137"/>
                    <a:pt x="309" y="136"/>
                    <a:pt x="310" y="135"/>
                  </a:cubicBezTo>
                  <a:cubicBezTo>
                    <a:pt x="310" y="134"/>
                    <a:pt x="310" y="134"/>
                    <a:pt x="311" y="133"/>
                  </a:cubicBezTo>
                  <a:cubicBezTo>
                    <a:pt x="311" y="133"/>
                    <a:pt x="311" y="133"/>
                    <a:pt x="311" y="134"/>
                  </a:cubicBezTo>
                  <a:cubicBezTo>
                    <a:pt x="311" y="134"/>
                    <a:pt x="311" y="135"/>
                    <a:pt x="312" y="135"/>
                  </a:cubicBezTo>
                  <a:cubicBezTo>
                    <a:pt x="313" y="135"/>
                    <a:pt x="313" y="135"/>
                    <a:pt x="314" y="136"/>
                  </a:cubicBezTo>
                  <a:cubicBezTo>
                    <a:pt x="313" y="136"/>
                    <a:pt x="313" y="136"/>
                    <a:pt x="312" y="136"/>
                  </a:cubicBezTo>
                  <a:cubicBezTo>
                    <a:pt x="311" y="136"/>
                    <a:pt x="310" y="137"/>
                    <a:pt x="309" y="138"/>
                  </a:cubicBezTo>
                  <a:cubicBezTo>
                    <a:pt x="309" y="138"/>
                    <a:pt x="309" y="139"/>
                    <a:pt x="309" y="139"/>
                  </a:cubicBezTo>
                  <a:cubicBezTo>
                    <a:pt x="310" y="140"/>
                    <a:pt x="310" y="141"/>
                    <a:pt x="311" y="141"/>
                  </a:cubicBezTo>
                  <a:cubicBezTo>
                    <a:pt x="311" y="142"/>
                    <a:pt x="312" y="142"/>
                    <a:pt x="312" y="142"/>
                  </a:cubicBezTo>
                  <a:cubicBezTo>
                    <a:pt x="312" y="143"/>
                    <a:pt x="312" y="143"/>
                    <a:pt x="312" y="143"/>
                  </a:cubicBezTo>
                  <a:cubicBezTo>
                    <a:pt x="311" y="143"/>
                    <a:pt x="311" y="142"/>
                    <a:pt x="310" y="142"/>
                  </a:cubicBezTo>
                  <a:cubicBezTo>
                    <a:pt x="310" y="142"/>
                    <a:pt x="310" y="142"/>
                    <a:pt x="310" y="142"/>
                  </a:cubicBezTo>
                  <a:cubicBezTo>
                    <a:pt x="309" y="141"/>
                    <a:pt x="309" y="141"/>
                    <a:pt x="308" y="141"/>
                  </a:cubicBezTo>
                  <a:cubicBezTo>
                    <a:pt x="308" y="142"/>
                    <a:pt x="307" y="142"/>
                    <a:pt x="307" y="142"/>
                  </a:cubicBezTo>
                  <a:cubicBezTo>
                    <a:pt x="306" y="141"/>
                    <a:pt x="306" y="141"/>
                    <a:pt x="305" y="141"/>
                  </a:cubicBezTo>
                  <a:cubicBezTo>
                    <a:pt x="305" y="141"/>
                    <a:pt x="305" y="141"/>
                    <a:pt x="305" y="141"/>
                  </a:cubicBezTo>
                  <a:cubicBezTo>
                    <a:pt x="303" y="141"/>
                    <a:pt x="301" y="140"/>
                    <a:pt x="300" y="138"/>
                  </a:cubicBezTo>
                  <a:cubicBezTo>
                    <a:pt x="300" y="138"/>
                    <a:pt x="298" y="137"/>
                    <a:pt x="297" y="137"/>
                  </a:cubicBezTo>
                  <a:cubicBezTo>
                    <a:pt x="296" y="137"/>
                    <a:pt x="297" y="138"/>
                    <a:pt x="297" y="139"/>
                  </a:cubicBezTo>
                  <a:cubicBezTo>
                    <a:pt x="297" y="139"/>
                    <a:pt x="297" y="139"/>
                    <a:pt x="297" y="139"/>
                  </a:cubicBezTo>
                  <a:cubicBezTo>
                    <a:pt x="297" y="141"/>
                    <a:pt x="297" y="141"/>
                    <a:pt x="299" y="140"/>
                  </a:cubicBezTo>
                  <a:cubicBezTo>
                    <a:pt x="299" y="140"/>
                    <a:pt x="299" y="140"/>
                    <a:pt x="299" y="140"/>
                  </a:cubicBezTo>
                  <a:cubicBezTo>
                    <a:pt x="299" y="141"/>
                    <a:pt x="299" y="141"/>
                    <a:pt x="299" y="141"/>
                  </a:cubicBezTo>
                  <a:cubicBezTo>
                    <a:pt x="299" y="141"/>
                    <a:pt x="299" y="141"/>
                    <a:pt x="299" y="141"/>
                  </a:cubicBezTo>
                  <a:cubicBezTo>
                    <a:pt x="297" y="141"/>
                    <a:pt x="297" y="143"/>
                    <a:pt x="298" y="144"/>
                  </a:cubicBezTo>
                  <a:cubicBezTo>
                    <a:pt x="298" y="145"/>
                    <a:pt x="299" y="145"/>
                    <a:pt x="300" y="145"/>
                  </a:cubicBezTo>
                  <a:cubicBezTo>
                    <a:pt x="300" y="145"/>
                    <a:pt x="301" y="146"/>
                    <a:pt x="300" y="146"/>
                  </a:cubicBezTo>
                  <a:cubicBezTo>
                    <a:pt x="300" y="146"/>
                    <a:pt x="300" y="146"/>
                    <a:pt x="299" y="146"/>
                  </a:cubicBezTo>
                  <a:cubicBezTo>
                    <a:pt x="299" y="146"/>
                    <a:pt x="299" y="146"/>
                    <a:pt x="299" y="146"/>
                  </a:cubicBezTo>
                  <a:cubicBezTo>
                    <a:pt x="298" y="146"/>
                    <a:pt x="298" y="147"/>
                    <a:pt x="297" y="147"/>
                  </a:cubicBezTo>
                  <a:cubicBezTo>
                    <a:pt x="297" y="147"/>
                    <a:pt x="297" y="147"/>
                    <a:pt x="297" y="147"/>
                  </a:cubicBezTo>
                  <a:cubicBezTo>
                    <a:pt x="298" y="148"/>
                    <a:pt x="299" y="148"/>
                    <a:pt x="299" y="149"/>
                  </a:cubicBezTo>
                  <a:cubicBezTo>
                    <a:pt x="299" y="149"/>
                    <a:pt x="300" y="150"/>
                    <a:pt x="300" y="150"/>
                  </a:cubicBezTo>
                  <a:cubicBezTo>
                    <a:pt x="300" y="152"/>
                    <a:pt x="301" y="153"/>
                    <a:pt x="302" y="155"/>
                  </a:cubicBezTo>
                  <a:cubicBezTo>
                    <a:pt x="302" y="155"/>
                    <a:pt x="302" y="156"/>
                    <a:pt x="303" y="156"/>
                  </a:cubicBezTo>
                  <a:cubicBezTo>
                    <a:pt x="303" y="156"/>
                    <a:pt x="303" y="156"/>
                    <a:pt x="303" y="156"/>
                  </a:cubicBezTo>
                  <a:cubicBezTo>
                    <a:pt x="303" y="156"/>
                    <a:pt x="303" y="156"/>
                    <a:pt x="303" y="156"/>
                  </a:cubicBezTo>
                  <a:cubicBezTo>
                    <a:pt x="304" y="156"/>
                    <a:pt x="304" y="157"/>
                    <a:pt x="305" y="156"/>
                  </a:cubicBezTo>
                  <a:cubicBezTo>
                    <a:pt x="305" y="156"/>
                    <a:pt x="305" y="156"/>
                    <a:pt x="305" y="156"/>
                  </a:cubicBezTo>
                  <a:cubicBezTo>
                    <a:pt x="306" y="156"/>
                    <a:pt x="307" y="156"/>
                    <a:pt x="308" y="155"/>
                  </a:cubicBezTo>
                  <a:cubicBezTo>
                    <a:pt x="308" y="155"/>
                    <a:pt x="308" y="155"/>
                    <a:pt x="308" y="155"/>
                  </a:cubicBezTo>
                  <a:cubicBezTo>
                    <a:pt x="309" y="155"/>
                    <a:pt x="309" y="155"/>
                    <a:pt x="309" y="155"/>
                  </a:cubicBezTo>
                  <a:cubicBezTo>
                    <a:pt x="310" y="154"/>
                    <a:pt x="311" y="154"/>
                    <a:pt x="311" y="153"/>
                  </a:cubicBezTo>
                  <a:cubicBezTo>
                    <a:pt x="311" y="152"/>
                    <a:pt x="312" y="152"/>
                    <a:pt x="313" y="152"/>
                  </a:cubicBezTo>
                  <a:cubicBezTo>
                    <a:pt x="313" y="152"/>
                    <a:pt x="312" y="153"/>
                    <a:pt x="313" y="154"/>
                  </a:cubicBezTo>
                  <a:cubicBezTo>
                    <a:pt x="313" y="154"/>
                    <a:pt x="312" y="155"/>
                    <a:pt x="312" y="155"/>
                  </a:cubicBezTo>
                  <a:cubicBezTo>
                    <a:pt x="311" y="156"/>
                    <a:pt x="310" y="158"/>
                    <a:pt x="308" y="158"/>
                  </a:cubicBezTo>
                  <a:cubicBezTo>
                    <a:pt x="307" y="158"/>
                    <a:pt x="306" y="159"/>
                    <a:pt x="305" y="159"/>
                  </a:cubicBezTo>
                  <a:cubicBezTo>
                    <a:pt x="304" y="160"/>
                    <a:pt x="303" y="160"/>
                    <a:pt x="303" y="161"/>
                  </a:cubicBezTo>
                  <a:cubicBezTo>
                    <a:pt x="303" y="162"/>
                    <a:pt x="304" y="163"/>
                    <a:pt x="303" y="164"/>
                  </a:cubicBezTo>
                  <a:cubicBezTo>
                    <a:pt x="303" y="164"/>
                    <a:pt x="303" y="164"/>
                    <a:pt x="303" y="164"/>
                  </a:cubicBezTo>
                  <a:cubicBezTo>
                    <a:pt x="304" y="165"/>
                    <a:pt x="305" y="166"/>
                    <a:pt x="306" y="165"/>
                  </a:cubicBezTo>
                  <a:cubicBezTo>
                    <a:pt x="306" y="165"/>
                    <a:pt x="306" y="165"/>
                    <a:pt x="306" y="165"/>
                  </a:cubicBezTo>
                  <a:cubicBezTo>
                    <a:pt x="306" y="166"/>
                    <a:pt x="308" y="167"/>
                    <a:pt x="307" y="168"/>
                  </a:cubicBezTo>
                  <a:cubicBezTo>
                    <a:pt x="306" y="168"/>
                    <a:pt x="307" y="169"/>
                    <a:pt x="307" y="169"/>
                  </a:cubicBezTo>
                  <a:cubicBezTo>
                    <a:pt x="308" y="170"/>
                    <a:pt x="308" y="169"/>
                    <a:pt x="308" y="169"/>
                  </a:cubicBezTo>
                  <a:cubicBezTo>
                    <a:pt x="308" y="169"/>
                    <a:pt x="309" y="168"/>
                    <a:pt x="309" y="169"/>
                  </a:cubicBezTo>
                  <a:cubicBezTo>
                    <a:pt x="309" y="169"/>
                    <a:pt x="310" y="168"/>
                    <a:pt x="310" y="168"/>
                  </a:cubicBezTo>
                  <a:cubicBezTo>
                    <a:pt x="310" y="167"/>
                    <a:pt x="310" y="167"/>
                    <a:pt x="311" y="167"/>
                  </a:cubicBezTo>
                  <a:cubicBezTo>
                    <a:pt x="311" y="167"/>
                    <a:pt x="312" y="166"/>
                    <a:pt x="312" y="166"/>
                  </a:cubicBezTo>
                  <a:cubicBezTo>
                    <a:pt x="312" y="165"/>
                    <a:pt x="312" y="166"/>
                    <a:pt x="311" y="165"/>
                  </a:cubicBezTo>
                  <a:cubicBezTo>
                    <a:pt x="311" y="165"/>
                    <a:pt x="311" y="165"/>
                    <a:pt x="311" y="165"/>
                  </a:cubicBezTo>
                  <a:cubicBezTo>
                    <a:pt x="311" y="164"/>
                    <a:pt x="312" y="164"/>
                    <a:pt x="312" y="164"/>
                  </a:cubicBezTo>
                  <a:cubicBezTo>
                    <a:pt x="313" y="164"/>
                    <a:pt x="313" y="164"/>
                    <a:pt x="314" y="165"/>
                  </a:cubicBezTo>
                  <a:cubicBezTo>
                    <a:pt x="314" y="165"/>
                    <a:pt x="315" y="165"/>
                    <a:pt x="316" y="165"/>
                  </a:cubicBezTo>
                  <a:cubicBezTo>
                    <a:pt x="315" y="166"/>
                    <a:pt x="315" y="166"/>
                    <a:pt x="314" y="167"/>
                  </a:cubicBezTo>
                  <a:cubicBezTo>
                    <a:pt x="314" y="167"/>
                    <a:pt x="314" y="169"/>
                    <a:pt x="314" y="169"/>
                  </a:cubicBezTo>
                  <a:cubicBezTo>
                    <a:pt x="314" y="170"/>
                    <a:pt x="315" y="170"/>
                    <a:pt x="316" y="170"/>
                  </a:cubicBezTo>
                  <a:cubicBezTo>
                    <a:pt x="316" y="169"/>
                    <a:pt x="318" y="169"/>
                    <a:pt x="317" y="167"/>
                  </a:cubicBezTo>
                  <a:cubicBezTo>
                    <a:pt x="317" y="167"/>
                    <a:pt x="317" y="166"/>
                    <a:pt x="317" y="166"/>
                  </a:cubicBezTo>
                  <a:cubicBezTo>
                    <a:pt x="319" y="166"/>
                    <a:pt x="319" y="165"/>
                    <a:pt x="319" y="165"/>
                  </a:cubicBezTo>
                  <a:cubicBezTo>
                    <a:pt x="319" y="164"/>
                    <a:pt x="319" y="164"/>
                    <a:pt x="319" y="163"/>
                  </a:cubicBezTo>
                  <a:cubicBezTo>
                    <a:pt x="320" y="163"/>
                    <a:pt x="320" y="163"/>
                    <a:pt x="320" y="164"/>
                  </a:cubicBezTo>
                  <a:cubicBezTo>
                    <a:pt x="320" y="165"/>
                    <a:pt x="320" y="166"/>
                    <a:pt x="319" y="167"/>
                  </a:cubicBezTo>
                  <a:cubicBezTo>
                    <a:pt x="320" y="167"/>
                    <a:pt x="320" y="166"/>
                    <a:pt x="320" y="166"/>
                  </a:cubicBezTo>
                  <a:cubicBezTo>
                    <a:pt x="322" y="166"/>
                    <a:pt x="322" y="165"/>
                    <a:pt x="321" y="164"/>
                  </a:cubicBezTo>
                  <a:cubicBezTo>
                    <a:pt x="321" y="164"/>
                    <a:pt x="321" y="163"/>
                    <a:pt x="321" y="163"/>
                  </a:cubicBezTo>
                  <a:cubicBezTo>
                    <a:pt x="321" y="162"/>
                    <a:pt x="321" y="162"/>
                    <a:pt x="321" y="162"/>
                  </a:cubicBezTo>
                  <a:cubicBezTo>
                    <a:pt x="322" y="162"/>
                    <a:pt x="321" y="162"/>
                    <a:pt x="322" y="163"/>
                  </a:cubicBezTo>
                  <a:cubicBezTo>
                    <a:pt x="322" y="163"/>
                    <a:pt x="322" y="163"/>
                    <a:pt x="322" y="164"/>
                  </a:cubicBezTo>
                  <a:cubicBezTo>
                    <a:pt x="322" y="164"/>
                    <a:pt x="323" y="164"/>
                    <a:pt x="323" y="164"/>
                  </a:cubicBezTo>
                  <a:cubicBezTo>
                    <a:pt x="323" y="163"/>
                    <a:pt x="324" y="163"/>
                    <a:pt x="324" y="163"/>
                  </a:cubicBezTo>
                  <a:cubicBezTo>
                    <a:pt x="325" y="163"/>
                    <a:pt x="325" y="163"/>
                    <a:pt x="326" y="163"/>
                  </a:cubicBezTo>
                  <a:cubicBezTo>
                    <a:pt x="326" y="163"/>
                    <a:pt x="327" y="162"/>
                    <a:pt x="327" y="163"/>
                  </a:cubicBezTo>
                  <a:cubicBezTo>
                    <a:pt x="327" y="163"/>
                    <a:pt x="327" y="163"/>
                    <a:pt x="327" y="163"/>
                  </a:cubicBezTo>
                  <a:cubicBezTo>
                    <a:pt x="326" y="164"/>
                    <a:pt x="325" y="165"/>
                    <a:pt x="324" y="166"/>
                  </a:cubicBezTo>
                  <a:cubicBezTo>
                    <a:pt x="326" y="166"/>
                    <a:pt x="327" y="167"/>
                    <a:pt x="329" y="167"/>
                  </a:cubicBezTo>
                  <a:cubicBezTo>
                    <a:pt x="330" y="167"/>
                    <a:pt x="331" y="166"/>
                    <a:pt x="333" y="166"/>
                  </a:cubicBezTo>
                  <a:cubicBezTo>
                    <a:pt x="333" y="166"/>
                    <a:pt x="333" y="165"/>
                    <a:pt x="333" y="165"/>
                  </a:cubicBezTo>
                  <a:cubicBezTo>
                    <a:pt x="333" y="165"/>
                    <a:pt x="334" y="165"/>
                    <a:pt x="334" y="165"/>
                  </a:cubicBezTo>
                  <a:cubicBezTo>
                    <a:pt x="334" y="165"/>
                    <a:pt x="334" y="166"/>
                    <a:pt x="334" y="166"/>
                  </a:cubicBezTo>
                  <a:cubicBezTo>
                    <a:pt x="334" y="166"/>
                    <a:pt x="333" y="167"/>
                    <a:pt x="333" y="167"/>
                  </a:cubicBezTo>
                  <a:cubicBezTo>
                    <a:pt x="332" y="167"/>
                    <a:pt x="331" y="167"/>
                    <a:pt x="330" y="168"/>
                  </a:cubicBezTo>
                  <a:cubicBezTo>
                    <a:pt x="329" y="169"/>
                    <a:pt x="327" y="168"/>
                    <a:pt x="326" y="168"/>
                  </a:cubicBezTo>
                  <a:cubicBezTo>
                    <a:pt x="325" y="168"/>
                    <a:pt x="324" y="169"/>
                    <a:pt x="324" y="170"/>
                  </a:cubicBezTo>
                  <a:cubicBezTo>
                    <a:pt x="323" y="171"/>
                    <a:pt x="325" y="170"/>
                    <a:pt x="325" y="171"/>
                  </a:cubicBezTo>
                  <a:cubicBezTo>
                    <a:pt x="325" y="171"/>
                    <a:pt x="326" y="171"/>
                    <a:pt x="326" y="171"/>
                  </a:cubicBezTo>
                  <a:cubicBezTo>
                    <a:pt x="328" y="172"/>
                    <a:pt x="329" y="172"/>
                    <a:pt x="331" y="171"/>
                  </a:cubicBezTo>
                  <a:cubicBezTo>
                    <a:pt x="332" y="171"/>
                    <a:pt x="333" y="171"/>
                    <a:pt x="334" y="170"/>
                  </a:cubicBezTo>
                  <a:cubicBezTo>
                    <a:pt x="335" y="170"/>
                    <a:pt x="336" y="170"/>
                    <a:pt x="337" y="171"/>
                  </a:cubicBezTo>
                  <a:cubicBezTo>
                    <a:pt x="337" y="171"/>
                    <a:pt x="338" y="171"/>
                    <a:pt x="338" y="170"/>
                  </a:cubicBezTo>
                  <a:cubicBezTo>
                    <a:pt x="339" y="170"/>
                    <a:pt x="339" y="170"/>
                    <a:pt x="339" y="170"/>
                  </a:cubicBezTo>
                  <a:cubicBezTo>
                    <a:pt x="339" y="171"/>
                    <a:pt x="339" y="171"/>
                    <a:pt x="339" y="171"/>
                  </a:cubicBezTo>
                  <a:cubicBezTo>
                    <a:pt x="339" y="172"/>
                    <a:pt x="338" y="172"/>
                    <a:pt x="338" y="172"/>
                  </a:cubicBezTo>
                  <a:cubicBezTo>
                    <a:pt x="338" y="172"/>
                    <a:pt x="338" y="172"/>
                    <a:pt x="338" y="172"/>
                  </a:cubicBezTo>
                  <a:cubicBezTo>
                    <a:pt x="337" y="172"/>
                    <a:pt x="336" y="172"/>
                    <a:pt x="335" y="172"/>
                  </a:cubicBezTo>
                  <a:cubicBezTo>
                    <a:pt x="335" y="172"/>
                    <a:pt x="335" y="172"/>
                    <a:pt x="335" y="172"/>
                  </a:cubicBezTo>
                  <a:cubicBezTo>
                    <a:pt x="333" y="173"/>
                    <a:pt x="332" y="173"/>
                    <a:pt x="330" y="173"/>
                  </a:cubicBezTo>
                  <a:cubicBezTo>
                    <a:pt x="330" y="173"/>
                    <a:pt x="330" y="173"/>
                    <a:pt x="330" y="173"/>
                  </a:cubicBezTo>
                  <a:cubicBezTo>
                    <a:pt x="328" y="174"/>
                    <a:pt x="326" y="174"/>
                    <a:pt x="325" y="174"/>
                  </a:cubicBezTo>
                  <a:cubicBezTo>
                    <a:pt x="324" y="174"/>
                    <a:pt x="323" y="173"/>
                    <a:pt x="323" y="174"/>
                  </a:cubicBezTo>
                  <a:cubicBezTo>
                    <a:pt x="322" y="175"/>
                    <a:pt x="322" y="174"/>
                    <a:pt x="321" y="174"/>
                  </a:cubicBezTo>
                  <a:cubicBezTo>
                    <a:pt x="320" y="173"/>
                    <a:pt x="319" y="173"/>
                    <a:pt x="319" y="174"/>
                  </a:cubicBezTo>
                  <a:cubicBezTo>
                    <a:pt x="319" y="175"/>
                    <a:pt x="318" y="176"/>
                    <a:pt x="317" y="177"/>
                  </a:cubicBezTo>
                  <a:cubicBezTo>
                    <a:pt x="317" y="177"/>
                    <a:pt x="317" y="178"/>
                    <a:pt x="317" y="178"/>
                  </a:cubicBezTo>
                  <a:cubicBezTo>
                    <a:pt x="316" y="177"/>
                    <a:pt x="316" y="178"/>
                    <a:pt x="315" y="178"/>
                  </a:cubicBezTo>
                  <a:cubicBezTo>
                    <a:pt x="314" y="178"/>
                    <a:pt x="314" y="179"/>
                    <a:pt x="313" y="180"/>
                  </a:cubicBezTo>
                  <a:cubicBezTo>
                    <a:pt x="313" y="180"/>
                    <a:pt x="314" y="180"/>
                    <a:pt x="314" y="181"/>
                  </a:cubicBezTo>
                  <a:cubicBezTo>
                    <a:pt x="314" y="183"/>
                    <a:pt x="315" y="183"/>
                    <a:pt x="316" y="185"/>
                  </a:cubicBezTo>
                  <a:cubicBezTo>
                    <a:pt x="316" y="185"/>
                    <a:pt x="316" y="185"/>
                    <a:pt x="316" y="185"/>
                  </a:cubicBezTo>
                  <a:cubicBezTo>
                    <a:pt x="318" y="185"/>
                    <a:pt x="319" y="185"/>
                    <a:pt x="320" y="186"/>
                  </a:cubicBezTo>
                  <a:cubicBezTo>
                    <a:pt x="320" y="187"/>
                    <a:pt x="321" y="187"/>
                    <a:pt x="321" y="187"/>
                  </a:cubicBezTo>
                  <a:cubicBezTo>
                    <a:pt x="321" y="187"/>
                    <a:pt x="321" y="187"/>
                    <a:pt x="321" y="187"/>
                  </a:cubicBezTo>
                  <a:cubicBezTo>
                    <a:pt x="321" y="188"/>
                    <a:pt x="322" y="188"/>
                    <a:pt x="321" y="188"/>
                  </a:cubicBezTo>
                  <a:cubicBezTo>
                    <a:pt x="321" y="188"/>
                    <a:pt x="320" y="188"/>
                    <a:pt x="319" y="188"/>
                  </a:cubicBezTo>
                  <a:cubicBezTo>
                    <a:pt x="319" y="187"/>
                    <a:pt x="318" y="187"/>
                    <a:pt x="318" y="187"/>
                  </a:cubicBezTo>
                  <a:cubicBezTo>
                    <a:pt x="317" y="187"/>
                    <a:pt x="317" y="187"/>
                    <a:pt x="316" y="187"/>
                  </a:cubicBezTo>
                  <a:cubicBezTo>
                    <a:pt x="316" y="187"/>
                    <a:pt x="316" y="188"/>
                    <a:pt x="317" y="188"/>
                  </a:cubicBezTo>
                  <a:cubicBezTo>
                    <a:pt x="317" y="189"/>
                    <a:pt x="317" y="191"/>
                    <a:pt x="318" y="191"/>
                  </a:cubicBezTo>
                  <a:cubicBezTo>
                    <a:pt x="319" y="191"/>
                    <a:pt x="319" y="191"/>
                    <a:pt x="319" y="191"/>
                  </a:cubicBezTo>
                  <a:cubicBezTo>
                    <a:pt x="319" y="193"/>
                    <a:pt x="319" y="194"/>
                    <a:pt x="322" y="193"/>
                  </a:cubicBezTo>
                  <a:cubicBezTo>
                    <a:pt x="322" y="193"/>
                    <a:pt x="324" y="193"/>
                    <a:pt x="325" y="193"/>
                  </a:cubicBezTo>
                  <a:cubicBezTo>
                    <a:pt x="325" y="193"/>
                    <a:pt x="325" y="193"/>
                    <a:pt x="325" y="193"/>
                  </a:cubicBezTo>
                  <a:cubicBezTo>
                    <a:pt x="325" y="193"/>
                    <a:pt x="325" y="193"/>
                    <a:pt x="325" y="193"/>
                  </a:cubicBezTo>
                  <a:cubicBezTo>
                    <a:pt x="326" y="194"/>
                    <a:pt x="327" y="194"/>
                    <a:pt x="328" y="194"/>
                  </a:cubicBezTo>
                  <a:cubicBezTo>
                    <a:pt x="329" y="194"/>
                    <a:pt x="330" y="194"/>
                    <a:pt x="330" y="194"/>
                  </a:cubicBezTo>
                  <a:cubicBezTo>
                    <a:pt x="330" y="195"/>
                    <a:pt x="331" y="195"/>
                    <a:pt x="331" y="195"/>
                  </a:cubicBezTo>
                  <a:cubicBezTo>
                    <a:pt x="331" y="195"/>
                    <a:pt x="330" y="195"/>
                    <a:pt x="330" y="195"/>
                  </a:cubicBezTo>
                  <a:cubicBezTo>
                    <a:pt x="329" y="195"/>
                    <a:pt x="329" y="195"/>
                    <a:pt x="328" y="195"/>
                  </a:cubicBezTo>
                  <a:cubicBezTo>
                    <a:pt x="328" y="196"/>
                    <a:pt x="327" y="196"/>
                    <a:pt x="326" y="196"/>
                  </a:cubicBezTo>
                  <a:cubicBezTo>
                    <a:pt x="326" y="196"/>
                    <a:pt x="324" y="195"/>
                    <a:pt x="325" y="197"/>
                  </a:cubicBezTo>
                  <a:cubicBezTo>
                    <a:pt x="325" y="197"/>
                    <a:pt x="325" y="197"/>
                    <a:pt x="324" y="197"/>
                  </a:cubicBezTo>
                  <a:cubicBezTo>
                    <a:pt x="324" y="197"/>
                    <a:pt x="324" y="197"/>
                    <a:pt x="324" y="197"/>
                  </a:cubicBezTo>
                  <a:cubicBezTo>
                    <a:pt x="324" y="197"/>
                    <a:pt x="324" y="197"/>
                    <a:pt x="324" y="197"/>
                  </a:cubicBezTo>
                  <a:cubicBezTo>
                    <a:pt x="324" y="197"/>
                    <a:pt x="324" y="197"/>
                    <a:pt x="323" y="197"/>
                  </a:cubicBezTo>
                  <a:cubicBezTo>
                    <a:pt x="322" y="196"/>
                    <a:pt x="322" y="197"/>
                    <a:pt x="322" y="198"/>
                  </a:cubicBezTo>
                  <a:cubicBezTo>
                    <a:pt x="322" y="199"/>
                    <a:pt x="322" y="200"/>
                    <a:pt x="323" y="201"/>
                  </a:cubicBezTo>
                  <a:cubicBezTo>
                    <a:pt x="324" y="202"/>
                    <a:pt x="324" y="204"/>
                    <a:pt x="327" y="203"/>
                  </a:cubicBezTo>
                  <a:cubicBezTo>
                    <a:pt x="326" y="203"/>
                    <a:pt x="326" y="204"/>
                    <a:pt x="326" y="204"/>
                  </a:cubicBezTo>
                  <a:cubicBezTo>
                    <a:pt x="327" y="204"/>
                    <a:pt x="327" y="205"/>
                    <a:pt x="327" y="205"/>
                  </a:cubicBezTo>
                  <a:cubicBezTo>
                    <a:pt x="328" y="206"/>
                    <a:pt x="328" y="206"/>
                    <a:pt x="328" y="206"/>
                  </a:cubicBezTo>
                  <a:cubicBezTo>
                    <a:pt x="329" y="205"/>
                    <a:pt x="329" y="205"/>
                    <a:pt x="330" y="206"/>
                  </a:cubicBezTo>
                  <a:cubicBezTo>
                    <a:pt x="330" y="206"/>
                    <a:pt x="331" y="207"/>
                    <a:pt x="332" y="207"/>
                  </a:cubicBezTo>
                  <a:cubicBezTo>
                    <a:pt x="334" y="207"/>
                    <a:pt x="336" y="209"/>
                    <a:pt x="338" y="209"/>
                  </a:cubicBezTo>
                  <a:cubicBezTo>
                    <a:pt x="338" y="209"/>
                    <a:pt x="339" y="209"/>
                    <a:pt x="340" y="208"/>
                  </a:cubicBezTo>
                  <a:cubicBezTo>
                    <a:pt x="340" y="207"/>
                    <a:pt x="340" y="207"/>
                    <a:pt x="340" y="206"/>
                  </a:cubicBezTo>
                  <a:cubicBezTo>
                    <a:pt x="339" y="205"/>
                    <a:pt x="339" y="205"/>
                    <a:pt x="339" y="204"/>
                  </a:cubicBezTo>
                  <a:cubicBezTo>
                    <a:pt x="338" y="204"/>
                    <a:pt x="338" y="203"/>
                    <a:pt x="337" y="202"/>
                  </a:cubicBezTo>
                  <a:cubicBezTo>
                    <a:pt x="337" y="202"/>
                    <a:pt x="338" y="202"/>
                    <a:pt x="338" y="202"/>
                  </a:cubicBezTo>
                  <a:cubicBezTo>
                    <a:pt x="339" y="202"/>
                    <a:pt x="339" y="202"/>
                    <a:pt x="340" y="202"/>
                  </a:cubicBezTo>
                  <a:cubicBezTo>
                    <a:pt x="341" y="202"/>
                    <a:pt x="342" y="203"/>
                    <a:pt x="342" y="204"/>
                  </a:cubicBezTo>
                  <a:cubicBezTo>
                    <a:pt x="342" y="205"/>
                    <a:pt x="342" y="206"/>
                    <a:pt x="344" y="206"/>
                  </a:cubicBezTo>
                  <a:cubicBezTo>
                    <a:pt x="344" y="206"/>
                    <a:pt x="344" y="206"/>
                    <a:pt x="344" y="206"/>
                  </a:cubicBezTo>
                  <a:cubicBezTo>
                    <a:pt x="344" y="207"/>
                    <a:pt x="344" y="207"/>
                    <a:pt x="344" y="207"/>
                  </a:cubicBezTo>
                  <a:cubicBezTo>
                    <a:pt x="345" y="208"/>
                    <a:pt x="345" y="208"/>
                    <a:pt x="345" y="208"/>
                  </a:cubicBezTo>
                  <a:cubicBezTo>
                    <a:pt x="345" y="208"/>
                    <a:pt x="345" y="207"/>
                    <a:pt x="345" y="207"/>
                  </a:cubicBezTo>
                  <a:cubicBezTo>
                    <a:pt x="345" y="206"/>
                    <a:pt x="344" y="204"/>
                    <a:pt x="344" y="203"/>
                  </a:cubicBezTo>
                  <a:cubicBezTo>
                    <a:pt x="344" y="203"/>
                    <a:pt x="344" y="203"/>
                    <a:pt x="344" y="202"/>
                  </a:cubicBezTo>
                  <a:cubicBezTo>
                    <a:pt x="344" y="201"/>
                    <a:pt x="344" y="200"/>
                    <a:pt x="342" y="199"/>
                  </a:cubicBezTo>
                  <a:cubicBezTo>
                    <a:pt x="342" y="199"/>
                    <a:pt x="342" y="198"/>
                    <a:pt x="342" y="198"/>
                  </a:cubicBezTo>
                  <a:cubicBezTo>
                    <a:pt x="341" y="197"/>
                    <a:pt x="342" y="196"/>
                    <a:pt x="341" y="195"/>
                  </a:cubicBezTo>
                  <a:cubicBezTo>
                    <a:pt x="341" y="195"/>
                    <a:pt x="341" y="195"/>
                    <a:pt x="341" y="194"/>
                  </a:cubicBezTo>
                  <a:cubicBezTo>
                    <a:pt x="341" y="194"/>
                    <a:pt x="341" y="194"/>
                    <a:pt x="341" y="194"/>
                  </a:cubicBezTo>
                  <a:cubicBezTo>
                    <a:pt x="341" y="193"/>
                    <a:pt x="341" y="193"/>
                    <a:pt x="342" y="193"/>
                  </a:cubicBezTo>
                  <a:cubicBezTo>
                    <a:pt x="342" y="193"/>
                    <a:pt x="342" y="193"/>
                    <a:pt x="342" y="194"/>
                  </a:cubicBezTo>
                  <a:cubicBezTo>
                    <a:pt x="342" y="194"/>
                    <a:pt x="342" y="194"/>
                    <a:pt x="342" y="195"/>
                  </a:cubicBezTo>
                  <a:cubicBezTo>
                    <a:pt x="343" y="196"/>
                    <a:pt x="343" y="197"/>
                    <a:pt x="344" y="199"/>
                  </a:cubicBezTo>
                  <a:cubicBezTo>
                    <a:pt x="345" y="200"/>
                    <a:pt x="346" y="202"/>
                    <a:pt x="347" y="204"/>
                  </a:cubicBezTo>
                  <a:cubicBezTo>
                    <a:pt x="347" y="205"/>
                    <a:pt x="348" y="207"/>
                    <a:pt x="349" y="208"/>
                  </a:cubicBezTo>
                  <a:cubicBezTo>
                    <a:pt x="349" y="208"/>
                    <a:pt x="350" y="208"/>
                    <a:pt x="350" y="207"/>
                  </a:cubicBezTo>
                  <a:cubicBezTo>
                    <a:pt x="350" y="206"/>
                    <a:pt x="351" y="204"/>
                    <a:pt x="351" y="202"/>
                  </a:cubicBezTo>
                  <a:cubicBezTo>
                    <a:pt x="351" y="201"/>
                    <a:pt x="352" y="199"/>
                    <a:pt x="351" y="197"/>
                  </a:cubicBezTo>
                  <a:cubicBezTo>
                    <a:pt x="350" y="196"/>
                    <a:pt x="350" y="195"/>
                    <a:pt x="350" y="194"/>
                  </a:cubicBezTo>
                  <a:cubicBezTo>
                    <a:pt x="350" y="193"/>
                    <a:pt x="350" y="193"/>
                    <a:pt x="350" y="193"/>
                  </a:cubicBezTo>
                  <a:cubicBezTo>
                    <a:pt x="351" y="193"/>
                    <a:pt x="351" y="193"/>
                    <a:pt x="351" y="193"/>
                  </a:cubicBezTo>
                  <a:cubicBezTo>
                    <a:pt x="351" y="195"/>
                    <a:pt x="352" y="196"/>
                    <a:pt x="353" y="197"/>
                  </a:cubicBezTo>
                  <a:cubicBezTo>
                    <a:pt x="353" y="198"/>
                    <a:pt x="353" y="198"/>
                    <a:pt x="355" y="197"/>
                  </a:cubicBezTo>
                  <a:cubicBezTo>
                    <a:pt x="355" y="197"/>
                    <a:pt x="356" y="196"/>
                    <a:pt x="356" y="195"/>
                  </a:cubicBezTo>
                  <a:cubicBezTo>
                    <a:pt x="356" y="193"/>
                    <a:pt x="356" y="192"/>
                    <a:pt x="355" y="191"/>
                  </a:cubicBezTo>
                  <a:cubicBezTo>
                    <a:pt x="355" y="190"/>
                    <a:pt x="354" y="190"/>
                    <a:pt x="354" y="190"/>
                  </a:cubicBezTo>
                  <a:cubicBezTo>
                    <a:pt x="354" y="189"/>
                    <a:pt x="354" y="187"/>
                    <a:pt x="353" y="186"/>
                  </a:cubicBezTo>
                  <a:cubicBezTo>
                    <a:pt x="353" y="186"/>
                    <a:pt x="353" y="186"/>
                    <a:pt x="353" y="186"/>
                  </a:cubicBezTo>
                  <a:cubicBezTo>
                    <a:pt x="353" y="184"/>
                    <a:pt x="354" y="183"/>
                    <a:pt x="353" y="181"/>
                  </a:cubicBezTo>
                  <a:cubicBezTo>
                    <a:pt x="353" y="181"/>
                    <a:pt x="354" y="181"/>
                    <a:pt x="354" y="180"/>
                  </a:cubicBezTo>
                  <a:cubicBezTo>
                    <a:pt x="354" y="180"/>
                    <a:pt x="354" y="180"/>
                    <a:pt x="354" y="179"/>
                  </a:cubicBezTo>
                  <a:cubicBezTo>
                    <a:pt x="354" y="179"/>
                    <a:pt x="354" y="179"/>
                    <a:pt x="354" y="179"/>
                  </a:cubicBezTo>
                  <a:cubicBezTo>
                    <a:pt x="356" y="179"/>
                    <a:pt x="356" y="179"/>
                    <a:pt x="356" y="177"/>
                  </a:cubicBezTo>
                  <a:cubicBezTo>
                    <a:pt x="356" y="176"/>
                    <a:pt x="356" y="176"/>
                    <a:pt x="357" y="176"/>
                  </a:cubicBezTo>
                  <a:cubicBezTo>
                    <a:pt x="357" y="176"/>
                    <a:pt x="357" y="177"/>
                    <a:pt x="357" y="177"/>
                  </a:cubicBezTo>
                  <a:cubicBezTo>
                    <a:pt x="357" y="177"/>
                    <a:pt x="357" y="177"/>
                    <a:pt x="357" y="178"/>
                  </a:cubicBezTo>
                  <a:cubicBezTo>
                    <a:pt x="356" y="178"/>
                    <a:pt x="356" y="178"/>
                    <a:pt x="356" y="179"/>
                  </a:cubicBezTo>
                  <a:cubicBezTo>
                    <a:pt x="356" y="180"/>
                    <a:pt x="354" y="180"/>
                    <a:pt x="355" y="181"/>
                  </a:cubicBezTo>
                  <a:cubicBezTo>
                    <a:pt x="355" y="182"/>
                    <a:pt x="355" y="183"/>
                    <a:pt x="355" y="183"/>
                  </a:cubicBezTo>
                  <a:cubicBezTo>
                    <a:pt x="354" y="185"/>
                    <a:pt x="355" y="187"/>
                    <a:pt x="356" y="189"/>
                  </a:cubicBezTo>
                  <a:cubicBezTo>
                    <a:pt x="356" y="190"/>
                    <a:pt x="357" y="190"/>
                    <a:pt x="357" y="191"/>
                  </a:cubicBezTo>
                  <a:cubicBezTo>
                    <a:pt x="357" y="191"/>
                    <a:pt x="357" y="192"/>
                    <a:pt x="357" y="192"/>
                  </a:cubicBezTo>
                  <a:cubicBezTo>
                    <a:pt x="358" y="191"/>
                    <a:pt x="358" y="191"/>
                    <a:pt x="358" y="191"/>
                  </a:cubicBezTo>
                  <a:cubicBezTo>
                    <a:pt x="358" y="190"/>
                    <a:pt x="359" y="189"/>
                    <a:pt x="359" y="188"/>
                  </a:cubicBezTo>
                  <a:cubicBezTo>
                    <a:pt x="359" y="187"/>
                    <a:pt x="360" y="186"/>
                    <a:pt x="360" y="185"/>
                  </a:cubicBezTo>
                  <a:cubicBezTo>
                    <a:pt x="360" y="184"/>
                    <a:pt x="362" y="184"/>
                    <a:pt x="362" y="182"/>
                  </a:cubicBezTo>
                  <a:cubicBezTo>
                    <a:pt x="362" y="181"/>
                    <a:pt x="362" y="179"/>
                    <a:pt x="362" y="178"/>
                  </a:cubicBezTo>
                  <a:cubicBezTo>
                    <a:pt x="362" y="178"/>
                    <a:pt x="362" y="177"/>
                    <a:pt x="362" y="178"/>
                  </a:cubicBezTo>
                  <a:cubicBezTo>
                    <a:pt x="362" y="178"/>
                    <a:pt x="362" y="179"/>
                    <a:pt x="363" y="179"/>
                  </a:cubicBezTo>
                  <a:cubicBezTo>
                    <a:pt x="363" y="180"/>
                    <a:pt x="363" y="181"/>
                    <a:pt x="364" y="181"/>
                  </a:cubicBezTo>
                  <a:cubicBezTo>
                    <a:pt x="364" y="181"/>
                    <a:pt x="364" y="180"/>
                    <a:pt x="364" y="180"/>
                  </a:cubicBezTo>
                  <a:cubicBezTo>
                    <a:pt x="364" y="179"/>
                    <a:pt x="364" y="179"/>
                    <a:pt x="364" y="179"/>
                  </a:cubicBezTo>
                  <a:cubicBezTo>
                    <a:pt x="364" y="179"/>
                    <a:pt x="365" y="179"/>
                    <a:pt x="365" y="178"/>
                  </a:cubicBezTo>
                  <a:cubicBezTo>
                    <a:pt x="365" y="177"/>
                    <a:pt x="366" y="176"/>
                    <a:pt x="367" y="176"/>
                  </a:cubicBezTo>
                  <a:cubicBezTo>
                    <a:pt x="369" y="175"/>
                    <a:pt x="370" y="174"/>
                    <a:pt x="372" y="173"/>
                  </a:cubicBezTo>
                  <a:cubicBezTo>
                    <a:pt x="372" y="172"/>
                    <a:pt x="372" y="172"/>
                    <a:pt x="372" y="172"/>
                  </a:cubicBezTo>
                  <a:cubicBezTo>
                    <a:pt x="374" y="171"/>
                    <a:pt x="374" y="170"/>
                    <a:pt x="376" y="169"/>
                  </a:cubicBezTo>
                  <a:cubicBezTo>
                    <a:pt x="376" y="169"/>
                    <a:pt x="376" y="169"/>
                    <a:pt x="376" y="169"/>
                  </a:cubicBezTo>
                  <a:cubicBezTo>
                    <a:pt x="375" y="168"/>
                    <a:pt x="375" y="166"/>
                    <a:pt x="374" y="166"/>
                  </a:cubicBezTo>
                  <a:cubicBezTo>
                    <a:pt x="373" y="165"/>
                    <a:pt x="373" y="164"/>
                    <a:pt x="372" y="163"/>
                  </a:cubicBezTo>
                  <a:cubicBezTo>
                    <a:pt x="372" y="162"/>
                    <a:pt x="372" y="161"/>
                    <a:pt x="372" y="160"/>
                  </a:cubicBezTo>
                  <a:cubicBezTo>
                    <a:pt x="371" y="159"/>
                    <a:pt x="372" y="158"/>
                    <a:pt x="371" y="157"/>
                  </a:cubicBezTo>
                  <a:cubicBezTo>
                    <a:pt x="370" y="157"/>
                    <a:pt x="370" y="157"/>
                    <a:pt x="370" y="157"/>
                  </a:cubicBezTo>
                  <a:cubicBezTo>
                    <a:pt x="369" y="157"/>
                    <a:pt x="369" y="157"/>
                    <a:pt x="369" y="158"/>
                  </a:cubicBezTo>
                  <a:cubicBezTo>
                    <a:pt x="369" y="158"/>
                    <a:pt x="369" y="159"/>
                    <a:pt x="369" y="159"/>
                  </a:cubicBezTo>
                  <a:cubicBezTo>
                    <a:pt x="369" y="160"/>
                    <a:pt x="370" y="161"/>
                    <a:pt x="368" y="162"/>
                  </a:cubicBezTo>
                  <a:cubicBezTo>
                    <a:pt x="368" y="161"/>
                    <a:pt x="367" y="161"/>
                    <a:pt x="368" y="160"/>
                  </a:cubicBezTo>
                  <a:cubicBezTo>
                    <a:pt x="368" y="159"/>
                    <a:pt x="368" y="159"/>
                    <a:pt x="368" y="158"/>
                  </a:cubicBezTo>
                  <a:cubicBezTo>
                    <a:pt x="367" y="157"/>
                    <a:pt x="366" y="156"/>
                    <a:pt x="364" y="155"/>
                  </a:cubicBezTo>
                  <a:cubicBezTo>
                    <a:pt x="364" y="155"/>
                    <a:pt x="364" y="155"/>
                    <a:pt x="364" y="155"/>
                  </a:cubicBezTo>
                  <a:cubicBezTo>
                    <a:pt x="363" y="156"/>
                    <a:pt x="363" y="157"/>
                    <a:pt x="363" y="158"/>
                  </a:cubicBezTo>
                  <a:cubicBezTo>
                    <a:pt x="364" y="158"/>
                    <a:pt x="364" y="158"/>
                    <a:pt x="364" y="159"/>
                  </a:cubicBezTo>
                  <a:cubicBezTo>
                    <a:pt x="363" y="159"/>
                    <a:pt x="363" y="159"/>
                    <a:pt x="363" y="158"/>
                  </a:cubicBezTo>
                  <a:cubicBezTo>
                    <a:pt x="362" y="157"/>
                    <a:pt x="362" y="157"/>
                    <a:pt x="361" y="158"/>
                  </a:cubicBezTo>
                  <a:cubicBezTo>
                    <a:pt x="360" y="159"/>
                    <a:pt x="360" y="159"/>
                    <a:pt x="360" y="160"/>
                  </a:cubicBezTo>
                  <a:cubicBezTo>
                    <a:pt x="360" y="161"/>
                    <a:pt x="360" y="161"/>
                    <a:pt x="359" y="160"/>
                  </a:cubicBezTo>
                  <a:cubicBezTo>
                    <a:pt x="359" y="160"/>
                    <a:pt x="358" y="160"/>
                    <a:pt x="359" y="159"/>
                  </a:cubicBezTo>
                  <a:cubicBezTo>
                    <a:pt x="359" y="159"/>
                    <a:pt x="359" y="159"/>
                    <a:pt x="359" y="159"/>
                  </a:cubicBezTo>
                  <a:cubicBezTo>
                    <a:pt x="359" y="158"/>
                    <a:pt x="360" y="157"/>
                    <a:pt x="360" y="156"/>
                  </a:cubicBezTo>
                  <a:cubicBezTo>
                    <a:pt x="361" y="155"/>
                    <a:pt x="361" y="155"/>
                    <a:pt x="361" y="155"/>
                  </a:cubicBezTo>
                  <a:cubicBezTo>
                    <a:pt x="361" y="154"/>
                    <a:pt x="361" y="154"/>
                    <a:pt x="361" y="154"/>
                  </a:cubicBezTo>
                  <a:cubicBezTo>
                    <a:pt x="361" y="154"/>
                    <a:pt x="361" y="153"/>
                    <a:pt x="361" y="153"/>
                  </a:cubicBezTo>
                  <a:cubicBezTo>
                    <a:pt x="361" y="153"/>
                    <a:pt x="361" y="153"/>
                    <a:pt x="361" y="153"/>
                  </a:cubicBezTo>
                  <a:cubicBezTo>
                    <a:pt x="362" y="152"/>
                    <a:pt x="362" y="152"/>
                    <a:pt x="361" y="152"/>
                  </a:cubicBezTo>
                  <a:cubicBezTo>
                    <a:pt x="361" y="151"/>
                    <a:pt x="361" y="151"/>
                    <a:pt x="361" y="150"/>
                  </a:cubicBezTo>
                  <a:cubicBezTo>
                    <a:pt x="361" y="149"/>
                    <a:pt x="362" y="148"/>
                    <a:pt x="362" y="146"/>
                  </a:cubicBezTo>
                  <a:cubicBezTo>
                    <a:pt x="362" y="145"/>
                    <a:pt x="362" y="146"/>
                    <a:pt x="361" y="146"/>
                  </a:cubicBezTo>
                  <a:cubicBezTo>
                    <a:pt x="360" y="147"/>
                    <a:pt x="360" y="148"/>
                    <a:pt x="360" y="148"/>
                  </a:cubicBezTo>
                  <a:cubicBezTo>
                    <a:pt x="359" y="148"/>
                    <a:pt x="359" y="148"/>
                    <a:pt x="359" y="149"/>
                  </a:cubicBezTo>
                  <a:cubicBezTo>
                    <a:pt x="359" y="149"/>
                    <a:pt x="359" y="149"/>
                    <a:pt x="359" y="149"/>
                  </a:cubicBezTo>
                  <a:cubicBezTo>
                    <a:pt x="358" y="148"/>
                    <a:pt x="358" y="148"/>
                    <a:pt x="359" y="148"/>
                  </a:cubicBezTo>
                  <a:cubicBezTo>
                    <a:pt x="359" y="148"/>
                    <a:pt x="360" y="147"/>
                    <a:pt x="360" y="147"/>
                  </a:cubicBezTo>
                  <a:cubicBezTo>
                    <a:pt x="360" y="146"/>
                    <a:pt x="360" y="146"/>
                    <a:pt x="360" y="146"/>
                  </a:cubicBezTo>
                  <a:cubicBezTo>
                    <a:pt x="362" y="145"/>
                    <a:pt x="361" y="144"/>
                    <a:pt x="361" y="143"/>
                  </a:cubicBezTo>
                  <a:cubicBezTo>
                    <a:pt x="360" y="142"/>
                    <a:pt x="361" y="140"/>
                    <a:pt x="360" y="140"/>
                  </a:cubicBezTo>
                  <a:cubicBezTo>
                    <a:pt x="359" y="140"/>
                    <a:pt x="358" y="140"/>
                    <a:pt x="358" y="139"/>
                  </a:cubicBezTo>
                  <a:cubicBezTo>
                    <a:pt x="357" y="139"/>
                    <a:pt x="357" y="139"/>
                    <a:pt x="357" y="140"/>
                  </a:cubicBezTo>
                  <a:cubicBezTo>
                    <a:pt x="357" y="140"/>
                    <a:pt x="356" y="140"/>
                    <a:pt x="356" y="140"/>
                  </a:cubicBezTo>
                  <a:cubicBezTo>
                    <a:pt x="355" y="140"/>
                    <a:pt x="355" y="140"/>
                    <a:pt x="355" y="139"/>
                  </a:cubicBezTo>
                  <a:cubicBezTo>
                    <a:pt x="355" y="139"/>
                    <a:pt x="355" y="138"/>
                    <a:pt x="355" y="138"/>
                  </a:cubicBezTo>
                  <a:cubicBezTo>
                    <a:pt x="354" y="138"/>
                    <a:pt x="354" y="137"/>
                    <a:pt x="355" y="137"/>
                  </a:cubicBezTo>
                  <a:cubicBezTo>
                    <a:pt x="355" y="137"/>
                    <a:pt x="355" y="137"/>
                    <a:pt x="356" y="137"/>
                  </a:cubicBezTo>
                  <a:cubicBezTo>
                    <a:pt x="356" y="137"/>
                    <a:pt x="357" y="137"/>
                    <a:pt x="357" y="136"/>
                  </a:cubicBezTo>
                  <a:cubicBezTo>
                    <a:pt x="358" y="135"/>
                    <a:pt x="358" y="134"/>
                    <a:pt x="358" y="133"/>
                  </a:cubicBezTo>
                  <a:cubicBezTo>
                    <a:pt x="358" y="131"/>
                    <a:pt x="358" y="129"/>
                    <a:pt x="358" y="128"/>
                  </a:cubicBezTo>
                  <a:cubicBezTo>
                    <a:pt x="357" y="127"/>
                    <a:pt x="357" y="127"/>
                    <a:pt x="357" y="127"/>
                  </a:cubicBezTo>
                  <a:cubicBezTo>
                    <a:pt x="356" y="127"/>
                    <a:pt x="356" y="127"/>
                    <a:pt x="356" y="127"/>
                  </a:cubicBezTo>
                  <a:cubicBezTo>
                    <a:pt x="354" y="125"/>
                    <a:pt x="352" y="125"/>
                    <a:pt x="351" y="127"/>
                  </a:cubicBezTo>
                  <a:cubicBezTo>
                    <a:pt x="351" y="128"/>
                    <a:pt x="351" y="128"/>
                    <a:pt x="350" y="128"/>
                  </a:cubicBezTo>
                  <a:cubicBezTo>
                    <a:pt x="350" y="128"/>
                    <a:pt x="350" y="129"/>
                    <a:pt x="350" y="129"/>
                  </a:cubicBezTo>
                  <a:cubicBezTo>
                    <a:pt x="351" y="130"/>
                    <a:pt x="351" y="131"/>
                    <a:pt x="350" y="131"/>
                  </a:cubicBezTo>
                  <a:cubicBezTo>
                    <a:pt x="350" y="132"/>
                    <a:pt x="350" y="133"/>
                    <a:pt x="350" y="133"/>
                  </a:cubicBezTo>
                  <a:cubicBezTo>
                    <a:pt x="351" y="134"/>
                    <a:pt x="351" y="135"/>
                    <a:pt x="352" y="135"/>
                  </a:cubicBezTo>
                  <a:cubicBezTo>
                    <a:pt x="352" y="135"/>
                    <a:pt x="353" y="135"/>
                    <a:pt x="353" y="136"/>
                  </a:cubicBezTo>
                  <a:cubicBezTo>
                    <a:pt x="353" y="136"/>
                    <a:pt x="353" y="136"/>
                    <a:pt x="352" y="136"/>
                  </a:cubicBezTo>
                  <a:cubicBezTo>
                    <a:pt x="352" y="136"/>
                    <a:pt x="352" y="136"/>
                    <a:pt x="352" y="137"/>
                  </a:cubicBezTo>
                  <a:cubicBezTo>
                    <a:pt x="353" y="137"/>
                    <a:pt x="352" y="138"/>
                    <a:pt x="353" y="139"/>
                  </a:cubicBezTo>
                  <a:cubicBezTo>
                    <a:pt x="353" y="139"/>
                    <a:pt x="353" y="139"/>
                    <a:pt x="353" y="139"/>
                  </a:cubicBezTo>
                  <a:cubicBezTo>
                    <a:pt x="353" y="139"/>
                    <a:pt x="353" y="139"/>
                    <a:pt x="353" y="139"/>
                  </a:cubicBezTo>
                  <a:cubicBezTo>
                    <a:pt x="352" y="139"/>
                    <a:pt x="352" y="138"/>
                    <a:pt x="351" y="138"/>
                  </a:cubicBezTo>
                  <a:cubicBezTo>
                    <a:pt x="351" y="138"/>
                    <a:pt x="352" y="139"/>
                    <a:pt x="352" y="139"/>
                  </a:cubicBezTo>
                  <a:cubicBezTo>
                    <a:pt x="350" y="139"/>
                    <a:pt x="349" y="137"/>
                    <a:pt x="348" y="136"/>
                  </a:cubicBezTo>
                  <a:cubicBezTo>
                    <a:pt x="347" y="134"/>
                    <a:pt x="346" y="132"/>
                    <a:pt x="347" y="130"/>
                  </a:cubicBezTo>
                  <a:cubicBezTo>
                    <a:pt x="347" y="130"/>
                    <a:pt x="347" y="129"/>
                    <a:pt x="348" y="129"/>
                  </a:cubicBezTo>
                  <a:cubicBezTo>
                    <a:pt x="348" y="128"/>
                    <a:pt x="348" y="128"/>
                    <a:pt x="347" y="128"/>
                  </a:cubicBezTo>
                  <a:cubicBezTo>
                    <a:pt x="346" y="127"/>
                    <a:pt x="347" y="127"/>
                    <a:pt x="347" y="127"/>
                  </a:cubicBezTo>
                  <a:cubicBezTo>
                    <a:pt x="348" y="126"/>
                    <a:pt x="348" y="125"/>
                    <a:pt x="348" y="124"/>
                  </a:cubicBezTo>
                  <a:cubicBezTo>
                    <a:pt x="347" y="124"/>
                    <a:pt x="347" y="123"/>
                    <a:pt x="347" y="123"/>
                  </a:cubicBezTo>
                  <a:cubicBezTo>
                    <a:pt x="346" y="122"/>
                    <a:pt x="345" y="121"/>
                    <a:pt x="344" y="122"/>
                  </a:cubicBezTo>
                  <a:cubicBezTo>
                    <a:pt x="343" y="122"/>
                    <a:pt x="342" y="122"/>
                    <a:pt x="343" y="124"/>
                  </a:cubicBezTo>
                  <a:cubicBezTo>
                    <a:pt x="343" y="124"/>
                    <a:pt x="343" y="124"/>
                    <a:pt x="343" y="124"/>
                  </a:cubicBezTo>
                  <a:cubicBezTo>
                    <a:pt x="343" y="124"/>
                    <a:pt x="343" y="124"/>
                    <a:pt x="343" y="123"/>
                  </a:cubicBezTo>
                  <a:cubicBezTo>
                    <a:pt x="342" y="123"/>
                    <a:pt x="341" y="123"/>
                    <a:pt x="341" y="122"/>
                  </a:cubicBezTo>
                  <a:cubicBezTo>
                    <a:pt x="341" y="122"/>
                    <a:pt x="341" y="122"/>
                    <a:pt x="341" y="121"/>
                  </a:cubicBezTo>
                  <a:cubicBezTo>
                    <a:pt x="340" y="121"/>
                    <a:pt x="338" y="120"/>
                    <a:pt x="337" y="120"/>
                  </a:cubicBezTo>
                  <a:cubicBezTo>
                    <a:pt x="336" y="121"/>
                    <a:pt x="336" y="120"/>
                    <a:pt x="337" y="120"/>
                  </a:cubicBezTo>
                  <a:cubicBezTo>
                    <a:pt x="338" y="117"/>
                    <a:pt x="338" y="116"/>
                    <a:pt x="336" y="114"/>
                  </a:cubicBezTo>
                  <a:cubicBezTo>
                    <a:pt x="335" y="113"/>
                    <a:pt x="334" y="113"/>
                    <a:pt x="334" y="112"/>
                  </a:cubicBezTo>
                  <a:cubicBezTo>
                    <a:pt x="334" y="111"/>
                    <a:pt x="334" y="110"/>
                    <a:pt x="333" y="109"/>
                  </a:cubicBezTo>
                  <a:cubicBezTo>
                    <a:pt x="332" y="107"/>
                    <a:pt x="332" y="105"/>
                    <a:pt x="331" y="103"/>
                  </a:cubicBezTo>
                  <a:cubicBezTo>
                    <a:pt x="331" y="102"/>
                    <a:pt x="331" y="102"/>
                    <a:pt x="330" y="101"/>
                  </a:cubicBezTo>
                  <a:cubicBezTo>
                    <a:pt x="330" y="100"/>
                    <a:pt x="328" y="100"/>
                    <a:pt x="330" y="99"/>
                  </a:cubicBezTo>
                  <a:cubicBezTo>
                    <a:pt x="330" y="99"/>
                    <a:pt x="330" y="99"/>
                    <a:pt x="330" y="98"/>
                  </a:cubicBezTo>
                  <a:cubicBezTo>
                    <a:pt x="330" y="97"/>
                    <a:pt x="329" y="95"/>
                    <a:pt x="328" y="94"/>
                  </a:cubicBezTo>
                  <a:cubicBezTo>
                    <a:pt x="327" y="92"/>
                    <a:pt x="326" y="91"/>
                    <a:pt x="325" y="91"/>
                  </a:cubicBezTo>
                  <a:cubicBezTo>
                    <a:pt x="325" y="90"/>
                    <a:pt x="324" y="90"/>
                    <a:pt x="324" y="90"/>
                  </a:cubicBezTo>
                  <a:cubicBezTo>
                    <a:pt x="323" y="89"/>
                    <a:pt x="322" y="88"/>
                    <a:pt x="320" y="87"/>
                  </a:cubicBezTo>
                  <a:cubicBezTo>
                    <a:pt x="320" y="86"/>
                    <a:pt x="319" y="86"/>
                    <a:pt x="319" y="86"/>
                  </a:cubicBezTo>
                  <a:cubicBezTo>
                    <a:pt x="318" y="86"/>
                    <a:pt x="319" y="87"/>
                    <a:pt x="319" y="88"/>
                  </a:cubicBezTo>
                  <a:cubicBezTo>
                    <a:pt x="319" y="88"/>
                    <a:pt x="319" y="88"/>
                    <a:pt x="319" y="88"/>
                  </a:cubicBezTo>
                  <a:cubicBezTo>
                    <a:pt x="318" y="88"/>
                    <a:pt x="318" y="88"/>
                    <a:pt x="318" y="88"/>
                  </a:cubicBezTo>
                  <a:cubicBezTo>
                    <a:pt x="317" y="88"/>
                    <a:pt x="317" y="87"/>
                    <a:pt x="316" y="87"/>
                  </a:cubicBezTo>
                  <a:cubicBezTo>
                    <a:pt x="315" y="86"/>
                    <a:pt x="315" y="87"/>
                    <a:pt x="314" y="87"/>
                  </a:cubicBezTo>
                  <a:cubicBezTo>
                    <a:pt x="314" y="88"/>
                    <a:pt x="313" y="89"/>
                    <a:pt x="313" y="90"/>
                  </a:cubicBezTo>
                  <a:cubicBezTo>
                    <a:pt x="312" y="91"/>
                    <a:pt x="313" y="92"/>
                    <a:pt x="314" y="93"/>
                  </a:cubicBezTo>
                  <a:cubicBezTo>
                    <a:pt x="315" y="93"/>
                    <a:pt x="316" y="94"/>
                    <a:pt x="318" y="93"/>
                  </a:cubicBezTo>
                  <a:cubicBezTo>
                    <a:pt x="318" y="93"/>
                    <a:pt x="319" y="93"/>
                    <a:pt x="319" y="93"/>
                  </a:cubicBezTo>
                  <a:cubicBezTo>
                    <a:pt x="320" y="93"/>
                    <a:pt x="320" y="94"/>
                    <a:pt x="321" y="95"/>
                  </a:cubicBezTo>
                  <a:cubicBezTo>
                    <a:pt x="321" y="95"/>
                    <a:pt x="322" y="95"/>
                    <a:pt x="321" y="95"/>
                  </a:cubicBezTo>
                  <a:cubicBezTo>
                    <a:pt x="321" y="96"/>
                    <a:pt x="321" y="96"/>
                    <a:pt x="321" y="96"/>
                  </a:cubicBezTo>
                  <a:cubicBezTo>
                    <a:pt x="321" y="98"/>
                    <a:pt x="321" y="99"/>
                    <a:pt x="319" y="99"/>
                  </a:cubicBezTo>
                  <a:cubicBezTo>
                    <a:pt x="318" y="99"/>
                    <a:pt x="318" y="99"/>
                    <a:pt x="317" y="98"/>
                  </a:cubicBezTo>
                  <a:cubicBezTo>
                    <a:pt x="316" y="98"/>
                    <a:pt x="316" y="98"/>
                    <a:pt x="316" y="98"/>
                  </a:cubicBezTo>
                  <a:cubicBezTo>
                    <a:pt x="315" y="98"/>
                    <a:pt x="314" y="98"/>
                    <a:pt x="314" y="98"/>
                  </a:cubicBezTo>
                  <a:cubicBezTo>
                    <a:pt x="314" y="98"/>
                    <a:pt x="313" y="97"/>
                    <a:pt x="313" y="98"/>
                  </a:cubicBezTo>
                  <a:cubicBezTo>
                    <a:pt x="313" y="98"/>
                    <a:pt x="313" y="98"/>
                    <a:pt x="313" y="99"/>
                  </a:cubicBezTo>
                  <a:cubicBezTo>
                    <a:pt x="314" y="99"/>
                    <a:pt x="314" y="100"/>
                    <a:pt x="315" y="100"/>
                  </a:cubicBezTo>
                  <a:cubicBezTo>
                    <a:pt x="315" y="100"/>
                    <a:pt x="315" y="101"/>
                    <a:pt x="315" y="101"/>
                  </a:cubicBezTo>
                  <a:cubicBezTo>
                    <a:pt x="315" y="101"/>
                    <a:pt x="314" y="102"/>
                    <a:pt x="314" y="102"/>
                  </a:cubicBezTo>
                  <a:cubicBezTo>
                    <a:pt x="313" y="102"/>
                    <a:pt x="313" y="102"/>
                    <a:pt x="313" y="102"/>
                  </a:cubicBezTo>
                  <a:cubicBezTo>
                    <a:pt x="313" y="103"/>
                    <a:pt x="313" y="103"/>
                    <a:pt x="312" y="103"/>
                  </a:cubicBezTo>
                  <a:cubicBezTo>
                    <a:pt x="312" y="103"/>
                    <a:pt x="312" y="103"/>
                    <a:pt x="312" y="102"/>
                  </a:cubicBezTo>
                  <a:cubicBezTo>
                    <a:pt x="312" y="101"/>
                    <a:pt x="311" y="101"/>
                    <a:pt x="311" y="100"/>
                  </a:cubicBezTo>
                  <a:cubicBezTo>
                    <a:pt x="310" y="100"/>
                    <a:pt x="310" y="99"/>
                    <a:pt x="309" y="100"/>
                  </a:cubicBezTo>
                  <a:cubicBezTo>
                    <a:pt x="307" y="101"/>
                    <a:pt x="306" y="102"/>
                    <a:pt x="306" y="104"/>
                  </a:cubicBezTo>
                  <a:cubicBezTo>
                    <a:pt x="306" y="104"/>
                    <a:pt x="306" y="105"/>
                    <a:pt x="306" y="105"/>
                  </a:cubicBezTo>
                  <a:cubicBezTo>
                    <a:pt x="305" y="106"/>
                    <a:pt x="305" y="106"/>
                    <a:pt x="306" y="107"/>
                  </a:cubicBezTo>
                  <a:cubicBezTo>
                    <a:pt x="307" y="107"/>
                    <a:pt x="307" y="107"/>
                    <a:pt x="307" y="107"/>
                  </a:cubicBezTo>
                  <a:cubicBezTo>
                    <a:pt x="307" y="108"/>
                    <a:pt x="307" y="108"/>
                    <a:pt x="306" y="108"/>
                  </a:cubicBezTo>
                  <a:cubicBezTo>
                    <a:pt x="306" y="108"/>
                    <a:pt x="305" y="108"/>
                    <a:pt x="305" y="109"/>
                  </a:cubicBezTo>
                  <a:cubicBezTo>
                    <a:pt x="305" y="109"/>
                    <a:pt x="305" y="110"/>
                    <a:pt x="305" y="110"/>
                  </a:cubicBezTo>
                  <a:cubicBezTo>
                    <a:pt x="306" y="111"/>
                    <a:pt x="307" y="111"/>
                    <a:pt x="307" y="110"/>
                  </a:cubicBezTo>
                  <a:cubicBezTo>
                    <a:pt x="308" y="111"/>
                    <a:pt x="309" y="110"/>
                    <a:pt x="309" y="110"/>
                  </a:cubicBezTo>
                  <a:cubicBezTo>
                    <a:pt x="309" y="110"/>
                    <a:pt x="309" y="110"/>
                    <a:pt x="309" y="110"/>
                  </a:cubicBezTo>
                  <a:cubicBezTo>
                    <a:pt x="308" y="111"/>
                    <a:pt x="308" y="111"/>
                    <a:pt x="309" y="113"/>
                  </a:cubicBezTo>
                  <a:cubicBezTo>
                    <a:pt x="310" y="113"/>
                    <a:pt x="310" y="113"/>
                    <a:pt x="310" y="113"/>
                  </a:cubicBezTo>
                  <a:cubicBezTo>
                    <a:pt x="311" y="113"/>
                    <a:pt x="312" y="114"/>
                    <a:pt x="312" y="113"/>
                  </a:cubicBezTo>
                  <a:cubicBezTo>
                    <a:pt x="313" y="113"/>
                    <a:pt x="313" y="113"/>
                    <a:pt x="313" y="113"/>
                  </a:cubicBezTo>
                  <a:cubicBezTo>
                    <a:pt x="313" y="114"/>
                    <a:pt x="314" y="114"/>
                    <a:pt x="314" y="114"/>
                  </a:cubicBezTo>
                  <a:cubicBezTo>
                    <a:pt x="314" y="115"/>
                    <a:pt x="314" y="115"/>
                    <a:pt x="313" y="115"/>
                  </a:cubicBezTo>
                  <a:cubicBezTo>
                    <a:pt x="312" y="114"/>
                    <a:pt x="311" y="114"/>
                    <a:pt x="311" y="115"/>
                  </a:cubicBezTo>
                  <a:cubicBezTo>
                    <a:pt x="310" y="116"/>
                    <a:pt x="311" y="117"/>
                    <a:pt x="311" y="118"/>
                  </a:cubicBezTo>
                  <a:cubicBezTo>
                    <a:pt x="311" y="118"/>
                    <a:pt x="311" y="118"/>
                    <a:pt x="311" y="118"/>
                  </a:cubicBezTo>
                  <a:cubicBezTo>
                    <a:pt x="312" y="118"/>
                    <a:pt x="313" y="119"/>
                    <a:pt x="314" y="119"/>
                  </a:cubicBezTo>
                  <a:cubicBezTo>
                    <a:pt x="314" y="119"/>
                    <a:pt x="315" y="119"/>
                    <a:pt x="315" y="119"/>
                  </a:cubicBezTo>
                  <a:cubicBezTo>
                    <a:pt x="315" y="119"/>
                    <a:pt x="315" y="120"/>
                    <a:pt x="316" y="120"/>
                  </a:cubicBezTo>
                  <a:cubicBezTo>
                    <a:pt x="316" y="120"/>
                    <a:pt x="316" y="121"/>
                    <a:pt x="316" y="121"/>
                  </a:cubicBezTo>
                  <a:cubicBezTo>
                    <a:pt x="316" y="121"/>
                    <a:pt x="316" y="122"/>
                    <a:pt x="315" y="122"/>
                  </a:cubicBezTo>
                  <a:cubicBezTo>
                    <a:pt x="315" y="121"/>
                    <a:pt x="315" y="121"/>
                    <a:pt x="315" y="121"/>
                  </a:cubicBezTo>
                  <a:cubicBezTo>
                    <a:pt x="314" y="120"/>
                    <a:pt x="313" y="121"/>
                    <a:pt x="313" y="120"/>
                  </a:cubicBezTo>
                  <a:cubicBezTo>
                    <a:pt x="311" y="120"/>
                    <a:pt x="310" y="121"/>
                    <a:pt x="309" y="120"/>
                  </a:cubicBezTo>
                  <a:cubicBezTo>
                    <a:pt x="308" y="119"/>
                    <a:pt x="307" y="119"/>
                    <a:pt x="306" y="119"/>
                  </a:cubicBezTo>
                  <a:cubicBezTo>
                    <a:pt x="305" y="119"/>
                    <a:pt x="303" y="119"/>
                    <a:pt x="301" y="119"/>
                  </a:cubicBezTo>
                  <a:cubicBezTo>
                    <a:pt x="301" y="120"/>
                    <a:pt x="301" y="120"/>
                    <a:pt x="302" y="120"/>
                  </a:cubicBezTo>
                  <a:cubicBezTo>
                    <a:pt x="303" y="121"/>
                    <a:pt x="302" y="122"/>
                    <a:pt x="301" y="122"/>
                  </a:cubicBezTo>
                  <a:cubicBezTo>
                    <a:pt x="301" y="122"/>
                    <a:pt x="301" y="122"/>
                    <a:pt x="301" y="123"/>
                  </a:cubicBezTo>
                  <a:cubicBezTo>
                    <a:pt x="301" y="123"/>
                    <a:pt x="301" y="123"/>
                    <a:pt x="302" y="124"/>
                  </a:cubicBezTo>
                  <a:cubicBezTo>
                    <a:pt x="302" y="124"/>
                    <a:pt x="303" y="124"/>
                    <a:pt x="303" y="125"/>
                  </a:cubicBezTo>
                  <a:cubicBezTo>
                    <a:pt x="303" y="126"/>
                    <a:pt x="303" y="127"/>
                    <a:pt x="304" y="127"/>
                  </a:cubicBezTo>
                  <a:cubicBezTo>
                    <a:pt x="305" y="127"/>
                    <a:pt x="305" y="127"/>
                    <a:pt x="306" y="127"/>
                  </a:cubicBezTo>
                  <a:cubicBezTo>
                    <a:pt x="305" y="128"/>
                    <a:pt x="305" y="128"/>
                    <a:pt x="305" y="128"/>
                  </a:cubicBezTo>
                  <a:cubicBezTo>
                    <a:pt x="305" y="129"/>
                    <a:pt x="304" y="129"/>
                    <a:pt x="304" y="128"/>
                  </a:cubicBezTo>
                  <a:cubicBezTo>
                    <a:pt x="303" y="128"/>
                    <a:pt x="303" y="127"/>
                    <a:pt x="302" y="127"/>
                  </a:cubicBezTo>
                  <a:cubicBezTo>
                    <a:pt x="301" y="127"/>
                    <a:pt x="300" y="127"/>
                    <a:pt x="300" y="128"/>
                  </a:cubicBezTo>
                  <a:cubicBezTo>
                    <a:pt x="299" y="129"/>
                    <a:pt x="298" y="128"/>
                    <a:pt x="298" y="128"/>
                  </a:cubicBezTo>
                  <a:cubicBezTo>
                    <a:pt x="297" y="128"/>
                    <a:pt x="297" y="128"/>
                    <a:pt x="297" y="128"/>
                  </a:cubicBezTo>
                  <a:cubicBezTo>
                    <a:pt x="297" y="128"/>
                    <a:pt x="296" y="129"/>
                    <a:pt x="297" y="129"/>
                  </a:cubicBezTo>
                  <a:close/>
                  <a:moveTo>
                    <a:pt x="146" y="269"/>
                  </a:moveTo>
                  <a:cubicBezTo>
                    <a:pt x="146" y="269"/>
                    <a:pt x="147" y="269"/>
                    <a:pt x="147" y="269"/>
                  </a:cubicBezTo>
                  <a:cubicBezTo>
                    <a:pt x="148" y="269"/>
                    <a:pt x="149" y="267"/>
                    <a:pt x="148" y="266"/>
                  </a:cubicBezTo>
                  <a:cubicBezTo>
                    <a:pt x="148" y="266"/>
                    <a:pt x="148" y="265"/>
                    <a:pt x="148" y="265"/>
                  </a:cubicBezTo>
                  <a:cubicBezTo>
                    <a:pt x="151" y="264"/>
                    <a:pt x="151" y="264"/>
                    <a:pt x="151" y="262"/>
                  </a:cubicBezTo>
                  <a:cubicBezTo>
                    <a:pt x="150" y="261"/>
                    <a:pt x="151" y="259"/>
                    <a:pt x="149" y="259"/>
                  </a:cubicBezTo>
                  <a:cubicBezTo>
                    <a:pt x="149" y="259"/>
                    <a:pt x="148" y="259"/>
                    <a:pt x="148" y="258"/>
                  </a:cubicBezTo>
                  <a:cubicBezTo>
                    <a:pt x="148" y="258"/>
                    <a:pt x="148" y="258"/>
                    <a:pt x="148" y="257"/>
                  </a:cubicBezTo>
                  <a:cubicBezTo>
                    <a:pt x="149" y="257"/>
                    <a:pt x="149" y="257"/>
                    <a:pt x="150" y="257"/>
                  </a:cubicBezTo>
                  <a:cubicBezTo>
                    <a:pt x="150" y="258"/>
                    <a:pt x="151" y="259"/>
                    <a:pt x="151" y="257"/>
                  </a:cubicBezTo>
                  <a:cubicBezTo>
                    <a:pt x="151" y="257"/>
                    <a:pt x="152" y="257"/>
                    <a:pt x="152" y="257"/>
                  </a:cubicBezTo>
                  <a:cubicBezTo>
                    <a:pt x="152" y="256"/>
                    <a:pt x="153" y="254"/>
                    <a:pt x="152" y="254"/>
                  </a:cubicBezTo>
                  <a:cubicBezTo>
                    <a:pt x="151" y="253"/>
                    <a:pt x="151" y="252"/>
                    <a:pt x="151" y="252"/>
                  </a:cubicBezTo>
                  <a:cubicBezTo>
                    <a:pt x="152" y="251"/>
                    <a:pt x="152" y="252"/>
                    <a:pt x="153" y="252"/>
                  </a:cubicBezTo>
                  <a:cubicBezTo>
                    <a:pt x="153" y="252"/>
                    <a:pt x="153" y="251"/>
                    <a:pt x="153" y="251"/>
                  </a:cubicBezTo>
                  <a:cubicBezTo>
                    <a:pt x="152" y="251"/>
                    <a:pt x="152" y="250"/>
                    <a:pt x="153" y="250"/>
                  </a:cubicBezTo>
                  <a:cubicBezTo>
                    <a:pt x="153" y="250"/>
                    <a:pt x="153" y="250"/>
                    <a:pt x="153" y="250"/>
                  </a:cubicBezTo>
                  <a:cubicBezTo>
                    <a:pt x="154" y="251"/>
                    <a:pt x="155" y="250"/>
                    <a:pt x="155" y="250"/>
                  </a:cubicBezTo>
                  <a:cubicBezTo>
                    <a:pt x="155" y="249"/>
                    <a:pt x="155" y="249"/>
                    <a:pt x="156" y="249"/>
                  </a:cubicBezTo>
                  <a:cubicBezTo>
                    <a:pt x="156" y="249"/>
                    <a:pt x="156" y="249"/>
                    <a:pt x="156" y="250"/>
                  </a:cubicBezTo>
                  <a:cubicBezTo>
                    <a:pt x="156" y="250"/>
                    <a:pt x="156" y="251"/>
                    <a:pt x="156" y="252"/>
                  </a:cubicBezTo>
                  <a:cubicBezTo>
                    <a:pt x="155" y="252"/>
                    <a:pt x="155" y="253"/>
                    <a:pt x="155" y="255"/>
                  </a:cubicBezTo>
                  <a:cubicBezTo>
                    <a:pt x="155" y="256"/>
                    <a:pt x="156" y="257"/>
                    <a:pt x="154" y="259"/>
                  </a:cubicBezTo>
                  <a:cubicBezTo>
                    <a:pt x="154" y="259"/>
                    <a:pt x="154" y="259"/>
                    <a:pt x="154" y="259"/>
                  </a:cubicBezTo>
                  <a:cubicBezTo>
                    <a:pt x="154" y="261"/>
                    <a:pt x="156" y="261"/>
                    <a:pt x="156" y="263"/>
                  </a:cubicBezTo>
                  <a:cubicBezTo>
                    <a:pt x="156" y="263"/>
                    <a:pt x="156" y="263"/>
                    <a:pt x="157" y="263"/>
                  </a:cubicBezTo>
                  <a:cubicBezTo>
                    <a:pt x="157" y="263"/>
                    <a:pt x="157" y="263"/>
                    <a:pt x="157" y="264"/>
                  </a:cubicBezTo>
                  <a:cubicBezTo>
                    <a:pt x="157" y="265"/>
                    <a:pt x="158" y="265"/>
                    <a:pt x="159" y="265"/>
                  </a:cubicBezTo>
                  <a:cubicBezTo>
                    <a:pt x="160" y="264"/>
                    <a:pt x="160" y="264"/>
                    <a:pt x="161" y="263"/>
                  </a:cubicBezTo>
                  <a:cubicBezTo>
                    <a:pt x="162" y="262"/>
                    <a:pt x="161" y="260"/>
                    <a:pt x="161" y="259"/>
                  </a:cubicBezTo>
                  <a:cubicBezTo>
                    <a:pt x="161" y="258"/>
                    <a:pt x="160" y="257"/>
                    <a:pt x="161" y="257"/>
                  </a:cubicBezTo>
                  <a:cubicBezTo>
                    <a:pt x="162" y="257"/>
                    <a:pt x="163" y="256"/>
                    <a:pt x="164" y="256"/>
                  </a:cubicBezTo>
                  <a:cubicBezTo>
                    <a:pt x="165" y="256"/>
                    <a:pt x="166" y="256"/>
                    <a:pt x="167" y="255"/>
                  </a:cubicBezTo>
                  <a:cubicBezTo>
                    <a:pt x="168" y="254"/>
                    <a:pt x="167" y="253"/>
                    <a:pt x="168" y="252"/>
                  </a:cubicBezTo>
                  <a:cubicBezTo>
                    <a:pt x="168" y="251"/>
                    <a:pt x="168" y="249"/>
                    <a:pt x="167" y="248"/>
                  </a:cubicBezTo>
                  <a:cubicBezTo>
                    <a:pt x="166" y="248"/>
                    <a:pt x="166" y="247"/>
                    <a:pt x="165" y="246"/>
                  </a:cubicBezTo>
                  <a:cubicBezTo>
                    <a:pt x="165" y="246"/>
                    <a:pt x="165" y="245"/>
                    <a:pt x="166" y="245"/>
                  </a:cubicBezTo>
                  <a:cubicBezTo>
                    <a:pt x="166" y="245"/>
                    <a:pt x="166" y="245"/>
                    <a:pt x="166" y="245"/>
                  </a:cubicBezTo>
                  <a:cubicBezTo>
                    <a:pt x="167" y="246"/>
                    <a:pt x="167" y="246"/>
                    <a:pt x="168" y="246"/>
                  </a:cubicBezTo>
                  <a:cubicBezTo>
                    <a:pt x="168" y="246"/>
                    <a:pt x="169" y="247"/>
                    <a:pt x="169" y="246"/>
                  </a:cubicBezTo>
                  <a:cubicBezTo>
                    <a:pt x="170" y="245"/>
                    <a:pt x="169" y="245"/>
                    <a:pt x="169" y="244"/>
                  </a:cubicBezTo>
                  <a:cubicBezTo>
                    <a:pt x="168" y="243"/>
                    <a:pt x="166" y="243"/>
                    <a:pt x="166" y="241"/>
                  </a:cubicBezTo>
                  <a:cubicBezTo>
                    <a:pt x="166" y="241"/>
                    <a:pt x="166" y="240"/>
                    <a:pt x="165" y="240"/>
                  </a:cubicBezTo>
                  <a:cubicBezTo>
                    <a:pt x="165" y="240"/>
                    <a:pt x="166" y="238"/>
                    <a:pt x="166" y="238"/>
                  </a:cubicBezTo>
                  <a:cubicBezTo>
                    <a:pt x="167" y="238"/>
                    <a:pt x="168" y="237"/>
                    <a:pt x="168" y="237"/>
                  </a:cubicBezTo>
                  <a:cubicBezTo>
                    <a:pt x="169" y="236"/>
                    <a:pt x="169" y="236"/>
                    <a:pt x="170" y="236"/>
                  </a:cubicBezTo>
                  <a:cubicBezTo>
                    <a:pt x="171" y="235"/>
                    <a:pt x="171" y="235"/>
                    <a:pt x="171" y="234"/>
                  </a:cubicBezTo>
                  <a:cubicBezTo>
                    <a:pt x="171" y="232"/>
                    <a:pt x="169" y="230"/>
                    <a:pt x="168" y="230"/>
                  </a:cubicBezTo>
                  <a:cubicBezTo>
                    <a:pt x="167" y="230"/>
                    <a:pt x="166" y="230"/>
                    <a:pt x="167" y="229"/>
                  </a:cubicBezTo>
                  <a:cubicBezTo>
                    <a:pt x="167" y="228"/>
                    <a:pt x="167" y="228"/>
                    <a:pt x="166" y="228"/>
                  </a:cubicBezTo>
                  <a:cubicBezTo>
                    <a:pt x="166" y="228"/>
                    <a:pt x="166" y="228"/>
                    <a:pt x="165" y="227"/>
                  </a:cubicBezTo>
                  <a:cubicBezTo>
                    <a:pt x="165" y="227"/>
                    <a:pt x="164" y="227"/>
                    <a:pt x="163" y="227"/>
                  </a:cubicBezTo>
                  <a:cubicBezTo>
                    <a:pt x="162" y="227"/>
                    <a:pt x="163" y="228"/>
                    <a:pt x="163" y="228"/>
                  </a:cubicBezTo>
                  <a:cubicBezTo>
                    <a:pt x="162" y="229"/>
                    <a:pt x="162" y="229"/>
                    <a:pt x="162" y="229"/>
                  </a:cubicBezTo>
                  <a:cubicBezTo>
                    <a:pt x="161" y="229"/>
                    <a:pt x="161" y="229"/>
                    <a:pt x="161" y="230"/>
                  </a:cubicBezTo>
                  <a:cubicBezTo>
                    <a:pt x="160" y="230"/>
                    <a:pt x="161" y="230"/>
                    <a:pt x="161" y="230"/>
                  </a:cubicBezTo>
                  <a:cubicBezTo>
                    <a:pt x="161" y="231"/>
                    <a:pt x="161" y="231"/>
                    <a:pt x="161" y="231"/>
                  </a:cubicBezTo>
                  <a:cubicBezTo>
                    <a:pt x="162" y="231"/>
                    <a:pt x="162" y="232"/>
                    <a:pt x="162" y="232"/>
                  </a:cubicBezTo>
                  <a:cubicBezTo>
                    <a:pt x="163" y="232"/>
                    <a:pt x="163" y="231"/>
                    <a:pt x="163" y="232"/>
                  </a:cubicBezTo>
                  <a:cubicBezTo>
                    <a:pt x="164" y="232"/>
                    <a:pt x="163" y="233"/>
                    <a:pt x="163" y="233"/>
                  </a:cubicBezTo>
                  <a:cubicBezTo>
                    <a:pt x="163" y="233"/>
                    <a:pt x="163" y="233"/>
                    <a:pt x="163" y="234"/>
                  </a:cubicBezTo>
                  <a:cubicBezTo>
                    <a:pt x="163" y="234"/>
                    <a:pt x="162" y="234"/>
                    <a:pt x="162" y="234"/>
                  </a:cubicBezTo>
                  <a:cubicBezTo>
                    <a:pt x="161" y="233"/>
                    <a:pt x="161" y="233"/>
                    <a:pt x="160" y="233"/>
                  </a:cubicBezTo>
                  <a:cubicBezTo>
                    <a:pt x="160" y="233"/>
                    <a:pt x="160" y="233"/>
                    <a:pt x="161" y="234"/>
                  </a:cubicBezTo>
                  <a:cubicBezTo>
                    <a:pt x="161" y="234"/>
                    <a:pt x="161" y="234"/>
                    <a:pt x="161" y="235"/>
                  </a:cubicBezTo>
                  <a:cubicBezTo>
                    <a:pt x="161" y="235"/>
                    <a:pt x="160" y="235"/>
                    <a:pt x="160" y="235"/>
                  </a:cubicBezTo>
                  <a:cubicBezTo>
                    <a:pt x="160" y="235"/>
                    <a:pt x="159" y="235"/>
                    <a:pt x="159" y="234"/>
                  </a:cubicBezTo>
                  <a:cubicBezTo>
                    <a:pt x="158" y="234"/>
                    <a:pt x="157" y="233"/>
                    <a:pt x="155" y="233"/>
                  </a:cubicBezTo>
                  <a:cubicBezTo>
                    <a:pt x="154" y="232"/>
                    <a:pt x="153" y="233"/>
                    <a:pt x="152" y="233"/>
                  </a:cubicBezTo>
                  <a:cubicBezTo>
                    <a:pt x="151" y="233"/>
                    <a:pt x="151" y="233"/>
                    <a:pt x="151" y="233"/>
                  </a:cubicBezTo>
                  <a:cubicBezTo>
                    <a:pt x="150" y="232"/>
                    <a:pt x="150" y="233"/>
                    <a:pt x="149" y="233"/>
                  </a:cubicBezTo>
                  <a:cubicBezTo>
                    <a:pt x="149" y="233"/>
                    <a:pt x="148" y="233"/>
                    <a:pt x="149" y="234"/>
                  </a:cubicBezTo>
                  <a:cubicBezTo>
                    <a:pt x="149" y="234"/>
                    <a:pt x="149" y="235"/>
                    <a:pt x="148" y="235"/>
                  </a:cubicBezTo>
                  <a:cubicBezTo>
                    <a:pt x="148" y="235"/>
                    <a:pt x="148" y="235"/>
                    <a:pt x="148" y="235"/>
                  </a:cubicBezTo>
                  <a:cubicBezTo>
                    <a:pt x="147" y="234"/>
                    <a:pt x="147" y="234"/>
                    <a:pt x="146" y="234"/>
                  </a:cubicBezTo>
                  <a:cubicBezTo>
                    <a:pt x="146" y="235"/>
                    <a:pt x="146" y="236"/>
                    <a:pt x="146" y="237"/>
                  </a:cubicBezTo>
                  <a:cubicBezTo>
                    <a:pt x="146" y="238"/>
                    <a:pt x="145" y="238"/>
                    <a:pt x="145" y="239"/>
                  </a:cubicBezTo>
                  <a:cubicBezTo>
                    <a:pt x="144" y="239"/>
                    <a:pt x="143" y="240"/>
                    <a:pt x="143" y="241"/>
                  </a:cubicBezTo>
                  <a:cubicBezTo>
                    <a:pt x="143" y="241"/>
                    <a:pt x="142" y="241"/>
                    <a:pt x="142" y="241"/>
                  </a:cubicBezTo>
                  <a:cubicBezTo>
                    <a:pt x="142" y="242"/>
                    <a:pt x="141" y="243"/>
                    <a:pt x="141" y="244"/>
                  </a:cubicBezTo>
                  <a:cubicBezTo>
                    <a:pt x="141" y="245"/>
                    <a:pt x="140" y="246"/>
                    <a:pt x="140" y="246"/>
                  </a:cubicBezTo>
                  <a:cubicBezTo>
                    <a:pt x="139" y="247"/>
                    <a:pt x="139" y="248"/>
                    <a:pt x="139" y="248"/>
                  </a:cubicBezTo>
                  <a:cubicBezTo>
                    <a:pt x="138" y="250"/>
                    <a:pt x="136" y="251"/>
                    <a:pt x="137" y="253"/>
                  </a:cubicBezTo>
                  <a:cubicBezTo>
                    <a:pt x="136" y="253"/>
                    <a:pt x="136" y="251"/>
                    <a:pt x="135" y="252"/>
                  </a:cubicBezTo>
                  <a:cubicBezTo>
                    <a:pt x="135" y="252"/>
                    <a:pt x="134" y="253"/>
                    <a:pt x="134" y="254"/>
                  </a:cubicBezTo>
                  <a:cubicBezTo>
                    <a:pt x="134" y="254"/>
                    <a:pt x="134" y="253"/>
                    <a:pt x="134" y="253"/>
                  </a:cubicBezTo>
                  <a:cubicBezTo>
                    <a:pt x="133" y="253"/>
                    <a:pt x="133" y="254"/>
                    <a:pt x="133" y="254"/>
                  </a:cubicBezTo>
                  <a:cubicBezTo>
                    <a:pt x="133" y="255"/>
                    <a:pt x="133" y="255"/>
                    <a:pt x="133" y="255"/>
                  </a:cubicBezTo>
                  <a:cubicBezTo>
                    <a:pt x="132" y="256"/>
                    <a:pt x="132" y="257"/>
                    <a:pt x="132" y="258"/>
                  </a:cubicBezTo>
                  <a:cubicBezTo>
                    <a:pt x="132" y="259"/>
                    <a:pt x="130" y="260"/>
                    <a:pt x="129" y="260"/>
                  </a:cubicBezTo>
                  <a:cubicBezTo>
                    <a:pt x="128" y="260"/>
                    <a:pt x="127" y="260"/>
                    <a:pt x="126" y="261"/>
                  </a:cubicBezTo>
                  <a:cubicBezTo>
                    <a:pt x="125" y="261"/>
                    <a:pt x="123" y="263"/>
                    <a:pt x="123" y="264"/>
                  </a:cubicBezTo>
                  <a:cubicBezTo>
                    <a:pt x="123" y="265"/>
                    <a:pt x="123" y="265"/>
                    <a:pt x="123" y="266"/>
                  </a:cubicBezTo>
                  <a:cubicBezTo>
                    <a:pt x="122" y="267"/>
                    <a:pt x="121" y="268"/>
                    <a:pt x="121" y="269"/>
                  </a:cubicBezTo>
                  <a:cubicBezTo>
                    <a:pt x="122" y="269"/>
                    <a:pt x="122" y="268"/>
                    <a:pt x="123" y="267"/>
                  </a:cubicBezTo>
                  <a:cubicBezTo>
                    <a:pt x="124" y="267"/>
                    <a:pt x="124" y="267"/>
                    <a:pt x="124" y="268"/>
                  </a:cubicBezTo>
                  <a:cubicBezTo>
                    <a:pt x="124" y="268"/>
                    <a:pt x="125" y="268"/>
                    <a:pt x="124" y="268"/>
                  </a:cubicBezTo>
                  <a:cubicBezTo>
                    <a:pt x="124" y="269"/>
                    <a:pt x="124" y="269"/>
                    <a:pt x="124" y="269"/>
                  </a:cubicBezTo>
                  <a:cubicBezTo>
                    <a:pt x="125" y="269"/>
                    <a:pt x="125" y="269"/>
                    <a:pt x="124" y="270"/>
                  </a:cubicBezTo>
                  <a:cubicBezTo>
                    <a:pt x="124" y="271"/>
                    <a:pt x="124" y="272"/>
                    <a:pt x="123" y="272"/>
                  </a:cubicBezTo>
                  <a:cubicBezTo>
                    <a:pt x="123" y="273"/>
                    <a:pt x="123" y="273"/>
                    <a:pt x="123" y="273"/>
                  </a:cubicBezTo>
                  <a:cubicBezTo>
                    <a:pt x="124" y="274"/>
                    <a:pt x="125" y="274"/>
                    <a:pt x="126" y="273"/>
                  </a:cubicBezTo>
                  <a:cubicBezTo>
                    <a:pt x="127" y="272"/>
                    <a:pt x="127" y="271"/>
                    <a:pt x="129" y="270"/>
                  </a:cubicBezTo>
                  <a:cubicBezTo>
                    <a:pt x="130" y="271"/>
                    <a:pt x="131" y="273"/>
                    <a:pt x="133" y="274"/>
                  </a:cubicBezTo>
                  <a:cubicBezTo>
                    <a:pt x="133" y="273"/>
                    <a:pt x="133" y="273"/>
                    <a:pt x="134" y="272"/>
                  </a:cubicBezTo>
                  <a:cubicBezTo>
                    <a:pt x="134" y="272"/>
                    <a:pt x="134" y="272"/>
                    <a:pt x="134" y="272"/>
                  </a:cubicBezTo>
                  <a:cubicBezTo>
                    <a:pt x="134" y="273"/>
                    <a:pt x="134" y="273"/>
                    <a:pt x="135" y="273"/>
                  </a:cubicBezTo>
                  <a:cubicBezTo>
                    <a:pt x="135" y="273"/>
                    <a:pt x="135" y="273"/>
                    <a:pt x="135" y="272"/>
                  </a:cubicBezTo>
                  <a:cubicBezTo>
                    <a:pt x="135" y="272"/>
                    <a:pt x="134" y="271"/>
                    <a:pt x="134" y="271"/>
                  </a:cubicBezTo>
                  <a:cubicBezTo>
                    <a:pt x="134" y="269"/>
                    <a:pt x="134" y="268"/>
                    <a:pt x="135" y="266"/>
                  </a:cubicBezTo>
                  <a:cubicBezTo>
                    <a:pt x="137" y="267"/>
                    <a:pt x="137" y="268"/>
                    <a:pt x="137" y="269"/>
                  </a:cubicBezTo>
                  <a:cubicBezTo>
                    <a:pt x="137" y="270"/>
                    <a:pt x="136" y="271"/>
                    <a:pt x="137" y="271"/>
                  </a:cubicBezTo>
                  <a:cubicBezTo>
                    <a:pt x="137" y="272"/>
                    <a:pt x="137" y="273"/>
                    <a:pt x="137" y="272"/>
                  </a:cubicBezTo>
                  <a:cubicBezTo>
                    <a:pt x="138" y="271"/>
                    <a:pt x="138" y="272"/>
                    <a:pt x="138" y="272"/>
                  </a:cubicBezTo>
                  <a:cubicBezTo>
                    <a:pt x="138" y="273"/>
                    <a:pt x="138" y="273"/>
                    <a:pt x="138" y="274"/>
                  </a:cubicBezTo>
                  <a:cubicBezTo>
                    <a:pt x="138" y="275"/>
                    <a:pt x="138" y="275"/>
                    <a:pt x="138" y="276"/>
                  </a:cubicBezTo>
                  <a:cubicBezTo>
                    <a:pt x="138" y="277"/>
                    <a:pt x="138" y="277"/>
                    <a:pt x="139" y="277"/>
                  </a:cubicBezTo>
                  <a:cubicBezTo>
                    <a:pt x="139" y="277"/>
                    <a:pt x="140" y="277"/>
                    <a:pt x="140" y="276"/>
                  </a:cubicBezTo>
                  <a:cubicBezTo>
                    <a:pt x="140" y="276"/>
                    <a:pt x="140" y="275"/>
                    <a:pt x="140" y="275"/>
                  </a:cubicBezTo>
                  <a:cubicBezTo>
                    <a:pt x="140" y="275"/>
                    <a:pt x="140" y="276"/>
                    <a:pt x="141" y="276"/>
                  </a:cubicBezTo>
                  <a:cubicBezTo>
                    <a:pt x="141" y="276"/>
                    <a:pt x="142" y="276"/>
                    <a:pt x="142" y="275"/>
                  </a:cubicBezTo>
                  <a:cubicBezTo>
                    <a:pt x="143" y="275"/>
                    <a:pt x="143" y="274"/>
                    <a:pt x="143" y="273"/>
                  </a:cubicBezTo>
                  <a:cubicBezTo>
                    <a:pt x="143" y="273"/>
                    <a:pt x="143" y="273"/>
                    <a:pt x="144" y="272"/>
                  </a:cubicBezTo>
                  <a:cubicBezTo>
                    <a:pt x="144" y="272"/>
                    <a:pt x="144" y="273"/>
                    <a:pt x="144" y="273"/>
                  </a:cubicBezTo>
                  <a:cubicBezTo>
                    <a:pt x="145" y="271"/>
                    <a:pt x="144" y="270"/>
                    <a:pt x="142" y="269"/>
                  </a:cubicBezTo>
                  <a:cubicBezTo>
                    <a:pt x="143" y="268"/>
                    <a:pt x="143" y="269"/>
                    <a:pt x="144" y="269"/>
                  </a:cubicBezTo>
                  <a:cubicBezTo>
                    <a:pt x="143" y="268"/>
                    <a:pt x="143" y="268"/>
                    <a:pt x="144" y="267"/>
                  </a:cubicBezTo>
                  <a:cubicBezTo>
                    <a:pt x="144" y="267"/>
                    <a:pt x="144" y="267"/>
                    <a:pt x="144" y="266"/>
                  </a:cubicBezTo>
                  <a:cubicBezTo>
                    <a:pt x="143" y="265"/>
                    <a:pt x="144" y="264"/>
                    <a:pt x="143" y="262"/>
                  </a:cubicBezTo>
                  <a:cubicBezTo>
                    <a:pt x="144" y="262"/>
                    <a:pt x="144" y="263"/>
                    <a:pt x="144" y="263"/>
                  </a:cubicBezTo>
                  <a:cubicBezTo>
                    <a:pt x="144" y="263"/>
                    <a:pt x="144" y="262"/>
                    <a:pt x="145" y="262"/>
                  </a:cubicBezTo>
                  <a:cubicBezTo>
                    <a:pt x="144" y="264"/>
                    <a:pt x="146" y="266"/>
                    <a:pt x="146" y="269"/>
                  </a:cubicBezTo>
                  <a:close/>
                  <a:moveTo>
                    <a:pt x="286" y="196"/>
                  </a:moveTo>
                  <a:cubicBezTo>
                    <a:pt x="286" y="196"/>
                    <a:pt x="286" y="195"/>
                    <a:pt x="287" y="195"/>
                  </a:cubicBezTo>
                  <a:cubicBezTo>
                    <a:pt x="287" y="195"/>
                    <a:pt x="288" y="196"/>
                    <a:pt x="288" y="195"/>
                  </a:cubicBezTo>
                  <a:cubicBezTo>
                    <a:pt x="288" y="194"/>
                    <a:pt x="288" y="194"/>
                    <a:pt x="287" y="194"/>
                  </a:cubicBezTo>
                  <a:cubicBezTo>
                    <a:pt x="286" y="193"/>
                    <a:pt x="286" y="192"/>
                    <a:pt x="286" y="190"/>
                  </a:cubicBezTo>
                  <a:cubicBezTo>
                    <a:pt x="286" y="190"/>
                    <a:pt x="286" y="190"/>
                    <a:pt x="286" y="189"/>
                  </a:cubicBezTo>
                  <a:cubicBezTo>
                    <a:pt x="285" y="187"/>
                    <a:pt x="287" y="185"/>
                    <a:pt x="289" y="186"/>
                  </a:cubicBezTo>
                  <a:cubicBezTo>
                    <a:pt x="292" y="186"/>
                    <a:pt x="294" y="187"/>
                    <a:pt x="296" y="190"/>
                  </a:cubicBezTo>
                  <a:cubicBezTo>
                    <a:pt x="298" y="190"/>
                    <a:pt x="299" y="191"/>
                    <a:pt x="299" y="192"/>
                  </a:cubicBezTo>
                  <a:cubicBezTo>
                    <a:pt x="300" y="192"/>
                    <a:pt x="300" y="192"/>
                    <a:pt x="300" y="193"/>
                  </a:cubicBezTo>
                  <a:cubicBezTo>
                    <a:pt x="300" y="193"/>
                    <a:pt x="300" y="193"/>
                    <a:pt x="300" y="194"/>
                  </a:cubicBezTo>
                  <a:cubicBezTo>
                    <a:pt x="300" y="195"/>
                    <a:pt x="300" y="195"/>
                    <a:pt x="301" y="196"/>
                  </a:cubicBezTo>
                  <a:cubicBezTo>
                    <a:pt x="301" y="197"/>
                    <a:pt x="302" y="197"/>
                    <a:pt x="303" y="196"/>
                  </a:cubicBezTo>
                  <a:cubicBezTo>
                    <a:pt x="304" y="195"/>
                    <a:pt x="305" y="196"/>
                    <a:pt x="305" y="196"/>
                  </a:cubicBezTo>
                  <a:cubicBezTo>
                    <a:pt x="306" y="197"/>
                    <a:pt x="306" y="198"/>
                    <a:pt x="307" y="198"/>
                  </a:cubicBezTo>
                  <a:cubicBezTo>
                    <a:pt x="309" y="199"/>
                    <a:pt x="310" y="202"/>
                    <a:pt x="309" y="202"/>
                  </a:cubicBezTo>
                  <a:cubicBezTo>
                    <a:pt x="307" y="203"/>
                    <a:pt x="307" y="204"/>
                    <a:pt x="306" y="205"/>
                  </a:cubicBezTo>
                  <a:cubicBezTo>
                    <a:pt x="306" y="205"/>
                    <a:pt x="305" y="205"/>
                    <a:pt x="305" y="206"/>
                  </a:cubicBezTo>
                  <a:cubicBezTo>
                    <a:pt x="305" y="206"/>
                    <a:pt x="306" y="206"/>
                    <a:pt x="306" y="206"/>
                  </a:cubicBezTo>
                  <a:cubicBezTo>
                    <a:pt x="307" y="206"/>
                    <a:pt x="307" y="206"/>
                    <a:pt x="307" y="207"/>
                  </a:cubicBezTo>
                  <a:cubicBezTo>
                    <a:pt x="308" y="208"/>
                    <a:pt x="308" y="209"/>
                    <a:pt x="309" y="210"/>
                  </a:cubicBezTo>
                  <a:cubicBezTo>
                    <a:pt x="309" y="210"/>
                    <a:pt x="309" y="211"/>
                    <a:pt x="309" y="211"/>
                  </a:cubicBezTo>
                  <a:cubicBezTo>
                    <a:pt x="308" y="212"/>
                    <a:pt x="308" y="213"/>
                    <a:pt x="308" y="213"/>
                  </a:cubicBezTo>
                  <a:cubicBezTo>
                    <a:pt x="308" y="214"/>
                    <a:pt x="307" y="214"/>
                    <a:pt x="307" y="214"/>
                  </a:cubicBezTo>
                  <a:cubicBezTo>
                    <a:pt x="306" y="213"/>
                    <a:pt x="305" y="214"/>
                    <a:pt x="304" y="215"/>
                  </a:cubicBezTo>
                  <a:cubicBezTo>
                    <a:pt x="304" y="215"/>
                    <a:pt x="304" y="215"/>
                    <a:pt x="304" y="215"/>
                  </a:cubicBezTo>
                  <a:cubicBezTo>
                    <a:pt x="303" y="215"/>
                    <a:pt x="303" y="216"/>
                    <a:pt x="302" y="216"/>
                  </a:cubicBezTo>
                  <a:cubicBezTo>
                    <a:pt x="302" y="216"/>
                    <a:pt x="301" y="217"/>
                    <a:pt x="300" y="217"/>
                  </a:cubicBezTo>
                  <a:cubicBezTo>
                    <a:pt x="300" y="217"/>
                    <a:pt x="299" y="217"/>
                    <a:pt x="299" y="216"/>
                  </a:cubicBezTo>
                  <a:cubicBezTo>
                    <a:pt x="298" y="216"/>
                    <a:pt x="298" y="216"/>
                    <a:pt x="298" y="216"/>
                  </a:cubicBezTo>
                  <a:cubicBezTo>
                    <a:pt x="297" y="216"/>
                    <a:pt x="297" y="217"/>
                    <a:pt x="297" y="217"/>
                  </a:cubicBezTo>
                  <a:cubicBezTo>
                    <a:pt x="298" y="218"/>
                    <a:pt x="298" y="218"/>
                    <a:pt x="297" y="218"/>
                  </a:cubicBezTo>
                  <a:cubicBezTo>
                    <a:pt x="297" y="218"/>
                    <a:pt x="297" y="218"/>
                    <a:pt x="296" y="218"/>
                  </a:cubicBezTo>
                  <a:cubicBezTo>
                    <a:pt x="296" y="219"/>
                    <a:pt x="296" y="220"/>
                    <a:pt x="295" y="219"/>
                  </a:cubicBezTo>
                  <a:cubicBezTo>
                    <a:pt x="294" y="219"/>
                    <a:pt x="294" y="219"/>
                    <a:pt x="294" y="218"/>
                  </a:cubicBezTo>
                  <a:cubicBezTo>
                    <a:pt x="294" y="218"/>
                    <a:pt x="294" y="217"/>
                    <a:pt x="294" y="217"/>
                  </a:cubicBezTo>
                  <a:cubicBezTo>
                    <a:pt x="295" y="216"/>
                    <a:pt x="294" y="215"/>
                    <a:pt x="293" y="214"/>
                  </a:cubicBezTo>
                  <a:cubicBezTo>
                    <a:pt x="292" y="214"/>
                    <a:pt x="291" y="213"/>
                    <a:pt x="290" y="212"/>
                  </a:cubicBezTo>
                  <a:cubicBezTo>
                    <a:pt x="290" y="212"/>
                    <a:pt x="290" y="211"/>
                    <a:pt x="291" y="210"/>
                  </a:cubicBezTo>
                  <a:cubicBezTo>
                    <a:pt x="292" y="210"/>
                    <a:pt x="294" y="211"/>
                    <a:pt x="295" y="211"/>
                  </a:cubicBezTo>
                  <a:cubicBezTo>
                    <a:pt x="296" y="210"/>
                    <a:pt x="296" y="209"/>
                    <a:pt x="295" y="208"/>
                  </a:cubicBezTo>
                  <a:cubicBezTo>
                    <a:pt x="294" y="208"/>
                    <a:pt x="293" y="207"/>
                    <a:pt x="293" y="206"/>
                  </a:cubicBezTo>
                  <a:cubicBezTo>
                    <a:pt x="292" y="206"/>
                    <a:pt x="292" y="206"/>
                    <a:pt x="292" y="206"/>
                  </a:cubicBezTo>
                  <a:cubicBezTo>
                    <a:pt x="291" y="207"/>
                    <a:pt x="290" y="206"/>
                    <a:pt x="289" y="206"/>
                  </a:cubicBezTo>
                  <a:cubicBezTo>
                    <a:pt x="289" y="206"/>
                    <a:pt x="289" y="206"/>
                    <a:pt x="289" y="206"/>
                  </a:cubicBezTo>
                  <a:cubicBezTo>
                    <a:pt x="289" y="205"/>
                    <a:pt x="289" y="205"/>
                    <a:pt x="289" y="205"/>
                  </a:cubicBezTo>
                  <a:cubicBezTo>
                    <a:pt x="290" y="205"/>
                    <a:pt x="289" y="204"/>
                    <a:pt x="289" y="204"/>
                  </a:cubicBezTo>
                  <a:cubicBezTo>
                    <a:pt x="287" y="203"/>
                    <a:pt x="288" y="202"/>
                    <a:pt x="287" y="201"/>
                  </a:cubicBezTo>
                  <a:cubicBezTo>
                    <a:pt x="287" y="200"/>
                    <a:pt x="287" y="199"/>
                    <a:pt x="287" y="199"/>
                  </a:cubicBezTo>
                  <a:cubicBezTo>
                    <a:pt x="286" y="198"/>
                    <a:pt x="285" y="198"/>
                    <a:pt x="286" y="196"/>
                  </a:cubicBezTo>
                  <a:close/>
                  <a:moveTo>
                    <a:pt x="318" y="305"/>
                  </a:moveTo>
                  <a:cubicBezTo>
                    <a:pt x="318" y="306"/>
                    <a:pt x="318" y="306"/>
                    <a:pt x="318" y="306"/>
                  </a:cubicBezTo>
                  <a:cubicBezTo>
                    <a:pt x="318" y="307"/>
                    <a:pt x="318" y="308"/>
                    <a:pt x="316" y="308"/>
                  </a:cubicBezTo>
                  <a:cubicBezTo>
                    <a:pt x="315" y="308"/>
                    <a:pt x="313" y="308"/>
                    <a:pt x="311" y="308"/>
                  </a:cubicBezTo>
                  <a:cubicBezTo>
                    <a:pt x="311" y="308"/>
                    <a:pt x="310" y="308"/>
                    <a:pt x="310" y="308"/>
                  </a:cubicBezTo>
                  <a:cubicBezTo>
                    <a:pt x="310" y="307"/>
                    <a:pt x="309" y="307"/>
                    <a:pt x="308" y="307"/>
                  </a:cubicBezTo>
                  <a:cubicBezTo>
                    <a:pt x="308" y="307"/>
                    <a:pt x="308" y="307"/>
                    <a:pt x="308" y="306"/>
                  </a:cubicBezTo>
                  <a:cubicBezTo>
                    <a:pt x="308" y="306"/>
                    <a:pt x="307" y="304"/>
                    <a:pt x="306" y="304"/>
                  </a:cubicBezTo>
                  <a:cubicBezTo>
                    <a:pt x="305" y="304"/>
                    <a:pt x="305" y="304"/>
                    <a:pt x="304" y="304"/>
                  </a:cubicBezTo>
                  <a:cubicBezTo>
                    <a:pt x="302" y="303"/>
                    <a:pt x="302" y="302"/>
                    <a:pt x="301" y="301"/>
                  </a:cubicBezTo>
                  <a:cubicBezTo>
                    <a:pt x="301" y="301"/>
                    <a:pt x="300" y="301"/>
                    <a:pt x="300" y="301"/>
                  </a:cubicBezTo>
                  <a:cubicBezTo>
                    <a:pt x="299" y="301"/>
                    <a:pt x="299" y="301"/>
                    <a:pt x="299" y="300"/>
                  </a:cubicBezTo>
                  <a:cubicBezTo>
                    <a:pt x="299" y="299"/>
                    <a:pt x="299" y="298"/>
                    <a:pt x="298" y="299"/>
                  </a:cubicBezTo>
                  <a:cubicBezTo>
                    <a:pt x="297" y="299"/>
                    <a:pt x="297" y="299"/>
                    <a:pt x="297" y="299"/>
                  </a:cubicBezTo>
                  <a:cubicBezTo>
                    <a:pt x="297" y="298"/>
                    <a:pt x="297" y="297"/>
                    <a:pt x="298" y="296"/>
                  </a:cubicBezTo>
                  <a:cubicBezTo>
                    <a:pt x="298" y="295"/>
                    <a:pt x="298" y="294"/>
                    <a:pt x="299" y="293"/>
                  </a:cubicBezTo>
                  <a:cubicBezTo>
                    <a:pt x="300" y="293"/>
                    <a:pt x="300" y="293"/>
                    <a:pt x="300" y="293"/>
                  </a:cubicBezTo>
                  <a:cubicBezTo>
                    <a:pt x="301" y="293"/>
                    <a:pt x="301" y="292"/>
                    <a:pt x="301" y="292"/>
                  </a:cubicBezTo>
                  <a:cubicBezTo>
                    <a:pt x="300" y="291"/>
                    <a:pt x="300" y="291"/>
                    <a:pt x="301" y="291"/>
                  </a:cubicBezTo>
                  <a:cubicBezTo>
                    <a:pt x="301" y="290"/>
                    <a:pt x="302" y="289"/>
                    <a:pt x="303" y="288"/>
                  </a:cubicBezTo>
                  <a:cubicBezTo>
                    <a:pt x="303" y="288"/>
                    <a:pt x="303" y="288"/>
                    <a:pt x="303" y="288"/>
                  </a:cubicBezTo>
                  <a:cubicBezTo>
                    <a:pt x="302" y="286"/>
                    <a:pt x="303" y="284"/>
                    <a:pt x="305" y="284"/>
                  </a:cubicBezTo>
                  <a:cubicBezTo>
                    <a:pt x="306" y="284"/>
                    <a:pt x="307" y="283"/>
                    <a:pt x="307" y="283"/>
                  </a:cubicBezTo>
                  <a:cubicBezTo>
                    <a:pt x="308" y="282"/>
                    <a:pt x="309" y="282"/>
                    <a:pt x="310" y="282"/>
                  </a:cubicBezTo>
                  <a:cubicBezTo>
                    <a:pt x="310" y="283"/>
                    <a:pt x="311" y="282"/>
                    <a:pt x="312" y="283"/>
                  </a:cubicBezTo>
                  <a:cubicBezTo>
                    <a:pt x="313" y="284"/>
                    <a:pt x="313" y="284"/>
                    <a:pt x="314" y="285"/>
                  </a:cubicBezTo>
                  <a:cubicBezTo>
                    <a:pt x="314" y="286"/>
                    <a:pt x="315" y="288"/>
                    <a:pt x="317" y="289"/>
                  </a:cubicBezTo>
                  <a:cubicBezTo>
                    <a:pt x="317" y="290"/>
                    <a:pt x="318" y="290"/>
                    <a:pt x="317" y="291"/>
                  </a:cubicBezTo>
                  <a:cubicBezTo>
                    <a:pt x="317" y="291"/>
                    <a:pt x="317" y="291"/>
                    <a:pt x="317" y="291"/>
                  </a:cubicBezTo>
                  <a:cubicBezTo>
                    <a:pt x="318" y="292"/>
                    <a:pt x="319" y="292"/>
                    <a:pt x="318" y="293"/>
                  </a:cubicBezTo>
                  <a:cubicBezTo>
                    <a:pt x="318" y="294"/>
                    <a:pt x="318" y="294"/>
                    <a:pt x="318" y="294"/>
                  </a:cubicBezTo>
                  <a:cubicBezTo>
                    <a:pt x="319" y="295"/>
                    <a:pt x="319" y="296"/>
                    <a:pt x="318" y="297"/>
                  </a:cubicBezTo>
                  <a:cubicBezTo>
                    <a:pt x="318" y="297"/>
                    <a:pt x="318" y="298"/>
                    <a:pt x="318" y="298"/>
                  </a:cubicBezTo>
                  <a:cubicBezTo>
                    <a:pt x="319" y="300"/>
                    <a:pt x="319" y="303"/>
                    <a:pt x="318" y="305"/>
                  </a:cubicBezTo>
                  <a:close/>
                  <a:moveTo>
                    <a:pt x="533" y="38"/>
                  </a:moveTo>
                  <a:cubicBezTo>
                    <a:pt x="533" y="37"/>
                    <a:pt x="533" y="36"/>
                    <a:pt x="532" y="35"/>
                  </a:cubicBezTo>
                  <a:cubicBezTo>
                    <a:pt x="532" y="35"/>
                    <a:pt x="531" y="35"/>
                    <a:pt x="531" y="34"/>
                  </a:cubicBezTo>
                  <a:cubicBezTo>
                    <a:pt x="532" y="34"/>
                    <a:pt x="532" y="33"/>
                    <a:pt x="531" y="33"/>
                  </a:cubicBezTo>
                  <a:cubicBezTo>
                    <a:pt x="530" y="33"/>
                    <a:pt x="530" y="32"/>
                    <a:pt x="529" y="32"/>
                  </a:cubicBezTo>
                  <a:cubicBezTo>
                    <a:pt x="528" y="32"/>
                    <a:pt x="527" y="32"/>
                    <a:pt x="527" y="31"/>
                  </a:cubicBezTo>
                  <a:cubicBezTo>
                    <a:pt x="527" y="31"/>
                    <a:pt x="527" y="31"/>
                    <a:pt x="527" y="30"/>
                  </a:cubicBezTo>
                  <a:cubicBezTo>
                    <a:pt x="526" y="30"/>
                    <a:pt x="524" y="31"/>
                    <a:pt x="523" y="32"/>
                  </a:cubicBezTo>
                  <a:cubicBezTo>
                    <a:pt x="523" y="32"/>
                    <a:pt x="523" y="31"/>
                    <a:pt x="522" y="32"/>
                  </a:cubicBezTo>
                  <a:cubicBezTo>
                    <a:pt x="522" y="33"/>
                    <a:pt x="522" y="34"/>
                    <a:pt x="522" y="35"/>
                  </a:cubicBezTo>
                  <a:cubicBezTo>
                    <a:pt x="522" y="35"/>
                    <a:pt x="521" y="35"/>
                    <a:pt x="520" y="36"/>
                  </a:cubicBezTo>
                  <a:cubicBezTo>
                    <a:pt x="520" y="36"/>
                    <a:pt x="520" y="36"/>
                    <a:pt x="519" y="36"/>
                  </a:cubicBezTo>
                  <a:cubicBezTo>
                    <a:pt x="519" y="36"/>
                    <a:pt x="520" y="35"/>
                    <a:pt x="520" y="35"/>
                  </a:cubicBezTo>
                  <a:cubicBezTo>
                    <a:pt x="520" y="35"/>
                    <a:pt x="520" y="35"/>
                    <a:pt x="520" y="35"/>
                  </a:cubicBezTo>
                  <a:cubicBezTo>
                    <a:pt x="521" y="34"/>
                    <a:pt x="521" y="33"/>
                    <a:pt x="521" y="32"/>
                  </a:cubicBezTo>
                  <a:cubicBezTo>
                    <a:pt x="521" y="32"/>
                    <a:pt x="521" y="31"/>
                    <a:pt x="521" y="31"/>
                  </a:cubicBezTo>
                  <a:cubicBezTo>
                    <a:pt x="522" y="31"/>
                    <a:pt x="521" y="30"/>
                    <a:pt x="521" y="30"/>
                  </a:cubicBezTo>
                  <a:cubicBezTo>
                    <a:pt x="522" y="29"/>
                    <a:pt x="522" y="29"/>
                    <a:pt x="521" y="29"/>
                  </a:cubicBezTo>
                  <a:cubicBezTo>
                    <a:pt x="521" y="28"/>
                    <a:pt x="520" y="28"/>
                    <a:pt x="520" y="28"/>
                  </a:cubicBezTo>
                  <a:cubicBezTo>
                    <a:pt x="519" y="27"/>
                    <a:pt x="519" y="27"/>
                    <a:pt x="519" y="27"/>
                  </a:cubicBezTo>
                  <a:cubicBezTo>
                    <a:pt x="520" y="26"/>
                    <a:pt x="520" y="25"/>
                    <a:pt x="519" y="25"/>
                  </a:cubicBezTo>
                  <a:cubicBezTo>
                    <a:pt x="519" y="25"/>
                    <a:pt x="518" y="24"/>
                    <a:pt x="518" y="24"/>
                  </a:cubicBezTo>
                  <a:cubicBezTo>
                    <a:pt x="517" y="24"/>
                    <a:pt x="518" y="24"/>
                    <a:pt x="518" y="24"/>
                  </a:cubicBezTo>
                  <a:cubicBezTo>
                    <a:pt x="518" y="23"/>
                    <a:pt x="517" y="22"/>
                    <a:pt x="516" y="22"/>
                  </a:cubicBezTo>
                  <a:cubicBezTo>
                    <a:pt x="516" y="22"/>
                    <a:pt x="515" y="23"/>
                    <a:pt x="515" y="22"/>
                  </a:cubicBezTo>
                  <a:cubicBezTo>
                    <a:pt x="515" y="22"/>
                    <a:pt x="516" y="22"/>
                    <a:pt x="516" y="21"/>
                  </a:cubicBezTo>
                  <a:cubicBezTo>
                    <a:pt x="517" y="21"/>
                    <a:pt x="517" y="21"/>
                    <a:pt x="517" y="21"/>
                  </a:cubicBezTo>
                  <a:cubicBezTo>
                    <a:pt x="519" y="22"/>
                    <a:pt x="518" y="20"/>
                    <a:pt x="519" y="20"/>
                  </a:cubicBezTo>
                  <a:cubicBezTo>
                    <a:pt x="519" y="19"/>
                    <a:pt x="519" y="19"/>
                    <a:pt x="519" y="18"/>
                  </a:cubicBezTo>
                  <a:cubicBezTo>
                    <a:pt x="519" y="17"/>
                    <a:pt x="518" y="16"/>
                    <a:pt x="517" y="16"/>
                  </a:cubicBezTo>
                  <a:cubicBezTo>
                    <a:pt x="516" y="16"/>
                    <a:pt x="515" y="15"/>
                    <a:pt x="514" y="17"/>
                  </a:cubicBezTo>
                  <a:cubicBezTo>
                    <a:pt x="513" y="17"/>
                    <a:pt x="513" y="18"/>
                    <a:pt x="512" y="19"/>
                  </a:cubicBezTo>
                  <a:cubicBezTo>
                    <a:pt x="512" y="19"/>
                    <a:pt x="511" y="20"/>
                    <a:pt x="511" y="19"/>
                  </a:cubicBezTo>
                  <a:cubicBezTo>
                    <a:pt x="511" y="18"/>
                    <a:pt x="510" y="17"/>
                    <a:pt x="510" y="15"/>
                  </a:cubicBezTo>
                  <a:cubicBezTo>
                    <a:pt x="510" y="15"/>
                    <a:pt x="510" y="14"/>
                    <a:pt x="509" y="15"/>
                  </a:cubicBezTo>
                  <a:cubicBezTo>
                    <a:pt x="509" y="15"/>
                    <a:pt x="509" y="15"/>
                    <a:pt x="509" y="15"/>
                  </a:cubicBezTo>
                  <a:cubicBezTo>
                    <a:pt x="509" y="14"/>
                    <a:pt x="509" y="14"/>
                    <a:pt x="510" y="14"/>
                  </a:cubicBezTo>
                  <a:cubicBezTo>
                    <a:pt x="510" y="14"/>
                    <a:pt x="510" y="13"/>
                    <a:pt x="510" y="13"/>
                  </a:cubicBezTo>
                  <a:cubicBezTo>
                    <a:pt x="510" y="12"/>
                    <a:pt x="509" y="12"/>
                    <a:pt x="509" y="12"/>
                  </a:cubicBezTo>
                  <a:cubicBezTo>
                    <a:pt x="508" y="12"/>
                    <a:pt x="507" y="13"/>
                    <a:pt x="507" y="14"/>
                  </a:cubicBezTo>
                  <a:cubicBezTo>
                    <a:pt x="506" y="14"/>
                    <a:pt x="507" y="15"/>
                    <a:pt x="508" y="15"/>
                  </a:cubicBezTo>
                  <a:cubicBezTo>
                    <a:pt x="508" y="15"/>
                    <a:pt x="508" y="15"/>
                    <a:pt x="508" y="15"/>
                  </a:cubicBezTo>
                  <a:cubicBezTo>
                    <a:pt x="507" y="15"/>
                    <a:pt x="506" y="16"/>
                    <a:pt x="506" y="17"/>
                  </a:cubicBezTo>
                  <a:cubicBezTo>
                    <a:pt x="506" y="17"/>
                    <a:pt x="505" y="18"/>
                    <a:pt x="506" y="18"/>
                  </a:cubicBezTo>
                  <a:cubicBezTo>
                    <a:pt x="506" y="19"/>
                    <a:pt x="506" y="19"/>
                    <a:pt x="507" y="19"/>
                  </a:cubicBezTo>
                  <a:cubicBezTo>
                    <a:pt x="507" y="19"/>
                    <a:pt x="507" y="20"/>
                    <a:pt x="506" y="19"/>
                  </a:cubicBezTo>
                  <a:cubicBezTo>
                    <a:pt x="506" y="19"/>
                    <a:pt x="504" y="18"/>
                    <a:pt x="505" y="17"/>
                  </a:cubicBezTo>
                  <a:cubicBezTo>
                    <a:pt x="505" y="16"/>
                    <a:pt x="505" y="15"/>
                    <a:pt x="503" y="15"/>
                  </a:cubicBezTo>
                  <a:cubicBezTo>
                    <a:pt x="503" y="15"/>
                    <a:pt x="503" y="15"/>
                    <a:pt x="502" y="16"/>
                  </a:cubicBezTo>
                  <a:cubicBezTo>
                    <a:pt x="501" y="17"/>
                    <a:pt x="499" y="19"/>
                    <a:pt x="497" y="20"/>
                  </a:cubicBezTo>
                  <a:cubicBezTo>
                    <a:pt x="497" y="20"/>
                    <a:pt x="497" y="21"/>
                    <a:pt x="497" y="22"/>
                  </a:cubicBezTo>
                  <a:cubicBezTo>
                    <a:pt x="495" y="22"/>
                    <a:pt x="494" y="23"/>
                    <a:pt x="493" y="24"/>
                  </a:cubicBezTo>
                  <a:cubicBezTo>
                    <a:pt x="493" y="24"/>
                    <a:pt x="493" y="24"/>
                    <a:pt x="493" y="24"/>
                  </a:cubicBezTo>
                  <a:cubicBezTo>
                    <a:pt x="492" y="25"/>
                    <a:pt x="492" y="25"/>
                    <a:pt x="492" y="26"/>
                  </a:cubicBezTo>
                  <a:cubicBezTo>
                    <a:pt x="491" y="26"/>
                    <a:pt x="490" y="25"/>
                    <a:pt x="489" y="25"/>
                  </a:cubicBezTo>
                  <a:cubicBezTo>
                    <a:pt x="489" y="25"/>
                    <a:pt x="489" y="25"/>
                    <a:pt x="489" y="25"/>
                  </a:cubicBezTo>
                  <a:cubicBezTo>
                    <a:pt x="489" y="25"/>
                    <a:pt x="488" y="25"/>
                    <a:pt x="488" y="26"/>
                  </a:cubicBezTo>
                  <a:cubicBezTo>
                    <a:pt x="487" y="26"/>
                    <a:pt x="486" y="25"/>
                    <a:pt x="485" y="26"/>
                  </a:cubicBezTo>
                  <a:cubicBezTo>
                    <a:pt x="484" y="26"/>
                    <a:pt x="484" y="26"/>
                    <a:pt x="484" y="26"/>
                  </a:cubicBezTo>
                  <a:cubicBezTo>
                    <a:pt x="485" y="25"/>
                    <a:pt x="485" y="24"/>
                    <a:pt x="486" y="24"/>
                  </a:cubicBezTo>
                  <a:cubicBezTo>
                    <a:pt x="487" y="24"/>
                    <a:pt x="488" y="23"/>
                    <a:pt x="488" y="22"/>
                  </a:cubicBezTo>
                  <a:cubicBezTo>
                    <a:pt x="493" y="21"/>
                    <a:pt x="496" y="17"/>
                    <a:pt x="499" y="14"/>
                  </a:cubicBezTo>
                  <a:cubicBezTo>
                    <a:pt x="499" y="13"/>
                    <a:pt x="499" y="13"/>
                    <a:pt x="499" y="12"/>
                  </a:cubicBezTo>
                  <a:cubicBezTo>
                    <a:pt x="499" y="12"/>
                    <a:pt x="499" y="12"/>
                    <a:pt x="499" y="11"/>
                  </a:cubicBezTo>
                  <a:cubicBezTo>
                    <a:pt x="498" y="11"/>
                    <a:pt x="497" y="10"/>
                    <a:pt x="496" y="11"/>
                  </a:cubicBezTo>
                  <a:cubicBezTo>
                    <a:pt x="496" y="11"/>
                    <a:pt x="496" y="12"/>
                    <a:pt x="495" y="11"/>
                  </a:cubicBezTo>
                  <a:cubicBezTo>
                    <a:pt x="495" y="11"/>
                    <a:pt x="495" y="11"/>
                    <a:pt x="495" y="11"/>
                  </a:cubicBezTo>
                  <a:cubicBezTo>
                    <a:pt x="495" y="10"/>
                    <a:pt x="495" y="10"/>
                    <a:pt x="495" y="10"/>
                  </a:cubicBezTo>
                  <a:cubicBezTo>
                    <a:pt x="494" y="10"/>
                    <a:pt x="494" y="10"/>
                    <a:pt x="494" y="10"/>
                  </a:cubicBezTo>
                  <a:cubicBezTo>
                    <a:pt x="494" y="11"/>
                    <a:pt x="494" y="11"/>
                    <a:pt x="493" y="11"/>
                  </a:cubicBezTo>
                  <a:cubicBezTo>
                    <a:pt x="493" y="10"/>
                    <a:pt x="492" y="10"/>
                    <a:pt x="492" y="10"/>
                  </a:cubicBezTo>
                  <a:cubicBezTo>
                    <a:pt x="492" y="10"/>
                    <a:pt x="491" y="10"/>
                    <a:pt x="491" y="10"/>
                  </a:cubicBezTo>
                  <a:cubicBezTo>
                    <a:pt x="491" y="10"/>
                    <a:pt x="491" y="10"/>
                    <a:pt x="490" y="10"/>
                  </a:cubicBezTo>
                  <a:cubicBezTo>
                    <a:pt x="490" y="9"/>
                    <a:pt x="489" y="9"/>
                    <a:pt x="488" y="9"/>
                  </a:cubicBezTo>
                  <a:cubicBezTo>
                    <a:pt x="488" y="9"/>
                    <a:pt x="487" y="10"/>
                    <a:pt x="487" y="10"/>
                  </a:cubicBezTo>
                  <a:cubicBezTo>
                    <a:pt x="487" y="10"/>
                    <a:pt x="487" y="10"/>
                    <a:pt x="487" y="10"/>
                  </a:cubicBezTo>
                  <a:cubicBezTo>
                    <a:pt x="487" y="10"/>
                    <a:pt x="487" y="10"/>
                    <a:pt x="487" y="10"/>
                  </a:cubicBezTo>
                  <a:cubicBezTo>
                    <a:pt x="487" y="9"/>
                    <a:pt x="487" y="7"/>
                    <a:pt x="486" y="7"/>
                  </a:cubicBezTo>
                  <a:cubicBezTo>
                    <a:pt x="485" y="7"/>
                    <a:pt x="485" y="7"/>
                    <a:pt x="484" y="7"/>
                  </a:cubicBezTo>
                  <a:cubicBezTo>
                    <a:pt x="484" y="8"/>
                    <a:pt x="483" y="8"/>
                    <a:pt x="483" y="8"/>
                  </a:cubicBezTo>
                  <a:cubicBezTo>
                    <a:pt x="483" y="9"/>
                    <a:pt x="483" y="10"/>
                    <a:pt x="483" y="10"/>
                  </a:cubicBezTo>
                  <a:cubicBezTo>
                    <a:pt x="483" y="10"/>
                    <a:pt x="483" y="10"/>
                    <a:pt x="483" y="11"/>
                  </a:cubicBezTo>
                  <a:cubicBezTo>
                    <a:pt x="483" y="11"/>
                    <a:pt x="482" y="11"/>
                    <a:pt x="482" y="11"/>
                  </a:cubicBezTo>
                  <a:cubicBezTo>
                    <a:pt x="482" y="9"/>
                    <a:pt x="481" y="8"/>
                    <a:pt x="482" y="6"/>
                  </a:cubicBezTo>
                  <a:cubicBezTo>
                    <a:pt x="481" y="6"/>
                    <a:pt x="481" y="6"/>
                    <a:pt x="480" y="7"/>
                  </a:cubicBezTo>
                  <a:cubicBezTo>
                    <a:pt x="480" y="7"/>
                    <a:pt x="480" y="7"/>
                    <a:pt x="479" y="7"/>
                  </a:cubicBezTo>
                  <a:cubicBezTo>
                    <a:pt x="479" y="7"/>
                    <a:pt x="478" y="7"/>
                    <a:pt x="478" y="8"/>
                  </a:cubicBezTo>
                  <a:cubicBezTo>
                    <a:pt x="478" y="8"/>
                    <a:pt x="477" y="8"/>
                    <a:pt x="477" y="8"/>
                  </a:cubicBezTo>
                  <a:cubicBezTo>
                    <a:pt x="477" y="8"/>
                    <a:pt x="478" y="7"/>
                    <a:pt x="478" y="7"/>
                  </a:cubicBezTo>
                  <a:cubicBezTo>
                    <a:pt x="478" y="7"/>
                    <a:pt x="478" y="7"/>
                    <a:pt x="478" y="7"/>
                  </a:cubicBezTo>
                  <a:cubicBezTo>
                    <a:pt x="479" y="6"/>
                    <a:pt x="479" y="5"/>
                    <a:pt x="478" y="5"/>
                  </a:cubicBezTo>
                  <a:cubicBezTo>
                    <a:pt x="477" y="5"/>
                    <a:pt x="477" y="5"/>
                    <a:pt x="477" y="5"/>
                  </a:cubicBezTo>
                  <a:cubicBezTo>
                    <a:pt x="477" y="4"/>
                    <a:pt x="478" y="3"/>
                    <a:pt x="477" y="2"/>
                  </a:cubicBezTo>
                  <a:cubicBezTo>
                    <a:pt x="477" y="2"/>
                    <a:pt x="477" y="2"/>
                    <a:pt x="478" y="2"/>
                  </a:cubicBezTo>
                  <a:cubicBezTo>
                    <a:pt x="478" y="2"/>
                    <a:pt x="478" y="2"/>
                    <a:pt x="478" y="2"/>
                  </a:cubicBezTo>
                  <a:cubicBezTo>
                    <a:pt x="478" y="2"/>
                    <a:pt x="478" y="1"/>
                    <a:pt x="478" y="1"/>
                  </a:cubicBezTo>
                  <a:cubicBezTo>
                    <a:pt x="476" y="2"/>
                    <a:pt x="474" y="1"/>
                    <a:pt x="473" y="1"/>
                  </a:cubicBezTo>
                  <a:cubicBezTo>
                    <a:pt x="471" y="2"/>
                    <a:pt x="470" y="2"/>
                    <a:pt x="469" y="3"/>
                  </a:cubicBezTo>
                  <a:cubicBezTo>
                    <a:pt x="469" y="3"/>
                    <a:pt x="469" y="3"/>
                    <a:pt x="469" y="3"/>
                  </a:cubicBezTo>
                  <a:cubicBezTo>
                    <a:pt x="469" y="2"/>
                    <a:pt x="468" y="2"/>
                    <a:pt x="468" y="2"/>
                  </a:cubicBezTo>
                  <a:cubicBezTo>
                    <a:pt x="468" y="2"/>
                    <a:pt x="467" y="2"/>
                    <a:pt x="467" y="3"/>
                  </a:cubicBezTo>
                  <a:cubicBezTo>
                    <a:pt x="468" y="3"/>
                    <a:pt x="467" y="4"/>
                    <a:pt x="467" y="4"/>
                  </a:cubicBezTo>
                  <a:cubicBezTo>
                    <a:pt x="466" y="4"/>
                    <a:pt x="466" y="4"/>
                    <a:pt x="466" y="5"/>
                  </a:cubicBezTo>
                  <a:cubicBezTo>
                    <a:pt x="465" y="6"/>
                    <a:pt x="466" y="7"/>
                    <a:pt x="466" y="9"/>
                  </a:cubicBezTo>
                  <a:cubicBezTo>
                    <a:pt x="467" y="10"/>
                    <a:pt x="468" y="11"/>
                    <a:pt x="469" y="12"/>
                  </a:cubicBezTo>
                  <a:cubicBezTo>
                    <a:pt x="469" y="12"/>
                    <a:pt x="469" y="13"/>
                    <a:pt x="469" y="13"/>
                  </a:cubicBezTo>
                  <a:cubicBezTo>
                    <a:pt x="469" y="13"/>
                    <a:pt x="469" y="13"/>
                    <a:pt x="468" y="13"/>
                  </a:cubicBezTo>
                  <a:cubicBezTo>
                    <a:pt x="468" y="13"/>
                    <a:pt x="467" y="12"/>
                    <a:pt x="467" y="12"/>
                  </a:cubicBezTo>
                  <a:cubicBezTo>
                    <a:pt x="467" y="12"/>
                    <a:pt x="466" y="12"/>
                    <a:pt x="466" y="12"/>
                  </a:cubicBezTo>
                  <a:cubicBezTo>
                    <a:pt x="466" y="11"/>
                    <a:pt x="465" y="11"/>
                    <a:pt x="465" y="10"/>
                  </a:cubicBezTo>
                  <a:cubicBezTo>
                    <a:pt x="465" y="9"/>
                    <a:pt x="464" y="9"/>
                    <a:pt x="464" y="8"/>
                  </a:cubicBezTo>
                  <a:cubicBezTo>
                    <a:pt x="464" y="8"/>
                    <a:pt x="463" y="7"/>
                    <a:pt x="463" y="7"/>
                  </a:cubicBezTo>
                  <a:cubicBezTo>
                    <a:pt x="463" y="7"/>
                    <a:pt x="463" y="6"/>
                    <a:pt x="463" y="6"/>
                  </a:cubicBezTo>
                  <a:cubicBezTo>
                    <a:pt x="463" y="6"/>
                    <a:pt x="463" y="5"/>
                    <a:pt x="463" y="5"/>
                  </a:cubicBezTo>
                  <a:cubicBezTo>
                    <a:pt x="464" y="4"/>
                    <a:pt x="464" y="4"/>
                    <a:pt x="464" y="3"/>
                  </a:cubicBezTo>
                  <a:cubicBezTo>
                    <a:pt x="464" y="2"/>
                    <a:pt x="464" y="2"/>
                    <a:pt x="464" y="2"/>
                  </a:cubicBezTo>
                  <a:cubicBezTo>
                    <a:pt x="462" y="2"/>
                    <a:pt x="461" y="2"/>
                    <a:pt x="459" y="2"/>
                  </a:cubicBezTo>
                  <a:cubicBezTo>
                    <a:pt x="459" y="2"/>
                    <a:pt x="458" y="2"/>
                    <a:pt x="457" y="3"/>
                  </a:cubicBezTo>
                  <a:cubicBezTo>
                    <a:pt x="457" y="3"/>
                    <a:pt x="456" y="3"/>
                    <a:pt x="456" y="4"/>
                  </a:cubicBezTo>
                  <a:cubicBezTo>
                    <a:pt x="455" y="4"/>
                    <a:pt x="455" y="5"/>
                    <a:pt x="455" y="5"/>
                  </a:cubicBezTo>
                  <a:cubicBezTo>
                    <a:pt x="454" y="6"/>
                    <a:pt x="453" y="7"/>
                    <a:pt x="453" y="8"/>
                  </a:cubicBezTo>
                  <a:cubicBezTo>
                    <a:pt x="453" y="8"/>
                    <a:pt x="452" y="9"/>
                    <a:pt x="452" y="9"/>
                  </a:cubicBezTo>
                  <a:cubicBezTo>
                    <a:pt x="452" y="10"/>
                    <a:pt x="452" y="10"/>
                    <a:pt x="451" y="10"/>
                  </a:cubicBezTo>
                  <a:cubicBezTo>
                    <a:pt x="450" y="11"/>
                    <a:pt x="451" y="12"/>
                    <a:pt x="451" y="12"/>
                  </a:cubicBezTo>
                  <a:cubicBezTo>
                    <a:pt x="452" y="13"/>
                    <a:pt x="452" y="13"/>
                    <a:pt x="452" y="14"/>
                  </a:cubicBezTo>
                  <a:cubicBezTo>
                    <a:pt x="452" y="16"/>
                    <a:pt x="454" y="17"/>
                    <a:pt x="455" y="18"/>
                  </a:cubicBezTo>
                  <a:cubicBezTo>
                    <a:pt x="456" y="19"/>
                    <a:pt x="457" y="20"/>
                    <a:pt x="458" y="21"/>
                  </a:cubicBezTo>
                  <a:cubicBezTo>
                    <a:pt x="458" y="21"/>
                    <a:pt x="459" y="22"/>
                    <a:pt x="458" y="22"/>
                  </a:cubicBezTo>
                  <a:cubicBezTo>
                    <a:pt x="457" y="22"/>
                    <a:pt x="458" y="23"/>
                    <a:pt x="458" y="24"/>
                  </a:cubicBezTo>
                  <a:cubicBezTo>
                    <a:pt x="457" y="23"/>
                    <a:pt x="457" y="23"/>
                    <a:pt x="457" y="23"/>
                  </a:cubicBezTo>
                  <a:cubicBezTo>
                    <a:pt x="456" y="22"/>
                    <a:pt x="455" y="21"/>
                    <a:pt x="454" y="20"/>
                  </a:cubicBezTo>
                  <a:cubicBezTo>
                    <a:pt x="454" y="20"/>
                    <a:pt x="454" y="20"/>
                    <a:pt x="453" y="19"/>
                  </a:cubicBezTo>
                  <a:cubicBezTo>
                    <a:pt x="453" y="19"/>
                    <a:pt x="452" y="17"/>
                    <a:pt x="451" y="17"/>
                  </a:cubicBezTo>
                  <a:cubicBezTo>
                    <a:pt x="450" y="16"/>
                    <a:pt x="450" y="15"/>
                    <a:pt x="449" y="14"/>
                  </a:cubicBezTo>
                  <a:cubicBezTo>
                    <a:pt x="449" y="12"/>
                    <a:pt x="449" y="11"/>
                    <a:pt x="448" y="9"/>
                  </a:cubicBezTo>
                  <a:cubicBezTo>
                    <a:pt x="448" y="9"/>
                    <a:pt x="448" y="8"/>
                    <a:pt x="447" y="7"/>
                  </a:cubicBezTo>
                  <a:cubicBezTo>
                    <a:pt x="446" y="6"/>
                    <a:pt x="445" y="6"/>
                    <a:pt x="444" y="5"/>
                  </a:cubicBezTo>
                  <a:cubicBezTo>
                    <a:pt x="443" y="5"/>
                    <a:pt x="442" y="5"/>
                    <a:pt x="441" y="5"/>
                  </a:cubicBezTo>
                  <a:cubicBezTo>
                    <a:pt x="441" y="6"/>
                    <a:pt x="440" y="6"/>
                    <a:pt x="440" y="6"/>
                  </a:cubicBezTo>
                  <a:cubicBezTo>
                    <a:pt x="439" y="5"/>
                    <a:pt x="437" y="5"/>
                    <a:pt x="436" y="3"/>
                  </a:cubicBezTo>
                  <a:cubicBezTo>
                    <a:pt x="436" y="3"/>
                    <a:pt x="436" y="3"/>
                    <a:pt x="435" y="3"/>
                  </a:cubicBezTo>
                  <a:cubicBezTo>
                    <a:pt x="435" y="3"/>
                    <a:pt x="434" y="3"/>
                    <a:pt x="434" y="3"/>
                  </a:cubicBezTo>
                  <a:cubicBezTo>
                    <a:pt x="433" y="3"/>
                    <a:pt x="433" y="3"/>
                    <a:pt x="433" y="3"/>
                  </a:cubicBezTo>
                  <a:cubicBezTo>
                    <a:pt x="431" y="3"/>
                    <a:pt x="430" y="3"/>
                    <a:pt x="428" y="3"/>
                  </a:cubicBezTo>
                  <a:cubicBezTo>
                    <a:pt x="428" y="3"/>
                    <a:pt x="428" y="3"/>
                    <a:pt x="428" y="3"/>
                  </a:cubicBezTo>
                  <a:cubicBezTo>
                    <a:pt x="427" y="3"/>
                    <a:pt x="427" y="4"/>
                    <a:pt x="426" y="4"/>
                  </a:cubicBezTo>
                  <a:cubicBezTo>
                    <a:pt x="425" y="5"/>
                    <a:pt x="425" y="5"/>
                    <a:pt x="426" y="6"/>
                  </a:cubicBezTo>
                  <a:cubicBezTo>
                    <a:pt x="427" y="6"/>
                    <a:pt x="426" y="6"/>
                    <a:pt x="426" y="7"/>
                  </a:cubicBezTo>
                  <a:cubicBezTo>
                    <a:pt x="425" y="8"/>
                    <a:pt x="426" y="8"/>
                    <a:pt x="426" y="9"/>
                  </a:cubicBezTo>
                  <a:cubicBezTo>
                    <a:pt x="426" y="10"/>
                    <a:pt x="427" y="11"/>
                    <a:pt x="428" y="12"/>
                  </a:cubicBezTo>
                  <a:cubicBezTo>
                    <a:pt x="429" y="13"/>
                    <a:pt x="431" y="14"/>
                    <a:pt x="431" y="16"/>
                  </a:cubicBezTo>
                  <a:cubicBezTo>
                    <a:pt x="431" y="16"/>
                    <a:pt x="432" y="17"/>
                    <a:pt x="432" y="18"/>
                  </a:cubicBezTo>
                  <a:cubicBezTo>
                    <a:pt x="432" y="19"/>
                    <a:pt x="432" y="19"/>
                    <a:pt x="433" y="19"/>
                  </a:cubicBezTo>
                  <a:cubicBezTo>
                    <a:pt x="433" y="19"/>
                    <a:pt x="434" y="19"/>
                    <a:pt x="434" y="19"/>
                  </a:cubicBezTo>
                  <a:cubicBezTo>
                    <a:pt x="434" y="19"/>
                    <a:pt x="435" y="19"/>
                    <a:pt x="435" y="19"/>
                  </a:cubicBezTo>
                  <a:cubicBezTo>
                    <a:pt x="435" y="19"/>
                    <a:pt x="434" y="19"/>
                    <a:pt x="434" y="20"/>
                  </a:cubicBezTo>
                  <a:cubicBezTo>
                    <a:pt x="433" y="20"/>
                    <a:pt x="433" y="20"/>
                    <a:pt x="433" y="21"/>
                  </a:cubicBezTo>
                  <a:cubicBezTo>
                    <a:pt x="433" y="21"/>
                    <a:pt x="433" y="21"/>
                    <a:pt x="433" y="21"/>
                  </a:cubicBezTo>
                  <a:cubicBezTo>
                    <a:pt x="433" y="22"/>
                    <a:pt x="433" y="24"/>
                    <a:pt x="434" y="24"/>
                  </a:cubicBezTo>
                  <a:cubicBezTo>
                    <a:pt x="435" y="25"/>
                    <a:pt x="436" y="26"/>
                    <a:pt x="438" y="27"/>
                  </a:cubicBezTo>
                  <a:cubicBezTo>
                    <a:pt x="438" y="27"/>
                    <a:pt x="439" y="28"/>
                    <a:pt x="439" y="28"/>
                  </a:cubicBezTo>
                  <a:cubicBezTo>
                    <a:pt x="439" y="28"/>
                    <a:pt x="439" y="28"/>
                    <a:pt x="439" y="28"/>
                  </a:cubicBezTo>
                  <a:cubicBezTo>
                    <a:pt x="439" y="28"/>
                    <a:pt x="439" y="28"/>
                    <a:pt x="439" y="28"/>
                  </a:cubicBezTo>
                  <a:cubicBezTo>
                    <a:pt x="439" y="28"/>
                    <a:pt x="439" y="28"/>
                    <a:pt x="439" y="28"/>
                  </a:cubicBezTo>
                  <a:cubicBezTo>
                    <a:pt x="438" y="29"/>
                    <a:pt x="438" y="29"/>
                    <a:pt x="437" y="29"/>
                  </a:cubicBezTo>
                  <a:cubicBezTo>
                    <a:pt x="437" y="29"/>
                    <a:pt x="437" y="30"/>
                    <a:pt x="437" y="30"/>
                  </a:cubicBezTo>
                  <a:cubicBezTo>
                    <a:pt x="437" y="30"/>
                    <a:pt x="437" y="30"/>
                    <a:pt x="437" y="30"/>
                  </a:cubicBezTo>
                  <a:cubicBezTo>
                    <a:pt x="436" y="30"/>
                    <a:pt x="436" y="31"/>
                    <a:pt x="435" y="31"/>
                  </a:cubicBezTo>
                  <a:cubicBezTo>
                    <a:pt x="435" y="31"/>
                    <a:pt x="435" y="32"/>
                    <a:pt x="435" y="31"/>
                  </a:cubicBezTo>
                  <a:cubicBezTo>
                    <a:pt x="435" y="31"/>
                    <a:pt x="435" y="31"/>
                    <a:pt x="435" y="31"/>
                  </a:cubicBezTo>
                  <a:cubicBezTo>
                    <a:pt x="435" y="31"/>
                    <a:pt x="435" y="30"/>
                    <a:pt x="435" y="30"/>
                  </a:cubicBezTo>
                  <a:cubicBezTo>
                    <a:pt x="435" y="29"/>
                    <a:pt x="436" y="28"/>
                    <a:pt x="434" y="27"/>
                  </a:cubicBezTo>
                  <a:cubicBezTo>
                    <a:pt x="434" y="27"/>
                    <a:pt x="434" y="27"/>
                    <a:pt x="434" y="27"/>
                  </a:cubicBezTo>
                  <a:cubicBezTo>
                    <a:pt x="433" y="27"/>
                    <a:pt x="433" y="27"/>
                    <a:pt x="433" y="26"/>
                  </a:cubicBezTo>
                  <a:cubicBezTo>
                    <a:pt x="432" y="26"/>
                    <a:pt x="432" y="25"/>
                    <a:pt x="431" y="25"/>
                  </a:cubicBezTo>
                  <a:cubicBezTo>
                    <a:pt x="431" y="25"/>
                    <a:pt x="431" y="24"/>
                    <a:pt x="431" y="24"/>
                  </a:cubicBezTo>
                  <a:cubicBezTo>
                    <a:pt x="431" y="24"/>
                    <a:pt x="431" y="23"/>
                    <a:pt x="430" y="23"/>
                  </a:cubicBezTo>
                  <a:cubicBezTo>
                    <a:pt x="430" y="22"/>
                    <a:pt x="430" y="21"/>
                    <a:pt x="430" y="20"/>
                  </a:cubicBezTo>
                  <a:cubicBezTo>
                    <a:pt x="429" y="20"/>
                    <a:pt x="429" y="19"/>
                    <a:pt x="429" y="18"/>
                  </a:cubicBezTo>
                  <a:cubicBezTo>
                    <a:pt x="429" y="18"/>
                    <a:pt x="429" y="17"/>
                    <a:pt x="428" y="17"/>
                  </a:cubicBezTo>
                  <a:cubicBezTo>
                    <a:pt x="428" y="17"/>
                    <a:pt x="428" y="17"/>
                    <a:pt x="428" y="16"/>
                  </a:cubicBezTo>
                  <a:cubicBezTo>
                    <a:pt x="428" y="16"/>
                    <a:pt x="428" y="15"/>
                    <a:pt x="427" y="15"/>
                  </a:cubicBezTo>
                  <a:cubicBezTo>
                    <a:pt x="426" y="14"/>
                    <a:pt x="425" y="13"/>
                    <a:pt x="424" y="13"/>
                  </a:cubicBezTo>
                  <a:cubicBezTo>
                    <a:pt x="423" y="12"/>
                    <a:pt x="423" y="12"/>
                    <a:pt x="422" y="13"/>
                  </a:cubicBezTo>
                  <a:cubicBezTo>
                    <a:pt x="421" y="13"/>
                    <a:pt x="422" y="14"/>
                    <a:pt x="422" y="15"/>
                  </a:cubicBezTo>
                  <a:cubicBezTo>
                    <a:pt x="421" y="15"/>
                    <a:pt x="421" y="14"/>
                    <a:pt x="421" y="15"/>
                  </a:cubicBezTo>
                  <a:cubicBezTo>
                    <a:pt x="420" y="15"/>
                    <a:pt x="420" y="15"/>
                    <a:pt x="420" y="15"/>
                  </a:cubicBezTo>
                  <a:cubicBezTo>
                    <a:pt x="421" y="16"/>
                    <a:pt x="421" y="16"/>
                    <a:pt x="421" y="16"/>
                  </a:cubicBezTo>
                  <a:cubicBezTo>
                    <a:pt x="422" y="17"/>
                    <a:pt x="422" y="17"/>
                    <a:pt x="421" y="17"/>
                  </a:cubicBezTo>
                  <a:cubicBezTo>
                    <a:pt x="421" y="17"/>
                    <a:pt x="421" y="16"/>
                    <a:pt x="420" y="16"/>
                  </a:cubicBezTo>
                  <a:cubicBezTo>
                    <a:pt x="420" y="16"/>
                    <a:pt x="420" y="15"/>
                    <a:pt x="419" y="14"/>
                  </a:cubicBezTo>
                  <a:cubicBezTo>
                    <a:pt x="419" y="14"/>
                    <a:pt x="419" y="14"/>
                    <a:pt x="419" y="15"/>
                  </a:cubicBezTo>
                  <a:cubicBezTo>
                    <a:pt x="419" y="15"/>
                    <a:pt x="419" y="16"/>
                    <a:pt x="419" y="16"/>
                  </a:cubicBezTo>
                  <a:cubicBezTo>
                    <a:pt x="418" y="16"/>
                    <a:pt x="418" y="15"/>
                    <a:pt x="418" y="15"/>
                  </a:cubicBezTo>
                  <a:cubicBezTo>
                    <a:pt x="418" y="13"/>
                    <a:pt x="419" y="12"/>
                    <a:pt x="418" y="11"/>
                  </a:cubicBezTo>
                  <a:cubicBezTo>
                    <a:pt x="417" y="10"/>
                    <a:pt x="417" y="11"/>
                    <a:pt x="417" y="11"/>
                  </a:cubicBezTo>
                  <a:cubicBezTo>
                    <a:pt x="416" y="13"/>
                    <a:pt x="416" y="14"/>
                    <a:pt x="415" y="15"/>
                  </a:cubicBezTo>
                  <a:cubicBezTo>
                    <a:pt x="415" y="13"/>
                    <a:pt x="415" y="12"/>
                    <a:pt x="415" y="10"/>
                  </a:cubicBezTo>
                  <a:cubicBezTo>
                    <a:pt x="414" y="10"/>
                    <a:pt x="414" y="10"/>
                    <a:pt x="414" y="10"/>
                  </a:cubicBezTo>
                  <a:cubicBezTo>
                    <a:pt x="414" y="10"/>
                    <a:pt x="414" y="10"/>
                    <a:pt x="413" y="9"/>
                  </a:cubicBezTo>
                  <a:cubicBezTo>
                    <a:pt x="413" y="9"/>
                    <a:pt x="413" y="9"/>
                    <a:pt x="413" y="9"/>
                  </a:cubicBezTo>
                  <a:cubicBezTo>
                    <a:pt x="411" y="10"/>
                    <a:pt x="410" y="10"/>
                    <a:pt x="408" y="11"/>
                  </a:cubicBezTo>
                  <a:cubicBezTo>
                    <a:pt x="405" y="12"/>
                    <a:pt x="405" y="14"/>
                    <a:pt x="407" y="16"/>
                  </a:cubicBezTo>
                  <a:cubicBezTo>
                    <a:pt x="408" y="16"/>
                    <a:pt x="408" y="16"/>
                    <a:pt x="408" y="16"/>
                  </a:cubicBezTo>
                  <a:cubicBezTo>
                    <a:pt x="409" y="16"/>
                    <a:pt x="409" y="16"/>
                    <a:pt x="409" y="16"/>
                  </a:cubicBezTo>
                  <a:cubicBezTo>
                    <a:pt x="410" y="16"/>
                    <a:pt x="410" y="16"/>
                    <a:pt x="410" y="16"/>
                  </a:cubicBezTo>
                  <a:cubicBezTo>
                    <a:pt x="410" y="16"/>
                    <a:pt x="410" y="16"/>
                    <a:pt x="410" y="17"/>
                  </a:cubicBezTo>
                  <a:cubicBezTo>
                    <a:pt x="410" y="17"/>
                    <a:pt x="410" y="17"/>
                    <a:pt x="410" y="17"/>
                  </a:cubicBezTo>
                  <a:cubicBezTo>
                    <a:pt x="410" y="17"/>
                    <a:pt x="409" y="17"/>
                    <a:pt x="409" y="18"/>
                  </a:cubicBezTo>
                  <a:cubicBezTo>
                    <a:pt x="409" y="18"/>
                    <a:pt x="408" y="18"/>
                    <a:pt x="408" y="18"/>
                  </a:cubicBezTo>
                  <a:cubicBezTo>
                    <a:pt x="409" y="19"/>
                    <a:pt x="409" y="20"/>
                    <a:pt x="410" y="21"/>
                  </a:cubicBezTo>
                  <a:cubicBezTo>
                    <a:pt x="412" y="22"/>
                    <a:pt x="414" y="23"/>
                    <a:pt x="416" y="24"/>
                  </a:cubicBezTo>
                  <a:cubicBezTo>
                    <a:pt x="416" y="24"/>
                    <a:pt x="417" y="25"/>
                    <a:pt x="417" y="24"/>
                  </a:cubicBezTo>
                  <a:cubicBezTo>
                    <a:pt x="418" y="24"/>
                    <a:pt x="418" y="24"/>
                    <a:pt x="418" y="24"/>
                  </a:cubicBezTo>
                  <a:cubicBezTo>
                    <a:pt x="418" y="24"/>
                    <a:pt x="418" y="24"/>
                    <a:pt x="418" y="24"/>
                  </a:cubicBezTo>
                  <a:cubicBezTo>
                    <a:pt x="418" y="24"/>
                    <a:pt x="418" y="24"/>
                    <a:pt x="418" y="24"/>
                  </a:cubicBezTo>
                  <a:cubicBezTo>
                    <a:pt x="418" y="24"/>
                    <a:pt x="419" y="24"/>
                    <a:pt x="419" y="24"/>
                  </a:cubicBezTo>
                  <a:cubicBezTo>
                    <a:pt x="418" y="25"/>
                    <a:pt x="418" y="24"/>
                    <a:pt x="418" y="25"/>
                  </a:cubicBezTo>
                  <a:cubicBezTo>
                    <a:pt x="417" y="25"/>
                    <a:pt x="417" y="25"/>
                    <a:pt x="417" y="25"/>
                  </a:cubicBezTo>
                  <a:cubicBezTo>
                    <a:pt x="417" y="25"/>
                    <a:pt x="417" y="25"/>
                    <a:pt x="416" y="25"/>
                  </a:cubicBezTo>
                  <a:cubicBezTo>
                    <a:pt x="417" y="25"/>
                    <a:pt x="417" y="25"/>
                    <a:pt x="417" y="25"/>
                  </a:cubicBezTo>
                  <a:cubicBezTo>
                    <a:pt x="416" y="25"/>
                    <a:pt x="415" y="25"/>
                    <a:pt x="415" y="25"/>
                  </a:cubicBezTo>
                  <a:cubicBezTo>
                    <a:pt x="415" y="25"/>
                    <a:pt x="415" y="25"/>
                    <a:pt x="415" y="25"/>
                  </a:cubicBezTo>
                  <a:cubicBezTo>
                    <a:pt x="414" y="25"/>
                    <a:pt x="413" y="25"/>
                    <a:pt x="413" y="24"/>
                  </a:cubicBezTo>
                  <a:cubicBezTo>
                    <a:pt x="412" y="24"/>
                    <a:pt x="411" y="23"/>
                    <a:pt x="410" y="23"/>
                  </a:cubicBezTo>
                  <a:cubicBezTo>
                    <a:pt x="410" y="23"/>
                    <a:pt x="409" y="22"/>
                    <a:pt x="409" y="23"/>
                  </a:cubicBezTo>
                  <a:cubicBezTo>
                    <a:pt x="409" y="23"/>
                    <a:pt x="408" y="24"/>
                    <a:pt x="409" y="24"/>
                  </a:cubicBezTo>
                  <a:cubicBezTo>
                    <a:pt x="409" y="25"/>
                    <a:pt x="409" y="25"/>
                    <a:pt x="409" y="26"/>
                  </a:cubicBezTo>
                  <a:cubicBezTo>
                    <a:pt x="408" y="26"/>
                    <a:pt x="409" y="25"/>
                    <a:pt x="408" y="24"/>
                  </a:cubicBezTo>
                  <a:cubicBezTo>
                    <a:pt x="407" y="24"/>
                    <a:pt x="407" y="23"/>
                    <a:pt x="407" y="23"/>
                  </a:cubicBezTo>
                  <a:cubicBezTo>
                    <a:pt x="407" y="22"/>
                    <a:pt x="408" y="22"/>
                    <a:pt x="407" y="21"/>
                  </a:cubicBezTo>
                  <a:cubicBezTo>
                    <a:pt x="407" y="20"/>
                    <a:pt x="407" y="19"/>
                    <a:pt x="406" y="19"/>
                  </a:cubicBezTo>
                  <a:cubicBezTo>
                    <a:pt x="406" y="19"/>
                    <a:pt x="406" y="19"/>
                    <a:pt x="406" y="18"/>
                  </a:cubicBezTo>
                  <a:cubicBezTo>
                    <a:pt x="406" y="18"/>
                    <a:pt x="406" y="18"/>
                    <a:pt x="406" y="18"/>
                  </a:cubicBezTo>
                  <a:cubicBezTo>
                    <a:pt x="405" y="18"/>
                    <a:pt x="405" y="18"/>
                    <a:pt x="404" y="17"/>
                  </a:cubicBezTo>
                  <a:cubicBezTo>
                    <a:pt x="404" y="17"/>
                    <a:pt x="404" y="17"/>
                    <a:pt x="403" y="17"/>
                  </a:cubicBezTo>
                  <a:cubicBezTo>
                    <a:pt x="402" y="17"/>
                    <a:pt x="401" y="17"/>
                    <a:pt x="399" y="17"/>
                  </a:cubicBezTo>
                  <a:cubicBezTo>
                    <a:pt x="398" y="17"/>
                    <a:pt x="398" y="18"/>
                    <a:pt x="398" y="19"/>
                  </a:cubicBezTo>
                  <a:cubicBezTo>
                    <a:pt x="399" y="20"/>
                    <a:pt x="399" y="21"/>
                    <a:pt x="400" y="21"/>
                  </a:cubicBezTo>
                  <a:cubicBezTo>
                    <a:pt x="401" y="22"/>
                    <a:pt x="401" y="22"/>
                    <a:pt x="401" y="23"/>
                  </a:cubicBezTo>
                  <a:cubicBezTo>
                    <a:pt x="401" y="24"/>
                    <a:pt x="402" y="25"/>
                    <a:pt x="402" y="26"/>
                  </a:cubicBezTo>
                  <a:cubicBezTo>
                    <a:pt x="403" y="26"/>
                    <a:pt x="403" y="26"/>
                    <a:pt x="403" y="27"/>
                  </a:cubicBezTo>
                  <a:cubicBezTo>
                    <a:pt x="403" y="27"/>
                    <a:pt x="403" y="27"/>
                    <a:pt x="403" y="27"/>
                  </a:cubicBezTo>
                  <a:cubicBezTo>
                    <a:pt x="404" y="28"/>
                    <a:pt x="404" y="28"/>
                    <a:pt x="404" y="28"/>
                  </a:cubicBezTo>
                  <a:cubicBezTo>
                    <a:pt x="404" y="29"/>
                    <a:pt x="405" y="30"/>
                    <a:pt x="405" y="31"/>
                  </a:cubicBezTo>
                  <a:cubicBezTo>
                    <a:pt x="404" y="31"/>
                    <a:pt x="403" y="31"/>
                    <a:pt x="403" y="32"/>
                  </a:cubicBezTo>
                  <a:cubicBezTo>
                    <a:pt x="402" y="31"/>
                    <a:pt x="402" y="30"/>
                    <a:pt x="401" y="29"/>
                  </a:cubicBezTo>
                  <a:cubicBezTo>
                    <a:pt x="401" y="29"/>
                    <a:pt x="401" y="28"/>
                    <a:pt x="401" y="28"/>
                  </a:cubicBezTo>
                  <a:cubicBezTo>
                    <a:pt x="401" y="28"/>
                    <a:pt x="400" y="28"/>
                    <a:pt x="400" y="28"/>
                  </a:cubicBezTo>
                  <a:cubicBezTo>
                    <a:pt x="400" y="27"/>
                    <a:pt x="400" y="27"/>
                    <a:pt x="400" y="27"/>
                  </a:cubicBezTo>
                  <a:cubicBezTo>
                    <a:pt x="399" y="27"/>
                    <a:pt x="399" y="27"/>
                    <a:pt x="399" y="27"/>
                  </a:cubicBezTo>
                  <a:cubicBezTo>
                    <a:pt x="398" y="25"/>
                    <a:pt x="396" y="25"/>
                    <a:pt x="395" y="24"/>
                  </a:cubicBezTo>
                  <a:cubicBezTo>
                    <a:pt x="394" y="24"/>
                    <a:pt x="394" y="25"/>
                    <a:pt x="393" y="25"/>
                  </a:cubicBezTo>
                  <a:cubicBezTo>
                    <a:pt x="393" y="27"/>
                    <a:pt x="393" y="29"/>
                    <a:pt x="394" y="30"/>
                  </a:cubicBezTo>
                  <a:cubicBezTo>
                    <a:pt x="395" y="32"/>
                    <a:pt x="397" y="32"/>
                    <a:pt x="398" y="33"/>
                  </a:cubicBezTo>
                  <a:cubicBezTo>
                    <a:pt x="398" y="33"/>
                    <a:pt x="398" y="33"/>
                    <a:pt x="398" y="34"/>
                  </a:cubicBezTo>
                  <a:cubicBezTo>
                    <a:pt x="398" y="34"/>
                    <a:pt x="397" y="34"/>
                    <a:pt x="397" y="34"/>
                  </a:cubicBezTo>
                  <a:cubicBezTo>
                    <a:pt x="397" y="34"/>
                    <a:pt x="397" y="34"/>
                    <a:pt x="396" y="34"/>
                  </a:cubicBezTo>
                  <a:cubicBezTo>
                    <a:pt x="396" y="33"/>
                    <a:pt x="395" y="33"/>
                    <a:pt x="395" y="33"/>
                  </a:cubicBezTo>
                  <a:cubicBezTo>
                    <a:pt x="395" y="33"/>
                    <a:pt x="395" y="33"/>
                    <a:pt x="395" y="33"/>
                  </a:cubicBezTo>
                  <a:cubicBezTo>
                    <a:pt x="393" y="32"/>
                    <a:pt x="392" y="33"/>
                    <a:pt x="392" y="34"/>
                  </a:cubicBezTo>
                  <a:cubicBezTo>
                    <a:pt x="391" y="35"/>
                    <a:pt x="391" y="36"/>
                    <a:pt x="391" y="37"/>
                  </a:cubicBezTo>
                  <a:cubicBezTo>
                    <a:pt x="390" y="38"/>
                    <a:pt x="390" y="38"/>
                    <a:pt x="391" y="39"/>
                  </a:cubicBezTo>
                  <a:cubicBezTo>
                    <a:pt x="391" y="39"/>
                    <a:pt x="391" y="39"/>
                    <a:pt x="391" y="39"/>
                  </a:cubicBezTo>
                  <a:cubicBezTo>
                    <a:pt x="391" y="41"/>
                    <a:pt x="393" y="42"/>
                    <a:pt x="394" y="43"/>
                  </a:cubicBezTo>
                  <a:cubicBezTo>
                    <a:pt x="395" y="44"/>
                    <a:pt x="395" y="44"/>
                    <a:pt x="395" y="44"/>
                  </a:cubicBezTo>
                  <a:cubicBezTo>
                    <a:pt x="395" y="44"/>
                    <a:pt x="395" y="44"/>
                    <a:pt x="395" y="44"/>
                  </a:cubicBezTo>
                  <a:cubicBezTo>
                    <a:pt x="395" y="45"/>
                    <a:pt x="395" y="47"/>
                    <a:pt x="397" y="47"/>
                  </a:cubicBezTo>
                  <a:cubicBezTo>
                    <a:pt x="397" y="47"/>
                    <a:pt x="397" y="47"/>
                    <a:pt x="398" y="47"/>
                  </a:cubicBezTo>
                  <a:cubicBezTo>
                    <a:pt x="399" y="48"/>
                    <a:pt x="400" y="50"/>
                    <a:pt x="403" y="50"/>
                  </a:cubicBezTo>
                  <a:cubicBezTo>
                    <a:pt x="402" y="51"/>
                    <a:pt x="402" y="53"/>
                    <a:pt x="403" y="54"/>
                  </a:cubicBezTo>
                  <a:cubicBezTo>
                    <a:pt x="404" y="54"/>
                    <a:pt x="404" y="54"/>
                    <a:pt x="404" y="55"/>
                  </a:cubicBezTo>
                  <a:cubicBezTo>
                    <a:pt x="404" y="56"/>
                    <a:pt x="404" y="55"/>
                    <a:pt x="403" y="56"/>
                  </a:cubicBezTo>
                  <a:cubicBezTo>
                    <a:pt x="403" y="56"/>
                    <a:pt x="402" y="55"/>
                    <a:pt x="401" y="55"/>
                  </a:cubicBezTo>
                  <a:cubicBezTo>
                    <a:pt x="401" y="55"/>
                    <a:pt x="401" y="55"/>
                    <a:pt x="401" y="55"/>
                  </a:cubicBezTo>
                  <a:cubicBezTo>
                    <a:pt x="401" y="54"/>
                    <a:pt x="401" y="54"/>
                    <a:pt x="400" y="54"/>
                  </a:cubicBezTo>
                  <a:cubicBezTo>
                    <a:pt x="400" y="53"/>
                    <a:pt x="399" y="52"/>
                    <a:pt x="398" y="52"/>
                  </a:cubicBezTo>
                  <a:cubicBezTo>
                    <a:pt x="398" y="52"/>
                    <a:pt x="398" y="52"/>
                    <a:pt x="397" y="52"/>
                  </a:cubicBezTo>
                  <a:cubicBezTo>
                    <a:pt x="397" y="51"/>
                    <a:pt x="396" y="50"/>
                    <a:pt x="395" y="49"/>
                  </a:cubicBezTo>
                  <a:cubicBezTo>
                    <a:pt x="395" y="49"/>
                    <a:pt x="395" y="49"/>
                    <a:pt x="395" y="49"/>
                  </a:cubicBezTo>
                  <a:cubicBezTo>
                    <a:pt x="395" y="49"/>
                    <a:pt x="395" y="49"/>
                    <a:pt x="395" y="49"/>
                  </a:cubicBezTo>
                  <a:cubicBezTo>
                    <a:pt x="395" y="49"/>
                    <a:pt x="395" y="49"/>
                    <a:pt x="395" y="49"/>
                  </a:cubicBezTo>
                  <a:cubicBezTo>
                    <a:pt x="394" y="48"/>
                    <a:pt x="394" y="48"/>
                    <a:pt x="393" y="47"/>
                  </a:cubicBezTo>
                  <a:cubicBezTo>
                    <a:pt x="393" y="47"/>
                    <a:pt x="393" y="47"/>
                    <a:pt x="393" y="47"/>
                  </a:cubicBezTo>
                  <a:cubicBezTo>
                    <a:pt x="393" y="46"/>
                    <a:pt x="393" y="45"/>
                    <a:pt x="392" y="45"/>
                  </a:cubicBezTo>
                  <a:cubicBezTo>
                    <a:pt x="392" y="45"/>
                    <a:pt x="392" y="45"/>
                    <a:pt x="392" y="44"/>
                  </a:cubicBezTo>
                  <a:cubicBezTo>
                    <a:pt x="391" y="44"/>
                    <a:pt x="391" y="44"/>
                    <a:pt x="390" y="44"/>
                  </a:cubicBezTo>
                  <a:cubicBezTo>
                    <a:pt x="389" y="44"/>
                    <a:pt x="389" y="44"/>
                    <a:pt x="389" y="45"/>
                  </a:cubicBezTo>
                  <a:cubicBezTo>
                    <a:pt x="388" y="46"/>
                    <a:pt x="388" y="47"/>
                    <a:pt x="389" y="47"/>
                  </a:cubicBezTo>
                  <a:cubicBezTo>
                    <a:pt x="390" y="48"/>
                    <a:pt x="390" y="49"/>
                    <a:pt x="390" y="51"/>
                  </a:cubicBezTo>
                  <a:cubicBezTo>
                    <a:pt x="390" y="51"/>
                    <a:pt x="390" y="51"/>
                    <a:pt x="390" y="51"/>
                  </a:cubicBezTo>
                  <a:cubicBezTo>
                    <a:pt x="390" y="51"/>
                    <a:pt x="390" y="51"/>
                    <a:pt x="390" y="51"/>
                  </a:cubicBezTo>
                  <a:cubicBezTo>
                    <a:pt x="391" y="51"/>
                    <a:pt x="390" y="52"/>
                    <a:pt x="391" y="52"/>
                  </a:cubicBezTo>
                  <a:cubicBezTo>
                    <a:pt x="392" y="53"/>
                    <a:pt x="393" y="53"/>
                    <a:pt x="394" y="53"/>
                  </a:cubicBezTo>
                  <a:cubicBezTo>
                    <a:pt x="395" y="53"/>
                    <a:pt x="396" y="54"/>
                    <a:pt x="396" y="55"/>
                  </a:cubicBezTo>
                  <a:cubicBezTo>
                    <a:pt x="396" y="55"/>
                    <a:pt x="396" y="55"/>
                    <a:pt x="395" y="55"/>
                  </a:cubicBezTo>
                  <a:cubicBezTo>
                    <a:pt x="395" y="55"/>
                    <a:pt x="394" y="54"/>
                    <a:pt x="394" y="54"/>
                  </a:cubicBezTo>
                  <a:cubicBezTo>
                    <a:pt x="392" y="54"/>
                    <a:pt x="391" y="53"/>
                    <a:pt x="389" y="54"/>
                  </a:cubicBezTo>
                  <a:cubicBezTo>
                    <a:pt x="389" y="54"/>
                    <a:pt x="388" y="55"/>
                    <a:pt x="388" y="54"/>
                  </a:cubicBezTo>
                  <a:cubicBezTo>
                    <a:pt x="388" y="54"/>
                    <a:pt x="388" y="54"/>
                    <a:pt x="388" y="54"/>
                  </a:cubicBezTo>
                  <a:cubicBezTo>
                    <a:pt x="389" y="53"/>
                    <a:pt x="390" y="52"/>
                    <a:pt x="389" y="51"/>
                  </a:cubicBezTo>
                  <a:cubicBezTo>
                    <a:pt x="389" y="50"/>
                    <a:pt x="389" y="49"/>
                    <a:pt x="388" y="49"/>
                  </a:cubicBezTo>
                  <a:cubicBezTo>
                    <a:pt x="387" y="48"/>
                    <a:pt x="387" y="46"/>
                    <a:pt x="386" y="45"/>
                  </a:cubicBezTo>
                  <a:cubicBezTo>
                    <a:pt x="386" y="44"/>
                    <a:pt x="387" y="44"/>
                    <a:pt x="386" y="43"/>
                  </a:cubicBezTo>
                  <a:cubicBezTo>
                    <a:pt x="386" y="43"/>
                    <a:pt x="385" y="43"/>
                    <a:pt x="385" y="42"/>
                  </a:cubicBezTo>
                  <a:cubicBezTo>
                    <a:pt x="385" y="42"/>
                    <a:pt x="385" y="41"/>
                    <a:pt x="384" y="41"/>
                  </a:cubicBezTo>
                  <a:cubicBezTo>
                    <a:pt x="384" y="40"/>
                    <a:pt x="383" y="40"/>
                    <a:pt x="383" y="40"/>
                  </a:cubicBezTo>
                  <a:cubicBezTo>
                    <a:pt x="383" y="40"/>
                    <a:pt x="383" y="40"/>
                    <a:pt x="382" y="40"/>
                  </a:cubicBezTo>
                  <a:cubicBezTo>
                    <a:pt x="382" y="39"/>
                    <a:pt x="381" y="39"/>
                    <a:pt x="380" y="40"/>
                  </a:cubicBezTo>
                  <a:cubicBezTo>
                    <a:pt x="380" y="40"/>
                    <a:pt x="379" y="40"/>
                    <a:pt x="379" y="39"/>
                  </a:cubicBezTo>
                  <a:cubicBezTo>
                    <a:pt x="379" y="39"/>
                    <a:pt x="378" y="38"/>
                    <a:pt x="378" y="38"/>
                  </a:cubicBezTo>
                  <a:cubicBezTo>
                    <a:pt x="377" y="38"/>
                    <a:pt x="376" y="37"/>
                    <a:pt x="375" y="36"/>
                  </a:cubicBezTo>
                  <a:cubicBezTo>
                    <a:pt x="376" y="37"/>
                    <a:pt x="377" y="36"/>
                    <a:pt x="377" y="35"/>
                  </a:cubicBezTo>
                  <a:cubicBezTo>
                    <a:pt x="378" y="35"/>
                    <a:pt x="378" y="35"/>
                    <a:pt x="378" y="35"/>
                  </a:cubicBezTo>
                  <a:cubicBezTo>
                    <a:pt x="378" y="35"/>
                    <a:pt x="378" y="35"/>
                    <a:pt x="377" y="35"/>
                  </a:cubicBezTo>
                  <a:cubicBezTo>
                    <a:pt x="375" y="34"/>
                    <a:pt x="373" y="34"/>
                    <a:pt x="371" y="34"/>
                  </a:cubicBezTo>
                  <a:cubicBezTo>
                    <a:pt x="370" y="35"/>
                    <a:pt x="370" y="35"/>
                    <a:pt x="370" y="36"/>
                  </a:cubicBezTo>
                  <a:cubicBezTo>
                    <a:pt x="370" y="37"/>
                    <a:pt x="370" y="37"/>
                    <a:pt x="371" y="37"/>
                  </a:cubicBezTo>
                  <a:cubicBezTo>
                    <a:pt x="371" y="37"/>
                    <a:pt x="371" y="37"/>
                    <a:pt x="371" y="38"/>
                  </a:cubicBezTo>
                  <a:cubicBezTo>
                    <a:pt x="372" y="39"/>
                    <a:pt x="371" y="40"/>
                    <a:pt x="372" y="40"/>
                  </a:cubicBezTo>
                  <a:cubicBezTo>
                    <a:pt x="372" y="40"/>
                    <a:pt x="372" y="41"/>
                    <a:pt x="372" y="41"/>
                  </a:cubicBezTo>
                  <a:cubicBezTo>
                    <a:pt x="372" y="41"/>
                    <a:pt x="372" y="42"/>
                    <a:pt x="372" y="42"/>
                  </a:cubicBezTo>
                  <a:cubicBezTo>
                    <a:pt x="373" y="43"/>
                    <a:pt x="373" y="44"/>
                    <a:pt x="372" y="44"/>
                  </a:cubicBezTo>
                  <a:cubicBezTo>
                    <a:pt x="371" y="44"/>
                    <a:pt x="371" y="45"/>
                    <a:pt x="371" y="45"/>
                  </a:cubicBezTo>
                  <a:cubicBezTo>
                    <a:pt x="370" y="46"/>
                    <a:pt x="369" y="46"/>
                    <a:pt x="369" y="46"/>
                  </a:cubicBezTo>
                  <a:cubicBezTo>
                    <a:pt x="367" y="46"/>
                    <a:pt x="366" y="46"/>
                    <a:pt x="365" y="46"/>
                  </a:cubicBezTo>
                  <a:cubicBezTo>
                    <a:pt x="362" y="47"/>
                    <a:pt x="362" y="48"/>
                    <a:pt x="363" y="50"/>
                  </a:cubicBezTo>
                  <a:cubicBezTo>
                    <a:pt x="363" y="50"/>
                    <a:pt x="364" y="51"/>
                    <a:pt x="364" y="51"/>
                  </a:cubicBezTo>
                  <a:cubicBezTo>
                    <a:pt x="365" y="52"/>
                    <a:pt x="365" y="52"/>
                    <a:pt x="366" y="52"/>
                  </a:cubicBezTo>
                  <a:cubicBezTo>
                    <a:pt x="367" y="52"/>
                    <a:pt x="368" y="52"/>
                    <a:pt x="369" y="53"/>
                  </a:cubicBezTo>
                  <a:cubicBezTo>
                    <a:pt x="369" y="54"/>
                    <a:pt x="369" y="54"/>
                    <a:pt x="369" y="54"/>
                  </a:cubicBezTo>
                  <a:cubicBezTo>
                    <a:pt x="370" y="54"/>
                    <a:pt x="370" y="54"/>
                    <a:pt x="370" y="54"/>
                  </a:cubicBezTo>
                  <a:cubicBezTo>
                    <a:pt x="370" y="54"/>
                    <a:pt x="370" y="54"/>
                    <a:pt x="371" y="55"/>
                  </a:cubicBezTo>
                  <a:cubicBezTo>
                    <a:pt x="372" y="56"/>
                    <a:pt x="374" y="56"/>
                    <a:pt x="376" y="56"/>
                  </a:cubicBezTo>
                  <a:cubicBezTo>
                    <a:pt x="376" y="57"/>
                    <a:pt x="376" y="56"/>
                    <a:pt x="377" y="57"/>
                  </a:cubicBezTo>
                  <a:cubicBezTo>
                    <a:pt x="377" y="57"/>
                    <a:pt x="377" y="57"/>
                    <a:pt x="377" y="57"/>
                  </a:cubicBezTo>
                  <a:cubicBezTo>
                    <a:pt x="378" y="58"/>
                    <a:pt x="377" y="60"/>
                    <a:pt x="377" y="61"/>
                  </a:cubicBezTo>
                  <a:cubicBezTo>
                    <a:pt x="377" y="61"/>
                    <a:pt x="377" y="61"/>
                    <a:pt x="378" y="61"/>
                  </a:cubicBezTo>
                  <a:cubicBezTo>
                    <a:pt x="377" y="62"/>
                    <a:pt x="378" y="62"/>
                    <a:pt x="377" y="62"/>
                  </a:cubicBezTo>
                  <a:cubicBezTo>
                    <a:pt x="377" y="61"/>
                    <a:pt x="376" y="60"/>
                    <a:pt x="376" y="58"/>
                  </a:cubicBezTo>
                  <a:cubicBezTo>
                    <a:pt x="376" y="57"/>
                    <a:pt x="376" y="57"/>
                    <a:pt x="375" y="57"/>
                  </a:cubicBezTo>
                  <a:cubicBezTo>
                    <a:pt x="374" y="58"/>
                    <a:pt x="375" y="58"/>
                    <a:pt x="375" y="58"/>
                  </a:cubicBezTo>
                  <a:cubicBezTo>
                    <a:pt x="375" y="59"/>
                    <a:pt x="376" y="60"/>
                    <a:pt x="376" y="61"/>
                  </a:cubicBezTo>
                  <a:cubicBezTo>
                    <a:pt x="376" y="61"/>
                    <a:pt x="377" y="62"/>
                    <a:pt x="376" y="62"/>
                  </a:cubicBezTo>
                  <a:cubicBezTo>
                    <a:pt x="375" y="62"/>
                    <a:pt x="375" y="61"/>
                    <a:pt x="375" y="59"/>
                  </a:cubicBezTo>
                  <a:cubicBezTo>
                    <a:pt x="375" y="59"/>
                    <a:pt x="374" y="59"/>
                    <a:pt x="374" y="59"/>
                  </a:cubicBezTo>
                  <a:cubicBezTo>
                    <a:pt x="374" y="57"/>
                    <a:pt x="374" y="57"/>
                    <a:pt x="372" y="57"/>
                  </a:cubicBezTo>
                  <a:cubicBezTo>
                    <a:pt x="372" y="57"/>
                    <a:pt x="371" y="57"/>
                    <a:pt x="371" y="57"/>
                  </a:cubicBezTo>
                  <a:cubicBezTo>
                    <a:pt x="371" y="57"/>
                    <a:pt x="371" y="57"/>
                    <a:pt x="370" y="57"/>
                  </a:cubicBezTo>
                  <a:cubicBezTo>
                    <a:pt x="370" y="57"/>
                    <a:pt x="370" y="58"/>
                    <a:pt x="370" y="58"/>
                  </a:cubicBezTo>
                  <a:cubicBezTo>
                    <a:pt x="371" y="58"/>
                    <a:pt x="371" y="59"/>
                    <a:pt x="371" y="59"/>
                  </a:cubicBezTo>
                  <a:cubicBezTo>
                    <a:pt x="371" y="60"/>
                    <a:pt x="371" y="60"/>
                    <a:pt x="372" y="61"/>
                  </a:cubicBezTo>
                  <a:cubicBezTo>
                    <a:pt x="372" y="61"/>
                    <a:pt x="372" y="61"/>
                    <a:pt x="372" y="61"/>
                  </a:cubicBezTo>
                  <a:cubicBezTo>
                    <a:pt x="372" y="62"/>
                    <a:pt x="373" y="62"/>
                    <a:pt x="373" y="63"/>
                  </a:cubicBezTo>
                  <a:cubicBezTo>
                    <a:pt x="372" y="62"/>
                    <a:pt x="371" y="62"/>
                    <a:pt x="371" y="61"/>
                  </a:cubicBezTo>
                  <a:cubicBezTo>
                    <a:pt x="371" y="59"/>
                    <a:pt x="370" y="58"/>
                    <a:pt x="369" y="57"/>
                  </a:cubicBezTo>
                  <a:cubicBezTo>
                    <a:pt x="368" y="57"/>
                    <a:pt x="368" y="56"/>
                    <a:pt x="367" y="55"/>
                  </a:cubicBezTo>
                  <a:cubicBezTo>
                    <a:pt x="367" y="55"/>
                    <a:pt x="366" y="55"/>
                    <a:pt x="365" y="55"/>
                  </a:cubicBezTo>
                  <a:cubicBezTo>
                    <a:pt x="365" y="55"/>
                    <a:pt x="365" y="55"/>
                    <a:pt x="365" y="55"/>
                  </a:cubicBezTo>
                  <a:cubicBezTo>
                    <a:pt x="365" y="55"/>
                    <a:pt x="365" y="55"/>
                    <a:pt x="365" y="55"/>
                  </a:cubicBezTo>
                  <a:cubicBezTo>
                    <a:pt x="365" y="55"/>
                    <a:pt x="365" y="55"/>
                    <a:pt x="364" y="55"/>
                  </a:cubicBezTo>
                  <a:cubicBezTo>
                    <a:pt x="364" y="54"/>
                    <a:pt x="364" y="54"/>
                    <a:pt x="364" y="54"/>
                  </a:cubicBezTo>
                  <a:cubicBezTo>
                    <a:pt x="363" y="54"/>
                    <a:pt x="362" y="55"/>
                    <a:pt x="362" y="56"/>
                  </a:cubicBezTo>
                  <a:cubicBezTo>
                    <a:pt x="362" y="56"/>
                    <a:pt x="362" y="56"/>
                    <a:pt x="362" y="57"/>
                  </a:cubicBezTo>
                  <a:cubicBezTo>
                    <a:pt x="362" y="57"/>
                    <a:pt x="362" y="57"/>
                    <a:pt x="362" y="57"/>
                  </a:cubicBezTo>
                  <a:cubicBezTo>
                    <a:pt x="361" y="58"/>
                    <a:pt x="361" y="59"/>
                    <a:pt x="362" y="59"/>
                  </a:cubicBezTo>
                  <a:cubicBezTo>
                    <a:pt x="362" y="60"/>
                    <a:pt x="363" y="60"/>
                    <a:pt x="363" y="61"/>
                  </a:cubicBezTo>
                  <a:cubicBezTo>
                    <a:pt x="363" y="61"/>
                    <a:pt x="364" y="62"/>
                    <a:pt x="363" y="62"/>
                  </a:cubicBezTo>
                  <a:cubicBezTo>
                    <a:pt x="363" y="62"/>
                    <a:pt x="363" y="62"/>
                    <a:pt x="363" y="61"/>
                  </a:cubicBezTo>
                  <a:cubicBezTo>
                    <a:pt x="363" y="61"/>
                    <a:pt x="363" y="61"/>
                    <a:pt x="363" y="61"/>
                  </a:cubicBezTo>
                  <a:cubicBezTo>
                    <a:pt x="363" y="60"/>
                    <a:pt x="362" y="60"/>
                    <a:pt x="361" y="60"/>
                  </a:cubicBezTo>
                  <a:cubicBezTo>
                    <a:pt x="360" y="59"/>
                    <a:pt x="360" y="58"/>
                    <a:pt x="360" y="57"/>
                  </a:cubicBezTo>
                  <a:cubicBezTo>
                    <a:pt x="361" y="57"/>
                    <a:pt x="361" y="56"/>
                    <a:pt x="360" y="55"/>
                  </a:cubicBezTo>
                  <a:cubicBezTo>
                    <a:pt x="360" y="55"/>
                    <a:pt x="360" y="54"/>
                    <a:pt x="359" y="54"/>
                  </a:cubicBezTo>
                  <a:cubicBezTo>
                    <a:pt x="359" y="53"/>
                    <a:pt x="358" y="52"/>
                    <a:pt x="357" y="53"/>
                  </a:cubicBezTo>
                  <a:cubicBezTo>
                    <a:pt x="357" y="53"/>
                    <a:pt x="357" y="54"/>
                    <a:pt x="357" y="53"/>
                  </a:cubicBezTo>
                  <a:cubicBezTo>
                    <a:pt x="357" y="53"/>
                    <a:pt x="356" y="54"/>
                    <a:pt x="356" y="53"/>
                  </a:cubicBezTo>
                  <a:cubicBezTo>
                    <a:pt x="356" y="52"/>
                    <a:pt x="355" y="52"/>
                    <a:pt x="355" y="52"/>
                  </a:cubicBezTo>
                  <a:cubicBezTo>
                    <a:pt x="353" y="53"/>
                    <a:pt x="352" y="54"/>
                    <a:pt x="350" y="54"/>
                  </a:cubicBezTo>
                  <a:cubicBezTo>
                    <a:pt x="348" y="55"/>
                    <a:pt x="348" y="57"/>
                    <a:pt x="348" y="59"/>
                  </a:cubicBezTo>
                  <a:cubicBezTo>
                    <a:pt x="348" y="59"/>
                    <a:pt x="348" y="59"/>
                    <a:pt x="348" y="60"/>
                  </a:cubicBezTo>
                  <a:cubicBezTo>
                    <a:pt x="348" y="61"/>
                    <a:pt x="348" y="62"/>
                    <a:pt x="349" y="63"/>
                  </a:cubicBezTo>
                  <a:cubicBezTo>
                    <a:pt x="349" y="63"/>
                    <a:pt x="349" y="64"/>
                    <a:pt x="349" y="65"/>
                  </a:cubicBezTo>
                  <a:cubicBezTo>
                    <a:pt x="349" y="65"/>
                    <a:pt x="349" y="66"/>
                    <a:pt x="348" y="65"/>
                  </a:cubicBezTo>
                  <a:cubicBezTo>
                    <a:pt x="349" y="63"/>
                    <a:pt x="348" y="62"/>
                    <a:pt x="347" y="61"/>
                  </a:cubicBezTo>
                  <a:cubicBezTo>
                    <a:pt x="347" y="60"/>
                    <a:pt x="347" y="60"/>
                    <a:pt x="346" y="60"/>
                  </a:cubicBezTo>
                  <a:cubicBezTo>
                    <a:pt x="346" y="60"/>
                    <a:pt x="346" y="60"/>
                    <a:pt x="346" y="61"/>
                  </a:cubicBezTo>
                  <a:cubicBezTo>
                    <a:pt x="346" y="61"/>
                    <a:pt x="346" y="61"/>
                    <a:pt x="346" y="62"/>
                  </a:cubicBezTo>
                  <a:cubicBezTo>
                    <a:pt x="347" y="62"/>
                    <a:pt x="347" y="63"/>
                    <a:pt x="347" y="64"/>
                  </a:cubicBezTo>
                  <a:cubicBezTo>
                    <a:pt x="346" y="64"/>
                    <a:pt x="346" y="65"/>
                    <a:pt x="346" y="66"/>
                  </a:cubicBezTo>
                  <a:cubicBezTo>
                    <a:pt x="345" y="66"/>
                    <a:pt x="346" y="65"/>
                    <a:pt x="345" y="65"/>
                  </a:cubicBezTo>
                  <a:cubicBezTo>
                    <a:pt x="344" y="64"/>
                    <a:pt x="344" y="63"/>
                    <a:pt x="343" y="62"/>
                  </a:cubicBezTo>
                  <a:cubicBezTo>
                    <a:pt x="343" y="62"/>
                    <a:pt x="343" y="61"/>
                    <a:pt x="343" y="61"/>
                  </a:cubicBezTo>
                  <a:cubicBezTo>
                    <a:pt x="342" y="61"/>
                    <a:pt x="342" y="61"/>
                    <a:pt x="341" y="61"/>
                  </a:cubicBezTo>
                  <a:cubicBezTo>
                    <a:pt x="340" y="62"/>
                    <a:pt x="337" y="62"/>
                    <a:pt x="337" y="64"/>
                  </a:cubicBezTo>
                  <a:cubicBezTo>
                    <a:pt x="337" y="64"/>
                    <a:pt x="336" y="64"/>
                    <a:pt x="336" y="65"/>
                  </a:cubicBezTo>
                  <a:cubicBezTo>
                    <a:pt x="335" y="65"/>
                    <a:pt x="334" y="66"/>
                    <a:pt x="334" y="67"/>
                  </a:cubicBezTo>
                  <a:cubicBezTo>
                    <a:pt x="334" y="68"/>
                    <a:pt x="334" y="68"/>
                    <a:pt x="333" y="68"/>
                  </a:cubicBezTo>
                  <a:cubicBezTo>
                    <a:pt x="332" y="67"/>
                    <a:pt x="332" y="68"/>
                    <a:pt x="331" y="69"/>
                  </a:cubicBezTo>
                  <a:cubicBezTo>
                    <a:pt x="330" y="70"/>
                    <a:pt x="330" y="71"/>
                    <a:pt x="330" y="72"/>
                  </a:cubicBezTo>
                  <a:cubicBezTo>
                    <a:pt x="330" y="73"/>
                    <a:pt x="329" y="73"/>
                    <a:pt x="329" y="74"/>
                  </a:cubicBezTo>
                  <a:cubicBezTo>
                    <a:pt x="329" y="75"/>
                    <a:pt x="330" y="74"/>
                    <a:pt x="330" y="75"/>
                  </a:cubicBezTo>
                  <a:cubicBezTo>
                    <a:pt x="330" y="75"/>
                    <a:pt x="330" y="75"/>
                    <a:pt x="330" y="75"/>
                  </a:cubicBezTo>
                  <a:cubicBezTo>
                    <a:pt x="330" y="75"/>
                    <a:pt x="330" y="75"/>
                    <a:pt x="330" y="75"/>
                  </a:cubicBezTo>
                  <a:cubicBezTo>
                    <a:pt x="331" y="75"/>
                    <a:pt x="331" y="76"/>
                    <a:pt x="332" y="76"/>
                  </a:cubicBezTo>
                  <a:cubicBezTo>
                    <a:pt x="332" y="76"/>
                    <a:pt x="332" y="76"/>
                    <a:pt x="332" y="76"/>
                  </a:cubicBezTo>
                  <a:cubicBezTo>
                    <a:pt x="332" y="76"/>
                    <a:pt x="332" y="76"/>
                    <a:pt x="332" y="76"/>
                  </a:cubicBezTo>
                  <a:cubicBezTo>
                    <a:pt x="332" y="76"/>
                    <a:pt x="332" y="77"/>
                    <a:pt x="332" y="77"/>
                  </a:cubicBezTo>
                  <a:cubicBezTo>
                    <a:pt x="332" y="77"/>
                    <a:pt x="332" y="77"/>
                    <a:pt x="332" y="77"/>
                  </a:cubicBezTo>
                  <a:cubicBezTo>
                    <a:pt x="333" y="78"/>
                    <a:pt x="332" y="78"/>
                    <a:pt x="333" y="79"/>
                  </a:cubicBezTo>
                  <a:cubicBezTo>
                    <a:pt x="333" y="79"/>
                    <a:pt x="333" y="77"/>
                    <a:pt x="334" y="78"/>
                  </a:cubicBezTo>
                  <a:cubicBezTo>
                    <a:pt x="334" y="78"/>
                    <a:pt x="335" y="78"/>
                    <a:pt x="335" y="78"/>
                  </a:cubicBezTo>
                  <a:cubicBezTo>
                    <a:pt x="335" y="77"/>
                    <a:pt x="335" y="77"/>
                    <a:pt x="335" y="76"/>
                  </a:cubicBezTo>
                  <a:cubicBezTo>
                    <a:pt x="335" y="75"/>
                    <a:pt x="335" y="74"/>
                    <a:pt x="336" y="73"/>
                  </a:cubicBezTo>
                  <a:cubicBezTo>
                    <a:pt x="337" y="73"/>
                    <a:pt x="337" y="73"/>
                    <a:pt x="337" y="73"/>
                  </a:cubicBezTo>
                  <a:cubicBezTo>
                    <a:pt x="337" y="73"/>
                    <a:pt x="337" y="72"/>
                    <a:pt x="337" y="72"/>
                  </a:cubicBezTo>
                  <a:cubicBezTo>
                    <a:pt x="338" y="72"/>
                    <a:pt x="338" y="72"/>
                    <a:pt x="338" y="73"/>
                  </a:cubicBezTo>
                  <a:cubicBezTo>
                    <a:pt x="338" y="73"/>
                    <a:pt x="338" y="73"/>
                    <a:pt x="339" y="73"/>
                  </a:cubicBezTo>
                  <a:cubicBezTo>
                    <a:pt x="339" y="73"/>
                    <a:pt x="339" y="73"/>
                    <a:pt x="339" y="73"/>
                  </a:cubicBezTo>
                  <a:cubicBezTo>
                    <a:pt x="339" y="72"/>
                    <a:pt x="339" y="71"/>
                    <a:pt x="340" y="71"/>
                  </a:cubicBezTo>
                  <a:cubicBezTo>
                    <a:pt x="341" y="71"/>
                    <a:pt x="341" y="72"/>
                    <a:pt x="340" y="72"/>
                  </a:cubicBezTo>
                  <a:cubicBezTo>
                    <a:pt x="340" y="73"/>
                    <a:pt x="341" y="73"/>
                    <a:pt x="342" y="74"/>
                  </a:cubicBezTo>
                  <a:cubicBezTo>
                    <a:pt x="342" y="73"/>
                    <a:pt x="343" y="74"/>
                    <a:pt x="344" y="74"/>
                  </a:cubicBezTo>
                  <a:cubicBezTo>
                    <a:pt x="344" y="74"/>
                    <a:pt x="344" y="75"/>
                    <a:pt x="344" y="75"/>
                  </a:cubicBezTo>
                  <a:cubicBezTo>
                    <a:pt x="342" y="75"/>
                    <a:pt x="342" y="77"/>
                    <a:pt x="340" y="78"/>
                  </a:cubicBezTo>
                  <a:cubicBezTo>
                    <a:pt x="340" y="78"/>
                    <a:pt x="340" y="78"/>
                    <a:pt x="340" y="78"/>
                  </a:cubicBezTo>
                  <a:cubicBezTo>
                    <a:pt x="339" y="79"/>
                    <a:pt x="338" y="80"/>
                    <a:pt x="337" y="81"/>
                  </a:cubicBezTo>
                  <a:cubicBezTo>
                    <a:pt x="336" y="81"/>
                    <a:pt x="336" y="83"/>
                    <a:pt x="337" y="84"/>
                  </a:cubicBezTo>
                  <a:cubicBezTo>
                    <a:pt x="338" y="84"/>
                    <a:pt x="338" y="84"/>
                    <a:pt x="339" y="84"/>
                  </a:cubicBezTo>
                  <a:cubicBezTo>
                    <a:pt x="338" y="85"/>
                    <a:pt x="338" y="84"/>
                    <a:pt x="338" y="85"/>
                  </a:cubicBezTo>
                  <a:cubicBezTo>
                    <a:pt x="338" y="85"/>
                    <a:pt x="339" y="86"/>
                    <a:pt x="339" y="85"/>
                  </a:cubicBezTo>
                  <a:cubicBezTo>
                    <a:pt x="340" y="84"/>
                    <a:pt x="341" y="84"/>
                    <a:pt x="342" y="83"/>
                  </a:cubicBezTo>
                  <a:cubicBezTo>
                    <a:pt x="342" y="83"/>
                    <a:pt x="343" y="83"/>
                    <a:pt x="343" y="83"/>
                  </a:cubicBezTo>
                  <a:cubicBezTo>
                    <a:pt x="343" y="82"/>
                    <a:pt x="344" y="82"/>
                    <a:pt x="345" y="81"/>
                  </a:cubicBezTo>
                  <a:cubicBezTo>
                    <a:pt x="345" y="81"/>
                    <a:pt x="346" y="81"/>
                    <a:pt x="346" y="80"/>
                  </a:cubicBezTo>
                  <a:cubicBezTo>
                    <a:pt x="347" y="79"/>
                    <a:pt x="349" y="77"/>
                    <a:pt x="351" y="77"/>
                  </a:cubicBezTo>
                  <a:cubicBezTo>
                    <a:pt x="352" y="77"/>
                    <a:pt x="353" y="77"/>
                    <a:pt x="353" y="76"/>
                  </a:cubicBezTo>
                  <a:cubicBezTo>
                    <a:pt x="354" y="76"/>
                    <a:pt x="353" y="77"/>
                    <a:pt x="353" y="77"/>
                  </a:cubicBezTo>
                  <a:cubicBezTo>
                    <a:pt x="353" y="77"/>
                    <a:pt x="354" y="78"/>
                    <a:pt x="354" y="78"/>
                  </a:cubicBezTo>
                  <a:cubicBezTo>
                    <a:pt x="355" y="77"/>
                    <a:pt x="356" y="78"/>
                    <a:pt x="358" y="78"/>
                  </a:cubicBezTo>
                  <a:cubicBezTo>
                    <a:pt x="358" y="79"/>
                    <a:pt x="359" y="79"/>
                    <a:pt x="359" y="79"/>
                  </a:cubicBezTo>
                  <a:cubicBezTo>
                    <a:pt x="359" y="79"/>
                    <a:pt x="360" y="80"/>
                    <a:pt x="360" y="80"/>
                  </a:cubicBezTo>
                  <a:cubicBezTo>
                    <a:pt x="359" y="81"/>
                    <a:pt x="359" y="80"/>
                    <a:pt x="358" y="80"/>
                  </a:cubicBezTo>
                  <a:cubicBezTo>
                    <a:pt x="357" y="79"/>
                    <a:pt x="357" y="79"/>
                    <a:pt x="356" y="79"/>
                  </a:cubicBezTo>
                  <a:cubicBezTo>
                    <a:pt x="356" y="79"/>
                    <a:pt x="355" y="79"/>
                    <a:pt x="355" y="79"/>
                  </a:cubicBezTo>
                  <a:cubicBezTo>
                    <a:pt x="355" y="78"/>
                    <a:pt x="355" y="78"/>
                    <a:pt x="354" y="79"/>
                  </a:cubicBezTo>
                  <a:cubicBezTo>
                    <a:pt x="352" y="79"/>
                    <a:pt x="351" y="79"/>
                    <a:pt x="349" y="80"/>
                  </a:cubicBezTo>
                  <a:cubicBezTo>
                    <a:pt x="348" y="81"/>
                    <a:pt x="348" y="81"/>
                    <a:pt x="349" y="81"/>
                  </a:cubicBezTo>
                  <a:cubicBezTo>
                    <a:pt x="349" y="81"/>
                    <a:pt x="350" y="81"/>
                    <a:pt x="349" y="82"/>
                  </a:cubicBezTo>
                  <a:cubicBezTo>
                    <a:pt x="349" y="82"/>
                    <a:pt x="348" y="81"/>
                    <a:pt x="348" y="82"/>
                  </a:cubicBezTo>
                  <a:cubicBezTo>
                    <a:pt x="347" y="83"/>
                    <a:pt x="346" y="83"/>
                    <a:pt x="346" y="84"/>
                  </a:cubicBezTo>
                  <a:cubicBezTo>
                    <a:pt x="345" y="85"/>
                    <a:pt x="344" y="86"/>
                    <a:pt x="343" y="87"/>
                  </a:cubicBezTo>
                  <a:cubicBezTo>
                    <a:pt x="342" y="87"/>
                    <a:pt x="342" y="87"/>
                    <a:pt x="342" y="88"/>
                  </a:cubicBezTo>
                  <a:cubicBezTo>
                    <a:pt x="342" y="88"/>
                    <a:pt x="342" y="89"/>
                    <a:pt x="343" y="89"/>
                  </a:cubicBezTo>
                  <a:cubicBezTo>
                    <a:pt x="343" y="89"/>
                    <a:pt x="344" y="89"/>
                    <a:pt x="345" y="90"/>
                  </a:cubicBezTo>
                  <a:cubicBezTo>
                    <a:pt x="345" y="91"/>
                    <a:pt x="346" y="91"/>
                    <a:pt x="347" y="91"/>
                  </a:cubicBezTo>
                  <a:cubicBezTo>
                    <a:pt x="348" y="91"/>
                    <a:pt x="348" y="91"/>
                    <a:pt x="348" y="91"/>
                  </a:cubicBezTo>
                  <a:cubicBezTo>
                    <a:pt x="348" y="91"/>
                    <a:pt x="349" y="91"/>
                    <a:pt x="348" y="91"/>
                  </a:cubicBezTo>
                  <a:cubicBezTo>
                    <a:pt x="347" y="91"/>
                    <a:pt x="347" y="92"/>
                    <a:pt x="346" y="92"/>
                  </a:cubicBezTo>
                  <a:cubicBezTo>
                    <a:pt x="345" y="93"/>
                    <a:pt x="344" y="93"/>
                    <a:pt x="343" y="91"/>
                  </a:cubicBezTo>
                  <a:cubicBezTo>
                    <a:pt x="343" y="91"/>
                    <a:pt x="342" y="91"/>
                    <a:pt x="342" y="91"/>
                  </a:cubicBezTo>
                  <a:cubicBezTo>
                    <a:pt x="340" y="92"/>
                    <a:pt x="339" y="94"/>
                    <a:pt x="340" y="96"/>
                  </a:cubicBezTo>
                  <a:cubicBezTo>
                    <a:pt x="340" y="96"/>
                    <a:pt x="339" y="97"/>
                    <a:pt x="340" y="97"/>
                  </a:cubicBezTo>
                  <a:cubicBezTo>
                    <a:pt x="340" y="99"/>
                    <a:pt x="341" y="101"/>
                    <a:pt x="342" y="101"/>
                  </a:cubicBezTo>
                  <a:cubicBezTo>
                    <a:pt x="343" y="101"/>
                    <a:pt x="344" y="101"/>
                    <a:pt x="344" y="101"/>
                  </a:cubicBezTo>
                  <a:cubicBezTo>
                    <a:pt x="345" y="101"/>
                    <a:pt x="346" y="101"/>
                    <a:pt x="347" y="101"/>
                  </a:cubicBezTo>
                  <a:cubicBezTo>
                    <a:pt x="348" y="100"/>
                    <a:pt x="349" y="100"/>
                    <a:pt x="350" y="99"/>
                  </a:cubicBezTo>
                  <a:cubicBezTo>
                    <a:pt x="350" y="99"/>
                    <a:pt x="351" y="100"/>
                    <a:pt x="351" y="99"/>
                  </a:cubicBezTo>
                  <a:cubicBezTo>
                    <a:pt x="352" y="99"/>
                    <a:pt x="353" y="99"/>
                    <a:pt x="354" y="98"/>
                  </a:cubicBezTo>
                  <a:cubicBezTo>
                    <a:pt x="354" y="99"/>
                    <a:pt x="355" y="99"/>
                    <a:pt x="355" y="99"/>
                  </a:cubicBezTo>
                  <a:cubicBezTo>
                    <a:pt x="355" y="99"/>
                    <a:pt x="355" y="99"/>
                    <a:pt x="356" y="99"/>
                  </a:cubicBezTo>
                  <a:cubicBezTo>
                    <a:pt x="356" y="99"/>
                    <a:pt x="356" y="99"/>
                    <a:pt x="356" y="99"/>
                  </a:cubicBezTo>
                  <a:cubicBezTo>
                    <a:pt x="356" y="99"/>
                    <a:pt x="356" y="99"/>
                    <a:pt x="356" y="99"/>
                  </a:cubicBezTo>
                  <a:cubicBezTo>
                    <a:pt x="356" y="99"/>
                    <a:pt x="357" y="99"/>
                    <a:pt x="357" y="99"/>
                  </a:cubicBezTo>
                  <a:cubicBezTo>
                    <a:pt x="357" y="99"/>
                    <a:pt x="357" y="99"/>
                    <a:pt x="357" y="99"/>
                  </a:cubicBezTo>
                  <a:cubicBezTo>
                    <a:pt x="357" y="99"/>
                    <a:pt x="357" y="99"/>
                    <a:pt x="357" y="99"/>
                  </a:cubicBezTo>
                  <a:cubicBezTo>
                    <a:pt x="358" y="99"/>
                    <a:pt x="358" y="99"/>
                    <a:pt x="359" y="99"/>
                  </a:cubicBezTo>
                  <a:cubicBezTo>
                    <a:pt x="360" y="98"/>
                    <a:pt x="361" y="98"/>
                    <a:pt x="362" y="97"/>
                  </a:cubicBezTo>
                  <a:cubicBezTo>
                    <a:pt x="363" y="97"/>
                    <a:pt x="364" y="97"/>
                    <a:pt x="364" y="96"/>
                  </a:cubicBezTo>
                  <a:cubicBezTo>
                    <a:pt x="366" y="96"/>
                    <a:pt x="366" y="95"/>
                    <a:pt x="367" y="95"/>
                  </a:cubicBezTo>
                  <a:cubicBezTo>
                    <a:pt x="367" y="94"/>
                    <a:pt x="368" y="93"/>
                    <a:pt x="368" y="92"/>
                  </a:cubicBezTo>
                  <a:cubicBezTo>
                    <a:pt x="369" y="91"/>
                    <a:pt x="371" y="91"/>
                    <a:pt x="372" y="90"/>
                  </a:cubicBezTo>
                  <a:cubicBezTo>
                    <a:pt x="373" y="89"/>
                    <a:pt x="374" y="89"/>
                    <a:pt x="376" y="88"/>
                  </a:cubicBezTo>
                  <a:cubicBezTo>
                    <a:pt x="375" y="89"/>
                    <a:pt x="376" y="89"/>
                    <a:pt x="377" y="89"/>
                  </a:cubicBezTo>
                  <a:cubicBezTo>
                    <a:pt x="375" y="91"/>
                    <a:pt x="374" y="91"/>
                    <a:pt x="372" y="93"/>
                  </a:cubicBezTo>
                  <a:cubicBezTo>
                    <a:pt x="371" y="94"/>
                    <a:pt x="370" y="94"/>
                    <a:pt x="369" y="96"/>
                  </a:cubicBezTo>
                  <a:cubicBezTo>
                    <a:pt x="369" y="96"/>
                    <a:pt x="369" y="96"/>
                    <a:pt x="369" y="97"/>
                  </a:cubicBezTo>
                  <a:cubicBezTo>
                    <a:pt x="369" y="97"/>
                    <a:pt x="369" y="98"/>
                    <a:pt x="369" y="98"/>
                  </a:cubicBezTo>
                  <a:cubicBezTo>
                    <a:pt x="367" y="98"/>
                    <a:pt x="365" y="100"/>
                    <a:pt x="364" y="101"/>
                  </a:cubicBezTo>
                  <a:cubicBezTo>
                    <a:pt x="364" y="101"/>
                    <a:pt x="363" y="101"/>
                    <a:pt x="363" y="101"/>
                  </a:cubicBezTo>
                  <a:cubicBezTo>
                    <a:pt x="362" y="101"/>
                    <a:pt x="361" y="101"/>
                    <a:pt x="361" y="102"/>
                  </a:cubicBezTo>
                  <a:cubicBezTo>
                    <a:pt x="359" y="102"/>
                    <a:pt x="357" y="102"/>
                    <a:pt x="356" y="101"/>
                  </a:cubicBezTo>
                  <a:cubicBezTo>
                    <a:pt x="355" y="101"/>
                    <a:pt x="354" y="101"/>
                    <a:pt x="353" y="101"/>
                  </a:cubicBezTo>
                  <a:cubicBezTo>
                    <a:pt x="353" y="101"/>
                    <a:pt x="353" y="101"/>
                    <a:pt x="353" y="101"/>
                  </a:cubicBezTo>
                  <a:cubicBezTo>
                    <a:pt x="352" y="101"/>
                    <a:pt x="352" y="102"/>
                    <a:pt x="351" y="102"/>
                  </a:cubicBezTo>
                  <a:cubicBezTo>
                    <a:pt x="349" y="102"/>
                    <a:pt x="348" y="103"/>
                    <a:pt x="346" y="104"/>
                  </a:cubicBezTo>
                  <a:cubicBezTo>
                    <a:pt x="345" y="105"/>
                    <a:pt x="345" y="106"/>
                    <a:pt x="346" y="107"/>
                  </a:cubicBezTo>
                  <a:cubicBezTo>
                    <a:pt x="346" y="108"/>
                    <a:pt x="347" y="109"/>
                    <a:pt x="348" y="109"/>
                  </a:cubicBezTo>
                  <a:cubicBezTo>
                    <a:pt x="349" y="110"/>
                    <a:pt x="350" y="111"/>
                    <a:pt x="351" y="112"/>
                  </a:cubicBezTo>
                  <a:cubicBezTo>
                    <a:pt x="352" y="113"/>
                    <a:pt x="352" y="115"/>
                    <a:pt x="354" y="115"/>
                  </a:cubicBezTo>
                  <a:cubicBezTo>
                    <a:pt x="355" y="115"/>
                    <a:pt x="355" y="115"/>
                    <a:pt x="355" y="115"/>
                  </a:cubicBezTo>
                  <a:cubicBezTo>
                    <a:pt x="355" y="115"/>
                    <a:pt x="356" y="116"/>
                    <a:pt x="356" y="116"/>
                  </a:cubicBezTo>
                  <a:cubicBezTo>
                    <a:pt x="356" y="116"/>
                    <a:pt x="356" y="116"/>
                    <a:pt x="357" y="116"/>
                  </a:cubicBezTo>
                  <a:cubicBezTo>
                    <a:pt x="357" y="117"/>
                    <a:pt x="359" y="117"/>
                    <a:pt x="360" y="117"/>
                  </a:cubicBezTo>
                  <a:cubicBezTo>
                    <a:pt x="361" y="116"/>
                    <a:pt x="361" y="114"/>
                    <a:pt x="361" y="113"/>
                  </a:cubicBezTo>
                  <a:cubicBezTo>
                    <a:pt x="361" y="112"/>
                    <a:pt x="362" y="112"/>
                    <a:pt x="362" y="111"/>
                  </a:cubicBezTo>
                  <a:cubicBezTo>
                    <a:pt x="363" y="111"/>
                    <a:pt x="363" y="110"/>
                    <a:pt x="363" y="109"/>
                  </a:cubicBezTo>
                  <a:cubicBezTo>
                    <a:pt x="364" y="109"/>
                    <a:pt x="364" y="109"/>
                    <a:pt x="364" y="108"/>
                  </a:cubicBezTo>
                  <a:cubicBezTo>
                    <a:pt x="365" y="107"/>
                    <a:pt x="365" y="107"/>
                    <a:pt x="365" y="106"/>
                  </a:cubicBezTo>
                  <a:cubicBezTo>
                    <a:pt x="365" y="106"/>
                    <a:pt x="365" y="106"/>
                    <a:pt x="365" y="106"/>
                  </a:cubicBezTo>
                  <a:cubicBezTo>
                    <a:pt x="367" y="104"/>
                    <a:pt x="368" y="101"/>
                    <a:pt x="370" y="100"/>
                  </a:cubicBezTo>
                  <a:cubicBezTo>
                    <a:pt x="370" y="100"/>
                    <a:pt x="371" y="99"/>
                    <a:pt x="371" y="99"/>
                  </a:cubicBezTo>
                  <a:cubicBezTo>
                    <a:pt x="372" y="99"/>
                    <a:pt x="372" y="99"/>
                    <a:pt x="372" y="99"/>
                  </a:cubicBezTo>
                  <a:cubicBezTo>
                    <a:pt x="373" y="100"/>
                    <a:pt x="374" y="99"/>
                    <a:pt x="376" y="99"/>
                  </a:cubicBezTo>
                  <a:cubicBezTo>
                    <a:pt x="376" y="99"/>
                    <a:pt x="376" y="98"/>
                    <a:pt x="377" y="98"/>
                  </a:cubicBezTo>
                  <a:cubicBezTo>
                    <a:pt x="378" y="98"/>
                    <a:pt x="379" y="97"/>
                    <a:pt x="380" y="98"/>
                  </a:cubicBezTo>
                  <a:cubicBezTo>
                    <a:pt x="380" y="98"/>
                    <a:pt x="380" y="98"/>
                    <a:pt x="381" y="98"/>
                  </a:cubicBezTo>
                  <a:cubicBezTo>
                    <a:pt x="381" y="97"/>
                    <a:pt x="381" y="97"/>
                    <a:pt x="382" y="97"/>
                  </a:cubicBezTo>
                  <a:cubicBezTo>
                    <a:pt x="383" y="97"/>
                    <a:pt x="384" y="97"/>
                    <a:pt x="385" y="96"/>
                  </a:cubicBezTo>
                  <a:cubicBezTo>
                    <a:pt x="386" y="96"/>
                    <a:pt x="387" y="96"/>
                    <a:pt x="387" y="96"/>
                  </a:cubicBezTo>
                  <a:cubicBezTo>
                    <a:pt x="388" y="95"/>
                    <a:pt x="389" y="94"/>
                    <a:pt x="391" y="94"/>
                  </a:cubicBezTo>
                  <a:cubicBezTo>
                    <a:pt x="392" y="94"/>
                    <a:pt x="392" y="94"/>
                    <a:pt x="392" y="94"/>
                  </a:cubicBezTo>
                  <a:cubicBezTo>
                    <a:pt x="393" y="94"/>
                    <a:pt x="392" y="95"/>
                    <a:pt x="392" y="95"/>
                  </a:cubicBezTo>
                  <a:cubicBezTo>
                    <a:pt x="392" y="95"/>
                    <a:pt x="392" y="95"/>
                    <a:pt x="392" y="96"/>
                  </a:cubicBezTo>
                  <a:cubicBezTo>
                    <a:pt x="391" y="95"/>
                    <a:pt x="390" y="95"/>
                    <a:pt x="390" y="96"/>
                  </a:cubicBezTo>
                  <a:cubicBezTo>
                    <a:pt x="390" y="96"/>
                    <a:pt x="389" y="96"/>
                    <a:pt x="389" y="96"/>
                  </a:cubicBezTo>
                  <a:cubicBezTo>
                    <a:pt x="387" y="96"/>
                    <a:pt x="386" y="97"/>
                    <a:pt x="385" y="98"/>
                  </a:cubicBezTo>
                  <a:cubicBezTo>
                    <a:pt x="383" y="99"/>
                    <a:pt x="380" y="99"/>
                    <a:pt x="378" y="100"/>
                  </a:cubicBezTo>
                  <a:cubicBezTo>
                    <a:pt x="377" y="100"/>
                    <a:pt x="376" y="101"/>
                    <a:pt x="375" y="100"/>
                  </a:cubicBezTo>
                  <a:cubicBezTo>
                    <a:pt x="375" y="100"/>
                    <a:pt x="375" y="100"/>
                    <a:pt x="375" y="100"/>
                  </a:cubicBezTo>
                  <a:cubicBezTo>
                    <a:pt x="374" y="101"/>
                    <a:pt x="374" y="101"/>
                    <a:pt x="373" y="101"/>
                  </a:cubicBezTo>
                  <a:cubicBezTo>
                    <a:pt x="371" y="102"/>
                    <a:pt x="370" y="103"/>
                    <a:pt x="369" y="104"/>
                  </a:cubicBezTo>
                  <a:cubicBezTo>
                    <a:pt x="368" y="106"/>
                    <a:pt x="367" y="109"/>
                    <a:pt x="366" y="111"/>
                  </a:cubicBezTo>
                  <a:cubicBezTo>
                    <a:pt x="365" y="112"/>
                    <a:pt x="364" y="114"/>
                    <a:pt x="364" y="116"/>
                  </a:cubicBezTo>
                  <a:cubicBezTo>
                    <a:pt x="364" y="116"/>
                    <a:pt x="363" y="117"/>
                    <a:pt x="363" y="118"/>
                  </a:cubicBezTo>
                  <a:cubicBezTo>
                    <a:pt x="363" y="118"/>
                    <a:pt x="363" y="118"/>
                    <a:pt x="364" y="119"/>
                  </a:cubicBezTo>
                  <a:cubicBezTo>
                    <a:pt x="365" y="119"/>
                    <a:pt x="366" y="120"/>
                    <a:pt x="367" y="120"/>
                  </a:cubicBezTo>
                  <a:cubicBezTo>
                    <a:pt x="368" y="121"/>
                    <a:pt x="369" y="121"/>
                    <a:pt x="369" y="119"/>
                  </a:cubicBezTo>
                  <a:cubicBezTo>
                    <a:pt x="369" y="118"/>
                    <a:pt x="370" y="118"/>
                    <a:pt x="371" y="117"/>
                  </a:cubicBezTo>
                  <a:cubicBezTo>
                    <a:pt x="370" y="118"/>
                    <a:pt x="370" y="119"/>
                    <a:pt x="370" y="119"/>
                  </a:cubicBezTo>
                  <a:cubicBezTo>
                    <a:pt x="369" y="120"/>
                    <a:pt x="369" y="120"/>
                    <a:pt x="369" y="121"/>
                  </a:cubicBezTo>
                  <a:cubicBezTo>
                    <a:pt x="369" y="121"/>
                    <a:pt x="370" y="121"/>
                    <a:pt x="370" y="121"/>
                  </a:cubicBezTo>
                  <a:cubicBezTo>
                    <a:pt x="371" y="121"/>
                    <a:pt x="372" y="121"/>
                    <a:pt x="372" y="121"/>
                  </a:cubicBezTo>
                  <a:cubicBezTo>
                    <a:pt x="374" y="122"/>
                    <a:pt x="375" y="121"/>
                    <a:pt x="377" y="121"/>
                  </a:cubicBezTo>
                  <a:cubicBezTo>
                    <a:pt x="378" y="122"/>
                    <a:pt x="380" y="122"/>
                    <a:pt x="381" y="121"/>
                  </a:cubicBezTo>
                  <a:cubicBezTo>
                    <a:pt x="381" y="121"/>
                    <a:pt x="381" y="121"/>
                    <a:pt x="381" y="121"/>
                  </a:cubicBezTo>
                  <a:cubicBezTo>
                    <a:pt x="383" y="121"/>
                    <a:pt x="382" y="120"/>
                    <a:pt x="383" y="119"/>
                  </a:cubicBezTo>
                  <a:cubicBezTo>
                    <a:pt x="383" y="118"/>
                    <a:pt x="384" y="117"/>
                    <a:pt x="383" y="116"/>
                  </a:cubicBezTo>
                  <a:cubicBezTo>
                    <a:pt x="383" y="115"/>
                    <a:pt x="383" y="115"/>
                    <a:pt x="383" y="114"/>
                  </a:cubicBezTo>
                  <a:cubicBezTo>
                    <a:pt x="383" y="113"/>
                    <a:pt x="383" y="112"/>
                    <a:pt x="384" y="112"/>
                  </a:cubicBezTo>
                  <a:cubicBezTo>
                    <a:pt x="385" y="111"/>
                    <a:pt x="386" y="110"/>
                    <a:pt x="386" y="108"/>
                  </a:cubicBezTo>
                  <a:cubicBezTo>
                    <a:pt x="388" y="109"/>
                    <a:pt x="387" y="110"/>
                    <a:pt x="387" y="111"/>
                  </a:cubicBezTo>
                  <a:cubicBezTo>
                    <a:pt x="386" y="111"/>
                    <a:pt x="386" y="112"/>
                    <a:pt x="385" y="112"/>
                  </a:cubicBezTo>
                  <a:cubicBezTo>
                    <a:pt x="385" y="112"/>
                    <a:pt x="384" y="113"/>
                    <a:pt x="385" y="114"/>
                  </a:cubicBezTo>
                  <a:cubicBezTo>
                    <a:pt x="385" y="114"/>
                    <a:pt x="385" y="115"/>
                    <a:pt x="386" y="114"/>
                  </a:cubicBezTo>
                  <a:cubicBezTo>
                    <a:pt x="388" y="114"/>
                    <a:pt x="389" y="113"/>
                    <a:pt x="390" y="113"/>
                  </a:cubicBezTo>
                  <a:cubicBezTo>
                    <a:pt x="391" y="112"/>
                    <a:pt x="391" y="112"/>
                    <a:pt x="391" y="111"/>
                  </a:cubicBezTo>
                  <a:cubicBezTo>
                    <a:pt x="391" y="111"/>
                    <a:pt x="392" y="111"/>
                    <a:pt x="392" y="111"/>
                  </a:cubicBezTo>
                  <a:cubicBezTo>
                    <a:pt x="393" y="111"/>
                    <a:pt x="394" y="109"/>
                    <a:pt x="395" y="109"/>
                  </a:cubicBezTo>
                  <a:cubicBezTo>
                    <a:pt x="396" y="109"/>
                    <a:pt x="396" y="110"/>
                    <a:pt x="396" y="111"/>
                  </a:cubicBezTo>
                  <a:cubicBezTo>
                    <a:pt x="395" y="111"/>
                    <a:pt x="395" y="111"/>
                    <a:pt x="395" y="112"/>
                  </a:cubicBezTo>
                  <a:cubicBezTo>
                    <a:pt x="395" y="112"/>
                    <a:pt x="395" y="112"/>
                    <a:pt x="395" y="112"/>
                  </a:cubicBezTo>
                  <a:cubicBezTo>
                    <a:pt x="393" y="113"/>
                    <a:pt x="392" y="114"/>
                    <a:pt x="390" y="114"/>
                  </a:cubicBezTo>
                  <a:cubicBezTo>
                    <a:pt x="389" y="115"/>
                    <a:pt x="388" y="116"/>
                    <a:pt x="387" y="117"/>
                  </a:cubicBezTo>
                  <a:cubicBezTo>
                    <a:pt x="386" y="121"/>
                    <a:pt x="387" y="121"/>
                    <a:pt x="390" y="120"/>
                  </a:cubicBezTo>
                  <a:cubicBezTo>
                    <a:pt x="390" y="120"/>
                    <a:pt x="390" y="120"/>
                    <a:pt x="391" y="120"/>
                  </a:cubicBezTo>
                  <a:cubicBezTo>
                    <a:pt x="391" y="120"/>
                    <a:pt x="391" y="120"/>
                    <a:pt x="391" y="120"/>
                  </a:cubicBezTo>
                  <a:cubicBezTo>
                    <a:pt x="391" y="120"/>
                    <a:pt x="392" y="120"/>
                    <a:pt x="393" y="120"/>
                  </a:cubicBezTo>
                  <a:cubicBezTo>
                    <a:pt x="396" y="119"/>
                    <a:pt x="399" y="118"/>
                    <a:pt x="402" y="116"/>
                  </a:cubicBezTo>
                  <a:cubicBezTo>
                    <a:pt x="403" y="115"/>
                    <a:pt x="404" y="115"/>
                    <a:pt x="404" y="114"/>
                  </a:cubicBezTo>
                  <a:cubicBezTo>
                    <a:pt x="407" y="113"/>
                    <a:pt x="409" y="111"/>
                    <a:pt x="410" y="109"/>
                  </a:cubicBezTo>
                  <a:cubicBezTo>
                    <a:pt x="411" y="108"/>
                    <a:pt x="412" y="107"/>
                    <a:pt x="412" y="106"/>
                  </a:cubicBezTo>
                  <a:cubicBezTo>
                    <a:pt x="412" y="106"/>
                    <a:pt x="412" y="105"/>
                    <a:pt x="412" y="105"/>
                  </a:cubicBezTo>
                  <a:cubicBezTo>
                    <a:pt x="413" y="105"/>
                    <a:pt x="414" y="103"/>
                    <a:pt x="414" y="103"/>
                  </a:cubicBezTo>
                  <a:cubicBezTo>
                    <a:pt x="413" y="102"/>
                    <a:pt x="413" y="102"/>
                    <a:pt x="413" y="102"/>
                  </a:cubicBezTo>
                  <a:cubicBezTo>
                    <a:pt x="413" y="102"/>
                    <a:pt x="412" y="102"/>
                    <a:pt x="412" y="102"/>
                  </a:cubicBezTo>
                  <a:cubicBezTo>
                    <a:pt x="412" y="102"/>
                    <a:pt x="412" y="101"/>
                    <a:pt x="413" y="101"/>
                  </a:cubicBezTo>
                  <a:cubicBezTo>
                    <a:pt x="413" y="100"/>
                    <a:pt x="414" y="99"/>
                    <a:pt x="414" y="98"/>
                  </a:cubicBezTo>
                  <a:cubicBezTo>
                    <a:pt x="414" y="98"/>
                    <a:pt x="414" y="97"/>
                    <a:pt x="413" y="96"/>
                  </a:cubicBezTo>
                  <a:cubicBezTo>
                    <a:pt x="413" y="96"/>
                    <a:pt x="412" y="95"/>
                    <a:pt x="412" y="94"/>
                  </a:cubicBezTo>
                  <a:cubicBezTo>
                    <a:pt x="412" y="93"/>
                    <a:pt x="412" y="94"/>
                    <a:pt x="413" y="94"/>
                  </a:cubicBezTo>
                  <a:cubicBezTo>
                    <a:pt x="413" y="94"/>
                    <a:pt x="413" y="94"/>
                    <a:pt x="413" y="94"/>
                  </a:cubicBezTo>
                  <a:cubicBezTo>
                    <a:pt x="413" y="95"/>
                    <a:pt x="413" y="95"/>
                    <a:pt x="414" y="96"/>
                  </a:cubicBezTo>
                  <a:cubicBezTo>
                    <a:pt x="414" y="96"/>
                    <a:pt x="414" y="97"/>
                    <a:pt x="415" y="97"/>
                  </a:cubicBezTo>
                  <a:cubicBezTo>
                    <a:pt x="416" y="98"/>
                    <a:pt x="417" y="97"/>
                    <a:pt x="417" y="97"/>
                  </a:cubicBezTo>
                  <a:cubicBezTo>
                    <a:pt x="418" y="96"/>
                    <a:pt x="417" y="96"/>
                    <a:pt x="417" y="96"/>
                  </a:cubicBezTo>
                  <a:cubicBezTo>
                    <a:pt x="417" y="96"/>
                    <a:pt x="417" y="96"/>
                    <a:pt x="417" y="95"/>
                  </a:cubicBezTo>
                  <a:cubicBezTo>
                    <a:pt x="417" y="95"/>
                    <a:pt x="417" y="94"/>
                    <a:pt x="418" y="93"/>
                  </a:cubicBezTo>
                  <a:cubicBezTo>
                    <a:pt x="418" y="93"/>
                    <a:pt x="418" y="93"/>
                    <a:pt x="418" y="93"/>
                  </a:cubicBezTo>
                  <a:cubicBezTo>
                    <a:pt x="419" y="92"/>
                    <a:pt x="420" y="91"/>
                    <a:pt x="420" y="89"/>
                  </a:cubicBezTo>
                  <a:cubicBezTo>
                    <a:pt x="420" y="89"/>
                    <a:pt x="421" y="89"/>
                    <a:pt x="421" y="88"/>
                  </a:cubicBezTo>
                  <a:cubicBezTo>
                    <a:pt x="423" y="87"/>
                    <a:pt x="425" y="86"/>
                    <a:pt x="426" y="85"/>
                  </a:cubicBezTo>
                  <a:cubicBezTo>
                    <a:pt x="427" y="84"/>
                    <a:pt x="427" y="83"/>
                    <a:pt x="428" y="83"/>
                  </a:cubicBezTo>
                  <a:cubicBezTo>
                    <a:pt x="429" y="83"/>
                    <a:pt x="429" y="82"/>
                    <a:pt x="429" y="83"/>
                  </a:cubicBezTo>
                  <a:cubicBezTo>
                    <a:pt x="430" y="83"/>
                    <a:pt x="429" y="83"/>
                    <a:pt x="429" y="84"/>
                  </a:cubicBezTo>
                  <a:cubicBezTo>
                    <a:pt x="429" y="84"/>
                    <a:pt x="429" y="84"/>
                    <a:pt x="429" y="85"/>
                  </a:cubicBezTo>
                  <a:cubicBezTo>
                    <a:pt x="428" y="86"/>
                    <a:pt x="426" y="87"/>
                    <a:pt x="425" y="88"/>
                  </a:cubicBezTo>
                  <a:cubicBezTo>
                    <a:pt x="424" y="88"/>
                    <a:pt x="424" y="88"/>
                    <a:pt x="424" y="88"/>
                  </a:cubicBezTo>
                  <a:cubicBezTo>
                    <a:pt x="424" y="89"/>
                    <a:pt x="424" y="89"/>
                    <a:pt x="423" y="89"/>
                  </a:cubicBezTo>
                  <a:cubicBezTo>
                    <a:pt x="422" y="90"/>
                    <a:pt x="421" y="92"/>
                    <a:pt x="421" y="93"/>
                  </a:cubicBezTo>
                  <a:cubicBezTo>
                    <a:pt x="421" y="93"/>
                    <a:pt x="421" y="93"/>
                    <a:pt x="421" y="93"/>
                  </a:cubicBezTo>
                  <a:cubicBezTo>
                    <a:pt x="420" y="94"/>
                    <a:pt x="420" y="94"/>
                    <a:pt x="420" y="94"/>
                  </a:cubicBezTo>
                  <a:cubicBezTo>
                    <a:pt x="419" y="95"/>
                    <a:pt x="419" y="95"/>
                    <a:pt x="419" y="96"/>
                  </a:cubicBezTo>
                  <a:cubicBezTo>
                    <a:pt x="419" y="96"/>
                    <a:pt x="419" y="97"/>
                    <a:pt x="419" y="97"/>
                  </a:cubicBezTo>
                  <a:cubicBezTo>
                    <a:pt x="418" y="99"/>
                    <a:pt x="417" y="101"/>
                    <a:pt x="415" y="102"/>
                  </a:cubicBezTo>
                  <a:cubicBezTo>
                    <a:pt x="415" y="103"/>
                    <a:pt x="415" y="103"/>
                    <a:pt x="415" y="103"/>
                  </a:cubicBezTo>
                  <a:cubicBezTo>
                    <a:pt x="416" y="105"/>
                    <a:pt x="416" y="106"/>
                    <a:pt x="415" y="107"/>
                  </a:cubicBezTo>
                  <a:cubicBezTo>
                    <a:pt x="415" y="107"/>
                    <a:pt x="415" y="107"/>
                    <a:pt x="415" y="108"/>
                  </a:cubicBezTo>
                  <a:cubicBezTo>
                    <a:pt x="415" y="108"/>
                    <a:pt x="416" y="108"/>
                    <a:pt x="416" y="108"/>
                  </a:cubicBezTo>
                  <a:cubicBezTo>
                    <a:pt x="417" y="107"/>
                    <a:pt x="419" y="107"/>
                    <a:pt x="420" y="106"/>
                  </a:cubicBezTo>
                  <a:cubicBezTo>
                    <a:pt x="421" y="106"/>
                    <a:pt x="422" y="106"/>
                    <a:pt x="423" y="106"/>
                  </a:cubicBezTo>
                  <a:cubicBezTo>
                    <a:pt x="424" y="106"/>
                    <a:pt x="425" y="106"/>
                    <a:pt x="426" y="106"/>
                  </a:cubicBezTo>
                  <a:cubicBezTo>
                    <a:pt x="426" y="106"/>
                    <a:pt x="426" y="106"/>
                    <a:pt x="427" y="106"/>
                  </a:cubicBezTo>
                  <a:cubicBezTo>
                    <a:pt x="428" y="107"/>
                    <a:pt x="430" y="107"/>
                    <a:pt x="431" y="106"/>
                  </a:cubicBezTo>
                  <a:cubicBezTo>
                    <a:pt x="431" y="107"/>
                    <a:pt x="432" y="108"/>
                    <a:pt x="431" y="108"/>
                  </a:cubicBezTo>
                  <a:cubicBezTo>
                    <a:pt x="430" y="109"/>
                    <a:pt x="429" y="108"/>
                    <a:pt x="428" y="109"/>
                  </a:cubicBezTo>
                  <a:cubicBezTo>
                    <a:pt x="428" y="109"/>
                    <a:pt x="428" y="109"/>
                    <a:pt x="428" y="109"/>
                  </a:cubicBezTo>
                  <a:cubicBezTo>
                    <a:pt x="427" y="109"/>
                    <a:pt x="426" y="109"/>
                    <a:pt x="425" y="109"/>
                  </a:cubicBezTo>
                  <a:cubicBezTo>
                    <a:pt x="425" y="109"/>
                    <a:pt x="425" y="109"/>
                    <a:pt x="425" y="109"/>
                  </a:cubicBezTo>
                  <a:cubicBezTo>
                    <a:pt x="424" y="109"/>
                    <a:pt x="423" y="109"/>
                    <a:pt x="422" y="109"/>
                  </a:cubicBezTo>
                  <a:cubicBezTo>
                    <a:pt x="420" y="110"/>
                    <a:pt x="418" y="111"/>
                    <a:pt x="417" y="112"/>
                  </a:cubicBezTo>
                  <a:cubicBezTo>
                    <a:pt x="416" y="112"/>
                    <a:pt x="416" y="112"/>
                    <a:pt x="416" y="112"/>
                  </a:cubicBezTo>
                  <a:cubicBezTo>
                    <a:pt x="413" y="114"/>
                    <a:pt x="411" y="116"/>
                    <a:pt x="408" y="118"/>
                  </a:cubicBezTo>
                  <a:cubicBezTo>
                    <a:pt x="408" y="118"/>
                    <a:pt x="409" y="118"/>
                    <a:pt x="409" y="118"/>
                  </a:cubicBezTo>
                  <a:cubicBezTo>
                    <a:pt x="410" y="118"/>
                    <a:pt x="410" y="119"/>
                    <a:pt x="411" y="118"/>
                  </a:cubicBezTo>
                  <a:cubicBezTo>
                    <a:pt x="413" y="118"/>
                    <a:pt x="415" y="118"/>
                    <a:pt x="417" y="118"/>
                  </a:cubicBezTo>
                  <a:cubicBezTo>
                    <a:pt x="418" y="118"/>
                    <a:pt x="419" y="119"/>
                    <a:pt x="419" y="118"/>
                  </a:cubicBezTo>
                  <a:cubicBezTo>
                    <a:pt x="420" y="119"/>
                    <a:pt x="421" y="119"/>
                    <a:pt x="421" y="119"/>
                  </a:cubicBezTo>
                  <a:cubicBezTo>
                    <a:pt x="421" y="119"/>
                    <a:pt x="421" y="120"/>
                    <a:pt x="420" y="120"/>
                  </a:cubicBezTo>
                  <a:cubicBezTo>
                    <a:pt x="419" y="119"/>
                    <a:pt x="418" y="120"/>
                    <a:pt x="416" y="120"/>
                  </a:cubicBezTo>
                  <a:cubicBezTo>
                    <a:pt x="413" y="120"/>
                    <a:pt x="410" y="121"/>
                    <a:pt x="407" y="121"/>
                  </a:cubicBezTo>
                  <a:cubicBezTo>
                    <a:pt x="407" y="121"/>
                    <a:pt x="405" y="121"/>
                    <a:pt x="406" y="123"/>
                  </a:cubicBezTo>
                  <a:cubicBezTo>
                    <a:pt x="406" y="123"/>
                    <a:pt x="406" y="124"/>
                    <a:pt x="405" y="124"/>
                  </a:cubicBezTo>
                  <a:cubicBezTo>
                    <a:pt x="403" y="124"/>
                    <a:pt x="401" y="124"/>
                    <a:pt x="399" y="125"/>
                  </a:cubicBezTo>
                  <a:cubicBezTo>
                    <a:pt x="398" y="125"/>
                    <a:pt x="397" y="126"/>
                    <a:pt x="396" y="126"/>
                  </a:cubicBezTo>
                  <a:cubicBezTo>
                    <a:pt x="396" y="127"/>
                    <a:pt x="395" y="127"/>
                    <a:pt x="395" y="127"/>
                  </a:cubicBezTo>
                  <a:cubicBezTo>
                    <a:pt x="394" y="126"/>
                    <a:pt x="394" y="126"/>
                    <a:pt x="393" y="127"/>
                  </a:cubicBezTo>
                  <a:cubicBezTo>
                    <a:pt x="393" y="127"/>
                    <a:pt x="392" y="128"/>
                    <a:pt x="391" y="128"/>
                  </a:cubicBezTo>
                  <a:cubicBezTo>
                    <a:pt x="390" y="128"/>
                    <a:pt x="389" y="128"/>
                    <a:pt x="388" y="128"/>
                  </a:cubicBezTo>
                  <a:cubicBezTo>
                    <a:pt x="387" y="129"/>
                    <a:pt x="387" y="129"/>
                    <a:pt x="387" y="129"/>
                  </a:cubicBezTo>
                  <a:cubicBezTo>
                    <a:pt x="387" y="130"/>
                    <a:pt x="387" y="130"/>
                    <a:pt x="387" y="131"/>
                  </a:cubicBezTo>
                  <a:cubicBezTo>
                    <a:pt x="388" y="131"/>
                    <a:pt x="388" y="131"/>
                    <a:pt x="388" y="132"/>
                  </a:cubicBezTo>
                  <a:cubicBezTo>
                    <a:pt x="389" y="135"/>
                    <a:pt x="391" y="137"/>
                    <a:pt x="393" y="140"/>
                  </a:cubicBezTo>
                  <a:cubicBezTo>
                    <a:pt x="394" y="141"/>
                    <a:pt x="394" y="143"/>
                    <a:pt x="396" y="143"/>
                  </a:cubicBezTo>
                  <a:cubicBezTo>
                    <a:pt x="397" y="144"/>
                    <a:pt x="398" y="144"/>
                    <a:pt x="399" y="144"/>
                  </a:cubicBezTo>
                  <a:cubicBezTo>
                    <a:pt x="399" y="145"/>
                    <a:pt x="398" y="145"/>
                    <a:pt x="398" y="145"/>
                  </a:cubicBezTo>
                  <a:cubicBezTo>
                    <a:pt x="397" y="145"/>
                    <a:pt x="397" y="146"/>
                    <a:pt x="397" y="146"/>
                  </a:cubicBezTo>
                  <a:cubicBezTo>
                    <a:pt x="397" y="147"/>
                    <a:pt x="397" y="148"/>
                    <a:pt x="398" y="149"/>
                  </a:cubicBezTo>
                  <a:cubicBezTo>
                    <a:pt x="398" y="149"/>
                    <a:pt x="398" y="150"/>
                    <a:pt x="397" y="150"/>
                  </a:cubicBezTo>
                  <a:cubicBezTo>
                    <a:pt x="397" y="151"/>
                    <a:pt x="398" y="152"/>
                    <a:pt x="398" y="153"/>
                  </a:cubicBezTo>
                  <a:cubicBezTo>
                    <a:pt x="398" y="153"/>
                    <a:pt x="398" y="153"/>
                    <a:pt x="399" y="153"/>
                  </a:cubicBezTo>
                  <a:cubicBezTo>
                    <a:pt x="400" y="153"/>
                    <a:pt x="400" y="154"/>
                    <a:pt x="401" y="154"/>
                  </a:cubicBezTo>
                  <a:cubicBezTo>
                    <a:pt x="401" y="154"/>
                    <a:pt x="401" y="154"/>
                    <a:pt x="401" y="154"/>
                  </a:cubicBezTo>
                  <a:cubicBezTo>
                    <a:pt x="401" y="154"/>
                    <a:pt x="401" y="154"/>
                    <a:pt x="401" y="154"/>
                  </a:cubicBezTo>
                  <a:cubicBezTo>
                    <a:pt x="401" y="154"/>
                    <a:pt x="401" y="154"/>
                    <a:pt x="401" y="154"/>
                  </a:cubicBezTo>
                  <a:cubicBezTo>
                    <a:pt x="401" y="155"/>
                    <a:pt x="402" y="155"/>
                    <a:pt x="402" y="156"/>
                  </a:cubicBezTo>
                  <a:cubicBezTo>
                    <a:pt x="403" y="156"/>
                    <a:pt x="403" y="156"/>
                    <a:pt x="404" y="156"/>
                  </a:cubicBezTo>
                  <a:cubicBezTo>
                    <a:pt x="405" y="155"/>
                    <a:pt x="407" y="154"/>
                    <a:pt x="409" y="154"/>
                  </a:cubicBezTo>
                  <a:cubicBezTo>
                    <a:pt x="409" y="153"/>
                    <a:pt x="410" y="153"/>
                    <a:pt x="410" y="154"/>
                  </a:cubicBezTo>
                  <a:cubicBezTo>
                    <a:pt x="409" y="155"/>
                    <a:pt x="408" y="156"/>
                    <a:pt x="407" y="156"/>
                  </a:cubicBezTo>
                  <a:cubicBezTo>
                    <a:pt x="405" y="156"/>
                    <a:pt x="404" y="157"/>
                    <a:pt x="404" y="159"/>
                  </a:cubicBezTo>
                  <a:cubicBezTo>
                    <a:pt x="402" y="158"/>
                    <a:pt x="401" y="156"/>
                    <a:pt x="399" y="156"/>
                  </a:cubicBezTo>
                  <a:cubicBezTo>
                    <a:pt x="398" y="156"/>
                    <a:pt x="398" y="156"/>
                    <a:pt x="398" y="157"/>
                  </a:cubicBezTo>
                  <a:cubicBezTo>
                    <a:pt x="398" y="157"/>
                    <a:pt x="398" y="158"/>
                    <a:pt x="397" y="158"/>
                  </a:cubicBezTo>
                  <a:cubicBezTo>
                    <a:pt x="397" y="158"/>
                    <a:pt x="397" y="158"/>
                    <a:pt x="397" y="158"/>
                  </a:cubicBezTo>
                  <a:cubicBezTo>
                    <a:pt x="396" y="158"/>
                    <a:pt x="396" y="157"/>
                    <a:pt x="396" y="157"/>
                  </a:cubicBezTo>
                  <a:cubicBezTo>
                    <a:pt x="396" y="156"/>
                    <a:pt x="397" y="157"/>
                    <a:pt x="397" y="157"/>
                  </a:cubicBezTo>
                  <a:cubicBezTo>
                    <a:pt x="397" y="157"/>
                    <a:pt x="397" y="157"/>
                    <a:pt x="397" y="157"/>
                  </a:cubicBezTo>
                  <a:cubicBezTo>
                    <a:pt x="397" y="156"/>
                    <a:pt x="397" y="155"/>
                    <a:pt x="397" y="155"/>
                  </a:cubicBezTo>
                  <a:cubicBezTo>
                    <a:pt x="397" y="155"/>
                    <a:pt x="397" y="154"/>
                    <a:pt x="397" y="154"/>
                  </a:cubicBezTo>
                  <a:cubicBezTo>
                    <a:pt x="395" y="154"/>
                    <a:pt x="395" y="153"/>
                    <a:pt x="395" y="151"/>
                  </a:cubicBezTo>
                  <a:cubicBezTo>
                    <a:pt x="395" y="151"/>
                    <a:pt x="394" y="150"/>
                    <a:pt x="394" y="149"/>
                  </a:cubicBezTo>
                  <a:cubicBezTo>
                    <a:pt x="394" y="148"/>
                    <a:pt x="393" y="146"/>
                    <a:pt x="392" y="146"/>
                  </a:cubicBezTo>
                  <a:cubicBezTo>
                    <a:pt x="391" y="145"/>
                    <a:pt x="390" y="144"/>
                    <a:pt x="390" y="143"/>
                  </a:cubicBezTo>
                  <a:cubicBezTo>
                    <a:pt x="390" y="141"/>
                    <a:pt x="388" y="140"/>
                    <a:pt x="387" y="138"/>
                  </a:cubicBezTo>
                  <a:cubicBezTo>
                    <a:pt x="386" y="138"/>
                    <a:pt x="386" y="136"/>
                    <a:pt x="385" y="135"/>
                  </a:cubicBezTo>
                  <a:cubicBezTo>
                    <a:pt x="384" y="134"/>
                    <a:pt x="383" y="132"/>
                    <a:pt x="381" y="132"/>
                  </a:cubicBezTo>
                  <a:cubicBezTo>
                    <a:pt x="379" y="131"/>
                    <a:pt x="377" y="131"/>
                    <a:pt x="375" y="132"/>
                  </a:cubicBezTo>
                  <a:cubicBezTo>
                    <a:pt x="373" y="132"/>
                    <a:pt x="372" y="132"/>
                    <a:pt x="371" y="131"/>
                  </a:cubicBezTo>
                  <a:cubicBezTo>
                    <a:pt x="370" y="129"/>
                    <a:pt x="368" y="129"/>
                    <a:pt x="366" y="130"/>
                  </a:cubicBezTo>
                  <a:cubicBezTo>
                    <a:pt x="366" y="130"/>
                    <a:pt x="365" y="130"/>
                    <a:pt x="365" y="130"/>
                  </a:cubicBezTo>
                  <a:cubicBezTo>
                    <a:pt x="365" y="132"/>
                    <a:pt x="365" y="134"/>
                    <a:pt x="364" y="136"/>
                  </a:cubicBezTo>
                  <a:cubicBezTo>
                    <a:pt x="364" y="138"/>
                    <a:pt x="364" y="140"/>
                    <a:pt x="365" y="141"/>
                  </a:cubicBezTo>
                  <a:cubicBezTo>
                    <a:pt x="365" y="142"/>
                    <a:pt x="365" y="142"/>
                    <a:pt x="366" y="142"/>
                  </a:cubicBezTo>
                  <a:cubicBezTo>
                    <a:pt x="367" y="142"/>
                    <a:pt x="368" y="143"/>
                    <a:pt x="369" y="143"/>
                  </a:cubicBezTo>
                  <a:cubicBezTo>
                    <a:pt x="370" y="143"/>
                    <a:pt x="371" y="144"/>
                    <a:pt x="372" y="144"/>
                  </a:cubicBezTo>
                  <a:cubicBezTo>
                    <a:pt x="372" y="144"/>
                    <a:pt x="372" y="144"/>
                    <a:pt x="372" y="144"/>
                  </a:cubicBezTo>
                  <a:cubicBezTo>
                    <a:pt x="372" y="145"/>
                    <a:pt x="372" y="145"/>
                    <a:pt x="373" y="145"/>
                  </a:cubicBezTo>
                  <a:cubicBezTo>
                    <a:pt x="373" y="145"/>
                    <a:pt x="373" y="146"/>
                    <a:pt x="373" y="146"/>
                  </a:cubicBezTo>
                  <a:cubicBezTo>
                    <a:pt x="372" y="147"/>
                    <a:pt x="372" y="146"/>
                    <a:pt x="372" y="146"/>
                  </a:cubicBezTo>
                  <a:cubicBezTo>
                    <a:pt x="372" y="145"/>
                    <a:pt x="371" y="145"/>
                    <a:pt x="371" y="145"/>
                  </a:cubicBezTo>
                  <a:cubicBezTo>
                    <a:pt x="369" y="145"/>
                    <a:pt x="368" y="144"/>
                    <a:pt x="367" y="144"/>
                  </a:cubicBezTo>
                  <a:cubicBezTo>
                    <a:pt x="366" y="143"/>
                    <a:pt x="365" y="144"/>
                    <a:pt x="365" y="144"/>
                  </a:cubicBezTo>
                  <a:cubicBezTo>
                    <a:pt x="365" y="146"/>
                    <a:pt x="366" y="147"/>
                    <a:pt x="365" y="148"/>
                  </a:cubicBezTo>
                  <a:cubicBezTo>
                    <a:pt x="365" y="151"/>
                    <a:pt x="366" y="152"/>
                    <a:pt x="368" y="153"/>
                  </a:cubicBezTo>
                  <a:cubicBezTo>
                    <a:pt x="369" y="153"/>
                    <a:pt x="369" y="154"/>
                    <a:pt x="370" y="154"/>
                  </a:cubicBezTo>
                  <a:cubicBezTo>
                    <a:pt x="372" y="153"/>
                    <a:pt x="373" y="155"/>
                    <a:pt x="374" y="156"/>
                  </a:cubicBezTo>
                  <a:cubicBezTo>
                    <a:pt x="374" y="156"/>
                    <a:pt x="375" y="157"/>
                    <a:pt x="375" y="157"/>
                  </a:cubicBezTo>
                  <a:cubicBezTo>
                    <a:pt x="375" y="158"/>
                    <a:pt x="375" y="159"/>
                    <a:pt x="375" y="160"/>
                  </a:cubicBezTo>
                  <a:cubicBezTo>
                    <a:pt x="375" y="161"/>
                    <a:pt x="376" y="162"/>
                    <a:pt x="377" y="162"/>
                  </a:cubicBezTo>
                  <a:cubicBezTo>
                    <a:pt x="378" y="162"/>
                    <a:pt x="378" y="163"/>
                    <a:pt x="379" y="163"/>
                  </a:cubicBezTo>
                  <a:cubicBezTo>
                    <a:pt x="379" y="164"/>
                    <a:pt x="379" y="164"/>
                    <a:pt x="379" y="165"/>
                  </a:cubicBezTo>
                  <a:cubicBezTo>
                    <a:pt x="379" y="167"/>
                    <a:pt x="379" y="169"/>
                    <a:pt x="379" y="172"/>
                  </a:cubicBezTo>
                  <a:cubicBezTo>
                    <a:pt x="379" y="172"/>
                    <a:pt x="379" y="172"/>
                    <a:pt x="380" y="172"/>
                  </a:cubicBezTo>
                  <a:cubicBezTo>
                    <a:pt x="380" y="173"/>
                    <a:pt x="381" y="173"/>
                    <a:pt x="381" y="172"/>
                  </a:cubicBezTo>
                  <a:cubicBezTo>
                    <a:pt x="381" y="172"/>
                    <a:pt x="382" y="172"/>
                    <a:pt x="382" y="171"/>
                  </a:cubicBezTo>
                  <a:cubicBezTo>
                    <a:pt x="382" y="172"/>
                    <a:pt x="382" y="172"/>
                    <a:pt x="382" y="173"/>
                  </a:cubicBezTo>
                  <a:cubicBezTo>
                    <a:pt x="382" y="173"/>
                    <a:pt x="382" y="174"/>
                    <a:pt x="382" y="174"/>
                  </a:cubicBezTo>
                  <a:cubicBezTo>
                    <a:pt x="383" y="175"/>
                    <a:pt x="384" y="176"/>
                    <a:pt x="384" y="177"/>
                  </a:cubicBezTo>
                  <a:cubicBezTo>
                    <a:pt x="385" y="178"/>
                    <a:pt x="385" y="177"/>
                    <a:pt x="386" y="177"/>
                  </a:cubicBezTo>
                  <a:cubicBezTo>
                    <a:pt x="385" y="179"/>
                    <a:pt x="383" y="178"/>
                    <a:pt x="382" y="177"/>
                  </a:cubicBezTo>
                  <a:cubicBezTo>
                    <a:pt x="381" y="176"/>
                    <a:pt x="381" y="175"/>
                    <a:pt x="380" y="175"/>
                  </a:cubicBezTo>
                  <a:cubicBezTo>
                    <a:pt x="380" y="175"/>
                    <a:pt x="379" y="175"/>
                    <a:pt x="379" y="175"/>
                  </a:cubicBezTo>
                  <a:cubicBezTo>
                    <a:pt x="379" y="174"/>
                    <a:pt x="379" y="174"/>
                    <a:pt x="379" y="174"/>
                  </a:cubicBezTo>
                  <a:cubicBezTo>
                    <a:pt x="379" y="174"/>
                    <a:pt x="378" y="174"/>
                    <a:pt x="378" y="174"/>
                  </a:cubicBezTo>
                  <a:cubicBezTo>
                    <a:pt x="377" y="175"/>
                    <a:pt x="376" y="177"/>
                    <a:pt x="377" y="178"/>
                  </a:cubicBezTo>
                  <a:cubicBezTo>
                    <a:pt x="377" y="179"/>
                    <a:pt x="377" y="179"/>
                    <a:pt x="378" y="179"/>
                  </a:cubicBezTo>
                  <a:cubicBezTo>
                    <a:pt x="378" y="179"/>
                    <a:pt x="379" y="179"/>
                    <a:pt x="379" y="180"/>
                  </a:cubicBezTo>
                  <a:cubicBezTo>
                    <a:pt x="379" y="180"/>
                    <a:pt x="380" y="180"/>
                    <a:pt x="380" y="180"/>
                  </a:cubicBezTo>
                  <a:cubicBezTo>
                    <a:pt x="381" y="181"/>
                    <a:pt x="382" y="180"/>
                    <a:pt x="383" y="181"/>
                  </a:cubicBezTo>
                  <a:cubicBezTo>
                    <a:pt x="384" y="182"/>
                    <a:pt x="385" y="182"/>
                    <a:pt x="386" y="181"/>
                  </a:cubicBezTo>
                  <a:cubicBezTo>
                    <a:pt x="387" y="181"/>
                    <a:pt x="388" y="181"/>
                    <a:pt x="388" y="181"/>
                  </a:cubicBezTo>
                  <a:cubicBezTo>
                    <a:pt x="389" y="182"/>
                    <a:pt x="390" y="182"/>
                    <a:pt x="391" y="182"/>
                  </a:cubicBezTo>
                  <a:cubicBezTo>
                    <a:pt x="391" y="183"/>
                    <a:pt x="392" y="183"/>
                    <a:pt x="392" y="183"/>
                  </a:cubicBezTo>
                  <a:cubicBezTo>
                    <a:pt x="393" y="183"/>
                    <a:pt x="393" y="182"/>
                    <a:pt x="394" y="182"/>
                  </a:cubicBezTo>
                  <a:cubicBezTo>
                    <a:pt x="395" y="182"/>
                    <a:pt x="395" y="182"/>
                    <a:pt x="395" y="182"/>
                  </a:cubicBezTo>
                  <a:cubicBezTo>
                    <a:pt x="395" y="180"/>
                    <a:pt x="396" y="178"/>
                    <a:pt x="398" y="177"/>
                  </a:cubicBezTo>
                  <a:cubicBezTo>
                    <a:pt x="398" y="178"/>
                    <a:pt x="397" y="179"/>
                    <a:pt x="397" y="180"/>
                  </a:cubicBezTo>
                  <a:cubicBezTo>
                    <a:pt x="397" y="181"/>
                    <a:pt x="396" y="182"/>
                    <a:pt x="397" y="182"/>
                  </a:cubicBezTo>
                  <a:cubicBezTo>
                    <a:pt x="397" y="183"/>
                    <a:pt x="397" y="183"/>
                    <a:pt x="397" y="184"/>
                  </a:cubicBezTo>
                  <a:cubicBezTo>
                    <a:pt x="397" y="184"/>
                    <a:pt x="397" y="184"/>
                    <a:pt x="397" y="184"/>
                  </a:cubicBezTo>
                  <a:cubicBezTo>
                    <a:pt x="395" y="184"/>
                    <a:pt x="394" y="184"/>
                    <a:pt x="392" y="185"/>
                  </a:cubicBezTo>
                  <a:cubicBezTo>
                    <a:pt x="392" y="185"/>
                    <a:pt x="392" y="185"/>
                    <a:pt x="391" y="185"/>
                  </a:cubicBezTo>
                  <a:cubicBezTo>
                    <a:pt x="391" y="184"/>
                    <a:pt x="390" y="184"/>
                    <a:pt x="389" y="184"/>
                  </a:cubicBezTo>
                  <a:cubicBezTo>
                    <a:pt x="388" y="184"/>
                    <a:pt x="387" y="184"/>
                    <a:pt x="387" y="185"/>
                  </a:cubicBezTo>
                  <a:cubicBezTo>
                    <a:pt x="386" y="186"/>
                    <a:pt x="387" y="186"/>
                    <a:pt x="388" y="186"/>
                  </a:cubicBezTo>
                  <a:cubicBezTo>
                    <a:pt x="388" y="186"/>
                    <a:pt x="388" y="186"/>
                    <a:pt x="388" y="186"/>
                  </a:cubicBezTo>
                  <a:cubicBezTo>
                    <a:pt x="389" y="188"/>
                    <a:pt x="390" y="190"/>
                    <a:pt x="392" y="188"/>
                  </a:cubicBezTo>
                  <a:cubicBezTo>
                    <a:pt x="393" y="188"/>
                    <a:pt x="393" y="188"/>
                    <a:pt x="393" y="188"/>
                  </a:cubicBezTo>
                  <a:cubicBezTo>
                    <a:pt x="393" y="188"/>
                    <a:pt x="394" y="188"/>
                    <a:pt x="393" y="189"/>
                  </a:cubicBezTo>
                  <a:cubicBezTo>
                    <a:pt x="393" y="189"/>
                    <a:pt x="393" y="189"/>
                    <a:pt x="393" y="189"/>
                  </a:cubicBezTo>
                  <a:cubicBezTo>
                    <a:pt x="392" y="188"/>
                    <a:pt x="391" y="189"/>
                    <a:pt x="391" y="190"/>
                  </a:cubicBezTo>
                  <a:cubicBezTo>
                    <a:pt x="391" y="191"/>
                    <a:pt x="392" y="191"/>
                    <a:pt x="392" y="192"/>
                  </a:cubicBezTo>
                  <a:cubicBezTo>
                    <a:pt x="393" y="192"/>
                    <a:pt x="393" y="193"/>
                    <a:pt x="393" y="193"/>
                  </a:cubicBezTo>
                  <a:cubicBezTo>
                    <a:pt x="394" y="193"/>
                    <a:pt x="393" y="193"/>
                    <a:pt x="393" y="194"/>
                  </a:cubicBezTo>
                  <a:cubicBezTo>
                    <a:pt x="393" y="194"/>
                    <a:pt x="393" y="194"/>
                    <a:pt x="393" y="194"/>
                  </a:cubicBezTo>
                  <a:cubicBezTo>
                    <a:pt x="392" y="193"/>
                    <a:pt x="391" y="193"/>
                    <a:pt x="391" y="192"/>
                  </a:cubicBezTo>
                  <a:cubicBezTo>
                    <a:pt x="391" y="191"/>
                    <a:pt x="390" y="190"/>
                    <a:pt x="389" y="190"/>
                  </a:cubicBezTo>
                  <a:cubicBezTo>
                    <a:pt x="388" y="190"/>
                    <a:pt x="388" y="189"/>
                    <a:pt x="387" y="188"/>
                  </a:cubicBezTo>
                  <a:cubicBezTo>
                    <a:pt x="386" y="188"/>
                    <a:pt x="386" y="187"/>
                    <a:pt x="385" y="187"/>
                  </a:cubicBezTo>
                  <a:cubicBezTo>
                    <a:pt x="385" y="187"/>
                    <a:pt x="385" y="187"/>
                    <a:pt x="385" y="186"/>
                  </a:cubicBezTo>
                  <a:cubicBezTo>
                    <a:pt x="384" y="184"/>
                    <a:pt x="382" y="184"/>
                    <a:pt x="380" y="184"/>
                  </a:cubicBezTo>
                  <a:cubicBezTo>
                    <a:pt x="378" y="184"/>
                    <a:pt x="376" y="184"/>
                    <a:pt x="375" y="183"/>
                  </a:cubicBezTo>
                  <a:cubicBezTo>
                    <a:pt x="375" y="182"/>
                    <a:pt x="374" y="182"/>
                    <a:pt x="373" y="183"/>
                  </a:cubicBezTo>
                  <a:cubicBezTo>
                    <a:pt x="371" y="185"/>
                    <a:pt x="368" y="185"/>
                    <a:pt x="366" y="186"/>
                  </a:cubicBezTo>
                  <a:cubicBezTo>
                    <a:pt x="365" y="186"/>
                    <a:pt x="364" y="186"/>
                    <a:pt x="364" y="187"/>
                  </a:cubicBezTo>
                  <a:cubicBezTo>
                    <a:pt x="363" y="188"/>
                    <a:pt x="362" y="188"/>
                    <a:pt x="362" y="189"/>
                  </a:cubicBezTo>
                  <a:cubicBezTo>
                    <a:pt x="362" y="190"/>
                    <a:pt x="362" y="191"/>
                    <a:pt x="361" y="193"/>
                  </a:cubicBezTo>
                  <a:cubicBezTo>
                    <a:pt x="361" y="193"/>
                    <a:pt x="361" y="193"/>
                    <a:pt x="361" y="194"/>
                  </a:cubicBezTo>
                  <a:cubicBezTo>
                    <a:pt x="361" y="194"/>
                    <a:pt x="362" y="194"/>
                    <a:pt x="362" y="194"/>
                  </a:cubicBezTo>
                  <a:cubicBezTo>
                    <a:pt x="362" y="194"/>
                    <a:pt x="363" y="194"/>
                    <a:pt x="363" y="194"/>
                  </a:cubicBezTo>
                  <a:cubicBezTo>
                    <a:pt x="363" y="195"/>
                    <a:pt x="362" y="195"/>
                    <a:pt x="362" y="195"/>
                  </a:cubicBezTo>
                  <a:cubicBezTo>
                    <a:pt x="361" y="195"/>
                    <a:pt x="361" y="195"/>
                    <a:pt x="360" y="195"/>
                  </a:cubicBezTo>
                  <a:cubicBezTo>
                    <a:pt x="359" y="197"/>
                    <a:pt x="357" y="198"/>
                    <a:pt x="358" y="201"/>
                  </a:cubicBezTo>
                  <a:cubicBezTo>
                    <a:pt x="359" y="201"/>
                    <a:pt x="359" y="201"/>
                    <a:pt x="359" y="202"/>
                  </a:cubicBezTo>
                  <a:cubicBezTo>
                    <a:pt x="359" y="203"/>
                    <a:pt x="359" y="204"/>
                    <a:pt x="359" y="205"/>
                  </a:cubicBezTo>
                  <a:cubicBezTo>
                    <a:pt x="358" y="206"/>
                    <a:pt x="359" y="206"/>
                    <a:pt x="359" y="206"/>
                  </a:cubicBezTo>
                  <a:cubicBezTo>
                    <a:pt x="360" y="206"/>
                    <a:pt x="360" y="205"/>
                    <a:pt x="361" y="206"/>
                  </a:cubicBezTo>
                  <a:cubicBezTo>
                    <a:pt x="361" y="207"/>
                    <a:pt x="360" y="206"/>
                    <a:pt x="360" y="206"/>
                  </a:cubicBezTo>
                  <a:cubicBezTo>
                    <a:pt x="359" y="207"/>
                    <a:pt x="358" y="208"/>
                    <a:pt x="359" y="209"/>
                  </a:cubicBezTo>
                  <a:cubicBezTo>
                    <a:pt x="360" y="209"/>
                    <a:pt x="363" y="209"/>
                    <a:pt x="364" y="209"/>
                  </a:cubicBezTo>
                  <a:cubicBezTo>
                    <a:pt x="364" y="208"/>
                    <a:pt x="365" y="207"/>
                    <a:pt x="365" y="206"/>
                  </a:cubicBezTo>
                  <a:cubicBezTo>
                    <a:pt x="365" y="206"/>
                    <a:pt x="366" y="206"/>
                    <a:pt x="366" y="206"/>
                  </a:cubicBezTo>
                  <a:cubicBezTo>
                    <a:pt x="368" y="205"/>
                    <a:pt x="367" y="203"/>
                    <a:pt x="369" y="201"/>
                  </a:cubicBezTo>
                  <a:cubicBezTo>
                    <a:pt x="369" y="201"/>
                    <a:pt x="369" y="201"/>
                    <a:pt x="369" y="200"/>
                  </a:cubicBezTo>
                  <a:cubicBezTo>
                    <a:pt x="369" y="200"/>
                    <a:pt x="369" y="200"/>
                    <a:pt x="369" y="201"/>
                  </a:cubicBezTo>
                  <a:cubicBezTo>
                    <a:pt x="369" y="201"/>
                    <a:pt x="369" y="201"/>
                    <a:pt x="369" y="202"/>
                  </a:cubicBezTo>
                  <a:cubicBezTo>
                    <a:pt x="369" y="203"/>
                    <a:pt x="369" y="204"/>
                    <a:pt x="368" y="205"/>
                  </a:cubicBezTo>
                  <a:cubicBezTo>
                    <a:pt x="368" y="206"/>
                    <a:pt x="368" y="207"/>
                    <a:pt x="367" y="207"/>
                  </a:cubicBezTo>
                  <a:cubicBezTo>
                    <a:pt x="366" y="208"/>
                    <a:pt x="367" y="209"/>
                    <a:pt x="366" y="209"/>
                  </a:cubicBezTo>
                  <a:cubicBezTo>
                    <a:pt x="366" y="209"/>
                    <a:pt x="366" y="210"/>
                    <a:pt x="367" y="210"/>
                  </a:cubicBezTo>
                  <a:cubicBezTo>
                    <a:pt x="367" y="210"/>
                    <a:pt x="367" y="211"/>
                    <a:pt x="367" y="211"/>
                  </a:cubicBezTo>
                  <a:cubicBezTo>
                    <a:pt x="369" y="211"/>
                    <a:pt x="370" y="210"/>
                    <a:pt x="370" y="210"/>
                  </a:cubicBezTo>
                  <a:cubicBezTo>
                    <a:pt x="371" y="209"/>
                    <a:pt x="371" y="209"/>
                    <a:pt x="371" y="209"/>
                  </a:cubicBezTo>
                  <a:cubicBezTo>
                    <a:pt x="372" y="210"/>
                    <a:pt x="372" y="209"/>
                    <a:pt x="372" y="209"/>
                  </a:cubicBezTo>
                  <a:cubicBezTo>
                    <a:pt x="372" y="208"/>
                    <a:pt x="373" y="207"/>
                    <a:pt x="373" y="206"/>
                  </a:cubicBezTo>
                  <a:cubicBezTo>
                    <a:pt x="374" y="204"/>
                    <a:pt x="375" y="202"/>
                    <a:pt x="375" y="200"/>
                  </a:cubicBezTo>
                  <a:cubicBezTo>
                    <a:pt x="375" y="200"/>
                    <a:pt x="375" y="199"/>
                    <a:pt x="375" y="199"/>
                  </a:cubicBezTo>
                  <a:cubicBezTo>
                    <a:pt x="376" y="198"/>
                    <a:pt x="376" y="198"/>
                    <a:pt x="376" y="197"/>
                  </a:cubicBezTo>
                  <a:cubicBezTo>
                    <a:pt x="376" y="196"/>
                    <a:pt x="376" y="196"/>
                    <a:pt x="376" y="195"/>
                  </a:cubicBezTo>
                  <a:cubicBezTo>
                    <a:pt x="377" y="195"/>
                    <a:pt x="377" y="194"/>
                    <a:pt x="377" y="194"/>
                  </a:cubicBezTo>
                  <a:cubicBezTo>
                    <a:pt x="378" y="194"/>
                    <a:pt x="377" y="195"/>
                    <a:pt x="377" y="196"/>
                  </a:cubicBezTo>
                  <a:cubicBezTo>
                    <a:pt x="377" y="196"/>
                    <a:pt x="376" y="196"/>
                    <a:pt x="376" y="196"/>
                  </a:cubicBezTo>
                  <a:cubicBezTo>
                    <a:pt x="376" y="198"/>
                    <a:pt x="376" y="199"/>
                    <a:pt x="376" y="200"/>
                  </a:cubicBezTo>
                  <a:cubicBezTo>
                    <a:pt x="376" y="201"/>
                    <a:pt x="376" y="202"/>
                    <a:pt x="377" y="202"/>
                  </a:cubicBezTo>
                  <a:cubicBezTo>
                    <a:pt x="377" y="202"/>
                    <a:pt x="376" y="202"/>
                    <a:pt x="376" y="203"/>
                  </a:cubicBezTo>
                  <a:cubicBezTo>
                    <a:pt x="376" y="203"/>
                    <a:pt x="376" y="204"/>
                    <a:pt x="375" y="205"/>
                  </a:cubicBezTo>
                  <a:cubicBezTo>
                    <a:pt x="375" y="205"/>
                    <a:pt x="375" y="206"/>
                    <a:pt x="376" y="206"/>
                  </a:cubicBezTo>
                  <a:cubicBezTo>
                    <a:pt x="376" y="206"/>
                    <a:pt x="377" y="206"/>
                    <a:pt x="377" y="206"/>
                  </a:cubicBezTo>
                  <a:cubicBezTo>
                    <a:pt x="378" y="206"/>
                    <a:pt x="379" y="206"/>
                    <a:pt x="379" y="206"/>
                  </a:cubicBezTo>
                  <a:cubicBezTo>
                    <a:pt x="379" y="206"/>
                    <a:pt x="379" y="206"/>
                    <a:pt x="380" y="206"/>
                  </a:cubicBezTo>
                  <a:cubicBezTo>
                    <a:pt x="380" y="206"/>
                    <a:pt x="380" y="206"/>
                    <a:pt x="380" y="206"/>
                  </a:cubicBezTo>
                  <a:cubicBezTo>
                    <a:pt x="380" y="207"/>
                    <a:pt x="381" y="207"/>
                    <a:pt x="381" y="207"/>
                  </a:cubicBezTo>
                  <a:cubicBezTo>
                    <a:pt x="381" y="207"/>
                    <a:pt x="381" y="207"/>
                    <a:pt x="381" y="208"/>
                  </a:cubicBezTo>
                  <a:cubicBezTo>
                    <a:pt x="381" y="208"/>
                    <a:pt x="380" y="208"/>
                    <a:pt x="380" y="208"/>
                  </a:cubicBezTo>
                  <a:cubicBezTo>
                    <a:pt x="379" y="207"/>
                    <a:pt x="378" y="205"/>
                    <a:pt x="376" y="207"/>
                  </a:cubicBezTo>
                  <a:cubicBezTo>
                    <a:pt x="376" y="207"/>
                    <a:pt x="376" y="207"/>
                    <a:pt x="376" y="207"/>
                  </a:cubicBezTo>
                  <a:cubicBezTo>
                    <a:pt x="375" y="207"/>
                    <a:pt x="375" y="207"/>
                    <a:pt x="375" y="208"/>
                  </a:cubicBezTo>
                  <a:cubicBezTo>
                    <a:pt x="375" y="209"/>
                    <a:pt x="374" y="210"/>
                    <a:pt x="375" y="210"/>
                  </a:cubicBezTo>
                  <a:cubicBezTo>
                    <a:pt x="376" y="210"/>
                    <a:pt x="376" y="211"/>
                    <a:pt x="376" y="211"/>
                  </a:cubicBezTo>
                  <a:cubicBezTo>
                    <a:pt x="377" y="211"/>
                    <a:pt x="378" y="210"/>
                    <a:pt x="379" y="210"/>
                  </a:cubicBezTo>
                  <a:cubicBezTo>
                    <a:pt x="379" y="210"/>
                    <a:pt x="379" y="210"/>
                    <a:pt x="379" y="210"/>
                  </a:cubicBezTo>
                  <a:cubicBezTo>
                    <a:pt x="378" y="210"/>
                    <a:pt x="378" y="211"/>
                    <a:pt x="377" y="211"/>
                  </a:cubicBezTo>
                  <a:cubicBezTo>
                    <a:pt x="377" y="212"/>
                    <a:pt x="376" y="212"/>
                    <a:pt x="375" y="211"/>
                  </a:cubicBezTo>
                  <a:cubicBezTo>
                    <a:pt x="375" y="211"/>
                    <a:pt x="374" y="211"/>
                    <a:pt x="373" y="212"/>
                  </a:cubicBezTo>
                  <a:cubicBezTo>
                    <a:pt x="373" y="212"/>
                    <a:pt x="372" y="213"/>
                    <a:pt x="371" y="214"/>
                  </a:cubicBezTo>
                  <a:cubicBezTo>
                    <a:pt x="371" y="214"/>
                    <a:pt x="370" y="215"/>
                    <a:pt x="371" y="215"/>
                  </a:cubicBezTo>
                  <a:cubicBezTo>
                    <a:pt x="372" y="215"/>
                    <a:pt x="371" y="216"/>
                    <a:pt x="371" y="216"/>
                  </a:cubicBezTo>
                  <a:cubicBezTo>
                    <a:pt x="371" y="217"/>
                    <a:pt x="372" y="217"/>
                    <a:pt x="372" y="217"/>
                  </a:cubicBezTo>
                  <a:cubicBezTo>
                    <a:pt x="373" y="216"/>
                    <a:pt x="374" y="215"/>
                    <a:pt x="375" y="216"/>
                  </a:cubicBezTo>
                  <a:cubicBezTo>
                    <a:pt x="376" y="216"/>
                    <a:pt x="376" y="215"/>
                    <a:pt x="376" y="215"/>
                  </a:cubicBezTo>
                  <a:cubicBezTo>
                    <a:pt x="376" y="215"/>
                    <a:pt x="377" y="215"/>
                    <a:pt x="377" y="215"/>
                  </a:cubicBezTo>
                  <a:cubicBezTo>
                    <a:pt x="377" y="215"/>
                    <a:pt x="377" y="215"/>
                    <a:pt x="378" y="215"/>
                  </a:cubicBezTo>
                  <a:cubicBezTo>
                    <a:pt x="378" y="215"/>
                    <a:pt x="379" y="215"/>
                    <a:pt x="379" y="216"/>
                  </a:cubicBezTo>
                  <a:cubicBezTo>
                    <a:pt x="379" y="217"/>
                    <a:pt x="379" y="216"/>
                    <a:pt x="379" y="216"/>
                  </a:cubicBezTo>
                  <a:cubicBezTo>
                    <a:pt x="378" y="216"/>
                    <a:pt x="377" y="216"/>
                    <a:pt x="377" y="217"/>
                  </a:cubicBezTo>
                  <a:cubicBezTo>
                    <a:pt x="376" y="217"/>
                    <a:pt x="375" y="216"/>
                    <a:pt x="374" y="217"/>
                  </a:cubicBezTo>
                  <a:cubicBezTo>
                    <a:pt x="373" y="217"/>
                    <a:pt x="372" y="217"/>
                    <a:pt x="373" y="219"/>
                  </a:cubicBezTo>
                  <a:cubicBezTo>
                    <a:pt x="373" y="219"/>
                    <a:pt x="373" y="219"/>
                    <a:pt x="374" y="219"/>
                  </a:cubicBezTo>
                  <a:cubicBezTo>
                    <a:pt x="374" y="218"/>
                    <a:pt x="375" y="218"/>
                    <a:pt x="375" y="218"/>
                  </a:cubicBezTo>
                  <a:cubicBezTo>
                    <a:pt x="376" y="219"/>
                    <a:pt x="375" y="219"/>
                    <a:pt x="374" y="220"/>
                  </a:cubicBezTo>
                  <a:cubicBezTo>
                    <a:pt x="373" y="221"/>
                    <a:pt x="373" y="223"/>
                    <a:pt x="374" y="224"/>
                  </a:cubicBezTo>
                  <a:cubicBezTo>
                    <a:pt x="374" y="224"/>
                    <a:pt x="375" y="225"/>
                    <a:pt x="375" y="225"/>
                  </a:cubicBezTo>
                  <a:cubicBezTo>
                    <a:pt x="375" y="225"/>
                    <a:pt x="375" y="225"/>
                    <a:pt x="376" y="225"/>
                  </a:cubicBezTo>
                  <a:cubicBezTo>
                    <a:pt x="377" y="224"/>
                    <a:pt x="378" y="223"/>
                    <a:pt x="378" y="221"/>
                  </a:cubicBezTo>
                  <a:cubicBezTo>
                    <a:pt x="378" y="221"/>
                    <a:pt x="378" y="221"/>
                    <a:pt x="379" y="221"/>
                  </a:cubicBezTo>
                  <a:cubicBezTo>
                    <a:pt x="379" y="221"/>
                    <a:pt x="379" y="222"/>
                    <a:pt x="378" y="223"/>
                  </a:cubicBezTo>
                  <a:cubicBezTo>
                    <a:pt x="378" y="224"/>
                    <a:pt x="377" y="225"/>
                    <a:pt x="376" y="226"/>
                  </a:cubicBezTo>
                  <a:cubicBezTo>
                    <a:pt x="376" y="226"/>
                    <a:pt x="376" y="227"/>
                    <a:pt x="376" y="227"/>
                  </a:cubicBezTo>
                  <a:cubicBezTo>
                    <a:pt x="377" y="228"/>
                    <a:pt x="377" y="228"/>
                    <a:pt x="378" y="228"/>
                  </a:cubicBezTo>
                  <a:cubicBezTo>
                    <a:pt x="379" y="228"/>
                    <a:pt x="380" y="228"/>
                    <a:pt x="381" y="228"/>
                  </a:cubicBezTo>
                  <a:cubicBezTo>
                    <a:pt x="381" y="228"/>
                    <a:pt x="381" y="228"/>
                    <a:pt x="381" y="228"/>
                  </a:cubicBezTo>
                  <a:cubicBezTo>
                    <a:pt x="382" y="229"/>
                    <a:pt x="382" y="229"/>
                    <a:pt x="383" y="228"/>
                  </a:cubicBezTo>
                  <a:cubicBezTo>
                    <a:pt x="385" y="227"/>
                    <a:pt x="387" y="224"/>
                    <a:pt x="387" y="221"/>
                  </a:cubicBezTo>
                  <a:cubicBezTo>
                    <a:pt x="388" y="219"/>
                    <a:pt x="388" y="217"/>
                    <a:pt x="389" y="216"/>
                  </a:cubicBezTo>
                  <a:cubicBezTo>
                    <a:pt x="390" y="215"/>
                    <a:pt x="390" y="215"/>
                    <a:pt x="390" y="214"/>
                  </a:cubicBezTo>
                  <a:cubicBezTo>
                    <a:pt x="389" y="212"/>
                    <a:pt x="390" y="211"/>
                    <a:pt x="392" y="210"/>
                  </a:cubicBezTo>
                  <a:cubicBezTo>
                    <a:pt x="393" y="211"/>
                    <a:pt x="393" y="211"/>
                    <a:pt x="392" y="212"/>
                  </a:cubicBezTo>
                  <a:cubicBezTo>
                    <a:pt x="391" y="212"/>
                    <a:pt x="391" y="212"/>
                    <a:pt x="391" y="213"/>
                  </a:cubicBezTo>
                  <a:cubicBezTo>
                    <a:pt x="391" y="213"/>
                    <a:pt x="391" y="214"/>
                    <a:pt x="391" y="214"/>
                  </a:cubicBezTo>
                  <a:cubicBezTo>
                    <a:pt x="391" y="215"/>
                    <a:pt x="391" y="215"/>
                    <a:pt x="391" y="215"/>
                  </a:cubicBezTo>
                  <a:cubicBezTo>
                    <a:pt x="390" y="218"/>
                    <a:pt x="389" y="221"/>
                    <a:pt x="388" y="225"/>
                  </a:cubicBezTo>
                  <a:cubicBezTo>
                    <a:pt x="387" y="226"/>
                    <a:pt x="386" y="227"/>
                    <a:pt x="385" y="228"/>
                  </a:cubicBezTo>
                  <a:cubicBezTo>
                    <a:pt x="385" y="229"/>
                    <a:pt x="385" y="229"/>
                    <a:pt x="384" y="229"/>
                  </a:cubicBezTo>
                  <a:cubicBezTo>
                    <a:pt x="382" y="230"/>
                    <a:pt x="382" y="230"/>
                    <a:pt x="383" y="232"/>
                  </a:cubicBezTo>
                  <a:cubicBezTo>
                    <a:pt x="384" y="232"/>
                    <a:pt x="384" y="232"/>
                    <a:pt x="385" y="232"/>
                  </a:cubicBezTo>
                  <a:cubicBezTo>
                    <a:pt x="385" y="232"/>
                    <a:pt x="385" y="232"/>
                    <a:pt x="385" y="233"/>
                  </a:cubicBezTo>
                  <a:cubicBezTo>
                    <a:pt x="385" y="233"/>
                    <a:pt x="385" y="233"/>
                    <a:pt x="384" y="233"/>
                  </a:cubicBezTo>
                  <a:cubicBezTo>
                    <a:pt x="383" y="233"/>
                    <a:pt x="381" y="231"/>
                    <a:pt x="379" y="232"/>
                  </a:cubicBezTo>
                  <a:cubicBezTo>
                    <a:pt x="379" y="232"/>
                    <a:pt x="378" y="231"/>
                    <a:pt x="378" y="232"/>
                  </a:cubicBezTo>
                  <a:cubicBezTo>
                    <a:pt x="377" y="232"/>
                    <a:pt x="378" y="233"/>
                    <a:pt x="378" y="234"/>
                  </a:cubicBezTo>
                  <a:cubicBezTo>
                    <a:pt x="378" y="234"/>
                    <a:pt x="378" y="234"/>
                    <a:pt x="378" y="235"/>
                  </a:cubicBezTo>
                  <a:cubicBezTo>
                    <a:pt x="378" y="234"/>
                    <a:pt x="377" y="234"/>
                    <a:pt x="376" y="234"/>
                  </a:cubicBezTo>
                  <a:cubicBezTo>
                    <a:pt x="376" y="233"/>
                    <a:pt x="376" y="233"/>
                    <a:pt x="375" y="232"/>
                  </a:cubicBezTo>
                  <a:cubicBezTo>
                    <a:pt x="375" y="232"/>
                    <a:pt x="374" y="232"/>
                    <a:pt x="374" y="232"/>
                  </a:cubicBezTo>
                  <a:cubicBezTo>
                    <a:pt x="372" y="232"/>
                    <a:pt x="372" y="232"/>
                    <a:pt x="371" y="230"/>
                  </a:cubicBezTo>
                  <a:cubicBezTo>
                    <a:pt x="371" y="230"/>
                    <a:pt x="371" y="230"/>
                    <a:pt x="370" y="230"/>
                  </a:cubicBezTo>
                  <a:cubicBezTo>
                    <a:pt x="370" y="230"/>
                    <a:pt x="370" y="231"/>
                    <a:pt x="370" y="231"/>
                  </a:cubicBezTo>
                  <a:cubicBezTo>
                    <a:pt x="370" y="228"/>
                    <a:pt x="369" y="226"/>
                    <a:pt x="369" y="224"/>
                  </a:cubicBezTo>
                  <a:cubicBezTo>
                    <a:pt x="368" y="222"/>
                    <a:pt x="367" y="221"/>
                    <a:pt x="366" y="219"/>
                  </a:cubicBezTo>
                  <a:cubicBezTo>
                    <a:pt x="365" y="217"/>
                    <a:pt x="362" y="217"/>
                    <a:pt x="360" y="216"/>
                  </a:cubicBezTo>
                  <a:cubicBezTo>
                    <a:pt x="359" y="216"/>
                    <a:pt x="359" y="216"/>
                    <a:pt x="359" y="216"/>
                  </a:cubicBezTo>
                  <a:cubicBezTo>
                    <a:pt x="358" y="217"/>
                    <a:pt x="357" y="217"/>
                    <a:pt x="356" y="218"/>
                  </a:cubicBezTo>
                  <a:cubicBezTo>
                    <a:pt x="356" y="218"/>
                    <a:pt x="355" y="219"/>
                    <a:pt x="354" y="218"/>
                  </a:cubicBezTo>
                  <a:cubicBezTo>
                    <a:pt x="354" y="219"/>
                    <a:pt x="355" y="219"/>
                    <a:pt x="354" y="220"/>
                  </a:cubicBezTo>
                  <a:cubicBezTo>
                    <a:pt x="354" y="220"/>
                    <a:pt x="354" y="220"/>
                    <a:pt x="354" y="220"/>
                  </a:cubicBezTo>
                  <a:cubicBezTo>
                    <a:pt x="355" y="221"/>
                    <a:pt x="354" y="222"/>
                    <a:pt x="354" y="223"/>
                  </a:cubicBezTo>
                  <a:cubicBezTo>
                    <a:pt x="354" y="224"/>
                    <a:pt x="354" y="224"/>
                    <a:pt x="354" y="225"/>
                  </a:cubicBezTo>
                  <a:cubicBezTo>
                    <a:pt x="356" y="226"/>
                    <a:pt x="356" y="227"/>
                    <a:pt x="357" y="228"/>
                  </a:cubicBezTo>
                  <a:cubicBezTo>
                    <a:pt x="357" y="229"/>
                    <a:pt x="357" y="229"/>
                    <a:pt x="357" y="229"/>
                  </a:cubicBezTo>
                  <a:cubicBezTo>
                    <a:pt x="356" y="231"/>
                    <a:pt x="357" y="233"/>
                    <a:pt x="359" y="234"/>
                  </a:cubicBezTo>
                  <a:cubicBezTo>
                    <a:pt x="359" y="234"/>
                    <a:pt x="359" y="234"/>
                    <a:pt x="359" y="233"/>
                  </a:cubicBezTo>
                  <a:cubicBezTo>
                    <a:pt x="360" y="232"/>
                    <a:pt x="361" y="232"/>
                    <a:pt x="362" y="232"/>
                  </a:cubicBezTo>
                  <a:cubicBezTo>
                    <a:pt x="362" y="232"/>
                    <a:pt x="362" y="232"/>
                    <a:pt x="362" y="233"/>
                  </a:cubicBezTo>
                  <a:cubicBezTo>
                    <a:pt x="362" y="233"/>
                    <a:pt x="362" y="233"/>
                    <a:pt x="362" y="233"/>
                  </a:cubicBezTo>
                  <a:cubicBezTo>
                    <a:pt x="361" y="233"/>
                    <a:pt x="360" y="234"/>
                    <a:pt x="360" y="235"/>
                  </a:cubicBezTo>
                  <a:cubicBezTo>
                    <a:pt x="361" y="236"/>
                    <a:pt x="361" y="235"/>
                    <a:pt x="362" y="236"/>
                  </a:cubicBezTo>
                  <a:cubicBezTo>
                    <a:pt x="361" y="236"/>
                    <a:pt x="360" y="237"/>
                    <a:pt x="360" y="238"/>
                  </a:cubicBezTo>
                  <a:cubicBezTo>
                    <a:pt x="361" y="238"/>
                    <a:pt x="361" y="238"/>
                    <a:pt x="361" y="238"/>
                  </a:cubicBezTo>
                  <a:cubicBezTo>
                    <a:pt x="362" y="238"/>
                    <a:pt x="363" y="238"/>
                    <a:pt x="363" y="238"/>
                  </a:cubicBezTo>
                  <a:cubicBezTo>
                    <a:pt x="363" y="239"/>
                    <a:pt x="363" y="238"/>
                    <a:pt x="362" y="239"/>
                  </a:cubicBezTo>
                  <a:cubicBezTo>
                    <a:pt x="362" y="239"/>
                    <a:pt x="363" y="239"/>
                    <a:pt x="363" y="239"/>
                  </a:cubicBezTo>
                  <a:cubicBezTo>
                    <a:pt x="363" y="239"/>
                    <a:pt x="363" y="240"/>
                    <a:pt x="363" y="240"/>
                  </a:cubicBezTo>
                  <a:cubicBezTo>
                    <a:pt x="362" y="240"/>
                    <a:pt x="361" y="239"/>
                    <a:pt x="360" y="239"/>
                  </a:cubicBezTo>
                  <a:cubicBezTo>
                    <a:pt x="359" y="239"/>
                    <a:pt x="359" y="239"/>
                    <a:pt x="359" y="239"/>
                  </a:cubicBezTo>
                  <a:cubicBezTo>
                    <a:pt x="358" y="240"/>
                    <a:pt x="359" y="240"/>
                    <a:pt x="359" y="240"/>
                  </a:cubicBezTo>
                  <a:cubicBezTo>
                    <a:pt x="358" y="241"/>
                    <a:pt x="357" y="239"/>
                    <a:pt x="355" y="240"/>
                  </a:cubicBezTo>
                  <a:cubicBezTo>
                    <a:pt x="354" y="240"/>
                    <a:pt x="353" y="240"/>
                    <a:pt x="352" y="241"/>
                  </a:cubicBezTo>
                  <a:cubicBezTo>
                    <a:pt x="352" y="241"/>
                    <a:pt x="352" y="241"/>
                    <a:pt x="352" y="242"/>
                  </a:cubicBezTo>
                  <a:cubicBezTo>
                    <a:pt x="352" y="242"/>
                    <a:pt x="351" y="242"/>
                    <a:pt x="351" y="242"/>
                  </a:cubicBezTo>
                  <a:cubicBezTo>
                    <a:pt x="350" y="243"/>
                    <a:pt x="350" y="244"/>
                    <a:pt x="348" y="244"/>
                  </a:cubicBezTo>
                  <a:cubicBezTo>
                    <a:pt x="348" y="244"/>
                    <a:pt x="348" y="244"/>
                    <a:pt x="348" y="244"/>
                  </a:cubicBezTo>
                  <a:cubicBezTo>
                    <a:pt x="348" y="245"/>
                    <a:pt x="347" y="246"/>
                    <a:pt x="346" y="246"/>
                  </a:cubicBezTo>
                  <a:cubicBezTo>
                    <a:pt x="345" y="248"/>
                    <a:pt x="344" y="249"/>
                    <a:pt x="345" y="251"/>
                  </a:cubicBezTo>
                  <a:cubicBezTo>
                    <a:pt x="345" y="252"/>
                    <a:pt x="345" y="252"/>
                    <a:pt x="345" y="252"/>
                  </a:cubicBezTo>
                  <a:cubicBezTo>
                    <a:pt x="345" y="253"/>
                    <a:pt x="345" y="254"/>
                    <a:pt x="344" y="255"/>
                  </a:cubicBezTo>
                  <a:cubicBezTo>
                    <a:pt x="344" y="256"/>
                    <a:pt x="344" y="256"/>
                    <a:pt x="344" y="257"/>
                  </a:cubicBezTo>
                  <a:cubicBezTo>
                    <a:pt x="344" y="257"/>
                    <a:pt x="345" y="257"/>
                    <a:pt x="345" y="257"/>
                  </a:cubicBezTo>
                  <a:cubicBezTo>
                    <a:pt x="345" y="256"/>
                    <a:pt x="345" y="257"/>
                    <a:pt x="345" y="257"/>
                  </a:cubicBezTo>
                  <a:cubicBezTo>
                    <a:pt x="346" y="259"/>
                    <a:pt x="346" y="260"/>
                    <a:pt x="348" y="260"/>
                  </a:cubicBezTo>
                  <a:cubicBezTo>
                    <a:pt x="349" y="261"/>
                    <a:pt x="350" y="260"/>
                    <a:pt x="350" y="259"/>
                  </a:cubicBezTo>
                  <a:cubicBezTo>
                    <a:pt x="350" y="258"/>
                    <a:pt x="350" y="257"/>
                    <a:pt x="350" y="256"/>
                  </a:cubicBezTo>
                  <a:cubicBezTo>
                    <a:pt x="350" y="256"/>
                    <a:pt x="350" y="256"/>
                    <a:pt x="351" y="256"/>
                  </a:cubicBezTo>
                  <a:cubicBezTo>
                    <a:pt x="351" y="256"/>
                    <a:pt x="351" y="256"/>
                    <a:pt x="351" y="256"/>
                  </a:cubicBezTo>
                  <a:cubicBezTo>
                    <a:pt x="351" y="257"/>
                    <a:pt x="351" y="258"/>
                    <a:pt x="351" y="259"/>
                  </a:cubicBezTo>
                  <a:cubicBezTo>
                    <a:pt x="351" y="259"/>
                    <a:pt x="350" y="260"/>
                    <a:pt x="350" y="260"/>
                  </a:cubicBezTo>
                  <a:cubicBezTo>
                    <a:pt x="350" y="261"/>
                    <a:pt x="350" y="261"/>
                    <a:pt x="351" y="261"/>
                  </a:cubicBezTo>
                  <a:cubicBezTo>
                    <a:pt x="351" y="261"/>
                    <a:pt x="351" y="261"/>
                    <a:pt x="351" y="261"/>
                  </a:cubicBezTo>
                  <a:cubicBezTo>
                    <a:pt x="351" y="261"/>
                    <a:pt x="351" y="261"/>
                    <a:pt x="351" y="260"/>
                  </a:cubicBezTo>
                  <a:cubicBezTo>
                    <a:pt x="351" y="260"/>
                    <a:pt x="351" y="259"/>
                    <a:pt x="351" y="259"/>
                  </a:cubicBezTo>
                  <a:cubicBezTo>
                    <a:pt x="352" y="258"/>
                    <a:pt x="352" y="258"/>
                    <a:pt x="352" y="257"/>
                  </a:cubicBezTo>
                  <a:cubicBezTo>
                    <a:pt x="351" y="256"/>
                    <a:pt x="351" y="255"/>
                    <a:pt x="351" y="254"/>
                  </a:cubicBezTo>
                  <a:cubicBezTo>
                    <a:pt x="350" y="252"/>
                    <a:pt x="351" y="251"/>
                    <a:pt x="352" y="249"/>
                  </a:cubicBezTo>
                  <a:cubicBezTo>
                    <a:pt x="352" y="250"/>
                    <a:pt x="352" y="250"/>
                    <a:pt x="352" y="251"/>
                  </a:cubicBezTo>
                  <a:cubicBezTo>
                    <a:pt x="351" y="252"/>
                    <a:pt x="352" y="254"/>
                    <a:pt x="352" y="255"/>
                  </a:cubicBezTo>
                  <a:cubicBezTo>
                    <a:pt x="353" y="257"/>
                    <a:pt x="353" y="258"/>
                    <a:pt x="352" y="260"/>
                  </a:cubicBezTo>
                  <a:cubicBezTo>
                    <a:pt x="352" y="261"/>
                    <a:pt x="352" y="262"/>
                    <a:pt x="353" y="262"/>
                  </a:cubicBezTo>
                  <a:cubicBezTo>
                    <a:pt x="354" y="262"/>
                    <a:pt x="355" y="263"/>
                    <a:pt x="356" y="261"/>
                  </a:cubicBezTo>
                  <a:cubicBezTo>
                    <a:pt x="356" y="262"/>
                    <a:pt x="356" y="263"/>
                    <a:pt x="357" y="263"/>
                  </a:cubicBezTo>
                  <a:cubicBezTo>
                    <a:pt x="357" y="263"/>
                    <a:pt x="357" y="263"/>
                    <a:pt x="358" y="263"/>
                  </a:cubicBezTo>
                  <a:cubicBezTo>
                    <a:pt x="359" y="262"/>
                    <a:pt x="359" y="261"/>
                    <a:pt x="358" y="260"/>
                  </a:cubicBezTo>
                  <a:cubicBezTo>
                    <a:pt x="358" y="260"/>
                    <a:pt x="358" y="260"/>
                    <a:pt x="358" y="259"/>
                  </a:cubicBezTo>
                  <a:cubicBezTo>
                    <a:pt x="358" y="259"/>
                    <a:pt x="358" y="258"/>
                    <a:pt x="358" y="258"/>
                  </a:cubicBezTo>
                  <a:cubicBezTo>
                    <a:pt x="357" y="257"/>
                    <a:pt x="358" y="256"/>
                    <a:pt x="358" y="255"/>
                  </a:cubicBezTo>
                  <a:cubicBezTo>
                    <a:pt x="358" y="256"/>
                    <a:pt x="358" y="256"/>
                    <a:pt x="358" y="256"/>
                  </a:cubicBezTo>
                  <a:cubicBezTo>
                    <a:pt x="358" y="257"/>
                    <a:pt x="359" y="258"/>
                    <a:pt x="359" y="259"/>
                  </a:cubicBezTo>
                  <a:cubicBezTo>
                    <a:pt x="359" y="260"/>
                    <a:pt x="359" y="260"/>
                    <a:pt x="360" y="260"/>
                  </a:cubicBezTo>
                  <a:cubicBezTo>
                    <a:pt x="360" y="260"/>
                    <a:pt x="361" y="260"/>
                    <a:pt x="361" y="261"/>
                  </a:cubicBezTo>
                  <a:cubicBezTo>
                    <a:pt x="360" y="262"/>
                    <a:pt x="361" y="262"/>
                    <a:pt x="361" y="262"/>
                  </a:cubicBezTo>
                  <a:cubicBezTo>
                    <a:pt x="362" y="262"/>
                    <a:pt x="362" y="262"/>
                    <a:pt x="363" y="263"/>
                  </a:cubicBezTo>
                  <a:cubicBezTo>
                    <a:pt x="363" y="263"/>
                    <a:pt x="364" y="263"/>
                    <a:pt x="364" y="263"/>
                  </a:cubicBezTo>
                  <a:cubicBezTo>
                    <a:pt x="364" y="261"/>
                    <a:pt x="365" y="260"/>
                    <a:pt x="364" y="259"/>
                  </a:cubicBezTo>
                  <a:cubicBezTo>
                    <a:pt x="365" y="259"/>
                    <a:pt x="366" y="258"/>
                    <a:pt x="366" y="257"/>
                  </a:cubicBezTo>
                  <a:cubicBezTo>
                    <a:pt x="366" y="257"/>
                    <a:pt x="367" y="257"/>
                    <a:pt x="367" y="258"/>
                  </a:cubicBezTo>
                  <a:cubicBezTo>
                    <a:pt x="367" y="258"/>
                    <a:pt x="367" y="258"/>
                    <a:pt x="367" y="258"/>
                  </a:cubicBezTo>
                  <a:cubicBezTo>
                    <a:pt x="367" y="258"/>
                    <a:pt x="366" y="259"/>
                    <a:pt x="366" y="259"/>
                  </a:cubicBezTo>
                  <a:cubicBezTo>
                    <a:pt x="365" y="260"/>
                    <a:pt x="365" y="260"/>
                    <a:pt x="366" y="261"/>
                  </a:cubicBezTo>
                  <a:cubicBezTo>
                    <a:pt x="366" y="262"/>
                    <a:pt x="367" y="262"/>
                    <a:pt x="368" y="262"/>
                  </a:cubicBezTo>
                  <a:cubicBezTo>
                    <a:pt x="368" y="262"/>
                    <a:pt x="368" y="262"/>
                    <a:pt x="368" y="262"/>
                  </a:cubicBezTo>
                  <a:cubicBezTo>
                    <a:pt x="369" y="263"/>
                    <a:pt x="371" y="263"/>
                    <a:pt x="372" y="264"/>
                  </a:cubicBezTo>
                  <a:cubicBezTo>
                    <a:pt x="373" y="264"/>
                    <a:pt x="374" y="265"/>
                    <a:pt x="375" y="265"/>
                  </a:cubicBezTo>
                  <a:cubicBezTo>
                    <a:pt x="376" y="264"/>
                    <a:pt x="377" y="264"/>
                    <a:pt x="378" y="264"/>
                  </a:cubicBezTo>
                  <a:cubicBezTo>
                    <a:pt x="378" y="265"/>
                    <a:pt x="379" y="264"/>
                    <a:pt x="379" y="264"/>
                  </a:cubicBezTo>
                  <a:cubicBezTo>
                    <a:pt x="379" y="263"/>
                    <a:pt x="379" y="263"/>
                    <a:pt x="378" y="263"/>
                  </a:cubicBezTo>
                  <a:cubicBezTo>
                    <a:pt x="377" y="262"/>
                    <a:pt x="376" y="262"/>
                    <a:pt x="375" y="261"/>
                  </a:cubicBezTo>
                  <a:cubicBezTo>
                    <a:pt x="375" y="260"/>
                    <a:pt x="375" y="260"/>
                    <a:pt x="375" y="260"/>
                  </a:cubicBezTo>
                  <a:cubicBezTo>
                    <a:pt x="375" y="259"/>
                    <a:pt x="374" y="258"/>
                    <a:pt x="375" y="256"/>
                  </a:cubicBezTo>
                  <a:cubicBezTo>
                    <a:pt x="375" y="256"/>
                    <a:pt x="375" y="256"/>
                    <a:pt x="375" y="256"/>
                  </a:cubicBezTo>
                  <a:cubicBezTo>
                    <a:pt x="375" y="257"/>
                    <a:pt x="376" y="257"/>
                    <a:pt x="376" y="258"/>
                  </a:cubicBezTo>
                  <a:cubicBezTo>
                    <a:pt x="376" y="259"/>
                    <a:pt x="377" y="260"/>
                    <a:pt x="377" y="260"/>
                  </a:cubicBezTo>
                  <a:cubicBezTo>
                    <a:pt x="378" y="261"/>
                    <a:pt x="379" y="260"/>
                    <a:pt x="379" y="260"/>
                  </a:cubicBezTo>
                  <a:cubicBezTo>
                    <a:pt x="381" y="259"/>
                    <a:pt x="380" y="258"/>
                    <a:pt x="380" y="257"/>
                  </a:cubicBezTo>
                  <a:cubicBezTo>
                    <a:pt x="380" y="257"/>
                    <a:pt x="381" y="256"/>
                    <a:pt x="380" y="255"/>
                  </a:cubicBezTo>
                  <a:cubicBezTo>
                    <a:pt x="380" y="255"/>
                    <a:pt x="380" y="255"/>
                    <a:pt x="380" y="255"/>
                  </a:cubicBezTo>
                  <a:cubicBezTo>
                    <a:pt x="379" y="254"/>
                    <a:pt x="379" y="254"/>
                    <a:pt x="379" y="254"/>
                  </a:cubicBezTo>
                  <a:cubicBezTo>
                    <a:pt x="380" y="254"/>
                    <a:pt x="380" y="254"/>
                    <a:pt x="380" y="254"/>
                  </a:cubicBezTo>
                  <a:cubicBezTo>
                    <a:pt x="381" y="254"/>
                    <a:pt x="381" y="255"/>
                    <a:pt x="381" y="256"/>
                  </a:cubicBezTo>
                  <a:cubicBezTo>
                    <a:pt x="381" y="256"/>
                    <a:pt x="381" y="257"/>
                    <a:pt x="382" y="258"/>
                  </a:cubicBezTo>
                  <a:cubicBezTo>
                    <a:pt x="382" y="258"/>
                    <a:pt x="383" y="259"/>
                    <a:pt x="383" y="260"/>
                  </a:cubicBezTo>
                  <a:cubicBezTo>
                    <a:pt x="384" y="261"/>
                    <a:pt x="386" y="261"/>
                    <a:pt x="386" y="261"/>
                  </a:cubicBezTo>
                  <a:cubicBezTo>
                    <a:pt x="387" y="260"/>
                    <a:pt x="386" y="260"/>
                    <a:pt x="387" y="260"/>
                  </a:cubicBezTo>
                  <a:cubicBezTo>
                    <a:pt x="387" y="259"/>
                    <a:pt x="387" y="259"/>
                    <a:pt x="387" y="259"/>
                  </a:cubicBezTo>
                  <a:cubicBezTo>
                    <a:pt x="387" y="258"/>
                    <a:pt x="387" y="257"/>
                    <a:pt x="387" y="257"/>
                  </a:cubicBezTo>
                  <a:cubicBezTo>
                    <a:pt x="386" y="256"/>
                    <a:pt x="386" y="255"/>
                    <a:pt x="385" y="254"/>
                  </a:cubicBezTo>
                  <a:cubicBezTo>
                    <a:pt x="385" y="252"/>
                    <a:pt x="385" y="252"/>
                    <a:pt x="386" y="251"/>
                  </a:cubicBezTo>
                  <a:cubicBezTo>
                    <a:pt x="385" y="252"/>
                    <a:pt x="386" y="253"/>
                    <a:pt x="387" y="254"/>
                  </a:cubicBezTo>
                  <a:cubicBezTo>
                    <a:pt x="387" y="255"/>
                    <a:pt x="387" y="255"/>
                    <a:pt x="387" y="255"/>
                  </a:cubicBezTo>
                  <a:cubicBezTo>
                    <a:pt x="387" y="256"/>
                    <a:pt x="387" y="256"/>
                    <a:pt x="388" y="256"/>
                  </a:cubicBezTo>
                  <a:cubicBezTo>
                    <a:pt x="388" y="257"/>
                    <a:pt x="388" y="258"/>
                    <a:pt x="388" y="258"/>
                  </a:cubicBezTo>
                  <a:cubicBezTo>
                    <a:pt x="388" y="259"/>
                    <a:pt x="388" y="259"/>
                    <a:pt x="388" y="259"/>
                  </a:cubicBezTo>
                  <a:cubicBezTo>
                    <a:pt x="387" y="259"/>
                    <a:pt x="388" y="260"/>
                    <a:pt x="388" y="260"/>
                  </a:cubicBezTo>
                  <a:cubicBezTo>
                    <a:pt x="389" y="260"/>
                    <a:pt x="389" y="261"/>
                    <a:pt x="390" y="262"/>
                  </a:cubicBezTo>
                  <a:cubicBezTo>
                    <a:pt x="390" y="262"/>
                    <a:pt x="390" y="262"/>
                    <a:pt x="390" y="262"/>
                  </a:cubicBezTo>
                  <a:cubicBezTo>
                    <a:pt x="391" y="261"/>
                    <a:pt x="392" y="262"/>
                    <a:pt x="393" y="261"/>
                  </a:cubicBezTo>
                  <a:cubicBezTo>
                    <a:pt x="394" y="261"/>
                    <a:pt x="395" y="260"/>
                    <a:pt x="394" y="259"/>
                  </a:cubicBezTo>
                  <a:cubicBezTo>
                    <a:pt x="394" y="258"/>
                    <a:pt x="394" y="258"/>
                    <a:pt x="394" y="257"/>
                  </a:cubicBezTo>
                  <a:cubicBezTo>
                    <a:pt x="395" y="256"/>
                    <a:pt x="394" y="256"/>
                    <a:pt x="394" y="256"/>
                  </a:cubicBezTo>
                  <a:cubicBezTo>
                    <a:pt x="393" y="255"/>
                    <a:pt x="392" y="255"/>
                    <a:pt x="392" y="254"/>
                  </a:cubicBezTo>
                  <a:cubicBezTo>
                    <a:pt x="391" y="253"/>
                    <a:pt x="391" y="252"/>
                    <a:pt x="390" y="251"/>
                  </a:cubicBezTo>
                  <a:cubicBezTo>
                    <a:pt x="390" y="250"/>
                    <a:pt x="390" y="250"/>
                    <a:pt x="390" y="249"/>
                  </a:cubicBezTo>
                  <a:cubicBezTo>
                    <a:pt x="391" y="250"/>
                    <a:pt x="391" y="250"/>
                    <a:pt x="392" y="251"/>
                  </a:cubicBezTo>
                  <a:cubicBezTo>
                    <a:pt x="392" y="252"/>
                    <a:pt x="392" y="253"/>
                    <a:pt x="392" y="253"/>
                  </a:cubicBezTo>
                  <a:cubicBezTo>
                    <a:pt x="393" y="253"/>
                    <a:pt x="393" y="253"/>
                    <a:pt x="393" y="254"/>
                  </a:cubicBezTo>
                  <a:cubicBezTo>
                    <a:pt x="393" y="254"/>
                    <a:pt x="393" y="254"/>
                    <a:pt x="393" y="255"/>
                  </a:cubicBezTo>
                  <a:cubicBezTo>
                    <a:pt x="394" y="255"/>
                    <a:pt x="394" y="255"/>
                    <a:pt x="394" y="255"/>
                  </a:cubicBezTo>
                  <a:cubicBezTo>
                    <a:pt x="394" y="255"/>
                    <a:pt x="395" y="256"/>
                    <a:pt x="395" y="256"/>
                  </a:cubicBezTo>
                  <a:cubicBezTo>
                    <a:pt x="395" y="256"/>
                    <a:pt x="395" y="256"/>
                    <a:pt x="395" y="257"/>
                  </a:cubicBezTo>
                  <a:cubicBezTo>
                    <a:pt x="394" y="258"/>
                    <a:pt x="394" y="258"/>
                    <a:pt x="396" y="259"/>
                  </a:cubicBezTo>
                  <a:cubicBezTo>
                    <a:pt x="397" y="260"/>
                    <a:pt x="398" y="259"/>
                    <a:pt x="399" y="258"/>
                  </a:cubicBezTo>
                  <a:cubicBezTo>
                    <a:pt x="399" y="258"/>
                    <a:pt x="400" y="258"/>
                    <a:pt x="400" y="257"/>
                  </a:cubicBezTo>
                  <a:cubicBezTo>
                    <a:pt x="400" y="257"/>
                    <a:pt x="400" y="257"/>
                    <a:pt x="400" y="257"/>
                  </a:cubicBezTo>
                  <a:cubicBezTo>
                    <a:pt x="401" y="257"/>
                    <a:pt x="400" y="258"/>
                    <a:pt x="400" y="258"/>
                  </a:cubicBezTo>
                  <a:cubicBezTo>
                    <a:pt x="400" y="258"/>
                    <a:pt x="400" y="258"/>
                    <a:pt x="401" y="258"/>
                  </a:cubicBezTo>
                  <a:cubicBezTo>
                    <a:pt x="402" y="259"/>
                    <a:pt x="402" y="260"/>
                    <a:pt x="403" y="261"/>
                  </a:cubicBezTo>
                  <a:cubicBezTo>
                    <a:pt x="403" y="261"/>
                    <a:pt x="403" y="261"/>
                    <a:pt x="403" y="261"/>
                  </a:cubicBezTo>
                  <a:cubicBezTo>
                    <a:pt x="403" y="261"/>
                    <a:pt x="403" y="262"/>
                    <a:pt x="403" y="262"/>
                  </a:cubicBezTo>
                  <a:cubicBezTo>
                    <a:pt x="402" y="263"/>
                    <a:pt x="403" y="264"/>
                    <a:pt x="402" y="265"/>
                  </a:cubicBezTo>
                  <a:cubicBezTo>
                    <a:pt x="401" y="266"/>
                    <a:pt x="401" y="267"/>
                    <a:pt x="402" y="267"/>
                  </a:cubicBezTo>
                  <a:cubicBezTo>
                    <a:pt x="402" y="267"/>
                    <a:pt x="402" y="267"/>
                    <a:pt x="402" y="268"/>
                  </a:cubicBezTo>
                  <a:cubicBezTo>
                    <a:pt x="401" y="268"/>
                    <a:pt x="401" y="268"/>
                    <a:pt x="401" y="268"/>
                  </a:cubicBezTo>
                  <a:cubicBezTo>
                    <a:pt x="402" y="269"/>
                    <a:pt x="402" y="268"/>
                    <a:pt x="402" y="268"/>
                  </a:cubicBezTo>
                  <a:cubicBezTo>
                    <a:pt x="402" y="268"/>
                    <a:pt x="402" y="268"/>
                    <a:pt x="402" y="268"/>
                  </a:cubicBezTo>
                  <a:cubicBezTo>
                    <a:pt x="403" y="268"/>
                    <a:pt x="404" y="268"/>
                    <a:pt x="404" y="267"/>
                  </a:cubicBezTo>
                  <a:cubicBezTo>
                    <a:pt x="405" y="267"/>
                    <a:pt x="406" y="266"/>
                    <a:pt x="407" y="266"/>
                  </a:cubicBezTo>
                  <a:cubicBezTo>
                    <a:pt x="409" y="267"/>
                    <a:pt x="409" y="265"/>
                    <a:pt x="410" y="264"/>
                  </a:cubicBezTo>
                  <a:cubicBezTo>
                    <a:pt x="411" y="264"/>
                    <a:pt x="411" y="264"/>
                    <a:pt x="411" y="264"/>
                  </a:cubicBezTo>
                  <a:cubicBezTo>
                    <a:pt x="414" y="264"/>
                    <a:pt x="414" y="264"/>
                    <a:pt x="413" y="262"/>
                  </a:cubicBezTo>
                  <a:cubicBezTo>
                    <a:pt x="414" y="262"/>
                    <a:pt x="414" y="261"/>
                    <a:pt x="414" y="261"/>
                  </a:cubicBezTo>
                  <a:cubicBezTo>
                    <a:pt x="415" y="261"/>
                    <a:pt x="415" y="260"/>
                    <a:pt x="416" y="260"/>
                  </a:cubicBezTo>
                  <a:cubicBezTo>
                    <a:pt x="416" y="259"/>
                    <a:pt x="416" y="259"/>
                    <a:pt x="416" y="259"/>
                  </a:cubicBezTo>
                  <a:cubicBezTo>
                    <a:pt x="416" y="259"/>
                    <a:pt x="416" y="258"/>
                    <a:pt x="416" y="258"/>
                  </a:cubicBezTo>
                  <a:cubicBezTo>
                    <a:pt x="416" y="257"/>
                    <a:pt x="416" y="257"/>
                    <a:pt x="417" y="256"/>
                  </a:cubicBezTo>
                  <a:cubicBezTo>
                    <a:pt x="417" y="256"/>
                    <a:pt x="418" y="256"/>
                    <a:pt x="418" y="257"/>
                  </a:cubicBezTo>
                  <a:cubicBezTo>
                    <a:pt x="418" y="258"/>
                    <a:pt x="418" y="258"/>
                    <a:pt x="418" y="259"/>
                  </a:cubicBezTo>
                  <a:cubicBezTo>
                    <a:pt x="418" y="259"/>
                    <a:pt x="418" y="260"/>
                    <a:pt x="419" y="260"/>
                  </a:cubicBezTo>
                  <a:cubicBezTo>
                    <a:pt x="419" y="260"/>
                    <a:pt x="419" y="259"/>
                    <a:pt x="419" y="258"/>
                  </a:cubicBezTo>
                  <a:cubicBezTo>
                    <a:pt x="419" y="258"/>
                    <a:pt x="419" y="258"/>
                    <a:pt x="420" y="258"/>
                  </a:cubicBezTo>
                  <a:cubicBezTo>
                    <a:pt x="420" y="258"/>
                    <a:pt x="421" y="257"/>
                    <a:pt x="421" y="256"/>
                  </a:cubicBezTo>
                  <a:cubicBezTo>
                    <a:pt x="421" y="255"/>
                    <a:pt x="421" y="254"/>
                    <a:pt x="422" y="254"/>
                  </a:cubicBezTo>
                  <a:cubicBezTo>
                    <a:pt x="423" y="254"/>
                    <a:pt x="423" y="254"/>
                    <a:pt x="423" y="253"/>
                  </a:cubicBezTo>
                  <a:cubicBezTo>
                    <a:pt x="423" y="252"/>
                    <a:pt x="423" y="250"/>
                    <a:pt x="424" y="249"/>
                  </a:cubicBezTo>
                  <a:cubicBezTo>
                    <a:pt x="424" y="249"/>
                    <a:pt x="424" y="249"/>
                    <a:pt x="423" y="248"/>
                  </a:cubicBezTo>
                  <a:cubicBezTo>
                    <a:pt x="422" y="248"/>
                    <a:pt x="423" y="247"/>
                    <a:pt x="422" y="246"/>
                  </a:cubicBezTo>
                  <a:cubicBezTo>
                    <a:pt x="422" y="245"/>
                    <a:pt x="422" y="244"/>
                    <a:pt x="421" y="245"/>
                  </a:cubicBezTo>
                  <a:cubicBezTo>
                    <a:pt x="421" y="245"/>
                    <a:pt x="421" y="245"/>
                    <a:pt x="421" y="244"/>
                  </a:cubicBezTo>
                  <a:cubicBezTo>
                    <a:pt x="421" y="244"/>
                    <a:pt x="421" y="244"/>
                    <a:pt x="421" y="244"/>
                  </a:cubicBezTo>
                  <a:cubicBezTo>
                    <a:pt x="420" y="244"/>
                    <a:pt x="419" y="243"/>
                    <a:pt x="419" y="244"/>
                  </a:cubicBezTo>
                  <a:cubicBezTo>
                    <a:pt x="418" y="245"/>
                    <a:pt x="418" y="246"/>
                    <a:pt x="417" y="247"/>
                  </a:cubicBezTo>
                  <a:cubicBezTo>
                    <a:pt x="417" y="248"/>
                    <a:pt x="417" y="248"/>
                    <a:pt x="417" y="249"/>
                  </a:cubicBezTo>
                  <a:cubicBezTo>
                    <a:pt x="417" y="249"/>
                    <a:pt x="416" y="249"/>
                    <a:pt x="416" y="249"/>
                  </a:cubicBezTo>
                  <a:cubicBezTo>
                    <a:pt x="416" y="248"/>
                    <a:pt x="416" y="248"/>
                    <a:pt x="415" y="248"/>
                  </a:cubicBezTo>
                  <a:cubicBezTo>
                    <a:pt x="415" y="248"/>
                    <a:pt x="415" y="247"/>
                    <a:pt x="416" y="247"/>
                  </a:cubicBezTo>
                  <a:cubicBezTo>
                    <a:pt x="416" y="246"/>
                    <a:pt x="416" y="246"/>
                    <a:pt x="416" y="246"/>
                  </a:cubicBezTo>
                  <a:cubicBezTo>
                    <a:pt x="415" y="245"/>
                    <a:pt x="415" y="245"/>
                    <a:pt x="415" y="245"/>
                  </a:cubicBezTo>
                  <a:cubicBezTo>
                    <a:pt x="415" y="246"/>
                    <a:pt x="414" y="245"/>
                    <a:pt x="413" y="246"/>
                  </a:cubicBezTo>
                  <a:cubicBezTo>
                    <a:pt x="413" y="246"/>
                    <a:pt x="413" y="246"/>
                    <a:pt x="412" y="246"/>
                  </a:cubicBezTo>
                  <a:cubicBezTo>
                    <a:pt x="412" y="245"/>
                    <a:pt x="413" y="245"/>
                    <a:pt x="413" y="245"/>
                  </a:cubicBezTo>
                  <a:cubicBezTo>
                    <a:pt x="413" y="244"/>
                    <a:pt x="413" y="244"/>
                    <a:pt x="413" y="243"/>
                  </a:cubicBezTo>
                  <a:cubicBezTo>
                    <a:pt x="414" y="242"/>
                    <a:pt x="415" y="241"/>
                    <a:pt x="415" y="239"/>
                  </a:cubicBezTo>
                  <a:cubicBezTo>
                    <a:pt x="414" y="238"/>
                    <a:pt x="414" y="237"/>
                    <a:pt x="413" y="237"/>
                  </a:cubicBezTo>
                  <a:cubicBezTo>
                    <a:pt x="412" y="237"/>
                    <a:pt x="412" y="237"/>
                    <a:pt x="411" y="237"/>
                  </a:cubicBezTo>
                  <a:cubicBezTo>
                    <a:pt x="411" y="236"/>
                    <a:pt x="411" y="236"/>
                    <a:pt x="411" y="236"/>
                  </a:cubicBezTo>
                  <a:cubicBezTo>
                    <a:pt x="410" y="237"/>
                    <a:pt x="410" y="237"/>
                    <a:pt x="410" y="237"/>
                  </a:cubicBezTo>
                  <a:cubicBezTo>
                    <a:pt x="409" y="237"/>
                    <a:pt x="409" y="237"/>
                    <a:pt x="409" y="237"/>
                  </a:cubicBezTo>
                  <a:cubicBezTo>
                    <a:pt x="409" y="237"/>
                    <a:pt x="408" y="237"/>
                    <a:pt x="408" y="238"/>
                  </a:cubicBezTo>
                  <a:cubicBezTo>
                    <a:pt x="408" y="239"/>
                    <a:pt x="407" y="240"/>
                    <a:pt x="407" y="241"/>
                  </a:cubicBezTo>
                  <a:cubicBezTo>
                    <a:pt x="407" y="241"/>
                    <a:pt x="406" y="241"/>
                    <a:pt x="406" y="241"/>
                  </a:cubicBezTo>
                  <a:cubicBezTo>
                    <a:pt x="406" y="241"/>
                    <a:pt x="406" y="240"/>
                    <a:pt x="406" y="240"/>
                  </a:cubicBezTo>
                  <a:cubicBezTo>
                    <a:pt x="407" y="240"/>
                    <a:pt x="407" y="238"/>
                    <a:pt x="408" y="238"/>
                  </a:cubicBezTo>
                  <a:cubicBezTo>
                    <a:pt x="407" y="237"/>
                    <a:pt x="406" y="237"/>
                    <a:pt x="406" y="237"/>
                  </a:cubicBezTo>
                  <a:cubicBezTo>
                    <a:pt x="405" y="237"/>
                    <a:pt x="405" y="237"/>
                    <a:pt x="405" y="237"/>
                  </a:cubicBezTo>
                  <a:cubicBezTo>
                    <a:pt x="405" y="237"/>
                    <a:pt x="405" y="237"/>
                    <a:pt x="404" y="237"/>
                  </a:cubicBezTo>
                  <a:cubicBezTo>
                    <a:pt x="404" y="236"/>
                    <a:pt x="404" y="236"/>
                    <a:pt x="404" y="236"/>
                  </a:cubicBezTo>
                  <a:cubicBezTo>
                    <a:pt x="403" y="236"/>
                    <a:pt x="403" y="236"/>
                    <a:pt x="402" y="236"/>
                  </a:cubicBezTo>
                  <a:cubicBezTo>
                    <a:pt x="402" y="235"/>
                    <a:pt x="401" y="235"/>
                    <a:pt x="401" y="235"/>
                  </a:cubicBezTo>
                  <a:cubicBezTo>
                    <a:pt x="400" y="235"/>
                    <a:pt x="400" y="236"/>
                    <a:pt x="400" y="236"/>
                  </a:cubicBezTo>
                  <a:cubicBezTo>
                    <a:pt x="398" y="237"/>
                    <a:pt x="398" y="238"/>
                    <a:pt x="396" y="239"/>
                  </a:cubicBezTo>
                  <a:cubicBezTo>
                    <a:pt x="396" y="239"/>
                    <a:pt x="396" y="238"/>
                    <a:pt x="396" y="238"/>
                  </a:cubicBezTo>
                  <a:cubicBezTo>
                    <a:pt x="396" y="237"/>
                    <a:pt x="395" y="236"/>
                    <a:pt x="394" y="235"/>
                  </a:cubicBezTo>
                  <a:cubicBezTo>
                    <a:pt x="393" y="234"/>
                    <a:pt x="394" y="234"/>
                    <a:pt x="395" y="234"/>
                  </a:cubicBezTo>
                  <a:cubicBezTo>
                    <a:pt x="395" y="234"/>
                    <a:pt x="396" y="234"/>
                    <a:pt x="396" y="235"/>
                  </a:cubicBezTo>
                  <a:cubicBezTo>
                    <a:pt x="396" y="235"/>
                    <a:pt x="396" y="235"/>
                    <a:pt x="397" y="235"/>
                  </a:cubicBezTo>
                  <a:cubicBezTo>
                    <a:pt x="397" y="234"/>
                    <a:pt x="399" y="235"/>
                    <a:pt x="400" y="234"/>
                  </a:cubicBezTo>
                  <a:cubicBezTo>
                    <a:pt x="401" y="234"/>
                    <a:pt x="400" y="233"/>
                    <a:pt x="400" y="232"/>
                  </a:cubicBezTo>
                  <a:cubicBezTo>
                    <a:pt x="397" y="232"/>
                    <a:pt x="396" y="231"/>
                    <a:pt x="397" y="229"/>
                  </a:cubicBezTo>
                  <a:cubicBezTo>
                    <a:pt x="397" y="228"/>
                    <a:pt x="397" y="227"/>
                    <a:pt x="396" y="226"/>
                  </a:cubicBezTo>
                  <a:cubicBezTo>
                    <a:pt x="396" y="226"/>
                    <a:pt x="396" y="225"/>
                    <a:pt x="396" y="225"/>
                  </a:cubicBezTo>
                  <a:cubicBezTo>
                    <a:pt x="396" y="225"/>
                    <a:pt x="396" y="225"/>
                    <a:pt x="396" y="225"/>
                  </a:cubicBezTo>
                  <a:cubicBezTo>
                    <a:pt x="396" y="225"/>
                    <a:pt x="396" y="225"/>
                    <a:pt x="396" y="224"/>
                  </a:cubicBezTo>
                  <a:cubicBezTo>
                    <a:pt x="396" y="225"/>
                    <a:pt x="396" y="225"/>
                    <a:pt x="396" y="225"/>
                  </a:cubicBezTo>
                  <a:cubicBezTo>
                    <a:pt x="397" y="225"/>
                    <a:pt x="397" y="226"/>
                    <a:pt x="398" y="227"/>
                  </a:cubicBezTo>
                  <a:cubicBezTo>
                    <a:pt x="398" y="227"/>
                    <a:pt x="397" y="228"/>
                    <a:pt x="398" y="228"/>
                  </a:cubicBezTo>
                  <a:cubicBezTo>
                    <a:pt x="399" y="229"/>
                    <a:pt x="399" y="230"/>
                    <a:pt x="400" y="231"/>
                  </a:cubicBezTo>
                  <a:cubicBezTo>
                    <a:pt x="400" y="231"/>
                    <a:pt x="400" y="232"/>
                    <a:pt x="401" y="231"/>
                  </a:cubicBezTo>
                  <a:cubicBezTo>
                    <a:pt x="401" y="231"/>
                    <a:pt x="401" y="231"/>
                    <a:pt x="401" y="231"/>
                  </a:cubicBezTo>
                  <a:cubicBezTo>
                    <a:pt x="401" y="232"/>
                    <a:pt x="402" y="232"/>
                    <a:pt x="402" y="233"/>
                  </a:cubicBezTo>
                  <a:cubicBezTo>
                    <a:pt x="403" y="234"/>
                    <a:pt x="403" y="234"/>
                    <a:pt x="403" y="234"/>
                  </a:cubicBezTo>
                  <a:cubicBezTo>
                    <a:pt x="404" y="234"/>
                    <a:pt x="404" y="234"/>
                    <a:pt x="404" y="234"/>
                  </a:cubicBezTo>
                  <a:cubicBezTo>
                    <a:pt x="405" y="235"/>
                    <a:pt x="406" y="235"/>
                    <a:pt x="407" y="235"/>
                  </a:cubicBezTo>
                  <a:cubicBezTo>
                    <a:pt x="408" y="235"/>
                    <a:pt x="408" y="235"/>
                    <a:pt x="409" y="235"/>
                  </a:cubicBezTo>
                  <a:cubicBezTo>
                    <a:pt x="410" y="235"/>
                    <a:pt x="410" y="234"/>
                    <a:pt x="412" y="234"/>
                  </a:cubicBezTo>
                  <a:cubicBezTo>
                    <a:pt x="412" y="234"/>
                    <a:pt x="412" y="234"/>
                    <a:pt x="412" y="234"/>
                  </a:cubicBezTo>
                  <a:cubicBezTo>
                    <a:pt x="413" y="235"/>
                    <a:pt x="414" y="235"/>
                    <a:pt x="415" y="234"/>
                  </a:cubicBezTo>
                  <a:cubicBezTo>
                    <a:pt x="416" y="233"/>
                    <a:pt x="416" y="232"/>
                    <a:pt x="417" y="232"/>
                  </a:cubicBezTo>
                  <a:cubicBezTo>
                    <a:pt x="417" y="233"/>
                    <a:pt x="416" y="233"/>
                    <a:pt x="416" y="234"/>
                  </a:cubicBezTo>
                  <a:cubicBezTo>
                    <a:pt x="416" y="234"/>
                    <a:pt x="416" y="235"/>
                    <a:pt x="417" y="234"/>
                  </a:cubicBezTo>
                  <a:cubicBezTo>
                    <a:pt x="418" y="233"/>
                    <a:pt x="419" y="233"/>
                    <a:pt x="420" y="232"/>
                  </a:cubicBezTo>
                  <a:cubicBezTo>
                    <a:pt x="420" y="232"/>
                    <a:pt x="420" y="231"/>
                    <a:pt x="420" y="231"/>
                  </a:cubicBezTo>
                  <a:cubicBezTo>
                    <a:pt x="420" y="230"/>
                    <a:pt x="420" y="230"/>
                    <a:pt x="421" y="230"/>
                  </a:cubicBezTo>
                  <a:cubicBezTo>
                    <a:pt x="421" y="229"/>
                    <a:pt x="422" y="229"/>
                    <a:pt x="422" y="227"/>
                  </a:cubicBezTo>
                  <a:cubicBezTo>
                    <a:pt x="422" y="227"/>
                    <a:pt x="422" y="227"/>
                    <a:pt x="423" y="226"/>
                  </a:cubicBezTo>
                  <a:cubicBezTo>
                    <a:pt x="423" y="226"/>
                    <a:pt x="424" y="225"/>
                    <a:pt x="423" y="225"/>
                  </a:cubicBezTo>
                  <a:cubicBezTo>
                    <a:pt x="423" y="224"/>
                    <a:pt x="423" y="223"/>
                    <a:pt x="422" y="223"/>
                  </a:cubicBezTo>
                  <a:cubicBezTo>
                    <a:pt x="421" y="223"/>
                    <a:pt x="421" y="223"/>
                    <a:pt x="421" y="223"/>
                  </a:cubicBezTo>
                  <a:cubicBezTo>
                    <a:pt x="422" y="222"/>
                    <a:pt x="421" y="221"/>
                    <a:pt x="422" y="220"/>
                  </a:cubicBezTo>
                  <a:cubicBezTo>
                    <a:pt x="422" y="220"/>
                    <a:pt x="422" y="220"/>
                    <a:pt x="422" y="219"/>
                  </a:cubicBezTo>
                  <a:cubicBezTo>
                    <a:pt x="421" y="219"/>
                    <a:pt x="421" y="218"/>
                    <a:pt x="420" y="217"/>
                  </a:cubicBezTo>
                  <a:cubicBezTo>
                    <a:pt x="419" y="217"/>
                    <a:pt x="419" y="215"/>
                    <a:pt x="419" y="215"/>
                  </a:cubicBezTo>
                  <a:cubicBezTo>
                    <a:pt x="420" y="214"/>
                    <a:pt x="421" y="213"/>
                    <a:pt x="422" y="214"/>
                  </a:cubicBezTo>
                  <a:cubicBezTo>
                    <a:pt x="422" y="214"/>
                    <a:pt x="422" y="214"/>
                    <a:pt x="423" y="214"/>
                  </a:cubicBezTo>
                  <a:cubicBezTo>
                    <a:pt x="423" y="215"/>
                    <a:pt x="424" y="214"/>
                    <a:pt x="425" y="215"/>
                  </a:cubicBezTo>
                  <a:cubicBezTo>
                    <a:pt x="426" y="215"/>
                    <a:pt x="427" y="215"/>
                    <a:pt x="427" y="215"/>
                  </a:cubicBezTo>
                  <a:cubicBezTo>
                    <a:pt x="429" y="216"/>
                    <a:pt x="429" y="216"/>
                    <a:pt x="430" y="215"/>
                  </a:cubicBezTo>
                  <a:cubicBezTo>
                    <a:pt x="430" y="215"/>
                    <a:pt x="430" y="215"/>
                    <a:pt x="431" y="215"/>
                  </a:cubicBezTo>
                  <a:cubicBezTo>
                    <a:pt x="431" y="215"/>
                    <a:pt x="432" y="214"/>
                    <a:pt x="432" y="214"/>
                  </a:cubicBezTo>
                  <a:cubicBezTo>
                    <a:pt x="432" y="213"/>
                    <a:pt x="433" y="212"/>
                    <a:pt x="434" y="213"/>
                  </a:cubicBezTo>
                  <a:cubicBezTo>
                    <a:pt x="435" y="213"/>
                    <a:pt x="435" y="213"/>
                    <a:pt x="435" y="214"/>
                  </a:cubicBezTo>
                  <a:cubicBezTo>
                    <a:pt x="436" y="214"/>
                    <a:pt x="436" y="214"/>
                    <a:pt x="436" y="213"/>
                  </a:cubicBezTo>
                  <a:cubicBezTo>
                    <a:pt x="436" y="213"/>
                    <a:pt x="437" y="212"/>
                    <a:pt x="437" y="211"/>
                  </a:cubicBezTo>
                  <a:cubicBezTo>
                    <a:pt x="438" y="210"/>
                    <a:pt x="438" y="209"/>
                    <a:pt x="437" y="209"/>
                  </a:cubicBezTo>
                  <a:cubicBezTo>
                    <a:pt x="436" y="209"/>
                    <a:pt x="435" y="207"/>
                    <a:pt x="434" y="208"/>
                  </a:cubicBezTo>
                  <a:cubicBezTo>
                    <a:pt x="434" y="209"/>
                    <a:pt x="434" y="209"/>
                    <a:pt x="434" y="208"/>
                  </a:cubicBezTo>
                  <a:cubicBezTo>
                    <a:pt x="433" y="207"/>
                    <a:pt x="432" y="208"/>
                    <a:pt x="431" y="207"/>
                  </a:cubicBezTo>
                  <a:cubicBezTo>
                    <a:pt x="430" y="207"/>
                    <a:pt x="429" y="207"/>
                    <a:pt x="429" y="206"/>
                  </a:cubicBezTo>
                  <a:cubicBezTo>
                    <a:pt x="429" y="205"/>
                    <a:pt x="430" y="205"/>
                    <a:pt x="431" y="205"/>
                  </a:cubicBezTo>
                  <a:cubicBezTo>
                    <a:pt x="431" y="205"/>
                    <a:pt x="431" y="205"/>
                    <a:pt x="431" y="205"/>
                  </a:cubicBezTo>
                  <a:cubicBezTo>
                    <a:pt x="432" y="205"/>
                    <a:pt x="432" y="205"/>
                    <a:pt x="432" y="205"/>
                  </a:cubicBezTo>
                  <a:cubicBezTo>
                    <a:pt x="432" y="205"/>
                    <a:pt x="433" y="205"/>
                    <a:pt x="434" y="205"/>
                  </a:cubicBezTo>
                  <a:cubicBezTo>
                    <a:pt x="434" y="205"/>
                    <a:pt x="435" y="205"/>
                    <a:pt x="436" y="205"/>
                  </a:cubicBezTo>
                  <a:cubicBezTo>
                    <a:pt x="436" y="205"/>
                    <a:pt x="436" y="205"/>
                    <a:pt x="436" y="205"/>
                  </a:cubicBezTo>
                  <a:cubicBezTo>
                    <a:pt x="436" y="205"/>
                    <a:pt x="436" y="206"/>
                    <a:pt x="437" y="206"/>
                  </a:cubicBezTo>
                  <a:cubicBezTo>
                    <a:pt x="437" y="206"/>
                    <a:pt x="438" y="206"/>
                    <a:pt x="439" y="205"/>
                  </a:cubicBezTo>
                  <a:cubicBezTo>
                    <a:pt x="439" y="205"/>
                    <a:pt x="439" y="204"/>
                    <a:pt x="439" y="203"/>
                  </a:cubicBezTo>
                  <a:cubicBezTo>
                    <a:pt x="440" y="203"/>
                    <a:pt x="440" y="203"/>
                    <a:pt x="440" y="203"/>
                  </a:cubicBezTo>
                  <a:cubicBezTo>
                    <a:pt x="441" y="202"/>
                    <a:pt x="441" y="202"/>
                    <a:pt x="441" y="202"/>
                  </a:cubicBezTo>
                  <a:cubicBezTo>
                    <a:pt x="441" y="201"/>
                    <a:pt x="441" y="201"/>
                    <a:pt x="441" y="200"/>
                  </a:cubicBezTo>
                  <a:cubicBezTo>
                    <a:pt x="440" y="200"/>
                    <a:pt x="440" y="200"/>
                    <a:pt x="440" y="199"/>
                  </a:cubicBezTo>
                  <a:cubicBezTo>
                    <a:pt x="439" y="199"/>
                    <a:pt x="438" y="198"/>
                    <a:pt x="437" y="198"/>
                  </a:cubicBezTo>
                  <a:cubicBezTo>
                    <a:pt x="437" y="198"/>
                    <a:pt x="436" y="198"/>
                    <a:pt x="436" y="198"/>
                  </a:cubicBezTo>
                  <a:cubicBezTo>
                    <a:pt x="435" y="197"/>
                    <a:pt x="435" y="197"/>
                    <a:pt x="435" y="197"/>
                  </a:cubicBezTo>
                  <a:cubicBezTo>
                    <a:pt x="434" y="197"/>
                    <a:pt x="434" y="196"/>
                    <a:pt x="434" y="196"/>
                  </a:cubicBezTo>
                  <a:cubicBezTo>
                    <a:pt x="433" y="196"/>
                    <a:pt x="433" y="196"/>
                    <a:pt x="432" y="196"/>
                  </a:cubicBezTo>
                  <a:cubicBezTo>
                    <a:pt x="431" y="196"/>
                    <a:pt x="431" y="196"/>
                    <a:pt x="431" y="195"/>
                  </a:cubicBezTo>
                  <a:cubicBezTo>
                    <a:pt x="431" y="195"/>
                    <a:pt x="431" y="195"/>
                    <a:pt x="432" y="195"/>
                  </a:cubicBezTo>
                  <a:cubicBezTo>
                    <a:pt x="433" y="195"/>
                    <a:pt x="434" y="195"/>
                    <a:pt x="435" y="196"/>
                  </a:cubicBezTo>
                  <a:cubicBezTo>
                    <a:pt x="437" y="197"/>
                    <a:pt x="438" y="197"/>
                    <a:pt x="439" y="196"/>
                  </a:cubicBezTo>
                  <a:cubicBezTo>
                    <a:pt x="440" y="195"/>
                    <a:pt x="440" y="195"/>
                    <a:pt x="441" y="195"/>
                  </a:cubicBezTo>
                  <a:cubicBezTo>
                    <a:pt x="441" y="195"/>
                    <a:pt x="442" y="195"/>
                    <a:pt x="442" y="195"/>
                  </a:cubicBezTo>
                  <a:cubicBezTo>
                    <a:pt x="442" y="194"/>
                    <a:pt x="443" y="193"/>
                    <a:pt x="444" y="193"/>
                  </a:cubicBezTo>
                  <a:cubicBezTo>
                    <a:pt x="444" y="193"/>
                    <a:pt x="444" y="192"/>
                    <a:pt x="444" y="192"/>
                  </a:cubicBezTo>
                  <a:cubicBezTo>
                    <a:pt x="443" y="192"/>
                    <a:pt x="443" y="191"/>
                    <a:pt x="443" y="191"/>
                  </a:cubicBezTo>
                  <a:cubicBezTo>
                    <a:pt x="443" y="190"/>
                    <a:pt x="444" y="190"/>
                    <a:pt x="444" y="189"/>
                  </a:cubicBezTo>
                  <a:cubicBezTo>
                    <a:pt x="443" y="188"/>
                    <a:pt x="443" y="187"/>
                    <a:pt x="443" y="186"/>
                  </a:cubicBezTo>
                  <a:cubicBezTo>
                    <a:pt x="443" y="185"/>
                    <a:pt x="443" y="184"/>
                    <a:pt x="442" y="184"/>
                  </a:cubicBezTo>
                  <a:cubicBezTo>
                    <a:pt x="440" y="183"/>
                    <a:pt x="439" y="182"/>
                    <a:pt x="437" y="183"/>
                  </a:cubicBezTo>
                  <a:cubicBezTo>
                    <a:pt x="436" y="183"/>
                    <a:pt x="435" y="183"/>
                    <a:pt x="434" y="183"/>
                  </a:cubicBezTo>
                  <a:cubicBezTo>
                    <a:pt x="433" y="183"/>
                    <a:pt x="433" y="183"/>
                    <a:pt x="433" y="183"/>
                  </a:cubicBezTo>
                  <a:cubicBezTo>
                    <a:pt x="433" y="184"/>
                    <a:pt x="433" y="184"/>
                    <a:pt x="433" y="184"/>
                  </a:cubicBezTo>
                  <a:cubicBezTo>
                    <a:pt x="433" y="184"/>
                    <a:pt x="432" y="185"/>
                    <a:pt x="432" y="184"/>
                  </a:cubicBezTo>
                  <a:cubicBezTo>
                    <a:pt x="432" y="184"/>
                    <a:pt x="432" y="184"/>
                    <a:pt x="432" y="184"/>
                  </a:cubicBezTo>
                  <a:cubicBezTo>
                    <a:pt x="433" y="182"/>
                    <a:pt x="434" y="182"/>
                    <a:pt x="435" y="182"/>
                  </a:cubicBezTo>
                  <a:cubicBezTo>
                    <a:pt x="436" y="182"/>
                    <a:pt x="437" y="181"/>
                    <a:pt x="437" y="180"/>
                  </a:cubicBezTo>
                  <a:cubicBezTo>
                    <a:pt x="436" y="180"/>
                    <a:pt x="436" y="180"/>
                    <a:pt x="435" y="179"/>
                  </a:cubicBezTo>
                  <a:cubicBezTo>
                    <a:pt x="433" y="178"/>
                    <a:pt x="431" y="178"/>
                    <a:pt x="429" y="179"/>
                  </a:cubicBezTo>
                  <a:cubicBezTo>
                    <a:pt x="428" y="179"/>
                    <a:pt x="428" y="179"/>
                    <a:pt x="427" y="179"/>
                  </a:cubicBezTo>
                  <a:cubicBezTo>
                    <a:pt x="427" y="179"/>
                    <a:pt x="426" y="179"/>
                    <a:pt x="426" y="180"/>
                  </a:cubicBezTo>
                  <a:cubicBezTo>
                    <a:pt x="425" y="180"/>
                    <a:pt x="425" y="180"/>
                    <a:pt x="425" y="180"/>
                  </a:cubicBezTo>
                  <a:cubicBezTo>
                    <a:pt x="425" y="179"/>
                    <a:pt x="424" y="180"/>
                    <a:pt x="424" y="180"/>
                  </a:cubicBezTo>
                  <a:cubicBezTo>
                    <a:pt x="423" y="181"/>
                    <a:pt x="422" y="183"/>
                    <a:pt x="421" y="185"/>
                  </a:cubicBezTo>
                  <a:cubicBezTo>
                    <a:pt x="421" y="185"/>
                    <a:pt x="421" y="186"/>
                    <a:pt x="421" y="186"/>
                  </a:cubicBezTo>
                  <a:cubicBezTo>
                    <a:pt x="421" y="186"/>
                    <a:pt x="421" y="187"/>
                    <a:pt x="420" y="187"/>
                  </a:cubicBezTo>
                  <a:cubicBezTo>
                    <a:pt x="420" y="187"/>
                    <a:pt x="420" y="187"/>
                    <a:pt x="420" y="187"/>
                  </a:cubicBezTo>
                  <a:cubicBezTo>
                    <a:pt x="420" y="185"/>
                    <a:pt x="421" y="184"/>
                    <a:pt x="422" y="182"/>
                  </a:cubicBezTo>
                  <a:cubicBezTo>
                    <a:pt x="422" y="181"/>
                    <a:pt x="422" y="181"/>
                    <a:pt x="423" y="180"/>
                  </a:cubicBezTo>
                  <a:cubicBezTo>
                    <a:pt x="424" y="179"/>
                    <a:pt x="424" y="178"/>
                    <a:pt x="423" y="177"/>
                  </a:cubicBezTo>
                  <a:cubicBezTo>
                    <a:pt x="423" y="177"/>
                    <a:pt x="423" y="177"/>
                    <a:pt x="423" y="177"/>
                  </a:cubicBezTo>
                  <a:cubicBezTo>
                    <a:pt x="423" y="177"/>
                    <a:pt x="423" y="177"/>
                    <a:pt x="423" y="177"/>
                  </a:cubicBezTo>
                  <a:cubicBezTo>
                    <a:pt x="423" y="177"/>
                    <a:pt x="423" y="177"/>
                    <a:pt x="423" y="177"/>
                  </a:cubicBezTo>
                  <a:cubicBezTo>
                    <a:pt x="423" y="177"/>
                    <a:pt x="424" y="177"/>
                    <a:pt x="424" y="177"/>
                  </a:cubicBezTo>
                  <a:cubicBezTo>
                    <a:pt x="424" y="178"/>
                    <a:pt x="424" y="178"/>
                    <a:pt x="425" y="178"/>
                  </a:cubicBezTo>
                  <a:cubicBezTo>
                    <a:pt x="426" y="178"/>
                    <a:pt x="427" y="177"/>
                    <a:pt x="428" y="177"/>
                  </a:cubicBezTo>
                  <a:cubicBezTo>
                    <a:pt x="429" y="176"/>
                    <a:pt x="431" y="176"/>
                    <a:pt x="433" y="176"/>
                  </a:cubicBezTo>
                  <a:cubicBezTo>
                    <a:pt x="433" y="177"/>
                    <a:pt x="434" y="177"/>
                    <a:pt x="434" y="176"/>
                  </a:cubicBezTo>
                  <a:cubicBezTo>
                    <a:pt x="434" y="176"/>
                    <a:pt x="434" y="175"/>
                    <a:pt x="434" y="175"/>
                  </a:cubicBezTo>
                  <a:cubicBezTo>
                    <a:pt x="434" y="174"/>
                    <a:pt x="433" y="175"/>
                    <a:pt x="433" y="175"/>
                  </a:cubicBezTo>
                  <a:cubicBezTo>
                    <a:pt x="432" y="175"/>
                    <a:pt x="432" y="174"/>
                    <a:pt x="431" y="174"/>
                  </a:cubicBezTo>
                  <a:cubicBezTo>
                    <a:pt x="430" y="174"/>
                    <a:pt x="429" y="174"/>
                    <a:pt x="428" y="174"/>
                  </a:cubicBezTo>
                  <a:cubicBezTo>
                    <a:pt x="428" y="174"/>
                    <a:pt x="428" y="174"/>
                    <a:pt x="428" y="174"/>
                  </a:cubicBezTo>
                  <a:cubicBezTo>
                    <a:pt x="427" y="174"/>
                    <a:pt x="426" y="173"/>
                    <a:pt x="425" y="173"/>
                  </a:cubicBezTo>
                  <a:cubicBezTo>
                    <a:pt x="423" y="173"/>
                    <a:pt x="422" y="173"/>
                    <a:pt x="420" y="174"/>
                  </a:cubicBezTo>
                  <a:cubicBezTo>
                    <a:pt x="420" y="173"/>
                    <a:pt x="421" y="173"/>
                    <a:pt x="421" y="172"/>
                  </a:cubicBezTo>
                  <a:cubicBezTo>
                    <a:pt x="421" y="172"/>
                    <a:pt x="422" y="172"/>
                    <a:pt x="422" y="172"/>
                  </a:cubicBezTo>
                  <a:cubicBezTo>
                    <a:pt x="423" y="172"/>
                    <a:pt x="423" y="172"/>
                    <a:pt x="424" y="172"/>
                  </a:cubicBezTo>
                  <a:cubicBezTo>
                    <a:pt x="424" y="172"/>
                    <a:pt x="424" y="172"/>
                    <a:pt x="424" y="172"/>
                  </a:cubicBezTo>
                  <a:cubicBezTo>
                    <a:pt x="425" y="172"/>
                    <a:pt x="426" y="172"/>
                    <a:pt x="427" y="173"/>
                  </a:cubicBezTo>
                  <a:cubicBezTo>
                    <a:pt x="428" y="173"/>
                    <a:pt x="428" y="173"/>
                    <a:pt x="429" y="173"/>
                  </a:cubicBezTo>
                  <a:cubicBezTo>
                    <a:pt x="431" y="172"/>
                    <a:pt x="433" y="172"/>
                    <a:pt x="434" y="172"/>
                  </a:cubicBezTo>
                  <a:cubicBezTo>
                    <a:pt x="435" y="173"/>
                    <a:pt x="437" y="173"/>
                    <a:pt x="436" y="175"/>
                  </a:cubicBezTo>
                  <a:cubicBezTo>
                    <a:pt x="436" y="176"/>
                    <a:pt x="437" y="176"/>
                    <a:pt x="437" y="177"/>
                  </a:cubicBezTo>
                  <a:cubicBezTo>
                    <a:pt x="439" y="178"/>
                    <a:pt x="441" y="178"/>
                    <a:pt x="443" y="178"/>
                  </a:cubicBezTo>
                  <a:cubicBezTo>
                    <a:pt x="444" y="179"/>
                    <a:pt x="445" y="179"/>
                    <a:pt x="446" y="178"/>
                  </a:cubicBezTo>
                  <a:cubicBezTo>
                    <a:pt x="446" y="177"/>
                    <a:pt x="445" y="177"/>
                    <a:pt x="445" y="176"/>
                  </a:cubicBezTo>
                  <a:cubicBezTo>
                    <a:pt x="445" y="176"/>
                    <a:pt x="445" y="175"/>
                    <a:pt x="444" y="175"/>
                  </a:cubicBezTo>
                  <a:cubicBezTo>
                    <a:pt x="444" y="175"/>
                    <a:pt x="445" y="174"/>
                    <a:pt x="444" y="174"/>
                  </a:cubicBezTo>
                  <a:cubicBezTo>
                    <a:pt x="444" y="173"/>
                    <a:pt x="443" y="173"/>
                    <a:pt x="443" y="173"/>
                  </a:cubicBezTo>
                  <a:cubicBezTo>
                    <a:pt x="444" y="173"/>
                    <a:pt x="444" y="172"/>
                    <a:pt x="445" y="172"/>
                  </a:cubicBezTo>
                  <a:cubicBezTo>
                    <a:pt x="445" y="172"/>
                    <a:pt x="445" y="171"/>
                    <a:pt x="445" y="171"/>
                  </a:cubicBezTo>
                  <a:cubicBezTo>
                    <a:pt x="444" y="171"/>
                    <a:pt x="443" y="171"/>
                    <a:pt x="442" y="171"/>
                  </a:cubicBezTo>
                  <a:cubicBezTo>
                    <a:pt x="442" y="171"/>
                    <a:pt x="442" y="171"/>
                    <a:pt x="442" y="170"/>
                  </a:cubicBezTo>
                  <a:cubicBezTo>
                    <a:pt x="440" y="170"/>
                    <a:pt x="439" y="170"/>
                    <a:pt x="437" y="170"/>
                  </a:cubicBezTo>
                  <a:cubicBezTo>
                    <a:pt x="437" y="170"/>
                    <a:pt x="436" y="171"/>
                    <a:pt x="435" y="170"/>
                  </a:cubicBezTo>
                  <a:cubicBezTo>
                    <a:pt x="435" y="170"/>
                    <a:pt x="435" y="169"/>
                    <a:pt x="434" y="169"/>
                  </a:cubicBezTo>
                  <a:cubicBezTo>
                    <a:pt x="431" y="169"/>
                    <a:pt x="428" y="168"/>
                    <a:pt x="425" y="170"/>
                  </a:cubicBezTo>
                  <a:cubicBezTo>
                    <a:pt x="425" y="170"/>
                    <a:pt x="425" y="170"/>
                    <a:pt x="425" y="170"/>
                  </a:cubicBezTo>
                  <a:cubicBezTo>
                    <a:pt x="425" y="170"/>
                    <a:pt x="425" y="170"/>
                    <a:pt x="426" y="170"/>
                  </a:cubicBezTo>
                  <a:cubicBezTo>
                    <a:pt x="426" y="169"/>
                    <a:pt x="426" y="169"/>
                    <a:pt x="426" y="169"/>
                  </a:cubicBezTo>
                  <a:cubicBezTo>
                    <a:pt x="426" y="169"/>
                    <a:pt x="426" y="169"/>
                    <a:pt x="425" y="169"/>
                  </a:cubicBezTo>
                  <a:cubicBezTo>
                    <a:pt x="425" y="168"/>
                    <a:pt x="424" y="168"/>
                    <a:pt x="424" y="168"/>
                  </a:cubicBezTo>
                  <a:cubicBezTo>
                    <a:pt x="423" y="168"/>
                    <a:pt x="422" y="167"/>
                    <a:pt x="422" y="167"/>
                  </a:cubicBezTo>
                  <a:cubicBezTo>
                    <a:pt x="422" y="166"/>
                    <a:pt x="422" y="166"/>
                    <a:pt x="422" y="166"/>
                  </a:cubicBezTo>
                  <a:cubicBezTo>
                    <a:pt x="424" y="167"/>
                    <a:pt x="425" y="167"/>
                    <a:pt x="427" y="167"/>
                  </a:cubicBezTo>
                  <a:cubicBezTo>
                    <a:pt x="427" y="167"/>
                    <a:pt x="427" y="167"/>
                    <a:pt x="427" y="166"/>
                  </a:cubicBezTo>
                  <a:cubicBezTo>
                    <a:pt x="427" y="165"/>
                    <a:pt x="426" y="164"/>
                    <a:pt x="426" y="163"/>
                  </a:cubicBezTo>
                  <a:cubicBezTo>
                    <a:pt x="426" y="163"/>
                    <a:pt x="426" y="163"/>
                    <a:pt x="426" y="163"/>
                  </a:cubicBezTo>
                  <a:cubicBezTo>
                    <a:pt x="427" y="163"/>
                    <a:pt x="427" y="163"/>
                    <a:pt x="427" y="162"/>
                  </a:cubicBezTo>
                  <a:cubicBezTo>
                    <a:pt x="428" y="164"/>
                    <a:pt x="428" y="165"/>
                    <a:pt x="429" y="166"/>
                  </a:cubicBezTo>
                  <a:cubicBezTo>
                    <a:pt x="429" y="166"/>
                    <a:pt x="430" y="167"/>
                    <a:pt x="431" y="167"/>
                  </a:cubicBezTo>
                  <a:cubicBezTo>
                    <a:pt x="431" y="167"/>
                    <a:pt x="432" y="167"/>
                    <a:pt x="432" y="167"/>
                  </a:cubicBezTo>
                  <a:cubicBezTo>
                    <a:pt x="433" y="167"/>
                    <a:pt x="435" y="167"/>
                    <a:pt x="436" y="166"/>
                  </a:cubicBezTo>
                  <a:cubicBezTo>
                    <a:pt x="435" y="166"/>
                    <a:pt x="434" y="165"/>
                    <a:pt x="434" y="164"/>
                  </a:cubicBezTo>
                  <a:cubicBezTo>
                    <a:pt x="434" y="164"/>
                    <a:pt x="434" y="163"/>
                    <a:pt x="434" y="163"/>
                  </a:cubicBezTo>
                  <a:cubicBezTo>
                    <a:pt x="433" y="162"/>
                    <a:pt x="431" y="162"/>
                    <a:pt x="430" y="162"/>
                  </a:cubicBezTo>
                  <a:cubicBezTo>
                    <a:pt x="429" y="161"/>
                    <a:pt x="428" y="161"/>
                    <a:pt x="427" y="161"/>
                  </a:cubicBezTo>
                  <a:cubicBezTo>
                    <a:pt x="427" y="161"/>
                    <a:pt x="427" y="160"/>
                    <a:pt x="427" y="160"/>
                  </a:cubicBezTo>
                  <a:cubicBezTo>
                    <a:pt x="427" y="160"/>
                    <a:pt x="428" y="159"/>
                    <a:pt x="428" y="159"/>
                  </a:cubicBezTo>
                  <a:cubicBezTo>
                    <a:pt x="428" y="160"/>
                    <a:pt x="428" y="160"/>
                    <a:pt x="429" y="160"/>
                  </a:cubicBezTo>
                  <a:cubicBezTo>
                    <a:pt x="429" y="161"/>
                    <a:pt x="429" y="161"/>
                    <a:pt x="429" y="161"/>
                  </a:cubicBezTo>
                  <a:cubicBezTo>
                    <a:pt x="429" y="161"/>
                    <a:pt x="430" y="160"/>
                    <a:pt x="431" y="160"/>
                  </a:cubicBezTo>
                  <a:cubicBezTo>
                    <a:pt x="431" y="161"/>
                    <a:pt x="432" y="161"/>
                    <a:pt x="433" y="161"/>
                  </a:cubicBezTo>
                  <a:cubicBezTo>
                    <a:pt x="433" y="161"/>
                    <a:pt x="433" y="161"/>
                    <a:pt x="433" y="161"/>
                  </a:cubicBezTo>
                  <a:cubicBezTo>
                    <a:pt x="434" y="161"/>
                    <a:pt x="434" y="161"/>
                    <a:pt x="434" y="161"/>
                  </a:cubicBezTo>
                  <a:cubicBezTo>
                    <a:pt x="434" y="161"/>
                    <a:pt x="434" y="162"/>
                    <a:pt x="435" y="162"/>
                  </a:cubicBezTo>
                  <a:cubicBezTo>
                    <a:pt x="435" y="162"/>
                    <a:pt x="435" y="163"/>
                    <a:pt x="435" y="163"/>
                  </a:cubicBezTo>
                  <a:cubicBezTo>
                    <a:pt x="435" y="164"/>
                    <a:pt x="436" y="163"/>
                    <a:pt x="437" y="163"/>
                  </a:cubicBezTo>
                  <a:cubicBezTo>
                    <a:pt x="437" y="163"/>
                    <a:pt x="436" y="164"/>
                    <a:pt x="437" y="164"/>
                  </a:cubicBezTo>
                  <a:cubicBezTo>
                    <a:pt x="438" y="164"/>
                    <a:pt x="438" y="164"/>
                    <a:pt x="438" y="164"/>
                  </a:cubicBezTo>
                  <a:cubicBezTo>
                    <a:pt x="439" y="165"/>
                    <a:pt x="439" y="166"/>
                    <a:pt x="440" y="165"/>
                  </a:cubicBezTo>
                  <a:cubicBezTo>
                    <a:pt x="440" y="166"/>
                    <a:pt x="441" y="166"/>
                    <a:pt x="442" y="166"/>
                  </a:cubicBezTo>
                  <a:cubicBezTo>
                    <a:pt x="442" y="166"/>
                    <a:pt x="443" y="165"/>
                    <a:pt x="443" y="165"/>
                  </a:cubicBezTo>
                  <a:cubicBezTo>
                    <a:pt x="443" y="164"/>
                    <a:pt x="443" y="163"/>
                    <a:pt x="442" y="163"/>
                  </a:cubicBezTo>
                  <a:cubicBezTo>
                    <a:pt x="442" y="162"/>
                    <a:pt x="442" y="162"/>
                    <a:pt x="442" y="161"/>
                  </a:cubicBezTo>
                  <a:cubicBezTo>
                    <a:pt x="442" y="160"/>
                    <a:pt x="443" y="162"/>
                    <a:pt x="443" y="162"/>
                  </a:cubicBezTo>
                  <a:cubicBezTo>
                    <a:pt x="444" y="162"/>
                    <a:pt x="444" y="163"/>
                    <a:pt x="445" y="163"/>
                  </a:cubicBezTo>
                  <a:cubicBezTo>
                    <a:pt x="445" y="163"/>
                    <a:pt x="446" y="163"/>
                    <a:pt x="447" y="163"/>
                  </a:cubicBezTo>
                  <a:cubicBezTo>
                    <a:pt x="448" y="164"/>
                    <a:pt x="449" y="163"/>
                    <a:pt x="449" y="161"/>
                  </a:cubicBezTo>
                  <a:cubicBezTo>
                    <a:pt x="449" y="160"/>
                    <a:pt x="449" y="160"/>
                    <a:pt x="449" y="159"/>
                  </a:cubicBezTo>
                  <a:cubicBezTo>
                    <a:pt x="449" y="159"/>
                    <a:pt x="449" y="159"/>
                    <a:pt x="449" y="159"/>
                  </a:cubicBezTo>
                  <a:cubicBezTo>
                    <a:pt x="450" y="160"/>
                    <a:pt x="449" y="161"/>
                    <a:pt x="450" y="161"/>
                  </a:cubicBezTo>
                  <a:cubicBezTo>
                    <a:pt x="450" y="161"/>
                    <a:pt x="451" y="161"/>
                    <a:pt x="451" y="161"/>
                  </a:cubicBezTo>
                  <a:cubicBezTo>
                    <a:pt x="451" y="161"/>
                    <a:pt x="451" y="161"/>
                    <a:pt x="452" y="161"/>
                  </a:cubicBezTo>
                  <a:cubicBezTo>
                    <a:pt x="452" y="161"/>
                    <a:pt x="454" y="161"/>
                    <a:pt x="454" y="160"/>
                  </a:cubicBezTo>
                  <a:cubicBezTo>
                    <a:pt x="454" y="157"/>
                    <a:pt x="454" y="155"/>
                    <a:pt x="453" y="153"/>
                  </a:cubicBezTo>
                  <a:cubicBezTo>
                    <a:pt x="453" y="153"/>
                    <a:pt x="453" y="152"/>
                    <a:pt x="453" y="152"/>
                  </a:cubicBezTo>
                  <a:cubicBezTo>
                    <a:pt x="453" y="151"/>
                    <a:pt x="453" y="151"/>
                    <a:pt x="452" y="151"/>
                  </a:cubicBezTo>
                  <a:cubicBezTo>
                    <a:pt x="452" y="151"/>
                    <a:pt x="451" y="152"/>
                    <a:pt x="450" y="151"/>
                  </a:cubicBezTo>
                  <a:cubicBezTo>
                    <a:pt x="449" y="150"/>
                    <a:pt x="448" y="150"/>
                    <a:pt x="446" y="150"/>
                  </a:cubicBezTo>
                  <a:cubicBezTo>
                    <a:pt x="444" y="150"/>
                    <a:pt x="444" y="150"/>
                    <a:pt x="443" y="148"/>
                  </a:cubicBezTo>
                  <a:cubicBezTo>
                    <a:pt x="444" y="148"/>
                    <a:pt x="445" y="148"/>
                    <a:pt x="446" y="147"/>
                  </a:cubicBezTo>
                  <a:cubicBezTo>
                    <a:pt x="447" y="146"/>
                    <a:pt x="448" y="147"/>
                    <a:pt x="449" y="147"/>
                  </a:cubicBezTo>
                  <a:cubicBezTo>
                    <a:pt x="449" y="148"/>
                    <a:pt x="450" y="148"/>
                    <a:pt x="450" y="148"/>
                  </a:cubicBezTo>
                  <a:cubicBezTo>
                    <a:pt x="450" y="148"/>
                    <a:pt x="449" y="148"/>
                    <a:pt x="449" y="149"/>
                  </a:cubicBezTo>
                  <a:cubicBezTo>
                    <a:pt x="450" y="150"/>
                    <a:pt x="450" y="149"/>
                    <a:pt x="451" y="149"/>
                  </a:cubicBezTo>
                  <a:cubicBezTo>
                    <a:pt x="452" y="149"/>
                    <a:pt x="454" y="149"/>
                    <a:pt x="455" y="150"/>
                  </a:cubicBezTo>
                  <a:cubicBezTo>
                    <a:pt x="455" y="150"/>
                    <a:pt x="455" y="150"/>
                    <a:pt x="455" y="151"/>
                  </a:cubicBezTo>
                  <a:cubicBezTo>
                    <a:pt x="455" y="151"/>
                    <a:pt x="455" y="152"/>
                    <a:pt x="455" y="152"/>
                  </a:cubicBezTo>
                  <a:cubicBezTo>
                    <a:pt x="455" y="153"/>
                    <a:pt x="456" y="154"/>
                    <a:pt x="457" y="154"/>
                  </a:cubicBezTo>
                  <a:cubicBezTo>
                    <a:pt x="457" y="154"/>
                    <a:pt x="457" y="154"/>
                    <a:pt x="457" y="154"/>
                  </a:cubicBezTo>
                  <a:cubicBezTo>
                    <a:pt x="457" y="155"/>
                    <a:pt x="457" y="155"/>
                    <a:pt x="458" y="155"/>
                  </a:cubicBezTo>
                  <a:cubicBezTo>
                    <a:pt x="459" y="154"/>
                    <a:pt x="459" y="155"/>
                    <a:pt x="460" y="155"/>
                  </a:cubicBezTo>
                  <a:cubicBezTo>
                    <a:pt x="461" y="154"/>
                    <a:pt x="463" y="154"/>
                    <a:pt x="464" y="153"/>
                  </a:cubicBezTo>
                  <a:cubicBezTo>
                    <a:pt x="466" y="152"/>
                    <a:pt x="467" y="151"/>
                    <a:pt x="468" y="150"/>
                  </a:cubicBezTo>
                  <a:cubicBezTo>
                    <a:pt x="468" y="149"/>
                    <a:pt x="468" y="148"/>
                    <a:pt x="469" y="148"/>
                  </a:cubicBezTo>
                  <a:cubicBezTo>
                    <a:pt x="469" y="148"/>
                    <a:pt x="469" y="147"/>
                    <a:pt x="469" y="147"/>
                  </a:cubicBezTo>
                  <a:cubicBezTo>
                    <a:pt x="469" y="146"/>
                    <a:pt x="468" y="146"/>
                    <a:pt x="468" y="146"/>
                  </a:cubicBezTo>
                  <a:cubicBezTo>
                    <a:pt x="467" y="146"/>
                    <a:pt x="467" y="146"/>
                    <a:pt x="466" y="146"/>
                  </a:cubicBezTo>
                  <a:cubicBezTo>
                    <a:pt x="466" y="146"/>
                    <a:pt x="466" y="147"/>
                    <a:pt x="466" y="146"/>
                  </a:cubicBezTo>
                  <a:cubicBezTo>
                    <a:pt x="466" y="145"/>
                    <a:pt x="466" y="144"/>
                    <a:pt x="468" y="144"/>
                  </a:cubicBezTo>
                  <a:cubicBezTo>
                    <a:pt x="469" y="144"/>
                    <a:pt x="470" y="143"/>
                    <a:pt x="470" y="142"/>
                  </a:cubicBezTo>
                  <a:cubicBezTo>
                    <a:pt x="470" y="142"/>
                    <a:pt x="470" y="141"/>
                    <a:pt x="471" y="141"/>
                  </a:cubicBezTo>
                  <a:cubicBezTo>
                    <a:pt x="472" y="140"/>
                    <a:pt x="471" y="138"/>
                    <a:pt x="470" y="138"/>
                  </a:cubicBezTo>
                  <a:cubicBezTo>
                    <a:pt x="469" y="138"/>
                    <a:pt x="467" y="139"/>
                    <a:pt x="466" y="139"/>
                  </a:cubicBezTo>
                  <a:cubicBezTo>
                    <a:pt x="465" y="139"/>
                    <a:pt x="465" y="140"/>
                    <a:pt x="464" y="140"/>
                  </a:cubicBezTo>
                  <a:cubicBezTo>
                    <a:pt x="463" y="140"/>
                    <a:pt x="461" y="140"/>
                    <a:pt x="460" y="140"/>
                  </a:cubicBezTo>
                  <a:cubicBezTo>
                    <a:pt x="459" y="140"/>
                    <a:pt x="459" y="140"/>
                    <a:pt x="460" y="139"/>
                  </a:cubicBezTo>
                  <a:cubicBezTo>
                    <a:pt x="460" y="139"/>
                    <a:pt x="460" y="139"/>
                    <a:pt x="460" y="139"/>
                  </a:cubicBezTo>
                  <a:cubicBezTo>
                    <a:pt x="461" y="139"/>
                    <a:pt x="462" y="139"/>
                    <a:pt x="462" y="138"/>
                  </a:cubicBezTo>
                  <a:cubicBezTo>
                    <a:pt x="462" y="138"/>
                    <a:pt x="462" y="137"/>
                    <a:pt x="461" y="137"/>
                  </a:cubicBezTo>
                  <a:cubicBezTo>
                    <a:pt x="460" y="136"/>
                    <a:pt x="460" y="135"/>
                    <a:pt x="459" y="135"/>
                  </a:cubicBezTo>
                  <a:cubicBezTo>
                    <a:pt x="459" y="134"/>
                    <a:pt x="459" y="134"/>
                    <a:pt x="460" y="134"/>
                  </a:cubicBezTo>
                  <a:cubicBezTo>
                    <a:pt x="460" y="135"/>
                    <a:pt x="461" y="135"/>
                    <a:pt x="462" y="136"/>
                  </a:cubicBezTo>
                  <a:cubicBezTo>
                    <a:pt x="462" y="136"/>
                    <a:pt x="462" y="136"/>
                    <a:pt x="462" y="136"/>
                  </a:cubicBezTo>
                  <a:cubicBezTo>
                    <a:pt x="462" y="137"/>
                    <a:pt x="463" y="138"/>
                    <a:pt x="463" y="138"/>
                  </a:cubicBezTo>
                  <a:cubicBezTo>
                    <a:pt x="465" y="139"/>
                    <a:pt x="465" y="137"/>
                    <a:pt x="465" y="137"/>
                  </a:cubicBezTo>
                  <a:cubicBezTo>
                    <a:pt x="466" y="137"/>
                    <a:pt x="466" y="137"/>
                    <a:pt x="466" y="137"/>
                  </a:cubicBezTo>
                  <a:cubicBezTo>
                    <a:pt x="467" y="136"/>
                    <a:pt x="467" y="136"/>
                    <a:pt x="467" y="136"/>
                  </a:cubicBezTo>
                  <a:cubicBezTo>
                    <a:pt x="467" y="136"/>
                    <a:pt x="468" y="136"/>
                    <a:pt x="468" y="136"/>
                  </a:cubicBezTo>
                  <a:cubicBezTo>
                    <a:pt x="469" y="136"/>
                    <a:pt x="469" y="135"/>
                    <a:pt x="470" y="135"/>
                  </a:cubicBezTo>
                  <a:cubicBezTo>
                    <a:pt x="470" y="135"/>
                    <a:pt x="470" y="135"/>
                    <a:pt x="471" y="135"/>
                  </a:cubicBezTo>
                  <a:cubicBezTo>
                    <a:pt x="471" y="135"/>
                    <a:pt x="472" y="135"/>
                    <a:pt x="472" y="135"/>
                  </a:cubicBezTo>
                  <a:cubicBezTo>
                    <a:pt x="473" y="136"/>
                    <a:pt x="474" y="136"/>
                    <a:pt x="474" y="134"/>
                  </a:cubicBezTo>
                  <a:cubicBezTo>
                    <a:pt x="474" y="134"/>
                    <a:pt x="474" y="134"/>
                    <a:pt x="475" y="134"/>
                  </a:cubicBezTo>
                  <a:cubicBezTo>
                    <a:pt x="475" y="133"/>
                    <a:pt x="475" y="133"/>
                    <a:pt x="475" y="132"/>
                  </a:cubicBezTo>
                  <a:cubicBezTo>
                    <a:pt x="474" y="131"/>
                    <a:pt x="474" y="131"/>
                    <a:pt x="473" y="131"/>
                  </a:cubicBezTo>
                  <a:cubicBezTo>
                    <a:pt x="473" y="130"/>
                    <a:pt x="472" y="130"/>
                    <a:pt x="472" y="130"/>
                  </a:cubicBezTo>
                  <a:cubicBezTo>
                    <a:pt x="472" y="130"/>
                    <a:pt x="471" y="129"/>
                    <a:pt x="471" y="129"/>
                  </a:cubicBezTo>
                  <a:cubicBezTo>
                    <a:pt x="472" y="127"/>
                    <a:pt x="472" y="126"/>
                    <a:pt x="471" y="124"/>
                  </a:cubicBezTo>
                  <a:cubicBezTo>
                    <a:pt x="471" y="123"/>
                    <a:pt x="471" y="122"/>
                    <a:pt x="469" y="121"/>
                  </a:cubicBezTo>
                  <a:cubicBezTo>
                    <a:pt x="469" y="121"/>
                    <a:pt x="470" y="120"/>
                    <a:pt x="470" y="121"/>
                  </a:cubicBezTo>
                  <a:cubicBezTo>
                    <a:pt x="471" y="122"/>
                    <a:pt x="472" y="123"/>
                    <a:pt x="472" y="125"/>
                  </a:cubicBezTo>
                  <a:cubicBezTo>
                    <a:pt x="473" y="125"/>
                    <a:pt x="474" y="126"/>
                    <a:pt x="473" y="127"/>
                  </a:cubicBezTo>
                  <a:cubicBezTo>
                    <a:pt x="473" y="127"/>
                    <a:pt x="473" y="128"/>
                    <a:pt x="473" y="128"/>
                  </a:cubicBezTo>
                  <a:cubicBezTo>
                    <a:pt x="472" y="129"/>
                    <a:pt x="473" y="129"/>
                    <a:pt x="473" y="129"/>
                  </a:cubicBezTo>
                  <a:cubicBezTo>
                    <a:pt x="475" y="130"/>
                    <a:pt x="477" y="129"/>
                    <a:pt x="478" y="128"/>
                  </a:cubicBezTo>
                  <a:cubicBezTo>
                    <a:pt x="479" y="127"/>
                    <a:pt x="480" y="126"/>
                    <a:pt x="480" y="124"/>
                  </a:cubicBezTo>
                  <a:cubicBezTo>
                    <a:pt x="480" y="123"/>
                    <a:pt x="481" y="121"/>
                    <a:pt x="482" y="119"/>
                  </a:cubicBezTo>
                  <a:cubicBezTo>
                    <a:pt x="482" y="119"/>
                    <a:pt x="482" y="119"/>
                    <a:pt x="482" y="118"/>
                  </a:cubicBezTo>
                  <a:cubicBezTo>
                    <a:pt x="482" y="118"/>
                    <a:pt x="482" y="118"/>
                    <a:pt x="483" y="118"/>
                  </a:cubicBezTo>
                  <a:cubicBezTo>
                    <a:pt x="485" y="116"/>
                    <a:pt x="486" y="112"/>
                    <a:pt x="489" y="111"/>
                  </a:cubicBezTo>
                  <a:cubicBezTo>
                    <a:pt x="489" y="110"/>
                    <a:pt x="489" y="110"/>
                    <a:pt x="489" y="109"/>
                  </a:cubicBezTo>
                  <a:cubicBezTo>
                    <a:pt x="489" y="109"/>
                    <a:pt x="489" y="108"/>
                    <a:pt x="490" y="108"/>
                  </a:cubicBezTo>
                  <a:cubicBezTo>
                    <a:pt x="491" y="108"/>
                    <a:pt x="491" y="107"/>
                    <a:pt x="491" y="106"/>
                  </a:cubicBezTo>
                  <a:cubicBezTo>
                    <a:pt x="491" y="105"/>
                    <a:pt x="492" y="105"/>
                    <a:pt x="492" y="105"/>
                  </a:cubicBezTo>
                  <a:cubicBezTo>
                    <a:pt x="493" y="105"/>
                    <a:pt x="493" y="105"/>
                    <a:pt x="493" y="104"/>
                  </a:cubicBezTo>
                  <a:cubicBezTo>
                    <a:pt x="494" y="104"/>
                    <a:pt x="495" y="103"/>
                    <a:pt x="496" y="102"/>
                  </a:cubicBezTo>
                  <a:cubicBezTo>
                    <a:pt x="497" y="101"/>
                    <a:pt x="498" y="99"/>
                    <a:pt x="499" y="97"/>
                  </a:cubicBezTo>
                  <a:cubicBezTo>
                    <a:pt x="499" y="97"/>
                    <a:pt x="500" y="96"/>
                    <a:pt x="500" y="96"/>
                  </a:cubicBezTo>
                  <a:cubicBezTo>
                    <a:pt x="500" y="94"/>
                    <a:pt x="501" y="93"/>
                    <a:pt x="502" y="92"/>
                  </a:cubicBezTo>
                  <a:cubicBezTo>
                    <a:pt x="503" y="93"/>
                    <a:pt x="504" y="92"/>
                    <a:pt x="504" y="92"/>
                  </a:cubicBezTo>
                  <a:cubicBezTo>
                    <a:pt x="506" y="91"/>
                    <a:pt x="507" y="89"/>
                    <a:pt x="508" y="88"/>
                  </a:cubicBezTo>
                  <a:cubicBezTo>
                    <a:pt x="509" y="87"/>
                    <a:pt x="509" y="87"/>
                    <a:pt x="509" y="87"/>
                  </a:cubicBezTo>
                  <a:cubicBezTo>
                    <a:pt x="510" y="86"/>
                    <a:pt x="510" y="86"/>
                    <a:pt x="510" y="86"/>
                  </a:cubicBezTo>
                  <a:cubicBezTo>
                    <a:pt x="511" y="85"/>
                    <a:pt x="511" y="84"/>
                    <a:pt x="511" y="83"/>
                  </a:cubicBezTo>
                  <a:cubicBezTo>
                    <a:pt x="512" y="82"/>
                    <a:pt x="512" y="81"/>
                    <a:pt x="512" y="80"/>
                  </a:cubicBezTo>
                  <a:cubicBezTo>
                    <a:pt x="512" y="80"/>
                    <a:pt x="512" y="80"/>
                    <a:pt x="512" y="80"/>
                  </a:cubicBezTo>
                  <a:cubicBezTo>
                    <a:pt x="511" y="80"/>
                    <a:pt x="512" y="79"/>
                    <a:pt x="511" y="79"/>
                  </a:cubicBezTo>
                  <a:cubicBezTo>
                    <a:pt x="510" y="79"/>
                    <a:pt x="509" y="79"/>
                    <a:pt x="508" y="79"/>
                  </a:cubicBezTo>
                  <a:cubicBezTo>
                    <a:pt x="508" y="79"/>
                    <a:pt x="507" y="80"/>
                    <a:pt x="506" y="80"/>
                  </a:cubicBezTo>
                  <a:cubicBezTo>
                    <a:pt x="505" y="80"/>
                    <a:pt x="504" y="81"/>
                    <a:pt x="503" y="81"/>
                  </a:cubicBezTo>
                  <a:cubicBezTo>
                    <a:pt x="503" y="81"/>
                    <a:pt x="503" y="81"/>
                    <a:pt x="503" y="82"/>
                  </a:cubicBezTo>
                  <a:cubicBezTo>
                    <a:pt x="502" y="82"/>
                    <a:pt x="502" y="82"/>
                    <a:pt x="501" y="83"/>
                  </a:cubicBezTo>
                  <a:cubicBezTo>
                    <a:pt x="499" y="84"/>
                    <a:pt x="498" y="85"/>
                    <a:pt x="496" y="85"/>
                  </a:cubicBezTo>
                  <a:cubicBezTo>
                    <a:pt x="496" y="86"/>
                    <a:pt x="495" y="86"/>
                    <a:pt x="495" y="86"/>
                  </a:cubicBezTo>
                  <a:cubicBezTo>
                    <a:pt x="494" y="86"/>
                    <a:pt x="494" y="87"/>
                    <a:pt x="494" y="87"/>
                  </a:cubicBezTo>
                  <a:cubicBezTo>
                    <a:pt x="494" y="87"/>
                    <a:pt x="493" y="87"/>
                    <a:pt x="493" y="87"/>
                  </a:cubicBezTo>
                  <a:cubicBezTo>
                    <a:pt x="492" y="87"/>
                    <a:pt x="491" y="87"/>
                    <a:pt x="491" y="88"/>
                  </a:cubicBezTo>
                  <a:cubicBezTo>
                    <a:pt x="490" y="88"/>
                    <a:pt x="490" y="88"/>
                    <a:pt x="489" y="89"/>
                  </a:cubicBezTo>
                  <a:cubicBezTo>
                    <a:pt x="488" y="89"/>
                    <a:pt x="487" y="90"/>
                    <a:pt x="486" y="91"/>
                  </a:cubicBezTo>
                  <a:cubicBezTo>
                    <a:pt x="486" y="91"/>
                    <a:pt x="486" y="91"/>
                    <a:pt x="485" y="91"/>
                  </a:cubicBezTo>
                  <a:cubicBezTo>
                    <a:pt x="484" y="91"/>
                    <a:pt x="482" y="92"/>
                    <a:pt x="481" y="93"/>
                  </a:cubicBezTo>
                  <a:cubicBezTo>
                    <a:pt x="480" y="93"/>
                    <a:pt x="479" y="94"/>
                    <a:pt x="478" y="95"/>
                  </a:cubicBezTo>
                  <a:cubicBezTo>
                    <a:pt x="478" y="95"/>
                    <a:pt x="477" y="96"/>
                    <a:pt x="477" y="97"/>
                  </a:cubicBezTo>
                  <a:cubicBezTo>
                    <a:pt x="476" y="97"/>
                    <a:pt x="476" y="98"/>
                    <a:pt x="475" y="98"/>
                  </a:cubicBezTo>
                  <a:cubicBezTo>
                    <a:pt x="475" y="98"/>
                    <a:pt x="475" y="98"/>
                    <a:pt x="475" y="98"/>
                  </a:cubicBezTo>
                  <a:cubicBezTo>
                    <a:pt x="475" y="97"/>
                    <a:pt x="475" y="97"/>
                    <a:pt x="476" y="96"/>
                  </a:cubicBezTo>
                  <a:cubicBezTo>
                    <a:pt x="476" y="96"/>
                    <a:pt x="477" y="95"/>
                    <a:pt x="477" y="95"/>
                  </a:cubicBezTo>
                  <a:cubicBezTo>
                    <a:pt x="476" y="95"/>
                    <a:pt x="476" y="95"/>
                    <a:pt x="476" y="95"/>
                  </a:cubicBezTo>
                  <a:cubicBezTo>
                    <a:pt x="475" y="95"/>
                    <a:pt x="474" y="95"/>
                    <a:pt x="473" y="95"/>
                  </a:cubicBezTo>
                  <a:cubicBezTo>
                    <a:pt x="474" y="94"/>
                    <a:pt x="474" y="94"/>
                    <a:pt x="474" y="94"/>
                  </a:cubicBezTo>
                  <a:cubicBezTo>
                    <a:pt x="474" y="95"/>
                    <a:pt x="475" y="95"/>
                    <a:pt x="475" y="94"/>
                  </a:cubicBezTo>
                  <a:cubicBezTo>
                    <a:pt x="476" y="94"/>
                    <a:pt x="477" y="94"/>
                    <a:pt x="477" y="93"/>
                  </a:cubicBezTo>
                  <a:cubicBezTo>
                    <a:pt x="478" y="93"/>
                    <a:pt x="479" y="92"/>
                    <a:pt x="479" y="91"/>
                  </a:cubicBezTo>
                  <a:cubicBezTo>
                    <a:pt x="479" y="91"/>
                    <a:pt x="479" y="91"/>
                    <a:pt x="479" y="91"/>
                  </a:cubicBezTo>
                  <a:cubicBezTo>
                    <a:pt x="480" y="91"/>
                    <a:pt x="481" y="91"/>
                    <a:pt x="482" y="91"/>
                  </a:cubicBezTo>
                  <a:cubicBezTo>
                    <a:pt x="482" y="90"/>
                    <a:pt x="482" y="90"/>
                    <a:pt x="482" y="90"/>
                  </a:cubicBezTo>
                  <a:cubicBezTo>
                    <a:pt x="483" y="90"/>
                    <a:pt x="483" y="90"/>
                    <a:pt x="484" y="90"/>
                  </a:cubicBezTo>
                  <a:cubicBezTo>
                    <a:pt x="484" y="89"/>
                    <a:pt x="485" y="89"/>
                    <a:pt x="486" y="88"/>
                  </a:cubicBezTo>
                  <a:cubicBezTo>
                    <a:pt x="487" y="87"/>
                    <a:pt x="488" y="86"/>
                    <a:pt x="490" y="85"/>
                  </a:cubicBezTo>
                  <a:cubicBezTo>
                    <a:pt x="491" y="85"/>
                    <a:pt x="492" y="84"/>
                    <a:pt x="492" y="83"/>
                  </a:cubicBezTo>
                  <a:cubicBezTo>
                    <a:pt x="493" y="83"/>
                    <a:pt x="493" y="83"/>
                    <a:pt x="493" y="83"/>
                  </a:cubicBezTo>
                  <a:cubicBezTo>
                    <a:pt x="495" y="83"/>
                    <a:pt x="496" y="82"/>
                    <a:pt x="497" y="80"/>
                  </a:cubicBezTo>
                  <a:cubicBezTo>
                    <a:pt x="497" y="80"/>
                    <a:pt x="497" y="80"/>
                    <a:pt x="497" y="80"/>
                  </a:cubicBezTo>
                  <a:cubicBezTo>
                    <a:pt x="497" y="80"/>
                    <a:pt x="496" y="79"/>
                    <a:pt x="496" y="79"/>
                  </a:cubicBezTo>
                  <a:cubicBezTo>
                    <a:pt x="496" y="79"/>
                    <a:pt x="496" y="78"/>
                    <a:pt x="496" y="79"/>
                  </a:cubicBezTo>
                  <a:cubicBezTo>
                    <a:pt x="495" y="78"/>
                    <a:pt x="495" y="78"/>
                    <a:pt x="495" y="78"/>
                  </a:cubicBezTo>
                  <a:cubicBezTo>
                    <a:pt x="494" y="78"/>
                    <a:pt x="493" y="78"/>
                    <a:pt x="493" y="78"/>
                  </a:cubicBezTo>
                  <a:cubicBezTo>
                    <a:pt x="492" y="78"/>
                    <a:pt x="492" y="78"/>
                    <a:pt x="491" y="78"/>
                  </a:cubicBezTo>
                  <a:cubicBezTo>
                    <a:pt x="491" y="78"/>
                    <a:pt x="490" y="78"/>
                    <a:pt x="490" y="78"/>
                  </a:cubicBezTo>
                  <a:cubicBezTo>
                    <a:pt x="489" y="79"/>
                    <a:pt x="488" y="79"/>
                    <a:pt x="487" y="79"/>
                  </a:cubicBezTo>
                  <a:cubicBezTo>
                    <a:pt x="486" y="79"/>
                    <a:pt x="486" y="80"/>
                    <a:pt x="485" y="80"/>
                  </a:cubicBezTo>
                  <a:cubicBezTo>
                    <a:pt x="485" y="80"/>
                    <a:pt x="485" y="80"/>
                    <a:pt x="485" y="80"/>
                  </a:cubicBezTo>
                  <a:cubicBezTo>
                    <a:pt x="485" y="80"/>
                    <a:pt x="484" y="80"/>
                    <a:pt x="484" y="80"/>
                  </a:cubicBezTo>
                  <a:cubicBezTo>
                    <a:pt x="484" y="80"/>
                    <a:pt x="484" y="80"/>
                    <a:pt x="484" y="79"/>
                  </a:cubicBezTo>
                  <a:cubicBezTo>
                    <a:pt x="484" y="79"/>
                    <a:pt x="484" y="79"/>
                    <a:pt x="484" y="79"/>
                  </a:cubicBezTo>
                  <a:cubicBezTo>
                    <a:pt x="484" y="79"/>
                    <a:pt x="485" y="79"/>
                    <a:pt x="485" y="79"/>
                  </a:cubicBezTo>
                  <a:cubicBezTo>
                    <a:pt x="485" y="78"/>
                    <a:pt x="485" y="78"/>
                    <a:pt x="485" y="78"/>
                  </a:cubicBezTo>
                  <a:cubicBezTo>
                    <a:pt x="484" y="77"/>
                    <a:pt x="484" y="75"/>
                    <a:pt x="482" y="75"/>
                  </a:cubicBezTo>
                  <a:cubicBezTo>
                    <a:pt x="482" y="74"/>
                    <a:pt x="482" y="74"/>
                    <a:pt x="482" y="74"/>
                  </a:cubicBezTo>
                  <a:cubicBezTo>
                    <a:pt x="482" y="73"/>
                    <a:pt x="481" y="72"/>
                    <a:pt x="480" y="71"/>
                  </a:cubicBezTo>
                  <a:cubicBezTo>
                    <a:pt x="481" y="72"/>
                    <a:pt x="482" y="73"/>
                    <a:pt x="483" y="74"/>
                  </a:cubicBezTo>
                  <a:cubicBezTo>
                    <a:pt x="484" y="75"/>
                    <a:pt x="485" y="76"/>
                    <a:pt x="486" y="77"/>
                  </a:cubicBezTo>
                  <a:cubicBezTo>
                    <a:pt x="486" y="77"/>
                    <a:pt x="487" y="78"/>
                    <a:pt x="487" y="77"/>
                  </a:cubicBezTo>
                  <a:cubicBezTo>
                    <a:pt x="488" y="77"/>
                    <a:pt x="489" y="77"/>
                    <a:pt x="489" y="76"/>
                  </a:cubicBezTo>
                  <a:cubicBezTo>
                    <a:pt x="491" y="77"/>
                    <a:pt x="492" y="76"/>
                    <a:pt x="493" y="76"/>
                  </a:cubicBezTo>
                  <a:cubicBezTo>
                    <a:pt x="495" y="76"/>
                    <a:pt x="498" y="75"/>
                    <a:pt x="500" y="75"/>
                  </a:cubicBezTo>
                  <a:cubicBezTo>
                    <a:pt x="500" y="75"/>
                    <a:pt x="500" y="75"/>
                    <a:pt x="500" y="75"/>
                  </a:cubicBezTo>
                  <a:cubicBezTo>
                    <a:pt x="501" y="74"/>
                    <a:pt x="501" y="74"/>
                    <a:pt x="501" y="74"/>
                  </a:cubicBezTo>
                  <a:cubicBezTo>
                    <a:pt x="502" y="74"/>
                    <a:pt x="502" y="75"/>
                    <a:pt x="503" y="74"/>
                  </a:cubicBezTo>
                  <a:cubicBezTo>
                    <a:pt x="503" y="74"/>
                    <a:pt x="504" y="74"/>
                    <a:pt x="505" y="74"/>
                  </a:cubicBezTo>
                  <a:cubicBezTo>
                    <a:pt x="505" y="73"/>
                    <a:pt x="505" y="73"/>
                    <a:pt x="506" y="72"/>
                  </a:cubicBezTo>
                  <a:cubicBezTo>
                    <a:pt x="506" y="72"/>
                    <a:pt x="506" y="72"/>
                    <a:pt x="505" y="72"/>
                  </a:cubicBezTo>
                  <a:cubicBezTo>
                    <a:pt x="505" y="72"/>
                    <a:pt x="505" y="72"/>
                    <a:pt x="505" y="72"/>
                  </a:cubicBezTo>
                  <a:cubicBezTo>
                    <a:pt x="504" y="73"/>
                    <a:pt x="503" y="72"/>
                    <a:pt x="501" y="72"/>
                  </a:cubicBezTo>
                  <a:cubicBezTo>
                    <a:pt x="502" y="71"/>
                    <a:pt x="503" y="71"/>
                    <a:pt x="504" y="71"/>
                  </a:cubicBezTo>
                  <a:cubicBezTo>
                    <a:pt x="505" y="71"/>
                    <a:pt x="505" y="71"/>
                    <a:pt x="505" y="70"/>
                  </a:cubicBezTo>
                  <a:cubicBezTo>
                    <a:pt x="506" y="70"/>
                    <a:pt x="506" y="69"/>
                    <a:pt x="506" y="69"/>
                  </a:cubicBezTo>
                  <a:cubicBezTo>
                    <a:pt x="507" y="70"/>
                    <a:pt x="507" y="69"/>
                    <a:pt x="508" y="69"/>
                  </a:cubicBezTo>
                  <a:cubicBezTo>
                    <a:pt x="508" y="69"/>
                    <a:pt x="509" y="69"/>
                    <a:pt x="510" y="70"/>
                  </a:cubicBezTo>
                  <a:cubicBezTo>
                    <a:pt x="510" y="71"/>
                    <a:pt x="510" y="71"/>
                    <a:pt x="511" y="71"/>
                  </a:cubicBezTo>
                  <a:cubicBezTo>
                    <a:pt x="512" y="71"/>
                    <a:pt x="512" y="71"/>
                    <a:pt x="512" y="70"/>
                  </a:cubicBezTo>
                  <a:cubicBezTo>
                    <a:pt x="514" y="69"/>
                    <a:pt x="514" y="68"/>
                    <a:pt x="513" y="67"/>
                  </a:cubicBezTo>
                  <a:cubicBezTo>
                    <a:pt x="513" y="67"/>
                    <a:pt x="513" y="66"/>
                    <a:pt x="513" y="66"/>
                  </a:cubicBezTo>
                  <a:cubicBezTo>
                    <a:pt x="513" y="66"/>
                    <a:pt x="513" y="67"/>
                    <a:pt x="514" y="67"/>
                  </a:cubicBezTo>
                  <a:cubicBezTo>
                    <a:pt x="515" y="68"/>
                    <a:pt x="515" y="68"/>
                    <a:pt x="516" y="67"/>
                  </a:cubicBezTo>
                  <a:cubicBezTo>
                    <a:pt x="517" y="66"/>
                    <a:pt x="517" y="65"/>
                    <a:pt x="518" y="64"/>
                  </a:cubicBezTo>
                  <a:cubicBezTo>
                    <a:pt x="518" y="64"/>
                    <a:pt x="518" y="64"/>
                    <a:pt x="519" y="64"/>
                  </a:cubicBezTo>
                  <a:cubicBezTo>
                    <a:pt x="520" y="63"/>
                    <a:pt x="521" y="62"/>
                    <a:pt x="522" y="61"/>
                  </a:cubicBezTo>
                  <a:cubicBezTo>
                    <a:pt x="523" y="60"/>
                    <a:pt x="525" y="59"/>
                    <a:pt x="525" y="57"/>
                  </a:cubicBezTo>
                  <a:cubicBezTo>
                    <a:pt x="526" y="57"/>
                    <a:pt x="527" y="57"/>
                    <a:pt x="527" y="56"/>
                  </a:cubicBezTo>
                  <a:cubicBezTo>
                    <a:pt x="527" y="55"/>
                    <a:pt x="527" y="55"/>
                    <a:pt x="527" y="55"/>
                  </a:cubicBezTo>
                  <a:cubicBezTo>
                    <a:pt x="528" y="54"/>
                    <a:pt x="530" y="53"/>
                    <a:pt x="528" y="51"/>
                  </a:cubicBezTo>
                  <a:cubicBezTo>
                    <a:pt x="529" y="51"/>
                    <a:pt x="530" y="50"/>
                    <a:pt x="530" y="50"/>
                  </a:cubicBezTo>
                  <a:cubicBezTo>
                    <a:pt x="531" y="49"/>
                    <a:pt x="532" y="49"/>
                    <a:pt x="532" y="48"/>
                  </a:cubicBezTo>
                  <a:cubicBezTo>
                    <a:pt x="533" y="47"/>
                    <a:pt x="534" y="46"/>
                    <a:pt x="534" y="45"/>
                  </a:cubicBezTo>
                  <a:cubicBezTo>
                    <a:pt x="534" y="43"/>
                    <a:pt x="534" y="40"/>
                    <a:pt x="533" y="38"/>
                  </a:cubicBezTo>
                  <a:close/>
                  <a:moveTo>
                    <a:pt x="393" y="95"/>
                  </a:moveTo>
                  <a:cubicBezTo>
                    <a:pt x="393" y="95"/>
                    <a:pt x="393" y="95"/>
                    <a:pt x="393" y="95"/>
                  </a:cubicBezTo>
                  <a:cubicBezTo>
                    <a:pt x="393" y="95"/>
                    <a:pt x="393" y="95"/>
                    <a:pt x="393" y="95"/>
                  </a:cubicBezTo>
                  <a:close/>
                  <a:moveTo>
                    <a:pt x="377" y="221"/>
                  </a:moveTo>
                  <a:cubicBezTo>
                    <a:pt x="377" y="221"/>
                    <a:pt x="377" y="221"/>
                    <a:pt x="377" y="221"/>
                  </a:cubicBezTo>
                  <a:cubicBezTo>
                    <a:pt x="377" y="221"/>
                    <a:pt x="377" y="221"/>
                    <a:pt x="377" y="221"/>
                  </a:cubicBezTo>
                  <a:close/>
                  <a:moveTo>
                    <a:pt x="361" y="248"/>
                  </a:moveTo>
                  <a:cubicBezTo>
                    <a:pt x="361" y="248"/>
                    <a:pt x="361" y="248"/>
                    <a:pt x="361" y="248"/>
                  </a:cubicBezTo>
                  <a:cubicBezTo>
                    <a:pt x="361" y="248"/>
                    <a:pt x="361" y="248"/>
                    <a:pt x="361" y="248"/>
                  </a:cubicBezTo>
                  <a:cubicBezTo>
                    <a:pt x="361" y="248"/>
                    <a:pt x="361" y="248"/>
                    <a:pt x="361" y="248"/>
                  </a:cubicBezTo>
                  <a:close/>
                  <a:moveTo>
                    <a:pt x="365" y="257"/>
                  </a:moveTo>
                  <a:cubicBezTo>
                    <a:pt x="365" y="256"/>
                    <a:pt x="365" y="256"/>
                    <a:pt x="365" y="256"/>
                  </a:cubicBezTo>
                  <a:cubicBezTo>
                    <a:pt x="365" y="256"/>
                    <a:pt x="365" y="256"/>
                    <a:pt x="365" y="256"/>
                  </a:cubicBezTo>
                  <a:cubicBezTo>
                    <a:pt x="366" y="256"/>
                    <a:pt x="366" y="257"/>
                    <a:pt x="366" y="257"/>
                  </a:cubicBezTo>
                  <a:cubicBezTo>
                    <a:pt x="366" y="257"/>
                    <a:pt x="366" y="257"/>
                    <a:pt x="365" y="257"/>
                  </a:cubicBezTo>
                  <a:close/>
                  <a:moveTo>
                    <a:pt x="413" y="243"/>
                  </a:moveTo>
                  <a:cubicBezTo>
                    <a:pt x="413" y="243"/>
                    <a:pt x="413" y="243"/>
                    <a:pt x="413" y="243"/>
                  </a:cubicBezTo>
                  <a:cubicBezTo>
                    <a:pt x="413" y="243"/>
                    <a:pt x="413" y="243"/>
                    <a:pt x="413" y="243"/>
                  </a:cubicBezTo>
                  <a:cubicBezTo>
                    <a:pt x="413" y="243"/>
                    <a:pt x="413" y="243"/>
                    <a:pt x="413" y="243"/>
                  </a:cubicBezTo>
                  <a:close/>
                  <a:moveTo>
                    <a:pt x="423" y="186"/>
                  </a:moveTo>
                  <a:cubicBezTo>
                    <a:pt x="423" y="186"/>
                    <a:pt x="423" y="186"/>
                    <a:pt x="423" y="186"/>
                  </a:cubicBezTo>
                  <a:cubicBezTo>
                    <a:pt x="423" y="186"/>
                    <a:pt x="423" y="186"/>
                    <a:pt x="423" y="186"/>
                  </a:cubicBezTo>
                  <a:cubicBezTo>
                    <a:pt x="423" y="186"/>
                    <a:pt x="423" y="186"/>
                    <a:pt x="423" y="186"/>
                  </a:cubicBezTo>
                  <a:close/>
                  <a:moveTo>
                    <a:pt x="460" y="142"/>
                  </a:moveTo>
                  <a:cubicBezTo>
                    <a:pt x="460" y="142"/>
                    <a:pt x="460" y="142"/>
                    <a:pt x="460" y="142"/>
                  </a:cubicBezTo>
                  <a:cubicBezTo>
                    <a:pt x="460" y="142"/>
                    <a:pt x="460" y="142"/>
                    <a:pt x="460" y="142"/>
                  </a:cubicBezTo>
                  <a:cubicBezTo>
                    <a:pt x="460" y="142"/>
                    <a:pt x="460" y="142"/>
                    <a:pt x="460" y="142"/>
                  </a:cubicBezTo>
                  <a:close/>
                  <a:moveTo>
                    <a:pt x="501" y="89"/>
                  </a:moveTo>
                  <a:cubicBezTo>
                    <a:pt x="501" y="89"/>
                    <a:pt x="501" y="89"/>
                    <a:pt x="501" y="89"/>
                  </a:cubicBezTo>
                  <a:cubicBezTo>
                    <a:pt x="501" y="89"/>
                    <a:pt x="501" y="89"/>
                    <a:pt x="501" y="89"/>
                  </a:cubicBezTo>
                  <a:cubicBezTo>
                    <a:pt x="501" y="89"/>
                    <a:pt x="501" y="89"/>
                    <a:pt x="501" y="89"/>
                  </a:cubicBezTo>
                  <a:close/>
                  <a:moveTo>
                    <a:pt x="480" y="95"/>
                  </a:moveTo>
                  <a:cubicBezTo>
                    <a:pt x="480" y="95"/>
                    <a:pt x="480" y="95"/>
                    <a:pt x="480" y="95"/>
                  </a:cubicBezTo>
                  <a:cubicBezTo>
                    <a:pt x="480" y="95"/>
                    <a:pt x="480" y="95"/>
                    <a:pt x="480" y="95"/>
                  </a:cubicBezTo>
                  <a:close/>
                  <a:moveTo>
                    <a:pt x="289" y="296"/>
                  </a:moveTo>
                  <a:cubicBezTo>
                    <a:pt x="289" y="295"/>
                    <a:pt x="288" y="294"/>
                    <a:pt x="288" y="293"/>
                  </a:cubicBezTo>
                  <a:cubicBezTo>
                    <a:pt x="287" y="294"/>
                    <a:pt x="287" y="295"/>
                    <a:pt x="288" y="296"/>
                  </a:cubicBezTo>
                  <a:cubicBezTo>
                    <a:pt x="289" y="296"/>
                    <a:pt x="289" y="297"/>
                    <a:pt x="289" y="297"/>
                  </a:cubicBezTo>
                  <a:cubicBezTo>
                    <a:pt x="288" y="298"/>
                    <a:pt x="288" y="299"/>
                    <a:pt x="287" y="298"/>
                  </a:cubicBezTo>
                  <a:cubicBezTo>
                    <a:pt x="286" y="298"/>
                    <a:pt x="285" y="299"/>
                    <a:pt x="285" y="299"/>
                  </a:cubicBezTo>
                  <a:cubicBezTo>
                    <a:pt x="283" y="299"/>
                    <a:pt x="282" y="299"/>
                    <a:pt x="282" y="298"/>
                  </a:cubicBezTo>
                  <a:cubicBezTo>
                    <a:pt x="281" y="298"/>
                    <a:pt x="282" y="299"/>
                    <a:pt x="281" y="299"/>
                  </a:cubicBezTo>
                  <a:cubicBezTo>
                    <a:pt x="280" y="299"/>
                    <a:pt x="280" y="299"/>
                    <a:pt x="279" y="299"/>
                  </a:cubicBezTo>
                  <a:cubicBezTo>
                    <a:pt x="278" y="298"/>
                    <a:pt x="279" y="298"/>
                    <a:pt x="279" y="297"/>
                  </a:cubicBezTo>
                  <a:cubicBezTo>
                    <a:pt x="279" y="297"/>
                    <a:pt x="280" y="296"/>
                    <a:pt x="279" y="296"/>
                  </a:cubicBezTo>
                  <a:cubicBezTo>
                    <a:pt x="279" y="297"/>
                    <a:pt x="278" y="297"/>
                    <a:pt x="278" y="299"/>
                  </a:cubicBezTo>
                  <a:cubicBezTo>
                    <a:pt x="278" y="299"/>
                    <a:pt x="278" y="299"/>
                    <a:pt x="277" y="299"/>
                  </a:cubicBezTo>
                  <a:cubicBezTo>
                    <a:pt x="276" y="300"/>
                    <a:pt x="275" y="299"/>
                    <a:pt x="273" y="299"/>
                  </a:cubicBezTo>
                  <a:cubicBezTo>
                    <a:pt x="272" y="298"/>
                    <a:pt x="272" y="297"/>
                    <a:pt x="272" y="296"/>
                  </a:cubicBezTo>
                  <a:cubicBezTo>
                    <a:pt x="272" y="295"/>
                    <a:pt x="272" y="294"/>
                    <a:pt x="272" y="294"/>
                  </a:cubicBezTo>
                  <a:cubicBezTo>
                    <a:pt x="271" y="293"/>
                    <a:pt x="272" y="293"/>
                    <a:pt x="272" y="293"/>
                  </a:cubicBezTo>
                  <a:cubicBezTo>
                    <a:pt x="273" y="293"/>
                    <a:pt x="274" y="293"/>
                    <a:pt x="275" y="293"/>
                  </a:cubicBezTo>
                  <a:cubicBezTo>
                    <a:pt x="274" y="292"/>
                    <a:pt x="273" y="292"/>
                    <a:pt x="273" y="292"/>
                  </a:cubicBezTo>
                  <a:cubicBezTo>
                    <a:pt x="273" y="292"/>
                    <a:pt x="273" y="292"/>
                    <a:pt x="273" y="292"/>
                  </a:cubicBezTo>
                  <a:cubicBezTo>
                    <a:pt x="273" y="292"/>
                    <a:pt x="273" y="291"/>
                    <a:pt x="273" y="291"/>
                  </a:cubicBezTo>
                  <a:cubicBezTo>
                    <a:pt x="273" y="291"/>
                    <a:pt x="273" y="291"/>
                    <a:pt x="272" y="291"/>
                  </a:cubicBezTo>
                  <a:cubicBezTo>
                    <a:pt x="272" y="291"/>
                    <a:pt x="271" y="292"/>
                    <a:pt x="271" y="291"/>
                  </a:cubicBezTo>
                  <a:cubicBezTo>
                    <a:pt x="271" y="290"/>
                    <a:pt x="271" y="290"/>
                    <a:pt x="270" y="290"/>
                  </a:cubicBezTo>
                  <a:cubicBezTo>
                    <a:pt x="271" y="290"/>
                    <a:pt x="271" y="289"/>
                    <a:pt x="271" y="289"/>
                  </a:cubicBezTo>
                  <a:cubicBezTo>
                    <a:pt x="272" y="288"/>
                    <a:pt x="271" y="288"/>
                    <a:pt x="270" y="288"/>
                  </a:cubicBezTo>
                  <a:cubicBezTo>
                    <a:pt x="272" y="287"/>
                    <a:pt x="273" y="287"/>
                    <a:pt x="275" y="287"/>
                  </a:cubicBezTo>
                  <a:cubicBezTo>
                    <a:pt x="274" y="286"/>
                    <a:pt x="273" y="287"/>
                    <a:pt x="273" y="286"/>
                  </a:cubicBezTo>
                  <a:cubicBezTo>
                    <a:pt x="274" y="286"/>
                    <a:pt x="275" y="286"/>
                    <a:pt x="276" y="286"/>
                  </a:cubicBezTo>
                  <a:cubicBezTo>
                    <a:pt x="276" y="286"/>
                    <a:pt x="277" y="286"/>
                    <a:pt x="277" y="285"/>
                  </a:cubicBezTo>
                  <a:cubicBezTo>
                    <a:pt x="277" y="285"/>
                    <a:pt x="276" y="285"/>
                    <a:pt x="276" y="285"/>
                  </a:cubicBezTo>
                  <a:cubicBezTo>
                    <a:pt x="275" y="285"/>
                    <a:pt x="274" y="286"/>
                    <a:pt x="273" y="285"/>
                  </a:cubicBezTo>
                  <a:cubicBezTo>
                    <a:pt x="274" y="285"/>
                    <a:pt x="275" y="285"/>
                    <a:pt x="275" y="285"/>
                  </a:cubicBezTo>
                  <a:cubicBezTo>
                    <a:pt x="275" y="285"/>
                    <a:pt x="275" y="285"/>
                    <a:pt x="275" y="285"/>
                  </a:cubicBezTo>
                  <a:cubicBezTo>
                    <a:pt x="274" y="284"/>
                    <a:pt x="275" y="284"/>
                    <a:pt x="275" y="284"/>
                  </a:cubicBezTo>
                  <a:cubicBezTo>
                    <a:pt x="276" y="284"/>
                    <a:pt x="276" y="284"/>
                    <a:pt x="277" y="283"/>
                  </a:cubicBezTo>
                  <a:cubicBezTo>
                    <a:pt x="277" y="282"/>
                    <a:pt x="275" y="283"/>
                    <a:pt x="276" y="282"/>
                  </a:cubicBezTo>
                  <a:cubicBezTo>
                    <a:pt x="277" y="281"/>
                    <a:pt x="277" y="281"/>
                    <a:pt x="277" y="281"/>
                  </a:cubicBezTo>
                  <a:cubicBezTo>
                    <a:pt x="274" y="281"/>
                    <a:pt x="270" y="283"/>
                    <a:pt x="267" y="283"/>
                  </a:cubicBezTo>
                  <a:cubicBezTo>
                    <a:pt x="267" y="283"/>
                    <a:pt x="266" y="284"/>
                    <a:pt x="266" y="283"/>
                  </a:cubicBezTo>
                  <a:cubicBezTo>
                    <a:pt x="265" y="283"/>
                    <a:pt x="264" y="283"/>
                    <a:pt x="263" y="284"/>
                  </a:cubicBezTo>
                  <a:cubicBezTo>
                    <a:pt x="262" y="284"/>
                    <a:pt x="262" y="285"/>
                    <a:pt x="260" y="284"/>
                  </a:cubicBezTo>
                  <a:cubicBezTo>
                    <a:pt x="260" y="284"/>
                    <a:pt x="259" y="284"/>
                    <a:pt x="258" y="285"/>
                  </a:cubicBezTo>
                  <a:cubicBezTo>
                    <a:pt x="258" y="285"/>
                    <a:pt x="257" y="286"/>
                    <a:pt x="257" y="286"/>
                  </a:cubicBezTo>
                  <a:cubicBezTo>
                    <a:pt x="257" y="285"/>
                    <a:pt x="256" y="285"/>
                    <a:pt x="256" y="284"/>
                  </a:cubicBezTo>
                  <a:cubicBezTo>
                    <a:pt x="256" y="284"/>
                    <a:pt x="256" y="284"/>
                    <a:pt x="256" y="283"/>
                  </a:cubicBezTo>
                  <a:cubicBezTo>
                    <a:pt x="256" y="283"/>
                    <a:pt x="256" y="283"/>
                    <a:pt x="256" y="282"/>
                  </a:cubicBezTo>
                  <a:cubicBezTo>
                    <a:pt x="256" y="282"/>
                    <a:pt x="257" y="283"/>
                    <a:pt x="257" y="282"/>
                  </a:cubicBezTo>
                  <a:cubicBezTo>
                    <a:pt x="256" y="281"/>
                    <a:pt x="258" y="281"/>
                    <a:pt x="258" y="280"/>
                  </a:cubicBezTo>
                  <a:cubicBezTo>
                    <a:pt x="259" y="279"/>
                    <a:pt x="260" y="280"/>
                    <a:pt x="261" y="281"/>
                  </a:cubicBezTo>
                  <a:cubicBezTo>
                    <a:pt x="261" y="280"/>
                    <a:pt x="261" y="280"/>
                    <a:pt x="261" y="280"/>
                  </a:cubicBezTo>
                  <a:cubicBezTo>
                    <a:pt x="260" y="279"/>
                    <a:pt x="260" y="279"/>
                    <a:pt x="261" y="278"/>
                  </a:cubicBezTo>
                  <a:cubicBezTo>
                    <a:pt x="261" y="278"/>
                    <a:pt x="261" y="278"/>
                    <a:pt x="260" y="278"/>
                  </a:cubicBezTo>
                  <a:cubicBezTo>
                    <a:pt x="260" y="278"/>
                    <a:pt x="259" y="279"/>
                    <a:pt x="259" y="278"/>
                  </a:cubicBezTo>
                  <a:cubicBezTo>
                    <a:pt x="259" y="277"/>
                    <a:pt x="259" y="276"/>
                    <a:pt x="260" y="276"/>
                  </a:cubicBezTo>
                  <a:cubicBezTo>
                    <a:pt x="260" y="276"/>
                    <a:pt x="261" y="276"/>
                    <a:pt x="261" y="276"/>
                  </a:cubicBezTo>
                  <a:cubicBezTo>
                    <a:pt x="262" y="275"/>
                    <a:pt x="263" y="275"/>
                    <a:pt x="263" y="276"/>
                  </a:cubicBezTo>
                  <a:cubicBezTo>
                    <a:pt x="263" y="277"/>
                    <a:pt x="264" y="277"/>
                    <a:pt x="264" y="277"/>
                  </a:cubicBezTo>
                  <a:cubicBezTo>
                    <a:pt x="265" y="277"/>
                    <a:pt x="265" y="277"/>
                    <a:pt x="265" y="278"/>
                  </a:cubicBezTo>
                  <a:cubicBezTo>
                    <a:pt x="265" y="279"/>
                    <a:pt x="266" y="279"/>
                    <a:pt x="267" y="279"/>
                  </a:cubicBezTo>
                  <a:cubicBezTo>
                    <a:pt x="267" y="278"/>
                    <a:pt x="267" y="279"/>
                    <a:pt x="268" y="279"/>
                  </a:cubicBezTo>
                  <a:cubicBezTo>
                    <a:pt x="268" y="278"/>
                    <a:pt x="268" y="278"/>
                    <a:pt x="268" y="277"/>
                  </a:cubicBezTo>
                  <a:cubicBezTo>
                    <a:pt x="267" y="278"/>
                    <a:pt x="267" y="278"/>
                    <a:pt x="266" y="278"/>
                  </a:cubicBezTo>
                  <a:cubicBezTo>
                    <a:pt x="266" y="278"/>
                    <a:pt x="265" y="278"/>
                    <a:pt x="266" y="278"/>
                  </a:cubicBezTo>
                  <a:cubicBezTo>
                    <a:pt x="266" y="277"/>
                    <a:pt x="266" y="276"/>
                    <a:pt x="265" y="276"/>
                  </a:cubicBezTo>
                  <a:cubicBezTo>
                    <a:pt x="264" y="276"/>
                    <a:pt x="264" y="275"/>
                    <a:pt x="264" y="275"/>
                  </a:cubicBezTo>
                  <a:cubicBezTo>
                    <a:pt x="264" y="274"/>
                    <a:pt x="264" y="273"/>
                    <a:pt x="265" y="273"/>
                  </a:cubicBezTo>
                  <a:cubicBezTo>
                    <a:pt x="266" y="273"/>
                    <a:pt x="266" y="273"/>
                    <a:pt x="266" y="272"/>
                  </a:cubicBezTo>
                  <a:cubicBezTo>
                    <a:pt x="265" y="272"/>
                    <a:pt x="265" y="273"/>
                    <a:pt x="264" y="273"/>
                  </a:cubicBezTo>
                  <a:cubicBezTo>
                    <a:pt x="263" y="273"/>
                    <a:pt x="263" y="273"/>
                    <a:pt x="262" y="272"/>
                  </a:cubicBezTo>
                  <a:cubicBezTo>
                    <a:pt x="262" y="271"/>
                    <a:pt x="262" y="271"/>
                    <a:pt x="262" y="270"/>
                  </a:cubicBezTo>
                  <a:cubicBezTo>
                    <a:pt x="262" y="270"/>
                    <a:pt x="262" y="270"/>
                    <a:pt x="262" y="270"/>
                  </a:cubicBezTo>
                  <a:cubicBezTo>
                    <a:pt x="263" y="269"/>
                    <a:pt x="263" y="267"/>
                    <a:pt x="265" y="267"/>
                  </a:cubicBezTo>
                  <a:cubicBezTo>
                    <a:pt x="265" y="267"/>
                    <a:pt x="266" y="266"/>
                    <a:pt x="266" y="266"/>
                  </a:cubicBezTo>
                  <a:cubicBezTo>
                    <a:pt x="265" y="266"/>
                    <a:pt x="264" y="266"/>
                    <a:pt x="264" y="266"/>
                  </a:cubicBezTo>
                  <a:cubicBezTo>
                    <a:pt x="263" y="267"/>
                    <a:pt x="262" y="266"/>
                    <a:pt x="261" y="267"/>
                  </a:cubicBezTo>
                  <a:cubicBezTo>
                    <a:pt x="261" y="267"/>
                    <a:pt x="260" y="266"/>
                    <a:pt x="260" y="266"/>
                  </a:cubicBezTo>
                  <a:cubicBezTo>
                    <a:pt x="262" y="265"/>
                    <a:pt x="261" y="264"/>
                    <a:pt x="261" y="263"/>
                  </a:cubicBezTo>
                  <a:cubicBezTo>
                    <a:pt x="261" y="263"/>
                    <a:pt x="261" y="263"/>
                    <a:pt x="261" y="263"/>
                  </a:cubicBezTo>
                  <a:cubicBezTo>
                    <a:pt x="262" y="263"/>
                    <a:pt x="262" y="262"/>
                    <a:pt x="262" y="262"/>
                  </a:cubicBezTo>
                  <a:cubicBezTo>
                    <a:pt x="261" y="262"/>
                    <a:pt x="261" y="262"/>
                    <a:pt x="261" y="261"/>
                  </a:cubicBezTo>
                  <a:cubicBezTo>
                    <a:pt x="262" y="261"/>
                    <a:pt x="262" y="260"/>
                    <a:pt x="263" y="260"/>
                  </a:cubicBezTo>
                  <a:cubicBezTo>
                    <a:pt x="264" y="260"/>
                    <a:pt x="265" y="260"/>
                    <a:pt x="265" y="261"/>
                  </a:cubicBezTo>
                  <a:cubicBezTo>
                    <a:pt x="266" y="261"/>
                    <a:pt x="266" y="262"/>
                    <a:pt x="266" y="262"/>
                  </a:cubicBezTo>
                  <a:cubicBezTo>
                    <a:pt x="267" y="263"/>
                    <a:pt x="268" y="263"/>
                    <a:pt x="267" y="264"/>
                  </a:cubicBezTo>
                  <a:cubicBezTo>
                    <a:pt x="267" y="265"/>
                    <a:pt x="267" y="266"/>
                    <a:pt x="268" y="266"/>
                  </a:cubicBezTo>
                  <a:cubicBezTo>
                    <a:pt x="269" y="266"/>
                    <a:pt x="270" y="267"/>
                    <a:pt x="270" y="268"/>
                  </a:cubicBezTo>
                  <a:cubicBezTo>
                    <a:pt x="270" y="268"/>
                    <a:pt x="271" y="269"/>
                    <a:pt x="271" y="270"/>
                  </a:cubicBezTo>
                  <a:cubicBezTo>
                    <a:pt x="271" y="270"/>
                    <a:pt x="271" y="271"/>
                    <a:pt x="271" y="271"/>
                  </a:cubicBezTo>
                  <a:cubicBezTo>
                    <a:pt x="273" y="271"/>
                    <a:pt x="273" y="272"/>
                    <a:pt x="274" y="273"/>
                  </a:cubicBezTo>
                  <a:cubicBezTo>
                    <a:pt x="274" y="274"/>
                    <a:pt x="275" y="274"/>
                    <a:pt x="275" y="275"/>
                  </a:cubicBezTo>
                  <a:cubicBezTo>
                    <a:pt x="276" y="275"/>
                    <a:pt x="276" y="275"/>
                    <a:pt x="276" y="275"/>
                  </a:cubicBezTo>
                  <a:cubicBezTo>
                    <a:pt x="277" y="274"/>
                    <a:pt x="278" y="274"/>
                    <a:pt x="278" y="273"/>
                  </a:cubicBezTo>
                  <a:cubicBezTo>
                    <a:pt x="278" y="273"/>
                    <a:pt x="278" y="273"/>
                    <a:pt x="277" y="273"/>
                  </a:cubicBezTo>
                  <a:cubicBezTo>
                    <a:pt x="276" y="274"/>
                    <a:pt x="275" y="274"/>
                    <a:pt x="275" y="272"/>
                  </a:cubicBezTo>
                  <a:cubicBezTo>
                    <a:pt x="274" y="271"/>
                    <a:pt x="274" y="270"/>
                    <a:pt x="273" y="269"/>
                  </a:cubicBezTo>
                  <a:cubicBezTo>
                    <a:pt x="273" y="268"/>
                    <a:pt x="275" y="268"/>
                    <a:pt x="275" y="268"/>
                  </a:cubicBezTo>
                  <a:cubicBezTo>
                    <a:pt x="277" y="270"/>
                    <a:pt x="277" y="269"/>
                    <a:pt x="279" y="268"/>
                  </a:cubicBezTo>
                  <a:cubicBezTo>
                    <a:pt x="278" y="268"/>
                    <a:pt x="277" y="269"/>
                    <a:pt x="276" y="268"/>
                  </a:cubicBezTo>
                  <a:cubicBezTo>
                    <a:pt x="275" y="267"/>
                    <a:pt x="274" y="267"/>
                    <a:pt x="273" y="267"/>
                  </a:cubicBezTo>
                  <a:cubicBezTo>
                    <a:pt x="272" y="267"/>
                    <a:pt x="271" y="266"/>
                    <a:pt x="272" y="265"/>
                  </a:cubicBezTo>
                  <a:cubicBezTo>
                    <a:pt x="272" y="264"/>
                    <a:pt x="272" y="264"/>
                    <a:pt x="273" y="265"/>
                  </a:cubicBezTo>
                  <a:cubicBezTo>
                    <a:pt x="273" y="265"/>
                    <a:pt x="274" y="265"/>
                    <a:pt x="274" y="264"/>
                  </a:cubicBezTo>
                  <a:cubicBezTo>
                    <a:pt x="274" y="265"/>
                    <a:pt x="275" y="265"/>
                    <a:pt x="275" y="265"/>
                  </a:cubicBezTo>
                  <a:cubicBezTo>
                    <a:pt x="275" y="263"/>
                    <a:pt x="273" y="263"/>
                    <a:pt x="274" y="262"/>
                  </a:cubicBezTo>
                  <a:cubicBezTo>
                    <a:pt x="273" y="262"/>
                    <a:pt x="272" y="262"/>
                    <a:pt x="270" y="262"/>
                  </a:cubicBezTo>
                  <a:cubicBezTo>
                    <a:pt x="270" y="262"/>
                    <a:pt x="270" y="262"/>
                    <a:pt x="270" y="262"/>
                  </a:cubicBezTo>
                  <a:cubicBezTo>
                    <a:pt x="269" y="261"/>
                    <a:pt x="269" y="260"/>
                    <a:pt x="269" y="260"/>
                  </a:cubicBezTo>
                  <a:cubicBezTo>
                    <a:pt x="268" y="259"/>
                    <a:pt x="268" y="258"/>
                    <a:pt x="269" y="258"/>
                  </a:cubicBezTo>
                  <a:cubicBezTo>
                    <a:pt x="270" y="258"/>
                    <a:pt x="270" y="258"/>
                    <a:pt x="270" y="257"/>
                  </a:cubicBezTo>
                  <a:cubicBezTo>
                    <a:pt x="270" y="256"/>
                    <a:pt x="270" y="256"/>
                    <a:pt x="271" y="256"/>
                  </a:cubicBezTo>
                  <a:cubicBezTo>
                    <a:pt x="271" y="256"/>
                    <a:pt x="271" y="256"/>
                    <a:pt x="272" y="255"/>
                  </a:cubicBezTo>
                  <a:cubicBezTo>
                    <a:pt x="273" y="254"/>
                    <a:pt x="274" y="254"/>
                    <a:pt x="275" y="255"/>
                  </a:cubicBezTo>
                  <a:cubicBezTo>
                    <a:pt x="275" y="255"/>
                    <a:pt x="276" y="255"/>
                    <a:pt x="276" y="255"/>
                  </a:cubicBezTo>
                  <a:cubicBezTo>
                    <a:pt x="276" y="255"/>
                    <a:pt x="276" y="255"/>
                    <a:pt x="276" y="255"/>
                  </a:cubicBezTo>
                  <a:cubicBezTo>
                    <a:pt x="277" y="254"/>
                    <a:pt x="277" y="254"/>
                    <a:pt x="277" y="255"/>
                  </a:cubicBezTo>
                  <a:cubicBezTo>
                    <a:pt x="278" y="255"/>
                    <a:pt x="277" y="255"/>
                    <a:pt x="277" y="256"/>
                  </a:cubicBezTo>
                  <a:cubicBezTo>
                    <a:pt x="278" y="256"/>
                    <a:pt x="278" y="256"/>
                    <a:pt x="278" y="257"/>
                  </a:cubicBezTo>
                  <a:cubicBezTo>
                    <a:pt x="278" y="257"/>
                    <a:pt x="279" y="257"/>
                    <a:pt x="279" y="258"/>
                  </a:cubicBezTo>
                  <a:cubicBezTo>
                    <a:pt x="280" y="258"/>
                    <a:pt x="280" y="259"/>
                    <a:pt x="280" y="260"/>
                  </a:cubicBezTo>
                  <a:cubicBezTo>
                    <a:pt x="280" y="260"/>
                    <a:pt x="280" y="261"/>
                    <a:pt x="280" y="261"/>
                  </a:cubicBezTo>
                  <a:cubicBezTo>
                    <a:pt x="280" y="261"/>
                    <a:pt x="280" y="261"/>
                    <a:pt x="281" y="261"/>
                  </a:cubicBezTo>
                  <a:cubicBezTo>
                    <a:pt x="281" y="261"/>
                    <a:pt x="281" y="261"/>
                    <a:pt x="281" y="261"/>
                  </a:cubicBezTo>
                  <a:cubicBezTo>
                    <a:pt x="281" y="260"/>
                    <a:pt x="280" y="260"/>
                    <a:pt x="281" y="259"/>
                  </a:cubicBezTo>
                  <a:cubicBezTo>
                    <a:pt x="282" y="259"/>
                    <a:pt x="282" y="260"/>
                    <a:pt x="282" y="260"/>
                  </a:cubicBezTo>
                  <a:cubicBezTo>
                    <a:pt x="282" y="260"/>
                    <a:pt x="282" y="259"/>
                    <a:pt x="282" y="259"/>
                  </a:cubicBezTo>
                  <a:cubicBezTo>
                    <a:pt x="281" y="258"/>
                    <a:pt x="281" y="257"/>
                    <a:pt x="281" y="257"/>
                  </a:cubicBezTo>
                  <a:cubicBezTo>
                    <a:pt x="281" y="256"/>
                    <a:pt x="281" y="255"/>
                    <a:pt x="282" y="255"/>
                  </a:cubicBezTo>
                  <a:cubicBezTo>
                    <a:pt x="282" y="255"/>
                    <a:pt x="283" y="255"/>
                    <a:pt x="284" y="255"/>
                  </a:cubicBezTo>
                  <a:cubicBezTo>
                    <a:pt x="284" y="255"/>
                    <a:pt x="284" y="255"/>
                    <a:pt x="285" y="255"/>
                  </a:cubicBezTo>
                  <a:cubicBezTo>
                    <a:pt x="285" y="255"/>
                    <a:pt x="285" y="255"/>
                    <a:pt x="285" y="254"/>
                  </a:cubicBezTo>
                  <a:cubicBezTo>
                    <a:pt x="285" y="254"/>
                    <a:pt x="284" y="254"/>
                    <a:pt x="284" y="254"/>
                  </a:cubicBezTo>
                  <a:cubicBezTo>
                    <a:pt x="284" y="254"/>
                    <a:pt x="284" y="254"/>
                    <a:pt x="283" y="254"/>
                  </a:cubicBezTo>
                  <a:cubicBezTo>
                    <a:pt x="283" y="254"/>
                    <a:pt x="283" y="254"/>
                    <a:pt x="283" y="254"/>
                  </a:cubicBezTo>
                  <a:cubicBezTo>
                    <a:pt x="283" y="253"/>
                    <a:pt x="283" y="253"/>
                    <a:pt x="283" y="253"/>
                  </a:cubicBezTo>
                  <a:cubicBezTo>
                    <a:pt x="284" y="252"/>
                    <a:pt x="285" y="253"/>
                    <a:pt x="285" y="254"/>
                  </a:cubicBezTo>
                  <a:cubicBezTo>
                    <a:pt x="285" y="255"/>
                    <a:pt x="286" y="255"/>
                    <a:pt x="287" y="256"/>
                  </a:cubicBezTo>
                  <a:cubicBezTo>
                    <a:pt x="286" y="256"/>
                    <a:pt x="286" y="256"/>
                    <a:pt x="286" y="256"/>
                  </a:cubicBezTo>
                  <a:cubicBezTo>
                    <a:pt x="286" y="257"/>
                    <a:pt x="286" y="257"/>
                    <a:pt x="286" y="257"/>
                  </a:cubicBezTo>
                  <a:cubicBezTo>
                    <a:pt x="287" y="257"/>
                    <a:pt x="287" y="257"/>
                    <a:pt x="287" y="257"/>
                  </a:cubicBezTo>
                  <a:cubicBezTo>
                    <a:pt x="287" y="258"/>
                    <a:pt x="289" y="258"/>
                    <a:pt x="289" y="258"/>
                  </a:cubicBezTo>
                  <a:cubicBezTo>
                    <a:pt x="290" y="258"/>
                    <a:pt x="290" y="259"/>
                    <a:pt x="290" y="259"/>
                  </a:cubicBezTo>
                  <a:cubicBezTo>
                    <a:pt x="290" y="261"/>
                    <a:pt x="290" y="262"/>
                    <a:pt x="290" y="263"/>
                  </a:cubicBezTo>
                  <a:cubicBezTo>
                    <a:pt x="289" y="264"/>
                    <a:pt x="290" y="265"/>
                    <a:pt x="291" y="266"/>
                  </a:cubicBezTo>
                  <a:cubicBezTo>
                    <a:pt x="291" y="267"/>
                    <a:pt x="292" y="268"/>
                    <a:pt x="291" y="269"/>
                  </a:cubicBezTo>
                  <a:cubicBezTo>
                    <a:pt x="291" y="269"/>
                    <a:pt x="291" y="270"/>
                    <a:pt x="291" y="270"/>
                  </a:cubicBezTo>
                  <a:cubicBezTo>
                    <a:pt x="291" y="272"/>
                    <a:pt x="290" y="273"/>
                    <a:pt x="291" y="275"/>
                  </a:cubicBezTo>
                  <a:cubicBezTo>
                    <a:pt x="291" y="275"/>
                    <a:pt x="291" y="275"/>
                    <a:pt x="291" y="276"/>
                  </a:cubicBezTo>
                  <a:cubicBezTo>
                    <a:pt x="291" y="277"/>
                    <a:pt x="290" y="278"/>
                    <a:pt x="288" y="279"/>
                  </a:cubicBezTo>
                  <a:cubicBezTo>
                    <a:pt x="290" y="279"/>
                    <a:pt x="291" y="281"/>
                    <a:pt x="292" y="281"/>
                  </a:cubicBezTo>
                  <a:cubicBezTo>
                    <a:pt x="293" y="281"/>
                    <a:pt x="292" y="281"/>
                    <a:pt x="292" y="282"/>
                  </a:cubicBezTo>
                  <a:cubicBezTo>
                    <a:pt x="292" y="284"/>
                    <a:pt x="292" y="286"/>
                    <a:pt x="293" y="288"/>
                  </a:cubicBezTo>
                  <a:cubicBezTo>
                    <a:pt x="292" y="288"/>
                    <a:pt x="292" y="288"/>
                    <a:pt x="292" y="287"/>
                  </a:cubicBezTo>
                  <a:cubicBezTo>
                    <a:pt x="292" y="286"/>
                    <a:pt x="291" y="285"/>
                    <a:pt x="290" y="284"/>
                  </a:cubicBezTo>
                  <a:cubicBezTo>
                    <a:pt x="290" y="284"/>
                    <a:pt x="290" y="284"/>
                    <a:pt x="290" y="284"/>
                  </a:cubicBezTo>
                  <a:cubicBezTo>
                    <a:pt x="290" y="284"/>
                    <a:pt x="289" y="284"/>
                    <a:pt x="289" y="285"/>
                  </a:cubicBezTo>
                  <a:cubicBezTo>
                    <a:pt x="290" y="285"/>
                    <a:pt x="290" y="286"/>
                    <a:pt x="290" y="287"/>
                  </a:cubicBezTo>
                  <a:cubicBezTo>
                    <a:pt x="290" y="287"/>
                    <a:pt x="289" y="287"/>
                    <a:pt x="289" y="287"/>
                  </a:cubicBezTo>
                  <a:cubicBezTo>
                    <a:pt x="289" y="285"/>
                    <a:pt x="288" y="285"/>
                    <a:pt x="288" y="286"/>
                  </a:cubicBezTo>
                  <a:cubicBezTo>
                    <a:pt x="288" y="287"/>
                    <a:pt x="289" y="287"/>
                    <a:pt x="289" y="288"/>
                  </a:cubicBezTo>
                  <a:cubicBezTo>
                    <a:pt x="289" y="288"/>
                    <a:pt x="288" y="288"/>
                    <a:pt x="288" y="288"/>
                  </a:cubicBezTo>
                  <a:cubicBezTo>
                    <a:pt x="288" y="289"/>
                    <a:pt x="289" y="289"/>
                    <a:pt x="289" y="289"/>
                  </a:cubicBezTo>
                  <a:cubicBezTo>
                    <a:pt x="288" y="290"/>
                    <a:pt x="288" y="289"/>
                    <a:pt x="287" y="289"/>
                  </a:cubicBezTo>
                  <a:cubicBezTo>
                    <a:pt x="287" y="290"/>
                    <a:pt x="287" y="290"/>
                    <a:pt x="287" y="290"/>
                  </a:cubicBezTo>
                  <a:cubicBezTo>
                    <a:pt x="287" y="290"/>
                    <a:pt x="287" y="291"/>
                    <a:pt x="287" y="291"/>
                  </a:cubicBezTo>
                  <a:cubicBezTo>
                    <a:pt x="287" y="291"/>
                    <a:pt x="287" y="291"/>
                    <a:pt x="288" y="291"/>
                  </a:cubicBezTo>
                  <a:cubicBezTo>
                    <a:pt x="288" y="291"/>
                    <a:pt x="288" y="291"/>
                    <a:pt x="288" y="291"/>
                  </a:cubicBezTo>
                  <a:cubicBezTo>
                    <a:pt x="288" y="291"/>
                    <a:pt x="288" y="292"/>
                    <a:pt x="288" y="291"/>
                  </a:cubicBezTo>
                  <a:cubicBezTo>
                    <a:pt x="289" y="291"/>
                    <a:pt x="289" y="292"/>
                    <a:pt x="289" y="293"/>
                  </a:cubicBezTo>
                  <a:cubicBezTo>
                    <a:pt x="290" y="293"/>
                    <a:pt x="290" y="294"/>
                    <a:pt x="291" y="295"/>
                  </a:cubicBezTo>
                  <a:cubicBezTo>
                    <a:pt x="291" y="295"/>
                    <a:pt x="291" y="295"/>
                    <a:pt x="291" y="296"/>
                  </a:cubicBezTo>
                  <a:cubicBezTo>
                    <a:pt x="290" y="296"/>
                    <a:pt x="290" y="296"/>
                    <a:pt x="289" y="296"/>
                  </a:cubicBezTo>
                  <a:close/>
                  <a:moveTo>
                    <a:pt x="309" y="229"/>
                  </a:moveTo>
                  <a:cubicBezTo>
                    <a:pt x="308" y="229"/>
                    <a:pt x="307" y="230"/>
                    <a:pt x="306" y="230"/>
                  </a:cubicBezTo>
                  <a:cubicBezTo>
                    <a:pt x="304" y="230"/>
                    <a:pt x="303" y="230"/>
                    <a:pt x="302" y="229"/>
                  </a:cubicBezTo>
                  <a:cubicBezTo>
                    <a:pt x="301" y="228"/>
                    <a:pt x="300" y="227"/>
                    <a:pt x="300" y="225"/>
                  </a:cubicBezTo>
                  <a:cubicBezTo>
                    <a:pt x="299" y="222"/>
                    <a:pt x="301" y="220"/>
                    <a:pt x="304" y="220"/>
                  </a:cubicBezTo>
                  <a:cubicBezTo>
                    <a:pt x="305" y="220"/>
                    <a:pt x="304" y="219"/>
                    <a:pt x="305" y="219"/>
                  </a:cubicBezTo>
                  <a:cubicBezTo>
                    <a:pt x="305" y="219"/>
                    <a:pt x="305" y="220"/>
                    <a:pt x="305" y="220"/>
                  </a:cubicBezTo>
                  <a:cubicBezTo>
                    <a:pt x="305" y="221"/>
                    <a:pt x="305" y="221"/>
                    <a:pt x="306" y="221"/>
                  </a:cubicBezTo>
                  <a:cubicBezTo>
                    <a:pt x="308" y="221"/>
                    <a:pt x="308" y="219"/>
                    <a:pt x="310" y="220"/>
                  </a:cubicBezTo>
                  <a:cubicBezTo>
                    <a:pt x="310" y="220"/>
                    <a:pt x="311" y="219"/>
                    <a:pt x="311" y="220"/>
                  </a:cubicBezTo>
                  <a:cubicBezTo>
                    <a:pt x="312" y="221"/>
                    <a:pt x="313" y="220"/>
                    <a:pt x="314" y="221"/>
                  </a:cubicBezTo>
                  <a:cubicBezTo>
                    <a:pt x="315" y="221"/>
                    <a:pt x="316" y="221"/>
                    <a:pt x="317" y="220"/>
                  </a:cubicBezTo>
                  <a:cubicBezTo>
                    <a:pt x="317" y="220"/>
                    <a:pt x="317" y="220"/>
                    <a:pt x="318" y="220"/>
                  </a:cubicBezTo>
                  <a:cubicBezTo>
                    <a:pt x="318" y="221"/>
                    <a:pt x="319" y="221"/>
                    <a:pt x="319" y="221"/>
                  </a:cubicBezTo>
                  <a:cubicBezTo>
                    <a:pt x="320" y="222"/>
                    <a:pt x="321" y="223"/>
                    <a:pt x="321" y="224"/>
                  </a:cubicBezTo>
                  <a:cubicBezTo>
                    <a:pt x="321" y="224"/>
                    <a:pt x="321" y="224"/>
                    <a:pt x="320" y="224"/>
                  </a:cubicBezTo>
                  <a:cubicBezTo>
                    <a:pt x="319" y="224"/>
                    <a:pt x="319" y="225"/>
                    <a:pt x="319" y="225"/>
                  </a:cubicBezTo>
                  <a:cubicBezTo>
                    <a:pt x="318" y="227"/>
                    <a:pt x="319" y="228"/>
                    <a:pt x="318" y="229"/>
                  </a:cubicBezTo>
                  <a:cubicBezTo>
                    <a:pt x="318" y="230"/>
                    <a:pt x="318" y="231"/>
                    <a:pt x="317" y="230"/>
                  </a:cubicBezTo>
                  <a:cubicBezTo>
                    <a:pt x="316" y="230"/>
                    <a:pt x="316" y="230"/>
                    <a:pt x="315" y="230"/>
                  </a:cubicBezTo>
                  <a:cubicBezTo>
                    <a:pt x="313" y="230"/>
                    <a:pt x="311" y="229"/>
                    <a:pt x="309" y="229"/>
                  </a:cubicBezTo>
                  <a:close/>
                  <a:moveTo>
                    <a:pt x="343" y="236"/>
                  </a:moveTo>
                  <a:cubicBezTo>
                    <a:pt x="342" y="237"/>
                    <a:pt x="341" y="238"/>
                    <a:pt x="340" y="238"/>
                  </a:cubicBezTo>
                  <a:cubicBezTo>
                    <a:pt x="340" y="238"/>
                    <a:pt x="339" y="237"/>
                    <a:pt x="339" y="237"/>
                  </a:cubicBezTo>
                  <a:cubicBezTo>
                    <a:pt x="337" y="236"/>
                    <a:pt x="335" y="234"/>
                    <a:pt x="334" y="233"/>
                  </a:cubicBezTo>
                  <a:cubicBezTo>
                    <a:pt x="334" y="232"/>
                    <a:pt x="334" y="232"/>
                    <a:pt x="334" y="231"/>
                  </a:cubicBezTo>
                  <a:cubicBezTo>
                    <a:pt x="333" y="230"/>
                    <a:pt x="333" y="229"/>
                    <a:pt x="333" y="228"/>
                  </a:cubicBezTo>
                  <a:cubicBezTo>
                    <a:pt x="333" y="227"/>
                    <a:pt x="334" y="226"/>
                    <a:pt x="334" y="225"/>
                  </a:cubicBezTo>
                  <a:cubicBezTo>
                    <a:pt x="334" y="225"/>
                    <a:pt x="334" y="225"/>
                    <a:pt x="335" y="225"/>
                  </a:cubicBezTo>
                  <a:cubicBezTo>
                    <a:pt x="335" y="224"/>
                    <a:pt x="337" y="224"/>
                    <a:pt x="338" y="224"/>
                  </a:cubicBezTo>
                  <a:cubicBezTo>
                    <a:pt x="338" y="224"/>
                    <a:pt x="338" y="224"/>
                    <a:pt x="339" y="224"/>
                  </a:cubicBezTo>
                  <a:cubicBezTo>
                    <a:pt x="339" y="224"/>
                    <a:pt x="340" y="224"/>
                    <a:pt x="340" y="225"/>
                  </a:cubicBezTo>
                  <a:cubicBezTo>
                    <a:pt x="340" y="226"/>
                    <a:pt x="341" y="226"/>
                    <a:pt x="342" y="227"/>
                  </a:cubicBezTo>
                  <a:cubicBezTo>
                    <a:pt x="343" y="228"/>
                    <a:pt x="344" y="230"/>
                    <a:pt x="343" y="232"/>
                  </a:cubicBezTo>
                  <a:cubicBezTo>
                    <a:pt x="343" y="232"/>
                    <a:pt x="343" y="232"/>
                    <a:pt x="344" y="232"/>
                  </a:cubicBezTo>
                  <a:cubicBezTo>
                    <a:pt x="345" y="234"/>
                    <a:pt x="343" y="235"/>
                    <a:pt x="343" y="236"/>
                  </a:cubicBezTo>
                  <a:close/>
                  <a:moveTo>
                    <a:pt x="274" y="146"/>
                  </a:moveTo>
                  <a:cubicBezTo>
                    <a:pt x="274" y="144"/>
                    <a:pt x="273" y="142"/>
                    <a:pt x="274" y="141"/>
                  </a:cubicBezTo>
                  <a:cubicBezTo>
                    <a:pt x="274" y="140"/>
                    <a:pt x="275" y="139"/>
                    <a:pt x="276" y="138"/>
                  </a:cubicBezTo>
                  <a:cubicBezTo>
                    <a:pt x="276" y="137"/>
                    <a:pt x="277" y="137"/>
                    <a:pt x="278" y="138"/>
                  </a:cubicBezTo>
                  <a:cubicBezTo>
                    <a:pt x="278" y="139"/>
                    <a:pt x="279" y="139"/>
                    <a:pt x="280" y="138"/>
                  </a:cubicBezTo>
                  <a:cubicBezTo>
                    <a:pt x="280" y="138"/>
                    <a:pt x="281" y="138"/>
                    <a:pt x="281" y="138"/>
                  </a:cubicBezTo>
                  <a:cubicBezTo>
                    <a:pt x="281" y="139"/>
                    <a:pt x="282" y="139"/>
                    <a:pt x="283" y="140"/>
                  </a:cubicBezTo>
                  <a:cubicBezTo>
                    <a:pt x="283" y="143"/>
                    <a:pt x="283" y="146"/>
                    <a:pt x="284" y="148"/>
                  </a:cubicBezTo>
                  <a:cubicBezTo>
                    <a:pt x="284" y="150"/>
                    <a:pt x="284" y="152"/>
                    <a:pt x="283" y="153"/>
                  </a:cubicBezTo>
                  <a:cubicBezTo>
                    <a:pt x="283" y="154"/>
                    <a:pt x="283" y="155"/>
                    <a:pt x="282" y="155"/>
                  </a:cubicBezTo>
                  <a:cubicBezTo>
                    <a:pt x="282" y="155"/>
                    <a:pt x="282" y="154"/>
                    <a:pt x="282" y="153"/>
                  </a:cubicBezTo>
                  <a:cubicBezTo>
                    <a:pt x="281" y="153"/>
                    <a:pt x="281" y="152"/>
                    <a:pt x="280" y="152"/>
                  </a:cubicBezTo>
                  <a:cubicBezTo>
                    <a:pt x="279" y="152"/>
                    <a:pt x="279" y="151"/>
                    <a:pt x="279" y="150"/>
                  </a:cubicBezTo>
                  <a:cubicBezTo>
                    <a:pt x="280" y="150"/>
                    <a:pt x="279" y="149"/>
                    <a:pt x="280" y="149"/>
                  </a:cubicBezTo>
                  <a:cubicBezTo>
                    <a:pt x="279" y="148"/>
                    <a:pt x="278" y="147"/>
                    <a:pt x="278" y="147"/>
                  </a:cubicBezTo>
                  <a:cubicBezTo>
                    <a:pt x="277" y="147"/>
                    <a:pt x="276" y="147"/>
                    <a:pt x="276" y="147"/>
                  </a:cubicBezTo>
                  <a:cubicBezTo>
                    <a:pt x="274" y="148"/>
                    <a:pt x="273" y="147"/>
                    <a:pt x="274" y="146"/>
                  </a:cubicBezTo>
                  <a:close/>
                  <a:moveTo>
                    <a:pt x="158" y="270"/>
                  </a:moveTo>
                  <a:cubicBezTo>
                    <a:pt x="158" y="272"/>
                    <a:pt x="156" y="274"/>
                    <a:pt x="156" y="276"/>
                  </a:cubicBezTo>
                  <a:cubicBezTo>
                    <a:pt x="155" y="278"/>
                    <a:pt x="154" y="280"/>
                    <a:pt x="153" y="282"/>
                  </a:cubicBezTo>
                  <a:cubicBezTo>
                    <a:pt x="152" y="283"/>
                    <a:pt x="152" y="284"/>
                    <a:pt x="151" y="285"/>
                  </a:cubicBezTo>
                  <a:cubicBezTo>
                    <a:pt x="151" y="286"/>
                    <a:pt x="150" y="285"/>
                    <a:pt x="149" y="285"/>
                  </a:cubicBezTo>
                  <a:cubicBezTo>
                    <a:pt x="149" y="284"/>
                    <a:pt x="148" y="284"/>
                    <a:pt x="147" y="284"/>
                  </a:cubicBezTo>
                  <a:cubicBezTo>
                    <a:pt x="146" y="284"/>
                    <a:pt x="146" y="284"/>
                    <a:pt x="146" y="283"/>
                  </a:cubicBezTo>
                  <a:cubicBezTo>
                    <a:pt x="145" y="283"/>
                    <a:pt x="145" y="283"/>
                    <a:pt x="145" y="282"/>
                  </a:cubicBezTo>
                  <a:cubicBezTo>
                    <a:pt x="146" y="280"/>
                    <a:pt x="148" y="279"/>
                    <a:pt x="148" y="278"/>
                  </a:cubicBezTo>
                  <a:cubicBezTo>
                    <a:pt x="149" y="277"/>
                    <a:pt x="149" y="277"/>
                    <a:pt x="149" y="276"/>
                  </a:cubicBezTo>
                  <a:cubicBezTo>
                    <a:pt x="150" y="275"/>
                    <a:pt x="151" y="274"/>
                    <a:pt x="152" y="273"/>
                  </a:cubicBezTo>
                  <a:cubicBezTo>
                    <a:pt x="152" y="273"/>
                    <a:pt x="153" y="273"/>
                    <a:pt x="153" y="273"/>
                  </a:cubicBezTo>
                  <a:cubicBezTo>
                    <a:pt x="154" y="273"/>
                    <a:pt x="154" y="273"/>
                    <a:pt x="154" y="272"/>
                  </a:cubicBezTo>
                  <a:cubicBezTo>
                    <a:pt x="154" y="272"/>
                    <a:pt x="154" y="271"/>
                    <a:pt x="155" y="271"/>
                  </a:cubicBezTo>
                  <a:cubicBezTo>
                    <a:pt x="155" y="271"/>
                    <a:pt x="155" y="271"/>
                    <a:pt x="155" y="270"/>
                  </a:cubicBezTo>
                  <a:cubicBezTo>
                    <a:pt x="155" y="270"/>
                    <a:pt x="156" y="269"/>
                    <a:pt x="156" y="269"/>
                  </a:cubicBezTo>
                  <a:cubicBezTo>
                    <a:pt x="157" y="269"/>
                    <a:pt x="157" y="269"/>
                    <a:pt x="157" y="269"/>
                  </a:cubicBezTo>
                  <a:cubicBezTo>
                    <a:pt x="158" y="269"/>
                    <a:pt x="158" y="270"/>
                    <a:pt x="158" y="270"/>
                  </a:cubicBezTo>
                  <a:close/>
                  <a:moveTo>
                    <a:pt x="246" y="270"/>
                  </a:moveTo>
                  <a:cubicBezTo>
                    <a:pt x="245" y="269"/>
                    <a:pt x="245" y="268"/>
                    <a:pt x="246" y="268"/>
                  </a:cubicBezTo>
                  <a:cubicBezTo>
                    <a:pt x="246" y="267"/>
                    <a:pt x="247" y="267"/>
                    <a:pt x="248" y="266"/>
                  </a:cubicBezTo>
                  <a:cubicBezTo>
                    <a:pt x="250" y="265"/>
                    <a:pt x="253" y="265"/>
                    <a:pt x="255" y="264"/>
                  </a:cubicBezTo>
                  <a:cubicBezTo>
                    <a:pt x="256" y="263"/>
                    <a:pt x="257" y="263"/>
                    <a:pt x="258" y="265"/>
                  </a:cubicBezTo>
                  <a:cubicBezTo>
                    <a:pt x="259" y="267"/>
                    <a:pt x="258" y="269"/>
                    <a:pt x="256" y="270"/>
                  </a:cubicBezTo>
                  <a:cubicBezTo>
                    <a:pt x="254" y="271"/>
                    <a:pt x="253" y="271"/>
                    <a:pt x="251" y="271"/>
                  </a:cubicBezTo>
                  <a:cubicBezTo>
                    <a:pt x="250" y="271"/>
                    <a:pt x="250" y="272"/>
                    <a:pt x="249" y="272"/>
                  </a:cubicBezTo>
                  <a:cubicBezTo>
                    <a:pt x="248" y="271"/>
                    <a:pt x="247" y="271"/>
                    <a:pt x="246" y="270"/>
                  </a:cubicBezTo>
                  <a:close/>
                  <a:moveTo>
                    <a:pt x="244" y="258"/>
                  </a:moveTo>
                  <a:cubicBezTo>
                    <a:pt x="244" y="258"/>
                    <a:pt x="244" y="258"/>
                    <a:pt x="244" y="258"/>
                  </a:cubicBezTo>
                  <a:cubicBezTo>
                    <a:pt x="244" y="257"/>
                    <a:pt x="243" y="257"/>
                    <a:pt x="244" y="256"/>
                  </a:cubicBezTo>
                  <a:cubicBezTo>
                    <a:pt x="245" y="255"/>
                    <a:pt x="245" y="254"/>
                    <a:pt x="246" y="254"/>
                  </a:cubicBezTo>
                  <a:cubicBezTo>
                    <a:pt x="247" y="253"/>
                    <a:pt x="248" y="253"/>
                    <a:pt x="248" y="254"/>
                  </a:cubicBezTo>
                  <a:cubicBezTo>
                    <a:pt x="249" y="255"/>
                    <a:pt x="248" y="255"/>
                    <a:pt x="248" y="256"/>
                  </a:cubicBezTo>
                  <a:cubicBezTo>
                    <a:pt x="248" y="256"/>
                    <a:pt x="248" y="256"/>
                    <a:pt x="248" y="256"/>
                  </a:cubicBezTo>
                  <a:cubicBezTo>
                    <a:pt x="248" y="256"/>
                    <a:pt x="249" y="256"/>
                    <a:pt x="249" y="256"/>
                  </a:cubicBezTo>
                  <a:cubicBezTo>
                    <a:pt x="249" y="255"/>
                    <a:pt x="249" y="255"/>
                    <a:pt x="249" y="255"/>
                  </a:cubicBezTo>
                  <a:cubicBezTo>
                    <a:pt x="250" y="255"/>
                    <a:pt x="251" y="257"/>
                    <a:pt x="251" y="257"/>
                  </a:cubicBezTo>
                  <a:cubicBezTo>
                    <a:pt x="251" y="258"/>
                    <a:pt x="251" y="259"/>
                    <a:pt x="252" y="258"/>
                  </a:cubicBezTo>
                  <a:cubicBezTo>
                    <a:pt x="253" y="258"/>
                    <a:pt x="253" y="258"/>
                    <a:pt x="253" y="259"/>
                  </a:cubicBezTo>
                  <a:cubicBezTo>
                    <a:pt x="253" y="259"/>
                    <a:pt x="253" y="259"/>
                    <a:pt x="253" y="259"/>
                  </a:cubicBezTo>
                  <a:cubicBezTo>
                    <a:pt x="254" y="260"/>
                    <a:pt x="255" y="260"/>
                    <a:pt x="254" y="261"/>
                  </a:cubicBezTo>
                  <a:cubicBezTo>
                    <a:pt x="254" y="262"/>
                    <a:pt x="253" y="263"/>
                    <a:pt x="252" y="263"/>
                  </a:cubicBezTo>
                  <a:cubicBezTo>
                    <a:pt x="252" y="263"/>
                    <a:pt x="251" y="264"/>
                    <a:pt x="251" y="264"/>
                  </a:cubicBezTo>
                  <a:cubicBezTo>
                    <a:pt x="249" y="264"/>
                    <a:pt x="248" y="263"/>
                    <a:pt x="246" y="263"/>
                  </a:cubicBezTo>
                  <a:cubicBezTo>
                    <a:pt x="246" y="263"/>
                    <a:pt x="247" y="263"/>
                    <a:pt x="248" y="263"/>
                  </a:cubicBezTo>
                  <a:cubicBezTo>
                    <a:pt x="247" y="263"/>
                    <a:pt x="247" y="262"/>
                    <a:pt x="246" y="262"/>
                  </a:cubicBezTo>
                  <a:cubicBezTo>
                    <a:pt x="246" y="262"/>
                    <a:pt x="245" y="261"/>
                    <a:pt x="245" y="261"/>
                  </a:cubicBezTo>
                  <a:cubicBezTo>
                    <a:pt x="246" y="260"/>
                    <a:pt x="246" y="259"/>
                    <a:pt x="245" y="259"/>
                  </a:cubicBezTo>
                  <a:cubicBezTo>
                    <a:pt x="244" y="259"/>
                    <a:pt x="244" y="259"/>
                    <a:pt x="244" y="258"/>
                  </a:cubicBezTo>
                  <a:close/>
                  <a:moveTo>
                    <a:pt x="250" y="290"/>
                  </a:moveTo>
                  <a:cubicBezTo>
                    <a:pt x="250" y="291"/>
                    <a:pt x="250" y="293"/>
                    <a:pt x="251" y="294"/>
                  </a:cubicBezTo>
                  <a:cubicBezTo>
                    <a:pt x="251" y="295"/>
                    <a:pt x="249" y="297"/>
                    <a:pt x="248" y="298"/>
                  </a:cubicBezTo>
                  <a:cubicBezTo>
                    <a:pt x="247" y="298"/>
                    <a:pt x="247" y="298"/>
                    <a:pt x="246" y="298"/>
                  </a:cubicBezTo>
                  <a:cubicBezTo>
                    <a:pt x="244" y="298"/>
                    <a:pt x="244" y="297"/>
                    <a:pt x="243" y="296"/>
                  </a:cubicBezTo>
                  <a:cubicBezTo>
                    <a:pt x="242" y="296"/>
                    <a:pt x="242" y="295"/>
                    <a:pt x="243" y="295"/>
                  </a:cubicBezTo>
                  <a:cubicBezTo>
                    <a:pt x="243" y="293"/>
                    <a:pt x="244" y="290"/>
                    <a:pt x="245" y="288"/>
                  </a:cubicBezTo>
                  <a:cubicBezTo>
                    <a:pt x="246" y="287"/>
                    <a:pt x="247" y="287"/>
                    <a:pt x="247" y="287"/>
                  </a:cubicBezTo>
                  <a:cubicBezTo>
                    <a:pt x="249" y="288"/>
                    <a:pt x="249" y="289"/>
                    <a:pt x="250" y="290"/>
                  </a:cubicBezTo>
                  <a:close/>
                  <a:moveTo>
                    <a:pt x="174" y="215"/>
                  </a:moveTo>
                  <a:cubicBezTo>
                    <a:pt x="174" y="214"/>
                    <a:pt x="174" y="214"/>
                    <a:pt x="174" y="214"/>
                  </a:cubicBezTo>
                  <a:cubicBezTo>
                    <a:pt x="175" y="214"/>
                    <a:pt x="174" y="214"/>
                    <a:pt x="175" y="214"/>
                  </a:cubicBezTo>
                  <a:cubicBezTo>
                    <a:pt x="175" y="214"/>
                    <a:pt x="175" y="213"/>
                    <a:pt x="176" y="213"/>
                  </a:cubicBezTo>
                  <a:cubicBezTo>
                    <a:pt x="176" y="212"/>
                    <a:pt x="177" y="211"/>
                    <a:pt x="178" y="210"/>
                  </a:cubicBezTo>
                  <a:cubicBezTo>
                    <a:pt x="178" y="210"/>
                    <a:pt x="179" y="210"/>
                    <a:pt x="179" y="210"/>
                  </a:cubicBezTo>
                  <a:cubicBezTo>
                    <a:pt x="179" y="210"/>
                    <a:pt x="179" y="211"/>
                    <a:pt x="179" y="211"/>
                  </a:cubicBezTo>
                  <a:cubicBezTo>
                    <a:pt x="179" y="211"/>
                    <a:pt x="179" y="212"/>
                    <a:pt x="179" y="213"/>
                  </a:cubicBezTo>
                  <a:cubicBezTo>
                    <a:pt x="180" y="213"/>
                    <a:pt x="180" y="213"/>
                    <a:pt x="181" y="213"/>
                  </a:cubicBezTo>
                  <a:cubicBezTo>
                    <a:pt x="181" y="214"/>
                    <a:pt x="181" y="214"/>
                    <a:pt x="181" y="215"/>
                  </a:cubicBezTo>
                  <a:cubicBezTo>
                    <a:pt x="181" y="215"/>
                    <a:pt x="182" y="215"/>
                    <a:pt x="182" y="215"/>
                  </a:cubicBezTo>
                  <a:cubicBezTo>
                    <a:pt x="183" y="216"/>
                    <a:pt x="183" y="217"/>
                    <a:pt x="184" y="218"/>
                  </a:cubicBezTo>
                  <a:cubicBezTo>
                    <a:pt x="184" y="219"/>
                    <a:pt x="183" y="221"/>
                    <a:pt x="182" y="222"/>
                  </a:cubicBezTo>
                  <a:cubicBezTo>
                    <a:pt x="180" y="222"/>
                    <a:pt x="179" y="222"/>
                    <a:pt x="178" y="220"/>
                  </a:cubicBezTo>
                  <a:cubicBezTo>
                    <a:pt x="178" y="220"/>
                    <a:pt x="177" y="219"/>
                    <a:pt x="177" y="219"/>
                  </a:cubicBezTo>
                  <a:cubicBezTo>
                    <a:pt x="176" y="218"/>
                    <a:pt x="175" y="216"/>
                    <a:pt x="174" y="215"/>
                  </a:cubicBezTo>
                  <a:close/>
                  <a:moveTo>
                    <a:pt x="259" y="221"/>
                  </a:moveTo>
                  <a:cubicBezTo>
                    <a:pt x="259" y="221"/>
                    <a:pt x="258" y="221"/>
                    <a:pt x="259" y="220"/>
                  </a:cubicBezTo>
                  <a:cubicBezTo>
                    <a:pt x="259" y="220"/>
                    <a:pt x="259" y="220"/>
                    <a:pt x="259" y="220"/>
                  </a:cubicBezTo>
                  <a:cubicBezTo>
                    <a:pt x="257" y="219"/>
                    <a:pt x="259" y="218"/>
                    <a:pt x="258" y="217"/>
                  </a:cubicBezTo>
                  <a:cubicBezTo>
                    <a:pt x="258" y="217"/>
                    <a:pt x="259" y="217"/>
                    <a:pt x="259" y="217"/>
                  </a:cubicBezTo>
                  <a:cubicBezTo>
                    <a:pt x="260" y="216"/>
                    <a:pt x="261" y="215"/>
                    <a:pt x="262" y="216"/>
                  </a:cubicBezTo>
                  <a:cubicBezTo>
                    <a:pt x="264" y="216"/>
                    <a:pt x="265" y="217"/>
                    <a:pt x="266" y="218"/>
                  </a:cubicBezTo>
                  <a:cubicBezTo>
                    <a:pt x="267" y="218"/>
                    <a:pt x="268" y="219"/>
                    <a:pt x="269" y="220"/>
                  </a:cubicBezTo>
                  <a:cubicBezTo>
                    <a:pt x="269" y="221"/>
                    <a:pt x="268" y="222"/>
                    <a:pt x="267" y="222"/>
                  </a:cubicBezTo>
                  <a:cubicBezTo>
                    <a:pt x="266" y="221"/>
                    <a:pt x="265" y="221"/>
                    <a:pt x="264" y="222"/>
                  </a:cubicBezTo>
                  <a:cubicBezTo>
                    <a:pt x="263" y="223"/>
                    <a:pt x="261" y="223"/>
                    <a:pt x="260" y="222"/>
                  </a:cubicBezTo>
                  <a:cubicBezTo>
                    <a:pt x="260" y="222"/>
                    <a:pt x="260" y="221"/>
                    <a:pt x="259" y="221"/>
                  </a:cubicBezTo>
                  <a:close/>
                  <a:moveTo>
                    <a:pt x="202" y="218"/>
                  </a:moveTo>
                  <a:cubicBezTo>
                    <a:pt x="202" y="218"/>
                    <a:pt x="203" y="218"/>
                    <a:pt x="203" y="219"/>
                  </a:cubicBezTo>
                  <a:cubicBezTo>
                    <a:pt x="204" y="221"/>
                    <a:pt x="205" y="220"/>
                    <a:pt x="206" y="220"/>
                  </a:cubicBezTo>
                  <a:cubicBezTo>
                    <a:pt x="207" y="220"/>
                    <a:pt x="208" y="220"/>
                    <a:pt x="207" y="221"/>
                  </a:cubicBezTo>
                  <a:cubicBezTo>
                    <a:pt x="207" y="222"/>
                    <a:pt x="208" y="224"/>
                    <a:pt x="207" y="225"/>
                  </a:cubicBezTo>
                  <a:cubicBezTo>
                    <a:pt x="207" y="225"/>
                    <a:pt x="207" y="225"/>
                    <a:pt x="207" y="225"/>
                  </a:cubicBezTo>
                  <a:cubicBezTo>
                    <a:pt x="207" y="227"/>
                    <a:pt x="207" y="228"/>
                    <a:pt x="206" y="229"/>
                  </a:cubicBezTo>
                  <a:cubicBezTo>
                    <a:pt x="205" y="229"/>
                    <a:pt x="204" y="229"/>
                    <a:pt x="203" y="230"/>
                  </a:cubicBezTo>
                  <a:cubicBezTo>
                    <a:pt x="202" y="231"/>
                    <a:pt x="201" y="231"/>
                    <a:pt x="200" y="231"/>
                  </a:cubicBezTo>
                  <a:cubicBezTo>
                    <a:pt x="200" y="231"/>
                    <a:pt x="199" y="231"/>
                    <a:pt x="199" y="231"/>
                  </a:cubicBezTo>
                  <a:cubicBezTo>
                    <a:pt x="198" y="232"/>
                    <a:pt x="197" y="232"/>
                    <a:pt x="196" y="233"/>
                  </a:cubicBezTo>
                  <a:cubicBezTo>
                    <a:pt x="196" y="233"/>
                    <a:pt x="196" y="233"/>
                    <a:pt x="196" y="233"/>
                  </a:cubicBezTo>
                  <a:cubicBezTo>
                    <a:pt x="194" y="234"/>
                    <a:pt x="192" y="233"/>
                    <a:pt x="191" y="231"/>
                  </a:cubicBezTo>
                  <a:cubicBezTo>
                    <a:pt x="191" y="231"/>
                    <a:pt x="191" y="230"/>
                    <a:pt x="191" y="230"/>
                  </a:cubicBezTo>
                  <a:cubicBezTo>
                    <a:pt x="190" y="230"/>
                    <a:pt x="190" y="229"/>
                    <a:pt x="190" y="230"/>
                  </a:cubicBezTo>
                  <a:cubicBezTo>
                    <a:pt x="189" y="230"/>
                    <a:pt x="188" y="230"/>
                    <a:pt x="188" y="229"/>
                  </a:cubicBezTo>
                  <a:cubicBezTo>
                    <a:pt x="188" y="228"/>
                    <a:pt x="188" y="228"/>
                    <a:pt x="187" y="228"/>
                  </a:cubicBezTo>
                  <a:cubicBezTo>
                    <a:pt x="187" y="228"/>
                    <a:pt x="187" y="227"/>
                    <a:pt x="187" y="227"/>
                  </a:cubicBezTo>
                  <a:cubicBezTo>
                    <a:pt x="187" y="225"/>
                    <a:pt x="187" y="224"/>
                    <a:pt x="187" y="223"/>
                  </a:cubicBezTo>
                  <a:cubicBezTo>
                    <a:pt x="186" y="221"/>
                    <a:pt x="186" y="218"/>
                    <a:pt x="187" y="216"/>
                  </a:cubicBezTo>
                  <a:cubicBezTo>
                    <a:pt x="187" y="215"/>
                    <a:pt x="187" y="215"/>
                    <a:pt x="187" y="216"/>
                  </a:cubicBezTo>
                  <a:cubicBezTo>
                    <a:pt x="188" y="216"/>
                    <a:pt x="188" y="216"/>
                    <a:pt x="188" y="216"/>
                  </a:cubicBezTo>
                  <a:cubicBezTo>
                    <a:pt x="189" y="215"/>
                    <a:pt x="189" y="214"/>
                    <a:pt x="190" y="214"/>
                  </a:cubicBezTo>
                  <a:cubicBezTo>
                    <a:pt x="190" y="214"/>
                    <a:pt x="191" y="213"/>
                    <a:pt x="191" y="213"/>
                  </a:cubicBezTo>
                  <a:cubicBezTo>
                    <a:pt x="192" y="212"/>
                    <a:pt x="192" y="212"/>
                    <a:pt x="192" y="213"/>
                  </a:cubicBezTo>
                  <a:cubicBezTo>
                    <a:pt x="193" y="213"/>
                    <a:pt x="193" y="213"/>
                    <a:pt x="194" y="212"/>
                  </a:cubicBezTo>
                  <a:cubicBezTo>
                    <a:pt x="194" y="212"/>
                    <a:pt x="195" y="211"/>
                    <a:pt x="196" y="212"/>
                  </a:cubicBezTo>
                  <a:cubicBezTo>
                    <a:pt x="197" y="212"/>
                    <a:pt x="197" y="212"/>
                    <a:pt x="197" y="212"/>
                  </a:cubicBezTo>
                  <a:cubicBezTo>
                    <a:pt x="198" y="210"/>
                    <a:pt x="199" y="210"/>
                    <a:pt x="201" y="210"/>
                  </a:cubicBezTo>
                  <a:cubicBezTo>
                    <a:pt x="201" y="209"/>
                    <a:pt x="201" y="210"/>
                    <a:pt x="202" y="211"/>
                  </a:cubicBezTo>
                  <a:cubicBezTo>
                    <a:pt x="202" y="211"/>
                    <a:pt x="203" y="211"/>
                    <a:pt x="203" y="210"/>
                  </a:cubicBezTo>
                  <a:cubicBezTo>
                    <a:pt x="203" y="209"/>
                    <a:pt x="204" y="209"/>
                    <a:pt x="205" y="209"/>
                  </a:cubicBezTo>
                  <a:cubicBezTo>
                    <a:pt x="206" y="209"/>
                    <a:pt x="207" y="209"/>
                    <a:pt x="208" y="209"/>
                  </a:cubicBezTo>
                  <a:cubicBezTo>
                    <a:pt x="211" y="209"/>
                    <a:pt x="211" y="211"/>
                    <a:pt x="210" y="213"/>
                  </a:cubicBezTo>
                  <a:cubicBezTo>
                    <a:pt x="210" y="214"/>
                    <a:pt x="209" y="215"/>
                    <a:pt x="209" y="215"/>
                  </a:cubicBezTo>
                  <a:cubicBezTo>
                    <a:pt x="207" y="215"/>
                    <a:pt x="206" y="216"/>
                    <a:pt x="205" y="216"/>
                  </a:cubicBezTo>
                  <a:cubicBezTo>
                    <a:pt x="204" y="217"/>
                    <a:pt x="203" y="217"/>
                    <a:pt x="203" y="217"/>
                  </a:cubicBezTo>
                  <a:cubicBezTo>
                    <a:pt x="202" y="217"/>
                    <a:pt x="202" y="218"/>
                    <a:pt x="202" y="218"/>
                  </a:cubicBezTo>
                  <a:close/>
                  <a:moveTo>
                    <a:pt x="185" y="249"/>
                  </a:moveTo>
                  <a:cubicBezTo>
                    <a:pt x="185" y="250"/>
                    <a:pt x="184" y="251"/>
                    <a:pt x="184" y="252"/>
                  </a:cubicBezTo>
                  <a:cubicBezTo>
                    <a:pt x="184" y="252"/>
                    <a:pt x="183" y="252"/>
                    <a:pt x="183" y="252"/>
                  </a:cubicBezTo>
                  <a:cubicBezTo>
                    <a:pt x="182" y="251"/>
                    <a:pt x="181" y="252"/>
                    <a:pt x="180" y="252"/>
                  </a:cubicBezTo>
                  <a:cubicBezTo>
                    <a:pt x="179" y="252"/>
                    <a:pt x="178" y="251"/>
                    <a:pt x="177" y="251"/>
                  </a:cubicBezTo>
                  <a:cubicBezTo>
                    <a:pt x="176" y="251"/>
                    <a:pt x="176" y="251"/>
                    <a:pt x="176" y="250"/>
                  </a:cubicBezTo>
                  <a:cubicBezTo>
                    <a:pt x="176" y="249"/>
                    <a:pt x="176" y="248"/>
                    <a:pt x="177" y="248"/>
                  </a:cubicBezTo>
                  <a:cubicBezTo>
                    <a:pt x="177" y="247"/>
                    <a:pt x="178" y="247"/>
                    <a:pt x="179" y="247"/>
                  </a:cubicBezTo>
                  <a:cubicBezTo>
                    <a:pt x="180" y="247"/>
                    <a:pt x="181" y="247"/>
                    <a:pt x="182" y="247"/>
                  </a:cubicBezTo>
                  <a:cubicBezTo>
                    <a:pt x="182" y="247"/>
                    <a:pt x="183" y="247"/>
                    <a:pt x="183" y="247"/>
                  </a:cubicBezTo>
                  <a:cubicBezTo>
                    <a:pt x="184" y="248"/>
                    <a:pt x="184" y="248"/>
                    <a:pt x="185" y="249"/>
                  </a:cubicBezTo>
                  <a:close/>
                  <a:moveTo>
                    <a:pt x="239" y="281"/>
                  </a:moveTo>
                  <a:cubicBezTo>
                    <a:pt x="239" y="279"/>
                    <a:pt x="239" y="277"/>
                    <a:pt x="238" y="276"/>
                  </a:cubicBezTo>
                  <a:cubicBezTo>
                    <a:pt x="238" y="275"/>
                    <a:pt x="238" y="275"/>
                    <a:pt x="238" y="275"/>
                  </a:cubicBezTo>
                  <a:cubicBezTo>
                    <a:pt x="238" y="275"/>
                    <a:pt x="237" y="274"/>
                    <a:pt x="237" y="274"/>
                  </a:cubicBezTo>
                  <a:cubicBezTo>
                    <a:pt x="236" y="273"/>
                    <a:pt x="235" y="272"/>
                    <a:pt x="235" y="272"/>
                  </a:cubicBezTo>
                  <a:cubicBezTo>
                    <a:pt x="233" y="271"/>
                    <a:pt x="232" y="271"/>
                    <a:pt x="231" y="271"/>
                  </a:cubicBezTo>
                  <a:cubicBezTo>
                    <a:pt x="230" y="271"/>
                    <a:pt x="230" y="272"/>
                    <a:pt x="230" y="273"/>
                  </a:cubicBezTo>
                  <a:cubicBezTo>
                    <a:pt x="229" y="273"/>
                    <a:pt x="229" y="273"/>
                    <a:pt x="229" y="273"/>
                  </a:cubicBezTo>
                  <a:cubicBezTo>
                    <a:pt x="229" y="274"/>
                    <a:pt x="229" y="275"/>
                    <a:pt x="229" y="276"/>
                  </a:cubicBezTo>
                  <a:cubicBezTo>
                    <a:pt x="229" y="277"/>
                    <a:pt x="229" y="277"/>
                    <a:pt x="230" y="278"/>
                  </a:cubicBezTo>
                  <a:cubicBezTo>
                    <a:pt x="229" y="278"/>
                    <a:pt x="229" y="278"/>
                    <a:pt x="229" y="279"/>
                  </a:cubicBezTo>
                  <a:cubicBezTo>
                    <a:pt x="229" y="280"/>
                    <a:pt x="229" y="280"/>
                    <a:pt x="229" y="281"/>
                  </a:cubicBezTo>
                  <a:cubicBezTo>
                    <a:pt x="229" y="282"/>
                    <a:pt x="229" y="282"/>
                    <a:pt x="228" y="281"/>
                  </a:cubicBezTo>
                  <a:cubicBezTo>
                    <a:pt x="228" y="280"/>
                    <a:pt x="228" y="279"/>
                    <a:pt x="228" y="278"/>
                  </a:cubicBezTo>
                  <a:cubicBezTo>
                    <a:pt x="227" y="278"/>
                    <a:pt x="227" y="277"/>
                    <a:pt x="227" y="276"/>
                  </a:cubicBezTo>
                  <a:cubicBezTo>
                    <a:pt x="227" y="275"/>
                    <a:pt x="226" y="274"/>
                    <a:pt x="225" y="275"/>
                  </a:cubicBezTo>
                  <a:cubicBezTo>
                    <a:pt x="224" y="275"/>
                    <a:pt x="223" y="275"/>
                    <a:pt x="223" y="276"/>
                  </a:cubicBezTo>
                  <a:cubicBezTo>
                    <a:pt x="223" y="277"/>
                    <a:pt x="222" y="278"/>
                    <a:pt x="221" y="279"/>
                  </a:cubicBezTo>
                  <a:cubicBezTo>
                    <a:pt x="221" y="278"/>
                    <a:pt x="221" y="277"/>
                    <a:pt x="221" y="277"/>
                  </a:cubicBezTo>
                  <a:cubicBezTo>
                    <a:pt x="222" y="276"/>
                    <a:pt x="222" y="275"/>
                    <a:pt x="223" y="274"/>
                  </a:cubicBezTo>
                  <a:cubicBezTo>
                    <a:pt x="224" y="273"/>
                    <a:pt x="224" y="272"/>
                    <a:pt x="223" y="271"/>
                  </a:cubicBezTo>
                  <a:cubicBezTo>
                    <a:pt x="222" y="271"/>
                    <a:pt x="222" y="270"/>
                    <a:pt x="221" y="271"/>
                  </a:cubicBezTo>
                  <a:cubicBezTo>
                    <a:pt x="220" y="271"/>
                    <a:pt x="219" y="271"/>
                    <a:pt x="218" y="271"/>
                  </a:cubicBezTo>
                  <a:cubicBezTo>
                    <a:pt x="218" y="271"/>
                    <a:pt x="218" y="270"/>
                    <a:pt x="218" y="270"/>
                  </a:cubicBezTo>
                  <a:cubicBezTo>
                    <a:pt x="219" y="269"/>
                    <a:pt x="219" y="267"/>
                    <a:pt x="220" y="266"/>
                  </a:cubicBezTo>
                  <a:cubicBezTo>
                    <a:pt x="221" y="266"/>
                    <a:pt x="221" y="266"/>
                    <a:pt x="220" y="266"/>
                  </a:cubicBezTo>
                  <a:cubicBezTo>
                    <a:pt x="219" y="265"/>
                    <a:pt x="220" y="265"/>
                    <a:pt x="221" y="265"/>
                  </a:cubicBezTo>
                  <a:cubicBezTo>
                    <a:pt x="221" y="264"/>
                    <a:pt x="220" y="264"/>
                    <a:pt x="220" y="263"/>
                  </a:cubicBezTo>
                  <a:cubicBezTo>
                    <a:pt x="220" y="262"/>
                    <a:pt x="219" y="261"/>
                    <a:pt x="218" y="261"/>
                  </a:cubicBezTo>
                  <a:cubicBezTo>
                    <a:pt x="218" y="261"/>
                    <a:pt x="217" y="260"/>
                    <a:pt x="218" y="260"/>
                  </a:cubicBezTo>
                  <a:cubicBezTo>
                    <a:pt x="218" y="260"/>
                    <a:pt x="218" y="259"/>
                    <a:pt x="218" y="259"/>
                  </a:cubicBezTo>
                  <a:cubicBezTo>
                    <a:pt x="218" y="258"/>
                    <a:pt x="217" y="257"/>
                    <a:pt x="218" y="257"/>
                  </a:cubicBezTo>
                  <a:cubicBezTo>
                    <a:pt x="218" y="257"/>
                    <a:pt x="217" y="256"/>
                    <a:pt x="217" y="256"/>
                  </a:cubicBezTo>
                  <a:cubicBezTo>
                    <a:pt x="217" y="255"/>
                    <a:pt x="216" y="254"/>
                    <a:pt x="218" y="254"/>
                  </a:cubicBezTo>
                  <a:cubicBezTo>
                    <a:pt x="218" y="254"/>
                    <a:pt x="218" y="253"/>
                    <a:pt x="218" y="253"/>
                  </a:cubicBezTo>
                  <a:cubicBezTo>
                    <a:pt x="218" y="253"/>
                    <a:pt x="218" y="253"/>
                    <a:pt x="218" y="252"/>
                  </a:cubicBezTo>
                  <a:cubicBezTo>
                    <a:pt x="219" y="252"/>
                    <a:pt x="219" y="252"/>
                    <a:pt x="218" y="251"/>
                  </a:cubicBezTo>
                  <a:cubicBezTo>
                    <a:pt x="218" y="251"/>
                    <a:pt x="218" y="250"/>
                    <a:pt x="217" y="251"/>
                  </a:cubicBezTo>
                  <a:cubicBezTo>
                    <a:pt x="217" y="251"/>
                    <a:pt x="217" y="251"/>
                    <a:pt x="217" y="251"/>
                  </a:cubicBezTo>
                  <a:cubicBezTo>
                    <a:pt x="217" y="250"/>
                    <a:pt x="216" y="250"/>
                    <a:pt x="217" y="250"/>
                  </a:cubicBezTo>
                  <a:cubicBezTo>
                    <a:pt x="217" y="249"/>
                    <a:pt x="217" y="249"/>
                    <a:pt x="217" y="249"/>
                  </a:cubicBezTo>
                  <a:cubicBezTo>
                    <a:pt x="217" y="249"/>
                    <a:pt x="216" y="249"/>
                    <a:pt x="216" y="249"/>
                  </a:cubicBezTo>
                  <a:cubicBezTo>
                    <a:pt x="216" y="249"/>
                    <a:pt x="215" y="249"/>
                    <a:pt x="215" y="249"/>
                  </a:cubicBezTo>
                  <a:cubicBezTo>
                    <a:pt x="215" y="249"/>
                    <a:pt x="215" y="249"/>
                    <a:pt x="215" y="249"/>
                  </a:cubicBezTo>
                  <a:cubicBezTo>
                    <a:pt x="213" y="249"/>
                    <a:pt x="213" y="249"/>
                    <a:pt x="213" y="251"/>
                  </a:cubicBezTo>
                  <a:cubicBezTo>
                    <a:pt x="212" y="251"/>
                    <a:pt x="212" y="252"/>
                    <a:pt x="211" y="253"/>
                  </a:cubicBezTo>
                  <a:cubicBezTo>
                    <a:pt x="211" y="254"/>
                    <a:pt x="211" y="255"/>
                    <a:pt x="210" y="256"/>
                  </a:cubicBezTo>
                  <a:cubicBezTo>
                    <a:pt x="210" y="256"/>
                    <a:pt x="209" y="257"/>
                    <a:pt x="210" y="257"/>
                  </a:cubicBezTo>
                  <a:cubicBezTo>
                    <a:pt x="210" y="258"/>
                    <a:pt x="210" y="258"/>
                    <a:pt x="209" y="258"/>
                  </a:cubicBezTo>
                  <a:cubicBezTo>
                    <a:pt x="209" y="258"/>
                    <a:pt x="209" y="259"/>
                    <a:pt x="209" y="259"/>
                  </a:cubicBezTo>
                  <a:cubicBezTo>
                    <a:pt x="208" y="259"/>
                    <a:pt x="207" y="260"/>
                    <a:pt x="207" y="260"/>
                  </a:cubicBezTo>
                  <a:cubicBezTo>
                    <a:pt x="205" y="260"/>
                    <a:pt x="205" y="261"/>
                    <a:pt x="205" y="262"/>
                  </a:cubicBezTo>
                  <a:cubicBezTo>
                    <a:pt x="205" y="262"/>
                    <a:pt x="205" y="264"/>
                    <a:pt x="206" y="264"/>
                  </a:cubicBezTo>
                  <a:cubicBezTo>
                    <a:pt x="207" y="264"/>
                    <a:pt x="208" y="266"/>
                    <a:pt x="209" y="266"/>
                  </a:cubicBezTo>
                  <a:cubicBezTo>
                    <a:pt x="209" y="266"/>
                    <a:pt x="209" y="266"/>
                    <a:pt x="209" y="266"/>
                  </a:cubicBezTo>
                  <a:cubicBezTo>
                    <a:pt x="209" y="265"/>
                    <a:pt x="210" y="266"/>
                    <a:pt x="210" y="266"/>
                  </a:cubicBezTo>
                  <a:cubicBezTo>
                    <a:pt x="210" y="266"/>
                    <a:pt x="211" y="267"/>
                    <a:pt x="211" y="267"/>
                  </a:cubicBezTo>
                  <a:cubicBezTo>
                    <a:pt x="211" y="268"/>
                    <a:pt x="213" y="268"/>
                    <a:pt x="212" y="270"/>
                  </a:cubicBezTo>
                  <a:cubicBezTo>
                    <a:pt x="212" y="270"/>
                    <a:pt x="212" y="270"/>
                    <a:pt x="212" y="270"/>
                  </a:cubicBezTo>
                  <a:cubicBezTo>
                    <a:pt x="213" y="271"/>
                    <a:pt x="212" y="272"/>
                    <a:pt x="212" y="272"/>
                  </a:cubicBezTo>
                  <a:cubicBezTo>
                    <a:pt x="211" y="272"/>
                    <a:pt x="211" y="273"/>
                    <a:pt x="211" y="273"/>
                  </a:cubicBezTo>
                  <a:cubicBezTo>
                    <a:pt x="210" y="274"/>
                    <a:pt x="210" y="274"/>
                    <a:pt x="209" y="274"/>
                  </a:cubicBezTo>
                  <a:cubicBezTo>
                    <a:pt x="209" y="274"/>
                    <a:pt x="209" y="274"/>
                    <a:pt x="209" y="274"/>
                  </a:cubicBezTo>
                  <a:cubicBezTo>
                    <a:pt x="209" y="275"/>
                    <a:pt x="208" y="275"/>
                    <a:pt x="208" y="276"/>
                  </a:cubicBezTo>
                  <a:cubicBezTo>
                    <a:pt x="209" y="276"/>
                    <a:pt x="209" y="276"/>
                    <a:pt x="210" y="276"/>
                  </a:cubicBezTo>
                  <a:cubicBezTo>
                    <a:pt x="210" y="276"/>
                    <a:pt x="210" y="276"/>
                    <a:pt x="210" y="276"/>
                  </a:cubicBezTo>
                  <a:cubicBezTo>
                    <a:pt x="210" y="277"/>
                    <a:pt x="210" y="278"/>
                    <a:pt x="211" y="278"/>
                  </a:cubicBezTo>
                  <a:cubicBezTo>
                    <a:pt x="212" y="278"/>
                    <a:pt x="212" y="279"/>
                    <a:pt x="213" y="279"/>
                  </a:cubicBezTo>
                  <a:cubicBezTo>
                    <a:pt x="215" y="279"/>
                    <a:pt x="215" y="280"/>
                    <a:pt x="216" y="282"/>
                  </a:cubicBezTo>
                  <a:cubicBezTo>
                    <a:pt x="216" y="283"/>
                    <a:pt x="216" y="284"/>
                    <a:pt x="215" y="284"/>
                  </a:cubicBezTo>
                  <a:cubicBezTo>
                    <a:pt x="215" y="285"/>
                    <a:pt x="215" y="285"/>
                    <a:pt x="215" y="285"/>
                  </a:cubicBezTo>
                  <a:cubicBezTo>
                    <a:pt x="216" y="285"/>
                    <a:pt x="216" y="286"/>
                    <a:pt x="215" y="286"/>
                  </a:cubicBezTo>
                  <a:cubicBezTo>
                    <a:pt x="215" y="286"/>
                    <a:pt x="215" y="286"/>
                    <a:pt x="215" y="286"/>
                  </a:cubicBezTo>
                  <a:cubicBezTo>
                    <a:pt x="214" y="286"/>
                    <a:pt x="213" y="286"/>
                    <a:pt x="213" y="286"/>
                  </a:cubicBezTo>
                  <a:cubicBezTo>
                    <a:pt x="210" y="285"/>
                    <a:pt x="208" y="285"/>
                    <a:pt x="206" y="285"/>
                  </a:cubicBezTo>
                  <a:cubicBezTo>
                    <a:pt x="206" y="285"/>
                    <a:pt x="205" y="285"/>
                    <a:pt x="205" y="284"/>
                  </a:cubicBezTo>
                  <a:cubicBezTo>
                    <a:pt x="205" y="284"/>
                    <a:pt x="205" y="284"/>
                    <a:pt x="205" y="284"/>
                  </a:cubicBezTo>
                  <a:cubicBezTo>
                    <a:pt x="204" y="284"/>
                    <a:pt x="203" y="284"/>
                    <a:pt x="202" y="285"/>
                  </a:cubicBezTo>
                  <a:cubicBezTo>
                    <a:pt x="201" y="285"/>
                    <a:pt x="200" y="285"/>
                    <a:pt x="199" y="284"/>
                  </a:cubicBezTo>
                  <a:cubicBezTo>
                    <a:pt x="199" y="283"/>
                    <a:pt x="199" y="282"/>
                    <a:pt x="199" y="281"/>
                  </a:cubicBezTo>
                  <a:cubicBezTo>
                    <a:pt x="199" y="279"/>
                    <a:pt x="199" y="278"/>
                    <a:pt x="197" y="277"/>
                  </a:cubicBezTo>
                  <a:cubicBezTo>
                    <a:pt x="198" y="277"/>
                    <a:pt x="199" y="277"/>
                    <a:pt x="198" y="277"/>
                  </a:cubicBezTo>
                  <a:cubicBezTo>
                    <a:pt x="198" y="276"/>
                    <a:pt x="198" y="277"/>
                    <a:pt x="197" y="277"/>
                  </a:cubicBezTo>
                  <a:cubicBezTo>
                    <a:pt x="197" y="277"/>
                    <a:pt x="196" y="277"/>
                    <a:pt x="195" y="277"/>
                  </a:cubicBezTo>
                  <a:cubicBezTo>
                    <a:pt x="195" y="278"/>
                    <a:pt x="194" y="277"/>
                    <a:pt x="194" y="277"/>
                  </a:cubicBezTo>
                  <a:cubicBezTo>
                    <a:pt x="195" y="277"/>
                    <a:pt x="194" y="277"/>
                    <a:pt x="194" y="277"/>
                  </a:cubicBezTo>
                  <a:cubicBezTo>
                    <a:pt x="194" y="277"/>
                    <a:pt x="194" y="278"/>
                    <a:pt x="193" y="277"/>
                  </a:cubicBezTo>
                  <a:cubicBezTo>
                    <a:pt x="193" y="277"/>
                    <a:pt x="193" y="277"/>
                    <a:pt x="194" y="276"/>
                  </a:cubicBezTo>
                  <a:cubicBezTo>
                    <a:pt x="194" y="276"/>
                    <a:pt x="195" y="275"/>
                    <a:pt x="196" y="275"/>
                  </a:cubicBezTo>
                  <a:cubicBezTo>
                    <a:pt x="196" y="275"/>
                    <a:pt x="197" y="275"/>
                    <a:pt x="196" y="274"/>
                  </a:cubicBezTo>
                  <a:cubicBezTo>
                    <a:pt x="195" y="273"/>
                    <a:pt x="195" y="273"/>
                    <a:pt x="194" y="272"/>
                  </a:cubicBezTo>
                  <a:cubicBezTo>
                    <a:pt x="191" y="271"/>
                    <a:pt x="191" y="271"/>
                    <a:pt x="192" y="267"/>
                  </a:cubicBezTo>
                  <a:cubicBezTo>
                    <a:pt x="192" y="267"/>
                    <a:pt x="191" y="267"/>
                    <a:pt x="191" y="267"/>
                  </a:cubicBezTo>
                  <a:cubicBezTo>
                    <a:pt x="190" y="267"/>
                    <a:pt x="189" y="267"/>
                    <a:pt x="189" y="265"/>
                  </a:cubicBezTo>
                  <a:cubicBezTo>
                    <a:pt x="189" y="265"/>
                    <a:pt x="188" y="265"/>
                    <a:pt x="187" y="265"/>
                  </a:cubicBezTo>
                  <a:cubicBezTo>
                    <a:pt x="186" y="265"/>
                    <a:pt x="185" y="265"/>
                    <a:pt x="185" y="266"/>
                  </a:cubicBezTo>
                  <a:cubicBezTo>
                    <a:pt x="184" y="266"/>
                    <a:pt x="183" y="267"/>
                    <a:pt x="182" y="267"/>
                  </a:cubicBezTo>
                  <a:cubicBezTo>
                    <a:pt x="181" y="267"/>
                    <a:pt x="181" y="266"/>
                    <a:pt x="181" y="266"/>
                  </a:cubicBezTo>
                  <a:cubicBezTo>
                    <a:pt x="181" y="265"/>
                    <a:pt x="181" y="265"/>
                    <a:pt x="181" y="265"/>
                  </a:cubicBezTo>
                  <a:cubicBezTo>
                    <a:pt x="181" y="264"/>
                    <a:pt x="180" y="263"/>
                    <a:pt x="181" y="261"/>
                  </a:cubicBezTo>
                  <a:cubicBezTo>
                    <a:pt x="181" y="261"/>
                    <a:pt x="181" y="261"/>
                    <a:pt x="181" y="260"/>
                  </a:cubicBezTo>
                  <a:cubicBezTo>
                    <a:pt x="180" y="258"/>
                    <a:pt x="178" y="259"/>
                    <a:pt x="176" y="258"/>
                  </a:cubicBezTo>
                  <a:cubicBezTo>
                    <a:pt x="176" y="258"/>
                    <a:pt x="175" y="258"/>
                    <a:pt x="175" y="258"/>
                  </a:cubicBezTo>
                  <a:cubicBezTo>
                    <a:pt x="175" y="259"/>
                    <a:pt x="174" y="259"/>
                    <a:pt x="174" y="259"/>
                  </a:cubicBezTo>
                  <a:cubicBezTo>
                    <a:pt x="173" y="259"/>
                    <a:pt x="171" y="260"/>
                    <a:pt x="170" y="261"/>
                  </a:cubicBezTo>
                  <a:cubicBezTo>
                    <a:pt x="169" y="262"/>
                    <a:pt x="169" y="263"/>
                    <a:pt x="169" y="263"/>
                  </a:cubicBezTo>
                  <a:cubicBezTo>
                    <a:pt x="169" y="265"/>
                    <a:pt x="169" y="265"/>
                    <a:pt x="170" y="265"/>
                  </a:cubicBezTo>
                  <a:cubicBezTo>
                    <a:pt x="172" y="265"/>
                    <a:pt x="174" y="266"/>
                    <a:pt x="175" y="267"/>
                  </a:cubicBezTo>
                  <a:cubicBezTo>
                    <a:pt x="175" y="267"/>
                    <a:pt x="176" y="267"/>
                    <a:pt x="176" y="267"/>
                  </a:cubicBezTo>
                  <a:cubicBezTo>
                    <a:pt x="176" y="267"/>
                    <a:pt x="177" y="267"/>
                    <a:pt x="177" y="268"/>
                  </a:cubicBezTo>
                  <a:cubicBezTo>
                    <a:pt x="176" y="268"/>
                    <a:pt x="175" y="268"/>
                    <a:pt x="174" y="267"/>
                  </a:cubicBezTo>
                  <a:cubicBezTo>
                    <a:pt x="173" y="267"/>
                    <a:pt x="172" y="267"/>
                    <a:pt x="172" y="267"/>
                  </a:cubicBezTo>
                  <a:cubicBezTo>
                    <a:pt x="171" y="267"/>
                    <a:pt x="170" y="267"/>
                    <a:pt x="169" y="267"/>
                  </a:cubicBezTo>
                  <a:cubicBezTo>
                    <a:pt x="166" y="266"/>
                    <a:pt x="165" y="268"/>
                    <a:pt x="164" y="270"/>
                  </a:cubicBezTo>
                  <a:cubicBezTo>
                    <a:pt x="163" y="270"/>
                    <a:pt x="163" y="271"/>
                    <a:pt x="164" y="271"/>
                  </a:cubicBezTo>
                  <a:cubicBezTo>
                    <a:pt x="165" y="271"/>
                    <a:pt x="165" y="272"/>
                    <a:pt x="165" y="273"/>
                  </a:cubicBezTo>
                  <a:cubicBezTo>
                    <a:pt x="165" y="273"/>
                    <a:pt x="165" y="273"/>
                    <a:pt x="164" y="273"/>
                  </a:cubicBezTo>
                  <a:cubicBezTo>
                    <a:pt x="164" y="273"/>
                    <a:pt x="163" y="273"/>
                    <a:pt x="163" y="273"/>
                  </a:cubicBezTo>
                  <a:cubicBezTo>
                    <a:pt x="163" y="274"/>
                    <a:pt x="163" y="275"/>
                    <a:pt x="164" y="275"/>
                  </a:cubicBezTo>
                  <a:cubicBezTo>
                    <a:pt x="165" y="276"/>
                    <a:pt x="167" y="276"/>
                    <a:pt x="168" y="275"/>
                  </a:cubicBezTo>
                  <a:cubicBezTo>
                    <a:pt x="170" y="275"/>
                    <a:pt x="173" y="276"/>
                    <a:pt x="175" y="275"/>
                  </a:cubicBezTo>
                  <a:cubicBezTo>
                    <a:pt x="175" y="274"/>
                    <a:pt x="176" y="275"/>
                    <a:pt x="176" y="275"/>
                  </a:cubicBezTo>
                  <a:cubicBezTo>
                    <a:pt x="176" y="275"/>
                    <a:pt x="176" y="276"/>
                    <a:pt x="175" y="276"/>
                  </a:cubicBezTo>
                  <a:cubicBezTo>
                    <a:pt x="175" y="276"/>
                    <a:pt x="175" y="276"/>
                    <a:pt x="175" y="276"/>
                  </a:cubicBezTo>
                  <a:cubicBezTo>
                    <a:pt x="173" y="276"/>
                    <a:pt x="172" y="277"/>
                    <a:pt x="170" y="277"/>
                  </a:cubicBezTo>
                  <a:cubicBezTo>
                    <a:pt x="170" y="276"/>
                    <a:pt x="169" y="277"/>
                    <a:pt x="169" y="277"/>
                  </a:cubicBezTo>
                  <a:cubicBezTo>
                    <a:pt x="167" y="278"/>
                    <a:pt x="165" y="278"/>
                    <a:pt x="164" y="278"/>
                  </a:cubicBezTo>
                  <a:cubicBezTo>
                    <a:pt x="163" y="278"/>
                    <a:pt x="162" y="278"/>
                    <a:pt x="162" y="278"/>
                  </a:cubicBezTo>
                  <a:cubicBezTo>
                    <a:pt x="161" y="279"/>
                    <a:pt x="160" y="281"/>
                    <a:pt x="160" y="282"/>
                  </a:cubicBezTo>
                  <a:cubicBezTo>
                    <a:pt x="160" y="283"/>
                    <a:pt x="160" y="283"/>
                    <a:pt x="160" y="283"/>
                  </a:cubicBezTo>
                  <a:cubicBezTo>
                    <a:pt x="162" y="284"/>
                    <a:pt x="165" y="284"/>
                    <a:pt x="167" y="283"/>
                  </a:cubicBezTo>
                  <a:cubicBezTo>
                    <a:pt x="169" y="282"/>
                    <a:pt x="171" y="282"/>
                    <a:pt x="173" y="280"/>
                  </a:cubicBezTo>
                  <a:cubicBezTo>
                    <a:pt x="174" y="280"/>
                    <a:pt x="174" y="280"/>
                    <a:pt x="174" y="281"/>
                  </a:cubicBezTo>
                  <a:cubicBezTo>
                    <a:pt x="174" y="281"/>
                    <a:pt x="174" y="281"/>
                    <a:pt x="174" y="281"/>
                  </a:cubicBezTo>
                  <a:cubicBezTo>
                    <a:pt x="174" y="281"/>
                    <a:pt x="173" y="281"/>
                    <a:pt x="173" y="282"/>
                  </a:cubicBezTo>
                  <a:cubicBezTo>
                    <a:pt x="173" y="282"/>
                    <a:pt x="173" y="283"/>
                    <a:pt x="172" y="283"/>
                  </a:cubicBezTo>
                  <a:cubicBezTo>
                    <a:pt x="171" y="283"/>
                    <a:pt x="170" y="284"/>
                    <a:pt x="169" y="285"/>
                  </a:cubicBezTo>
                  <a:cubicBezTo>
                    <a:pt x="168" y="286"/>
                    <a:pt x="168" y="286"/>
                    <a:pt x="168" y="286"/>
                  </a:cubicBezTo>
                  <a:cubicBezTo>
                    <a:pt x="166" y="286"/>
                    <a:pt x="164" y="286"/>
                    <a:pt x="163" y="286"/>
                  </a:cubicBezTo>
                  <a:cubicBezTo>
                    <a:pt x="163" y="286"/>
                    <a:pt x="162" y="286"/>
                    <a:pt x="162" y="286"/>
                  </a:cubicBezTo>
                  <a:cubicBezTo>
                    <a:pt x="160" y="286"/>
                    <a:pt x="159" y="286"/>
                    <a:pt x="159" y="288"/>
                  </a:cubicBezTo>
                  <a:cubicBezTo>
                    <a:pt x="158" y="289"/>
                    <a:pt x="158" y="290"/>
                    <a:pt x="157" y="291"/>
                  </a:cubicBezTo>
                  <a:cubicBezTo>
                    <a:pt x="157" y="292"/>
                    <a:pt x="157" y="293"/>
                    <a:pt x="158" y="294"/>
                  </a:cubicBezTo>
                  <a:cubicBezTo>
                    <a:pt x="159" y="294"/>
                    <a:pt x="159" y="294"/>
                    <a:pt x="160" y="294"/>
                  </a:cubicBezTo>
                  <a:cubicBezTo>
                    <a:pt x="161" y="295"/>
                    <a:pt x="162" y="295"/>
                    <a:pt x="162" y="295"/>
                  </a:cubicBezTo>
                  <a:cubicBezTo>
                    <a:pt x="163" y="296"/>
                    <a:pt x="163" y="296"/>
                    <a:pt x="164" y="295"/>
                  </a:cubicBezTo>
                  <a:cubicBezTo>
                    <a:pt x="164" y="295"/>
                    <a:pt x="164" y="294"/>
                    <a:pt x="164" y="294"/>
                  </a:cubicBezTo>
                  <a:cubicBezTo>
                    <a:pt x="165" y="294"/>
                    <a:pt x="165" y="294"/>
                    <a:pt x="166" y="293"/>
                  </a:cubicBezTo>
                  <a:cubicBezTo>
                    <a:pt x="167" y="293"/>
                    <a:pt x="166" y="294"/>
                    <a:pt x="166" y="295"/>
                  </a:cubicBezTo>
                  <a:cubicBezTo>
                    <a:pt x="166" y="296"/>
                    <a:pt x="166" y="296"/>
                    <a:pt x="167" y="296"/>
                  </a:cubicBezTo>
                  <a:cubicBezTo>
                    <a:pt x="168" y="297"/>
                    <a:pt x="166" y="297"/>
                    <a:pt x="167" y="297"/>
                  </a:cubicBezTo>
                  <a:cubicBezTo>
                    <a:pt x="167" y="298"/>
                    <a:pt x="168" y="298"/>
                    <a:pt x="168" y="299"/>
                  </a:cubicBezTo>
                  <a:cubicBezTo>
                    <a:pt x="168" y="299"/>
                    <a:pt x="168" y="299"/>
                    <a:pt x="169" y="299"/>
                  </a:cubicBezTo>
                  <a:cubicBezTo>
                    <a:pt x="169" y="299"/>
                    <a:pt x="170" y="300"/>
                    <a:pt x="170" y="299"/>
                  </a:cubicBezTo>
                  <a:cubicBezTo>
                    <a:pt x="171" y="299"/>
                    <a:pt x="171" y="298"/>
                    <a:pt x="171" y="298"/>
                  </a:cubicBezTo>
                  <a:cubicBezTo>
                    <a:pt x="171" y="297"/>
                    <a:pt x="171" y="297"/>
                    <a:pt x="171" y="296"/>
                  </a:cubicBezTo>
                  <a:cubicBezTo>
                    <a:pt x="170" y="296"/>
                    <a:pt x="170" y="296"/>
                    <a:pt x="170" y="295"/>
                  </a:cubicBezTo>
                  <a:cubicBezTo>
                    <a:pt x="171" y="295"/>
                    <a:pt x="171" y="295"/>
                    <a:pt x="171" y="296"/>
                  </a:cubicBezTo>
                  <a:cubicBezTo>
                    <a:pt x="171" y="296"/>
                    <a:pt x="171" y="296"/>
                    <a:pt x="172" y="296"/>
                  </a:cubicBezTo>
                  <a:cubicBezTo>
                    <a:pt x="172" y="296"/>
                    <a:pt x="172" y="295"/>
                    <a:pt x="173" y="295"/>
                  </a:cubicBezTo>
                  <a:cubicBezTo>
                    <a:pt x="173" y="294"/>
                    <a:pt x="173" y="295"/>
                    <a:pt x="173" y="295"/>
                  </a:cubicBezTo>
                  <a:cubicBezTo>
                    <a:pt x="173" y="295"/>
                    <a:pt x="173" y="296"/>
                    <a:pt x="173" y="297"/>
                  </a:cubicBezTo>
                  <a:cubicBezTo>
                    <a:pt x="173" y="297"/>
                    <a:pt x="173" y="298"/>
                    <a:pt x="173" y="298"/>
                  </a:cubicBezTo>
                  <a:cubicBezTo>
                    <a:pt x="173" y="300"/>
                    <a:pt x="174" y="300"/>
                    <a:pt x="175" y="299"/>
                  </a:cubicBezTo>
                  <a:cubicBezTo>
                    <a:pt x="176" y="299"/>
                    <a:pt x="177" y="298"/>
                    <a:pt x="177" y="298"/>
                  </a:cubicBezTo>
                  <a:cubicBezTo>
                    <a:pt x="178" y="297"/>
                    <a:pt x="179" y="296"/>
                    <a:pt x="179" y="294"/>
                  </a:cubicBezTo>
                  <a:cubicBezTo>
                    <a:pt x="179" y="293"/>
                    <a:pt x="178" y="292"/>
                    <a:pt x="177" y="292"/>
                  </a:cubicBezTo>
                  <a:cubicBezTo>
                    <a:pt x="177" y="292"/>
                    <a:pt x="177" y="291"/>
                    <a:pt x="177" y="291"/>
                  </a:cubicBezTo>
                  <a:cubicBezTo>
                    <a:pt x="177" y="291"/>
                    <a:pt x="177" y="291"/>
                    <a:pt x="177" y="291"/>
                  </a:cubicBezTo>
                  <a:cubicBezTo>
                    <a:pt x="177" y="291"/>
                    <a:pt x="178" y="291"/>
                    <a:pt x="178" y="291"/>
                  </a:cubicBezTo>
                  <a:cubicBezTo>
                    <a:pt x="178" y="291"/>
                    <a:pt x="178" y="291"/>
                    <a:pt x="179" y="292"/>
                  </a:cubicBezTo>
                  <a:cubicBezTo>
                    <a:pt x="179" y="292"/>
                    <a:pt x="179" y="293"/>
                    <a:pt x="180" y="293"/>
                  </a:cubicBezTo>
                  <a:cubicBezTo>
                    <a:pt x="180" y="293"/>
                    <a:pt x="180" y="292"/>
                    <a:pt x="180" y="292"/>
                  </a:cubicBezTo>
                  <a:cubicBezTo>
                    <a:pt x="180" y="291"/>
                    <a:pt x="181" y="291"/>
                    <a:pt x="181" y="290"/>
                  </a:cubicBezTo>
                  <a:cubicBezTo>
                    <a:pt x="180" y="289"/>
                    <a:pt x="181" y="288"/>
                    <a:pt x="181" y="287"/>
                  </a:cubicBezTo>
                  <a:cubicBezTo>
                    <a:pt x="181" y="286"/>
                    <a:pt x="180" y="287"/>
                    <a:pt x="180" y="286"/>
                  </a:cubicBezTo>
                  <a:cubicBezTo>
                    <a:pt x="180" y="286"/>
                    <a:pt x="181" y="286"/>
                    <a:pt x="181" y="287"/>
                  </a:cubicBezTo>
                  <a:cubicBezTo>
                    <a:pt x="182" y="287"/>
                    <a:pt x="181" y="288"/>
                    <a:pt x="182" y="289"/>
                  </a:cubicBezTo>
                  <a:cubicBezTo>
                    <a:pt x="182" y="289"/>
                    <a:pt x="182" y="289"/>
                    <a:pt x="183" y="289"/>
                  </a:cubicBezTo>
                  <a:cubicBezTo>
                    <a:pt x="183" y="289"/>
                    <a:pt x="184" y="288"/>
                    <a:pt x="184" y="288"/>
                  </a:cubicBezTo>
                  <a:cubicBezTo>
                    <a:pt x="185" y="288"/>
                    <a:pt x="185" y="288"/>
                    <a:pt x="186" y="288"/>
                  </a:cubicBezTo>
                  <a:cubicBezTo>
                    <a:pt x="185" y="288"/>
                    <a:pt x="185" y="289"/>
                    <a:pt x="184" y="289"/>
                  </a:cubicBezTo>
                  <a:cubicBezTo>
                    <a:pt x="183" y="290"/>
                    <a:pt x="182" y="291"/>
                    <a:pt x="182" y="293"/>
                  </a:cubicBezTo>
                  <a:cubicBezTo>
                    <a:pt x="182" y="294"/>
                    <a:pt x="182" y="294"/>
                    <a:pt x="184" y="294"/>
                  </a:cubicBezTo>
                  <a:cubicBezTo>
                    <a:pt x="183" y="294"/>
                    <a:pt x="183" y="295"/>
                    <a:pt x="182" y="295"/>
                  </a:cubicBezTo>
                  <a:cubicBezTo>
                    <a:pt x="182" y="295"/>
                    <a:pt x="182" y="296"/>
                    <a:pt x="182" y="297"/>
                  </a:cubicBezTo>
                  <a:cubicBezTo>
                    <a:pt x="182" y="298"/>
                    <a:pt x="183" y="298"/>
                    <a:pt x="183" y="297"/>
                  </a:cubicBezTo>
                  <a:cubicBezTo>
                    <a:pt x="184" y="297"/>
                    <a:pt x="184" y="297"/>
                    <a:pt x="185" y="297"/>
                  </a:cubicBezTo>
                  <a:cubicBezTo>
                    <a:pt x="186" y="297"/>
                    <a:pt x="186" y="297"/>
                    <a:pt x="187" y="296"/>
                  </a:cubicBezTo>
                  <a:cubicBezTo>
                    <a:pt x="187" y="296"/>
                    <a:pt x="188" y="297"/>
                    <a:pt x="188" y="296"/>
                  </a:cubicBezTo>
                  <a:cubicBezTo>
                    <a:pt x="189" y="296"/>
                    <a:pt x="190" y="295"/>
                    <a:pt x="190" y="295"/>
                  </a:cubicBezTo>
                  <a:cubicBezTo>
                    <a:pt x="190" y="294"/>
                    <a:pt x="190" y="293"/>
                    <a:pt x="190" y="292"/>
                  </a:cubicBezTo>
                  <a:cubicBezTo>
                    <a:pt x="191" y="292"/>
                    <a:pt x="191" y="292"/>
                    <a:pt x="191" y="293"/>
                  </a:cubicBezTo>
                  <a:cubicBezTo>
                    <a:pt x="190" y="294"/>
                    <a:pt x="190" y="294"/>
                    <a:pt x="191" y="294"/>
                  </a:cubicBezTo>
                  <a:cubicBezTo>
                    <a:pt x="192" y="294"/>
                    <a:pt x="191" y="294"/>
                    <a:pt x="191" y="293"/>
                  </a:cubicBezTo>
                  <a:cubicBezTo>
                    <a:pt x="191" y="293"/>
                    <a:pt x="192" y="293"/>
                    <a:pt x="192" y="293"/>
                  </a:cubicBezTo>
                  <a:cubicBezTo>
                    <a:pt x="192" y="293"/>
                    <a:pt x="192" y="293"/>
                    <a:pt x="192" y="293"/>
                  </a:cubicBezTo>
                  <a:cubicBezTo>
                    <a:pt x="193" y="293"/>
                    <a:pt x="193" y="294"/>
                    <a:pt x="192" y="294"/>
                  </a:cubicBezTo>
                  <a:cubicBezTo>
                    <a:pt x="192" y="294"/>
                    <a:pt x="192" y="294"/>
                    <a:pt x="192" y="294"/>
                  </a:cubicBezTo>
                  <a:cubicBezTo>
                    <a:pt x="192" y="295"/>
                    <a:pt x="192" y="295"/>
                    <a:pt x="192" y="295"/>
                  </a:cubicBezTo>
                  <a:cubicBezTo>
                    <a:pt x="192" y="296"/>
                    <a:pt x="192" y="296"/>
                    <a:pt x="192" y="296"/>
                  </a:cubicBezTo>
                  <a:cubicBezTo>
                    <a:pt x="193" y="296"/>
                    <a:pt x="193" y="295"/>
                    <a:pt x="194" y="295"/>
                  </a:cubicBezTo>
                  <a:cubicBezTo>
                    <a:pt x="195" y="296"/>
                    <a:pt x="196" y="294"/>
                    <a:pt x="197" y="295"/>
                  </a:cubicBezTo>
                  <a:cubicBezTo>
                    <a:pt x="197" y="295"/>
                    <a:pt x="197" y="295"/>
                    <a:pt x="197" y="295"/>
                  </a:cubicBezTo>
                  <a:cubicBezTo>
                    <a:pt x="198" y="295"/>
                    <a:pt x="200" y="294"/>
                    <a:pt x="199" y="292"/>
                  </a:cubicBezTo>
                  <a:cubicBezTo>
                    <a:pt x="200" y="292"/>
                    <a:pt x="200" y="292"/>
                    <a:pt x="200" y="292"/>
                  </a:cubicBezTo>
                  <a:cubicBezTo>
                    <a:pt x="200" y="292"/>
                    <a:pt x="201" y="292"/>
                    <a:pt x="201" y="292"/>
                  </a:cubicBezTo>
                  <a:cubicBezTo>
                    <a:pt x="201" y="292"/>
                    <a:pt x="202" y="293"/>
                    <a:pt x="202" y="293"/>
                  </a:cubicBezTo>
                  <a:cubicBezTo>
                    <a:pt x="201" y="293"/>
                    <a:pt x="201" y="294"/>
                    <a:pt x="200" y="295"/>
                  </a:cubicBezTo>
                  <a:cubicBezTo>
                    <a:pt x="200" y="295"/>
                    <a:pt x="200" y="295"/>
                    <a:pt x="200" y="295"/>
                  </a:cubicBezTo>
                  <a:cubicBezTo>
                    <a:pt x="200" y="295"/>
                    <a:pt x="199" y="296"/>
                    <a:pt x="199" y="297"/>
                  </a:cubicBezTo>
                  <a:cubicBezTo>
                    <a:pt x="199" y="297"/>
                    <a:pt x="198" y="297"/>
                    <a:pt x="198" y="297"/>
                  </a:cubicBezTo>
                  <a:cubicBezTo>
                    <a:pt x="198" y="298"/>
                    <a:pt x="198" y="299"/>
                    <a:pt x="197" y="299"/>
                  </a:cubicBezTo>
                  <a:cubicBezTo>
                    <a:pt x="197" y="299"/>
                    <a:pt x="196" y="299"/>
                    <a:pt x="196" y="299"/>
                  </a:cubicBezTo>
                  <a:cubicBezTo>
                    <a:pt x="194" y="299"/>
                    <a:pt x="192" y="299"/>
                    <a:pt x="190" y="299"/>
                  </a:cubicBezTo>
                  <a:cubicBezTo>
                    <a:pt x="189" y="299"/>
                    <a:pt x="188" y="300"/>
                    <a:pt x="187" y="301"/>
                  </a:cubicBezTo>
                  <a:cubicBezTo>
                    <a:pt x="187" y="301"/>
                    <a:pt x="186" y="302"/>
                    <a:pt x="186" y="302"/>
                  </a:cubicBezTo>
                  <a:cubicBezTo>
                    <a:pt x="187" y="303"/>
                    <a:pt x="186" y="303"/>
                    <a:pt x="185" y="303"/>
                  </a:cubicBezTo>
                  <a:cubicBezTo>
                    <a:pt x="185" y="303"/>
                    <a:pt x="185" y="303"/>
                    <a:pt x="185" y="303"/>
                  </a:cubicBezTo>
                  <a:cubicBezTo>
                    <a:pt x="183" y="304"/>
                    <a:pt x="182" y="304"/>
                    <a:pt x="180" y="305"/>
                  </a:cubicBezTo>
                  <a:cubicBezTo>
                    <a:pt x="178" y="306"/>
                    <a:pt x="178" y="307"/>
                    <a:pt x="179" y="309"/>
                  </a:cubicBezTo>
                  <a:cubicBezTo>
                    <a:pt x="180" y="310"/>
                    <a:pt x="181" y="311"/>
                    <a:pt x="181" y="311"/>
                  </a:cubicBezTo>
                  <a:cubicBezTo>
                    <a:pt x="183" y="313"/>
                    <a:pt x="186" y="314"/>
                    <a:pt x="188" y="314"/>
                  </a:cubicBezTo>
                  <a:cubicBezTo>
                    <a:pt x="191" y="314"/>
                    <a:pt x="193" y="313"/>
                    <a:pt x="195" y="312"/>
                  </a:cubicBezTo>
                  <a:cubicBezTo>
                    <a:pt x="196" y="312"/>
                    <a:pt x="197" y="312"/>
                    <a:pt x="197" y="311"/>
                  </a:cubicBezTo>
                  <a:cubicBezTo>
                    <a:pt x="199" y="310"/>
                    <a:pt x="201" y="309"/>
                    <a:pt x="202" y="308"/>
                  </a:cubicBezTo>
                  <a:cubicBezTo>
                    <a:pt x="203" y="307"/>
                    <a:pt x="203" y="307"/>
                    <a:pt x="204" y="306"/>
                  </a:cubicBezTo>
                  <a:cubicBezTo>
                    <a:pt x="204" y="306"/>
                    <a:pt x="203" y="305"/>
                    <a:pt x="204" y="305"/>
                  </a:cubicBezTo>
                  <a:cubicBezTo>
                    <a:pt x="204" y="305"/>
                    <a:pt x="204" y="305"/>
                    <a:pt x="204" y="305"/>
                  </a:cubicBezTo>
                  <a:cubicBezTo>
                    <a:pt x="204" y="304"/>
                    <a:pt x="204" y="304"/>
                    <a:pt x="204" y="304"/>
                  </a:cubicBezTo>
                  <a:cubicBezTo>
                    <a:pt x="205" y="305"/>
                    <a:pt x="205" y="303"/>
                    <a:pt x="206" y="303"/>
                  </a:cubicBezTo>
                  <a:cubicBezTo>
                    <a:pt x="207" y="303"/>
                    <a:pt x="208" y="303"/>
                    <a:pt x="209" y="302"/>
                  </a:cubicBezTo>
                  <a:cubicBezTo>
                    <a:pt x="209" y="302"/>
                    <a:pt x="209" y="302"/>
                    <a:pt x="209" y="302"/>
                  </a:cubicBezTo>
                  <a:cubicBezTo>
                    <a:pt x="209" y="302"/>
                    <a:pt x="210" y="302"/>
                    <a:pt x="210" y="302"/>
                  </a:cubicBezTo>
                  <a:cubicBezTo>
                    <a:pt x="211" y="303"/>
                    <a:pt x="212" y="302"/>
                    <a:pt x="212" y="301"/>
                  </a:cubicBezTo>
                  <a:cubicBezTo>
                    <a:pt x="212" y="301"/>
                    <a:pt x="212" y="300"/>
                    <a:pt x="213" y="300"/>
                  </a:cubicBezTo>
                  <a:cubicBezTo>
                    <a:pt x="214" y="300"/>
                    <a:pt x="215" y="299"/>
                    <a:pt x="215" y="298"/>
                  </a:cubicBezTo>
                  <a:cubicBezTo>
                    <a:pt x="215" y="298"/>
                    <a:pt x="216" y="297"/>
                    <a:pt x="217" y="297"/>
                  </a:cubicBezTo>
                  <a:cubicBezTo>
                    <a:pt x="217" y="297"/>
                    <a:pt x="218" y="299"/>
                    <a:pt x="218" y="299"/>
                  </a:cubicBezTo>
                  <a:cubicBezTo>
                    <a:pt x="218" y="301"/>
                    <a:pt x="218" y="301"/>
                    <a:pt x="219" y="301"/>
                  </a:cubicBezTo>
                  <a:cubicBezTo>
                    <a:pt x="220" y="301"/>
                    <a:pt x="220" y="301"/>
                    <a:pt x="220" y="301"/>
                  </a:cubicBezTo>
                  <a:cubicBezTo>
                    <a:pt x="221" y="301"/>
                    <a:pt x="221" y="300"/>
                    <a:pt x="221" y="300"/>
                  </a:cubicBezTo>
                  <a:cubicBezTo>
                    <a:pt x="221" y="299"/>
                    <a:pt x="222" y="299"/>
                    <a:pt x="222" y="299"/>
                  </a:cubicBezTo>
                  <a:cubicBezTo>
                    <a:pt x="223" y="298"/>
                    <a:pt x="223" y="299"/>
                    <a:pt x="223" y="299"/>
                  </a:cubicBezTo>
                  <a:cubicBezTo>
                    <a:pt x="224" y="299"/>
                    <a:pt x="224" y="299"/>
                    <a:pt x="224" y="299"/>
                  </a:cubicBezTo>
                  <a:cubicBezTo>
                    <a:pt x="223" y="300"/>
                    <a:pt x="224" y="300"/>
                    <a:pt x="225" y="300"/>
                  </a:cubicBezTo>
                  <a:cubicBezTo>
                    <a:pt x="227" y="302"/>
                    <a:pt x="229" y="301"/>
                    <a:pt x="230" y="299"/>
                  </a:cubicBezTo>
                  <a:cubicBezTo>
                    <a:pt x="230" y="299"/>
                    <a:pt x="230" y="299"/>
                    <a:pt x="230" y="299"/>
                  </a:cubicBezTo>
                  <a:cubicBezTo>
                    <a:pt x="230" y="299"/>
                    <a:pt x="230" y="299"/>
                    <a:pt x="230" y="299"/>
                  </a:cubicBezTo>
                  <a:cubicBezTo>
                    <a:pt x="232" y="299"/>
                    <a:pt x="233" y="298"/>
                    <a:pt x="234" y="298"/>
                  </a:cubicBezTo>
                  <a:cubicBezTo>
                    <a:pt x="235" y="297"/>
                    <a:pt x="234" y="297"/>
                    <a:pt x="234" y="296"/>
                  </a:cubicBezTo>
                  <a:cubicBezTo>
                    <a:pt x="234" y="296"/>
                    <a:pt x="234" y="296"/>
                    <a:pt x="235" y="296"/>
                  </a:cubicBezTo>
                  <a:cubicBezTo>
                    <a:pt x="236" y="295"/>
                    <a:pt x="235" y="293"/>
                    <a:pt x="236" y="292"/>
                  </a:cubicBezTo>
                  <a:cubicBezTo>
                    <a:pt x="236" y="291"/>
                    <a:pt x="237" y="290"/>
                    <a:pt x="237" y="289"/>
                  </a:cubicBezTo>
                  <a:cubicBezTo>
                    <a:pt x="237" y="289"/>
                    <a:pt x="237" y="288"/>
                    <a:pt x="237" y="288"/>
                  </a:cubicBezTo>
                  <a:cubicBezTo>
                    <a:pt x="238" y="287"/>
                    <a:pt x="237" y="287"/>
                    <a:pt x="237" y="286"/>
                  </a:cubicBezTo>
                  <a:cubicBezTo>
                    <a:pt x="236" y="286"/>
                    <a:pt x="237" y="285"/>
                    <a:pt x="237" y="285"/>
                  </a:cubicBezTo>
                  <a:cubicBezTo>
                    <a:pt x="238" y="284"/>
                    <a:pt x="238" y="283"/>
                    <a:pt x="239" y="282"/>
                  </a:cubicBezTo>
                  <a:cubicBezTo>
                    <a:pt x="239" y="281"/>
                    <a:pt x="239" y="281"/>
                    <a:pt x="239" y="281"/>
                  </a:cubicBezTo>
                  <a:close/>
                  <a:moveTo>
                    <a:pt x="238" y="276"/>
                  </a:moveTo>
                  <a:cubicBezTo>
                    <a:pt x="238" y="276"/>
                    <a:pt x="238" y="276"/>
                    <a:pt x="238" y="276"/>
                  </a:cubicBezTo>
                  <a:cubicBezTo>
                    <a:pt x="238" y="276"/>
                    <a:pt x="238" y="276"/>
                    <a:pt x="238" y="276"/>
                  </a:cubicBezTo>
                  <a:close/>
                  <a:moveTo>
                    <a:pt x="343" y="257"/>
                  </a:moveTo>
                  <a:cubicBezTo>
                    <a:pt x="343" y="257"/>
                    <a:pt x="343" y="257"/>
                    <a:pt x="343" y="257"/>
                  </a:cubicBezTo>
                  <a:cubicBezTo>
                    <a:pt x="343" y="258"/>
                    <a:pt x="344" y="258"/>
                    <a:pt x="343" y="259"/>
                  </a:cubicBezTo>
                  <a:cubicBezTo>
                    <a:pt x="342" y="259"/>
                    <a:pt x="343" y="258"/>
                    <a:pt x="342" y="258"/>
                  </a:cubicBezTo>
                  <a:cubicBezTo>
                    <a:pt x="342" y="258"/>
                    <a:pt x="342" y="258"/>
                    <a:pt x="342" y="258"/>
                  </a:cubicBezTo>
                  <a:cubicBezTo>
                    <a:pt x="342" y="258"/>
                    <a:pt x="342" y="259"/>
                    <a:pt x="342" y="259"/>
                  </a:cubicBezTo>
                  <a:cubicBezTo>
                    <a:pt x="341" y="259"/>
                    <a:pt x="341" y="258"/>
                    <a:pt x="340" y="258"/>
                  </a:cubicBezTo>
                  <a:cubicBezTo>
                    <a:pt x="340" y="256"/>
                    <a:pt x="339" y="254"/>
                    <a:pt x="338" y="252"/>
                  </a:cubicBezTo>
                  <a:cubicBezTo>
                    <a:pt x="338" y="252"/>
                    <a:pt x="338" y="252"/>
                    <a:pt x="338" y="251"/>
                  </a:cubicBezTo>
                  <a:cubicBezTo>
                    <a:pt x="337" y="249"/>
                    <a:pt x="339" y="249"/>
                    <a:pt x="340" y="249"/>
                  </a:cubicBezTo>
                  <a:cubicBezTo>
                    <a:pt x="341" y="248"/>
                    <a:pt x="342" y="248"/>
                    <a:pt x="342" y="249"/>
                  </a:cubicBezTo>
                  <a:cubicBezTo>
                    <a:pt x="343" y="250"/>
                    <a:pt x="344" y="250"/>
                    <a:pt x="344" y="251"/>
                  </a:cubicBezTo>
                  <a:cubicBezTo>
                    <a:pt x="344" y="252"/>
                    <a:pt x="344" y="253"/>
                    <a:pt x="343" y="254"/>
                  </a:cubicBezTo>
                  <a:cubicBezTo>
                    <a:pt x="342" y="254"/>
                    <a:pt x="342" y="256"/>
                    <a:pt x="343" y="257"/>
                  </a:cubicBezTo>
                  <a:close/>
                  <a:moveTo>
                    <a:pt x="186" y="201"/>
                  </a:moveTo>
                  <a:cubicBezTo>
                    <a:pt x="187" y="201"/>
                    <a:pt x="186" y="200"/>
                    <a:pt x="187" y="199"/>
                  </a:cubicBezTo>
                  <a:cubicBezTo>
                    <a:pt x="188" y="198"/>
                    <a:pt x="189" y="198"/>
                    <a:pt x="190" y="197"/>
                  </a:cubicBezTo>
                  <a:cubicBezTo>
                    <a:pt x="191" y="195"/>
                    <a:pt x="192" y="195"/>
                    <a:pt x="194" y="195"/>
                  </a:cubicBezTo>
                  <a:cubicBezTo>
                    <a:pt x="195" y="194"/>
                    <a:pt x="196" y="195"/>
                    <a:pt x="197" y="194"/>
                  </a:cubicBezTo>
                  <a:cubicBezTo>
                    <a:pt x="198" y="193"/>
                    <a:pt x="198" y="192"/>
                    <a:pt x="199" y="192"/>
                  </a:cubicBezTo>
                  <a:cubicBezTo>
                    <a:pt x="200" y="191"/>
                    <a:pt x="200" y="189"/>
                    <a:pt x="202" y="189"/>
                  </a:cubicBezTo>
                  <a:cubicBezTo>
                    <a:pt x="202" y="189"/>
                    <a:pt x="202" y="189"/>
                    <a:pt x="203" y="189"/>
                  </a:cubicBezTo>
                  <a:cubicBezTo>
                    <a:pt x="204" y="187"/>
                    <a:pt x="206" y="187"/>
                    <a:pt x="207" y="189"/>
                  </a:cubicBezTo>
                  <a:cubicBezTo>
                    <a:pt x="207" y="190"/>
                    <a:pt x="208" y="190"/>
                    <a:pt x="209" y="190"/>
                  </a:cubicBezTo>
                  <a:cubicBezTo>
                    <a:pt x="209" y="190"/>
                    <a:pt x="209" y="190"/>
                    <a:pt x="209" y="190"/>
                  </a:cubicBezTo>
                  <a:cubicBezTo>
                    <a:pt x="209" y="191"/>
                    <a:pt x="209" y="192"/>
                    <a:pt x="210" y="192"/>
                  </a:cubicBezTo>
                  <a:cubicBezTo>
                    <a:pt x="210" y="192"/>
                    <a:pt x="210" y="192"/>
                    <a:pt x="210" y="193"/>
                  </a:cubicBezTo>
                  <a:cubicBezTo>
                    <a:pt x="210" y="193"/>
                    <a:pt x="210" y="193"/>
                    <a:pt x="210" y="193"/>
                  </a:cubicBezTo>
                  <a:cubicBezTo>
                    <a:pt x="212" y="193"/>
                    <a:pt x="212" y="194"/>
                    <a:pt x="212" y="194"/>
                  </a:cubicBezTo>
                  <a:cubicBezTo>
                    <a:pt x="213" y="195"/>
                    <a:pt x="212" y="195"/>
                    <a:pt x="213" y="196"/>
                  </a:cubicBezTo>
                  <a:cubicBezTo>
                    <a:pt x="213" y="197"/>
                    <a:pt x="213" y="197"/>
                    <a:pt x="213" y="198"/>
                  </a:cubicBezTo>
                  <a:cubicBezTo>
                    <a:pt x="213" y="198"/>
                    <a:pt x="212" y="198"/>
                    <a:pt x="213" y="199"/>
                  </a:cubicBezTo>
                  <a:cubicBezTo>
                    <a:pt x="213" y="201"/>
                    <a:pt x="212" y="203"/>
                    <a:pt x="209" y="203"/>
                  </a:cubicBezTo>
                  <a:cubicBezTo>
                    <a:pt x="209" y="203"/>
                    <a:pt x="209" y="203"/>
                    <a:pt x="209" y="202"/>
                  </a:cubicBezTo>
                  <a:cubicBezTo>
                    <a:pt x="209" y="202"/>
                    <a:pt x="209" y="202"/>
                    <a:pt x="209" y="202"/>
                  </a:cubicBezTo>
                  <a:cubicBezTo>
                    <a:pt x="208" y="202"/>
                    <a:pt x="207" y="203"/>
                    <a:pt x="206" y="203"/>
                  </a:cubicBezTo>
                  <a:cubicBezTo>
                    <a:pt x="206" y="204"/>
                    <a:pt x="205" y="204"/>
                    <a:pt x="205" y="204"/>
                  </a:cubicBezTo>
                  <a:cubicBezTo>
                    <a:pt x="203" y="203"/>
                    <a:pt x="202" y="202"/>
                    <a:pt x="202" y="201"/>
                  </a:cubicBezTo>
                  <a:cubicBezTo>
                    <a:pt x="201" y="200"/>
                    <a:pt x="201" y="200"/>
                    <a:pt x="200" y="200"/>
                  </a:cubicBezTo>
                  <a:cubicBezTo>
                    <a:pt x="200" y="200"/>
                    <a:pt x="199" y="200"/>
                    <a:pt x="199" y="201"/>
                  </a:cubicBezTo>
                  <a:cubicBezTo>
                    <a:pt x="200" y="202"/>
                    <a:pt x="199" y="202"/>
                    <a:pt x="198" y="203"/>
                  </a:cubicBezTo>
                  <a:cubicBezTo>
                    <a:pt x="199" y="204"/>
                    <a:pt x="198" y="204"/>
                    <a:pt x="198" y="204"/>
                  </a:cubicBezTo>
                  <a:cubicBezTo>
                    <a:pt x="196" y="204"/>
                    <a:pt x="196" y="204"/>
                    <a:pt x="196" y="202"/>
                  </a:cubicBezTo>
                  <a:cubicBezTo>
                    <a:pt x="195" y="202"/>
                    <a:pt x="196" y="201"/>
                    <a:pt x="195" y="201"/>
                  </a:cubicBezTo>
                  <a:cubicBezTo>
                    <a:pt x="194" y="201"/>
                    <a:pt x="193" y="201"/>
                    <a:pt x="192" y="201"/>
                  </a:cubicBezTo>
                  <a:cubicBezTo>
                    <a:pt x="190" y="201"/>
                    <a:pt x="189" y="202"/>
                    <a:pt x="188" y="203"/>
                  </a:cubicBezTo>
                  <a:cubicBezTo>
                    <a:pt x="188" y="204"/>
                    <a:pt x="187" y="204"/>
                    <a:pt x="187" y="204"/>
                  </a:cubicBezTo>
                  <a:cubicBezTo>
                    <a:pt x="186" y="204"/>
                    <a:pt x="186" y="201"/>
                    <a:pt x="186" y="201"/>
                  </a:cubicBezTo>
                  <a:close/>
                  <a:moveTo>
                    <a:pt x="257" y="279"/>
                  </a:moveTo>
                  <a:cubicBezTo>
                    <a:pt x="255" y="279"/>
                    <a:pt x="254" y="280"/>
                    <a:pt x="253" y="279"/>
                  </a:cubicBezTo>
                  <a:cubicBezTo>
                    <a:pt x="253" y="279"/>
                    <a:pt x="252" y="279"/>
                    <a:pt x="252" y="279"/>
                  </a:cubicBezTo>
                  <a:cubicBezTo>
                    <a:pt x="253" y="278"/>
                    <a:pt x="253" y="278"/>
                    <a:pt x="253" y="277"/>
                  </a:cubicBezTo>
                  <a:cubicBezTo>
                    <a:pt x="254" y="277"/>
                    <a:pt x="254" y="276"/>
                    <a:pt x="254" y="276"/>
                  </a:cubicBezTo>
                  <a:cubicBezTo>
                    <a:pt x="255" y="275"/>
                    <a:pt x="255" y="275"/>
                    <a:pt x="256" y="274"/>
                  </a:cubicBezTo>
                  <a:cubicBezTo>
                    <a:pt x="257" y="274"/>
                    <a:pt x="259" y="273"/>
                    <a:pt x="260" y="273"/>
                  </a:cubicBezTo>
                  <a:cubicBezTo>
                    <a:pt x="260" y="272"/>
                    <a:pt x="261" y="272"/>
                    <a:pt x="261" y="273"/>
                  </a:cubicBezTo>
                  <a:cubicBezTo>
                    <a:pt x="262" y="273"/>
                    <a:pt x="262" y="274"/>
                    <a:pt x="261" y="274"/>
                  </a:cubicBezTo>
                  <a:cubicBezTo>
                    <a:pt x="261" y="275"/>
                    <a:pt x="261" y="275"/>
                    <a:pt x="260" y="275"/>
                  </a:cubicBezTo>
                  <a:cubicBezTo>
                    <a:pt x="259" y="275"/>
                    <a:pt x="258" y="276"/>
                    <a:pt x="258" y="278"/>
                  </a:cubicBezTo>
                  <a:cubicBezTo>
                    <a:pt x="258" y="278"/>
                    <a:pt x="257" y="278"/>
                    <a:pt x="257" y="279"/>
                  </a:cubicBezTo>
                  <a:close/>
                  <a:moveTo>
                    <a:pt x="297" y="289"/>
                  </a:moveTo>
                  <a:cubicBezTo>
                    <a:pt x="297" y="289"/>
                    <a:pt x="297" y="289"/>
                    <a:pt x="296" y="289"/>
                  </a:cubicBezTo>
                  <a:cubicBezTo>
                    <a:pt x="296" y="290"/>
                    <a:pt x="296" y="289"/>
                    <a:pt x="296" y="289"/>
                  </a:cubicBezTo>
                  <a:cubicBezTo>
                    <a:pt x="295" y="288"/>
                    <a:pt x="295" y="288"/>
                    <a:pt x="295" y="287"/>
                  </a:cubicBezTo>
                  <a:cubicBezTo>
                    <a:pt x="295" y="286"/>
                    <a:pt x="295" y="284"/>
                    <a:pt x="297" y="284"/>
                  </a:cubicBezTo>
                  <a:cubicBezTo>
                    <a:pt x="298" y="284"/>
                    <a:pt x="299" y="284"/>
                    <a:pt x="299" y="282"/>
                  </a:cubicBezTo>
                  <a:cubicBezTo>
                    <a:pt x="299" y="282"/>
                    <a:pt x="299" y="282"/>
                    <a:pt x="300" y="282"/>
                  </a:cubicBezTo>
                  <a:cubicBezTo>
                    <a:pt x="300" y="282"/>
                    <a:pt x="301" y="283"/>
                    <a:pt x="302" y="283"/>
                  </a:cubicBezTo>
                  <a:cubicBezTo>
                    <a:pt x="302" y="283"/>
                    <a:pt x="302" y="284"/>
                    <a:pt x="302" y="284"/>
                  </a:cubicBezTo>
                  <a:cubicBezTo>
                    <a:pt x="302" y="285"/>
                    <a:pt x="301" y="286"/>
                    <a:pt x="300" y="287"/>
                  </a:cubicBezTo>
                  <a:cubicBezTo>
                    <a:pt x="300" y="287"/>
                    <a:pt x="300" y="287"/>
                    <a:pt x="300" y="287"/>
                  </a:cubicBezTo>
                  <a:cubicBezTo>
                    <a:pt x="300" y="286"/>
                    <a:pt x="299" y="286"/>
                    <a:pt x="299" y="285"/>
                  </a:cubicBezTo>
                  <a:cubicBezTo>
                    <a:pt x="298" y="285"/>
                    <a:pt x="298" y="286"/>
                    <a:pt x="298" y="286"/>
                  </a:cubicBezTo>
                  <a:cubicBezTo>
                    <a:pt x="298" y="287"/>
                    <a:pt x="298" y="287"/>
                    <a:pt x="298" y="287"/>
                  </a:cubicBezTo>
                  <a:cubicBezTo>
                    <a:pt x="297" y="288"/>
                    <a:pt x="297" y="288"/>
                    <a:pt x="297" y="289"/>
                  </a:cubicBezTo>
                  <a:close/>
                  <a:moveTo>
                    <a:pt x="249" y="274"/>
                  </a:moveTo>
                  <a:cubicBezTo>
                    <a:pt x="249" y="274"/>
                    <a:pt x="249" y="274"/>
                    <a:pt x="250" y="274"/>
                  </a:cubicBezTo>
                  <a:cubicBezTo>
                    <a:pt x="252" y="273"/>
                    <a:pt x="255" y="271"/>
                    <a:pt x="258" y="270"/>
                  </a:cubicBezTo>
                  <a:cubicBezTo>
                    <a:pt x="258" y="270"/>
                    <a:pt x="260" y="270"/>
                    <a:pt x="260" y="271"/>
                  </a:cubicBezTo>
                  <a:cubicBezTo>
                    <a:pt x="260" y="272"/>
                    <a:pt x="260" y="272"/>
                    <a:pt x="259" y="272"/>
                  </a:cubicBezTo>
                  <a:cubicBezTo>
                    <a:pt x="257" y="273"/>
                    <a:pt x="255" y="274"/>
                    <a:pt x="253" y="275"/>
                  </a:cubicBezTo>
                  <a:cubicBezTo>
                    <a:pt x="252" y="275"/>
                    <a:pt x="251" y="275"/>
                    <a:pt x="251" y="275"/>
                  </a:cubicBezTo>
                  <a:cubicBezTo>
                    <a:pt x="251" y="275"/>
                    <a:pt x="250" y="275"/>
                    <a:pt x="250" y="275"/>
                  </a:cubicBezTo>
                  <a:cubicBezTo>
                    <a:pt x="249" y="275"/>
                    <a:pt x="249" y="275"/>
                    <a:pt x="249" y="274"/>
                  </a:cubicBezTo>
                  <a:close/>
                  <a:moveTo>
                    <a:pt x="412" y="301"/>
                  </a:moveTo>
                  <a:cubicBezTo>
                    <a:pt x="412" y="301"/>
                    <a:pt x="411" y="300"/>
                    <a:pt x="412" y="299"/>
                  </a:cubicBezTo>
                  <a:cubicBezTo>
                    <a:pt x="412" y="299"/>
                    <a:pt x="411" y="299"/>
                    <a:pt x="411" y="299"/>
                  </a:cubicBezTo>
                  <a:cubicBezTo>
                    <a:pt x="410" y="298"/>
                    <a:pt x="409" y="298"/>
                    <a:pt x="408" y="299"/>
                  </a:cubicBezTo>
                  <a:cubicBezTo>
                    <a:pt x="408" y="300"/>
                    <a:pt x="407" y="300"/>
                    <a:pt x="407" y="300"/>
                  </a:cubicBezTo>
                  <a:cubicBezTo>
                    <a:pt x="406" y="299"/>
                    <a:pt x="406" y="298"/>
                    <a:pt x="406" y="297"/>
                  </a:cubicBezTo>
                  <a:cubicBezTo>
                    <a:pt x="408" y="297"/>
                    <a:pt x="409" y="297"/>
                    <a:pt x="409" y="295"/>
                  </a:cubicBezTo>
                  <a:cubicBezTo>
                    <a:pt x="409" y="295"/>
                    <a:pt x="409" y="295"/>
                    <a:pt x="409" y="295"/>
                  </a:cubicBezTo>
                  <a:cubicBezTo>
                    <a:pt x="410" y="295"/>
                    <a:pt x="410" y="294"/>
                    <a:pt x="410" y="294"/>
                  </a:cubicBezTo>
                  <a:cubicBezTo>
                    <a:pt x="411" y="294"/>
                    <a:pt x="412" y="293"/>
                    <a:pt x="412" y="292"/>
                  </a:cubicBezTo>
                  <a:cubicBezTo>
                    <a:pt x="412" y="292"/>
                    <a:pt x="412" y="291"/>
                    <a:pt x="411" y="291"/>
                  </a:cubicBezTo>
                  <a:cubicBezTo>
                    <a:pt x="411" y="291"/>
                    <a:pt x="411" y="291"/>
                    <a:pt x="411" y="291"/>
                  </a:cubicBezTo>
                  <a:cubicBezTo>
                    <a:pt x="412" y="290"/>
                    <a:pt x="412" y="289"/>
                    <a:pt x="411" y="288"/>
                  </a:cubicBezTo>
                  <a:cubicBezTo>
                    <a:pt x="411" y="288"/>
                    <a:pt x="410" y="288"/>
                    <a:pt x="411" y="287"/>
                  </a:cubicBezTo>
                  <a:cubicBezTo>
                    <a:pt x="411" y="287"/>
                    <a:pt x="410" y="286"/>
                    <a:pt x="410" y="287"/>
                  </a:cubicBezTo>
                  <a:cubicBezTo>
                    <a:pt x="409" y="287"/>
                    <a:pt x="408" y="286"/>
                    <a:pt x="407" y="287"/>
                  </a:cubicBezTo>
                  <a:cubicBezTo>
                    <a:pt x="407" y="287"/>
                    <a:pt x="406" y="287"/>
                    <a:pt x="406" y="286"/>
                  </a:cubicBezTo>
                  <a:cubicBezTo>
                    <a:pt x="407" y="286"/>
                    <a:pt x="408" y="286"/>
                    <a:pt x="408" y="285"/>
                  </a:cubicBezTo>
                  <a:cubicBezTo>
                    <a:pt x="407" y="282"/>
                    <a:pt x="406" y="281"/>
                    <a:pt x="403" y="282"/>
                  </a:cubicBezTo>
                  <a:cubicBezTo>
                    <a:pt x="402" y="282"/>
                    <a:pt x="402" y="282"/>
                    <a:pt x="402" y="282"/>
                  </a:cubicBezTo>
                  <a:cubicBezTo>
                    <a:pt x="402" y="282"/>
                    <a:pt x="402" y="282"/>
                    <a:pt x="401" y="282"/>
                  </a:cubicBezTo>
                  <a:cubicBezTo>
                    <a:pt x="401" y="282"/>
                    <a:pt x="401" y="282"/>
                    <a:pt x="400" y="282"/>
                  </a:cubicBezTo>
                  <a:cubicBezTo>
                    <a:pt x="399" y="281"/>
                    <a:pt x="400" y="281"/>
                    <a:pt x="400" y="280"/>
                  </a:cubicBezTo>
                  <a:cubicBezTo>
                    <a:pt x="401" y="280"/>
                    <a:pt x="401" y="279"/>
                    <a:pt x="401" y="278"/>
                  </a:cubicBezTo>
                  <a:cubicBezTo>
                    <a:pt x="398" y="277"/>
                    <a:pt x="395" y="277"/>
                    <a:pt x="392" y="277"/>
                  </a:cubicBezTo>
                  <a:cubicBezTo>
                    <a:pt x="392" y="277"/>
                    <a:pt x="392" y="277"/>
                    <a:pt x="392" y="277"/>
                  </a:cubicBezTo>
                  <a:cubicBezTo>
                    <a:pt x="390" y="277"/>
                    <a:pt x="388" y="279"/>
                    <a:pt x="386" y="279"/>
                  </a:cubicBezTo>
                  <a:cubicBezTo>
                    <a:pt x="386" y="279"/>
                    <a:pt x="386" y="279"/>
                    <a:pt x="386" y="279"/>
                  </a:cubicBezTo>
                  <a:cubicBezTo>
                    <a:pt x="385" y="278"/>
                    <a:pt x="384" y="278"/>
                    <a:pt x="383" y="277"/>
                  </a:cubicBezTo>
                  <a:cubicBezTo>
                    <a:pt x="383" y="277"/>
                    <a:pt x="382" y="277"/>
                    <a:pt x="382" y="278"/>
                  </a:cubicBezTo>
                  <a:cubicBezTo>
                    <a:pt x="381" y="278"/>
                    <a:pt x="381" y="278"/>
                    <a:pt x="380" y="279"/>
                  </a:cubicBezTo>
                  <a:cubicBezTo>
                    <a:pt x="380" y="279"/>
                    <a:pt x="380" y="279"/>
                    <a:pt x="380" y="279"/>
                  </a:cubicBezTo>
                  <a:cubicBezTo>
                    <a:pt x="380" y="280"/>
                    <a:pt x="379" y="280"/>
                    <a:pt x="379" y="280"/>
                  </a:cubicBezTo>
                  <a:cubicBezTo>
                    <a:pt x="378" y="280"/>
                    <a:pt x="378" y="280"/>
                    <a:pt x="377" y="281"/>
                  </a:cubicBezTo>
                  <a:cubicBezTo>
                    <a:pt x="377" y="281"/>
                    <a:pt x="377" y="281"/>
                    <a:pt x="377" y="282"/>
                  </a:cubicBezTo>
                  <a:cubicBezTo>
                    <a:pt x="377" y="282"/>
                    <a:pt x="376" y="282"/>
                    <a:pt x="375" y="281"/>
                  </a:cubicBezTo>
                  <a:cubicBezTo>
                    <a:pt x="375" y="281"/>
                    <a:pt x="375" y="281"/>
                    <a:pt x="375" y="281"/>
                  </a:cubicBezTo>
                  <a:cubicBezTo>
                    <a:pt x="374" y="282"/>
                    <a:pt x="373" y="282"/>
                    <a:pt x="373" y="283"/>
                  </a:cubicBezTo>
                  <a:cubicBezTo>
                    <a:pt x="373" y="284"/>
                    <a:pt x="372" y="284"/>
                    <a:pt x="371" y="284"/>
                  </a:cubicBezTo>
                  <a:cubicBezTo>
                    <a:pt x="371" y="283"/>
                    <a:pt x="371" y="283"/>
                    <a:pt x="370" y="284"/>
                  </a:cubicBezTo>
                  <a:cubicBezTo>
                    <a:pt x="370" y="284"/>
                    <a:pt x="369" y="284"/>
                    <a:pt x="369" y="285"/>
                  </a:cubicBezTo>
                  <a:cubicBezTo>
                    <a:pt x="368" y="285"/>
                    <a:pt x="368" y="285"/>
                    <a:pt x="368" y="286"/>
                  </a:cubicBezTo>
                  <a:cubicBezTo>
                    <a:pt x="368" y="287"/>
                    <a:pt x="369" y="288"/>
                    <a:pt x="370" y="288"/>
                  </a:cubicBezTo>
                  <a:cubicBezTo>
                    <a:pt x="370" y="288"/>
                    <a:pt x="369" y="288"/>
                    <a:pt x="369" y="288"/>
                  </a:cubicBezTo>
                  <a:cubicBezTo>
                    <a:pt x="369" y="288"/>
                    <a:pt x="368" y="288"/>
                    <a:pt x="368" y="288"/>
                  </a:cubicBezTo>
                  <a:cubicBezTo>
                    <a:pt x="367" y="288"/>
                    <a:pt x="367" y="288"/>
                    <a:pt x="366" y="289"/>
                  </a:cubicBezTo>
                  <a:cubicBezTo>
                    <a:pt x="366" y="289"/>
                    <a:pt x="366" y="289"/>
                    <a:pt x="366" y="289"/>
                  </a:cubicBezTo>
                  <a:cubicBezTo>
                    <a:pt x="365" y="289"/>
                    <a:pt x="365" y="290"/>
                    <a:pt x="364" y="289"/>
                  </a:cubicBezTo>
                  <a:cubicBezTo>
                    <a:pt x="364" y="289"/>
                    <a:pt x="365" y="289"/>
                    <a:pt x="365" y="289"/>
                  </a:cubicBezTo>
                  <a:cubicBezTo>
                    <a:pt x="365" y="288"/>
                    <a:pt x="366" y="288"/>
                    <a:pt x="365" y="288"/>
                  </a:cubicBezTo>
                  <a:cubicBezTo>
                    <a:pt x="365" y="287"/>
                    <a:pt x="365" y="286"/>
                    <a:pt x="364" y="286"/>
                  </a:cubicBezTo>
                  <a:cubicBezTo>
                    <a:pt x="362" y="286"/>
                    <a:pt x="361" y="285"/>
                    <a:pt x="361" y="284"/>
                  </a:cubicBezTo>
                  <a:cubicBezTo>
                    <a:pt x="360" y="283"/>
                    <a:pt x="360" y="283"/>
                    <a:pt x="359" y="283"/>
                  </a:cubicBezTo>
                  <a:cubicBezTo>
                    <a:pt x="358" y="283"/>
                    <a:pt x="358" y="285"/>
                    <a:pt x="358" y="286"/>
                  </a:cubicBezTo>
                  <a:cubicBezTo>
                    <a:pt x="359" y="286"/>
                    <a:pt x="358" y="287"/>
                    <a:pt x="358" y="287"/>
                  </a:cubicBezTo>
                  <a:cubicBezTo>
                    <a:pt x="359" y="286"/>
                    <a:pt x="357" y="286"/>
                    <a:pt x="357" y="285"/>
                  </a:cubicBezTo>
                  <a:cubicBezTo>
                    <a:pt x="357" y="284"/>
                    <a:pt x="356" y="284"/>
                    <a:pt x="355" y="284"/>
                  </a:cubicBezTo>
                  <a:cubicBezTo>
                    <a:pt x="354" y="285"/>
                    <a:pt x="354" y="286"/>
                    <a:pt x="353" y="286"/>
                  </a:cubicBezTo>
                  <a:cubicBezTo>
                    <a:pt x="353" y="286"/>
                    <a:pt x="354" y="285"/>
                    <a:pt x="353" y="285"/>
                  </a:cubicBezTo>
                  <a:cubicBezTo>
                    <a:pt x="352" y="284"/>
                    <a:pt x="351" y="283"/>
                    <a:pt x="351" y="281"/>
                  </a:cubicBezTo>
                  <a:cubicBezTo>
                    <a:pt x="351" y="281"/>
                    <a:pt x="350" y="281"/>
                    <a:pt x="350" y="281"/>
                  </a:cubicBezTo>
                  <a:cubicBezTo>
                    <a:pt x="349" y="281"/>
                    <a:pt x="350" y="281"/>
                    <a:pt x="350" y="282"/>
                  </a:cubicBezTo>
                  <a:cubicBezTo>
                    <a:pt x="350" y="282"/>
                    <a:pt x="349" y="282"/>
                    <a:pt x="349" y="282"/>
                  </a:cubicBezTo>
                  <a:cubicBezTo>
                    <a:pt x="349" y="283"/>
                    <a:pt x="349" y="283"/>
                    <a:pt x="349" y="283"/>
                  </a:cubicBezTo>
                  <a:cubicBezTo>
                    <a:pt x="349" y="284"/>
                    <a:pt x="350" y="286"/>
                    <a:pt x="350" y="287"/>
                  </a:cubicBezTo>
                  <a:cubicBezTo>
                    <a:pt x="350" y="287"/>
                    <a:pt x="350" y="287"/>
                    <a:pt x="350" y="288"/>
                  </a:cubicBezTo>
                  <a:cubicBezTo>
                    <a:pt x="349" y="288"/>
                    <a:pt x="349" y="288"/>
                    <a:pt x="349" y="288"/>
                  </a:cubicBezTo>
                  <a:cubicBezTo>
                    <a:pt x="348" y="287"/>
                    <a:pt x="347" y="286"/>
                    <a:pt x="347" y="285"/>
                  </a:cubicBezTo>
                  <a:cubicBezTo>
                    <a:pt x="347" y="283"/>
                    <a:pt x="346" y="283"/>
                    <a:pt x="345" y="284"/>
                  </a:cubicBezTo>
                  <a:cubicBezTo>
                    <a:pt x="345" y="284"/>
                    <a:pt x="345" y="284"/>
                    <a:pt x="345" y="284"/>
                  </a:cubicBezTo>
                  <a:cubicBezTo>
                    <a:pt x="344" y="283"/>
                    <a:pt x="344" y="284"/>
                    <a:pt x="343" y="284"/>
                  </a:cubicBezTo>
                  <a:cubicBezTo>
                    <a:pt x="343" y="283"/>
                    <a:pt x="344" y="283"/>
                    <a:pt x="344" y="283"/>
                  </a:cubicBezTo>
                  <a:cubicBezTo>
                    <a:pt x="344" y="283"/>
                    <a:pt x="344" y="283"/>
                    <a:pt x="345" y="283"/>
                  </a:cubicBezTo>
                  <a:cubicBezTo>
                    <a:pt x="345" y="283"/>
                    <a:pt x="347" y="283"/>
                    <a:pt x="347" y="282"/>
                  </a:cubicBezTo>
                  <a:cubicBezTo>
                    <a:pt x="347" y="281"/>
                    <a:pt x="347" y="280"/>
                    <a:pt x="347" y="279"/>
                  </a:cubicBezTo>
                  <a:cubicBezTo>
                    <a:pt x="347" y="279"/>
                    <a:pt x="347" y="279"/>
                    <a:pt x="347" y="279"/>
                  </a:cubicBezTo>
                  <a:cubicBezTo>
                    <a:pt x="347" y="279"/>
                    <a:pt x="347" y="279"/>
                    <a:pt x="347" y="279"/>
                  </a:cubicBezTo>
                  <a:cubicBezTo>
                    <a:pt x="347" y="278"/>
                    <a:pt x="346" y="278"/>
                    <a:pt x="345" y="277"/>
                  </a:cubicBezTo>
                  <a:cubicBezTo>
                    <a:pt x="345" y="277"/>
                    <a:pt x="345" y="277"/>
                    <a:pt x="345" y="277"/>
                  </a:cubicBezTo>
                  <a:cubicBezTo>
                    <a:pt x="345" y="277"/>
                    <a:pt x="345" y="277"/>
                    <a:pt x="345" y="277"/>
                  </a:cubicBezTo>
                  <a:cubicBezTo>
                    <a:pt x="345" y="276"/>
                    <a:pt x="345" y="276"/>
                    <a:pt x="345" y="276"/>
                  </a:cubicBezTo>
                  <a:cubicBezTo>
                    <a:pt x="344" y="276"/>
                    <a:pt x="344" y="277"/>
                    <a:pt x="344" y="277"/>
                  </a:cubicBezTo>
                  <a:cubicBezTo>
                    <a:pt x="343" y="277"/>
                    <a:pt x="344" y="278"/>
                    <a:pt x="343" y="278"/>
                  </a:cubicBezTo>
                  <a:cubicBezTo>
                    <a:pt x="343" y="277"/>
                    <a:pt x="344" y="276"/>
                    <a:pt x="343" y="275"/>
                  </a:cubicBezTo>
                  <a:cubicBezTo>
                    <a:pt x="343" y="274"/>
                    <a:pt x="342" y="273"/>
                    <a:pt x="342" y="272"/>
                  </a:cubicBezTo>
                  <a:cubicBezTo>
                    <a:pt x="342" y="272"/>
                    <a:pt x="341" y="272"/>
                    <a:pt x="341" y="272"/>
                  </a:cubicBezTo>
                  <a:cubicBezTo>
                    <a:pt x="341" y="272"/>
                    <a:pt x="341" y="272"/>
                    <a:pt x="341" y="273"/>
                  </a:cubicBezTo>
                  <a:cubicBezTo>
                    <a:pt x="340" y="273"/>
                    <a:pt x="341" y="274"/>
                    <a:pt x="340" y="274"/>
                  </a:cubicBezTo>
                  <a:cubicBezTo>
                    <a:pt x="340" y="272"/>
                    <a:pt x="340" y="272"/>
                    <a:pt x="338" y="274"/>
                  </a:cubicBezTo>
                  <a:cubicBezTo>
                    <a:pt x="338" y="274"/>
                    <a:pt x="338" y="274"/>
                    <a:pt x="338" y="274"/>
                  </a:cubicBezTo>
                  <a:cubicBezTo>
                    <a:pt x="338" y="273"/>
                    <a:pt x="339" y="273"/>
                    <a:pt x="338" y="273"/>
                  </a:cubicBezTo>
                  <a:cubicBezTo>
                    <a:pt x="338" y="272"/>
                    <a:pt x="337" y="273"/>
                    <a:pt x="337" y="273"/>
                  </a:cubicBezTo>
                  <a:cubicBezTo>
                    <a:pt x="337" y="274"/>
                    <a:pt x="337" y="274"/>
                    <a:pt x="337" y="273"/>
                  </a:cubicBezTo>
                  <a:cubicBezTo>
                    <a:pt x="337" y="273"/>
                    <a:pt x="336" y="273"/>
                    <a:pt x="336" y="273"/>
                  </a:cubicBezTo>
                  <a:cubicBezTo>
                    <a:pt x="336" y="273"/>
                    <a:pt x="337" y="273"/>
                    <a:pt x="336" y="273"/>
                  </a:cubicBezTo>
                  <a:cubicBezTo>
                    <a:pt x="336" y="273"/>
                    <a:pt x="336" y="273"/>
                    <a:pt x="336" y="273"/>
                  </a:cubicBezTo>
                  <a:cubicBezTo>
                    <a:pt x="336" y="274"/>
                    <a:pt x="336" y="274"/>
                    <a:pt x="335" y="274"/>
                  </a:cubicBezTo>
                  <a:cubicBezTo>
                    <a:pt x="334" y="275"/>
                    <a:pt x="334" y="275"/>
                    <a:pt x="334" y="276"/>
                  </a:cubicBezTo>
                  <a:cubicBezTo>
                    <a:pt x="334" y="277"/>
                    <a:pt x="334" y="277"/>
                    <a:pt x="333" y="277"/>
                  </a:cubicBezTo>
                  <a:cubicBezTo>
                    <a:pt x="333" y="276"/>
                    <a:pt x="334" y="276"/>
                    <a:pt x="334" y="275"/>
                  </a:cubicBezTo>
                  <a:cubicBezTo>
                    <a:pt x="334" y="275"/>
                    <a:pt x="334" y="275"/>
                    <a:pt x="334" y="274"/>
                  </a:cubicBezTo>
                  <a:cubicBezTo>
                    <a:pt x="335" y="274"/>
                    <a:pt x="335" y="273"/>
                    <a:pt x="334" y="273"/>
                  </a:cubicBezTo>
                  <a:cubicBezTo>
                    <a:pt x="335" y="272"/>
                    <a:pt x="337" y="272"/>
                    <a:pt x="338" y="271"/>
                  </a:cubicBezTo>
                  <a:cubicBezTo>
                    <a:pt x="338" y="271"/>
                    <a:pt x="339" y="271"/>
                    <a:pt x="340" y="271"/>
                  </a:cubicBezTo>
                  <a:cubicBezTo>
                    <a:pt x="340" y="271"/>
                    <a:pt x="340" y="271"/>
                    <a:pt x="340" y="271"/>
                  </a:cubicBezTo>
                  <a:cubicBezTo>
                    <a:pt x="340" y="271"/>
                    <a:pt x="340" y="271"/>
                    <a:pt x="340" y="271"/>
                  </a:cubicBezTo>
                  <a:cubicBezTo>
                    <a:pt x="339" y="271"/>
                    <a:pt x="338" y="269"/>
                    <a:pt x="337" y="270"/>
                  </a:cubicBezTo>
                  <a:cubicBezTo>
                    <a:pt x="337" y="271"/>
                    <a:pt x="336" y="271"/>
                    <a:pt x="336" y="270"/>
                  </a:cubicBezTo>
                  <a:cubicBezTo>
                    <a:pt x="336" y="270"/>
                    <a:pt x="337" y="270"/>
                    <a:pt x="337" y="269"/>
                  </a:cubicBezTo>
                  <a:cubicBezTo>
                    <a:pt x="335" y="268"/>
                    <a:pt x="334" y="267"/>
                    <a:pt x="332" y="268"/>
                  </a:cubicBezTo>
                  <a:cubicBezTo>
                    <a:pt x="333" y="267"/>
                    <a:pt x="333" y="267"/>
                    <a:pt x="332" y="266"/>
                  </a:cubicBezTo>
                  <a:cubicBezTo>
                    <a:pt x="332" y="266"/>
                    <a:pt x="331" y="266"/>
                    <a:pt x="331" y="265"/>
                  </a:cubicBezTo>
                  <a:cubicBezTo>
                    <a:pt x="332" y="265"/>
                    <a:pt x="332" y="265"/>
                    <a:pt x="333" y="266"/>
                  </a:cubicBezTo>
                  <a:cubicBezTo>
                    <a:pt x="334" y="267"/>
                    <a:pt x="336" y="267"/>
                    <a:pt x="337" y="268"/>
                  </a:cubicBezTo>
                  <a:cubicBezTo>
                    <a:pt x="339" y="268"/>
                    <a:pt x="340" y="268"/>
                    <a:pt x="342" y="268"/>
                  </a:cubicBezTo>
                  <a:cubicBezTo>
                    <a:pt x="343" y="268"/>
                    <a:pt x="344" y="268"/>
                    <a:pt x="346" y="267"/>
                  </a:cubicBezTo>
                  <a:cubicBezTo>
                    <a:pt x="347" y="267"/>
                    <a:pt x="347" y="266"/>
                    <a:pt x="347" y="265"/>
                  </a:cubicBezTo>
                  <a:cubicBezTo>
                    <a:pt x="346" y="264"/>
                    <a:pt x="346" y="264"/>
                    <a:pt x="344" y="263"/>
                  </a:cubicBezTo>
                  <a:cubicBezTo>
                    <a:pt x="344" y="263"/>
                    <a:pt x="343" y="263"/>
                    <a:pt x="343" y="263"/>
                  </a:cubicBezTo>
                  <a:cubicBezTo>
                    <a:pt x="341" y="262"/>
                    <a:pt x="340" y="261"/>
                    <a:pt x="338" y="261"/>
                  </a:cubicBezTo>
                  <a:cubicBezTo>
                    <a:pt x="338" y="261"/>
                    <a:pt x="338" y="261"/>
                    <a:pt x="338" y="261"/>
                  </a:cubicBezTo>
                  <a:cubicBezTo>
                    <a:pt x="337" y="260"/>
                    <a:pt x="335" y="260"/>
                    <a:pt x="334" y="260"/>
                  </a:cubicBezTo>
                  <a:cubicBezTo>
                    <a:pt x="334" y="260"/>
                    <a:pt x="334" y="260"/>
                    <a:pt x="334" y="260"/>
                  </a:cubicBezTo>
                  <a:cubicBezTo>
                    <a:pt x="333" y="259"/>
                    <a:pt x="332" y="259"/>
                    <a:pt x="331" y="258"/>
                  </a:cubicBezTo>
                  <a:cubicBezTo>
                    <a:pt x="331" y="258"/>
                    <a:pt x="332" y="258"/>
                    <a:pt x="332" y="258"/>
                  </a:cubicBezTo>
                  <a:cubicBezTo>
                    <a:pt x="333" y="258"/>
                    <a:pt x="334" y="259"/>
                    <a:pt x="335" y="258"/>
                  </a:cubicBezTo>
                  <a:cubicBezTo>
                    <a:pt x="335" y="258"/>
                    <a:pt x="335" y="259"/>
                    <a:pt x="336" y="259"/>
                  </a:cubicBezTo>
                  <a:cubicBezTo>
                    <a:pt x="336" y="260"/>
                    <a:pt x="337" y="259"/>
                    <a:pt x="338" y="260"/>
                  </a:cubicBezTo>
                  <a:cubicBezTo>
                    <a:pt x="338" y="260"/>
                    <a:pt x="338" y="259"/>
                    <a:pt x="338" y="259"/>
                  </a:cubicBezTo>
                  <a:cubicBezTo>
                    <a:pt x="338" y="258"/>
                    <a:pt x="338" y="258"/>
                    <a:pt x="338" y="257"/>
                  </a:cubicBezTo>
                  <a:cubicBezTo>
                    <a:pt x="338" y="256"/>
                    <a:pt x="337" y="256"/>
                    <a:pt x="336" y="256"/>
                  </a:cubicBezTo>
                  <a:cubicBezTo>
                    <a:pt x="336" y="255"/>
                    <a:pt x="335" y="254"/>
                    <a:pt x="334" y="254"/>
                  </a:cubicBezTo>
                  <a:cubicBezTo>
                    <a:pt x="332" y="252"/>
                    <a:pt x="329" y="253"/>
                    <a:pt x="327" y="255"/>
                  </a:cubicBezTo>
                  <a:cubicBezTo>
                    <a:pt x="327" y="255"/>
                    <a:pt x="326" y="256"/>
                    <a:pt x="325" y="255"/>
                  </a:cubicBezTo>
                  <a:cubicBezTo>
                    <a:pt x="325" y="255"/>
                    <a:pt x="325" y="255"/>
                    <a:pt x="325" y="255"/>
                  </a:cubicBezTo>
                  <a:cubicBezTo>
                    <a:pt x="324" y="256"/>
                    <a:pt x="323" y="255"/>
                    <a:pt x="323" y="255"/>
                  </a:cubicBezTo>
                  <a:cubicBezTo>
                    <a:pt x="322" y="255"/>
                    <a:pt x="321" y="255"/>
                    <a:pt x="320" y="256"/>
                  </a:cubicBezTo>
                  <a:cubicBezTo>
                    <a:pt x="320" y="257"/>
                    <a:pt x="320" y="258"/>
                    <a:pt x="319" y="259"/>
                  </a:cubicBezTo>
                  <a:cubicBezTo>
                    <a:pt x="318" y="262"/>
                    <a:pt x="318" y="262"/>
                    <a:pt x="318" y="262"/>
                  </a:cubicBezTo>
                  <a:cubicBezTo>
                    <a:pt x="317" y="261"/>
                    <a:pt x="317" y="260"/>
                    <a:pt x="318" y="259"/>
                  </a:cubicBezTo>
                  <a:cubicBezTo>
                    <a:pt x="319" y="258"/>
                    <a:pt x="319" y="257"/>
                    <a:pt x="320" y="256"/>
                  </a:cubicBezTo>
                  <a:cubicBezTo>
                    <a:pt x="320" y="255"/>
                    <a:pt x="321" y="254"/>
                    <a:pt x="320" y="253"/>
                  </a:cubicBezTo>
                  <a:cubicBezTo>
                    <a:pt x="320" y="251"/>
                    <a:pt x="319" y="250"/>
                    <a:pt x="318" y="248"/>
                  </a:cubicBezTo>
                  <a:cubicBezTo>
                    <a:pt x="318" y="247"/>
                    <a:pt x="317" y="246"/>
                    <a:pt x="316" y="246"/>
                  </a:cubicBezTo>
                  <a:cubicBezTo>
                    <a:pt x="315" y="245"/>
                    <a:pt x="315" y="246"/>
                    <a:pt x="314" y="247"/>
                  </a:cubicBezTo>
                  <a:cubicBezTo>
                    <a:pt x="314" y="247"/>
                    <a:pt x="313" y="248"/>
                    <a:pt x="313" y="247"/>
                  </a:cubicBezTo>
                  <a:cubicBezTo>
                    <a:pt x="313" y="246"/>
                    <a:pt x="311" y="246"/>
                    <a:pt x="311" y="245"/>
                  </a:cubicBezTo>
                  <a:cubicBezTo>
                    <a:pt x="311" y="244"/>
                    <a:pt x="311" y="244"/>
                    <a:pt x="310" y="244"/>
                  </a:cubicBezTo>
                  <a:cubicBezTo>
                    <a:pt x="310" y="245"/>
                    <a:pt x="309" y="244"/>
                    <a:pt x="308" y="244"/>
                  </a:cubicBezTo>
                  <a:cubicBezTo>
                    <a:pt x="307" y="244"/>
                    <a:pt x="306" y="243"/>
                    <a:pt x="305" y="242"/>
                  </a:cubicBezTo>
                  <a:cubicBezTo>
                    <a:pt x="305" y="242"/>
                    <a:pt x="305" y="242"/>
                    <a:pt x="305" y="242"/>
                  </a:cubicBezTo>
                  <a:cubicBezTo>
                    <a:pt x="303" y="241"/>
                    <a:pt x="301" y="242"/>
                    <a:pt x="299" y="243"/>
                  </a:cubicBezTo>
                  <a:cubicBezTo>
                    <a:pt x="299" y="243"/>
                    <a:pt x="300" y="243"/>
                    <a:pt x="299" y="244"/>
                  </a:cubicBezTo>
                  <a:cubicBezTo>
                    <a:pt x="299" y="244"/>
                    <a:pt x="299" y="245"/>
                    <a:pt x="298" y="244"/>
                  </a:cubicBezTo>
                  <a:cubicBezTo>
                    <a:pt x="297" y="244"/>
                    <a:pt x="297" y="244"/>
                    <a:pt x="296" y="245"/>
                  </a:cubicBezTo>
                  <a:cubicBezTo>
                    <a:pt x="296" y="245"/>
                    <a:pt x="297" y="245"/>
                    <a:pt x="297" y="245"/>
                  </a:cubicBezTo>
                  <a:cubicBezTo>
                    <a:pt x="297" y="245"/>
                    <a:pt x="296" y="246"/>
                    <a:pt x="296" y="246"/>
                  </a:cubicBezTo>
                  <a:cubicBezTo>
                    <a:pt x="295" y="247"/>
                    <a:pt x="296" y="247"/>
                    <a:pt x="296" y="248"/>
                  </a:cubicBezTo>
                  <a:cubicBezTo>
                    <a:pt x="296" y="248"/>
                    <a:pt x="296" y="248"/>
                    <a:pt x="296" y="248"/>
                  </a:cubicBezTo>
                  <a:cubicBezTo>
                    <a:pt x="297" y="247"/>
                    <a:pt x="297" y="248"/>
                    <a:pt x="297" y="248"/>
                  </a:cubicBezTo>
                  <a:cubicBezTo>
                    <a:pt x="298" y="249"/>
                    <a:pt x="298" y="249"/>
                    <a:pt x="299" y="249"/>
                  </a:cubicBezTo>
                  <a:cubicBezTo>
                    <a:pt x="299" y="249"/>
                    <a:pt x="299" y="249"/>
                    <a:pt x="299" y="250"/>
                  </a:cubicBezTo>
                  <a:cubicBezTo>
                    <a:pt x="299" y="250"/>
                    <a:pt x="298" y="249"/>
                    <a:pt x="298" y="250"/>
                  </a:cubicBezTo>
                  <a:cubicBezTo>
                    <a:pt x="297" y="250"/>
                    <a:pt x="298" y="250"/>
                    <a:pt x="298" y="251"/>
                  </a:cubicBezTo>
                  <a:cubicBezTo>
                    <a:pt x="298" y="251"/>
                    <a:pt x="297" y="251"/>
                    <a:pt x="297" y="250"/>
                  </a:cubicBezTo>
                  <a:cubicBezTo>
                    <a:pt x="297" y="250"/>
                    <a:pt x="296" y="250"/>
                    <a:pt x="296" y="250"/>
                  </a:cubicBezTo>
                  <a:cubicBezTo>
                    <a:pt x="296" y="250"/>
                    <a:pt x="296" y="249"/>
                    <a:pt x="295" y="249"/>
                  </a:cubicBezTo>
                  <a:cubicBezTo>
                    <a:pt x="295" y="250"/>
                    <a:pt x="295" y="250"/>
                    <a:pt x="295" y="250"/>
                  </a:cubicBezTo>
                  <a:cubicBezTo>
                    <a:pt x="296" y="251"/>
                    <a:pt x="296" y="251"/>
                    <a:pt x="296" y="251"/>
                  </a:cubicBezTo>
                  <a:cubicBezTo>
                    <a:pt x="295" y="251"/>
                    <a:pt x="295" y="252"/>
                    <a:pt x="295" y="252"/>
                  </a:cubicBezTo>
                  <a:cubicBezTo>
                    <a:pt x="296" y="253"/>
                    <a:pt x="296" y="253"/>
                    <a:pt x="297" y="252"/>
                  </a:cubicBezTo>
                  <a:cubicBezTo>
                    <a:pt x="298" y="253"/>
                    <a:pt x="298" y="254"/>
                    <a:pt x="299" y="254"/>
                  </a:cubicBezTo>
                  <a:cubicBezTo>
                    <a:pt x="299" y="255"/>
                    <a:pt x="300" y="255"/>
                    <a:pt x="300" y="255"/>
                  </a:cubicBezTo>
                  <a:cubicBezTo>
                    <a:pt x="300" y="256"/>
                    <a:pt x="301" y="256"/>
                    <a:pt x="301" y="257"/>
                  </a:cubicBezTo>
                  <a:cubicBezTo>
                    <a:pt x="301" y="257"/>
                    <a:pt x="302" y="256"/>
                    <a:pt x="303" y="257"/>
                  </a:cubicBezTo>
                  <a:cubicBezTo>
                    <a:pt x="303" y="257"/>
                    <a:pt x="303" y="257"/>
                    <a:pt x="303" y="256"/>
                  </a:cubicBezTo>
                  <a:cubicBezTo>
                    <a:pt x="303" y="256"/>
                    <a:pt x="303" y="256"/>
                    <a:pt x="303" y="256"/>
                  </a:cubicBezTo>
                  <a:cubicBezTo>
                    <a:pt x="303" y="255"/>
                    <a:pt x="304" y="255"/>
                    <a:pt x="304" y="255"/>
                  </a:cubicBezTo>
                  <a:cubicBezTo>
                    <a:pt x="304" y="256"/>
                    <a:pt x="304" y="256"/>
                    <a:pt x="304" y="257"/>
                  </a:cubicBezTo>
                  <a:cubicBezTo>
                    <a:pt x="303" y="257"/>
                    <a:pt x="303" y="258"/>
                    <a:pt x="301" y="258"/>
                  </a:cubicBezTo>
                  <a:cubicBezTo>
                    <a:pt x="301" y="257"/>
                    <a:pt x="300" y="258"/>
                    <a:pt x="301" y="258"/>
                  </a:cubicBezTo>
                  <a:cubicBezTo>
                    <a:pt x="301" y="259"/>
                    <a:pt x="301" y="259"/>
                    <a:pt x="301" y="260"/>
                  </a:cubicBezTo>
                  <a:cubicBezTo>
                    <a:pt x="302" y="261"/>
                    <a:pt x="302" y="261"/>
                    <a:pt x="303" y="261"/>
                  </a:cubicBezTo>
                  <a:cubicBezTo>
                    <a:pt x="304" y="262"/>
                    <a:pt x="305" y="262"/>
                    <a:pt x="305" y="261"/>
                  </a:cubicBezTo>
                  <a:cubicBezTo>
                    <a:pt x="306" y="262"/>
                    <a:pt x="305" y="262"/>
                    <a:pt x="305" y="262"/>
                  </a:cubicBezTo>
                  <a:cubicBezTo>
                    <a:pt x="306" y="263"/>
                    <a:pt x="306" y="262"/>
                    <a:pt x="306" y="262"/>
                  </a:cubicBezTo>
                  <a:cubicBezTo>
                    <a:pt x="306" y="262"/>
                    <a:pt x="306" y="262"/>
                    <a:pt x="306" y="262"/>
                  </a:cubicBezTo>
                  <a:cubicBezTo>
                    <a:pt x="307" y="263"/>
                    <a:pt x="307" y="262"/>
                    <a:pt x="308" y="263"/>
                  </a:cubicBezTo>
                  <a:cubicBezTo>
                    <a:pt x="309" y="263"/>
                    <a:pt x="309" y="263"/>
                    <a:pt x="309" y="264"/>
                  </a:cubicBezTo>
                  <a:cubicBezTo>
                    <a:pt x="308" y="263"/>
                    <a:pt x="307" y="263"/>
                    <a:pt x="307" y="264"/>
                  </a:cubicBezTo>
                  <a:cubicBezTo>
                    <a:pt x="307" y="264"/>
                    <a:pt x="306" y="265"/>
                    <a:pt x="306" y="264"/>
                  </a:cubicBezTo>
                  <a:cubicBezTo>
                    <a:pt x="306" y="264"/>
                    <a:pt x="306" y="266"/>
                    <a:pt x="306" y="266"/>
                  </a:cubicBezTo>
                  <a:cubicBezTo>
                    <a:pt x="307" y="266"/>
                    <a:pt x="308" y="267"/>
                    <a:pt x="308" y="266"/>
                  </a:cubicBezTo>
                  <a:cubicBezTo>
                    <a:pt x="309" y="265"/>
                    <a:pt x="310" y="265"/>
                    <a:pt x="310" y="264"/>
                  </a:cubicBezTo>
                  <a:cubicBezTo>
                    <a:pt x="310" y="265"/>
                    <a:pt x="311" y="265"/>
                    <a:pt x="311" y="265"/>
                  </a:cubicBezTo>
                  <a:cubicBezTo>
                    <a:pt x="312" y="265"/>
                    <a:pt x="313" y="265"/>
                    <a:pt x="314" y="265"/>
                  </a:cubicBezTo>
                  <a:cubicBezTo>
                    <a:pt x="314" y="265"/>
                    <a:pt x="315" y="265"/>
                    <a:pt x="316" y="265"/>
                  </a:cubicBezTo>
                  <a:cubicBezTo>
                    <a:pt x="317" y="265"/>
                    <a:pt x="316" y="264"/>
                    <a:pt x="317" y="263"/>
                  </a:cubicBezTo>
                  <a:cubicBezTo>
                    <a:pt x="317" y="264"/>
                    <a:pt x="317" y="265"/>
                    <a:pt x="318" y="264"/>
                  </a:cubicBezTo>
                  <a:cubicBezTo>
                    <a:pt x="318" y="263"/>
                    <a:pt x="319" y="263"/>
                    <a:pt x="319" y="263"/>
                  </a:cubicBezTo>
                  <a:cubicBezTo>
                    <a:pt x="319" y="262"/>
                    <a:pt x="320" y="262"/>
                    <a:pt x="321" y="262"/>
                  </a:cubicBezTo>
                  <a:cubicBezTo>
                    <a:pt x="321" y="262"/>
                    <a:pt x="321" y="263"/>
                    <a:pt x="321" y="263"/>
                  </a:cubicBezTo>
                  <a:cubicBezTo>
                    <a:pt x="321" y="265"/>
                    <a:pt x="323" y="267"/>
                    <a:pt x="324" y="269"/>
                  </a:cubicBezTo>
                  <a:cubicBezTo>
                    <a:pt x="324" y="269"/>
                    <a:pt x="324" y="270"/>
                    <a:pt x="324" y="270"/>
                  </a:cubicBezTo>
                  <a:cubicBezTo>
                    <a:pt x="324" y="271"/>
                    <a:pt x="324" y="272"/>
                    <a:pt x="324" y="272"/>
                  </a:cubicBezTo>
                  <a:cubicBezTo>
                    <a:pt x="325" y="274"/>
                    <a:pt x="326" y="275"/>
                    <a:pt x="327" y="275"/>
                  </a:cubicBezTo>
                  <a:cubicBezTo>
                    <a:pt x="327" y="276"/>
                    <a:pt x="328" y="277"/>
                    <a:pt x="327" y="278"/>
                  </a:cubicBezTo>
                  <a:cubicBezTo>
                    <a:pt x="327" y="279"/>
                    <a:pt x="327" y="280"/>
                    <a:pt x="327" y="280"/>
                  </a:cubicBezTo>
                  <a:cubicBezTo>
                    <a:pt x="328" y="281"/>
                    <a:pt x="328" y="283"/>
                    <a:pt x="327" y="284"/>
                  </a:cubicBezTo>
                  <a:cubicBezTo>
                    <a:pt x="326" y="285"/>
                    <a:pt x="326" y="287"/>
                    <a:pt x="325" y="288"/>
                  </a:cubicBezTo>
                  <a:cubicBezTo>
                    <a:pt x="325" y="289"/>
                    <a:pt x="326" y="289"/>
                    <a:pt x="325" y="290"/>
                  </a:cubicBezTo>
                  <a:cubicBezTo>
                    <a:pt x="325" y="291"/>
                    <a:pt x="324" y="293"/>
                    <a:pt x="326" y="295"/>
                  </a:cubicBezTo>
                  <a:cubicBezTo>
                    <a:pt x="326" y="295"/>
                    <a:pt x="326" y="295"/>
                    <a:pt x="327" y="295"/>
                  </a:cubicBezTo>
                  <a:cubicBezTo>
                    <a:pt x="328" y="295"/>
                    <a:pt x="328" y="296"/>
                    <a:pt x="328" y="296"/>
                  </a:cubicBezTo>
                  <a:cubicBezTo>
                    <a:pt x="328" y="297"/>
                    <a:pt x="328" y="297"/>
                    <a:pt x="327" y="297"/>
                  </a:cubicBezTo>
                  <a:cubicBezTo>
                    <a:pt x="326" y="297"/>
                    <a:pt x="326" y="297"/>
                    <a:pt x="327" y="298"/>
                  </a:cubicBezTo>
                  <a:cubicBezTo>
                    <a:pt x="327" y="298"/>
                    <a:pt x="327" y="299"/>
                    <a:pt x="327" y="299"/>
                  </a:cubicBezTo>
                  <a:cubicBezTo>
                    <a:pt x="328" y="300"/>
                    <a:pt x="328" y="301"/>
                    <a:pt x="328" y="302"/>
                  </a:cubicBezTo>
                  <a:cubicBezTo>
                    <a:pt x="327" y="304"/>
                    <a:pt x="328" y="305"/>
                    <a:pt x="330" y="306"/>
                  </a:cubicBezTo>
                  <a:cubicBezTo>
                    <a:pt x="331" y="306"/>
                    <a:pt x="331" y="306"/>
                    <a:pt x="330" y="307"/>
                  </a:cubicBezTo>
                  <a:cubicBezTo>
                    <a:pt x="330" y="307"/>
                    <a:pt x="330" y="307"/>
                    <a:pt x="331" y="308"/>
                  </a:cubicBezTo>
                  <a:cubicBezTo>
                    <a:pt x="332" y="308"/>
                    <a:pt x="333" y="308"/>
                    <a:pt x="333" y="306"/>
                  </a:cubicBezTo>
                  <a:cubicBezTo>
                    <a:pt x="333" y="307"/>
                    <a:pt x="333" y="307"/>
                    <a:pt x="333" y="307"/>
                  </a:cubicBezTo>
                  <a:cubicBezTo>
                    <a:pt x="333" y="307"/>
                    <a:pt x="332" y="308"/>
                    <a:pt x="333" y="308"/>
                  </a:cubicBezTo>
                  <a:cubicBezTo>
                    <a:pt x="334" y="308"/>
                    <a:pt x="334" y="307"/>
                    <a:pt x="333" y="306"/>
                  </a:cubicBezTo>
                  <a:cubicBezTo>
                    <a:pt x="333" y="306"/>
                    <a:pt x="333" y="305"/>
                    <a:pt x="334" y="305"/>
                  </a:cubicBezTo>
                  <a:cubicBezTo>
                    <a:pt x="335" y="304"/>
                    <a:pt x="336" y="304"/>
                    <a:pt x="336" y="302"/>
                  </a:cubicBezTo>
                  <a:cubicBezTo>
                    <a:pt x="337" y="303"/>
                    <a:pt x="336" y="303"/>
                    <a:pt x="336" y="304"/>
                  </a:cubicBezTo>
                  <a:cubicBezTo>
                    <a:pt x="336" y="305"/>
                    <a:pt x="335" y="305"/>
                    <a:pt x="335" y="306"/>
                  </a:cubicBezTo>
                  <a:cubicBezTo>
                    <a:pt x="335" y="306"/>
                    <a:pt x="335" y="306"/>
                    <a:pt x="335" y="307"/>
                  </a:cubicBezTo>
                  <a:cubicBezTo>
                    <a:pt x="336" y="307"/>
                    <a:pt x="336" y="306"/>
                    <a:pt x="336" y="306"/>
                  </a:cubicBezTo>
                  <a:cubicBezTo>
                    <a:pt x="336" y="306"/>
                    <a:pt x="336" y="306"/>
                    <a:pt x="336" y="306"/>
                  </a:cubicBezTo>
                  <a:cubicBezTo>
                    <a:pt x="337" y="307"/>
                    <a:pt x="337" y="307"/>
                    <a:pt x="337" y="307"/>
                  </a:cubicBezTo>
                  <a:cubicBezTo>
                    <a:pt x="337" y="308"/>
                    <a:pt x="338" y="309"/>
                    <a:pt x="338" y="309"/>
                  </a:cubicBezTo>
                  <a:cubicBezTo>
                    <a:pt x="339" y="309"/>
                    <a:pt x="339" y="309"/>
                    <a:pt x="339" y="309"/>
                  </a:cubicBezTo>
                  <a:cubicBezTo>
                    <a:pt x="340" y="309"/>
                    <a:pt x="340" y="310"/>
                    <a:pt x="341" y="310"/>
                  </a:cubicBezTo>
                  <a:cubicBezTo>
                    <a:pt x="342" y="310"/>
                    <a:pt x="342" y="310"/>
                    <a:pt x="343" y="310"/>
                  </a:cubicBezTo>
                  <a:cubicBezTo>
                    <a:pt x="344" y="311"/>
                    <a:pt x="345" y="309"/>
                    <a:pt x="347" y="309"/>
                  </a:cubicBezTo>
                  <a:cubicBezTo>
                    <a:pt x="347" y="309"/>
                    <a:pt x="347" y="309"/>
                    <a:pt x="347" y="308"/>
                  </a:cubicBezTo>
                  <a:cubicBezTo>
                    <a:pt x="347" y="308"/>
                    <a:pt x="347" y="307"/>
                    <a:pt x="347" y="306"/>
                  </a:cubicBezTo>
                  <a:cubicBezTo>
                    <a:pt x="347" y="306"/>
                    <a:pt x="347" y="306"/>
                    <a:pt x="347" y="305"/>
                  </a:cubicBezTo>
                  <a:cubicBezTo>
                    <a:pt x="348" y="306"/>
                    <a:pt x="348" y="306"/>
                    <a:pt x="348" y="304"/>
                  </a:cubicBezTo>
                  <a:cubicBezTo>
                    <a:pt x="348" y="304"/>
                    <a:pt x="347" y="304"/>
                    <a:pt x="348" y="303"/>
                  </a:cubicBezTo>
                  <a:cubicBezTo>
                    <a:pt x="349" y="304"/>
                    <a:pt x="349" y="306"/>
                    <a:pt x="349" y="307"/>
                  </a:cubicBezTo>
                  <a:cubicBezTo>
                    <a:pt x="349" y="307"/>
                    <a:pt x="349" y="308"/>
                    <a:pt x="349" y="307"/>
                  </a:cubicBezTo>
                  <a:cubicBezTo>
                    <a:pt x="349" y="307"/>
                    <a:pt x="350" y="307"/>
                    <a:pt x="349" y="307"/>
                  </a:cubicBezTo>
                  <a:cubicBezTo>
                    <a:pt x="349" y="306"/>
                    <a:pt x="350" y="304"/>
                    <a:pt x="350" y="303"/>
                  </a:cubicBezTo>
                  <a:cubicBezTo>
                    <a:pt x="350" y="303"/>
                    <a:pt x="350" y="303"/>
                    <a:pt x="350" y="303"/>
                  </a:cubicBezTo>
                  <a:cubicBezTo>
                    <a:pt x="351" y="303"/>
                    <a:pt x="351" y="303"/>
                    <a:pt x="351" y="302"/>
                  </a:cubicBezTo>
                  <a:cubicBezTo>
                    <a:pt x="351" y="302"/>
                    <a:pt x="351" y="302"/>
                    <a:pt x="351" y="302"/>
                  </a:cubicBezTo>
                  <a:cubicBezTo>
                    <a:pt x="351" y="302"/>
                    <a:pt x="351" y="302"/>
                    <a:pt x="351" y="302"/>
                  </a:cubicBezTo>
                  <a:cubicBezTo>
                    <a:pt x="352" y="303"/>
                    <a:pt x="351" y="304"/>
                    <a:pt x="351" y="304"/>
                  </a:cubicBezTo>
                  <a:cubicBezTo>
                    <a:pt x="352" y="304"/>
                    <a:pt x="352" y="305"/>
                    <a:pt x="352" y="306"/>
                  </a:cubicBezTo>
                  <a:cubicBezTo>
                    <a:pt x="351" y="307"/>
                    <a:pt x="352" y="308"/>
                    <a:pt x="351" y="309"/>
                  </a:cubicBezTo>
                  <a:cubicBezTo>
                    <a:pt x="351" y="311"/>
                    <a:pt x="351" y="312"/>
                    <a:pt x="352" y="312"/>
                  </a:cubicBezTo>
                  <a:cubicBezTo>
                    <a:pt x="353" y="312"/>
                    <a:pt x="353" y="311"/>
                    <a:pt x="354" y="311"/>
                  </a:cubicBezTo>
                  <a:cubicBezTo>
                    <a:pt x="354" y="312"/>
                    <a:pt x="354" y="312"/>
                    <a:pt x="354" y="312"/>
                  </a:cubicBezTo>
                  <a:cubicBezTo>
                    <a:pt x="355" y="312"/>
                    <a:pt x="355" y="313"/>
                    <a:pt x="356" y="312"/>
                  </a:cubicBezTo>
                  <a:cubicBezTo>
                    <a:pt x="356" y="312"/>
                    <a:pt x="356" y="311"/>
                    <a:pt x="356" y="311"/>
                  </a:cubicBezTo>
                  <a:cubicBezTo>
                    <a:pt x="356" y="312"/>
                    <a:pt x="356" y="312"/>
                    <a:pt x="357" y="313"/>
                  </a:cubicBezTo>
                  <a:cubicBezTo>
                    <a:pt x="358" y="313"/>
                    <a:pt x="358" y="312"/>
                    <a:pt x="359" y="311"/>
                  </a:cubicBezTo>
                  <a:cubicBezTo>
                    <a:pt x="359" y="312"/>
                    <a:pt x="360" y="313"/>
                    <a:pt x="361" y="312"/>
                  </a:cubicBezTo>
                  <a:cubicBezTo>
                    <a:pt x="361" y="312"/>
                    <a:pt x="361" y="312"/>
                    <a:pt x="362" y="312"/>
                  </a:cubicBezTo>
                  <a:cubicBezTo>
                    <a:pt x="362" y="313"/>
                    <a:pt x="363" y="313"/>
                    <a:pt x="364" y="312"/>
                  </a:cubicBezTo>
                  <a:cubicBezTo>
                    <a:pt x="364" y="312"/>
                    <a:pt x="364" y="311"/>
                    <a:pt x="363" y="311"/>
                  </a:cubicBezTo>
                  <a:cubicBezTo>
                    <a:pt x="363" y="311"/>
                    <a:pt x="363" y="311"/>
                    <a:pt x="363" y="311"/>
                  </a:cubicBezTo>
                  <a:cubicBezTo>
                    <a:pt x="363" y="310"/>
                    <a:pt x="363" y="309"/>
                    <a:pt x="363" y="309"/>
                  </a:cubicBezTo>
                  <a:cubicBezTo>
                    <a:pt x="363" y="309"/>
                    <a:pt x="363" y="309"/>
                    <a:pt x="363" y="309"/>
                  </a:cubicBezTo>
                  <a:cubicBezTo>
                    <a:pt x="363" y="311"/>
                    <a:pt x="364" y="312"/>
                    <a:pt x="365" y="312"/>
                  </a:cubicBezTo>
                  <a:cubicBezTo>
                    <a:pt x="366" y="312"/>
                    <a:pt x="366" y="311"/>
                    <a:pt x="367" y="311"/>
                  </a:cubicBezTo>
                  <a:cubicBezTo>
                    <a:pt x="367" y="310"/>
                    <a:pt x="366" y="310"/>
                    <a:pt x="367" y="309"/>
                  </a:cubicBezTo>
                  <a:cubicBezTo>
                    <a:pt x="367" y="309"/>
                    <a:pt x="367" y="309"/>
                    <a:pt x="367" y="309"/>
                  </a:cubicBezTo>
                  <a:cubicBezTo>
                    <a:pt x="367" y="310"/>
                    <a:pt x="367" y="310"/>
                    <a:pt x="368" y="310"/>
                  </a:cubicBezTo>
                  <a:cubicBezTo>
                    <a:pt x="368" y="311"/>
                    <a:pt x="368" y="311"/>
                    <a:pt x="367" y="311"/>
                  </a:cubicBezTo>
                  <a:cubicBezTo>
                    <a:pt x="367" y="312"/>
                    <a:pt x="367" y="312"/>
                    <a:pt x="367" y="312"/>
                  </a:cubicBezTo>
                  <a:cubicBezTo>
                    <a:pt x="368" y="312"/>
                    <a:pt x="368" y="312"/>
                    <a:pt x="368" y="312"/>
                  </a:cubicBezTo>
                  <a:cubicBezTo>
                    <a:pt x="369" y="312"/>
                    <a:pt x="370" y="312"/>
                    <a:pt x="370" y="312"/>
                  </a:cubicBezTo>
                  <a:cubicBezTo>
                    <a:pt x="371" y="312"/>
                    <a:pt x="371" y="311"/>
                    <a:pt x="371" y="311"/>
                  </a:cubicBezTo>
                  <a:cubicBezTo>
                    <a:pt x="372" y="310"/>
                    <a:pt x="371" y="309"/>
                    <a:pt x="371" y="308"/>
                  </a:cubicBezTo>
                  <a:cubicBezTo>
                    <a:pt x="371" y="307"/>
                    <a:pt x="371" y="307"/>
                    <a:pt x="372" y="308"/>
                  </a:cubicBezTo>
                  <a:cubicBezTo>
                    <a:pt x="372" y="309"/>
                    <a:pt x="373" y="310"/>
                    <a:pt x="373" y="312"/>
                  </a:cubicBezTo>
                  <a:cubicBezTo>
                    <a:pt x="374" y="312"/>
                    <a:pt x="375" y="312"/>
                    <a:pt x="375" y="310"/>
                  </a:cubicBezTo>
                  <a:cubicBezTo>
                    <a:pt x="375" y="310"/>
                    <a:pt x="375" y="310"/>
                    <a:pt x="375" y="309"/>
                  </a:cubicBezTo>
                  <a:cubicBezTo>
                    <a:pt x="375" y="309"/>
                    <a:pt x="375" y="308"/>
                    <a:pt x="375" y="307"/>
                  </a:cubicBezTo>
                  <a:cubicBezTo>
                    <a:pt x="375" y="307"/>
                    <a:pt x="375" y="307"/>
                    <a:pt x="375" y="307"/>
                  </a:cubicBezTo>
                  <a:cubicBezTo>
                    <a:pt x="375" y="307"/>
                    <a:pt x="375" y="307"/>
                    <a:pt x="375" y="307"/>
                  </a:cubicBezTo>
                  <a:cubicBezTo>
                    <a:pt x="375" y="309"/>
                    <a:pt x="375" y="310"/>
                    <a:pt x="375" y="311"/>
                  </a:cubicBezTo>
                  <a:cubicBezTo>
                    <a:pt x="375" y="311"/>
                    <a:pt x="376" y="312"/>
                    <a:pt x="376" y="311"/>
                  </a:cubicBezTo>
                  <a:cubicBezTo>
                    <a:pt x="377" y="311"/>
                    <a:pt x="377" y="311"/>
                    <a:pt x="378" y="311"/>
                  </a:cubicBezTo>
                  <a:cubicBezTo>
                    <a:pt x="379" y="311"/>
                    <a:pt x="380" y="311"/>
                    <a:pt x="381" y="311"/>
                  </a:cubicBezTo>
                  <a:cubicBezTo>
                    <a:pt x="382" y="310"/>
                    <a:pt x="383" y="310"/>
                    <a:pt x="384" y="310"/>
                  </a:cubicBezTo>
                  <a:cubicBezTo>
                    <a:pt x="385" y="311"/>
                    <a:pt x="385" y="310"/>
                    <a:pt x="385" y="309"/>
                  </a:cubicBezTo>
                  <a:cubicBezTo>
                    <a:pt x="385" y="308"/>
                    <a:pt x="386" y="307"/>
                    <a:pt x="386" y="306"/>
                  </a:cubicBezTo>
                  <a:cubicBezTo>
                    <a:pt x="386" y="305"/>
                    <a:pt x="387" y="304"/>
                    <a:pt x="385" y="304"/>
                  </a:cubicBezTo>
                  <a:cubicBezTo>
                    <a:pt x="385" y="303"/>
                    <a:pt x="385" y="303"/>
                    <a:pt x="384" y="302"/>
                  </a:cubicBezTo>
                  <a:cubicBezTo>
                    <a:pt x="384" y="302"/>
                    <a:pt x="384" y="302"/>
                    <a:pt x="384" y="302"/>
                  </a:cubicBezTo>
                  <a:cubicBezTo>
                    <a:pt x="385" y="302"/>
                    <a:pt x="385" y="302"/>
                    <a:pt x="385" y="302"/>
                  </a:cubicBezTo>
                  <a:cubicBezTo>
                    <a:pt x="385" y="301"/>
                    <a:pt x="385" y="302"/>
                    <a:pt x="386" y="302"/>
                  </a:cubicBezTo>
                  <a:cubicBezTo>
                    <a:pt x="386" y="303"/>
                    <a:pt x="386" y="303"/>
                    <a:pt x="387" y="303"/>
                  </a:cubicBezTo>
                  <a:cubicBezTo>
                    <a:pt x="387" y="303"/>
                    <a:pt x="387" y="303"/>
                    <a:pt x="387" y="303"/>
                  </a:cubicBezTo>
                  <a:cubicBezTo>
                    <a:pt x="388" y="304"/>
                    <a:pt x="388" y="304"/>
                    <a:pt x="387" y="305"/>
                  </a:cubicBezTo>
                  <a:cubicBezTo>
                    <a:pt x="387" y="307"/>
                    <a:pt x="387" y="308"/>
                    <a:pt x="388" y="310"/>
                  </a:cubicBezTo>
                  <a:cubicBezTo>
                    <a:pt x="389" y="311"/>
                    <a:pt x="390" y="311"/>
                    <a:pt x="391" y="311"/>
                  </a:cubicBezTo>
                  <a:cubicBezTo>
                    <a:pt x="392" y="311"/>
                    <a:pt x="392" y="310"/>
                    <a:pt x="392" y="309"/>
                  </a:cubicBezTo>
                  <a:cubicBezTo>
                    <a:pt x="392" y="311"/>
                    <a:pt x="392" y="311"/>
                    <a:pt x="393" y="311"/>
                  </a:cubicBezTo>
                  <a:cubicBezTo>
                    <a:pt x="394" y="311"/>
                    <a:pt x="394" y="312"/>
                    <a:pt x="395" y="312"/>
                  </a:cubicBezTo>
                  <a:cubicBezTo>
                    <a:pt x="395" y="312"/>
                    <a:pt x="395" y="312"/>
                    <a:pt x="395" y="312"/>
                  </a:cubicBezTo>
                  <a:cubicBezTo>
                    <a:pt x="396" y="312"/>
                    <a:pt x="396" y="312"/>
                    <a:pt x="397" y="312"/>
                  </a:cubicBezTo>
                  <a:cubicBezTo>
                    <a:pt x="397" y="312"/>
                    <a:pt x="398" y="311"/>
                    <a:pt x="398" y="311"/>
                  </a:cubicBezTo>
                  <a:cubicBezTo>
                    <a:pt x="399" y="310"/>
                    <a:pt x="400" y="310"/>
                    <a:pt x="401" y="310"/>
                  </a:cubicBezTo>
                  <a:cubicBezTo>
                    <a:pt x="402" y="310"/>
                    <a:pt x="402" y="310"/>
                    <a:pt x="402" y="310"/>
                  </a:cubicBezTo>
                  <a:cubicBezTo>
                    <a:pt x="404" y="310"/>
                    <a:pt x="405" y="309"/>
                    <a:pt x="406" y="309"/>
                  </a:cubicBezTo>
                  <a:cubicBezTo>
                    <a:pt x="407" y="309"/>
                    <a:pt x="407" y="308"/>
                    <a:pt x="407" y="307"/>
                  </a:cubicBezTo>
                  <a:cubicBezTo>
                    <a:pt x="407" y="307"/>
                    <a:pt x="407" y="307"/>
                    <a:pt x="407" y="307"/>
                  </a:cubicBezTo>
                  <a:cubicBezTo>
                    <a:pt x="407" y="306"/>
                    <a:pt x="407" y="305"/>
                    <a:pt x="407" y="305"/>
                  </a:cubicBezTo>
                  <a:cubicBezTo>
                    <a:pt x="407" y="304"/>
                    <a:pt x="408" y="303"/>
                    <a:pt x="407" y="303"/>
                  </a:cubicBezTo>
                  <a:cubicBezTo>
                    <a:pt x="406" y="302"/>
                    <a:pt x="406" y="301"/>
                    <a:pt x="406" y="301"/>
                  </a:cubicBezTo>
                  <a:cubicBezTo>
                    <a:pt x="406" y="302"/>
                    <a:pt x="407" y="302"/>
                    <a:pt x="408" y="303"/>
                  </a:cubicBezTo>
                  <a:cubicBezTo>
                    <a:pt x="409" y="304"/>
                    <a:pt x="409" y="304"/>
                    <a:pt x="410" y="303"/>
                  </a:cubicBezTo>
                  <a:cubicBezTo>
                    <a:pt x="411" y="303"/>
                    <a:pt x="411" y="302"/>
                    <a:pt x="412" y="302"/>
                  </a:cubicBezTo>
                  <a:cubicBezTo>
                    <a:pt x="413" y="302"/>
                    <a:pt x="413" y="302"/>
                    <a:pt x="412" y="301"/>
                  </a:cubicBezTo>
                  <a:close/>
                  <a:moveTo>
                    <a:pt x="313" y="249"/>
                  </a:moveTo>
                  <a:cubicBezTo>
                    <a:pt x="313" y="249"/>
                    <a:pt x="313" y="249"/>
                    <a:pt x="313" y="249"/>
                  </a:cubicBezTo>
                  <a:cubicBezTo>
                    <a:pt x="313" y="249"/>
                    <a:pt x="313" y="249"/>
                    <a:pt x="313" y="249"/>
                  </a:cubicBezTo>
                  <a:cubicBezTo>
                    <a:pt x="313" y="249"/>
                    <a:pt x="313" y="249"/>
                    <a:pt x="313" y="249"/>
                  </a:cubicBezTo>
                  <a:close/>
                  <a:moveTo>
                    <a:pt x="365" y="309"/>
                  </a:moveTo>
                  <a:cubicBezTo>
                    <a:pt x="365" y="309"/>
                    <a:pt x="365" y="309"/>
                    <a:pt x="365" y="309"/>
                  </a:cubicBezTo>
                  <a:cubicBezTo>
                    <a:pt x="365" y="309"/>
                    <a:pt x="365" y="309"/>
                    <a:pt x="365" y="309"/>
                  </a:cubicBezTo>
                  <a:cubicBezTo>
                    <a:pt x="365" y="309"/>
                    <a:pt x="365" y="309"/>
                    <a:pt x="365" y="309"/>
                  </a:cubicBezTo>
                  <a:close/>
                  <a:moveTo>
                    <a:pt x="365" y="309"/>
                  </a:moveTo>
                  <a:cubicBezTo>
                    <a:pt x="365" y="309"/>
                    <a:pt x="365" y="309"/>
                    <a:pt x="365" y="309"/>
                  </a:cubicBezTo>
                  <a:cubicBezTo>
                    <a:pt x="365" y="309"/>
                    <a:pt x="365" y="309"/>
                    <a:pt x="365" y="309"/>
                  </a:cubicBezTo>
                  <a:cubicBezTo>
                    <a:pt x="365" y="309"/>
                    <a:pt x="365" y="309"/>
                    <a:pt x="365" y="309"/>
                  </a:cubicBezTo>
                  <a:close/>
                  <a:moveTo>
                    <a:pt x="369" y="307"/>
                  </a:moveTo>
                  <a:cubicBezTo>
                    <a:pt x="369" y="307"/>
                    <a:pt x="369" y="307"/>
                    <a:pt x="369" y="307"/>
                  </a:cubicBezTo>
                  <a:cubicBezTo>
                    <a:pt x="369" y="307"/>
                    <a:pt x="369" y="307"/>
                    <a:pt x="369" y="307"/>
                  </a:cubicBezTo>
                  <a:cubicBezTo>
                    <a:pt x="369" y="307"/>
                    <a:pt x="369" y="307"/>
                    <a:pt x="369" y="307"/>
                  </a:cubicBezTo>
                  <a:close/>
                  <a:moveTo>
                    <a:pt x="400" y="283"/>
                  </a:moveTo>
                  <a:cubicBezTo>
                    <a:pt x="400" y="283"/>
                    <a:pt x="400" y="283"/>
                    <a:pt x="400" y="282"/>
                  </a:cubicBezTo>
                  <a:cubicBezTo>
                    <a:pt x="400" y="283"/>
                    <a:pt x="400" y="283"/>
                    <a:pt x="400" y="283"/>
                  </a:cubicBezTo>
                  <a:close/>
                  <a:moveTo>
                    <a:pt x="416" y="272"/>
                  </a:moveTo>
                  <a:cubicBezTo>
                    <a:pt x="415" y="272"/>
                    <a:pt x="415" y="272"/>
                    <a:pt x="414" y="273"/>
                  </a:cubicBezTo>
                  <a:cubicBezTo>
                    <a:pt x="413" y="274"/>
                    <a:pt x="414" y="274"/>
                    <a:pt x="415" y="275"/>
                  </a:cubicBezTo>
                  <a:cubicBezTo>
                    <a:pt x="415" y="275"/>
                    <a:pt x="415" y="276"/>
                    <a:pt x="416" y="276"/>
                  </a:cubicBezTo>
                  <a:cubicBezTo>
                    <a:pt x="416" y="276"/>
                    <a:pt x="416" y="276"/>
                    <a:pt x="416" y="277"/>
                  </a:cubicBezTo>
                  <a:cubicBezTo>
                    <a:pt x="415" y="277"/>
                    <a:pt x="415" y="277"/>
                    <a:pt x="415" y="277"/>
                  </a:cubicBezTo>
                  <a:cubicBezTo>
                    <a:pt x="415" y="275"/>
                    <a:pt x="414" y="276"/>
                    <a:pt x="413" y="276"/>
                  </a:cubicBezTo>
                  <a:cubicBezTo>
                    <a:pt x="412" y="276"/>
                    <a:pt x="412" y="277"/>
                    <a:pt x="412" y="278"/>
                  </a:cubicBezTo>
                  <a:cubicBezTo>
                    <a:pt x="412" y="277"/>
                    <a:pt x="411" y="277"/>
                    <a:pt x="411" y="277"/>
                  </a:cubicBezTo>
                  <a:cubicBezTo>
                    <a:pt x="411" y="276"/>
                    <a:pt x="410" y="276"/>
                    <a:pt x="410" y="276"/>
                  </a:cubicBezTo>
                  <a:cubicBezTo>
                    <a:pt x="411" y="275"/>
                    <a:pt x="412" y="274"/>
                    <a:pt x="412" y="273"/>
                  </a:cubicBezTo>
                  <a:cubicBezTo>
                    <a:pt x="413" y="272"/>
                    <a:pt x="414" y="271"/>
                    <a:pt x="414" y="269"/>
                  </a:cubicBezTo>
                  <a:cubicBezTo>
                    <a:pt x="414" y="269"/>
                    <a:pt x="414" y="269"/>
                    <a:pt x="414" y="269"/>
                  </a:cubicBezTo>
                  <a:cubicBezTo>
                    <a:pt x="415" y="269"/>
                    <a:pt x="415" y="269"/>
                    <a:pt x="416" y="269"/>
                  </a:cubicBezTo>
                  <a:cubicBezTo>
                    <a:pt x="417" y="270"/>
                    <a:pt x="417" y="271"/>
                    <a:pt x="416" y="272"/>
                  </a:cubicBezTo>
                  <a:close/>
                  <a:moveTo>
                    <a:pt x="264" y="256"/>
                  </a:moveTo>
                  <a:cubicBezTo>
                    <a:pt x="264" y="255"/>
                    <a:pt x="264" y="255"/>
                    <a:pt x="265" y="255"/>
                  </a:cubicBezTo>
                  <a:cubicBezTo>
                    <a:pt x="265" y="254"/>
                    <a:pt x="266" y="254"/>
                    <a:pt x="266" y="254"/>
                  </a:cubicBezTo>
                  <a:cubicBezTo>
                    <a:pt x="267" y="254"/>
                    <a:pt x="268" y="253"/>
                    <a:pt x="268" y="252"/>
                  </a:cubicBezTo>
                  <a:cubicBezTo>
                    <a:pt x="268" y="251"/>
                    <a:pt x="271" y="250"/>
                    <a:pt x="272" y="251"/>
                  </a:cubicBezTo>
                  <a:cubicBezTo>
                    <a:pt x="273" y="251"/>
                    <a:pt x="273" y="252"/>
                    <a:pt x="272" y="252"/>
                  </a:cubicBezTo>
                  <a:cubicBezTo>
                    <a:pt x="272" y="252"/>
                    <a:pt x="271" y="253"/>
                    <a:pt x="270" y="254"/>
                  </a:cubicBezTo>
                  <a:cubicBezTo>
                    <a:pt x="269" y="255"/>
                    <a:pt x="268" y="256"/>
                    <a:pt x="266" y="257"/>
                  </a:cubicBezTo>
                  <a:cubicBezTo>
                    <a:pt x="266" y="257"/>
                    <a:pt x="265" y="257"/>
                    <a:pt x="265" y="257"/>
                  </a:cubicBezTo>
                  <a:cubicBezTo>
                    <a:pt x="264" y="257"/>
                    <a:pt x="264" y="256"/>
                    <a:pt x="264" y="256"/>
                  </a:cubicBezTo>
                  <a:close/>
                  <a:moveTo>
                    <a:pt x="301" y="115"/>
                  </a:moveTo>
                  <a:cubicBezTo>
                    <a:pt x="301" y="115"/>
                    <a:pt x="301" y="115"/>
                    <a:pt x="302" y="115"/>
                  </a:cubicBezTo>
                  <a:cubicBezTo>
                    <a:pt x="304" y="115"/>
                    <a:pt x="305" y="114"/>
                    <a:pt x="307" y="114"/>
                  </a:cubicBezTo>
                  <a:cubicBezTo>
                    <a:pt x="308" y="115"/>
                    <a:pt x="308" y="116"/>
                    <a:pt x="308" y="117"/>
                  </a:cubicBezTo>
                  <a:cubicBezTo>
                    <a:pt x="309" y="117"/>
                    <a:pt x="307" y="118"/>
                    <a:pt x="306" y="118"/>
                  </a:cubicBezTo>
                  <a:cubicBezTo>
                    <a:pt x="306" y="118"/>
                    <a:pt x="306" y="117"/>
                    <a:pt x="306" y="117"/>
                  </a:cubicBezTo>
                  <a:cubicBezTo>
                    <a:pt x="304" y="117"/>
                    <a:pt x="303" y="116"/>
                    <a:pt x="302" y="116"/>
                  </a:cubicBezTo>
                  <a:cubicBezTo>
                    <a:pt x="301" y="116"/>
                    <a:pt x="301" y="116"/>
                    <a:pt x="301" y="115"/>
                  </a:cubicBezTo>
                  <a:close/>
                  <a:moveTo>
                    <a:pt x="309" y="274"/>
                  </a:moveTo>
                  <a:cubicBezTo>
                    <a:pt x="310" y="274"/>
                    <a:pt x="311" y="273"/>
                    <a:pt x="311" y="273"/>
                  </a:cubicBezTo>
                  <a:cubicBezTo>
                    <a:pt x="312" y="273"/>
                    <a:pt x="312" y="274"/>
                    <a:pt x="312" y="274"/>
                  </a:cubicBezTo>
                  <a:cubicBezTo>
                    <a:pt x="312" y="275"/>
                    <a:pt x="312" y="275"/>
                    <a:pt x="312" y="276"/>
                  </a:cubicBezTo>
                  <a:cubicBezTo>
                    <a:pt x="312" y="276"/>
                    <a:pt x="312" y="276"/>
                    <a:pt x="312" y="276"/>
                  </a:cubicBezTo>
                  <a:cubicBezTo>
                    <a:pt x="312" y="276"/>
                    <a:pt x="312" y="277"/>
                    <a:pt x="313" y="277"/>
                  </a:cubicBezTo>
                  <a:cubicBezTo>
                    <a:pt x="313" y="278"/>
                    <a:pt x="313" y="278"/>
                    <a:pt x="313" y="279"/>
                  </a:cubicBezTo>
                  <a:cubicBezTo>
                    <a:pt x="312" y="279"/>
                    <a:pt x="311" y="279"/>
                    <a:pt x="310" y="279"/>
                  </a:cubicBezTo>
                  <a:cubicBezTo>
                    <a:pt x="310" y="279"/>
                    <a:pt x="310" y="279"/>
                    <a:pt x="310" y="279"/>
                  </a:cubicBezTo>
                  <a:cubicBezTo>
                    <a:pt x="309" y="278"/>
                    <a:pt x="309" y="277"/>
                    <a:pt x="309" y="277"/>
                  </a:cubicBezTo>
                  <a:cubicBezTo>
                    <a:pt x="309" y="276"/>
                    <a:pt x="309" y="275"/>
                    <a:pt x="309" y="275"/>
                  </a:cubicBezTo>
                  <a:cubicBezTo>
                    <a:pt x="309" y="274"/>
                    <a:pt x="309" y="274"/>
                    <a:pt x="309" y="274"/>
                  </a:cubicBezTo>
                  <a:close/>
                  <a:moveTo>
                    <a:pt x="253" y="208"/>
                  </a:moveTo>
                  <a:cubicBezTo>
                    <a:pt x="253" y="207"/>
                    <a:pt x="253" y="206"/>
                    <a:pt x="254" y="206"/>
                  </a:cubicBezTo>
                  <a:cubicBezTo>
                    <a:pt x="254" y="205"/>
                    <a:pt x="255" y="205"/>
                    <a:pt x="255" y="204"/>
                  </a:cubicBezTo>
                  <a:cubicBezTo>
                    <a:pt x="255" y="204"/>
                    <a:pt x="256" y="204"/>
                    <a:pt x="256" y="204"/>
                  </a:cubicBezTo>
                  <a:cubicBezTo>
                    <a:pt x="257" y="206"/>
                    <a:pt x="255" y="207"/>
                    <a:pt x="255" y="209"/>
                  </a:cubicBezTo>
                  <a:cubicBezTo>
                    <a:pt x="255" y="209"/>
                    <a:pt x="254" y="209"/>
                    <a:pt x="254" y="209"/>
                  </a:cubicBezTo>
                  <a:cubicBezTo>
                    <a:pt x="253" y="209"/>
                    <a:pt x="253" y="208"/>
                    <a:pt x="253" y="208"/>
                  </a:cubicBezTo>
                  <a:close/>
                  <a:moveTo>
                    <a:pt x="337" y="238"/>
                  </a:moveTo>
                  <a:cubicBezTo>
                    <a:pt x="337" y="238"/>
                    <a:pt x="337" y="239"/>
                    <a:pt x="336" y="239"/>
                  </a:cubicBezTo>
                  <a:cubicBezTo>
                    <a:pt x="336" y="239"/>
                    <a:pt x="335" y="240"/>
                    <a:pt x="335" y="239"/>
                  </a:cubicBezTo>
                  <a:cubicBezTo>
                    <a:pt x="334" y="239"/>
                    <a:pt x="334" y="239"/>
                    <a:pt x="334" y="238"/>
                  </a:cubicBezTo>
                  <a:cubicBezTo>
                    <a:pt x="333" y="238"/>
                    <a:pt x="333" y="238"/>
                    <a:pt x="333" y="237"/>
                  </a:cubicBezTo>
                  <a:cubicBezTo>
                    <a:pt x="333" y="236"/>
                    <a:pt x="334" y="236"/>
                    <a:pt x="335" y="236"/>
                  </a:cubicBezTo>
                  <a:cubicBezTo>
                    <a:pt x="336" y="236"/>
                    <a:pt x="336" y="237"/>
                    <a:pt x="337" y="238"/>
                  </a:cubicBezTo>
                  <a:close/>
                  <a:moveTo>
                    <a:pt x="372" y="227"/>
                  </a:moveTo>
                  <a:cubicBezTo>
                    <a:pt x="372" y="227"/>
                    <a:pt x="372" y="227"/>
                    <a:pt x="371" y="227"/>
                  </a:cubicBezTo>
                  <a:cubicBezTo>
                    <a:pt x="373" y="225"/>
                    <a:pt x="374" y="225"/>
                    <a:pt x="375" y="227"/>
                  </a:cubicBezTo>
                  <a:cubicBezTo>
                    <a:pt x="375" y="228"/>
                    <a:pt x="376" y="228"/>
                    <a:pt x="376" y="228"/>
                  </a:cubicBezTo>
                  <a:cubicBezTo>
                    <a:pt x="377" y="228"/>
                    <a:pt x="376" y="229"/>
                    <a:pt x="376" y="229"/>
                  </a:cubicBezTo>
                  <a:cubicBezTo>
                    <a:pt x="376" y="229"/>
                    <a:pt x="375" y="230"/>
                    <a:pt x="375" y="230"/>
                  </a:cubicBezTo>
                  <a:cubicBezTo>
                    <a:pt x="374" y="230"/>
                    <a:pt x="374" y="230"/>
                    <a:pt x="374" y="229"/>
                  </a:cubicBezTo>
                  <a:cubicBezTo>
                    <a:pt x="374" y="228"/>
                    <a:pt x="373" y="228"/>
                    <a:pt x="372" y="227"/>
                  </a:cubicBezTo>
                  <a:close/>
                  <a:moveTo>
                    <a:pt x="306" y="311"/>
                  </a:moveTo>
                  <a:cubicBezTo>
                    <a:pt x="306" y="312"/>
                    <a:pt x="306" y="312"/>
                    <a:pt x="305" y="312"/>
                  </a:cubicBezTo>
                  <a:cubicBezTo>
                    <a:pt x="304" y="311"/>
                    <a:pt x="303" y="311"/>
                    <a:pt x="303" y="310"/>
                  </a:cubicBezTo>
                  <a:cubicBezTo>
                    <a:pt x="303" y="310"/>
                    <a:pt x="303" y="309"/>
                    <a:pt x="303" y="309"/>
                  </a:cubicBezTo>
                  <a:cubicBezTo>
                    <a:pt x="303" y="308"/>
                    <a:pt x="304" y="308"/>
                    <a:pt x="305" y="308"/>
                  </a:cubicBezTo>
                  <a:cubicBezTo>
                    <a:pt x="306" y="309"/>
                    <a:pt x="306" y="310"/>
                    <a:pt x="306" y="311"/>
                  </a:cubicBezTo>
                  <a:close/>
                  <a:moveTo>
                    <a:pt x="447" y="189"/>
                  </a:moveTo>
                  <a:cubicBezTo>
                    <a:pt x="447" y="189"/>
                    <a:pt x="447" y="190"/>
                    <a:pt x="446" y="190"/>
                  </a:cubicBezTo>
                  <a:cubicBezTo>
                    <a:pt x="445" y="190"/>
                    <a:pt x="444" y="189"/>
                    <a:pt x="444" y="188"/>
                  </a:cubicBezTo>
                  <a:cubicBezTo>
                    <a:pt x="444" y="187"/>
                    <a:pt x="445" y="187"/>
                    <a:pt x="446" y="187"/>
                  </a:cubicBezTo>
                  <a:cubicBezTo>
                    <a:pt x="446" y="188"/>
                    <a:pt x="447" y="188"/>
                    <a:pt x="447" y="189"/>
                  </a:cubicBezTo>
                  <a:cubicBezTo>
                    <a:pt x="448" y="189"/>
                    <a:pt x="448" y="189"/>
                    <a:pt x="447" y="189"/>
                  </a:cubicBezTo>
                  <a:close/>
                  <a:moveTo>
                    <a:pt x="293" y="309"/>
                  </a:moveTo>
                  <a:cubicBezTo>
                    <a:pt x="293" y="311"/>
                    <a:pt x="292" y="311"/>
                    <a:pt x="291" y="312"/>
                  </a:cubicBezTo>
                  <a:cubicBezTo>
                    <a:pt x="291" y="312"/>
                    <a:pt x="291" y="313"/>
                    <a:pt x="290" y="312"/>
                  </a:cubicBezTo>
                  <a:cubicBezTo>
                    <a:pt x="289" y="312"/>
                    <a:pt x="289" y="311"/>
                    <a:pt x="290" y="311"/>
                  </a:cubicBezTo>
                  <a:cubicBezTo>
                    <a:pt x="291" y="310"/>
                    <a:pt x="291" y="310"/>
                    <a:pt x="292" y="309"/>
                  </a:cubicBezTo>
                  <a:cubicBezTo>
                    <a:pt x="292" y="309"/>
                    <a:pt x="292" y="308"/>
                    <a:pt x="292" y="308"/>
                  </a:cubicBezTo>
                  <a:cubicBezTo>
                    <a:pt x="293" y="309"/>
                    <a:pt x="293" y="309"/>
                    <a:pt x="293" y="309"/>
                  </a:cubicBezTo>
                  <a:close/>
                  <a:moveTo>
                    <a:pt x="135" y="275"/>
                  </a:moveTo>
                  <a:cubicBezTo>
                    <a:pt x="135" y="277"/>
                    <a:pt x="135" y="278"/>
                    <a:pt x="134" y="279"/>
                  </a:cubicBezTo>
                  <a:cubicBezTo>
                    <a:pt x="134" y="279"/>
                    <a:pt x="133" y="279"/>
                    <a:pt x="133" y="279"/>
                  </a:cubicBezTo>
                  <a:cubicBezTo>
                    <a:pt x="132" y="279"/>
                    <a:pt x="133" y="278"/>
                    <a:pt x="133" y="278"/>
                  </a:cubicBezTo>
                  <a:cubicBezTo>
                    <a:pt x="134" y="277"/>
                    <a:pt x="134" y="276"/>
                    <a:pt x="134" y="275"/>
                  </a:cubicBezTo>
                  <a:cubicBezTo>
                    <a:pt x="134" y="275"/>
                    <a:pt x="134" y="274"/>
                    <a:pt x="135" y="274"/>
                  </a:cubicBezTo>
                  <a:cubicBezTo>
                    <a:pt x="136" y="274"/>
                    <a:pt x="135" y="275"/>
                    <a:pt x="135" y="275"/>
                  </a:cubicBezTo>
                  <a:close/>
                  <a:moveTo>
                    <a:pt x="246" y="241"/>
                  </a:moveTo>
                  <a:cubicBezTo>
                    <a:pt x="246" y="241"/>
                    <a:pt x="246" y="241"/>
                    <a:pt x="246" y="240"/>
                  </a:cubicBezTo>
                  <a:cubicBezTo>
                    <a:pt x="246" y="240"/>
                    <a:pt x="247" y="239"/>
                    <a:pt x="247" y="239"/>
                  </a:cubicBezTo>
                  <a:cubicBezTo>
                    <a:pt x="248" y="239"/>
                    <a:pt x="248" y="239"/>
                    <a:pt x="248" y="239"/>
                  </a:cubicBezTo>
                  <a:cubicBezTo>
                    <a:pt x="248" y="240"/>
                    <a:pt x="247" y="241"/>
                    <a:pt x="246" y="241"/>
                  </a:cubicBezTo>
                  <a:close/>
                  <a:moveTo>
                    <a:pt x="243" y="240"/>
                  </a:moveTo>
                  <a:cubicBezTo>
                    <a:pt x="242" y="240"/>
                    <a:pt x="242" y="239"/>
                    <a:pt x="241" y="239"/>
                  </a:cubicBezTo>
                  <a:cubicBezTo>
                    <a:pt x="241" y="238"/>
                    <a:pt x="241" y="238"/>
                    <a:pt x="240" y="239"/>
                  </a:cubicBezTo>
                  <a:cubicBezTo>
                    <a:pt x="240" y="239"/>
                    <a:pt x="240" y="239"/>
                    <a:pt x="240" y="238"/>
                  </a:cubicBezTo>
                  <a:cubicBezTo>
                    <a:pt x="239" y="236"/>
                    <a:pt x="237" y="235"/>
                    <a:pt x="238" y="232"/>
                  </a:cubicBezTo>
                  <a:cubicBezTo>
                    <a:pt x="238" y="232"/>
                    <a:pt x="237" y="231"/>
                    <a:pt x="237" y="230"/>
                  </a:cubicBezTo>
                  <a:cubicBezTo>
                    <a:pt x="236" y="230"/>
                    <a:pt x="236" y="229"/>
                    <a:pt x="237" y="228"/>
                  </a:cubicBezTo>
                  <a:cubicBezTo>
                    <a:pt x="237" y="228"/>
                    <a:pt x="237" y="228"/>
                    <a:pt x="237" y="228"/>
                  </a:cubicBezTo>
                  <a:cubicBezTo>
                    <a:pt x="236" y="228"/>
                    <a:pt x="236" y="227"/>
                    <a:pt x="236" y="227"/>
                  </a:cubicBezTo>
                  <a:cubicBezTo>
                    <a:pt x="236" y="227"/>
                    <a:pt x="236" y="226"/>
                    <a:pt x="236" y="226"/>
                  </a:cubicBezTo>
                  <a:cubicBezTo>
                    <a:pt x="236" y="225"/>
                    <a:pt x="235" y="223"/>
                    <a:pt x="235" y="222"/>
                  </a:cubicBezTo>
                  <a:cubicBezTo>
                    <a:pt x="234" y="222"/>
                    <a:pt x="234" y="222"/>
                    <a:pt x="234" y="221"/>
                  </a:cubicBezTo>
                  <a:cubicBezTo>
                    <a:pt x="235" y="221"/>
                    <a:pt x="235" y="220"/>
                    <a:pt x="236" y="221"/>
                  </a:cubicBezTo>
                  <a:cubicBezTo>
                    <a:pt x="238" y="221"/>
                    <a:pt x="239" y="222"/>
                    <a:pt x="239" y="224"/>
                  </a:cubicBezTo>
                  <a:cubicBezTo>
                    <a:pt x="240" y="225"/>
                    <a:pt x="241" y="225"/>
                    <a:pt x="241" y="226"/>
                  </a:cubicBezTo>
                  <a:cubicBezTo>
                    <a:pt x="241" y="228"/>
                    <a:pt x="242" y="229"/>
                    <a:pt x="241" y="230"/>
                  </a:cubicBezTo>
                  <a:cubicBezTo>
                    <a:pt x="241" y="231"/>
                    <a:pt x="241" y="231"/>
                    <a:pt x="242" y="231"/>
                  </a:cubicBezTo>
                  <a:cubicBezTo>
                    <a:pt x="242" y="232"/>
                    <a:pt x="242" y="231"/>
                    <a:pt x="243" y="231"/>
                  </a:cubicBezTo>
                  <a:cubicBezTo>
                    <a:pt x="244" y="231"/>
                    <a:pt x="244" y="232"/>
                    <a:pt x="244" y="233"/>
                  </a:cubicBezTo>
                  <a:cubicBezTo>
                    <a:pt x="245" y="234"/>
                    <a:pt x="246" y="236"/>
                    <a:pt x="246" y="238"/>
                  </a:cubicBezTo>
                  <a:cubicBezTo>
                    <a:pt x="246" y="239"/>
                    <a:pt x="244" y="240"/>
                    <a:pt x="243" y="240"/>
                  </a:cubicBezTo>
                  <a:close/>
                  <a:moveTo>
                    <a:pt x="312" y="207"/>
                  </a:moveTo>
                  <a:cubicBezTo>
                    <a:pt x="311" y="206"/>
                    <a:pt x="311" y="206"/>
                    <a:pt x="310" y="205"/>
                  </a:cubicBezTo>
                  <a:cubicBezTo>
                    <a:pt x="310" y="205"/>
                    <a:pt x="310" y="204"/>
                    <a:pt x="311" y="204"/>
                  </a:cubicBezTo>
                  <a:cubicBezTo>
                    <a:pt x="311" y="204"/>
                    <a:pt x="311" y="204"/>
                    <a:pt x="311" y="204"/>
                  </a:cubicBezTo>
                  <a:cubicBezTo>
                    <a:pt x="312" y="205"/>
                    <a:pt x="312" y="206"/>
                    <a:pt x="313" y="206"/>
                  </a:cubicBezTo>
                  <a:cubicBezTo>
                    <a:pt x="313" y="207"/>
                    <a:pt x="313" y="207"/>
                    <a:pt x="312" y="207"/>
                  </a:cubicBezTo>
                  <a:cubicBezTo>
                    <a:pt x="312" y="208"/>
                    <a:pt x="312" y="207"/>
                    <a:pt x="312" y="207"/>
                  </a:cubicBezTo>
                  <a:close/>
                  <a:moveTo>
                    <a:pt x="329" y="77"/>
                  </a:moveTo>
                  <a:cubicBezTo>
                    <a:pt x="329" y="76"/>
                    <a:pt x="329" y="76"/>
                    <a:pt x="329" y="75"/>
                  </a:cubicBezTo>
                  <a:cubicBezTo>
                    <a:pt x="329" y="75"/>
                    <a:pt x="330" y="75"/>
                    <a:pt x="330" y="75"/>
                  </a:cubicBezTo>
                  <a:cubicBezTo>
                    <a:pt x="331" y="76"/>
                    <a:pt x="331" y="76"/>
                    <a:pt x="331" y="76"/>
                  </a:cubicBezTo>
                  <a:cubicBezTo>
                    <a:pt x="331" y="77"/>
                    <a:pt x="331" y="78"/>
                    <a:pt x="330" y="78"/>
                  </a:cubicBezTo>
                  <a:cubicBezTo>
                    <a:pt x="329" y="78"/>
                    <a:pt x="329" y="77"/>
                    <a:pt x="329" y="77"/>
                  </a:cubicBezTo>
                  <a:close/>
                  <a:moveTo>
                    <a:pt x="278" y="253"/>
                  </a:moveTo>
                  <a:cubicBezTo>
                    <a:pt x="277" y="253"/>
                    <a:pt x="276" y="253"/>
                    <a:pt x="276" y="252"/>
                  </a:cubicBezTo>
                  <a:cubicBezTo>
                    <a:pt x="275" y="252"/>
                    <a:pt x="275" y="252"/>
                    <a:pt x="275" y="252"/>
                  </a:cubicBezTo>
                  <a:cubicBezTo>
                    <a:pt x="275" y="251"/>
                    <a:pt x="275" y="251"/>
                    <a:pt x="276" y="251"/>
                  </a:cubicBezTo>
                  <a:cubicBezTo>
                    <a:pt x="276" y="252"/>
                    <a:pt x="277" y="250"/>
                    <a:pt x="277" y="251"/>
                  </a:cubicBezTo>
                  <a:cubicBezTo>
                    <a:pt x="278" y="252"/>
                    <a:pt x="278" y="252"/>
                    <a:pt x="278" y="252"/>
                  </a:cubicBezTo>
                  <a:cubicBezTo>
                    <a:pt x="279" y="252"/>
                    <a:pt x="279" y="253"/>
                    <a:pt x="278" y="253"/>
                  </a:cubicBezTo>
                  <a:cubicBezTo>
                    <a:pt x="278" y="253"/>
                    <a:pt x="278" y="254"/>
                    <a:pt x="277" y="253"/>
                  </a:cubicBezTo>
                  <a:cubicBezTo>
                    <a:pt x="277" y="253"/>
                    <a:pt x="278" y="253"/>
                    <a:pt x="278" y="253"/>
                  </a:cubicBezTo>
                  <a:close/>
                  <a:moveTo>
                    <a:pt x="424" y="218"/>
                  </a:moveTo>
                  <a:cubicBezTo>
                    <a:pt x="424" y="219"/>
                    <a:pt x="424" y="220"/>
                    <a:pt x="423" y="220"/>
                  </a:cubicBezTo>
                  <a:cubicBezTo>
                    <a:pt x="422" y="220"/>
                    <a:pt x="422" y="219"/>
                    <a:pt x="422" y="218"/>
                  </a:cubicBezTo>
                  <a:cubicBezTo>
                    <a:pt x="422" y="218"/>
                    <a:pt x="423" y="217"/>
                    <a:pt x="423" y="217"/>
                  </a:cubicBezTo>
                  <a:cubicBezTo>
                    <a:pt x="424" y="217"/>
                    <a:pt x="424" y="218"/>
                    <a:pt x="424" y="218"/>
                  </a:cubicBezTo>
                  <a:close/>
                  <a:moveTo>
                    <a:pt x="307" y="238"/>
                  </a:moveTo>
                  <a:cubicBezTo>
                    <a:pt x="307" y="238"/>
                    <a:pt x="307" y="239"/>
                    <a:pt x="306" y="239"/>
                  </a:cubicBezTo>
                  <a:cubicBezTo>
                    <a:pt x="305" y="239"/>
                    <a:pt x="305" y="238"/>
                    <a:pt x="304" y="237"/>
                  </a:cubicBezTo>
                  <a:cubicBezTo>
                    <a:pt x="304" y="236"/>
                    <a:pt x="305" y="237"/>
                    <a:pt x="305" y="237"/>
                  </a:cubicBezTo>
                  <a:cubicBezTo>
                    <a:pt x="306" y="237"/>
                    <a:pt x="307" y="237"/>
                    <a:pt x="307" y="238"/>
                  </a:cubicBezTo>
                  <a:close/>
                  <a:moveTo>
                    <a:pt x="419" y="11"/>
                  </a:moveTo>
                  <a:cubicBezTo>
                    <a:pt x="419" y="11"/>
                    <a:pt x="419" y="10"/>
                    <a:pt x="420" y="10"/>
                  </a:cubicBezTo>
                  <a:cubicBezTo>
                    <a:pt x="420" y="10"/>
                    <a:pt x="420" y="10"/>
                    <a:pt x="420" y="10"/>
                  </a:cubicBezTo>
                  <a:cubicBezTo>
                    <a:pt x="421" y="10"/>
                    <a:pt x="421" y="11"/>
                    <a:pt x="421" y="11"/>
                  </a:cubicBezTo>
                  <a:cubicBezTo>
                    <a:pt x="421" y="12"/>
                    <a:pt x="420" y="13"/>
                    <a:pt x="420" y="13"/>
                  </a:cubicBezTo>
                  <a:cubicBezTo>
                    <a:pt x="419" y="12"/>
                    <a:pt x="420" y="12"/>
                    <a:pt x="419" y="11"/>
                  </a:cubicBezTo>
                  <a:close/>
                  <a:moveTo>
                    <a:pt x="500" y="77"/>
                  </a:moveTo>
                  <a:cubicBezTo>
                    <a:pt x="498" y="78"/>
                    <a:pt x="497" y="78"/>
                    <a:pt x="496" y="77"/>
                  </a:cubicBezTo>
                  <a:cubicBezTo>
                    <a:pt x="497" y="77"/>
                    <a:pt x="498" y="77"/>
                    <a:pt x="500" y="77"/>
                  </a:cubicBezTo>
                  <a:close/>
                  <a:moveTo>
                    <a:pt x="365" y="182"/>
                  </a:moveTo>
                  <a:cubicBezTo>
                    <a:pt x="366" y="181"/>
                    <a:pt x="367" y="180"/>
                    <a:pt x="366" y="179"/>
                  </a:cubicBezTo>
                  <a:cubicBezTo>
                    <a:pt x="366" y="179"/>
                    <a:pt x="366" y="179"/>
                    <a:pt x="367" y="179"/>
                  </a:cubicBezTo>
                  <a:cubicBezTo>
                    <a:pt x="368" y="179"/>
                    <a:pt x="368" y="177"/>
                    <a:pt x="369" y="177"/>
                  </a:cubicBezTo>
                  <a:cubicBezTo>
                    <a:pt x="370" y="177"/>
                    <a:pt x="372" y="177"/>
                    <a:pt x="373" y="177"/>
                  </a:cubicBezTo>
                  <a:cubicBezTo>
                    <a:pt x="374" y="178"/>
                    <a:pt x="374" y="179"/>
                    <a:pt x="373" y="180"/>
                  </a:cubicBezTo>
                  <a:cubicBezTo>
                    <a:pt x="372" y="181"/>
                    <a:pt x="370" y="181"/>
                    <a:pt x="369" y="182"/>
                  </a:cubicBezTo>
                  <a:cubicBezTo>
                    <a:pt x="368" y="182"/>
                    <a:pt x="367" y="182"/>
                    <a:pt x="366" y="183"/>
                  </a:cubicBezTo>
                  <a:cubicBezTo>
                    <a:pt x="366" y="183"/>
                    <a:pt x="365" y="183"/>
                    <a:pt x="365" y="182"/>
                  </a:cubicBezTo>
                  <a:close/>
                  <a:moveTo>
                    <a:pt x="252" y="276"/>
                  </a:moveTo>
                  <a:cubicBezTo>
                    <a:pt x="252" y="276"/>
                    <a:pt x="251" y="277"/>
                    <a:pt x="251" y="277"/>
                  </a:cubicBezTo>
                  <a:cubicBezTo>
                    <a:pt x="250" y="277"/>
                    <a:pt x="250" y="277"/>
                    <a:pt x="250" y="277"/>
                  </a:cubicBezTo>
                  <a:cubicBezTo>
                    <a:pt x="250" y="276"/>
                    <a:pt x="249" y="276"/>
                    <a:pt x="249" y="276"/>
                  </a:cubicBezTo>
                  <a:cubicBezTo>
                    <a:pt x="250" y="276"/>
                    <a:pt x="250" y="276"/>
                    <a:pt x="250" y="276"/>
                  </a:cubicBezTo>
                  <a:cubicBezTo>
                    <a:pt x="251" y="276"/>
                    <a:pt x="251" y="276"/>
                    <a:pt x="252" y="275"/>
                  </a:cubicBezTo>
                  <a:cubicBezTo>
                    <a:pt x="252" y="275"/>
                    <a:pt x="253" y="275"/>
                    <a:pt x="253" y="276"/>
                  </a:cubicBezTo>
                  <a:cubicBezTo>
                    <a:pt x="253" y="276"/>
                    <a:pt x="253" y="276"/>
                    <a:pt x="252" y="276"/>
                  </a:cubicBezTo>
                  <a:close/>
                  <a:moveTo>
                    <a:pt x="263" y="207"/>
                  </a:moveTo>
                  <a:cubicBezTo>
                    <a:pt x="263" y="206"/>
                    <a:pt x="262" y="205"/>
                    <a:pt x="263" y="205"/>
                  </a:cubicBezTo>
                  <a:cubicBezTo>
                    <a:pt x="264" y="205"/>
                    <a:pt x="264" y="206"/>
                    <a:pt x="264" y="207"/>
                  </a:cubicBezTo>
                  <a:cubicBezTo>
                    <a:pt x="264" y="207"/>
                    <a:pt x="264" y="208"/>
                    <a:pt x="264" y="208"/>
                  </a:cubicBezTo>
                  <a:cubicBezTo>
                    <a:pt x="263" y="208"/>
                    <a:pt x="262" y="208"/>
                    <a:pt x="263" y="207"/>
                  </a:cubicBezTo>
                  <a:close/>
                  <a:moveTo>
                    <a:pt x="446" y="0"/>
                  </a:moveTo>
                  <a:cubicBezTo>
                    <a:pt x="446" y="0"/>
                    <a:pt x="446" y="0"/>
                    <a:pt x="446" y="0"/>
                  </a:cubicBezTo>
                  <a:cubicBezTo>
                    <a:pt x="447" y="0"/>
                    <a:pt x="448" y="0"/>
                    <a:pt x="449" y="1"/>
                  </a:cubicBezTo>
                  <a:cubicBezTo>
                    <a:pt x="449" y="1"/>
                    <a:pt x="449" y="1"/>
                    <a:pt x="449" y="1"/>
                  </a:cubicBezTo>
                  <a:cubicBezTo>
                    <a:pt x="448" y="2"/>
                    <a:pt x="448" y="2"/>
                    <a:pt x="448" y="2"/>
                  </a:cubicBezTo>
                  <a:cubicBezTo>
                    <a:pt x="447" y="1"/>
                    <a:pt x="447" y="1"/>
                    <a:pt x="446" y="1"/>
                  </a:cubicBezTo>
                  <a:cubicBezTo>
                    <a:pt x="446" y="1"/>
                    <a:pt x="446" y="1"/>
                    <a:pt x="446" y="0"/>
                  </a:cubicBezTo>
                  <a:close/>
                  <a:moveTo>
                    <a:pt x="508" y="71"/>
                  </a:moveTo>
                  <a:cubicBezTo>
                    <a:pt x="508" y="71"/>
                    <a:pt x="509" y="71"/>
                    <a:pt x="509" y="71"/>
                  </a:cubicBezTo>
                  <a:cubicBezTo>
                    <a:pt x="509" y="72"/>
                    <a:pt x="508" y="72"/>
                    <a:pt x="508" y="72"/>
                  </a:cubicBezTo>
                  <a:cubicBezTo>
                    <a:pt x="507" y="72"/>
                    <a:pt x="507" y="72"/>
                    <a:pt x="507" y="72"/>
                  </a:cubicBezTo>
                  <a:cubicBezTo>
                    <a:pt x="507" y="71"/>
                    <a:pt x="507" y="71"/>
                    <a:pt x="508" y="71"/>
                  </a:cubicBezTo>
                  <a:close/>
                  <a:moveTo>
                    <a:pt x="292" y="245"/>
                  </a:moveTo>
                  <a:cubicBezTo>
                    <a:pt x="292" y="244"/>
                    <a:pt x="291" y="242"/>
                    <a:pt x="293" y="243"/>
                  </a:cubicBezTo>
                  <a:cubicBezTo>
                    <a:pt x="294" y="243"/>
                    <a:pt x="294" y="243"/>
                    <a:pt x="294" y="243"/>
                  </a:cubicBezTo>
                  <a:cubicBezTo>
                    <a:pt x="294" y="244"/>
                    <a:pt x="293" y="245"/>
                    <a:pt x="292" y="245"/>
                  </a:cubicBezTo>
                  <a:close/>
                  <a:moveTo>
                    <a:pt x="309" y="269"/>
                  </a:moveTo>
                  <a:cubicBezTo>
                    <a:pt x="309" y="270"/>
                    <a:pt x="309" y="271"/>
                    <a:pt x="308" y="271"/>
                  </a:cubicBezTo>
                  <a:cubicBezTo>
                    <a:pt x="307" y="271"/>
                    <a:pt x="307" y="270"/>
                    <a:pt x="307" y="269"/>
                  </a:cubicBezTo>
                  <a:cubicBezTo>
                    <a:pt x="308" y="269"/>
                    <a:pt x="308" y="269"/>
                    <a:pt x="309" y="269"/>
                  </a:cubicBezTo>
                  <a:cubicBezTo>
                    <a:pt x="309" y="269"/>
                    <a:pt x="309" y="269"/>
                    <a:pt x="309" y="269"/>
                  </a:cubicBezTo>
                  <a:close/>
                  <a:moveTo>
                    <a:pt x="272" y="283"/>
                  </a:moveTo>
                  <a:cubicBezTo>
                    <a:pt x="271" y="284"/>
                    <a:pt x="270" y="284"/>
                    <a:pt x="269" y="284"/>
                  </a:cubicBezTo>
                  <a:cubicBezTo>
                    <a:pt x="269" y="285"/>
                    <a:pt x="268" y="285"/>
                    <a:pt x="268" y="284"/>
                  </a:cubicBezTo>
                  <a:cubicBezTo>
                    <a:pt x="268" y="284"/>
                    <a:pt x="268" y="284"/>
                    <a:pt x="269" y="284"/>
                  </a:cubicBezTo>
                  <a:cubicBezTo>
                    <a:pt x="270" y="284"/>
                    <a:pt x="271" y="283"/>
                    <a:pt x="272" y="283"/>
                  </a:cubicBezTo>
                  <a:close/>
                  <a:moveTo>
                    <a:pt x="381" y="259"/>
                  </a:moveTo>
                  <a:cubicBezTo>
                    <a:pt x="381" y="259"/>
                    <a:pt x="381" y="258"/>
                    <a:pt x="381" y="258"/>
                  </a:cubicBezTo>
                  <a:cubicBezTo>
                    <a:pt x="381" y="258"/>
                    <a:pt x="382" y="259"/>
                    <a:pt x="382" y="259"/>
                  </a:cubicBezTo>
                  <a:cubicBezTo>
                    <a:pt x="382" y="259"/>
                    <a:pt x="382" y="260"/>
                    <a:pt x="382" y="261"/>
                  </a:cubicBezTo>
                  <a:cubicBezTo>
                    <a:pt x="382" y="260"/>
                    <a:pt x="380" y="260"/>
                    <a:pt x="381" y="259"/>
                  </a:cubicBezTo>
                  <a:close/>
                  <a:moveTo>
                    <a:pt x="272" y="283"/>
                  </a:moveTo>
                  <a:cubicBezTo>
                    <a:pt x="272" y="283"/>
                    <a:pt x="272" y="283"/>
                    <a:pt x="272" y="283"/>
                  </a:cubicBezTo>
                  <a:cubicBezTo>
                    <a:pt x="272" y="283"/>
                    <a:pt x="272" y="282"/>
                    <a:pt x="273" y="282"/>
                  </a:cubicBezTo>
                  <a:cubicBezTo>
                    <a:pt x="273" y="282"/>
                    <a:pt x="273" y="282"/>
                    <a:pt x="273" y="283"/>
                  </a:cubicBezTo>
                  <a:cubicBezTo>
                    <a:pt x="274" y="283"/>
                    <a:pt x="274" y="283"/>
                    <a:pt x="273" y="284"/>
                  </a:cubicBezTo>
                  <a:cubicBezTo>
                    <a:pt x="273" y="284"/>
                    <a:pt x="273" y="284"/>
                    <a:pt x="272" y="283"/>
                  </a:cubicBezTo>
                  <a:close/>
                  <a:moveTo>
                    <a:pt x="182" y="240"/>
                  </a:moveTo>
                  <a:cubicBezTo>
                    <a:pt x="182" y="240"/>
                    <a:pt x="182" y="240"/>
                    <a:pt x="182" y="240"/>
                  </a:cubicBezTo>
                  <a:cubicBezTo>
                    <a:pt x="182" y="239"/>
                    <a:pt x="182" y="239"/>
                    <a:pt x="183" y="239"/>
                  </a:cubicBezTo>
                  <a:cubicBezTo>
                    <a:pt x="183" y="239"/>
                    <a:pt x="184" y="239"/>
                    <a:pt x="184" y="240"/>
                  </a:cubicBezTo>
                  <a:cubicBezTo>
                    <a:pt x="183" y="240"/>
                    <a:pt x="183" y="240"/>
                    <a:pt x="182" y="240"/>
                  </a:cubicBezTo>
                  <a:close/>
                  <a:moveTo>
                    <a:pt x="297" y="279"/>
                  </a:moveTo>
                  <a:cubicBezTo>
                    <a:pt x="297" y="278"/>
                    <a:pt x="297" y="277"/>
                    <a:pt x="298" y="277"/>
                  </a:cubicBezTo>
                  <a:cubicBezTo>
                    <a:pt x="299" y="278"/>
                    <a:pt x="298" y="279"/>
                    <a:pt x="297" y="279"/>
                  </a:cubicBezTo>
                  <a:close/>
                  <a:moveTo>
                    <a:pt x="126" y="275"/>
                  </a:moveTo>
                  <a:cubicBezTo>
                    <a:pt x="125" y="276"/>
                    <a:pt x="125" y="276"/>
                    <a:pt x="125" y="275"/>
                  </a:cubicBezTo>
                  <a:cubicBezTo>
                    <a:pt x="124" y="275"/>
                    <a:pt x="124" y="275"/>
                    <a:pt x="123" y="275"/>
                  </a:cubicBezTo>
                  <a:cubicBezTo>
                    <a:pt x="124" y="274"/>
                    <a:pt x="125" y="274"/>
                    <a:pt x="125" y="275"/>
                  </a:cubicBezTo>
                  <a:cubicBezTo>
                    <a:pt x="126" y="275"/>
                    <a:pt x="126" y="275"/>
                    <a:pt x="126" y="275"/>
                  </a:cubicBezTo>
                  <a:close/>
                  <a:moveTo>
                    <a:pt x="237" y="175"/>
                  </a:moveTo>
                  <a:cubicBezTo>
                    <a:pt x="237" y="176"/>
                    <a:pt x="238" y="176"/>
                    <a:pt x="237" y="177"/>
                  </a:cubicBezTo>
                  <a:cubicBezTo>
                    <a:pt x="238" y="177"/>
                    <a:pt x="238" y="177"/>
                    <a:pt x="238" y="177"/>
                  </a:cubicBezTo>
                  <a:cubicBezTo>
                    <a:pt x="238" y="177"/>
                    <a:pt x="237" y="177"/>
                    <a:pt x="237" y="177"/>
                  </a:cubicBezTo>
                  <a:cubicBezTo>
                    <a:pt x="237" y="177"/>
                    <a:pt x="237" y="178"/>
                    <a:pt x="238" y="178"/>
                  </a:cubicBezTo>
                  <a:cubicBezTo>
                    <a:pt x="238" y="179"/>
                    <a:pt x="238" y="179"/>
                    <a:pt x="239" y="179"/>
                  </a:cubicBezTo>
                  <a:cubicBezTo>
                    <a:pt x="240" y="178"/>
                    <a:pt x="241" y="178"/>
                    <a:pt x="242" y="178"/>
                  </a:cubicBezTo>
                  <a:cubicBezTo>
                    <a:pt x="242" y="178"/>
                    <a:pt x="242" y="178"/>
                    <a:pt x="242" y="178"/>
                  </a:cubicBezTo>
                  <a:cubicBezTo>
                    <a:pt x="243" y="178"/>
                    <a:pt x="243" y="178"/>
                    <a:pt x="244" y="178"/>
                  </a:cubicBezTo>
                  <a:cubicBezTo>
                    <a:pt x="244" y="179"/>
                    <a:pt x="244" y="179"/>
                    <a:pt x="243" y="180"/>
                  </a:cubicBezTo>
                  <a:cubicBezTo>
                    <a:pt x="243" y="182"/>
                    <a:pt x="243" y="183"/>
                    <a:pt x="242" y="185"/>
                  </a:cubicBezTo>
                  <a:cubicBezTo>
                    <a:pt x="242" y="185"/>
                    <a:pt x="242" y="186"/>
                    <a:pt x="242" y="186"/>
                  </a:cubicBezTo>
                  <a:cubicBezTo>
                    <a:pt x="242" y="186"/>
                    <a:pt x="242" y="186"/>
                    <a:pt x="242" y="186"/>
                  </a:cubicBezTo>
                  <a:cubicBezTo>
                    <a:pt x="243" y="186"/>
                    <a:pt x="244" y="186"/>
                    <a:pt x="244" y="185"/>
                  </a:cubicBezTo>
                  <a:cubicBezTo>
                    <a:pt x="244" y="184"/>
                    <a:pt x="245" y="183"/>
                    <a:pt x="245" y="181"/>
                  </a:cubicBezTo>
                  <a:cubicBezTo>
                    <a:pt x="245" y="181"/>
                    <a:pt x="245" y="181"/>
                    <a:pt x="246" y="181"/>
                  </a:cubicBezTo>
                  <a:cubicBezTo>
                    <a:pt x="247" y="181"/>
                    <a:pt x="247" y="180"/>
                    <a:pt x="247" y="180"/>
                  </a:cubicBezTo>
                  <a:cubicBezTo>
                    <a:pt x="247" y="180"/>
                    <a:pt x="248" y="180"/>
                    <a:pt x="248" y="180"/>
                  </a:cubicBezTo>
                  <a:cubicBezTo>
                    <a:pt x="248" y="181"/>
                    <a:pt x="248" y="181"/>
                    <a:pt x="249" y="182"/>
                  </a:cubicBezTo>
                  <a:cubicBezTo>
                    <a:pt x="250" y="182"/>
                    <a:pt x="250" y="183"/>
                    <a:pt x="249" y="184"/>
                  </a:cubicBezTo>
                  <a:cubicBezTo>
                    <a:pt x="248" y="184"/>
                    <a:pt x="248" y="185"/>
                    <a:pt x="247" y="186"/>
                  </a:cubicBezTo>
                  <a:cubicBezTo>
                    <a:pt x="246" y="187"/>
                    <a:pt x="247" y="187"/>
                    <a:pt x="248" y="187"/>
                  </a:cubicBezTo>
                  <a:cubicBezTo>
                    <a:pt x="248" y="188"/>
                    <a:pt x="249" y="187"/>
                    <a:pt x="249" y="187"/>
                  </a:cubicBezTo>
                  <a:cubicBezTo>
                    <a:pt x="249" y="187"/>
                    <a:pt x="249" y="186"/>
                    <a:pt x="249" y="186"/>
                  </a:cubicBezTo>
                  <a:cubicBezTo>
                    <a:pt x="251" y="186"/>
                    <a:pt x="249" y="187"/>
                    <a:pt x="250" y="188"/>
                  </a:cubicBezTo>
                  <a:cubicBezTo>
                    <a:pt x="251" y="187"/>
                    <a:pt x="252" y="188"/>
                    <a:pt x="252" y="187"/>
                  </a:cubicBezTo>
                  <a:cubicBezTo>
                    <a:pt x="253" y="188"/>
                    <a:pt x="253" y="188"/>
                    <a:pt x="252" y="189"/>
                  </a:cubicBezTo>
                  <a:cubicBezTo>
                    <a:pt x="252" y="189"/>
                    <a:pt x="252" y="189"/>
                    <a:pt x="252" y="189"/>
                  </a:cubicBezTo>
                  <a:cubicBezTo>
                    <a:pt x="252" y="191"/>
                    <a:pt x="251" y="191"/>
                    <a:pt x="250" y="191"/>
                  </a:cubicBezTo>
                  <a:cubicBezTo>
                    <a:pt x="250" y="191"/>
                    <a:pt x="250" y="191"/>
                    <a:pt x="250" y="191"/>
                  </a:cubicBezTo>
                  <a:cubicBezTo>
                    <a:pt x="249" y="191"/>
                    <a:pt x="249" y="191"/>
                    <a:pt x="248" y="192"/>
                  </a:cubicBezTo>
                  <a:cubicBezTo>
                    <a:pt x="248" y="193"/>
                    <a:pt x="249" y="192"/>
                    <a:pt x="250" y="192"/>
                  </a:cubicBezTo>
                  <a:cubicBezTo>
                    <a:pt x="250" y="192"/>
                    <a:pt x="251" y="192"/>
                    <a:pt x="251" y="192"/>
                  </a:cubicBezTo>
                  <a:cubicBezTo>
                    <a:pt x="252" y="192"/>
                    <a:pt x="253" y="193"/>
                    <a:pt x="252" y="194"/>
                  </a:cubicBezTo>
                  <a:cubicBezTo>
                    <a:pt x="252" y="194"/>
                    <a:pt x="252" y="194"/>
                    <a:pt x="252" y="195"/>
                  </a:cubicBezTo>
                  <a:cubicBezTo>
                    <a:pt x="252" y="195"/>
                    <a:pt x="252" y="196"/>
                    <a:pt x="252" y="196"/>
                  </a:cubicBezTo>
                  <a:cubicBezTo>
                    <a:pt x="252" y="196"/>
                    <a:pt x="251" y="196"/>
                    <a:pt x="251" y="196"/>
                  </a:cubicBezTo>
                  <a:cubicBezTo>
                    <a:pt x="250" y="196"/>
                    <a:pt x="250" y="195"/>
                    <a:pt x="249" y="196"/>
                  </a:cubicBezTo>
                  <a:cubicBezTo>
                    <a:pt x="248" y="196"/>
                    <a:pt x="247" y="195"/>
                    <a:pt x="247" y="195"/>
                  </a:cubicBezTo>
                  <a:cubicBezTo>
                    <a:pt x="246" y="194"/>
                    <a:pt x="246" y="194"/>
                    <a:pt x="246" y="194"/>
                  </a:cubicBezTo>
                  <a:cubicBezTo>
                    <a:pt x="244" y="193"/>
                    <a:pt x="243" y="193"/>
                    <a:pt x="242" y="195"/>
                  </a:cubicBezTo>
                  <a:cubicBezTo>
                    <a:pt x="242" y="197"/>
                    <a:pt x="242" y="199"/>
                    <a:pt x="243" y="200"/>
                  </a:cubicBezTo>
                  <a:cubicBezTo>
                    <a:pt x="243" y="201"/>
                    <a:pt x="242" y="201"/>
                    <a:pt x="243" y="201"/>
                  </a:cubicBezTo>
                  <a:cubicBezTo>
                    <a:pt x="244" y="204"/>
                    <a:pt x="246" y="204"/>
                    <a:pt x="248" y="205"/>
                  </a:cubicBezTo>
                  <a:cubicBezTo>
                    <a:pt x="248" y="205"/>
                    <a:pt x="249" y="205"/>
                    <a:pt x="249" y="204"/>
                  </a:cubicBezTo>
                  <a:cubicBezTo>
                    <a:pt x="249" y="203"/>
                    <a:pt x="250" y="203"/>
                    <a:pt x="252" y="202"/>
                  </a:cubicBezTo>
                  <a:cubicBezTo>
                    <a:pt x="252" y="202"/>
                    <a:pt x="252" y="202"/>
                    <a:pt x="253" y="202"/>
                  </a:cubicBezTo>
                  <a:cubicBezTo>
                    <a:pt x="253" y="201"/>
                    <a:pt x="254" y="201"/>
                    <a:pt x="255" y="201"/>
                  </a:cubicBezTo>
                  <a:cubicBezTo>
                    <a:pt x="255" y="201"/>
                    <a:pt x="256" y="201"/>
                    <a:pt x="256" y="200"/>
                  </a:cubicBezTo>
                  <a:cubicBezTo>
                    <a:pt x="256" y="200"/>
                    <a:pt x="257" y="200"/>
                    <a:pt x="257" y="200"/>
                  </a:cubicBezTo>
                  <a:cubicBezTo>
                    <a:pt x="257" y="201"/>
                    <a:pt x="257" y="201"/>
                    <a:pt x="257" y="201"/>
                  </a:cubicBezTo>
                  <a:cubicBezTo>
                    <a:pt x="256" y="202"/>
                    <a:pt x="256" y="203"/>
                    <a:pt x="256" y="204"/>
                  </a:cubicBezTo>
                  <a:cubicBezTo>
                    <a:pt x="258" y="205"/>
                    <a:pt x="259" y="204"/>
                    <a:pt x="260" y="204"/>
                  </a:cubicBezTo>
                  <a:cubicBezTo>
                    <a:pt x="261" y="203"/>
                    <a:pt x="261" y="203"/>
                    <a:pt x="261" y="204"/>
                  </a:cubicBezTo>
                  <a:cubicBezTo>
                    <a:pt x="261" y="204"/>
                    <a:pt x="262" y="204"/>
                    <a:pt x="263" y="204"/>
                  </a:cubicBezTo>
                  <a:cubicBezTo>
                    <a:pt x="264" y="205"/>
                    <a:pt x="265" y="205"/>
                    <a:pt x="266" y="207"/>
                  </a:cubicBezTo>
                  <a:cubicBezTo>
                    <a:pt x="266" y="207"/>
                    <a:pt x="266" y="207"/>
                    <a:pt x="266" y="207"/>
                  </a:cubicBezTo>
                  <a:cubicBezTo>
                    <a:pt x="268" y="206"/>
                    <a:pt x="268" y="207"/>
                    <a:pt x="268" y="208"/>
                  </a:cubicBezTo>
                  <a:cubicBezTo>
                    <a:pt x="269" y="209"/>
                    <a:pt x="269" y="210"/>
                    <a:pt x="269" y="212"/>
                  </a:cubicBezTo>
                  <a:cubicBezTo>
                    <a:pt x="269" y="214"/>
                    <a:pt x="270" y="215"/>
                    <a:pt x="271" y="217"/>
                  </a:cubicBezTo>
                  <a:cubicBezTo>
                    <a:pt x="272" y="219"/>
                    <a:pt x="274" y="219"/>
                    <a:pt x="275" y="220"/>
                  </a:cubicBezTo>
                  <a:cubicBezTo>
                    <a:pt x="275" y="220"/>
                    <a:pt x="276" y="220"/>
                    <a:pt x="276" y="219"/>
                  </a:cubicBezTo>
                  <a:cubicBezTo>
                    <a:pt x="276" y="218"/>
                    <a:pt x="277" y="219"/>
                    <a:pt x="278" y="219"/>
                  </a:cubicBezTo>
                  <a:cubicBezTo>
                    <a:pt x="279" y="219"/>
                    <a:pt x="279" y="218"/>
                    <a:pt x="280" y="218"/>
                  </a:cubicBezTo>
                  <a:cubicBezTo>
                    <a:pt x="281" y="218"/>
                    <a:pt x="282" y="216"/>
                    <a:pt x="281" y="216"/>
                  </a:cubicBezTo>
                  <a:cubicBezTo>
                    <a:pt x="281" y="215"/>
                    <a:pt x="281" y="214"/>
                    <a:pt x="281" y="213"/>
                  </a:cubicBezTo>
                  <a:cubicBezTo>
                    <a:pt x="282" y="212"/>
                    <a:pt x="282" y="212"/>
                    <a:pt x="282" y="211"/>
                  </a:cubicBezTo>
                  <a:cubicBezTo>
                    <a:pt x="281" y="209"/>
                    <a:pt x="280" y="208"/>
                    <a:pt x="279" y="206"/>
                  </a:cubicBezTo>
                  <a:cubicBezTo>
                    <a:pt x="279" y="206"/>
                    <a:pt x="279" y="205"/>
                    <a:pt x="278" y="205"/>
                  </a:cubicBezTo>
                  <a:cubicBezTo>
                    <a:pt x="278" y="204"/>
                    <a:pt x="278" y="203"/>
                    <a:pt x="278" y="203"/>
                  </a:cubicBezTo>
                  <a:cubicBezTo>
                    <a:pt x="276" y="203"/>
                    <a:pt x="276" y="203"/>
                    <a:pt x="276" y="201"/>
                  </a:cubicBezTo>
                  <a:cubicBezTo>
                    <a:pt x="277" y="200"/>
                    <a:pt x="277" y="200"/>
                    <a:pt x="276" y="199"/>
                  </a:cubicBezTo>
                  <a:cubicBezTo>
                    <a:pt x="276" y="199"/>
                    <a:pt x="276" y="198"/>
                    <a:pt x="276" y="198"/>
                  </a:cubicBezTo>
                  <a:cubicBezTo>
                    <a:pt x="277" y="197"/>
                    <a:pt x="277" y="197"/>
                    <a:pt x="277" y="196"/>
                  </a:cubicBezTo>
                  <a:cubicBezTo>
                    <a:pt x="277" y="195"/>
                    <a:pt x="277" y="195"/>
                    <a:pt x="278" y="194"/>
                  </a:cubicBezTo>
                  <a:cubicBezTo>
                    <a:pt x="279" y="194"/>
                    <a:pt x="278" y="193"/>
                    <a:pt x="278" y="193"/>
                  </a:cubicBezTo>
                  <a:cubicBezTo>
                    <a:pt x="277" y="193"/>
                    <a:pt x="277" y="193"/>
                    <a:pt x="276" y="192"/>
                  </a:cubicBezTo>
                  <a:cubicBezTo>
                    <a:pt x="276" y="192"/>
                    <a:pt x="276" y="192"/>
                    <a:pt x="275" y="192"/>
                  </a:cubicBezTo>
                  <a:cubicBezTo>
                    <a:pt x="274" y="192"/>
                    <a:pt x="274" y="192"/>
                    <a:pt x="275" y="191"/>
                  </a:cubicBezTo>
                  <a:cubicBezTo>
                    <a:pt x="276" y="190"/>
                    <a:pt x="275" y="189"/>
                    <a:pt x="274" y="188"/>
                  </a:cubicBezTo>
                  <a:cubicBezTo>
                    <a:pt x="273" y="187"/>
                    <a:pt x="273" y="187"/>
                    <a:pt x="273" y="186"/>
                  </a:cubicBezTo>
                  <a:cubicBezTo>
                    <a:pt x="272" y="185"/>
                    <a:pt x="272" y="185"/>
                    <a:pt x="271" y="186"/>
                  </a:cubicBezTo>
                  <a:cubicBezTo>
                    <a:pt x="270" y="186"/>
                    <a:pt x="269" y="186"/>
                    <a:pt x="269" y="187"/>
                  </a:cubicBezTo>
                  <a:cubicBezTo>
                    <a:pt x="268" y="187"/>
                    <a:pt x="268" y="187"/>
                    <a:pt x="268" y="187"/>
                  </a:cubicBezTo>
                  <a:cubicBezTo>
                    <a:pt x="268" y="186"/>
                    <a:pt x="268" y="186"/>
                    <a:pt x="268" y="186"/>
                  </a:cubicBezTo>
                  <a:cubicBezTo>
                    <a:pt x="266" y="186"/>
                    <a:pt x="267" y="185"/>
                    <a:pt x="267" y="185"/>
                  </a:cubicBezTo>
                  <a:cubicBezTo>
                    <a:pt x="267" y="184"/>
                    <a:pt x="268" y="183"/>
                    <a:pt x="268" y="182"/>
                  </a:cubicBezTo>
                  <a:cubicBezTo>
                    <a:pt x="268" y="181"/>
                    <a:pt x="268" y="180"/>
                    <a:pt x="267" y="180"/>
                  </a:cubicBezTo>
                  <a:cubicBezTo>
                    <a:pt x="266" y="180"/>
                    <a:pt x="265" y="179"/>
                    <a:pt x="265" y="178"/>
                  </a:cubicBezTo>
                  <a:cubicBezTo>
                    <a:pt x="264" y="177"/>
                    <a:pt x="263" y="177"/>
                    <a:pt x="262" y="176"/>
                  </a:cubicBezTo>
                  <a:cubicBezTo>
                    <a:pt x="262" y="176"/>
                    <a:pt x="261" y="176"/>
                    <a:pt x="261" y="177"/>
                  </a:cubicBezTo>
                  <a:cubicBezTo>
                    <a:pt x="261" y="178"/>
                    <a:pt x="261" y="178"/>
                    <a:pt x="260" y="178"/>
                  </a:cubicBezTo>
                  <a:cubicBezTo>
                    <a:pt x="259" y="179"/>
                    <a:pt x="259" y="179"/>
                    <a:pt x="259" y="180"/>
                  </a:cubicBezTo>
                  <a:cubicBezTo>
                    <a:pt x="260" y="181"/>
                    <a:pt x="259" y="182"/>
                    <a:pt x="259" y="183"/>
                  </a:cubicBezTo>
                  <a:cubicBezTo>
                    <a:pt x="258" y="183"/>
                    <a:pt x="258" y="184"/>
                    <a:pt x="258" y="184"/>
                  </a:cubicBezTo>
                  <a:cubicBezTo>
                    <a:pt x="258" y="183"/>
                    <a:pt x="257" y="183"/>
                    <a:pt x="258" y="183"/>
                  </a:cubicBezTo>
                  <a:cubicBezTo>
                    <a:pt x="258" y="182"/>
                    <a:pt x="258" y="182"/>
                    <a:pt x="258" y="182"/>
                  </a:cubicBezTo>
                  <a:cubicBezTo>
                    <a:pt x="258" y="181"/>
                    <a:pt x="258" y="180"/>
                    <a:pt x="257" y="181"/>
                  </a:cubicBezTo>
                  <a:cubicBezTo>
                    <a:pt x="257" y="179"/>
                    <a:pt x="257" y="176"/>
                    <a:pt x="257" y="174"/>
                  </a:cubicBezTo>
                  <a:cubicBezTo>
                    <a:pt x="256" y="174"/>
                    <a:pt x="255" y="173"/>
                    <a:pt x="256" y="173"/>
                  </a:cubicBezTo>
                  <a:cubicBezTo>
                    <a:pt x="255" y="172"/>
                    <a:pt x="256" y="171"/>
                    <a:pt x="255" y="171"/>
                  </a:cubicBezTo>
                  <a:cubicBezTo>
                    <a:pt x="254" y="170"/>
                    <a:pt x="254" y="168"/>
                    <a:pt x="252" y="168"/>
                  </a:cubicBezTo>
                  <a:cubicBezTo>
                    <a:pt x="251" y="168"/>
                    <a:pt x="251" y="168"/>
                    <a:pt x="251" y="168"/>
                  </a:cubicBezTo>
                  <a:cubicBezTo>
                    <a:pt x="249" y="165"/>
                    <a:pt x="248" y="166"/>
                    <a:pt x="245" y="167"/>
                  </a:cubicBezTo>
                  <a:cubicBezTo>
                    <a:pt x="244" y="168"/>
                    <a:pt x="243" y="168"/>
                    <a:pt x="242" y="168"/>
                  </a:cubicBezTo>
                  <a:cubicBezTo>
                    <a:pt x="241" y="169"/>
                    <a:pt x="240" y="169"/>
                    <a:pt x="239" y="168"/>
                  </a:cubicBezTo>
                  <a:cubicBezTo>
                    <a:pt x="239" y="168"/>
                    <a:pt x="238" y="167"/>
                    <a:pt x="238" y="168"/>
                  </a:cubicBezTo>
                  <a:cubicBezTo>
                    <a:pt x="238" y="168"/>
                    <a:pt x="238" y="168"/>
                    <a:pt x="238" y="168"/>
                  </a:cubicBezTo>
                  <a:cubicBezTo>
                    <a:pt x="239" y="169"/>
                    <a:pt x="239" y="170"/>
                    <a:pt x="238" y="170"/>
                  </a:cubicBezTo>
                  <a:cubicBezTo>
                    <a:pt x="237" y="170"/>
                    <a:pt x="238" y="171"/>
                    <a:pt x="238" y="171"/>
                  </a:cubicBezTo>
                  <a:cubicBezTo>
                    <a:pt x="237" y="173"/>
                    <a:pt x="237" y="174"/>
                    <a:pt x="237" y="175"/>
                  </a:cubicBezTo>
                  <a:close/>
                  <a:moveTo>
                    <a:pt x="295" y="249"/>
                  </a:moveTo>
                  <a:cubicBezTo>
                    <a:pt x="295" y="249"/>
                    <a:pt x="294" y="250"/>
                    <a:pt x="294" y="250"/>
                  </a:cubicBezTo>
                  <a:cubicBezTo>
                    <a:pt x="294" y="250"/>
                    <a:pt x="293" y="249"/>
                    <a:pt x="293" y="248"/>
                  </a:cubicBezTo>
                  <a:cubicBezTo>
                    <a:pt x="293" y="248"/>
                    <a:pt x="293" y="248"/>
                    <a:pt x="294" y="248"/>
                  </a:cubicBezTo>
                  <a:cubicBezTo>
                    <a:pt x="294" y="248"/>
                    <a:pt x="294" y="249"/>
                    <a:pt x="295" y="249"/>
                  </a:cubicBezTo>
                  <a:close/>
                  <a:moveTo>
                    <a:pt x="302" y="288"/>
                  </a:moveTo>
                  <a:cubicBezTo>
                    <a:pt x="302" y="288"/>
                    <a:pt x="301" y="288"/>
                    <a:pt x="301" y="289"/>
                  </a:cubicBezTo>
                  <a:cubicBezTo>
                    <a:pt x="301" y="289"/>
                    <a:pt x="300" y="289"/>
                    <a:pt x="300" y="289"/>
                  </a:cubicBezTo>
                  <a:cubicBezTo>
                    <a:pt x="300" y="288"/>
                    <a:pt x="301" y="288"/>
                    <a:pt x="301" y="288"/>
                  </a:cubicBezTo>
                  <a:cubicBezTo>
                    <a:pt x="301" y="288"/>
                    <a:pt x="302" y="288"/>
                    <a:pt x="302" y="288"/>
                  </a:cubicBezTo>
                  <a:close/>
                  <a:moveTo>
                    <a:pt x="279" y="137"/>
                  </a:moveTo>
                  <a:cubicBezTo>
                    <a:pt x="279" y="136"/>
                    <a:pt x="279" y="136"/>
                    <a:pt x="280" y="135"/>
                  </a:cubicBezTo>
                  <a:cubicBezTo>
                    <a:pt x="280" y="135"/>
                    <a:pt x="280" y="135"/>
                    <a:pt x="281" y="136"/>
                  </a:cubicBezTo>
                  <a:cubicBezTo>
                    <a:pt x="280" y="136"/>
                    <a:pt x="279" y="136"/>
                    <a:pt x="279" y="137"/>
                  </a:cubicBezTo>
                  <a:close/>
                  <a:moveTo>
                    <a:pt x="290" y="257"/>
                  </a:moveTo>
                  <a:cubicBezTo>
                    <a:pt x="289" y="257"/>
                    <a:pt x="288" y="257"/>
                    <a:pt x="287" y="257"/>
                  </a:cubicBezTo>
                  <a:cubicBezTo>
                    <a:pt x="288" y="256"/>
                    <a:pt x="288" y="256"/>
                    <a:pt x="290" y="257"/>
                  </a:cubicBezTo>
                  <a:close/>
                  <a:moveTo>
                    <a:pt x="185" y="241"/>
                  </a:moveTo>
                  <a:cubicBezTo>
                    <a:pt x="185" y="240"/>
                    <a:pt x="185" y="240"/>
                    <a:pt x="186" y="240"/>
                  </a:cubicBezTo>
                  <a:cubicBezTo>
                    <a:pt x="186" y="240"/>
                    <a:pt x="186" y="240"/>
                    <a:pt x="186" y="240"/>
                  </a:cubicBezTo>
                  <a:cubicBezTo>
                    <a:pt x="186" y="241"/>
                    <a:pt x="186" y="241"/>
                    <a:pt x="185" y="241"/>
                  </a:cubicBezTo>
                  <a:cubicBezTo>
                    <a:pt x="185" y="241"/>
                    <a:pt x="185" y="241"/>
                    <a:pt x="185" y="241"/>
                  </a:cubicBezTo>
                  <a:close/>
                  <a:moveTo>
                    <a:pt x="354" y="200"/>
                  </a:moveTo>
                  <a:cubicBezTo>
                    <a:pt x="354" y="202"/>
                    <a:pt x="353" y="203"/>
                    <a:pt x="353" y="204"/>
                  </a:cubicBezTo>
                  <a:cubicBezTo>
                    <a:pt x="353" y="204"/>
                    <a:pt x="353" y="205"/>
                    <a:pt x="353" y="205"/>
                  </a:cubicBezTo>
                  <a:cubicBezTo>
                    <a:pt x="352" y="205"/>
                    <a:pt x="352" y="204"/>
                    <a:pt x="352" y="204"/>
                  </a:cubicBezTo>
                  <a:cubicBezTo>
                    <a:pt x="353" y="203"/>
                    <a:pt x="352" y="202"/>
                    <a:pt x="353" y="201"/>
                  </a:cubicBezTo>
                  <a:cubicBezTo>
                    <a:pt x="354" y="201"/>
                    <a:pt x="353" y="200"/>
                    <a:pt x="353" y="200"/>
                  </a:cubicBezTo>
                  <a:cubicBezTo>
                    <a:pt x="353" y="199"/>
                    <a:pt x="353" y="199"/>
                    <a:pt x="354" y="198"/>
                  </a:cubicBezTo>
                  <a:cubicBezTo>
                    <a:pt x="354" y="198"/>
                    <a:pt x="355" y="198"/>
                    <a:pt x="355" y="199"/>
                  </a:cubicBezTo>
                  <a:cubicBezTo>
                    <a:pt x="355" y="199"/>
                    <a:pt x="355" y="200"/>
                    <a:pt x="354" y="200"/>
                  </a:cubicBezTo>
                  <a:close/>
                  <a:moveTo>
                    <a:pt x="302" y="275"/>
                  </a:moveTo>
                  <a:cubicBezTo>
                    <a:pt x="303" y="274"/>
                    <a:pt x="302" y="274"/>
                    <a:pt x="303" y="273"/>
                  </a:cubicBezTo>
                  <a:cubicBezTo>
                    <a:pt x="303" y="273"/>
                    <a:pt x="303" y="273"/>
                    <a:pt x="303" y="273"/>
                  </a:cubicBezTo>
                  <a:cubicBezTo>
                    <a:pt x="303" y="274"/>
                    <a:pt x="303" y="274"/>
                    <a:pt x="303" y="275"/>
                  </a:cubicBezTo>
                  <a:cubicBezTo>
                    <a:pt x="303" y="275"/>
                    <a:pt x="302" y="275"/>
                    <a:pt x="302" y="275"/>
                  </a:cubicBezTo>
                  <a:close/>
                  <a:moveTo>
                    <a:pt x="297" y="282"/>
                  </a:moveTo>
                  <a:cubicBezTo>
                    <a:pt x="296" y="282"/>
                    <a:pt x="296" y="283"/>
                    <a:pt x="295" y="283"/>
                  </a:cubicBezTo>
                  <a:cubicBezTo>
                    <a:pt x="295" y="282"/>
                    <a:pt x="295" y="282"/>
                    <a:pt x="297" y="282"/>
                  </a:cubicBezTo>
                  <a:close/>
                  <a:moveTo>
                    <a:pt x="399" y="268"/>
                  </a:moveTo>
                  <a:cubicBezTo>
                    <a:pt x="399" y="268"/>
                    <a:pt x="399" y="268"/>
                    <a:pt x="399" y="268"/>
                  </a:cubicBezTo>
                  <a:cubicBezTo>
                    <a:pt x="399" y="267"/>
                    <a:pt x="399" y="267"/>
                    <a:pt x="400" y="267"/>
                  </a:cubicBezTo>
                  <a:cubicBezTo>
                    <a:pt x="400" y="267"/>
                    <a:pt x="400" y="267"/>
                    <a:pt x="400" y="267"/>
                  </a:cubicBezTo>
                  <a:cubicBezTo>
                    <a:pt x="400" y="268"/>
                    <a:pt x="400" y="268"/>
                    <a:pt x="399" y="268"/>
                  </a:cubicBezTo>
                  <a:close/>
                  <a:moveTo>
                    <a:pt x="285" y="316"/>
                  </a:moveTo>
                  <a:cubicBezTo>
                    <a:pt x="284" y="316"/>
                    <a:pt x="284" y="317"/>
                    <a:pt x="283" y="316"/>
                  </a:cubicBezTo>
                  <a:cubicBezTo>
                    <a:pt x="283" y="316"/>
                    <a:pt x="283" y="316"/>
                    <a:pt x="283" y="316"/>
                  </a:cubicBezTo>
                  <a:cubicBezTo>
                    <a:pt x="284" y="315"/>
                    <a:pt x="284" y="316"/>
                    <a:pt x="285" y="316"/>
                  </a:cubicBezTo>
                  <a:close/>
                  <a:moveTo>
                    <a:pt x="266" y="285"/>
                  </a:moveTo>
                  <a:cubicBezTo>
                    <a:pt x="266" y="285"/>
                    <a:pt x="265" y="285"/>
                    <a:pt x="265" y="285"/>
                  </a:cubicBezTo>
                  <a:cubicBezTo>
                    <a:pt x="265" y="284"/>
                    <a:pt x="266" y="284"/>
                    <a:pt x="266" y="284"/>
                  </a:cubicBezTo>
                  <a:cubicBezTo>
                    <a:pt x="266" y="285"/>
                    <a:pt x="266" y="285"/>
                    <a:pt x="266" y="285"/>
                  </a:cubicBezTo>
                  <a:close/>
                  <a:moveTo>
                    <a:pt x="294" y="290"/>
                  </a:moveTo>
                  <a:cubicBezTo>
                    <a:pt x="294" y="291"/>
                    <a:pt x="294" y="292"/>
                    <a:pt x="294" y="292"/>
                  </a:cubicBezTo>
                  <a:cubicBezTo>
                    <a:pt x="293" y="292"/>
                    <a:pt x="293" y="291"/>
                    <a:pt x="294" y="290"/>
                  </a:cubicBezTo>
                  <a:close/>
                  <a:moveTo>
                    <a:pt x="197" y="276"/>
                  </a:moveTo>
                  <a:cubicBezTo>
                    <a:pt x="197" y="276"/>
                    <a:pt x="197" y="276"/>
                    <a:pt x="197" y="276"/>
                  </a:cubicBezTo>
                  <a:cubicBezTo>
                    <a:pt x="196" y="276"/>
                    <a:pt x="196" y="276"/>
                    <a:pt x="195" y="276"/>
                  </a:cubicBezTo>
                  <a:cubicBezTo>
                    <a:pt x="196" y="276"/>
                    <a:pt x="196" y="275"/>
                    <a:pt x="197" y="276"/>
                  </a:cubicBezTo>
                  <a:close/>
                  <a:moveTo>
                    <a:pt x="299" y="256"/>
                  </a:moveTo>
                  <a:cubicBezTo>
                    <a:pt x="298" y="256"/>
                    <a:pt x="299" y="256"/>
                    <a:pt x="299" y="255"/>
                  </a:cubicBezTo>
                  <a:cubicBezTo>
                    <a:pt x="299" y="256"/>
                    <a:pt x="299" y="256"/>
                    <a:pt x="299" y="256"/>
                  </a:cubicBezTo>
                  <a:cubicBezTo>
                    <a:pt x="299" y="256"/>
                    <a:pt x="299" y="256"/>
                    <a:pt x="299" y="256"/>
                  </a:cubicBezTo>
                  <a:close/>
                  <a:moveTo>
                    <a:pt x="340" y="269"/>
                  </a:moveTo>
                  <a:cubicBezTo>
                    <a:pt x="340" y="269"/>
                    <a:pt x="339" y="269"/>
                    <a:pt x="339" y="268"/>
                  </a:cubicBezTo>
                  <a:cubicBezTo>
                    <a:pt x="340" y="268"/>
                    <a:pt x="340" y="268"/>
                    <a:pt x="340" y="269"/>
                  </a:cubicBezTo>
                  <a:close/>
                  <a:moveTo>
                    <a:pt x="134" y="251"/>
                  </a:moveTo>
                  <a:cubicBezTo>
                    <a:pt x="135" y="251"/>
                    <a:pt x="135" y="251"/>
                    <a:pt x="135" y="251"/>
                  </a:cubicBezTo>
                  <a:cubicBezTo>
                    <a:pt x="135" y="251"/>
                    <a:pt x="135" y="251"/>
                    <a:pt x="135" y="251"/>
                  </a:cubicBezTo>
                  <a:cubicBezTo>
                    <a:pt x="134" y="251"/>
                    <a:pt x="134" y="251"/>
                    <a:pt x="134" y="251"/>
                  </a:cubicBezTo>
                  <a:close/>
                  <a:moveTo>
                    <a:pt x="123" y="271"/>
                  </a:moveTo>
                  <a:cubicBezTo>
                    <a:pt x="122" y="271"/>
                    <a:pt x="122" y="271"/>
                    <a:pt x="121" y="271"/>
                  </a:cubicBezTo>
                  <a:cubicBezTo>
                    <a:pt x="122" y="271"/>
                    <a:pt x="122" y="271"/>
                    <a:pt x="123" y="271"/>
                  </a:cubicBezTo>
                  <a:close/>
                  <a:moveTo>
                    <a:pt x="305" y="305"/>
                  </a:moveTo>
                  <a:cubicBezTo>
                    <a:pt x="305" y="305"/>
                    <a:pt x="304" y="305"/>
                    <a:pt x="305" y="304"/>
                  </a:cubicBezTo>
                  <a:cubicBezTo>
                    <a:pt x="305" y="305"/>
                    <a:pt x="305" y="305"/>
                    <a:pt x="305" y="305"/>
                  </a:cubicBezTo>
                  <a:cubicBezTo>
                    <a:pt x="305" y="305"/>
                    <a:pt x="305" y="305"/>
                    <a:pt x="305" y="305"/>
                  </a:cubicBezTo>
                  <a:close/>
                  <a:moveTo>
                    <a:pt x="294" y="258"/>
                  </a:moveTo>
                  <a:cubicBezTo>
                    <a:pt x="294" y="258"/>
                    <a:pt x="294" y="259"/>
                    <a:pt x="294" y="259"/>
                  </a:cubicBezTo>
                  <a:cubicBezTo>
                    <a:pt x="293" y="259"/>
                    <a:pt x="293" y="258"/>
                    <a:pt x="294" y="258"/>
                  </a:cubicBezTo>
                  <a:close/>
                  <a:moveTo>
                    <a:pt x="287" y="305"/>
                  </a:moveTo>
                  <a:cubicBezTo>
                    <a:pt x="287" y="305"/>
                    <a:pt x="286" y="306"/>
                    <a:pt x="286" y="306"/>
                  </a:cubicBezTo>
                  <a:cubicBezTo>
                    <a:pt x="286" y="306"/>
                    <a:pt x="286" y="306"/>
                    <a:pt x="286" y="305"/>
                  </a:cubicBezTo>
                  <a:cubicBezTo>
                    <a:pt x="286" y="305"/>
                    <a:pt x="286" y="305"/>
                    <a:pt x="286" y="305"/>
                  </a:cubicBezTo>
                  <a:cubicBezTo>
                    <a:pt x="287" y="305"/>
                    <a:pt x="287" y="305"/>
                    <a:pt x="287" y="305"/>
                  </a:cubicBezTo>
                  <a:close/>
                  <a:moveTo>
                    <a:pt x="301" y="306"/>
                  </a:moveTo>
                  <a:cubicBezTo>
                    <a:pt x="301" y="306"/>
                    <a:pt x="300" y="306"/>
                    <a:pt x="300" y="306"/>
                  </a:cubicBezTo>
                  <a:cubicBezTo>
                    <a:pt x="300" y="306"/>
                    <a:pt x="300" y="306"/>
                    <a:pt x="300" y="306"/>
                  </a:cubicBezTo>
                  <a:cubicBezTo>
                    <a:pt x="300" y="306"/>
                    <a:pt x="300" y="306"/>
                    <a:pt x="300" y="306"/>
                  </a:cubicBezTo>
                  <a:cubicBezTo>
                    <a:pt x="301" y="306"/>
                    <a:pt x="301" y="306"/>
                    <a:pt x="301" y="306"/>
                  </a:cubicBezTo>
                  <a:close/>
                  <a:moveTo>
                    <a:pt x="270" y="290"/>
                  </a:moveTo>
                  <a:cubicBezTo>
                    <a:pt x="270" y="290"/>
                    <a:pt x="270" y="290"/>
                    <a:pt x="270" y="290"/>
                  </a:cubicBezTo>
                  <a:cubicBezTo>
                    <a:pt x="270" y="290"/>
                    <a:pt x="270" y="290"/>
                    <a:pt x="270" y="290"/>
                  </a:cubicBezTo>
                  <a:close/>
                  <a:moveTo>
                    <a:pt x="270" y="290"/>
                  </a:moveTo>
                  <a:cubicBezTo>
                    <a:pt x="270" y="290"/>
                    <a:pt x="270" y="290"/>
                    <a:pt x="269" y="290"/>
                  </a:cubicBezTo>
                  <a:cubicBezTo>
                    <a:pt x="270" y="289"/>
                    <a:pt x="270" y="289"/>
                    <a:pt x="270" y="290"/>
                  </a:cubicBezTo>
                  <a:close/>
                  <a:moveTo>
                    <a:pt x="295" y="245"/>
                  </a:moveTo>
                  <a:cubicBezTo>
                    <a:pt x="295" y="245"/>
                    <a:pt x="295" y="245"/>
                    <a:pt x="295" y="245"/>
                  </a:cubicBezTo>
                  <a:cubicBezTo>
                    <a:pt x="295" y="245"/>
                    <a:pt x="295" y="245"/>
                    <a:pt x="295" y="245"/>
                  </a:cubicBezTo>
                  <a:cubicBezTo>
                    <a:pt x="295" y="245"/>
                    <a:pt x="295" y="245"/>
                    <a:pt x="295" y="245"/>
                  </a:cubicBezTo>
                  <a:cubicBezTo>
                    <a:pt x="295" y="245"/>
                    <a:pt x="295" y="245"/>
                    <a:pt x="295" y="245"/>
                  </a:cubicBezTo>
                  <a:close/>
                  <a:moveTo>
                    <a:pt x="310" y="271"/>
                  </a:moveTo>
                  <a:cubicBezTo>
                    <a:pt x="309" y="271"/>
                    <a:pt x="309" y="271"/>
                    <a:pt x="309" y="271"/>
                  </a:cubicBezTo>
                  <a:cubicBezTo>
                    <a:pt x="309" y="270"/>
                    <a:pt x="310" y="270"/>
                    <a:pt x="310" y="270"/>
                  </a:cubicBezTo>
                  <a:cubicBezTo>
                    <a:pt x="310" y="270"/>
                    <a:pt x="310" y="271"/>
                    <a:pt x="310" y="271"/>
                  </a:cubicBezTo>
                  <a:cubicBezTo>
                    <a:pt x="310" y="271"/>
                    <a:pt x="310" y="271"/>
                    <a:pt x="310" y="271"/>
                  </a:cubicBezTo>
                  <a:close/>
                  <a:moveTo>
                    <a:pt x="121" y="271"/>
                  </a:moveTo>
                  <a:cubicBezTo>
                    <a:pt x="121" y="272"/>
                    <a:pt x="121" y="272"/>
                    <a:pt x="121" y="272"/>
                  </a:cubicBezTo>
                  <a:cubicBezTo>
                    <a:pt x="121" y="272"/>
                    <a:pt x="121" y="272"/>
                    <a:pt x="121" y="272"/>
                  </a:cubicBezTo>
                  <a:cubicBezTo>
                    <a:pt x="121" y="271"/>
                    <a:pt x="121" y="271"/>
                    <a:pt x="121" y="271"/>
                  </a:cubicBezTo>
                  <a:close/>
                  <a:moveTo>
                    <a:pt x="274" y="264"/>
                  </a:moveTo>
                  <a:cubicBezTo>
                    <a:pt x="274" y="264"/>
                    <a:pt x="274" y="264"/>
                    <a:pt x="274" y="264"/>
                  </a:cubicBezTo>
                  <a:cubicBezTo>
                    <a:pt x="274" y="264"/>
                    <a:pt x="274" y="264"/>
                    <a:pt x="274" y="264"/>
                  </a:cubicBezTo>
                  <a:cubicBezTo>
                    <a:pt x="274" y="264"/>
                    <a:pt x="274" y="264"/>
                    <a:pt x="274" y="264"/>
                  </a:cubicBezTo>
                  <a:close/>
                  <a:moveTo>
                    <a:pt x="274" y="264"/>
                  </a:moveTo>
                  <a:cubicBezTo>
                    <a:pt x="274" y="264"/>
                    <a:pt x="274" y="264"/>
                    <a:pt x="274" y="264"/>
                  </a:cubicBezTo>
                  <a:cubicBezTo>
                    <a:pt x="274" y="264"/>
                    <a:pt x="274" y="264"/>
                    <a:pt x="274" y="264"/>
                  </a:cubicBezTo>
                  <a:cubicBezTo>
                    <a:pt x="274" y="264"/>
                    <a:pt x="274" y="264"/>
                    <a:pt x="274" y="264"/>
                  </a:cubicBezTo>
                  <a:close/>
                  <a:moveTo>
                    <a:pt x="548" y="704"/>
                  </a:moveTo>
                  <a:cubicBezTo>
                    <a:pt x="548" y="704"/>
                    <a:pt x="548" y="704"/>
                    <a:pt x="548" y="704"/>
                  </a:cubicBezTo>
                  <a:cubicBezTo>
                    <a:pt x="548" y="703"/>
                    <a:pt x="549" y="702"/>
                    <a:pt x="550" y="702"/>
                  </a:cubicBezTo>
                  <a:cubicBezTo>
                    <a:pt x="549" y="702"/>
                    <a:pt x="550" y="703"/>
                    <a:pt x="550" y="703"/>
                  </a:cubicBezTo>
                  <a:cubicBezTo>
                    <a:pt x="550" y="703"/>
                    <a:pt x="550" y="703"/>
                    <a:pt x="551" y="703"/>
                  </a:cubicBezTo>
                  <a:cubicBezTo>
                    <a:pt x="551" y="703"/>
                    <a:pt x="551" y="703"/>
                    <a:pt x="551" y="703"/>
                  </a:cubicBezTo>
                  <a:cubicBezTo>
                    <a:pt x="550" y="704"/>
                    <a:pt x="550" y="704"/>
                    <a:pt x="549" y="704"/>
                  </a:cubicBezTo>
                  <a:cubicBezTo>
                    <a:pt x="549" y="704"/>
                    <a:pt x="549" y="704"/>
                    <a:pt x="548" y="704"/>
                  </a:cubicBezTo>
                  <a:cubicBezTo>
                    <a:pt x="548" y="704"/>
                    <a:pt x="548" y="704"/>
                    <a:pt x="548" y="704"/>
                  </a:cubicBezTo>
                  <a:close/>
                  <a:moveTo>
                    <a:pt x="581" y="692"/>
                  </a:moveTo>
                  <a:cubicBezTo>
                    <a:pt x="581" y="692"/>
                    <a:pt x="581" y="692"/>
                    <a:pt x="581" y="691"/>
                  </a:cubicBezTo>
                  <a:cubicBezTo>
                    <a:pt x="581" y="691"/>
                    <a:pt x="581" y="691"/>
                    <a:pt x="582" y="691"/>
                  </a:cubicBezTo>
                  <a:cubicBezTo>
                    <a:pt x="582" y="691"/>
                    <a:pt x="582" y="691"/>
                    <a:pt x="582" y="691"/>
                  </a:cubicBezTo>
                  <a:cubicBezTo>
                    <a:pt x="583" y="691"/>
                    <a:pt x="583" y="691"/>
                    <a:pt x="583" y="692"/>
                  </a:cubicBezTo>
                  <a:cubicBezTo>
                    <a:pt x="583" y="692"/>
                    <a:pt x="583" y="692"/>
                    <a:pt x="582" y="692"/>
                  </a:cubicBezTo>
                  <a:cubicBezTo>
                    <a:pt x="582" y="693"/>
                    <a:pt x="582" y="693"/>
                    <a:pt x="581" y="693"/>
                  </a:cubicBezTo>
                  <a:cubicBezTo>
                    <a:pt x="581" y="693"/>
                    <a:pt x="581" y="693"/>
                    <a:pt x="581" y="692"/>
                  </a:cubicBezTo>
                  <a:close/>
                  <a:moveTo>
                    <a:pt x="577" y="693"/>
                  </a:moveTo>
                  <a:cubicBezTo>
                    <a:pt x="577" y="693"/>
                    <a:pt x="577" y="693"/>
                    <a:pt x="578" y="693"/>
                  </a:cubicBezTo>
                  <a:cubicBezTo>
                    <a:pt x="578" y="693"/>
                    <a:pt x="578" y="693"/>
                    <a:pt x="578" y="693"/>
                  </a:cubicBezTo>
                  <a:cubicBezTo>
                    <a:pt x="578" y="693"/>
                    <a:pt x="579" y="692"/>
                    <a:pt x="579" y="692"/>
                  </a:cubicBezTo>
                  <a:cubicBezTo>
                    <a:pt x="579" y="692"/>
                    <a:pt x="579" y="692"/>
                    <a:pt x="579" y="692"/>
                  </a:cubicBezTo>
                  <a:cubicBezTo>
                    <a:pt x="579" y="692"/>
                    <a:pt x="579" y="692"/>
                    <a:pt x="579" y="692"/>
                  </a:cubicBezTo>
                  <a:cubicBezTo>
                    <a:pt x="579" y="692"/>
                    <a:pt x="579" y="692"/>
                    <a:pt x="579" y="692"/>
                  </a:cubicBezTo>
                  <a:cubicBezTo>
                    <a:pt x="579" y="693"/>
                    <a:pt x="579" y="693"/>
                    <a:pt x="579" y="693"/>
                  </a:cubicBezTo>
                  <a:cubicBezTo>
                    <a:pt x="579" y="693"/>
                    <a:pt x="578" y="693"/>
                    <a:pt x="578" y="694"/>
                  </a:cubicBezTo>
                  <a:cubicBezTo>
                    <a:pt x="578" y="694"/>
                    <a:pt x="578" y="694"/>
                    <a:pt x="578" y="694"/>
                  </a:cubicBezTo>
                  <a:cubicBezTo>
                    <a:pt x="577" y="693"/>
                    <a:pt x="577" y="693"/>
                    <a:pt x="577" y="693"/>
                  </a:cubicBezTo>
                  <a:close/>
                  <a:moveTo>
                    <a:pt x="592" y="714"/>
                  </a:moveTo>
                  <a:cubicBezTo>
                    <a:pt x="592" y="714"/>
                    <a:pt x="592" y="713"/>
                    <a:pt x="592" y="712"/>
                  </a:cubicBezTo>
                  <a:cubicBezTo>
                    <a:pt x="592" y="712"/>
                    <a:pt x="592" y="712"/>
                    <a:pt x="592" y="712"/>
                  </a:cubicBezTo>
                  <a:cubicBezTo>
                    <a:pt x="592" y="712"/>
                    <a:pt x="592" y="712"/>
                    <a:pt x="592" y="711"/>
                  </a:cubicBezTo>
                  <a:cubicBezTo>
                    <a:pt x="592" y="711"/>
                    <a:pt x="592" y="711"/>
                    <a:pt x="591" y="711"/>
                  </a:cubicBezTo>
                  <a:cubicBezTo>
                    <a:pt x="591" y="711"/>
                    <a:pt x="591" y="712"/>
                    <a:pt x="591" y="712"/>
                  </a:cubicBezTo>
                  <a:cubicBezTo>
                    <a:pt x="591" y="712"/>
                    <a:pt x="591" y="712"/>
                    <a:pt x="591" y="712"/>
                  </a:cubicBezTo>
                  <a:cubicBezTo>
                    <a:pt x="591" y="712"/>
                    <a:pt x="591" y="712"/>
                    <a:pt x="591" y="713"/>
                  </a:cubicBezTo>
                  <a:cubicBezTo>
                    <a:pt x="591" y="713"/>
                    <a:pt x="590" y="713"/>
                    <a:pt x="590" y="714"/>
                  </a:cubicBezTo>
                  <a:cubicBezTo>
                    <a:pt x="590" y="714"/>
                    <a:pt x="590" y="714"/>
                    <a:pt x="590" y="714"/>
                  </a:cubicBezTo>
                  <a:cubicBezTo>
                    <a:pt x="590" y="714"/>
                    <a:pt x="590" y="714"/>
                    <a:pt x="590" y="714"/>
                  </a:cubicBezTo>
                  <a:cubicBezTo>
                    <a:pt x="589" y="714"/>
                    <a:pt x="589" y="714"/>
                    <a:pt x="589" y="715"/>
                  </a:cubicBezTo>
                  <a:cubicBezTo>
                    <a:pt x="589" y="715"/>
                    <a:pt x="589" y="715"/>
                    <a:pt x="589" y="715"/>
                  </a:cubicBezTo>
                  <a:cubicBezTo>
                    <a:pt x="589" y="715"/>
                    <a:pt x="589" y="714"/>
                    <a:pt x="589" y="714"/>
                  </a:cubicBezTo>
                  <a:cubicBezTo>
                    <a:pt x="589" y="714"/>
                    <a:pt x="589" y="714"/>
                    <a:pt x="589" y="714"/>
                  </a:cubicBezTo>
                  <a:cubicBezTo>
                    <a:pt x="589" y="714"/>
                    <a:pt x="589" y="713"/>
                    <a:pt x="588" y="713"/>
                  </a:cubicBezTo>
                  <a:cubicBezTo>
                    <a:pt x="588" y="713"/>
                    <a:pt x="588" y="713"/>
                    <a:pt x="589" y="712"/>
                  </a:cubicBezTo>
                  <a:cubicBezTo>
                    <a:pt x="589" y="712"/>
                    <a:pt x="589" y="712"/>
                    <a:pt x="589" y="712"/>
                  </a:cubicBezTo>
                  <a:cubicBezTo>
                    <a:pt x="589" y="711"/>
                    <a:pt x="589" y="711"/>
                    <a:pt x="589" y="711"/>
                  </a:cubicBezTo>
                  <a:cubicBezTo>
                    <a:pt x="589" y="711"/>
                    <a:pt x="589" y="710"/>
                    <a:pt x="589" y="710"/>
                  </a:cubicBezTo>
                  <a:cubicBezTo>
                    <a:pt x="590" y="710"/>
                    <a:pt x="590" y="710"/>
                    <a:pt x="589" y="710"/>
                  </a:cubicBezTo>
                  <a:cubicBezTo>
                    <a:pt x="589" y="710"/>
                    <a:pt x="589" y="709"/>
                    <a:pt x="590" y="709"/>
                  </a:cubicBezTo>
                  <a:cubicBezTo>
                    <a:pt x="590" y="709"/>
                    <a:pt x="590" y="709"/>
                    <a:pt x="590" y="709"/>
                  </a:cubicBezTo>
                  <a:cubicBezTo>
                    <a:pt x="590" y="709"/>
                    <a:pt x="590" y="709"/>
                    <a:pt x="590" y="709"/>
                  </a:cubicBezTo>
                  <a:cubicBezTo>
                    <a:pt x="590" y="708"/>
                    <a:pt x="590" y="708"/>
                    <a:pt x="591" y="708"/>
                  </a:cubicBezTo>
                  <a:cubicBezTo>
                    <a:pt x="591" y="708"/>
                    <a:pt x="591" y="708"/>
                    <a:pt x="591" y="708"/>
                  </a:cubicBezTo>
                  <a:cubicBezTo>
                    <a:pt x="591" y="708"/>
                    <a:pt x="591" y="707"/>
                    <a:pt x="590" y="707"/>
                  </a:cubicBezTo>
                  <a:cubicBezTo>
                    <a:pt x="590" y="707"/>
                    <a:pt x="590" y="707"/>
                    <a:pt x="590" y="708"/>
                  </a:cubicBezTo>
                  <a:cubicBezTo>
                    <a:pt x="590" y="708"/>
                    <a:pt x="590" y="708"/>
                    <a:pt x="589" y="708"/>
                  </a:cubicBezTo>
                  <a:cubicBezTo>
                    <a:pt x="589" y="708"/>
                    <a:pt x="588" y="709"/>
                    <a:pt x="588" y="709"/>
                  </a:cubicBezTo>
                  <a:cubicBezTo>
                    <a:pt x="588" y="709"/>
                    <a:pt x="587" y="710"/>
                    <a:pt x="587" y="710"/>
                  </a:cubicBezTo>
                  <a:cubicBezTo>
                    <a:pt x="587" y="711"/>
                    <a:pt x="586" y="711"/>
                    <a:pt x="587" y="712"/>
                  </a:cubicBezTo>
                  <a:cubicBezTo>
                    <a:pt x="587" y="712"/>
                    <a:pt x="587" y="712"/>
                    <a:pt x="587" y="712"/>
                  </a:cubicBezTo>
                  <a:cubicBezTo>
                    <a:pt x="586" y="712"/>
                    <a:pt x="586" y="713"/>
                    <a:pt x="586" y="713"/>
                  </a:cubicBezTo>
                  <a:cubicBezTo>
                    <a:pt x="586" y="713"/>
                    <a:pt x="586" y="713"/>
                    <a:pt x="586" y="713"/>
                  </a:cubicBezTo>
                  <a:cubicBezTo>
                    <a:pt x="585" y="713"/>
                    <a:pt x="585" y="713"/>
                    <a:pt x="585" y="713"/>
                  </a:cubicBezTo>
                  <a:cubicBezTo>
                    <a:pt x="585" y="713"/>
                    <a:pt x="585" y="712"/>
                    <a:pt x="585" y="712"/>
                  </a:cubicBezTo>
                  <a:cubicBezTo>
                    <a:pt x="585" y="713"/>
                    <a:pt x="585" y="713"/>
                    <a:pt x="585" y="712"/>
                  </a:cubicBezTo>
                  <a:cubicBezTo>
                    <a:pt x="584" y="712"/>
                    <a:pt x="584" y="712"/>
                    <a:pt x="584" y="711"/>
                  </a:cubicBezTo>
                  <a:cubicBezTo>
                    <a:pt x="584" y="711"/>
                    <a:pt x="584" y="711"/>
                    <a:pt x="584" y="710"/>
                  </a:cubicBezTo>
                  <a:cubicBezTo>
                    <a:pt x="584" y="711"/>
                    <a:pt x="584" y="711"/>
                    <a:pt x="584" y="711"/>
                  </a:cubicBezTo>
                  <a:cubicBezTo>
                    <a:pt x="585" y="711"/>
                    <a:pt x="585" y="710"/>
                    <a:pt x="585" y="709"/>
                  </a:cubicBezTo>
                  <a:cubicBezTo>
                    <a:pt x="586" y="709"/>
                    <a:pt x="586" y="709"/>
                    <a:pt x="586" y="709"/>
                  </a:cubicBezTo>
                  <a:cubicBezTo>
                    <a:pt x="586" y="709"/>
                    <a:pt x="586" y="709"/>
                    <a:pt x="586" y="709"/>
                  </a:cubicBezTo>
                  <a:cubicBezTo>
                    <a:pt x="586" y="708"/>
                    <a:pt x="585" y="709"/>
                    <a:pt x="585" y="709"/>
                  </a:cubicBezTo>
                  <a:cubicBezTo>
                    <a:pt x="585" y="709"/>
                    <a:pt x="585" y="709"/>
                    <a:pt x="585" y="709"/>
                  </a:cubicBezTo>
                  <a:cubicBezTo>
                    <a:pt x="585" y="709"/>
                    <a:pt x="584" y="709"/>
                    <a:pt x="584" y="709"/>
                  </a:cubicBezTo>
                  <a:cubicBezTo>
                    <a:pt x="584" y="709"/>
                    <a:pt x="584" y="709"/>
                    <a:pt x="585" y="709"/>
                  </a:cubicBezTo>
                  <a:cubicBezTo>
                    <a:pt x="585" y="709"/>
                    <a:pt x="585" y="709"/>
                    <a:pt x="585" y="708"/>
                  </a:cubicBezTo>
                  <a:cubicBezTo>
                    <a:pt x="585" y="708"/>
                    <a:pt x="585" y="708"/>
                    <a:pt x="585" y="708"/>
                  </a:cubicBezTo>
                  <a:cubicBezTo>
                    <a:pt x="585" y="708"/>
                    <a:pt x="585" y="708"/>
                    <a:pt x="585" y="708"/>
                  </a:cubicBezTo>
                  <a:cubicBezTo>
                    <a:pt x="584" y="708"/>
                    <a:pt x="584" y="708"/>
                    <a:pt x="584" y="708"/>
                  </a:cubicBezTo>
                  <a:cubicBezTo>
                    <a:pt x="584" y="708"/>
                    <a:pt x="584" y="708"/>
                    <a:pt x="584" y="708"/>
                  </a:cubicBezTo>
                  <a:cubicBezTo>
                    <a:pt x="584" y="708"/>
                    <a:pt x="584" y="708"/>
                    <a:pt x="584" y="708"/>
                  </a:cubicBezTo>
                  <a:cubicBezTo>
                    <a:pt x="584" y="708"/>
                    <a:pt x="584" y="708"/>
                    <a:pt x="584" y="708"/>
                  </a:cubicBezTo>
                  <a:cubicBezTo>
                    <a:pt x="584" y="708"/>
                    <a:pt x="584" y="707"/>
                    <a:pt x="583" y="707"/>
                  </a:cubicBezTo>
                  <a:cubicBezTo>
                    <a:pt x="583" y="707"/>
                    <a:pt x="583" y="707"/>
                    <a:pt x="583" y="707"/>
                  </a:cubicBezTo>
                  <a:cubicBezTo>
                    <a:pt x="583" y="707"/>
                    <a:pt x="583" y="707"/>
                    <a:pt x="583" y="707"/>
                  </a:cubicBezTo>
                  <a:cubicBezTo>
                    <a:pt x="583" y="707"/>
                    <a:pt x="583" y="707"/>
                    <a:pt x="584" y="707"/>
                  </a:cubicBezTo>
                  <a:cubicBezTo>
                    <a:pt x="584" y="707"/>
                    <a:pt x="584" y="707"/>
                    <a:pt x="584" y="707"/>
                  </a:cubicBezTo>
                  <a:cubicBezTo>
                    <a:pt x="584" y="708"/>
                    <a:pt x="584" y="707"/>
                    <a:pt x="584" y="707"/>
                  </a:cubicBezTo>
                  <a:cubicBezTo>
                    <a:pt x="584" y="708"/>
                    <a:pt x="584" y="708"/>
                    <a:pt x="585" y="708"/>
                  </a:cubicBezTo>
                  <a:cubicBezTo>
                    <a:pt x="585" y="708"/>
                    <a:pt x="585" y="708"/>
                    <a:pt x="586" y="708"/>
                  </a:cubicBezTo>
                  <a:cubicBezTo>
                    <a:pt x="586" y="708"/>
                    <a:pt x="586" y="708"/>
                    <a:pt x="586" y="707"/>
                  </a:cubicBezTo>
                  <a:cubicBezTo>
                    <a:pt x="586" y="707"/>
                    <a:pt x="586" y="707"/>
                    <a:pt x="586" y="707"/>
                  </a:cubicBezTo>
                  <a:cubicBezTo>
                    <a:pt x="586" y="707"/>
                    <a:pt x="586" y="707"/>
                    <a:pt x="585" y="707"/>
                  </a:cubicBezTo>
                  <a:cubicBezTo>
                    <a:pt x="586" y="707"/>
                    <a:pt x="586" y="706"/>
                    <a:pt x="587" y="706"/>
                  </a:cubicBezTo>
                  <a:cubicBezTo>
                    <a:pt x="587" y="706"/>
                    <a:pt x="587" y="706"/>
                    <a:pt x="588" y="705"/>
                  </a:cubicBezTo>
                  <a:cubicBezTo>
                    <a:pt x="588" y="705"/>
                    <a:pt x="588" y="705"/>
                    <a:pt x="588" y="705"/>
                  </a:cubicBezTo>
                  <a:cubicBezTo>
                    <a:pt x="588" y="705"/>
                    <a:pt x="588" y="706"/>
                    <a:pt x="589" y="705"/>
                  </a:cubicBezTo>
                  <a:cubicBezTo>
                    <a:pt x="589" y="705"/>
                    <a:pt x="589" y="705"/>
                    <a:pt x="589" y="704"/>
                  </a:cubicBezTo>
                  <a:cubicBezTo>
                    <a:pt x="589" y="704"/>
                    <a:pt x="590" y="704"/>
                    <a:pt x="590" y="704"/>
                  </a:cubicBezTo>
                  <a:cubicBezTo>
                    <a:pt x="590" y="703"/>
                    <a:pt x="590" y="703"/>
                    <a:pt x="590" y="703"/>
                  </a:cubicBezTo>
                  <a:cubicBezTo>
                    <a:pt x="590" y="703"/>
                    <a:pt x="590" y="702"/>
                    <a:pt x="590" y="702"/>
                  </a:cubicBezTo>
                  <a:cubicBezTo>
                    <a:pt x="590" y="702"/>
                    <a:pt x="589" y="702"/>
                    <a:pt x="589" y="702"/>
                  </a:cubicBezTo>
                  <a:cubicBezTo>
                    <a:pt x="589" y="702"/>
                    <a:pt x="589" y="703"/>
                    <a:pt x="589" y="703"/>
                  </a:cubicBezTo>
                  <a:cubicBezTo>
                    <a:pt x="588" y="704"/>
                    <a:pt x="588" y="704"/>
                    <a:pt x="588" y="703"/>
                  </a:cubicBezTo>
                  <a:cubicBezTo>
                    <a:pt x="588" y="703"/>
                    <a:pt x="588" y="703"/>
                    <a:pt x="588" y="703"/>
                  </a:cubicBezTo>
                  <a:cubicBezTo>
                    <a:pt x="588" y="703"/>
                    <a:pt x="587" y="703"/>
                    <a:pt x="587" y="703"/>
                  </a:cubicBezTo>
                  <a:cubicBezTo>
                    <a:pt x="587" y="703"/>
                    <a:pt x="587" y="703"/>
                    <a:pt x="587" y="703"/>
                  </a:cubicBezTo>
                  <a:cubicBezTo>
                    <a:pt x="586" y="703"/>
                    <a:pt x="586" y="704"/>
                    <a:pt x="586" y="704"/>
                  </a:cubicBezTo>
                  <a:cubicBezTo>
                    <a:pt x="586" y="704"/>
                    <a:pt x="586" y="704"/>
                    <a:pt x="586" y="704"/>
                  </a:cubicBezTo>
                  <a:cubicBezTo>
                    <a:pt x="586" y="704"/>
                    <a:pt x="586" y="704"/>
                    <a:pt x="586" y="704"/>
                  </a:cubicBezTo>
                  <a:cubicBezTo>
                    <a:pt x="586" y="704"/>
                    <a:pt x="586" y="704"/>
                    <a:pt x="585" y="704"/>
                  </a:cubicBezTo>
                  <a:cubicBezTo>
                    <a:pt x="585" y="704"/>
                    <a:pt x="585" y="704"/>
                    <a:pt x="585" y="704"/>
                  </a:cubicBezTo>
                  <a:cubicBezTo>
                    <a:pt x="585" y="704"/>
                    <a:pt x="586" y="704"/>
                    <a:pt x="585" y="704"/>
                  </a:cubicBezTo>
                  <a:cubicBezTo>
                    <a:pt x="585" y="703"/>
                    <a:pt x="585" y="704"/>
                    <a:pt x="585" y="704"/>
                  </a:cubicBezTo>
                  <a:cubicBezTo>
                    <a:pt x="585" y="704"/>
                    <a:pt x="584" y="704"/>
                    <a:pt x="584" y="705"/>
                  </a:cubicBezTo>
                  <a:cubicBezTo>
                    <a:pt x="584" y="705"/>
                    <a:pt x="584" y="705"/>
                    <a:pt x="584" y="705"/>
                  </a:cubicBezTo>
                  <a:cubicBezTo>
                    <a:pt x="584" y="704"/>
                    <a:pt x="584" y="704"/>
                    <a:pt x="584" y="704"/>
                  </a:cubicBezTo>
                  <a:cubicBezTo>
                    <a:pt x="584" y="704"/>
                    <a:pt x="584" y="704"/>
                    <a:pt x="584" y="704"/>
                  </a:cubicBezTo>
                  <a:cubicBezTo>
                    <a:pt x="584" y="704"/>
                    <a:pt x="584" y="704"/>
                    <a:pt x="584" y="704"/>
                  </a:cubicBezTo>
                  <a:cubicBezTo>
                    <a:pt x="584" y="704"/>
                    <a:pt x="584" y="704"/>
                    <a:pt x="584" y="704"/>
                  </a:cubicBezTo>
                  <a:cubicBezTo>
                    <a:pt x="584" y="704"/>
                    <a:pt x="584" y="704"/>
                    <a:pt x="585" y="704"/>
                  </a:cubicBezTo>
                  <a:cubicBezTo>
                    <a:pt x="585" y="704"/>
                    <a:pt x="585" y="703"/>
                    <a:pt x="585" y="703"/>
                  </a:cubicBezTo>
                  <a:cubicBezTo>
                    <a:pt x="585" y="703"/>
                    <a:pt x="585" y="703"/>
                    <a:pt x="584" y="703"/>
                  </a:cubicBezTo>
                  <a:cubicBezTo>
                    <a:pt x="584" y="703"/>
                    <a:pt x="584" y="703"/>
                    <a:pt x="584" y="703"/>
                  </a:cubicBezTo>
                  <a:cubicBezTo>
                    <a:pt x="584" y="703"/>
                    <a:pt x="585" y="703"/>
                    <a:pt x="585" y="702"/>
                  </a:cubicBezTo>
                  <a:cubicBezTo>
                    <a:pt x="585" y="702"/>
                    <a:pt x="585" y="702"/>
                    <a:pt x="586" y="702"/>
                  </a:cubicBezTo>
                  <a:cubicBezTo>
                    <a:pt x="586" y="702"/>
                    <a:pt x="586" y="702"/>
                    <a:pt x="586" y="702"/>
                  </a:cubicBezTo>
                  <a:cubicBezTo>
                    <a:pt x="585" y="702"/>
                    <a:pt x="585" y="702"/>
                    <a:pt x="585" y="702"/>
                  </a:cubicBezTo>
                  <a:cubicBezTo>
                    <a:pt x="585" y="702"/>
                    <a:pt x="585" y="702"/>
                    <a:pt x="585" y="702"/>
                  </a:cubicBezTo>
                  <a:cubicBezTo>
                    <a:pt x="584" y="701"/>
                    <a:pt x="584" y="701"/>
                    <a:pt x="584" y="702"/>
                  </a:cubicBezTo>
                  <a:cubicBezTo>
                    <a:pt x="583" y="702"/>
                    <a:pt x="583" y="702"/>
                    <a:pt x="583" y="702"/>
                  </a:cubicBezTo>
                  <a:cubicBezTo>
                    <a:pt x="583" y="702"/>
                    <a:pt x="583" y="702"/>
                    <a:pt x="583" y="701"/>
                  </a:cubicBezTo>
                  <a:cubicBezTo>
                    <a:pt x="583" y="701"/>
                    <a:pt x="584" y="701"/>
                    <a:pt x="584" y="701"/>
                  </a:cubicBezTo>
                  <a:cubicBezTo>
                    <a:pt x="584" y="701"/>
                    <a:pt x="584" y="701"/>
                    <a:pt x="584" y="701"/>
                  </a:cubicBezTo>
                  <a:cubicBezTo>
                    <a:pt x="584" y="701"/>
                    <a:pt x="584" y="701"/>
                    <a:pt x="584" y="701"/>
                  </a:cubicBezTo>
                  <a:cubicBezTo>
                    <a:pt x="584" y="701"/>
                    <a:pt x="584" y="701"/>
                    <a:pt x="584" y="701"/>
                  </a:cubicBezTo>
                  <a:cubicBezTo>
                    <a:pt x="584" y="700"/>
                    <a:pt x="584" y="700"/>
                    <a:pt x="584" y="700"/>
                  </a:cubicBezTo>
                  <a:cubicBezTo>
                    <a:pt x="584" y="701"/>
                    <a:pt x="583" y="701"/>
                    <a:pt x="583" y="701"/>
                  </a:cubicBezTo>
                  <a:cubicBezTo>
                    <a:pt x="583" y="701"/>
                    <a:pt x="582" y="701"/>
                    <a:pt x="582" y="701"/>
                  </a:cubicBezTo>
                  <a:cubicBezTo>
                    <a:pt x="582" y="701"/>
                    <a:pt x="582" y="701"/>
                    <a:pt x="582" y="701"/>
                  </a:cubicBezTo>
                  <a:cubicBezTo>
                    <a:pt x="582" y="701"/>
                    <a:pt x="582" y="701"/>
                    <a:pt x="582" y="701"/>
                  </a:cubicBezTo>
                  <a:cubicBezTo>
                    <a:pt x="583" y="701"/>
                    <a:pt x="583" y="700"/>
                    <a:pt x="583" y="700"/>
                  </a:cubicBezTo>
                  <a:cubicBezTo>
                    <a:pt x="583" y="700"/>
                    <a:pt x="584" y="700"/>
                    <a:pt x="584" y="699"/>
                  </a:cubicBezTo>
                  <a:cubicBezTo>
                    <a:pt x="584" y="699"/>
                    <a:pt x="584" y="699"/>
                    <a:pt x="585" y="699"/>
                  </a:cubicBezTo>
                  <a:cubicBezTo>
                    <a:pt x="585" y="699"/>
                    <a:pt x="584" y="699"/>
                    <a:pt x="584" y="699"/>
                  </a:cubicBezTo>
                  <a:cubicBezTo>
                    <a:pt x="584" y="699"/>
                    <a:pt x="584" y="698"/>
                    <a:pt x="584" y="698"/>
                  </a:cubicBezTo>
                  <a:cubicBezTo>
                    <a:pt x="584" y="698"/>
                    <a:pt x="584" y="698"/>
                    <a:pt x="584" y="698"/>
                  </a:cubicBezTo>
                  <a:cubicBezTo>
                    <a:pt x="585" y="698"/>
                    <a:pt x="585" y="698"/>
                    <a:pt x="585" y="698"/>
                  </a:cubicBezTo>
                  <a:cubicBezTo>
                    <a:pt x="586" y="698"/>
                    <a:pt x="586" y="698"/>
                    <a:pt x="586" y="698"/>
                  </a:cubicBezTo>
                  <a:cubicBezTo>
                    <a:pt x="586" y="698"/>
                    <a:pt x="586" y="697"/>
                    <a:pt x="586" y="697"/>
                  </a:cubicBezTo>
                  <a:cubicBezTo>
                    <a:pt x="587" y="696"/>
                    <a:pt x="587" y="696"/>
                    <a:pt x="586" y="696"/>
                  </a:cubicBezTo>
                  <a:cubicBezTo>
                    <a:pt x="586" y="696"/>
                    <a:pt x="586" y="695"/>
                    <a:pt x="586" y="695"/>
                  </a:cubicBezTo>
                  <a:cubicBezTo>
                    <a:pt x="585" y="695"/>
                    <a:pt x="585" y="695"/>
                    <a:pt x="585" y="695"/>
                  </a:cubicBezTo>
                  <a:cubicBezTo>
                    <a:pt x="584" y="695"/>
                    <a:pt x="584" y="695"/>
                    <a:pt x="584" y="694"/>
                  </a:cubicBezTo>
                  <a:cubicBezTo>
                    <a:pt x="584" y="694"/>
                    <a:pt x="583" y="694"/>
                    <a:pt x="583" y="694"/>
                  </a:cubicBezTo>
                  <a:cubicBezTo>
                    <a:pt x="583" y="694"/>
                    <a:pt x="583" y="694"/>
                    <a:pt x="583" y="694"/>
                  </a:cubicBezTo>
                  <a:cubicBezTo>
                    <a:pt x="583" y="694"/>
                    <a:pt x="582" y="694"/>
                    <a:pt x="582" y="694"/>
                  </a:cubicBezTo>
                  <a:cubicBezTo>
                    <a:pt x="582" y="694"/>
                    <a:pt x="582" y="694"/>
                    <a:pt x="582" y="694"/>
                  </a:cubicBezTo>
                  <a:cubicBezTo>
                    <a:pt x="582" y="695"/>
                    <a:pt x="582" y="695"/>
                    <a:pt x="582" y="695"/>
                  </a:cubicBezTo>
                  <a:cubicBezTo>
                    <a:pt x="582" y="694"/>
                    <a:pt x="581" y="694"/>
                    <a:pt x="581" y="694"/>
                  </a:cubicBezTo>
                  <a:cubicBezTo>
                    <a:pt x="581" y="694"/>
                    <a:pt x="581" y="694"/>
                    <a:pt x="581" y="694"/>
                  </a:cubicBezTo>
                  <a:cubicBezTo>
                    <a:pt x="580" y="694"/>
                    <a:pt x="580" y="695"/>
                    <a:pt x="580" y="695"/>
                  </a:cubicBezTo>
                  <a:cubicBezTo>
                    <a:pt x="580" y="696"/>
                    <a:pt x="580" y="696"/>
                    <a:pt x="580" y="696"/>
                  </a:cubicBezTo>
                  <a:cubicBezTo>
                    <a:pt x="580" y="695"/>
                    <a:pt x="580" y="694"/>
                    <a:pt x="580" y="693"/>
                  </a:cubicBezTo>
                  <a:cubicBezTo>
                    <a:pt x="579" y="693"/>
                    <a:pt x="579" y="694"/>
                    <a:pt x="578" y="694"/>
                  </a:cubicBezTo>
                  <a:cubicBezTo>
                    <a:pt x="578" y="694"/>
                    <a:pt x="578" y="694"/>
                    <a:pt x="579" y="694"/>
                  </a:cubicBezTo>
                  <a:cubicBezTo>
                    <a:pt x="579" y="694"/>
                    <a:pt x="579" y="694"/>
                    <a:pt x="579" y="694"/>
                  </a:cubicBezTo>
                  <a:cubicBezTo>
                    <a:pt x="578" y="694"/>
                    <a:pt x="578" y="694"/>
                    <a:pt x="578" y="694"/>
                  </a:cubicBezTo>
                  <a:cubicBezTo>
                    <a:pt x="578" y="694"/>
                    <a:pt x="578" y="694"/>
                    <a:pt x="578" y="694"/>
                  </a:cubicBezTo>
                  <a:cubicBezTo>
                    <a:pt x="578" y="695"/>
                    <a:pt x="578" y="694"/>
                    <a:pt x="578" y="695"/>
                  </a:cubicBezTo>
                  <a:cubicBezTo>
                    <a:pt x="578" y="695"/>
                    <a:pt x="578" y="695"/>
                    <a:pt x="578" y="695"/>
                  </a:cubicBezTo>
                  <a:cubicBezTo>
                    <a:pt x="577" y="696"/>
                    <a:pt x="577" y="695"/>
                    <a:pt x="577" y="695"/>
                  </a:cubicBezTo>
                  <a:cubicBezTo>
                    <a:pt x="577" y="695"/>
                    <a:pt x="577" y="695"/>
                    <a:pt x="577" y="694"/>
                  </a:cubicBezTo>
                  <a:cubicBezTo>
                    <a:pt x="577" y="695"/>
                    <a:pt x="577" y="695"/>
                    <a:pt x="577" y="695"/>
                  </a:cubicBezTo>
                  <a:cubicBezTo>
                    <a:pt x="577" y="696"/>
                    <a:pt x="577" y="696"/>
                    <a:pt x="577" y="696"/>
                  </a:cubicBezTo>
                  <a:cubicBezTo>
                    <a:pt x="577" y="696"/>
                    <a:pt x="576" y="696"/>
                    <a:pt x="576" y="696"/>
                  </a:cubicBezTo>
                  <a:cubicBezTo>
                    <a:pt x="575" y="696"/>
                    <a:pt x="575" y="696"/>
                    <a:pt x="575" y="697"/>
                  </a:cubicBezTo>
                  <a:cubicBezTo>
                    <a:pt x="574" y="697"/>
                    <a:pt x="574" y="697"/>
                    <a:pt x="574" y="697"/>
                  </a:cubicBezTo>
                  <a:cubicBezTo>
                    <a:pt x="574" y="697"/>
                    <a:pt x="574" y="698"/>
                    <a:pt x="574" y="698"/>
                  </a:cubicBezTo>
                  <a:cubicBezTo>
                    <a:pt x="574" y="698"/>
                    <a:pt x="574" y="698"/>
                    <a:pt x="574" y="698"/>
                  </a:cubicBezTo>
                  <a:cubicBezTo>
                    <a:pt x="574" y="698"/>
                    <a:pt x="574" y="698"/>
                    <a:pt x="574" y="698"/>
                  </a:cubicBezTo>
                  <a:cubicBezTo>
                    <a:pt x="574" y="697"/>
                    <a:pt x="574" y="697"/>
                    <a:pt x="574" y="697"/>
                  </a:cubicBezTo>
                  <a:cubicBezTo>
                    <a:pt x="574" y="697"/>
                    <a:pt x="574" y="697"/>
                    <a:pt x="574" y="697"/>
                  </a:cubicBezTo>
                  <a:cubicBezTo>
                    <a:pt x="574" y="697"/>
                    <a:pt x="574" y="696"/>
                    <a:pt x="575" y="696"/>
                  </a:cubicBezTo>
                  <a:cubicBezTo>
                    <a:pt x="575" y="696"/>
                    <a:pt x="575" y="696"/>
                    <a:pt x="575" y="696"/>
                  </a:cubicBezTo>
                  <a:cubicBezTo>
                    <a:pt x="575" y="695"/>
                    <a:pt x="575" y="695"/>
                    <a:pt x="575" y="694"/>
                  </a:cubicBezTo>
                  <a:cubicBezTo>
                    <a:pt x="575" y="694"/>
                    <a:pt x="575" y="694"/>
                    <a:pt x="575" y="694"/>
                  </a:cubicBezTo>
                  <a:cubicBezTo>
                    <a:pt x="575" y="693"/>
                    <a:pt x="575" y="693"/>
                    <a:pt x="575" y="693"/>
                  </a:cubicBezTo>
                  <a:cubicBezTo>
                    <a:pt x="575" y="693"/>
                    <a:pt x="574" y="693"/>
                    <a:pt x="574" y="693"/>
                  </a:cubicBezTo>
                  <a:cubicBezTo>
                    <a:pt x="574" y="693"/>
                    <a:pt x="574" y="694"/>
                    <a:pt x="574" y="694"/>
                  </a:cubicBezTo>
                  <a:cubicBezTo>
                    <a:pt x="575" y="694"/>
                    <a:pt x="575" y="695"/>
                    <a:pt x="574" y="695"/>
                  </a:cubicBezTo>
                  <a:cubicBezTo>
                    <a:pt x="574" y="695"/>
                    <a:pt x="574" y="696"/>
                    <a:pt x="574" y="695"/>
                  </a:cubicBezTo>
                  <a:cubicBezTo>
                    <a:pt x="574" y="695"/>
                    <a:pt x="574" y="695"/>
                    <a:pt x="574" y="695"/>
                  </a:cubicBezTo>
                  <a:cubicBezTo>
                    <a:pt x="573" y="695"/>
                    <a:pt x="574" y="695"/>
                    <a:pt x="574" y="695"/>
                  </a:cubicBezTo>
                  <a:cubicBezTo>
                    <a:pt x="574" y="694"/>
                    <a:pt x="574" y="694"/>
                    <a:pt x="574" y="694"/>
                  </a:cubicBezTo>
                  <a:cubicBezTo>
                    <a:pt x="574" y="694"/>
                    <a:pt x="574" y="694"/>
                    <a:pt x="574" y="694"/>
                  </a:cubicBezTo>
                  <a:cubicBezTo>
                    <a:pt x="574" y="694"/>
                    <a:pt x="574" y="694"/>
                    <a:pt x="574" y="694"/>
                  </a:cubicBezTo>
                  <a:cubicBezTo>
                    <a:pt x="574" y="694"/>
                    <a:pt x="574" y="694"/>
                    <a:pt x="574" y="694"/>
                  </a:cubicBezTo>
                  <a:cubicBezTo>
                    <a:pt x="574" y="693"/>
                    <a:pt x="574" y="693"/>
                    <a:pt x="574" y="693"/>
                  </a:cubicBezTo>
                  <a:cubicBezTo>
                    <a:pt x="573" y="693"/>
                    <a:pt x="573" y="694"/>
                    <a:pt x="573" y="694"/>
                  </a:cubicBezTo>
                  <a:cubicBezTo>
                    <a:pt x="573" y="694"/>
                    <a:pt x="573" y="694"/>
                    <a:pt x="573" y="695"/>
                  </a:cubicBezTo>
                  <a:cubicBezTo>
                    <a:pt x="572" y="694"/>
                    <a:pt x="573" y="694"/>
                    <a:pt x="572" y="694"/>
                  </a:cubicBezTo>
                  <a:cubicBezTo>
                    <a:pt x="572" y="694"/>
                    <a:pt x="572" y="694"/>
                    <a:pt x="572" y="695"/>
                  </a:cubicBezTo>
                  <a:cubicBezTo>
                    <a:pt x="572" y="695"/>
                    <a:pt x="572" y="695"/>
                    <a:pt x="572" y="695"/>
                  </a:cubicBezTo>
                  <a:cubicBezTo>
                    <a:pt x="572" y="694"/>
                    <a:pt x="572" y="694"/>
                    <a:pt x="571" y="694"/>
                  </a:cubicBezTo>
                  <a:cubicBezTo>
                    <a:pt x="570" y="693"/>
                    <a:pt x="570" y="693"/>
                    <a:pt x="569" y="694"/>
                  </a:cubicBezTo>
                  <a:cubicBezTo>
                    <a:pt x="569" y="694"/>
                    <a:pt x="569" y="694"/>
                    <a:pt x="569" y="694"/>
                  </a:cubicBezTo>
                  <a:cubicBezTo>
                    <a:pt x="569" y="694"/>
                    <a:pt x="569" y="694"/>
                    <a:pt x="569" y="694"/>
                  </a:cubicBezTo>
                  <a:cubicBezTo>
                    <a:pt x="569" y="694"/>
                    <a:pt x="569" y="694"/>
                    <a:pt x="569" y="693"/>
                  </a:cubicBezTo>
                  <a:cubicBezTo>
                    <a:pt x="570" y="693"/>
                    <a:pt x="571" y="693"/>
                    <a:pt x="571" y="692"/>
                  </a:cubicBezTo>
                  <a:cubicBezTo>
                    <a:pt x="570" y="692"/>
                    <a:pt x="570" y="693"/>
                    <a:pt x="570" y="692"/>
                  </a:cubicBezTo>
                  <a:cubicBezTo>
                    <a:pt x="570" y="692"/>
                    <a:pt x="570" y="692"/>
                    <a:pt x="570" y="692"/>
                  </a:cubicBezTo>
                  <a:cubicBezTo>
                    <a:pt x="570" y="692"/>
                    <a:pt x="570" y="692"/>
                    <a:pt x="570" y="692"/>
                  </a:cubicBezTo>
                  <a:cubicBezTo>
                    <a:pt x="570" y="691"/>
                    <a:pt x="569" y="692"/>
                    <a:pt x="569" y="692"/>
                  </a:cubicBezTo>
                  <a:cubicBezTo>
                    <a:pt x="569" y="691"/>
                    <a:pt x="569" y="692"/>
                    <a:pt x="569" y="691"/>
                  </a:cubicBezTo>
                  <a:cubicBezTo>
                    <a:pt x="569" y="691"/>
                    <a:pt x="569" y="691"/>
                    <a:pt x="569" y="691"/>
                  </a:cubicBezTo>
                  <a:cubicBezTo>
                    <a:pt x="570" y="691"/>
                    <a:pt x="570" y="691"/>
                    <a:pt x="571" y="690"/>
                  </a:cubicBezTo>
                  <a:cubicBezTo>
                    <a:pt x="572" y="690"/>
                    <a:pt x="572" y="689"/>
                    <a:pt x="573" y="689"/>
                  </a:cubicBezTo>
                  <a:cubicBezTo>
                    <a:pt x="573" y="689"/>
                    <a:pt x="573" y="689"/>
                    <a:pt x="573" y="688"/>
                  </a:cubicBezTo>
                  <a:cubicBezTo>
                    <a:pt x="573" y="688"/>
                    <a:pt x="573" y="688"/>
                    <a:pt x="573" y="688"/>
                  </a:cubicBezTo>
                  <a:cubicBezTo>
                    <a:pt x="572" y="689"/>
                    <a:pt x="572" y="689"/>
                    <a:pt x="572" y="689"/>
                  </a:cubicBezTo>
                  <a:cubicBezTo>
                    <a:pt x="572" y="689"/>
                    <a:pt x="572" y="689"/>
                    <a:pt x="571" y="689"/>
                  </a:cubicBezTo>
                  <a:cubicBezTo>
                    <a:pt x="571" y="689"/>
                    <a:pt x="571" y="689"/>
                    <a:pt x="571" y="689"/>
                  </a:cubicBezTo>
                  <a:cubicBezTo>
                    <a:pt x="571" y="689"/>
                    <a:pt x="571" y="689"/>
                    <a:pt x="571" y="688"/>
                  </a:cubicBezTo>
                  <a:cubicBezTo>
                    <a:pt x="570" y="688"/>
                    <a:pt x="570" y="688"/>
                    <a:pt x="570" y="688"/>
                  </a:cubicBezTo>
                  <a:cubicBezTo>
                    <a:pt x="569" y="688"/>
                    <a:pt x="569" y="688"/>
                    <a:pt x="569" y="689"/>
                  </a:cubicBezTo>
                  <a:cubicBezTo>
                    <a:pt x="569" y="688"/>
                    <a:pt x="569" y="688"/>
                    <a:pt x="569" y="688"/>
                  </a:cubicBezTo>
                  <a:cubicBezTo>
                    <a:pt x="569" y="688"/>
                    <a:pt x="569" y="687"/>
                    <a:pt x="569" y="687"/>
                  </a:cubicBezTo>
                  <a:cubicBezTo>
                    <a:pt x="569" y="687"/>
                    <a:pt x="569" y="687"/>
                    <a:pt x="568" y="687"/>
                  </a:cubicBezTo>
                  <a:cubicBezTo>
                    <a:pt x="568" y="687"/>
                    <a:pt x="568" y="687"/>
                    <a:pt x="568" y="688"/>
                  </a:cubicBezTo>
                  <a:cubicBezTo>
                    <a:pt x="567" y="688"/>
                    <a:pt x="567" y="689"/>
                    <a:pt x="566" y="690"/>
                  </a:cubicBezTo>
                  <a:cubicBezTo>
                    <a:pt x="565" y="690"/>
                    <a:pt x="565" y="691"/>
                    <a:pt x="564" y="692"/>
                  </a:cubicBezTo>
                  <a:cubicBezTo>
                    <a:pt x="564" y="692"/>
                    <a:pt x="564" y="692"/>
                    <a:pt x="564" y="693"/>
                  </a:cubicBezTo>
                  <a:cubicBezTo>
                    <a:pt x="564" y="692"/>
                    <a:pt x="564" y="692"/>
                    <a:pt x="564" y="692"/>
                  </a:cubicBezTo>
                  <a:cubicBezTo>
                    <a:pt x="564" y="691"/>
                    <a:pt x="564" y="691"/>
                    <a:pt x="564" y="691"/>
                  </a:cubicBezTo>
                  <a:cubicBezTo>
                    <a:pt x="564" y="691"/>
                    <a:pt x="564" y="691"/>
                    <a:pt x="564" y="691"/>
                  </a:cubicBezTo>
                  <a:cubicBezTo>
                    <a:pt x="564" y="691"/>
                    <a:pt x="564" y="690"/>
                    <a:pt x="565" y="689"/>
                  </a:cubicBezTo>
                  <a:cubicBezTo>
                    <a:pt x="565" y="689"/>
                    <a:pt x="565" y="689"/>
                    <a:pt x="564" y="689"/>
                  </a:cubicBezTo>
                  <a:cubicBezTo>
                    <a:pt x="564" y="688"/>
                    <a:pt x="564" y="688"/>
                    <a:pt x="565" y="688"/>
                  </a:cubicBezTo>
                  <a:cubicBezTo>
                    <a:pt x="565" y="687"/>
                    <a:pt x="565" y="687"/>
                    <a:pt x="565" y="687"/>
                  </a:cubicBezTo>
                  <a:cubicBezTo>
                    <a:pt x="565" y="687"/>
                    <a:pt x="566" y="687"/>
                    <a:pt x="566" y="687"/>
                  </a:cubicBezTo>
                  <a:cubicBezTo>
                    <a:pt x="566" y="687"/>
                    <a:pt x="566" y="687"/>
                    <a:pt x="566" y="687"/>
                  </a:cubicBezTo>
                  <a:cubicBezTo>
                    <a:pt x="566" y="686"/>
                    <a:pt x="566" y="685"/>
                    <a:pt x="567" y="685"/>
                  </a:cubicBezTo>
                  <a:cubicBezTo>
                    <a:pt x="567" y="685"/>
                    <a:pt x="567" y="684"/>
                    <a:pt x="566" y="684"/>
                  </a:cubicBezTo>
                  <a:cubicBezTo>
                    <a:pt x="567" y="684"/>
                    <a:pt x="567" y="684"/>
                    <a:pt x="567" y="684"/>
                  </a:cubicBezTo>
                  <a:cubicBezTo>
                    <a:pt x="567" y="684"/>
                    <a:pt x="568" y="684"/>
                    <a:pt x="568" y="683"/>
                  </a:cubicBezTo>
                  <a:cubicBezTo>
                    <a:pt x="568" y="683"/>
                    <a:pt x="568" y="683"/>
                    <a:pt x="568" y="682"/>
                  </a:cubicBezTo>
                  <a:cubicBezTo>
                    <a:pt x="568" y="682"/>
                    <a:pt x="568" y="682"/>
                    <a:pt x="568" y="682"/>
                  </a:cubicBezTo>
                  <a:cubicBezTo>
                    <a:pt x="569" y="682"/>
                    <a:pt x="569" y="682"/>
                    <a:pt x="569" y="681"/>
                  </a:cubicBezTo>
                  <a:cubicBezTo>
                    <a:pt x="569" y="681"/>
                    <a:pt x="569" y="681"/>
                    <a:pt x="569" y="681"/>
                  </a:cubicBezTo>
                  <a:cubicBezTo>
                    <a:pt x="568" y="681"/>
                    <a:pt x="568" y="680"/>
                    <a:pt x="569" y="680"/>
                  </a:cubicBezTo>
                  <a:cubicBezTo>
                    <a:pt x="569" y="680"/>
                    <a:pt x="569" y="680"/>
                    <a:pt x="569" y="680"/>
                  </a:cubicBezTo>
                  <a:cubicBezTo>
                    <a:pt x="569" y="681"/>
                    <a:pt x="569" y="680"/>
                    <a:pt x="569" y="680"/>
                  </a:cubicBezTo>
                  <a:cubicBezTo>
                    <a:pt x="569" y="680"/>
                    <a:pt x="569" y="680"/>
                    <a:pt x="569" y="680"/>
                  </a:cubicBezTo>
                  <a:cubicBezTo>
                    <a:pt x="570" y="680"/>
                    <a:pt x="570" y="679"/>
                    <a:pt x="570" y="679"/>
                  </a:cubicBezTo>
                  <a:cubicBezTo>
                    <a:pt x="570" y="679"/>
                    <a:pt x="571" y="679"/>
                    <a:pt x="571" y="678"/>
                  </a:cubicBezTo>
                  <a:cubicBezTo>
                    <a:pt x="571" y="678"/>
                    <a:pt x="571" y="677"/>
                    <a:pt x="571" y="677"/>
                  </a:cubicBezTo>
                  <a:cubicBezTo>
                    <a:pt x="571" y="677"/>
                    <a:pt x="572" y="677"/>
                    <a:pt x="571" y="676"/>
                  </a:cubicBezTo>
                  <a:cubicBezTo>
                    <a:pt x="571" y="676"/>
                    <a:pt x="571" y="676"/>
                    <a:pt x="571" y="675"/>
                  </a:cubicBezTo>
                  <a:cubicBezTo>
                    <a:pt x="571" y="675"/>
                    <a:pt x="570" y="675"/>
                    <a:pt x="570" y="676"/>
                  </a:cubicBezTo>
                  <a:cubicBezTo>
                    <a:pt x="570" y="676"/>
                    <a:pt x="569" y="676"/>
                    <a:pt x="569" y="675"/>
                  </a:cubicBezTo>
                  <a:cubicBezTo>
                    <a:pt x="569" y="675"/>
                    <a:pt x="569" y="675"/>
                    <a:pt x="569" y="675"/>
                  </a:cubicBezTo>
                  <a:cubicBezTo>
                    <a:pt x="569" y="674"/>
                    <a:pt x="569" y="674"/>
                    <a:pt x="570" y="674"/>
                  </a:cubicBezTo>
                  <a:cubicBezTo>
                    <a:pt x="571" y="674"/>
                    <a:pt x="571" y="674"/>
                    <a:pt x="572" y="674"/>
                  </a:cubicBezTo>
                  <a:cubicBezTo>
                    <a:pt x="572" y="674"/>
                    <a:pt x="572" y="674"/>
                    <a:pt x="572" y="674"/>
                  </a:cubicBezTo>
                  <a:cubicBezTo>
                    <a:pt x="572" y="674"/>
                    <a:pt x="573" y="674"/>
                    <a:pt x="573" y="674"/>
                  </a:cubicBezTo>
                  <a:cubicBezTo>
                    <a:pt x="573" y="674"/>
                    <a:pt x="573" y="674"/>
                    <a:pt x="573" y="674"/>
                  </a:cubicBezTo>
                  <a:cubicBezTo>
                    <a:pt x="573" y="673"/>
                    <a:pt x="573" y="673"/>
                    <a:pt x="573" y="673"/>
                  </a:cubicBezTo>
                  <a:cubicBezTo>
                    <a:pt x="573" y="672"/>
                    <a:pt x="573" y="672"/>
                    <a:pt x="573" y="672"/>
                  </a:cubicBezTo>
                  <a:cubicBezTo>
                    <a:pt x="574" y="671"/>
                    <a:pt x="573" y="671"/>
                    <a:pt x="573" y="671"/>
                  </a:cubicBezTo>
                  <a:cubicBezTo>
                    <a:pt x="572" y="671"/>
                    <a:pt x="572" y="671"/>
                    <a:pt x="572" y="672"/>
                  </a:cubicBezTo>
                  <a:cubicBezTo>
                    <a:pt x="572" y="672"/>
                    <a:pt x="571" y="672"/>
                    <a:pt x="571" y="672"/>
                  </a:cubicBezTo>
                  <a:cubicBezTo>
                    <a:pt x="571" y="672"/>
                    <a:pt x="571" y="672"/>
                    <a:pt x="571" y="672"/>
                  </a:cubicBezTo>
                  <a:cubicBezTo>
                    <a:pt x="570" y="672"/>
                    <a:pt x="570" y="672"/>
                    <a:pt x="570" y="672"/>
                  </a:cubicBezTo>
                  <a:cubicBezTo>
                    <a:pt x="570" y="671"/>
                    <a:pt x="570" y="671"/>
                    <a:pt x="570" y="671"/>
                  </a:cubicBezTo>
                  <a:cubicBezTo>
                    <a:pt x="570" y="671"/>
                    <a:pt x="570" y="671"/>
                    <a:pt x="570" y="671"/>
                  </a:cubicBezTo>
                  <a:cubicBezTo>
                    <a:pt x="569" y="671"/>
                    <a:pt x="569" y="672"/>
                    <a:pt x="568" y="672"/>
                  </a:cubicBezTo>
                  <a:cubicBezTo>
                    <a:pt x="568" y="672"/>
                    <a:pt x="568" y="672"/>
                    <a:pt x="568" y="672"/>
                  </a:cubicBezTo>
                  <a:cubicBezTo>
                    <a:pt x="567" y="673"/>
                    <a:pt x="567" y="673"/>
                    <a:pt x="566" y="673"/>
                  </a:cubicBezTo>
                  <a:cubicBezTo>
                    <a:pt x="565" y="674"/>
                    <a:pt x="565" y="674"/>
                    <a:pt x="565" y="675"/>
                  </a:cubicBezTo>
                  <a:cubicBezTo>
                    <a:pt x="564" y="675"/>
                    <a:pt x="564" y="675"/>
                    <a:pt x="564" y="675"/>
                  </a:cubicBezTo>
                  <a:cubicBezTo>
                    <a:pt x="565" y="676"/>
                    <a:pt x="564" y="676"/>
                    <a:pt x="564" y="676"/>
                  </a:cubicBezTo>
                  <a:cubicBezTo>
                    <a:pt x="564" y="676"/>
                    <a:pt x="564" y="676"/>
                    <a:pt x="564" y="677"/>
                  </a:cubicBezTo>
                  <a:cubicBezTo>
                    <a:pt x="563" y="677"/>
                    <a:pt x="563" y="678"/>
                    <a:pt x="563" y="678"/>
                  </a:cubicBezTo>
                  <a:cubicBezTo>
                    <a:pt x="563" y="678"/>
                    <a:pt x="563" y="678"/>
                    <a:pt x="563" y="678"/>
                  </a:cubicBezTo>
                  <a:cubicBezTo>
                    <a:pt x="563" y="679"/>
                    <a:pt x="563" y="679"/>
                    <a:pt x="563" y="679"/>
                  </a:cubicBezTo>
                  <a:cubicBezTo>
                    <a:pt x="563" y="679"/>
                    <a:pt x="563" y="679"/>
                    <a:pt x="563" y="679"/>
                  </a:cubicBezTo>
                  <a:cubicBezTo>
                    <a:pt x="562" y="680"/>
                    <a:pt x="562" y="680"/>
                    <a:pt x="561" y="681"/>
                  </a:cubicBezTo>
                  <a:cubicBezTo>
                    <a:pt x="561" y="681"/>
                    <a:pt x="560" y="681"/>
                    <a:pt x="561" y="681"/>
                  </a:cubicBezTo>
                  <a:cubicBezTo>
                    <a:pt x="561" y="681"/>
                    <a:pt x="561" y="682"/>
                    <a:pt x="560" y="682"/>
                  </a:cubicBezTo>
                  <a:cubicBezTo>
                    <a:pt x="560" y="682"/>
                    <a:pt x="560" y="682"/>
                    <a:pt x="560" y="682"/>
                  </a:cubicBezTo>
                  <a:cubicBezTo>
                    <a:pt x="560" y="683"/>
                    <a:pt x="560" y="683"/>
                    <a:pt x="560" y="683"/>
                  </a:cubicBezTo>
                  <a:cubicBezTo>
                    <a:pt x="560" y="683"/>
                    <a:pt x="560" y="683"/>
                    <a:pt x="560" y="683"/>
                  </a:cubicBezTo>
                  <a:cubicBezTo>
                    <a:pt x="559" y="684"/>
                    <a:pt x="559" y="685"/>
                    <a:pt x="559" y="685"/>
                  </a:cubicBezTo>
                  <a:cubicBezTo>
                    <a:pt x="559" y="686"/>
                    <a:pt x="559" y="687"/>
                    <a:pt x="558" y="687"/>
                  </a:cubicBezTo>
                  <a:cubicBezTo>
                    <a:pt x="558" y="688"/>
                    <a:pt x="558" y="688"/>
                    <a:pt x="558" y="689"/>
                  </a:cubicBezTo>
                  <a:cubicBezTo>
                    <a:pt x="558" y="689"/>
                    <a:pt x="558" y="689"/>
                    <a:pt x="558" y="689"/>
                  </a:cubicBezTo>
                  <a:cubicBezTo>
                    <a:pt x="557" y="689"/>
                    <a:pt x="557" y="689"/>
                    <a:pt x="557" y="690"/>
                  </a:cubicBezTo>
                  <a:cubicBezTo>
                    <a:pt x="557" y="690"/>
                    <a:pt x="557" y="690"/>
                    <a:pt x="557" y="690"/>
                  </a:cubicBezTo>
                  <a:cubicBezTo>
                    <a:pt x="557" y="690"/>
                    <a:pt x="557" y="690"/>
                    <a:pt x="557" y="690"/>
                  </a:cubicBezTo>
                  <a:cubicBezTo>
                    <a:pt x="557" y="691"/>
                    <a:pt x="557" y="691"/>
                    <a:pt x="557" y="691"/>
                  </a:cubicBezTo>
                  <a:cubicBezTo>
                    <a:pt x="556" y="692"/>
                    <a:pt x="556" y="692"/>
                    <a:pt x="556" y="692"/>
                  </a:cubicBezTo>
                  <a:cubicBezTo>
                    <a:pt x="556" y="693"/>
                    <a:pt x="557" y="693"/>
                    <a:pt x="557" y="693"/>
                  </a:cubicBezTo>
                  <a:cubicBezTo>
                    <a:pt x="557" y="693"/>
                    <a:pt x="557" y="693"/>
                    <a:pt x="557" y="693"/>
                  </a:cubicBezTo>
                  <a:cubicBezTo>
                    <a:pt x="557" y="693"/>
                    <a:pt x="558" y="694"/>
                    <a:pt x="558" y="694"/>
                  </a:cubicBezTo>
                  <a:cubicBezTo>
                    <a:pt x="557" y="694"/>
                    <a:pt x="557" y="693"/>
                    <a:pt x="557" y="694"/>
                  </a:cubicBezTo>
                  <a:cubicBezTo>
                    <a:pt x="557" y="694"/>
                    <a:pt x="557" y="694"/>
                    <a:pt x="557" y="694"/>
                  </a:cubicBezTo>
                  <a:cubicBezTo>
                    <a:pt x="557" y="693"/>
                    <a:pt x="557" y="693"/>
                    <a:pt x="556" y="693"/>
                  </a:cubicBezTo>
                  <a:cubicBezTo>
                    <a:pt x="556" y="693"/>
                    <a:pt x="556" y="693"/>
                    <a:pt x="556" y="693"/>
                  </a:cubicBezTo>
                  <a:cubicBezTo>
                    <a:pt x="556" y="693"/>
                    <a:pt x="555" y="693"/>
                    <a:pt x="555" y="694"/>
                  </a:cubicBezTo>
                  <a:cubicBezTo>
                    <a:pt x="555" y="694"/>
                    <a:pt x="555" y="694"/>
                    <a:pt x="555" y="695"/>
                  </a:cubicBezTo>
                  <a:cubicBezTo>
                    <a:pt x="554" y="695"/>
                    <a:pt x="554" y="695"/>
                    <a:pt x="554" y="696"/>
                  </a:cubicBezTo>
                  <a:cubicBezTo>
                    <a:pt x="554" y="696"/>
                    <a:pt x="554" y="696"/>
                    <a:pt x="554" y="696"/>
                  </a:cubicBezTo>
                  <a:cubicBezTo>
                    <a:pt x="555" y="696"/>
                    <a:pt x="555" y="696"/>
                    <a:pt x="555" y="696"/>
                  </a:cubicBezTo>
                  <a:cubicBezTo>
                    <a:pt x="556" y="696"/>
                    <a:pt x="556" y="696"/>
                    <a:pt x="556" y="697"/>
                  </a:cubicBezTo>
                  <a:cubicBezTo>
                    <a:pt x="556" y="697"/>
                    <a:pt x="556" y="697"/>
                    <a:pt x="556" y="697"/>
                  </a:cubicBezTo>
                  <a:cubicBezTo>
                    <a:pt x="555" y="697"/>
                    <a:pt x="555" y="697"/>
                    <a:pt x="556" y="697"/>
                  </a:cubicBezTo>
                  <a:cubicBezTo>
                    <a:pt x="556" y="697"/>
                    <a:pt x="556" y="697"/>
                    <a:pt x="557" y="697"/>
                  </a:cubicBezTo>
                  <a:cubicBezTo>
                    <a:pt x="556" y="698"/>
                    <a:pt x="556" y="698"/>
                    <a:pt x="556" y="697"/>
                  </a:cubicBezTo>
                  <a:cubicBezTo>
                    <a:pt x="555" y="697"/>
                    <a:pt x="555" y="697"/>
                    <a:pt x="555" y="698"/>
                  </a:cubicBezTo>
                  <a:cubicBezTo>
                    <a:pt x="555" y="698"/>
                    <a:pt x="555" y="698"/>
                    <a:pt x="555" y="698"/>
                  </a:cubicBezTo>
                  <a:cubicBezTo>
                    <a:pt x="555" y="698"/>
                    <a:pt x="554" y="698"/>
                    <a:pt x="554" y="698"/>
                  </a:cubicBezTo>
                  <a:cubicBezTo>
                    <a:pt x="554" y="698"/>
                    <a:pt x="554" y="698"/>
                    <a:pt x="554" y="698"/>
                  </a:cubicBezTo>
                  <a:cubicBezTo>
                    <a:pt x="554" y="697"/>
                    <a:pt x="554" y="697"/>
                    <a:pt x="554" y="697"/>
                  </a:cubicBezTo>
                  <a:cubicBezTo>
                    <a:pt x="553" y="697"/>
                    <a:pt x="553" y="697"/>
                    <a:pt x="553" y="697"/>
                  </a:cubicBezTo>
                  <a:cubicBezTo>
                    <a:pt x="553" y="698"/>
                    <a:pt x="553" y="698"/>
                    <a:pt x="553" y="698"/>
                  </a:cubicBezTo>
                  <a:cubicBezTo>
                    <a:pt x="553" y="698"/>
                    <a:pt x="553" y="699"/>
                    <a:pt x="553" y="699"/>
                  </a:cubicBezTo>
                  <a:cubicBezTo>
                    <a:pt x="553" y="700"/>
                    <a:pt x="553" y="700"/>
                    <a:pt x="552" y="700"/>
                  </a:cubicBezTo>
                  <a:cubicBezTo>
                    <a:pt x="552" y="700"/>
                    <a:pt x="552" y="700"/>
                    <a:pt x="552" y="701"/>
                  </a:cubicBezTo>
                  <a:cubicBezTo>
                    <a:pt x="552" y="701"/>
                    <a:pt x="551" y="702"/>
                    <a:pt x="551" y="703"/>
                  </a:cubicBezTo>
                  <a:cubicBezTo>
                    <a:pt x="552" y="703"/>
                    <a:pt x="552" y="703"/>
                    <a:pt x="553" y="704"/>
                  </a:cubicBezTo>
                  <a:cubicBezTo>
                    <a:pt x="553" y="704"/>
                    <a:pt x="553" y="704"/>
                    <a:pt x="553" y="704"/>
                  </a:cubicBezTo>
                  <a:cubicBezTo>
                    <a:pt x="553" y="704"/>
                    <a:pt x="553" y="704"/>
                    <a:pt x="553" y="705"/>
                  </a:cubicBezTo>
                  <a:cubicBezTo>
                    <a:pt x="552" y="705"/>
                    <a:pt x="552" y="705"/>
                    <a:pt x="552" y="705"/>
                  </a:cubicBezTo>
                  <a:cubicBezTo>
                    <a:pt x="552" y="705"/>
                    <a:pt x="552" y="705"/>
                    <a:pt x="552" y="705"/>
                  </a:cubicBezTo>
                  <a:cubicBezTo>
                    <a:pt x="552" y="705"/>
                    <a:pt x="551" y="706"/>
                    <a:pt x="551" y="706"/>
                  </a:cubicBezTo>
                  <a:cubicBezTo>
                    <a:pt x="550" y="707"/>
                    <a:pt x="550" y="708"/>
                    <a:pt x="548" y="708"/>
                  </a:cubicBezTo>
                  <a:cubicBezTo>
                    <a:pt x="548" y="708"/>
                    <a:pt x="548" y="709"/>
                    <a:pt x="548" y="709"/>
                  </a:cubicBezTo>
                  <a:cubicBezTo>
                    <a:pt x="547" y="709"/>
                    <a:pt x="547" y="709"/>
                    <a:pt x="547" y="710"/>
                  </a:cubicBezTo>
                  <a:cubicBezTo>
                    <a:pt x="547" y="710"/>
                    <a:pt x="547" y="710"/>
                    <a:pt x="547" y="710"/>
                  </a:cubicBezTo>
                  <a:cubicBezTo>
                    <a:pt x="547" y="710"/>
                    <a:pt x="547" y="711"/>
                    <a:pt x="547" y="711"/>
                  </a:cubicBezTo>
                  <a:cubicBezTo>
                    <a:pt x="547" y="711"/>
                    <a:pt x="547" y="711"/>
                    <a:pt x="547" y="711"/>
                  </a:cubicBezTo>
                  <a:cubicBezTo>
                    <a:pt x="547" y="712"/>
                    <a:pt x="547" y="712"/>
                    <a:pt x="547" y="712"/>
                  </a:cubicBezTo>
                  <a:cubicBezTo>
                    <a:pt x="547" y="712"/>
                    <a:pt x="547" y="712"/>
                    <a:pt x="547" y="712"/>
                  </a:cubicBezTo>
                  <a:cubicBezTo>
                    <a:pt x="547" y="712"/>
                    <a:pt x="547" y="713"/>
                    <a:pt x="547" y="713"/>
                  </a:cubicBezTo>
                  <a:cubicBezTo>
                    <a:pt x="548" y="713"/>
                    <a:pt x="548" y="713"/>
                    <a:pt x="548" y="713"/>
                  </a:cubicBezTo>
                  <a:cubicBezTo>
                    <a:pt x="548" y="713"/>
                    <a:pt x="548" y="713"/>
                    <a:pt x="548" y="713"/>
                  </a:cubicBezTo>
                  <a:cubicBezTo>
                    <a:pt x="549" y="713"/>
                    <a:pt x="549" y="713"/>
                    <a:pt x="549" y="713"/>
                  </a:cubicBezTo>
                  <a:cubicBezTo>
                    <a:pt x="550" y="713"/>
                    <a:pt x="550" y="713"/>
                    <a:pt x="551" y="713"/>
                  </a:cubicBezTo>
                  <a:cubicBezTo>
                    <a:pt x="552" y="713"/>
                    <a:pt x="552" y="713"/>
                    <a:pt x="553" y="713"/>
                  </a:cubicBezTo>
                  <a:cubicBezTo>
                    <a:pt x="553" y="713"/>
                    <a:pt x="553" y="712"/>
                    <a:pt x="553" y="712"/>
                  </a:cubicBezTo>
                  <a:cubicBezTo>
                    <a:pt x="554" y="712"/>
                    <a:pt x="554" y="712"/>
                    <a:pt x="554" y="711"/>
                  </a:cubicBezTo>
                  <a:cubicBezTo>
                    <a:pt x="554" y="712"/>
                    <a:pt x="554" y="712"/>
                    <a:pt x="554" y="712"/>
                  </a:cubicBezTo>
                  <a:cubicBezTo>
                    <a:pt x="554" y="712"/>
                    <a:pt x="554" y="712"/>
                    <a:pt x="554" y="712"/>
                  </a:cubicBezTo>
                  <a:cubicBezTo>
                    <a:pt x="555" y="712"/>
                    <a:pt x="555" y="712"/>
                    <a:pt x="556" y="712"/>
                  </a:cubicBezTo>
                  <a:cubicBezTo>
                    <a:pt x="556" y="712"/>
                    <a:pt x="557" y="712"/>
                    <a:pt x="557" y="712"/>
                  </a:cubicBezTo>
                  <a:cubicBezTo>
                    <a:pt x="557" y="712"/>
                    <a:pt x="557" y="712"/>
                    <a:pt x="557" y="713"/>
                  </a:cubicBezTo>
                  <a:cubicBezTo>
                    <a:pt x="558" y="713"/>
                    <a:pt x="559" y="713"/>
                    <a:pt x="560" y="713"/>
                  </a:cubicBezTo>
                  <a:cubicBezTo>
                    <a:pt x="560" y="713"/>
                    <a:pt x="560" y="713"/>
                    <a:pt x="560" y="713"/>
                  </a:cubicBezTo>
                  <a:cubicBezTo>
                    <a:pt x="560" y="713"/>
                    <a:pt x="561" y="712"/>
                    <a:pt x="561" y="712"/>
                  </a:cubicBezTo>
                  <a:cubicBezTo>
                    <a:pt x="561" y="712"/>
                    <a:pt x="561" y="712"/>
                    <a:pt x="561" y="712"/>
                  </a:cubicBezTo>
                  <a:cubicBezTo>
                    <a:pt x="561" y="712"/>
                    <a:pt x="561" y="712"/>
                    <a:pt x="561" y="713"/>
                  </a:cubicBezTo>
                  <a:cubicBezTo>
                    <a:pt x="561" y="713"/>
                    <a:pt x="560" y="713"/>
                    <a:pt x="561" y="713"/>
                  </a:cubicBezTo>
                  <a:cubicBezTo>
                    <a:pt x="561" y="713"/>
                    <a:pt x="561" y="713"/>
                    <a:pt x="561" y="713"/>
                  </a:cubicBezTo>
                  <a:cubicBezTo>
                    <a:pt x="561" y="713"/>
                    <a:pt x="561" y="713"/>
                    <a:pt x="561" y="713"/>
                  </a:cubicBezTo>
                  <a:cubicBezTo>
                    <a:pt x="562" y="713"/>
                    <a:pt x="562" y="713"/>
                    <a:pt x="562" y="713"/>
                  </a:cubicBezTo>
                  <a:cubicBezTo>
                    <a:pt x="562" y="713"/>
                    <a:pt x="562" y="713"/>
                    <a:pt x="562" y="713"/>
                  </a:cubicBezTo>
                  <a:cubicBezTo>
                    <a:pt x="563" y="713"/>
                    <a:pt x="563" y="713"/>
                    <a:pt x="564" y="713"/>
                  </a:cubicBezTo>
                  <a:cubicBezTo>
                    <a:pt x="564" y="714"/>
                    <a:pt x="564" y="714"/>
                    <a:pt x="565" y="713"/>
                  </a:cubicBezTo>
                  <a:cubicBezTo>
                    <a:pt x="565" y="713"/>
                    <a:pt x="565" y="713"/>
                    <a:pt x="565" y="713"/>
                  </a:cubicBezTo>
                  <a:cubicBezTo>
                    <a:pt x="565" y="713"/>
                    <a:pt x="565" y="713"/>
                    <a:pt x="565" y="713"/>
                  </a:cubicBezTo>
                  <a:cubicBezTo>
                    <a:pt x="566" y="713"/>
                    <a:pt x="566" y="713"/>
                    <a:pt x="566" y="713"/>
                  </a:cubicBezTo>
                  <a:cubicBezTo>
                    <a:pt x="567" y="713"/>
                    <a:pt x="567" y="713"/>
                    <a:pt x="567" y="713"/>
                  </a:cubicBezTo>
                  <a:cubicBezTo>
                    <a:pt x="567" y="713"/>
                    <a:pt x="568" y="713"/>
                    <a:pt x="568" y="713"/>
                  </a:cubicBezTo>
                  <a:cubicBezTo>
                    <a:pt x="568" y="713"/>
                    <a:pt x="569" y="713"/>
                    <a:pt x="568" y="712"/>
                  </a:cubicBezTo>
                  <a:cubicBezTo>
                    <a:pt x="568" y="712"/>
                    <a:pt x="569" y="712"/>
                    <a:pt x="569" y="712"/>
                  </a:cubicBezTo>
                  <a:cubicBezTo>
                    <a:pt x="569" y="711"/>
                    <a:pt x="569" y="712"/>
                    <a:pt x="569" y="712"/>
                  </a:cubicBezTo>
                  <a:cubicBezTo>
                    <a:pt x="569" y="712"/>
                    <a:pt x="569" y="711"/>
                    <a:pt x="570" y="711"/>
                  </a:cubicBezTo>
                  <a:cubicBezTo>
                    <a:pt x="570" y="711"/>
                    <a:pt x="570" y="711"/>
                    <a:pt x="571" y="711"/>
                  </a:cubicBezTo>
                  <a:cubicBezTo>
                    <a:pt x="571" y="711"/>
                    <a:pt x="571" y="711"/>
                    <a:pt x="571" y="711"/>
                  </a:cubicBezTo>
                  <a:cubicBezTo>
                    <a:pt x="571" y="712"/>
                    <a:pt x="570" y="712"/>
                    <a:pt x="570" y="712"/>
                  </a:cubicBezTo>
                  <a:cubicBezTo>
                    <a:pt x="570" y="712"/>
                    <a:pt x="569" y="712"/>
                    <a:pt x="569" y="712"/>
                  </a:cubicBezTo>
                  <a:cubicBezTo>
                    <a:pt x="569" y="712"/>
                    <a:pt x="569" y="713"/>
                    <a:pt x="569" y="713"/>
                  </a:cubicBezTo>
                  <a:cubicBezTo>
                    <a:pt x="569" y="713"/>
                    <a:pt x="570" y="713"/>
                    <a:pt x="570" y="713"/>
                  </a:cubicBezTo>
                  <a:cubicBezTo>
                    <a:pt x="570" y="713"/>
                    <a:pt x="571" y="713"/>
                    <a:pt x="571" y="713"/>
                  </a:cubicBezTo>
                  <a:cubicBezTo>
                    <a:pt x="571" y="713"/>
                    <a:pt x="571" y="713"/>
                    <a:pt x="570" y="713"/>
                  </a:cubicBezTo>
                  <a:cubicBezTo>
                    <a:pt x="570" y="713"/>
                    <a:pt x="569" y="714"/>
                    <a:pt x="569" y="714"/>
                  </a:cubicBezTo>
                  <a:cubicBezTo>
                    <a:pt x="569" y="714"/>
                    <a:pt x="569" y="714"/>
                    <a:pt x="569" y="714"/>
                  </a:cubicBezTo>
                  <a:cubicBezTo>
                    <a:pt x="569" y="714"/>
                    <a:pt x="569" y="714"/>
                    <a:pt x="569" y="714"/>
                  </a:cubicBezTo>
                  <a:cubicBezTo>
                    <a:pt x="570" y="714"/>
                    <a:pt x="570" y="714"/>
                    <a:pt x="571" y="713"/>
                  </a:cubicBezTo>
                  <a:cubicBezTo>
                    <a:pt x="571" y="713"/>
                    <a:pt x="571" y="713"/>
                    <a:pt x="571" y="713"/>
                  </a:cubicBezTo>
                  <a:cubicBezTo>
                    <a:pt x="571" y="713"/>
                    <a:pt x="571" y="713"/>
                    <a:pt x="571" y="713"/>
                  </a:cubicBezTo>
                  <a:cubicBezTo>
                    <a:pt x="571" y="714"/>
                    <a:pt x="571" y="714"/>
                    <a:pt x="570" y="714"/>
                  </a:cubicBezTo>
                  <a:cubicBezTo>
                    <a:pt x="571" y="714"/>
                    <a:pt x="571" y="714"/>
                    <a:pt x="571" y="714"/>
                  </a:cubicBezTo>
                  <a:cubicBezTo>
                    <a:pt x="571" y="714"/>
                    <a:pt x="571" y="714"/>
                    <a:pt x="571" y="714"/>
                  </a:cubicBezTo>
                  <a:cubicBezTo>
                    <a:pt x="572" y="714"/>
                    <a:pt x="572" y="714"/>
                    <a:pt x="572" y="714"/>
                  </a:cubicBezTo>
                  <a:cubicBezTo>
                    <a:pt x="572" y="714"/>
                    <a:pt x="572" y="714"/>
                    <a:pt x="572" y="715"/>
                  </a:cubicBezTo>
                  <a:cubicBezTo>
                    <a:pt x="572" y="715"/>
                    <a:pt x="572" y="715"/>
                    <a:pt x="572" y="715"/>
                  </a:cubicBezTo>
                  <a:cubicBezTo>
                    <a:pt x="572" y="715"/>
                    <a:pt x="572" y="715"/>
                    <a:pt x="572" y="715"/>
                  </a:cubicBezTo>
                  <a:cubicBezTo>
                    <a:pt x="573" y="714"/>
                    <a:pt x="573" y="714"/>
                    <a:pt x="573" y="714"/>
                  </a:cubicBezTo>
                  <a:cubicBezTo>
                    <a:pt x="573" y="714"/>
                    <a:pt x="573" y="714"/>
                    <a:pt x="573" y="714"/>
                  </a:cubicBezTo>
                  <a:cubicBezTo>
                    <a:pt x="573" y="714"/>
                    <a:pt x="573" y="713"/>
                    <a:pt x="574" y="713"/>
                  </a:cubicBezTo>
                  <a:cubicBezTo>
                    <a:pt x="574" y="713"/>
                    <a:pt x="574" y="713"/>
                    <a:pt x="573" y="713"/>
                  </a:cubicBezTo>
                  <a:cubicBezTo>
                    <a:pt x="573" y="713"/>
                    <a:pt x="573" y="712"/>
                    <a:pt x="573" y="712"/>
                  </a:cubicBezTo>
                  <a:cubicBezTo>
                    <a:pt x="573" y="712"/>
                    <a:pt x="573" y="712"/>
                    <a:pt x="574" y="712"/>
                  </a:cubicBezTo>
                  <a:cubicBezTo>
                    <a:pt x="574" y="712"/>
                    <a:pt x="574" y="712"/>
                    <a:pt x="574" y="712"/>
                  </a:cubicBezTo>
                  <a:cubicBezTo>
                    <a:pt x="575" y="712"/>
                    <a:pt x="575" y="713"/>
                    <a:pt x="575" y="713"/>
                  </a:cubicBezTo>
                  <a:cubicBezTo>
                    <a:pt x="575" y="713"/>
                    <a:pt x="576" y="713"/>
                    <a:pt x="576" y="713"/>
                  </a:cubicBezTo>
                  <a:cubicBezTo>
                    <a:pt x="576" y="713"/>
                    <a:pt x="576" y="713"/>
                    <a:pt x="577" y="713"/>
                  </a:cubicBezTo>
                  <a:cubicBezTo>
                    <a:pt x="577" y="713"/>
                    <a:pt x="577" y="713"/>
                    <a:pt x="578" y="712"/>
                  </a:cubicBezTo>
                  <a:cubicBezTo>
                    <a:pt x="578" y="713"/>
                    <a:pt x="577" y="713"/>
                    <a:pt x="577" y="713"/>
                  </a:cubicBezTo>
                  <a:cubicBezTo>
                    <a:pt x="577" y="714"/>
                    <a:pt x="577" y="714"/>
                    <a:pt x="577" y="714"/>
                  </a:cubicBezTo>
                  <a:cubicBezTo>
                    <a:pt x="577" y="714"/>
                    <a:pt x="576" y="714"/>
                    <a:pt x="576" y="714"/>
                  </a:cubicBezTo>
                  <a:cubicBezTo>
                    <a:pt x="575" y="714"/>
                    <a:pt x="575" y="715"/>
                    <a:pt x="575" y="715"/>
                  </a:cubicBezTo>
                  <a:cubicBezTo>
                    <a:pt x="574" y="715"/>
                    <a:pt x="575" y="715"/>
                    <a:pt x="574" y="716"/>
                  </a:cubicBezTo>
                  <a:cubicBezTo>
                    <a:pt x="574" y="716"/>
                    <a:pt x="574" y="716"/>
                    <a:pt x="574" y="716"/>
                  </a:cubicBezTo>
                  <a:cubicBezTo>
                    <a:pt x="574" y="717"/>
                    <a:pt x="573" y="717"/>
                    <a:pt x="573" y="717"/>
                  </a:cubicBezTo>
                  <a:cubicBezTo>
                    <a:pt x="573" y="718"/>
                    <a:pt x="573" y="718"/>
                    <a:pt x="572" y="718"/>
                  </a:cubicBezTo>
                  <a:cubicBezTo>
                    <a:pt x="572" y="718"/>
                    <a:pt x="572" y="718"/>
                    <a:pt x="571" y="718"/>
                  </a:cubicBezTo>
                  <a:cubicBezTo>
                    <a:pt x="571" y="718"/>
                    <a:pt x="571" y="718"/>
                    <a:pt x="571" y="718"/>
                  </a:cubicBezTo>
                  <a:cubicBezTo>
                    <a:pt x="571" y="718"/>
                    <a:pt x="570" y="719"/>
                    <a:pt x="570" y="719"/>
                  </a:cubicBezTo>
                  <a:cubicBezTo>
                    <a:pt x="570" y="719"/>
                    <a:pt x="570" y="719"/>
                    <a:pt x="570" y="720"/>
                  </a:cubicBezTo>
                  <a:cubicBezTo>
                    <a:pt x="570" y="720"/>
                    <a:pt x="570" y="720"/>
                    <a:pt x="570" y="720"/>
                  </a:cubicBezTo>
                  <a:cubicBezTo>
                    <a:pt x="571" y="720"/>
                    <a:pt x="572" y="720"/>
                    <a:pt x="572" y="720"/>
                  </a:cubicBezTo>
                  <a:cubicBezTo>
                    <a:pt x="572" y="720"/>
                    <a:pt x="573" y="720"/>
                    <a:pt x="573" y="720"/>
                  </a:cubicBezTo>
                  <a:cubicBezTo>
                    <a:pt x="574" y="720"/>
                    <a:pt x="575" y="720"/>
                    <a:pt x="575" y="719"/>
                  </a:cubicBezTo>
                  <a:cubicBezTo>
                    <a:pt x="575" y="719"/>
                    <a:pt x="575" y="719"/>
                    <a:pt x="575" y="718"/>
                  </a:cubicBezTo>
                  <a:cubicBezTo>
                    <a:pt x="576" y="718"/>
                    <a:pt x="576" y="718"/>
                    <a:pt x="575" y="717"/>
                  </a:cubicBezTo>
                  <a:cubicBezTo>
                    <a:pt x="576" y="717"/>
                    <a:pt x="576" y="717"/>
                    <a:pt x="576" y="717"/>
                  </a:cubicBezTo>
                  <a:cubicBezTo>
                    <a:pt x="576" y="717"/>
                    <a:pt x="576" y="717"/>
                    <a:pt x="576" y="716"/>
                  </a:cubicBezTo>
                  <a:cubicBezTo>
                    <a:pt x="577" y="716"/>
                    <a:pt x="577" y="715"/>
                    <a:pt x="578" y="715"/>
                  </a:cubicBezTo>
                  <a:cubicBezTo>
                    <a:pt x="578" y="715"/>
                    <a:pt x="578" y="715"/>
                    <a:pt x="578" y="715"/>
                  </a:cubicBezTo>
                  <a:cubicBezTo>
                    <a:pt x="578" y="715"/>
                    <a:pt x="578" y="715"/>
                    <a:pt x="578" y="715"/>
                  </a:cubicBezTo>
                  <a:cubicBezTo>
                    <a:pt x="578" y="715"/>
                    <a:pt x="579" y="715"/>
                    <a:pt x="580" y="714"/>
                  </a:cubicBezTo>
                  <a:cubicBezTo>
                    <a:pt x="580" y="714"/>
                    <a:pt x="580" y="714"/>
                    <a:pt x="580" y="715"/>
                  </a:cubicBezTo>
                  <a:cubicBezTo>
                    <a:pt x="579" y="715"/>
                    <a:pt x="579" y="715"/>
                    <a:pt x="579" y="715"/>
                  </a:cubicBezTo>
                  <a:cubicBezTo>
                    <a:pt x="580" y="715"/>
                    <a:pt x="580" y="715"/>
                    <a:pt x="580" y="714"/>
                  </a:cubicBezTo>
                  <a:cubicBezTo>
                    <a:pt x="580" y="714"/>
                    <a:pt x="581" y="713"/>
                    <a:pt x="581" y="713"/>
                  </a:cubicBezTo>
                  <a:cubicBezTo>
                    <a:pt x="581" y="712"/>
                    <a:pt x="582" y="711"/>
                    <a:pt x="582" y="710"/>
                  </a:cubicBezTo>
                  <a:cubicBezTo>
                    <a:pt x="582" y="710"/>
                    <a:pt x="582" y="710"/>
                    <a:pt x="582" y="710"/>
                  </a:cubicBezTo>
                  <a:cubicBezTo>
                    <a:pt x="582" y="710"/>
                    <a:pt x="582" y="710"/>
                    <a:pt x="582" y="710"/>
                  </a:cubicBezTo>
                  <a:cubicBezTo>
                    <a:pt x="582" y="710"/>
                    <a:pt x="582" y="711"/>
                    <a:pt x="582" y="711"/>
                  </a:cubicBezTo>
                  <a:cubicBezTo>
                    <a:pt x="583" y="710"/>
                    <a:pt x="583" y="711"/>
                    <a:pt x="583" y="711"/>
                  </a:cubicBezTo>
                  <a:cubicBezTo>
                    <a:pt x="583" y="711"/>
                    <a:pt x="583" y="711"/>
                    <a:pt x="583" y="711"/>
                  </a:cubicBezTo>
                  <a:cubicBezTo>
                    <a:pt x="583" y="711"/>
                    <a:pt x="583" y="711"/>
                    <a:pt x="583" y="711"/>
                  </a:cubicBezTo>
                  <a:cubicBezTo>
                    <a:pt x="583" y="712"/>
                    <a:pt x="583" y="712"/>
                    <a:pt x="584" y="712"/>
                  </a:cubicBezTo>
                  <a:cubicBezTo>
                    <a:pt x="584" y="713"/>
                    <a:pt x="584" y="714"/>
                    <a:pt x="584" y="714"/>
                  </a:cubicBezTo>
                  <a:cubicBezTo>
                    <a:pt x="584" y="715"/>
                    <a:pt x="584" y="715"/>
                    <a:pt x="584" y="715"/>
                  </a:cubicBezTo>
                  <a:cubicBezTo>
                    <a:pt x="584" y="715"/>
                    <a:pt x="584" y="715"/>
                    <a:pt x="584" y="716"/>
                  </a:cubicBezTo>
                  <a:cubicBezTo>
                    <a:pt x="584" y="716"/>
                    <a:pt x="584" y="716"/>
                    <a:pt x="584" y="716"/>
                  </a:cubicBezTo>
                  <a:cubicBezTo>
                    <a:pt x="583" y="716"/>
                    <a:pt x="583" y="717"/>
                    <a:pt x="583" y="718"/>
                  </a:cubicBezTo>
                  <a:cubicBezTo>
                    <a:pt x="583" y="718"/>
                    <a:pt x="582" y="719"/>
                    <a:pt x="582" y="720"/>
                  </a:cubicBezTo>
                  <a:cubicBezTo>
                    <a:pt x="582" y="720"/>
                    <a:pt x="582" y="720"/>
                    <a:pt x="582" y="720"/>
                  </a:cubicBezTo>
                  <a:cubicBezTo>
                    <a:pt x="582" y="721"/>
                    <a:pt x="582" y="721"/>
                    <a:pt x="582" y="721"/>
                  </a:cubicBezTo>
                  <a:cubicBezTo>
                    <a:pt x="583" y="721"/>
                    <a:pt x="583" y="721"/>
                    <a:pt x="583" y="721"/>
                  </a:cubicBezTo>
                  <a:cubicBezTo>
                    <a:pt x="584" y="720"/>
                    <a:pt x="585" y="719"/>
                    <a:pt x="586" y="717"/>
                  </a:cubicBezTo>
                  <a:cubicBezTo>
                    <a:pt x="586" y="717"/>
                    <a:pt x="586" y="717"/>
                    <a:pt x="586" y="717"/>
                  </a:cubicBezTo>
                  <a:cubicBezTo>
                    <a:pt x="586" y="717"/>
                    <a:pt x="586" y="717"/>
                    <a:pt x="586" y="717"/>
                  </a:cubicBezTo>
                  <a:cubicBezTo>
                    <a:pt x="586" y="718"/>
                    <a:pt x="586" y="718"/>
                    <a:pt x="586" y="719"/>
                  </a:cubicBezTo>
                  <a:cubicBezTo>
                    <a:pt x="586" y="719"/>
                    <a:pt x="586" y="719"/>
                    <a:pt x="586" y="719"/>
                  </a:cubicBezTo>
                  <a:cubicBezTo>
                    <a:pt x="586" y="720"/>
                    <a:pt x="586" y="720"/>
                    <a:pt x="586" y="720"/>
                  </a:cubicBezTo>
                  <a:cubicBezTo>
                    <a:pt x="586" y="720"/>
                    <a:pt x="585" y="720"/>
                    <a:pt x="586" y="721"/>
                  </a:cubicBezTo>
                  <a:cubicBezTo>
                    <a:pt x="586" y="721"/>
                    <a:pt x="586" y="721"/>
                    <a:pt x="586" y="722"/>
                  </a:cubicBezTo>
                  <a:cubicBezTo>
                    <a:pt x="586" y="722"/>
                    <a:pt x="586" y="722"/>
                    <a:pt x="586" y="723"/>
                  </a:cubicBezTo>
                  <a:cubicBezTo>
                    <a:pt x="586" y="723"/>
                    <a:pt x="586" y="723"/>
                    <a:pt x="586" y="723"/>
                  </a:cubicBezTo>
                  <a:cubicBezTo>
                    <a:pt x="587" y="722"/>
                    <a:pt x="587" y="722"/>
                    <a:pt x="587" y="722"/>
                  </a:cubicBezTo>
                  <a:cubicBezTo>
                    <a:pt x="587" y="722"/>
                    <a:pt x="588" y="722"/>
                    <a:pt x="588" y="721"/>
                  </a:cubicBezTo>
                  <a:cubicBezTo>
                    <a:pt x="588" y="721"/>
                    <a:pt x="588" y="722"/>
                    <a:pt x="588" y="722"/>
                  </a:cubicBezTo>
                  <a:cubicBezTo>
                    <a:pt x="588" y="722"/>
                    <a:pt x="588" y="722"/>
                    <a:pt x="588" y="722"/>
                  </a:cubicBezTo>
                  <a:cubicBezTo>
                    <a:pt x="588" y="722"/>
                    <a:pt x="588" y="723"/>
                    <a:pt x="589" y="723"/>
                  </a:cubicBezTo>
                  <a:cubicBezTo>
                    <a:pt x="589" y="722"/>
                    <a:pt x="589" y="723"/>
                    <a:pt x="590" y="722"/>
                  </a:cubicBezTo>
                  <a:cubicBezTo>
                    <a:pt x="590" y="722"/>
                    <a:pt x="590" y="721"/>
                    <a:pt x="590" y="721"/>
                  </a:cubicBezTo>
                  <a:cubicBezTo>
                    <a:pt x="590" y="721"/>
                    <a:pt x="590" y="720"/>
                    <a:pt x="590" y="720"/>
                  </a:cubicBezTo>
                  <a:cubicBezTo>
                    <a:pt x="590" y="720"/>
                    <a:pt x="591" y="719"/>
                    <a:pt x="591" y="719"/>
                  </a:cubicBezTo>
                  <a:cubicBezTo>
                    <a:pt x="591" y="719"/>
                    <a:pt x="591" y="718"/>
                    <a:pt x="590" y="718"/>
                  </a:cubicBezTo>
                  <a:cubicBezTo>
                    <a:pt x="591" y="718"/>
                    <a:pt x="591" y="718"/>
                    <a:pt x="591" y="718"/>
                  </a:cubicBezTo>
                  <a:cubicBezTo>
                    <a:pt x="591" y="717"/>
                    <a:pt x="591" y="717"/>
                    <a:pt x="591" y="717"/>
                  </a:cubicBezTo>
                  <a:cubicBezTo>
                    <a:pt x="591" y="717"/>
                    <a:pt x="591" y="716"/>
                    <a:pt x="592" y="716"/>
                  </a:cubicBezTo>
                  <a:cubicBezTo>
                    <a:pt x="592" y="715"/>
                    <a:pt x="592" y="715"/>
                    <a:pt x="592" y="715"/>
                  </a:cubicBezTo>
                  <a:cubicBezTo>
                    <a:pt x="592" y="715"/>
                    <a:pt x="592" y="715"/>
                    <a:pt x="592" y="714"/>
                  </a:cubicBezTo>
                  <a:close/>
                  <a:moveTo>
                    <a:pt x="573" y="680"/>
                  </a:moveTo>
                  <a:cubicBezTo>
                    <a:pt x="573" y="680"/>
                    <a:pt x="573" y="680"/>
                    <a:pt x="573" y="680"/>
                  </a:cubicBezTo>
                  <a:cubicBezTo>
                    <a:pt x="573" y="680"/>
                    <a:pt x="573" y="681"/>
                    <a:pt x="572" y="681"/>
                  </a:cubicBezTo>
                  <a:cubicBezTo>
                    <a:pt x="572" y="681"/>
                    <a:pt x="572" y="681"/>
                    <a:pt x="572" y="680"/>
                  </a:cubicBezTo>
                  <a:cubicBezTo>
                    <a:pt x="572" y="680"/>
                    <a:pt x="572" y="680"/>
                    <a:pt x="573" y="680"/>
                  </a:cubicBezTo>
                  <a:close/>
                  <a:moveTo>
                    <a:pt x="582" y="713"/>
                  </a:moveTo>
                  <a:cubicBezTo>
                    <a:pt x="582" y="714"/>
                    <a:pt x="582" y="714"/>
                    <a:pt x="582" y="715"/>
                  </a:cubicBezTo>
                  <a:cubicBezTo>
                    <a:pt x="582" y="715"/>
                    <a:pt x="581" y="715"/>
                    <a:pt x="581" y="715"/>
                  </a:cubicBezTo>
                  <a:cubicBezTo>
                    <a:pt x="581" y="714"/>
                    <a:pt x="582" y="714"/>
                    <a:pt x="582" y="713"/>
                  </a:cubicBezTo>
                  <a:cubicBezTo>
                    <a:pt x="582" y="713"/>
                    <a:pt x="582" y="713"/>
                    <a:pt x="582" y="713"/>
                  </a:cubicBezTo>
                  <a:cubicBezTo>
                    <a:pt x="582" y="713"/>
                    <a:pt x="582" y="713"/>
                    <a:pt x="582" y="713"/>
                  </a:cubicBezTo>
                  <a:close/>
                  <a:moveTo>
                    <a:pt x="572" y="679"/>
                  </a:moveTo>
                  <a:cubicBezTo>
                    <a:pt x="572" y="679"/>
                    <a:pt x="572" y="678"/>
                    <a:pt x="572" y="678"/>
                  </a:cubicBezTo>
                  <a:cubicBezTo>
                    <a:pt x="572" y="678"/>
                    <a:pt x="572" y="678"/>
                    <a:pt x="572" y="678"/>
                  </a:cubicBezTo>
                  <a:cubicBezTo>
                    <a:pt x="572" y="678"/>
                    <a:pt x="573" y="678"/>
                    <a:pt x="573" y="678"/>
                  </a:cubicBezTo>
                  <a:cubicBezTo>
                    <a:pt x="573" y="678"/>
                    <a:pt x="573" y="678"/>
                    <a:pt x="573" y="678"/>
                  </a:cubicBezTo>
                  <a:cubicBezTo>
                    <a:pt x="573" y="678"/>
                    <a:pt x="573" y="679"/>
                    <a:pt x="572" y="679"/>
                  </a:cubicBezTo>
                  <a:close/>
                  <a:moveTo>
                    <a:pt x="572" y="693"/>
                  </a:moveTo>
                  <a:cubicBezTo>
                    <a:pt x="572" y="694"/>
                    <a:pt x="572" y="694"/>
                    <a:pt x="571" y="694"/>
                  </a:cubicBezTo>
                  <a:cubicBezTo>
                    <a:pt x="571" y="693"/>
                    <a:pt x="571" y="693"/>
                    <a:pt x="571" y="693"/>
                  </a:cubicBezTo>
                  <a:cubicBezTo>
                    <a:pt x="571" y="693"/>
                    <a:pt x="571" y="693"/>
                    <a:pt x="572" y="693"/>
                  </a:cubicBezTo>
                  <a:cubicBezTo>
                    <a:pt x="572" y="693"/>
                    <a:pt x="572" y="693"/>
                    <a:pt x="572" y="693"/>
                  </a:cubicBezTo>
                  <a:close/>
                  <a:moveTo>
                    <a:pt x="572" y="692"/>
                  </a:moveTo>
                  <a:cubicBezTo>
                    <a:pt x="572" y="693"/>
                    <a:pt x="572" y="693"/>
                    <a:pt x="572" y="693"/>
                  </a:cubicBezTo>
                  <a:cubicBezTo>
                    <a:pt x="572" y="693"/>
                    <a:pt x="571" y="693"/>
                    <a:pt x="571" y="693"/>
                  </a:cubicBezTo>
                  <a:cubicBezTo>
                    <a:pt x="572" y="692"/>
                    <a:pt x="572" y="692"/>
                    <a:pt x="572" y="692"/>
                  </a:cubicBezTo>
                  <a:cubicBezTo>
                    <a:pt x="572" y="692"/>
                    <a:pt x="572" y="692"/>
                    <a:pt x="572" y="692"/>
                  </a:cubicBezTo>
                  <a:close/>
                  <a:moveTo>
                    <a:pt x="570" y="712"/>
                  </a:moveTo>
                  <a:cubicBezTo>
                    <a:pt x="570" y="712"/>
                    <a:pt x="570" y="711"/>
                    <a:pt x="570" y="711"/>
                  </a:cubicBezTo>
                  <a:cubicBezTo>
                    <a:pt x="570" y="711"/>
                    <a:pt x="570" y="711"/>
                    <a:pt x="570" y="711"/>
                  </a:cubicBezTo>
                  <a:cubicBezTo>
                    <a:pt x="570" y="712"/>
                    <a:pt x="570" y="712"/>
                    <a:pt x="570" y="712"/>
                  </a:cubicBezTo>
                  <a:close/>
                  <a:moveTo>
                    <a:pt x="583" y="713"/>
                  </a:moveTo>
                  <a:cubicBezTo>
                    <a:pt x="583" y="713"/>
                    <a:pt x="583" y="713"/>
                    <a:pt x="583" y="713"/>
                  </a:cubicBezTo>
                  <a:cubicBezTo>
                    <a:pt x="583" y="713"/>
                    <a:pt x="583" y="713"/>
                    <a:pt x="583" y="713"/>
                  </a:cubicBezTo>
                  <a:close/>
                  <a:moveTo>
                    <a:pt x="578" y="692"/>
                  </a:moveTo>
                  <a:cubicBezTo>
                    <a:pt x="578" y="692"/>
                    <a:pt x="578" y="692"/>
                    <a:pt x="578" y="692"/>
                  </a:cubicBezTo>
                  <a:cubicBezTo>
                    <a:pt x="578" y="692"/>
                    <a:pt x="578" y="692"/>
                    <a:pt x="578" y="692"/>
                  </a:cubicBezTo>
                  <a:cubicBezTo>
                    <a:pt x="578" y="692"/>
                    <a:pt x="578" y="692"/>
                    <a:pt x="578" y="692"/>
                  </a:cubicBezTo>
                  <a:cubicBezTo>
                    <a:pt x="578" y="692"/>
                    <a:pt x="578" y="692"/>
                    <a:pt x="578" y="692"/>
                  </a:cubicBezTo>
                  <a:close/>
                  <a:moveTo>
                    <a:pt x="572" y="686"/>
                  </a:moveTo>
                  <a:cubicBezTo>
                    <a:pt x="572" y="686"/>
                    <a:pt x="571" y="686"/>
                    <a:pt x="571" y="686"/>
                  </a:cubicBezTo>
                  <a:cubicBezTo>
                    <a:pt x="571" y="686"/>
                    <a:pt x="571" y="686"/>
                    <a:pt x="571" y="686"/>
                  </a:cubicBezTo>
                  <a:cubicBezTo>
                    <a:pt x="571" y="686"/>
                    <a:pt x="571" y="686"/>
                    <a:pt x="572" y="686"/>
                  </a:cubicBezTo>
                  <a:close/>
                  <a:moveTo>
                    <a:pt x="572" y="693"/>
                  </a:moveTo>
                  <a:cubicBezTo>
                    <a:pt x="572" y="693"/>
                    <a:pt x="572" y="693"/>
                    <a:pt x="572" y="693"/>
                  </a:cubicBezTo>
                  <a:cubicBezTo>
                    <a:pt x="572" y="693"/>
                    <a:pt x="572" y="693"/>
                    <a:pt x="572" y="693"/>
                  </a:cubicBezTo>
                  <a:cubicBezTo>
                    <a:pt x="572" y="693"/>
                    <a:pt x="572" y="693"/>
                    <a:pt x="572" y="693"/>
                  </a:cubicBezTo>
                  <a:cubicBezTo>
                    <a:pt x="572" y="693"/>
                    <a:pt x="572" y="693"/>
                    <a:pt x="572" y="693"/>
                  </a:cubicBezTo>
                  <a:close/>
                  <a:moveTo>
                    <a:pt x="531" y="698"/>
                  </a:moveTo>
                  <a:cubicBezTo>
                    <a:pt x="531" y="698"/>
                    <a:pt x="531" y="698"/>
                    <a:pt x="531" y="698"/>
                  </a:cubicBezTo>
                  <a:cubicBezTo>
                    <a:pt x="530" y="698"/>
                    <a:pt x="529" y="698"/>
                    <a:pt x="528" y="698"/>
                  </a:cubicBezTo>
                  <a:cubicBezTo>
                    <a:pt x="528" y="698"/>
                    <a:pt x="528" y="698"/>
                    <a:pt x="527" y="698"/>
                  </a:cubicBezTo>
                  <a:cubicBezTo>
                    <a:pt x="527" y="698"/>
                    <a:pt x="526" y="697"/>
                    <a:pt x="525" y="697"/>
                  </a:cubicBezTo>
                  <a:cubicBezTo>
                    <a:pt x="524" y="697"/>
                    <a:pt x="523" y="697"/>
                    <a:pt x="522" y="696"/>
                  </a:cubicBezTo>
                  <a:cubicBezTo>
                    <a:pt x="521" y="696"/>
                    <a:pt x="520" y="695"/>
                    <a:pt x="519" y="695"/>
                  </a:cubicBezTo>
                  <a:cubicBezTo>
                    <a:pt x="519" y="695"/>
                    <a:pt x="519" y="695"/>
                    <a:pt x="519" y="695"/>
                  </a:cubicBezTo>
                  <a:cubicBezTo>
                    <a:pt x="519" y="694"/>
                    <a:pt x="519" y="694"/>
                    <a:pt x="518" y="693"/>
                  </a:cubicBezTo>
                  <a:cubicBezTo>
                    <a:pt x="518" y="693"/>
                    <a:pt x="517" y="692"/>
                    <a:pt x="516" y="692"/>
                  </a:cubicBezTo>
                  <a:cubicBezTo>
                    <a:pt x="515" y="691"/>
                    <a:pt x="514" y="691"/>
                    <a:pt x="514" y="691"/>
                  </a:cubicBezTo>
                  <a:cubicBezTo>
                    <a:pt x="514" y="691"/>
                    <a:pt x="514" y="690"/>
                    <a:pt x="513" y="691"/>
                  </a:cubicBezTo>
                  <a:cubicBezTo>
                    <a:pt x="513" y="691"/>
                    <a:pt x="513" y="690"/>
                    <a:pt x="513" y="690"/>
                  </a:cubicBezTo>
                  <a:cubicBezTo>
                    <a:pt x="513" y="690"/>
                    <a:pt x="513" y="690"/>
                    <a:pt x="513" y="690"/>
                  </a:cubicBezTo>
                  <a:cubicBezTo>
                    <a:pt x="513" y="690"/>
                    <a:pt x="513" y="689"/>
                    <a:pt x="513" y="689"/>
                  </a:cubicBezTo>
                  <a:cubicBezTo>
                    <a:pt x="515" y="689"/>
                    <a:pt x="516" y="689"/>
                    <a:pt x="517" y="690"/>
                  </a:cubicBezTo>
                  <a:cubicBezTo>
                    <a:pt x="517" y="690"/>
                    <a:pt x="517" y="690"/>
                    <a:pt x="517" y="690"/>
                  </a:cubicBezTo>
                  <a:cubicBezTo>
                    <a:pt x="518" y="690"/>
                    <a:pt x="518" y="690"/>
                    <a:pt x="519" y="690"/>
                  </a:cubicBezTo>
                  <a:cubicBezTo>
                    <a:pt x="520" y="690"/>
                    <a:pt x="521" y="690"/>
                    <a:pt x="521" y="691"/>
                  </a:cubicBezTo>
                  <a:cubicBezTo>
                    <a:pt x="522" y="691"/>
                    <a:pt x="523" y="691"/>
                    <a:pt x="524" y="692"/>
                  </a:cubicBezTo>
                  <a:cubicBezTo>
                    <a:pt x="524" y="692"/>
                    <a:pt x="525" y="692"/>
                    <a:pt x="525" y="692"/>
                  </a:cubicBezTo>
                  <a:cubicBezTo>
                    <a:pt x="525" y="693"/>
                    <a:pt x="525" y="693"/>
                    <a:pt x="525" y="693"/>
                  </a:cubicBezTo>
                  <a:cubicBezTo>
                    <a:pt x="526" y="693"/>
                    <a:pt x="526" y="693"/>
                    <a:pt x="526" y="693"/>
                  </a:cubicBezTo>
                  <a:cubicBezTo>
                    <a:pt x="527" y="694"/>
                    <a:pt x="527" y="694"/>
                    <a:pt x="527" y="694"/>
                  </a:cubicBezTo>
                  <a:cubicBezTo>
                    <a:pt x="528" y="694"/>
                    <a:pt x="528" y="694"/>
                    <a:pt x="528" y="694"/>
                  </a:cubicBezTo>
                  <a:cubicBezTo>
                    <a:pt x="528" y="695"/>
                    <a:pt x="528" y="695"/>
                    <a:pt x="529" y="695"/>
                  </a:cubicBezTo>
                  <a:cubicBezTo>
                    <a:pt x="529" y="695"/>
                    <a:pt x="529" y="695"/>
                    <a:pt x="529" y="695"/>
                  </a:cubicBezTo>
                  <a:cubicBezTo>
                    <a:pt x="529" y="695"/>
                    <a:pt x="530" y="695"/>
                    <a:pt x="530" y="695"/>
                  </a:cubicBezTo>
                  <a:cubicBezTo>
                    <a:pt x="530" y="695"/>
                    <a:pt x="530" y="696"/>
                    <a:pt x="531" y="696"/>
                  </a:cubicBezTo>
                  <a:cubicBezTo>
                    <a:pt x="531" y="696"/>
                    <a:pt x="531" y="697"/>
                    <a:pt x="531" y="697"/>
                  </a:cubicBezTo>
                  <a:cubicBezTo>
                    <a:pt x="532" y="698"/>
                    <a:pt x="532" y="698"/>
                    <a:pt x="531" y="698"/>
                  </a:cubicBezTo>
                  <a:close/>
                  <a:moveTo>
                    <a:pt x="529" y="724"/>
                  </a:moveTo>
                  <a:cubicBezTo>
                    <a:pt x="529" y="724"/>
                    <a:pt x="529" y="724"/>
                    <a:pt x="529" y="724"/>
                  </a:cubicBezTo>
                  <a:cubicBezTo>
                    <a:pt x="528" y="724"/>
                    <a:pt x="528" y="724"/>
                    <a:pt x="527" y="724"/>
                  </a:cubicBezTo>
                  <a:cubicBezTo>
                    <a:pt x="526" y="724"/>
                    <a:pt x="525" y="724"/>
                    <a:pt x="524" y="724"/>
                  </a:cubicBezTo>
                  <a:cubicBezTo>
                    <a:pt x="524" y="725"/>
                    <a:pt x="524" y="725"/>
                    <a:pt x="524" y="725"/>
                  </a:cubicBezTo>
                  <a:cubicBezTo>
                    <a:pt x="523" y="725"/>
                    <a:pt x="522" y="725"/>
                    <a:pt x="521" y="725"/>
                  </a:cubicBezTo>
                  <a:cubicBezTo>
                    <a:pt x="521" y="725"/>
                    <a:pt x="521" y="725"/>
                    <a:pt x="521" y="724"/>
                  </a:cubicBezTo>
                  <a:cubicBezTo>
                    <a:pt x="520" y="724"/>
                    <a:pt x="520" y="724"/>
                    <a:pt x="520" y="724"/>
                  </a:cubicBezTo>
                  <a:cubicBezTo>
                    <a:pt x="520" y="724"/>
                    <a:pt x="520" y="724"/>
                    <a:pt x="520" y="724"/>
                  </a:cubicBezTo>
                  <a:cubicBezTo>
                    <a:pt x="519" y="724"/>
                    <a:pt x="519" y="724"/>
                    <a:pt x="518" y="723"/>
                  </a:cubicBezTo>
                  <a:cubicBezTo>
                    <a:pt x="518" y="723"/>
                    <a:pt x="518" y="723"/>
                    <a:pt x="518" y="723"/>
                  </a:cubicBezTo>
                  <a:cubicBezTo>
                    <a:pt x="518" y="724"/>
                    <a:pt x="518" y="724"/>
                    <a:pt x="518" y="724"/>
                  </a:cubicBezTo>
                  <a:cubicBezTo>
                    <a:pt x="518" y="724"/>
                    <a:pt x="518" y="724"/>
                    <a:pt x="518" y="724"/>
                  </a:cubicBezTo>
                  <a:cubicBezTo>
                    <a:pt x="517" y="724"/>
                    <a:pt x="517" y="724"/>
                    <a:pt x="517" y="724"/>
                  </a:cubicBezTo>
                  <a:cubicBezTo>
                    <a:pt x="517" y="724"/>
                    <a:pt x="517" y="724"/>
                    <a:pt x="517" y="723"/>
                  </a:cubicBezTo>
                  <a:cubicBezTo>
                    <a:pt x="517" y="723"/>
                    <a:pt x="517" y="722"/>
                    <a:pt x="516" y="722"/>
                  </a:cubicBezTo>
                  <a:cubicBezTo>
                    <a:pt x="516" y="722"/>
                    <a:pt x="516" y="722"/>
                    <a:pt x="516" y="722"/>
                  </a:cubicBezTo>
                  <a:cubicBezTo>
                    <a:pt x="515" y="721"/>
                    <a:pt x="515" y="721"/>
                    <a:pt x="516" y="721"/>
                  </a:cubicBezTo>
                  <a:cubicBezTo>
                    <a:pt x="516" y="721"/>
                    <a:pt x="516" y="721"/>
                    <a:pt x="516" y="720"/>
                  </a:cubicBezTo>
                  <a:cubicBezTo>
                    <a:pt x="516" y="720"/>
                    <a:pt x="516" y="719"/>
                    <a:pt x="516" y="719"/>
                  </a:cubicBezTo>
                  <a:cubicBezTo>
                    <a:pt x="516" y="719"/>
                    <a:pt x="516" y="719"/>
                    <a:pt x="516" y="719"/>
                  </a:cubicBezTo>
                  <a:cubicBezTo>
                    <a:pt x="516" y="719"/>
                    <a:pt x="515" y="719"/>
                    <a:pt x="515" y="720"/>
                  </a:cubicBezTo>
                  <a:cubicBezTo>
                    <a:pt x="515" y="720"/>
                    <a:pt x="514" y="721"/>
                    <a:pt x="514" y="721"/>
                  </a:cubicBezTo>
                  <a:cubicBezTo>
                    <a:pt x="513" y="721"/>
                    <a:pt x="513" y="722"/>
                    <a:pt x="513" y="722"/>
                  </a:cubicBezTo>
                  <a:cubicBezTo>
                    <a:pt x="513" y="723"/>
                    <a:pt x="513" y="723"/>
                    <a:pt x="514" y="723"/>
                  </a:cubicBezTo>
                  <a:cubicBezTo>
                    <a:pt x="514" y="723"/>
                    <a:pt x="515" y="723"/>
                    <a:pt x="515" y="723"/>
                  </a:cubicBezTo>
                  <a:cubicBezTo>
                    <a:pt x="515" y="723"/>
                    <a:pt x="515" y="723"/>
                    <a:pt x="515" y="723"/>
                  </a:cubicBezTo>
                  <a:cubicBezTo>
                    <a:pt x="515" y="723"/>
                    <a:pt x="516" y="723"/>
                    <a:pt x="515" y="723"/>
                  </a:cubicBezTo>
                  <a:cubicBezTo>
                    <a:pt x="515" y="724"/>
                    <a:pt x="515" y="724"/>
                    <a:pt x="515" y="724"/>
                  </a:cubicBezTo>
                  <a:cubicBezTo>
                    <a:pt x="515" y="725"/>
                    <a:pt x="515" y="725"/>
                    <a:pt x="516" y="725"/>
                  </a:cubicBezTo>
                  <a:cubicBezTo>
                    <a:pt x="516" y="725"/>
                    <a:pt x="517" y="725"/>
                    <a:pt x="518" y="725"/>
                  </a:cubicBezTo>
                  <a:cubicBezTo>
                    <a:pt x="518" y="725"/>
                    <a:pt x="518" y="725"/>
                    <a:pt x="518" y="725"/>
                  </a:cubicBezTo>
                  <a:cubicBezTo>
                    <a:pt x="518" y="725"/>
                    <a:pt x="518" y="725"/>
                    <a:pt x="518" y="725"/>
                  </a:cubicBezTo>
                  <a:cubicBezTo>
                    <a:pt x="517" y="726"/>
                    <a:pt x="517" y="726"/>
                    <a:pt x="518" y="726"/>
                  </a:cubicBezTo>
                  <a:cubicBezTo>
                    <a:pt x="518" y="726"/>
                    <a:pt x="518" y="726"/>
                    <a:pt x="518" y="726"/>
                  </a:cubicBezTo>
                  <a:cubicBezTo>
                    <a:pt x="518" y="726"/>
                    <a:pt x="518" y="726"/>
                    <a:pt x="518" y="726"/>
                  </a:cubicBezTo>
                  <a:cubicBezTo>
                    <a:pt x="518" y="726"/>
                    <a:pt x="518" y="727"/>
                    <a:pt x="518" y="727"/>
                  </a:cubicBezTo>
                  <a:cubicBezTo>
                    <a:pt x="519" y="727"/>
                    <a:pt x="520" y="727"/>
                    <a:pt x="521" y="727"/>
                  </a:cubicBezTo>
                  <a:cubicBezTo>
                    <a:pt x="521" y="727"/>
                    <a:pt x="521" y="728"/>
                    <a:pt x="521" y="727"/>
                  </a:cubicBezTo>
                  <a:cubicBezTo>
                    <a:pt x="521" y="727"/>
                    <a:pt x="521" y="727"/>
                    <a:pt x="522" y="727"/>
                  </a:cubicBezTo>
                  <a:cubicBezTo>
                    <a:pt x="522" y="727"/>
                    <a:pt x="521" y="727"/>
                    <a:pt x="521" y="727"/>
                  </a:cubicBezTo>
                  <a:cubicBezTo>
                    <a:pt x="521" y="727"/>
                    <a:pt x="521" y="727"/>
                    <a:pt x="521" y="727"/>
                  </a:cubicBezTo>
                  <a:cubicBezTo>
                    <a:pt x="522" y="726"/>
                    <a:pt x="522" y="727"/>
                    <a:pt x="522" y="727"/>
                  </a:cubicBezTo>
                  <a:cubicBezTo>
                    <a:pt x="522" y="727"/>
                    <a:pt x="522" y="727"/>
                    <a:pt x="522" y="727"/>
                  </a:cubicBezTo>
                  <a:cubicBezTo>
                    <a:pt x="522" y="727"/>
                    <a:pt x="523" y="727"/>
                    <a:pt x="523" y="727"/>
                  </a:cubicBezTo>
                  <a:cubicBezTo>
                    <a:pt x="523" y="727"/>
                    <a:pt x="523" y="728"/>
                    <a:pt x="523" y="728"/>
                  </a:cubicBezTo>
                  <a:cubicBezTo>
                    <a:pt x="523" y="728"/>
                    <a:pt x="523" y="728"/>
                    <a:pt x="523" y="728"/>
                  </a:cubicBezTo>
                  <a:cubicBezTo>
                    <a:pt x="523" y="728"/>
                    <a:pt x="523" y="728"/>
                    <a:pt x="522" y="728"/>
                  </a:cubicBezTo>
                  <a:cubicBezTo>
                    <a:pt x="523" y="728"/>
                    <a:pt x="523" y="728"/>
                    <a:pt x="523" y="728"/>
                  </a:cubicBezTo>
                  <a:cubicBezTo>
                    <a:pt x="523" y="729"/>
                    <a:pt x="524" y="729"/>
                    <a:pt x="524" y="729"/>
                  </a:cubicBezTo>
                  <a:cubicBezTo>
                    <a:pt x="525" y="729"/>
                    <a:pt x="526" y="729"/>
                    <a:pt x="526" y="729"/>
                  </a:cubicBezTo>
                  <a:cubicBezTo>
                    <a:pt x="526" y="729"/>
                    <a:pt x="526" y="729"/>
                    <a:pt x="526" y="729"/>
                  </a:cubicBezTo>
                  <a:cubicBezTo>
                    <a:pt x="526" y="728"/>
                    <a:pt x="526" y="728"/>
                    <a:pt x="526" y="728"/>
                  </a:cubicBezTo>
                  <a:cubicBezTo>
                    <a:pt x="526" y="727"/>
                    <a:pt x="526" y="728"/>
                    <a:pt x="526" y="727"/>
                  </a:cubicBezTo>
                  <a:cubicBezTo>
                    <a:pt x="526" y="727"/>
                    <a:pt x="526" y="727"/>
                    <a:pt x="526" y="727"/>
                  </a:cubicBezTo>
                  <a:cubicBezTo>
                    <a:pt x="526" y="727"/>
                    <a:pt x="526" y="727"/>
                    <a:pt x="526" y="727"/>
                  </a:cubicBezTo>
                  <a:cubicBezTo>
                    <a:pt x="527" y="727"/>
                    <a:pt x="527" y="726"/>
                    <a:pt x="527" y="726"/>
                  </a:cubicBezTo>
                  <a:cubicBezTo>
                    <a:pt x="527" y="725"/>
                    <a:pt x="527" y="725"/>
                    <a:pt x="528" y="725"/>
                  </a:cubicBezTo>
                  <a:cubicBezTo>
                    <a:pt x="528" y="725"/>
                    <a:pt x="528" y="725"/>
                    <a:pt x="529" y="725"/>
                  </a:cubicBezTo>
                  <a:cubicBezTo>
                    <a:pt x="529" y="725"/>
                    <a:pt x="529" y="725"/>
                    <a:pt x="529" y="725"/>
                  </a:cubicBezTo>
                  <a:cubicBezTo>
                    <a:pt x="529" y="725"/>
                    <a:pt x="529" y="725"/>
                    <a:pt x="529" y="724"/>
                  </a:cubicBezTo>
                  <a:close/>
                  <a:moveTo>
                    <a:pt x="487" y="564"/>
                  </a:moveTo>
                  <a:cubicBezTo>
                    <a:pt x="487" y="564"/>
                    <a:pt x="487" y="564"/>
                    <a:pt x="487" y="563"/>
                  </a:cubicBezTo>
                  <a:cubicBezTo>
                    <a:pt x="488" y="563"/>
                    <a:pt x="488" y="563"/>
                    <a:pt x="488" y="563"/>
                  </a:cubicBezTo>
                  <a:cubicBezTo>
                    <a:pt x="489" y="563"/>
                    <a:pt x="489" y="563"/>
                    <a:pt x="489" y="563"/>
                  </a:cubicBezTo>
                  <a:cubicBezTo>
                    <a:pt x="489" y="563"/>
                    <a:pt x="489" y="563"/>
                    <a:pt x="489" y="563"/>
                  </a:cubicBezTo>
                  <a:cubicBezTo>
                    <a:pt x="489" y="564"/>
                    <a:pt x="490" y="564"/>
                    <a:pt x="490" y="565"/>
                  </a:cubicBezTo>
                  <a:cubicBezTo>
                    <a:pt x="490" y="565"/>
                    <a:pt x="490" y="565"/>
                    <a:pt x="490" y="565"/>
                  </a:cubicBezTo>
                  <a:cubicBezTo>
                    <a:pt x="490" y="565"/>
                    <a:pt x="490" y="565"/>
                    <a:pt x="490" y="565"/>
                  </a:cubicBezTo>
                  <a:cubicBezTo>
                    <a:pt x="490" y="566"/>
                    <a:pt x="490" y="566"/>
                    <a:pt x="490" y="566"/>
                  </a:cubicBezTo>
                  <a:cubicBezTo>
                    <a:pt x="490" y="566"/>
                    <a:pt x="489" y="567"/>
                    <a:pt x="489" y="567"/>
                  </a:cubicBezTo>
                  <a:cubicBezTo>
                    <a:pt x="490" y="567"/>
                    <a:pt x="490" y="567"/>
                    <a:pt x="490" y="567"/>
                  </a:cubicBezTo>
                  <a:cubicBezTo>
                    <a:pt x="489" y="567"/>
                    <a:pt x="489" y="567"/>
                    <a:pt x="489" y="567"/>
                  </a:cubicBezTo>
                  <a:cubicBezTo>
                    <a:pt x="489" y="567"/>
                    <a:pt x="489" y="567"/>
                    <a:pt x="489" y="567"/>
                  </a:cubicBezTo>
                  <a:cubicBezTo>
                    <a:pt x="489" y="567"/>
                    <a:pt x="488" y="567"/>
                    <a:pt x="488" y="568"/>
                  </a:cubicBezTo>
                  <a:cubicBezTo>
                    <a:pt x="488" y="568"/>
                    <a:pt x="488" y="568"/>
                    <a:pt x="488" y="568"/>
                  </a:cubicBezTo>
                  <a:cubicBezTo>
                    <a:pt x="487" y="568"/>
                    <a:pt x="487" y="568"/>
                    <a:pt x="487" y="569"/>
                  </a:cubicBezTo>
                  <a:cubicBezTo>
                    <a:pt x="487" y="569"/>
                    <a:pt x="487" y="568"/>
                    <a:pt x="486" y="568"/>
                  </a:cubicBezTo>
                  <a:cubicBezTo>
                    <a:pt x="486" y="568"/>
                    <a:pt x="486" y="568"/>
                    <a:pt x="486" y="567"/>
                  </a:cubicBezTo>
                  <a:cubicBezTo>
                    <a:pt x="486" y="567"/>
                    <a:pt x="486" y="567"/>
                    <a:pt x="486" y="567"/>
                  </a:cubicBezTo>
                  <a:cubicBezTo>
                    <a:pt x="486" y="566"/>
                    <a:pt x="487" y="566"/>
                    <a:pt x="487" y="566"/>
                  </a:cubicBezTo>
                  <a:cubicBezTo>
                    <a:pt x="487" y="566"/>
                    <a:pt x="487" y="565"/>
                    <a:pt x="487" y="565"/>
                  </a:cubicBezTo>
                  <a:cubicBezTo>
                    <a:pt x="487" y="564"/>
                    <a:pt x="487" y="564"/>
                    <a:pt x="487" y="564"/>
                  </a:cubicBezTo>
                  <a:close/>
                  <a:moveTo>
                    <a:pt x="512" y="565"/>
                  </a:moveTo>
                  <a:cubicBezTo>
                    <a:pt x="512" y="565"/>
                    <a:pt x="512" y="565"/>
                    <a:pt x="512" y="565"/>
                  </a:cubicBezTo>
                  <a:cubicBezTo>
                    <a:pt x="512" y="565"/>
                    <a:pt x="512" y="566"/>
                    <a:pt x="513" y="566"/>
                  </a:cubicBezTo>
                  <a:cubicBezTo>
                    <a:pt x="513" y="566"/>
                    <a:pt x="513" y="567"/>
                    <a:pt x="513" y="567"/>
                  </a:cubicBezTo>
                  <a:cubicBezTo>
                    <a:pt x="513" y="567"/>
                    <a:pt x="512" y="567"/>
                    <a:pt x="512" y="567"/>
                  </a:cubicBezTo>
                  <a:cubicBezTo>
                    <a:pt x="512" y="567"/>
                    <a:pt x="512" y="567"/>
                    <a:pt x="512" y="567"/>
                  </a:cubicBezTo>
                  <a:cubicBezTo>
                    <a:pt x="512" y="567"/>
                    <a:pt x="511" y="566"/>
                    <a:pt x="511" y="566"/>
                  </a:cubicBezTo>
                  <a:cubicBezTo>
                    <a:pt x="511" y="566"/>
                    <a:pt x="511" y="566"/>
                    <a:pt x="510" y="566"/>
                  </a:cubicBezTo>
                  <a:cubicBezTo>
                    <a:pt x="510" y="565"/>
                    <a:pt x="510" y="565"/>
                    <a:pt x="510" y="565"/>
                  </a:cubicBezTo>
                  <a:cubicBezTo>
                    <a:pt x="510" y="565"/>
                    <a:pt x="510" y="565"/>
                    <a:pt x="510" y="565"/>
                  </a:cubicBezTo>
                  <a:cubicBezTo>
                    <a:pt x="510" y="565"/>
                    <a:pt x="510" y="565"/>
                    <a:pt x="510" y="565"/>
                  </a:cubicBezTo>
                  <a:cubicBezTo>
                    <a:pt x="510" y="565"/>
                    <a:pt x="510" y="565"/>
                    <a:pt x="510" y="565"/>
                  </a:cubicBezTo>
                  <a:cubicBezTo>
                    <a:pt x="510" y="564"/>
                    <a:pt x="510" y="564"/>
                    <a:pt x="511" y="564"/>
                  </a:cubicBezTo>
                  <a:cubicBezTo>
                    <a:pt x="511" y="564"/>
                    <a:pt x="511" y="564"/>
                    <a:pt x="511" y="565"/>
                  </a:cubicBezTo>
                  <a:cubicBezTo>
                    <a:pt x="511" y="565"/>
                    <a:pt x="512" y="565"/>
                    <a:pt x="512" y="565"/>
                  </a:cubicBezTo>
                  <a:close/>
                  <a:moveTo>
                    <a:pt x="395" y="657"/>
                  </a:moveTo>
                  <a:cubicBezTo>
                    <a:pt x="395" y="656"/>
                    <a:pt x="395" y="656"/>
                    <a:pt x="395" y="656"/>
                  </a:cubicBezTo>
                  <a:cubicBezTo>
                    <a:pt x="395" y="656"/>
                    <a:pt x="395" y="656"/>
                    <a:pt x="395" y="656"/>
                  </a:cubicBezTo>
                  <a:cubicBezTo>
                    <a:pt x="395" y="656"/>
                    <a:pt x="396" y="655"/>
                    <a:pt x="396" y="655"/>
                  </a:cubicBezTo>
                  <a:cubicBezTo>
                    <a:pt x="397" y="654"/>
                    <a:pt x="398" y="654"/>
                    <a:pt x="399" y="654"/>
                  </a:cubicBezTo>
                  <a:cubicBezTo>
                    <a:pt x="400" y="654"/>
                    <a:pt x="400" y="654"/>
                    <a:pt x="401" y="654"/>
                  </a:cubicBezTo>
                  <a:cubicBezTo>
                    <a:pt x="402" y="654"/>
                    <a:pt x="402" y="655"/>
                    <a:pt x="403" y="655"/>
                  </a:cubicBezTo>
                  <a:cubicBezTo>
                    <a:pt x="403" y="656"/>
                    <a:pt x="403" y="656"/>
                    <a:pt x="404" y="657"/>
                  </a:cubicBezTo>
                  <a:cubicBezTo>
                    <a:pt x="404" y="658"/>
                    <a:pt x="405" y="659"/>
                    <a:pt x="404" y="660"/>
                  </a:cubicBezTo>
                  <a:cubicBezTo>
                    <a:pt x="404" y="660"/>
                    <a:pt x="404" y="660"/>
                    <a:pt x="404" y="660"/>
                  </a:cubicBezTo>
                  <a:cubicBezTo>
                    <a:pt x="404" y="660"/>
                    <a:pt x="404" y="660"/>
                    <a:pt x="404" y="660"/>
                  </a:cubicBezTo>
                  <a:cubicBezTo>
                    <a:pt x="404" y="660"/>
                    <a:pt x="403" y="660"/>
                    <a:pt x="403" y="660"/>
                  </a:cubicBezTo>
                  <a:cubicBezTo>
                    <a:pt x="402" y="659"/>
                    <a:pt x="401" y="659"/>
                    <a:pt x="401" y="659"/>
                  </a:cubicBezTo>
                  <a:cubicBezTo>
                    <a:pt x="400" y="659"/>
                    <a:pt x="400" y="658"/>
                    <a:pt x="399" y="658"/>
                  </a:cubicBezTo>
                  <a:cubicBezTo>
                    <a:pt x="399" y="658"/>
                    <a:pt x="398" y="658"/>
                    <a:pt x="398" y="658"/>
                  </a:cubicBezTo>
                  <a:cubicBezTo>
                    <a:pt x="397" y="658"/>
                    <a:pt x="397" y="657"/>
                    <a:pt x="396" y="657"/>
                  </a:cubicBezTo>
                  <a:cubicBezTo>
                    <a:pt x="396" y="657"/>
                    <a:pt x="395" y="657"/>
                    <a:pt x="395" y="657"/>
                  </a:cubicBezTo>
                  <a:close/>
                  <a:moveTo>
                    <a:pt x="414" y="667"/>
                  </a:moveTo>
                  <a:cubicBezTo>
                    <a:pt x="414" y="667"/>
                    <a:pt x="413" y="667"/>
                    <a:pt x="413" y="667"/>
                  </a:cubicBezTo>
                  <a:cubicBezTo>
                    <a:pt x="413" y="667"/>
                    <a:pt x="413" y="667"/>
                    <a:pt x="413" y="668"/>
                  </a:cubicBezTo>
                  <a:cubicBezTo>
                    <a:pt x="413" y="668"/>
                    <a:pt x="413" y="668"/>
                    <a:pt x="413" y="668"/>
                  </a:cubicBezTo>
                  <a:cubicBezTo>
                    <a:pt x="413" y="668"/>
                    <a:pt x="413" y="668"/>
                    <a:pt x="413" y="668"/>
                  </a:cubicBezTo>
                  <a:cubicBezTo>
                    <a:pt x="413" y="668"/>
                    <a:pt x="413" y="668"/>
                    <a:pt x="413" y="668"/>
                  </a:cubicBezTo>
                  <a:cubicBezTo>
                    <a:pt x="412" y="668"/>
                    <a:pt x="412" y="668"/>
                    <a:pt x="411" y="668"/>
                  </a:cubicBezTo>
                  <a:cubicBezTo>
                    <a:pt x="411" y="668"/>
                    <a:pt x="411" y="668"/>
                    <a:pt x="411" y="668"/>
                  </a:cubicBezTo>
                  <a:cubicBezTo>
                    <a:pt x="411" y="668"/>
                    <a:pt x="411" y="668"/>
                    <a:pt x="411" y="668"/>
                  </a:cubicBezTo>
                  <a:cubicBezTo>
                    <a:pt x="411" y="668"/>
                    <a:pt x="411" y="668"/>
                    <a:pt x="411" y="668"/>
                  </a:cubicBezTo>
                  <a:cubicBezTo>
                    <a:pt x="411" y="668"/>
                    <a:pt x="411" y="668"/>
                    <a:pt x="411" y="668"/>
                  </a:cubicBezTo>
                  <a:cubicBezTo>
                    <a:pt x="411" y="668"/>
                    <a:pt x="411" y="667"/>
                    <a:pt x="411" y="667"/>
                  </a:cubicBezTo>
                  <a:cubicBezTo>
                    <a:pt x="411" y="667"/>
                    <a:pt x="411" y="667"/>
                    <a:pt x="411" y="667"/>
                  </a:cubicBezTo>
                  <a:cubicBezTo>
                    <a:pt x="411" y="667"/>
                    <a:pt x="412" y="667"/>
                    <a:pt x="412" y="667"/>
                  </a:cubicBezTo>
                  <a:cubicBezTo>
                    <a:pt x="412" y="667"/>
                    <a:pt x="412" y="667"/>
                    <a:pt x="412" y="667"/>
                  </a:cubicBezTo>
                  <a:cubicBezTo>
                    <a:pt x="413" y="667"/>
                    <a:pt x="413" y="666"/>
                    <a:pt x="413" y="666"/>
                  </a:cubicBezTo>
                  <a:cubicBezTo>
                    <a:pt x="413" y="666"/>
                    <a:pt x="413" y="666"/>
                    <a:pt x="413" y="666"/>
                  </a:cubicBezTo>
                  <a:cubicBezTo>
                    <a:pt x="413" y="666"/>
                    <a:pt x="413" y="666"/>
                    <a:pt x="413" y="667"/>
                  </a:cubicBezTo>
                  <a:cubicBezTo>
                    <a:pt x="414" y="667"/>
                    <a:pt x="414" y="667"/>
                    <a:pt x="414" y="667"/>
                  </a:cubicBezTo>
                  <a:close/>
                  <a:moveTo>
                    <a:pt x="241" y="438"/>
                  </a:moveTo>
                  <a:cubicBezTo>
                    <a:pt x="241" y="438"/>
                    <a:pt x="241" y="438"/>
                    <a:pt x="241" y="438"/>
                  </a:cubicBezTo>
                  <a:cubicBezTo>
                    <a:pt x="242" y="438"/>
                    <a:pt x="242" y="437"/>
                    <a:pt x="242" y="437"/>
                  </a:cubicBezTo>
                  <a:cubicBezTo>
                    <a:pt x="243" y="437"/>
                    <a:pt x="243" y="437"/>
                    <a:pt x="243" y="437"/>
                  </a:cubicBezTo>
                  <a:cubicBezTo>
                    <a:pt x="244" y="437"/>
                    <a:pt x="244" y="437"/>
                    <a:pt x="244" y="438"/>
                  </a:cubicBezTo>
                  <a:cubicBezTo>
                    <a:pt x="244" y="438"/>
                    <a:pt x="244" y="438"/>
                    <a:pt x="244" y="438"/>
                  </a:cubicBezTo>
                  <a:cubicBezTo>
                    <a:pt x="245" y="438"/>
                    <a:pt x="245" y="438"/>
                    <a:pt x="245" y="439"/>
                  </a:cubicBezTo>
                  <a:cubicBezTo>
                    <a:pt x="245" y="439"/>
                    <a:pt x="245" y="439"/>
                    <a:pt x="245" y="439"/>
                  </a:cubicBezTo>
                  <a:cubicBezTo>
                    <a:pt x="245" y="439"/>
                    <a:pt x="245" y="439"/>
                    <a:pt x="245" y="439"/>
                  </a:cubicBezTo>
                  <a:cubicBezTo>
                    <a:pt x="246" y="439"/>
                    <a:pt x="246" y="439"/>
                    <a:pt x="246" y="439"/>
                  </a:cubicBezTo>
                  <a:cubicBezTo>
                    <a:pt x="246" y="439"/>
                    <a:pt x="246" y="440"/>
                    <a:pt x="246" y="440"/>
                  </a:cubicBezTo>
                  <a:cubicBezTo>
                    <a:pt x="245" y="440"/>
                    <a:pt x="245" y="440"/>
                    <a:pt x="245" y="440"/>
                  </a:cubicBezTo>
                  <a:cubicBezTo>
                    <a:pt x="245" y="440"/>
                    <a:pt x="245" y="441"/>
                    <a:pt x="245" y="441"/>
                  </a:cubicBezTo>
                  <a:cubicBezTo>
                    <a:pt x="245" y="441"/>
                    <a:pt x="245" y="441"/>
                    <a:pt x="245" y="441"/>
                  </a:cubicBezTo>
                  <a:cubicBezTo>
                    <a:pt x="244" y="441"/>
                    <a:pt x="244" y="441"/>
                    <a:pt x="244" y="441"/>
                  </a:cubicBezTo>
                  <a:cubicBezTo>
                    <a:pt x="244" y="441"/>
                    <a:pt x="243" y="441"/>
                    <a:pt x="243" y="441"/>
                  </a:cubicBezTo>
                  <a:cubicBezTo>
                    <a:pt x="243" y="440"/>
                    <a:pt x="243" y="440"/>
                    <a:pt x="243" y="440"/>
                  </a:cubicBezTo>
                  <a:cubicBezTo>
                    <a:pt x="243" y="440"/>
                    <a:pt x="242" y="440"/>
                    <a:pt x="242" y="439"/>
                  </a:cubicBezTo>
                  <a:cubicBezTo>
                    <a:pt x="241" y="439"/>
                    <a:pt x="241" y="439"/>
                    <a:pt x="241" y="439"/>
                  </a:cubicBezTo>
                  <a:cubicBezTo>
                    <a:pt x="241" y="439"/>
                    <a:pt x="241" y="439"/>
                    <a:pt x="241" y="438"/>
                  </a:cubicBezTo>
                  <a:cubicBezTo>
                    <a:pt x="241" y="438"/>
                    <a:pt x="241" y="438"/>
                    <a:pt x="241" y="439"/>
                  </a:cubicBezTo>
                  <a:cubicBezTo>
                    <a:pt x="241" y="438"/>
                    <a:pt x="241" y="438"/>
                    <a:pt x="241" y="438"/>
                  </a:cubicBezTo>
                  <a:close/>
                  <a:moveTo>
                    <a:pt x="222" y="465"/>
                  </a:moveTo>
                  <a:cubicBezTo>
                    <a:pt x="222" y="465"/>
                    <a:pt x="223" y="465"/>
                    <a:pt x="223" y="465"/>
                  </a:cubicBezTo>
                  <a:cubicBezTo>
                    <a:pt x="223" y="465"/>
                    <a:pt x="223" y="465"/>
                    <a:pt x="223" y="466"/>
                  </a:cubicBezTo>
                  <a:cubicBezTo>
                    <a:pt x="223" y="466"/>
                    <a:pt x="223" y="466"/>
                    <a:pt x="223" y="466"/>
                  </a:cubicBezTo>
                  <a:cubicBezTo>
                    <a:pt x="223" y="466"/>
                    <a:pt x="223" y="466"/>
                    <a:pt x="223" y="466"/>
                  </a:cubicBezTo>
                  <a:cubicBezTo>
                    <a:pt x="224" y="466"/>
                    <a:pt x="224" y="466"/>
                    <a:pt x="224" y="466"/>
                  </a:cubicBezTo>
                  <a:cubicBezTo>
                    <a:pt x="224" y="466"/>
                    <a:pt x="224" y="466"/>
                    <a:pt x="224" y="466"/>
                  </a:cubicBezTo>
                  <a:cubicBezTo>
                    <a:pt x="224" y="466"/>
                    <a:pt x="224" y="465"/>
                    <a:pt x="224" y="465"/>
                  </a:cubicBezTo>
                  <a:cubicBezTo>
                    <a:pt x="224" y="465"/>
                    <a:pt x="224" y="465"/>
                    <a:pt x="224" y="465"/>
                  </a:cubicBezTo>
                  <a:cubicBezTo>
                    <a:pt x="224" y="465"/>
                    <a:pt x="224" y="465"/>
                    <a:pt x="224" y="465"/>
                  </a:cubicBezTo>
                  <a:cubicBezTo>
                    <a:pt x="224" y="465"/>
                    <a:pt x="224" y="465"/>
                    <a:pt x="224" y="465"/>
                  </a:cubicBezTo>
                  <a:cubicBezTo>
                    <a:pt x="224" y="465"/>
                    <a:pt x="224" y="464"/>
                    <a:pt x="224" y="464"/>
                  </a:cubicBezTo>
                  <a:cubicBezTo>
                    <a:pt x="224" y="464"/>
                    <a:pt x="224" y="464"/>
                    <a:pt x="224" y="464"/>
                  </a:cubicBezTo>
                  <a:cubicBezTo>
                    <a:pt x="224" y="464"/>
                    <a:pt x="224" y="464"/>
                    <a:pt x="224" y="464"/>
                  </a:cubicBezTo>
                  <a:cubicBezTo>
                    <a:pt x="224" y="465"/>
                    <a:pt x="224" y="465"/>
                    <a:pt x="225" y="465"/>
                  </a:cubicBezTo>
                  <a:cubicBezTo>
                    <a:pt x="225" y="465"/>
                    <a:pt x="225" y="465"/>
                    <a:pt x="225" y="465"/>
                  </a:cubicBezTo>
                  <a:cubicBezTo>
                    <a:pt x="225" y="465"/>
                    <a:pt x="225" y="465"/>
                    <a:pt x="225" y="465"/>
                  </a:cubicBezTo>
                  <a:cubicBezTo>
                    <a:pt x="225" y="466"/>
                    <a:pt x="225" y="466"/>
                    <a:pt x="225" y="466"/>
                  </a:cubicBezTo>
                  <a:cubicBezTo>
                    <a:pt x="224" y="466"/>
                    <a:pt x="224" y="467"/>
                    <a:pt x="224" y="467"/>
                  </a:cubicBezTo>
                  <a:cubicBezTo>
                    <a:pt x="224" y="467"/>
                    <a:pt x="224" y="467"/>
                    <a:pt x="224" y="467"/>
                  </a:cubicBezTo>
                  <a:cubicBezTo>
                    <a:pt x="224" y="467"/>
                    <a:pt x="224" y="467"/>
                    <a:pt x="224" y="467"/>
                  </a:cubicBezTo>
                  <a:cubicBezTo>
                    <a:pt x="224" y="467"/>
                    <a:pt x="224" y="467"/>
                    <a:pt x="224" y="467"/>
                  </a:cubicBezTo>
                  <a:cubicBezTo>
                    <a:pt x="224" y="467"/>
                    <a:pt x="224" y="467"/>
                    <a:pt x="223" y="467"/>
                  </a:cubicBezTo>
                  <a:cubicBezTo>
                    <a:pt x="223" y="467"/>
                    <a:pt x="223" y="467"/>
                    <a:pt x="223" y="467"/>
                  </a:cubicBezTo>
                  <a:cubicBezTo>
                    <a:pt x="223" y="467"/>
                    <a:pt x="223" y="466"/>
                    <a:pt x="223" y="466"/>
                  </a:cubicBezTo>
                  <a:cubicBezTo>
                    <a:pt x="223" y="466"/>
                    <a:pt x="223" y="466"/>
                    <a:pt x="223" y="466"/>
                  </a:cubicBezTo>
                  <a:cubicBezTo>
                    <a:pt x="223" y="466"/>
                    <a:pt x="223" y="466"/>
                    <a:pt x="223" y="466"/>
                  </a:cubicBezTo>
                  <a:cubicBezTo>
                    <a:pt x="223" y="466"/>
                    <a:pt x="223" y="466"/>
                    <a:pt x="223" y="466"/>
                  </a:cubicBezTo>
                  <a:cubicBezTo>
                    <a:pt x="223" y="467"/>
                    <a:pt x="223" y="467"/>
                    <a:pt x="223" y="467"/>
                  </a:cubicBezTo>
                  <a:cubicBezTo>
                    <a:pt x="223" y="467"/>
                    <a:pt x="223" y="467"/>
                    <a:pt x="223" y="467"/>
                  </a:cubicBezTo>
                  <a:cubicBezTo>
                    <a:pt x="222" y="467"/>
                    <a:pt x="222" y="467"/>
                    <a:pt x="222" y="467"/>
                  </a:cubicBezTo>
                  <a:cubicBezTo>
                    <a:pt x="222" y="467"/>
                    <a:pt x="222" y="467"/>
                    <a:pt x="222" y="467"/>
                  </a:cubicBezTo>
                  <a:cubicBezTo>
                    <a:pt x="222" y="467"/>
                    <a:pt x="222" y="467"/>
                    <a:pt x="222" y="467"/>
                  </a:cubicBezTo>
                  <a:cubicBezTo>
                    <a:pt x="222" y="466"/>
                    <a:pt x="222" y="466"/>
                    <a:pt x="222" y="466"/>
                  </a:cubicBezTo>
                  <a:cubicBezTo>
                    <a:pt x="222" y="466"/>
                    <a:pt x="222" y="465"/>
                    <a:pt x="222" y="465"/>
                  </a:cubicBezTo>
                  <a:cubicBezTo>
                    <a:pt x="222" y="465"/>
                    <a:pt x="222" y="465"/>
                    <a:pt x="222" y="465"/>
                  </a:cubicBezTo>
                  <a:close/>
                  <a:moveTo>
                    <a:pt x="222" y="459"/>
                  </a:moveTo>
                  <a:cubicBezTo>
                    <a:pt x="222" y="459"/>
                    <a:pt x="222" y="459"/>
                    <a:pt x="222" y="459"/>
                  </a:cubicBezTo>
                  <a:cubicBezTo>
                    <a:pt x="222" y="459"/>
                    <a:pt x="222" y="459"/>
                    <a:pt x="222" y="459"/>
                  </a:cubicBezTo>
                  <a:cubicBezTo>
                    <a:pt x="222" y="459"/>
                    <a:pt x="222" y="460"/>
                    <a:pt x="222" y="460"/>
                  </a:cubicBezTo>
                  <a:cubicBezTo>
                    <a:pt x="222" y="460"/>
                    <a:pt x="222" y="460"/>
                    <a:pt x="222" y="460"/>
                  </a:cubicBezTo>
                  <a:cubicBezTo>
                    <a:pt x="222" y="460"/>
                    <a:pt x="222" y="460"/>
                    <a:pt x="222" y="460"/>
                  </a:cubicBezTo>
                  <a:cubicBezTo>
                    <a:pt x="221" y="460"/>
                    <a:pt x="222" y="459"/>
                    <a:pt x="221" y="459"/>
                  </a:cubicBezTo>
                  <a:cubicBezTo>
                    <a:pt x="221" y="459"/>
                    <a:pt x="221" y="459"/>
                    <a:pt x="221" y="459"/>
                  </a:cubicBezTo>
                  <a:cubicBezTo>
                    <a:pt x="221" y="459"/>
                    <a:pt x="221" y="459"/>
                    <a:pt x="221" y="459"/>
                  </a:cubicBezTo>
                  <a:cubicBezTo>
                    <a:pt x="221" y="459"/>
                    <a:pt x="221" y="459"/>
                    <a:pt x="221" y="459"/>
                  </a:cubicBezTo>
                  <a:cubicBezTo>
                    <a:pt x="221" y="459"/>
                    <a:pt x="221" y="458"/>
                    <a:pt x="221" y="458"/>
                  </a:cubicBezTo>
                  <a:cubicBezTo>
                    <a:pt x="221" y="458"/>
                    <a:pt x="221" y="458"/>
                    <a:pt x="221" y="458"/>
                  </a:cubicBezTo>
                  <a:cubicBezTo>
                    <a:pt x="221" y="458"/>
                    <a:pt x="221" y="458"/>
                    <a:pt x="221" y="458"/>
                  </a:cubicBezTo>
                  <a:cubicBezTo>
                    <a:pt x="221" y="458"/>
                    <a:pt x="221" y="458"/>
                    <a:pt x="221" y="458"/>
                  </a:cubicBezTo>
                  <a:cubicBezTo>
                    <a:pt x="221" y="458"/>
                    <a:pt x="222" y="458"/>
                    <a:pt x="222" y="458"/>
                  </a:cubicBezTo>
                  <a:cubicBezTo>
                    <a:pt x="222" y="458"/>
                    <a:pt x="222" y="458"/>
                    <a:pt x="222" y="457"/>
                  </a:cubicBezTo>
                  <a:cubicBezTo>
                    <a:pt x="222" y="457"/>
                    <a:pt x="222" y="457"/>
                    <a:pt x="222" y="457"/>
                  </a:cubicBezTo>
                  <a:cubicBezTo>
                    <a:pt x="222" y="457"/>
                    <a:pt x="222" y="457"/>
                    <a:pt x="222" y="457"/>
                  </a:cubicBezTo>
                  <a:cubicBezTo>
                    <a:pt x="222" y="457"/>
                    <a:pt x="222" y="458"/>
                    <a:pt x="222" y="458"/>
                  </a:cubicBezTo>
                  <a:cubicBezTo>
                    <a:pt x="222" y="458"/>
                    <a:pt x="222" y="458"/>
                    <a:pt x="222" y="458"/>
                  </a:cubicBezTo>
                  <a:cubicBezTo>
                    <a:pt x="222" y="458"/>
                    <a:pt x="222" y="459"/>
                    <a:pt x="222" y="459"/>
                  </a:cubicBezTo>
                  <a:close/>
                  <a:moveTo>
                    <a:pt x="222" y="454"/>
                  </a:moveTo>
                  <a:cubicBezTo>
                    <a:pt x="222" y="454"/>
                    <a:pt x="222" y="455"/>
                    <a:pt x="222" y="455"/>
                  </a:cubicBezTo>
                  <a:cubicBezTo>
                    <a:pt x="222" y="455"/>
                    <a:pt x="222" y="455"/>
                    <a:pt x="222" y="455"/>
                  </a:cubicBezTo>
                  <a:cubicBezTo>
                    <a:pt x="222" y="455"/>
                    <a:pt x="222" y="455"/>
                    <a:pt x="222" y="455"/>
                  </a:cubicBezTo>
                  <a:cubicBezTo>
                    <a:pt x="222" y="455"/>
                    <a:pt x="222" y="456"/>
                    <a:pt x="222" y="456"/>
                  </a:cubicBezTo>
                  <a:cubicBezTo>
                    <a:pt x="222" y="456"/>
                    <a:pt x="222" y="456"/>
                    <a:pt x="222" y="456"/>
                  </a:cubicBezTo>
                  <a:cubicBezTo>
                    <a:pt x="221" y="456"/>
                    <a:pt x="221" y="456"/>
                    <a:pt x="221" y="456"/>
                  </a:cubicBezTo>
                  <a:cubicBezTo>
                    <a:pt x="221" y="456"/>
                    <a:pt x="221" y="456"/>
                    <a:pt x="221" y="456"/>
                  </a:cubicBezTo>
                  <a:cubicBezTo>
                    <a:pt x="221" y="456"/>
                    <a:pt x="221" y="456"/>
                    <a:pt x="221" y="456"/>
                  </a:cubicBezTo>
                  <a:cubicBezTo>
                    <a:pt x="221" y="456"/>
                    <a:pt x="221" y="456"/>
                    <a:pt x="221" y="456"/>
                  </a:cubicBezTo>
                  <a:cubicBezTo>
                    <a:pt x="221" y="457"/>
                    <a:pt x="221" y="457"/>
                    <a:pt x="221" y="457"/>
                  </a:cubicBezTo>
                  <a:cubicBezTo>
                    <a:pt x="221" y="457"/>
                    <a:pt x="221" y="457"/>
                    <a:pt x="221" y="457"/>
                  </a:cubicBezTo>
                  <a:cubicBezTo>
                    <a:pt x="221" y="457"/>
                    <a:pt x="221" y="457"/>
                    <a:pt x="221" y="457"/>
                  </a:cubicBezTo>
                  <a:cubicBezTo>
                    <a:pt x="221" y="457"/>
                    <a:pt x="221" y="458"/>
                    <a:pt x="221" y="458"/>
                  </a:cubicBezTo>
                  <a:cubicBezTo>
                    <a:pt x="221" y="458"/>
                    <a:pt x="220" y="458"/>
                    <a:pt x="220" y="458"/>
                  </a:cubicBezTo>
                  <a:cubicBezTo>
                    <a:pt x="220" y="458"/>
                    <a:pt x="220" y="457"/>
                    <a:pt x="220" y="457"/>
                  </a:cubicBezTo>
                  <a:cubicBezTo>
                    <a:pt x="220" y="457"/>
                    <a:pt x="220" y="457"/>
                    <a:pt x="220" y="457"/>
                  </a:cubicBezTo>
                  <a:cubicBezTo>
                    <a:pt x="220" y="457"/>
                    <a:pt x="220" y="457"/>
                    <a:pt x="220" y="457"/>
                  </a:cubicBezTo>
                  <a:cubicBezTo>
                    <a:pt x="220" y="457"/>
                    <a:pt x="220" y="457"/>
                    <a:pt x="220" y="457"/>
                  </a:cubicBezTo>
                  <a:cubicBezTo>
                    <a:pt x="220" y="457"/>
                    <a:pt x="220" y="457"/>
                    <a:pt x="220" y="457"/>
                  </a:cubicBezTo>
                  <a:cubicBezTo>
                    <a:pt x="220" y="456"/>
                    <a:pt x="220" y="456"/>
                    <a:pt x="220" y="456"/>
                  </a:cubicBezTo>
                  <a:cubicBezTo>
                    <a:pt x="220" y="456"/>
                    <a:pt x="220" y="456"/>
                    <a:pt x="220" y="456"/>
                  </a:cubicBezTo>
                  <a:cubicBezTo>
                    <a:pt x="220" y="456"/>
                    <a:pt x="220" y="456"/>
                    <a:pt x="220" y="456"/>
                  </a:cubicBezTo>
                  <a:cubicBezTo>
                    <a:pt x="221" y="456"/>
                    <a:pt x="221" y="456"/>
                    <a:pt x="221" y="456"/>
                  </a:cubicBezTo>
                  <a:cubicBezTo>
                    <a:pt x="221" y="456"/>
                    <a:pt x="221" y="455"/>
                    <a:pt x="221" y="455"/>
                  </a:cubicBezTo>
                  <a:cubicBezTo>
                    <a:pt x="221" y="455"/>
                    <a:pt x="221" y="455"/>
                    <a:pt x="221" y="454"/>
                  </a:cubicBezTo>
                  <a:cubicBezTo>
                    <a:pt x="221" y="454"/>
                    <a:pt x="221" y="454"/>
                    <a:pt x="221" y="454"/>
                  </a:cubicBezTo>
                  <a:cubicBezTo>
                    <a:pt x="221" y="454"/>
                    <a:pt x="221" y="454"/>
                    <a:pt x="221" y="454"/>
                  </a:cubicBezTo>
                  <a:cubicBezTo>
                    <a:pt x="221" y="454"/>
                    <a:pt x="222" y="454"/>
                    <a:pt x="222" y="454"/>
                  </a:cubicBezTo>
                  <a:close/>
                  <a:moveTo>
                    <a:pt x="219" y="457"/>
                  </a:moveTo>
                  <a:cubicBezTo>
                    <a:pt x="218" y="457"/>
                    <a:pt x="218" y="457"/>
                    <a:pt x="218" y="457"/>
                  </a:cubicBezTo>
                  <a:cubicBezTo>
                    <a:pt x="218" y="456"/>
                    <a:pt x="218" y="456"/>
                    <a:pt x="218" y="456"/>
                  </a:cubicBezTo>
                  <a:cubicBezTo>
                    <a:pt x="218" y="456"/>
                    <a:pt x="218" y="456"/>
                    <a:pt x="218" y="456"/>
                  </a:cubicBezTo>
                  <a:cubicBezTo>
                    <a:pt x="218" y="456"/>
                    <a:pt x="218"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20" y="456"/>
                    <a:pt x="220" y="456"/>
                  </a:cubicBezTo>
                  <a:cubicBezTo>
                    <a:pt x="220" y="456"/>
                    <a:pt x="219" y="456"/>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lose/>
                  <a:moveTo>
                    <a:pt x="221" y="448"/>
                  </a:moveTo>
                  <a:cubicBezTo>
                    <a:pt x="221" y="448"/>
                    <a:pt x="221" y="449"/>
                    <a:pt x="221" y="449"/>
                  </a:cubicBezTo>
                  <a:cubicBezTo>
                    <a:pt x="221" y="449"/>
                    <a:pt x="221" y="449"/>
                    <a:pt x="221" y="449"/>
                  </a:cubicBezTo>
                  <a:cubicBezTo>
                    <a:pt x="221" y="449"/>
                    <a:pt x="221" y="449"/>
                    <a:pt x="221" y="449"/>
                  </a:cubicBezTo>
                  <a:cubicBezTo>
                    <a:pt x="221" y="449"/>
                    <a:pt x="221" y="450"/>
                    <a:pt x="221" y="450"/>
                  </a:cubicBezTo>
                  <a:cubicBezTo>
                    <a:pt x="221" y="450"/>
                    <a:pt x="221" y="450"/>
                    <a:pt x="221" y="450"/>
                  </a:cubicBezTo>
                  <a:cubicBezTo>
                    <a:pt x="221" y="450"/>
                    <a:pt x="221" y="450"/>
                    <a:pt x="221" y="450"/>
                  </a:cubicBezTo>
                  <a:cubicBezTo>
                    <a:pt x="221" y="450"/>
                    <a:pt x="220" y="450"/>
                    <a:pt x="220" y="450"/>
                  </a:cubicBezTo>
                  <a:cubicBezTo>
                    <a:pt x="220" y="450"/>
                    <a:pt x="220" y="450"/>
                    <a:pt x="220" y="450"/>
                  </a:cubicBezTo>
                  <a:cubicBezTo>
                    <a:pt x="220" y="450"/>
                    <a:pt x="220" y="450"/>
                    <a:pt x="220" y="449"/>
                  </a:cubicBezTo>
                  <a:cubicBezTo>
                    <a:pt x="220" y="449"/>
                    <a:pt x="220" y="449"/>
                    <a:pt x="220" y="449"/>
                  </a:cubicBezTo>
                  <a:cubicBezTo>
                    <a:pt x="220" y="449"/>
                    <a:pt x="220" y="449"/>
                    <a:pt x="220" y="449"/>
                  </a:cubicBezTo>
                  <a:cubicBezTo>
                    <a:pt x="220" y="449"/>
                    <a:pt x="220" y="448"/>
                    <a:pt x="221" y="448"/>
                  </a:cubicBezTo>
                  <a:cubicBezTo>
                    <a:pt x="221" y="448"/>
                    <a:pt x="221" y="448"/>
                    <a:pt x="221" y="448"/>
                  </a:cubicBezTo>
                  <a:close/>
                  <a:moveTo>
                    <a:pt x="210" y="445"/>
                  </a:moveTo>
                  <a:cubicBezTo>
                    <a:pt x="210" y="445"/>
                    <a:pt x="210" y="445"/>
                    <a:pt x="209" y="445"/>
                  </a:cubicBezTo>
                  <a:cubicBezTo>
                    <a:pt x="209" y="445"/>
                    <a:pt x="209" y="446"/>
                    <a:pt x="209" y="446"/>
                  </a:cubicBezTo>
                  <a:cubicBezTo>
                    <a:pt x="209" y="446"/>
                    <a:pt x="209" y="446"/>
                    <a:pt x="208" y="446"/>
                  </a:cubicBezTo>
                  <a:cubicBezTo>
                    <a:pt x="208" y="446"/>
                    <a:pt x="208" y="446"/>
                    <a:pt x="208" y="446"/>
                  </a:cubicBezTo>
                  <a:cubicBezTo>
                    <a:pt x="209" y="445"/>
                    <a:pt x="209" y="445"/>
                    <a:pt x="210" y="444"/>
                  </a:cubicBezTo>
                  <a:cubicBezTo>
                    <a:pt x="210" y="444"/>
                    <a:pt x="210" y="444"/>
                    <a:pt x="210" y="444"/>
                  </a:cubicBezTo>
                  <a:cubicBezTo>
                    <a:pt x="210" y="444"/>
                    <a:pt x="211" y="444"/>
                    <a:pt x="211" y="444"/>
                  </a:cubicBezTo>
                  <a:cubicBezTo>
                    <a:pt x="211" y="444"/>
                    <a:pt x="211" y="444"/>
                    <a:pt x="211" y="444"/>
                  </a:cubicBezTo>
                  <a:cubicBezTo>
                    <a:pt x="211" y="444"/>
                    <a:pt x="211" y="444"/>
                    <a:pt x="211" y="444"/>
                  </a:cubicBezTo>
                  <a:cubicBezTo>
                    <a:pt x="211" y="444"/>
                    <a:pt x="210" y="444"/>
                    <a:pt x="210" y="445"/>
                  </a:cubicBezTo>
                  <a:cubicBezTo>
                    <a:pt x="210" y="445"/>
                    <a:pt x="210" y="445"/>
                    <a:pt x="210" y="445"/>
                  </a:cubicBezTo>
                  <a:close/>
                  <a:moveTo>
                    <a:pt x="213" y="447"/>
                  </a:moveTo>
                  <a:cubicBezTo>
                    <a:pt x="213" y="447"/>
                    <a:pt x="213" y="447"/>
                    <a:pt x="213" y="447"/>
                  </a:cubicBezTo>
                  <a:cubicBezTo>
                    <a:pt x="213" y="448"/>
                    <a:pt x="213" y="448"/>
                    <a:pt x="213" y="448"/>
                  </a:cubicBezTo>
                  <a:cubicBezTo>
                    <a:pt x="213" y="448"/>
                    <a:pt x="212" y="448"/>
                    <a:pt x="212" y="448"/>
                  </a:cubicBezTo>
                  <a:cubicBezTo>
                    <a:pt x="212" y="448"/>
                    <a:pt x="212" y="448"/>
                    <a:pt x="212" y="448"/>
                  </a:cubicBezTo>
                  <a:cubicBezTo>
                    <a:pt x="212" y="448"/>
                    <a:pt x="212" y="448"/>
                    <a:pt x="212" y="448"/>
                  </a:cubicBezTo>
                  <a:cubicBezTo>
                    <a:pt x="212" y="448"/>
                    <a:pt x="212" y="448"/>
                    <a:pt x="212" y="448"/>
                  </a:cubicBezTo>
                  <a:cubicBezTo>
                    <a:pt x="212" y="448"/>
                    <a:pt x="212" y="448"/>
                    <a:pt x="212" y="448"/>
                  </a:cubicBezTo>
                  <a:cubicBezTo>
                    <a:pt x="212" y="447"/>
                    <a:pt x="212" y="447"/>
                    <a:pt x="212" y="447"/>
                  </a:cubicBezTo>
                  <a:cubicBezTo>
                    <a:pt x="212" y="447"/>
                    <a:pt x="212" y="447"/>
                    <a:pt x="212" y="447"/>
                  </a:cubicBezTo>
                  <a:cubicBezTo>
                    <a:pt x="212" y="447"/>
                    <a:pt x="212" y="447"/>
                    <a:pt x="212" y="447"/>
                  </a:cubicBezTo>
                  <a:cubicBezTo>
                    <a:pt x="212" y="447"/>
                    <a:pt x="212" y="447"/>
                    <a:pt x="212" y="447"/>
                  </a:cubicBezTo>
                  <a:cubicBezTo>
                    <a:pt x="212" y="447"/>
                    <a:pt x="212" y="447"/>
                    <a:pt x="213" y="447"/>
                  </a:cubicBezTo>
                  <a:cubicBezTo>
                    <a:pt x="213" y="447"/>
                    <a:pt x="213" y="447"/>
                    <a:pt x="213" y="447"/>
                  </a:cubicBezTo>
                  <a:cubicBezTo>
                    <a:pt x="213" y="447"/>
                    <a:pt x="213" y="447"/>
                    <a:pt x="213" y="447"/>
                  </a:cubicBezTo>
                  <a:cubicBezTo>
                    <a:pt x="213" y="447"/>
                    <a:pt x="213" y="447"/>
                    <a:pt x="213" y="447"/>
                  </a:cubicBezTo>
                  <a:cubicBezTo>
                    <a:pt x="213" y="447"/>
                    <a:pt x="213" y="447"/>
                    <a:pt x="213" y="447"/>
                  </a:cubicBezTo>
                  <a:close/>
                  <a:moveTo>
                    <a:pt x="215" y="450"/>
                  </a:moveTo>
                  <a:cubicBezTo>
                    <a:pt x="215" y="450"/>
                    <a:pt x="215" y="450"/>
                    <a:pt x="215" y="450"/>
                  </a:cubicBezTo>
                  <a:cubicBezTo>
                    <a:pt x="215" y="450"/>
                    <a:pt x="215" y="450"/>
                    <a:pt x="215" y="449"/>
                  </a:cubicBezTo>
                  <a:cubicBezTo>
                    <a:pt x="214" y="449"/>
                    <a:pt x="214" y="449"/>
                    <a:pt x="214" y="449"/>
                  </a:cubicBezTo>
                  <a:cubicBezTo>
                    <a:pt x="214" y="449"/>
                    <a:pt x="214" y="449"/>
                    <a:pt x="214" y="449"/>
                  </a:cubicBezTo>
                  <a:cubicBezTo>
                    <a:pt x="214" y="449"/>
                    <a:pt x="214" y="449"/>
                    <a:pt x="215" y="449"/>
                  </a:cubicBezTo>
                  <a:cubicBezTo>
                    <a:pt x="215" y="449"/>
                    <a:pt x="215" y="449"/>
                    <a:pt x="215" y="449"/>
                  </a:cubicBezTo>
                  <a:cubicBezTo>
                    <a:pt x="215" y="449"/>
                    <a:pt x="215" y="449"/>
                    <a:pt x="215" y="449"/>
                  </a:cubicBezTo>
                  <a:cubicBezTo>
                    <a:pt x="215" y="449"/>
                    <a:pt x="215" y="449"/>
                    <a:pt x="215" y="449"/>
                  </a:cubicBezTo>
                  <a:cubicBezTo>
                    <a:pt x="215" y="449"/>
                    <a:pt x="215" y="449"/>
                    <a:pt x="215" y="449"/>
                  </a:cubicBezTo>
                  <a:cubicBezTo>
                    <a:pt x="216" y="449"/>
                    <a:pt x="216" y="449"/>
                    <a:pt x="216" y="449"/>
                  </a:cubicBezTo>
                  <a:cubicBezTo>
                    <a:pt x="216" y="449"/>
                    <a:pt x="216" y="449"/>
                    <a:pt x="216" y="449"/>
                  </a:cubicBezTo>
                  <a:cubicBezTo>
                    <a:pt x="215" y="449"/>
                    <a:pt x="215" y="450"/>
                    <a:pt x="215" y="450"/>
                  </a:cubicBezTo>
                  <a:cubicBezTo>
                    <a:pt x="215" y="450"/>
                    <a:pt x="216" y="450"/>
                    <a:pt x="215" y="450"/>
                  </a:cubicBezTo>
                  <a:close/>
                  <a:moveTo>
                    <a:pt x="362" y="446"/>
                  </a:moveTo>
                  <a:cubicBezTo>
                    <a:pt x="362" y="446"/>
                    <a:pt x="363" y="446"/>
                    <a:pt x="363" y="446"/>
                  </a:cubicBezTo>
                  <a:cubicBezTo>
                    <a:pt x="363" y="445"/>
                    <a:pt x="363" y="445"/>
                    <a:pt x="363" y="445"/>
                  </a:cubicBezTo>
                  <a:cubicBezTo>
                    <a:pt x="363" y="444"/>
                    <a:pt x="364" y="443"/>
                    <a:pt x="364" y="443"/>
                  </a:cubicBezTo>
                  <a:cubicBezTo>
                    <a:pt x="364" y="443"/>
                    <a:pt x="364" y="443"/>
                    <a:pt x="365" y="443"/>
                  </a:cubicBezTo>
                  <a:cubicBezTo>
                    <a:pt x="365" y="443"/>
                    <a:pt x="365" y="443"/>
                    <a:pt x="365" y="443"/>
                  </a:cubicBezTo>
                  <a:cubicBezTo>
                    <a:pt x="365" y="443"/>
                    <a:pt x="365" y="443"/>
                    <a:pt x="365" y="443"/>
                  </a:cubicBezTo>
                  <a:cubicBezTo>
                    <a:pt x="366" y="443"/>
                    <a:pt x="366" y="444"/>
                    <a:pt x="366" y="444"/>
                  </a:cubicBezTo>
                  <a:cubicBezTo>
                    <a:pt x="366" y="444"/>
                    <a:pt x="366" y="445"/>
                    <a:pt x="366" y="445"/>
                  </a:cubicBezTo>
                  <a:cubicBezTo>
                    <a:pt x="366" y="446"/>
                    <a:pt x="366" y="448"/>
                    <a:pt x="366" y="449"/>
                  </a:cubicBezTo>
                  <a:cubicBezTo>
                    <a:pt x="366" y="450"/>
                    <a:pt x="366" y="450"/>
                    <a:pt x="366" y="450"/>
                  </a:cubicBezTo>
                  <a:cubicBezTo>
                    <a:pt x="366" y="451"/>
                    <a:pt x="366" y="452"/>
                    <a:pt x="365" y="452"/>
                  </a:cubicBezTo>
                  <a:cubicBezTo>
                    <a:pt x="365" y="453"/>
                    <a:pt x="365" y="453"/>
                    <a:pt x="365" y="453"/>
                  </a:cubicBezTo>
                  <a:cubicBezTo>
                    <a:pt x="365" y="453"/>
                    <a:pt x="364" y="453"/>
                    <a:pt x="364" y="453"/>
                  </a:cubicBezTo>
                  <a:cubicBezTo>
                    <a:pt x="364" y="452"/>
                    <a:pt x="364" y="452"/>
                    <a:pt x="364" y="452"/>
                  </a:cubicBezTo>
                  <a:cubicBezTo>
                    <a:pt x="364" y="452"/>
                    <a:pt x="364" y="452"/>
                    <a:pt x="363" y="452"/>
                  </a:cubicBezTo>
                  <a:cubicBezTo>
                    <a:pt x="363" y="452"/>
                    <a:pt x="363" y="452"/>
                    <a:pt x="363" y="452"/>
                  </a:cubicBezTo>
                  <a:cubicBezTo>
                    <a:pt x="363" y="452"/>
                    <a:pt x="363" y="451"/>
                    <a:pt x="363" y="451"/>
                  </a:cubicBezTo>
                  <a:cubicBezTo>
                    <a:pt x="363" y="451"/>
                    <a:pt x="363" y="451"/>
                    <a:pt x="363" y="451"/>
                  </a:cubicBezTo>
                  <a:cubicBezTo>
                    <a:pt x="363" y="450"/>
                    <a:pt x="363" y="450"/>
                    <a:pt x="363" y="450"/>
                  </a:cubicBezTo>
                  <a:cubicBezTo>
                    <a:pt x="362" y="450"/>
                    <a:pt x="362" y="450"/>
                    <a:pt x="362" y="449"/>
                  </a:cubicBezTo>
                  <a:cubicBezTo>
                    <a:pt x="363" y="449"/>
                    <a:pt x="363" y="448"/>
                    <a:pt x="363" y="448"/>
                  </a:cubicBezTo>
                  <a:cubicBezTo>
                    <a:pt x="363" y="448"/>
                    <a:pt x="363" y="447"/>
                    <a:pt x="363" y="447"/>
                  </a:cubicBezTo>
                  <a:cubicBezTo>
                    <a:pt x="362" y="447"/>
                    <a:pt x="362" y="447"/>
                    <a:pt x="362" y="446"/>
                  </a:cubicBezTo>
                  <a:close/>
                  <a:moveTo>
                    <a:pt x="399" y="422"/>
                  </a:moveTo>
                  <a:cubicBezTo>
                    <a:pt x="399" y="422"/>
                    <a:pt x="399" y="422"/>
                    <a:pt x="399" y="422"/>
                  </a:cubicBezTo>
                  <a:cubicBezTo>
                    <a:pt x="399" y="422"/>
                    <a:pt x="399" y="422"/>
                    <a:pt x="399" y="422"/>
                  </a:cubicBezTo>
                  <a:cubicBezTo>
                    <a:pt x="399" y="421"/>
                    <a:pt x="399" y="421"/>
                    <a:pt x="399" y="421"/>
                  </a:cubicBezTo>
                  <a:cubicBezTo>
                    <a:pt x="398" y="421"/>
                    <a:pt x="398" y="421"/>
                    <a:pt x="398" y="421"/>
                  </a:cubicBezTo>
                  <a:cubicBezTo>
                    <a:pt x="398" y="421"/>
                    <a:pt x="398" y="421"/>
                    <a:pt x="398" y="421"/>
                  </a:cubicBezTo>
                  <a:cubicBezTo>
                    <a:pt x="398" y="421"/>
                    <a:pt x="398" y="420"/>
                    <a:pt x="397" y="420"/>
                  </a:cubicBezTo>
                  <a:cubicBezTo>
                    <a:pt x="397" y="420"/>
                    <a:pt x="397" y="420"/>
                    <a:pt x="398" y="420"/>
                  </a:cubicBezTo>
                  <a:cubicBezTo>
                    <a:pt x="398" y="420"/>
                    <a:pt x="398" y="420"/>
                    <a:pt x="398" y="420"/>
                  </a:cubicBezTo>
                  <a:cubicBezTo>
                    <a:pt x="398" y="420"/>
                    <a:pt x="398" y="420"/>
                    <a:pt x="398" y="420"/>
                  </a:cubicBezTo>
                  <a:cubicBezTo>
                    <a:pt x="398" y="421"/>
                    <a:pt x="399" y="421"/>
                    <a:pt x="399" y="421"/>
                  </a:cubicBezTo>
                  <a:cubicBezTo>
                    <a:pt x="399" y="421"/>
                    <a:pt x="399" y="421"/>
                    <a:pt x="399" y="421"/>
                  </a:cubicBezTo>
                  <a:cubicBezTo>
                    <a:pt x="399" y="421"/>
                    <a:pt x="399" y="421"/>
                    <a:pt x="399" y="421"/>
                  </a:cubicBezTo>
                  <a:cubicBezTo>
                    <a:pt x="399" y="421"/>
                    <a:pt x="399" y="421"/>
                    <a:pt x="399" y="421"/>
                  </a:cubicBezTo>
                  <a:cubicBezTo>
                    <a:pt x="399" y="422"/>
                    <a:pt x="399" y="422"/>
                    <a:pt x="399" y="422"/>
                  </a:cubicBezTo>
                  <a:cubicBezTo>
                    <a:pt x="399" y="422"/>
                    <a:pt x="399" y="423"/>
                    <a:pt x="399" y="423"/>
                  </a:cubicBezTo>
                  <a:cubicBezTo>
                    <a:pt x="399" y="423"/>
                    <a:pt x="399" y="423"/>
                    <a:pt x="399" y="423"/>
                  </a:cubicBezTo>
                  <a:cubicBezTo>
                    <a:pt x="399" y="423"/>
                    <a:pt x="399" y="423"/>
                    <a:pt x="399" y="423"/>
                  </a:cubicBezTo>
                  <a:cubicBezTo>
                    <a:pt x="399" y="423"/>
                    <a:pt x="399" y="423"/>
                    <a:pt x="398" y="423"/>
                  </a:cubicBezTo>
                  <a:cubicBezTo>
                    <a:pt x="398" y="423"/>
                    <a:pt x="398" y="423"/>
                    <a:pt x="398" y="423"/>
                  </a:cubicBezTo>
                  <a:cubicBezTo>
                    <a:pt x="398" y="423"/>
                    <a:pt x="398" y="423"/>
                    <a:pt x="398" y="423"/>
                  </a:cubicBezTo>
                  <a:cubicBezTo>
                    <a:pt x="397" y="422"/>
                    <a:pt x="397" y="423"/>
                    <a:pt x="397" y="423"/>
                  </a:cubicBezTo>
                  <a:cubicBezTo>
                    <a:pt x="397" y="423"/>
                    <a:pt x="397" y="423"/>
                    <a:pt x="397" y="423"/>
                  </a:cubicBezTo>
                  <a:cubicBezTo>
                    <a:pt x="397" y="423"/>
                    <a:pt x="397" y="423"/>
                    <a:pt x="397" y="423"/>
                  </a:cubicBezTo>
                  <a:cubicBezTo>
                    <a:pt x="396" y="423"/>
                    <a:pt x="396" y="423"/>
                    <a:pt x="396" y="422"/>
                  </a:cubicBezTo>
                  <a:cubicBezTo>
                    <a:pt x="396" y="422"/>
                    <a:pt x="396" y="422"/>
                    <a:pt x="396" y="422"/>
                  </a:cubicBezTo>
                  <a:cubicBezTo>
                    <a:pt x="396" y="422"/>
                    <a:pt x="397" y="422"/>
                    <a:pt x="397" y="422"/>
                  </a:cubicBezTo>
                  <a:cubicBezTo>
                    <a:pt x="397" y="422"/>
                    <a:pt x="397" y="422"/>
                    <a:pt x="397" y="422"/>
                  </a:cubicBezTo>
                  <a:cubicBezTo>
                    <a:pt x="397" y="422"/>
                    <a:pt x="398" y="422"/>
                    <a:pt x="398" y="422"/>
                  </a:cubicBezTo>
                  <a:cubicBezTo>
                    <a:pt x="398" y="422"/>
                    <a:pt x="398" y="422"/>
                    <a:pt x="398" y="422"/>
                  </a:cubicBezTo>
                  <a:cubicBezTo>
                    <a:pt x="398" y="422"/>
                    <a:pt x="398" y="422"/>
                    <a:pt x="399" y="422"/>
                  </a:cubicBezTo>
                  <a:close/>
                  <a:moveTo>
                    <a:pt x="340" y="422"/>
                  </a:moveTo>
                  <a:cubicBezTo>
                    <a:pt x="340" y="422"/>
                    <a:pt x="340" y="421"/>
                    <a:pt x="341" y="421"/>
                  </a:cubicBezTo>
                  <a:cubicBezTo>
                    <a:pt x="341" y="421"/>
                    <a:pt x="341" y="421"/>
                    <a:pt x="341" y="422"/>
                  </a:cubicBezTo>
                  <a:cubicBezTo>
                    <a:pt x="341" y="422"/>
                    <a:pt x="341" y="422"/>
                    <a:pt x="341" y="422"/>
                  </a:cubicBezTo>
                  <a:cubicBezTo>
                    <a:pt x="341" y="422"/>
                    <a:pt x="341" y="422"/>
                    <a:pt x="341" y="422"/>
                  </a:cubicBezTo>
                  <a:cubicBezTo>
                    <a:pt x="341" y="422"/>
                    <a:pt x="341" y="422"/>
                    <a:pt x="341" y="423"/>
                  </a:cubicBezTo>
                  <a:cubicBezTo>
                    <a:pt x="341" y="423"/>
                    <a:pt x="341" y="423"/>
                    <a:pt x="341" y="423"/>
                  </a:cubicBezTo>
                  <a:cubicBezTo>
                    <a:pt x="341" y="423"/>
                    <a:pt x="341" y="423"/>
                    <a:pt x="341" y="423"/>
                  </a:cubicBezTo>
                  <a:cubicBezTo>
                    <a:pt x="341" y="424"/>
                    <a:pt x="341" y="424"/>
                    <a:pt x="341" y="424"/>
                  </a:cubicBezTo>
                  <a:cubicBezTo>
                    <a:pt x="340" y="424"/>
                    <a:pt x="340" y="424"/>
                    <a:pt x="340" y="424"/>
                  </a:cubicBezTo>
                  <a:cubicBezTo>
                    <a:pt x="340" y="425"/>
                    <a:pt x="340" y="424"/>
                    <a:pt x="340" y="425"/>
                  </a:cubicBezTo>
                  <a:cubicBezTo>
                    <a:pt x="340" y="424"/>
                    <a:pt x="340" y="424"/>
                    <a:pt x="339" y="424"/>
                  </a:cubicBezTo>
                  <a:cubicBezTo>
                    <a:pt x="339" y="424"/>
                    <a:pt x="339" y="424"/>
                    <a:pt x="339" y="424"/>
                  </a:cubicBezTo>
                  <a:cubicBezTo>
                    <a:pt x="339" y="424"/>
                    <a:pt x="339" y="423"/>
                    <a:pt x="339" y="423"/>
                  </a:cubicBezTo>
                  <a:cubicBezTo>
                    <a:pt x="339" y="423"/>
                    <a:pt x="339" y="423"/>
                    <a:pt x="339" y="422"/>
                  </a:cubicBezTo>
                  <a:cubicBezTo>
                    <a:pt x="339" y="422"/>
                    <a:pt x="339" y="422"/>
                    <a:pt x="339" y="422"/>
                  </a:cubicBezTo>
                  <a:cubicBezTo>
                    <a:pt x="339" y="422"/>
                    <a:pt x="340" y="422"/>
                    <a:pt x="340" y="422"/>
                  </a:cubicBezTo>
                  <a:close/>
                  <a:moveTo>
                    <a:pt x="331" y="413"/>
                  </a:moveTo>
                  <a:cubicBezTo>
                    <a:pt x="331" y="413"/>
                    <a:pt x="331" y="413"/>
                    <a:pt x="331" y="413"/>
                  </a:cubicBezTo>
                  <a:cubicBezTo>
                    <a:pt x="331" y="413"/>
                    <a:pt x="331" y="413"/>
                    <a:pt x="331" y="413"/>
                  </a:cubicBezTo>
                  <a:cubicBezTo>
                    <a:pt x="331" y="413"/>
                    <a:pt x="331" y="413"/>
                    <a:pt x="331" y="413"/>
                  </a:cubicBezTo>
                  <a:cubicBezTo>
                    <a:pt x="331" y="413"/>
                    <a:pt x="331" y="413"/>
                    <a:pt x="331" y="413"/>
                  </a:cubicBezTo>
                  <a:cubicBezTo>
                    <a:pt x="331" y="413"/>
                    <a:pt x="331" y="414"/>
                    <a:pt x="331" y="414"/>
                  </a:cubicBezTo>
                  <a:cubicBezTo>
                    <a:pt x="331" y="414"/>
                    <a:pt x="330" y="414"/>
                    <a:pt x="330" y="414"/>
                  </a:cubicBezTo>
                  <a:cubicBezTo>
                    <a:pt x="330" y="414"/>
                    <a:pt x="330" y="414"/>
                    <a:pt x="330" y="414"/>
                  </a:cubicBezTo>
                  <a:cubicBezTo>
                    <a:pt x="330" y="414"/>
                    <a:pt x="330" y="414"/>
                    <a:pt x="330" y="414"/>
                  </a:cubicBezTo>
                  <a:cubicBezTo>
                    <a:pt x="330" y="414"/>
                    <a:pt x="330" y="414"/>
                    <a:pt x="330" y="413"/>
                  </a:cubicBezTo>
                  <a:cubicBezTo>
                    <a:pt x="330" y="413"/>
                    <a:pt x="330" y="413"/>
                    <a:pt x="330" y="413"/>
                  </a:cubicBezTo>
                  <a:cubicBezTo>
                    <a:pt x="330" y="413"/>
                    <a:pt x="330" y="413"/>
                    <a:pt x="330" y="413"/>
                  </a:cubicBezTo>
                  <a:cubicBezTo>
                    <a:pt x="330" y="413"/>
                    <a:pt x="331" y="413"/>
                    <a:pt x="331" y="413"/>
                  </a:cubicBezTo>
                  <a:cubicBezTo>
                    <a:pt x="331" y="413"/>
                    <a:pt x="331" y="413"/>
                    <a:pt x="331" y="413"/>
                  </a:cubicBezTo>
                  <a:close/>
                  <a:moveTo>
                    <a:pt x="332" y="414"/>
                  </a:moveTo>
                  <a:cubicBezTo>
                    <a:pt x="332" y="414"/>
                    <a:pt x="332" y="414"/>
                    <a:pt x="333" y="414"/>
                  </a:cubicBezTo>
                  <a:cubicBezTo>
                    <a:pt x="333" y="414"/>
                    <a:pt x="333" y="414"/>
                    <a:pt x="333" y="414"/>
                  </a:cubicBezTo>
                  <a:cubicBezTo>
                    <a:pt x="333" y="414"/>
                    <a:pt x="333" y="414"/>
                    <a:pt x="333" y="415"/>
                  </a:cubicBezTo>
                  <a:cubicBezTo>
                    <a:pt x="333" y="415"/>
                    <a:pt x="332" y="415"/>
                    <a:pt x="332" y="415"/>
                  </a:cubicBezTo>
                  <a:cubicBezTo>
                    <a:pt x="332" y="415"/>
                    <a:pt x="332" y="415"/>
                    <a:pt x="332" y="415"/>
                  </a:cubicBezTo>
                  <a:cubicBezTo>
                    <a:pt x="332" y="415"/>
                    <a:pt x="332" y="415"/>
                    <a:pt x="332" y="415"/>
                  </a:cubicBezTo>
                  <a:cubicBezTo>
                    <a:pt x="332" y="416"/>
                    <a:pt x="332" y="416"/>
                    <a:pt x="332" y="416"/>
                  </a:cubicBezTo>
                  <a:cubicBezTo>
                    <a:pt x="332" y="416"/>
                    <a:pt x="332" y="416"/>
                    <a:pt x="331" y="416"/>
                  </a:cubicBezTo>
                  <a:cubicBezTo>
                    <a:pt x="331" y="416"/>
                    <a:pt x="331" y="416"/>
                    <a:pt x="331" y="415"/>
                  </a:cubicBezTo>
                  <a:cubicBezTo>
                    <a:pt x="332" y="415"/>
                    <a:pt x="332" y="415"/>
                    <a:pt x="332" y="415"/>
                  </a:cubicBezTo>
                  <a:cubicBezTo>
                    <a:pt x="332" y="415"/>
                    <a:pt x="331" y="415"/>
                    <a:pt x="331" y="415"/>
                  </a:cubicBezTo>
                  <a:cubicBezTo>
                    <a:pt x="331" y="415"/>
                    <a:pt x="331" y="415"/>
                    <a:pt x="331" y="415"/>
                  </a:cubicBezTo>
                  <a:cubicBezTo>
                    <a:pt x="331" y="415"/>
                    <a:pt x="331" y="415"/>
                    <a:pt x="331" y="415"/>
                  </a:cubicBezTo>
                  <a:cubicBezTo>
                    <a:pt x="331" y="415"/>
                    <a:pt x="331" y="415"/>
                    <a:pt x="331" y="415"/>
                  </a:cubicBezTo>
                  <a:cubicBezTo>
                    <a:pt x="331" y="415"/>
                    <a:pt x="331" y="414"/>
                    <a:pt x="331" y="414"/>
                  </a:cubicBezTo>
                  <a:cubicBezTo>
                    <a:pt x="332" y="414"/>
                    <a:pt x="332" y="414"/>
                    <a:pt x="332" y="414"/>
                  </a:cubicBezTo>
                  <a:cubicBezTo>
                    <a:pt x="332" y="414"/>
                    <a:pt x="332" y="414"/>
                    <a:pt x="332" y="414"/>
                  </a:cubicBezTo>
                  <a:close/>
                  <a:moveTo>
                    <a:pt x="343" y="435"/>
                  </a:moveTo>
                  <a:cubicBezTo>
                    <a:pt x="343" y="435"/>
                    <a:pt x="343" y="435"/>
                    <a:pt x="343" y="435"/>
                  </a:cubicBezTo>
                  <a:cubicBezTo>
                    <a:pt x="343" y="435"/>
                    <a:pt x="342" y="436"/>
                    <a:pt x="342" y="436"/>
                  </a:cubicBezTo>
                  <a:cubicBezTo>
                    <a:pt x="342" y="436"/>
                    <a:pt x="342" y="436"/>
                    <a:pt x="342" y="435"/>
                  </a:cubicBezTo>
                  <a:cubicBezTo>
                    <a:pt x="342" y="435"/>
                    <a:pt x="342" y="435"/>
                    <a:pt x="342" y="435"/>
                  </a:cubicBezTo>
                  <a:cubicBezTo>
                    <a:pt x="342" y="435"/>
                    <a:pt x="342" y="435"/>
                    <a:pt x="342" y="435"/>
                  </a:cubicBezTo>
                  <a:cubicBezTo>
                    <a:pt x="342" y="435"/>
                    <a:pt x="342" y="435"/>
                    <a:pt x="342" y="434"/>
                  </a:cubicBezTo>
                  <a:cubicBezTo>
                    <a:pt x="342" y="434"/>
                    <a:pt x="342" y="434"/>
                    <a:pt x="342" y="434"/>
                  </a:cubicBezTo>
                  <a:cubicBezTo>
                    <a:pt x="342" y="433"/>
                    <a:pt x="342" y="433"/>
                    <a:pt x="342" y="433"/>
                  </a:cubicBezTo>
                  <a:cubicBezTo>
                    <a:pt x="342" y="433"/>
                    <a:pt x="342" y="433"/>
                    <a:pt x="342" y="433"/>
                  </a:cubicBezTo>
                  <a:cubicBezTo>
                    <a:pt x="343" y="433"/>
                    <a:pt x="343" y="433"/>
                    <a:pt x="343" y="433"/>
                  </a:cubicBezTo>
                  <a:cubicBezTo>
                    <a:pt x="343" y="433"/>
                    <a:pt x="343" y="433"/>
                    <a:pt x="343" y="434"/>
                  </a:cubicBezTo>
                  <a:cubicBezTo>
                    <a:pt x="343" y="434"/>
                    <a:pt x="343" y="434"/>
                    <a:pt x="343" y="434"/>
                  </a:cubicBezTo>
                  <a:cubicBezTo>
                    <a:pt x="343" y="435"/>
                    <a:pt x="343" y="435"/>
                    <a:pt x="343" y="435"/>
                  </a:cubicBezTo>
                  <a:close/>
                  <a:moveTo>
                    <a:pt x="418" y="619"/>
                  </a:moveTo>
                  <a:cubicBezTo>
                    <a:pt x="418" y="619"/>
                    <a:pt x="418" y="619"/>
                    <a:pt x="418" y="619"/>
                  </a:cubicBezTo>
                  <a:cubicBezTo>
                    <a:pt x="418" y="619"/>
                    <a:pt x="418" y="619"/>
                    <a:pt x="418" y="619"/>
                  </a:cubicBezTo>
                  <a:cubicBezTo>
                    <a:pt x="418" y="619"/>
                    <a:pt x="418" y="619"/>
                    <a:pt x="418" y="619"/>
                  </a:cubicBezTo>
                  <a:cubicBezTo>
                    <a:pt x="418" y="620"/>
                    <a:pt x="418" y="620"/>
                    <a:pt x="417" y="620"/>
                  </a:cubicBezTo>
                  <a:cubicBezTo>
                    <a:pt x="417" y="620"/>
                    <a:pt x="417" y="620"/>
                    <a:pt x="417" y="620"/>
                  </a:cubicBezTo>
                  <a:cubicBezTo>
                    <a:pt x="417" y="620"/>
                    <a:pt x="417" y="620"/>
                    <a:pt x="417" y="620"/>
                  </a:cubicBezTo>
                  <a:cubicBezTo>
                    <a:pt x="417" y="620"/>
                    <a:pt x="416" y="621"/>
                    <a:pt x="416" y="621"/>
                  </a:cubicBezTo>
                  <a:cubicBezTo>
                    <a:pt x="416" y="621"/>
                    <a:pt x="416" y="621"/>
                    <a:pt x="416" y="620"/>
                  </a:cubicBezTo>
                  <a:cubicBezTo>
                    <a:pt x="416" y="620"/>
                    <a:pt x="416" y="619"/>
                    <a:pt x="417" y="619"/>
                  </a:cubicBezTo>
                  <a:cubicBezTo>
                    <a:pt x="417" y="619"/>
                    <a:pt x="417" y="619"/>
                    <a:pt x="417" y="619"/>
                  </a:cubicBezTo>
                  <a:cubicBezTo>
                    <a:pt x="417" y="619"/>
                    <a:pt x="417" y="618"/>
                    <a:pt x="417" y="618"/>
                  </a:cubicBezTo>
                  <a:cubicBezTo>
                    <a:pt x="417" y="618"/>
                    <a:pt x="417" y="618"/>
                    <a:pt x="417" y="618"/>
                  </a:cubicBezTo>
                  <a:cubicBezTo>
                    <a:pt x="417" y="618"/>
                    <a:pt x="417" y="618"/>
                    <a:pt x="417" y="618"/>
                  </a:cubicBezTo>
                  <a:cubicBezTo>
                    <a:pt x="417" y="617"/>
                    <a:pt x="417" y="617"/>
                    <a:pt x="417" y="617"/>
                  </a:cubicBezTo>
                  <a:cubicBezTo>
                    <a:pt x="417" y="617"/>
                    <a:pt x="417" y="617"/>
                    <a:pt x="418" y="617"/>
                  </a:cubicBezTo>
                  <a:cubicBezTo>
                    <a:pt x="418" y="617"/>
                    <a:pt x="418" y="617"/>
                    <a:pt x="418" y="617"/>
                  </a:cubicBezTo>
                  <a:cubicBezTo>
                    <a:pt x="418" y="617"/>
                    <a:pt x="418" y="618"/>
                    <a:pt x="418" y="618"/>
                  </a:cubicBezTo>
                  <a:cubicBezTo>
                    <a:pt x="418" y="618"/>
                    <a:pt x="418" y="619"/>
                    <a:pt x="418" y="619"/>
                  </a:cubicBezTo>
                  <a:close/>
                  <a:moveTo>
                    <a:pt x="410" y="613"/>
                  </a:moveTo>
                  <a:cubicBezTo>
                    <a:pt x="409" y="613"/>
                    <a:pt x="409" y="612"/>
                    <a:pt x="409" y="612"/>
                  </a:cubicBezTo>
                  <a:cubicBezTo>
                    <a:pt x="409" y="612"/>
                    <a:pt x="409" y="612"/>
                    <a:pt x="409" y="612"/>
                  </a:cubicBezTo>
                  <a:cubicBezTo>
                    <a:pt x="409" y="612"/>
                    <a:pt x="409" y="612"/>
                    <a:pt x="409" y="611"/>
                  </a:cubicBezTo>
                  <a:cubicBezTo>
                    <a:pt x="409" y="611"/>
                    <a:pt x="409" y="611"/>
                    <a:pt x="410" y="611"/>
                  </a:cubicBezTo>
                  <a:cubicBezTo>
                    <a:pt x="410" y="611"/>
                    <a:pt x="410" y="611"/>
                    <a:pt x="410" y="610"/>
                  </a:cubicBezTo>
                  <a:cubicBezTo>
                    <a:pt x="410" y="611"/>
                    <a:pt x="410" y="611"/>
                    <a:pt x="410" y="611"/>
                  </a:cubicBezTo>
                  <a:cubicBezTo>
                    <a:pt x="410" y="611"/>
                    <a:pt x="410" y="611"/>
                    <a:pt x="410" y="610"/>
                  </a:cubicBezTo>
                  <a:cubicBezTo>
                    <a:pt x="410" y="610"/>
                    <a:pt x="410" y="610"/>
                    <a:pt x="410" y="610"/>
                  </a:cubicBezTo>
                  <a:cubicBezTo>
                    <a:pt x="410" y="610"/>
                    <a:pt x="410" y="610"/>
                    <a:pt x="410" y="610"/>
                  </a:cubicBezTo>
                  <a:cubicBezTo>
                    <a:pt x="410" y="611"/>
                    <a:pt x="411" y="611"/>
                    <a:pt x="411" y="611"/>
                  </a:cubicBezTo>
                  <a:cubicBezTo>
                    <a:pt x="410" y="612"/>
                    <a:pt x="411" y="612"/>
                    <a:pt x="411" y="612"/>
                  </a:cubicBezTo>
                  <a:cubicBezTo>
                    <a:pt x="411" y="612"/>
                    <a:pt x="411" y="612"/>
                    <a:pt x="411" y="612"/>
                  </a:cubicBezTo>
                  <a:cubicBezTo>
                    <a:pt x="411" y="612"/>
                    <a:pt x="411" y="612"/>
                    <a:pt x="411" y="612"/>
                  </a:cubicBezTo>
                  <a:cubicBezTo>
                    <a:pt x="410" y="612"/>
                    <a:pt x="410" y="612"/>
                    <a:pt x="410" y="612"/>
                  </a:cubicBezTo>
                  <a:cubicBezTo>
                    <a:pt x="410" y="612"/>
                    <a:pt x="410" y="612"/>
                    <a:pt x="410" y="612"/>
                  </a:cubicBezTo>
                  <a:cubicBezTo>
                    <a:pt x="410" y="612"/>
                    <a:pt x="410" y="613"/>
                    <a:pt x="410" y="613"/>
                  </a:cubicBezTo>
                  <a:close/>
                  <a:moveTo>
                    <a:pt x="417" y="621"/>
                  </a:moveTo>
                  <a:cubicBezTo>
                    <a:pt x="417" y="621"/>
                    <a:pt x="417" y="621"/>
                    <a:pt x="417" y="621"/>
                  </a:cubicBezTo>
                  <a:cubicBezTo>
                    <a:pt x="416" y="621"/>
                    <a:pt x="416" y="621"/>
                    <a:pt x="416" y="621"/>
                  </a:cubicBezTo>
                  <a:cubicBezTo>
                    <a:pt x="416" y="621"/>
                    <a:pt x="416" y="621"/>
                    <a:pt x="416" y="621"/>
                  </a:cubicBezTo>
                  <a:cubicBezTo>
                    <a:pt x="416" y="621"/>
                    <a:pt x="416" y="621"/>
                    <a:pt x="416" y="622"/>
                  </a:cubicBezTo>
                  <a:cubicBezTo>
                    <a:pt x="416" y="622"/>
                    <a:pt x="416" y="622"/>
                    <a:pt x="416" y="622"/>
                  </a:cubicBezTo>
                  <a:cubicBezTo>
                    <a:pt x="416" y="622"/>
                    <a:pt x="415" y="622"/>
                    <a:pt x="415" y="623"/>
                  </a:cubicBezTo>
                  <a:cubicBezTo>
                    <a:pt x="415" y="623"/>
                    <a:pt x="415" y="624"/>
                    <a:pt x="415" y="624"/>
                  </a:cubicBezTo>
                  <a:cubicBezTo>
                    <a:pt x="415" y="624"/>
                    <a:pt x="415" y="624"/>
                    <a:pt x="415" y="624"/>
                  </a:cubicBezTo>
                  <a:cubicBezTo>
                    <a:pt x="415" y="624"/>
                    <a:pt x="415" y="624"/>
                    <a:pt x="415" y="624"/>
                  </a:cubicBezTo>
                  <a:cubicBezTo>
                    <a:pt x="415" y="624"/>
                    <a:pt x="415" y="624"/>
                    <a:pt x="415" y="624"/>
                  </a:cubicBezTo>
                  <a:cubicBezTo>
                    <a:pt x="415" y="624"/>
                    <a:pt x="415" y="623"/>
                    <a:pt x="415" y="623"/>
                  </a:cubicBezTo>
                  <a:cubicBezTo>
                    <a:pt x="415" y="622"/>
                    <a:pt x="415" y="622"/>
                    <a:pt x="416" y="621"/>
                  </a:cubicBezTo>
                  <a:cubicBezTo>
                    <a:pt x="416" y="621"/>
                    <a:pt x="416" y="621"/>
                    <a:pt x="416" y="621"/>
                  </a:cubicBezTo>
                  <a:cubicBezTo>
                    <a:pt x="416" y="621"/>
                    <a:pt x="416" y="621"/>
                    <a:pt x="416" y="621"/>
                  </a:cubicBezTo>
                  <a:cubicBezTo>
                    <a:pt x="416" y="621"/>
                    <a:pt x="416" y="621"/>
                    <a:pt x="416" y="621"/>
                  </a:cubicBezTo>
                  <a:cubicBezTo>
                    <a:pt x="416" y="621"/>
                    <a:pt x="416" y="621"/>
                    <a:pt x="416" y="621"/>
                  </a:cubicBezTo>
                  <a:cubicBezTo>
                    <a:pt x="417" y="621"/>
                    <a:pt x="417" y="621"/>
                    <a:pt x="417" y="621"/>
                  </a:cubicBezTo>
                  <a:close/>
                  <a:moveTo>
                    <a:pt x="412" y="613"/>
                  </a:moveTo>
                  <a:cubicBezTo>
                    <a:pt x="412" y="612"/>
                    <a:pt x="412" y="612"/>
                    <a:pt x="412" y="612"/>
                  </a:cubicBezTo>
                  <a:cubicBezTo>
                    <a:pt x="412" y="612"/>
                    <a:pt x="412" y="612"/>
                    <a:pt x="412" y="612"/>
                  </a:cubicBezTo>
                  <a:cubicBezTo>
                    <a:pt x="412" y="612"/>
                    <a:pt x="412" y="613"/>
                    <a:pt x="412" y="613"/>
                  </a:cubicBezTo>
                  <a:cubicBezTo>
                    <a:pt x="412" y="613"/>
                    <a:pt x="412" y="613"/>
                    <a:pt x="412" y="614"/>
                  </a:cubicBezTo>
                  <a:cubicBezTo>
                    <a:pt x="412" y="614"/>
                    <a:pt x="412" y="614"/>
                    <a:pt x="412" y="614"/>
                  </a:cubicBezTo>
                  <a:cubicBezTo>
                    <a:pt x="412" y="614"/>
                    <a:pt x="412" y="614"/>
                    <a:pt x="412" y="614"/>
                  </a:cubicBezTo>
                  <a:cubicBezTo>
                    <a:pt x="412" y="614"/>
                    <a:pt x="412" y="614"/>
                    <a:pt x="412" y="614"/>
                  </a:cubicBezTo>
                  <a:cubicBezTo>
                    <a:pt x="412" y="614"/>
                    <a:pt x="412" y="614"/>
                    <a:pt x="412" y="614"/>
                  </a:cubicBezTo>
                  <a:cubicBezTo>
                    <a:pt x="412" y="614"/>
                    <a:pt x="412" y="614"/>
                    <a:pt x="412" y="614"/>
                  </a:cubicBezTo>
                  <a:cubicBezTo>
                    <a:pt x="412" y="613"/>
                    <a:pt x="412" y="613"/>
                    <a:pt x="412" y="613"/>
                  </a:cubicBezTo>
                  <a:cubicBezTo>
                    <a:pt x="412" y="613"/>
                    <a:pt x="412" y="613"/>
                    <a:pt x="412" y="613"/>
                  </a:cubicBezTo>
                  <a:close/>
                  <a:moveTo>
                    <a:pt x="412" y="617"/>
                  </a:moveTo>
                  <a:cubicBezTo>
                    <a:pt x="412" y="617"/>
                    <a:pt x="412" y="617"/>
                    <a:pt x="412" y="617"/>
                  </a:cubicBezTo>
                  <a:cubicBezTo>
                    <a:pt x="412" y="617"/>
                    <a:pt x="412" y="618"/>
                    <a:pt x="412" y="618"/>
                  </a:cubicBezTo>
                  <a:cubicBezTo>
                    <a:pt x="412" y="618"/>
                    <a:pt x="412" y="618"/>
                    <a:pt x="412" y="618"/>
                  </a:cubicBezTo>
                  <a:cubicBezTo>
                    <a:pt x="412" y="618"/>
                    <a:pt x="412" y="619"/>
                    <a:pt x="412" y="618"/>
                  </a:cubicBezTo>
                  <a:cubicBezTo>
                    <a:pt x="411" y="618"/>
                    <a:pt x="412" y="618"/>
                    <a:pt x="412" y="618"/>
                  </a:cubicBezTo>
                  <a:cubicBezTo>
                    <a:pt x="412" y="618"/>
                    <a:pt x="412" y="617"/>
                    <a:pt x="412" y="617"/>
                  </a:cubicBezTo>
                  <a:cubicBezTo>
                    <a:pt x="412" y="617"/>
                    <a:pt x="412" y="617"/>
                    <a:pt x="412" y="617"/>
                  </a:cubicBezTo>
                  <a:close/>
                  <a:moveTo>
                    <a:pt x="414" y="620"/>
                  </a:moveTo>
                  <a:cubicBezTo>
                    <a:pt x="414" y="621"/>
                    <a:pt x="413" y="623"/>
                    <a:pt x="412" y="623"/>
                  </a:cubicBezTo>
                  <a:cubicBezTo>
                    <a:pt x="412" y="624"/>
                    <a:pt x="412" y="623"/>
                    <a:pt x="412" y="623"/>
                  </a:cubicBezTo>
                  <a:cubicBezTo>
                    <a:pt x="412" y="623"/>
                    <a:pt x="411" y="623"/>
                    <a:pt x="411" y="623"/>
                  </a:cubicBezTo>
                  <a:cubicBezTo>
                    <a:pt x="411" y="624"/>
                    <a:pt x="411" y="624"/>
                    <a:pt x="411" y="624"/>
                  </a:cubicBezTo>
                  <a:cubicBezTo>
                    <a:pt x="411" y="624"/>
                    <a:pt x="411" y="624"/>
                    <a:pt x="411" y="624"/>
                  </a:cubicBezTo>
                  <a:cubicBezTo>
                    <a:pt x="411" y="623"/>
                    <a:pt x="411" y="622"/>
                    <a:pt x="412" y="622"/>
                  </a:cubicBezTo>
                  <a:cubicBezTo>
                    <a:pt x="412" y="621"/>
                    <a:pt x="412" y="621"/>
                    <a:pt x="412" y="621"/>
                  </a:cubicBezTo>
                  <a:cubicBezTo>
                    <a:pt x="412" y="621"/>
                    <a:pt x="412" y="621"/>
                    <a:pt x="412" y="621"/>
                  </a:cubicBezTo>
                  <a:cubicBezTo>
                    <a:pt x="412" y="621"/>
                    <a:pt x="412" y="620"/>
                    <a:pt x="412" y="620"/>
                  </a:cubicBezTo>
                  <a:cubicBezTo>
                    <a:pt x="412" y="620"/>
                    <a:pt x="412" y="620"/>
                    <a:pt x="412" y="620"/>
                  </a:cubicBezTo>
                  <a:cubicBezTo>
                    <a:pt x="412" y="621"/>
                    <a:pt x="411" y="621"/>
                    <a:pt x="411" y="622"/>
                  </a:cubicBezTo>
                  <a:cubicBezTo>
                    <a:pt x="411" y="622"/>
                    <a:pt x="411" y="623"/>
                    <a:pt x="410" y="623"/>
                  </a:cubicBezTo>
                  <a:cubicBezTo>
                    <a:pt x="410" y="623"/>
                    <a:pt x="410" y="623"/>
                    <a:pt x="410" y="623"/>
                  </a:cubicBezTo>
                  <a:cubicBezTo>
                    <a:pt x="410" y="624"/>
                    <a:pt x="410" y="624"/>
                    <a:pt x="410" y="624"/>
                  </a:cubicBezTo>
                  <a:cubicBezTo>
                    <a:pt x="410" y="624"/>
                    <a:pt x="410" y="624"/>
                    <a:pt x="410" y="624"/>
                  </a:cubicBezTo>
                  <a:cubicBezTo>
                    <a:pt x="410" y="624"/>
                    <a:pt x="410" y="624"/>
                    <a:pt x="409" y="624"/>
                  </a:cubicBezTo>
                  <a:cubicBezTo>
                    <a:pt x="409" y="624"/>
                    <a:pt x="409" y="624"/>
                    <a:pt x="409" y="624"/>
                  </a:cubicBezTo>
                  <a:cubicBezTo>
                    <a:pt x="410" y="624"/>
                    <a:pt x="410" y="624"/>
                    <a:pt x="410" y="624"/>
                  </a:cubicBezTo>
                  <a:cubicBezTo>
                    <a:pt x="410" y="623"/>
                    <a:pt x="409" y="623"/>
                    <a:pt x="409" y="623"/>
                  </a:cubicBezTo>
                  <a:cubicBezTo>
                    <a:pt x="409" y="623"/>
                    <a:pt x="409" y="623"/>
                    <a:pt x="409" y="623"/>
                  </a:cubicBezTo>
                  <a:cubicBezTo>
                    <a:pt x="409" y="623"/>
                    <a:pt x="409" y="623"/>
                    <a:pt x="409" y="623"/>
                  </a:cubicBezTo>
                  <a:cubicBezTo>
                    <a:pt x="409" y="622"/>
                    <a:pt x="409" y="622"/>
                    <a:pt x="410" y="622"/>
                  </a:cubicBezTo>
                  <a:cubicBezTo>
                    <a:pt x="410" y="622"/>
                    <a:pt x="410" y="621"/>
                    <a:pt x="410" y="621"/>
                  </a:cubicBezTo>
                  <a:cubicBezTo>
                    <a:pt x="410" y="621"/>
                    <a:pt x="411" y="620"/>
                    <a:pt x="411" y="620"/>
                  </a:cubicBezTo>
                  <a:cubicBezTo>
                    <a:pt x="411" y="620"/>
                    <a:pt x="411" y="620"/>
                    <a:pt x="411" y="619"/>
                  </a:cubicBezTo>
                  <a:cubicBezTo>
                    <a:pt x="412" y="619"/>
                    <a:pt x="412" y="618"/>
                    <a:pt x="412" y="618"/>
                  </a:cubicBezTo>
                  <a:cubicBezTo>
                    <a:pt x="412" y="617"/>
                    <a:pt x="413" y="617"/>
                    <a:pt x="413" y="616"/>
                  </a:cubicBezTo>
                  <a:cubicBezTo>
                    <a:pt x="412" y="616"/>
                    <a:pt x="412" y="616"/>
                    <a:pt x="412" y="615"/>
                  </a:cubicBezTo>
                  <a:cubicBezTo>
                    <a:pt x="412" y="615"/>
                    <a:pt x="412" y="615"/>
                    <a:pt x="413" y="615"/>
                  </a:cubicBezTo>
                  <a:cubicBezTo>
                    <a:pt x="413" y="615"/>
                    <a:pt x="413" y="615"/>
                    <a:pt x="413" y="615"/>
                  </a:cubicBezTo>
                  <a:cubicBezTo>
                    <a:pt x="413" y="616"/>
                    <a:pt x="413" y="616"/>
                    <a:pt x="413" y="616"/>
                  </a:cubicBezTo>
                  <a:cubicBezTo>
                    <a:pt x="413" y="617"/>
                    <a:pt x="413" y="617"/>
                    <a:pt x="413" y="617"/>
                  </a:cubicBezTo>
                  <a:cubicBezTo>
                    <a:pt x="412" y="618"/>
                    <a:pt x="412" y="618"/>
                    <a:pt x="412" y="618"/>
                  </a:cubicBezTo>
                  <a:cubicBezTo>
                    <a:pt x="412" y="618"/>
                    <a:pt x="412" y="619"/>
                    <a:pt x="412" y="619"/>
                  </a:cubicBezTo>
                  <a:cubicBezTo>
                    <a:pt x="412" y="619"/>
                    <a:pt x="412" y="619"/>
                    <a:pt x="412" y="620"/>
                  </a:cubicBezTo>
                  <a:cubicBezTo>
                    <a:pt x="412" y="620"/>
                    <a:pt x="411" y="620"/>
                    <a:pt x="412" y="621"/>
                  </a:cubicBezTo>
                  <a:cubicBezTo>
                    <a:pt x="412" y="620"/>
                    <a:pt x="412" y="620"/>
                    <a:pt x="412" y="620"/>
                  </a:cubicBezTo>
                  <a:cubicBezTo>
                    <a:pt x="412" y="620"/>
                    <a:pt x="412" y="620"/>
                    <a:pt x="412" y="620"/>
                  </a:cubicBezTo>
                  <a:cubicBezTo>
                    <a:pt x="413" y="620"/>
                    <a:pt x="413" y="619"/>
                    <a:pt x="413" y="619"/>
                  </a:cubicBezTo>
                  <a:cubicBezTo>
                    <a:pt x="413" y="618"/>
                    <a:pt x="413" y="618"/>
                    <a:pt x="413" y="618"/>
                  </a:cubicBezTo>
                  <a:cubicBezTo>
                    <a:pt x="413" y="617"/>
                    <a:pt x="414" y="616"/>
                    <a:pt x="414" y="615"/>
                  </a:cubicBezTo>
                  <a:cubicBezTo>
                    <a:pt x="414" y="615"/>
                    <a:pt x="414" y="615"/>
                    <a:pt x="414" y="615"/>
                  </a:cubicBezTo>
                  <a:cubicBezTo>
                    <a:pt x="414" y="615"/>
                    <a:pt x="414" y="614"/>
                    <a:pt x="414" y="614"/>
                  </a:cubicBezTo>
                  <a:cubicBezTo>
                    <a:pt x="414" y="614"/>
                    <a:pt x="414" y="614"/>
                    <a:pt x="414" y="614"/>
                  </a:cubicBezTo>
                  <a:cubicBezTo>
                    <a:pt x="414" y="614"/>
                    <a:pt x="414" y="614"/>
                    <a:pt x="414" y="614"/>
                  </a:cubicBezTo>
                  <a:cubicBezTo>
                    <a:pt x="415" y="614"/>
                    <a:pt x="415" y="614"/>
                    <a:pt x="415" y="614"/>
                  </a:cubicBezTo>
                  <a:cubicBezTo>
                    <a:pt x="414" y="614"/>
                    <a:pt x="414" y="614"/>
                    <a:pt x="414" y="614"/>
                  </a:cubicBezTo>
                  <a:cubicBezTo>
                    <a:pt x="414" y="615"/>
                    <a:pt x="414" y="615"/>
                    <a:pt x="414" y="615"/>
                  </a:cubicBezTo>
                  <a:cubicBezTo>
                    <a:pt x="414" y="615"/>
                    <a:pt x="414" y="615"/>
                    <a:pt x="414" y="615"/>
                  </a:cubicBezTo>
                  <a:cubicBezTo>
                    <a:pt x="414" y="615"/>
                    <a:pt x="414" y="615"/>
                    <a:pt x="414" y="615"/>
                  </a:cubicBezTo>
                  <a:cubicBezTo>
                    <a:pt x="414" y="615"/>
                    <a:pt x="415" y="615"/>
                    <a:pt x="415" y="615"/>
                  </a:cubicBezTo>
                  <a:cubicBezTo>
                    <a:pt x="415" y="615"/>
                    <a:pt x="415" y="616"/>
                    <a:pt x="415" y="616"/>
                  </a:cubicBezTo>
                  <a:cubicBezTo>
                    <a:pt x="415" y="616"/>
                    <a:pt x="415" y="617"/>
                    <a:pt x="416" y="617"/>
                  </a:cubicBezTo>
                  <a:cubicBezTo>
                    <a:pt x="416" y="617"/>
                    <a:pt x="416" y="617"/>
                    <a:pt x="416" y="617"/>
                  </a:cubicBezTo>
                  <a:cubicBezTo>
                    <a:pt x="416" y="617"/>
                    <a:pt x="416" y="617"/>
                    <a:pt x="416" y="617"/>
                  </a:cubicBezTo>
                  <a:cubicBezTo>
                    <a:pt x="416" y="617"/>
                    <a:pt x="416" y="617"/>
                    <a:pt x="416" y="618"/>
                  </a:cubicBezTo>
                  <a:cubicBezTo>
                    <a:pt x="416" y="618"/>
                    <a:pt x="416" y="618"/>
                    <a:pt x="416" y="618"/>
                  </a:cubicBezTo>
                  <a:cubicBezTo>
                    <a:pt x="416" y="618"/>
                    <a:pt x="416" y="618"/>
                    <a:pt x="416" y="618"/>
                  </a:cubicBezTo>
                  <a:cubicBezTo>
                    <a:pt x="416" y="618"/>
                    <a:pt x="416" y="618"/>
                    <a:pt x="416" y="619"/>
                  </a:cubicBezTo>
                  <a:cubicBezTo>
                    <a:pt x="416" y="619"/>
                    <a:pt x="416" y="619"/>
                    <a:pt x="416" y="619"/>
                  </a:cubicBezTo>
                  <a:cubicBezTo>
                    <a:pt x="416" y="619"/>
                    <a:pt x="416" y="619"/>
                    <a:pt x="416" y="619"/>
                  </a:cubicBezTo>
                  <a:cubicBezTo>
                    <a:pt x="416" y="618"/>
                    <a:pt x="416" y="618"/>
                    <a:pt x="416" y="618"/>
                  </a:cubicBezTo>
                  <a:cubicBezTo>
                    <a:pt x="416" y="617"/>
                    <a:pt x="416" y="617"/>
                    <a:pt x="416" y="617"/>
                  </a:cubicBezTo>
                  <a:cubicBezTo>
                    <a:pt x="416" y="617"/>
                    <a:pt x="416" y="617"/>
                    <a:pt x="416" y="617"/>
                  </a:cubicBezTo>
                  <a:cubicBezTo>
                    <a:pt x="416" y="617"/>
                    <a:pt x="416" y="618"/>
                    <a:pt x="415" y="618"/>
                  </a:cubicBezTo>
                  <a:cubicBezTo>
                    <a:pt x="415" y="618"/>
                    <a:pt x="415" y="618"/>
                    <a:pt x="415" y="618"/>
                  </a:cubicBezTo>
                  <a:cubicBezTo>
                    <a:pt x="415" y="618"/>
                    <a:pt x="415" y="619"/>
                    <a:pt x="415" y="619"/>
                  </a:cubicBezTo>
                  <a:cubicBezTo>
                    <a:pt x="415" y="619"/>
                    <a:pt x="415" y="619"/>
                    <a:pt x="415" y="619"/>
                  </a:cubicBezTo>
                  <a:cubicBezTo>
                    <a:pt x="415" y="620"/>
                    <a:pt x="415" y="620"/>
                    <a:pt x="415" y="620"/>
                  </a:cubicBezTo>
                  <a:cubicBezTo>
                    <a:pt x="415" y="620"/>
                    <a:pt x="415" y="620"/>
                    <a:pt x="415" y="620"/>
                  </a:cubicBezTo>
                  <a:cubicBezTo>
                    <a:pt x="415" y="620"/>
                    <a:pt x="415" y="620"/>
                    <a:pt x="415" y="619"/>
                  </a:cubicBezTo>
                  <a:cubicBezTo>
                    <a:pt x="415" y="619"/>
                    <a:pt x="415" y="619"/>
                    <a:pt x="415" y="619"/>
                  </a:cubicBezTo>
                  <a:cubicBezTo>
                    <a:pt x="415" y="619"/>
                    <a:pt x="414" y="619"/>
                    <a:pt x="414" y="619"/>
                  </a:cubicBezTo>
                  <a:cubicBezTo>
                    <a:pt x="414" y="619"/>
                    <a:pt x="414" y="620"/>
                    <a:pt x="414" y="620"/>
                  </a:cubicBezTo>
                  <a:cubicBezTo>
                    <a:pt x="414" y="619"/>
                    <a:pt x="414" y="619"/>
                    <a:pt x="414" y="619"/>
                  </a:cubicBezTo>
                  <a:cubicBezTo>
                    <a:pt x="414" y="619"/>
                    <a:pt x="415" y="618"/>
                    <a:pt x="415" y="618"/>
                  </a:cubicBezTo>
                  <a:cubicBezTo>
                    <a:pt x="415" y="618"/>
                    <a:pt x="415" y="618"/>
                    <a:pt x="415" y="618"/>
                  </a:cubicBezTo>
                  <a:cubicBezTo>
                    <a:pt x="415" y="618"/>
                    <a:pt x="415" y="618"/>
                    <a:pt x="415" y="618"/>
                  </a:cubicBezTo>
                  <a:cubicBezTo>
                    <a:pt x="415" y="618"/>
                    <a:pt x="415" y="617"/>
                    <a:pt x="415" y="617"/>
                  </a:cubicBezTo>
                  <a:cubicBezTo>
                    <a:pt x="415" y="617"/>
                    <a:pt x="415" y="617"/>
                    <a:pt x="415" y="617"/>
                  </a:cubicBezTo>
                  <a:cubicBezTo>
                    <a:pt x="414" y="617"/>
                    <a:pt x="415" y="617"/>
                    <a:pt x="414" y="617"/>
                  </a:cubicBezTo>
                  <a:cubicBezTo>
                    <a:pt x="414" y="618"/>
                    <a:pt x="414" y="618"/>
                    <a:pt x="414" y="618"/>
                  </a:cubicBezTo>
                  <a:cubicBezTo>
                    <a:pt x="414" y="619"/>
                    <a:pt x="414" y="620"/>
                    <a:pt x="414" y="621"/>
                  </a:cubicBezTo>
                  <a:cubicBezTo>
                    <a:pt x="414" y="621"/>
                    <a:pt x="413" y="621"/>
                    <a:pt x="413" y="621"/>
                  </a:cubicBezTo>
                  <a:cubicBezTo>
                    <a:pt x="413" y="621"/>
                    <a:pt x="413" y="621"/>
                    <a:pt x="413" y="621"/>
                  </a:cubicBezTo>
                  <a:cubicBezTo>
                    <a:pt x="413" y="621"/>
                    <a:pt x="413" y="621"/>
                    <a:pt x="413" y="622"/>
                  </a:cubicBezTo>
                  <a:cubicBezTo>
                    <a:pt x="413" y="621"/>
                    <a:pt x="413" y="620"/>
                    <a:pt x="413" y="620"/>
                  </a:cubicBezTo>
                  <a:cubicBezTo>
                    <a:pt x="413" y="620"/>
                    <a:pt x="413" y="620"/>
                    <a:pt x="413" y="620"/>
                  </a:cubicBezTo>
                  <a:cubicBezTo>
                    <a:pt x="413" y="619"/>
                    <a:pt x="413" y="619"/>
                    <a:pt x="413" y="619"/>
                  </a:cubicBezTo>
                  <a:cubicBezTo>
                    <a:pt x="413" y="619"/>
                    <a:pt x="413" y="618"/>
                    <a:pt x="413" y="619"/>
                  </a:cubicBezTo>
                  <a:cubicBezTo>
                    <a:pt x="413" y="619"/>
                    <a:pt x="413" y="619"/>
                    <a:pt x="413" y="619"/>
                  </a:cubicBezTo>
                  <a:cubicBezTo>
                    <a:pt x="413" y="619"/>
                    <a:pt x="413" y="620"/>
                    <a:pt x="413" y="620"/>
                  </a:cubicBezTo>
                  <a:cubicBezTo>
                    <a:pt x="413" y="621"/>
                    <a:pt x="413" y="621"/>
                    <a:pt x="413" y="621"/>
                  </a:cubicBezTo>
                  <a:cubicBezTo>
                    <a:pt x="413" y="621"/>
                    <a:pt x="412" y="622"/>
                    <a:pt x="412" y="622"/>
                  </a:cubicBezTo>
                  <a:cubicBezTo>
                    <a:pt x="412" y="622"/>
                    <a:pt x="412" y="622"/>
                    <a:pt x="412" y="622"/>
                  </a:cubicBezTo>
                  <a:cubicBezTo>
                    <a:pt x="412" y="622"/>
                    <a:pt x="412" y="623"/>
                    <a:pt x="412" y="623"/>
                  </a:cubicBezTo>
                  <a:cubicBezTo>
                    <a:pt x="412" y="623"/>
                    <a:pt x="413" y="623"/>
                    <a:pt x="413" y="623"/>
                  </a:cubicBezTo>
                  <a:cubicBezTo>
                    <a:pt x="413" y="622"/>
                    <a:pt x="413" y="622"/>
                    <a:pt x="414" y="621"/>
                  </a:cubicBezTo>
                  <a:cubicBezTo>
                    <a:pt x="414" y="621"/>
                    <a:pt x="414" y="621"/>
                    <a:pt x="414" y="620"/>
                  </a:cubicBezTo>
                  <a:close/>
                  <a:moveTo>
                    <a:pt x="409" y="620"/>
                  </a:moveTo>
                  <a:cubicBezTo>
                    <a:pt x="408" y="620"/>
                    <a:pt x="408" y="620"/>
                    <a:pt x="408" y="619"/>
                  </a:cubicBezTo>
                  <a:cubicBezTo>
                    <a:pt x="408" y="619"/>
                    <a:pt x="408" y="619"/>
                    <a:pt x="408" y="619"/>
                  </a:cubicBezTo>
                  <a:cubicBezTo>
                    <a:pt x="409" y="619"/>
                    <a:pt x="409" y="619"/>
                    <a:pt x="409" y="619"/>
                  </a:cubicBezTo>
                  <a:cubicBezTo>
                    <a:pt x="409" y="619"/>
                    <a:pt x="409" y="618"/>
                    <a:pt x="409" y="618"/>
                  </a:cubicBezTo>
                  <a:cubicBezTo>
                    <a:pt x="409" y="618"/>
                    <a:pt x="409" y="618"/>
                    <a:pt x="409" y="618"/>
                  </a:cubicBezTo>
                  <a:cubicBezTo>
                    <a:pt x="409" y="618"/>
                    <a:pt x="409" y="618"/>
                    <a:pt x="409" y="618"/>
                  </a:cubicBezTo>
                  <a:cubicBezTo>
                    <a:pt x="409" y="618"/>
                    <a:pt x="409" y="618"/>
                    <a:pt x="410" y="618"/>
                  </a:cubicBezTo>
                  <a:cubicBezTo>
                    <a:pt x="410" y="618"/>
                    <a:pt x="410" y="618"/>
                    <a:pt x="410" y="618"/>
                  </a:cubicBezTo>
                  <a:cubicBezTo>
                    <a:pt x="410" y="618"/>
                    <a:pt x="410" y="617"/>
                    <a:pt x="410" y="617"/>
                  </a:cubicBezTo>
                  <a:cubicBezTo>
                    <a:pt x="410" y="617"/>
                    <a:pt x="410" y="617"/>
                    <a:pt x="410" y="617"/>
                  </a:cubicBezTo>
                  <a:cubicBezTo>
                    <a:pt x="411" y="618"/>
                    <a:pt x="411" y="618"/>
                    <a:pt x="411" y="617"/>
                  </a:cubicBezTo>
                  <a:cubicBezTo>
                    <a:pt x="412" y="617"/>
                    <a:pt x="412" y="617"/>
                    <a:pt x="412" y="616"/>
                  </a:cubicBezTo>
                  <a:cubicBezTo>
                    <a:pt x="412" y="616"/>
                    <a:pt x="412" y="616"/>
                    <a:pt x="412" y="616"/>
                  </a:cubicBezTo>
                  <a:cubicBezTo>
                    <a:pt x="412" y="616"/>
                    <a:pt x="412" y="616"/>
                    <a:pt x="412" y="616"/>
                  </a:cubicBezTo>
                  <a:cubicBezTo>
                    <a:pt x="412" y="616"/>
                    <a:pt x="412" y="616"/>
                    <a:pt x="412" y="616"/>
                  </a:cubicBezTo>
                  <a:cubicBezTo>
                    <a:pt x="412" y="616"/>
                    <a:pt x="412" y="616"/>
                    <a:pt x="412" y="616"/>
                  </a:cubicBezTo>
                  <a:cubicBezTo>
                    <a:pt x="412" y="617"/>
                    <a:pt x="412" y="617"/>
                    <a:pt x="412" y="618"/>
                  </a:cubicBezTo>
                  <a:cubicBezTo>
                    <a:pt x="411" y="618"/>
                    <a:pt x="411" y="618"/>
                    <a:pt x="411" y="618"/>
                  </a:cubicBezTo>
                  <a:cubicBezTo>
                    <a:pt x="411" y="618"/>
                    <a:pt x="411" y="618"/>
                    <a:pt x="411" y="618"/>
                  </a:cubicBezTo>
                  <a:cubicBezTo>
                    <a:pt x="410" y="619"/>
                    <a:pt x="410" y="619"/>
                    <a:pt x="410" y="619"/>
                  </a:cubicBezTo>
                  <a:cubicBezTo>
                    <a:pt x="410" y="619"/>
                    <a:pt x="409" y="619"/>
                    <a:pt x="409" y="619"/>
                  </a:cubicBezTo>
                  <a:cubicBezTo>
                    <a:pt x="409" y="619"/>
                    <a:pt x="409" y="620"/>
                    <a:pt x="409" y="620"/>
                  </a:cubicBezTo>
                  <a:cubicBezTo>
                    <a:pt x="409" y="620"/>
                    <a:pt x="409" y="620"/>
                    <a:pt x="409" y="620"/>
                  </a:cubicBezTo>
                  <a:close/>
                  <a:moveTo>
                    <a:pt x="416" y="618"/>
                  </a:moveTo>
                  <a:cubicBezTo>
                    <a:pt x="416" y="618"/>
                    <a:pt x="415" y="619"/>
                    <a:pt x="415" y="619"/>
                  </a:cubicBezTo>
                  <a:cubicBezTo>
                    <a:pt x="415" y="619"/>
                    <a:pt x="415" y="619"/>
                    <a:pt x="415" y="619"/>
                  </a:cubicBezTo>
                  <a:cubicBezTo>
                    <a:pt x="415" y="619"/>
                    <a:pt x="415" y="619"/>
                    <a:pt x="415" y="619"/>
                  </a:cubicBezTo>
                  <a:cubicBezTo>
                    <a:pt x="415" y="618"/>
                    <a:pt x="415" y="618"/>
                    <a:pt x="416" y="618"/>
                  </a:cubicBezTo>
                  <a:cubicBezTo>
                    <a:pt x="416" y="618"/>
                    <a:pt x="416" y="618"/>
                    <a:pt x="416" y="618"/>
                  </a:cubicBezTo>
                  <a:cubicBezTo>
                    <a:pt x="416" y="618"/>
                    <a:pt x="416" y="618"/>
                    <a:pt x="416" y="618"/>
                  </a:cubicBezTo>
                  <a:close/>
                  <a:moveTo>
                    <a:pt x="411" y="612"/>
                  </a:moveTo>
                  <a:cubicBezTo>
                    <a:pt x="411" y="611"/>
                    <a:pt x="411" y="611"/>
                    <a:pt x="411" y="611"/>
                  </a:cubicBezTo>
                  <a:cubicBezTo>
                    <a:pt x="411" y="611"/>
                    <a:pt x="411" y="611"/>
                    <a:pt x="411" y="612"/>
                  </a:cubicBezTo>
                  <a:close/>
                  <a:moveTo>
                    <a:pt x="414" y="625"/>
                  </a:moveTo>
                  <a:cubicBezTo>
                    <a:pt x="414" y="626"/>
                    <a:pt x="414" y="626"/>
                    <a:pt x="413" y="626"/>
                  </a:cubicBezTo>
                  <a:cubicBezTo>
                    <a:pt x="413" y="626"/>
                    <a:pt x="413" y="626"/>
                    <a:pt x="413" y="626"/>
                  </a:cubicBezTo>
                  <a:cubicBezTo>
                    <a:pt x="413" y="625"/>
                    <a:pt x="413" y="625"/>
                    <a:pt x="413" y="625"/>
                  </a:cubicBezTo>
                  <a:cubicBezTo>
                    <a:pt x="413" y="625"/>
                    <a:pt x="413" y="625"/>
                    <a:pt x="414" y="625"/>
                  </a:cubicBezTo>
                  <a:close/>
                  <a:moveTo>
                    <a:pt x="415" y="621"/>
                  </a:moveTo>
                  <a:cubicBezTo>
                    <a:pt x="415" y="621"/>
                    <a:pt x="415" y="621"/>
                    <a:pt x="415" y="622"/>
                  </a:cubicBezTo>
                  <a:cubicBezTo>
                    <a:pt x="415" y="622"/>
                    <a:pt x="415" y="622"/>
                    <a:pt x="415" y="622"/>
                  </a:cubicBezTo>
                  <a:cubicBezTo>
                    <a:pt x="415" y="622"/>
                    <a:pt x="415" y="621"/>
                    <a:pt x="415" y="621"/>
                  </a:cubicBezTo>
                  <a:close/>
                  <a:moveTo>
                    <a:pt x="414" y="625"/>
                  </a:moveTo>
                  <a:cubicBezTo>
                    <a:pt x="415" y="625"/>
                    <a:pt x="414" y="625"/>
                    <a:pt x="414" y="625"/>
                  </a:cubicBezTo>
                  <a:cubicBezTo>
                    <a:pt x="414" y="625"/>
                    <a:pt x="414" y="625"/>
                    <a:pt x="414" y="625"/>
                  </a:cubicBezTo>
                  <a:close/>
                  <a:moveTo>
                    <a:pt x="415" y="615"/>
                  </a:moveTo>
                  <a:cubicBezTo>
                    <a:pt x="415" y="615"/>
                    <a:pt x="415" y="615"/>
                    <a:pt x="415" y="615"/>
                  </a:cubicBezTo>
                  <a:cubicBezTo>
                    <a:pt x="415" y="615"/>
                    <a:pt x="415" y="615"/>
                    <a:pt x="415" y="615"/>
                  </a:cubicBezTo>
                  <a:cubicBezTo>
                    <a:pt x="415" y="615"/>
                    <a:pt x="415" y="615"/>
                    <a:pt x="415" y="615"/>
                  </a:cubicBezTo>
                  <a:cubicBezTo>
                    <a:pt x="415" y="615"/>
                    <a:pt x="414" y="615"/>
                    <a:pt x="415" y="615"/>
                  </a:cubicBezTo>
                  <a:close/>
                  <a:moveTo>
                    <a:pt x="415" y="621"/>
                  </a:moveTo>
                  <a:cubicBezTo>
                    <a:pt x="415" y="621"/>
                    <a:pt x="415" y="620"/>
                    <a:pt x="415" y="620"/>
                  </a:cubicBezTo>
                  <a:cubicBezTo>
                    <a:pt x="415" y="620"/>
                    <a:pt x="415" y="621"/>
                    <a:pt x="415" y="621"/>
                  </a:cubicBezTo>
                  <a:close/>
                  <a:moveTo>
                    <a:pt x="415" y="620"/>
                  </a:moveTo>
                  <a:cubicBezTo>
                    <a:pt x="415" y="620"/>
                    <a:pt x="415" y="620"/>
                    <a:pt x="416" y="619"/>
                  </a:cubicBezTo>
                  <a:cubicBezTo>
                    <a:pt x="415" y="620"/>
                    <a:pt x="415" y="620"/>
                    <a:pt x="415" y="620"/>
                  </a:cubicBezTo>
                  <a:close/>
                  <a:moveTo>
                    <a:pt x="415" y="621"/>
                  </a:moveTo>
                  <a:cubicBezTo>
                    <a:pt x="415" y="620"/>
                    <a:pt x="415" y="620"/>
                    <a:pt x="415" y="620"/>
                  </a:cubicBezTo>
                  <a:cubicBezTo>
                    <a:pt x="415" y="620"/>
                    <a:pt x="415" y="621"/>
                    <a:pt x="415" y="621"/>
                  </a:cubicBezTo>
                  <a:close/>
                  <a:moveTo>
                    <a:pt x="413" y="622"/>
                  </a:moveTo>
                  <a:cubicBezTo>
                    <a:pt x="413" y="622"/>
                    <a:pt x="413" y="622"/>
                    <a:pt x="413" y="622"/>
                  </a:cubicBezTo>
                  <a:cubicBezTo>
                    <a:pt x="413" y="622"/>
                    <a:pt x="413" y="622"/>
                    <a:pt x="413" y="622"/>
                  </a:cubicBezTo>
                  <a:close/>
                  <a:moveTo>
                    <a:pt x="412" y="612"/>
                  </a:moveTo>
                  <a:cubicBezTo>
                    <a:pt x="412" y="612"/>
                    <a:pt x="412" y="612"/>
                    <a:pt x="412" y="612"/>
                  </a:cubicBezTo>
                  <a:cubicBezTo>
                    <a:pt x="412" y="612"/>
                    <a:pt x="412" y="612"/>
                    <a:pt x="412" y="612"/>
                  </a:cubicBezTo>
                  <a:cubicBezTo>
                    <a:pt x="412" y="612"/>
                    <a:pt x="412" y="612"/>
                    <a:pt x="412" y="612"/>
                  </a:cubicBezTo>
                  <a:close/>
                  <a:moveTo>
                    <a:pt x="415" y="623"/>
                  </a:moveTo>
                  <a:cubicBezTo>
                    <a:pt x="415" y="623"/>
                    <a:pt x="415" y="623"/>
                    <a:pt x="414" y="623"/>
                  </a:cubicBezTo>
                  <a:cubicBezTo>
                    <a:pt x="414" y="623"/>
                    <a:pt x="414" y="623"/>
                    <a:pt x="415" y="623"/>
                  </a:cubicBezTo>
                  <a:close/>
                  <a:moveTo>
                    <a:pt x="416" y="619"/>
                  </a:moveTo>
                  <a:cubicBezTo>
                    <a:pt x="416" y="619"/>
                    <a:pt x="416" y="619"/>
                    <a:pt x="416" y="619"/>
                  </a:cubicBezTo>
                  <a:cubicBezTo>
                    <a:pt x="416" y="619"/>
                    <a:pt x="416" y="619"/>
                    <a:pt x="416" y="619"/>
                  </a:cubicBezTo>
                  <a:cubicBezTo>
                    <a:pt x="417" y="619"/>
                    <a:pt x="416" y="619"/>
                    <a:pt x="416" y="619"/>
                  </a:cubicBezTo>
                  <a:close/>
                  <a:moveTo>
                    <a:pt x="414" y="622"/>
                  </a:moveTo>
                  <a:cubicBezTo>
                    <a:pt x="414" y="622"/>
                    <a:pt x="414" y="623"/>
                    <a:pt x="414" y="623"/>
                  </a:cubicBezTo>
                  <a:cubicBezTo>
                    <a:pt x="414" y="623"/>
                    <a:pt x="414" y="622"/>
                    <a:pt x="414" y="622"/>
                  </a:cubicBezTo>
                  <a:cubicBezTo>
                    <a:pt x="414" y="622"/>
                    <a:pt x="414" y="622"/>
                    <a:pt x="414" y="621"/>
                  </a:cubicBezTo>
                  <a:cubicBezTo>
                    <a:pt x="415" y="622"/>
                    <a:pt x="414" y="622"/>
                    <a:pt x="414" y="622"/>
                  </a:cubicBezTo>
                  <a:close/>
                  <a:moveTo>
                    <a:pt x="411" y="619"/>
                  </a:moveTo>
                  <a:cubicBezTo>
                    <a:pt x="411" y="619"/>
                    <a:pt x="411" y="619"/>
                    <a:pt x="411" y="619"/>
                  </a:cubicBezTo>
                  <a:cubicBezTo>
                    <a:pt x="411" y="619"/>
                    <a:pt x="411" y="619"/>
                    <a:pt x="411" y="619"/>
                  </a:cubicBezTo>
                  <a:cubicBezTo>
                    <a:pt x="411" y="619"/>
                    <a:pt x="411" y="619"/>
                    <a:pt x="411" y="619"/>
                  </a:cubicBezTo>
                  <a:close/>
                  <a:moveTo>
                    <a:pt x="415" y="622"/>
                  </a:moveTo>
                  <a:cubicBezTo>
                    <a:pt x="415" y="622"/>
                    <a:pt x="415" y="622"/>
                    <a:pt x="415" y="622"/>
                  </a:cubicBezTo>
                  <a:cubicBezTo>
                    <a:pt x="415" y="622"/>
                    <a:pt x="415" y="622"/>
                    <a:pt x="415" y="622"/>
                  </a:cubicBezTo>
                  <a:close/>
                  <a:moveTo>
                    <a:pt x="413" y="622"/>
                  </a:moveTo>
                  <a:cubicBezTo>
                    <a:pt x="413" y="622"/>
                    <a:pt x="413" y="622"/>
                    <a:pt x="413" y="622"/>
                  </a:cubicBezTo>
                  <a:cubicBezTo>
                    <a:pt x="413" y="622"/>
                    <a:pt x="413" y="622"/>
                    <a:pt x="413" y="622"/>
                  </a:cubicBezTo>
                  <a:cubicBezTo>
                    <a:pt x="413" y="622"/>
                    <a:pt x="413" y="622"/>
                    <a:pt x="413" y="622"/>
                  </a:cubicBezTo>
                  <a:cubicBezTo>
                    <a:pt x="413" y="622"/>
                    <a:pt x="413" y="622"/>
                    <a:pt x="413" y="622"/>
                  </a:cubicBezTo>
                  <a:close/>
                  <a:moveTo>
                    <a:pt x="415" y="623"/>
                  </a:moveTo>
                  <a:cubicBezTo>
                    <a:pt x="415" y="622"/>
                    <a:pt x="414" y="622"/>
                    <a:pt x="415" y="622"/>
                  </a:cubicBezTo>
                  <a:cubicBezTo>
                    <a:pt x="415" y="622"/>
                    <a:pt x="415" y="622"/>
                    <a:pt x="415" y="623"/>
                  </a:cubicBezTo>
                  <a:close/>
                  <a:moveTo>
                    <a:pt x="67" y="666"/>
                  </a:moveTo>
                  <a:cubicBezTo>
                    <a:pt x="67" y="666"/>
                    <a:pt x="67" y="666"/>
                    <a:pt x="67" y="666"/>
                  </a:cubicBezTo>
                  <a:cubicBezTo>
                    <a:pt x="67" y="666"/>
                    <a:pt x="67" y="666"/>
                    <a:pt x="67" y="666"/>
                  </a:cubicBezTo>
                  <a:cubicBezTo>
                    <a:pt x="68" y="666"/>
                    <a:pt x="68" y="665"/>
                    <a:pt x="67" y="665"/>
                  </a:cubicBezTo>
                  <a:cubicBezTo>
                    <a:pt x="67" y="665"/>
                    <a:pt x="67" y="665"/>
                    <a:pt x="67" y="665"/>
                  </a:cubicBezTo>
                  <a:cubicBezTo>
                    <a:pt x="67" y="665"/>
                    <a:pt x="66" y="665"/>
                    <a:pt x="66" y="665"/>
                  </a:cubicBezTo>
                  <a:cubicBezTo>
                    <a:pt x="66" y="665"/>
                    <a:pt x="67" y="665"/>
                    <a:pt x="67" y="665"/>
                  </a:cubicBezTo>
                  <a:cubicBezTo>
                    <a:pt x="67" y="665"/>
                    <a:pt x="67" y="665"/>
                    <a:pt x="67" y="665"/>
                  </a:cubicBezTo>
                  <a:cubicBezTo>
                    <a:pt x="67" y="665"/>
                    <a:pt x="67" y="665"/>
                    <a:pt x="67" y="665"/>
                  </a:cubicBezTo>
                  <a:cubicBezTo>
                    <a:pt x="67" y="665"/>
                    <a:pt x="67" y="665"/>
                    <a:pt x="67" y="665"/>
                  </a:cubicBezTo>
                  <a:cubicBezTo>
                    <a:pt x="67" y="665"/>
                    <a:pt x="67" y="665"/>
                    <a:pt x="67" y="664"/>
                  </a:cubicBezTo>
                  <a:cubicBezTo>
                    <a:pt x="67" y="664"/>
                    <a:pt x="67" y="664"/>
                    <a:pt x="66" y="664"/>
                  </a:cubicBezTo>
                  <a:cubicBezTo>
                    <a:pt x="66" y="664"/>
                    <a:pt x="66" y="664"/>
                    <a:pt x="66" y="664"/>
                  </a:cubicBezTo>
                  <a:cubicBezTo>
                    <a:pt x="66" y="665"/>
                    <a:pt x="66" y="665"/>
                    <a:pt x="66" y="665"/>
                  </a:cubicBezTo>
                  <a:cubicBezTo>
                    <a:pt x="66" y="665"/>
                    <a:pt x="66" y="665"/>
                    <a:pt x="66" y="665"/>
                  </a:cubicBezTo>
                  <a:cubicBezTo>
                    <a:pt x="66" y="665"/>
                    <a:pt x="66" y="665"/>
                    <a:pt x="66" y="665"/>
                  </a:cubicBezTo>
                  <a:cubicBezTo>
                    <a:pt x="66" y="665"/>
                    <a:pt x="65" y="665"/>
                    <a:pt x="65" y="665"/>
                  </a:cubicBezTo>
                  <a:cubicBezTo>
                    <a:pt x="65" y="664"/>
                    <a:pt x="65" y="664"/>
                    <a:pt x="65" y="664"/>
                  </a:cubicBezTo>
                  <a:cubicBezTo>
                    <a:pt x="65" y="664"/>
                    <a:pt x="65" y="664"/>
                    <a:pt x="65" y="664"/>
                  </a:cubicBezTo>
                  <a:cubicBezTo>
                    <a:pt x="65" y="664"/>
                    <a:pt x="65" y="663"/>
                    <a:pt x="65" y="663"/>
                  </a:cubicBezTo>
                  <a:cubicBezTo>
                    <a:pt x="65" y="663"/>
                    <a:pt x="65" y="663"/>
                    <a:pt x="65" y="663"/>
                  </a:cubicBezTo>
                  <a:cubicBezTo>
                    <a:pt x="65" y="663"/>
                    <a:pt x="65" y="663"/>
                    <a:pt x="64" y="663"/>
                  </a:cubicBezTo>
                  <a:cubicBezTo>
                    <a:pt x="64" y="663"/>
                    <a:pt x="64" y="663"/>
                    <a:pt x="64" y="663"/>
                  </a:cubicBezTo>
                  <a:cubicBezTo>
                    <a:pt x="64" y="662"/>
                    <a:pt x="64" y="662"/>
                    <a:pt x="64" y="662"/>
                  </a:cubicBezTo>
                  <a:cubicBezTo>
                    <a:pt x="64" y="662"/>
                    <a:pt x="64" y="662"/>
                    <a:pt x="64" y="662"/>
                  </a:cubicBezTo>
                  <a:cubicBezTo>
                    <a:pt x="64" y="662"/>
                    <a:pt x="64" y="662"/>
                    <a:pt x="64" y="662"/>
                  </a:cubicBezTo>
                  <a:cubicBezTo>
                    <a:pt x="64" y="662"/>
                    <a:pt x="64" y="662"/>
                    <a:pt x="63" y="662"/>
                  </a:cubicBezTo>
                  <a:cubicBezTo>
                    <a:pt x="63" y="662"/>
                    <a:pt x="63" y="662"/>
                    <a:pt x="63" y="662"/>
                  </a:cubicBezTo>
                  <a:cubicBezTo>
                    <a:pt x="63" y="662"/>
                    <a:pt x="63" y="662"/>
                    <a:pt x="63" y="661"/>
                  </a:cubicBezTo>
                  <a:cubicBezTo>
                    <a:pt x="63" y="661"/>
                    <a:pt x="63" y="661"/>
                    <a:pt x="63" y="661"/>
                  </a:cubicBezTo>
                  <a:cubicBezTo>
                    <a:pt x="63" y="661"/>
                    <a:pt x="63" y="661"/>
                    <a:pt x="63" y="661"/>
                  </a:cubicBezTo>
                  <a:cubicBezTo>
                    <a:pt x="63" y="661"/>
                    <a:pt x="63" y="661"/>
                    <a:pt x="63" y="661"/>
                  </a:cubicBezTo>
                  <a:cubicBezTo>
                    <a:pt x="63" y="661"/>
                    <a:pt x="63" y="660"/>
                    <a:pt x="62" y="660"/>
                  </a:cubicBezTo>
                  <a:cubicBezTo>
                    <a:pt x="62" y="660"/>
                    <a:pt x="62" y="660"/>
                    <a:pt x="62" y="659"/>
                  </a:cubicBezTo>
                  <a:cubicBezTo>
                    <a:pt x="62" y="659"/>
                    <a:pt x="62" y="659"/>
                    <a:pt x="62" y="659"/>
                  </a:cubicBezTo>
                  <a:cubicBezTo>
                    <a:pt x="62" y="659"/>
                    <a:pt x="62" y="659"/>
                    <a:pt x="62" y="659"/>
                  </a:cubicBezTo>
                  <a:cubicBezTo>
                    <a:pt x="62" y="659"/>
                    <a:pt x="63" y="659"/>
                    <a:pt x="63" y="659"/>
                  </a:cubicBezTo>
                  <a:cubicBezTo>
                    <a:pt x="63" y="659"/>
                    <a:pt x="62" y="659"/>
                    <a:pt x="62" y="659"/>
                  </a:cubicBezTo>
                  <a:cubicBezTo>
                    <a:pt x="62" y="659"/>
                    <a:pt x="62" y="659"/>
                    <a:pt x="62" y="658"/>
                  </a:cubicBezTo>
                  <a:cubicBezTo>
                    <a:pt x="62" y="658"/>
                    <a:pt x="62" y="658"/>
                    <a:pt x="62" y="658"/>
                  </a:cubicBezTo>
                  <a:cubicBezTo>
                    <a:pt x="61" y="658"/>
                    <a:pt x="61" y="658"/>
                    <a:pt x="61" y="658"/>
                  </a:cubicBezTo>
                  <a:cubicBezTo>
                    <a:pt x="61" y="658"/>
                    <a:pt x="61" y="658"/>
                    <a:pt x="61" y="658"/>
                  </a:cubicBezTo>
                  <a:cubicBezTo>
                    <a:pt x="61" y="658"/>
                    <a:pt x="61" y="658"/>
                    <a:pt x="62" y="658"/>
                  </a:cubicBezTo>
                  <a:cubicBezTo>
                    <a:pt x="61" y="658"/>
                    <a:pt x="61" y="658"/>
                    <a:pt x="61" y="658"/>
                  </a:cubicBezTo>
                  <a:cubicBezTo>
                    <a:pt x="61" y="657"/>
                    <a:pt x="61" y="657"/>
                    <a:pt x="61" y="657"/>
                  </a:cubicBezTo>
                  <a:cubicBezTo>
                    <a:pt x="61" y="657"/>
                    <a:pt x="61" y="657"/>
                    <a:pt x="61" y="657"/>
                  </a:cubicBezTo>
                  <a:cubicBezTo>
                    <a:pt x="62" y="658"/>
                    <a:pt x="62" y="658"/>
                    <a:pt x="62" y="658"/>
                  </a:cubicBezTo>
                  <a:cubicBezTo>
                    <a:pt x="62" y="658"/>
                    <a:pt x="62" y="658"/>
                    <a:pt x="62" y="658"/>
                  </a:cubicBezTo>
                  <a:cubicBezTo>
                    <a:pt x="62" y="658"/>
                    <a:pt x="62" y="658"/>
                    <a:pt x="62" y="658"/>
                  </a:cubicBezTo>
                  <a:cubicBezTo>
                    <a:pt x="63" y="658"/>
                    <a:pt x="63" y="658"/>
                    <a:pt x="63" y="658"/>
                  </a:cubicBezTo>
                  <a:cubicBezTo>
                    <a:pt x="63" y="658"/>
                    <a:pt x="63" y="658"/>
                    <a:pt x="63" y="658"/>
                  </a:cubicBezTo>
                  <a:cubicBezTo>
                    <a:pt x="64" y="658"/>
                    <a:pt x="63" y="657"/>
                    <a:pt x="63" y="657"/>
                  </a:cubicBezTo>
                  <a:cubicBezTo>
                    <a:pt x="63" y="657"/>
                    <a:pt x="63" y="657"/>
                    <a:pt x="63" y="657"/>
                  </a:cubicBezTo>
                  <a:cubicBezTo>
                    <a:pt x="63" y="657"/>
                    <a:pt x="63" y="657"/>
                    <a:pt x="63" y="657"/>
                  </a:cubicBezTo>
                  <a:cubicBezTo>
                    <a:pt x="63" y="657"/>
                    <a:pt x="62" y="656"/>
                    <a:pt x="62" y="656"/>
                  </a:cubicBezTo>
                  <a:cubicBezTo>
                    <a:pt x="62" y="656"/>
                    <a:pt x="62" y="656"/>
                    <a:pt x="62" y="656"/>
                  </a:cubicBezTo>
                  <a:cubicBezTo>
                    <a:pt x="61" y="656"/>
                    <a:pt x="61" y="656"/>
                    <a:pt x="61" y="657"/>
                  </a:cubicBezTo>
                  <a:cubicBezTo>
                    <a:pt x="61" y="657"/>
                    <a:pt x="61" y="657"/>
                    <a:pt x="61" y="657"/>
                  </a:cubicBezTo>
                  <a:cubicBezTo>
                    <a:pt x="61" y="656"/>
                    <a:pt x="61" y="656"/>
                    <a:pt x="61" y="656"/>
                  </a:cubicBezTo>
                  <a:cubicBezTo>
                    <a:pt x="61" y="656"/>
                    <a:pt x="61" y="656"/>
                    <a:pt x="61" y="656"/>
                  </a:cubicBezTo>
                  <a:cubicBezTo>
                    <a:pt x="62" y="656"/>
                    <a:pt x="62" y="656"/>
                    <a:pt x="63" y="656"/>
                  </a:cubicBezTo>
                  <a:cubicBezTo>
                    <a:pt x="63" y="656"/>
                    <a:pt x="63" y="656"/>
                    <a:pt x="63" y="656"/>
                  </a:cubicBezTo>
                  <a:cubicBezTo>
                    <a:pt x="63" y="656"/>
                    <a:pt x="63" y="656"/>
                    <a:pt x="63" y="656"/>
                  </a:cubicBezTo>
                  <a:cubicBezTo>
                    <a:pt x="63" y="656"/>
                    <a:pt x="63" y="656"/>
                    <a:pt x="63" y="655"/>
                  </a:cubicBezTo>
                  <a:cubicBezTo>
                    <a:pt x="63" y="655"/>
                    <a:pt x="63" y="655"/>
                    <a:pt x="63" y="655"/>
                  </a:cubicBezTo>
                  <a:cubicBezTo>
                    <a:pt x="63" y="655"/>
                    <a:pt x="63" y="655"/>
                    <a:pt x="62" y="655"/>
                  </a:cubicBezTo>
                  <a:cubicBezTo>
                    <a:pt x="62" y="655"/>
                    <a:pt x="62" y="655"/>
                    <a:pt x="62" y="655"/>
                  </a:cubicBezTo>
                  <a:cubicBezTo>
                    <a:pt x="62" y="654"/>
                    <a:pt x="62" y="654"/>
                    <a:pt x="62" y="654"/>
                  </a:cubicBezTo>
                  <a:cubicBezTo>
                    <a:pt x="62" y="654"/>
                    <a:pt x="62" y="654"/>
                    <a:pt x="62" y="654"/>
                  </a:cubicBezTo>
                  <a:cubicBezTo>
                    <a:pt x="61" y="654"/>
                    <a:pt x="61" y="654"/>
                    <a:pt x="61" y="654"/>
                  </a:cubicBezTo>
                  <a:cubicBezTo>
                    <a:pt x="61" y="655"/>
                    <a:pt x="61" y="655"/>
                    <a:pt x="60" y="655"/>
                  </a:cubicBezTo>
                  <a:cubicBezTo>
                    <a:pt x="60" y="655"/>
                    <a:pt x="60" y="655"/>
                    <a:pt x="59" y="655"/>
                  </a:cubicBezTo>
                  <a:cubicBezTo>
                    <a:pt x="60" y="655"/>
                    <a:pt x="60" y="655"/>
                    <a:pt x="60" y="655"/>
                  </a:cubicBezTo>
                  <a:cubicBezTo>
                    <a:pt x="60" y="655"/>
                    <a:pt x="60" y="655"/>
                    <a:pt x="60" y="655"/>
                  </a:cubicBezTo>
                  <a:cubicBezTo>
                    <a:pt x="60" y="654"/>
                    <a:pt x="60" y="654"/>
                    <a:pt x="60" y="654"/>
                  </a:cubicBezTo>
                  <a:cubicBezTo>
                    <a:pt x="60" y="654"/>
                    <a:pt x="59" y="654"/>
                    <a:pt x="59" y="654"/>
                  </a:cubicBezTo>
                  <a:cubicBezTo>
                    <a:pt x="59" y="655"/>
                    <a:pt x="59" y="655"/>
                    <a:pt x="59" y="654"/>
                  </a:cubicBezTo>
                  <a:cubicBezTo>
                    <a:pt x="59" y="654"/>
                    <a:pt x="59" y="654"/>
                    <a:pt x="59" y="654"/>
                  </a:cubicBezTo>
                  <a:cubicBezTo>
                    <a:pt x="59" y="654"/>
                    <a:pt x="59" y="654"/>
                    <a:pt x="59" y="654"/>
                  </a:cubicBezTo>
                  <a:cubicBezTo>
                    <a:pt x="59" y="654"/>
                    <a:pt x="59" y="654"/>
                    <a:pt x="59" y="654"/>
                  </a:cubicBezTo>
                  <a:cubicBezTo>
                    <a:pt x="59" y="654"/>
                    <a:pt x="60" y="654"/>
                    <a:pt x="60" y="654"/>
                  </a:cubicBezTo>
                  <a:cubicBezTo>
                    <a:pt x="60" y="654"/>
                    <a:pt x="60" y="654"/>
                    <a:pt x="60" y="654"/>
                  </a:cubicBezTo>
                  <a:cubicBezTo>
                    <a:pt x="60" y="654"/>
                    <a:pt x="60" y="654"/>
                    <a:pt x="61" y="654"/>
                  </a:cubicBezTo>
                  <a:cubicBezTo>
                    <a:pt x="61" y="654"/>
                    <a:pt x="61" y="654"/>
                    <a:pt x="61" y="654"/>
                  </a:cubicBezTo>
                  <a:cubicBezTo>
                    <a:pt x="61" y="653"/>
                    <a:pt x="61" y="653"/>
                    <a:pt x="61" y="652"/>
                  </a:cubicBezTo>
                  <a:cubicBezTo>
                    <a:pt x="62" y="652"/>
                    <a:pt x="61" y="651"/>
                    <a:pt x="61" y="650"/>
                  </a:cubicBezTo>
                  <a:cubicBezTo>
                    <a:pt x="61" y="650"/>
                    <a:pt x="61" y="650"/>
                    <a:pt x="61" y="650"/>
                  </a:cubicBezTo>
                  <a:cubicBezTo>
                    <a:pt x="61" y="649"/>
                    <a:pt x="62" y="649"/>
                    <a:pt x="62" y="648"/>
                  </a:cubicBezTo>
                  <a:cubicBezTo>
                    <a:pt x="62" y="648"/>
                    <a:pt x="62" y="648"/>
                    <a:pt x="62" y="648"/>
                  </a:cubicBezTo>
                  <a:cubicBezTo>
                    <a:pt x="62" y="647"/>
                    <a:pt x="62" y="646"/>
                    <a:pt x="63" y="646"/>
                  </a:cubicBezTo>
                  <a:cubicBezTo>
                    <a:pt x="63" y="646"/>
                    <a:pt x="63" y="646"/>
                    <a:pt x="63" y="646"/>
                  </a:cubicBezTo>
                  <a:cubicBezTo>
                    <a:pt x="63" y="645"/>
                    <a:pt x="63" y="645"/>
                    <a:pt x="63" y="645"/>
                  </a:cubicBezTo>
                  <a:cubicBezTo>
                    <a:pt x="63" y="645"/>
                    <a:pt x="63" y="645"/>
                    <a:pt x="63" y="644"/>
                  </a:cubicBezTo>
                  <a:cubicBezTo>
                    <a:pt x="63" y="644"/>
                    <a:pt x="63" y="644"/>
                    <a:pt x="63" y="644"/>
                  </a:cubicBezTo>
                  <a:cubicBezTo>
                    <a:pt x="63" y="644"/>
                    <a:pt x="63" y="644"/>
                    <a:pt x="63" y="644"/>
                  </a:cubicBezTo>
                  <a:cubicBezTo>
                    <a:pt x="63" y="644"/>
                    <a:pt x="63" y="644"/>
                    <a:pt x="63" y="643"/>
                  </a:cubicBezTo>
                  <a:cubicBezTo>
                    <a:pt x="63" y="643"/>
                    <a:pt x="63" y="643"/>
                    <a:pt x="63" y="644"/>
                  </a:cubicBezTo>
                  <a:cubicBezTo>
                    <a:pt x="63" y="644"/>
                    <a:pt x="63" y="644"/>
                    <a:pt x="63" y="644"/>
                  </a:cubicBezTo>
                  <a:cubicBezTo>
                    <a:pt x="62" y="644"/>
                    <a:pt x="61" y="645"/>
                    <a:pt x="61" y="645"/>
                  </a:cubicBezTo>
                  <a:cubicBezTo>
                    <a:pt x="60" y="645"/>
                    <a:pt x="60" y="645"/>
                    <a:pt x="60" y="645"/>
                  </a:cubicBezTo>
                  <a:cubicBezTo>
                    <a:pt x="60" y="645"/>
                    <a:pt x="60" y="645"/>
                    <a:pt x="60" y="645"/>
                  </a:cubicBezTo>
                  <a:cubicBezTo>
                    <a:pt x="60" y="645"/>
                    <a:pt x="60" y="645"/>
                    <a:pt x="60" y="645"/>
                  </a:cubicBezTo>
                  <a:cubicBezTo>
                    <a:pt x="60" y="645"/>
                    <a:pt x="60" y="645"/>
                    <a:pt x="59" y="645"/>
                  </a:cubicBezTo>
                  <a:cubicBezTo>
                    <a:pt x="59" y="645"/>
                    <a:pt x="59" y="645"/>
                    <a:pt x="59" y="644"/>
                  </a:cubicBezTo>
                  <a:cubicBezTo>
                    <a:pt x="59" y="644"/>
                    <a:pt x="59" y="644"/>
                    <a:pt x="58" y="644"/>
                  </a:cubicBezTo>
                  <a:cubicBezTo>
                    <a:pt x="58" y="644"/>
                    <a:pt x="58" y="644"/>
                    <a:pt x="58" y="644"/>
                  </a:cubicBezTo>
                  <a:cubicBezTo>
                    <a:pt x="58" y="645"/>
                    <a:pt x="57" y="645"/>
                    <a:pt x="57" y="645"/>
                  </a:cubicBezTo>
                  <a:cubicBezTo>
                    <a:pt x="57" y="645"/>
                    <a:pt x="57" y="644"/>
                    <a:pt x="57" y="644"/>
                  </a:cubicBezTo>
                  <a:cubicBezTo>
                    <a:pt x="57" y="644"/>
                    <a:pt x="57" y="643"/>
                    <a:pt x="56" y="644"/>
                  </a:cubicBezTo>
                  <a:cubicBezTo>
                    <a:pt x="56" y="644"/>
                    <a:pt x="55" y="644"/>
                    <a:pt x="55" y="644"/>
                  </a:cubicBezTo>
                  <a:cubicBezTo>
                    <a:pt x="55" y="643"/>
                    <a:pt x="54" y="643"/>
                    <a:pt x="54" y="643"/>
                  </a:cubicBezTo>
                  <a:cubicBezTo>
                    <a:pt x="54" y="643"/>
                    <a:pt x="54" y="643"/>
                    <a:pt x="54" y="643"/>
                  </a:cubicBezTo>
                  <a:cubicBezTo>
                    <a:pt x="54" y="643"/>
                    <a:pt x="53" y="644"/>
                    <a:pt x="54" y="644"/>
                  </a:cubicBezTo>
                  <a:cubicBezTo>
                    <a:pt x="54" y="644"/>
                    <a:pt x="54" y="645"/>
                    <a:pt x="54" y="645"/>
                  </a:cubicBezTo>
                  <a:cubicBezTo>
                    <a:pt x="53" y="645"/>
                    <a:pt x="53" y="646"/>
                    <a:pt x="53" y="646"/>
                  </a:cubicBezTo>
                  <a:cubicBezTo>
                    <a:pt x="53" y="646"/>
                    <a:pt x="53" y="647"/>
                    <a:pt x="53" y="647"/>
                  </a:cubicBezTo>
                  <a:cubicBezTo>
                    <a:pt x="53" y="647"/>
                    <a:pt x="53" y="647"/>
                    <a:pt x="53" y="647"/>
                  </a:cubicBezTo>
                  <a:cubicBezTo>
                    <a:pt x="53" y="648"/>
                    <a:pt x="53" y="648"/>
                    <a:pt x="53" y="648"/>
                  </a:cubicBezTo>
                  <a:cubicBezTo>
                    <a:pt x="54" y="648"/>
                    <a:pt x="54" y="648"/>
                    <a:pt x="54" y="648"/>
                  </a:cubicBezTo>
                  <a:cubicBezTo>
                    <a:pt x="54" y="648"/>
                    <a:pt x="54" y="649"/>
                    <a:pt x="54" y="649"/>
                  </a:cubicBezTo>
                  <a:cubicBezTo>
                    <a:pt x="54" y="649"/>
                    <a:pt x="54" y="649"/>
                    <a:pt x="54" y="649"/>
                  </a:cubicBezTo>
                  <a:cubicBezTo>
                    <a:pt x="54" y="649"/>
                    <a:pt x="54" y="649"/>
                    <a:pt x="55" y="650"/>
                  </a:cubicBezTo>
                  <a:cubicBezTo>
                    <a:pt x="55" y="650"/>
                    <a:pt x="55" y="650"/>
                    <a:pt x="55" y="650"/>
                  </a:cubicBezTo>
                  <a:cubicBezTo>
                    <a:pt x="55" y="650"/>
                    <a:pt x="55" y="650"/>
                    <a:pt x="54" y="650"/>
                  </a:cubicBezTo>
                  <a:cubicBezTo>
                    <a:pt x="54" y="650"/>
                    <a:pt x="54" y="650"/>
                    <a:pt x="54" y="650"/>
                  </a:cubicBezTo>
                  <a:cubicBezTo>
                    <a:pt x="54" y="650"/>
                    <a:pt x="54" y="650"/>
                    <a:pt x="54" y="650"/>
                  </a:cubicBezTo>
                  <a:cubicBezTo>
                    <a:pt x="54" y="650"/>
                    <a:pt x="54" y="650"/>
                    <a:pt x="54" y="650"/>
                  </a:cubicBezTo>
                  <a:cubicBezTo>
                    <a:pt x="54" y="650"/>
                    <a:pt x="54" y="650"/>
                    <a:pt x="54" y="650"/>
                  </a:cubicBezTo>
                  <a:cubicBezTo>
                    <a:pt x="54" y="651"/>
                    <a:pt x="55" y="651"/>
                    <a:pt x="55" y="651"/>
                  </a:cubicBezTo>
                  <a:cubicBezTo>
                    <a:pt x="55" y="651"/>
                    <a:pt x="55" y="651"/>
                    <a:pt x="55" y="651"/>
                  </a:cubicBezTo>
                  <a:cubicBezTo>
                    <a:pt x="55" y="651"/>
                    <a:pt x="55" y="651"/>
                    <a:pt x="55" y="651"/>
                  </a:cubicBezTo>
                  <a:cubicBezTo>
                    <a:pt x="55" y="651"/>
                    <a:pt x="55" y="651"/>
                    <a:pt x="55" y="651"/>
                  </a:cubicBezTo>
                  <a:cubicBezTo>
                    <a:pt x="55" y="651"/>
                    <a:pt x="56" y="651"/>
                    <a:pt x="56" y="651"/>
                  </a:cubicBezTo>
                  <a:cubicBezTo>
                    <a:pt x="56" y="651"/>
                    <a:pt x="56" y="651"/>
                    <a:pt x="56" y="651"/>
                  </a:cubicBezTo>
                  <a:cubicBezTo>
                    <a:pt x="56" y="651"/>
                    <a:pt x="56" y="652"/>
                    <a:pt x="56" y="652"/>
                  </a:cubicBezTo>
                  <a:cubicBezTo>
                    <a:pt x="56" y="652"/>
                    <a:pt x="56" y="651"/>
                    <a:pt x="56" y="652"/>
                  </a:cubicBezTo>
                  <a:cubicBezTo>
                    <a:pt x="56" y="652"/>
                    <a:pt x="57" y="652"/>
                    <a:pt x="57" y="652"/>
                  </a:cubicBezTo>
                  <a:cubicBezTo>
                    <a:pt x="57" y="652"/>
                    <a:pt x="57" y="652"/>
                    <a:pt x="57" y="652"/>
                  </a:cubicBezTo>
                  <a:cubicBezTo>
                    <a:pt x="57" y="652"/>
                    <a:pt x="57" y="652"/>
                    <a:pt x="58" y="652"/>
                  </a:cubicBezTo>
                  <a:cubicBezTo>
                    <a:pt x="58" y="653"/>
                    <a:pt x="58" y="653"/>
                    <a:pt x="58" y="653"/>
                  </a:cubicBezTo>
                  <a:cubicBezTo>
                    <a:pt x="58" y="653"/>
                    <a:pt x="58" y="653"/>
                    <a:pt x="58" y="653"/>
                  </a:cubicBezTo>
                  <a:cubicBezTo>
                    <a:pt x="58" y="653"/>
                    <a:pt x="58" y="653"/>
                    <a:pt x="58" y="653"/>
                  </a:cubicBezTo>
                  <a:cubicBezTo>
                    <a:pt x="58" y="653"/>
                    <a:pt x="58" y="653"/>
                    <a:pt x="57" y="653"/>
                  </a:cubicBezTo>
                  <a:cubicBezTo>
                    <a:pt x="57" y="653"/>
                    <a:pt x="57" y="653"/>
                    <a:pt x="57" y="653"/>
                  </a:cubicBezTo>
                  <a:cubicBezTo>
                    <a:pt x="57" y="653"/>
                    <a:pt x="57" y="652"/>
                    <a:pt x="57" y="652"/>
                  </a:cubicBezTo>
                  <a:cubicBezTo>
                    <a:pt x="57" y="652"/>
                    <a:pt x="56" y="653"/>
                    <a:pt x="56" y="652"/>
                  </a:cubicBezTo>
                  <a:cubicBezTo>
                    <a:pt x="56" y="652"/>
                    <a:pt x="56" y="653"/>
                    <a:pt x="56" y="653"/>
                  </a:cubicBezTo>
                  <a:cubicBezTo>
                    <a:pt x="56" y="653"/>
                    <a:pt x="56" y="653"/>
                    <a:pt x="56" y="653"/>
                  </a:cubicBezTo>
                  <a:cubicBezTo>
                    <a:pt x="56" y="653"/>
                    <a:pt x="56" y="653"/>
                    <a:pt x="56" y="653"/>
                  </a:cubicBezTo>
                  <a:cubicBezTo>
                    <a:pt x="56" y="653"/>
                    <a:pt x="56" y="653"/>
                    <a:pt x="57" y="653"/>
                  </a:cubicBezTo>
                  <a:cubicBezTo>
                    <a:pt x="57" y="653"/>
                    <a:pt x="57" y="653"/>
                    <a:pt x="57" y="653"/>
                  </a:cubicBezTo>
                  <a:cubicBezTo>
                    <a:pt x="57" y="653"/>
                    <a:pt x="56" y="654"/>
                    <a:pt x="56" y="653"/>
                  </a:cubicBezTo>
                  <a:cubicBezTo>
                    <a:pt x="56" y="653"/>
                    <a:pt x="56" y="654"/>
                    <a:pt x="56" y="654"/>
                  </a:cubicBezTo>
                  <a:cubicBezTo>
                    <a:pt x="56" y="654"/>
                    <a:pt x="56" y="654"/>
                    <a:pt x="56" y="654"/>
                  </a:cubicBezTo>
                  <a:cubicBezTo>
                    <a:pt x="56" y="654"/>
                    <a:pt x="56" y="654"/>
                    <a:pt x="56" y="654"/>
                  </a:cubicBezTo>
                  <a:cubicBezTo>
                    <a:pt x="57" y="654"/>
                    <a:pt x="57" y="654"/>
                    <a:pt x="57" y="654"/>
                  </a:cubicBezTo>
                  <a:cubicBezTo>
                    <a:pt x="57" y="655"/>
                    <a:pt x="57" y="654"/>
                    <a:pt x="57" y="654"/>
                  </a:cubicBezTo>
                  <a:cubicBezTo>
                    <a:pt x="57" y="655"/>
                    <a:pt x="57" y="655"/>
                    <a:pt x="58" y="655"/>
                  </a:cubicBezTo>
                  <a:cubicBezTo>
                    <a:pt x="58" y="655"/>
                    <a:pt x="58" y="655"/>
                    <a:pt x="58" y="655"/>
                  </a:cubicBezTo>
                  <a:cubicBezTo>
                    <a:pt x="58" y="655"/>
                    <a:pt x="58" y="655"/>
                    <a:pt x="58" y="655"/>
                  </a:cubicBezTo>
                  <a:cubicBezTo>
                    <a:pt x="58" y="655"/>
                    <a:pt x="58" y="655"/>
                    <a:pt x="58" y="655"/>
                  </a:cubicBezTo>
                  <a:cubicBezTo>
                    <a:pt x="58" y="655"/>
                    <a:pt x="59" y="655"/>
                    <a:pt x="58" y="655"/>
                  </a:cubicBezTo>
                  <a:cubicBezTo>
                    <a:pt x="58" y="655"/>
                    <a:pt x="58" y="655"/>
                    <a:pt x="58" y="655"/>
                  </a:cubicBezTo>
                  <a:cubicBezTo>
                    <a:pt x="58" y="655"/>
                    <a:pt x="57" y="655"/>
                    <a:pt x="57" y="655"/>
                  </a:cubicBezTo>
                  <a:cubicBezTo>
                    <a:pt x="57" y="655"/>
                    <a:pt x="57" y="655"/>
                    <a:pt x="57" y="655"/>
                  </a:cubicBezTo>
                  <a:cubicBezTo>
                    <a:pt x="57" y="655"/>
                    <a:pt x="57" y="655"/>
                    <a:pt x="57" y="655"/>
                  </a:cubicBezTo>
                  <a:cubicBezTo>
                    <a:pt x="57" y="655"/>
                    <a:pt x="57" y="655"/>
                    <a:pt x="57" y="655"/>
                  </a:cubicBezTo>
                  <a:cubicBezTo>
                    <a:pt x="57" y="655"/>
                    <a:pt x="57" y="656"/>
                    <a:pt x="57" y="656"/>
                  </a:cubicBezTo>
                  <a:cubicBezTo>
                    <a:pt x="57" y="656"/>
                    <a:pt x="57" y="656"/>
                    <a:pt x="57" y="656"/>
                  </a:cubicBezTo>
                  <a:cubicBezTo>
                    <a:pt x="57" y="656"/>
                    <a:pt x="57" y="656"/>
                    <a:pt x="58" y="656"/>
                  </a:cubicBezTo>
                  <a:cubicBezTo>
                    <a:pt x="58" y="656"/>
                    <a:pt x="58" y="656"/>
                    <a:pt x="58" y="656"/>
                  </a:cubicBezTo>
                  <a:cubicBezTo>
                    <a:pt x="58" y="656"/>
                    <a:pt x="58" y="656"/>
                    <a:pt x="58" y="656"/>
                  </a:cubicBezTo>
                  <a:cubicBezTo>
                    <a:pt x="58" y="656"/>
                    <a:pt x="59" y="656"/>
                    <a:pt x="59" y="656"/>
                  </a:cubicBezTo>
                  <a:cubicBezTo>
                    <a:pt x="59" y="656"/>
                    <a:pt x="59" y="656"/>
                    <a:pt x="59" y="656"/>
                  </a:cubicBezTo>
                  <a:cubicBezTo>
                    <a:pt x="59" y="656"/>
                    <a:pt x="59" y="656"/>
                    <a:pt x="59" y="657"/>
                  </a:cubicBezTo>
                  <a:cubicBezTo>
                    <a:pt x="59" y="657"/>
                    <a:pt x="59" y="657"/>
                    <a:pt x="59" y="657"/>
                  </a:cubicBezTo>
                  <a:cubicBezTo>
                    <a:pt x="58" y="657"/>
                    <a:pt x="58" y="657"/>
                    <a:pt x="58" y="657"/>
                  </a:cubicBezTo>
                  <a:cubicBezTo>
                    <a:pt x="59" y="657"/>
                    <a:pt x="59" y="657"/>
                    <a:pt x="59" y="657"/>
                  </a:cubicBezTo>
                  <a:cubicBezTo>
                    <a:pt x="59" y="657"/>
                    <a:pt x="59" y="657"/>
                    <a:pt x="59" y="657"/>
                  </a:cubicBezTo>
                  <a:cubicBezTo>
                    <a:pt x="59" y="657"/>
                    <a:pt x="59" y="657"/>
                    <a:pt x="59" y="657"/>
                  </a:cubicBezTo>
                  <a:cubicBezTo>
                    <a:pt x="59" y="657"/>
                    <a:pt x="58" y="657"/>
                    <a:pt x="58" y="657"/>
                  </a:cubicBezTo>
                  <a:cubicBezTo>
                    <a:pt x="59" y="658"/>
                    <a:pt x="59" y="658"/>
                    <a:pt x="59" y="658"/>
                  </a:cubicBezTo>
                  <a:cubicBezTo>
                    <a:pt x="59" y="659"/>
                    <a:pt x="59" y="659"/>
                    <a:pt x="60" y="659"/>
                  </a:cubicBezTo>
                  <a:cubicBezTo>
                    <a:pt x="60" y="659"/>
                    <a:pt x="60" y="659"/>
                    <a:pt x="60" y="659"/>
                  </a:cubicBezTo>
                  <a:cubicBezTo>
                    <a:pt x="60" y="659"/>
                    <a:pt x="60" y="660"/>
                    <a:pt x="60" y="659"/>
                  </a:cubicBezTo>
                  <a:cubicBezTo>
                    <a:pt x="60" y="659"/>
                    <a:pt x="60" y="659"/>
                    <a:pt x="60" y="658"/>
                  </a:cubicBezTo>
                  <a:cubicBezTo>
                    <a:pt x="60" y="659"/>
                    <a:pt x="60" y="659"/>
                    <a:pt x="61" y="659"/>
                  </a:cubicBezTo>
                  <a:cubicBezTo>
                    <a:pt x="61" y="659"/>
                    <a:pt x="61" y="659"/>
                    <a:pt x="61" y="660"/>
                  </a:cubicBezTo>
                  <a:cubicBezTo>
                    <a:pt x="61" y="660"/>
                    <a:pt x="61" y="659"/>
                    <a:pt x="61" y="659"/>
                  </a:cubicBezTo>
                  <a:cubicBezTo>
                    <a:pt x="61" y="659"/>
                    <a:pt x="61" y="659"/>
                    <a:pt x="61" y="660"/>
                  </a:cubicBezTo>
                  <a:cubicBezTo>
                    <a:pt x="61" y="660"/>
                    <a:pt x="61" y="660"/>
                    <a:pt x="61" y="659"/>
                  </a:cubicBezTo>
                  <a:cubicBezTo>
                    <a:pt x="60" y="659"/>
                    <a:pt x="60" y="659"/>
                    <a:pt x="60" y="659"/>
                  </a:cubicBezTo>
                  <a:cubicBezTo>
                    <a:pt x="60" y="660"/>
                    <a:pt x="60" y="660"/>
                    <a:pt x="60" y="660"/>
                  </a:cubicBezTo>
                  <a:cubicBezTo>
                    <a:pt x="60" y="660"/>
                    <a:pt x="61" y="660"/>
                    <a:pt x="61" y="661"/>
                  </a:cubicBezTo>
                  <a:cubicBezTo>
                    <a:pt x="62" y="661"/>
                    <a:pt x="62" y="661"/>
                    <a:pt x="62" y="661"/>
                  </a:cubicBezTo>
                  <a:cubicBezTo>
                    <a:pt x="62" y="661"/>
                    <a:pt x="62" y="661"/>
                    <a:pt x="62" y="661"/>
                  </a:cubicBezTo>
                  <a:cubicBezTo>
                    <a:pt x="62" y="661"/>
                    <a:pt x="62" y="661"/>
                    <a:pt x="62" y="661"/>
                  </a:cubicBezTo>
                  <a:cubicBezTo>
                    <a:pt x="62" y="662"/>
                    <a:pt x="62" y="662"/>
                    <a:pt x="62" y="662"/>
                  </a:cubicBezTo>
                  <a:cubicBezTo>
                    <a:pt x="63" y="662"/>
                    <a:pt x="63" y="662"/>
                    <a:pt x="63" y="662"/>
                  </a:cubicBezTo>
                  <a:cubicBezTo>
                    <a:pt x="63" y="663"/>
                    <a:pt x="63" y="663"/>
                    <a:pt x="63" y="663"/>
                  </a:cubicBezTo>
                  <a:cubicBezTo>
                    <a:pt x="63" y="663"/>
                    <a:pt x="64" y="663"/>
                    <a:pt x="64" y="663"/>
                  </a:cubicBezTo>
                  <a:cubicBezTo>
                    <a:pt x="64" y="663"/>
                    <a:pt x="64" y="663"/>
                    <a:pt x="64" y="663"/>
                  </a:cubicBezTo>
                  <a:cubicBezTo>
                    <a:pt x="64" y="663"/>
                    <a:pt x="64" y="663"/>
                    <a:pt x="64" y="663"/>
                  </a:cubicBezTo>
                  <a:cubicBezTo>
                    <a:pt x="64" y="663"/>
                    <a:pt x="64" y="663"/>
                    <a:pt x="64" y="663"/>
                  </a:cubicBezTo>
                  <a:cubicBezTo>
                    <a:pt x="64" y="664"/>
                    <a:pt x="64" y="664"/>
                    <a:pt x="64" y="664"/>
                  </a:cubicBezTo>
                  <a:cubicBezTo>
                    <a:pt x="64" y="664"/>
                    <a:pt x="64" y="664"/>
                    <a:pt x="64" y="664"/>
                  </a:cubicBezTo>
                  <a:cubicBezTo>
                    <a:pt x="64" y="665"/>
                    <a:pt x="65" y="665"/>
                    <a:pt x="65" y="665"/>
                  </a:cubicBezTo>
                  <a:cubicBezTo>
                    <a:pt x="65" y="665"/>
                    <a:pt x="65" y="666"/>
                    <a:pt x="65" y="665"/>
                  </a:cubicBezTo>
                  <a:cubicBezTo>
                    <a:pt x="65" y="665"/>
                    <a:pt x="65" y="665"/>
                    <a:pt x="65" y="666"/>
                  </a:cubicBezTo>
                  <a:cubicBezTo>
                    <a:pt x="66" y="666"/>
                    <a:pt x="66" y="666"/>
                    <a:pt x="66" y="666"/>
                  </a:cubicBezTo>
                  <a:cubicBezTo>
                    <a:pt x="66" y="666"/>
                    <a:pt x="66" y="666"/>
                    <a:pt x="66" y="666"/>
                  </a:cubicBezTo>
                  <a:cubicBezTo>
                    <a:pt x="66" y="666"/>
                    <a:pt x="66" y="666"/>
                    <a:pt x="66" y="666"/>
                  </a:cubicBezTo>
                  <a:cubicBezTo>
                    <a:pt x="67" y="666"/>
                    <a:pt x="67" y="666"/>
                    <a:pt x="67" y="666"/>
                  </a:cubicBezTo>
                  <a:cubicBezTo>
                    <a:pt x="67" y="666"/>
                    <a:pt x="67" y="666"/>
                    <a:pt x="67" y="666"/>
                  </a:cubicBezTo>
                  <a:cubicBezTo>
                    <a:pt x="67" y="666"/>
                    <a:pt x="67" y="666"/>
                    <a:pt x="67" y="666"/>
                  </a:cubicBezTo>
                  <a:close/>
                  <a:moveTo>
                    <a:pt x="57" y="654"/>
                  </a:moveTo>
                  <a:cubicBezTo>
                    <a:pt x="57" y="654"/>
                    <a:pt x="57" y="654"/>
                    <a:pt x="57" y="654"/>
                  </a:cubicBezTo>
                  <a:cubicBezTo>
                    <a:pt x="57" y="654"/>
                    <a:pt x="57" y="654"/>
                    <a:pt x="57" y="654"/>
                  </a:cubicBezTo>
                  <a:close/>
                  <a:moveTo>
                    <a:pt x="63" y="660"/>
                  </a:moveTo>
                  <a:cubicBezTo>
                    <a:pt x="63" y="660"/>
                    <a:pt x="64" y="660"/>
                    <a:pt x="63" y="660"/>
                  </a:cubicBezTo>
                  <a:cubicBezTo>
                    <a:pt x="63" y="660"/>
                    <a:pt x="63" y="660"/>
                    <a:pt x="63" y="660"/>
                  </a:cubicBezTo>
                  <a:cubicBezTo>
                    <a:pt x="63" y="660"/>
                    <a:pt x="63" y="660"/>
                    <a:pt x="64" y="660"/>
                  </a:cubicBezTo>
                  <a:cubicBezTo>
                    <a:pt x="64" y="660"/>
                    <a:pt x="64" y="660"/>
                    <a:pt x="64" y="660"/>
                  </a:cubicBezTo>
                  <a:cubicBezTo>
                    <a:pt x="64" y="660"/>
                    <a:pt x="64" y="660"/>
                    <a:pt x="64" y="660"/>
                  </a:cubicBezTo>
                  <a:cubicBezTo>
                    <a:pt x="65" y="660"/>
                    <a:pt x="65" y="660"/>
                    <a:pt x="65" y="660"/>
                  </a:cubicBezTo>
                  <a:cubicBezTo>
                    <a:pt x="64" y="660"/>
                    <a:pt x="65" y="661"/>
                    <a:pt x="64" y="661"/>
                  </a:cubicBezTo>
                  <a:cubicBezTo>
                    <a:pt x="64" y="661"/>
                    <a:pt x="64" y="661"/>
                    <a:pt x="64" y="661"/>
                  </a:cubicBezTo>
                  <a:cubicBezTo>
                    <a:pt x="64" y="661"/>
                    <a:pt x="64" y="661"/>
                    <a:pt x="64" y="661"/>
                  </a:cubicBezTo>
                  <a:cubicBezTo>
                    <a:pt x="63" y="661"/>
                    <a:pt x="64" y="661"/>
                    <a:pt x="64" y="661"/>
                  </a:cubicBezTo>
                  <a:cubicBezTo>
                    <a:pt x="64" y="661"/>
                    <a:pt x="64" y="661"/>
                    <a:pt x="64" y="661"/>
                  </a:cubicBezTo>
                  <a:cubicBezTo>
                    <a:pt x="64" y="661"/>
                    <a:pt x="64" y="661"/>
                    <a:pt x="64" y="661"/>
                  </a:cubicBezTo>
                  <a:cubicBezTo>
                    <a:pt x="63" y="661"/>
                    <a:pt x="63" y="661"/>
                    <a:pt x="63" y="661"/>
                  </a:cubicBezTo>
                  <a:cubicBezTo>
                    <a:pt x="63" y="660"/>
                    <a:pt x="63" y="660"/>
                    <a:pt x="63" y="660"/>
                  </a:cubicBezTo>
                  <a:cubicBezTo>
                    <a:pt x="63" y="660"/>
                    <a:pt x="63" y="660"/>
                    <a:pt x="63" y="660"/>
                  </a:cubicBezTo>
                  <a:cubicBezTo>
                    <a:pt x="63" y="660"/>
                    <a:pt x="63" y="660"/>
                    <a:pt x="63" y="660"/>
                  </a:cubicBezTo>
                  <a:close/>
                  <a:moveTo>
                    <a:pt x="68" y="667"/>
                  </a:moveTo>
                  <a:cubicBezTo>
                    <a:pt x="68" y="667"/>
                    <a:pt x="68" y="667"/>
                    <a:pt x="68" y="667"/>
                  </a:cubicBezTo>
                  <a:cubicBezTo>
                    <a:pt x="67" y="667"/>
                    <a:pt x="67" y="667"/>
                    <a:pt x="67" y="667"/>
                  </a:cubicBezTo>
                  <a:cubicBezTo>
                    <a:pt x="67" y="667"/>
                    <a:pt x="67" y="667"/>
                    <a:pt x="67" y="667"/>
                  </a:cubicBezTo>
                  <a:cubicBezTo>
                    <a:pt x="67" y="667"/>
                    <a:pt x="67" y="667"/>
                    <a:pt x="67" y="667"/>
                  </a:cubicBezTo>
                  <a:cubicBezTo>
                    <a:pt x="67" y="667"/>
                    <a:pt x="68" y="667"/>
                    <a:pt x="68" y="668"/>
                  </a:cubicBezTo>
                  <a:cubicBezTo>
                    <a:pt x="68" y="668"/>
                    <a:pt x="67" y="668"/>
                    <a:pt x="67" y="668"/>
                  </a:cubicBezTo>
                  <a:cubicBezTo>
                    <a:pt x="67" y="668"/>
                    <a:pt x="67" y="668"/>
                    <a:pt x="68" y="668"/>
                  </a:cubicBezTo>
                  <a:cubicBezTo>
                    <a:pt x="67" y="668"/>
                    <a:pt x="67" y="668"/>
                    <a:pt x="67" y="668"/>
                  </a:cubicBezTo>
                  <a:cubicBezTo>
                    <a:pt x="67" y="668"/>
                    <a:pt x="67" y="668"/>
                    <a:pt x="67" y="668"/>
                  </a:cubicBezTo>
                  <a:cubicBezTo>
                    <a:pt x="67" y="667"/>
                    <a:pt x="67" y="667"/>
                    <a:pt x="67" y="667"/>
                  </a:cubicBezTo>
                  <a:cubicBezTo>
                    <a:pt x="67" y="667"/>
                    <a:pt x="67" y="667"/>
                    <a:pt x="67" y="667"/>
                  </a:cubicBezTo>
                  <a:cubicBezTo>
                    <a:pt x="67" y="666"/>
                    <a:pt x="67" y="666"/>
                    <a:pt x="67" y="666"/>
                  </a:cubicBezTo>
                  <a:cubicBezTo>
                    <a:pt x="67" y="666"/>
                    <a:pt x="67" y="666"/>
                    <a:pt x="67" y="666"/>
                  </a:cubicBezTo>
                  <a:cubicBezTo>
                    <a:pt x="67" y="667"/>
                    <a:pt x="68" y="667"/>
                    <a:pt x="68" y="667"/>
                  </a:cubicBezTo>
                  <a:cubicBezTo>
                    <a:pt x="68" y="667"/>
                    <a:pt x="68" y="667"/>
                    <a:pt x="68" y="667"/>
                  </a:cubicBezTo>
                  <a:cubicBezTo>
                    <a:pt x="68" y="667"/>
                    <a:pt x="68" y="667"/>
                    <a:pt x="68" y="667"/>
                  </a:cubicBezTo>
                  <a:close/>
                  <a:moveTo>
                    <a:pt x="65" y="663"/>
                  </a:moveTo>
                  <a:cubicBezTo>
                    <a:pt x="65" y="663"/>
                    <a:pt x="66" y="663"/>
                    <a:pt x="66" y="663"/>
                  </a:cubicBezTo>
                  <a:cubicBezTo>
                    <a:pt x="66" y="663"/>
                    <a:pt x="66" y="663"/>
                    <a:pt x="66" y="663"/>
                  </a:cubicBezTo>
                  <a:cubicBezTo>
                    <a:pt x="66" y="663"/>
                    <a:pt x="66" y="663"/>
                    <a:pt x="65" y="664"/>
                  </a:cubicBezTo>
                  <a:cubicBezTo>
                    <a:pt x="65" y="664"/>
                    <a:pt x="66" y="664"/>
                    <a:pt x="66" y="664"/>
                  </a:cubicBezTo>
                  <a:cubicBezTo>
                    <a:pt x="66" y="664"/>
                    <a:pt x="66" y="664"/>
                    <a:pt x="66" y="664"/>
                  </a:cubicBezTo>
                  <a:cubicBezTo>
                    <a:pt x="66" y="664"/>
                    <a:pt x="66" y="664"/>
                    <a:pt x="66" y="664"/>
                  </a:cubicBezTo>
                  <a:cubicBezTo>
                    <a:pt x="66" y="664"/>
                    <a:pt x="65" y="664"/>
                    <a:pt x="65" y="664"/>
                  </a:cubicBezTo>
                  <a:cubicBezTo>
                    <a:pt x="65" y="664"/>
                    <a:pt x="65" y="663"/>
                    <a:pt x="65" y="663"/>
                  </a:cubicBezTo>
                  <a:close/>
                  <a:moveTo>
                    <a:pt x="63" y="659"/>
                  </a:moveTo>
                  <a:cubicBezTo>
                    <a:pt x="63" y="659"/>
                    <a:pt x="62" y="659"/>
                    <a:pt x="62" y="658"/>
                  </a:cubicBezTo>
                  <a:cubicBezTo>
                    <a:pt x="62" y="658"/>
                    <a:pt x="63" y="658"/>
                    <a:pt x="63" y="659"/>
                  </a:cubicBezTo>
                  <a:close/>
                  <a:moveTo>
                    <a:pt x="54" y="643"/>
                  </a:moveTo>
                  <a:cubicBezTo>
                    <a:pt x="54" y="642"/>
                    <a:pt x="54" y="642"/>
                    <a:pt x="54" y="642"/>
                  </a:cubicBezTo>
                  <a:cubicBezTo>
                    <a:pt x="54" y="642"/>
                    <a:pt x="54" y="642"/>
                    <a:pt x="54" y="643"/>
                  </a:cubicBezTo>
                  <a:cubicBezTo>
                    <a:pt x="54" y="643"/>
                    <a:pt x="54" y="643"/>
                    <a:pt x="54" y="643"/>
                  </a:cubicBezTo>
                  <a:cubicBezTo>
                    <a:pt x="54" y="643"/>
                    <a:pt x="54" y="643"/>
                    <a:pt x="54" y="643"/>
                  </a:cubicBezTo>
                  <a:cubicBezTo>
                    <a:pt x="54" y="643"/>
                    <a:pt x="54" y="643"/>
                    <a:pt x="54" y="643"/>
                  </a:cubicBezTo>
                  <a:cubicBezTo>
                    <a:pt x="54" y="643"/>
                    <a:pt x="54" y="643"/>
                    <a:pt x="54" y="643"/>
                  </a:cubicBezTo>
                  <a:cubicBezTo>
                    <a:pt x="54" y="643"/>
                    <a:pt x="54" y="643"/>
                    <a:pt x="54" y="643"/>
                  </a:cubicBezTo>
                  <a:close/>
                  <a:moveTo>
                    <a:pt x="63" y="659"/>
                  </a:moveTo>
                  <a:cubicBezTo>
                    <a:pt x="63" y="659"/>
                    <a:pt x="63" y="659"/>
                    <a:pt x="63" y="659"/>
                  </a:cubicBezTo>
                  <a:cubicBezTo>
                    <a:pt x="63" y="659"/>
                    <a:pt x="63" y="659"/>
                    <a:pt x="63" y="659"/>
                  </a:cubicBezTo>
                  <a:cubicBezTo>
                    <a:pt x="63" y="659"/>
                    <a:pt x="63" y="659"/>
                    <a:pt x="63" y="659"/>
                  </a:cubicBezTo>
                  <a:cubicBezTo>
                    <a:pt x="63" y="659"/>
                    <a:pt x="64" y="660"/>
                    <a:pt x="63" y="660"/>
                  </a:cubicBezTo>
                  <a:cubicBezTo>
                    <a:pt x="63" y="659"/>
                    <a:pt x="63" y="660"/>
                    <a:pt x="63" y="659"/>
                  </a:cubicBezTo>
                  <a:close/>
                  <a:moveTo>
                    <a:pt x="65" y="662"/>
                  </a:moveTo>
                  <a:cubicBezTo>
                    <a:pt x="65" y="661"/>
                    <a:pt x="65" y="661"/>
                    <a:pt x="65" y="661"/>
                  </a:cubicBezTo>
                  <a:cubicBezTo>
                    <a:pt x="65" y="661"/>
                    <a:pt x="65" y="661"/>
                    <a:pt x="65" y="661"/>
                  </a:cubicBezTo>
                  <a:cubicBezTo>
                    <a:pt x="65" y="662"/>
                    <a:pt x="65" y="662"/>
                    <a:pt x="65" y="662"/>
                  </a:cubicBezTo>
                  <a:cubicBezTo>
                    <a:pt x="65" y="662"/>
                    <a:pt x="65" y="662"/>
                    <a:pt x="65" y="662"/>
                  </a:cubicBezTo>
                  <a:close/>
                  <a:moveTo>
                    <a:pt x="61" y="654"/>
                  </a:moveTo>
                  <a:cubicBezTo>
                    <a:pt x="61" y="654"/>
                    <a:pt x="60" y="654"/>
                    <a:pt x="60" y="654"/>
                  </a:cubicBezTo>
                  <a:cubicBezTo>
                    <a:pt x="60" y="655"/>
                    <a:pt x="60" y="654"/>
                    <a:pt x="60" y="654"/>
                  </a:cubicBezTo>
                  <a:cubicBezTo>
                    <a:pt x="60" y="654"/>
                    <a:pt x="60" y="654"/>
                    <a:pt x="60" y="654"/>
                  </a:cubicBezTo>
                  <a:cubicBezTo>
                    <a:pt x="60" y="654"/>
                    <a:pt x="61" y="654"/>
                    <a:pt x="61" y="654"/>
                  </a:cubicBezTo>
                  <a:close/>
                  <a:moveTo>
                    <a:pt x="63" y="659"/>
                  </a:moveTo>
                  <a:cubicBezTo>
                    <a:pt x="63" y="660"/>
                    <a:pt x="63" y="660"/>
                    <a:pt x="63" y="660"/>
                  </a:cubicBezTo>
                  <a:cubicBezTo>
                    <a:pt x="62" y="660"/>
                    <a:pt x="62" y="660"/>
                    <a:pt x="62" y="660"/>
                  </a:cubicBezTo>
                  <a:cubicBezTo>
                    <a:pt x="62" y="659"/>
                    <a:pt x="63" y="659"/>
                    <a:pt x="63" y="659"/>
                  </a:cubicBezTo>
                  <a:close/>
                  <a:moveTo>
                    <a:pt x="65" y="663"/>
                  </a:moveTo>
                  <a:cubicBezTo>
                    <a:pt x="65" y="663"/>
                    <a:pt x="65" y="663"/>
                    <a:pt x="65" y="663"/>
                  </a:cubicBezTo>
                  <a:cubicBezTo>
                    <a:pt x="65" y="663"/>
                    <a:pt x="65" y="663"/>
                    <a:pt x="65" y="663"/>
                  </a:cubicBezTo>
                  <a:cubicBezTo>
                    <a:pt x="65" y="663"/>
                    <a:pt x="65" y="663"/>
                    <a:pt x="65" y="663"/>
                  </a:cubicBezTo>
                  <a:cubicBezTo>
                    <a:pt x="65" y="663"/>
                    <a:pt x="65" y="663"/>
                    <a:pt x="65" y="663"/>
                  </a:cubicBezTo>
                  <a:close/>
                  <a:moveTo>
                    <a:pt x="54" y="651"/>
                  </a:moveTo>
                  <a:cubicBezTo>
                    <a:pt x="54" y="651"/>
                    <a:pt x="54" y="651"/>
                    <a:pt x="54" y="651"/>
                  </a:cubicBezTo>
                  <a:cubicBezTo>
                    <a:pt x="54" y="651"/>
                    <a:pt x="54" y="651"/>
                    <a:pt x="54" y="651"/>
                  </a:cubicBezTo>
                  <a:cubicBezTo>
                    <a:pt x="54" y="651"/>
                    <a:pt x="54" y="651"/>
                    <a:pt x="54" y="651"/>
                  </a:cubicBezTo>
                  <a:cubicBezTo>
                    <a:pt x="54" y="651"/>
                    <a:pt x="54" y="651"/>
                    <a:pt x="54" y="651"/>
                  </a:cubicBezTo>
                  <a:close/>
                  <a:moveTo>
                    <a:pt x="73" y="634"/>
                  </a:moveTo>
                  <a:cubicBezTo>
                    <a:pt x="73" y="634"/>
                    <a:pt x="73" y="634"/>
                    <a:pt x="73" y="634"/>
                  </a:cubicBezTo>
                  <a:cubicBezTo>
                    <a:pt x="73" y="634"/>
                    <a:pt x="73" y="634"/>
                    <a:pt x="73" y="635"/>
                  </a:cubicBezTo>
                  <a:cubicBezTo>
                    <a:pt x="72" y="635"/>
                    <a:pt x="72" y="635"/>
                    <a:pt x="72" y="635"/>
                  </a:cubicBezTo>
                  <a:cubicBezTo>
                    <a:pt x="72" y="635"/>
                    <a:pt x="72" y="635"/>
                    <a:pt x="71" y="636"/>
                  </a:cubicBezTo>
                  <a:cubicBezTo>
                    <a:pt x="71" y="636"/>
                    <a:pt x="71" y="636"/>
                    <a:pt x="71" y="636"/>
                  </a:cubicBezTo>
                  <a:cubicBezTo>
                    <a:pt x="71" y="637"/>
                    <a:pt x="71" y="637"/>
                    <a:pt x="70" y="637"/>
                  </a:cubicBezTo>
                  <a:cubicBezTo>
                    <a:pt x="70" y="637"/>
                    <a:pt x="70" y="637"/>
                    <a:pt x="70" y="637"/>
                  </a:cubicBezTo>
                  <a:cubicBezTo>
                    <a:pt x="70" y="636"/>
                    <a:pt x="70" y="636"/>
                    <a:pt x="71" y="636"/>
                  </a:cubicBezTo>
                  <a:cubicBezTo>
                    <a:pt x="71" y="635"/>
                    <a:pt x="72" y="635"/>
                    <a:pt x="72" y="634"/>
                  </a:cubicBezTo>
                  <a:cubicBezTo>
                    <a:pt x="72" y="634"/>
                    <a:pt x="72" y="634"/>
                    <a:pt x="73" y="634"/>
                  </a:cubicBezTo>
                  <a:close/>
                  <a:moveTo>
                    <a:pt x="68" y="639"/>
                  </a:moveTo>
                  <a:cubicBezTo>
                    <a:pt x="68" y="639"/>
                    <a:pt x="68" y="638"/>
                    <a:pt x="68" y="638"/>
                  </a:cubicBezTo>
                  <a:cubicBezTo>
                    <a:pt x="68" y="638"/>
                    <a:pt x="68" y="638"/>
                    <a:pt x="68" y="638"/>
                  </a:cubicBezTo>
                  <a:cubicBezTo>
                    <a:pt x="68" y="639"/>
                    <a:pt x="68" y="639"/>
                    <a:pt x="68" y="639"/>
                  </a:cubicBezTo>
                  <a:cubicBezTo>
                    <a:pt x="68" y="639"/>
                    <a:pt x="68" y="639"/>
                    <a:pt x="68" y="639"/>
                  </a:cubicBezTo>
                  <a:cubicBezTo>
                    <a:pt x="68" y="639"/>
                    <a:pt x="68" y="639"/>
                    <a:pt x="68" y="640"/>
                  </a:cubicBezTo>
                  <a:cubicBezTo>
                    <a:pt x="68" y="640"/>
                    <a:pt x="68" y="639"/>
                    <a:pt x="68" y="639"/>
                  </a:cubicBezTo>
                  <a:cubicBezTo>
                    <a:pt x="68" y="639"/>
                    <a:pt x="68" y="639"/>
                    <a:pt x="68" y="639"/>
                  </a:cubicBezTo>
                  <a:close/>
                  <a:moveTo>
                    <a:pt x="69" y="640"/>
                  </a:moveTo>
                  <a:cubicBezTo>
                    <a:pt x="68" y="640"/>
                    <a:pt x="68" y="640"/>
                    <a:pt x="68" y="640"/>
                  </a:cubicBezTo>
                  <a:cubicBezTo>
                    <a:pt x="69" y="640"/>
                    <a:pt x="69" y="640"/>
                    <a:pt x="69" y="640"/>
                  </a:cubicBezTo>
                  <a:cubicBezTo>
                    <a:pt x="69" y="640"/>
                    <a:pt x="69" y="640"/>
                    <a:pt x="69" y="641"/>
                  </a:cubicBezTo>
                  <a:cubicBezTo>
                    <a:pt x="69" y="641"/>
                    <a:pt x="69" y="641"/>
                    <a:pt x="69" y="641"/>
                  </a:cubicBezTo>
                  <a:cubicBezTo>
                    <a:pt x="69" y="641"/>
                    <a:pt x="69" y="641"/>
                    <a:pt x="69" y="641"/>
                  </a:cubicBezTo>
                  <a:cubicBezTo>
                    <a:pt x="69" y="641"/>
                    <a:pt x="69" y="641"/>
                    <a:pt x="69" y="640"/>
                  </a:cubicBezTo>
                  <a:moveTo>
                    <a:pt x="69" y="644"/>
                  </a:moveTo>
                  <a:cubicBezTo>
                    <a:pt x="68" y="644"/>
                    <a:pt x="68" y="643"/>
                    <a:pt x="69" y="643"/>
                  </a:cubicBezTo>
                  <a:cubicBezTo>
                    <a:pt x="69" y="643"/>
                    <a:pt x="69" y="643"/>
                    <a:pt x="69" y="643"/>
                  </a:cubicBezTo>
                  <a:cubicBezTo>
                    <a:pt x="69" y="643"/>
                    <a:pt x="69" y="643"/>
                    <a:pt x="69" y="644"/>
                  </a:cubicBezTo>
                  <a:cubicBezTo>
                    <a:pt x="69" y="644"/>
                    <a:pt x="69" y="644"/>
                    <a:pt x="69" y="644"/>
                  </a:cubicBezTo>
                  <a:cubicBezTo>
                    <a:pt x="70" y="644"/>
                    <a:pt x="69" y="644"/>
                    <a:pt x="69" y="644"/>
                  </a:cubicBezTo>
                  <a:cubicBezTo>
                    <a:pt x="69" y="644"/>
                    <a:pt x="69" y="644"/>
                    <a:pt x="69" y="644"/>
                  </a:cubicBezTo>
                  <a:cubicBezTo>
                    <a:pt x="69" y="644"/>
                    <a:pt x="69" y="644"/>
                    <a:pt x="69" y="644"/>
                  </a:cubicBezTo>
                  <a:cubicBezTo>
                    <a:pt x="69" y="644"/>
                    <a:pt x="69" y="644"/>
                    <a:pt x="69" y="644"/>
                  </a:cubicBezTo>
                  <a:close/>
                  <a:moveTo>
                    <a:pt x="72" y="646"/>
                  </a:moveTo>
                  <a:cubicBezTo>
                    <a:pt x="72" y="646"/>
                    <a:pt x="72" y="646"/>
                    <a:pt x="72" y="646"/>
                  </a:cubicBezTo>
                  <a:cubicBezTo>
                    <a:pt x="71" y="647"/>
                    <a:pt x="71" y="647"/>
                    <a:pt x="72" y="647"/>
                  </a:cubicBezTo>
                  <a:cubicBezTo>
                    <a:pt x="71" y="647"/>
                    <a:pt x="71" y="647"/>
                    <a:pt x="71" y="647"/>
                  </a:cubicBezTo>
                  <a:cubicBezTo>
                    <a:pt x="71" y="647"/>
                    <a:pt x="71" y="647"/>
                    <a:pt x="71" y="647"/>
                  </a:cubicBezTo>
                  <a:cubicBezTo>
                    <a:pt x="71" y="647"/>
                    <a:pt x="71" y="647"/>
                    <a:pt x="71" y="647"/>
                  </a:cubicBezTo>
                  <a:cubicBezTo>
                    <a:pt x="71" y="647"/>
                    <a:pt x="71" y="646"/>
                    <a:pt x="70" y="646"/>
                  </a:cubicBezTo>
                  <a:cubicBezTo>
                    <a:pt x="70" y="646"/>
                    <a:pt x="70" y="646"/>
                    <a:pt x="70" y="646"/>
                  </a:cubicBezTo>
                  <a:cubicBezTo>
                    <a:pt x="70" y="646"/>
                    <a:pt x="70" y="646"/>
                    <a:pt x="70" y="646"/>
                  </a:cubicBezTo>
                  <a:cubicBezTo>
                    <a:pt x="69" y="646"/>
                    <a:pt x="69" y="645"/>
                    <a:pt x="70" y="645"/>
                  </a:cubicBezTo>
                  <a:cubicBezTo>
                    <a:pt x="70" y="645"/>
                    <a:pt x="70" y="645"/>
                    <a:pt x="70" y="645"/>
                  </a:cubicBezTo>
                  <a:cubicBezTo>
                    <a:pt x="70" y="645"/>
                    <a:pt x="70" y="644"/>
                    <a:pt x="71" y="644"/>
                  </a:cubicBezTo>
                  <a:cubicBezTo>
                    <a:pt x="71" y="644"/>
                    <a:pt x="71" y="644"/>
                    <a:pt x="71" y="644"/>
                  </a:cubicBezTo>
                  <a:cubicBezTo>
                    <a:pt x="71" y="644"/>
                    <a:pt x="72" y="644"/>
                    <a:pt x="72" y="645"/>
                  </a:cubicBezTo>
                  <a:cubicBezTo>
                    <a:pt x="72" y="645"/>
                    <a:pt x="72" y="645"/>
                    <a:pt x="72" y="645"/>
                  </a:cubicBezTo>
                  <a:cubicBezTo>
                    <a:pt x="72" y="645"/>
                    <a:pt x="72" y="645"/>
                    <a:pt x="72" y="645"/>
                  </a:cubicBezTo>
                  <a:cubicBezTo>
                    <a:pt x="72" y="645"/>
                    <a:pt x="72" y="646"/>
                    <a:pt x="72" y="646"/>
                  </a:cubicBezTo>
                  <a:cubicBezTo>
                    <a:pt x="72" y="646"/>
                    <a:pt x="72" y="646"/>
                    <a:pt x="72" y="646"/>
                  </a:cubicBezTo>
                  <a:close/>
                  <a:moveTo>
                    <a:pt x="75" y="654"/>
                  </a:moveTo>
                  <a:cubicBezTo>
                    <a:pt x="75" y="654"/>
                    <a:pt x="75" y="654"/>
                    <a:pt x="75" y="655"/>
                  </a:cubicBezTo>
                  <a:cubicBezTo>
                    <a:pt x="75" y="655"/>
                    <a:pt x="74" y="655"/>
                    <a:pt x="74" y="655"/>
                  </a:cubicBezTo>
                  <a:cubicBezTo>
                    <a:pt x="74" y="655"/>
                    <a:pt x="74" y="654"/>
                    <a:pt x="74" y="654"/>
                  </a:cubicBezTo>
                  <a:cubicBezTo>
                    <a:pt x="74" y="654"/>
                    <a:pt x="74" y="654"/>
                    <a:pt x="73" y="654"/>
                  </a:cubicBezTo>
                  <a:cubicBezTo>
                    <a:pt x="73" y="653"/>
                    <a:pt x="73" y="653"/>
                    <a:pt x="73" y="653"/>
                  </a:cubicBezTo>
                  <a:cubicBezTo>
                    <a:pt x="73" y="653"/>
                    <a:pt x="73" y="653"/>
                    <a:pt x="73" y="653"/>
                  </a:cubicBezTo>
                  <a:cubicBezTo>
                    <a:pt x="73" y="653"/>
                    <a:pt x="72" y="652"/>
                    <a:pt x="72" y="652"/>
                  </a:cubicBezTo>
                  <a:cubicBezTo>
                    <a:pt x="72" y="652"/>
                    <a:pt x="71" y="652"/>
                    <a:pt x="71" y="651"/>
                  </a:cubicBezTo>
                  <a:cubicBezTo>
                    <a:pt x="71" y="651"/>
                    <a:pt x="71" y="651"/>
                    <a:pt x="71" y="651"/>
                  </a:cubicBezTo>
                  <a:cubicBezTo>
                    <a:pt x="70" y="651"/>
                    <a:pt x="70" y="650"/>
                    <a:pt x="70" y="650"/>
                  </a:cubicBezTo>
                  <a:cubicBezTo>
                    <a:pt x="70" y="650"/>
                    <a:pt x="70" y="649"/>
                    <a:pt x="71" y="649"/>
                  </a:cubicBezTo>
                  <a:cubicBezTo>
                    <a:pt x="71" y="649"/>
                    <a:pt x="71" y="649"/>
                    <a:pt x="71" y="649"/>
                  </a:cubicBezTo>
                  <a:cubicBezTo>
                    <a:pt x="71" y="650"/>
                    <a:pt x="72" y="650"/>
                    <a:pt x="72" y="650"/>
                  </a:cubicBezTo>
                  <a:cubicBezTo>
                    <a:pt x="72" y="650"/>
                    <a:pt x="72" y="650"/>
                    <a:pt x="72" y="650"/>
                  </a:cubicBezTo>
                  <a:cubicBezTo>
                    <a:pt x="73" y="650"/>
                    <a:pt x="73" y="650"/>
                    <a:pt x="73" y="651"/>
                  </a:cubicBezTo>
                  <a:cubicBezTo>
                    <a:pt x="73" y="651"/>
                    <a:pt x="73" y="651"/>
                    <a:pt x="74" y="651"/>
                  </a:cubicBezTo>
                  <a:cubicBezTo>
                    <a:pt x="74" y="651"/>
                    <a:pt x="74" y="651"/>
                    <a:pt x="74" y="652"/>
                  </a:cubicBezTo>
                  <a:cubicBezTo>
                    <a:pt x="74" y="652"/>
                    <a:pt x="74" y="652"/>
                    <a:pt x="74" y="652"/>
                  </a:cubicBezTo>
                  <a:cubicBezTo>
                    <a:pt x="75" y="652"/>
                    <a:pt x="75" y="653"/>
                    <a:pt x="75" y="653"/>
                  </a:cubicBezTo>
                  <a:cubicBezTo>
                    <a:pt x="75" y="653"/>
                    <a:pt x="75" y="654"/>
                    <a:pt x="75" y="654"/>
                  </a:cubicBezTo>
                  <a:close/>
                  <a:moveTo>
                    <a:pt x="81" y="650"/>
                  </a:moveTo>
                  <a:cubicBezTo>
                    <a:pt x="81" y="650"/>
                    <a:pt x="81" y="650"/>
                    <a:pt x="80" y="650"/>
                  </a:cubicBezTo>
                  <a:cubicBezTo>
                    <a:pt x="80" y="650"/>
                    <a:pt x="80" y="650"/>
                    <a:pt x="80" y="650"/>
                  </a:cubicBezTo>
                  <a:cubicBezTo>
                    <a:pt x="80" y="651"/>
                    <a:pt x="80" y="651"/>
                    <a:pt x="80" y="651"/>
                  </a:cubicBezTo>
                  <a:cubicBezTo>
                    <a:pt x="81" y="651"/>
                    <a:pt x="81" y="652"/>
                    <a:pt x="81" y="652"/>
                  </a:cubicBezTo>
                  <a:cubicBezTo>
                    <a:pt x="81" y="652"/>
                    <a:pt x="81" y="653"/>
                    <a:pt x="81" y="653"/>
                  </a:cubicBezTo>
                  <a:cubicBezTo>
                    <a:pt x="81" y="653"/>
                    <a:pt x="80" y="653"/>
                    <a:pt x="80" y="653"/>
                  </a:cubicBezTo>
                  <a:cubicBezTo>
                    <a:pt x="80" y="653"/>
                    <a:pt x="80" y="653"/>
                    <a:pt x="80" y="653"/>
                  </a:cubicBezTo>
                  <a:cubicBezTo>
                    <a:pt x="80" y="652"/>
                    <a:pt x="80" y="652"/>
                    <a:pt x="80" y="652"/>
                  </a:cubicBezTo>
                  <a:cubicBezTo>
                    <a:pt x="80" y="652"/>
                    <a:pt x="80" y="652"/>
                    <a:pt x="80" y="652"/>
                  </a:cubicBezTo>
                  <a:cubicBezTo>
                    <a:pt x="80" y="652"/>
                    <a:pt x="80" y="652"/>
                    <a:pt x="80" y="651"/>
                  </a:cubicBezTo>
                  <a:cubicBezTo>
                    <a:pt x="80" y="651"/>
                    <a:pt x="80" y="651"/>
                    <a:pt x="80" y="651"/>
                  </a:cubicBezTo>
                  <a:cubicBezTo>
                    <a:pt x="80" y="651"/>
                    <a:pt x="80" y="651"/>
                    <a:pt x="80" y="651"/>
                  </a:cubicBezTo>
                  <a:cubicBezTo>
                    <a:pt x="80" y="651"/>
                    <a:pt x="80" y="651"/>
                    <a:pt x="80" y="650"/>
                  </a:cubicBezTo>
                  <a:cubicBezTo>
                    <a:pt x="80" y="650"/>
                    <a:pt x="80" y="649"/>
                    <a:pt x="80" y="649"/>
                  </a:cubicBezTo>
                  <a:cubicBezTo>
                    <a:pt x="80" y="649"/>
                    <a:pt x="80" y="649"/>
                    <a:pt x="80" y="649"/>
                  </a:cubicBezTo>
                  <a:cubicBezTo>
                    <a:pt x="81" y="649"/>
                    <a:pt x="81" y="648"/>
                    <a:pt x="81" y="648"/>
                  </a:cubicBezTo>
                  <a:cubicBezTo>
                    <a:pt x="81" y="648"/>
                    <a:pt x="81" y="648"/>
                    <a:pt x="81" y="648"/>
                  </a:cubicBezTo>
                  <a:cubicBezTo>
                    <a:pt x="81" y="648"/>
                    <a:pt x="81" y="648"/>
                    <a:pt x="81" y="648"/>
                  </a:cubicBezTo>
                  <a:cubicBezTo>
                    <a:pt x="81" y="649"/>
                    <a:pt x="81" y="649"/>
                    <a:pt x="81" y="649"/>
                  </a:cubicBezTo>
                  <a:cubicBezTo>
                    <a:pt x="81" y="649"/>
                    <a:pt x="81" y="650"/>
                    <a:pt x="81" y="650"/>
                  </a:cubicBezTo>
                  <a:close/>
                  <a:moveTo>
                    <a:pt x="79" y="654"/>
                  </a:moveTo>
                  <a:cubicBezTo>
                    <a:pt x="79" y="653"/>
                    <a:pt x="79" y="653"/>
                    <a:pt x="79" y="653"/>
                  </a:cubicBezTo>
                  <a:cubicBezTo>
                    <a:pt x="79" y="653"/>
                    <a:pt x="79" y="653"/>
                    <a:pt x="79" y="653"/>
                  </a:cubicBezTo>
                  <a:cubicBezTo>
                    <a:pt x="79" y="654"/>
                    <a:pt x="79" y="654"/>
                    <a:pt x="79" y="655"/>
                  </a:cubicBezTo>
                  <a:cubicBezTo>
                    <a:pt x="79" y="655"/>
                    <a:pt x="79" y="655"/>
                    <a:pt x="79" y="655"/>
                  </a:cubicBezTo>
                  <a:cubicBezTo>
                    <a:pt x="79" y="655"/>
                    <a:pt x="79" y="655"/>
                    <a:pt x="79" y="655"/>
                  </a:cubicBezTo>
                  <a:cubicBezTo>
                    <a:pt x="79" y="655"/>
                    <a:pt x="79" y="655"/>
                    <a:pt x="79" y="655"/>
                  </a:cubicBezTo>
                  <a:cubicBezTo>
                    <a:pt x="79" y="655"/>
                    <a:pt x="79" y="655"/>
                    <a:pt x="78" y="655"/>
                  </a:cubicBezTo>
                  <a:cubicBezTo>
                    <a:pt x="78" y="655"/>
                    <a:pt x="78" y="655"/>
                    <a:pt x="78" y="655"/>
                  </a:cubicBezTo>
                  <a:cubicBezTo>
                    <a:pt x="78" y="655"/>
                    <a:pt x="78" y="654"/>
                    <a:pt x="78" y="654"/>
                  </a:cubicBezTo>
                  <a:cubicBezTo>
                    <a:pt x="78" y="654"/>
                    <a:pt x="78" y="654"/>
                    <a:pt x="78" y="654"/>
                  </a:cubicBezTo>
                  <a:cubicBezTo>
                    <a:pt x="78" y="654"/>
                    <a:pt x="78" y="654"/>
                    <a:pt x="79" y="654"/>
                  </a:cubicBezTo>
                  <a:cubicBezTo>
                    <a:pt x="79" y="654"/>
                    <a:pt x="79" y="654"/>
                    <a:pt x="79" y="654"/>
                  </a:cubicBezTo>
                  <a:close/>
                  <a:moveTo>
                    <a:pt x="77" y="655"/>
                  </a:moveTo>
                  <a:cubicBezTo>
                    <a:pt x="77" y="655"/>
                    <a:pt x="77" y="655"/>
                    <a:pt x="77" y="655"/>
                  </a:cubicBezTo>
                  <a:cubicBezTo>
                    <a:pt x="77" y="655"/>
                    <a:pt x="78" y="655"/>
                    <a:pt x="78" y="655"/>
                  </a:cubicBezTo>
                  <a:cubicBezTo>
                    <a:pt x="78" y="655"/>
                    <a:pt x="78" y="655"/>
                    <a:pt x="79" y="656"/>
                  </a:cubicBezTo>
                  <a:cubicBezTo>
                    <a:pt x="79" y="656"/>
                    <a:pt x="79" y="656"/>
                    <a:pt x="79" y="656"/>
                  </a:cubicBezTo>
                  <a:cubicBezTo>
                    <a:pt x="79" y="656"/>
                    <a:pt x="79" y="657"/>
                    <a:pt x="78" y="657"/>
                  </a:cubicBezTo>
                  <a:cubicBezTo>
                    <a:pt x="78" y="657"/>
                    <a:pt x="78" y="657"/>
                    <a:pt x="78" y="657"/>
                  </a:cubicBezTo>
                  <a:cubicBezTo>
                    <a:pt x="78" y="656"/>
                    <a:pt x="78" y="656"/>
                    <a:pt x="78" y="656"/>
                  </a:cubicBezTo>
                  <a:cubicBezTo>
                    <a:pt x="78" y="656"/>
                    <a:pt x="78" y="656"/>
                    <a:pt x="78" y="656"/>
                  </a:cubicBezTo>
                  <a:cubicBezTo>
                    <a:pt x="78" y="656"/>
                    <a:pt x="77" y="655"/>
                    <a:pt x="77" y="655"/>
                  </a:cubicBezTo>
                  <a:cubicBezTo>
                    <a:pt x="77" y="655"/>
                    <a:pt x="77" y="655"/>
                    <a:pt x="77" y="655"/>
                  </a:cubicBezTo>
                  <a:cubicBezTo>
                    <a:pt x="77" y="655"/>
                    <a:pt x="77" y="655"/>
                    <a:pt x="77" y="655"/>
                  </a:cubicBezTo>
                  <a:close/>
                  <a:moveTo>
                    <a:pt x="76" y="656"/>
                  </a:moveTo>
                  <a:cubicBezTo>
                    <a:pt x="76" y="656"/>
                    <a:pt x="76" y="656"/>
                    <a:pt x="76" y="655"/>
                  </a:cubicBezTo>
                  <a:cubicBezTo>
                    <a:pt x="76" y="655"/>
                    <a:pt x="76" y="655"/>
                    <a:pt x="76" y="655"/>
                  </a:cubicBezTo>
                  <a:cubicBezTo>
                    <a:pt x="76" y="655"/>
                    <a:pt x="76" y="655"/>
                    <a:pt x="76" y="655"/>
                  </a:cubicBezTo>
                  <a:cubicBezTo>
                    <a:pt x="76" y="655"/>
                    <a:pt x="76" y="655"/>
                    <a:pt x="76" y="655"/>
                  </a:cubicBezTo>
                  <a:cubicBezTo>
                    <a:pt x="77" y="656"/>
                    <a:pt x="77" y="656"/>
                    <a:pt x="77" y="656"/>
                  </a:cubicBezTo>
                  <a:cubicBezTo>
                    <a:pt x="77" y="656"/>
                    <a:pt x="77" y="656"/>
                    <a:pt x="77" y="656"/>
                  </a:cubicBezTo>
                  <a:cubicBezTo>
                    <a:pt x="77" y="656"/>
                    <a:pt x="77" y="657"/>
                    <a:pt x="77" y="657"/>
                  </a:cubicBezTo>
                  <a:cubicBezTo>
                    <a:pt x="77" y="657"/>
                    <a:pt x="77" y="657"/>
                    <a:pt x="76" y="656"/>
                  </a:cubicBezTo>
                  <a:cubicBezTo>
                    <a:pt x="76" y="656"/>
                    <a:pt x="76" y="656"/>
                    <a:pt x="76" y="656"/>
                  </a:cubicBezTo>
                  <a:cubicBezTo>
                    <a:pt x="76" y="656"/>
                    <a:pt x="76" y="656"/>
                    <a:pt x="76" y="656"/>
                  </a:cubicBezTo>
                  <a:close/>
                  <a:moveTo>
                    <a:pt x="79" y="659"/>
                  </a:moveTo>
                  <a:cubicBezTo>
                    <a:pt x="79" y="659"/>
                    <a:pt x="79" y="659"/>
                    <a:pt x="79" y="659"/>
                  </a:cubicBezTo>
                  <a:cubicBezTo>
                    <a:pt x="79" y="659"/>
                    <a:pt x="79" y="659"/>
                    <a:pt x="79" y="659"/>
                  </a:cubicBezTo>
                  <a:cubicBezTo>
                    <a:pt x="79" y="659"/>
                    <a:pt x="79" y="659"/>
                    <a:pt x="79" y="659"/>
                  </a:cubicBezTo>
                  <a:cubicBezTo>
                    <a:pt x="80" y="659"/>
                    <a:pt x="80" y="660"/>
                    <a:pt x="81" y="660"/>
                  </a:cubicBezTo>
                  <a:cubicBezTo>
                    <a:pt x="81" y="661"/>
                    <a:pt x="81" y="661"/>
                    <a:pt x="81" y="661"/>
                  </a:cubicBezTo>
                  <a:cubicBezTo>
                    <a:pt x="81" y="661"/>
                    <a:pt x="81" y="662"/>
                    <a:pt x="81" y="662"/>
                  </a:cubicBezTo>
                  <a:cubicBezTo>
                    <a:pt x="81" y="662"/>
                    <a:pt x="81" y="662"/>
                    <a:pt x="81" y="662"/>
                  </a:cubicBezTo>
                  <a:cubicBezTo>
                    <a:pt x="81" y="662"/>
                    <a:pt x="81" y="662"/>
                    <a:pt x="81" y="662"/>
                  </a:cubicBezTo>
                  <a:cubicBezTo>
                    <a:pt x="81" y="662"/>
                    <a:pt x="80" y="662"/>
                    <a:pt x="80" y="662"/>
                  </a:cubicBezTo>
                  <a:cubicBezTo>
                    <a:pt x="80" y="661"/>
                    <a:pt x="80" y="661"/>
                    <a:pt x="79" y="661"/>
                  </a:cubicBezTo>
                  <a:cubicBezTo>
                    <a:pt x="79" y="660"/>
                    <a:pt x="79" y="660"/>
                    <a:pt x="79" y="659"/>
                  </a:cubicBezTo>
                  <a:cubicBezTo>
                    <a:pt x="79" y="659"/>
                    <a:pt x="79" y="659"/>
                    <a:pt x="79" y="659"/>
                  </a:cubicBezTo>
                  <a:close/>
                  <a:moveTo>
                    <a:pt x="87" y="671"/>
                  </a:moveTo>
                  <a:cubicBezTo>
                    <a:pt x="87" y="671"/>
                    <a:pt x="87" y="671"/>
                    <a:pt x="87" y="672"/>
                  </a:cubicBezTo>
                  <a:cubicBezTo>
                    <a:pt x="88" y="672"/>
                    <a:pt x="88" y="672"/>
                    <a:pt x="88" y="672"/>
                  </a:cubicBezTo>
                  <a:cubicBezTo>
                    <a:pt x="88" y="672"/>
                    <a:pt x="88" y="672"/>
                    <a:pt x="88" y="672"/>
                  </a:cubicBezTo>
                  <a:cubicBezTo>
                    <a:pt x="88" y="673"/>
                    <a:pt x="88" y="673"/>
                    <a:pt x="88" y="674"/>
                  </a:cubicBezTo>
                  <a:cubicBezTo>
                    <a:pt x="87" y="674"/>
                    <a:pt x="87" y="673"/>
                    <a:pt x="87" y="673"/>
                  </a:cubicBezTo>
                  <a:cubicBezTo>
                    <a:pt x="87" y="673"/>
                    <a:pt x="87" y="673"/>
                    <a:pt x="87" y="673"/>
                  </a:cubicBezTo>
                  <a:cubicBezTo>
                    <a:pt x="87" y="673"/>
                    <a:pt x="87" y="673"/>
                    <a:pt x="87" y="672"/>
                  </a:cubicBezTo>
                  <a:cubicBezTo>
                    <a:pt x="86" y="672"/>
                    <a:pt x="86" y="672"/>
                    <a:pt x="86" y="672"/>
                  </a:cubicBezTo>
                  <a:cubicBezTo>
                    <a:pt x="86" y="672"/>
                    <a:pt x="86" y="672"/>
                    <a:pt x="86" y="671"/>
                  </a:cubicBezTo>
                  <a:cubicBezTo>
                    <a:pt x="86" y="671"/>
                    <a:pt x="86" y="671"/>
                    <a:pt x="87" y="671"/>
                  </a:cubicBezTo>
                  <a:cubicBezTo>
                    <a:pt x="87" y="671"/>
                    <a:pt x="87" y="671"/>
                    <a:pt x="87" y="671"/>
                  </a:cubicBezTo>
                  <a:cubicBezTo>
                    <a:pt x="87" y="671"/>
                    <a:pt x="87" y="671"/>
                    <a:pt x="87" y="671"/>
                  </a:cubicBezTo>
                  <a:cubicBezTo>
                    <a:pt x="87" y="671"/>
                    <a:pt x="87" y="671"/>
                    <a:pt x="87" y="671"/>
                  </a:cubicBezTo>
                  <a:cubicBezTo>
                    <a:pt x="87" y="671"/>
                    <a:pt x="87" y="671"/>
                    <a:pt x="87" y="671"/>
                  </a:cubicBezTo>
                  <a:close/>
                  <a:moveTo>
                    <a:pt x="88" y="685"/>
                  </a:moveTo>
                  <a:cubicBezTo>
                    <a:pt x="88" y="685"/>
                    <a:pt x="88" y="685"/>
                    <a:pt x="88" y="684"/>
                  </a:cubicBezTo>
                  <a:cubicBezTo>
                    <a:pt x="88" y="684"/>
                    <a:pt x="88" y="684"/>
                    <a:pt x="88" y="684"/>
                  </a:cubicBezTo>
                  <a:cubicBezTo>
                    <a:pt x="88" y="684"/>
                    <a:pt x="88" y="684"/>
                    <a:pt x="88" y="684"/>
                  </a:cubicBezTo>
                  <a:cubicBezTo>
                    <a:pt x="88" y="684"/>
                    <a:pt x="88" y="683"/>
                    <a:pt x="88" y="683"/>
                  </a:cubicBezTo>
                  <a:cubicBezTo>
                    <a:pt x="88" y="684"/>
                    <a:pt x="88" y="684"/>
                    <a:pt x="88" y="684"/>
                  </a:cubicBezTo>
                  <a:cubicBezTo>
                    <a:pt x="87" y="684"/>
                    <a:pt x="87" y="684"/>
                    <a:pt x="87" y="684"/>
                  </a:cubicBezTo>
                  <a:cubicBezTo>
                    <a:pt x="87" y="684"/>
                    <a:pt x="87" y="684"/>
                    <a:pt x="87" y="683"/>
                  </a:cubicBezTo>
                  <a:cubicBezTo>
                    <a:pt x="86" y="683"/>
                    <a:pt x="86" y="683"/>
                    <a:pt x="86" y="683"/>
                  </a:cubicBezTo>
                  <a:cubicBezTo>
                    <a:pt x="85" y="682"/>
                    <a:pt x="85" y="682"/>
                    <a:pt x="85" y="682"/>
                  </a:cubicBezTo>
                  <a:cubicBezTo>
                    <a:pt x="85" y="682"/>
                    <a:pt x="85" y="682"/>
                    <a:pt x="85" y="681"/>
                  </a:cubicBezTo>
                  <a:cubicBezTo>
                    <a:pt x="85" y="681"/>
                    <a:pt x="85" y="681"/>
                    <a:pt x="85" y="681"/>
                  </a:cubicBezTo>
                  <a:cubicBezTo>
                    <a:pt x="85" y="680"/>
                    <a:pt x="85" y="680"/>
                    <a:pt x="85" y="680"/>
                  </a:cubicBezTo>
                  <a:cubicBezTo>
                    <a:pt x="85" y="680"/>
                    <a:pt x="85" y="680"/>
                    <a:pt x="86" y="680"/>
                  </a:cubicBezTo>
                  <a:cubicBezTo>
                    <a:pt x="86" y="680"/>
                    <a:pt x="86" y="680"/>
                    <a:pt x="87" y="680"/>
                  </a:cubicBezTo>
                  <a:cubicBezTo>
                    <a:pt x="87" y="680"/>
                    <a:pt x="88" y="680"/>
                    <a:pt x="88" y="680"/>
                  </a:cubicBezTo>
                  <a:cubicBezTo>
                    <a:pt x="89" y="680"/>
                    <a:pt x="89" y="680"/>
                    <a:pt x="89" y="680"/>
                  </a:cubicBezTo>
                  <a:cubicBezTo>
                    <a:pt x="90" y="680"/>
                    <a:pt x="91" y="681"/>
                    <a:pt x="92" y="682"/>
                  </a:cubicBezTo>
                  <a:cubicBezTo>
                    <a:pt x="92" y="682"/>
                    <a:pt x="92" y="682"/>
                    <a:pt x="93" y="682"/>
                  </a:cubicBezTo>
                  <a:cubicBezTo>
                    <a:pt x="93" y="682"/>
                    <a:pt x="94" y="683"/>
                    <a:pt x="94" y="683"/>
                  </a:cubicBezTo>
                  <a:cubicBezTo>
                    <a:pt x="94" y="683"/>
                    <a:pt x="94" y="683"/>
                    <a:pt x="94" y="683"/>
                  </a:cubicBezTo>
                  <a:cubicBezTo>
                    <a:pt x="95" y="683"/>
                    <a:pt x="95" y="683"/>
                    <a:pt x="95" y="683"/>
                  </a:cubicBezTo>
                  <a:cubicBezTo>
                    <a:pt x="95" y="683"/>
                    <a:pt x="96" y="683"/>
                    <a:pt x="96" y="684"/>
                  </a:cubicBezTo>
                  <a:cubicBezTo>
                    <a:pt x="97" y="684"/>
                    <a:pt x="97" y="684"/>
                    <a:pt x="97" y="684"/>
                  </a:cubicBezTo>
                  <a:cubicBezTo>
                    <a:pt x="98" y="684"/>
                    <a:pt x="99" y="684"/>
                    <a:pt x="100" y="684"/>
                  </a:cubicBezTo>
                  <a:cubicBezTo>
                    <a:pt x="101" y="684"/>
                    <a:pt x="101" y="684"/>
                    <a:pt x="101" y="684"/>
                  </a:cubicBezTo>
                  <a:cubicBezTo>
                    <a:pt x="102" y="685"/>
                    <a:pt x="103" y="685"/>
                    <a:pt x="103" y="685"/>
                  </a:cubicBezTo>
                  <a:cubicBezTo>
                    <a:pt x="104" y="685"/>
                    <a:pt x="104" y="685"/>
                    <a:pt x="104" y="685"/>
                  </a:cubicBezTo>
                  <a:cubicBezTo>
                    <a:pt x="104" y="685"/>
                    <a:pt x="105" y="686"/>
                    <a:pt x="105" y="686"/>
                  </a:cubicBezTo>
                  <a:cubicBezTo>
                    <a:pt x="105" y="687"/>
                    <a:pt x="105" y="687"/>
                    <a:pt x="106" y="688"/>
                  </a:cubicBezTo>
                  <a:cubicBezTo>
                    <a:pt x="106" y="688"/>
                    <a:pt x="106" y="688"/>
                    <a:pt x="106" y="688"/>
                  </a:cubicBezTo>
                  <a:cubicBezTo>
                    <a:pt x="106" y="689"/>
                    <a:pt x="106" y="689"/>
                    <a:pt x="106" y="690"/>
                  </a:cubicBezTo>
                  <a:cubicBezTo>
                    <a:pt x="107" y="690"/>
                    <a:pt x="107" y="691"/>
                    <a:pt x="108" y="691"/>
                  </a:cubicBezTo>
                  <a:cubicBezTo>
                    <a:pt x="108" y="692"/>
                    <a:pt x="109" y="693"/>
                    <a:pt x="110" y="694"/>
                  </a:cubicBezTo>
                  <a:cubicBezTo>
                    <a:pt x="110" y="695"/>
                    <a:pt x="110" y="695"/>
                    <a:pt x="111" y="695"/>
                  </a:cubicBezTo>
                  <a:cubicBezTo>
                    <a:pt x="111" y="695"/>
                    <a:pt x="111" y="695"/>
                    <a:pt x="112" y="696"/>
                  </a:cubicBezTo>
                  <a:cubicBezTo>
                    <a:pt x="113" y="696"/>
                    <a:pt x="114" y="697"/>
                    <a:pt x="115" y="698"/>
                  </a:cubicBezTo>
                  <a:cubicBezTo>
                    <a:pt x="115" y="697"/>
                    <a:pt x="115" y="697"/>
                    <a:pt x="116" y="697"/>
                  </a:cubicBezTo>
                  <a:cubicBezTo>
                    <a:pt x="116" y="697"/>
                    <a:pt x="116" y="697"/>
                    <a:pt x="116" y="697"/>
                  </a:cubicBezTo>
                  <a:cubicBezTo>
                    <a:pt x="116" y="698"/>
                    <a:pt x="116" y="698"/>
                    <a:pt x="116" y="698"/>
                  </a:cubicBezTo>
                  <a:cubicBezTo>
                    <a:pt x="115" y="699"/>
                    <a:pt x="116" y="700"/>
                    <a:pt x="116" y="700"/>
                  </a:cubicBezTo>
                  <a:cubicBezTo>
                    <a:pt x="116" y="700"/>
                    <a:pt x="117" y="700"/>
                    <a:pt x="117" y="700"/>
                  </a:cubicBezTo>
                  <a:cubicBezTo>
                    <a:pt x="117" y="701"/>
                    <a:pt x="117" y="701"/>
                    <a:pt x="117" y="701"/>
                  </a:cubicBezTo>
                  <a:cubicBezTo>
                    <a:pt x="117" y="702"/>
                    <a:pt x="117" y="703"/>
                    <a:pt x="117" y="704"/>
                  </a:cubicBezTo>
                  <a:cubicBezTo>
                    <a:pt x="118" y="703"/>
                    <a:pt x="118" y="703"/>
                    <a:pt x="118" y="702"/>
                  </a:cubicBezTo>
                  <a:cubicBezTo>
                    <a:pt x="118" y="703"/>
                    <a:pt x="118" y="704"/>
                    <a:pt x="119" y="704"/>
                  </a:cubicBezTo>
                  <a:cubicBezTo>
                    <a:pt x="119" y="704"/>
                    <a:pt x="119" y="705"/>
                    <a:pt x="118" y="705"/>
                  </a:cubicBezTo>
                  <a:cubicBezTo>
                    <a:pt x="118" y="705"/>
                    <a:pt x="118" y="705"/>
                    <a:pt x="118" y="705"/>
                  </a:cubicBezTo>
                  <a:cubicBezTo>
                    <a:pt x="118" y="705"/>
                    <a:pt x="117" y="705"/>
                    <a:pt x="117" y="705"/>
                  </a:cubicBezTo>
                  <a:cubicBezTo>
                    <a:pt x="117" y="706"/>
                    <a:pt x="116" y="706"/>
                    <a:pt x="116" y="706"/>
                  </a:cubicBezTo>
                  <a:cubicBezTo>
                    <a:pt x="114" y="705"/>
                    <a:pt x="112" y="704"/>
                    <a:pt x="110" y="704"/>
                  </a:cubicBezTo>
                  <a:cubicBezTo>
                    <a:pt x="110" y="703"/>
                    <a:pt x="109" y="703"/>
                    <a:pt x="109" y="703"/>
                  </a:cubicBezTo>
                  <a:cubicBezTo>
                    <a:pt x="108" y="702"/>
                    <a:pt x="108" y="702"/>
                    <a:pt x="107" y="702"/>
                  </a:cubicBezTo>
                  <a:cubicBezTo>
                    <a:pt x="107" y="702"/>
                    <a:pt x="106" y="702"/>
                    <a:pt x="106" y="701"/>
                  </a:cubicBezTo>
                  <a:cubicBezTo>
                    <a:pt x="106" y="701"/>
                    <a:pt x="108" y="700"/>
                    <a:pt x="107" y="700"/>
                  </a:cubicBezTo>
                  <a:cubicBezTo>
                    <a:pt x="107" y="699"/>
                    <a:pt x="106" y="699"/>
                    <a:pt x="106" y="699"/>
                  </a:cubicBezTo>
                  <a:cubicBezTo>
                    <a:pt x="106" y="699"/>
                    <a:pt x="106" y="699"/>
                    <a:pt x="105" y="699"/>
                  </a:cubicBezTo>
                  <a:cubicBezTo>
                    <a:pt x="105" y="699"/>
                    <a:pt x="105" y="699"/>
                    <a:pt x="105" y="699"/>
                  </a:cubicBezTo>
                  <a:cubicBezTo>
                    <a:pt x="105" y="699"/>
                    <a:pt x="104" y="699"/>
                    <a:pt x="104" y="700"/>
                  </a:cubicBezTo>
                  <a:cubicBezTo>
                    <a:pt x="104" y="700"/>
                    <a:pt x="104" y="699"/>
                    <a:pt x="103" y="699"/>
                  </a:cubicBezTo>
                  <a:cubicBezTo>
                    <a:pt x="103" y="699"/>
                    <a:pt x="103" y="699"/>
                    <a:pt x="103" y="698"/>
                  </a:cubicBezTo>
                  <a:cubicBezTo>
                    <a:pt x="102" y="698"/>
                    <a:pt x="102" y="698"/>
                    <a:pt x="102" y="698"/>
                  </a:cubicBezTo>
                  <a:cubicBezTo>
                    <a:pt x="101" y="697"/>
                    <a:pt x="102" y="696"/>
                    <a:pt x="102" y="696"/>
                  </a:cubicBezTo>
                  <a:cubicBezTo>
                    <a:pt x="102" y="696"/>
                    <a:pt x="102" y="696"/>
                    <a:pt x="101" y="696"/>
                  </a:cubicBezTo>
                  <a:cubicBezTo>
                    <a:pt x="101" y="697"/>
                    <a:pt x="101" y="696"/>
                    <a:pt x="101" y="696"/>
                  </a:cubicBezTo>
                  <a:cubicBezTo>
                    <a:pt x="101" y="696"/>
                    <a:pt x="101" y="695"/>
                    <a:pt x="101" y="695"/>
                  </a:cubicBezTo>
                  <a:cubicBezTo>
                    <a:pt x="101" y="695"/>
                    <a:pt x="101" y="695"/>
                    <a:pt x="100" y="695"/>
                  </a:cubicBezTo>
                  <a:cubicBezTo>
                    <a:pt x="100" y="696"/>
                    <a:pt x="100" y="696"/>
                    <a:pt x="100" y="696"/>
                  </a:cubicBezTo>
                  <a:cubicBezTo>
                    <a:pt x="100" y="696"/>
                    <a:pt x="100" y="696"/>
                    <a:pt x="99" y="696"/>
                  </a:cubicBezTo>
                  <a:cubicBezTo>
                    <a:pt x="99" y="696"/>
                    <a:pt x="99" y="695"/>
                    <a:pt x="99" y="695"/>
                  </a:cubicBezTo>
                  <a:cubicBezTo>
                    <a:pt x="99" y="695"/>
                    <a:pt x="99" y="695"/>
                    <a:pt x="98" y="695"/>
                  </a:cubicBezTo>
                  <a:cubicBezTo>
                    <a:pt x="98" y="695"/>
                    <a:pt x="98" y="694"/>
                    <a:pt x="97" y="694"/>
                  </a:cubicBezTo>
                  <a:cubicBezTo>
                    <a:pt x="97" y="694"/>
                    <a:pt x="97" y="695"/>
                    <a:pt x="97" y="695"/>
                  </a:cubicBezTo>
                  <a:cubicBezTo>
                    <a:pt x="97" y="695"/>
                    <a:pt x="97" y="695"/>
                    <a:pt x="97" y="694"/>
                  </a:cubicBezTo>
                  <a:cubicBezTo>
                    <a:pt x="97" y="694"/>
                    <a:pt x="97" y="693"/>
                    <a:pt x="97" y="693"/>
                  </a:cubicBezTo>
                  <a:cubicBezTo>
                    <a:pt x="97" y="693"/>
                    <a:pt x="98" y="693"/>
                    <a:pt x="98" y="693"/>
                  </a:cubicBezTo>
                  <a:cubicBezTo>
                    <a:pt x="98" y="692"/>
                    <a:pt x="98" y="692"/>
                    <a:pt x="98" y="692"/>
                  </a:cubicBezTo>
                  <a:cubicBezTo>
                    <a:pt x="97" y="692"/>
                    <a:pt x="97" y="692"/>
                    <a:pt x="97" y="692"/>
                  </a:cubicBezTo>
                  <a:cubicBezTo>
                    <a:pt x="97" y="692"/>
                    <a:pt x="97" y="692"/>
                    <a:pt x="97" y="692"/>
                  </a:cubicBezTo>
                  <a:cubicBezTo>
                    <a:pt x="97" y="692"/>
                    <a:pt x="97" y="691"/>
                    <a:pt x="97" y="691"/>
                  </a:cubicBezTo>
                  <a:cubicBezTo>
                    <a:pt x="96" y="692"/>
                    <a:pt x="96" y="692"/>
                    <a:pt x="96" y="693"/>
                  </a:cubicBezTo>
                  <a:cubicBezTo>
                    <a:pt x="96" y="693"/>
                    <a:pt x="95" y="693"/>
                    <a:pt x="95" y="693"/>
                  </a:cubicBezTo>
                  <a:cubicBezTo>
                    <a:pt x="95" y="692"/>
                    <a:pt x="94" y="692"/>
                    <a:pt x="95" y="691"/>
                  </a:cubicBezTo>
                  <a:cubicBezTo>
                    <a:pt x="95" y="691"/>
                    <a:pt x="95" y="691"/>
                    <a:pt x="95" y="691"/>
                  </a:cubicBezTo>
                  <a:cubicBezTo>
                    <a:pt x="95" y="691"/>
                    <a:pt x="95" y="690"/>
                    <a:pt x="95" y="691"/>
                  </a:cubicBezTo>
                  <a:cubicBezTo>
                    <a:pt x="95" y="690"/>
                    <a:pt x="95" y="690"/>
                    <a:pt x="95" y="690"/>
                  </a:cubicBezTo>
                  <a:cubicBezTo>
                    <a:pt x="95" y="690"/>
                    <a:pt x="95" y="690"/>
                    <a:pt x="94" y="690"/>
                  </a:cubicBezTo>
                  <a:cubicBezTo>
                    <a:pt x="94" y="690"/>
                    <a:pt x="94" y="690"/>
                    <a:pt x="94" y="690"/>
                  </a:cubicBezTo>
                  <a:cubicBezTo>
                    <a:pt x="93" y="690"/>
                    <a:pt x="93" y="690"/>
                    <a:pt x="93" y="690"/>
                  </a:cubicBezTo>
                  <a:cubicBezTo>
                    <a:pt x="93" y="690"/>
                    <a:pt x="92" y="689"/>
                    <a:pt x="93" y="689"/>
                  </a:cubicBezTo>
                  <a:cubicBezTo>
                    <a:pt x="93" y="689"/>
                    <a:pt x="93" y="689"/>
                    <a:pt x="93" y="688"/>
                  </a:cubicBezTo>
                  <a:cubicBezTo>
                    <a:pt x="93" y="688"/>
                    <a:pt x="93" y="688"/>
                    <a:pt x="92" y="687"/>
                  </a:cubicBezTo>
                  <a:cubicBezTo>
                    <a:pt x="92" y="688"/>
                    <a:pt x="92" y="688"/>
                    <a:pt x="92" y="688"/>
                  </a:cubicBezTo>
                  <a:cubicBezTo>
                    <a:pt x="92" y="689"/>
                    <a:pt x="91" y="688"/>
                    <a:pt x="91" y="688"/>
                  </a:cubicBezTo>
                  <a:cubicBezTo>
                    <a:pt x="91" y="688"/>
                    <a:pt x="91" y="688"/>
                    <a:pt x="90" y="688"/>
                  </a:cubicBezTo>
                  <a:cubicBezTo>
                    <a:pt x="90" y="688"/>
                    <a:pt x="90" y="688"/>
                    <a:pt x="90" y="688"/>
                  </a:cubicBezTo>
                  <a:cubicBezTo>
                    <a:pt x="90" y="687"/>
                    <a:pt x="90" y="687"/>
                    <a:pt x="90" y="687"/>
                  </a:cubicBezTo>
                  <a:cubicBezTo>
                    <a:pt x="90" y="687"/>
                    <a:pt x="90" y="687"/>
                    <a:pt x="90" y="687"/>
                  </a:cubicBezTo>
                  <a:cubicBezTo>
                    <a:pt x="89" y="687"/>
                    <a:pt x="89" y="687"/>
                    <a:pt x="89" y="687"/>
                  </a:cubicBezTo>
                  <a:cubicBezTo>
                    <a:pt x="89" y="688"/>
                    <a:pt x="89" y="688"/>
                    <a:pt x="89" y="688"/>
                  </a:cubicBezTo>
                  <a:cubicBezTo>
                    <a:pt x="88" y="688"/>
                    <a:pt x="88" y="688"/>
                    <a:pt x="88" y="688"/>
                  </a:cubicBezTo>
                  <a:cubicBezTo>
                    <a:pt x="88" y="688"/>
                    <a:pt x="88" y="688"/>
                    <a:pt x="88" y="687"/>
                  </a:cubicBezTo>
                  <a:cubicBezTo>
                    <a:pt x="88" y="687"/>
                    <a:pt x="88" y="687"/>
                    <a:pt x="88" y="687"/>
                  </a:cubicBezTo>
                  <a:cubicBezTo>
                    <a:pt x="88" y="687"/>
                    <a:pt x="88" y="687"/>
                    <a:pt x="89" y="686"/>
                  </a:cubicBezTo>
                  <a:cubicBezTo>
                    <a:pt x="89" y="686"/>
                    <a:pt x="89" y="686"/>
                    <a:pt x="88" y="686"/>
                  </a:cubicBezTo>
                  <a:cubicBezTo>
                    <a:pt x="88" y="686"/>
                    <a:pt x="88" y="686"/>
                    <a:pt x="88" y="685"/>
                  </a:cubicBezTo>
                  <a:cubicBezTo>
                    <a:pt x="88" y="685"/>
                    <a:pt x="88" y="685"/>
                    <a:pt x="88" y="685"/>
                  </a:cubicBezTo>
                  <a:close/>
                  <a:moveTo>
                    <a:pt x="97" y="681"/>
                  </a:moveTo>
                  <a:cubicBezTo>
                    <a:pt x="97" y="681"/>
                    <a:pt x="97" y="681"/>
                    <a:pt x="97" y="681"/>
                  </a:cubicBezTo>
                  <a:cubicBezTo>
                    <a:pt x="97" y="681"/>
                    <a:pt x="97" y="681"/>
                    <a:pt x="97" y="681"/>
                  </a:cubicBezTo>
                  <a:cubicBezTo>
                    <a:pt x="97" y="681"/>
                    <a:pt x="98" y="681"/>
                    <a:pt x="98" y="681"/>
                  </a:cubicBezTo>
                  <a:cubicBezTo>
                    <a:pt x="98" y="680"/>
                    <a:pt x="98" y="680"/>
                    <a:pt x="98" y="680"/>
                  </a:cubicBezTo>
                  <a:cubicBezTo>
                    <a:pt x="99" y="680"/>
                    <a:pt x="99" y="680"/>
                    <a:pt x="99" y="680"/>
                  </a:cubicBezTo>
                  <a:cubicBezTo>
                    <a:pt x="99" y="680"/>
                    <a:pt x="99" y="680"/>
                    <a:pt x="99" y="680"/>
                  </a:cubicBezTo>
                  <a:cubicBezTo>
                    <a:pt x="99" y="680"/>
                    <a:pt x="99" y="681"/>
                    <a:pt x="99" y="681"/>
                  </a:cubicBezTo>
                  <a:cubicBezTo>
                    <a:pt x="99" y="681"/>
                    <a:pt x="99" y="681"/>
                    <a:pt x="99" y="681"/>
                  </a:cubicBezTo>
                  <a:cubicBezTo>
                    <a:pt x="99" y="681"/>
                    <a:pt x="99" y="681"/>
                    <a:pt x="99" y="681"/>
                  </a:cubicBezTo>
                  <a:cubicBezTo>
                    <a:pt x="99" y="682"/>
                    <a:pt x="99" y="682"/>
                    <a:pt x="99" y="682"/>
                  </a:cubicBezTo>
                  <a:cubicBezTo>
                    <a:pt x="98" y="682"/>
                    <a:pt x="98" y="682"/>
                    <a:pt x="98" y="682"/>
                  </a:cubicBezTo>
                  <a:cubicBezTo>
                    <a:pt x="98" y="682"/>
                    <a:pt x="98" y="682"/>
                    <a:pt x="97" y="682"/>
                  </a:cubicBezTo>
                  <a:cubicBezTo>
                    <a:pt x="97" y="682"/>
                    <a:pt x="97" y="682"/>
                    <a:pt x="97" y="682"/>
                  </a:cubicBezTo>
                  <a:cubicBezTo>
                    <a:pt x="97" y="682"/>
                    <a:pt x="97" y="682"/>
                    <a:pt x="97" y="682"/>
                  </a:cubicBezTo>
                  <a:cubicBezTo>
                    <a:pt x="97" y="682"/>
                    <a:pt x="97" y="682"/>
                    <a:pt x="97" y="682"/>
                  </a:cubicBezTo>
                  <a:cubicBezTo>
                    <a:pt x="97" y="682"/>
                    <a:pt x="97" y="681"/>
                    <a:pt x="97" y="681"/>
                  </a:cubicBezTo>
                  <a:close/>
                  <a:moveTo>
                    <a:pt x="97" y="682"/>
                  </a:moveTo>
                  <a:cubicBezTo>
                    <a:pt x="97" y="682"/>
                    <a:pt x="97" y="682"/>
                    <a:pt x="98" y="682"/>
                  </a:cubicBezTo>
                  <a:cubicBezTo>
                    <a:pt x="98" y="682"/>
                    <a:pt x="98" y="682"/>
                    <a:pt x="98" y="682"/>
                  </a:cubicBezTo>
                  <a:cubicBezTo>
                    <a:pt x="98" y="682"/>
                    <a:pt x="98" y="682"/>
                    <a:pt x="98" y="682"/>
                  </a:cubicBezTo>
                  <a:cubicBezTo>
                    <a:pt x="98" y="683"/>
                    <a:pt x="98" y="683"/>
                    <a:pt x="98" y="683"/>
                  </a:cubicBezTo>
                  <a:cubicBezTo>
                    <a:pt x="99" y="683"/>
                    <a:pt x="99" y="682"/>
                    <a:pt x="99" y="682"/>
                  </a:cubicBezTo>
                  <a:cubicBezTo>
                    <a:pt x="99" y="682"/>
                    <a:pt x="99" y="682"/>
                    <a:pt x="100" y="682"/>
                  </a:cubicBezTo>
                  <a:cubicBezTo>
                    <a:pt x="100" y="682"/>
                    <a:pt x="100" y="682"/>
                    <a:pt x="100" y="682"/>
                  </a:cubicBezTo>
                  <a:cubicBezTo>
                    <a:pt x="100" y="682"/>
                    <a:pt x="100" y="682"/>
                    <a:pt x="100" y="683"/>
                  </a:cubicBezTo>
                  <a:cubicBezTo>
                    <a:pt x="100" y="683"/>
                    <a:pt x="99" y="683"/>
                    <a:pt x="99" y="683"/>
                  </a:cubicBezTo>
                  <a:cubicBezTo>
                    <a:pt x="99" y="683"/>
                    <a:pt x="99" y="683"/>
                    <a:pt x="99" y="683"/>
                  </a:cubicBezTo>
                  <a:cubicBezTo>
                    <a:pt x="99" y="683"/>
                    <a:pt x="99" y="683"/>
                    <a:pt x="99" y="683"/>
                  </a:cubicBezTo>
                  <a:cubicBezTo>
                    <a:pt x="98" y="683"/>
                    <a:pt x="98" y="683"/>
                    <a:pt x="97" y="683"/>
                  </a:cubicBezTo>
                  <a:cubicBezTo>
                    <a:pt x="97" y="683"/>
                    <a:pt x="97" y="683"/>
                    <a:pt x="96" y="683"/>
                  </a:cubicBezTo>
                  <a:cubicBezTo>
                    <a:pt x="96" y="683"/>
                    <a:pt x="96" y="683"/>
                    <a:pt x="96" y="683"/>
                  </a:cubicBezTo>
                  <a:cubicBezTo>
                    <a:pt x="96" y="683"/>
                    <a:pt x="96" y="683"/>
                    <a:pt x="96" y="683"/>
                  </a:cubicBezTo>
                  <a:cubicBezTo>
                    <a:pt x="97" y="683"/>
                    <a:pt x="97" y="683"/>
                    <a:pt x="97" y="683"/>
                  </a:cubicBezTo>
                  <a:cubicBezTo>
                    <a:pt x="97" y="682"/>
                    <a:pt x="97" y="682"/>
                    <a:pt x="97" y="682"/>
                  </a:cubicBezTo>
                  <a:close/>
                  <a:moveTo>
                    <a:pt x="95" y="680"/>
                  </a:moveTo>
                  <a:cubicBezTo>
                    <a:pt x="95" y="680"/>
                    <a:pt x="95" y="680"/>
                    <a:pt x="95" y="680"/>
                  </a:cubicBezTo>
                  <a:cubicBezTo>
                    <a:pt x="95" y="680"/>
                    <a:pt x="95" y="680"/>
                    <a:pt x="95" y="680"/>
                  </a:cubicBezTo>
                  <a:cubicBezTo>
                    <a:pt x="96" y="680"/>
                    <a:pt x="96" y="680"/>
                    <a:pt x="96" y="680"/>
                  </a:cubicBezTo>
                  <a:cubicBezTo>
                    <a:pt x="96" y="680"/>
                    <a:pt x="96" y="680"/>
                    <a:pt x="96" y="680"/>
                  </a:cubicBezTo>
                  <a:cubicBezTo>
                    <a:pt x="96" y="680"/>
                    <a:pt x="96" y="680"/>
                    <a:pt x="96" y="680"/>
                  </a:cubicBezTo>
                  <a:cubicBezTo>
                    <a:pt x="97" y="680"/>
                    <a:pt x="97" y="680"/>
                    <a:pt x="97" y="680"/>
                  </a:cubicBezTo>
                  <a:cubicBezTo>
                    <a:pt x="97" y="680"/>
                    <a:pt x="97" y="680"/>
                    <a:pt x="97" y="680"/>
                  </a:cubicBezTo>
                  <a:cubicBezTo>
                    <a:pt x="97" y="681"/>
                    <a:pt x="97" y="681"/>
                    <a:pt x="97" y="681"/>
                  </a:cubicBezTo>
                  <a:cubicBezTo>
                    <a:pt x="97" y="681"/>
                    <a:pt x="97" y="681"/>
                    <a:pt x="96" y="681"/>
                  </a:cubicBezTo>
                  <a:cubicBezTo>
                    <a:pt x="96" y="681"/>
                    <a:pt x="96" y="681"/>
                    <a:pt x="96" y="681"/>
                  </a:cubicBezTo>
                  <a:cubicBezTo>
                    <a:pt x="96" y="681"/>
                    <a:pt x="96" y="681"/>
                    <a:pt x="95" y="681"/>
                  </a:cubicBezTo>
                  <a:cubicBezTo>
                    <a:pt x="95" y="681"/>
                    <a:pt x="95" y="681"/>
                    <a:pt x="95" y="681"/>
                  </a:cubicBezTo>
                  <a:cubicBezTo>
                    <a:pt x="95" y="681"/>
                    <a:pt x="95" y="681"/>
                    <a:pt x="95" y="681"/>
                  </a:cubicBezTo>
                  <a:cubicBezTo>
                    <a:pt x="95" y="680"/>
                    <a:pt x="95" y="680"/>
                    <a:pt x="95" y="680"/>
                  </a:cubicBezTo>
                  <a:cubicBezTo>
                    <a:pt x="95" y="680"/>
                    <a:pt x="95" y="680"/>
                    <a:pt x="95" y="680"/>
                  </a:cubicBezTo>
                  <a:close/>
                  <a:moveTo>
                    <a:pt x="111" y="691"/>
                  </a:moveTo>
                  <a:cubicBezTo>
                    <a:pt x="111" y="691"/>
                    <a:pt x="111" y="691"/>
                    <a:pt x="111" y="691"/>
                  </a:cubicBezTo>
                  <a:cubicBezTo>
                    <a:pt x="111" y="691"/>
                    <a:pt x="111" y="692"/>
                    <a:pt x="111" y="692"/>
                  </a:cubicBezTo>
                  <a:cubicBezTo>
                    <a:pt x="111" y="692"/>
                    <a:pt x="111" y="692"/>
                    <a:pt x="112" y="692"/>
                  </a:cubicBezTo>
                  <a:cubicBezTo>
                    <a:pt x="112" y="692"/>
                    <a:pt x="112" y="692"/>
                    <a:pt x="112" y="692"/>
                  </a:cubicBezTo>
                  <a:cubicBezTo>
                    <a:pt x="112" y="693"/>
                    <a:pt x="113" y="693"/>
                    <a:pt x="113" y="693"/>
                  </a:cubicBezTo>
                  <a:cubicBezTo>
                    <a:pt x="113" y="693"/>
                    <a:pt x="113" y="693"/>
                    <a:pt x="113" y="694"/>
                  </a:cubicBezTo>
                  <a:cubicBezTo>
                    <a:pt x="113" y="694"/>
                    <a:pt x="113" y="694"/>
                    <a:pt x="113" y="694"/>
                  </a:cubicBezTo>
                  <a:cubicBezTo>
                    <a:pt x="113" y="694"/>
                    <a:pt x="113" y="694"/>
                    <a:pt x="113" y="694"/>
                  </a:cubicBezTo>
                  <a:cubicBezTo>
                    <a:pt x="112" y="693"/>
                    <a:pt x="112" y="693"/>
                    <a:pt x="111" y="693"/>
                  </a:cubicBezTo>
                  <a:cubicBezTo>
                    <a:pt x="111" y="693"/>
                    <a:pt x="111" y="692"/>
                    <a:pt x="111" y="692"/>
                  </a:cubicBezTo>
                  <a:cubicBezTo>
                    <a:pt x="111" y="692"/>
                    <a:pt x="111" y="692"/>
                    <a:pt x="110" y="692"/>
                  </a:cubicBezTo>
                  <a:cubicBezTo>
                    <a:pt x="110" y="692"/>
                    <a:pt x="110" y="692"/>
                    <a:pt x="110" y="691"/>
                  </a:cubicBezTo>
                  <a:cubicBezTo>
                    <a:pt x="110" y="691"/>
                    <a:pt x="110" y="691"/>
                    <a:pt x="111" y="691"/>
                  </a:cubicBezTo>
                  <a:close/>
                  <a:moveTo>
                    <a:pt x="118" y="700"/>
                  </a:moveTo>
                  <a:cubicBezTo>
                    <a:pt x="118" y="700"/>
                    <a:pt x="118" y="700"/>
                    <a:pt x="118" y="700"/>
                  </a:cubicBezTo>
                  <a:cubicBezTo>
                    <a:pt x="118" y="700"/>
                    <a:pt x="119" y="700"/>
                    <a:pt x="119" y="700"/>
                  </a:cubicBezTo>
                  <a:cubicBezTo>
                    <a:pt x="119" y="700"/>
                    <a:pt x="119" y="700"/>
                    <a:pt x="119" y="700"/>
                  </a:cubicBezTo>
                  <a:cubicBezTo>
                    <a:pt x="119" y="700"/>
                    <a:pt x="119" y="701"/>
                    <a:pt x="119" y="701"/>
                  </a:cubicBezTo>
                  <a:cubicBezTo>
                    <a:pt x="119" y="701"/>
                    <a:pt x="119" y="701"/>
                    <a:pt x="119" y="701"/>
                  </a:cubicBezTo>
                  <a:cubicBezTo>
                    <a:pt x="118" y="701"/>
                    <a:pt x="118" y="701"/>
                    <a:pt x="118" y="701"/>
                  </a:cubicBezTo>
                  <a:cubicBezTo>
                    <a:pt x="118" y="701"/>
                    <a:pt x="118" y="701"/>
                    <a:pt x="118" y="701"/>
                  </a:cubicBezTo>
                  <a:cubicBezTo>
                    <a:pt x="118" y="701"/>
                    <a:pt x="118" y="701"/>
                    <a:pt x="118" y="701"/>
                  </a:cubicBezTo>
                  <a:cubicBezTo>
                    <a:pt x="118" y="701"/>
                    <a:pt x="118" y="701"/>
                    <a:pt x="118" y="701"/>
                  </a:cubicBezTo>
                  <a:cubicBezTo>
                    <a:pt x="118" y="701"/>
                    <a:pt x="118" y="701"/>
                    <a:pt x="118" y="702"/>
                  </a:cubicBezTo>
                  <a:cubicBezTo>
                    <a:pt x="118" y="702"/>
                    <a:pt x="118" y="701"/>
                    <a:pt x="118" y="702"/>
                  </a:cubicBezTo>
                  <a:cubicBezTo>
                    <a:pt x="117" y="701"/>
                    <a:pt x="117" y="701"/>
                    <a:pt x="117" y="701"/>
                  </a:cubicBezTo>
                  <a:cubicBezTo>
                    <a:pt x="117" y="701"/>
                    <a:pt x="117" y="701"/>
                    <a:pt x="117" y="701"/>
                  </a:cubicBezTo>
                  <a:cubicBezTo>
                    <a:pt x="117" y="701"/>
                    <a:pt x="117" y="701"/>
                    <a:pt x="117" y="700"/>
                  </a:cubicBezTo>
                  <a:cubicBezTo>
                    <a:pt x="117" y="700"/>
                    <a:pt x="117" y="700"/>
                    <a:pt x="117" y="700"/>
                  </a:cubicBezTo>
                  <a:cubicBezTo>
                    <a:pt x="117" y="700"/>
                    <a:pt x="117" y="700"/>
                    <a:pt x="117" y="700"/>
                  </a:cubicBezTo>
                  <a:cubicBezTo>
                    <a:pt x="117" y="700"/>
                    <a:pt x="118" y="700"/>
                    <a:pt x="118" y="700"/>
                  </a:cubicBezTo>
                  <a:cubicBezTo>
                    <a:pt x="118" y="700"/>
                    <a:pt x="118" y="700"/>
                    <a:pt x="118" y="700"/>
                  </a:cubicBezTo>
                  <a:close/>
                  <a:moveTo>
                    <a:pt x="572" y="663"/>
                  </a:moveTo>
                  <a:cubicBezTo>
                    <a:pt x="572" y="663"/>
                    <a:pt x="572" y="663"/>
                    <a:pt x="572" y="663"/>
                  </a:cubicBezTo>
                  <a:cubicBezTo>
                    <a:pt x="571" y="664"/>
                    <a:pt x="570" y="663"/>
                    <a:pt x="570" y="664"/>
                  </a:cubicBezTo>
                  <a:cubicBezTo>
                    <a:pt x="570" y="664"/>
                    <a:pt x="570" y="664"/>
                    <a:pt x="570" y="664"/>
                  </a:cubicBezTo>
                  <a:cubicBezTo>
                    <a:pt x="570" y="664"/>
                    <a:pt x="570" y="664"/>
                    <a:pt x="570" y="664"/>
                  </a:cubicBezTo>
                  <a:cubicBezTo>
                    <a:pt x="570" y="664"/>
                    <a:pt x="571" y="664"/>
                    <a:pt x="571" y="664"/>
                  </a:cubicBezTo>
                  <a:cubicBezTo>
                    <a:pt x="571" y="665"/>
                    <a:pt x="571" y="665"/>
                    <a:pt x="571" y="665"/>
                  </a:cubicBezTo>
                  <a:cubicBezTo>
                    <a:pt x="572" y="665"/>
                    <a:pt x="572" y="665"/>
                    <a:pt x="572" y="665"/>
                  </a:cubicBezTo>
                  <a:cubicBezTo>
                    <a:pt x="572" y="665"/>
                    <a:pt x="572" y="665"/>
                    <a:pt x="572" y="666"/>
                  </a:cubicBezTo>
                  <a:cubicBezTo>
                    <a:pt x="572" y="666"/>
                    <a:pt x="572" y="666"/>
                    <a:pt x="571" y="667"/>
                  </a:cubicBezTo>
                  <a:cubicBezTo>
                    <a:pt x="571" y="667"/>
                    <a:pt x="571" y="667"/>
                    <a:pt x="571" y="667"/>
                  </a:cubicBezTo>
                  <a:cubicBezTo>
                    <a:pt x="571" y="667"/>
                    <a:pt x="571" y="667"/>
                    <a:pt x="571" y="667"/>
                  </a:cubicBezTo>
                  <a:cubicBezTo>
                    <a:pt x="571" y="667"/>
                    <a:pt x="571" y="667"/>
                    <a:pt x="571" y="667"/>
                  </a:cubicBezTo>
                  <a:cubicBezTo>
                    <a:pt x="570" y="667"/>
                    <a:pt x="570" y="667"/>
                    <a:pt x="570" y="668"/>
                  </a:cubicBezTo>
                  <a:cubicBezTo>
                    <a:pt x="570" y="668"/>
                    <a:pt x="570" y="668"/>
                    <a:pt x="570" y="668"/>
                  </a:cubicBezTo>
                  <a:cubicBezTo>
                    <a:pt x="570" y="668"/>
                    <a:pt x="570" y="668"/>
                    <a:pt x="570" y="669"/>
                  </a:cubicBezTo>
                  <a:cubicBezTo>
                    <a:pt x="569" y="669"/>
                    <a:pt x="569" y="670"/>
                    <a:pt x="568" y="670"/>
                  </a:cubicBezTo>
                  <a:cubicBezTo>
                    <a:pt x="568" y="670"/>
                    <a:pt x="567" y="670"/>
                    <a:pt x="567" y="670"/>
                  </a:cubicBezTo>
                  <a:cubicBezTo>
                    <a:pt x="567" y="670"/>
                    <a:pt x="566" y="671"/>
                    <a:pt x="566" y="671"/>
                  </a:cubicBezTo>
                  <a:cubicBezTo>
                    <a:pt x="566" y="671"/>
                    <a:pt x="565" y="672"/>
                    <a:pt x="565" y="672"/>
                  </a:cubicBezTo>
                  <a:cubicBezTo>
                    <a:pt x="564" y="673"/>
                    <a:pt x="564" y="673"/>
                    <a:pt x="563" y="674"/>
                  </a:cubicBezTo>
                  <a:cubicBezTo>
                    <a:pt x="562" y="674"/>
                    <a:pt x="562" y="674"/>
                    <a:pt x="562" y="674"/>
                  </a:cubicBezTo>
                  <a:cubicBezTo>
                    <a:pt x="562" y="674"/>
                    <a:pt x="561" y="674"/>
                    <a:pt x="561" y="673"/>
                  </a:cubicBezTo>
                  <a:cubicBezTo>
                    <a:pt x="561" y="673"/>
                    <a:pt x="561" y="673"/>
                    <a:pt x="560" y="673"/>
                  </a:cubicBezTo>
                  <a:cubicBezTo>
                    <a:pt x="560" y="673"/>
                    <a:pt x="560" y="673"/>
                    <a:pt x="560" y="673"/>
                  </a:cubicBezTo>
                  <a:cubicBezTo>
                    <a:pt x="559" y="674"/>
                    <a:pt x="559" y="674"/>
                    <a:pt x="558" y="674"/>
                  </a:cubicBezTo>
                  <a:cubicBezTo>
                    <a:pt x="558" y="674"/>
                    <a:pt x="558" y="674"/>
                    <a:pt x="557" y="674"/>
                  </a:cubicBezTo>
                  <a:cubicBezTo>
                    <a:pt x="557" y="674"/>
                    <a:pt x="557" y="674"/>
                    <a:pt x="557" y="674"/>
                  </a:cubicBezTo>
                  <a:cubicBezTo>
                    <a:pt x="557" y="674"/>
                    <a:pt x="556" y="675"/>
                    <a:pt x="556" y="675"/>
                  </a:cubicBezTo>
                  <a:cubicBezTo>
                    <a:pt x="556" y="675"/>
                    <a:pt x="555" y="676"/>
                    <a:pt x="555" y="675"/>
                  </a:cubicBezTo>
                  <a:cubicBezTo>
                    <a:pt x="554" y="675"/>
                    <a:pt x="554" y="675"/>
                    <a:pt x="554" y="676"/>
                  </a:cubicBezTo>
                  <a:cubicBezTo>
                    <a:pt x="554" y="676"/>
                    <a:pt x="554" y="676"/>
                    <a:pt x="554" y="676"/>
                  </a:cubicBezTo>
                  <a:cubicBezTo>
                    <a:pt x="554" y="676"/>
                    <a:pt x="554" y="676"/>
                    <a:pt x="554" y="676"/>
                  </a:cubicBezTo>
                  <a:cubicBezTo>
                    <a:pt x="553" y="676"/>
                    <a:pt x="553" y="676"/>
                    <a:pt x="552" y="676"/>
                  </a:cubicBezTo>
                  <a:cubicBezTo>
                    <a:pt x="552" y="676"/>
                    <a:pt x="552" y="676"/>
                    <a:pt x="552" y="676"/>
                  </a:cubicBezTo>
                  <a:cubicBezTo>
                    <a:pt x="552" y="676"/>
                    <a:pt x="552" y="676"/>
                    <a:pt x="552" y="676"/>
                  </a:cubicBezTo>
                  <a:cubicBezTo>
                    <a:pt x="552" y="676"/>
                    <a:pt x="552" y="677"/>
                    <a:pt x="552" y="677"/>
                  </a:cubicBezTo>
                  <a:cubicBezTo>
                    <a:pt x="552" y="677"/>
                    <a:pt x="552" y="677"/>
                    <a:pt x="551" y="678"/>
                  </a:cubicBezTo>
                  <a:cubicBezTo>
                    <a:pt x="551" y="678"/>
                    <a:pt x="551" y="678"/>
                    <a:pt x="551" y="678"/>
                  </a:cubicBezTo>
                  <a:cubicBezTo>
                    <a:pt x="551" y="678"/>
                    <a:pt x="551" y="678"/>
                    <a:pt x="550" y="678"/>
                  </a:cubicBezTo>
                  <a:cubicBezTo>
                    <a:pt x="550" y="678"/>
                    <a:pt x="550" y="678"/>
                    <a:pt x="550" y="678"/>
                  </a:cubicBezTo>
                  <a:cubicBezTo>
                    <a:pt x="550" y="678"/>
                    <a:pt x="550" y="679"/>
                    <a:pt x="550" y="679"/>
                  </a:cubicBezTo>
                  <a:cubicBezTo>
                    <a:pt x="550" y="679"/>
                    <a:pt x="550" y="680"/>
                    <a:pt x="550" y="680"/>
                  </a:cubicBezTo>
                  <a:cubicBezTo>
                    <a:pt x="550" y="680"/>
                    <a:pt x="550" y="680"/>
                    <a:pt x="550" y="680"/>
                  </a:cubicBezTo>
                  <a:cubicBezTo>
                    <a:pt x="550" y="680"/>
                    <a:pt x="550" y="681"/>
                    <a:pt x="550" y="681"/>
                  </a:cubicBezTo>
                  <a:cubicBezTo>
                    <a:pt x="549" y="681"/>
                    <a:pt x="549" y="681"/>
                    <a:pt x="548" y="681"/>
                  </a:cubicBezTo>
                  <a:cubicBezTo>
                    <a:pt x="548" y="682"/>
                    <a:pt x="547" y="682"/>
                    <a:pt x="547" y="683"/>
                  </a:cubicBezTo>
                  <a:cubicBezTo>
                    <a:pt x="547" y="683"/>
                    <a:pt x="547" y="682"/>
                    <a:pt x="547" y="683"/>
                  </a:cubicBezTo>
                  <a:cubicBezTo>
                    <a:pt x="547" y="683"/>
                    <a:pt x="547" y="683"/>
                    <a:pt x="546" y="683"/>
                  </a:cubicBezTo>
                  <a:cubicBezTo>
                    <a:pt x="546" y="684"/>
                    <a:pt x="545" y="684"/>
                    <a:pt x="543" y="685"/>
                  </a:cubicBezTo>
                  <a:cubicBezTo>
                    <a:pt x="543" y="685"/>
                    <a:pt x="544" y="685"/>
                    <a:pt x="544" y="685"/>
                  </a:cubicBezTo>
                  <a:cubicBezTo>
                    <a:pt x="544" y="686"/>
                    <a:pt x="543" y="686"/>
                    <a:pt x="543" y="686"/>
                  </a:cubicBezTo>
                  <a:cubicBezTo>
                    <a:pt x="541" y="687"/>
                    <a:pt x="540" y="687"/>
                    <a:pt x="538" y="687"/>
                  </a:cubicBezTo>
                  <a:cubicBezTo>
                    <a:pt x="536" y="686"/>
                    <a:pt x="534" y="687"/>
                    <a:pt x="533" y="687"/>
                  </a:cubicBezTo>
                  <a:cubicBezTo>
                    <a:pt x="532" y="687"/>
                    <a:pt x="532" y="688"/>
                    <a:pt x="532" y="688"/>
                  </a:cubicBezTo>
                  <a:cubicBezTo>
                    <a:pt x="531" y="688"/>
                    <a:pt x="531" y="687"/>
                    <a:pt x="530" y="687"/>
                  </a:cubicBezTo>
                  <a:cubicBezTo>
                    <a:pt x="528" y="686"/>
                    <a:pt x="525" y="686"/>
                    <a:pt x="522" y="686"/>
                  </a:cubicBezTo>
                  <a:cubicBezTo>
                    <a:pt x="522" y="686"/>
                    <a:pt x="521" y="686"/>
                    <a:pt x="521" y="686"/>
                  </a:cubicBezTo>
                  <a:cubicBezTo>
                    <a:pt x="521" y="686"/>
                    <a:pt x="521" y="687"/>
                    <a:pt x="521" y="687"/>
                  </a:cubicBezTo>
                  <a:cubicBezTo>
                    <a:pt x="519" y="687"/>
                    <a:pt x="517" y="685"/>
                    <a:pt x="516" y="686"/>
                  </a:cubicBezTo>
                  <a:cubicBezTo>
                    <a:pt x="515" y="686"/>
                    <a:pt x="515" y="686"/>
                    <a:pt x="515" y="686"/>
                  </a:cubicBezTo>
                  <a:cubicBezTo>
                    <a:pt x="515" y="686"/>
                    <a:pt x="514" y="686"/>
                    <a:pt x="514" y="686"/>
                  </a:cubicBezTo>
                  <a:cubicBezTo>
                    <a:pt x="513" y="686"/>
                    <a:pt x="512" y="686"/>
                    <a:pt x="512" y="686"/>
                  </a:cubicBezTo>
                  <a:cubicBezTo>
                    <a:pt x="509" y="686"/>
                    <a:pt x="506" y="686"/>
                    <a:pt x="503" y="686"/>
                  </a:cubicBezTo>
                  <a:cubicBezTo>
                    <a:pt x="503" y="686"/>
                    <a:pt x="502" y="686"/>
                    <a:pt x="502" y="687"/>
                  </a:cubicBezTo>
                  <a:cubicBezTo>
                    <a:pt x="501" y="687"/>
                    <a:pt x="500" y="686"/>
                    <a:pt x="499" y="687"/>
                  </a:cubicBezTo>
                  <a:cubicBezTo>
                    <a:pt x="499" y="687"/>
                    <a:pt x="499" y="687"/>
                    <a:pt x="498" y="688"/>
                  </a:cubicBezTo>
                  <a:cubicBezTo>
                    <a:pt x="498" y="688"/>
                    <a:pt x="497" y="689"/>
                    <a:pt x="497" y="689"/>
                  </a:cubicBezTo>
                  <a:cubicBezTo>
                    <a:pt x="496" y="690"/>
                    <a:pt x="495" y="690"/>
                    <a:pt x="495" y="691"/>
                  </a:cubicBezTo>
                  <a:cubicBezTo>
                    <a:pt x="494" y="692"/>
                    <a:pt x="495" y="694"/>
                    <a:pt x="494" y="695"/>
                  </a:cubicBezTo>
                  <a:cubicBezTo>
                    <a:pt x="494" y="695"/>
                    <a:pt x="494" y="696"/>
                    <a:pt x="493" y="696"/>
                  </a:cubicBezTo>
                  <a:cubicBezTo>
                    <a:pt x="493" y="696"/>
                    <a:pt x="493" y="696"/>
                    <a:pt x="493" y="696"/>
                  </a:cubicBezTo>
                  <a:cubicBezTo>
                    <a:pt x="492" y="696"/>
                    <a:pt x="491" y="696"/>
                    <a:pt x="491" y="696"/>
                  </a:cubicBezTo>
                  <a:cubicBezTo>
                    <a:pt x="490" y="696"/>
                    <a:pt x="489" y="696"/>
                    <a:pt x="488" y="697"/>
                  </a:cubicBezTo>
                  <a:cubicBezTo>
                    <a:pt x="488" y="697"/>
                    <a:pt x="488" y="698"/>
                    <a:pt x="487" y="699"/>
                  </a:cubicBezTo>
                  <a:cubicBezTo>
                    <a:pt x="487" y="699"/>
                    <a:pt x="486" y="698"/>
                    <a:pt x="486" y="699"/>
                  </a:cubicBezTo>
                  <a:cubicBezTo>
                    <a:pt x="485" y="699"/>
                    <a:pt x="485" y="699"/>
                    <a:pt x="485" y="699"/>
                  </a:cubicBezTo>
                  <a:cubicBezTo>
                    <a:pt x="485" y="700"/>
                    <a:pt x="484" y="701"/>
                    <a:pt x="483" y="701"/>
                  </a:cubicBezTo>
                  <a:cubicBezTo>
                    <a:pt x="483" y="701"/>
                    <a:pt x="482" y="701"/>
                    <a:pt x="482" y="702"/>
                  </a:cubicBezTo>
                  <a:cubicBezTo>
                    <a:pt x="482" y="702"/>
                    <a:pt x="482" y="702"/>
                    <a:pt x="482" y="702"/>
                  </a:cubicBezTo>
                  <a:cubicBezTo>
                    <a:pt x="482" y="703"/>
                    <a:pt x="482" y="703"/>
                    <a:pt x="481" y="704"/>
                  </a:cubicBezTo>
                  <a:cubicBezTo>
                    <a:pt x="480" y="704"/>
                    <a:pt x="480" y="705"/>
                    <a:pt x="480" y="706"/>
                  </a:cubicBezTo>
                  <a:cubicBezTo>
                    <a:pt x="479" y="707"/>
                    <a:pt x="478" y="707"/>
                    <a:pt x="478" y="708"/>
                  </a:cubicBezTo>
                  <a:cubicBezTo>
                    <a:pt x="477" y="709"/>
                    <a:pt x="477" y="710"/>
                    <a:pt x="476" y="711"/>
                  </a:cubicBezTo>
                  <a:cubicBezTo>
                    <a:pt x="476" y="712"/>
                    <a:pt x="475" y="713"/>
                    <a:pt x="474" y="714"/>
                  </a:cubicBezTo>
                  <a:cubicBezTo>
                    <a:pt x="474" y="715"/>
                    <a:pt x="473" y="715"/>
                    <a:pt x="473" y="716"/>
                  </a:cubicBezTo>
                  <a:cubicBezTo>
                    <a:pt x="471" y="717"/>
                    <a:pt x="470" y="719"/>
                    <a:pt x="470" y="720"/>
                  </a:cubicBezTo>
                  <a:cubicBezTo>
                    <a:pt x="471" y="719"/>
                    <a:pt x="472" y="719"/>
                    <a:pt x="473" y="718"/>
                  </a:cubicBezTo>
                  <a:cubicBezTo>
                    <a:pt x="474" y="717"/>
                    <a:pt x="474" y="717"/>
                    <a:pt x="475" y="716"/>
                  </a:cubicBezTo>
                  <a:cubicBezTo>
                    <a:pt x="476" y="715"/>
                    <a:pt x="477" y="713"/>
                    <a:pt x="478" y="712"/>
                  </a:cubicBezTo>
                  <a:cubicBezTo>
                    <a:pt x="479" y="710"/>
                    <a:pt x="480" y="709"/>
                    <a:pt x="481" y="708"/>
                  </a:cubicBezTo>
                  <a:cubicBezTo>
                    <a:pt x="482" y="707"/>
                    <a:pt x="483" y="707"/>
                    <a:pt x="483" y="706"/>
                  </a:cubicBezTo>
                  <a:cubicBezTo>
                    <a:pt x="484" y="706"/>
                    <a:pt x="485" y="705"/>
                    <a:pt x="485" y="705"/>
                  </a:cubicBezTo>
                  <a:cubicBezTo>
                    <a:pt x="488" y="703"/>
                    <a:pt x="492" y="701"/>
                    <a:pt x="495" y="700"/>
                  </a:cubicBezTo>
                  <a:cubicBezTo>
                    <a:pt x="496" y="699"/>
                    <a:pt x="497" y="699"/>
                    <a:pt x="497" y="699"/>
                  </a:cubicBezTo>
                  <a:cubicBezTo>
                    <a:pt x="500" y="698"/>
                    <a:pt x="502" y="697"/>
                    <a:pt x="504" y="697"/>
                  </a:cubicBezTo>
                  <a:cubicBezTo>
                    <a:pt x="505" y="697"/>
                    <a:pt x="506" y="697"/>
                    <a:pt x="507" y="697"/>
                  </a:cubicBezTo>
                  <a:cubicBezTo>
                    <a:pt x="509" y="697"/>
                    <a:pt x="510" y="697"/>
                    <a:pt x="512" y="698"/>
                  </a:cubicBezTo>
                  <a:cubicBezTo>
                    <a:pt x="512" y="698"/>
                    <a:pt x="513" y="699"/>
                    <a:pt x="513" y="699"/>
                  </a:cubicBezTo>
                  <a:cubicBezTo>
                    <a:pt x="514" y="699"/>
                    <a:pt x="514" y="700"/>
                    <a:pt x="514" y="700"/>
                  </a:cubicBezTo>
                  <a:cubicBezTo>
                    <a:pt x="514" y="701"/>
                    <a:pt x="514" y="701"/>
                    <a:pt x="514" y="701"/>
                  </a:cubicBezTo>
                  <a:cubicBezTo>
                    <a:pt x="514" y="701"/>
                    <a:pt x="514" y="701"/>
                    <a:pt x="514" y="701"/>
                  </a:cubicBezTo>
                  <a:cubicBezTo>
                    <a:pt x="514" y="700"/>
                    <a:pt x="513" y="700"/>
                    <a:pt x="512" y="700"/>
                  </a:cubicBezTo>
                  <a:cubicBezTo>
                    <a:pt x="512" y="700"/>
                    <a:pt x="513" y="701"/>
                    <a:pt x="513" y="701"/>
                  </a:cubicBezTo>
                  <a:cubicBezTo>
                    <a:pt x="514" y="701"/>
                    <a:pt x="514" y="702"/>
                    <a:pt x="515" y="703"/>
                  </a:cubicBezTo>
                  <a:cubicBezTo>
                    <a:pt x="514" y="703"/>
                    <a:pt x="514" y="703"/>
                    <a:pt x="514" y="703"/>
                  </a:cubicBezTo>
                  <a:cubicBezTo>
                    <a:pt x="514" y="704"/>
                    <a:pt x="515" y="704"/>
                    <a:pt x="514" y="704"/>
                  </a:cubicBezTo>
                  <a:cubicBezTo>
                    <a:pt x="514" y="704"/>
                    <a:pt x="514" y="705"/>
                    <a:pt x="514" y="705"/>
                  </a:cubicBezTo>
                  <a:cubicBezTo>
                    <a:pt x="514" y="705"/>
                    <a:pt x="513" y="705"/>
                    <a:pt x="513" y="705"/>
                  </a:cubicBezTo>
                  <a:cubicBezTo>
                    <a:pt x="513" y="705"/>
                    <a:pt x="512" y="705"/>
                    <a:pt x="512" y="706"/>
                  </a:cubicBezTo>
                  <a:cubicBezTo>
                    <a:pt x="511" y="706"/>
                    <a:pt x="511" y="707"/>
                    <a:pt x="511" y="707"/>
                  </a:cubicBezTo>
                  <a:cubicBezTo>
                    <a:pt x="510" y="707"/>
                    <a:pt x="510" y="708"/>
                    <a:pt x="509" y="708"/>
                  </a:cubicBezTo>
                  <a:cubicBezTo>
                    <a:pt x="509" y="708"/>
                    <a:pt x="508" y="709"/>
                    <a:pt x="508" y="709"/>
                  </a:cubicBezTo>
                  <a:cubicBezTo>
                    <a:pt x="507" y="709"/>
                    <a:pt x="507" y="709"/>
                    <a:pt x="506" y="709"/>
                  </a:cubicBezTo>
                  <a:cubicBezTo>
                    <a:pt x="506" y="709"/>
                    <a:pt x="506" y="709"/>
                    <a:pt x="506" y="709"/>
                  </a:cubicBezTo>
                  <a:cubicBezTo>
                    <a:pt x="505" y="708"/>
                    <a:pt x="505" y="708"/>
                    <a:pt x="504" y="708"/>
                  </a:cubicBezTo>
                  <a:cubicBezTo>
                    <a:pt x="504" y="708"/>
                    <a:pt x="503" y="708"/>
                    <a:pt x="503" y="707"/>
                  </a:cubicBezTo>
                  <a:cubicBezTo>
                    <a:pt x="503" y="707"/>
                    <a:pt x="503" y="707"/>
                    <a:pt x="503" y="708"/>
                  </a:cubicBezTo>
                  <a:cubicBezTo>
                    <a:pt x="502" y="708"/>
                    <a:pt x="502" y="708"/>
                    <a:pt x="502" y="708"/>
                  </a:cubicBezTo>
                  <a:cubicBezTo>
                    <a:pt x="502" y="708"/>
                    <a:pt x="501" y="708"/>
                    <a:pt x="500" y="708"/>
                  </a:cubicBezTo>
                  <a:cubicBezTo>
                    <a:pt x="500" y="708"/>
                    <a:pt x="500" y="708"/>
                    <a:pt x="500" y="708"/>
                  </a:cubicBezTo>
                  <a:cubicBezTo>
                    <a:pt x="500" y="708"/>
                    <a:pt x="500" y="708"/>
                    <a:pt x="500" y="708"/>
                  </a:cubicBezTo>
                  <a:cubicBezTo>
                    <a:pt x="500" y="708"/>
                    <a:pt x="499" y="708"/>
                    <a:pt x="499" y="708"/>
                  </a:cubicBezTo>
                  <a:cubicBezTo>
                    <a:pt x="499" y="708"/>
                    <a:pt x="500" y="709"/>
                    <a:pt x="500" y="709"/>
                  </a:cubicBezTo>
                  <a:cubicBezTo>
                    <a:pt x="500" y="709"/>
                    <a:pt x="501" y="709"/>
                    <a:pt x="501" y="709"/>
                  </a:cubicBezTo>
                  <a:cubicBezTo>
                    <a:pt x="501" y="709"/>
                    <a:pt x="501" y="710"/>
                    <a:pt x="502" y="710"/>
                  </a:cubicBezTo>
                  <a:cubicBezTo>
                    <a:pt x="502" y="710"/>
                    <a:pt x="503" y="710"/>
                    <a:pt x="504" y="710"/>
                  </a:cubicBezTo>
                  <a:cubicBezTo>
                    <a:pt x="504" y="710"/>
                    <a:pt x="504" y="710"/>
                    <a:pt x="504" y="710"/>
                  </a:cubicBezTo>
                  <a:cubicBezTo>
                    <a:pt x="504" y="710"/>
                    <a:pt x="504" y="711"/>
                    <a:pt x="504" y="711"/>
                  </a:cubicBezTo>
                  <a:cubicBezTo>
                    <a:pt x="504" y="711"/>
                    <a:pt x="505" y="712"/>
                    <a:pt x="505" y="712"/>
                  </a:cubicBezTo>
                  <a:cubicBezTo>
                    <a:pt x="505" y="712"/>
                    <a:pt x="505" y="712"/>
                    <a:pt x="505" y="712"/>
                  </a:cubicBezTo>
                  <a:cubicBezTo>
                    <a:pt x="505" y="713"/>
                    <a:pt x="505" y="713"/>
                    <a:pt x="505" y="713"/>
                  </a:cubicBezTo>
                  <a:cubicBezTo>
                    <a:pt x="506" y="712"/>
                    <a:pt x="507" y="712"/>
                    <a:pt x="507" y="712"/>
                  </a:cubicBezTo>
                  <a:cubicBezTo>
                    <a:pt x="508" y="711"/>
                    <a:pt x="508" y="711"/>
                    <a:pt x="509" y="711"/>
                  </a:cubicBezTo>
                  <a:cubicBezTo>
                    <a:pt x="509" y="711"/>
                    <a:pt x="509" y="711"/>
                    <a:pt x="509" y="711"/>
                  </a:cubicBezTo>
                  <a:cubicBezTo>
                    <a:pt x="509" y="711"/>
                    <a:pt x="509" y="711"/>
                    <a:pt x="509" y="711"/>
                  </a:cubicBezTo>
                  <a:cubicBezTo>
                    <a:pt x="509" y="711"/>
                    <a:pt x="509" y="711"/>
                    <a:pt x="509" y="712"/>
                  </a:cubicBezTo>
                  <a:cubicBezTo>
                    <a:pt x="509" y="712"/>
                    <a:pt x="510" y="712"/>
                    <a:pt x="510" y="711"/>
                  </a:cubicBezTo>
                  <a:cubicBezTo>
                    <a:pt x="510" y="711"/>
                    <a:pt x="510" y="711"/>
                    <a:pt x="510" y="711"/>
                  </a:cubicBezTo>
                  <a:cubicBezTo>
                    <a:pt x="511" y="711"/>
                    <a:pt x="511" y="711"/>
                    <a:pt x="511" y="711"/>
                  </a:cubicBezTo>
                  <a:cubicBezTo>
                    <a:pt x="511" y="711"/>
                    <a:pt x="511" y="712"/>
                    <a:pt x="511" y="712"/>
                  </a:cubicBezTo>
                  <a:cubicBezTo>
                    <a:pt x="511" y="712"/>
                    <a:pt x="511" y="712"/>
                    <a:pt x="511" y="712"/>
                  </a:cubicBezTo>
                  <a:cubicBezTo>
                    <a:pt x="511" y="712"/>
                    <a:pt x="512" y="712"/>
                    <a:pt x="512" y="712"/>
                  </a:cubicBezTo>
                  <a:cubicBezTo>
                    <a:pt x="512" y="712"/>
                    <a:pt x="512" y="711"/>
                    <a:pt x="512" y="711"/>
                  </a:cubicBezTo>
                  <a:cubicBezTo>
                    <a:pt x="512" y="711"/>
                    <a:pt x="512" y="711"/>
                    <a:pt x="511" y="711"/>
                  </a:cubicBezTo>
                  <a:cubicBezTo>
                    <a:pt x="512" y="711"/>
                    <a:pt x="512" y="711"/>
                    <a:pt x="512" y="711"/>
                  </a:cubicBezTo>
                  <a:cubicBezTo>
                    <a:pt x="512" y="711"/>
                    <a:pt x="512" y="711"/>
                    <a:pt x="512" y="711"/>
                  </a:cubicBezTo>
                  <a:cubicBezTo>
                    <a:pt x="512" y="711"/>
                    <a:pt x="512" y="711"/>
                    <a:pt x="512" y="711"/>
                  </a:cubicBezTo>
                  <a:cubicBezTo>
                    <a:pt x="512" y="711"/>
                    <a:pt x="512" y="712"/>
                    <a:pt x="511" y="712"/>
                  </a:cubicBezTo>
                  <a:cubicBezTo>
                    <a:pt x="511" y="712"/>
                    <a:pt x="511" y="713"/>
                    <a:pt x="510" y="713"/>
                  </a:cubicBezTo>
                  <a:cubicBezTo>
                    <a:pt x="510" y="713"/>
                    <a:pt x="510" y="714"/>
                    <a:pt x="510" y="715"/>
                  </a:cubicBezTo>
                  <a:cubicBezTo>
                    <a:pt x="510" y="715"/>
                    <a:pt x="510" y="716"/>
                    <a:pt x="509" y="716"/>
                  </a:cubicBezTo>
                  <a:cubicBezTo>
                    <a:pt x="509" y="717"/>
                    <a:pt x="508" y="718"/>
                    <a:pt x="508" y="718"/>
                  </a:cubicBezTo>
                  <a:cubicBezTo>
                    <a:pt x="507" y="718"/>
                    <a:pt x="507" y="718"/>
                    <a:pt x="507" y="719"/>
                  </a:cubicBezTo>
                  <a:cubicBezTo>
                    <a:pt x="507" y="718"/>
                    <a:pt x="507" y="718"/>
                    <a:pt x="508" y="718"/>
                  </a:cubicBezTo>
                  <a:cubicBezTo>
                    <a:pt x="508" y="718"/>
                    <a:pt x="508" y="718"/>
                    <a:pt x="508" y="718"/>
                  </a:cubicBezTo>
                  <a:cubicBezTo>
                    <a:pt x="508" y="718"/>
                    <a:pt x="508" y="718"/>
                    <a:pt x="508" y="719"/>
                  </a:cubicBezTo>
                  <a:cubicBezTo>
                    <a:pt x="508" y="719"/>
                    <a:pt x="508" y="719"/>
                    <a:pt x="509" y="718"/>
                  </a:cubicBezTo>
                  <a:cubicBezTo>
                    <a:pt x="509" y="718"/>
                    <a:pt x="510" y="718"/>
                    <a:pt x="510" y="718"/>
                  </a:cubicBezTo>
                  <a:cubicBezTo>
                    <a:pt x="510" y="718"/>
                    <a:pt x="511" y="718"/>
                    <a:pt x="511" y="719"/>
                  </a:cubicBezTo>
                  <a:cubicBezTo>
                    <a:pt x="511" y="719"/>
                    <a:pt x="510" y="719"/>
                    <a:pt x="510" y="719"/>
                  </a:cubicBezTo>
                  <a:cubicBezTo>
                    <a:pt x="510" y="719"/>
                    <a:pt x="511" y="719"/>
                    <a:pt x="511" y="719"/>
                  </a:cubicBezTo>
                  <a:cubicBezTo>
                    <a:pt x="511" y="719"/>
                    <a:pt x="511" y="719"/>
                    <a:pt x="511" y="720"/>
                  </a:cubicBezTo>
                  <a:cubicBezTo>
                    <a:pt x="510" y="720"/>
                    <a:pt x="510" y="720"/>
                    <a:pt x="510" y="720"/>
                  </a:cubicBezTo>
                  <a:cubicBezTo>
                    <a:pt x="510" y="720"/>
                    <a:pt x="510" y="721"/>
                    <a:pt x="510" y="721"/>
                  </a:cubicBezTo>
                  <a:cubicBezTo>
                    <a:pt x="510" y="721"/>
                    <a:pt x="510" y="721"/>
                    <a:pt x="510" y="721"/>
                  </a:cubicBezTo>
                  <a:cubicBezTo>
                    <a:pt x="510" y="722"/>
                    <a:pt x="510" y="722"/>
                    <a:pt x="510" y="722"/>
                  </a:cubicBezTo>
                  <a:cubicBezTo>
                    <a:pt x="510" y="722"/>
                    <a:pt x="510" y="722"/>
                    <a:pt x="511" y="722"/>
                  </a:cubicBezTo>
                  <a:cubicBezTo>
                    <a:pt x="511" y="722"/>
                    <a:pt x="511" y="722"/>
                    <a:pt x="511" y="722"/>
                  </a:cubicBezTo>
                  <a:cubicBezTo>
                    <a:pt x="511" y="722"/>
                    <a:pt x="511" y="722"/>
                    <a:pt x="511" y="723"/>
                  </a:cubicBezTo>
                  <a:cubicBezTo>
                    <a:pt x="511" y="723"/>
                    <a:pt x="511" y="724"/>
                    <a:pt x="511" y="724"/>
                  </a:cubicBezTo>
                  <a:cubicBezTo>
                    <a:pt x="512" y="724"/>
                    <a:pt x="512" y="725"/>
                    <a:pt x="512" y="725"/>
                  </a:cubicBezTo>
                  <a:cubicBezTo>
                    <a:pt x="512" y="725"/>
                    <a:pt x="512" y="725"/>
                    <a:pt x="512" y="725"/>
                  </a:cubicBezTo>
                  <a:cubicBezTo>
                    <a:pt x="512" y="726"/>
                    <a:pt x="512" y="726"/>
                    <a:pt x="513" y="726"/>
                  </a:cubicBezTo>
                  <a:cubicBezTo>
                    <a:pt x="513" y="726"/>
                    <a:pt x="512" y="726"/>
                    <a:pt x="513" y="726"/>
                  </a:cubicBezTo>
                  <a:cubicBezTo>
                    <a:pt x="513" y="726"/>
                    <a:pt x="513" y="726"/>
                    <a:pt x="513" y="726"/>
                  </a:cubicBezTo>
                  <a:cubicBezTo>
                    <a:pt x="514" y="726"/>
                    <a:pt x="514" y="726"/>
                    <a:pt x="515" y="727"/>
                  </a:cubicBezTo>
                  <a:cubicBezTo>
                    <a:pt x="515" y="727"/>
                    <a:pt x="516" y="727"/>
                    <a:pt x="516" y="727"/>
                  </a:cubicBezTo>
                  <a:cubicBezTo>
                    <a:pt x="517" y="727"/>
                    <a:pt x="517" y="727"/>
                    <a:pt x="517" y="728"/>
                  </a:cubicBezTo>
                  <a:cubicBezTo>
                    <a:pt x="517" y="728"/>
                    <a:pt x="517" y="728"/>
                    <a:pt x="517" y="728"/>
                  </a:cubicBezTo>
                  <a:cubicBezTo>
                    <a:pt x="517" y="728"/>
                    <a:pt x="517" y="728"/>
                    <a:pt x="517" y="728"/>
                  </a:cubicBezTo>
                  <a:cubicBezTo>
                    <a:pt x="517" y="728"/>
                    <a:pt x="517" y="728"/>
                    <a:pt x="516" y="728"/>
                  </a:cubicBezTo>
                  <a:cubicBezTo>
                    <a:pt x="516" y="728"/>
                    <a:pt x="516" y="728"/>
                    <a:pt x="516" y="728"/>
                  </a:cubicBezTo>
                  <a:cubicBezTo>
                    <a:pt x="516" y="728"/>
                    <a:pt x="516" y="729"/>
                    <a:pt x="516" y="729"/>
                  </a:cubicBezTo>
                  <a:cubicBezTo>
                    <a:pt x="516" y="729"/>
                    <a:pt x="516" y="729"/>
                    <a:pt x="517" y="729"/>
                  </a:cubicBezTo>
                  <a:cubicBezTo>
                    <a:pt x="517" y="729"/>
                    <a:pt x="517" y="729"/>
                    <a:pt x="517" y="730"/>
                  </a:cubicBezTo>
                  <a:cubicBezTo>
                    <a:pt x="517" y="730"/>
                    <a:pt x="517" y="730"/>
                    <a:pt x="518" y="730"/>
                  </a:cubicBezTo>
                  <a:cubicBezTo>
                    <a:pt x="518" y="730"/>
                    <a:pt x="518" y="730"/>
                    <a:pt x="519" y="730"/>
                  </a:cubicBezTo>
                  <a:cubicBezTo>
                    <a:pt x="519" y="730"/>
                    <a:pt x="520" y="731"/>
                    <a:pt x="521" y="731"/>
                  </a:cubicBezTo>
                  <a:cubicBezTo>
                    <a:pt x="521" y="731"/>
                    <a:pt x="521" y="731"/>
                    <a:pt x="521" y="731"/>
                  </a:cubicBezTo>
                  <a:cubicBezTo>
                    <a:pt x="521" y="731"/>
                    <a:pt x="521" y="731"/>
                    <a:pt x="521" y="731"/>
                  </a:cubicBezTo>
                  <a:cubicBezTo>
                    <a:pt x="521" y="731"/>
                    <a:pt x="521" y="731"/>
                    <a:pt x="521" y="731"/>
                  </a:cubicBezTo>
                  <a:cubicBezTo>
                    <a:pt x="520" y="731"/>
                    <a:pt x="520" y="731"/>
                    <a:pt x="520" y="732"/>
                  </a:cubicBezTo>
                  <a:cubicBezTo>
                    <a:pt x="521" y="732"/>
                    <a:pt x="521" y="732"/>
                    <a:pt x="521" y="732"/>
                  </a:cubicBezTo>
                  <a:cubicBezTo>
                    <a:pt x="522" y="731"/>
                    <a:pt x="522" y="731"/>
                    <a:pt x="522" y="731"/>
                  </a:cubicBezTo>
                  <a:cubicBezTo>
                    <a:pt x="523" y="731"/>
                    <a:pt x="523" y="731"/>
                    <a:pt x="523" y="731"/>
                  </a:cubicBezTo>
                  <a:cubicBezTo>
                    <a:pt x="523" y="731"/>
                    <a:pt x="523" y="731"/>
                    <a:pt x="523" y="731"/>
                  </a:cubicBezTo>
                  <a:cubicBezTo>
                    <a:pt x="524" y="731"/>
                    <a:pt x="524" y="731"/>
                    <a:pt x="524" y="731"/>
                  </a:cubicBezTo>
                  <a:cubicBezTo>
                    <a:pt x="524" y="731"/>
                    <a:pt x="524" y="731"/>
                    <a:pt x="524" y="731"/>
                  </a:cubicBezTo>
                  <a:cubicBezTo>
                    <a:pt x="525" y="731"/>
                    <a:pt x="525" y="732"/>
                    <a:pt x="526" y="732"/>
                  </a:cubicBezTo>
                  <a:cubicBezTo>
                    <a:pt x="526" y="732"/>
                    <a:pt x="526" y="732"/>
                    <a:pt x="526" y="732"/>
                  </a:cubicBezTo>
                  <a:cubicBezTo>
                    <a:pt x="526" y="732"/>
                    <a:pt x="527" y="732"/>
                    <a:pt x="527" y="732"/>
                  </a:cubicBezTo>
                  <a:cubicBezTo>
                    <a:pt x="528" y="732"/>
                    <a:pt x="529" y="731"/>
                    <a:pt x="530" y="730"/>
                  </a:cubicBezTo>
                  <a:cubicBezTo>
                    <a:pt x="530" y="730"/>
                    <a:pt x="530" y="731"/>
                    <a:pt x="530" y="731"/>
                  </a:cubicBezTo>
                  <a:cubicBezTo>
                    <a:pt x="530" y="731"/>
                    <a:pt x="530" y="731"/>
                    <a:pt x="530" y="732"/>
                  </a:cubicBezTo>
                  <a:cubicBezTo>
                    <a:pt x="530" y="732"/>
                    <a:pt x="530" y="732"/>
                    <a:pt x="530" y="732"/>
                  </a:cubicBezTo>
                  <a:cubicBezTo>
                    <a:pt x="530" y="732"/>
                    <a:pt x="531" y="732"/>
                    <a:pt x="531" y="732"/>
                  </a:cubicBezTo>
                  <a:cubicBezTo>
                    <a:pt x="531" y="732"/>
                    <a:pt x="531" y="732"/>
                    <a:pt x="532" y="732"/>
                  </a:cubicBezTo>
                  <a:cubicBezTo>
                    <a:pt x="532" y="732"/>
                    <a:pt x="532" y="732"/>
                    <a:pt x="532" y="732"/>
                  </a:cubicBezTo>
                  <a:cubicBezTo>
                    <a:pt x="532" y="732"/>
                    <a:pt x="533" y="732"/>
                    <a:pt x="533" y="732"/>
                  </a:cubicBezTo>
                  <a:cubicBezTo>
                    <a:pt x="533" y="731"/>
                    <a:pt x="533" y="731"/>
                    <a:pt x="533" y="731"/>
                  </a:cubicBezTo>
                  <a:cubicBezTo>
                    <a:pt x="533" y="730"/>
                    <a:pt x="533" y="730"/>
                    <a:pt x="533" y="729"/>
                  </a:cubicBezTo>
                  <a:cubicBezTo>
                    <a:pt x="533" y="729"/>
                    <a:pt x="533" y="729"/>
                    <a:pt x="533" y="729"/>
                  </a:cubicBezTo>
                  <a:cubicBezTo>
                    <a:pt x="533" y="728"/>
                    <a:pt x="533" y="728"/>
                    <a:pt x="533" y="728"/>
                  </a:cubicBezTo>
                  <a:cubicBezTo>
                    <a:pt x="533" y="728"/>
                    <a:pt x="533" y="727"/>
                    <a:pt x="533" y="727"/>
                  </a:cubicBezTo>
                  <a:cubicBezTo>
                    <a:pt x="533" y="727"/>
                    <a:pt x="534" y="727"/>
                    <a:pt x="534" y="726"/>
                  </a:cubicBezTo>
                  <a:cubicBezTo>
                    <a:pt x="535" y="726"/>
                    <a:pt x="535" y="725"/>
                    <a:pt x="536" y="724"/>
                  </a:cubicBezTo>
                  <a:cubicBezTo>
                    <a:pt x="536" y="724"/>
                    <a:pt x="536" y="723"/>
                    <a:pt x="536" y="722"/>
                  </a:cubicBezTo>
                  <a:cubicBezTo>
                    <a:pt x="537" y="722"/>
                    <a:pt x="537" y="721"/>
                    <a:pt x="537" y="721"/>
                  </a:cubicBezTo>
                  <a:cubicBezTo>
                    <a:pt x="538" y="721"/>
                    <a:pt x="538" y="720"/>
                    <a:pt x="538" y="720"/>
                  </a:cubicBezTo>
                  <a:cubicBezTo>
                    <a:pt x="538" y="719"/>
                    <a:pt x="539" y="719"/>
                    <a:pt x="539" y="719"/>
                  </a:cubicBezTo>
                  <a:cubicBezTo>
                    <a:pt x="539" y="719"/>
                    <a:pt x="539" y="719"/>
                    <a:pt x="539" y="719"/>
                  </a:cubicBezTo>
                  <a:cubicBezTo>
                    <a:pt x="539" y="719"/>
                    <a:pt x="539" y="719"/>
                    <a:pt x="540" y="719"/>
                  </a:cubicBezTo>
                  <a:cubicBezTo>
                    <a:pt x="540" y="719"/>
                    <a:pt x="540" y="719"/>
                    <a:pt x="540" y="719"/>
                  </a:cubicBezTo>
                  <a:cubicBezTo>
                    <a:pt x="540" y="719"/>
                    <a:pt x="540" y="719"/>
                    <a:pt x="540" y="720"/>
                  </a:cubicBezTo>
                  <a:cubicBezTo>
                    <a:pt x="540" y="720"/>
                    <a:pt x="540" y="720"/>
                    <a:pt x="540" y="720"/>
                  </a:cubicBezTo>
                  <a:cubicBezTo>
                    <a:pt x="540" y="720"/>
                    <a:pt x="540" y="720"/>
                    <a:pt x="541" y="720"/>
                  </a:cubicBezTo>
                  <a:cubicBezTo>
                    <a:pt x="541" y="721"/>
                    <a:pt x="541" y="721"/>
                    <a:pt x="541" y="722"/>
                  </a:cubicBezTo>
                  <a:cubicBezTo>
                    <a:pt x="541" y="722"/>
                    <a:pt x="540" y="722"/>
                    <a:pt x="540" y="722"/>
                  </a:cubicBezTo>
                  <a:cubicBezTo>
                    <a:pt x="540" y="723"/>
                    <a:pt x="540" y="723"/>
                    <a:pt x="540" y="723"/>
                  </a:cubicBezTo>
                  <a:cubicBezTo>
                    <a:pt x="540" y="723"/>
                    <a:pt x="540" y="724"/>
                    <a:pt x="540" y="724"/>
                  </a:cubicBezTo>
                  <a:cubicBezTo>
                    <a:pt x="540" y="724"/>
                    <a:pt x="540" y="724"/>
                    <a:pt x="540" y="725"/>
                  </a:cubicBezTo>
                  <a:cubicBezTo>
                    <a:pt x="540" y="725"/>
                    <a:pt x="540" y="725"/>
                    <a:pt x="539" y="725"/>
                  </a:cubicBezTo>
                  <a:cubicBezTo>
                    <a:pt x="539" y="725"/>
                    <a:pt x="539" y="726"/>
                    <a:pt x="539" y="726"/>
                  </a:cubicBezTo>
                  <a:cubicBezTo>
                    <a:pt x="539" y="726"/>
                    <a:pt x="539" y="726"/>
                    <a:pt x="539" y="726"/>
                  </a:cubicBezTo>
                  <a:cubicBezTo>
                    <a:pt x="539" y="726"/>
                    <a:pt x="539" y="726"/>
                    <a:pt x="540" y="726"/>
                  </a:cubicBezTo>
                  <a:cubicBezTo>
                    <a:pt x="540" y="726"/>
                    <a:pt x="540" y="726"/>
                    <a:pt x="540" y="726"/>
                  </a:cubicBezTo>
                  <a:cubicBezTo>
                    <a:pt x="540" y="726"/>
                    <a:pt x="540" y="726"/>
                    <a:pt x="540" y="726"/>
                  </a:cubicBezTo>
                  <a:cubicBezTo>
                    <a:pt x="540" y="726"/>
                    <a:pt x="540" y="726"/>
                    <a:pt x="541" y="726"/>
                  </a:cubicBezTo>
                  <a:cubicBezTo>
                    <a:pt x="541" y="726"/>
                    <a:pt x="541" y="726"/>
                    <a:pt x="541" y="726"/>
                  </a:cubicBezTo>
                  <a:cubicBezTo>
                    <a:pt x="541" y="726"/>
                    <a:pt x="541" y="726"/>
                    <a:pt x="541" y="726"/>
                  </a:cubicBezTo>
                  <a:cubicBezTo>
                    <a:pt x="541" y="726"/>
                    <a:pt x="541" y="726"/>
                    <a:pt x="541" y="726"/>
                  </a:cubicBezTo>
                  <a:cubicBezTo>
                    <a:pt x="541" y="726"/>
                    <a:pt x="541" y="726"/>
                    <a:pt x="541" y="727"/>
                  </a:cubicBezTo>
                  <a:cubicBezTo>
                    <a:pt x="541" y="727"/>
                    <a:pt x="541" y="727"/>
                    <a:pt x="542" y="727"/>
                  </a:cubicBezTo>
                  <a:cubicBezTo>
                    <a:pt x="542" y="727"/>
                    <a:pt x="542" y="727"/>
                    <a:pt x="542" y="727"/>
                  </a:cubicBezTo>
                  <a:cubicBezTo>
                    <a:pt x="542" y="727"/>
                    <a:pt x="543" y="726"/>
                    <a:pt x="543" y="726"/>
                  </a:cubicBezTo>
                  <a:cubicBezTo>
                    <a:pt x="543" y="726"/>
                    <a:pt x="543" y="727"/>
                    <a:pt x="543" y="727"/>
                  </a:cubicBezTo>
                  <a:cubicBezTo>
                    <a:pt x="544" y="727"/>
                    <a:pt x="544" y="727"/>
                    <a:pt x="544" y="728"/>
                  </a:cubicBezTo>
                  <a:cubicBezTo>
                    <a:pt x="544" y="728"/>
                    <a:pt x="544" y="728"/>
                    <a:pt x="544" y="728"/>
                  </a:cubicBezTo>
                  <a:cubicBezTo>
                    <a:pt x="544" y="728"/>
                    <a:pt x="544" y="728"/>
                    <a:pt x="544" y="728"/>
                  </a:cubicBezTo>
                  <a:cubicBezTo>
                    <a:pt x="544" y="728"/>
                    <a:pt x="543" y="729"/>
                    <a:pt x="543" y="729"/>
                  </a:cubicBezTo>
                  <a:cubicBezTo>
                    <a:pt x="543" y="729"/>
                    <a:pt x="543" y="729"/>
                    <a:pt x="544" y="729"/>
                  </a:cubicBezTo>
                  <a:cubicBezTo>
                    <a:pt x="544" y="729"/>
                    <a:pt x="544" y="729"/>
                    <a:pt x="544" y="729"/>
                  </a:cubicBezTo>
                  <a:cubicBezTo>
                    <a:pt x="544" y="729"/>
                    <a:pt x="544" y="729"/>
                    <a:pt x="544" y="729"/>
                  </a:cubicBezTo>
                  <a:cubicBezTo>
                    <a:pt x="544" y="729"/>
                    <a:pt x="544" y="730"/>
                    <a:pt x="544" y="730"/>
                  </a:cubicBezTo>
                  <a:cubicBezTo>
                    <a:pt x="543" y="730"/>
                    <a:pt x="543" y="730"/>
                    <a:pt x="543" y="730"/>
                  </a:cubicBezTo>
                  <a:cubicBezTo>
                    <a:pt x="543" y="730"/>
                    <a:pt x="542" y="730"/>
                    <a:pt x="542" y="730"/>
                  </a:cubicBezTo>
                  <a:cubicBezTo>
                    <a:pt x="542" y="730"/>
                    <a:pt x="542" y="730"/>
                    <a:pt x="542" y="730"/>
                  </a:cubicBezTo>
                  <a:cubicBezTo>
                    <a:pt x="542" y="730"/>
                    <a:pt x="542" y="731"/>
                    <a:pt x="542" y="731"/>
                  </a:cubicBezTo>
                  <a:cubicBezTo>
                    <a:pt x="542" y="731"/>
                    <a:pt x="541" y="731"/>
                    <a:pt x="541" y="732"/>
                  </a:cubicBezTo>
                  <a:cubicBezTo>
                    <a:pt x="541" y="732"/>
                    <a:pt x="540" y="732"/>
                    <a:pt x="539" y="733"/>
                  </a:cubicBezTo>
                  <a:cubicBezTo>
                    <a:pt x="539" y="733"/>
                    <a:pt x="539" y="733"/>
                    <a:pt x="539" y="733"/>
                  </a:cubicBezTo>
                  <a:cubicBezTo>
                    <a:pt x="539" y="733"/>
                    <a:pt x="538" y="733"/>
                    <a:pt x="538" y="733"/>
                  </a:cubicBezTo>
                  <a:cubicBezTo>
                    <a:pt x="538" y="733"/>
                    <a:pt x="538" y="733"/>
                    <a:pt x="538" y="733"/>
                  </a:cubicBezTo>
                  <a:cubicBezTo>
                    <a:pt x="538" y="733"/>
                    <a:pt x="538" y="733"/>
                    <a:pt x="538" y="733"/>
                  </a:cubicBezTo>
                  <a:cubicBezTo>
                    <a:pt x="537" y="733"/>
                    <a:pt x="537" y="733"/>
                    <a:pt x="537" y="733"/>
                  </a:cubicBezTo>
                  <a:cubicBezTo>
                    <a:pt x="537" y="733"/>
                    <a:pt x="537" y="733"/>
                    <a:pt x="537" y="733"/>
                  </a:cubicBezTo>
                  <a:cubicBezTo>
                    <a:pt x="537" y="732"/>
                    <a:pt x="537" y="732"/>
                    <a:pt x="536" y="732"/>
                  </a:cubicBezTo>
                  <a:cubicBezTo>
                    <a:pt x="536" y="733"/>
                    <a:pt x="536" y="733"/>
                    <a:pt x="535" y="733"/>
                  </a:cubicBezTo>
                  <a:cubicBezTo>
                    <a:pt x="535" y="733"/>
                    <a:pt x="535" y="733"/>
                    <a:pt x="535" y="733"/>
                  </a:cubicBezTo>
                  <a:cubicBezTo>
                    <a:pt x="535" y="733"/>
                    <a:pt x="535" y="733"/>
                    <a:pt x="535" y="733"/>
                  </a:cubicBezTo>
                  <a:cubicBezTo>
                    <a:pt x="535" y="733"/>
                    <a:pt x="534" y="733"/>
                    <a:pt x="534" y="733"/>
                  </a:cubicBezTo>
                  <a:cubicBezTo>
                    <a:pt x="534" y="733"/>
                    <a:pt x="534" y="733"/>
                    <a:pt x="534" y="733"/>
                  </a:cubicBezTo>
                  <a:cubicBezTo>
                    <a:pt x="534" y="733"/>
                    <a:pt x="534" y="733"/>
                    <a:pt x="534" y="734"/>
                  </a:cubicBezTo>
                  <a:cubicBezTo>
                    <a:pt x="534" y="734"/>
                    <a:pt x="534" y="734"/>
                    <a:pt x="534" y="734"/>
                  </a:cubicBezTo>
                  <a:cubicBezTo>
                    <a:pt x="534" y="734"/>
                    <a:pt x="534" y="735"/>
                    <a:pt x="533" y="735"/>
                  </a:cubicBezTo>
                  <a:cubicBezTo>
                    <a:pt x="533" y="735"/>
                    <a:pt x="533" y="735"/>
                    <a:pt x="533" y="735"/>
                  </a:cubicBezTo>
                  <a:cubicBezTo>
                    <a:pt x="533" y="735"/>
                    <a:pt x="533" y="735"/>
                    <a:pt x="533" y="735"/>
                  </a:cubicBezTo>
                  <a:cubicBezTo>
                    <a:pt x="534" y="735"/>
                    <a:pt x="535" y="735"/>
                    <a:pt x="535" y="735"/>
                  </a:cubicBezTo>
                  <a:cubicBezTo>
                    <a:pt x="536" y="735"/>
                    <a:pt x="536" y="735"/>
                    <a:pt x="536" y="735"/>
                  </a:cubicBezTo>
                  <a:cubicBezTo>
                    <a:pt x="536" y="735"/>
                    <a:pt x="536" y="736"/>
                    <a:pt x="536" y="736"/>
                  </a:cubicBezTo>
                  <a:cubicBezTo>
                    <a:pt x="536" y="736"/>
                    <a:pt x="536" y="736"/>
                    <a:pt x="536" y="736"/>
                  </a:cubicBezTo>
                  <a:cubicBezTo>
                    <a:pt x="536" y="736"/>
                    <a:pt x="536" y="736"/>
                    <a:pt x="536" y="736"/>
                  </a:cubicBezTo>
                  <a:cubicBezTo>
                    <a:pt x="536" y="736"/>
                    <a:pt x="536" y="736"/>
                    <a:pt x="536" y="736"/>
                  </a:cubicBezTo>
                  <a:cubicBezTo>
                    <a:pt x="536" y="736"/>
                    <a:pt x="535" y="736"/>
                    <a:pt x="535" y="736"/>
                  </a:cubicBezTo>
                  <a:cubicBezTo>
                    <a:pt x="535" y="736"/>
                    <a:pt x="535" y="736"/>
                    <a:pt x="535" y="736"/>
                  </a:cubicBezTo>
                  <a:cubicBezTo>
                    <a:pt x="535" y="736"/>
                    <a:pt x="534" y="736"/>
                    <a:pt x="534" y="736"/>
                  </a:cubicBezTo>
                  <a:cubicBezTo>
                    <a:pt x="534" y="736"/>
                    <a:pt x="534" y="736"/>
                    <a:pt x="534" y="737"/>
                  </a:cubicBezTo>
                  <a:cubicBezTo>
                    <a:pt x="534" y="737"/>
                    <a:pt x="534" y="737"/>
                    <a:pt x="534" y="737"/>
                  </a:cubicBezTo>
                  <a:cubicBezTo>
                    <a:pt x="534" y="737"/>
                    <a:pt x="533" y="737"/>
                    <a:pt x="533" y="737"/>
                  </a:cubicBezTo>
                  <a:cubicBezTo>
                    <a:pt x="533" y="737"/>
                    <a:pt x="532" y="737"/>
                    <a:pt x="532" y="737"/>
                  </a:cubicBezTo>
                  <a:cubicBezTo>
                    <a:pt x="531" y="737"/>
                    <a:pt x="532" y="737"/>
                    <a:pt x="532" y="737"/>
                  </a:cubicBezTo>
                  <a:cubicBezTo>
                    <a:pt x="532" y="737"/>
                    <a:pt x="532" y="737"/>
                    <a:pt x="532" y="737"/>
                  </a:cubicBezTo>
                  <a:cubicBezTo>
                    <a:pt x="531" y="737"/>
                    <a:pt x="531" y="737"/>
                    <a:pt x="531" y="737"/>
                  </a:cubicBezTo>
                  <a:cubicBezTo>
                    <a:pt x="531" y="737"/>
                    <a:pt x="530" y="738"/>
                    <a:pt x="530" y="738"/>
                  </a:cubicBezTo>
                  <a:cubicBezTo>
                    <a:pt x="530" y="738"/>
                    <a:pt x="530" y="738"/>
                    <a:pt x="530" y="738"/>
                  </a:cubicBezTo>
                  <a:cubicBezTo>
                    <a:pt x="530" y="738"/>
                    <a:pt x="530" y="738"/>
                    <a:pt x="530" y="739"/>
                  </a:cubicBezTo>
                  <a:cubicBezTo>
                    <a:pt x="529" y="739"/>
                    <a:pt x="529" y="739"/>
                    <a:pt x="529" y="739"/>
                  </a:cubicBezTo>
                  <a:cubicBezTo>
                    <a:pt x="529" y="739"/>
                    <a:pt x="528" y="739"/>
                    <a:pt x="528" y="739"/>
                  </a:cubicBezTo>
                  <a:cubicBezTo>
                    <a:pt x="527" y="739"/>
                    <a:pt x="526" y="740"/>
                    <a:pt x="525" y="740"/>
                  </a:cubicBezTo>
                  <a:cubicBezTo>
                    <a:pt x="525" y="740"/>
                    <a:pt x="525" y="740"/>
                    <a:pt x="524" y="740"/>
                  </a:cubicBezTo>
                  <a:cubicBezTo>
                    <a:pt x="524" y="741"/>
                    <a:pt x="524" y="741"/>
                    <a:pt x="524" y="741"/>
                  </a:cubicBezTo>
                  <a:cubicBezTo>
                    <a:pt x="523" y="741"/>
                    <a:pt x="523" y="741"/>
                    <a:pt x="523" y="741"/>
                  </a:cubicBezTo>
                  <a:cubicBezTo>
                    <a:pt x="523" y="741"/>
                    <a:pt x="522" y="741"/>
                    <a:pt x="522" y="741"/>
                  </a:cubicBezTo>
                  <a:cubicBezTo>
                    <a:pt x="522" y="741"/>
                    <a:pt x="522" y="741"/>
                    <a:pt x="522" y="741"/>
                  </a:cubicBezTo>
                  <a:cubicBezTo>
                    <a:pt x="522" y="741"/>
                    <a:pt x="522" y="741"/>
                    <a:pt x="521" y="741"/>
                  </a:cubicBezTo>
                  <a:cubicBezTo>
                    <a:pt x="521" y="741"/>
                    <a:pt x="521" y="741"/>
                    <a:pt x="521" y="741"/>
                  </a:cubicBezTo>
                  <a:cubicBezTo>
                    <a:pt x="521" y="741"/>
                    <a:pt x="520" y="741"/>
                    <a:pt x="520" y="741"/>
                  </a:cubicBezTo>
                  <a:cubicBezTo>
                    <a:pt x="520" y="741"/>
                    <a:pt x="520" y="741"/>
                    <a:pt x="520" y="741"/>
                  </a:cubicBezTo>
                  <a:cubicBezTo>
                    <a:pt x="520" y="741"/>
                    <a:pt x="520" y="741"/>
                    <a:pt x="521" y="742"/>
                  </a:cubicBezTo>
                  <a:cubicBezTo>
                    <a:pt x="520" y="742"/>
                    <a:pt x="520" y="742"/>
                    <a:pt x="519" y="742"/>
                  </a:cubicBezTo>
                  <a:cubicBezTo>
                    <a:pt x="519" y="742"/>
                    <a:pt x="519" y="742"/>
                    <a:pt x="519" y="743"/>
                  </a:cubicBezTo>
                  <a:cubicBezTo>
                    <a:pt x="519" y="743"/>
                    <a:pt x="519" y="743"/>
                    <a:pt x="519" y="743"/>
                  </a:cubicBezTo>
                  <a:cubicBezTo>
                    <a:pt x="519" y="743"/>
                    <a:pt x="519" y="743"/>
                    <a:pt x="519" y="743"/>
                  </a:cubicBezTo>
                  <a:cubicBezTo>
                    <a:pt x="519" y="744"/>
                    <a:pt x="519" y="744"/>
                    <a:pt x="518" y="744"/>
                  </a:cubicBezTo>
                  <a:cubicBezTo>
                    <a:pt x="518" y="743"/>
                    <a:pt x="518" y="743"/>
                    <a:pt x="518" y="743"/>
                  </a:cubicBezTo>
                  <a:cubicBezTo>
                    <a:pt x="518" y="744"/>
                    <a:pt x="518" y="744"/>
                    <a:pt x="518" y="744"/>
                  </a:cubicBezTo>
                  <a:cubicBezTo>
                    <a:pt x="518" y="744"/>
                    <a:pt x="517" y="744"/>
                    <a:pt x="517" y="744"/>
                  </a:cubicBezTo>
                  <a:cubicBezTo>
                    <a:pt x="517" y="743"/>
                    <a:pt x="517" y="743"/>
                    <a:pt x="517" y="743"/>
                  </a:cubicBezTo>
                  <a:cubicBezTo>
                    <a:pt x="517" y="743"/>
                    <a:pt x="517" y="743"/>
                    <a:pt x="517" y="743"/>
                  </a:cubicBezTo>
                  <a:cubicBezTo>
                    <a:pt x="517" y="743"/>
                    <a:pt x="517" y="742"/>
                    <a:pt x="517" y="742"/>
                  </a:cubicBezTo>
                  <a:cubicBezTo>
                    <a:pt x="516" y="742"/>
                    <a:pt x="516" y="742"/>
                    <a:pt x="516" y="742"/>
                  </a:cubicBezTo>
                  <a:cubicBezTo>
                    <a:pt x="516" y="743"/>
                    <a:pt x="516" y="743"/>
                    <a:pt x="516" y="743"/>
                  </a:cubicBezTo>
                  <a:cubicBezTo>
                    <a:pt x="516" y="743"/>
                    <a:pt x="516" y="743"/>
                    <a:pt x="516" y="743"/>
                  </a:cubicBezTo>
                  <a:cubicBezTo>
                    <a:pt x="516" y="743"/>
                    <a:pt x="516" y="743"/>
                    <a:pt x="516" y="743"/>
                  </a:cubicBezTo>
                  <a:cubicBezTo>
                    <a:pt x="516" y="743"/>
                    <a:pt x="515" y="743"/>
                    <a:pt x="515" y="743"/>
                  </a:cubicBezTo>
                  <a:cubicBezTo>
                    <a:pt x="515" y="743"/>
                    <a:pt x="515" y="743"/>
                    <a:pt x="515" y="743"/>
                  </a:cubicBezTo>
                  <a:cubicBezTo>
                    <a:pt x="515" y="743"/>
                    <a:pt x="515" y="743"/>
                    <a:pt x="515" y="743"/>
                  </a:cubicBezTo>
                  <a:cubicBezTo>
                    <a:pt x="514" y="743"/>
                    <a:pt x="514" y="743"/>
                    <a:pt x="514" y="743"/>
                  </a:cubicBezTo>
                  <a:cubicBezTo>
                    <a:pt x="514" y="743"/>
                    <a:pt x="514" y="743"/>
                    <a:pt x="514" y="743"/>
                  </a:cubicBezTo>
                  <a:cubicBezTo>
                    <a:pt x="514" y="743"/>
                    <a:pt x="514" y="743"/>
                    <a:pt x="514" y="743"/>
                  </a:cubicBezTo>
                  <a:cubicBezTo>
                    <a:pt x="514" y="744"/>
                    <a:pt x="514" y="744"/>
                    <a:pt x="514" y="744"/>
                  </a:cubicBezTo>
                  <a:cubicBezTo>
                    <a:pt x="514" y="744"/>
                    <a:pt x="514" y="744"/>
                    <a:pt x="514" y="744"/>
                  </a:cubicBezTo>
                  <a:cubicBezTo>
                    <a:pt x="514" y="744"/>
                    <a:pt x="514" y="744"/>
                    <a:pt x="514" y="744"/>
                  </a:cubicBezTo>
                  <a:cubicBezTo>
                    <a:pt x="514" y="744"/>
                    <a:pt x="514" y="744"/>
                    <a:pt x="514" y="744"/>
                  </a:cubicBezTo>
                  <a:cubicBezTo>
                    <a:pt x="514" y="744"/>
                    <a:pt x="514" y="744"/>
                    <a:pt x="514" y="744"/>
                  </a:cubicBezTo>
                  <a:cubicBezTo>
                    <a:pt x="514" y="744"/>
                    <a:pt x="514" y="745"/>
                    <a:pt x="514" y="745"/>
                  </a:cubicBezTo>
                  <a:cubicBezTo>
                    <a:pt x="514" y="745"/>
                    <a:pt x="513" y="746"/>
                    <a:pt x="513" y="746"/>
                  </a:cubicBezTo>
                  <a:cubicBezTo>
                    <a:pt x="513" y="746"/>
                    <a:pt x="513" y="747"/>
                    <a:pt x="512" y="747"/>
                  </a:cubicBezTo>
                  <a:cubicBezTo>
                    <a:pt x="512" y="747"/>
                    <a:pt x="512" y="747"/>
                    <a:pt x="512" y="747"/>
                  </a:cubicBezTo>
                  <a:cubicBezTo>
                    <a:pt x="512" y="747"/>
                    <a:pt x="512" y="747"/>
                    <a:pt x="512" y="748"/>
                  </a:cubicBezTo>
                  <a:cubicBezTo>
                    <a:pt x="512" y="748"/>
                    <a:pt x="511" y="748"/>
                    <a:pt x="511" y="748"/>
                  </a:cubicBezTo>
                  <a:cubicBezTo>
                    <a:pt x="511" y="748"/>
                    <a:pt x="511" y="748"/>
                    <a:pt x="511" y="748"/>
                  </a:cubicBezTo>
                  <a:cubicBezTo>
                    <a:pt x="511" y="748"/>
                    <a:pt x="511" y="749"/>
                    <a:pt x="511" y="749"/>
                  </a:cubicBezTo>
                  <a:cubicBezTo>
                    <a:pt x="511" y="749"/>
                    <a:pt x="511" y="749"/>
                    <a:pt x="511" y="750"/>
                  </a:cubicBezTo>
                  <a:cubicBezTo>
                    <a:pt x="510" y="750"/>
                    <a:pt x="510" y="750"/>
                    <a:pt x="510" y="750"/>
                  </a:cubicBezTo>
                  <a:cubicBezTo>
                    <a:pt x="510" y="750"/>
                    <a:pt x="510" y="750"/>
                    <a:pt x="509" y="750"/>
                  </a:cubicBezTo>
                  <a:cubicBezTo>
                    <a:pt x="509" y="750"/>
                    <a:pt x="509" y="750"/>
                    <a:pt x="509" y="750"/>
                  </a:cubicBezTo>
                  <a:cubicBezTo>
                    <a:pt x="509" y="750"/>
                    <a:pt x="509" y="750"/>
                    <a:pt x="509" y="750"/>
                  </a:cubicBezTo>
                  <a:cubicBezTo>
                    <a:pt x="509" y="751"/>
                    <a:pt x="509" y="751"/>
                    <a:pt x="509" y="751"/>
                  </a:cubicBezTo>
                  <a:cubicBezTo>
                    <a:pt x="509" y="751"/>
                    <a:pt x="508" y="751"/>
                    <a:pt x="508" y="751"/>
                  </a:cubicBezTo>
                  <a:cubicBezTo>
                    <a:pt x="508" y="751"/>
                    <a:pt x="508" y="751"/>
                    <a:pt x="508" y="751"/>
                  </a:cubicBezTo>
                  <a:cubicBezTo>
                    <a:pt x="508" y="751"/>
                    <a:pt x="508" y="750"/>
                    <a:pt x="508" y="750"/>
                  </a:cubicBezTo>
                  <a:cubicBezTo>
                    <a:pt x="508" y="750"/>
                    <a:pt x="508" y="750"/>
                    <a:pt x="508" y="750"/>
                  </a:cubicBezTo>
                  <a:cubicBezTo>
                    <a:pt x="508" y="750"/>
                    <a:pt x="508" y="750"/>
                    <a:pt x="508" y="750"/>
                  </a:cubicBezTo>
                  <a:cubicBezTo>
                    <a:pt x="508" y="750"/>
                    <a:pt x="508" y="750"/>
                    <a:pt x="508" y="750"/>
                  </a:cubicBezTo>
                  <a:cubicBezTo>
                    <a:pt x="507" y="751"/>
                    <a:pt x="507" y="751"/>
                    <a:pt x="507" y="751"/>
                  </a:cubicBezTo>
                  <a:cubicBezTo>
                    <a:pt x="507" y="751"/>
                    <a:pt x="507" y="751"/>
                    <a:pt x="507" y="751"/>
                  </a:cubicBezTo>
                  <a:cubicBezTo>
                    <a:pt x="507" y="752"/>
                    <a:pt x="507" y="752"/>
                    <a:pt x="507" y="752"/>
                  </a:cubicBezTo>
                  <a:cubicBezTo>
                    <a:pt x="507" y="752"/>
                    <a:pt x="507" y="752"/>
                    <a:pt x="506" y="752"/>
                  </a:cubicBezTo>
                  <a:cubicBezTo>
                    <a:pt x="506" y="752"/>
                    <a:pt x="506" y="752"/>
                    <a:pt x="506" y="752"/>
                  </a:cubicBezTo>
                  <a:cubicBezTo>
                    <a:pt x="506" y="752"/>
                    <a:pt x="506" y="753"/>
                    <a:pt x="506" y="752"/>
                  </a:cubicBezTo>
                  <a:cubicBezTo>
                    <a:pt x="505" y="752"/>
                    <a:pt x="505" y="752"/>
                    <a:pt x="505" y="752"/>
                  </a:cubicBezTo>
                  <a:cubicBezTo>
                    <a:pt x="505" y="752"/>
                    <a:pt x="505" y="752"/>
                    <a:pt x="505" y="752"/>
                  </a:cubicBezTo>
                  <a:cubicBezTo>
                    <a:pt x="505" y="752"/>
                    <a:pt x="505" y="752"/>
                    <a:pt x="505" y="753"/>
                  </a:cubicBezTo>
                  <a:cubicBezTo>
                    <a:pt x="505" y="753"/>
                    <a:pt x="505" y="753"/>
                    <a:pt x="505" y="753"/>
                  </a:cubicBezTo>
                  <a:cubicBezTo>
                    <a:pt x="505" y="753"/>
                    <a:pt x="505" y="752"/>
                    <a:pt x="505" y="752"/>
                  </a:cubicBezTo>
                  <a:cubicBezTo>
                    <a:pt x="504" y="752"/>
                    <a:pt x="504" y="752"/>
                    <a:pt x="504" y="752"/>
                  </a:cubicBezTo>
                  <a:cubicBezTo>
                    <a:pt x="504" y="752"/>
                    <a:pt x="504" y="752"/>
                    <a:pt x="504" y="752"/>
                  </a:cubicBezTo>
                  <a:cubicBezTo>
                    <a:pt x="504" y="752"/>
                    <a:pt x="504" y="752"/>
                    <a:pt x="504" y="751"/>
                  </a:cubicBezTo>
                  <a:cubicBezTo>
                    <a:pt x="504" y="751"/>
                    <a:pt x="504" y="751"/>
                    <a:pt x="504" y="750"/>
                  </a:cubicBezTo>
                  <a:cubicBezTo>
                    <a:pt x="504" y="750"/>
                    <a:pt x="503" y="750"/>
                    <a:pt x="503" y="750"/>
                  </a:cubicBezTo>
                  <a:cubicBezTo>
                    <a:pt x="503" y="750"/>
                    <a:pt x="503" y="750"/>
                    <a:pt x="503" y="750"/>
                  </a:cubicBezTo>
                  <a:cubicBezTo>
                    <a:pt x="503" y="750"/>
                    <a:pt x="503" y="750"/>
                    <a:pt x="503" y="750"/>
                  </a:cubicBezTo>
                  <a:cubicBezTo>
                    <a:pt x="502" y="751"/>
                    <a:pt x="502" y="750"/>
                    <a:pt x="502" y="750"/>
                  </a:cubicBezTo>
                  <a:cubicBezTo>
                    <a:pt x="502" y="750"/>
                    <a:pt x="502" y="750"/>
                    <a:pt x="502" y="749"/>
                  </a:cubicBezTo>
                  <a:cubicBezTo>
                    <a:pt x="501" y="749"/>
                    <a:pt x="502" y="749"/>
                    <a:pt x="502" y="749"/>
                  </a:cubicBezTo>
                  <a:cubicBezTo>
                    <a:pt x="502" y="748"/>
                    <a:pt x="501" y="747"/>
                    <a:pt x="501" y="747"/>
                  </a:cubicBezTo>
                  <a:cubicBezTo>
                    <a:pt x="501" y="746"/>
                    <a:pt x="502" y="746"/>
                    <a:pt x="502" y="746"/>
                  </a:cubicBezTo>
                  <a:cubicBezTo>
                    <a:pt x="502" y="745"/>
                    <a:pt x="502" y="745"/>
                    <a:pt x="502" y="744"/>
                  </a:cubicBezTo>
                  <a:cubicBezTo>
                    <a:pt x="502" y="744"/>
                    <a:pt x="502" y="744"/>
                    <a:pt x="502" y="744"/>
                  </a:cubicBezTo>
                  <a:cubicBezTo>
                    <a:pt x="502" y="743"/>
                    <a:pt x="502" y="743"/>
                    <a:pt x="502" y="743"/>
                  </a:cubicBezTo>
                  <a:cubicBezTo>
                    <a:pt x="503" y="743"/>
                    <a:pt x="503" y="743"/>
                    <a:pt x="503" y="743"/>
                  </a:cubicBezTo>
                  <a:cubicBezTo>
                    <a:pt x="503" y="742"/>
                    <a:pt x="503" y="742"/>
                    <a:pt x="503" y="742"/>
                  </a:cubicBezTo>
                  <a:cubicBezTo>
                    <a:pt x="503" y="742"/>
                    <a:pt x="503" y="742"/>
                    <a:pt x="503" y="742"/>
                  </a:cubicBezTo>
                  <a:cubicBezTo>
                    <a:pt x="503" y="742"/>
                    <a:pt x="504" y="742"/>
                    <a:pt x="504" y="742"/>
                  </a:cubicBezTo>
                  <a:cubicBezTo>
                    <a:pt x="504" y="742"/>
                    <a:pt x="504" y="742"/>
                    <a:pt x="504" y="742"/>
                  </a:cubicBezTo>
                  <a:cubicBezTo>
                    <a:pt x="504" y="742"/>
                    <a:pt x="505" y="742"/>
                    <a:pt x="505" y="742"/>
                  </a:cubicBezTo>
                  <a:cubicBezTo>
                    <a:pt x="505" y="742"/>
                    <a:pt x="505" y="741"/>
                    <a:pt x="506" y="741"/>
                  </a:cubicBezTo>
                  <a:cubicBezTo>
                    <a:pt x="505" y="741"/>
                    <a:pt x="505" y="741"/>
                    <a:pt x="505" y="741"/>
                  </a:cubicBezTo>
                  <a:cubicBezTo>
                    <a:pt x="505" y="741"/>
                    <a:pt x="505" y="741"/>
                    <a:pt x="505" y="741"/>
                  </a:cubicBezTo>
                  <a:cubicBezTo>
                    <a:pt x="505" y="741"/>
                    <a:pt x="505" y="741"/>
                    <a:pt x="505" y="741"/>
                  </a:cubicBezTo>
                  <a:cubicBezTo>
                    <a:pt x="506" y="740"/>
                    <a:pt x="508" y="739"/>
                    <a:pt x="510" y="738"/>
                  </a:cubicBezTo>
                  <a:cubicBezTo>
                    <a:pt x="510" y="738"/>
                    <a:pt x="510" y="737"/>
                    <a:pt x="511" y="737"/>
                  </a:cubicBezTo>
                  <a:cubicBezTo>
                    <a:pt x="511" y="737"/>
                    <a:pt x="511" y="737"/>
                    <a:pt x="511" y="737"/>
                  </a:cubicBezTo>
                  <a:cubicBezTo>
                    <a:pt x="512" y="736"/>
                    <a:pt x="513" y="736"/>
                    <a:pt x="513" y="736"/>
                  </a:cubicBezTo>
                  <a:cubicBezTo>
                    <a:pt x="513" y="736"/>
                    <a:pt x="513" y="737"/>
                    <a:pt x="514" y="737"/>
                  </a:cubicBezTo>
                  <a:cubicBezTo>
                    <a:pt x="514" y="737"/>
                    <a:pt x="514" y="737"/>
                    <a:pt x="514" y="737"/>
                  </a:cubicBezTo>
                  <a:cubicBezTo>
                    <a:pt x="514" y="737"/>
                    <a:pt x="514" y="738"/>
                    <a:pt x="515" y="738"/>
                  </a:cubicBezTo>
                  <a:cubicBezTo>
                    <a:pt x="515" y="738"/>
                    <a:pt x="515" y="738"/>
                    <a:pt x="515" y="738"/>
                  </a:cubicBezTo>
                  <a:cubicBezTo>
                    <a:pt x="515" y="738"/>
                    <a:pt x="515" y="738"/>
                    <a:pt x="515" y="737"/>
                  </a:cubicBezTo>
                  <a:cubicBezTo>
                    <a:pt x="515" y="737"/>
                    <a:pt x="515" y="737"/>
                    <a:pt x="515" y="737"/>
                  </a:cubicBezTo>
                  <a:cubicBezTo>
                    <a:pt x="515" y="736"/>
                    <a:pt x="515" y="736"/>
                    <a:pt x="516" y="736"/>
                  </a:cubicBezTo>
                  <a:cubicBezTo>
                    <a:pt x="517" y="736"/>
                    <a:pt x="517" y="736"/>
                    <a:pt x="518" y="735"/>
                  </a:cubicBezTo>
                  <a:cubicBezTo>
                    <a:pt x="519" y="735"/>
                    <a:pt x="519" y="735"/>
                    <a:pt x="519" y="735"/>
                  </a:cubicBezTo>
                  <a:cubicBezTo>
                    <a:pt x="520" y="735"/>
                    <a:pt x="520" y="735"/>
                    <a:pt x="520" y="735"/>
                  </a:cubicBezTo>
                  <a:cubicBezTo>
                    <a:pt x="519" y="735"/>
                    <a:pt x="518" y="735"/>
                    <a:pt x="518" y="735"/>
                  </a:cubicBezTo>
                  <a:cubicBezTo>
                    <a:pt x="518" y="735"/>
                    <a:pt x="517" y="735"/>
                    <a:pt x="517" y="735"/>
                  </a:cubicBezTo>
                  <a:cubicBezTo>
                    <a:pt x="517" y="735"/>
                    <a:pt x="517" y="735"/>
                    <a:pt x="517" y="735"/>
                  </a:cubicBezTo>
                  <a:cubicBezTo>
                    <a:pt x="517" y="735"/>
                    <a:pt x="517" y="735"/>
                    <a:pt x="517" y="735"/>
                  </a:cubicBezTo>
                  <a:cubicBezTo>
                    <a:pt x="516" y="735"/>
                    <a:pt x="516" y="735"/>
                    <a:pt x="515" y="735"/>
                  </a:cubicBezTo>
                  <a:cubicBezTo>
                    <a:pt x="515" y="735"/>
                    <a:pt x="515" y="735"/>
                    <a:pt x="514" y="735"/>
                  </a:cubicBezTo>
                  <a:cubicBezTo>
                    <a:pt x="514" y="735"/>
                    <a:pt x="513" y="735"/>
                    <a:pt x="513" y="735"/>
                  </a:cubicBezTo>
                  <a:cubicBezTo>
                    <a:pt x="512" y="735"/>
                    <a:pt x="512" y="735"/>
                    <a:pt x="511" y="735"/>
                  </a:cubicBezTo>
                  <a:cubicBezTo>
                    <a:pt x="511" y="735"/>
                    <a:pt x="511" y="735"/>
                    <a:pt x="511" y="735"/>
                  </a:cubicBezTo>
                  <a:cubicBezTo>
                    <a:pt x="511" y="736"/>
                    <a:pt x="511" y="736"/>
                    <a:pt x="511" y="735"/>
                  </a:cubicBezTo>
                  <a:cubicBezTo>
                    <a:pt x="511" y="735"/>
                    <a:pt x="511" y="735"/>
                    <a:pt x="511" y="735"/>
                  </a:cubicBezTo>
                  <a:cubicBezTo>
                    <a:pt x="511" y="735"/>
                    <a:pt x="510" y="735"/>
                    <a:pt x="510" y="735"/>
                  </a:cubicBezTo>
                  <a:cubicBezTo>
                    <a:pt x="510" y="735"/>
                    <a:pt x="510" y="734"/>
                    <a:pt x="510" y="734"/>
                  </a:cubicBezTo>
                  <a:cubicBezTo>
                    <a:pt x="510" y="734"/>
                    <a:pt x="511" y="734"/>
                    <a:pt x="511" y="734"/>
                  </a:cubicBezTo>
                  <a:cubicBezTo>
                    <a:pt x="511" y="733"/>
                    <a:pt x="512" y="733"/>
                    <a:pt x="512" y="733"/>
                  </a:cubicBezTo>
                  <a:cubicBezTo>
                    <a:pt x="512" y="732"/>
                    <a:pt x="513" y="731"/>
                    <a:pt x="514" y="730"/>
                  </a:cubicBezTo>
                  <a:cubicBezTo>
                    <a:pt x="514" y="730"/>
                    <a:pt x="514" y="730"/>
                    <a:pt x="514" y="730"/>
                  </a:cubicBezTo>
                  <a:cubicBezTo>
                    <a:pt x="513" y="730"/>
                    <a:pt x="513" y="730"/>
                    <a:pt x="513" y="731"/>
                  </a:cubicBezTo>
                  <a:cubicBezTo>
                    <a:pt x="513" y="731"/>
                    <a:pt x="513" y="731"/>
                    <a:pt x="513" y="731"/>
                  </a:cubicBezTo>
                  <a:cubicBezTo>
                    <a:pt x="513" y="731"/>
                    <a:pt x="513" y="731"/>
                    <a:pt x="513" y="731"/>
                  </a:cubicBezTo>
                  <a:cubicBezTo>
                    <a:pt x="512" y="730"/>
                    <a:pt x="512" y="730"/>
                    <a:pt x="511" y="729"/>
                  </a:cubicBezTo>
                  <a:cubicBezTo>
                    <a:pt x="511" y="730"/>
                    <a:pt x="511" y="730"/>
                    <a:pt x="512" y="730"/>
                  </a:cubicBezTo>
                  <a:cubicBezTo>
                    <a:pt x="512" y="730"/>
                    <a:pt x="512" y="730"/>
                    <a:pt x="512" y="730"/>
                  </a:cubicBezTo>
                  <a:cubicBezTo>
                    <a:pt x="512" y="730"/>
                    <a:pt x="512" y="730"/>
                    <a:pt x="512" y="731"/>
                  </a:cubicBezTo>
                  <a:cubicBezTo>
                    <a:pt x="512" y="731"/>
                    <a:pt x="511" y="732"/>
                    <a:pt x="510" y="733"/>
                  </a:cubicBezTo>
                  <a:cubicBezTo>
                    <a:pt x="510" y="733"/>
                    <a:pt x="509" y="733"/>
                    <a:pt x="508" y="734"/>
                  </a:cubicBezTo>
                  <a:cubicBezTo>
                    <a:pt x="507" y="734"/>
                    <a:pt x="506" y="735"/>
                    <a:pt x="506" y="735"/>
                  </a:cubicBezTo>
                  <a:cubicBezTo>
                    <a:pt x="505" y="736"/>
                    <a:pt x="504" y="736"/>
                    <a:pt x="504" y="736"/>
                  </a:cubicBezTo>
                  <a:cubicBezTo>
                    <a:pt x="503" y="737"/>
                    <a:pt x="503" y="737"/>
                    <a:pt x="503" y="737"/>
                  </a:cubicBezTo>
                  <a:cubicBezTo>
                    <a:pt x="503" y="737"/>
                    <a:pt x="503" y="736"/>
                    <a:pt x="502" y="736"/>
                  </a:cubicBezTo>
                  <a:cubicBezTo>
                    <a:pt x="502" y="736"/>
                    <a:pt x="502" y="735"/>
                    <a:pt x="503" y="735"/>
                  </a:cubicBezTo>
                  <a:cubicBezTo>
                    <a:pt x="503" y="735"/>
                    <a:pt x="503" y="735"/>
                    <a:pt x="503" y="734"/>
                  </a:cubicBezTo>
                  <a:cubicBezTo>
                    <a:pt x="502" y="734"/>
                    <a:pt x="502" y="734"/>
                    <a:pt x="502" y="735"/>
                  </a:cubicBezTo>
                  <a:cubicBezTo>
                    <a:pt x="502" y="735"/>
                    <a:pt x="501" y="735"/>
                    <a:pt x="501" y="735"/>
                  </a:cubicBezTo>
                  <a:cubicBezTo>
                    <a:pt x="501" y="735"/>
                    <a:pt x="501" y="735"/>
                    <a:pt x="501" y="735"/>
                  </a:cubicBezTo>
                  <a:cubicBezTo>
                    <a:pt x="501" y="735"/>
                    <a:pt x="501" y="735"/>
                    <a:pt x="501" y="735"/>
                  </a:cubicBezTo>
                  <a:cubicBezTo>
                    <a:pt x="501" y="736"/>
                    <a:pt x="501" y="736"/>
                    <a:pt x="502" y="736"/>
                  </a:cubicBezTo>
                  <a:cubicBezTo>
                    <a:pt x="502" y="736"/>
                    <a:pt x="502" y="736"/>
                    <a:pt x="502" y="736"/>
                  </a:cubicBezTo>
                  <a:cubicBezTo>
                    <a:pt x="502" y="736"/>
                    <a:pt x="502" y="736"/>
                    <a:pt x="502" y="736"/>
                  </a:cubicBezTo>
                  <a:cubicBezTo>
                    <a:pt x="502" y="736"/>
                    <a:pt x="501" y="737"/>
                    <a:pt x="501" y="737"/>
                  </a:cubicBezTo>
                  <a:cubicBezTo>
                    <a:pt x="501" y="737"/>
                    <a:pt x="500" y="737"/>
                    <a:pt x="500" y="737"/>
                  </a:cubicBezTo>
                  <a:cubicBezTo>
                    <a:pt x="500" y="738"/>
                    <a:pt x="500" y="738"/>
                    <a:pt x="500" y="738"/>
                  </a:cubicBezTo>
                  <a:cubicBezTo>
                    <a:pt x="499" y="738"/>
                    <a:pt x="499" y="738"/>
                    <a:pt x="499" y="737"/>
                  </a:cubicBezTo>
                  <a:cubicBezTo>
                    <a:pt x="499" y="737"/>
                    <a:pt x="499" y="737"/>
                    <a:pt x="499" y="737"/>
                  </a:cubicBezTo>
                  <a:cubicBezTo>
                    <a:pt x="499" y="737"/>
                    <a:pt x="499" y="737"/>
                    <a:pt x="499" y="737"/>
                  </a:cubicBezTo>
                  <a:cubicBezTo>
                    <a:pt x="498" y="737"/>
                    <a:pt x="498" y="738"/>
                    <a:pt x="498" y="738"/>
                  </a:cubicBezTo>
                  <a:cubicBezTo>
                    <a:pt x="498" y="738"/>
                    <a:pt x="497" y="738"/>
                    <a:pt x="496" y="738"/>
                  </a:cubicBezTo>
                  <a:cubicBezTo>
                    <a:pt x="496" y="738"/>
                    <a:pt x="496" y="737"/>
                    <a:pt x="496" y="737"/>
                  </a:cubicBezTo>
                  <a:cubicBezTo>
                    <a:pt x="496" y="737"/>
                    <a:pt x="496" y="737"/>
                    <a:pt x="496" y="737"/>
                  </a:cubicBezTo>
                  <a:cubicBezTo>
                    <a:pt x="496" y="737"/>
                    <a:pt x="496" y="737"/>
                    <a:pt x="496" y="737"/>
                  </a:cubicBezTo>
                  <a:cubicBezTo>
                    <a:pt x="496" y="737"/>
                    <a:pt x="496" y="737"/>
                    <a:pt x="496" y="737"/>
                  </a:cubicBezTo>
                  <a:cubicBezTo>
                    <a:pt x="496" y="737"/>
                    <a:pt x="496" y="737"/>
                    <a:pt x="496" y="737"/>
                  </a:cubicBezTo>
                  <a:cubicBezTo>
                    <a:pt x="496" y="737"/>
                    <a:pt x="495" y="737"/>
                    <a:pt x="495" y="738"/>
                  </a:cubicBezTo>
                  <a:cubicBezTo>
                    <a:pt x="495" y="738"/>
                    <a:pt x="495" y="738"/>
                    <a:pt x="495" y="738"/>
                  </a:cubicBezTo>
                  <a:cubicBezTo>
                    <a:pt x="495" y="737"/>
                    <a:pt x="495" y="737"/>
                    <a:pt x="495" y="737"/>
                  </a:cubicBezTo>
                  <a:cubicBezTo>
                    <a:pt x="495" y="737"/>
                    <a:pt x="494" y="736"/>
                    <a:pt x="494" y="736"/>
                  </a:cubicBezTo>
                  <a:cubicBezTo>
                    <a:pt x="494" y="736"/>
                    <a:pt x="494" y="737"/>
                    <a:pt x="493" y="737"/>
                  </a:cubicBezTo>
                  <a:cubicBezTo>
                    <a:pt x="493" y="737"/>
                    <a:pt x="493" y="737"/>
                    <a:pt x="493" y="737"/>
                  </a:cubicBezTo>
                  <a:cubicBezTo>
                    <a:pt x="493" y="737"/>
                    <a:pt x="493" y="736"/>
                    <a:pt x="493" y="736"/>
                  </a:cubicBezTo>
                  <a:cubicBezTo>
                    <a:pt x="493" y="736"/>
                    <a:pt x="493" y="735"/>
                    <a:pt x="493" y="735"/>
                  </a:cubicBezTo>
                  <a:cubicBezTo>
                    <a:pt x="493" y="735"/>
                    <a:pt x="493" y="735"/>
                    <a:pt x="493" y="735"/>
                  </a:cubicBezTo>
                  <a:cubicBezTo>
                    <a:pt x="493" y="735"/>
                    <a:pt x="493" y="735"/>
                    <a:pt x="493" y="735"/>
                  </a:cubicBezTo>
                  <a:cubicBezTo>
                    <a:pt x="493" y="734"/>
                    <a:pt x="493" y="734"/>
                    <a:pt x="493" y="734"/>
                  </a:cubicBezTo>
                  <a:cubicBezTo>
                    <a:pt x="493" y="734"/>
                    <a:pt x="492" y="734"/>
                    <a:pt x="492" y="734"/>
                  </a:cubicBezTo>
                  <a:cubicBezTo>
                    <a:pt x="492" y="734"/>
                    <a:pt x="493" y="733"/>
                    <a:pt x="493" y="733"/>
                  </a:cubicBezTo>
                  <a:cubicBezTo>
                    <a:pt x="493" y="733"/>
                    <a:pt x="493" y="733"/>
                    <a:pt x="493" y="733"/>
                  </a:cubicBezTo>
                  <a:cubicBezTo>
                    <a:pt x="493" y="733"/>
                    <a:pt x="490" y="732"/>
                    <a:pt x="490" y="732"/>
                  </a:cubicBezTo>
                  <a:cubicBezTo>
                    <a:pt x="490" y="732"/>
                    <a:pt x="490" y="731"/>
                    <a:pt x="490" y="731"/>
                  </a:cubicBezTo>
                  <a:cubicBezTo>
                    <a:pt x="490" y="731"/>
                    <a:pt x="491" y="731"/>
                    <a:pt x="491" y="731"/>
                  </a:cubicBezTo>
                  <a:cubicBezTo>
                    <a:pt x="491" y="731"/>
                    <a:pt x="491" y="730"/>
                    <a:pt x="491" y="730"/>
                  </a:cubicBezTo>
                  <a:cubicBezTo>
                    <a:pt x="491" y="730"/>
                    <a:pt x="490" y="730"/>
                    <a:pt x="490" y="730"/>
                  </a:cubicBezTo>
                  <a:cubicBezTo>
                    <a:pt x="490" y="730"/>
                    <a:pt x="491" y="729"/>
                    <a:pt x="491" y="729"/>
                  </a:cubicBezTo>
                  <a:cubicBezTo>
                    <a:pt x="491" y="718"/>
                    <a:pt x="491" y="718"/>
                    <a:pt x="491" y="718"/>
                  </a:cubicBezTo>
                  <a:cubicBezTo>
                    <a:pt x="488" y="716"/>
                    <a:pt x="488" y="716"/>
                    <a:pt x="488" y="716"/>
                  </a:cubicBezTo>
                  <a:cubicBezTo>
                    <a:pt x="486" y="716"/>
                    <a:pt x="486" y="716"/>
                    <a:pt x="486" y="716"/>
                  </a:cubicBezTo>
                  <a:cubicBezTo>
                    <a:pt x="486" y="716"/>
                    <a:pt x="486" y="716"/>
                    <a:pt x="486" y="716"/>
                  </a:cubicBezTo>
                  <a:cubicBezTo>
                    <a:pt x="485" y="716"/>
                    <a:pt x="485" y="716"/>
                    <a:pt x="485" y="716"/>
                  </a:cubicBezTo>
                  <a:cubicBezTo>
                    <a:pt x="483" y="717"/>
                    <a:pt x="483" y="717"/>
                    <a:pt x="483" y="717"/>
                  </a:cubicBezTo>
                  <a:cubicBezTo>
                    <a:pt x="482" y="716"/>
                    <a:pt x="482" y="716"/>
                    <a:pt x="482" y="716"/>
                  </a:cubicBezTo>
                  <a:cubicBezTo>
                    <a:pt x="482" y="715"/>
                    <a:pt x="482" y="715"/>
                    <a:pt x="482" y="715"/>
                  </a:cubicBezTo>
                  <a:cubicBezTo>
                    <a:pt x="481" y="715"/>
                    <a:pt x="481" y="715"/>
                    <a:pt x="481" y="715"/>
                  </a:cubicBezTo>
                  <a:cubicBezTo>
                    <a:pt x="476" y="722"/>
                    <a:pt x="476" y="722"/>
                    <a:pt x="476" y="722"/>
                  </a:cubicBezTo>
                  <a:cubicBezTo>
                    <a:pt x="476" y="722"/>
                    <a:pt x="475" y="723"/>
                    <a:pt x="475" y="724"/>
                  </a:cubicBezTo>
                  <a:cubicBezTo>
                    <a:pt x="475" y="724"/>
                    <a:pt x="475" y="724"/>
                    <a:pt x="475" y="724"/>
                  </a:cubicBezTo>
                  <a:cubicBezTo>
                    <a:pt x="475" y="725"/>
                    <a:pt x="475" y="725"/>
                    <a:pt x="475" y="725"/>
                  </a:cubicBezTo>
                  <a:cubicBezTo>
                    <a:pt x="474" y="725"/>
                    <a:pt x="474" y="725"/>
                    <a:pt x="474" y="725"/>
                  </a:cubicBezTo>
                  <a:cubicBezTo>
                    <a:pt x="474" y="726"/>
                    <a:pt x="474" y="726"/>
                    <a:pt x="474" y="726"/>
                  </a:cubicBezTo>
                  <a:cubicBezTo>
                    <a:pt x="474" y="726"/>
                    <a:pt x="474" y="727"/>
                    <a:pt x="474" y="727"/>
                  </a:cubicBezTo>
                  <a:cubicBezTo>
                    <a:pt x="474" y="727"/>
                    <a:pt x="474" y="727"/>
                    <a:pt x="474" y="727"/>
                  </a:cubicBezTo>
                  <a:cubicBezTo>
                    <a:pt x="474" y="728"/>
                    <a:pt x="474" y="728"/>
                    <a:pt x="474" y="728"/>
                  </a:cubicBezTo>
                  <a:cubicBezTo>
                    <a:pt x="474" y="728"/>
                    <a:pt x="474" y="728"/>
                    <a:pt x="474" y="728"/>
                  </a:cubicBezTo>
                  <a:cubicBezTo>
                    <a:pt x="474" y="728"/>
                    <a:pt x="474" y="729"/>
                    <a:pt x="474" y="729"/>
                  </a:cubicBezTo>
                  <a:cubicBezTo>
                    <a:pt x="474" y="730"/>
                    <a:pt x="474" y="730"/>
                    <a:pt x="474" y="730"/>
                  </a:cubicBezTo>
                  <a:cubicBezTo>
                    <a:pt x="473" y="731"/>
                    <a:pt x="473" y="731"/>
                    <a:pt x="473" y="731"/>
                  </a:cubicBezTo>
                  <a:cubicBezTo>
                    <a:pt x="473" y="731"/>
                    <a:pt x="473" y="731"/>
                    <a:pt x="473" y="731"/>
                  </a:cubicBezTo>
                  <a:cubicBezTo>
                    <a:pt x="473" y="731"/>
                    <a:pt x="472" y="732"/>
                    <a:pt x="472" y="732"/>
                  </a:cubicBezTo>
                  <a:cubicBezTo>
                    <a:pt x="472" y="732"/>
                    <a:pt x="471" y="732"/>
                    <a:pt x="471" y="732"/>
                  </a:cubicBezTo>
                  <a:cubicBezTo>
                    <a:pt x="471" y="732"/>
                    <a:pt x="471" y="733"/>
                    <a:pt x="471" y="733"/>
                  </a:cubicBezTo>
                  <a:cubicBezTo>
                    <a:pt x="471" y="733"/>
                    <a:pt x="471" y="734"/>
                    <a:pt x="471" y="734"/>
                  </a:cubicBezTo>
                  <a:cubicBezTo>
                    <a:pt x="471" y="734"/>
                    <a:pt x="471" y="735"/>
                    <a:pt x="471" y="735"/>
                  </a:cubicBezTo>
                  <a:cubicBezTo>
                    <a:pt x="471" y="735"/>
                    <a:pt x="471" y="735"/>
                    <a:pt x="471" y="734"/>
                  </a:cubicBezTo>
                  <a:cubicBezTo>
                    <a:pt x="471" y="734"/>
                    <a:pt x="471" y="734"/>
                    <a:pt x="471" y="734"/>
                  </a:cubicBezTo>
                  <a:cubicBezTo>
                    <a:pt x="471" y="734"/>
                    <a:pt x="470" y="735"/>
                    <a:pt x="470" y="735"/>
                  </a:cubicBezTo>
                  <a:cubicBezTo>
                    <a:pt x="470" y="735"/>
                    <a:pt x="470" y="735"/>
                    <a:pt x="470" y="735"/>
                  </a:cubicBezTo>
                  <a:cubicBezTo>
                    <a:pt x="470" y="735"/>
                    <a:pt x="470" y="736"/>
                    <a:pt x="470" y="736"/>
                  </a:cubicBezTo>
                  <a:cubicBezTo>
                    <a:pt x="469" y="735"/>
                    <a:pt x="469" y="735"/>
                    <a:pt x="469" y="735"/>
                  </a:cubicBezTo>
                  <a:cubicBezTo>
                    <a:pt x="468" y="736"/>
                    <a:pt x="468" y="736"/>
                    <a:pt x="468" y="736"/>
                  </a:cubicBezTo>
                  <a:cubicBezTo>
                    <a:pt x="468" y="736"/>
                    <a:pt x="467" y="735"/>
                    <a:pt x="467" y="735"/>
                  </a:cubicBezTo>
                  <a:cubicBezTo>
                    <a:pt x="467" y="735"/>
                    <a:pt x="466" y="736"/>
                    <a:pt x="466" y="736"/>
                  </a:cubicBezTo>
                  <a:cubicBezTo>
                    <a:pt x="466" y="736"/>
                    <a:pt x="466" y="737"/>
                    <a:pt x="466" y="737"/>
                  </a:cubicBezTo>
                  <a:cubicBezTo>
                    <a:pt x="466" y="737"/>
                    <a:pt x="466" y="737"/>
                    <a:pt x="466" y="737"/>
                  </a:cubicBezTo>
                  <a:cubicBezTo>
                    <a:pt x="466" y="737"/>
                    <a:pt x="466" y="738"/>
                    <a:pt x="466" y="738"/>
                  </a:cubicBezTo>
                  <a:cubicBezTo>
                    <a:pt x="443" y="738"/>
                    <a:pt x="443" y="738"/>
                    <a:pt x="443" y="738"/>
                  </a:cubicBezTo>
                  <a:cubicBezTo>
                    <a:pt x="440" y="740"/>
                    <a:pt x="440" y="740"/>
                    <a:pt x="440" y="740"/>
                  </a:cubicBezTo>
                  <a:cubicBezTo>
                    <a:pt x="436" y="744"/>
                    <a:pt x="436" y="744"/>
                    <a:pt x="436" y="744"/>
                  </a:cubicBezTo>
                  <a:cubicBezTo>
                    <a:pt x="433" y="746"/>
                    <a:pt x="433" y="746"/>
                    <a:pt x="433" y="746"/>
                  </a:cubicBezTo>
                  <a:cubicBezTo>
                    <a:pt x="430" y="751"/>
                    <a:pt x="430" y="751"/>
                    <a:pt x="430" y="751"/>
                  </a:cubicBezTo>
                  <a:cubicBezTo>
                    <a:pt x="417" y="751"/>
                    <a:pt x="417" y="751"/>
                    <a:pt x="417" y="751"/>
                  </a:cubicBezTo>
                  <a:cubicBezTo>
                    <a:pt x="414" y="753"/>
                    <a:pt x="414" y="753"/>
                    <a:pt x="414" y="753"/>
                  </a:cubicBezTo>
                  <a:cubicBezTo>
                    <a:pt x="415" y="754"/>
                    <a:pt x="415" y="754"/>
                    <a:pt x="415" y="754"/>
                  </a:cubicBezTo>
                  <a:cubicBezTo>
                    <a:pt x="415" y="756"/>
                    <a:pt x="415" y="756"/>
                    <a:pt x="415" y="756"/>
                  </a:cubicBezTo>
                  <a:cubicBezTo>
                    <a:pt x="416" y="757"/>
                    <a:pt x="416" y="757"/>
                    <a:pt x="416" y="757"/>
                  </a:cubicBezTo>
                  <a:cubicBezTo>
                    <a:pt x="416" y="758"/>
                    <a:pt x="416" y="758"/>
                    <a:pt x="416" y="758"/>
                  </a:cubicBezTo>
                  <a:cubicBezTo>
                    <a:pt x="408" y="762"/>
                    <a:pt x="408" y="762"/>
                    <a:pt x="408" y="762"/>
                  </a:cubicBezTo>
                  <a:cubicBezTo>
                    <a:pt x="400" y="764"/>
                    <a:pt x="400" y="764"/>
                    <a:pt x="400" y="764"/>
                  </a:cubicBezTo>
                  <a:cubicBezTo>
                    <a:pt x="393" y="769"/>
                    <a:pt x="393" y="769"/>
                    <a:pt x="393" y="769"/>
                  </a:cubicBezTo>
                  <a:cubicBezTo>
                    <a:pt x="390" y="769"/>
                    <a:pt x="390" y="769"/>
                    <a:pt x="390" y="769"/>
                  </a:cubicBezTo>
                  <a:cubicBezTo>
                    <a:pt x="388" y="767"/>
                    <a:pt x="388" y="767"/>
                    <a:pt x="388" y="767"/>
                  </a:cubicBezTo>
                  <a:cubicBezTo>
                    <a:pt x="388" y="767"/>
                    <a:pt x="388" y="766"/>
                    <a:pt x="388" y="766"/>
                  </a:cubicBezTo>
                  <a:cubicBezTo>
                    <a:pt x="388" y="766"/>
                    <a:pt x="388" y="765"/>
                    <a:pt x="388" y="765"/>
                  </a:cubicBezTo>
                  <a:cubicBezTo>
                    <a:pt x="388" y="765"/>
                    <a:pt x="388" y="764"/>
                    <a:pt x="388" y="764"/>
                  </a:cubicBezTo>
                  <a:cubicBezTo>
                    <a:pt x="388" y="764"/>
                    <a:pt x="388" y="763"/>
                    <a:pt x="388" y="763"/>
                  </a:cubicBezTo>
                  <a:cubicBezTo>
                    <a:pt x="388" y="763"/>
                    <a:pt x="390" y="763"/>
                    <a:pt x="390" y="763"/>
                  </a:cubicBezTo>
                  <a:cubicBezTo>
                    <a:pt x="390" y="763"/>
                    <a:pt x="392" y="760"/>
                    <a:pt x="392" y="760"/>
                  </a:cubicBezTo>
                  <a:cubicBezTo>
                    <a:pt x="392" y="759"/>
                    <a:pt x="392" y="759"/>
                    <a:pt x="392" y="759"/>
                  </a:cubicBezTo>
                  <a:cubicBezTo>
                    <a:pt x="392" y="759"/>
                    <a:pt x="392" y="757"/>
                    <a:pt x="392" y="757"/>
                  </a:cubicBezTo>
                  <a:cubicBezTo>
                    <a:pt x="392" y="757"/>
                    <a:pt x="394" y="752"/>
                    <a:pt x="394" y="752"/>
                  </a:cubicBezTo>
                  <a:cubicBezTo>
                    <a:pt x="392" y="735"/>
                    <a:pt x="392" y="735"/>
                    <a:pt x="392" y="735"/>
                  </a:cubicBezTo>
                  <a:cubicBezTo>
                    <a:pt x="385" y="730"/>
                    <a:pt x="385" y="730"/>
                    <a:pt x="385" y="730"/>
                  </a:cubicBezTo>
                  <a:cubicBezTo>
                    <a:pt x="386" y="729"/>
                    <a:pt x="386" y="729"/>
                    <a:pt x="386" y="729"/>
                  </a:cubicBezTo>
                  <a:cubicBezTo>
                    <a:pt x="385" y="728"/>
                    <a:pt x="385" y="728"/>
                    <a:pt x="385" y="728"/>
                  </a:cubicBezTo>
                  <a:cubicBezTo>
                    <a:pt x="383" y="728"/>
                    <a:pt x="383" y="728"/>
                    <a:pt x="383" y="728"/>
                  </a:cubicBezTo>
                  <a:cubicBezTo>
                    <a:pt x="382" y="728"/>
                    <a:pt x="382" y="728"/>
                    <a:pt x="382" y="728"/>
                  </a:cubicBezTo>
                  <a:cubicBezTo>
                    <a:pt x="381" y="726"/>
                    <a:pt x="381" y="726"/>
                    <a:pt x="381" y="726"/>
                  </a:cubicBezTo>
                  <a:cubicBezTo>
                    <a:pt x="381" y="723"/>
                    <a:pt x="381" y="723"/>
                    <a:pt x="381" y="723"/>
                  </a:cubicBezTo>
                  <a:cubicBezTo>
                    <a:pt x="379" y="724"/>
                    <a:pt x="379" y="724"/>
                    <a:pt x="379" y="724"/>
                  </a:cubicBezTo>
                  <a:cubicBezTo>
                    <a:pt x="378" y="724"/>
                    <a:pt x="378" y="724"/>
                    <a:pt x="378" y="724"/>
                  </a:cubicBezTo>
                  <a:cubicBezTo>
                    <a:pt x="377" y="722"/>
                    <a:pt x="377" y="722"/>
                    <a:pt x="377" y="722"/>
                  </a:cubicBezTo>
                  <a:cubicBezTo>
                    <a:pt x="376" y="720"/>
                    <a:pt x="376" y="720"/>
                    <a:pt x="376" y="720"/>
                  </a:cubicBezTo>
                  <a:cubicBezTo>
                    <a:pt x="352" y="706"/>
                    <a:pt x="352" y="706"/>
                    <a:pt x="352" y="706"/>
                  </a:cubicBezTo>
                  <a:cubicBezTo>
                    <a:pt x="351" y="706"/>
                    <a:pt x="351" y="706"/>
                    <a:pt x="351" y="706"/>
                  </a:cubicBezTo>
                  <a:cubicBezTo>
                    <a:pt x="346" y="709"/>
                    <a:pt x="346" y="709"/>
                    <a:pt x="346" y="709"/>
                  </a:cubicBezTo>
                  <a:cubicBezTo>
                    <a:pt x="344" y="709"/>
                    <a:pt x="344" y="709"/>
                    <a:pt x="344" y="709"/>
                  </a:cubicBezTo>
                  <a:cubicBezTo>
                    <a:pt x="344" y="709"/>
                    <a:pt x="343" y="709"/>
                    <a:pt x="343" y="709"/>
                  </a:cubicBezTo>
                  <a:cubicBezTo>
                    <a:pt x="343" y="709"/>
                    <a:pt x="343" y="709"/>
                    <a:pt x="343" y="709"/>
                  </a:cubicBezTo>
                  <a:cubicBezTo>
                    <a:pt x="342" y="709"/>
                    <a:pt x="342" y="709"/>
                    <a:pt x="342" y="709"/>
                  </a:cubicBezTo>
                  <a:cubicBezTo>
                    <a:pt x="341" y="708"/>
                    <a:pt x="341" y="708"/>
                    <a:pt x="341" y="708"/>
                  </a:cubicBezTo>
                  <a:cubicBezTo>
                    <a:pt x="337" y="708"/>
                    <a:pt x="337" y="708"/>
                    <a:pt x="337" y="708"/>
                  </a:cubicBezTo>
                  <a:cubicBezTo>
                    <a:pt x="336" y="707"/>
                    <a:pt x="336" y="707"/>
                    <a:pt x="336" y="707"/>
                  </a:cubicBezTo>
                  <a:cubicBezTo>
                    <a:pt x="333" y="708"/>
                    <a:pt x="333" y="708"/>
                    <a:pt x="333" y="708"/>
                  </a:cubicBezTo>
                  <a:cubicBezTo>
                    <a:pt x="331" y="708"/>
                    <a:pt x="331" y="708"/>
                    <a:pt x="331" y="708"/>
                  </a:cubicBezTo>
                  <a:cubicBezTo>
                    <a:pt x="331" y="708"/>
                    <a:pt x="331" y="708"/>
                    <a:pt x="331" y="708"/>
                  </a:cubicBezTo>
                  <a:cubicBezTo>
                    <a:pt x="330" y="708"/>
                    <a:pt x="330" y="708"/>
                    <a:pt x="330" y="708"/>
                  </a:cubicBezTo>
                  <a:cubicBezTo>
                    <a:pt x="330" y="707"/>
                    <a:pt x="330" y="707"/>
                    <a:pt x="330" y="707"/>
                  </a:cubicBezTo>
                  <a:cubicBezTo>
                    <a:pt x="329" y="707"/>
                    <a:pt x="329" y="707"/>
                    <a:pt x="329" y="707"/>
                  </a:cubicBezTo>
                  <a:cubicBezTo>
                    <a:pt x="328" y="706"/>
                    <a:pt x="328" y="706"/>
                    <a:pt x="328" y="706"/>
                  </a:cubicBezTo>
                  <a:cubicBezTo>
                    <a:pt x="327" y="706"/>
                    <a:pt x="327" y="706"/>
                    <a:pt x="327" y="706"/>
                  </a:cubicBezTo>
                  <a:cubicBezTo>
                    <a:pt x="326" y="707"/>
                    <a:pt x="326" y="707"/>
                    <a:pt x="326" y="707"/>
                  </a:cubicBezTo>
                  <a:cubicBezTo>
                    <a:pt x="326" y="707"/>
                    <a:pt x="326" y="707"/>
                    <a:pt x="326" y="707"/>
                  </a:cubicBezTo>
                  <a:cubicBezTo>
                    <a:pt x="326" y="705"/>
                    <a:pt x="326" y="705"/>
                    <a:pt x="326" y="705"/>
                  </a:cubicBezTo>
                  <a:cubicBezTo>
                    <a:pt x="325" y="705"/>
                    <a:pt x="325" y="705"/>
                    <a:pt x="325" y="705"/>
                  </a:cubicBezTo>
                  <a:cubicBezTo>
                    <a:pt x="324" y="704"/>
                    <a:pt x="324" y="704"/>
                    <a:pt x="324" y="704"/>
                  </a:cubicBezTo>
                  <a:cubicBezTo>
                    <a:pt x="324" y="703"/>
                    <a:pt x="324" y="703"/>
                    <a:pt x="324" y="703"/>
                  </a:cubicBezTo>
                  <a:cubicBezTo>
                    <a:pt x="323" y="703"/>
                    <a:pt x="323" y="703"/>
                    <a:pt x="323" y="703"/>
                  </a:cubicBezTo>
                  <a:cubicBezTo>
                    <a:pt x="322" y="703"/>
                    <a:pt x="322" y="703"/>
                    <a:pt x="322" y="703"/>
                  </a:cubicBezTo>
                  <a:cubicBezTo>
                    <a:pt x="320" y="703"/>
                    <a:pt x="320" y="703"/>
                    <a:pt x="320" y="703"/>
                  </a:cubicBezTo>
                  <a:cubicBezTo>
                    <a:pt x="319" y="703"/>
                    <a:pt x="319" y="703"/>
                    <a:pt x="319" y="703"/>
                  </a:cubicBezTo>
                  <a:cubicBezTo>
                    <a:pt x="318" y="704"/>
                    <a:pt x="318" y="704"/>
                    <a:pt x="318" y="704"/>
                  </a:cubicBezTo>
                  <a:cubicBezTo>
                    <a:pt x="316" y="704"/>
                    <a:pt x="316" y="704"/>
                    <a:pt x="316" y="704"/>
                  </a:cubicBezTo>
                  <a:cubicBezTo>
                    <a:pt x="316" y="702"/>
                    <a:pt x="316" y="702"/>
                    <a:pt x="316" y="702"/>
                  </a:cubicBezTo>
                  <a:cubicBezTo>
                    <a:pt x="316" y="702"/>
                    <a:pt x="314" y="702"/>
                    <a:pt x="314" y="702"/>
                  </a:cubicBezTo>
                  <a:cubicBezTo>
                    <a:pt x="313" y="702"/>
                    <a:pt x="312" y="702"/>
                    <a:pt x="312" y="702"/>
                  </a:cubicBezTo>
                  <a:cubicBezTo>
                    <a:pt x="310" y="701"/>
                    <a:pt x="310" y="701"/>
                    <a:pt x="310" y="701"/>
                  </a:cubicBezTo>
                  <a:cubicBezTo>
                    <a:pt x="310" y="699"/>
                    <a:pt x="310" y="699"/>
                    <a:pt x="310" y="699"/>
                  </a:cubicBezTo>
                  <a:cubicBezTo>
                    <a:pt x="310" y="697"/>
                    <a:pt x="310" y="697"/>
                    <a:pt x="310" y="697"/>
                  </a:cubicBezTo>
                  <a:cubicBezTo>
                    <a:pt x="309" y="696"/>
                    <a:pt x="309" y="696"/>
                    <a:pt x="309" y="696"/>
                  </a:cubicBezTo>
                  <a:cubicBezTo>
                    <a:pt x="309" y="696"/>
                    <a:pt x="309" y="695"/>
                    <a:pt x="309" y="695"/>
                  </a:cubicBezTo>
                  <a:cubicBezTo>
                    <a:pt x="309" y="695"/>
                    <a:pt x="307" y="695"/>
                    <a:pt x="307" y="695"/>
                  </a:cubicBezTo>
                  <a:cubicBezTo>
                    <a:pt x="307" y="699"/>
                    <a:pt x="307" y="699"/>
                    <a:pt x="307" y="699"/>
                  </a:cubicBezTo>
                  <a:cubicBezTo>
                    <a:pt x="122" y="699"/>
                    <a:pt x="122" y="699"/>
                    <a:pt x="122" y="699"/>
                  </a:cubicBezTo>
                  <a:cubicBezTo>
                    <a:pt x="122" y="699"/>
                    <a:pt x="122" y="699"/>
                    <a:pt x="121" y="698"/>
                  </a:cubicBezTo>
                  <a:cubicBezTo>
                    <a:pt x="121" y="698"/>
                    <a:pt x="121" y="698"/>
                    <a:pt x="121" y="698"/>
                  </a:cubicBezTo>
                  <a:cubicBezTo>
                    <a:pt x="121" y="698"/>
                    <a:pt x="121" y="698"/>
                    <a:pt x="121" y="698"/>
                  </a:cubicBezTo>
                  <a:cubicBezTo>
                    <a:pt x="121" y="699"/>
                    <a:pt x="121" y="699"/>
                    <a:pt x="121" y="699"/>
                  </a:cubicBezTo>
                  <a:cubicBezTo>
                    <a:pt x="120" y="699"/>
                    <a:pt x="120" y="699"/>
                    <a:pt x="120" y="698"/>
                  </a:cubicBezTo>
                  <a:cubicBezTo>
                    <a:pt x="120" y="698"/>
                    <a:pt x="120" y="698"/>
                    <a:pt x="120" y="698"/>
                  </a:cubicBezTo>
                  <a:cubicBezTo>
                    <a:pt x="120" y="698"/>
                    <a:pt x="120" y="698"/>
                    <a:pt x="120" y="698"/>
                  </a:cubicBezTo>
                  <a:cubicBezTo>
                    <a:pt x="119" y="698"/>
                    <a:pt x="119" y="697"/>
                    <a:pt x="119" y="697"/>
                  </a:cubicBezTo>
                  <a:cubicBezTo>
                    <a:pt x="119" y="696"/>
                    <a:pt x="119" y="696"/>
                    <a:pt x="120" y="696"/>
                  </a:cubicBezTo>
                  <a:cubicBezTo>
                    <a:pt x="120" y="696"/>
                    <a:pt x="120" y="696"/>
                    <a:pt x="120" y="696"/>
                  </a:cubicBezTo>
                  <a:cubicBezTo>
                    <a:pt x="120" y="696"/>
                    <a:pt x="120" y="696"/>
                    <a:pt x="120" y="696"/>
                  </a:cubicBezTo>
                  <a:cubicBezTo>
                    <a:pt x="120" y="696"/>
                    <a:pt x="120" y="696"/>
                    <a:pt x="120" y="696"/>
                  </a:cubicBezTo>
                  <a:cubicBezTo>
                    <a:pt x="119" y="696"/>
                    <a:pt x="119" y="696"/>
                    <a:pt x="119" y="695"/>
                  </a:cubicBezTo>
                  <a:cubicBezTo>
                    <a:pt x="119" y="695"/>
                    <a:pt x="119" y="695"/>
                    <a:pt x="119" y="695"/>
                  </a:cubicBezTo>
                  <a:cubicBezTo>
                    <a:pt x="119" y="695"/>
                    <a:pt x="119" y="695"/>
                    <a:pt x="118" y="695"/>
                  </a:cubicBezTo>
                  <a:cubicBezTo>
                    <a:pt x="118" y="696"/>
                    <a:pt x="118" y="695"/>
                    <a:pt x="118" y="695"/>
                  </a:cubicBezTo>
                  <a:cubicBezTo>
                    <a:pt x="118" y="695"/>
                    <a:pt x="118" y="695"/>
                    <a:pt x="118" y="695"/>
                  </a:cubicBezTo>
                  <a:cubicBezTo>
                    <a:pt x="118" y="695"/>
                    <a:pt x="119" y="694"/>
                    <a:pt x="119" y="694"/>
                  </a:cubicBezTo>
                  <a:cubicBezTo>
                    <a:pt x="119" y="694"/>
                    <a:pt x="119" y="694"/>
                    <a:pt x="119" y="693"/>
                  </a:cubicBezTo>
                  <a:cubicBezTo>
                    <a:pt x="119" y="693"/>
                    <a:pt x="119" y="693"/>
                    <a:pt x="119" y="693"/>
                  </a:cubicBezTo>
                  <a:cubicBezTo>
                    <a:pt x="120" y="692"/>
                    <a:pt x="120" y="692"/>
                    <a:pt x="120" y="692"/>
                  </a:cubicBezTo>
                  <a:cubicBezTo>
                    <a:pt x="120" y="692"/>
                    <a:pt x="120" y="692"/>
                    <a:pt x="119" y="692"/>
                  </a:cubicBezTo>
                  <a:cubicBezTo>
                    <a:pt x="119" y="692"/>
                    <a:pt x="119" y="692"/>
                    <a:pt x="119" y="692"/>
                  </a:cubicBezTo>
                  <a:cubicBezTo>
                    <a:pt x="119" y="692"/>
                    <a:pt x="119" y="693"/>
                    <a:pt x="119" y="693"/>
                  </a:cubicBezTo>
                  <a:cubicBezTo>
                    <a:pt x="119" y="693"/>
                    <a:pt x="119" y="693"/>
                    <a:pt x="118" y="693"/>
                  </a:cubicBezTo>
                  <a:cubicBezTo>
                    <a:pt x="118" y="693"/>
                    <a:pt x="118" y="693"/>
                    <a:pt x="118" y="693"/>
                  </a:cubicBezTo>
                  <a:cubicBezTo>
                    <a:pt x="118" y="693"/>
                    <a:pt x="118" y="693"/>
                    <a:pt x="118" y="694"/>
                  </a:cubicBezTo>
                  <a:cubicBezTo>
                    <a:pt x="118" y="694"/>
                    <a:pt x="118" y="694"/>
                    <a:pt x="118" y="694"/>
                  </a:cubicBezTo>
                  <a:cubicBezTo>
                    <a:pt x="118" y="694"/>
                    <a:pt x="118" y="694"/>
                    <a:pt x="118" y="694"/>
                  </a:cubicBezTo>
                  <a:cubicBezTo>
                    <a:pt x="118" y="694"/>
                    <a:pt x="118" y="694"/>
                    <a:pt x="118" y="694"/>
                  </a:cubicBezTo>
                  <a:cubicBezTo>
                    <a:pt x="118" y="694"/>
                    <a:pt x="118" y="694"/>
                    <a:pt x="118" y="694"/>
                  </a:cubicBezTo>
                  <a:cubicBezTo>
                    <a:pt x="118" y="695"/>
                    <a:pt x="118" y="695"/>
                    <a:pt x="118" y="695"/>
                  </a:cubicBezTo>
                  <a:cubicBezTo>
                    <a:pt x="117" y="695"/>
                    <a:pt x="117" y="695"/>
                    <a:pt x="117" y="695"/>
                  </a:cubicBezTo>
                  <a:cubicBezTo>
                    <a:pt x="117" y="695"/>
                    <a:pt x="117" y="695"/>
                    <a:pt x="117" y="695"/>
                  </a:cubicBezTo>
                  <a:cubicBezTo>
                    <a:pt x="116" y="695"/>
                    <a:pt x="116" y="694"/>
                    <a:pt x="116" y="694"/>
                  </a:cubicBezTo>
                  <a:cubicBezTo>
                    <a:pt x="116" y="694"/>
                    <a:pt x="116" y="694"/>
                    <a:pt x="115" y="694"/>
                  </a:cubicBezTo>
                  <a:cubicBezTo>
                    <a:pt x="115" y="694"/>
                    <a:pt x="115" y="694"/>
                    <a:pt x="115" y="694"/>
                  </a:cubicBezTo>
                  <a:cubicBezTo>
                    <a:pt x="114" y="694"/>
                    <a:pt x="114" y="694"/>
                    <a:pt x="114" y="693"/>
                  </a:cubicBezTo>
                  <a:cubicBezTo>
                    <a:pt x="114" y="693"/>
                    <a:pt x="114" y="693"/>
                    <a:pt x="114" y="693"/>
                  </a:cubicBezTo>
                  <a:cubicBezTo>
                    <a:pt x="114" y="693"/>
                    <a:pt x="114" y="693"/>
                    <a:pt x="114" y="693"/>
                  </a:cubicBezTo>
                  <a:cubicBezTo>
                    <a:pt x="114" y="692"/>
                    <a:pt x="113" y="692"/>
                    <a:pt x="113" y="692"/>
                  </a:cubicBezTo>
                  <a:cubicBezTo>
                    <a:pt x="113" y="692"/>
                    <a:pt x="113" y="691"/>
                    <a:pt x="113" y="691"/>
                  </a:cubicBezTo>
                  <a:cubicBezTo>
                    <a:pt x="113" y="691"/>
                    <a:pt x="114" y="691"/>
                    <a:pt x="114" y="691"/>
                  </a:cubicBezTo>
                  <a:cubicBezTo>
                    <a:pt x="114" y="691"/>
                    <a:pt x="115" y="691"/>
                    <a:pt x="115" y="691"/>
                  </a:cubicBezTo>
                  <a:cubicBezTo>
                    <a:pt x="115" y="691"/>
                    <a:pt x="115" y="691"/>
                    <a:pt x="115" y="691"/>
                  </a:cubicBezTo>
                  <a:cubicBezTo>
                    <a:pt x="115" y="691"/>
                    <a:pt x="115" y="691"/>
                    <a:pt x="115" y="691"/>
                  </a:cubicBezTo>
                  <a:cubicBezTo>
                    <a:pt x="115" y="690"/>
                    <a:pt x="115" y="690"/>
                    <a:pt x="115" y="690"/>
                  </a:cubicBezTo>
                  <a:cubicBezTo>
                    <a:pt x="115" y="690"/>
                    <a:pt x="115" y="690"/>
                    <a:pt x="115" y="690"/>
                  </a:cubicBezTo>
                  <a:cubicBezTo>
                    <a:pt x="115" y="690"/>
                    <a:pt x="115" y="689"/>
                    <a:pt x="115" y="689"/>
                  </a:cubicBezTo>
                  <a:cubicBezTo>
                    <a:pt x="115" y="689"/>
                    <a:pt x="115" y="689"/>
                    <a:pt x="115" y="689"/>
                  </a:cubicBezTo>
                  <a:cubicBezTo>
                    <a:pt x="115" y="689"/>
                    <a:pt x="115" y="689"/>
                    <a:pt x="115" y="688"/>
                  </a:cubicBezTo>
                  <a:cubicBezTo>
                    <a:pt x="116" y="688"/>
                    <a:pt x="116" y="688"/>
                    <a:pt x="116" y="688"/>
                  </a:cubicBezTo>
                  <a:cubicBezTo>
                    <a:pt x="115" y="687"/>
                    <a:pt x="115" y="687"/>
                    <a:pt x="115" y="687"/>
                  </a:cubicBezTo>
                  <a:cubicBezTo>
                    <a:pt x="115" y="687"/>
                    <a:pt x="115" y="687"/>
                    <a:pt x="115" y="687"/>
                  </a:cubicBezTo>
                  <a:cubicBezTo>
                    <a:pt x="115" y="687"/>
                    <a:pt x="115" y="687"/>
                    <a:pt x="115" y="687"/>
                  </a:cubicBezTo>
                  <a:cubicBezTo>
                    <a:pt x="114" y="687"/>
                    <a:pt x="115" y="687"/>
                    <a:pt x="115" y="687"/>
                  </a:cubicBezTo>
                  <a:cubicBezTo>
                    <a:pt x="115" y="687"/>
                    <a:pt x="115" y="687"/>
                    <a:pt x="115" y="687"/>
                  </a:cubicBezTo>
                  <a:cubicBezTo>
                    <a:pt x="115" y="688"/>
                    <a:pt x="115" y="688"/>
                    <a:pt x="115" y="688"/>
                  </a:cubicBezTo>
                  <a:cubicBezTo>
                    <a:pt x="115" y="688"/>
                    <a:pt x="115" y="688"/>
                    <a:pt x="115" y="688"/>
                  </a:cubicBezTo>
                  <a:cubicBezTo>
                    <a:pt x="115" y="688"/>
                    <a:pt x="115" y="689"/>
                    <a:pt x="115" y="689"/>
                  </a:cubicBezTo>
                  <a:cubicBezTo>
                    <a:pt x="114" y="689"/>
                    <a:pt x="114" y="689"/>
                    <a:pt x="114" y="689"/>
                  </a:cubicBezTo>
                  <a:cubicBezTo>
                    <a:pt x="114" y="689"/>
                    <a:pt x="114" y="689"/>
                    <a:pt x="114" y="689"/>
                  </a:cubicBezTo>
                  <a:cubicBezTo>
                    <a:pt x="114" y="690"/>
                    <a:pt x="115" y="690"/>
                    <a:pt x="115" y="690"/>
                  </a:cubicBezTo>
                  <a:cubicBezTo>
                    <a:pt x="115" y="690"/>
                    <a:pt x="115" y="690"/>
                    <a:pt x="115" y="690"/>
                  </a:cubicBezTo>
                  <a:cubicBezTo>
                    <a:pt x="115" y="690"/>
                    <a:pt x="114" y="690"/>
                    <a:pt x="114" y="690"/>
                  </a:cubicBezTo>
                  <a:cubicBezTo>
                    <a:pt x="114" y="691"/>
                    <a:pt x="114" y="690"/>
                    <a:pt x="114" y="690"/>
                  </a:cubicBezTo>
                  <a:cubicBezTo>
                    <a:pt x="114" y="690"/>
                    <a:pt x="113" y="691"/>
                    <a:pt x="113" y="691"/>
                  </a:cubicBezTo>
                  <a:cubicBezTo>
                    <a:pt x="113" y="691"/>
                    <a:pt x="113" y="691"/>
                    <a:pt x="113" y="691"/>
                  </a:cubicBezTo>
                  <a:cubicBezTo>
                    <a:pt x="113" y="691"/>
                    <a:pt x="113" y="691"/>
                    <a:pt x="113" y="691"/>
                  </a:cubicBezTo>
                  <a:cubicBezTo>
                    <a:pt x="112" y="691"/>
                    <a:pt x="112" y="691"/>
                    <a:pt x="111" y="691"/>
                  </a:cubicBezTo>
                  <a:cubicBezTo>
                    <a:pt x="111" y="691"/>
                    <a:pt x="111" y="691"/>
                    <a:pt x="111" y="691"/>
                  </a:cubicBezTo>
                  <a:cubicBezTo>
                    <a:pt x="111" y="691"/>
                    <a:pt x="111" y="691"/>
                    <a:pt x="111" y="691"/>
                  </a:cubicBezTo>
                  <a:cubicBezTo>
                    <a:pt x="110" y="690"/>
                    <a:pt x="110" y="690"/>
                    <a:pt x="110" y="689"/>
                  </a:cubicBezTo>
                  <a:cubicBezTo>
                    <a:pt x="109" y="689"/>
                    <a:pt x="109" y="689"/>
                    <a:pt x="108" y="688"/>
                  </a:cubicBezTo>
                  <a:cubicBezTo>
                    <a:pt x="108" y="688"/>
                    <a:pt x="108" y="688"/>
                    <a:pt x="108" y="688"/>
                  </a:cubicBezTo>
                  <a:cubicBezTo>
                    <a:pt x="108" y="688"/>
                    <a:pt x="108" y="688"/>
                    <a:pt x="108" y="688"/>
                  </a:cubicBezTo>
                  <a:cubicBezTo>
                    <a:pt x="109" y="688"/>
                    <a:pt x="109" y="688"/>
                    <a:pt x="109" y="688"/>
                  </a:cubicBezTo>
                  <a:cubicBezTo>
                    <a:pt x="109" y="688"/>
                    <a:pt x="110" y="688"/>
                    <a:pt x="110" y="687"/>
                  </a:cubicBezTo>
                  <a:cubicBezTo>
                    <a:pt x="110" y="687"/>
                    <a:pt x="110" y="687"/>
                    <a:pt x="110" y="687"/>
                  </a:cubicBezTo>
                  <a:cubicBezTo>
                    <a:pt x="110" y="686"/>
                    <a:pt x="110" y="686"/>
                    <a:pt x="110" y="686"/>
                  </a:cubicBezTo>
                  <a:cubicBezTo>
                    <a:pt x="110" y="686"/>
                    <a:pt x="110" y="685"/>
                    <a:pt x="110" y="685"/>
                  </a:cubicBezTo>
                  <a:cubicBezTo>
                    <a:pt x="110" y="685"/>
                    <a:pt x="110" y="685"/>
                    <a:pt x="110" y="685"/>
                  </a:cubicBezTo>
                  <a:cubicBezTo>
                    <a:pt x="110" y="684"/>
                    <a:pt x="110" y="684"/>
                    <a:pt x="110" y="684"/>
                  </a:cubicBezTo>
                  <a:cubicBezTo>
                    <a:pt x="110" y="684"/>
                    <a:pt x="110" y="684"/>
                    <a:pt x="109" y="684"/>
                  </a:cubicBezTo>
                  <a:cubicBezTo>
                    <a:pt x="109" y="684"/>
                    <a:pt x="109" y="685"/>
                    <a:pt x="109" y="685"/>
                  </a:cubicBezTo>
                  <a:cubicBezTo>
                    <a:pt x="108" y="685"/>
                    <a:pt x="108" y="685"/>
                    <a:pt x="108" y="685"/>
                  </a:cubicBezTo>
                  <a:cubicBezTo>
                    <a:pt x="108" y="685"/>
                    <a:pt x="107" y="685"/>
                    <a:pt x="107" y="684"/>
                  </a:cubicBezTo>
                  <a:cubicBezTo>
                    <a:pt x="107" y="684"/>
                    <a:pt x="107" y="684"/>
                    <a:pt x="107" y="684"/>
                  </a:cubicBezTo>
                  <a:cubicBezTo>
                    <a:pt x="107" y="684"/>
                    <a:pt x="108" y="683"/>
                    <a:pt x="108" y="683"/>
                  </a:cubicBezTo>
                  <a:cubicBezTo>
                    <a:pt x="108" y="683"/>
                    <a:pt x="108" y="682"/>
                    <a:pt x="108" y="682"/>
                  </a:cubicBezTo>
                  <a:cubicBezTo>
                    <a:pt x="109" y="682"/>
                    <a:pt x="109" y="681"/>
                    <a:pt x="109" y="681"/>
                  </a:cubicBezTo>
                  <a:cubicBezTo>
                    <a:pt x="108" y="681"/>
                    <a:pt x="108" y="680"/>
                    <a:pt x="108" y="680"/>
                  </a:cubicBezTo>
                  <a:cubicBezTo>
                    <a:pt x="108" y="680"/>
                    <a:pt x="108" y="679"/>
                    <a:pt x="109" y="679"/>
                  </a:cubicBezTo>
                  <a:cubicBezTo>
                    <a:pt x="109" y="679"/>
                    <a:pt x="108" y="679"/>
                    <a:pt x="108" y="679"/>
                  </a:cubicBezTo>
                  <a:cubicBezTo>
                    <a:pt x="108" y="679"/>
                    <a:pt x="108" y="679"/>
                    <a:pt x="108" y="679"/>
                  </a:cubicBezTo>
                  <a:cubicBezTo>
                    <a:pt x="108" y="680"/>
                    <a:pt x="108" y="680"/>
                    <a:pt x="108" y="680"/>
                  </a:cubicBezTo>
                  <a:cubicBezTo>
                    <a:pt x="108" y="680"/>
                    <a:pt x="108" y="681"/>
                    <a:pt x="108" y="681"/>
                  </a:cubicBezTo>
                  <a:cubicBezTo>
                    <a:pt x="108" y="681"/>
                    <a:pt x="108" y="682"/>
                    <a:pt x="108" y="682"/>
                  </a:cubicBezTo>
                  <a:cubicBezTo>
                    <a:pt x="108" y="683"/>
                    <a:pt x="108" y="683"/>
                    <a:pt x="107" y="683"/>
                  </a:cubicBezTo>
                  <a:cubicBezTo>
                    <a:pt x="107" y="684"/>
                    <a:pt x="107" y="684"/>
                    <a:pt x="106" y="684"/>
                  </a:cubicBezTo>
                  <a:cubicBezTo>
                    <a:pt x="106" y="684"/>
                    <a:pt x="106" y="685"/>
                    <a:pt x="106" y="685"/>
                  </a:cubicBezTo>
                  <a:cubicBezTo>
                    <a:pt x="106" y="685"/>
                    <a:pt x="106" y="685"/>
                    <a:pt x="106" y="685"/>
                  </a:cubicBezTo>
                  <a:cubicBezTo>
                    <a:pt x="106" y="686"/>
                    <a:pt x="107" y="686"/>
                    <a:pt x="107" y="686"/>
                  </a:cubicBezTo>
                  <a:cubicBezTo>
                    <a:pt x="107" y="686"/>
                    <a:pt x="107" y="687"/>
                    <a:pt x="107" y="687"/>
                  </a:cubicBezTo>
                  <a:cubicBezTo>
                    <a:pt x="108" y="687"/>
                    <a:pt x="108" y="687"/>
                    <a:pt x="108" y="687"/>
                  </a:cubicBezTo>
                  <a:cubicBezTo>
                    <a:pt x="108" y="687"/>
                    <a:pt x="108" y="688"/>
                    <a:pt x="108" y="688"/>
                  </a:cubicBezTo>
                  <a:cubicBezTo>
                    <a:pt x="108" y="688"/>
                    <a:pt x="108" y="688"/>
                    <a:pt x="108" y="688"/>
                  </a:cubicBezTo>
                  <a:cubicBezTo>
                    <a:pt x="108" y="688"/>
                    <a:pt x="108" y="688"/>
                    <a:pt x="108" y="688"/>
                  </a:cubicBezTo>
                  <a:cubicBezTo>
                    <a:pt x="108" y="688"/>
                    <a:pt x="107" y="688"/>
                    <a:pt x="107" y="688"/>
                  </a:cubicBezTo>
                  <a:cubicBezTo>
                    <a:pt x="107" y="688"/>
                    <a:pt x="107" y="688"/>
                    <a:pt x="107" y="688"/>
                  </a:cubicBezTo>
                  <a:cubicBezTo>
                    <a:pt x="107" y="687"/>
                    <a:pt x="107" y="687"/>
                    <a:pt x="107" y="687"/>
                  </a:cubicBezTo>
                  <a:cubicBezTo>
                    <a:pt x="107" y="687"/>
                    <a:pt x="106" y="686"/>
                    <a:pt x="106" y="687"/>
                  </a:cubicBezTo>
                  <a:cubicBezTo>
                    <a:pt x="106" y="687"/>
                    <a:pt x="106" y="687"/>
                    <a:pt x="106" y="687"/>
                  </a:cubicBezTo>
                  <a:cubicBezTo>
                    <a:pt x="106" y="687"/>
                    <a:pt x="106" y="687"/>
                    <a:pt x="106" y="687"/>
                  </a:cubicBezTo>
                  <a:cubicBezTo>
                    <a:pt x="106" y="687"/>
                    <a:pt x="106" y="687"/>
                    <a:pt x="106" y="687"/>
                  </a:cubicBezTo>
                  <a:cubicBezTo>
                    <a:pt x="106" y="687"/>
                    <a:pt x="106" y="687"/>
                    <a:pt x="106" y="687"/>
                  </a:cubicBezTo>
                  <a:cubicBezTo>
                    <a:pt x="105" y="687"/>
                    <a:pt x="105" y="687"/>
                    <a:pt x="105" y="686"/>
                  </a:cubicBezTo>
                  <a:cubicBezTo>
                    <a:pt x="105" y="686"/>
                    <a:pt x="105" y="685"/>
                    <a:pt x="105" y="685"/>
                  </a:cubicBezTo>
                  <a:cubicBezTo>
                    <a:pt x="105" y="684"/>
                    <a:pt x="105" y="684"/>
                    <a:pt x="105" y="684"/>
                  </a:cubicBezTo>
                  <a:cubicBezTo>
                    <a:pt x="105" y="684"/>
                    <a:pt x="105" y="683"/>
                    <a:pt x="105" y="684"/>
                  </a:cubicBezTo>
                  <a:cubicBezTo>
                    <a:pt x="105" y="684"/>
                    <a:pt x="104" y="684"/>
                    <a:pt x="104" y="684"/>
                  </a:cubicBezTo>
                  <a:cubicBezTo>
                    <a:pt x="104" y="684"/>
                    <a:pt x="105" y="684"/>
                    <a:pt x="105" y="685"/>
                  </a:cubicBezTo>
                  <a:cubicBezTo>
                    <a:pt x="105" y="685"/>
                    <a:pt x="105" y="685"/>
                    <a:pt x="105" y="685"/>
                  </a:cubicBezTo>
                  <a:cubicBezTo>
                    <a:pt x="105" y="685"/>
                    <a:pt x="104" y="685"/>
                    <a:pt x="104" y="685"/>
                  </a:cubicBezTo>
                  <a:cubicBezTo>
                    <a:pt x="104" y="685"/>
                    <a:pt x="104" y="685"/>
                    <a:pt x="104" y="685"/>
                  </a:cubicBezTo>
                  <a:cubicBezTo>
                    <a:pt x="104" y="685"/>
                    <a:pt x="104" y="685"/>
                    <a:pt x="104" y="685"/>
                  </a:cubicBezTo>
                  <a:cubicBezTo>
                    <a:pt x="103" y="685"/>
                    <a:pt x="103" y="685"/>
                    <a:pt x="103" y="685"/>
                  </a:cubicBezTo>
                  <a:cubicBezTo>
                    <a:pt x="103" y="685"/>
                    <a:pt x="103" y="685"/>
                    <a:pt x="103" y="685"/>
                  </a:cubicBezTo>
                  <a:cubicBezTo>
                    <a:pt x="103" y="684"/>
                    <a:pt x="103" y="684"/>
                    <a:pt x="103" y="684"/>
                  </a:cubicBezTo>
                  <a:cubicBezTo>
                    <a:pt x="104" y="684"/>
                    <a:pt x="104" y="684"/>
                    <a:pt x="104" y="683"/>
                  </a:cubicBezTo>
                  <a:cubicBezTo>
                    <a:pt x="104" y="683"/>
                    <a:pt x="104" y="683"/>
                    <a:pt x="104" y="683"/>
                  </a:cubicBezTo>
                  <a:cubicBezTo>
                    <a:pt x="103" y="683"/>
                    <a:pt x="103" y="684"/>
                    <a:pt x="102" y="684"/>
                  </a:cubicBezTo>
                  <a:cubicBezTo>
                    <a:pt x="102" y="684"/>
                    <a:pt x="102" y="684"/>
                    <a:pt x="102" y="684"/>
                  </a:cubicBezTo>
                  <a:cubicBezTo>
                    <a:pt x="102" y="685"/>
                    <a:pt x="102" y="684"/>
                    <a:pt x="101" y="684"/>
                  </a:cubicBezTo>
                  <a:cubicBezTo>
                    <a:pt x="102" y="684"/>
                    <a:pt x="102" y="684"/>
                    <a:pt x="102" y="684"/>
                  </a:cubicBezTo>
                  <a:cubicBezTo>
                    <a:pt x="102" y="684"/>
                    <a:pt x="102" y="683"/>
                    <a:pt x="102" y="683"/>
                  </a:cubicBezTo>
                  <a:cubicBezTo>
                    <a:pt x="102" y="683"/>
                    <a:pt x="102" y="684"/>
                    <a:pt x="101" y="684"/>
                  </a:cubicBezTo>
                  <a:cubicBezTo>
                    <a:pt x="101" y="684"/>
                    <a:pt x="100" y="684"/>
                    <a:pt x="100" y="683"/>
                  </a:cubicBezTo>
                  <a:cubicBezTo>
                    <a:pt x="100" y="683"/>
                    <a:pt x="100" y="683"/>
                    <a:pt x="100" y="683"/>
                  </a:cubicBezTo>
                  <a:cubicBezTo>
                    <a:pt x="101" y="682"/>
                    <a:pt x="101" y="682"/>
                    <a:pt x="101" y="682"/>
                  </a:cubicBezTo>
                  <a:cubicBezTo>
                    <a:pt x="102" y="682"/>
                    <a:pt x="102" y="682"/>
                    <a:pt x="103" y="681"/>
                  </a:cubicBezTo>
                  <a:cubicBezTo>
                    <a:pt x="103" y="681"/>
                    <a:pt x="103" y="681"/>
                    <a:pt x="103" y="681"/>
                  </a:cubicBezTo>
                  <a:cubicBezTo>
                    <a:pt x="104" y="681"/>
                    <a:pt x="104" y="680"/>
                    <a:pt x="104" y="680"/>
                  </a:cubicBezTo>
                  <a:cubicBezTo>
                    <a:pt x="104" y="680"/>
                    <a:pt x="104" y="679"/>
                    <a:pt x="104" y="678"/>
                  </a:cubicBezTo>
                  <a:cubicBezTo>
                    <a:pt x="104" y="678"/>
                    <a:pt x="104" y="678"/>
                    <a:pt x="104" y="678"/>
                  </a:cubicBezTo>
                  <a:cubicBezTo>
                    <a:pt x="104" y="678"/>
                    <a:pt x="104" y="678"/>
                    <a:pt x="104" y="678"/>
                  </a:cubicBezTo>
                  <a:cubicBezTo>
                    <a:pt x="104" y="678"/>
                    <a:pt x="103" y="678"/>
                    <a:pt x="103" y="678"/>
                  </a:cubicBezTo>
                  <a:cubicBezTo>
                    <a:pt x="103" y="678"/>
                    <a:pt x="103" y="678"/>
                    <a:pt x="103" y="679"/>
                  </a:cubicBezTo>
                  <a:cubicBezTo>
                    <a:pt x="103" y="679"/>
                    <a:pt x="103" y="679"/>
                    <a:pt x="103" y="680"/>
                  </a:cubicBezTo>
                  <a:cubicBezTo>
                    <a:pt x="103" y="680"/>
                    <a:pt x="102" y="680"/>
                    <a:pt x="102" y="681"/>
                  </a:cubicBezTo>
                  <a:cubicBezTo>
                    <a:pt x="102" y="681"/>
                    <a:pt x="102" y="682"/>
                    <a:pt x="101" y="682"/>
                  </a:cubicBezTo>
                  <a:cubicBezTo>
                    <a:pt x="101" y="682"/>
                    <a:pt x="100" y="681"/>
                    <a:pt x="100" y="682"/>
                  </a:cubicBezTo>
                  <a:cubicBezTo>
                    <a:pt x="99" y="681"/>
                    <a:pt x="100" y="681"/>
                    <a:pt x="100" y="681"/>
                  </a:cubicBezTo>
                  <a:cubicBezTo>
                    <a:pt x="100" y="681"/>
                    <a:pt x="100" y="681"/>
                    <a:pt x="100" y="680"/>
                  </a:cubicBezTo>
                  <a:cubicBezTo>
                    <a:pt x="100" y="680"/>
                    <a:pt x="100" y="680"/>
                    <a:pt x="99" y="680"/>
                  </a:cubicBezTo>
                  <a:cubicBezTo>
                    <a:pt x="99" y="680"/>
                    <a:pt x="98" y="680"/>
                    <a:pt x="98" y="680"/>
                  </a:cubicBezTo>
                  <a:cubicBezTo>
                    <a:pt x="98" y="680"/>
                    <a:pt x="97" y="680"/>
                    <a:pt x="97" y="680"/>
                  </a:cubicBezTo>
                  <a:cubicBezTo>
                    <a:pt x="97" y="680"/>
                    <a:pt x="97" y="679"/>
                    <a:pt x="97" y="679"/>
                  </a:cubicBezTo>
                  <a:cubicBezTo>
                    <a:pt x="98" y="679"/>
                    <a:pt x="98" y="679"/>
                    <a:pt x="99" y="679"/>
                  </a:cubicBezTo>
                  <a:cubicBezTo>
                    <a:pt x="99" y="679"/>
                    <a:pt x="99" y="679"/>
                    <a:pt x="99" y="679"/>
                  </a:cubicBezTo>
                  <a:cubicBezTo>
                    <a:pt x="99" y="679"/>
                    <a:pt x="98" y="679"/>
                    <a:pt x="98" y="679"/>
                  </a:cubicBezTo>
                  <a:cubicBezTo>
                    <a:pt x="97" y="679"/>
                    <a:pt x="97" y="679"/>
                    <a:pt x="97" y="679"/>
                  </a:cubicBezTo>
                  <a:cubicBezTo>
                    <a:pt x="97" y="679"/>
                    <a:pt x="97" y="679"/>
                    <a:pt x="97" y="679"/>
                  </a:cubicBezTo>
                  <a:cubicBezTo>
                    <a:pt x="96" y="680"/>
                    <a:pt x="95" y="679"/>
                    <a:pt x="95" y="679"/>
                  </a:cubicBezTo>
                  <a:cubicBezTo>
                    <a:pt x="94" y="680"/>
                    <a:pt x="94" y="680"/>
                    <a:pt x="94" y="680"/>
                  </a:cubicBezTo>
                  <a:cubicBezTo>
                    <a:pt x="93" y="680"/>
                    <a:pt x="93" y="680"/>
                    <a:pt x="93" y="680"/>
                  </a:cubicBezTo>
                  <a:cubicBezTo>
                    <a:pt x="92" y="679"/>
                    <a:pt x="92" y="680"/>
                    <a:pt x="91" y="679"/>
                  </a:cubicBezTo>
                  <a:cubicBezTo>
                    <a:pt x="91" y="679"/>
                    <a:pt x="91" y="679"/>
                    <a:pt x="91" y="679"/>
                  </a:cubicBezTo>
                  <a:cubicBezTo>
                    <a:pt x="91" y="678"/>
                    <a:pt x="90" y="677"/>
                    <a:pt x="89" y="676"/>
                  </a:cubicBezTo>
                  <a:cubicBezTo>
                    <a:pt x="89" y="676"/>
                    <a:pt x="89" y="676"/>
                    <a:pt x="89" y="676"/>
                  </a:cubicBezTo>
                  <a:cubicBezTo>
                    <a:pt x="89" y="676"/>
                    <a:pt x="89" y="676"/>
                    <a:pt x="89" y="675"/>
                  </a:cubicBezTo>
                  <a:cubicBezTo>
                    <a:pt x="90" y="675"/>
                    <a:pt x="91" y="675"/>
                    <a:pt x="90" y="675"/>
                  </a:cubicBezTo>
                  <a:cubicBezTo>
                    <a:pt x="90" y="675"/>
                    <a:pt x="90" y="675"/>
                    <a:pt x="90" y="675"/>
                  </a:cubicBezTo>
                  <a:cubicBezTo>
                    <a:pt x="90" y="675"/>
                    <a:pt x="89" y="675"/>
                    <a:pt x="89" y="674"/>
                  </a:cubicBezTo>
                  <a:cubicBezTo>
                    <a:pt x="89" y="674"/>
                    <a:pt x="89" y="674"/>
                    <a:pt x="89" y="674"/>
                  </a:cubicBezTo>
                  <a:cubicBezTo>
                    <a:pt x="90" y="674"/>
                    <a:pt x="90" y="673"/>
                    <a:pt x="90" y="673"/>
                  </a:cubicBezTo>
                  <a:cubicBezTo>
                    <a:pt x="91" y="673"/>
                    <a:pt x="91" y="672"/>
                    <a:pt x="91" y="672"/>
                  </a:cubicBezTo>
                  <a:cubicBezTo>
                    <a:pt x="91" y="672"/>
                    <a:pt x="91" y="672"/>
                    <a:pt x="91" y="671"/>
                  </a:cubicBezTo>
                  <a:cubicBezTo>
                    <a:pt x="91" y="671"/>
                    <a:pt x="91" y="671"/>
                    <a:pt x="91" y="671"/>
                  </a:cubicBezTo>
                  <a:cubicBezTo>
                    <a:pt x="92" y="671"/>
                    <a:pt x="92" y="671"/>
                    <a:pt x="92" y="671"/>
                  </a:cubicBezTo>
                  <a:cubicBezTo>
                    <a:pt x="92" y="671"/>
                    <a:pt x="92" y="671"/>
                    <a:pt x="92" y="670"/>
                  </a:cubicBezTo>
                  <a:cubicBezTo>
                    <a:pt x="91" y="670"/>
                    <a:pt x="91" y="670"/>
                    <a:pt x="91" y="670"/>
                  </a:cubicBezTo>
                  <a:cubicBezTo>
                    <a:pt x="91" y="670"/>
                    <a:pt x="91" y="670"/>
                    <a:pt x="91" y="670"/>
                  </a:cubicBezTo>
                  <a:cubicBezTo>
                    <a:pt x="91" y="670"/>
                    <a:pt x="91" y="670"/>
                    <a:pt x="90" y="671"/>
                  </a:cubicBezTo>
                  <a:cubicBezTo>
                    <a:pt x="90" y="671"/>
                    <a:pt x="90" y="672"/>
                    <a:pt x="90" y="672"/>
                  </a:cubicBezTo>
                  <a:cubicBezTo>
                    <a:pt x="90" y="672"/>
                    <a:pt x="90" y="672"/>
                    <a:pt x="90" y="672"/>
                  </a:cubicBezTo>
                  <a:cubicBezTo>
                    <a:pt x="90" y="673"/>
                    <a:pt x="90" y="673"/>
                    <a:pt x="90" y="673"/>
                  </a:cubicBezTo>
                  <a:cubicBezTo>
                    <a:pt x="90" y="673"/>
                    <a:pt x="89" y="673"/>
                    <a:pt x="89" y="673"/>
                  </a:cubicBezTo>
                  <a:cubicBezTo>
                    <a:pt x="89" y="673"/>
                    <a:pt x="89" y="673"/>
                    <a:pt x="89" y="672"/>
                  </a:cubicBezTo>
                  <a:cubicBezTo>
                    <a:pt x="89" y="672"/>
                    <a:pt x="89" y="672"/>
                    <a:pt x="88" y="672"/>
                  </a:cubicBezTo>
                  <a:cubicBezTo>
                    <a:pt x="88" y="672"/>
                    <a:pt x="89" y="671"/>
                    <a:pt x="88" y="671"/>
                  </a:cubicBezTo>
                  <a:cubicBezTo>
                    <a:pt x="88" y="671"/>
                    <a:pt x="88" y="671"/>
                    <a:pt x="88" y="671"/>
                  </a:cubicBezTo>
                  <a:cubicBezTo>
                    <a:pt x="88" y="671"/>
                    <a:pt x="88" y="670"/>
                    <a:pt x="88" y="670"/>
                  </a:cubicBezTo>
                  <a:cubicBezTo>
                    <a:pt x="88" y="669"/>
                    <a:pt x="88" y="669"/>
                    <a:pt x="88" y="669"/>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8" y="668"/>
                    <a:pt x="88" y="668"/>
                    <a:pt x="88" y="668"/>
                  </a:cubicBezTo>
                  <a:cubicBezTo>
                    <a:pt x="88" y="668"/>
                    <a:pt x="88" y="667"/>
                    <a:pt x="88" y="667"/>
                  </a:cubicBezTo>
                  <a:cubicBezTo>
                    <a:pt x="88" y="667"/>
                    <a:pt x="89" y="666"/>
                    <a:pt x="89" y="666"/>
                  </a:cubicBezTo>
                  <a:cubicBezTo>
                    <a:pt x="89" y="665"/>
                    <a:pt x="89" y="665"/>
                    <a:pt x="89" y="665"/>
                  </a:cubicBezTo>
                  <a:cubicBezTo>
                    <a:pt x="89" y="665"/>
                    <a:pt x="90" y="665"/>
                    <a:pt x="90" y="665"/>
                  </a:cubicBezTo>
                  <a:cubicBezTo>
                    <a:pt x="91" y="664"/>
                    <a:pt x="91" y="664"/>
                    <a:pt x="91" y="663"/>
                  </a:cubicBezTo>
                  <a:cubicBezTo>
                    <a:pt x="91" y="663"/>
                    <a:pt x="92" y="663"/>
                    <a:pt x="92" y="663"/>
                  </a:cubicBezTo>
                  <a:cubicBezTo>
                    <a:pt x="92" y="663"/>
                    <a:pt x="92" y="663"/>
                    <a:pt x="92" y="663"/>
                  </a:cubicBezTo>
                  <a:cubicBezTo>
                    <a:pt x="92" y="664"/>
                    <a:pt x="92" y="664"/>
                    <a:pt x="92" y="664"/>
                  </a:cubicBezTo>
                  <a:cubicBezTo>
                    <a:pt x="92" y="664"/>
                    <a:pt x="91" y="665"/>
                    <a:pt x="91" y="665"/>
                  </a:cubicBezTo>
                  <a:cubicBezTo>
                    <a:pt x="90" y="665"/>
                    <a:pt x="90" y="666"/>
                    <a:pt x="90" y="666"/>
                  </a:cubicBezTo>
                  <a:cubicBezTo>
                    <a:pt x="90" y="666"/>
                    <a:pt x="90" y="666"/>
                    <a:pt x="90" y="666"/>
                  </a:cubicBezTo>
                  <a:cubicBezTo>
                    <a:pt x="90" y="666"/>
                    <a:pt x="89" y="666"/>
                    <a:pt x="89" y="667"/>
                  </a:cubicBezTo>
                  <a:cubicBezTo>
                    <a:pt x="89" y="667"/>
                    <a:pt x="90" y="667"/>
                    <a:pt x="90" y="667"/>
                  </a:cubicBezTo>
                  <a:cubicBezTo>
                    <a:pt x="90" y="667"/>
                    <a:pt x="90" y="666"/>
                    <a:pt x="90" y="666"/>
                  </a:cubicBezTo>
                  <a:cubicBezTo>
                    <a:pt x="90" y="666"/>
                    <a:pt x="90" y="666"/>
                    <a:pt x="90" y="666"/>
                  </a:cubicBezTo>
                  <a:cubicBezTo>
                    <a:pt x="90" y="666"/>
                    <a:pt x="90" y="666"/>
                    <a:pt x="91" y="666"/>
                  </a:cubicBezTo>
                  <a:cubicBezTo>
                    <a:pt x="91" y="666"/>
                    <a:pt x="91" y="666"/>
                    <a:pt x="91" y="666"/>
                  </a:cubicBezTo>
                  <a:cubicBezTo>
                    <a:pt x="91" y="666"/>
                    <a:pt x="91" y="666"/>
                    <a:pt x="91" y="665"/>
                  </a:cubicBezTo>
                  <a:cubicBezTo>
                    <a:pt x="92" y="665"/>
                    <a:pt x="92" y="665"/>
                    <a:pt x="92" y="665"/>
                  </a:cubicBezTo>
                  <a:cubicBezTo>
                    <a:pt x="92" y="665"/>
                    <a:pt x="92" y="665"/>
                    <a:pt x="92" y="665"/>
                  </a:cubicBezTo>
                  <a:cubicBezTo>
                    <a:pt x="93" y="664"/>
                    <a:pt x="93" y="664"/>
                    <a:pt x="94" y="664"/>
                  </a:cubicBezTo>
                  <a:cubicBezTo>
                    <a:pt x="94" y="664"/>
                    <a:pt x="94" y="664"/>
                    <a:pt x="94" y="664"/>
                  </a:cubicBezTo>
                  <a:cubicBezTo>
                    <a:pt x="94" y="664"/>
                    <a:pt x="94" y="665"/>
                    <a:pt x="94" y="665"/>
                  </a:cubicBezTo>
                  <a:cubicBezTo>
                    <a:pt x="94" y="665"/>
                    <a:pt x="95" y="666"/>
                    <a:pt x="95" y="666"/>
                  </a:cubicBezTo>
                  <a:cubicBezTo>
                    <a:pt x="95" y="666"/>
                    <a:pt x="95" y="667"/>
                    <a:pt x="95" y="667"/>
                  </a:cubicBezTo>
                  <a:cubicBezTo>
                    <a:pt x="96" y="667"/>
                    <a:pt x="96" y="666"/>
                    <a:pt x="96" y="666"/>
                  </a:cubicBezTo>
                  <a:cubicBezTo>
                    <a:pt x="96" y="666"/>
                    <a:pt x="96" y="666"/>
                    <a:pt x="95" y="665"/>
                  </a:cubicBezTo>
                  <a:cubicBezTo>
                    <a:pt x="95" y="665"/>
                    <a:pt x="95" y="665"/>
                    <a:pt x="95" y="665"/>
                  </a:cubicBezTo>
                  <a:cubicBezTo>
                    <a:pt x="95" y="665"/>
                    <a:pt x="95" y="665"/>
                    <a:pt x="95" y="664"/>
                  </a:cubicBezTo>
                  <a:cubicBezTo>
                    <a:pt x="95" y="664"/>
                    <a:pt x="95" y="664"/>
                    <a:pt x="95" y="664"/>
                  </a:cubicBezTo>
                  <a:cubicBezTo>
                    <a:pt x="95" y="664"/>
                    <a:pt x="95" y="664"/>
                    <a:pt x="95" y="664"/>
                  </a:cubicBezTo>
                  <a:cubicBezTo>
                    <a:pt x="95" y="664"/>
                    <a:pt x="95" y="663"/>
                    <a:pt x="95" y="663"/>
                  </a:cubicBezTo>
                  <a:cubicBezTo>
                    <a:pt x="95" y="663"/>
                    <a:pt x="95" y="663"/>
                    <a:pt x="95" y="663"/>
                  </a:cubicBezTo>
                  <a:cubicBezTo>
                    <a:pt x="95" y="663"/>
                    <a:pt x="95" y="663"/>
                    <a:pt x="95" y="663"/>
                  </a:cubicBezTo>
                  <a:cubicBezTo>
                    <a:pt x="94" y="663"/>
                    <a:pt x="94" y="663"/>
                    <a:pt x="94" y="663"/>
                  </a:cubicBezTo>
                  <a:cubicBezTo>
                    <a:pt x="93" y="663"/>
                    <a:pt x="93" y="663"/>
                    <a:pt x="93" y="663"/>
                  </a:cubicBezTo>
                  <a:cubicBezTo>
                    <a:pt x="93" y="663"/>
                    <a:pt x="93" y="663"/>
                    <a:pt x="93" y="663"/>
                  </a:cubicBezTo>
                  <a:cubicBezTo>
                    <a:pt x="93" y="663"/>
                    <a:pt x="93" y="663"/>
                    <a:pt x="93" y="663"/>
                  </a:cubicBezTo>
                  <a:cubicBezTo>
                    <a:pt x="93" y="663"/>
                    <a:pt x="93" y="663"/>
                    <a:pt x="93" y="663"/>
                  </a:cubicBezTo>
                  <a:cubicBezTo>
                    <a:pt x="93" y="662"/>
                    <a:pt x="93" y="662"/>
                    <a:pt x="93" y="662"/>
                  </a:cubicBezTo>
                  <a:cubicBezTo>
                    <a:pt x="93" y="662"/>
                    <a:pt x="93" y="662"/>
                    <a:pt x="92" y="662"/>
                  </a:cubicBezTo>
                  <a:cubicBezTo>
                    <a:pt x="92" y="662"/>
                    <a:pt x="92" y="662"/>
                    <a:pt x="92" y="662"/>
                  </a:cubicBezTo>
                  <a:cubicBezTo>
                    <a:pt x="92" y="662"/>
                    <a:pt x="93" y="662"/>
                    <a:pt x="93" y="661"/>
                  </a:cubicBezTo>
                  <a:cubicBezTo>
                    <a:pt x="93" y="661"/>
                    <a:pt x="93" y="661"/>
                    <a:pt x="93" y="661"/>
                  </a:cubicBezTo>
                  <a:cubicBezTo>
                    <a:pt x="94" y="660"/>
                    <a:pt x="95" y="660"/>
                    <a:pt x="95" y="659"/>
                  </a:cubicBezTo>
                  <a:cubicBezTo>
                    <a:pt x="95" y="658"/>
                    <a:pt x="94" y="658"/>
                    <a:pt x="94" y="658"/>
                  </a:cubicBezTo>
                  <a:cubicBezTo>
                    <a:pt x="94" y="659"/>
                    <a:pt x="94" y="659"/>
                    <a:pt x="94" y="660"/>
                  </a:cubicBezTo>
                  <a:cubicBezTo>
                    <a:pt x="94" y="660"/>
                    <a:pt x="93" y="661"/>
                    <a:pt x="93" y="661"/>
                  </a:cubicBezTo>
                  <a:cubicBezTo>
                    <a:pt x="92" y="661"/>
                    <a:pt x="92" y="662"/>
                    <a:pt x="92" y="662"/>
                  </a:cubicBezTo>
                  <a:cubicBezTo>
                    <a:pt x="92" y="662"/>
                    <a:pt x="92" y="663"/>
                    <a:pt x="92" y="663"/>
                  </a:cubicBezTo>
                  <a:cubicBezTo>
                    <a:pt x="92" y="663"/>
                    <a:pt x="91" y="663"/>
                    <a:pt x="91" y="663"/>
                  </a:cubicBezTo>
                  <a:cubicBezTo>
                    <a:pt x="91" y="662"/>
                    <a:pt x="91" y="662"/>
                    <a:pt x="91" y="662"/>
                  </a:cubicBezTo>
                  <a:cubicBezTo>
                    <a:pt x="91" y="662"/>
                    <a:pt x="91" y="663"/>
                    <a:pt x="91" y="663"/>
                  </a:cubicBezTo>
                  <a:cubicBezTo>
                    <a:pt x="91" y="663"/>
                    <a:pt x="90" y="664"/>
                    <a:pt x="90" y="664"/>
                  </a:cubicBezTo>
                  <a:cubicBezTo>
                    <a:pt x="90" y="664"/>
                    <a:pt x="89" y="664"/>
                    <a:pt x="89" y="664"/>
                  </a:cubicBezTo>
                  <a:cubicBezTo>
                    <a:pt x="89" y="664"/>
                    <a:pt x="89" y="664"/>
                    <a:pt x="89" y="664"/>
                  </a:cubicBezTo>
                  <a:cubicBezTo>
                    <a:pt x="89" y="665"/>
                    <a:pt x="88" y="665"/>
                    <a:pt x="88" y="666"/>
                  </a:cubicBezTo>
                  <a:cubicBezTo>
                    <a:pt x="88" y="666"/>
                    <a:pt x="88" y="666"/>
                    <a:pt x="88" y="667"/>
                  </a:cubicBezTo>
                  <a:cubicBezTo>
                    <a:pt x="87" y="667"/>
                    <a:pt x="87" y="667"/>
                    <a:pt x="87" y="667"/>
                  </a:cubicBezTo>
                  <a:cubicBezTo>
                    <a:pt x="87" y="667"/>
                    <a:pt x="87" y="667"/>
                    <a:pt x="87" y="667"/>
                  </a:cubicBezTo>
                  <a:cubicBezTo>
                    <a:pt x="87" y="668"/>
                    <a:pt x="88" y="669"/>
                    <a:pt x="87" y="669"/>
                  </a:cubicBezTo>
                  <a:cubicBezTo>
                    <a:pt x="87" y="669"/>
                    <a:pt x="86" y="669"/>
                    <a:pt x="86" y="668"/>
                  </a:cubicBezTo>
                  <a:cubicBezTo>
                    <a:pt x="86" y="668"/>
                    <a:pt x="87" y="667"/>
                    <a:pt x="86" y="666"/>
                  </a:cubicBezTo>
                  <a:cubicBezTo>
                    <a:pt x="86" y="667"/>
                    <a:pt x="86" y="667"/>
                    <a:pt x="86" y="667"/>
                  </a:cubicBezTo>
                  <a:cubicBezTo>
                    <a:pt x="86" y="667"/>
                    <a:pt x="86" y="667"/>
                    <a:pt x="85" y="667"/>
                  </a:cubicBezTo>
                  <a:cubicBezTo>
                    <a:pt x="85" y="666"/>
                    <a:pt x="85" y="666"/>
                    <a:pt x="84" y="666"/>
                  </a:cubicBezTo>
                  <a:cubicBezTo>
                    <a:pt x="84" y="666"/>
                    <a:pt x="84" y="666"/>
                    <a:pt x="84" y="665"/>
                  </a:cubicBezTo>
                  <a:cubicBezTo>
                    <a:pt x="84" y="665"/>
                    <a:pt x="84" y="665"/>
                    <a:pt x="85" y="665"/>
                  </a:cubicBezTo>
                  <a:cubicBezTo>
                    <a:pt x="85" y="665"/>
                    <a:pt x="86" y="665"/>
                    <a:pt x="86" y="665"/>
                  </a:cubicBezTo>
                  <a:cubicBezTo>
                    <a:pt x="86" y="666"/>
                    <a:pt x="86" y="666"/>
                    <a:pt x="86" y="666"/>
                  </a:cubicBezTo>
                  <a:cubicBezTo>
                    <a:pt x="87" y="666"/>
                    <a:pt x="87" y="666"/>
                    <a:pt x="87" y="665"/>
                  </a:cubicBezTo>
                  <a:cubicBezTo>
                    <a:pt x="87" y="665"/>
                    <a:pt x="87" y="665"/>
                    <a:pt x="87" y="664"/>
                  </a:cubicBezTo>
                  <a:cubicBezTo>
                    <a:pt x="87" y="664"/>
                    <a:pt x="87" y="664"/>
                    <a:pt x="87" y="664"/>
                  </a:cubicBezTo>
                  <a:cubicBezTo>
                    <a:pt x="87" y="664"/>
                    <a:pt x="87" y="664"/>
                    <a:pt x="87" y="665"/>
                  </a:cubicBezTo>
                  <a:cubicBezTo>
                    <a:pt x="87" y="665"/>
                    <a:pt x="87" y="665"/>
                    <a:pt x="86" y="665"/>
                  </a:cubicBezTo>
                  <a:cubicBezTo>
                    <a:pt x="86" y="665"/>
                    <a:pt x="86" y="665"/>
                    <a:pt x="86" y="665"/>
                  </a:cubicBezTo>
                  <a:cubicBezTo>
                    <a:pt x="86" y="665"/>
                    <a:pt x="87" y="664"/>
                    <a:pt x="87" y="664"/>
                  </a:cubicBezTo>
                  <a:cubicBezTo>
                    <a:pt x="86" y="664"/>
                    <a:pt x="86" y="664"/>
                    <a:pt x="86" y="664"/>
                  </a:cubicBezTo>
                  <a:cubicBezTo>
                    <a:pt x="86" y="664"/>
                    <a:pt x="86" y="664"/>
                    <a:pt x="86" y="663"/>
                  </a:cubicBezTo>
                  <a:cubicBezTo>
                    <a:pt x="87" y="663"/>
                    <a:pt x="87" y="663"/>
                    <a:pt x="87" y="662"/>
                  </a:cubicBezTo>
                  <a:cubicBezTo>
                    <a:pt x="87" y="662"/>
                    <a:pt x="88" y="662"/>
                    <a:pt x="88" y="662"/>
                  </a:cubicBezTo>
                  <a:cubicBezTo>
                    <a:pt x="88" y="662"/>
                    <a:pt x="88" y="662"/>
                    <a:pt x="88" y="662"/>
                  </a:cubicBezTo>
                  <a:cubicBezTo>
                    <a:pt x="88" y="662"/>
                    <a:pt x="88" y="662"/>
                    <a:pt x="88" y="662"/>
                  </a:cubicBezTo>
                  <a:cubicBezTo>
                    <a:pt x="88" y="662"/>
                    <a:pt x="88" y="661"/>
                    <a:pt x="88" y="661"/>
                  </a:cubicBezTo>
                  <a:cubicBezTo>
                    <a:pt x="87" y="661"/>
                    <a:pt x="87" y="662"/>
                    <a:pt x="87" y="662"/>
                  </a:cubicBezTo>
                  <a:cubicBezTo>
                    <a:pt x="87" y="662"/>
                    <a:pt x="86" y="663"/>
                    <a:pt x="86" y="663"/>
                  </a:cubicBezTo>
                  <a:cubicBezTo>
                    <a:pt x="86" y="664"/>
                    <a:pt x="85" y="664"/>
                    <a:pt x="85" y="664"/>
                  </a:cubicBezTo>
                  <a:cubicBezTo>
                    <a:pt x="85" y="664"/>
                    <a:pt x="85" y="664"/>
                    <a:pt x="85" y="664"/>
                  </a:cubicBezTo>
                  <a:cubicBezTo>
                    <a:pt x="85" y="664"/>
                    <a:pt x="85" y="664"/>
                    <a:pt x="85" y="664"/>
                  </a:cubicBezTo>
                  <a:cubicBezTo>
                    <a:pt x="85" y="664"/>
                    <a:pt x="85" y="663"/>
                    <a:pt x="86" y="663"/>
                  </a:cubicBezTo>
                  <a:cubicBezTo>
                    <a:pt x="86" y="662"/>
                    <a:pt x="86" y="662"/>
                    <a:pt x="86" y="662"/>
                  </a:cubicBezTo>
                  <a:cubicBezTo>
                    <a:pt x="86" y="662"/>
                    <a:pt x="86" y="662"/>
                    <a:pt x="86" y="661"/>
                  </a:cubicBezTo>
                  <a:cubicBezTo>
                    <a:pt x="86" y="661"/>
                    <a:pt x="86" y="660"/>
                    <a:pt x="87" y="660"/>
                  </a:cubicBezTo>
                  <a:cubicBezTo>
                    <a:pt x="87" y="659"/>
                    <a:pt x="87" y="659"/>
                    <a:pt x="87" y="659"/>
                  </a:cubicBezTo>
                  <a:cubicBezTo>
                    <a:pt x="87" y="659"/>
                    <a:pt x="87" y="659"/>
                    <a:pt x="87" y="659"/>
                  </a:cubicBezTo>
                  <a:cubicBezTo>
                    <a:pt x="87" y="659"/>
                    <a:pt x="86" y="659"/>
                    <a:pt x="87" y="658"/>
                  </a:cubicBezTo>
                  <a:cubicBezTo>
                    <a:pt x="86" y="658"/>
                    <a:pt x="86" y="658"/>
                    <a:pt x="86" y="658"/>
                  </a:cubicBezTo>
                  <a:cubicBezTo>
                    <a:pt x="86" y="658"/>
                    <a:pt x="86" y="658"/>
                    <a:pt x="86" y="659"/>
                  </a:cubicBezTo>
                  <a:cubicBezTo>
                    <a:pt x="86" y="659"/>
                    <a:pt x="86" y="659"/>
                    <a:pt x="86" y="660"/>
                  </a:cubicBezTo>
                  <a:cubicBezTo>
                    <a:pt x="86" y="660"/>
                    <a:pt x="86" y="660"/>
                    <a:pt x="86" y="661"/>
                  </a:cubicBezTo>
                  <a:cubicBezTo>
                    <a:pt x="85" y="661"/>
                    <a:pt x="85" y="662"/>
                    <a:pt x="85" y="663"/>
                  </a:cubicBezTo>
                  <a:cubicBezTo>
                    <a:pt x="85" y="663"/>
                    <a:pt x="85" y="663"/>
                    <a:pt x="85" y="664"/>
                  </a:cubicBezTo>
                  <a:cubicBezTo>
                    <a:pt x="85" y="664"/>
                    <a:pt x="84" y="664"/>
                    <a:pt x="84" y="664"/>
                  </a:cubicBezTo>
                  <a:cubicBezTo>
                    <a:pt x="84" y="663"/>
                    <a:pt x="84" y="663"/>
                    <a:pt x="84" y="663"/>
                  </a:cubicBezTo>
                  <a:cubicBezTo>
                    <a:pt x="85" y="662"/>
                    <a:pt x="85" y="662"/>
                    <a:pt x="84" y="661"/>
                  </a:cubicBezTo>
                  <a:cubicBezTo>
                    <a:pt x="84" y="660"/>
                    <a:pt x="84" y="659"/>
                    <a:pt x="85" y="658"/>
                  </a:cubicBezTo>
                  <a:cubicBezTo>
                    <a:pt x="85" y="658"/>
                    <a:pt x="84" y="658"/>
                    <a:pt x="84" y="658"/>
                  </a:cubicBezTo>
                  <a:cubicBezTo>
                    <a:pt x="84" y="658"/>
                    <a:pt x="84" y="658"/>
                    <a:pt x="84" y="657"/>
                  </a:cubicBezTo>
                  <a:cubicBezTo>
                    <a:pt x="84" y="657"/>
                    <a:pt x="84" y="657"/>
                    <a:pt x="84" y="657"/>
                  </a:cubicBezTo>
                  <a:cubicBezTo>
                    <a:pt x="84" y="657"/>
                    <a:pt x="84" y="658"/>
                    <a:pt x="84" y="658"/>
                  </a:cubicBezTo>
                  <a:cubicBezTo>
                    <a:pt x="84" y="658"/>
                    <a:pt x="83" y="659"/>
                    <a:pt x="83" y="659"/>
                  </a:cubicBezTo>
                  <a:cubicBezTo>
                    <a:pt x="83" y="660"/>
                    <a:pt x="83" y="660"/>
                    <a:pt x="83" y="660"/>
                  </a:cubicBezTo>
                  <a:cubicBezTo>
                    <a:pt x="83" y="660"/>
                    <a:pt x="84" y="660"/>
                    <a:pt x="84" y="660"/>
                  </a:cubicBezTo>
                  <a:cubicBezTo>
                    <a:pt x="84" y="660"/>
                    <a:pt x="84" y="660"/>
                    <a:pt x="84" y="661"/>
                  </a:cubicBezTo>
                  <a:cubicBezTo>
                    <a:pt x="84" y="661"/>
                    <a:pt x="84" y="662"/>
                    <a:pt x="84" y="662"/>
                  </a:cubicBezTo>
                  <a:cubicBezTo>
                    <a:pt x="84" y="662"/>
                    <a:pt x="84" y="663"/>
                    <a:pt x="84" y="663"/>
                  </a:cubicBezTo>
                  <a:cubicBezTo>
                    <a:pt x="84" y="663"/>
                    <a:pt x="84" y="663"/>
                    <a:pt x="84" y="663"/>
                  </a:cubicBezTo>
                  <a:cubicBezTo>
                    <a:pt x="83" y="663"/>
                    <a:pt x="83" y="663"/>
                    <a:pt x="83" y="663"/>
                  </a:cubicBezTo>
                  <a:cubicBezTo>
                    <a:pt x="83" y="663"/>
                    <a:pt x="83" y="663"/>
                    <a:pt x="83" y="663"/>
                  </a:cubicBezTo>
                  <a:cubicBezTo>
                    <a:pt x="83" y="663"/>
                    <a:pt x="83" y="663"/>
                    <a:pt x="83" y="663"/>
                  </a:cubicBezTo>
                  <a:cubicBezTo>
                    <a:pt x="83" y="663"/>
                    <a:pt x="83" y="664"/>
                    <a:pt x="83" y="664"/>
                  </a:cubicBezTo>
                  <a:cubicBezTo>
                    <a:pt x="83" y="664"/>
                    <a:pt x="83" y="664"/>
                    <a:pt x="83" y="664"/>
                  </a:cubicBezTo>
                  <a:cubicBezTo>
                    <a:pt x="83" y="664"/>
                    <a:pt x="83" y="664"/>
                    <a:pt x="83" y="664"/>
                  </a:cubicBezTo>
                  <a:cubicBezTo>
                    <a:pt x="83" y="664"/>
                    <a:pt x="82" y="663"/>
                    <a:pt x="82" y="663"/>
                  </a:cubicBezTo>
                  <a:cubicBezTo>
                    <a:pt x="82" y="663"/>
                    <a:pt x="82" y="663"/>
                    <a:pt x="82" y="663"/>
                  </a:cubicBezTo>
                  <a:cubicBezTo>
                    <a:pt x="82" y="663"/>
                    <a:pt x="82" y="663"/>
                    <a:pt x="82" y="663"/>
                  </a:cubicBezTo>
                  <a:cubicBezTo>
                    <a:pt x="82" y="662"/>
                    <a:pt x="83" y="662"/>
                    <a:pt x="82" y="661"/>
                  </a:cubicBezTo>
                  <a:cubicBezTo>
                    <a:pt x="82" y="661"/>
                    <a:pt x="82" y="661"/>
                    <a:pt x="82" y="661"/>
                  </a:cubicBezTo>
                  <a:cubicBezTo>
                    <a:pt x="82" y="660"/>
                    <a:pt x="82" y="660"/>
                    <a:pt x="82" y="660"/>
                  </a:cubicBezTo>
                  <a:cubicBezTo>
                    <a:pt x="82" y="660"/>
                    <a:pt x="82" y="660"/>
                    <a:pt x="82" y="660"/>
                  </a:cubicBezTo>
                  <a:cubicBezTo>
                    <a:pt x="83" y="660"/>
                    <a:pt x="82" y="659"/>
                    <a:pt x="83" y="658"/>
                  </a:cubicBezTo>
                  <a:cubicBezTo>
                    <a:pt x="83" y="658"/>
                    <a:pt x="83" y="658"/>
                    <a:pt x="83" y="658"/>
                  </a:cubicBezTo>
                  <a:cubicBezTo>
                    <a:pt x="83" y="658"/>
                    <a:pt x="83" y="657"/>
                    <a:pt x="83" y="657"/>
                  </a:cubicBezTo>
                  <a:cubicBezTo>
                    <a:pt x="82" y="658"/>
                    <a:pt x="82" y="659"/>
                    <a:pt x="82" y="659"/>
                  </a:cubicBezTo>
                  <a:cubicBezTo>
                    <a:pt x="82" y="660"/>
                    <a:pt x="82" y="660"/>
                    <a:pt x="82" y="660"/>
                  </a:cubicBezTo>
                  <a:cubicBezTo>
                    <a:pt x="81" y="660"/>
                    <a:pt x="81" y="660"/>
                    <a:pt x="81" y="660"/>
                  </a:cubicBezTo>
                  <a:cubicBezTo>
                    <a:pt x="81" y="660"/>
                    <a:pt x="81" y="660"/>
                    <a:pt x="80" y="659"/>
                  </a:cubicBezTo>
                  <a:cubicBezTo>
                    <a:pt x="80" y="659"/>
                    <a:pt x="80" y="659"/>
                    <a:pt x="80" y="658"/>
                  </a:cubicBezTo>
                  <a:cubicBezTo>
                    <a:pt x="80" y="658"/>
                    <a:pt x="80" y="658"/>
                    <a:pt x="80" y="658"/>
                  </a:cubicBezTo>
                  <a:cubicBezTo>
                    <a:pt x="80" y="658"/>
                    <a:pt x="80" y="658"/>
                    <a:pt x="80" y="657"/>
                  </a:cubicBezTo>
                  <a:cubicBezTo>
                    <a:pt x="80" y="657"/>
                    <a:pt x="80" y="657"/>
                    <a:pt x="80" y="657"/>
                  </a:cubicBezTo>
                  <a:cubicBezTo>
                    <a:pt x="80" y="657"/>
                    <a:pt x="80" y="656"/>
                    <a:pt x="80" y="656"/>
                  </a:cubicBezTo>
                  <a:cubicBezTo>
                    <a:pt x="80" y="655"/>
                    <a:pt x="80" y="654"/>
                    <a:pt x="80" y="653"/>
                  </a:cubicBezTo>
                  <a:cubicBezTo>
                    <a:pt x="81" y="653"/>
                    <a:pt x="81" y="653"/>
                    <a:pt x="81" y="653"/>
                  </a:cubicBezTo>
                  <a:cubicBezTo>
                    <a:pt x="82" y="653"/>
                    <a:pt x="82" y="652"/>
                    <a:pt x="81" y="652"/>
                  </a:cubicBezTo>
                  <a:cubicBezTo>
                    <a:pt x="81" y="652"/>
                    <a:pt x="81" y="651"/>
                    <a:pt x="81" y="651"/>
                  </a:cubicBezTo>
                  <a:cubicBezTo>
                    <a:pt x="81" y="651"/>
                    <a:pt x="81" y="651"/>
                    <a:pt x="81" y="651"/>
                  </a:cubicBezTo>
                  <a:cubicBezTo>
                    <a:pt x="81" y="651"/>
                    <a:pt x="81" y="650"/>
                    <a:pt x="82" y="650"/>
                  </a:cubicBezTo>
                  <a:cubicBezTo>
                    <a:pt x="82" y="651"/>
                    <a:pt x="82" y="651"/>
                    <a:pt x="82" y="651"/>
                  </a:cubicBezTo>
                  <a:cubicBezTo>
                    <a:pt x="83" y="652"/>
                    <a:pt x="84" y="652"/>
                    <a:pt x="84" y="652"/>
                  </a:cubicBezTo>
                  <a:cubicBezTo>
                    <a:pt x="85" y="652"/>
                    <a:pt x="85" y="652"/>
                    <a:pt x="85" y="652"/>
                  </a:cubicBezTo>
                  <a:cubicBezTo>
                    <a:pt x="86" y="651"/>
                    <a:pt x="86" y="652"/>
                    <a:pt x="87" y="652"/>
                  </a:cubicBezTo>
                  <a:cubicBezTo>
                    <a:pt x="87" y="652"/>
                    <a:pt x="87" y="653"/>
                    <a:pt x="88" y="652"/>
                  </a:cubicBezTo>
                  <a:cubicBezTo>
                    <a:pt x="87" y="652"/>
                    <a:pt x="87" y="652"/>
                    <a:pt x="87" y="651"/>
                  </a:cubicBezTo>
                  <a:cubicBezTo>
                    <a:pt x="86" y="651"/>
                    <a:pt x="86" y="651"/>
                    <a:pt x="85" y="651"/>
                  </a:cubicBezTo>
                  <a:cubicBezTo>
                    <a:pt x="85" y="651"/>
                    <a:pt x="85" y="651"/>
                    <a:pt x="85" y="651"/>
                  </a:cubicBezTo>
                  <a:cubicBezTo>
                    <a:pt x="84" y="651"/>
                    <a:pt x="84" y="651"/>
                    <a:pt x="84" y="651"/>
                  </a:cubicBezTo>
                  <a:cubicBezTo>
                    <a:pt x="83" y="651"/>
                    <a:pt x="83" y="651"/>
                    <a:pt x="83" y="650"/>
                  </a:cubicBezTo>
                  <a:cubicBezTo>
                    <a:pt x="82" y="650"/>
                    <a:pt x="82" y="649"/>
                    <a:pt x="82" y="649"/>
                  </a:cubicBezTo>
                  <a:cubicBezTo>
                    <a:pt x="82" y="649"/>
                    <a:pt x="82" y="649"/>
                    <a:pt x="82" y="649"/>
                  </a:cubicBezTo>
                  <a:cubicBezTo>
                    <a:pt x="82" y="648"/>
                    <a:pt x="82" y="648"/>
                    <a:pt x="82" y="648"/>
                  </a:cubicBezTo>
                  <a:cubicBezTo>
                    <a:pt x="82" y="648"/>
                    <a:pt x="82" y="648"/>
                    <a:pt x="82" y="648"/>
                  </a:cubicBezTo>
                  <a:cubicBezTo>
                    <a:pt x="83" y="647"/>
                    <a:pt x="83" y="647"/>
                    <a:pt x="83" y="646"/>
                  </a:cubicBezTo>
                  <a:cubicBezTo>
                    <a:pt x="83" y="646"/>
                    <a:pt x="83" y="646"/>
                    <a:pt x="83" y="646"/>
                  </a:cubicBezTo>
                  <a:cubicBezTo>
                    <a:pt x="83" y="646"/>
                    <a:pt x="83" y="646"/>
                    <a:pt x="82" y="646"/>
                  </a:cubicBezTo>
                  <a:cubicBezTo>
                    <a:pt x="82" y="646"/>
                    <a:pt x="82" y="646"/>
                    <a:pt x="82" y="646"/>
                  </a:cubicBezTo>
                  <a:cubicBezTo>
                    <a:pt x="82" y="647"/>
                    <a:pt x="81" y="647"/>
                    <a:pt x="81" y="647"/>
                  </a:cubicBezTo>
                  <a:cubicBezTo>
                    <a:pt x="81" y="648"/>
                    <a:pt x="81" y="648"/>
                    <a:pt x="80" y="648"/>
                  </a:cubicBezTo>
                  <a:cubicBezTo>
                    <a:pt x="80" y="649"/>
                    <a:pt x="79" y="649"/>
                    <a:pt x="79" y="649"/>
                  </a:cubicBezTo>
                  <a:cubicBezTo>
                    <a:pt x="79" y="650"/>
                    <a:pt x="79" y="651"/>
                    <a:pt x="79" y="652"/>
                  </a:cubicBezTo>
                  <a:cubicBezTo>
                    <a:pt x="79" y="652"/>
                    <a:pt x="79" y="652"/>
                    <a:pt x="79" y="652"/>
                  </a:cubicBezTo>
                  <a:cubicBezTo>
                    <a:pt x="79" y="652"/>
                    <a:pt x="79" y="652"/>
                    <a:pt x="79" y="652"/>
                  </a:cubicBezTo>
                  <a:cubicBezTo>
                    <a:pt x="78" y="652"/>
                    <a:pt x="78" y="652"/>
                    <a:pt x="78" y="653"/>
                  </a:cubicBezTo>
                  <a:cubicBezTo>
                    <a:pt x="78" y="653"/>
                    <a:pt x="78" y="653"/>
                    <a:pt x="78" y="653"/>
                  </a:cubicBezTo>
                  <a:cubicBezTo>
                    <a:pt x="77" y="653"/>
                    <a:pt x="77" y="654"/>
                    <a:pt x="77" y="654"/>
                  </a:cubicBezTo>
                  <a:cubicBezTo>
                    <a:pt x="77" y="654"/>
                    <a:pt x="77" y="654"/>
                    <a:pt x="76" y="653"/>
                  </a:cubicBezTo>
                  <a:cubicBezTo>
                    <a:pt x="76" y="653"/>
                    <a:pt x="75" y="653"/>
                    <a:pt x="75" y="652"/>
                  </a:cubicBezTo>
                  <a:cubicBezTo>
                    <a:pt x="75" y="652"/>
                    <a:pt x="75" y="652"/>
                    <a:pt x="75" y="651"/>
                  </a:cubicBezTo>
                  <a:cubicBezTo>
                    <a:pt x="75" y="651"/>
                    <a:pt x="74" y="651"/>
                    <a:pt x="74" y="651"/>
                  </a:cubicBezTo>
                  <a:cubicBezTo>
                    <a:pt x="74" y="651"/>
                    <a:pt x="74" y="650"/>
                    <a:pt x="74" y="650"/>
                  </a:cubicBezTo>
                  <a:cubicBezTo>
                    <a:pt x="74" y="650"/>
                    <a:pt x="74" y="650"/>
                    <a:pt x="74" y="650"/>
                  </a:cubicBezTo>
                  <a:cubicBezTo>
                    <a:pt x="74" y="650"/>
                    <a:pt x="73" y="649"/>
                    <a:pt x="73" y="648"/>
                  </a:cubicBezTo>
                  <a:cubicBezTo>
                    <a:pt x="73" y="649"/>
                    <a:pt x="73" y="649"/>
                    <a:pt x="73" y="649"/>
                  </a:cubicBezTo>
                  <a:cubicBezTo>
                    <a:pt x="73" y="649"/>
                    <a:pt x="73" y="650"/>
                    <a:pt x="73" y="650"/>
                  </a:cubicBezTo>
                  <a:cubicBezTo>
                    <a:pt x="73" y="650"/>
                    <a:pt x="73" y="650"/>
                    <a:pt x="73" y="650"/>
                  </a:cubicBezTo>
                  <a:cubicBezTo>
                    <a:pt x="73" y="650"/>
                    <a:pt x="73" y="650"/>
                    <a:pt x="73" y="650"/>
                  </a:cubicBezTo>
                  <a:cubicBezTo>
                    <a:pt x="72" y="649"/>
                    <a:pt x="72" y="650"/>
                    <a:pt x="71" y="649"/>
                  </a:cubicBezTo>
                  <a:cubicBezTo>
                    <a:pt x="71" y="649"/>
                    <a:pt x="71" y="648"/>
                    <a:pt x="72" y="648"/>
                  </a:cubicBezTo>
                  <a:cubicBezTo>
                    <a:pt x="72" y="648"/>
                    <a:pt x="72" y="648"/>
                    <a:pt x="72" y="648"/>
                  </a:cubicBezTo>
                  <a:cubicBezTo>
                    <a:pt x="72" y="648"/>
                    <a:pt x="72" y="648"/>
                    <a:pt x="72" y="648"/>
                  </a:cubicBezTo>
                  <a:cubicBezTo>
                    <a:pt x="73" y="648"/>
                    <a:pt x="73" y="648"/>
                    <a:pt x="73" y="648"/>
                  </a:cubicBezTo>
                  <a:cubicBezTo>
                    <a:pt x="73" y="648"/>
                    <a:pt x="73" y="648"/>
                    <a:pt x="73" y="647"/>
                  </a:cubicBezTo>
                  <a:cubicBezTo>
                    <a:pt x="73" y="647"/>
                    <a:pt x="73" y="647"/>
                    <a:pt x="72" y="647"/>
                  </a:cubicBezTo>
                  <a:cubicBezTo>
                    <a:pt x="72" y="647"/>
                    <a:pt x="72" y="647"/>
                    <a:pt x="72" y="647"/>
                  </a:cubicBezTo>
                  <a:cubicBezTo>
                    <a:pt x="72" y="646"/>
                    <a:pt x="73" y="646"/>
                    <a:pt x="73" y="646"/>
                  </a:cubicBezTo>
                  <a:cubicBezTo>
                    <a:pt x="73" y="646"/>
                    <a:pt x="73" y="647"/>
                    <a:pt x="73" y="647"/>
                  </a:cubicBezTo>
                  <a:cubicBezTo>
                    <a:pt x="74" y="647"/>
                    <a:pt x="74" y="648"/>
                    <a:pt x="75" y="649"/>
                  </a:cubicBezTo>
                  <a:cubicBezTo>
                    <a:pt x="75" y="649"/>
                    <a:pt x="75" y="649"/>
                    <a:pt x="75" y="649"/>
                  </a:cubicBezTo>
                  <a:cubicBezTo>
                    <a:pt x="75" y="649"/>
                    <a:pt x="75" y="649"/>
                    <a:pt x="76" y="649"/>
                  </a:cubicBezTo>
                  <a:cubicBezTo>
                    <a:pt x="76" y="649"/>
                    <a:pt x="76" y="648"/>
                    <a:pt x="75" y="648"/>
                  </a:cubicBezTo>
                  <a:cubicBezTo>
                    <a:pt x="75" y="648"/>
                    <a:pt x="74" y="647"/>
                    <a:pt x="73" y="646"/>
                  </a:cubicBezTo>
                  <a:cubicBezTo>
                    <a:pt x="73" y="646"/>
                    <a:pt x="73" y="645"/>
                    <a:pt x="73" y="645"/>
                  </a:cubicBezTo>
                  <a:cubicBezTo>
                    <a:pt x="73" y="645"/>
                    <a:pt x="73" y="645"/>
                    <a:pt x="73" y="644"/>
                  </a:cubicBezTo>
                  <a:cubicBezTo>
                    <a:pt x="73" y="644"/>
                    <a:pt x="73" y="644"/>
                    <a:pt x="74" y="644"/>
                  </a:cubicBezTo>
                  <a:cubicBezTo>
                    <a:pt x="74" y="644"/>
                    <a:pt x="74" y="644"/>
                    <a:pt x="74" y="643"/>
                  </a:cubicBezTo>
                  <a:cubicBezTo>
                    <a:pt x="74" y="643"/>
                    <a:pt x="74" y="643"/>
                    <a:pt x="74" y="643"/>
                  </a:cubicBezTo>
                  <a:cubicBezTo>
                    <a:pt x="74" y="643"/>
                    <a:pt x="74" y="643"/>
                    <a:pt x="74" y="643"/>
                  </a:cubicBezTo>
                  <a:cubicBezTo>
                    <a:pt x="74" y="643"/>
                    <a:pt x="74" y="643"/>
                    <a:pt x="74" y="643"/>
                  </a:cubicBezTo>
                  <a:cubicBezTo>
                    <a:pt x="74" y="643"/>
                    <a:pt x="74" y="643"/>
                    <a:pt x="74" y="643"/>
                  </a:cubicBezTo>
                  <a:cubicBezTo>
                    <a:pt x="74" y="643"/>
                    <a:pt x="74" y="643"/>
                    <a:pt x="74" y="643"/>
                  </a:cubicBezTo>
                  <a:cubicBezTo>
                    <a:pt x="73" y="643"/>
                    <a:pt x="73" y="643"/>
                    <a:pt x="73" y="644"/>
                  </a:cubicBezTo>
                  <a:cubicBezTo>
                    <a:pt x="73" y="644"/>
                    <a:pt x="73" y="644"/>
                    <a:pt x="73" y="644"/>
                  </a:cubicBezTo>
                  <a:cubicBezTo>
                    <a:pt x="73" y="644"/>
                    <a:pt x="73" y="644"/>
                    <a:pt x="72" y="644"/>
                  </a:cubicBezTo>
                  <a:cubicBezTo>
                    <a:pt x="72" y="644"/>
                    <a:pt x="72" y="644"/>
                    <a:pt x="72" y="644"/>
                  </a:cubicBezTo>
                  <a:cubicBezTo>
                    <a:pt x="72" y="644"/>
                    <a:pt x="72" y="644"/>
                    <a:pt x="72" y="644"/>
                  </a:cubicBezTo>
                  <a:cubicBezTo>
                    <a:pt x="72" y="643"/>
                    <a:pt x="72" y="643"/>
                    <a:pt x="72" y="643"/>
                  </a:cubicBezTo>
                  <a:cubicBezTo>
                    <a:pt x="72" y="643"/>
                    <a:pt x="72" y="642"/>
                    <a:pt x="72" y="642"/>
                  </a:cubicBezTo>
                  <a:cubicBezTo>
                    <a:pt x="72" y="642"/>
                    <a:pt x="72" y="642"/>
                    <a:pt x="72" y="642"/>
                  </a:cubicBezTo>
                  <a:cubicBezTo>
                    <a:pt x="72" y="642"/>
                    <a:pt x="72" y="642"/>
                    <a:pt x="72" y="642"/>
                  </a:cubicBezTo>
                  <a:cubicBezTo>
                    <a:pt x="72" y="642"/>
                    <a:pt x="72" y="642"/>
                    <a:pt x="72" y="642"/>
                  </a:cubicBezTo>
                  <a:cubicBezTo>
                    <a:pt x="72" y="642"/>
                    <a:pt x="72" y="641"/>
                    <a:pt x="72" y="641"/>
                  </a:cubicBezTo>
                  <a:cubicBezTo>
                    <a:pt x="72" y="641"/>
                    <a:pt x="72" y="641"/>
                    <a:pt x="72" y="641"/>
                  </a:cubicBezTo>
                  <a:cubicBezTo>
                    <a:pt x="72" y="641"/>
                    <a:pt x="72" y="641"/>
                    <a:pt x="72" y="641"/>
                  </a:cubicBezTo>
                  <a:cubicBezTo>
                    <a:pt x="72" y="641"/>
                    <a:pt x="72" y="641"/>
                    <a:pt x="72" y="641"/>
                  </a:cubicBezTo>
                  <a:cubicBezTo>
                    <a:pt x="71" y="642"/>
                    <a:pt x="71" y="642"/>
                    <a:pt x="71" y="641"/>
                  </a:cubicBezTo>
                  <a:cubicBezTo>
                    <a:pt x="71" y="641"/>
                    <a:pt x="71" y="641"/>
                    <a:pt x="71" y="641"/>
                  </a:cubicBezTo>
                  <a:cubicBezTo>
                    <a:pt x="71" y="641"/>
                    <a:pt x="71" y="641"/>
                    <a:pt x="71" y="641"/>
                  </a:cubicBezTo>
                  <a:cubicBezTo>
                    <a:pt x="71" y="640"/>
                    <a:pt x="71" y="640"/>
                    <a:pt x="71" y="640"/>
                  </a:cubicBezTo>
                  <a:cubicBezTo>
                    <a:pt x="71" y="640"/>
                    <a:pt x="71" y="640"/>
                    <a:pt x="71" y="640"/>
                  </a:cubicBezTo>
                  <a:cubicBezTo>
                    <a:pt x="71" y="640"/>
                    <a:pt x="71" y="639"/>
                    <a:pt x="71" y="639"/>
                  </a:cubicBezTo>
                  <a:cubicBezTo>
                    <a:pt x="71" y="639"/>
                    <a:pt x="71" y="639"/>
                    <a:pt x="71" y="639"/>
                  </a:cubicBezTo>
                  <a:cubicBezTo>
                    <a:pt x="71" y="639"/>
                    <a:pt x="71" y="639"/>
                    <a:pt x="72" y="639"/>
                  </a:cubicBezTo>
                  <a:cubicBezTo>
                    <a:pt x="72" y="639"/>
                    <a:pt x="72" y="639"/>
                    <a:pt x="72" y="639"/>
                  </a:cubicBezTo>
                  <a:cubicBezTo>
                    <a:pt x="72" y="640"/>
                    <a:pt x="72" y="640"/>
                    <a:pt x="72" y="640"/>
                  </a:cubicBezTo>
                  <a:cubicBezTo>
                    <a:pt x="73" y="640"/>
                    <a:pt x="73" y="640"/>
                    <a:pt x="73" y="640"/>
                  </a:cubicBezTo>
                  <a:cubicBezTo>
                    <a:pt x="73" y="640"/>
                    <a:pt x="73" y="640"/>
                    <a:pt x="73" y="640"/>
                  </a:cubicBezTo>
                  <a:cubicBezTo>
                    <a:pt x="73" y="640"/>
                    <a:pt x="73" y="640"/>
                    <a:pt x="73" y="640"/>
                  </a:cubicBezTo>
                  <a:cubicBezTo>
                    <a:pt x="73" y="640"/>
                    <a:pt x="73" y="639"/>
                    <a:pt x="72" y="639"/>
                  </a:cubicBezTo>
                  <a:cubicBezTo>
                    <a:pt x="72" y="639"/>
                    <a:pt x="72" y="639"/>
                    <a:pt x="72" y="639"/>
                  </a:cubicBezTo>
                  <a:cubicBezTo>
                    <a:pt x="72" y="639"/>
                    <a:pt x="72" y="639"/>
                    <a:pt x="72" y="639"/>
                  </a:cubicBezTo>
                  <a:cubicBezTo>
                    <a:pt x="72" y="638"/>
                    <a:pt x="72" y="638"/>
                    <a:pt x="72" y="638"/>
                  </a:cubicBezTo>
                  <a:cubicBezTo>
                    <a:pt x="72" y="638"/>
                    <a:pt x="72" y="638"/>
                    <a:pt x="71" y="638"/>
                  </a:cubicBezTo>
                  <a:cubicBezTo>
                    <a:pt x="71" y="639"/>
                    <a:pt x="71" y="639"/>
                    <a:pt x="71" y="639"/>
                  </a:cubicBezTo>
                  <a:cubicBezTo>
                    <a:pt x="71" y="639"/>
                    <a:pt x="71" y="639"/>
                    <a:pt x="71" y="639"/>
                  </a:cubicBezTo>
                  <a:cubicBezTo>
                    <a:pt x="71" y="639"/>
                    <a:pt x="71" y="639"/>
                    <a:pt x="71" y="638"/>
                  </a:cubicBezTo>
                  <a:cubicBezTo>
                    <a:pt x="71" y="638"/>
                    <a:pt x="71" y="638"/>
                    <a:pt x="71" y="638"/>
                  </a:cubicBezTo>
                  <a:cubicBezTo>
                    <a:pt x="71" y="638"/>
                    <a:pt x="71" y="638"/>
                    <a:pt x="72" y="638"/>
                  </a:cubicBezTo>
                  <a:cubicBezTo>
                    <a:pt x="72" y="638"/>
                    <a:pt x="72" y="638"/>
                    <a:pt x="72" y="637"/>
                  </a:cubicBezTo>
                  <a:cubicBezTo>
                    <a:pt x="72" y="637"/>
                    <a:pt x="72" y="637"/>
                    <a:pt x="72" y="637"/>
                  </a:cubicBezTo>
                  <a:cubicBezTo>
                    <a:pt x="72" y="637"/>
                    <a:pt x="72" y="637"/>
                    <a:pt x="72" y="637"/>
                  </a:cubicBezTo>
                  <a:cubicBezTo>
                    <a:pt x="72" y="636"/>
                    <a:pt x="72" y="636"/>
                    <a:pt x="72" y="636"/>
                  </a:cubicBezTo>
                  <a:cubicBezTo>
                    <a:pt x="72" y="636"/>
                    <a:pt x="73" y="636"/>
                    <a:pt x="73" y="636"/>
                  </a:cubicBezTo>
                  <a:cubicBezTo>
                    <a:pt x="73" y="636"/>
                    <a:pt x="73" y="635"/>
                    <a:pt x="73" y="635"/>
                  </a:cubicBezTo>
                  <a:cubicBezTo>
                    <a:pt x="73" y="635"/>
                    <a:pt x="73" y="635"/>
                    <a:pt x="73" y="635"/>
                  </a:cubicBezTo>
                  <a:cubicBezTo>
                    <a:pt x="73" y="635"/>
                    <a:pt x="73" y="635"/>
                    <a:pt x="73" y="635"/>
                  </a:cubicBezTo>
                  <a:cubicBezTo>
                    <a:pt x="73" y="635"/>
                    <a:pt x="73" y="635"/>
                    <a:pt x="73" y="634"/>
                  </a:cubicBezTo>
                  <a:cubicBezTo>
                    <a:pt x="74" y="634"/>
                    <a:pt x="74" y="634"/>
                    <a:pt x="74" y="634"/>
                  </a:cubicBezTo>
                  <a:cubicBezTo>
                    <a:pt x="74" y="634"/>
                    <a:pt x="74" y="634"/>
                    <a:pt x="74" y="634"/>
                  </a:cubicBezTo>
                  <a:cubicBezTo>
                    <a:pt x="74" y="634"/>
                    <a:pt x="74" y="634"/>
                    <a:pt x="75" y="634"/>
                  </a:cubicBezTo>
                  <a:cubicBezTo>
                    <a:pt x="75" y="634"/>
                    <a:pt x="75" y="634"/>
                    <a:pt x="76" y="634"/>
                  </a:cubicBezTo>
                  <a:cubicBezTo>
                    <a:pt x="76" y="634"/>
                    <a:pt x="76" y="634"/>
                    <a:pt x="76" y="634"/>
                  </a:cubicBezTo>
                  <a:cubicBezTo>
                    <a:pt x="76" y="634"/>
                    <a:pt x="76" y="633"/>
                    <a:pt x="76" y="633"/>
                  </a:cubicBezTo>
                  <a:cubicBezTo>
                    <a:pt x="76" y="633"/>
                    <a:pt x="76" y="633"/>
                    <a:pt x="75" y="634"/>
                  </a:cubicBezTo>
                  <a:cubicBezTo>
                    <a:pt x="75" y="634"/>
                    <a:pt x="75" y="634"/>
                    <a:pt x="75" y="634"/>
                  </a:cubicBezTo>
                  <a:cubicBezTo>
                    <a:pt x="75" y="634"/>
                    <a:pt x="75" y="634"/>
                    <a:pt x="75" y="634"/>
                  </a:cubicBezTo>
                  <a:cubicBezTo>
                    <a:pt x="75" y="634"/>
                    <a:pt x="74" y="634"/>
                    <a:pt x="74" y="634"/>
                  </a:cubicBezTo>
                  <a:cubicBezTo>
                    <a:pt x="74" y="634"/>
                    <a:pt x="74" y="634"/>
                    <a:pt x="74" y="633"/>
                  </a:cubicBezTo>
                  <a:cubicBezTo>
                    <a:pt x="74" y="633"/>
                    <a:pt x="74" y="633"/>
                    <a:pt x="74" y="633"/>
                  </a:cubicBezTo>
                  <a:cubicBezTo>
                    <a:pt x="74" y="633"/>
                    <a:pt x="74" y="633"/>
                    <a:pt x="74" y="633"/>
                  </a:cubicBezTo>
                  <a:cubicBezTo>
                    <a:pt x="74" y="632"/>
                    <a:pt x="74" y="632"/>
                    <a:pt x="75" y="632"/>
                  </a:cubicBezTo>
                  <a:cubicBezTo>
                    <a:pt x="75" y="632"/>
                    <a:pt x="75" y="631"/>
                    <a:pt x="75" y="631"/>
                  </a:cubicBezTo>
                  <a:cubicBezTo>
                    <a:pt x="76" y="630"/>
                    <a:pt x="76" y="630"/>
                    <a:pt x="76" y="630"/>
                  </a:cubicBezTo>
                  <a:cubicBezTo>
                    <a:pt x="76" y="630"/>
                    <a:pt x="76" y="629"/>
                    <a:pt x="76" y="629"/>
                  </a:cubicBezTo>
                  <a:cubicBezTo>
                    <a:pt x="76" y="629"/>
                    <a:pt x="76" y="629"/>
                    <a:pt x="76" y="629"/>
                  </a:cubicBezTo>
                  <a:cubicBezTo>
                    <a:pt x="76" y="628"/>
                    <a:pt x="76" y="628"/>
                    <a:pt x="76" y="628"/>
                  </a:cubicBezTo>
                  <a:cubicBezTo>
                    <a:pt x="76" y="628"/>
                    <a:pt x="76" y="628"/>
                    <a:pt x="76" y="628"/>
                  </a:cubicBezTo>
                  <a:cubicBezTo>
                    <a:pt x="76" y="628"/>
                    <a:pt x="75" y="627"/>
                    <a:pt x="75" y="627"/>
                  </a:cubicBezTo>
                  <a:cubicBezTo>
                    <a:pt x="75" y="628"/>
                    <a:pt x="75" y="628"/>
                    <a:pt x="75" y="629"/>
                  </a:cubicBezTo>
                  <a:cubicBezTo>
                    <a:pt x="75" y="629"/>
                    <a:pt x="75" y="629"/>
                    <a:pt x="75" y="629"/>
                  </a:cubicBezTo>
                  <a:cubicBezTo>
                    <a:pt x="75" y="629"/>
                    <a:pt x="75" y="630"/>
                    <a:pt x="75" y="630"/>
                  </a:cubicBezTo>
                  <a:cubicBezTo>
                    <a:pt x="75" y="630"/>
                    <a:pt x="75" y="630"/>
                    <a:pt x="75" y="631"/>
                  </a:cubicBezTo>
                  <a:cubicBezTo>
                    <a:pt x="75" y="631"/>
                    <a:pt x="74" y="631"/>
                    <a:pt x="74" y="632"/>
                  </a:cubicBezTo>
                  <a:cubicBezTo>
                    <a:pt x="74" y="632"/>
                    <a:pt x="74" y="632"/>
                    <a:pt x="74" y="633"/>
                  </a:cubicBezTo>
                  <a:cubicBezTo>
                    <a:pt x="74" y="633"/>
                    <a:pt x="74" y="633"/>
                    <a:pt x="73" y="634"/>
                  </a:cubicBezTo>
                  <a:cubicBezTo>
                    <a:pt x="73" y="633"/>
                    <a:pt x="73" y="633"/>
                    <a:pt x="73" y="633"/>
                  </a:cubicBezTo>
                  <a:cubicBezTo>
                    <a:pt x="73" y="633"/>
                    <a:pt x="73" y="632"/>
                    <a:pt x="73" y="632"/>
                  </a:cubicBezTo>
                  <a:cubicBezTo>
                    <a:pt x="73" y="632"/>
                    <a:pt x="73" y="632"/>
                    <a:pt x="74" y="632"/>
                  </a:cubicBezTo>
                  <a:cubicBezTo>
                    <a:pt x="74" y="632"/>
                    <a:pt x="74" y="631"/>
                    <a:pt x="74" y="631"/>
                  </a:cubicBezTo>
                  <a:cubicBezTo>
                    <a:pt x="74" y="631"/>
                    <a:pt x="74" y="631"/>
                    <a:pt x="74" y="631"/>
                  </a:cubicBezTo>
                  <a:cubicBezTo>
                    <a:pt x="74" y="631"/>
                    <a:pt x="74" y="630"/>
                    <a:pt x="74" y="630"/>
                  </a:cubicBezTo>
                  <a:cubicBezTo>
                    <a:pt x="74" y="629"/>
                    <a:pt x="74" y="628"/>
                    <a:pt x="73" y="627"/>
                  </a:cubicBezTo>
                  <a:cubicBezTo>
                    <a:pt x="73" y="626"/>
                    <a:pt x="74" y="625"/>
                    <a:pt x="73" y="624"/>
                  </a:cubicBezTo>
                  <a:cubicBezTo>
                    <a:pt x="73" y="624"/>
                    <a:pt x="73" y="624"/>
                    <a:pt x="73" y="624"/>
                  </a:cubicBezTo>
                  <a:cubicBezTo>
                    <a:pt x="74" y="623"/>
                    <a:pt x="74" y="623"/>
                    <a:pt x="74" y="623"/>
                  </a:cubicBezTo>
                  <a:cubicBezTo>
                    <a:pt x="74" y="623"/>
                    <a:pt x="74" y="622"/>
                    <a:pt x="74" y="622"/>
                  </a:cubicBezTo>
                  <a:cubicBezTo>
                    <a:pt x="74" y="622"/>
                    <a:pt x="73" y="620"/>
                    <a:pt x="73" y="620"/>
                  </a:cubicBezTo>
                  <a:cubicBezTo>
                    <a:pt x="72" y="620"/>
                    <a:pt x="72" y="620"/>
                    <a:pt x="72" y="620"/>
                  </a:cubicBezTo>
                  <a:cubicBezTo>
                    <a:pt x="71" y="620"/>
                    <a:pt x="71" y="620"/>
                    <a:pt x="71" y="620"/>
                  </a:cubicBezTo>
                  <a:cubicBezTo>
                    <a:pt x="71" y="620"/>
                    <a:pt x="71" y="620"/>
                    <a:pt x="71" y="620"/>
                  </a:cubicBezTo>
                  <a:cubicBezTo>
                    <a:pt x="71" y="619"/>
                    <a:pt x="71" y="619"/>
                    <a:pt x="71" y="619"/>
                  </a:cubicBezTo>
                  <a:cubicBezTo>
                    <a:pt x="71" y="619"/>
                    <a:pt x="70" y="619"/>
                    <a:pt x="70" y="619"/>
                  </a:cubicBezTo>
                  <a:cubicBezTo>
                    <a:pt x="70" y="619"/>
                    <a:pt x="69" y="617"/>
                    <a:pt x="69" y="617"/>
                  </a:cubicBezTo>
                  <a:cubicBezTo>
                    <a:pt x="68" y="617"/>
                    <a:pt x="68" y="617"/>
                    <a:pt x="68" y="617"/>
                  </a:cubicBezTo>
                  <a:cubicBezTo>
                    <a:pt x="66" y="617"/>
                    <a:pt x="66" y="617"/>
                    <a:pt x="66" y="617"/>
                  </a:cubicBezTo>
                  <a:cubicBezTo>
                    <a:pt x="66" y="617"/>
                    <a:pt x="63" y="614"/>
                    <a:pt x="63" y="614"/>
                  </a:cubicBezTo>
                  <a:cubicBezTo>
                    <a:pt x="63" y="614"/>
                    <a:pt x="61" y="614"/>
                    <a:pt x="61" y="614"/>
                  </a:cubicBezTo>
                  <a:cubicBezTo>
                    <a:pt x="61" y="612"/>
                    <a:pt x="61" y="612"/>
                    <a:pt x="61" y="612"/>
                  </a:cubicBezTo>
                  <a:cubicBezTo>
                    <a:pt x="60" y="611"/>
                    <a:pt x="60" y="611"/>
                    <a:pt x="60" y="611"/>
                  </a:cubicBezTo>
                  <a:cubicBezTo>
                    <a:pt x="60" y="610"/>
                    <a:pt x="60" y="610"/>
                    <a:pt x="60" y="610"/>
                  </a:cubicBezTo>
                  <a:cubicBezTo>
                    <a:pt x="60" y="610"/>
                    <a:pt x="60" y="610"/>
                    <a:pt x="60" y="610"/>
                  </a:cubicBezTo>
                  <a:cubicBezTo>
                    <a:pt x="60" y="609"/>
                    <a:pt x="60" y="609"/>
                    <a:pt x="60" y="609"/>
                  </a:cubicBezTo>
                  <a:cubicBezTo>
                    <a:pt x="58" y="608"/>
                    <a:pt x="58" y="608"/>
                    <a:pt x="58" y="608"/>
                  </a:cubicBezTo>
                  <a:cubicBezTo>
                    <a:pt x="58" y="608"/>
                    <a:pt x="58" y="608"/>
                    <a:pt x="58" y="608"/>
                  </a:cubicBezTo>
                  <a:cubicBezTo>
                    <a:pt x="58" y="608"/>
                    <a:pt x="59" y="607"/>
                    <a:pt x="59" y="607"/>
                  </a:cubicBezTo>
                  <a:cubicBezTo>
                    <a:pt x="51" y="592"/>
                    <a:pt x="51" y="592"/>
                    <a:pt x="51" y="592"/>
                  </a:cubicBezTo>
                  <a:cubicBezTo>
                    <a:pt x="51" y="592"/>
                    <a:pt x="51" y="592"/>
                    <a:pt x="51" y="592"/>
                  </a:cubicBezTo>
                  <a:cubicBezTo>
                    <a:pt x="48" y="588"/>
                    <a:pt x="48" y="588"/>
                    <a:pt x="48" y="588"/>
                  </a:cubicBezTo>
                  <a:cubicBezTo>
                    <a:pt x="46" y="586"/>
                    <a:pt x="46" y="586"/>
                    <a:pt x="46" y="586"/>
                  </a:cubicBezTo>
                  <a:cubicBezTo>
                    <a:pt x="45" y="585"/>
                    <a:pt x="45" y="585"/>
                    <a:pt x="45" y="585"/>
                  </a:cubicBezTo>
                  <a:cubicBezTo>
                    <a:pt x="45" y="585"/>
                    <a:pt x="45" y="585"/>
                    <a:pt x="45" y="585"/>
                  </a:cubicBezTo>
                  <a:cubicBezTo>
                    <a:pt x="44" y="583"/>
                    <a:pt x="44" y="583"/>
                    <a:pt x="44" y="583"/>
                  </a:cubicBezTo>
                  <a:cubicBezTo>
                    <a:pt x="42" y="582"/>
                    <a:pt x="42" y="582"/>
                    <a:pt x="42" y="582"/>
                  </a:cubicBezTo>
                  <a:cubicBezTo>
                    <a:pt x="42" y="581"/>
                    <a:pt x="42" y="581"/>
                    <a:pt x="42" y="581"/>
                  </a:cubicBezTo>
                  <a:cubicBezTo>
                    <a:pt x="40" y="580"/>
                    <a:pt x="40" y="580"/>
                    <a:pt x="40" y="580"/>
                  </a:cubicBezTo>
                  <a:cubicBezTo>
                    <a:pt x="40" y="579"/>
                    <a:pt x="40" y="579"/>
                    <a:pt x="40" y="579"/>
                  </a:cubicBezTo>
                  <a:cubicBezTo>
                    <a:pt x="40" y="579"/>
                    <a:pt x="40" y="579"/>
                    <a:pt x="40" y="579"/>
                  </a:cubicBezTo>
                  <a:cubicBezTo>
                    <a:pt x="40" y="578"/>
                    <a:pt x="40" y="578"/>
                    <a:pt x="40" y="578"/>
                  </a:cubicBezTo>
                  <a:cubicBezTo>
                    <a:pt x="40" y="578"/>
                    <a:pt x="40" y="578"/>
                    <a:pt x="40" y="578"/>
                  </a:cubicBezTo>
                  <a:cubicBezTo>
                    <a:pt x="40" y="577"/>
                    <a:pt x="40" y="577"/>
                    <a:pt x="40" y="577"/>
                  </a:cubicBezTo>
                  <a:cubicBezTo>
                    <a:pt x="37" y="574"/>
                    <a:pt x="37" y="574"/>
                    <a:pt x="37" y="574"/>
                  </a:cubicBezTo>
                  <a:cubicBezTo>
                    <a:pt x="37" y="574"/>
                    <a:pt x="37" y="574"/>
                    <a:pt x="37" y="574"/>
                  </a:cubicBezTo>
                  <a:cubicBezTo>
                    <a:pt x="33" y="576"/>
                    <a:pt x="33" y="576"/>
                    <a:pt x="33" y="576"/>
                  </a:cubicBezTo>
                  <a:cubicBezTo>
                    <a:pt x="31" y="576"/>
                    <a:pt x="31" y="576"/>
                    <a:pt x="31" y="576"/>
                  </a:cubicBezTo>
                  <a:cubicBezTo>
                    <a:pt x="31" y="576"/>
                    <a:pt x="31" y="576"/>
                    <a:pt x="31" y="576"/>
                  </a:cubicBezTo>
                  <a:cubicBezTo>
                    <a:pt x="32" y="577"/>
                    <a:pt x="32" y="577"/>
                    <a:pt x="32" y="577"/>
                  </a:cubicBezTo>
                  <a:cubicBezTo>
                    <a:pt x="32" y="577"/>
                    <a:pt x="32" y="577"/>
                    <a:pt x="32" y="577"/>
                  </a:cubicBezTo>
                  <a:cubicBezTo>
                    <a:pt x="32" y="577"/>
                    <a:pt x="32" y="578"/>
                    <a:pt x="32" y="578"/>
                  </a:cubicBezTo>
                  <a:cubicBezTo>
                    <a:pt x="31" y="578"/>
                    <a:pt x="31" y="578"/>
                    <a:pt x="31" y="578"/>
                  </a:cubicBezTo>
                  <a:cubicBezTo>
                    <a:pt x="31" y="580"/>
                    <a:pt x="31" y="580"/>
                    <a:pt x="31" y="580"/>
                  </a:cubicBezTo>
                  <a:cubicBezTo>
                    <a:pt x="30" y="582"/>
                    <a:pt x="30" y="582"/>
                    <a:pt x="30" y="582"/>
                  </a:cubicBezTo>
                  <a:cubicBezTo>
                    <a:pt x="28" y="582"/>
                    <a:pt x="28" y="582"/>
                    <a:pt x="28" y="582"/>
                  </a:cubicBezTo>
                  <a:cubicBezTo>
                    <a:pt x="23" y="586"/>
                    <a:pt x="23" y="586"/>
                    <a:pt x="23" y="586"/>
                  </a:cubicBezTo>
                  <a:cubicBezTo>
                    <a:pt x="23" y="581"/>
                    <a:pt x="23" y="581"/>
                    <a:pt x="23" y="581"/>
                  </a:cubicBezTo>
                  <a:cubicBezTo>
                    <a:pt x="16" y="574"/>
                    <a:pt x="16" y="574"/>
                    <a:pt x="16" y="574"/>
                  </a:cubicBezTo>
                  <a:cubicBezTo>
                    <a:pt x="16" y="573"/>
                    <a:pt x="16" y="573"/>
                    <a:pt x="16" y="573"/>
                  </a:cubicBezTo>
                  <a:cubicBezTo>
                    <a:pt x="16" y="572"/>
                    <a:pt x="16" y="572"/>
                    <a:pt x="16" y="572"/>
                  </a:cubicBezTo>
                  <a:cubicBezTo>
                    <a:pt x="13" y="571"/>
                    <a:pt x="13" y="571"/>
                    <a:pt x="13" y="571"/>
                  </a:cubicBezTo>
                  <a:cubicBezTo>
                    <a:pt x="12" y="570"/>
                    <a:pt x="12" y="570"/>
                    <a:pt x="12" y="570"/>
                  </a:cubicBezTo>
                  <a:cubicBezTo>
                    <a:pt x="12" y="570"/>
                    <a:pt x="12" y="569"/>
                    <a:pt x="12" y="569"/>
                  </a:cubicBezTo>
                  <a:cubicBezTo>
                    <a:pt x="12" y="569"/>
                    <a:pt x="13" y="568"/>
                    <a:pt x="13" y="568"/>
                  </a:cubicBezTo>
                  <a:cubicBezTo>
                    <a:pt x="13" y="567"/>
                    <a:pt x="13" y="566"/>
                    <a:pt x="13" y="566"/>
                  </a:cubicBezTo>
                  <a:cubicBezTo>
                    <a:pt x="9" y="566"/>
                    <a:pt x="9" y="566"/>
                    <a:pt x="9" y="566"/>
                  </a:cubicBezTo>
                  <a:cubicBezTo>
                    <a:pt x="7" y="569"/>
                    <a:pt x="7" y="569"/>
                    <a:pt x="7" y="569"/>
                  </a:cubicBezTo>
                  <a:cubicBezTo>
                    <a:pt x="7" y="569"/>
                    <a:pt x="4" y="567"/>
                    <a:pt x="4" y="567"/>
                  </a:cubicBezTo>
                  <a:cubicBezTo>
                    <a:pt x="4" y="567"/>
                    <a:pt x="3" y="568"/>
                    <a:pt x="3" y="568"/>
                  </a:cubicBezTo>
                  <a:cubicBezTo>
                    <a:pt x="0" y="567"/>
                    <a:pt x="0" y="567"/>
                    <a:pt x="0" y="567"/>
                  </a:cubicBezTo>
                  <a:cubicBezTo>
                    <a:pt x="0" y="417"/>
                    <a:pt x="0" y="417"/>
                    <a:pt x="0" y="417"/>
                  </a:cubicBezTo>
                  <a:cubicBezTo>
                    <a:pt x="1" y="417"/>
                    <a:pt x="1" y="418"/>
                    <a:pt x="2" y="418"/>
                  </a:cubicBezTo>
                  <a:cubicBezTo>
                    <a:pt x="3" y="418"/>
                    <a:pt x="3" y="418"/>
                    <a:pt x="4" y="419"/>
                  </a:cubicBezTo>
                  <a:cubicBezTo>
                    <a:pt x="6" y="419"/>
                    <a:pt x="7" y="418"/>
                    <a:pt x="8" y="418"/>
                  </a:cubicBezTo>
                  <a:cubicBezTo>
                    <a:pt x="9" y="419"/>
                    <a:pt x="10" y="419"/>
                    <a:pt x="10" y="419"/>
                  </a:cubicBezTo>
                  <a:cubicBezTo>
                    <a:pt x="11" y="420"/>
                    <a:pt x="12" y="420"/>
                    <a:pt x="13" y="420"/>
                  </a:cubicBezTo>
                  <a:cubicBezTo>
                    <a:pt x="13" y="420"/>
                    <a:pt x="13" y="421"/>
                    <a:pt x="13" y="421"/>
                  </a:cubicBezTo>
                  <a:cubicBezTo>
                    <a:pt x="14" y="421"/>
                    <a:pt x="14" y="421"/>
                    <a:pt x="14" y="422"/>
                  </a:cubicBezTo>
                  <a:cubicBezTo>
                    <a:pt x="14" y="422"/>
                    <a:pt x="14" y="422"/>
                    <a:pt x="15" y="423"/>
                  </a:cubicBezTo>
                  <a:cubicBezTo>
                    <a:pt x="15" y="423"/>
                    <a:pt x="16" y="424"/>
                    <a:pt x="17" y="425"/>
                  </a:cubicBezTo>
                  <a:cubicBezTo>
                    <a:pt x="17" y="425"/>
                    <a:pt x="17" y="425"/>
                    <a:pt x="17" y="425"/>
                  </a:cubicBezTo>
                  <a:cubicBezTo>
                    <a:pt x="18" y="425"/>
                    <a:pt x="18" y="425"/>
                    <a:pt x="18" y="425"/>
                  </a:cubicBezTo>
                  <a:cubicBezTo>
                    <a:pt x="18" y="425"/>
                    <a:pt x="18" y="425"/>
                    <a:pt x="18" y="425"/>
                  </a:cubicBezTo>
                  <a:cubicBezTo>
                    <a:pt x="18" y="425"/>
                    <a:pt x="18" y="425"/>
                    <a:pt x="18" y="425"/>
                  </a:cubicBezTo>
                  <a:cubicBezTo>
                    <a:pt x="18" y="426"/>
                    <a:pt x="19" y="426"/>
                    <a:pt x="19" y="426"/>
                  </a:cubicBezTo>
                  <a:cubicBezTo>
                    <a:pt x="19" y="426"/>
                    <a:pt x="19" y="426"/>
                    <a:pt x="19" y="427"/>
                  </a:cubicBezTo>
                  <a:cubicBezTo>
                    <a:pt x="20" y="427"/>
                    <a:pt x="21" y="428"/>
                    <a:pt x="21" y="428"/>
                  </a:cubicBezTo>
                  <a:cubicBezTo>
                    <a:pt x="22" y="429"/>
                    <a:pt x="24" y="430"/>
                    <a:pt x="25" y="430"/>
                  </a:cubicBezTo>
                  <a:cubicBezTo>
                    <a:pt x="25" y="431"/>
                    <a:pt x="26" y="431"/>
                    <a:pt x="26" y="431"/>
                  </a:cubicBezTo>
                  <a:cubicBezTo>
                    <a:pt x="27" y="431"/>
                    <a:pt x="27" y="431"/>
                    <a:pt x="27" y="431"/>
                  </a:cubicBezTo>
                  <a:cubicBezTo>
                    <a:pt x="28" y="431"/>
                    <a:pt x="28" y="432"/>
                    <a:pt x="29" y="432"/>
                  </a:cubicBezTo>
                  <a:cubicBezTo>
                    <a:pt x="29" y="432"/>
                    <a:pt x="30" y="432"/>
                    <a:pt x="30" y="432"/>
                  </a:cubicBezTo>
                  <a:cubicBezTo>
                    <a:pt x="31" y="432"/>
                    <a:pt x="31" y="432"/>
                    <a:pt x="32" y="432"/>
                  </a:cubicBezTo>
                  <a:cubicBezTo>
                    <a:pt x="32" y="432"/>
                    <a:pt x="33" y="432"/>
                    <a:pt x="33" y="432"/>
                  </a:cubicBezTo>
                  <a:cubicBezTo>
                    <a:pt x="34" y="433"/>
                    <a:pt x="35" y="433"/>
                    <a:pt x="35" y="433"/>
                  </a:cubicBezTo>
                  <a:cubicBezTo>
                    <a:pt x="35" y="433"/>
                    <a:pt x="36" y="434"/>
                    <a:pt x="36" y="434"/>
                  </a:cubicBezTo>
                  <a:cubicBezTo>
                    <a:pt x="37" y="434"/>
                    <a:pt x="37" y="434"/>
                    <a:pt x="37" y="435"/>
                  </a:cubicBezTo>
                  <a:cubicBezTo>
                    <a:pt x="38" y="435"/>
                    <a:pt x="38" y="435"/>
                    <a:pt x="38" y="436"/>
                  </a:cubicBezTo>
                  <a:cubicBezTo>
                    <a:pt x="38" y="436"/>
                    <a:pt x="39" y="436"/>
                    <a:pt x="39" y="436"/>
                  </a:cubicBezTo>
                  <a:cubicBezTo>
                    <a:pt x="39" y="436"/>
                    <a:pt x="40" y="436"/>
                    <a:pt x="40" y="437"/>
                  </a:cubicBezTo>
                  <a:cubicBezTo>
                    <a:pt x="39" y="436"/>
                    <a:pt x="38" y="434"/>
                    <a:pt x="37" y="433"/>
                  </a:cubicBezTo>
                  <a:cubicBezTo>
                    <a:pt x="37" y="433"/>
                    <a:pt x="37" y="433"/>
                    <a:pt x="37" y="432"/>
                  </a:cubicBezTo>
                  <a:cubicBezTo>
                    <a:pt x="37" y="432"/>
                    <a:pt x="37" y="432"/>
                    <a:pt x="37" y="432"/>
                  </a:cubicBezTo>
                  <a:cubicBezTo>
                    <a:pt x="37" y="432"/>
                    <a:pt x="37" y="432"/>
                    <a:pt x="38" y="432"/>
                  </a:cubicBezTo>
                  <a:cubicBezTo>
                    <a:pt x="38" y="432"/>
                    <a:pt x="38" y="432"/>
                    <a:pt x="38" y="431"/>
                  </a:cubicBezTo>
                  <a:cubicBezTo>
                    <a:pt x="38" y="431"/>
                    <a:pt x="38" y="431"/>
                    <a:pt x="38" y="431"/>
                  </a:cubicBezTo>
                  <a:cubicBezTo>
                    <a:pt x="37" y="431"/>
                    <a:pt x="37" y="431"/>
                    <a:pt x="37" y="430"/>
                  </a:cubicBezTo>
                  <a:cubicBezTo>
                    <a:pt x="38" y="430"/>
                    <a:pt x="38" y="430"/>
                    <a:pt x="38" y="430"/>
                  </a:cubicBezTo>
                  <a:cubicBezTo>
                    <a:pt x="38" y="430"/>
                    <a:pt x="38" y="430"/>
                    <a:pt x="38" y="430"/>
                  </a:cubicBezTo>
                  <a:cubicBezTo>
                    <a:pt x="37" y="430"/>
                    <a:pt x="37" y="430"/>
                    <a:pt x="37" y="430"/>
                  </a:cubicBezTo>
                  <a:cubicBezTo>
                    <a:pt x="37" y="430"/>
                    <a:pt x="37" y="430"/>
                    <a:pt x="37" y="430"/>
                  </a:cubicBezTo>
                  <a:cubicBezTo>
                    <a:pt x="36" y="430"/>
                    <a:pt x="36" y="430"/>
                    <a:pt x="36" y="429"/>
                  </a:cubicBezTo>
                  <a:cubicBezTo>
                    <a:pt x="36" y="429"/>
                    <a:pt x="36" y="429"/>
                    <a:pt x="36" y="429"/>
                  </a:cubicBezTo>
                  <a:cubicBezTo>
                    <a:pt x="35" y="429"/>
                    <a:pt x="35" y="429"/>
                    <a:pt x="35" y="429"/>
                  </a:cubicBezTo>
                  <a:cubicBezTo>
                    <a:pt x="35" y="428"/>
                    <a:pt x="34" y="428"/>
                    <a:pt x="34" y="427"/>
                  </a:cubicBezTo>
                  <a:cubicBezTo>
                    <a:pt x="34" y="427"/>
                    <a:pt x="34" y="427"/>
                    <a:pt x="34" y="427"/>
                  </a:cubicBezTo>
                  <a:cubicBezTo>
                    <a:pt x="33" y="427"/>
                    <a:pt x="34" y="427"/>
                    <a:pt x="34" y="428"/>
                  </a:cubicBezTo>
                  <a:cubicBezTo>
                    <a:pt x="34" y="428"/>
                    <a:pt x="34" y="428"/>
                    <a:pt x="34" y="428"/>
                  </a:cubicBezTo>
                  <a:cubicBezTo>
                    <a:pt x="34" y="428"/>
                    <a:pt x="34" y="428"/>
                    <a:pt x="33" y="428"/>
                  </a:cubicBezTo>
                  <a:cubicBezTo>
                    <a:pt x="33" y="428"/>
                    <a:pt x="33" y="428"/>
                    <a:pt x="32" y="428"/>
                  </a:cubicBezTo>
                  <a:cubicBezTo>
                    <a:pt x="32" y="428"/>
                    <a:pt x="32" y="428"/>
                    <a:pt x="32" y="428"/>
                  </a:cubicBezTo>
                  <a:cubicBezTo>
                    <a:pt x="32" y="427"/>
                    <a:pt x="32" y="427"/>
                    <a:pt x="32" y="427"/>
                  </a:cubicBezTo>
                  <a:cubicBezTo>
                    <a:pt x="32" y="427"/>
                    <a:pt x="32" y="426"/>
                    <a:pt x="33" y="426"/>
                  </a:cubicBezTo>
                  <a:cubicBezTo>
                    <a:pt x="33" y="426"/>
                    <a:pt x="33" y="426"/>
                    <a:pt x="33" y="426"/>
                  </a:cubicBezTo>
                  <a:cubicBezTo>
                    <a:pt x="34" y="426"/>
                    <a:pt x="34" y="426"/>
                    <a:pt x="34" y="426"/>
                  </a:cubicBezTo>
                  <a:cubicBezTo>
                    <a:pt x="34" y="426"/>
                    <a:pt x="34" y="426"/>
                    <a:pt x="34" y="426"/>
                  </a:cubicBezTo>
                  <a:cubicBezTo>
                    <a:pt x="34" y="425"/>
                    <a:pt x="35" y="426"/>
                    <a:pt x="35" y="426"/>
                  </a:cubicBezTo>
                  <a:cubicBezTo>
                    <a:pt x="35" y="426"/>
                    <a:pt x="35" y="426"/>
                    <a:pt x="36" y="426"/>
                  </a:cubicBezTo>
                  <a:cubicBezTo>
                    <a:pt x="36" y="426"/>
                    <a:pt x="36" y="426"/>
                    <a:pt x="35" y="426"/>
                  </a:cubicBezTo>
                  <a:cubicBezTo>
                    <a:pt x="35" y="426"/>
                    <a:pt x="35" y="426"/>
                    <a:pt x="35" y="426"/>
                  </a:cubicBezTo>
                  <a:cubicBezTo>
                    <a:pt x="35" y="425"/>
                    <a:pt x="35" y="425"/>
                    <a:pt x="35" y="424"/>
                  </a:cubicBezTo>
                  <a:cubicBezTo>
                    <a:pt x="35" y="424"/>
                    <a:pt x="36" y="424"/>
                    <a:pt x="36" y="424"/>
                  </a:cubicBezTo>
                  <a:cubicBezTo>
                    <a:pt x="36" y="424"/>
                    <a:pt x="37" y="424"/>
                    <a:pt x="37" y="424"/>
                  </a:cubicBezTo>
                  <a:cubicBezTo>
                    <a:pt x="38" y="424"/>
                    <a:pt x="39" y="424"/>
                    <a:pt x="39" y="425"/>
                  </a:cubicBezTo>
                  <a:cubicBezTo>
                    <a:pt x="39" y="425"/>
                    <a:pt x="39" y="424"/>
                    <a:pt x="39" y="424"/>
                  </a:cubicBezTo>
                  <a:cubicBezTo>
                    <a:pt x="39" y="424"/>
                    <a:pt x="38" y="424"/>
                    <a:pt x="38" y="424"/>
                  </a:cubicBezTo>
                  <a:cubicBezTo>
                    <a:pt x="38" y="424"/>
                    <a:pt x="37" y="423"/>
                    <a:pt x="37" y="423"/>
                  </a:cubicBezTo>
                  <a:cubicBezTo>
                    <a:pt x="37" y="423"/>
                    <a:pt x="37" y="423"/>
                    <a:pt x="37" y="423"/>
                  </a:cubicBezTo>
                  <a:cubicBezTo>
                    <a:pt x="37" y="423"/>
                    <a:pt x="37" y="422"/>
                    <a:pt x="38" y="422"/>
                  </a:cubicBezTo>
                  <a:cubicBezTo>
                    <a:pt x="38" y="422"/>
                    <a:pt x="38" y="423"/>
                    <a:pt x="39" y="423"/>
                  </a:cubicBezTo>
                  <a:cubicBezTo>
                    <a:pt x="39" y="423"/>
                    <a:pt x="39" y="422"/>
                    <a:pt x="39" y="422"/>
                  </a:cubicBezTo>
                  <a:cubicBezTo>
                    <a:pt x="39" y="422"/>
                    <a:pt x="39" y="421"/>
                    <a:pt x="40" y="421"/>
                  </a:cubicBezTo>
                  <a:cubicBezTo>
                    <a:pt x="40" y="421"/>
                    <a:pt x="40" y="421"/>
                    <a:pt x="40" y="421"/>
                  </a:cubicBezTo>
                  <a:cubicBezTo>
                    <a:pt x="41" y="421"/>
                    <a:pt x="41" y="421"/>
                    <a:pt x="41" y="421"/>
                  </a:cubicBezTo>
                  <a:cubicBezTo>
                    <a:pt x="42" y="421"/>
                    <a:pt x="43" y="421"/>
                    <a:pt x="44" y="421"/>
                  </a:cubicBezTo>
                  <a:cubicBezTo>
                    <a:pt x="44" y="421"/>
                    <a:pt x="44" y="421"/>
                    <a:pt x="44" y="421"/>
                  </a:cubicBezTo>
                  <a:cubicBezTo>
                    <a:pt x="44" y="421"/>
                    <a:pt x="44" y="421"/>
                    <a:pt x="44" y="420"/>
                  </a:cubicBezTo>
                  <a:cubicBezTo>
                    <a:pt x="44" y="420"/>
                    <a:pt x="44" y="420"/>
                    <a:pt x="43" y="420"/>
                  </a:cubicBezTo>
                  <a:cubicBezTo>
                    <a:pt x="43" y="420"/>
                    <a:pt x="43" y="420"/>
                    <a:pt x="43" y="420"/>
                  </a:cubicBezTo>
                  <a:cubicBezTo>
                    <a:pt x="43" y="420"/>
                    <a:pt x="44" y="420"/>
                    <a:pt x="44" y="420"/>
                  </a:cubicBezTo>
                  <a:cubicBezTo>
                    <a:pt x="44" y="419"/>
                    <a:pt x="44" y="419"/>
                    <a:pt x="44" y="419"/>
                  </a:cubicBezTo>
                  <a:cubicBezTo>
                    <a:pt x="44" y="419"/>
                    <a:pt x="44" y="419"/>
                    <a:pt x="44" y="418"/>
                  </a:cubicBezTo>
                  <a:cubicBezTo>
                    <a:pt x="44" y="418"/>
                    <a:pt x="44" y="417"/>
                    <a:pt x="44" y="417"/>
                  </a:cubicBezTo>
                  <a:cubicBezTo>
                    <a:pt x="44" y="417"/>
                    <a:pt x="44" y="417"/>
                    <a:pt x="44" y="417"/>
                  </a:cubicBezTo>
                  <a:cubicBezTo>
                    <a:pt x="45" y="417"/>
                    <a:pt x="45" y="417"/>
                    <a:pt x="45" y="417"/>
                  </a:cubicBezTo>
                  <a:cubicBezTo>
                    <a:pt x="45" y="417"/>
                    <a:pt x="46" y="417"/>
                    <a:pt x="46" y="417"/>
                  </a:cubicBezTo>
                  <a:cubicBezTo>
                    <a:pt x="46" y="417"/>
                    <a:pt x="45" y="418"/>
                    <a:pt x="46" y="418"/>
                  </a:cubicBezTo>
                  <a:cubicBezTo>
                    <a:pt x="46" y="419"/>
                    <a:pt x="46" y="419"/>
                    <a:pt x="46" y="419"/>
                  </a:cubicBezTo>
                  <a:cubicBezTo>
                    <a:pt x="46" y="419"/>
                    <a:pt x="46" y="419"/>
                    <a:pt x="46" y="419"/>
                  </a:cubicBezTo>
                  <a:cubicBezTo>
                    <a:pt x="47" y="419"/>
                    <a:pt x="47" y="419"/>
                    <a:pt x="47" y="419"/>
                  </a:cubicBezTo>
                  <a:cubicBezTo>
                    <a:pt x="47" y="419"/>
                    <a:pt x="47" y="419"/>
                    <a:pt x="47" y="419"/>
                  </a:cubicBezTo>
                  <a:cubicBezTo>
                    <a:pt x="47" y="418"/>
                    <a:pt x="48" y="418"/>
                    <a:pt x="48" y="418"/>
                  </a:cubicBezTo>
                  <a:cubicBezTo>
                    <a:pt x="48" y="419"/>
                    <a:pt x="48" y="419"/>
                    <a:pt x="48" y="420"/>
                  </a:cubicBezTo>
                  <a:cubicBezTo>
                    <a:pt x="48" y="420"/>
                    <a:pt x="47" y="420"/>
                    <a:pt x="47" y="420"/>
                  </a:cubicBezTo>
                  <a:cubicBezTo>
                    <a:pt x="47" y="420"/>
                    <a:pt x="48" y="420"/>
                    <a:pt x="48" y="420"/>
                  </a:cubicBezTo>
                  <a:cubicBezTo>
                    <a:pt x="48" y="420"/>
                    <a:pt x="48" y="420"/>
                    <a:pt x="49" y="420"/>
                  </a:cubicBezTo>
                  <a:cubicBezTo>
                    <a:pt x="48" y="420"/>
                    <a:pt x="48" y="421"/>
                    <a:pt x="48" y="422"/>
                  </a:cubicBezTo>
                  <a:cubicBezTo>
                    <a:pt x="48" y="422"/>
                    <a:pt x="48" y="422"/>
                    <a:pt x="48" y="422"/>
                  </a:cubicBezTo>
                  <a:cubicBezTo>
                    <a:pt x="48" y="423"/>
                    <a:pt x="48" y="423"/>
                    <a:pt x="47" y="423"/>
                  </a:cubicBezTo>
                  <a:cubicBezTo>
                    <a:pt x="47" y="423"/>
                    <a:pt x="47" y="423"/>
                    <a:pt x="47" y="423"/>
                  </a:cubicBezTo>
                  <a:cubicBezTo>
                    <a:pt x="47" y="423"/>
                    <a:pt x="47" y="423"/>
                    <a:pt x="48" y="424"/>
                  </a:cubicBezTo>
                  <a:cubicBezTo>
                    <a:pt x="48" y="424"/>
                    <a:pt x="48" y="424"/>
                    <a:pt x="47" y="424"/>
                  </a:cubicBezTo>
                  <a:cubicBezTo>
                    <a:pt x="47" y="424"/>
                    <a:pt x="47" y="424"/>
                    <a:pt x="47" y="424"/>
                  </a:cubicBezTo>
                  <a:cubicBezTo>
                    <a:pt x="46" y="425"/>
                    <a:pt x="46" y="425"/>
                    <a:pt x="45" y="425"/>
                  </a:cubicBezTo>
                  <a:cubicBezTo>
                    <a:pt x="45" y="425"/>
                    <a:pt x="45" y="426"/>
                    <a:pt x="45" y="426"/>
                  </a:cubicBezTo>
                  <a:cubicBezTo>
                    <a:pt x="46" y="425"/>
                    <a:pt x="48" y="425"/>
                    <a:pt x="48" y="424"/>
                  </a:cubicBezTo>
                  <a:cubicBezTo>
                    <a:pt x="48" y="424"/>
                    <a:pt x="48" y="424"/>
                    <a:pt x="48" y="424"/>
                  </a:cubicBezTo>
                  <a:cubicBezTo>
                    <a:pt x="48" y="424"/>
                    <a:pt x="49" y="423"/>
                    <a:pt x="49" y="424"/>
                  </a:cubicBezTo>
                  <a:cubicBezTo>
                    <a:pt x="49" y="424"/>
                    <a:pt x="49" y="424"/>
                    <a:pt x="49" y="424"/>
                  </a:cubicBezTo>
                  <a:cubicBezTo>
                    <a:pt x="49" y="424"/>
                    <a:pt x="50" y="424"/>
                    <a:pt x="50" y="424"/>
                  </a:cubicBezTo>
                  <a:cubicBezTo>
                    <a:pt x="50" y="423"/>
                    <a:pt x="50" y="423"/>
                    <a:pt x="49" y="423"/>
                  </a:cubicBezTo>
                  <a:cubicBezTo>
                    <a:pt x="50" y="423"/>
                    <a:pt x="51" y="422"/>
                    <a:pt x="52" y="423"/>
                  </a:cubicBezTo>
                  <a:cubicBezTo>
                    <a:pt x="52" y="423"/>
                    <a:pt x="52" y="423"/>
                    <a:pt x="52" y="423"/>
                  </a:cubicBezTo>
                  <a:cubicBezTo>
                    <a:pt x="52" y="423"/>
                    <a:pt x="52" y="423"/>
                    <a:pt x="53" y="422"/>
                  </a:cubicBezTo>
                  <a:cubicBezTo>
                    <a:pt x="53" y="422"/>
                    <a:pt x="53" y="422"/>
                    <a:pt x="54" y="422"/>
                  </a:cubicBezTo>
                  <a:cubicBezTo>
                    <a:pt x="54" y="422"/>
                    <a:pt x="54" y="422"/>
                    <a:pt x="54" y="422"/>
                  </a:cubicBezTo>
                  <a:cubicBezTo>
                    <a:pt x="54" y="421"/>
                    <a:pt x="54" y="421"/>
                    <a:pt x="54" y="421"/>
                  </a:cubicBezTo>
                  <a:cubicBezTo>
                    <a:pt x="54" y="420"/>
                    <a:pt x="54" y="419"/>
                    <a:pt x="54" y="419"/>
                  </a:cubicBezTo>
                  <a:cubicBezTo>
                    <a:pt x="54" y="418"/>
                    <a:pt x="54" y="418"/>
                    <a:pt x="54" y="418"/>
                  </a:cubicBezTo>
                  <a:cubicBezTo>
                    <a:pt x="54" y="418"/>
                    <a:pt x="55" y="417"/>
                    <a:pt x="55" y="418"/>
                  </a:cubicBezTo>
                  <a:cubicBezTo>
                    <a:pt x="55" y="418"/>
                    <a:pt x="55" y="418"/>
                    <a:pt x="56" y="418"/>
                  </a:cubicBezTo>
                  <a:cubicBezTo>
                    <a:pt x="56" y="418"/>
                    <a:pt x="56" y="418"/>
                    <a:pt x="56" y="418"/>
                  </a:cubicBezTo>
                  <a:cubicBezTo>
                    <a:pt x="56" y="418"/>
                    <a:pt x="56" y="417"/>
                    <a:pt x="57" y="417"/>
                  </a:cubicBezTo>
                  <a:cubicBezTo>
                    <a:pt x="57" y="417"/>
                    <a:pt x="57" y="416"/>
                    <a:pt x="57" y="416"/>
                  </a:cubicBezTo>
                  <a:cubicBezTo>
                    <a:pt x="57" y="416"/>
                    <a:pt x="58" y="416"/>
                    <a:pt x="58" y="417"/>
                  </a:cubicBezTo>
                  <a:cubicBezTo>
                    <a:pt x="58" y="417"/>
                    <a:pt x="57" y="417"/>
                    <a:pt x="57" y="417"/>
                  </a:cubicBezTo>
                  <a:cubicBezTo>
                    <a:pt x="57" y="417"/>
                    <a:pt x="57" y="418"/>
                    <a:pt x="57" y="418"/>
                  </a:cubicBezTo>
                  <a:cubicBezTo>
                    <a:pt x="57" y="418"/>
                    <a:pt x="57" y="418"/>
                    <a:pt x="57" y="418"/>
                  </a:cubicBezTo>
                  <a:cubicBezTo>
                    <a:pt x="57" y="418"/>
                    <a:pt x="58" y="418"/>
                    <a:pt x="58" y="418"/>
                  </a:cubicBezTo>
                  <a:cubicBezTo>
                    <a:pt x="58" y="418"/>
                    <a:pt x="58" y="417"/>
                    <a:pt x="58" y="417"/>
                  </a:cubicBezTo>
                  <a:cubicBezTo>
                    <a:pt x="58" y="417"/>
                    <a:pt x="58" y="416"/>
                    <a:pt x="58" y="416"/>
                  </a:cubicBezTo>
                  <a:cubicBezTo>
                    <a:pt x="58" y="416"/>
                    <a:pt x="59" y="416"/>
                    <a:pt x="59" y="416"/>
                  </a:cubicBezTo>
                  <a:cubicBezTo>
                    <a:pt x="59" y="417"/>
                    <a:pt x="59" y="417"/>
                    <a:pt x="59" y="417"/>
                  </a:cubicBezTo>
                  <a:cubicBezTo>
                    <a:pt x="60" y="417"/>
                    <a:pt x="60" y="417"/>
                    <a:pt x="60" y="416"/>
                  </a:cubicBezTo>
                  <a:cubicBezTo>
                    <a:pt x="60" y="416"/>
                    <a:pt x="60" y="416"/>
                    <a:pt x="60" y="416"/>
                  </a:cubicBezTo>
                  <a:cubicBezTo>
                    <a:pt x="60" y="416"/>
                    <a:pt x="60" y="416"/>
                    <a:pt x="60" y="416"/>
                  </a:cubicBezTo>
                  <a:cubicBezTo>
                    <a:pt x="61" y="416"/>
                    <a:pt x="61" y="415"/>
                    <a:pt x="61" y="415"/>
                  </a:cubicBezTo>
                  <a:cubicBezTo>
                    <a:pt x="62" y="414"/>
                    <a:pt x="63" y="414"/>
                    <a:pt x="64" y="413"/>
                  </a:cubicBezTo>
                  <a:cubicBezTo>
                    <a:pt x="64" y="413"/>
                    <a:pt x="64" y="413"/>
                    <a:pt x="64" y="412"/>
                  </a:cubicBezTo>
                  <a:cubicBezTo>
                    <a:pt x="64" y="412"/>
                    <a:pt x="64" y="412"/>
                    <a:pt x="64" y="412"/>
                  </a:cubicBezTo>
                  <a:cubicBezTo>
                    <a:pt x="64" y="412"/>
                    <a:pt x="64" y="411"/>
                    <a:pt x="65" y="411"/>
                  </a:cubicBezTo>
                  <a:cubicBezTo>
                    <a:pt x="65" y="412"/>
                    <a:pt x="65" y="412"/>
                    <a:pt x="66" y="412"/>
                  </a:cubicBezTo>
                  <a:cubicBezTo>
                    <a:pt x="66" y="412"/>
                    <a:pt x="66" y="413"/>
                    <a:pt x="66" y="413"/>
                  </a:cubicBezTo>
                  <a:cubicBezTo>
                    <a:pt x="66" y="413"/>
                    <a:pt x="67" y="413"/>
                    <a:pt x="67" y="413"/>
                  </a:cubicBezTo>
                  <a:cubicBezTo>
                    <a:pt x="67" y="412"/>
                    <a:pt x="67" y="412"/>
                    <a:pt x="67" y="411"/>
                  </a:cubicBezTo>
                  <a:cubicBezTo>
                    <a:pt x="67" y="411"/>
                    <a:pt x="67" y="411"/>
                    <a:pt x="67" y="411"/>
                  </a:cubicBezTo>
                  <a:cubicBezTo>
                    <a:pt x="68" y="410"/>
                    <a:pt x="68" y="410"/>
                    <a:pt x="68" y="410"/>
                  </a:cubicBezTo>
                  <a:cubicBezTo>
                    <a:pt x="68" y="410"/>
                    <a:pt x="68" y="410"/>
                    <a:pt x="67" y="410"/>
                  </a:cubicBezTo>
                  <a:cubicBezTo>
                    <a:pt x="68" y="409"/>
                    <a:pt x="68" y="409"/>
                    <a:pt x="69" y="409"/>
                  </a:cubicBezTo>
                  <a:cubicBezTo>
                    <a:pt x="69" y="409"/>
                    <a:pt x="69" y="409"/>
                    <a:pt x="70" y="409"/>
                  </a:cubicBezTo>
                  <a:cubicBezTo>
                    <a:pt x="70" y="409"/>
                    <a:pt x="70" y="409"/>
                    <a:pt x="70" y="409"/>
                  </a:cubicBezTo>
                  <a:cubicBezTo>
                    <a:pt x="70" y="408"/>
                    <a:pt x="70" y="408"/>
                    <a:pt x="70" y="408"/>
                  </a:cubicBezTo>
                  <a:cubicBezTo>
                    <a:pt x="70" y="408"/>
                    <a:pt x="71" y="408"/>
                    <a:pt x="71" y="408"/>
                  </a:cubicBezTo>
                  <a:cubicBezTo>
                    <a:pt x="71" y="408"/>
                    <a:pt x="71" y="408"/>
                    <a:pt x="72" y="408"/>
                  </a:cubicBezTo>
                  <a:cubicBezTo>
                    <a:pt x="72" y="409"/>
                    <a:pt x="72" y="409"/>
                    <a:pt x="72" y="409"/>
                  </a:cubicBezTo>
                  <a:cubicBezTo>
                    <a:pt x="73" y="409"/>
                    <a:pt x="73" y="409"/>
                    <a:pt x="74" y="409"/>
                  </a:cubicBezTo>
                  <a:cubicBezTo>
                    <a:pt x="74" y="409"/>
                    <a:pt x="75" y="409"/>
                    <a:pt x="75" y="409"/>
                  </a:cubicBezTo>
                  <a:cubicBezTo>
                    <a:pt x="75" y="409"/>
                    <a:pt x="75" y="409"/>
                    <a:pt x="75" y="408"/>
                  </a:cubicBezTo>
                  <a:cubicBezTo>
                    <a:pt x="75" y="407"/>
                    <a:pt x="76" y="406"/>
                    <a:pt x="76" y="405"/>
                  </a:cubicBezTo>
                  <a:cubicBezTo>
                    <a:pt x="77" y="406"/>
                    <a:pt x="76" y="407"/>
                    <a:pt x="77" y="407"/>
                  </a:cubicBezTo>
                  <a:cubicBezTo>
                    <a:pt x="77" y="407"/>
                    <a:pt x="77" y="407"/>
                    <a:pt x="77" y="408"/>
                  </a:cubicBezTo>
                  <a:cubicBezTo>
                    <a:pt x="78" y="408"/>
                    <a:pt x="78" y="408"/>
                    <a:pt x="78" y="408"/>
                  </a:cubicBezTo>
                  <a:cubicBezTo>
                    <a:pt x="78" y="409"/>
                    <a:pt x="78" y="409"/>
                    <a:pt x="78" y="409"/>
                  </a:cubicBezTo>
                  <a:cubicBezTo>
                    <a:pt x="78" y="409"/>
                    <a:pt x="78" y="409"/>
                    <a:pt x="78" y="409"/>
                  </a:cubicBezTo>
                  <a:cubicBezTo>
                    <a:pt x="78" y="409"/>
                    <a:pt x="77" y="409"/>
                    <a:pt x="77" y="410"/>
                  </a:cubicBezTo>
                  <a:cubicBezTo>
                    <a:pt x="77" y="410"/>
                    <a:pt x="78" y="410"/>
                    <a:pt x="78" y="410"/>
                  </a:cubicBezTo>
                  <a:cubicBezTo>
                    <a:pt x="78" y="410"/>
                    <a:pt x="78" y="410"/>
                    <a:pt x="77" y="410"/>
                  </a:cubicBezTo>
                  <a:cubicBezTo>
                    <a:pt x="76" y="411"/>
                    <a:pt x="75" y="412"/>
                    <a:pt x="74" y="413"/>
                  </a:cubicBezTo>
                  <a:cubicBezTo>
                    <a:pt x="74" y="413"/>
                    <a:pt x="73" y="413"/>
                    <a:pt x="72" y="414"/>
                  </a:cubicBezTo>
                  <a:cubicBezTo>
                    <a:pt x="72" y="414"/>
                    <a:pt x="71" y="415"/>
                    <a:pt x="71" y="415"/>
                  </a:cubicBezTo>
                  <a:cubicBezTo>
                    <a:pt x="70" y="417"/>
                    <a:pt x="68" y="418"/>
                    <a:pt x="68" y="419"/>
                  </a:cubicBezTo>
                  <a:cubicBezTo>
                    <a:pt x="67" y="419"/>
                    <a:pt x="67" y="419"/>
                    <a:pt x="67" y="419"/>
                  </a:cubicBezTo>
                  <a:cubicBezTo>
                    <a:pt x="67" y="418"/>
                    <a:pt x="67" y="418"/>
                    <a:pt x="66" y="418"/>
                  </a:cubicBezTo>
                  <a:cubicBezTo>
                    <a:pt x="66" y="418"/>
                    <a:pt x="66" y="418"/>
                    <a:pt x="66" y="418"/>
                  </a:cubicBezTo>
                  <a:cubicBezTo>
                    <a:pt x="64" y="419"/>
                    <a:pt x="62" y="419"/>
                    <a:pt x="61" y="420"/>
                  </a:cubicBezTo>
                  <a:cubicBezTo>
                    <a:pt x="60" y="421"/>
                    <a:pt x="60" y="421"/>
                    <a:pt x="60" y="422"/>
                  </a:cubicBezTo>
                  <a:cubicBezTo>
                    <a:pt x="60" y="423"/>
                    <a:pt x="60" y="423"/>
                    <a:pt x="59" y="424"/>
                  </a:cubicBezTo>
                  <a:cubicBezTo>
                    <a:pt x="59" y="424"/>
                    <a:pt x="58" y="424"/>
                    <a:pt x="58" y="424"/>
                  </a:cubicBezTo>
                  <a:cubicBezTo>
                    <a:pt x="58" y="425"/>
                    <a:pt x="57" y="425"/>
                    <a:pt x="57" y="426"/>
                  </a:cubicBezTo>
                  <a:cubicBezTo>
                    <a:pt x="57" y="425"/>
                    <a:pt x="57" y="425"/>
                    <a:pt x="57" y="424"/>
                  </a:cubicBezTo>
                  <a:cubicBezTo>
                    <a:pt x="56" y="425"/>
                    <a:pt x="56" y="425"/>
                    <a:pt x="55" y="426"/>
                  </a:cubicBezTo>
                  <a:cubicBezTo>
                    <a:pt x="55" y="426"/>
                    <a:pt x="55" y="426"/>
                    <a:pt x="55" y="426"/>
                  </a:cubicBezTo>
                  <a:cubicBezTo>
                    <a:pt x="55" y="426"/>
                    <a:pt x="55" y="426"/>
                    <a:pt x="55" y="427"/>
                  </a:cubicBezTo>
                  <a:cubicBezTo>
                    <a:pt x="55" y="427"/>
                    <a:pt x="55" y="427"/>
                    <a:pt x="55" y="428"/>
                  </a:cubicBezTo>
                  <a:cubicBezTo>
                    <a:pt x="55" y="428"/>
                    <a:pt x="56" y="429"/>
                    <a:pt x="56" y="428"/>
                  </a:cubicBezTo>
                  <a:cubicBezTo>
                    <a:pt x="56" y="428"/>
                    <a:pt x="56" y="428"/>
                    <a:pt x="56" y="428"/>
                  </a:cubicBezTo>
                  <a:cubicBezTo>
                    <a:pt x="56" y="428"/>
                    <a:pt x="57" y="428"/>
                    <a:pt x="57" y="428"/>
                  </a:cubicBezTo>
                  <a:cubicBezTo>
                    <a:pt x="57" y="428"/>
                    <a:pt x="58" y="428"/>
                    <a:pt x="58" y="427"/>
                  </a:cubicBezTo>
                  <a:cubicBezTo>
                    <a:pt x="58" y="427"/>
                    <a:pt x="58" y="427"/>
                    <a:pt x="58" y="427"/>
                  </a:cubicBezTo>
                  <a:cubicBezTo>
                    <a:pt x="58" y="427"/>
                    <a:pt x="58" y="427"/>
                    <a:pt x="58" y="427"/>
                  </a:cubicBezTo>
                  <a:cubicBezTo>
                    <a:pt x="59" y="426"/>
                    <a:pt x="59" y="426"/>
                    <a:pt x="60" y="426"/>
                  </a:cubicBezTo>
                  <a:cubicBezTo>
                    <a:pt x="60" y="426"/>
                    <a:pt x="60" y="426"/>
                    <a:pt x="60" y="426"/>
                  </a:cubicBezTo>
                  <a:cubicBezTo>
                    <a:pt x="61" y="425"/>
                    <a:pt x="62" y="424"/>
                    <a:pt x="62" y="423"/>
                  </a:cubicBezTo>
                  <a:cubicBezTo>
                    <a:pt x="62" y="423"/>
                    <a:pt x="62" y="423"/>
                    <a:pt x="62" y="423"/>
                  </a:cubicBezTo>
                  <a:cubicBezTo>
                    <a:pt x="62" y="423"/>
                    <a:pt x="62" y="423"/>
                    <a:pt x="62" y="423"/>
                  </a:cubicBezTo>
                  <a:cubicBezTo>
                    <a:pt x="61" y="423"/>
                    <a:pt x="61" y="423"/>
                    <a:pt x="61" y="423"/>
                  </a:cubicBezTo>
                  <a:cubicBezTo>
                    <a:pt x="61" y="422"/>
                    <a:pt x="62" y="422"/>
                    <a:pt x="62" y="422"/>
                  </a:cubicBezTo>
                  <a:cubicBezTo>
                    <a:pt x="62" y="422"/>
                    <a:pt x="62" y="422"/>
                    <a:pt x="62" y="422"/>
                  </a:cubicBezTo>
                  <a:cubicBezTo>
                    <a:pt x="63" y="422"/>
                    <a:pt x="63" y="421"/>
                    <a:pt x="63" y="421"/>
                  </a:cubicBezTo>
                  <a:cubicBezTo>
                    <a:pt x="63" y="421"/>
                    <a:pt x="63" y="421"/>
                    <a:pt x="64" y="421"/>
                  </a:cubicBezTo>
                  <a:cubicBezTo>
                    <a:pt x="64" y="422"/>
                    <a:pt x="64" y="422"/>
                    <a:pt x="64" y="422"/>
                  </a:cubicBezTo>
                  <a:cubicBezTo>
                    <a:pt x="64" y="422"/>
                    <a:pt x="64" y="423"/>
                    <a:pt x="64" y="423"/>
                  </a:cubicBezTo>
                  <a:cubicBezTo>
                    <a:pt x="64" y="423"/>
                    <a:pt x="64" y="423"/>
                    <a:pt x="65" y="423"/>
                  </a:cubicBezTo>
                  <a:cubicBezTo>
                    <a:pt x="65" y="423"/>
                    <a:pt x="65" y="423"/>
                    <a:pt x="65" y="423"/>
                  </a:cubicBezTo>
                  <a:cubicBezTo>
                    <a:pt x="65" y="422"/>
                    <a:pt x="65" y="422"/>
                    <a:pt x="65" y="421"/>
                  </a:cubicBezTo>
                  <a:cubicBezTo>
                    <a:pt x="66" y="420"/>
                    <a:pt x="66" y="420"/>
                    <a:pt x="66" y="419"/>
                  </a:cubicBezTo>
                  <a:cubicBezTo>
                    <a:pt x="66" y="419"/>
                    <a:pt x="67" y="420"/>
                    <a:pt x="66" y="420"/>
                  </a:cubicBezTo>
                  <a:cubicBezTo>
                    <a:pt x="67" y="420"/>
                    <a:pt x="67" y="420"/>
                    <a:pt x="67" y="421"/>
                  </a:cubicBezTo>
                  <a:cubicBezTo>
                    <a:pt x="67" y="421"/>
                    <a:pt x="67" y="421"/>
                    <a:pt x="67" y="421"/>
                  </a:cubicBezTo>
                  <a:cubicBezTo>
                    <a:pt x="66" y="421"/>
                    <a:pt x="66" y="422"/>
                    <a:pt x="66" y="423"/>
                  </a:cubicBezTo>
                  <a:cubicBezTo>
                    <a:pt x="66" y="423"/>
                    <a:pt x="65" y="423"/>
                    <a:pt x="65" y="424"/>
                  </a:cubicBezTo>
                  <a:cubicBezTo>
                    <a:pt x="65" y="424"/>
                    <a:pt x="66" y="423"/>
                    <a:pt x="66" y="423"/>
                  </a:cubicBezTo>
                  <a:cubicBezTo>
                    <a:pt x="66" y="423"/>
                    <a:pt x="66" y="423"/>
                    <a:pt x="66" y="423"/>
                  </a:cubicBezTo>
                  <a:cubicBezTo>
                    <a:pt x="67" y="423"/>
                    <a:pt x="67" y="423"/>
                    <a:pt x="67" y="424"/>
                  </a:cubicBezTo>
                  <a:cubicBezTo>
                    <a:pt x="67" y="423"/>
                    <a:pt x="67" y="423"/>
                    <a:pt x="67" y="423"/>
                  </a:cubicBezTo>
                  <a:cubicBezTo>
                    <a:pt x="67" y="422"/>
                    <a:pt x="67" y="422"/>
                    <a:pt x="67" y="421"/>
                  </a:cubicBezTo>
                  <a:cubicBezTo>
                    <a:pt x="67" y="421"/>
                    <a:pt x="68" y="421"/>
                    <a:pt x="68" y="421"/>
                  </a:cubicBezTo>
                  <a:cubicBezTo>
                    <a:pt x="68" y="421"/>
                    <a:pt x="68" y="421"/>
                    <a:pt x="68" y="421"/>
                  </a:cubicBezTo>
                  <a:cubicBezTo>
                    <a:pt x="68" y="420"/>
                    <a:pt x="68" y="421"/>
                    <a:pt x="68" y="421"/>
                  </a:cubicBezTo>
                  <a:cubicBezTo>
                    <a:pt x="68" y="421"/>
                    <a:pt x="68" y="421"/>
                    <a:pt x="68" y="422"/>
                  </a:cubicBezTo>
                  <a:cubicBezTo>
                    <a:pt x="68" y="422"/>
                    <a:pt x="68" y="422"/>
                    <a:pt x="68" y="422"/>
                  </a:cubicBezTo>
                  <a:cubicBezTo>
                    <a:pt x="68" y="422"/>
                    <a:pt x="68" y="423"/>
                    <a:pt x="68" y="423"/>
                  </a:cubicBezTo>
                  <a:cubicBezTo>
                    <a:pt x="68" y="424"/>
                    <a:pt x="68" y="424"/>
                    <a:pt x="67" y="425"/>
                  </a:cubicBezTo>
                  <a:cubicBezTo>
                    <a:pt x="67" y="425"/>
                    <a:pt x="67" y="426"/>
                    <a:pt x="67" y="426"/>
                  </a:cubicBezTo>
                  <a:cubicBezTo>
                    <a:pt x="68" y="426"/>
                    <a:pt x="68" y="425"/>
                    <a:pt x="68" y="424"/>
                  </a:cubicBezTo>
                  <a:cubicBezTo>
                    <a:pt x="68" y="424"/>
                    <a:pt x="68" y="423"/>
                    <a:pt x="69" y="423"/>
                  </a:cubicBezTo>
                  <a:cubicBezTo>
                    <a:pt x="69" y="422"/>
                    <a:pt x="69" y="422"/>
                    <a:pt x="69" y="422"/>
                  </a:cubicBezTo>
                  <a:cubicBezTo>
                    <a:pt x="70" y="422"/>
                    <a:pt x="70" y="421"/>
                    <a:pt x="70" y="421"/>
                  </a:cubicBezTo>
                  <a:cubicBezTo>
                    <a:pt x="70" y="420"/>
                    <a:pt x="71" y="419"/>
                    <a:pt x="71" y="418"/>
                  </a:cubicBezTo>
                  <a:cubicBezTo>
                    <a:pt x="71" y="418"/>
                    <a:pt x="71" y="418"/>
                    <a:pt x="72" y="417"/>
                  </a:cubicBezTo>
                  <a:cubicBezTo>
                    <a:pt x="72" y="417"/>
                    <a:pt x="72" y="417"/>
                    <a:pt x="73" y="417"/>
                  </a:cubicBezTo>
                  <a:cubicBezTo>
                    <a:pt x="73" y="416"/>
                    <a:pt x="74" y="416"/>
                    <a:pt x="75" y="416"/>
                  </a:cubicBezTo>
                  <a:cubicBezTo>
                    <a:pt x="75" y="415"/>
                    <a:pt x="76" y="415"/>
                    <a:pt x="77" y="414"/>
                  </a:cubicBezTo>
                  <a:cubicBezTo>
                    <a:pt x="78" y="414"/>
                    <a:pt x="79" y="414"/>
                    <a:pt x="79" y="414"/>
                  </a:cubicBezTo>
                  <a:cubicBezTo>
                    <a:pt x="80" y="414"/>
                    <a:pt x="80" y="414"/>
                    <a:pt x="80" y="414"/>
                  </a:cubicBezTo>
                  <a:cubicBezTo>
                    <a:pt x="80" y="414"/>
                    <a:pt x="80" y="414"/>
                    <a:pt x="80" y="414"/>
                  </a:cubicBezTo>
                  <a:cubicBezTo>
                    <a:pt x="80" y="415"/>
                    <a:pt x="80" y="415"/>
                    <a:pt x="80" y="416"/>
                  </a:cubicBezTo>
                  <a:cubicBezTo>
                    <a:pt x="80" y="416"/>
                    <a:pt x="80" y="416"/>
                    <a:pt x="80" y="416"/>
                  </a:cubicBezTo>
                  <a:cubicBezTo>
                    <a:pt x="80" y="417"/>
                    <a:pt x="80" y="416"/>
                    <a:pt x="80" y="416"/>
                  </a:cubicBezTo>
                  <a:cubicBezTo>
                    <a:pt x="81" y="416"/>
                    <a:pt x="81" y="416"/>
                    <a:pt x="81" y="416"/>
                  </a:cubicBezTo>
                  <a:cubicBezTo>
                    <a:pt x="82" y="416"/>
                    <a:pt x="82" y="416"/>
                    <a:pt x="82" y="415"/>
                  </a:cubicBezTo>
                  <a:cubicBezTo>
                    <a:pt x="82" y="415"/>
                    <a:pt x="82" y="415"/>
                    <a:pt x="83" y="415"/>
                  </a:cubicBezTo>
                  <a:cubicBezTo>
                    <a:pt x="83" y="414"/>
                    <a:pt x="84" y="413"/>
                    <a:pt x="84" y="412"/>
                  </a:cubicBezTo>
                  <a:cubicBezTo>
                    <a:pt x="84" y="412"/>
                    <a:pt x="85" y="412"/>
                    <a:pt x="85" y="412"/>
                  </a:cubicBezTo>
                  <a:cubicBezTo>
                    <a:pt x="85" y="412"/>
                    <a:pt x="85" y="412"/>
                    <a:pt x="85" y="412"/>
                  </a:cubicBezTo>
                  <a:cubicBezTo>
                    <a:pt x="85" y="412"/>
                    <a:pt x="85" y="412"/>
                    <a:pt x="85" y="412"/>
                  </a:cubicBezTo>
                  <a:cubicBezTo>
                    <a:pt x="85" y="412"/>
                    <a:pt x="86" y="412"/>
                    <a:pt x="86" y="412"/>
                  </a:cubicBezTo>
                  <a:cubicBezTo>
                    <a:pt x="86" y="412"/>
                    <a:pt x="86" y="412"/>
                    <a:pt x="86" y="412"/>
                  </a:cubicBezTo>
                  <a:cubicBezTo>
                    <a:pt x="86" y="411"/>
                    <a:pt x="85" y="411"/>
                    <a:pt x="85" y="410"/>
                  </a:cubicBezTo>
                  <a:cubicBezTo>
                    <a:pt x="85" y="410"/>
                    <a:pt x="85" y="410"/>
                    <a:pt x="85" y="409"/>
                  </a:cubicBezTo>
                  <a:cubicBezTo>
                    <a:pt x="85" y="409"/>
                    <a:pt x="85" y="409"/>
                    <a:pt x="85" y="409"/>
                  </a:cubicBezTo>
                  <a:cubicBezTo>
                    <a:pt x="86" y="408"/>
                    <a:pt x="86" y="408"/>
                    <a:pt x="87" y="407"/>
                  </a:cubicBezTo>
                  <a:cubicBezTo>
                    <a:pt x="88" y="407"/>
                    <a:pt x="89" y="407"/>
                    <a:pt x="90" y="407"/>
                  </a:cubicBezTo>
                  <a:cubicBezTo>
                    <a:pt x="90" y="407"/>
                    <a:pt x="91" y="407"/>
                    <a:pt x="91" y="406"/>
                  </a:cubicBezTo>
                  <a:cubicBezTo>
                    <a:pt x="90" y="406"/>
                    <a:pt x="89" y="406"/>
                    <a:pt x="88" y="406"/>
                  </a:cubicBezTo>
                  <a:cubicBezTo>
                    <a:pt x="88" y="405"/>
                    <a:pt x="87" y="405"/>
                    <a:pt x="87" y="405"/>
                  </a:cubicBezTo>
                  <a:cubicBezTo>
                    <a:pt x="87" y="405"/>
                    <a:pt x="87" y="404"/>
                    <a:pt x="87" y="404"/>
                  </a:cubicBezTo>
                  <a:cubicBezTo>
                    <a:pt x="87" y="404"/>
                    <a:pt x="87" y="404"/>
                    <a:pt x="88" y="404"/>
                  </a:cubicBezTo>
                  <a:cubicBezTo>
                    <a:pt x="88" y="404"/>
                    <a:pt x="88" y="404"/>
                    <a:pt x="88" y="404"/>
                  </a:cubicBezTo>
                  <a:cubicBezTo>
                    <a:pt x="88" y="404"/>
                    <a:pt x="88" y="403"/>
                    <a:pt x="88" y="403"/>
                  </a:cubicBezTo>
                  <a:cubicBezTo>
                    <a:pt x="87" y="403"/>
                    <a:pt x="87" y="404"/>
                    <a:pt x="87" y="404"/>
                  </a:cubicBezTo>
                  <a:cubicBezTo>
                    <a:pt x="87" y="404"/>
                    <a:pt x="86" y="403"/>
                    <a:pt x="86" y="403"/>
                  </a:cubicBezTo>
                  <a:cubicBezTo>
                    <a:pt x="86" y="403"/>
                    <a:pt x="86" y="403"/>
                    <a:pt x="86" y="402"/>
                  </a:cubicBezTo>
                  <a:cubicBezTo>
                    <a:pt x="86" y="401"/>
                    <a:pt x="87" y="400"/>
                    <a:pt x="87" y="400"/>
                  </a:cubicBezTo>
                  <a:cubicBezTo>
                    <a:pt x="87" y="400"/>
                    <a:pt x="87" y="400"/>
                    <a:pt x="87" y="400"/>
                  </a:cubicBezTo>
                  <a:cubicBezTo>
                    <a:pt x="87" y="400"/>
                    <a:pt x="88" y="400"/>
                    <a:pt x="88" y="400"/>
                  </a:cubicBezTo>
                  <a:cubicBezTo>
                    <a:pt x="89" y="400"/>
                    <a:pt x="90" y="402"/>
                    <a:pt x="91" y="403"/>
                  </a:cubicBezTo>
                  <a:cubicBezTo>
                    <a:pt x="91" y="404"/>
                    <a:pt x="92" y="404"/>
                    <a:pt x="92" y="404"/>
                  </a:cubicBezTo>
                  <a:cubicBezTo>
                    <a:pt x="93" y="407"/>
                    <a:pt x="94" y="409"/>
                    <a:pt x="95" y="412"/>
                  </a:cubicBezTo>
                  <a:cubicBezTo>
                    <a:pt x="96" y="414"/>
                    <a:pt x="97" y="417"/>
                    <a:pt x="98" y="419"/>
                  </a:cubicBezTo>
                  <a:cubicBezTo>
                    <a:pt x="99" y="420"/>
                    <a:pt x="100" y="421"/>
                    <a:pt x="101" y="422"/>
                  </a:cubicBezTo>
                  <a:cubicBezTo>
                    <a:pt x="101" y="423"/>
                    <a:pt x="102" y="423"/>
                    <a:pt x="102" y="423"/>
                  </a:cubicBezTo>
                  <a:cubicBezTo>
                    <a:pt x="102" y="423"/>
                    <a:pt x="103" y="423"/>
                    <a:pt x="103" y="423"/>
                  </a:cubicBezTo>
                  <a:cubicBezTo>
                    <a:pt x="103" y="423"/>
                    <a:pt x="104" y="423"/>
                    <a:pt x="104" y="424"/>
                  </a:cubicBezTo>
                  <a:cubicBezTo>
                    <a:pt x="104" y="424"/>
                    <a:pt x="105" y="424"/>
                    <a:pt x="105" y="423"/>
                  </a:cubicBezTo>
                  <a:cubicBezTo>
                    <a:pt x="105" y="423"/>
                    <a:pt x="105" y="423"/>
                    <a:pt x="105" y="423"/>
                  </a:cubicBezTo>
                  <a:cubicBezTo>
                    <a:pt x="105" y="422"/>
                    <a:pt x="106" y="422"/>
                    <a:pt x="106" y="422"/>
                  </a:cubicBezTo>
                  <a:cubicBezTo>
                    <a:pt x="106" y="423"/>
                    <a:pt x="107" y="422"/>
                    <a:pt x="107" y="422"/>
                  </a:cubicBezTo>
                  <a:cubicBezTo>
                    <a:pt x="106" y="422"/>
                    <a:pt x="106" y="422"/>
                    <a:pt x="106" y="422"/>
                  </a:cubicBezTo>
                  <a:cubicBezTo>
                    <a:pt x="106" y="422"/>
                    <a:pt x="107" y="422"/>
                    <a:pt x="107" y="421"/>
                  </a:cubicBezTo>
                  <a:cubicBezTo>
                    <a:pt x="106" y="421"/>
                    <a:pt x="106" y="421"/>
                    <a:pt x="106" y="421"/>
                  </a:cubicBezTo>
                  <a:cubicBezTo>
                    <a:pt x="106" y="421"/>
                    <a:pt x="105" y="421"/>
                    <a:pt x="104" y="422"/>
                  </a:cubicBezTo>
                  <a:cubicBezTo>
                    <a:pt x="104" y="422"/>
                    <a:pt x="104" y="422"/>
                    <a:pt x="103" y="422"/>
                  </a:cubicBezTo>
                  <a:cubicBezTo>
                    <a:pt x="103" y="422"/>
                    <a:pt x="103" y="421"/>
                    <a:pt x="104" y="421"/>
                  </a:cubicBezTo>
                  <a:cubicBezTo>
                    <a:pt x="104" y="421"/>
                    <a:pt x="104" y="421"/>
                    <a:pt x="104" y="420"/>
                  </a:cubicBezTo>
                  <a:cubicBezTo>
                    <a:pt x="104" y="420"/>
                    <a:pt x="104" y="420"/>
                    <a:pt x="104" y="420"/>
                  </a:cubicBezTo>
                  <a:cubicBezTo>
                    <a:pt x="104" y="420"/>
                    <a:pt x="104" y="420"/>
                    <a:pt x="105" y="420"/>
                  </a:cubicBezTo>
                  <a:cubicBezTo>
                    <a:pt x="105" y="420"/>
                    <a:pt x="106" y="421"/>
                    <a:pt x="107" y="420"/>
                  </a:cubicBezTo>
                  <a:cubicBezTo>
                    <a:pt x="106" y="420"/>
                    <a:pt x="106" y="420"/>
                    <a:pt x="106" y="420"/>
                  </a:cubicBezTo>
                  <a:cubicBezTo>
                    <a:pt x="106" y="420"/>
                    <a:pt x="106" y="419"/>
                    <a:pt x="106" y="419"/>
                  </a:cubicBezTo>
                  <a:cubicBezTo>
                    <a:pt x="105" y="419"/>
                    <a:pt x="105" y="418"/>
                    <a:pt x="105" y="418"/>
                  </a:cubicBezTo>
                  <a:cubicBezTo>
                    <a:pt x="105" y="418"/>
                    <a:pt x="105" y="417"/>
                    <a:pt x="105" y="417"/>
                  </a:cubicBezTo>
                  <a:cubicBezTo>
                    <a:pt x="106" y="417"/>
                    <a:pt x="106" y="416"/>
                    <a:pt x="107" y="416"/>
                  </a:cubicBezTo>
                  <a:cubicBezTo>
                    <a:pt x="107" y="416"/>
                    <a:pt x="107" y="415"/>
                    <a:pt x="106" y="415"/>
                  </a:cubicBezTo>
                  <a:cubicBezTo>
                    <a:pt x="106" y="415"/>
                    <a:pt x="106" y="415"/>
                    <a:pt x="106" y="415"/>
                  </a:cubicBezTo>
                  <a:cubicBezTo>
                    <a:pt x="106" y="415"/>
                    <a:pt x="106" y="415"/>
                    <a:pt x="106" y="415"/>
                  </a:cubicBezTo>
                  <a:cubicBezTo>
                    <a:pt x="106" y="414"/>
                    <a:pt x="106" y="414"/>
                    <a:pt x="106" y="413"/>
                  </a:cubicBezTo>
                  <a:cubicBezTo>
                    <a:pt x="106" y="414"/>
                    <a:pt x="106" y="414"/>
                    <a:pt x="106" y="414"/>
                  </a:cubicBezTo>
                  <a:cubicBezTo>
                    <a:pt x="106" y="415"/>
                    <a:pt x="107" y="415"/>
                    <a:pt x="107" y="414"/>
                  </a:cubicBezTo>
                  <a:cubicBezTo>
                    <a:pt x="107" y="414"/>
                    <a:pt x="108" y="414"/>
                    <a:pt x="108" y="414"/>
                  </a:cubicBezTo>
                  <a:cubicBezTo>
                    <a:pt x="107" y="414"/>
                    <a:pt x="107" y="414"/>
                    <a:pt x="107" y="413"/>
                  </a:cubicBezTo>
                  <a:cubicBezTo>
                    <a:pt x="107" y="413"/>
                    <a:pt x="107" y="413"/>
                    <a:pt x="108" y="413"/>
                  </a:cubicBezTo>
                  <a:cubicBezTo>
                    <a:pt x="108" y="412"/>
                    <a:pt x="108" y="412"/>
                    <a:pt x="108" y="412"/>
                  </a:cubicBezTo>
                  <a:cubicBezTo>
                    <a:pt x="108" y="411"/>
                    <a:pt x="108" y="411"/>
                    <a:pt x="108" y="411"/>
                  </a:cubicBezTo>
                  <a:cubicBezTo>
                    <a:pt x="108" y="410"/>
                    <a:pt x="107" y="411"/>
                    <a:pt x="107" y="411"/>
                  </a:cubicBezTo>
                  <a:cubicBezTo>
                    <a:pt x="107" y="411"/>
                    <a:pt x="107" y="411"/>
                    <a:pt x="107" y="411"/>
                  </a:cubicBezTo>
                  <a:cubicBezTo>
                    <a:pt x="107" y="412"/>
                    <a:pt x="106" y="412"/>
                    <a:pt x="106" y="412"/>
                  </a:cubicBezTo>
                  <a:cubicBezTo>
                    <a:pt x="106" y="412"/>
                    <a:pt x="106" y="411"/>
                    <a:pt x="106" y="411"/>
                  </a:cubicBezTo>
                  <a:cubicBezTo>
                    <a:pt x="106" y="411"/>
                    <a:pt x="106" y="411"/>
                    <a:pt x="106" y="411"/>
                  </a:cubicBezTo>
                  <a:cubicBezTo>
                    <a:pt x="106" y="410"/>
                    <a:pt x="107" y="410"/>
                    <a:pt x="107" y="409"/>
                  </a:cubicBezTo>
                  <a:cubicBezTo>
                    <a:pt x="107" y="410"/>
                    <a:pt x="107" y="410"/>
                    <a:pt x="107" y="410"/>
                  </a:cubicBezTo>
                  <a:cubicBezTo>
                    <a:pt x="108" y="410"/>
                    <a:pt x="109" y="409"/>
                    <a:pt x="110" y="409"/>
                  </a:cubicBezTo>
                  <a:cubicBezTo>
                    <a:pt x="109" y="409"/>
                    <a:pt x="109" y="408"/>
                    <a:pt x="109" y="408"/>
                  </a:cubicBezTo>
                  <a:cubicBezTo>
                    <a:pt x="109" y="408"/>
                    <a:pt x="109" y="408"/>
                    <a:pt x="109" y="408"/>
                  </a:cubicBezTo>
                  <a:cubicBezTo>
                    <a:pt x="109" y="408"/>
                    <a:pt x="109" y="407"/>
                    <a:pt x="109" y="407"/>
                  </a:cubicBezTo>
                  <a:cubicBezTo>
                    <a:pt x="109" y="407"/>
                    <a:pt x="110" y="407"/>
                    <a:pt x="110" y="407"/>
                  </a:cubicBezTo>
                  <a:cubicBezTo>
                    <a:pt x="110" y="407"/>
                    <a:pt x="110" y="407"/>
                    <a:pt x="110" y="407"/>
                  </a:cubicBezTo>
                  <a:cubicBezTo>
                    <a:pt x="111" y="407"/>
                    <a:pt x="111" y="407"/>
                    <a:pt x="111" y="407"/>
                  </a:cubicBezTo>
                  <a:cubicBezTo>
                    <a:pt x="111" y="407"/>
                    <a:pt x="111" y="407"/>
                    <a:pt x="110" y="407"/>
                  </a:cubicBezTo>
                  <a:cubicBezTo>
                    <a:pt x="110" y="408"/>
                    <a:pt x="111" y="408"/>
                    <a:pt x="111" y="408"/>
                  </a:cubicBezTo>
                  <a:cubicBezTo>
                    <a:pt x="111" y="408"/>
                    <a:pt x="111" y="408"/>
                    <a:pt x="112" y="408"/>
                  </a:cubicBezTo>
                  <a:cubicBezTo>
                    <a:pt x="111" y="408"/>
                    <a:pt x="112" y="409"/>
                    <a:pt x="112" y="409"/>
                  </a:cubicBezTo>
                  <a:cubicBezTo>
                    <a:pt x="112" y="410"/>
                    <a:pt x="112" y="411"/>
                    <a:pt x="111" y="411"/>
                  </a:cubicBezTo>
                  <a:cubicBezTo>
                    <a:pt x="111" y="411"/>
                    <a:pt x="111" y="411"/>
                    <a:pt x="111" y="412"/>
                  </a:cubicBezTo>
                  <a:cubicBezTo>
                    <a:pt x="111" y="412"/>
                    <a:pt x="111" y="412"/>
                    <a:pt x="111" y="412"/>
                  </a:cubicBezTo>
                  <a:cubicBezTo>
                    <a:pt x="111" y="412"/>
                    <a:pt x="111" y="412"/>
                    <a:pt x="111" y="412"/>
                  </a:cubicBezTo>
                  <a:cubicBezTo>
                    <a:pt x="111" y="412"/>
                    <a:pt x="111" y="413"/>
                    <a:pt x="111" y="413"/>
                  </a:cubicBezTo>
                  <a:cubicBezTo>
                    <a:pt x="111" y="414"/>
                    <a:pt x="111" y="415"/>
                    <a:pt x="111" y="415"/>
                  </a:cubicBezTo>
                  <a:cubicBezTo>
                    <a:pt x="111" y="416"/>
                    <a:pt x="111" y="416"/>
                    <a:pt x="111" y="416"/>
                  </a:cubicBezTo>
                  <a:cubicBezTo>
                    <a:pt x="111" y="416"/>
                    <a:pt x="111" y="416"/>
                    <a:pt x="111" y="416"/>
                  </a:cubicBezTo>
                  <a:cubicBezTo>
                    <a:pt x="111" y="416"/>
                    <a:pt x="112" y="416"/>
                    <a:pt x="112" y="416"/>
                  </a:cubicBezTo>
                  <a:cubicBezTo>
                    <a:pt x="112" y="416"/>
                    <a:pt x="112" y="416"/>
                    <a:pt x="113" y="416"/>
                  </a:cubicBezTo>
                  <a:cubicBezTo>
                    <a:pt x="113" y="416"/>
                    <a:pt x="113" y="416"/>
                    <a:pt x="114" y="416"/>
                  </a:cubicBezTo>
                  <a:cubicBezTo>
                    <a:pt x="114" y="417"/>
                    <a:pt x="114" y="417"/>
                    <a:pt x="114" y="417"/>
                  </a:cubicBezTo>
                  <a:cubicBezTo>
                    <a:pt x="113" y="418"/>
                    <a:pt x="113" y="418"/>
                    <a:pt x="113" y="419"/>
                  </a:cubicBezTo>
                  <a:cubicBezTo>
                    <a:pt x="113" y="419"/>
                    <a:pt x="112" y="420"/>
                    <a:pt x="112" y="420"/>
                  </a:cubicBezTo>
                  <a:cubicBezTo>
                    <a:pt x="112" y="420"/>
                    <a:pt x="112" y="420"/>
                    <a:pt x="111" y="421"/>
                  </a:cubicBezTo>
                  <a:cubicBezTo>
                    <a:pt x="111" y="421"/>
                    <a:pt x="112" y="422"/>
                    <a:pt x="111" y="422"/>
                  </a:cubicBezTo>
                  <a:cubicBezTo>
                    <a:pt x="111" y="422"/>
                    <a:pt x="111" y="422"/>
                    <a:pt x="111" y="423"/>
                  </a:cubicBezTo>
                  <a:cubicBezTo>
                    <a:pt x="111" y="423"/>
                    <a:pt x="111" y="423"/>
                    <a:pt x="111" y="423"/>
                  </a:cubicBezTo>
                  <a:cubicBezTo>
                    <a:pt x="112" y="423"/>
                    <a:pt x="113" y="423"/>
                    <a:pt x="113" y="423"/>
                  </a:cubicBezTo>
                  <a:cubicBezTo>
                    <a:pt x="114" y="423"/>
                    <a:pt x="114" y="423"/>
                    <a:pt x="114" y="422"/>
                  </a:cubicBezTo>
                  <a:cubicBezTo>
                    <a:pt x="114" y="422"/>
                    <a:pt x="114" y="422"/>
                    <a:pt x="115" y="422"/>
                  </a:cubicBezTo>
                  <a:cubicBezTo>
                    <a:pt x="115" y="423"/>
                    <a:pt x="115" y="423"/>
                    <a:pt x="115" y="423"/>
                  </a:cubicBezTo>
                  <a:cubicBezTo>
                    <a:pt x="116" y="423"/>
                    <a:pt x="116" y="424"/>
                    <a:pt x="116" y="424"/>
                  </a:cubicBezTo>
                  <a:cubicBezTo>
                    <a:pt x="116" y="424"/>
                    <a:pt x="116" y="424"/>
                    <a:pt x="116" y="424"/>
                  </a:cubicBezTo>
                  <a:cubicBezTo>
                    <a:pt x="116" y="423"/>
                    <a:pt x="116" y="423"/>
                    <a:pt x="117" y="423"/>
                  </a:cubicBezTo>
                  <a:cubicBezTo>
                    <a:pt x="117" y="423"/>
                    <a:pt x="117" y="423"/>
                    <a:pt x="117" y="423"/>
                  </a:cubicBezTo>
                  <a:cubicBezTo>
                    <a:pt x="118" y="423"/>
                    <a:pt x="118" y="422"/>
                    <a:pt x="118" y="422"/>
                  </a:cubicBezTo>
                  <a:cubicBezTo>
                    <a:pt x="118" y="422"/>
                    <a:pt x="118" y="422"/>
                    <a:pt x="118" y="422"/>
                  </a:cubicBezTo>
                  <a:cubicBezTo>
                    <a:pt x="118" y="422"/>
                    <a:pt x="118" y="421"/>
                    <a:pt x="118" y="421"/>
                  </a:cubicBezTo>
                  <a:cubicBezTo>
                    <a:pt x="118" y="421"/>
                    <a:pt x="118" y="421"/>
                    <a:pt x="119" y="421"/>
                  </a:cubicBezTo>
                  <a:cubicBezTo>
                    <a:pt x="119" y="421"/>
                    <a:pt x="119" y="421"/>
                    <a:pt x="119" y="420"/>
                  </a:cubicBezTo>
                  <a:cubicBezTo>
                    <a:pt x="119" y="420"/>
                    <a:pt x="120" y="420"/>
                    <a:pt x="120" y="420"/>
                  </a:cubicBezTo>
                  <a:cubicBezTo>
                    <a:pt x="120" y="420"/>
                    <a:pt x="120" y="419"/>
                    <a:pt x="120" y="419"/>
                  </a:cubicBezTo>
                  <a:cubicBezTo>
                    <a:pt x="120" y="419"/>
                    <a:pt x="120" y="418"/>
                    <a:pt x="120" y="418"/>
                  </a:cubicBezTo>
                  <a:cubicBezTo>
                    <a:pt x="120" y="418"/>
                    <a:pt x="120" y="417"/>
                    <a:pt x="120" y="417"/>
                  </a:cubicBezTo>
                  <a:cubicBezTo>
                    <a:pt x="120" y="416"/>
                    <a:pt x="120" y="416"/>
                    <a:pt x="120" y="416"/>
                  </a:cubicBezTo>
                  <a:cubicBezTo>
                    <a:pt x="120" y="415"/>
                    <a:pt x="120" y="415"/>
                    <a:pt x="120" y="415"/>
                  </a:cubicBezTo>
                  <a:cubicBezTo>
                    <a:pt x="121" y="415"/>
                    <a:pt x="121" y="415"/>
                    <a:pt x="121" y="414"/>
                  </a:cubicBezTo>
                  <a:cubicBezTo>
                    <a:pt x="121" y="414"/>
                    <a:pt x="121" y="414"/>
                    <a:pt x="121" y="414"/>
                  </a:cubicBezTo>
                  <a:cubicBezTo>
                    <a:pt x="121" y="414"/>
                    <a:pt x="122" y="414"/>
                    <a:pt x="122" y="414"/>
                  </a:cubicBezTo>
                  <a:cubicBezTo>
                    <a:pt x="122" y="415"/>
                    <a:pt x="123" y="414"/>
                    <a:pt x="123" y="414"/>
                  </a:cubicBezTo>
                  <a:cubicBezTo>
                    <a:pt x="123" y="414"/>
                    <a:pt x="124" y="414"/>
                    <a:pt x="124" y="414"/>
                  </a:cubicBezTo>
                  <a:cubicBezTo>
                    <a:pt x="124" y="415"/>
                    <a:pt x="125" y="414"/>
                    <a:pt x="126" y="414"/>
                  </a:cubicBezTo>
                  <a:cubicBezTo>
                    <a:pt x="126" y="414"/>
                    <a:pt x="127" y="414"/>
                    <a:pt x="127" y="414"/>
                  </a:cubicBezTo>
                  <a:cubicBezTo>
                    <a:pt x="127" y="414"/>
                    <a:pt x="127" y="414"/>
                    <a:pt x="127" y="414"/>
                  </a:cubicBezTo>
                  <a:cubicBezTo>
                    <a:pt x="127" y="414"/>
                    <a:pt x="128" y="414"/>
                    <a:pt x="128" y="414"/>
                  </a:cubicBezTo>
                  <a:cubicBezTo>
                    <a:pt x="129" y="415"/>
                    <a:pt x="129" y="414"/>
                    <a:pt x="130" y="415"/>
                  </a:cubicBezTo>
                  <a:cubicBezTo>
                    <a:pt x="130" y="415"/>
                    <a:pt x="130" y="415"/>
                    <a:pt x="130" y="415"/>
                  </a:cubicBezTo>
                  <a:cubicBezTo>
                    <a:pt x="131" y="415"/>
                    <a:pt x="131" y="415"/>
                    <a:pt x="132" y="415"/>
                  </a:cubicBezTo>
                  <a:cubicBezTo>
                    <a:pt x="132" y="415"/>
                    <a:pt x="133" y="416"/>
                    <a:pt x="133" y="417"/>
                  </a:cubicBezTo>
                  <a:cubicBezTo>
                    <a:pt x="134" y="417"/>
                    <a:pt x="134" y="417"/>
                    <a:pt x="134" y="417"/>
                  </a:cubicBezTo>
                  <a:cubicBezTo>
                    <a:pt x="135" y="417"/>
                    <a:pt x="135" y="418"/>
                    <a:pt x="136" y="418"/>
                  </a:cubicBezTo>
                  <a:cubicBezTo>
                    <a:pt x="136" y="419"/>
                    <a:pt x="137" y="419"/>
                    <a:pt x="137" y="420"/>
                  </a:cubicBezTo>
                  <a:cubicBezTo>
                    <a:pt x="138" y="421"/>
                    <a:pt x="138" y="421"/>
                    <a:pt x="139" y="422"/>
                  </a:cubicBezTo>
                  <a:cubicBezTo>
                    <a:pt x="140" y="422"/>
                    <a:pt x="141" y="423"/>
                    <a:pt x="142" y="423"/>
                  </a:cubicBezTo>
                  <a:cubicBezTo>
                    <a:pt x="143" y="424"/>
                    <a:pt x="144" y="424"/>
                    <a:pt x="145" y="424"/>
                  </a:cubicBezTo>
                  <a:cubicBezTo>
                    <a:pt x="145" y="424"/>
                    <a:pt x="145" y="425"/>
                    <a:pt x="146" y="425"/>
                  </a:cubicBezTo>
                  <a:cubicBezTo>
                    <a:pt x="146" y="425"/>
                    <a:pt x="146" y="424"/>
                    <a:pt x="146" y="424"/>
                  </a:cubicBezTo>
                  <a:cubicBezTo>
                    <a:pt x="146" y="424"/>
                    <a:pt x="146" y="424"/>
                    <a:pt x="146" y="424"/>
                  </a:cubicBezTo>
                  <a:cubicBezTo>
                    <a:pt x="147" y="425"/>
                    <a:pt x="147" y="425"/>
                    <a:pt x="148" y="425"/>
                  </a:cubicBezTo>
                  <a:cubicBezTo>
                    <a:pt x="149" y="425"/>
                    <a:pt x="150" y="425"/>
                    <a:pt x="151" y="426"/>
                  </a:cubicBezTo>
                  <a:cubicBezTo>
                    <a:pt x="151" y="427"/>
                    <a:pt x="151" y="427"/>
                    <a:pt x="152" y="428"/>
                  </a:cubicBezTo>
                  <a:cubicBezTo>
                    <a:pt x="152" y="428"/>
                    <a:pt x="153" y="428"/>
                    <a:pt x="154" y="429"/>
                  </a:cubicBezTo>
                  <a:cubicBezTo>
                    <a:pt x="154" y="429"/>
                    <a:pt x="154" y="429"/>
                    <a:pt x="154" y="429"/>
                  </a:cubicBezTo>
                  <a:cubicBezTo>
                    <a:pt x="155" y="430"/>
                    <a:pt x="156" y="430"/>
                    <a:pt x="157" y="430"/>
                  </a:cubicBezTo>
                  <a:cubicBezTo>
                    <a:pt x="158" y="430"/>
                    <a:pt x="159" y="430"/>
                    <a:pt x="159" y="431"/>
                  </a:cubicBezTo>
                  <a:cubicBezTo>
                    <a:pt x="159" y="431"/>
                    <a:pt x="160" y="431"/>
                    <a:pt x="160" y="431"/>
                  </a:cubicBezTo>
                  <a:cubicBezTo>
                    <a:pt x="160" y="432"/>
                    <a:pt x="161" y="432"/>
                    <a:pt x="161" y="431"/>
                  </a:cubicBezTo>
                  <a:cubicBezTo>
                    <a:pt x="161" y="431"/>
                    <a:pt x="162" y="431"/>
                    <a:pt x="162" y="431"/>
                  </a:cubicBezTo>
                  <a:cubicBezTo>
                    <a:pt x="162" y="431"/>
                    <a:pt x="162" y="432"/>
                    <a:pt x="163" y="432"/>
                  </a:cubicBezTo>
                  <a:cubicBezTo>
                    <a:pt x="163" y="432"/>
                    <a:pt x="163" y="432"/>
                    <a:pt x="163" y="432"/>
                  </a:cubicBezTo>
                  <a:cubicBezTo>
                    <a:pt x="163" y="432"/>
                    <a:pt x="164" y="432"/>
                    <a:pt x="164" y="432"/>
                  </a:cubicBezTo>
                  <a:cubicBezTo>
                    <a:pt x="165" y="432"/>
                    <a:pt x="165" y="432"/>
                    <a:pt x="165" y="432"/>
                  </a:cubicBezTo>
                  <a:cubicBezTo>
                    <a:pt x="165" y="432"/>
                    <a:pt x="165" y="432"/>
                    <a:pt x="165" y="432"/>
                  </a:cubicBezTo>
                  <a:cubicBezTo>
                    <a:pt x="166" y="432"/>
                    <a:pt x="166" y="432"/>
                    <a:pt x="166" y="432"/>
                  </a:cubicBezTo>
                  <a:cubicBezTo>
                    <a:pt x="166" y="432"/>
                    <a:pt x="167" y="433"/>
                    <a:pt x="168" y="433"/>
                  </a:cubicBezTo>
                  <a:cubicBezTo>
                    <a:pt x="168" y="433"/>
                    <a:pt x="168" y="433"/>
                    <a:pt x="168" y="433"/>
                  </a:cubicBezTo>
                  <a:cubicBezTo>
                    <a:pt x="168" y="433"/>
                    <a:pt x="168" y="433"/>
                    <a:pt x="168" y="433"/>
                  </a:cubicBezTo>
                  <a:cubicBezTo>
                    <a:pt x="168" y="433"/>
                    <a:pt x="168" y="433"/>
                    <a:pt x="168" y="433"/>
                  </a:cubicBezTo>
                  <a:cubicBezTo>
                    <a:pt x="168" y="433"/>
                    <a:pt x="167" y="432"/>
                    <a:pt x="167" y="431"/>
                  </a:cubicBezTo>
                  <a:cubicBezTo>
                    <a:pt x="168" y="431"/>
                    <a:pt x="168" y="431"/>
                    <a:pt x="169" y="431"/>
                  </a:cubicBezTo>
                  <a:cubicBezTo>
                    <a:pt x="168" y="431"/>
                    <a:pt x="168" y="431"/>
                    <a:pt x="168" y="431"/>
                  </a:cubicBezTo>
                  <a:cubicBezTo>
                    <a:pt x="168" y="431"/>
                    <a:pt x="167" y="431"/>
                    <a:pt x="167" y="431"/>
                  </a:cubicBezTo>
                  <a:cubicBezTo>
                    <a:pt x="167" y="431"/>
                    <a:pt x="167" y="431"/>
                    <a:pt x="167" y="431"/>
                  </a:cubicBezTo>
                  <a:cubicBezTo>
                    <a:pt x="167" y="431"/>
                    <a:pt x="167" y="431"/>
                    <a:pt x="166" y="431"/>
                  </a:cubicBezTo>
                  <a:cubicBezTo>
                    <a:pt x="166" y="431"/>
                    <a:pt x="166" y="430"/>
                    <a:pt x="166" y="430"/>
                  </a:cubicBezTo>
                  <a:cubicBezTo>
                    <a:pt x="166" y="430"/>
                    <a:pt x="166" y="430"/>
                    <a:pt x="167" y="430"/>
                  </a:cubicBezTo>
                  <a:cubicBezTo>
                    <a:pt x="167" y="430"/>
                    <a:pt x="167" y="430"/>
                    <a:pt x="168" y="430"/>
                  </a:cubicBezTo>
                  <a:cubicBezTo>
                    <a:pt x="168" y="431"/>
                    <a:pt x="168" y="431"/>
                    <a:pt x="169" y="431"/>
                  </a:cubicBezTo>
                  <a:cubicBezTo>
                    <a:pt x="169" y="431"/>
                    <a:pt x="169" y="431"/>
                    <a:pt x="169" y="431"/>
                  </a:cubicBezTo>
                  <a:cubicBezTo>
                    <a:pt x="169" y="430"/>
                    <a:pt x="169" y="430"/>
                    <a:pt x="169" y="430"/>
                  </a:cubicBezTo>
                  <a:cubicBezTo>
                    <a:pt x="169" y="430"/>
                    <a:pt x="169" y="430"/>
                    <a:pt x="170" y="430"/>
                  </a:cubicBezTo>
                  <a:cubicBezTo>
                    <a:pt x="170" y="430"/>
                    <a:pt x="170" y="430"/>
                    <a:pt x="170" y="430"/>
                  </a:cubicBezTo>
                  <a:cubicBezTo>
                    <a:pt x="171" y="430"/>
                    <a:pt x="171" y="431"/>
                    <a:pt x="172" y="431"/>
                  </a:cubicBezTo>
                  <a:cubicBezTo>
                    <a:pt x="172" y="431"/>
                    <a:pt x="173" y="432"/>
                    <a:pt x="173" y="432"/>
                  </a:cubicBezTo>
                  <a:cubicBezTo>
                    <a:pt x="173" y="432"/>
                    <a:pt x="174" y="432"/>
                    <a:pt x="174" y="432"/>
                  </a:cubicBezTo>
                  <a:cubicBezTo>
                    <a:pt x="175" y="432"/>
                    <a:pt x="176" y="433"/>
                    <a:pt x="176" y="434"/>
                  </a:cubicBezTo>
                  <a:cubicBezTo>
                    <a:pt x="176" y="434"/>
                    <a:pt x="176" y="434"/>
                    <a:pt x="176" y="434"/>
                  </a:cubicBezTo>
                  <a:cubicBezTo>
                    <a:pt x="176" y="435"/>
                    <a:pt x="177" y="435"/>
                    <a:pt x="178" y="435"/>
                  </a:cubicBezTo>
                  <a:cubicBezTo>
                    <a:pt x="178" y="435"/>
                    <a:pt x="178" y="435"/>
                    <a:pt x="178" y="435"/>
                  </a:cubicBezTo>
                  <a:cubicBezTo>
                    <a:pt x="178" y="435"/>
                    <a:pt x="178" y="435"/>
                    <a:pt x="178" y="436"/>
                  </a:cubicBezTo>
                  <a:cubicBezTo>
                    <a:pt x="178" y="436"/>
                    <a:pt x="179" y="437"/>
                    <a:pt x="179" y="437"/>
                  </a:cubicBezTo>
                  <a:cubicBezTo>
                    <a:pt x="179" y="438"/>
                    <a:pt x="180" y="438"/>
                    <a:pt x="180" y="438"/>
                  </a:cubicBezTo>
                  <a:cubicBezTo>
                    <a:pt x="180" y="438"/>
                    <a:pt x="180" y="438"/>
                    <a:pt x="180" y="438"/>
                  </a:cubicBezTo>
                  <a:cubicBezTo>
                    <a:pt x="181" y="439"/>
                    <a:pt x="181" y="440"/>
                    <a:pt x="181" y="440"/>
                  </a:cubicBezTo>
                  <a:cubicBezTo>
                    <a:pt x="181" y="440"/>
                    <a:pt x="181" y="441"/>
                    <a:pt x="181" y="441"/>
                  </a:cubicBezTo>
                  <a:cubicBezTo>
                    <a:pt x="181" y="441"/>
                    <a:pt x="181" y="441"/>
                    <a:pt x="182" y="441"/>
                  </a:cubicBezTo>
                  <a:cubicBezTo>
                    <a:pt x="182" y="441"/>
                    <a:pt x="182" y="441"/>
                    <a:pt x="182" y="441"/>
                  </a:cubicBezTo>
                  <a:cubicBezTo>
                    <a:pt x="182" y="441"/>
                    <a:pt x="182" y="441"/>
                    <a:pt x="181" y="441"/>
                  </a:cubicBezTo>
                  <a:cubicBezTo>
                    <a:pt x="181" y="441"/>
                    <a:pt x="181" y="442"/>
                    <a:pt x="182" y="442"/>
                  </a:cubicBezTo>
                  <a:cubicBezTo>
                    <a:pt x="182" y="442"/>
                    <a:pt x="181" y="442"/>
                    <a:pt x="181" y="442"/>
                  </a:cubicBezTo>
                  <a:cubicBezTo>
                    <a:pt x="181" y="442"/>
                    <a:pt x="181" y="443"/>
                    <a:pt x="181" y="443"/>
                  </a:cubicBezTo>
                  <a:cubicBezTo>
                    <a:pt x="181" y="444"/>
                    <a:pt x="181" y="444"/>
                    <a:pt x="180" y="444"/>
                  </a:cubicBezTo>
                  <a:cubicBezTo>
                    <a:pt x="180" y="444"/>
                    <a:pt x="180" y="444"/>
                    <a:pt x="180" y="444"/>
                  </a:cubicBezTo>
                  <a:cubicBezTo>
                    <a:pt x="179" y="444"/>
                    <a:pt x="179" y="444"/>
                    <a:pt x="179" y="444"/>
                  </a:cubicBezTo>
                  <a:cubicBezTo>
                    <a:pt x="179" y="444"/>
                    <a:pt x="179" y="444"/>
                    <a:pt x="179" y="444"/>
                  </a:cubicBezTo>
                  <a:cubicBezTo>
                    <a:pt x="179" y="444"/>
                    <a:pt x="179" y="443"/>
                    <a:pt x="178" y="443"/>
                  </a:cubicBezTo>
                  <a:cubicBezTo>
                    <a:pt x="178" y="443"/>
                    <a:pt x="178" y="444"/>
                    <a:pt x="178" y="444"/>
                  </a:cubicBezTo>
                  <a:cubicBezTo>
                    <a:pt x="177" y="444"/>
                    <a:pt x="176" y="443"/>
                    <a:pt x="176" y="443"/>
                  </a:cubicBezTo>
                  <a:cubicBezTo>
                    <a:pt x="176" y="443"/>
                    <a:pt x="175" y="443"/>
                    <a:pt x="175" y="443"/>
                  </a:cubicBezTo>
                  <a:cubicBezTo>
                    <a:pt x="175" y="443"/>
                    <a:pt x="175" y="443"/>
                    <a:pt x="175" y="442"/>
                  </a:cubicBezTo>
                  <a:cubicBezTo>
                    <a:pt x="175" y="442"/>
                    <a:pt x="175" y="442"/>
                    <a:pt x="175" y="443"/>
                  </a:cubicBezTo>
                  <a:cubicBezTo>
                    <a:pt x="175" y="443"/>
                    <a:pt x="175" y="443"/>
                    <a:pt x="175" y="443"/>
                  </a:cubicBezTo>
                  <a:cubicBezTo>
                    <a:pt x="175" y="444"/>
                    <a:pt x="176" y="444"/>
                    <a:pt x="176" y="444"/>
                  </a:cubicBezTo>
                  <a:cubicBezTo>
                    <a:pt x="176" y="444"/>
                    <a:pt x="176" y="445"/>
                    <a:pt x="176" y="445"/>
                  </a:cubicBezTo>
                  <a:cubicBezTo>
                    <a:pt x="176" y="445"/>
                    <a:pt x="176" y="445"/>
                    <a:pt x="175" y="445"/>
                  </a:cubicBezTo>
                  <a:cubicBezTo>
                    <a:pt x="175" y="445"/>
                    <a:pt x="175" y="445"/>
                    <a:pt x="175" y="445"/>
                  </a:cubicBezTo>
                  <a:cubicBezTo>
                    <a:pt x="175" y="445"/>
                    <a:pt x="174" y="445"/>
                    <a:pt x="173" y="445"/>
                  </a:cubicBezTo>
                  <a:cubicBezTo>
                    <a:pt x="173" y="445"/>
                    <a:pt x="173" y="445"/>
                    <a:pt x="173" y="445"/>
                  </a:cubicBezTo>
                  <a:cubicBezTo>
                    <a:pt x="173" y="445"/>
                    <a:pt x="173" y="445"/>
                    <a:pt x="173" y="445"/>
                  </a:cubicBezTo>
                  <a:cubicBezTo>
                    <a:pt x="173" y="446"/>
                    <a:pt x="173" y="446"/>
                    <a:pt x="173" y="447"/>
                  </a:cubicBezTo>
                  <a:cubicBezTo>
                    <a:pt x="173" y="447"/>
                    <a:pt x="173" y="447"/>
                    <a:pt x="173" y="448"/>
                  </a:cubicBezTo>
                  <a:cubicBezTo>
                    <a:pt x="173" y="448"/>
                    <a:pt x="173" y="448"/>
                    <a:pt x="173" y="448"/>
                  </a:cubicBezTo>
                  <a:cubicBezTo>
                    <a:pt x="173" y="448"/>
                    <a:pt x="173" y="448"/>
                    <a:pt x="173" y="448"/>
                  </a:cubicBezTo>
                  <a:cubicBezTo>
                    <a:pt x="173" y="449"/>
                    <a:pt x="172" y="449"/>
                    <a:pt x="172" y="449"/>
                  </a:cubicBezTo>
                  <a:cubicBezTo>
                    <a:pt x="171" y="449"/>
                    <a:pt x="171" y="449"/>
                    <a:pt x="171" y="450"/>
                  </a:cubicBezTo>
                  <a:cubicBezTo>
                    <a:pt x="171" y="450"/>
                    <a:pt x="171" y="450"/>
                    <a:pt x="171" y="450"/>
                  </a:cubicBezTo>
                  <a:cubicBezTo>
                    <a:pt x="172" y="450"/>
                    <a:pt x="173" y="451"/>
                    <a:pt x="174" y="451"/>
                  </a:cubicBezTo>
                  <a:cubicBezTo>
                    <a:pt x="174" y="452"/>
                    <a:pt x="174" y="452"/>
                    <a:pt x="174" y="452"/>
                  </a:cubicBezTo>
                  <a:cubicBezTo>
                    <a:pt x="175" y="452"/>
                    <a:pt x="175" y="452"/>
                    <a:pt x="175" y="452"/>
                  </a:cubicBezTo>
                  <a:cubicBezTo>
                    <a:pt x="176" y="451"/>
                    <a:pt x="177" y="452"/>
                    <a:pt x="178" y="452"/>
                  </a:cubicBezTo>
                  <a:cubicBezTo>
                    <a:pt x="178" y="452"/>
                    <a:pt x="178" y="452"/>
                    <a:pt x="178" y="452"/>
                  </a:cubicBezTo>
                  <a:cubicBezTo>
                    <a:pt x="179" y="452"/>
                    <a:pt x="179" y="452"/>
                    <a:pt x="179" y="452"/>
                  </a:cubicBezTo>
                  <a:cubicBezTo>
                    <a:pt x="179" y="453"/>
                    <a:pt x="179" y="453"/>
                    <a:pt x="180" y="453"/>
                  </a:cubicBezTo>
                  <a:cubicBezTo>
                    <a:pt x="182" y="453"/>
                    <a:pt x="184" y="454"/>
                    <a:pt x="186" y="453"/>
                  </a:cubicBezTo>
                  <a:cubicBezTo>
                    <a:pt x="186" y="453"/>
                    <a:pt x="186" y="453"/>
                    <a:pt x="186" y="453"/>
                  </a:cubicBezTo>
                  <a:cubicBezTo>
                    <a:pt x="187" y="453"/>
                    <a:pt x="187" y="453"/>
                    <a:pt x="187" y="453"/>
                  </a:cubicBezTo>
                  <a:cubicBezTo>
                    <a:pt x="188" y="454"/>
                    <a:pt x="189" y="454"/>
                    <a:pt x="190" y="454"/>
                  </a:cubicBezTo>
                  <a:cubicBezTo>
                    <a:pt x="190" y="454"/>
                    <a:pt x="191" y="454"/>
                    <a:pt x="191" y="454"/>
                  </a:cubicBezTo>
                  <a:cubicBezTo>
                    <a:pt x="192" y="454"/>
                    <a:pt x="192" y="453"/>
                    <a:pt x="192" y="453"/>
                  </a:cubicBezTo>
                  <a:cubicBezTo>
                    <a:pt x="192" y="453"/>
                    <a:pt x="193" y="453"/>
                    <a:pt x="193" y="453"/>
                  </a:cubicBezTo>
                  <a:cubicBezTo>
                    <a:pt x="193" y="453"/>
                    <a:pt x="193" y="453"/>
                    <a:pt x="194" y="453"/>
                  </a:cubicBezTo>
                  <a:cubicBezTo>
                    <a:pt x="195" y="452"/>
                    <a:pt x="196" y="452"/>
                    <a:pt x="198" y="452"/>
                  </a:cubicBezTo>
                  <a:cubicBezTo>
                    <a:pt x="198" y="452"/>
                    <a:pt x="198" y="452"/>
                    <a:pt x="198" y="452"/>
                  </a:cubicBezTo>
                  <a:cubicBezTo>
                    <a:pt x="199" y="452"/>
                    <a:pt x="199" y="452"/>
                    <a:pt x="199" y="452"/>
                  </a:cubicBezTo>
                  <a:cubicBezTo>
                    <a:pt x="199" y="452"/>
                    <a:pt x="199" y="452"/>
                    <a:pt x="200" y="451"/>
                  </a:cubicBezTo>
                  <a:cubicBezTo>
                    <a:pt x="200" y="451"/>
                    <a:pt x="200" y="451"/>
                    <a:pt x="200" y="451"/>
                  </a:cubicBezTo>
                  <a:cubicBezTo>
                    <a:pt x="200" y="451"/>
                    <a:pt x="200" y="451"/>
                    <a:pt x="200" y="452"/>
                  </a:cubicBezTo>
                  <a:cubicBezTo>
                    <a:pt x="201" y="452"/>
                    <a:pt x="201" y="452"/>
                    <a:pt x="201" y="452"/>
                  </a:cubicBezTo>
                  <a:cubicBezTo>
                    <a:pt x="202" y="452"/>
                    <a:pt x="202" y="452"/>
                    <a:pt x="202" y="451"/>
                  </a:cubicBezTo>
                  <a:cubicBezTo>
                    <a:pt x="203" y="451"/>
                    <a:pt x="204" y="450"/>
                    <a:pt x="204" y="449"/>
                  </a:cubicBezTo>
                  <a:cubicBezTo>
                    <a:pt x="205" y="449"/>
                    <a:pt x="205" y="449"/>
                    <a:pt x="205" y="449"/>
                  </a:cubicBezTo>
                  <a:cubicBezTo>
                    <a:pt x="205" y="449"/>
                    <a:pt x="206" y="449"/>
                    <a:pt x="206" y="449"/>
                  </a:cubicBezTo>
                  <a:cubicBezTo>
                    <a:pt x="206" y="448"/>
                    <a:pt x="207" y="448"/>
                    <a:pt x="207" y="448"/>
                  </a:cubicBezTo>
                  <a:cubicBezTo>
                    <a:pt x="208" y="448"/>
                    <a:pt x="208" y="449"/>
                    <a:pt x="208" y="449"/>
                  </a:cubicBezTo>
                  <a:cubicBezTo>
                    <a:pt x="208" y="450"/>
                    <a:pt x="209" y="450"/>
                    <a:pt x="209" y="450"/>
                  </a:cubicBezTo>
                  <a:cubicBezTo>
                    <a:pt x="210" y="451"/>
                    <a:pt x="210" y="452"/>
                    <a:pt x="210" y="453"/>
                  </a:cubicBezTo>
                  <a:cubicBezTo>
                    <a:pt x="210" y="453"/>
                    <a:pt x="210" y="453"/>
                    <a:pt x="210" y="453"/>
                  </a:cubicBezTo>
                  <a:cubicBezTo>
                    <a:pt x="210" y="453"/>
                    <a:pt x="210" y="453"/>
                    <a:pt x="210" y="453"/>
                  </a:cubicBezTo>
                  <a:cubicBezTo>
                    <a:pt x="211" y="453"/>
                    <a:pt x="211" y="453"/>
                    <a:pt x="211" y="453"/>
                  </a:cubicBezTo>
                  <a:cubicBezTo>
                    <a:pt x="212" y="453"/>
                    <a:pt x="212" y="453"/>
                    <a:pt x="212" y="453"/>
                  </a:cubicBezTo>
                  <a:cubicBezTo>
                    <a:pt x="212" y="453"/>
                    <a:pt x="213" y="453"/>
                    <a:pt x="213" y="453"/>
                  </a:cubicBezTo>
                  <a:cubicBezTo>
                    <a:pt x="213" y="453"/>
                    <a:pt x="213" y="453"/>
                    <a:pt x="213" y="453"/>
                  </a:cubicBezTo>
                  <a:cubicBezTo>
                    <a:pt x="214" y="453"/>
                    <a:pt x="214" y="453"/>
                    <a:pt x="214" y="453"/>
                  </a:cubicBezTo>
                  <a:cubicBezTo>
                    <a:pt x="214" y="453"/>
                    <a:pt x="214" y="453"/>
                    <a:pt x="215" y="453"/>
                  </a:cubicBezTo>
                  <a:cubicBezTo>
                    <a:pt x="215" y="453"/>
                    <a:pt x="215" y="454"/>
                    <a:pt x="215" y="454"/>
                  </a:cubicBezTo>
                  <a:cubicBezTo>
                    <a:pt x="215" y="455"/>
                    <a:pt x="215" y="456"/>
                    <a:pt x="215" y="456"/>
                  </a:cubicBezTo>
                  <a:cubicBezTo>
                    <a:pt x="215" y="457"/>
                    <a:pt x="215" y="457"/>
                    <a:pt x="215" y="457"/>
                  </a:cubicBezTo>
                  <a:cubicBezTo>
                    <a:pt x="215" y="457"/>
                    <a:pt x="215" y="457"/>
                    <a:pt x="215" y="457"/>
                  </a:cubicBezTo>
                  <a:cubicBezTo>
                    <a:pt x="215" y="457"/>
                    <a:pt x="215" y="457"/>
                    <a:pt x="215" y="458"/>
                  </a:cubicBezTo>
                  <a:cubicBezTo>
                    <a:pt x="215" y="458"/>
                    <a:pt x="215" y="458"/>
                    <a:pt x="215" y="458"/>
                  </a:cubicBezTo>
                  <a:cubicBezTo>
                    <a:pt x="216" y="458"/>
                    <a:pt x="216" y="459"/>
                    <a:pt x="216" y="459"/>
                  </a:cubicBezTo>
                  <a:cubicBezTo>
                    <a:pt x="216" y="459"/>
                    <a:pt x="216" y="459"/>
                    <a:pt x="216" y="459"/>
                  </a:cubicBezTo>
                  <a:cubicBezTo>
                    <a:pt x="216" y="459"/>
                    <a:pt x="216" y="459"/>
                    <a:pt x="216" y="459"/>
                  </a:cubicBezTo>
                  <a:cubicBezTo>
                    <a:pt x="217" y="458"/>
                    <a:pt x="216" y="457"/>
                    <a:pt x="217" y="456"/>
                  </a:cubicBezTo>
                  <a:cubicBezTo>
                    <a:pt x="217" y="456"/>
                    <a:pt x="217" y="456"/>
                    <a:pt x="217" y="456"/>
                  </a:cubicBezTo>
                  <a:cubicBezTo>
                    <a:pt x="217" y="456"/>
                    <a:pt x="217" y="455"/>
                    <a:pt x="217" y="455"/>
                  </a:cubicBezTo>
                  <a:cubicBezTo>
                    <a:pt x="217" y="455"/>
                    <a:pt x="217" y="455"/>
                    <a:pt x="217" y="455"/>
                  </a:cubicBezTo>
                  <a:cubicBezTo>
                    <a:pt x="217" y="455"/>
                    <a:pt x="217" y="456"/>
                    <a:pt x="218" y="456"/>
                  </a:cubicBezTo>
                  <a:cubicBezTo>
                    <a:pt x="218" y="456"/>
                    <a:pt x="218" y="456"/>
                    <a:pt x="218" y="456"/>
                  </a:cubicBezTo>
                  <a:cubicBezTo>
                    <a:pt x="218" y="456"/>
                    <a:pt x="218" y="457"/>
                    <a:pt x="218" y="457"/>
                  </a:cubicBezTo>
                  <a:cubicBezTo>
                    <a:pt x="218" y="457"/>
                    <a:pt x="218" y="458"/>
                    <a:pt x="218" y="458"/>
                  </a:cubicBezTo>
                  <a:cubicBezTo>
                    <a:pt x="218" y="458"/>
                    <a:pt x="218" y="458"/>
                    <a:pt x="218" y="458"/>
                  </a:cubicBezTo>
                  <a:cubicBezTo>
                    <a:pt x="218" y="459"/>
                    <a:pt x="219" y="459"/>
                    <a:pt x="218" y="459"/>
                  </a:cubicBezTo>
                  <a:cubicBezTo>
                    <a:pt x="219" y="459"/>
                    <a:pt x="219" y="458"/>
                    <a:pt x="219" y="458"/>
                  </a:cubicBezTo>
                  <a:cubicBezTo>
                    <a:pt x="220" y="458"/>
                    <a:pt x="220" y="459"/>
                    <a:pt x="220" y="460"/>
                  </a:cubicBezTo>
                  <a:cubicBezTo>
                    <a:pt x="221" y="460"/>
                    <a:pt x="221" y="460"/>
                    <a:pt x="221" y="460"/>
                  </a:cubicBezTo>
                  <a:cubicBezTo>
                    <a:pt x="222" y="460"/>
                    <a:pt x="222" y="461"/>
                    <a:pt x="222" y="462"/>
                  </a:cubicBezTo>
                  <a:cubicBezTo>
                    <a:pt x="222" y="462"/>
                    <a:pt x="222" y="463"/>
                    <a:pt x="222" y="463"/>
                  </a:cubicBezTo>
                  <a:cubicBezTo>
                    <a:pt x="222" y="463"/>
                    <a:pt x="223" y="464"/>
                    <a:pt x="223" y="464"/>
                  </a:cubicBezTo>
                  <a:cubicBezTo>
                    <a:pt x="223" y="464"/>
                    <a:pt x="223" y="464"/>
                    <a:pt x="222" y="464"/>
                  </a:cubicBezTo>
                  <a:cubicBezTo>
                    <a:pt x="222" y="464"/>
                    <a:pt x="222" y="464"/>
                    <a:pt x="221" y="464"/>
                  </a:cubicBezTo>
                  <a:cubicBezTo>
                    <a:pt x="221" y="464"/>
                    <a:pt x="221" y="464"/>
                    <a:pt x="221" y="464"/>
                  </a:cubicBezTo>
                  <a:cubicBezTo>
                    <a:pt x="221" y="464"/>
                    <a:pt x="220" y="465"/>
                    <a:pt x="220" y="465"/>
                  </a:cubicBezTo>
                  <a:cubicBezTo>
                    <a:pt x="220" y="465"/>
                    <a:pt x="220" y="465"/>
                    <a:pt x="220" y="465"/>
                  </a:cubicBezTo>
                  <a:cubicBezTo>
                    <a:pt x="220" y="465"/>
                    <a:pt x="220" y="465"/>
                    <a:pt x="220" y="465"/>
                  </a:cubicBezTo>
                  <a:cubicBezTo>
                    <a:pt x="219" y="464"/>
                    <a:pt x="218" y="464"/>
                    <a:pt x="218" y="463"/>
                  </a:cubicBezTo>
                  <a:cubicBezTo>
                    <a:pt x="217" y="463"/>
                    <a:pt x="218" y="464"/>
                    <a:pt x="218" y="464"/>
                  </a:cubicBezTo>
                  <a:cubicBezTo>
                    <a:pt x="218" y="465"/>
                    <a:pt x="218" y="465"/>
                    <a:pt x="218" y="465"/>
                  </a:cubicBezTo>
                  <a:cubicBezTo>
                    <a:pt x="218" y="465"/>
                    <a:pt x="218" y="465"/>
                    <a:pt x="219" y="465"/>
                  </a:cubicBezTo>
                  <a:cubicBezTo>
                    <a:pt x="219" y="465"/>
                    <a:pt x="219" y="465"/>
                    <a:pt x="219" y="465"/>
                  </a:cubicBezTo>
                  <a:cubicBezTo>
                    <a:pt x="219" y="466"/>
                    <a:pt x="220" y="466"/>
                    <a:pt x="220" y="466"/>
                  </a:cubicBezTo>
                  <a:cubicBezTo>
                    <a:pt x="220" y="466"/>
                    <a:pt x="221" y="466"/>
                    <a:pt x="221" y="466"/>
                  </a:cubicBezTo>
                  <a:cubicBezTo>
                    <a:pt x="221" y="466"/>
                    <a:pt x="221" y="466"/>
                    <a:pt x="221" y="466"/>
                  </a:cubicBezTo>
                  <a:cubicBezTo>
                    <a:pt x="221" y="466"/>
                    <a:pt x="221" y="466"/>
                    <a:pt x="221" y="466"/>
                  </a:cubicBezTo>
                  <a:cubicBezTo>
                    <a:pt x="222" y="466"/>
                    <a:pt x="222" y="466"/>
                    <a:pt x="222" y="467"/>
                  </a:cubicBezTo>
                  <a:cubicBezTo>
                    <a:pt x="221" y="467"/>
                    <a:pt x="221" y="467"/>
                    <a:pt x="221" y="467"/>
                  </a:cubicBezTo>
                  <a:cubicBezTo>
                    <a:pt x="221" y="467"/>
                    <a:pt x="221" y="467"/>
                    <a:pt x="221" y="467"/>
                  </a:cubicBezTo>
                  <a:cubicBezTo>
                    <a:pt x="221" y="467"/>
                    <a:pt x="221" y="468"/>
                    <a:pt x="221" y="468"/>
                  </a:cubicBezTo>
                  <a:cubicBezTo>
                    <a:pt x="221" y="468"/>
                    <a:pt x="221" y="468"/>
                    <a:pt x="222" y="469"/>
                  </a:cubicBezTo>
                  <a:cubicBezTo>
                    <a:pt x="222" y="469"/>
                    <a:pt x="222" y="469"/>
                    <a:pt x="222" y="469"/>
                  </a:cubicBezTo>
                  <a:cubicBezTo>
                    <a:pt x="222" y="470"/>
                    <a:pt x="222" y="470"/>
                    <a:pt x="222" y="470"/>
                  </a:cubicBezTo>
                  <a:cubicBezTo>
                    <a:pt x="222" y="470"/>
                    <a:pt x="222" y="471"/>
                    <a:pt x="222" y="471"/>
                  </a:cubicBezTo>
                  <a:cubicBezTo>
                    <a:pt x="222" y="471"/>
                    <a:pt x="222" y="471"/>
                    <a:pt x="222" y="471"/>
                  </a:cubicBezTo>
                  <a:cubicBezTo>
                    <a:pt x="222" y="471"/>
                    <a:pt x="222" y="471"/>
                    <a:pt x="222" y="471"/>
                  </a:cubicBezTo>
                  <a:cubicBezTo>
                    <a:pt x="223" y="471"/>
                    <a:pt x="223" y="471"/>
                    <a:pt x="223" y="470"/>
                  </a:cubicBezTo>
                  <a:cubicBezTo>
                    <a:pt x="223" y="471"/>
                    <a:pt x="224" y="472"/>
                    <a:pt x="224" y="473"/>
                  </a:cubicBezTo>
                  <a:cubicBezTo>
                    <a:pt x="224" y="473"/>
                    <a:pt x="225" y="474"/>
                    <a:pt x="225" y="474"/>
                  </a:cubicBezTo>
                  <a:cubicBezTo>
                    <a:pt x="226" y="475"/>
                    <a:pt x="226" y="476"/>
                    <a:pt x="227" y="476"/>
                  </a:cubicBezTo>
                  <a:cubicBezTo>
                    <a:pt x="227" y="476"/>
                    <a:pt x="227" y="476"/>
                    <a:pt x="227" y="476"/>
                  </a:cubicBezTo>
                  <a:cubicBezTo>
                    <a:pt x="227" y="475"/>
                    <a:pt x="226" y="475"/>
                    <a:pt x="227" y="475"/>
                  </a:cubicBezTo>
                  <a:cubicBezTo>
                    <a:pt x="227" y="475"/>
                    <a:pt x="227" y="475"/>
                    <a:pt x="227" y="475"/>
                  </a:cubicBezTo>
                  <a:cubicBezTo>
                    <a:pt x="227" y="475"/>
                    <a:pt x="227" y="475"/>
                    <a:pt x="226" y="475"/>
                  </a:cubicBezTo>
                  <a:cubicBezTo>
                    <a:pt x="226" y="475"/>
                    <a:pt x="226" y="475"/>
                    <a:pt x="226" y="474"/>
                  </a:cubicBezTo>
                  <a:cubicBezTo>
                    <a:pt x="226" y="474"/>
                    <a:pt x="226" y="474"/>
                    <a:pt x="225" y="473"/>
                  </a:cubicBezTo>
                  <a:cubicBezTo>
                    <a:pt x="225" y="473"/>
                    <a:pt x="225" y="473"/>
                    <a:pt x="225" y="473"/>
                  </a:cubicBezTo>
                  <a:cubicBezTo>
                    <a:pt x="225" y="472"/>
                    <a:pt x="225" y="472"/>
                    <a:pt x="225" y="472"/>
                  </a:cubicBezTo>
                  <a:cubicBezTo>
                    <a:pt x="225" y="472"/>
                    <a:pt x="225" y="472"/>
                    <a:pt x="225" y="472"/>
                  </a:cubicBezTo>
                  <a:cubicBezTo>
                    <a:pt x="225" y="472"/>
                    <a:pt x="225" y="471"/>
                    <a:pt x="225" y="471"/>
                  </a:cubicBezTo>
                  <a:cubicBezTo>
                    <a:pt x="225" y="471"/>
                    <a:pt x="225" y="471"/>
                    <a:pt x="225" y="471"/>
                  </a:cubicBezTo>
                  <a:cubicBezTo>
                    <a:pt x="225" y="471"/>
                    <a:pt x="225" y="471"/>
                    <a:pt x="224" y="471"/>
                  </a:cubicBezTo>
                  <a:cubicBezTo>
                    <a:pt x="224" y="471"/>
                    <a:pt x="224" y="471"/>
                    <a:pt x="223" y="470"/>
                  </a:cubicBezTo>
                  <a:cubicBezTo>
                    <a:pt x="223" y="470"/>
                    <a:pt x="223" y="470"/>
                    <a:pt x="223" y="470"/>
                  </a:cubicBezTo>
                  <a:cubicBezTo>
                    <a:pt x="223" y="470"/>
                    <a:pt x="223" y="470"/>
                    <a:pt x="223" y="470"/>
                  </a:cubicBezTo>
                  <a:cubicBezTo>
                    <a:pt x="224" y="469"/>
                    <a:pt x="224" y="469"/>
                    <a:pt x="223" y="468"/>
                  </a:cubicBezTo>
                  <a:cubicBezTo>
                    <a:pt x="223" y="468"/>
                    <a:pt x="223" y="468"/>
                    <a:pt x="223" y="468"/>
                  </a:cubicBezTo>
                  <a:cubicBezTo>
                    <a:pt x="224" y="467"/>
                    <a:pt x="224" y="467"/>
                    <a:pt x="224" y="467"/>
                  </a:cubicBezTo>
                  <a:cubicBezTo>
                    <a:pt x="224" y="468"/>
                    <a:pt x="224" y="468"/>
                    <a:pt x="224" y="468"/>
                  </a:cubicBezTo>
                  <a:cubicBezTo>
                    <a:pt x="225" y="468"/>
                    <a:pt x="225" y="467"/>
                    <a:pt x="225" y="467"/>
                  </a:cubicBezTo>
                  <a:cubicBezTo>
                    <a:pt x="225" y="467"/>
                    <a:pt x="226" y="467"/>
                    <a:pt x="226" y="467"/>
                  </a:cubicBezTo>
                  <a:cubicBezTo>
                    <a:pt x="226" y="467"/>
                    <a:pt x="225" y="467"/>
                    <a:pt x="225" y="467"/>
                  </a:cubicBezTo>
                  <a:cubicBezTo>
                    <a:pt x="225" y="466"/>
                    <a:pt x="225" y="466"/>
                    <a:pt x="225" y="466"/>
                  </a:cubicBezTo>
                  <a:cubicBezTo>
                    <a:pt x="226" y="466"/>
                    <a:pt x="226" y="466"/>
                    <a:pt x="226" y="466"/>
                  </a:cubicBezTo>
                  <a:cubicBezTo>
                    <a:pt x="226" y="467"/>
                    <a:pt x="226" y="467"/>
                    <a:pt x="227" y="467"/>
                  </a:cubicBezTo>
                  <a:cubicBezTo>
                    <a:pt x="227" y="467"/>
                    <a:pt x="227" y="467"/>
                    <a:pt x="227" y="467"/>
                  </a:cubicBezTo>
                  <a:cubicBezTo>
                    <a:pt x="227" y="467"/>
                    <a:pt x="227" y="467"/>
                    <a:pt x="227" y="467"/>
                  </a:cubicBezTo>
                  <a:cubicBezTo>
                    <a:pt x="227" y="467"/>
                    <a:pt x="227" y="467"/>
                    <a:pt x="227" y="467"/>
                  </a:cubicBezTo>
                  <a:cubicBezTo>
                    <a:pt x="227" y="466"/>
                    <a:pt x="226" y="465"/>
                    <a:pt x="225" y="465"/>
                  </a:cubicBezTo>
                  <a:cubicBezTo>
                    <a:pt x="225" y="465"/>
                    <a:pt x="225" y="465"/>
                    <a:pt x="225" y="465"/>
                  </a:cubicBezTo>
                  <a:cubicBezTo>
                    <a:pt x="225" y="464"/>
                    <a:pt x="226" y="464"/>
                    <a:pt x="226" y="464"/>
                  </a:cubicBezTo>
                  <a:cubicBezTo>
                    <a:pt x="226" y="464"/>
                    <a:pt x="226" y="464"/>
                    <a:pt x="226" y="463"/>
                  </a:cubicBezTo>
                  <a:cubicBezTo>
                    <a:pt x="226" y="463"/>
                    <a:pt x="226" y="463"/>
                    <a:pt x="226" y="463"/>
                  </a:cubicBezTo>
                  <a:cubicBezTo>
                    <a:pt x="226" y="463"/>
                    <a:pt x="226" y="463"/>
                    <a:pt x="226" y="463"/>
                  </a:cubicBezTo>
                  <a:cubicBezTo>
                    <a:pt x="225" y="463"/>
                    <a:pt x="225" y="462"/>
                    <a:pt x="224" y="461"/>
                  </a:cubicBezTo>
                  <a:cubicBezTo>
                    <a:pt x="224" y="461"/>
                    <a:pt x="224" y="461"/>
                    <a:pt x="224" y="461"/>
                  </a:cubicBezTo>
                  <a:cubicBezTo>
                    <a:pt x="224" y="460"/>
                    <a:pt x="224" y="459"/>
                    <a:pt x="224" y="458"/>
                  </a:cubicBezTo>
                  <a:cubicBezTo>
                    <a:pt x="224" y="458"/>
                    <a:pt x="224" y="458"/>
                    <a:pt x="224" y="457"/>
                  </a:cubicBezTo>
                  <a:cubicBezTo>
                    <a:pt x="224" y="457"/>
                    <a:pt x="224" y="456"/>
                    <a:pt x="224" y="456"/>
                  </a:cubicBezTo>
                  <a:cubicBezTo>
                    <a:pt x="224" y="456"/>
                    <a:pt x="224" y="456"/>
                    <a:pt x="224" y="456"/>
                  </a:cubicBezTo>
                  <a:cubicBezTo>
                    <a:pt x="224" y="456"/>
                    <a:pt x="224" y="456"/>
                    <a:pt x="224" y="456"/>
                  </a:cubicBezTo>
                  <a:cubicBezTo>
                    <a:pt x="224" y="456"/>
                    <a:pt x="224" y="455"/>
                    <a:pt x="223" y="455"/>
                  </a:cubicBezTo>
                  <a:cubicBezTo>
                    <a:pt x="223" y="455"/>
                    <a:pt x="223" y="454"/>
                    <a:pt x="223" y="454"/>
                  </a:cubicBezTo>
                  <a:cubicBezTo>
                    <a:pt x="223" y="454"/>
                    <a:pt x="223" y="454"/>
                    <a:pt x="223" y="454"/>
                  </a:cubicBezTo>
                  <a:cubicBezTo>
                    <a:pt x="223" y="454"/>
                    <a:pt x="222" y="454"/>
                    <a:pt x="222" y="454"/>
                  </a:cubicBezTo>
                  <a:cubicBezTo>
                    <a:pt x="222" y="453"/>
                    <a:pt x="222" y="453"/>
                    <a:pt x="221" y="453"/>
                  </a:cubicBezTo>
                  <a:cubicBezTo>
                    <a:pt x="221" y="452"/>
                    <a:pt x="221" y="452"/>
                    <a:pt x="221" y="452"/>
                  </a:cubicBezTo>
                  <a:cubicBezTo>
                    <a:pt x="221" y="452"/>
                    <a:pt x="221" y="452"/>
                    <a:pt x="222" y="452"/>
                  </a:cubicBezTo>
                  <a:cubicBezTo>
                    <a:pt x="222" y="451"/>
                    <a:pt x="222" y="450"/>
                    <a:pt x="223" y="450"/>
                  </a:cubicBezTo>
                  <a:cubicBezTo>
                    <a:pt x="223" y="450"/>
                    <a:pt x="224" y="450"/>
                    <a:pt x="224" y="449"/>
                  </a:cubicBezTo>
                  <a:cubicBezTo>
                    <a:pt x="224" y="449"/>
                    <a:pt x="224" y="449"/>
                    <a:pt x="224" y="449"/>
                  </a:cubicBezTo>
                  <a:cubicBezTo>
                    <a:pt x="224" y="449"/>
                    <a:pt x="223" y="449"/>
                    <a:pt x="223" y="448"/>
                  </a:cubicBezTo>
                  <a:cubicBezTo>
                    <a:pt x="223" y="448"/>
                    <a:pt x="223" y="448"/>
                    <a:pt x="223" y="448"/>
                  </a:cubicBezTo>
                  <a:cubicBezTo>
                    <a:pt x="223" y="448"/>
                    <a:pt x="223" y="448"/>
                    <a:pt x="223" y="448"/>
                  </a:cubicBezTo>
                  <a:cubicBezTo>
                    <a:pt x="223" y="448"/>
                    <a:pt x="223" y="448"/>
                    <a:pt x="223" y="448"/>
                  </a:cubicBezTo>
                  <a:cubicBezTo>
                    <a:pt x="223" y="448"/>
                    <a:pt x="223" y="448"/>
                    <a:pt x="222" y="448"/>
                  </a:cubicBezTo>
                  <a:cubicBezTo>
                    <a:pt x="222" y="447"/>
                    <a:pt x="222" y="447"/>
                    <a:pt x="222" y="447"/>
                  </a:cubicBezTo>
                  <a:cubicBezTo>
                    <a:pt x="222" y="447"/>
                    <a:pt x="222" y="447"/>
                    <a:pt x="222" y="447"/>
                  </a:cubicBezTo>
                  <a:cubicBezTo>
                    <a:pt x="223" y="446"/>
                    <a:pt x="223" y="446"/>
                    <a:pt x="223" y="446"/>
                  </a:cubicBezTo>
                  <a:cubicBezTo>
                    <a:pt x="223" y="446"/>
                    <a:pt x="223" y="447"/>
                    <a:pt x="223" y="447"/>
                  </a:cubicBezTo>
                  <a:cubicBezTo>
                    <a:pt x="223" y="447"/>
                    <a:pt x="223" y="447"/>
                    <a:pt x="223" y="447"/>
                  </a:cubicBezTo>
                  <a:cubicBezTo>
                    <a:pt x="223" y="447"/>
                    <a:pt x="223" y="447"/>
                    <a:pt x="223" y="447"/>
                  </a:cubicBezTo>
                  <a:cubicBezTo>
                    <a:pt x="223" y="447"/>
                    <a:pt x="223" y="447"/>
                    <a:pt x="223" y="447"/>
                  </a:cubicBezTo>
                  <a:cubicBezTo>
                    <a:pt x="224" y="447"/>
                    <a:pt x="224" y="447"/>
                    <a:pt x="225" y="447"/>
                  </a:cubicBezTo>
                  <a:cubicBezTo>
                    <a:pt x="225" y="447"/>
                    <a:pt x="225" y="447"/>
                    <a:pt x="225" y="447"/>
                  </a:cubicBezTo>
                  <a:cubicBezTo>
                    <a:pt x="225" y="447"/>
                    <a:pt x="225" y="447"/>
                    <a:pt x="225" y="447"/>
                  </a:cubicBezTo>
                  <a:cubicBezTo>
                    <a:pt x="226" y="447"/>
                    <a:pt x="226" y="447"/>
                    <a:pt x="226" y="447"/>
                  </a:cubicBezTo>
                  <a:cubicBezTo>
                    <a:pt x="227" y="446"/>
                    <a:pt x="227" y="446"/>
                    <a:pt x="228" y="446"/>
                  </a:cubicBezTo>
                  <a:cubicBezTo>
                    <a:pt x="228" y="446"/>
                    <a:pt x="229" y="446"/>
                    <a:pt x="229" y="446"/>
                  </a:cubicBezTo>
                  <a:cubicBezTo>
                    <a:pt x="230" y="446"/>
                    <a:pt x="230" y="446"/>
                    <a:pt x="230" y="446"/>
                  </a:cubicBezTo>
                  <a:cubicBezTo>
                    <a:pt x="230" y="446"/>
                    <a:pt x="230" y="446"/>
                    <a:pt x="230" y="445"/>
                  </a:cubicBezTo>
                  <a:cubicBezTo>
                    <a:pt x="230" y="445"/>
                    <a:pt x="230" y="445"/>
                    <a:pt x="230" y="445"/>
                  </a:cubicBezTo>
                  <a:cubicBezTo>
                    <a:pt x="230" y="445"/>
                    <a:pt x="230" y="445"/>
                    <a:pt x="230" y="444"/>
                  </a:cubicBezTo>
                  <a:cubicBezTo>
                    <a:pt x="230" y="444"/>
                    <a:pt x="230" y="444"/>
                    <a:pt x="230" y="444"/>
                  </a:cubicBezTo>
                  <a:cubicBezTo>
                    <a:pt x="230" y="444"/>
                    <a:pt x="230" y="444"/>
                    <a:pt x="230" y="444"/>
                  </a:cubicBezTo>
                  <a:cubicBezTo>
                    <a:pt x="230" y="444"/>
                    <a:pt x="231" y="444"/>
                    <a:pt x="231" y="444"/>
                  </a:cubicBezTo>
                  <a:cubicBezTo>
                    <a:pt x="231" y="444"/>
                    <a:pt x="231" y="444"/>
                    <a:pt x="231" y="444"/>
                  </a:cubicBezTo>
                  <a:cubicBezTo>
                    <a:pt x="231" y="444"/>
                    <a:pt x="231" y="444"/>
                    <a:pt x="231" y="444"/>
                  </a:cubicBezTo>
                  <a:cubicBezTo>
                    <a:pt x="231" y="444"/>
                    <a:pt x="231" y="444"/>
                    <a:pt x="231" y="444"/>
                  </a:cubicBezTo>
                  <a:cubicBezTo>
                    <a:pt x="231" y="444"/>
                    <a:pt x="231" y="444"/>
                    <a:pt x="231" y="444"/>
                  </a:cubicBezTo>
                  <a:cubicBezTo>
                    <a:pt x="232" y="444"/>
                    <a:pt x="232" y="444"/>
                    <a:pt x="232" y="444"/>
                  </a:cubicBezTo>
                  <a:cubicBezTo>
                    <a:pt x="232" y="444"/>
                    <a:pt x="232" y="444"/>
                    <a:pt x="232" y="445"/>
                  </a:cubicBezTo>
                  <a:cubicBezTo>
                    <a:pt x="232" y="445"/>
                    <a:pt x="232" y="445"/>
                    <a:pt x="232" y="445"/>
                  </a:cubicBezTo>
                  <a:cubicBezTo>
                    <a:pt x="232" y="445"/>
                    <a:pt x="232" y="445"/>
                    <a:pt x="233" y="445"/>
                  </a:cubicBezTo>
                  <a:cubicBezTo>
                    <a:pt x="233" y="445"/>
                    <a:pt x="233" y="445"/>
                    <a:pt x="233" y="445"/>
                  </a:cubicBezTo>
                  <a:cubicBezTo>
                    <a:pt x="233" y="445"/>
                    <a:pt x="233" y="445"/>
                    <a:pt x="233" y="445"/>
                  </a:cubicBezTo>
                  <a:cubicBezTo>
                    <a:pt x="233" y="445"/>
                    <a:pt x="233" y="444"/>
                    <a:pt x="233" y="444"/>
                  </a:cubicBezTo>
                  <a:cubicBezTo>
                    <a:pt x="232" y="444"/>
                    <a:pt x="232" y="444"/>
                    <a:pt x="232" y="444"/>
                  </a:cubicBezTo>
                  <a:cubicBezTo>
                    <a:pt x="232" y="444"/>
                    <a:pt x="232" y="444"/>
                    <a:pt x="232" y="444"/>
                  </a:cubicBezTo>
                  <a:cubicBezTo>
                    <a:pt x="232" y="444"/>
                    <a:pt x="232" y="443"/>
                    <a:pt x="232" y="443"/>
                  </a:cubicBezTo>
                  <a:cubicBezTo>
                    <a:pt x="232" y="443"/>
                    <a:pt x="232" y="443"/>
                    <a:pt x="232" y="443"/>
                  </a:cubicBezTo>
                  <a:cubicBezTo>
                    <a:pt x="232" y="443"/>
                    <a:pt x="232" y="443"/>
                    <a:pt x="232" y="443"/>
                  </a:cubicBezTo>
                  <a:cubicBezTo>
                    <a:pt x="232" y="443"/>
                    <a:pt x="232" y="443"/>
                    <a:pt x="232" y="443"/>
                  </a:cubicBezTo>
                  <a:cubicBezTo>
                    <a:pt x="232" y="442"/>
                    <a:pt x="232" y="442"/>
                    <a:pt x="232" y="442"/>
                  </a:cubicBezTo>
                  <a:cubicBezTo>
                    <a:pt x="232" y="442"/>
                    <a:pt x="232" y="442"/>
                    <a:pt x="232" y="442"/>
                  </a:cubicBezTo>
                  <a:cubicBezTo>
                    <a:pt x="233" y="442"/>
                    <a:pt x="233" y="442"/>
                    <a:pt x="233" y="441"/>
                  </a:cubicBezTo>
                  <a:cubicBezTo>
                    <a:pt x="233" y="441"/>
                    <a:pt x="233" y="441"/>
                    <a:pt x="233" y="441"/>
                  </a:cubicBezTo>
                  <a:cubicBezTo>
                    <a:pt x="234" y="441"/>
                    <a:pt x="233" y="441"/>
                    <a:pt x="234" y="441"/>
                  </a:cubicBezTo>
                  <a:cubicBezTo>
                    <a:pt x="234" y="441"/>
                    <a:pt x="234" y="441"/>
                    <a:pt x="234" y="441"/>
                  </a:cubicBezTo>
                  <a:cubicBezTo>
                    <a:pt x="234" y="441"/>
                    <a:pt x="234" y="441"/>
                    <a:pt x="234" y="441"/>
                  </a:cubicBezTo>
                  <a:cubicBezTo>
                    <a:pt x="234" y="441"/>
                    <a:pt x="234" y="441"/>
                    <a:pt x="234" y="441"/>
                  </a:cubicBezTo>
                  <a:cubicBezTo>
                    <a:pt x="235" y="441"/>
                    <a:pt x="235" y="441"/>
                    <a:pt x="235" y="441"/>
                  </a:cubicBezTo>
                  <a:cubicBezTo>
                    <a:pt x="235" y="441"/>
                    <a:pt x="235" y="441"/>
                    <a:pt x="235" y="441"/>
                  </a:cubicBezTo>
                  <a:cubicBezTo>
                    <a:pt x="235" y="441"/>
                    <a:pt x="235" y="441"/>
                    <a:pt x="235" y="441"/>
                  </a:cubicBezTo>
                  <a:cubicBezTo>
                    <a:pt x="236" y="440"/>
                    <a:pt x="236" y="440"/>
                    <a:pt x="236" y="440"/>
                  </a:cubicBezTo>
                  <a:cubicBezTo>
                    <a:pt x="236" y="440"/>
                    <a:pt x="236" y="440"/>
                    <a:pt x="236" y="440"/>
                  </a:cubicBezTo>
                  <a:cubicBezTo>
                    <a:pt x="236" y="440"/>
                    <a:pt x="236" y="440"/>
                    <a:pt x="236" y="440"/>
                  </a:cubicBezTo>
                  <a:cubicBezTo>
                    <a:pt x="236" y="440"/>
                    <a:pt x="236" y="440"/>
                    <a:pt x="237" y="440"/>
                  </a:cubicBezTo>
                  <a:cubicBezTo>
                    <a:pt x="237" y="440"/>
                    <a:pt x="237" y="440"/>
                    <a:pt x="237" y="440"/>
                  </a:cubicBezTo>
                  <a:cubicBezTo>
                    <a:pt x="237" y="439"/>
                    <a:pt x="237" y="439"/>
                    <a:pt x="237" y="438"/>
                  </a:cubicBezTo>
                  <a:cubicBezTo>
                    <a:pt x="237" y="438"/>
                    <a:pt x="237" y="438"/>
                    <a:pt x="236" y="438"/>
                  </a:cubicBezTo>
                  <a:cubicBezTo>
                    <a:pt x="236" y="438"/>
                    <a:pt x="236" y="438"/>
                    <a:pt x="236" y="438"/>
                  </a:cubicBezTo>
                  <a:cubicBezTo>
                    <a:pt x="236" y="438"/>
                    <a:pt x="236" y="438"/>
                    <a:pt x="236" y="438"/>
                  </a:cubicBezTo>
                  <a:cubicBezTo>
                    <a:pt x="237" y="438"/>
                    <a:pt x="237" y="438"/>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6" y="437"/>
                    <a:pt x="235" y="437"/>
                    <a:pt x="235" y="437"/>
                  </a:cubicBezTo>
                  <a:cubicBezTo>
                    <a:pt x="235" y="437"/>
                    <a:pt x="235" y="437"/>
                    <a:pt x="235" y="437"/>
                  </a:cubicBezTo>
                  <a:cubicBezTo>
                    <a:pt x="234" y="437"/>
                    <a:pt x="234" y="437"/>
                    <a:pt x="234" y="437"/>
                  </a:cubicBezTo>
                  <a:cubicBezTo>
                    <a:pt x="234" y="437"/>
                    <a:pt x="234" y="437"/>
                    <a:pt x="234" y="437"/>
                  </a:cubicBezTo>
                  <a:cubicBezTo>
                    <a:pt x="234" y="437"/>
                    <a:pt x="234" y="438"/>
                    <a:pt x="233" y="438"/>
                  </a:cubicBezTo>
                  <a:cubicBezTo>
                    <a:pt x="233" y="438"/>
                    <a:pt x="233" y="438"/>
                    <a:pt x="233" y="438"/>
                  </a:cubicBezTo>
                  <a:cubicBezTo>
                    <a:pt x="233" y="438"/>
                    <a:pt x="233" y="438"/>
                    <a:pt x="233" y="438"/>
                  </a:cubicBezTo>
                  <a:cubicBezTo>
                    <a:pt x="233" y="438"/>
                    <a:pt x="232" y="438"/>
                    <a:pt x="232" y="438"/>
                  </a:cubicBezTo>
                  <a:cubicBezTo>
                    <a:pt x="232" y="438"/>
                    <a:pt x="231" y="439"/>
                    <a:pt x="231" y="439"/>
                  </a:cubicBezTo>
                  <a:cubicBezTo>
                    <a:pt x="231" y="439"/>
                    <a:pt x="231" y="439"/>
                    <a:pt x="231" y="439"/>
                  </a:cubicBezTo>
                  <a:cubicBezTo>
                    <a:pt x="231" y="439"/>
                    <a:pt x="231" y="439"/>
                    <a:pt x="231" y="439"/>
                  </a:cubicBezTo>
                  <a:cubicBezTo>
                    <a:pt x="231" y="439"/>
                    <a:pt x="232" y="439"/>
                    <a:pt x="232" y="439"/>
                  </a:cubicBezTo>
                  <a:cubicBezTo>
                    <a:pt x="232" y="439"/>
                    <a:pt x="232" y="440"/>
                    <a:pt x="232" y="440"/>
                  </a:cubicBezTo>
                  <a:cubicBezTo>
                    <a:pt x="231" y="440"/>
                    <a:pt x="231" y="440"/>
                    <a:pt x="231" y="440"/>
                  </a:cubicBezTo>
                  <a:cubicBezTo>
                    <a:pt x="231" y="440"/>
                    <a:pt x="231" y="440"/>
                    <a:pt x="231" y="440"/>
                  </a:cubicBezTo>
                  <a:cubicBezTo>
                    <a:pt x="231" y="440"/>
                    <a:pt x="231" y="441"/>
                    <a:pt x="231" y="441"/>
                  </a:cubicBezTo>
                  <a:cubicBezTo>
                    <a:pt x="232" y="441"/>
                    <a:pt x="232" y="441"/>
                    <a:pt x="232" y="441"/>
                  </a:cubicBezTo>
                  <a:cubicBezTo>
                    <a:pt x="232" y="441"/>
                    <a:pt x="232" y="441"/>
                    <a:pt x="232" y="441"/>
                  </a:cubicBezTo>
                  <a:cubicBezTo>
                    <a:pt x="232" y="441"/>
                    <a:pt x="232" y="441"/>
                    <a:pt x="231" y="442"/>
                  </a:cubicBezTo>
                  <a:cubicBezTo>
                    <a:pt x="231" y="442"/>
                    <a:pt x="231" y="442"/>
                    <a:pt x="231" y="442"/>
                  </a:cubicBezTo>
                  <a:cubicBezTo>
                    <a:pt x="231" y="442"/>
                    <a:pt x="231" y="442"/>
                    <a:pt x="231" y="442"/>
                  </a:cubicBezTo>
                  <a:cubicBezTo>
                    <a:pt x="231" y="442"/>
                    <a:pt x="231" y="442"/>
                    <a:pt x="231" y="442"/>
                  </a:cubicBezTo>
                  <a:cubicBezTo>
                    <a:pt x="231" y="442"/>
                    <a:pt x="231" y="442"/>
                    <a:pt x="231" y="442"/>
                  </a:cubicBezTo>
                  <a:cubicBezTo>
                    <a:pt x="231" y="442"/>
                    <a:pt x="230" y="441"/>
                    <a:pt x="230" y="441"/>
                  </a:cubicBezTo>
                  <a:cubicBezTo>
                    <a:pt x="230" y="441"/>
                    <a:pt x="230" y="440"/>
                    <a:pt x="230" y="440"/>
                  </a:cubicBezTo>
                  <a:cubicBezTo>
                    <a:pt x="229" y="440"/>
                    <a:pt x="229" y="441"/>
                    <a:pt x="229" y="441"/>
                  </a:cubicBezTo>
                  <a:cubicBezTo>
                    <a:pt x="229" y="441"/>
                    <a:pt x="229" y="441"/>
                    <a:pt x="229" y="441"/>
                  </a:cubicBezTo>
                  <a:cubicBezTo>
                    <a:pt x="229" y="442"/>
                    <a:pt x="229" y="442"/>
                    <a:pt x="229" y="442"/>
                  </a:cubicBezTo>
                  <a:cubicBezTo>
                    <a:pt x="229" y="442"/>
                    <a:pt x="228" y="442"/>
                    <a:pt x="228" y="442"/>
                  </a:cubicBezTo>
                  <a:cubicBezTo>
                    <a:pt x="229" y="442"/>
                    <a:pt x="229" y="443"/>
                    <a:pt x="229" y="443"/>
                  </a:cubicBezTo>
                  <a:cubicBezTo>
                    <a:pt x="228" y="443"/>
                    <a:pt x="228" y="443"/>
                    <a:pt x="228" y="443"/>
                  </a:cubicBezTo>
                  <a:cubicBezTo>
                    <a:pt x="228" y="443"/>
                    <a:pt x="228" y="443"/>
                    <a:pt x="228" y="443"/>
                  </a:cubicBezTo>
                  <a:cubicBezTo>
                    <a:pt x="228" y="442"/>
                    <a:pt x="228" y="442"/>
                    <a:pt x="228" y="442"/>
                  </a:cubicBezTo>
                  <a:cubicBezTo>
                    <a:pt x="228" y="442"/>
                    <a:pt x="227" y="442"/>
                    <a:pt x="227" y="443"/>
                  </a:cubicBezTo>
                  <a:cubicBezTo>
                    <a:pt x="227" y="443"/>
                    <a:pt x="227" y="443"/>
                    <a:pt x="227" y="443"/>
                  </a:cubicBezTo>
                  <a:cubicBezTo>
                    <a:pt x="227" y="443"/>
                    <a:pt x="227" y="443"/>
                    <a:pt x="227" y="443"/>
                  </a:cubicBezTo>
                  <a:cubicBezTo>
                    <a:pt x="227" y="443"/>
                    <a:pt x="227" y="443"/>
                    <a:pt x="226" y="443"/>
                  </a:cubicBezTo>
                  <a:cubicBezTo>
                    <a:pt x="226" y="443"/>
                    <a:pt x="226" y="443"/>
                    <a:pt x="226" y="443"/>
                  </a:cubicBezTo>
                  <a:cubicBezTo>
                    <a:pt x="226" y="443"/>
                    <a:pt x="226" y="443"/>
                    <a:pt x="226" y="443"/>
                  </a:cubicBezTo>
                  <a:cubicBezTo>
                    <a:pt x="226" y="443"/>
                    <a:pt x="226" y="442"/>
                    <a:pt x="226" y="442"/>
                  </a:cubicBezTo>
                  <a:cubicBezTo>
                    <a:pt x="226" y="442"/>
                    <a:pt x="225" y="442"/>
                    <a:pt x="225" y="442"/>
                  </a:cubicBezTo>
                  <a:cubicBezTo>
                    <a:pt x="225" y="442"/>
                    <a:pt x="225" y="442"/>
                    <a:pt x="225" y="442"/>
                  </a:cubicBezTo>
                  <a:cubicBezTo>
                    <a:pt x="224" y="442"/>
                    <a:pt x="224" y="442"/>
                    <a:pt x="224" y="442"/>
                  </a:cubicBezTo>
                  <a:cubicBezTo>
                    <a:pt x="224" y="442"/>
                    <a:pt x="223" y="442"/>
                    <a:pt x="223" y="442"/>
                  </a:cubicBezTo>
                  <a:cubicBezTo>
                    <a:pt x="223" y="442"/>
                    <a:pt x="223" y="442"/>
                    <a:pt x="223" y="441"/>
                  </a:cubicBezTo>
                  <a:cubicBezTo>
                    <a:pt x="223" y="441"/>
                    <a:pt x="224" y="441"/>
                    <a:pt x="223" y="441"/>
                  </a:cubicBezTo>
                  <a:cubicBezTo>
                    <a:pt x="223" y="441"/>
                    <a:pt x="223" y="441"/>
                    <a:pt x="223" y="441"/>
                  </a:cubicBezTo>
                  <a:cubicBezTo>
                    <a:pt x="223" y="441"/>
                    <a:pt x="223" y="441"/>
                    <a:pt x="223" y="441"/>
                  </a:cubicBezTo>
                  <a:cubicBezTo>
                    <a:pt x="223" y="441"/>
                    <a:pt x="223" y="441"/>
                    <a:pt x="223" y="442"/>
                  </a:cubicBezTo>
                  <a:cubicBezTo>
                    <a:pt x="223" y="442"/>
                    <a:pt x="222" y="442"/>
                    <a:pt x="222" y="442"/>
                  </a:cubicBezTo>
                  <a:cubicBezTo>
                    <a:pt x="222" y="442"/>
                    <a:pt x="222" y="443"/>
                    <a:pt x="222" y="443"/>
                  </a:cubicBezTo>
                  <a:cubicBezTo>
                    <a:pt x="222" y="443"/>
                    <a:pt x="222" y="443"/>
                    <a:pt x="222" y="443"/>
                  </a:cubicBezTo>
                  <a:cubicBezTo>
                    <a:pt x="223" y="444"/>
                    <a:pt x="223" y="444"/>
                    <a:pt x="223" y="444"/>
                  </a:cubicBezTo>
                  <a:cubicBezTo>
                    <a:pt x="223" y="444"/>
                    <a:pt x="223" y="444"/>
                    <a:pt x="223" y="444"/>
                  </a:cubicBezTo>
                  <a:cubicBezTo>
                    <a:pt x="223" y="445"/>
                    <a:pt x="224" y="444"/>
                    <a:pt x="224" y="445"/>
                  </a:cubicBezTo>
                  <a:cubicBezTo>
                    <a:pt x="224" y="445"/>
                    <a:pt x="223" y="445"/>
                    <a:pt x="223" y="445"/>
                  </a:cubicBezTo>
                  <a:cubicBezTo>
                    <a:pt x="223" y="445"/>
                    <a:pt x="222" y="445"/>
                    <a:pt x="222" y="445"/>
                  </a:cubicBezTo>
                  <a:cubicBezTo>
                    <a:pt x="222" y="446"/>
                    <a:pt x="222" y="445"/>
                    <a:pt x="221" y="445"/>
                  </a:cubicBezTo>
                  <a:cubicBezTo>
                    <a:pt x="221" y="445"/>
                    <a:pt x="221" y="445"/>
                    <a:pt x="221" y="445"/>
                  </a:cubicBezTo>
                  <a:cubicBezTo>
                    <a:pt x="221" y="445"/>
                    <a:pt x="221" y="445"/>
                    <a:pt x="221" y="445"/>
                  </a:cubicBezTo>
                  <a:cubicBezTo>
                    <a:pt x="221" y="445"/>
                    <a:pt x="220" y="445"/>
                    <a:pt x="220" y="445"/>
                  </a:cubicBezTo>
                  <a:cubicBezTo>
                    <a:pt x="220" y="445"/>
                    <a:pt x="220" y="445"/>
                    <a:pt x="220" y="445"/>
                  </a:cubicBezTo>
                  <a:cubicBezTo>
                    <a:pt x="220" y="446"/>
                    <a:pt x="220" y="446"/>
                    <a:pt x="219" y="446"/>
                  </a:cubicBezTo>
                  <a:cubicBezTo>
                    <a:pt x="219" y="446"/>
                    <a:pt x="219" y="446"/>
                    <a:pt x="219" y="445"/>
                  </a:cubicBezTo>
                  <a:cubicBezTo>
                    <a:pt x="219" y="445"/>
                    <a:pt x="219" y="445"/>
                    <a:pt x="219" y="445"/>
                  </a:cubicBezTo>
                  <a:cubicBezTo>
                    <a:pt x="219" y="445"/>
                    <a:pt x="220" y="445"/>
                    <a:pt x="220" y="445"/>
                  </a:cubicBezTo>
                  <a:cubicBezTo>
                    <a:pt x="220" y="444"/>
                    <a:pt x="219" y="444"/>
                    <a:pt x="219" y="444"/>
                  </a:cubicBezTo>
                  <a:cubicBezTo>
                    <a:pt x="219" y="444"/>
                    <a:pt x="219" y="444"/>
                    <a:pt x="219" y="444"/>
                  </a:cubicBezTo>
                  <a:cubicBezTo>
                    <a:pt x="219" y="444"/>
                    <a:pt x="219" y="444"/>
                    <a:pt x="219" y="444"/>
                  </a:cubicBezTo>
                  <a:cubicBezTo>
                    <a:pt x="219" y="444"/>
                    <a:pt x="219" y="444"/>
                    <a:pt x="219" y="444"/>
                  </a:cubicBezTo>
                  <a:cubicBezTo>
                    <a:pt x="219" y="444"/>
                    <a:pt x="219" y="444"/>
                    <a:pt x="219" y="444"/>
                  </a:cubicBezTo>
                  <a:cubicBezTo>
                    <a:pt x="219" y="443"/>
                    <a:pt x="219" y="443"/>
                    <a:pt x="219" y="443"/>
                  </a:cubicBezTo>
                  <a:cubicBezTo>
                    <a:pt x="219" y="443"/>
                    <a:pt x="219" y="443"/>
                    <a:pt x="219" y="443"/>
                  </a:cubicBezTo>
                  <a:cubicBezTo>
                    <a:pt x="218" y="443"/>
                    <a:pt x="218" y="443"/>
                    <a:pt x="218" y="443"/>
                  </a:cubicBezTo>
                  <a:cubicBezTo>
                    <a:pt x="218" y="443"/>
                    <a:pt x="218" y="443"/>
                    <a:pt x="217" y="443"/>
                  </a:cubicBezTo>
                  <a:cubicBezTo>
                    <a:pt x="217" y="443"/>
                    <a:pt x="217" y="443"/>
                    <a:pt x="217" y="443"/>
                  </a:cubicBezTo>
                  <a:cubicBezTo>
                    <a:pt x="217" y="444"/>
                    <a:pt x="217" y="444"/>
                    <a:pt x="217" y="444"/>
                  </a:cubicBezTo>
                  <a:cubicBezTo>
                    <a:pt x="217" y="444"/>
                    <a:pt x="216" y="443"/>
                    <a:pt x="216" y="443"/>
                  </a:cubicBezTo>
                  <a:cubicBezTo>
                    <a:pt x="216" y="443"/>
                    <a:pt x="216" y="443"/>
                    <a:pt x="216" y="443"/>
                  </a:cubicBezTo>
                  <a:cubicBezTo>
                    <a:pt x="216" y="443"/>
                    <a:pt x="216" y="443"/>
                    <a:pt x="216" y="443"/>
                  </a:cubicBezTo>
                  <a:cubicBezTo>
                    <a:pt x="216" y="443"/>
                    <a:pt x="216" y="443"/>
                    <a:pt x="216" y="443"/>
                  </a:cubicBezTo>
                  <a:cubicBezTo>
                    <a:pt x="216" y="443"/>
                    <a:pt x="216" y="443"/>
                    <a:pt x="216" y="443"/>
                  </a:cubicBezTo>
                  <a:cubicBezTo>
                    <a:pt x="217" y="443"/>
                    <a:pt x="217" y="443"/>
                    <a:pt x="217" y="442"/>
                  </a:cubicBezTo>
                  <a:cubicBezTo>
                    <a:pt x="217" y="442"/>
                    <a:pt x="217" y="442"/>
                    <a:pt x="217" y="442"/>
                  </a:cubicBezTo>
                  <a:cubicBezTo>
                    <a:pt x="217" y="441"/>
                    <a:pt x="217" y="441"/>
                    <a:pt x="217" y="441"/>
                  </a:cubicBezTo>
                  <a:cubicBezTo>
                    <a:pt x="217" y="441"/>
                    <a:pt x="218" y="440"/>
                    <a:pt x="218" y="440"/>
                  </a:cubicBezTo>
                  <a:cubicBezTo>
                    <a:pt x="218" y="440"/>
                    <a:pt x="218" y="439"/>
                    <a:pt x="218" y="439"/>
                  </a:cubicBezTo>
                  <a:cubicBezTo>
                    <a:pt x="219" y="438"/>
                    <a:pt x="219" y="438"/>
                    <a:pt x="219" y="437"/>
                  </a:cubicBezTo>
                  <a:cubicBezTo>
                    <a:pt x="219" y="437"/>
                    <a:pt x="219" y="437"/>
                    <a:pt x="219" y="437"/>
                  </a:cubicBezTo>
                  <a:cubicBezTo>
                    <a:pt x="220" y="437"/>
                    <a:pt x="220" y="437"/>
                    <a:pt x="220" y="437"/>
                  </a:cubicBezTo>
                  <a:cubicBezTo>
                    <a:pt x="220" y="436"/>
                    <a:pt x="221" y="437"/>
                    <a:pt x="221" y="436"/>
                  </a:cubicBezTo>
                  <a:cubicBezTo>
                    <a:pt x="221" y="436"/>
                    <a:pt x="222" y="436"/>
                    <a:pt x="223" y="436"/>
                  </a:cubicBezTo>
                  <a:cubicBezTo>
                    <a:pt x="223" y="436"/>
                    <a:pt x="224" y="436"/>
                    <a:pt x="224" y="436"/>
                  </a:cubicBezTo>
                  <a:cubicBezTo>
                    <a:pt x="225" y="436"/>
                    <a:pt x="226" y="435"/>
                    <a:pt x="226" y="435"/>
                  </a:cubicBezTo>
                  <a:cubicBezTo>
                    <a:pt x="227" y="435"/>
                    <a:pt x="228" y="434"/>
                    <a:pt x="229" y="434"/>
                  </a:cubicBezTo>
                  <a:cubicBezTo>
                    <a:pt x="230" y="433"/>
                    <a:pt x="230" y="433"/>
                    <a:pt x="231" y="433"/>
                  </a:cubicBezTo>
                  <a:cubicBezTo>
                    <a:pt x="232" y="432"/>
                    <a:pt x="233" y="431"/>
                    <a:pt x="234" y="431"/>
                  </a:cubicBezTo>
                  <a:cubicBezTo>
                    <a:pt x="234" y="431"/>
                    <a:pt x="234" y="431"/>
                    <a:pt x="234" y="431"/>
                  </a:cubicBezTo>
                  <a:cubicBezTo>
                    <a:pt x="235" y="431"/>
                    <a:pt x="235" y="432"/>
                    <a:pt x="235" y="432"/>
                  </a:cubicBezTo>
                  <a:cubicBezTo>
                    <a:pt x="235" y="432"/>
                    <a:pt x="236" y="432"/>
                    <a:pt x="236" y="432"/>
                  </a:cubicBezTo>
                  <a:cubicBezTo>
                    <a:pt x="236" y="432"/>
                    <a:pt x="236" y="432"/>
                    <a:pt x="237" y="432"/>
                  </a:cubicBezTo>
                  <a:cubicBezTo>
                    <a:pt x="237" y="432"/>
                    <a:pt x="237" y="432"/>
                    <a:pt x="237" y="432"/>
                  </a:cubicBezTo>
                  <a:cubicBezTo>
                    <a:pt x="237" y="433"/>
                    <a:pt x="238" y="433"/>
                    <a:pt x="238" y="434"/>
                  </a:cubicBezTo>
                  <a:cubicBezTo>
                    <a:pt x="238" y="434"/>
                    <a:pt x="238" y="434"/>
                    <a:pt x="238" y="434"/>
                  </a:cubicBezTo>
                  <a:cubicBezTo>
                    <a:pt x="238" y="434"/>
                    <a:pt x="238" y="434"/>
                    <a:pt x="238" y="434"/>
                  </a:cubicBezTo>
                  <a:cubicBezTo>
                    <a:pt x="238" y="434"/>
                    <a:pt x="238" y="435"/>
                    <a:pt x="238" y="435"/>
                  </a:cubicBezTo>
                  <a:cubicBezTo>
                    <a:pt x="239" y="435"/>
                    <a:pt x="239" y="435"/>
                    <a:pt x="239" y="435"/>
                  </a:cubicBezTo>
                  <a:cubicBezTo>
                    <a:pt x="238" y="435"/>
                    <a:pt x="238" y="435"/>
                    <a:pt x="238" y="435"/>
                  </a:cubicBezTo>
                  <a:cubicBezTo>
                    <a:pt x="238" y="435"/>
                    <a:pt x="238" y="435"/>
                    <a:pt x="238" y="435"/>
                  </a:cubicBezTo>
                  <a:cubicBezTo>
                    <a:pt x="238" y="436"/>
                    <a:pt x="238" y="436"/>
                    <a:pt x="238" y="436"/>
                  </a:cubicBezTo>
                  <a:cubicBezTo>
                    <a:pt x="238" y="436"/>
                    <a:pt x="238" y="436"/>
                    <a:pt x="238" y="436"/>
                  </a:cubicBezTo>
                  <a:cubicBezTo>
                    <a:pt x="238" y="436"/>
                    <a:pt x="238" y="436"/>
                    <a:pt x="238" y="436"/>
                  </a:cubicBezTo>
                  <a:cubicBezTo>
                    <a:pt x="238" y="436"/>
                    <a:pt x="238" y="437"/>
                    <a:pt x="238" y="437"/>
                  </a:cubicBezTo>
                  <a:cubicBezTo>
                    <a:pt x="238" y="437"/>
                    <a:pt x="238" y="437"/>
                    <a:pt x="238" y="437"/>
                  </a:cubicBezTo>
                  <a:cubicBezTo>
                    <a:pt x="239" y="437"/>
                    <a:pt x="239" y="437"/>
                    <a:pt x="239" y="437"/>
                  </a:cubicBezTo>
                  <a:cubicBezTo>
                    <a:pt x="239" y="438"/>
                    <a:pt x="239" y="438"/>
                    <a:pt x="239" y="438"/>
                  </a:cubicBezTo>
                  <a:cubicBezTo>
                    <a:pt x="239" y="438"/>
                    <a:pt x="239" y="438"/>
                    <a:pt x="239" y="438"/>
                  </a:cubicBezTo>
                  <a:cubicBezTo>
                    <a:pt x="239" y="438"/>
                    <a:pt x="239" y="439"/>
                    <a:pt x="239" y="439"/>
                  </a:cubicBezTo>
                  <a:cubicBezTo>
                    <a:pt x="239" y="439"/>
                    <a:pt x="239" y="439"/>
                    <a:pt x="239" y="439"/>
                  </a:cubicBezTo>
                  <a:cubicBezTo>
                    <a:pt x="239" y="439"/>
                    <a:pt x="239" y="439"/>
                    <a:pt x="239" y="439"/>
                  </a:cubicBezTo>
                  <a:cubicBezTo>
                    <a:pt x="239" y="439"/>
                    <a:pt x="240" y="439"/>
                    <a:pt x="240" y="439"/>
                  </a:cubicBezTo>
                  <a:cubicBezTo>
                    <a:pt x="240" y="439"/>
                    <a:pt x="240" y="439"/>
                    <a:pt x="240" y="439"/>
                  </a:cubicBezTo>
                  <a:cubicBezTo>
                    <a:pt x="240" y="439"/>
                    <a:pt x="240" y="439"/>
                    <a:pt x="240" y="439"/>
                  </a:cubicBezTo>
                  <a:cubicBezTo>
                    <a:pt x="239" y="439"/>
                    <a:pt x="239" y="439"/>
                    <a:pt x="239" y="439"/>
                  </a:cubicBezTo>
                  <a:cubicBezTo>
                    <a:pt x="239" y="439"/>
                    <a:pt x="239" y="439"/>
                    <a:pt x="239" y="439"/>
                  </a:cubicBezTo>
                  <a:cubicBezTo>
                    <a:pt x="239" y="440"/>
                    <a:pt x="239" y="440"/>
                    <a:pt x="238" y="440"/>
                  </a:cubicBezTo>
                  <a:cubicBezTo>
                    <a:pt x="238" y="440"/>
                    <a:pt x="238" y="440"/>
                    <a:pt x="238" y="440"/>
                  </a:cubicBezTo>
                  <a:cubicBezTo>
                    <a:pt x="238" y="440"/>
                    <a:pt x="239" y="440"/>
                    <a:pt x="239" y="440"/>
                  </a:cubicBezTo>
                  <a:cubicBezTo>
                    <a:pt x="239" y="440"/>
                    <a:pt x="239" y="440"/>
                    <a:pt x="239" y="440"/>
                  </a:cubicBezTo>
                  <a:cubicBezTo>
                    <a:pt x="239" y="440"/>
                    <a:pt x="239" y="440"/>
                    <a:pt x="239" y="440"/>
                  </a:cubicBezTo>
                  <a:cubicBezTo>
                    <a:pt x="239" y="440"/>
                    <a:pt x="239" y="440"/>
                    <a:pt x="239" y="440"/>
                  </a:cubicBezTo>
                  <a:cubicBezTo>
                    <a:pt x="239" y="440"/>
                    <a:pt x="239" y="440"/>
                    <a:pt x="240" y="441"/>
                  </a:cubicBezTo>
                  <a:cubicBezTo>
                    <a:pt x="240" y="441"/>
                    <a:pt x="240" y="441"/>
                    <a:pt x="240" y="441"/>
                  </a:cubicBezTo>
                  <a:cubicBezTo>
                    <a:pt x="240" y="441"/>
                    <a:pt x="240" y="441"/>
                    <a:pt x="240" y="441"/>
                  </a:cubicBezTo>
                  <a:cubicBezTo>
                    <a:pt x="240" y="441"/>
                    <a:pt x="240" y="441"/>
                    <a:pt x="240" y="442"/>
                  </a:cubicBezTo>
                  <a:cubicBezTo>
                    <a:pt x="240" y="442"/>
                    <a:pt x="241" y="442"/>
                    <a:pt x="241" y="442"/>
                  </a:cubicBezTo>
                  <a:cubicBezTo>
                    <a:pt x="241" y="442"/>
                    <a:pt x="241" y="442"/>
                    <a:pt x="241" y="442"/>
                  </a:cubicBezTo>
                  <a:cubicBezTo>
                    <a:pt x="241" y="442"/>
                    <a:pt x="241" y="442"/>
                    <a:pt x="241" y="442"/>
                  </a:cubicBezTo>
                  <a:cubicBezTo>
                    <a:pt x="241" y="442"/>
                    <a:pt x="241" y="442"/>
                    <a:pt x="241" y="442"/>
                  </a:cubicBezTo>
                  <a:cubicBezTo>
                    <a:pt x="241" y="442"/>
                    <a:pt x="241" y="442"/>
                    <a:pt x="242" y="442"/>
                  </a:cubicBezTo>
                  <a:cubicBezTo>
                    <a:pt x="242" y="442"/>
                    <a:pt x="242" y="442"/>
                    <a:pt x="242" y="442"/>
                  </a:cubicBezTo>
                  <a:cubicBezTo>
                    <a:pt x="242" y="442"/>
                    <a:pt x="243" y="442"/>
                    <a:pt x="243" y="442"/>
                  </a:cubicBezTo>
                  <a:cubicBezTo>
                    <a:pt x="243" y="442"/>
                    <a:pt x="243" y="442"/>
                    <a:pt x="243" y="442"/>
                  </a:cubicBezTo>
                  <a:cubicBezTo>
                    <a:pt x="243" y="442"/>
                    <a:pt x="243" y="442"/>
                    <a:pt x="243" y="443"/>
                  </a:cubicBezTo>
                  <a:cubicBezTo>
                    <a:pt x="243" y="443"/>
                    <a:pt x="243" y="443"/>
                    <a:pt x="243" y="443"/>
                  </a:cubicBezTo>
                  <a:cubicBezTo>
                    <a:pt x="243" y="443"/>
                    <a:pt x="243" y="443"/>
                    <a:pt x="242" y="443"/>
                  </a:cubicBezTo>
                  <a:cubicBezTo>
                    <a:pt x="242" y="443"/>
                    <a:pt x="242" y="443"/>
                    <a:pt x="242" y="443"/>
                  </a:cubicBezTo>
                  <a:cubicBezTo>
                    <a:pt x="242" y="443"/>
                    <a:pt x="242" y="443"/>
                    <a:pt x="242" y="443"/>
                  </a:cubicBezTo>
                  <a:cubicBezTo>
                    <a:pt x="242" y="444"/>
                    <a:pt x="242" y="444"/>
                    <a:pt x="242" y="444"/>
                  </a:cubicBezTo>
                  <a:cubicBezTo>
                    <a:pt x="243" y="444"/>
                    <a:pt x="243" y="444"/>
                    <a:pt x="243" y="444"/>
                  </a:cubicBezTo>
                  <a:cubicBezTo>
                    <a:pt x="243" y="443"/>
                    <a:pt x="243" y="443"/>
                    <a:pt x="243" y="443"/>
                  </a:cubicBezTo>
                  <a:cubicBezTo>
                    <a:pt x="243" y="443"/>
                    <a:pt x="243" y="443"/>
                    <a:pt x="243" y="443"/>
                  </a:cubicBezTo>
                  <a:cubicBezTo>
                    <a:pt x="243" y="443"/>
                    <a:pt x="244" y="443"/>
                    <a:pt x="244" y="443"/>
                  </a:cubicBezTo>
                  <a:cubicBezTo>
                    <a:pt x="244" y="443"/>
                    <a:pt x="244" y="443"/>
                    <a:pt x="244" y="443"/>
                  </a:cubicBezTo>
                  <a:cubicBezTo>
                    <a:pt x="244" y="443"/>
                    <a:pt x="244" y="444"/>
                    <a:pt x="244" y="444"/>
                  </a:cubicBezTo>
                  <a:cubicBezTo>
                    <a:pt x="244" y="444"/>
                    <a:pt x="244" y="444"/>
                    <a:pt x="244" y="444"/>
                  </a:cubicBezTo>
                  <a:cubicBezTo>
                    <a:pt x="244" y="444"/>
                    <a:pt x="244" y="444"/>
                    <a:pt x="244" y="444"/>
                  </a:cubicBezTo>
                  <a:cubicBezTo>
                    <a:pt x="244" y="444"/>
                    <a:pt x="244" y="444"/>
                    <a:pt x="244" y="444"/>
                  </a:cubicBezTo>
                  <a:cubicBezTo>
                    <a:pt x="244" y="445"/>
                    <a:pt x="244" y="445"/>
                    <a:pt x="244" y="445"/>
                  </a:cubicBezTo>
                  <a:cubicBezTo>
                    <a:pt x="244" y="445"/>
                    <a:pt x="245" y="445"/>
                    <a:pt x="245" y="445"/>
                  </a:cubicBezTo>
                  <a:cubicBezTo>
                    <a:pt x="245" y="445"/>
                    <a:pt x="245" y="445"/>
                    <a:pt x="245" y="445"/>
                  </a:cubicBezTo>
                  <a:cubicBezTo>
                    <a:pt x="245" y="445"/>
                    <a:pt x="246" y="445"/>
                    <a:pt x="246" y="445"/>
                  </a:cubicBezTo>
                  <a:cubicBezTo>
                    <a:pt x="246" y="445"/>
                    <a:pt x="246" y="444"/>
                    <a:pt x="246" y="445"/>
                  </a:cubicBezTo>
                  <a:cubicBezTo>
                    <a:pt x="246" y="445"/>
                    <a:pt x="246" y="445"/>
                    <a:pt x="245" y="446"/>
                  </a:cubicBezTo>
                  <a:cubicBezTo>
                    <a:pt x="245" y="446"/>
                    <a:pt x="245" y="446"/>
                    <a:pt x="245" y="446"/>
                  </a:cubicBezTo>
                  <a:cubicBezTo>
                    <a:pt x="245" y="446"/>
                    <a:pt x="245" y="446"/>
                    <a:pt x="245" y="446"/>
                  </a:cubicBezTo>
                  <a:cubicBezTo>
                    <a:pt x="245" y="446"/>
                    <a:pt x="245" y="446"/>
                    <a:pt x="245" y="446"/>
                  </a:cubicBezTo>
                  <a:cubicBezTo>
                    <a:pt x="245" y="446"/>
                    <a:pt x="245" y="446"/>
                    <a:pt x="245" y="447"/>
                  </a:cubicBezTo>
                  <a:cubicBezTo>
                    <a:pt x="245" y="447"/>
                    <a:pt x="245" y="447"/>
                    <a:pt x="245" y="447"/>
                  </a:cubicBezTo>
                  <a:cubicBezTo>
                    <a:pt x="245" y="447"/>
                    <a:pt x="245" y="447"/>
                    <a:pt x="245" y="447"/>
                  </a:cubicBezTo>
                  <a:cubicBezTo>
                    <a:pt x="245" y="447"/>
                    <a:pt x="245" y="448"/>
                    <a:pt x="245" y="448"/>
                  </a:cubicBezTo>
                  <a:cubicBezTo>
                    <a:pt x="246" y="448"/>
                    <a:pt x="246" y="448"/>
                    <a:pt x="246" y="447"/>
                  </a:cubicBezTo>
                  <a:cubicBezTo>
                    <a:pt x="246" y="447"/>
                    <a:pt x="246" y="447"/>
                    <a:pt x="246" y="447"/>
                  </a:cubicBezTo>
                  <a:cubicBezTo>
                    <a:pt x="246" y="447"/>
                    <a:pt x="246" y="447"/>
                    <a:pt x="246" y="447"/>
                  </a:cubicBezTo>
                  <a:cubicBezTo>
                    <a:pt x="247" y="447"/>
                    <a:pt x="247" y="447"/>
                    <a:pt x="247" y="448"/>
                  </a:cubicBezTo>
                  <a:cubicBezTo>
                    <a:pt x="247" y="448"/>
                    <a:pt x="247" y="448"/>
                    <a:pt x="247" y="448"/>
                  </a:cubicBezTo>
                  <a:cubicBezTo>
                    <a:pt x="247" y="448"/>
                    <a:pt x="248" y="448"/>
                    <a:pt x="248" y="448"/>
                  </a:cubicBezTo>
                  <a:cubicBezTo>
                    <a:pt x="248" y="448"/>
                    <a:pt x="248" y="448"/>
                    <a:pt x="248" y="447"/>
                  </a:cubicBezTo>
                  <a:cubicBezTo>
                    <a:pt x="248" y="447"/>
                    <a:pt x="248" y="447"/>
                    <a:pt x="249" y="447"/>
                  </a:cubicBezTo>
                  <a:cubicBezTo>
                    <a:pt x="249" y="447"/>
                    <a:pt x="249" y="447"/>
                    <a:pt x="249" y="447"/>
                  </a:cubicBezTo>
                  <a:cubicBezTo>
                    <a:pt x="250" y="448"/>
                    <a:pt x="250" y="447"/>
                    <a:pt x="250" y="447"/>
                  </a:cubicBezTo>
                  <a:cubicBezTo>
                    <a:pt x="250" y="447"/>
                    <a:pt x="250" y="447"/>
                    <a:pt x="251" y="447"/>
                  </a:cubicBezTo>
                  <a:cubicBezTo>
                    <a:pt x="251" y="447"/>
                    <a:pt x="251" y="447"/>
                    <a:pt x="251" y="447"/>
                  </a:cubicBezTo>
                  <a:cubicBezTo>
                    <a:pt x="251" y="447"/>
                    <a:pt x="251" y="447"/>
                    <a:pt x="251" y="447"/>
                  </a:cubicBezTo>
                  <a:cubicBezTo>
                    <a:pt x="251" y="447"/>
                    <a:pt x="251" y="447"/>
                    <a:pt x="251" y="447"/>
                  </a:cubicBezTo>
                  <a:cubicBezTo>
                    <a:pt x="251" y="447"/>
                    <a:pt x="251" y="447"/>
                    <a:pt x="252" y="447"/>
                  </a:cubicBezTo>
                  <a:cubicBezTo>
                    <a:pt x="252" y="447"/>
                    <a:pt x="252" y="447"/>
                    <a:pt x="252" y="447"/>
                  </a:cubicBezTo>
                  <a:cubicBezTo>
                    <a:pt x="252" y="447"/>
                    <a:pt x="252" y="447"/>
                    <a:pt x="252" y="447"/>
                  </a:cubicBezTo>
                  <a:cubicBezTo>
                    <a:pt x="251" y="446"/>
                    <a:pt x="251" y="446"/>
                    <a:pt x="251" y="446"/>
                  </a:cubicBezTo>
                  <a:cubicBezTo>
                    <a:pt x="252" y="446"/>
                    <a:pt x="252" y="446"/>
                    <a:pt x="252" y="445"/>
                  </a:cubicBezTo>
                  <a:cubicBezTo>
                    <a:pt x="252" y="445"/>
                    <a:pt x="252" y="445"/>
                    <a:pt x="252" y="445"/>
                  </a:cubicBezTo>
                  <a:cubicBezTo>
                    <a:pt x="252" y="445"/>
                    <a:pt x="252" y="445"/>
                    <a:pt x="252" y="445"/>
                  </a:cubicBezTo>
                  <a:cubicBezTo>
                    <a:pt x="252" y="445"/>
                    <a:pt x="252" y="445"/>
                    <a:pt x="252" y="445"/>
                  </a:cubicBezTo>
                  <a:cubicBezTo>
                    <a:pt x="252" y="445"/>
                    <a:pt x="253" y="446"/>
                    <a:pt x="253" y="446"/>
                  </a:cubicBezTo>
                  <a:cubicBezTo>
                    <a:pt x="253" y="446"/>
                    <a:pt x="253" y="446"/>
                    <a:pt x="253" y="446"/>
                  </a:cubicBezTo>
                  <a:cubicBezTo>
                    <a:pt x="253" y="446"/>
                    <a:pt x="253" y="447"/>
                    <a:pt x="253" y="447"/>
                  </a:cubicBezTo>
                  <a:cubicBezTo>
                    <a:pt x="253" y="447"/>
                    <a:pt x="253" y="447"/>
                    <a:pt x="253" y="448"/>
                  </a:cubicBezTo>
                  <a:cubicBezTo>
                    <a:pt x="253" y="448"/>
                    <a:pt x="253" y="448"/>
                    <a:pt x="253" y="448"/>
                  </a:cubicBezTo>
                  <a:cubicBezTo>
                    <a:pt x="253" y="448"/>
                    <a:pt x="253" y="448"/>
                    <a:pt x="253" y="448"/>
                  </a:cubicBezTo>
                  <a:cubicBezTo>
                    <a:pt x="253" y="448"/>
                    <a:pt x="253" y="448"/>
                    <a:pt x="253" y="448"/>
                  </a:cubicBezTo>
                  <a:cubicBezTo>
                    <a:pt x="254" y="449"/>
                    <a:pt x="254" y="449"/>
                    <a:pt x="254" y="449"/>
                  </a:cubicBezTo>
                  <a:cubicBezTo>
                    <a:pt x="254" y="449"/>
                    <a:pt x="254" y="449"/>
                    <a:pt x="254" y="449"/>
                  </a:cubicBezTo>
                  <a:cubicBezTo>
                    <a:pt x="254" y="449"/>
                    <a:pt x="254" y="449"/>
                    <a:pt x="255" y="449"/>
                  </a:cubicBezTo>
                  <a:cubicBezTo>
                    <a:pt x="255" y="450"/>
                    <a:pt x="255" y="450"/>
                    <a:pt x="255" y="450"/>
                  </a:cubicBezTo>
                  <a:cubicBezTo>
                    <a:pt x="255" y="450"/>
                    <a:pt x="255" y="450"/>
                    <a:pt x="256" y="450"/>
                  </a:cubicBezTo>
                  <a:cubicBezTo>
                    <a:pt x="256" y="450"/>
                    <a:pt x="256" y="450"/>
                    <a:pt x="256" y="450"/>
                  </a:cubicBezTo>
                  <a:cubicBezTo>
                    <a:pt x="256" y="450"/>
                    <a:pt x="256" y="450"/>
                    <a:pt x="256" y="450"/>
                  </a:cubicBezTo>
                  <a:cubicBezTo>
                    <a:pt x="256" y="451"/>
                    <a:pt x="256" y="451"/>
                    <a:pt x="256" y="451"/>
                  </a:cubicBezTo>
                  <a:cubicBezTo>
                    <a:pt x="256" y="451"/>
                    <a:pt x="256" y="451"/>
                    <a:pt x="257" y="451"/>
                  </a:cubicBezTo>
                  <a:cubicBezTo>
                    <a:pt x="257" y="451"/>
                    <a:pt x="257" y="451"/>
                    <a:pt x="257" y="452"/>
                  </a:cubicBezTo>
                  <a:cubicBezTo>
                    <a:pt x="257" y="452"/>
                    <a:pt x="258" y="452"/>
                    <a:pt x="258" y="452"/>
                  </a:cubicBezTo>
                  <a:cubicBezTo>
                    <a:pt x="258" y="452"/>
                    <a:pt x="258" y="452"/>
                    <a:pt x="258" y="452"/>
                  </a:cubicBezTo>
                  <a:cubicBezTo>
                    <a:pt x="259" y="452"/>
                    <a:pt x="259" y="452"/>
                    <a:pt x="259" y="452"/>
                  </a:cubicBezTo>
                  <a:cubicBezTo>
                    <a:pt x="259" y="452"/>
                    <a:pt x="259" y="453"/>
                    <a:pt x="260" y="453"/>
                  </a:cubicBezTo>
                  <a:cubicBezTo>
                    <a:pt x="260" y="453"/>
                    <a:pt x="260" y="453"/>
                    <a:pt x="260" y="453"/>
                  </a:cubicBezTo>
                  <a:cubicBezTo>
                    <a:pt x="260" y="453"/>
                    <a:pt x="260" y="453"/>
                    <a:pt x="260" y="453"/>
                  </a:cubicBezTo>
                  <a:cubicBezTo>
                    <a:pt x="260" y="453"/>
                    <a:pt x="260" y="453"/>
                    <a:pt x="260" y="452"/>
                  </a:cubicBezTo>
                  <a:cubicBezTo>
                    <a:pt x="261" y="452"/>
                    <a:pt x="261" y="452"/>
                    <a:pt x="261" y="452"/>
                  </a:cubicBezTo>
                  <a:cubicBezTo>
                    <a:pt x="261" y="452"/>
                    <a:pt x="261" y="452"/>
                    <a:pt x="261" y="453"/>
                  </a:cubicBezTo>
                  <a:cubicBezTo>
                    <a:pt x="261" y="453"/>
                    <a:pt x="261" y="453"/>
                    <a:pt x="261" y="453"/>
                  </a:cubicBezTo>
                  <a:cubicBezTo>
                    <a:pt x="262" y="453"/>
                    <a:pt x="262" y="453"/>
                    <a:pt x="262" y="452"/>
                  </a:cubicBezTo>
                  <a:cubicBezTo>
                    <a:pt x="262" y="452"/>
                    <a:pt x="262" y="452"/>
                    <a:pt x="262" y="452"/>
                  </a:cubicBezTo>
                  <a:cubicBezTo>
                    <a:pt x="262" y="452"/>
                    <a:pt x="262" y="452"/>
                    <a:pt x="262" y="452"/>
                  </a:cubicBezTo>
                  <a:cubicBezTo>
                    <a:pt x="262" y="452"/>
                    <a:pt x="262" y="452"/>
                    <a:pt x="262" y="453"/>
                  </a:cubicBezTo>
                  <a:cubicBezTo>
                    <a:pt x="262" y="453"/>
                    <a:pt x="263" y="453"/>
                    <a:pt x="263" y="453"/>
                  </a:cubicBezTo>
                  <a:cubicBezTo>
                    <a:pt x="263" y="453"/>
                    <a:pt x="263" y="452"/>
                    <a:pt x="263" y="452"/>
                  </a:cubicBezTo>
                  <a:cubicBezTo>
                    <a:pt x="264" y="453"/>
                    <a:pt x="264" y="453"/>
                    <a:pt x="264" y="453"/>
                  </a:cubicBezTo>
                  <a:cubicBezTo>
                    <a:pt x="264" y="453"/>
                    <a:pt x="264" y="453"/>
                    <a:pt x="264" y="453"/>
                  </a:cubicBezTo>
                  <a:cubicBezTo>
                    <a:pt x="264" y="453"/>
                    <a:pt x="264" y="453"/>
                    <a:pt x="264" y="453"/>
                  </a:cubicBezTo>
                  <a:cubicBezTo>
                    <a:pt x="265" y="454"/>
                    <a:pt x="265" y="454"/>
                    <a:pt x="265" y="453"/>
                  </a:cubicBezTo>
                  <a:cubicBezTo>
                    <a:pt x="265" y="453"/>
                    <a:pt x="266" y="453"/>
                    <a:pt x="266" y="453"/>
                  </a:cubicBezTo>
                  <a:cubicBezTo>
                    <a:pt x="266" y="453"/>
                    <a:pt x="266" y="453"/>
                    <a:pt x="266" y="453"/>
                  </a:cubicBezTo>
                  <a:cubicBezTo>
                    <a:pt x="266" y="453"/>
                    <a:pt x="266" y="453"/>
                    <a:pt x="266" y="453"/>
                  </a:cubicBezTo>
                  <a:cubicBezTo>
                    <a:pt x="266" y="453"/>
                    <a:pt x="267" y="453"/>
                    <a:pt x="267" y="453"/>
                  </a:cubicBezTo>
                  <a:cubicBezTo>
                    <a:pt x="267" y="452"/>
                    <a:pt x="267" y="452"/>
                    <a:pt x="267" y="452"/>
                  </a:cubicBezTo>
                  <a:cubicBezTo>
                    <a:pt x="267" y="452"/>
                    <a:pt x="268" y="452"/>
                    <a:pt x="268" y="452"/>
                  </a:cubicBezTo>
                  <a:cubicBezTo>
                    <a:pt x="268" y="452"/>
                    <a:pt x="268" y="452"/>
                    <a:pt x="268" y="452"/>
                  </a:cubicBezTo>
                  <a:cubicBezTo>
                    <a:pt x="268" y="452"/>
                    <a:pt x="268" y="452"/>
                    <a:pt x="268" y="452"/>
                  </a:cubicBezTo>
                  <a:cubicBezTo>
                    <a:pt x="268" y="452"/>
                    <a:pt x="268" y="452"/>
                    <a:pt x="268" y="452"/>
                  </a:cubicBezTo>
                  <a:cubicBezTo>
                    <a:pt x="269" y="452"/>
                    <a:pt x="269" y="452"/>
                    <a:pt x="269" y="452"/>
                  </a:cubicBezTo>
                  <a:cubicBezTo>
                    <a:pt x="269" y="452"/>
                    <a:pt x="269" y="452"/>
                    <a:pt x="269" y="452"/>
                  </a:cubicBezTo>
                  <a:cubicBezTo>
                    <a:pt x="269" y="451"/>
                    <a:pt x="270" y="451"/>
                    <a:pt x="270" y="451"/>
                  </a:cubicBezTo>
                  <a:cubicBezTo>
                    <a:pt x="271" y="451"/>
                    <a:pt x="271" y="451"/>
                    <a:pt x="271" y="451"/>
                  </a:cubicBezTo>
                  <a:cubicBezTo>
                    <a:pt x="271" y="451"/>
                    <a:pt x="271" y="451"/>
                    <a:pt x="271" y="451"/>
                  </a:cubicBezTo>
                  <a:cubicBezTo>
                    <a:pt x="271" y="451"/>
                    <a:pt x="271" y="451"/>
                    <a:pt x="271" y="452"/>
                  </a:cubicBezTo>
                  <a:cubicBezTo>
                    <a:pt x="271" y="452"/>
                    <a:pt x="272" y="451"/>
                    <a:pt x="272" y="451"/>
                  </a:cubicBezTo>
                  <a:cubicBezTo>
                    <a:pt x="272" y="451"/>
                    <a:pt x="272" y="451"/>
                    <a:pt x="272" y="451"/>
                  </a:cubicBezTo>
                  <a:cubicBezTo>
                    <a:pt x="272" y="451"/>
                    <a:pt x="272" y="451"/>
                    <a:pt x="272" y="451"/>
                  </a:cubicBezTo>
                  <a:cubicBezTo>
                    <a:pt x="272" y="451"/>
                    <a:pt x="272" y="451"/>
                    <a:pt x="272" y="451"/>
                  </a:cubicBezTo>
                  <a:cubicBezTo>
                    <a:pt x="272" y="451"/>
                    <a:pt x="272" y="451"/>
                    <a:pt x="273" y="451"/>
                  </a:cubicBezTo>
                  <a:cubicBezTo>
                    <a:pt x="273" y="451"/>
                    <a:pt x="273" y="451"/>
                    <a:pt x="273" y="451"/>
                  </a:cubicBezTo>
                  <a:cubicBezTo>
                    <a:pt x="273" y="451"/>
                    <a:pt x="273" y="451"/>
                    <a:pt x="273" y="451"/>
                  </a:cubicBezTo>
                  <a:cubicBezTo>
                    <a:pt x="273" y="450"/>
                    <a:pt x="273" y="450"/>
                    <a:pt x="274" y="450"/>
                  </a:cubicBezTo>
                  <a:cubicBezTo>
                    <a:pt x="274" y="450"/>
                    <a:pt x="274" y="451"/>
                    <a:pt x="274" y="451"/>
                  </a:cubicBezTo>
                  <a:cubicBezTo>
                    <a:pt x="275" y="451"/>
                    <a:pt x="275" y="451"/>
                    <a:pt x="275" y="451"/>
                  </a:cubicBezTo>
                  <a:cubicBezTo>
                    <a:pt x="275" y="451"/>
                    <a:pt x="276" y="451"/>
                    <a:pt x="276" y="451"/>
                  </a:cubicBezTo>
                  <a:cubicBezTo>
                    <a:pt x="276" y="451"/>
                    <a:pt x="276" y="451"/>
                    <a:pt x="276" y="451"/>
                  </a:cubicBezTo>
                  <a:cubicBezTo>
                    <a:pt x="276" y="451"/>
                    <a:pt x="276" y="451"/>
                    <a:pt x="276" y="451"/>
                  </a:cubicBezTo>
                  <a:cubicBezTo>
                    <a:pt x="276" y="451"/>
                    <a:pt x="276" y="451"/>
                    <a:pt x="276" y="451"/>
                  </a:cubicBezTo>
                  <a:cubicBezTo>
                    <a:pt x="277" y="451"/>
                    <a:pt x="277" y="451"/>
                    <a:pt x="277" y="451"/>
                  </a:cubicBezTo>
                  <a:cubicBezTo>
                    <a:pt x="277" y="451"/>
                    <a:pt x="277" y="451"/>
                    <a:pt x="278" y="451"/>
                  </a:cubicBezTo>
                  <a:cubicBezTo>
                    <a:pt x="278" y="451"/>
                    <a:pt x="278" y="451"/>
                    <a:pt x="278" y="451"/>
                  </a:cubicBezTo>
                  <a:cubicBezTo>
                    <a:pt x="278" y="451"/>
                    <a:pt x="278" y="451"/>
                    <a:pt x="278" y="451"/>
                  </a:cubicBezTo>
                  <a:cubicBezTo>
                    <a:pt x="278" y="452"/>
                    <a:pt x="279" y="452"/>
                    <a:pt x="279" y="452"/>
                  </a:cubicBezTo>
                  <a:cubicBezTo>
                    <a:pt x="279" y="452"/>
                    <a:pt x="279" y="452"/>
                    <a:pt x="279" y="452"/>
                  </a:cubicBezTo>
                  <a:cubicBezTo>
                    <a:pt x="280" y="452"/>
                    <a:pt x="280" y="452"/>
                    <a:pt x="280" y="452"/>
                  </a:cubicBezTo>
                  <a:cubicBezTo>
                    <a:pt x="280" y="452"/>
                    <a:pt x="281" y="453"/>
                    <a:pt x="281" y="453"/>
                  </a:cubicBezTo>
                  <a:cubicBezTo>
                    <a:pt x="282" y="453"/>
                    <a:pt x="282" y="453"/>
                    <a:pt x="282" y="453"/>
                  </a:cubicBezTo>
                  <a:cubicBezTo>
                    <a:pt x="282" y="453"/>
                    <a:pt x="282" y="453"/>
                    <a:pt x="282" y="453"/>
                  </a:cubicBezTo>
                  <a:cubicBezTo>
                    <a:pt x="282" y="453"/>
                    <a:pt x="282" y="453"/>
                    <a:pt x="283" y="453"/>
                  </a:cubicBezTo>
                  <a:cubicBezTo>
                    <a:pt x="283" y="452"/>
                    <a:pt x="283" y="453"/>
                    <a:pt x="283" y="452"/>
                  </a:cubicBezTo>
                  <a:cubicBezTo>
                    <a:pt x="283" y="452"/>
                    <a:pt x="284" y="452"/>
                    <a:pt x="284" y="452"/>
                  </a:cubicBezTo>
                  <a:cubicBezTo>
                    <a:pt x="284" y="452"/>
                    <a:pt x="284" y="452"/>
                    <a:pt x="284" y="452"/>
                  </a:cubicBezTo>
                  <a:cubicBezTo>
                    <a:pt x="284" y="452"/>
                    <a:pt x="284" y="452"/>
                    <a:pt x="284" y="452"/>
                  </a:cubicBezTo>
                  <a:cubicBezTo>
                    <a:pt x="284" y="452"/>
                    <a:pt x="284" y="452"/>
                    <a:pt x="285" y="452"/>
                  </a:cubicBezTo>
                  <a:cubicBezTo>
                    <a:pt x="285" y="452"/>
                    <a:pt x="285" y="452"/>
                    <a:pt x="285" y="452"/>
                  </a:cubicBezTo>
                  <a:cubicBezTo>
                    <a:pt x="285" y="452"/>
                    <a:pt x="286" y="452"/>
                    <a:pt x="286" y="452"/>
                  </a:cubicBezTo>
                  <a:cubicBezTo>
                    <a:pt x="286" y="451"/>
                    <a:pt x="286" y="451"/>
                    <a:pt x="286" y="451"/>
                  </a:cubicBezTo>
                  <a:cubicBezTo>
                    <a:pt x="286" y="451"/>
                    <a:pt x="286" y="451"/>
                    <a:pt x="286" y="450"/>
                  </a:cubicBezTo>
                  <a:cubicBezTo>
                    <a:pt x="286" y="450"/>
                    <a:pt x="286" y="450"/>
                    <a:pt x="286" y="450"/>
                  </a:cubicBezTo>
                  <a:cubicBezTo>
                    <a:pt x="285" y="450"/>
                    <a:pt x="285" y="450"/>
                    <a:pt x="285" y="450"/>
                  </a:cubicBezTo>
                  <a:cubicBezTo>
                    <a:pt x="285" y="450"/>
                    <a:pt x="285" y="450"/>
                    <a:pt x="284" y="449"/>
                  </a:cubicBezTo>
                  <a:cubicBezTo>
                    <a:pt x="284" y="449"/>
                    <a:pt x="284" y="449"/>
                    <a:pt x="284" y="449"/>
                  </a:cubicBezTo>
                  <a:cubicBezTo>
                    <a:pt x="284" y="449"/>
                    <a:pt x="284" y="449"/>
                    <a:pt x="284" y="449"/>
                  </a:cubicBezTo>
                  <a:cubicBezTo>
                    <a:pt x="284" y="449"/>
                    <a:pt x="284" y="449"/>
                    <a:pt x="284" y="449"/>
                  </a:cubicBezTo>
                  <a:cubicBezTo>
                    <a:pt x="283" y="448"/>
                    <a:pt x="283" y="448"/>
                    <a:pt x="283" y="448"/>
                  </a:cubicBezTo>
                  <a:cubicBezTo>
                    <a:pt x="283" y="448"/>
                    <a:pt x="283" y="447"/>
                    <a:pt x="284" y="447"/>
                  </a:cubicBezTo>
                  <a:cubicBezTo>
                    <a:pt x="284" y="447"/>
                    <a:pt x="284" y="447"/>
                    <a:pt x="284" y="446"/>
                  </a:cubicBezTo>
                  <a:cubicBezTo>
                    <a:pt x="284" y="446"/>
                    <a:pt x="284" y="446"/>
                    <a:pt x="285" y="446"/>
                  </a:cubicBezTo>
                  <a:cubicBezTo>
                    <a:pt x="285" y="446"/>
                    <a:pt x="285" y="447"/>
                    <a:pt x="285" y="447"/>
                  </a:cubicBezTo>
                  <a:cubicBezTo>
                    <a:pt x="285" y="447"/>
                    <a:pt x="285" y="447"/>
                    <a:pt x="285" y="447"/>
                  </a:cubicBezTo>
                  <a:cubicBezTo>
                    <a:pt x="285" y="448"/>
                    <a:pt x="286" y="448"/>
                    <a:pt x="286" y="448"/>
                  </a:cubicBezTo>
                  <a:cubicBezTo>
                    <a:pt x="286" y="448"/>
                    <a:pt x="286" y="448"/>
                    <a:pt x="286" y="449"/>
                  </a:cubicBezTo>
                  <a:cubicBezTo>
                    <a:pt x="287" y="449"/>
                    <a:pt x="287" y="449"/>
                    <a:pt x="287" y="449"/>
                  </a:cubicBezTo>
                  <a:cubicBezTo>
                    <a:pt x="287" y="449"/>
                    <a:pt x="287" y="449"/>
                    <a:pt x="287" y="449"/>
                  </a:cubicBezTo>
                  <a:cubicBezTo>
                    <a:pt x="287" y="449"/>
                    <a:pt x="287" y="449"/>
                    <a:pt x="287" y="449"/>
                  </a:cubicBezTo>
                  <a:cubicBezTo>
                    <a:pt x="286" y="448"/>
                    <a:pt x="286" y="448"/>
                    <a:pt x="286" y="448"/>
                  </a:cubicBezTo>
                  <a:cubicBezTo>
                    <a:pt x="286" y="448"/>
                    <a:pt x="286" y="447"/>
                    <a:pt x="286" y="447"/>
                  </a:cubicBezTo>
                  <a:cubicBezTo>
                    <a:pt x="286" y="447"/>
                    <a:pt x="286" y="447"/>
                    <a:pt x="286" y="447"/>
                  </a:cubicBezTo>
                  <a:cubicBezTo>
                    <a:pt x="286" y="446"/>
                    <a:pt x="285" y="446"/>
                    <a:pt x="285" y="446"/>
                  </a:cubicBezTo>
                  <a:cubicBezTo>
                    <a:pt x="285" y="446"/>
                    <a:pt x="285" y="445"/>
                    <a:pt x="285" y="445"/>
                  </a:cubicBezTo>
                  <a:cubicBezTo>
                    <a:pt x="285" y="445"/>
                    <a:pt x="285" y="445"/>
                    <a:pt x="285" y="445"/>
                  </a:cubicBezTo>
                  <a:cubicBezTo>
                    <a:pt x="285" y="445"/>
                    <a:pt x="286" y="445"/>
                    <a:pt x="286" y="445"/>
                  </a:cubicBezTo>
                  <a:cubicBezTo>
                    <a:pt x="286" y="445"/>
                    <a:pt x="286" y="445"/>
                    <a:pt x="286" y="445"/>
                  </a:cubicBezTo>
                  <a:cubicBezTo>
                    <a:pt x="286" y="445"/>
                    <a:pt x="286" y="445"/>
                    <a:pt x="286" y="445"/>
                  </a:cubicBezTo>
                  <a:cubicBezTo>
                    <a:pt x="286" y="445"/>
                    <a:pt x="286" y="445"/>
                    <a:pt x="286" y="445"/>
                  </a:cubicBezTo>
                  <a:cubicBezTo>
                    <a:pt x="286" y="446"/>
                    <a:pt x="286" y="446"/>
                    <a:pt x="286" y="446"/>
                  </a:cubicBezTo>
                  <a:cubicBezTo>
                    <a:pt x="286" y="446"/>
                    <a:pt x="286" y="446"/>
                    <a:pt x="286" y="446"/>
                  </a:cubicBezTo>
                  <a:cubicBezTo>
                    <a:pt x="286" y="446"/>
                    <a:pt x="286" y="446"/>
                    <a:pt x="286" y="446"/>
                  </a:cubicBezTo>
                  <a:cubicBezTo>
                    <a:pt x="286" y="446"/>
                    <a:pt x="286" y="446"/>
                    <a:pt x="286" y="446"/>
                  </a:cubicBezTo>
                  <a:cubicBezTo>
                    <a:pt x="286" y="446"/>
                    <a:pt x="286" y="446"/>
                    <a:pt x="286" y="446"/>
                  </a:cubicBezTo>
                  <a:cubicBezTo>
                    <a:pt x="286" y="446"/>
                    <a:pt x="286" y="446"/>
                    <a:pt x="286" y="445"/>
                  </a:cubicBezTo>
                  <a:cubicBezTo>
                    <a:pt x="287" y="445"/>
                    <a:pt x="287" y="445"/>
                    <a:pt x="286" y="445"/>
                  </a:cubicBezTo>
                  <a:cubicBezTo>
                    <a:pt x="286" y="445"/>
                    <a:pt x="286" y="445"/>
                    <a:pt x="286" y="445"/>
                  </a:cubicBezTo>
                  <a:cubicBezTo>
                    <a:pt x="286" y="444"/>
                    <a:pt x="286" y="444"/>
                    <a:pt x="285" y="444"/>
                  </a:cubicBezTo>
                  <a:cubicBezTo>
                    <a:pt x="285" y="444"/>
                    <a:pt x="285" y="444"/>
                    <a:pt x="285" y="444"/>
                  </a:cubicBezTo>
                  <a:cubicBezTo>
                    <a:pt x="285" y="443"/>
                    <a:pt x="285" y="443"/>
                    <a:pt x="284" y="442"/>
                  </a:cubicBezTo>
                  <a:cubicBezTo>
                    <a:pt x="284" y="442"/>
                    <a:pt x="284" y="442"/>
                    <a:pt x="284" y="442"/>
                  </a:cubicBezTo>
                  <a:cubicBezTo>
                    <a:pt x="284" y="442"/>
                    <a:pt x="284" y="441"/>
                    <a:pt x="284" y="441"/>
                  </a:cubicBezTo>
                  <a:cubicBezTo>
                    <a:pt x="284" y="441"/>
                    <a:pt x="284" y="441"/>
                    <a:pt x="285" y="441"/>
                  </a:cubicBezTo>
                  <a:cubicBezTo>
                    <a:pt x="285" y="441"/>
                    <a:pt x="285" y="441"/>
                    <a:pt x="285" y="441"/>
                  </a:cubicBezTo>
                  <a:cubicBezTo>
                    <a:pt x="285" y="441"/>
                    <a:pt x="285" y="441"/>
                    <a:pt x="285" y="441"/>
                  </a:cubicBezTo>
                  <a:cubicBezTo>
                    <a:pt x="285" y="441"/>
                    <a:pt x="285" y="441"/>
                    <a:pt x="286" y="441"/>
                  </a:cubicBezTo>
                  <a:cubicBezTo>
                    <a:pt x="286" y="442"/>
                    <a:pt x="286" y="441"/>
                    <a:pt x="287" y="442"/>
                  </a:cubicBezTo>
                  <a:cubicBezTo>
                    <a:pt x="287" y="442"/>
                    <a:pt x="287" y="442"/>
                    <a:pt x="287" y="442"/>
                  </a:cubicBezTo>
                  <a:cubicBezTo>
                    <a:pt x="287" y="442"/>
                    <a:pt x="287" y="442"/>
                    <a:pt x="288" y="442"/>
                  </a:cubicBezTo>
                  <a:cubicBezTo>
                    <a:pt x="288" y="442"/>
                    <a:pt x="288" y="441"/>
                    <a:pt x="288" y="441"/>
                  </a:cubicBezTo>
                  <a:cubicBezTo>
                    <a:pt x="288" y="441"/>
                    <a:pt x="289" y="441"/>
                    <a:pt x="289" y="441"/>
                  </a:cubicBezTo>
                  <a:cubicBezTo>
                    <a:pt x="289" y="441"/>
                    <a:pt x="289" y="441"/>
                    <a:pt x="289" y="441"/>
                  </a:cubicBezTo>
                  <a:cubicBezTo>
                    <a:pt x="289" y="441"/>
                    <a:pt x="289" y="441"/>
                    <a:pt x="290" y="441"/>
                  </a:cubicBezTo>
                  <a:cubicBezTo>
                    <a:pt x="290" y="441"/>
                    <a:pt x="290" y="441"/>
                    <a:pt x="290" y="441"/>
                  </a:cubicBezTo>
                  <a:cubicBezTo>
                    <a:pt x="290" y="441"/>
                    <a:pt x="291" y="441"/>
                    <a:pt x="290" y="441"/>
                  </a:cubicBezTo>
                  <a:cubicBezTo>
                    <a:pt x="290" y="441"/>
                    <a:pt x="290" y="441"/>
                    <a:pt x="290" y="441"/>
                  </a:cubicBezTo>
                  <a:cubicBezTo>
                    <a:pt x="290" y="441"/>
                    <a:pt x="289" y="440"/>
                    <a:pt x="289" y="440"/>
                  </a:cubicBezTo>
                  <a:cubicBezTo>
                    <a:pt x="289" y="440"/>
                    <a:pt x="289" y="440"/>
                    <a:pt x="289" y="440"/>
                  </a:cubicBezTo>
                  <a:cubicBezTo>
                    <a:pt x="289" y="440"/>
                    <a:pt x="289" y="439"/>
                    <a:pt x="289" y="439"/>
                  </a:cubicBezTo>
                  <a:cubicBezTo>
                    <a:pt x="288" y="439"/>
                    <a:pt x="288" y="439"/>
                    <a:pt x="289" y="439"/>
                  </a:cubicBezTo>
                  <a:cubicBezTo>
                    <a:pt x="289" y="438"/>
                    <a:pt x="289" y="438"/>
                    <a:pt x="289" y="438"/>
                  </a:cubicBezTo>
                  <a:cubicBezTo>
                    <a:pt x="290" y="438"/>
                    <a:pt x="290" y="438"/>
                    <a:pt x="291" y="438"/>
                  </a:cubicBezTo>
                  <a:cubicBezTo>
                    <a:pt x="291" y="439"/>
                    <a:pt x="292" y="439"/>
                    <a:pt x="292" y="439"/>
                  </a:cubicBezTo>
                  <a:cubicBezTo>
                    <a:pt x="292" y="439"/>
                    <a:pt x="293" y="439"/>
                    <a:pt x="293" y="439"/>
                  </a:cubicBezTo>
                  <a:cubicBezTo>
                    <a:pt x="293" y="439"/>
                    <a:pt x="293" y="439"/>
                    <a:pt x="293" y="439"/>
                  </a:cubicBezTo>
                  <a:cubicBezTo>
                    <a:pt x="293" y="439"/>
                    <a:pt x="293" y="439"/>
                    <a:pt x="294" y="439"/>
                  </a:cubicBezTo>
                  <a:cubicBezTo>
                    <a:pt x="294" y="440"/>
                    <a:pt x="294" y="440"/>
                    <a:pt x="294" y="440"/>
                  </a:cubicBezTo>
                  <a:cubicBezTo>
                    <a:pt x="294" y="440"/>
                    <a:pt x="294" y="441"/>
                    <a:pt x="295" y="441"/>
                  </a:cubicBezTo>
                  <a:cubicBezTo>
                    <a:pt x="295" y="441"/>
                    <a:pt x="295" y="441"/>
                    <a:pt x="295" y="441"/>
                  </a:cubicBezTo>
                  <a:cubicBezTo>
                    <a:pt x="295" y="441"/>
                    <a:pt x="295" y="441"/>
                    <a:pt x="295" y="441"/>
                  </a:cubicBezTo>
                  <a:cubicBezTo>
                    <a:pt x="295" y="442"/>
                    <a:pt x="295" y="442"/>
                    <a:pt x="295" y="442"/>
                  </a:cubicBezTo>
                  <a:cubicBezTo>
                    <a:pt x="295" y="442"/>
                    <a:pt x="295" y="442"/>
                    <a:pt x="295" y="442"/>
                  </a:cubicBezTo>
                  <a:cubicBezTo>
                    <a:pt x="295" y="443"/>
                    <a:pt x="296" y="443"/>
                    <a:pt x="296" y="443"/>
                  </a:cubicBezTo>
                  <a:cubicBezTo>
                    <a:pt x="296" y="443"/>
                    <a:pt x="297" y="443"/>
                    <a:pt x="297" y="443"/>
                  </a:cubicBezTo>
                  <a:cubicBezTo>
                    <a:pt x="297" y="443"/>
                    <a:pt x="298" y="443"/>
                    <a:pt x="298" y="443"/>
                  </a:cubicBezTo>
                  <a:cubicBezTo>
                    <a:pt x="298" y="443"/>
                    <a:pt x="298" y="444"/>
                    <a:pt x="298" y="444"/>
                  </a:cubicBezTo>
                  <a:cubicBezTo>
                    <a:pt x="298" y="444"/>
                    <a:pt x="298" y="444"/>
                    <a:pt x="298" y="443"/>
                  </a:cubicBezTo>
                  <a:cubicBezTo>
                    <a:pt x="298" y="443"/>
                    <a:pt x="299" y="443"/>
                    <a:pt x="299" y="443"/>
                  </a:cubicBezTo>
                  <a:cubicBezTo>
                    <a:pt x="299" y="443"/>
                    <a:pt x="299" y="442"/>
                    <a:pt x="299" y="443"/>
                  </a:cubicBezTo>
                  <a:cubicBezTo>
                    <a:pt x="299" y="443"/>
                    <a:pt x="299" y="443"/>
                    <a:pt x="299" y="443"/>
                  </a:cubicBezTo>
                  <a:cubicBezTo>
                    <a:pt x="299" y="443"/>
                    <a:pt x="299" y="443"/>
                    <a:pt x="299" y="444"/>
                  </a:cubicBezTo>
                  <a:cubicBezTo>
                    <a:pt x="299" y="444"/>
                    <a:pt x="299" y="444"/>
                    <a:pt x="299" y="444"/>
                  </a:cubicBezTo>
                  <a:cubicBezTo>
                    <a:pt x="299" y="444"/>
                    <a:pt x="299" y="444"/>
                    <a:pt x="300" y="443"/>
                  </a:cubicBezTo>
                  <a:cubicBezTo>
                    <a:pt x="300" y="443"/>
                    <a:pt x="300" y="444"/>
                    <a:pt x="300" y="444"/>
                  </a:cubicBezTo>
                  <a:cubicBezTo>
                    <a:pt x="299" y="444"/>
                    <a:pt x="299" y="444"/>
                    <a:pt x="299" y="444"/>
                  </a:cubicBezTo>
                  <a:cubicBezTo>
                    <a:pt x="298" y="445"/>
                    <a:pt x="298" y="446"/>
                    <a:pt x="297" y="446"/>
                  </a:cubicBezTo>
                  <a:cubicBezTo>
                    <a:pt x="297" y="447"/>
                    <a:pt x="297" y="447"/>
                    <a:pt x="297" y="447"/>
                  </a:cubicBezTo>
                  <a:cubicBezTo>
                    <a:pt x="297" y="447"/>
                    <a:pt x="297" y="447"/>
                    <a:pt x="297" y="447"/>
                  </a:cubicBezTo>
                  <a:cubicBezTo>
                    <a:pt x="297" y="447"/>
                    <a:pt x="297" y="447"/>
                    <a:pt x="297" y="447"/>
                  </a:cubicBezTo>
                  <a:cubicBezTo>
                    <a:pt x="297" y="448"/>
                    <a:pt x="297" y="448"/>
                    <a:pt x="297" y="448"/>
                  </a:cubicBezTo>
                  <a:cubicBezTo>
                    <a:pt x="298" y="448"/>
                    <a:pt x="298" y="447"/>
                    <a:pt x="298" y="447"/>
                  </a:cubicBezTo>
                  <a:cubicBezTo>
                    <a:pt x="298" y="447"/>
                    <a:pt x="298" y="447"/>
                    <a:pt x="298" y="447"/>
                  </a:cubicBezTo>
                  <a:cubicBezTo>
                    <a:pt x="299" y="447"/>
                    <a:pt x="299" y="447"/>
                    <a:pt x="299" y="446"/>
                  </a:cubicBezTo>
                  <a:cubicBezTo>
                    <a:pt x="299" y="446"/>
                    <a:pt x="299" y="445"/>
                    <a:pt x="300" y="444"/>
                  </a:cubicBezTo>
                  <a:cubicBezTo>
                    <a:pt x="301" y="444"/>
                    <a:pt x="302" y="444"/>
                    <a:pt x="302" y="443"/>
                  </a:cubicBezTo>
                  <a:cubicBezTo>
                    <a:pt x="302" y="444"/>
                    <a:pt x="302" y="444"/>
                    <a:pt x="302" y="444"/>
                  </a:cubicBezTo>
                  <a:cubicBezTo>
                    <a:pt x="302" y="444"/>
                    <a:pt x="301" y="445"/>
                    <a:pt x="301" y="445"/>
                  </a:cubicBezTo>
                  <a:cubicBezTo>
                    <a:pt x="301" y="445"/>
                    <a:pt x="302" y="446"/>
                    <a:pt x="302" y="446"/>
                  </a:cubicBezTo>
                  <a:cubicBezTo>
                    <a:pt x="302" y="447"/>
                    <a:pt x="302" y="447"/>
                    <a:pt x="301" y="448"/>
                  </a:cubicBezTo>
                  <a:cubicBezTo>
                    <a:pt x="301" y="448"/>
                    <a:pt x="301" y="448"/>
                    <a:pt x="301" y="449"/>
                  </a:cubicBezTo>
                  <a:cubicBezTo>
                    <a:pt x="301" y="449"/>
                    <a:pt x="301" y="450"/>
                    <a:pt x="300" y="451"/>
                  </a:cubicBezTo>
                  <a:cubicBezTo>
                    <a:pt x="301" y="451"/>
                    <a:pt x="301" y="451"/>
                    <a:pt x="302" y="451"/>
                  </a:cubicBezTo>
                  <a:cubicBezTo>
                    <a:pt x="302" y="451"/>
                    <a:pt x="302" y="451"/>
                    <a:pt x="302" y="451"/>
                  </a:cubicBezTo>
                  <a:cubicBezTo>
                    <a:pt x="301" y="452"/>
                    <a:pt x="301" y="452"/>
                    <a:pt x="301" y="452"/>
                  </a:cubicBezTo>
                  <a:cubicBezTo>
                    <a:pt x="301" y="452"/>
                    <a:pt x="301" y="452"/>
                    <a:pt x="301" y="452"/>
                  </a:cubicBezTo>
                  <a:cubicBezTo>
                    <a:pt x="301" y="452"/>
                    <a:pt x="301" y="452"/>
                    <a:pt x="301" y="453"/>
                  </a:cubicBezTo>
                  <a:cubicBezTo>
                    <a:pt x="301" y="454"/>
                    <a:pt x="301" y="454"/>
                    <a:pt x="301" y="455"/>
                  </a:cubicBezTo>
                  <a:cubicBezTo>
                    <a:pt x="300" y="455"/>
                    <a:pt x="300" y="455"/>
                    <a:pt x="300" y="455"/>
                  </a:cubicBezTo>
                  <a:cubicBezTo>
                    <a:pt x="300" y="454"/>
                    <a:pt x="300" y="454"/>
                    <a:pt x="300" y="454"/>
                  </a:cubicBezTo>
                  <a:cubicBezTo>
                    <a:pt x="299" y="454"/>
                    <a:pt x="300" y="455"/>
                    <a:pt x="299" y="456"/>
                  </a:cubicBezTo>
                  <a:cubicBezTo>
                    <a:pt x="299" y="456"/>
                    <a:pt x="299" y="456"/>
                    <a:pt x="299" y="456"/>
                  </a:cubicBezTo>
                  <a:cubicBezTo>
                    <a:pt x="299" y="456"/>
                    <a:pt x="299" y="457"/>
                    <a:pt x="299" y="457"/>
                  </a:cubicBezTo>
                  <a:cubicBezTo>
                    <a:pt x="299" y="457"/>
                    <a:pt x="299" y="457"/>
                    <a:pt x="299" y="457"/>
                  </a:cubicBezTo>
                  <a:cubicBezTo>
                    <a:pt x="299" y="457"/>
                    <a:pt x="299" y="457"/>
                    <a:pt x="299" y="457"/>
                  </a:cubicBezTo>
                  <a:cubicBezTo>
                    <a:pt x="299" y="458"/>
                    <a:pt x="300" y="458"/>
                    <a:pt x="300" y="458"/>
                  </a:cubicBezTo>
                  <a:cubicBezTo>
                    <a:pt x="301" y="458"/>
                    <a:pt x="301" y="458"/>
                    <a:pt x="301" y="458"/>
                  </a:cubicBezTo>
                  <a:cubicBezTo>
                    <a:pt x="301" y="458"/>
                    <a:pt x="301" y="457"/>
                    <a:pt x="302" y="458"/>
                  </a:cubicBezTo>
                  <a:cubicBezTo>
                    <a:pt x="301" y="459"/>
                    <a:pt x="301" y="460"/>
                    <a:pt x="300" y="460"/>
                  </a:cubicBezTo>
                  <a:cubicBezTo>
                    <a:pt x="301" y="461"/>
                    <a:pt x="301" y="461"/>
                    <a:pt x="301" y="461"/>
                  </a:cubicBezTo>
                  <a:cubicBezTo>
                    <a:pt x="301" y="461"/>
                    <a:pt x="301" y="461"/>
                    <a:pt x="301" y="461"/>
                  </a:cubicBezTo>
                  <a:cubicBezTo>
                    <a:pt x="301" y="462"/>
                    <a:pt x="302" y="461"/>
                    <a:pt x="302" y="461"/>
                  </a:cubicBezTo>
                  <a:cubicBezTo>
                    <a:pt x="302" y="461"/>
                    <a:pt x="302" y="461"/>
                    <a:pt x="302" y="461"/>
                  </a:cubicBezTo>
                  <a:cubicBezTo>
                    <a:pt x="302" y="461"/>
                    <a:pt x="302" y="460"/>
                    <a:pt x="303" y="460"/>
                  </a:cubicBezTo>
                  <a:cubicBezTo>
                    <a:pt x="303" y="460"/>
                    <a:pt x="304" y="460"/>
                    <a:pt x="303" y="459"/>
                  </a:cubicBezTo>
                  <a:cubicBezTo>
                    <a:pt x="304" y="459"/>
                    <a:pt x="304" y="460"/>
                    <a:pt x="305" y="459"/>
                  </a:cubicBezTo>
                  <a:cubicBezTo>
                    <a:pt x="305" y="459"/>
                    <a:pt x="305" y="459"/>
                    <a:pt x="305" y="459"/>
                  </a:cubicBezTo>
                  <a:cubicBezTo>
                    <a:pt x="305" y="459"/>
                    <a:pt x="305" y="460"/>
                    <a:pt x="305" y="460"/>
                  </a:cubicBezTo>
                  <a:cubicBezTo>
                    <a:pt x="304" y="461"/>
                    <a:pt x="304" y="461"/>
                    <a:pt x="303" y="462"/>
                  </a:cubicBezTo>
                  <a:cubicBezTo>
                    <a:pt x="304" y="462"/>
                    <a:pt x="305" y="462"/>
                    <a:pt x="306" y="461"/>
                  </a:cubicBezTo>
                  <a:cubicBezTo>
                    <a:pt x="306" y="461"/>
                    <a:pt x="306" y="461"/>
                    <a:pt x="306" y="462"/>
                  </a:cubicBezTo>
                  <a:cubicBezTo>
                    <a:pt x="306" y="462"/>
                    <a:pt x="306" y="462"/>
                    <a:pt x="306" y="462"/>
                  </a:cubicBezTo>
                  <a:cubicBezTo>
                    <a:pt x="306" y="462"/>
                    <a:pt x="306" y="462"/>
                    <a:pt x="306" y="462"/>
                  </a:cubicBezTo>
                  <a:cubicBezTo>
                    <a:pt x="305" y="462"/>
                    <a:pt x="305" y="463"/>
                    <a:pt x="305" y="463"/>
                  </a:cubicBezTo>
                  <a:cubicBezTo>
                    <a:pt x="306" y="463"/>
                    <a:pt x="306" y="463"/>
                    <a:pt x="306" y="463"/>
                  </a:cubicBezTo>
                  <a:cubicBezTo>
                    <a:pt x="306" y="464"/>
                    <a:pt x="306" y="464"/>
                    <a:pt x="306" y="464"/>
                  </a:cubicBezTo>
                  <a:cubicBezTo>
                    <a:pt x="306" y="464"/>
                    <a:pt x="306" y="465"/>
                    <a:pt x="307" y="465"/>
                  </a:cubicBezTo>
                  <a:cubicBezTo>
                    <a:pt x="307" y="464"/>
                    <a:pt x="307" y="464"/>
                    <a:pt x="307" y="464"/>
                  </a:cubicBezTo>
                  <a:cubicBezTo>
                    <a:pt x="307" y="463"/>
                    <a:pt x="307" y="463"/>
                    <a:pt x="307" y="463"/>
                  </a:cubicBezTo>
                  <a:cubicBezTo>
                    <a:pt x="308" y="463"/>
                    <a:pt x="309" y="462"/>
                    <a:pt x="309" y="462"/>
                  </a:cubicBezTo>
                  <a:cubicBezTo>
                    <a:pt x="309" y="462"/>
                    <a:pt x="308" y="462"/>
                    <a:pt x="308" y="462"/>
                  </a:cubicBezTo>
                  <a:cubicBezTo>
                    <a:pt x="308" y="463"/>
                    <a:pt x="307" y="463"/>
                    <a:pt x="307" y="463"/>
                  </a:cubicBezTo>
                  <a:cubicBezTo>
                    <a:pt x="307" y="463"/>
                    <a:pt x="307" y="462"/>
                    <a:pt x="307" y="462"/>
                  </a:cubicBezTo>
                  <a:cubicBezTo>
                    <a:pt x="307" y="462"/>
                    <a:pt x="307" y="461"/>
                    <a:pt x="307" y="461"/>
                  </a:cubicBezTo>
                  <a:cubicBezTo>
                    <a:pt x="307" y="461"/>
                    <a:pt x="307" y="461"/>
                    <a:pt x="307" y="460"/>
                  </a:cubicBezTo>
                  <a:cubicBezTo>
                    <a:pt x="307" y="460"/>
                    <a:pt x="307" y="460"/>
                    <a:pt x="307" y="460"/>
                  </a:cubicBezTo>
                  <a:cubicBezTo>
                    <a:pt x="307" y="460"/>
                    <a:pt x="306" y="459"/>
                    <a:pt x="306" y="459"/>
                  </a:cubicBezTo>
                  <a:cubicBezTo>
                    <a:pt x="306" y="458"/>
                    <a:pt x="306" y="458"/>
                    <a:pt x="306" y="458"/>
                  </a:cubicBezTo>
                  <a:cubicBezTo>
                    <a:pt x="306" y="457"/>
                    <a:pt x="306" y="457"/>
                    <a:pt x="306" y="457"/>
                  </a:cubicBezTo>
                  <a:cubicBezTo>
                    <a:pt x="306" y="457"/>
                    <a:pt x="306" y="457"/>
                    <a:pt x="307" y="457"/>
                  </a:cubicBezTo>
                  <a:cubicBezTo>
                    <a:pt x="307" y="456"/>
                    <a:pt x="306" y="456"/>
                    <a:pt x="306" y="456"/>
                  </a:cubicBezTo>
                  <a:cubicBezTo>
                    <a:pt x="306" y="455"/>
                    <a:pt x="305" y="454"/>
                    <a:pt x="305" y="454"/>
                  </a:cubicBezTo>
                  <a:cubicBezTo>
                    <a:pt x="304" y="454"/>
                    <a:pt x="304" y="453"/>
                    <a:pt x="304" y="453"/>
                  </a:cubicBezTo>
                  <a:cubicBezTo>
                    <a:pt x="304" y="452"/>
                    <a:pt x="305" y="452"/>
                    <a:pt x="305" y="451"/>
                  </a:cubicBezTo>
                  <a:cubicBezTo>
                    <a:pt x="305" y="451"/>
                    <a:pt x="305" y="450"/>
                    <a:pt x="305" y="450"/>
                  </a:cubicBezTo>
                  <a:cubicBezTo>
                    <a:pt x="305" y="449"/>
                    <a:pt x="305" y="449"/>
                    <a:pt x="306" y="448"/>
                  </a:cubicBezTo>
                  <a:cubicBezTo>
                    <a:pt x="306" y="448"/>
                    <a:pt x="306" y="448"/>
                    <a:pt x="306" y="448"/>
                  </a:cubicBezTo>
                  <a:cubicBezTo>
                    <a:pt x="306" y="448"/>
                    <a:pt x="306" y="447"/>
                    <a:pt x="306" y="447"/>
                  </a:cubicBezTo>
                  <a:cubicBezTo>
                    <a:pt x="305" y="447"/>
                    <a:pt x="305" y="447"/>
                    <a:pt x="306" y="447"/>
                  </a:cubicBezTo>
                  <a:cubicBezTo>
                    <a:pt x="306" y="447"/>
                    <a:pt x="306" y="447"/>
                    <a:pt x="306" y="447"/>
                  </a:cubicBezTo>
                  <a:cubicBezTo>
                    <a:pt x="306" y="447"/>
                    <a:pt x="307" y="447"/>
                    <a:pt x="307" y="447"/>
                  </a:cubicBezTo>
                  <a:cubicBezTo>
                    <a:pt x="307" y="447"/>
                    <a:pt x="307" y="447"/>
                    <a:pt x="307" y="447"/>
                  </a:cubicBezTo>
                  <a:cubicBezTo>
                    <a:pt x="308" y="447"/>
                    <a:pt x="308" y="446"/>
                    <a:pt x="308" y="447"/>
                  </a:cubicBezTo>
                  <a:cubicBezTo>
                    <a:pt x="308" y="447"/>
                    <a:pt x="309" y="447"/>
                    <a:pt x="309" y="447"/>
                  </a:cubicBezTo>
                  <a:cubicBezTo>
                    <a:pt x="309" y="447"/>
                    <a:pt x="310" y="447"/>
                    <a:pt x="310" y="447"/>
                  </a:cubicBezTo>
                  <a:cubicBezTo>
                    <a:pt x="311" y="447"/>
                    <a:pt x="311" y="446"/>
                    <a:pt x="311" y="446"/>
                  </a:cubicBezTo>
                  <a:cubicBezTo>
                    <a:pt x="311" y="446"/>
                    <a:pt x="311" y="445"/>
                    <a:pt x="312" y="445"/>
                  </a:cubicBezTo>
                  <a:cubicBezTo>
                    <a:pt x="312" y="445"/>
                    <a:pt x="312" y="445"/>
                    <a:pt x="313" y="444"/>
                  </a:cubicBezTo>
                  <a:cubicBezTo>
                    <a:pt x="313" y="444"/>
                    <a:pt x="314" y="443"/>
                    <a:pt x="314" y="443"/>
                  </a:cubicBezTo>
                  <a:cubicBezTo>
                    <a:pt x="314" y="443"/>
                    <a:pt x="314" y="443"/>
                    <a:pt x="314" y="443"/>
                  </a:cubicBezTo>
                  <a:cubicBezTo>
                    <a:pt x="314" y="443"/>
                    <a:pt x="314" y="443"/>
                    <a:pt x="314" y="443"/>
                  </a:cubicBezTo>
                  <a:cubicBezTo>
                    <a:pt x="314" y="442"/>
                    <a:pt x="314" y="441"/>
                    <a:pt x="314" y="441"/>
                  </a:cubicBezTo>
                  <a:cubicBezTo>
                    <a:pt x="315" y="440"/>
                    <a:pt x="316" y="440"/>
                    <a:pt x="316" y="439"/>
                  </a:cubicBezTo>
                  <a:cubicBezTo>
                    <a:pt x="317" y="439"/>
                    <a:pt x="317" y="439"/>
                    <a:pt x="317" y="439"/>
                  </a:cubicBezTo>
                  <a:cubicBezTo>
                    <a:pt x="317" y="439"/>
                    <a:pt x="318" y="438"/>
                    <a:pt x="318" y="438"/>
                  </a:cubicBezTo>
                  <a:cubicBezTo>
                    <a:pt x="318" y="438"/>
                    <a:pt x="318" y="438"/>
                    <a:pt x="318" y="438"/>
                  </a:cubicBezTo>
                  <a:cubicBezTo>
                    <a:pt x="318" y="437"/>
                    <a:pt x="318" y="437"/>
                    <a:pt x="318" y="437"/>
                  </a:cubicBezTo>
                  <a:cubicBezTo>
                    <a:pt x="318" y="437"/>
                    <a:pt x="317" y="437"/>
                    <a:pt x="317" y="436"/>
                  </a:cubicBezTo>
                  <a:cubicBezTo>
                    <a:pt x="317" y="436"/>
                    <a:pt x="317" y="436"/>
                    <a:pt x="317" y="436"/>
                  </a:cubicBezTo>
                  <a:cubicBezTo>
                    <a:pt x="317" y="435"/>
                    <a:pt x="317" y="435"/>
                    <a:pt x="317" y="435"/>
                  </a:cubicBezTo>
                  <a:cubicBezTo>
                    <a:pt x="318" y="435"/>
                    <a:pt x="317" y="434"/>
                    <a:pt x="318" y="434"/>
                  </a:cubicBezTo>
                  <a:cubicBezTo>
                    <a:pt x="318" y="434"/>
                    <a:pt x="318" y="433"/>
                    <a:pt x="318" y="433"/>
                  </a:cubicBezTo>
                  <a:cubicBezTo>
                    <a:pt x="318" y="432"/>
                    <a:pt x="318" y="432"/>
                    <a:pt x="318" y="431"/>
                  </a:cubicBezTo>
                  <a:cubicBezTo>
                    <a:pt x="318" y="431"/>
                    <a:pt x="318" y="430"/>
                    <a:pt x="318" y="430"/>
                  </a:cubicBezTo>
                  <a:cubicBezTo>
                    <a:pt x="317" y="430"/>
                    <a:pt x="317" y="430"/>
                    <a:pt x="317" y="430"/>
                  </a:cubicBezTo>
                  <a:cubicBezTo>
                    <a:pt x="317" y="430"/>
                    <a:pt x="316" y="430"/>
                    <a:pt x="316" y="430"/>
                  </a:cubicBezTo>
                  <a:cubicBezTo>
                    <a:pt x="316" y="430"/>
                    <a:pt x="316" y="430"/>
                    <a:pt x="316" y="430"/>
                  </a:cubicBezTo>
                  <a:cubicBezTo>
                    <a:pt x="316" y="430"/>
                    <a:pt x="316" y="430"/>
                    <a:pt x="316" y="430"/>
                  </a:cubicBezTo>
                  <a:cubicBezTo>
                    <a:pt x="316" y="430"/>
                    <a:pt x="316" y="430"/>
                    <a:pt x="316" y="431"/>
                  </a:cubicBezTo>
                  <a:cubicBezTo>
                    <a:pt x="316" y="431"/>
                    <a:pt x="316" y="431"/>
                    <a:pt x="316" y="431"/>
                  </a:cubicBezTo>
                  <a:cubicBezTo>
                    <a:pt x="315" y="431"/>
                    <a:pt x="315" y="431"/>
                    <a:pt x="315" y="431"/>
                  </a:cubicBezTo>
                  <a:cubicBezTo>
                    <a:pt x="315" y="432"/>
                    <a:pt x="314" y="432"/>
                    <a:pt x="315" y="432"/>
                  </a:cubicBezTo>
                  <a:cubicBezTo>
                    <a:pt x="315" y="432"/>
                    <a:pt x="315" y="432"/>
                    <a:pt x="315" y="433"/>
                  </a:cubicBezTo>
                  <a:cubicBezTo>
                    <a:pt x="315" y="432"/>
                    <a:pt x="315" y="432"/>
                    <a:pt x="316" y="432"/>
                  </a:cubicBezTo>
                  <a:cubicBezTo>
                    <a:pt x="316" y="433"/>
                    <a:pt x="316" y="433"/>
                    <a:pt x="316" y="433"/>
                  </a:cubicBezTo>
                  <a:cubicBezTo>
                    <a:pt x="316" y="433"/>
                    <a:pt x="315" y="434"/>
                    <a:pt x="315" y="434"/>
                  </a:cubicBezTo>
                  <a:cubicBezTo>
                    <a:pt x="315" y="434"/>
                    <a:pt x="315" y="434"/>
                    <a:pt x="314" y="434"/>
                  </a:cubicBezTo>
                  <a:cubicBezTo>
                    <a:pt x="314" y="434"/>
                    <a:pt x="314" y="434"/>
                    <a:pt x="314" y="434"/>
                  </a:cubicBezTo>
                  <a:cubicBezTo>
                    <a:pt x="313" y="434"/>
                    <a:pt x="313" y="435"/>
                    <a:pt x="313" y="435"/>
                  </a:cubicBezTo>
                  <a:cubicBezTo>
                    <a:pt x="313" y="435"/>
                    <a:pt x="312" y="435"/>
                    <a:pt x="312" y="435"/>
                  </a:cubicBezTo>
                  <a:cubicBezTo>
                    <a:pt x="312" y="435"/>
                    <a:pt x="312" y="434"/>
                    <a:pt x="312" y="434"/>
                  </a:cubicBezTo>
                  <a:cubicBezTo>
                    <a:pt x="311" y="434"/>
                    <a:pt x="311" y="434"/>
                    <a:pt x="311" y="434"/>
                  </a:cubicBezTo>
                  <a:cubicBezTo>
                    <a:pt x="311" y="434"/>
                    <a:pt x="311" y="434"/>
                    <a:pt x="311" y="434"/>
                  </a:cubicBezTo>
                  <a:cubicBezTo>
                    <a:pt x="311" y="433"/>
                    <a:pt x="311" y="433"/>
                    <a:pt x="311" y="432"/>
                  </a:cubicBezTo>
                  <a:cubicBezTo>
                    <a:pt x="312" y="432"/>
                    <a:pt x="312" y="431"/>
                    <a:pt x="311" y="430"/>
                  </a:cubicBezTo>
                  <a:cubicBezTo>
                    <a:pt x="311" y="430"/>
                    <a:pt x="312" y="430"/>
                    <a:pt x="312" y="430"/>
                  </a:cubicBezTo>
                  <a:cubicBezTo>
                    <a:pt x="312" y="430"/>
                    <a:pt x="312" y="430"/>
                    <a:pt x="312" y="430"/>
                  </a:cubicBezTo>
                  <a:cubicBezTo>
                    <a:pt x="313" y="430"/>
                    <a:pt x="313" y="430"/>
                    <a:pt x="313" y="430"/>
                  </a:cubicBezTo>
                  <a:cubicBezTo>
                    <a:pt x="313" y="429"/>
                    <a:pt x="313" y="429"/>
                    <a:pt x="313" y="429"/>
                  </a:cubicBezTo>
                  <a:cubicBezTo>
                    <a:pt x="314" y="429"/>
                    <a:pt x="314" y="429"/>
                    <a:pt x="314" y="429"/>
                  </a:cubicBezTo>
                  <a:cubicBezTo>
                    <a:pt x="314" y="429"/>
                    <a:pt x="315" y="428"/>
                    <a:pt x="315" y="427"/>
                  </a:cubicBezTo>
                  <a:cubicBezTo>
                    <a:pt x="315" y="428"/>
                    <a:pt x="314" y="428"/>
                    <a:pt x="314" y="427"/>
                  </a:cubicBezTo>
                  <a:cubicBezTo>
                    <a:pt x="314" y="427"/>
                    <a:pt x="314" y="427"/>
                    <a:pt x="314" y="427"/>
                  </a:cubicBezTo>
                  <a:cubicBezTo>
                    <a:pt x="314" y="427"/>
                    <a:pt x="314" y="427"/>
                    <a:pt x="313" y="427"/>
                  </a:cubicBezTo>
                  <a:cubicBezTo>
                    <a:pt x="313" y="427"/>
                    <a:pt x="313" y="426"/>
                    <a:pt x="313" y="426"/>
                  </a:cubicBezTo>
                  <a:cubicBezTo>
                    <a:pt x="313" y="426"/>
                    <a:pt x="314" y="425"/>
                    <a:pt x="314" y="424"/>
                  </a:cubicBezTo>
                  <a:cubicBezTo>
                    <a:pt x="314" y="424"/>
                    <a:pt x="313" y="424"/>
                    <a:pt x="314" y="424"/>
                  </a:cubicBezTo>
                  <a:cubicBezTo>
                    <a:pt x="314" y="423"/>
                    <a:pt x="314" y="423"/>
                    <a:pt x="314" y="423"/>
                  </a:cubicBezTo>
                  <a:cubicBezTo>
                    <a:pt x="315" y="423"/>
                    <a:pt x="315" y="423"/>
                    <a:pt x="315" y="423"/>
                  </a:cubicBezTo>
                  <a:cubicBezTo>
                    <a:pt x="316" y="423"/>
                    <a:pt x="316" y="423"/>
                    <a:pt x="316" y="423"/>
                  </a:cubicBezTo>
                  <a:cubicBezTo>
                    <a:pt x="316" y="423"/>
                    <a:pt x="316" y="423"/>
                    <a:pt x="316" y="423"/>
                  </a:cubicBezTo>
                  <a:cubicBezTo>
                    <a:pt x="317" y="423"/>
                    <a:pt x="317" y="423"/>
                    <a:pt x="317" y="423"/>
                  </a:cubicBezTo>
                  <a:cubicBezTo>
                    <a:pt x="317" y="422"/>
                    <a:pt x="318" y="422"/>
                    <a:pt x="318" y="422"/>
                  </a:cubicBezTo>
                  <a:cubicBezTo>
                    <a:pt x="318" y="422"/>
                    <a:pt x="318" y="423"/>
                    <a:pt x="317" y="423"/>
                  </a:cubicBezTo>
                  <a:cubicBezTo>
                    <a:pt x="317" y="424"/>
                    <a:pt x="317" y="424"/>
                    <a:pt x="316" y="424"/>
                  </a:cubicBezTo>
                  <a:cubicBezTo>
                    <a:pt x="316" y="425"/>
                    <a:pt x="316" y="425"/>
                    <a:pt x="316" y="426"/>
                  </a:cubicBezTo>
                  <a:cubicBezTo>
                    <a:pt x="316" y="426"/>
                    <a:pt x="316" y="426"/>
                    <a:pt x="316" y="426"/>
                  </a:cubicBezTo>
                  <a:cubicBezTo>
                    <a:pt x="316" y="426"/>
                    <a:pt x="316" y="426"/>
                    <a:pt x="316" y="426"/>
                  </a:cubicBezTo>
                  <a:cubicBezTo>
                    <a:pt x="316" y="426"/>
                    <a:pt x="317" y="426"/>
                    <a:pt x="317" y="426"/>
                  </a:cubicBezTo>
                  <a:cubicBezTo>
                    <a:pt x="318" y="425"/>
                    <a:pt x="318" y="424"/>
                    <a:pt x="319" y="423"/>
                  </a:cubicBezTo>
                  <a:cubicBezTo>
                    <a:pt x="319" y="423"/>
                    <a:pt x="318" y="423"/>
                    <a:pt x="318" y="422"/>
                  </a:cubicBezTo>
                  <a:cubicBezTo>
                    <a:pt x="318" y="422"/>
                    <a:pt x="319" y="422"/>
                    <a:pt x="319" y="421"/>
                  </a:cubicBezTo>
                  <a:cubicBezTo>
                    <a:pt x="319" y="421"/>
                    <a:pt x="319" y="420"/>
                    <a:pt x="318" y="420"/>
                  </a:cubicBezTo>
                  <a:cubicBezTo>
                    <a:pt x="318" y="420"/>
                    <a:pt x="317" y="420"/>
                    <a:pt x="317" y="420"/>
                  </a:cubicBezTo>
                  <a:cubicBezTo>
                    <a:pt x="317" y="420"/>
                    <a:pt x="317" y="420"/>
                    <a:pt x="317" y="420"/>
                  </a:cubicBezTo>
                  <a:cubicBezTo>
                    <a:pt x="317" y="420"/>
                    <a:pt x="316" y="420"/>
                    <a:pt x="316" y="420"/>
                  </a:cubicBezTo>
                  <a:cubicBezTo>
                    <a:pt x="316" y="421"/>
                    <a:pt x="316" y="421"/>
                    <a:pt x="316" y="421"/>
                  </a:cubicBezTo>
                  <a:cubicBezTo>
                    <a:pt x="316" y="421"/>
                    <a:pt x="316" y="421"/>
                    <a:pt x="316" y="421"/>
                  </a:cubicBezTo>
                  <a:cubicBezTo>
                    <a:pt x="315" y="421"/>
                    <a:pt x="314" y="422"/>
                    <a:pt x="314" y="421"/>
                  </a:cubicBezTo>
                  <a:cubicBezTo>
                    <a:pt x="313" y="421"/>
                    <a:pt x="313" y="421"/>
                    <a:pt x="313" y="421"/>
                  </a:cubicBezTo>
                  <a:cubicBezTo>
                    <a:pt x="313" y="421"/>
                    <a:pt x="313" y="421"/>
                    <a:pt x="313" y="421"/>
                  </a:cubicBezTo>
                  <a:cubicBezTo>
                    <a:pt x="313" y="420"/>
                    <a:pt x="312" y="420"/>
                    <a:pt x="312" y="419"/>
                  </a:cubicBezTo>
                  <a:cubicBezTo>
                    <a:pt x="312" y="419"/>
                    <a:pt x="312" y="418"/>
                    <a:pt x="312" y="418"/>
                  </a:cubicBezTo>
                  <a:cubicBezTo>
                    <a:pt x="312" y="418"/>
                    <a:pt x="311" y="418"/>
                    <a:pt x="311" y="418"/>
                  </a:cubicBezTo>
                  <a:cubicBezTo>
                    <a:pt x="311" y="417"/>
                    <a:pt x="311" y="417"/>
                    <a:pt x="311" y="417"/>
                  </a:cubicBezTo>
                  <a:cubicBezTo>
                    <a:pt x="311" y="417"/>
                    <a:pt x="310" y="417"/>
                    <a:pt x="310" y="417"/>
                  </a:cubicBezTo>
                  <a:cubicBezTo>
                    <a:pt x="310" y="418"/>
                    <a:pt x="310" y="418"/>
                    <a:pt x="310" y="419"/>
                  </a:cubicBezTo>
                  <a:cubicBezTo>
                    <a:pt x="310" y="419"/>
                    <a:pt x="309" y="419"/>
                    <a:pt x="309" y="419"/>
                  </a:cubicBezTo>
                  <a:cubicBezTo>
                    <a:pt x="309" y="419"/>
                    <a:pt x="309" y="418"/>
                    <a:pt x="309" y="418"/>
                  </a:cubicBezTo>
                  <a:cubicBezTo>
                    <a:pt x="309" y="418"/>
                    <a:pt x="308" y="418"/>
                    <a:pt x="308" y="418"/>
                  </a:cubicBezTo>
                  <a:cubicBezTo>
                    <a:pt x="308" y="418"/>
                    <a:pt x="307" y="418"/>
                    <a:pt x="307" y="417"/>
                  </a:cubicBezTo>
                  <a:cubicBezTo>
                    <a:pt x="306" y="417"/>
                    <a:pt x="306" y="417"/>
                    <a:pt x="305" y="416"/>
                  </a:cubicBezTo>
                  <a:cubicBezTo>
                    <a:pt x="305" y="416"/>
                    <a:pt x="305" y="416"/>
                    <a:pt x="304" y="415"/>
                  </a:cubicBezTo>
                  <a:cubicBezTo>
                    <a:pt x="304" y="415"/>
                    <a:pt x="304" y="415"/>
                    <a:pt x="304" y="415"/>
                  </a:cubicBezTo>
                  <a:cubicBezTo>
                    <a:pt x="304" y="415"/>
                    <a:pt x="304" y="415"/>
                    <a:pt x="304" y="415"/>
                  </a:cubicBezTo>
                  <a:cubicBezTo>
                    <a:pt x="304" y="415"/>
                    <a:pt x="304" y="415"/>
                    <a:pt x="303" y="415"/>
                  </a:cubicBezTo>
                  <a:cubicBezTo>
                    <a:pt x="303" y="415"/>
                    <a:pt x="303" y="415"/>
                    <a:pt x="303" y="415"/>
                  </a:cubicBezTo>
                  <a:cubicBezTo>
                    <a:pt x="303" y="415"/>
                    <a:pt x="302" y="415"/>
                    <a:pt x="302" y="415"/>
                  </a:cubicBezTo>
                  <a:cubicBezTo>
                    <a:pt x="302" y="414"/>
                    <a:pt x="302" y="414"/>
                    <a:pt x="301" y="414"/>
                  </a:cubicBezTo>
                  <a:cubicBezTo>
                    <a:pt x="301" y="414"/>
                    <a:pt x="301" y="414"/>
                    <a:pt x="301" y="413"/>
                  </a:cubicBezTo>
                  <a:cubicBezTo>
                    <a:pt x="301" y="413"/>
                    <a:pt x="301" y="413"/>
                    <a:pt x="301" y="413"/>
                  </a:cubicBezTo>
                  <a:cubicBezTo>
                    <a:pt x="301" y="413"/>
                    <a:pt x="301" y="413"/>
                    <a:pt x="301" y="413"/>
                  </a:cubicBezTo>
                  <a:cubicBezTo>
                    <a:pt x="301" y="412"/>
                    <a:pt x="301" y="412"/>
                    <a:pt x="301" y="412"/>
                  </a:cubicBezTo>
                  <a:cubicBezTo>
                    <a:pt x="301" y="412"/>
                    <a:pt x="301" y="412"/>
                    <a:pt x="301" y="412"/>
                  </a:cubicBezTo>
                  <a:cubicBezTo>
                    <a:pt x="301" y="411"/>
                    <a:pt x="301" y="411"/>
                    <a:pt x="301" y="411"/>
                  </a:cubicBezTo>
                  <a:cubicBezTo>
                    <a:pt x="301" y="411"/>
                    <a:pt x="300" y="411"/>
                    <a:pt x="300" y="411"/>
                  </a:cubicBezTo>
                  <a:cubicBezTo>
                    <a:pt x="300" y="411"/>
                    <a:pt x="300" y="411"/>
                    <a:pt x="299" y="410"/>
                  </a:cubicBezTo>
                  <a:cubicBezTo>
                    <a:pt x="299" y="410"/>
                    <a:pt x="299" y="410"/>
                    <a:pt x="299" y="409"/>
                  </a:cubicBezTo>
                  <a:cubicBezTo>
                    <a:pt x="299" y="409"/>
                    <a:pt x="299" y="409"/>
                    <a:pt x="299" y="408"/>
                  </a:cubicBezTo>
                  <a:cubicBezTo>
                    <a:pt x="299" y="408"/>
                    <a:pt x="299" y="408"/>
                    <a:pt x="299" y="408"/>
                  </a:cubicBezTo>
                  <a:cubicBezTo>
                    <a:pt x="298" y="407"/>
                    <a:pt x="298" y="407"/>
                    <a:pt x="298" y="407"/>
                  </a:cubicBezTo>
                  <a:cubicBezTo>
                    <a:pt x="298" y="407"/>
                    <a:pt x="298" y="406"/>
                    <a:pt x="298" y="406"/>
                  </a:cubicBezTo>
                  <a:cubicBezTo>
                    <a:pt x="298" y="406"/>
                    <a:pt x="298" y="405"/>
                    <a:pt x="298" y="404"/>
                  </a:cubicBezTo>
                  <a:cubicBezTo>
                    <a:pt x="298" y="404"/>
                    <a:pt x="298" y="403"/>
                    <a:pt x="299" y="403"/>
                  </a:cubicBezTo>
                  <a:cubicBezTo>
                    <a:pt x="299" y="403"/>
                    <a:pt x="299" y="403"/>
                    <a:pt x="299" y="403"/>
                  </a:cubicBezTo>
                  <a:cubicBezTo>
                    <a:pt x="299" y="402"/>
                    <a:pt x="299" y="402"/>
                    <a:pt x="299" y="402"/>
                  </a:cubicBezTo>
                  <a:cubicBezTo>
                    <a:pt x="300" y="402"/>
                    <a:pt x="300" y="402"/>
                    <a:pt x="300" y="402"/>
                  </a:cubicBezTo>
                  <a:cubicBezTo>
                    <a:pt x="300" y="402"/>
                    <a:pt x="300" y="401"/>
                    <a:pt x="300" y="401"/>
                  </a:cubicBezTo>
                  <a:cubicBezTo>
                    <a:pt x="300" y="401"/>
                    <a:pt x="300" y="400"/>
                    <a:pt x="300" y="400"/>
                  </a:cubicBezTo>
                  <a:cubicBezTo>
                    <a:pt x="300" y="400"/>
                    <a:pt x="300" y="400"/>
                    <a:pt x="300" y="400"/>
                  </a:cubicBezTo>
                  <a:cubicBezTo>
                    <a:pt x="300" y="400"/>
                    <a:pt x="300" y="400"/>
                    <a:pt x="301" y="400"/>
                  </a:cubicBezTo>
                  <a:cubicBezTo>
                    <a:pt x="301" y="400"/>
                    <a:pt x="301" y="400"/>
                    <a:pt x="301" y="400"/>
                  </a:cubicBezTo>
                  <a:cubicBezTo>
                    <a:pt x="301" y="399"/>
                    <a:pt x="301" y="399"/>
                    <a:pt x="301" y="399"/>
                  </a:cubicBezTo>
                  <a:cubicBezTo>
                    <a:pt x="301" y="399"/>
                    <a:pt x="302" y="399"/>
                    <a:pt x="302" y="399"/>
                  </a:cubicBezTo>
                  <a:cubicBezTo>
                    <a:pt x="302" y="399"/>
                    <a:pt x="302" y="399"/>
                    <a:pt x="302" y="399"/>
                  </a:cubicBezTo>
                  <a:cubicBezTo>
                    <a:pt x="302" y="399"/>
                    <a:pt x="302" y="398"/>
                    <a:pt x="302" y="398"/>
                  </a:cubicBezTo>
                  <a:cubicBezTo>
                    <a:pt x="301" y="398"/>
                    <a:pt x="302" y="398"/>
                    <a:pt x="302" y="398"/>
                  </a:cubicBezTo>
                  <a:cubicBezTo>
                    <a:pt x="302" y="397"/>
                    <a:pt x="302" y="397"/>
                    <a:pt x="303" y="396"/>
                  </a:cubicBezTo>
                  <a:cubicBezTo>
                    <a:pt x="302" y="396"/>
                    <a:pt x="302" y="397"/>
                    <a:pt x="302" y="397"/>
                  </a:cubicBezTo>
                  <a:cubicBezTo>
                    <a:pt x="302" y="397"/>
                    <a:pt x="301" y="398"/>
                    <a:pt x="301" y="398"/>
                  </a:cubicBezTo>
                  <a:cubicBezTo>
                    <a:pt x="301" y="398"/>
                    <a:pt x="301" y="398"/>
                    <a:pt x="301" y="398"/>
                  </a:cubicBezTo>
                  <a:cubicBezTo>
                    <a:pt x="300" y="398"/>
                    <a:pt x="300" y="398"/>
                    <a:pt x="300" y="398"/>
                  </a:cubicBezTo>
                  <a:cubicBezTo>
                    <a:pt x="300" y="397"/>
                    <a:pt x="299" y="397"/>
                    <a:pt x="299" y="396"/>
                  </a:cubicBezTo>
                  <a:cubicBezTo>
                    <a:pt x="299" y="396"/>
                    <a:pt x="299" y="396"/>
                    <a:pt x="299" y="396"/>
                  </a:cubicBezTo>
                  <a:cubicBezTo>
                    <a:pt x="299" y="396"/>
                    <a:pt x="299" y="396"/>
                    <a:pt x="299" y="395"/>
                  </a:cubicBezTo>
                  <a:cubicBezTo>
                    <a:pt x="298" y="395"/>
                    <a:pt x="298" y="395"/>
                    <a:pt x="298" y="394"/>
                  </a:cubicBezTo>
                  <a:cubicBezTo>
                    <a:pt x="298" y="393"/>
                    <a:pt x="298" y="393"/>
                    <a:pt x="298" y="392"/>
                  </a:cubicBezTo>
                  <a:cubicBezTo>
                    <a:pt x="298" y="392"/>
                    <a:pt x="298" y="391"/>
                    <a:pt x="299" y="391"/>
                  </a:cubicBezTo>
                  <a:cubicBezTo>
                    <a:pt x="299" y="390"/>
                    <a:pt x="299" y="390"/>
                    <a:pt x="299" y="389"/>
                  </a:cubicBezTo>
                  <a:cubicBezTo>
                    <a:pt x="299" y="389"/>
                    <a:pt x="300" y="389"/>
                    <a:pt x="300" y="389"/>
                  </a:cubicBezTo>
                  <a:cubicBezTo>
                    <a:pt x="300" y="389"/>
                    <a:pt x="300" y="389"/>
                    <a:pt x="300" y="389"/>
                  </a:cubicBezTo>
                  <a:cubicBezTo>
                    <a:pt x="299" y="389"/>
                    <a:pt x="299" y="389"/>
                    <a:pt x="299" y="389"/>
                  </a:cubicBezTo>
                  <a:cubicBezTo>
                    <a:pt x="299" y="389"/>
                    <a:pt x="299" y="389"/>
                    <a:pt x="299" y="389"/>
                  </a:cubicBezTo>
                  <a:cubicBezTo>
                    <a:pt x="299" y="389"/>
                    <a:pt x="299" y="389"/>
                    <a:pt x="299" y="389"/>
                  </a:cubicBezTo>
                  <a:cubicBezTo>
                    <a:pt x="299" y="388"/>
                    <a:pt x="298" y="388"/>
                    <a:pt x="298" y="388"/>
                  </a:cubicBezTo>
                  <a:cubicBezTo>
                    <a:pt x="298" y="388"/>
                    <a:pt x="298" y="388"/>
                    <a:pt x="298" y="388"/>
                  </a:cubicBezTo>
                  <a:cubicBezTo>
                    <a:pt x="298" y="388"/>
                    <a:pt x="299" y="387"/>
                    <a:pt x="299" y="387"/>
                  </a:cubicBezTo>
                  <a:cubicBezTo>
                    <a:pt x="299" y="387"/>
                    <a:pt x="299" y="387"/>
                    <a:pt x="299" y="387"/>
                  </a:cubicBezTo>
                  <a:cubicBezTo>
                    <a:pt x="299" y="387"/>
                    <a:pt x="299" y="387"/>
                    <a:pt x="299" y="387"/>
                  </a:cubicBezTo>
                  <a:cubicBezTo>
                    <a:pt x="299" y="387"/>
                    <a:pt x="299" y="387"/>
                    <a:pt x="299" y="387"/>
                  </a:cubicBezTo>
                  <a:cubicBezTo>
                    <a:pt x="299" y="386"/>
                    <a:pt x="299" y="385"/>
                    <a:pt x="299" y="385"/>
                  </a:cubicBezTo>
                  <a:cubicBezTo>
                    <a:pt x="299" y="385"/>
                    <a:pt x="299" y="385"/>
                    <a:pt x="299" y="385"/>
                  </a:cubicBezTo>
                  <a:cubicBezTo>
                    <a:pt x="300" y="385"/>
                    <a:pt x="300" y="385"/>
                    <a:pt x="300" y="384"/>
                  </a:cubicBezTo>
                  <a:cubicBezTo>
                    <a:pt x="300" y="384"/>
                    <a:pt x="300" y="384"/>
                    <a:pt x="300" y="384"/>
                  </a:cubicBezTo>
                  <a:cubicBezTo>
                    <a:pt x="300" y="384"/>
                    <a:pt x="300" y="383"/>
                    <a:pt x="301" y="383"/>
                  </a:cubicBezTo>
                  <a:cubicBezTo>
                    <a:pt x="301" y="382"/>
                    <a:pt x="301" y="382"/>
                    <a:pt x="302" y="382"/>
                  </a:cubicBezTo>
                  <a:cubicBezTo>
                    <a:pt x="302" y="382"/>
                    <a:pt x="303" y="382"/>
                    <a:pt x="303" y="382"/>
                  </a:cubicBezTo>
                  <a:cubicBezTo>
                    <a:pt x="303" y="383"/>
                    <a:pt x="303" y="383"/>
                    <a:pt x="303" y="383"/>
                  </a:cubicBezTo>
                  <a:cubicBezTo>
                    <a:pt x="303" y="383"/>
                    <a:pt x="303" y="384"/>
                    <a:pt x="303" y="384"/>
                  </a:cubicBezTo>
                  <a:cubicBezTo>
                    <a:pt x="304" y="384"/>
                    <a:pt x="304" y="384"/>
                    <a:pt x="304" y="385"/>
                  </a:cubicBezTo>
                  <a:cubicBezTo>
                    <a:pt x="304" y="385"/>
                    <a:pt x="304" y="385"/>
                    <a:pt x="305" y="385"/>
                  </a:cubicBezTo>
                  <a:cubicBezTo>
                    <a:pt x="305" y="385"/>
                    <a:pt x="305" y="385"/>
                    <a:pt x="305" y="384"/>
                  </a:cubicBezTo>
                  <a:cubicBezTo>
                    <a:pt x="305" y="384"/>
                    <a:pt x="305" y="384"/>
                    <a:pt x="305" y="383"/>
                  </a:cubicBezTo>
                  <a:cubicBezTo>
                    <a:pt x="305" y="383"/>
                    <a:pt x="306" y="383"/>
                    <a:pt x="306" y="383"/>
                  </a:cubicBezTo>
                  <a:cubicBezTo>
                    <a:pt x="306" y="382"/>
                    <a:pt x="305" y="382"/>
                    <a:pt x="305" y="382"/>
                  </a:cubicBezTo>
                  <a:cubicBezTo>
                    <a:pt x="305" y="382"/>
                    <a:pt x="305" y="382"/>
                    <a:pt x="305" y="382"/>
                  </a:cubicBezTo>
                  <a:cubicBezTo>
                    <a:pt x="305" y="381"/>
                    <a:pt x="305" y="381"/>
                    <a:pt x="305" y="381"/>
                  </a:cubicBezTo>
                  <a:cubicBezTo>
                    <a:pt x="305" y="381"/>
                    <a:pt x="305" y="381"/>
                    <a:pt x="305" y="381"/>
                  </a:cubicBezTo>
                  <a:cubicBezTo>
                    <a:pt x="305" y="381"/>
                    <a:pt x="306" y="381"/>
                    <a:pt x="306" y="380"/>
                  </a:cubicBezTo>
                  <a:cubicBezTo>
                    <a:pt x="306" y="380"/>
                    <a:pt x="306" y="380"/>
                    <a:pt x="306" y="380"/>
                  </a:cubicBezTo>
                  <a:cubicBezTo>
                    <a:pt x="305" y="380"/>
                    <a:pt x="305" y="380"/>
                    <a:pt x="305" y="380"/>
                  </a:cubicBezTo>
                  <a:cubicBezTo>
                    <a:pt x="305" y="380"/>
                    <a:pt x="304" y="380"/>
                    <a:pt x="303" y="380"/>
                  </a:cubicBezTo>
                  <a:cubicBezTo>
                    <a:pt x="303" y="380"/>
                    <a:pt x="303" y="380"/>
                    <a:pt x="303" y="380"/>
                  </a:cubicBezTo>
                  <a:cubicBezTo>
                    <a:pt x="303" y="380"/>
                    <a:pt x="303" y="380"/>
                    <a:pt x="303" y="380"/>
                  </a:cubicBezTo>
                  <a:cubicBezTo>
                    <a:pt x="303" y="379"/>
                    <a:pt x="303" y="379"/>
                    <a:pt x="302" y="379"/>
                  </a:cubicBezTo>
                  <a:cubicBezTo>
                    <a:pt x="302" y="379"/>
                    <a:pt x="302" y="379"/>
                    <a:pt x="302" y="379"/>
                  </a:cubicBezTo>
                  <a:cubicBezTo>
                    <a:pt x="302" y="379"/>
                    <a:pt x="302" y="379"/>
                    <a:pt x="302" y="379"/>
                  </a:cubicBezTo>
                  <a:cubicBezTo>
                    <a:pt x="303" y="378"/>
                    <a:pt x="303" y="378"/>
                    <a:pt x="303" y="378"/>
                  </a:cubicBezTo>
                  <a:cubicBezTo>
                    <a:pt x="303" y="378"/>
                    <a:pt x="303" y="378"/>
                    <a:pt x="303" y="378"/>
                  </a:cubicBezTo>
                  <a:cubicBezTo>
                    <a:pt x="303" y="377"/>
                    <a:pt x="303" y="377"/>
                    <a:pt x="303" y="377"/>
                  </a:cubicBezTo>
                  <a:cubicBezTo>
                    <a:pt x="303" y="377"/>
                    <a:pt x="304" y="377"/>
                    <a:pt x="304" y="377"/>
                  </a:cubicBezTo>
                  <a:cubicBezTo>
                    <a:pt x="304" y="377"/>
                    <a:pt x="304" y="376"/>
                    <a:pt x="304" y="376"/>
                  </a:cubicBezTo>
                  <a:cubicBezTo>
                    <a:pt x="305" y="376"/>
                    <a:pt x="305" y="375"/>
                    <a:pt x="306" y="375"/>
                  </a:cubicBezTo>
                  <a:cubicBezTo>
                    <a:pt x="305" y="375"/>
                    <a:pt x="305" y="374"/>
                    <a:pt x="305" y="374"/>
                  </a:cubicBezTo>
                  <a:cubicBezTo>
                    <a:pt x="305" y="374"/>
                    <a:pt x="306" y="374"/>
                    <a:pt x="306" y="374"/>
                  </a:cubicBezTo>
                  <a:cubicBezTo>
                    <a:pt x="306" y="374"/>
                    <a:pt x="306" y="373"/>
                    <a:pt x="306" y="373"/>
                  </a:cubicBezTo>
                  <a:cubicBezTo>
                    <a:pt x="306" y="373"/>
                    <a:pt x="306" y="373"/>
                    <a:pt x="306" y="373"/>
                  </a:cubicBezTo>
                  <a:cubicBezTo>
                    <a:pt x="306" y="373"/>
                    <a:pt x="306" y="373"/>
                    <a:pt x="306" y="373"/>
                  </a:cubicBezTo>
                  <a:cubicBezTo>
                    <a:pt x="306" y="373"/>
                    <a:pt x="306" y="373"/>
                    <a:pt x="306" y="373"/>
                  </a:cubicBezTo>
                  <a:cubicBezTo>
                    <a:pt x="307" y="373"/>
                    <a:pt x="307" y="373"/>
                    <a:pt x="307" y="373"/>
                  </a:cubicBezTo>
                  <a:cubicBezTo>
                    <a:pt x="307" y="373"/>
                    <a:pt x="307" y="373"/>
                    <a:pt x="307" y="373"/>
                  </a:cubicBezTo>
                  <a:cubicBezTo>
                    <a:pt x="307" y="373"/>
                    <a:pt x="307" y="373"/>
                    <a:pt x="307" y="373"/>
                  </a:cubicBezTo>
                  <a:cubicBezTo>
                    <a:pt x="307" y="372"/>
                    <a:pt x="307" y="372"/>
                    <a:pt x="307" y="372"/>
                  </a:cubicBezTo>
                  <a:cubicBezTo>
                    <a:pt x="307" y="371"/>
                    <a:pt x="307" y="371"/>
                    <a:pt x="308" y="370"/>
                  </a:cubicBezTo>
                  <a:cubicBezTo>
                    <a:pt x="308" y="370"/>
                    <a:pt x="308" y="370"/>
                    <a:pt x="308" y="370"/>
                  </a:cubicBezTo>
                  <a:cubicBezTo>
                    <a:pt x="308" y="370"/>
                    <a:pt x="308" y="370"/>
                    <a:pt x="309" y="370"/>
                  </a:cubicBezTo>
                  <a:cubicBezTo>
                    <a:pt x="308" y="370"/>
                    <a:pt x="308" y="370"/>
                    <a:pt x="308" y="370"/>
                  </a:cubicBezTo>
                  <a:cubicBezTo>
                    <a:pt x="307" y="370"/>
                    <a:pt x="307" y="369"/>
                    <a:pt x="307" y="369"/>
                  </a:cubicBezTo>
                  <a:cubicBezTo>
                    <a:pt x="307" y="369"/>
                    <a:pt x="307" y="369"/>
                    <a:pt x="307" y="369"/>
                  </a:cubicBezTo>
                  <a:cubicBezTo>
                    <a:pt x="307" y="369"/>
                    <a:pt x="307" y="369"/>
                    <a:pt x="307" y="369"/>
                  </a:cubicBezTo>
                  <a:cubicBezTo>
                    <a:pt x="307" y="369"/>
                    <a:pt x="307" y="369"/>
                    <a:pt x="307" y="369"/>
                  </a:cubicBezTo>
                  <a:cubicBezTo>
                    <a:pt x="307" y="368"/>
                    <a:pt x="307" y="368"/>
                    <a:pt x="307" y="368"/>
                  </a:cubicBezTo>
                  <a:cubicBezTo>
                    <a:pt x="307" y="368"/>
                    <a:pt x="308" y="368"/>
                    <a:pt x="308" y="368"/>
                  </a:cubicBezTo>
                  <a:cubicBezTo>
                    <a:pt x="308" y="367"/>
                    <a:pt x="308" y="367"/>
                    <a:pt x="307" y="367"/>
                  </a:cubicBezTo>
                  <a:cubicBezTo>
                    <a:pt x="308" y="367"/>
                    <a:pt x="309" y="366"/>
                    <a:pt x="310" y="366"/>
                  </a:cubicBezTo>
                  <a:cubicBezTo>
                    <a:pt x="310" y="366"/>
                    <a:pt x="310" y="366"/>
                    <a:pt x="310" y="366"/>
                  </a:cubicBezTo>
                  <a:cubicBezTo>
                    <a:pt x="310" y="366"/>
                    <a:pt x="310" y="366"/>
                    <a:pt x="310" y="366"/>
                  </a:cubicBezTo>
                  <a:cubicBezTo>
                    <a:pt x="310" y="366"/>
                    <a:pt x="309" y="366"/>
                    <a:pt x="309" y="366"/>
                  </a:cubicBezTo>
                  <a:cubicBezTo>
                    <a:pt x="308" y="366"/>
                    <a:pt x="308" y="366"/>
                    <a:pt x="307" y="367"/>
                  </a:cubicBezTo>
                  <a:cubicBezTo>
                    <a:pt x="307" y="366"/>
                    <a:pt x="307" y="366"/>
                    <a:pt x="307" y="365"/>
                  </a:cubicBezTo>
                  <a:cubicBezTo>
                    <a:pt x="307" y="364"/>
                    <a:pt x="307" y="362"/>
                    <a:pt x="307" y="361"/>
                  </a:cubicBezTo>
                  <a:cubicBezTo>
                    <a:pt x="307" y="361"/>
                    <a:pt x="307" y="360"/>
                    <a:pt x="307" y="360"/>
                  </a:cubicBezTo>
                  <a:cubicBezTo>
                    <a:pt x="307" y="360"/>
                    <a:pt x="307" y="360"/>
                    <a:pt x="307" y="360"/>
                  </a:cubicBezTo>
                  <a:cubicBezTo>
                    <a:pt x="307" y="360"/>
                    <a:pt x="307" y="360"/>
                    <a:pt x="307" y="360"/>
                  </a:cubicBezTo>
                  <a:cubicBezTo>
                    <a:pt x="307" y="360"/>
                    <a:pt x="307" y="360"/>
                    <a:pt x="307" y="360"/>
                  </a:cubicBezTo>
                  <a:cubicBezTo>
                    <a:pt x="307" y="359"/>
                    <a:pt x="308" y="359"/>
                    <a:pt x="308" y="359"/>
                  </a:cubicBezTo>
                  <a:cubicBezTo>
                    <a:pt x="308" y="359"/>
                    <a:pt x="307" y="359"/>
                    <a:pt x="307" y="359"/>
                  </a:cubicBezTo>
                  <a:cubicBezTo>
                    <a:pt x="307" y="358"/>
                    <a:pt x="307" y="358"/>
                    <a:pt x="307" y="358"/>
                  </a:cubicBezTo>
                  <a:cubicBezTo>
                    <a:pt x="307" y="357"/>
                    <a:pt x="307" y="357"/>
                    <a:pt x="307" y="357"/>
                  </a:cubicBezTo>
                  <a:cubicBezTo>
                    <a:pt x="306" y="357"/>
                    <a:pt x="306" y="357"/>
                    <a:pt x="306" y="357"/>
                  </a:cubicBezTo>
                  <a:cubicBezTo>
                    <a:pt x="306" y="357"/>
                    <a:pt x="306" y="357"/>
                    <a:pt x="306" y="356"/>
                  </a:cubicBezTo>
                  <a:cubicBezTo>
                    <a:pt x="306" y="356"/>
                    <a:pt x="306" y="356"/>
                    <a:pt x="306" y="356"/>
                  </a:cubicBezTo>
                  <a:cubicBezTo>
                    <a:pt x="306" y="355"/>
                    <a:pt x="306" y="355"/>
                    <a:pt x="306" y="355"/>
                  </a:cubicBezTo>
                  <a:cubicBezTo>
                    <a:pt x="306" y="354"/>
                    <a:pt x="305" y="354"/>
                    <a:pt x="305" y="354"/>
                  </a:cubicBezTo>
                  <a:cubicBezTo>
                    <a:pt x="305" y="354"/>
                    <a:pt x="305" y="354"/>
                    <a:pt x="304" y="354"/>
                  </a:cubicBezTo>
                  <a:cubicBezTo>
                    <a:pt x="304" y="354"/>
                    <a:pt x="304" y="354"/>
                    <a:pt x="304" y="354"/>
                  </a:cubicBezTo>
                  <a:cubicBezTo>
                    <a:pt x="305" y="353"/>
                    <a:pt x="305" y="353"/>
                    <a:pt x="305" y="353"/>
                  </a:cubicBezTo>
                  <a:cubicBezTo>
                    <a:pt x="305" y="353"/>
                    <a:pt x="305" y="353"/>
                    <a:pt x="305" y="353"/>
                  </a:cubicBezTo>
                  <a:cubicBezTo>
                    <a:pt x="305" y="353"/>
                    <a:pt x="305" y="353"/>
                    <a:pt x="305" y="352"/>
                  </a:cubicBezTo>
                  <a:cubicBezTo>
                    <a:pt x="304" y="352"/>
                    <a:pt x="304" y="352"/>
                    <a:pt x="304" y="352"/>
                  </a:cubicBezTo>
                  <a:cubicBezTo>
                    <a:pt x="304" y="352"/>
                    <a:pt x="304" y="352"/>
                    <a:pt x="304" y="352"/>
                  </a:cubicBezTo>
                  <a:cubicBezTo>
                    <a:pt x="304" y="352"/>
                    <a:pt x="304" y="352"/>
                    <a:pt x="304" y="352"/>
                  </a:cubicBezTo>
                  <a:cubicBezTo>
                    <a:pt x="304" y="351"/>
                    <a:pt x="304" y="350"/>
                    <a:pt x="304" y="349"/>
                  </a:cubicBezTo>
                  <a:cubicBezTo>
                    <a:pt x="304" y="349"/>
                    <a:pt x="304" y="349"/>
                    <a:pt x="304" y="348"/>
                  </a:cubicBezTo>
                  <a:cubicBezTo>
                    <a:pt x="304" y="348"/>
                    <a:pt x="304" y="348"/>
                    <a:pt x="304" y="348"/>
                  </a:cubicBezTo>
                  <a:cubicBezTo>
                    <a:pt x="304" y="347"/>
                    <a:pt x="304" y="347"/>
                    <a:pt x="304" y="347"/>
                  </a:cubicBezTo>
                  <a:cubicBezTo>
                    <a:pt x="304" y="346"/>
                    <a:pt x="304" y="346"/>
                    <a:pt x="304" y="346"/>
                  </a:cubicBezTo>
                  <a:cubicBezTo>
                    <a:pt x="304" y="345"/>
                    <a:pt x="304" y="345"/>
                    <a:pt x="304" y="345"/>
                  </a:cubicBezTo>
                  <a:cubicBezTo>
                    <a:pt x="304" y="345"/>
                    <a:pt x="304" y="345"/>
                    <a:pt x="304" y="345"/>
                  </a:cubicBezTo>
                  <a:cubicBezTo>
                    <a:pt x="304" y="345"/>
                    <a:pt x="304" y="345"/>
                    <a:pt x="304" y="345"/>
                  </a:cubicBezTo>
                  <a:cubicBezTo>
                    <a:pt x="304" y="344"/>
                    <a:pt x="305" y="344"/>
                    <a:pt x="305" y="344"/>
                  </a:cubicBezTo>
                  <a:cubicBezTo>
                    <a:pt x="304" y="343"/>
                    <a:pt x="305" y="341"/>
                    <a:pt x="305" y="340"/>
                  </a:cubicBezTo>
                  <a:cubicBezTo>
                    <a:pt x="304" y="339"/>
                    <a:pt x="304" y="337"/>
                    <a:pt x="304" y="336"/>
                  </a:cubicBezTo>
                  <a:cubicBezTo>
                    <a:pt x="304" y="336"/>
                    <a:pt x="304" y="335"/>
                    <a:pt x="304" y="335"/>
                  </a:cubicBezTo>
                  <a:cubicBezTo>
                    <a:pt x="304" y="335"/>
                    <a:pt x="304" y="334"/>
                    <a:pt x="304" y="334"/>
                  </a:cubicBezTo>
                  <a:cubicBezTo>
                    <a:pt x="304" y="334"/>
                    <a:pt x="305" y="334"/>
                    <a:pt x="305" y="333"/>
                  </a:cubicBezTo>
                  <a:cubicBezTo>
                    <a:pt x="304" y="333"/>
                    <a:pt x="304" y="332"/>
                    <a:pt x="304" y="333"/>
                  </a:cubicBezTo>
                  <a:cubicBezTo>
                    <a:pt x="304" y="332"/>
                    <a:pt x="304" y="331"/>
                    <a:pt x="305" y="330"/>
                  </a:cubicBezTo>
                  <a:cubicBezTo>
                    <a:pt x="305" y="330"/>
                    <a:pt x="306" y="329"/>
                    <a:pt x="307" y="330"/>
                  </a:cubicBezTo>
                  <a:cubicBezTo>
                    <a:pt x="307" y="331"/>
                    <a:pt x="308" y="331"/>
                    <a:pt x="308" y="332"/>
                  </a:cubicBezTo>
                  <a:cubicBezTo>
                    <a:pt x="309" y="332"/>
                    <a:pt x="309" y="332"/>
                    <a:pt x="310" y="332"/>
                  </a:cubicBezTo>
                  <a:cubicBezTo>
                    <a:pt x="310" y="332"/>
                    <a:pt x="311" y="332"/>
                    <a:pt x="311" y="332"/>
                  </a:cubicBezTo>
                  <a:cubicBezTo>
                    <a:pt x="311" y="332"/>
                    <a:pt x="311" y="332"/>
                    <a:pt x="310" y="331"/>
                  </a:cubicBezTo>
                  <a:cubicBezTo>
                    <a:pt x="310" y="331"/>
                    <a:pt x="309" y="331"/>
                    <a:pt x="309" y="330"/>
                  </a:cubicBezTo>
                  <a:cubicBezTo>
                    <a:pt x="308" y="330"/>
                    <a:pt x="308" y="329"/>
                    <a:pt x="308" y="329"/>
                  </a:cubicBezTo>
                  <a:cubicBezTo>
                    <a:pt x="308" y="328"/>
                    <a:pt x="308" y="328"/>
                    <a:pt x="308" y="328"/>
                  </a:cubicBezTo>
                  <a:cubicBezTo>
                    <a:pt x="308" y="327"/>
                    <a:pt x="308" y="327"/>
                    <a:pt x="308" y="327"/>
                  </a:cubicBezTo>
                  <a:cubicBezTo>
                    <a:pt x="308" y="327"/>
                    <a:pt x="307" y="328"/>
                    <a:pt x="307" y="327"/>
                  </a:cubicBezTo>
                  <a:cubicBezTo>
                    <a:pt x="307" y="327"/>
                    <a:pt x="307" y="327"/>
                    <a:pt x="306" y="327"/>
                  </a:cubicBezTo>
                  <a:cubicBezTo>
                    <a:pt x="306" y="326"/>
                    <a:pt x="307" y="324"/>
                    <a:pt x="308" y="324"/>
                  </a:cubicBezTo>
                  <a:cubicBezTo>
                    <a:pt x="309" y="322"/>
                    <a:pt x="311" y="322"/>
                    <a:pt x="313" y="321"/>
                  </a:cubicBezTo>
                  <a:cubicBezTo>
                    <a:pt x="314" y="321"/>
                    <a:pt x="315" y="321"/>
                    <a:pt x="316" y="320"/>
                  </a:cubicBezTo>
                  <a:cubicBezTo>
                    <a:pt x="316" y="321"/>
                    <a:pt x="316" y="321"/>
                    <a:pt x="316" y="322"/>
                  </a:cubicBezTo>
                  <a:cubicBezTo>
                    <a:pt x="317" y="321"/>
                    <a:pt x="317" y="321"/>
                    <a:pt x="317" y="320"/>
                  </a:cubicBezTo>
                  <a:cubicBezTo>
                    <a:pt x="317" y="320"/>
                    <a:pt x="318" y="320"/>
                    <a:pt x="319" y="320"/>
                  </a:cubicBezTo>
                  <a:cubicBezTo>
                    <a:pt x="321" y="320"/>
                    <a:pt x="323" y="321"/>
                    <a:pt x="324" y="322"/>
                  </a:cubicBezTo>
                  <a:cubicBezTo>
                    <a:pt x="324" y="321"/>
                    <a:pt x="325" y="321"/>
                    <a:pt x="325" y="322"/>
                  </a:cubicBezTo>
                  <a:cubicBezTo>
                    <a:pt x="325" y="322"/>
                    <a:pt x="325" y="322"/>
                    <a:pt x="325" y="322"/>
                  </a:cubicBezTo>
                  <a:cubicBezTo>
                    <a:pt x="326" y="323"/>
                    <a:pt x="326" y="323"/>
                    <a:pt x="326" y="323"/>
                  </a:cubicBezTo>
                  <a:cubicBezTo>
                    <a:pt x="327" y="323"/>
                    <a:pt x="327" y="324"/>
                    <a:pt x="326" y="325"/>
                  </a:cubicBezTo>
                  <a:cubicBezTo>
                    <a:pt x="327" y="325"/>
                    <a:pt x="327" y="325"/>
                    <a:pt x="328" y="325"/>
                  </a:cubicBezTo>
                  <a:cubicBezTo>
                    <a:pt x="328" y="324"/>
                    <a:pt x="328" y="324"/>
                    <a:pt x="329" y="324"/>
                  </a:cubicBezTo>
                  <a:cubicBezTo>
                    <a:pt x="330" y="323"/>
                    <a:pt x="331" y="323"/>
                    <a:pt x="333" y="324"/>
                  </a:cubicBezTo>
                  <a:cubicBezTo>
                    <a:pt x="334" y="324"/>
                    <a:pt x="334" y="324"/>
                    <a:pt x="335" y="324"/>
                  </a:cubicBezTo>
                  <a:cubicBezTo>
                    <a:pt x="336" y="324"/>
                    <a:pt x="336" y="325"/>
                    <a:pt x="337" y="325"/>
                  </a:cubicBezTo>
                  <a:cubicBezTo>
                    <a:pt x="338" y="325"/>
                    <a:pt x="339" y="326"/>
                    <a:pt x="339" y="326"/>
                  </a:cubicBezTo>
                  <a:cubicBezTo>
                    <a:pt x="340" y="326"/>
                    <a:pt x="340" y="326"/>
                    <a:pt x="341" y="326"/>
                  </a:cubicBezTo>
                  <a:cubicBezTo>
                    <a:pt x="341" y="326"/>
                    <a:pt x="341" y="327"/>
                    <a:pt x="341" y="327"/>
                  </a:cubicBezTo>
                  <a:cubicBezTo>
                    <a:pt x="341" y="327"/>
                    <a:pt x="340" y="327"/>
                    <a:pt x="340" y="327"/>
                  </a:cubicBezTo>
                  <a:cubicBezTo>
                    <a:pt x="339" y="327"/>
                    <a:pt x="339" y="328"/>
                    <a:pt x="339" y="329"/>
                  </a:cubicBezTo>
                  <a:cubicBezTo>
                    <a:pt x="339" y="330"/>
                    <a:pt x="339" y="331"/>
                    <a:pt x="338" y="332"/>
                  </a:cubicBezTo>
                  <a:cubicBezTo>
                    <a:pt x="337" y="333"/>
                    <a:pt x="337" y="335"/>
                    <a:pt x="335" y="335"/>
                  </a:cubicBezTo>
                  <a:cubicBezTo>
                    <a:pt x="336" y="335"/>
                    <a:pt x="336" y="336"/>
                    <a:pt x="335" y="336"/>
                  </a:cubicBezTo>
                  <a:cubicBezTo>
                    <a:pt x="335" y="337"/>
                    <a:pt x="335" y="337"/>
                    <a:pt x="335" y="338"/>
                  </a:cubicBezTo>
                  <a:cubicBezTo>
                    <a:pt x="334" y="339"/>
                    <a:pt x="334" y="340"/>
                    <a:pt x="334" y="341"/>
                  </a:cubicBezTo>
                  <a:cubicBezTo>
                    <a:pt x="333" y="341"/>
                    <a:pt x="333" y="342"/>
                    <a:pt x="332" y="342"/>
                  </a:cubicBezTo>
                  <a:cubicBezTo>
                    <a:pt x="332" y="342"/>
                    <a:pt x="332" y="342"/>
                    <a:pt x="333" y="343"/>
                  </a:cubicBezTo>
                  <a:cubicBezTo>
                    <a:pt x="333" y="343"/>
                    <a:pt x="333" y="343"/>
                    <a:pt x="333" y="343"/>
                  </a:cubicBezTo>
                  <a:cubicBezTo>
                    <a:pt x="332" y="346"/>
                    <a:pt x="330" y="349"/>
                    <a:pt x="329" y="352"/>
                  </a:cubicBezTo>
                  <a:cubicBezTo>
                    <a:pt x="329" y="353"/>
                    <a:pt x="328" y="353"/>
                    <a:pt x="328" y="354"/>
                  </a:cubicBezTo>
                  <a:cubicBezTo>
                    <a:pt x="327" y="354"/>
                    <a:pt x="326" y="354"/>
                    <a:pt x="325" y="354"/>
                  </a:cubicBezTo>
                  <a:cubicBezTo>
                    <a:pt x="324" y="353"/>
                    <a:pt x="323" y="353"/>
                    <a:pt x="322" y="353"/>
                  </a:cubicBezTo>
                  <a:cubicBezTo>
                    <a:pt x="321" y="352"/>
                    <a:pt x="321" y="352"/>
                    <a:pt x="321" y="352"/>
                  </a:cubicBezTo>
                  <a:cubicBezTo>
                    <a:pt x="321" y="352"/>
                    <a:pt x="321" y="352"/>
                    <a:pt x="320" y="352"/>
                  </a:cubicBezTo>
                  <a:cubicBezTo>
                    <a:pt x="320" y="352"/>
                    <a:pt x="320" y="352"/>
                    <a:pt x="320" y="352"/>
                  </a:cubicBezTo>
                  <a:cubicBezTo>
                    <a:pt x="319" y="352"/>
                    <a:pt x="319" y="352"/>
                    <a:pt x="318" y="352"/>
                  </a:cubicBezTo>
                  <a:cubicBezTo>
                    <a:pt x="317" y="352"/>
                    <a:pt x="315" y="352"/>
                    <a:pt x="314" y="353"/>
                  </a:cubicBezTo>
                  <a:cubicBezTo>
                    <a:pt x="314" y="353"/>
                    <a:pt x="313" y="353"/>
                    <a:pt x="313" y="353"/>
                  </a:cubicBezTo>
                  <a:cubicBezTo>
                    <a:pt x="313" y="353"/>
                    <a:pt x="313" y="354"/>
                    <a:pt x="313" y="354"/>
                  </a:cubicBezTo>
                  <a:cubicBezTo>
                    <a:pt x="314" y="353"/>
                    <a:pt x="315" y="354"/>
                    <a:pt x="316" y="354"/>
                  </a:cubicBezTo>
                  <a:cubicBezTo>
                    <a:pt x="317" y="355"/>
                    <a:pt x="316" y="355"/>
                    <a:pt x="316" y="355"/>
                  </a:cubicBezTo>
                  <a:cubicBezTo>
                    <a:pt x="316" y="355"/>
                    <a:pt x="317" y="355"/>
                    <a:pt x="317" y="356"/>
                  </a:cubicBezTo>
                  <a:cubicBezTo>
                    <a:pt x="317" y="356"/>
                    <a:pt x="317" y="356"/>
                    <a:pt x="318" y="356"/>
                  </a:cubicBezTo>
                  <a:cubicBezTo>
                    <a:pt x="318" y="357"/>
                    <a:pt x="318" y="357"/>
                    <a:pt x="318" y="357"/>
                  </a:cubicBezTo>
                  <a:cubicBezTo>
                    <a:pt x="318" y="357"/>
                    <a:pt x="318" y="358"/>
                    <a:pt x="318" y="358"/>
                  </a:cubicBezTo>
                  <a:cubicBezTo>
                    <a:pt x="319" y="358"/>
                    <a:pt x="318" y="358"/>
                    <a:pt x="318" y="358"/>
                  </a:cubicBezTo>
                  <a:cubicBezTo>
                    <a:pt x="318" y="359"/>
                    <a:pt x="319" y="359"/>
                    <a:pt x="319" y="359"/>
                  </a:cubicBezTo>
                  <a:cubicBezTo>
                    <a:pt x="319" y="359"/>
                    <a:pt x="319" y="360"/>
                    <a:pt x="319" y="360"/>
                  </a:cubicBezTo>
                  <a:cubicBezTo>
                    <a:pt x="318" y="360"/>
                    <a:pt x="318" y="361"/>
                    <a:pt x="318" y="361"/>
                  </a:cubicBezTo>
                  <a:cubicBezTo>
                    <a:pt x="318" y="361"/>
                    <a:pt x="318" y="361"/>
                    <a:pt x="318" y="362"/>
                  </a:cubicBezTo>
                  <a:cubicBezTo>
                    <a:pt x="318" y="362"/>
                    <a:pt x="318" y="362"/>
                    <a:pt x="318" y="362"/>
                  </a:cubicBezTo>
                  <a:cubicBezTo>
                    <a:pt x="318" y="362"/>
                    <a:pt x="317" y="362"/>
                    <a:pt x="317" y="362"/>
                  </a:cubicBezTo>
                  <a:cubicBezTo>
                    <a:pt x="316" y="363"/>
                    <a:pt x="316" y="363"/>
                    <a:pt x="316" y="364"/>
                  </a:cubicBezTo>
                  <a:cubicBezTo>
                    <a:pt x="316" y="365"/>
                    <a:pt x="315" y="366"/>
                    <a:pt x="315" y="367"/>
                  </a:cubicBezTo>
                  <a:cubicBezTo>
                    <a:pt x="315" y="367"/>
                    <a:pt x="315" y="368"/>
                    <a:pt x="315" y="368"/>
                  </a:cubicBezTo>
                  <a:cubicBezTo>
                    <a:pt x="314" y="369"/>
                    <a:pt x="314" y="369"/>
                    <a:pt x="313" y="369"/>
                  </a:cubicBezTo>
                  <a:cubicBezTo>
                    <a:pt x="312" y="369"/>
                    <a:pt x="311" y="370"/>
                    <a:pt x="311" y="370"/>
                  </a:cubicBezTo>
                  <a:cubicBezTo>
                    <a:pt x="310" y="370"/>
                    <a:pt x="310" y="370"/>
                    <a:pt x="310" y="370"/>
                  </a:cubicBezTo>
                  <a:cubicBezTo>
                    <a:pt x="310" y="370"/>
                    <a:pt x="311" y="370"/>
                    <a:pt x="312" y="370"/>
                  </a:cubicBezTo>
                  <a:cubicBezTo>
                    <a:pt x="312" y="371"/>
                    <a:pt x="312" y="371"/>
                    <a:pt x="312" y="371"/>
                  </a:cubicBezTo>
                  <a:cubicBezTo>
                    <a:pt x="312" y="372"/>
                    <a:pt x="312" y="372"/>
                    <a:pt x="312" y="373"/>
                  </a:cubicBezTo>
                  <a:cubicBezTo>
                    <a:pt x="311" y="373"/>
                    <a:pt x="311" y="373"/>
                    <a:pt x="310" y="373"/>
                  </a:cubicBezTo>
                  <a:cubicBezTo>
                    <a:pt x="310" y="373"/>
                    <a:pt x="309" y="373"/>
                    <a:pt x="309" y="373"/>
                  </a:cubicBezTo>
                  <a:cubicBezTo>
                    <a:pt x="309" y="373"/>
                    <a:pt x="309" y="373"/>
                    <a:pt x="309" y="373"/>
                  </a:cubicBezTo>
                  <a:cubicBezTo>
                    <a:pt x="308" y="373"/>
                    <a:pt x="309" y="373"/>
                    <a:pt x="309" y="373"/>
                  </a:cubicBezTo>
                  <a:cubicBezTo>
                    <a:pt x="309" y="373"/>
                    <a:pt x="310" y="373"/>
                    <a:pt x="310" y="374"/>
                  </a:cubicBezTo>
                  <a:cubicBezTo>
                    <a:pt x="311" y="374"/>
                    <a:pt x="311" y="374"/>
                    <a:pt x="311" y="374"/>
                  </a:cubicBezTo>
                  <a:cubicBezTo>
                    <a:pt x="311" y="374"/>
                    <a:pt x="311" y="375"/>
                    <a:pt x="311" y="375"/>
                  </a:cubicBezTo>
                  <a:cubicBezTo>
                    <a:pt x="312" y="375"/>
                    <a:pt x="312" y="374"/>
                    <a:pt x="312" y="374"/>
                  </a:cubicBezTo>
                  <a:cubicBezTo>
                    <a:pt x="313" y="374"/>
                    <a:pt x="313" y="374"/>
                    <a:pt x="313" y="374"/>
                  </a:cubicBezTo>
                  <a:cubicBezTo>
                    <a:pt x="313" y="374"/>
                    <a:pt x="313" y="374"/>
                    <a:pt x="313" y="375"/>
                  </a:cubicBezTo>
                  <a:cubicBezTo>
                    <a:pt x="313" y="375"/>
                    <a:pt x="313" y="375"/>
                    <a:pt x="312" y="376"/>
                  </a:cubicBezTo>
                  <a:cubicBezTo>
                    <a:pt x="312" y="376"/>
                    <a:pt x="312" y="376"/>
                    <a:pt x="313" y="376"/>
                  </a:cubicBezTo>
                  <a:cubicBezTo>
                    <a:pt x="313" y="376"/>
                    <a:pt x="313" y="376"/>
                    <a:pt x="313" y="376"/>
                  </a:cubicBezTo>
                  <a:cubicBezTo>
                    <a:pt x="313" y="376"/>
                    <a:pt x="314" y="375"/>
                    <a:pt x="314" y="375"/>
                  </a:cubicBezTo>
                  <a:cubicBezTo>
                    <a:pt x="314" y="375"/>
                    <a:pt x="314" y="375"/>
                    <a:pt x="314" y="375"/>
                  </a:cubicBezTo>
                  <a:cubicBezTo>
                    <a:pt x="314" y="374"/>
                    <a:pt x="314" y="374"/>
                    <a:pt x="314" y="374"/>
                  </a:cubicBezTo>
                  <a:cubicBezTo>
                    <a:pt x="314" y="374"/>
                    <a:pt x="314" y="375"/>
                    <a:pt x="314" y="375"/>
                  </a:cubicBezTo>
                  <a:cubicBezTo>
                    <a:pt x="315" y="375"/>
                    <a:pt x="315" y="374"/>
                    <a:pt x="315" y="374"/>
                  </a:cubicBezTo>
                  <a:cubicBezTo>
                    <a:pt x="315" y="375"/>
                    <a:pt x="315" y="375"/>
                    <a:pt x="315" y="375"/>
                  </a:cubicBezTo>
                  <a:cubicBezTo>
                    <a:pt x="316" y="375"/>
                    <a:pt x="316" y="375"/>
                    <a:pt x="316" y="375"/>
                  </a:cubicBezTo>
                  <a:cubicBezTo>
                    <a:pt x="317" y="375"/>
                    <a:pt x="317" y="375"/>
                    <a:pt x="317" y="375"/>
                  </a:cubicBezTo>
                  <a:cubicBezTo>
                    <a:pt x="318" y="375"/>
                    <a:pt x="318" y="376"/>
                    <a:pt x="317" y="376"/>
                  </a:cubicBezTo>
                  <a:cubicBezTo>
                    <a:pt x="317" y="376"/>
                    <a:pt x="316" y="377"/>
                    <a:pt x="317" y="377"/>
                  </a:cubicBezTo>
                  <a:cubicBezTo>
                    <a:pt x="317" y="377"/>
                    <a:pt x="317" y="377"/>
                    <a:pt x="317" y="378"/>
                  </a:cubicBezTo>
                  <a:cubicBezTo>
                    <a:pt x="317" y="378"/>
                    <a:pt x="318" y="379"/>
                    <a:pt x="319" y="380"/>
                  </a:cubicBezTo>
                  <a:cubicBezTo>
                    <a:pt x="319" y="380"/>
                    <a:pt x="320" y="381"/>
                    <a:pt x="321" y="381"/>
                  </a:cubicBezTo>
                  <a:cubicBezTo>
                    <a:pt x="320" y="382"/>
                    <a:pt x="321" y="383"/>
                    <a:pt x="321" y="383"/>
                  </a:cubicBezTo>
                  <a:cubicBezTo>
                    <a:pt x="322" y="383"/>
                    <a:pt x="322" y="383"/>
                    <a:pt x="322" y="383"/>
                  </a:cubicBezTo>
                  <a:cubicBezTo>
                    <a:pt x="322" y="384"/>
                    <a:pt x="322" y="384"/>
                    <a:pt x="322" y="384"/>
                  </a:cubicBezTo>
                  <a:cubicBezTo>
                    <a:pt x="322" y="384"/>
                    <a:pt x="322" y="385"/>
                    <a:pt x="322" y="386"/>
                  </a:cubicBezTo>
                  <a:cubicBezTo>
                    <a:pt x="323" y="386"/>
                    <a:pt x="323" y="386"/>
                    <a:pt x="323" y="387"/>
                  </a:cubicBezTo>
                  <a:cubicBezTo>
                    <a:pt x="323" y="387"/>
                    <a:pt x="323" y="387"/>
                    <a:pt x="323" y="387"/>
                  </a:cubicBezTo>
                  <a:cubicBezTo>
                    <a:pt x="323" y="388"/>
                    <a:pt x="323" y="388"/>
                    <a:pt x="323" y="389"/>
                  </a:cubicBezTo>
                  <a:cubicBezTo>
                    <a:pt x="323" y="389"/>
                    <a:pt x="323" y="390"/>
                    <a:pt x="323" y="390"/>
                  </a:cubicBezTo>
                  <a:cubicBezTo>
                    <a:pt x="323" y="390"/>
                    <a:pt x="323" y="390"/>
                    <a:pt x="323" y="391"/>
                  </a:cubicBezTo>
                  <a:cubicBezTo>
                    <a:pt x="323" y="391"/>
                    <a:pt x="323" y="391"/>
                    <a:pt x="323" y="391"/>
                  </a:cubicBezTo>
                  <a:cubicBezTo>
                    <a:pt x="323" y="392"/>
                    <a:pt x="323" y="392"/>
                    <a:pt x="323" y="393"/>
                  </a:cubicBezTo>
                  <a:cubicBezTo>
                    <a:pt x="323" y="393"/>
                    <a:pt x="323" y="394"/>
                    <a:pt x="323" y="394"/>
                  </a:cubicBezTo>
                  <a:cubicBezTo>
                    <a:pt x="323" y="394"/>
                    <a:pt x="323" y="394"/>
                    <a:pt x="322" y="394"/>
                  </a:cubicBezTo>
                  <a:cubicBezTo>
                    <a:pt x="322" y="394"/>
                    <a:pt x="322" y="394"/>
                    <a:pt x="322" y="394"/>
                  </a:cubicBezTo>
                  <a:cubicBezTo>
                    <a:pt x="322" y="394"/>
                    <a:pt x="322" y="394"/>
                    <a:pt x="322" y="394"/>
                  </a:cubicBezTo>
                  <a:cubicBezTo>
                    <a:pt x="322" y="394"/>
                    <a:pt x="322" y="394"/>
                    <a:pt x="322" y="394"/>
                  </a:cubicBezTo>
                  <a:cubicBezTo>
                    <a:pt x="322" y="394"/>
                    <a:pt x="322" y="394"/>
                    <a:pt x="322" y="395"/>
                  </a:cubicBezTo>
                  <a:cubicBezTo>
                    <a:pt x="323" y="395"/>
                    <a:pt x="323" y="395"/>
                    <a:pt x="323" y="395"/>
                  </a:cubicBezTo>
                  <a:cubicBezTo>
                    <a:pt x="323" y="395"/>
                    <a:pt x="324" y="395"/>
                    <a:pt x="324" y="395"/>
                  </a:cubicBezTo>
                  <a:cubicBezTo>
                    <a:pt x="324" y="395"/>
                    <a:pt x="324" y="396"/>
                    <a:pt x="324" y="396"/>
                  </a:cubicBezTo>
                  <a:cubicBezTo>
                    <a:pt x="324" y="396"/>
                    <a:pt x="324" y="397"/>
                    <a:pt x="324" y="397"/>
                  </a:cubicBezTo>
                  <a:cubicBezTo>
                    <a:pt x="325" y="397"/>
                    <a:pt x="325" y="397"/>
                    <a:pt x="325" y="397"/>
                  </a:cubicBezTo>
                  <a:cubicBezTo>
                    <a:pt x="325" y="398"/>
                    <a:pt x="326" y="398"/>
                    <a:pt x="326" y="398"/>
                  </a:cubicBezTo>
                  <a:cubicBezTo>
                    <a:pt x="326" y="398"/>
                    <a:pt x="326" y="398"/>
                    <a:pt x="327" y="399"/>
                  </a:cubicBezTo>
                  <a:cubicBezTo>
                    <a:pt x="327" y="399"/>
                    <a:pt x="327" y="399"/>
                    <a:pt x="327" y="399"/>
                  </a:cubicBezTo>
                  <a:cubicBezTo>
                    <a:pt x="327" y="399"/>
                    <a:pt x="327" y="399"/>
                    <a:pt x="327" y="399"/>
                  </a:cubicBezTo>
                  <a:cubicBezTo>
                    <a:pt x="327" y="399"/>
                    <a:pt x="327" y="399"/>
                    <a:pt x="327" y="399"/>
                  </a:cubicBezTo>
                  <a:cubicBezTo>
                    <a:pt x="327" y="399"/>
                    <a:pt x="327" y="399"/>
                    <a:pt x="327" y="399"/>
                  </a:cubicBezTo>
                  <a:cubicBezTo>
                    <a:pt x="327" y="399"/>
                    <a:pt x="327" y="399"/>
                    <a:pt x="326" y="399"/>
                  </a:cubicBezTo>
                  <a:cubicBezTo>
                    <a:pt x="326" y="400"/>
                    <a:pt x="327" y="400"/>
                    <a:pt x="327" y="400"/>
                  </a:cubicBezTo>
                  <a:cubicBezTo>
                    <a:pt x="327" y="400"/>
                    <a:pt x="327" y="401"/>
                    <a:pt x="327" y="401"/>
                  </a:cubicBezTo>
                  <a:cubicBezTo>
                    <a:pt x="327" y="401"/>
                    <a:pt x="327" y="401"/>
                    <a:pt x="327" y="401"/>
                  </a:cubicBezTo>
                  <a:cubicBezTo>
                    <a:pt x="327" y="401"/>
                    <a:pt x="327" y="401"/>
                    <a:pt x="327" y="401"/>
                  </a:cubicBezTo>
                  <a:cubicBezTo>
                    <a:pt x="327" y="402"/>
                    <a:pt x="327" y="402"/>
                    <a:pt x="327" y="402"/>
                  </a:cubicBezTo>
                  <a:cubicBezTo>
                    <a:pt x="328" y="402"/>
                    <a:pt x="328" y="402"/>
                    <a:pt x="328" y="402"/>
                  </a:cubicBezTo>
                  <a:cubicBezTo>
                    <a:pt x="328" y="402"/>
                    <a:pt x="328" y="402"/>
                    <a:pt x="328" y="402"/>
                  </a:cubicBezTo>
                  <a:cubicBezTo>
                    <a:pt x="328" y="402"/>
                    <a:pt x="328" y="402"/>
                    <a:pt x="328" y="402"/>
                  </a:cubicBezTo>
                  <a:cubicBezTo>
                    <a:pt x="328" y="402"/>
                    <a:pt x="328" y="403"/>
                    <a:pt x="328" y="403"/>
                  </a:cubicBezTo>
                  <a:cubicBezTo>
                    <a:pt x="328" y="403"/>
                    <a:pt x="328" y="403"/>
                    <a:pt x="328" y="403"/>
                  </a:cubicBezTo>
                  <a:cubicBezTo>
                    <a:pt x="328" y="403"/>
                    <a:pt x="328" y="403"/>
                    <a:pt x="328" y="403"/>
                  </a:cubicBezTo>
                  <a:cubicBezTo>
                    <a:pt x="328" y="403"/>
                    <a:pt x="328" y="403"/>
                    <a:pt x="328" y="403"/>
                  </a:cubicBezTo>
                  <a:cubicBezTo>
                    <a:pt x="328" y="404"/>
                    <a:pt x="328" y="404"/>
                    <a:pt x="328" y="404"/>
                  </a:cubicBezTo>
                  <a:cubicBezTo>
                    <a:pt x="328" y="404"/>
                    <a:pt x="328" y="404"/>
                    <a:pt x="329" y="404"/>
                  </a:cubicBezTo>
                  <a:cubicBezTo>
                    <a:pt x="329" y="404"/>
                    <a:pt x="329" y="404"/>
                    <a:pt x="329" y="404"/>
                  </a:cubicBezTo>
                  <a:cubicBezTo>
                    <a:pt x="329" y="405"/>
                    <a:pt x="329" y="405"/>
                    <a:pt x="329" y="405"/>
                  </a:cubicBezTo>
                  <a:cubicBezTo>
                    <a:pt x="329" y="405"/>
                    <a:pt x="329" y="405"/>
                    <a:pt x="329" y="405"/>
                  </a:cubicBezTo>
                  <a:cubicBezTo>
                    <a:pt x="329" y="405"/>
                    <a:pt x="329" y="405"/>
                    <a:pt x="329" y="405"/>
                  </a:cubicBezTo>
                  <a:cubicBezTo>
                    <a:pt x="330" y="405"/>
                    <a:pt x="329" y="404"/>
                    <a:pt x="330" y="404"/>
                  </a:cubicBezTo>
                  <a:cubicBezTo>
                    <a:pt x="330" y="404"/>
                    <a:pt x="330" y="404"/>
                    <a:pt x="330" y="404"/>
                  </a:cubicBezTo>
                  <a:cubicBezTo>
                    <a:pt x="330" y="404"/>
                    <a:pt x="330" y="404"/>
                    <a:pt x="330" y="404"/>
                  </a:cubicBezTo>
                  <a:cubicBezTo>
                    <a:pt x="330" y="404"/>
                    <a:pt x="330" y="404"/>
                    <a:pt x="331" y="404"/>
                  </a:cubicBezTo>
                  <a:cubicBezTo>
                    <a:pt x="331" y="404"/>
                    <a:pt x="331" y="404"/>
                    <a:pt x="331" y="404"/>
                  </a:cubicBezTo>
                  <a:cubicBezTo>
                    <a:pt x="331" y="404"/>
                    <a:pt x="331" y="404"/>
                    <a:pt x="331" y="405"/>
                  </a:cubicBezTo>
                  <a:cubicBezTo>
                    <a:pt x="331" y="405"/>
                    <a:pt x="330" y="406"/>
                    <a:pt x="331" y="406"/>
                  </a:cubicBezTo>
                  <a:cubicBezTo>
                    <a:pt x="331" y="406"/>
                    <a:pt x="331" y="407"/>
                    <a:pt x="331" y="407"/>
                  </a:cubicBezTo>
                  <a:cubicBezTo>
                    <a:pt x="331" y="407"/>
                    <a:pt x="331" y="407"/>
                    <a:pt x="332" y="407"/>
                  </a:cubicBezTo>
                  <a:cubicBezTo>
                    <a:pt x="332" y="407"/>
                    <a:pt x="332" y="407"/>
                    <a:pt x="332" y="407"/>
                  </a:cubicBezTo>
                  <a:cubicBezTo>
                    <a:pt x="332" y="407"/>
                    <a:pt x="332" y="407"/>
                    <a:pt x="332" y="408"/>
                  </a:cubicBezTo>
                  <a:cubicBezTo>
                    <a:pt x="332" y="408"/>
                    <a:pt x="332" y="408"/>
                    <a:pt x="332" y="408"/>
                  </a:cubicBezTo>
                  <a:cubicBezTo>
                    <a:pt x="331" y="408"/>
                    <a:pt x="331" y="408"/>
                    <a:pt x="331" y="408"/>
                  </a:cubicBezTo>
                  <a:cubicBezTo>
                    <a:pt x="331" y="408"/>
                    <a:pt x="331" y="408"/>
                    <a:pt x="330" y="408"/>
                  </a:cubicBezTo>
                  <a:cubicBezTo>
                    <a:pt x="330" y="408"/>
                    <a:pt x="329" y="409"/>
                    <a:pt x="329" y="408"/>
                  </a:cubicBezTo>
                  <a:cubicBezTo>
                    <a:pt x="329" y="408"/>
                    <a:pt x="328" y="408"/>
                    <a:pt x="328" y="408"/>
                  </a:cubicBezTo>
                  <a:cubicBezTo>
                    <a:pt x="328" y="408"/>
                    <a:pt x="328" y="408"/>
                    <a:pt x="327" y="407"/>
                  </a:cubicBezTo>
                  <a:cubicBezTo>
                    <a:pt x="327" y="407"/>
                    <a:pt x="327" y="407"/>
                    <a:pt x="327" y="407"/>
                  </a:cubicBezTo>
                  <a:cubicBezTo>
                    <a:pt x="327" y="407"/>
                    <a:pt x="327" y="407"/>
                    <a:pt x="327" y="407"/>
                  </a:cubicBezTo>
                  <a:cubicBezTo>
                    <a:pt x="327" y="407"/>
                    <a:pt x="326" y="408"/>
                    <a:pt x="326" y="408"/>
                  </a:cubicBezTo>
                  <a:cubicBezTo>
                    <a:pt x="326" y="408"/>
                    <a:pt x="326" y="408"/>
                    <a:pt x="326" y="408"/>
                  </a:cubicBezTo>
                  <a:cubicBezTo>
                    <a:pt x="325" y="409"/>
                    <a:pt x="325" y="409"/>
                    <a:pt x="325" y="409"/>
                  </a:cubicBezTo>
                  <a:cubicBezTo>
                    <a:pt x="325" y="409"/>
                    <a:pt x="325" y="409"/>
                    <a:pt x="325" y="409"/>
                  </a:cubicBezTo>
                  <a:cubicBezTo>
                    <a:pt x="325" y="409"/>
                    <a:pt x="325" y="409"/>
                    <a:pt x="325" y="409"/>
                  </a:cubicBezTo>
                  <a:cubicBezTo>
                    <a:pt x="325" y="410"/>
                    <a:pt x="325" y="410"/>
                    <a:pt x="325" y="410"/>
                  </a:cubicBezTo>
                  <a:cubicBezTo>
                    <a:pt x="325" y="410"/>
                    <a:pt x="325" y="410"/>
                    <a:pt x="326" y="410"/>
                  </a:cubicBezTo>
                  <a:cubicBezTo>
                    <a:pt x="326" y="409"/>
                    <a:pt x="326" y="409"/>
                    <a:pt x="326" y="409"/>
                  </a:cubicBezTo>
                  <a:cubicBezTo>
                    <a:pt x="326" y="409"/>
                    <a:pt x="326" y="409"/>
                    <a:pt x="326" y="409"/>
                  </a:cubicBezTo>
                  <a:cubicBezTo>
                    <a:pt x="327" y="409"/>
                    <a:pt x="327" y="409"/>
                    <a:pt x="327" y="409"/>
                  </a:cubicBezTo>
                  <a:cubicBezTo>
                    <a:pt x="328" y="409"/>
                    <a:pt x="328" y="409"/>
                    <a:pt x="328" y="409"/>
                  </a:cubicBezTo>
                  <a:cubicBezTo>
                    <a:pt x="328" y="409"/>
                    <a:pt x="328" y="410"/>
                    <a:pt x="328" y="410"/>
                  </a:cubicBezTo>
                  <a:cubicBezTo>
                    <a:pt x="329" y="410"/>
                    <a:pt x="329" y="410"/>
                    <a:pt x="329" y="411"/>
                  </a:cubicBezTo>
                  <a:cubicBezTo>
                    <a:pt x="329" y="411"/>
                    <a:pt x="329" y="411"/>
                    <a:pt x="329" y="411"/>
                  </a:cubicBezTo>
                  <a:cubicBezTo>
                    <a:pt x="328" y="412"/>
                    <a:pt x="326" y="414"/>
                    <a:pt x="325" y="415"/>
                  </a:cubicBezTo>
                  <a:cubicBezTo>
                    <a:pt x="325" y="415"/>
                    <a:pt x="324" y="415"/>
                    <a:pt x="324" y="416"/>
                  </a:cubicBezTo>
                  <a:cubicBezTo>
                    <a:pt x="324" y="416"/>
                    <a:pt x="325" y="416"/>
                    <a:pt x="324" y="416"/>
                  </a:cubicBezTo>
                  <a:cubicBezTo>
                    <a:pt x="324" y="416"/>
                    <a:pt x="324" y="416"/>
                    <a:pt x="324" y="416"/>
                  </a:cubicBezTo>
                  <a:cubicBezTo>
                    <a:pt x="324" y="416"/>
                    <a:pt x="324" y="416"/>
                    <a:pt x="324" y="417"/>
                  </a:cubicBezTo>
                  <a:cubicBezTo>
                    <a:pt x="325" y="417"/>
                    <a:pt x="325" y="417"/>
                    <a:pt x="326" y="417"/>
                  </a:cubicBezTo>
                  <a:cubicBezTo>
                    <a:pt x="326" y="417"/>
                    <a:pt x="326" y="418"/>
                    <a:pt x="326" y="418"/>
                  </a:cubicBezTo>
                  <a:cubicBezTo>
                    <a:pt x="327" y="418"/>
                    <a:pt x="327" y="418"/>
                    <a:pt x="327" y="418"/>
                  </a:cubicBezTo>
                  <a:cubicBezTo>
                    <a:pt x="327" y="418"/>
                    <a:pt x="327" y="418"/>
                    <a:pt x="327" y="418"/>
                  </a:cubicBezTo>
                  <a:cubicBezTo>
                    <a:pt x="327" y="419"/>
                    <a:pt x="327" y="419"/>
                    <a:pt x="327" y="419"/>
                  </a:cubicBezTo>
                  <a:cubicBezTo>
                    <a:pt x="328" y="419"/>
                    <a:pt x="329" y="420"/>
                    <a:pt x="329" y="421"/>
                  </a:cubicBezTo>
                  <a:cubicBezTo>
                    <a:pt x="330" y="420"/>
                    <a:pt x="330" y="420"/>
                    <a:pt x="331" y="420"/>
                  </a:cubicBezTo>
                  <a:cubicBezTo>
                    <a:pt x="331" y="420"/>
                    <a:pt x="331" y="419"/>
                    <a:pt x="331" y="419"/>
                  </a:cubicBezTo>
                  <a:cubicBezTo>
                    <a:pt x="331" y="419"/>
                    <a:pt x="331" y="419"/>
                    <a:pt x="332" y="418"/>
                  </a:cubicBezTo>
                  <a:cubicBezTo>
                    <a:pt x="332" y="418"/>
                    <a:pt x="332" y="418"/>
                    <a:pt x="332" y="418"/>
                  </a:cubicBezTo>
                  <a:cubicBezTo>
                    <a:pt x="332" y="418"/>
                    <a:pt x="332" y="418"/>
                    <a:pt x="332" y="418"/>
                  </a:cubicBezTo>
                  <a:cubicBezTo>
                    <a:pt x="333" y="417"/>
                    <a:pt x="333" y="418"/>
                    <a:pt x="333" y="418"/>
                  </a:cubicBezTo>
                  <a:cubicBezTo>
                    <a:pt x="333" y="418"/>
                    <a:pt x="334" y="418"/>
                    <a:pt x="334" y="418"/>
                  </a:cubicBezTo>
                  <a:cubicBezTo>
                    <a:pt x="334" y="418"/>
                    <a:pt x="334" y="418"/>
                    <a:pt x="334" y="418"/>
                  </a:cubicBezTo>
                  <a:cubicBezTo>
                    <a:pt x="334" y="417"/>
                    <a:pt x="334" y="417"/>
                    <a:pt x="334" y="417"/>
                  </a:cubicBezTo>
                  <a:cubicBezTo>
                    <a:pt x="335" y="418"/>
                    <a:pt x="334" y="418"/>
                    <a:pt x="334" y="418"/>
                  </a:cubicBezTo>
                  <a:cubicBezTo>
                    <a:pt x="334" y="418"/>
                    <a:pt x="335" y="418"/>
                    <a:pt x="335" y="418"/>
                  </a:cubicBezTo>
                  <a:cubicBezTo>
                    <a:pt x="334" y="419"/>
                    <a:pt x="334" y="419"/>
                    <a:pt x="334" y="419"/>
                  </a:cubicBezTo>
                  <a:cubicBezTo>
                    <a:pt x="333" y="419"/>
                    <a:pt x="333" y="419"/>
                    <a:pt x="333" y="419"/>
                  </a:cubicBezTo>
                  <a:cubicBezTo>
                    <a:pt x="333" y="420"/>
                    <a:pt x="333" y="420"/>
                    <a:pt x="333" y="420"/>
                  </a:cubicBezTo>
                  <a:cubicBezTo>
                    <a:pt x="333" y="420"/>
                    <a:pt x="332" y="420"/>
                    <a:pt x="332" y="420"/>
                  </a:cubicBezTo>
                  <a:cubicBezTo>
                    <a:pt x="333" y="420"/>
                    <a:pt x="333" y="420"/>
                    <a:pt x="334" y="420"/>
                  </a:cubicBezTo>
                  <a:cubicBezTo>
                    <a:pt x="334" y="420"/>
                    <a:pt x="334" y="420"/>
                    <a:pt x="334" y="420"/>
                  </a:cubicBezTo>
                  <a:cubicBezTo>
                    <a:pt x="334" y="420"/>
                    <a:pt x="334" y="420"/>
                    <a:pt x="335" y="420"/>
                  </a:cubicBezTo>
                  <a:cubicBezTo>
                    <a:pt x="335" y="420"/>
                    <a:pt x="335" y="420"/>
                    <a:pt x="335" y="420"/>
                  </a:cubicBezTo>
                  <a:cubicBezTo>
                    <a:pt x="335" y="420"/>
                    <a:pt x="336" y="420"/>
                    <a:pt x="336" y="420"/>
                  </a:cubicBezTo>
                  <a:cubicBezTo>
                    <a:pt x="336" y="421"/>
                    <a:pt x="337" y="420"/>
                    <a:pt x="337" y="420"/>
                  </a:cubicBezTo>
                  <a:cubicBezTo>
                    <a:pt x="338" y="420"/>
                    <a:pt x="338" y="420"/>
                    <a:pt x="339" y="421"/>
                  </a:cubicBezTo>
                  <a:cubicBezTo>
                    <a:pt x="339" y="421"/>
                    <a:pt x="339" y="421"/>
                    <a:pt x="339" y="421"/>
                  </a:cubicBezTo>
                  <a:cubicBezTo>
                    <a:pt x="339" y="421"/>
                    <a:pt x="339" y="422"/>
                    <a:pt x="339" y="422"/>
                  </a:cubicBezTo>
                  <a:cubicBezTo>
                    <a:pt x="338" y="422"/>
                    <a:pt x="338" y="422"/>
                    <a:pt x="338" y="422"/>
                  </a:cubicBezTo>
                  <a:cubicBezTo>
                    <a:pt x="338" y="422"/>
                    <a:pt x="338" y="422"/>
                    <a:pt x="338" y="422"/>
                  </a:cubicBezTo>
                  <a:cubicBezTo>
                    <a:pt x="338" y="423"/>
                    <a:pt x="337" y="423"/>
                    <a:pt x="337" y="423"/>
                  </a:cubicBezTo>
                  <a:cubicBezTo>
                    <a:pt x="337" y="423"/>
                    <a:pt x="336" y="424"/>
                    <a:pt x="336" y="424"/>
                  </a:cubicBezTo>
                  <a:cubicBezTo>
                    <a:pt x="337" y="424"/>
                    <a:pt x="337" y="424"/>
                    <a:pt x="337" y="423"/>
                  </a:cubicBezTo>
                  <a:cubicBezTo>
                    <a:pt x="337" y="423"/>
                    <a:pt x="338" y="423"/>
                    <a:pt x="338" y="423"/>
                  </a:cubicBezTo>
                  <a:cubicBezTo>
                    <a:pt x="338" y="423"/>
                    <a:pt x="338" y="424"/>
                    <a:pt x="338" y="424"/>
                  </a:cubicBezTo>
                  <a:cubicBezTo>
                    <a:pt x="338" y="424"/>
                    <a:pt x="338" y="424"/>
                    <a:pt x="338" y="424"/>
                  </a:cubicBezTo>
                  <a:cubicBezTo>
                    <a:pt x="339" y="424"/>
                    <a:pt x="339" y="425"/>
                    <a:pt x="339" y="425"/>
                  </a:cubicBezTo>
                  <a:cubicBezTo>
                    <a:pt x="339" y="425"/>
                    <a:pt x="339" y="425"/>
                    <a:pt x="339" y="426"/>
                  </a:cubicBezTo>
                  <a:cubicBezTo>
                    <a:pt x="339" y="426"/>
                    <a:pt x="338" y="426"/>
                    <a:pt x="338" y="426"/>
                  </a:cubicBezTo>
                  <a:cubicBezTo>
                    <a:pt x="338" y="426"/>
                    <a:pt x="338" y="426"/>
                    <a:pt x="338" y="425"/>
                  </a:cubicBezTo>
                  <a:cubicBezTo>
                    <a:pt x="338" y="425"/>
                    <a:pt x="338" y="425"/>
                    <a:pt x="337" y="425"/>
                  </a:cubicBezTo>
                  <a:cubicBezTo>
                    <a:pt x="337" y="425"/>
                    <a:pt x="337" y="425"/>
                    <a:pt x="337" y="425"/>
                  </a:cubicBezTo>
                  <a:cubicBezTo>
                    <a:pt x="337" y="425"/>
                    <a:pt x="337" y="425"/>
                    <a:pt x="337" y="425"/>
                  </a:cubicBezTo>
                  <a:cubicBezTo>
                    <a:pt x="337" y="424"/>
                    <a:pt x="337" y="425"/>
                    <a:pt x="336" y="425"/>
                  </a:cubicBezTo>
                  <a:cubicBezTo>
                    <a:pt x="336" y="425"/>
                    <a:pt x="337" y="425"/>
                    <a:pt x="336" y="425"/>
                  </a:cubicBezTo>
                  <a:cubicBezTo>
                    <a:pt x="336" y="425"/>
                    <a:pt x="336" y="425"/>
                    <a:pt x="336" y="425"/>
                  </a:cubicBezTo>
                  <a:cubicBezTo>
                    <a:pt x="336" y="425"/>
                    <a:pt x="336" y="425"/>
                    <a:pt x="336" y="425"/>
                  </a:cubicBezTo>
                  <a:cubicBezTo>
                    <a:pt x="335" y="425"/>
                    <a:pt x="335" y="425"/>
                    <a:pt x="335" y="425"/>
                  </a:cubicBezTo>
                  <a:cubicBezTo>
                    <a:pt x="335" y="424"/>
                    <a:pt x="336" y="424"/>
                    <a:pt x="336" y="424"/>
                  </a:cubicBezTo>
                  <a:cubicBezTo>
                    <a:pt x="335" y="424"/>
                    <a:pt x="335" y="424"/>
                    <a:pt x="335" y="424"/>
                  </a:cubicBezTo>
                  <a:cubicBezTo>
                    <a:pt x="335" y="424"/>
                    <a:pt x="334" y="424"/>
                    <a:pt x="334" y="425"/>
                  </a:cubicBezTo>
                  <a:cubicBezTo>
                    <a:pt x="334" y="425"/>
                    <a:pt x="334" y="425"/>
                    <a:pt x="334" y="425"/>
                  </a:cubicBezTo>
                  <a:cubicBezTo>
                    <a:pt x="334" y="425"/>
                    <a:pt x="334" y="425"/>
                    <a:pt x="334" y="425"/>
                  </a:cubicBezTo>
                  <a:cubicBezTo>
                    <a:pt x="335" y="426"/>
                    <a:pt x="335" y="426"/>
                    <a:pt x="336" y="427"/>
                  </a:cubicBezTo>
                  <a:cubicBezTo>
                    <a:pt x="336" y="428"/>
                    <a:pt x="337" y="428"/>
                    <a:pt x="337" y="428"/>
                  </a:cubicBezTo>
                  <a:cubicBezTo>
                    <a:pt x="337" y="429"/>
                    <a:pt x="337" y="429"/>
                    <a:pt x="337" y="429"/>
                  </a:cubicBezTo>
                  <a:cubicBezTo>
                    <a:pt x="338" y="429"/>
                    <a:pt x="338" y="429"/>
                    <a:pt x="337" y="429"/>
                  </a:cubicBezTo>
                  <a:cubicBezTo>
                    <a:pt x="337" y="429"/>
                    <a:pt x="337" y="430"/>
                    <a:pt x="337" y="430"/>
                  </a:cubicBezTo>
                  <a:cubicBezTo>
                    <a:pt x="337" y="430"/>
                    <a:pt x="337" y="430"/>
                    <a:pt x="337" y="430"/>
                  </a:cubicBezTo>
                  <a:cubicBezTo>
                    <a:pt x="338" y="430"/>
                    <a:pt x="338" y="431"/>
                    <a:pt x="338" y="431"/>
                  </a:cubicBezTo>
                  <a:cubicBezTo>
                    <a:pt x="338" y="431"/>
                    <a:pt x="338" y="431"/>
                    <a:pt x="338" y="431"/>
                  </a:cubicBezTo>
                  <a:cubicBezTo>
                    <a:pt x="338" y="431"/>
                    <a:pt x="338" y="431"/>
                    <a:pt x="338" y="431"/>
                  </a:cubicBezTo>
                  <a:cubicBezTo>
                    <a:pt x="338" y="432"/>
                    <a:pt x="338" y="432"/>
                    <a:pt x="338" y="432"/>
                  </a:cubicBezTo>
                  <a:cubicBezTo>
                    <a:pt x="338" y="432"/>
                    <a:pt x="339" y="432"/>
                    <a:pt x="339" y="432"/>
                  </a:cubicBezTo>
                  <a:cubicBezTo>
                    <a:pt x="339" y="432"/>
                    <a:pt x="339" y="433"/>
                    <a:pt x="339" y="433"/>
                  </a:cubicBezTo>
                  <a:cubicBezTo>
                    <a:pt x="339" y="433"/>
                    <a:pt x="339" y="433"/>
                    <a:pt x="339" y="433"/>
                  </a:cubicBezTo>
                  <a:cubicBezTo>
                    <a:pt x="339" y="433"/>
                    <a:pt x="339" y="433"/>
                    <a:pt x="339" y="433"/>
                  </a:cubicBezTo>
                  <a:cubicBezTo>
                    <a:pt x="339" y="433"/>
                    <a:pt x="339" y="433"/>
                    <a:pt x="338" y="433"/>
                  </a:cubicBezTo>
                  <a:cubicBezTo>
                    <a:pt x="338" y="433"/>
                    <a:pt x="338" y="433"/>
                    <a:pt x="338" y="433"/>
                  </a:cubicBezTo>
                  <a:cubicBezTo>
                    <a:pt x="338" y="433"/>
                    <a:pt x="338" y="433"/>
                    <a:pt x="338" y="433"/>
                  </a:cubicBezTo>
                  <a:cubicBezTo>
                    <a:pt x="338" y="434"/>
                    <a:pt x="338" y="434"/>
                    <a:pt x="338" y="434"/>
                  </a:cubicBezTo>
                  <a:cubicBezTo>
                    <a:pt x="338" y="434"/>
                    <a:pt x="338" y="434"/>
                    <a:pt x="339" y="434"/>
                  </a:cubicBezTo>
                  <a:cubicBezTo>
                    <a:pt x="339" y="434"/>
                    <a:pt x="339" y="434"/>
                    <a:pt x="339" y="434"/>
                  </a:cubicBezTo>
                  <a:cubicBezTo>
                    <a:pt x="339" y="434"/>
                    <a:pt x="339" y="435"/>
                    <a:pt x="339" y="435"/>
                  </a:cubicBezTo>
                  <a:cubicBezTo>
                    <a:pt x="338" y="435"/>
                    <a:pt x="338" y="435"/>
                    <a:pt x="338" y="435"/>
                  </a:cubicBezTo>
                  <a:cubicBezTo>
                    <a:pt x="338" y="436"/>
                    <a:pt x="338" y="436"/>
                    <a:pt x="338" y="436"/>
                  </a:cubicBezTo>
                  <a:cubicBezTo>
                    <a:pt x="338" y="436"/>
                    <a:pt x="339" y="436"/>
                    <a:pt x="339" y="436"/>
                  </a:cubicBezTo>
                  <a:cubicBezTo>
                    <a:pt x="339" y="436"/>
                    <a:pt x="339" y="436"/>
                    <a:pt x="339" y="437"/>
                  </a:cubicBezTo>
                  <a:cubicBezTo>
                    <a:pt x="338" y="437"/>
                    <a:pt x="338" y="437"/>
                    <a:pt x="338" y="437"/>
                  </a:cubicBezTo>
                  <a:cubicBezTo>
                    <a:pt x="338" y="437"/>
                    <a:pt x="338" y="437"/>
                    <a:pt x="338" y="437"/>
                  </a:cubicBezTo>
                  <a:cubicBezTo>
                    <a:pt x="338" y="437"/>
                    <a:pt x="338" y="437"/>
                    <a:pt x="338" y="437"/>
                  </a:cubicBezTo>
                  <a:cubicBezTo>
                    <a:pt x="338" y="438"/>
                    <a:pt x="339" y="438"/>
                    <a:pt x="339" y="438"/>
                  </a:cubicBezTo>
                  <a:cubicBezTo>
                    <a:pt x="339" y="438"/>
                    <a:pt x="339" y="438"/>
                    <a:pt x="339" y="438"/>
                  </a:cubicBezTo>
                  <a:cubicBezTo>
                    <a:pt x="339" y="438"/>
                    <a:pt x="339" y="438"/>
                    <a:pt x="339" y="438"/>
                  </a:cubicBezTo>
                  <a:cubicBezTo>
                    <a:pt x="339" y="439"/>
                    <a:pt x="339" y="439"/>
                    <a:pt x="339" y="439"/>
                  </a:cubicBezTo>
                  <a:cubicBezTo>
                    <a:pt x="339" y="439"/>
                    <a:pt x="339" y="440"/>
                    <a:pt x="338" y="440"/>
                  </a:cubicBezTo>
                  <a:cubicBezTo>
                    <a:pt x="338" y="440"/>
                    <a:pt x="338" y="440"/>
                    <a:pt x="338" y="440"/>
                  </a:cubicBezTo>
                  <a:cubicBezTo>
                    <a:pt x="338" y="440"/>
                    <a:pt x="338" y="441"/>
                    <a:pt x="338" y="441"/>
                  </a:cubicBezTo>
                  <a:cubicBezTo>
                    <a:pt x="338" y="441"/>
                    <a:pt x="339" y="441"/>
                    <a:pt x="339" y="441"/>
                  </a:cubicBezTo>
                  <a:cubicBezTo>
                    <a:pt x="339" y="441"/>
                    <a:pt x="339" y="441"/>
                    <a:pt x="339" y="441"/>
                  </a:cubicBezTo>
                  <a:cubicBezTo>
                    <a:pt x="339" y="442"/>
                    <a:pt x="339" y="442"/>
                    <a:pt x="340" y="442"/>
                  </a:cubicBezTo>
                  <a:cubicBezTo>
                    <a:pt x="340" y="442"/>
                    <a:pt x="340" y="442"/>
                    <a:pt x="339" y="442"/>
                  </a:cubicBezTo>
                  <a:cubicBezTo>
                    <a:pt x="339" y="442"/>
                    <a:pt x="339" y="442"/>
                    <a:pt x="339" y="442"/>
                  </a:cubicBezTo>
                  <a:cubicBezTo>
                    <a:pt x="339" y="442"/>
                    <a:pt x="340" y="442"/>
                    <a:pt x="340" y="443"/>
                  </a:cubicBezTo>
                  <a:cubicBezTo>
                    <a:pt x="340" y="443"/>
                    <a:pt x="340" y="443"/>
                    <a:pt x="340" y="443"/>
                  </a:cubicBezTo>
                  <a:cubicBezTo>
                    <a:pt x="340" y="443"/>
                    <a:pt x="340" y="444"/>
                    <a:pt x="340" y="444"/>
                  </a:cubicBezTo>
                  <a:cubicBezTo>
                    <a:pt x="340" y="444"/>
                    <a:pt x="340" y="444"/>
                    <a:pt x="340" y="444"/>
                  </a:cubicBezTo>
                  <a:cubicBezTo>
                    <a:pt x="341" y="444"/>
                    <a:pt x="341" y="444"/>
                    <a:pt x="341" y="444"/>
                  </a:cubicBezTo>
                  <a:cubicBezTo>
                    <a:pt x="341" y="444"/>
                    <a:pt x="341" y="444"/>
                    <a:pt x="341" y="443"/>
                  </a:cubicBezTo>
                  <a:cubicBezTo>
                    <a:pt x="341" y="443"/>
                    <a:pt x="341" y="443"/>
                    <a:pt x="341" y="443"/>
                  </a:cubicBezTo>
                  <a:cubicBezTo>
                    <a:pt x="342" y="443"/>
                    <a:pt x="342" y="443"/>
                    <a:pt x="342" y="443"/>
                  </a:cubicBezTo>
                  <a:cubicBezTo>
                    <a:pt x="342" y="443"/>
                    <a:pt x="342" y="443"/>
                    <a:pt x="342" y="442"/>
                  </a:cubicBezTo>
                  <a:cubicBezTo>
                    <a:pt x="342" y="442"/>
                    <a:pt x="342" y="442"/>
                    <a:pt x="342" y="442"/>
                  </a:cubicBezTo>
                  <a:cubicBezTo>
                    <a:pt x="341" y="442"/>
                    <a:pt x="341" y="442"/>
                    <a:pt x="342" y="442"/>
                  </a:cubicBezTo>
                  <a:cubicBezTo>
                    <a:pt x="342" y="442"/>
                    <a:pt x="342" y="442"/>
                    <a:pt x="342" y="442"/>
                  </a:cubicBezTo>
                  <a:cubicBezTo>
                    <a:pt x="342" y="441"/>
                    <a:pt x="342" y="441"/>
                    <a:pt x="342" y="441"/>
                  </a:cubicBezTo>
                  <a:cubicBezTo>
                    <a:pt x="342" y="441"/>
                    <a:pt x="342" y="440"/>
                    <a:pt x="342" y="440"/>
                  </a:cubicBezTo>
                  <a:cubicBezTo>
                    <a:pt x="342" y="440"/>
                    <a:pt x="343" y="440"/>
                    <a:pt x="343" y="440"/>
                  </a:cubicBezTo>
                  <a:cubicBezTo>
                    <a:pt x="343" y="440"/>
                    <a:pt x="343" y="440"/>
                    <a:pt x="343" y="439"/>
                  </a:cubicBezTo>
                  <a:cubicBezTo>
                    <a:pt x="343" y="439"/>
                    <a:pt x="343" y="439"/>
                    <a:pt x="342" y="439"/>
                  </a:cubicBezTo>
                  <a:cubicBezTo>
                    <a:pt x="342" y="438"/>
                    <a:pt x="342" y="438"/>
                    <a:pt x="342" y="438"/>
                  </a:cubicBezTo>
                  <a:cubicBezTo>
                    <a:pt x="342" y="437"/>
                    <a:pt x="343" y="437"/>
                    <a:pt x="343" y="436"/>
                  </a:cubicBezTo>
                  <a:cubicBezTo>
                    <a:pt x="343" y="436"/>
                    <a:pt x="343" y="436"/>
                    <a:pt x="343" y="436"/>
                  </a:cubicBezTo>
                  <a:cubicBezTo>
                    <a:pt x="344" y="436"/>
                    <a:pt x="344" y="435"/>
                    <a:pt x="344" y="435"/>
                  </a:cubicBezTo>
                  <a:cubicBezTo>
                    <a:pt x="344" y="434"/>
                    <a:pt x="344" y="434"/>
                    <a:pt x="344" y="433"/>
                  </a:cubicBezTo>
                  <a:cubicBezTo>
                    <a:pt x="344" y="433"/>
                    <a:pt x="344" y="432"/>
                    <a:pt x="344" y="432"/>
                  </a:cubicBezTo>
                  <a:cubicBezTo>
                    <a:pt x="344" y="431"/>
                    <a:pt x="344" y="430"/>
                    <a:pt x="345" y="429"/>
                  </a:cubicBezTo>
                  <a:cubicBezTo>
                    <a:pt x="345" y="429"/>
                    <a:pt x="345" y="428"/>
                    <a:pt x="346" y="428"/>
                  </a:cubicBezTo>
                  <a:cubicBezTo>
                    <a:pt x="346" y="427"/>
                    <a:pt x="346" y="426"/>
                    <a:pt x="347" y="425"/>
                  </a:cubicBezTo>
                  <a:cubicBezTo>
                    <a:pt x="347" y="425"/>
                    <a:pt x="348" y="425"/>
                    <a:pt x="348" y="425"/>
                  </a:cubicBezTo>
                  <a:cubicBezTo>
                    <a:pt x="348" y="425"/>
                    <a:pt x="348" y="425"/>
                    <a:pt x="348" y="425"/>
                  </a:cubicBezTo>
                  <a:cubicBezTo>
                    <a:pt x="349" y="425"/>
                    <a:pt x="349" y="426"/>
                    <a:pt x="349" y="427"/>
                  </a:cubicBezTo>
                  <a:cubicBezTo>
                    <a:pt x="349" y="427"/>
                    <a:pt x="349" y="427"/>
                    <a:pt x="349" y="427"/>
                  </a:cubicBezTo>
                  <a:cubicBezTo>
                    <a:pt x="350" y="428"/>
                    <a:pt x="350" y="428"/>
                    <a:pt x="350" y="429"/>
                  </a:cubicBezTo>
                  <a:cubicBezTo>
                    <a:pt x="352" y="430"/>
                    <a:pt x="354" y="432"/>
                    <a:pt x="355" y="434"/>
                  </a:cubicBezTo>
                  <a:cubicBezTo>
                    <a:pt x="356" y="435"/>
                    <a:pt x="356" y="437"/>
                    <a:pt x="356" y="438"/>
                  </a:cubicBezTo>
                  <a:cubicBezTo>
                    <a:pt x="356" y="439"/>
                    <a:pt x="356" y="439"/>
                    <a:pt x="356" y="440"/>
                  </a:cubicBezTo>
                  <a:cubicBezTo>
                    <a:pt x="356" y="440"/>
                    <a:pt x="357" y="441"/>
                    <a:pt x="357" y="441"/>
                  </a:cubicBezTo>
                  <a:cubicBezTo>
                    <a:pt x="357" y="442"/>
                    <a:pt x="357" y="443"/>
                    <a:pt x="356" y="444"/>
                  </a:cubicBezTo>
                  <a:cubicBezTo>
                    <a:pt x="356" y="444"/>
                    <a:pt x="356" y="445"/>
                    <a:pt x="356" y="445"/>
                  </a:cubicBezTo>
                  <a:cubicBezTo>
                    <a:pt x="356" y="444"/>
                    <a:pt x="355" y="444"/>
                    <a:pt x="355" y="444"/>
                  </a:cubicBezTo>
                  <a:cubicBezTo>
                    <a:pt x="355" y="444"/>
                    <a:pt x="355" y="444"/>
                    <a:pt x="354" y="444"/>
                  </a:cubicBezTo>
                  <a:cubicBezTo>
                    <a:pt x="354" y="444"/>
                    <a:pt x="354" y="444"/>
                    <a:pt x="354" y="444"/>
                  </a:cubicBezTo>
                  <a:cubicBezTo>
                    <a:pt x="354" y="444"/>
                    <a:pt x="354" y="444"/>
                    <a:pt x="354" y="444"/>
                  </a:cubicBezTo>
                  <a:cubicBezTo>
                    <a:pt x="354" y="443"/>
                    <a:pt x="354" y="442"/>
                    <a:pt x="354" y="442"/>
                  </a:cubicBezTo>
                  <a:cubicBezTo>
                    <a:pt x="354" y="442"/>
                    <a:pt x="353" y="443"/>
                    <a:pt x="353" y="444"/>
                  </a:cubicBezTo>
                  <a:cubicBezTo>
                    <a:pt x="353" y="444"/>
                    <a:pt x="353" y="444"/>
                    <a:pt x="353" y="444"/>
                  </a:cubicBezTo>
                  <a:cubicBezTo>
                    <a:pt x="353" y="444"/>
                    <a:pt x="353" y="444"/>
                    <a:pt x="353" y="444"/>
                  </a:cubicBezTo>
                  <a:cubicBezTo>
                    <a:pt x="353" y="444"/>
                    <a:pt x="353" y="445"/>
                    <a:pt x="353" y="445"/>
                  </a:cubicBezTo>
                  <a:cubicBezTo>
                    <a:pt x="353" y="445"/>
                    <a:pt x="353" y="445"/>
                    <a:pt x="354" y="445"/>
                  </a:cubicBezTo>
                  <a:cubicBezTo>
                    <a:pt x="354" y="446"/>
                    <a:pt x="354" y="446"/>
                    <a:pt x="354" y="446"/>
                  </a:cubicBezTo>
                  <a:cubicBezTo>
                    <a:pt x="353" y="446"/>
                    <a:pt x="353" y="447"/>
                    <a:pt x="353" y="447"/>
                  </a:cubicBezTo>
                  <a:cubicBezTo>
                    <a:pt x="353" y="447"/>
                    <a:pt x="353" y="447"/>
                    <a:pt x="353" y="447"/>
                  </a:cubicBezTo>
                  <a:cubicBezTo>
                    <a:pt x="352" y="448"/>
                    <a:pt x="353" y="449"/>
                    <a:pt x="353" y="449"/>
                  </a:cubicBezTo>
                  <a:cubicBezTo>
                    <a:pt x="353" y="449"/>
                    <a:pt x="353" y="450"/>
                    <a:pt x="353" y="450"/>
                  </a:cubicBezTo>
                  <a:cubicBezTo>
                    <a:pt x="353" y="450"/>
                    <a:pt x="353" y="451"/>
                    <a:pt x="353" y="451"/>
                  </a:cubicBezTo>
                  <a:cubicBezTo>
                    <a:pt x="354" y="452"/>
                    <a:pt x="354" y="452"/>
                    <a:pt x="354" y="453"/>
                  </a:cubicBezTo>
                  <a:cubicBezTo>
                    <a:pt x="354" y="453"/>
                    <a:pt x="354" y="453"/>
                    <a:pt x="354" y="454"/>
                  </a:cubicBezTo>
                  <a:cubicBezTo>
                    <a:pt x="355" y="454"/>
                    <a:pt x="355" y="454"/>
                    <a:pt x="355" y="454"/>
                  </a:cubicBezTo>
                  <a:cubicBezTo>
                    <a:pt x="355" y="455"/>
                    <a:pt x="355" y="455"/>
                    <a:pt x="355" y="455"/>
                  </a:cubicBezTo>
                  <a:cubicBezTo>
                    <a:pt x="356" y="455"/>
                    <a:pt x="356" y="456"/>
                    <a:pt x="356" y="456"/>
                  </a:cubicBezTo>
                  <a:cubicBezTo>
                    <a:pt x="357" y="458"/>
                    <a:pt x="358" y="459"/>
                    <a:pt x="359" y="460"/>
                  </a:cubicBezTo>
                  <a:cubicBezTo>
                    <a:pt x="359" y="461"/>
                    <a:pt x="359" y="461"/>
                    <a:pt x="359" y="461"/>
                  </a:cubicBezTo>
                  <a:cubicBezTo>
                    <a:pt x="359" y="461"/>
                    <a:pt x="359" y="461"/>
                    <a:pt x="359" y="461"/>
                  </a:cubicBezTo>
                  <a:cubicBezTo>
                    <a:pt x="359" y="461"/>
                    <a:pt x="359" y="461"/>
                    <a:pt x="360" y="462"/>
                  </a:cubicBezTo>
                  <a:cubicBezTo>
                    <a:pt x="360" y="462"/>
                    <a:pt x="360" y="462"/>
                    <a:pt x="360" y="462"/>
                  </a:cubicBezTo>
                  <a:cubicBezTo>
                    <a:pt x="360" y="463"/>
                    <a:pt x="360" y="463"/>
                    <a:pt x="360" y="464"/>
                  </a:cubicBezTo>
                  <a:cubicBezTo>
                    <a:pt x="361" y="464"/>
                    <a:pt x="360" y="463"/>
                    <a:pt x="361" y="462"/>
                  </a:cubicBezTo>
                  <a:cubicBezTo>
                    <a:pt x="361" y="462"/>
                    <a:pt x="361" y="462"/>
                    <a:pt x="361" y="462"/>
                  </a:cubicBezTo>
                  <a:cubicBezTo>
                    <a:pt x="362" y="462"/>
                    <a:pt x="362" y="462"/>
                    <a:pt x="362" y="462"/>
                  </a:cubicBezTo>
                  <a:cubicBezTo>
                    <a:pt x="362" y="462"/>
                    <a:pt x="362" y="462"/>
                    <a:pt x="362" y="462"/>
                  </a:cubicBezTo>
                  <a:cubicBezTo>
                    <a:pt x="362" y="461"/>
                    <a:pt x="362" y="461"/>
                    <a:pt x="362" y="461"/>
                  </a:cubicBezTo>
                  <a:cubicBezTo>
                    <a:pt x="362" y="461"/>
                    <a:pt x="362" y="461"/>
                    <a:pt x="362" y="460"/>
                  </a:cubicBezTo>
                  <a:cubicBezTo>
                    <a:pt x="361" y="460"/>
                    <a:pt x="361" y="460"/>
                    <a:pt x="361" y="460"/>
                  </a:cubicBezTo>
                  <a:cubicBezTo>
                    <a:pt x="362" y="460"/>
                    <a:pt x="362" y="460"/>
                    <a:pt x="362" y="460"/>
                  </a:cubicBezTo>
                  <a:cubicBezTo>
                    <a:pt x="362" y="460"/>
                    <a:pt x="363" y="460"/>
                    <a:pt x="363" y="459"/>
                  </a:cubicBezTo>
                  <a:cubicBezTo>
                    <a:pt x="363" y="459"/>
                    <a:pt x="363" y="459"/>
                    <a:pt x="363" y="459"/>
                  </a:cubicBezTo>
                  <a:cubicBezTo>
                    <a:pt x="364" y="459"/>
                    <a:pt x="364" y="459"/>
                    <a:pt x="364" y="459"/>
                  </a:cubicBezTo>
                  <a:cubicBezTo>
                    <a:pt x="364" y="459"/>
                    <a:pt x="364" y="459"/>
                    <a:pt x="365" y="459"/>
                  </a:cubicBezTo>
                  <a:cubicBezTo>
                    <a:pt x="365" y="459"/>
                    <a:pt x="365" y="460"/>
                    <a:pt x="365" y="460"/>
                  </a:cubicBezTo>
                  <a:cubicBezTo>
                    <a:pt x="365" y="460"/>
                    <a:pt x="365" y="459"/>
                    <a:pt x="365" y="459"/>
                  </a:cubicBezTo>
                  <a:cubicBezTo>
                    <a:pt x="365" y="458"/>
                    <a:pt x="366" y="458"/>
                    <a:pt x="366" y="458"/>
                  </a:cubicBezTo>
                  <a:cubicBezTo>
                    <a:pt x="366" y="457"/>
                    <a:pt x="366" y="457"/>
                    <a:pt x="366" y="456"/>
                  </a:cubicBezTo>
                  <a:cubicBezTo>
                    <a:pt x="366" y="456"/>
                    <a:pt x="366" y="455"/>
                    <a:pt x="366" y="455"/>
                  </a:cubicBezTo>
                  <a:cubicBezTo>
                    <a:pt x="366" y="455"/>
                    <a:pt x="365" y="454"/>
                    <a:pt x="365" y="454"/>
                  </a:cubicBezTo>
                  <a:cubicBezTo>
                    <a:pt x="365" y="454"/>
                    <a:pt x="365" y="453"/>
                    <a:pt x="366" y="453"/>
                  </a:cubicBezTo>
                  <a:cubicBezTo>
                    <a:pt x="366" y="453"/>
                    <a:pt x="366" y="452"/>
                    <a:pt x="367" y="451"/>
                  </a:cubicBezTo>
                  <a:cubicBezTo>
                    <a:pt x="367" y="451"/>
                    <a:pt x="367" y="450"/>
                    <a:pt x="367" y="450"/>
                  </a:cubicBezTo>
                  <a:cubicBezTo>
                    <a:pt x="367" y="450"/>
                    <a:pt x="368" y="450"/>
                    <a:pt x="368" y="449"/>
                  </a:cubicBezTo>
                  <a:cubicBezTo>
                    <a:pt x="369" y="449"/>
                    <a:pt x="370" y="448"/>
                    <a:pt x="370" y="447"/>
                  </a:cubicBezTo>
                  <a:cubicBezTo>
                    <a:pt x="370" y="447"/>
                    <a:pt x="370" y="447"/>
                    <a:pt x="370" y="447"/>
                  </a:cubicBezTo>
                  <a:cubicBezTo>
                    <a:pt x="371" y="447"/>
                    <a:pt x="370" y="446"/>
                    <a:pt x="370" y="446"/>
                  </a:cubicBezTo>
                  <a:cubicBezTo>
                    <a:pt x="370" y="446"/>
                    <a:pt x="369" y="447"/>
                    <a:pt x="369" y="447"/>
                  </a:cubicBezTo>
                  <a:cubicBezTo>
                    <a:pt x="369" y="447"/>
                    <a:pt x="369" y="446"/>
                    <a:pt x="369" y="446"/>
                  </a:cubicBezTo>
                  <a:cubicBezTo>
                    <a:pt x="369" y="446"/>
                    <a:pt x="369" y="445"/>
                    <a:pt x="370" y="445"/>
                  </a:cubicBezTo>
                  <a:cubicBezTo>
                    <a:pt x="370" y="445"/>
                    <a:pt x="370" y="444"/>
                    <a:pt x="370" y="444"/>
                  </a:cubicBezTo>
                  <a:cubicBezTo>
                    <a:pt x="370" y="444"/>
                    <a:pt x="370" y="444"/>
                    <a:pt x="370" y="444"/>
                  </a:cubicBezTo>
                  <a:cubicBezTo>
                    <a:pt x="370" y="444"/>
                    <a:pt x="370" y="443"/>
                    <a:pt x="370" y="443"/>
                  </a:cubicBezTo>
                  <a:cubicBezTo>
                    <a:pt x="370" y="442"/>
                    <a:pt x="371" y="440"/>
                    <a:pt x="371" y="439"/>
                  </a:cubicBezTo>
                  <a:cubicBezTo>
                    <a:pt x="371" y="438"/>
                    <a:pt x="371" y="437"/>
                    <a:pt x="371" y="436"/>
                  </a:cubicBezTo>
                  <a:cubicBezTo>
                    <a:pt x="371" y="436"/>
                    <a:pt x="371" y="436"/>
                    <a:pt x="371" y="435"/>
                  </a:cubicBezTo>
                  <a:cubicBezTo>
                    <a:pt x="371" y="435"/>
                    <a:pt x="371" y="435"/>
                    <a:pt x="372" y="435"/>
                  </a:cubicBezTo>
                  <a:cubicBezTo>
                    <a:pt x="372" y="435"/>
                    <a:pt x="372" y="435"/>
                    <a:pt x="372" y="435"/>
                  </a:cubicBezTo>
                  <a:cubicBezTo>
                    <a:pt x="373" y="435"/>
                    <a:pt x="373" y="435"/>
                    <a:pt x="373" y="434"/>
                  </a:cubicBezTo>
                  <a:cubicBezTo>
                    <a:pt x="373" y="435"/>
                    <a:pt x="373" y="435"/>
                    <a:pt x="374" y="435"/>
                  </a:cubicBezTo>
                  <a:cubicBezTo>
                    <a:pt x="374" y="435"/>
                    <a:pt x="374" y="435"/>
                    <a:pt x="374" y="435"/>
                  </a:cubicBezTo>
                  <a:cubicBezTo>
                    <a:pt x="374" y="435"/>
                    <a:pt x="374" y="435"/>
                    <a:pt x="374" y="435"/>
                  </a:cubicBezTo>
                  <a:cubicBezTo>
                    <a:pt x="375" y="435"/>
                    <a:pt x="375" y="435"/>
                    <a:pt x="376" y="435"/>
                  </a:cubicBezTo>
                  <a:cubicBezTo>
                    <a:pt x="376" y="435"/>
                    <a:pt x="376" y="435"/>
                    <a:pt x="376" y="435"/>
                  </a:cubicBezTo>
                  <a:cubicBezTo>
                    <a:pt x="377" y="435"/>
                    <a:pt x="377" y="435"/>
                    <a:pt x="377" y="434"/>
                  </a:cubicBezTo>
                  <a:cubicBezTo>
                    <a:pt x="377" y="434"/>
                    <a:pt x="377" y="434"/>
                    <a:pt x="377" y="434"/>
                  </a:cubicBezTo>
                  <a:cubicBezTo>
                    <a:pt x="376" y="434"/>
                    <a:pt x="376" y="434"/>
                    <a:pt x="376" y="434"/>
                  </a:cubicBezTo>
                  <a:cubicBezTo>
                    <a:pt x="376" y="434"/>
                    <a:pt x="376" y="434"/>
                    <a:pt x="376" y="434"/>
                  </a:cubicBezTo>
                  <a:cubicBezTo>
                    <a:pt x="376" y="433"/>
                    <a:pt x="376" y="433"/>
                    <a:pt x="375" y="433"/>
                  </a:cubicBezTo>
                  <a:cubicBezTo>
                    <a:pt x="375" y="434"/>
                    <a:pt x="375" y="434"/>
                    <a:pt x="375" y="433"/>
                  </a:cubicBezTo>
                  <a:cubicBezTo>
                    <a:pt x="374" y="433"/>
                    <a:pt x="375" y="432"/>
                    <a:pt x="375" y="432"/>
                  </a:cubicBezTo>
                  <a:cubicBezTo>
                    <a:pt x="375" y="432"/>
                    <a:pt x="375" y="432"/>
                    <a:pt x="375" y="432"/>
                  </a:cubicBezTo>
                  <a:cubicBezTo>
                    <a:pt x="376" y="432"/>
                    <a:pt x="376" y="432"/>
                    <a:pt x="376" y="432"/>
                  </a:cubicBezTo>
                  <a:cubicBezTo>
                    <a:pt x="375" y="432"/>
                    <a:pt x="375" y="432"/>
                    <a:pt x="375" y="432"/>
                  </a:cubicBezTo>
                  <a:cubicBezTo>
                    <a:pt x="375" y="432"/>
                    <a:pt x="375" y="431"/>
                    <a:pt x="374" y="431"/>
                  </a:cubicBezTo>
                  <a:cubicBezTo>
                    <a:pt x="374" y="431"/>
                    <a:pt x="375" y="431"/>
                    <a:pt x="375" y="431"/>
                  </a:cubicBezTo>
                  <a:cubicBezTo>
                    <a:pt x="375" y="431"/>
                    <a:pt x="376" y="431"/>
                    <a:pt x="376" y="431"/>
                  </a:cubicBezTo>
                  <a:cubicBezTo>
                    <a:pt x="376" y="431"/>
                    <a:pt x="376" y="431"/>
                    <a:pt x="377" y="431"/>
                  </a:cubicBezTo>
                  <a:cubicBezTo>
                    <a:pt x="377" y="431"/>
                    <a:pt x="377" y="431"/>
                    <a:pt x="377" y="431"/>
                  </a:cubicBezTo>
                  <a:cubicBezTo>
                    <a:pt x="377" y="431"/>
                    <a:pt x="376" y="431"/>
                    <a:pt x="376" y="431"/>
                  </a:cubicBezTo>
                  <a:cubicBezTo>
                    <a:pt x="376" y="431"/>
                    <a:pt x="376" y="430"/>
                    <a:pt x="376" y="430"/>
                  </a:cubicBezTo>
                  <a:cubicBezTo>
                    <a:pt x="376" y="430"/>
                    <a:pt x="376" y="430"/>
                    <a:pt x="377" y="430"/>
                  </a:cubicBezTo>
                  <a:cubicBezTo>
                    <a:pt x="377" y="430"/>
                    <a:pt x="377" y="430"/>
                    <a:pt x="377" y="430"/>
                  </a:cubicBezTo>
                  <a:cubicBezTo>
                    <a:pt x="378" y="430"/>
                    <a:pt x="378" y="430"/>
                    <a:pt x="378" y="430"/>
                  </a:cubicBezTo>
                  <a:cubicBezTo>
                    <a:pt x="378" y="430"/>
                    <a:pt x="379" y="430"/>
                    <a:pt x="379" y="429"/>
                  </a:cubicBezTo>
                  <a:cubicBezTo>
                    <a:pt x="379" y="429"/>
                    <a:pt x="378" y="430"/>
                    <a:pt x="378" y="430"/>
                  </a:cubicBezTo>
                  <a:cubicBezTo>
                    <a:pt x="378" y="430"/>
                    <a:pt x="378" y="429"/>
                    <a:pt x="377" y="429"/>
                  </a:cubicBezTo>
                  <a:cubicBezTo>
                    <a:pt x="377" y="429"/>
                    <a:pt x="377" y="429"/>
                    <a:pt x="377" y="429"/>
                  </a:cubicBezTo>
                  <a:cubicBezTo>
                    <a:pt x="376" y="429"/>
                    <a:pt x="376" y="429"/>
                    <a:pt x="376" y="429"/>
                  </a:cubicBezTo>
                  <a:cubicBezTo>
                    <a:pt x="375" y="429"/>
                    <a:pt x="375" y="429"/>
                    <a:pt x="375" y="429"/>
                  </a:cubicBezTo>
                  <a:cubicBezTo>
                    <a:pt x="375" y="429"/>
                    <a:pt x="375" y="428"/>
                    <a:pt x="375" y="428"/>
                  </a:cubicBezTo>
                  <a:cubicBezTo>
                    <a:pt x="375" y="428"/>
                    <a:pt x="376" y="428"/>
                    <a:pt x="375" y="428"/>
                  </a:cubicBezTo>
                  <a:cubicBezTo>
                    <a:pt x="375" y="428"/>
                    <a:pt x="375" y="428"/>
                    <a:pt x="375" y="428"/>
                  </a:cubicBezTo>
                  <a:cubicBezTo>
                    <a:pt x="375" y="428"/>
                    <a:pt x="374" y="428"/>
                    <a:pt x="374" y="427"/>
                  </a:cubicBezTo>
                  <a:cubicBezTo>
                    <a:pt x="374" y="427"/>
                    <a:pt x="374" y="428"/>
                    <a:pt x="373" y="428"/>
                  </a:cubicBezTo>
                  <a:cubicBezTo>
                    <a:pt x="373" y="427"/>
                    <a:pt x="373" y="427"/>
                    <a:pt x="373" y="427"/>
                  </a:cubicBezTo>
                  <a:cubicBezTo>
                    <a:pt x="374" y="427"/>
                    <a:pt x="374" y="427"/>
                    <a:pt x="374" y="426"/>
                  </a:cubicBezTo>
                  <a:cubicBezTo>
                    <a:pt x="373" y="426"/>
                    <a:pt x="373" y="426"/>
                    <a:pt x="373" y="426"/>
                  </a:cubicBezTo>
                  <a:cubicBezTo>
                    <a:pt x="373" y="426"/>
                    <a:pt x="372" y="425"/>
                    <a:pt x="372" y="424"/>
                  </a:cubicBezTo>
                  <a:cubicBezTo>
                    <a:pt x="372" y="424"/>
                    <a:pt x="372" y="423"/>
                    <a:pt x="372" y="423"/>
                  </a:cubicBezTo>
                  <a:cubicBezTo>
                    <a:pt x="372" y="423"/>
                    <a:pt x="372" y="422"/>
                    <a:pt x="372" y="422"/>
                  </a:cubicBezTo>
                  <a:cubicBezTo>
                    <a:pt x="372" y="422"/>
                    <a:pt x="372" y="422"/>
                    <a:pt x="373" y="422"/>
                  </a:cubicBezTo>
                  <a:cubicBezTo>
                    <a:pt x="373" y="422"/>
                    <a:pt x="373" y="422"/>
                    <a:pt x="373" y="422"/>
                  </a:cubicBezTo>
                  <a:cubicBezTo>
                    <a:pt x="373" y="422"/>
                    <a:pt x="373" y="422"/>
                    <a:pt x="373" y="422"/>
                  </a:cubicBezTo>
                  <a:cubicBezTo>
                    <a:pt x="372" y="422"/>
                    <a:pt x="372" y="421"/>
                    <a:pt x="372" y="421"/>
                  </a:cubicBezTo>
                  <a:cubicBezTo>
                    <a:pt x="372" y="421"/>
                    <a:pt x="372" y="420"/>
                    <a:pt x="372" y="420"/>
                  </a:cubicBezTo>
                  <a:cubicBezTo>
                    <a:pt x="372" y="420"/>
                    <a:pt x="373" y="419"/>
                    <a:pt x="373" y="419"/>
                  </a:cubicBezTo>
                  <a:cubicBezTo>
                    <a:pt x="373" y="419"/>
                    <a:pt x="372" y="418"/>
                    <a:pt x="372" y="418"/>
                  </a:cubicBezTo>
                  <a:cubicBezTo>
                    <a:pt x="372" y="417"/>
                    <a:pt x="372" y="417"/>
                    <a:pt x="373" y="417"/>
                  </a:cubicBezTo>
                  <a:cubicBezTo>
                    <a:pt x="373" y="417"/>
                    <a:pt x="373" y="416"/>
                    <a:pt x="373" y="416"/>
                  </a:cubicBezTo>
                  <a:cubicBezTo>
                    <a:pt x="373" y="416"/>
                    <a:pt x="372" y="416"/>
                    <a:pt x="372" y="416"/>
                  </a:cubicBezTo>
                  <a:cubicBezTo>
                    <a:pt x="372" y="416"/>
                    <a:pt x="372" y="416"/>
                    <a:pt x="372" y="416"/>
                  </a:cubicBezTo>
                  <a:cubicBezTo>
                    <a:pt x="372" y="415"/>
                    <a:pt x="373" y="415"/>
                    <a:pt x="373" y="416"/>
                  </a:cubicBezTo>
                  <a:cubicBezTo>
                    <a:pt x="373" y="416"/>
                    <a:pt x="373" y="416"/>
                    <a:pt x="373" y="416"/>
                  </a:cubicBezTo>
                  <a:cubicBezTo>
                    <a:pt x="373" y="416"/>
                    <a:pt x="373" y="415"/>
                    <a:pt x="373" y="415"/>
                  </a:cubicBezTo>
                  <a:cubicBezTo>
                    <a:pt x="373" y="415"/>
                    <a:pt x="373" y="415"/>
                    <a:pt x="373" y="415"/>
                  </a:cubicBezTo>
                  <a:cubicBezTo>
                    <a:pt x="373" y="415"/>
                    <a:pt x="373" y="415"/>
                    <a:pt x="373" y="415"/>
                  </a:cubicBezTo>
                  <a:cubicBezTo>
                    <a:pt x="373" y="415"/>
                    <a:pt x="372" y="415"/>
                    <a:pt x="372" y="415"/>
                  </a:cubicBezTo>
                  <a:cubicBezTo>
                    <a:pt x="372" y="415"/>
                    <a:pt x="372" y="414"/>
                    <a:pt x="372" y="414"/>
                  </a:cubicBezTo>
                  <a:cubicBezTo>
                    <a:pt x="372" y="414"/>
                    <a:pt x="372" y="414"/>
                    <a:pt x="372" y="414"/>
                  </a:cubicBezTo>
                  <a:cubicBezTo>
                    <a:pt x="372" y="414"/>
                    <a:pt x="373" y="414"/>
                    <a:pt x="373" y="414"/>
                  </a:cubicBezTo>
                  <a:cubicBezTo>
                    <a:pt x="374" y="414"/>
                    <a:pt x="374" y="415"/>
                    <a:pt x="374" y="415"/>
                  </a:cubicBezTo>
                  <a:cubicBezTo>
                    <a:pt x="374" y="415"/>
                    <a:pt x="375" y="415"/>
                    <a:pt x="375" y="415"/>
                  </a:cubicBezTo>
                  <a:cubicBezTo>
                    <a:pt x="375" y="415"/>
                    <a:pt x="375" y="415"/>
                    <a:pt x="376" y="415"/>
                  </a:cubicBezTo>
                  <a:cubicBezTo>
                    <a:pt x="376" y="415"/>
                    <a:pt x="376" y="415"/>
                    <a:pt x="376" y="415"/>
                  </a:cubicBezTo>
                  <a:cubicBezTo>
                    <a:pt x="376" y="415"/>
                    <a:pt x="376" y="415"/>
                    <a:pt x="377" y="414"/>
                  </a:cubicBezTo>
                  <a:cubicBezTo>
                    <a:pt x="377" y="414"/>
                    <a:pt x="377" y="414"/>
                    <a:pt x="377" y="414"/>
                  </a:cubicBezTo>
                  <a:cubicBezTo>
                    <a:pt x="376" y="414"/>
                    <a:pt x="376" y="414"/>
                    <a:pt x="376" y="414"/>
                  </a:cubicBezTo>
                  <a:cubicBezTo>
                    <a:pt x="376" y="414"/>
                    <a:pt x="376" y="414"/>
                    <a:pt x="377" y="414"/>
                  </a:cubicBezTo>
                  <a:cubicBezTo>
                    <a:pt x="377" y="414"/>
                    <a:pt x="377" y="414"/>
                    <a:pt x="377" y="414"/>
                  </a:cubicBezTo>
                  <a:cubicBezTo>
                    <a:pt x="377" y="414"/>
                    <a:pt x="377" y="414"/>
                    <a:pt x="378" y="414"/>
                  </a:cubicBezTo>
                  <a:cubicBezTo>
                    <a:pt x="378" y="414"/>
                    <a:pt x="379" y="414"/>
                    <a:pt x="380" y="414"/>
                  </a:cubicBezTo>
                  <a:cubicBezTo>
                    <a:pt x="380" y="414"/>
                    <a:pt x="380" y="414"/>
                    <a:pt x="380" y="415"/>
                  </a:cubicBezTo>
                  <a:cubicBezTo>
                    <a:pt x="381" y="415"/>
                    <a:pt x="381" y="415"/>
                    <a:pt x="381" y="415"/>
                  </a:cubicBezTo>
                  <a:cubicBezTo>
                    <a:pt x="381" y="415"/>
                    <a:pt x="381" y="415"/>
                    <a:pt x="381" y="415"/>
                  </a:cubicBezTo>
                  <a:cubicBezTo>
                    <a:pt x="381" y="415"/>
                    <a:pt x="382" y="415"/>
                    <a:pt x="382" y="416"/>
                  </a:cubicBezTo>
                  <a:cubicBezTo>
                    <a:pt x="382" y="416"/>
                    <a:pt x="382" y="416"/>
                    <a:pt x="383" y="416"/>
                  </a:cubicBezTo>
                  <a:cubicBezTo>
                    <a:pt x="383" y="416"/>
                    <a:pt x="383" y="416"/>
                    <a:pt x="383" y="416"/>
                  </a:cubicBezTo>
                  <a:cubicBezTo>
                    <a:pt x="383" y="416"/>
                    <a:pt x="383" y="416"/>
                    <a:pt x="383" y="416"/>
                  </a:cubicBezTo>
                  <a:cubicBezTo>
                    <a:pt x="383" y="416"/>
                    <a:pt x="384" y="417"/>
                    <a:pt x="384" y="417"/>
                  </a:cubicBezTo>
                  <a:cubicBezTo>
                    <a:pt x="384" y="417"/>
                    <a:pt x="385" y="417"/>
                    <a:pt x="385" y="417"/>
                  </a:cubicBezTo>
                  <a:cubicBezTo>
                    <a:pt x="385" y="417"/>
                    <a:pt x="386" y="417"/>
                    <a:pt x="386" y="417"/>
                  </a:cubicBezTo>
                  <a:cubicBezTo>
                    <a:pt x="386" y="417"/>
                    <a:pt x="386" y="417"/>
                    <a:pt x="387" y="417"/>
                  </a:cubicBezTo>
                  <a:cubicBezTo>
                    <a:pt x="387" y="417"/>
                    <a:pt x="387" y="417"/>
                    <a:pt x="387" y="417"/>
                  </a:cubicBezTo>
                  <a:cubicBezTo>
                    <a:pt x="387" y="417"/>
                    <a:pt x="387" y="417"/>
                    <a:pt x="387" y="417"/>
                  </a:cubicBezTo>
                  <a:cubicBezTo>
                    <a:pt x="388" y="417"/>
                    <a:pt x="389" y="417"/>
                    <a:pt x="390" y="417"/>
                  </a:cubicBezTo>
                  <a:cubicBezTo>
                    <a:pt x="390" y="417"/>
                    <a:pt x="390" y="417"/>
                    <a:pt x="391" y="417"/>
                  </a:cubicBezTo>
                  <a:cubicBezTo>
                    <a:pt x="391" y="417"/>
                    <a:pt x="391" y="417"/>
                    <a:pt x="391" y="417"/>
                  </a:cubicBezTo>
                  <a:cubicBezTo>
                    <a:pt x="391" y="417"/>
                    <a:pt x="391" y="417"/>
                    <a:pt x="392" y="417"/>
                  </a:cubicBezTo>
                  <a:cubicBezTo>
                    <a:pt x="392" y="417"/>
                    <a:pt x="392" y="417"/>
                    <a:pt x="392" y="417"/>
                  </a:cubicBezTo>
                  <a:cubicBezTo>
                    <a:pt x="392" y="417"/>
                    <a:pt x="392" y="417"/>
                    <a:pt x="392" y="418"/>
                  </a:cubicBezTo>
                  <a:cubicBezTo>
                    <a:pt x="392" y="418"/>
                    <a:pt x="392" y="418"/>
                    <a:pt x="392" y="418"/>
                  </a:cubicBezTo>
                  <a:cubicBezTo>
                    <a:pt x="392" y="418"/>
                    <a:pt x="392" y="418"/>
                    <a:pt x="392" y="418"/>
                  </a:cubicBezTo>
                  <a:cubicBezTo>
                    <a:pt x="392" y="418"/>
                    <a:pt x="392" y="418"/>
                    <a:pt x="391" y="418"/>
                  </a:cubicBezTo>
                  <a:cubicBezTo>
                    <a:pt x="391" y="418"/>
                    <a:pt x="391" y="418"/>
                    <a:pt x="391" y="418"/>
                  </a:cubicBezTo>
                  <a:cubicBezTo>
                    <a:pt x="391" y="418"/>
                    <a:pt x="391" y="418"/>
                    <a:pt x="391" y="418"/>
                  </a:cubicBezTo>
                  <a:cubicBezTo>
                    <a:pt x="391" y="418"/>
                    <a:pt x="392" y="418"/>
                    <a:pt x="392" y="418"/>
                  </a:cubicBezTo>
                  <a:cubicBezTo>
                    <a:pt x="392" y="419"/>
                    <a:pt x="392" y="419"/>
                    <a:pt x="391" y="419"/>
                  </a:cubicBezTo>
                  <a:cubicBezTo>
                    <a:pt x="391" y="419"/>
                    <a:pt x="391" y="419"/>
                    <a:pt x="391" y="419"/>
                  </a:cubicBezTo>
                  <a:cubicBezTo>
                    <a:pt x="391" y="419"/>
                    <a:pt x="391" y="419"/>
                    <a:pt x="391" y="419"/>
                  </a:cubicBezTo>
                  <a:cubicBezTo>
                    <a:pt x="392" y="419"/>
                    <a:pt x="392" y="420"/>
                    <a:pt x="392" y="420"/>
                  </a:cubicBezTo>
                  <a:cubicBezTo>
                    <a:pt x="393" y="420"/>
                    <a:pt x="393" y="420"/>
                    <a:pt x="394" y="421"/>
                  </a:cubicBezTo>
                  <a:cubicBezTo>
                    <a:pt x="394" y="421"/>
                    <a:pt x="394" y="421"/>
                    <a:pt x="395" y="421"/>
                  </a:cubicBezTo>
                  <a:cubicBezTo>
                    <a:pt x="395" y="421"/>
                    <a:pt x="395" y="421"/>
                    <a:pt x="395" y="421"/>
                  </a:cubicBezTo>
                  <a:cubicBezTo>
                    <a:pt x="396" y="421"/>
                    <a:pt x="396" y="422"/>
                    <a:pt x="396" y="422"/>
                  </a:cubicBezTo>
                  <a:cubicBezTo>
                    <a:pt x="395" y="422"/>
                    <a:pt x="394" y="421"/>
                    <a:pt x="394" y="421"/>
                  </a:cubicBezTo>
                  <a:cubicBezTo>
                    <a:pt x="393" y="422"/>
                    <a:pt x="393" y="422"/>
                    <a:pt x="393" y="422"/>
                  </a:cubicBezTo>
                  <a:cubicBezTo>
                    <a:pt x="393" y="422"/>
                    <a:pt x="393" y="422"/>
                    <a:pt x="393" y="422"/>
                  </a:cubicBezTo>
                  <a:cubicBezTo>
                    <a:pt x="393" y="421"/>
                    <a:pt x="393" y="421"/>
                    <a:pt x="393" y="421"/>
                  </a:cubicBezTo>
                  <a:cubicBezTo>
                    <a:pt x="393" y="421"/>
                    <a:pt x="393" y="421"/>
                    <a:pt x="393" y="421"/>
                  </a:cubicBezTo>
                  <a:cubicBezTo>
                    <a:pt x="392" y="421"/>
                    <a:pt x="392" y="421"/>
                    <a:pt x="391" y="421"/>
                  </a:cubicBezTo>
                  <a:cubicBezTo>
                    <a:pt x="390" y="421"/>
                    <a:pt x="390" y="421"/>
                    <a:pt x="390" y="420"/>
                  </a:cubicBezTo>
                  <a:cubicBezTo>
                    <a:pt x="389" y="420"/>
                    <a:pt x="389" y="420"/>
                    <a:pt x="388" y="420"/>
                  </a:cubicBezTo>
                  <a:cubicBezTo>
                    <a:pt x="388" y="420"/>
                    <a:pt x="388" y="420"/>
                    <a:pt x="388" y="420"/>
                  </a:cubicBezTo>
                  <a:cubicBezTo>
                    <a:pt x="389" y="421"/>
                    <a:pt x="390" y="421"/>
                    <a:pt x="390" y="421"/>
                  </a:cubicBezTo>
                  <a:cubicBezTo>
                    <a:pt x="391" y="421"/>
                    <a:pt x="392" y="421"/>
                    <a:pt x="392" y="422"/>
                  </a:cubicBezTo>
                  <a:cubicBezTo>
                    <a:pt x="393" y="422"/>
                    <a:pt x="393" y="422"/>
                    <a:pt x="393" y="423"/>
                  </a:cubicBezTo>
                  <a:cubicBezTo>
                    <a:pt x="393" y="423"/>
                    <a:pt x="393" y="423"/>
                    <a:pt x="393" y="423"/>
                  </a:cubicBezTo>
                  <a:cubicBezTo>
                    <a:pt x="393" y="423"/>
                    <a:pt x="393" y="423"/>
                    <a:pt x="393" y="423"/>
                  </a:cubicBezTo>
                  <a:cubicBezTo>
                    <a:pt x="392" y="423"/>
                    <a:pt x="392" y="423"/>
                    <a:pt x="392" y="422"/>
                  </a:cubicBezTo>
                  <a:cubicBezTo>
                    <a:pt x="392" y="423"/>
                    <a:pt x="392" y="423"/>
                    <a:pt x="392" y="423"/>
                  </a:cubicBezTo>
                  <a:cubicBezTo>
                    <a:pt x="392" y="423"/>
                    <a:pt x="392" y="424"/>
                    <a:pt x="393" y="424"/>
                  </a:cubicBezTo>
                  <a:cubicBezTo>
                    <a:pt x="393" y="424"/>
                    <a:pt x="393" y="424"/>
                    <a:pt x="393" y="424"/>
                  </a:cubicBezTo>
                  <a:cubicBezTo>
                    <a:pt x="393" y="424"/>
                    <a:pt x="393" y="424"/>
                    <a:pt x="393" y="423"/>
                  </a:cubicBezTo>
                  <a:cubicBezTo>
                    <a:pt x="393" y="423"/>
                    <a:pt x="394" y="423"/>
                    <a:pt x="394" y="424"/>
                  </a:cubicBezTo>
                  <a:cubicBezTo>
                    <a:pt x="394" y="424"/>
                    <a:pt x="394" y="424"/>
                    <a:pt x="394" y="424"/>
                  </a:cubicBezTo>
                  <a:cubicBezTo>
                    <a:pt x="394" y="424"/>
                    <a:pt x="395" y="424"/>
                    <a:pt x="395" y="424"/>
                  </a:cubicBezTo>
                  <a:cubicBezTo>
                    <a:pt x="395" y="424"/>
                    <a:pt x="394" y="424"/>
                    <a:pt x="394" y="424"/>
                  </a:cubicBezTo>
                  <a:cubicBezTo>
                    <a:pt x="394" y="425"/>
                    <a:pt x="394" y="425"/>
                    <a:pt x="394" y="425"/>
                  </a:cubicBezTo>
                  <a:cubicBezTo>
                    <a:pt x="394" y="425"/>
                    <a:pt x="394" y="425"/>
                    <a:pt x="394" y="425"/>
                  </a:cubicBezTo>
                  <a:cubicBezTo>
                    <a:pt x="394" y="425"/>
                    <a:pt x="394" y="426"/>
                    <a:pt x="394" y="426"/>
                  </a:cubicBezTo>
                  <a:cubicBezTo>
                    <a:pt x="394" y="426"/>
                    <a:pt x="394" y="426"/>
                    <a:pt x="395" y="426"/>
                  </a:cubicBezTo>
                  <a:cubicBezTo>
                    <a:pt x="395" y="426"/>
                    <a:pt x="395" y="426"/>
                    <a:pt x="395" y="426"/>
                  </a:cubicBezTo>
                  <a:cubicBezTo>
                    <a:pt x="395" y="426"/>
                    <a:pt x="395" y="425"/>
                    <a:pt x="395" y="425"/>
                  </a:cubicBezTo>
                  <a:cubicBezTo>
                    <a:pt x="395" y="425"/>
                    <a:pt x="395" y="425"/>
                    <a:pt x="395" y="425"/>
                  </a:cubicBezTo>
                  <a:cubicBezTo>
                    <a:pt x="396" y="425"/>
                    <a:pt x="397" y="425"/>
                    <a:pt x="398" y="425"/>
                  </a:cubicBezTo>
                  <a:cubicBezTo>
                    <a:pt x="398" y="425"/>
                    <a:pt x="398" y="426"/>
                    <a:pt x="399" y="426"/>
                  </a:cubicBezTo>
                  <a:cubicBezTo>
                    <a:pt x="399" y="426"/>
                    <a:pt x="399" y="426"/>
                    <a:pt x="399" y="426"/>
                  </a:cubicBezTo>
                  <a:cubicBezTo>
                    <a:pt x="399" y="426"/>
                    <a:pt x="399" y="426"/>
                    <a:pt x="399" y="426"/>
                  </a:cubicBezTo>
                  <a:cubicBezTo>
                    <a:pt x="399" y="426"/>
                    <a:pt x="400" y="426"/>
                    <a:pt x="400" y="426"/>
                  </a:cubicBezTo>
                  <a:cubicBezTo>
                    <a:pt x="400" y="426"/>
                    <a:pt x="400" y="426"/>
                    <a:pt x="400" y="426"/>
                  </a:cubicBezTo>
                  <a:cubicBezTo>
                    <a:pt x="400" y="427"/>
                    <a:pt x="400" y="427"/>
                    <a:pt x="400" y="427"/>
                  </a:cubicBezTo>
                  <a:cubicBezTo>
                    <a:pt x="400" y="428"/>
                    <a:pt x="400" y="428"/>
                    <a:pt x="400" y="428"/>
                  </a:cubicBezTo>
                  <a:cubicBezTo>
                    <a:pt x="400" y="429"/>
                    <a:pt x="400" y="429"/>
                    <a:pt x="399" y="429"/>
                  </a:cubicBezTo>
                  <a:cubicBezTo>
                    <a:pt x="399" y="429"/>
                    <a:pt x="399" y="429"/>
                    <a:pt x="399" y="429"/>
                  </a:cubicBezTo>
                  <a:cubicBezTo>
                    <a:pt x="399" y="430"/>
                    <a:pt x="399" y="430"/>
                    <a:pt x="399" y="430"/>
                  </a:cubicBezTo>
                  <a:cubicBezTo>
                    <a:pt x="399" y="430"/>
                    <a:pt x="399" y="430"/>
                    <a:pt x="398" y="430"/>
                  </a:cubicBezTo>
                  <a:cubicBezTo>
                    <a:pt x="398" y="430"/>
                    <a:pt x="398" y="431"/>
                    <a:pt x="398" y="431"/>
                  </a:cubicBezTo>
                  <a:cubicBezTo>
                    <a:pt x="397" y="431"/>
                    <a:pt x="397" y="431"/>
                    <a:pt x="397" y="432"/>
                  </a:cubicBezTo>
                  <a:cubicBezTo>
                    <a:pt x="397" y="432"/>
                    <a:pt x="397" y="432"/>
                    <a:pt x="397" y="432"/>
                  </a:cubicBezTo>
                  <a:cubicBezTo>
                    <a:pt x="397" y="432"/>
                    <a:pt x="397" y="432"/>
                    <a:pt x="397" y="432"/>
                  </a:cubicBezTo>
                  <a:cubicBezTo>
                    <a:pt x="397" y="432"/>
                    <a:pt x="398" y="432"/>
                    <a:pt x="398" y="432"/>
                  </a:cubicBezTo>
                  <a:cubicBezTo>
                    <a:pt x="398" y="432"/>
                    <a:pt x="398" y="432"/>
                    <a:pt x="398" y="432"/>
                  </a:cubicBezTo>
                  <a:cubicBezTo>
                    <a:pt x="399" y="433"/>
                    <a:pt x="399" y="433"/>
                    <a:pt x="399" y="433"/>
                  </a:cubicBezTo>
                  <a:cubicBezTo>
                    <a:pt x="399" y="433"/>
                    <a:pt x="399" y="433"/>
                    <a:pt x="399" y="433"/>
                  </a:cubicBezTo>
                  <a:cubicBezTo>
                    <a:pt x="399" y="433"/>
                    <a:pt x="399" y="433"/>
                    <a:pt x="399" y="433"/>
                  </a:cubicBezTo>
                  <a:cubicBezTo>
                    <a:pt x="399" y="433"/>
                    <a:pt x="399" y="433"/>
                    <a:pt x="399" y="433"/>
                  </a:cubicBezTo>
                  <a:cubicBezTo>
                    <a:pt x="399" y="433"/>
                    <a:pt x="400" y="433"/>
                    <a:pt x="400" y="433"/>
                  </a:cubicBezTo>
                  <a:cubicBezTo>
                    <a:pt x="400" y="433"/>
                    <a:pt x="400" y="433"/>
                    <a:pt x="400" y="433"/>
                  </a:cubicBezTo>
                  <a:cubicBezTo>
                    <a:pt x="400" y="433"/>
                    <a:pt x="400" y="433"/>
                    <a:pt x="400" y="433"/>
                  </a:cubicBezTo>
                  <a:cubicBezTo>
                    <a:pt x="400" y="433"/>
                    <a:pt x="400" y="433"/>
                    <a:pt x="400" y="433"/>
                  </a:cubicBezTo>
                  <a:cubicBezTo>
                    <a:pt x="400" y="433"/>
                    <a:pt x="400" y="433"/>
                    <a:pt x="400" y="434"/>
                  </a:cubicBezTo>
                  <a:cubicBezTo>
                    <a:pt x="400" y="434"/>
                    <a:pt x="400" y="434"/>
                    <a:pt x="400" y="434"/>
                  </a:cubicBezTo>
                  <a:cubicBezTo>
                    <a:pt x="401" y="434"/>
                    <a:pt x="401" y="434"/>
                    <a:pt x="401" y="434"/>
                  </a:cubicBezTo>
                  <a:cubicBezTo>
                    <a:pt x="401" y="434"/>
                    <a:pt x="401" y="436"/>
                    <a:pt x="400" y="436"/>
                  </a:cubicBezTo>
                  <a:cubicBezTo>
                    <a:pt x="400" y="436"/>
                    <a:pt x="400" y="436"/>
                    <a:pt x="400" y="436"/>
                  </a:cubicBezTo>
                  <a:cubicBezTo>
                    <a:pt x="400" y="436"/>
                    <a:pt x="400" y="436"/>
                    <a:pt x="400" y="436"/>
                  </a:cubicBezTo>
                  <a:cubicBezTo>
                    <a:pt x="400" y="435"/>
                    <a:pt x="400" y="435"/>
                    <a:pt x="399" y="435"/>
                  </a:cubicBezTo>
                  <a:cubicBezTo>
                    <a:pt x="399" y="435"/>
                    <a:pt x="399" y="435"/>
                    <a:pt x="399" y="435"/>
                  </a:cubicBezTo>
                  <a:cubicBezTo>
                    <a:pt x="399" y="435"/>
                    <a:pt x="399" y="436"/>
                    <a:pt x="399" y="436"/>
                  </a:cubicBezTo>
                  <a:cubicBezTo>
                    <a:pt x="399" y="436"/>
                    <a:pt x="399" y="436"/>
                    <a:pt x="399" y="436"/>
                  </a:cubicBezTo>
                  <a:cubicBezTo>
                    <a:pt x="400" y="436"/>
                    <a:pt x="400" y="437"/>
                    <a:pt x="400" y="437"/>
                  </a:cubicBezTo>
                  <a:cubicBezTo>
                    <a:pt x="400" y="437"/>
                    <a:pt x="400" y="437"/>
                    <a:pt x="400" y="438"/>
                  </a:cubicBezTo>
                  <a:cubicBezTo>
                    <a:pt x="399" y="438"/>
                    <a:pt x="399" y="439"/>
                    <a:pt x="398" y="439"/>
                  </a:cubicBezTo>
                  <a:cubicBezTo>
                    <a:pt x="398" y="439"/>
                    <a:pt x="397" y="439"/>
                    <a:pt x="397" y="439"/>
                  </a:cubicBezTo>
                  <a:cubicBezTo>
                    <a:pt x="396" y="439"/>
                    <a:pt x="397" y="440"/>
                    <a:pt x="397" y="440"/>
                  </a:cubicBezTo>
                  <a:cubicBezTo>
                    <a:pt x="396" y="441"/>
                    <a:pt x="396" y="441"/>
                    <a:pt x="396" y="441"/>
                  </a:cubicBezTo>
                  <a:cubicBezTo>
                    <a:pt x="396" y="441"/>
                    <a:pt x="395" y="441"/>
                    <a:pt x="395" y="440"/>
                  </a:cubicBezTo>
                  <a:cubicBezTo>
                    <a:pt x="395" y="440"/>
                    <a:pt x="395" y="440"/>
                    <a:pt x="395" y="440"/>
                  </a:cubicBezTo>
                  <a:cubicBezTo>
                    <a:pt x="395" y="440"/>
                    <a:pt x="395" y="439"/>
                    <a:pt x="395" y="439"/>
                  </a:cubicBezTo>
                  <a:cubicBezTo>
                    <a:pt x="395" y="439"/>
                    <a:pt x="394" y="439"/>
                    <a:pt x="394" y="439"/>
                  </a:cubicBezTo>
                  <a:cubicBezTo>
                    <a:pt x="394" y="439"/>
                    <a:pt x="394" y="440"/>
                    <a:pt x="394" y="440"/>
                  </a:cubicBezTo>
                  <a:cubicBezTo>
                    <a:pt x="394" y="440"/>
                    <a:pt x="394" y="440"/>
                    <a:pt x="394" y="440"/>
                  </a:cubicBezTo>
                  <a:cubicBezTo>
                    <a:pt x="394" y="440"/>
                    <a:pt x="394" y="440"/>
                    <a:pt x="394" y="440"/>
                  </a:cubicBezTo>
                  <a:cubicBezTo>
                    <a:pt x="393" y="440"/>
                    <a:pt x="393" y="440"/>
                    <a:pt x="393" y="440"/>
                  </a:cubicBezTo>
                  <a:cubicBezTo>
                    <a:pt x="393" y="440"/>
                    <a:pt x="392" y="439"/>
                    <a:pt x="392" y="439"/>
                  </a:cubicBezTo>
                  <a:cubicBezTo>
                    <a:pt x="392" y="439"/>
                    <a:pt x="392" y="439"/>
                    <a:pt x="392" y="439"/>
                  </a:cubicBezTo>
                  <a:cubicBezTo>
                    <a:pt x="392" y="439"/>
                    <a:pt x="392" y="440"/>
                    <a:pt x="392" y="440"/>
                  </a:cubicBezTo>
                  <a:cubicBezTo>
                    <a:pt x="392" y="440"/>
                    <a:pt x="392" y="440"/>
                    <a:pt x="392" y="440"/>
                  </a:cubicBezTo>
                  <a:cubicBezTo>
                    <a:pt x="392" y="440"/>
                    <a:pt x="392" y="440"/>
                    <a:pt x="392" y="440"/>
                  </a:cubicBezTo>
                  <a:cubicBezTo>
                    <a:pt x="392" y="440"/>
                    <a:pt x="392" y="441"/>
                    <a:pt x="392" y="441"/>
                  </a:cubicBezTo>
                  <a:cubicBezTo>
                    <a:pt x="392" y="441"/>
                    <a:pt x="392" y="441"/>
                    <a:pt x="392" y="441"/>
                  </a:cubicBezTo>
                  <a:cubicBezTo>
                    <a:pt x="391" y="441"/>
                    <a:pt x="391" y="441"/>
                    <a:pt x="391" y="441"/>
                  </a:cubicBezTo>
                  <a:cubicBezTo>
                    <a:pt x="391" y="441"/>
                    <a:pt x="391" y="441"/>
                    <a:pt x="391" y="441"/>
                  </a:cubicBezTo>
                  <a:cubicBezTo>
                    <a:pt x="392" y="441"/>
                    <a:pt x="392" y="441"/>
                    <a:pt x="392" y="441"/>
                  </a:cubicBezTo>
                  <a:cubicBezTo>
                    <a:pt x="392" y="441"/>
                    <a:pt x="392" y="441"/>
                    <a:pt x="393" y="442"/>
                  </a:cubicBezTo>
                  <a:cubicBezTo>
                    <a:pt x="393" y="442"/>
                    <a:pt x="393" y="442"/>
                    <a:pt x="393" y="442"/>
                  </a:cubicBezTo>
                  <a:cubicBezTo>
                    <a:pt x="393" y="442"/>
                    <a:pt x="393" y="442"/>
                    <a:pt x="393" y="442"/>
                  </a:cubicBezTo>
                  <a:cubicBezTo>
                    <a:pt x="394" y="442"/>
                    <a:pt x="393" y="443"/>
                    <a:pt x="393" y="443"/>
                  </a:cubicBezTo>
                  <a:cubicBezTo>
                    <a:pt x="393" y="443"/>
                    <a:pt x="393" y="443"/>
                    <a:pt x="393" y="443"/>
                  </a:cubicBezTo>
                  <a:cubicBezTo>
                    <a:pt x="393" y="444"/>
                    <a:pt x="393" y="444"/>
                    <a:pt x="393" y="444"/>
                  </a:cubicBezTo>
                  <a:cubicBezTo>
                    <a:pt x="393" y="444"/>
                    <a:pt x="393" y="444"/>
                    <a:pt x="394" y="444"/>
                  </a:cubicBezTo>
                  <a:cubicBezTo>
                    <a:pt x="394" y="444"/>
                    <a:pt x="394" y="444"/>
                    <a:pt x="394" y="444"/>
                  </a:cubicBezTo>
                  <a:cubicBezTo>
                    <a:pt x="393" y="444"/>
                    <a:pt x="394" y="445"/>
                    <a:pt x="393" y="446"/>
                  </a:cubicBezTo>
                  <a:cubicBezTo>
                    <a:pt x="393" y="446"/>
                    <a:pt x="393" y="446"/>
                    <a:pt x="393" y="446"/>
                  </a:cubicBezTo>
                  <a:cubicBezTo>
                    <a:pt x="393" y="446"/>
                    <a:pt x="394" y="446"/>
                    <a:pt x="394" y="446"/>
                  </a:cubicBezTo>
                  <a:cubicBezTo>
                    <a:pt x="394" y="446"/>
                    <a:pt x="394" y="446"/>
                    <a:pt x="394" y="446"/>
                  </a:cubicBezTo>
                  <a:cubicBezTo>
                    <a:pt x="394" y="446"/>
                    <a:pt x="394" y="446"/>
                    <a:pt x="394" y="446"/>
                  </a:cubicBezTo>
                  <a:cubicBezTo>
                    <a:pt x="394" y="446"/>
                    <a:pt x="394" y="446"/>
                    <a:pt x="394" y="446"/>
                  </a:cubicBezTo>
                  <a:cubicBezTo>
                    <a:pt x="395" y="446"/>
                    <a:pt x="395" y="445"/>
                    <a:pt x="395" y="445"/>
                  </a:cubicBezTo>
                  <a:cubicBezTo>
                    <a:pt x="395" y="445"/>
                    <a:pt x="395" y="445"/>
                    <a:pt x="395" y="445"/>
                  </a:cubicBezTo>
                  <a:cubicBezTo>
                    <a:pt x="395" y="445"/>
                    <a:pt x="396" y="445"/>
                    <a:pt x="396" y="445"/>
                  </a:cubicBezTo>
                  <a:cubicBezTo>
                    <a:pt x="396" y="445"/>
                    <a:pt x="396" y="446"/>
                    <a:pt x="396" y="446"/>
                  </a:cubicBezTo>
                  <a:cubicBezTo>
                    <a:pt x="396" y="446"/>
                    <a:pt x="395" y="446"/>
                    <a:pt x="395" y="446"/>
                  </a:cubicBezTo>
                  <a:cubicBezTo>
                    <a:pt x="395" y="447"/>
                    <a:pt x="395" y="447"/>
                    <a:pt x="395" y="447"/>
                  </a:cubicBezTo>
                  <a:cubicBezTo>
                    <a:pt x="395" y="447"/>
                    <a:pt x="395" y="447"/>
                    <a:pt x="395" y="447"/>
                  </a:cubicBezTo>
                  <a:cubicBezTo>
                    <a:pt x="394" y="447"/>
                    <a:pt x="394" y="448"/>
                    <a:pt x="394" y="448"/>
                  </a:cubicBezTo>
                  <a:cubicBezTo>
                    <a:pt x="394" y="448"/>
                    <a:pt x="394" y="448"/>
                    <a:pt x="394" y="449"/>
                  </a:cubicBezTo>
                  <a:cubicBezTo>
                    <a:pt x="394" y="449"/>
                    <a:pt x="394" y="449"/>
                    <a:pt x="395" y="449"/>
                  </a:cubicBezTo>
                  <a:cubicBezTo>
                    <a:pt x="395" y="449"/>
                    <a:pt x="395" y="449"/>
                    <a:pt x="395" y="449"/>
                  </a:cubicBezTo>
                  <a:cubicBezTo>
                    <a:pt x="395" y="450"/>
                    <a:pt x="395" y="450"/>
                    <a:pt x="395" y="450"/>
                  </a:cubicBezTo>
                  <a:cubicBezTo>
                    <a:pt x="395" y="451"/>
                    <a:pt x="396" y="451"/>
                    <a:pt x="396" y="452"/>
                  </a:cubicBezTo>
                  <a:cubicBezTo>
                    <a:pt x="396" y="452"/>
                    <a:pt x="397" y="452"/>
                    <a:pt x="397" y="453"/>
                  </a:cubicBezTo>
                  <a:cubicBezTo>
                    <a:pt x="397" y="453"/>
                    <a:pt x="398" y="453"/>
                    <a:pt x="398" y="454"/>
                  </a:cubicBezTo>
                  <a:cubicBezTo>
                    <a:pt x="398" y="454"/>
                    <a:pt x="398" y="454"/>
                    <a:pt x="398" y="454"/>
                  </a:cubicBezTo>
                  <a:cubicBezTo>
                    <a:pt x="398" y="455"/>
                    <a:pt x="399" y="455"/>
                    <a:pt x="400" y="456"/>
                  </a:cubicBezTo>
                  <a:cubicBezTo>
                    <a:pt x="400" y="456"/>
                    <a:pt x="400" y="456"/>
                    <a:pt x="400" y="456"/>
                  </a:cubicBezTo>
                  <a:cubicBezTo>
                    <a:pt x="400" y="457"/>
                    <a:pt x="400" y="457"/>
                    <a:pt x="400" y="457"/>
                  </a:cubicBezTo>
                  <a:cubicBezTo>
                    <a:pt x="401" y="457"/>
                    <a:pt x="401" y="457"/>
                    <a:pt x="401" y="458"/>
                  </a:cubicBezTo>
                  <a:cubicBezTo>
                    <a:pt x="401" y="458"/>
                    <a:pt x="401" y="459"/>
                    <a:pt x="401" y="459"/>
                  </a:cubicBezTo>
                  <a:cubicBezTo>
                    <a:pt x="400" y="460"/>
                    <a:pt x="400" y="460"/>
                    <a:pt x="400" y="461"/>
                  </a:cubicBezTo>
                  <a:cubicBezTo>
                    <a:pt x="400" y="461"/>
                    <a:pt x="400" y="461"/>
                    <a:pt x="400" y="462"/>
                  </a:cubicBezTo>
                  <a:cubicBezTo>
                    <a:pt x="400" y="462"/>
                    <a:pt x="400" y="462"/>
                    <a:pt x="400" y="463"/>
                  </a:cubicBezTo>
                  <a:cubicBezTo>
                    <a:pt x="400" y="463"/>
                    <a:pt x="399" y="464"/>
                    <a:pt x="399" y="465"/>
                  </a:cubicBezTo>
                  <a:cubicBezTo>
                    <a:pt x="399" y="465"/>
                    <a:pt x="399" y="465"/>
                    <a:pt x="399" y="465"/>
                  </a:cubicBezTo>
                  <a:cubicBezTo>
                    <a:pt x="399" y="465"/>
                    <a:pt x="399" y="465"/>
                    <a:pt x="399" y="466"/>
                  </a:cubicBezTo>
                  <a:cubicBezTo>
                    <a:pt x="399" y="466"/>
                    <a:pt x="398" y="466"/>
                    <a:pt x="398" y="466"/>
                  </a:cubicBezTo>
                  <a:cubicBezTo>
                    <a:pt x="398" y="466"/>
                    <a:pt x="398" y="466"/>
                    <a:pt x="398" y="466"/>
                  </a:cubicBezTo>
                  <a:cubicBezTo>
                    <a:pt x="397" y="466"/>
                    <a:pt x="397" y="466"/>
                    <a:pt x="397" y="466"/>
                  </a:cubicBezTo>
                  <a:cubicBezTo>
                    <a:pt x="397" y="466"/>
                    <a:pt x="396" y="466"/>
                    <a:pt x="396" y="466"/>
                  </a:cubicBezTo>
                  <a:cubicBezTo>
                    <a:pt x="396" y="467"/>
                    <a:pt x="395" y="468"/>
                    <a:pt x="395" y="468"/>
                  </a:cubicBezTo>
                  <a:cubicBezTo>
                    <a:pt x="395" y="469"/>
                    <a:pt x="395" y="469"/>
                    <a:pt x="395" y="469"/>
                  </a:cubicBezTo>
                  <a:cubicBezTo>
                    <a:pt x="395" y="469"/>
                    <a:pt x="395" y="469"/>
                    <a:pt x="395" y="469"/>
                  </a:cubicBezTo>
                  <a:cubicBezTo>
                    <a:pt x="394" y="469"/>
                    <a:pt x="394" y="470"/>
                    <a:pt x="394" y="470"/>
                  </a:cubicBezTo>
                  <a:cubicBezTo>
                    <a:pt x="394" y="470"/>
                    <a:pt x="394" y="470"/>
                    <a:pt x="394" y="470"/>
                  </a:cubicBezTo>
                  <a:cubicBezTo>
                    <a:pt x="394" y="470"/>
                    <a:pt x="394" y="470"/>
                    <a:pt x="394" y="470"/>
                  </a:cubicBezTo>
                  <a:cubicBezTo>
                    <a:pt x="394" y="470"/>
                    <a:pt x="393" y="470"/>
                    <a:pt x="393" y="470"/>
                  </a:cubicBezTo>
                  <a:cubicBezTo>
                    <a:pt x="393" y="470"/>
                    <a:pt x="393" y="470"/>
                    <a:pt x="393" y="470"/>
                  </a:cubicBezTo>
                  <a:cubicBezTo>
                    <a:pt x="393" y="471"/>
                    <a:pt x="393" y="471"/>
                    <a:pt x="392" y="471"/>
                  </a:cubicBezTo>
                  <a:cubicBezTo>
                    <a:pt x="392" y="471"/>
                    <a:pt x="392" y="471"/>
                    <a:pt x="392" y="471"/>
                  </a:cubicBezTo>
                  <a:cubicBezTo>
                    <a:pt x="392" y="471"/>
                    <a:pt x="393" y="471"/>
                    <a:pt x="393" y="471"/>
                  </a:cubicBezTo>
                  <a:cubicBezTo>
                    <a:pt x="393" y="471"/>
                    <a:pt x="393" y="471"/>
                    <a:pt x="393" y="471"/>
                  </a:cubicBezTo>
                  <a:cubicBezTo>
                    <a:pt x="393" y="472"/>
                    <a:pt x="392" y="472"/>
                    <a:pt x="392" y="472"/>
                  </a:cubicBezTo>
                  <a:cubicBezTo>
                    <a:pt x="392" y="472"/>
                    <a:pt x="392" y="472"/>
                    <a:pt x="392" y="472"/>
                  </a:cubicBezTo>
                  <a:cubicBezTo>
                    <a:pt x="392" y="472"/>
                    <a:pt x="392" y="472"/>
                    <a:pt x="392" y="472"/>
                  </a:cubicBezTo>
                  <a:cubicBezTo>
                    <a:pt x="392" y="473"/>
                    <a:pt x="392" y="473"/>
                    <a:pt x="391" y="473"/>
                  </a:cubicBezTo>
                  <a:cubicBezTo>
                    <a:pt x="391" y="473"/>
                    <a:pt x="391" y="473"/>
                    <a:pt x="391" y="473"/>
                  </a:cubicBezTo>
                  <a:cubicBezTo>
                    <a:pt x="390" y="473"/>
                    <a:pt x="390" y="473"/>
                    <a:pt x="390" y="473"/>
                  </a:cubicBezTo>
                  <a:cubicBezTo>
                    <a:pt x="390" y="473"/>
                    <a:pt x="390" y="473"/>
                    <a:pt x="389" y="473"/>
                  </a:cubicBezTo>
                  <a:cubicBezTo>
                    <a:pt x="389" y="473"/>
                    <a:pt x="389" y="473"/>
                    <a:pt x="389" y="473"/>
                  </a:cubicBezTo>
                  <a:cubicBezTo>
                    <a:pt x="389" y="474"/>
                    <a:pt x="389" y="474"/>
                    <a:pt x="389" y="475"/>
                  </a:cubicBezTo>
                  <a:cubicBezTo>
                    <a:pt x="388" y="475"/>
                    <a:pt x="388" y="475"/>
                    <a:pt x="387" y="476"/>
                  </a:cubicBezTo>
                  <a:cubicBezTo>
                    <a:pt x="387" y="476"/>
                    <a:pt x="387" y="476"/>
                    <a:pt x="386" y="476"/>
                  </a:cubicBezTo>
                  <a:cubicBezTo>
                    <a:pt x="386" y="476"/>
                    <a:pt x="386" y="477"/>
                    <a:pt x="385" y="477"/>
                  </a:cubicBezTo>
                  <a:cubicBezTo>
                    <a:pt x="385" y="476"/>
                    <a:pt x="385" y="476"/>
                    <a:pt x="385" y="476"/>
                  </a:cubicBezTo>
                  <a:cubicBezTo>
                    <a:pt x="385" y="476"/>
                    <a:pt x="385" y="476"/>
                    <a:pt x="385" y="476"/>
                  </a:cubicBezTo>
                  <a:cubicBezTo>
                    <a:pt x="385" y="476"/>
                    <a:pt x="385" y="476"/>
                    <a:pt x="385" y="476"/>
                  </a:cubicBezTo>
                  <a:cubicBezTo>
                    <a:pt x="385" y="476"/>
                    <a:pt x="385" y="475"/>
                    <a:pt x="385" y="475"/>
                  </a:cubicBezTo>
                  <a:cubicBezTo>
                    <a:pt x="385" y="475"/>
                    <a:pt x="385" y="475"/>
                    <a:pt x="385" y="475"/>
                  </a:cubicBezTo>
                  <a:cubicBezTo>
                    <a:pt x="385" y="475"/>
                    <a:pt x="385" y="475"/>
                    <a:pt x="385" y="474"/>
                  </a:cubicBezTo>
                  <a:cubicBezTo>
                    <a:pt x="384" y="474"/>
                    <a:pt x="384" y="474"/>
                    <a:pt x="384" y="474"/>
                  </a:cubicBezTo>
                  <a:cubicBezTo>
                    <a:pt x="384" y="474"/>
                    <a:pt x="384" y="474"/>
                    <a:pt x="384" y="474"/>
                  </a:cubicBezTo>
                  <a:cubicBezTo>
                    <a:pt x="384" y="474"/>
                    <a:pt x="384" y="473"/>
                    <a:pt x="383" y="473"/>
                  </a:cubicBezTo>
                  <a:cubicBezTo>
                    <a:pt x="383" y="473"/>
                    <a:pt x="383" y="473"/>
                    <a:pt x="383" y="473"/>
                  </a:cubicBezTo>
                  <a:cubicBezTo>
                    <a:pt x="382" y="472"/>
                    <a:pt x="382" y="472"/>
                    <a:pt x="382" y="472"/>
                  </a:cubicBezTo>
                  <a:cubicBezTo>
                    <a:pt x="382" y="472"/>
                    <a:pt x="382" y="471"/>
                    <a:pt x="382" y="471"/>
                  </a:cubicBezTo>
                  <a:cubicBezTo>
                    <a:pt x="382" y="471"/>
                    <a:pt x="382" y="471"/>
                    <a:pt x="382" y="471"/>
                  </a:cubicBezTo>
                  <a:cubicBezTo>
                    <a:pt x="382" y="471"/>
                    <a:pt x="382" y="471"/>
                    <a:pt x="383" y="471"/>
                  </a:cubicBezTo>
                  <a:cubicBezTo>
                    <a:pt x="383" y="470"/>
                    <a:pt x="383" y="470"/>
                    <a:pt x="383" y="470"/>
                  </a:cubicBezTo>
                  <a:cubicBezTo>
                    <a:pt x="383" y="470"/>
                    <a:pt x="383" y="470"/>
                    <a:pt x="383" y="469"/>
                  </a:cubicBezTo>
                  <a:cubicBezTo>
                    <a:pt x="383" y="469"/>
                    <a:pt x="383" y="468"/>
                    <a:pt x="383" y="468"/>
                  </a:cubicBezTo>
                  <a:cubicBezTo>
                    <a:pt x="383" y="467"/>
                    <a:pt x="383" y="467"/>
                    <a:pt x="383" y="467"/>
                  </a:cubicBezTo>
                  <a:cubicBezTo>
                    <a:pt x="383" y="467"/>
                    <a:pt x="382" y="467"/>
                    <a:pt x="382" y="468"/>
                  </a:cubicBezTo>
                  <a:cubicBezTo>
                    <a:pt x="382" y="468"/>
                    <a:pt x="382" y="468"/>
                    <a:pt x="382" y="468"/>
                  </a:cubicBezTo>
                  <a:cubicBezTo>
                    <a:pt x="382" y="469"/>
                    <a:pt x="382" y="469"/>
                    <a:pt x="382" y="470"/>
                  </a:cubicBezTo>
                  <a:cubicBezTo>
                    <a:pt x="382" y="470"/>
                    <a:pt x="382" y="470"/>
                    <a:pt x="382" y="470"/>
                  </a:cubicBezTo>
                  <a:cubicBezTo>
                    <a:pt x="382" y="470"/>
                    <a:pt x="382" y="470"/>
                    <a:pt x="382" y="470"/>
                  </a:cubicBezTo>
                  <a:cubicBezTo>
                    <a:pt x="381" y="470"/>
                    <a:pt x="381" y="471"/>
                    <a:pt x="381" y="470"/>
                  </a:cubicBezTo>
                  <a:cubicBezTo>
                    <a:pt x="380" y="470"/>
                    <a:pt x="380" y="470"/>
                    <a:pt x="380" y="470"/>
                  </a:cubicBezTo>
                  <a:cubicBezTo>
                    <a:pt x="380" y="469"/>
                    <a:pt x="380" y="469"/>
                    <a:pt x="380" y="469"/>
                  </a:cubicBezTo>
                  <a:cubicBezTo>
                    <a:pt x="380" y="469"/>
                    <a:pt x="380" y="469"/>
                    <a:pt x="380" y="469"/>
                  </a:cubicBezTo>
                  <a:cubicBezTo>
                    <a:pt x="380" y="469"/>
                    <a:pt x="380" y="469"/>
                    <a:pt x="380" y="468"/>
                  </a:cubicBezTo>
                  <a:cubicBezTo>
                    <a:pt x="379" y="468"/>
                    <a:pt x="379" y="468"/>
                    <a:pt x="379" y="468"/>
                  </a:cubicBezTo>
                  <a:cubicBezTo>
                    <a:pt x="379" y="467"/>
                    <a:pt x="379" y="467"/>
                    <a:pt x="379" y="467"/>
                  </a:cubicBezTo>
                  <a:cubicBezTo>
                    <a:pt x="379" y="467"/>
                    <a:pt x="379" y="467"/>
                    <a:pt x="379" y="467"/>
                  </a:cubicBezTo>
                  <a:cubicBezTo>
                    <a:pt x="379" y="466"/>
                    <a:pt x="379" y="466"/>
                    <a:pt x="379" y="466"/>
                  </a:cubicBezTo>
                  <a:cubicBezTo>
                    <a:pt x="379" y="466"/>
                    <a:pt x="378" y="466"/>
                    <a:pt x="378" y="466"/>
                  </a:cubicBezTo>
                  <a:cubicBezTo>
                    <a:pt x="378" y="466"/>
                    <a:pt x="377" y="466"/>
                    <a:pt x="377" y="466"/>
                  </a:cubicBezTo>
                  <a:cubicBezTo>
                    <a:pt x="377" y="466"/>
                    <a:pt x="376" y="466"/>
                    <a:pt x="375" y="466"/>
                  </a:cubicBezTo>
                  <a:cubicBezTo>
                    <a:pt x="375" y="467"/>
                    <a:pt x="374" y="467"/>
                    <a:pt x="374" y="467"/>
                  </a:cubicBezTo>
                  <a:cubicBezTo>
                    <a:pt x="374" y="467"/>
                    <a:pt x="374" y="467"/>
                    <a:pt x="374" y="467"/>
                  </a:cubicBezTo>
                  <a:cubicBezTo>
                    <a:pt x="374" y="468"/>
                    <a:pt x="374" y="468"/>
                    <a:pt x="374" y="468"/>
                  </a:cubicBezTo>
                  <a:cubicBezTo>
                    <a:pt x="374" y="468"/>
                    <a:pt x="375" y="468"/>
                    <a:pt x="375" y="468"/>
                  </a:cubicBezTo>
                  <a:cubicBezTo>
                    <a:pt x="375" y="468"/>
                    <a:pt x="376" y="468"/>
                    <a:pt x="376" y="468"/>
                  </a:cubicBezTo>
                  <a:cubicBezTo>
                    <a:pt x="376" y="468"/>
                    <a:pt x="376" y="467"/>
                    <a:pt x="376" y="467"/>
                  </a:cubicBezTo>
                  <a:cubicBezTo>
                    <a:pt x="376" y="467"/>
                    <a:pt x="376" y="467"/>
                    <a:pt x="376" y="467"/>
                  </a:cubicBezTo>
                  <a:cubicBezTo>
                    <a:pt x="377" y="466"/>
                    <a:pt x="378" y="466"/>
                    <a:pt x="378" y="467"/>
                  </a:cubicBezTo>
                  <a:cubicBezTo>
                    <a:pt x="378" y="467"/>
                    <a:pt x="378" y="467"/>
                    <a:pt x="378" y="467"/>
                  </a:cubicBezTo>
                  <a:cubicBezTo>
                    <a:pt x="378" y="468"/>
                    <a:pt x="379" y="468"/>
                    <a:pt x="379" y="469"/>
                  </a:cubicBezTo>
                  <a:cubicBezTo>
                    <a:pt x="379" y="469"/>
                    <a:pt x="379" y="469"/>
                    <a:pt x="379" y="469"/>
                  </a:cubicBezTo>
                  <a:cubicBezTo>
                    <a:pt x="379" y="469"/>
                    <a:pt x="380" y="469"/>
                    <a:pt x="380" y="470"/>
                  </a:cubicBezTo>
                  <a:cubicBezTo>
                    <a:pt x="380" y="470"/>
                    <a:pt x="380" y="470"/>
                    <a:pt x="380" y="470"/>
                  </a:cubicBezTo>
                  <a:cubicBezTo>
                    <a:pt x="380" y="470"/>
                    <a:pt x="380" y="470"/>
                    <a:pt x="380" y="471"/>
                  </a:cubicBezTo>
                  <a:cubicBezTo>
                    <a:pt x="380" y="471"/>
                    <a:pt x="381" y="471"/>
                    <a:pt x="381" y="471"/>
                  </a:cubicBezTo>
                  <a:cubicBezTo>
                    <a:pt x="381" y="471"/>
                    <a:pt x="381" y="471"/>
                    <a:pt x="381" y="471"/>
                  </a:cubicBezTo>
                  <a:cubicBezTo>
                    <a:pt x="381" y="471"/>
                    <a:pt x="381" y="471"/>
                    <a:pt x="381" y="471"/>
                  </a:cubicBezTo>
                  <a:cubicBezTo>
                    <a:pt x="381" y="472"/>
                    <a:pt x="381" y="472"/>
                    <a:pt x="381" y="472"/>
                  </a:cubicBezTo>
                  <a:cubicBezTo>
                    <a:pt x="381" y="473"/>
                    <a:pt x="381" y="473"/>
                    <a:pt x="381" y="473"/>
                  </a:cubicBezTo>
                  <a:cubicBezTo>
                    <a:pt x="381" y="473"/>
                    <a:pt x="382" y="473"/>
                    <a:pt x="382" y="474"/>
                  </a:cubicBezTo>
                  <a:cubicBezTo>
                    <a:pt x="383" y="474"/>
                    <a:pt x="383" y="475"/>
                    <a:pt x="383" y="476"/>
                  </a:cubicBezTo>
                  <a:cubicBezTo>
                    <a:pt x="383" y="476"/>
                    <a:pt x="383" y="476"/>
                    <a:pt x="383" y="476"/>
                  </a:cubicBezTo>
                  <a:cubicBezTo>
                    <a:pt x="383" y="477"/>
                    <a:pt x="383" y="477"/>
                    <a:pt x="383" y="477"/>
                  </a:cubicBezTo>
                  <a:cubicBezTo>
                    <a:pt x="384" y="477"/>
                    <a:pt x="384" y="478"/>
                    <a:pt x="384" y="478"/>
                  </a:cubicBezTo>
                  <a:cubicBezTo>
                    <a:pt x="384" y="478"/>
                    <a:pt x="384" y="479"/>
                    <a:pt x="384" y="479"/>
                  </a:cubicBezTo>
                  <a:cubicBezTo>
                    <a:pt x="384" y="479"/>
                    <a:pt x="384" y="479"/>
                    <a:pt x="384" y="479"/>
                  </a:cubicBezTo>
                  <a:cubicBezTo>
                    <a:pt x="384" y="479"/>
                    <a:pt x="384" y="479"/>
                    <a:pt x="384" y="479"/>
                  </a:cubicBezTo>
                  <a:cubicBezTo>
                    <a:pt x="384" y="479"/>
                    <a:pt x="384" y="479"/>
                    <a:pt x="384" y="479"/>
                  </a:cubicBezTo>
                  <a:cubicBezTo>
                    <a:pt x="384" y="479"/>
                    <a:pt x="384" y="480"/>
                    <a:pt x="384" y="480"/>
                  </a:cubicBezTo>
                  <a:cubicBezTo>
                    <a:pt x="384" y="480"/>
                    <a:pt x="384" y="480"/>
                    <a:pt x="384" y="480"/>
                  </a:cubicBezTo>
                  <a:cubicBezTo>
                    <a:pt x="383" y="480"/>
                    <a:pt x="384" y="479"/>
                    <a:pt x="383" y="479"/>
                  </a:cubicBezTo>
                  <a:cubicBezTo>
                    <a:pt x="383" y="479"/>
                    <a:pt x="383" y="479"/>
                    <a:pt x="383" y="479"/>
                  </a:cubicBezTo>
                  <a:cubicBezTo>
                    <a:pt x="383" y="479"/>
                    <a:pt x="383" y="479"/>
                    <a:pt x="382" y="479"/>
                  </a:cubicBezTo>
                  <a:cubicBezTo>
                    <a:pt x="382" y="479"/>
                    <a:pt x="382" y="478"/>
                    <a:pt x="381" y="478"/>
                  </a:cubicBezTo>
                  <a:cubicBezTo>
                    <a:pt x="381" y="478"/>
                    <a:pt x="381" y="478"/>
                    <a:pt x="381" y="478"/>
                  </a:cubicBezTo>
                  <a:cubicBezTo>
                    <a:pt x="381" y="478"/>
                    <a:pt x="381" y="478"/>
                    <a:pt x="381" y="478"/>
                  </a:cubicBezTo>
                  <a:cubicBezTo>
                    <a:pt x="381" y="478"/>
                    <a:pt x="381" y="478"/>
                    <a:pt x="381" y="478"/>
                  </a:cubicBezTo>
                  <a:cubicBezTo>
                    <a:pt x="381" y="477"/>
                    <a:pt x="381" y="477"/>
                    <a:pt x="381" y="477"/>
                  </a:cubicBezTo>
                  <a:cubicBezTo>
                    <a:pt x="381" y="477"/>
                    <a:pt x="380" y="477"/>
                    <a:pt x="380" y="477"/>
                  </a:cubicBezTo>
                  <a:cubicBezTo>
                    <a:pt x="380" y="477"/>
                    <a:pt x="380" y="477"/>
                    <a:pt x="380" y="478"/>
                  </a:cubicBezTo>
                  <a:cubicBezTo>
                    <a:pt x="380" y="478"/>
                    <a:pt x="380" y="478"/>
                    <a:pt x="380" y="478"/>
                  </a:cubicBezTo>
                  <a:cubicBezTo>
                    <a:pt x="380" y="478"/>
                    <a:pt x="380" y="478"/>
                    <a:pt x="380" y="478"/>
                  </a:cubicBezTo>
                  <a:cubicBezTo>
                    <a:pt x="380" y="478"/>
                    <a:pt x="380" y="478"/>
                    <a:pt x="380" y="478"/>
                  </a:cubicBezTo>
                  <a:cubicBezTo>
                    <a:pt x="380" y="477"/>
                    <a:pt x="380" y="477"/>
                    <a:pt x="380" y="477"/>
                  </a:cubicBezTo>
                  <a:cubicBezTo>
                    <a:pt x="380" y="477"/>
                    <a:pt x="379" y="477"/>
                    <a:pt x="379" y="477"/>
                  </a:cubicBezTo>
                  <a:cubicBezTo>
                    <a:pt x="379" y="477"/>
                    <a:pt x="379" y="477"/>
                    <a:pt x="379" y="476"/>
                  </a:cubicBezTo>
                  <a:cubicBezTo>
                    <a:pt x="379" y="476"/>
                    <a:pt x="379" y="476"/>
                    <a:pt x="379" y="476"/>
                  </a:cubicBezTo>
                  <a:cubicBezTo>
                    <a:pt x="379" y="476"/>
                    <a:pt x="378" y="476"/>
                    <a:pt x="378" y="477"/>
                  </a:cubicBezTo>
                  <a:cubicBezTo>
                    <a:pt x="378" y="477"/>
                    <a:pt x="379" y="477"/>
                    <a:pt x="379" y="477"/>
                  </a:cubicBezTo>
                  <a:cubicBezTo>
                    <a:pt x="379" y="477"/>
                    <a:pt x="379" y="478"/>
                    <a:pt x="379" y="478"/>
                  </a:cubicBezTo>
                  <a:cubicBezTo>
                    <a:pt x="379" y="478"/>
                    <a:pt x="380" y="479"/>
                    <a:pt x="380" y="479"/>
                  </a:cubicBezTo>
                  <a:cubicBezTo>
                    <a:pt x="380" y="479"/>
                    <a:pt x="380" y="479"/>
                    <a:pt x="380" y="479"/>
                  </a:cubicBezTo>
                  <a:cubicBezTo>
                    <a:pt x="380" y="479"/>
                    <a:pt x="380" y="479"/>
                    <a:pt x="380" y="480"/>
                  </a:cubicBezTo>
                  <a:cubicBezTo>
                    <a:pt x="380" y="480"/>
                    <a:pt x="380" y="480"/>
                    <a:pt x="380" y="480"/>
                  </a:cubicBezTo>
                  <a:cubicBezTo>
                    <a:pt x="380" y="480"/>
                    <a:pt x="380" y="480"/>
                    <a:pt x="379" y="480"/>
                  </a:cubicBezTo>
                  <a:cubicBezTo>
                    <a:pt x="379" y="480"/>
                    <a:pt x="379" y="479"/>
                    <a:pt x="379" y="479"/>
                  </a:cubicBezTo>
                  <a:cubicBezTo>
                    <a:pt x="379" y="479"/>
                    <a:pt x="378" y="479"/>
                    <a:pt x="378" y="479"/>
                  </a:cubicBezTo>
                  <a:cubicBezTo>
                    <a:pt x="378" y="479"/>
                    <a:pt x="378" y="479"/>
                    <a:pt x="378" y="479"/>
                  </a:cubicBezTo>
                  <a:cubicBezTo>
                    <a:pt x="377" y="479"/>
                    <a:pt x="377" y="479"/>
                    <a:pt x="377" y="478"/>
                  </a:cubicBezTo>
                  <a:cubicBezTo>
                    <a:pt x="377" y="478"/>
                    <a:pt x="377" y="478"/>
                    <a:pt x="376" y="478"/>
                  </a:cubicBezTo>
                  <a:cubicBezTo>
                    <a:pt x="376" y="478"/>
                    <a:pt x="376" y="478"/>
                    <a:pt x="376" y="478"/>
                  </a:cubicBezTo>
                  <a:cubicBezTo>
                    <a:pt x="376" y="478"/>
                    <a:pt x="376" y="478"/>
                    <a:pt x="376" y="478"/>
                  </a:cubicBezTo>
                  <a:cubicBezTo>
                    <a:pt x="376" y="478"/>
                    <a:pt x="376" y="478"/>
                    <a:pt x="376" y="478"/>
                  </a:cubicBezTo>
                  <a:cubicBezTo>
                    <a:pt x="375" y="478"/>
                    <a:pt x="375" y="478"/>
                    <a:pt x="375" y="478"/>
                  </a:cubicBezTo>
                  <a:cubicBezTo>
                    <a:pt x="374" y="478"/>
                    <a:pt x="374" y="478"/>
                    <a:pt x="374" y="477"/>
                  </a:cubicBezTo>
                  <a:cubicBezTo>
                    <a:pt x="374" y="477"/>
                    <a:pt x="374" y="477"/>
                    <a:pt x="374" y="477"/>
                  </a:cubicBezTo>
                  <a:cubicBezTo>
                    <a:pt x="374" y="476"/>
                    <a:pt x="373" y="476"/>
                    <a:pt x="373" y="475"/>
                  </a:cubicBezTo>
                  <a:cubicBezTo>
                    <a:pt x="373" y="475"/>
                    <a:pt x="373" y="474"/>
                    <a:pt x="373" y="474"/>
                  </a:cubicBezTo>
                  <a:cubicBezTo>
                    <a:pt x="373" y="473"/>
                    <a:pt x="373" y="473"/>
                    <a:pt x="372" y="473"/>
                  </a:cubicBezTo>
                  <a:cubicBezTo>
                    <a:pt x="372" y="473"/>
                    <a:pt x="372" y="473"/>
                    <a:pt x="371" y="473"/>
                  </a:cubicBezTo>
                  <a:cubicBezTo>
                    <a:pt x="371" y="473"/>
                    <a:pt x="371" y="473"/>
                    <a:pt x="370" y="474"/>
                  </a:cubicBezTo>
                  <a:cubicBezTo>
                    <a:pt x="370" y="474"/>
                    <a:pt x="370" y="474"/>
                    <a:pt x="370" y="474"/>
                  </a:cubicBezTo>
                  <a:cubicBezTo>
                    <a:pt x="370" y="474"/>
                    <a:pt x="370" y="474"/>
                    <a:pt x="370" y="474"/>
                  </a:cubicBezTo>
                  <a:cubicBezTo>
                    <a:pt x="369" y="474"/>
                    <a:pt x="369" y="474"/>
                    <a:pt x="369" y="474"/>
                  </a:cubicBezTo>
                  <a:cubicBezTo>
                    <a:pt x="368" y="474"/>
                    <a:pt x="368" y="474"/>
                    <a:pt x="367" y="474"/>
                  </a:cubicBezTo>
                  <a:cubicBezTo>
                    <a:pt x="367" y="474"/>
                    <a:pt x="366" y="474"/>
                    <a:pt x="366" y="474"/>
                  </a:cubicBezTo>
                  <a:cubicBezTo>
                    <a:pt x="366" y="473"/>
                    <a:pt x="365" y="473"/>
                    <a:pt x="365" y="473"/>
                  </a:cubicBezTo>
                  <a:cubicBezTo>
                    <a:pt x="365" y="473"/>
                    <a:pt x="365" y="473"/>
                    <a:pt x="365" y="473"/>
                  </a:cubicBezTo>
                  <a:cubicBezTo>
                    <a:pt x="365" y="473"/>
                    <a:pt x="365" y="473"/>
                    <a:pt x="365" y="473"/>
                  </a:cubicBezTo>
                  <a:cubicBezTo>
                    <a:pt x="365" y="474"/>
                    <a:pt x="364" y="474"/>
                    <a:pt x="364" y="474"/>
                  </a:cubicBezTo>
                  <a:cubicBezTo>
                    <a:pt x="364" y="474"/>
                    <a:pt x="364" y="474"/>
                    <a:pt x="364" y="474"/>
                  </a:cubicBezTo>
                  <a:cubicBezTo>
                    <a:pt x="364" y="474"/>
                    <a:pt x="364" y="474"/>
                    <a:pt x="364" y="474"/>
                  </a:cubicBezTo>
                  <a:cubicBezTo>
                    <a:pt x="364" y="475"/>
                    <a:pt x="364" y="475"/>
                    <a:pt x="364" y="475"/>
                  </a:cubicBezTo>
                  <a:cubicBezTo>
                    <a:pt x="364" y="475"/>
                    <a:pt x="364" y="475"/>
                    <a:pt x="364" y="475"/>
                  </a:cubicBezTo>
                  <a:cubicBezTo>
                    <a:pt x="364" y="475"/>
                    <a:pt x="364" y="475"/>
                    <a:pt x="364" y="475"/>
                  </a:cubicBezTo>
                  <a:cubicBezTo>
                    <a:pt x="364" y="475"/>
                    <a:pt x="364" y="475"/>
                    <a:pt x="363" y="475"/>
                  </a:cubicBezTo>
                  <a:cubicBezTo>
                    <a:pt x="363" y="475"/>
                    <a:pt x="363" y="475"/>
                    <a:pt x="363" y="475"/>
                  </a:cubicBezTo>
                  <a:cubicBezTo>
                    <a:pt x="364" y="476"/>
                    <a:pt x="364" y="476"/>
                    <a:pt x="365" y="477"/>
                  </a:cubicBezTo>
                  <a:cubicBezTo>
                    <a:pt x="365" y="477"/>
                    <a:pt x="365" y="477"/>
                    <a:pt x="365" y="477"/>
                  </a:cubicBezTo>
                  <a:cubicBezTo>
                    <a:pt x="365" y="477"/>
                    <a:pt x="366" y="477"/>
                    <a:pt x="366" y="477"/>
                  </a:cubicBezTo>
                  <a:cubicBezTo>
                    <a:pt x="366" y="477"/>
                    <a:pt x="367" y="478"/>
                    <a:pt x="367" y="478"/>
                  </a:cubicBezTo>
                  <a:cubicBezTo>
                    <a:pt x="368" y="478"/>
                    <a:pt x="368" y="479"/>
                    <a:pt x="369" y="479"/>
                  </a:cubicBezTo>
                  <a:cubicBezTo>
                    <a:pt x="369" y="479"/>
                    <a:pt x="369" y="479"/>
                    <a:pt x="369" y="479"/>
                  </a:cubicBezTo>
                  <a:cubicBezTo>
                    <a:pt x="369" y="479"/>
                    <a:pt x="369" y="479"/>
                    <a:pt x="369" y="479"/>
                  </a:cubicBezTo>
                  <a:cubicBezTo>
                    <a:pt x="369" y="480"/>
                    <a:pt x="369" y="480"/>
                    <a:pt x="369" y="480"/>
                  </a:cubicBezTo>
                  <a:cubicBezTo>
                    <a:pt x="369" y="480"/>
                    <a:pt x="369" y="480"/>
                    <a:pt x="369" y="480"/>
                  </a:cubicBezTo>
                  <a:cubicBezTo>
                    <a:pt x="369" y="480"/>
                    <a:pt x="369" y="480"/>
                    <a:pt x="369" y="480"/>
                  </a:cubicBezTo>
                  <a:cubicBezTo>
                    <a:pt x="369" y="481"/>
                    <a:pt x="369" y="481"/>
                    <a:pt x="369" y="482"/>
                  </a:cubicBezTo>
                  <a:cubicBezTo>
                    <a:pt x="369" y="482"/>
                    <a:pt x="369" y="482"/>
                    <a:pt x="369" y="482"/>
                  </a:cubicBezTo>
                  <a:cubicBezTo>
                    <a:pt x="368" y="482"/>
                    <a:pt x="368" y="482"/>
                    <a:pt x="368" y="483"/>
                  </a:cubicBezTo>
                  <a:cubicBezTo>
                    <a:pt x="368" y="483"/>
                    <a:pt x="367" y="483"/>
                    <a:pt x="367" y="483"/>
                  </a:cubicBezTo>
                  <a:cubicBezTo>
                    <a:pt x="367" y="484"/>
                    <a:pt x="366" y="484"/>
                    <a:pt x="366" y="484"/>
                  </a:cubicBezTo>
                  <a:cubicBezTo>
                    <a:pt x="366" y="485"/>
                    <a:pt x="366" y="485"/>
                    <a:pt x="366" y="485"/>
                  </a:cubicBezTo>
                  <a:cubicBezTo>
                    <a:pt x="366" y="486"/>
                    <a:pt x="366" y="486"/>
                    <a:pt x="366" y="486"/>
                  </a:cubicBezTo>
                  <a:cubicBezTo>
                    <a:pt x="365" y="486"/>
                    <a:pt x="365" y="486"/>
                    <a:pt x="365" y="486"/>
                  </a:cubicBezTo>
                  <a:cubicBezTo>
                    <a:pt x="365" y="486"/>
                    <a:pt x="366" y="487"/>
                    <a:pt x="366" y="487"/>
                  </a:cubicBezTo>
                  <a:cubicBezTo>
                    <a:pt x="366" y="487"/>
                    <a:pt x="366" y="487"/>
                    <a:pt x="366" y="487"/>
                  </a:cubicBezTo>
                  <a:cubicBezTo>
                    <a:pt x="366" y="487"/>
                    <a:pt x="365" y="487"/>
                    <a:pt x="365" y="488"/>
                  </a:cubicBezTo>
                  <a:cubicBezTo>
                    <a:pt x="365" y="488"/>
                    <a:pt x="365" y="488"/>
                    <a:pt x="365" y="488"/>
                  </a:cubicBezTo>
                  <a:cubicBezTo>
                    <a:pt x="365" y="488"/>
                    <a:pt x="365" y="488"/>
                    <a:pt x="365" y="488"/>
                  </a:cubicBezTo>
                  <a:cubicBezTo>
                    <a:pt x="364" y="488"/>
                    <a:pt x="364" y="488"/>
                    <a:pt x="364" y="488"/>
                  </a:cubicBezTo>
                  <a:cubicBezTo>
                    <a:pt x="364" y="488"/>
                    <a:pt x="364" y="489"/>
                    <a:pt x="364" y="489"/>
                  </a:cubicBezTo>
                  <a:cubicBezTo>
                    <a:pt x="364" y="489"/>
                    <a:pt x="363" y="489"/>
                    <a:pt x="363" y="490"/>
                  </a:cubicBezTo>
                  <a:cubicBezTo>
                    <a:pt x="362" y="490"/>
                    <a:pt x="362" y="490"/>
                    <a:pt x="362" y="491"/>
                  </a:cubicBezTo>
                  <a:cubicBezTo>
                    <a:pt x="362" y="491"/>
                    <a:pt x="362" y="491"/>
                    <a:pt x="362" y="491"/>
                  </a:cubicBezTo>
                  <a:cubicBezTo>
                    <a:pt x="361" y="492"/>
                    <a:pt x="362" y="492"/>
                    <a:pt x="361" y="492"/>
                  </a:cubicBezTo>
                  <a:cubicBezTo>
                    <a:pt x="361" y="492"/>
                    <a:pt x="361" y="492"/>
                    <a:pt x="361" y="492"/>
                  </a:cubicBezTo>
                  <a:cubicBezTo>
                    <a:pt x="361" y="493"/>
                    <a:pt x="360" y="493"/>
                    <a:pt x="360" y="493"/>
                  </a:cubicBezTo>
                  <a:cubicBezTo>
                    <a:pt x="360" y="493"/>
                    <a:pt x="359" y="493"/>
                    <a:pt x="359" y="493"/>
                  </a:cubicBezTo>
                  <a:cubicBezTo>
                    <a:pt x="358" y="493"/>
                    <a:pt x="358" y="493"/>
                    <a:pt x="357" y="493"/>
                  </a:cubicBezTo>
                  <a:cubicBezTo>
                    <a:pt x="356" y="493"/>
                    <a:pt x="356" y="493"/>
                    <a:pt x="355" y="493"/>
                  </a:cubicBezTo>
                  <a:cubicBezTo>
                    <a:pt x="355" y="493"/>
                    <a:pt x="355" y="492"/>
                    <a:pt x="354" y="492"/>
                  </a:cubicBezTo>
                  <a:cubicBezTo>
                    <a:pt x="354" y="492"/>
                    <a:pt x="354" y="492"/>
                    <a:pt x="354" y="491"/>
                  </a:cubicBezTo>
                  <a:cubicBezTo>
                    <a:pt x="353" y="491"/>
                    <a:pt x="353" y="491"/>
                    <a:pt x="353" y="490"/>
                  </a:cubicBezTo>
                  <a:cubicBezTo>
                    <a:pt x="353" y="490"/>
                    <a:pt x="353" y="490"/>
                    <a:pt x="353" y="490"/>
                  </a:cubicBezTo>
                  <a:cubicBezTo>
                    <a:pt x="353" y="490"/>
                    <a:pt x="352" y="490"/>
                    <a:pt x="352" y="489"/>
                  </a:cubicBezTo>
                  <a:cubicBezTo>
                    <a:pt x="352" y="489"/>
                    <a:pt x="351" y="489"/>
                    <a:pt x="351" y="489"/>
                  </a:cubicBezTo>
                  <a:cubicBezTo>
                    <a:pt x="350" y="489"/>
                    <a:pt x="350" y="489"/>
                    <a:pt x="350" y="488"/>
                  </a:cubicBezTo>
                  <a:cubicBezTo>
                    <a:pt x="350" y="488"/>
                    <a:pt x="350" y="488"/>
                    <a:pt x="350" y="488"/>
                  </a:cubicBezTo>
                  <a:cubicBezTo>
                    <a:pt x="350" y="488"/>
                    <a:pt x="351" y="488"/>
                    <a:pt x="351" y="488"/>
                  </a:cubicBezTo>
                  <a:cubicBezTo>
                    <a:pt x="351" y="488"/>
                    <a:pt x="351" y="488"/>
                    <a:pt x="351" y="488"/>
                  </a:cubicBezTo>
                  <a:cubicBezTo>
                    <a:pt x="351" y="488"/>
                    <a:pt x="351" y="488"/>
                    <a:pt x="350" y="487"/>
                  </a:cubicBezTo>
                  <a:cubicBezTo>
                    <a:pt x="350" y="487"/>
                    <a:pt x="350" y="487"/>
                    <a:pt x="350" y="487"/>
                  </a:cubicBezTo>
                  <a:cubicBezTo>
                    <a:pt x="349" y="487"/>
                    <a:pt x="349" y="487"/>
                    <a:pt x="349" y="487"/>
                  </a:cubicBezTo>
                  <a:cubicBezTo>
                    <a:pt x="349" y="487"/>
                    <a:pt x="349" y="487"/>
                    <a:pt x="349" y="487"/>
                  </a:cubicBezTo>
                  <a:cubicBezTo>
                    <a:pt x="348" y="486"/>
                    <a:pt x="347" y="486"/>
                    <a:pt x="346" y="485"/>
                  </a:cubicBezTo>
                  <a:cubicBezTo>
                    <a:pt x="346" y="485"/>
                    <a:pt x="346" y="484"/>
                    <a:pt x="346" y="484"/>
                  </a:cubicBezTo>
                  <a:cubicBezTo>
                    <a:pt x="345" y="484"/>
                    <a:pt x="345" y="484"/>
                    <a:pt x="345" y="484"/>
                  </a:cubicBezTo>
                  <a:cubicBezTo>
                    <a:pt x="345" y="484"/>
                    <a:pt x="344" y="484"/>
                    <a:pt x="344" y="483"/>
                  </a:cubicBezTo>
                  <a:cubicBezTo>
                    <a:pt x="344" y="483"/>
                    <a:pt x="344" y="483"/>
                    <a:pt x="343" y="483"/>
                  </a:cubicBezTo>
                  <a:cubicBezTo>
                    <a:pt x="343" y="483"/>
                    <a:pt x="343" y="483"/>
                    <a:pt x="344" y="483"/>
                  </a:cubicBezTo>
                  <a:cubicBezTo>
                    <a:pt x="343" y="483"/>
                    <a:pt x="343" y="483"/>
                    <a:pt x="342" y="483"/>
                  </a:cubicBezTo>
                  <a:cubicBezTo>
                    <a:pt x="342" y="483"/>
                    <a:pt x="342" y="483"/>
                    <a:pt x="342" y="483"/>
                  </a:cubicBezTo>
                  <a:cubicBezTo>
                    <a:pt x="342" y="483"/>
                    <a:pt x="343" y="483"/>
                    <a:pt x="343" y="484"/>
                  </a:cubicBezTo>
                  <a:cubicBezTo>
                    <a:pt x="343" y="484"/>
                    <a:pt x="343" y="484"/>
                    <a:pt x="344" y="484"/>
                  </a:cubicBezTo>
                  <a:cubicBezTo>
                    <a:pt x="344" y="484"/>
                    <a:pt x="344" y="485"/>
                    <a:pt x="343" y="485"/>
                  </a:cubicBezTo>
                  <a:cubicBezTo>
                    <a:pt x="343" y="485"/>
                    <a:pt x="343" y="485"/>
                    <a:pt x="343" y="485"/>
                  </a:cubicBezTo>
                  <a:cubicBezTo>
                    <a:pt x="342" y="484"/>
                    <a:pt x="341" y="484"/>
                    <a:pt x="340" y="484"/>
                  </a:cubicBezTo>
                  <a:cubicBezTo>
                    <a:pt x="340" y="485"/>
                    <a:pt x="341" y="485"/>
                    <a:pt x="342" y="485"/>
                  </a:cubicBezTo>
                  <a:cubicBezTo>
                    <a:pt x="343" y="486"/>
                    <a:pt x="343" y="486"/>
                    <a:pt x="344" y="487"/>
                  </a:cubicBezTo>
                  <a:cubicBezTo>
                    <a:pt x="344" y="488"/>
                    <a:pt x="345" y="488"/>
                    <a:pt x="345" y="488"/>
                  </a:cubicBezTo>
                  <a:cubicBezTo>
                    <a:pt x="345" y="489"/>
                    <a:pt x="346" y="489"/>
                    <a:pt x="346" y="489"/>
                  </a:cubicBezTo>
                  <a:cubicBezTo>
                    <a:pt x="346" y="489"/>
                    <a:pt x="346" y="490"/>
                    <a:pt x="346" y="490"/>
                  </a:cubicBezTo>
                  <a:cubicBezTo>
                    <a:pt x="346" y="490"/>
                    <a:pt x="347" y="491"/>
                    <a:pt x="347" y="491"/>
                  </a:cubicBezTo>
                  <a:cubicBezTo>
                    <a:pt x="347" y="492"/>
                    <a:pt x="348" y="492"/>
                    <a:pt x="348" y="492"/>
                  </a:cubicBezTo>
                  <a:cubicBezTo>
                    <a:pt x="348" y="493"/>
                    <a:pt x="348" y="493"/>
                    <a:pt x="349" y="493"/>
                  </a:cubicBezTo>
                  <a:cubicBezTo>
                    <a:pt x="349" y="493"/>
                    <a:pt x="349" y="493"/>
                    <a:pt x="349" y="493"/>
                  </a:cubicBezTo>
                  <a:cubicBezTo>
                    <a:pt x="349" y="493"/>
                    <a:pt x="349" y="493"/>
                    <a:pt x="350" y="493"/>
                  </a:cubicBezTo>
                  <a:cubicBezTo>
                    <a:pt x="351" y="493"/>
                    <a:pt x="353" y="494"/>
                    <a:pt x="355" y="494"/>
                  </a:cubicBezTo>
                  <a:cubicBezTo>
                    <a:pt x="355" y="494"/>
                    <a:pt x="355" y="494"/>
                    <a:pt x="355" y="494"/>
                  </a:cubicBezTo>
                  <a:cubicBezTo>
                    <a:pt x="355" y="494"/>
                    <a:pt x="356" y="494"/>
                    <a:pt x="356" y="494"/>
                  </a:cubicBezTo>
                  <a:cubicBezTo>
                    <a:pt x="356" y="494"/>
                    <a:pt x="357" y="494"/>
                    <a:pt x="357" y="494"/>
                  </a:cubicBezTo>
                  <a:cubicBezTo>
                    <a:pt x="357" y="494"/>
                    <a:pt x="357" y="494"/>
                    <a:pt x="358" y="494"/>
                  </a:cubicBezTo>
                  <a:cubicBezTo>
                    <a:pt x="358" y="494"/>
                    <a:pt x="358" y="494"/>
                    <a:pt x="359" y="494"/>
                  </a:cubicBezTo>
                  <a:cubicBezTo>
                    <a:pt x="359" y="494"/>
                    <a:pt x="359" y="494"/>
                    <a:pt x="359" y="494"/>
                  </a:cubicBezTo>
                  <a:cubicBezTo>
                    <a:pt x="360" y="494"/>
                    <a:pt x="361" y="494"/>
                    <a:pt x="361" y="495"/>
                  </a:cubicBezTo>
                  <a:cubicBezTo>
                    <a:pt x="361" y="495"/>
                    <a:pt x="361" y="495"/>
                    <a:pt x="362" y="495"/>
                  </a:cubicBezTo>
                  <a:cubicBezTo>
                    <a:pt x="362" y="495"/>
                    <a:pt x="362" y="495"/>
                    <a:pt x="362" y="495"/>
                  </a:cubicBezTo>
                  <a:cubicBezTo>
                    <a:pt x="362" y="496"/>
                    <a:pt x="362" y="496"/>
                    <a:pt x="362" y="496"/>
                  </a:cubicBezTo>
                  <a:cubicBezTo>
                    <a:pt x="363" y="496"/>
                    <a:pt x="362" y="497"/>
                    <a:pt x="362" y="497"/>
                  </a:cubicBezTo>
                  <a:cubicBezTo>
                    <a:pt x="362" y="497"/>
                    <a:pt x="362" y="497"/>
                    <a:pt x="362" y="497"/>
                  </a:cubicBezTo>
                  <a:cubicBezTo>
                    <a:pt x="362" y="498"/>
                    <a:pt x="362" y="498"/>
                    <a:pt x="362" y="498"/>
                  </a:cubicBezTo>
                  <a:cubicBezTo>
                    <a:pt x="362" y="498"/>
                    <a:pt x="362" y="498"/>
                    <a:pt x="362" y="498"/>
                  </a:cubicBezTo>
                  <a:cubicBezTo>
                    <a:pt x="361" y="498"/>
                    <a:pt x="361" y="498"/>
                    <a:pt x="361" y="498"/>
                  </a:cubicBezTo>
                  <a:cubicBezTo>
                    <a:pt x="361" y="499"/>
                    <a:pt x="361" y="499"/>
                    <a:pt x="361" y="499"/>
                  </a:cubicBezTo>
                  <a:cubicBezTo>
                    <a:pt x="361" y="499"/>
                    <a:pt x="361" y="499"/>
                    <a:pt x="362" y="499"/>
                  </a:cubicBezTo>
                  <a:cubicBezTo>
                    <a:pt x="362" y="499"/>
                    <a:pt x="362" y="499"/>
                    <a:pt x="362" y="499"/>
                  </a:cubicBezTo>
                  <a:cubicBezTo>
                    <a:pt x="362" y="499"/>
                    <a:pt x="362" y="499"/>
                    <a:pt x="362" y="499"/>
                  </a:cubicBezTo>
                  <a:cubicBezTo>
                    <a:pt x="361" y="500"/>
                    <a:pt x="361" y="500"/>
                    <a:pt x="361" y="500"/>
                  </a:cubicBezTo>
                  <a:cubicBezTo>
                    <a:pt x="361" y="500"/>
                    <a:pt x="361" y="500"/>
                    <a:pt x="361" y="500"/>
                  </a:cubicBezTo>
                  <a:cubicBezTo>
                    <a:pt x="360" y="501"/>
                    <a:pt x="360" y="501"/>
                    <a:pt x="360" y="502"/>
                  </a:cubicBezTo>
                  <a:cubicBezTo>
                    <a:pt x="360" y="502"/>
                    <a:pt x="360" y="502"/>
                    <a:pt x="360" y="503"/>
                  </a:cubicBezTo>
                  <a:cubicBezTo>
                    <a:pt x="360" y="503"/>
                    <a:pt x="360" y="503"/>
                    <a:pt x="360" y="503"/>
                  </a:cubicBezTo>
                  <a:cubicBezTo>
                    <a:pt x="359" y="503"/>
                    <a:pt x="359" y="503"/>
                    <a:pt x="359" y="503"/>
                  </a:cubicBezTo>
                  <a:cubicBezTo>
                    <a:pt x="359" y="503"/>
                    <a:pt x="359" y="503"/>
                    <a:pt x="359" y="504"/>
                  </a:cubicBezTo>
                  <a:cubicBezTo>
                    <a:pt x="359" y="504"/>
                    <a:pt x="359" y="505"/>
                    <a:pt x="358" y="505"/>
                  </a:cubicBezTo>
                  <a:cubicBezTo>
                    <a:pt x="358" y="505"/>
                    <a:pt x="358" y="505"/>
                    <a:pt x="358" y="506"/>
                  </a:cubicBezTo>
                  <a:cubicBezTo>
                    <a:pt x="358" y="506"/>
                    <a:pt x="358" y="506"/>
                    <a:pt x="358" y="506"/>
                  </a:cubicBezTo>
                  <a:cubicBezTo>
                    <a:pt x="357" y="506"/>
                    <a:pt x="356" y="506"/>
                    <a:pt x="356" y="507"/>
                  </a:cubicBezTo>
                  <a:cubicBezTo>
                    <a:pt x="356" y="507"/>
                    <a:pt x="356" y="508"/>
                    <a:pt x="356" y="508"/>
                  </a:cubicBezTo>
                  <a:cubicBezTo>
                    <a:pt x="356" y="508"/>
                    <a:pt x="356" y="509"/>
                    <a:pt x="356" y="509"/>
                  </a:cubicBezTo>
                  <a:cubicBezTo>
                    <a:pt x="355" y="510"/>
                    <a:pt x="355" y="510"/>
                    <a:pt x="355" y="511"/>
                  </a:cubicBezTo>
                  <a:cubicBezTo>
                    <a:pt x="355" y="511"/>
                    <a:pt x="355" y="511"/>
                    <a:pt x="355" y="512"/>
                  </a:cubicBezTo>
                  <a:cubicBezTo>
                    <a:pt x="354" y="512"/>
                    <a:pt x="354" y="512"/>
                    <a:pt x="354" y="512"/>
                  </a:cubicBezTo>
                  <a:cubicBezTo>
                    <a:pt x="354" y="512"/>
                    <a:pt x="353" y="512"/>
                    <a:pt x="353" y="512"/>
                  </a:cubicBezTo>
                  <a:cubicBezTo>
                    <a:pt x="353" y="512"/>
                    <a:pt x="353" y="512"/>
                    <a:pt x="353" y="512"/>
                  </a:cubicBezTo>
                  <a:cubicBezTo>
                    <a:pt x="352" y="513"/>
                    <a:pt x="352" y="513"/>
                    <a:pt x="352" y="513"/>
                  </a:cubicBezTo>
                  <a:cubicBezTo>
                    <a:pt x="352" y="513"/>
                    <a:pt x="352" y="514"/>
                    <a:pt x="351" y="514"/>
                  </a:cubicBezTo>
                  <a:cubicBezTo>
                    <a:pt x="351" y="514"/>
                    <a:pt x="351" y="514"/>
                    <a:pt x="351" y="514"/>
                  </a:cubicBezTo>
                  <a:cubicBezTo>
                    <a:pt x="350" y="514"/>
                    <a:pt x="350" y="514"/>
                    <a:pt x="350" y="514"/>
                  </a:cubicBezTo>
                  <a:cubicBezTo>
                    <a:pt x="349" y="514"/>
                    <a:pt x="349" y="514"/>
                    <a:pt x="348" y="514"/>
                  </a:cubicBezTo>
                  <a:cubicBezTo>
                    <a:pt x="348" y="514"/>
                    <a:pt x="348" y="513"/>
                    <a:pt x="348" y="514"/>
                  </a:cubicBezTo>
                  <a:cubicBezTo>
                    <a:pt x="348" y="514"/>
                    <a:pt x="348" y="514"/>
                    <a:pt x="348" y="514"/>
                  </a:cubicBezTo>
                  <a:cubicBezTo>
                    <a:pt x="348" y="514"/>
                    <a:pt x="348" y="514"/>
                    <a:pt x="348" y="514"/>
                  </a:cubicBezTo>
                  <a:cubicBezTo>
                    <a:pt x="348" y="514"/>
                    <a:pt x="348" y="514"/>
                    <a:pt x="348" y="514"/>
                  </a:cubicBezTo>
                  <a:cubicBezTo>
                    <a:pt x="348" y="515"/>
                    <a:pt x="348" y="515"/>
                    <a:pt x="348" y="515"/>
                  </a:cubicBezTo>
                  <a:cubicBezTo>
                    <a:pt x="348" y="515"/>
                    <a:pt x="348" y="515"/>
                    <a:pt x="348" y="515"/>
                  </a:cubicBezTo>
                  <a:cubicBezTo>
                    <a:pt x="347" y="515"/>
                    <a:pt x="347" y="515"/>
                    <a:pt x="347" y="514"/>
                  </a:cubicBezTo>
                  <a:cubicBezTo>
                    <a:pt x="346" y="514"/>
                    <a:pt x="346" y="513"/>
                    <a:pt x="345" y="513"/>
                  </a:cubicBezTo>
                  <a:cubicBezTo>
                    <a:pt x="345" y="514"/>
                    <a:pt x="345" y="514"/>
                    <a:pt x="345" y="514"/>
                  </a:cubicBezTo>
                  <a:cubicBezTo>
                    <a:pt x="345" y="514"/>
                    <a:pt x="345" y="514"/>
                    <a:pt x="345" y="514"/>
                  </a:cubicBezTo>
                  <a:cubicBezTo>
                    <a:pt x="345" y="514"/>
                    <a:pt x="345" y="514"/>
                    <a:pt x="345" y="514"/>
                  </a:cubicBezTo>
                  <a:cubicBezTo>
                    <a:pt x="345" y="514"/>
                    <a:pt x="345" y="514"/>
                    <a:pt x="345" y="514"/>
                  </a:cubicBezTo>
                  <a:cubicBezTo>
                    <a:pt x="345" y="514"/>
                    <a:pt x="345" y="513"/>
                    <a:pt x="344" y="513"/>
                  </a:cubicBezTo>
                  <a:cubicBezTo>
                    <a:pt x="344" y="513"/>
                    <a:pt x="344" y="513"/>
                    <a:pt x="344" y="513"/>
                  </a:cubicBezTo>
                  <a:cubicBezTo>
                    <a:pt x="344" y="514"/>
                    <a:pt x="344" y="514"/>
                    <a:pt x="344" y="514"/>
                  </a:cubicBezTo>
                  <a:cubicBezTo>
                    <a:pt x="344" y="514"/>
                    <a:pt x="344" y="514"/>
                    <a:pt x="344" y="514"/>
                  </a:cubicBezTo>
                  <a:cubicBezTo>
                    <a:pt x="344" y="513"/>
                    <a:pt x="344" y="513"/>
                    <a:pt x="344" y="513"/>
                  </a:cubicBezTo>
                  <a:cubicBezTo>
                    <a:pt x="343" y="513"/>
                    <a:pt x="343" y="513"/>
                    <a:pt x="343" y="512"/>
                  </a:cubicBezTo>
                  <a:cubicBezTo>
                    <a:pt x="343" y="512"/>
                    <a:pt x="343" y="512"/>
                    <a:pt x="343" y="512"/>
                  </a:cubicBezTo>
                  <a:cubicBezTo>
                    <a:pt x="344" y="512"/>
                    <a:pt x="343" y="511"/>
                    <a:pt x="343" y="511"/>
                  </a:cubicBezTo>
                  <a:cubicBezTo>
                    <a:pt x="343" y="511"/>
                    <a:pt x="343" y="511"/>
                    <a:pt x="343" y="511"/>
                  </a:cubicBezTo>
                  <a:cubicBezTo>
                    <a:pt x="343" y="511"/>
                    <a:pt x="343" y="511"/>
                    <a:pt x="343" y="511"/>
                  </a:cubicBezTo>
                  <a:cubicBezTo>
                    <a:pt x="343" y="511"/>
                    <a:pt x="343" y="511"/>
                    <a:pt x="343" y="511"/>
                  </a:cubicBezTo>
                  <a:cubicBezTo>
                    <a:pt x="343" y="512"/>
                    <a:pt x="343" y="512"/>
                    <a:pt x="342" y="512"/>
                  </a:cubicBezTo>
                  <a:cubicBezTo>
                    <a:pt x="342" y="512"/>
                    <a:pt x="342" y="512"/>
                    <a:pt x="342" y="512"/>
                  </a:cubicBezTo>
                  <a:cubicBezTo>
                    <a:pt x="342" y="512"/>
                    <a:pt x="342" y="512"/>
                    <a:pt x="342" y="512"/>
                  </a:cubicBezTo>
                  <a:cubicBezTo>
                    <a:pt x="342" y="512"/>
                    <a:pt x="342" y="512"/>
                    <a:pt x="342" y="512"/>
                  </a:cubicBezTo>
                  <a:cubicBezTo>
                    <a:pt x="342" y="512"/>
                    <a:pt x="342" y="512"/>
                    <a:pt x="342" y="512"/>
                  </a:cubicBezTo>
                  <a:cubicBezTo>
                    <a:pt x="343" y="513"/>
                    <a:pt x="343" y="513"/>
                    <a:pt x="343" y="513"/>
                  </a:cubicBezTo>
                  <a:cubicBezTo>
                    <a:pt x="343" y="513"/>
                    <a:pt x="343" y="513"/>
                    <a:pt x="343" y="514"/>
                  </a:cubicBezTo>
                  <a:cubicBezTo>
                    <a:pt x="343" y="514"/>
                    <a:pt x="343" y="514"/>
                    <a:pt x="343" y="514"/>
                  </a:cubicBezTo>
                  <a:cubicBezTo>
                    <a:pt x="343" y="514"/>
                    <a:pt x="343" y="514"/>
                    <a:pt x="343" y="514"/>
                  </a:cubicBezTo>
                  <a:cubicBezTo>
                    <a:pt x="343" y="514"/>
                    <a:pt x="343" y="514"/>
                    <a:pt x="343" y="515"/>
                  </a:cubicBezTo>
                  <a:cubicBezTo>
                    <a:pt x="343" y="515"/>
                    <a:pt x="343" y="515"/>
                    <a:pt x="343" y="515"/>
                  </a:cubicBezTo>
                  <a:cubicBezTo>
                    <a:pt x="343" y="515"/>
                    <a:pt x="343" y="515"/>
                    <a:pt x="343" y="515"/>
                  </a:cubicBezTo>
                  <a:cubicBezTo>
                    <a:pt x="342" y="515"/>
                    <a:pt x="342" y="515"/>
                    <a:pt x="342" y="515"/>
                  </a:cubicBezTo>
                  <a:cubicBezTo>
                    <a:pt x="342" y="516"/>
                    <a:pt x="342" y="516"/>
                    <a:pt x="342" y="515"/>
                  </a:cubicBezTo>
                  <a:cubicBezTo>
                    <a:pt x="342" y="515"/>
                    <a:pt x="342" y="515"/>
                    <a:pt x="342" y="515"/>
                  </a:cubicBezTo>
                  <a:cubicBezTo>
                    <a:pt x="342" y="515"/>
                    <a:pt x="342" y="515"/>
                    <a:pt x="341" y="515"/>
                  </a:cubicBezTo>
                  <a:cubicBezTo>
                    <a:pt x="341" y="515"/>
                    <a:pt x="341" y="514"/>
                    <a:pt x="341" y="514"/>
                  </a:cubicBezTo>
                  <a:cubicBezTo>
                    <a:pt x="341" y="514"/>
                    <a:pt x="341" y="515"/>
                    <a:pt x="341" y="515"/>
                  </a:cubicBezTo>
                  <a:cubicBezTo>
                    <a:pt x="341" y="515"/>
                    <a:pt x="341" y="515"/>
                    <a:pt x="341" y="515"/>
                  </a:cubicBezTo>
                  <a:cubicBezTo>
                    <a:pt x="341" y="516"/>
                    <a:pt x="341" y="516"/>
                    <a:pt x="342" y="516"/>
                  </a:cubicBezTo>
                  <a:cubicBezTo>
                    <a:pt x="342" y="516"/>
                    <a:pt x="342" y="516"/>
                    <a:pt x="342" y="516"/>
                  </a:cubicBezTo>
                  <a:cubicBezTo>
                    <a:pt x="342" y="516"/>
                    <a:pt x="342" y="517"/>
                    <a:pt x="342" y="517"/>
                  </a:cubicBezTo>
                  <a:cubicBezTo>
                    <a:pt x="342" y="517"/>
                    <a:pt x="342" y="517"/>
                    <a:pt x="342" y="517"/>
                  </a:cubicBezTo>
                  <a:cubicBezTo>
                    <a:pt x="342" y="517"/>
                    <a:pt x="342" y="517"/>
                    <a:pt x="342" y="517"/>
                  </a:cubicBezTo>
                  <a:cubicBezTo>
                    <a:pt x="342" y="518"/>
                    <a:pt x="341" y="518"/>
                    <a:pt x="342" y="518"/>
                  </a:cubicBezTo>
                  <a:cubicBezTo>
                    <a:pt x="342" y="519"/>
                    <a:pt x="341" y="519"/>
                    <a:pt x="341" y="520"/>
                  </a:cubicBezTo>
                  <a:cubicBezTo>
                    <a:pt x="341" y="520"/>
                    <a:pt x="341" y="520"/>
                    <a:pt x="341" y="520"/>
                  </a:cubicBezTo>
                  <a:cubicBezTo>
                    <a:pt x="341" y="520"/>
                    <a:pt x="340" y="520"/>
                    <a:pt x="340" y="520"/>
                  </a:cubicBezTo>
                  <a:cubicBezTo>
                    <a:pt x="340" y="520"/>
                    <a:pt x="339" y="520"/>
                    <a:pt x="338" y="520"/>
                  </a:cubicBezTo>
                  <a:cubicBezTo>
                    <a:pt x="337" y="520"/>
                    <a:pt x="336" y="520"/>
                    <a:pt x="335" y="520"/>
                  </a:cubicBezTo>
                  <a:cubicBezTo>
                    <a:pt x="333" y="520"/>
                    <a:pt x="332" y="518"/>
                    <a:pt x="330" y="518"/>
                  </a:cubicBezTo>
                  <a:cubicBezTo>
                    <a:pt x="329" y="518"/>
                    <a:pt x="329" y="518"/>
                    <a:pt x="328" y="518"/>
                  </a:cubicBezTo>
                  <a:cubicBezTo>
                    <a:pt x="327" y="518"/>
                    <a:pt x="326" y="517"/>
                    <a:pt x="326" y="517"/>
                  </a:cubicBezTo>
                  <a:cubicBezTo>
                    <a:pt x="323" y="516"/>
                    <a:pt x="321" y="515"/>
                    <a:pt x="319" y="514"/>
                  </a:cubicBezTo>
                  <a:cubicBezTo>
                    <a:pt x="319" y="514"/>
                    <a:pt x="318" y="513"/>
                    <a:pt x="318" y="513"/>
                  </a:cubicBezTo>
                  <a:cubicBezTo>
                    <a:pt x="318" y="513"/>
                    <a:pt x="318" y="513"/>
                    <a:pt x="318" y="512"/>
                  </a:cubicBezTo>
                  <a:cubicBezTo>
                    <a:pt x="318" y="512"/>
                    <a:pt x="318" y="512"/>
                    <a:pt x="317" y="512"/>
                  </a:cubicBezTo>
                  <a:cubicBezTo>
                    <a:pt x="317" y="512"/>
                    <a:pt x="317" y="513"/>
                    <a:pt x="318" y="513"/>
                  </a:cubicBezTo>
                  <a:cubicBezTo>
                    <a:pt x="318" y="514"/>
                    <a:pt x="318" y="514"/>
                    <a:pt x="318" y="514"/>
                  </a:cubicBezTo>
                  <a:cubicBezTo>
                    <a:pt x="318" y="515"/>
                    <a:pt x="317" y="514"/>
                    <a:pt x="316" y="515"/>
                  </a:cubicBezTo>
                  <a:cubicBezTo>
                    <a:pt x="316" y="515"/>
                    <a:pt x="317" y="515"/>
                    <a:pt x="317" y="515"/>
                  </a:cubicBezTo>
                  <a:cubicBezTo>
                    <a:pt x="317" y="515"/>
                    <a:pt x="318" y="515"/>
                    <a:pt x="318" y="515"/>
                  </a:cubicBezTo>
                  <a:cubicBezTo>
                    <a:pt x="318" y="516"/>
                    <a:pt x="318" y="516"/>
                    <a:pt x="319" y="516"/>
                  </a:cubicBezTo>
                  <a:cubicBezTo>
                    <a:pt x="319" y="517"/>
                    <a:pt x="319" y="517"/>
                    <a:pt x="319" y="516"/>
                  </a:cubicBezTo>
                  <a:cubicBezTo>
                    <a:pt x="320" y="516"/>
                    <a:pt x="319" y="516"/>
                    <a:pt x="319" y="515"/>
                  </a:cubicBezTo>
                  <a:cubicBezTo>
                    <a:pt x="319" y="515"/>
                    <a:pt x="319" y="515"/>
                    <a:pt x="320" y="515"/>
                  </a:cubicBezTo>
                  <a:cubicBezTo>
                    <a:pt x="320" y="515"/>
                    <a:pt x="320" y="516"/>
                    <a:pt x="321" y="516"/>
                  </a:cubicBezTo>
                  <a:cubicBezTo>
                    <a:pt x="321" y="516"/>
                    <a:pt x="322" y="516"/>
                    <a:pt x="322" y="516"/>
                  </a:cubicBezTo>
                  <a:cubicBezTo>
                    <a:pt x="323" y="516"/>
                    <a:pt x="323" y="517"/>
                    <a:pt x="324" y="517"/>
                  </a:cubicBezTo>
                  <a:cubicBezTo>
                    <a:pt x="325" y="517"/>
                    <a:pt x="325" y="517"/>
                    <a:pt x="325" y="517"/>
                  </a:cubicBezTo>
                  <a:cubicBezTo>
                    <a:pt x="325" y="517"/>
                    <a:pt x="325" y="518"/>
                    <a:pt x="326" y="518"/>
                  </a:cubicBezTo>
                  <a:cubicBezTo>
                    <a:pt x="326" y="518"/>
                    <a:pt x="327" y="518"/>
                    <a:pt x="328" y="519"/>
                  </a:cubicBezTo>
                  <a:cubicBezTo>
                    <a:pt x="328" y="519"/>
                    <a:pt x="327" y="519"/>
                    <a:pt x="327" y="519"/>
                  </a:cubicBezTo>
                  <a:cubicBezTo>
                    <a:pt x="327" y="519"/>
                    <a:pt x="327" y="520"/>
                    <a:pt x="327" y="520"/>
                  </a:cubicBezTo>
                  <a:cubicBezTo>
                    <a:pt x="327" y="520"/>
                    <a:pt x="326" y="520"/>
                    <a:pt x="326" y="520"/>
                  </a:cubicBezTo>
                  <a:cubicBezTo>
                    <a:pt x="326" y="520"/>
                    <a:pt x="326" y="520"/>
                    <a:pt x="326" y="521"/>
                  </a:cubicBezTo>
                  <a:cubicBezTo>
                    <a:pt x="326" y="521"/>
                    <a:pt x="326" y="521"/>
                    <a:pt x="326" y="521"/>
                  </a:cubicBezTo>
                  <a:cubicBezTo>
                    <a:pt x="326" y="521"/>
                    <a:pt x="326" y="521"/>
                    <a:pt x="326" y="521"/>
                  </a:cubicBezTo>
                  <a:cubicBezTo>
                    <a:pt x="327" y="521"/>
                    <a:pt x="327" y="521"/>
                    <a:pt x="327" y="521"/>
                  </a:cubicBezTo>
                  <a:cubicBezTo>
                    <a:pt x="327" y="520"/>
                    <a:pt x="327" y="520"/>
                    <a:pt x="327" y="520"/>
                  </a:cubicBezTo>
                  <a:cubicBezTo>
                    <a:pt x="327" y="520"/>
                    <a:pt x="328" y="520"/>
                    <a:pt x="328" y="520"/>
                  </a:cubicBezTo>
                  <a:cubicBezTo>
                    <a:pt x="328" y="519"/>
                    <a:pt x="329" y="519"/>
                    <a:pt x="329" y="519"/>
                  </a:cubicBezTo>
                  <a:cubicBezTo>
                    <a:pt x="330" y="519"/>
                    <a:pt x="330" y="519"/>
                    <a:pt x="331" y="519"/>
                  </a:cubicBezTo>
                  <a:cubicBezTo>
                    <a:pt x="331" y="519"/>
                    <a:pt x="331" y="520"/>
                    <a:pt x="331" y="520"/>
                  </a:cubicBezTo>
                  <a:cubicBezTo>
                    <a:pt x="331" y="521"/>
                    <a:pt x="332" y="520"/>
                    <a:pt x="333" y="520"/>
                  </a:cubicBezTo>
                  <a:cubicBezTo>
                    <a:pt x="333" y="520"/>
                    <a:pt x="333" y="520"/>
                    <a:pt x="333" y="520"/>
                  </a:cubicBezTo>
                  <a:cubicBezTo>
                    <a:pt x="333" y="521"/>
                    <a:pt x="333" y="521"/>
                    <a:pt x="333" y="521"/>
                  </a:cubicBezTo>
                  <a:cubicBezTo>
                    <a:pt x="332" y="521"/>
                    <a:pt x="332" y="521"/>
                    <a:pt x="332" y="521"/>
                  </a:cubicBezTo>
                  <a:cubicBezTo>
                    <a:pt x="332" y="521"/>
                    <a:pt x="333" y="521"/>
                    <a:pt x="334" y="521"/>
                  </a:cubicBezTo>
                  <a:cubicBezTo>
                    <a:pt x="334" y="521"/>
                    <a:pt x="334" y="521"/>
                    <a:pt x="334" y="521"/>
                  </a:cubicBezTo>
                  <a:cubicBezTo>
                    <a:pt x="334" y="521"/>
                    <a:pt x="334" y="522"/>
                    <a:pt x="334" y="522"/>
                  </a:cubicBezTo>
                  <a:cubicBezTo>
                    <a:pt x="334" y="522"/>
                    <a:pt x="335" y="522"/>
                    <a:pt x="335" y="522"/>
                  </a:cubicBezTo>
                  <a:cubicBezTo>
                    <a:pt x="335" y="522"/>
                    <a:pt x="335" y="522"/>
                    <a:pt x="335" y="522"/>
                  </a:cubicBezTo>
                  <a:cubicBezTo>
                    <a:pt x="335" y="522"/>
                    <a:pt x="336" y="522"/>
                    <a:pt x="336" y="522"/>
                  </a:cubicBezTo>
                  <a:cubicBezTo>
                    <a:pt x="336" y="522"/>
                    <a:pt x="336" y="523"/>
                    <a:pt x="336" y="523"/>
                  </a:cubicBezTo>
                  <a:cubicBezTo>
                    <a:pt x="336" y="523"/>
                    <a:pt x="337" y="523"/>
                    <a:pt x="337" y="523"/>
                  </a:cubicBezTo>
                  <a:cubicBezTo>
                    <a:pt x="337" y="523"/>
                    <a:pt x="337" y="523"/>
                    <a:pt x="336" y="524"/>
                  </a:cubicBezTo>
                  <a:cubicBezTo>
                    <a:pt x="337" y="524"/>
                    <a:pt x="337" y="524"/>
                    <a:pt x="337" y="524"/>
                  </a:cubicBezTo>
                  <a:cubicBezTo>
                    <a:pt x="337" y="524"/>
                    <a:pt x="337" y="524"/>
                    <a:pt x="337" y="524"/>
                  </a:cubicBezTo>
                  <a:cubicBezTo>
                    <a:pt x="337" y="525"/>
                    <a:pt x="337" y="525"/>
                    <a:pt x="337" y="526"/>
                  </a:cubicBezTo>
                  <a:cubicBezTo>
                    <a:pt x="337" y="526"/>
                    <a:pt x="338" y="527"/>
                    <a:pt x="338" y="527"/>
                  </a:cubicBezTo>
                  <a:cubicBezTo>
                    <a:pt x="338" y="527"/>
                    <a:pt x="337" y="527"/>
                    <a:pt x="337" y="527"/>
                  </a:cubicBezTo>
                  <a:cubicBezTo>
                    <a:pt x="337" y="528"/>
                    <a:pt x="337" y="528"/>
                    <a:pt x="338" y="528"/>
                  </a:cubicBezTo>
                  <a:cubicBezTo>
                    <a:pt x="337" y="529"/>
                    <a:pt x="337" y="529"/>
                    <a:pt x="337" y="530"/>
                  </a:cubicBezTo>
                  <a:cubicBezTo>
                    <a:pt x="336" y="530"/>
                    <a:pt x="335" y="530"/>
                    <a:pt x="334" y="531"/>
                  </a:cubicBezTo>
                  <a:cubicBezTo>
                    <a:pt x="334" y="531"/>
                    <a:pt x="334" y="531"/>
                    <a:pt x="333" y="531"/>
                  </a:cubicBezTo>
                  <a:cubicBezTo>
                    <a:pt x="333" y="531"/>
                    <a:pt x="333" y="531"/>
                    <a:pt x="333" y="531"/>
                  </a:cubicBezTo>
                  <a:cubicBezTo>
                    <a:pt x="333" y="532"/>
                    <a:pt x="333" y="532"/>
                    <a:pt x="333" y="532"/>
                  </a:cubicBezTo>
                  <a:cubicBezTo>
                    <a:pt x="333" y="532"/>
                    <a:pt x="333" y="532"/>
                    <a:pt x="332" y="532"/>
                  </a:cubicBezTo>
                  <a:cubicBezTo>
                    <a:pt x="332" y="532"/>
                    <a:pt x="331" y="532"/>
                    <a:pt x="331" y="532"/>
                  </a:cubicBezTo>
                  <a:cubicBezTo>
                    <a:pt x="330" y="532"/>
                    <a:pt x="330" y="532"/>
                    <a:pt x="330" y="532"/>
                  </a:cubicBezTo>
                  <a:cubicBezTo>
                    <a:pt x="330" y="531"/>
                    <a:pt x="329" y="531"/>
                    <a:pt x="329" y="531"/>
                  </a:cubicBezTo>
                  <a:cubicBezTo>
                    <a:pt x="328" y="531"/>
                    <a:pt x="328" y="531"/>
                    <a:pt x="328" y="531"/>
                  </a:cubicBezTo>
                  <a:cubicBezTo>
                    <a:pt x="328" y="532"/>
                    <a:pt x="328" y="532"/>
                    <a:pt x="328" y="532"/>
                  </a:cubicBezTo>
                  <a:cubicBezTo>
                    <a:pt x="328" y="532"/>
                    <a:pt x="328" y="532"/>
                    <a:pt x="328" y="532"/>
                  </a:cubicBezTo>
                  <a:cubicBezTo>
                    <a:pt x="327" y="532"/>
                    <a:pt x="327" y="532"/>
                    <a:pt x="327" y="532"/>
                  </a:cubicBezTo>
                  <a:cubicBezTo>
                    <a:pt x="326" y="532"/>
                    <a:pt x="326" y="532"/>
                    <a:pt x="326" y="532"/>
                  </a:cubicBezTo>
                  <a:cubicBezTo>
                    <a:pt x="326" y="532"/>
                    <a:pt x="326" y="532"/>
                    <a:pt x="326" y="532"/>
                  </a:cubicBezTo>
                  <a:cubicBezTo>
                    <a:pt x="326" y="533"/>
                    <a:pt x="327" y="533"/>
                    <a:pt x="327" y="534"/>
                  </a:cubicBezTo>
                  <a:cubicBezTo>
                    <a:pt x="328" y="534"/>
                    <a:pt x="328" y="534"/>
                    <a:pt x="329" y="534"/>
                  </a:cubicBezTo>
                  <a:cubicBezTo>
                    <a:pt x="329" y="534"/>
                    <a:pt x="329" y="534"/>
                    <a:pt x="329" y="534"/>
                  </a:cubicBezTo>
                  <a:cubicBezTo>
                    <a:pt x="330" y="535"/>
                    <a:pt x="329" y="535"/>
                    <a:pt x="329" y="535"/>
                  </a:cubicBezTo>
                  <a:cubicBezTo>
                    <a:pt x="329" y="535"/>
                    <a:pt x="329" y="535"/>
                    <a:pt x="329" y="536"/>
                  </a:cubicBezTo>
                  <a:cubicBezTo>
                    <a:pt x="329" y="536"/>
                    <a:pt x="329" y="536"/>
                    <a:pt x="329" y="536"/>
                  </a:cubicBezTo>
                  <a:cubicBezTo>
                    <a:pt x="329" y="536"/>
                    <a:pt x="329" y="536"/>
                    <a:pt x="329" y="536"/>
                  </a:cubicBezTo>
                  <a:cubicBezTo>
                    <a:pt x="328" y="536"/>
                    <a:pt x="328" y="536"/>
                    <a:pt x="328" y="536"/>
                  </a:cubicBezTo>
                  <a:cubicBezTo>
                    <a:pt x="327" y="536"/>
                    <a:pt x="327" y="535"/>
                    <a:pt x="327" y="536"/>
                  </a:cubicBezTo>
                  <a:cubicBezTo>
                    <a:pt x="327" y="536"/>
                    <a:pt x="327" y="536"/>
                    <a:pt x="327" y="536"/>
                  </a:cubicBezTo>
                  <a:cubicBezTo>
                    <a:pt x="326" y="536"/>
                    <a:pt x="326" y="535"/>
                    <a:pt x="325" y="536"/>
                  </a:cubicBezTo>
                  <a:cubicBezTo>
                    <a:pt x="325" y="536"/>
                    <a:pt x="325" y="537"/>
                    <a:pt x="325" y="537"/>
                  </a:cubicBezTo>
                  <a:cubicBezTo>
                    <a:pt x="325" y="537"/>
                    <a:pt x="324" y="537"/>
                    <a:pt x="324" y="537"/>
                  </a:cubicBezTo>
                  <a:cubicBezTo>
                    <a:pt x="324" y="538"/>
                    <a:pt x="324" y="538"/>
                    <a:pt x="324" y="538"/>
                  </a:cubicBezTo>
                  <a:cubicBezTo>
                    <a:pt x="324" y="538"/>
                    <a:pt x="324" y="539"/>
                    <a:pt x="324" y="539"/>
                  </a:cubicBezTo>
                  <a:cubicBezTo>
                    <a:pt x="324" y="539"/>
                    <a:pt x="325" y="539"/>
                    <a:pt x="325" y="539"/>
                  </a:cubicBezTo>
                  <a:cubicBezTo>
                    <a:pt x="325" y="539"/>
                    <a:pt x="325" y="540"/>
                    <a:pt x="325" y="540"/>
                  </a:cubicBezTo>
                  <a:cubicBezTo>
                    <a:pt x="325" y="540"/>
                    <a:pt x="325" y="540"/>
                    <a:pt x="325" y="540"/>
                  </a:cubicBezTo>
                  <a:cubicBezTo>
                    <a:pt x="325" y="540"/>
                    <a:pt x="325" y="540"/>
                    <a:pt x="325" y="540"/>
                  </a:cubicBezTo>
                  <a:cubicBezTo>
                    <a:pt x="325" y="540"/>
                    <a:pt x="324" y="540"/>
                    <a:pt x="324" y="540"/>
                  </a:cubicBezTo>
                  <a:cubicBezTo>
                    <a:pt x="324" y="540"/>
                    <a:pt x="324" y="540"/>
                    <a:pt x="324" y="540"/>
                  </a:cubicBezTo>
                  <a:cubicBezTo>
                    <a:pt x="324" y="540"/>
                    <a:pt x="324" y="540"/>
                    <a:pt x="324" y="540"/>
                  </a:cubicBezTo>
                  <a:cubicBezTo>
                    <a:pt x="323" y="539"/>
                    <a:pt x="322" y="539"/>
                    <a:pt x="322" y="539"/>
                  </a:cubicBezTo>
                  <a:cubicBezTo>
                    <a:pt x="322" y="539"/>
                    <a:pt x="321" y="539"/>
                    <a:pt x="321" y="539"/>
                  </a:cubicBezTo>
                  <a:cubicBezTo>
                    <a:pt x="321" y="539"/>
                    <a:pt x="321" y="540"/>
                    <a:pt x="322" y="540"/>
                  </a:cubicBezTo>
                  <a:cubicBezTo>
                    <a:pt x="322" y="540"/>
                    <a:pt x="322" y="539"/>
                    <a:pt x="322" y="539"/>
                  </a:cubicBezTo>
                  <a:cubicBezTo>
                    <a:pt x="322" y="539"/>
                    <a:pt x="322" y="539"/>
                    <a:pt x="322" y="540"/>
                  </a:cubicBezTo>
                  <a:cubicBezTo>
                    <a:pt x="323" y="540"/>
                    <a:pt x="323" y="540"/>
                    <a:pt x="323" y="540"/>
                  </a:cubicBezTo>
                  <a:cubicBezTo>
                    <a:pt x="323" y="540"/>
                    <a:pt x="323" y="540"/>
                    <a:pt x="323" y="540"/>
                  </a:cubicBezTo>
                  <a:cubicBezTo>
                    <a:pt x="323" y="540"/>
                    <a:pt x="323" y="540"/>
                    <a:pt x="323" y="540"/>
                  </a:cubicBezTo>
                  <a:cubicBezTo>
                    <a:pt x="322" y="541"/>
                    <a:pt x="322" y="541"/>
                    <a:pt x="322" y="541"/>
                  </a:cubicBezTo>
                  <a:cubicBezTo>
                    <a:pt x="321" y="542"/>
                    <a:pt x="321" y="542"/>
                    <a:pt x="321" y="542"/>
                  </a:cubicBezTo>
                  <a:cubicBezTo>
                    <a:pt x="321" y="542"/>
                    <a:pt x="322" y="542"/>
                    <a:pt x="322" y="542"/>
                  </a:cubicBezTo>
                  <a:cubicBezTo>
                    <a:pt x="322" y="542"/>
                    <a:pt x="322" y="542"/>
                    <a:pt x="322" y="542"/>
                  </a:cubicBezTo>
                  <a:cubicBezTo>
                    <a:pt x="322" y="542"/>
                    <a:pt x="322" y="542"/>
                    <a:pt x="322" y="542"/>
                  </a:cubicBezTo>
                  <a:cubicBezTo>
                    <a:pt x="322" y="543"/>
                    <a:pt x="321" y="543"/>
                    <a:pt x="321" y="543"/>
                  </a:cubicBezTo>
                  <a:cubicBezTo>
                    <a:pt x="321" y="543"/>
                    <a:pt x="321" y="544"/>
                    <a:pt x="321" y="544"/>
                  </a:cubicBezTo>
                  <a:cubicBezTo>
                    <a:pt x="320" y="544"/>
                    <a:pt x="320" y="544"/>
                    <a:pt x="320" y="544"/>
                  </a:cubicBezTo>
                  <a:cubicBezTo>
                    <a:pt x="320" y="543"/>
                    <a:pt x="320" y="543"/>
                    <a:pt x="320" y="543"/>
                  </a:cubicBezTo>
                  <a:cubicBezTo>
                    <a:pt x="319" y="543"/>
                    <a:pt x="319" y="543"/>
                    <a:pt x="320" y="544"/>
                  </a:cubicBezTo>
                  <a:cubicBezTo>
                    <a:pt x="320" y="544"/>
                    <a:pt x="320" y="544"/>
                    <a:pt x="320" y="544"/>
                  </a:cubicBezTo>
                  <a:cubicBezTo>
                    <a:pt x="320" y="544"/>
                    <a:pt x="320" y="545"/>
                    <a:pt x="320" y="545"/>
                  </a:cubicBezTo>
                  <a:cubicBezTo>
                    <a:pt x="320" y="545"/>
                    <a:pt x="321" y="545"/>
                    <a:pt x="321" y="545"/>
                  </a:cubicBezTo>
                  <a:cubicBezTo>
                    <a:pt x="321" y="545"/>
                    <a:pt x="321" y="545"/>
                    <a:pt x="321" y="545"/>
                  </a:cubicBezTo>
                  <a:cubicBezTo>
                    <a:pt x="321" y="545"/>
                    <a:pt x="321" y="545"/>
                    <a:pt x="321" y="545"/>
                  </a:cubicBezTo>
                  <a:cubicBezTo>
                    <a:pt x="321" y="545"/>
                    <a:pt x="322" y="545"/>
                    <a:pt x="322" y="545"/>
                  </a:cubicBezTo>
                  <a:cubicBezTo>
                    <a:pt x="322" y="545"/>
                    <a:pt x="322" y="546"/>
                    <a:pt x="321" y="546"/>
                  </a:cubicBezTo>
                  <a:cubicBezTo>
                    <a:pt x="321" y="546"/>
                    <a:pt x="321" y="546"/>
                    <a:pt x="321" y="546"/>
                  </a:cubicBezTo>
                  <a:cubicBezTo>
                    <a:pt x="321" y="546"/>
                    <a:pt x="321" y="546"/>
                    <a:pt x="321" y="545"/>
                  </a:cubicBezTo>
                  <a:cubicBezTo>
                    <a:pt x="320" y="545"/>
                    <a:pt x="319" y="545"/>
                    <a:pt x="319" y="545"/>
                  </a:cubicBezTo>
                  <a:cubicBezTo>
                    <a:pt x="319" y="545"/>
                    <a:pt x="319" y="545"/>
                    <a:pt x="319" y="545"/>
                  </a:cubicBezTo>
                  <a:cubicBezTo>
                    <a:pt x="319" y="545"/>
                    <a:pt x="318" y="545"/>
                    <a:pt x="318" y="545"/>
                  </a:cubicBezTo>
                  <a:cubicBezTo>
                    <a:pt x="318" y="545"/>
                    <a:pt x="318" y="545"/>
                    <a:pt x="318" y="546"/>
                  </a:cubicBezTo>
                  <a:cubicBezTo>
                    <a:pt x="318" y="546"/>
                    <a:pt x="317" y="546"/>
                    <a:pt x="317" y="546"/>
                  </a:cubicBezTo>
                  <a:cubicBezTo>
                    <a:pt x="317" y="546"/>
                    <a:pt x="318" y="546"/>
                    <a:pt x="318" y="546"/>
                  </a:cubicBezTo>
                  <a:cubicBezTo>
                    <a:pt x="318" y="546"/>
                    <a:pt x="318" y="546"/>
                    <a:pt x="318" y="546"/>
                  </a:cubicBezTo>
                  <a:cubicBezTo>
                    <a:pt x="318" y="546"/>
                    <a:pt x="319" y="546"/>
                    <a:pt x="319" y="546"/>
                  </a:cubicBezTo>
                  <a:cubicBezTo>
                    <a:pt x="319" y="546"/>
                    <a:pt x="319" y="546"/>
                    <a:pt x="319" y="546"/>
                  </a:cubicBezTo>
                  <a:cubicBezTo>
                    <a:pt x="319" y="546"/>
                    <a:pt x="319" y="546"/>
                    <a:pt x="319" y="546"/>
                  </a:cubicBezTo>
                  <a:cubicBezTo>
                    <a:pt x="319" y="547"/>
                    <a:pt x="319" y="547"/>
                    <a:pt x="319" y="547"/>
                  </a:cubicBezTo>
                  <a:cubicBezTo>
                    <a:pt x="319" y="547"/>
                    <a:pt x="320" y="547"/>
                    <a:pt x="320" y="547"/>
                  </a:cubicBezTo>
                  <a:cubicBezTo>
                    <a:pt x="320" y="547"/>
                    <a:pt x="320" y="547"/>
                    <a:pt x="320" y="548"/>
                  </a:cubicBezTo>
                  <a:cubicBezTo>
                    <a:pt x="320" y="547"/>
                    <a:pt x="319" y="547"/>
                    <a:pt x="319" y="547"/>
                  </a:cubicBezTo>
                  <a:cubicBezTo>
                    <a:pt x="319" y="547"/>
                    <a:pt x="319" y="547"/>
                    <a:pt x="319" y="547"/>
                  </a:cubicBezTo>
                  <a:cubicBezTo>
                    <a:pt x="319" y="548"/>
                    <a:pt x="319" y="548"/>
                    <a:pt x="319" y="548"/>
                  </a:cubicBezTo>
                  <a:cubicBezTo>
                    <a:pt x="319" y="548"/>
                    <a:pt x="319" y="548"/>
                    <a:pt x="319" y="548"/>
                  </a:cubicBezTo>
                  <a:cubicBezTo>
                    <a:pt x="318" y="548"/>
                    <a:pt x="318" y="548"/>
                    <a:pt x="318" y="549"/>
                  </a:cubicBezTo>
                  <a:cubicBezTo>
                    <a:pt x="317" y="549"/>
                    <a:pt x="317" y="550"/>
                    <a:pt x="316" y="550"/>
                  </a:cubicBezTo>
                  <a:cubicBezTo>
                    <a:pt x="316" y="551"/>
                    <a:pt x="315" y="551"/>
                    <a:pt x="315" y="551"/>
                  </a:cubicBezTo>
                  <a:cubicBezTo>
                    <a:pt x="315" y="551"/>
                    <a:pt x="315" y="552"/>
                    <a:pt x="315" y="552"/>
                  </a:cubicBezTo>
                  <a:cubicBezTo>
                    <a:pt x="315" y="552"/>
                    <a:pt x="315" y="552"/>
                    <a:pt x="316" y="552"/>
                  </a:cubicBezTo>
                  <a:cubicBezTo>
                    <a:pt x="316" y="552"/>
                    <a:pt x="316" y="553"/>
                    <a:pt x="316" y="553"/>
                  </a:cubicBezTo>
                  <a:cubicBezTo>
                    <a:pt x="316" y="553"/>
                    <a:pt x="316" y="553"/>
                    <a:pt x="316" y="553"/>
                  </a:cubicBezTo>
                  <a:cubicBezTo>
                    <a:pt x="315" y="553"/>
                    <a:pt x="315" y="553"/>
                    <a:pt x="315" y="553"/>
                  </a:cubicBezTo>
                  <a:cubicBezTo>
                    <a:pt x="315" y="553"/>
                    <a:pt x="315" y="554"/>
                    <a:pt x="315" y="554"/>
                  </a:cubicBezTo>
                  <a:cubicBezTo>
                    <a:pt x="315" y="554"/>
                    <a:pt x="315" y="555"/>
                    <a:pt x="315" y="555"/>
                  </a:cubicBezTo>
                  <a:cubicBezTo>
                    <a:pt x="315" y="555"/>
                    <a:pt x="315" y="555"/>
                    <a:pt x="314" y="555"/>
                  </a:cubicBezTo>
                  <a:cubicBezTo>
                    <a:pt x="314" y="556"/>
                    <a:pt x="314" y="556"/>
                    <a:pt x="315" y="556"/>
                  </a:cubicBezTo>
                  <a:cubicBezTo>
                    <a:pt x="315" y="556"/>
                    <a:pt x="315" y="556"/>
                    <a:pt x="315" y="556"/>
                  </a:cubicBezTo>
                  <a:cubicBezTo>
                    <a:pt x="315" y="556"/>
                    <a:pt x="315" y="556"/>
                    <a:pt x="315" y="556"/>
                  </a:cubicBezTo>
                  <a:cubicBezTo>
                    <a:pt x="315" y="557"/>
                    <a:pt x="314" y="557"/>
                    <a:pt x="314" y="557"/>
                  </a:cubicBezTo>
                  <a:cubicBezTo>
                    <a:pt x="314" y="557"/>
                    <a:pt x="314" y="557"/>
                    <a:pt x="314" y="558"/>
                  </a:cubicBezTo>
                  <a:cubicBezTo>
                    <a:pt x="313" y="558"/>
                    <a:pt x="313" y="558"/>
                    <a:pt x="313" y="559"/>
                  </a:cubicBezTo>
                  <a:cubicBezTo>
                    <a:pt x="313" y="559"/>
                    <a:pt x="313" y="559"/>
                    <a:pt x="313" y="559"/>
                  </a:cubicBezTo>
                  <a:cubicBezTo>
                    <a:pt x="313" y="559"/>
                    <a:pt x="313" y="559"/>
                    <a:pt x="313" y="560"/>
                  </a:cubicBezTo>
                  <a:cubicBezTo>
                    <a:pt x="313" y="560"/>
                    <a:pt x="312" y="560"/>
                    <a:pt x="312" y="560"/>
                  </a:cubicBezTo>
                  <a:cubicBezTo>
                    <a:pt x="312" y="561"/>
                    <a:pt x="312" y="561"/>
                    <a:pt x="312" y="561"/>
                  </a:cubicBezTo>
                  <a:cubicBezTo>
                    <a:pt x="312" y="561"/>
                    <a:pt x="312" y="561"/>
                    <a:pt x="312" y="561"/>
                  </a:cubicBezTo>
                  <a:cubicBezTo>
                    <a:pt x="313" y="561"/>
                    <a:pt x="312" y="562"/>
                    <a:pt x="312" y="562"/>
                  </a:cubicBezTo>
                  <a:cubicBezTo>
                    <a:pt x="312" y="563"/>
                    <a:pt x="312" y="563"/>
                    <a:pt x="311" y="563"/>
                  </a:cubicBezTo>
                  <a:cubicBezTo>
                    <a:pt x="311" y="564"/>
                    <a:pt x="311" y="564"/>
                    <a:pt x="311" y="564"/>
                  </a:cubicBezTo>
                  <a:cubicBezTo>
                    <a:pt x="311" y="564"/>
                    <a:pt x="311" y="564"/>
                    <a:pt x="310" y="564"/>
                  </a:cubicBezTo>
                  <a:cubicBezTo>
                    <a:pt x="310" y="564"/>
                    <a:pt x="310" y="564"/>
                    <a:pt x="309" y="564"/>
                  </a:cubicBezTo>
                  <a:cubicBezTo>
                    <a:pt x="309" y="564"/>
                    <a:pt x="309" y="564"/>
                    <a:pt x="309" y="564"/>
                  </a:cubicBezTo>
                  <a:cubicBezTo>
                    <a:pt x="309" y="565"/>
                    <a:pt x="309" y="565"/>
                    <a:pt x="310" y="565"/>
                  </a:cubicBezTo>
                  <a:cubicBezTo>
                    <a:pt x="310" y="565"/>
                    <a:pt x="311" y="565"/>
                    <a:pt x="311" y="566"/>
                  </a:cubicBezTo>
                  <a:cubicBezTo>
                    <a:pt x="311" y="566"/>
                    <a:pt x="311" y="567"/>
                    <a:pt x="310" y="567"/>
                  </a:cubicBezTo>
                  <a:cubicBezTo>
                    <a:pt x="310" y="568"/>
                    <a:pt x="310" y="568"/>
                    <a:pt x="310" y="569"/>
                  </a:cubicBezTo>
                  <a:cubicBezTo>
                    <a:pt x="310" y="569"/>
                    <a:pt x="310" y="570"/>
                    <a:pt x="310" y="570"/>
                  </a:cubicBezTo>
                  <a:cubicBezTo>
                    <a:pt x="310" y="571"/>
                    <a:pt x="310" y="571"/>
                    <a:pt x="310" y="571"/>
                  </a:cubicBezTo>
                  <a:cubicBezTo>
                    <a:pt x="309" y="572"/>
                    <a:pt x="309" y="573"/>
                    <a:pt x="309" y="573"/>
                  </a:cubicBezTo>
                  <a:cubicBezTo>
                    <a:pt x="309" y="574"/>
                    <a:pt x="310" y="574"/>
                    <a:pt x="310" y="575"/>
                  </a:cubicBezTo>
                  <a:cubicBezTo>
                    <a:pt x="310" y="575"/>
                    <a:pt x="309" y="576"/>
                    <a:pt x="309" y="577"/>
                  </a:cubicBezTo>
                  <a:cubicBezTo>
                    <a:pt x="309" y="578"/>
                    <a:pt x="310" y="578"/>
                    <a:pt x="310" y="579"/>
                  </a:cubicBezTo>
                  <a:cubicBezTo>
                    <a:pt x="310" y="580"/>
                    <a:pt x="310" y="581"/>
                    <a:pt x="310" y="582"/>
                  </a:cubicBezTo>
                  <a:cubicBezTo>
                    <a:pt x="310" y="583"/>
                    <a:pt x="309" y="583"/>
                    <a:pt x="309" y="583"/>
                  </a:cubicBezTo>
                  <a:cubicBezTo>
                    <a:pt x="309" y="584"/>
                    <a:pt x="308" y="584"/>
                    <a:pt x="308" y="584"/>
                  </a:cubicBezTo>
                  <a:cubicBezTo>
                    <a:pt x="307" y="584"/>
                    <a:pt x="307" y="585"/>
                    <a:pt x="307" y="585"/>
                  </a:cubicBezTo>
                  <a:cubicBezTo>
                    <a:pt x="307" y="585"/>
                    <a:pt x="307" y="585"/>
                    <a:pt x="308" y="585"/>
                  </a:cubicBezTo>
                  <a:cubicBezTo>
                    <a:pt x="308" y="585"/>
                    <a:pt x="308" y="584"/>
                    <a:pt x="308" y="584"/>
                  </a:cubicBezTo>
                  <a:cubicBezTo>
                    <a:pt x="308" y="584"/>
                    <a:pt x="308" y="584"/>
                    <a:pt x="309" y="584"/>
                  </a:cubicBezTo>
                  <a:cubicBezTo>
                    <a:pt x="309" y="584"/>
                    <a:pt x="309" y="584"/>
                    <a:pt x="309" y="584"/>
                  </a:cubicBezTo>
                  <a:cubicBezTo>
                    <a:pt x="309" y="584"/>
                    <a:pt x="309" y="584"/>
                    <a:pt x="310" y="584"/>
                  </a:cubicBezTo>
                  <a:cubicBezTo>
                    <a:pt x="310" y="584"/>
                    <a:pt x="310" y="584"/>
                    <a:pt x="310" y="584"/>
                  </a:cubicBezTo>
                  <a:cubicBezTo>
                    <a:pt x="310" y="585"/>
                    <a:pt x="310" y="585"/>
                    <a:pt x="311" y="585"/>
                  </a:cubicBezTo>
                  <a:cubicBezTo>
                    <a:pt x="311" y="585"/>
                    <a:pt x="311" y="585"/>
                    <a:pt x="311" y="585"/>
                  </a:cubicBezTo>
                  <a:cubicBezTo>
                    <a:pt x="311" y="585"/>
                    <a:pt x="311" y="586"/>
                    <a:pt x="311" y="586"/>
                  </a:cubicBezTo>
                  <a:cubicBezTo>
                    <a:pt x="311" y="587"/>
                    <a:pt x="312" y="587"/>
                    <a:pt x="312" y="588"/>
                  </a:cubicBezTo>
                  <a:cubicBezTo>
                    <a:pt x="312" y="588"/>
                    <a:pt x="312" y="588"/>
                    <a:pt x="313" y="588"/>
                  </a:cubicBezTo>
                  <a:cubicBezTo>
                    <a:pt x="313" y="588"/>
                    <a:pt x="313" y="588"/>
                    <a:pt x="314" y="587"/>
                  </a:cubicBezTo>
                  <a:cubicBezTo>
                    <a:pt x="314" y="587"/>
                    <a:pt x="314" y="587"/>
                    <a:pt x="314" y="587"/>
                  </a:cubicBezTo>
                  <a:cubicBezTo>
                    <a:pt x="314" y="587"/>
                    <a:pt x="314" y="588"/>
                    <a:pt x="314" y="588"/>
                  </a:cubicBezTo>
                  <a:cubicBezTo>
                    <a:pt x="314" y="588"/>
                    <a:pt x="314" y="589"/>
                    <a:pt x="314" y="589"/>
                  </a:cubicBezTo>
                  <a:cubicBezTo>
                    <a:pt x="314" y="589"/>
                    <a:pt x="314" y="589"/>
                    <a:pt x="314" y="588"/>
                  </a:cubicBezTo>
                  <a:cubicBezTo>
                    <a:pt x="314" y="588"/>
                    <a:pt x="314" y="588"/>
                    <a:pt x="314" y="588"/>
                  </a:cubicBezTo>
                  <a:cubicBezTo>
                    <a:pt x="314" y="587"/>
                    <a:pt x="314" y="587"/>
                    <a:pt x="314" y="587"/>
                  </a:cubicBezTo>
                  <a:cubicBezTo>
                    <a:pt x="315" y="587"/>
                    <a:pt x="315" y="587"/>
                    <a:pt x="315" y="587"/>
                  </a:cubicBezTo>
                  <a:cubicBezTo>
                    <a:pt x="315" y="588"/>
                    <a:pt x="316" y="588"/>
                    <a:pt x="316" y="588"/>
                  </a:cubicBezTo>
                  <a:cubicBezTo>
                    <a:pt x="317" y="588"/>
                    <a:pt x="317" y="587"/>
                    <a:pt x="317" y="587"/>
                  </a:cubicBezTo>
                  <a:cubicBezTo>
                    <a:pt x="318" y="587"/>
                    <a:pt x="318" y="587"/>
                    <a:pt x="318" y="587"/>
                  </a:cubicBezTo>
                  <a:cubicBezTo>
                    <a:pt x="318" y="587"/>
                    <a:pt x="319" y="587"/>
                    <a:pt x="319" y="587"/>
                  </a:cubicBezTo>
                  <a:cubicBezTo>
                    <a:pt x="319" y="588"/>
                    <a:pt x="319" y="588"/>
                    <a:pt x="319" y="588"/>
                  </a:cubicBezTo>
                  <a:cubicBezTo>
                    <a:pt x="319" y="588"/>
                    <a:pt x="319" y="588"/>
                    <a:pt x="319" y="588"/>
                  </a:cubicBezTo>
                  <a:cubicBezTo>
                    <a:pt x="319" y="588"/>
                    <a:pt x="319" y="588"/>
                    <a:pt x="319" y="588"/>
                  </a:cubicBezTo>
                  <a:cubicBezTo>
                    <a:pt x="320" y="588"/>
                    <a:pt x="320" y="588"/>
                    <a:pt x="320" y="588"/>
                  </a:cubicBezTo>
                  <a:cubicBezTo>
                    <a:pt x="321" y="588"/>
                    <a:pt x="321" y="588"/>
                    <a:pt x="321" y="589"/>
                  </a:cubicBezTo>
                  <a:cubicBezTo>
                    <a:pt x="321" y="589"/>
                    <a:pt x="321" y="589"/>
                    <a:pt x="321" y="590"/>
                  </a:cubicBezTo>
                  <a:cubicBezTo>
                    <a:pt x="321" y="590"/>
                    <a:pt x="321" y="590"/>
                    <a:pt x="321" y="590"/>
                  </a:cubicBezTo>
                  <a:cubicBezTo>
                    <a:pt x="321" y="591"/>
                    <a:pt x="321" y="591"/>
                    <a:pt x="321" y="592"/>
                  </a:cubicBezTo>
                  <a:cubicBezTo>
                    <a:pt x="322" y="593"/>
                    <a:pt x="322" y="594"/>
                    <a:pt x="322" y="594"/>
                  </a:cubicBezTo>
                  <a:cubicBezTo>
                    <a:pt x="322" y="595"/>
                    <a:pt x="322" y="595"/>
                    <a:pt x="323" y="596"/>
                  </a:cubicBezTo>
                  <a:cubicBezTo>
                    <a:pt x="323" y="596"/>
                    <a:pt x="323" y="597"/>
                    <a:pt x="323" y="598"/>
                  </a:cubicBezTo>
                  <a:cubicBezTo>
                    <a:pt x="323" y="599"/>
                    <a:pt x="324" y="601"/>
                    <a:pt x="325" y="602"/>
                  </a:cubicBezTo>
                  <a:cubicBezTo>
                    <a:pt x="325" y="604"/>
                    <a:pt x="326" y="605"/>
                    <a:pt x="326" y="607"/>
                  </a:cubicBezTo>
                  <a:cubicBezTo>
                    <a:pt x="325" y="608"/>
                    <a:pt x="325" y="608"/>
                    <a:pt x="325" y="609"/>
                  </a:cubicBezTo>
                  <a:cubicBezTo>
                    <a:pt x="324" y="609"/>
                    <a:pt x="324" y="610"/>
                    <a:pt x="324" y="610"/>
                  </a:cubicBezTo>
                  <a:cubicBezTo>
                    <a:pt x="323" y="610"/>
                    <a:pt x="322" y="610"/>
                    <a:pt x="322" y="610"/>
                  </a:cubicBezTo>
                  <a:cubicBezTo>
                    <a:pt x="321" y="610"/>
                    <a:pt x="321" y="610"/>
                    <a:pt x="321" y="611"/>
                  </a:cubicBezTo>
                  <a:cubicBezTo>
                    <a:pt x="322" y="611"/>
                    <a:pt x="322" y="611"/>
                    <a:pt x="323" y="611"/>
                  </a:cubicBezTo>
                  <a:cubicBezTo>
                    <a:pt x="324" y="611"/>
                    <a:pt x="324" y="610"/>
                    <a:pt x="325" y="610"/>
                  </a:cubicBezTo>
                  <a:cubicBezTo>
                    <a:pt x="326" y="609"/>
                    <a:pt x="326" y="609"/>
                    <a:pt x="327" y="609"/>
                  </a:cubicBezTo>
                  <a:cubicBezTo>
                    <a:pt x="327" y="609"/>
                    <a:pt x="327" y="609"/>
                    <a:pt x="326" y="609"/>
                  </a:cubicBezTo>
                  <a:cubicBezTo>
                    <a:pt x="326" y="610"/>
                    <a:pt x="326" y="610"/>
                    <a:pt x="326" y="610"/>
                  </a:cubicBezTo>
                  <a:cubicBezTo>
                    <a:pt x="326" y="610"/>
                    <a:pt x="327" y="610"/>
                    <a:pt x="327" y="610"/>
                  </a:cubicBezTo>
                  <a:cubicBezTo>
                    <a:pt x="328" y="609"/>
                    <a:pt x="330" y="609"/>
                    <a:pt x="331" y="608"/>
                  </a:cubicBezTo>
                  <a:cubicBezTo>
                    <a:pt x="333" y="607"/>
                    <a:pt x="334" y="607"/>
                    <a:pt x="336" y="606"/>
                  </a:cubicBezTo>
                  <a:cubicBezTo>
                    <a:pt x="337" y="606"/>
                    <a:pt x="338" y="607"/>
                    <a:pt x="339" y="607"/>
                  </a:cubicBezTo>
                  <a:cubicBezTo>
                    <a:pt x="340" y="608"/>
                    <a:pt x="340" y="609"/>
                    <a:pt x="341" y="609"/>
                  </a:cubicBezTo>
                  <a:cubicBezTo>
                    <a:pt x="342" y="609"/>
                    <a:pt x="342" y="609"/>
                    <a:pt x="342" y="610"/>
                  </a:cubicBezTo>
                  <a:cubicBezTo>
                    <a:pt x="343" y="610"/>
                    <a:pt x="344" y="610"/>
                    <a:pt x="344" y="610"/>
                  </a:cubicBezTo>
                  <a:cubicBezTo>
                    <a:pt x="345" y="611"/>
                    <a:pt x="345" y="611"/>
                    <a:pt x="345" y="611"/>
                  </a:cubicBezTo>
                  <a:cubicBezTo>
                    <a:pt x="346" y="611"/>
                    <a:pt x="346" y="611"/>
                    <a:pt x="347" y="611"/>
                  </a:cubicBezTo>
                  <a:cubicBezTo>
                    <a:pt x="347" y="611"/>
                    <a:pt x="348" y="612"/>
                    <a:pt x="348" y="612"/>
                  </a:cubicBezTo>
                  <a:cubicBezTo>
                    <a:pt x="349" y="612"/>
                    <a:pt x="349" y="612"/>
                    <a:pt x="349" y="612"/>
                  </a:cubicBezTo>
                  <a:cubicBezTo>
                    <a:pt x="350" y="612"/>
                    <a:pt x="350" y="612"/>
                    <a:pt x="351" y="613"/>
                  </a:cubicBezTo>
                  <a:cubicBezTo>
                    <a:pt x="351" y="614"/>
                    <a:pt x="352" y="615"/>
                    <a:pt x="354" y="615"/>
                  </a:cubicBezTo>
                  <a:cubicBezTo>
                    <a:pt x="354" y="616"/>
                    <a:pt x="355" y="616"/>
                    <a:pt x="355" y="616"/>
                  </a:cubicBezTo>
                  <a:cubicBezTo>
                    <a:pt x="355" y="616"/>
                    <a:pt x="356" y="617"/>
                    <a:pt x="356" y="617"/>
                  </a:cubicBezTo>
                  <a:cubicBezTo>
                    <a:pt x="356" y="619"/>
                    <a:pt x="357" y="620"/>
                    <a:pt x="359" y="622"/>
                  </a:cubicBezTo>
                  <a:cubicBezTo>
                    <a:pt x="360" y="623"/>
                    <a:pt x="363" y="623"/>
                    <a:pt x="364" y="624"/>
                  </a:cubicBezTo>
                  <a:cubicBezTo>
                    <a:pt x="365" y="624"/>
                    <a:pt x="366" y="625"/>
                    <a:pt x="367" y="626"/>
                  </a:cubicBezTo>
                  <a:cubicBezTo>
                    <a:pt x="368" y="626"/>
                    <a:pt x="369" y="626"/>
                    <a:pt x="369" y="626"/>
                  </a:cubicBezTo>
                  <a:cubicBezTo>
                    <a:pt x="370" y="626"/>
                    <a:pt x="370" y="627"/>
                    <a:pt x="370" y="627"/>
                  </a:cubicBezTo>
                  <a:cubicBezTo>
                    <a:pt x="371" y="627"/>
                    <a:pt x="371" y="627"/>
                    <a:pt x="371" y="628"/>
                  </a:cubicBezTo>
                  <a:cubicBezTo>
                    <a:pt x="372" y="628"/>
                    <a:pt x="372" y="629"/>
                    <a:pt x="373" y="629"/>
                  </a:cubicBezTo>
                  <a:cubicBezTo>
                    <a:pt x="373" y="629"/>
                    <a:pt x="374" y="629"/>
                    <a:pt x="374" y="630"/>
                  </a:cubicBezTo>
                  <a:cubicBezTo>
                    <a:pt x="374" y="630"/>
                    <a:pt x="375" y="630"/>
                    <a:pt x="375" y="630"/>
                  </a:cubicBezTo>
                  <a:cubicBezTo>
                    <a:pt x="375" y="631"/>
                    <a:pt x="375" y="631"/>
                    <a:pt x="375" y="631"/>
                  </a:cubicBezTo>
                  <a:cubicBezTo>
                    <a:pt x="376" y="631"/>
                    <a:pt x="376" y="631"/>
                    <a:pt x="377" y="631"/>
                  </a:cubicBezTo>
                  <a:cubicBezTo>
                    <a:pt x="377" y="631"/>
                    <a:pt x="378" y="631"/>
                    <a:pt x="379" y="631"/>
                  </a:cubicBezTo>
                  <a:cubicBezTo>
                    <a:pt x="379" y="631"/>
                    <a:pt x="380" y="630"/>
                    <a:pt x="381" y="631"/>
                  </a:cubicBezTo>
                  <a:cubicBezTo>
                    <a:pt x="381" y="631"/>
                    <a:pt x="381" y="631"/>
                    <a:pt x="381" y="631"/>
                  </a:cubicBezTo>
                  <a:cubicBezTo>
                    <a:pt x="382" y="631"/>
                    <a:pt x="382" y="631"/>
                    <a:pt x="382" y="630"/>
                  </a:cubicBezTo>
                  <a:cubicBezTo>
                    <a:pt x="383" y="630"/>
                    <a:pt x="383" y="630"/>
                    <a:pt x="384" y="631"/>
                  </a:cubicBezTo>
                  <a:cubicBezTo>
                    <a:pt x="384" y="631"/>
                    <a:pt x="384" y="631"/>
                    <a:pt x="384" y="631"/>
                  </a:cubicBezTo>
                  <a:cubicBezTo>
                    <a:pt x="384" y="631"/>
                    <a:pt x="384" y="631"/>
                    <a:pt x="384" y="631"/>
                  </a:cubicBezTo>
                  <a:cubicBezTo>
                    <a:pt x="384" y="631"/>
                    <a:pt x="385" y="631"/>
                    <a:pt x="385" y="631"/>
                  </a:cubicBezTo>
                  <a:cubicBezTo>
                    <a:pt x="385" y="631"/>
                    <a:pt x="385" y="631"/>
                    <a:pt x="385" y="631"/>
                  </a:cubicBezTo>
                  <a:cubicBezTo>
                    <a:pt x="386" y="631"/>
                    <a:pt x="386" y="631"/>
                    <a:pt x="387" y="631"/>
                  </a:cubicBezTo>
                  <a:cubicBezTo>
                    <a:pt x="387" y="631"/>
                    <a:pt x="388" y="631"/>
                    <a:pt x="389" y="631"/>
                  </a:cubicBezTo>
                  <a:cubicBezTo>
                    <a:pt x="389" y="631"/>
                    <a:pt x="389" y="631"/>
                    <a:pt x="389" y="631"/>
                  </a:cubicBezTo>
                  <a:cubicBezTo>
                    <a:pt x="390" y="632"/>
                    <a:pt x="390" y="632"/>
                    <a:pt x="390" y="632"/>
                  </a:cubicBezTo>
                  <a:cubicBezTo>
                    <a:pt x="391" y="632"/>
                    <a:pt x="391" y="632"/>
                    <a:pt x="391" y="632"/>
                  </a:cubicBezTo>
                  <a:cubicBezTo>
                    <a:pt x="391" y="632"/>
                    <a:pt x="392" y="632"/>
                    <a:pt x="392" y="632"/>
                  </a:cubicBezTo>
                  <a:cubicBezTo>
                    <a:pt x="393" y="633"/>
                    <a:pt x="393" y="633"/>
                    <a:pt x="393" y="633"/>
                  </a:cubicBezTo>
                  <a:cubicBezTo>
                    <a:pt x="394" y="634"/>
                    <a:pt x="394" y="634"/>
                    <a:pt x="394" y="635"/>
                  </a:cubicBezTo>
                  <a:cubicBezTo>
                    <a:pt x="394" y="635"/>
                    <a:pt x="394" y="636"/>
                    <a:pt x="394" y="637"/>
                  </a:cubicBezTo>
                  <a:cubicBezTo>
                    <a:pt x="394" y="637"/>
                    <a:pt x="394" y="637"/>
                    <a:pt x="394" y="638"/>
                  </a:cubicBezTo>
                  <a:cubicBezTo>
                    <a:pt x="394" y="638"/>
                    <a:pt x="394" y="638"/>
                    <a:pt x="394" y="639"/>
                  </a:cubicBezTo>
                  <a:cubicBezTo>
                    <a:pt x="393" y="639"/>
                    <a:pt x="393" y="640"/>
                    <a:pt x="393" y="641"/>
                  </a:cubicBezTo>
                  <a:cubicBezTo>
                    <a:pt x="393" y="642"/>
                    <a:pt x="393" y="642"/>
                    <a:pt x="393" y="643"/>
                  </a:cubicBezTo>
                  <a:cubicBezTo>
                    <a:pt x="393" y="644"/>
                    <a:pt x="394" y="645"/>
                    <a:pt x="394" y="645"/>
                  </a:cubicBezTo>
                  <a:cubicBezTo>
                    <a:pt x="394" y="646"/>
                    <a:pt x="394" y="646"/>
                    <a:pt x="395" y="646"/>
                  </a:cubicBezTo>
                  <a:cubicBezTo>
                    <a:pt x="395" y="647"/>
                    <a:pt x="395" y="648"/>
                    <a:pt x="395" y="649"/>
                  </a:cubicBezTo>
                  <a:cubicBezTo>
                    <a:pt x="394" y="649"/>
                    <a:pt x="394" y="650"/>
                    <a:pt x="394" y="651"/>
                  </a:cubicBezTo>
                  <a:cubicBezTo>
                    <a:pt x="394" y="651"/>
                    <a:pt x="394" y="651"/>
                    <a:pt x="394" y="652"/>
                  </a:cubicBezTo>
                  <a:cubicBezTo>
                    <a:pt x="395" y="652"/>
                    <a:pt x="395" y="653"/>
                    <a:pt x="394" y="654"/>
                  </a:cubicBezTo>
                  <a:cubicBezTo>
                    <a:pt x="394" y="655"/>
                    <a:pt x="394" y="655"/>
                    <a:pt x="394" y="656"/>
                  </a:cubicBezTo>
                  <a:cubicBezTo>
                    <a:pt x="394" y="657"/>
                    <a:pt x="394" y="658"/>
                    <a:pt x="394" y="658"/>
                  </a:cubicBezTo>
                  <a:cubicBezTo>
                    <a:pt x="395" y="658"/>
                    <a:pt x="395" y="658"/>
                    <a:pt x="395" y="658"/>
                  </a:cubicBezTo>
                  <a:cubicBezTo>
                    <a:pt x="395" y="658"/>
                    <a:pt x="395" y="659"/>
                    <a:pt x="396" y="659"/>
                  </a:cubicBezTo>
                  <a:cubicBezTo>
                    <a:pt x="396" y="660"/>
                    <a:pt x="397" y="661"/>
                    <a:pt x="398" y="662"/>
                  </a:cubicBezTo>
                  <a:cubicBezTo>
                    <a:pt x="398" y="662"/>
                    <a:pt x="398" y="662"/>
                    <a:pt x="398" y="663"/>
                  </a:cubicBezTo>
                  <a:cubicBezTo>
                    <a:pt x="399" y="663"/>
                    <a:pt x="398" y="664"/>
                    <a:pt x="398" y="664"/>
                  </a:cubicBezTo>
                  <a:cubicBezTo>
                    <a:pt x="398" y="664"/>
                    <a:pt x="398" y="664"/>
                    <a:pt x="398" y="664"/>
                  </a:cubicBezTo>
                  <a:cubicBezTo>
                    <a:pt x="398" y="664"/>
                    <a:pt x="398" y="664"/>
                    <a:pt x="398" y="664"/>
                  </a:cubicBezTo>
                  <a:cubicBezTo>
                    <a:pt x="399" y="665"/>
                    <a:pt x="399" y="665"/>
                    <a:pt x="399" y="666"/>
                  </a:cubicBezTo>
                  <a:cubicBezTo>
                    <a:pt x="400" y="666"/>
                    <a:pt x="400" y="666"/>
                    <a:pt x="400" y="666"/>
                  </a:cubicBezTo>
                  <a:cubicBezTo>
                    <a:pt x="400" y="667"/>
                    <a:pt x="401" y="667"/>
                    <a:pt x="402" y="667"/>
                  </a:cubicBezTo>
                  <a:cubicBezTo>
                    <a:pt x="403" y="668"/>
                    <a:pt x="403" y="668"/>
                    <a:pt x="403" y="669"/>
                  </a:cubicBezTo>
                  <a:cubicBezTo>
                    <a:pt x="404" y="669"/>
                    <a:pt x="404" y="669"/>
                    <a:pt x="404" y="669"/>
                  </a:cubicBezTo>
                  <a:cubicBezTo>
                    <a:pt x="404" y="670"/>
                    <a:pt x="404" y="670"/>
                    <a:pt x="405" y="670"/>
                  </a:cubicBezTo>
                  <a:cubicBezTo>
                    <a:pt x="405" y="671"/>
                    <a:pt x="406" y="672"/>
                    <a:pt x="406" y="674"/>
                  </a:cubicBezTo>
                  <a:cubicBezTo>
                    <a:pt x="406" y="674"/>
                    <a:pt x="406" y="674"/>
                    <a:pt x="406" y="674"/>
                  </a:cubicBezTo>
                  <a:cubicBezTo>
                    <a:pt x="406" y="674"/>
                    <a:pt x="406" y="674"/>
                    <a:pt x="407" y="674"/>
                  </a:cubicBezTo>
                  <a:cubicBezTo>
                    <a:pt x="407" y="675"/>
                    <a:pt x="408" y="675"/>
                    <a:pt x="409" y="676"/>
                  </a:cubicBezTo>
                  <a:cubicBezTo>
                    <a:pt x="409" y="676"/>
                    <a:pt x="410" y="676"/>
                    <a:pt x="410" y="676"/>
                  </a:cubicBezTo>
                  <a:cubicBezTo>
                    <a:pt x="410" y="676"/>
                    <a:pt x="411" y="676"/>
                    <a:pt x="411" y="675"/>
                  </a:cubicBezTo>
                  <a:cubicBezTo>
                    <a:pt x="411" y="675"/>
                    <a:pt x="411" y="675"/>
                    <a:pt x="411" y="674"/>
                  </a:cubicBezTo>
                  <a:cubicBezTo>
                    <a:pt x="411" y="674"/>
                    <a:pt x="411" y="674"/>
                    <a:pt x="411" y="674"/>
                  </a:cubicBezTo>
                  <a:cubicBezTo>
                    <a:pt x="412" y="673"/>
                    <a:pt x="412" y="672"/>
                    <a:pt x="412" y="672"/>
                  </a:cubicBezTo>
                  <a:cubicBezTo>
                    <a:pt x="413" y="671"/>
                    <a:pt x="413" y="671"/>
                    <a:pt x="414" y="671"/>
                  </a:cubicBezTo>
                  <a:cubicBezTo>
                    <a:pt x="414" y="672"/>
                    <a:pt x="414" y="672"/>
                    <a:pt x="414" y="673"/>
                  </a:cubicBezTo>
                  <a:cubicBezTo>
                    <a:pt x="414" y="673"/>
                    <a:pt x="415" y="673"/>
                    <a:pt x="415" y="673"/>
                  </a:cubicBezTo>
                  <a:cubicBezTo>
                    <a:pt x="415" y="673"/>
                    <a:pt x="416" y="673"/>
                    <a:pt x="416" y="674"/>
                  </a:cubicBezTo>
                  <a:cubicBezTo>
                    <a:pt x="416" y="674"/>
                    <a:pt x="416" y="675"/>
                    <a:pt x="416" y="675"/>
                  </a:cubicBezTo>
                  <a:cubicBezTo>
                    <a:pt x="416" y="675"/>
                    <a:pt x="416" y="675"/>
                    <a:pt x="416" y="675"/>
                  </a:cubicBezTo>
                  <a:cubicBezTo>
                    <a:pt x="416" y="675"/>
                    <a:pt x="416" y="675"/>
                    <a:pt x="416" y="675"/>
                  </a:cubicBezTo>
                  <a:cubicBezTo>
                    <a:pt x="417" y="674"/>
                    <a:pt x="417" y="672"/>
                    <a:pt x="416" y="671"/>
                  </a:cubicBezTo>
                  <a:cubicBezTo>
                    <a:pt x="416" y="671"/>
                    <a:pt x="415" y="670"/>
                    <a:pt x="415" y="670"/>
                  </a:cubicBezTo>
                  <a:cubicBezTo>
                    <a:pt x="416" y="670"/>
                    <a:pt x="416" y="669"/>
                    <a:pt x="416" y="669"/>
                  </a:cubicBezTo>
                  <a:cubicBezTo>
                    <a:pt x="416" y="669"/>
                    <a:pt x="416" y="668"/>
                    <a:pt x="416" y="668"/>
                  </a:cubicBezTo>
                  <a:cubicBezTo>
                    <a:pt x="417" y="668"/>
                    <a:pt x="417" y="668"/>
                    <a:pt x="417" y="668"/>
                  </a:cubicBezTo>
                  <a:cubicBezTo>
                    <a:pt x="417" y="667"/>
                    <a:pt x="418" y="667"/>
                    <a:pt x="418" y="666"/>
                  </a:cubicBezTo>
                  <a:cubicBezTo>
                    <a:pt x="419" y="665"/>
                    <a:pt x="419" y="664"/>
                    <a:pt x="418" y="663"/>
                  </a:cubicBezTo>
                  <a:cubicBezTo>
                    <a:pt x="418" y="663"/>
                    <a:pt x="418" y="662"/>
                    <a:pt x="418" y="662"/>
                  </a:cubicBezTo>
                  <a:cubicBezTo>
                    <a:pt x="418" y="662"/>
                    <a:pt x="418" y="662"/>
                    <a:pt x="418" y="661"/>
                  </a:cubicBezTo>
                  <a:cubicBezTo>
                    <a:pt x="417" y="661"/>
                    <a:pt x="417" y="660"/>
                    <a:pt x="417" y="659"/>
                  </a:cubicBezTo>
                  <a:cubicBezTo>
                    <a:pt x="417" y="659"/>
                    <a:pt x="417" y="659"/>
                    <a:pt x="417" y="659"/>
                  </a:cubicBezTo>
                  <a:cubicBezTo>
                    <a:pt x="417" y="659"/>
                    <a:pt x="417" y="659"/>
                    <a:pt x="417" y="659"/>
                  </a:cubicBezTo>
                  <a:cubicBezTo>
                    <a:pt x="417" y="658"/>
                    <a:pt x="417" y="658"/>
                    <a:pt x="416" y="658"/>
                  </a:cubicBezTo>
                  <a:cubicBezTo>
                    <a:pt x="416" y="657"/>
                    <a:pt x="416" y="656"/>
                    <a:pt x="416" y="655"/>
                  </a:cubicBezTo>
                  <a:cubicBezTo>
                    <a:pt x="416" y="655"/>
                    <a:pt x="416" y="654"/>
                    <a:pt x="416" y="654"/>
                  </a:cubicBezTo>
                  <a:cubicBezTo>
                    <a:pt x="416" y="653"/>
                    <a:pt x="416" y="653"/>
                    <a:pt x="416" y="653"/>
                  </a:cubicBezTo>
                  <a:cubicBezTo>
                    <a:pt x="416" y="653"/>
                    <a:pt x="416" y="652"/>
                    <a:pt x="416" y="652"/>
                  </a:cubicBezTo>
                  <a:cubicBezTo>
                    <a:pt x="416" y="652"/>
                    <a:pt x="415" y="652"/>
                    <a:pt x="415" y="652"/>
                  </a:cubicBezTo>
                  <a:cubicBezTo>
                    <a:pt x="415" y="652"/>
                    <a:pt x="415" y="651"/>
                    <a:pt x="415" y="651"/>
                  </a:cubicBezTo>
                  <a:cubicBezTo>
                    <a:pt x="415" y="651"/>
                    <a:pt x="415" y="651"/>
                    <a:pt x="415" y="650"/>
                  </a:cubicBezTo>
                  <a:cubicBezTo>
                    <a:pt x="415" y="650"/>
                    <a:pt x="415" y="650"/>
                    <a:pt x="416" y="650"/>
                  </a:cubicBezTo>
                  <a:cubicBezTo>
                    <a:pt x="416" y="650"/>
                    <a:pt x="416" y="650"/>
                    <a:pt x="416" y="650"/>
                  </a:cubicBezTo>
                  <a:cubicBezTo>
                    <a:pt x="416" y="650"/>
                    <a:pt x="416" y="650"/>
                    <a:pt x="416" y="650"/>
                  </a:cubicBezTo>
                  <a:cubicBezTo>
                    <a:pt x="415" y="649"/>
                    <a:pt x="415" y="649"/>
                    <a:pt x="415" y="648"/>
                  </a:cubicBezTo>
                  <a:cubicBezTo>
                    <a:pt x="415" y="648"/>
                    <a:pt x="415" y="648"/>
                    <a:pt x="415" y="648"/>
                  </a:cubicBezTo>
                  <a:cubicBezTo>
                    <a:pt x="415" y="647"/>
                    <a:pt x="415" y="647"/>
                    <a:pt x="415" y="647"/>
                  </a:cubicBezTo>
                  <a:cubicBezTo>
                    <a:pt x="415" y="646"/>
                    <a:pt x="415" y="646"/>
                    <a:pt x="415" y="646"/>
                  </a:cubicBezTo>
                  <a:cubicBezTo>
                    <a:pt x="415" y="646"/>
                    <a:pt x="415" y="645"/>
                    <a:pt x="415" y="645"/>
                  </a:cubicBezTo>
                  <a:cubicBezTo>
                    <a:pt x="415" y="645"/>
                    <a:pt x="415" y="645"/>
                    <a:pt x="415" y="645"/>
                  </a:cubicBezTo>
                  <a:cubicBezTo>
                    <a:pt x="415" y="644"/>
                    <a:pt x="415" y="644"/>
                    <a:pt x="414" y="643"/>
                  </a:cubicBezTo>
                  <a:cubicBezTo>
                    <a:pt x="414" y="643"/>
                    <a:pt x="414" y="643"/>
                    <a:pt x="414" y="643"/>
                  </a:cubicBezTo>
                  <a:cubicBezTo>
                    <a:pt x="414" y="643"/>
                    <a:pt x="414" y="643"/>
                    <a:pt x="414" y="643"/>
                  </a:cubicBezTo>
                  <a:cubicBezTo>
                    <a:pt x="413" y="643"/>
                    <a:pt x="413" y="642"/>
                    <a:pt x="413" y="642"/>
                  </a:cubicBezTo>
                  <a:cubicBezTo>
                    <a:pt x="413" y="641"/>
                    <a:pt x="412" y="641"/>
                    <a:pt x="412" y="640"/>
                  </a:cubicBezTo>
                  <a:cubicBezTo>
                    <a:pt x="412" y="639"/>
                    <a:pt x="412" y="639"/>
                    <a:pt x="411" y="638"/>
                  </a:cubicBezTo>
                  <a:cubicBezTo>
                    <a:pt x="411" y="638"/>
                    <a:pt x="411" y="638"/>
                    <a:pt x="411" y="638"/>
                  </a:cubicBezTo>
                  <a:cubicBezTo>
                    <a:pt x="411" y="637"/>
                    <a:pt x="411" y="637"/>
                    <a:pt x="411" y="637"/>
                  </a:cubicBezTo>
                  <a:cubicBezTo>
                    <a:pt x="412" y="637"/>
                    <a:pt x="412" y="637"/>
                    <a:pt x="412" y="637"/>
                  </a:cubicBezTo>
                  <a:cubicBezTo>
                    <a:pt x="417" y="635"/>
                    <a:pt x="422" y="632"/>
                    <a:pt x="426" y="628"/>
                  </a:cubicBezTo>
                  <a:cubicBezTo>
                    <a:pt x="425" y="628"/>
                    <a:pt x="425" y="628"/>
                    <a:pt x="426" y="628"/>
                  </a:cubicBezTo>
                  <a:cubicBezTo>
                    <a:pt x="426" y="627"/>
                    <a:pt x="426" y="627"/>
                    <a:pt x="426" y="627"/>
                  </a:cubicBezTo>
                  <a:cubicBezTo>
                    <a:pt x="426" y="627"/>
                    <a:pt x="426" y="627"/>
                    <a:pt x="426" y="627"/>
                  </a:cubicBezTo>
                  <a:cubicBezTo>
                    <a:pt x="427" y="627"/>
                    <a:pt x="427" y="627"/>
                    <a:pt x="427" y="626"/>
                  </a:cubicBezTo>
                  <a:cubicBezTo>
                    <a:pt x="428" y="626"/>
                    <a:pt x="428" y="625"/>
                    <a:pt x="428" y="625"/>
                  </a:cubicBezTo>
                  <a:cubicBezTo>
                    <a:pt x="429" y="624"/>
                    <a:pt x="430" y="623"/>
                    <a:pt x="431" y="622"/>
                  </a:cubicBezTo>
                  <a:cubicBezTo>
                    <a:pt x="431" y="621"/>
                    <a:pt x="432" y="620"/>
                    <a:pt x="432" y="619"/>
                  </a:cubicBezTo>
                  <a:cubicBezTo>
                    <a:pt x="433" y="614"/>
                    <a:pt x="432" y="610"/>
                    <a:pt x="431" y="606"/>
                  </a:cubicBezTo>
                  <a:cubicBezTo>
                    <a:pt x="431" y="603"/>
                    <a:pt x="430" y="600"/>
                    <a:pt x="428" y="598"/>
                  </a:cubicBezTo>
                  <a:cubicBezTo>
                    <a:pt x="427" y="596"/>
                    <a:pt x="425" y="595"/>
                    <a:pt x="424" y="593"/>
                  </a:cubicBezTo>
                  <a:cubicBezTo>
                    <a:pt x="423" y="593"/>
                    <a:pt x="423" y="593"/>
                    <a:pt x="423" y="593"/>
                  </a:cubicBezTo>
                  <a:cubicBezTo>
                    <a:pt x="423" y="593"/>
                    <a:pt x="423" y="593"/>
                    <a:pt x="422" y="593"/>
                  </a:cubicBezTo>
                  <a:cubicBezTo>
                    <a:pt x="422" y="592"/>
                    <a:pt x="422" y="592"/>
                    <a:pt x="422" y="592"/>
                  </a:cubicBezTo>
                  <a:cubicBezTo>
                    <a:pt x="422" y="592"/>
                    <a:pt x="422" y="592"/>
                    <a:pt x="422" y="592"/>
                  </a:cubicBezTo>
                  <a:cubicBezTo>
                    <a:pt x="422" y="592"/>
                    <a:pt x="421" y="592"/>
                    <a:pt x="421" y="592"/>
                  </a:cubicBezTo>
                  <a:cubicBezTo>
                    <a:pt x="421" y="592"/>
                    <a:pt x="421" y="591"/>
                    <a:pt x="421" y="591"/>
                  </a:cubicBezTo>
                  <a:cubicBezTo>
                    <a:pt x="421" y="591"/>
                    <a:pt x="421" y="591"/>
                    <a:pt x="420" y="591"/>
                  </a:cubicBezTo>
                  <a:cubicBezTo>
                    <a:pt x="420" y="591"/>
                    <a:pt x="420" y="590"/>
                    <a:pt x="420" y="590"/>
                  </a:cubicBezTo>
                  <a:cubicBezTo>
                    <a:pt x="420" y="590"/>
                    <a:pt x="420" y="590"/>
                    <a:pt x="420" y="590"/>
                  </a:cubicBezTo>
                  <a:cubicBezTo>
                    <a:pt x="421" y="590"/>
                    <a:pt x="421" y="589"/>
                    <a:pt x="421" y="589"/>
                  </a:cubicBezTo>
                  <a:cubicBezTo>
                    <a:pt x="420" y="589"/>
                    <a:pt x="420" y="589"/>
                    <a:pt x="420" y="589"/>
                  </a:cubicBezTo>
                  <a:cubicBezTo>
                    <a:pt x="420" y="589"/>
                    <a:pt x="420" y="589"/>
                    <a:pt x="419" y="589"/>
                  </a:cubicBezTo>
                  <a:cubicBezTo>
                    <a:pt x="419" y="589"/>
                    <a:pt x="419" y="590"/>
                    <a:pt x="419" y="590"/>
                  </a:cubicBezTo>
                  <a:cubicBezTo>
                    <a:pt x="419" y="590"/>
                    <a:pt x="419" y="590"/>
                    <a:pt x="419" y="590"/>
                  </a:cubicBezTo>
                  <a:cubicBezTo>
                    <a:pt x="419" y="590"/>
                    <a:pt x="419" y="590"/>
                    <a:pt x="419" y="590"/>
                  </a:cubicBezTo>
                  <a:cubicBezTo>
                    <a:pt x="419" y="590"/>
                    <a:pt x="419" y="590"/>
                    <a:pt x="419" y="590"/>
                  </a:cubicBezTo>
                  <a:cubicBezTo>
                    <a:pt x="419" y="590"/>
                    <a:pt x="419" y="590"/>
                    <a:pt x="419" y="590"/>
                  </a:cubicBezTo>
                  <a:cubicBezTo>
                    <a:pt x="419" y="590"/>
                    <a:pt x="419" y="590"/>
                    <a:pt x="419" y="590"/>
                  </a:cubicBezTo>
                  <a:cubicBezTo>
                    <a:pt x="419" y="590"/>
                    <a:pt x="418" y="590"/>
                    <a:pt x="418" y="589"/>
                  </a:cubicBezTo>
                  <a:cubicBezTo>
                    <a:pt x="418" y="589"/>
                    <a:pt x="418" y="589"/>
                    <a:pt x="418" y="589"/>
                  </a:cubicBezTo>
                  <a:cubicBezTo>
                    <a:pt x="418" y="589"/>
                    <a:pt x="418" y="589"/>
                    <a:pt x="418" y="589"/>
                  </a:cubicBezTo>
                  <a:cubicBezTo>
                    <a:pt x="418" y="589"/>
                    <a:pt x="418" y="589"/>
                    <a:pt x="418" y="589"/>
                  </a:cubicBezTo>
                  <a:cubicBezTo>
                    <a:pt x="418" y="589"/>
                    <a:pt x="419" y="589"/>
                    <a:pt x="419" y="589"/>
                  </a:cubicBezTo>
                  <a:cubicBezTo>
                    <a:pt x="419" y="589"/>
                    <a:pt x="419" y="589"/>
                    <a:pt x="419" y="589"/>
                  </a:cubicBezTo>
                  <a:cubicBezTo>
                    <a:pt x="419" y="588"/>
                    <a:pt x="419" y="588"/>
                    <a:pt x="419" y="588"/>
                  </a:cubicBezTo>
                  <a:cubicBezTo>
                    <a:pt x="419" y="588"/>
                    <a:pt x="419" y="588"/>
                    <a:pt x="419" y="588"/>
                  </a:cubicBezTo>
                  <a:cubicBezTo>
                    <a:pt x="418" y="588"/>
                    <a:pt x="418" y="588"/>
                    <a:pt x="418" y="587"/>
                  </a:cubicBezTo>
                  <a:cubicBezTo>
                    <a:pt x="418" y="587"/>
                    <a:pt x="418" y="587"/>
                    <a:pt x="418" y="587"/>
                  </a:cubicBezTo>
                  <a:cubicBezTo>
                    <a:pt x="418" y="587"/>
                    <a:pt x="418" y="587"/>
                    <a:pt x="418" y="586"/>
                  </a:cubicBezTo>
                  <a:cubicBezTo>
                    <a:pt x="419" y="586"/>
                    <a:pt x="419" y="586"/>
                    <a:pt x="419" y="586"/>
                  </a:cubicBezTo>
                  <a:cubicBezTo>
                    <a:pt x="418" y="586"/>
                    <a:pt x="418" y="586"/>
                    <a:pt x="418" y="586"/>
                  </a:cubicBezTo>
                  <a:cubicBezTo>
                    <a:pt x="418" y="586"/>
                    <a:pt x="418" y="586"/>
                    <a:pt x="418" y="585"/>
                  </a:cubicBezTo>
                  <a:cubicBezTo>
                    <a:pt x="419" y="585"/>
                    <a:pt x="419" y="585"/>
                    <a:pt x="419" y="585"/>
                  </a:cubicBezTo>
                  <a:cubicBezTo>
                    <a:pt x="419" y="585"/>
                    <a:pt x="420" y="585"/>
                    <a:pt x="420" y="585"/>
                  </a:cubicBezTo>
                  <a:cubicBezTo>
                    <a:pt x="421" y="584"/>
                    <a:pt x="421" y="583"/>
                    <a:pt x="422" y="582"/>
                  </a:cubicBezTo>
                  <a:cubicBezTo>
                    <a:pt x="422" y="581"/>
                    <a:pt x="423" y="581"/>
                    <a:pt x="423" y="580"/>
                  </a:cubicBezTo>
                  <a:cubicBezTo>
                    <a:pt x="423" y="580"/>
                    <a:pt x="424" y="580"/>
                    <a:pt x="424" y="580"/>
                  </a:cubicBezTo>
                  <a:cubicBezTo>
                    <a:pt x="424" y="580"/>
                    <a:pt x="424" y="579"/>
                    <a:pt x="424" y="579"/>
                  </a:cubicBezTo>
                  <a:cubicBezTo>
                    <a:pt x="424" y="579"/>
                    <a:pt x="423" y="579"/>
                    <a:pt x="423" y="579"/>
                  </a:cubicBezTo>
                  <a:cubicBezTo>
                    <a:pt x="423" y="579"/>
                    <a:pt x="423" y="579"/>
                    <a:pt x="423" y="579"/>
                  </a:cubicBezTo>
                  <a:cubicBezTo>
                    <a:pt x="423" y="579"/>
                    <a:pt x="423" y="579"/>
                    <a:pt x="423" y="579"/>
                  </a:cubicBezTo>
                  <a:cubicBezTo>
                    <a:pt x="423" y="579"/>
                    <a:pt x="423" y="579"/>
                    <a:pt x="423" y="578"/>
                  </a:cubicBezTo>
                  <a:cubicBezTo>
                    <a:pt x="423" y="578"/>
                    <a:pt x="423" y="578"/>
                    <a:pt x="423" y="578"/>
                  </a:cubicBezTo>
                  <a:cubicBezTo>
                    <a:pt x="423" y="578"/>
                    <a:pt x="423" y="578"/>
                    <a:pt x="424" y="577"/>
                  </a:cubicBezTo>
                  <a:cubicBezTo>
                    <a:pt x="424" y="577"/>
                    <a:pt x="424" y="577"/>
                    <a:pt x="424" y="577"/>
                  </a:cubicBezTo>
                  <a:cubicBezTo>
                    <a:pt x="424" y="577"/>
                    <a:pt x="424" y="576"/>
                    <a:pt x="424" y="576"/>
                  </a:cubicBezTo>
                  <a:cubicBezTo>
                    <a:pt x="424" y="576"/>
                    <a:pt x="424" y="576"/>
                    <a:pt x="424" y="576"/>
                  </a:cubicBezTo>
                  <a:cubicBezTo>
                    <a:pt x="424" y="576"/>
                    <a:pt x="424" y="576"/>
                    <a:pt x="424" y="575"/>
                  </a:cubicBezTo>
                  <a:cubicBezTo>
                    <a:pt x="424" y="575"/>
                    <a:pt x="424" y="575"/>
                    <a:pt x="425" y="575"/>
                  </a:cubicBezTo>
                  <a:cubicBezTo>
                    <a:pt x="425" y="575"/>
                    <a:pt x="425" y="575"/>
                    <a:pt x="425" y="575"/>
                  </a:cubicBezTo>
                  <a:cubicBezTo>
                    <a:pt x="425" y="575"/>
                    <a:pt x="425" y="575"/>
                    <a:pt x="425" y="575"/>
                  </a:cubicBezTo>
                  <a:cubicBezTo>
                    <a:pt x="425" y="576"/>
                    <a:pt x="425" y="576"/>
                    <a:pt x="425" y="576"/>
                  </a:cubicBezTo>
                  <a:cubicBezTo>
                    <a:pt x="426" y="576"/>
                    <a:pt x="425" y="577"/>
                    <a:pt x="426" y="577"/>
                  </a:cubicBezTo>
                  <a:cubicBezTo>
                    <a:pt x="426" y="577"/>
                    <a:pt x="426" y="577"/>
                    <a:pt x="426" y="577"/>
                  </a:cubicBezTo>
                  <a:cubicBezTo>
                    <a:pt x="426" y="577"/>
                    <a:pt x="426" y="577"/>
                    <a:pt x="426" y="576"/>
                  </a:cubicBezTo>
                  <a:cubicBezTo>
                    <a:pt x="426" y="576"/>
                    <a:pt x="426" y="576"/>
                    <a:pt x="426" y="576"/>
                  </a:cubicBezTo>
                  <a:cubicBezTo>
                    <a:pt x="426" y="576"/>
                    <a:pt x="425" y="575"/>
                    <a:pt x="425" y="575"/>
                  </a:cubicBezTo>
                  <a:cubicBezTo>
                    <a:pt x="425" y="575"/>
                    <a:pt x="425" y="575"/>
                    <a:pt x="425" y="575"/>
                  </a:cubicBezTo>
                  <a:cubicBezTo>
                    <a:pt x="425" y="574"/>
                    <a:pt x="426" y="574"/>
                    <a:pt x="426" y="574"/>
                  </a:cubicBezTo>
                  <a:cubicBezTo>
                    <a:pt x="426" y="574"/>
                    <a:pt x="426" y="574"/>
                    <a:pt x="426" y="574"/>
                  </a:cubicBezTo>
                  <a:cubicBezTo>
                    <a:pt x="427" y="574"/>
                    <a:pt x="427" y="574"/>
                    <a:pt x="427" y="574"/>
                  </a:cubicBezTo>
                  <a:cubicBezTo>
                    <a:pt x="427" y="573"/>
                    <a:pt x="427" y="573"/>
                    <a:pt x="426" y="573"/>
                  </a:cubicBezTo>
                  <a:cubicBezTo>
                    <a:pt x="426" y="573"/>
                    <a:pt x="426" y="573"/>
                    <a:pt x="426" y="573"/>
                  </a:cubicBezTo>
                  <a:cubicBezTo>
                    <a:pt x="426" y="573"/>
                    <a:pt x="426" y="573"/>
                    <a:pt x="426" y="572"/>
                  </a:cubicBezTo>
                  <a:cubicBezTo>
                    <a:pt x="426" y="572"/>
                    <a:pt x="426" y="572"/>
                    <a:pt x="427" y="572"/>
                  </a:cubicBezTo>
                  <a:cubicBezTo>
                    <a:pt x="427" y="572"/>
                    <a:pt x="427" y="572"/>
                    <a:pt x="427" y="571"/>
                  </a:cubicBezTo>
                  <a:cubicBezTo>
                    <a:pt x="427" y="571"/>
                    <a:pt x="427" y="571"/>
                    <a:pt x="427" y="571"/>
                  </a:cubicBezTo>
                  <a:cubicBezTo>
                    <a:pt x="427" y="571"/>
                    <a:pt x="427" y="571"/>
                    <a:pt x="427" y="571"/>
                  </a:cubicBezTo>
                  <a:cubicBezTo>
                    <a:pt x="427" y="571"/>
                    <a:pt x="427" y="571"/>
                    <a:pt x="426" y="571"/>
                  </a:cubicBezTo>
                  <a:cubicBezTo>
                    <a:pt x="426" y="571"/>
                    <a:pt x="426" y="571"/>
                    <a:pt x="426" y="571"/>
                  </a:cubicBezTo>
                  <a:cubicBezTo>
                    <a:pt x="426" y="571"/>
                    <a:pt x="426" y="571"/>
                    <a:pt x="426" y="571"/>
                  </a:cubicBezTo>
                  <a:cubicBezTo>
                    <a:pt x="425" y="571"/>
                    <a:pt x="425" y="571"/>
                    <a:pt x="425" y="570"/>
                  </a:cubicBezTo>
                  <a:cubicBezTo>
                    <a:pt x="425" y="570"/>
                    <a:pt x="425" y="570"/>
                    <a:pt x="425" y="570"/>
                  </a:cubicBezTo>
                  <a:cubicBezTo>
                    <a:pt x="425" y="570"/>
                    <a:pt x="425" y="570"/>
                    <a:pt x="425" y="569"/>
                  </a:cubicBezTo>
                  <a:cubicBezTo>
                    <a:pt x="425" y="569"/>
                    <a:pt x="426" y="569"/>
                    <a:pt x="426" y="569"/>
                  </a:cubicBezTo>
                  <a:cubicBezTo>
                    <a:pt x="426" y="569"/>
                    <a:pt x="426" y="569"/>
                    <a:pt x="426" y="569"/>
                  </a:cubicBezTo>
                  <a:cubicBezTo>
                    <a:pt x="425" y="569"/>
                    <a:pt x="425" y="569"/>
                    <a:pt x="425" y="569"/>
                  </a:cubicBezTo>
                  <a:cubicBezTo>
                    <a:pt x="425" y="569"/>
                    <a:pt x="425" y="568"/>
                    <a:pt x="425" y="568"/>
                  </a:cubicBezTo>
                  <a:cubicBezTo>
                    <a:pt x="425" y="568"/>
                    <a:pt x="425" y="568"/>
                    <a:pt x="425" y="568"/>
                  </a:cubicBezTo>
                  <a:cubicBezTo>
                    <a:pt x="425" y="568"/>
                    <a:pt x="426" y="568"/>
                    <a:pt x="426" y="568"/>
                  </a:cubicBezTo>
                  <a:cubicBezTo>
                    <a:pt x="426" y="568"/>
                    <a:pt x="426" y="568"/>
                    <a:pt x="426" y="568"/>
                  </a:cubicBezTo>
                  <a:cubicBezTo>
                    <a:pt x="426" y="568"/>
                    <a:pt x="426" y="567"/>
                    <a:pt x="426" y="567"/>
                  </a:cubicBezTo>
                  <a:cubicBezTo>
                    <a:pt x="425" y="567"/>
                    <a:pt x="425" y="567"/>
                    <a:pt x="425" y="567"/>
                  </a:cubicBezTo>
                  <a:cubicBezTo>
                    <a:pt x="425" y="567"/>
                    <a:pt x="424" y="566"/>
                    <a:pt x="424" y="566"/>
                  </a:cubicBezTo>
                  <a:cubicBezTo>
                    <a:pt x="424" y="566"/>
                    <a:pt x="424" y="566"/>
                    <a:pt x="424" y="566"/>
                  </a:cubicBezTo>
                  <a:cubicBezTo>
                    <a:pt x="424" y="566"/>
                    <a:pt x="424" y="566"/>
                    <a:pt x="424" y="566"/>
                  </a:cubicBezTo>
                  <a:cubicBezTo>
                    <a:pt x="424" y="566"/>
                    <a:pt x="424" y="565"/>
                    <a:pt x="424" y="565"/>
                  </a:cubicBezTo>
                  <a:cubicBezTo>
                    <a:pt x="425" y="565"/>
                    <a:pt x="425" y="565"/>
                    <a:pt x="425" y="565"/>
                  </a:cubicBezTo>
                  <a:cubicBezTo>
                    <a:pt x="425" y="565"/>
                    <a:pt x="425" y="565"/>
                    <a:pt x="425" y="564"/>
                  </a:cubicBezTo>
                  <a:cubicBezTo>
                    <a:pt x="425" y="564"/>
                    <a:pt x="425" y="564"/>
                    <a:pt x="425" y="564"/>
                  </a:cubicBezTo>
                  <a:cubicBezTo>
                    <a:pt x="425" y="564"/>
                    <a:pt x="425" y="564"/>
                    <a:pt x="425" y="564"/>
                  </a:cubicBezTo>
                  <a:cubicBezTo>
                    <a:pt x="425" y="564"/>
                    <a:pt x="425" y="564"/>
                    <a:pt x="425" y="564"/>
                  </a:cubicBezTo>
                  <a:cubicBezTo>
                    <a:pt x="425" y="564"/>
                    <a:pt x="425" y="564"/>
                    <a:pt x="424" y="564"/>
                  </a:cubicBezTo>
                  <a:cubicBezTo>
                    <a:pt x="424" y="564"/>
                    <a:pt x="424" y="563"/>
                    <a:pt x="424" y="563"/>
                  </a:cubicBezTo>
                  <a:cubicBezTo>
                    <a:pt x="424" y="563"/>
                    <a:pt x="424" y="563"/>
                    <a:pt x="424" y="563"/>
                  </a:cubicBezTo>
                  <a:cubicBezTo>
                    <a:pt x="424" y="563"/>
                    <a:pt x="424" y="563"/>
                    <a:pt x="424" y="563"/>
                  </a:cubicBezTo>
                  <a:cubicBezTo>
                    <a:pt x="424" y="563"/>
                    <a:pt x="424" y="563"/>
                    <a:pt x="424" y="563"/>
                  </a:cubicBezTo>
                  <a:cubicBezTo>
                    <a:pt x="424" y="563"/>
                    <a:pt x="424" y="563"/>
                    <a:pt x="423" y="563"/>
                  </a:cubicBezTo>
                  <a:cubicBezTo>
                    <a:pt x="423" y="562"/>
                    <a:pt x="424" y="562"/>
                    <a:pt x="424" y="562"/>
                  </a:cubicBezTo>
                  <a:cubicBezTo>
                    <a:pt x="424" y="562"/>
                    <a:pt x="424" y="562"/>
                    <a:pt x="424" y="562"/>
                  </a:cubicBezTo>
                  <a:cubicBezTo>
                    <a:pt x="424" y="562"/>
                    <a:pt x="424" y="562"/>
                    <a:pt x="424" y="562"/>
                  </a:cubicBezTo>
                  <a:cubicBezTo>
                    <a:pt x="424" y="562"/>
                    <a:pt x="424" y="562"/>
                    <a:pt x="424" y="562"/>
                  </a:cubicBezTo>
                  <a:cubicBezTo>
                    <a:pt x="424" y="562"/>
                    <a:pt x="424" y="562"/>
                    <a:pt x="424" y="562"/>
                  </a:cubicBezTo>
                  <a:cubicBezTo>
                    <a:pt x="425" y="562"/>
                    <a:pt x="425" y="562"/>
                    <a:pt x="425" y="561"/>
                  </a:cubicBezTo>
                  <a:cubicBezTo>
                    <a:pt x="425" y="561"/>
                    <a:pt x="425" y="561"/>
                    <a:pt x="425" y="561"/>
                  </a:cubicBezTo>
                  <a:cubicBezTo>
                    <a:pt x="424" y="561"/>
                    <a:pt x="424" y="561"/>
                    <a:pt x="424" y="561"/>
                  </a:cubicBezTo>
                  <a:cubicBezTo>
                    <a:pt x="424" y="561"/>
                    <a:pt x="424" y="561"/>
                    <a:pt x="423" y="561"/>
                  </a:cubicBezTo>
                  <a:cubicBezTo>
                    <a:pt x="423" y="561"/>
                    <a:pt x="423" y="561"/>
                    <a:pt x="423" y="561"/>
                  </a:cubicBezTo>
                  <a:cubicBezTo>
                    <a:pt x="423" y="561"/>
                    <a:pt x="422" y="561"/>
                    <a:pt x="422" y="560"/>
                  </a:cubicBezTo>
                  <a:cubicBezTo>
                    <a:pt x="422" y="560"/>
                    <a:pt x="422" y="560"/>
                    <a:pt x="422" y="560"/>
                  </a:cubicBezTo>
                  <a:cubicBezTo>
                    <a:pt x="422" y="560"/>
                    <a:pt x="421" y="560"/>
                    <a:pt x="421" y="560"/>
                  </a:cubicBezTo>
                  <a:cubicBezTo>
                    <a:pt x="421" y="560"/>
                    <a:pt x="421" y="560"/>
                    <a:pt x="421" y="560"/>
                  </a:cubicBezTo>
                  <a:cubicBezTo>
                    <a:pt x="421" y="561"/>
                    <a:pt x="421" y="561"/>
                    <a:pt x="421" y="561"/>
                  </a:cubicBezTo>
                  <a:cubicBezTo>
                    <a:pt x="420" y="561"/>
                    <a:pt x="420" y="561"/>
                    <a:pt x="420" y="561"/>
                  </a:cubicBezTo>
                  <a:cubicBezTo>
                    <a:pt x="420" y="561"/>
                    <a:pt x="419" y="561"/>
                    <a:pt x="419" y="561"/>
                  </a:cubicBezTo>
                  <a:cubicBezTo>
                    <a:pt x="419" y="561"/>
                    <a:pt x="419" y="561"/>
                    <a:pt x="419" y="561"/>
                  </a:cubicBezTo>
                  <a:cubicBezTo>
                    <a:pt x="418" y="561"/>
                    <a:pt x="418" y="561"/>
                    <a:pt x="418" y="561"/>
                  </a:cubicBezTo>
                  <a:cubicBezTo>
                    <a:pt x="418" y="561"/>
                    <a:pt x="418" y="561"/>
                    <a:pt x="418" y="561"/>
                  </a:cubicBezTo>
                  <a:cubicBezTo>
                    <a:pt x="418" y="561"/>
                    <a:pt x="418" y="561"/>
                    <a:pt x="418" y="561"/>
                  </a:cubicBezTo>
                  <a:cubicBezTo>
                    <a:pt x="419" y="561"/>
                    <a:pt x="419" y="560"/>
                    <a:pt x="419" y="560"/>
                  </a:cubicBezTo>
                  <a:cubicBezTo>
                    <a:pt x="420" y="560"/>
                    <a:pt x="420" y="560"/>
                    <a:pt x="421" y="560"/>
                  </a:cubicBezTo>
                  <a:cubicBezTo>
                    <a:pt x="421" y="560"/>
                    <a:pt x="421" y="560"/>
                    <a:pt x="421" y="559"/>
                  </a:cubicBezTo>
                  <a:cubicBezTo>
                    <a:pt x="422" y="559"/>
                    <a:pt x="422" y="559"/>
                    <a:pt x="422" y="558"/>
                  </a:cubicBezTo>
                  <a:cubicBezTo>
                    <a:pt x="422" y="558"/>
                    <a:pt x="422" y="558"/>
                    <a:pt x="422" y="558"/>
                  </a:cubicBezTo>
                  <a:cubicBezTo>
                    <a:pt x="423" y="558"/>
                    <a:pt x="423" y="557"/>
                    <a:pt x="423" y="557"/>
                  </a:cubicBezTo>
                  <a:cubicBezTo>
                    <a:pt x="423" y="557"/>
                    <a:pt x="423" y="557"/>
                    <a:pt x="424" y="557"/>
                  </a:cubicBezTo>
                  <a:cubicBezTo>
                    <a:pt x="424" y="556"/>
                    <a:pt x="424" y="556"/>
                    <a:pt x="424" y="556"/>
                  </a:cubicBezTo>
                  <a:cubicBezTo>
                    <a:pt x="424" y="556"/>
                    <a:pt x="424" y="555"/>
                    <a:pt x="424" y="555"/>
                  </a:cubicBezTo>
                  <a:cubicBezTo>
                    <a:pt x="424" y="555"/>
                    <a:pt x="424" y="555"/>
                    <a:pt x="424" y="555"/>
                  </a:cubicBezTo>
                  <a:cubicBezTo>
                    <a:pt x="424" y="555"/>
                    <a:pt x="424" y="555"/>
                    <a:pt x="424" y="554"/>
                  </a:cubicBezTo>
                  <a:cubicBezTo>
                    <a:pt x="424" y="554"/>
                    <a:pt x="424" y="553"/>
                    <a:pt x="424" y="552"/>
                  </a:cubicBezTo>
                  <a:cubicBezTo>
                    <a:pt x="424" y="552"/>
                    <a:pt x="424" y="552"/>
                    <a:pt x="424" y="552"/>
                  </a:cubicBezTo>
                  <a:cubicBezTo>
                    <a:pt x="424" y="552"/>
                    <a:pt x="424" y="551"/>
                    <a:pt x="424" y="551"/>
                  </a:cubicBezTo>
                  <a:cubicBezTo>
                    <a:pt x="424" y="551"/>
                    <a:pt x="425" y="551"/>
                    <a:pt x="425" y="551"/>
                  </a:cubicBezTo>
                  <a:cubicBezTo>
                    <a:pt x="425" y="551"/>
                    <a:pt x="425" y="551"/>
                    <a:pt x="425" y="551"/>
                  </a:cubicBezTo>
                  <a:cubicBezTo>
                    <a:pt x="425" y="551"/>
                    <a:pt x="425" y="551"/>
                    <a:pt x="425" y="551"/>
                  </a:cubicBezTo>
                  <a:cubicBezTo>
                    <a:pt x="425" y="551"/>
                    <a:pt x="425" y="551"/>
                    <a:pt x="425" y="551"/>
                  </a:cubicBezTo>
                  <a:cubicBezTo>
                    <a:pt x="425" y="551"/>
                    <a:pt x="425" y="550"/>
                    <a:pt x="425" y="550"/>
                  </a:cubicBezTo>
                  <a:cubicBezTo>
                    <a:pt x="425" y="550"/>
                    <a:pt x="424" y="550"/>
                    <a:pt x="424" y="550"/>
                  </a:cubicBezTo>
                  <a:cubicBezTo>
                    <a:pt x="424" y="550"/>
                    <a:pt x="425" y="550"/>
                    <a:pt x="425" y="550"/>
                  </a:cubicBezTo>
                  <a:cubicBezTo>
                    <a:pt x="425" y="550"/>
                    <a:pt x="425" y="550"/>
                    <a:pt x="425" y="549"/>
                  </a:cubicBezTo>
                  <a:cubicBezTo>
                    <a:pt x="425" y="549"/>
                    <a:pt x="425" y="549"/>
                    <a:pt x="424" y="549"/>
                  </a:cubicBezTo>
                  <a:cubicBezTo>
                    <a:pt x="424" y="549"/>
                    <a:pt x="424" y="549"/>
                    <a:pt x="424" y="548"/>
                  </a:cubicBezTo>
                  <a:cubicBezTo>
                    <a:pt x="423" y="548"/>
                    <a:pt x="423" y="548"/>
                    <a:pt x="422" y="548"/>
                  </a:cubicBezTo>
                  <a:cubicBezTo>
                    <a:pt x="422" y="548"/>
                    <a:pt x="422" y="547"/>
                    <a:pt x="422" y="547"/>
                  </a:cubicBezTo>
                  <a:cubicBezTo>
                    <a:pt x="422" y="546"/>
                    <a:pt x="422" y="546"/>
                    <a:pt x="422" y="546"/>
                  </a:cubicBezTo>
                  <a:cubicBezTo>
                    <a:pt x="422" y="546"/>
                    <a:pt x="422" y="545"/>
                    <a:pt x="422" y="545"/>
                  </a:cubicBezTo>
                  <a:cubicBezTo>
                    <a:pt x="422" y="544"/>
                    <a:pt x="421" y="543"/>
                    <a:pt x="421" y="543"/>
                  </a:cubicBezTo>
                  <a:cubicBezTo>
                    <a:pt x="421" y="541"/>
                    <a:pt x="421" y="540"/>
                    <a:pt x="421" y="539"/>
                  </a:cubicBezTo>
                  <a:cubicBezTo>
                    <a:pt x="422" y="538"/>
                    <a:pt x="423" y="538"/>
                    <a:pt x="423" y="537"/>
                  </a:cubicBezTo>
                  <a:cubicBezTo>
                    <a:pt x="424" y="537"/>
                    <a:pt x="424" y="537"/>
                    <a:pt x="425" y="536"/>
                  </a:cubicBezTo>
                  <a:cubicBezTo>
                    <a:pt x="425" y="536"/>
                    <a:pt x="425" y="536"/>
                    <a:pt x="425" y="536"/>
                  </a:cubicBezTo>
                  <a:cubicBezTo>
                    <a:pt x="426" y="535"/>
                    <a:pt x="427" y="536"/>
                    <a:pt x="429" y="536"/>
                  </a:cubicBezTo>
                  <a:cubicBezTo>
                    <a:pt x="429" y="536"/>
                    <a:pt x="429" y="536"/>
                    <a:pt x="430" y="536"/>
                  </a:cubicBezTo>
                  <a:cubicBezTo>
                    <a:pt x="430" y="536"/>
                    <a:pt x="431" y="536"/>
                    <a:pt x="431" y="537"/>
                  </a:cubicBezTo>
                  <a:cubicBezTo>
                    <a:pt x="432" y="537"/>
                    <a:pt x="434" y="537"/>
                    <a:pt x="434" y="538"/>
                  </a:cubicBezTo>
                  <a:cubicBezTo>
                    <a:pt x="435" y="538"/>
                    <a:pt x="435" y="538"/>
                    <a:pt x="435" y="539"/>
                  </a:cubicBezTo>
                  <a:cubicBezTo>
                    <a:pt x="435" y="539"/>
                    <a:pt x="436" y="539"/>
                    <a:pt x="436" y="539"/>
                  </a:cubicBezTo>
                  <a:cubicBezTo>
                    <a:pt x="437" y="539"/>
                    <a:pt x="438" y="539"/>
                    <a:pt x="438" y="540"/>
                  </a:cubicBezTo>
                  <a:cubicBezTo>
                    <a:pt x="438" y="540"/>
                    <a:pt x="437" y="541"/>
                    <a:pt x="436" y="541"/>
                  </a:cubicBezTo>
                  <a:cubicBezTo>
                    <a:pt x="437" y="541"/>
                    <a:pt x="438" y="541"/>
                    <a:pt x="438" y="540"/>
                  </a:cubicBezTo>
                  <a:cubicBezTo>
                    <a:pt x="439" y="540"/>
                    <a:pt x="439" y="539"/>
                    <a:pt x="439" y="539"/>
                  </a:cubicBezTo>
                  <a:cubicBezTo>
                    <a:pt x="440" y="539"/>
                    <a:pt x="440" y="539"/>
                    <a:pt x="440" y="539"/>
                  </a:cubicBezTo>
                  <a:cubicBezTo>
                    <a:pt x="441" y="539"/>
                    <a:pt x="441" y="540"/>
                    <a:pt x="441" y="539"/>
                  </a:cubicBezTo>
                  <a:cubicBezTo>
                    <a:pt x="442" y="540"/>
                    <a:pt x="442" y="540"/>
                    <a:pt x="442" y="540"/>
                  </a:cubicBezTo>
                  <a:cubicBezTo>
                    <a:pt x="442" y="540"/>
                    <a:pt x="443" y="540"/>
                    <a:pt x="444" y="541"/>
                  </a:cubicBezTo>
                  <a:cubicBezTo>
                    <a:pt x="444" y="541"/>
                    <a:pt x="445" y="542"/>
                    <a:pt x="445" y="542"/>
                  </a:cubicBezTo>
                  <a:cubicBezTo>
                    <a:pt x="445" y="541"/>
                    <a:pt x="445" y="541"/>
                    <a:pt x="444" y="541"/>
                  </a:cubicBezTo>
                  <a:cubicBezTo>
                    <a:pt x="444" y="541"/>
                    <a:pt x="444" y="540"/>
                    <a:pt x="444" y="540"/>
                  </a:cubicBezTo>
                  <a:cubicBezTo>
                    <a:pt x="444" y="540"/>
                    <a:pt x="445" y="540"/>
                    <a:pt x="445" y="540"/>
                  </a:cubicBezTo>
                  <a:cubicBezTo>
                    <a:pt x="445" y="540"/>
                    <a:pt x="446" y="540"/>
                    <a:pt x="446" y="540"/>
                  </a:cubicBezTo>
                  <a:cubicBezTo>
                    <a:pt x="447" y="540"/>
                    <a:pt x="447" y="539"/>
                    <a:pt x="448" y="539"/>
                  </a:cubicBezTo>
                  <a:cubicBezTo>
                    <a:pt x="448" y="539"/>
                    <a:pt x="449" y="538"/>
                    <a:pt x="449" y="538"/>
                  </a:cubicBezTo>
                  <a:cubicBezTo>
                    <a:pt x="450" y="538"/>
                    <a:pt x="450" y="537"/>
                    <a:pt x="450" y="537"/>
                  </a:cubicBezTo>
                  <a:cubicBezTo>
                    <a:pt x="451" y="537"/>
                    <a:pt x="451" y="537"/>
                    <a:pt x="451" y="537"/>
                  </a:cubicBezTo>
                  <a:cubicBezTo>
                    <a:pt x="452" y="537"/>
                    <a:pt x="452" y="537"/>
                    <a:pt x="452" y="537"/>
                  </a:cubicBezTo>
                  <a:cubicBezTo>
                    <a:pt x="452" y="538"/>
                    <a:pt x="453" y="538"/>
                    <a:pt x="454" y="538"/>
                  </a:cubicBezTo>
                  <a:cubicBezTo>
                    <a:pt x="455" y="539"/>
                    <a:pt x="455" y="540"/>
                    <a:pt x="456" y="541"/>
                  </a:cubicBezTo>
                  <a:cubicBezTo>
                    <a:pt x="456" y="541"/>
                    <a:pt x="456" y="541"/>
                    <a:pt x="456" y="541"/>
                  </a:cubicBezTo>
                  <a:cubicBezTo>
                    <a:pt x="457" y="542"/>
                    <a:pt x="457" y="542"/>
                    <a:pt x="457" y="542"/>
                  </a:cubicBezTo>
                  <a:cubicBezTo>
                    <a:pt x="457" y="542"/>
                    <a:pt x="457" y="542"/>
                    <a:pt x="457" y="542"/>
                  </a:cubicBezTo>
                  <a:cubicBezTo>
                    <a:pt x="457" y="542"/>
                    <a:pt x="458" y="542"/>
                    <a:pt x="458" y="542"/>
                  </a:cubicBezTo>
                  <a:cubicBezTo>
                    <a:pt x="458" y="542"/>
                    <a:pt x="458" y="542"/>
                    <a:pt x="458" y="542"/>
                  </a:cubicBezTo>
                  <a:cubicBezTo>
                    <a:pt x="458" y="542"/>
                    <a:pt x="458" y="542"/>
                    <a:pt x="458" y="542"/>
                  </a:cubicBezTo>
                  <a:cubicBezTo>
                    <a:pt x="458" y="542"/>
                    <a:pt x="458" y="543"/>
                    <a:pt x="458" y="543"/>
                  </a:cubicBezTo>
                  <a:cubicBezTo>
                    <a:pt x="459" y="543"/>
                    <a:pt x="459" y="543"/>
                    <a:pt x="459" y="543"/>
                  </a:cubicBezTo>
                  <a:cubicBezTo>
                    <a:pt x="459" y="544"/>
                    <a:pt x="459" y="544"/>
                    <a:pt x="458" y="544"/>
                  </a:cubicBezTo>
                  <a:cubicBezTo>
                    <a:pt x="458" y="544"/>
                    <a:pt x="458" y="545"/>
                    <a:pt x="458" y="545"/>
                  </a:cubicBezTo>
                  <a:cubicBezTo>
                    <a:pt x="458" y="545"/>
                    <a:pt x="458" y="545"/>
                    <a:pt x="458" y="545"/>
                  </a:cubicBezTo>
                  <a:cubicBezTo>
                    <a:pt x="458" y="545"/>
                    <a:pt x="458" y="545"/>
                    <a:pt x="458" y="545"/>
                  </a:cubicBezTo>
                  <a:cubicBezTo>
                    <a:pt x="458" y="545"/>
                    <a:pt x="458" y="545"/>
                    <a:pt x="458" y="545"/>
                  </a:cubicBezTo>
                  <a:cubicBezTo>
                    <a:pt x="458" y="545"/>
                    <a:pt x="459" y="545"/>
                    <a:pt x="459" y="544"/>
                  </a:cubicBezTo>
                  <a:cubicBezTo>
                    <a:pt x="459" y="544"/>
                    <a:pt x="459" y="544"/>
                    <a:pt x="459" y="544"/>
                  </a:cubicBezTo>
                  <a:cubicBezTo>
                    <a:pt x="459" y="544"/>
                    <a:pt x="459" y="544"/>
                    <a:pt x="459" y="544"/>
                  </a:cubicBezTo>
                  <a:cubicBezTo>
                    <a:pt x="460" y="545"/>
                    <a:pt x="460" y="545"/>
                    <a:pt x="461" y="545"/>
                  </a:cubicBezTo>
                  <a:cubicBezTo>
                    <a:pt x="461" y="545"/>
                    <a:pt x="461" y="545"/>
                    <a:pt x="461" y="546"/>
                  </a:cubicBezTo>
                  <a:cubicBezTo>
                    <a:pt x="462" y="546"/>
                    <a:pt x="461" y="546"/>
                    <a:pt x="462" y="546"/>
                  </a:cubicBezTo>
                  <a:cubicBezTo>
                    <a:pt x="462" y="546"/>
                    <a:pt x="462" y="546"/>
                    <a:pt x="462" y="546"/>
                  </a:cubicBezTo>
                  <a:cubicBezTo>
                    <a:pt x="462" y="546"/>
                    <a:pt x="462" y="546"/>
                    <a:pt x="462" y="546"/>
                  </a:cubicBezTo>
                  <a:cubicBezTo>
                    <a:pt x="462" y="546"/>
                    <a:pt x="462" y="547"/>
                    <a:pt x="461" y="547"/>
                  </a:cubicBezTo>
                  <a:cubicBezTo>
                    <a:pt x="461" y="547"/>
                    <a:pt x="461" y="547"/>
                    <a:pt x="461" y="547"/>
                  </a:cubicBezTo>
                  <a:cubicBezTo>
                    <a:pt x="461" y="547"/>
                    <a:pt x="461" y="547"/>
                    <a:pt x="461" y="547"/>
                  </a:cubicBezTo>
                  <a:cubicBezTo>
                    <a:pt x="462" y="547"/>
                    <a:pt x="462" y="547"/>
                    <a:pt x="462" y="547"/>
                  </a:cubicBezTo>
                  <a:cubicBezTo>
                    <a:pt x="462" y="547"/>
                    <a:pt x="462" y="547"/>
                    <a:pt x="462" y="547"/>
                  </a:cubicBezTo>
                  <a:cubicBezTo>
                    <a:pt x="463" y="548"/>
                    <a:pt x="463" y="548"/>
                    <a:pt x="463" y="548"/>
                  </a:cubicBezTo>
                  <a:cubicBezTo>
                    <a:pt x="463" y="548"/>
                    <a:pt x="462" y="549"/>
                    <a:pt x="462" y="549"/>
                  </a:cubicBezTo>
                  <a:cubicBezTo>
                    <a:pt x="462" y="549"/>
                    <a:pt x="463" y="549"/>
                    <a:pt x="463" y="549"/>
                  </a:cubicBezTo>
                  <a:cubicBezTo>
                    <a:pt x="463" y="549"/>
                    <a:pt x="463" y="549"/>
                    <a:pt x="463" y="548"/>
                  </a:cubicBezTo>
                  <a:cubicBezTo>
                    <a:pt x="463" y="548"/>
                    <a:pt x="463" y="548"/>
                    <a:pt x="463" y="548"/>
                  </a:cubicBezTo>
                  <a:cubicBezTo>
                    <a:pt x="463" y="548"/>
                    <a:pt x="463" y="548"/>
                    <a:pt x="463" y="548"/>
                  </a:cubicBezTo>
                  <a:cubicBezTo>
                    <a:pt x="464" y="548"/>
                    <a:pt x="464" y="548"/>
                    <a:pt x="464" y="548"/>
                  </a:cubicBezTo>
                  <a:cubicBezTo>
                    <a:pt x="464" y="548"/>
                    <a:pt x="464" y="548"/>
                    <a:pt x="464" y="548"/>
                  </a:cubicBezTo>
                  <a:cubicBezTo>
                    <a:pt x="464" y="548"/>
                    <a:pt x="465" y="548"/>
                    <a:pt x="465" y="548"/>
                  </a:cubicBezTo>
                  <a:cubicBezTo>
                    <a:pt x="465" y="548"/>
                    <a:pt x="465" y="548"/>
                    <a:pt x="465" y="549"/>
                  </a:cubicBezTo>
                  <a:cubicBezTo>
                    <a:pt x="466" y="549"/>
                    <a:pt x="466" y="549"/>
                    <a:pt x="466" y="549"/>
                  </a:cubicBezTo>
                  <a:cubicBezTo>
                    <a:pt x="466" y="549"/>
                    <a:pt x="466" y="550"/>
                    <a:pt x="465" y="550"/>
                  </a:cubicBezTo>
                  <a:cubicBezTo>
                    <a:pt x="465" y="550"/>
                    <a:pt x="465" y="550"/>
                    <a:pt x="465" y="550"/>
                  </a:cubicBezTo>
                  <a:cubicBezTo>
                    <a:pt x="465" y="550"/>
                    <a:pt x="465" y="550"/>
                    <a:pt x="465" y="550"/>
                  </a:cubicBezTo>
                  <a:cubicBezTo>
                    <a:pt x="464" y="550"/>
                    <a:pt x="464" y="551"/>
                    <a:pt x="464" y="551"/>
                  </a:cubicBezTo>
                  <a:cubicBezTo>
                    <a:pt x="464" y="551"/>
                    <a:pt x="464" y="551"/>
                    <a:pt x="464" y="552"/>
                  </a:cubicBezTo>
                  <a:cubicBezTo>
                    <a:pt x="464" y="552"/>
                    <a:pt x="464" y="552"/>
                    <a:pt x="464" y="552"/>
                  </a:cubicBezTo>
                  <a:cubicBezTo>
                    <a:pt x="465" y="552"/>
                    <a:pt x="465" y="552"/>
                    <a:pt x="465" y="552"/>
                  </a:cubicBezTo>
                  <a:cubicBezTo>
                    <a:pt x="465" y="552"/>
                    <a:pt x="465" y="552"/>
                    <a:pt x="465" y="552"/>
                  </a:cubicBezTo>
                  <a:cubicBezTo>
                    <a:pt x="465" y="552"/>
                    <a:pt x="465" y="552"/>
                    <a:pt x="465" y="552"/>
                  </a:cubicBezTo>
                  <a:cubicBezTo>
                    <a:pt x="465" y="552"/>
                    <a:pt x="465" y="552"/>
                    <a:pt x="465" y="552"/>
                  </a:cubicBezTo>
                  <a:cubicBezTo>
                    <a:pt x="465" y="552"/>
                    <a:pt x="465" y="552"/>
                    <a:pt x="465" y="553"/>
                  </a:cubicBezTo>
                  <a:cubicBezTo>
                    <a:pt x="465" y="553"/>
                    <a:pt x="465" y="553"/>
                    <a:pt x="465" y="553"/>
                  </a:cubicBezTo>
                  <a:cubicBezTo>
                    <a:pt x="465" y="553"/>
                    <a:pt x="465" y="553"/>
                    <a:pt x="465" y="553"/>
                  </a:cubicBezTo>
                  <a:cubicBezTo>
                    <a:pt x="465" y="553"/>
                    <a:pt x="465" y="553"/>
                    <a:pt x="465" y="553"/>
                  </a:cubicBezTo>
                  <a:cubicBezTo>
                    <a:pt x="465" y="553"/>
                    <a:pt x="465" y="553"/>
                    <a:pt x="465" y="553"/>
                  </a:cubicBezTo>
                  <a:cubicBezTo>
                    <a:pt x="465" y="553"/>
                    <a:pt x="465" y="553"/>
                    <a:pt x="465" y="554"/>
                  </a:cubicBezTo>
                  <a:cubicBezTo>
                    <a:pt x="465" y="554"/>
                    <a:pt x="465" y="554"/>
                    <a:pt x="465" y="554"/>
                  </a:cubicBezTo>
                  <a:cubicBezTo>
                    <a:pt x="465" y="554"/>
                    <a:pt x="466" y="555"/>
                    <a:pt x="466" y="555"/>
                  </a:cubicBezTo>
                  <a:cubicBezTo>
                    <a:pt x="466" y="555"/>
                    <a:pt x="466" y="555"/>
                    <a:pt x="466" y="555"/>
                  </a:cubicBezTo>
                  <a:cubicBezTo>
                    <a:pt x="466" y="555"/>
                    <a:pt x="466" y="555"/>
                    <a:pt x="466" y="555"/>
                  </a:cubicBezTo>
                  <a:cubicBezTo>
                    <a:pt x="467" y="555"/>
                    <a:pt x="466" y="555"/>
                    <a:pt x="466" y="555"/>
                  </a:cubicBezTo>
                  <a:cubicBezTo>
                    <a:pt x="467" y="555"/>
                    <a:pt x="467" y="555"/>
                    <a:pt x="467" y="555"/>
                  </a:cubicBezTo>
                  <a:cubicBezTo>
                    <a:pt x="467" y="555"/>
                    <a:pt x="467" y="555"/>
                    <a:pt x="468" y="555"/>
                  </a:cubicBezTo>
                  <a:cubicBezTo>
                    <a:pt x="468" y="555"/>
                    <a:pt x="468" y="555"/>
                    <a:pt x="468" y="555"/>
                  </a:cubicBezTo>
                  <a:cubicBezTo>
                    <a:pt x="468" y="556"/>
                    <a:pt x="468" y="556"/>
                    <a:pt x="468" y="556"/>
                  </a:cubicBezTo>
                  <a:cubicBezTo>
                    <a:pt x="468" y="556"/>
                    <a:pt x="468" y="556"/>
                    <a:pt x="468" y="556"/>
                  </a:cubicBezTo>
                  <a:cubicBezTo>
                    <a:pt x="468" y="556"/>
                    <a:pt x="469" y="556"/>
                    <a:pt x="469" y="556"/>
                  </a:cubicBezTo>
                  <a:cubicBezTo>
                    <a:pt x="469" y="556"/>
                    <a:pt x="469" y="556"/>
                    <a:pt x="469" y="556"/>
                  </a:cubicBezTo>
                  <a:cubicBezTo>
                    <a:pt x="470" y="556"/>
                    <a:pt x="470" y="556"/>
                    <a:pt x="470" y="556"/>
                  </a:cubicBezTo>
                  <a:cubicBezTo>
                    <a:pt x="470" y="556"/>
                    <a:pt x="470" y="557"/>
                    <a:pt x="471" y="557"/>
                  </a:cubicBezTo>
                  <a:cubicBezTo>
                    <a:pt x="471" y="557"/>
                    <a:pt x="471" y="557"/>
                    <a:pt x="471" y="557"/>
                  </a:cubicBezTo>
                  <a:cubicBezTo>
                    <a:pt x="471" y="557"/>
                    <a:pt x="471" y="557"/>
                    <a:pt x="471" y="557"/>
                  </a:cubicBezTo>
                  <a:cubicBezTo>
                    <a:pt x="471" y="557"/>
                    <a:pt x="471" y="557"/>
                    <a:pt x="472" y="557"/>
                  </a:cubicBezTo>
                  <a:cubicBezTo>
                    <a:pt x="472" y="557"/>
                    <a:pt x="472" y="557"/>
                    <a:pt x="472" y="557"/>
                  </a:cubicBezTo>
                  <a:cubicBezTo>
                    <a:pt x="472" y="557"/>
                    <a:pt x="472" y="557"/>
                    <a:pt x="473" y="557"/>
                  </a:cubicBezTo>
                  <a:cubicBezTo>
                    <a:pt x="473" y="557"/>
                    <a:pt x="473" y="557"/>
                    <a:pt x="473" y="557"/>
                  </a:cubicBezTo>
                  <a:cubicBezTo>
                    <a:pt x="473" y="557"/>
                    <a:pt x="473" y="557"/>
                    <a:pt x="473" y="557"/>
                  </a:cubicBezTo>
                  <a:cubicBezTo>
                    <a:pt x="473" y="557"/>
                    <a:pt x="473" y="557"/>
                    <a:pt x="474" y="557"/>
                  </a:cubicBezTo>
                  <a:cubicBezTo>
                    <a:pt x="474" y="557"/>
                    <a:pt x="474" y="557"/>
                    <a:pt x="474" y="557"/>
                  </a:cubicBezTo>
                  <a:cubicBezTo>
                    <a:pt x="474" y="557"/>
                    <a:pt x="474" y="557"/>
                    <a:pt x="474" y="557"/>
                  </a:cubicBezTo>
                  <a:cubicBezTo>
                    <a:pt x="474" y="556"/>
                    <a:pt x="475" y="556"/>
                    <a:pt x="475" y="556"/>
                  </a:cubicBezTo>
                  <a:cubicBezTo>
                    <a:pt x="475" y="556"/>
                    <a:pt x="475" y="556"/>
                    <a:pt x="475" y="557"/>
                  </a:cubicBezTo>
                  <a:cubicBezTo>
                    <a:pt x="475" y="557"/>
                    <a:pt x="475" y="557"/>
                    <a:pt x="475" y="557"/>
                  </a:cubicBezTo>
                  <a:cubicBezTo>
                    <a:pt x="475" y="557"/>
                    <a:pt x="475" y="558"/>
                    <a:pt x="475" y="558"/>
                  </a:cubicBezTo>
                  <a:cubicBezTo>
                    <a:pt x="475" y="558"/>
                    <a:pt x="475" y="558"/>
                    <a:pt x="476" y="558"/>
                  </a:cubicBezTo>
                  <a:cubicBezTo>
                    <a:pt x="476" y="558"/>
                    <a:pt x="476" y="558"/>
                    <a:pt x="476" y="558"/>
                  </a:cubicBezTo>
                  <a:cubicBezTo>
                    <a:pt x="476" y="558"/>
                    <a:pt x="476" y="558"/>
                    <a:pt x="476" y="558"/>
                  </a:cubicBezTo>
                  <a:cubicBezTo>
                    <a:pt x="476" y="558"/>
                    <a:pt x="476" y="558"/>
                    <a:pt x="476" y="558"/>
                  </a:cubicBezTo>
                  <a:cubicBezTo>
                    <a:pt x="475" y="558"/>
                    <a:pt x="475" y="559"/>
                    <a:pt x="475" y="559"/>
                  </a:cubicBezTo>
                  <a:cubicBezTo>
                    <a:pt x="475" y="559"/>
                    <a:pt x="475" y="559"/>
                    <a:pt x="475" y="559"/>
                  </a:cubicBezTo>
                  <a:cubicBezTo>
                    <a:pt x="475" y="559"/>
                    <a:pt x="475" y="560"/>
                    <a:pt x="475" y="560"/>
                  </a:cubicBezTo>
                  <a:cubicBezTo>
                    <a:pt x="475" y="560"/>
                    <a:pt x="475" y="560"/>
                    <a:pt x="476" y="560"/>
                  </a:cubicBezTo>
                  <a:cubicBezTo>
                    <a:pt x="476" y="560"/>
                    <a:pt x="476" y="560"/>
                    <a:pt x="476" y="560"/>
                  </a:cubicBezTo>
                  <a:cubicBezTo>
                    <a:pt x="476" y="560"/>
                    <a:pt x="477" y="560"/>
                    <a:pt x="477" y="559"/>
                  </a:cubicBezTo>
                  <a:cubicBezTo>
                    <a:pt x="477" y="559"/>
                    <a:pt x="477" y="559"/>
                    <a:pt x="477" y="559"/>
                  </a:cubicBezTo>
                  <a:cubicBezTo>
                    <a:pt x="478" y="559"/>
                    <a:pt x="478" y="559"/>
                    <a:pt x="478" y="559"/>
                  </a:cubicBezTo>
                  <a:cubicBezTo>
                    <a:pt x="478" y="559"/>
                    <a:pt x="478" y="559"/>
                    <a:pt x="478" y="559"/>
                  </a:cubicBezTo>
                  <a:cubicBezTo>
                    <a:pt x="478" y="559"/>
                    <a:pt x="478" y="559"/>
                    <a:pt x="478" y="558"/>
                  </a:cubicBezTo>
                  <a:cubicBezTo>
                    <a:pt x="478" y="558"/>
                    <a:pt x="478" y="558"/>
                    <a:pt x="478" y="558"/>
                  </a:cubicBezTo>
                  <a:cubicBezTo>
                    <a:pt x="478" y="558"/>
                    <a:pt x="478" y="558"/>
                    <a:pt x="478" y="557"/>
                  </a:cubicBezTo>
                  <a:cubicBezTo>
                    <a:pt x="478" y="557"/>
                    <a:pt x="478" y="557"/>
                    <a:pt x="478" y="557"/>
                  </a:cubicBezTo>
                  <a:cubicBezTo>
                    <a:pt x="479" y="557"/>
                    <a:pt x="479" y="557"/>
                    <a:pt x="479" y="557"/>
                  </a:cubicBezTo>
                  <a:cubicBezTo>
                    <a:pt x="479" y="557"/>
                    <a:pt x="479" y="557"/>
                    <a:pt x="479" y="557"/>
                  </a:cubicBezTo>
                  <a:cubicBezTo>
                    <a:pt x="479" y="557"/>
                    <a:pt x="479" y="557"/>
                    <a:pt x="479" y="557"/>
                  </a:cubicBezTo>
                  <a:cubicBezTo>
                    <a:pt x="479" y="558"/>
                    <a:pt x="479" y="558"/>
                    <a:pt x="479" y="558"/>
                  </a:cubicBezTo>
                  <a:cubicBezTo>
                    <a:pt x="479" y="558"/>
                    <a:pt x="480" y="559"/>
                    <a:pt x="480" y="559"/>
                  </a:cubicBezTo>
                  <a:cubicBezTo>
                    <a:pt x="480" y="559"/>
                    <a:pt x="480" y="559"/>
                    <a:pt x="480" y="559"/>
                  </a:cubicBezTo>
                  <a:cubicBezTo>
                    <a:pt x="480" y="559"/>
                    <a:pt x="480" y="560"/>
                    <a:pt x="480" y="560"/>
                  </a:cubicBezTo>
                  <a:cubicBezTo>
                    <a:pt x="480" y="560"/>
                    <a:pt x="480" y="560"/>
                    <a:pt x="480" y="560"/>
                  </a:cubicBezTo>
                  <a:cubicBezTo>
                    <a:pt x="480" y="560"/>
                    <a:pt x="480" y="560"/>
                    <a:pt x="480" y="561"/>
                  </a:cubicBezTo>
                  <a:cubicBezTo>
                    <a:pt x="480" y="561"/>
                    <a:pt x="480" y="561"/>
                    <a:pt x="480" y="561"/>
                  </a:cubicBezTo>
                  <a:cubicBezTo>
                    <a:pt x="479" y="561"/>
                    <a:pt x="479" y="561"/>
                    <a:pt x="478" y="562"/>
                  </a:cubicBezTo>
                  <a:cubicBezTo>
                    <a:pt x="478" y="562"/>
                    <a:pt x="478" y="562"/>
                    <a:pt x="478" y="562"/>
                  </a:cubicBezTo>
                  <a:cubicBezTo>
                    <a:pt x="478" y="563"/>
                    <a:pt x="478" y="563"/>
                    <a:pt x="478" y="563"/>
                  </a:cubicBezTo>
                  <a:cubicBezTo>
                    <a:pt x="478" y="563"/>
                    <a:pt x="478" y="564"/>
                    <a:pt x="478" y="564"/>
                  </a:cubicBezTo>
                  <a:cubicBezTo>
                    <a:pt x="478" y="564"/>
                    <a:pt x="478" y="564"/>
                    <a:pt x="477" y="564"/>
                  </a:cubicBezTo>
                  <a:cubicBezTo>
                    <a:pt x="477" y="564"/>
                    <a:pt x="477" y="564"/>
                    <a:pt x="477" y="564"/>
                  </a:cubicBezTo>
                  <a:cubicBezTo>
                    <a:pt x="478" y="565"/>
                    <a:pt x="478" y="566"/>
                    <a:pt x="478" y="566"/>
                  </a:cubicBezTo>
                  <a:cubicBezTo>
                    <a:pt x="478" y="566"/>
                    <a:pt x="478" y="567"/>
                    <a:pt x="478" y="567"/>
                  </a:cubicBezTo>
                  <a:cubicBezTo>
                    <a:pt x="478" y="567"/>
                    <a:pt x="478" y="567"/>
                    <a:pt x="478" y="567"/>
                  </a:cubicBezTo>
                  <a:cubicBezTo>
                    <a:pt x="478" y="567"/>
                    <a:pt x="478" y="568"/>
                    <a:pt x="478" y="568"/>
                  </a:cubicBezTo>
                  <a:cubicBezTo>
                    <a:pt x="478" y="568"/>
                    <a:pt x="478" y="568"/>
                    <a:pt x="478" y="568"/>
                  </a:cubicBezTo>
                  <a:cubicBezTo>
                    <a:pt x="479" y="569"/>
                    <a:pt x="479" y="569"/>
                    <a:pt x="478" y="570"/>
                  </a:cubicBezTo>
                  <a:cubicBezTo>
                    <a:pt x="478" y="570"/>
                    <a:pt x="478" y="570"/>
                    <a:pt x="478" y="570"/>
                  </a:cubicBezTo>
                  <a:cubicBezTo>
                    <a:pt x="478" y="571"/>
                    <a:pt x="477" y="571"/>
                    <a:pt x="477" y="571"/>
                  </a:cubicBezTo>
                  <a:cubicBezTo>
                    <a:pt x="477" y="571"/>
                    <a:pt x="477" y="571"/>
                    <a:pt x="476" y="571"/>
                  </a:cubicBezTo>
                  <a:cubicBezTo>
                    <a:pt x="476" y="571"/>
                    <a:pt x="475" y="571"/>
                    <a:pt x="475" y="571"/>
                  </a:cubicBezTo>
                  <a:cubicBezTo>
                    <a:pt x="474" y="571"/>
                    <a:pt x="473" y="571"/>
                    <a:pt x="473" y="571"/>
                  </a:cubicBezTo>
                  <a:cubicBezTo>
                    <a:pt x="473" y="571"/>
                    <a:pt x="473" y="572"/>
                    <a:pt x="474" y="572"/>
                  </a:cubicBezTo>
                  <a:cubicBezTo>
                    <a:pt x="474" y="572"/>
                    <a:pt x="474" y="572"/>
                    <a:pt x="474" y="572"/>
                  </a:cubicBezTo>
                  <a:cubicBezTo>
                    <a:pt x="475" y="572"/>
                    <a:pt x="475" y="572"/>
                    <a:pt x="476" y="572"/>
                  </a:cubicBezTo>
                  <a:cubicBezTo>
                    <a:pt x="476" y="572"/>
                    <a:pt x="477" y="572"/>
                    <a:pt x="477" y="572"/>
                  </a:cubicBezTo>
                  <a:cubicBezTo>
                    <a:pt x="477" y="572"/>
                    <a:pt x="478" y="572"/>
                    <a:pt x="478" y="572"/>
                  </a:cubicBezTo>
                  <a:cubicBezTo>
                    <a:pt x="478" y="572"/>
                    <a:pt x="478" y="572"/>
                    <a:pt x="478" y="572"/>
                  </a:cubicBezTo>
                  <a:cubicBezTo>
                    <a:pt x="478" y="573"/>
                    <a:pt x="478" y="573"/>
                    <a:pt x="478" y="573"/>
                  </a:cubicBezTo>
                  <a:cubicBezTo>
                    <a:pt x="478" y="573"/>
                    <a:pt x="478" y="573"/>
                    <a:pt x="478" y="573"/>
                  </a:cubicBezTo>
                  <a:cubicBezTo>
                    <a:pt x="478" y="573"/>
                    <a:pt x="479" y="573"/>
                    <a:pt x="479" y="573"/>
                  </a:cubicBezTo>
                  <a:cubicBezTo>
                    <a:pt x="479" y="573"/>
                    <a:pt x="479" y="573"/>
                    <a:pt x="479" y="573"/>
                  </a:cubicBezTo>
                  <a:cubicBezTo>
                    <a:pt x="479" y="574"/>
                    <a:pt x="479" y="574"/>
                    <a:pt x="478" y="575"/>
                  </a:cubicBezTo>
                  <a:cubicBezTo>
                    <a:pt x="478" y="575"/>
                    <a:pt x="478" y="575"/>
                    <a:pt x="479" y="576"/>
                  </a:cubicBezTo>
                  <a:cubicBezTo>
                    <a:pt x="479" y="576"/>
                    <a:pt x="479" y="576"/>
                    <a:pt x="479" y="576"/>
                  </a:cubicBezTo>
                  <a:cubicBezTo>
                    <a:pt x="479" y="576"/>
                    <a:pt x="479" y="576"/>
                    <a:pt x="479" y="576"/>
                  </a:cubicBezTo>
                  <a:cubicBezTo>
                    <a:pt x="478" y="577"/>
                    <a:pt x="478" y="577"/>
                    <a:pt x="477" y="578"/>
                  </a:cubicBezTo>
                  <a:cubicBezTo>
                    <a:pt x="477" y="578"/>
                    <a:pt x="478" y="578"/>
                    <a:pt x="478" y="578"/>
                  </a:cubicBezTo>
                  <a:cubicBezTo>
                    <a:pt x="478" y="579"/>
                    <a:pt x="478" y="579"/>
                    <a:pt x="478" y="579"/>
                  </a:cubicBezTo>
                  <a:cubicBezTo>
                    <a:pt x="478" y="579"/>
                    <a:pt x="478" y="579"/>
                    <a:pt x="478" y="579"/>
                  </a:cubicBezTo>
                  <a:cubicBezTo>
                    <a:pt x="478" y="580"/>
                    <a:pt x="478" y="580"/>
                    <a:pt x="478" y="580"/>
                  </a:cubicBezTo>
                  <a:cubicBezTo>
                    <a:pt x="478" y="580"/>
                    <a:pt x="478" y="580"/>
                    <a:pt x="477" y="580"/>
                  </a:cubicBezTo>
                  <a:cubicBezTo>
                    <a:pt x="478" y="580"/>
                    <a:pt x="478" y="581"/>
                    <a:pt x="479" y="580"/>
                  </a:cubicBezTo>
                  <a:cubicBezTo>
                    <a:pt x="479" y="580"/>
                    <a:pt x="479" y="580"/>
                    <a:pt x="479" y="580"/>
                  </a:cubicBezTo>
                  <a:cubicBezTo>
                    <a:pt x="479" y="580"/>
                    <a:pt x="480" y="580"/>
                    <a:pt x="481" y="580"/>
                  </a:cubicBezTo>
                  <a:cubicBezTo>
                    <a:pt x="481" y="580"/>
                    <a:pt x="481" y="580"/>
                    <a:pt x="481" y="581"/>
                  </a:cubicBezTo>
                  <a:cubicBezTo>
                    <a:pt x="481" y="581"/>
                    <a:pt x="480" y="582"/>
                    <a:pt x="480" y="582"/>
                  </a:cubicBezTo>
                  <a:cubicBezTo>
                    <a:pt x="480" y="582"/>
                    <a:pt x="479" y="582"/>
                    <a:pt x="479" y="582"/>
                  </a:cubicBezTo>
                  <a:cubicBezTo>
                    <a:pt x="479" y="582"/>
                    <a:pt x="479" y="582"/>
                    <a:pt x="479" y="583"/>
                  </a:cubicBezTo>
                  <a:cubicBezTo>
                    <a:pt x="479" y="583"/>
                    <a:pt x="479" y="583"/>
                    <a:pt x="479" y="583"/>
                  </a:cubicBezTo>
                  <a:cubicBezTo>
                    <a:pt x="480" y="583"/>
                    <a:pt x="480" y="583"/>
                    <a:pt x="480" y="583"/>
                  </a:cubicBezTo>
                  <a:cubicBezTo>
                    <a:pt x="480" y="583"/>
                    <a:pt x="480" y="583"/>
                    <a:pt x="480" y="584"/>
                  </a:cubicBezTo>
                  <a:cubicBezTo>
                    <a:pt x="480" y="584"/>
                    <a:pt x="480" y="584"/>
                    <a:pt x="480" y="584"/>
                  </a:cubicBezTo>
                  <a:cubicBezTo>
                    <a:pt x="479" y="585"/>
                    <a:pt x="479" y="585"/>
                    <a:pt x="479" y="586"/>
                  </a:cubicBezTo>
                  <a:cubicBezTo>
                    <a:pt x="479" y="586"/>
                    <a:pt x="479" y="586"/>
                    <a:pt x="479" y="586"/>
                  </a:cubicBezTo>
                  <a:cubicBezTo>
                    <a:pt x="479" y="586"/>
                    <a:pt x="479" y="586"/>
                    <a:pt x="479" y="586"/>
                  </a:cubicBezTo>
                  <a:cubicBezTo>
                    <a:pt x="479" y="586"/>
                    <a:pt x="479" y="587"/>
                    <a:pt x="479" y="587"/>
                  </a:cubicBezTo>
                  <a:cubicBezTo>
                    <a:pt x="479" y="587"/>
                    <a:pt x="479" y="587"/>
                    <a:pt x="479" y="587"/>
                  </a:cubicBezTo>
                  <a:cubicBezTo>
                    <a:pt x="478" y="587"/>
                    <a:pt x="478" y="587"/>
                    <a:pt x="478" y="587"/>
                  </a:cubicBezTo>
                  <a:cubicBezTo>
                    <a:pt x="478" y="586"/>
                    <a:pt x="478" y="586"/>
                    <a:pt x="478" y="586"/>
                  </a:cubicBezTo>
                  <a:cubicBezTo>
                    <a:pt x="478" y="586"/>
                    <a:pt x="478" y="586"/>
                    <a:pt x="478" y="586"/>
                  </a:cubicBezTo>
                  <a:cubicBezTo>
                    <a:pt x="478" y="586"/>
                    <a:pt x="478" y="585"/>
                    <a:pt x="478" y="585"/>
                  </a:cubicBezTo>
                  <a:cubicBezTo>
                    <a:pt x="478" y="585"/>
                    <a:pt x="477" y="585"/>
                    <a:pt x="477" y="584"/>
                  </a:cubicBezTo>
                  <a:cubicBezTo>
                    <a:pt x="477" y="584"/>
                    <a:pt x="477" y="584"/>
                    <a:pt x="477" y="584"/>
                  </a:cubicBezTo>
                  <a:cubicBezTo>
                    <a:pt x="477" y="584"/>
                    <a:pt x="477" y="585"/>
                    <a:pt x="477" y="585"/>
                  </a:cubicBezTo>
                  <a:cubicBezTo>
                    <a:pt x="477" y="585"/>
                    <a:pt x="477" y="585"/>
                    <a:pt x="477" y="585"/>
                  </a:cubicBezTo>
                  <a:cubicBezTo>
                    <a:pt x="477" y="586"/>
                    <a:pt x="477" y="586"/>
                    <a:pt x="477" y="587"/>
                  </a:cubicBezTo>
                  <a:cubicBezTo>
                    <a:pt x="477" y="587"/>
                    <a:pt x="477" y="587"/>
                    <a:pt x="477" y="586"/>
                  </a:cubicBezTo>
                  <a:cubicBezTo>
                    <a:pt x="476" y="587"/>
                    <a:pt x="476" y="587"/>
                    <a:pt x="475" y="587"/>
                  </a:cubicBezTo>
                  <a:cubicBezTo>
                    <a:pt x="475" y="587"/>
                    <a:pt x="475" y="587"/>
                    <a:pt x="475" y="587"/>
                  </a:cubicBezTo>
                  <a:cubicBezTo>
                    <a:pt x="475" y="587"/>
                    <a:pt x="475" y="588"/>
                    <a:pt x="475" y="588"/>
                  </a:cubicBezTo>
                  <a:cubicBezTo>
                    <a:pt x="475" y="588"/>
                    <a:pt x="476" y="588"/>
                    <a:pt x="476" y="588"/>
                  </a:cubicBezTo>
                  <a:cubicBezTo>
                    <a:pt x="476" y="588"/>
                    <a:pt x="476" y="588"/>
                    <a:pt x="476" y="588"/>
                  </a:cubicBezTo>
                  <a:cubicBezTo>
                    <a:pt x="477" y="588"/>
                    <a:pt x="477" y="588"/>
                    <a:pt x="477" y="588"/>
                  </a:cubicBezTo>
                  <a:cubicBezTo>
                    <a:pt x="477" y="588"/>
                    <a:pt x="477" y="589"/>
                    <a:pt x="477" y="589"/>
                  </a:cubicBezTo>
                  <a:cubicBezTo>
                    <a:pt x="477" y="589"/>
                    <a:pt x="477" y="589"/>
                    <a:pt x="477" y="590"/>
                  </a:cubicBezTo>
                  <a:cubicBezTo>
                    <a:pt x="477" y="590"/>
                    <a:pt x="477" y="590"/>
                    <a:pt x="477" y="589"/>
                  </a:cubicBezTo>
                  <a:cubicBezTo>
                    <a:pt x="477" y="589"/>
                    <a:pt x="477" y="589"/>
                    <a:pt x="478" y="589"/>
                  </a:cubicBezTo>
                  <a:cubicBezTo>
                    <a:pt x="478" y="589"/>
                    <a:pt x="478" y="589"/>
                    <a:pt x="478" y="589"/>
                  </a:cubicBezTo>
                  <a:cubicBezTo>
                    <a:pt x="478" y="589"/>
                    <a:pt x="478" y="589"/>
                    <a:pt x="478" y="589"/>
                  </a:cubicBezTo>
                  <a:cubicBezTo>
                    <a:pt x="478" y="588"/>
                    <a:pt x="478" y="588"/>
                    <a:pt x="478" y="588"/>
                  </a:cubicBezTo>
                  <a:cubicBezTo>
                    <a:pt x="478" y="588"/>
                    <a:pt x="478" y="588"/>
                    <a:pt x="479" y="588"/>
                  </a:cubicBezTo>
                  <a:cubicBezTo>
                    <a:pt x="479" y="588"/>
                    <a:pt x="479" y="588"/>
                    <a:pt x="479" y="587"/>
                  </a:cubicBezTo>
                  <a:cubicBezTo>
                    <a:pt x="479" y="587"/>
                    <a:pt x="480" y="587"/>
                    <a:pt x="480" y="587"/>
                  </a:cubicBezTo>
                  <a:cubicBezTo>
                    <a:pt x="480" y="586"/>
                    <a:pt x="480" y="586"/>
                    <a:pt x="480" y="586"/>
                  </a:cubicBezTo>
                  <a:cubicBezTo>
                    <a:pt x="480" y="586"/>
                    <a:pt x="480" y="586"/>
                    <a:pt x="480" y="586"/>
                  </a:cubicBezTo>
                  <a:cubicBezTo>
                    <a:pt x="481" y="586"/>
                    <a:pt x="482" y="586"/>
                    <a:pt x="483" y="586"/>
                  </a:cubicBezTo>
                  <a:cubicBezTo>
                    <a:pt x="483" y="586"/>
                    <a:pt x="483" y="586"/>
                    <a:pt x="483" y="586"/>
                  </a:cubicBezTo>
                  <a:cubicBezTo>
                    <a:pt x="484" y="586"/>
                    <a:pt x="484" y="586"/>
                    <a:pt x="484" y="586"/>
                  </a:cubicBezTo>
                  <a:cubicBezTo>
                    <a:pt x="485" y="586"/>
                    <a:pt x="485" y="586"/>
                    <a:pt x="485" y="586"/>
                  </a:cubicBezTo>
                  <a:cubicBezTo>
                    <a:pt x="485" y="586"/>
                    <a:pt x="485" y="586"/>
                    <a:pt x="486" y="587"/>
                  </a:cubicBezTo>
                  <a:cubicBezTo>
                    <a:pt x="486" y="587"/>
                    <a:pt x="486" y="587"/>
                    <a:pt x="487" y="587"/>
                  </a:cubicBezTo>
                  <a:cubicBezTo>
                    <a:pt x="487" y="587"/>
                    <a:pt x="487" y="587"/>
                    <a:pt x="487" y="587"/>
                  </a:cubicBezTo>
                  <a:cubicBezTo>
                    <a:pt x="487" y="588"/>
                    <a:pt x="487" y="589"/>
                    <a:pt x="487" y="589"/>
                  </a:cubicBezTo>
                  <a:cubicBezTo>
                    <a:pt x="487" y="590"/>
                    <a:pt x="487" y="590"/>
                    <a:pt x="488" y="590"/>
                  </a:cubicBezTo>
                  <a:cubicBezTo>
                    <a:pt x="488" y="591"/>
                    <a:pt x="489" y="591"/>
                    <a:pt x="490" y="591"/>
                  </a:cubicBezTo>
                  <a:cubicBezTo>
                    <a:pt x="490" y="591"/>
                    <a:pt x="490" y="591"/>
                    <a:pt x="490" y="591"/>
                  </a:cubicBezTo>
                  <a:cubicBezTo>
                    <a:pt x="490" y="592"/>
                    <a:pt x="490" y="592"/>
                    <a:pt x="490" y="592"/>
                  </a:cubicBezTo>
                  <a:cubicBezTo>
                    <a:pt x="490" y="593"/>
                    <a:pt x="490" y="593"/>
                    <a:pt x="490" y="593"/>
                  </a:cubicBezTo>
                  <a:cubicBezTo>
                    <a:pt x="490" y="594"/>
                    <a:pt x="490" y="594"/>
                    <a:pt x="489" y="595"/>
                  </a:cubicBezTo>
                  <a:cubicBezTo>
                    <a:pt x="489" y="595"/>
                    <a:pt x="488" y="596"/>
                    <a:pt x="489" y="596"/>
                  </a:cubicBezTo>
                  <a:cubicBezTo>
                    <a:pt x="489" y="595"/>
                    <a:pt x="489" y="595"/>
                    <a:pt x="490" y="595"/>
                  </a:cubicBezTo>
                  <a:cubicBezTo>
                    <a:pt x="490" y="595"/>
                    <a:pt x="490" y="594"/>
                    <a:pt x="490" y="594"/>
                  </a:cubicBezTo>
                  <a:cubicBezTo>
                    <a:pt x="491" y="594"/>
                    <a:pt x="491" y="594"/>
                    <a:pt x="491" y="594"/>
                  </a:cubicBezTo>
                  <a:cubicBezTo>
                    <a:pt x="491" y="593"/>
                    <a:pt x="490" y="593"/>
                    <a:pt x="491" y="592"/>
                  </a:cubicBezTo>
                  <a:cubicBezTo>
                    <a:pt x="491" y="592"/>
                    <a:pt x="491" y="592"/>
                    <a:pt x="491" y="591"/>
                  </a:cubicBezTo>
                  <a:cubicBezTo>
                    <a:pt x="491" y="591"/>
                    <a:pt x="491" y="591"/>
                    <a:pt x="491" y="591"/>
                  </a:cubicBezTo>
                  <a:cubicBezTo>
                    <a:pt x="491" y="591"/>
                    <a:pt x="491" y="591"/>
                    <a:pt x="491" y="591"/>
                  </a:cubicBezTo>
                  <a:cubicBezTo>
                    <a:pt x="491" y="592"/>
                    <a:pt x="491" y="592"/>
                    <a:pt x="491" y="593"/>
                  </a:cubicBezTo>
                  <a:cubicBezTo>
                    <a:pt x="491" y="593"/>
                    <a:pt x="491" y="593"/>
                    <a:pt x="491" y="593"/>
                  </a:cubicBezTo>
                  <a:cubicBezTo>
                    <a:pt x="491" y="593"/>
                    <a:pt x="491" y="593"/>
                    <a:pt x="491" y="594"/>
                  </a:cubicBezTo>
                  <a:cubicBezTo>
                    <a:pt x="491" y="594"/>
                    <a:pt x="491" y="594"/>
                    <a:pt x="491" y="594"/>
                  </a:cubicBezTo>
                  <a:cubicBezTo>
                    <a:pt x="491" y="594"/>
                    <a:pt x="491" y="595"/>
                    <a:pt x="491" y="595"/>
                  </a:cubicBezTo>
                  <a:cubicBezTo>
                    <a:pt x="491" y="596"/>
                    <a:pt x="491" y="596"/>
                    <a:pt x="491" y="597"/>
                  </a:cubicBezTo>
                  <a:cubicBezTo>
                    <a:pt x="491" y="597"/>
                    <a:pt x="491" y="597"/>
                    <a:pt x="491" y="597"/>
                  </a:cubicBezTo>
                  <a:cubicBezTo>
                    <a:pt x="491" y="597"/>
                    <a:pt x="492" y="597"/>
                    <a:pt x="492" y="597"/>
                  </a:cubicBezTo>
                  <a:cubicBezTo>
                    <a:pt x="492" y="596"/>
                    <a:pt x="492" y="596"/>
                    <a:pt x="492" y="595"/>
                  </a:cubicBezTo>
                  <a:cubicBezTo>
                    <a:pt x="492" y="595"/>
                    <a:pt x="492" y="594"/>
                    <a:pt x="492" y="594"/>
                  </a:cubicBezTo>
                  <a:cubicBezTo>
                    <a:pt x="493" y="594"/>
                    <a:pt x="493" y="594"/>
                    <a:pt x="494" y="594"/>
                  </a:cubicBezTo>
                  <a:cubicBezTo>
                    <a:pt x="494" y="593"/>
                    <a:pt x="494" y="593"/>
                    <a:pt x="495" y="592"/>
                  </a:cubicBezTo>
                  <a:cubicBezTo>
                    <a:pt x="495" y="592"/>
                    <a:pt x="495" y="593"/>
                    <a:pt x="495" y="593"/>
                  </a:cubicBezTo>
                  <a:cubicBezTo>
                    <a:pt x="495" y="593"/>
                    <a:pt x="496" y="592"/>
                    <a:pt x="496" y="592"/>
                  </a:cubicBezTo>
                  <a:cubicBezTo>
                    <a:pt x="496" y="592"/>
                    <a:pt x="496" y="592"/>
                    <a:pt x="496" y="591"/>
                  </a:cubicBezTo>
                  <a:cubicBezTo>
                    <a:pt x="496" y="591"/>
                    <a:pt x="496" y="591"/>
                    <a:pt x="496" y="591"/>
                  </a:cubicBezTo>
                  <a:cubicBezTo>
                    <a:pt x="497" y="591"/>
                    <a:pt x="497" y="592"/>
                    <a:pt x="497" y="592"/>
                  </a:cubicBezTo>
                  <a:cubicBezTo>
                    <a:pt x="497" y="592"/>
                    <a:pt x="497" y="592"/>
                    <a:pt x="497" y="592"/>
                  </a:cubicBezTo>
                  <a:cubicBezTo>
                    <a:pt x="497" y="591"/>
                    <a:pt x="497" y="591"/>
                    <a:pt x="497" y="591"/>
                  </a:cubicBezTo>
                  <a:cubicBezTo>
                    <a:pt x="498" y="591"/>
                    <a:pt x="498" y="591"/>
                    <a:pt x="498" y="591"/>
                  </a:cubicBezTo>
                  <a:cubicBezTo>
                    <a:pt x="499" y="590"/>
                    <a:pt x="499" y="589"/>
                    <a:pt x="499" y="589"/>
                  </a:cubicBezTo>
                  <a:cubicBezTo>
                    <a:pt x="499" y="588"/>
                    <a:pt x="500" y="588"/>
                    <a:pt x="500" y="587"/>
                  </a:cubicBezTo>
                  <a:cubicBezTo>
                    <a:pt x="500" y="587"/>
                    <a:pt x="500" y="587"/>
                    <a:pt x="500" y="587"/>
                  </a:cubicBezTo>
                  <a:cubicBezTo>
                    <a:pt x="500" y="587"/>
                    <a:pt x="500" y="587"/>
                    <a:pt x="500" y="587"/>
                  </a:cubicBezTo>
                  <a:cubicBezTo>
                    <a:pt x="500" y="587"/>
                    <a:pt x="501" y="587"/>
                    <a:pt x="501" y="587"/>
                  </a:cubicBezTo>
                  <a:cubicBezTo>
                    <a:pt x="501" y="587"/>
                    <a:pt x="502" y="588"/>
                    <a:pt x="502" y="588"/>
                  </a:cubicBezTo>
                  <a:cubicBezTo>
                    <a:pt x="502" y="589"/>
                    <a:pt x="502" y="589"/>
                    <a:pt x="503" y="589"/>
                  </a:cubicBezTo>
                  <a:cubicBezTo>
                    <a:pt x="503" y="589"/>
                    <a:pt x="503" y="590"/>
                    <a:pt x="503" y="590"/>
                  </a:cubicBezTo>
                  <a:cubicBezTo>
                    <a:pt x="503" y="590"/>
                    <a:pt x="503" y="591"/>
                    <a:pt x="503" y="591"/>
                  </a:cubicBezTo>
                  <a:cubicBezTo>
                    <a:pt x="503" y="592"/>
                    <a:pt x="502" y="592"/>
                    <a:pt x="502" y="592"/>
                  </a:cubicBezTo>
                  <a:cubicBezTo>
                    <a:pt x="502" y="593"/>
                    <a:pt x="503" y="592"/>
                    <a:pt x="503" y="592"/>
                  </a:cubicBezTo>
                  <a:cubicBezTo>
                    <a:pt x="503" y="592"/>
                    <a:pt x="503" y="592"/>
                    <a:pt x="503" y="591"/>
                  </a:cubicBezTo>
                  <a:cubicBezTo>
                    <a:pt x="503" y="591"/>
                    <a:pt x="503" y="591"/>
                    <a:pt x="503" y="590"/>
                  </a:cubicBezTo>
                  <a:cubicBezTo>
                    <a:pt x="503" y="590"/>
                    <a:pt x="504" y="590"/>
                    <a:pt x="503" y="589"/>
                  </a:cubicBezTo>
                  <a:cubicBezTo>
                    <a:pt x="503" y="589"/>
                    <a:pt x="503" y="589"/>
                    <a:pt x="503" y="589"/>
                  </a:cubicBezTo>
                  <a:cubicBezTo>
                    <a:pt x="502" y="588"/>
                    <a:pt x="502" y="588"/>
                    <a:pt x="502" y="587"/>
                  </a:cubicBezTo>
                  <a:cubicBezTo>
                    <a:pt x="502" y="587"/>
                    <a:pt x="502" y="586"/>
                    <a:pt x="503" y="586"/>
                  </a:cubicBezTo>
                  <a:cubicBezTo>
                    <a:pt x="503" y="587"/>
                    <a:pt x="503" y="587"/>
                    <a:pt x="503" y="587"/>
                  </a:cubicBezTo>
                  <a:cubicBezTo>
                    <a:pt x="504" y="587"/>
                    <a:pt x="504" y="587"/>
                    <a:pt x="504" y="587"/>
                  </a:cubicBezTo>
                  <a:cubicBezTo>
                    <a:pt x="504" y="587"/>
                    <a:pt x="504" y="587"/>
                    <a:pt x="504" y="587"/>
                  </a:cubicBezTo>
                  <a:cubicBezTo>
                    <a:pt x="504" y="587"/>
                    <a:pt x="504" y="587"/>
                    <a:pt x="504" y="587"/>
                  </a:cubicBezTo>
                  <a:cubicBezTo>
                    <a:pt x="504" y="587"/>
                    <a:pt x="504" y="587"/>
                    <a:pt x="504" y="587"/>
                  </a:cubicBezTo>
                  <a:cubicBezTo>
                    <a:pt x="504" y="586"/>
                    <a:pt x="504" y="586"/>
                    <a:pt x="504" y="586"/>
                  </a:cubicBezTo>
                  <a:cubicBezTo>
                    <a:pt x="504" y="586"/>
                    <a:pt x="504" y="586"/>
                    <a:pt x="504" y="586"/>
                  </a:cubicBezTo>
                  <a:cubicBezTo>
                    <a:pt x="504" y="586"/>
                    <a:pt x="503" y="586"/>
                    <a:pt x="503" y="586"/>
                  </a:cubicBezTo>
                  <a:cubicBezTo>
                    <a:pt x="503" y="586"/>
                    <a:pt x="503" y="586"/>
                    <a:pt x="503" y="586"/>
                  </a:cubicBezTo>
                  <a:cubicBezTo>
                    <a:pt x="503" y="586"/>
                    <a:pt x="503" y="586"/>
                    <a:pt x="503" y="586"/>
                  </a:cubicBezTo>
                  <a:cubicBezTo>
                    <a:pt x="503" y="585"/>
                    <a:pt x="504" y="585"/>
                    <a:pt x="504" y="585"/>
                  </a:cubicBezTo>
                  <a:cubicBezTo>
                    <a:pt x="504" y="585"/>
                    <a:pt x="504" y="585"/>
                    <a:pt x="504" y="585"/>
                  </a:cubicBezTo>
                  <a:cubicBezTo>
                    <a:pt x="504" y="585"/>
                    <a:pt x="504" y="585"/>
                    <a:pt x="505" y="585"/>
                  </a:cubicBezTo>
                  <a:cubicBezTo>
                    <a:pt x="505" y="585"/>
                    <a:pt x="504" y="585"/>
                    <a:pt x="504" y="585"/>
                  </a:cubicBezTo>
                  <a:cubicBezTo>
                    <a:pt x="504" y="585"/>
                    <a:pt x="504" y="585"/>
                    <a:pt x="504" y="585"/>
                  </a:cubicBezTo>
                  <a:cubicBezTo>
                    <a:pt x="504" y="585"/>
                    <a:pt x="504" y="585"/>
                    <a:pt x="504" y="585"/>
                  </a:cubicBezTo>
                  <a:cubicBezTo>
                    <a:pt x="504" y="586"/>
                    <a:pt x="505" y="585"/>
                    <a:pt x="505" y="585"/>
                  </a:cubicBezTo>
                  <a:cubicBezTo>
                    <a:pt x="505" y="585"/>
                    <a:pt x="505" y="585"/>
                    <a:pt x="505" y="585"/>
                  </a:cubicBezTo>
                  <a:cubicBezTo>
                    <a:pt x="505" y="585"/>
                    <a:pt x="505" y="584"/>
                    <a:pt x="505" y="584"/>
                  </a:cubicBezTo>
                  <a:cubicBezTo>
                    <a:pt x="505" y="584"/>
                    <a:pt x="505" y="584"/>
                    <a:pt x="504" y="584"/>
                  </a:cubicBezTo>
                  <a:cubicBezTo>
                    <a:pt x="504" y="584"/>
                    <a:pt x="504" y="584"/>
                    <a:pt x="505" y="584"/>
                  </a:cubicBezTo>
                  <a:cubicBezTo>
                    <a:pt x="505" y="584"/>
                    <a:pt x="505" y="584"/>
                    <a:pt x="505" y="584"/>
                  </a:cubicBezTo>
                  <a:cubicBezTo>
                    <a:pt x="505" y="584"/>
                    <a:pt x="506" y="584"/>
                    <a:pt x="506" y="584"/>
                  </a:cubicBezTo>
                  <a:cubicBezTo>
                    <a:pt x="506" y="585"/>
                    <a:pt x="506" y="585"/>
                    <a:pt x="506" y="585"/>
                  </a:cubicBezTo>
                  <a:cubicBezTo>
                    <a:pt x="506" y="584"/>
                    <a:pt x="506" y="584"/>
                    <a:pt x="506" y="584"/>
                  </a:cubicBezTo>
                  <a:cubicBezTo>
                    <a:pt x="506" y="584"/>
                    <a:pt x="506" y="584"/>
                    <a:pt x="506" y="584"/>
                  </a:cubicBezTo>
                  <a:cubicBezTo>
                    <a:pt x="506" y="584"/>
                    <a:pt x="506" y="584"/>
                    <a:pt x="506" y="584"/>
                  </a:cubicBezTo>
                  <a:cubicBezTo>
                    <a:pt x="506" y="584"/>
                    <a:pt x="506" y="584"/>
                    <a:pt x="506" y="584"/>
                  </a:cubicBezTo>
                  <a:cubicBezTo>
                    <a:pt x="507" y="584"/>
                    <a:pt x="507" y="584"/>
                    <a:pt x="507" y="584"/>
                  </a:cubicBezTo>
                  <a:cubicBezTo>
                    <a:pt x="507" y="584"/>
                    <a:pt x="507" y="584"/>
                    <a:pt x="507" y="583"/>
                  </a:cubicBezTo>
                  <a:cubicBezTo>
                    <a:pt x="506" y="583"/>
                    <a:pt x="506" y="583"/>
                    <a:pt x="506" y="583"/>
                  </a:cubicBezTo>
                  <a:cubicBezTo>
                    <a:pt x="505" y="583"/>
                    <a:pt x="505" y="583"/>
                    <a:pt x="505" y="583"/>
                  </a:cubicBezTo>
                  <a:cubicBezTo>
                    <a:pt x="505" y="583"/>
                    <a:pt x="505" y="583"/>
                    <a:pt x="505" y="583"/>
                  </a:cubicBezTo>
                  <a:cubicBezTo>
                    <a:pt x="505" y="583"/>
                    <a:pt x="505" y="583"/>
                    <a:pt x="505" y="583"/>
                  </a:cubicBezTo>
                  <a:cubicBezTo>
                    <a:pt x="505" y="583"/>
                    <a:pt x="505" y="583"/>
                    <a:pt x="505" y="583"/>
                  </a:cubicBezTo>
                  <a:cubicBezTo>
                    <a:pt x="505" y="583"/>
                    <a:pt x="505" y="582"/>
                    <a:pt x="505" y="582"/>
                  </a:cubicBezTo>
                  <a:cubicBezTo>
                    <a:pt x="505" y="582"/>
                    <a:pt x="505" y="582"/>
                    <a:pt x="505" y="582"/>
                  </a:cubicBezTo>
                  <a:cubicBezTo>
                    <a:pt x="505" y="582"/>
                    <a:pt x="505" y="582"/>
                    <a:pt x="505" y="582"/>
                  </a:cubicBezTo>
                  <a:cubicBezTo>
                    <a:pt x="505" y="582"/>
                    <a:pt x="505" y="582"/>
                    <a:pt x="505" y="582"/>
                  </a:cubicBezTo>
                  <a:cubicBezTo>
                    <a:pt x="505" y="582"/>
                    <a:pt x="505" y="582"/>
                    <a:pt x="506" y="582"/>
                  </a:cubicBezTo>
                  <a:cubicBezTo>
                    <a:pt x="506" y="582"/>
                    <a:pt x="506" y="582"/>
                    <a:pt x="506" y="582"/>
                  </a:cubicBezTo>
                  <a:cubicBezTo>
                    <a:pt x="506" y="582"/>
                    <a:pt x="506" y="582"/>
                    <a:pt x="506" y="582"/>
                  </a:cubicBezTo>
                  <a:cubicBezTo>
                    <a:pt x="506" y="582"/>
                    <a:pt x="506" y="582"/>
                    <a:pt x="506" y="581"/>
                  </a:cubicBezTo>
                  <a:cubicBezTo>
                    <a:pt x="506" y="581"/>
                    <a:pt x="506" y="581"/>
                    <a:pt x="506" y="580"/>
                  </a:cubicBezTo>
                  <a:cubicBezTo>
                    <a:pt x="506" y="580"/>
                    <a:pt x="506" y="580"/>
                    <a:pt x="506" y="580"/>
                  </a:cubicBezTo>
                  <a:cubicBezTo>
                    <a:pt x="506" y="580"/>
                    <a:pt x="506" y="580"/>
                    <a:pt x="506" y="580"/>
                  </a:cubicBezTo>
                  <a:cubicBezTo>
                    <a:pt x="506" y="580"/>
                    <a:pt x="506" y="580"/>
                    <a:pt x="506" y="580"/>
                  </a:cubicBezTo>
                  <a:cubicBezTo>
                    <a:pt x="506" y="580"/>
                    <a:pt x="506" y="580"/>
                    <a:pt x="507" y="580"/>
                  </a:cubicBezTo>
                  <a:cubicBezTo>
                    <a:pt x="507" y="580"/>
                    <a:pt x="507" y="580"/>
                    <a:pt x="507" y="580"/>
                  </a:cubicBezTo>
                  <a:cubicBezTo>
                    <a:pt x="507" y="580"/>
                    <a:pt x="507" y="580"/>
                    <a:pt x="507" y="580"/>
                  </a:cubicBezTo>
                  <a:cubicBezTo>
                    <a:pt x="507" y="580"/>
                    <a:pt x="507" y="579"/>
                    <a:pt x="507" y="579"/>
                  </a:cubicBezTo>
                  <a:cubicBezTo>
                    <a:pt x="506" y="579"/>
                    <a:pt x="506" y="579"/>
                    <a:pt x="506" y="579"/>
                  </a:cubicBezTo>
                  <a:cubicBezTo>
                    <a:pt x="506" y="579"/>
                    <a:pt x="506" y="579"/>
                    <a:pt x="506" y="579"/>
                  </a:cubicBezTo>
                  <a:cubicBezTo>
                    <a:pt x="506" y="578"/>
                    <a:pt x="506" y="578"/>
                    <a:pt x="506" y="579"/>
                  </a:cubicBezTo>
                  <a:cubicBezTo>
                    <a:pt x="507" y="579"/>
                    <a:pt x="507" y="579"/>
                    <a:pt x="507" y="579"/>
                  </a:cubicBezTo>
                  <a:cubicBezTo>
                    <a:pt x="507" y="579"/>
                    <a:pt x="507" y="578"/>
                    <a:pt x="507" y="578"/>
                  </a:cubicBezTo>
                  <a:cubicBezTo>
                    <a:pt x="507" y="578"/>
                    <a:pt x="508" y="578"/>
                    <a:pt x="508" y="578"/>
                  </a:cubicBezTo>
                  <a:cubicBezTo>
                    <a:pt x="508" y="578"/>
                    <a:pt x="508" y="578"/>
                    <a:pt x="508" y="578"/>
                  </a:cubicBezTo>
                  <a:cubicBezTo>
                    <a:pt x="508" y="579"/>
                    <a:pt x="508" y="579"/>
                    <a:pt x="509" y="579"/>
                  </a:cubicBezTo>
                  <a:cubicBezTo>
                    <a:pt x="509" y="579"/>
                    <a:pt x="509" y="579"/>
                    <a:pt x="509" y="579"/>
                  </a:cubicBezTo>
                  <a:cubicBezTo>
                    <a:pt x="509" y="579"/>
                    <a:pt x="509" y="579"/>
                    <a:pt x="509" y="579"/>
                  </a:cubicBezTo>
                  <a:cubicBezTo>
                    <a:pt x="509" y="579"/>
                    <a:pt x="509" y="579"/>
                    <a:pt x="509" y="579"/>
                  </a:cubicBezTo>
                  <a:cubicBezTo>
                    <a:pt x="509" y="579"/>
                    <a:pt x="508" y="579"/>
                    <a:pt x="508" y="578"/>
                  </a:cubicBezTo>
                  <a:cubicBezTo>
                    <a:pt x="508" y="578"/>
                    <a:pt x="508" y="578"/>
                    <a:pt x="508" y="578"/>
                  </a:cubicBezTo>
                  <a:cubicBezTo>
                    <a:pt x="508" y="578"/>
                    <a:pt x="507" y="578"/>
                    <a:pt x="507" y="578"/>
                  </a:cubicBezTo>
                  <a:cubicBezTo>
                    <a:pt x="507" y="578"/>
                    <a:pt x="507" y="577"/>
                    <a:pt x="507" y="577"/>
                  </a:cubicBezTo>
                  <a:cubicBezTo>
                    <a:pt x="507" y="577"/>
                    <a:pt x="506" y="576"/>
                    <a:pt x="506" y="576"/>
                  </a:cubicBezTo>
                  <a:cubicBezTo>
                    <a:pt x="506" y="576"/>
                    <a:pt x="506" y="575"/>
                    <a:pt x="506" y="575"/>
                  </a:cubicBezTo>
                  <a:cubicBezTo>
                    <a:pt x="506" y="575"/>
                    <a:pt x="506" y="574"/>
                    <a:pt x="507" y="574"/>
                  </a:cubicBezTo>
                  <a:cubicBezTo>
                    <a:pt x="507" y="574"/>
                    <a:pt x="507" y="574"/>
                    <a:pt x="507" y="573"/>
                  </a:cubicBezTo>
                  <a:cubicBezTo>
                    <a:pt x="507" y="573"/>
                    <a:pt x="508" y="574"/>
                    <a:pt x="508" y="574"/>
                  </a:cubicBezTo>
                  <a:cubicBezTo>
                    <a:pt x="508" y="574"/>
                    <a:pt x="508" y="574"/>
                    <a:pt x="508" y="574"/>
                  </a:cubicBezTo>
                  <a:cubicBezTo>
                    <a:pt x="508" y="574"/>
                    <a:pt x="508" y="574"/>
                    <a:pt x="508" y="574"/>
                  </a:cubicBezTo>
                  <a:cubicBezTo>
                    <a:pt x="509" y="574"/>
                    <a:pt x="509" y="574"/>
                    <a:pt x="509" y="574"/>
                  </a:cubicBezTo>
                  <a:cubicBezTo>
                    <a:pt x="508" y="574"/>
                    <a:pt x="508" y="574"/>
                    <a:pt x="508" y="574"/>
                  </a:cubicBezTo>
                  <a:cubicBezTo>
                    <a:pt x="508" y="574"/>
                    <a:pt x="508" y="574"/>
                    <a:pt x="508" y="574"/>
                  </a:cubicBezTo>
                  <a:cubicBezTo>
                    <a:pt x="508" y="574"/>
                    <a:pt x="508" y="573"/>
                    <a:pt x="508" y="573"/>
                  </a:cubicBezTo>
                  <a:cubicBezTo>
                    <a:pt x="508" y="572"/>
                    <a:pt x="509" y="572"/>
                    <a:pt x="509" y="572"/>
                  </a:cubicBezTo>
                  <a:cubicBezTo>
                    <a:pt x="509" y="572"/>
                    <a:pt x="509" y="572"/>
                    <a:pt x="509" y="572"/>
                  </a:cubicBezTo>
                  <a:cubicBezTo>
                    <a:pt x="509" y="572"/>
                    <a:pt x="509" y="572"/>
                    <a:pt x="509" y="572"/>
                  </a:cubicBezTo>
                  <a:cubicBezTo>
                    <a:pt x="509" y="572"/>
                    <a:pt x="509" y="572"/>
                    <a:pt x="509" y="571"/>
                  </a:cubicBezTo>
                  <a:cubicBezTo>
                    <a:pt x="509" y="571"/>
                    <a:pt x="508" y="571"/>
                    <a:pt x="509" y="571"/>
                  </a:cubicBezTo>
                  <a:cubicBezTo>
                    <a:pt x="509" y="570"/>
                    <a:pt x="509" y="570"/>
                    <a:pt x="509" y="570"/>
                  </a:cubicBezTo>
                  <a:cubicBezTo>
                    <a:pt x="509" y="570"/>
                    <a:pt x="509" y="570"/>
                    <a:pt x="509" y="569"/>
                  </a:cubicBezTo>
                  <a:cubicBezTo>
                    <a:pt x="509" y="569"/>
                    <a:pt x="509" y="569"/>
                    <a:pt x="509" y="569"/>
                  </a:cubicBezTo>
                  <a:cubicBezTo>
                    <a:pt x="510" y="569"/>
                    <a:pt x="510" y="569"/>
                    <a:pt x="510" y="568"/>
                  </a:cubicBezTo>
                  <a:cubicBezTo>
                    <a:pt x="510" y="568"/>
                    <a:pt x="510" y="568"/>
                    <a:pt x="510" y="568"/>
                  </a:cubicBezTo>
                  <a:cubicBezTo>
                    <a:pt x="510" y="568"/>
                    <a:pt x="510" y="568"/>
                    <a:pt x="510" y="568"/>
                  </a:cubicBezTo>
                  <a:cubicBezTo>
                    <a:pt x="510" y="568"/>
                    <a:pt x="510" y="568"/>
                    <a:pt x="510" y="568"/>
                  </a:cubicBezTo>
                  <a:cubicBezTo>
                    <a:pt x="510" y="568"/>
                    <a:pt x="510" y="568"/>
                    <a:pt x="510" y="568"/>
                  </a:cubicBezTo>
                  <a:cubicBezTo>
                    <a:pt x="510" y="567"/>
                    <a:pt x="510" y="567"/>
                    <a:pt x="510" y="567"/>
                  </a:cubicBezTo>
                  <a:cubicBezTo>
                    <a:pt x="510" y="567"/>
                    <a:pt x="510" y="567"/>
                    <a:pt x="510" y="567"/>
                  </a:cubicBezTo>
                  <a:cubicBezTo>
                    <a:pt x="511" y="567"/>
                    <a:pt x="511" y="567"/>
                    <a:pt x="511" y="567"/>
                  </a:cubicBezTo>
                  <a:cubicBezTo>
                    <a:pt x="511" y="567"/>
                    <a:pt x="511" y="567"/>
                    <a:pt x="511" y="567"/>
                  </a:cubicBezTo>
                  <a:cubicBezTo>
                    <a:pt x="512" y="567"/>
                    <a:pt x="512" y="567"/>
                    <a:pt x="513" y="568"/>
                  </a:cubicBezTo>
                  <a:cubicBezTo>
                    <a:pt x="513" y="568"/>
                    <a:pt x="513" y="568"/>
                    <a:pt x="513" y="569"/>
                  </a:cubicBezTo>
                  <a:cubicBezTo>
                    <a:pt x="513" y="569"/>
                    <a:pt x="513" y="569"/>
                    <a:pt x="513" y="569"/>
                  </a:cubicBezTo>
                  <a:cubicBezTo>
                    <a:pt x="513" y="569"/>
                    <a:pt x="513" y="570"/>
                    <a:pt x="513" y="570"/>
                  </a:cubicBezTo>
                  <a:cubicBezTo>
                    <a:pt x="513" y="570"/>
                    <a:pt x="513" y="570"/>
                    <a:pt x="512" y="570"/>
                  </a:cubicBezTo>
                  <a:cubicBezTo>
                    <a:pt x="512" y="570"/>
                    <a:pt x="512" y="570"/>
                    <a:pt x="512" y="570"/>
                  </a:cubicBezTo>
                  <a:cubicBezTo>
                    <a:pt x="512" y="570"/>
                    <a:pt x="513" y="570"/>
                    <a:pt x="513" y="571"/>
                  </a:cubicBezTo>
                  <a:cubicBezTo>
                    <a:pt x="513" y="571"/>
                    <a:pt x="513" y="571"/>
                    <a:pt x="513" y="571"/>
                  </a:cubicBezTo>
                  <a:cubicBezTo>
                    <a:pt x="513" y="571"/>
                    <a:pt x="513" y="571"/>
                    <a:pt x="513" y="571"/>
                  </a:cubicBezTo>
                  <a:cubicBezTo>
                    <a:pt x="513" y="571"/>
                    <a:pt x="513" y="571"/>
                    <a:pt x="513" y="571"/>
                  </a:cubicBezTo>
                  <a:cubicBezTo>
                    <a:pt x="513" y="571"/>
                    <a:pt x="513" y="571"/>
                    <a:pt x="513" y="571"/>
                  </a:cubicBezTo>
                  <a:cubicBezTo>
                    <a:pt x="513" y="571"/>
                    <a:pt x="513" y="571"/>
                    <a:pt x="513" y="571"/>
                  </a:cubicBezTo>
                  <a:cubicBezTo>
                    <a:pt x="513" y="572"/>
                    <a:pt x="513" y="571"/>
                    <a:pt x="513" y="572"/>
                  </a:cubicBezTo>
                  <a:cubicBezTo>
                    <a:pt x="513" y="572"/>
                    <a:pt x="513" y="572"/>
                    <a:pt x="513" y="572"/>
                  </a:cubicBezTo>
                  <a:cubicBezTo>
                    <a:pt x="513" y="572"/>
                    <a:pt x="513" y="572"/>
                    <a:pt x="513" y="572"/>
                  </a:cubicBezTo>
                  <a:cubicBezTo>
                    <a:pt x="513" y="572"/>
                    <a:pt x="514" y="572"/>
                    <a:pt x="514" y="572"/>
                  </a:cubicBezTo>
                  <a:cubicBezTo>
                    <a:pt x="514" y="572"/>
                    <a:pt x="514" y="571"/>
                    <a:pt x="514" y="571"/>
                  </a:cubicBezTo>
                  <a:cubicBezTo>
                    <a:pt x="514" y="571"/>
                    <a:pt x="514" y="571"/>
                    <a:pt x="514" y="571"/>
                  </a:cubicBezTo>
                  <a:cubicBezTo>
                    <a:pt x="514" y="571"/>
                    <a:pt x="514" y="571"/>
                    <a:pt x="514" y="571"/>
                  </a:cubicBezTo>
                  <a:cubicBezTo>
                    <a:pt x="514" y="571"/>
                    <a:pt x="514" y="571"/>
                    <a:pt x="514" y="571"/>
                  </a:cubicBezTo>
                  <a:cubicBezTo>
                    <a:pt x="514" y="571"/>
                    <a:pt x="514" y="571"/>
                    <a:pt x="515" y="571"/>
                  </a:cubicBezTo>
                  <a:cubicBezTo>
                    <a:pt x="515" y="571"/>
                    <a:pt x="515" y="571"/>
                    <a:pt x="515" y="572"/>
                  </a:cubicBezTo>
                  <a:cubicBezTo>
                    <a:pt x="515" y="572"/>
                    <a:pt x="514" y="572"/>
                    <a:pt x="514" y="572"/>
                  </a:cubicBezTo>
                  <a:cubicBezTo>
                    <a:pt x="514" y="572"/>
                    <a:pt x="515" y="572"/>
                    <a:pt x="515" y="572"/>
                  </a:cubicBezTo>
                  <a:cubicBezTo>
                    <a:pt x="515" y="572"/>
                    <a:pt x="515" y="573"/>
                    <a:pt x="515" y="573"/>
                  </a:cubicBezTo>
                  <a:cubicBezTo>
                    <a:pt x="515" y="573"/>
                    <a:pt x="515" y="573"/>
                    <a:pt x="515" y="573"/>
                  </a:cubicBezTo>
                  <a:cubicBezTo>
                    <a:pt x="515" y="573"/>
                    <a:pt x="515" y="574"/>
                    <a:pt x="515" y="574"/>
                  </a:cubicBezTo>
                  <a:cubicBezTo>
                    <a:pt x="515" y="574"/>
                    <a:pt x="514" y="575"/>
                    <a:pt x="515" y="575"/>
                  </a:cubicBezTo>
                  <a:cubicBezTo>
                    <a:pt x="515" y="575"/>
                    <a:pt x="515" y="576"/>
                    <a:pt x="516" y="576"/>
                  </a:cubicBezTo>
                  <a:cubicBezTo>
                    <a:pt x="516" y="576"/>
                    <a:pt x="516" y="576"/>
                    <a:pt x="516" y="576"/>
                  </a:cubicBezTo>
                  <a:cubicBezTo>
                    <a:pt x="516" y="576"/>
                    <a:pt x="516" y="576"/>
                    <a:pt x="516" y="576"/>
                  </a:cubicBezTo>
                  <a:cubicBezTo>
                    <a:pt x="516" y="576"/>
                    <a:pt x="517" y="576"/>
                    <a:pt x="517" y="577"/>
                  </a:cubicBezTo>
                  <a:cubicBezTo>
                    <a:pt x="517" y="577"/>
                    <a:pt x="517" y="577"/>
                    <a:pt x="517" y="577"/>
                  </a:cubicBezTo>
                  <a:cubicBezTo>
                    <a:pt x="517" y="577"/>
                    <a:pt x="517" y="577"/>
                    <a:pt x="517" y="577"/>
                  </a:cubicBezTo>
                  <a:cubicBezTo>
                    <a:pt x="517" y="578"/>
                    <a:pt x="518" y="578"/>
                    <a:pt x="518" y="578"/>
                  </a:cubicBezTo>
                  <a:cubicBezTo>
                    <a:pt x="518" y="578"/>
                    <a:pt x="518" y="579"/>
                    <a:pt x="517" y="579"/>
                  </a:cubicBezTo>
                  <a:cubicBezTo>
                    <a:pt x="517" y="579"/>
                    <a:pt x="517" y="579"/>
                    <a:pt x="517" y="579"/>
                  </a:cubicBezTo>
                  <a:cubicBezTo>
                    <a:pt x="516" y="579"/>
                    <a:pt x="516" y="579"/>
                    <a:pt x="516" y="579"/>
                  </a:cubicBezTo>
                  <a:cubicBezTo>
                    <a:pt x="516" y="579"/>
                    <a:pt x="516" y="579"/>
                    <a:pt x="516" y="579"/>
                  </a:cubicBezTo>
                  <a:cubicBezTo>
                    <a:pt x="516" y="579"/>
                    <a:pt x="516" y="579"/>
                    <a:pt x="516" y="579"/>
                  </a:cubicBezTo>
                  <a:cubicBezTo>
                    <a:pt x="516" y="580"/>
                    <a:pt x="517" y="579"/>
                    <a:pt x="517" y="580"/>
                  </a:cubicBezTo>
                  <a:cubicBezTo>
                    <a:pt x="518" y="580"/>
                    <a:pt x="518" y="580"/>
                    <a:pt x="518" y="581"/>
                  </a:cubicBezTo>
                  <a:cubicBezTo>
                    <a:pt x="517" y="581"/>
                    <a:pt x="517" y="581"/>
                    <a:pt x="517" y="581"/>
                  </a:cubicBezTo>
                  <a:cubicBezTo>
                    <a:pt x="517" y="581"/>
                    <a:pt x="518" y="581"/>
                    <a:pt x="518" y="581"/>
                  </a:cubicBezTo>
                  <a:cubicBezTo>
                    <a:pt x="518" y="581"/>
                    <a:pt x="518" y="580"/>
                    <a:pt x="518" y="580"/>
                  </a:cubicBezTo>
                  <a:cubicBezTo>
                    <a:pt x="518" y="580"/>
                    <a:pt x="519" y="580"/>
                    <a:pt x="519" y="580"/>
                  </a:cubicBezTo>
                  <a:cubicBezTo>
                    <a:pt x="519" y="580"/>
                    <a:pt x="519" y="581"/>
                    <a:pt x="519" y="581"/>
                  </a:cubicBezTo>
                  <a:cubicBezTo>
                    <a:pt x="519" y="581"/>
                    <a:pt x="519" y="581"/>
                    <a:pt x="519" y="581"/>
                  </a:cubicBezTo>
                  <a:cubicBezTo>
                    <a:pt x="519" y="581"/>
                    <a:pt x="520" y="581"/>
                    <a:pt x="520" y="581"/>
                  </a:cubicBezTo>
                  <a:cubicBezTo>
                    <a:pt x="520" y="581"/>
                    <a:pt x="520" y="581"/>
                    <a:pt x="520" y="581"/>
                  </a:cubicBezTo>
                  <a:cubicBezTo>
                    <a:pt x="520" y="581"/>
                    <a:pt x="520" y="582"/>
                    <a:pt x="520" y="582"/>
                  </a:cubicBezTo>
                  <a:cubicBezTo>
                    <a:pt x="520" y="582"/>
                    <a:pt x="520" y="582"/>
                    <a:pt x="520" y="582"/>
                  </a:cubicBezTo>
                  <a:cubicBezTo>
                    <a:pt x="520" y="582"/>
                    <a:pt x="520" y="582"/>
                    <a:pt x="520" y="582"/>
                  </a:cubicBezTo>
                  <a:cubicBezTo>
                    <a:pt x="520" y="583"/>
                    <a:pt x="520" y="583"/>
                    <a:pt x="519" y="583"/>
                  </a:cubicBezTo>
                  <a:cubicBezTo>
                    <a:pt x="519" y="583"/>
                    <a:pt x="519" y="584"/>
                    <a:pt x="518" y="584"/>
                  </a:cubicBezTo>
                  <a:cubicBezTo>
                    <a:pt x="518" y="584"/>
                    <a:pt x="518" y="583"/>
                    <a:pt x="517" y="583"/>
                  </a:cubicBezTo>
                  <a:cubicBezTo>
                    <a:pt x="517" y="583"/>
                    <a:pt x="516" y="584"/>
                    <a:pt x="516" y="585"/>
                  </a:cubicBezTo>
                  <a:cubicBezTo>
                    <a:pt x="516" y="585"/>
                    <a:pt x="516" y="585"/>
                    <a:pt x="517" y="585"/>
                  </a:cubicBezTo>
                  <a:cubicBezTo>
                    <a:pt x="517" y="585"/>
                    <a:pt x="517" y="585"/>
                    <a:pt x="517" y="585"/>
                  </a:cubicBezTo>
                  <a:cubicBezTo>
                    <a:pt x="517" y="585"/>
                    <a:pt x="517" y="585"/>
                    <a:pt x="517" y="584"/>
                  </a:cubicBezTo>
                  <a:cubicBezTo>
                    <a:pt x="517" y="584"/>
                    <a:pt x="518" y="584"/>
                    <a:pt x="518" y="584"/>
                  </a:cubicBezTo>
                  <a:cubicBezTo>
                    <a:pt x="518" y="584"/>
                    <a:pt x="518" y="584"/>
                    <a:pt x="518" y="584"/>
                  </a:cubicBezTo>
                  <a:cubicBezTo>
                    <a:pt x="518" y="584"/>
                    <a:pt x="518" y="584"/>
                    <a:pt x="518" y="584"/>
                  </a:cubicBezTo>
                  <a:cubicBezTo>
                    <a:pt x="519" y="584"/>
                    <a:pt x="519" y="584"/>
                    <a:pt x="520" y="584"/>
                  </a:cubicBezTo>
                  <a:cubicBezTo>
                    <a:pt x="520" y="584"/>
                    <a:pt x="520" y="584"/>
                    <a:pt x="520" y="583"/>
                  </a:cubicBezTo>
                  <a:cubicBezTo>
                    <a:pt x="520" y="583"/>
                    <a:pt x="520" y="583"/>
                    <a:pt x="521" y="583"/>
                  </a:cubicBezTo>
                  <a:cubicBezTo>
                    <a:pt x="521" y="584"/>
                    <a:pt x="521" y="584"/>
                    <a:pt x="521" y="584"/>
                  </a:cubicBezTo>
                  <a:cubicBezTo>
                    <a:pt x="521" y="584"/>
                    <a:pt x="521" y="584"/>
                    <a:pt x="521" y="584"/>
                  </a:cubicBezTo>
                  <a:cubicBezTo>
                    <a:pt x="521" y="584"/>
                    <a:pt x="521" y="584"/>
                    <a:pt x="521" y="584"/>
                  </a:cubicBezTo>
                  <a:cubicBezTo>
                    <a:pt x="521" y="584"/>
                    <a:pt x="521" y="585"/>
                    <a:pt x="521" y="585"/>
                  </a:cubicBezTo>
                  <a:cubicBezTo>
                    <a:pt x="521" y="585"/>
                    <a:pt x="521" y="585"/>
                    <a:pt x="521" y="585"/>
                  </a:cubicBezTo>
                  <a:cubicBezTo>
                    <a:pt x="521" y="585"/>
                    <a:pt x="521" y="585"/>
                    <a:pt x="521" y="585"/>
                  </a:cubicBezTo>
                  <a:cubicBezTo>
                    <a:pt x="521" y="585"/>
                    <a:pt x="521" y="585"/>
                    <a:pt x="521" y="585"/>
                  </a:cubicBezTo>
                  <a:cubicBezTo>
                    <a:pt x="521" y="585"/>
                    <a:pt x="521" y="585"/>
                    <a:pt x="521" y="586"/>
                  </a:cubicBezTo>
                  <a:cubicBezTo>
                    <a:pt x="521" y="586"/>
                    <a:pt x="521" y="586"/>
                    <a:pt x="521" y="586"/>
                  </a:cubicBezTo>
                  <a:cubicBezTo>
                    <a:pt x="521" y="586"/>
                    <a:pt x="521" y="586"/>
                    <a:pt x="521" y="586"/>
                  </a:cubicBezTo>
                  <a:cubicBezTo>
                    <a:pt x="522" y="586"/>
                    <a:pt x="522" y="587"/>
                    <a:pt x="522" y="586"/>
                  </a:cubicBezTo>
                  <a:cubicBezTo>
                    <a:pt x="522" y="586"/>
                    <a:pt x="523" y="586"/>
                    <a:pt x="523" y="586"/>
                  </a:cubicBezTo>
                  <a:cubicBezTo>
                    <a:pt x="523" y="586"/>
                    <a:pt x="523" y="587"/>
                    <a:pt x="523" y="587"/>
                  </a:cubicBezTo>
                  <a:cubicBezTo>
                    <a:pt x="523" y="587"/>
                    <a:pt x="523" y="587"/>
                    <a:pt x="523" y="587"/>
                  </a:cubicBezTo>
                  <a:cubicBezTo>
                    <a:pt x="523" y="587"/>
                    <a:pt x="523" y="587"/>
                    <a:pt x="523" y="588"/>
                  </a:cubicBezTo>
                  <a:cubicBezTo>
                    <a:pt x="523" y="588"/>
                    <a:pt x="523" y="588"/>
                    <a:pt x="522" y="588"/>
                  </a:cubicBezTo>
                  <a:cubicBezTo>
                    <a:pt x="522" y="588"/>
                    <a:pt x="522" y="588"/>
                    <a:pt x="522" y="588"/>
                  </a:cubicBezTo>
                  <a:cubicBezTo>
                    <a:pt x="522" y="588"/>
                    <a:pt x="522" y="588"/>
                    <a:pt x="522" y="588"/>
                  </a:cubicBezTo>
                  <a:cubicBezTo>
                    <a:pt x="522" y="588"/>
                    <a:pt x="523" y="588"/>
                    <a:pt x="523" y="588"/>
                  </a:cubicBezTo>
                  <a:cubicBezTo>
                    <a:pt x="523" y="588"/>
                    <a:pt x="523" y="588"/>
                    <a:pt x="523" y="588"/>
                  </a:cubicBezTo>
                  <a:cubicBezTo>
                    <a:pt x="523" y="588"/>
                    <a:pt x="523" y="588"/>
                    <a:pt x="523" y="589"/>
                  </a:cubicBezTo>
                  <a:cubicBezTo>
                    <a:pt x="523" y="589"/>
                    <a:pt x="523" y="589"/>
                    <a:pt x="523" y="589"/>
                  </a:cubicBezTo>
                  <a:cubicBezTo>
                    <a:pt x="523" y="589"/>
                    <a:pt x="523" y="590"/>
                    <a:pt x="523" y="590"/>
                  </a:cubicBezTo>
                  <a:cubicBezTo>
                    <a:pt x="523" y="590"/>
                    <a:pt x="523" y="590"/>
                    <a:pt x="522" y="590"/>
                  </a:cubicBezTo>
                  <a:cubicBezTo>
                    <a:pt x="522" y="590"/>
                    <a:pt x="522" y="591"/>
                    <a:pt x="521" y="591"/>
                  </a:cubicBezTo>
                  <a:cubicBezTo>
                    <a:pt x="521" y="591"/>
                    <a:pt x="520" y="591"/>
                    <a:pt x="520" y="591"/>
                  </a:cubicBezTo>
                  <a:cubicBezTo>
                    <a:pt x="519" y="591"/>
                    <a:pt x="520" y="591"/>
                    <a:pt x="520" y="591"/>
                  </a:cubicBezTo>
                  <a:cubicBezTo>
                    <a:pt x="520" y="591"/>
                    <a:pt x="520" y="591"/>
                    <a:pt x="520" y="591"/>
                  </a:cubicBezTo>
                  <a:cubicBezTo>
                    <a:pt x="520" y="591"/>
                    <a:pt x="520" y="592"/>
                    <a:pt x="520" y="592"/>
                  </a:cubicBezTo>
                  <a:cubicBezTo>
                    <a:pt x="520" y="592"/>
                    <a:pt x="519" y="592"/>
                    <a:pt x="519" y="593"/>
                  </a:cubicBezTo>
                  <a:cubicBezTo>
                    <a:pt x="519" y="593"/>
                    <a:pt x="519" y="593"/>
                    <a:pt x="519" y="593"/>
                  </a:cubicBezTo>
                  <a:cubicBezTo>
                    <a:pt x="519" y="593"/>
                    <a:pt x="519" y="593"/>
                    <a:pt x="519" y="593"/>
                  </a:cubicBezTo>
                  <a:cubicBezTo>
                    <a:pt x="520" y="593"/>
                    <a:pt x="520" y="592"/>
                    <a:pt x="520" y="592"/>
                  </a:cubicBezTo>
                  <a:cubicBezTo>
                    <a:pt x="521" y="592"/>
                    <a:pt x="521" y="592"/>
                    <a:pt x="521" y="591"/>
                  </a:cubicBezTo>
                  <a:cubicBezTo>
                    <a:pt x="521" y="591"/>
                    <a:pt x="522" y="591"/>
                    <a:pt x="522" y="591"/>
                  </a:cubicBezTo>
                  <a:cubicBezTo>
                    <a:pt x="522" y="592"/>
                    <a:pt x="522" y="592"/>
                    <a:pt x="522" y="592"/>
                  </a:cubicBezTo>
                  <a:cubicBezTo>
                    <a:pt x="522" y="592"/>
                    <a:pt x="522" y="592"/>
                    <a:pt x="522" y="592"/>
                  </a:cubicBezTo>
                  <a:cubicBezTo>
                    <a:pt x="522" y="592"/>
                    <a:pt x="522" y="592"/>
                    <a:pt x="522" y="592"/>
                  </a:cubicBezTo>
                  <a:cubicBezTo>
                    <a:pt x="522" y="592"/>
                    <a:pt x="523" y="592"/>
                    <a:pt x="523" y="592"/>
                  </a:cubicBezTo>
                  <a:cubicBezTo>
                    <a:pt x="523" y="591"/>
                    <a:pt x="524" y="592"/>
                    <a:pt x="524" y="591"/>
                  </a:cubicBezTo>
                  <a:cubicBezTo>
                    <a:pt x="524" y="591"/>
                    <a:pt x="524" y="591"/>
                    <a:pt x="525" y="591"/>
                  </a:cubicBezTo>
                  <a:cubicBezTo>
                    <a:pt x="525" y="591"/>
                    <a:pt x="525" y="591"/>
                    <a:pt x="525" y="591"/>
                  </a:cubicBezTo>
                  <a:cubicBezTo>
                    <a:pt x="525" y="592"/>
                    <a:pt x="525" y="592"/>
                    <a:pt x="525" y="592"/>
                  </a:cubicBezTo>
                  <a:cubicBezTo>
                    <a:pt x="525" y="592"/>
                    <a:pt x="525" y="592"/>
                    <a:pt x="525" y="592"/>
                  </a:cubicBezTo>
                  <a:cubicBezTo>
                    <a:pt x="525" y="593"/>
                    <a:pt x="525" y="593"/>
                    <a:pt x="525" y="593"/>
                  </a:cubicBezTo>
                  <a:cubicBezTo>
                    <a:pt x="525" y="593"/>
                    <a:pt x="525" y="594"/>
                    <a:pt x="525" y="594"/>
                  </a:cubicBezTo>
                  <a:cubicBezTo>
                    <a:pt x="525" y="594"/>
                    <a:pt x="525" y="594"/>
                    <a:pt x="525" y="594"/>
                  </a:cubicBezTo>
                  <a:cubicBezTo>
                    <a:pt x="525" y="594"/>
                    <a:pt x="525" y="594"/>
                    <a:pt x="525" y="594"/>
                  </a:cubicBezTo>
                  <a:cubicBezTo>
                    <a:pt x="525" y="594"/>
                    <a:pt x="525" y="594"/>
                    <a:pt x="525" y="594"/>
                  </a:cubicBezTo>
                  <a:cubicBezTo>
                    <a:pt x="525" y="594"/>
                    <a:pt x="525" y="594"/>
                    <a:pt x="525" y="595"/>
                  </a:cubicBezTo>
                  <a:cubicBezTo>
                    <a:pt x="525" y="595"/>
                    <a:pt x="525" y="595"/>
                    <a:pt x="525" y="595"/>
                  </a:cubicBezTo>
                  <a:cubicBezTo>
                    <a:pt x="525" y="595"/>
                    <a:pt x="525" y="595"/>
                    <a:pt x="525" y="595"/>
                  </a:cubicBezTo>
                  <a:cubicBezTo>
                    <a:pt x="525" y="595"/>
                    <a:pt x="525" y="595"/>
                    <a:pt x="525" y="595"/>
                  </a:cubicBezTo>
                  <a:cubicBezTo>
                    <a:pt x="524" y="595"/>
                    <a:pt x="524" y="595"/>
                    <a:pt x="523" y="595"/>
                  </a:cubicBezTo>
                  <a:cubicBezTo>
                    <a:pt x="522" y="596"/>
                    <a:pt x="522" y="596"/>
                    <a:pt x="522" y="596"/>
                  </a:cubicBezTo>
                  <a:cubicBezTo>
                    <a:pt x="521" y="597"/>
                    <a:pt x="521" y="597"/>
                    <a:pt x="520" y="597"/>
                  </a:cubicBezTo>
                  <a:cubicBezTo>
                    <a:pt x="520" y="597"/>
                    <a:pt x="520" y="598"/>
                    <a:pt x="520" y="598"/>
                  </a:cubicBezTo>
                  <a:cubicBezTo>
                    <a:pt x="520" y="598"/>
                    <a:pt x="520" y="598"/>
                    <a:pt x="520" y="598"/>
                  </a:cubicBezTo>
                  <a:cubicBezTo>
                    <a:pt x="520" y="598"/>
                    <a:pt x="521" y="598"/>
                    <a:pt x="521" y="598"/>
                  </a:cubicBezTo>
                  <a:cubicBezTo>
                    <a:pt x="521" y="598"/>
                    <a:pt x="521" y="598"/>
                    <a:pt x="521" y="597"/>
                  </a:cubicBezTo>
                  <a:cubicBezTo>
                    <a:pt x="522" y="597"/>
                    <a:pt x="522" y="597"/>
                    <a:pt x="522" y="597"/>
                  </a:cubicBezTo>
                  <a:cubicBezTo>
                    <a:pt x="523" y="596"/>
                    <a:pt x="523" y="596"/>
                    <a:pt x="524" y="596"/>
                  </a:cubicBezTo>
                  <a:cubicBezTo>
                    <a:pt x="524" y="596"/>
                    <a:pt x="524" y="596"/>
                    <a:pt x="525" y="596"/>
                  </a:cubicBezTo>
                  <a:cubicBezTo>
                    <a:pt x="525" y="596"/>
                    <a:pt x="526" y="595"/>
                    <a:pt x="526" y="595"/>
                  </a:cubicBezTo>
                  <a:cubicBezTo>
                    <a:pt x="526" y="595"/>
                    <a:pt x="526" y="596"/>
                    <a:pt x="526" y="596"/>
                  </a:cubicBezTo>
                  <a:cubicBezTo>
                    <a:pt x="526" y="596"/>
                    <a:pt x="526" y="596"/>
                    <a:pt x="527" y="596"/>
                  </a:cubicBezTo>
                  <a:cubicBezTo>
                    <a:pt x="527" y="596"/>
                    <a:pt x="527" y="596"/>
                    <a:pt x="527" y="597"/>
                  </a:cubicBezTo>
                  <a:cubicBezTo>
                    <a:pt x="527" y="597"/>
                    <a:pt x="527" y="597"/>
                    <a:pt x="527" y="597"/>
                  </a:cubicBezTo>
                  <a:cubicBezTo>
                    <a:pt x="527" y="597"/>
                    <a:pt x="527" y="597"/>
                    <a:pt x="527" y="597"/>
                  </a:cubicBezTo>
                  <a:cubicBezTo>
                    <a:pt x="526" y="597"/>
                    <a:pt x="526" y="597"/>
                    <a:pt x="526" y="597"/>
                  </a:cubicBezTo>
                  <a:cubicBezTo>
                    <a:pt x="526" y="597"/>
                    <a:pt x="525" y="597"/>
                    <a:pt x="525" y="598"/>
                  </a:cubicBezTo>
                  <a:cubicBezTo>
                    <a:pt x="525" y="598"/>
                    <a:pt x="526" y="598"/>
                    <a:pt x="526" y="598"/>
                  </a:cubicBezTo>
                  <a:cubicBezTo>
                    <a:pt x="526" y="598"/>
                    <a:pt x="526" y="598"/>
                    <a:pt x="526" y="598"/>
                  </a:cubicBezTo>
                  <a:cubicBezTo>
                    <a:pt x="526" y="598"/>
                    <a:pt x="526" y="598"/>
                    <a:pt x="526" y="598"/>
                  </a:cubicBezTo>
                  <a:cubicBezTo>
                    <a:pt x="526" y="599"/>
                    <a:pt x="527" y="599"/>
                    <a:pt x="527" y="599"/>
                  </a:cubicBezTo>
                  <a:cubicBezTo>
                    <a:pt x="527" y="599"/>
                    <a:pt x="527" y="598"/>
                    <a:pt x="527" y="598"/>
                  </a:cubicBezTo>
                  <a:cubicBezTo>
                    <a:pt x="527" y="598"/>
                    <a:pt x="527" y="598"/>
                    <a:pt x="527" y="598"/>
                  </a:cubicBezTo>
                  <a:cubicBezTo>
                    <a:pt x="527" y="599"/>
                    <a:pt x="528" y="598"/>
                    <a:pt x="528" y="598"/>
                  </a:cubicBezTo>
                  <a:cubicBezTo>
                    <a:pt x="528" y="598"/>
                    <a:pt x="528" y="598"/>
                    <a:pt x="528" y="598"/>
                  </a:cubicBezTo>
                  <a:cubicBezTo>
                    <a:pt x="528" y="598"/>
                    <a:pt x="528" y="598"/>
                    <a:pt x="528" y="598"/>
                  </a:cubicBezTo>
                  <a:cubicBezTo>
                    <a:pt x="528" y="598"/>
                    <a:pt x="529" y="598"/>
                    <a:pt x="529" y="598"/>
                  </a:cubicBezTo>
                  <a:cubicBezTo>
                    <a:pt x="529" y="598"/>
                    <a:pt x="529" y="598"/>
                    <a:pt x="529" y="598"/>
                  </a:cubicBezTo>
                  <a:cubicBezTo>
                    <a:pt x="529" y="599"/>
                    <a:pt x="529" y="599"/>
                    <a:pt x="529" y="599"/>
                  </a:cubicBezTo>
                  <a:cubicBezTo>
                    <a:pt x="530" y="599"/>
                    <a:pt x="530" y="599"/>
                    <a:pt x="530" y="599"/>
                  </a:cubicBezTo>
                  <a:cubicBezTo>
                    <a:pt x="530" y="599"/>
                    <a:pt x="530" y="599"/>
                    <a:pt x="530" y="599"/>
                  </a:cubicBezTo>
                  <a:cubicBezTo>
                    <a:pt x="530" y="600"/>
                    <a:pt x="531" y="600"/>
                    <a:pt x="531" y="600"/>
                  </a:cubicBezTo>
                  <a:cubicBezTo>
                    <a:pt x="531" y="600"/>
                    <a:pt x="531" y="600"/>
                    <a:pt x="531" y="600"/>
                  </a:cubicBezTo>
                  <a:cubicBezTo>
                    <a:pt x="531" y="600"/>
                    <a:pt x="531" y="600"/>
                    <a:pt x="531" y="601"/>
                  </a:cubicBezTo>
                  <a:cubicBezTo>
                    <a:pt x="531" y="601"/>
                    <a:pt x="531" y="601"/>
                    <a:pt x="531" y="601"/>
                  </a:cubicBezTo>
                  <a:cubicBezTo>
                    <a:pt x="531" y="601"/>
                    <a:pt x="531" y="601"/>
                    <a:pt x="531" y="601"/>
                  </a:cubicBezTo>
                  <a:cubicBezTo>
                    <a:pt x="530" y="600"/>
                    <a:pt x="530" y="600"/>
                    <a:pt x="529" y="600"/>
                  </a:cubicBezTo>
                  <a:cubicBezTo>
                    <a:pt x="529" y="600"/>
                    <a:pt x="529" y="600"/>
                    <a:pt x="529" y="600"/>
                  </a:cubicBezTo>
                  <a:cubicBezTo>
                    <a:pt x="529" y="600"/>
                    <a:pt x="529" y="600"/>
                    <a:pt x="529" y="600"/>
                  </a:cubicBezTo>
                  <a:cubicBezTo>
                    <a:pt x="529" y="600"/>
                    <a:pt x="529" y="600"/>
                    <a:pt x="529" y="601"/>
                  </a:cubicBezTo>
                  <a:cubicBezTo>
                    <a:pt x="529" y="601"/>
                    <a:pt x="529" y="601"/>
                    <a:pt x="530" y="601"/>
                  </a:cubicBezTo>
                  <a:cubicBezTo>
                    <a:pt x="530" y="601"/>
                    <a:pt x="530" y="601"/>
                    <a:pt x="530" y="602"/>
                  </a:cubicBezTo>
                  <a:cubicBezTo>
                    <a:pt x="530" y="602"/>
                    <a:pt x="530" y="602"/>
                    <a:pt x="530" y="602"/>
                  </a:cubicBezTo>
                  <a:cubicBezTo>
                    <a:pt x="530" y="602"/>
                    <a:pt x="530" y="602"/>
                    <a:pt x="530" y="602"/>
                  </a:cubicBezTo>
                  <a:cubicBezTo>
                    <a:pt x="529" y="602"/>
                    <a:pt x="529" y="602"/>
                    <a:pt x="529" y="602"/>
                  </a:cubicBezTo>
                  <a:cubicBezTo>
                    <a:pt x="529" y="603"/>
                    <a:pt x="529" y="603"/>
                    <a:pt x="528" y="603"/>
                  </a:cubicBezTo>
                  <a:cubicBezTo>
                    <a:pt x="528" y="603"/>
                    <a:pt x="528" y="603"/>
                    <a:pt x="528" y="603"/>
                  </a:cubicBezTo>
                  <a:cubicBezTo>
                    <a:pt x="528" y="603"/>
                    <a:pt x="528" y="604"/>
                    <a:pt x="527" y="604"/>
                  </a:cubicBezTo>
                  <a:cubicBezTo>
                    <a:pt x="527" y="604"/>
                    <a:pt x="527" y="604"/>
                    <a:pt x="527" y="604"/>
                  </a:cubicBezTo>
                  <a:cubicBezTo>
                    <a:pt x="527" y="604"/>
                    <a:pt x="526" y="604"/>
                    <a:pt x="526" y="604"/>
                  </a:cubicBezTo>
                  <a:cubicBezTo>
                    <a:pt x="526" y="604"/>
                    <a:pt x="526" y="604"/>
                    <a:pt x="526" y="604"/>
                  </a:cubicBezTo>
                  <a:cubicBezTo>
                    <a:pt x="526" y="604"/>
                    <a:pt x="526" y="604"/>
                    <a:pt x="526" y="604"/>
                  </a:cubicBezTo>
                  <a:cubicBezTo>
                    <a:pt x="526" y="604"/>
                    <a:pt x="526" y="604"/>
                    <a:pt x="526" y="604"/>
                  </a:cubicBezTo>
                  <a:cubicBezTo>
                    <a:pt x="527" y="604"/>
                    <a:pt x="528" y="604"/>
                    <a:pt x="528" y="604"/>
                  </a:cubicBezTo>
                  <a:cubicBezTo>
                    <a:pt x="529" y="604"/>
                    <a:pt x="529" y="604"/>
                    <a:pt x="529" y="604"/>
                  </a:cubicBezTo>
                  <a:cubicBezTo>
                    <a:pt x="529" y="605"/>
                    <a:pt x="529" y="605"/>
                    <a:pt x="529" y="605"/>
                  </a:cubicBezTo>
                  <a:cubicBezTo>
                    <a:pt x="530" y="605"/>
                    <a:pt x="530" y="605"/>
                    <a:pt x="530" y="605"/>
                  </a:cubicBezTo>
                  <a:cubicBezTo>
                    <a:pt x="530" y="605"/>
                    <a:pt x="530" y="605"/>
                    <a:pt x="530" y="605"/>
                  </a:cubicBezTo>
                  <a:cubicBezTo>
                    <a:pt x="530" y="606"/>
                    <a:pt x="530" y="606"/>
                    <a:pt x="530" y="606"/>
                  </a:cubicBezTo>
                  <a:cubicBezTo>
                    <a:pt x="530" y="606"/>
                    <a:pt x="530" y="607"/>
                    <a:pt x="530" y="607"/>
                  </a:cubicBezTo>
                  <a:cubicBezTo>
                    <a:pt x="530" y="607"/>
                    <a:pt x="530" y="607"/>
                    <a:pt x="530" y="607"/>
                  </a:cubicBezTo>
                  <a:cubicBezTo>
                    <a:pt x="530" y="607"/>
                    <a:pt x="529" y="607"/>
                    <a:pt x="529" y="607"/>
                  </a:cubicBezTo>
                  <a:cubicBezTo>
                    <a:pt x="530" y="607"/>
                    <a:pt x="530" y="607"/>
                    <a:pt x="530" y="607"/>
                  </a:cubicBezTo>
                  <a:cubicBezTo>
                    <a:pt x="530" y="607"/>
                    <a:pt x="530" y="607"/>
                    <a:pt x="530" y="608"/>
                  </a:cubicBezTo>
                  <a:cubicBezTo>
                    <a:pt x="530" y="608"/>
                    <a:pt x="531" y="608"/>
                    <a:pt x="531" y="608"/>
                  </a:cubicBezTo>
                  <a:cubicBezTo>
                    <a:pt x="532" y="608"/>
                    <a:pt x="532" y="608"/>
                    <a:pt x="533" y="608"/>
                  </a:cubicBezTo>
                  <a:cubicBezTo>
                    <a:pt x="533" y="608"/>
                    <a:pt x="533" y="608"/>
                    <a:pt x="533" y="608"/>
                  </a:cubicBezTo>
                  <a:cubicBezTo>
                    <a:pt x="533" y="608"/>
                    <a:pt x="533" y="608"/>
                    <a:pt x="533" y="608"/>
                  </a:cubicBezTo>
                  <a:cubicBezTo>
                    <a:pt x="534" y="609"/>
                    <a:pt x="534" y="609"/>
                    <a:pt x="534" y="610"/>
                  </a:cubicBezTo>
                  <a:cubicBezTo>
                    <a:pt x="534" y="610"/>
                    <a:pt x="534" y="610"/>
                    <a:pt x="534" y="610"/>
                  </a:cubicBezTo>
                  <a:cubicBezTo>
                    <a:pt x="534" y="610"/>
                    <a:pt x="533" y="610"/>
                    <a:pt x="533" y="610"/>
                  </a:cubicBezTo>
                  <a:cubicBezTo>
                    <a:pt x="533" y="610"/>
                    <a:pt x="533" y="610"/>
                    <a:pt x="533" y="610"/>
                  </a:cubicBezTo>
                  <a:cubicBezTo>
                    <a:pt x="533" y="610"/>
                    <a:pt x="532" y="610"/>
                    <a:pt x="532" y="610"/>
                  </a:cubicBezTo>
                  <a:cubicBezTo>
                    <a:pt x="532" y="610"/>
                    <a:pt x="532" y="611"/>
                    <a:pt x="532" y="611"/>
                  </a:cubicBezTo>
                  <a:cubicBezTo>
                    <a:pt x="532" y="611"/>
                    <a:pt x="533" y="611"/>
                    <a:pt x="533" y="611"/>
                  </a:cubicBezTo>
                  <a:cubicBezTo>
                    <a:pt x="534" y="610"/>
                    <a:pt x="534" y="612"/>
                    <a:pt x="533" y="612"/>
                  </a:cubicBezTo>
                  <a:cubicBezTo>
                    <a:pt x="533" y="612"/>
                    <a:pt x="533" y="612"/>
                    <a:pt x="533" y="612"/>
                  </a:cubicBezTo>
                  <a:cubicBezTo>
                    <a:pt x="533" y="612"/>
                    <a:pt x="533" y="612"/>
                    <a:pt x="533" y="612"/>
                  </a:cubicBezTo>
                  <a:cubicBezTo>
                    <a:pt x="534" y="612"/>
                    <a:pt x="534" y="612"/>
                    <a:pt x="534" y="612"/>
                  </a:cubicBezTo>
                  <a:cubicBezTo>
                    <a:pt x="534" y="613"/>
                    <a:pt x="534" y="613"/>
                    <a:pt x="534" y="614"/>
                  </a:cubicBezTo>
                  <a:cubicBezTo>
                    <a:pt x="533" y="614"/>
                    <a:pt x="533" y="614"/>
                    <a:pt x="533" y="614"/>
                  </a:cubicBezTo>
                  <a:cubicBezTo>
                    <a:pt x="533" y="614"/>
                    <a:pt x="533" y="614"/>
                    <a:pt x="533" y="614"/>
                  </a:cubicBezTo>
                  <a:cubicBezTo>
                    <a:pt x="533" y="614"/>
                    <a:pt x="532" y="614"/>
                    <a:pt x="532" y="614"/>
                  </a:cubicBezTo>
                  <a:cubicBezTo>
                    <a:pt x="532" y="614"/>
                    <a:pt x="532" y="614"/>
                    <a:pt x="532" y="614"/>
                  </a:cubicBezTo>
                  <a:cubicBezTo>
                    <a:pt x="531" y="613"/>
                    <a:pt x="531" y="613"/>
                    <a:pt x="532" y="613"/>
                  </a:cubicBezTo>
                  <a:cubicBezTo>
                    <a:pt x="532" y="613"/>
                    <a:pt x="532" y="613"/>
                    <a:pt x="532" y="612"/>
                  </a:cubicBezTo>
                  <a:cubicBezTo>
                    <a:pt x="532" y="612"/>
                    <a:pt x="532" y="612"/>
                    <a:pt x="532" y="612"/>
                  </a:cubicBezTo>
                  <a:cubicBezTo>
                    <a:pt x="532" y="612"/>
                    <a:pt x="531" y="612"/>
                    <a:pt x="531" y="612"/>
                  </a:cubicBezTo>
                  <a:cubicBezTo>
                    <a:pt x="531" y="612"/>
                    <a:pt x="531" y="612"/>
                    <a:pt x="531" y="612"/>
                  </a:cubicBezTo>
                  <a:cubicBezTo>
                    <a:pt x="530" y="612"/>
                    <a:pt x="530" y="612"/>
                    <a:pt x="530" y="613"/>
                  </a:cubicBezTo>
                  <a:cubicBezTo>
                    <a:pt x="530" y="613"/>
                    <a:pt x="530" y="613"/>
                    <a:pt x="530" y="613"/>
                  </a:cubicBezTo>
                  <a:cubicBezTo>
                    <a:pt x="530" y="613"/>
                    <a:pt x="530" y="613"/>
                    <a:pt x="530" y="613"/>
                  </a:cubicBezTo>
                  <a:cubicBezTo>
                    <a:pt x="530" y="613"/>
                    <a:pt x="530" y="613"/>
                    <a:pt x="530" y="613"/>
                  </a:cubicBezTo>
                  <a:cubicBezTo>
                    <a:pt x="531" y="613"/>
                    <a:pt x="531" y="613"/>
                    <a:pt x="531" y="613"/>
                  </a:cubicBezTo>
                  <a:cubicBezTo>
                    <a:pt x="531" y="614"/>
                    <a:pt x="531" y="614"/>
                    <a:pt x="531" y="614"/>
                  </a:cubicBezTo>
                  <a:cubicBezTo>
                    <a:pt x="531" y="614"/>
                    <a:pt x="531" y="614"/>
                    <a:pt x="531" y="614"/>
                  </a:cubicBezTo>
                  <a:cubicBezTo>
                    <a:pt x="531" y="614"/>
                    <a:pt x="531" y="614"/>
                    <a:pt x="530" y="614"/>
                  </a:cubicBezTo>
                  <a:cubicBezTo>
                    <a:pt x="530" y="614"/>
                    <a:pt x="530" y="614"/>
                    <a:pt x="530" y="614"/>
                  </a:cubicBezTo>
                  <a:cubicBezTo>
                    <a:pt x="530" y="614"/>
                    <a:pt x="530" y="614"/>
                    <a:pt x="530" y="614"/>
                  </a:cubicBezTo>
                  <a:cubicBezTo>
                    <a:pt x="530" y="614"/>
                    <a:pt x="530" y="614"/>
                    <a:pt x="530" y="614"/>
                  </a:cubicBezTo>
                  <a:cubicBezTo>
                    <a:pt x="530" y="614"/>
                    <a:pt x="529" y="614"/>
                    <a:pt x="529" y="614"/>
                  </a:cubicBezTo>
                  <a:cubicBezTo>
                    <a:pt x="529" y="614"/>
                    <a:pt x="528" y="614"/>
                    <a:pt x="528" y="613"/>
                  </a:cubicBezTo>
                  <a:cubicBezTo>
                    <a:pt x="528" y="613"/>
                    <a:pt x="528" y="614"/>
                    <a:pt x="528" y="614"/>
                  </a:cubicBezTo>
                  <a:cubicBezTo>
                    <a:pt x="528" y="614"/>
                    <a:pt x="528" y="614"/>
                    <a:pt x="529" y="614"/>
                  </a:cubicBezTo>
                  <a:cubicBezTo>
                    <a:pt x="529" y="614"/>
                    <a:pt x="529" y="614"/>
                    <a:pt x="529" y="614"/>
                  </a:cubicBezTo>
                  <a:cubicBezTo>
                    <a:pt x="529" y="614"/>
                    <a:pt x="529" y="615"/>
                    <a:pt x="529" y="615"/>
                  </a:cubicBezTo>
                  <a:cubicBezTo>
                    <a:pt x="529" y="615"/>
                    <a:pt x="529" y="615"/>
                    <a:pt x="530" y="615"/>
                  </a:cubicBezTo>
                  <a:cubicBezTo>
                    <a:pt x="530" y="615"/>
                    <a:pt x="530" y="615"/>
                    <a:pt x="530" y="615"/>
                  </a:cubicBezTo>
                  <a:cubicBezTo>
                    <a:pt x="531" y="615"/>
                    <a:pt x="531" y="615"/>
                    <a:pt x="532" y="615"/>
                  </a:cubicBezTo>
                  <a:cubicBezTo>
                    <a:pt x="532" y="615"/>
                    <a:pt x="532" y="616"/>
                    <a:pt x="532" y="616"/>
                  </a:cubicBezTo>
                  <a:cubicBezTo>
                    <a:pt x="531" y="616"/>
                    <a:pt x="531" y="616"/>
                    <a:pt x="531" y="616"/>
                  </a:cubicBezTo>
                  <a:cubicBezTo>
                    <a:pt x="530" y="616"/>
                    <a:pt x="530" y="616"/>
                    <a:pt x="529" y="616"/>
                  </a:cubicBezTo>
                  <a:cubicBezTo>
                    <a:pt x="529" y="616"/>
                    <a:pt x="529" y="616"/>
                    <a:pt x="529" y="616"/>
                  </a:cubicBezTo>
                  <a:cubicBezTo>
                    <a:pt x="529" y="616"/>
                    <a:pt x="529" y="616"/>
                    <a:pt x="529" y="616"/>
                  </a:cubicBezTo>
                  <a:cubicBezTo>
                    <a:pt x="529" y="616"/>
                    <a:pt x="529" y="616"/>
                    <a:pt x="529" y="616"/>
                  </a:cubicBezTo>
                  <a:cubicBezTo>
                    <a:pt x="529" y="616"/>
                    <a:pt x="529" y="617"/>
                    <a:pt x="529" y="617"/>
                  </a:cubicBezTo>
                  <a:cubicBezTo>
                    <a:pt x="529" y="617"/>
                    <a:pt x="529" y="617"/>
                    <a:pt x="529" y="617"/>
                  </a:cubicBezTo>
                  <a:cubicBezTo>
                    <a:pt x="529" y="617"/>
                    <a:pt x="529" y="617"/>
                    <a:pt x="529" y="617"/>
                  </a:cubicBezTo>
                  <a:cubicBezTo>
                    <a:pt x="530" y="617"/>
                    <a:pt x="530" y="617"/>
                    <a:pt x="530" y="617"/>
                  </a:cubicBezTo>
                  <a:cubicBezTo>
                    <a:pt x="530" y="617"/>
                    <a:pt x="530" y="617"/>
                    <a:pt x="531" y="617"/>
                  </a:cubicBezTo>
                  <a:cubicBezTo>
                    <a:pt x="531" y="618"/>
                    <a:pt x="531" y="618"/>
                    <a:pt x="531" y="618"/>
                  </a:cubicBezTo>
                  <a:cubicBezTo>
                    <a:pt x="531" y="618"/>
                    <a:pt x="531" y="618"/>
                    <a:pt x="532" y="618"/>
                  </a:cubicBezTo>
                  <a:cubicBezTo>
                    <a:pt x="532" y="618"/>
                    <a:pt x="532" y="618"/>
                    <a:pt x="532" y="619"/>
                  </a:cubicBezTo>
                  <a:cubicBezTo>
                    <a:pt x="532" y="619"/>
                    <a:pt x="532" y="619"/>
                    <a:pt x="532" y="619"/>
                  </a:cubicBezTo>
                  <a:cubicBezTo>
                    <a:pt x="531" y="619"/>
                    <a:pt x="530" y="619"/>
                    <a:pt x="530" y="618"/>
                  </a:cubicBezTo>
                  <a:cubicBezTo>
                    <a:pt x="529" y="618"/>
                    <a:pt x="529" y="618"/>
                    <a:pt x="529" y="618"/>
                  </a:cubicBezTo>
                  <a:cubicBezTo>
                    <a:pt x="529" y="618"/>
                    <a:pt x="529" y="618"/>
                    <a:pt x="529" y="619"/>
                  </a:cubicBezTo>
                  <a:cubicBezTo>
                    <a:pt x="529" y="619"/>
                    <a:pt x="529" y="619"/>
                    <a:pt x="529" y="619"/>
                  </a:cubicBezTo>
                  <a:cubicBezTo>
                    <a:pt x="530" y="619"/>
                    <a:pt x="531" y="619"/>
                    <a:pt x="532" y="619"/>
                  </a:cubicBezTo>
                  <a:cubicBezTo>
                    <a:pt x="533" y="619"/>
                    <a:pt x="533" y="619"/>
                    <a:pt x="533" y="620"/>
                  </a:cubicBezTo>
                  <a:cubicBezTo>
                    <a:pt x="533" y="620"/>
                    <a:pt x="533" y="620"/>
                    <a:pt x="533" y="620"/>
                  </a:cubicBezTo>
                  <a:cubicBezTo>
                    <a:pt x="533" y="621"/>
                    <a:pt x="533" y="621"/>
                    <a:pt x="533" y="621"/>
                  </a:cubicBezTo>
                  <a:cubicBezTo>
                    <a:pt x="534" y="621"/>
                    <a:pt x="534" y="621"/>
                    <a:pt x="534" y="621"/>
                  </a:cubicBezTo>
                  <a:cubicBezTo>
                    <a:pt x="534" y="621"/>
                    <a:pt x="534" y="622"/>
                    <a:pt x="534" y="622"/>
                  </a:cubicBezTo>
                  <a:cubicBezTo>
                    <a:pt x="534" y="622"/>
                    <a:pt x="534" y="622"/>
                    <a:pt x="534" y="622"/>
                  </a:cubicBezTo>
                  <a:cubicBezTo>
                    <a:pt x="533" y="622"/>
                    <a:pt x="533" y="622"/>
                    <a:pt x="532" y="622"/>
                  </a:cubicBezTo>
                  <a:cubicBezTo>
                    <a:pt x="532" y="621"/>
                    <a:pt x="532" y="621"/>
                    <a:pt x="532" y="622"/>
                  </a:cubicBezTo>
                  <a:cubicBezTo>
                    <a:pt x="532" y="622"/>
                    <a:pt x="533" y="622"/>
                    <a:pt x="533" y="622"/>
                  </a:cubicBezTo>
                  <a:cubicBezTo>
                    <a:pt x="534" y="622"/>
                    <a:pt x="534" y="622"/>
                    <a:pt x="534" y="622"/>
                  </a:cubicBezTo>
                  <a:cubicBezTo>
                    <a:pt x="534" y="622"/>
                    <a:pt x="535" y="623"/>
                    <a:pt x="535" y="623"/>
                  </a:cubicBezTo>
                  <a:cubicBezTo>
                    <a:pt x="535" y="623"/>
                    <a:pt x="536" y="623"/>
                    <a:pt x="536" y="623"/>
                  </a:cubicBezTo>
                  <a:cubicBezTo>
                    <a:pt x="536" y="623"/>
                    <a:pt x="535" y="623"/>
                    <a:pt x="535" y="623"/>
                  </a:cubicBezTo>
                  <a:cubicBezTo>
                    <a:pt x="535" y="623"/>
                    <a:pt x="535" y="623"/>
                    <a:pt x="535" y="623"/>
                  </a:cubicBezTo>
                  <a:cubicBezTo>
                    <a:pt x="536" y="624"/>
                    <a:pt x="536" y="624"/>
                    <a:pt x="537" y="624"/>
                  </a:cubicBezTo>
                  <a:cubicBezTo>
                    <a:pt x="537" y="624"/>
                    <a:pt x="537" y="624"/>
                    <a:pt x="538" y="624"/>
                  </a:cubicBezTo>
                  <a:cubicBezTo>
                    <a:pt x="538" y="624"/>
                    <a:pt x="538" y="624"/>
                    <a:pt x="538" y="624"/>
                  </a:cubicBezTo>
                  <a:cubicBezTo>
                    <a:pt x="538" y="625"/>
                    <a:pt x="537" y="625"/>
                    <a:pt x="537" y="625"/>
                  </a:cubicBezTo>
                  <a:cubicBezTo>
                    <a:pt x="537" y="625"/>
                    <a:pt x="537" y="625"/>
                    <a:pt x="538" y="625"/>
                  </a:cubicBezTo>
                  <a:cubicBezTo>
                    <a:pt x="538" y="625"/>
                    <a:pt x="538" y="625"/>
                    <a:pt x="538" y="625"/>
                  </a:cubicBezTo>
                  <a:cubicBezTo>
                    <a:pt x="538" y="625"/>
                    <a:pt x="538" y="624"/>
                    <a:pt x="538" y="624"/>
                  </a:cubicBezTo>
                  <a:cubicBezTo>
                    <a:pt x="538" y="625"/>
                    <a:pt x="538" y="625"/>
                    <a:pt x="538" y="626"/>
                  </a:cubicBezTo>
                  <a:cubicBezTo>
                    <a:pt x="538" y="626"/>
                    <a:pt x="539" y="626"/>
                    <a:pt x="539" y="626"/>
                  </a:cubicBezTo>
                  <a:cubicBezTo>
                    <a:pt x="539" y="626"/>
                    <a:pt x="539" y="625"/>
                    <a:pt x="539" y="624"/>
                  </a:cubicBezTo>
                  <a:cubicBezTo>
                    <a:pt x="540" y="625"/>
                    <a:pt x="540" y="625"/>
                    <a:pt x="540" y="625"/>
                  </a:cubicBezTo>
                  <a:cubicBezTo>
                    <a:pt x="540" y="625"/>
                    <a:pt x="541" y="625"/>
                    <a:pt x="541" y="625"/>
                  </a:cubicBezTo>
                  <a:cubicBezTo>
                    <a:pt x="541" y="625"/>
                    <a:pt x="541" y="625"/>
                    <a:pt x="541" y="625"/>
                  </a:cubicBezTo>
                  <a:cubicBezTo>
                    <a:pt x="541" y="625"/>
                    <a:pt x="540" y="625"/>
                    <a:pt x="540" y="626"/>
                  </a:cubicBezTo>
                  <a:cubicBezTo>
                    <a:pt x="540" y="626"/>
                    <a:pt x="540" y="626"/>
                    <a:pt x="540" y="626"/>
                  </a:cubicBezTo>
                  <a:cubicBezTo>
                    <a:pt x="540" y="626"/>
                    <a:pt x="540" y="626"/>
                    <a:pt x="540" y="626"/>
                  </a:cubicBezTo>
                  <a:cubicBezTo>
                    <a:pt x="540" y="626"/>
                    <a:pt x="540" y="627"/>
                    <a:pt x="540" y="627"/>
                  </a:cubicBezTo>
                  <a:cubicBezTo>
                    <a:pt x="541" y="627"/>
                    <a:pt x="541" y="627"/>
                    <a:pt x="541" y="628"/>
                  </a:cubicBezTo>
                  <a:cubicBezTo>
                    <a:pt x="541" y="628"/>
                    <a:pt x="540" y="628"/>
                    <a:pt x="540" y="628"/>
                  </a:cubicBezTo>
                  <a:cubicBezTo>
                    <a:pt x="540" y="628"/>
                    <a:pt x="541" y="628"/>
                    <a:pt x="541" y="629"/>
                  </a:cubicBezTo>
                  <a:cubicBezTo>
                    <a:pt x="541" y="629"/>
                    <a:pt x="541" y="629"/>
                    <a:pt x="541" y="629"/>
                  </a:cubicBezTo>
                  <a:cubicBezTo>
                    <a:pt x="541" y="629"/>
                    <a:pt x="541" y="629"/>
                    <a:pt x="541" y="629"/>
                  </a:cubicBezTo>
                  <a:cubicBezTo>
                    <a:pt x="540" y="629"/>
                    <a:pt x="540" y="630"/>
                    <a:pt x="540" y="630"/>
                  </a:cubicBezTo>
                  <a:cubicBezTo>
                    <a:pt x="540" y="630"/>
                    <a:pt x="539" y="631"/>
                    <a:pt x="539" y="631"/>
                  </a:cubicBezTo>
                  <a:cubicBezTo>
                    <a:pt x="539" y="631"/>
                    <a:pt x="539" y="632"/>
                    <a:pt x="540" y="632"/>
                  </a:cubicBezTo>
                  <a:cubicBezTo>
                    <a:pt x="540" y="632"/>
                    <a:pt x="540" y="632"/>
                    <a:pt x="540" y="632"/>
                  </a:cubicBezTo>
                  <a:cubicBezTo>
                    <a:pt x="540" y="631"/>
                    <a:pt x="541" y="631"/>
                    <a:pt x="541" y="631"/>
                  </a:cubicBezTo>
                  <a:cubicBezTo>
                    <a:pt x="541" y="630"/>
                    <a:pt x="542" y="631"/>
                    <a:pt x="542" y="631"/>
                  </a:cubicBezTo>
                  <a:cubicBezTo>
                    <a:pt x="542" y="631"/>
                    <a:pt x="542" y="631"/>
                    <a:pt x="542" y="631"/>
                  </a:cubicBezTo>
                  <a:cubicBezTo>
                    <a:pt x="543" y="631"/>
                    <a:pt x="543" y="631"/>
                    <a:pt x="543" y="631"/>
                  </a:cubicBezTo>
                  <a:cubicBezTo>
                    <a:pt x="543" y="631"/>
                    <a:pt x="543" y="631"/>
                    <a:pt x="544" y="630"/>
                  </a:cubicBezTo>
                  <a:cubicBezTo>
                    <a:pt x="544" y="630"/>
                    <a:pt x="544" y="630"/>
                    <a:pt x="544" y="631"/>
                  </a:cubicBezTo>
                  <a:cubicBezTo>
                    <a:pt x="545" y="631"/>
                    <a:pt x="544" y="631"/>
                    <a:pt x="544" y="631"/>
                  </a:cubicBezTo>
                  <a:cubicBezTo>
                    <a:pt x="544" y="631"/>
                    <a:pt x="544" y="632"/>
                    <a:pt x="544" y="632"/>
                  </a:cubicBezTo>
                  <a:cubicBezTo>
                    <a:pt x="544" y="632"/>
                    <a:pt x="545" y="632"/>
                    <a:pt x="546" y="632"/>
                  </a:cubicBezTo>
                  <a:cubicBezTo>
                    <a:pt x="546" y="632"/>
                    <a:pt x="546" y="632"/>
                    <a:pt x="546" y="632"/>
                  </a:cubicBezTo>
                  <a:cubicBezTo>
                    <a:pt x="546" y="632"/>
                    <a:pt x="546" y="632"/>
                    <a:pt x="546" y="632"/>
                  </a:cubicBezTo>
                  <a:cubicBezTo>
                    <a:pt x="546" y="633"/>
                    <a:pt x="546" y="633"/>
                    <a:pt x="546" y="633"/>
                  </a:cubicBezTo>
                  <a:cubicBezTo>
                    <a:pt x="546" y="633"/>
                    <a:pt x="545" y="634"/>
                    <a:pt x="545" y="634"/>
                  </a:cubicBezTo>
                  <a:cubicBezTo>
                    <a:pt x="545" y="634"/>
                    <a:pt x="544" y="635"/>
                    <a:pt x="544" y="635"/>
                  </a:cubicBezTo>
                  <a:cubicBezTo>
                    <a:pt x="544" y="635"/>
                    <a:pt x="545" y="635"/>
                    <a:pt x="545" y="635"/>
                  </a:cubicBezTo>
                  <a:cubicBezTo>
                    <a:pt x="545" y="635"/>
                    <a:pt x="545" y="634"/>
                    <a:pt x="545" y="634"/>
                  </a:cubicBezTo>
                  <a:cubicBezTo>
                    <a:pt x="546" y="634"/>
                    <a:pt x="546" y="633"/>
                    <a:pt x="547" y="633"/>
                  </a:cubicBezTo>
                  <a:cubicBezTo>
                    <a:pt x="547" y="633"/>
                    <a:pt x="548" y="632"/>
                    <a:pt x="548" y="631"/>
                  </a:cubicBezTo>
                  <a:cubicBezTo>
                    <a:pt x="548" y="631"/>
                    <a:pt x="548" y="631"/>
                    <a:pt x="548" y="631"/>
                  </a:cubicBezTo>
                  <a:cubicBezTo>
                    <a:pt x="548" y="631"/>
                    <a:pt x="548" y="631"/>
                    <a:pt x="548" y="631"/>
                  </a:cubicBezTo>
                  <a:cubicBezTo>
                    <a:pt x="548" y="631"/>
                    <a:pt x="549" y="631"/>
                    <a:pt x="549" y="632"/>
                  </a:cubicBezTo>
                  <a:cubicBezTo>
                    <a:pt x="549" y="632"/>
                    <a:pt x="549" y="632"/>
                    <a:pt x="548" y="632"/>
                  </a:cubicBezTo>
                  <a:cubicBezTo>
                    <a:pt x="548" y="633"/>
                    <a:pt x="547" y="633"/>
                    <a:pt x="547" y="634"/>
                  </a:cubicBezTo>
                  <a:cubicBezTo>
                    <a:pt x="547" y="634"/>
                    <a:pt x="548" y="634"/>
                    <a:pt x="548" y="633"/>
                  </a:cubicBezTo>
                  <a:cubicBezTo>
                    <a:pt x="548" y="633"/>
                    <a:pt x="548" y="633"/>
                    <a:pt x="548" y="633"/>
                  </a:cubicBezTo>
                  <a:cubicBezTo>
                    <a:pt x="548" y="633"/>
                    <a:pt x="549" y="633"/>
                    <a:pt x="549" y="633"/>
                  </a:cubicBezTo>
                  <a:cubicBezTo>
                    <a:pt x="549" y="633"/>
                    <a:pt x="549" y="632"/>
                    <a:pt x="549" y="632"/>
                  </a:cubicBezTo>
                  <a:cubicBezTo>
                    <a:pt x="549" y="632"/>
                    <a:pt x="550" y="632"/>
                    <a:pt x="550" y="633"/>
                  </a:cubicBezTo>
                  <a:cubicBezTo>
                    <a:pt x="550" y="633"/>
                    <a:pt x="550" y="633"/>
                    <a:pt x="550" y="633"/>
                  </a:cubicBezTo>
                  <a:cubicBezTo>
                    <a:pt x="549" y="633"/>
                    <a:pt x="549" y="633"/>
                    <a:pt x="549" y="633"/>
                  </a:cubicBezTo>
                  <a:cubicBezTo>
                    <a:pt x="549" y="634"/>
                    <a:pt x="549" y="634"/>
                    <a:pt x="549" y="634"/>
                  </a:cubicBezTo>
                  <a:cubicBezTo>
                    <a:pt x="549" y="634"/>
                    <a:pt x="550" y="634"/>
                    <a:pt x="550" y="634"/>
                  </a:cubicBezTo>
                  <a:cubicBezTo>
                    <a:pt x="550" y="634"/>
                    <a:pt x="549" y="635"/>
                    <a:pt x="549" y="635"/>
                  </a:cubicBezTo>
                  <a:cubicBezTo>
                    <a:pt x="549" y="635"/>
                    <a:pt x="550" y="635"/>
                    <a:pt x="550" y="636"/>
                  </a:cubicBezTo>
                  <a:cubicBezTo>
                    <a:pt x="551" y="636"/>
                    <a:pt x="552" y="636"/>
                    <a:pt x="553" y="636"/>
                  </a:cubicBezTo>
                  <a:cubicBezTo>
                    <a:pt x="553" y="636"/>
                    <a:pt x="553" y="636"/>
                    <a:pt x="553" y="636"/>
                  </a:cubicBezTo>
                  <a:cubicBezTo>
                    <a:pt x="553" y="636"/>
                    <a:pt x="553" y="636"/>
                    <a:pt x="554" y="636"/>
                  </a:cubicBezTo>
                  <a:cubicBezTo>
                    <a:pt x="554" y="636"/>
                    <a:pt x="554" y="636"/>
                    <a:pt x="554" y="636"/>
                  </a:cubicBezTo>
                  <a:cubicBezTo>
                    <a:pt x="555" y="636"/>
                    <a:pt x="555" y="636"/>
                    <a:pt x="555" y="636"/>
                  </a:cubicBezTo>
                  <a:cubicBezTo>
                    <a:pt x="555" y="635"/>
                    <a:pt x="556" y="635"/>
                    <a:pt x="556" y="635"/>
                  </a:cubicBezTo>
                  <a:cubicBezTo>
                    <a:pt x="556" y="635"/>
                    <a:pt x="556" y="635"/>
                    <a:pt x="557" y="635"/>
                  </a:cubicBezTo>
                  <a:cubicBezTo>
                    <a:pt x="557" y="635"/>
                    <a:pt x="557" y="635"/>
                    <a:pt x="557" y="635"/>
                  </a:cubicBezTo>
                  <a:cubicBezTo>
                    <a:pt x="557" y="635"/>
                    <a:pt x="556" y="635"/>
                    <a:pt x="556" y="635"/>
                  </a:cubicBezTo>
                  <a:cubicBezTo>
                    <a:pt x="557" y="635"/>
                    <a:pt x="557" y="636"/>
                    <a:pt x="557" y="636"/>
                  </a:cubicBezTo>
                  <a:cubicBezTo>
                    <a:pt x="557" y="636"/>
                    <a:pt x="556" y="636"/>
                    <a:pt x="556" y="636"/>
                  </a:cubicBezTo>
                  <a:cubicBezTo>
                    <a:pt x="556" y="637"/>
                    <a:pt x="555" y="637"/>
                    <a:pt x="555" y="637"/>
                  </a:cubicBezTo>
                  <a:cubicBezTo>
                    <a:pt x="556" y="637"/>
                    <a:pt x="557" y="637"/>
                    <a:pt x="557" y="637"/>
                  </a:cubicBezTo>
                  <a:cubicBezTo>
                    <a:pt x="557" y="637"/>
                    <a:pt x="558" y="637"/>
                    <a:pt x="558" y="637"/>
                  </a:cubicBezTo>
                  <a:cubicBezTo>
                    <a:pt x="558" y="637"/>
                    <a:pt x="558" y="637"/>
                    <a:pt x="558" y="638"/>
                  </a:cubicBezTo>
                  <a:cubicBezTo>
                    <a:pt x="558" y="638"/>
                    <a:pt x="558" y="638"/>
                    <a:pt x="559" y="638"/>
                  </a:cubicBezTo>
                  <a:cubicBezTo>
                    <a:pt x="559" y="638"/>
                    <a:pt x="560" y="638"/>
                    <a:pt x="560" y="638"/>
                  </a:cubicBezTo>
                  <a:cubicBezTo>
                    <a:pt x="560" y="638"/>
                    <a:pt x="561" y="639"/>
                    <a:pt x="561" y="639"/>
                  </a:cubicBezTo>
                  <a:cubicBezTo>
                    <a:pt x="561" y="639"/>
                    <a:pt x="561" y="639"/>
                    <a:pt x="560" y="640"/>
                  </a:cubicBezTo>
                  <a:cubicBezTo>
                    <a:pt x="560" y="640"/>
                    <a:pt x="559" y="641"/>
                    <a:pt x="559" y="641"/>
                  </a:cubicBezTo>
                  <a:cubicBezTo>
                    <a:pt x="558" y="641"/>
                    <a:pt x="558" y="641"/>
                    <a:pt x="558" y="641"/>
                  </a:cubicBezTo>
                  <a:cubicBezTo>
                    <a:pt x="557" y="641"/>
                    <a:pt x="556" y="641"/>
                    <a:pt x="555" y="642"/>
                  </a:cubicBezTo>
                  <a:cubicBezTo>
                    <a:pt x="555" y="642"/>
                    <a:pt x="554" y="642"/>
                    <a:pt x="554" y="642"/>
                  </a:cubicBezTo>
                  <a:cubicBezTo>
                    <a:pt x="554" y="642"/>
                    <a:pt x="554" y="642"/>
                    <a:pt x="554" y="642"/>
                  </a:cubicBezTo>
                  <a:cubicBezTo>
                    <a:pt x="554" y="643"/>
                    <a:pt x="553" y="643"/>
                    <a:pt x="552" y="643"/>
                  </a:cubicBezTo>
                  <a:cubicBezTo>
                    <a:pt x="553" y="643"/>
                    <a:pt x="553" y="643"/>
                    <a:pt x="553" y="644"/>
                  </a:cubicBezTo>
                  <a:cubicBezTo>
                    <a:pt x="553" y="644"/>
                    <a:pt x="553" y="644"/>
                    <a:pt x="553" y="644"/>
                  </a:cubicBezTo>
                  <a:cubicBezTo>
                    <a:pt x="553" y="644"/>
                    <a:pt x="553" y="644"/>
                    <a:pt x="553" y="644"/>
                  </a:cubicBezTo>
                  <a:cubicBezTo>
                    <a:pt x="552" y="645"/>
                    <a:pt x="551" y="645"/>
                    <a:pt x="550" y="644"/>
                  </a:cubicBezTo>
                  <a:cubicBezTo>
                    <a:pt x="550" y="644"/>
                    <a:pt x="550" y="644"/>
                    <a:pt x="550" y="644"/>
                  </a:cubicBezTo>
                  <a:cubicBezTo>
                    <a:pt x="549" y="644"/>
                    <a:pt x="547" y="645"/>
                    <a:pt x="546" y="645"/>
                  </a:cubicBezTo>
                  <a:cubicBezTo>
                    <a:pt x="547" y="645"/>
                    <a:pt x="547" y="645"/>
                    <a:pt x="548" y="645"/>
                  </a:cubicBezTo>
                  <a:cubicBezTo>
                    <a:pt x="548" y="645"/>
                    <a:pt x="549" y="645"/>
                    <a:pt x="549" y="645"/>
                  </a:cubicBezTo>
                  <a:cubicBezTo>
                    <a:pt x="549" y="645"/>
                    <a:pt x="549" y="645"/>
                    <a:pt x="549" y="645"/>
                  </a:cubicBezTo>
                  <a:cubicBezTo>
                    <a:pt x="549" y="645"/>
                    <a:pt x="549" y="645"/>
                    <a:pt x="549" y="645"/>
                  </a:cubicBezTo>
                  <a:cubicBezTo>
                    <a:pt x="548" y="647"/>
                    <a:pt x="546" y="647"/>
                    <a:pt x="545" y="647"/>
                  </a:cubicBezTo>
                  <a:cubicBezTo>
                    <a:pt x="544" y="648"/>
                    <a:pt x="543" y="648"/>
                    <a:pt x="543" y="648"/>
                  </a:cubicBezTo>
                  <a:cubicBezTo>
                    <a:pt x="542" y="649"/>
                    <a:pt x="542" y="649"/>
                    <a:pt x="542" y="650"/>
                  </a:cubicBezTo>
                  <a:cubicBezTo>
                    <a:pt x="542" y="650"/>
                    <a:pt x="542" y="651"/>
                    <a:pt x="542" y="651"/>
                  </a:cubicBezTo>
                  <a:cubicBezTo>
                    <a:pt x="542" y="651"/>
                    <a:pt x="542" y="651"/>
                    <a:pt x="542" y="651"/>
                  </a:cubicBezTo>
                  <a:cubicBezTo>
                    <a:pt x="542" y="651"/>
                    <a:pt x="542" y="651"/>
                    <a:pt x="542" y="651"/>
                  </a:cubicBezTo>
                  <a:cubicBezTo>
                    <a:pt x="542" y="652"/>
                    <a:pt x="541" y="652"/>
                    <a:pt x="541" y="652"/>
                  </a:cubicBezTo>
                  <a:cubicBezTo>
                    <a:pt x="541" y="652"/>
                    <a:pt x="540" y="652"/>
                    <a:pt x="540" y="652"/>
                  </a:cubicBezTo>
                  <a:cubicBezTo>
                    <a:pt x="540" y="652"/>
                    <a:pt x="541" y="653"/>
                    <a:pt x="541" y="653"/>
                  </a:cubicBezTo>
                  <a:cubicBezTo>
                    <a:pt x="541" y="652"/>
                    <a:pt x="541" y="652"/>
                    <a:pt x="541" y="652"/>
                  </a:cubicBezTo>
                  <a:cubicBezTo>
                    <a:pt x="541" y="652"/>
                    <a:pt x="542" y="652"/>
                    <a:pt x="542" y="652"/>
                  </a:cubicBezTo>
                  <a:cubicBezTo>
                    <a:pt x="542" y="653"/>
                    <a:pt x="542" y="652"/>
                    <a:pt x="543" y="652"/>
                  </a:cubicBezTo>
                  <a:cubicBezTo>
                    <a:pt x="543" y="652"/>
                    <a:pt x="543" y="652"/>
                    <a:pt x="543" y="651"/>
                  </a:cubicBezTo>
                  <a:cubicBezTo>
                    <a:pt x="543" y="651"/>
                    <a:pt x="543" y="651"/>
                    <a:pt x="544" y="651"/>
                  </a:cubicBezTo>
                  <a:cubicBezTo>
                    <a:pt x="544" y="651"/>
                    <a:pt x="544" y="651"/>
                    <a:pt x="544" y="651"/>
                  </a:cubicBezTo>
                  <a:cubicBezTo>
                    <a:pt x="545" y="651"/>
                    <a:pt x="545" y="651"/>
                    <a:pt x="546" y="650"/>
                  </a:cubicBezTo>
                  <a:cubicBezTo>
                    <a:pt x="547" y="650"/>
                    <a:pt x="547" y="649"/>
                    <a:pt x="548" y="649"/>
                  </a:cubicBezTo>
                  <a:cubicBezTo>
                    <a:pt x="549" y="649"/>
                    <a:pt x="549" y="649"/>
                    <a:pt x="549" y="649"/>
                  </a:cubicBezTo>
                  <a:cubicBezTo>
                    <a:pt x="549" y="649"/>
                    <a:pt x="550" y="648"/>
                    <a:pt x="550" y="648"/>
                  </a:cubicBezTo>
                  <a:cubicBezTo>
                    <a:pt x="550" y="648"/>
                    <a:pt x="549" y="648"/>
                    <a:pt x="549" y="648"/>
                  </a:cubicBezTo>
                  <a:cubicBezTo>
                    <a:pt x="549" y="647"/>
                    <a:pt x="550" y="647"/>
                    <a:pt x="550" y="647"/>
                  </a:cubicBezTo>
                  <a:cubicBezTo>
                    <a:pt x="550" y="647"/>
                    <a:pt x="550" y="646"/>
                    <a:pt x="551" y="646"/>
                  </a:cubicBezTo>
                  <a:cubicBezTo>
                    <a:pt x="551" y="646"/>
                    <a:pt x="551" y="646"/>
                    <a:pt x="552" y="646"/>
                  </a:cubicBezTo>
                  <a:cubicBezTo>
                    <a:pt x="553" y="645"/>
                    <a:pt x="554" y="645"/>
                    <a:pt x="555" y="644"/>
                  </a:cubicBezTo>
                  <a:cubicBezTo>
                    <a:pt x="555" y="644"/>
                    <a:pt x="556" y="644"/>
                    <a:pt x="556" y="644"/>
                  </a:cubicBezTo>
                  <a:cubicBezTo>
                    <a:pt x="556" y="644"/>
                    <a:pt x="557" y="645"/>
                    <a:pt x="557" y="644"/>
                  </a:cubicBezTo>
                  <a:cubicBezTo>
                    <a:pt x="556" y="644"/>
                    <a:pt x="556" y="644"/>
                    <a:pt x="555" y="644"/>
                  </a:cubicBezTo>
                  <a:cubicBezTo>
                    <a:pt x="554" y="644"/>
                    <a:pt x="554" y="644"/>
                    <a:pt x="553" y="644"/>
                  </a:cubicBezTo>
                  <a:cubicBezTo>
                    <a:pt x="553" y="643"/>
                    <a:pt x="554" y="643"/>
                    <a:pt x="554" y="643"/>
                  </a:cubicBezTo>
                  <a:cubicBezTo>
                    <a:pt x="555" y="643"/>
                    <a:pt x="556" y="643"/>
                    <a:pt x="557" y="643"/>
                  </a:cubicBezTo>
                  <a:cubicBezTo>
                    <a:pt x="558" y="643"/>
                    <a:pt x="559" y="643"/>
                    <a:pt x="560" y="643"/>
                  </a:cubicBezTo>
                  <a:cubicBezTo>
                    <a:pt x="560" y="643"/>
                    <a:pt x="560" y="643"/>
                    <a:pt x="560" y="644"/>
                  </a:cubicBezTo>
                  <a:cubicBezTo>
                    <a:pt x="560" y="644"/>
                    <a:pt x="560" y="644"/>
                    <a:pt x="560" y="644"/>
                  </a:cubicBezTo>
                  <a:cubicBezTo>
                    <a:pt x="561" y="645"/>
                    <a:pt x="562" y="646"/>
                    <a:pt x="562" y="646"/>
                  </a:cubicBezTo>
                  <a:cubicBezTo>
                    <a:pt x="562" y="647"/>
                    <a:pt x="562" y="647"/>
                    <a:pt x="562" y="647"/>
                  </a:cubicBezTo>
                  <a:cubicBezTo>
                    <a:pt x="562" y="647"/>
                    <a:pt x="562" y="647"/>
                    <a:pt x="562" y="647"/>
                  </a:cubicBezTo>
                  <a:cubicBezTo>
                    <a:pt x="562" y="647"/>
                    <a:pt x="562" y="648"/>
                    <a:pt x="562" y="648"/>
                  </a:cubicBezTo>
                  <a:cubicBezTo>
                    <a:pt x="561" y="649"/>
                    <a:pt x="560" y="649"/>
                    <a:pt x="560" y="650"/>
                  </a:cubicBezTo>
                  <a:cubicBezTo>
                    <a:pt x="560" y="650"/>
                    <a:pt x="561" y="650"/>
                    <a:pt x="561" y="650"/>
                  </a:cubicBezTo>
                  <a:cubicBezTo>
                    <a:pt x="561" y="650"/>
                    <a:pt x="561" y="650"/>
                    <a:pt x="561" y="650"/>
                  </a:cubicBezTo>
                  <a:cubicBezTo>
                    <a:pt x="561" y="651"/>
                    <a:pt x="561" y="651"/>
                    <a:pt x="561" y="651"/>
                  </a:cubicBezTo>
                  <a:cubicBezTo>
                    <a:pt x="562" y="651"/>
                    <a:pt x="562" y="650"/>
                    <a:pt x="562" y="649"/>
                  </a:cubicBezTo>
                  <a:cubicBezTo>
                    <a:pt x="562" y="649"/>
                    <a:pt x="562" y="649"/>
                    <a:pt x="562" y="649"/>
                  </a:cubicBezTo>
                  <a:cubicBezTo>
                    <a:pt x="562" y="649"/>
                    <a:pt x="562" y="649"/>
                    <a:pt x="562" y="649"/>
                  </a:cubicBezTo>
                  <a:cubicBezTo>
                    <a:pt x="563" y="648"/>
                    <a:pt x="564" y="649"/>
                    <a:pt x="566" y="648"/>
                  </a:cubicBezTo>
                  <a:cubicBezTo>
                    <a:pt x="566" y="648"/>
                    <a:pt x="566" y="648"/>
                    <a:pt x="567" y="648"/>
                  </a:cubicBezTo>
                  <a:cubicBezTo>
                    <a:pt x="567" y="648"/>
                    <a:pt x="566" y="648"/>
                    <a:pt x="566" y="648"/>
                  </a:cubicBezTo>
                  <a:cubicBezTo>
                    <a:pt x="566" y="649"/>
                    <a:pt x="566" y="649"/>
                    <a:pt x="566" y="649"/>
                  </a:cubicBezTo>
                  <a:cubicBezTo>
                    <a:pt x="566" y="650"/>
                    <a:pt x="568" y="650"/>
                    <a:pt x="568" y="650"/>
                  </a:cubicBezTo>
                  <a:cubicBezTo>
                    <a:pt x="568" y="650"/>
                    <a:pt x="568" y="650"/>
                    <a:pt x="569" y="650"/>
                  </a:cubicBezTo>
                  <a:cubicBezTo>
                    <a:pt x="569" y="650"/>
                    <a:pt x="569" y="650"/>
                    <a:pt x="569" y="650"/>
                  </a:cubicBezTo>
                  <a:cubicBezTo>
                    <a:pt x="569" y="650"/>
                    <a:pt x="570" y="650"/>
                    <a:pt x="569" y="651"/>
                  </a:cubicBezTo>
                  <a:cubicBezTo>
                    <a:pt x="569" y="651"/>
                    <a:pt x="569" y="651"/>
                    <a:pt x="569" y="651"/>
                  </a:cubicBezTo>
                  <a:cubicBezTo>
                    <a:pt x="569" y="651"/>
                    <a:pt x="569" y="651"/>
                    <a:pt x="569" y="651"/>
                  </a:cubicBezTo>
                  <a:cubicBezTo>
                    <a:pt x="569" y="651"/>
                    <a:pt x="568" y="651"/>
                    <a:pt x="568" y="651"/>
                  </a:cubicBezTo>
                  <a:cubicBezTo>
                    <a:pt x="568" y="651"/>
                    <a:pt x="568" y="651"/>
                    <a:pt x="569" y="651"/>
                  </a:cubicBezTo>
                  <a:cubicBezTo>
                    <a:pt x="569" y="651"/>
                    <a:pt x="569" y="651"/>
                    <a:pt x="569" y="651"/>
                  </a:cubicBezTo>
                  <a:cubicBezTo>
                    <a:pt x="570" y="652"/>
                    <a:pt x="570" y="652"/>
                    <a:pt x="570" y="652"/>
                  </a:cubicBezTo>
                  <a:cubicBezTo>
                    <a:pt x="570" y="652"/>
                    <a:pt x="570" y="653"/>
                    <a:pt x="571" y="653"/>
                  </a:cubicBezTo>
                  <a:cubicBezTo>
                    <a:pt x="571" y="653"/>
                    <a:pt x="571" y="654"/>
                    <a:pt x="571" y="654"/>
                  </a:cubicBezTo>
                  <a:cubicBezTo>
                    <a:pt x="571" y="654"/>
                    <a:pt x="571" y="654"/>
                    <a:pt x="571" y="654"/>
                  </a:cubicBezTo>
                  <a:cubicBezTo>
                    <a:pt x="571" y="654"/>
                    <a:pt x="571" y="654"/>
                    <a:pt x="571" y="654"/>
                  </a:cubicBezTo>
                  <a:cubicBezTo>
                    <a:pt x="571" y="655"/>
                    <a:pt x="571" y="655"/>
                    <a:pt x="571" y="656"/>
                  </a:cubicBezTo>
                  <a:cubicBezTo>
                    <a:pt x="571" y="656"/>
                    <a:pt x="571" y="656"/>
                    <a:pt x="571" y="656"/>
                  </a:cubicBezTo>
                  <a:cubicBezTo>
                    <a:pt x="571" y="656"/>
                    <a:pt x="570" y="656"/>
                    <a:pt x="569" y="656"/>
                  </a:cubicBezTo>
                  <a:cubicBezTo>
                    <a:pt x="570" y="657"/>
                    <a:pt x="570" y="657"/>
                    <a:pt x="570" y="657"/>
                  </a:cubicBezTo>
                  <a:cubicBezTo>
                    <a:pt x="570" y="657"/>
                    <a:pt x="570" y="657"/>
                    <a:pt x="571" y="658"/>
                  </a:cubicBezTo>
                  <a:cubicBezTo>
                    <a:pt x="571" y="658"/>
                    <a:pt x="571" y="658"/>
                    <a:pt x="571" y="658"/>
                  </a:cubicBezTo>
                  <a:cubicBezTo>
                    <a:pt x="571" y="658"/>
                    <a:pt x="571" y="658"/>
                    <a:pt x="571" y="658"/>
                  </a:cubicBezTo>
                  <a:cubicBezTo>
                    <a:pt x="570" y="658"/>
                    <a:pt x="570" y="659"/>
                    <a:pt x="570" y="659"/>
                  </a:cubicBezTo>
                  <a:cubicBezTo>
                    <a:pt x="570" y="659"/>
                    <a:pt x="570" y="659"/>
                    <a:pt x="570" y="659"/>
                  </a:cubicBezTo>
                  <a:cubicBezTo>
                    <a:pt x="570" y="659"/>
                    <a:pt x="570" y="659"/>
                    <a:pt x="570" y="659"/>
                  </a:cubicBezTo>
                  <a:cubicBezTo>
                    <a:pt x="569" y="659"/>
                    <a:pt x="569" y="659"/>
                    <a:pt x="569" y="659"/>
                  </a:cubicBezTo>
                  <a:cubicBezTo>
                    <a:pt x="569" y="659"/>
                    <a:pt x="569" y="659"/>
                    <a:pt x="569" y="659"/>
                  </a:cubicBezTo>
                  <a:cubicBezTo>
                    <a:pt x="569" y="659"/>
                    <a:pt x="569" y="659"/>
                    <a:pt x="569" y="659"/>
                  </a:cubicBezTo>
                  <a:cubicBezTo>
                    <a:pt x="570" y="659"/>
                    <a:pt x="570" y="660"/>
                    <a:pt x="570" y="660"/>
                  </a:cubicBezTo>
                  <a:cubicBezTo>
                    <a:pt x="570" y="660"/>
                    <a:pt x="570" y="660"/>
                    <a:pt x="571" y="660"/>
                  </a:cubicBezTo>
                  <a:cubicBezTo>
                    <a:pt x="571" y="660"/>
                    <a:pt x="571" y="660"/>
                    <a:pt x="571" y="660"/>
                  </a:cubicBezTo>
                  <a:cubicBezTo>
                    <a:pt x="571" y="660"/>
                    <a:pt x="571" y="661"/>
                    <a:pt x="571" y="661"/>
                  </a:cubicBezTo>
                  <a:cubicBezTo>
                    <a:pt x="571" y="661"/>
                    <a:pt x="571" y="662"/>
                    <a:pt x="571" y="662"/>
                  </a:cubicBezTo>
                  <a:cubicBezTo>
                    <a:pt x="571" y="662"/>
                    <a:pt x="570" y="661"/>
                    <a:pt x="569" y="661"/>
                  </a:cubicBezTo>
                  <a:cubicBezTo>
                    <a:pt x="569" y="661"/>
                    <a:pt x="569" y="661"/>
                    <a:pt x="569" y="661"/>
                  </a:cubicBezTo>
                  <a:cubicBezTo>
                    <a:pt x="569" y="661"/>
                    <a:pt x="569" y="662"/>
                    <a:pt x="569" y="662"/>
                  </a:cubicBezTo>
                  <a:cubicBezTo>
                    <a:pt x="570" y="662"/>
                    <a:pt x="570" y="662"/>
                    <a:pt x="571" y="662"/>
                  </a:cubicBezTo>
                  <a:cubicBezTo>
                    <a:pt x="571" y="662"/>
                    <a:pt x="572" y="662"/>
                    <a:pt x="572" y="663"/>
                  </a:cubicBezTo>
                  <a:cubicBezTo>
                    <a:pt x="572" y="663"/>
                    <a:pt x="572" y="663"/>
                    <a:pt x="572" y="663"/>
                  </a:cubicBezTo>
                  <a:close/>
                </a:path>
              </a:pathLst>
            </a:custGeom>
            <a:solidFill>
              <a:srgbClr val="5B9BD5"/>
            </a:solid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87" name="Group 386">
            <a:extLst>
              <a:ext uri="{FF2B5EF4-FFF2-40B4-BE49-F238E27FC236}">
                <a16:creationId xmlns:a16="http://schemas.microsoft.com/office/drawing/2014/main" id="{181C4E8C-D387-4084-BA91-CB637C13E663}"/>
              </a:ext>
            </a:extLst>
          </p:cNvPr>
          <p:cNvGrpSpPr/>
          <p:nvPr/>
        </p:nvGrpSpPr>
        <p:grpSpPr>
          <a:xfrm>
            <a:off x="5451258" y="3457452"/>
            <a:ext cx="2384696" cy="1996776"/>
            <a:chOff x="5450240" y="3457737"/>
            <a:chExt cx="2384696" cy="1996776"/>
          </a:xfrm>
          <a:solidFill>
            <a:srgbClr val="E3EAFD"/>
          </a:solidFill>
        </p:grpSpPr>
        <p:sp>
          <p:nvSpPr>
            <p:cNvPr id="388" name="Freeform 824">
              <a:extLst>
                <a:ext uri="{FF2B5EF4-FFF2-40B4-BE49-F238E27FC236}">
                  <a16:creationId xmlns:a16="http://schemas.microsoft.com/office/drawing/2014/main" id="{B575FB84-2E66-401D-BA74-FA92F7C1CF07}"/>
                </a:ext>
              </a:extLst>
            </p:cNvPr>
            <p:cNvSpPr>
              <a:spLocks noEditPoints="1"/>
            </p:cNvSpPr>
            <p:nvPr/>
          </p:nvSpPr>
          <p:spPr bwMode="auto">
            <a:xfrm>
              <a:off x="7358709" y="3997443"/>
              <a:ext cx="372775" cy="170739"/>
            </a:xfrm>
            <a:custGeom>
              <a:avLst/>
              <a:gdLst>
                <a:gd name="T0" fmla="*/ 80 w 80"/>
                <a:gd name="T1" fmla="*/ 44 h 45"/>
                <a:gd name="T2" fmla="*/ 74 w 80"/>
                <a:gd name="T3" fmla="*/ 45 h 45"/>
                <a:gd name="T4" fmla="*/ 73 w 80"/>
                <a:gd name="T5" fmla="*/ 43 h 45"/>
                <a:gd name="T6" fmla="*/ 75 w 80"/>
                <a:gd name="T7" fmla="*/ 43 h 45"/>
                <a:gd name="T8" fmla="*/ 76 w 80"/>
                <a:gd name="T9" fmla="*/ 43 h 45"/>
                <a:gd name="T10" fmla="*/ 80 w 80"/>
                <a:gd name="T11" fmla="*/ 44 h 45"/>
                <a:gd name="T12" fmla="*/ 41 w 80"/>
                <a:gd name="T13" fmla="*/ 3 h 45"/>
                <a:gd name="T14" fmla="*/ 36 w 80"/>
                <a:gd name="T15" fmla="*/ 6 h 45"/>
                <a:gd name="T16" fmla="*/ 30 w 80"/>
                <a:gd name="T17" fmla="*/ 14 h 45"/>
                <a:gd name="T18" fmla="*/ 25 w 80"/>
                <a:gd name="T19" fmla="*/ 12 h 45"/>
                <a:gd name="T20" fmla="*/ 14 w 80"/>
                <a:gd name="T21" fmla="*/ 11 h 45"/>
                <a:gd name="T22" fmla="*/ 4 w 80"/>
                <a:gd name="T23" fmla="*/ 11 h 45"/>
                <a:gd name="T24" fmla="*/ 3 w 80"/>
                <a:gd name="T25" fmla="*/ 15 h 45"/>
                <a:gd name="T26" fmla="*/ 3 w 80"/>
                <a:gd name="T27" fmla="*/ 17 h 45"/>
                <a:gd name="T28" fmla="*/ 0 w 80"/>
                <a:gd name="T29" fmla="*/ 19 h 45"/>
                <a:gd name="T30" fmla="*/ 0 w 80"/>
                <a:gd name="T31" fmla="*/ 19 h 45"/>
                <a:gd name="T32" fmla="*/ 1 w 80"/>
                <a:gd name="T33" fmla="*/ 30 h 45"/>
                <a:gd name="T34" fmla="*/ 2 w 80"/>
                <a:gd name="T35" fmla="*/ 36 h 45"/>
                <a:gd name="T36" fmla="*/ 3 w 80"/>
                <a:gd name="T37" fmla="*/ 41 h 45"/>
                <a:gd name="T38" fmla="*/ 6 w 80"/>
                <a:gd name="T39" fmla="*/ 43 h 45"/>
                <a:gd name="T40" fmla="*/ 11 w 80"/>
                <a:gd name="T41" fmla="*/ 43 h 45"/>
                <a:gd name="T42" fmla="*/ 14 w 80"/>
                <a:gd name="T43" fmla="*/ 42 h 45"/>
                <a:gd name="T44" fmla="*/ 20 w 80"/>
                <a:gd name="T45" fmla="*/ 38 h 45"/>
                <a:gd name="T46" fmla="*/ 27 w 80"/>
                <a:gd name="T47" fmla="*/ 37 h 45"/>
                <a:gd name="T48" fmla="*/ 31 w 80"/>
                <a:gd name="T49" fmla="*/ 36 h 45"/>
                <a:gd name="T50" fmla="*/ 33 w 80"/>
                <a:gd name="T51" fmla="*/ 35 h 45"/>
                <a:gd name="T52" fmla="*/ 38 w 80"/>
                <a:gd name="T53" fmla="*/ 34 h 45"/>
                <a:gd name="T54" fmla="*/ 42 w 80"/>
                <a:gd name="T55" fmla="*/ 32 h 45"/>
                <a:gd name="T56" fmla="*/ 44 w 80"/>
                <a:gd name="T57" fmla="*/ 30 h 45"/>
                <a:gd name="T58" fmla="*/ 49 w 80"/>
                <a:gd name="T59" fmla="*/ 28 h 45"/>
                <a:gd name="T60" fmla="*/ 53 w 80"/>
                <a:gd name="T61" fmla="*/ 27 h 45"/>
                <a:gd name="T62" fmla="*/ 55 w 80"/>
                <a:gd name="T63" fmla="*/ 26 h 45"/>
                <a:gd name="T64" fmla="*/ 61 w 80"/>
                <a:gd name="T65" fmla="*/ 24 h 45"/>
                <a:gd name="T66" fmla="*/ 64 w 80"/>
                <a:gd name="T67" fmla="*/ 23 h 45"/>
                <a:gd name="T68" fmla="*/ 65 w 80"/>
                <a:gd name="T69" fmla="*/ 21 h 45"/>
                <a:gd name="T70" fmla="*/ 65 w 80"/>
                <a:gd name="T71" fmla="*/ 18 h 45"/>
                <a:gd name="T72" fmla="*/ 69 w 80"/>
                <a:gd name="T73" fmla="*/ 15 h 45"/>
                <a:gd name="T74" fmla="*/ 62 w 80"/>
                <a:gd name="T75" fmla="*/ 0 h 45"/>
                <a:gd name="T76" fmla="*/ 51 w 80"/>
                <a:gd name="T77" fmla="*/ 2 h 45"/>
                <a:gd name="T78" fmla="*/ 41 w 80"/>
                <a:gd name="T79"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45">
                  <a:moveTo>
                    <a:pt x="80" y="44"/>
                  </a:moveTo>
                  <a:cubicBezTo>
                    <a:pt x="78" y="45"/>
                    <a:pt x="76" y="45"/>
                    <a:pt x="74" y="45"/>
                  </a:cubicBezTo>
                  <a:cubicBezTo>
                    <a:pt x="74" y="45"/>
                    <a:pt x="73" y="45"/>
                    <a:pt x="73" y="43"/>
                  </a:cubicBezTo>
                  <a:cubicBezTo>
                    <a:pt x="73" y="42"/>
                    <a:pt x="74" y="43"/>
                    <a:pt x="75" y="43"/>
                  </a:cubicBezTo>
                  <a:cubicBezTo>
                    <a:pt x="75" y="43"/>
                    <a:pt x="76" y="44"/>
                    <a:pt x="76" y="43"/>
                  </a:cubicBezTo>
                  <a:cubicBezTo>
                    <a:pt x="78" y="42"/>
                    <a:pt x="79" y="43"/>
                    <a:pt x="80" y="44"/>
                  </a:cubicBezTo>
                  <a:close/>
                  <a:moveTo>
                    <a:pt x="41" y="3"/>
                  </a:moveTo>
                  <a:cubicBezTo>
                    <a:pt x="41" y="3"/>
                    <a:pt x="37" y="6"/>
                    <a:pt x="36" y="6"/>
                  </a:cubicBezTo>
                  <a:cubicBezTo>
                    <a:pt x="36" y="6"/>
                    <a:pt x="30" y="14"/>
                    <a:pt x="30" y="14"/>
                  </a:cubicBezTo>
                  <a:cubicBezTo>
                    <a:pt x="30" y="15"/>
                    <a:pt x="25" y="12"/>
                    <a:pt x="25" y="12"/>
                  </a:cubicBezTo>
                  <a:cubicBezTo>
                    <a:pt x="24" y="12"/>
                    <a:pt x="14" y="11"/>
                    <a:pt x="14" y="11"/>
                  </a:cubicBezTo>
                  <a:cubicBezTo>
                    <a:pt x="4" y="11"/>
                    <a:pt x="4" y="11"/>
                    <a:pt x="4" y="11"/>
                  </a:cubicBezTo>
                  <a:cubicBezTo>
                    <a:pt x="4" y="11"/>
                    <a:pt x="3" y="15"/>
                    <a:pt x="3" y="15"/>
                  </a:cubicBezTo>
                  <a:cubicBezTo>
                    <a:pt x="3" y="16"/>
                    <a:pt x="3" y="17"/>
                    <a:pt x="3" y="17"/>
                  </a:cubicBezTo>
                  <a:cubicBezTo>
                    <a:pt x="3" y="17"/>
                    <a:pt x="1" y="18"/>
                    <a:pt x="0" y="19"/>
                  </a:cubicBezTo>
                  <a:cubicBezTo>
                    <a:pt x="0" y="19"/>
                    <a:pt x="0" y="19"/>
                    <a:pt x="0" y="19"/>
                  </a:cubicBezTo>
                  <a:cubicBezTo>
                    <a:pt x="1" y="23"/>
                    <a:pt x="0" y="26"/>
                    <a:pt x="1" y="30"/>
                  </a:cubicBezTo>
                  <a:cubicBezTo>
                    <a:pt x="1" y="31"/>
                    <a:pt x="2" y="35"/>
                    <a:pt x="2" y="36"/>
                  </a:cubicBezTo>
                  <a:cubicBezTo>
                    <a:pt x="3" y="37"/>
                    <a:pt x="3" y="40"/>
                    <a:pt x="3" y="41"/>
                  </a:cubicBezTo>
                  <a:cubicBezTo>
                    <a:pt x="4" y="42"/>
                    <a:pt x="5" y="43"/>
                    <a:pt x="6" y="43"/>
                  </a:cubicBezTo>
                  <a:cubicBezTo>
                    <a:pt x="7" y="43"/>
                    <a:pt x="10" y="44"/>
                    <a:pt x="11" y="43"/>
                  </a:cubicBezTo>
                  <a:cubicBezTo>
                    <a:pt x="12" y="43"/>
                    <a:pt x="14" y="42"/>
                    <a:pt x="14" y="42"/>
                  </a:cubicBezTo>
                  <a:cubicBezTo>
                    <a:pt x="16" y="42"/>
                    <a:pt x="18" y="40"/>
                    <a:pt x="20" y="38"/>
                  </a:cubicBezTo>
                  <a:cubicBezTo>
                    <a:pt x="22" y="37"/>
                    <a:pt x="25" y="37"/>
                    <a:pt x="27" y="37"/>
                  </a:cubicBezTo>
                  <a:cubicBezTo>
                    <a:pt x="28" y="37"/>
                    <a:pt x="30" y="37"/>
                    <a:pt x="31" y="36"/>
                  </a:cubicBezTo>
                  <a:cubicBezTo>
                    <a:pt x="32" y="36"/>
                    <a:pt x="33" y="36"/>
                    <a:pt x="33" y="35"/>
                  </a:cubicBezTo>
                  <a:cubicBezTo>
                    <a:pt x="35" y="34"/>
                    <a:pt x="36" y="33"/>
                    <a:pt x="38" y="34"/>
                  </a:cubicBezTo>
                  <a:cubicBezTo>
                    <a:pt x="39" y="34"/>
                    <a:pt x="41" y="34"/>
                    <a:pt x="42" y="32"/>
                  </a:cubicBezTo>
                  <a:cubicBezTo>
                    <a:pt x="43" y="32"/>
                    <a:pt x="43" y="30"/>
                    <a:pt x="44" y="30"/>
                  </a:cubicBezTo>
                  <a:cubicBezTo>
                    <a:pt x="46" y="29"/>
                    <a:pt x="47" y="28"/>
                    <a:pt x="49" y="28"/>
                  </a:cubicBezTo>
                  <a:cubicBezTo>
                    <a:pt x="51" y="28"/>
                    <a:pt x="52" y="27"/>
                    <a:pt x="53" y="27"/>
                  </a:cubicBezTo>
                  <a:cubicBezTo>
                    <a:pt x="53" y="26"/>
                    <a:pt x="54" y="26"/>
                    <a:pt x="55" y="26"/>
                  </a:cubicBezTo>
                  <a:cubicBezTo>
                    <a:pt x="57" y="26"/>
                    <a:pt x="59" y="25"/>
                    <a:pt x="61" y="24"/>
                  </a:cubicBezTo>
                  <a:cubicBezTo>
                    <a:pt x="62" y="24"/>
                    <a:pt x="63" y="23"/>
                    <a:pt x="64" y="23"/>
                  </a:cubicBezTo>
                  <a:cubicBezTo>
                    <a:pt x="65" y="22"/>
                    <a:pt x="65" y="22"/>
                    <a:pt x="65" y="21"/>
                  </a:cubicBezTo>
                  <a:cubicBezTo>
                    <a:pt x="64" y="20"/>
                    <a:pt x="64" y="19"/>
                    <a:pt x="65" y="18"/>
                  </a:cubicBezTo>
                  <a:cubicBezTo>
                    <a:pt x="67" y="17"/>
                    <a:pt x="68" y="16"/>
                    <a:pt x="69" y="15"/>
                  </a:cubicBezTo>
                  <a:cubicBezTo>
                    <a:pt x="62" y="0"/>
                    <a:pt x="62" y="0"/>
                    <a:pt x="62" y="0"/>
                  </a:cubicBezTo>
                  <a:cubicBezTo>
                    <a:pt x="62" y="0"/>
                    <a:pt x="51" y="2"/>
                    <a:pt x="51" y="2"/>
                  </a:cubicBezTo>
                  <a:cubicBezTo>
                    <a:pt x="51" y="2"/>
                    <a:pt x="41" y="3"/>
                    <a:pt x="41" y="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89" name="Freeform 836">
              <a:extLst>
                <a:ext uri="{FF2B5EF4-FFF2-40B4-BE49-F238E27FC236}">
                  <a16:creationId xmlns:a16="http://schemas.microsoft.com/office/drawing/2014/main" id="{9B2A7928-3721-431A-91BE-A2F22C10E883}"/>
                </a:ext>
              </a:extLst>
            </p:cNvPr>
            <p:cNvSpPr>
              <a:spLocks/>
            </p:cNvSpPr>
            <p:nvPr/>
          </p:nvSpPr>
          <p:spPr bwMode="auto">
            <a:xfrm>
              <a:off x="7100084" y="3616899"/>
              <a:ext cx="665289" cy="452892"/>
            </a:xfrm>
            <a:custGeom>
              <a:avLst/>
              <a:gdLst>
                <a:gd name="T0" fmla="*/ 121 w 142"/>
                <a:gd name="T1" fmla="*/ 71 h 119"/>
                <a:gd name="T2" fmla="*/ 115 w 142"/>
                <a:gd name="T3" fmla="*/ 58 h 119"/>
                <a:gd name="T4" fmla="*/ 113 w 142"/>
                <a:gd name="T5" fmla="*/ 59 h 119"/>
                <a:gd name="T6" fmla="*/ 109 w 142"/>
                <a:gd name="T7" fmla="*/ 58 h 119"/>
                <a:gd name="T8" fmla="*/ 109 w 142"/>
                <a:gd name="T9" fmla="*/ 55 h 119"/>
                <a:gd name="T10" fmla="*/ 106 w 142"/>
                <a:gd name="T11" fmla="*/ 46 h 119"/>
                <a:gd name="T12" fmla="*/ 105 w 142"/>
                <a:gd name="T13" fmla="*/ 42 h 119"/>
                <a:gd name="T14" fmla="*/ 97 w 142"/>
                <a:gd name="T15" fmla="*/ 34 h 119"/>
                <a:gd name="T16" fmla="*/ 95 w 142"/>
                <a:gd name="T17" fmla="*/ 28 h 119"/>
                <a:gd name="T18" fmla="*/ 88 w 142"/>
                <a:gd name="T19" fmla="*/ 26 h 119"/>
                <a:gd name="T20" fmla="*/ 81 w 142"/>
                <a:gd name="T21" fmla="*/ 24 h 119"/>
                <a:gd name="T22" fmla="*/ 49 w 142"/>
                <a:gd name="T23" fmla="*/ 8 h 119"/>
                <a:gd name="T24" fmla="*/ 31 w 142"/>
                <a:gd name="T25" fmla="*/ 0 h 119"/>
                <a:gd name="T26" fmla="*/ 25 w 142"/>
                <a:gd name="T27" fmla="*/ 3 h 119"/>
                <a:gd name="T28" fmla="*/ 23 w 142"/>
                <a:gd name="T29" fmla="*/ 13 h 119"/>
                <a:gd name="T30" fmla="*/ 19 w 142"/>
                <a:gd name="T31" fmla="*/ 17 h 119"/>
                <a:gd name="T32" fmla="*/ 14 w 142"/>
                <a:gd name="T33" fmla="*/ 18 h 119"/>
                <a:gd name="T34" fmla="*/ 2 w 142"/>
                <a:gd name="T35" fmla="*/ 22 h 119"/>
                <a:gd name="T36" fmla="*/ 0 w 142"/>
                <a:gd name="T37" fmla="*/ 29 h 119"/>
                <a:gd name="T38" fmla="*/ 2 w 142"/>
                <a:gd name="T39" fmla="*/ 32 h 119"/>
                <a:gd name="T40" fmla="*/ 8 w 142"/>
                <a:gd name="T41" fmla="*/ 42 h 119"/>
                <a:gd name="T42" fmla="*/ 17 w 142"/>
                <a:gd name="T43" fmla="*/ 53 h 119"/>
                <a:gd name="T44" fmla="*/ 18 w 142"/>
                <a:gd name="T45" fmla="*/ 61 h 119"/>
                <a:gd name="T46" fmla="*/ 25 w 142"/>
                <a:gd name="T47" fmla="*/ 66 h 119"/>
                <a:gd name="T48" fmla="*/ 28 w 142"/>
                <a:gd name="T49" fmla="*/ 71 h 119"/>
                <a:gd name="T50" fmla="*/ 34 w 142"/>
                <a:gd name="T51" fmla="*/ 89 h 119"/>
                <a:gd name="T52" fmla="*/ 44 w 142"/>
                <a:gd name="T53" fmla="*/ 100 h 119"/>
                <a:gd name="T54" fmla="*/ 45 w 142"/>
                <a:gd name="T55" fmla="*/ 105 h 119"/>
                <a:gd name="T56" fmla="*/ 55 w 142"/>
                <a:gd name="T57" fmla="*/ 119 h 119"/>
                <a:gd name="T58" fmla="*/ 58 w 142"/>
                <a:gd name="T59" fmla="*/ 115 h 119"/>
                <a:gd name="T60" fmla="*/ 69 w 142"/>
                <a:gd name="T61" fmla="*/ 111 h 119"/>
                <a:gd name="T62" fmla="*/ 85 w 142"/>
                <a:gd name="T63" fmla="*/ 114 h 119"/>
                <a:gd name="T64" fmla="*/ 96 w 142"/>
                <a:gd name="T65" fmla="*/ 103 h 119"/>
                <a:gd name="T66" fmla="*/ 117 w 142"/>
                <a:gd name="T67" fmla="*/ 100 h 119"/>
                <a:gd name="T68" fmla="*/ 138 w 142"/>
                <a:gd name="T69" fmla="*/ 92 h 119"/>
                <a:gd name="T70" fmla="*/ 139 w 142"/>
                <a:gd name="T71" fmla="*/ 7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 h="119">
                  <a:moveTo>
                    <a:pt x="139" y="73"/>
                  </a:moveTo>
                  <a:cubicBezTo>
                    <a:pt x="121" y="71"/>
                    <a:pt x="121" y="71"/>
                    <a:pt x="121" y="71"/>
                  </a:cubicBezTo>
                  <a:cubicBezTo>
                    <a:pt x="115" y="60"/>
                    <a:pt x="115" y="60"/>
                    <a:pt x="115" y="60"/>
                  </a:cubicBezTo>
                  <a:cubicBezTo>
                    <a:pt x="114" y="60"/>
                    <a:pt x="114" y="59"/>
                    <a:pt x="115" y="58"/>
                  </a:cubicBezTo>
                  <a:cubicBezTo>
                    <a:pt x="115" y="58"/>
                    <a:pt x="115" y="58"/>
                    <a:pt x="115" y="58"/>
                  </a:cubicBezTo>
                  <a:cubicBezTo>
                    <a:pt x="113" y="59"/>
                    <a:pt x="113" y="59"/>
                    <a:pt x="113" y="59"/>
                  </a:cubicBezTo>
                  <a:cubicBezTo>
                    <a:pt x="111" y="59"/>
                    <a:pt x="111" y="59"/>
                    <a:pt x="111" y="59"/>
                  </a:cubicBezTo>
                  <a:cubicBezTo>
                    <a:pt x="109" y="58"/>
                    <a:pt x="109" y="58"/>
                    <a:pt x="109" y="58"/>
                  </a:cubicBezTo>
                  <a:cubicBezTo>
                    <a:pt x="110" y="56"/>
                    <a:pt x="110" y="56"/>
                    <a:pt x="110" y="56"/>
                  </a:cubicBezTo>
                  <a:cubicBezTo>
                    <a:pt x="110" y="56"/>
                    <a:pt x="110" y="55"/>
                    <a:pt x="109" y="55"/>
                  </a:cubicBezTo>
                  <a:cubicBezTo>
                    <a:pt x="109" y="52"/>
                    <a:pt x="106" y="49"/>
                    <a:pt x="105" y="46"/>
                  </a:cubicBezTo>
                  <a:cubicBezTo>
                    <a:pt x="105" y="46"/>
                    <a:pt x="106" y="47"/>
                    <a:pt x="106" y="46"/>
                  </a:cubicBezTo>
                  <a:cubicBezTo>
                    <a:pt x="107" y="46"/>
                    <a:pt x="106" y="45"/>
                    <a:pt x="106" y="44"/>
                  </a:cubicBezTo>
                  <a:cubicBezTo>
                    <a:pt x="106" y="44"/>
                    <a:pt x="105" y="43"/>
                    <a:pt x="105" y="42"/>
                  </a:cubicBezTo>
                  <a:cubicBezTo>
                    <a:pt x="105" y="41"/>
                    <a:pt x="104" y="40"/>
                    <a:pt x="103" y="40"/>
                  </a:cubicBezTo>
                  <a:cubicBezTo>
                    <a:pt x="101" y="38"/>
                    <a:pt x="100" y="35"/>
                    <a:pt x="97" y="34"/>
                  </a:cubicBezTo>
                  <a:cubicBezTo>
                    <a:pt x="97" y="34"/>
                    <a:pt x="97" y="34"/>
                    <a:pt x="97" y="34"/>
                  </a:cubicBezTo>
                  <a:cubicBezTo>
                    <a:pt x="97" y="32"/>
                    <a:pt x="95" y="30"/>
                    <a:pt x="95" y="28"/>
                  </a:cubicBezTo>
                  <a:cubicBezTo>
                    <a:pt x="88" y="29"/>
                    <a:pt x="88" y="29"/>
                    <a:pt x="88" y="29"/>
                  </a:cubicBezTo>
                  <a:cubicBezTo>
                    <a:pt x="88" y="26"/>
                    <a:pt x="88" y="26"/>
                    <a:pt x="88" y="26"/>
                  </a:cubicBezTo>
                  <a:cubicBezTo>
                    <a:pt x="86" y="25"/>
                    <a:pt x="86" y="25"/>
                    <a:pt x="86" y="25"/>
                  </a:cubicBezTo>
                  <a:cubicBezTo>
                    <a:pt x="86" y="25"/>
                    <a:pt x="80" y="24"/>
                    <a:pt x="81" y="24"/>
                  </a:cubicBezTo>
                  <a:cubicBezTo>
                    <a:pt x="68" y="23"/>
                    <a:pt x="68" y="23"/>
                    <a:pt x="68" y="23"/>
                  </a:cubicBezTo>
                  <a:cubicBezTo>
                    <a:pt x="49" y="8"/>
                    <a:pt x="49" y="8"/>
                    <a:pt x="49" y="8"/>
                  </a:cubicBezTo>
                  <a:cubicBezTo>
                    <a:pt x="38" y="1"/>
                    <a:pt x="38" y="1"/>
                    <a:pt x="38" y="1"/>
                  </a:cubicBezTo>
                  <a:cubicBezTo>
                    <a:pt x="31" y="0"/>
                    <a:pt x="31" y="0"/>
                    <a:pt x="31" y="0"/>
                  </a:cubicBezTo>
                  <a:cubicBezTo>
                    <a:pt x="29" y="2"/>
                    <a:pt x="29" y="2"/>
                    <a:pt x="29" y="2"/>
                  </a:cubicBezTo>
                  <a:cubicBezTo>
                    <a:pt x="29" y="2"/>
                    <a:pt x="25" y="3"/>
                    <a:pt x="25" y="3"/>
                  </a:cubicBezTo>
                  <a:cubicBezTo>
                    <a:pt x="24" y="3"/>
                    <a:pt x="16" y="5"/>
                    <a:pt x="16" y="5"/>
                  </a:cubicBezTo>
                  <a:cubicBezTo>
                    <a:pt x="23" y="13"/>
                    <a:pt x="23" y="13"/>
                    <a:pt x="23" y="13"/>
                  </a:cubicBezTo>
                  <a:cubicBezTo>
                    <a:pt x="20" y="15"/>
                    <a:pt x="20" y="15"/>
                    <a:pt x="20" y="15"/>
                  </a:cubicBezTo>
                  <a:cubicBezTo>
                    <a:pt x="19" y="17"/>
                    <a:pt x="19" y="17"/>
                    <a:pt x="19" y="17"/>
                  </a:cubicBezTo>
                  <a:cubicBezTo>
                    <a:pt x="17" y="18"/>
                    <a:pt x="17" y="18"/>
                    <a:pt x="17" y="18"/>
                  </a:cubicBezTo>
                  <a:cubicBezTo>
                    <a:pt x="14" y="18"/>
                    <a:pt x="14" y="18"/>
                    <a:pt x="14" y="18"/>
                  </a:cubicBezTo>
                  <a:cubicBezTo>
                    <a:pt x="10" y="23"/>
                    <a:pt x="10" y="23"/>
                    <a:pt x="10" y="23"/>
                  </a:cubicBezTo>
                  <a:cubicBezTo>
                    <a:pt x="2" y="22"/>
                    <a:pt x="2" y="22"/>
                    <a:pt x="2" y="22"/>
                  </a:cubicBezTo>
                  <a:cubicBezTo>
                    <a:pt x="2" y="23"/>
                    <a:pt x="2" y="23"/>
                    <a:pt x="2" y="23"/>
                  </a:cubicBezTo>
                  <a:cubicBezTo>
                    <a:pt x="0" y="29"/>
                    <a:pt x="0" y="29"/>
                    <a:pt x="0" y="29"/>
                  </a:cubicBezTo>
                  <a:cubicBezTo>
                    <a:pt x="0" y="31"/>
                    <a:pt x="0" y="31"/>
                    <a:pt x="0" y="31"/>
                  </a:cubicBezTo>
                  <a:cubicBezTo>
                    <a:pt x="2" y="32"/>
                    <a:pt x="2" y="32"/>
                    <a:pt x="2" y="32"/>
                  </a:cubicBezTo>
                  <a:cubicBezTo>
                    <a:pt x="4" y="34"/>
                    <a:pt x="5" y="36"/>
                    <a:pt x="6" y="37"/>
                  </a:cubicBezTo>
                  <a:cubicBezTo>
                    <a:pt x="7" y="39"/>
                    <a:pt x="8" y="40"/>
                    <a:pt x="8" y="42"/>
                  </a:cubicBezTo>
                  <a:cubicBezTo>
                    <a:pt x="9" y="43"/>
                    <a:pt x="9" y="44"/>
                    <a:pt x="10" y="45"/>
                  </a:cubicBezTo>
                  <a:cubicBezTo>
                    <a:pt x="11" y="48"/>
                    <a:pt x="14" y="50"/>
                    <a:pt x="17" y="53"/>
                  </a:cubicBezTo>
                  <a:cubicBezTo>
                    <a:pt x="17" y="55"/>
                    <a:pt x="17" y="57"/>
                    <a:pt x="18" y="60"/>
                  </a:cubicBezTo>
                  <a:cubicBezTo>
                    <a:pt x="18" y="60"/>
                    <a:pt x="18" y="61"/>
                    <a:pt x="18" y="61"/>
                  </a:cubicBezTo>
                  <a:cubicBezTo>
                    <a:pt x="19" y="62"/>
                    <a:pt x="19" y="62"/>
                    <a:pt x="20" y="62"/>
                  </a:cubicBezTo>
                  <a:cubicBezTo>
                    <a:pt x="22" y="62"/>
                    <a:pt x="24" y="64"/>
                    <a:pt x="25" y="66"/>
                  </a:cubicBezTo>
                  <a:cubicBezTo>
                    <a:pt x="26" y="68"/>
                    <a:pt x="26" y="69"/>
                    <a:pt x="27" y="70"/>
                  </a:cubicBezTo>
                  <a:cubicBezTo>
                    <a:pt x="27" y="70"/>
                    <a:pt x="28" y="71"/>
                    <a:pt x="28" y="71"/>
                  </a:cubicBezTo>
                  <a:cubicBezTo>
                    <a:pt x="29" y="73"/>
                    <a:pt x="29" y="76"/>
                    <a:pt x="29" y="78"/>
                  </a:cubicBezTo>
                  <a:cubicBezTo>
                    <a:pt x="30" y="82"/>
                    <a:pt x="30" y="86"/>
                    <a:pt x="34" y="89"/>
                  </a:cubicBezTo>
                  <a:cubicBezTo>
                    <a:pt x="35" y="90"/>
                    <a:pt x="37" y="91"/>
                    <a:pt x="39" y="92"/>
                  </a:cubicBezTo>
                  <a:cubicBezTo>
                    <a:pt x="41" y="94"/>
                    <a:pt x="43" y="97"/>
                    <a:pt x="44" y="100"/>
                  </a:cubicBezTo>
                  <a:cubicBezTo>
                    <a:pt x="44" y="101"/>
                    <a:pt x="44" y="102"/>
                    <a:pt x="44" y="103"/>
                  </a:cubicBezTo>
                  <a:cubicBezTo>
                    <a:pt x="44" y="103"/>
                    <a:pt x="45" y="104"/>
                    <a:pt x="45" y="105"/>
                  </a:cubicBezTo>
                  <a:cubicBezTo>
                    <a:pt x="48" y="107"/>
                    <a:pt x="50" y="110"/>
                    <a:pt x="52" y="113"/>
                  </a:cubicBezTo>
                  <a:cubicBezTo>
                    <a:pt x="53" y="115"/>
                    <a:pt x="54" y="117"/>
                    <a:pt x="55" y="119"/>
                  </a:cubicBezTo>
                  <a:cubicBezTo>
                    <a:pt x="56" y="118"/>
                    <a:pt x="58" y="117"/>
                    <a:pt x="58" y="117"/>
                  </a:cubicBezTo>
                  <a:cubicBezTo>
                    <a:pt x="58" y="117"/>
                    <a:pt x="58" y="116"/>
                    <a:pt x="58" y="115"/>
                  </a:cubicBezTo>
                  <a:cubicBezTo>
                    <a:pt x="58" y="115"/>
                    <a:pt x="59" y="111"/>
                    <a:pt x="59" y="111"/>
                  </a:cubicBezTo>
                  <a:cubicBezTo>
                    <a:pt x="69" y="111"/>
                    <a:pt x="69" y="111"/>
                    <a:pt x="69" y="111"/>
                  </a:cubicBezTo>
                  <a:cubicBezTo>
                    <a:pt x="69" y="111"/>
                    <a:pt x="79" y="112"/>
                    <a:pt x="80" y="112"/>
                  </a:cubicBezTo>
                  <a:cubicBezTo>
                    <a:pt x="80" y="112"/>
                    <a:pt x="85" y="115"/>
                    <a:pt x="85" y="114"/>
                  </a:cubicBezTo>
                  <a:cubicBezTo>
                    <a:pt x="85" y="114"/>
                    <a:pt x="91" y="106"/>
                    <a:pt x="91" y="106"/>
                  </a:cubicBezTo>
                  <a:cubicBezTo>
                    <a:pt x="92" y="106"/>
                    <a:pt x="96" y="103"/>
                    <a:pt x="96" y="103"/>
                  </a:cubicBezTo>
                  <a:cubicBezTo>
                    <a:pt x="96" y="103"/>
                    <a:pt x="106" y="102"/>
                    <a:pt x="106" y="102"/>
                  </a:cubicBezTo>
                  <a:cubicBezTo>
                    <a:pt x="106" y="102"/>
                    <a:pt x="117" y="100"/>
                    <a:pt x="117" y="100"/>
                  </a:cubicBezTo>
                  <a:cubicBezTo>
                    <a:pt x="130" y="95"/>
                    <a:pt x="130" y="95"/>
                    <a:pt x="130" y="95"/>
                  </a:cubicBezTo>
                  <a:cubicBezTo>
                    <a:pt x="138" y="92"/>
                    <a:pt x="138" y="92"/>
                    <a:pt x="138" y="92"/>
                  </a:cubicBezTo>
                  <a:cubicBezTo>
                    <a:pt x="142" y="78"/>
                    <a:pt x="142" y="78"/>
                    <a:pt x="142" y="78"/>
                  </a:cubicBezTo>
                  <a:lnTo>
                    <a:pt x="139" y="7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0" name="Freeform 798">
              <a:extLst>
                <a:ext uri="{FF2B5EF4-FFF2-40B4-BE49-F238E27FC236}">
                  <a16:creationId xmlns:a16="http://schemas.microsoft.com/office/drawing/2014/main" id="{28DB22BF-54B2-48D3-8126-841E3C151409}"/>
                </a:ext>
              </a:extLst>
            </p:cNvPr>
            <p:cNvSpPr>
              <a:spLocks/>
            </p:cNvSpPr>
            <p:nvPr/>
          </p:nvSpPr>
          <p:spPr bwMode="auto">
            <a:xfrm>
              <a:off x="6456198" y="3485227"/>
              <a:ext cx="3567" cy="2894"/>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0 w 1"/>
                <a:gd name="T51" fmla="*/ 1 h 1"/>
                <a:gd name="T52" fmla="*/ 0 w 1"/>
                <a:gd name="T53" fmla="*/ 1 h 1"/>
                <a:gd name="T54" fmla="*/ 0 w 1"/>
                <a:gd name="T55" fmla="*/ 1 h 1"/>
                <a:gd name="T56" fmla="*/ 0 w 1"/>
                <a:gd name="T57" fmla="*/ 1 h 1"/>
                <a:gd name="T58" fmla="*/ 0 w 1"/>
                <a:gd name="T59" fmla="*/ 1 h 1"/>
                <a:gd name="T60" fmla="*/ 0 w 1"/>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 h="1">
                  <a:moveTo>
                    <a:pt x="0" y="1"/>
                  </a:move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1" name="Freeform 799">
              <a:extLst>
                <a:ext uri="{FF2B5EF4-FFF2-40B4-BE49-F238E27FC236}">
                  <a16:creationId xmlns:a16="http://schemas.microsoft.com/office/drawing/2014/main" id="{BECE4C08-0777-4632-846D-F44EC014DD5A}"/>
                </a:ext>
              </a:extLst>
            </p:cNvPr>
            <p:cNvSpPr>
              <a:spLocks/>
            </p:cNvSpPr>
            <p:nvPr/>
          </p:nvSpPr>
          <p:spPr bwMode="auto">
            <a:xfrm>
              <a:off x="6459765" y="348812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2" name="Freeform 800">
              <a:extLst>
                <a:ext uri="{FF2B5EF4-FFF2-40B4-BE49-F238E27FC236}">
                  <a16:creationId xmlns:a16="http://schemas.microsoft.com/office/drawing/2014/main" id="{3BE26B88-1359-4001-9BE7-F84A45679CDA}"/>
                </a:ext>
              </a:extLst>
            </p:cNvPr>
            <p:cNvSpPr>
              <a:spLocks/>
            </p:cNvSpPr>
            <p:nvPr/>
          </p:nvSpPr>
          <p:spPr bwMode="auto">
            <a:xfrm>
              <a:off x="6459765" y="3488121"/>
              <a:ext cx="10702" cy="7235"/>
            </a:xfrm>
            <a:custGeom>
              <a:avLst/>
              <a:gdLst>
                <a:gd name="T0" fmla="*/ 1 w 2"/>
                <a:gd name="T1" fmla="*/ 0 h 2"/>
                <a:gd name="T2" fmla="*/ 1 w 2"/>
                <a:gd name="T3" fmla="*/ 0 h 2"/>
                <a:gd name="T4" fmla="*/ 1 w 2"/>
                <a:gd name="T5" fmla="*/ 0 h 2"/>
                <a:gd name="T6" fmla="*/ 1 w 2"/>
                <a:gd name="T7" fmla="*/ 0 h 2"/>
                <a:gd name="T8" fmla="*/ 1 w 2"/>
                <a:gd name="T9" fmla="*/ 1 h 2"/>
                <a:gd name="T10" fmla="*/ 1 w 2"/>
                <a:gd name="T11" fmla="*/ 1 h 2"/>
                <a:gd name="T12" fmla="*/ 1 w 2"/>
                <a:gd name="T13" fmla="*/ 1 h 2"/>
                <a:gd name="T14" fmla="*/ 1 w 2"/>
                <a:gd name="T15" fmla="*/ 1 h 2"/>
                <a:gd name="T16" fmla="*/ 1 w 2"/>
                <a:gd name="T17" fmla="*/ 1 h 2"/>
                <a:gd name="T18" fmla="*/ 2 w 2"/>
                <a:gd name="T19" fmla="*/ 1 h 2"/>
                <a:gd name="T20" fmla="*/ 2 w 2"/>
                <a:gd name="T21" fmla="*/ 1 h 2"/>
                <a:gd name="T22" fmla="*/ 2 w 2"/>
                <a:gd name="T23" fmla="*/ 1 h 2"/>
                <a:gd name="T24" fmla="*/ 2 w 2"/>
                <a:gd name="T25" fmla="*/ 1 h 2"/>
                <a:gd name="T26" fmla="*/ 2 w 2"/>
                <a:gd name="T27" fmla="*/ 1 h 2"/>
                <a:gd name="T28" fmla="*/ 2 w 2"/>
                <a:gd name="T29" fmla="*/ 1 h 2"/>
                <a:gd name="T30" fmla="*/ 2 w 2"/>
                <a:gd name="T31" fmla="*/ 1 h 2"/>
                <a:gd name="T32" fmla="*/ 2 w 2"/>
                <a:gd name="T33" fmla="*/ 2 h 2"/>
                <a:gd name="T34" fmla="*/ 2 w 2"/>
                <a:gd name="T35" fmla="*/ 1 h 2"/>
                <a:gd name="T36" fmla="*/ 2 w 2"/>
                <a:gd name="T37" fmla="*/ 1 h 2"/>
                <a:gd name="T38" fmla="*/ 2 w 2"/>
                <a:gd name="T39" fmla="*/ 1 h 2"/>
                <a:gd name="T40" fmla="*/ 2 w 2"/>
                <a:gd name="T41" fmla="*/ 1 h 2"/>
                <a:gd name="T42" fmla="*/ 2 w 2"/>
                <a:gd name="T43" fmla="*/ 1 h 2"/>
                <a:gd name="T44" fmla="*/ 2 w 2"/>
                <a:gd name="T45" fmla="*/ 2 h 2"/>
                <a:gd name="T46" fmla="*/ 2 w 2"/>
                <a:gd name="T47" fmla="*/ 2 h 2"/>
                <a:gd name="T48" fmla="*/ 2 w 2"/>
                <a:gd name="T49" fmla="*/ 2 h 2"/>
                <a:gd name="T50" fmla="*/ 2 w 2"/>
                <a:gd name="T51" fmla="*/ 2 h 2"/>
                <a:gd name="T52" fmla="*/ 2 w 2"/>
                <a:gd name="T53" fmla="*/ 2 h 2"/>
                <a:gd name="T54" fmla="*/ 2 w 2"/>
                <a:gd name="T55" fmla="*/ 2 h 2"/>
                <a:gd name="T56" fmla="*/ 2 w 2"/>
                <a:gd name="T57" fmla="*/ 2 h 2"/>
                <a:gd name="T58" fmla="*/ 2 w 2"/>
                <a:gd name="T59" fmla="*/ 2 h 2"/>
                <a:gd name="T60" fmla="*/ 2 w 2"/>
                <a:gd name="T61" fmla="*/ 2 h 2"/>
                <a:gd name="T62" fmla="*/ 2 w 2"/>
                <a:gd name="T63" fmla="*/ 2 h 2"/>
                <a:gd name="T64" fmla="*/ 2 w 2"/>
                <a:gd name="T65" fmla="*/ 2 h 2"/>
                <a:gd name="T66" fmla="*/ 2 w 2"/>
                <a:gd name="T67" fmla="*/ 2 h 2"/>
                <a:gd name="T68" fmla="*/ 2 w 2"/>
                <a:gd name="T69" fmla="*/ 2 h 2"/>
                <a:gd name="T70" fmla="*/ 2 w 2"/>
                <a:gd name="T71" fmla="*/ 2 h 2"/>
                <a:gd name="T72" fmla="*/ 1 w 2"/>
                <a:gd name="T73" fmla="*/ 2 h 2"/>
                <a:gd name="T74" fmla="*/ 1 w 2"/>
                <a:gd name="T75" fmla="*/ 2 h 2"/>
                <a:gd name="T76" fmla="*/ 1 w 2"/>
                <a:gd name="T77" fmla="*/ 2 h 2"/>
                <a:gd name="T78" fmla="*/ 1 w 2"/>
                <a:gd name="T79" fmla="*/ 2 h 2"/>
                <a:gd name="T80" fmla="*/ 1 w 2"/>
                <a:gd name="T81" fmla="*/ 2 h 2"/>
                <a:gd name="T82" fmla="*/ 1 w 2"/>
                <a:gd name="T83" fmla="*/ 2 h 2"/>
                <a:gd name="T84" fmla="*/ 0 w 2"/>
                <a:gd name="T85" fmla="*/ 2 h 2"/>
                <a:gd name="T86" fmla="*/ 0 w 2"/>
                <a:gd name="T87" fmla="*/ 1 h 2"/>
                <a:gd name="T88" fmla="*/ 0 w 2"/>
                <a:gd name="T89" fmla="*/ 1 h 2"/>
                <a:gd name="T90" fmla="*/ 0 w 2"/>
                <a:gd name="T91" fmla="*/ 1 h 2"/>
                <a:gd name="T92" fmla="*/ 0 w 2"/>
                <a:gd name="T93" fmla="*/ 1 h 2"/>
                <a:gd name="T94" fmla="*/ 0 w 2"/>
                <a:gd name="T95" fmla="*/ 1 h 2"/>
                <a:gd name="T96" fmla="*/ 0 w 2"/>
                <a:gd name="T97" fmla="*/ 1 h 2"/>
                <a:gd name="T98" fmla="*/ 0 w 2"/>
                <a:gd name="T99" fmla="*/ 1 h 2"/>
                <a:gd name="T100" fmla="*/ 0 w 2"/>
                <a:gd name="T101" fmla="*/ 1 h 2"/>
                <a:gd name="T102" fmla="*/ 0 w 2"/>
                <a:gd name="T103" fmla="*/ 0 h 2"/>
                <a:gd name="T104" fmla="*/ 0 w 2"/>
                <a:gd name="T10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 h="2">
                  <a:moveTo>
                    <a:pt x="0" y="0"/>
                  </a:moveTo>
                  <a:cubicBezTo>
                    <a:pt x="0" y="0"/>
                    <a:pt x="0" y="0"/>
                    <a:pt x="0" y="0"/>
                  </a:cubicBezTo>
                  <a:cubicBezTo>
                    <a:pt x="0" y="0"/>
                    <a:pt x="0" y="0"/>
                    <a:pt x="0" y="0"/>
                  </a:cubicBezTo>
                  <a:cubicBezTo>
                    <a:pt x="0" y="0"/>
                    <a:pt x="0" y="0"/>
                    <a:pt x="1" y="0"/>
                  </a:cubicBezTo>
                  <a:cubicBezTo>
                    <a:pt x="1" y="0"/>
                    <a:pt x="0" y="0"/>
                    <a:pt x="0"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3" name="Freeform 841">
              <a:extLst>
                <a:ext uri="{FF2B5EF4-FFF2-40B4-BE49-F238E27FC236}">
                  <a16:creationId xmlns:a16="http://schemas.microsoft.com/office/drawing/2014/main" id="{575B7708-E6BB-4891-8AD0-63CA7322FD4D}"/>
                </a:ext>
              </a:extLst>
            </p:cNvPr>
            <p:cNvSpPr>
              <a:spLocks/>
            </p:cNvSpPr>
            <p:nvPr/>
          </p:nvSpPr>
          <p:spPr bwMode="auto">
            <a:xfrm>
              <a:off x="7129001" y="3583676"/>
              <a:ext cx="8918" cy="18811"/>
            </a:xfrm>
            <a:custGeom>
              <a:avLst/>
              <a:gdLst>
                <a:gd name="T0" fmla="*/ 2 w 2"/>
                <a:gd name="T1" fmla="*/ 0 h 5"/>
                <a:gd name="T2" fmla="*/ 1 w 2"/>
                <a:gd name="T3" fmla="*/ 0 h 5"/>
                <a:gd name="T4" fmla="*/ 0 w 2"/>
                <a:gd name="T5" fmla="*/ 1 h 5"/>
                <a:gd name="T6" fmla="*/ 1 w 2"/>
                <a:gd name="T7" fmla="*/ 5 h 5"/>
                <a:gd name="T8" fmla="*/ 2 w 2"/>
                <a:gd name="T9" fmla="*/ 4 h 5"/>
                <a:gd name="T10" fmla="*/ 2 w 2"/>
                <a:gd name="T11" fmla="*/ 1 h 5"/>
                <a:gd name="T12" fmla="*/ 2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0"/>
                  </a:moveTo>
                  <a:cubicBezTo>
                    <a:pt x="1" y="0"/>
                    <a:pt x="1" y="0"/>
                    <a:pt x="1" y="0"/>
                  </a:cubicBezTo>
                  <a:cubicBezTo>
                    <a:pt x="0" y="1"/>
                    <a:pt x="0" y="1"/>
                    <a:pt x="0" y="1"/>
                  </a:cubicBezTo>
                  <a:cubicBezTo>
                    <a:pt x="1" y="5"/>
                    <a:pt x="1" y="5"/>
                    <a:pt x="1" y="5"/>
                  </a:cubicBezTo>
                  <a:cubicBezTo>
                    <a:pt x="2" y="4"/>
                    <a:pt x="2" y="4"/>
                    <a:pt x="2" y="4"/>
                  </a:cubicBezTo>
                  <a:cubicBezTo>
                    <a:pt x="2" y="1"/>
                    <a:pt x="2" y="1"/>
                    <a:pt x="2" y="1"/>
                  </a:cubicBezTo>
                  <a:lnTo>
                    <a:pt x="2"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4" name="Freeform 875">
              <a:extLst>
                <a:ext uri="{FF2B5EF4-FFF2-40B4-BE49-F238E27FC236}">
                  <a16:creationId xmlns:a16="http://schemas.microsoft.com/office/drawing/2014/main" id="{8A901C86-E601-427D-B5C7-07DCC7B89D6B}"/>
                </a:ext>
              </a:extLst>
            </p:cNvPr>
            <p:cNvSpPr>
              <a:spLocks/>
            </p:cNvSpPr>
            <p:nvPr/>
          </p:nvSpPr>
          <p:spPr bwMode="auto">
            <a:xfrm>
              <a:off x="6880701" y="4228955"/>
              <a:ext cx="37455" cy="23151"/>
            </a:xfrm>
            <a:custGeom>
              <a:avLst/>
              <a:gdLst>
                <a:gd name="T0" fmla="*/ 0 w 21"/>
                <a:gd name="T1" fmla="*/ 3 h 16"/>
                <a:gd name="T2" fmla="*/ 3 w 21"/>
                <a:gd name="T3" fmla="*/ 10 h 16"/>
                <a:gd name="T4" fmla="*/ 6 w 21"/>
                <a:gd name="T5" fmla="*/ 16 h 16"/>
                <a:gd name="T6" fmla="*/ 16 w 21"/>
                <a:gd name="T7" fmla="*/ 16 h 16"/>
                <a:gd name="T8" fmla="*/ 21 w 21"/>
                <a:gd name="T9" fmla="*/ 10 h 16"/>
                <a:gd name="T10" fmla="*/ 21 w 21"/>
                <a:gd name="T11" fmla="*/ 0 h 16"/>
                <a:gd name="T12" fmla="*/ 0 w 21"/>
                <a:gd name="T13" fmla="*/ 3 h 16"/>
              </a:gdLst>
              <a:ahLst/>
              <a:cxnLst>
                <a:cxn ang="0">
                  <a:pos x="T0" y="T1"/>
                </a:cxn>
                <a:cxn ang="0">
                  <a:pos x="T2" y="T3"/>
                </a:cxn>
                <a:cxn ang="0">
                  <a:pos x="T4" y="T5"/>
                </a:cxn>
                <a:cxn ang="0">
                  <a:pos x="T6" y="T7"/>
                </a:cxn>
                <a:cxn ang="0">
                  <a:pos x="T8" y="T9"/>
                </a:cxn>
                <a:cxn ang="0">
                  <a:pos x="T10" y="T11"/>
                </a:cxn>
                <a:cxn ang="0">
                  <a:pos x="T12" y="T13"/>
                </a:cxn>
              </a:cxnLst>
              <a:rect l="0" t="0" r="r" b="b"/>
              <a:pathLst>
                <a:path w="21" h="16">
                  <a:moveTo>
                    <a:pt x="0" y="3"/>
                  </a:moveTo>
                  <a:lnTo>
                    <a:pt x="3" y="10"/>
                  </a:lnTo>
                  <a:lnTo>
                    <a:pt x="6" y="16"/>
                  </a:lnTo>
                  <a:lnTo>
                    <a:pt x="16" y="16"/>
                  </a:lnTo>
                  <a:lnTo>
                    <a:pt x="21" y="10"/>
                  </a:lnTo>
                  <a:lnTo>
                    <a:pt x="21" y="0"/>
                  </a:lnTo>
                  <a:lnTo>
                    <a:pt x="0" y="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5" name="Freeform 876">
              <a:extLst>
                <a:ext uri="{FF2B5EF4-FFF2-40B4-BE49-F238E27FC236}">
                  <a16:creationId xmlns:a16="http://schemas.microsoft.com/office/drawing/2014/main" id="{8101C1C3-7107-4EC0-A280-31C39C276442}"/>
                </a:ext>
              </a:extLst>
            </p:cNvPr>
            <p:cNvSpPr>
              <a:spLocks/>
            </p:cNvSpPr>
            <p:nvPr/>
          </p:nvSpPr>
          <p:spPr bwMode="auto">
            <a:xfrm>
              <a:off x="5459158" y="3750019"/>
              <a:ext cx="267543" cy="182314"/>
            </a:xfrm>
            <a:custGeom>
              <a:avLst/>
              <a:gdLst>
                <a:gd name="T0" fmla="*/ 26 w 57"/>
                <a:gd name="T1" fmla="*/ 0 h 48"/>
                <a:gd name="T2" fmla="*/ 25 w 57"/>
                <a:gd name="T3" fmla="*/ 4 h 48"/>
                <a:gd name="T4" fmla="*/ 21 w 57"/>
                <a:gd name="T5" fmla="*/ 10 h 48"/>
                <a:gd name="T6" fmla="*/ 18 w 57"/>
                <a:gd name="T7" fmla="*/ 13 h 48"/>
                <a:gd name="T8" fmla="*/ 16 w 57"/>
                <a:gd name="T9" fmla="*/ 21 h 48"/>
                <a:gd name="T10" fmla="*/ 14 w 57"/>
                <a:gd name="T11" fmla="*/ 24 h 48"/>
                <a:gd name="T12" fmla="*/ 8 w 57"/>
                <a:gd name="T13" fmla="*/ 31 h 48"/>
                <a:gd name="T14" fmla="*/ 5 w 57"/>
                <a:gd name="T15" fmla="*/ 38 h 48"/>
                <a:gd name="T16" fmla="*/ 2 w 57"/>
                <a:gd name="T17" fmla="*/ 42 h 48"/>
                <a:gd name="T18" fmla="*/ 2 w 57"/>
                <a:gd name="T19" fmla="*/ 42 h 48"/>
                <a:gd name="T20" fmla="*/ 1 w 57"/>
                <a:gd name="T21" fmla="*/ 48 h 48"/>
                <a:gd name="T22" fmla="*/ 27 w 57"/>
                <a:gd name="T23" fmla="*/ 47 h 48"/>
                <a:gd name="T24" fmla="*/ 26 w 57"/>
                <a:gd name="T25" fmla="*/ 36 h 48"/>
                <a:gd name="T26" fmla="*/ 30 w 57"/>
                <a:gd name="T27" fmla="*/ 33 h 48"/>
                <a:gd name="T28" fmla="*/ 34 w 57"/>
                <a:gd name="T29" fmla="*/ 32 h 48"/>
                <a:gd name="T30" fmla="*/ 34 w 57"/>
                <a:gd name="T31" fmla="*/ 13 h 48"/>
                <a:gd name="T32" fmla="*/ 57 w 57"/>
                <a:gd name="T33" fmla="*/ 13 h 48"/>
                <a:gd name="T34" fmla="*/ 57 w 57"/>
                <a:gd name="T35" fmla="*/ 3 h 48"/>
                <a:gd name="T36" fmla="*/ 57 w 57"/>
                <a:gd name="T37" fmla="*/ 0 h 48"/>
                <a:gd name="T38" fmla="*/ 27 w 57"/>
                <a:gd name="T39" fmla="*/ 0 h 48"/>
                <a:gd name="T40" fmla="*/ 26 w 57"/>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48">
                  <a:moveTo>
                    <a:pt x="26" y="0"/>
                  </a:moveTo>
                  <a:cubicBezTo>
                    <a:pt x="26" y="0"/>
                    <a:pt x="26" y="3"/>
                    <a:pt x="25" y="4"/>
                  </a:cubicBezTo>
                  <a:cubicBezTo>
                    <a:pt x="25" y="7"/>
                    <a:pt x="23" y="9"/>
                    <a:pt x="21" y="10"/>
                  </a:cubicBezTo>
                  <a:cubicBezTo>
                    <a:pt x="20" y="11"/>
                    <a:pt x="18" y="11"/>
                    <a:pt x="18" y="13"/>
                  </a:cubicBezTo>
                  <a:cubicBezTo>
                    <a:pt x="17" y="16"/>
                    <a:pt x="15" y="18"/>
                    <a:pt x="16" y="21"/>
                  </a:cubicBezTo>
                  <a:cubicBezTo>
                    <a:pt x="16" y="23"/>
                    <a:pt x="15" y="24"/>
                    <a:pt x="14" y="24"/>
                  </a:cubicBezTo>
                  <a:cubicBezTo>
                    <a:pt x="12" y="27"/>
                    <a:pt x="10" y="28"/>
                    <a:pt x="8" y="31"/>
                  </a:cubicBezTo>
                  <a:cubicBezTo>
                    <a:pt x="7" y="33"/>
                    <a:pt x="6" y="35"/>
                    <a:pt x="5" y="38"/>
                  </a:cubicBezTo>
                  <a:cubicBezTo>
                    <a:pt x="5" y="39"/>
                    <a:pt x="5" y="41"/>
                    <a:pt x="2" y="42"/>
                  </a:cubicBezTo>
                  <a:cubicBezTo>
                    <a:pt x="2" y="42"/>
                    <a:pt x="2" y="42"/>
                    <a:pt x="2" y="42"/>
                  </a:cubicBezTo>
                  <a:cubicBezTo>
                    <a:pt x="2" y="44"/>
                    <a:pt x="0" y="46"/>
                    <a:pt x="1" y="48"/>
                  </a:cubicBezTo>
                  <a:cubicBezTo>
                    <a:pt x="27" y="47"/>
                    <a:pt x="27" y="47"/>
                    <a:pt x="27" y="47"/>
                  </a:cubicBezTo>
                  <a:cubicBezTo>
                    <a:pt x="26" y="36"/>
                    <a:pt x="26" y="36"/>
                    <a:pt x="26" y="36"/>
                  </a:cubicBezTo>
                  <a:cubicBezTo>
                    <a:pt x="30" y="33"/>
                    <a:pt x="30" y="33"/>
                    <a:pt x="30" y="33"/>
                  </a:cubicBezTo>
                  <a:cubicBezTo>
                    <a:pt x="34" y="32"/>
                    <a:pt x="34" y="32"/>
                    <a:pt x="34" y="32"/>
                  </a:cubicBezTo>
                  <a:cubicBezTo>
                    <a:pt x="34" y="13"/>
                    <a:pt x="34" y="13"/>
                    <a:pt x="34" y="13"/>
                  </a:cubicBezTo>
                  <a:cubicBezTo>
                    <a:pt x="57" y="13"/>
                    <a:pt x="57" y="13"/>
                    <a:pt x="57" y="13"/>
                  </a:cubicBezTo>
                  <a:cubicBezTo>
                    <a:pt x="57" y="3"/>
                    <a:pt x="57" y="3"/>
                    <a:pt x="57" y="3"/>
                  </a:cubicBezTo>
                  <a:cubicBezTo>
                    <a:pt x="57" y="0"/>
                    <a:pt x="57" y="0"/>
                    <a:pt x="57" y="0"/>
                  </a:cubicBezTo>
                  <a:cubicBezTo>
                    <a:pt x="27" y="0"/>
                    <a:pt x="27" y="0"/>
                    <a:pt x="27" y="0"/>
                  </a:cubicBezTo>
                  <a:cubicBezTo>
                    <a:pt x="26" y="0"/>
                    <a:pt x="26" y="0"/>
                    <a:pt x="26"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6" name="Freeform 878">
              <a:extLst>
                <a:ext uri="{FF2B5EF4-FFF2-40B4-BE49-F238E27FC236}">
                  <a16:creationId xmlns:a16="http://schemas.microsoft.com/office/drawing/2014/main" id="{35C48E70-08A7-4E57-9181-2120C19B6E75}"/>
                </a:ext>
              </a:extLst>
            </p:cNvPr>
            <p:cNvSpPr>
              <a:spLocks/>
            </p:cNvSpPr>
            <p:nvPr/>
          </p:nvSpPr>
          <p:spPr bwMode="auto">
            <a:xfrm>
              <a:off x="6802222" y="4900335"/>
              <a:ext cx="247922" cy="186656"/>
            </a:xfrm>
            <a:custGeom>
              <a:avLst/>
              <a:gdLst>
                <a:gd name="T0" fmla="*/ 48 w 53"/>
                <a:gd name="T1" fmla="*/ 40 h 49"/>
                <a:gd name="T2" fmla="*/ 49 w 53"/>
                <a:gd name="T3" fmla="*/ 38 h 49"/>
                <a:gd name="T4" fmla="*/ 49 w 53"/>
                <a:gd name="T5" fmla="*/ 36 h 49"/>
                <a:gd name="T6" fmla="*/ 53 w 53"/>
                <a:gd name="T7" fmla="*/ 31 h 49"/>
                <a:gd name="T8" fmla="*/ 53 w 53"/>
                <a:gd name="T9" fmla="*/ 30 h 49"/>
                <a:gd name="T10" fmla="*/ 53 w 53"/>
                <a:gd name="T11" fmla="*/ 30 h 49"/>
                <a:gd name="T12" fmla="*/ 51 w 53"/>
                <a:gd name="T13" fmla="*/ 29 h 49"/>
                <a:gd name="T14" fmla="*/ 51 w 53"/>
                <a:gd name="T15" fmla="*/ 27 h 49"/>
                <a:gd name="T16" fmla="*/ 52 w 53"/>
                <a:gd name="T17" fmla="*/ 25 h 49"/>
                <a:gd name="T18" fmla="*/ 50 w 53"/>
                <a:gd name="T19" fmla="*/ 24 h 49"/>
                <a:gd name="T20" fmla="*/ 50 w 53"/>
                <a:gd name="T21" fmla="*/ 23 h 49"/>
                <a:gd name="T22" fmla="*/ 52 w 53"/>
                <a:gd name="T23" fmla="*/ 22 h 49"/>
                <a:gd name="T24" fmla="*/ 52 w 53"/>
                <a:gd name="T25" fmla="*/ 21 h 49"/>
                <a:gd name="T26" fmla="*/ 52 w 53"/>
                <a:gd name="T27" fmla="*/ 21 h 49"/>
                <a:gd name="T28" fmla="*/ 52 w 53"/>
                <a:gd name="T29" fmla="*/ 21 h 49"/>
                <a:gd name="T30" fmla="*/ 53 w 53"/>
                <a:gd name="T31" fmla="*/ 20 h 49"/>
                <a:gd name="T32" fmla="*/ 52 w 53"/>
                <a:gd name="T33" fmla="*/ 18 h 49"/>
                <a:gd name="T34" fmla="*/ 52 w 53"/>
                <a:gd name="T35" fmla="*/ 17 h 49"/>
                <a:gd name="T36" fmla="*/ 52 w 53"/>
                <a:gd name="T37" fmla="*/ 16 h 49"/>
                <a:gd name="T38" fmla="*/ 52 w 53"/>
                <a:gd name="T39" fmla="*/ 16 h 49"/>
                <a:gd name="T40" fmla="*/ 52 w 53"/>
                <a:gd name="T41" fmla="*/ 14 h 49"/>
                <a:gd name="T42" fmla="*/ 52 w 53"/>
                <a:gd name="T43" fmla="*/ 14 h 49"/>
                <a:gd name="T44" fmla="*/ 52 w 53"/>
                <a:gd name="T45" fmla="*/ 12 h 49"/>
                <a:gd name="T46" fmla="*/ 51 w 53"/>
                <a:gd name="T47" fmla="*/ 9 h 49"/>
                <a:gd name="T48" fmla="*/ 52 w 53"/>
                <a:gd name="T49" fmla="*/ 7 h 49"/>
                <a:gd name="T50" fmla="*/ 51 w 53"/>
                <a:gd name="T51" fmla="*/ 7 h 49"/>
                <a:gd name="T52" fmla="*/ 48 w 53"/>
                <a:gd name="T53" fmla="*/ 6 h 49"/>
                <a:gd name="T54" fmla="*/ 45 w 53"/>
                <a:gd name="T55" fmla="*/ 6 h 49"/>
                <a:gd name="T56" fmla="*/ 40 w 53"/>
                <a:gd name="T57" fmla="*/ 3 h 49"/>
                <a:gd name="T58" fmla="*/ 35 w 53"/>
                <a:gd name="T59" fmla="*/ 3 h 49"/>
                <a:gd name="T60" fmla="*/ 35 w 53"/>
                <a:gd name="T61" fmla="*/ 0 h 49"/>
                <a:gd name="T62" fmla="*/ 29 w 53"/>
                <a:gd name="T63" fmla="*/ 0 h 49"/>
                <a:gd name="T64" fmla="*/ 25 w 53"/>
                <a:gd name="T65" fmla="*/ 2 h 49"/>
                <a:gd name="T66" fmla="*/ 24 w 53"/>
                <a:gd name="T67" fmla="*/ 6 h 49"/>
                <a:gd name="T68" fmla="*/ 17 w 53"/>
                <a:gd name="T69" fmla="*/ 9 h 49"/>
                <a:gd name="T70" fmla="*/ 12 w 53"/>
                <a:gd name="T71" fmla="*/ 17 h 49"/>
                <a:gd name="T72" fmla="*/ 10 w 53"/>
                <a:gd name="T73" fmla="*/ 17 h 49"/>
                <a:gd name="T74" fmla="*/ 9 w 53"/>
                <a:gd name="T75" fmla="*/ 17 h 49"/>
                <a:gd name="T76" fmla="*/ 6 w 53"/>
                <a:gd name="T77" fmla="*/ 16 h 49"/>
                <a:gd name="T78" fmla="*/ 4 w 53"/>
                <a:gd name="T79" fmla="*/ 17 h 49"/>
                <a:gd name="T80" fmla="*/ 3 w 53"/>
                <a:gd name="T81" fmla="*/ 15 h 49"/>
                <a:gd name="T82" fmla="*/ 0 w 53"/>
                <a:gd name="T83" fmla="*/ 15 h 49"/>
                <a:gd name="T84" fmla="*/ 0 w 53"/>
                <a:gd name="T85" fmla="*/ 17 h 49"/>
                <a:gd name="T86" fmla="*/ 5 w 53"/>
                <a:gd name="T87" fmla="*/ 24 h 49"/>
                <a:gd name="T88" fmla="*/ 6 w 53"/>
                <a:gd name="T89" fmla="*/ 28 h 49"/>
                <a:gd name="T90" fmla="*/ 9 w 53"/>
                <a:gd name="T91" fmla="*/ 30 h 49"/>
                <a:gd name="T92" fmla="*/ 13 w 53"/>
                <a:gd name="T93" fmla="*/ 32 h 49"/>
                <a:gd name="T94" fmla="*/ 14 w 53"/>
                <a:gd name="T95" fmla="*/ 35 h 49"/>
                <a:gd name="T96" fmla="*/ 16 w 53"/>
                <a:gd name="T97" fmla="*/ 35 h 49"/>
                <a:gd name="T98" fmla="*/ 16 w 53"/>
                <a:gd name="T99" fmla="*/ 39 h 49"/>
                <a:gd name="T100" fmla="*/ 19 w 53"/>
                <a:gd name="T101" fmla="*/ 43 h 49"/>
                <a:gd name="T102" fmla="*/ 25 w 53"/>
                <a:gd name="T103" fmla="*/ 44 h 49"/>
                <a:gd name="T104" fmla="*/ 25 w 53"/>
                <a:gd name="T105" fmla="*/ 46 h 49"/>
                <a:gd name="T106" fmla="*/ 28 w 53"/>
                <a:gd name="T107" fmla="*/ 47 h 49"/>
                <a:gd name="T108" fmla="*/ 30 w 53"/>
                <a:gd name="T109" fmla="*/ 47 h 49"/>
                <a:gd name="T110" fmla="*/ 34 w 53"/>
                <a:gd name="T111" fmla="*/ 48 h 49"/>
                <a:gd name="T112" fmla="*/ 39 w 53"/>
                <a:gd name="T113" fmla="*/ 48 h 49"/>
                <a:gd name="T114" fmla="*/ 41 w 53"/>
                <a:gd name="T115" fmla="*/ 49 h 49"/>
                <a:gd name="T116" fmla="*/ 49 w 53"/>
                <a:gd name="T117" fmla="*/ 41 h 49"/>
                <a:gd name="T118" fmla="*/ 48 w 53"/>
                <a:gd name="T11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49">
                  <a:moveTo>
                    <a:pt x="48" y="40"/>
                  </a:moveTo>
                  <a:cubicBezTo>
                    <a:pt x="49" y="38"/>
                    <a:pt x="49" y="38"/>
                    <a:pt x="49" y="38"/>
                  </a:cubicBezTo>
                  <a:cubicBezTo>
                    <a:pt x="49" y="36"/>
                    <a:pt x="49" y="36"/>
                    <a:pt x="49" y="36"/>
                  </a:cubicBezTo>
                  <a:cubicBezTo>
                    <a:pt x="53" y="31"/>
                    <a:pt x="53" y="31"/>
                    <a:pt x="53" y="31"/>
                  </a:cubicBezTo>
                  <a:cubicBezTo>
                    <a:pt x="53" y="30"/>
                    <a:pt x="53" y="30"/>
                    <a:pt x="53" y="30"/>
                  </a:cubicBezTo>
                  <a:cubicBezTo>
                    <a:pt x="53" y="30"/>
                    <a:pt x="53" y="30"/>
                    <a:pt x="53" y="30"/>
                  </a:cubicBezTo>
                  <a:cubicBezTo>
                    <a:pt x="51" y="29"/>
                    <a:pt x="51" y="29"/>
                    <a:pt x="51" y="29"/>
                  </a:cubicBezTo>
                  <a:cubicBezTo>
                    <a:pt x="51" y="27"/>
                    <a:pt x="51" y="27"/>
                    <a:pt x="51" y="27"/>
                  </a:cubicBezTo>
                  <a:cubicBezTo>
                    <a:pt x="52" y="25"/>
                    <a:pt x="52" y="25"/>
                    <a:pt x="52" y="25"/>
                  </a:cubicBezTo>
                  <a:cubicBezTo>
                    <a:pt x="50" y="24"/>
                    <a:pt x="50" y="24"/>
                    <a:pt x="50" y="24"/>
                  </a:cubicBezTo>
                  <a:cubicBezTo>
                    <a:pt x="50" y="23"/>
                    <a:pt x="50" y="23"/>
                    <a:pt x="50" y="23"/>
                  </a:cubicBezTo>
                  <a:cubicBezTo>
                    <a:pt x="52" y="22"/>
                    <a:pt x="52" y="22"/>
                    <a:pt x="52" y="22"/>
                  </a:cubicBezTo>
                  <a:cubicBezTo>
                    <a:pt x="52" y="21"/>
                    <a:pt x="52" y="21"/>
                    <a:pt x="52" y="21"/>
                  </a:cubicBezTo>
                  <a:cubicBezTo>
                    <a:pt x="52" y="21"/>
                    <a:pt x="52" y="21"/>
                    <a:pt x="52" y="21"/>
                  </a:cubicBezTo>
                  <a:cubicBezTo>
                    <a:pt x="52" y="21"/>
                    <a:pt x="52" y="21"/>
                    <a:pt x="52" y="21"/>
                  </a:cubicBezTo>
                  <a:cubicBezTo>
                    <a:pt x="53" y="20"/>
                    <a:pt x="53" y="20"/>
                    <a:pt x="53" y="20"/>
                  </a:cubicBezTo>
                  <a:cubicBezTo>
                    <a:pt x="53" y="20"/>
                    <a:pt x="52" y="18"/>
                    <a:pt x="52" y="18"/>
                  </a:cubicBezTo>
                  <a:cubicBezTo>
                    <a:pt x="52" y="18"/>
                    <a:pt x="52" y="17"/>
                    <a:pt x="52" y="17"/>
                  </a:cubicBezTo>
                  <a:cubicBezTo>
                    <a:pt x="52" y="17"/>
                    <a:pt x="52" y="16"/>
                    <a:pt x="52" y="16"/>
                  </a:cubicBezTo>
                  <a:cubicBezTo>
                    <a:pt x="52" y="16"/>
                    <a:pt x="52" y="16"/>
                    <a:pt x="52" y="16"/>
                  </a:cubicBezTo>
                  <a:cubicBezTo>
                    <a:pt x="52" y="16"/>
                    <a:pt x="52" y="14"/>
                    <a:pt x="52" y="14"/>
                  </a:cubicBezTo>
                  <a:cubicBezTo>
                    <a:pt x="52" y="14"/>
                    <a:pt x="52" y="14"/>
                    <a:pt x="52" y="14"/>
                  </a:cubicBezTo>
                  <a:cubicBezTo>
                    <a:pt x="52" y="12"/>
                    <a:pt x="52" y="12"/>
                    <a:pt x="52" y="12"/>
                  </a:cubicBezTo>
                  <a:cubicBezTo>
                    <a:pt x="51" y="9"/>
                    <a:pt x="51" y="9"/>
                    <a:pt x="51" y="9"/>
                  </a:cubicBezTo>
                  <a:cubicBezTo>
                    <a:pt x="52" y="7"/>
                    <a:pt x="52" y="7"/>
                    <a:pt x="52" y="7"/>
                  </a:cubicBezTo>
                  <a:cubicBezTo>
                    <a:pt x="51" y="7"/>
                    <a:pt x="51" y="7"/>
                    <a:pt x="51" y="7"/>
                  </a:cubicBezTo>
                  <a:cubicBezTo>
                    <a:pt x="48" y="6"/>
                    <a:pt x="48" y="6"/>
                    <a:pt x="48" y="6"/>
                  </a:cubicBezTo>
                  <a:cubicBezTo>
                    <a:pt x="45" y="6"/>
                    <a:pt x="45" y="6"/>
                    <a:pt x="45" y="6"/>
                  </a:cubicBezTo>
                  <a:cubicBezTo>
                    <a:pt x="40" y="3"/>
                    <a:pt x="40" y="3"/>
                    <a:pt x="40" y="3"/>
                  </a:cubicBezTo>
                  <a:cubicBezTo>
                    <a:pt x="35" y="3"/>
                    <a:pt x="35" y="3"/>
                    <a:pt x="35" y="3"/>
                  </a:cubicBezTo>
                  <a:cubicBezTo>
                    <a:pt x="35" y="0"/>
                    <a:pt x="35" y="0"/>
                    <a:pt x="35" y="0"/>
                  </a:cubicBezTo>
                  <a:cubicBezTo>
                    <a:pt x="29" y="0"/>
                    <a:pt x="29" y="0"/>
                    <a:pt x="29" y="0"/>
                  </a:cubicBezTo>
                  <a:cubicBezTo>
                    <a:pt x="25" y="2"/>
                    <a:pt x="25" y="2"/>
                    <a:pt x="25" y="2"/>
                  </a:cubicBezTo>
                  <a:cubicBezTo>
                    <a:pt x="24" y="6"/>
                    <a:pt x="24" y="6"/>
                    <a:pt x="24" y="6"/>
                  </a:cubicBezTo>
                  <a:cubicBezTo>
                    <a:pt x="17" y="9"/>
                    <a:pt x="17" y="9"/>
                    <a:pt x="17" y="9"/>
                  </a:cubicBezTo>
                  <a:cubicBezTo>
                    <a:pt x="12" y="17"/>
                    <a:pt x="12" y="17"/>
                    <a:pt x="12" y="17"/>
                  </a:cubicBezTo>
                  <a:cubicBezTo>
                    <a:pt x="10" y="17"/>
                    <a:pt x="10" y="17"/>
                    <a:pt x="10" y="17"/>
                  </a:cubicBezTo>
                  <a:cubicBezTo>
                    <a:pt x="9" y="17"/>
                    <a:pt x="9" y="17"/>
                    <a:pt x="9" y="17"/>
                  </a:cubicBezTo>
                  <a:cubicBezTo>
                    <a:pt x="6" y="16"/>
                    <a:pt x="6" y="16"/>
                    <a:pt x="6" y="16"/>
                  </a:cubicBezTo>
                  <a:cubicBezTo>
                    <a:pt x="4" y="17"/>
                    <a:pt x="4" y="17"/>
                    <a:pt x="4" y="17"/>
                  </a:cubicBezTo>
                  <a:cubicBezTo>
                    <a:pt x="3" y="15"/>
                    <a:pt x="3" y="15"/>
                    <a:pt x="3" y="15"/>
                  </a:cubicBezTo>
                  <a:cubicBezTo>
                    <a:pt x="0" y="15"/>
                    <a:pt x="0" y="15"/>
                    <a:pt x="0" y="15"/>
                  </a:cubicBezTo>
                  <a:cubicBezTo>
                    <a:pt x="0" y="17"/>
                    <a:pt x="0" y="17"/>
                    <a:pt x="0" y="17"/>
                  </a:cubicBezTo>
                  <a:cubicBezTo>
                    <a:pt x="5" y="24"/>
                    <a:pt x="5" y="24"/>
                    <a:pt x="5" y="24"/>
                  </a:cubicBezTo>
                  <a:cubicBezTo>
                    <a:pt x="6" y="28"/>
                    <a:pt x="6" y="28"/>
                    <a:pt x="6" y="28"/>
                  </a:cubicBezTo>
                  <a:cubicBezTo>
                    <a:pt x="9" y="30"/>
                    <a:pt x="9" y="30"/>
                    <a:pt x="9" y="30"/>
                  </a:cubicBezTo>
                  <a:cubicBezTo>
                    <a:pt x="13" y="32"/>
                    <a:pt x="13" y="32"/>
                    <a:pt x="13" y="32"/>
                  </a:cubicBezTo>
                  <a:cubicBezTo>
                    <a:pt x="14" y="35"/>
                    <a:pt x="14" y="35"/>
                    <a:pt x="14" y="35"/>
                  </a:cubicBezTo>
                  <a:cubicBezTo>
                    <a:pt x="16" y="35"/>
                    <a:pt x="16" y="35"/>
                    <a:pt x="16" y="35"/>
                  </a:cubicBezTo>
                  <a:cubicBezTo>
                    <a:pt x="16" y="39"/>
                    <a:pt x="16" y="39"/>
                    <a:pt x="16" y="39"/>
                  </a:cubicBezTo>
                  <a:cubicBezTo>
                    <a:pt x="19" y="43"/>
                    <a:pt x="19" y="43"/>
                    <a:pt x="19" y="43"/>
                  </a:cubicBezTo>
                  <a:cubicBezTo>
                    <a:pt x="25" y="44"/>
                    <a:pt x="25" y="44"/>
                    <a:pt x="25" y="44"/>
                  </a:cubicBezTo>
                  <a:cubicBezTo>
                    <a:pt x="25" y="46"/>
                    <a:pt x="25" y="46"/>
                    <a:pt x="25" y="46"/>
                  </a:cubicBezTo>
                  <a:cubicBezTo>
                    <a:pt x="28" y="47"/>
                    <a:pt x="28" y="47"/>
                    <a:pt x="28" y="47"/>
                  </a:cubicBezTo>
                  <a:cubicBezTo>
                    <a:pt x="30" y="47"/>
                    <a:pt x="30" y="47"/>
                    <a:pt x="30" y="47"/>
                  </a:cubicBezTo>
                  <a:cubicBezTo>
                    <a:pt x="34" y="48"/>
                    <a:pt x="34" y="48"/>
                    <a:pt x="34" y="48"/>
                  </a:cubicBezTo>
                  <a:cubicBezTo>
                    <a:pt x="39" y="48"/>
                    <a:pt x="39" y="48"/>
                    <a:pt x="39" y="48"/>
                  </a:cubicBezTo>
                  <a:cubicBezTo>
                    <a:pt x="41" y="49"/>
                    <a:pt x="41" y="49"/>
                    <a:pt x="41" y="49"/>
                  </a:cubicBezTo>
                  <a:cubicBezTo>
                    <a:pt x="49" y="41"/>
                    <a:pt x="49" y="41"/>
                    <a:pt x="49" y="41"/>
                  </a:cubicBezTo>
                  <a:lnTo>
                    <a:pt x="48" y="4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7" name="Freeform 879">
              <a:extLst>
                <a:ext uri="{FF2B5EF4-FFF2-40B4-BE49-F238E27FC236}">
                  <a16:creationId xmlns:a16="http://schemas.microsoft.com/office/drawing/2014/main" id="{DD99FC38-A91D-4AB8-BE64-D21D96F98AC6}"/>
                </a:ext>
              </a:extLst>
            </p:cNvPr>
            <p:cNvSpPr>
              <a:spLocks/>
            </p:cNvSpPr>
            <p:nvPr/>
          </p:nvSpPr>
          <p:spPr bwMode="auto">
            <a:xfrm>
              <a:off x="6698772" y="4707892"/>
              <a:ext cx="369208" cy="257555"/>
            </a:xfrm>
            <a:custGeom>
              <a:avLst/>
              <a:gdLst>
                <a:gd name="T0" fmla="*/ 67 w 79"/>
                <a:gd name="T1" fmla="*/ 5 h 68"/>
                <a:gd name="T2" fmla="*/ 64 w 79"/>
                <a:gd name="T3" fmla="*/ 2 h 68"/>
                <a:gd name="T4" fmla="*/ 59 w 79"/>
                <a:gd name="T5" fmla="*/ 0 h 68"/>
                <a:gd name="T6" fmla="*/ 47 w 79"/>
                <a:gd name="T7" fmla="*/ 2 h 68"/>
                <a:gd name="T8" fmla="*/ 47 w 79"/>
                <a:gd name="T9" fmla="*/ 3 h 68"/>
                <a:gd name="T10" fmla="*/ 45 w 79"/>
                <a:gd name="T11" fmla="*/ 10 h 68"/>
                <a:gd name="T12" fmla="*/ 45 w 79"/>
                <a:gd name="T13" fmla="*/ 11 h 68"/>
                <a:gd name="T14" fmla="*/ 44 w 79"/>
                <a:gd name="T15" fmla="*/ 14 h 68"/>
                <a:gd name="T16" fmla="*/ 45 w 79"/>
                <a:gd name="T17" fmla="*/ 16 h 68"/>
                <a:gd name="T18" fmla="*/ 43 w 79"/>
                <a:gd name="T19" fmla="*/ 25 h 68"/>
                <a:gd name="T20" fmla="*/ 47 w 79"/>
                <a:gd name="T21" fmla="*/ 28 h 68"/>
                <a:gd name="T22" fmla="*/ 50 w 79"/>
                <a:gd name="T23" fmla="*/ 27 h 68"/>
                <a:gd name="T24" fmla="*/ 53 w 79"/>
                <a:gd name="T25" fmla="*/ 36 h 68"/>
                <a:gd name="T26" fmla="*/ 52 w 79"/>
                <a:gd name="T27" fmla="*/ 35 h 68"/>
                <a:gd name="T28" fmla="*/ 52 w 79"/>
                <a:gd name="T29" fmla="*/ 34 h 68"/>
                <a:gd name="T30" fmla="*/ 49 w 79"/>
                <a:gd name="T31" fmla="*/ 36 h 68"/>
                <a:gd name="T32" fmla="*/ 46 w 79"/>
                <a:gd name="T33" fmla="*/ 34 h 68"/>
                <a:gd name="T34" fmla="*/ 44 w 79"/>
                <a:gd name="T35" fmla="*/ 31 h 68"/>
                <a:gd name="T36" fmla="*/ 42 w 79"/>
                <a:gd name="T37" fmla="*/ 29 h 68"/>
                <a:gd name="T38" fmla="*/ 38 w 79"/>
                <a:gd name="T39" fmla="*/ 27 h 68"/>
                <a:gd name="T40" fmla="*/ 35 w 79"/>
                <a:gd name="T41" fmla="*/ 23 h 68"/>
                <a:gd name="T42" fmla="*/ 34 w 79"/>
                <a:gd name="T43" fmla="*/ 25 h 68"/>
                <a:gd name="T44" fmla="*/ 27 w 79"/>
                <a:gd name="T45" fmla="*/ 25 h 68"/>
                <a:gd name="T46" fmla="*/ 24 w 79"/>
                <a:gd name="T47" fmla="*/ 24 h 68"/>
                <a:gd name="T48" fmla="*/ 23 w 79"/>
                <a:gd name="T49" fmla="*/ 20 h 68"/>
                <a:gd name="T50" fmla="*/ 16 w 79"/>
                <a:gd name="T51" fmla="*/ 22 h 68"/>
                <a:gd name="T52" fmla="*/ 15 w 79"/>
                <a:gd name="T53" fmla="*/ 21 h 68"/>
                <a:gd name="T54" fmla="*/ 14 w 79"/>
                <a:gd name="T55" fmla="*/ 18 h 68"/>
                <a:gd name="T56" fmla="*/ 14 w 79"/>
                <a:gd name="T57" fmla="*/ 21 h 68"/>
                <a:gd name="T58" fmla="*/ 14 w 79"/>
                <a:gd name="T59" fmla="*/ 23 h 68"/>
                <a:gd name="T60" fmla="*/ 13 w 79"/>
                <a:gd name="T61" fmla="*/ 27 h 68"/>
                <a:gd name="T62" fmla="*/ 13 w 79"/>
                <a:gd name="T63" fmla="*/ 31 h 68"/>
                <a:gd name="T64" fmla="*/ 0 w 79"/>
                <a:gd name="T65" fmla="*/ 32 h 68"/>
                <a:gd name="T66" fmla="*/ 4 w 79"/>
                <a:gd name="T67" fmla="*/ 60 h 68"/>
                <a:gd name="T68" fmla="*/ 15 w 79"/>
                <a:gd name="T69" fmla="*/ 64 h 68"/>
                <a:gd name="T70" fmla="*/ 22 w 79"/>
                <a:gd name="T71" fmla="*/ 66 h 68"/>
                <a:gd name="T72" fmla="*/ 26 w 79"/>
                <a:gd name="T73" fmla="*/ 68 h 68"/>
                <a:gd name="T74" fmla="*/ 31 w 79"/>
                <a:gd name="T75" fmla="*/ 68 h 68"/>
                <a:gd name="T76" fmla="*/ 34 w 79"/>
                <a:gd name="T77" fmla="*/ 68 h 68"/>
                <a:gd name="T78" fmla="*/ 46 w 79"/>
                <a:gd name="T79" fmla="*/ 57 h 68"/>
                <a:gd name="T80" fmla="*/ 51 w 79"/>
                <a:gd name="T81" fmla="*/ 51 h 68"/>
                <a:gd name="T82" fmla="*/ 56 w 79"/>
                <a:gd name="T83" fmla="*/ 47 h 68"/>
                <a:gd name="T84" fmla="*/ 72 w 79"/>
                <a:gd name="T85" fmla="*/ 36 h 68"/>
                <a:gd name="T86" fmla="*/ 74 w 79"/>
                <a:gd name="T87" fmla="*/ 31 h 68"/>
                <a:gd name="T88" fmla="*/ 77 w 79"/>
                <a:gd name="T89" fmla="*/ 28 h 68"/>
                <a:gd name="T90" fmla="*/ 77 w 79"/>
                <a:gd name="T91" fmla="*/ 24 h 68"/>
                <a:gd name="T92" fmla="*/ 76 w 79"/>
                <a:gd name="T93" fmla="*/ 21 h 68"/>
                <a:gd name="T94" fmla="*/ 76 w 79"/>
                <a:gd name="T95" fmla="*/ 18 h 68"/>
                <a:gd name="T96" fmla="*/ 79 w 79"/>
                <a:gd name="T97" fmla="*/ 14 h 68"/>
                <a:gd name="T98" fmla="*/ 77 w 79"/>
                <a:gd name="T99" fmla="*/ 12 h 68"/>
                <a:gd name="T100" fmla="*/ 76 w 79"/>
                <a:gd name="T101" fmla="*/ 9 h 68"/>
                <a:gd name="T102" fmla="*/ 74 w 79"/>
                <a:gd name="T103" fmla="*/ 8 h 68"/>
                <a:gd name="T104" fmla="*/ 68 w 79"/>
                <a:gd name="T105" fmla="*/ 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9" h="68">
                  <a:moveTo>
                    <a:pt x="68" y="6"/>
                  </a:moveTo>
                  <a:cubicBezTo>
                    <a:pt x="67" y="5"/>
                    <a:pt x="67" y="5"/>
                    <a:pt x="67" y="5"/>
                  </a:cubicBezTo>
                  <a:cubicBezTo>
                    <a:pt x="65" y="5"/>
                    <a:pt x="65" y="5"/>
                    <a:pt x="65" y="5"/>
                  </a:cubicBezTo>
                  <a:cubicBezTo>
                    <a:pt x="64" y="2"/>
                    <a:pt x="64" y="2"/>
                    <a:pt x="64" y="2"/>
                  </a:cubicBezTo>
                  <a:cubicBezTo>
                    <a:pt x="61" y="2"/>
                    <a:pt x="61" y="2"/>
                    <a:pt x="61" y="2"/>
                  </a:cubicBezTo>
                  <a:cubicBezTo>
                    <a:pt x="59" y="0"/>
                    <a:pt x="59" y="0"/>
                    <a:pt x="59" y="0"/>
                  </a:cubicBezTo>
                  <a:cubicBezTo>
                    <a:pt x="47" y="1"/>
                    <a:pt x="47" y="1"/>
                    <a:pt x="47" y="1"/>
                  </a:cubicBezTo>
                  <a:cubicBezTo>
                    <a:pt x="47" y="2"/>
                    <a:pt x="47" y="2"/>
                    <a:pt x="47" y="2"/>
                  </a:cubicBezTo>
                  <a:cubicBezTo>
                    <a:pt x="47" y="2"/>
                    <a:pt x="47" y="2"/>
                    <a:pt x="47" y="2"/>
                  </a:cubicBezTo>
                  <a:cubicBezTo>
                    <a:pt x="47" y="3"/>
                    <a:pt x="47" y="3"/>
                    <a:pt x="47" y="3"/>
                  </a:cubicBezTo>
                  <a:cubicBezTo>
                    <a:pt x="43" y="7"/>
                    <a:pt x="43" y="7"/>
                    <a:pt x="43" y="7"/>
                  </a:cubicBezTo>
                  <a:cubicBezTo>
                    <a:pt x="45" y="10"/>
                    <a:pt x="45" y="10"/>
                    <a:pt x="45" y="10"/>
                  </a:cubicBezTo>
                  <a:cubicBezTo>
                    <a:pt x="45" y="11"/>
                    <a:pt x="45" y="11"/>
                    <a:pt x="45" y="11"/>
                  </a:cubicBezTo>
                  <a:cubicBezTo>
                    <a:pt x="45" y="11"/>
                    <a:pt x="45" y="11"/>
                    <a:pt x="45" y="11"/>
                  </a:cubicBezTo>
                  <a:cubicBezTo>
                    <a:pt x="45" y="13"/>
                    <a:pt x="45" y="13"/>
                    <a:pt x="45" y="13"/>
                  </a:cubicBezTo>
                  <a:cubicBezTo>
                    <a:pt x="44" y="14"/>
                    <a:pt x="44" y="14"/>
                    <a:pt x="44" y="14"/>
                  </a:cubicBezTo>
                  <a:cubicBezTo>
                    <a:pt x="45" y="15"/>
                    <a:pt x="45" y="15"/>
                    <a:pt x="45" y="15"/>
                  </a:cubicBezTo>
                  <a:cubicBezTo>
                    <a:pt x="45" y="16"/>
                    <a:pt x="45" y="16"/>
                    <a:pt x="45" y="16"/>
                  </a:cubicBezTo>
                  <a:cubicBezTo>
                    <a:pt x="43" y="22"/>
                    <a:pt x="43" y="22"/>
                    <a:pt x="43" y="22"/>
                  </a:cubicBezTo>
                  <a:cubicBezTo>
                    <a:pt x="43" y="25"/>
                    <a:pt x="43" y="25"/>
                    <a:pt x="43" y="25"/>
                  </a:cubicBezTo>
                  <a:cubicBezTo>
                    <a:pt x="46" y="26"/>
                    <a:pt x="46" y="26"/>
                    <a:pt x="46" y="26"/>
                  </a:cubicBezTo>
                  <a:cubicBezTo>
                    <a:pt x="47" y="28"/>
                    <a:pt x="47" y="28"/>
                    <a:pt x="47" y="28"/>
                  </a:cubicBezTo>
                  <a:cubicBezTo>
                    <a:pt x="50" y="29"/>
                    <a:pt x="50" y="29"/>
                    <a:pt x="50" y="29"/>
                  </a:cubicBezTo>
                  <a:cubicBezTo>
                    <a:pt x="50" y="27"/>
                    <a:pt x="50" y="27"/>
                    <a:pt x="50" y="27"/>
                  </a:cubicBezTo>
                  <a:cubicBezTo>
                    <a:pt x="53" y="27"/>
                    <a:pt x="53" y="27"/>
                    <a:pt x="53" y="27"/>
                  </a:cubicBezTo>
                  <a:cubicBezTo>
                    <a:pt x="53" y="36"/>
                    <a:pt x="53" y="36"/>
                    <a:pt x="53" y="36"/>
                  </a:cubicBezTo>
                  <a:cubicBezTo>
                    <a:pt x="52" y="36"/>
                    <a:pt x="52" y="36"/>
                    <a:pt x="52" y="36"/>
                  </a:cubicBezTo>
                  <a:cubicBezTo>
                    <a:pt x="52" y="35"/>
                    <a:pt x="52" y="35"/>
                    <a:pt x="52" y="35"/>
                  </a:cubicBezTo>
                  <a:cubicBezTo>
                    <a:pt x="52" y="35"/>
                    <a:pt x="52" y="35"/>
                    <a:pt x="52" y="35"/>
                  </a:cubicBezTo>
                  <a:cubicBezTo>
                    <a:pt x="52" y="34"/>
                    <a:pt x="52" y="34"/>
                    <a:pt x="52" y="34"/>
                  </a:cubicBezTo>
                  <a:cubicBezTo>
                    <a:pt x="51" y="34"/>
                    <a:pt x="51" y="34"/>
                    <a:pt x="51" y="34"/>
                  </a:cubicBezTo>
                  <a:cubicBezTo>
                    <a:pt x="49" y="36"/>
                    <a:pt x="49" y="36"/>
                    <a:pt x="49" y="36"/>
                  </a:cubicBezTo>
                  <a:cubicBezTo>
                    <a:pt x="48" y="36"/>
                    <a:pt x="48" y="36"/>
                    <a:pt x="48" y="36"/>
                  </a:cubicBezTo>
                  <a:cubicBezTo>
                    <a:pt x="46" y="34"/>
                    <a:pt x="46" y="34"/>
                    <a:pt x="46" y="34"/>
                  </a:cubicBezTo>
                  <a:cubicBezTo>
                    <a:pt x="46" y="32"/>
                    <a:pt x="46" y="32"/>
                    <a:pt x="46" y="32"/>
                  </a:cubicBezTo>
                  <a:cubicBezTo>
                    <a:pt x="44" y="31"/>
                    <a:pt x="44" y="31"/>
                    <a:pt x="44" y="31"/>
                  </a:cubicBezTo>
                  <a:cubicBezTo>
                    <a:pt x="44" y="29"/>
                    <a:pt x="44" y="29"/>
                    <a:pt x="44" y="29"/>
                  </a:cubicBezTo>
                  <a:cubicBezTo>
                    <a:pt x="42" y="29"/>
                    <a:pt x="42" y="29"/>
                    <a:pt x="42" y="29"/>
                  </a:cubicBezTo>
                  <a:cubicBezTo>
                    <a:pt x="40" y="27"/>
                    <a:pt x="40" y="27"/>
                    <a:pt x="40" y="27"/>
                  </a:cubicBezTo>
                  <a:cubicBezTo>
                    <a:pt x="38" y="27"/>
                    <a:pt x="38" y="27"/>
                    <a:pt x="38" y="27"/>
                  </a:cubicBezTo>
                  <a:cubicBezTo>
                    <a:pt x="35" y="25"/>
                    <a:pt x="35" y="25"/>
                    <a:pt x="35" y="25"/>
                  </a:cubicBezTo>
                  <a:cubicBezTo>
                    <a:pt x="35" y="23"/>
                    <a:pt x="35" y="23"/>
                    <a:pt x="35" y="23"/>
                  </a:cubicBezTo>
                  <a:cubicBezTo>
                    <a:pt x="34" y="23"/>
                    <a:pt x="34" y="23"/>
                    <a:pt x="34" y="23"/>
                  </a:cubicBezTo>
                  <a:cubicBezTo>
                    <a:pt x="34" y="25"/>
                    <a:pt x="34" y="25"/>
                    <a:pt x="34" y="25"/>
                  </a:cubicBezTo>
                  <a:cubicBezTo>
                    <a:pt x="33" y="25"/>
                    <a:pt x="33" y="25"/>
                    <a:pt x="33" y="25"/>
                  </a:cubicBezTo>
                  <a:cubicBezTo>
                    <a:pt x="27" y="25"/>
                    <a:pt x="27" y="25"/>
                    <a:pt x="27" y="25"/>
                  </a:cubicBezTo>
                  <a:cubicBezTo>
                    <a:pt x="26" y="24"/>
                    <a:pt x="26" y="24"/>
                    <a:pt x="26" y="24"/>
                  </a:cubicBezTo>
                  <a:cubicBezTo>
                    <a:pt x="24" y="24"/>
                    <a:pt x="24" y="24"/>
                    <a:pt x="24" y="24"/>
                  </a:cubicBezTo>
                  <a:cubicBezTo>
                    <a:pt x="23" y="23"/>
                    <a:pt x="23" y="23"/>
                    <a:pt x="23" y="23"/>
                  </a:cubicBezTo>
                  <a:cubicBezTo>
                    <a:pt x="23" y="20"/>
                    <a:pt x="23" y="20"/>
                    <a:pt x="23" y="20"/>
                  </a:cubicBezTo>
                  <a:cubicBezTo>
                    <a:pt x="17" y="22"/>
                    <a:pt x="17" y="22"/>
                    <a:pt x="17" y="22"/>
                  </a:cubicBezTo>
                  <a:cubicBezTo>
                    <a:pt x="16" y="22"/>
                    <a:pt x="16" y="22"/>
                    <a:pt x="16" y="22"/>
                  </a:cubicBezTo>
                  <a:cubicBezTo>
                    <a:pt x="15" y="22"/>
                    <a:pt x="15" y="22"/>
                    <a:pt x="15" y="22"/>
                  </a:cubicBezTo>
                  <a:cubicBezTo>
                    <a:pt x="15" y="21"/>
                    <a:pt x="15" y="21"/>
                    <a:pt x="15" y="21"/>
                  </a:cubicBezTo>
                  <a:cubicBezTo>
                    <a:pt x="16" y="19"/>
                    <a:pt x="16" y="19"/>
                    <a:pt x="16" y="19"/>
                  </a:cubicBezTo>
                  <a:cubicBezTo>
                    <a:pt x="14" y="18"/>
                    <a:pt x="14" y="18"/>
                    <a:pt x="14" y="18"/>
                  </a:cubicBezTo>
                  <a:cubicBezTo>
                    <a:pt x="14" y="21"/>
                    <a:pt x="14" y="21"/>
                    <a:pt x="14" y="21"/>
                  </a:cubicBezTo>
                  <a:cubicBezTo>
                    <a:pt x="14" y="21"/>
                    <a:pt x="14" y="21"/>
                    <a:pt x="14" y="21"/>
                  </a:cubicBezTo>
                  <a:cubicBezTo>
                    <a:pt x="14" y="21"/>
                    <a:pt x="14" y="22"/>
                    <a:pt x="14" y="22"/>
                  </a:cubicBezTo>
                  <a:cubicBezTo>
                    <a:pt x="14" y="22"/>
                    <a:pt x="14" y="23"/>
                    <a:pt x="14" y="23"/>
                  </a:cubicBezTo>
                  <a:cubicBezTo>
                    <a:pt x="13" y="24"/>
                    <a:pt x="13" y="24"/>
                    <a:pt x="13" y="24"/>
                  </a:cubicBezTo>
                  <a:cubicBezTo>
                    <a:pt x="13" y="27"/>
                    <a:pt x="13" y="27"/>
                    <a:pt x="13" y="27"/>
                  </a:cubicBezTo>
                  <a:cubicBezTo>
                    <a:pt x="14" y="28"/>
                    <a:pt x="14" y="28"/>
                    <a:pt x="14" y="28"/>
                  </a:cubicBezTo>
                  <a:cubicBezTo>
                    <a:pt x="13" y="31"/>
                    <a:pt x="13" y="31"/>
                    <a:pt x="13" y="31"/>
                  </a:cubicBezTo>
                  <a:cubicBezTo>
                    <a:pt x="14" y="32"/>
                    <a:pt x="14" y="32"/>
                    <a:pt x="14" y="32"/>
                  </a:cubicBezTo>
                  <a:cubicBezTo>
                    <a:pt x="0" y="32"/>
                    <a:pt x="0" y="32"/>
                    <a:pt x="0" y="32"/>
                  </a:cubicBezTo>
                  <a:cubicBezTo>
                    <a:pt x="0" y="55"/>
                    <a:pt x="0" y="55"/>
                    <a:pt x="0" y="55"/>
                  </a:cubicBezTo>
                  <a:cubicBezTo>
                    <a:pt x="4" y="60"/>
                    <a:pt x="4" y="60"/>
                    <a:pt x="4" y="60"/>
                  </a:cubicBezTo>
                  <a:cubicBezTo>
                    <a:pt x="9" y="65"/>
                    <a:pt x="9" y="65"/>
                    <a:pt x="9" y="65"/>
                  </a:cubicBezTo>
                  <a:cubicBezTo>
                    <a:pt x="15" y="64"/>
                    <a:pt x="15" y="64"/>
                    <a:pt x="15" y="64"/>
                  </a:cubicBezTo>
                  <a:cubicBezTo>
                    <a:pt x="20" y="65"/>
                    <a:pt x="20" y="65"/>
                    <a:pt x="20" y="65"/>
                  </a:cubicBezTo>
                  <a:cubicBezTo>
                    <a:pt x="22" y="66"/>
                    <a:pt x="22" y="66"/>
                    <a:pt x="22" y="66"/>
                  </a:cubicBezTo>
                  <a:cubicBezTo>
                    <a:pt x="25" y="66"/>
                    <a:pt x="25" y="66"/>
                    <a:pt x="25" y="66"/>
                  </a:cubicBezTo>
                  <a:cubicBezTo>
                    <a:pt x="26" y="68"/>
                    <a:pt x="26" y="68"/>
                    <a:pt x="26" y="68"/>
                  </a:cubicBezTo>
                  <a:cubicBezTo>
                    <a:pt x="28" y="67"/>
                    <a:pt x="28" y="67"/>
                    <a:pt x="28" y="67"/>
                  </a:cubicBezTo>
                  <a:cubicBezTo>
                    <a:pt x="31" y="68"/>
                    <a:pt x="31" y="68"/>
                    <a:pt x="31" y="68"/>
                  </a:cubicBezTo>
                  <a:cubicBezTo>
                    <a:pt x="32" y="68"/>
                    <a:pt x="32" y="68"/>
                    <a:pt x="32" y="68"/>
                  </a:cubicBezTo>
                  <a:cubicBezTo>
                    <a:pt x="34" y="68"/>
                    <a:pt x="34" y="68"/>
                    <a:pt x="34" y="68"/>
                  </a:cubicBezTo>
                  <a:cubicBezTo>
                    <a:pt x="39" y="60"/>
                    <a:pt x="39" y="60"/>
                    <a:pt x="39" y="60"/>
                  </a:cubicBezTo>
                  <a:cubicBezTo>
                    <a:pt x="46" y="57"/>
                    <a:pt x="46" y="57"/>
                    <a:pt x="46" y="57"/>
                  </a:cubicBezTo>
                  <a:cubicBezTo>
                    <a:pt x="47" y="53"/>
                    <a:pt x="47" y="53"/>
                    <a:pt x="47" y="53"/>
                  </a:cubicBezTo>
                  <a:cubicBezTo>
                    <a:pt x="51" y="51"/>
                    <a:pt x="51" y="51"/>
                    <a:pt x="51" y="51"/>
                  </a:cubicBezTo>
                  <a:cubicBezTo>
                    <a:pt x="57" y="51"/>
                    <a:pt x="57" y="51"/>
                    <a:pt x="57" y="51"/>
                  </a:cubicBezTo>
                  <a:cubicBezTo>
                    <a:pt x="56" y="47"/>
                    <a:pt x="56" y="47"/>
                    <a:pt x="56" y="47"/>
                  </a:cubicBezTo>
                  <a:cubicBezTo>
                    <a:pt x="75" y="40"/>
                    <a:pt x="75" y="40"/>
                    <a:pt x="75" y="40"/>
                  </a:cubicBezTo>
                  <a:cubicBezTo>
                    <a:pt x="72" y="36"/>
                    <a:pt x="72" y="36"/>
                    <a:pt x="72" y="36"/>
                  </a:cubicBezTo>
                  <a:cubicBezTo>
                    <a:pt x="75" y="34"/>
                    <a:pt x="75" y="34"/>
                    <a:pt x="75" y="34"/>
                  </a:cubicBezTo>
                  <a:cubicBezTo>
                    <a:pt x="74" y="31"/>
                    <a:pt x="74" y="31"/>
                    <a:pt x="74" y="31"/>
                  </a:cubicBezTo>
                  <a:cubicBezTo>
                    <a:pt x="78" y="28"/>
                    <a:pt x="78" y="28"/>
                    <a:pt x="78" y="28"/>
                  </a:cubicBezTo>
                  <a:cubicBezTo>
                    <a:pt x="77" y="28"/>
                    <a:pt x="77" y="28"/>
                    <a:pt x="77" y="28"/>
                  </a:cubicBezTo>
                  <a:cubicBezTo>
                    <a:pt x="76" y="26"/>
                    <a:pt x="76" y="26"/>
                    <a:pt x="76" y="26"/>
                  </a:cubicBezTo>
                  <a:cubicBezTo>
                    <a:pt x="77" y="24"/>
                    <a:pt x="77" y="24"/>
                    <a:pt x="77" y="24"/>
                  </a:cubicBezTo>
                  <a:cubicBezTo>
                    <a:pt x="76" y="22"/>
                    <a:pt x="76" y="22"/>
                    <a:pt x="76" y="22"/>
                  </a:cubicBezTo>
                  <a:cubicBezTo>
                    <a:pt x="76" y="21"/>
                    <a:pt x="76" y="21"/>
                    <a:pt x="76" y="21"/>
                  </a:cubicBezTo>
                  <a:cubicBezTo>
                    <a:pt x="77" y="20"/>
                    <a:pt x="77" y="20"/>
                    <a:pt x="77" y="20"/>
                  </a:cubicBezTo>
                  <a:cubicBezTo>
                    <a:pt x="76" y="18"/>
                    <a:pt x="76" y="18"/>
                    <a:pt x="76" y="18"/>
                  </a:cubicBezTo>
                  <a:cubicBezTo>
                    <a:pt x="79" y="16"/>
                    <a:pt x="79" y="16"/>
                    <a:pt x="79" y="16"/>
                  </a:cubicBezTo>
                  <a:cubicBezTo>
                    <a:pt x="79" y="14"/>
                    <a:pt x="79" y="14"/>
                    <a:pt x="79" y="14"/>
                  </a:cubicBezTo>
                  <a:cubicBezTo>
                    <a:pt x="76" y="12"/>
                    <a:pt x="76" y="12"/>
                    <a:pt x="76" y="12"/>
                  </a:cubicBezTo>
                  <a:cubicBezTo>
                    <a:pt x="77" y="12"/>
                    <a:pt x="77" y="12"/>
                    <a:pt x="77" y="12"/>
                  </a:cubicBezTo>
                  <a:cubicBezTo>
                    <a:pt x="77" y="10"/>
                    <a:pt x="77" y="10"/>
                    <a:pt x="77" y="10"/>
                  </a:cubicBezTo>
                  <a:cubicBezTo>
                    <a:pt x="76" y="9"/>
                    <a:pt x="76" y="9"/>
                    <a:pt x="76" y="9"/>
                  </a:cubicBezTo>
                  <a:cubicBezTo>
                    <a:pt x="75" y="9"/>
                    <a:pt x="75" y="9"/>
                    <a:pt x="75" y="9"/>
                  </a:cubicBezTo>
                  <a:cubicBezTo>
                    <a:pt x="74" y="8"/>
                    <a:pt x="74" y="8"/>
                    <a:pt x="74" y="8"/>
                  </a:cubicBezTo>
                  <a:cubicBezTo>
                    <a:pt x="71" y="6"/>
                    <a:pt x="71" y="6"/>
                    <a:pt x="71" y="6"/>
                  </a:cubicBezTo>
                  <a:lnTo>
                    <a:pt x="68" y="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8" name="Freeform 880">
              <a:extLst>
                <a:ext uri="{FF2B5EF4-FFF2-40B4-BE49-F238E27FC236}">
                  <a16:creationId xmlns:a16="http://schemas.microsoft.com/office/drawing/2014/main" id="{7867EC38-7794-47E5-9711-26D5649C7759}"/>
                </a:ext>
              </a:extLst>
            </p:cNvPr>
            <p:cNvSpPr>
              <a:spLocks/>
            </p:cNvSpPr>
            <p:nvPr/>
          </p:nvSpPr>
          <p:spPr bwMode="auto">
            <a:xfrm>
              <a:off x="6941344" y="4383778"/>
              <a:ext cx="169443" cy="144694"/>
            </a:xfrm>
            <a:custGeom>
              <a:avLst/>
              <a:gdLst>
                <a:gd name="T0" fmla="*/ 79 w 95"/>
                <a:gd name="T1" fmla="*/ 66 h 100"/>
                <a:gd name="T2" fmla="*/ 84 w 95"/>
                <a:gd name="T3" fmla="*/ 58 h 100"/>
                <a:gd name="T4" fmla="*/ 87 w 95"/>
                <a:gd name="T5" fmla="*/ 56 h 100"/>
                <a:gd name="T6" fmla="*/ 92 w 95"/>
                <a:gd name="T7" fmla="*/ 53 h 100"/>
                <a:gd name="T8" fmla="*/ 95 w 95"/>
                <a:gd name="T9" fmla="*/ 48 h 100"/>
                <a:gd name="T10" fmla="*/ 95 w 95"/>
                <a:gd name="T11" fmla="*/ 42 h 100"/>
                <a:gd name="T12" fmla="*/ 95 w 95"/>
                <a:gd name="T13" fmla="*/ 37 h 100"/>
                <a:gd name="T14" fmla="*/ 95 w 95"/>
                <a:gd name="T15" fmla="*/ 32 h 100"/>
                <a:gd name="T16" fmla="*/ 84 w 95"/>
                <a:gd name="T17" fmla="*/ 19 h 100"/>
                <a:gd name="T18" fmla="*/ 84 w 95"/>
                <a:gd name="T19" fmla="*/ 11 h 100"/>
                <a:gd name="T20" fmla="*/ 82 w 95"/>
                <a:gd name="T21" fmla="*/ 8 h 100"/>
                <a:gd name="T22" fmla="*/ 82 w 95"/>
                <a:gd name="T23" fmla="*/ 6 h 100"/>
                <a:gd name="T24" fmla="*/ 79 w 95"/>
                <a:gd name="T25" fmla="*/ 6 h 100"/>
                <a:gd name="T26" fmla="*/ 76 w 95"/>
                <a:gd name="T27" fmla="*/ 3 h 100"/>
                <a:gd name="T28" fmla="*/ 76 w 95"/>
                <a:gd name="T29" fmla="*/ 0 h 100"/>
                <a:gd name="T30" fmla="*/ 69 w 95"/>
                <a:gd name="T31" fmla="*/ 8 h 100"/>
                <a:gd name="T32" fmla="*/ 58 w 95"/>
                <a:gd name="T33" fmla="*/ 6 h 100"/>
                <a:gd name="T34" fmla="*/ 48 w 95"/>
                <a:gd name="T35" fmla="*/ 8 h 100"/>
                <a:gd name="T36" fmla="*/ 45 w 95"/>
                <a:gd name="T37" fmla="*/ 14 h 100"/>
                <a:gd name="T38" fmla="*/ 40 w 95"/>
                <a:gd name="T39" fmla="*/ 11 h 100"/>
                <a:gd name="T40" fmla="*/ 37 w 95"/>
                <a:gd name="T41" fmla="*/ 8 h 100"/>
                <a:gd name="T42" fmla="*/ 34 w 95"/>
                <a:gd name="T43" fmla="*/ 11 h 100"/>
                <a:gd name="T44" fmla="*/ 27 w 95"/>
                <a:gd name="T45" fmla="*/ 8 h 100"/>
                <a:gd name="T46" fmla="*/ 21 w 95"/>
                <a:gd name="T47" fmla="*/ 14 h 100"/>
                <a:gd name="T48" fmla="*/ 21 w 95"/>
                <a:gd name="T49" fmla="*/ 16 h 100"/>
                <a:gd name="T50" fmla="*/ 19 w 95"/>
                <a:gd name="T51" fmla="*/ 21 h 100"/>
                <a:gd name="T52" fmla="*/ 21 w 95"/>
                <a:gd name="T53" fmla="*/ 24 h 100"/>
                <a:gd name="T54" fmla="*/ 21 w 95"/>
                <a:gd name="T55" fmla="*/ 27 h 100"/>
                <a:gd name="T56" fmla="*/ 19 w 95"/>
                <a:gd name="T57" fmla="*/ 32 h 100"/>
                <a:gd name="T58" fmla="*/ 24 w 95"/>
                <a:gd name="T59" fmla="*/ 32 h 100"/>
                <a:gd name="T60" fmla="*/ 29 w 95"/>
                <a:gd name="T61" fmla="*/ 37 h 100"/>
                <a:gd name="T62" fmla="*/ 6 w 95"/>
                <a:gd name="T63" fmla="*/ 61 h 100"/>
                <a:gd name="T64" fmla="*/ 0 w 95"/>
                <a:gd name="T65" fmla="*/ 77 h 100"/>
                <a:gd name="T66" fmla="*/ 0 w 95"/>
                <a:gd name="T67" fmla="*/ 100 h 100"/>
                <a:gd name="T68" fmla="*/ 8 w 95"/>
                <a:gd name="T69" fmla="*/ 100 h 100"/>
                <a:gd name="T70" fmla="*/ 13 w 95"/>
                <a:gd name="T71" fmla="*/ 95 h 100"/>
                <a:gd name="T72" fmla="*/ 76 w 95"/>
                <a:gd name="T73" fmla="*/ 95 h 100"/>
                <a:gd name="T74" fmla="*/ 76 w 95"/>
                <a:gd name="T75" fmla="*/ 74 h 100"/>
                <a:gd name="T76" fmla="*/ 79 w 95"/>
                <a:gd name="T77" fmla="*/ 6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5" h="100">
                  <a:moveTo>
                    <a:pt x="79" y="66"/>
                  </a:moveTo>
                  <a:lnTo>
                    <a:pt x="84" y="58"/>
                  </a:lnTo>
                  <a:lnTo>
                    <a:pt x="87" y="56"/>
                  </a:lnTo>
                  <a:lnTo>
                    <a:pt x="92" y="53"/>
                  </a:lnTo>
                  <a:lnTo>
                    <a:pt x="95" y="48"/>
                  </a:lnTo>
                  <a:lnTo>
                    <a:pt x="95" y="42"/>
                  </a:lnTo>
                  <a:lnTo>
                    <a:pt x="95" y="37"/>
                  </a:lnTo>
                  <a:lnTo>
                    <a:pt x="95" y="32"/>
                  </a:lnTo>
                  <a:lnTo>
                    <a:pt x="84" y="19"/>
                  </a:lnTo>
                  <a:lnTo>
                    <a:pt x="84" y="11"/>
                  </a:lnTo>
                  <a:lnTo>
                    <a:pt x="82" y="8"/>
                  </a:lnTo>
                  <a:lnTo>
                    <a:pt x="82" y="6"/>
                  </a:lnTo>
                  <a:lnTo>
                    <a:pt x="79" y="6"/>
                  </a:lnTo>
                  <a:lnTo>
                    <a:pt x="76" y="3"/>
                  </a:lnTo>
                  <a:lnTo>
                    <a:pt x="76" y="0"/>
                  </a:lnTo>
                  <a:lnTo>
                    <a:pt x="69" y="8"/>
                  </a:lnTo>
                  <a:lnTo>
                    <a:pt x="58" y="6"/>
                  </a:lnTo>
                  <a:lnTo>
                    <a:pt x="48" y="8"/>
                  </a:lnTo>
                  <a:lnTo>
                    <a:pt x="45" y="14"/>
                  </a:lnTo>
                  <a:lnTo>
                    <a:pt x="40" y="11"/>
                  </a:lnTo>
                  <a:lnTo>
                    <a:pt x="37" y="8"/>
                  </a:lnTo>
                  <a:lnTo>
                    <a:pt x="34" y="11"/>
                  </a:lnTo>
                  <a:lnTo>
                    <a:pt x="27" y="8"/>
                  </a:lnTo>
                  <a:lnTo>
                    <a:pt x="21" y="14"/>
                  </a:lnTo>
                  <a:lnTo>
                    <a:pt x="21" y="16"/>
                  </a:lnTo>
                  <a:lnTo>
                    <a:pt x="19" y="21"/>
                  </a:lnTo>
                  <a:lnTo>
                    <a:pt x="21" y="24"/>
                  </a:lnTo>
                  <a:lnTo>
                    <a:pt x="21" y="27"/>
                  </a:lnTo>
                  <a:lnTo>
                    <a:pt x="19" y="32"/>
                  </a:lnTo>
                  <a:lnTo>
                    <a:pt x="24" y="32"/>
                  </a:lnTo>
                  <a:lnTo>
                    <a:pt x="29" y="37"/>
                  </a:lnTo>
                  <a:lnTo>
                    <a:pt x="6" y="61"/>
                  </a:lnTo>
                  <a:lnTo>
                    <a:pt x="0" y="77"/>
                  </a:lnTo>
                  <a:lnTo>
                    <a:pt x="0" y="100"/>
                  </a:lnTo>
                  <a:lnTo>
                    <a:pt x="8" y="100"/>
                  </a:lnTo>
                  <a:lnTo>
                    <a:pt x="13" y="95"/>
                  </a:lnTo>
                  <a:lnTo>
                    <a:pt x="76" y="95"/>
                  </a:lnTo>
                  <a:lnTo>
                    <a:pt x="76" y="74"/>
                  </a:lnTo>
                  <a:lnTo>
                    <a:pt x="79" y="6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9" name="Freeform 881">
              <a:extLst>
                <a:ext uri="{FF2B5EF4-FFF2-40B4-BE49-F238E27FC236}">
                  <a16:creationId xmlns:a16="http://schemas.microsoft.com/office/drawing/2014/main" id="{AE1C9303-2483-486F-9370-67D743706A3A}"/>
                </a:ext>
              </a:extLst>
            </p:cNvPr>
            <p:cNvSpPr>
              <a:spLocks/>
            </p:cNvSpPr>
            <p:nvPr/>
          </p:nvSpPr>
          <p:spPr bwMode="auto">
            <a:xfrm>
              <a:off x="6235031" y="3457737"/>
              <a:ext cx="131988" cy="217041"/>
            </a:xfrm>
            <a:custGeom>
              <a:avLst/>
              <a:gdLst>
                <a:gd name="T0" fmla="*/ 19 w 28"/>
                <a:gd name="T1" fmla="*/ 51 h 57"/>
                <a:gd name="T2" fmla="*/ 18 w 28"/>
                <a:gd name="T3" fmla="*/ 48 h 57"/>
                <a:gd name="T4" fmla="*/ 23 w 28"/>
                <a:gd name="T5" fmla="*/ 42 h 57"/>
                <a:gd name="T6" fmla="*/ 28 w 28"/>
                <a:gd name="T7" fmla="*/ 40 h 57"/>
                <a:gd name="T8" fmla="*/ 28 w 28"/>
                <a:gd name="T9" fmla="*/ 34 h 57"/>
                <a:gd name="T10" fmla="*/ 24 w 28"/>
                <a:gd name="T11" fmla="*/ 31 h 57"/>
                <a:gd name="T12" fmla="*/ 23 w 28"/>
                <a:gd name="T13" fmla="*/ 30 h 57"/>
                <a:gd name="T14" fmla="*/ 25 w 28"/>
                <a:gd name="T15" fmla="*/ 29 h 57"/>
                <a:gd name="T16" fmla="*/ 23 w 28"/>
                <a:gd name="T17" fmla="*/ 29 h 57"/>
                <a:gd name="T18" fmla="*/ 19 w 28"/>
                <a:gd name="T19" fmla="*/ 28 h 57"/>
                <a:gd name="T20" fmla="*/ 25 w 28"/>
                <a:gd name="T21" fmla="*/ 19 h 57"/>
                <a:gd name="T22" fmla="*/ 22 w 28"/>
                <a:gd name="T23" fmla="*/ 12 h 57"/>
                <a:gd name="T24" fmla="*/ 25 w 28"/>
                <a:gd name="T25" fmla="*/ 4 h 57"/>
                <a:gd name="T26" fmla="*/ 24 w 28"/>
                <a:gd name="T27" fmla="*/ 2 h 57"/>
                <a:gd name="T28" fmla="*/ 19 w 28"/>
                <a:gd name="T29" fmla="*/ 2 h 57"/>
                <a:gd name="T30" fmla="*/ 12 w 28"/>
                <a:gd name="T31" fmla="*/ 1 h 57"/>
                <a:gd name="T32" fmla="*/ 8 w 28"/>
                <a:gd name="T33" fmla="*/ 3 h 57"/>
                <a:gd name="T34" fmla="*/ 7 w 28"/>
                <a:gd name="T35" fmla="*/ 4 h 57"/>
                <a:gd name="T36" fmla="*/ 5 w 28"/>
                <a:gd name="T37" fmla="*/ 6 h 57"/>
                <a:gd name="T38" fmla="*/ 6 w 28"/>
                <a:gd name="T39" fmla="*/ 8 h 57"/>
                <a:gd name="T40" fmla="*/ 6 w 28"/>
                <a:gd name="T41" fmla="*/ 9 h 57"/>
                <a:gd name="T42" fmla="*/ 6 w 28"/>
                <a:gd name="T43" fmla="*/ 11 h 57"/>
                <a:gd name="T44" fmla="*/ 6 w 28"/>
                <a:gd name="T45" fmla="*/ 12 h 57"/>
                <a:gd name="T46" fmla="*/ 6 w 28"/>
                <a:gd name="T47" fmla="*/ 14 h 57"/>
                <a:gd name="T48" fmla="*/ 6 w 28"/>
                <a:gd name="T49" fmla="*/ 16 h 57"/>
                <a:gd name="T50" fmla="*/ 6 w 28"/>
                <a:gd name="T51" fmla="*/ 19 h 57"/>
                <a:gd name="T52" fmla="*/ 0 w 28"/>
                <a:gd name="T53" fmla="*/ 26 h 57"/>
                <a:gd name="T54" fmla="*/ 2 w 28"/>
                <a:gd name="T55" fmla="*/ 31 h 57"/>
                <a:gd name="T56" fmla="*/ 4 w 28"/>
                <a:gd name="T57" fmla="*/ 34 h 57"/>
                <a:gd name="T58" fmla="*/ 6 w 28"/>
                <a:gd name="T59" fmla="*/ 39 h 57"/>
                <a:gd name="T60" fmla="*/ 14 w 28"/>
                <a:gd name="T61" fmla="*/ 57 h 57"/>
                <a:gd name="T62" fmla="*/ 19 w 28"/>
                <a:gd name="T63"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57">
                  <a:moveTo>
                    <a:pt x="19" y="54"/>
                  </a:moveTo>
                  <a:cubicBezTo>
                    <a:pt x="19" y="51"/>
                    <a:pt x="19" y="51"/>
                    <a:pt x="19" y="51"/>
                  </a:cubicBezTo>
                  <a:cubicBezTo>
                    <a:pt x="19" y="51"/>
                    <a:pt x="19" y="51"/>
                    <a:pt x="19" y="50"/>
                  </a:cubicBezTo>
                  <a:cubicBezTo>
                    <a:pt x="19" y="50"/>
                    <a:pt x="18" y="48"/>
                    <a:pt x="18" y="48"/>
                  </a:cubicBezTo>
                  <a:cubicBezTo>
                    <a:pt x="18" y="48"/>
                    <a:pt x="18" y="47"/>
                    <a:pt x="18" y="47"/>
                  </a:cubicBezTo>
                  <a:cubicBezTo>
                    <a:pt x="23" y="42"/>
                    <a:pt x="23" y="42"/>
                    <a:pt x="23" y="42"/>
                  </a:cubicBezTo>
                  <a:cubicBezTo>
                    <a:pt x="27" y="40"/>
                    <a:pt x="27" y="40"/>
                    <a:pt x="27" y="40"/>
                  </a:cubicBezTo>
                  <a:cubicBezTo>
                    <a:pt x="28" y="40"/>
                    <a:pt x="28" y="40"/>
                    <a:pt x="28" y="40"/>
                  </a:cubicBezTo>
                  <a:cubicBezTo>
                    <a:pt x="27" y="38"/>
                    <a:pt x="27" y="38"/>
                    <a:pt x="27" y="38"/>
                  </a:cubicBezTo>
                  <a:cubicBezTo>
                    <a:pt x="28" y="34"/>
                    <a:pt x="28" y="34"/>
                    <a:pt x="28" y="34"/>
                  </a:cubicBezTo>
                  <a:cubicBezTo>
                    <a:pt x="26" y="34"/>
                    <a:pt x="26" y="34"/>
                    <a:pt x="26" y="32"/>
                  </a:cubicBezTo>
                  <a:cubicBezTo>
                    <a:pt x="25" y="31"/>
                    <a:pt x="25" y="31"/>
                    <a:pt x="24" y="31"/>
                  </a:cubicBezTo>
                  <a:cubicBezTo>
                    <a:pt x="24" y="32"/>
                    <a:pt x="23" y="32"/>
                    <a:pt x="23" y="32"/>
                  </a:cubicBezTo>
                  <a:cubicBezTo>
                    <a:pt x="22" y="31"/>
                    <a:pt x="23" y="31"/>
                    <a:pt x="23" y="30"/>
                  </a:cubicBezTo>
                  <a:cubicBezTo>
                    <a:pt x="24" y="30"/>
                    <a:pt x="24" y="30"/>
                    <a:pt x="24" y="30"/>
                  </a:cubicBezTo>
                  <a:cubicBezTo>
                    <a:pt x="24" y="30"/>
                    <a:pt x="25" y="30"/>
                    <a:pt x="25" y="29"/>
                  </a:cubicBezTo>
                  <a:cubicBezTo>
                    <a:pt x="25" y="29"/>
                    <a:pt x="24" y="29"/>
                    <a:pt x="24" y="29"/>
                  </a:cubicBezTo>
                  <a:cubicBezTo>
                    <a:pt x="24" y="28"/>
                    <a:pt x="23" y="29"/>
                    <a:pt x="23" y="29"/>
                  </a:cubicBezTo>
                  <a:cubicBezTo>
                    <a:pt x="23" y="29"/>
                    <a:pt x="23" y="30"/>
                    <a:pt x="23" y="30"/>
                  </a:cubicBezTo>
                  <a:cubicBezTo>
                    <a:pt x="22" y="31"/>
                    <a:pt x="19" y="30"/>
                    <a:pt x="19" y="28"/>
                  </a:cubicBezTo>
                  <a:cubicBezTo>
                    <a:pt x="18" y="27"/>
                    <a:pt x="18" y="25"/>
                    <a:pt x="20" y="25"/>
                  </a:cubicBezTo>
                  <a:cubicBezTo>
                    <a:pt x="22" y="23"/>
                    <a:pt x="24" y="21"/>
                    <a:pt x="25" y="19"/>
                  </a:cubicBezTo>
                  <a:cubicBezTo>
                    <a:pt x="25" y="17"/>
                    <a:pt x="24" y="16"/>
                    <a:pt x="25" y="15"/>
                  </a:cubicBezTo>
                  <a:cubicBezTo>
                    <a:pt x="24" y="14"/>
                    <a:pt x="23" y="13"/>
                    <a:pt x="22" y="12"/>
                  </a:cubicBezTo>
                  <a:cubicBezTo>
                    <a:pt x="21" y="11"/>
                    <a:pt x="21" y="9"/>
                    <a:pt x="22" y="8"/>
                  </a:cubicBezTo>
                  <a:cubicBezTo>
                    <a:pt x="24" y="7"/>
                    <a:pt x="24" y="5"/>
                    <a:pt x="25" y="4"/>
                  </a:cubicBezTo>
                  <a:cubicBezTo>
                    <a:pt x="26" y="3"/>
                    <a:pt x="26" y="3"/>
                    <a:pt x="25" y="2"/>
                  </a:cubicBezTo>
                  <a:cubicBezTo>
                    <a:pt x="25" y="2"/>
                    <a:pt x="24" y="2"/>
                    <a:pt x="24" y="2"/>
                  </a:cubicBezTo>
                  <a:cubicBezTo>
                    <a:pt x="23" y="4"/>
                    <a:pt x="22" y="4"/>
                    <a:pt x="20" y="5"/>
                  </a:cubicBezTo>
                  <a:cubicBezTo>
                    <a:pt x="20" y="4"/>
                    <a:pt x="20" y="3"/>
                    <a:pt x="19" y="2"/>
                  </a:cubicBezTo>
                  <a:cubicBezTo>
                    <a:pt x="19" y="2"/>
                    <a:pt x="20" y="1"/>
                    <a:pt x="19" y="1"/>
                  </a:cubicBezTo>
                  <a:cubicBezTo>
                    <a:pt x="17" y="0"/>
                    <a:pt x="14" y="0"/>
                    <a:pt x="12" y="1"/>
                  </a:cubicBezTo>
                  <a:cubicBezTo>
                    <a:pt x="11" y="2"/>
                    <a:pt x="10" y="3"/>
                    <a:pt x="9" y="3"/>
                  </a:cubicBezTo>
                  <a:cubicBezTo>
                    <a:pt x="9" y="3"/>
                    <a:pt x="9" y="3"/>
                    <a:pt x="8" y="3"/>
                  </a:cubicBezTo>
                  <a:cubicBezTo>
                    <a:pt x="8" y="3"/>
                    <a:pt x="8" y="3"/>
                    <a:pt x="8" y="4"/>
                  </a:cubicBezTo>
                  <a:cubicBezTo>
                    <a:pt x="8" y="4"/>
                    <a:pt x="7" y="4"/>
                    <a:pt x="7" y="4"/>
                  </a:cubicBezTo>
                  <a:cubicBezTo>
                    <a:pt x="7" y="5"/>
                    <a:pt x="7" y="5"/>
                    <a:pt x="7" y="5"/>
                  </a:cubicBezTo>
                  <a:cubicBezTo>
                    <a:pt x="5" y="6"/>
                    <a:pt x="5" y="6"/>
                    <a:pt x="5" y="6"/>
                  </a:cubicBezTo>
                  <a:cubicBezTo>
                    <a:pt x="5" y="6"/>
                    <a:pt x="6" y="7"/>
                    <a:pt x="6" y="7"/>
                  </a:cubicBezTo>
                  <a:cubicBezTo>
                    <a:pt x="7" y="7"/>
                    <a:pt x="6" y="8"/>
                    <a:pt x="6" y="8"/>
                  </a:cubicBezTo>
                  <a:cubicBezTo>
                    <a:pt x="6" y="8"/>
                    <a:pt x="6" y="9"/>
                    <a:pt x="6" y="9"/>
                  </a:cubicBezTo>
                  <a:cubicBezTo>
                    <a:pt x="6" y="9"/>
                    <a:pt x="6" y="9"/>
                    <a:pt x="6" y="9"/>
                  </a:cubicBezTo>
                  <a:cubicBezTo>
                    <a:pt x="6" y="9"/>
                    <a:pt x="6" y="10"/>
                    <a:pt x="6" y="10"/>
                  </a:cubicBezTo>
                  <a:cubicBezTo>
                    <a:pt x="6" y="10"/>
                    <a:pt x="6" y="10"/>
                    <a:pt x="6" y="11"/>
                  </a:cubicBezTo>
                  <a:cubicBezTo>
                    <a:pt x="6" y="11"/>
                    <a:pt x="5" y="11"/>
                    <a:pt x="5" y="12"/>
                  </a:cubicBezTo>
                  <a:cubicBezTo>
                    <a:pt x="6" y="12"/>
                    <a:pt x="6" y="12"/>
                    <a:pt x="6" y="12"/>
                  </a:cubicBezTo>
                  <a:cubicBezTo>
                    <a:pt x="6" y="12"/>
                    <a:pt x="6" y="13"/>
                    <a:pt x="6" y="13"/>
                  </a:cubicBezTo>
                  <a:cubicBezTo>
                    <a:pt x="6" y="13"/>
                    <a:pt x="6" y="14"/>
                    <a:pt x="6" y="14"/>
                  </a:cubicBezTo>
                  <a:cubicBezTo>
                    <a:pt x="6" y="15"/>
                    <a:pt x="6" y="15"/>
                    <a:pt x="6" y="15"/>
                  </a:cubicBezTo>
                  <a:cubicBezTo>
                    <a:pt x="6" y="16"/>
                    <a:pt x="6" y="16"/>
                    <a:pt x="6" y="16"/>
                  </a:cubicBezTo>
                  <a:cubicBezTo>
                    <a:pt x="7" y="17"/>
                    <a:pt x="7" y="17"/>
                    <a:pt x="7" y="17"/>
                  </a:cubicBezTo>
                  <a:cubicBezTo>
                    <a:pt x="6" y="19"/>
                    <a:pt x="6" y="19"/>
                    <a:pt x="6" y="19"/>
                  </a:cubicBezTo>
                  <a:cubicBezTo>
                    <a:pt x="6" y="22"/>
                    <a:pt x="6" y="22"/>
                    <a:pt x="6" y="22"/>
                  </a:cubicBezTo>
                  <a:cubicBezTo>
                    <a:pt x="0" y="26"/>
                    <a:pt x="0" y="26"/>
                    <a:pt x="0" y="26"/>
                  </a:cubicBezTo>
                  <a:cubicBezTo>
                    <a:pt x="0" y="29"/>
                    <a:pt x="0" y="29"/>
                    <a:pt x="0" y="29"/>
                  </a:cubicBezTo>
                  <a:cubicBezTo>
                    <a:pt x="0" y="29"/>
                    <a:pt x="2" y="31"/>
                    <a:pt x="2" y="31"/>
                  </a:cubicBezTo>
                  <a:cubicBezTo>
                    <a:pt x="2" y="31"/>
                    <a:pt x="2" y="33"/>
                    <a:pt x="2" y="33"/>
                  </a:cubicBezTo>
                  <a:cubicBezTo>
                    <a:pt x="4" y="34"/>
                    <a:pt x="4" y="34"/>
                    <a:pt x="4" y="34"/>
                  </a:cubicBezTo>
                  <a:cubicBezTo>
                    <a:pt x="6" y="36"/>
                    <a:pt x="6" y="36"/>
                    <a:pt x="6" y="36"/>
                  </a:cubicBezTo>
                  <a:cubicBezTo>
                    <a:pt x="6" y="39"/>
                    <a:pt x="6" y="39"/>
                    <a:pt x="6" y="39"/>
                  </a:cubicBezTo>
                  <a:cubicBezTo>
                    <a:pt x="11" y="43"/>
                    <a:pt x="11" y="43"/>
                    <a:pt x="11" y="43"/>
                  </a:cubicBezTo>
                  <a:cubicBezTo>
                    <a:pt x="14" y="57"/>
                    <a:pt x="14" y="57"/>
                    <a:pt x="14" y="57"/>
                  </a:cubicBezTo>
                  <a:cubicBezTo>
                    <a:pt x="17" y="56"/>
                    <a:pt x="17" y="56"/>
                    <a:pt x="17" y="56"/>
                  </a:cubicBezTo>
                  <a:lnTo>
                    <a:pt x="19" y="54"/>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0" name="Freeform 882">
              <a:extLst>
                <a:ext uri="{FF2B5EF4-FFF2-40B4-BE49-F238E27FC236}">
                  <a16:creationId xmlns:a16="http://schemas.microsoft.com/office/drawing/2014/main" id="{E1F0084B-F234-435F-8A2E-F951A583E1BA}"/>
                </a:ext>
              </a:extLst>
            </p:cNvPr>
            <p:cNvSpPr>
              <a:spLocks/>
            </p:cNvSpPr>
            <p:nvPr/>
          </p:nvSpPr>
          <p:spPr bwMode="auto">
            <a:xfrm>
              <a:off x="5997810" y="4205804"/>
              <a:ext cx="60643" cy="133118"/>
            </a:xfrm>
            <a:custGeom>
              <a:avLst/>
              <a:gdLst>
                <a:gd name="T0" fmla="*/ 0 w 13"/>
                <a:gd name="T1" fmla="*/ 0 h 35"/>
                <a:gd name="T2" fmla="*/ 0 w 13"/>
                <a:gd name="T3" fmla="*/ 1 h 35"/>
                <a:gd name="T4" fmla="*/ 0 w 13"/>
                <a:gd name="T5" fmla="*/ 3 h 35"/>
                <a:gd name="T6" fmla="*/ 3 w 13"/>
                <a:gd name="T7" fmla="*/ 5 h 35"/>
                <a:gd name="T8" fmla="*/ 3 w 13"/>
                <a:gd name="T9" fmla="*/ 9 h 35"/>
                <a:gd name="T10" fmla="*/ 2 w 13"/>
                <a:gd name="T11" fmla="*/ 11 h 35"/>
                <a:gd name="T12" fmla="*/ 4 w 13"/>
                <a:gd name="T13" fmla="*/ 11 h 35"/>
                <a:gd name="T14" fmla="*/ 4 w 13"/>
                <a:gd name="T15" fmla="*/ 15 h 35"/>
                <a:gd name="T16" fmla="*/ 3 w 13"/>
                <a:gd name="T17" fmla="*/ 16 h 35"/>
                <a:gd name="T18" fmla="*/ 5 w 13"/>
                <a:gd name="T19" fmla="*/ 19 h 35"/>
                <a:gd name="T20" fmla="*/ 4 w 13"/>
                <a:gd name="T21" fmla="*/ 20 h 35"/>
                <a:gd name="T22" fmla="*/ 5 w 13"/>
                <a:gd name="T23" fmla="*/ 23 h 35"/>
                <a:gd name="T24" fmla="*/ 4 w 13"/>
                <a:gd name="T25" fmla="*/ 24 h 35"/>
                <a:gd name="T26" fmla="*/ 5 w 13"/>
                <a:gd name="T27" fmla="*/ 26 h 35"/>
                <a:gd name="T28" fmla="*/ 4 w 13"/>
                <a:gd name="T29" fmla="*/ 28 h 35"/>
                <a:gd name="T30" fmla="*/ 4 w 13"/>
                <a:gd name="T31" fmla="*/ 29 h 35"/>
                <a:gd name="T32" fmla="*/ 4 w 13"/>
                <a:gd name="T33" fmla="*/ 30 h 35"/>
                <a:gd name="T34" fmla="*/ 9 w 13"/>
                <a:gd name="T35" fmla="*/ 35 h 35"/>
                <a:gd name="T36" fmla="*/ 11 w 13"/>
                <a:gd name="T37" fmla="*/ 34 h 35"/>
                <a:gd name="T38" fmla="*/ 11 w 13"/>
                <a:gd name="T39" fmla="*/ 33 h 35"/>
                <a:gd name="T40" fmla="*/ 13 w 13"/>
                <a:gd name="T41" fmla="*/ 32 h 35"/>
                <a:gd name="T42" fmla="*/ 11 w 13"/>
                <a:gd name="T43" fmla="*/ 30 h 35"/>
                <a:gd name="T44" fmla="*/ 12 w 13"/>
                <a:gd name="T45" fmla="*/ 14 h 35"/>
                <a:gd name="T46" fmla="*/ 10 w 13"/>
                <a:gd name="T47" fmla="*/ 12 h 35"/>
                <a:gd name="T48" fmla="*/ 10 w 13"/>
                <a:gd name="T49" fmla="*/ 8 h 35"/>
                <a:gd name="T50" fmla="*/ 6 w 13"/>
                <a:gd name="T51" fmla="*/ 5 h 35"/>
                <a:gd name="T52" fmla="*/ 6 w 13"/>
                <a:gd name="T53" fmla="*/ 4 h 35"/>
                <a:gd name="T54" fmla="*/ 7 w 13"/>
                <a:gd name="T55" fmla="*/ 1 h 35"/>
                <a:gd name="T56" fmla="*/ 4 w 13"/>
                <a:gd name="T57" fmla="*/ 1 h 35"/>
                <a:gd name="T58" fmla="*/ 0 w 13"/>
                <a:gd name="T5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35">
                  <a:moveTo>
                    <a:pt x="0" y="0"/>
                  </a:moveTo>
                  <a:cubicBezTo>
                    <a:pt x="0" y="1"/>
                    <a:pt x="0" y="1"/>
                    <a:pt x="0" y="1"/>
                  </a:cubicBezTo>
                  <a:cubicBezTo>
                    <a:pt x="0" y="1"/>
                    <a:pt x="0" y="3"/>
                    <a:pt x="0" y="3"/>
                  </a:cubicBezTo>
                  <a:cubicBezTo>
                    <a:pt x="0" y="3"/>
                    <a:pt x="3" y="5"/>
                    <a:pt x="3" y="5"/>
                  </a:cubicBezTo>
                  <a:cubicBezTo>
                    <a:pt x="3" y="9"/>
                    <a:pt x="3" y="9"/>
                    <a:pt x="3" y="9"/>
                  </a:cubicBezTo>
                  <a:cubicBezTo>
                    <a:pt x="3" y="9"/>
                    <a:pt x="2" y="11"/>
                    <a:pt x="2" y="11"/>
                  </a:cubicBezTo>
                  <a:cubicBezTo>
                    <a:pt x="2" y="11"/>
                    <a:pt x="4" y="11"/>
                    <a:pt x="4" y="11"/>
                  </a:cubicBezTo>
                  <a:cubicBezTo>
                    <a:pt x="4" y="15"/>
                    <a:pt x="4" y="15"/>
                    <a:pt x="4" y="15"/>
                  </a:cubicBezTo>
                  <a:cubicBezTo>
                    <a:pt x="3" y="16"/>
                    <a:pt x="3" y="16"/>
                    <a:pt x="3" y="16"/>
                  </a:cubicBezTo>
                  <a:cubicBezTo>
                    <a:pt x="5" y="19"/>
                    <a:pt x="5" y="19"/>
                    <a:pt x="5" y="19"/>
                  </a:cubicBezTo>
                  <a:cubicBezTo>
                    <a:pt x="4" y="20"/>
                    <a:pt x="4" y="20"/>
                    <a:pt x="4" y="20"/>
                  </a:cubicBezTo>
                  <a:cubicBezTo>
                    <a:pt x="5" y="23"/>
                    <a:pt x="5" y="23"/>
                    <a:pt x="5" y="23"/>
                  </a:cubicBezTo>
                  <a:cubicBezTo>
                    <a:pt x="5" y="23"/>
                    <a:pt x="4" y="24"/>
                    <a:pt x="4" y="24"/>
                  </a:cubicBezTo>
                  <a:cubicBezTo>
                    <a:pt x="4" y="24"/>
                    <a:pt x="5" y="26"/>
                    <a:pt x="5" y="26"/>
                  </a:cubicBezTo>
                  <a:cubicBezTo>
                    <a:pt x="5" y="26"/>
                    <a:pt x="4" y="27"/>
                    <a:pt x="4" y="28"/>
                  </a:cubicBezTo>
                  <a:cubicBezTo>
                    <a:pt x="4" y="28"/>
                    <a:pt x="4" y="29"/>
                    <a:pt x="4" y="29"/>
                  </a:cubicBezTo>
                  <a:cubicBezTo>
                    <a:pt x="4" y="30"/>
                    <a:pt x="4" y="30"/>
                    <a:pt x="4" y="30"/>
                  </a:cubicBezTo>
                  <a:cubicBezTo>
                    <a:pt x="9" y="35"/>
                    <a:pt x="9" y="35"/>
                    <a:pt x="9" y="35"/>
                  </a:cubicBezTo>
                  <a:cubicBezTo>
                    <a:pt x="10" y="34"/>
                    <a:pt x="11" y="34"/>
                    <a:pt x="11" y="34"/>
                  </a:cubicBezTo>
                  <a:cubicBezTo>
                    <a:pt x="11" y="33"/>
                    <a:pt x="11" y="33"/>
                    <a:pt x="11" y="33"/>
                  </a:cubicBezTo>
                  <a:cubicBezTo>
                    <a:pt x="13" y="32"/>
                    <a:pt x="13" y="32"/>
                    <a:pt x="13" y="32"/>
                  </a:cubicBezTo>
                  <a:cubicBezTo>
                    <a:pt x="11" y="30"/>
                    <a:pt x="11" y="30"/>
                    <a:pt x="11" y="30"/>
                  </a:cubicBezTo>
                  <a:cubicBezTo>
                    <a:pt x="12" y="14"/>
                    <a:pt x="12" y="14"/>
                    <a:pt x="12" y="14"/>
                  </a:cubicBezTo>
                  <a:cubicBezTo>
                    <a:pt x="10" y="12"/>
                    <a:pt x="10" y="12"/>
                    <a:pt x="10" y="12"/>
                  </a:cubicBezTo>
                  <a:cubicBezTo>
                    <a:pt x="10" y="8"/>
                    <a:pt x="10" y="8"/>
                    <a:pt x="10" y="8"/>
                  </a:cubicBezTo>
                  <a:cubicBezTo>
                    <a:pt x="6" y="5"/>
                    <a:pt x="6" y="5"/>
                    <a:pt x="6" y="5"/>
                  </a:cubicBezTo>
                  <a:cubicBezTo>
                    <a:pt x="6" y="4"/>
                    <a:pt x="6" y="4"/>
                    <a:pt x="6" y="4"/>
                  </a:cubicBezTo>
                  <a:cubicBezTo>
                    <a:pt x="7" y="1"/>
                    <a:pt x="7" y="1"/>
                    <a:pt x="7" y="1"/>
                  </a:cubicBezTo>
                  <a:cubicBezTo>
                    <a:pt x="4" y="1"/>
                    <a:pt x="4" y="1"/>
                    <a:pt x="4" y="1"/>
                  </a:cubicBezTo>
                  <a:lnTo>
                    <a:pt x="0"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1" name="Freeform 883">
              <a:extLst>
                <a:ext uri="{FF2B5EF4-FFF2-40B4-BE49-F238E27FC236}">
                  <a16:creationId xmlns:a16="http://schemas.microsoft.com/office/drawing/2014/main" id="{6A903AFD-858F-44B2-B0D9-26FFCFD53FD3}"/>
                </a:ext>
              </a:extLst>
            </p:cNvPr>
            <p:cNvSpPr>
              <a:spLocks noEditPoints="1"/>
            </p:cNvSpPr>
            <p:nvPr/>
          </p:nvSpPr>
          <p:spPr bwMode="auto">
            <a:xfrm>
              <a:off x="6932425" y="4521237"/>
              <a:ext cx="351372" cy="276366"/>
            </a:xfrm>
            <a:custGeom>
              <a:avLst/>
              <a:gdLst>
                <a:gd name="T0" fmla="*/ 70 w 75"/>
                <a:gd name="T1" fmla="*/ 37 h 73"/>
                <a:gd name="T2" fmla="*/ 67 w 75"/>
                <a:gd name="T3" fmla="*/ 33 h 73"/>
                <a:gd name="T4" fmla="*/ 69 w 75"/>
                <a:gd name="T5" fmla="*/ 34 h 73"/>
                <a:gd name="T6" fmla="*/ 71 w 75"/>
                <a:gd name="T7" fmla="*/ 28 h 73"/>
                <a:gd name="T8" fmla="*/ 72 w 75"/>
                <a:gd name="T9" fmla="*/ 28 h 73"/>
                <a:gd name="T10" fmla="*/ 70 w 75"/>
                <a:gd name="T11" fmla="*/ 48 h 73"/>
                <a:gd name="T12" fmla="*/ 72 w 75"/>
                <a:gd name="T13" fmla="*/ 46 h 73"/>
                <a:gd name="T14" fmla="*/ 56 w 75"/>
                <a:gd name="T15" fmla="*/ 13 h 73"/>
                <a:gd name="T16" fmla="*/ 7 w 75"/>
                <a:gd name="T17" fmla="*/ 0 h 73"/>
                <a:gd name="T18" fmla="*/ 10 w 75"/>
                <a:gd name="T19" fmla="*/ 5 h 73"/>
                <a:gd name="T20" fmla="*/ 9 w 75"/>
                <a:gd name="T21" fmla="*/ 9 h 73"/>
                <a:gd name="T22" fmla="*/ 7 w 75"/>
                <a:gd name="T23" fmla="*/ 11 h 73"/>
                <a:gd name="T24" fmla="*/ 10 w 75"/>
                <a:gd name="T25" fmla="*/ 13 h 73"/>
                <a:gd name="T26" fmla="*/ 6 w 75"/>
                <a:gd name="T27" fmla="*/ 18 h 73"/>
                <a:gd name="T28" fmla="*/ 3 w 75"/>
                <a:gd name="T29" fmla="*/ 23 h 73"/>
                <a:gd name="T30" fmla="*/ 0 w 75"/>
                <a:gd name="T31" fmla="*/ 27 h 73"/>
                <a:gd name="T32" fmla="*/ 1 w 75"/>
                <a:gd name="T33" fmla="*/ 33 h 73"/>
                <a:gd name="T34" fmla="*/ 6 w 75"/>
                <a:gd name="T35" fmla="*/ 41 h 73"/>
                <a:gd name="T36" fmla="*/ 11 w 75"/>
                <a:gd name="T37" fmla="*/ 51 h 73"/>
                <a:gd name="T38" fmla="*/ 15 w 75"/>
                <a:gd name="T39" fmla="*/ 54 h 73"/>
                <a:gd name="T40" fmla="*/ 18 w 75"/>
                <a:gd name="T41" fmla="*/ 55 h 73"/>
                <a:gd name="T42" fmla="*/ 24 w 75"/>
                <a:gd name="T43" fmla="*/ 57 h 73"/>
                <a:gd name="T44" fmla="*/ 31 w 75"/>
                <a:gd name="T45" fmla="*/ 58 h 73"/>
                <a:gd name="T46" fmla="*/ 35 w 75"/>
                <a:gd name="T47" fmla="*/ 62 h 73"/>
                <a:gd name="T48" fmla="*/ 35 w 75"/>
                <a:gd name="T49" fmla="*/ 64 h 73"/>
                <a:gd name="T50" fmla="*/ 35 w 75"/>
                <a:gd name="T51" fmla="*/ 67 h 73"/>
                <a:gd name="T52" fmla="*/ 37 w 75"/>
                <a:gd name="T53" fmla="*/ 70 h 73"/>
                <a:gd name="T54" fmla="*/ 38 w 75"/>
                <a:gd name="T55" fmla="*/ 72 h 73"/>
                <a:gd name="T56" fmla="*/ 44 w 75"/>
                <a:gd name="T57" fmla="*/ 71 h 73"/>
                <a:gd name="T58" fmla="*/ 46 w 75"/>
                <a:gd name="T59" fmla="*/ 73 h 73"/>
                <a:gd name="T60" fmla="*/ 50 w 75"/>
                <a:gd name="T61" fmla="*/ 72 h 73"/>
                <a:gd name="T62" fmla="*/ 59 w 75"/>
                <a:gd name="T63" fmla="*/ 69 h 73"/>
                <a:gd name="T64" fmla="*/ 72 w 75"/>
                <a:gd name="T65" fmla="*/ 66 h 73"/>
                <a:gd name="T66" fmla="*/ 75 w 75"/>
                <a:gd name="T67" fmla="*/ 64 h 73"/>
                <a:gd name="T68" fmla="*/ 71 w 75"/>
                <a:gd name="T69" fmla="*/ 60 h 73"/>
                <a:gd name="T70" fmla="*/ 68 w 75"/>
                <a:gd name="T71" fmla="*/ 49 h 73"/>
                <a:gd name="T72" fmla="*/ 68 w 75"/>
                <a:gd name="T73" fmla="*/ 45 h 73"/>
                <a:gd name="T74" fmla="*/ 68 w 75"/>
                <a:gd name="T75" fmla="*/ 40 h 73"/>
                <a:gd name="T76" fmla="*/ 65 w 75"/>
                <a:gd name="T77" fmla="*/ 36 h 73"/>
                <a:gd name="T78" fmla="*/ 66 w 75"/>
                <a:gd name="T79" fmla="*/ 28 h 73"/>
                <a:gd name="T80" fmla="*/ 56 w 75"/>
                <a:gd name="T81"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 h="73">
                  <a:moveTo>
                    <a:pt x="69" y="34"/>
                  </a:moveTo>
                  <a:cubicBezTo>
                    <a:pt x="69" y="35"/>
                    <a:pt x="69" y="36"/>
                    <a:pt x="70" y="37"/>
                  </a:cubicBezTo>
                  <a:cubicBezTo>
                    <a:pt x="68" y="37"/>
                    <a:pt x="68" y="36"/>
                    <a:pt x="67" y="35"/>
                  </a:cubicBezTo>
                  <a:cubicBezTo>
                    <a:pt x="67" y="35"/>
                    <a:pt x="67" y="34"/>
                    <a:pt x="67" y="33"/>
                  </a:cubicBezTo>
                  <a:cubicBezTo>
                    <a:pt x="68" y="33"/>
                    <a:pt x="68" y="33"/>
                    <a:pt x="68" y="33"/>
                  </a:cubicBezTo>
                  <a:cubicBezTo>
                    <a:pt x="69" y="33"/>
                    <a:pt x="69" y="34"/>
                    <a:pt x="69" y="34"/>
                  </a:cubicBezTo>
                  <a:close/>
                  <a:moveTo>
                    <a:pt x="71" y="27"/>
                  </a:moveTo>
                  <a:cubicBezTo>
                    <a:pt x="71" y="27"/>
                    <a:pt x="71" y="27"/>
                    <a:pt x="71" y="28"/>
                  </a:cubicBezTo>
                  <a:cubicBezTo>
                    <a:pt x="71" y="28"/>
                    <a:pt x="71" y="29"/>
                    <a:pt x="71" y="30"/>
                  </a:cubicBezTo>
                  <a:cubicBezTo>
                    <a:pt x="71" y="29"/>
                    <a:pt x="71" y="28"/>
                    <a:pt x="72" y="28"/>
                  </a:cubicBezTo>
                  <a:cubicBezTo>
                    <a:pt x="72" y="28"/>
                    <a:pt x="72" y="27"/>
                    <a:pt x="71" y="27"/>
                  </a:cubicBezTo>
                  <a:close/>
                  <a:moveTo>
                    <a:pt x="70" y="48"/>
                  </a:moveTo>
                  <a:cubicBezTo>
                    <a:pt x="70" y="48"/>
                    <a:pt x="70" y="48"/>
                    <a:pt x="70" y="48"/>
                  </a:cubicBezTo>
                  <a:cubicBezTo>
                    <a:pt x="71" y="48"/>
                    <a:pt x="71" y="47"/>
                    <a:pt x="72" y="46"/>
                  </a:cubicBezTo>
                  <a:cubicBezTo>
                    <a:pt x="71" y="47"/>
                    <a:pt x="70" y="47"/>
                    <a:pt x="70" y="48"/>
                  </a:cubicBezTo>
                  <a:close/>
                  <a:moveTo>
                    <a:pt x="56" y="13"/>
                  </a:moveTo>
                  <a:cubicBezTo>
                    <a:pt x="31" y="0"/>
                    <a:pt x="31" y="0"/>
                    <a:pt x="31" y="0"/>
                  </a:cubicBezTo>
                  <a:cubicBezTo>
                    <a:pt x="7" y="0"/>
                    <a:pt x="7" y="0"/>
                    <a:pt x="7" y="0"/>
                  </a:cubicBezTo>
                  <a:cubicBezTo>
                    <a:pt x="10" y="4"/>
                    <a:pt x="10" y="4"/>
                    <a:pt x="10" y="4"/>
                  </a:cubicBezTo>
                  <a:cubicBezTo>
                    <a:pt x="10" y="5"/>
                    <a:pt x="10" y="5"/>
                    <a:pt x="10" y="5"/>
                  </a:cubicBezTo>
                  <a:cubicBezTo>
                    <a:pt x="10" y="7"/>
                    <a:pt x="10" y="7"/>
                    <a:pt x="10" y="7"/>
                  </a:cubicBezTo>
                  <a:cubicBezTo>
                    <a:pt x="9" y="9"/>
                    <a:pt x="9" y="9"/>
                    <a:pt x="9" y="9"/>
                  </a:cubicBezTo>
                  <a:cubicBezTo>
                    <a:pt x="8" y="9"/>
                    <a:pt x="8" y="9"/>
                    <a:pt x="8" y="9"/>
                  </a:cubicBezTo>
                  <a:cubicBezTo>
                    <a:pt x="8" y="9"/>
                    <a:pt x="7" y="11"/>
                    <a:pt x="7" y="11"/>
                  </a:cubicBezTo>
                  <a:cubicBezTo>
                    <a:pt x="7" y="11"/>
                    <a:pt x="7" y="12"/>
                    <a:pt x="7" y="12"/>
                  </a:cubicBezTo>
                  <a:cubicBezTo>
                    <a:pt x="10" y="13"/>
                    <a:pt x="10" y="13"/>
                    <a:pt x="10" y="13"/>
                  </a:cubicBezTo>
                  <a:cubicBezTo>
                    <a:pt x="10" y="15"/>
                    <a:pt x="10" y="15"/>
                    <a:pt x="10" y="15"/>
                  </a:cubicBezTo>
                  <a:cubicBezTo>
                    <a:pt x="6" y="18"/>
                    <a:pt x="6" y="18"/>
                    <a:pt x="6" y="18"/>
                  </a:cubicBezTo>
                  <a:cubicBezTo>
                    <a:pt x="6" y="19"/>
                    <a:pt x="6" y="19"/>
                    <a:pt x="6" y="19"/>
                  </a:cubicBezTo>
                  <a:cubicBezTo>
                    <a:pt x="3" y="23"/>
                    <a:pt x="3" y="23"/>
                    <a:pt x="3" y="23"/>
                  </a:cubicBezTo>
                  <a:cubicBezTo>
                    <a:pt x="0" y="23"/>
                    <a:pt x="0" y="23"/>
                    <a:pt x="0" y="23"/>
                  </a:cubicBezTo>
                  <a:cubicBezTo>
                    <a:pt x="0" y="27"/>
                    <a:pt x="0" y="27"/>
                    <a:pt x="0" y="27"/>
                  </a:cubicBezTo>
                  <a:cubicBezTo>
                    <a:pt x="2" y="31"/>
                    <a:pt x="2" y="31"/>
                    <a:pt x="2" y="31"/>
                  </a:cubicBezTo>
                  <a:cubicBezTo>
                    <a:pt x="1" y="33"/>
                    <a:pt x="1" y="33"/>
                    <a:pt x="1" y="33"/>
                  </a:cubicBezTo>
                  <a:cubicBezTo>
                    <a:pt x="1" y="35"/>
                    <a:pt x="1" y="35"/>
                    <a:pt x="1" y="35"/>
                  </a:cubicBezTo>
                  <a:cubicBezTo>
                    <a:pt x="6" y="41"/>
                    <a:pt x="6" y="41"/>
                    <a:pt x="6" y="41"/>
                  </a:cubicBezTo>
                  <a:cubicBezTo>
                    <a:pt x="9" y="49"/>
                    <a:pt x="9" y="49"/>
                    <a:pt x="9" y="49"/>
                  </a:cubicBezTo>
                  <a:cubicBezTo>
                    <a:pt x="11" y="51"/>
                    <a:pt x="11" y="51"/>
                    <a:pt x="11" y="51"/>
                  </a:cubicBezTo>
                  <a:cubicBezTo>
                    <a:pt x="14" y="51"/>
                    <a:pt x="14" y="51"/>
                    <a:pt x="14" y="51"/>
                  </a:cubicBezTo>
                  <a:cubicBezTo>
                    <a:pt x="15" y="54"/>
                    <a:pt x="15" y="54"/>
                    <a:pt x="15" y="54"/>
                  </a:cubicBezTo>
                  <a:cubicBezTo>
                    <a:pt x="17" y="54"/>
                    <a:pt x="17" y="54"/>
                    <a:pt x="17" y="54"/>
                  </a:cubicBezTo>
                  <a:cubicBezTo>
                    <a:pt x="18" y="55"/>
                    <a:pt x="18" y="55"/>
                    <a:pt x="18" y="55"/>
                  </a:cubicBezTo>
                  <a:cubicBezTo>
                    <a:pt x="21" y="55"/>
                    <a:pt x="21" y="55"/>
                    <a:pt x="21" y="55"/>
                  </a:cubicBezTo>
                  <a:cubicBezTo>
                    <a:pt x="24" y="57"/>
                    <a:pt x="24" y="57"/>
                    <a:pt x="24" y="57"/>
                  </a:cubicBezTo>
                  <a:cubicBezTo>
                    <a:pt x="31" y="59"/>
                    <a:pt x="31" y="59"/>
                    <a:pt x="31" y="59"/>
                  </a:cubicBezTo>
                  <a:cubicBezTo>
                    <a:pt x="31" y="58"/>
                    <a:pt x="31" y="58"/>
                    <a:pt x="31" y="58"/>
                  </a:cubicBezTo>
                  <a:cubicBezTo>
                    <a:pt x="34" y="60"/>
                    <a:pt x="34" y="60"/>
                    <a:pt x="34" y="60"/>
                  </a:cubicBezTo>
                  <a:cubicBezTo>
                    <a:pt x="35" y="62"/>
                    <a:pt x="35" y="62"/>
                    <a:pt x="35" y="62"/>
                  </a:cubicBezTo>
                  <a:cubicBezTo>
                    <a:pt x="35" y="63"/>
                    <a:pt x="35" y="63"/>
                    <a:pt x="35" y="63"/>
                  </a:cubicBezTo>
                  <a:cubicBezTo>
                    <a:pt x="35" y="64"/>
                    <a:pt x="35" y="64"/>
                    <a:pt x="35" y="64"/>
                  </a:cubicBezTo>
                  <a:cubicBezTo>
                    <a:pt x="35" y="66"/>
                    <a:pt x="35" y="66"/>
                    <a:pt x="35" y="66"/>
                  </a:cubicBezTo>
                  <a:cubicBezTo>
                    <a:pt x="35" y="67"/>
                    <a:pt x="35" y="67"/>
                    <a:pt x="35" y="67"/>
                  </a:cubicBezTo>
                  <a:cubicBezTo>
                    <a:pt x="35" y="67"/>
                    <a:pt x="36" y="68"/>
                    <a:pt x="36" y="69"/>
                  </a:cubicBezTo>
                  <a:cubicBezTo>
                    <a:pt x="36" y="69"/>
                    <a:pt x="37" y="70"/>
                    <a:pt x="37" y="70"/>
                  </a:cubicBezTo>
                  <a:cubicBezTo>
                    <a:pt x="38" y="71"/>
                    <a:pt x="38" y="71"/>
                    <a:pt x="38" y="71"/>
                  </a:cubicBezTo>
                  <a:cubicBezTo>
                    <a:pt x="38" y="72"/>
                    <a:pt x="38" y="72"/>
                    <a:pt x="38" y="72"/>
                  </a:cubicBezTo>
                  <a:cubicBezTo>
                    <a:pt x="42" y="72"/>
                    <a:pt x="42" y="72"/>
                    <a:pt x="42" y="72"/>
                  </a:cubicBezTo>
                  <a:cubicBezTo>
                    <a:pt x="44" y="71"/>
                    <a:pt x="44" y="71"/>
                    <a:pt x="44" y="71"/>
                  </a:cubicBezTo>
                  <a:cubicBezTo>
                    <a:pt x="46" y="71"/>
                    <a:pt x="46" y="71"/>
                    <a:pt x="46" y="71"/>
                  </a:cubicBezTo>
                  <a:cubicBezTo>
                    <a:pt x="46" y="73"/>
                    <a:pt x="46" y="73"/>
                    <a:pt x="46" y="73"/>
                  </a:cubicBezTo>
                  <a:cubicBezTo>
                    <a:pt x="49" y="73"/>
                    <a:pt x="49" y="73"/>
                    <a:pt x="49" y="73"/>
                  </a:cubicBezTo>
                  <a:cubicBezTo>
                    <a:pt x="50" y="72"/>
                    <a:pt x="50" y="72"/>
                    <a:pt x="50" y="72"/>
                  </a:cubicBezTo>
                  <a:cubicBezTo>
                    <a:pt x="54" y="73"/>
                    <a:pt x="54" y="73"/>
                    <a:pt x="54" y="73"/>
                  </a:cubicBezTo>
                  <a:cubicBezTo>
                    <a:pt x="59" y="69"/>
                    <a:pt x="59" y="69"/>
                    <a:pt x="59" y="69"/>
                  </a:cubicBezTo>
                  <a:cubicBezTo>
                    <a:pt x="62" y="71"/>
                    <a:pt x="62" y="71"/>
                    <a:pt x="62" y="71"/>
                  </a:cubicBezTo>
                  <a:cubicBezTo>
                    <a:pt x="72" y="66"/>
                    <a:pt x="72" y="66"/>
                    <a:pt x="72" y="66"/>
                  </a:cubicBezTo>
                  <a:cubicBezTo>
                    <a:pt x="75" y="64"/>
                    <a:pt x="75" y="64"/>
                    <a:pt x="75" y="64"/>
                  </a:cubicBezTo>
                  <a:cubicBezTo>
                    <a:pt x="75" y="64"/>
                    <a:pt x="75" y="64"/>
                    <a:pt x="75" y="64"/>
                  </a:cubicBezTo>
                  <a:cubicBezTo>
                    <a:pt x="74" y="63"/>
                    <a:pt x="73" y="62"/>
                    <a:pt x="72" y="62"/>
                  </a:cubicBezTo>
                  <a:cubicBezTo>
                    <a:pt x="71" y="62"/>
                    <a:pt x="71" y="61"/>
                    <a:pt x="71" y="60"/>
                  </a:cubicBezTo>
                  <a:cubicBezTo>
                    <a:pt x="70" y="58"/>
                    <a:pt x="70" y="55"/>
                    <a:pt x="69" y="53"/>
                  </a:cubicBezTo>
                  <a:cubicBezTo>
                    <a:pt x="68" y="52"/>
                    <a:pt x="67" y="51"/>
                    <a:pt x="68" y="49"/>
                  </a:cubicBezTo>
                  <a:cubicBezTo>
                    <a:pt x="69" y="48"/>
                    <a:pt x="69" y="47"/>
                    <a:pt x="68" y="46"/>
                  </a:cubicBezTo>
                  <a:cubicBezTo>
                    <a:pt x="67" y="46"/>
                    <a:pt x="67" y="45"/>
                    <a:pt x="68" y="45"/>
                  </a:cubicBezTo>
                  <a:cubicBezTo>
                    <a:pt x="68" y="44"/>
                    <a:pt x="68" y="43"/>
                    <a:pt x="69" y="42"/>
                  </a:cubicBezTo>
                  <a:cubicBezTo>
                    <a:pt x="69" y="41"/>
                    <a:pt x="69" y="40"/>
                    <a:pt x="68" y="40"/>
                  </a:cubicBezTo>
                  <a:cubicBezTo>
                    <a:pt x="67" y="39"/>
                    <a:pt x="66" y="38"/>
                    <a:pt x="65" y="37"/>
                  </a:cubicBezTo>
                  <a:cubicBezTo>
                    <a:pt x="65" y="37"/>
                    <a:pt x="65" y="36"/>
                    <a:pt x="65" y="36"/>
                  </a:cubicBezTo>
                  <a:cubicBezTo>
                    <a:pt x="64" y="35"/>
                    <a:pt x="65" y="34"/>
                    <a:pt x="65" y="32"/>
                  </a:cubicBezTo>
                  <a:cubicBezTo>
                    <a:pt x="65" y="31"/>
                    <a:pt x="67" y="30"/>
                    <a:pt x="66" y="28"/>
                  </a:cubicBezTo>
                  <a:cubicBezTo>
                    <a:pt x="68" y="27"/>
                    <a:pt x="67" y="26"/>
                    <a:pt x="67" y="25"/>
                  </a:cubicBezTo>
                  <a:cubicBezTo>
                    <a:pt x="56" y="17"/>
                    <a:pt x="56" y="17"/>
                    <a:pt x="56" y="17"/>
                  </a:cubicBezTo>
                  <a:lnTo>
                    <a:pt x="56" y="1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2" name="Freeform 884">
              <a:extLst>
                <a:ext uri="{FF2B5EF4-FFF2-40B4-BE49-F238E27FC236}">
                  <a16:creationId xmlns:a16="http://schemas.microsoft.com/office/drawing/2014/main" id="{AC1FC66C-7AE0-437F-8694-0544B5BBEF02}"/>
                </a:ext>
              </a:extLst>
            </p:cNvPr>
            <p:cNvSpPr>
              <a:spLocks/>
            </p:cNvSpPr>
            <p:nvPr/>
          </p:nvSpPr>
          <p:spPr bwMode="auto">
            <a:xfrm>
              <a:off x="6975232" y="5178147"/>
              <a:ext cx="41023" cy="49196"/>
            </a:xfrm>
            <a:custGeom>
              <a:avLst/>
              <a:gdLst>
                <a:gd name="T0" fmla="*/ 1 w 9"/>
                <a:gd name="T1" fmla="*/ 5 h 13"/>
                <a:gd name="T2" fmla="*/ 1 w 9"/>
                <a:gd name="T3" fmla="*/ 7 h 13"/>
                <a:gd name="T4" fmla="*/ 1 w 9"/>
                <a:gd name="T5" fmla="*/ 8 h 13"/>
                <a:gd name="T6" fmla="*/ 0 w 9"/>
                <a:gd name="T7" fmla="*/ 9 h 13"/>
                <a:gd name="T8" fmla="*/ 1 w 9"/>
                <a:gd name="T9" fmla="*/ 9 h 13"/>
                <a:gd name="T10" fmla="*/ 3 w 9"/>
                <a:gd name="T11" fmla="*/ 12 h 13"/>
                <a:gd name="T12" fmla="*/ 5 w 9"/>
                <a:gd name="T13" fmla="*/ 12 h 13"/>
                <a:gd name="T14" fmla="*/ 8 w 9"/>
                <a:gd name="T15" fmla="*/ 12 h 13"/>
                <a:gd name="T16" fmla="*/ 9 w 9"/>
                <a:gd name="T17" fmla="*/ 13 h 13"/>
                <a:gd name="T18" fmla="*/ 9 w 9"/>
                <a:gd name="T19" fmla="*/ 9 h 13"/>
                <a:gd name="T20" fmla="*/ 9 w 9"/>
                <a:gd name="T21" fmla="*/ 9 h 13"/>
                <a:gd name="T22" fmla="*/ 9 w 9"/>
                <a:gd name="T23" fmla="*/ 3 h 13"/>
                <a:gd name="T24" fmla="*/ 8 w 9"/>
                <a:gd name="T25" fmla="*/ 2 h 13"/>
                <a:gd name="T26" fmla="*/ 4 w 9"/>
                <a:gd name="T27" fmla="*/ 0 h 13"/>
                <a:gd name="T28" fmla="*/ 1 w 9"/>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3">
                  <a:moveTo>
                    <a:pt x="1" y="5"/>
                  </a:moveTo>
                  <a:cubicBezTo>
                    <a:pt x="1" y="7"/>
                    <a:pt x="1" y="7"/>
                    <a:pt x="1" y="7"/>
                  </a:cubicBezTo>
                  <a:cubicBezTo>
                    <a:pt x="1" y="8"/>
                    <a:pt x="1" y="8"/>
                    <a:pt x="1" y="8"/>
                  </a:cubicBezTo>
                  <a:cubicBezTo>
                    <a:pt x="0" y="9"/>
                    <a:pt x="0" y="9"/>
                    <a:pt x="0" y="9"/>
                  </a:cubicBezTo>
                  <a:cubicBezTo>
                    <a:pt x="1" y="9"/>
                    <a:pt x="1" y="9"/>
                    <a:pt x="1" y="9"/>
                  </a:cubicBezTo>
                  <a:cubicBezTo>
                    <a:pt x="3" y="12"/>
                    <a:pt x="3" y="12"/>
                    <a:pt x="3" y="12"/>
                  </a:cubicBezTo>
                  <a:cubicBezTo>
                    <a:pt x="5" y="12"/>
                    <a:pt x="5" y="12"/>
                    <a:pt x="5" y="12"/>
                  </a:cubicBezTo>
                  <a:cubicBezTo>
                    <a:pt x="5" y="12"/>
                    <a:pt x="7" y="12"/>
                    <a:pt x="8" y="12"/>
                  </a:cubicBezTo>
                  <a:cubicBezTo>
                    <a:pt x="8" y="12"/>
                    <a:pt x="9" y="13"/>
                    <a:pt x="9" y="13"/>
                  </a:cubicBezTo>
                  <a:cubicBezTo>
                    <a:pt x="9" y="9"/>
                    <a:pt x="9" y="9"/>
                    <a:pt x="9" y="9"/>
                  </a:cubicBezTo>
                  <a:cubicBezTo>
                    <a:pt x="9" y="9"/>
                    <a:pt x="9" y="9"/>
                    <a:pt x="9" y="9"/>
                  </a:cubicBezTo>
                  <a:cubicBezTo>
                    <a:pt x="9" y="3"/>
                    <a:pt x="9" y="3"/>
                    <a:pt x="9" y="3"/>
                  </a:cubicBezTo>
                  <a:cubicBezTo>
                    <a:pt x="8" y="2"/>
                    <a:pt x="8" y="2"/>
                    <a:pt x="8" y="2"/>
                  </a:cubicBezTo>
                  <a:cubicBezTo>
                    <a:pt x="4" y="0"/>
                    <a:pt x="4" y="0"/>
                    <a:pt x="4" y="0"/>
                  </a:cubicBezTo>
                  <a:lnTo>
                    <a:pt x="1" y="5"/>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3" name="Freeform 885">
              <a:extLst>
                <a:ext uri="{FF2B5EF4-FFF2-40B4-BE49-F238E27FC236}">
                  <a16:creationId xmlns:a16="http://schemas.microsoft.com/office/drawing/2014/main" id="{25B0500F-54F7-4262-8D66-1771A111F02F}"/>
                </a:ext>
              </a:extLst>
            </p:cNvPr>
            <p:cNvSpPr>
              <a:spLocks/>
            </p:cNvSpPr>
            <p:nvPr/>
          </p:nvSpPr>
          <p:spPr bwMode="auto">
            <a:xfrm>
              <a:off x="6689853" y="3906288"/>
              <a:ext cx="533301" cy="341478"/>
            </a:xfrm>
            <a:custGeom>
              <a:avLst/>
              <a:gdLst>
                <a:gd name="T0" fmla="*/ 109 w 114"/>
                <a:gd name="T1" fmla="*/ 26 h 90"/>
                <a:gd name="T2" fmla="*/ 106 w 114"/>
                <a:gd name="T3" fmla="*/ 15 h 90"/>
                <a:gd name="T4" fmla="*/ 105 w 114"/>
                <a:gd name="T5" fmla="*/ 7 h 90"/>
                <a:gd name="T6" fmla="*/ 103 w 114"/>
                <a:gd name="T7" fmla="*/ 1 h 90"/>
                <a:gd name="T8" fmla="*/ 82 w 114"/>
                <a:gd name="T9" fmla="*/ 4 h 90"/>
                <a:gd name="T10" fmla="*/ 77 w 114"/>
                <a:gd name="T11" fmla="*/ 1 h 90"/>
                <a:gd name="T12" fmla="*/ 66 w 114"/>
                <a:gd name="T13" fmla="*/ 0 h 90"/>
                <a:gd name="T14" fmla="*/ 22 w 114"/>
                <a:gd name="T15" fmla="*/ 1 h 90"/>
                <a:gd name="T16" fmla="*/ 15 w 114"/>
                <a:gd name="T17" fmla="*/ 16 h 90"/>
                <a:gd name="T18" fmla="*/ 15 w 114"/>
                <a:gd name="T19" fmla="*/ 47 h 90"/>
                <a:gd name="T20" fmla="*/ 8 w 114"/>
                <a:gd name="T21" fmla="*/ 48 h 90"/>
                <a:gd name="T22" fmla="*/ 9 w 114"/>
                <a:gd name="T23" fmla="*/ 49 h 90"/>
                <a:gd name="T24" fmla="*/ 7 w 114"/>
                <a:gd name="T25" fmla="*/ 52 h 90"/>
                <a:gd name="T26" fmla="*/ 5 w 114"/>
                <a:gd name="T27" fmla="*/ 54 h 90"/>
                <a:gd name="T28" fmla="*/ 5 w 114"/>
                <a:gd name="T29" fmla="*/ 57 h 90"/>
                <a:gd name="T30" fmla="*/ 2 w 114"/>
                <a:gd name="T31" fmla="*/ 60 h 90"/>
                <a:gd name="T32" fmla="*/ 0 w 114"/>
                <a:gd name="T33" fmla="*/ 67 h 90"/>
                <a:gd name="T34" fmla="*/ 3 w 114"/>
                <a:gd name="T35" fmla="*/ 67 h 90"/>
                <a:gd name="T36" fmla="*/ 4 w 114"/>
                <a:gd name="T37" fmla="*/ 70 h 90"/>
                <a:gd name="T38" fmla="*/ 6 w 114"/>
                <a:gd name="T39" fmla="*/ 72 h 90"/>
                <a:gd name="T40" fmla="*/ 8 w 114"/>
                <a:gd name="T41" fmla="*/ 77 h 90"/>
                <a:gd name="T42" fmla="*/ 12 w 114"/>
                <a:gd name="T43" fmla="*/ 86 h 90"/>
                <a:gd name="T44" fmla="*/ 15 w 114"/>
                <a:gd name="T45" fmla="*/ 89 h 90"/>
                <a:gd name="T46" fmla="*/ 22 w 114"/>
                <a:gd name="T47" fmla="*/ 87 h 90"/>
                <a:gd name="T48" fmla="*/ 28 w 114"/>
                <a:gd name="T49" fmla="*/ 84 h 90"/>
                <a:gd name="T50" fmla="*/ 32 w 114"/>
                <a:gd name="T51" fmla="*/ 90 h 90"/>
                <a:gd name="T52" fmla="*/ 42 w 114"/>
                <a:gd name="T53" fmla="*/ 89 h 90"/>
                <a:gd name="T54" fmla="*/ 49 w 114"/>
                <a:gd name="T55" fmla="*/ 85 h 90"/>
                <a:gd name="T56" fmla="*/ 53 w 114"/>
                <a:gd name="T57" fmla="*/ 88 h 90"/>
                <a:gd name="T58" fmla="*/ 56 w 114"/>
                <a:gd name="T59" fmla="*/ 84 h 90"/>
                <a:gd name="T60" fmla="*/ 65 w 114"/>
                <a:gd name="T61" fmla="*/ 88 h 90"/>
                <a:gd name="T62" fmla="*/ 73 w 114"/>
                <a:gd name="T63" fmla="*/ 79 h 90"/>
                <a:gd name="T64" fmla="*/ 70 w 114"/>
                <a:gd name="T65" fmla="*/ 73 h 90"/>
                <a:gd name="T66" fmla="*/ 75 w 114"/>
                <a:gd name="T67" fmla="*/ 71 h 90"/>
                <a:gd name="T68" fmla="*/ 77 w 114"/>
                <a:gd name="T69" fmla="*/ 75 h 90"/>
                <a:gd name="T70" fmla="*/ 83 w 114"/>
                <a:gd name="T71" fmla="*/ 85 h 90"/>
                <a:gd name="T72" fmla="*/ 82 w 114"/>
                <a:gd name="T73" fmla="*/ 90 h 90"/>
                <a:gd name="T74" fmla="*/ 85 w 114"/>
                <a:gd name="T75" fmla="*/ 86 h 90"/>
                <a:gd name="T76" fmla="*/ 85 w 114"/>
                <a:gd name="T77" fmla="*/ 84 h 90"/>
                <a:gd name="T78" fmla="*/ 87 w 114"/>
                <a:gd name="T79" fmla="*/ 80 h 90"/>
                <a:gd name="T80" fmla="*/ 90 w 114"/>
                <a:gd name="T81" fmla="*/ 80 h 90"/>
                <a:gd name="T82" fmla="*/ 95 w 114"/>
                <a:gd name="T83" fmla="*/ 68 h 90"/>
                <a:gd name="T84" fmla="*/ 100 w 114"/>
                <a:gd name="T85" fmla="*/ 57 h 90"/>
                <a:gd name="T86" fmla="*/ 103 w 114"/>
                <a:gd name="T87" fmla="*/ 43 h 90"/>
                <a:gd name="T88" fmla="*/ 104 w 114"/>
                <a:gd name="T89" fmla="*/ 37 h 90"/>
                <a:gd name="T90" fmla="*/ 107 w 114"/>
                <a:gd name="T91" fmla="*/ 35 h 90"/>
                <a:gd name="T92" fmla="*/ 114 w 114"/>
                <a:gd name="T93" fmla="*/ 3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4" h="90">
                  <a:moveTo>
                    <a:pt x="110" y="27"/>
                  </a:moveTo>
                  <a:cubicBezTo>
                    <a:pt x="110" y="26"/>
                    <a:pt x="109" y="26"/>
                    <a:pt x="109" y="26"/>
                  </a:cubicBezTo>
                  <a:cubicBezTo>
                    <a:pt x="108" y="26"/>
                    <a:pt x="107" y="26"/>
                    <a:pt x="107" y="25"/>
                  </a:cubicBezTo>
                  <a:cubicBezTo>
                    <a:pt x="106" y="22"/>
                    <a:pt x="105" y="19"/>
                    <a:pt x="106" y="15"/>
                  </a:cubicBezTo>
                  <a:cubicBezTo>
                    <a:pt x="106" y="13"/>
                    <a:pt x="105" y="10"/>
                    <a:pt x="105" y="8"/>
                  </a:cubicBezTo>
                  <a:cubicBezTo>
                    <a:pt x="105" y="8"/>
                    <a:pt x="105" y="7"/>
                    <a:pt x="105" y="7"/>
                  </a:cubicBezTo>
                  <a:cubicBezTo>
                    <a:pt x="104" y="6"/>
                    <a:pt x="103" y="5"/>
                    <a:pt x="103" y="3"/>
                  </a:cubicBezTo>
                  <a:cubicBezTo>
                    <a:pt x="103" y="2"/>
                    <a:pt x="104" y="2"/>
                    <a:pt x="103" y="1"/>
                  </a:cubicBezTo>
                  <a:cubicBezTo>
                    <a:pt x="84" y="1"/>
                    <a:pt x="84" y="1"/>
                    <a:pt x="84" y="1"/>
                  </a:cubicBezTo>
                  <a:cubicBezTo>
                    <a:pt x="82" y="4"/>
                    <a:pt x="82" y="4"/>
                    <a:pt x="82" y="4"/>
                  </a:cubicBezTo>
                  <a:cubicBezTo>
                    <a:pt x="80" y="4"/>
                    <a:pt x="80" y="4"/>
                    <a:pt x="80" y="4"/>
                  </a:cubicBezTo>
                  <a:cubicBezTo>
                    <a:pt x="77" y="1"/>
                    <a:pt x="77" y="1"/>
                    <a:pt x="77" y="1"/>
                  </a:cubicBezTo>
                  <a:cubicBezTo>
                    <a:pt x="66" y="1"/>
                    <a:pt x="66" y="1"/>
                    <a:pt x="66" y="1"/>
                  </a:cubicBezTo>
                  <a:cubicBezTo>
                    <a:pt x="66" y="0"/>
                    <a:pt x="66" y="0"/>
                    <a:pt x="66" y="0"/>
                  </a:cubicBezTo>
                  <a:cubicBezTo>
                    <a:pt x="65" y="1"/>
                    <a:pt x="65" y="1"/>
                    <a:pt x="65" y="1"/>
                  </a:cubicBezTo>
                  <a:cubicBezTo>
                    <a:pt x="22" y="1"/>
                    <a:pt x="22" y="1"/>
                    <a:pt x="22" y="1"/>
                  </a:cubicBezTo>
                  <a:cubicBezTo>
                    <a:pt x="22" y="16"/>
                    <a:pt x="22" y="16"/>
                    <a:pt x="22" y="16"/>
                  </a:cubicBezTo>
                  <a:cubicBezTo>
                    <a:pt x="15" y="16"/>
                    <a:pt x="15" y="16"/>
                    <a:pt x="15" y="16"/>
                  </a:cubicBezTo>
                  <a:cubicBezTo>
                    <a:pt x="15" y="20"/>
                    <a:pt x="15" y="20"/>
                    <a:pt x="15" y="20"/>
                  </a:cubicBezTo>
                  <a:cubicBezTo>
                    <a:pt x="15" y="47"/>
                    <a:pt x="15" y="47"/>
                    <a:pt x="15" y="47"/>
                  </a:cubicBezTo>
                  <a:cubicBezTo>
                    <a:pt x="10" y="47"/>
                    <a:pt x="10" y="47"/>
                    <a:pt x="10" y="47"/>
                  </a:cubicBezTo>
                  <a:cubicBezTo>
                    <a:pt x="10" y="47"/>
                    <a:pt x="8" y="48"/>
                    <a:pt x="8" y="48"/>
                  </a:cubicBezTo>
                  <a:cubicBezTo>
                    <a:pt x="8" y="48"/>
                    <a:pt x="8" y="49"/>
                    <a:pt x="8" y="49"/>
                  </a:cubicBezTo>
                  <a:cubicBezTo>
                    <a:pt x="8" y="49"/>
                    <a:pt x="9" y="49"/>
                    <a:pt x="9" y="49"/>
                  </a:cubicBezTo>
                  <a:cubicBezTo>
                    <a:pt x="9" y="50"/>
                    <a:pt x="9" y="50"/>
                    <a:pt x="9" y="50"/>
                  </a:cubicBezTo>
                  <a:cubicBezTo>
                    <a:pt x="7" y="52"/>
                    <a:pt x="7" y="52"/>
                    <a:pt x="7" y="52"/>
                  </a:cubicBezTo>
                  <a:cubicBezTo>
                    <a:pt x="7" y="54"/>
                    <a:pt x="7" y="54"/>
                    <a:pt x="7" y="54"/>
                  </a:cubicBezTo>
                  <a:cubicBezTo>
                    <a:pt x="5" y="54"/>
                    <a:pt x="5" y="54"/>
                    <a:pt x="5" y="54"/>
                  </a:cubicBezTo>
                  <a:cubicBezTo>
                    <a:pt x="4" y="55"/>
                    <a:pt x="4" y="55"/>
                    <a:pt x="4" y="55"/>
                  </a:cubicBezTo>
                  <a:cubicBezTo>
                    <a:pt x="4" y="55"/>
                    <a:pt x="5" y="56"/>
                    <a:pt x="5" y="57"/>
                  </a:cubicBezTo>
                  <a:cubicBezTo>
                    <a:pt x="5" y="57"/>
                    <a:pt x="5" y="58"/>
                    <a:pt x="5" y="58"/>
                  </a:cubicBezTo>
                  <a:cubicBezTo>
                    <a:pt x="2" y="60"/>
                    <a:pt x="2" y="60"/>
                    <a:pt x="2" y="60"/>
                  </a:cubicBezTo>
                  <a:cubicBezTo>
                    <a:pt x="4" y="63"/>
                    <a:pt x="4" y="63"/>
                    <a:pt x="4" y="63"/>
                  </a:cubicBezTo>
                  <a:cubicBezTo>
                    <a:pt x="0" y="67"/>
                    <a:pt x="0" y="67"/>
                    <a:pt x="0" y="67"/>
                  </a:cubicBezTo>
                  <a:cubicBezTo>
                    <a:pt x="1" y="68"/>
                    <a:pt x="1" y="68"/>
                    <a:pt x="1" y="68"/>
                  </a:cubicBezTo>
                  <a:cubicBezTo>
                    <a:pt x="3" y="67"/>
                    <a:pt x="3" y="67"/>
                    <a:pt x="3" y="67"/>
                  </a:cubicBezTo>
                  <a:cubicBezTo>
                    <a:pt x="5" y="68"/>
                    <a:pt x="5" y="68"/>
                    <a:pt x="5" y="68"/>
                  </a:cubicBezTo>
                  <a:cubicBezTo>
                    <a:pt x="4" y="70"/>
                    <a:pt x="4" y="70"/>
                    <a:pt x="4" y="70"/>
                  </a:cubicBezTo>
                  <a:cubicBezTo>
                    <a:pt x="5" y="72"/>
                    <a:pt x="5" y="72"/>
                    <a:pt x="5" y="72"/>
                  </a:cubicBezTo>
                  <a:cubicBezTo>
                    <a:pt x="6" y="72"/>
                    <a:pt x="6" y="72"/>
                    <a:pt x="6" y="72"/>
                  </a:cubicBezTo>
                  <a:cubicBezTo>
                    <a:pt x="6" y="75"/>
                    <a:pt x="6" y="75"/>
                    <a:pt x="6" y="75"/>
                  </a:cubicBezTo>
                  <a:cubicBezTo>
                    <a:pt x="8" y="77"/>
                    <a:pt x="8" y="77"/>
                    <a:pt x="8" y="77"/>
                  </a:cubicBezTo>
                  <a:cubicBezTo>
                    <a:pt x="8" y="80"/>
                    <a:pt x="8" y="80"/>
                    <a:pt x="8" y="80"/>
                  </a:cubicBezTo>
                  <a:cubicBezTo>
                    <a:pt x="12" y="86"/>
                    <a:pt x="12" y="86"/>
                    <a:pt x="12" y="86"/>
                  </a:cubicBezTo>
                  <a:cubicBezTo>
                    <a:pt x="13" y="88"/>
                    <a:pt x="13" y="88"/>
                    <a:pt x="13" y="88"/>
                  </a:cubicBezTo>
                  <a:cubicBezTo>
                    <a:pt x="15" y="89"/>
                    <a:pt x="15" y="89"/>
                    <a:pt x="15" y="89"/>
                  </a:cubicBezTo>
                  <a:cubicBezTo>
                    <a:pt x="21" y="88"/>
                    <a:pt x="21" y="88"/>
                    <a:pt x="21" y="88"/>
                  </a:cubicBezTo>
                  <a:cubicBezTo>
                    <a:pt x="22" y="87"/>
                    <a:pt x="22" y="87"/>
                    <a:pt x="22" y="87"/>
                  </a:cubicBezTo>
                  <a:cubicBezTo>
                    <a:pt x="23" y="84"/>
                    <a:pt x="23" y="84"/>
                    <a:pt x="23" y="84"/>
                  </a:cubicBezTo>
                  <a:cubicBezTo>
                    <a:pt x="28" y="84"/>
                    <a:pt x="28" y="84"/>
                    <a:pt x="28" y="84"/>
                  </a:cubicBezTo>
                  <a:cubicBezTo>
                    <a:pt x="28" y="85"/>
                    <a:pt x="28" y="85"/>
                    <a:pt x="28" y="85"/>
                  </a:cubicBezTo>
                  <a:cubicBezTo>
                    <a:pt x="32" y="90"/>
                    <a:pt x="32" y="90"/>
                    <a:pt x="32" y="90"/>
                  </a:cubicBezTo>
                  <a:cubicBezTo>
                    <a:pt x="35" y="90"/>
                    <a:pt x="35" y="90"/>
                    <a:pt x="35" y="90"/>
                  </a:cubicBezTo>
                  <a:cubicBezTo>
                    <a:pt x="42" y="89"/>
                    <a:pt x="42" y="89"/>
                    <a:pt x="42" y="89"/>
                  </a:cubicBezTo>
                  <a:cubicBezTo>
                    <a:pt x="41" y="86"/>
                    <a:pt x="41" y="86"/>
                    <a:pt x="41" y="86"/>
                  </a:cubicBezTo>
                  <a:cubicBezTo>
                    <a:pt x="49" y="85"/>
                    <a:pt x="49" y="85"/>
                    <a:pt x="49" y="85"/>
                  </a:cubicBezTo>
                  <a:cubicBezTo>
                    <a:pt x="49" y="89"/>
                    <a:pt x="49" y="89"/>
                    <a:pt x="49" y="89"/>
                  </a:cubicBezTo>
                  <a:cubicBezTo>
                    <a:pt x="53" y="88"/>
                    <a:pt x="53" y="88"/>
                    <a:pt x="53" y="88"/>
                  </a:cubicBezTo>
                  <a:cubicBezTo>
                    <a:pt x="53" y="86"/>
                    <a:pt x="53" y="86"/>
                    <a:pt x="53" y="86"/>
                  </a:cubicBezTo>
                  <a:cubicBezTo>
                    <a:pt x="56" y="84"/>
                    <a:pt x="56" y="84"/>
                    <a:pt x="56" y="84"/>
                  </a:cubicBezTo>
                  <a:cubicBezTo>
                    <a:pt x="62" y="89"/>
                    <a:pt x="62" y="89"/>
                    <a:pt x="62" y="89"/>
                  </a:cubicBezTo>
                  <a:cubicBezTo>
                    <a:pt x="65" y="88"/>
                    <a:pt x="65" y="88"/>
                    <a:pt x="65" y="88"/>
                  </a:cubicBezTo>
                  <a:cubicBezTo>
                    <a:pt x="70" y="82"/>
                    <a:pt x="70" y="82"/>
                    <a:pt x="70" y="82"/>
                  </a:cubicBezTo>
                  <a:cubicBezTo>
                    <a:pt x="73" y="79"/>
                    <a:pt x="73" y="79"/>
                    <a:pt x="73" y="79"/>
                  </a:cubicBezTo>
                  <a:cubicBezTo>
                    <a:pt x="72" y="75"/>
                    <a:pt x="72" y="75"/>
                    <a:pt x="72" y="75"/>
                  </a:cubicBezTo>
                  <a:cubicBezTo>
                    <a:pt x="70" y="73"/>
                    <a:pt x="70" y="73"/>
                    <a:pt x="70" y="73"/>
                  </a:cubicBezTo>
                  <a:cubicBezTo>
                    <a:pt x="75" y="73"/>
                    <a:pt x="75" y="73"/>
                    <a:pt x="75" y="73"/>
                  </a:cubicBezTo>
                  <a:cubicBezTo>
                    <a:pt x="75" y="71"/>
                    <a:pt x="75" y="71"/>
                    <a:pt x="75" y="71"/>
                  </a:cubicBezTo>
                  <a:cubicBezTo>
                    <a:pt x="78" y="71"/>
                    <a:pt x="78" y="71"/>
                    <a:pt x="78" y="71"/>
                  </a:cubicBezTo>
                  <a:cubicBezTo>
                    <a:pt x="77" y="75"/>
                    <a:pt x="77" y="75"/>
                    <a:pt x="77" y="75"/>
                  </a:cubicBezTo>
                  <a:cubicBezTo>
                    <a:pt x="78" y="81"/>
                    <a:pt x="78" y="81"/>
                    <a:pt x="78" y="81"/>
                  </a:cubicBezTo>
                  <a:cubicBezTo>
                    <a:pt x="83" y="85"/>
                    <a:pt x="83" y="85"/>
                    <a:pt x="83" y="85"/>
                  </a:cubicBezTo>
                  <a:cubicBezTo>
                    <a:pt x="83" y="87"/>
                    <a:pt x="83" y="87"/>
                    <a:pt x="83" y="87"/>
                  </a:cubicBezTo>
                  <a:cubicBezTo>
                    <a:pt x="82" y="90"/>
                    <a:pt x="82" y="90"/>
                    <a:pt x="82" y="90"/>
                  </a:cubicBezTo>
                  <a:cubicBezTo>
                    <a:pt x="84" y="90"/>
                    <a:pt x="84" y="90"/>
                    <a:pt x="84" y="90"/>
                  </a:cubicBezTo>
                  <a:cubicBezTo>
                    <a:pt x="85" y="86"/>
                    <a:pt x="85" y="86"/>
                    <a:pt x="85" y="86"/>
                  </a:cubicBezTo>
                  <a:cubicBezTo>
                    <a:pt x="85" y="85"/>
                    <a:pt x="85" y="85"/>
                    <a:pt x="85" y="85"/>
                  </a:cubicBezTo>
                  <a:cubicBezTo>
                    <a:pt x="85" y="84"/>
                    <a:pt x="85" y="84"/>
                    <a:pt x="85" y="84"/>
                  </a:cubicBezTo>
                  <a:cubicBezTo>
                    <a:pt x="85" y="83"/>
                    <a:pt x="85" y="83"/>
                    <a:pt x="85" y="83"/>
                  </a:cubicBezTo>
                  <a:cubicBezTo>
                    <a:pt x="87" y="80"/>
                    <a:pt x="87" y="80"/>
                    <a:pt x="87" y="80"/>
                  </a:cubicBezTo>
                  <a:cubicBezTo>
                    <a:pt x="89" y="82"/>
                    <a:pt x="89" y="82"/>
                    <a:pt x="89" y="82"/>
                  </a:cubicBezTo>
                  <a:cubicBezTo>
                    <a:pt x="90" y="80"/>
                    <a:pt x="90" y="80"/>
                    <a:pt x="90" y="80"/>
                  </a:cubicBezTo>
                  <a:cubicBezTo>
                    <a:pt x="90" y="74"/>
                    <a:pt x="90" y="74"/>
                    <a:pt x="90" y="74"/>
                  </a:cubicBezTo>
                  <a:cubicBezTo>
                    <a:pt x="95" y="68"/>
                    <a:pt x="95" y="68"/>
                    <a:pt x="95" y="68"/>
                  </a:cubicBezTo>
                  <a:cubicBezTo>
                    <a:pt x="98" y="68"/>
                    <a:pt x="98" y="68"/>
                    <a:pt x="98" y="68"/>
                  </a:cubicBezTo>
                  <a:cubicBezTo>
                    <a:pt x="100" y="57"/>
                    <a:pt x="100" y="57"/>
                    <a:pt x="100" y="57"/>
                  </a:cubicBezTo>
                  <a:cubicBezTo>
                    <a:pt x="100" y="51"/>
                    <a:pt x="100" y="51"/>
                    <a:pt x="100" y="51"/>
                  </a:cubicBezTo>
                  <a:cubicBezTo>
                    <a:pt x="103" y="43"/>
                    <a:pt x="103" y="43"/>
                    <a:pt x="103" y="43"/>
                  </a:cubicBezTo>
                  <a:cubicBezTo>
                    <a:pt x="103" y="41"/>
                    <a:pt x="103" y="41"/>
                    <a:pt x="103" y="41"/>
                  </a:cubicBezTo>
                  <a:cubicBezTo>
                    <a:pt x="104" y="37"/>
                    <a:pt x="104" y="37"/>
                    <a:pt x="104" y="37"/>
                  </a:cubicBezTo>
                  <a:cubicBezTo>
                    <a:pt x="106" y="37"/>
                    <a:pt x="106" y="37"/>
                    <a:pt x="106" y="37"/>
                  </a:cubicBezTo>
                  <a:cubicBezTo>
                    <a:pt x="107" y="35"/>
                    <a:pt x="107" y="35"/>
                    <a:pt x="107" y="35"/>
                  </a:cubicBezTo>
                  <a:cubicBezTo>
                    <a:pt x="112" y="34"/>
                    <a:pt x="112" y="34"/>
                    <a:pt x="112" y="34"/>
                  </a:cubicBezTo>
                  <a:cubicBezTo>
                    <a:pt x="114" y="30"/>
                    <a:pt x="114" y="30"/>
                    <a:pt x="114" y="30"/>
                  </a:cubicBezTo>
                  <a:cubicBezTo>
                    <a:pt x="113" y="30"/>
                    <a:pt x="111" y="28"/>
                    <a:pt x="110" y="2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4" name="Freeform 886">
              <a:extLst>
                <a:ext uri="{FF2B5EF4-FFF2-40B4-BE49-F238E27FC236}">
                  <a16:creationId xmlns:a16="http://schemas.microsoft.com/office/drawing/2014/main" id="{4C7426BC-06C9-47CE-8E6E-24793F516C18}"/>
                </a:ext>
              </a:extLst>
            </p:cNvPr>
            <p:cNvSpPr>
              <a:spLocks/>
            </p:cNvSpPr>
            <p:nvPr/>
          </p:nvSpPr>
          <p:spPr bwMode="auto">
            <a:xfrm>
              <a:off x="6741579" y="4175419"/>
              <a:ext cx="395963" cy="228616"/>
            </a:xfrm>
            <a:custGeom>
              <a:avLst/>
              <a:gdLst>
                <a:gd name="T0" fmla="*/ 188 w 222"/>
                <a:gd name="T1" fmla="*/ 37 h 158"/>
                <a:gd name="T2" fmla="*/ 173 w 222"/>
                <a:gd name="T3" fmla="*/ 11 h 158"/>
                <a:gd name="T4" fmla="*/ 167 w 222"/>
                <a:gd name="T5" fmla="*/ 0 h 158"/>
                <a:gd name="T6" fmla="*/ 154 w 222"/>
                <a:gd name="T7" fmla="*/ 5 h 158"/>
                <a:gd name="T8" fmla="*/ 162 w 222"/>
                <a:gd name="T9" fmla="*/ 21 h 158"/>
                <a:gd name="T10" fmla="*/ 141 w 222"/>
                <a:gd name="T11" fmla="*/ 45 h 158"/>
                <a:gd name="T12" fmla="*/ 118 w 222"/>
                <a:gd name="T13" fmla="*/ 34 h 158"/>
                <a:gd name="T14" fmla="*/ 110 w 222"/>
                <a:gd name="T15" fmla="*/ 45 h 158"/>
                <a:gd name="T16" fmla="*/ 94 w 222"/>
                <a:gd name="T17" fmla="*/ 53 h 158"/>
                <a:gd name="T18" fmla="*/ 81 w 222"/>
                <a:gd name="T19" fmla="*/ 47 h 158"/>
                <a:gd name="T20" fmla="*/ 55 w 222"/>
                <a:gd name="T21" fmla="*/ 50 h 158"/>
                <a:gd name="T22" fmla="*/ 44 w 222"/>
                <a:gd name="T23" fmla="*/ 34 h 158"/>
                <a:gd name="T24" fmla="*/ 28 w 222"/>
                <a:gd name="T25" fmla="*/ 42 h 158"/>
                <a:gd name="T26" fmla="*/ 10 w 222"/>
                <a:gd name="T27" fmla="*/ 47 h 158"/>
                <a:gd name="T28" fmla="*/ 5 w 222"/>
                <a:gd name="T29" fmla="*/ 53 h 158"/>
                <a:gd name="T30" fmla="*/ 5 w 222"/>
                <a:gd name="T31" fmla="*/ 58 h 158"/>
                <a:gd name="T32" fmla="*/ 15 w 222"/>
                <a:gd name="T33" fmla="*/ 63 h 158"/>
                <a:gd name="T34" fmla="*/ 13 w 222"/>
                <a:gd name="T35" fmla="*/ 71 h 158"/>
                <a:gd name="T36" fmla="*/ 26 w 222"/>
                <a:gd name="T37" fmla="*/ 74 h 158"/>
                <a:gd name="T38" fmla="*/ 34 w 222"/>
                <a:gd name="T39" fmla="*/ 87 h 158"/>
                <a:gd name="T40" fmla="*/ 49 w 222"/>
                <a:gd name="T41" fmla="*/ 100 h 158"/>
                <a:gd name="T42" fmla="*/ 52 w 222"/>
                <a:gd name="T43" fmla="*/ 105 h 158"/>
                <a:gd name="T44" fmla="*/ 55 w 222"/>
                <a:gd name="T45" fmla="*/ 110 h 158"/>
                <a:gd name="T46" fmla="*/ 73 w 222"/>
                <a:gd name="T47" fmla="*/ 131 h 158"/>
                <a:gd name="T48" fmla="*/ 78 w 222"/>
                <a:gd name="T49" fmla="*/ 139 h 158"/>
                <a:gd name="T50" fmla="*/ 97 w 222"/>
                <a:gd name="T51" fmla="*/ 139 h 158"/>
                <a:gd name="T52" fmla="*/ 107 w 222"/>
                <a:gd name="T53" fmla="*/ 142 h 158"/>
                <a:gd name="T54" fmla="*/ 115 w 222"/>
                <a:gd name="T55" fmla="*/ 139 h 158"/>
                <a:gd name="T56" fmla="*/ 120 w 222"/>
                <a:gd name="T57" fmla="*/ 147 h 158"/>
                <a:gd name="T58" fmla="*/ 128 w 222"/>
                <a:gd name="T59" fmla="*/ 150 h 158"/>
                <a:gd name="T60" fmla="*/ 131 w 222"/>
                <a:gd name="T61" fmla="*/ 155 h 158"/>
                <a:gd name="T62" fmla="*/ 139 w 222"/>
                <a:gd name="T63" fmla="*/ 152 h 158"/>
                <a:gd name="T64" fmla="*/ 149 w 222"/>
                <a:gd name="T65" fmla="*/ 152 h 158"/>
                <a:gd name="T66" fmla="*/ 157 w 222"/>
                <a:gd name="T67" fmla="*/ 158 h 158"/>
                <a:gd name="T68" fmla="*/ 170 w 222"/>
                <a:gd name="T69" fmla="*/ 150 h 158"/>
                <a:gd name="T70" fmla="*/ 188 w 222"/>
                <a:gd name="T71" fmla="*/ 144 h 158"/>
                <a:gd name="T72" fmla="*/ 204 w 222"/>
                <a:gd name="T73" fmla="*/ 134 h 158"/>
                <a:gd name="T74" fmla="*/ 215 w 222"/>
                <a:gd name="T75" fmla="*/ 131 h 158"/>
                <a:gd name="T76" fmla="*/ 217 w 222"/>
                <a:gd name="T77" fmla="*/ 137 h 158"/>
                <a:gd name="T78" fmla="*/ 220 w 222"/>
                <a:gd name="T79" fmla="*/ 134 h 158"/>
                <a:gd name="T80" fmla="*/ 222 w 222"/>
                <a:gd name="T81" fmla="*/ 123 h 158"/>
                <a:gd name="T82" fmla="*/ 207 w 222"/>
                <a:gd name="T83" fmla="*/ 113 h 158"/>
                <a:gd name="T84" fmla="*/ 196 w 222"/>
                <a:gd name="T85" fmla="*/ 97 h 158"/>
                <a:gd name="T86" fmla="*/ 186 w 222"/>
                <a:gd name="T87" fmla="*/ 84 h 158"/>
                <a:gd name="T88" fmla="*/ 175 w 222"/>
                <a:gd name="T89" fmla="*/ 74 h 158"/>
                <a:gd name="T90" fmla="*/ 183 w 222"/>
                <a:gd name="T91" fmla="*/ 68 h 158"/>
                <a:gd name="T92" fmla="*/ 191 w 222"/>
                <a:gd name="T93" fmla="*/ 66 h 158"/>
                <a:gd name="T94" fmla="*/ 186 w 222"/>
                <a:gd name="T95" fmla="*/ 5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158">
                  <a:moveTo>
                    <a:pt x="188" y="42"/>
                  </a:moveTo>
                  <a:lnTo>
                    <a:pt x="188" y="37"/>
                  </a:lnTo>
                  <a:lnTo>
                    <a:pt x="175" y="26"/>
                  </a:lnTo>
                  <a:lnTo>
                    <a:pt x="173" y="11"/>
                  </a:lnTo>
                  <a:lnTo>
                    <a:pt x="175" y="0"/>
                  </a:lnTo>
                  <a:lnTo>
                    <a:pt x="167" y="0"/>
                  </a:lnTo>
                  <a:lnTo>
                    <a:pt x="167" y="5"/>
                  </a:lnTo>
                  <a:lnTo>
                    <a:pt x="154" y="5"/>
                  </a:lnTo>
                  <a:lnTo>
                    <a:pt x="160" y="11"/>
                  </a:lnTo>
                  <a:lnTo>
                    <a:pt x="162" y="21"/>
                  </a:lnTo>
                  <a:lnTo>
                    <a:pt x="154" y="29"/>
                  </a:lnTo>
                  <a:lnTo>
                    <a:pt x="141" y="45"/>
                  </a:lnTo>
                  <a:lnTo>
                    <a:pt x="133" y="47"/>
                  </a:lnTo>
                  <a:lnTo>
                    <a:pt x="118" y="34"/>
                  </a:lnTo>
                  <a:lnTo>
                    <a:pt x="110" y="40"/>
                  </a:lnTo>
                  <a:lnTo>
                    <a:pt x="110" y="45"/>
                  </a:lnTo>
                  <a:lnTo>
                    <a:pt x="99" y="47"/>
                  </a:lnTo>
                  <a:lnTo>
                    <a:pt x="94" y="53"/>
                  </a:lnTo>
                  <a:lnTo>
                    <a:pt x="84" y="53"/>
                  </a:lnTo>
                  <a:lnTo>
                    <a:pt x="81" y="47"/>
                  </a:lnTo>
                  <a:lnTo>
                    <a:pt x="63" y="50"/>
                  </a:lnTo>
                  <a:lnTo>
                    <a:pt x="55" y="50"/>
                  </a:lnTo>
                  <a:lnTo>
                    <a:pt x="44" y="37"/>
                  </a:lnTo>
                  <a:lnTo>
                    <a:pt x="44" y="34"/>
                  </a:lnTo>
                  <a:lnTo>
                    <a:pt x="31" y="34"/>
                  </a:lnTo>
                  <a:lnTo>
                    <a:pt x="28" y="42"/>
                  </a:lnTo>
                  <a:lnTo>
                    <a:pt x="26" y="45"/>
                  </a:lnTo>
                  <a:lnTo>
                    <a:pt x="10" y="47"/>
                  </a:lnTo>
                  <a:lnTo>
                    <a:pt x="5" y="45"/>
                  </a:lnTo>
                  <a:lnTo>
                    <a:pt x="5" y="53"/>
                  </a:lnTo>
                  <a:lnTo>
                    <a:pt x="0" y="58"/>
                  </a:lnTo>
                  <a:lnTo>
                    <a:pt x="5" y="58"/>
                  </a:lnTo>
                  <a:lnTo>
                    <a:pt x="2" y="63"/>
                  </a:lnTo>
                  <a:lnTo>
                    <a:pt x="15" y="63"/>
                  </a:lnTo>
                  <a:lnTo>
                    <a:pt x="15" y="66"/>
                  </a:lnTo>
                  <a:lnTo>
                    <a:pt x="13" y="71"/>
                  </a:lnTo>
                  <a:lnTo>
                    <a:pt x="15" y="74"/>
                  </a:lnTo>
                  <a:lnTo>
                    <a:pt x="26" y="74"/>
                  </a:lnTo>
                  <a:lnTo>
                    <a:pt x="34" y="79"/>
                  </a:lnTo>
                  <a:lnTo>
                    <a:pt x="34" y="87"/>
                  </a:lnTo>
                  <a:lnTo>
                    <a:pt x="47" y="95"/>
                  </a:lnTo>
                  <a:lnTo>
                    <a:pt x="49" y="100"/>
                  </a:lnTo>
                  <a:lnTo>
                    <a:pt x="55" y="100"/>
                  </a:lnTo>
                  <a:lnTo>
                    <a:pt x="52" y="105"/>
                  </a:lnTo>
                  <a:lnTo>
                    <a:pt x="57" y="108"/>
                  </a:lnTo>
                  <a:lnTo>
                    <a:pt x="55" y="110"/>
                  </a:lnTo>
                  <a:lnTo>
                    <a:pt x="68" y="118"/>
                  </a:lnTo>
                  <a:lnTo>
                    <a:pt x="73" y="131"/>
                  </a:lnTo>
                  <a:lnTo>
                    <a:pt x="78" y="134"/>
                  </a:lnTo>
                  <a:lnTo>
                    <a:pt x="78" y="139"/>
                  </a:lnTo>
                  <a:lnTo>
                    <a:pt x="89" y="144"/>
                  </a:lnTo>
                  <a:lnTo>
                    <a:pt x="97" y="139"/>
                  </a:lnTo>
                  <a:lnTo>
                    <a:pt x="104" y="142"/>
                  </a:lnTo>
                  <a:lnTo>
                    <a:pt x="107" y="142"/>
                  </a:lnTo>
                  <a:lnTo>
                    <a:pt x="110" y="137"/>
                  </a:lnTo>
                  <a:lnTo>
                    <a:pt x="115" y="139"/>
                  </a:lnTo>
                  <a:lnTo>
                    <a:pt x="115" y="142"/>
                  </a:lnTo>
                  <a:lnTo>
                    <a:pt x="120" y="147"/>
                  </a:lnTo>
                  <a:lnTo>
                    <a:pt x="120" y="150"/>
                  </a:lnTo>
                  <a:lnTo>
                    <a:pt x="128" y="150"/>
                  </a:lnTo>
                  <a:lnTo>
                    <a:pt x="128" y="155"/>
                  </a:lnTo>
                  <a:lnTo>
                    <a:pt x="131" y="155"/>
                  </a:lnTo>
                  <a:lnTo>
                    <a:pt x="133" y="158"/>
                  </a:lnTo>
                  <a:lnTo>
                    <a:pt x="139" y="152"/>
                  </a:lnTo>
                  <a:lnTo>
                    <a:pt x="146" y="155"/>
                  </a:lnTo>
                  <a:lnTo>
                    <a:pt x="149" y="152"/>
                  </a:lnTo>
                  <a:lnTo>
                    <a:pt x="152" y="155"/>
                  </a:lnTo>
                  <a:lnTo>
                    <a:pt x="157" y="158"/>
                  </a:lnTo>
                  <a:lnTo>
                    <a:pt x="160" y="152"/>
                  </a:lnTo>
                  <a:lnTo>
                    <a:pt x="170" y="150"/>
                  </a:lnTo>
                  <a:lnTo>
                    <a:pt x="181" y="152"/>
                  </a:lnTo>
                  <a:lnTo>
                    <a:pt x="188" y="144"/>
                  </a:lnTo>
                  <a:lnTo>
                    <a:pt x="199" y="137"/>
                  </a:lnTo>
                  <a:lnTo>
                    <a:pt x="204" y="134"/>
                  </a:lnTo>
                  <a:lnTo>
                    <a:pt x="215" y="129"/>
                  </a:lnTo>
                  <a:lnTo>
                    <a:pt x="215" y="131"/>
                  </a:lnTo>
                  <a:lnTo>
                    <a:pt x="215" y="131"/>
                  </a:lnTo>
                  <a:lnTo>
                    <a:pt x="217" y="137"/>
                  </a:lnTo>
                  <a:lnTo>
                    <a:pt x="222" y="137"/>
                  </a:lnTo>
                  <a:lnTo>
                    <a:pt x="220" y="134"/>
                  </a:lnTo>
                  <a:lnTo>
                    <a:pt x="222" y="131"/>
                  </a:lnTo>
                  <a:lnTo>
                    <a:pt x="222" y="123"/>
                  </a:lnTo>
                  <a:lnTo>
                    <a:pt x="212" y="123"/>
                  </a:lnTo>
                  <a:lnTo>
                    <a:pt x="207" y="113"/>
                  </a:lnTo>
                  <a:lnTo>
                    <a:pt x="207" y="105"/>
                  </a:lnTo>
                  <a:lnTo>
                    <a:pt x="196" y="97"/>
                  </a:lnTo>
                  <a:lnTo>
                    <a:pt x="194" y="95"/>
                  </a:lnTo>
                  <a:lnTo>
                    <a:pt x="186" y="84"/>
                  </a:lnTo>
                  <a:lnTo>
                    <a:pt x="170" y="79"/>
                  </a:lnTo>
                  <a:lnTo>
                    <a:pt x="175" y="74"/>
                  </a:lnTo>
                  <a:lnTo>
                    <a:pt x="175" y="68"/>
                  </a:lnTo>
                  <a:lnTo>
                    <a:pt x="183" y="68"/>
                  </a:lnTo>
                  <a:lnTo>
                    <a:pt x="186" y="71"/>
                  </a:lnTo>
                  <a:lnTo>
                    <a:pt x="191" y="66"/>
                  </a:lnTo>
                  <a:lnTo>
                    <a:pt x="191" y="50"/>
                  </a:lnTo>
                  <a:lnTo>
                    <a:pt x="186" y="50"/>
                  </a:lnTo>
                  <a:lnTo>
                    <a:pt x="188" y="42"/>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5" name="Freeform 887">
              <a:extLst>
                <a:ext uri="{FF2B5EF4-FFF2-40B4-BE49-F238E27FC236}">
                  <a16:creationId xmlns:a16="http://schemas.microsoft.com/office/drawing/2014/main" id="{C762B742-3BB2-48E9-8C4A-FCB029AA826D}"/>
                </a:ext>
              </a:extLst>
            </p:cNvPr>
            <p:cNvSpPr>
              <a:spLocks noEditPoints="1"/>
            </p:cNvSpPr>
            <p:nvPr/>
          </p:nvSpPr>
          <p:spPr bwMode="auto">
            <a:xfrm>
              <a:off x="6520410" y="5079755"/>
              <a:ext cx="524384" cy="374758"/>
            </a:xfrm>
            <a:custGeom>
              <a:avLst/>
              <a:gdLst>
                <a:gd name="T0" fmla="*/ 106 w 112"/>
                <a:gd name="T1" fmla="*/ 35 h 99"/>
                <a:gd name="T2" fmla="*/ 105 w 112"/>
                <a:gd name="T3" fmla="*/ 38 h 99"/>
                <a:gd name="T4" fmla="*/ 98 w 112"/>
                <a:gd name="T5" fmla="*/ 35 h 99"/>
                <a:gd name="T6" fmla="*/ 98 w 112"/>
                <a:gd name="T7" fmla="*/ 33 h 99"/>
                <a:gd name="T8" fmla="*/ 105 w 112"/>
                <a:gd name="T9" fmla="*/ 28 h 99"/>
                <a:gd name="T10" fmla="*/ 101 w 112"/>
                <a:gd name="T11" fmla="*/ 2 h 99"/>
                <a:gd name="T12" fmla="*/ 90 w 112"/>
                <a:gd name="T13" fmla="*/ 0 h 99"/>
                <a:gd name="T14" fmla="*/ 85 w 112"/>
                <a:gd name="T15" fmla="*/ 2 h 99"/>
                <a:gd name="T16" fmla="*/ 73 w 112"/>
                <a:gd name="T17" fmla="*/ 10 h 99"/>
                <a:gd name="T18" fmla="*/ 68 w 112"/>
                <a:gd name="T19" fmla="*/ 18 h 99"/>
                <a:gd name="T20" fmla="*/ 62 w 112"/>
                <a:gd name="T21" fmla="*/ 26 h 99"/>
                <a:gd name="T22" fmla="*/ 52 w 112"/>
                <a:gd name="T23" fmla="*/ 26 h 99"/>
                <a:gd name="T24" fmla="*/ 45 w 112"/>
                <a:gd name="T25" fmla="*/ 23 h 99"/>
                <a:gd name="T26" fmla="*/ 38 w 112"/>
                <a:gd name="T27" fmla="*/ 34 h 99"/>
                <a:gd name="T28" fmla="*/ 34 w 112"/>
                <a:gd name="T29" fmla="*/ 35 h 99"/>
                <a:gd name="T30" fmla="*/ 29 w 112"/>
                <a:gd name="T31" fmla="*/ 35 h 99"/>
                <a:gd name="T32" fmla="*/ 30 w 112"/>
                <a:gd name="T33" fmla="*/ 29 h 99"/>
                <a:gd name="T34" fmla="*/ 28 w 112"/>
                <a:gd name="T35" fmla="*/ 23 h 99"/>
                <a:gd name="T36" fmla="*/ 24 w 112"/>
                <a:gd name="T37" fmla="*/ 47 h 99"/>
                <a:gd name="T38" fmla="*/ 17 w 112"/>
                <a:gd name="T39" fmla="*/ 50 h 99"/>
                <a:gd name="T40" fmla="*/ 12 w 112"/>
                <a:gd name="T41" fmla="*/ 51 h 99"/>
                <a:gd name="T42" fmla="*/ 7 w 112"/>
                <a:gd name="T43" fmla="*/ 46 h 99"/>
                <a:gd name="T44" fmla="*/ 3 w 112"/>
                <a:gd name="T45" fmla="*/ 46 h 99"/>
                <a:gd name="T46" fmla="*/ 0 w 112"/>
                <a:gd name="T47" fmla="*/ 49 h 99"/>
                <a:gd name="T48" fmla="*/ 6 w 112"/>
                <a:gd name="T49" fmla="*/ 62 h 99"/>
                <a:gd name="T50" fmla="*/ 13 w 112"/>
                <a:gd name="T51" fmla="*/ 81 h 99"/>
                <a:gd name="T52" fmla="*/ 10 w 112"/>
                <a:gd name="T53" fmla="*/ 84 h 99"/>
                <a:gd name="T54" fmla="*/ 14 w 112"/>
                <a:gd name="T55" fmla="*/ 90 h 99"/>
                <a:gd name="T56" fmla="*/ 16 w 112"/>
                <a:gd name="T57" fmla="*/ 92 h 99"/>
                <a:gd name="T58" fmla="*/ 19 w 112"/>
                <a:gd name="T59" fmla="*/ 95 h 99"/>
                <a:gd name="T60" fmla="*/ 24 w 112"/>
                <a:gd name="T61" fmla="*/ 98 h 99"/>
                <a:gd name="T62" fmla="*/ 28 w 112"/>
                <a:gd name="T63" fmla="*/ 96 h 99"/>
                <a:gd name="T64" fmla="*/ 31 w 112"/>
                <a:gd name="T65" fmla="*/ 95 h 99"/>
                <a:gd name="T66" fmla="*/ 37 w 112"/>
                <a:gd name="T67" fmla="*/ 95 h 99"/>
                <a:gd name="T68" fmla="*/ 39 w 112"/>
                <a:gd name="T69" fmla="*/ 93 h 99"/>
                <a:gd name="T70" fmla="*/ 46 w 112"/>
                <a:gd name="T71" fmla="*/ 92 h 99"/>
                <a:gd name="T72" fmla="*/ 50 w 112"/>
                <a:gd name="T73" fmla="*/ 92 h 99"/>
                <a:gd name="T74" fmla="*/ 59 w 112"/>
                <a:gd name="T75" fmla="*/ 92 h 99"/>
                <a:gd name="T76" fmla="*/ 63 w 112"/>
                <a:gd name="T77" fmla="*/ 91 h 99"/>
                <a:gd name="T78" fmla="*/ 66 w 112"/>
                <a:gd name="T79" fmla="*/ 90 h 99"/>
                <a:gd name="T80" fmla="*/ 73 w 112"/>
                <a:gd name="T81" fmla="*/ 87 h 99"/>
                <a:gd name="T82" fmla="*/ 78 w 112"/>
                <a:gd name="T83" fmla="*/ 84 h 99"/>
                <a:gd name="T84" fmla="*/ 92 w 112"/>
                <a:gd name="T85" fmla="*/ 69 h 99"/>
                <a:gd name="T86" fmla="*/ 106 w 112"/>
                <a:gd name="T87" fmla="*/ 51 h 99"/>
                <a:gd name="T88" fmla="*/ 110 w 112"/>
                <a:gd name="T89" fmla="*/ 44 h 99"/>
                <a:gd name="T90" fmla="*/ 112 w 112"/>
                <a:gd name="T91" fmla="*/ 35 h 99"/>
                <a:gd name="T92" fmla="*/ 86 w 112"/>
                <a:gd name="T93" fmla="*/ 59 h 99"/>
                <a:gd name="T94" fmla="*/ 77 w 112"/>
                <a:gd name="T95" fmla="*/ 64 h 99"/>
                <a:gd name="T96" fmla="*/ 72 w 112"/>
                <a:gd name="T97" fmla="*/ 56 h 99"/>
                <a:gd name="T98" fmla="*/ 77 w 112"/>
                <a:gd name="T99" fmla="*/ 51 h 99"/>
                <a:gd name="T100" fmla="*/ 83 w 112"/>
                <a:gd name="T101" fmla="*/ 48 h 99"/>
                <a:gd name="T102" fmla="*/ 88 w 112"/>
                <a:gd name="T103" fmla="*/ 5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99">
                  <a:moveTo>
                    <a:pt x="112" y="35"/>
                  </a:moveTo>
                  <a:cubicBezTo>
                    <a:pt x="106" y="35"/>
                    <a:pt x="106" y="35"/>
                    <a:pt x="106" y="35"/>
                  </a:cubicBezTo>
                  <a:cubicBezTo>
                    <a:pt x="106" y="35"/>
                    <a:pt x="106" y="35"/>
                    <a:pt x="106" y="35"/>
                  </a:cubicBezTo>
                  <a:cubicBezTo>
                    <a:pt x="106" y="35"/>
                    <a:pt x="106" y="35"/>
                    <a:pt x="106" y="35"/>
                  </a:cubicBezTo>
                  <a:cubicBezTo>
                    <a:pt x="106" y="39"/>
                    <a:pt x="106" y="39"/>
                    <a:pt x="106" y="39"/>
                  </a:cubicBezTo>
                  <a:cubicBezTo>
                    <a:pt x="106" y="39"/>
                    <a:pt x="105" y="38"/>
                    <a:pt x="105" y="38"/>
                  </a:cubicBezTo>
                  <a:cubicBezTo>
                    <a:pt x="104" y="38"/>
                    <a:pt x="102" y="38"/>
                    <a:pt x="102" y="38"/>
                  </a:cubicBezTo>
                  <a:cubicBezTo>
                    <a:pt x="100" y="38"/>
                    <a:pt x="100" y="38"/>
                    <a:pt x="100" y="38"/>
                  </a:cubicBezTo>
                  <a:cubicBezTo>
                    <a:pt x="98" y="35"/>
                    <a:pt x="98" y="35"/>
                    <a:pt x="98" y="35"/>
                  </a:cubicBezTo>
                  <a:cubicBezTo>
                    <a:pt x="97" y="35"/>
                    <a:pt x="97" y="35"/>
                    <a:pt x="97" y="35"/>
                  </a:cubicBezTo>
                  <a:cubicBezTo>
                    <a:pt x="98" y="34"/>
                    <a:pt x="98" y="34"/>
                    <a:pt x="98" y="34"/>
                  </a:cubicBezTo>
                  <a:cubicBezTo>
                    <a:pt x="98" y="33"/>
                    <a:pt x="98" y="33"/>
                    <a:pt x="98" y="33"/>
                  </a:cubicBezTo>
                  <a:cubicBezTo>
                    <a:pt x="98" y="31"/>
                    <a:pt x="98" y="31"/>
                    <a:pt x="98" y="31"/>
                  </a:cubicBezTo>
                  <a:cubicBezTo>
                    <a:pt x="101" y="26"/>
                    <a:pt x="101" y="26"/>
                    <a:pt x="101" y="26"/>
                  </a:cubicBezTo>
                  <a:cubicBezTo>
                    <a:pt x="105" y="28"/>
                    <a:pt x="105" y="28"/>
                    <a:pt x="105" y="28"/>
                  </a:cubicBezTo>
                  <a:cubicBezTo>
                    <a:pt x="105" y="16"/>
                    <a:pt x="105" y="16"/>
                    <a:pt x="105" y="16"/>
                  </a:cubicBezTo>
                  <a:cubicBezTo>
                    <a:pt x="103" y="10"/>
                    <a:pt x="103" y="10"/>
                    <a:pt x="103" y="10"/>
                  </a:cubicBezTo>
                  <a:cubicBezTo>
                    <a:pt x="101" y="2"/>
                    <a:pt x="101" y="2"/>
                    <a:pt x="101" y="2"/>
                  </a:cubicBezTo>
                  <a:cubicBezTo>
                    <a:pt x="99" y="1"/>
                    <a:pt x="99" y="1"/>
                    <a:pt x="99" y="1"/>
                  </a:cubicBezTo>
                  <a:cubicBezTo>
                    <a:pt x="94" y="1"/>
                    <a:pt x="94" y="1"/>
                    <a:pt x="94" y="1"/>
                  </a:cubicBezTo>
                  <a:cubicBezTo>
                    <a:pt x="90" y="0"/>
                    <a:pt x="90" y="0"/>
                    <a:pt x="90" y="0"/>
                  </a:cubicBezTo>
                  <a:cubicBezTo>
                    <a:pt x="88" y="0"/>
                    <a:pt x="88" y="0"/>
                    <a:pt x="88" y="0"/>
                  </a:cubicBezTo>
                  <a:cubicBezTo>
                    <a:pt x="86" y="0"/>
                    <a:pt x="86" y="0"/>
                    <a:pt x="86" y="0"/>
                  </a:cubicBezTo>
                  <a:cubicBezTo>
                    <a:pt x="85" y="2"/>
                    <a:pt x="85" y="2"/>
                    <a:pt x="85" y="2"/>
                  </a:cubicBezTo>
                  <a:cubicBezTo>
                    <a:pt x="81" y="3"/>
                    <a:pt x="81" y="3"/>
                    <a:pt x="81" y="3"/>
                  </a:cubicBezTo>
                  <a:cubicBezTo>
                    <a:pt x="77" y="8"/>
                    <a:pt x="77" y="8"/>
                    <a:pt x="77" y="8"/>
                  </a:cubicBezTo>
                  <a:cubicBezTo>
                    <a:pt x="73" y="10"/>
                    <a:pt x="73" y="10"/>
                    <a:pt x="73" y="10"/>
                  </a:cubicBezTo>
                  <a:cubicBezTo>
                    <a:pt x="72" y="11"/>
                    <a:pt x="72" y="11"/>
                    <a:pt x="72" y="11"/>
                  </a:cubicBezTo>
                  <a:cubicBezTo>
                    <a:pt x="71" y="15"/>
                    <a:pt x="71" y="15"/>
                    <a:pt x="71" y="15"/>
                  </a:cubicBezTo>
                  <a:cubicBezTo>
                    <a:pt x="68" y="18"/>
                    <a:pt x="68" y="18"/>
                    <a:pt x="68" y="18"/>
                  </a:cubicBezTo>
                  <a:cubicBezTo>
                    <a:pt x="64" y="19"/>
                    <a:pt x="64" y="19"/>
                    <a:pt x="64" y="19"/>
                  </a:cubicBezTo>
                  <a:cubicBezTo>
                    <a:pt x="64" y="21"/>
                    <a:pt x="64" y="21"/>
                    <a:pt x="64" y="21"/>
                  </a:cubicBezTo>
                  <a:cubicBezTo>
                    <a:pt x="62" y="26"/>
                    <a:pt x="62" y="26"/>
                    <a:pt x="62" y="26"/>
                  </a:cubicBezTo>
                  <a:cubicBezTo>
                    <a:pt x="56" y="27"/>
                    <a:pt x="56" y="27"/>
                    <a:pt x="56" y="27"/>
                  </a:cubicBezTo>
                  <a:cubicBezTo>
                    <a:pt x="52" y="25"/>
                    <a:pt x="52" y="25"/>
                    <a:pt x="52" y="25"/>
                  </a:cubicBezTo>
                  <a:cubicBezTo>
                    <a:pt x="52" y="26"/>
                    <a:pt x="52" y="26"/>
                    <a:pt x="52" y="26"/>
                  </a:cubicBezTo>
                  <a:cubicBezTo>
                    <a:pt x="51" y="26"/>
                    <a:pt x="51" y="26"/>
                    <a:pt x="51" y="26"/>
                  </a:cubicBezTo>
                  <a:cubicBezTo>
                    <a:pt x="48" y="23"/>
                    <a:pt x="48" y="23"/>
                    <a:pt x="48" y="23"/>
                  </a:cubicBezTo>
                  <a:cubicBezTo>
                    <a:pt x="45" y="23"/>
                    <a:pt x="45" y="23"/>
                    <a:pt x="45" y="23"/>
                  </a:cubicBezTo>
                  <a:cubicBezTo>
                    <a:pt x="43" y="25"/>
                    <a:pt x="43" y="25"/>
                    <a:pt x="43" y="25"/>
                  </a:cubicBezTo>
                  <a:cubicBezTo>
                    <a:pt x="42" y="29"/>
                    <a:pt x="42" y="29"/>
                    <a:pt x="42" y="29"/>
                  </a:cubicBezTo>
                  <a:cubicBezTo>
                    <a:pt x="38" y="34"/>
                    <a:pt x="38" y="34"/>
                    <a:pt x="38" y="34"/>
                  </a:cubicBezTo>
                  <a:cubicBezTo>
                    <a:pt x="36" y="34"/>
                    <a:pt x="36" y="34"/>
                    <a:pt x="36" y="34"/>
                  </a:cubicBezTo>
                  <a:cubicBezTo>
                    <a:pt x="36" y="35"/>
                    <a:pt x="36" y="35"/>
                    <a:pt x="36" y="35"/>
                  </a:cubicBezTo>
                  <a:cubicBezTo>
                    <a:pt x="34" y="35"/>
                    <a:pt x="34" y="35"/>
                    <a:pt x="34" y="35"/>
                  </a:cubicBezTo>
                  <a:cubicBezTo>
                    <a:pt x="33" y="35"/>
                    <a:pt x="33" y="35"/>
                    <a:pt x="33" y="35"/>
                  </a:cubicBezTo>
                  <a:cubicBezTo>
                    <a:pt x="30" y="35"/>
                    <a:pt x="30" y="35"/>
                    <a:pt x="30" y="35"/>
                  </a:cubicBezTo>
                  <a:cubicBezTo>
                    <a:pt x="29" y="35"/>
                    <a:pt x="29" y="35"/>
                    <a:pt x="29" y="35"/>
                  </a:cubicBezTo>
                  <a:cubicBezTo>
                    <a:pt x="29" y="35"/>
                    <a:pt x="29" y="35"/>
                    <a:pt x="29" y="35"/>
                  </a:cubicBezTo>
                  <a:cubicBezTo>
                    <a:pt x="28" y="33"/>
                    <a:pt x="28" y="33"/>
                    <a:pt x="28" y="33"/>
                  </a:cubicBezTo>
                  <a:cubicBezTo>
                    <a:pt x="30" y="29"/>
                    <a:pt x="30" y="29"/>
                    <a:pt x="30" y="29"/>
                  </a:cubicBezTo>
                  <a:cubicBezTo>
                    <a:pt x="30" y="28"/>
                    <a:pt x="30" y="28"/>
                    <a:pt x="30" y="28"/>
                  </a:cubicBezTo>
                  <a:cubicBezTo>
                    <a:pt x="29" y="25"/>
                    <a:pt x="29" y="25"/>
                    <a:pt x="29" y="25"/>
                  </a:cubicBezTo>
                  <a:cubicBezTo>
                    <a:pt x="28" y="23"/>
                    <a:pt x="28" y="23"/>
                    <a:pt x="28" y="23"/>
                  </a:cubicBezTo>
                  <a:cubicBezTo>
                    <a:pt x="27" y="21"/>
                    <a:pt x="27" y="21"/>
                    <a:pt x="27" y="21"/>
                  </a:cubicBezTo>
                  <a:cubicBezTo>
                    <a:pt x="24" y="19"/>
                    <a:pt x="24" y="19"/>
                    <a:pt x="24" y="19"/>
                  </a:cubicBezTo>
                  <a:cubicBezTo>
                    <a:pt x="24" y="47"/>
                    <a:pt x="24" y="47"/>
                    <a:pt x="24" y="47"/>
                  </a:cubicBezTo>
                  <a:cubicBezTo>
                    <a:pt x="21" y="48"/>
                    <a:pt x="21" y="48"/>
                    <a:pt x="21" y="48"/>
                  </a:cubicBezTo>
                  <a:cubicBezTo>
                    <a:pt x="19" y="51"/>
                    <a:pt x="19" y="51"/>
                    <a:pt x="19" y="51"/>
                  </a:cubicBezTo>
                  <a:cubicBezTo>
                    <a:pt x="19" y="51"/>
                    <a:pt x="17" y="50"/>
                    <a:pt x="17" y="50"/>
                  </a:cubicBezTo>
                  <a:cubicBezTo>
                    <a:pt x="16" y="50"/>
                    <a:pt x="15" y="51"/>
                    <a:pt x="15" y="51"/>
                  </a:cubicBezTo>
                  <a:cubicBezTo>
                    <a:pt x="15" y="51"/>
                    <a:pt x="13" y="51"/>
                    <a:pt x="13" y="51"/>
                  </a:cubicBezTo>
                  <a:cubicBezTo>
                    <a:pt x="13" y="51"/>
                    <a:pt x="12" y="51"/>
                    <a:pt x="12" y="51"/>
                  </a:cubicBezTo>
                  <a:cubicBezTo>
                    <a:pt x="10" y="50"/>
                    <a:pt x="10" y="50"/>
                    <a:pt x="10" y="50"/>
                  </a:cubicBezTo>
                  <a:cubicBezTo>
                    <a:pt x="7" y="50"/>
                    <a:pt x="7" y="50"/>
                    <a:pt x="7" y="50"/>
                  </a:cubicBezTo>
                  <a:cubicBezTo>
                    <a:pt x="7" y="46"/>
                    <a:pt x="7" y="46"/>
                    <a:pt x="7" y="46"/>
                  </a:cubicBezTo>
                  <a:cubicBezTo>
                    <a:pt x="4" y="44"/>
                    <a:pt x="4" y="44"/>
                    <a:pt x="4" y="44"/>
                  </a:cubicBezTo>
                  <a:cubicBezTo>
                    <a:pt x="3" y="44"/>
                    <a:pt x="3" y="44"/>
                    <a:pt x="3" y="44"/>
                  </a:cubicBezTo>
                  <a:cubicBezTo>
                    <a:pt x="3" y="44"/>
                    <a:pt x="3" y="46"/>
                    <a:pt x="3" y="46"/>
                  </a:cubicBezTo>
                  <a:cubicBezTo>
                    <a:pt x="3" y="46"/>
                    <a:pt x="2" y="47"/>
                    <a:pt x="2" y="47"/>
                  </a:cubicBezTo>
                  <a:cubicBezTo>
                    <a:pt x="0" y="49"/>
                    <a:pt x="0" y="49"/>
                    <a:pt x="0" y="49"/>
                  </a:cubicBezTo>
                  <a:cubicBezTo>
                    <a:pt x="0" y="49"/>
                    <a:pt x="0" y="49"/>
                    <a:pt x="0" y="49"/>
                  </a:cubicBezTo>
                  <a:cubicBezTo>
                    <a:pt x="1" y="50"/>
                    <a:pt x="1" y="51"/>
                    <a:pt x="2" y="52"/>
                  </a:cubicBezTo>
                  <a:cubicBezTo>
                    <a:pt x="4" y="54"/>
                    <a:pt x="5" y="56"/>
                    <a:pt x="5" y="58"/>
                  </a:cubicBezTo>
                  <a:cubicBezTo>
                    <a:pt x="5" y="60"/>
                    <a:pt x="6" y="61"/>
                    <a:pt x="6" y="62"/>
                  </a:cubicBezTo>
                  <a:cubicBezTo>
                    <a:pt x="7" y="64"/>
                    <a:pt x="9" y="65"/>
                    <a:pt x="9" y="67"/>
                  </a:cubicBezTo>
                  <a:cubicBezTo>
                    <a:pt x="9" y="69"/>
                    <a:pt x="10" y="70"/>
                    <a:pt x="11" y="71"/>
                  </a:cubicBezTo>
                  <a:cubicBezTo>
                    <a:pt x="14" y="74"/>
                    <a:pt x="14" y="78"/>
                    <a:pt x="13" y="81"/>
                  </a:cubicBezTo>
                  <a:cubicBezTo>
                    <a:pt x="13" y="81"/>
                    <a:pt x="12" y="82"/>
                    <a:pt x="12" y="82"/>
                  </a:cubicBezTo>
                  <a:cubicBezTo>
                    <a:pt x="11" y="82"/>
                    <a:pt x="10" y="82"/>
                    <a:pt x="10" y="82"/>
                  </a:cubicBezTo>
                  <a:cubicBezTo>
                    <a:pt x="10" y="82"/>
                    <a:pt x="10" y="84"/>
                    <a:pt x="10" y="84"/>
                  </a:cubicBezTo>
                  <a:cubicBezTo>
                    <a:pt x="10" y="85"/>
                    <a:pt x="12" y="86"/>
                    <a:pt x="12" y="87"/>
                  </a:cubicBezTo>
                  <a:cubicBezTo>
                    <a:pt x="13" y="87"/>
                    <a:pt x="13" y="87"/>
                    <a:pt x="13" y="88"/>
                  </a:cubicBezTo>
                  <a:cubicBezTo>
                    <a:pt x="13" y="89"/>
                    <a:pt x="14" y="90"/>
                    <a:pt x="14" y="90"/>
                  </a:cubicBezTo>
                  <a:cubicBezTo>
                    <a:pt x="14" y="91"/>
                    <a:pt x="14" y="90"/>
                    <a:pt x="14" y="91"/>
                  </a:cubicBezTo>
                  <a:cubicBezTo>
                    <a:pt x="13" y="92"/>
                    <a:pt x="14" y="93"/>
                    <a:pt x="14" y="93"/>
                  </a:cubicBezTo>
                  <a:cubicBezTo>
                    <a:pt x="15" y="93"/>
                    <a:pt x="16" y="92"/>
                    <a:pt x="16" y="92"/>
                  </a:cubicBezTo>
                  <a:cubicBezTo>
                    <a:pt x="16" y="92"/>
                    <a:pt x="17" y="93"/>
                    <a:pt x="17" y="94"/>
                  </a:cubicBezTo>
                  <a:cubicBezTo>
                    <a:pt x="17" y="94"/>
                    <a:pt x="17" y="95"/>
                    <a:pt x="18" y="95"/>
                  </a:cubicBezTo>
                  <a:cubicBezTo>
                    <a:pt x="18" y="95"/>
                    <a:pt x="19" y="94"/>
                    <a:pt x="19" y="95"/>
                  </a:cubicBezTo>
                  <a:cubicBezTo>
                    <a:pt x="20" y="96"/>
                    <a:pt x="20" y="97"/>
                    <a:pt x="21" y="97"/>
                  </a:cubicBezTo>
                  <a:cubicBezTo>
                    <a:pt x="21" y="98"/>
                    <a:pt x="21" y="98"/>
                    <a:pt x="22" y="98"/>
                  </a:cubicBezTo>
                  <a:cubicBezTo>
                    <a:pt x="23" y="98"/>
                    <a:pt x="23" y="98"/>
                    <a:pt x="24" y="98"/>
                  </a:cubicBezTo>
                  <a:cubicBezTo>
                    <a:pt x="24" y="99"/>
                    <a:pt x="24" y="99"/>
                    <a:pt x="25" y="98"/>
                  </a:cubicBezTo>
                  <a:cubicBezTo>
                    <a:pt x="26" y="98"/>
                    <a:pt x="26" y="98"/>
                    <a:pt x="27" y="97"/>
                  </a:cubicBezTo>
                  <a:cubicBezTo>
                    <a:pt x="27" y="97"/>
                    <a:pt x="27" y="96"/>
                    <a:pt x="28" y="96"/>
                  </a:cubicBezTo>
                  <a:cubicBezTo>
                    <a:pt x="29" y="96"/>
                    <a:pt x="30" y="96"/>
                    <a:pt x="30" y="96"/>
                  </a:cubicBezTo>
                  <a:cubicBezTo>
                    <a:pt x="30" y="96"/>
                    <a:pt x="30" y="95"/>
                    <a:pt x="31" y="95"/>
                  </a:cubicBezTo>
                  <a:cubicBezTo>
                    <a:pt x="31" y="95"/>
                    <a:pt x="31" y="95"/>
                    <a:pt x="31" y="95"/>
                  </a:cubicBezTo>
                  <a:cubicBezTo>
                    <a:pt x="32" y="95"/>
                    <a:pt x="33" y="95"/>
                    <a:pt x="34" y="95"/>
                  </a:cubicBezTo>
                  <a:cubicBezTo>
                    <a:pt x="34" y="95"/>
                    <a:pt x="33" y="95"/>
                    <a:pt x="34" y="95"/>
                  </a:cubicBezTo>
                  <a:cubicBezTo>
                    <a:pt x="36" y="95"/>
                    <a:pt x="35" y="96"/>
                    <a:pt x="37" y="95"/>
                  </a:cubicBezTo>
                  <a:cubicBezTo>
                    <a:pt x="37" y="94"/>
                    <a:pt x="37" y="94"/>
                    <a:pt x="38" y="94"/>
                  </a:cubicBezTo>
                  <a:cubicBezTo>
                    <a:pt x="38" y="94"/>
                    <a:pt x="38" y="94"/>
                    <a:pt x="38" y="94"/>
                  </a:cubicBezTo>
                  <a:cubicBezTo>
                    <a:pt x="38" y="93"/>
                    <a:pt x="39" y="94"/>
                    <a:pt x="39" y="93"/>
                  </a:cubicBezTo>
                  <a:cubicBezTo>
                    <a:pt x="39" y="93"/>
                    <a:pt x="39" y="93"/>
                    <a:pt x="40" y="92"/>
                  </a:cubicBezTo>
                  <a:cubicBezTo>
                    <a:pt x="40" y="92"/>
                    <a:pt x="40" y="92"/>
                    <a:pt x="41" y="92"/>
                  </a:cubicBezTo>
                  <a:cubicBezTo>
                    <a:pt x="42" y="92"/>
                    <a:pt x="44" y="92"/>
                    <a:pt x="46" y="92"/>
                  </a:cubicBezTo>
                  <a:cubicBezTo>
                    <a:pt x="46" y="92"/>
                    <a:pt x="47" y="92"/>
                    <a:pt x="47" y="93"/>
                  </a:cubicBezTo>
                  <a:cubicBezTo>
                    <a:pt x="47" y="93"/>
                    <a:pt x="48" y="92"/>
                    <a:pt x="48" y="92"/>
                  </a:cubicBezTo>
                  <a:cubicBezTo>
                    <a:pt x="49" y="92"/>
                    <a:pt x="49" y="92"/>
                    <a:pt x="50" y="92"/>
                  </a:cubicBezTo>
                  <a:cubicBezTo>
                    <a:pt x="51" y="92"/>
                    <a:pt x="53" y="92"/>
                    <a:pt x="54" y="93"/>
                  </a:cubicBezTo>
                  <a:cubicBezTo>
                    <a:pt x="55" y="93"/>
                    <a:pt x="56" y="94"/>
                    <a:pt x="57" y="94"/>
                  </a:cubicBezTo>
                  <a:cubicBezTo>
                    <a:pt x="57" y="93"/>
                    <a:pt x="58" y="92"/>
                    <a:pt x="59" y="92"/>
                  </a:cubicBezTo>
                  <a:cubicBezTo>
                    <a:pt x="59" y="92"/>
                    <a:pt x="60" y="92"/>
                    <a:pt x="61" y="92"/>
                  </a:cubicBezTo>
                  <a:cubicBezTo>
                    <a:pt x="61" y="92"/>
                    <a:pt x="62" y="92"/>
                    <a:pt x="62" y="92"/>
                  </a:cubicBezTo>
                  <a:cubicBezTo>
                    <a:pt x="63" y="92"/>
                    <a:pt x="63" y="91"/>
                    <a:pt x="63" y="91"/>
                  </a:cubicBezTo>
                  <a:cubicBezTo>
                    <a:pt x="63" y="90"/>
                    <a:pt x="64" y="89"/>
                    <a:pt x="65" y="89"/>
                  </a:cubicBezTo>
                  <a:cubicBezTo>
                    <a:pt x="66" y="89"/>
                    <a:pt x="66" y="89"/>
                    <a:pt x="66" y="89"/>
                  </a:cubicBezTo>
                  <a:cubicBezTo>
                    <a:pt x="66" y="90"/>
                    <a:pt x="66" y="90"/>
                    <a:pt x="66" y="90"/>
                  </a:cubicBezTo>
                  <a:cubicBezTo>
                    <a:pt x="67" y="90"/>
                    <a:pt x="68" y="90"/>
                    <a:pt x="69" y="90"/>
                  </a:cubicBezTo>
                  <a:cubicBezTo>
                    <a:pt x="69" y="90"/>
                    <a:pt x="70" y="90"/>
                    <a:pt x="71" y="89"/>
                  </a:cubicBezTo>
                  <a:cubicBezTo>
                    <a:pt x="72" y="88"/>
                    <a:pt x="73" y="88"/>
                    <a:pt x="73" y="87"/>
                  </a:cubicBezTo>
                  <a:cubicBezTo>
                    <a:pt x="74" y="87"/>
                    <a:pt x="74" y="87"/>
                    <a:pt x="74" y="87"/>
                  </a:cubicBezTo>
                  <a:cubicBezTo>
                    <a:pt x="75" y="87"/>
                    <a:pt x="76" y="86"/>
                    <a:pt x="76" y="86"/>
                  </a:cubicBezTo>
                  <a:cubicBezTo>
                    <a:pt x="77" y="85"/>
                    <a:pt x="78" y="84"/>
                    <a:pt x="78" y="84"/>
                  </a:cubicBezTo>
                  <a:cubicBezTo>
                    <a:pt x="82" y="81"/>
                    <a:pt x="82" y="81"/>
                    <a:pt x="82" y="81"/>
                  </a:cubicBezTo>
                  <a:cubicBezTo>
                    <a:pt x="85" y="78"/>
                    <a:pt x="90" y="71"/>
                    <a:pt x="90" y="71"/>
                  </a:cubicBezTo>
                  <a:cubicBezTo>
                    <a:pt x="90" y="71"/>
                    <a:pt x="92" y="70"/>
                    <a:pt x="92" y="69"/>
                  </a:cubicBezTo>
                  <a:cubicBezTo>
                    <a:pt x="95" y="67"/>
                    <a:pt x="96" y="64"/>
                    <a:pt x="98" y="61"/>
                  </a:cubicBezTo>
                  <a:cubicBezTo>
                    <a:pt x="99" y="59"/>
                    <a:pt x="102" y="54"/>
                    <a:pt x="103" y="53"/>
                  </a:cubicBezTo>
                  <a:cubicBezTo>
                    <a:pt x="103" y="52"/>
                    <a:pt x="104" y="52"/>
                    <a:pt x="106" y="51"/>
                  </a:cubicBezTo>
                  <a:cubicBezTo>
                    <a:pt x="107" y="51"/>
                    <a:pt x="108" y="49"/>
                    <a:pt x="109" y="48"/>
                  </a:cubicBezTo>
                  <a:cubicBezTo>
                    <a:pt x="109" y="47"/>
                    <a:pt x="110" y="47"/>
                    <a:pt x="110" y="46"/>
                  </a:cubicBezTo>
                  <a:cubicBezTo>
                    <a:pt x="110" y="46"/>
                    <a:pt x="111" y="45"/>
                    <a:pt x="110" y="44"/>
                  </a:cubicBezTo>
                  <a:cubicBezTo>
                    <a:pt x="110" y="44"/>
                    <a:pt x="111" y="43"/>
                    <a:pt x="111" y="42"/>
                  </a:cubicBezTo>
                  <a:cubicBezTo>
                    <a:pt x="111" y="41"/>
                    <a:pt x="111" y="40"/>
                    <a:pt x="111" y="39"/>
                  </a:cubicBezTo>
                  <a:cubicBezTo>
                    <a:pt x="112" y="38"/>
                    <a:pt x="112" y="37"/>
                    <a:pt x="112" y="35"/>
                  </a:cubicBezTo>
                  <a:close/>
                  <a:moveTo>
                    <a:pt x="88" y="55"/>
                  </a:moveTo>
                  <a:cubicBezTo>
                    <a:pt x="86" y="57"/>
                    <a:pt x="86" y="57"/>
                    <a:pt x="86" y="57"/>
                  </a:cubicBezTo>
                  <a:cubicBezTo>
                    <a:pt x="86" y="59"/>
                    <a:pt x="86" y="59"/>
                    <a:pt x="86" y="59"/>
                  </a:cubicBezTo>
                  <a:cubicBezTo>
                    <a:pt x="81" y="61"/>
                    <a:pt x="81" y="61"/>
                    <a:pt x="81" y="61"/>
                  </a:cubicBezTo>
                  <a:cubicBezTo>
                    <a:pt x="79" y="65"/>
                    <a:pt x="79" y="65"/>
                    <a:pt x="79" y="65"/>
                  </a:cubicBezTo>
                  <a:cubicBezTo>
                    <a:pt x="77" y="64"/>
                    <a:pt x="77" y="64"/>
                    <a:pt x="77" y="64"/>
                  </a:cubicBezTo>
                  <a:cubicBezTo>
                    <a:pt x="74" y="62"/>
                    <a:pt x="74" y="62"/>
                    <a:pt x="74" y="62"/>
                  </a:cubicBezTo>
                  <a:cubicBezTo>
                    <a:pt x="74" y="60"/>
                    <a:pt x="74" y="60"/>
                    <a:pt x="74" y="60"/>
                  </a:cubicBezTo>
                  <a:cubicBezTo>
                    <a:pt x="72" y="56"/>
                    <a:pt x="72" y="56"/>
                    <a:pt x="72" y="56"/>
                  </a:cubicBezTo>
                  <a:cubicBezTo>
                    <a:pt x="74" y="55"/>
                    <a:pt x="74" y="55"/>
                    <a:pt x="74" y="55"/>
                  </a:cubicBezTo>
                  <a:cubicBezTo>
                    <a:pt x="76" y="52"/>
                    <a:pt x="76" y="52"/>
                    <a:pt x="76" y="52"/>
                  </a:cubicBezTo>
                  <a:cubicBezTo>
                    <a:pt x="77" y="51"/>
                    <a:pt x="77" y="51"/>
                    <a:pt x="77" y="51"/>
                  </a:cubicBezTo>
                  <a:cubicBezTo>
                    <a:pt x="79" y="51"/>
                    <a:pt x="79" y="51"/>
                    <a:pt x="79" y="51"/>
                  </a:cubicBezTo>
                  <a:cubicBezTo>
                    <a:pt x="80" y="49"/>
                    <a:pt x="80" y="49"/>
                    <a:pt x="80" y="49"/>
                  </a:cubicBezTo>
                  <a:cubicBezTo>
                    <a:pt x="83" y="48"/>
                    <a:pt x="83" y="48"/>
                    <a:pt x="83" y="48"/>
                  </a:cubicBezTo>
                  <a:cubicBezTo>
                    <a:pt x="84" y="50"/>
                    <a:pt x="84" y="50"/>
                    <a:pt x="84" y="50"/>
                  </a:cubicBezTo>
                  <a:cubicBezTo>
                    <a:pt x="88" y="53"/>
                    <a:pt x="88" y="53"/>
                    <a:pt x="88" y="53"/>
                  </a:cubicBezTo>
                  <a:lnTo>
                    <a:pt x="88" y="55"/>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6" name="Freeform 888">
              <a:extLst>
                <a:ext uri="{FF2B5EF4-FFF2-40B4-BE49-F238E27FC236}">
                  <a16:creationId xmlns:a16="http://schemas.microsoft.com/office/drawing/2014/main" id="{9705F167-E6AC-4A37-88BB-3B5BC86F5798}"/>
                </a:ext>
              </a:extLst>
            </p:cNvPr>
            <p:cNvSpPr>
              <a:spLocks/>
            </p:cNvSpPr>
            <p:nvPr/>
          </p:nvSpPr>
          <p:spPr bwMode="auto">
            <a:xfrm>
              <a:off x="7301635" y="4182653"/>
              <a:ext cx="328186" cy="353053"/>
            </a:xfrm>
            <a:custGeom>
              <a:avLst/>
              <a:gdLst>
                <a:gd name="T0" fmla="*/ 68 w 70"/>
                <a:gd name="T1" fmla="*/ 1 h 93"/>
                <a:gd name="T2" fmla="*/ 67 w 70"/>
                <a:gd name="T3" fmla="*/ 1 h 93"/>
                <a:gd name="T4" fmla="*/ 65 w 70"/>
                <a:gd name="T5" fmla="*/ 2 h 93"/>
                <a:gd name="T6" fmla="*/ 61 w 70"/>
                <a:gd name="T7" fmla="*/ 4 h 93"/>
                <a:gd name="T8" fmla="*/ 59 w 70"/>
                <a:gd name="T9" fmla="*/ 4 h 93"/>
                <a:gd name="T10" fmla="*/ 53 w 70"/>
                <a:gd name="T11" fmla="*/ 5 h 93"/>
                <a:gd name="T12" fmla="*/ 51 w 70"/>
                <a:gd name="T13" fmla="*/ 5 h 93"/>
                <a:gd name="T14" fmla="*/ 45 w 70"/>
                <a:gd name="T15" fmla="*/ 6 h 93"/>
                <a:gd name="T16" fmla="*/ 41 w 70"/>
                <a:gd name="T17" fmla="*/ 8 h 93"/>
                <a:gd name="T18" fmla="*/ 36 w 70"/>
                <a:gd name="T19" fmla="*/ 9 h 93"/>
                <a:gd name="T20" fmla="*/ 31 w 70"/>
                <a:gd name="T21" fmla="*/ 9 h 93"/>
                <a:gd name="T22" fmla="*/ 26 w 70"/>
                <a:gd name="T23" fmla="*/ 12 h 93"/>
                <a:gd name="T24" fmla="*/ 18 w 70"/>
                <a:gd name="T25" fmla="*/ 7 h 93"/>
                <a:gd name="T26" fmla="*/ 15 w 70"/>
                <a:gd name="T27" fmla="*/ 4 h 93"/>
                <a:gd name="T28" fmla="*/ 15 w 70"/>
                <a:gd name="T29" fmla="*/ 4 h 93"/>
                <a:gd name="T30" fmla="*/ 11 w 70"/>
                <a:gd name="T31" fmla="*/ 9 h 93"/>
                <a:gd name="T32" fmla="*/ 17 w 70"/>
                <a:gd name="T33" fmla="*/ 18 h 93"/>
                <a:gd name="T34" fmla="*/ 20 w 70"/>
                <a:gd name="T35" fmla="*/ 20 h 93"/>
                <a:gd name="T36" fmla="*/ 40 w 70"/>
                <a:gd name="T37" fmla="*/ 27 h 93"/>
                <a:gd name="T38" fmla="*/ 47 w 70"/>
                <a:gd name="T39" fmla="*/ 27 h 93"/>
                <a:gd name="T40" fmla="*/ 27 w 70"/>
                <a:gd name="T41" fmla="*/ 48 h 93"/>
                <a:gd name="T42" fmla="*/ 20 w 70"/>
                <a:gd name="T43" fmla="*/ 48 h 93"/>
                <a:gd name="T44" fmla="*/ 14 w 70"/>
                <a:gd name="T45" fmla="*/ 50 h 93"/>
                <a:gd name="T46" fmla="*/ 12 w 70"/>
                <a:gd name="T47" fmla="*/ 53 h 93"/>
                <a:gd name="T48" fmla="*/ 7 w 70"/>
                <a:gd name="T49" fmla="*/ 53 h 93"/>
                <a:gd name="T50" fmla="*/ 6 w 70"/>
                <a:gd name="T51" fmla="*/ 55 h 93"/>
                <a:gd name="T52" fmla="*/ 0 w 70"/>
                <a:gd name="T53" fmla="*/ 63 h 93"/>
                <a:gd name="T54" fmla="*/ 0 w 70"/>
                <a:gd name="T55" fmla="*/ 87 h 93"/>
                <a:gd name="T56" fmla="*/ 4 w 70"/>
                <a:gd name="T57" fmla="*/ 93 h 93"/>
                <a:gd name="T58" fmla="*/ 8 w 70"/>
                <a:gd name="T59" fmla="*/ 88 h 93"/>
                <a:gd name="T60" fmla="*/ 12 w 70"/>
                <a:gd name="T61" fmla="*/ 84 h 93"/>
                <a:gd name="T62" fmla="*/ 24 w 70"/>
                <a:gd name="T63" fmla="*/ 72 h 93"/>
                <a:gd name="T64" fmla="*/ 24 w 70"/>
                <a:gd name="T65" fmla="*/ 72 h 93"/>
                <a:gd name="T66" fmla="*/ 33 w 70"/>
                <a:gd name="T67" fmla="*/ 67 h 93"/>
                <a:gd name="T68" fmla="*/ 33 w 70"/>
                <a:gd name="T69" fmla="*/ 66 h 93"/>
                <a:gd name="T70" fmla="*/ 33 w 70"/>
                <a:gd name="T71" fmla="*/ 67 h 93"/>
                <a:gd name="T72" fmla="*/ 36 w 70"/>
                <a:gd name="T73" fmla="*/ 64 h 93"/>
                <a:gd name="T74" fmla="*/ 44 w 70"/>
                <a:gd name="T75" fmla="*/ 56 h 93"/>
                <a:gd name="T76" fmla="*/ 51 w 70"/>
                <a:gd name="T77" fmla="*/ 47 h 93"/>
                <a:gd name="T78" fmla="*/ 56 w 70"/>
                <a:gd name="T79" fmla="*/ 38 h 93"/>
                <a:gd name="T80" fmla="*/ 57 w 70"/>
                <a:gd name="T81" fmla="*/ 36 h 93"/>
                <a:gd name="T82" fmla="*/ 60 w 70"/>
                <a:gd name="T83" fmla="*/ 31 h 93"/>
                <a:gd name="T84" fmla="*/ 60 w 70"/>
                <a:gd name="T85" fmla="*/ 28 h 93"/>
                <a:gd name="T86" fmla="*/ 64 w 70"/>
                <a:gd name="T87" fmla="*/ 22 h 93"/>
                <a:gd name="T88" fmla="*/ 67 w 70"/>
                <a:gd name="T89" fmla="*/ 13 h 93"/>
                <a:gd name="T90" fmla="*/ 68 w 70"/>
                <a:gd name="T91" fmla="*/ 12 h 93"/>
                <a:gd name="T92" fmla="*/ 69 w 70"/>
                <a:gd name="T93" fmla="*/ 9 h 93"/>
                <a:gd name="T94" fmla="*/ 69 w 70"/>
                <a:gd name="T95" fmla="*/ 4 h 93"/>
                <a:gd name="T96" fmla="*/ 68 w 70"/>
                <a:gd name="T97"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93">
                  <a:moveTo>
                    <a:pt x="68" y="1"/>
                  </a:moveTo>
                  <a:cubicBezTo>
                    <a:pt x="68" y="1"/>
                    <a:pt x="68" y="1"/>
                    <a:pt x="67" y="1"/>
                  </a:cubicBezTo>
                  <a:cubicBezTo>
                    <a:pt x="66" y="0"/>
                    <a:pt x="66" y="1"/>
                    <a:pt x="65" y="2"/>
                  </a:cubicBezTo>
                  <a:cubicBezTo>
                    <a:pt x="64" y="3"/>
                    <a:pt x="63" y="4"/>
                    <a:pt x="61" y="4"/>
                  </a:cubicBezTo>
                  <a:cubicBezTo>
                    <a:pt x="60" y="4"/>
                    <a:pt x="60" y="4"/>
                    <a:pt x="59" y="4"/>
                  </a:cubicBezTo>
                  <a:cubicBezTo>
                    <a:pt x="57" y="4"/>
                    <a:pt x="55" y="6"/>
                    <a:pt x="53" y="5"/>
                  </a:cubicBezTo>
                  <a:cubicBezTo>
                    <a:pt x="52" y="5"/>
                    <a:pt x="51" y="5"/>
                    <a:pt x="51" y="5"/>
                  </a:cubicBezTo>
                  <a:cubicBezTo>
                    <a:pt x="49" y="7"/>
                    <a:pt x="47" y="6"/>
                    <a:pt x="45" y="6"/>
                  </a:cubicBezTo>
                  <a:cubicBezTo>
                    <a:pt x="43" y="6"/>
                    <a:pt x="42" y="7"/>
                    <a:pt x="41" y="8"/>
                  </a:cubicBezTo>
                  <a:cubicBezTo>
                    <a:pt x="39" y="9"/>
                    <a:pt x="38" y="10"/>
                    <a:pt x="36" y="9"/>
                  </a:cubicBezTo>
                  <a:cubicBezTo>
                    <a:pt x="34" y="8"/>
                    <a:pt x="33" y="8"/>
                    <a:pt x="31" y="9"/>
                  </a:cubicBezTo>
                  <a:cubicBezTo>
                    <a:pt x="30" y="11"/>
                    <a:pt x="28" y="11"/>
                    <a:pt x="26" y="12"/>
                  </a:cubicBezTo>
                  <a:cubicBezTo>
                    <a:pt x="22" y="12"/>
                    <a:pt x="20" y="9"/>
                    <a:pt x="18" y="7"/>
                  </a:cubicBezTo>
                  <a:cubicBezTo>
                    <a:pt x="17" y="6"/>
                    <a:pt x="17" y="4"/>
                    <a:pt x="15" y="4"/>
                  </a:cubicBezTo>
                  <a:cubicBezTo>
                    <a:pt x="15" y="4"/>
                    <a:pt x="15" y="4"/>
                    <a:pt x="15" y="4"/>
                  </a:cubicBezTo>
                  <a:cubicBezTo>
                    <a:pt x="11" y="9"/>
                    <a:pt x="11" y="9"/>
                    <a:pt x="11" y="9"/>
                  </a:cubicBezTo>
                  <a:cubicBezTo>
                    <a:pt x="17" y="18"/>
                    <a:pt x="17" y="18"/>
                    <a:pt x="17" y="18"/>
                  </a:cubicBezTo>
                  <a:cubicBezTo>
                    <a:pt x="20" y="20"/>
                    <a:pt x="20" y="20"/>
                    <a:pt x="20" y="20"/>
                  </a:cubicBezTo>
                  <a:cubicBezTo>
                    <a:pt x="40" y="27"/>
                    <a:pt x="40" y="27"/>
                    <a:pt x="40" y="27"/>
                  </a:cubicBezTo>
                  <a:cubicBezTo>
                    <a:pt x="47" y="27"/>
                    <a:pt x="47" y="27"/>
                    <a:pt x="47" y="27"/>
                  </a:cubicBezTo>
                  <a:cubicBezTo>
                    <a:pt x="27" y="48"/>
                    <a:pt x="27" y="48"/>
                    <a:pt x="27" y="48"/>
                  </a:cubicBezTo>
                  <a:cubicBezTo>
                    <a:pt x="20" y="48"/>
                    <a:pt x="20" y="48"/>
                    <a:pt x="20" y="48"/>
                  </a:cubicBezTo>
                  <a:cubicBezTo>
                    <a:pt x="14" y="50"/>
                    <a:pt x="14" y="50"/>
                    <a:pt x="14" y="50"/>
                  </a:cubicBezTo>
                  <a:cubicBezTo>
                    <a:pt x="12" y="53"/>
                    <a:pt x="12" y="53"/>
                    <a:pt x="12" y="53"/>
                  </a:cubicBezTo>
                  <a:cubicBezTo>
                    <a:pt x="7" y="53"/>
                    <a:pt x="7" y="53"/>
                    <a:pt x="7" y="53"/>
                  </a:cubicBezTo>
                  <a:cubicBezTo>
                    <a:pt x="6" y="55"/>
                    <a:pt x="6" y="55"/>
                    <a:pt x="6" y="55"/>
                  </a:cubicBezTo>
                  <a:cubicBezTo>
                    <a:pt x="0" y="63"/>
                    <a:pt x="0" y="63"/>
                    <a:pt x="0" y="63"/>
                  </a:cubicBezTo>
                  <a:cubicBezTo>
                    <a:pt x="0" y="87"/>
                    <a:pt x="0" y="87"/>
                    <a:pt x="0" y="87"/>
                  </a:cubicBezTo>
                  <a:cubicBezTo>
                    <a:pt x="4" y="93"/>
                    <a:pt x="4" y="93"/>
                    <a:pt x="4" y="93"/>
                  </a:cubicBezTo>
                  <a:cubicBezTo>
                    <a:pt x="5" y="92"/>
                    <a:pt x="7" y="90"/>
                    <a:pt x="8" y="88"/>
                  </a:cubicBezTo>
                  <a:cubicBezTo>
                    <a:pt x="9" y="87"/>
                    <a:pt x="10" y="85"/>
                    <a:pt x="12" y="84"/>
                  </a:cubicBezTo>
                  <a:cubicBezTo>
                    <a:pt x="15" y="79"/>
                    <a:pt x="19" y="76"/>
                    <a:pt x="24" y="72"/>
                  </a:cubicBezTo>
                  <a:cubicBezTo>
                    <a:pt x="24" y="72"/>
                    <a:pt x="24" y="72"/>
                    <a:pt x="24" y="72"/>
                  </a:cubicBezTo>
                  <a:cubicBezTo>
                    <a:pt x="27" y="70"/>
                    <a:pt x="30" y="69"/>
                    <a:pt x="33" y="67"/>
                  </a:cubicBezTo>
                  <a:cubicBezTo>
                    <a:pt x="33" y="66"/>
                    <a:pt x="33" y="66"/>
                    <a:pt x="33" y="66"/>
                  </a:cubicBezTo>
                  <a:cubicBezTo>
                    <a:pt x="33" y="66"/>
                    <a:pt x="33" y="66"/>
                    <a:pt x="33" y="67"/>
                  </a:cubicBezTo>
                  <a:cubicBezTo>
                    <a:pt x="34" y="66"/>
                    <a:pt x="35" y="65"/>
                    <a:pt x="36" y="64"/>
                  </a:cubicBezTo>
                  <a:cubicBezTo>
                    <a:pt x="40" y="62"/>
                    <a:pt x="42" y="59"/>
                    <a:pt x="44" y="56"/>
                  </a:cubicBezTo>
                  <a:cubicBezTo>
                    <a:pt x="47" y="53"/>
                    <a:pt x="49" y="50"/>
                    <a:pt x="51" y="47"/>
                  </a:cubicBezTo>
                  <a:cubicBezTo>
                    <a:pt x="53" y="44"/>
                    <a:pt x="55" y="41"/>
                    <a:pt x="56" y="38"/>
                  </a:cubicBezTo>
                  <a:cubicBezTo>
                    <a:pt x="56" y="37"/>
                    <a:pt x="56" y="36"/>
                    <a:pt x="57" y="36"/>
                  </a:cubicBezTo>
                  <a:cubicBezTo>
                    <a:pt x="58" y="34"/>
                    <a:pt x="59" y="32"/>
                    <a:pt x="60" y="31"/>
                  </a:cubicBezTo>
                  <a:cubicBezTo>
                    <a:pt x="60" y="30"/>
                    <a:pt x="60" y="29"/>
                    <a:pt x="60" y="28"/>
                  </a:cubicBezTo>
                  <a:cubicBezTo>
                    <a:pt x="62" y="27"/>
                    <a:pt x="63" y="24"/>
                    <a:pt x="64" y="22"/>
                  </a:cubicBezTo>
                  <a:cubicBezTo>
                    <a:pt x="67" y="19"/>
                    <a:pt x="67" y="17"/>
                    <a:pt x="67" y="13"/>
                  </a:cubicBezTo>
                  <a:cubicBezTo>
                    <a:pt x="67" y="13"/>
                    <a:pt x="67" y="12"/>
                    <a:pt x="68" y="12"/>
                  </a:cubicBezTo>
                  <a:cubicBezTo>
                    <a:pt x="69" y="11"/>
                    <a:pt x="69" y="10"/>
                    <a:pt x="69" y="9"/>
                  </a:cubicBezTo>
                  <a:cubicBezTo>
                    <a:pt x="69" y="7"/>
                    <a:pt x="68" y="6"/>
                    <a:pt x="69" y="4"/>
                  </a:cubicBezTo>
                  <a:cubicBezTo>
                    <a:pt x="70" y="2"/>
                    <a:pt x="70" y="2"/>
                    <a:pt x="68"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7" name="Freeform 889">
              <a:extLst>
                <a:ext uri="{FF2B5EF4-FFF2-40B4-BE49-F238E27FC236}">
                  <a16:creationId xmlns:a16="http://schemas.microsoft.com/office/drawing/2014/main" id="{055F354A-7D1F-432D-9B39-683E6050768B}"/>
                </a:ext>
              </a:extLst>
            </p:cNvPr>
            <p:cNvSpPr>
              <a:spLocks noEditPoints="1"/>
            </p:cNvSpPr>
            <p:nvPr/>
          </p:nvSpPr>
          <p:spPr bwMode="auto">
            <a:xfrm>
              <a:off x="5576876" y="4233296"/>
              <a:ext cx="98098" cy="82476"/>
            </a:xfrm>
            <a:custGeom>
              <a:avLst/>
              <a:gdLst>
                <a:gd name="T0" fmla="*/ 5 w 21"/>
                <a:gd name="T1" fmla="*/ 17 h 22"/>
                <a:gd name="T2" fmla="*/ 4 w 21"/>
                <a:gd name="T3" fmla="*/ 18 h 22"/>
                <a:gd name="T4" fmla="*/ 5 w 21"/>
                <a:gd name="T5" fmla="*/ 17 h 22"/>
                <a:gd name="T6" fmla="*/ 19 w 21"/>
                <a:gd name="T7" fmla="*/ 10 h 22"/>
                <a:gd name="T8" fmla="*/ 19 w 21"/>
                <a:gd name="T9" fmla="*/ 9 h 22"/>
                <a:gd name="T10" fmla="*/ 19 w 21"/>
                <a:gd name="T11" fmla="*/ 7 h 22"/>
                <a:gd name="T12" fmla="*/ 14 w 21"/>
                <a:gd name="T13" fmla="*/ 0 h 22"/>
                <a:gd name="T14" fmla="*/ 5 w 21"/>
                <a:gd name="T15" fmla="*/ 2 h 22"/>
                <a:gd name="T16" fmla="*/ 4 w 21"/>
                <a:gd name="T17" fmla="*/ 5 h 22"/>
                <a:gd name="T18" fmla="*/ 3 w 21"/>
                <a:gd name="T19" fmla="*/ 5 h 22"/>
                <a:gd name="T20" fmla="*/ 2 w 21"/>
                <a:gd name="T21" fmla="*/ 7 h 22"/>
                <a:gd name="T22" fmla="*/ 1 w 21"/>
                <a:gd name="T23" fmla="*/ 7 h 22"/>
                <a:gd name="T24" fmla="*/ 0 w 21"/>
                <a:gd name="T25" fmla="*/ 8 h 22"/>
                <a:gd name="T26" fmla="*/ 1 w 21"/>
                <a:gd name="T27" fmla="*/ 8 h 22"/>
                <a:gd name="T28" fmla="*/ 1 w 21"/>
                <a:gd name="T29" fmla="*/ 12 h 22"/>
                <a:gd name="T30" fmla="*/ 2 w 21"/>
                <a:gd name="T31" fmla="*/ 13 h 22"/>
                <a:gd name="T32" fmla="*/ 4 w 21"/>
                <a:gd name="T33" fmla="*/ 15 h 22"/>
                <a:gd name="T34" fmla="*/ 5 w 21"/>
                <a:gd name="T35" fmla="*/ 17 h 22"/>
                <a:gd name="T36" fmla="*/ 6 w 21"/>
                <a:gd name="T37" fmla="*/ 18 h 22"/>
                <a:gd name="T38" fmla="*/ 7 w 21"/>
                <a:gd name="T39" fmla="*/ 18 h 22"/>
                <a:gd name="T40" fmla="*/ 7 w 21"/>
                <a:gd name="T41" fmla="*/ 19 h 22"/>
                <a:gd name="T42" fmla="*/ 13 w 21"/>
                <a:gd name="T43" fmla="*/ 22 h 22"/>
                <a:gd name="T44" fmla="*/ 15 w 21"/>
                <a:gd name="T45" fmla="*/ 18 h 22"/>
                <a:gd name="T46" fmla="*/ 18 w 21"/>
                <a:gd name="T47" fmla="*/ 16 h 22"/>
                <a:gd name="T48" fmla="*/ 19 w 21"/>
                <a:gd name="T49" fmla="*/ 13 h 22"/>
                <a:gd name="T50" fmla="*/ 21 w 21"/>
                <a:gd name="T51" fmla="*/ 13 h 22"/>
                <a:gd name="T52" fmla="*/ 21 w 21"/>
                <a:gd name="T53" fmla="*/ 11 h 22"/>
                <a:gd name="T54" fmla="*/ 18 w 21"/>
                <a:gd name="T55" fmla="*/ 12 h 22"/>
                <a:gd name="T56" fmla="*/ 19 w 21"/>
                <a:gd name="T5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22">
                  <a:moveTo>
                    <a:pt x="5" y="17"/>
                  </a:moveTo>
                  <a:cubicBezTo>
                    <a:pt x="5" y="19"/>
                    <a:pt x="5" y="19"/>
                    <a:pt x="4" y="18"/>
                  </a:cubicBezTo>
                  <a:cubicBezTo>
                    <a:pt x="4" y="17"/>
                    <a:pt x="5" y="18"/>
                    <a:pt x="5" y="17"/>
                  </a:cubicBezTo>
                  <a:close/>
                  <a:moveTo>
                    <a:pt x="19" y="10"/>
                  </a:moveTo>
                  <a:cubicBezTo>
                    <a:pt x="19" y="9"/>
                    <a:pt x="19" y="9"/>
                    <a:pt x="19" y="9"/>
                  </a:cubicBezTo>
                  <a:cubicBezTo>
                    <a:pt x="19" y="7"/>
                    <a:pt x="19" y="7"/>
                    <a:pt x="19" y="7"/>
                  </a:cubicBezTo>
                  <a:cubicBezTo>
                    <a:pt x="14" y="0"/>
                    <a:pt x="14" y="0"/>
                    <a:pt x="14" y="0"/>
                  </a:cubicBezTo>
                  <a:cubicBezTo>
                    <a:pt x="5" y="2"/>
                    <a:pt x="5" y="2"/>
                    <a:pt x="5" y="2"/>
                  </a:cubicBezTo>
                  <a:cubicBezTo>
                    <a:pt x="4" y="5"/>
                    <a:pt x="4" y="5"/>
                    <a:pt x="4" y="5"/>
                  </a:cubicBezTo>
                  <a:cubicBezTo>
                    <a:pt x="3" y="5"/>
                    <a:pt x="3" y="5"/>
                    <a:pt x="3" y="5"/>
                  </a:cubicBezTo>
                  <a:cubicBezTo>
                    <a:pt x="2" y="7"/>
                    <a:pt x="2" y="7"/>
                    <a:pt x="2" y="7"/>
                  </a:cubicBezTo>
                  <a:cubicBezTo>
                    <a:pt x="1" y="7"/>
                    <a:pt x="1" y="7"/>
                    <a:pt x="1" y="7"/>
                  </a:cubicBezTo>
                  <a:cubicBezTo>
                    <a:pt x="1" y="7"/>
                    <a:pt x="0" y="7"/>
                    <a:pt x="0" y="8"/>
                  </a:cubicBezTo>
                  <a:cubicBezTo>
                    <a:pt x="1" y="8"/>
                    <a:pt x="1" y="8"/>
                    <a:pt x="1" y="8"/>
                  </a:cubicBezTo>
                  <a:cubicBezTo>
                    <a:pt x="1" y="9"/>
                    <a:pt x="2" y="10"/>
                    <a:pt x="1" y="12"/>
                  </a:cubicBezTo>
                  <a:cubicBezTo>
                    <a:pt x="1" y="12"/>
                    <a:pt x="1" y="13"/>
                    <a:pt x="2" y="13"/>
                  </a:cubicBezTo>
                  <a:cubicBezTo>
                    <a:pt x="3" y="13"/>
                    <a:pt x="4" y="14"/>
                    <a:pt x="4" y="15"/>
                  </a:cubicBezTo>
                  <a:cubicBezTo>
                    <a:pt x="4" y="16"/>
                    <a:pt x="4" y="17"/>
                    <a:pt x="5" y="17"/>
                  </a:cubicBezTo>
                  <a:cubicBezTo>
                    <a:pt x="6" y="17"/>
                    <a:pt x="6" y="17"/>
                    <a:pt x="6" y="18"/>
                  </a:cubicBezTo>
                  <a:cubicBezTo>
                    <a:pt x="7" y="18"/>
                    <a:pt x="8" y="18"/>
                    <a:pt x="7" y="18"/>
                  </a:cubicBezTo>
                  <a:cubicBezTo>
                    <a:pt x="7" y="19"/>
                    <a:pt x="7" y="19"/>
                    <a:pt x="7" y="19"/>
                  </a:cubicBezTo>
                  <a:cubicBezTo>
                    <a:pt x="9" y="20"/>
                    <a:pt x="11" y="21"/>
                    <a:pt x="13" y="22"/>
                  </a:cubicBezTo>
                  <a:cubicBezTo>
                    <a:pt x="15" y="18"/>
                    <a:pt x="15" y="18"/>
                    <a:pt x="15" y="18"/>
                  </a:cubicBezTo>
                  <a:cubicBezTo>
                    <a:pt x="18" y="16"/>
                    <a:pt x="18" y="16"/>
                    <a:pt x="18" y="16"/>
                  </a:cubicBezTo>
                  <a:cubicBezTo>
                    <a:pt x="19" y="13"/>
                    <a:pt x="19" y="13"/>
                    <a:pt x="19" y="13"/>
                  </a:cubicBezTo>
                  <a:cubicBezTo>
                    <a:pt x="21" y="13"/>
                    <a:pt x="21" y="13"/>
                    <a:pt x="21" y="13"/>
                  </a:cubicBezTo>
                  <a:cubicBezTo>
                    <a:pt x="21" y="11"/>
                    <a:pt x="21" y="11"/>
                    <a:pt x="21" y="11"/>
                  </a:cubicBezTo>
                  <a:cubicBezTo>
                    <a:pt x="18" y="12"/>
                    <a:pt x="18" y="12"/>
                    <a:pt x="18" y="12"/>
                  </a:cubicBezTo>
                  <a:lnTo>
                    <a:pt x="19" y="1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8" name="Freeform 890">
              <a:extLst>
                <a:ext uri="{FF2B5EF4-FFF2-40B4-BE49-F238E27FC236}">
                  <a16:creationId xmlns:a16="http://schemas.microsoft.com/office/drawing/2014/main" id="{813E7EF7-FE52-4023-BD3F-A79BC73D51CE}"/>
                </a:ext>
              </a:extLst>
            </p:cNvPr>
            <p:cNvSpPr>
              <a:spLocks/>
            </p:cNvSpPr>
            <p:nvPr/>
          </p:nvSpPr>
          <p:spPr bwMode="auto">
            <a:xfrm>
              <a:off x="5450240" y="4058216"/>
              <a:ext cx="190847" cy="117203"/>
            </a:xfrm>
            <a:custGeom>
              <a:avLst/>
              <a:gdLst>
                <a:gd name="T0" fmla="*/ 40 w 41"/>
                <a:gd name="T1" fmla="*/ 27 h 31"/>
                <a:gd name="T2" fmla="*/ 41 w 41"/>
                <a:gd name="T3" fmla="*/ 26 h 31"/>
                <a:gd name="T4" fmla="*/ 39 w 41"/>
                <a:gd name="T5" fmla="*/ 23 h 31"/>
                <a:gd name="T6" fmla="*/ 37 w 41"/>
                <a:gd name="T7" fmla="*/ 24 h 31"/>
                <a:gd name="T8" fmla="*/ 36 w 41"/>
                <a:gd name="T9" fmla="*/ 21 h 31"/>
                <a:gd name="T10" fmla="*/ 37 w 41"/>
                <a:gd name="T11" fmla="*/ 19 h 31"/>
                <a:gd name="T12" fmla="*/ 36 w 41"/>
                <a:gd name="T13" fmla="*/ 17 h 31"/>
                <a:gd name="T14" fmla="*/ 34 w 41"/>
                <a:gd name="T15" fmla="*/ 16 h 31"/>
                <a:gd name="T16" fmla="*/ 34 w 41"/>
                <a:gd name="T17" fmla="*/ 13 h 31"/>
                <a:gd name="T18" fmla="*/ 31 w 41"/>
                <a:gd name="T19" fmla="*/ 11 h 31"/>
                <a:gd name="T20" fmla="*/ 30 w 41"/>
                <a:gd name="T21" fmla="*/ 8 h 31"/>
                <a:gd name="T22" fmla="*/ 27 w 41"/>
                <a:gd name="T23" fmla="*/ 7 h 31"/>
                <a:gd name="T24" fmla="*/ 27 w 41"/>
                <a:gd name="T25" fmla="*/ 4 h 31"/>
                <a:gd name="T26" fmla="*/ 26 w 41"/>
                <a:gd name="T27" fmla="*/ 4 h 31"/>
                <a:gd name="T28" fmla="*/ 23 w 41"/>
                <a:gd name="T29" fmla="*/ 3 h 31"/>
                <a:gd name="T30" fmla="*/ 20 w 41"/>
                <a:gd name="T31" fmla="*/ 0 h 31"/>
                <a:gd name="T32" fmla="*/ 16 w 41"/>
                <a:gd name="T33" fmla="*/ 0 h 31"/>
                <a:gd name="T34" fmla="*/ 11 w 41"/>
                <a:gd name="T35" fmla="*/ 2 h 31"/>
                <a:gd name="T36" fmla="*/ 7 w 41"/>
                <a:gd name="T37" fmla="*/ 1 h 31"/>
                <a:gd name="T38" fmla="*/ 6 w 41"/>
                <a:gd name="T39" fmla="*/ 3 h 31"/>
                <a:gd name="T40" fmla="*/ 6 w 41"/>
                <a:gd name="T41" fmla="*/ 4 h 31"/>
                <a:gd name="T42" fmla="*/ 6 w 41"/>
                <a:gd name="T43" fmla="*/ 5 h 31"/>
                <a:gd name="T44" fmla="*/ 3 w 41"/>
                <a:gd name="T45" fmla="*/ 12 h 31"/>
                <a:gd name="T46" fmla="*/ 0 w 41"/>
                <a:gd name="T47" fmla="*/ 14 h 31"/>
                <a:gd name="T48" fmla="*/ 4 w 41"/>
                <a:gd name="T49" fmla="*/ 19 h 31"/>
                <a:gd name="T50" fmla="*/ 6 w 41"/>
                <a:gd name="T51" fmla="*/ 22 h 31"/>
                <a:gd name="T52" fmla="*/ 12 w 41"/>
                <a:gd name="T53" fmla="*/ 22 h 31"/>
                <a:gd name="T54" fmla="*/ 13 w 41"/>
                <a:gd name="T55" fmla="*/ 20 h 31"/>
                <a:gd name="T56" fmla="*/ 15 w 41"/>
                <a:gd name="T57" fmla="*/ 20 h 31"/>
                <a:gd name="T58" fmla="*/ 20 w 41"/>
                <a:gd name="T59" fmla="*/ 23 h 31"/>
                <a:gd name="T60" fmla="*/ 23 w 41"/>
                <a:gd name="T61" fmla="*/ 21 h 31"/>
                <a:gd name="T62" fmla="*/ 24 w 41"/>
                <a:gd name="T63" fmla="*/ 23 h 31"/>
                <a:gd name="T64" fmla="*/ 20 w 41"/>
                <a:gd name="T65" fmla="*/ 24 h 31"/>
                <a:gd name="T66" fmla="*/ 15 w 41"/>
                <a:gd name="T67" fmla="*/ 21 h 31"/>
                <a:gd name="T68" fmla="*/ 14 w 41"/>
                <a:gd name="T69" fmla="*/ 23 h 31"/>
                <a:gd name="T70" fmla="*/ 10 w 41"/>
                <a:gd name="T71" fmla="*/ 23 h 31"/>
                <a:gd name="T72" fmla="*/ 10 w 41"/>
                <a:gd name="T73" fmla="*/ 25 h 31"/>
                <a:gd name="T74" fmla="*/ 5 w 41"/>
                <a:gd name="T75" fmla="*/ 25 h 31"/>
                <a:gd name="T76" fmla="*/ 4 w 41"/>
                <a:gd name="T77" fmla="*/ 26 h 31"/>
                <a:gd name="T78" fmla="*/ 5 w 41"/>
                <a:gd name="T79" fmla="*/ 30 h 31"/>
                <a:gd name="T80" fmla="*/ 11 w 41"/>
                <a:gd name="T81" fmla="*/ 30 h 31"/>
                <a:gd name="T82" fmla="*/ 14 w 41"/>
                <a:gd name="T83" fmla="*/ 28 h 31"/>
                <a:gd name="T84" fmla="*/ 25 w 41"/>
                <a:gd name="T85" fmla="*/ 28 h 31"/>
                <a:gd name="T86" fmla="*/ 28 w 41"/>
                <a:gd name="T87" fmla="*/ 28 h 31"/>
                <a:gd name="T88" fmla="*/ 29 w 41"/>
                <a:gd name="T89" fmla="*/ 29 h 31"/>
                <a:gd name="T90" fmla="*/ 30 w 41"/>
                <a:gd name="T91" fmla="*/ 29 h 31"/>
                <a:gd name="T92" fmla="*/ 34 w 41"/>
                <a:gd name="T93" fmla="*/ 31 h 31"/>
                <a:gd name="T94" fmla="*/ 35 w 41"/>
                <a:gd name="T95" fmla="*/ 30 h 31"/>
                <a:gd name="T96" fmla="*/ 40 w 41"/>
                <a:gd name="T97" fmla="*/ 30 h 31"/>
                <a:gd name="T98" fmla="*/ 40 w 41"/>
                <a:gd name="T99" fmla="*/ 28 h 31"/>
                <a:gd name="T100" fmla="*/ 40 w 41"/>
                <a:gd name="T10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 h="31">
                  <a:moveTo>
                    <a:pt x="40" y="27"/>
                  </a:moveTo>
                  <a:cubicBezTo>
                    <a:pt x="41" y="26"/>
                    <a:pt x="41" y="26"/>
                    <a:pt x="41" y="26"/>
                  </a:cubicBezTo>
                  <a:cubicBezTo>
                    <a:pt x="39" y="23"/>
                    <a:pt x="39" y="23"/>
                    <a:pt x="39" y="23"/>
                  </a:cubicBezTo>
                  <a:cubicBezTo>
                    <a:pt x="37" y="24"/>
                    <a:pt x="37" y="24"/>
                    <a:pt x="37" y="24"/>
                  </a:cubicBezTo>
                  <a:cubicBezTo>
                    <a:pt x="36" y="21"/>
                    <a:pt x="36" y="21"/>
                    <a:pt x="36" y="21"/>
                  </a:cubicBezTo>
                  <a:cubicBezTo>
                    <a:pt x="37" y="19"/>
                    <a:pt x="37" y="19"/>
                    <a:pt x="37" y="19"/>
                  </a:cubicBezTo>
                  <a:cubicBezTo>
                    <a:pt x="36" y="17"/>
                    <a:pt x="36" y="17"/>
                    <a:pt x="36" y="17"/>
                  </a:cubicBezTo>
                  <a:cubicBezTo>
                    <a:pt x="34" y="16"/>
                    <a:pt x="34" y="16"/>
                    <a:pt x="34" y="16"/>
                  </a:cubicBezTo>
                  <a:cubicBezTo>
                    <a:pt x="34" y="13"/>
                    <a:pt x="34" y="13"/>
                    <a:pt x="34" y="13"/>
                  </a:cubicBezTo>
                  <a:cubicBezTo>
                    <a:pt x="31" y="11"/>
                    <a:pt x="31" y="11"/>
                    <a:pt x="31" y="11"/>
                  </a:cubicBezTo>
                  <a:cubicBezTo>
                    <a:pt x="30" y="8"/>
                    <a:pt x="30" y="8"/>
                    <a:pt x="30" y="8"/>
                  </a:cubicBezTo>
                  <a:cubicBezTo>
                    <a:pt x="27" y="7"/>
                    <a:pt x="27" y="7"/>
                    <a:pt x="27" y="7"/>
                  </a:cubicBezTo>
                  <a:cubicBezTo>
                    <a:pt x="27" y="4"/>
                    <a:pt x="27" y="4"/>
                    <a:pt x="27" y="4"/>
                  </a:cubicBezTo>
                  <a:cubicBezTo>
                    <a:pt x="26" y="4"/>
                    <a:pt x="26" y="4"/>
                    <a:pt x="26" y="4"/>
                  </a:cubicBezTo>
                  <a:cubicBezTo>
                    <a:pt x="23" y="3"/>
                    <a:pt x="23" y="3"/>
                    <a:pt x="23" y="3"/>
                  </a:cubicBezTo>
                  <a:cubicBezTo>
                    <a:pt x="20" y="0"/>
                    <a:pt x="20" y="0"/>
                    <a:pt x="20" y="0"/>
                  </a:cubicBezTo>
                  <a:cubicBezTo>
                    <a:pt x="16" y="0"/>
                    <a:pt x="16" y="0"/>
                    <a:pt x="16" y="0"/>
                  </a:cubicBezTo>
                  <a:cubicBezTo>
                    <a:pt x="11" y="2"/>
                    <a:pt x="11" y="2"/>
                    <a:pt x="11" y="2"/>
                  </a:cubicBezTo>
                  <a:cubicBezTo>
                    <a:pt x="7" y="1"/>
                    <a:pt x="7" y="1"/>
                    <a:pt x="7" y="1"/>
                  </a:cubicBezTo>
                  <a:cubicBezTo>
                    <a:pt x="6" y="3"/>
                    <a:pt x="6" y="3"/>
                    <a:pt x="6" y="3"/>
                  </a:cubicBezTo>
                  <a:cubicBezTo>
                    <a:pt x="6" y="3"/>
                    <a:pt x="6" y="3"/>
                    <a:pt x="6" y="4"/>
                  </a:cubicBezTo>
                  <a:cubicBezTo>
                    <a:pt x="6" y="4"/>
                    <a:pt x="6" y="5"/>
                    <a:pt x="6" y="5"/>
                  </a:cubicBezTo>
                  <a:cubicBezTo>
                    <a:pt x="6" y="8"/>
                    <a:pt x="4" y="9"/>
                    <a:pt x="3" y="12"/>
                  </a:cubicBezTo>
                  <a:cubicBezTo>
                    <a:pt x="2" y="12"/>
                    <a:pt x="1" y="13"/>
                    <a:pt x="0" y="14"/>
                  </a:cubicBezTo>
                  <a:cubicBezTo>
                    <a:pt x="2" y="15"/>
                    <a:pt x="3" y="17"/>
                    <a:pt x="4" y="19"/>
                  </a:cubicBezTo>
                  <a:cubicBezTo>
                    <a:pt x="5" y="20"/>
                    <a:pt x="5" y="21"/>
                    <a:pt x="6" y="22"/>
                  </a:cubicBezTo>
                  <a:cubicBezTo>
                    <a:pt x="12" y="22"/>
                    <a:pt x="12" y="22"/>
                    <a:pt x="12" y="22"/>
                  </a:cubicBezTo>
                  <a:cubicBezTo>
                    <a:pt x="13" y="20"/>
                    <a:pt x="13" y="20"/>
                    <a:pt x="13" y="20"/>
                  </a:cubicBezTo>
                  <a:cubicBezTo>
                    <a:pt x="15" y="20"/>
                    <a:pt x="15" y="20"/>
                    <a:pt x="15" y="20"/>
                  </a:cubicBezTo>
                  <a:cubicBezTo>
                    <a:pt x="20" y="23"/>
                    <a:pt x="20" y="23"/>
                    <a:pt x="20" y="23"/>
                  </a:cubicBezTo>
                  <a:cubicBezTo>
                    <a:pt x="23" y="21"/>
                    <a:pt x="23" y="21"/>
                    <a:pt x="23" y="21"/>
                  </a:cubicBezTo>
                  <a:cubicBezTo>
                    <a:pt x="24" y="23"/>
                    <a:pt x="24" y="23"/>
                    <a:pt x="24" y="23"/>
                  </a:cubicBezTo>
                  <a:cubicBezTo>
                    <a:pt x="20" y="24"/>
                    <a:pt x="20" y="24"/>
                    <a:pt x="20" y="24"/>
                  </a:cubicBezTo>
                  <a:cubicBezTo>
                    <a:pt x="15" y="21"/>
                    <a:pt x="15" y="21"/>
                    <a:pt x="15" y="21"/>
                  </a:cubicBezTo>
                  <a:cubicBezTo>
                    <a:pt x="14" y="23"/>
                    <a:pt x="14" y="23"/>
                    <a:pt x="14" y="23"/>
                  </a:cubicBezTo>
                  <a:cubicBezTo>
                    <a:pt x="10" y="23"/>
                    <a:pt x="10" y="23"/>
                    <a:pt x="10" y="23"/>
                  </a:cubicBezTo>
                  <a:cubicBezTo>
                    <a:pt x="10" y="25"/>
                    <a:pt x="10" y="25"/>
                    <a:pt x="10" y="25"/>
                  </a:cubicBezTo>
                  <a:cubicBezTo>
                    <a:pt x="5" y="25"/>
                    <a:pt x="5" y="25"/>
                    <a:pt x="5" y="25"/>
                  </a:cubicBezTo>
                  <a:cubicBezTo>
                    <a:pt x="4" y="25"/>
                    <a:pt x="3" y="25"/>
                    <a:pt x="4" y="26"/>
                  </a:cubicBezTo>
                  <a:cubicBezTo>
                    <a:pt x="5" y="27"/>
                    <a:pt x="5" y="29"/>
                    <a:pt x="5" y="30"/>
                  </a:cubicBezTo>
                  <a:cubicBezTo>
                    <a:pt x="11" y="30"/>
                    <a:pt x="11" y="30"/>
                    <a:pt x="11" y="30"/>
                  </a:cubicBezTo>
                  <a:cubicBezTo>
                    <a:pt x="14" y="28"/>
                    <a:pt x="14" y="28"/>
                    <a:pt x="14" y="28"/>
                  </a:cubicBezTo>
                  <a:cubicBezTo>
                    <a:pt x="25" y="28"/>
                    <a:pt x="25" y="28"/>
                    <a:pt x="25" y="28"/>
                  </a:cubicBezTo>
                  <a:cubicBezTo>
                    <a:pt x="28" y="28"/>
                    <a:pt x="28" y="28"/>
                    <a:pt x="28" y="28"/>
                  </a:cubicBezTo>
                  <a:cubicBezTo>
                    <a:pt x="29" y="29"/>
                    <a:pt x="29" y="29"/>
                    <a:pt x="29" y="29"/>
                  </a:cubicBezTo>
                  <a:cubicBezTo>
                    <a:pt x="30" y="29"/>
                    <a:pt x="30" y="29"/>
                    <a:pt x="30" y="29"/>
                  </a:cubicBezTo>
                  <a:cubicBezTo>
                    <a:pt x="34" y="31"/>
                    <a:pt x="34" y="31"/>
                    <a:pt x="34" y="31"/>
                  </a:cubicBezTo>
                  <a:cubicBezTo>
                    <a:pt x="35" y="30"/>
                    <a:pt x="35" y="30"/>
                    <a:pt x="35" y="30"/>
                  </a:cubicBezTo>
                  <a:cubicBezTo>
                    <a:pt x="40" y="30"/>
                    <a:pt x="40" y="30"/>
                    <a:pt x="40" y="30"/>
                  </a:cubicBezTo>
                  <a:cubicBezTo>
                    <a:pt x="40" y="28"/>
                    <a:pt x="40" y="28"/>
                    <a:pt x="40" y="28"/>
                  </a:cubicBezTo>
                  <a:lnTo>
                    <a:pt x="40" y="27"/>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9" name="Freeform 891">
              <a:extLst>
                <a:ext uri="{FF2B5EF4-FFF2-40B4-BE49-F238E27FC236}">
                  <a16:creationId xmlns:a16="http://schemas.microsoft.com/office/drawing/2014/main" id="{F32DD2F1-CD7E-4FCE-9D72-CBD128299683}"/>
                </a:ext>
              </a:extLst>
            </p:cNvPr>
            <p:cNvSpPr>
              <a:spLocks/>
            </p:cNvSpPr>
            <p:nvPr/>
          </p:nvSpPr>
          <p:spPr bwMode="auto">
            <a:xfrm>
              <a:off x="6208277" y="4486510"/>
              <a:ext cx="8918" cy="4341"/>
            </a:xfrm>
            <a:custGeom>
              <a:avLst/>
              <a:gdLst>
                <a:gd name="T0" fmla="*/ 1 w 2"/>
                <a:gd name="T1" fmla="*/ 0 h 1"/>
                <a:gd name="T2" fmla="*/ 0 w 2"/>
                <a:gd name="T3" fmla="*/ 1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0" y="1"/>
                    <a:pt x="0" y="1"/>
                  </a:cubicBezTo>
                  <a:cubicBezTo>
                    <a:pt x="1" y="1"/>
                    <a:pt x="1" y="1"/>
                    <a:pt x="2" y="0"/>
                  </a:cubicBezTo>
                  <a:cubicBezTo>
                    <a:pt x="2" y="0"/>
                    <a:pt x="2" y="0"/>
                    <a:pt x="1"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0" name="Freeform 892">
              <a:extLst>
                <a:ext uri="{FF2B5EF4-FFF2-40B4-BE49-F238E27FC236}">
                  <a16:creationId xmlns:a16="http://schemas.microsoft.com/office/drawing/2014/main" id="{4D98AD80-AF6B-41C3-88E2-0E2D7ACD524C}"/>
                </a:ext>
              </a:extLst>
            </p:cNvPr>
            <p:cNvSpPr>
              <a:spLocks/>
            </p:cNvSpPr>
            <p:nvPr/>
          </p:nvSpPr>
          <p:spPr bwMode="auto">
            <a:xfrm>
              <a:off x="6914589" y="4521237"/>
              <a:ext cx="64210" cy="44856"/>
            </a:xfrm>
            <a:custGeom>
              <a:avLst/>
              <a:gdLst>
                <a:gd name="T0" fmla="*/ 15 w 36"/>
                <a:gd name="T1" fmla="*/ 5 h 31"/>
                <a:gd name="T2" fmla="*/ 10 w 36"/>
                <a:gd name="T3" fmla="*/ 8 h 31"/>
                <a:gd name="T4" fmla="*/ 5 w 36"/>
                <a:gd name="T5" fmla="*/ 13 h 31"/>
                <a:gd name="T6" fmla="*/ 5 w 36"/>
                <a:gd name="T7" fmla="*/ 18 h 31"/>
                <a:gd name="T8" fmla="*/ 0 w 36"/>
                <a:gd name="T9" fmla="*/ 24 h 31"/>
                <a:gd name="T10" fmla="*/ 2 w 36"/>
                <a:gd name="T11" fmla="*/ 29 h 31"/>
                <a:gd name="T12" fmla="*/ 2 w 36"/>
                <a:gd name="T13" fmla="*/ 29 h 31"/>
                <a:gd name="T14" fmla="*/ 5 w 36"/>
                <a:gd name="T15" fmla="*/ 26 h 31"/>
                <a:gd name="T16" fmla="*/ 10 w 36"/>
                <a:gd name="T17" fmla="*/ 29 h 31"/>
                <a:gd name="T18" fmla="*/ 10 w 36"/>
                <a:gd name="T19" fmla="*/ 31 h 31"/>
                <a:gd name="T20" fmla="*/ 15 w 36"/>
                <a:gd name="T21" fmla="*/ 31 h 31"/>
                <a:gd name="T22" fmla="*/ 21 w 36"/>
                <a:gd name="T23" fmla="*/ 29 h 31"/>
                <a:gd name="T24" fmla="*/ 21 w 36"/>
                <a:gd name="T25" fmla="*/ 24 h 31"/>
                <a:gd name="T26" fmla="*/ 23 w 36"/>
                <a:gd name="T27" fmla="*/ 24 h 31"/>
                <a:gd name="T28" fmla="*/ 28 w 36"/>
                <a:gd name="T29" fmla="*/ 21 h 31"/>
                <a:gd name="T30" fmla="*/ 31 w 36"/>
                <a:gd name="T31" fmla="*/ 24 h 31"/>
                <a:gd name="T32" fmla="*/ 34 w 36"/>
                <a:gd name="T33" fmla="*/ 24 h 31"/>
                <a:gd name="T34" fmla="*/ 36 w 36"/>
                <a:gd name="T35" fmla="*/ 18 h 31"/>
                <a:gd name="T36" fmla="*/ 36 w 36"/>
                <a:gd name="T37" fmla="*/ 13 h 31"/>
                <a:gd name="T38" fmla="*/ 36 w 36"/>
                <a:gd name="T39" fmla="*/ 10 h 31"/>
                <a:gd name="T40" fmla="*/ 28 w 36"/>
                <a:gd name="T41" fmla="*/ 0 h 31"/>
                <a:gd name="T42" fmla="*/ 23 w 36"/>
                <a:gd name="T43" fmla="*/ 5 h 31"/>
                <a:gd name="T44" fmla="*/ 15 w 36"/>
                <a:gd name="T45"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31">
                  <a:moveTo>
                    <a:pt x="15" y="5"/>
                  </a:moveTo>
                  <a:lnTo>
                    <a:pt x="10" y="8"/>
                  </a:lnTo>
                  <a:lnTo>
                    <a:pt x="5" y="13"/>
                  </a:lnTo>
                  <a:lnTo>
                    <a:pt x="5" y="18"/>
                  </a:lnTo>
                  <a:lnTo>
                    <a:pt x="0" y="24"/>
                  </a:lnTo>
                  <a:lnTo>
                    <a:pt x="2" y="29"/>
                  </a:lnTo>
                  <a:lnTo>
                    <a:pt x="2" y="29"/>
                  </a:lnTo>
                  <a:lnTo>
                    <a:pt x="5" y="26"/>
                  </a:lnTo>
                  <a:lnTo>
                    <a:pt x="10" y="29"/>
                  </a:lnTo>
                  <a:lnTo>
                    <a:pt x="10" y="31"/>
                  </a:lnTo>
                  <a:lnTo>
                    <a:pt x="15" y="31"/>
                  </a:lnTo>
                  <a:lnTo>
                    <a:pt x="21" y="29"/>
                  </a:lnTo>
                  <a:lnTo>
                    <a:pt x="21" y="24"/>
                  </a:lnTo>
                  <a:lnTo>
                    <a:pt x="23" y="24"/>
                  </a:lnTo>
                  <a:lnTo>
                    <a:pt x="28" y="21"/>
                  </a:lnTo>
                  <a:lnTo>
                    <a:pt x="31" y="24"/>
                  </a:lnTo>
                  <a:lnTo>
                    <a:pt x="34" y="24"/>
                  </a:lnTo>
                  <a:lnTo>
                    <a:pt x="36" y="18"/>
                  </a:lnTo>
                  <a:lnTo>
                    <a:pt x="36" y="13"/>
                  </a:lnTo>
                  <a:lnTo>
                    <a:pt x="36" y="10"/>
                  </a:lnTo>
                  <a:lnTo>
                    <a:pt x="28" y="0"/>
                  </a:lnTo>
                  <a:lnTo>
                    <a:pt x="23" y="5"/>
                  </a:lnTo>
                  <a:lnTo>
                    <a:pt x="15" y="5"/>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1" name="Freeform 893">
              <a:extLst>
                <a:ext uri="{FF2B5EF4-FFF2-40B4-BE49-F238E27FC236}">
                  <a16:creationId xmlns:a16="http://schemas.microsoft.com/office/drawing/2014/main" id="{F640539A-2148-4D40-88E8-4DA49F566F65}"/>
                </a:ext>
              </a:extLst>
            </p:cNvPr>
            <p:cNvSpPr>
              <a:spLocks/>
            </p:cNvSpPr>
            <p:nvPr/>
          </p:nvSpPr>
          <p:spPr bwMode="auto">
            <a:xfrm>
              <a:off x="6086991" y="4130563"/>
              <a:ext cx="378127" cy="253215"/>
            </a:xfrm>
            <a:custGeom>
              <a:avLst/>
              <a:gdLst>
                <a:gd name="T0" fmla="*/ 66 w 81"/>
                <a:gd name="T1" fmla="*/ 6 h 67"/>
                <a:gd name="T2" fmla="*/ 54 w 81"/>
                <a:gd name="T3" fmla="*/ 4 h 67"/>
                <a:gd name="T4" fmla="*/ 47 w 81"/>
                <a:gd name="T5" fmla="*/ 8 h 67"/>
                <a:gd name="T6" fmla="*/ 35 w 81"/>
                <a:gd name="T7" fmla="*/ 4 h 67"/>
                <a:gd name="T8" fmla="*/ 24 w 81"/>
                <a:gd name="T9" fmla="*/ 2 h 67"/>
                <a:gd name="T10" fmla="*/ 17 w 81"/>
                <a:gd name="T11" fmla="*/ 2 h 67"/>
                <a:gd name="T12" fmla="*/ 14 w 81"/>
                <a:gd name="T13" fmla="*/ 1 h 67"/>
                <a:gd name="T14" fmla="*/ 9 w 81"/>
                <a:gd name="T15" fmla="*/ 7 h 67"/>
                <a:gd name="T16" fmla="*/ 6 w 81"/>
                <a:gd name="T17" fmla="*/ 15 h 67"/>
                <a:gd name="T18" fmla="*/ 5 w 81"/>
                <a:gd name="T19" fmla="*/ 18 h 67"/>
                <a:gd name="T20" fmla="*/ 7 w 81"/>
                <a:gd name="T21" fmla="*/ 20 h 67"/>
                <a:gd name="T22" fmla="*/ 7 w 81"/>
                <a:gd name="T23" fmla="*/ 25 h 67"/>
                <a:gd name="T24" fmla="*/ 6 w 81"/>
                <a:gd name="T25" fmla="*/ 26 h 67"/>
                <a:gd name="T26" fmla="*/ 4 w 81"/>
                <a:gd name="T27" fmla="*/ 29 h 67"/>
                <a:gd name="T28" fmla="*/ 0 w 81"/>
                <a:gd name="T29" fmla="*/ 34 h 67"/>
                <a:gd name="T30" fmla="*/ 0 w 81"/>
                <a:gd name="T31" fmla="*/ 44 h 67"/>
                <a:gd name="T32" fmla="*/ 4 w 81"/>
                <a:gd name="T33" fmla="*/ 52 h 67"/>
                <a:gd name="T34" fmla="*/ 7 w 81"/>
                <a:gd name="T35" fmla="*/ 53 h 67"/>
                <a:gd name="T36" fmla="*/ 17 w 81"/>
                <a:gd name="T37" fmla="*/ 58 h 67"/>
                <a:gd name="T38" fmla="*/ 22 w 81"/>
                <a:gd name="T39" fmla="*/ 60 h 67"/>
                <a:gd name="T40" fmla="*/ 18 w 81"/>
                <a:gd name="T41" fmla="*/ 60 h 67"/>
                <a:gd name="T42" fmla="*/ 22 w 81"/>
                <a:gd name="T43" fmla="*/ 66 h 67"/>
                <a:gd name="T44" fmla="*/ 24 w 81"/>
                <a:gd name="T45" fmla="*/ 67 h 67"/>
                <a:gd name="T46" fmla="*/ 25 w 81"/>
                <a:gd name="T47" fmla="*/ 67 h 67"/>
                <a:gd name="T48" fmla="*/ 31 w 81"/>
                <a:gd name="T49" fmla="*/ 66 h 67"/>
                <a:gd name="T50" fmla="*/ 36 w 81"/>
                <a:gd name="T51" fmla="*/ 66 h 67"/>
                <a:gd name="T52" fmla="*/ 39 w 81"/>
                <a:gd name="T53" fmla="*/ 64 h 67"/>
                <a:gd name="T54" fmla="*/ 41 w 81"/>
                <a:gd name="T55" fmla="*/ 56 h 67"/>
                <a:gd name="T56" fmla="*/ 47 w 81"/>
                <a:gd name="T57" fmla="*/ 51 h 67"/>
                <a:gd name="T58" fmla="*/ 50 w 81"/>
                <a:gd name="T59" fmla="*/ 48 h 67"/>
                <a:gd name="T60" fmla="*/ 53 w 81"/>
                <a:gd name="T61" fmla="*/ 49 h 67"/>
                <a:gd name="T62" fmla="*/ 56 w 81"/>
                <a:gd name="T63" fmla="*/ 50 h 67"/>
                <a:gd name="T64" fmla="*/ 57 w 81"/>
                <a:gd name="T65" fmla="*/ 51 h 67"/>
                <a:gd name="T66" fmla="*/ 60 w 81"/>
                <a:gd name="T67" fmla="*/ 48 h 67"/>
                <a:gd name="T68" fmla="*/ 62 w 81"/>
                <a:gd name="T69" fmla="*/ 44 h 67"/>
                <a:gd name="T70" fmla="*/ 65 w 81"/>
                <a:gd name="T71" fmla="*/ 38 h 67"/>
                <a:gd name="T72" fmla="*/ 69 w 81"/>
                <a:gd name="T73" fmla="*/ 32 h 67"/>
                <a:gd name="T74" fmla="*/ 71 w 81"/>
                <a:gd name="T75" fmla="*/ 27 h 67"/>
                <a:gd name="T76" fmla="*/ 75 w 81"/>
                <a:gd name="T77" fmla="*/ 20 h 67"/>
                <a:gd name="T78" fmla="*/ 78 w 81"/>
                <a:gd name="T79" fmla="*/ 19 h 67"/>
                <a:gd name="T80" fmla="*/ 80 w 81"/>
                <a:gd name="T81" fmla="*/ 15 h 67"/>
                <a:gd name="T82" fmla="*/ 81 w 81"/>
                <a:gd name="T83" fmla="*/ 12 h 67"/>
                <a:gd name="T84" fmla="*/ 78 w 81"/>
                <a:gd name="T85" fmla="*/ 11 h 67"/>
                <a:gd name="T86" fmla="*/ 74 w 81"/>
                <a:gd name="T87" fmla="*/ 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 h="67">
                  <a:moveTo>
                    <a:pt x="69" y="3"/>
                  </a:moveTo>
                  <a:cubicBezTo>
                    <a:pt x="66" y="6"/>
                    <a:pt x="66" y="6"/>
                    <a:pt x="66" y="6"/>
                  </a:cubicBezTo>
                  <a:cubicBezTo>
                    <a:pt x="60" y="4"/>
                    <a:pt x="60" y="4"/>
                    <a:pt x="60" y="4"/>
                  </a:cubicBezTo>
                  <a:cubicBezTo>
                    <a:pt x="54" y="4"/>
                    <a:pt x="54" y="4"/>
                    <a:pt x="54" y="4"/>
                  </a:cubicBezTo>
                  <a:cubicBezTo>
                    <a:pt x="50" y="5"/>
                    <a:pt x="50" y="5"/>
                    <a:pt x="50" y="5"/>
                  </a:cubicBezTo>
                  <a:cubicBezTo>
                    <a:pt x="47" y="8"/>
                    <a:pt x="47" y="8"/>
                    <a:pt x="47" y="8"/>
                  </a:cubicBezTo>
                  <a:cubicBezTo>
                    <a:pt x="42" y="8"/>
                    <a:pt x="42" y="8"/>
                    <a:pt x="42" y="8"/>
                  </a:cubicBezTo>
                  <a:cubicBezTo>
                    <a:pt x="35" y="4"/>
                    <a:pt x="35" y="4"/>
                    <a:pt x="35" y="4"/>
                  </a:cubicBezTo>
                  <a:cubicBezTo>
                    <a:pt x="29" y="7"/>
                    <a:pt x="29" y="7"/>
                    <a:pt x="29" y="7"/>
                  </a:cubicBezTo>
                  <a:cubicBezTo>
                    <a:pt x="24" y="2"/>
                    <a:pt x="24" y="2"/>
                    <a:pt x="24" y="2"/>
                  </a:cubicBezTo>
                  <a:cubicBezTo>
                    <a:pt x="19" y="0"/>
                    <a:pt x="19" y="0"/>
                    <a:pt x="19" y="0"/>
                  </a:cubicBezTo>
                  <a:cubicBezTo>
                    <a:pt x="17" y="2"/>
                    <a:pt x="17" y="2"/>
                    <a:pt x="17" y="2"/>
                  </a:cubicBezTo>
                  <a:cubicBezTo>
                    <a:pt x="16" y="2"/>
                    <a:pt x="16" y="2"/>
                    <a:pt x="16" y="2"/>
                  </a:cubicBezTo>
                  <a:cubicBezTo>
                    <a:pt x="14" y="1"/>
                    <a:pt x="14" y="1"/>
                    <a:pt x="14" y="1"/>
                  </a:cubicBezTo>
                  <a:cubicBezTo>
                    <a:pt x="9" y="3"/>
                    <a:pt x="9" y="3"/>
                    <a:pt x="9" y="3"/>
                  </a:cubicBezTo>
                  <a:cubicBezTo>
                    <a:pt x="9" y="7"/>
                    <a:pt x="9" y="7"/>
                    <a:pt x="9" y="7"/>
                  </a:cubicBezTo>
                  <a:cubicBezTo>
                    <a:pt x="6" y="10"/>
                    <a:pt x="6" y="10"/>
                    <a:pt x="6" y="10"/>
                  </a:cubicBezTo>
                  <a:cubicBezTo>
                    <a:pt x="6" y="15"/>
                    <a:pt x="6" y="15"/>
                    <a:pt x="6" y="15"/>
                  </a:cubicBezTo>
                  <a:cubicBezTo>
                    <a:pt x="6" y="15"/>
                    <a:pt x="6" y="17"/>
                    <a:pt x="6" y="17"/>
                  </a:cubicBezTo>
                  <a:cubicBezTo>
                    <a:pt x="6" y="17"/>
                    <a:pt x="5" y="18"/>
                    <a:pt x="5" y="18"/>
                  </a:cubicBezTo>
                  <a:cubicBezTo>
                    <a:pt x="5" y="19"/>
                    <a:pt x="5" y="19"/>
                    <a:pt x="5" y="19"/>
                  </a:cubicBezTo>
                  <a:cubicBezTo>
                    <a:pt x="7" y="20"/>
                    <a:pt x="7" y="20"/>
                    <a:pt x="7" y="20"/>
                  </a:cubicBezTo>
                  <a:cubicBezTo>
                    <a:pt x="7" y="22"/>
                    <a:pt x="7" y="22"/>
                    <a:pt x="7" y="22"/>
                  </a:cubicBezTo>
                  <a:cubicBezTo>
                    <a:pt x="7" y="25"/>
                    <a:pt x="7" y="25"/>
                    <a:pt x="7" y="25"/>
                  </a:cubicBezTo>
                  <a:cubicBezTo>
                    <a:pt x="6" y="25"/>
                    <a:pt x="6" y="25"/>
                    <a:pt x="6" y="25"/>
                  </a:cubicBezTo>
                  <a:cubicBezTo>
                    <a:pt x="6" y="26"/>
                    <a:pt x="6" y="26"/>
                    <a:pt x="6" y="26"/>
                  </a:cubicBezTo>
                  <a:cubicBezTo>
                    <a:pt x="6" y="28"/>
                    <a:pt x="6" y="28"/>
                    <a:pt x="6" y="28"/>
                  </a:cubicBezTo>
                  <a:cubicBezTo>
                    <a:pt x="4" y="29"/>
                    <a:pt x="4" y="29"/>
                    <a:pt x="4" y="29"/>
                  </a:cubicBezTo>
                  <a:cubicBezTo>
                    <a:pt x="3" y="34"/>
                    <a:pt x="3" y="34"/>
                    <a:pt x="3" y="34"/>
                  </a:cubicBezTo>
                  <a:cubicBezTo>
                    <a:pt x="0" y="34"/>
                    <a:pt x="0" y="34"/>
                    <a:pt x="0" y="34"/>
                  </a:cubicBezTo>
                  <a:cubicBezTo>
                    <a:pt x="0" y="42"/>
                    <a:pt x="0" y="42"/>
                    <a:pt x="0" y="42"/>
                  </a:cubicBezTo>
                  <a:cubicBezTo>
                    <a:pt x="0" y="44"/>
                    <a:pt x="0" y="44"/>
                    <a:pt x="0" y="44"/>
                  </a:cubicBezTo>
                  <a:cubicBezTo>
                    <a:pt x="0" y="53"/>
                    <a:pt x="0" y="53"/>
                    <a:pt x="0" y="53"/>
                  </a:cubicBezTo>
                  <a:cubicBezTo>
                    <a:pt x="1" y="53"/>
                    <a:pt x="3" y="52"/>
                    <a:pt x="4" y="52"/>
                  </a:cubicBezTo>
                  <a:cubicBezTo>
                    <a:pt x="5" y="53"/>
                    <a:pt x="5" y="52"/>
                    <a:pt x="5" y="51"/>
                  </a:cubicBezTo>
                  <a:cubicBezTo>
                    <a:pt x="6" y="51"/>
                    <a:pt x="6" y="53"/>
                    <a:pt x="7" y="53"/>
                  </a:cubicBezTo>
                  <a:cubicBezTo>
                    <a:pt x="10" y="52"/>
                    <a:pt x="12" y="53"/>
                    <a:pt x="15" y="55"/>
                  </a:cubicBezTo>
                  <a:cubicBezTo>
                    <a:pt x="16" y="56"/>
                    <a:pt x="17" y="57"/>
                    <a:pt x="17" y="58"/>
                  </a:cubicBezTo>
                  <a:cubicBezTo>
                    <a:pt x="18" y="59"/>
                    <a:pt x="18" y="60"/>
                    <a:pt x="19" y="60"/>
                  </a:cubicBezTo>
                  <a:cubicBezTo>
                    <a:pt x="20" y="60"/>
                    <a:pt x="21" y="59"/>
                    <a:pt x="22" y="60"/>
                  </a:cubicBezTo>
                  <a:cubicBezTo>
                    <a:pt x="21" y="60"/>
                    <a:pt x="20" y="60"/>
                    <a:pt x="19" y="60"/>
                  </a:cubicBezTo>
                  <a:cubicBezTo>
                    <a:pt x="19" y="60"/>
                    <a:pt x="18" y="60"/>
                    <a:pt x="18" y="60"/>
                  </a:cubicBezTo>
                  <a:cubicBezTo>
                    <a:pt x="19" y="63"/>
                    <a:pt x="19" y="65"/>
                    <a:pt x="21" y="66"/>
                  </a:cubicBezTo>
                  <a:cubicBezTo>
                    <a:pt x="22" y="66"/>
                    <a:pt x="22" y="66"/>
                    <a:pt x="22" y="66"/>
                  </a:cubicBezTo>
                  <a:cubicBezTo>
                    <a:pt x="23" y="65"/>
                    <a:pt x="23" y="64"/>
                    <a:pt x="24" y="64"/>
                  </a:cubicBezTo>
                  <a:cubicBezTo>
                    <a:pt x="24" y="65"/>
                    <a:pt x="23" y="66"/>
                    <a:pt x="24" y="67"/>
                  </a:cubicBezTo>
                  <a:cubicBezTo>
                    <a:pt x="24" y="67"/>
                    <a:pt x="24" y="66"/>
                    <a:pt x="24" y="66"/>
                  </a:cubicBezTo>
                  <a:cubicBezTo>
                    <a:pt x="25" y="66"/>
                    <a:pt x="24" y="66"/>
                    <a:pt x="25" y="67"/>
                  </a:cubicBezTo>
                  <a:cubicBezTo>
                    <a:pt x="25" y="67"/>
                    <a:pt x="26" y="67"/>
                    <a:pt x="26" y="67"/>
                  </a:cubicBezTo>
                  <a:cubicBezTo>
                    <a:pt x="28" y="67"/>
                    <a:pt x="29" y="67"/>
                    <a:pt x="31" y="66"/>
                  </a:cubicBezTo>
                  <a:cubicBezTo>
                    <a:pt x="32" y="65"/>
                    <a:pt x="32" y="67"/>
                    <a:pt x="33" y="66"/>
                  </a:cubicBezTo>
                  <a:cubicBezTo>
                    <a:pt x="34" y="65"/>
                    <a:pt x="35" y="66"/>
                    <a:pt x="36" y="66"/>
                  </a:cubicBezTo>
                  <a:cubicBezTo>
                    <a:pt x="37" y="65"/>
                    <a:pt x="38" y="65"/>
                    <a:pt x="38" y="64"/>
                  </a:cubicBezTo>
                  <a:cubicBezTo>
                    <a:pt x="39" y="64"/>
                    <a:pt x="39" y="64"/>
                    <a:pt x="39" y="64"/>
                  </a:cubicBezTo>
                  <a:cubicBezTo>
                    <a:pt x="41" y="61"/>
                    <a:pt x="41" y="61"/>
                    <a:pt x="41" y="61"/>
                  </a:cubicBezTo>
                  <a:cubicBezTo>
                    <a:pt x="41" y="56"/>
                    <a:pt x="41" y="56"/>
                    <a:pt x="41" y="56"/>
                  </a:cubicBezTo>
                  <a:cubicBezTo>
                    <a:pt x="46" y="51"/>
                    <a:pt x="46" y="51"/>
                    <a:pt x="46" y="51"/>
                  </a:cubicBezTo>
                  <a:cubicBezTo>
                    <a:pt x="47" y="51"/>
                    <a:pt x="47" y="51"/>
                    <a:pt x="47" y="51"/>
                  </a:cubicBezTo>
                  <a:cubicBezTo>
                    <a:pt x="48" y="49"/>
                    <a:pt x="48" y="49"/>
                    <a:pt x="48" y="49"/>
                  </a:cubicBezTo>
                  <a:cubicBezTo>
                    <a:pt x="50" y="48"/>
                    <a:pt x="50" y="48"/>
                    <a:pt x="50" y="48"/>
                  </a:cubicBezTo>
                  <a:cubicBezTo>
                    <a:pt x="51" y="49"/>
                    <a:pt x="51" y="49"/>
                    <a:pt x="51" y="49"/>
                  </a:cubicBezTo>
                  <a:cubicBezTo>
                    <a:pt x="53" y="49"/>
                    <a:pt x="53" y="49"/>
                    <a:pt x="53" y="49"/>
                  </a:cubicBezTo>
                  <a:cubicBezTo>
                    <a:pt x="53" y="47"/>
                    <a:pt x="53" y="47"/>
                    <a:pt x="53" y="47"/>
                  </a:cubicBezTo>
                  <a:cubicBezTo>
                    <a:pt x="56" y="50"/>
                    <a:pt x="56" y="50"/>
                    <a:pt x="56" y="50"/>
                  </a:cubicBezTo>
                  <a:cubicBezTo>
                    <a:pt x="57" y="50"/>
                    <a:pt x="57" y="50"/>
                    <a:pt x="57" y="50"/>
                  </a:cubicBezTo>
                  <a:cubicBezTo>
                    <a:pt x="57" y="51"/>
                    <a:pt x="57" y="51"/>
                    <a:pt x="57" y="51"/>
                  </a:cubicBezTo>
                  <a:cubicBezTo>
                    <a:pt x="59" y="51"/>
                    <a:pt x="59" y="51"/>
                    <a:pt x="59" y="51"/>
                  </a:cubicBezTo>
                  <a:cubicBezTo>
                    <a:pt x="60" y="48"/>
                    <a:pt x="60" y="48"/>
                    <a:pt x="60" y="48"/>
                  </a:cubicBezTo>
                  <a:cubicBezTo>
                    <a:pt x="62" y="47"/>
                    <a:pt x="62" y="47"/>
                    <a:pt x="62" y="47"/>
                  </a:cubicBezTo>
                  <a:cubicBezTo>
                    <a:pt x="62" y="44"/>
                    <a:pt x="62" y="44"/>
                    <a:pt x="62" y="44"/>
                  </a:cubicBezTo>
                  <a:cubicBezTo>
                    <a:pt x="65" y="41"/>
                    <a:pt x="65" y="41"/>
                    <a:pt x="65" y="41"/>
                  </a:cubicBezTo>
                  <a:cubicBezTo>
                    <a:pt x="65" y="38"/>
                    <a:pt x="65" y="38"/>
                    <a:pt x="65" y="38"/>
                  </a:cubicBezTo>
                  <a:cubicBezTo>
                    <a:pt x="68" y="36"/>
                    <a:pt x="68" y="36"/>
                    <a:pt x="68" y="36"/>
                  </a:cubicBezTo>
                  <a:cubicBezTo>
                    <a:pt x="69" y="32"/>
                    <a:pt x="69" y="32"/>
                    <a:pt x="69" y="32"/>
                  </a:cubicBezTo>
                  <a:cubicBezTo>
                    <a:pt x="71" y="30"/>
                    <a:pt x="71" y="30"/>
                    <a:pt x="71" y="30"/>
                  </a:cubicBezTo>
                  <a:cubicBezTo>
                    <a:pt x="71" y="27"/>
                    <a:pt x="71" y="27"/>
                    <a:pt x="71" y="27"/>
                  </a:cubicBezTo>
                  <a:cubicBezTo>
                    <a:pt x="73" y="26"/>
                    <a:pt x="73" y="26"/>
                    <a:pt x="73" y="26"/>
                  </a:cubicBezTo>
                  <a:cubicBezTo>
                    <a:pt x="75" y="20"/>
                    <a:pt x="75" y="20"/>
                    <a:pt x="75" y="20"/>
                  </a:cubicBezTo>
                  <a:cubicBezTo>
                    <a:pt x="76" y="18"/>
                    <a:pt x="76" y="18"/>
                    <a:pt x="76" y="18"/>
                  </a:cubicBezTo>
                  <a:cubicBezTo>
                    <a:pt x="78" y="19"/>
                    <a:pt x="78" y="19"/>
                    <a:pt x="78" y="19"/>
                  </a:cubicBezTo>
                  <a:cubicBezTo>
                    <a:pt x="81" y="17"/>
                    <a:pt x="81" y="17"/>
                    <a:pt x="81" y="17"/>
                  </a:cubicBezTo>
                  <a:cubicBezTo>
                    <a:pt x="80" y="15"/>
                    <a:pt x="80" y="15"/>
                    <a:pt x="80" y="15"/>
                  </a:cubicBezTo>
                  <a:cubicBezTo>
                    <a:pt x="81" y="13"/>
                    <a:pt x="81" y="13"/>
                    <a:pt x="81" y="13"/>
                  </a:cubicBezTo>
                  <a:cubicBezTo>
                    <a:pt x="81" y="12"/>
                    <a:pt x="81" y="12"/>
                    <a:pt x="81" y="12"/>
                  </a:cubicBezTo>
                  <a:cubicBezTo>
                    <a:pt x="79" y="11"/>
                    <a:pt x="79" y="11"/>
                    <a:pt x="79" y="11"/>
                  </a:cubicBezTo>
                  <a:cubicBezTo>
                    <a:pt x="78" y="11"/>
                    <a:pt x="78" y="11"/>
                    <a:pt x="78" y="11"/>
                  </a:cubicBezTo>
                  <a:cubicBezTo>
                    <a:pt x="77" y="6"/>
                    <a:pt x="77" y="6"/>
                    <a:pt x="77" y="6"/>
                  </a:cubicBezTo>
                  <a:cubicBezTo>
                    <a:pt x="74" y="2"/>
                    <a:pt x="74" y="2"/>
                    <a:pt x="74" y="2"/>
                  </a:cubicBezTo>
                  <a:lnTo>
                    <a:pt x="69" y="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2" name="Freeform 894">
              <a:extLst>
                <a:ext uri="{FF2B5EF4-FFF2-40B4-BE49-F238E27FC236}">
                  <a16:creationId xmlns:a16="http://schemas.microsoft.com/office/drawing/2014/main" id="{BDB88BF8-49E0-4A7E-9361-47783513BBDC}"/>
                </a:ext>
              </a:extLst>
            </p:cNvPr>
            <p:cNvSpPr>
              <a:spLocks/>
            </p:cNvSpPr>
            <p:nvPr/>
          </p:nvSpPr>
          <p:spPr bwMode="auto">
            <a:xfrm>
              <a:off x="6001377" y="3868668"/>
              <a:ext cx="506547" cy="318327"/>
            </a:xfrm>
            <a:custGeom>
              <a:avLst/>
              <a:gdLst>
                <a:gd name="T0" fmla="*/ 92 w 108"/>
                <a:gd name="T1" fmla="*/ 65 h 84"/>
                <a:gd name="T2" fmla="*/ 97 w 108"/>
                <a:gd name="T3" fmla="*/ 57 h 84"/>
                <a:gd name="T4" fmla="*/ 105 w 108"/>
                <a:gd name="T5" fmla="*/ 49 h 84"/>
                <a:gd name="T6" fmla="*/ 105 w 108"/>
                <a:gd name="T7" fmla="*/ 34 h 84"/>
                <a:gd name="T8" fmla="*/ 106 w 108"/>
                <a:gd name="T9" fmla="*/ 26 h 84"/>
                <a:gd name="T10" fmla="*/ 108 w 108"/>
                <a:gd name="T11" fmla="*/ 23 h 84"/>
                <a:gd name="T12" fmla="*/ 105 w 108"/>
                <a:gd name="T13" fmla="*/ 22 h 84"/>
                <a:gd name="T14" fmla="*/ 104 w 108"/>
                <a:gd name="T15" fmla="*/ 20 h 84"/>
                <a:gd name="T16" fmla="*/ 105 w 108"/>
                <a:gd name="T17" fmla="*/ 19 h 84"/>
                <a:gd name="T18" fmla="*/ 103 w 108"/>
                <a:gd name="T19" fmla="*/ 15 h 84"/>
                <a:gd name="T20" fmla="*/ 103 w 108"/>
                <a:gd name="T21" fmla="*/ 11 h 84"/>
                <a:gd name="T22" fmla="*/ 101 w 108"/>
                <a:gd name="T23" fmla="*/ 4 h 84"/>
                <a:gd name="T24" fmla="*/ 96 w 108"/>
                <a:gd name="T25" fmla="*/ 7 h 84"/>
                <a:gd name="T26" fmla="*/ 92 w 108"/>
                <a:gd name="T27" fmla="*/ 3 h 84"/>
                <a:gd name="T28" fmla="*/ 81 w 108"/>
                <a:gd name="T29" fmla="*/ 0 h 84"/>
                <a:gd name="T30" fmla="*/ 50 w 108"/>
                <a:gd name="T31" fmla="*/ 20 h 84"/>
                <a:gd name="T32" fmla="*/ 39 w 108"/>
                <a:gd name="T33" fmla="*/ 30 h 84"/>
                <a:gd name="T34" fmla="*/ 28 w 108"/>
                <a:gd name="T35" fmla="*/ 32 h 84"/>
                <a:gd name="T36" fmla="*/ 28 w 108"/>
                <a:gd name="T37" fmla="*/ 52 h 84"/>
                <a:gd name="T38" fmla="*/ 26 w 108"/>
                <a:gd name="T39" fmla="*/ 56 h 84"/>
                <a:gd name="T40" fmla="*/ 23 w 108"/>
                <a:gd name="T41" fmla="*/ 59 h 84"/>
                <a:gd name="T42" fmla="*/ 9 w 108"/>
                <a:gd name="T43" fmla="*/ 60 h 84"/>
                <a:gd name="T44" fmla="*/ 6 w 108"/>
                <a:gd name="T45" fmla="*/ 62 h 84"/>
                <a:gd name="T46" fmla="*/ 1 w 108"/>
                <a:gd name="T47" fmla="*/ 62 h 84"/>
                <a:gd name="T48" fmla="*/ 1 w 108"/>
                <a:gd name="T49" fmla="*/ 64 h 84"/>
                <a:gd name="T50" fmla="*/ 0 w 108"/>
                <a:gd name="T51" fmla="*/ 65 h 84"/>
                <a:gd name="T52" fmla="*/ 3 w 108"/>
                <a:gd name="T53" fmla="*/ 70 h 84"/>
                <a:gd name="T54" fmla="*/ 8 w 108"/>
                <a:gd name="T55" fmla="*/ 73 h 84"/>
                <a:gd name="T56" fmla="*/ 6 w 108"/>
                <a:gd name="T57" fmla="*/ 73 h 84"/>
                <a:gd name="T58" fmla="*/ 6 w 108"/>
                <a:gd name="T59" fmla="*/ 75 h 84"/>
                <a:gd name="T60" fmla="*/ 12 w 108"/>
                <a:gd name="T61" fmla="*/ 78 h 84"/>
                <a:gd name="T62" fmla="*/ 13 w 108"/>
                <a:gd name="T63" fmla="*/ 78 h 84"/>
                <a:gd name="T64" fmla="*/ 14 w 108"/>
                <a:gd name="T65" fmla="*/ 78 h 84"/>
                <a:gd name="T66" fmla="*/ 15 w 108"/>
                <a:gd name="T67" fmla="*/ 80 h 84"/>
                <a:gd name="T68" fmla="*/ 13 w 108"/>
                <a:gd name="T69" fmla="*/ 80 h 84"/>
                <a:gd name="T70" fmla="*/ 16 w 108"/>
                <a:gd name="T71" fmla="*/ 83 h 84"/>
                <a:gd name="T72" fmla="*/ 15 w 108"/>
                <a:gd name="T73" fmla="*/ 81 h 84"/>
                <a:gd name="T74" fmla="*/ 18 w 108"/>
                <a:gd name="T75" fmla="*/ 80 h 84"/>
                <a:gd name="T76" fmla="*/ 24 w 108"/>
                <a:gd name="T77" fmla="*/ 84 h 84"/>
                <a:gd name="T78" fmla="*/ 24 w 108"/>
                <a:gd name="T79" fmla="*/ 79 h 84"/>
                <a:gd name="T80" fmla="*/ 27 w 108"/>
                <a:gd name="T81" fmla="*/ 76 h 84"/>
                <a:gd name="T82" fmla="*/ 27 w 108"/>
                <a:gd name="T83" fmla="*/ 72 h 84"/>
                <a:gd name="T84" fmla="*/ 32 w 108"/>
                <a:gd name="T85" fmla="*/ 70 h 84"/>
                <a:gd name="T86" fmla="*/ 34 w 108"/>
                <a:gd name="T87" fmla="*/ 71 h 84"/>
                <a:gd name="T88" fmla="*/ 35 w 108"/>
                <a:gd name="T89" fmla="*/ 71 h 84"/>
                <a:gd name="T90" fmla="*/ 37 w 108"/>
                <a:gd name="T91" fmla="*/ 69 h 84"/>
                <a:gd name="T92" fmla="*/ 42 w 108"/>
                <a:gd name="T93" fmla="*/ 71 h 84"/>
                <a:gd name="T94" fmla="*/ 47 w 108"/>
                <a:gd name="T95" fmla="*/ 76 h 84"/>
                <a:gd name="T96" fmla="*/ 53 w 108"/>
                <a:gd name="T97" fmla="*/ 73 h 84"/>
                <a:gd name="T98" fmla="*/ 60 w 108"/>
                <a:gd name="T99" fmla="*/ 77 h 84"/>
                <a:gd name="T100" fmla="*/ 65 w 108"/>
                <a:gd name="T101" fmla="*/ 77 h 84"/>
                <a:gd name="T102" fmla="*/ 68 w 108"/>
                <a:gd name="T103" fmla="*/ 74 h 84"/>
                <a:gd name="T104" fmla="*/ 72 w 108"/>
                <a:gd name="T105" fmla="*/ 73 h 84"/>
                <a:gd name="T106" fmla="*/ 78 w 108"/>
                <a:gd name="T107" fmla="*/ 73 h 84"/>
                <a:gd name="T108" fmla="*/ 84 w 108"/>
                <a:gd name="T109" fmla="*/ 75 h 84"/>
                <a:gd name="T110" fmla="*/ 87 w 108"/>
                <a:gd name="T111" fmla="*/ 72 h 84"/>
                <a:gd name="T112" fmla="*/ 92 w 108"/>
                <a:gd name="T113" fmla="*/ 71 h 84"/>
                <a:gd name="T114" fmla="*/ 91 w 108"/>
                <a:gd name="T115" fmla="*/ 65 h 84"/>
                <a:gd name="T116" fmla="*/ 92 w 108"/>
                <a:gd name="T117" fmla="*/ 6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8" h="84">
                  <a:moveTo>
                    <a:pt x="92" y="65"/>
                  </a:moveTo>
                  <a:cubicBezTo>
                    <a:pt x="97" y="57"/>
                    <a:pt x="97" y="57"/>
                    <a:pt x="97" y="57"/>
                  </a:cubicBezTo>
                  <a:cubicBezTo>
                    <a:pt x="105" y="49"/>
                    <a:pt x="105" y="49"/>
                    <a:pt x="105" y="49"/>
                  </a:cubicBezTo>
                  <a:cubicBezTo>
                    <a:pt x="105" y="34"/>
                    <a:pt x="105" y="34"/>
                    <a:pt x="105" y="34"/>
                  </a:cubicBezTo>
                  <a:cubicBezTo>
                    <a:pt x="106" y="26"/>
                    <a:pt x="106" y="26"/>
                    <a:pt x="106" y="26"/>
                  </a:cubicBezTo>
                  <a:cubicBezTo>
                    <a:pt x="108" y="23"/>
                    <a:pt x="108" y="23"/>
                    <a:pt x="108" y="23"/>
                  </a:cubicBezTo>
                  <a:cubicBezTo>
                    <a:pt x="108" y="23"/>
                    <a:pt x="105" y="22"/>
                    <a:pt x="105" y="22"/>
                  </a:cubicBezTo>
                  <a:cubicBezTo>
                    <a:pt x="105" y="22"/>
                    <a:pt x="104" y="20"/>
                    <a:pt x="104" y="20"/>
                  </a:cubicBezTo>
                  <a:cubicBezTo>
                    <a:pt x="105" y="19"/>
                    <a:pt x="105" y="19"/>
                    <a:pt x="105" y="19"/>
                  </a:cubicBezTo>
                  <a:cubicBezTo>
                    <a:pt x="103" y="15"/>
                    <a:pt x="103" y="15"/>
                    <a:pt x="103" y="15"/>
                  </a:cubicBezTo>
                  <a:cubicBezTo>
                    <a:pt x="103" y="11"/>
                    <a:pt x="103" y="11"/>
                    <a:pt x="103" y="11"/>
                  </a:cubicBezTo>
                  <a:cubicBezTo>
                    <a:pt x="101" y="4"/>
                    <a:pt x="101" y="4"/>
                    <a:pt x="101" y="4"/>
                  </a:cubicBezTo>
                  <a:cubicBezTo>
                    <a:pt x="96" y="7"/>
                    <a:pt x="96" y="7"/>
                    <a:pt x="96" y="7"/>
                  </a:cubicBezTo>
                  <a:cubicBezTo>
                    <a:pt x="92" y="3"/>
                    <a:pt x="92" y="3"/>
                    <a:pt x="92" y="3"/>
                  </a:cubicBezTo>
                  <a:cubicBezTo>
                    <a:pt x="81" y="0"/>
                    <a:pt x="81" y="0"/>
                    <a:pt x="81" y="0"/>
                  </a:cubicBezTo>
                  <a:cubicBezTo>
                    <a:pt x="50" y="20"/>
                    <a:pt x="50" y="20"/>
                    <a:pt x="50" y="20"/>
                  </a:cubicBezTo>
                  <a:cubicBezTo>
                    <a:pt x="39" y="30"/>
                    <a:pt x="39" y="30"/>
                    <a:pt x="39" y="30"/>
                  </a:cubicBezTo>
                  <a:cubicBezTo>
                    <a:pt x="28" y="32"/>
                    <a:pt x="28" y="32"/>
                    <a:pt x="28" y="32"/>
                  </a:cubicBezTo>
                  <a:cubicBezTo>
                    <a:pt x="28" y="52"/>
                    <a:pt x="28" y="52"/>
                    <a:pt x="28" y="52"/>
                  </a:cubicBezTo>
                  <a:cubicBezTo>
                    <a:pt x="26" y="56"/>
                    <a:pt x="26" y="56"/>
                    <a:pt x="26" y="56"/>
                  </a:cubicBezTo>
                  <a:cubicBezTo>
                    <a:pt x="23" y="59"/>
                    <a:pt x="23" y="59"/>
                    <a:pt x="23" y="59"/>
                  </a:cubicBezTo>
                  <a:cubicBezTo>
                    <a:pt x="9" y="60"/>
                    <a:pt x="9" y="60"/>
                    <a:pt x="9" y="60"/>
                  </a:cubicBezTo>
                  <a:cubicBezTo>
                    <a:pt x="6" y="62"/>
                    <a:pt x="6" y="62"/>
                    <a:pt x="6" y="62"/>
                  </a:cubicBezTo>
                  <a:cubicBezTo>
                    <a:pt x="1" y="62"/>
                    <a:pt x="1" y="62"/>
                    <a:pt x="1" y="62"/>
                  </a:cubicBezTo>
                  <a:cubicBezTo>
                    <a:pt x="1" y="64"/>
                    <a:pt x="1" y="64"/>
                    <a:pt x="1" y="64"/>
                  </a:cubicBezTo>
                  <a:cubicBezTo>
                    <a:pt x="0" y="65"/>
                    <a:pt x="0" y="65"/>
                    <a:pt x="0" y="65"/>
                  </a:cubicBezTo>
                  <a:cubicBezTo>
                    <a:pt x="3" y="70"/>
                    <a:pt x="3" y="70"/>
                    <a:pt x="3" y="70"/>
                  </a:cubicBezTo>
                  <a:cubicBezTo>
                    <a:pt x="8" y="73"/>
                    <a:pt x="8" y="73"/>
                    <a:pt x="8" y="73"/>
                  </a:cubicBezTo>
                  <a:cubicBezTo>
                    <a:pt x="6" y="73"/>
                    <a:pt x="6" y="73"/>
                    <a:pt x="6" y="73"/>
                  </a:cubicBezTo>
                  <a:cubicBezTo>
                    <a:pt x="6" y="75"/>
                    <a:pt x="6" y="75"/>
                    <a:pt x="6" y="75"/>
                  </a:cubicBezTo>
                  <a:cubicBezTo>
                    <a:pt x="12" y="78"/>
                    <a:pt x="12" y="78"/>
                    <a:pt x="12" y="78"/>
                  </a:cubicBezTo>
                  <a:cubicBezTo>
                    <a:pt x="13" y="78"/>
                    <a:pt x="13" y="78"/>
                    <a:pt x="13" y="78"/>
                  </a:cubicBezTo>
                  <a:cubicBezTo>
                    <a:pt x="14" y="78"/>
                    <a:pt x="14" y="78"/>
                    <a:pt x="14" y="78"/>
                  </a:cubicBezTo>
                  <a:cubicBezTo>
                    <a:pt x="15" y="80"/>
                    <a:pt x="15" y="80"/>
                    <a:pt x="15" y="80"/>
                  </a:cubicBezTo>
                  <a:cubicBezTo>
                    <a:pt x="13" y="80"/>
                    <a:pt x="13" y="80"/>
                    <a:pt x="13" y="80"/>
                  </a:cubicBezTo>
                  <a:cubicBezTo>
                    <a:pt x="16" y="83"/>
                    <a:pt x="16" y="83"/>
                    <a:pt x="16" y="83"/>
                  </a:cubicBezTo>
                  <a:cubicBezTo>
                    <a:pt x="15" y="81"/>
                    <a:pt x="15" y="81"/>
                    <a:pt x="15" y="81"/>
                  </a:cubicBezTo>
                  <a:cubicBezTo>
                    <a:pt x="18" y="80"/>
                    <a:pt x="18" y="80"/>
                    <a:pt x="18" y="80"/>
                  </a:cubicBezTo>
                  <a:cubicBezTo>
                    <a:pt x="24" y="84"/>
                    <a:pt x="24" y="84"/>
                    <a:pt x="24" y="84"/>
                  </a:cubicBezTo>
                  <a:cubicBezTo>
                    <a:pt x="24" y="79"/>
                    <a:pt x="24" y="79"/>
                    <a:pt x="24" y="79"/>
                  </a:cubicBezTo>
                  <a:cubicBezTo>
                    <a:pt x="27" y="76"/>
                    <a:pt x="27" y="76"/>
                    <a:pt x="27" y="76"/>
                  </a:cubicBezTo>
                  <a:cubicBezTo>
                    <a:pt x="27" y="72"/>
                    <a:pt x="27" y="72"/>
                    <a:pt x="27" y="72"/>
                  </a:cubicBezTo>
                  <a:cubicBezTo>
                    <a:pt x="32" y="70"/>
                    <a:pt x="32" y="70"/>
                    <a:pt x="32" y="70"/>
                  </a:cubicBezTo>
                  <a:cubicBezTo>
                    <a:pt x="34" y="71"/>
                    <a:pt x="34" y="71"/>
                    <a:pt x="34" y="71"/>
                  </a:cubicBezTo>
                  <a:cubicBezTo>
                    <a:pt x="35" y="71"/>
                    <a:pt x="35" y="71"/>
                    <a:pt x="35" y="71"/>
                  </a:cubicBezTo>
                  <a:cubicBezTo>
                    <a:pt x="37" y="69"/>
                    <a:pt x="37" y="69"/>
                    <a:pt x="37" y="69"/>
                  </a:cubicBezTo>
                  <a:cubicBezTo>
                    <a:pt x="42" y="71"/>
                    <a:pt x="42" y="71"/>
                    <a:pt x="42" y="71"/>
                  </a:cubicBezTo>
                  <a:cubicBezTo>
                    <a:pt x="47" y="76"/>
                    <a:pt x="47" y="76"/>
                    <a:pt x="47" y="76"/>
                  </a:cubicBezTo>
                  <a:cubicBezTo>
                    <a:pt x="53" y="73"/>
                    <a:pt x="53" y="73"/>
                    <a:pt x="53" y="73"/>
                  </a:cubicBezTo>
                  <a:cubicBezTo>
                    <a:pt x="60" y="77"/>
                    <a:pt x="60" y="77"/>
                    <a:pt x="60" y="77"/>
                  </a:cubicBezTo>
                  <a:cubicBezTo>
                    <a:pt x="65" y="77"/>
                    <a:pt x="65" y="77"/>
                    <a:pt x="65" y="77"/>
                  </a:cubicBezTo>
                  <a:cubicBezTo>
                    <a:pt x="68" y="74"/>
                    <a:pt x="68" y="74"/>
                    <a:pt x="68" y="74"/>
                  </a:cubicBezTo>
                  <a:cubicBezTo>
                    <a:pt x="72" y="73"/>
                    <a:pt x="72" y="73"/>
                    <a:pt x="72" y="73"/>
                  </a:cubicBezTo>
                  <a:cubicBezTo>
                    <a:pt x="78" y="73"/>
                    <a:pt x="78" y="73"/>
                    <a:pt x="78" y="73"/>
                  </a:cubicBezTo>
                  <a:cubicBezTo>
                    <a:pt x="84" y="75"/>
                    <a:pt x="84" y="75"/>
                    <a:pt x="84" y="75"/>
                  </a:cubicBezTo>
                  <a:cubicBezTo>
                    <a:pt x="87" y="72"/>
                    <a:pt x="87" y="72"/>
                    <a:pt x="87" y="72"/>
                  </a:cubicBezTo>
                  <a:cubicBezTo>
                    <a:pt x="92" y="71"/>
                    <a:pt x="92" y="71"/>
                    <a:pt x="92" y="71"/>
                  </a:cubicBezTo>
                  <a:cubicBezTo>
                    <a:pt x="91" y="65"/>
                    <a:pt x="91" y="65"/>
                    <a:pt x="91" y="65"/>
                  </a:cubicBezTo>
                  <a:lnTo>
                    <a:pt x="92" y="65"/>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3" name="Freeform 895">
              <a:extLst>
                <a:ext uri="{FF2B5EF4-FFF2-40B4-BE49-F238E27FC236}">
                  <a16:creationId xmlns:a16="http://schemas.microsoft.com/office/drawing/2014/main" id="{BC1039C9-AA79-45BA-A08D-EA9DDA67508D}"/>
                </a:ext>
              </a:extLst>
            </p:cNvPr>
            <p:cNvSpPr>
              <a:spLocks/>
            </p:cNvSpPr>
            <p:nvPr/>
          </p:nvSpPr>
          <p:spPr bwMode="auto">
            <a:xfrm>
              <a:off x="6370586" y="4939403"/>
              <a:ext cx="431635" cy="332796"/>
            </a:xfrm>
            <a:custGeom>
              <a:avLst/>
              <a:gdLst>
                <a:gd name="T0" fmla="*/ 35 w 92"/>
                <a:gd name="T1" fmla="*/ 83 h 88"/>
                <a:gd name="T2" fmla="*/ 35 w 92"/>
                <a:gd name="T3" fmla="*/ 81 h 88"/>
                <a:gd name="T4" fmla="*/ 36 w 92"/>
                <a:gd name="T5" fmla="*/ 81 h 88"/>
                <a:gd name="T6" fmla="*/ 39 w 92"/>
                <a:gd name="T7" fmla="*/ 83 h 88"/>
                <a:gd name="T8" fmla="*/ 39 w 92"/>
                <a:gd name="T9" fmla="*/ 87 h 88"/>
                <a:gd name="T10" fmla="*/ 42 w 92"/>
                <a:gd name="T11" fmla="*/ 87 h 88"/>
                <a:gd name="T12" fmla="*/ 44 w 92"/>
                <a:gd name="T13" fmla="*/ 88 h 88"/>
                <a:gd name="T14" fmla="*/ 45 w 92"/>
                <a:gd name="T15" fmla="*/ 88 h 88"/>
                <a:gd name="T16" fmla="*/ 47 w 92"/>
                <a:gd name="T17" fmla="*/ 88 h 88"/>
                <a:gd name="T18" fmla="*/ 49 w 92"/>
                <a:gd name="T19" fmla="*/ 87 h 88"/>
                <a:gd name="T20" fmla="*/ 51 w 92"/>
                <a:gd name="T21" fmla="*/ 88 h 88"/>
                <a:gd name="T22" fmla="*/ 53 w 92"/>
                <a:gd name="T23" fmla="*/ 85 h 88"/>
                <a:gd name="T24" fmla="*/ 56 w 92"/>
                <a:gd name="T25" fmla="*/ 84 h 88"/>
                <a:gd name="T26" fmla="*/ 56 w 92"/>
                <a:gd name="T27" fmla="*/ 36 h 88"/>
                <a:gd name="T28" fmla="*/ 63 w 92"/>
                <a:gd name="T29" fmla="*/ 35 h 88"/>
                <a:gd name="T30" fmla="*/ 63 w 92"/>
                <a:gd name="T31" fmla="*/ 9 h 88"/>
                <a:gd name="T32" fmla="*/ 79 w 92"/>
                <a:gd name="T33" fmla="*/ 7 h 88"/>
                <a:gd name="T34" fmla="*/ 81 w 92"/>
                <a:gd name="T35" fmla="*/ 10 h 88"/>
                <a:gd name="T36" fmla="*/ 85 w 92"/>
                <a:gd name="T37" fmla="*/ 7 h 88"/>
                <a:gd name="T38" fmla="*/ 87 w 92"/>
                <a:gd name="T39" fmla="*/ 7 h 88"/>
                <a:gd name="T40" fmla="*/ 87 w 92"/>
                <a:gd name="T41" fmla="*/ 7 h 88"/>
                <a:gd name="T42" fmla="*/ 90 w 92"/>
                <a:gd name="T43" fmla="*/ 5 h 88"/>
                <a:gd name="T44" fmla="*/ 92 w 92"/>
                <a:gd name="T45" fmla="*/ 5 h 88"/>
                <a:gd name="T46" fmla="*/ 90 w 92"/>
                <a:gd name="T47" fmla="*/ 4 h 88"/>
                <a:gd name="T48" fmla="*/ 85 w 92"/>
                <a:gd name="T49" fmla="*/ 3 h 88"/>
                <a:gd name="T50" fmla="*/ 79 w 92"/>
                <a:gd name="T51" fmla="*/ 4 h 88"/>
                <a:gd name="T52" fmla="*/ 64 w 92"/>
                <a:gd name="T53" fmla="*/ 7 h 88"/>
                <a:gd name="T54" fmla="*/ 61 w 92"/>
                <a:gd name="T55" fmla="*/ 7 h 88"/>
                <a:gd name="T56" fmla="*/ 58 w 92"/>
                <a:gd name="T57" fmla="*/ 6 h 88"/>
                <a:gd name="T58" fmla="*/ 48 w 92"/>
                <a:gd name="T59" fmla="*/ 6 h 88"/>
                <a:gd name="T60" fmla="*/ 45 w 92"/>
                <a:gd name="T61" fmla="*/ 3 h 88"/>
                <a:gd name="T62" fmla="*/ 15 w 92"/>
                <a:gd name="T63" fmla="*/ 3 h 88"/>
                <a:gd name="T64" fmla="*/ 11 w 92"/>
                <a:gd name="T65" fmla="*/ 0 h 88"/>
                <a:gd name="T66" fmla="*/ 9 w 92"/>
                <a:gd name="T67" fmla="*/ 0 h 88"/>
                <a:gd name="T68" fmla="*/ 5 w 92"/>
                <a:gd name="T69" fmla="*/ 2 h 88"/>
                <a:gd name="T70" fmla="*/ 4 w 92"/>
                <a:gd name="T71" fmla="*/ 1 h 88"/>
                <a:gd name="T72" fmla="*/ 2 w 92"/>
                <a:gd name="T73" fmla="*/ 1 h 88"/>
                <a:gd name="T74" fmla="*/ 1 w 92"/>
                <a:gd name="T75" fmla="*/ 1 h 88"/>
                <a:gd name="T76" fmla="*/ 1 w 92"/>
                <a:gd name="T77" fmla="*/ 2 h 88"/>
                <a:gd name="T78" fmla="*/ 1 w 92"/>
                <a:gd name="T79" fmla="*/ 2 h 88"/>
                <a:gd name="T80" fmla="*/ 1 w 92"/>
                <a:gd name="T81" fmla="*/ 6 h 88"/>
                <a:gd name="T82" fmla="*/ 1 w 92"/>
                <a:gd name="T83" fmla="*/ 7 h 88"/>
                <a:gd name="T84" fmla="*/ 1 w 92"/>
                <a:gd name="T85" fmla="*/ 9 h 88"/>
                <a:gd name="T86" fmla="*/ 5 w 92"/>
                <a:gd name="T87" fmla="*/ 13 h 88"/>
                <a:gd name="T88" fmla="*/ 8 w 92"/>
                <a:gd name="T89" fmla="*/ 19 h 88"/>
                <a:gd name="T90" fmla="*/ 11 w 92"/>
                <a:gd name="T91" fmla="*/ 23 h 88"/>
                <a:gd name="T92" fmla="*/ 11 w 92"/>
                <a:gd name="T93" fmla="*/ 25 h 88"/>
                <a:gd name="T94" fmla="*/ 16 w 92"/>
                <a:gd name="T95" fmla="*/ 34 h 88"/>
                <a:gd name="T96" fmla="*/ 18 w 92"/>
                <a:gd name="T97" fmla="*/ 37 h 88"/>
                <a:gd name="T98" fmla="*/ 20 w 92"/>
                <a:gd name="T99" fmla="*/ 43 h 88"/>
                <a:gd name="T100" fmla="*/ 20 w 92"/>
                <a:gd name="T101" fmla="*/ 47 h 88"/>
                <a:gd name="T102" fmla="*/ 20 w 92"/>
                <a:gd name="T103" fmla="*/ 51 h 88"/>
                <a:gd name="T104" fmla="*/ 19 w 92"/>
                <a:gd name="T105" fmla="*/ 52 h 88"/>
                <a:gd name="T106" fmla="*/ 22 w 92"/>
                <a:gd name="T107" fmla="*/ 58 h 88"/>
                <a:gd name="T108" fmla="*/ 22 w 92"/>
                <a:gd name="T109" fmla="*/ 60 h 88"/>
                <a:gd name="T110" fmla="*/ 22 w 92"/>
                <a:gd name="T111" fmla="*/ 66 h 88"/>
                <a:gd name="T112" fmla="*/ 24 w 92"/>
                <a:gd name="T113" fmla="*/ 70 h 88"/>
                <a:gd name="T114" fmla="*/ 25 w 92"/>
                <a:gd name="T115" fmla="*/ 76 h 88"/>
                <a:gd name="T116" fmla="*/ 32 w 92"/>
                <a:gd name="T117" fmla="*/ 86 h 88"/>
                <a:gd name="T118" fmla="*/ 34 w 92"/>
                <a:gd name="T119" fmla="*/ 84 h 88"/>
                <a:gd name="T120" fmla="*/ 35 w 92"/>
                <a:gd name="T121" fmla="*/ 8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88">
                  <a:moveTo>
                    <a:pt x="35" y="83"/>
                  </a:moveTo>
                  <a:cubicBezTo>
                    <a:pt x="35" y="83"/>
                    <a:pt x="35" y="81"/>
                    <a:pt x="35" y="81"/>
                  </a:cubicBezTo>
                  <a:cubicBezTo>
                    <a:pt x="36" y="81"/>
                    <a:pt x="36" y="81"/>
                    <a:pt x="36" y="81"/>
                  </a:cubicBezTo>
                  <a:cubicBezTo>
                    <a:pt x="39" y="83"/>
                    <a:pt x="39" y="83"/>
                    <a:pt x="39" y="83"/>
                  </a:cubicBezTo>
                  <a:cubicBezTo>
                    <a:pt x="39" y="87"/>
                    <a:pt x="39" y="87"/>
                    <a:pt x="39" y="87"/>
                  </a:cubicBezTo>
                  <a:cubicBezTo>
                    <a:pt x="42" y="87"/>
                    <a:pt x="42" y="87"/>
                    <a:pt x="42" y="87"/>
                  </a:cubicBezTo>
                  <a:cubicBezTo>
                    <a:pt x="44" y="88"/>
                    <a:pt x="44" y="88"/>
                    <a:pt x="44" y="88"/>
                  </a:cubicBezTo>
                  <a:cubicBezTo>
                    <a:pt x="44" y="88"/>
                    <a:pt x="45" y="88"/>
                    <a:pt x="45" y="88"/>
                  </a:cubicBezTo>
                  <a:cubicBezTo>
                    <a:pt x="45" y="88"/>
                    <a:pt x="47" y="88"/>
                    <a:pt x="47" y="88"/>
                  </a:cubicBezTo>
                  <a:cubicBezTo>
                    <a:pt x="47" y="88"/>
                    <a:pt x="48" y="87"/>
                    <a:pt x="49" y="87"/>
                  </a:cubicBezTo>
                  <a:cubicBezTo>
                    <a:pt x="49" y="87"/>
                    <a:pt x="51" y="88"/>
                    <a:pt x="51" y="88"/>
                  </a:cubicBezTo>
                  <a:cubicBezTo>
                    <a:pt x="53" y="85"/>
                    <a:pt x="53" y="85"/>
                    <a:pt x="53" y="85"/>
                  </a:cubicBezTo>
                  <a:cubicBezTo>
                    <a:pt x="56" y="84"/>
                    <a:pt x="56" y="84"/>
                    <a:pt x="56" y="84"/>
                  </a:cubicBezTo>
                  <a:cubicBezTo>
                    <a:pt x="56" y="36"/>
                    <a:pt x="56" y="36"/>
                    <a:pt x="56" y="36"/>
                  </a:cubicBezTo>
                  <a:cubicBezTo>
                    <a:pt x="63" y="35"/>
                    <a:pt x="63" y="35"/>
                    <a:pt x="63" y="35"/>
                  </a:cubicBezTo>
                  <a:cubicBezTo>
                    <a:pt x="63" y="9"/>
                    <a:pt x="63" y="9"/>
                    <a:pt x="63" y="9"/>
                  </a:cubicBezTo>
                  <a:cubicBezTo>
                    <a:pt x="79" y="7"/>
                    <a:pt x="79" y="7"/>
                    <a:pt x="79" y="7"/>
                  </a:cubicBezTo>
                  <a:cubicBezTo>
                    <a:pt x="81" y="10"/>
                    <a:pt x="81" y="10"/>
                    <a:pt x="81" y="10"/>
                  </a:cubicBezTo>
                  <a:cubicBezTo>
                    <a:pt x="85" y="7"/>
                    <a:pt x="85" y="7"/>
                    <a:pt x="85" y="7"/>
                  </a:cubicBezTo>
                  <a:cubicBezTo>
                    <a:pt x="87" y="7"/>
                    <a:pt x="87" y="7"/>
                    <a:pt x="87" y="7"/>
                  </a:cubicBezTo>
                  <a:cubicBezTo>
                    <a:pt x="87" y="7"/>
                    <a:pt x="87" y="7"/>
                    <a:pt x="87" y="7"/>
                  </a:cubicBezTo>
                  <a:cubicBezTo>
                    <a:pt x="90" y="5"/>
                    <a:pt x="90" y="5"/>
                    <a:pt x="90" y="5"/>
                  </a:cubicBezTo>
                  <a:cubicBezTo>
                    <a:pt x="92" y="5"/>
                    <a:pt x="92" y="5"/>
                    <a:pt x="92" y="5"/>
                  </a:cubicBezTo>
                  <a:cubicBezTo>
                    <a:pt x="90" y="4"/>
                    <a:pt x="90" y="4"/>
                    <a:pt x="90" y="4"/>
                  </a:cubicBezTo>
                  <a:cubicBezTo>
                    <a:pt x="85" y="3"/>
                    <a:pt x="85" y="3"/>
                    <a:pt x="85" y="3"/>
                  </a:cubicBezTo>
                  <a:cubicBezTo>
                    <a:pt x="79" y="4"/>
                    <a:pt x="79" y="4"/>
                    <a:pt x="79" y="4"/>
                  </a:cubicBezTo>
                  <a:cubicBezTo>
                    <a:pt x="64" y="7"/>
                    <a:pt x="64" y="7"/>
                    <a:pt x="64" y="7"/>
                  </a:cubicBezTo>
                  <a:cubicBezTo>
                    <a:pt x="61" y="7"/>
                    <a:pt x="61" y="7"/>
                    <a:pt x="61" y="7"/>
                  </a:cubicBezTo>
                  <a:cubicBezTo>
                    <a:pt x="58" y="6"/>
                    <a:pt x="58" y="6"/>
                    <a:pt x="58" y="6"/>
                  </a:cubicBezTo>
                  <a:cubicBezTo>
                    <a:pt x="48" y="6"/>
                    <a:pt x="48" y="6"/>
                    <a:pt x="48" y="6"/>
                  </a:cubicBezTo>
                  <a:cubicBezTo>
                    <a:pt x="45" y="3"/>
                    <a:pt x="45" y="3"/>
                    <a:pt x="45" y="3"/>
                  </a:cubicBezTo>
                  <a:cubicBezTo>
                    <a:pt x="15" y="3"/>
                    <a:pt x="15" y="3"/>
                    <a:pt x="15" y="3"/>
                  </a:cubicBezTo>
                  <a:cubicBezTo>
                    <a:pt x="11" y="0"/>
                    <a:pt x="11" y="0"/>
                    <a:pt x="11" y="0"/>
                  </a:cubicBezTo>
                  <a:cubicBezTo>
                    <a:pt x="9" y="0"/>
                    <a:pt x="9" y="0"/>
                    <a:pt x="9" y="0"/>
                  </a:cubicBezTo>
                  <a:cubicBezTo>
                    <a:pt x="5" y="2"/>
                    <a:pt x="5" y="2"/>
                    <a:pt x="5" y="2"/>
                  </a:cubicBezTo>
                  <a:cubicBezTo>
                    <a:pt x="4" y="1"/>
                    <a:pt x="4" y="1"/>
                    <a:pt x="4" y="1"/>
                  </a:cubicBezTo>
                  <a:cubicBezTo>
                    <a:pt x="2" y="1"/>
                    <a:pt x="2" y="1"/>
                    <a:pt x="2" y="1"/>
                  </a:cubicBezTo>
                  <a:cubicBezTo>
                    <a:pt x="1" y="1"/>
                    <a:pt x="1" y="1"/>
                    <a:pt x="1" y="1"/>
                  </a:cubicBezTo>
                  <a:cubicBezTo>
                    <a:pt x="1" y="1"/>
                    <a:pt x="1" y="2"/>
                    <a:pt x="1" y="2"/>
                  </a:cubicBezTo>
                  <a:cubicBezTo>
                    <a:pt x="1" y="2"/>
                    <a:pt x="1" y="2"/>
                    <a:pt x="1" y="2"/>
                  </a:cubicBezTo>
                  <a:cubicBezTo>
                    <a:pt x="0" y="3"/>
                    <a:pt x="0" y="5"/>
                    <a:pt x="1" y="6"/>
                  </a:cubicBezTo>
                  <a:cubicBezTo>
                    <a:pt x="1" y="6"/>
                    <a:pt x="1" y="7"/>
                    <a:pt x="1" y="7"/>
                  </a:cubicBezTo>
                  <a:cubicBezTo>
                    <a:pt x="1" y="7"/>
                    <a:pt x="1" y="8"/>
                    <a:pt x="1" y="9"/>
                  </a:cubicBezTo>
                  <a:cubicBezTo>
                    <a:pt x="2" y="10"/>
                    <a:pt x="4" y="11"/>
                    <a:pt x="5" y="13"/>
                  </a:cubicBezTo>
                  <a:cubicBezTo>
                    <a:pt x="6" y="14"/>
                    <a:pt x="7" y="17"/>
                    <a:pt x="8" y="19"/>
                  </a:cubicBezTo>
                  <a:cubicBezTo>
                    <a:pt x="9" y="20"/>
                    <a:pt x="9" y="22"/>
                    <a:pt x="11" y="23"/>
                  </a:cubicBezTo>
                  <a:cubicBezTo>
                    <a:pt x="11" y="24"/>
                    <a:pt x="11" y="25"/>
                    <a:pt x="11" y="25"/>
                  </a:cubicBezTo>
                  <a:cubicBezTo>
                    <a:pt x="12" y="28"/>
                    <a:pt x="14" y="31"/>
                    <a:pt x="16" y="34"/>
                  </a:cubicBezTo>
                  <a:cubicBezTo>
                    <a:pt x="16" y="35"/>
                    <a:pt x="17" y="36"/>
                    <a:pt x="18" y="37"/>
                  </a:cubicBezTo>
                  <a:cubicBezTo>
                    <a:pt x="19" y="39"/>
                    <a:pt x="21" y="40"/>
                    <a:pt x="20" y="43"/>
                  </a:cubicBezTo>
                  <a:cubicBezTo>
                    <a:pt x="19" y="44"/>
                    <a:pt x="19" y="45"/>
                    <a:pt x="20" y="47"/>
                  </a:cubicBezTo>
                  <a:cubicBezTo>
                    <a:pt x="20" y="48"/>
                    <a:pt x="20" y="49"/>
                    <a:pt x="20" y="51"/>
                  </a:cubicBezTo>
                  <a:cubicBezTo>
                    <a:pt x="19" y="51"/>
                    <a:pt x="19" y="52"/>
                    <a:pt x="19" y="52"/>
                  </a:cubicBezTo>
                  <a:cubicBezTo>
                    <a:pt x="20" y="54"/>
                    <a:pt x="21" y="56"/>
                    <a:pt x="22" y="58"/>
                  </a:cubicBezTo>
                  <a:cubicBezTo>
                    <a:pt x="22" y="59"/>
                    <a:pt x="22" y="59"/>
                    <a:pt x="22" y="60"/>
                  </a:cubicBezTo>
                  <a:cubicBezTo>
                    <a:pt x="22" y="62"/>
                    <a:pt x="22" y="64"/>
                    <a:pt x="22" y="66"/>
                  </a:cubicBezTo>
                  <a:cubicBezTo>
                    <a:pt x="23" y="67"/>
                    <a:pt x="24" y="69"/>
                    <a:pt x="24" y="70"/>
                  </a:cubicBezTo>
                  <a:cubicBezTo>
                    <a:pt x="24" y="72"/>
                    <a:pt x="24" y="74"/>
                    <a:pt x="25" y="76"/>
                  </a:cubicBezTo>
                  <a:cubicBezTo>
                    <a:pt x="26" y="80"/>
                    <a:pt x="29" y="83"/>
                    <a:pt x="32" y="86"/>
                  </a:cubicBezTo>
                  <a:cubicBezTo>
                    <a:pt x="34" y="84"/>
                    <a:pt x="34" y="84"/>
                    <a:pt x="34" y="84"/>
                  </a:cubicBezTo>
                  <a:cubicBezTo>
                    <a:pt x="34" y="84"/>
                    <a:pt x="35" y="83"/>
                    <a:pt x="35" y="8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4" name="Freeform 896">
              <a:extLst>
                <a:ext uri="{FF2B5EF4-FFF2-40B4-BE49-F238E27FC236}">
                  <a16:creationId xmlns:a16="http://schemas.microsoft.com/office/drawing/2014/main" id="{6B4F93D0-B1F5-4F06-A275-F464A00777F3}"/>
                </a:ext>
              </a:extLst>
            </p:cNvPr>
            <p:cNvSpPr>
              <a:spLocks/>
            </p:cNvSpPr>
            <p:nvPr/>
          </p:nvSpPr>
          <p:spPr bwMode="auto">
            <a:xfrm>
              <a:off x="6960963" y="4764323"/>
              <a:ext cx="340670" cy="447105"/>
            </a:xfrm>
            <a:custGeom>
              <a:avLst/>
              <a:gdLst>
                <a:gd name="T0" fmla="*/ 53 w 73"/>
                <a:gd name="T1" fmla="*/ 5 h 118"/>
                <a:gd name="T2" fmla="*/ 44 w 73"/>
                <a:gd name="T3" fmla="*/ 8 h 118"/>
                <a:gd name="T4" fmla="*/ 40 w 73"/>
                <a:gd name="T5" fmla="*/ 9 h 118"/>
                <a:gd name="T6" fmla="*/ 38 w 73"/>
                <a:gd name="T7" fmla="*/ 7 h 118"/>
                <a:gd name="T8" fmla="*/ 30 w 73"/>
                <a:gd name="T9" fmla="*/ 8 h 118"/>
                <a:gd name="T10" fmla="*/ 29 w 73"/>
                <a:gd name="T11" fmla="*/ 20 h 118"/>
                <a:gd name="T12" fmla="*/ 38 w 73"/>
                <a:gd name="T13" fmla="*/ 29 h 118"/>
                <a:gd name="T14" fmla="*/ 37 w 73"/>
                <a:gd name="T15" fmla="*/ 33 h 118"/>
                <a:gd name="T16" fmla="*/ 35 w 73"/>
                <a:gd name="T17" fmla="*/ 39 h 118"/>
                <a:gd name="T18" fmla="*/ 34 w 73"/>
                <a:gd name="T19" fmla="*/ 44 h 118"/>
                <a:gd name="T20" fmla="*/ 33 w 73"/>
                <a:gd name="T21" fmla="*/ 47 h 118"/>
                <a:gd name="T22" fmla="*/ 30 w 73"/>
                <a:gd name="T23" fmla="*/ 42 h 118"/>
                <a:gd name="T24" fmla="*/ 29 w 73"/>
                <a:gd name="T25" fmla="*/ 33 h 118"/>
                <a:gd name="T26" fmla="*/ 28 w 73"/>
                <a:gd name="T27" fmla="*/ 28 h 118"/>
                <a:gd name="T28" fmla="*/ 23 w 73"/>
                <a:gd name="T29" fmla="*/ 29 h 118"/>
                <a:gd name="T30" fmla="*/ 19 w 73"/>
                <a:gd name="T31" fmla="*/ 25 h 118"/>
                <a:gd name="T32" fmla="*/ 1 w 73"/>
                <a:gd name="T33" fmla="*/ 36 h 118"/>
                <a:gd name="T34" fmla="*/ 6 w 73"/>
                <a:gd name="T35" fmla="*/ 39 h 118"/>
                <a:gd name="T36" fmla="*/ 14 w 73"/>
                <a:gd name="T37" fmla="*/ 42 h 118"/>
                <a:gd name="T38" fmla="*/ 18 w 73"/>
                <a:gd name="T39" fmla="*/ 43 h 118"/>
                <a:gd name="T40" fmla="*/ 18 w 73"/>
                <a:gd name="T41" fmla="*/ 48 h 118"/>
                <a:gd name="T42" fmla="*/ 18 w 73"/>
                <a:gd name="T43" fmla="*/ 50 h 118"/>
                <a:gd name="T44" fmla="*/ 18 w 73"/>
                <a:gd name="T45" fmla="*/ 52 h 118"/>
                <a:gd name="T46" fmla="*/ 18 w 73"/>
                <a:gd name="T47" fmla="*/ 54 h 118"/>
                <a:gd name="T48" fmla="*/ 18 w 73"/>
                <a:gd name="T49" fmla="*/ 57 h 118"/>
                <a:gd name="T50" fmla="*/ 18 w 73"/>
                <a:gd name="T51" fmla="*/ 57 h 118"/>
                <a:gd name="T52" fmla="*/ 16 w 73"/>
                <a:gd name="T53" fmla="*/ 59 h 118"/>
                <a:gd name="T54" fmla="*/ 18 w 73"/>
                <a:gd name="T55" fmla="*/ 61 h 118"/>
                <a:gd name="T56" fmla="*/ 17 w 73"/>
                <a:gd name="T57" fmla="*/ 65 h 118"/>
                <a:gd name="T58" fmla="*/ 19 w 73"/>
                <a:gd name="T59" fmla="*/ 66 h 118"/>
                <a:gd name="T60" fmla="*/ 15 w 73"/>
                <a:gd name="T61" fmla="*/ 72 h 118"/>
                <a:gd name="T62" fmla="*/ 14 w 73"/>
                <a:gd name="T63" fmla="*/ 76 h 118"/>
                <a:gd name="T64" fmla="*/ 7 w 73"/>
                <a:gd name="T65" fmla="*/ 85 h 118"/>
                <a:gd name="T66" fmla="*/ 11 w 73"/>
                <a:gd name="T67" fmla="*/ 99 h 118"/>
                <a:gd name="T68" fmla="*/ 12 w 73"/>
                <a:gd name="T69" fmla="*/ 112 h 118"/>
                <a:gd name="T70" fmla="*/ 18 w 73"/>
                <a:gd name="T71" fmla="*/ 118 h 118"/>
                <a:gd name="T72" fmla="*/ 18 w 73"/>
                <a:gd name="T73" fmla="*/ 114 h 118"/>
                <a:gd name="T74" fmla="*/ 17 w 73"/>
                <a:gd name="T75" fmla="*/ 111 h 118"/>
                <a:gd name="T76" fmla="*/ 22 w 73"/>
                <a:gd name="T77" fmla="*/ 106 h 118"/>
                <a:gd name="T78" fmla="*/ 36 w 73"/>
                <a:gd name="T79" fmla="*/ 96 h 118"/>
                <a:gd name="T80" fmla="*/ 36 w 73"/>
                <a:gd name="T81" fmla="*/ 93 h 118"/>
                <a:gd name="T82" fmla="*/ 37 w 73"/>
                <a:gd name="T83" fmla="*/ 86 h 118"/>
                <a:gd name="T84" fmla="*/ 35 w 73"/>
                <a:gd name="T85" fmla="*/ 83 h 118"/>
                <a:gd name="T86" fmla="*/ 33 w 73"/>
                <a:gd name="T87" fmla="*/ 75 h 118"/>
                <a:gd name="T88" fmla="*/ 31 w 73"/>
                <a:gd name="T89" fmla="*/ 70 h 118"/>
                <a:gd name="T90" fmla="*/ 33 w 73"/>
                <a:gd name="T91" fmla="*/ 66 h 118"/>
                <a:gd name="T92" fmla="*/ 34 w 73"/>
                <a:gd name="T93" fmla="*/ 65 h 118"/>
                <a:gd name="T94" fmla="*/ 42 w 73"/>
                <a:gd name="T95" fmla="*/ 59 h 118"/>
                <a:gd name="T96" fmla="*/ 48 w 73"/>
                <a:gd name="T97" fmla="*/ 52 h 118"/>
                <a:gd name="T98" fmla="*/ 59 w 73"/>
                <a:gd name="T99" fmla="*/ 47 h 118"/>
                <a:gd name="T100" fmla="*/ 64 w 73"/>
                <a:gd name="T101" fmla="*/ 44 h 118"/>
                <a:gd name="T102" fmla="*/ 67 w 73"/>
                <a:gd name="T103" fmla="*/ 39 h 118"/>
                <a:gd name="T104" fmla="*/ 72 w 73"/>
                <a:gd name="T105" fmla="*/ 31 h 118"/>
                <a:gd name="T106" fmla="*/ 70 w 73"/>
                <a:gd name="T107" fmla="*/ 26 h 118"/>
                <a:gd name="T108" fmla="*/ 69 w 73"/>
                <a:gd name="T109" fmla="*/ 7 h 118"/>
                <a:gd name="T110" fmla="*/ 69 w 73"/>
                <a:gd name="T111" fmla="*/ 0 h 118"/>
                <a:gd name="T112" fmla="*/ 56 w 73"/>
                <a:gd name="T113" fmla="*/ 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 h="118">
                  <a:moveTo>
                    <a:pt x="56" y="7"/>
                  </a:moveTo>
                  <a:cubicBezTo>
                    <a:pt x="53" y="5"/>
                    <a:pt x="53" y="5"/>
                    <a:pt x="53" y="5"/>
                  </a:cubicBezTo>
                  <a:cubicBezTo>
                    <a:pt x="48" y="9"/>
                    <a:pt x="48" y="9"/>
                    <a:pt x="48" y="9"/>
                  </a:cubicBezTo>
                  <a:cubicBezTo>
                    <a:pt x="44" y="8"/>
                    <a:pt x="44" y="8"/>
                    <a:pt x="44" y="8"/>
                  </a:cubicBezTo>
                  <a:cubicBezTo>
                    <a:pt x="43" y="9"/>
                    <a:pt x="43" y="9"/>
                    <a:pt x="43" y="9"/>
                  </a:cubicBezTo>
                  <a:cubicBezTo>
                    <a:pt x="40" y="9"/>
                    <a:pt x="40" y="9"/>
                    <a:pt x="40" y="9"/>
                  </a:cubicBezTo>
                  <a:cubicBezTo>
                    <a:pt x="40" y="7"/>
                    <a:pt x="40" y="7"/>
                    <a:pt x="40" y="7"/>
                  </a:cubicBezTo>
                  <a:cubicBezTo>
                    <a:pt x="38" y="7"/>
                    <a:pt x="38" y="7"/>
                    <a:pt x="38" y="7"/>
                  </a:cubicBezTo>
                  <a:cubicBezTo>
                    <a:pt x="36" y="8"/>
                    <a:pt x="36" y="8"/>
                    <a:pt x="36" y="8"/>
                  </a:cubicBezTo>
                  <a:cubicBezTo>
                    <a:pt x="30" y="8"/>
                    <a:pt x="30" y="8"/>
                    <a:pt x="30" y="8"/>
                  </a:cubicBezTo>
                  <a:cubicBezTo>
                    <a:pt x="28" y="12"/>
                    <a:pt x="28" y="12"/>
                    <a:pt x="28" y="12"/>
                  </a:cubicBezTo>
                  <a:cubicBezTo>
                    <a:pt x="29" y="20"/>
                    <a:pt x="29" y="20"/>
                    <a:pt x="29" y="20"/>
                  </a:cubicBezTo>
                  <a:cubicBezTo>
                    <a:pt x="33" y="22"/>
                    <a:pt x="33" y="22"/>
                    <a:pt x="33" y="22"/>
                  </a:cubicBezTo>
                  <a:cubicBezTo>
                    <a:pt x="38" y="29"/>
                    <a:pt x="38" y="29"/>
                    <a:pt x="38" y="29"/>
                  </a:cubicBezTo>
                  <a:cubicBezTo>
                    <a:pt x="38" y="32"/>
                    <a:pt x="38" y="32"/>
                    <a:pt x="38" y="32"/>
                  </a:cubicBezTo>
                  <a:cubicBezTo>
                    <a:pt x="37" y="33"/>
                    <a:pt x="37" y="33"/>
                    <a:pt x="37" y="33"/>
                  </a:cubicBezTo>
                  <a:cubicBezTo>
                    <a:pt x="37" y="39"/>
                    <a:pt x="37" y="39"/>
                    <a:pt x="37" y="39"/>
                  </a:cubicBezTo>
                  <a:cubicBezTo>
                    <a:pt x="35" y="39"/>
                    <a:pt x="35" y="39"/>
                    <a:pt x="35" y="39"/>
                  </a:cubicBezTo>
                  <a:cubicBezTo>
                    <a:pt x="33" y="42"/>
                    <a:pt x="33" y="42"/>
                    <a:pt x="33" y="42"/>
                  </a:cubicBezTo>
                  <a:cubicBezTo>
                    <a:pt x="34" y="44"/>
                    <a:pt x="34" y="44"/>
                    <a:pt x="34" y="44"/>
                  </a:cubicBezTo>
                  <a:cubicBezTo>
                    <a:pt x="34" y="47"/>
                    <a:pt x="34" y="47"/>
                    <a:pt x="34" y="47"/>
                  </a:cubicBezTo>
                  <a:cubicBezTo>
                    <a:pt x="33" y="47"/>
                    <a:pt x="33" y="47"/>
                    <a:pt x="33" y="47"/>
                  </a:cubicBezTo>
                  <a:cubicBezTo>
                    <a:pt x="33" y="45"/>
                    <a:pt x="33" y="45"/>
                    <a:pt x="33" y="45"/>
                  </a:cubicBezTo>
                  <a:cubicBezTo>
                    <a:pt x="30" y="42"/>
                    <a:pt x="30" y="42"/>
                    <a:pt x="30" y="42"/>
                  </a:cubicBezTo>
                  <a:cubicBezTo>
                    <a:pt x="27" y="38"/>
                    <a:pt x="27" y="38"/>
                    <a:pt x="27" y="38"/>
                  </a:cubicBezTo>
                  <a:cubicBezTo>
                    <a:pt x="29" y="33"/>
                    <a:pt x="29" y="33"/>
                    <a:pt x="29" y="33"/>
                  </a:cubicBezTo>
                  <a:cubicBezTo>
                    <a:pt x="29" y="29"/>
                    <a:pt x="29" y="29"/>
                    <a:pt x="29" y="29"/>
                  </a:cubicBezTo>
                  <a:cubicBezTo>
                    <a:pt x="28" y="28"/>
                    <a:pt x="28" y="28"/>
                    <a:pt x="28" y="28"/>
                  </a:cubicBezTo>
                  <a:cubicBezTo>
                    <a:pt x="24" y="28"/>
                    <a:pt x="24" y="28"/>
                    <a:pt x="24" y="28"/>
                  </a:cubicBezTo>
                  <a:cubicBezTo>
                    <a:pt x="23" y="29"/>
                    <a:pt x="23" y="29"/>
                    <a:pt x="23" y="29"/>
                  </a:cubicBezTo>
                  <a:cubicBezTo>
                    <a:pt x="20" y="25"/>
                    <a:pt x="20" y="25"/>
                    <a:pt x="20" y="25"/>
                  </a:cubicBezTo>
                  <a:cubicBezTo>
                    <a:pt x="19" y="25"/>
                    <a:pt x="19" y="25"/>
                    <a:pt x="19" y="25"/>
                  </a:cubicBezTo>
                  <a:cubicBezTo>
                    <a:pt x="0" y="32"/>
                    <a:pt x="0" y="32"/>
                    <a:pt x="0" y="32"/>
                  </a:cubicBezTo>
                  <a:cubicBezTo>
                    <a:pt x="1" y="36"/>
                    <a:pt x="1" y="36"/>
                    <a:pt x="1" y="36"/>
                  </a:cubicBezTo>
                  <a:cubicBezTo>
                    <a:pt x="1" y="39"/>
                    <a:pt x="1" y="39"/>
                    <a:pt x="1" y="39"/>
                  </a:cubicBezTo>
                  <a:cubicBezTo>
                    <a:pt x="6" y="39"/>
                    <a:pt x="6" y="39"/>
                    <a:pt x="6" y="39"/>
                  </a:cubicBezTo>
                  <a:cubicBezTo>
                    <a:pt x="11" y="42"/>
                    <a:pt x="11" y="42"/>
                    <a:pt x="11" y="42"/>
                  </a:cubicBezTo>
                  <a:cubicBezTo>
                    <a:pt x="14" y="42"/>
                    <a:pt x="14" y="42"/>
                    <a:pt x="14" y="42"/>
                  </a:cubicBezTo>
                  <a:cubicBezTo>
                    <a:pt x="17" y="43"/>
                    <a:pt x="17" y="43"/>
                    <a:pt x="17" y="43"/>
                  </a:cubicBezTo>
                  <a:cubicBezTo>
                    <a:pt x="18" y="43"/>
                    <a:pt x="18" y="43"/>
                    <a:pt x="18" y="43"/>
                  </a:cubicBezTo>
                  <a:cubicBezTo>
                    <a:pt x="17" y="45"/>
                    <a:pt x="17" y="45"/>
                    <a:pt x="17" y="45"/>
                  </a:cubicBezTo>
                  <a:cubicBezTo>
                    <a:pt x="18" y="48"/>
                    <a:pt x="18" y="48"/>
                    <a:pt x="18" y="48"/>
                  </a:cubicBezTo>
                  <a:cubicBezTo>
                    <a:pt x="18" y="50"/>
                    <a:pt x="18" y="50"/>
                    <a:pt x="18" y="50"/>
                  </a:cubicBezTo>
                  <a:cubicBezTo>
                    <a:pt x="18" y="50"/>
                    <a:pt x="18" y="50"/>
                    <a:pt x="18" y="50"/>
                  </a:cubicBezTo>
                  <a:cubicBezTo>
                    <a:pt x="18" y="50"/>
                    <a:pt x="18" y="52"/>
                    <a:pt x="18" y="52"/>
                  </a:cubicBezTo>
                  <a:cubicBezTo>
                    <a:pt x="18" y="52"/>
                    <a:pt x="18" y="52"/>
                    <a:pt x="18" y="52"/>
                  </a:cubicBezTo>
                  <a:cubicBezTo>
                    <a:pt x="18" y="52"/>
                    <a:pt x="18" y="53"/>
                    <a:pt x="18" y="53"/>
                  </a:cubicBezTo>
                  <a:cubicBezTo>
                    <a:pt x="18" y="53"/>
                    <a:pt x="18" y="54"/>
                    <a:pt x="18" y="54"/>
                  </a:cubicBezTo>
                  <a:cubicBezTo>
                    <a:pt x="18" y="54"/>
                    <a:pt x="19" y="56"/>
                    <a:pt x="19" y="56"/>
                  </a:cubicBezTo>
                  <a:cubicBezTo>
                    <a:pt x="18" y="57"/>
                    <a:pt x="18" y="57"/>
                    <a:pt x="18" y="57"/>
                  </a:cubicBezTo>
                  <a:cubicBezTo>
                    <a:pt x="18" y="57"/>
                    <a:pt x="18" y="57"/>
                    <a:pt x="18" y="57"/>
                  </a:cubicBezTo>
                  <a:cubicBezTo>
                    <a:pt x="18" y="57"/>
                    <a:pt x="18" y="57"/>
                    <a:pt x="18" y="57"/>
                  </a:cubicBezTo>
                  <a:cubicBezTo>
                    <a:pt x="18" y="58"/>
                    <a:pt x="18" y="58"/>
                    <a:pt x="18" y="58"/>
                  </a:cubicBezTo>
                  <a:cubicBezTo>
                    <a:pt x="16" y="59"/>
                    <a:pt x="16" y="59"/>
                    <a:pt x="16" y="59"/>
                  </a:cubicBezTo>
                  <a:cubicBezTo>
                    <a:pt x="16" y="60"/>
                    <a:pt x="16" y="60"/>
                    <a:pt x="16" y="60"/>
                  </a:cubicBezTo>
                  <a:cubicBezTo>
                    <a:pt x="18" y="61"/>
                    <a:pt x="18" y="61"/>
                    <a:pt x="18" y="61"/>
                  </a:cubicBezTo>
                  <a:cubicBezTo>
                    <a:pt x="17" y="63"/>
                    <a:pt x="17" y="63"/>
                    <a:pt x="17" y="63"/>
                  </a:cubicBezTo>
                  <a:cubicBezTo>
                    <a:pt x="17" y="65"/>
                    <a:pt x="17" y="65"/>
                    <a:pt x="17" y="65"/>
                  </a:cubicBezTo>
                  <a:cubicBezTo>
                    <a:pt x="19" y="66"/>
                    <a:pt x="19" y="66"/>
                    <a:pt x="19" y="66"/>
                  </a:cubicBezTo>
                  <a:cubicBezTo>
                    <a:pt x="19" y="66"/>
                    <a:pt x="19" y="66"/>
                    <a:pt x="19" y="66"/>
                  </a:cubicBezTo>
                  <a:cubicBezTo>
                    <a:pt x="19" y="67"/>
                    <a:pt x="19" y="67"/>
                    <a:pt x="19" y="67"/>
                  </a:cubicBezTo>
                  <a:cubicBezTo>
                    <a:pt x="15" y="72"/>
                    <a:pt x="15" y="72"/>
                    <a:pt x="15" y="72"/>
                  </a:cubicBezTo>
                  <a:cubicBezTo>
                    <a:pt x="15" y="74"/>
                    <a:pt x="15" y="74"/>
                    <a:pt x="15" y="74"/>
                  </a:cubicBezTo>
                  <a:cubicBezTo>
                    <a:pt x="14" y="76"/>
                    <a:pt x="14" y="76"/>
                    <a:pt x="14" y="76"/>
                  </a:cubicBezTo>
                  <a:cubicBezTo>
                    <a:pt x="15" y="77"/>
                    <a:pt x="15" y="77"/>
                    <a:pt x="15" y="77"/>
                  </a:cubicBezTo>
                  <a:cubicBezTo>
                    <a:pt x="7" y="85"/>
                    <a:pt x="7" y="85"/>
                    <a:pt x="7" y="85"/>
                  </a:cubicBezTo>
                  <a:cubicBezTo>
                    <a:pt x="9" y="93"/>
                    <a:pt x="9" y="93"/>
                    <a:pt x="9" y="93"/>
                  </a:cubicBezTo>
                  <a:cubicBezTo>
                    <a:pt x="11" y="99"/>
                    <a:pt x="11" y="99"/>
                    <a:pt x="11" y="99"/>
                  </a:cubicBezTo>
                  <a:cubicBezTo>
                    <a:pt x="11" y="111"/>
                    <a:pt x="11" y="111"/>
                    <a:pt x="11" y="111"/>
                  </a:cubicBezTo>
                  <a:cubicBezTo>
                    <a:pt x="12" y="112"/>
                    <a:pt x="12" y="112"/>
                    <a:pt x="12" y="112"/>
                  </a:cubicBezTo>
                  <a:cubicBezTo>
                    <a:pt x="12" y="118"/>
                    <a:pt x="12" y="118"/>
                    <a:pt x="12" y="118"/>
                  </a:cubicBezTo>
                  <a:cubicBezTo>
                    <a:pt x="18" y="118"/>
                    <a:pt x="18" y="118"/>
                    <a:pt x="18" y="118"/>
                  </a:cubicBezTo>
                  <a:cubicBezTo>
                    <a:pt x="19" y="117"/>
                    <a:pt x="19" y="116"/>
                    <a:pt x="18" y="115"/>
                  </a:cubicBezTo>
                  <a:cubicBezTo>
                    <a:pt x="18" y="114"/>
                    <a:pt x="18" y="114"/>
                    <a:pt x="18" y="114"/>
                  </a:cubicBezTo>
                  <a:cubicBezTo>
                    <a:pt x="17" y="114"/>
                    <a:pt x="17" y="113"/>
                    <a:pt x="17" y="113"/>
                  </a:cubicBezTo>
                  <a:cubicBezTo>
                    <a:pt x="17" y="112"/>
                    <a:pt x="17" y="111"/>
                    <a:pt x="17" y="111"/>
                  </a:cubicBezTo>
                  <a:cubicBezTo>
                    <a:pt x="18" y="109"/>
                    <a:pt x="20" y="108"/>
                    <a:pt x="20" y="107"/>
                  </a:cubicBezTo>
                  <a:cubicBezTo>
                    <a:pt x="21" y="107"/>
                    <a:pt x="21" y="107"/>
                    <a:pt x="22" y="106"/>
                  </a:cubicBezTo>
                  <a:cubicBezTo>
                    <a:pt x="24" y="106"/>
                    <a:pt x="25" y="105"/>
                    <a:pt x="27" y="104"/>
                  </a:cubicBezTo>
                  <a:cubicBezTo>
                    <a:pt x="31" y="103"/>
                    <a:pt x="35" y="102"/>
                    <a:pt x="36" y="96"/>
                  </a:cubicBezTo>
                  <a:cubicBezTo>
                    <a:pt x="34" y="97"/>
                    <a:pt x="35" y="95"/>
                    <a:pt x="35" y="94"/>
                  </a:cubicBezTo>
                  <a:cubicBezTo>
                    <a:pt x="36" y="94"/>
                    <a:pt x="36" y="94"/>
                    <a:pt x="36" y="93"/>
                  </a:cubicBezTo>
                  <a:cubicBezTo>
                    <a:pt x="36" y="92"/>
                    <a:pt x="36" y="91"/>
                    <a:pt x="36" y="90"/>
                  </a:cubicBezTo>
                  <a:cubicBezTo>
                    <a:pt x="37" y="89"/>
                    <a:pt x="37" y="88"/>
                    <a:pt x="37" y="86"/>
                  </a:cubicBezTo>
                  <a:cubicBezTo>
                    <a:pt x="37" y="85"/>
                    <a:pt x="37" y="84"/>
                    <a:pt x="35" y="84"/>
                  </a:cubicBezTo>
                  <a:cubicBezTo>
                    <a:pt x="35" y="84"/>
                    <a:pt x="35" y="83"/>
                    <a:pt x="35" y="83"/>
                  </a:cubicBezTo>
                  <a:cubicBezTo>
                    <a:pt x="35" y="82"/>
                    <a:pt x="35" y="80"/>
                    <a:pt x="34" y="80"/>
                  </a:cubicBezTo>
                  <a:cubicBezTo>
                    <a:pt x="33" y="78"/>
                    <a:pt x="33" y="77"/>
                    <a:pt x="33" y="75"/>
                  </a:cubicBezTo>
                  <a:cubicBezTo>
                    <a:pt x="33" y="74"/>
                    <a:pt x="33" y="73"/>
                    <a:pt x="32" y="73"/>
                  </a:cubicBezTo>
                  <a:cubicBezTo>
                    <a:pt x="31" y="73"/>
                    <a:pt x="31" y="71"/>
                    <a:pt x="31" y="70"/>
                  </a:cubicBezTo>
                  <a:cubicBezTo>
                    <a:pt x="31" y="70"/>
                    <a:pt x="31" y="70"/>
                    <a:pt x="31" y="69"/>
                  </a:cubicBezTo>
                  <a:cubicBezTo>
                    <a:pt x="31" y="68"/>
                    <a:pt x="32" y="67"/>
                    <a:pt x="33" y="66"/>
                  </a:cubicBezTo>
                  <a:cubicBezTo>
                    <a:pt x="33" y="66"/>
                    <a:pt x="33" y="66"/>
                    <a:pt x="33" y="66"/>
                  </a:cubicBezTo>
                  <a:cubicBezTo>
                    <a:pt x="34" y="66"/>
                    <a:pt x="34" y="65"/>
                    <a:pt x="34" y="65"/>
                  </a:cubicBezTo>
                  <a:cubicBezTo>
                    <a:pt x="36" y="64"/>
                    <a:pt x="37" y="61"/>
                    <a:pt x="40" y="60"/>
                  </a:cubicBezTo>
                  <a:cubicBezTo>
                    <a:pt x="41" y="60"/>
                    <a:pt x="41" y="60"/>
                    <a:pt x="42" y="59"/>
                  </a:cubicBezTo>
                  <a:cubicBezTo>
                    <a:pt x="42" y="58"/>
                    <a:pt x="44" y="57"/>
                    <a:pt x="45" y="55"/>
                  </a:cubicBezTo>
                  <a:cubicBezTo>
                    <a:pt x="45" y="54"/>
                    <a:pt x="47" y="53"/>
                    <a:pt x="48" y="52"/>
                  </a:cubicBezTo>
                  <a:cubicBezTo>
                    <a:pt x="49" y="51"/>
                    <a:pt x="51" y="50"/>
                    <a:pt x="53" y="49"/>
                  </a:cubicBezTo>
                  <a:cubicBezTo>
                    <a:pt x="55" y="48"/>
                    <a:pt x="57" y="47"/>
                    <a:pt x="59" y="47"/>
                  </a:cubicBezTo>
                  <a:cubicBezTo>
                    <a:pt x="59" y="46"/>
                    <a:pt x="61" y="47"/>
                    <a:pt x="61" y="46"/>
                  </a:cubicBezTo>
                  <a:cubicBezTo>
                    <a:pt x="62" y="45"/>
                    <a:pt x="63" y="44"/>
                    <a:pt x="64" y="44"/>
                  </a:cubicBezTo>
                  <a:cubicBezTo>
                    <a:pt x="65" y="43"/>
                    <a:pt x="66" y="43"/>
                    <a:pt x="66" y="41"/>
                  </a:cubicBezTo>
                  <a:cubicBezTo>
                    <a:pt x="67" y="41"/>
                    <a:pt x="67" y="40"/>
                    <a:pt x="67" y="39"/>
                  </a:cubicBezTo>
                  <a:cubicBezTo>
                    <a:pt x="69" y="38"/>
                    <a:pt x="71" y="36"/>
                    <a:pt x="71" y="34"/>
                  </a:cubicBezTo>
                  <a:cubicBezTo>
                    <a:pt x="71" y="33"/>
                    <a:pt x="71" y="32"/>
                    <a:pt x="72" y="31"/>
                  </a:cubicBezTo>
                  <a:cubicBezTo>
                    <a:pt x="72" y="30"/>
                    <a:pt x="73" y="29"/>
                    <a:pt x="72" y="29"/>
                  </a:cubicBezTo>
                  <a:cubicBezTo>
                    <a:pt x="71" y="28"/>
                    <a:pt x="71" y="27"/>
                    <a:pt x="70" y="26"/>
                  </a:cubicBezTo>
                  <a:cubicBezTo>
                    <a:pt x="70" y="21"/>
                    <a:pt x="70" y="16"/>
                    <a:pt x="70" y="11"/>
                  </a:cubicBezTo>
                  <a:cubicBezTo>
                    <a:pt x="70" y="10"/>
                    <a:pt x="70" y="9"/>
                    <a:pt x="69" y="7"/>
                  </a:cubicBezTo>
                  <a:cubicBezTo>
                    <a:pt x="69" y="7"/>
                    <a:pt x="69" y="6"/>
                    <a:pt x="70" y="6"/>
                  </a:cubicBezTo>
                  <a:cubicBezTo>
                    <a:pt x="71" y="4"/>
                    <a:pt x="70" y="1"/>
                    <a:pt x="69" y="0"/>
                  </a:cubicBezTo>
                  <a:cubicBezTo>
                    <a:pt x="66" y="2"/>
                    <a:pt x="66" y="2"/>
                    <a:pt x="66" y="2"/>
                  </a:cubicBezTo>
                  <a:lnTo>
                    <a:pt x="56" y="7"/>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5" name="Freeform 897">
              <a:extLst>
                <a:ext uri="{FF2B5EF4-FFF2-40B4-BE49-F238E27FC236}">
                  <a16:creationId xmlns:a16="http://schemas.microsoft.com/office/drawing/2014/main" id="{532A193C-604B-4C3A-8257-2F6641C1E79A}"/>
                </a:ext>
              </a:extLst>
            </p:cNvPr>
            <p:cNvSpPr>
              <a:spLocks/>
            </p:cNvSpPr>
            <p:nvPr/>
          </p:nvSpPr>
          <p:spPr bwMode="auto">
            <a:xfrm>
              <a:off x="5585795" y="3504039"/>
              <a:ext cx="383477" cy="245980"/>
            </a:xfrm>
            <a:custGeom>
              <a:avLst/>
              <a:gdLst>
                <a:gd name="T0" fmla="*/ 82 w 82"/>
                <a:gd name="T1" fmla="*/ 27 h 65"/>
                <a:gd name="T2" fmla="*/ 79 w 82"/>
                <a:gd name="T3" fmla="*/ 25 h 65"/>
                <a:gd name="T4" fmla="*/ 77 w 82"/>
                <a:gd name="T5" fmla="*/ 21 h 65"/>
                <a:gd name="T6" fmla="*/ 77 w 82"/>
                <a:gd name="T7" fmla="*/ 20 h 65"/>
                <a:gd name="T8" fmla="*/ 77 w 82"/>
                <a:gd name="T9" fmla="*/ 20 h 65"/>
                <a:gd name="T10" fmla="*/ 78 w 82"/>
                <a:gd name="T11" fmla="*/ 19 h 65"/>
                <a:gd name="T12" fmla="*/ 77 w 82"/>
                <a:gd name="T13" fmla="*/ 18 h 65"/>
                <a:gd name="T14" fmla="*/ 77 w 82"/>
                <a:gd name="T15" fmla="*/ 11 h 65"/>
                <a:gd name="T16" fmla="*/ 76 w 82"/>
                <a:gd name="T17" fmla="*/ 10 h 65"/>
                <a:gd name="T18" fmla="*/ 77 w 82"/>
                <a:gd name="T19" fmla="*/ 9 h 65"/>
                <a:gd name="T20" fmla="*/ 74 w 82"/>
                <a:gd name="T21" fmla="*/ 7 h 65"/>
                <a:gd name="T22" fmla="*/ 74 w 82"/>
                <a:gd name="T23" fmla="*/ 7 h 65"/>
                <a:gd name="T24" fmla="*/ 73 w 82"/>
                <a:gd name="T25" fmla="*/ 6 h 65"/>
                <a:gd name="T26" fmla="*/ 69 w 82"/>
                <a:gd name="T27" fmla="*/ 4 h 65"/>
                <a:gd name="T28" fmla="*/ 67 w 82"/>
                <a:gd name="T29" fmla="*/ 6 h 65"/>
                <a:gd name="T30" fmla="*/ 66 w 82"/>
                <a:gd name="T31" fmla="*/ 6 h 65"/>
                <a:gd name="T32" fmla="*/ 60 w 82"/>
                <a:gd name="T33" fmla="*/ 6 h 65"/>
                <a:gd name="T34" fmla="*/ 59 w 82"/>
                <a:gd name="T35" fmla="*/ 6 h 65"/>
                <a:gd name="T36" fmla="*/ 57 w 82"/>
                <a:gd name="T37" fmla="*/ 6 h 65"/>
                <a:gd name="T38" fmla="*/ 53 w 82"/>
                <a:gd name="T39" fmla="*/ 0 h 65"/>
                <a:gd name="T40" fmla="*/ 53 w 82"/>
                <a:gd name="T41" fmla="*/ 0 h 65"/>
                <a:gd name="T42" fmla="*/ 48 w 82"/>
                <a:gd name="T43" fmla="*/ 3 h 65"/>
                <a:gd name="T44" fmla="*/ 45 w 82"/>
                <a:gd name="T45" fmla="*/ 11 h 65"/>
                <a:gd name="T46" fmla="*/ 42 w 82"/>
                <a:gd name="T47" fmla="*/ 16 h 65"/>
                <a:gd name="T48" fmla="*/ 37 w 82"/>
                <a:gd name="T49" fmla="*/ 19 h 65"/>
                <a:gd name="T50" fmla="*/ 33 w 82"/>
                <a:gd name="T51" fmla="*/ 21 h 65"/>
                <a:gd name="T52" fmla="*/ 31 w 82"/>
                <a:gd name="T53" fmla="*/ 22 h 65"/>
                <a:gd name="T54" fmla="*/ 27 w 82"/>
                <a:gd name="T55" fmla="*/ 26 h 65"/>
                <a:gd name="T56" fmla="*/ 26 w 82"/>
                <a:gd name="T57" fmla="*/ 29 h 65"/>
                <a:gd name="T58" fmla="*/ 26 w 82"/>
                <a:gd name="T59" fmla="*/ 32 h 65"/>
                <a:gd name="T60" fmla="*/ 23 w 82"/>
                <a:gd name="T61" fmla="*/ 35 h 65"/>
                <a:gd name="T62" fmla="*/ 23 w 82"/>
                <a:gd name="T63" fmla="*/ 43 h 65"/>
                <a:gd name="T64" fmla="*/ 24 w 82"/>
                <a:gd name="T65" fmla="*/ 47 h 65"/>
                <a:gd name="T66" fmla="*/ 23 w 82"/>
                <a:gd name="T67" fmla="*/ 48 h 65"/>
                <a:gd name="T68" fmla="*/ 19 w 82"/>
                <a:gd name="T69" fmla="*/ 54 h 65"/>
                <a:gd name="T70" fmla="*/ 12 w 82"/>
                <a:gd name="T71" fmla="*/ 60 h 65"/>
                <a:gd name="T72" fmla="*/ 5 w 82"/>
                <a:gd name="T73" fmla="*/ 63 h 65"/>
                <a:gd name="T74" fmla="*/ 0 w 82"/>
                <a:gd name="T75" fmla="*/ 65 h 65"/>
                <a:gd name="T76" fmla="*/ 30 w 82"/>
                <a:gd name="T77" fmla="*/ 65 h 65"/>
                <a:gd name="T78" fmla="*/ 30 w 82"/>
                <a:gd name="T79" fmla="*/ 57 h 65"/>
                <a:gd name="T80" fmla="*/ 36 w 82"/>
                <a:gd name="T81" fmla="*/ 52 h 65"/>
                <a:gd name="T82" fmla="*/ 40 w 82"/>
                <a:gd name="T83" fmla="*/ 51 h 65"/>
                <a:gd name="T84" fmla="*/ 43 w 82"/>
                <a:gd name="T85" fmla="*/ 51 h 65"/>
                <a:gd name="T86" fmla="*/ 49 w 82"/>
                <a:gd name="T87" fmla="*/ 50 h 65"/>
                <a:gd name="T88" fmla="*/ 51 w 82"/>
                <a:gd name="T89" fmla="*/ 51 h 65"/>
                <a:gd name="T90" fmla="*/ 55 w 82"/>
                <a:gd name="T91" fmla="*/ 46 h 65"/>
                <a:gd name="T92" fmla="*/ 59 w 82"/>
                <a:gd name="T93" fmla="*/ 43 h 65"/>
                <a:gd name="T94" fmla="*/ 64 w 82"/>
                <a:gd name="T95" fmla="*/ 42 h 65"/>
                <a:gd name="T96" fmla="*/ 64 w 82"/>
                <a:gd name="T97" fmla="*/ 40 h 65"/>
                <a:gd name="T98" fmla="*/ 64 w 82"/>
                <a:gd name="T99" fmla="*/ 39 h 65"/>
                <a:gd name="T100" fmla="*/ 63 w 82"/>
                <a:gd name="T101" fmla="*/ 37 h 65"/>
                <a:gd name="T102" fmla="*/ 64 w 82"/>
                <a:gd name="T103" fmla="*/ 34 h 65"/>
                <a:gd name="T104" fmla="*/ 69 w 82"/>
                <a:gd name="T105" fmla="*/ 33 h 65"/>
                <a:gd name="T106" fmla="*/ 69 w 82"/>
                <a:gd name="T107" fmla="*/ 30 h 65"/>
                <a:gd name="T108" fmla="*/ 77 w 82"/>
                <a:gd name="T109" fmla="*/ 30 h 65"/>
                <a:gd name="T110" fmla="*/ 81 w 82"/>
                <a:gd name="T111" fmla="*/ 31 h 65"/>
                <a:gd name="T112" fmla="*/ 81 w 82"/>
                <a:gd name="T113" fmla="*/ 30 h 65"/>
                <a:gd name="T114" fmla="*/ 80 w 82"/>
                <a:gd name="T115" fmla="*/ 29 h 65"/>
                <a:gd name="T116" fmla="*/ 82 w 82"/>
                <a:gd name="T117"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65">
                  <a:moveTo>
                    <a:pt x="82" y="27"/>
                  </a:moveTo>
                  <a:cubicBezTo>
                    <a:pt x="79" y="25"/>
                    <a:pt x="79" y="25"/>
                    <a:pt x="79" y="25"/>
                  </a:cubicBezTo>
                  <a:cubicBezTo>
                    <a:pt x="77" y="21"/>
                    <a:pt x="77" y="21"/>
                    <a:pt x="77" y="21"/>
                  </a:cubicBezTo>
                  <a:cubicBezTo>
                    <a:pt x="77" y="20"/>
                    <a:pt x="77" y="20"/>
                    <a:pt x="77" y="20"/>
                  </a:cubicBezTo>
                  <a:cubicBezTo>
                    <a:pt x="77" y="20"/>
                    <a:pt x="77" y="20"/>
                    <a:pt x="77" y="20"/>
                  </a:cubicBezTo>
                  <a:cubicBezTo>
                    <a:pt x="78" y="19"/>
                    <a:pt x="78" y="19"/>
                    <a:pt x="78" y="19"/>
                  </a:cubicBezTo>
                  <a:cubicBezTo>
                    <a:pt x="77" y="18"/>
                    <a:pt x="77" y="18"/>
                    <a:pt x="77" y="18"/>
                  </a:cubicBezTo>
                  <a:cubicBezTo>
                    <a:pt x="77" y="11"/>
                    <a:pt x="77" y="11"/>
                    <a:pt x="77" y="11"/>
                  </a:cubicBezTo>
                  <a:cubicBezTo>
                    <a:pt x="76" y="10"/>
                    <a:pt x="76" y="10"/>
                    <a:pt x="76" y="10"/>
                  </a:cubicBezTo>
                  <a:cubicBezTo>
                    <a:pt x="77" y="9"/>
                    <a:pt x="77" y="9"/>
                    <a:pt x="77" y="9"/>
                  </a:cubicBezTo>
                  <a:cubicBezTo>
                    <a:pt x="74" y="7"/>
                    <a:pt x="74" y="7"/>
                    <a:pt x="74" y="7"/>
                  </a:cubicBezTo>
                  <a:cubicBezTo>
                    <a:pt x="74" y="7"/>
                    <a:pt x="74" y="7"/>
                    <a:pt x="74" y="7"/>
                  </a:cubicBezTo>
                  <a:cubicBezTo>
                    <a:pt x="73" y="6"/>
                    <a:pt x="73" y="6"/>
                    <a:pt x="73" y="6"/>
                  </a:cubicBezTo>
                  <a:cubicBezTo>
                    <a:pt x="70" y="7"/>
                    <a:pt x="70" y="7"/>
                    <a:pt x="69" y="4"/>
                  </a:cubicBezTo>
                  <a:cubicBezTo>
                    <a:pt x="68" y="5"/>
                    <a:pt x="68" y="6"/>
                    <a:pt x="67" y="6"/>
                  </a:cubicBezTo>
                  <a:cubicBezTo>
                    <a:pt x="67" y="6"/>
                    <a:pt x="66" y="6"/>
                    <a:pt x="66" y="6"/>
                  </a:cubicBezTo>
                  <a:cubicBezTo>
                    <a:pt x="64" y="6"/>
                    <a:pt x="62" y="5"/>
                    <a:pt x="60" y="6"/>
                  </a:cubicBezTo>
                  <a:cubicBezTo>
                    <a:pt x="60" y="7"/>
                    <a:pt x="59" y="7"/>
                    <a:pt x="59" y="6"/>
                  </a:cubicBezTo>
                  <a:cubicBezTo>
                    <a:pt x="58" y="6"/>
                    <a:pt x="57" y="6"/>
                    <a:pt x="57" y="6"/>
                  </a:cubicBezTo>
                  <a:cubicBezTo>
                    <a:pt x="56" y="4"/>
                    <a:pt x="53" y="3"/>
                    <a:pt x="53" y="0"/>
                  </a:cubicBezTo>
                  <a:cubicBezTo>
                    <a:pt x="53" y="0"/>
                    <a:pt x="53" y="0"/>
                    <a:pt x="53" y="0"/>
                  </a:cubicBezTo>
                  <a:cubicBezTo>
                    <a:pt x="52" y="0"/>
                    <a:pt x="48" y="2"/>
                    <a:pt x="48" y="3"/>
                  </a:cubicBezTo>
                  <a:cubicBezTo>
                    <a:pt x="48" y="5"/>
                    <a:pt x="47" y="8"/>
                    <a:pt x="45" y="11"/>
                  </a:cubicBezTo>
                  <a:cubicBezTo>
                    <a:pt x="44" y="13"/>
                    <a:pt x="44" y="15"/>
                    <a:pt x="42" y="16"/>
                  </a:cubicBezTo>
                  <a:cubicBezTo>
                    <a:pt x="41" y="17"/>
                    <a:pt x="39" y="18"/>
                    <a:pt x="37" y="19"/>
                  </a:cubicBezTo>
                  <a:cubicBezTo>
                    <a:pt x="36" y="20"/>
                    <a:pt x="34" y="20"/>
                    <a:pt x="33" y="21"/>
                  </a:cubicBezTo>
                  <a:cubicBezTo>
                    <a:pt x="32" y="21"/>
                    <a:pt x="31" y="21"/>
                    <a:pt x="31" y="22"/>
                  </a:cubicBezTo>
                  <a:cubicBezTo>
                    <a:pt x="30" y="24"/>
                    <a:pt x="29" y="25"/>
                    <a:pt x="27" y="26"/>
                  </a:cubicBezTo>
                  <a:cubicBezTo>
                    <a:pt x="27" y="27"/>
                    <a:pt x="26" y="28"/>
                    <a:pt x="26" y="29"/>
                  </a:cubicBezTo>
                  <a:cubicBezTo>
                    <a:pt x="26" y="30"/>
                    <a:pt x="26" y="31"/>
                    <a:pt x="26" y="32"/>
                  </a:cubicBezTo>
                  <a:cubicBezTo>
                    <a:pt x="24" y="33"/>
                    <a:pt x="24" y="34"/>
                    <a:pt x="23" y="35"/>
                  </a:cubicBezTo>
                  <a:cubicBezTo>
                    <a:pt x="22" y="38"/>
                    <a:pt x="22" y="41"/>
                    <a:pt x="23" y="43"/>
                  </a:cubicBezTo>
                  <a:cubicBezTo>
                    <a:pt x="23" y="44"/>
                    <a:pt x="24" y="45"/>
                    <a:pt x="24" y="47"/>
                  </a:cubicBezTo>
                  <a:cubicBezTo>
                    <a:pt x="23" y="47"/>
                    <a:pt x="23" y="48"/>
                    <a:pt x="23" y="48"/>
                  </a:cubicBezTo>
                  <a:cubicBezTo>
                    <a:pt x="21" y="50"/>
                    <a:pt x="21" y="52"/>
                    <a:pt x="19" y="54"/>
                  </a:cubicBezTo>
                  <a:cubicBezTo>
                    <a:pt x="17" y="56"/>
                    <a:pt x="13" y="57"/>
                    <a:pt x="12" y="60"/>
                  </a:cubicBezTo>
                  <a:cubicBezTo>
                    <a:pt x="9" y="61"/>
                    <a:pt x="7" y="63"/>
                    <a:pt x="5" y="63"/>
                  </a:cubicBezTo>
                  <a:cubicBezTo>
                    <a:pt x="3" y="63"/>
                    <a:pt x="1" y="63"/>
                    <a:pt x="0" y="65"/>
                  </a:cubicBezTo>
                  <a:cubicBezTo>
                    <a:pt x="30" y="65"/>
                    <a:pt x="30" y="65"/>
                    <a:pt x="30" y="65"/>
                  </a:cubicBezTo>
                  <a:cubicBezTo>
                    <a:pt x="30" y="57"/>
                    <a:pt x="30" y="57"/>
                    <a:pt x="30" y="57"/>
                  </a:cubicBezTo>
                  <a:cubicBezTo>
                    <a:pt x="36" y="52"/>
                    <a:pt x="36" y="52"/>
                    <a:pt x="36" y="52"/>
                  </a:cubicBezTo>
                  <a:cubicBezTo>
                    <a:pt x="40" y="51"/>
                    <a:pt x="40" y="51"/>
                    <a:pt x="40" y="51"/>
                  </a:cubicBezTo>
                  <a:cubicBezTo>
                    <a:pt x="43" y="51"/>
                    <a:pt x="43" y="51"/>
                    <a:pt x="43" y="51"/>
                  </a:cubicBezTo>
                  <a:cubicBezTo>
                    <a:pt x="49" y="50"/>
                    <a:pt x="49" y="50"/>
                    <a:pt x="49" y="50"/>
                  </a:cubicBezTo>
                  <a:cubicBezTo>
                    <a:pt x="51" y="51"/>
                    <a:pt x="51" y="51"/>
                    <a:pt x="51" y="51"/>
                  </a:cubicBezTo>
                  <a:cubicBezTo>
                    <a:pt x="55" y="46"/>
                    <a:pt x="55" y="46"/>
                    <a:pt x="55" y="46"/>
                  </a:cubicBezTo>
                  <a:cubicBezTo>
                    <a:pt x="55" y="46"/>
                    <a:pt x="59" y="43"/>
                    <a:pt x="59" y="43"/>
                  </a:cubicBezTo>
                  <a:cubicBezTo>
                    <a:pt x="60" y="43"/>
                    <a:pt x="64" y="42"/>
                    <a:pt x="64" y="42"/>
                  </a:cubicBezTo>
                  <a:cubicBezTo>
                    <a:pt x="64" y="40"/>
                    <a:pt x="64" y="40"/>
                    <a:pt x="64" y="40"/>
                  </a:cubicBezTo>
                  <a:cubicBezTo>
                    <a:pt x="64" y="39"/>
                    <a:pt x="64" y="39"/>
                    <a:pt x="64" y="39"/>
                  </a:cubicBezTo>
                  <a:cubicBezTo>
                    <a:pt x="63" y="37"/>
                    <a:pt x="63" y="37"/>
                    <a:pt x="63" y="37"/>
                  </a:cubicBezTo>
                  <a:cubicBezTo>
                    <a:pt x="64" y="34"/>
                    <a:pt x="64" y="34"/>
                    <a:pt x="64" y="34"/>
                  </a:cubicBezTo>
                  <a:cubicBezTo>
                    <a:pt x="69" y="33"/>
                    <a:pt x="69" y="33"/>
                    <a:pt x="69" y="33"/>
                  </a:cubicBezTo>
                  <a:cubicBezTo>
                    <a:pt x="69" y="30"/>
                    <a:pt x="69" y="30"/>
                    <a:pt x="69" y="30"/>
                  </a:cubicBezTo>
                  <a:cubicBezTo>
                    <a:pt x="77" y="30"/>
                    <a:pt x="77" y="30"/>
                    <a:pt x="77" y="30"/>
                  </a:cubicBezTo>
                  <a:cubicBezTo>
                    <a:pt x="81" y="31"/>
                    <a:pt x="81" y="31"/>
                    <a:pt x="81" y="31"/>
                  </a:cubicBezTo>
                  <a:cubicBezTo>
                    <a:pt x="81" y="30"/>
                    <a:pt x="81" y="30"/>
                    <a:pt x="81" y="30"/>
                  </a:cubicBezTo>
                  <a:cubicBezTo>
                    <a:pt x="80" y="29"/>
                    <a:pt x="80" y="29"/>
                    <a:pt x="80" y="29"/>
                  </a:cubicBezTo>
                  <a:lnTo>
                    <a:pt x="82" y="27"/>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6" name="Freeform 898">
              <a:extLst>
                <a:ext uri="{FF2B5EF4-FFF2-40B4-BE49-F238E27FC236}">
                  <a16:creationId xmlns:a16="http://schemas.microsoft.com/office/drawing/2014/main" id="{0E5BC7D8-E7C4-4244-84D7-93DFF1541EDD}"/>
                </a:ext>
              </a:extLst>
            </p:cNvPr>
            <p:cNvSpPr>
              <a:spLocks/>
            </p:cNvSpPr>
            <p:nvPr/>
          </p:nvSpPr>
          <p:spPr bwMode="auto">
            <a:xfrm>
              <a:off x="7820667" y="5021878"/>
              <a:ext cx="14269" cy="15917"/>
            </a:xfrm>
            <a:custGeom>
              <a:avLst/>
              <a:gdLst>
                <a:gd name="T0" fmla="*/ 3 w 3"/>
                <a:gd name="T1" fmla="*/ 2 h 4"/>
                <a:gd name="T2" fmla="*/ 2 w 3"/>
                <a:gd name="T3" fmla="*/ 0 h 4"/>
                <a:gd name="T4" fmla="*/ 0 w 3"/>
                <a:gd name="T5" fmla="*/ 3 h 4"/>
                <a:gd name="T6" fmla="*/ 1 w 3"/>
                <a:gd name="T7" fmla="*/ 4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3" y="1"/>
                    <a:pt x="3" y="0"/>
                    <a:pt x="2" y="0"/>
                  </a:cubicBezTo>
                  <a:cubicBezTo>
                    <a:pt x="2" y="0"/>
                    <a:pt x="0" y="2"/>
                    <a:pt x="0" y="3"/>
                  </a:cubicBezTo>
                  <a:cubicBezTo>
                    <a:pt x="0" y="3"/>
                    <a:pt x="1" y="4"/>
                    <a:pt x="1" y="4"/>
                  </a:cubicBezTo>
                  <a:cubicBezTo>
                    <a:pt x="2" y="4"/>
                    <a:pt x="3" y="2"/>
                    <a:pt x="3"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7" name="Freeform 899">
              <a:extLst>
                <a:ext uri="{FF2B5EF4-FFF2-40B4-BE49-F238E27FC236}">
                  <a16:creationId xmlns:a16="http://schemas.microsoft.com/office/drawing/2014/main" id="{6D357601-DDA3-41C5-94DA-6DB1214910FE}"/>
                </a:ext>
              </a:extLst>
            </p:cNvPr>
            <p:cNvSpPr>
              <a:spLocks/>
            </p:cNvSpPr>
            <p:nvPr/>
          </p:nvSpPr>
          <p:spPr bwMode="auto">
            <a:xfrm>
              <a:off x="5459157" y="3761594"/>
              <a:ext cx="388829" cy="345819"/>
            </a:xfrm>
            <a:custGeom>
              <a:avLst/>
              <a:gdLst>
                <a:gd name="T0" fmla="*/ 35 w 83"/>
                <a:gd name="T1" fmla="*/ 91 h 91"/>
                <a:gd name="T2" fmla="*/ 35 w 83"/>
                <a:gd name="T3" fmla="*/ 89 h 91"/>
                <a:gd name="T4" fmla="*/ 35 w 83"/>
                <a:gd name="T5" fmla="*/ 87 h 91"/>
                <a:gd name="T6" fmla="*/ 36 w 83"/>
                <a:gd name="T7" fmla="*/ 86 h 91"/>
                <a:gd name="T8" fmla="*/ 38 w 83"/>
                <a:gd name="T9" fmla="*/ 85 h 91"/>
                <a:gd name="T10" fmla="*/ 41 w 83"/>
                <a:gd name="T11" fmla="*/ 89 h 91"/>
                <a:gd name="T12" fmla="*/ 43 w 83"/>
                <a:gd name="T13" fmla="*/ 87 h 91"/>
                <a:gd name="T14" fmla="*/ 52 w 83"/>
                <a:gd name="T15" fmla="*/ 87 h 91"/>
                <a:gd name="T16" fmla="*/ 52 w 83"/>
                <a:gd name="T17" fmla="*/ 85 h 91"/>
                <a:gd name="T18" fmla="*/ 52 w 83"/>
                <a:gd name="T19" fmla="*/ 86 h 91"/>
                <a:gd name="T20" fmla="*/ 78 w 83"/>
                <a:gd name="T21" fmla="*/ 86 h 91"/>
                <a:gd name="T22" fmla="*/ 79 w 83"/>
                <a:gd name="T23" fmla="*/ 81 h 91"/>
                <a:gd name="T24" fmla="*/ 79 w 83"/>
                <a:gd name="T25" fmla="*/ 80 h 91"/>
                <a:gd name="T26" fmla="*/ 77 w 83"/>
                <a:gd name="T27" fmla="*/ 79 h 91"/>
                <a:gd name="T28" fmla="*/ 71 w 83"/>
                <a:gd name="T29" fmla="*/ 17 h 91"/>
                <a:gd name="T30" fmla="*/ 83 w 83"/>
                <a:gd name="T31" fmla="*/ 17 h 91"/>
                <a:gd name="T32" fmla="*/ 57 w 83"/>
                <a:gd name="T33" fmla="*/ 0 h 91"/>
                <a:gd name="T34" fmla="*/ 57 w 83"/>
                <a:gd name="T35" fmla="*/ 10 h 91"/>
                <a:gd name="T36" fmla="*/ 34 w 83"/>
                <a:gd name="T37" fmla="*/ 10 h 91"/>
                <a:gd name="T38" fmla="*/ 34 w 83"/>
                <a:gd name="T39" fmla="*/ 29 h 91"/>
                <a:gd name="T40" fmla="*/ 30 w 83"/>
                <a:gd name="T41" fmla="*/ 30 h 91"/>
                <a:gd name="T42" fmla="*/ 26 w 83"/>
                <a:gd name="T43" fmla="*/ 33 h 91"/>
                <a:gd name="T44" fmla="*/ 27 w 83"/>
                <a:gd name="T45" fmla="*/ 44 h 91"/>
                <a:gd name="T46" fmla="*/ 1 w 83"/>
                <a:gd name="T47" fmla="*/ 45 h 91"/>
                <a:gd name="T48" fmla="*/ 0 w 83"/>
                <a:gd name="T49" fmla="*/ 49 h 91"/>
                <a:gd name="T50" fmla="*/ 1 w 83"/>
                <a:gd name="T51" fmla="*/ 47 h 91"/>
                <a:gd name="T52" fmla="*/ 1 w 83"/>
                <a:gd name="T53" fmla="*/ 47 h 91"/>
                <a:gd name="T54" fmla="*/ 5 w 83"/>
                <a:gd name="T55" fmla="*/ 52 h 91"/>
                <a:gd name="T56" fmla="*/ 5 w 83"/>
                <a:gd name="T57" fmla="*/ 58 h 91"/>
                <a:gd name="T58" fmla="*/ 5 w 83"/>
                <a:gd name="T59" fmla="*/ 59 h 91"/>
                <a:gd name="T60" fmla="*/ 5 w 83"/>
                <a:gd name="T61" fmla="*/ 61 h 91"/>
                <a:gd name="T62" fmla="*/ 6 w 83"/>
                <a:gd name="T63" fmla="*/ 62 h 91"/>
                <a:gd name="T64" fmla="*/ 7 w 83"/>
                <a:gd name="T65" fmla="*/ 65 h 91"/>
                <a:gd name="T66" fmla="*/ 7 w 83"/>
                <a:gd name="T67" fmla="*/ 73 h 91"/>
                <a:gd name="T68" fmla="*/ 6 w 83"/>
                <a:gd name="T69" fmla="*/ 74 h 91"/>
                <a:gd name="T70" fmla="*/ 5 w 83"/>
                <a:gd name="T71" fmla="*/ 78 h 91"/>
                <a:gd name="T72" fmla="*/ 4 w 83"/>
                <a:gd name="T73" fmla="*/ 81 h 91"/>
                <a:gd name="T74" fmla="*/ 5 w 83"/>
                <a:gd name="T75" fmla="*/ 79 h 91"/>
                <a:gd name="T76" fmla="*/ 9 w 83"/>
                <a:gd name="T77" fmla="*/ 80 h 91"/>
                <a:gd name="T78" fmla="*/ 14 w 83"/>
                <a:gd name="T79" fmla="*/ 78 h 91"/>
                <a:gd name="T80" fmla="*/ 18 w 83"/>
                <a:gd name="T81" fmla="*/ 78 h 91"/>
                <a:gd name="T82" fmla="*/ 21 w 83"/>
                <a:gd name="T83" fmla="*/ 81 h 91"/>
                <a:gd name="T84" fmla="*/ 24 w 83"/>
                <a:gd name="T85" fmla="*/ 82 h 91"/>
                <a:gd name="T86" fmla="*/ 25 w 83"/>
                <a:gd name="T87" fmla="*/ 82 h 91"/>
                <a:gd name="T88" fmla="*/ 25 w 83"/>
                <a:gd name="T89" fmla="*/ 85 h 91"/>
                <a:gd name="T90" fmla="*/ 28 w 83"/>
                <a:gd name="T91" fmla="*/ 86 h 91"/>
                <a:gd name="T92" fmla="*/ 29 w 83"/>
                <a:gd name="T93" fmla="*/ 89 h 91"/>
                <a:gd name="T94" fmla="*/ 32 w 83"/>
                <a:gd name="T95" fmla="*/ 91 h 91"/>
                <a:gd name="T96" fmla="*/ 34 w 83"/>
                <a:gd name="T97" fmla="*/ 91 h 91"/>
                <a:gd name="T98" fmla="*/ 35 w 83"/>
                <a:gd name="T9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91">
                  <a:moveTo>
                    <a:pt x="35" y="91"/>
                  </a:moveTo>
                  <a:cubicBezTo>
                    <a:pt x="35" y="91"/>
                    <a:pt x="35" y="89"/>
                    <a:pt x="35" y="89"/>
                  </a:cubicBezTo>
                  <a:cubicBezTo>
                    <a:pt x="35" y="89"/>
                    <a:pt x="35" y="88"/>
                    <a:pt x="35" y="87"/>
                  </a:cubicBezTo>
                  <a:cubicBezTo>
                    <a:pt x="36" y="87"/>
                    <a:pt x="36" y="86"/>
                    <a:pt x="36" y="86"/>
                  </a:cubicBezTo>
                  <a:cubicBezTo>
                    <a:pt x="38" y="85"/>
                    <a:pt x="38" y="85"/>
                    <a:pt x="38" y="85"/>
                  </a:cubicBezTo>
                  <a:cubicBezTo>
                    <a:pt x="41" y="89"/>
                    <a:pt x="41" y="89"/>
                    <a:pt x="41" y="89"/>
                  </a:cubicBezTo>
                  <a:cubicBezTo>
                    <a:pt x="43" y="87"/>
                    <a:pt x="43" y="87"/>
                    <a:pt x="43" y="87"/>
                  </a:cubicBezTo>
                  <a:cubicBezTo>
                    <a:pt x="52" y="87"/>
                    <a:pt x="52" y="87"/>
                    <a:pt x="52" y="87"/>
                  </a:cubicBezTo>
                  <a:cubicBezTo>
                    <a:pt x="52" y="85"/>
                    <a:pt x="52" y="85"/>
                    <a:pt x="52" y="85"/>
                  </a:cubicBezTo>
                  <a:cubicBezTo>
                    <a:pt x="52" y="86"/>
                    <a:pt x="52" y="86"/>
                    <a:pt x="52" y="86"/>
                  </a:cubicBezTo>
                  <a:cubicBezTo>
                    <a:pt x="78" y="86"/>
                    <a:pt x="78" y="86"/>
                    <a:pt x="78" y="86"/>
                  </a:cubicBezTo>
                  <a:cubicBezTo>
                    <a:pt x="79" y="81"/>
                    <a:pt x="79" y="81"/>
                    <a:pt x="79" y="81"/>
                  </a:cubicBezTo>
                  <a:cubicBezTo>
                    <a:pt x="79" y="81"/>
                    <a:pt x="79" y="80"/>
                    <a:pt x="79" y="80"/>
                  </a:cubicBezTo>
                  <a:cubicBezTo>
                    <a:pt x="79" y="80"/>
                    <a:pt x="77" y="79"/>
                    <a:pt x="77" y="79"/>
                  </a:cubicBezTo>
                  <a:cubicBezTo>
                    <a:pt x="71" y="17"/>
                    <a:pt x="71" y="17"/>
                    <a:pt x="71" y="17"/>
                  </a:cubicBezTo>
                  <a:cubicBezTo>
                    <a:pt x="83" y="17"/>
                    <a:pt x="83" y="17"/>
                    <a:pt x="83" y="17"/>
                  </a:cubicBezTo>
                  <a:cubicBezTo>
                    <a:pt x="57" y="0"/>
                    <a:pt x="57" y="0"/>
                    <a:pt x="57" y="0"/>
                  </a:cubicBezTo>
                  <a:cubicBezTo>
                    <a:pt x="57" y="10"/>
                    <a:pt x="57" y="10"/>
                    <a:pt x="57" y="10"/>
                  </a:cubicBezTo>
                  <a:cubicBezTo>
                    <a:pt x="34" y="10"/>
                    <a:pt x="34" y="10"/>
                    <a:pt x="34" y="10"/>
                  </a:cubicBezTo>
                  <a:cubicBezTo>
                    <a:pt x="34" y="29"/>
                    <a:pt x="34" y="29"/>
                    <a:pt x="34" y="29"/>
                  </a:cubicBezTo>
                  <a:cubicBezTo>
                    <a:pt x="30" y="30"/>
                    <a:pt x="30" y="30"/>
                    <a:pt x="30" y="30"/>
                  </a:cubicBezTo>
                  <a:cubicBezTo>
                    <a:pt x="26" y="33"/>
                    <a:pt x="26" y="33"/>
                    <a:pt x="26" y="33"/>
                  </a:cubicBezTo>
                  <a:cubicBezTo>
                    <a:pt x="27" y="44"/>
                    <a:pt x="27" y="44"/>
                    <a:pt x="27" y="44"/>
                  </a:cubicBezTo>
                  <a:cubicBezTo>
                    <a:pt x="1" y="45"/>
                    <a:pt x="1" y="45"/>
                    <a:pt x="1" y="45"/>
                  </a:cubicBezTo>
                  <a:cubicBezTo>
                    <a:pt x="0" y="46"/>
                    <a:pt x="0" y="47"/>
                    <a:pt x="0" y="49"/>
                  </a:cubicBezTo>
                  <a:cubicBezTo>
                    <a:pt x="1" y="48"/>
                    <a:pt x="0" y="47"/>
                    <a:pt x="1" y="47"/>
                  </a:cubicBezTo>
                  <a:cubicBezTo>
                    <a:pt x="1" y="47"/>
                    <a:pt x="1" y="47"/>
                    <a:pt x="1" y="47"/>
                  </a:cubicBezTo>
                  <a:cubicBezTo>
                    <a:pt x="2" y="49"/>
                    <a:pt x="4" y="50"/>
                    <a:pt x="5" y="52"/>
                  </a:cubicBezTo>
                  <a:cubicBezTo>
                    <a:pt x="6" y="54"/>
                    <a:pt x="6" y="56"/>
                    <a:pt x="5" y="58"/>
                  </a:cubicBezTo>
                  <a:cubicBezTo>
                    <a:pt x="4" y="58"/>
                    <a:pt x="4" y="58"/>
                    <a:pt x="5" y="59"/>
                  </a:cubicBezTo>
                  <a:cubicBezTo>
                    <a:pt x="4" y="60"/>
                    <a:pt x="4" y="61"/>
                    <a:pt x="5" y="61"/>
                  </a:cubicBezTo>
                  <a:cubicBezTo>
                    <a:pt x="6" y="61"/>
                    <a:pt x="6" y="62"/>
                    <a:pt x="6" y="62"/>
                  </a:cubicBezTo>
                  <a:cubicBezTo>
                    <a:pt x="6" y="63"/>
                    <a:pt x="7" y="64"/>
                    <a:pt x="7" y="65"/>
                  </a:cubicBezTo>
                  <a:cubicBezTo>
                    <a:pt x="7" y="68"/>
                    <a:pt x="7" y="70"/>
                    <a:pt x="7" y="73"/>
                  </a:cubicBezTo>
                  <a:cubicBezTo>
                    <a:pt x="6" y="73"/>
                    <a:pt x="6" y="74"/>
                    <a:pt x="6" y="74"/>
                  </a:cubicBezTo>
                  <a:cubicBezTo>
                    <a:pt x="6" y="75"/>
                    <a:pt x="5" y="77"/>
                    <a:pt x="5" y="78"/>
                  </a:cubicBezTo>
                  <a:cubicBezTo>
                    <a:pt x="5" y="79"/>
                    <a:pt x="4" y="80"/>
                    <a:pt x="4" y="81"/>
                  </a:cubicBezTo>
                  <a:cubicBezTo>
                    <a:pt x="5" y="79"/>
                    <a:pt x="5" y="79"/>
                    <a:pt x="5" y="79"/>
                  </a:cubicBezTo>
                  <a:cubicBezTo>
                    <a:pt x="9" y="80"/>
                    <a:pt x="9" y="80"/>
                    <a:pt x="9" y="80"/>
                  </a:cubicBezTo>
                  <a:cubicBezTo>
                    <a:pt x="14" y="78"/>
                    <a:pt x="14" y="78"/>
                    <a:pt x="14" y="78"/>
                  </a:cubicBezTo>
                  <a:cubicBezTo>
                    <a:pt x="18" y="78"/>
                    <a:pt x="18" y="78"/>
                    <a:pt x="18" y="78"/>
                  </a:cubicBezTo>
                  <a:cubicBezTo>
                    <a:pt x="21" y="81"/>
                    <a:pt x="21" y="81"/>
                    <a:pt x="21" y="81"/>
                  </a:cubicBezTo>
                  <a:cubicBezTo>
                    <a:pt x="24" y="82"/>
                    <a:pt x="24" y="82"/>
                    <a:pt x="24" y="82"/>
                  </a:cubicBezTo>
                  <a:cubicBezTo>
                    <a:pt x="25" y="82"/>
                    <a:pt x="25" y="82"/>
                    <a:pt x="25" y="82"/>
                  </a:cubicBezTo>
                  <a:cubicBezTo>
                    <a:pt x="25" y="85"/>
                    <a:pt x="25" y="85"/>
                    <a:pt x="25" y="85"/>
                  </a:cubicBezTo>
                  <a:cubicBezTo>
                    <a:pt x="28" y="86"/>
                    <a:pt x="28" y="86"/>
                    <a:pt x="28" y="86"/>
                  </a:cubicBezTo>
                  <a:cubicBezTo>
                    <a:pt x="29" y="89"/>
                    <a:pt x="29" y="89"/>
                    <a:pt x="29" y="89"/>
                  </a:cubicBezTo>
                  <a:cubicBezTo>
                    <a:pt x="32" y="91"/>
                    <a:pt x="32" y="91"/>
                    <a:pt x="32" y="91"/>
                  </a:cubicBezTo>
                  <a:cubicBezTo>
                    <a:pt x="34" y="91"/>
                    <a:pt x="34" y="91"/>
                    <a:pt x="34" y="91"/>
                  </a:cubicBezTo>
                  <a:lnTo>
                    <a:pt x="35" y="9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8" name="Freeform 900">
              <a:extLst>
                <a:ext uri="{FF2B5EF4-FFF2-40B4-BE49-F238E27FC236}">
                  <a16:creationId xmlns:a16="http://schemas.microsoft.com/office/drawing/2014/main" id="{420D6C73-864B-49FC-B6F1-782780805C0E}"/>
                </a:ext>
              </a:extLst>
            </p:cNvPr>
            <p:cNvSpPr>
              <a:spLocks/>
            </p:cNvSpPr>
            <p:nvPr/>
          </p:nvSpPr>
          <p:spPr bwMode="auto">
            <a:xfrm>
              <a:off x="5608981" y="3826706"/>
              <a:ext cx="524384" cy="406590"/>
            </a:xfrm>
            <a:custGeom>
              <a:avLst/>
              <a:gdLst>
                <a:gd name="T0" fmla="*/ 107 w 112"/>
                <a:gd name="T1" fmla="*/ 70 h 107"/>
                <a:gd name="T2" fmla="*/ 112 w 112"/>
                <a:gd name="T3" fmla="*/ 63 h 107"/>
                <a:gd name="T4" fmla="*/ 106 w 112"/>
                <a:gd name="T5" fmla="*/ 44 h 107"/>
                <a:gd name="T6" fmla="*/ 105 w 112"/>
                <a:gd name="T7" fmla="*/ 38 h 107"/>
                <a:gd name="T8" fmla="*/ 100 w 112"/>
                <a:gd name="T9" fmla="*/ 37 h 107"/>
                <a:gd name="T10" fmla="*/ 99 w 112"/>
                <a:gd name="T11" fmla="*/ 35 h 107"/>
                <a:gd name="T12" fmla="*/ 94 w 112"/>
                <a:gd name="T13" fmla="*/ 33 h 107"/>
                <a:gd name="T14" fmla="*/ 91 w 112"/>
                <a:gd name="T15" fmla="*/ 29 h 107"/>
                <a:gd name="T16" fmla="*/ 39 w 112"/>
                <a:gd name="T17" fmla="*/ 0 h 107"/>
                <a:gd name="T18" fmla="*/ 47 w 112"/>
                <a:gd name="T19" fmla="*/ 63 h 107"/>
                <a:gd name="T20" fmla="*/ 46 w 112"/>
                <a:gd name="T21" fmla="*/ 69 h 107"/>
                <a:gd name="T22" fmla="*/ 20 w 112"/>
                <a:gd name="T23" fmla="*/ 68 h 107"/>
                <a:gd name="T24" fmla="*/ 11 w 112"/>
                <a:gd name="T25" fmla="*/ 70 h 107"/>
                <a:gd name="T26" fmla="*/ 6 w 112"/>
                <a:gd name="T27" fmla="*/ 68 h 107"/>
                <a:gd name="T28" fmla="*/ 3 w 112"/>
                <a:gd name="T29" fmla="*/ 70 h 107"/>
                <a:gd name="T30" fmla="*/ 3 w 112"/>
                <a:gd name="T31" fmla="*/ 74 h 107"/>
                <a:gd name="T32" fmla="*/ 0 w 112"/>
                <a:gd name="T33" fmla="*/ 74 h 107"/>
                <a:gd name="T34" fmla="*/ 2 w 112"/>
                <a:gd name="T35" fmla="*/ 78 h 107"/>
                <a:gd name="T36" fmla="*/ 2 w 112"/>
                <a:gd name="T37" fmla="*/ 82 h 107"/>
                <a:gd name="T38" fmla="*/ 5 w 112"/>
                <a:gd name="T39" fmla="*/ 84 h 107"/>
                <a:gd name="T40" fmla="*/ 6 w 112"/>
                <a:gd name="T41" fmla="*/ 88 h 107"/>
                <a:gd name="T42" fmla="*/ 6 w 112"/>
                <a:gd name="T43" fmla="*/ 91 h 107"/>
                <a:gd name="T44" fmla="*/ 7 w 112"/>
                <a:gd name="T45" fmla="*/ 94 h 107"/>
                <a:gd name="T46" fmla="*/ 11 w 112"/>
                <a:gd name="T47" fmla="*/ 94 h 107"/>
                <a:gd name="T48" fmla="*/ 13 w 112"/>
                <a:gd name="T49" fmla="*/ 92 h 107"/>
                <a:gd name="T50" fmla="*/ 18 w 112"/>
                <a:gd name="T51" fmla="*/ 93 h 107"/>
                <a:gd name="T52" fmla="*/ 20 w 112"/>
                <a:gd name="T53" fmla="*/ 92 h 107"/>
                <a:gd name="T54" fmla="*/ 20 w 112"/>
                <a:gd name="T55" fmla="*/ 90 h 107"/>
                <a:gd name="T56" fmla="*/ 24 w 112"/>
                <a:gd name="T57" fmla="*/ 94 h 107"/>
                <a:gd name="T58" fmla="*/ 23 w 112"/>
                <a:gd name="T59" fmla="*/ 96 h 107"/>
                <a:gd name="T60" fmla="*/ 24 w 112"/>
                <a:gd name="T61" fmla="*/ 101 h 107"/>
                <a:gd name="T62" fmla="*/ 27 w 112"/>
                <a:gd name="T63" fmla="*/ 103 h 107"/>
                <a:gd name="T64" fmla="*/ 29 w 112"/>
                <a:gd name="T65" fmla="*/ 107 h 107"/>
                <a:gd name="T66" fmla="*/ 35 w 112"/>
                <a:gd name="T67" fmla="*/ 107 h 107"/>
                <a:gd name="T68" fmla="*/ 38 w 112"/>
                <a:gd name="T69" fmla="*/ 105 h 107"/>
                <a:gd name="T70" fmla="*/ 40 w 112"/>
                <a:gd name="T71" fmla="*/ 104 h 107"/>
                <a:gd name="T72" fmla="*/ 41 w 112"/>
                <a:gd name="T73" fmla="*/ 102 h 107"/>
                <a:gd name="T74" fmla="*/ 43 w 112"/>
                <a:gd name="T75" fmla="*/ 106 h 107"/>
                <a:gd name="T76" fmla="*/ 46 w 112"/>
                <a:gd name="T77" fmla="*/ 104 h 107"/>
                <a:gd name="T78" fmla="*/ 47 w 112"/>
                <a:gd name="T79" fmla="*/ 101 h 107"/>
                <a:gd name="T80" fmla="*/ 48 w 112"/>
                <a:gd name="T81" fmla="*/ 98 h 107"/>
                <a:gd name="T82" fmla="*/ 47 w 112"/>
                <a:gd name="T83" fmla="*/ 95 h 107"/>
                <a:gd name="T84" fmla="*/ 54 w 112"/>
                <a:gd name="T85" fmla="*/ 91 h 107"/>
                <a:gd name="T86" fmla="*/ 55 w 112"/>
                <a:gd name="T87" fmla="*/ 89 h 107"/>
                <a:gd name="T88" fmla="*/ 54 w 112"/>
                <a:gd name="T89" fmla="*/ 86 h 107"/>
                <a:gd name="T90" fmla="*/ 57 w 112"/>
                <a:gd name="T91" fmla="*/ 84 h 107"/>
                <a:gd name="T92" fmla="*/ 60 w 112"/>
                <a:gd name="T93" fmla="*/ 85 h 107"/>
                <a:gd name="T94" fmla="*/ 61 w 112"/>
                <a:gd name="T95" fmla="*/ 82 h 107"/>
                <a:gd name="T96" fmla="*/ 64 w 112"/>
                <a:gd name="T97" fmla="*/ 80 h 107"/>
                <a:gd name="T98" fmla="*/ 66 w 112"/>
                <a:gd name="T99" fmla="*/ 78 h 107"/>
                <a:gd name="T100" fmla="*/ 70 w 112"/>
                <a:gd name="T101" fmla="*/ 78 h 107"/>
                <a:gd name="T102" fmla="*/ 76 w 112"/>
                <a:gd name="T103" fmla="*/ 74 h 107"/>
                <a:gd name="T104" fmla="*/ 85 w 112"/>
                <a:gd name="T105" fmla="*/ 73 h 107"/>
                <a:gd name="T106" fmla="*/ 93 w 112"/>
                <a:gd name="T107" fmla="*/ 7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2" h="107">
                  <a:moveTo>
                    <a:pt x="93" y="71"/>
                  </a:moveTo>
                  <a:cubicBezTo>
                    <a:pt x="107" y="70"/>
                    <a:pt x="107" y="70"/>
                    <a:pt x="107" y="70"/>
                  </a:cubicBezTo>
                  <a:cubicBezTo>
                    <a:pt x="110" y="67"/>
                    <a:pt x="110" y="67"/>
                    <a:pt x="110" y="67"/>
                  </a:cubicBezTo>
                  <a:cubicBezTo>
                    <a:pt x="112" y="63"/>
                    <a:pt x="112" y="63"/>
                    <a:pt x="112" y="63"/>
                  </a:cubicBezTo>
                  <a:cubicBezTo>
                    <a:pt x="112" y="43"/>
                    <a:pt x="112" y="43"/>
                    <a:pt x="112" y="43"/>
                  </a:cubicBezTo>
                  <a:cubicBezTo>
                    <a:pt x="106" y="44"/>
                    <a:pt x="106" y="44"/>
                    <a:pt x="106" y="44"/>
                  </a:cubicBezTo>
                  <a:cubicBezTo>
                    <a:pt x="105" y="44"/>
                    <a:pt x="105" y="44"/>
                    <a:pt x="105" y="44"/>
                  </a:cubicBezTo>
                  <a:cubicBezTo>
                    <a:pt x="105" y="38"/>
                    <a:pt x="105" y="38"/>
                    <a:pt x="105" y="38"/>
                  </a:cubicBezTo>
                  <a:cubicBezTo>
                    <a:pt x="102" y="36"/>
                    <a:pt x="102" y="36"/>
                    <a:pt x="102" y="36"/>
                  </a:cubicBezTo>
                  <a:cubicBezTo>
                    <a:pt x="100" y="37"/>
                    <a:pt x="100" y="37"/>
                    <a:pt x="100" y="37"/>
                  </a:cubicBezTo>
                  <a:cubicBezTo>
                    <a:pt x="99" y="37"/>
                    <a:pt x="99" y="37"/>
                    <a:pt x="99" y="37"/>
                  </a:cubicBezTo>
                  <a:cubicBezTo>
                    <a:pt x="99" y="35"/>
                    <a:pt x="99" y="35"/>
                    <a:pt x="99" y="35"/>
                  </a:cubicBezTo>
                  <a:cubicBezTo>
                    <a:pt x="96" y="35"/>
                    <a:pt x="96" y="35"/>
                    <a:pt x="96" y="35"/>
                  </a:cubicBezTo>
                  <a:cubicBezTo>
                    <a:pt x="94" y="33"/>
                    <a:pt x="94" y="33"/>
                    <a:pt x="94" y="33"/>
                  </a:cubicBezTo>
                  <a:cubicBezTo>
                    <a:pt x="91" y="32"/>
                    <a:pt x="91" y="32"/>
                    <a:pt x="91" y="32"/>
                  </a:cubicBezTo>
                  <a:cubicBezTo>
                    <a:pt x="91" y="29"/>
                    <a:pt x="91" y="29"/>
                    <a:pt x="91" y="29"/>
                  </a:cubicBezTo>
                  <a:cubicBezTo>
                    <a:pt x="51" y="0"/>
                    <a:pt x="51" y="0"/>
                    <a:pt x="51" y="0"/>
                  </a:cubicBezTo>
                  <a:cubicBezTo>
                    <a:pt x="39" y="0"/>
                    <a:pt x="39" y="0"/>
                    <a:pt x="39" y="0"/>
                  </a:cubicBezTo>
                  <a:cubicBezTo>
                    <a:pt x="45" y="62"/>
                    <a:pt x="45" y="62"/>
                    <a:pt x="45" y="62"/>
                  </a:cubicBezTo>
                  <a:cubicBezTo>
                    <a:pt x="45" y="62"/>
                    <a:pt x="47" y="63"/>
                    <a:pt x="47" y="63"/>
                  </a:cubicBezTo>
                  <a:cubicBezTo>
                    <a:pt x="47" y="63"/>
                    <a:pt x="47" y="64"/>
                    <a:pt x="47" y="64"/>
                  </a:cubicBezTo>
                  <a:cubicBezTo>
                    <a:pt x="46" y="69"/>
                    <a:pt x="46" y="69"/>
                    <a:pt x="46" y="69"/>
                  </a:cubicBezTo>
                  <a:cubicBezTo>
                    <a:pt x="20" y="69"/>
                    <a:pt x="20" y="69"/>
                    <a:pt x="20" y="69"/>
                  </a:cubicBezTo>
                  <a:cubicBezTo>
                    <a:pt x="20" y="68"/>
                    <a:pt x="20" y="68"/>
                    <a:pt x="20" y="68"/>
                  </a:cubicBezTo>
                  <a:cubicBezTo>
                    <a:pt x="20" y="70"/>
                    <a:pt x="20" y="70"/>
                    <a:pt x="20" y="70"/>
                  </a:cubicBezTo>
                  <a:cubicBezTo>
                    <a:pt x="11" y="70"/>
                    <a:pt x="11" y="70"/>
                    <a:pt x="11" y="70"/>
                  </a:cubicBezTo>
                  <a:cubicBezTo>
                    <a:pt x="9" y="72"/>
                    <a:pt x="9" y="72"/>
                    <a:pt x="9" y="72"/>
                  </a:cubicBezTo>
                  <a:cubicBezTo>
                    <a:pt x="6" y="68"/>
                    <a:pt x="6" y="68"/>
                    <a:pt x="6" y="68"/>
                  </a:cubicBezTo>
                  <a:cubicBezTo>
                    <a:pt x="4" y="69"/>
                    <a:pt x="4" y="69"/>
                    <a:pt x="4" y="69"/>
                  </a:cubicBezTo>
                  <a:cubicBezTo>
                    <a:pt x="4" y="69"/>
                    <a:pt x="4" y="70"/>
                    <a:pt x="3" y="70"/>
                  </a:cubicBezTo>
                  <a:cubicBezTo>
                    <a:pt x="3" y="71"/>
                    <a:pt x="3" y="72"/>
                    <a:pt x="3" y="72"/>
                  </a:cubicBezTo>
                  <a:cubicBezTo>
                    <a:pt x="3" y="72"/>
                    <a:pt x="3" y="74"/>
                    <a:pt x="3" y="74"/>
                  </a:cubicBezTo>
                  <a:cubicBezTo>
                    <a:pt x="2" y="74"/>
                    <a:pt x="2" y="74"/>
                    <a:pt x="2" y="74"/>
                  </a:cubicBezTo>
                  <a:cubicBezTo>
                    <a:pt x="0" y="74"/>
                    <a:pt x="0" y="74"/>
                    <a:pt x="0" y="74"/>
                  </a:cubicBezTo>
                  <a:cubicBezTo>
                    <a:pt x="0" y="77"/>
                    <a:pt x="0" y="77"/>
                    <a:pt x="0" y="77"/>
                  </a:cubicBezTo>
                  <a:cubicBezTo>
                    <a:pt x="2" y="78"/>
                    <a:pt x="2" y="78"/>
                    <a:pt x="2" y="78"/>
                  </a:cubicBezTo>
                  <a:cubicBezTo>
                    <a:pt x="3" y="80"/>
                    <a:pt x="3" y="80"/>
                    <a:pt x="3" y="80"/>
                  </a:cubicBezTo>
                  <a:cubicBezTo>
                    <a:pt x="2" y="82"/>
                    <a:pt x="2" y="82"/>
                    <a:pt x="2" y="82"/>
                  </a:cubicBezTo>
                  <a:cubicBezTo>
                    <a:pt x="3" y="85"/>
                    <a:pt x="3" y="85"/>
                    <a:pt x="3" y="85"/>
                  </a:cubicBezTo>
                  <a:cubicBezTo>
                    <a:pt x="5" y="84"/>
                    <a:pt x="5" y="84"/>
                    <a:pt x="5" y="84"/>
                  </a:cubicBezTo>
                  <a:cubicBezTo>
                    <a:pt x="7" y="87"/>
                    <a:pt x="7" y="87"/>
                    <a:pt x="7" y="87"/>
                  </a:cubicBezTo>
                  <a:cubicBezTo>
                    <a:pt x="6" y="88"/>
                    <a:pt x="6" y="88"/>
                    <a:pt x="6" y="88"/>
                  </a:cubicBezTo>
                  <a:cubicBezTo>
                    <a:pt x="6" y="89"/>
                    <a:pt x="6" y="89"/>
                    <a:pt x="6" y="89"/>
                  </a:cubicBezTo>
                  <a:cubicBezTo>
                    <a:pt x="6" y="91"/>
                    <a:pt x="6" y="91"/>
                    <a:pt x="6" y="91"/>
                  </a:cubicBezTo>
                  <a:cubicBezTo>
                    <a:pt x="5" y="92"/>
                    <a:pt x="5" y="92"/>
                    <a:pt x="5" y="92"/>
                  </a:cubicBezTo>
                  <a:cubicBezTo>
                    <a:pt x="7" y="94"/>
                    <a:pt x="7" y="94"/>
                    <a:pt x="7" y="94"/>
                  </a:cubicBezTo>
                  <a:cubicBezTo>
                    <a:pt x="9" y="92"/>
                    <a:pt x="9" y="92"/>
                    <a:pt x="9" y="92"/>
                  </a:cubicBezTo>
                  <a:cubicBezTo>
                    <a:pt x="11" y="94"/>
                    <a:pt x="11" y="94"/>
                    <a:pt x="11" y="94"/>
                  </a:cubicBezTo>
                  <a:cubicBezTo>
                    <a:pt x="12" y="94"/>
                    <a:pt x="12" y="94"/>
                    <a:pt x="12" y="94"/>
                  </a:cubicBezTo>
                  <a:cubicBezTo>
                    <a:pt x="13" y="92"/>
                    <a:pt x="13" y="92"/>
                    <a:pt x="13" y="92"/>
                  </a:cubicBezTo>
                  <a:cubicBezTo>
                    <a:pt x="17" y="93"/>
                    <a:pt x="17" y="93"/>
                    <a:pt x="17" y="93"/>
                  </a:cubicBezTo>
                  <a:cubicBezTo>
                    <a:pt x="18" y="93"/>
                    <a:pt x="18" y="93"/>
                    <a:pt x="18" y="93"/>
                  </a:cubicBezTo>
                  <a:cubicBezTo>
                    <a:pt x="18" y="92"/>
                    <a:pt x="18" y="92"/>
                    <a:pt x="18" y="92"/>
                  </a:cubicBezTo>
                  <a:cubicBezTo>
                    <a:pt x="20" y="92"/>
                    <a:pt x="20" y="92"/>
                    <a:pt x="20" y="92"/>
                  </a:cubicBezTo>
                  <a:cubicBezTo>
                    <a:pt x="20" y="91"/>
                    <a:pt x="20" y="91"/>
                    <a:pt x="20" y="91"/>
                  </a:cubicBezTo>
                  <a:cubicBezTo>
                    <a:pt x="20" y="90"/>
                    <a:pt x="20" y="90"/>
                    <a:pt x="20" y="90"/>
                  </a:cubicBezTo>
                  <a:cubicBezTo>
                    <a:pt x="22" y="90"/>
                    <a:pt x="22" y="90"/>
                    <a:pt x="22" y="90"/>
                  </a:cubicBezTo>
                  <a:cubicBezTo>
                    <a:pt x="24" y="94"/>
                    <a:pt x="24" y="94"/>
                    <a:pt x="24" y="94"/>
                  </a:cubicBezTo>
                  <a:cubicBezTo>
                    <a:pt x="23" y="95"/>
                    <a:pt x="23" y="95"/>
                    <a:pt x="23" y="95"/>
                  </a:cubicBezTo>
                  <a:cubicBezTo>
                    <a:pt x="23" y="96"/>
                    <a:pt x="23" y="96"/>
                    <a:pt x="23" y="96"/>
                  </a:cubicBezTo>
                  <a:cubicBezTo>
                    <a:pt x="27" y="98"/>
                    <a:pt x="27" y="98"/>
                    <a:pt x="27" y="98"/>
                  </a:cubicBezTo>
                  <a:cubicBezTo>
                    <a:pt x="24" y="101"/>
                    <a:pt x="24" y="101"/>
                    <a:pt x="24" y="101"/>
                  </a:cubicBezTo>
                  <a:cubicBezTo>
                    <a:pt x="27" y="101"/>
                    <a:pt x="27" y="101"/>
                    <a:pt x="27" y="101"/>
                  </a:cubicBezTo>
                  <a:cubicBezTo>
                    <a:pt x="27" y="103"/>
                    <a:pt x="27" y="103"/>
                    <a:pt x="27" y="103"/>
                  </a:cubicBezTo>
                  <a:cubicBezTo>
                    <a:pt x="29" y="105"/>
                    <a:pt x="29" y="105"/>
                    <a:pt x="29" y="105"/>
                  </a:cubicBezTo>
                  <a:cubicBezTo>
                    <a:pt x="29" y="107"/>
                    <a:pt x="29" y="107"/>
                    <a:pt x="29" y="107"/>
                  </a:cubicBezTo>
                  <a:cubicBezTo>
                    <a:pt x="32" y="104"/>
                    <a:pt x="32" y="104"/>
                    <a:pt x="32" y="104"/>
                  </a:cubicBezTo>
                  <a:cubicBezTo>
                    <a:pt x="35" y="107"/>
                    <a:pt x="35" y="107"/>
                    <a:pt x="35" y="107"/>
                  </a:cubicBezTo>
                  <a:cubicBezTo>
                    <a:pt x="36" y="105"/>
                    <a:pt x="36" y="105"/>
                    <a:pt x="36" y="105"/>
                  </a:cubicBezTo>
                  <a:cubicBezTo>
                    <a:pt x="38" y="105"/>
                    <a:pt x="38" y="105"/>
                    <a:pt x="38" y="105"/>
                  </a:cubicBezTo>
                  <a:cubicBezTo>
                    <a:pt x="38" y="103"/>
                    <a:pt x="38" y="103"/>
                    <a:pt x="38" y="103"/>
                  </a:cubicBezTo>
                  <a:cubicBezTo>
                    <a:pt x="40" y="104"/>
                    <a:pt x="40" y="104"/>
                    <a:pt x="40" y="104"/>
                  </a:cubicBezTo>
                  <a:cubicBezTo>
                    <a:pt x="40" y="103"/>
                    <a:pt x="40" y="103"/>
                    <a:pt x="40" y="103"/>
                  </a:cubicBezTo>
                  <a:cubicBezTo>
                    <a:pt x="41" y="102"/>
                    <a:pt x="41" y="102"/>
                    <a:pt x="41" y="102"/>
                  </a:cubicBezTo>
                  <a:cubicBezTo>
                    <a:pt x="42" y="106"/>
                    <a:pt x="42" y="106"/>
                    <a:pt x="42" y="106"/>
                  </a:cubicBezTo>
                  <a:cubicBezTo>
                    <a:pt x="43" y="106"/>
                    <a:pt x="43" y="106"/>
                    <a:pt x="43" y="106"/>
                  </a:cubicBezTo>
                  <a:cubicBezTo>
                    <a:pt x="44" y="104"/>
                    <a:pt x="44" y="104"/>
                    <a:pt x="44" y="104"/>
                  </a:cubicBezTo>
                  <a:cubicBezTo>
                    <a:pt x="46" y="104"/>
                    <a:pt x="46" y="104"/>
                    <a:pt x="46" y="104"/>
                  </a:cubicBezTo>
                  <a:cubicBezTo>
                    <a:pt x="46" y="103"/>
                    <a:pt x="46" y="103"/>
                    <a:pt x="46" y="103"/>
                  </a:cubicBezTo>
                  <a:cubicBezTo>
                    <a:pt x="46" y="103"/>
                    <a:pt x="47" y="102"/>
                    <a:pt x="47" y="101"/>
                  </a:cubicBezTo>
                  <a:cubicBezTo>
                    <a:pt x="47" y="101"/>
                    <a:pt x="46" y="100"/>
                    <a:pt x="46" y="100"/>
                  </a:cubicBezTo>
                  <a:cubicBezTo>
                    <a:pt x="48" y="98"/>
                    <a:pt x="48" y="98"/>
                    <a:pt x="48" y="98"/>
                  </a:cubicBezTo>
                  <a:cubicBezTo>
                    <a:pt x="48" y="96"/>
                    <a:pt x="48" y="96"/>
                    <a:pt x="48" y="96"/>
                  </a:cubicBezTo>
                  <a:cubicBezTo>
                    <a:pt x="47" y="95"/>
                    <a:pt x="47" y="95"/>
                    <a:pt x="47" y="95"/>
                  </a:cubicBezTo>
                  <a:cubicBezTo>
                    <a:pt x="52" y="93"/>
                    <a:pt x="52" y="93"/>
                    <a:pt x="52" y="93"/>
                  </a:cubicBezTo>
                  <a:cubicBezTo>
                    <a:pt x="54" y="91"/>
                    <a:pt x="54" y="91"/>
                    <a:pt x="54" y="91"/>
                  </a:cubicBezTo>
                  <a:cubicBezTo>
                    <a:pt x="53" y="89"/>
                    <a:pt x="53" y="89"/>
                    <a:pt x="53" y="89"/>
                  </a:cubicBezTo>
                  <a:cubicBezTo>
                    <a:pt x="55" y="89"/>
                    <a:pt x="55" y="89"/>
                    <a:pt x="55" y="89"/>
                  </a:cubicBezTo>
                  <a:cubicBezTo>
                    <a:pt x="54" y="87"/>
                    <a:pt x="54" y="87"/>
                    <a:pt x="54" y="87"/>
                  </a:cubicBezTo>
                  <a:cubicBezTo>
                    <a:pt x="54" y="86"/>
                    <a:pt x="54" y="86"/>
                    <a:pt x="54" y="86"/>
                  </a:cubicBezTo>
                  <a:cubicBezTo>
                    <a:pt x="57" y="83"/>
                    <a:pt x="57" y="83"/>
                    <a:pt x="57" y="83"/>
                  </a:cubicBezTo>
                  <a:cubicBezTo>
                    <a:pt x="57" y="84"/>
                    <a:pt x="57" y="84"/>
                    <a:pt x="57" y="84"/>
                  </a:cubicBezTo>
                  <a:cubicBezTo>
                    <a:pt x="60" y="86"/>
                    <a:pt x="60" y="86"/>
                    <a:pt x="60" y="86"/>
                  </a:cubicBezTo>
                  <a:cubicBezTo>
                    <a:pt x="60" y="85"/>
                    <a:pt x="60" y="85"/>
                    <a:pt x="60" y="85"/>
                  </a:cubicBezTo>
                  <a:cubicBezTo>
                    <a:pt x="61" y="85"/>
                    <a:pt x="61" y="85"/>
                    <a:pt x="61" y="85"/>
                  </a:cubicBezTo>
                  <a:cubicBezTo>
                    <a:pt x="61" y="82"/>
                    <a:pt x="61" y="82"/>
                    <a:pt x="61" y="82"/>
                  </a:cubicBezTo>
                  <a:cubicBezTo>
                    <a:pt x="64" y="82"/>
                    <a:pt x="64" y="82"/>
                    <a:pt x="64" y="82"/>
                  </a:cubicBezTo>
                  <a:cubicBezTo>
                    <a:pt x="64" y="82"/>
                    <a:pt x="64" y="81"/>
                    <a:pt x="64" y="80"/>
                  </a:cubicBezTo>
                  <a:cubicBezTo>
                    <a:pt x="64" y="80"/>
                    <a:pt x="64" y="79"/>
                    <a:pt x="64" y="79"/>
                  </a:cubicBezTo>
                  <a:cubicBezTo>
                    <a:pt x="64" y="79"/>
                    <a:pt x="66" y="78"/>
                    <a:pt x="66" y="78"/>
                  </a:cubicBezTo>
                  <a:cubicBezTo>
                    <a:pt x="69" y="79"/>
                    <a:pt x="69" y="79"/>
                    <a:pt x="69" y="79"/>
                  </a:cubicBezTo>
                  <a:cubicBezTo>
                    <a:pt x="70" y="78"/>
                    <a:pt x="70" y="78"/>
                    <a:pt x="70" y="78"/>
                  </a:cubicBezTo>
                  <a:cubicBezTo>
                    <a:pt x="70" y="76"/>
                    <a:pt x="70" y="76"/>
                    <a:pt x="70" y="76"/>
                  </a:cubicBezTo>
                  <a:cubicBezTo>
                    <a:pt x="76" y="74"/>
                    <a:pt x="76" y="74"/>
                    <a:pt x="76" y="74"/>
                  </a:cubicBezTo>
                  <a:cubicBezTo>
                    <a:pt x="79" y="72"/>
                    <a:pt x="79" y="72"/>
                    <a:pt x="79" y="72"/>
                  </a:cubicBezTo>
                  <a:cubicBezTo>
                    <a:pt x="85" y="73"/>
                    <a:pt x="85" y="73"/>
                    <a:pt x="85" y="73"/>
                  </a:cubicBezTo>
                  <a:cubicBezTo>
                    <a:pt x="90" y="73"/>
                    <a:pt x="90" y="73"/>
                    <a:pt x="90" y="73"/>
                  </a:cubicBezTo>
                  <a:lnTo>
                    <a:pt x="93" y="7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9" name="Freeform 901">
              <a:extLst>
                <a:ext uri="{FF2B5EF4-FFF2-40B4-BE49-F238E27FC236}">
                  <a16:creationId xmlns:a16="http://schemas.microsoft.com/office/drawing/2014/main" id="{ECC47734-0E45-4703-87AE-E50E85120B1D}"/>
                </a:ext>
              </a:extLst>
            </p:cNvPr>
            <p:cNvSpPr>
              <a:spLocks/>
            </p:cNvSpPr>
            <p:nvPr/>
          </p:nvSpPr>
          <p:spPr bwMode="auto">
            <a:xfrm>
              <a:off x="7035875" y="4736831"/>
              <a:ext cx="101666" cy="205465"/>
            </a:xfrm>
            <a:custGeom>
              <a:avLst/>
              <a:gdLst>
                <a:gd name="T0" fmla="*/ 15 w 22"/>
                <a:gd name="T1" fmla="*/ 13 h 54"/>
                <a:gd name="T2" fmla="*/ 14 w 22"/>
                <a:gd name="T3" fmla="*/ 12 h 54"/>
                <a:gd name="T4" fmla="*/ 13 w 22"/>
                <a:gd name="T5" fmla="*/ 10 h 54"/>
                <a:gd name="T6" fmla="*/ 13 w 22"/>
                <a:gd name="T7" fmla="*/ 9 h 54"/>
                <a:gd name="T8" fmla="*/ 13 w 22"/>
                <a:gd name="T9" fmla="*/ 7 h 54"/>
                <a:gd name="T10" fmla="*/ 13 w 22"/>
                <a:gd name="T11" fmla="*/ 6 h 54"/>
                <a:gd name="T12" fmla="*/ 13 w 22"/>
                <a:gd name="T13" fmla="*/ 5 h 54"/>
                <a:gd name="T14" fmla="*/ 12 w 22"/>
                <a:gd name="T15" fmla="*/ 3 h 54"/>
                <a:gd name="T16" fmla="*/ 9 w 22"/>
                <a:gd name="T17" fmla="*/ 1 h 54"/>
                <a:gd name="T18" fmla="*/ 9 w 22"/>
                <a:gd name="T19" fmla="*/ 2 h 54"/>
                <a:gd name="T20" fmla="*/ 2 w 22"/>
                <a:gd name="T21" fmla="*/ 0 h 54"/>
                <a:gd name="T22" fmla="*/ 3 w 22"/>
                <a:gd name="T23" fmla="*/ 1 h 54"/>
                <a:gd name="T24" fmla="*/ 4 w 22"/>
                <a:gd name="T25" fmla="*/ 1 h 54"/>
                <a:gd name="T26" fmla="*/ 5 w 22"/>
                <a:gd name="T27" fmla="*/ 2 h 54"/>
                <a:gd name="T28" fmla="*/ 5 w 22"/>
                <a:gd name="T29" fmla="*/ 4 h 54"/>
                <a:gd name="T30" fmla="*/ 4 w 22"/>
                <a:gd name="T31" fmla="*/ 4 h 54"/>
                <a:gd name="T32" fmla="*/ 7 w 22"/>
                <a:gd name="T33" fmla="*/ 6 h 54"/>
                <a:gd name="T34" fmla="*/ 7 w 22"/>
                <a:gd name="T35" fmla="*/ 8 h 54"/>
                <a:gd name="T36" fmla="*/ 4 w 22"/>
                <a:gd name="T37" fmla="*/ 10 h 54"/>
                <a:gd name="T38" fmla="*/ 5 w 22"/>
                <a:gd name="T39" fmla="*/ 12 h 54"/>
                <a:gd name="T40" fmla="*/ 4 w 22"/>
                <a:gd name="T41" fmla="*/ 13 h 54"/>
                <a:gd name="T42" fmla="*/ 4 w 22"/>
                <a:gd name="T43" fmla="*/ 14 h 54"/>
                <a:gd name="T44" fmla="*/ 5 w 22"/>
                <a:gd name="T45" fmla="*/ 16 h 54"/>
                <a:gd name="T46" fmla="*/ 4 w 22"/>
                <a:gd name="T47" fmla="*/ 18 h 54"/>
                <a:gd name="T48" fmla="*/ 5 w 22"/>
                <a:gd name="T49" fmla="*/ 20 h 54"/>
                <a:gd name="T50" fmla="*/ 6 w 22"/>
                <a:gd name="T51" fmla="*/ 20 h 54"/>
                <a:gd name="T52" fmla="*/ 2 w 22"/>
                <a:gd name="T53" fmla="*/ 23 h 54"/>
                <a:gd name="T54" fmla="*/ 3 w 22"/>
                <a:gd name="T55" fmla="*/ 26 h 54"/>
                <a:gd name="T56" fmla="*/ 0 w 22"/>
                <a:gd name="T57" fmla="*/ 28 h 54"/>
                <a:gd name="T58" fmla="*/ 3 w 22"/>
                <a:gd name="T59" fmla="*/ 32 h 54"/>
                <a:gd name="T60" fmla="*/ 4 w 22"/>
                <a:gd name="T61" fmla="*/ 32 h 54"/>
                <a:gd name="T62" fmla="*/ 7 w 22"/>
                <a:gd name="T63" fmla="*/ 36 h 54"/>
                <a:gd name="T64" fmla="*/ 8 w 22"/>
                <a:gd name="T65" fmla="*/ 35 h 54"/>
                <a:gd name="T66" fmla="*/ 12 w 22"/>
                <a:gd name="T67" fmla="*/ 35 h 54"/>
                <a:gd name="T68" fmla="*/ 13 w 22"/>
                <a:gd name="T69" fmla="*/ 36 h 54"/>
                <a:gd name="T70" fmla="*/ 13 w 22"/>
                <a:gd name="T71" fmla="*/ 40 h 54"/>
                <a:gd name="T72" fmla="*/ 11 w 22"/>
                <a:gd name="T73" fmla="*/ 45 h 54"/>
                <a:gd name="T74" fmla="*/ 14 w 22"/>
                <a:gd name="T75" fmla="*/ 49 h 54"/>
                <a:gd name="T76" fmla="*/ 17 w 22"/>
                <a:gd name="T77" fmla="*/ 52 h 54"/>
                <a:gd name="T78" fmla="*/ 17 w 22"/>
                <a:gd name="T79" fmla="*/ 54 h 54"/>
                <a:gd name="T80" fmla="*/ 18 w 22"/>
                <a:gd name="T81" fmla="*/ 54 h 54"/>
                <a:gd name="T82" fmla="*/ 18 w 22"/>
                <a:gd name="T83" fmla="*/ 51 h 54"/>
                <a:gd name="T84" fmla="*/ 17 w 22"/>
                <a:gd name="T85" fmla="*/ 49 h 54"/>
                <a:gd name="T86" fmla="*/ 19 w 22"/>
                <a:gd name="T87" fmla="*/ 46 h 54"/>
                <a:gd name="T88" fmla="*/ 21 w 22"/>
                <a:gd name="T89" fmla="*/ 46 h 54"/>
                <a:gd name="T90" fmla="*/ 21 w 22"/>
                <a:gd name="T91" fmla="*/ 40 h 54"/>
                <a:gd name="T92" fmla="*/ 22 w 22"/>
                <a:gd name="T93" fmla="*/ 39 h 54"/>
                <a:gd name="T94" fmla="*/ 22 w 22"/>
                <a:gd name="T95" fmla="*/ 36 h 54"/>
                <a:gd name="T96" fmla="*/ 17 w 22"/>
                <a:gd name="T97" fmla="*/ 29 h 54"/>
                <a:gd name="T98" fmla="*/ 13 w 22"/>
                <a:gd name="T99" fmla="*/ 27 h 54"/>
                <a:gd name="T100" fmla="*/ 12 w 22"/>
                <a:gd name="T101" fmla="*/ 19 h 54"/>
                <a:gd name="T102" fmla="*/ 14 w 22"/>
                <a:gd name="T103" fmla="*/ 15 h 54"/>
                <a:gd name="T104" fmla="*/ 16 w 22"/>
                <a:gd name="T105" fmla="*/ 15 h 54"/>
                <a:gd name="T106" fmla="*/ 16 w 22"/>
                <a:gd name="T107" fmla="*/ 14 h 54"/>
                <a:gd name="T108" fmla="*/ 15 w 22"/>
                <a:gd name="T109"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54">
                  <a:moveTo>
                    <a:pt x="15" y="13"/>
                  </a:moveTo>
                  <a:cubicBezTo>
                    <a:pt x="15" y="13"/>
                    <a:pt x="14" y="12"/>
                    <a:pt x="14" y="12"/>
                  </a:cubicBezTo>
                  <a:cubicBezTo>
                    <a:pt x="14" y="11"/>
                    <a:pt x="13" y="10"/>
                    <a:pt x="13" y="10"/>
                  </a:cubicBezTo>
                  <a:cubicBezTo>
                    <a:pt x="13" y="9"/>
                    <a:pt x="13" y="9"/>
                    <a:pt x="13" y="9"/>
                  </a:cubicBezTo>
                  <a:cubicBezTo>
                    <a:pt x="13" y="7"/>
                    <a:pt x="13" y="7"/>
                    <a:pt x="13" y="7"/>
                  </a:cubicBezTo>
                  <a:cubicBezTo>
                    <a:pt x="13" y="6"/>
                    <a:pt x="13" y="6"/>
                    <a:pt x="13" y="6"/>
                  </a:cubicBezTo>
                  <a:cubicBezTo>
                    <a:pt x="13" y="5"/>
                    <a:pt x="13" y="5"/>
                    <a:pt x="13" y="5"/>
                  </a:cubicBezTo>
                  <a:cubicBezTo>
                    <a:pt x="12" y="3"/>
                    <a:pt x="12" y="3"/>
                    <a:pt x="12" y="3"/>
                  </a:cubicBezTo>
                  <a:cubicBezTo>
                    <a:pt x="9" y="1"/>
                    <a:pt x="9" y="1"/>
                    <a:pt x="9" y="1"/>
                  </a:cubicBezTo>
                  <a:cubicBezTo>
                    <a:pt x="9" y="2"/>
                    <a:pt x="9" y="2"/>
                    <a:pt x="9" y="2"/>
                  </a:cubicBezTo>
                  <a:cubicBezTo>
                    <a:pt x="2" y="0"/>
                    <a:pt x="2" y="0"/>
                    <a:pt x="2" y="0"/>
                  </a:cubicBezTo>
                  <a:cubicBezTo>
                    <a:pt x="3" y="1"/>
                    <a:pt x="3" y="1"/>
                    <a:pt x="3" y="1"/>
                  </a:cubicBezTo>
                  <a:cubicBezTo>
                    <a:pt x="4" y="1"/>
                    <a:pt x="4" y="1"/>
                    <a:pt x="4" y="1"/>
                  </a:cubicBezTo>
                  <a:cubicBezTo>
                    <a:pt x="5" y="2"/>
                    <a:pt x="5" y="2"/>
                    <a:pt x="5" y="2"/>
                  </a:cubicBezTo>
                  <a:cubicBezTo>
                    <a:pt x="5" y="4"/>
                    <a:pt x="5" y="4"/>
                    <a:pt x="5" y="4"/>
                  </a:cubicBezTo>
                  <a:cubicBezTo>
                    <a:pt x="4" y="4"/>
                    <a:pt x="4" y="4"/>
                    <a:pt x="4" y="4"/>
                  </a:cubicBezTo>
                  <a:cubicBezTo>
                    <a:pt x="7" y="6"/>
                    <a:pt x="7" y="6"/>
                    <a:pt x="7" y="6"/>
                  </a:cubicBezTo>
                  <a:cubicBezTo>
                    <a:pt x="7" y="8"/>
                    <a:pt x="7" y="8"/>
                    <a:pt x="7" y="8"/>
                  </a:cubicBezTo>
                  <a:cubicBezTo>
                    <a:pt x="4" y="10"/>
                    <a:pt x="4" y="10"/>
                    <a:pt x="4" y="10"/>
                  </a:cubicBezTo>
                  <a:cubicBezTo>
                    <a:pt x="5" y="12"/>
                    <a:pt x="5" y="12"/>
                    <a:pt x="5" y="12"/>
                  </a:cubicBezTo>
                  <a:cubicBezTo>
                    <a:pt x="4" y="13"/>
                    <a:pt x="4" y="13"/>
                    <a:pt x="4" y="13"/>
                  </a:cubicBezTo>
                  <a:cubicBezTo>
                    <a:pt x="4" y="14"/>
                    <a:pt x="4" y="14"/>
                    <a:pt x="4" y="14"/>
                  </a:cubicBezTo>
                  <a:cubicBezTo>
                    <a:pt x="5" y="16"/>
                    <a:pt x="5" y="16"/>
                    <a:pt x="5" y="16"/>
                  </a:cubicBezTo>
                  <a:cubicBezTo>
                    <a:pt x="4" y="18"/>
                    <a:pt x="4" y="18"/>
                    <a:pt x="4" y="18"/>
                  </a:cubicBezTo>
                  <a:cubicBezTo>
                    <a:pt x="5" y="20"/>
                    <a:pt x="5" y="20"/>
                    <a:pt x="5" y="20"/>
                  </a:cubicBezTo>
                  <a:cubicBezTo>
                    <a:pt x="6" y="20"/>
                    <a:pt x="6" y="20"/>
                    <a:pt x="6" y="20"/>
                  </a:cubicBezTo>
                  <a:cubicBezTo>
                    <a:pt x="2" y="23"/>
                    <a:pt x="2" y="23"/>
                    <a:pt x="2" y="23"/>
                  </a:cubicBezTo>
                  <a:cubicBezTo>
                    <a:pt x="3" y="26"/>
                    <a:pt x="3" y="26"/>
                    <a:pt x="3" y="26"/>
                  </a:cubicBezTo>
                  <a:cubicBezTo>
                    <a:pt x="0" y="28"/>
                    <a:pt x="0" y="28"/>
                    <a:pt x="0" y="28"/>
                  </a:cubicBezTo>
                  <a:cubicBezTo>
                    <a:pt x="3" y="32"/>
                    <a:pt x="3" y="32"/>
                    <a:pt x="3" y="32"/>
                  </a:cubicBezTo>
                  <a:cubicBezTo>
                    <a:pt x="4" y="32"/>
                    <a:pt x="4" y="32"/>
                    <a:pt x="4" y="32"/>
                  </a:cubicBezTo>
                  <a:cubicBezTo>
                    <a:pt x="7" y="36"/>
                    <a:pt x="7" y="36"/>
                    <a:pt x="7" y="36"/>
                  </a:cubicBezTo>
                  <a:cubicBezTo>
                    <a:pt x="8" y="35"/>
                    <a:pt x="8" y="35"/>
                    <a:pt x="8" y="35"/>
                  </a:cubicBezTo>
                  <a:cubicBezTo>
                    <a:pt x="12" y="35"/>
                    <a:pt x="12" y="35"/>
                    <a:pt x="12" y="35"/>
                  </a:cubicBezTo>
                  <a:cubicBezTo>
                    <a:pt x="13" y="36"/>
                    <a:pt x="13" y="36"/>
                    <a:pt x="13" y="36"/>
                  </a:cubicBezTo>
                  <a:cubicBezTo>
                    <a:pt x="13" y="40"/>
                    <a:pt x="13" y="40"/>
                    <a:pt x="13" y="40"/>
                  </a:cubicBezTo>
                  <a:cubicBezTo>
                    <a:pt x="11" y="45"/>
                    <a:pt x="11" y="45"/>
                    <a:pt x="11" y="45"/>
                  </a:cubicBezTo>
                  <a:cubicBezTo>
                    <a:pt x="14" y="49"/>
                    <a:pt x="14" y="49"/>
                    <a:pt x="14" y="49"/>
                  </a:cubicBezTo>
                  <a:cubicBezTo>
                    <a:pt x="17" y="52"/>
                    <a:pt x="17" y="52"/>
                    <a:pt x="17" y="52"/>
                  </a:cubicBezTo>
                  <a:cubicBezTo>
                    <a:pt x="17" y="54"/>
                    <a:pt x="17" y="54"/>
                    <a:pt x="17" y="54"/>
                  </a:cubicBezTo>
                  <a:cubicBezTo>
                    <a:pt x="18" y="54"/>
                    <a:pt x="18" y="54"/>
                    <a:pt x="18" y="54"/>
                  </a:cubicBezTo>
                  <a:cubicBezTo>
                    <a:pt x="18" y="51"/>
                    <a:pt x="18" y="51"/>
                    <a:pt x="18" y="51"/>
                  </a:cubicBezTo>
                  <a:cubicBezTo>
                    <a:pt x="17" y="49"/>
                    <a:pt x="17" y="49"/>
                    <a:pt x="17" y="49"/>
                  </a:cubicBezTo>
                  <a:cubicBezTo>
                    <a:pt x="19" y="46"/>
                    <a:pt x="19" y="46"/>
                    <a:pt x="19" y="46"/>
                  </a:cubicBezTo>
                  <a:cubicBezTo>
                    <a:pt x="21" y="46"/>
                    <a:pt x="21" y="46"/>
                    <a:pt x="21" y="46"/>
                  </a:cubicBezTo>
                  <a:cubicBezTo>
                    <a:pt x="21" y="40"/>
                    <a:pt x="21" y="40"/>
                    <a:pt x="21" y="40"/>
                  </a:cubicBezTo>
                  <a:cubicBezTo>
                    <a:pt x="22" y="39"/>
                    <a:pt x="22" y="39"/>
                    <a:pt x="22" y="39"/>
                  </a:cubicBezTo>
                  <a:cubicBezTo>
                    <a:pt x="22" y="36"/>
                    <a:pt x="22" y="36"/>
                    <a:pt x="22" y="36"/>
                  </a:cubicBezTo>
                  <a:cubicBezTo>
                    <a:pt x="17" y="29"/>
                    <a:pt x="17" y="29"/>
                    <a:pt x="17" y="29"/>
                  </a:cubicBezTo>
                  <a:cubicBezTo>
                    <a:pt x="13" y="27"/>
                    <a:pt x="13" y="27"/>
                    <a:pt x="13" y="27"/>
                  </a:cubicBezTo>
                  <a:cubicBezTo>
                    <a:pt x="12" y="19"/>
                    <a:pt x="12" y="19"/>
                    <a:pt x="12" y="19"/>
                  </a:cubicBezTo>
                  <a:cubicBezTo>
                    <a:pt x="14" y="15"/>
                    <a:pt x="14" y="15"/>
                    <a:pt x="14" y="15"/>
                  </a:cubicBezTo>
                  <a:cubicBezTo>
                    <a:pt x="16" y="15"/>
                    <a:pt x="16" y="15"/>
                    <a:pt x="16" y="15"/>
                  </a:cubicBezTo>
                  <a:cubicBezTo>
                    <a:pt x="16" y="14"/>
                    <a:pt x="16" y="14"/>
                    <a:pt x="16" y="14"/>
                  </a:cubicBezTo>
                  <a:lnTo>
                    <a:pt x="15" y="1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0" name="Freeform 902">
              <a:extLst>
                <a:ext uri="{FF2B5EF4-FFF2-40B4-BE49-F238E27FC236}">
                  <a16:creationId xmlns:a16="http://schemas.microsoft.com/office/drawing/2014/main" id="{4957F31D-1503-402F-B56E-B2C95B61B3A6}"/>
                </a:ext>
              </a:extLst>
            </p:cNvPr>
            <p:cNvSpPr>
              <a:spLocks/>
            </p:cNvSpPr>
            <p:nvPr/>
          </p:nvSpPr>
          <p:spPr bwMode="auto">
            <a:xfrm>
              <a:off x="7376547" y="4806284"/>
              <a:ext cx="230086" cy="376204"/>
            </a:xfrm>
            <a:custGeom>
              <a:avLst/>
              <a:gdLst>
                <a:gd name="T0" fmla="*/ 45 w 49"/>
                <a:gd name="T1" fmla="*/ 8 h 99"/>
                <a:gd name="T2" fmla="*/ 42 w 49"/>
                <a:gd name="T3" fmla="*/ 5 h 99"/>
                <a:gd name="T4" fmla="*/ 40 w 49"/>
                <a:gd name="T5" fmla="*/ 0 h 99"/>
                <a:gd name="T6" fmla="*/ 38 w 49"/>
                <a:gd name="T7" fmla="*/ 3 h 99"/>
                <a:gd name="T8" fmla="*/ 38 w 49"/>
                <a:gd name="T9" fmla="*/ 10 h 99"/>
                <a:gd name="T10" fmla="*/ 34 w 49"/>
                <a:gd name="T11" fmla="*/ 12 h 99"/>
                <a:gd name="T12" fmla="*/ 33 w 49"/>
                <a:gd name="T13" fmla="*/ 12 h 99"/>
                <a:gd name="T14" fmla="*/ 31 w 49"/>
                <a:gd name="T15" fmla="*/ 12 h 99"/>
                <a:gd name="T16" fmla="*/ 32 w 49"/>
                <a:gd name="T17" fmla="*/ 16 h 99"/>
                <a:gd name="T18" fmla="*/ 28 w 49"/>
                <a:gd name="T19" fmla="*/ 22 h 99"/>
                <a:gd name="T20" fmla="*/ 26 w 49"/>
                <a:gd name="T21" fmla="*/ 23 h 99"/>
                <a:gd name="T22" fmla="*/ 21 w 49"/>
                <a:gd name="T23" fmla="*/ 27 h 99"/>
                <a:gd name="T24" fmla="*/ 18 w 49"/>
                <a:gd name="T25" fmla="*/ 27 h 99"/>
                <a:gd name="T26" fmla="*/ 14 w 49"/>
                <a:gd name="T27" fmla="*/ 28 h 99"/>
                <a:gd name="T28" fmla="*/ 9 w 49"/>
                <a:gd name="T29" fmla="*/ 30 h 99"/>
                <a:gd name="T30" fmla="*/ 6 w 49"/>
                <a:gd name="T31" fmla="*/ 36 h 99"/>
                <a:gd name="T32" fmla="*/ 5 w 49"/>
                <a:gd name="T33" fmla="*/ 45 h 99"/>
                <a:gd name="T34" fmla="*/ 6 w 49"/>
                <a:gd name="T35" fmla="*/ 49 h 99"/>
                <a:gd name="T36" fmla="*/ 8 w 49"/>
                <a:gd name="T37" fmla="*/ 54 h 99"/>
                <a:gd name="T38" fmla="*/ 4 w 49"/>
                <a:gd name="T39" fmla="*/ 65 h 99"/>
                <a:gd name="T40" fmla="*/ 0 w 49"/>
                <a:gd name="T41" fmla="*/ 72 h 99"/>
                <a:gd name="T42" fmla="*/ 3 w 49"/>
                <a:gd name="T43" fmla="*/ 83 h 99"/>
                <a:gd name="T44" fmla="*/ 4 w 49"/>
                <a:gd name="T45" fmla="*/ 91 h 99"/>
                <a:gd name="T46" fmla="*/ 8 w 49"/>
                <a:gd name="T47" fmla="*/ 96 h 99"/>
                <a:gd name="T48" fmla="*/ 16 w 49"/>
                <a:gd name="T49" fmla="*/ 97 h 99"/>
                <a:gd name="T50" fmla="*/ 27 w 49"/>
                <a:gd name="T51" fmla="*/ 91 h 99"/>
                <a:gd name="T52" fmla="*/ 29 w 49"/>
                <a:gd name="T53" fmla="*/ 82 h 99"/>
                <a:gd name="T54" fmla="*/ 33 w 49"/>
                <a:gd name="T55" fmla="*/ 69 h 99"/>
                <a:gd name="T56" fmla="*/ 36 w 49"/>
                <a:gd name="T57" fmla="*/ 60 h 99"/>
                <a:gd name="T58" fmla="*/ 38 w 49"/>
                <a:gd name="T59" fmla="*/ 56 h 99"/>
                <a:gd name="T60" fmla="*/ 42 w 49"/>
                <a:gd name="T61" fmla="*/ 40 h 99"/>
                <a:gd name="T62" fmla="*/ 44 w 49"/>
                <a:gd name="T63" fmla="*/ 34 h 99"/>
                <a:gd name="T64" fmla="*/ 43 w 49"/>
                <a:gd name="T65" fmla="*/ 26 h 99"/>
                <a:gd name="T66" fmla="*/ 45 w 49"/>
                <a:gd name="T67" fmla="*/ 25 h 99"/>
                <a:gd name="T68" fmla="*/ 47 w 49"/>
                <a:gd name="T69" fmla="*/ 28 h 99"/>
                <a:gd name="T70" fmla="*/ 47 w 49"/>
                <a:gd name="T71" fmla="*/ 1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99">
                  <a:moveTo>
                    <a:pt x="47" y="17"/>
                  </a:moveTo>
                  <a:cubicBezTo>
                    <a:pt x="47" y="14"/>
                    <a:pt x="46" y="11"/>
                    <a:pt x="45" y="8"/>
                  </a:cubicBezTo>
                  <a:cubicBezTo>
                    <a:pt x="45" y="7"/>
                    <a:pt x="44" y="7"/>
                    <a:pt x="44" y="6"/>
                  </a:cubicBezTo>
                  <a:cubicBezTo>
                    <a:pt x="43" y="7"/>
                    <a:pt x="43" y="5"/>
                    <a:pt x="42" y="5"/>
                  </a:cubicBezTo>
                  <a:cubicBezTo>
                    <a:pt x="42" y="4"/>
                    <a:pt x="41" y="3"/>
                    <a:pt x="41" y="1"/>
                  </a:cubicBezTo>
                  <a:cubicBezTo>
                    <a:pt x="41" y="1"/>
                    <a:pt x="41" y="0"/>
                    <a:pt x="40" y="0"/>
                  </a:cubicBezTo>
                  <a:cubicBezTo>
                    <a:pt x="40" y="0"/>
                    <a:pt x="40" y="1"/>
                    <a:pt x="40" y="1"/>
                  </a:cubicBezTo>
                  <a:cubicBezTo>
                    <a:pt x="40" y="2"/>
                    <a:pt x="39" y="3"/>
                    <a:pt x="38" y="3"/>
                  </a:cubicBezTo>
                  <a:cubicBezTo>
                    <a:pt x="38" y="3"/>
                    <a:pt x="38" y="3"/>
                    <a:pt x="38" y="4"/>
                  </a:cubicBezTo>
                  <a:cubicBezTo>
                    <a:pt x="38" y="6"/>
                    <a:pt x="38" y="8"/>
                    <a:pt x="38" y="10"/>
                  </a:cubicBezTo>
                  <a:cubicBezTo>
                    <a:pt x="37" y="10"/>
                    <a:pt x="36" y="10"/>
                    <a:pt x="36" y="10"/>
                  </a:cubicBezTo>
                  <a:cubicBezTo>
                    <a:pt x="35" y="11"/>
                    <a:pt x="34" y="11"/>
                    <a:pt x="34" y="12"/>
                  </a:cubicBezTo>
                  <a:cubicBezTo>
                    <a:pt x="34" y="12"/>
                    <a:pt x="34" y="13"/>
                    <a:pt x="33" y="13"/>
                  </a:cubicBezTo>
                  <a:cubicBezTo>
                    <a:pt x="33" y="13"/>
                    <a:pt x="33" y="12"/>
                    <a:pt x="33" y="12"/>
                  </a:cubicBezTo>
                  <a:cubicBezTo>
                    <a:pt x="33" y="11"/>
                    <a:pt x="32" y="11"/>
                    <a:pt x="32" y="11"/>
                  </a:cubicBezTo>
                  <a:cubicBezTo>
                    <a:pt x="31" y="11"/>
                    <a:pt x="31" y="11"/>
                    <a:pt x="31" y="12"/>
                  </a:cubicBezTo>
                  <a:cubicBezTo>
                    <a:pt x="31" y="13"/>
                    <a:pt x="31" y="13"/>
                    <a:pt x="31" y="14"/>
                  </a:cubicBezTo>
                  <a:cubicBezTo>
                    <a:pt x="32" y="15"/>
                    <a:pt x="32" y="15"/>
                    <a:pt x="32" y="16"/>
                  </a:cubicBezTo>
                  <a:cubicBezTo>
                    <a:pt x="30" y="16"/>
                    <a:pt x="30" y="17"/>
                    <a:pt x="30" y="19"/>
                  </a:cubicBezTo>
                  <a:cubicBezTo>
                    <a:pt x="30" y="20"/>
                    <a:pt x="29" y="21"/>
                    <a:pt x="28" y="22"/>
                  </a:cubicBezTo>
                  <a:cubicBezTo>
                    <a:pt x="28" y="21"/>
                    <a:pt x="29" y="20"/>
                    <a:pt x="28" y="19"/>
                  </a:cubicBezTo>
                  <a:cubicBezTo>
                    <a:pt x="28" y="21"/>
                    <a:pt x="26" y="21"/>
                    <a:pt x="26" y="23"/>
                  </a:cubicBezTo>
                  <a:cubicBezTo>
                    <a:pt x="24" y="23"/>
                    <a:pt x="23" y="24"/>
                    <a:pt x="21" y="25"/>
                  </a:cubicBezTo>
                  <a:cubicBezTo>
                    <a:pt x="21" y="25"/>
                    <a:pt x="21" y="26"/>
                    <a:pt x="21" y="27"/>
                  </a:cubicBezTo>
                  <a:cubicBezTo>
                    <a:pt x="21" y="27"/>
                    <a:pt x="21" y="27"/>
                    <a:pt x="20" y="27"/>
                  </a:cubicBezTo>
                  <a:cubicBezTo>
                    <a:pt x="20" y="26"/>
                    <a:pt x="19" y="27"/>
                    <a:pt x="18" y="27"/>
                  </a:cubicBezTo>
                  <a:cubicBezTo>
                    <a:pt x="17" y="27"/>
                    <a:pt x="16" y="28"/>
                    <a:pt x="15" y="28"/>
                  </a:cubicBezTo>
                  <a:cubicBezTo>
                    <a:pt x="14" y="29"/>
                    <a:pt x="14" y="29"/>
                    <a:pt x="14" y="28"/>
                  </a:cubicBezTo>
                  <a:cubicBezTo>
                    <a:pt x="13" y="27"/>
                    <a:pt x="13" y="28"/>
                    <a:pt x="12" y="29"/>
                  </a:cubicBezTo>
                  <a:cubicBezTo>
                    <a:pt x="12" y="30"/>
                    <a:pt x="11" y="31"/>
                    <a:pt x="9" y="30"/>
                  </a:cubicBezTo>
                  <a:cubicBezTo>
                    <a:pt x="7" y="29"/>
                    <a:pt x="7" y="30"/>
                    <a:pt x="8" y="31"/>
                  </a:cubicBezTo>
                  <a:cubicBezTo>
                    <a:pt x="8" y="33"/>
                    <a:pt x="7" y="35"/>
                    <a:pt x="6" y="36"/>
                  </a:cubicBezTo>
                  <a:cubicBezTo>
                    <a:pt x="5" y="38"/>
                    <a:pt x="4" y="39"/>
                    <a:pt x="5" y="41"/>
                  </a:cubicBezTo>
                  <a:cubicBezTo>
                    <a:pt x="5" y="42"/>
                    <a:pt x="5" y="44"/>
                    <a:pt x="5" y="45"/>
                  </a:cubicBezTo>
                  <a:cubicBezTo>
                    <a:pt x="5" y="46"/>
                    <a:pt x="6" y="46"/>
                    <a:pt x="6" y="47"/>
                  </a:cubicBezTo>
                  <a:cubicBezTo>
                    <a:pt x="6" y="48"/>
                    <a:pt x="7" y="48"/>
                    <a:pt x="6" y="49"/>
                  </a:cubicBezTo>
                  <a:cubicBezTo>
                    <a:pt x="6" y="50"/>
                    <a:pt x="7" y="51"/>
                    <a:pt x="8" y="52"/>
                  </a:cubicBezTo>
                  <a:cubicBezTo>
                    <a:pt x="7" y="53"/>
                    <a:pt x="8" y="54"/>
                    <a:pt x="8" y="54"/>
                  </a:cubicBezTo>
                  <a:cubicBezTo>
                    <a:pt x="9" y="56"/>
                    <a:pt x="7" y="57"/>
                    <a:pt x="7" y="59"/>
                  </a:cubicBezTo>
                  <a:cubicBezTo>
                    <a:pt x="6" y="61"/>
                    <a:pt x="4" y="63"/>
                    <a:pt x="4" y="65"/>
                  </a:cubicBezTo>
                  <a:cubicBezTo>
                    <a:pt x="1" y="66"/>
                    <a:pt x="1" y="68"/>
                    <a:pt x="0" y="70"/>
                  </a:cubicBezTo>
                  <a:cubicBezTo>
                    <a:pt x="0" y="70"/>
                    <a:pt x="0" y="71"/>
                    <a:pt x="0" y="72"/>
                  </a:cubicBezTo>
                  <a:cubicBezTo>
                    <a:pt x="0" y="75"/>
                    <a:pt x="0" y="77"/>
                    <a:pt x="2" y="80"/>
                  </a:cubicBezTo>
                  <a:cubicBezTo>
                    <a:pt x="3" y="81"/>
                    <a:pt x="3" y="82"/>
                    <a:pt x="3" y="83"/>
                  </a:cubicBezTo>
                  <a:cubicBezTo>
                    <a:pt x="2" y="86"/>
                    <a:pt x="1" y="88"/>
                    <a:pt x="4" y="90"/>
                  </a:cubicBezTo>
                  <a:cubicBezTo>
                    <a:pt x="4" y="90"/>
                    <a:pt x="4" y="91"/>
                    <a:pt x="4" y="91"/>
                  </a:cubicBezTo>
                  <a:cubicBezTo>
                    <a:pt x="5" y="93"/>
                    <a:pt x="5" y="94"/>
                    <a:pt x="7" y="95"/>
                  </a:cubicBezTo>
                  <a:cubicBezTo>
                    <a:pt x="7" y="96"/>
                    <a:pt x="8" y="96"/>
                    <a:pt x="8" y="96"/>
                  </a:cubicBezTo>
                  <a:cubicBezTo>
                    <a:pt x="10" y="96"/>
                    <a:pt x="10" y="96"/>
                    <a:pt x="11" y="97"/>
                  </a:cubicBezTo>
                  <a:cubicBezTo>
                    <a:pt x="13" y="99"/>
                    <a:pt x="14" y="99"/>
                    <a:pt x="16" y="97"/>
                  </a:cubicBezTo>
                  <a:cubicBezTo>
                    <a:pt x="18" y="96"/>
                    <a:pt x="20" y="95"/>
                    <a:pt x="22" y="95"/>
                  </a:cubicBezTo>
                  <a:cubicBezTo>
                    <a:pt x="24" y="95"/>
                    <a:pt x="26" y="93"/>
                    <a:pt x="27" y="91"/>
                  </a:cubicBezTo>
                  <a:cubicBezTo>
                    <a:pt x="27" y="90"/>
                    <a:pt x="27" y="89"/>
                    <a:pt x="28" y="88"/>
                  </a:cubicBezTo>
                  <a:cubicBezTo>
                    <a:pt x="29" y="86"/>
                    <a:pt x="29" y="84"/>
                    <a:pt x="29" y="82"/>
                  </a:cubicBezTo>
                  <a:cubicBezTo>
                    <a:pt x="31" y="81"/>
                    <a:pt x="30" y="79"/>
                    <a:pt x="31" y="77"/>
                  </a:cubicBezTo>
                  <a:cubicBezTo>
                    <a:pt x="31" y="74"/>
                    <a:pt x="32" y="72"/>
                    <a:pt x="33" y="69"/>
                  </a:cubicBezTo>
                  <a:cubicBezTo>
                    <a:pt x="34" y="67"/>
                    <a:pt x="35" y="65"/>
                    <a:pt x="35" y="64"/>
                  </a:cubicBezTo>
                  <a:cubicBezTo>
                    <a:pt x="35" y="62"/>
                    <a:pt x="35" y="61"/>
                    <a:pt x="36" y="60"/>
                  </a:cubicBezTo>
                  <a:cubicBezTo>
                    <a:pt x="37" y="60"/>
                    <a:pt x="36" y="59"/>
                    <a:pt x="37" y="58"/>
                  </a:cubicBezTo>
                  <a:cubicBezTo>
                    <a:pt x="37" y="57"/>
                    <a:pt x="38" y="57"/>
                    <a:pt x="38" y="56"/>
                  </a:cubicBezTo>
                  <a:cubicBezTo>
                    <a:pt x="38" y="53"/>
                    <a:pt x="39" y="50"/>
                    <a:pt x="40" y="48"/>
                  </a:cubicBezTo>
                  <a:cubicBezTo>
                    <a:pt x="41" y="45"/>
                    <a:pt x="41" y="43"/>
                    <a:pt x="42" y="40"/>
                  </a:cubicBezTo>
                  <a:cubicBezTo>
                    <a:pt x="42" y="40"/>
                    <a:pt x="42" y="40"/>
                    <a:pt x="42" y="39"/>
                  </a:cubicBezTo>
                  <a:cubicBezTo>
                    <a:pt x="41" y="37"/>
                    <a:pt x="42" y="36"/>
                    <a:pt x="44" y="34"/>
                  </a:cubicBezTo>
                  <a:cubicBezTo>
                    <a:pt x="44" y="34"/>
                    <a:pt x="44" y="34"/>
                    <a:pt x="44" y="34"/>
                  </a:cubicBezTo>
                  <a:cubicBezTo>
                    <a:pt x="45" y="31"/>
                    <a:pt x="43" y="28"/>
                    <a:pt x="43" y="26"/>
                  </a:cubicBezTo>
                  <a:cubicBezTo>
                    <a:pt x="43" y="25"/>
                    <a:pt x="43" y="25"/>
                    <a:pt x="44" y="24"/>
                  </a:cubicBezTo>
                  <a:cubicBezTo>
                    <a:pt x="45" y="24"/>
                    <a:pt x="45" y="25"/>
                    <a:pt x="45" y="25"/>
                  </a:cubicBezTo>
                  <a:cubicBezTo>
                    <a:pt x="45" y="26"/>
                    <a:pt x="45" y="26"/>
                    <a:pt x="45" y="27"/>
                  </a:cubicBezTo>
                  <a:cubicBezTo>
                    <a:pt x="45" y="28"/>
                    <a:pt x="46" y="28"/>
                    <a:pt x="47" y="28"/>
                  </a:cubicBezTo>
                  <a:cubicBezTo>
                    <a:pt x="48" y="27"/>
                    <a:pt x="49" y="23"/>
                    <a:pt x="48" y="22"/>
                  </a:cubicBezTo>
                  <a:cubicBezTo>
                    <a:pt x="47" y="21"/>
                    <a:pt x="46" y="19"/>
                    <a:pt x="47" y="1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1" name="Freeform 903">
              <a:extLst>
                <a:ext uri="{FF2B5EF4-FFF2-40B4-BE49-F238E27FC236}">
                  <a16:creationId xmlns:a16="http://schemas.microsoft.com/office/drawing/2014/main" id="{CB1290BC-617E-480A-9F11-6EBBF10C2672}"/>
                </a:ext>
              </a:extLst>
            </p:cNvPr>
            <p:cNvSpPr>
              <a:spLocks/>
            </p:cNvSpPr>
            <p:nvPr/>
          </p:nvSpPr>
          <p:spPr bwMode="auto">
            <a:xfrm>
              <a:off x="6297458" y="3586514"/>
              <a:ext cx="499413" cy="395015"/>
            </a:xfrm>
            <a:custGeom>
              <a:avLst/>
              <a:gdLst>
                <a:gd name="T0" fmla="*/ 45 w 107"/>
                <a:gd name="T1" fmla="*/ 75 h 104"/>
                <a:gd name="T2" fmla="*/ 99 w 107"/>
                <a:gd name="T3" fmla="*/ 104 h 104"/>
                <a:gd name="T4" fmla="*/ 106 w 107"/>
                <a:gd name="T5" fmla="*/ 100 h 104"/>
                <a:gd name="T6" fmla="*/ 104 w 107"/>
                <a:gd name="T7" fmla="*/ 24 h 104"/>
                <a:gd name="T8" fmla="*/ 105 w 107"/>
                <a:gd name="T9" fmla="*/ 14 h 104"/>
                <a:gd name="T10" fmla="*/ 104 w 107"/>
                <a:gd name="T11" fmla="*/ 10 h 104"/>
                <a:gd name="T12" fmla="*/ 95 w 107"/>
                <a:gd name="T13" fmla="*/ 8 h 104"/>
                <a:gd name="T14" fmla="*/ 92 w 107"/>
                <a:gd name="T15" fmla="*/ 4 h 104"/>
                <a:gd name="T16" fmla="*/ 89 w 107"/>
                <a:gd name="T17" fmla="*/ 3 h 104"/>
                <a:gd name="T18" fmla="*/ 82 w 107"/>
                <a:gd name="T19" fmla="*/ 4 h 104"/>
                <a:gd name="T20" fmla="*/ 74 w 107"/>
                <a:gd name="T21" fmla="*/ 8 h 104"/>
                <a:gd name="T22" fmla="*/ 74 w 107"/>
                <a:gd name="T23" fmla="*/ 16 h 104"/>
                <a:gd name="T24" fmla="*/ 69 w 107"/>
                <a:gd name="T25" fmla="*/ 23 h 104"/>
                <a:gd name="T26" fmla="*/ 57 w 107"/>
                <a:gd name="T27" fmla="*/ 18 h 104"/>
                <a:gd name="T28" fmla="*/ 44 w 107"/>
                <a:gd name="T29" fmla="*/ 15 h 104"/>
                <a:gd name="T30" fmla="*/ 39 w 107"/>
                <a:gd name="T31" fmla="*/ 6 h 104"/>
                <a:gd name="T32" fmla="*/ 25 w 107"/>
                <a:gd name="T33" fmla="*/ 3 h 104"/>
                <a:gd name="T34" fmla="*/ 15 w 107"/>
                <a:gd name="T35" fmla="*/ 0 h 104"/>
                <a:gd name="T36" fmla="*/ 14 w 107"/>
                <a:gd name="T37" fmla="*/ 4 h 104"/>
                <a:gd name="T38" fmla="*/ 14 w 107"/>
                <a:gd name="T39" fmla="*/ 6 h 104"/>
                <a:gd name="T40" fmla="*/ 5 w 107"/>
                <a:gd name="T41" fmla="*/ 13 h 104"/>
                <a:gd name="T42" fmla="*/ 6 w 107"/>
                <a:gd name="T43" fmla="*/ 16 h 104"/>
                <a:gd name="T44" fmla="*/ 6 w 107"/>
                <a:gd name="T45" fmla="*/ 20 h 104"/>
                <a:gd name="T46" fmla="*/ 1 w 107"/>
                <a:gd name="T47" fmla="*/ 23 h 104"/>
                <a:gd name="T48" fmla="*/ 0 w 107"/>
                <a:gd name="T49" fmla="*/ 25 h 104"/>
                <a:gd name="T50" fmla="*/ 4 w 107"/>
                <a:gd name="T51" fmla="*/ 42 h 104"/>
                <a:gd name="T52" fmla="*/ 4 w 107"/>
                <a:gd name="T53" fmla="*/ 49 h 104"/>
                <a:gd name="T54" fmla="*/ 3 w 107"/>
                <a:gd name="T55" fmla="*/ 52 h 104"/>
                <a:gd name="T56" fmla="*/ 0 w 107"/>
                <a:gd name="T57" fmla="*/ 54 h 104"/>
                <a:gd name="T58" fmla="*/ 5 w 107"/>
                <a:gd name="T59" fmla="*/ 65 h 104"/>
                <a:gd name="T60" fmla="*/ 11 w 107"/>
                <a:gd name="T61" fmla="*/ 67 h 104"/>
                <a:gd name="T62" fmla="*/ 15 w 107"/>
                <a:gd name="T63" fmla="*/ 69 h 104"/>
                <a:gd name="T64" fmla="*/ 29 w 107"/>
                <a:gd name="T65" fmla="*/ 7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 h="104">
                  <a:moveTo>
                    <a:pt x="33" y="81"/>
                  </a:moveTo>
                  <a:cubicBezTo>
                    <a:pt x="45" y="75"/>
                    <a:pt x="45" y="75"/>
                    <a:pt x="45" y="75"/>
                  </a:cubicBezTo>
                  <a:cubicBezTo>
                    <a:pt x="73" y="89"/>
                    <a:pt x="73" y="89"/>
                    <a:pt x="73" y="89"/>
                  </a:cubicBezTo>
                  <a:cubicBezTo>
                    <a:pt x="99" y="104"/>
                    <a:pt x="99" y="104"/>
                    <a:pt x="99" y="104"/>
                  </a:cubicBezTo>
                  <a:cubicBezTo>
                    <a:pt x="99" y="100"/>
                    <a:pt x="99" y="100"/>
                    <a:pt x="99" y="100"/>
                  </a:cubicBezTo>
                  <a:cubicBezTo>
                    <a:pt x="106" y="100"/>
                    <a:pt x="106" y="100"/>
                    <a:pt x="106" y="100"/>
                  </a:cubicBezTo>
                  <a:cubicBezTo>
                    <a:pt x="106" y="30"/>
                    <a:pt x="106" y="30"/>
                    <a:pt x="106" y="30"/>
                  </a:cubicBezTo>
                  <a:cubicBezTo>
                    <a:pt x="104" y="24"/>
                    <a:pt x="104" y="24"/>
                    <a:pt x="104" y="24"/>
                  </a:cubicBezTo>
                  <a:cubicBezTo>
                    <a:pt x="106" y="19"/>
                    <a:pt x="106" y="19"/>
                    <a:pt x="106" y="19"/>
                  </a:cubicBezTo>
                  <a:cubicBezTo>
                    <a:pt x="105" y="14"/>
                    <a:pt x="105" y="14"/>
                    <a:pt x="105" y="14"/>
                  </a:cubicBezTo>
                  <a:cubicBezTo>
                    <a:pt x="107" y="12"/>
                    <a:pt x="107" y="12"/>
                    <a:pt x="107" y="12"/>
                  </a:cubicBezTo>
                  <a:cubicBezTo>
                    <a:pt x="107" y="10"/>
                    <a:pt x="106" y="10"/>
                    <a:pt x="104" y="10"/>
                  </a:cubicBezTo>
                  <a:cubicBezTo>
                    <a:pt x="103" y="10"/>
                    <a:pt x="101" y="10"/>
                    <a:pt x="100" y="9"/>
                  </a:cubicBezTo>
                  <a:cubicBezTo>
                    <a:pt x="99" y="8"/>
                    <a:pt x="97" y="8"/>
                    <a:pt x="95" y="8"/>
                  </a:cubicBezTo>
                  <a:cubicBezTo>
                    <a:pt x="95" y="8"/>
                    <a:pt x="94" y="8"/>
                    <a:pt x="94" y="7"/>
                  </a:cubicBezTo>
                  <a:cubicBezTo>
                    <a:pt x="95" y="5"/>
                    <a:pt x="93" y="5"/>
                    <a:pt x="92" y="4"/>
                  </a:cubicBezTo>
                  <a:cubicBezTo>
                    <a:pt x="91" y="4"/>
                    <a:pt x="91" y="4"/>
                    <a:pt x="91" y="4"/>
                  </a:cubicBezTo>
                  <a:cubicBezTo>
                    <a:pt x="90" y="3"/>
                    <a:pt x="90" y="3"/>
                    <a:pt x="89" y="3"/>
                  </a:cubicBezTo>
                  <a:cubicBezTo>
                    <a:pt x="87" y="3"/>
                    <a:pt x="85" y="2"/>
                    <a:pt x="82" y="4"/>
                  </a:cubicBezTo>
                  <a:cubicBezTo>
                    <a:pt x="82" y="4"/>
                    <a:pt x="82" y="4"/>
                    <a:pt x="82" y="4"/>
                  </a:cubicBezTo>
                  <a:cubicBezTo>
                    <a:pt x="80" y="4"/>
                    <a:pt x="78" y="5"/>
                    <a:pt x="76" y="6"/>
                  </a:cubicBezTo>
                  <a:cubicBezTo>
                    <a:pt x="76" y="7"/>
                    <a:pt x="75" y="7"/>
                    <a:pt x="74" y="8"/>
                  </a:cubicBezTo>
                  <a:cubicBezTo>
                    <a:pt x="74" y="8"/>
                    <a:pt x="72" y="11"/>
                    <a:pt x="72" y="12"/>
                  </a:cubicBezTo>
                  <a:cubicBezTo>
                    <a:pt x="73" y="13"/>
                    <a:pt x="73" y="15"/>
                    <a:pt x="74" y="16"/>
                  </a:cubicBezTo>
                  <a:cubicBezTo>
                    <a:pt x="74" y="17"/>
                    <a:pt x="74" y="17"/>
                    <a:pt x="74" y="18"/>
                  </a:cubicBezTo>
                  <a:cubicBezTo>
                    <a:pt x="73" y="20"/>
                    <a:pt x="71" y="22"/>
                    <a:pt x="69" y="23"/>
                  </a:cubicBezTo>
                  <a:cubicBezTo>
                    <a:pt x="68" y="24"/>
                    <a:pt x="67" y="24"/>
                    <a:pt x="66" y="23"/>
                  </a:cubicBezTo>
                  <a:cubicBezTo>
                    <a:pt x="62" y="22"/>
                    <a:pt x="60" y="19"/>
                    <a:pt x="57" y="18"/>
                  </a:cubicBezTo>
                  <a:cubicBezTo>
                    <a:pt x="54" y="17"/>
                    <a:pt x="51" y="16"/>
                    <a:pt x="48" y="16"/>
                  </a:cubicBezTo>
                  <a:cubicBezTo>
                    <a:pt x="47" y="16"/>
                    <a:pt x="45" y="16"/>
                    <a:pt x="44" y="15"/>
                  </a:cubicBezTo>
                  <a:cubicBezTo>
                    <a:pt x="42" y="14"/>
                    <a:pt x="41" y="12"/>
                    <a:pt x="41" y="9"/>
                  </a:cubicBezTo>
                  <a:cubicBezTo>
                    <a:pt x="41" y="8"/>
                    <a:pt x="40" y="6"/>
                    <a:pt x="39" y="6"/>
                  </a:cubicBezTo>
                  <a:cubicBezTo>
                    <a:pt x="37" y="7"/>
                    <a:pt x="36" y="6"/>
                    <a:pt x="34" y="5"/>
                  </a:cubicBezTo>
                  <a:cubicBezTo>
                    <a:pt x="31" y="3"/>
                    <a:pt x="28" y="3"/>
                    <a:pt x="25" y="3"/>
                  </a:cubicBezTo>
                  <a:cubicBezTo>
                    <a:pt x="23" y="3"/>
                    <a:pt x="21" y="4"/>
                    <a:pt x="19" y="2"/>
                  </a:cubicBezTo>
                  <a:cubicBezTo>
                    <a:pt x="18" y="1"/>
                    <a:pt x="17" y="1"/>
                    <a:pt x="15" y="0"/>
                  </a:cubicBezTo>
                  <a:cubicBezTo>
                    <a:pt x="15" y="0"/>
                    <a:pt x="15" y="0"/>
                    <a:pt x="15" y="0"/>
                  </a:cubicBezTo>
                  <a:cubicBezTo>
                    <a:pt x="14" y="4"/>
                    <a:pt x="14" y="4"/>
                    <a:pt x="14" y="4"/>
                  </a:cubicBezTo>
                  <a:cubicBezTo>
                    <a:pt x="15" y="6"/>
                    <a:pt x="15" y="6"/>
                    <a:pt x="15" y="6"/>
                  </a:cubicBezTo>
                  <a:cubicBezTo>
                    <a:pt x="14" y="6"/>
                    <a:pt x="14" y="6"/>
                    <a:pt x="14" y="6"/>
                  </a:cubicBezTo>
                  <a:cubicBezTo>
                    <a:pt x="10" y="8"/>
                    <a:pt x="10" y="8"/>
                    <a:pt x="10" y="8"/>
                  </a:cubicBezTo>
                  <a:cubicBezTo>
                    <a:pt x="5" y="13"/>
                    <a:pt x="5" y="13"/>
                    <a:pt x="5" y="13"/>
                  </a:cubicBezTo>
                  <a:cubicBezTo>
                    <a:pt x="5" y="13"/>
                    <a:pt x="5" y="14"/>
                    <a:pt x="5" y="14"/>
                  </a:cubicBezTo>
                  <a:cubicBezTo>
                    <a:pt x="5" y="14"/>
                    <a:pt x="6" y="16"/>
                    <a:pt x="6" y="16"/>
                  </a:cubicBezTo>
                  <a:cubicBezTo>
                    <a:pt x="6" y="17"/>
                    <a:pt x="6" y="17"/>
                    <a:pt x="6" y="17"/>
                  </a:cubicBezTo>
                  <a:cubicBezTo>
                    <a:pt x="6" y="20"/>
                    <a:pt x="6" y="20"/>
                    <a:pt x="6" y="20"/>
                  </a:cubicBezTo>
                  <a:cubicBezTo>
                    <a:pt x="4" y="22"/>
                    <a:pt x="4" y="22"/>
                    <a:pt x="4" y="22"/>
                  </a:cubicBezTo>
                  <a:cubicBezTo>
                    <a:pt x="1" y="23"/>
                    <a:pt x="1" y="23"/>
                    <a:pt x="1" y="23"/>
                  </a:cubicBezTo>
                  <a:cubicBezTo>
                    <a:pt x="0" y="24"/>
                    <a:pt x="0" y="24"/>
                    <a:pt x="0" y="24"/>
                  </a:cubicBezTo>
                  <a:cubicBezTo>
                    <a:pt x="0" y="25"/>
                    <a:pt x="0" y="25"/>
                    <a:pt x="0" y="25"/>
                  </a:cubicBezTo>
                  <a:cubicBezTo>
                    <a:pt x="3" y="32"/>
                    <a:pt x="3" y="32"/>
                    <a:pt x="3" y="32"/>
                  </a:cubicBezTo>
                  <a:cubicBezTo>
                    <a:pt x="4" y="42"/>
                    <a:pt x="4" y="42"/>
                    <a:pt x="4" y="42"/>
                  </a:cubicBezTo>
                  <a:cubicBezTo>
                    <a:pt x="3" y="46"/>
                    <a:pt x="3" y="46"/>
                    <a:pt x="3" y="46"/>
                  </a:cubicBezTo>
                  <a:cubicBezTo>
                    <a:pt x="4" y="49"/>
                    <a:pt x="4" y="49"/>
                    <a:pt x="4" y="49"/>
                  </a:cubicBezTo>
                  <a:cubicBezTo>
                    <a:pt x="3" y="51"/>
                    <a:pt x="3" y="51"/>
                    <a:pt x="3" y="51"/>
                  </a:cubicBezTo>
                  <a:cubicBezTo>
                    <a:pt x="3" y="52"/>
                    <a:pt x="3" y="52"/>
                    <a:pt x="3" y="52"/>
                  </a:cubicBezTo>
                  <a:cubicBezTo>
                    <a:pt x="3" y="52"/>
                    <a:pt x="1" y="53"/>
                    <a:pt x="1" y="53"/>
                  </a:cubicBezTo>
                  <a:cubicBezTo>
                    <a:pt x="1" y="53"/>
                    <a:pt x="0" y="54"/>
                    <a:pt x="0" y="54"/>
                  </a:cubicBezTo>
                  <a:cubicBezTo>
                    <a:pt x="4" y="60"/>
                    <a:pt x="4" y="60"/>
                    <a:pt x="4" y="60"/>
                  </a:cubicBezTo>
                  <a:cubicBezTo>
                    <a:pt x="5" y="65"/>
                    <a:pt x="5" y="65"/>
                    <a:pt x="5" y="65"/>
                  </a:cubicBezTo>
                  <a:cubicBezTo>
                    <a:pt x="7" y="67"/>
                    <a:pt x="7" y="67"/>
                    <a:pt x="7" y="67"/>
                  </a:cubicBezTo>
                  <a:cubicBezTo>
                    <a:pt x="11" y="67"/>
                    <a:pt x="11" y="67"/>
                    <a:pt x="11" y="67"/>
                  </a:cubicBezTo>
                  <a:cubicBezTo>
                    <a:pt x="14" y="69"/>
                    <a:pt x="14" y="69"/>
                    <a:pt x="14" y="69"/>
                  </a:cubicBezTo>
                  <a:cubicBezTo>
                    <a:pt x="15" y="69"/>
                    <a:pt x="15" y="69"/>
                    <a:pt x="15" y="69"/>
                  </a:cubicBezTo>
                  <a:cubicBezTo>
                    <a:pt x="18" y="74"/>
                    <a:pt x="18" y="74"/>
                    <a:pt x="18" y="74"/>
                  </a:cubicBezTo>
                  <a:cubicBezTo>
                    <a:pt x="29" y="77"/>
                    <a:pt x="29" y="77"/>
                    <a:pt x="29" y="77"/>
                  </a:cubicBezTo>
                  <a:lnTo>
                    <a:pt x="33" y="8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2" name="Freeform 904">
              <a:extLst>
                <a:ext uri="{FF2B5EF4-FFF2-40B4-BE49-F238E27FC236}">
                  <a16:creationId xmlns:a16="http://schemas.microsoft.com/office/drawing/2014/main" id="{71B30F31-ACE5-4DD9-903B-96D8BD85AA55}"/>
                </a:ext>
              </a:extLst>
            </p:cNvPr>
            <p:cNvSpPr>
              <a:spLocks/>
            </p:cNvSpPr>
            <p:nvPr/>
          </p:nvSpPr>
          <p:spPr bwMode="auto">
            <a:xfrm>
              <a:off x="5637519" y="4270917"/>
              <a:ext cx="126636" cy="109967"/>
            </a:xfrm>
            <a:custGeom>
              <a:avLst/>
              <a:gdLst>
                <a:gd name="T0" fmla="*/ 27 w 27"/>
                <a:gd name="T1" fmla="*/ 23 h 29"/>
                <a:gd name="T2" fmla="*/ 27 w 27"/>
                <a:gd name="T3" fmla="*/ 19 h 29"/>
                <a:gd name="T4" fmla="*/ 25 w 27"/>
                <a:gd name="T5" fmla="*/ 18 h 29"/>
                <a:gd name="T6" fmla="*/ 24 w 27"/>
                <a:gd name="T7" fmla="*/ 16 h 29"/>
                <a:gd name="T8" fmla="*/ 22 w 27"/>
                <a:gd name="T9" fmla="*/ 16 h 29"/>
                <a:gd name="T10" fmla="*/ 19 w 27"/>
                <a:gd name="T11" fmla="*/ 14 h 29"/>
                <a:gd name="T12" fmla="*/ 21 w 27"/>
                <a:gd name="T13" fmla="*/ 11 h 29"/>
                <a:gd name="T14" fmla="*/ 20 w 27"/>
                <a:gd name="T15" fmla="*/ 6 h 29"/>
                <a:gd name="T16" fmla="*/ 19 w 27"/>
                <a:gd name="T17" fmla="*/ 6 h 29"/>
                <a:gd name="T18" fmla="*/ 18 w 27"/>
                <a:gd name="T19" fmla="*/ 9 h 29"/>
                <a:gd name="T20" fmla="*/ 16 w 27"/>
                <a:gd name="T21" fmla="*/ 10 h 29"/>
                <a:gd name="T22" fmla="*/ 15 w 27"/>
                <a:gd name="T23" fmla="*/ 8 h 29"/>
                <a:gd name="T24" fmla="*/ 13 w 27"/>
                <a:gd name="T25" fmla="*/ 8 h 29"/>
                <a:gd name="T26" fmla="*/ 14 w 27"/>
                <a:gd name="T27" fmla="*/ 7 h 29"/>
                <a:gd name="T28" fmla="*/ 13 w 27"/>
                <a:gd name="T29" fmla="*/ 2 h 29"/>
                <a:gd name="T30" fmla="*/ 11 w 27"/>
                <a:gd name="T31" fmla="*/ 0 h 29"/>
                <a:gd name="T32" fmla="*/ 9 w 27"/>
                <a:gd name="T33" fmla="*/ 1 h 29"/>
                <a:gd name="T34" fmla="*/ 8 w 27"/>
                <a:gd name="T35" fmla="*/ 1 h 29"/>
                <a:gd name="T36" fmla="*/ 8 w 27"/>
                <a:gd name="T37" fmla="*/ 3 h 29"/>
                <a:gd name="T38" fmla="*/ 6 w 27"/>
                <a:gd name="T39" fmla="*/ 3 h 29"/>
                <a:gd name="T40" fmla="*/ 5 w 27"/>
                <a:gd name="T41" fmla="*/ 6 h 29"/>
                <a:gd name="T42" fmla="*/ 2 w 27"/>
                <a:gd name="T43" fmla="*/ 8 h 29"/>
                <a:gd name="T44" fmla="*/ 0 w 27"/>
                <a:gd name="T45" fmla="*/ 12 h 29"/>
                <a:gd name="T46" fmla="*/ 0 w 27"/>
                <a:gd name="T47" fmla="*/ 12 h 29"/>
                <a:gd name="T48" fmla="*/ 4 w 27"/>
                <a:gd name="T49" fmla="*/ 15 h 29"/>
                <a:gd name="T50" fmla="*/ 7 w 27"/>
                <a:gd name="T51" fmla="*/ 17 h 29"/>
                <a:gd name="T52" fmla="*/ 18 w 27"/>
                <a:gd name="T53" fmla="*/ 26 h 29"/>
                <a:gd name="T54" fmla="*/ 27 w 27"/>
                <a:gd name="T55" fmla="*/ 29 h 29"/>
                <a:gd name="T56" fmla="*/ 26 w 27"/>
                <a:gd name="T57" fmla="*/ 26 h 29"/>
                <a:gd name="T58" fmla="*/ 27 w 27"/>
                <a:gd name="T59"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29">
                  <a:moveTo>
                    <a:pt x="27" y="23"/>
                  </a:moveTo>
                  <a:cubicBezTo>
                    <a:pt x="27" y="19"/>
                    <a:pt x="27" y="19"/>
                    <a:pt x="27" y="19"/>
                  </a:cubicBezTo>
                  <a:cubicBezTo>
                    <a:pt x="25" y="18"/>
                    <a:pt x="25" y="18"/>
                    <a:pt x="25" y="18"/>
                  </a:cubicBezTo>
                  <a:cubicBezTo>
                    <a:pt x="24" y="16"/>
                    <a:pt x="24" y="16"/>
                    <a:pt x="24" y="16"/>
                  </a:cubicBezTo>
                  <a:cubicBezTo>
                    <a:pt x="22" y="16"/>
                    <a:pt x="22" y="16"/>
                    <a:pt x="22" y="16"/>
                  </a:cubicBezTo>
                  <a:cubicBezTo>
                    <a:pt x="19" y="14"/>
                    <a:pt x="19" y="14"/>
                    <a:pt x="19" y="14"/>
                  </a:cubicBezTo>
                  <a:cubicBezTo>
                    <a:pt x="21" y="11"/>
                    <a:pt x="21" y="11"/>
                    <a:pt x="21" y="11"/>
                  </a:cubicBezTo>
                  <a:cubicBezTo>
                    <a:pt x="20" y="6"/>
                    <a:pt x="20" y="6"/>
                    <a:pt x="20" y="6"/>
                  </a:cubicBezTo>
                  <a:cubicBezTo>
                    <a:pt x="19" y="6"/>
                    <a:pt x="19" y="6"/>
                    <a:pt x="19" y="6"/>
                  </a:cubicBezTo>
                  <a:cubicBezTo>
                    <a:pt x="18" y="9"/>
                    <a:pt x="18" y="9"/>
                    <a:pt x="18" y="9"/>
                  </a:cubicBezTo>
                  <a:cubicBezTo>
                    <a:pt x="16" y="10"/>
                    <a:pt x="16" y="10"/>
                    <a:pt x="16" y="10"/>
                  </a:cubicBezTo>
                  <a:cubicBezTo>
                    <a:pt x="15" y="8"/>
                    <a:pt x="15" y="8"/>
                    <a:pt x="15" y="8"/>
                  </a:cubicBezTo>
                  <a:cubicBezTo>
                    <a:pt x="13" y="8"/>
                    <a:pt x="13" y="8"/>
                    <a:pt x="13" y="8"/>
                  </a:cubicBezTo>
                  <a:cubicBezTo>
                    <a:pt x="14" y="7"/>
                    <a:pt x="14" y="7"/>
                    <a:pt x="14" y="7"/>
                  </a:cubicBezTo>
                  <a:cubicBezTo>
                    <a:pt x="13" y="2"/>
                    <a:pt x="13" y="2"/>
                    <a:pt x="13" y="2"/>
                  </a:cubicBezTo>
                  <a:cubicBezTo>
                    <a:pt x="11" y="0"/>
                    <a:pt x="11" y="0"/>
                    <a:pt x="11" y="0"/>
                  </a:cubicBezTo>
                  <a:cubicBezTo>
                    <a:pt x="9" y="1"/>
                    <a:pt x="9" y="1"/>
                    <a:pt x="9" y="1"/>
                  </a:cubicBezTo>
                  <a:cubicBezTo>
                    <a:pt x="8" y="1"/>
                    <a:pt x="8" y="1"/>
                    <a:pt x="8" y="1"/>
                  </a:cubicBezTo>
                  <a:cubicBezTo>
                    <a:pt x="8" y="3"/>
                    <a:pt x="8" y="3"/>
                    <a:pt x="8" y="3"/>
                  </a:cubicBezTo>
                  <a:cubicBezTo>
                    <a:pt x="6" y="3"/>
                    <a:pt x="6" y="3"/>
                    <a:pt x="6" y="3"/>
                  </a:cubicBezTo>
                  <a:cubicBezTo>
                    <a:pt x="5" y="6"/>
                    <a:pt x="5" y="6"/>
                    <a:pt x="5" y="6"/>
                  </a:cubicBezTo>
                  <a:cubicBezTo>
                    <a:pt x="2" y="8"/>
                    <a:pt x="2" y="8"/>
                    <a:pt x="2" y="8"/>
                  </a:cubicBezTo>
                  <a:cubicBezTo>
                    <a:pt x="0" y="12"/>
                    <a:pt x="0" y="12"/>
                    <a:pt x="0" y="12"/>
                  </a:cubicBezTo>
                  <a:cubicBezTo>
                    <a:pt x="0" y="12"/>
                    <a:pt x="0" y="12"/>
                    <a:pt x="0" y="12"/>
                  </a:cubicBezTo>
                  <a:cubicBezTo>
                    <a:pt x="1" y="13"/>
                    <a:pt x="2" y="14"/>
                    <a:pt x="4" y="15"/>
                  </a:cubicBezTo>
                  <a:cubicBezTo>
                    <a:pt x="5" y="16"/>
                    <a:pt x="5" y="18"/>
                    <a:pt x="7" y="17"/>
                  </a:cubicBezTo>
                  <a:cubicBezTo>
                    <a:pt x="11" y="20"/>
                    <a:pt x="14" y="24"/>
                    <a:pt x="18" y="26"/>
                  </a:cubicBezTo>
                  <a:cubicBezTo>
                    <a:pt x="21" y="28"/>
                    <a:pt x="24" y="29"/>
                    <a:pt x="27" y="29"/>
                  </a:cubicBezTo>
                  <a:cubicBezTo>
                    <a:pt x="26" y="26"/>
                    <a:pt x="26" y="26"/>
                    <a:pt x="26" y="26"/>
                  </a:cubicBezTo>
                  <a:lnTo>
                    <a:pt x="27" y="2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3" name="Freeform 905">
              <a:extLst>
                <a:ext uri="{FF2B5EF4-FFF2-40B4-BE49-F238E27FC236}">
                  <a16:creationId xmlns:a16="http://schemas.microsoft.com/office/drawing/2014/main" id="{01334DFA-8443-4B8F-920E-D27ECF50EE9C}"/>
                </a:ext>
              </a:extLst>
            </p:cNvPr>
            <p:cNvSpPr>
              <a:spLocks/>
            </p:cNvSpPr>
            <p:nvPr/>
          </p:nvSpPr>
          <p:spPr bwMode="auto">
            <a:xfrm>
              <a:off x="6857514" y="5262070"/>
              <a:ext cx="74912" cy="63665"/>
            </a:xfrm>
            <a:custGeom>
              <a:avLst/>
              <a:gdLst>
                <a:gd name="T0" fmla="*/ 24 w 42"/>
                <a:gd name="T1" fmla="*/ 34 h 44"/>
                <a:gd name="T2" fmla="*/ 19 w 42"/>
                <a:gd name="T3" fmla="*/ 44 h 44"/>
                <a:gd name="T4" fmla="*/ 13 w 42"/>
                <a:gd name="T5" fmla="*/ 42 h 44"/>
                <a:gd name="T6" fmla="*/ 5 w 42"/>
                <a:gd name="T7" fmla="*/ 36 h 44"/>
                <a:gd name="T8" fmla="*/ 5 w 42"/>
                <a:gd name="T9" fmla="*/ 31 h 44"/>
                <a:gd name="T10" fmla="*/ 0 w 42"/>
                <a:gd name="T11" fmla="*/ 21 h 44"/>
                <a:gd name="T12" fmla="*/ 5 w 42"/>
                <a:gd name="T13" fmla="*/ 18 h 44"/>
                <a:gd name="T14" fmla="*/ 11 w 42"/>
                <a:gd name="T15" fmla="*/ 10 h 44"/>
                <a:gd name="T16" fmla="*/ 13 w 42"/>
                <a:gd name="T17" fmla="*/ 7 h 44"/>
                <a:gd name="T18" fmla="*/ 19 w 42"/>
                <a:gd name="T19" fmla="*/ 7 h 44"/>
                <a:gd name="T20" fmla="*/ 21 w 42"/>
                <a:gd name="T21" fmla="*/ 2 h 44"/>
                <a:gd name="T22" fmla="*/ 29 w 42"/>
                <a:gd name="T23" fmla="*/ 0 h 44"/>
                <a:gd name="T24" fmla="*/ 32 w 42"/>
                <a:gd name="T25" fmla="*/ 5 h 44"/>
                <a:gd name="T26" fmla="*/ 42 w 42"/>
                <a:gd name="T27" fmla="*/ 13 h 44"/>
                <a:gd name="T28" fmla="*/ 42 w 42"/>
                <a:gd name="T29" fmla="*/ 18 h 44"/>
                <a:gd name="T30" fmla="*/ 37 w 42"/>
                <a:gd name="T31" fmla="*/ 23 h 44"/>
                <a:gd name="T32" fmla="*/ 37 w 42"/>
                <a:gd name="T33" fmla="*/ 28 h 44"/>
                <a:gd name="T34" fmla="*/ 24 w 42"/>
                <a:gd name="T35"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4">
                  <a:moveTo>
                    <a:pt x="24" y="34"/>
                  </a:moveTo>
                  <a:lnTo>
                    <a:pt x="19" y="44"/>
                  </a:lnTo>
                  <a:lnTo>
                    <a:pt x="13" y="42"/>
                  </a:lnTo>
                  <a:lnTo>
                    <a:pt x="5" y="36"/>
                  </a:lnTo>
                  <a:lnTo>
                    <a:pt x="5" y="31"/>
                  </a:lnTo>
                  <a:lnTo>
                    <a:pt x="0" y="21"/>
                  </a:lnTo>
                  <a:lnTo>
                    <a:pt x="5" y="18"/>
                  </a:lnTo>
                  <a:lnTo>
                    <a:pt x="11" y="10"/>
                  </a:lnTo>
                  <a:lnTo>
                    <a:pt x="13" y="7"/>
                  </a:lnTo>
                  <a:lnTo>
                    <a:pt x="19" y="7"/>
                  </a:lnTo>
                  <a:lnTo>
                    <a:pt x="21" y="2"/>
                  </a:lnTo>
                  <a:lnTo>
                    <a:pt x="29" y="0"/>
                  </a:lnTo>
                  <a:lnTo>
                    <a:pt x="32" y="5"/>
                  </a:lnTo>
                  <a:lnTo>
                    <a:pt x="42" y="13"/>
                  </a:lnTo>
                  <a:lnTo>
                    <a:pt x="42" y="18"/>
                  </a:lnTo>
                  <a:lnTo>
                    <a:pt x="37" y="23"/>
                  </a:lnTo>
                  <a:lnTo>
                    <a:pt x="37" y="28"/>
                  </a:lnTo>
                  <a:lnTo>
                    <a:pt x="24" y="34"/>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4" name="Freeform 906">
              <a:extLst>
                <a:ext uri="{FF2B5EF4-FFF2-40B4-BE49-F238E27FC236}">
                  <a16:creationId xmlns:a16="http://schemas.microsoft.com/office/drawing/2014/main" id="{7A4DB891-953F-4B35-9C94-1C20CC9F1964}"/>
                </a:ext>
              </a:extLst>
            </p:cNvPr>
            <p:cNvSpPr>
              <a:spLocks/>
            </p:cNvSpPr>
            <p:nvPr/>
          </p:nvSpPr>
          <p:spPr bwMode="auto">
            <a:xfrm>
              <a:off x="7076899" y="4362074"/>
              <a:ext cx="253274" cy="254661"/>
            </a:xfrm>
            <a:custGeom>
              <a:avLst/>
              <a:gdLst>
                <a:gd name="T0" fmla="*/ 48 w 54"/>
                <a:gd name="T1" fmla="*/ 16 h 67"/>
                <a:gd name="T2" fmla="*/ 54 w 54"/>
                <a:gd name="T3" fmla="*/ 8 h 67"/>
                <a:gd name="T4" fmla="*/ 49 w 54"/>
                <a:gd name="T5" fmla="*/ 8 h 67"/>
                <a:gd name="T6" fmla="*/ 46 w 54"/>
                <a:gd name="T7" fmla="*/ 5 h 67"/>
                <a:gd name="T8" fmla="*/ 40 w 54"/>
                <a:gd name="T9" fmla="*/ 8 h 67"/>
                <a:gd name="T10" fmla="*/ 38 w 54"/>
                <a:gd name="T11" fmla="*/ 11 h 67"/>
                <a:gd name="T12" fmla="*/ 32 w 54"/>
                <a:gd name="T13" fmla="*/ 10 h 67"/>
                <a:gd name="T14" fmla="*/ 28 w 54"/>
                <a:gd name="T15" fmla="*/ 10 h 67"/>
                <a:gd name="T16" fmla="*/ 20 w 54"/>
                <a:gd name="T17" fmla="*/ 5 h 67"/>
                <a:gd name="T18" fmla="*/ 14 w 54"/>
                <a:gd name="T19" fmla="*/ 4 h 67"/>
                <a:gd name="T20" fmla="*/ 13 w 54"/>
                <a:gd name="T21" fmla="*/ 3 h 67"/>
                <a:gd name="T22" fmla="*/ 11 w 54"/>
                <a:gd name="T23" fmla="*/ 3 h 67"/>
                <a:gd name="T24" fmla="*/ 10 w 54"/>
                <a:gd name="T25" fmla="*/ 1 h 67"/>
                <a:gd name="T26" fmla="*/ 10 w 54"/>
                <a:gd name="T27" fmla="*/ 1 h 67"/>
                <a:gd name="T28" fmla="*/ 10 w 54"/>
                <a:gd name="T29" fmla="*/ 0 h 67"/>
                <a:gd name="T30" fmla="*/ 6 w 54"/>
                <a:gd name="T31" fmla="*/ 2 h 67"/>
                <a:gd name="T32" fmla="*/ 4 w 54"/>
                <a:gd name="T33" fmla="*/ 3 h 67"/>
                <a:gd name="T34" fmla="*/ 0 w 54"/>
                <a:gd name="T35" fmla="*/ 6 h 67"/>
                <a:gd name="T36" fmla="*/ 0 w 54"/>
                <a:gd name="T37" fmla="*/ 7 h 67"/>
                <a:gd name="T38" fmla="*/ 1 w 54"/>
                <a:gd name="T39" fmla="*/ 8 h 67"/>
                <a:gd name="T40" fmla="*/ 2 w 54"/>
                <a:gd name="T41" fmla="*/ 8 h 67"/>
                <a:gd name="T42" fmla="*/ 2 w 54"/>
                <a:gd name="T43" fmla="*/ 9 h 67"/>
                <a:gd name="T44" fmla="*/ 3 w 54"/>
                <a:gd name="T45" fmla="*/ 10 h 67"/>
                <a:gd name="T46" fmla="*/ 3 w 54"/>
                <a:gd name="T47" fmla="*/ 13 h 67"/>
                <a:gd name="T48" fmla="*/ 7 w 54"/>
                <a:gd name="T49" fmla="*/ 18 h 67"/>
                <a:gd name="T50" fmla="*/ 7 w 54"/>
                <a:gd name="T51" fmla="*/ 20 h 67"/>
                <a:gd name="T52" fmla="*/ 7 w 54"/>
                <a:gd name="T53" fmla="*/ 22 h 67"/>
                <a:gd name="T54" fmla="*/ 7 w 54"/>
                <a:gd name="T55" fmla="*/ 24 h 67"/>
                <a:gd name="T56" fmla="*/ 6 w 54"/>
                <a:gd name="T57" fmla="*/ 26 h 67"/>
                <a:gd name="T58" fmla="*/ 4 w 54"/>
                <a:gd name="T59" fmla="*/ 27 h 67"/>
                <a:gd name="T60" fmla="*/ 3 w 54"/>
                <a:gd name="T61" fmla="*/ 28 h 67"/>
                <a:gd name="T62" fmla="*/ 1 w 54"/>
                <a:gd name="T63" fmla="*/ 31 h 67"/>
                <a:gd name="T64" fmla="*/ 0 w 54"/>
                <a:gd name="T65" fmla="*/ 34 h 67"/>
                <a:gd name="T66" fmla="*/ 0 w 54"/>
                <a:gd name="T67" fmla="*/ 42 h 67"/>
                <a:gd name="T68" fmla="*/ 25 w 54"/>
                <a:gd name="T69" fmla="*/ 55 h 67"/>
                <a:gd name="T70" fmla="*/ 25 w 54"/>
                <a:gd name="T71" fmla="*/ 59 h 67"/>
                <a:gd name="T72" fmla="*/ 36 w 54"/>
                <a:gd name="T73" fmla="*/ 67 h 67"/>
                <a:gd name="T74" fmla="*/ 38 w 54"/>
                <a:gd name="T75" fmla="*/ 65 h 67"/>
                <a:gd name="T76" fmla="*/ 41 w 54"/>
                <a:gd name="T77" fmla="*/ 59 h 67"/>
                <a:gd name="T78" fmla="*/ 43 w 54"/>
                <a:gd name="T79" fmla="*/ 54 h 67"/>
                <a:gd name="T80" fmla="*/ 45 w 54"/>
                <a:gd name="T81" fmla="*/ 52 h 67"/>
                <a:gd name="T82" fmla="*/ 48 w 54"/>
                <a:gd name="T83" fmla="*/ 50 h 67"/>
                <a:gd name="T84" fmla="*/ 49 w 54"/>
                <a:gd name="T85" fmla="*/ 49 h 67"/>
                <a:gd name="T86" fmla="*/ 52 w 54"/>
                <a:gd name="T87" fmla="*/ 46 h 67"/>
                <a:gd name="T88" fmla="*/ 48 w 54"/>
                <a:gd name="T89" fmla="*/ 40 h 67"/>
                <a:gd name="T90" fmla="*/ 48 w 54"/>
                <a:gd name="T91" fmla="*/ 1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 h="67">
                  <a:moveTo>
                    <a:pt x="48" y="16"/>
                  </a:moveTo>
                  <a:cubicBezTo>
                    <a:pt x="54" y="8"/>
                    <a:pt x="54" y="8"/>
                    <a:pt x="54" y="8"/>
                  </a:cubicBezTo>
                  <a:cubicBezTo>
                    <a:pt x="49" y="8"/>
                    <a:pt x="49" y="8"/>
                    <a:pt x="49" y="8"/>
                  </a:cubicBezTo>
                  <a:cubicBezTo>
                    <a:pt x="46" y="5"/>
                    <a:pt x="46" y="5"/>
                    <a:pt x="46" y="5"/>
                  </a:cubicBezTo>
                  <a:cubicBezTo>
                    <a:pt x="40" y="8"/>
                    <a:pt x="40" y="8"/>
                    <a:pt x="40" y="8"/>
                  </a:cubicBezTo>
                  <a:cubicBezTo>
                    <a:pt x="38" y="11"/>
                    <a:pt x="38" y="11"/>
                    <a:pt x="38" y="11"/>
                  </a:cubicBezTo>
                  <a:cubicBezTo>
                    <a:pt x="32" y="10"/>
                    <a:pt x="32" y="10"/>
                    <a:pt x="32" y="10"/>
                  </a:cubicBezTo>
                  <a:cubicBezTo>
                    <a:pt x="28" y="10"/>
                    <a:pt x="28" y="10"/>
                    <a:pt x="28" y="10"/>
                  </a:cubicBezTo>
                  <a:cubicBezTo>
                    <a:pt x="20" y="5"/>
                    <a:pt x="20" y="5"/>
                    <a:pt x="20" y="5"/>
                  </a:cubicBezTo>
                  <a:cubicBezTo>
                    <a:pt x="14" y="4"/>
                    <a:pt x="14" y="4"/>
                    <a:pt x="14" y="4"/>
                  </a:cubicBezTo>
                  <a:cubicBezTo>
                    <a:pt x="13" y="3"/>
                    <a:pt x="13" y="3"/>
                    <a:pt x="13" y="3"/>
                  </a:cubicBezTo>
                  <a:cubicBezTo>
                    <a:pt x="11" y="3"/>
                    <a:pt x="11" y="3"/>
                    <a:pt x="11" y="3"/>
                  </a:cubicBezTo>
                  <a:cubicBezTo>
                    <a:pt x="10" y="1"/>
                    <a:pt x="10" y="1"/>
                    <a:pt x="10" y="1"/>
                  </a:cubicBezTo>
                  <a:cubicBezTo>
                    <a:pt x="10" y="1"/>
                    <a:pt x="10" y="1"/>
                    <a:pt x="10" y="1"/>
                  </a:cubicBezTo>
                  <a:cubicBezTo>
                    <a:pt x="10" y="0"/>
                    <a:pt x="10" y="0"/>
                    <a:pt x="10" y="0"/>
                  </a:cubicBezTo>
                  <a:cubicBezTo>
                    <a:pt x="6" y="2"/>
                    <a:pt x="6" y="2"/>
                    <a:pt x="6" y="2"/>
                  </a:cubicBezTo>
                  <a:cubicBezTo>
                    <a:pt x="4" y="3"/>
                    <a:pt x="4" y="3"/>
                    <a:pt x="4" y="3"/>
                  </a:cubicBezTo>
                  <a:cubicBezTo>
                    <a:pt x="0" y="6"/>
                    <a:pt x="0" y="6"/>
                    <a:pt x="0" y="6"/>
                  </a:cubicBezTo>
                  <a:cubicBezTo>
                    <a:pt x="0" y="7"/>
                    <a:pt x="0" y="7"/>
                    <a:pt x="0" y="7"/>
                  </a:cubicBezTo>
                  <a:cubicBezTo>
                    <a:pt x="1" y="8"/>
                    <a:pt x="1" y="8"/>
                    <a:pt x="1" y="8"/>
                  </a:cubicBezTo>
                  <a:cubicBezTo>
                    <a:pt x="2" y="8"/>
                    <a:pt x="2" y="8"/>
                    <a:pt x="2" y="8"/>
                  </a:cubicBezTo>
                  <a:cubicBezTo>
                    <a:pt x="2" y="9"/>
                    <a:pt x="2" y="9"/>
                    <a:pt x="2" y="9"/>
                  </a:cubicBezTo>
                  <a:cubicBezTo>
                    <a:pt x="3" y="10"/>
                    <a:pt x="3" y="10"/>
                    <a:pt x="3" y="10"/>
                  </a:cubicBezTo>
                  <a:cubicBezTo>
                    <a:pt x="3" y="13"/>
                    <a:pt x="3" y="13"/>
                    <a:pt x="3" y="13"/>
                  </a:cubicBezTo>
                  <a:cubicBezTo>
                    <a:pt x="7" y="18"/>
                    <a:pt x="7" y="18"/>
                    <a:pt x="7" y="18"/>
                  </a:cubicBezTo>
                  <a:cubicBezTo>
                    <a:pt x="7" y="20"/>
                    <a:pt x="7" y="20"/>
                    <a:pt x="7" y="20"/>
                  </a:cubicBezTo>
                  <a:cubicBezTo>
                    <a:pt x="7" y="22"/>
                    <a:pt x="7" y="22"/>
                    <a:pt x="7" y="22"/>
                  </a:cubicBezTo>
                  <a:cubicBezTo>
                    <a:pt x="7" y="24"/>
                    <a:pt x="7" y="24"/>
                    <a:pt x="7" y="24"/>
                  </a:cubicBezTo>
                  <a:cubicBezTo>
                    <a:pt x="6" y="26"/>
                    <a:pt x="6" y="26"/>
                    <a:pt x="6" y="26"/>
                  </a:cubicBezTo>
                  <a:cubicBezTo>
                    <a:pt x="4" y="27"/>
                    <a:pt x="4" y="27"/>
                    <a:pt x="4" y="27"/>
                  </a:cubicBezTo>
                  <a:cubicBezTo>
                    <a:pt x="3" y="28"/>
                    <a:pt x="3" y="28"/>
                    <a:pt x="3" y="28"/>
                  </a:cubicBezTo>
                  <a:cubicBezTo>
                    <a:pt x="1" y="31"/>
                    <a:pt x="1" y="31"/>
                    <a:pt x="1" y="31"/>
                  </a:cubicBezTo>
                  <a:cubicBezTo>
                    <a:pt x="0" y="34"/>
                    <a:pt x="0" y="34"/>
                    <a:pt x="0" y="34"/>
                  </a:cubicBezTo>
                  <a:cubicBezTo>
                    <a:pt x="0" y="42"/>
                    <a:pt x="0" y="42"/>
                    <a:pt x="0" y="42"/>
                  </a:cubicBezTo>
                  <a:cubicBezTo>
                    <a:pt x="25" y="55"/>
                    <a:pt x="25" y="55"/>
                    <a:pt x="25" y="55"/>
                  </a:cubicBezTo>
                  <a:cubicBezTo>
                    <a:pt x="25" y="59"/>
                    <a:pt x="25" y="59"/>
                    <a:pt x="25" y="59"/>
                  </a:cubicBezTo>
                  <a:cubicBezTo>
                    <a:pt x="36" y="67"/>
                    <a:pt x="36" y="67"/>
                    <a:pt x="36" y="67"/>
                  </a:cubicBezTo>
                  <a:cubicBezTo>
                    <a:pt x="37" y="67"/>
                    <a:pt x="38" y="66"/>
                    <a:pt x="38" y="65"/>
                  </a:cubicBezTo>
                  <a:cubicBezTo>
                    <a:pt x="40" y="63"/>
                    <a:pt x="40" y="61"/>
                    <a:pt x="41" y="59"/>
                  </a:cubicBezTo>
                  <a:cubicBezTo>
                    <a:pt x="42" y="57"/>
                    <a:pt x="43" y="55"/>
                    <a:pt x="43" y="54"/>
                  </a:cubicBezTo>
                  <a:cubicBezTo>
                    <a:pt x="44" y="53"/>
                    <a:pt x="44" y="52"/>
                    <a:pt x="45" y="52"/>
                  </a:cubicBezTo>
                  <a:cubicBezTo>
                    <a:pt x="47" y="53"/>
                    <a:pt x="47" y="52"/>
                    <a:pt x="48" y="50"/>
                  </a:cubicBezTo>
                  <a:cubicBezTo>
                    <a:pt x="48" y="50"/>
                    <a:pt x="48" y="49"/>
                    <a:pt x="49" y="49"/>
                  </a:cubicBezTo>
                  <a:cubicBezTo>
                    <a:pt x="51" y="49"/>
                    <a:pt x="51" y="48"/>
                    <a:pt x="52" y="46"/>
                  </a:cubicBezTo>
                  <a:cubicBezTo>
                    <a:pt x="48" y="40"/>
                    <a:pt x="48" y="40"/>
                    <a:pt x="48" y="40"/>
                  </a:cubicBezTo>
                  <a:lnTo>
                    <a:pt x="48" y="1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5" name="Freeform 907">
              <a:extLst>
                <a:ext uri="{FF2B5EF4-FFF2-40B4-BE49-F238E27FC236}">
                  <a16:creationId xmlns:a16="http://schemas.microsoft.com/office/drawing/2014/main" id="{4DCB17A9-EF7E-4000-AB5E-487A180159BE}"/>
                </a:ext>
              </a:extLst>
            </p:cNvPr>
            <p:cNvSpPr>
              <a:spLocks/>
            </p:cNvSpPr>
            <p:nvPr/>
          </p:nvSpPr>
          <p:spPr bwMode="auto">
            <a:xfrm>
              <a:off x="5726700" y="4213039"/>
              <a:ext cx="190847" cy="170739"/>
            </a:xfrm>
            <a:custGeom>
              <a:avLst/>
              <a:gdLst>
                <a:gd name="T0" fmla="*/ 32 w 41"/>
                <a:gd name="T1" fmla="*/ 6 h 45"/>
                <a:gd name="T2" fmla="*/ 29 w 41"/>
                <a:gd name="T3" fmla="*/ 8 h 45"/>
                <a:gd name="T4" fmla="*/ 28 w 41"/>
                <a:gd name="T5" fmla="*/ 7 h 45"/>
                <a:gd name="T6" fmla="*/ 25 w 41"/>
                <a:gd name="T7" fmla="*/ 6 h 45"/>
                <a:gd name="T8" fmla="*/ 22 w 41"/>
                <a:gd name="T9" fmla="*/ 3 h 45"/>
                <a:gd name="T10" fmla="*/ 19 w 41"/>
                <a:gd name="T11" fmla="*/ 2 h 45"/>
                <a:gd name="T12" fmla="*/ 17 w 41"/>
                <a:gd name="T13" fmla="*/ 4 h 45"/>
                <a:gd name="T14" fmla="*/ 15 w 41"/>
                <a:gd name="T15" fmla="*/ 1 h 45"/>
                <a:gd name="T16" fmla="*/ 13 w 41"/>
                <a:gd name="T17" fmla="*/ 1 h 45"/>
                <a:gd name="T18" fmla="*/ 11 w 41"/>
                <a:gd name="T19" fmla="*/ 3 h 45"/>
                <a:gd name="T20" fmla="*/ 7 w 41"/>
                <a:gd name="T21" fmla="*/ 2 h 45"/>
                <a:gd name="T22" fmla="*/ 3 w 41"/>
                <a:gd name="T23" fmla="*/ 9 h 45"/>
                <a:gd name="T24" fmla="*/ 5 w 41"/>
                <a:gd name="T25" fmla="*/ 9 h 45"/>
                <a:gd name="T26" fmla="*/ 6 w 41"/>
                <a:gd name="T27" fmla="*/ 12 h 45"/>
                <a:gd name="T28" fmla="*/ 6 w 41"/>
                <a:gd name="T29" fmla="*/ 15 h 45"/>
                <a:gd name="T30" fmla="*/ 5 w 41"/>
                <a:gd name="T31" fmla="*/ 16 h 45"/>
                <a:gd name="T32" fmla="*/ 2 w 41"/>
                <a:gd name="T33" fmla="*/ 18 h 45"/>
                <a:gd name="T34" fmla="*/ 5 w 41"/>
                <a:gd name="T35" fmla="*/ 19 h 45"/>
                <a:gd name="T36" fmla="*/ 3 w 41"/>
                <a:gd name="T37" fmla="*/ 22 h 45"/>
                <a:gd name="T38" fmla="*/ 2 w 41"/>
                <a:gd name="T39" fmla="*/ 26 h 45"/>
                <a:gd name="T40" fmla="*/ 3 w 41"/>
                <a:gd name="T41" fmla="*/ 31 h 45"/>
                <a:gd name="T42" fmla="*/ 6 w 41"/>
                <a:gd name="T43" fmla="*/ 33 h 45"/>
                <a:gd name="T44" fmla="*/ 8 w 41"/>
                <a:gd name="T45" fmla="*/ 38 h 45"/>
                <a:gd name="T46" fmla="*/ 8 w 41"/>
                <a:gd name="T47" fmla="*/ 44 h 45"/>
                <a:gd name="T48" fmla="*/ 9 w 41"/>
                <a:gd name="T49" fmla="*/ 44 h 45"/>
                <a:gd name="T50" fmla="*/ 28 w 41"/>
                <a:gd name="T51" fmla="*/ 39 h 45"/>
                <a:gd name="T52" fmla="*/ 30 w 41"/>
                <a:gd name="T53" fmla="*/ 38 h 45"/>
                <a:gd name="T54" fmla="*/ 40 w 41"/>
                <a:gd name="T55" fmla="*/ 39 h 45"/>
                <a:gd name="T56" fmla="*/ 40 w 41"/>
                <a:gd name="T57" fmla="*/ 35 h 45"/>
                <a:gd name="T58" fmla="*/ 36 w 41"/>
                <a:gd name="T59" fmla="*/ 30 h 45"/>
                <a:gd name="T60" fmla="*/ 38 w 41"/>
                <a:gd name="T61" fmla="*/ 24 h 45"/>
                <a:gd name="T62" fmla="*/ 41 w 41"/>
                <a:gd name="T63" fmla="*/ 18 h 45"/>
                <a:gd name="T64" fmla="*/ 39 w 41"/>
                <a:gd name="T65" fmla="*/ 12 h 45"/>
                <a:gd name="T66" fmla="*/ 40 w 41"/>
                <a:gd name="T67" fmla="*/ 9 h 45"/>
                <a:gd name="T68" fmla="*/ 39 w 41"/>
                <a:gd name="T69"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45">
                  <a:moveTo>
                    <a:pt x="37" y="6"/>
                  </a:moveTo>
                  <a:cubicBezTo>
                    <a:pt x="32" y="6"/>
                    <a:pt x="32" y="6"/>
                    <a:pt x="32" y="6"/>
                  </a:cubicBezTo>
                  <a:cubicBezTo>
                    <a:pt x="29" y="7"/>
                    <a:pt x="29" y="7"/>
                    <a:pt x="29" y="7"/>
                  </a:cubicBezTo>
                  <a:cubicBezTo>
                    <a:pt x="29" y="8"/>
                    <a:pt x="29" y="8"/>
                    <a:pt x="29" y="8"/>
                  </a:cubicBezTo>
                  <a:cubicBezTo>
                    <a:pt x="29" y="8"/>
                    <a:pt x="28" y="8"/>
                    <a:pt x="28" y="8"/>
                  </a:cubicBezTo>
                  <a:cubicBezTo>
                    <a:pt x="28" y="8"/>
                    <a:pt x="28" y="7"/>
                    <a:pt x="28" y="7"/>
                  </a:cubicBezTo>
                  <a:cubicBezTo>
                    <a:pt x="26" y="8"/>
                    <a:pt x="26" y="8"/>
                    <a:pt x="26" y="8"/>
                  </a:cubicBezTo>
                  <a:cubicBezTo>
                    <a:pt x="25" y="6"/>
                    <a:pt x="25" y="6"/>
                    <a:pt x="25" y="6"/>
                  </a:cubicBezTo>
                  <a:cubicBezTo>
                    <a:pt x="24" y="3"/>
                    <a:pt x="24" y="3"/>
                    <a:pt x="24" y="3"/>
                  </a:cubicBezTo>
                  <a:cubicBezTo>
                    <a:pt x="22" y="3"/>
                    <a:pt x="22" y="3"/>
                    <a:pt x="22" y="3"/>
                  </a:cubicBezTo>
                  <a:cubicBezTo>
                    <a:pt x="21" y="2"/>
                    <a:pt x="21" y="2"/>
                    <a:pt x="21" y="2"/>
                  </a:cubicBezTo>
                  <a:cubicBezTo>
                    <a:pt x="19" y="2"/>
                    <a:pt x="19" y="2"/>
                    <a:pt x="19" y="2"/>
                  </a:cubicBezTo>
                  <a:cubicBezTo>
                    <a:pt x="18" y="4"/>
                    <a:pt x="18" y="4"/>
                    <a:pt x="18" y="4"/>
                  </a:cubicBezTo>
                  <a:cubicBezTo>
                    <a:pt x="17" y="4"/>
                    <a:pt x="17" y="4"/>
                    <a:pt x="17" y="4"/>
                  </a:cubicBezTo>
                  <a:cubicBezTo>
                    <a:pt x="16" y="0"/>
                    <a:pt x="16" y="0"/>
                    <a:pt x="16" y="0"/>
                  </a:cubicBezTo>
                  <a:cubicBezTo>
                    <a:pt x="15" y="1"/>
                    <a:pt x="15" y="1"/>
                    <a:pt x="15" y="1"/>
                  </a:cubicBezTo>
                  <a:cubicBezTo>
                    <a:pt x="15" y="2"/>
                    <a:pt x="15" y="2"/>
                    <a:pt x="15" y="2"/>
                  </a:cubicBezTo>
                  <a:cubicBezTo>
                    <a:pt x="13" y="1"/>
                    <a:pt x="13" y="1"/>
                    <a:pt x="13" y="1"/>
                  </a:cubicBezTo>
                  <a:cubicBezTo>
                    <a:pt x="13" y="3"/>
                    <a:pt x="13" y="3"/>
                    <a:pt x="13" y="3"/>
                  </a:cubicBezTo>
                  <a:cubicBezTo>
                    <a:pt x="11" y="3"/>
                    <a:pt x="11" y="3"/>
                    <a:pt x="11" y="3"/>
                  </a:cubicBezTo>
                  <a:cubicBezTo>
                    <a:pt x="10" y="5"/>
                    <a:pt x="10" y="5"/>
                    <a:pt x="10" y="5"/>
                  </a:cubicBezTo>
                  <a:cubicBezTo>
                    <a:pt x="7" y="2"/>
                    <a:pt x="7" y="2"/>
                    <a:pt x="7" y="2"/>
                  </a:cubicBezTo>
                  <a:cubicBezTo>
                    <a:pt x="3" y="6"/>
                    <a:pt x="3" y="6"/>
                    <a:pt x="3" y="6"/>
                  </a:cubicBezTo>
                  <a:cubicBezTo>
                    <a:pt x="3" y="9"/>
                    <a:pt x="3" y="9"/>
                    <a:pt x="3" y="9"/>
                  </a:cubicBezTo>
                  <a:cubicBezTo>
                    <a:pt x="4" y="9"/>
                    <a:pt x="4" y="9"/>
                    <a:pt x="4" y="9"/>
                  </a:cubicBezTo>
                  <a:cubicBezTo>
                    <a:pt x="5" y="9"/>
                    <a:pt x="5" y="9"/>
                    <a:pt x="5" y="9"/>
                  </a:cubicBezTo>
                  <a:cubicBezTo>
                    <a:pt x="5" y="11"/>
                    <a:pt x="5" y="11"/>
                    <a:pt x="5" y="11"/>
                  </a:cubicBezTo>
                  <a:cubicBezTo>
                    <a:pt x="6" y="12"/>
                    <a:pt x="6" y="12"/>
                    <a:pt x="6" y="12"/>
                  </a:cubicBezTo>
                  <a:cubicBezTo>
                    <a:pt x="4" y="13"/>
                    <a:pt x="4" y="13"/>
                    <a:pt x="4" y="13"/>
                  </a:cubicBezTo>
                  <a:cubicBezTo>
                    <a:pt x="6" y="15"/>
                    <a:pt x="6" y="15"/>
                    <a:pt x="6" y="15"/>
                  </a:cubicBezTo>
                  <a:cubicBezTo>
                    <a:pt x="6" y="16"/>
                    <a:pt x="6" y="16"/>
                    <a:pt x="6" y="16"/>
                  </a:cubicBezTo>
                  <a:cubicBezTo>
                    <a:pt x="5" y="16"/>
                    <a:pt x="5" y="16"/>
                    <a:pt x="5" y="16"/>
                  </a:cubicBezTo>
                  <a:cubicBezTo>
                    <a:pt x="2" y="16"/>
                    <a:pt x="2" y="16"/>
                    <a:pt x="2" y="16"/>
                  </a:cubicBezTo>
                  <a:cubicBezTo>
                    <a:pt x="2" y="18"/>
                    <a:pt x="2" y="18"/>
                    <a:pt x="2" y="18"/>
                  </a:cubicBezTo>
                  <a:cubicBezTo>
                    <a:pt x="5" y="18"/>
                    <a:pt x="5" y="18"/>
                    <a:pt x="5" y="18"/>
                  </a:cubicBezTo>
                  <a:cubicBezTo>
                    <a:pt x="5" y="19"/>
                    <a:pt x="5" y="19"/>
                    <a:pt x="5" y="19"/>
                  </a:cubicBezTo>
                  <a:cubicBezTo>
                    <a:pt x="4" y="19"/>
                    <a:pt x="4" y="19"/>
                    <a:pt x="4" y="19"/>
                  </a:cubicBezTo>
                  <a:cubicBezTo>
                    <a:pt x="3" y="22"/>
                    <a:pt x="3" y="22"/>
                    <a:pt x="3" y="22"/>
                  </a:cubicBezTo>
                  <a:cubicBezTo>
                    <a:pt x="1" y="22"/>
                    <a:pt x="1" y="22"/>
                    <a:pt x="1" y="22"/>
                  </a:cubicBezTo>
                  <a:cubicBezTo>
                    <a:pt x="2" y="26"/>
                    <a:pt x="2" y="26"/>
                    <a:pt x="2" y="26"/>
                  </a:cubicBezTo>
                  <a:cubicBezTo>
                    <a:pt x="0" y="29"/>
                    <a:pt x="0" y="29"/>
                    <a:pt x="0" y="29"/>
                  </a:cubicBezTo>
                  <a:cubicBezTo>
                    <a:pt x="3" y="31"/>
                    <a:pt x="3" y="31"/>
                    <a:pt x="3" y="31"/>
                  </a:cubicBezTo>
                  <a:cubicBezTo>
                    <a:pt x="5" y="31"/>
                    <a:pt x="5" y="31"/>
                    <a:pt x="5" y="31"/>
                  </a:cubicBezTo>
                  <a:cubicBezTo>
                    <a:pt x="6" y="33"/>
                    <a:pt x="6" y="33"/>
                    <a:pt x="6" y="33"/>
                  </a:cubicBezTo>
                  <a:cubicBezTo>
                    <a:pt x="8" y="34"/>
                    <a:pt x="8" y="34"/>
                    <a:pt x="8" y="34"/>
                  </a:cubicBezTo>
                  <a:cubicBezTo>
                    <a:pt x="8" y="38"/>
                    <a:pt x="8" y="38"/>
                    <a:pt x="8" y="38"/>
                  </a:cubicBezTo>
                  <a:cubicBezTo>
                    <a:pt x="7" y="41"/>
                    <a:pt x="7" y="41"/>
                    <a:pt x="7" y="41"/>
                  </a:cubicBezTo>
                  <a:cubicBezTo>
                    <a:pt x="8" y="44"/>
                    <a:pt x="8" y="44"/>
                    <a:pt x="8" y="44"/>
                  </a:cubicBezTo>
                  <a:cubicBezTo>
                    <a:pt x="8" y="44"/>
                    <a:pt x="8" y="45"/>
                    <a:pt x="8" y="45"/>
                  </a:cubicBezTo>
                  <a:cubicBezTo>
                    <a:pt x="8" y="44"/>
                    <a:pt x="8" y="44"/>
                    <a:pt x="9" y="44"/>
                  </a:cubicBezTo>
                  <a:cubicBezTo>
                    <a:pt x="11" y="44"/>
                    <a:pt x="12" y="43"/>
                    <a:pt x="14" y="42"/>
                  </a:cubicBezTo>
                  <a:cubicBezTo>
                    <a:pt x="18" y="40"/>
                    <a:pt x="23" y="39"/>
                    <a:pt x="28" y="39"/>
                  </a:cubicBezTo>
                  <a:cubicBezTo>
                    <a:pt x="28" y="39"/>
                    <a:pt x="28" y="39"/>
                    <a:pt x="28" y="39"/>
                  </a:cubicBezTo>
                  <a:cubicBezTo>
                    <a:pt x="29" y="38"/>
                    <a:pt x="29" y="38"/>
                    <a:pt x="30" y="38"/>
                  </a:cubicBezTo>
                  <a:cubicBezTo>
                    <a:pt x="32" y="38"/>
                    <a:pt x="35" y="40"/>
                    <a:pt x="37" y="39"/>
                  </a:cubicBezTo>
                  <a:cubicBezTo>
                    <a:pt x="40" y="39"/>
                    <a:pt x="40" y="39"/>
                    <a:pt x="40" y="39"/>
                  </a:cubicBezTo>
                  <a:cubicBezTo>
                    <a:pt x="40" y="37"/>
                    <a:pt x="40" y="37"/>
                    <a:pt x="40" y="37"/>
                  </a:cubicBezTo>
                  <a:cubicBezTo>
                    <a:pt x="40" y="35"/>
                    <a:pt x="40" y="35"/>
                    <a:pt x="40" y="35"/>
                  </a:cubicBezTo>
                  <a:cubicBezTo>
                    <a:pt x="38" y="35"/>
                    <a:pt x="38" y="35"/>
                    <a:pt x="38" y="35"/>
                  </a:cubicBezTo>
                  <a:cubicBezTo>
                    <a:pt x="36" y="30"/>
                    <a:pt x="36" y="30"/>
                    <a:pt x="36" y="30"/>
                  </a:cubicBezTo>
                  <a:cubicBezTo>
                    <a:pt x="36" y="27"/>
                    <a:pt x="36" y="27"/>
                    <a:pt x="36" y="27"/>
                  </a:cubicBezTo>
                  <a:cubicBezTo>
                    <a:pt x="38" y="24"/>
                    <a:pt x="38" y="24"/>
                    <a:pt x="38" y="24"/>
                  </a:cubicBezTo>
                  <a:cubicBezTo>
                    <a:pt x="39" y="20"/>
                    <a:pt x="39" y="20"/>
                    <a:pt x="39" y="20"/>
                  </a:cubicBezTo>
                  <a:cubicBezTo>
                    <a:pt x="41" y="18"/>
                    <a:pt x="41" y="18"/>
                    <a:pt x="41" y="18"/>
                  </a:cubicBezTo>
                  <a:cubicBezTo>
                    <a:pt x="41" y="14"/>
                    <a:pt x="41" y="14"/>
                    <a:pt x="41" y="14"/>
                  </a:cubicBezTo>
                  <a:cubicBezTo>
                    <a:pt x="39" y="12"/>
                    <a:pt x="39" y="12"/>
                    <a:pt x="39" y="12"/>
                  </a:cubicBezTo>
                  <a:cubicBezTo>
                    <a:pt x="40" y="11"/>
                    <a:pt x="40" y="11"/>
                    <a:pt x="40" y="11"/>
                  </a:cubicBezTo>
                  <a:cubicBezTo>
                    <a:pt x="40" y="9"/>
                    <a:pt x="40" y="9"/>
                    <a:pt x="40" y="9"/>
                  </a:cubicBezTo>
                  <a:cubicBezTo>
                    <a:pt x="40" y="9"/>
                    <a:pt x="40" y="9"/>
                    <a:pt x="40" y="9"/>
                  </a:cubicBezTo>
                  <a:cubicBezTo>
                    <a:pt x="39" y="9"/>
                    <a:pt x="39" y="9"/>
                    <a:pt x="39" y="9"/>
                  </a:cubicBezTo>
                  <a:lnTo>
                    <a:pt x="37" y="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6" name="Freeform 908">
              <a:extLst>
                <a:ext uri="{FF2B5EF4-FFF2-40B4-BE49-F238E27FC236}">
                  <a16:creationId xmlns:a16="http://schemas.microsoft.com/office/drawing/2014/main" id="{C10B6ECA-2477-48C5-89F2-70C70103BF94}"/>
                </a:ext>
              </a:extLst>
            </p:cNvPr>
            <p:cNvSpPr>
              <a:spLocks noEditPoints="1"/>
            </p:cNvSpPr>
            <p:nvPr/>
          </p:nvSpPr>
          <p:spPr bwMode="auto">
            <a:xfrm>
              <a:off x="5468076" y="4163843"/>
              <a:ext cx="99883" cy="46302"/>
            </a:xfrm>
            <a:custGeom>
              <a:avLst/>
              <a:gdLst>
                <a:gd name="T0" fmla="*/ 6 w 21"/>
                <a:gd name="T1" fmla="*/ 12 h 12"/>
                <a:gd name="T2" fmla="*/ 5 w 21"/>
                <a:gd name="T3" fmla="*/ 12 h 12"/>
                <a:gd name="T4" fmla="*/ 5 w 21"/>
                <a:gd name="T5" fmla="*/ 11 h 12"/>
                <a:gd name="T6" fmla="*/ 5 w 21"/>
                <a:gd name="T7" fmla="*/ 11 h 12"/>
                <a:gd name="T8" fmla="*/ 6 w 21"/>
                <a:gd name="T9" fmla="*/ 12 h 12"/>
                <a:gd name="T10" fmla="*/ 7 w 21"/>
                <a:gd name="T11" fmla="*/ 2 h 12"/>
                <a:gd name="T12" fmla="*/ 1 w 21"/>
                <a:gd name="T13" fmla="*/ 2 h 12"/>
                <a:gd name="T14" fmla="*/ 0 w 21"/>
                <a:gd name="T15" fmla="*/ 3 h 12"/>
                <a:gd name="T16" fmla="*/ 1 w 21"/>
                <a:gd name="T17" fmla="*/ 3 h 12"/>
                <a:gd name="T18" fmla="*/ 3 w 21"/>
                <a:gd name="T19" fmla="*/ 4 h 12"/>
                <a:gd name="T20" fmla="*/ 4 w 21"/>
                <a:gd name="T21" fmla="*/ 4 h 12"/>
                <a:gd name="T22" fmla="*/ 6 w 21"/>
                <a:gd name="T23" fmla="*/ 6 h 12"/>
                <a:gd name="T24" fmla="*/ 8 w 21"/>
                <a:gd name="T25" fmla="*/ 6 h 12"/>
                <a:gd name="T26" fmla="*/ 9 w 21"/>
                <a:gd name="T27" fmla="*/ 6 h 12"/>
                <a:gd name="T28" fmla="*/ 10 w 21"/>
                <a:gd name="T29" fmla="*/ 8 h 12"/>
                <a:gd name="T30" fmla="*/ 10 w 21"/>
                <a:gd name="T31" fmla="*/ 9 h 12"/>
                <a:gd name="T32" fmla="*/ 9 w 21"/>
                <a:gd name="T33" fmla="*/ 10 h 12"/>
                <a:gd name="T34" fmla="*/ 11 w 21"/>
                <a:gd name="T35" fmla="*/ 12 h 12"/>
                <a:gd name="T36" fmla="*/ 14 w 21"/>
                <a:gd name="T37" fmla="*/ 8 h 12"/>
                <a:gd name="T38" fmla="*/ 14 w 21"/>
                <a:gd name="T39" fmla="*/ 8 h 12"/>
                <a:gd name="T40" fmla="*/ 17 w 21"/>
                <a:gd name="T41" fmla="*/ 7 h 12"/>
                <a:gd name="T42" fmla="*/ 21 w 21"/>
                <a:gd name="T43" fmla="*/ 7 h 12"/>
                <a:gd name="T44" fmla="*/ 21 w 21"/>
                <a:gd name="T45" fmla="*/ 4 h 12"/>
                <a:gd name="T46" fmla="*/ 19 w 21"/>
                <a:gd name="T47" fmla="*/ 4 h 12"/>
                <a:gd name="T48" fmla="*/ 21 w 21"/>
                <a:gd name="T49" fmla="*/ 2 h 12"/>
                <a:gd name="T50" fmla="*/ 21 w 21"/>
                <a:gd name="T51" fmla="*/ 1 h 12"/>
                <a:gd name="T52" fmla="*/ 21 w 21"/>
                <a:gd name="T53" fmla="*/ 0 h 12"/>
                <a:gd name="T54" fmla="*/ 10 w 21"/>
                <a:gd name="T55" fmla="*/ 0 h 12"/>
                <a:gd name="T56" fmla="*/ 7 w 21"/>
                <a:gd name="T5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12">
                  <a:moveTo>
                    <a:pt x="6" y="12"/>
                  </a:moveTo>
                  <a:cubicBezTo>
                    <a:pt x="6" y="12"/>
                    <a:pt x="6" y="12"/>
                    <a:pt x="5" y="12"/>
                  </a:cubicBezTo>
                  <a:cubicBezTo>
                    <a:pt x="5" y="12"/>
                    <a:pt x="5" y="12"/>
                    <a:pt x="5" y="11"/>
                  </a:cubicBezTo>
                  <a:cubicBezTo>
                    <a:pt x="5" y="11"/>
                    <a:pt x="5" y="11"/>
                    <a:pt x="5" y="11"/>
                  </a:cubicBezTo>
                  <a:cubicBezTo>
                    <a:pt x="6" y="11"/>
                    <a:pt x="6" y="11"/>
                    <a:pt x="6" y="12"/>
                  </a:cubicBezTo>
                  <a:close/>
                  <a:moveTo>
                    <a:pt x="7" y="2"/>
                  </a:moveTo>
                  <a:cubicBezTo>
                    <a:pt x="1" y="2"/>
                    <a:pt x="1" y="2"/>
                    <a:pt x="1" y="2"/>
                  </a:cubicBezTo>
                  <a:cubicBezTo>
                    <a:pt x="0" y="2"/>
                    <a:pt x="0" y="3"/>
                    <a:pt x="0" y="3"/>
                  </a:cubicBezTo>
                  <a:cubicBezTo>
                    <a:pt x="1" y="3"/>
                    <a:pt x="1" y="3"/>
                    <a:pt x="1" y="3"/>
                  </a:cubicBezTo>
                  <a:cubicBezTo>
                    <a:pt x="2" y="3"/>
                    <a:pt x="2" y="4"/>
                    <a:pt x="3" y="4"/>
                  </a:cubicBezTo>
                  <a:cubicBezTo>
                    <a:pt x="3" y="3"/>
                    <a:pt x="4" y="4"/>
                    <a:pt x="4" y="4"/>
                  </a:cubicBezTo>
                  <a:cubicBezTo>
                    <a:pt x="4" y="6"/>
                    <a:pt x="4" y="5"/>
                    <a:pt x="6" y="6"/>
                  </a:cubicBezTo>
                  <a:cubicBezTo>
                    <a:pt x="7" y="7"/>
                    <a:pt x="7" y="7"/>
                    <a:pt x="8" y="6"/>
                  </a:cubicBezTo>
                  <a:cubicBezTo>
                    <a:pt x="9" y="6"/>
                    <a:pt x="9" y="6"/>
                    <a:pt x="9" y="6"/>
                  </a:cubicBezTo>
                  <a:cubicBezTo>
                    <a:pt x="9" y="7"/>
                    <a:pt x="9" y="7"/>
                    <a:pt x="10" y="8"/>
                  </a:cubicBezTo>
                  <a:cubicBezTo>
                    <a:pt x="10" y="8"/>
                    <a:pt x="10" y="8"/>
                    <a:pt x="10" y="9"/>
                  </a:cubicBezTo>
                  <a:cubicBezTo>
                    <a:pt x="9" y="9"/>
                    <a:pt x="9" y="9"/>
                    <a:pt x="9" y="10"/>
                  </a:cubicBezTo>
                  <a:cubicBezTo>
                    <a:pt x="9" y="11"/>
                    <a:pt x="11" y="11"/>
                    <a:pt x="11" y="12"/>
                  </a:cubicBezTo>
                  <a:cubicBezTo>
                    <a:pt x="14" y="8"/>
                    <a:pt x="14" y="8"/>
                    <a:pt x="14" y="8"/>
                  </a:cubicBezTo>
                  <a:cubicBezTo>
                    <a:pt x="14" y="8"/>
                    <a:pt x="14" y="8"/>
                    <a:pt x="14" y="8"/>
                  </a:cubicBezTo>
                  <a:cubicBezTo>
                    <a:pt x="17" y="7"/>
                    <a:pt x="17" y="7"/>
                    <a:pt x="17" y="7"/>
                  </a:cubicBezTo>
                  <a:cubicBezTo>
                    <a:pt x="21" y="7"/>
                    <a:pt x="21" y="7"/>
                    <a:pt x="21" y="7"/>
                  </a:cubicBezTo>
                  <a:cubicBezTo>
                    <a:pt x="21" y="4"/>
                    <a:pt x="21" y="4"/>
                    <a:pt x="21" y="4"/>
                  </a:cubicBezTo>
                  <a:cubicBezTo>
                    <a:pt x="19" y="4"/>
                    <a:pt x="19" y="4"/>
                    <a:pt x="19" y="4"/>
                  </a:cubicBezTo>
                  <a:cubicBezTo>
                    <a:pt x="21" y="2"/>
                    <a:pt x="21" y="2"/>
                    <a:pt x="21" y="2"/>
                  </a:cubicBezTo>
                  <a:cubicBezTo>
                    <a:pt x="21" y="1"/>
                    <a:pt x="21" y="1"/>
                    <a:pt x="21" y="1"/>
                  </a:cubicBezTo>
                  <a:cubicBezTo>
                    <a:pt x="21" y="0"/>
                    <a:pt x="21" y="0"/>
                    <a:pt x="21" y="0"/>
                  </a:cubicBezTo>
                  <a:cubicBezTo>
                    <a:pt x="10" y="0"/>
                    <a:pt x="10" y="0"/>
                    <a:pt x="10" y="0"/>
                  </a:cubicBezTo>
                  <a:lnTo>
                    <a:pt x="7" y="2"/>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7" name="Freeform 909">
              <a:extLst>
                <a:ext uri="{FF2B5EF4-FFF2-40B4-BE49-F238E27FC236}">
                  <a16:creationId xmlns:a16="http://schemas.microsoft.com/office/drawing/2014/main" id="{7CC2869F-3071-4104-B1E5-F4F862CE9976}"/>
                </a:ext>
              </a:extLst>
            </p:cNvPr>
            <p:cNvSpPr>
              <a:spLocks/>
            </p:cNvSpPr>
            <p:nvPr/>
          </p:nvSpPr>
          <p:spPr bwMode="auto">
            <a:xfrm>
              <a:off x="5519800" y="4163843"/>
              <a:ext cx="233653" cy="144694"/>
            </a:xfrm>
            <a:custGeom>
              <a:avLst/>
              <a:gdLst>
                <a:gd name="T0" fmla="*/ 46 w 50"/>
                <a:gd name="T1" fmla="*/ 12 h 38"/>
                <a:gd name="T2" fmla="*/ 46 w 50"/>
                <a:gd name="T3" fmla="*/ 9 h 38"/>
                <a:gd name="T4" fmla="*/ 42 w 50"/>
                <a:gd name="T5" fmla="*/ 6 h 38"/>
                <a:gd name="T6" fmla="*/ 41 w 50"/>
                <a:gd name="T7" fmla="*/ 1 h 38"/>
                <a:gd name="T8" fmla="*/ 39 w 50"/>
                <a:gd name="T9" fmla="*/ 2 h 38"/>
                <a:gd name="T10" fmla="*/ 37 w 50"/>
                <a:gd name="T11" fmla="*/ 3 h 38"/>
                <a:gd name="T12" fmla="*/ 36 w 50"/>
                <a:gd name="T13" fmla="*/ 4 h 38"/>
                <a:gd name="T14" fmla="*/ 31 w 50"/>
                <a:gd name="T15" fmla="*/ 5 h 38"/>
                <a:gd name="T16" fmla="*/ 28 w 50"/>
                <a:gd name="T17" fmla="*/ 3 h 38"/>
                <a:gd name="T18" fmla="*/ 24 w 50"/>
                <a:gd name="T19" fmla="*/ 3 h 38"/>
                <a:gd name="T20" fmla="*/ 20 w 50"/>
                <a:gd name="T21" fmla="*/ 2 h 38"/>
                <a:gd name="T22" fmla="*/ 15 w 50"/>
                <a:gd name="T23" fmla="*/ 1 h 38"/>
                <a:gd name="T24" fmla="*/ 13 w 50"/>
                <a:gd name="T25" fmla="*/ 0 h 38"/>
                <a:gd name="T26" fmla="*/ 10 w 50"/>
                <a:gd name="T27" fmla="*/ 1 h 38"/>
                <a:gd name="T28" fmla="*/ 8 w 50"/>
                <a:gd name="T29" fmla="*/ 4 h 38"/>
                <a:gd name="T30" fmla="*/ 10 w 50"/>
                <a:gd name="T31" fmla="*/ 7 h 38"/>
                <a:gd name="T32" fmla="*/ 3 w 50"/>
                <a:gd name="T33" fmla="*/ 8 h 38"/>
                <a:gd name="T34" fmla="*/ 0 w 50"/>
                <a:gd name="T35" fmla="*/ 12 h 38"/>
                <a:gd name="T36" fmla="*/ 2 w 50"/>
                <a:gd name="T37" fmla="*/ 13 h 38"/>
                <a:gd name="T38" fmla="*/ 7 w 50"/>
                <a:gd name="T39" fmla="*/ 18 h 38"/>
                <a:gd name="T40" fmla="*/ 13 w 50"/>
                <a:gd name="T41" fmla="*/ 25 h 38"/>
                <a:gd name="T42" fmla="*/ 15 w 50"/>
                <a:gd name="T43" fmla="*/ 23 h 38"/>
                <a:gd name="T44" fmla="*/ 17 w 50"/>
                <a:gd name="T45" fmla="*/ 20 h 38"/>
                <a:gd name="T46" fmla="*/ 31 w 50"/>
                <a:gd name="T47" fmla="*/ 25 h 38"/>
                <a:gd name="T48" fmla="*/ 31 w 50"/>
                <a:gd name="T49" fmla="*/ 28 h 38"/>
                <a:gd name="T50" fmla="*/ 33 w 50"/>
                <a:gd name="T51" fmla="*/ 29 h 38"/>
                <a:gd name="T52" fmla="*/ 36 w 50"/>
                <a:gd name="T53" fmla="*/ 28 h 38"/>
                <a:gd name="T54" fmla="*/ 39 w 50"/>
                <a:gd name="T55" fmla="*/ 35 h 38"/>
                <a:gd name="T56" fmla="*/ 40 w 50"/>
                <a:gd name="T57" fmla="*/ 36 h 38"/>
                <a:gd name="T58" fmla="*/ 43 w 50"/>
                <a:gd name="T59" fmla="*/ 37 h 38"/>
                <a:gd name="T60" fmla="*/ 45 w 50"/>
                <a:gd name="T61" fmla="*/ 34 h 38"/>
                <a:gd name="T62" fmla="*/ 47 w 50"/>
                <a:gd name="T63" fmla="*/ 35 h 38"/>
                <a:gd name="T64" fmla="*/ 49 w 50"/>
                <a:gd name="T65" fmla="*/ 32 h 38"/>
                <a:gd name="T66" fmla="*/ 46 w 50"/>
                <a:gd name="T67" fmla="*/ 31 h 38"/>
                <a:gd name="T68" fmla="*/ 49 w 50"/>
                <a:gd name="T69" fmla="*/ 29 h 38"/>
                <a:gd name="T70" fmla="*/ 50 w 50"/>
                <a:gd name="T71" fmla="*/ 28 h 38"/>
                <a:gd name="T72" fmla="*/ 50 w 50"/>
                <a:gd name="T73" fmla="*/ 25 h 38"/>
                <a:gd name="T74" fmla="*/ 49 w 50"/>
                <a:gd name="T75" fmla="*/ 22 h 38"/>
                <a:gd name="T76" fmla="*/ 47 w 50"/>
                <a:gd name="T77" fmla="*/ 22 h 38"/>
                <a:gd name="T78" fmla="*/ 48 w 50"/>
                <a:gd name="T79" fmla="*/ 18 h 38"/>
                <a:gd name="T80" fmla="*/ 46 w 50"/>
                <a:gd name="T81"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 h="38">
                  <a:moveTo>
                    <a:pt x="46" y="14"/>
                  </a:moveTo>
                  <a:cubicBezTo>
                    <a:pt x="46" y="12"/>
                    <a:pt x="46" y="12"/>
                    <a:pt x="46" y="12"/>
                  </a:cubicBezTo>
                  <a:cubicBezTo>
                    <a:pt x="43" y="12"/>
                    <a:pt x="43" y="12"/>
                    <a:pt x="43" y="12"/>
                  </a:cubicBezTo>
                  <a:cubicBezTo>
                    <a:pt x="46" y="9"/>
                    <a:pt x="46" y="9"/>
                    <a:pt x="46" y="9"/>
                  </a:cubicBezTo>
                  <a:cubicBezTo>
                    <a:pt x="42" y="7"/>
                    <a:pt x="42" y="7"/>
                    <a:pt x="42" y="7"/>
                  </a:cubicBezTo>
                  <a:cubicBezTo>
                    <a:pt x="42" y="6"/>
                    <a:pt x="42" y="6"/>
                    <a:pt x="42" y="6"/>
                  </a:cubicBezTo>
                  <a:cubicBezTo>
                    <a:pt x="43" y="5"/>
                    <a:pt x="43" y="5"/>
                    <a:pt x="43" y="5"/>
                  </a:cubicBezTo>
                  <a:cubicBezTo>
                    <a:pt x="41" y="1"/>
                    <a:pt x="41" y="1"/>
                    <a:pt x="41" y="1"/>
                  </a:cubicBezTo>
                  <a:cubicBezTo>
                    <a:pt x="39" y="1"/>
                    <a:pt x="39" y="1"/>
                    <a:pt x="39" y="1"/>
                  </a:cubicBezTo>
                  <a:cubicBezTo>
                    <a:pt x="39" y="2"/>
                    <a:pt x="39" y="2"/>
                    <a:pt x="39" y="2"/>
                  </a:cubicBezTo>
                  <a:cubicBezTo>
                    <a:pt x="39" y="3"/>
                    <a:pt x="39" y="3"/>
                    <a:pt x="39" y="3"/>
                  </a:cubicBezTo>
                  <a:cubicBezTo>
                    <a:pt x="37" y="3"/>
                    <a:pt x="37" y="3"/>
                    <a:pt x="37" y="3"/>
                  </a:cubicBezTo>
                  <a:cubicBezTo>
                    <a:pt x="37" y="4"/>
                    <a:pt x="37" y="4"/>
                    <a:pt x="37" y="4"/>
                  </a:cubicBezTo>
                  <a:cubicBezTo>
                    <a:pt x="36" y="4"/>
                    <a:pt x="36" y="4"/>
                    <a:pt x="36" y="4"/>
                  </a:cubicBezTo>
                  <a:cubicBezTo>
                    <a:pt x="32" y="3"/>
                    <a:pt x="32" y="3"/>
                    <a:pt x="32" y="3"/>
                  </a:cubicBezTo>
                  <a:cubicBezTo>
                    <a:pt x="31" y="5"/>
                    <a:pt x="31" y="5"/>
                    <a:pt x="31" y="5"/>
                  </a:cubicBezTo>
                  <a:cubicBezTo>
                    <a:pt x="30" y="5"/>
                    <a:pt x="30" y="5"/>
                    <a:pt x="30" y="5"/>
                  </a:cubicBezTo>
                  <a:cubicBezTo>
                    <a:pt x="28" y="3"/>
                    <a:pt x="28" y="3"/>
                    <a:pt x="28" y="3"/>
                  </a:cubicBezTo>
                  <a:cubicBezTo>
                    <a:pt x="26" y="5"/>
                    <a:pt x="26" y="5"/>
                    <a:pt x="26" y="5"/>
                  </a:cubicBezTo>
                  <a:cubicBezTo>
                    <a:pt x="24" y="3"/>
                    <a:pt x="24" y="3"/>
                    <a:pt x="24" y="3"/>
                  </a:cubicBezTo>
                  <a:cubicBezTo>
                    <a:pt x="25" y="2"/>
                    <a:pt x="25" y="2"/>
                    <a:pt x="25" y="2"/>
                  </a:cubicBezTo>
                  <a:cubicBezTo>
                    <a:pt x="20" y="2"/>
                    <a:pt x="20" y="2"/>
                    <a:pt x="20" y="2"/>
                  </a:cubicBezTo>
                  <a:cubicBezTo>
                    <a:pt x="19" y="3"/>
                    <a:pt x="19" y="3"/>
                    <a:pt x="19" y="3"/>
                  </a:cubicBezTo>
                  <a:cubicBezTo>
                    <a:pt x="15" y="1"/>
                    <a:pt x="15" y="1"/>
                    <a:pt x="15" y="1"/>
                  </a:cubicBezTo>
                  <a:cubicBezTo>
                    <a:pt x="14" y="1"/>
                    <a:pt x="14" y="1"/>
                    <a:pt x="14" y="1"/>
                  </a:cubicBezTo>
                  <a:cubicBezTo>
                    <a:pt x="13" y="0"/>
                    <a:pt x="13" y="0"/>
                    <a:pt x="13" y="0"/>
                  </a:cubicBezTo>
                  <a:cubicBezTo>
                    <a:pt x="10" y="0"/>
                    <a:pt x="10" y="0"/>
                    <a:pt x="10" y="0"/>
                  </a:cubicBezTo>
                  <a:cubicBezTo>
                    <a:pt x="10" y="1"/>
                    <a:pt x="10" y="1"/>
                    <a:pt x="10" y="1"/>
                  </a:cubicBezTo>
                  <a:cubicBezTo>
                    <a:pt x="10" y="2"/>
                    <a:pt x="10" y="2"/>
                    <a:pt x="10" y="2"/>
                  </a:cubicBezTo>
                  <a:cubicBezTo>
                    <a:pt x="8" y="4"/>
                    <a:pt x="8" y="4"/>
                    <a:pt x="8" y="4"/>
                  </a:cubicBezTo>
                  <a:cubicBezTo>
                    <a:pt x="10" y="4"/>
                    <a:pt x="10" y="4"/>
                    <a:pt x="10" y="4"/>
                  </a:cubicBezTo>
                  <a:cubicBezTo>
                    <a:pt x="10" y="7"/>
                    <a:pt x="10" y="7"/>
                    <a:pt x="10" y="7"/>
                  </a:cubicBezTo>
                  <a:cubicBezTo>
                    <a:pt x="6" y="7"/>
                    <a:pt x="6" y="7"/>
                    <a:pt x="6" y="7"/>
                  </a:cubicBezTo>
                  <a:cubicBezTo>
                    <a:pt x="3" y="8"/>
                    <a:pt x="3" y="8"/>
                    <a:pt x="3" y="8"/>
                  </a:cubicBezTo>
                  <a:cubicBezTo>
                    <a:pt x="3" y="8"/>
                    <a:pt x="3" y="8"/>
                    <a:pt x="3" y="8"/>
                  </a:cubicBezTo>
                  <a:cubicBezTo>
                    <a:pt x="0" y="12"/>
                    <a:pt x="0" y="12"/>
                    <a:pt x="0" y="12"/>
                  </a:cubicBezTo>
                  <a:cubicBezTo>
                    <a:pt x="0" y="12"/>
                    <a:pt x="0" y="13"/>
                    <a:pt x="1" y="13"/>
                  </a:cubicBezTo>
                  <a:cubicBezTo>
                    <a:pt x="1" y="14"/>
                    <a:pt x="2" y="13"/>
                    <a:pt x="2" y="13"/>
                  </a:cubicBezTo>
                  <a:cubicBezTo>
                    <a:pt x="3" y="13"/>
                    <a:pt x="3" y="13"/>
                    <a:pt x="3" y="14"/>
                  </a:cubicBezTo>
                  <a:cubicBezTo>
                    <a:pt x="3" y="16"/>
                    <a:pt x="5" y="17"/>
                    <a:pt x="7" y="18"/>
                  </a:cubicBezTo>
                  <a:cubicBezTo>
                    <a:pt x="8" y="19"/>
                    <a:pt x="10" y="21"/>
                    <a:pt x="11" y="22"/>
                  </a:cubicBezTo>
                  <a:cubicBezTo>
                    <a:pt x="12" y="23"/>
                    <a:pt x="13" y="24"/>
                    <a:pt x="13" y="25"/>
                  </a:cubicBezTo>
                  <a:cubicBezTo>
                    <a:pt x="14" y="25"/>
                    <a:pt x="14" y="25"/>
                    <a:pt x="14" y="25"/>
                  </a:cubicBezTo>
                  <a:cubicBezTo>
                    <a:pt x="15" y="23"/>
                    <a:pt x="15" y="23"/>
                    <a:pt x="15" y="23"/>
                  </a:cubicBezTo>
                  <a:cubicBezTo>
                    <a:pt x="16" y="23"/>
                    <a:pt x="16" y="23"/>
                    <a:pt x="16" y="23"/>
                  </a:cubicBezTo>
                  <a:cubicBezTo>
                    <a:pt x="17" y="20"/>
                    <a:pt x="17" y="20"/>
                    <a:pt x="17" y="20"/>
                  </a:cubicBezTo>
                  <a:cubicBezTo>
                    <a:pt x="26" y="18"/>
                    <a:pt x="26" y="18"/>
                    <a:pt x="26" y="18"/>
                  </a:cubicBezTo>
                  <a:cubicBezTo>
                    <a:pt x="31" y="25"/>
                    <a:pt x="31" y="25"/>
                    <a:pt x="31" y="25"/>
                  </a:cubicBezTo>
                  <a:cubicBezTo>
                    <a:pt x="31" y="27"/>
                    <a:pt x="31" y="27"/>
                    <a:pt x="31" y="27"/>
                  </a:cubicBezTo>
                  <a:cubicBezTo>
                    <a:pt x="31" y="28"/>
                    <a:pt x="31" y="28"/>
                    <a:pt x="31" y="28"/>
                  </a:cubicBezTo>
                  <a:cubicBezTo>
                    <a:pt x="30" y="30"/>
                    <a:pt x="30" y="30"/>
                    <a:pt x="30" y="30"/>
                  </a:cubicBezTo>
                  <a:cubicBezTo>
                    <a:pt x="33" y="29"/>
                    <a:pt x="33" y="29"/>
                    <a:pt x="33" y="29"/>
                  </a:cubicBezTo>
                  <a:cubicBezTo>
                    <a:pt x="34" y="29"/>
                    <a:pt x="34" y="29"/>
                    <a:pt x="34" y="29"/>
                  </a:cubicBezTo>
                  <a:cubicBezTo>
                    <a:pt x="36" y="28"/>
                    <a:pt x="36" y="28"/>
                    <a:pt x="36" y="28"/>
                  </a:cubicBezTo>
                  <a:cubicBezTo>
                    <a:pt x="38" y="30"/>
                    <a:pt x="38" y="30"/>
                    <a:pt x="38" y="30"/>
                  </a:cubicBezTo>
                  <a:cubicBezTo>
                    <a:pt x="39" y="35"/>
                    <a:pt x="39" y="35"/>
                    <a:pt x="39" y="35"/>
                  </a:cubicBezTo>
                  <a:cubicBezTo>
                    <a:pt x="38" y="36"/>
                    <a:pt x="38" y="36"/>
                    <a:pt x="38" y="36"/>
                  </a:cubicBezTo>
                  <a:cubicBezTo>
                    <a:pt x="40" y="36"/>
                    <a:pt x="40" y="36"/>
                    <a:pt x="40" y="36"/>
                  </a:cubicBezTo>
                  <a:cubicBezTo>
                    <a:pt x="41" y="38"/>
                    <a:pt x="41" y="38"/>
                    <a:pt x="41" y="38"/>
                  </a:cubicBezTo>
                  <a:cubicBezTo>
                    <a:pt x="43" y="37"/>
                    <a:pt x="43" y="37"/>
                    <a:pt x="43" y="37"/>
                  </a:cubicBezTo>
                  <a:cubicBezTo>
                    <a:pt x="44" y="34"/>
                    <a:pt x="44" y="34"/>
                    <a:pt x="44" y="34"/>
                  </a:cubicBezTo>
                  <a:cubicBezTo>
                    <a:pt x="45" y="34"/>
                    <a:pt x="45" y="34"/>
                    <a:pt x="45" y="34"/>
                  </a:cubicBezTo>
                  <a:cubicBezTo>
                    <a:pt x="45" y="35"/>
                    <a:pt x="45" y="35"/>
                    <a:pt x="45" y="35"/>
                  </a:cubicBezTo>
                  <a:cubicBezTo>
                    <a:pt x="47" y="35"/>
                    <a:pt x="47" y="35"/>
                    <a:pt x="47" y="35"/>
                  </a:cubicBezTo>
                  <a:cubicBezTo>
                    <a:pt x="48" y="32"/>
                    <a:pt x="48" y="32"/>
                    <a:pt x="48" y="32"/>
                  </a:cubicBezTo>
                  <a:cubicBezTo>
                    <a:pt x="49" y="32"/>
                    <a:pt x="49" y="32"/>
                    <a:pt x="49" y="32"/>
                  </a:cubicBezTo>
                  <a:cubicBezTo>
                    <a:pt x="49" y="31"/>
                    <a:pt x="49" y="31"/>
                    <a:pt x="49" y="31"/>
                  </a:cubicBezTo>
                  <a:cubicBezTo>
                    <a:pt x="46" y="31"/>
                    <a:pt x="46" y="31"/>
                    <a:pt x="46" y="31"/>
                  </a:cubicBezTo>
                  <a:cubicBezTo>
                    <a:pt x="46" y="29"/>
                    <a:pt x="46" y="29"/>
                    <a:pt x="46" y="29"/>
                  </a:cubicBezTo>
                  <a:cubicBezTo>
                    <a:pt x="49" y="29"/>
                    <a:pt x="49" y="29"/>
                    <a:pt x="49" y="29"/>
                  </a:cubicBezTo>
                  <a:cubicBezTo>
                    <a:pt x="50" y="29"/>
                    <a:pt x="50" y="29"/>
                    <a:pt x="50" y="29"/>
                  </a:cubicBezTo>
                  <a:cubicBezTo>
                    <a:pt x="50" y="28"/>
                    <a:pt x="50" y="28"/>
                    <a:pt x="50" y="28"/>
                  </a:cubicBezTo>
                  <a:cubicBezTo>
                    <a:pt x="48" y="26"/>
                    <a:pt x="48" y="26"/>
                    <a:pt x="48" y="26"/>
                  </a:cubicBezTo>
                  <a:cubicBezTo>
                    <a:pt x="50" y="25"/>
                    <a:pt x="50" y="25"/>
                    <a:pt x="50" y="25"/>
                  </a:cubicBezTo>
                  <a:cubicBezTo>
                    <a:pt x="49" y="24"/>
                    <a:pt x="49" y="24"/>
                    <a:pt x="49" y="24"/>
                  </a:cubicBezTo>
                  <a:cubicBezTo>
                    <a:pt x="49" y="22"/>
                    <a:pt x="49" y="22"/>
                    <a:pt x="49" y="22"/>
                  </a:cubicBezTo>
                  <a:cubicBezTo>
                    <a:pt x="48" y="22"/>
                    <a:pt x="48" y="22"/>
                    <a:pt x="48" y="22"/>
                  </a:cubicBezTo>
                  <a:cubicBezTo>
                    <a:pt x="47" y="22"/>
                    <a:pt x="47" y="22"/>
                    <a:pt x="47" y="22"/>
                  </a:cubicBezTo>
                  <a:cubicBezTo>
                    <a:pt x="47" y="19"/>
                    <a:pt x="47" y="19"/>
                    <a:pt x="47" y="19"/>
                  </a:cubicBezTo>
                  <a:cubicBezTo>
                    <a:pt x="48" y="18"/>
                    <a:pt x="48" y="18"/>
                    <a:pt x="48" y="18"/>
                  </a:cubicBezTo>
                  <a:cubicBezTo>
                    <a:pt x="48" y="16"/>
                    <a:pt x="48" y="16"/>
                    <a:pt x="48" y="16"/>
                  </a:cubicBezTo>
                  <a:lnTo>
                    <a:pt x="46" y="14"/>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8" name="Freeform 910">
              <a:extLst>
                <a:ext uri="{FF2B5EF4-FFF2-40B4-BE49-F238E27FC236}">
                  <a16:creationId xmlns:a16="http://schemas.microsoft.com/office/drawing/2014/main" id="{78B8DA94-1066-4C66-B097-414551EE6C1D}"/>
                </a:ext>
              </a:extLst>
            </p:cNvPr>
            <p:cNvSpPr>
              <a:spLocks/>
            </p:cNvSpPr>
            <p:nvPr/>
          </p:nvSpPr>
          <p:spPr bwMode="auto">
            <a:xfrm>
              <a:off x="5894360" y="4205804"/>
              <a:ext cx="144472" cy="170739"/>
            </a:xfrm>
            <a:custGeom>
              <a:avLst/>
              <a:gdLst>
                <a:gd name="T0" fmla="*/ 17 w 31"/>
                <a:gd name="T1" fmla="*/ 0 h 45"/>
                <a:gd name="T2" fmla="*/ 3 w 31"/>
                <a:gd name="T3" fmla="*/ 0 h 45"/>
                <a:gd name="T4" fmla="*/ 3 w 31"/>
                <a:gd name="T5" fmla="*/ 3 h 45"/>
                <a:gd name="T6" fmla="*/ 4 w 31"/>
                <a:gd name="T7" fmla="*/ 4 h 45"/>
                <a:gd name="T8" fmla="*/ 3 w 31"/>
                <a:gd name="T9" fmla="*/ 6 h 45"/>
                <a:gd name="T10" fmla="*/ 4 w 31"/>
                <a:gd name="T11" fmla="*/ 9 h 45"/>
                <a:gd name="T12" fmla="*/ 4 w 31"/>
                <a:gd name="T13" fmla="*/ 11 h 45"/>
                <a:gd name="T14" fmla="*/ 4 w 31"/>
                <a:gd name="T15" fmla="*/ 13 h 45"/>
                <a:gd name="T16" fmla="*/ 3 w 31"/>
                <a:gd name="T17" fmla="*/ 14 h 45"/>
                <a:gd name="T18" fmla="*/ 5 w 31"/>
                <a:gd name="T19" fmla="*/ 16 h 45"/>
                <a:gd name="T20" fmla="*/ 5 w 31"/>
                <a:gd name="T21" fmla="*/ 20 h 45"/>
                <a:gd name="T22" fmla="*/ 3 w 31"/>
                <a:gd name="T23" fmla="*/ 22 h 45"/>
                <a:gd name="T24" fmla="*/ 2 w 31"/>
                <a:gd name="T25" fmla="*/ 26 h 45"/>
                <a:gd name="T26" fmla="*/ 0 w 31"/>
                <a:gd name="T27" fmla="*/ 29 h 45"/>
                <a:gd name="T28" fmla="*/ 0 w 31"/>
                <a:gd name="T29" fmla="*/ 32 h 45"/>
                <a:gd name="T30" fmla="*/ 2 w 31"/>
                <a:gd name="T31" fmla="*/ 37 h 45"/>
                <a:gd name="T32" fmla="*/ 4 w 31"/>
                <a:gd name="T33" fmla="*/ 37 h 45"/>
                <a:gd name="T34" fmla="*/ 4 w 31"/>
                <a:gd name="T35" fmla="*/ 39 h 45"/>
                <a:gd name="T36" fmla="*/ 4 w 31"/>
                <a:gd name="T37" fmla="*/ 41 h 45"/>
                <a:gd name="T38" fmla="*/ 1 w 31"/>
                <a:gd name="T39" fmla="*/ 41 h 45"/>
                <a:gd name="T40" fmla="*/ 3 w 31"/>
                <a:gd name="T41" fmla="*/ 42 h 45"/>
                <a:gd name="T42" fmla="*/ 6 w 31"/>
                <a:gd name="T43" fmla="*/ 42 h 45"/>
                <a:gd name="T44" fmla="*/ 6 w 31"/>
                <a:gd name="T45" fmla="*/ 42 h 45"/>
                <a:gd name="T46" fmla="*/ 11 w 31"/>
                <a:gd name="T47" fmla="*/ 43 h 45"/>
                <a:gd name="T48" fmla="*/ 15 w 31"/>
                <a:gd name="T49" fmla="*/ 41 h 45"/>
                <a:gd name="T50" fmla="*/ 19 w 31"/>
                <a:gd name="T51" fmla="*/ 40 h 45"/>
                <a:gd name="T52" fmla="*/ 21 w 31"/>
                <a:gd name="T53" fmla="*/ 39 h 45"/>
                <a:gd name="T54" fmla="*/ 28 w 31"/>
                <a:gd name="T55" fmla="*/ 37 h 45"/>
                <a:gd name="T56" fmla="*/ 29 w 31"/>
                <a:gd name="T57" fmla="*/ 37 h 45"/>
                <a:gd name="T58" fmla="*/ 31 w 31"/>
                <a:gd name="T59" fmla="*/ 35 h 45"/>
                <a:gd name="T60" fmla="*/ 31 w 31"/>
                <a:gd name="T61" fmla="*/ 35 h 45"/>
                <a:gd name="T62" fmla="*/ 26 w 31"/>
                <a:gd name="T63" fmla="*/ 30 h 45"/>
                <a:gd name="T64" fmla="*/ 26 w 31"/>
                <a:gd name="T65" fmla="*/ 29 h 45"/>
                <a:gd name="T66" fmla="*/ 26 w 31"/>
                <a:gd name="T67" fmla="*/ 28 h 45"/>
                <a:gd name="T68" fmla="*/ 27 w 31"/>
                <a:gd name="T69" fmla="*/ 26 h 45"/>
                <a:gd name="T70" fmla="*/ 26 w 31"/>
                <a:gd name="T71" fmla="*/ 24 h 45"/>
                <a:gd name="T72" fmla="*/ 27 w 31"/>
                <a:gd name="T73" fmla="*/ 23 h 45"/>
                <a:gd name="T74" fmla="*/ 26 w 31"/>
                <a:gd name="T75" fmla="*/ 20 h 45"/>
                <a:gd name="T76" fmla="*/ 27 w 31"/>
                <a:gd name="T77" fmla="*/ 19 h 45"/>
                <a:gd name="T78" fmla="*/ 25 w 31"/>
                <a:gd name="T79" fmla="*/ 16 h 45"/>
                <a:gd name="T80" fmla="*/ 26 w 31"/>
                <a:gd name="T81" fmla="*/ 15 h 45"/>
                <a:gd name="T82" fmla="*/ 26 w 31"/>
                <a:gd name="T83" fmla="*/ 11 h 45"/>
                <a:gd name="T84" fmla="*/ 24 w 31"/>
                <a:gd name="T85" fmla="*/ 11 h 45"/>
                <a:gd name="T86" fmla="*/ 25 w 31"/>
                <a:gd name="T87" fmla="*/ 9 h 45"/>
                <a:gd name="T88" fmla="*/ 25 w 31"/>
                <a:gd name="T89" fmla="*/ 5 h 45"/>
                <a:gd name="T90" fmla="*/ 22 w 31"/>
                <a:gd name="T91" fmla="*/ 3 h 45"/>
                <a:gd name="T92" fmla="*/ 22 w 31"/>
                <a:gd name="T93" fmla="*/ 1 h 45"/>
                <a:gd name="T94" fmla="*/ 22 w 31"/>
                <a:gd name="T95" fmla="*/ 0 h 45"/>
                <a:gd name="T96" fmla="*/ 18 w 31"/>
                <a:gd name="T97" fmla="*/ 0 h 45"/>
                <a:gd name="T98" fmla="*/ 17 w 31"/>
                <a:gd name="T9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45">
                  <a:moveTo>
                    <a:pt x="17" y="0"/>
                  </a:moveTo>
                  <a:cubicBezTo>
                    <a:pt x="3" y="0"/>
                    <a:pt x="3" y="0"/>
                    <a:pt x="3" y="0"/>
                  </a:cubicBezTo>
                  <a:cubicBezTo>
                    <a:pt x="3" y="3"/>
                    <a:pt x="3" y="3"/>
                    <a:pt x="3" y="3"/>
                  </a:cubicBezTo>
                  <a:cubicBezTo>
                    <a:pt x="4" y="4"/>
                    <a:pt x="4" y="4"/>
                    <a:pt x="4" y="4"/>
                  </a:cubicBezTo>
                  <a:cubicBezTo>
                    <a:pt x="3" y="6"/>
                    <a:pt x="3" y="6"/>
                    <a:pt x="3" y="6"/>
                  </a:cubicBezTo>
                  <a:cubicBezTo>
                    <a:pt x="4" y="9"/>
                    <a:pt x="4" y="9"/>
                    <a:pt x="4" y="9"/>
                  </a:cubicBezTo>
                  <a:cubicBezTo>
                    <a:pt x="4" y="11"/>
                    <a:pt x="4" y="11"/>
                    <a:pt x="4" y="11"/>
                  </a:cubicBezTo>
                  <a:cubicBezTo>
                    <a:pt x="4" y="13"/>
                    <a:pt x="4" y="13"/>
                    <a:pt x="4" y="13"/>
                  </a:cubicBezTo>
                  <a:cubicBezTo>
                    <a:pt x="3" y="14"/>
                    <a:pt x="3" y="14"/>
                    <a:pt x="3" y="14"/>
                  </a:cubicBezTo>
                  <a:cubicBezTo>
                    <a:pt x="5" y="16"/>
                    <a:pt x="5" y="16"/>
                    <a:pt x="5" y="16"/>
                  </a:cubicBezTo>
                  <a:cubicBezTo>
                    <a:pt x="5" y="20"/>
                    <a:pt x="5" y="20"/>
                    <a:pt x="5" y="20"/>
                  </a:cubicBezTo>
                  <a:cubicBezTo>
                    <a:pt x="3" y="22"/>
                    <a:pt x="3" y="22"/>
                    <a:pt x="3" y="22"/>
                  </a:cubicBezTo>
                  <a:cubicBezTo>
                    <a:pt x="2" y="26"/>
                    <a:pt x="2" y="26"/>
                    <a:pt x="2" y="26"/>
                  </a:cubicBezTo>
                  <a:cubicBezTo>
                    <a:pt x="0" y="29"/>
                    <a:pt x="0" y="29"/>
                    <a:pt x="0" y="29"/>
                  </a:cubicBezTo>
                  <a:cubicBezTo>
                    <a:pt x="0" y="32"/>
                    <a:pt x="0" y="32"/>
                    <a:pt x="0" y="32"/>
                  </a:cubicBezTo>
                  <a:cubicBezTo>
                    <a:pt x="2" y="37"/>
                    <a:pt x="2" y="37"/>
                    <a:pt x="2" y="37"/>
                  </a:cubicBezTo>
                  <a:cubicBezTo>
                    <a:pt x="4" y="37"/>
                    <a:pt x="4" y="37"/>
                    <a:pt x="4" y="37"/>
                  </a:cubicBezTo>
                  <a:cubicBezTo>
                    <a:pt x="4" y="39"/>
                    <a:pt x="4" y="39"/>
                    <a:pt x="4" y="39"/>
                  </a:cubicBezTo>
                  <a:cubicBezTo>
                    <a:pt x="4" y="41"/>
                    <a:pt x="4" y="41"/>
                    <a:pt x="4" y="41"/>
                  </a:cubicBezTo>
                  <a:cubicBezTo>
                    <a:pt x="1" y="41"/>
                    <a:pt x="1" y="41"/>
                    <a:pt x="1" y="41"/>
                  </a:cubicBezTo>
                  <a:cubicBezTo>
                    <a:pt x="2" y="42"/>
                    <a:pt x="2" y="42"/>
                    <a:pt x="3" y="42"/>
                  </a:cubicBezTo>
                  <a:cubicBezTo>
                    <a:pt x="4" y="42"/>
                    <a:pt x="5" y="42"/>
                    <a:pt x="6" y="42"/>
                  </a:cubicBezTo>
                  <a:cubicBezTo>
                    <a:pt x="6" y="42"/>
                    <a:pt x="6" y="42"/>
                    <a:pt x="6" y="42"/>
                  </a:cubicBezTo>
                  <a:cubicBezTo>
                    <a:pt x="8" y="43"/>
                    <a:pt x="9" y="45"/>
                    <a:pt x="11" y="43"/>
                  </a:cubicBezTo>
                  <a:cubicBezTo>
                    <a:pt x="12" y="42"/>
                    <a:pt x="14" y="43"/>
                    <a:pt x="15" y="41"/>
                  </a:cubicBezTo>
                  <a:cubicBezTo>
                    <a:pt x="16" y="41"/>
                    <a:pt x="18" y="41"/>
                    <a:pt x="19" y="40"/>
                  </a:cubicBezTo>
                  <a:cubicBezTo>
                    <a:pt x="20" y="40"/>
                    <a:pt x="20" y="39"/>
                    <a:pt x="21" y="39"/>
                  </a:cubicBezTo>
                  <a:cubicBezTo>
                    <a:pt x="23" y="38"/>
                    <a:pt x="25" y="36"/>
                    <a:pt x="28" y="37"/>
                  </a:cubicBezTo>
                  <a:cubicBezTo>
                    <a:pt x="28" y="37"/>
                    <a:pt x="29" y="37"/>
                    <a:pt x="29" y="37"/>
                  </a:cubicBezTo>
                  <a:cubicBezTo>
                    <a:pt x="29" y="35"/>
                    <a:pt x="30" y="35"/>
                    <a:pt x="31" y="35"/>
                  </a:cubicBezTo>
                  <a:cubicBezTo>
                    <a:pt x="31" y="35"/>
                    <a:pt x="31" y="35"/>
                    <a:pt x="31" y="35"/>
                  </a:cubicBezTo>
                  <a:cubicBezTo>
                    <a:pt x="26" y="30"/>
                    <a:pt x="26" y="30"/>
                    <a:pt x="26" y="30"/>
                  </a:cubicBezTo>
                  <a:cubicBezTo>
                    <a:pt x="26" y="29"/>
                    <a:pt x="26" y="29"/>
                    <a:pt x="26" y="29"/>
                  </a:cubicBezTo>
                  <a:cubicBezTo>
                    <a:pt x="26" y="29"/>
                    <a:pt x="26" y="28"/>
                    <a:pt x="26" y="28"/>
                  </a:cubicBezTo>
                  <a:cubicBezTo>
                    <a:pt x="26" y="27"/>
                    <a:pt x="27" y="26"/>
                    <a:pt x="27" y="26"/>
                  </a:cubicBezTo>
                  <a:cubicBezTo>
                    <a:pt x="27" y="26"/>
                    <a:pt x="26" y="24"/>
                    <a:pt x="26" y="24"/>
                  </a:cubicBezTo>
                  <a:cubicBezTo>
                    <a:pt x="26" y="24"/>
                    <a:pt x="27" y="23"/>
                    <a:pt x="27" y="23"/>
                  </a:cubicBezTo>
                  <a:cubicBezTo>
                    <a:pt x="26" y="20"/>
                    <a:pt x="26" y="20"/>
                    <a:pt x="26" y="20"/>
                  </a:cubicBezTo>
                  <a:cubicBezTo>
                    <a:pt x="27" y="19"/>
                    <a:pt x="27" y="19"/>
                    <a:pt x="27" y="19"/>
                  </a:cubicBezTo>
                  <a:cubicBezTo>
                    <a:pt x="25" y="16"/>
                    <a:pt x="25" y="16"/>
                    <a:pt x="25" y="16"/>
                  </a:cubicBezTo>
                  <a:cubicBezTo>
                    <a:pt x="26" y="15"/>
                    <a:pt x="26" y="15"/>
                    <a:pt x="26" y="15"/>
                  </a:cubicBezTo>
                  <a:cubicBezTo>
                    <a:pt x="26" y="11"/>
                    <a:pt x="26" y="11"/>
                    <a:pt x="26" y="11"/>
                  </a:cubicBezTo>
                  <a:cubicBezTo>
                    <a:pt x="26" y="11"/>
                    <a:pt x="24" y="11"/>
                    <a:pt x="24" y="11"/>
                  </a:cubicBezTo>
                  <a:cubicBezTo>
                    <a:pt x="24" y="11"/>
                    <a:pt x="25" y="9"/>
                    <a:pt x="25" y="9"/>
                  </a:cubicBezTo>
                  <a:cubicBezTo>
                    <a:pt x="25" y="5"/>
                    <a:pt x="25" y="5"/>
                    <a:pt x="25" y="5"/>
                  </a:cubicBezTo>
                  <a:cubicBezTo>
                    <a:pt x="25" y="5"/>
                    <a:pt x="22" y="3"/>
                    <a:pt x="22" y="3"/>
                  </a:cubicBezTo>
                  <a:cubicBezTo>
                    <a:pt x="22" y="3"/>
                    <a:pt x="22" y="1"/>
                    <a:pt x="22" y="1"/>
                  </a:cubicBezTo>
                  <a:cubicBezTo>
                    <a:pt x="22" y="0"/>
                    <a:pt x="22" y="0"/>
                    <a:pt x="22" y="0"/>
                  </a:cubicBezTo>
                  <a:cubicBezTo>
                    <a:pt x="18" y="0"/>
                    <a:pt x="18" y="0"/>
                    <a:pt x="18" y="0"/>
                  </a:cubicBezTo>
                  <a:lnTo>
                    <a:pt x="17"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9" name="Freeform 911">
              <a:extLst>
                <a:ext uri="{FF2B5EF4-FFF2-40B4-BE49-F238E27FC236}">
                  <a16:creationId xmlns:a16="http://schemas.microsoft.com/office/drawing/2014/main" id="{F12C3A63-A239-45FE-92C0-662FED57E677}"/>
                </a:ext>
              </a:extLst>
            </p:cNvPr>
            <p:cNvSpPr>
              <a:spLocks/>
            </p:cNvSpPr>
            <p:nvPr/>
          </p:nvSpPr>
          <p:spPr bwMode="auto">
            <a:xfrm>
              <a:off x="5468076" y="4133457"/>
              <a:ext cx="94531" cy="18811"/>
            </a:xfrm>
            <a:custGeom>
              <a:avLst/>
              <a:gdLst>
                <a:gd name="T0" fmla="*/ 6 w 20"/>
                <a:gd name="T1" fmla="*/ 3 h 5"/>
                <a:gd name="T2" fmla="*/ 10 w 20"/>
                <a:gd name="T3" fmla="*/ 3 h 5"/>
                <a:gd name="T4" fmla="*/ 11 w 20"/>
                <a:gd name="T5" fmla="*/ 1 h 5"/>
                <a:gd name="T6" fmla="*/ 16 w 20"/>
                <a:gd name="T7" fmla="*/ 4 h 5"/>
                <a:gd name="T8" fmla="*/ 20 w 20"/>
                <a:gd name="T9" fmla="*/ 3 h 5"/>
                <a:gd name="T10" fmla="*/ 19 w 20"/>
                <a:gd name="T11" fmla="*/ 1 h 5"/>
                <a:gd name="T12" fmla="*/ 16 w 20"/>
                <a:gd name="T13" fmla="*/ 3 h 5"/>
                <a:gd name="T14" fmla="*/ 11 w 20"/>
                <a:gd name="T15" fmla="*/ 0 h 5"/>
                <a:gd name="T16" fmla="*/ 9 w 20"/>
                <a:gd name="T17" fmla="*/ 0 h 5"/>
                <a:gd name="T18" fmla="*/ 8 w 20"/>
                <a:gd name="T19" fmla="*/ 2 h 5"/>
                <a:gd name="T20" fmla="*/ 2 w 20"/>
                <a:gd name="T21" fmla="*/ 2 h 5"/>
                <a:gd name="T22" fmla="*/ 1 w 20"/>
                <a:gd name="T23" fmla="*/ 2 h 5"/>
                <a:gd name="T24" fmla="*/ 1 w 20"/>
                <a:gd name="T25" fmla="*/ 5 h 5"/>
                <a:gd name="T26" fmla="*/ 6 w 20"/>
                <a:gd name="T27" fmla="*/ 5 h 5"/>
                <a:gd name="T28" fmla="*/ 6 w 20"/>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5">
                  <a:moveTo>
                    <a:pt x="6" y="3"/>
                  </a:moveTo>
                  <a:cubicBezTo>
                    <a:pt x="10" y="3"/>
                    <a:pt x="10" y="3"/>
                    <a:pt x="10" y="3"/>
                  </a:cubicBezTo>
                  <a:cubicBezTo>
                    <a:pt x="11" y="1"/>
                    <a:pt x="11" y="1"/>
                    <a:pt x="11" y="1"/>
                  </a:cubicBezTo>
                  <a:cubicBezTo>
                    <a:pt x="16" y="4"/>
                    <a:pt x="16" y="4"/>
                    <a:pt x="16" y="4"/>
                  </a:cubicBezTo>
                  <a:cubicBezTo>
                    <a:pt x="20" y="3"/>
                    <a:pt x="20" y="3"/>
                    <a:pt x="20" y="3"/>
                  </a:cubicBezTo>
                  <a:cubicBezTo>
                    <a:pt x="19" y="1"/>
                    <a:pt x="19" y="1"/>
                    <a:pt x="19" y="1"/>
                  </a:cubicBezTo>
                  <a:cubicBezTo>
                    <a:pt x="16" y="3"/>
                    <a:pt x="16" y="3"/>
                    <a:pt x="16" y="3"/>
                  </a:cubicBezTo>
                  <a:cubicBezTo>
                    <a:pt x="11" y="0"/>
                    <a:pt x="11" y="0"/>
                    <a:pt x="11" y="0"/>
                  </a:cubicBezTo>
                  <a:cubicBezTo>
                    <a:pt x="9" y="0"/>
                    <a:pt x="9" y="0"/>
                    <a:pt x="9" y="0"/>
                  </a:cubicBezTo>
                  <a:cubicBezTo>
                    <a:pt x="8" y="2"/>
                    <a:pt x="8" y="2"/>
                    <a:pt x="8" y="2"/>
                  </a:cubicBezTo>
                  <a:cubicBezTo>
                    <a:pt x="2" y="2"/>
                    <a:pt x="2" y="2"/>
                    <a:pt x="2" y="2"/>
                  </a:cubicBezTo>
                  <a:cubicBezTo>
                    <a:pt x="1" y="2"/>
                    <a:pt x="1" y="2"/>
                    <a:pt x="1" y="2"/>
                  </a:cubicBezTo>
                  <a:cubicBezTo>
                    <a:pt x="1" y="3"/>
                    <a:pt x="0" y="4"/>
                    <a:pt x="1" y="5"/>
                  </a:cubicBezTo>
                  <a:cubicBezTo>
                    <a:pt x="6" y="5"/>
                    <a:pt x="6" y="5"/>
                    <a:pt x="6" y="5"/>
                  </a:cubicBezTo>
                  <a:lnTo>
                    <a:pt x="6" y="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0" name="Freeform 912">
              <a:extLst>
                <a:ext uri="{FF2B5EF4-FFF2-40B4-BE49-F238E27FC236}">
                  <a16:creationId xmlns:a16="http://schemas.microsoft.com/office/drawing/2014/main" id="{3937065D-052C-4692-963F-F57C5D413C26}"/>
                </a:ext>
              </a:extLst>
            </p:cNvPr>
            <p:cNvSpPr>
              <a:spLocks/>
            </p:cNvSpPr>
            <p:nvPr/>
          </p:nvSpPr>
          <p:spPr bwMode="auto">
            <a:xfrm>
              <a:off x="6286756" y="4434420"/>
              <a:ext cx="173010" cy="159163"/>
            </a:xfrm>
            <a:custGeom>
              <a:avLst/>
              <a:gdLst>
                <a:gd name="T0" fmla="*/ 18 w 37"/>
                <a:gd name="T1" fmla="*/ 41 h 42"/>
                <a:gd name="T2" fmla="*/ 19 w 37"/>
                <a:gd name="T3" fmla="*/ 38 h 42"/>
                <a:gd name="T4" fmla="*/ 19 w 37"/>
                <a:gd name="T5" fmla="*/ 36 h 42"/>
                <a:gd name="T6" fmla="*/ 17 w 37"/>
                <a:gd name="T7" fmla="*/ 32 h 42"/>
                <a:gd name="T8" fmla="*/ 20 w 37"/>
                <a:gd name="T9" fmla="*/ 32 h 42"/>
                <a:gd name="T10" fmla="*/ 23 w 37"/>
                <a:gd name="T11" fmla="*/ 32 h 42"/>
                <a:gd name="T12" fmla="*/ 23 w 37"/>
                <a:gd name="T13" fmla="*/ 28 h 42"/>
                <a:gd name="T14" fmla="*/ 27 w 37"/>
                <a:gd name="T15" fmla="*/ 32 h 42"/>
                <a:gd name="T16" fmla="*/ 32 w 37"/>
                <a:gd name="T17" fmla="*/ 30 h 42"/>
                <a:gd name="T18" fmla="*/ 34 w 37"/>
                <a:gd name="T19" fmla="*/ 32 h 42"/>
                <a:gd name="T20" fmla="*/ 35 w 37"/>
                <a:gd name="T21" fmla="*/ 31 h 42"/>
                <a:gd name="T22" fmla="*/ 37 w 37"/>
                <a:gd name="T23" fmla="*/ 27 h 42"/>
                <a:gd name="T24" fmla="*/ 36 w 37"/>
                <a:gd name="T25" fmla="*/ 24 h 42"/>
                <a:gd name="T26" fmla="*/ 37 w 37"/>
                <a:gd name="T27" fmla="*/ 20 h 42"/>
                <a:gd name="T28" fmla="*/ 35 w 37"/>
                <a:gd name="T29" fmla="*/ 19 h 42"/>
                <a:gd name="T30" fmla="*/ 33 w 37"/>
                <a:gd name="T31" fmla="*/ 17 h 42"/>
                <a:gd name="T32" fmla="*/ 33 w 37"/>
                <a:gd name="T33" fmla="*/ 13 h 42"/>
                <a:gd name="T34" fmla="*/ 35 w 37"/>
                <a:gd name="T35" fmla="*/ 6 h 42"/>
                <a:gd name="T36" fmla="*/ 28 w 37"/>
                <a:gd name="T37" fmla="*/ 7 h 42"/>
                <a:gd name="T38" fmla="*/ 28 w 37"/>
                <a:gd name="T39" fmla="*/ 5 h 42"/>
                <a:gd name="T40" fmla="*/ 29 w 37"/>
                <a:gd name="T41" fmla="*/ 1 h 42"/>
                <a:gd name="T42" fmla="*/ 16 w 37"/>
                <a:gd name="T43" fmla="*/ 0 h 42"/>
                <a:gd name="T44" fmla="*/ 15 w 37"/>
                <a:gd name="T45" fmla="*/ 9 h 42"/>
                <a:gd name="T46" fmla="*/ 4 w 37"/>
                <a:gd name="T47" fmla="*/ 9 h 42"/>
                <a:gd name="T48" fmla="*/ 4 w 37"/>
                <a:gd name="T49" fmla="*/ 11 h 42"/>
                <a:gd name="T50" fmla="*/ 3 w 37"/>
                <a:gd name="T51" fmla="*/ 14 h 42"/>
                <a:gd name="T52" fmla="*/ 4 w 37"/>
                <a:gd name="T53" fmla="*/ 15 h 42"/>
                <a:gd name="T54" fmla="*/ 1 w 37"/>
                <a:gd name="T55" fmla="*/ 22 h 42"/>
                <a:gd name="T56" fmla="*/ 2 w 37"/>
                <a:gd name="T57" fmla="*/ 24 h 42"/>
                <a:gd name="T58" fmla="*/ 3 w 37"/>
                <a:gd name="T59" fmla="*/ 30 h 42"/>
                <a:gd name="T60" fmla="*/ 9 w 37"/>
                <a:gd name="T61" fmla="*/ 37 h 42"/>
                <a:gd name="T62" fmla="*/ 14 w 37"/>
                <a:gd name="T63" fmla="*/ 42 h 42"/>
                <a:gd name="T64" fmla="*/ 18 w 37"/>
                <a:gd name="T65"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42">
                  <a:moveTo>
                    <a:pt x="18" y="41"/>
                  </a:moveTo>
                  <a:cubicBezTo>
                    <a:pt x="18" y="41"/>
                    <a:pt x="18" y="41"/>
                    <a:pt x="18" y="41"/>
                  </a:cubicBezTo>
                  <a:cubicBezTo>
                    <a:pt x="19" y="40"/>
                    <a:pt x="19" y="40"/>
                    <a:pt x="19" y="40"/>
                  </a:cubicBezTo>
                  <a:cubicBezTo>
                    <a:pt x="19" y="38"/>
                    <a:pt x="19" y="38"/>
                    <a:pt x="19" y="38"/>
                  </a:cubicBezTo>
                  <a:cubicBezTo>
                    <a:pt x="18" y="37"/>
                    <a:pt x="18" y="37"/>
                    <a:pt x="18" y="37"/>
                  </a:cubicBezTo>
                  <a:cubicBezTo>
                    <a:pt x="19" y="36"/>
                    <a:pt x="19" y="36"/>
                    <a:pt x="19" y="36"/>
                  </a:cubicBezTo>
                  <a:cubicBezTo>
                    <a:pt x="17" y="35"/>
                    <a:pt x="17" y="35"/>
                    <a:pt x="17" y="35"/>
                  </a:cubicBezTo>
                  <a:cubicBezTo>
                    <a:pt x="17" y="32"/>
                    <a:pt x="17" y="32"/>
                    <a:pt x="17" y="32"/>
                  </a:cubicBezTo>
                  <a:cubicBezTo>
                    <a:pt x="18" y="33"/>
                    <a:pt x="18" y="33"/>
                    <a:pt x="18" y="33"/>
                  </a:cubicBezTo>
                  <a:cubicBezTo>
                    <a:pt x="20" y="32"/>
                    <a:pt x="20" y="32"/>
                    <a:pt x="20" y="32"/>
                  </a:cubicBezTo>
                  <a:cubicBezTo>
                    <a:pt x="21" y="32"/>
                    <a:pt x="21" y="32"/>
                    <a:pt x="21" y="32"/>
                  </a:cubicBezTo>
                  <a:cubicBezTo>
                    <a:pt x="23" y="32"/>
                    <a:pt x="23" y="32"/>
                    <a:pt x="23" y="32"/>
                  </a:cubicBezTo>
                  <a:cubicBezTo>
                    <a:pt x="23" y="30"/>
                    <a:pt x="23" y="30"/>
                    <a:pt x="23" y="30"/>
                  </a:cubicBezTo>
                  <a:cubicBezTo>
                    <a:pt x="23" y="28"/>
                    <a:pt x="23" y="28"/>
                    <a:pt x="23" y="28"/>
                  </a:cubicBezTo>
                  <a:cubicBezTo>
                    <a:pt x="25" y="28"/>
                    <a:pt x="25" y="28"/>
                    <a:pt x="25" y="28"/>
                  </a:cubicBezTo>
                  <a:cubicBezTo>
                    <a:pt x="27" y="32"/>
                    <a:pt x="27" y="32"/>
                    <a:pt x="27" y="32"/>
                  </a:cubicBezTo>
                  <a:cubicBezTo>
                    <a:pt x="30" y="32"/>
                    <a:pt x="30" y="32"/>
                    <a:pt x="30" y="32"/>
                  </a:cubicBezTo>
                  <a:cubicBezTo>
                    <a:pt x="32" y="30"/>
                    <a:pt x="32" y="30"/>
                    <a:pt x="32" y="30"/>
                  </a:cubicBezTo>
                  <a:cubicBezTo>
                    <a:pt x="33" y="33"/>
                    <a:pt x="33" y="33"/>
                    <a:pt x="33" y="33"/>
                  </a:cubicBezTo>
                  <a:cubicBezTo>
                    <a:pt x="34" y="32"/>
                    <a:pt x="34" y="32"/>
                    <a:pt x="34" y="32"/>
                  </a:cubicBezTo>
                  <a:cubicBezTo>
                    <a:pt x="35" y="32"/>
                    <a:pt x="35" y="32"/>
                    <a:pt x="35" y="32"/>
                  </a:cubicBezTo>
                  <a:cubicBezTo>
                    <a:pt x="35" y="32"/>
                    <a:pt x="35" y="31"/>
                    <a:pt x="35" y="31"/>
                  </a:cubicBezTo>
                  <a:cubicBezTo>
                    <a:pt x="35" y="31"/>
                    <a:pt x="35" y="30"/>
                    <a:pt x="35" y="30"/>
                  </a:cubicBezTo>
                  <a:cubicBezTo>
                    <a:pt x="37" y="27"/>
                    <a:pt x="37" y="27"/>
                    <a:pt x="37" y="27"/>
                  </a:cubicBezTo>
                  <a:cubicBezTo>
                    <a:pt x="37" y="25"/>
                    <a:pt x="37" y="25"/>
                    <a:pt x="37" y="25"/>
                  </a:cubicBezTo>
                  <a:cubicBezTo>
                    <a:pt x="37" y="25"/>
                    <a:pt x="36" y="24"/>
                    <a:pt x="36" y="24"/>
                  </a:cubicBezTo>
                  <a:cubicBezTo>
                    <a:pt x="36" y="24"/>
                    <a:pt x="37" y="22"/>
                    <a:pt x="37" y="22"/>
                  </a:cubicBezTo>
                  <a:cubicBezTo>
                    <a:pt x="37" y="22"/>
                    <a:pt x="37" y="20"/>
                    <a:pt x="37" y="20"/>
                  </a:cubicBezTo>
                  <a:cubicBezTo>
                    <a:pt x="36" y="19"/>
                    <a:pt x="36" y="19"/>
                    <a:pt x="36" y="19"/>
                  </a:cubicBezTo>
                  <a:cubicBezTo>
                    <a:pt x="35" y="19"/>
                    <a:pt x="35" y="19"/>
                    <a:pt x="35" y="19"/>
                  </a:cubicBezTo>
                  <a:cubicBezTo>
                    <a:pt x="34" y="17"/>
                    <a:pt x="34" y="17"/>
                    <a:pt x="34" y="17"/>
                  </a:cubicBezTo>
                  <a:cubicBezTo>
                    <a:pt x="33" y="17"/>
                    <a:pt x="33" y="17"/>
                    <a:pt x="33" y="17"/>
                  </a:cubicBezTo>
                  <a:cubicBezTo>
                    <a:pt x="33" y="15"/>
                    <a:pt x="33" y="15"/>
                    <a:pt x="33" y="15"/>
                  </a:cubicBezTo>
                  <a:cubicBezTo>
                    <a:pt x="33" y="13"/>
                    <a:pt x="33" y="13"/>
                    <a:pt x="33" y="13"/>
                  </a:cubicBezTo>
                  <a:cubicBezTo>
                    <a:pt x="37" y="10"/>
                    <a:pt x="37" y="10"/>
                    <a:pt x="37" y="10"/>
                  </a:cubicBezTo>
                  <a:cubicBezTo>
                    <a:pt x="35" y="6"/>
                    <a:pt x="35" y="6"/>
                    <a:pt x="35" y="6"/>
                  </a:cubicBezTo>
                  <a:cubicBezTo>
                    <a:pt x="28" y="8"/>
                    <a:pt x="28" y="8"/>
                    <a:pt x="28" y="8"/>
                  </a:cubicBezTo>
                  <a:cubicBezTo>
                    <a:pt x="28" y="7"/>
                    <a:pt x="28" y="7"/>
                    <a:pt x="28" y="7"/>
                  </a:cubicBezTo>
                  <a:cubicBezTo>
                    <a:pt x="29" y="6"/>
                    <a:pt x="29" y="6"/>
                    <a:pt x="29" y="6"/>
                  </a:cubicBezTo>
                  <a:cubicBezTo>
                    <a:pt x="28" y="5"/>
                    <a:pt x="28" y="5"/>
                    <a:pt x="28" y="5"/>
                  </a:cubicBezTo>
                  <a:cubicBezTo>
                    <a:pt x="28" y="3"/>
                    <a:pt x="28" y="3"/>
                    <a:pt x="28" y="3"/>
                  </a:cubicBezTo>
                  <a:cubicBezTo>
                    <a:pt x="29" y="1"/>
                    <a:pt x="29" y="1"/>
                    <a:pt x="29" y="1"/>
                  </a:cubicBezTo>
                  <a:cubicBezTo>
                    <a:pt x="28" y="0"/>
                    <a:pt x="28" y="0"/>
                    <a:pt x="28" y="0"/>
                  </a:cubicBezTo>
                  <a:cubicBezTo>
                    <a:pt x="16" y="0"/>
                    <a:pt x="16" y="0"/>
                    <a:pt x="16" y="0"/>
                  </a:cubicBezTo>
                  <a:cubicBezTo>
                    <a:pt x="15" y="1"/>
                    <a:pt x="15" y="1"/>
                    <a:pt x="15" y="1"/>
                  </a:cubicBezTo>
                  <a:cubicBezTo>
                    <a:pt x="15" y="9"/>
                    <a:pt x="15" y="9"/>
                    <a:pt x="15" y="9"/>
                  </a:cubicBezTo>
                  <a:cubicBezTo>
                    <a:pt x="3" y="9"/>
                    <a:pt x="3" y="9"/>
                    <a:pt x="3" y="9"/>
                  </a:cubicBezTo>
                  <a:cubicBezTo>
                    <a:pt x="3" y="9"/>
                    <a:pt x="3" y="9"/>
                    <a:pt x="4" y="9"/>
                  </a:cubicBezTo>
                  <a:cubicBezTo>
                    <a:pt x="4" y="9"/>
                    <a:pt x="4" y="9"/>
                    <a:pt x="4" y="9"/>
                  </a:cubicBezTo>
                  <a:cubicBezTo>
                    <a:pt x="4" y="10"/>
                    <a:pt x="4" y="11"/>
                    <a:pt x="4" y="11"/>
                  </a:cubicBezTo>
                  <a:cubicBezTo>
                    <a:pt x="4" y="11"/>
                    <a:pt x="4" y="12"/>
                    <a:pt x="4" y="12"/>
                  </a:cubicBezTo>
                  <a:cubicBezTo>
                    <a:pt x="2" y="12"/>
                    <a:pt x="3" y="13"/>
                    <a:pt x="3" y="14"/>
                  </a:cubicBezTo>
                  <a:cubicBezTo>
                    <a:pt x="3" y="14"/>
                    <a:pt x="4" y="15"/>
                    <a:pt x="5" y="15"/>
                  </a:cubicBezTo>
                  <a:cubicBezTo>
                    <a:pt x="4" y="16"/>
                    <a:pt x="4" y="15"/>
                    <a:pt x="4" y="15"/>
                  </a:cubicBezTo>
                  <a:cubicBezTo>
                    <a:pt x="3" y="15"/>
                    <a:pt x="3" y="15"/>
                    <a:pt x="3" y="15"/>
                  </a:cubicBezTo>
                  <a:cubicBezTo>
                    <a:pt x="2" y="18"/>
                    <a:pt x="2" y="20"/>
                    <a:pt x="1" y="22"/>
                  </a:cubicBezTo>
                  <a:cubicBezTo>
                    <a:pt x="0" y="23"/>
                    <a:pt x="1" y="23"/>
                    <a:pt x="1" y="23"/>
                  </a:cubicBezTo>
                  <a:cubicBezTo>
                    <a:pt x="2" y="23"/>
                    <a:pt x="2" y="23"/>
                    <a:pt x="2" y="24"/>
                  </a:cubicBezTo>
                  <a:cubicBezTo>
                    <a:pt x="2" y="24"/>
                    <a:pt x="1" y="24"/>
                    <a:pt x="0" y="24"/>
                  </a:cubicBezTo>
                  <a:cubicBezTo>
                    <a:pt x="1" y="26"/>
                    <a:pt x="2" y="28"/>
                    <a:pt x="3" y="30"/>
                  </a:cubicBezTo>
                  <a:cubicBezTo>
                    <a:pt x="3" y="31"/>
                    <a:pt x="4" y="32"/>
                    <a:pt x="5" y="33"/>
                  </a:cubicBezTo>
                  <a:cubicBezTo>
                    <a:pt x="7" y="35"/>
                    <a:pt x="8" y="36"/>
                    <a:pt x="9" y="37"/>
                  </a:cubicBezTo>
                  <a:cubicBezTo>
                    <a:pt x="10" y="37"/>
                    <a:pt x="11" y="39"/>
                    <a:pt x="11" y="40"/>
                  </a:cubicBezTo>
                  <a:cubicBezTo>
                    <a:pt x="12" y="40"/>
                    <a:pt x="13" y="41"/>
                    <a:pt x="14" y="42"/>
                  </a:cubicBezTo>
                  <a:cubicBezTo>
                    <a:pt x="16" y="39"/>
                    <a:pt x="16" y="39"/>
                    <a:pt x="16" y="39"/>
                  </a:cubicBezTo>
                  <a:lnTo>
                    <a:pt x="18" y="4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1" name="Freeform 913">
              <a:extLst>
                <a:ext uri="{FF2B5EF4-FFF2-40B4-BE49-F238E27FC236}">
                  <a16:creationId xmlns:a16="http://schemas.microsoft.com/office/drawing/2014/main" id="{6B4022A1-A9B6-4117-B914-D42F022EE43C}"/>
                </a:ext>
              </a:extLst>
            </p:cNvPr>
            <p:cNvSpPr>
              <a:spLocks/>
            </p:cNvSpPr>
            <p:nvPr/>
          </p:nvSpPr>
          <p:spPr bwMode="auto">
            <a:xfrm>
              <a:off x="7044794" y="4103072"/>
              <a:ext cx="476225" cy="300963"/>
            </a:xfrm>
            <a:custGeom>
              <a:avLst/>
              <a:gdLst>
                <a:gd name="T0" fmla="*/ 197 w 267"/>
                <a:gd name="T1" fmla="*/ 108 h 208"/>
                <a:gd name="T2" fmla="*/ 173 w 267"/>
                <a:gd name="T3" fmla="*/ 79 h 208"/>
                <a:gd name="T4" fmla="*/ 173 w 267"/>
                <a:gd name="T5" fmla="*/ 71 h 208"/>
                <a:gd name="T6" fmla="*/ 157 w 267"/>
                <a:gd name="T7" fmla="*/ 74 h 208"/>
                <a:gd name="T8" fmla="*/ 168 w 267"/>
                <a:gd name="T9" fmla="*/ 45 h 208"/>
                <a:gd name="T10" fmla="*/ 147 w 267"/>
                <a:gd name="T11" fmla="*/ 24 h 208"/>
                <a:gd name="T12" fmla="*/ 129 w 267"/>
                <a:gd name="T13" fmla="*/ 11 h 208"/>
                <a:gd name="T14" fmla="*/ 126 w 267"/>
                <a:gd name="T15" fmla="*/ 11 h 208"/>
                <a:gd name="T16" fmla="*/ 118 w 267"/>
                <a:gd name="T17" fmla="*/ 8 h 208"/>
                <a:gd name="T18" fmla="*/ 113 w 267"/>
                <a:gd name="T19" fmla="*/ 11 h 208"/>
                <a:gd name="T20" fmla="*/ 108 w 267"/>
                <a:gd name="T21" fmla="*/ 6 h 208"/>
                <a:gd name="T22" fmla="*/ 100 w 267"/>
                <a:gd name="T23" fmla="*/ 11 h 208"/>
                <a:gd name="T24" fmla="*/ 92 w 267"/>
                <a:gd name="T25" fmla="*/ 6 h 208"/>
                <a:gd name="T26" fmla="*/ 81 w 267"/>
                <a:gd name="T27" fmla="*/ 13 h 208"/>
                <a:gd name="T28" fmla="*/ 73 w 267"/>
                <a:gd name="T29" fmla="*/ 13 h 208"/>
                <a:gd name="T30" fmla="*/ 58 w 267"/>
                <a:gd name="T31" fmla="*/ 42 h 208"/>
                <a:gd name="T32" fmla="*/ 37 w 267"/>
                <a:gd name="T33" fmla="*/ 58 h 208"/>
                <a:gd name="T34" fmla="*/ 34 w 267"/>
                <a:gd name="T35" fmla="*/ 79 h 208"/>
                <a:gd name="T36" fmla="*/ 24 w 267"/>
                <a:gd name="T37" fmla="*/ 82 h 208"/>
                <a:gd name="T38" fmla="*/ 24 w 267"/>
                <a:gd name="T39" fmla="*/ 87 h 208"/>
                <a:gd name="T40" fmla="*/ 21 w 267"/>
                <a:gd name="T41" fmla="*/ 100 h 208"/>
                <a:gd name="T42" fmla="*/ 16 w 267"/>
                <a:gd name="T43" fmla="*/ 121 h 208"/>
                <a:gd name="T44" fmla="*/ 5 w 267"/>
                <a:gd name="T45" fmla="*/ 118 h 208"/>
                <a:gd name="T46" fmla="*/ 0 w 267"/>
                <a:gd name="T47" fmla="*/ 129 h 208"/>
                <a:gd name="T48" fmla="*/ 24 w 267"/>
                <a:gd name="T49" fmla="*/ 145 h 208"/>
                <a:gd name="T50" fmla="*/ 37 w 267"/>
                <a:gd name="T51" fmla="*/ 155 h 208"/>
                <a:gd name="T52" fmla="*/ 42 w 267"/>
                <a:gd name="T53" fmla="*/ 173 h 208"/>
                <a:gd name="T54" fmla="*/ 52 w 267"/>
                <a:gd name="T55" fmla="*/ 181 h 208"/>
                <a:gd name="T56" fmla="*/ 52 w 267"/>
                <a:gd name="T57" fmla="*/ 187 h 208"/>
                <a:gd name="T58" fmla="*/ 71 w 267"/>
                <a:gd name="T59" fmla="*/ 192 h 208"/>
                <a:gd name="T60" fmla="*/ 102 w 267"/>
                <a:gd name="T61" fmla="*/ 205 h 208"/>
                <a:gd name="T62" fmla="*/ 123 w 267"/>
                <a:gd name="T63" fmla="*/ 200 h 208"/>
                <a:gd name="T64" fmla="*/ 147 w 267"/>
                <a:gd name="T65" fmla="*/ 200 h 208"/>
                <a:gd name="T66" fmla="*/ 163 w 267"/>
                <a:gd name="T67" fmla="*/ 194 h 208"/>
                <a:gd name="T68" fmla="*/ 181 w 267"/>
                <a:gd name="T69" fmla="*/ 187 h 208"/>
                <a:gd name="T70" fmla="*/ 215 w 267"/>
                <a:gd name="T71" fmla="*/ 181 h 208"/>
                <a:gd name="T72" fmla="*/ 249 w 267"/>
                <a:gd name="T73" fmla="*/ 1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08">
                  <a:moveTo>
                    <a:pt x="249" y="126"/>
                  </a:moveTo>
                  <a:lnTo>
                    <a:pt x="197" y="108"/>
                  </a:lnTo>
                  <a:lnTo>
                    <a:pt x="189" y="103"/>
                  </a:lnTo>
                  <a:lnTo>
                    <a:pt x="173" y="79"/>
                  </a:lnTo>
                  <a:lnTo>
                    <a:pt x="178" y="74"/>
                  </a:lnTo>
                  <a:lnTo>
                    <a:pt x="173" y="71"/>
                  </a:lnTo>
                  <a:lnTo>
                    <a:pt x="165" y="74"/>
                  </a:lnTo>
                  <a:lnTo>
                    <a:pt x="157" y="74"/>
                  </a:lnTo>
                  <a:lnTo>
                    <a:pt x="157" y="58"/>
                  </a:lnTo>
                  <a:lnTo>
                    <a:pt x="168" y="45"/>
                  </a:lnTo>
                  <a:lnTo>
                    <a:pt x="155" y="29"/>
                  </a:lnTo>
                  <a:lnTo>
                    <a:pt x="147" y="24"/>
                  </a:lnTo>
                  <a:lnTo>
                    <a:pt x="142" y="13"/>
                  </a:lnTo>
                  <a:lnTo>
                    <a:pt x="129" y="11"/>
                  </a:lnTo>
                  <a:lnTo>
                    <a:pt x="129" y="8"/>
                  </a:lnTo>
                  <a:lnTo>
                    <a:pt x="126" y="11"/>
                  </a:lnTo>
                  <a:lnTo>
                    <a:pt x="118" y="6"/>
                  </a:lnTo>
                  <a:lnTo>
                    <a:pt x="118" y="8"/>
                  </a:lnTo>
                  <a:lnTo>
                    <a:pt x="115" y="8"/>
                  </a:lnTo>
                  <a:lnTo>
                    <a:pt x="113" y="11"/>
                  </a:lnTo>
                  <a:lnTo>
                    <a:pt x="110" y="6"/>
                  </a:lnTo>
                  <a:lnTo>
                    <a:pt x="108" y="6"/>
                  </a:lnTo>
                  <a:lnTo>
                    <a:pt x="105" y="8"/>
                  </a:lnTo>
                  <a:lnTo>
                    <a:pt x="100" y="11"/>
                  </a:lnTo>
                  <a:lnTo>
                    <a:pt x="94" y="6"/>
                  </a:lnTo>
                  <a:lnTo>
                    <a:pt x="92" y="6"/>
                  </a:lnTo>
                  <a:lnTo>
                    <a:pt x="89" y="0"/>
                  </a:lnTo>
                  <a:lnTo>
                    <a:pt x="81" y="13"/>
                  </a:lnTo>
                  <a:lnTo>
                    <a:pt x="79" y="8"/>
                  </a:lnTo>
                  <a:lnTo>
                    <a:pt x="73" y="13"/>
                  </a:lnTo>
                  <a:lnTo>
                    <a:pt x="63" y="13"/>
                  </a:lnTo>
                  <a:lnTo>
                    <a:pt x="58" y="42"/>
                  </a:lnTo>
                  <a:lnTo>
                    <a:pt x="50" y="42"/>
                  </a:lnTo>
                  <a:lnTo>
                    <a:pt x="37" y="58"/>
                  </a:lnTo>
                  <a:lnTo>
                    <a:pt x="37" y="74"/>
                  </a:lnTo>
                  <a:lnTo>
                    <a:pt x="34" y="79"/>
                  </a:lnTo>
                  <a:lnTo>
                    <a:pt x="29" y="74"/>
                  </a:lnTo>
                  <a:lnTo>
                    <a:pt x="24" y="82"/>
                  </a:lnTo>
                  <a:lnTo>
                    <a:pt x="24" y="84"/>
                  </a:lnTo>
                  <a:lnTo>
                    <a:pt x="24" y="87"/>
                  </a:lnTo>
                  <a:lnTo>
                    <a:pt x="24" y="90"/>
                  </a:lnTo>
                  <a:lnTo>
                    <a:pt x="21" y="100"/>
                  </a:lnTo>
                  <a:lnTo>
                    <a:pt x="21" y="116"/>
                  </a:lnTo>
                  <a:lnTo>
                    <a:pt x="16" y="121"/>
                  </a:lnTo>
                  <a:lnTo>
                    <a:pt x="13" y="118"/>
                  </a:lnTo>
                  <a:lnTo>
                    <a:pt x="5" y="118"/>
                  </a:lnTo>
                  <a:lnTo>
                    <a:pt x="5" y="124"/>
                  </a:lnTo>
                  <a:lnTo>
                    <a:pt x="0" y="129"/>
                  </a:lnTo>
                  <a:lnTo>
                    <a:pt x="16" y="134"/>
                  </a:lnTo>
                  <a:lnTo>
                    <a:pt x="24" y="145"/>
                  </a:lnTo>
                  <a:lnTo>
                    <a:pt x="26" y="147"/>
                  </a:lnTo>
                  <a:lnTo>
                    <a:pt x="37" y="155"/>
                  </a:lnTo>
                  <a:lnTo>
                    <a:pt x="37" y="163"/>
                  </a:lnTo>
                  <a:lnTo>
                    <a:pt x="42" y="173"/>
                  </a:lnTo>
                  <a:lnTo>
                    <a:pt x="52" y="173"/>
                  </a:lnTo>
                  <a:lnTo>
                    <a:pt x="52" y="181"/>
                  </a:lnTo>
                  <a:lnTo>
                    <a:pt x="50" y="184"/>
                  </a:lnTo>
                  <a:lnTo>
                    <a:pt x="52" y="187"/>
                  </a:lnTo>
                  <a:lnTo>
                    <a:pt x="55" y="189"/>
                  </a:lnTo>
                  <a:lnTo>
                    <a:pt x="71" y="192"/>
                  </a:lnTo>
                  <a:lnTo>
                    <a:pt x="92" y="205"/>
                  </a:lnTo>
                  <a:lnTo>
                    <a:pt x="102" y="205"/>
                  </a:lnTo>
                  <a:lnTo>
                    <a:pt x="118" y="208"/>
                  </a:lnTo>
                  <a:lnTo>
                    <a:pt x="123" y="200"/>
                  </a:lnTo>
                  <a:lnTo>
                    <a:pt x="139" y="192"/>
                  </a:lnTo>
                  <a:lnTo>
                    <a:pt x="147" y="200"/>
                  </a:lnTo>
                  <a:lnTo>
                    <a:pt x="160" y="200"/>
                  </a:lnTo>
                  <a:lnTo>
                    <a:pt x="163" y="194"/>
                  </a:lnTo>
                  <a:lnTo>
                    <a:pt x="176" y="194"/>
                  </a:lnTo>
                  <a:lnTo>
                    <a:pt x="181" y="187"/>
                  </a:lnTo>
                  <a:lnTo>
                    <a:pt x="197" y="181"/>
                  </a:lnTo>
                  <a:lnTo>
                    <a:pt x="215" y="181"/>
                  </a:lnTo>
                  <a:lnTo>
                    <a:pt x="267" y="126"/>
                  </a:lnTo>
                  <a:lnTo>
                    <a:pt x="249" y="12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2" name="Freeform 914">
              <a:extLst>
                <a:ext uri="{FF2B5EF4-FFF2-40B4-BE49-F238E27FC236}">
                  <a16:creationId xmlns:a16="http://schemas.microsoft.com/office/drawing/2014/main" id="{68A8CE01-64C0-4008-B8CB-F6FF7A871829}"/>
                </a:ext>
              </a:extLst>
            </p:cNvPr>
            <p:cNvSpPr>
              <a:spLocks noEditPoints="1"/>
            </p:cNvSpPr>
            <p:nvPr/>
          </p:nvSpPr>
          <p:spPr bwMode="auto">
            <a:xfrm>
              <a:off x="7157161" y="4020596"/>
              <a:ext cx="210467" cy="151929"/>
            </a:xfrm>
            <a:custGeom>
              <a:avLst/>
              <a:gdLst>
                <a:gd name="T0" fmla="*/ 24 w 45"/>
                <a:gd name="T1" fmla="*/ 17 h 40"/>
                <a:gd name="T2" fmla="*/ 25 w 45"/>
                <a:gd name="T3" fmla="*/ 17 h 40"/>
                <a:gd name="T4" fmla="*/ 26 w 45"/>
                <a:gd name="T5" fmla="*/ 18 h 40"/>
                <a:gd name="T6" fmla="*/ 26 w 45"/>
                <a:gd name="T7" fmla="*/ 18 h 40"/>
                <a:gd name="T8" fmla="*/ 24 w 45"/>
                <a:gd name="T9" fmla="*/ 17 h 40"/>
                <a:gd name="T10" fmla="*/ 42 w 45"/>
                <a:gd name="T11" fmla="*/ 35 h 40"/>
                <a:gd name="T12" fmla="*/ 40 w 45"/>
                <a:gd name="T13" fmla="*/ 33 h 40"/>
                <a:gd name="T14" fmla="*/ 37 w 45"/>
                <a:gd name="T15" fmla="*/ 30 h 40"/>
                <a:gd name="T16" fmla="*/ 36 w 45"/>
                <a:gd name="T17" fmla="*/ 29 h 40"/>
                <a:gd name="T18" fmla="*/ 34 w 45"/>
                <a:gd name="T19" fmla="*/ 27 h 40"/>
                <a:gd name="T20" fmla="*/ 31 w 45"/>
                <a:gd name="T21" fmla="*/ 25 h 40"/>
                <a:gd name="T22" fmla="*/ 30 w 45"/>
                <a:gd name="T23" fmla="*/ 24 h 40"/>
                <a:gd name="T24" fmla="*/ 26 w 45"/>
                <a:gd name="T25" fmla="*/ 23 h 40"/>
                <a:gd name="T26" fmla="*/ 25 w 45"/>
                <a:gd name="T27" fmla="*/ 20 h 40"/>
                <a:gd name="T28" fmla="*/ 24 w 45"/>
                <a:gd name="T29" fmla="*/ 19 h 40"/>
                <a:gd name="T30" fmla="*/ 24 w 45"/>
                <a:gd name="T31" fmla="*/ 21 h 40"/>
                <a:gd name="T32" fmla="*/ 23 w 45"/>
                <a:gd name="T33" fmla="*/ 21 h 40"/>
                <a:gd name="T34" fmla="*/ 23 w 45"/>
                <a:gd name="T35" fmla="*/ 21 h 40"/>
                <a:gd name="T36" fmla="*/ 20 w 45"/>
                <a:gd name="T37" fmla="*/ 17 h 40"/>
                <a:gd name="T38" fmla="*/ 19 w 45"/>
                <a:gd name="T39" fmla="*/ 15 h 40"/>
                <a:gd name="T40" fmla="*/ 18 w 45"/>
                <a:gd name="T41" fmla="*/ 7 h 40"/>
                <a:gd name="T42" fmla="*/ 14 w 45"/>
                <a:gd name="T43" fmla="*/ 1 h 40"/>
                <a:gd name="T44" fmla="*/ 14 w 45"/>
                <a:gd name="T45" fmla="*/ 0 h 40"/>
                <a:gd name="T46" fmla="*/ 12 w 45"/>
                <a:gd name="T47" fmla="*/ 4 h 40"/>
                <a:gd name="T48" fmla="*/ 7 w 45"/>
                <a:gd name="T49" fmla="*/ 5 h 40"/>
                <a:gd name="T50" fmla="*/ 6 w 45"/>
                <a:gd name="T51" fmla="*/ 7 h 40"/>
                <a:gd name="T52" fmla="*/ 4 w 45"/>
                <a:gd name="T53" fmla="*/ 7 h 40"/>
                <a:gd name="T54" fmla="*/ 3 w 45"/>
                <a:gd name="T55" fmla="*/ 11 h 40"/>
                <a:gd name="T56" fmla="*/ 3 w 45"/>
                <a:gd name="T57" fmla="*/ 13 h 40"/>
                <a:gd name="T58" fmla="*/ 0 w 45"/>
                <a:gd name="T59" fmla="*/ 21 h 40"/>
                <a:gd name="T60" fmla="*/ 0 w 45"/>
                <a:gd name="T61" fmla="*/ 27 h 40"/>
                <a:gd name="T62" fmla="*/ 4 w 45"/>
                <a:gd name="T63" fmla="*/ 27 h 40"/>
                <a:gd name="T64" fmla="*/ 6 w 45"/>
                <a:gd name="T65" fmla="*/ 25 h 40"/>
                <a:gd name="T66" fmla="*/ 7 w 45"/>
                <a:gd name="T67" fmla="*/ 27 h 40"/>
                <a:gd name="T68" fmla="*/ 10 w 45"/>
                <a:gd name="T69" fmla="*/ 22 h 40"/>
                <a:gd name="T70" fmla="*/ 11 w 45"/>
                <a:gd name="T71" fmla="*/ 24 h 40"/>
                <a:gd name="T72" fmla="*/ 12 w 45"/>
                <a:gd name="T73" fmla="*/ 24 h 40"/>
                <a:gd name="T74" fmla="*/ 14 w 45"/>
                <a:gd name="T75" fmla="*/ 26 h 40"/>
                <a:gd name="T76" fmla="*/ 16 w 45"/>
                <a:gd name="T77" fmla="*/ 25 h 40"/>
                <a:gd name="T78" fmla="*/ 17 w 45"/>
                <a:gd name="T79" fmla="*/ 24 h 40"/>
                <a:gd name="T80" fmla="*/ 18 w 45"/>
                <a:gd name="T81" fmla="*/ 24 h 40"/>
                <a:gd name="T82" fmla="*/ 19 w 45"/>
                <a:gd name="T83" fmla="*/ 26 h 40"/>
                <a:gd name="T84" fmla="*/ 20 w 45"/>
                <a:gd name="T85" fmla="*/ 25 h 40"/>
                <a:gd name="T86" fmla="*/ 21 w 45"/>
                <a:gd name="T87" fmla="*/ 25 h 40"/>
                <a:gd name="T88" fmla="*/ 21 w 45"/>
                <a:gd name="T89" fmla="*/ 24 h 40"/>
                <a:gd name="T90" fmla="*/ 24 w 45"/>
                <a:gd name="T91" fmla="*/ 26 h 40"/>
                <a:gd name="T92" fmla="*/ 25 w 45"/>
                <a:gd name="T93" fmla="*/ 25 h 40"/>
                <a:gd name="T94" fmla="*/ 25 w 45"/>
                <a:gd name="T95" fmla="*/ 26 h 40"/>
                <a:gd name="T96" fmla="*/ 30 w 45"/>
                <a:gd name="T97" fmla="*/ 27 h 40"/>
                <a:gd name="T98" fmla="*/ 32 w 45"/>
                <a:gd name="T99" fmla="*/ 31 h 40"/>
                <a:gd name="T100" fmla="*/ 35 w 45"/>
                <a:gd name="T101" fmla="*/ 33 h 40"/>
                <a:gd name="T102" fmla="*/ 40 w 45"/>
                <a:gd name="T103" fmla="*/ 39 h 40"/>
                <a:gd name="T104" fmla="*/ 42 w 45"/>
                <a:gd name="T105" fmla="*/ 40 h 40"/>
                <a:gd name="T106" fmla="*/ 45 w 45"/>
                <a:gd name="T107" fmla="*/ 38 h 40"/>
                <a:gd name="T108" fmla="*/ 42 w 45"/>
                <a:gd name="T10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 h="40">
                  <a:moveTo>
                    <a:pt x="24" y="17"/>
                  </a:moveTo>
                  <a:cubicBezTo>
                    <a:pt x="24" y="17"/>
                    <a:pt x="24" y="17"/>
                    <a:pt x="25" y="17"/>
                  </a:cubicBezTo>
                  <a:cubicBezTo>
                    <a:pt x="26" y="17"/>
                    <a:pt x="26" y="17"/>
                    <a:pt x="26" y="18"/>
                  </a:cubicBezTo>
                  <a:cubicBezTo>
                    <a:pt x="26" y="18"/>
                    <a:pt x="26" y="18"/>
                    <a:pt x="26" y="18"/>
                  </a:cubicBezTo>
                  <a:cubicBezTo>
                    <a:pt x="25" y="18"/>
                    <a:pt x="24" y="18"/>
                    <a:pt x="24" y="17"/>
                  </a:cubicBezTo>
                  <a:close/>
                  <a:moveTo>
                    <a:pt x="42" y="35"/>
                  </a:moveTo>
                  <a:cubicBezTo>
                    <a:pt x="41" y="35"/>
                    <a:pt x="40" y="34"/>
                    <a:pt x="40" y="33"/>
                  </a:cubicBezTo>
                  <a:cubicBezTo>
                    <a:pt x="40" y="32"/>
                    <a:pt x="39" y="31"/>
                    <a:pt x="37" y="30"/>
                  </a:cubicBezTo>
                  <a:cubicBezTo>
                    <a:pt x="37" y="30"/>
                    <a:pt x="36" y="29"/>
                    <a:pt x="36" y="29"/>
                  </a:cubicBezTo>
                  <a:cubicBezTo>
                    <a:pt x="35" y="28"/>
                    <a:pt x="35" y="28"/>
                    <a:pt x="34" y="27"/>
                  </a:cubicBezTo>
                  <a:cubicBezTo>
                    <a:pt x="34" y="26"/>
                    <a:pt x="33" y="25"/>
                    <a:pt x="31" y="25"/>
                  </a:cubicBezTo>
                  <a:cubicBezTo>
                    <a:pt x="31" y="25"/>
                    <a:pt x="30" y="24"/>
                    <a:pt x="30" y="24"/>
                  </a:cubicBezTo>
                  <a:cubicBezTo>
                    <a:pt x="29" y="22"/>
                    <a:pt x="28" y="22"/>
                    <a:pt x="26" y="23"/>
                  </a:cubicBezTo>
                  <a:cubicBezTo>
                    <a:pt x="26" y="22"/>
                    <a:pt x="25" y="21"/>
                    <a:pt x="25" y="20"/>
                  </a:cubicBezTo>
                  <a:cubicBezTo>
                    <a:pt x="25" y="20"/>
                    <a:pt x="25" y="19"/>
                    <a:pt x="24" y="19"/>
                  </a:cubicBezTo>
                  <a:cubicBezTo>
                    <a:pt x="23" y="20"/>
                    <a:pt x="24" y="20"/>
                    <a:pt x="24" y="21"/>
                  </a:cubicBezTo>
                  <a:cubicBezTo>
                    <a:pt x="24" y="21"/>
                    <a:pt x="23" y="21"/>
                    <a:pt x="23" y="21"/>
                  </a:cubicBezTo>
                  <a:cubicBezTo>
                    <a:pt x="23" y="21"/>
                    <a:pt x="23" y="21"/>
                    <a:pt x="23" y="21"/>
                  </a:cubicBezTo>
                  <a:cubicBezTo>
                    <a:pt x="22" y="19"/>
                    <a:pt x="20" y="18"/>
                    <a:pt x="20" y="17"/>
                  </a:cubicBezTo>
                  <a:cubicBezTo>
                    <a:pt x="20" y="16"/>
                    <a:pt x="20" y="16"/>
                    <a:pt x="19" y="15"/>
                  </a:cubicBezTo>
                  <a:cubicBezTo>
                    <a:pt x="19" y="13"/>
                    <a:pt x="18" y="10"/>
                    <a:pt x="18" y="7"/>
                  </a:cubicBezTo>
                  <a:cubicBezTo>
                    <a:pt x="17" y="5"/>
                    <a:pt x="16" y="3"/>
                    <a:pt x="14" y="1"/>
                  </a:cubicBezTo>
                  <a:cubicBezTo>
                    <a:pt x="14" y="1"/>
                    <a:pt x="14" y="1"/>
                    <a:pt x="14" y="0"/>
                  </a:cubicBezTo>
                  <a:cubicBezTo>
                    <a:pt x="12" y="4"/>
                    <a:pt x="12" y="4"/>
                    <a:pt x="12" y="4"/>
                  </a:cubicBezTo>
                  <a:cubicBezTo>
                    <a:pt x="7" y="5"/>
                    <a:pt x="7" y="5"/>
                    <a:pt x="7" y="5"/>
                  </a:cubicBezTo>
                  <a:cubicBezTo>
                    <a:pt x="6" y="7"/>
                    <a:pt x="6" y="7"/>
                    <a:pt x="6" y="7"/>
                  </a:cubicBezTo>
                  <a:cubicBezTo>
                    <a:pt x="4" y="7"/>
                    <a:pt x="4" y="7"/>
                    <a:pt x="4" y="7"/>
                  </a:cubicBezTo>
                  <a:cubicBezTo>
                    <a:pt x="3" y="11"/>
                    <a:pt x="3" y="11"/>
                    <a:pt x="3" y="11"/>
                  </a:cubicBezTo>
                  <a:cubicBezTo>
                    <a:pt x="3" y="13"/>
                    <a:pt x="3" y="13"/>
                    <a:pt x="3" y="13"/>
                  </a:cubicBezTo>
                  <a:cubicBezTo>
                    <a:pt x="0" y="21"/>
                    <a:pt x="0" y="21"/>
                    <a:pt x="0" y="21"/>
                  </a:cubicBezTo>
                  <a:cubicBezTo>
                    <a:pt x="0" y="27"/>
                    <a:pt x="0" y="27"/>
                    <a:pt x="0" y="27"/>
                  </a:cubicBezTo>
                  <a:cubicBezTo>
                    <a:pt x="4" y="27"/>
                    <a:pt x="4" y="27"/>
                    <a:pt x="4" y="27"/>
                  </a:cubicBezTo>
                  <a:cubicBezTo>
                    <a:pt x="6" y="25"/>
                    <a:pt x="6" y="25"/>
                    <a:pt x="6" y="25"/>
                  </a:cubicBezTo>
                  <a:cubicBezTo>
                    <a:pt x="7" y="27"/>
                    <a:pt x="7" y="27"/>
                    <a:pt x="7" y="27"/>
                  </a:cubicBezTo>
                  <a:cubicBezTo>
                    <a:pt x="10" y="22"/>
                    <a:pt x="10" y="22"/>
                    <a:pt x="10" y="22"/>
                  </a:cubicBezTo>
                  <a:cubicBezTo>
                    <a:pt x="11" y="24"/>
                    <a:pt x="11" y="24"/>
                    <a:pt x="11" y="24"/>
                  </a:cubicBezTo>
                  <a:cubicBezTo>
                    <a:pt x="12" y="24"/>
                    <a:pt x="12" y="24"/>
                    <a:pt x="12" y="24"/>
                  </a:cubicBezTo>
                  <a:cubicBezTo>
                    <a:pt x="14" y="26"/>
                    <a:pt x="14" y="26"/>
                    <a:pt x="14" y="26"/>
                  </a:cubicBezTo>
                  <a:cubicBezTo>
                    <a:pt x="16" y="25"/>
                    <a:pt x="16" y="25"/>
                    <a:pt x="16" y="25"/>
                  </a:cubicBezTo>
                  <a:cubicBezTo>
                    <a:pt x="17" y="24"/>
                    <a:pt x="17" y="24"/>
                    <a:pt x="17" y="24"/>
                  </a:cubicBezTo>
                  <a:cubicBezTo>
                    <a:pt x="18" y="24"/>
                    <a:pt x="18" y="24"/>
                    <a:pt x="18" y="24"/>
                  </a:cubicBezTo>
                  <a:cubicBezTo>
                    <a:pt x="19" y="26"/>
                    <a:pt x="19" y="26"/>
                    <a:pt x="19" y="26"/>
                  </a:cubicBezTo>
                  <a:cubicBezTo>
                    <a:pt x="20" y="25"/>
                    <a:pt x="20" y="25"/>
                    <a:pt x="20" y="25"/>
                  </a:cubicBezTo>
                  <a:cubicBezTo>
                    <a:pt x="21" y="25"/>
                    <a:pt x="21" y="25"/>
                    <a:pt x="21" y="25"/>
                  </a:cubicBezTo>
                  <a:cubicBezTo>
                    <a:pt x="21" y="24"/>
                    <a:pt x="21" y="24"/>
                    <a:pt x="21" y="24"/>
                  </a:cubicBezTo>
                  <a:cubicBezTo>
                    <a:pt x="24" y="26"/>
                    <a:pt x="24" y="26"/>
                    <a:pt x="24" y="26"/>
                  </a:cubicBezTo>
                  <a:cubicBezTo>
                    <a:pt x="25" y="25"/>
                    <a:pt x="25" y="25"/>
                    <a:pt x="25" y="25"/>
                  </a:cubicBezTo>
                  <a:cubicBezTo>
                    <a:pt x="25" y="26"/>
                    <a:pt x="25" y="26"/>
                    <a:pt x="25" y="26"/>
                  </a:cubicBezTo>
                  <a:cubicBezTo>
                    <a:pt x="30" y="27"/>
                    <a:pt x="30" y="27"/>
                    <a:pt x="30" y="27"/>
                  </a:cubicBezTo>
                  <a:cubicBezTo>
                    <a:pt x="32" y="31"/>
                    <a:pt x="32" y="31"/>
                    <a:pt x="32" y="31"/>
                  </a:cubicBezTo>
                  <a:cubicBezTo>
                    <a:pt x="35" y="33"/>
                    <a:pt x="35" y="33"/>
                    <a:pt x="35" y="33"/>
                  </a:cubicBezTo>
                  <a:cubicBezTo>
                    <a:pt x="40" y="39"/>
                    <a:pt x="40" y="39"/>
                    <a:pt x="40" y="39"/>
                  </a:cubicBezTo>
                  <a:cubicBezTo>
                    <a:pt x="42" y="40"/>
                    <a:pt x="42" y="40"/>
                    <a:pt x="42" y="40"/>
                  </a:cubicBezTo>
                  <a:cubicBezTo>
                    <a:pt x="45" y="38"/>
                    <a:pt x="45" y="38"/>
                    <a:pt x="45" y="38"/>
                  </a:cubicBezTo>
                  <a:cubicBezTo>
                    <a:pt x="44" y="37"/>
                    <a:pt x="43" y="36"/>
                    <a:pt x="42" y="3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3" name="Freeform 915">
              <a:extLst>
                <a:ext uri="{FF2B5EF4-FFF2-40B4-BE49-F238E27FC236}">
                  <a16:creationId xmlns:a16="http://schemas.microsoft.com/office/drawing/2014/main" id="{9E58620C-91A2-4699-A2CD-552B62C413CE}"/>
                </a:ext>
              </a:extLst>
            </p:cNvPr>
            <p:cNvSpPr>
              <a:spLocks noEditPoints="1"/>
            </p:cNvSpPr>
            <p:nvPr/>
          </p:nvSpPr>
          <p:spPr bwMode="auto">
            <a:xfrm>
              <a:off x="6272487" y="4399694"/>
              <a:ext cx="85614" cy="68007"/>
            </a:xfrm>
            <a:custGeom>
              <a:avLst/>
              <a:gdLst>
                <a:gd name="T0" fmla="*/ 3 w 18"/>
                <a:gd name="T1" fmla="*/ 1 h 18"/>
                <a:gd name="T2" fmla="*/ 1 w 18"/>
                <a:gd name="T3" fmla="*/ 3 h 18"/>
                <a:gd name="T4" fmla="*/ 0 w 18"/>
                <a:gd name="T5" fmla="*/ 2 h 18"/>
                <a:gd name="T6" fmla="*/ 2 w 18"/>
                <a:gd name="T7" fmla="*/ 0 h 18"/>
                <a:gd name="T8" fmla="*/ 3 w 18"/>
                <a:gd name="T9" fmla="*/ 1 h 18"/>
                <a:gd name="T10" fmla="*/ 8 w 18"/>
                <a:gd name="T11" fmla="*/ 9 h 18"/>
                <a:gd name="T12" fmla="*/ 9 w 18"/>
                <a:gd name="T13" fmla="*/ 10 h 18"/>
                <a:gd name="T14" fmla="*/ 7 w 18"/>
                <a:gd name="T15" fmla="*/ 15 h 18"/>
                <a:gd name="T16" fmla="*/ 6 w 18"/>
                <a:gd name="T17" fmla="*/ 17 h 18"/>
                <a:gd name="T18" fmla="*/ 6 w 18"/>
                <a:gd name="T19" fmla="*/ 18 h 18"/>
                <a:gd name="T20" fmla="*/ 18 w 18"/>
                <a:gd name="T21" fmla="*/ 18 h 18"/>
                <a:gd name="T22" fmla="*/ 18 w 18"/>
                <a:gd name="T23" fmla="*/ 10 h 18"/>
                <a:gd name="T24" fmla="*/ 9 w 18"/>
                <a:gd name="T25" fmla="*/ 10 h 18"/>
                <a:gd name="T26" fmla="*/ 8 w 18"/>
                <a:gd name="T2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8">
                  <a:moveTo>
                    <a:pt x="3" y="1"/>
                  </a:moveTo>
                  <a:cubicBezTo>
                    <a:pt x="2" y="1"/>
                    <a:pt x="2" y="3"/>
                    <a:pt x="1" y="3"/>
                  </a:cubicBezTo>
                  <a:cubicBezTo>
                    <a:pt x="0" y="4"/>
                    <a:pt x="0" y="3"/>
                    <a:pt x="0" y="2"/>
                  </a:cubicBezTo>
                  <a:cubicBezTo>
                    <a:pt x="0" y="1"/>
                    <a:pt x="1" y="0"/>
                    <a:pt x="2" y="0"/>
                  </a:cubicBezTo>
                  <a:cubicBezTo>
                    <a:pt x="2" y="0"/>
                    <a:pt x="3" y="0"/>
                    <a:pt x="3" y="1"/>
                  </a:cubicBezTo>
                  <a:close/>
                  <a:moveTo>
                    <a:pt x="8" y="9"/>
                  </a:moveTo>
                  <a:cubicBezTo>
                    <a:pt x="8" y="9"/>
                    <a:pt x="9" y="10"/>
                    <a:pt x="9" y="10"/>
                  </a:cubicBezTo>
                  <a:cubicBezTo>
                    <a:pt x="9" y="12"/>
                    <a:pt x="9" y="13"/>
                    <a:pt x="7" y="15"/>
                  </a:cubicBezTo>
                  <a:cubicBezTo>
                    <a:pt x="7" y="15"/>
                    <a:pt x="6" y="16"/>
                    <a:pt x="6" y="17"/>
                  </a:cubicBezTo>
                  <a:cubicBezTo>
                    <a:pt x="6" y="17"/>
                    <a:pt x="6" y="18"/>
                    <a:pt x="6" y="18"/>
                  </a:cubicBezTo>
                  <a:cubicBezTo>
                    <a:pt x="18" y="18"/>
                    <a:pt x="18" y="18"/>
                    <a:pt x="18" y="18"/>
                  </a:cubicBezTo>
                  <a:cubicBezTo>
                    <a:pt x="18" y="10"/>
                    <a:pt x="18" y="10"/>
                    <a:pt x="18" y="10"/>
                  </a:cubicBezTo>
                  <a:cubicBezTo>
                    <a:pt x="9" y="10"/>
                    <a:pt x="9" y="10"/>
                    <a:pt x="9" y="10"/>
                  </a:cubicBezTo>
                  <a:lnTo>
                    <a:pt x="8" y="9"/>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4" name="Freeform 916">
              <a:extLst>
                <a:ext uri="{FF2B5EF4-FFF2-40B4-BE49-F238E27FC236}">
                  <a16:creationId xmlns:a16="http://schemas.microsoft.com/office/drawing/2014/main" id="{FCA790DA-912A-4980-89BE-5DDA8BC80F9F}"/>
                </a:ext>
              </a:extLst>
            </p:cNvPr>
            <p:cNvSpPr>
              <a:spLocks noEditPoints="1"/>
            </p:cNvSpPr>
            <p:nvPr/>
          </p:nvSpPr>
          <p:spPr bwMode="auto">
            <a:xfrm>
              <a:off x="6782602" y="3632816"/>
              <a:ext cx="388829" cy="287941"/>
            </a:xfrm>
            <a:custGeom>
              <a:avLst/>
              <a:gdLst>
                <a:gd name="T0" fmla="*/ 64 w 83"/>
                <a:gd name="T1" fmla="*/ 73 h 76"/>
                <a:gd name="T2" fmla="*/ 60 w 83"/>
                <a:gd name="T3" fmla="*/ 76 h 76"/>
                <a:gd name="T4" fmla="*/ 83 w 83"/>
                <a:gd name="T5" fmla="*/ 73 h 76"/>
                <a:gd name="T6" fmla="*/ 77 w 83"/>
                <a:gd name="T7" fmla="*/ 69 h 76"/>
                <a:gd name="T8" fmla="*/ 75 w 83"/>
                <a:gd name="T9" fmla="*/ 65 h 76"/>
                <a:gd name="T10" fmla="*/ 69 w 83"/>
                <a:gd name="T11" fmla="*/ 67 h 76"/>
                <a:gd name="T12" fmla="*/ 65 w 83"/>
                <a:gd name="T13" fmla="*/ 72 h 76"/>
                <a:gd name="T14" fmla="*/ 64 w 83"/>
                <a:gd name="T15" fmla="*/ 73 h 76"/>
                <a:gd name="T16" fmla="*/ 83 w 83"/>
                <a:gd name="T17" fmla="*/ 73 h 76"/>
                <a:gd name="T18" fmla="*/ 68 w 83"/>
                <a:gd name="T19" fmla="*/ 71 h 76"/>
                <a:gd name="T20" fmla="*/ 71 w 83"/>
                <a:gd name="T21" fmla="*/ 68 h 76"/>
                <a:gd name="T22" fmla="*/ 74 w 83"/>
                <a:gd name="T23" fmla="*/ 63 h 76"/>
                <a:gd name="T24" fmla="*/ 74 w 83"/>
                <a:gd name="T25" fmla="*/ 58 h 76"/>
                <a:gd name="T26" fmla="*/ 69 w 83"/>
                <a:gd name="T27" fmla="*/ 50 h 76"/>
                <a:gd name="T28" fmla="*/ 63 w 83"/>
                <a:gd name="T29" fmla="*/ 36 h 76"/>
                <a:gd name="T30" fmla="*/ 59 w 83"/>
                <a:gd name="T31" fmla="*/ 29 h 76"/>
                <a:gd name="T32" fmla="*/ 53 w 83"/>
                <a:gd name="T33" fmla="*/ 17 h 76"/>
                <a:gd name="T34" fmla="*/ 55 w 83"/>
                <a:gd name="T35" fmla="*/ 16 h 76"/>
                <a:gd name="T36" fmla="*/ 57 w 83"/>
                <a:gd name="T37" fmla="*/ 20 h 76"/>
                <a:gd name="T38" fmla="*/ 60 w 83"/>
                <a:gd name="T39" fmla="*/ 26 h 76"/>
                <a:gd name="T40" fmla="*/ 66 w 83"/>
                <a:gd name="T41" fmla="*/ 30 h 76"/>
                <a:gd name="T42" fmla="*/ 68 w 83"/>
                <a:gd name="T43" fmla="*/ 23 h 76"/>
                <a:gd name="T44" fmla="*/ 70 w 83"/>
                <a:gd name="T45" fmla="*/ 18 h 76"/>
                <a:gd name="T46" fmla="*/ 60 w 83"/>
                <a:gd name="T47" fmla="*/ 4 h 76"/>
                <a:gd name="T48" fmla="*/ 54 w 83"/>
                <a:gd name="T49" fmla="*/ 5 h 76"/>
                <a:gd name="T50" fmla="*/ 48 w 83"/>
                <a:gd name="T51" fmla="*/ 2 h 76"/>
                <a:gd name="T52" fmla="*/ 43 w 83"/>
                <a:gd name="T53" fmla="*/ 2 h 76"/>
                <a:gd name="T54" fmla="*/ 36 w 83"/>
                <a:gd name="T55" fmla="*/ 4 h 76"/>
                <a:gd name="T56" fmla="*/ 33 w 83"/>
                <a:gd name="T57" fmla="*/ 6 h 76"/>
                <a:gd name="T58" fmla="*/ 24 w 83"/>
                <a:gd name="T59" fmla="*/ 5 h 76"/>
                <a:gd name="T60" fmla="*/ 19 w 83"/>
                <a:gd name="T61" fmla="*/ 4 h 76"/>
                <a:gd name="T62" fmla="*/ 12 w 83"/>
                <a:gd name="T63" fmla="*/ 2 h 76"/>
                <a:gd name="T64" fmla="*/ 4 w 83"/>
                <a:gd name="T65" fmla="*/ 0 h 76"/>
                <a:gd name="T66" fmla="*/ 1 w 83"/>
                <a:gd name="T67" fmla="*/ 2 h 76"/>
                <a:gd name="T68" fmla="*/ 0 w 83"/>
                <a:gd name="T69" fmla="*/ 12 h 76"/>
                <a:gd name="T70" fmla="*/ 2 w 83"/>
                <a:gd name="T71" fmla="*/ 73 h 76"/>
                <a:gd name="T72" fmla="*/ 46 w 83"/>
                <a:gd name="T73" fmla="*/ 72 h 76"/>
                <a:gd name="T74" fmla="*/ 57 w 83"/>
                <a:gd name="T75" fmla="*/ 73 h 76"/>
                <a:gd name="T76" fmla="*/ 64 w 83"/>
                <a:gd name="T77"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76">
                  <a:moveTo>
                    <a:pt x="57" y="73"/>
                  </a:moveTo>
                  <a:cubicBezTo>
                    <a:pt x="64" y="73"/>
                    <a:pt x="64" y="73"/>
                    <a:pt x="64" y="73"/>
                  </a:cubicBezTo>
                  <a:cubicBezTo>
                    <a:pt x="62" y="76"/>
                    <a:pt x="62" y="76"/>
                    <a:pt x="62" y="76"/>
                  </a:cubicBezTo>
                  <a:cubicBezTo>
                    <a:pt x="60" y="76"/>
                    <a:pt x="60" y="76"/>
                    <a:pt x="60" y="76"/>
                  </a:cubicBezTo>
                  <a:lnTo>
                    <a:pt x="57" y="73"/>
                  </a:lnTo>
                  <a:close/>
                  <a:moveTo>
                    <a:pt x="83" y="73"/>
                  </a:moveTo>
                  <a:cubicBezTo>
                    <a:pt x="81" y="72"/>
                    <a:pt x="80" y="71"/>
                    <a:pt x="79" y="69"/>
                  </a:cubicBezTo>
                  <a:cubicBezTo>
                    <a:pt x="78" y="69"/>
                    <a:pt x="78" y="69"/>
                    <a:pt x="77" y="69"/>
                  </a:cubicBezTo>
                  <a:cubicBezTo>
                    <a:pt x="76" y="69"/>
                    <a:pt x="75" y="68"/>
                    <a:pt x="75" y="66"/>
                  </a:cubicBezTo>
                  <a:cubicBezTo>
                    <a:pt x="75" y="66"/>
                    <a:pt x="75" y="66"/>
                    <a:pt x="75" y="65"/>
                  </a:cubicBezTo>
                  <a:cubicBezTo>
                    <a:pt x="71" y="68"/>
                    <a:pt x="71" y="68"/>
                    <a:pt x="71" y="68"/>
                  </a:cubicBezTo>
                  <a:cubicBezTo>
                    <a:pt x="69" y="67"/>
                    <a:pt x="69" y="67"/>
                    <a:pt x="69" y="67"/>
                  </a:cubicBezTo>
                  <a:cubicBezTo>
                    <a:pt x="68" y="71"/>
                    <a:pt x="68" y="71"/>
                    <a:pt x="68" y="71"/>
                  </a:cubicBezTo>
                  <a:cubicBezTo>
                    <a:pt x="65" y="72"/>
                    <a:pt x="65" y="72"/>
                    <a:pt x="65" y="72"/>
                  </a:cubicBezTo>
                  <a:cubicBezTo>
                    <a:pt x="64" y="73"/>
                    <a:pt x="64" y="73"/>
                    <a:pt x="64" y="73"/>
                  </a:cubicBezTo>
                  <a:cubicBezTo>
                    <a:pt x="64" y="73"/>
                    <a:pt x="64" y="73"/>
                    <a:pt x="64" y="73"/>
                  </a:cubicBezTo>
                  <a:cubicBezTo>
                    <a:pt x="83" y="73"/>
                    <a:pt x="83" y="73"/>
                    <a:pt x="83" y="73"/>
                  </a:cubicBezTo>
                  <a:cubicBezTo>
                    <a:pt x="83" y="73"/>
                    <a:pt x="83" y="73"/>
                    <a:pt x="83" y="73"/>
                  </a:cubicBezTo>
                  <a:close/>
                  <a:moveTo>
                    <a:pt x="65" y="72"/>
                  </a:moveTo>
                  <a:cubicBezTo>
                    <a:pt x="68" y="71"/>
                    <a:pt x="68" y="71"/>
                    <a:pt x="68" y="71"/>
                  </a:cubicBezTo>
                  <a:cubicBezTo>
                    <a:pt x="69" y="67"/>
                    <a:pt x="69" y="67"/>
                    <a:pt x="69" y="67"/>
                  </a:cubicBezTo>
                  <a:cubicBezTo>
                    <a:pt x="71" y="68"/>
                    <a:pt x="71" y="68"/>
                    <a:pt x="71" y="68"/>
                  </a:cubicBezTo>
                  <a:cubicBezTo>
                    <a:pt x="75" y="65"/>
                    <a:pt x="75" y="65"/>
                    <a:pt x="75" y="65"/>
                  </a:cubicBezTo>
                  <a:cubicBezTo>
                    <a:pt x="74" y="65"/>
                    <a:pt x="74" y="64"/>
                    <a:pt x="74" y="63"/>
                  </a:cubicBezTo>
                  <a:cubicBezTo>
                    <a:pt x="73" y="62"/>
                    <a:pt x="74" y="60"/>
                    <a:pt x="76" y="60"/>
                  </a:cubicBezTo>
                  <a:cubicBezTo>
                    <a:pt x="75" y="59"/>
                    <a:pt x="74" y="59"/>
                    <a:pt x="74" y="58"/>
                  </a:cubicBezTo>
                  <a:cubicBezTo>
                    <a:pt x="73" y="57"/>
                    <a:pt x="72" y="56"/>
                    <a:pt x="72" y="55"/>
                  </a:cubicBezTo>
                  <a:cubicBezTo>
                    <a:pt x="71" y="53"/>
                    <a:pt x="70" y="51"/>
                    <a:pt x="69" y="50"/>
                  </a:cubicBezTo>
                  <a:cubicBezTo>
                    <a:pt x="68" y="48"/>
                    <a:pt x="67" y="46"/>
                    <a:pt x="66" y="44"/>
                  </a:cubicBezTo>
                  <a:cubicBezTo>
                    <a:pt x="65" y="42"/>
                    <a:pt x="63" y="39"/>
                    <a:pt x="63" y="36"/>
                  </a:cubicBezTo>
                  <a:cubicBezTo>
                    <a:pt x="62" y="34"/>
                    <a:pt x="61" y="33"/>
                    <a:pt x="61" y="31"/>
                  </a:cubicBezTo>
                  <a:cubicBezTo>
                    <a:pt x="61" y="30"/>
                    <a:pt x="60" y="29"/>
                    <a:pt x="59" y="29"/>
                  </a:cubicBezTo>
                  <a:cubicBezTo>
                    <a:pt x="58" y="27"/>
                    <a:pt x="57" y="25"/>
                    <a:pt x="55" y="23"/>
                  </a:cubicBezTo>
                  <a:cubicBezTo>
                    <a:pt x="55" y="21"/>
                    <a:pt x="55" y="19"/>
                    <a:pt x="53" y="17"/>
                  </a:cubicBezTo>
                  <a:cubicBezTo>
                    <a:pt x="52" y="17"/>
                    <a:pt x="53" y="15"/>
                    <a:pt x="54" y="15"/>
                  </a:cubicBezTo>
                  <a:cubicBezTo>
                    <a:pt x="55" y="14"/>
                    <a:pt x="55" y="16"/>
                    <a:pt x="55" y="16"/>
                  </a:cubicBezTo>
                  <a:cubicBezTo>
                    <a:pt x="55" y="16"/>
                    <a:pt x="55" y="17"/>
                    <a:pt x="55" y="17"/>
                  </a:cubicBezTo>
                  <a:cubicBezTo>
                    <a:pt x="55" y="18"/>
                    <a:pt x="56" y="19"/>
                    <a:pt x="57" y="20"/>
                  </a:cubicBezTo>
                  <a:cubicBezTo>
                    <a:pt x="57" y="21"/>
                    <a:pt x="58" y="21"/>
                    <a:pt x="58" y="22"/>
                  </a:cubicBezTo>
                  <a:cubicBezTo>
                    <a:pt x="58" y="24"/>
                    <a:pt x="59" y="25"/>
                    <a:pt x="60" y="26"/>
                  </a:cubicBezTo>
                  <a:cubicBezTo>
                    <a:pt x="61" y="27"/>
                    <a:pt x="61" y="28"/>
                    <a:pt x="62" y="29"/>
                  </a:cubicBezTo>
                  <a:cubicBezTo>
                    <a:pt x="63" y="31"/>
                    <a:pt x="65" y="31"/>
                    <a:pt x="66" y="30"/>
                  </a:cubicBezTo>
                  <a:cubicBezTo>
                    <a:pt x="67" y="30"/>
                    <a:pt x="67" y="29"/>
                    <a:pt x="67" y="29"/>
                  </a:cubicBezTo>
                  <a:cubicBezTo>
                    <a:pt x="67" y="27"/>
                    <a:pt x="67" y="25"/>
                    <a:pt x="68" y="23"/>
                  </a:cubicBezTo>
                  <a:cubicBezTo>
                    <a:pt x="68" y="21"/>
                    <a:pt x="69" y="19"/>
                    <a:pt x="70" y="18"/>
                  </a:cubicBezTo>
                  <a:cubicBezTo>
                    <a:pt x="70" y="18"/>
                    <a:pt x="70" y="18"/>
                    <a:pt x="70" y="18"/>
                  </a:cubicBezTo>
                  <a:cubicBezTo>
                    <a:pt x="69" y="15"/>
                    <a:pt x="66" y="6"/>
                    <a:pt x="65" y="3"/>
                  </a:cubicBezTo>
                  <a:cubicBezTo>
                    <a:pt x="63" y="3"/>
                    <a:pt x="62" y="6"/>
                    <a:pt x="60" y="4"/>
                  </a:cubicBezTo>
                  <a:cubicBezTo>
                    <a:pt x="60" y="4"/>
                    <a:pt x="59" y="5"/>
                    <a:pt x="59" y="5"/>
                  </a:cubicBezTo>
                  <a:cubicBezTo>
                    <a:pt x="57" y="5"/>
                    <a:pt x="56" y="7"/>
                    <a:pt x="54" y="5"/>
                  </a:cubicBezTo>
                  <a:cubicBezTo>
                    <a:pt x="53" y="4"/>
                    <a:pt x="53" y="4"/>
                    <a:pt x="52" y="4"/>
                  </a:cubicBezTo>
                  <a:cubicBezTo>
                    <a:pt x="51" y="3"/>
                    <a:pt x="50" y="1"/>
                    <a:pt x="48" y="2"/>
                  </a:cubicBezTo>
                  <a:cubicBezTo>
                    <a:pt x="47" y="2"/>
                    <a:pt x="46" y="2"/>
                    <a:pt x="46" y="2"/>
                  </a:cubicBezTo>
                  <a:cubicBezTo>
                    <a:pt x="45" y="1"/>
                    <a:pt x="44" y="1"/>
                    <a:pt x="43" y="2"/>
                  </a:cubicBezTo>
                  <a:cubicBezTo>
                    <a:pt x="43" y="3"/>
                    <a:pt x="42" y="3"/>
                    <a:pt x="41" y="3"/>
                  </a:cubicBezTo>
                  <a:cubicBezTo>
                    <a:pt x="39" y="2"/>
                    <a:pt x="38" y="3"/>
                    <a:pt x="36" y="4"/>
                  </a:cubicBezTo>
                  <a:cubicBezTo>
                    <a:pt x="35" y="4"/>
                    <a:pt x="35" y="5"/>
                    <a:pt x="34" y="5"/>
                  </a:cubicBezTo>
                  <a:cubicBezTo>
                    <a:pt x="34" y="6"/>
                    <a:pt x="33" y="6"/>
                    <a:pt x="33" y="6"/>
                  </a:cubicBezTo>
                  <a:cubicBezTo>
                    <a:pt x="32" y="7"/>
                    <a:pt x="30" y="8"/>
                    <a:pt x="29" y="7"/>
                  </a:cubicBezTo>
                  <a:cubicBezTo>
                    <a:pt x="28" y="6"/>
                    <a:pt x="26" y="5"/>
                    <a:pt x="24" y="5"/>
                  </a:cubicBezTo>
                  <a:cubicBezTo>
                    <a:pt x="23" y="5"/>
                    <a:pt x="21" y="4"/>
                    <a:pt x="20" y="4"/>
                  </a:cubicBezTo>
                  <a:cubicBezTo>
                    <a:pt x="20" y="4"/>
                    <a:pt x="19" y="4"/>
                    <a:pt x="19" y="4"/>
                  </a:cubicBezTo>
                  <a:cubicBezTo>
                    <a:pt x="19" y="2"/>
                    <a:pt x="17" y="3"/>
                    <a:pt x="16" y="2"/>
                  </a:cubicBezTo>
                  <a:cubicBezTo>
                    <a:pt x="15" y="2"/>
                    <a:pt x="13" y="2"/>
                    <a:pt x="12" y="2"/>
                  </a:cubicBezTo>
                  <a:cubicBezTo>
                    <a:pt x="11" y="1"/>
                    <a:pt x="8" y="0"/>
                    <a:pt x="6" y="2"/>
                  </a:cubicBezTo>
                  <a:cubicBezTo>
                    <a:pt x="5" y="3"/>
                    <a:pt x="4" y="2"/>
                    <a:pt x="4" y="0"/>
                  </a:cubicBezTo>
                  <a:cubicBezTo>
                    <a:pt x="4" y="0"/>
                    <a:pt x="3" y="0"/>
                    <a:pt x="3" y="0"/>
                  </a:cubicBezTo>
                  <a:cubicBezTo>
                    <a:pt x="1" y="2"/>
                    <a:pt x="1" y="2"/>
                    <a:pt x="1" y="2"/>
                  </a:cubicBezTo>
                  <a:cubicBezTo>
                    <a:pt x="2" y="7"/>
                    <a:pt x="2" y="7"/>
                    <a:pt x="2" y="7"/>
                  </a:cubicBezTo>
                  <a:cubicBezTo>
                    <a:pt x="0" y="12"/>
                    <a:pt x="0" y="12"/>
                    <a:pt x="0" y="12"/>
                  </a:cubicBezTo>
                  <a:cubicBezTo>
                    <a:pt x="2" y="18"/>
                    <a:pt x="2" y="18"/>
                    <a:pt x="2" y="18"/>
                  </a:cubicBezTo>
                  <a:cubicBezTo>
                    <a:pt x="2" y="73"/>
                    <a:pt x="2" y="73"/>
                    <a:pt x="2" y="73"/>
                  </a:cubicBezTo>
                  <a:cubicBezTo>
                    <a:pt x="45" y="73"/>
                    <a:pt x="45" y="73"/>
                    <a:pt x="45" y="73"/>
                  </a:cubicBezTo>
                  <a:cubicBezTo>
                    <a:pt x="46" y="72"/>
                    <a:pt x="46" y="72"/>
                    <a:pt x="46" y="72"/>
                  </a:cubicBezTo>
                  <a:cubicBezTo>
                    <a:pt x="46" y="73"/>
                    <a:pt x="46" y="73"/>
                    <a:pt x="46" y="73"/>
                  </a:cubicBezTo>
                  <a:cubicBezTo>
                    <a:pt x="57" y="73"/>
                    <a:pt x="57" y="73"/>
                    <a:pt x="57" y="73"/>
                  </a:cubicBezTo>
                  <a:cubicBezTo>
                    <a:pt x="64" y="73"/>
                    <a:pt x="64" y="73"/>
                    <a:pt x="64" y="73"/>
                  </a:cubicBezTo>
                  <a:cubicBezTo>
                    <a:pt x="64" y="73"/>
                    <a:pt x="64" y="73"/>
                    <a:pt x="64" y="73"/>
                  </a:cubicBezTo>
                  <a:lnTo>
                    <a:pt x="65" y="72"/>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5" name="Freeform 917">
              <a:extLst>
                <a:ext uri="{FF2B5EF4-FFF2-40B4-BE49-F238E27FC236}">
                  <a16:creationId xmlns:a16="http://schemas.microsoft.com/office/drawing/2014/main" id="{51D1C062-7A30-4684-B141-A380B122CEDF}"/>
                </a:ext>
              </a:extLst>
            </p:cNvPr>
            <p:cNvSpPr>
              <a:spLocks/>
            </p:cNvSpPr>
            <p:nvPr/>
          </p:nvSpPr>
          <p:spPr bwMode="auto">
            <a:xfrm>
              <a:off x="7324821" y="4163843"/>
              <a:ext cx="57076" cy="46302"/>
            </a:xfrm>
            <a:custGeom>
              <a:avLst/>
              <a:gdLst>
                <a:gd name="T0" fmla="*/ 4 w 12"/>
                <a:gd name="T1" fmla="*/ 1 h 12"/>
                <a:gd name="T2" fmla="*/ 0 w 12"/>
                <a:gd name="T3" fmla="*/ 6 h 12"/>
                <a:gd name="T4" fmla="*/ 0 w 12"/>
                <a:gd name="T5" fmla="*/ 12 h 12"/>
                <a:gd name="T6" fmla="*/ 3 w 12"/>
                <a:gd name="T7" fmla="*/ 12 h 12"/>
                <a:gd name="T8" fmla="*/ 6 w 12"/>
                <a:gd name="T9" fmla="*/ 11 h 12"/>
                <a:gd name="T10" fmla="*/ 8 w 12"/>
                <a:gd name="T11" fmla="*/ 12 h 12"/>
                <a:gd name="T12" fmla="*/ 10 w 12"/>
                <a:gd name="T13" fmla="*/ 9 h 12"/>
                <a:gd name="T14" fmla="*/ 8 w 12"/>
                <a:gd name="T15" fmla="*/ 8 h 12"/>
                <a:gd name="T16" fmla="*/ 7 w 12"/>
                <a:gd name="T17" fmla="*/ 8 h 12"/>
                <a:gd name="T18" fmla="*/ 8 w 12"/>
                <a:gd name="T19" fmla="*/ 7 h 12"/>
                <a:gd name="T20" fmla="*/ 11 w 12"/>
                <a:gd name="T21" fmla="*/ 5 h 12"/>
                <a:gd name="T22" fmla="*/ 9 w 12"/>
                <a:gd name="T23" fmla="*/ 0 h 12"/>
                <a:gd name="T24" fmla="*/ 9 w 12"/>
                <a:gd name="T25" fmla="*/ 0 h 12"/>
                <a:gd name="T26" fmla="*/ 6 w 12"/>
                <a:gd name="T27" fmla="*/ 2 h 12"/>
                <a:gd name="T28" fmla="*/ 4 w 12"/>
                <a:gd name="T2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4" y="1"/>
                  </a:moveTo>
                  <a:cubicBezTo>
                    <a:pt x="0" y="6"/>
                    <a:pt x="0" y="6"/>
                    <a:pt x="0" y="6"/>
                  </a:cubicBezTo>
                  <a:cubicBezTo>
                    <a:pt x="0" y="12"/>
                    <a:pt x="0" y="12"/>
                    <a:pt x="0" y="12"/>
                  </a:cubicBezTo>
                  <a:cubicBezTo>
                    <a:pt x="3" y="12"/>
                    <a:pt x="3" y="12"/>
                    <a:pt x="3" y="12"/>
                  </a:cubicBezTo>
                  <a:cubicBezTo>
                    <a:pt x="6" y="11"/>
                    <a:pt x="6" y="11"/>
                    <a:pt x="6" y="11"/>
                  </a:cubicBezTo>
                  <a:cubicBezTo>
                    <a:pt x="8" y="12"/>
                    <a:pt x="8" y="12"/>
                    <a:pt x="8" y="12"/>
                  </a:cubicBezTo>
                  <a:cubicBezTo>
                    <a:pt x="10" y="9"/>
                    <a:pt x="10" y="9"/>
                    <a:pt x="10" y="9"/>
                  </a:cubicBezTo>
                  <a:cubicBezTo>
                    <a:pt x="10" y="8"/>
                    <a:pt x="9" y="8"/>
                    <a:pt x="8" y="8"/>
                  </a:cubicBezTo>
                  <a:cubicBezTo>
                    <a:pt x="8" y="8"/>
                    <a:pt x="7" y="9"/>
                    <a:pt x="7" y="8"/>
                  </a:cubicBezTo>
                  <a:cubicBezTo>
                    <a:pt x="7" y="7"/>
                    <a:pt x="8" y="7"/>
                    <a:pt x="8" y="7"/>
                  </a:cubicBezTo>
                  <a:cubicBezTo>
                    <a:pt x="9" y="7"/>
                    <a:pt x="10" y="6"/>
                    <a:pt x="11" y="5"/>
                  </a:cubicBezTo>
                  <a:cubicBezTo>
                    <a:pt x="12" y="3"/>
                    <a:pt x="11" y="1"/>
                    <a:pt x="9" y="0"/>
                  </a:cubicBezTo>
                  <a:cubicBezTo>
                    <a:pt x="9" y="0"/>
                    <a:pt x="9" y="0"/>
                    <a:pt x="9" y="0"/>
                  </a:cubicBezTo>
                  <a:cubicBezTo>
                    <a:pt x="6" y="2"/>
                    <a:pt x="6" y="2"/>
                    <a:pt x="6" y="2"/>
                  </a:cubicBezTo>
                  <a:lnTo>
                    <a:pt x="4" y="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6" name="Freeform 918">
              <a:extLst>
                <a:ext uri="{FF2B5EF4-FFF2-40B4-BE49-F238E27FC236}">
                  <a16:creationId xmlns:a16="http://schemas.microsoft.com/office/drawing/2014/main" id="{E80780EB-5747-40F3-9EDD-DB2A68D62FF6}"/>
                </a:ext>
              </a:extLst>
            </p:cNvPr>
            <p:cNvSpPr>
              <a:spLocks/>
            </p:cNvSpPr>
            <p:nvPr/>
          </p:nvSpPr>
          <p:spPr bwMode="auto">
            <a:xfrm>
              <a:off x="6352750" y="4399694"/>
              <a:ext cx="239005" cy="224276"/>
            </a:xfrm>
            <a:custGeom>
              <a:avLst/>
              <a:gdLst>
                <a:gd name="T0" fmla="*/ 43 w 51"/>
                <a:gd name="T1" fmla="*/ 0 h 59"/>
                <a:gd name="T2" fmla="*/ 37 w 51"/>
                <a:gd name="T3" fmla="*/ 5 h 59"/>
                <a:gd name="T4" fmla="*/ 33 w 51"/>
                <a:gd name="T5" fmla="*/ 10 h 59"/>
                <a:gd name="T6" fmla="*/ 31 w 51"/>
                <a:gd name="T7" fmla="*/ 12 h 59"/>
                <a:gd name="T8" fmla="*/ 23 w 51"/>
                <a:gd name="T9" fmla="*/ 10 h 59"/>
                <a:gd name="T10" fmla="*/ 14 w 51"/>
                <a:gd name="T11" fmla="*/ 12 h 59"/>
                <a:gd name="T12" fmla="*/ 15 w 51"/>
                <a:gd name="T13" fmla="*/ 15 h 59"/>
                <a:gd name="T14" fmla="*/ 14 w 51"/>
                <a:gd name="T15" fmla="*/ 17 h 59"/>
                <a:gd name="T16" fmla="*/ 23 w 51"/>
                <a:gd name="T17" fmla="*/ 19 h 59"/>
                <a:gd name="T18" fmla="*/ 19 w 51"/>
                <a:gd name="T19" fmla="*/ 24 h 59"/>
                <a:gd name="T20" fmla="*/ 20 w 51"/>
                <a:gd name="T21" fmla="*/ 26 h 59"/>
                <a:gd name="T22" fmla="*/ 22 w 51"/>
                <a:gd name="T23" fmla="*/ 28 h 59"/>
                <a:gd name="T24" fmla="*/ 23 w 51"/>
                <a:gd name="T25" fmla="*/ 31 h 59"/>
                <a:gd name="T26" fmla="*/ 23 w 51"/>
                <a:gd name="T27" fmla="*/ 34 h 59"/>
                <a:gd name="T28" fmla="*/ 21 w 51"/>
                <a:gd name="T29" fmla="*/ 39 h 59"/>
                <a:gd name="T30" fmla="*/ 21 w 51"/>
                <a:gd name="T31" fmla="*/ 41 h 59"/>
                <a:gd name="T32" fmla="*/ 19 w 51"/>
                <a:gd name="T33" fmla="*/ 42 h 59"/>
                <a:gd name="T34" fmla="*/ 16 w 51"/>
                <a:gd name="T35" fmla="*/ 41 h 59"/>
                <a:gd name="T36" fmla="*/ 11 w 51"/>
                <a:gd name="T37" fmla="*/ 37 h 59"/>
                <a:gd name="T38" fmla="*/ 9 w 51"/>
                <a:gd name="T39" fmla="*/ 39 h 59"/>
                <a:gd name="T40" fmla="*/ 7 w 51"/>
                <a:gd name="T41" fmla="*/ 41 h 59"/>
                <a:gd name="T42" fmla="*/ 4 w 51"/>
                <a:gd name="T43" fmla="*/ 42 h 59"/>
                <a:gd name="T44" fmla="*/ 3 w 51"/>
                <a:gd name="T45" fmla="*/ 44 h 59"/>
                <a:gd name="T46" fmla="*/ 4 w 51"/>
                <a:gd name="T47" fmla="*/ 46 h 59"/>
                <a:gd name="T48" fmla="*/ 5 w 51"/>
                <a:gd name="T49" fmla="*/ 49 h 59"/>
                <a:gd name="T50" fmla="*/ 4 w 51"/>
                <a:gd name="T51" fmla="*/ 50 h 59"/>
                <a:gd name="T52" fmla="*/ 0 w 51"/>
                <a:gd name="T53" fmla="*/ 51 h 59"/>
                <a:gd name="T54" fmla="*/ 3 w 51"/>
                <a:gd name="T55" fmla="*/ 54 h 59"/>
                <a:gd name="T56" fmla="*/ 5 w 51"/>
                <a:gd name="T57" fmla="*/ 56 h 59"/>
                <a:gd name="T58" fmla="*/ 6 w 51"/>
                <a:gd name="T59" fmla="*/ 59 h 59"/>
                <a:gd name="T60" fmla="*/ 11 w 51"/>
                <a:gd name="T61" fmla="*/ 56 h 59"/>
                <a:gd name="T62" fmla="*/ 12 w 51"/>
                <a:gd name="T63" fmla="*/ 55 h 59"/>
                <a:gd name="T64" fmla="*/ 14 w 51"/>
                <a:gd name="T65" fmla="*/ 56 h 59"/>
                <a:gd name="T66" fmla="*/ 18 w 51"/>
                <a:gd name="T67" fmla="*/ 57 h 59"/>
                <a:gd name="T68" fmla="*/ 18 w 51"/>
                <a:gd name="T69" fmla="*/ 55 h 59"/>
                <a:gd name="T70" fmla="*/ 22 w 51"/>
                <a:gd name="T71" fmla="*/ 58 h 59"/>
                <a:gd name="T72" fmla="*/ 28 w 51"/>
                <a:gd name="T73" fmla="*/ 54 h 59"/>
                <a:gd name="T74" fmla="*/ 30 w 51"/>
                <a:gd name="T75" fmla="*/ 53 h 59"/>
                <a:gd name="T76" fmla="*/ 33 w 51"/>
                <a:gd name="T77" fmla="*/ 51 h 59"/>
                <a:gd name="T78" fmla="*/ 35 w 51"/>
                <a:gd name="T79" fmla="*/ 42 h 59"/>
                <a:gd name="T80" fmla="*/ 35 w 51"/>
                <a:gd name="T81" fmla="*/ 39 h 59"/>
                <a:gd name="T82" fmla="*/ 39 w 51"/>
                <a:gd name="T83" fmla="*/ 34 h 59"/>
                <a:gd name="T84" fmla="*/ 43 w 51"/>
                <a:gd name="T85" fmla="*/ 30 h 59"/>
                <a:gd name="T86" fmla="*/ 45 w 51"/>
                <a:gd name="T87" fmla="*/ 25 h 59"/>
                <a:gd name="T88" fmla="*/ 46 w 51"/>
                <a:gd name="T89" fmla="*/ 18 h 59"/>
                <a:gd name="T90" fmla="*/ 47 w 51"/>
                <a:gd name="T91" fmla="*/ 9 h 59"/>
                <a:gd name="T92" fmla="*/ 51 w 51"/>
                <a:gd name="T93" fmla="*/ 1 h 59"/>
                <a:gd name="T94" fmla="*/ 49 w 51"/>
                <a:gd name="T9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 h="59">
                  <a:moveTo>
                    <a:pt x="48" y="1"/>
                  </a:moveTo>
                  <a:cubicBezTo>
                    <a:pt x="43" y="0"/>
                    <a:pt x="43" y="0"/>
                    <a:pt x="43" y="0"/>
                  </a:cubicBezTo>
                  <a:cubicBezTo>
                    <a:pt x="37" y="1"/>
                    <a:pt x="37" y="1"/>
                    <a:pt x="37" y="1"/>
                  </a:cubicBezTo>
                  <a:cubicBezTo>
                    <a:pt x="37" y="5"/>
                    <a:pt x="37" y="5"/>
                    <a:pt x="37" y="5"/>
                  </a:cubicBezTo>
                  <a:cubicBezTo>
                    <a:pt x="35" y="9"/>
                    <a:pt x="35" y="9"/>
                    <a:pt x="35" y="9"/>
                  </a:cubicBezTo>
                  <a:cubicBezTo>
                    <a:pt x="33" y="10"/>
                    <a:pt x="33" y="10"/>
                    <a:pt x="33" y="10"/>
                  </a:cubicBezTo>
                  <a:cubicBezTo>
                    <a:pt x="33" y="13"/>
                    <a:pt x="33" y="13"/>
                    <a:pt x="33" y="13"/>
                  </a:cubicBezTo>
                  <a:cubicBezTo>
                    <a:pt x="31" y="12"/>
                    <a:pt x="31" y="12"/>
                    <a:pt x="31" y="12"/>
                  </a:cubicBezTo>
                  <a:cubicBezTo>
                    <a:pt x="27" y="11"/>
                    <a:pt x="27" y="11"/>
                    <a:pt x="27" y="11"/>
                  </a:cubicBezTo>
                  <a:cubicBezTo>
                    <a:pt x="23" y="10"/>
                    <a:pt x="23" y="10"/>
                    <a:pt x="23" y="10"/>
                  </a:cubicBezTo>
                  <a:cubicBezTo>
                    <a:pt x="15" y="10"/>
                    <a:pt x="15" y="10"/>
                    <a:pt x="15" y="10"/>
                  </a:cubicBezTo>
                  <a:cubicBezTo>
                    <a:pt x="14" y="12"/>
                    <a:pt x="14" y="12"/>
                    <a:pt x="14" y="12"/>
                  </a:cubicBezTo>
                  <a:cubicBezTo>
                    <a:pt x="14" y="14"/>
                    <a:pt x="14" y="14"/>
                    <a:pt x="14" y="14"/>
                  </a:cubicBezTo>
                  <a:cubicBezTo>
                    <a:pt x="15" y="15"/>
                    <a:pt x="15" y="15"/>
                    <a:pt x="15" y="15"/>
                  </a:cubicBezTo>
                  <a:cubicBezTo>
                    <a:pt x="14" y="16"/>
                    <a:pt x="14" y="16"/>
                    <a:pt x="14" y="16"/>
                  </a:cubicBezTo>
                  <a:cubicBezTo>
                    <a:pt x="14" y="17"/>
                    <a:pt x="14" y="17"/>
                    <a:pt x="14" y="17"/>
                  </a:cubicBezTo>
                  <a:cubicBezTo>
                    <a:pt x="21" y="15"/>
                    <a:pt x="21" y="15"/>
                    <a:pt x="21" y="15"/>
                  </a:cubicBezTo>
                  <a:cubicBezTo>
                    <a:pt x="23" y="19"/>
                    <a:pt x="23" y="19"/>
                    <a:pt x="23" y="19"/>
                  </a:cubicBezTo>
                  <a:cubicBezTo>
                    <a:pt x="19" y="22"/>
                    <a:pt x="19" y="22"/>
                    <a:pt x="19" y="22"/>
                  </a:cubicBezTo>
                  <a:cubicBezTo>
                    <a:pt x="19" y="24"/>
                    <a:pt x="19" y="24"/>
                    <a:pt x="19" y="24"/>
                  </a:cubicBezTo>
                  <a:cubicBezTo>
                    <a:pt x="19" y="26"/>
                    <a:pt x="19" y="26"/>
                    <a:pt x="19" y="26"/>
                  </a:cubicBezTo>
                  <a:cubicBezTo>
                    <a:pt x="20" y="26"/>
                    <a:pt x="20" y="26"/>
                    <a:pt x="20" y="26"/>
                  </a:cubicBezTo>
                  <a:cubicBezTo>
                    <a:pt x="21" y="28"/>
                    <a:pt x="21" y="28"/>
                    <a:pt x="21" y="28"/>
                  </a:cubicBezTo>
                  <a:cubicBezTo>
                    <a:pt x="22" y="28"/>
                    <a:pt x="22" y="28"/>
                    <a:pt x="22" y="28"/>
                  </a:cubicBezTo>
                  <a:cubicBezTo>
                    <a:pt x="23" y="29"/>
                    <a:pt x="23" y="29"/>
                    <a:pt x="23" y="29"/>
                  </a:cubicBezTo>
                  <a:cubicBezTo>
                    <a:pt x="23" y="29"/>
                    <a:pt x="23" y="31"/>
                    <a:pt x="23" y="31"/>
                  </a:cubicBezTo>
                  <a:cubicBezTo>
                    <a:pt x="23" y="31"/>
                    <a:pt x="22" y="33"/>
                    <a:pt x="22" y="33"/>
                  </a:cubicBezTo>
                  <a:cubicBezTo>
                    <a:pt x="22" y="33"/>
                    <a:pt x="23" y="34"/>
                    <a:pt x="23" y="34"/>
                  </a:cubicBezTo>
                  <a:cubicBezTo>
                    <a:pt x="23" y="36"/>
                    <a:pt x="23" y="36"/>
                    <a:pt x="23" y="36"/>
                  </a:cubicBezTo>
                  <a:cubicBezTo>
                    <a:pt x="21" y="39"/>
                    <a:pt x="21" y="39"/>
                    <a:pt x="21" y="39"/>
                  </a:cubicBezTo>
                  <a:cubicBezTo>
                    <a:pt x="21" y="39"/>
                    <a:pt x="21" y="40"/>
                    <a:pt x="21" y="40"/>
                  </a:cubicBezTo>
                  <a:cubicBezTo>
                    <a:pt x="21" y="40"/>
                    <a:pt x="21" y="41"/>
                    <a:pt x="21" y="41"/>
                  </a:cubicBezTo>
                  <a:cubicBezTo>
                    <a:pt x="20" y="41"/>
                    <a:pt x="20" y="41"/>
                    <a:pt x="20" y="41"/>
                  </a:cubicBezTo>
                  <a:cubicBezTo>
                    <a:pt x="19" y="42"/>
                    <a:pt x="19" y="42"/>
                    <a:pt x="19" y="42"/>
                  </a:cubicBezTo>
                  <a:cubicBezTo>
                    <a:pt x="18" y="39"/>
                    <a:pt x="18" y="39"/>
                    <a:pt x="18" y="39"/>
                  </a:cubicBezTo>
                  <a:cubicBezTo>
                    <a:pt x="16" y="41"/>
                    <a:pt x="16" y="41"/>
                    <a:pt x="16" y="41"/>
                  </a:cubicBezTo>
                  <a:cubicBezTo>
                    <a:pt x="13" y="41"/>
                    <a:pt x="13" y="41"/>
                    <a:pt x="13" y="41"/>
                  </a:cubicBezTo>
                  <a:cubicBezTo>
                    <a:pt x="11" y="37"/>
                    <a:pt x="11" y="37"/>
                    <a:pt x="11" y="37"/>
                  </a:cubicBezTo>
                  <a:cubicBezTo>
                    <a:pt x="9" y="37"/>
                    <a:pt x="9" y="37"/>
                    <a:pt x="9" y="37"/>
                  </a:cubicBezTo>
                  <a:cubicBezTo>
                    <a:pt x="9" y="39"/>
                    <a:pt x="9" y="39"/>
                    <a:pt x="9" y="39"/>
                  </a:cubicBezTo>
                  <a:cubicBezTo>
                    <a:pt x="9" y="41"/>
                    <a:pt x="9" y="41"/>
                    <a:pt x="9" y="41"/>
                  </a:cubicBezTo>
                  <a:cubicBezTo>
                    <a:pt x="7" y="41"/>
                    <a:pt x="7" y="41"/>
                    <a:pt x="7" y="41"/>
                  </a:cubicBezTo>
                  <a:cubicBezTo>
                    <a:pt x="6" y="41"/>
                    <a:pt x="6" y="41"/>
                    <a:pt x="6" y="41"/>
                  </a:cubicBezTo>
                  <a:cubicBezTo>
                    <a:pt x="4" y="42"/>
                    <a:pt x="4" y="42"/>
                    <a:pt x="4" y="42"/>
                  </a:cubicBezTo>
                  <a:cubicBezTo>
                    <a:pt x="3" y="41"/>
                    <a:pt x="3" y="41"/>
                    <a:pt x="3" y="41"/>
                  </a:cubicBezTo>
                  <a:cubicBezTo>
                    <a:pt x="3" y="44"/>
                    <a:pt x="3" y="44"/>
                    <a:pt x="3" y="44"/>
                  </a:cubicBezTo>
                  <a:cubicBezTo>
                    <a:pt x="5" y="45"/>
                    <a:pt x="5" y="45"/>
                    <a:pt x="5" y="45"/>
                  </a:cubicBezTo>
                  <a:cubicBezTo>
                    <a:pt x="4" y="46"/>
                    <a:pt x="4" y="46"/>
                    <a:pt x="4" y="46"/>
                  </a:cubicBezTo>
                  <a:cubicBezTo>
                    <a:pt x="5" y="47"/>
                    <a:pt x="5" y="47"/>
                    <a:pt x="5" y="47"/>
                  </a:cubicBezTo>
                  <a:cubicBezTo>
                    <a:pt x="5" y="49"/>
                    <a:pt x="5" y="49"/>
                    <a:pt x="5" y="49"/>
                  </a:cubicBezTo>
                  <a:cubicBezTo>
                    <a:pt x="4" y="50"/>
                    <a:pt x="4" y="50"/>
                    <a:pt x="4" y="50"/>
                  </a:cubicBezTo>
                  <a:cubicBezTo>
                    <a:pt x="4" y="50"/>
                    <a:pt x="4" y="50"/>
                    <a:pt x="4" y="50"/>
                  </a:cubicBezTo>
                  <a:cubicBezTo>
                    <a:pt x="2" y="48"/>
                    <a:pt x="2" y="48"/>
                    <a:pt x="2" y="48"/>
                  </a:cubicBezTo>
                  <a:cubicBezTo>
                    <a:pt x="0" y="51"/>
                    <a:pt x="0" y="51"/>
                    <a:pt x="0" y="51"/>
                  </a:cubicBezTo>
                  <a:cubicBezTo>
                    <a:pt x="0" y="52"/>
                    <a:pt x="0" y="52"/>
                    <a:pt x="1" y="52"/>
                  </a:cubicBezTo>
                  <a:cubicBezTo>
                    <a:pt x="1" y="53"/>
                    <a:pt x="3" y="53"/>
                    <a:pt x="3" y="54"/>
                  </a:cubicBezTo>
                  <a:cubicBezTo>
                    <a:pt x="3" y="55"/>
                    <a:pt x="4" y="56"/>
                    <a:pt x="5" y="56"/>
                  </a:cubicBezTo>
                  <a:cubicBezTo>
                    <a:pt x="5" y="56"/>
                    <a:pt x="5" y="56"/>
                    <a:pt x="5" y="56"/>
                  </a:cubicBezTo>
                  <a:cubicBezTo>
                    <a:pt x="5" y="57"/>
                    <a:pt x="5" y="58"/>
                    <a:pt x="5" y="58"/>
                  </a:cubicBezTo>
                  <a:cubicBezTo>
                    <a:pt x="6" y="59"/>
                    <a:pt x="6" y="59"/>
                    <a:pt x="6" y="59"/>
                  </a:cubicBezTo>
                  <a:cubicBezTo>
                    <a:pt x="9" y="56"/>
                    <a:pt x="9" y="56"/>
                    <a:pt x="9" y="56"/>
                  </a:cubicBezTo>
                  <a:cubicBezTo>
                    <a:pt x="11" y="56"/>
                    <a:pt x="11" y="56"/>
                    <a:pt x="11" y="56"/>
                  </a:cubicBezTo>
                  <a:cubicBezTo>
                    <a:pt x="11" y="54"/>
                    <a:pt x="11" y="54"/>
                    <a:pt x="11" y="54"/>
                  </a:cubicBezTo>
                  <a:cubicBezTo>
                    <a:pt x="12" y="55"/>
                    <a:pt x="12" y="55"/>
                    <a:pt x="12" y="55"/>
                  </a:cubicBezTo>
                  <a:cubicBezTo>
                    <a:pt x="13" y="56"/>
                    <a:pt x="13" y="56"/>
                    <a:pt x="13" y="56"/>
                  </a:cubicBezTo>
                  <a:cubicBezTo>
                    <a:pt x="14" y="56"/>
                    <a:pt x="14" y="56"/>
                    <a:pt x="14" y="56"/>
                  </a:cubicBezTo>
                  <a:cubicBezTo>
                    <a:pt x="16" y="58"/>
                    <a:pt x="16" y="58"/>
                    <a:pt x="16" y="58"/>
                  </a:cubicBezTo>
                  <a:cubicBezTo>
                    <a:pt x="18" y="57"/>
                    <a:pt x="18" y="57"/>
                    <a:pt x="18" y="57"/>
                  </a:cubicBezTo>
                  <a:cubicBezTo>
                    <a:pt x="18" y="55"/>
                    <a:pt x="18" y="55"/>
                    <a:pt x="18" y="55"/>
                  </a:cubicBezTo>
                  <a:cubicBezTo>
                    <a:pt x="18" y="55"/>
                    <a:pt x="18" y="55"/>
                    <a:pt x="18" y="55"/>
                  </a:cubicBezTo>
                  <a:cubicBezTo>
                    <a:pt x="22" y="54"/>
                    <a:pt x="22" y="54"/>
                    <a:pt x="22" y="54"/>
                  </a:cubicBezTo>
                  <a:cubicBezTo>
                    <a:pt x="22" y="58"/>
                    <a:pt x="22" y="58"/>
                    <a:pt x="22" y="58"/>
                  </a:cubicBezTo>
                  <a:cubicBezTo>
                    <a:pt x="25" y="57"/>
                    <a:pt x="25" y="57"/>
                    <a:pt x="25" y="57"/>
                  </a:cubicBezTo>
                  <a:cubicBezTo>
                    <a:pt x="28" y="54"/>
                    <a:pt x="28" y="54"/>
                    <a:pt x="28" y="54"/>
                  </a:cubicBezTo>
                  <a:cubicBezTo>
                    <a:pt x="29" y="54"/>
                    <a:pt x="29" y="54"/>
                    <a:pt x="29" y="54"/>
                  </a:cubicBezTo>
                  <a:cubicBezTo>
                    <a:pt x="30" y="53"/>
                    <a:pt x="30" y="53"/>
                    <a:pt x="30" y="53"/>
                  </a:cubicBezTo>
                  <a:cubicBezTo>
                    <a:pt x="30" y="52"/>
                    <a:pt x="30" y="52"/>
                    <a:pt x="30" y="52"/>
                  </a:cubicBezTo>
                  <a:cubicBezTo>
                    <a:pt x="33" y="51"/>
                    <a:pt x="33" y="51"/>
                    <a:pt x="33" y="51"/>
                  </a:cubicBezTo>
                  <a:cubicBezTo>
                    <a:pt x="35" y="47"/>
                    <a:pt x="35" y="47"/>
                    <a:pt x="35" y="47"/>
                  </a:cubicBezTo>
                  <a:cubicBezTo>
                    <a:pt x="35" y="42"/>
                    <a:pt x="35" y="42"/>
                    <a:pt x="35" y="42"/>
                  </a:cubicBezTo>
                  <a:cubicBezTo>
                    <a:pt x="34" y="41"/>
                    <a:pt x="34" y="41"/>
                    <a:pt x="34" y="41"/>
                  </a:cubicBezTo>
                  <a:cubicBezTo>
                    <a:pt x="35" y="39"/>
                    <a:pt x="35" y="39"/>
                    <a:pt x="35" y="39"/>
                  </a:cubicBezTo>
                  <a:cubicBezTo>
                    <a:pt x="37" y="38"/>
                    <a:pt x="37" y="38"/>
                    <a:pt x="37" y="38"/>
                  </a:cubicBezTo>
                  <a:cubicBezTo>
                    <a:pt x="37" y="38"/>
                    <a:pt x="39" y="34"/>
                    <a:pt x="39" y="34"/>
                  </a:cubicBezTo>
                  <a:cubicBezTo>
                    <a:pt x="39" y="34"/>
                    <a:pt x="40" y="32"/>
                    <a:pt x="40" y="32"/>
                  </a:cubicBezTo>
                  <a:cubicBezTo>
                    <a:pt x="40" y="32"/>
                    <a:pt x="43" y="30"/>
                    <a:pt x="43" y="30"/>
                  </a:cubicBezTo>
                  <a:cubicBezTo>
                    <a:pt x="43" y="30"/>
                    <a:pt x="45" y="28"/>
                    <a:pt x="45" y="28"/>
                  </a:cubicBezTo>
                  <a:cubicBezTo>
                    <a:pt x="45" y="25"/>
                    <a:pt x="45" y="25"/>
                    <a:pt x="45" y="25"/>
                  </a:cubicBezTo>
                  <a:cubicBezTo>
                    <a:pt x="46" y="22"/>
                    <a:pt x="46" y="22"/>
                    <a:pt x="46" y="22"/>
                  </a:cubicBezTo>
                  <a:cubicBezTo>
                    <a:pt x="46" y="18"/>
                    <a:pt x="46" y="18"/>
                    <a:pt x="46" y="18"/>
                  </a:cubicBezTo>
                  <a:cubicBezTo>
                    <a:pt x="47" y="14"/>
                    <a:pt x="47" y="14"/>
                    <a:pt x="47" y="14"/>
                  </a:cubicBezTo>
                  <a:cubicBezTo>
                    <a:pt x="47" y="9"/>
                    <a:pt x="47" y="9"/>
                    <a:pt x="47" y="9"/>
                  </a:cubicBezTo>
                  <a:cubicBezTo>
                    <a:pt x="51" y="3"/>
                    <a:pt x="51" y="3"/>
                    <a:pt x="51" y="3"/>
                  </a:cubicBezTo>
                  <a:cubicBezTo>
                    <a:pt x="51" y="1"/>
                    <a:pt x="51" y="1"/>
                    <a:pt x="51" y="1"/>
                  </a:cubicBezTo>
                  <a:cubicBezTo>
                    <a:pt x="51" y="0"/>
                    <a:pt x="51" y="0"/>
                    <a:pt x="51" y="0"/>
                  </a:cubicBezTo>
                  <a:cubicBezTo>
                    <a:pt x="49" y="0"/>
                    <a:pt x="49" y="0"/>
                    <a:pt x="49" y="0"/>
                  </a:cubicBezTo>
                  <a:lnTo>
                    <a:pt x="48" y="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7" name="Freeform 919">
              <a:extLst>
                <a:ext uri="{FF2B5EF4-FFF2-40B4-BE49-F238E27FC236}">
                  <a16:creationId xmlns:a16="http://schemas.microsoft.com/office/drawing/2014/main" id="{7C541EE2-0E1F-40EF-A7F9-6D3F21063C4F}"/>
                </a:ext>
              </a:extLst>
            </p:cNvPr>
            <p:cNvSpPr>
              <a:spLocks/>
            </p:cNvSpPr>
            <p:nvPr/>
          </p:nvSpPr>
          <p:spPr bwMode="auto">
            <a:xfrm>
              <a:off x="6384855" y="4353392"/>
              <a:ext cx="608213" cy="490513"/>
            </a:xfrm>
            <a:custGeom>
              <a:avLst/>
              <a:gdLst>
                <a:gd name="T0" fmla="*/ 122 w 130"/>
                <a:gd name="T1" fmla="*/ 10 h 129"/>
                <a:gd name="T2" fmla="*/ 120 w 130"/>
                <a:gd name="T3" fmla="*/ 6 h 129"/>
                <a:gd name="T4" fmla="*/ 116 w 130"/>
                <a:gd name="T5" fmla="*/ 7 h 129"/>
                <a:gd name="T6" fmla="*/ 106 w 130"/>
                <a:gd name="T7" fmla="*/ 6 h 129"/>
                <a:gd name="T8" fmla="*/ 101 w 130"/>
                <a:gd name="T9" fmla="*/ 1 h 129"/>
                <a:gd name="T10" fmla="*/ 95 w 130"/>
                <a:gd name="T11" fmla="*/ 1 h 129"/>
                <a:gd name="T12" fmla="*/ 89 w 130"/>
                <a:gd name="T13" fmla="*/ 0 h 129"/>
                <a:gd name="T14" fmla="*/ 85 w 130"/>
                <a:gd name="T15" fmla="*/ 4 h 129"/>
                <a:gd name="T16" fmla="*/ 76 w 130"/>
                <a:gd name="T17" fmla="*/ 6 h 129"/>
                <a:gd name="T18" fmla="*/ 62 w 130"/>
                <a:gd name="T19" fmla="*/ 8 h 129"/>
                <a:gd name="T20" fmla="*/ 50 w 130"/>
                <a:gd name="T21" fmla="*/ 2 h 129"/>
                <a:gd name="T22" fmla="*/ 43 w 130"/>
                <a:gd name="T23" fmla="*/ 7 h 129"/>
                <a:gd name="T24" fmla="*/ 44 w 130"/>
                <a:gd name="T25" fmla="*/ 15 h 129"/>
                <a:gd name="T26" fmla="*/ 39 w 130"/>
                <a:gd name="T27" fmla="*/ 30 h 129"/>
                <a:gd name="T28" fmla="*/ 38 w 130"/>
                <a:gd name="T29" fmla="*/ 40 h 129"/>
                <a:gd name="T30" fmla="*/ 32 w 130"/>
                <a:gd name="T31" fmla="*/ 46 h 129"/>
                <a:gd name="T32" fmla="*/ 27 w 130"/>
                <a:gd name="T33" fmla="*/ 53 h 129"/>
                <a:gd name="T34" fmla="*/ 26 w 130"/>
                <a:gd name="T35" fmla="*/ 63 h 129"/>
                <a:gd name="T36" fmla="*/ 22 w 130"/>
                <a:gd name="T37" fmla="*/ 66 h 129"/>
                <a:gd name="T38" fmla="*/ 15 w 130"/>
                <a:gd name="T39" fmla="*/ 70 h 129"/>
                <a:gd name="T40" fmla="*/ 11 w 130"/>
                <a:gd name="T41" fmla="*/ 67 h 129"/>
                <a:gd name="T42" fmla="*/ 7 w 130"/>
                <a:gd name="T43" fmla="*/ 68 h 129"/>
                <a:gd name="T44" fmla="*/ 2 w 130"/>
                <a:gd name="T45" fmla="*/ 76 h 129"/>
                <a:gd name="T46" fmla="*/ 1 w 130"/>
                <a:gd name="T47" fmla="*/ 77 h 129"/>
                <a:gd name="T48" fmla="*/ 29 w 130"/>
                <a:gd name="T49" fmla="*/ 76 h 129"/>
                <a:gd name="T50" fmla="*/ 32 w 130"/>
                <a:gd name="T51" fmla="*/ 85 h 129"/>
                <a:gd name="T52" fmla="*/ 40 w 130"/>
                <a:gd name="T53" fmla="*/ 92 h 129"/>
                <a:gd name="T54" fmla="*/ 49 w 130"/>
                <a:gd name="T55" fmla="*/ 91 h 129"/>
                <a:gd name="T56" fmla="*/ 57 w 130"/>
                <a:gd name="T57" fmla="*/ 86 h 129"/>
                <a:gd name="T58" fmla="*/ 66 w 130"/>
                <a:gd name="T59" fmla="*/ 94 h 129"/>
                <a:gd name="T60" fmla="*/ 65 w 130"/>
                <a:gd name="T61" fmla="*/ 101 h 129"/>
                <a:gd name="T62" fmla="*/ 69 w 130"/>
                <a:gd name="T63" fmla="*/ 110 h 129"/>
                <a:gd name="T64" fmla="*/ 68 w 130"/>
                <a:gd name="T65" fmla="*/ 113 h 129"/>
                <a:gd name="T66" fmla="*/ 72 w 130"/>
                <a:gd name="T67" fmla="*/ 112 h 129"/>
                <a:gd name="T68" fmla="*/ 76 w 130"/>
                <a:gd name="T69" fmla="*/ 111 h 129"/>
                <a:gd name="T70" fmla="*/ 79 w 130"/>
                <a:gd name="T71" fmla="*/ 112 h 129"/>
                <a:gd name="T72" fmla="*/ 82 w 130"/>
                <a:gd name="T73" fmla="*/ 114 h 129"/>
                <a:gd name="T74" fmla="*/ 84 w 130"/>
                <a:gd name="T75" fmla="*/ 115 h 129"/>
                <a:gd name="T76" fmla="*/ 91 w 130"/>
                <a:gd name="T77" fmla="*/ 117 h 129"/>
                <a:gd name="T78" fmla="*/ 100 w 130"/>
                <a:gd name="T79" fmla="*/ 118 h 129"/>
                <a:gd name="T80" fmla="*/ 102 w 130"/>
                <a:gd name="T81" fmla="*/ 116 h 129"/>
                <a:gd name="T82" fmla="*/ 107 w 130"/>
                <a:gd name="T83" fmla="*/ 120 h 129"/>
                <a:gd name="T84" fmla="*/ 111 w 130"/>
                <a:gd name="T85" fmla="*/ 124 h 129"/>
                <a:gd name="T86" fmla="*/ 115 w 130"/>
                <a:gd name="T87" fmla="*/ 129 h 129"/>
                <a:gd name="T88" fmla="*/ 119 w 130"/>
                <a:gd name="T89" fmla="*/ 127 h 129"/>
                <a:gd name="T90" fmla="*/ 119 w 130"/>
                <a:gd name="T91" fmla="*/ 129 h 129"/>
                <a:gd name="T92" fmla="*/ 117 w 130"/>
                <a:gd name="T93" fmla="*/ 120 h 129"/>
                <a:gd name="T94" fmla="*/ 113 w 130"/>
                <a:gd name="T95" fmla="*/ 119 h 129"/>
                <a:gd name="T96" fmla="*/ 112 w 130"/>
                <a:gd name="T97" fmla="*/ 109 h 129"/>
                <a:gd name="T98" fmla="*/ 112 w 130"/>
                <a:gd name="T99" fmla="*/ 106 h 129"/>
                <a:gd name="T100" fmla="*/ 112 w 130"/>
                <a:gd name="T101" fmla="*/ 103 h 129"/>
                <a:gd name="T102" fmla="*/ 114 w 130"/>
                <a:gd name="T103" fmla="*/ 95 h 129"/>
                <a:gd name="T104" fmla="*/ 126 w 130"/>
                <a:gd name="T105" fmla="*/ 93 h 129"/>
                <a:gd name="T106" fmla="*/ 118 w 130"/>
                <a:gd name="T107" fmla="*/ 77 h 129"/>
                <a:gd name="T108" fmla="*/ 117 w 130"/>
                <a:gd name="T109" fmla="*/ 67 h 129"/>
                <a:gd name="T110" fmla="*/ 114 w 130"/>
                <a:gd name="T111" fmla="*/ 55 h 129"/>
                <a:gd name="T112" fmla="*/ 115 w 130"/>
                <a:gd name="T113" fmla="*/ 51 h 129"/>
                <a:gd name="T114" fmla="*/ 119 w 130"/>
                <a:gd name="T115" fmla="*/ 46 h 129"/>
                <a:gd name="T116" fmla="*/ 130 w 130"/>
                <a:gd name="T117" fmla="*/ 22 h 129"/>
                <a:gd name="T118" fmla="*/ 127 w 130"/>
                <a:gd name="T119" fmla="*/ 18 h 129"/>
                <a:gd name="T120" fmla="*/ 127 w 130"/>
                <a:gd name="T121" fmla="*/ 14 h 129"/>
                <a:gd name="T122" fmla="*/ 125 w 130"/>
                <a:gd name="T123" fmla="*/ 1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 h="129">
                  <a:moveTo>
                    <a:pt x="125" y="12"/>
                  </a:moveTo>
                  <a:cubicBezTo>
                    <a:pt x="125" y="10"/>
                    <a:pt x="125" y="10"/>
                    <a:pt x="125" y="10"/>
                  </a:cubicBezTo>
                  <a:cubicBezTo>
                    <a:pt x="122" y="10"/>
                    <a:pt x="122" y="10"/>
                    <a:pt x="122" y="10"/>
                  </a:cubicBezTo>
                  <a:cubicBezTo>
                    <a:pt x="122" y="9"/>
                    <a:pt x="122" y="9"/>
                    <a:pt x="122" y="9"/>
                  </a:cubicBezTo>
                  <a:cubicBezTo>
                    <a:pt x="120" y="7"/>
                    <a:pt x="120" y="7"/>
                    <a:pt x="120" y="7"/>
                  </a:cubicBezTo>
                  <a:cubicBezTo>
                    <a:pt x="120" y="6"/>
                    <a:pt x="120" y="6"/>
                    <a:pt x="120" y="6"/>
                  </a:cubicBezTo>
                  <a:cubicBezTo>
                    <a:pt x="118" y="5"/>
                    <a:pt x="118" y="5"/>
                    <a:pt x="118" y="5"/>
                  </a:cubicBezTo>
                  <a:cubicBezTo>
                    <a:pt x="117" y="7"/>
                    <a:pt x="117" y="7"/>
                    <a:pt x="117" y="7"/>
                  </a:cubicBezTo>
                  <a:cubicBezTo>
                    <a:pt x="116" y="7"/>
                    <a:pt x="116" y="7"/>
                    <a:pt x="116" y="7"/>
                  </a:cubicBezTo>
                  <a:cubicBezTo>
                    <a:pt x="113" y="6"/>
                    <a:pt x="113" y="6"/>
                    <a:pt x="113" y="6"/>
                  </a:cubicBezTo>
                  <a:cubicBezTo>
                    <a:pt x="110" y="8"/>
                    <a:pt x="110" y="8"/>
                    <a:pt x="110" y="8"/>
                  </a:cubicBezTo>
                  <a:cubicBezTo>
                    <a:pt x="106" y="6"/>
                    <a:pt x="106" y="6"/>
                    <a:pt x="106" y="6"/>
                  </a:cubicBezTo>
                  <a:cubicBezTo>
                    <a:pt x="106" y="4"/>
                    <a:pt x="106" y="4"/>
                    <a:pt x="106" y="4"/>
                  </a:cubicBezTo>
                  <a:cubicBezTo>
                    <a:pt x="103" y="2"/>
                    <a:pt x="103" y="2"/>
                    <a:pt x="103" y="2"/>
                  </a:cubicBezTo>
                  <a:cubicBezTo>
                    <a:pt x="103" y="2"/>
                    <a:pt x="102" y="1"/>
                    <a:pt x="101" y="1"/>
                  </a:cubicBezTo>
                  <a:cubicBezTo>
                    <a:pt x="101" y="1"/>
                    <a:pt x="100" y="3"/>
                    <a:pt x="100" y="3"/>
                  </a:cubicBezTo>
                  <a:cubicBezTo>
                    <a:pt x="97" y="3"/>
                    <a:pt x="97" y="3"/>
                    <a:pt x="97" y="3"/>
                  </a:cubicBezTo>
                  <a:cubicBezTo>
                    <a:pt x="95" y="1"/>
                    <a:pt x="95" y="1"/>
                    <a:pt x="95" y="1"/>
                  </a:cubicBezTo>
                  <a:cubicBezTo>
                    <a:pt x="93" y="1"/>
                    <a:pt x="93" y="1"/>
                    <a:pt x="93" y="1"/>
                  </a:cubicBezTo>
                  <a:cubicBezTo>
                    <a:pt x="91" y="0"/>
                    <a:pt x="91" y="0"/>
                    <a:pt x="91" y="0"/>
                  </a:cubicBezTo>
                  <a:cubicBezTo>
                    <a:pt x="89" y="0"/>
                    <a:pt x="89" y="0"/>
                    <a:pt x="89" y="0"/>
                  </a:cubicBezTo>
                  <a:cubicBezTo>
                    <a:pt x="89" y="2"/>
                    <a:pt x="89" y="2"/>
                    <a:pt x="89" y="2"/>
                  </a:cubicBezTo>
                  <a:cubicBezTo>
                    <a:pt x="88" y="3"/>
                    <a:pt x="88" y="3"/>
                    <a:pt x="88" y="3"/>
                  </a:cubicBezTo>
                  <a:cubicBezTo>
                    <a:pt x="85" y="4"/>
                    <a:pt x="85" y="4"/>
                    <a:pt x="85" y="4"/>
                  </a:cubicBezTo>
                  <a:cubicBezTo>
                    <a:pt x="83" y="2"/>
                    <a:pt x="83" y="2"/>
                    <a:pt x="83" y="2"/>
                  </a:cubicBezTo>
                  <a:cubicBezTo>
                    <a:pt x="82" y="3"/>
                    <a:pt x="82" y="3"/>
                    <a:pt x="82" y="3"/>
                  </a:cubicBezTo>
                  <a:cubicBezTo>
                    <a:pt x="76" y="6"/>
                    <a:pt x="76" y="6"/>
                    <a:pt x="76" y="6"/>
                  </a:cubicBezTo>
                  <a:cubicBezTo>
                    <a:pt x="73" y="4"/>
                    <a:pt x="73" y="4"/>
                    <a:pt x="73" y="4"/>
                  </a:cubicBezTo>
                  <a:cubicBezTo>
                    <a:pt x="70" y="8"/>
                    <a:pt x="70" y="8"/>
                    <a:pt x="70" y="8"/>
                  </a:cubicBezTo>
                  <a:cubicBezTo>
                    <a:pt x="62" y="8"/>
                    <a:pt x="62" y="8"/>
                    <a:pt x="62" y="8"/>
                  </a:cubicBezTo>
                  <a:cubicBezTo>
                    <a:pt x="57" y="6"/>
                    <a:pt x="57" y="6"/>
                    <a:pt x="57" y="6"/>
                  </a:cubicBezTo>
                  <a:cubicBezTo>
                    <a:pt x="54" y="3"/>
                    <a:pt x="54" y="3"/>
                    <a:pt x="54" y="3"/>
                  </a:cubicBezTo>
                  <a:cubicBezTo>
                    <a:pt x="50" y="2"/>
                    <a:pt x="50" y="2"/>
                    <a:pt x="50" y="2"/>
                  </a:cubicBezTo>
                  <a:cubicBezTo>
                    <a:pt x="47" y="3"/>
                    <a:pt x="47" y="3"/>
                    <a:pt x="47" y="3"/>
                  </a:cubicBezTo>
                  <a:cubicBezTo>
                    <a:pt x="45" y="6"/>
                    <a:pt x="45" y="6"/>
                    <a:pt x="45" y="6"/>
                  </a:cubicBezTo>
                  <a:cubicBezTo>
                    <a:pt x="43" y="7"/>
                    <a:pt x="43" y="7"/>
                    <a:pt x="43" y="7"/>
                  </a:cubicBezTo>
                  <a:cubicBezTo>
                    <a:pt x="44" y="12"/>
                    <a:pt x="44" y="12"/>
                    <a:pt x="44" y="12"/>
                  </a:cubicBezTo>
                  <a:cubicBezTo>
                    <a:pt x="44" y="13"/>
                    <a:pt x="44" y="13"/>
                    <a:pt x="44" y="13"/>
                  </a:cubicBezTo>
                  <a:cubicBezTo>
                    <a:pt x="44" y="15"/>
                    <a:pt x="44" y="15"/>
                    <a:pt x="44" y="15"/>
                  </a:cubicBezTo>
                  <a:cubicBezTo>
                    <a:pt x="40" y="21"/>
                    <a:pt x="40" y="21"/>
                    <a:pt x="40" y="21"/>
                  </a:cubicBezTo>
                  <a:cubicBezTo>
                    <a:pt x="40" y="26"/>
                    <a:pt x="40" y="26"/>
                    <a:pt x="40" y="26"/>
                  </a:cubicBezTo>
                  <a:cubicBezTo>
                    <a:pt x="39" y="30"/>
                    <a:pt x="39" y="30"/>
                    <a:pt x="39" y="30"/>
                  </a:cubicBezTo>
                  <a:cubicBezTo>
                    <a:pt x="39" y="34"/>
                    <a:pt x="39" y="34"/>
                    <a:pt x="39" y="34"/>
                  </a:cubicBezTo>
                  <a:cubicBezTo>
                    <a:pt x="38" y="37"/>
                    <a:pt x="38" y="37"/>
                    <a:pt x="38" y="37"/>
                  </a:cubicBezTo>
                  <a:cubicBezTo>
                    <a:pt x="38" y="40"/>
                    <a:pt x="38" y="40"/>
                    <a:pt x="38" y="40"/>
                  </a:cubicBezTo>
                  <a:cubicBezTo>
                    <a:pt x="38" y="40"/>
                    <a:pt x="36" y="42"/>
                    <a:pt x="36" y="42"/>
                  </a:cubicBezTo>
                  <a:cubicBezTo>
                    <a:pt x="36" y="42"/>
                    <a:pt x="33" y="44"/>
                    <a:pt x="33" y="44"/>
                  </a:cubicBezTo>
                  <a:cubicBezTo>
                    <a:pt x="33" y="44"/>
                    <a:pt x="32" y="46"/>
                    <a:pt x="32" y="46"/>
                  </a:cubicBezTo>
                  <a:cubicBezTo>
                    <a:pt x="32" y="46"/>
                    <a:pt x="30" y="50"/>
                    <a:pt x="30" y="50"/>
                  </a:cubicBezTo>
                  <a:cubicBezTo>
                    <a:pt x="28" y="51"/>
                    <a:pt x="28" y="51"/>
                    <a:pt x="28" y="51"/>
                  </a:cubicBezTo>
                  <a:cubicBezTo>
                    <a:pt x="27" y="53"/>
                    <a:pt x="27" y="53"/>
                    <a:pt x="27" y="53"/>
                  </a:cubicBezTo>
                  <a:cubicBezTo>
                    <a:pt x="28" y="54"/>
                    <a:pt x="28" y="54"/>
                    <a:pt x="28" y="54"/>
                  </a:cubicBezTo>
                  <a:cubicBezTo>
                    <a:pt x="28" y="59"/>
                    <a:pt x="28" y="59"/>
                    <a:pt x="28" y="59"/>
                  </a:cubicBezTo>
                  <a:cubicBezTo>
                    <a:pt x="26" y="63"/>
                    <a:pt x="26" y="63"/>
                    <a:pt x="26" y="63"/>
                  </a:cubicBezTo>
                  <a:cubicBezTo>
                    <a:pt x="23" y="64"/>
                    <a:pt x="23" y="64"/>
                    <a:pt x="23" y="64"/>
                  </a:cubicBezTo>
                  <a:cubicBezTo>
                    <a:pt x="23" y="65"/>
                    <a:pt x="23" y="65"/>
                    <a:pt x="23" y="65"/>
                  </a:cubicBezTo>
                  <a:cubicBezTo>
                    <a:pt x="22" y="66"/>
                    <a:pt x="22" y="66"/>
                    <a:pt x="22" y="66"/>
                  </a:cubicBezTo>
                  <a:cubicBezTo>
                    <a:pt x="21" y="66"/>
                    <a:pt x="21" y="66"/>
                    <a:pt x="21" y="66"/>
                  </a:cubicBezTo>
                  <a:cubicBezTo>
                    <a:pt x="18" y="69"/>
                    <a:pt x="18" y="69"/>
                    <a:pt x="18" y="69"/>
                  </a:cubicBezTo>
                  <a:cubicBezTo>
                    <a:pt x="15" y="70"/>
                    <a:pt x="15" y="70"/>
                    <a:pt x="15" y="70"/>
                  </a:cubicBezTo>
                  <a:cubicBezTo>
                    <a:pt x="15" y="66"/>
                    <a:pt x="15" y="66"/>
                    <a:pt x="15" y="66"/>
                  </a:cubicBezTo>
                  <a:cubicBezTo>
                    <a:pt x="11" y="67"/>
                    <a:pt x="11" y="67"/>
                    <a:pt x="11" y="67"/>
                  </a:cubicBezTo>
                  <a:cubicBezTo>
                    <a:pt x="11" y="67"/>
                    <a:pt x="11" y="67"/>
                    <a:pt x="11" y="67"/>
                  </a:cubicBezTo>
                  <a:cubicBezTo>
                    <a:pt x="11" y="69"/>
                    <a:pt x="11" y="69"/>
                    <a:pt x="11" y="69"/>
                  </a:cubicBezTo>
                  <a:cubicBezTo>
                    <a:pt x="9" y="70"/>
                    <a:pt x="9" y="70"/>
                    <a:pt x="9" y="70"/>
                  </a:cubicBezTo>
                  <a:cubicBezTo>
                    <a:pt x="7" y="68"/>
                    <a:pt x="7" y="68"/>
                    <a:pt x="7" y="68"/>
                  </a:cubicBezTo>
                  <a:cubicBezTo>
                    <a:pt x="2" y="71"/>
                    <a:pt x="2" y="71"/>
                    <a:pt x="2" y="71"/>
                  </a:cubicBezTo>
                  <a:cubicBezTo>
                    <a:pt x="2" y="72"/>
                    <a:pt x="2" y="72"/>
                    <a:pt x="2" y="72"/>
                  </a:cubicBezTo>
                  <a:cubicBezTo>
                    <a:pt x="2" y="76"/>
                    <a:pt x="2" y="76"/>
                    <a:pt x="2" y="76"/>
                  </a:cubicBezTo>
                  <a:cubicBezTo>
                    <a:pt x="1" y="76"/>
                    <a:pt x="1" y="76"/>
                    <a:pt x="1" y="76"/>
                  </a:cubicBezTo>
                  <a:cubicBezTo>
                    <a:pt x="1" y="76"/>
                    <a:pt x="1" y="76"/>
                    <a:pt x="1" y="76"/>
                  </a:cubicBezTo>
                  <a:cubicBezTo>
                    <a:pt x="0" y="76"/>
                    <a:pt x="0" y="76"/>
                    <a:pt x="1" y="77"/>
                  </a:cubicBezTo>
                  <a:cubicBezTo>
                    <a:pt x="1" y="77"/>
                    <a:pt x="2" y="77"/>
                    <a:pt x="2" y="78"/>
                  </a:cubicBezTo>
                  <a:cubicBezTo>
                    <a:pt x="6" y="76"/>
                    <a:pt x="6" y="76"/>
                    <a:pt x="6" y="76"/>
                  </a:cubicBezTo>
                  <a:cubicBezTo>
                    <a:pt x="29" y="76"/>
                    <a:pt x="29" y="76"/>
                    <a:pt x="29" y="76"/>
                  </a:cubicBezTo>
                  <a:cubicBezTo>
                    <a:pt x="31" y="79"/>
                    <a:pt x="31" y="79"/>
                    <a:pt x="31" y="79"/>
                  </a:cubicBezTo>
                  <a:cubicBezTo>
                    <a:pt x="31" y="80"/>
                    <a:pt x="31" y="80"/>
                    <a:pt x="31" y="80"/>
                  </a:cubicBezTo>
                  <a:cubicBezTo>
                    <a:pt x="32" y="85"/>
                    <a:pt x="32" y="85"/>
                    <a:pt x="32" y="85"/>
                  </a:cubicBezTo>
                  <a:cubicBezTo>
                    <a:pt x="34" y="88"/>
                    <a:pt x="34" y="88"/>
                    <a:pt x="34" y="88"/>
                  </a:cubicBezTo>
                  <a:cubicBezTo>
                    <a:pt x="36" y="92"/>
                    <a:pt x="36" y="92"/>
                    <a:pt x="36" y="92"/>
                  </a:cubicBezTo>
                  <a:cubicBezTo>
                    <a:pt x="40" y="92"/>
                    <a:pt x="40" y="92"/>
                    <a:pt x="40" y="92"/>
                  </a:cubicBezTo>
                  <a:cubicBezTo>
                    <a:pt x="43" y="90"/>
                    <a:pt x="43" y="90"/>
                    <a:pt x="43" y="90"/>
                  </a:cubicBezTo>
                  <a:cubicBezTo>
                    <a:pt x="46" y="91"/>
                    <a:pt x="46" y="91"/>
                    <a:pt x="46" y="91"/>
                  </a:cubicBezTo>
                  <a:cubicBezTo>
                    <a:pt x="49" y="91"/>
                    <a:pt x="49" y="91"/>
                    <a:pt x="49" y="91"/>
                  </a:cubicBezTo>
                  <a:cubicBezTo>
                    <a:pt x="50" y="84"/>
                    <a:pt x="50" y="84"/>
                    <a:pt x="50" y="84"/>
                  </a:cubicBezTo>
                  <a:cubicBezTo>
                    <a:pt x="58" y="84"/>
                    <a:pt x="58" y="84"/>
                    <a:pt x="58" y="84"/>
                  </a:cubicBezTo>
                  <a:cubicBezTo>
                    <a:pt x="57" y="86"/>
                    <a:pt x="57" y="86"/>
                    <a:pt x="57" y="86"/>
                  </a:cubicBezTo>
                  <a:cubicBezTo>
                    <a:pt x="65" y="86"/>
                    <a:pt x="65" y="86"/>
                    <a:pt x="65" y="86"/>
                  </a:cubicBezTo>
                  <a:cubicBezTo>
                    <a:pt x="65" y="91"/>
                    <a:pt x="65" y="91"/>
                    <a:pt x="65" y="91"/>
                  </a:cubicBezTo>
                  <a:cubicBezTo>
                    <a:pt x="66" y="94"/>
                    <a:pt x="66" y="94"/>
                    <a:pt x="66" y="94"/>
                  </a:cubicBezTo>
                  <a:cubicBezTo>
                    <a:pt x="66" y="99"/>
                    <a:pt x="66" y="99"/>
                    <a:pt x="66" y="99"/>
                  </a:cubicBezTo>
                  <a:cubicBezTo>
                    <a:pt x="65" y="100"/>
                    <a:pt x="65" y="100"/>
                    <a:pt x="65" y="100"/>
                  </a:cubicBezTo>
                  <a:cubicBezTo>
                    <a:pt x="65" y="101"/>
                    <a:pt x="65" y="101"/>
                    <a:pt x="65" y="101"/>
                  </a:cubicBezTo>
                  <a:cubicBezTo>
                    <a:pt x="68" y="104"/>
                    <a:pt x="68" y="104"/>
                    <a:pt x="68" y="104"/>
                  </a:cubicBezTo>
                  <a:cubicBezTo>
                    <a:pt x="69" y="107"/>
                    <a:pt x="69" y="107"/>
                    <a:pt x="69" y="107"/>
                  </a:cubicBezTo>
                  <a:cubicBezTo>
                    <a:pt x="69" y="110"/>
                    <a:pt x="69" y="110"/>
                    <a:pt x="69" y="110"/>
                  </a:cubicBezTo>
                  <a:cubicBezTo>
                    <a:pt x="68" y="111"/>
                    <a:pt x="68" y="111"/>
                    <a:pt x="68" y="111"/>
                  </a:cubicBezTo>
                  <a:cubicBezTo>
                    <a:pt x="68" y="112"/>
                    <a:pt x="68" y="112"/>
                    <a:pt x="68" y="112"/>
                  </a:cubicBezTo>
                  <a:cubicBezTo>
                    <a:pt x="68" y="113"/>
                    <a:pt x="68" y="113"/>
                    <a:pt x="68" y="113"/>
                  </a:cubicBezTo>
                  <a:cubicBezTo>
                    <a:pt x="69" y="114"/>
                    <a:pt x="69" y="114"/>
                    <a:pt x="69" y="114"/>
                  </a:cubicBezTo>
                  <a:cubicBezTo>
                    <a:pt x="70" y="112"/>
                    <a:pt x="70" y="112"/>
                    <a:pt x="70" y="112"/>
                  </a:cubicBezTo>
                  <a:cubicBezTo>
                    <a:pt x="72" y="112"/>
                    <a:pt x="72" y="112"/>
                    <a:pt x="72" y="112"/>
                  </a:cubicBezTo>
                  <a:cubicBezTo>
                    <a:pt x="72" y="112"/>
                    <a:pt x="72" y="112"/>
                    <a:pt x="72" y="112"/>
                  </a:cubicBezTo>
                  <a:cubicBezTo>
                    <a:pt x="75" y="112"/>
                    <a:pt x="75" y="112"/>
                    <a:pt x="75" y="112"/>
                  </a:cubicBezTo>
                  <a:cubicBezTo>
                    <a:pt x="76" y="111"/>
                    <a:pt x="76" y="111"/>
                    <a:pt x="76" y="111"/>
                  </a:cubicBezTo>
                  <a:cubicBezTo>
                    <a:pt x="77" y="111"/>
                    <a:pt x="77" y="111"/>
                    <a:pt x="77" y="111"/>
                  </a:cubicBezTo>
                  <a:cubicBezTo>
                    <a:pt x="77" y="111"/>
                    <a:pt x="78" y="112"/>
                    <a:pt x="78" y="112"/>
                  </a:cubicBezTo>
                  <a:cubicBezTo>
                    <a:pt x="78" y="112"/>
                    <a:pt x="79" y="112"/>
                    <a:pt x="79" y="112"/>
                  </a:cubicBezTo>
                  <a:cubicBezTo>
                    <a:pt x="81" y="111"/>
                    <a:pt x="81" y="111"/>
                    <a:pt x="81" y="111"/>
                  </a:cubicBezTo>
                  <a:cubicBezTo>
                    <a:pt x="83" y="112"/>
                    <a:pt x="83" y="112"/>
                    <a:pt x="83" y="112"/>
                  </a:cubicBezTo>
                  <a:cubicBezTo>
                    <a:pt x="82" y="114"/>
                    <a:pt x="82" y="114"/>
                    <a:pt x="82" y="114"/>
                  </a:cubicBezTo>
                  <a:cubicBezTo>
                    <a:pt x="82" y="115"/>
                    <a:pt x="82" y="115"/>
                    <a:pt x="82" y="115"/>
                  </a:cubicBezTo>
                  <a:cubicBezTo>
                    <a:pt x="83" y="115"/>
                    <a:pt x="83" y="115"/>
                    <a:pt x="83" y="115"/>
                  </a:cubicBezTo>
                  <a:cubicBezTo>
                    <a:pt x="84" y="115"/>
                    <a:pt x="84" y="115"/>
                    <a:pt x="84" y="115"/>
                  </a:cubicBezTo>
                  <a:cubicBezTo>
                    <a:pt x="90" y="113"/>
                    <a:pt x="90" y="113"/>
                    <a:pt x="90" y="113"/>
                  </a:cubicBezTo>
                  <a:cubicBezTo>
                    <a:pt x="90" y="116"/>
                    <a:pt x="90" y="116"/>
                    <a:pt x="90" y="116"/>
                  </a:cubicBezTo>
                  <a:cubicBezTo>
                    <a:pt x="91" y="117"/>
                    <a:pt x="91" y="117"/>
                    <a:pt x="91" y="117"/>
                  </a:cubicBezTo>
                  <a:cubicBezTo>
                    <a:pt x="93" y="117"/>
                    <a:pt x="93" y="117"/>
                    <a:pt x="93" y="117"/>
                  </a:cubicBezTo>
                  <a:cubicBezTo>
                    <a:pt x="94" y="118"/>
                    <a:pt x="94" y="118"/>
                    <a:pt x="94" y="118"/>
                  </a:cubicBezTo>
                  <a:cubicBezTo>
                    <a:pt x="100" y="118"/>
                    <a:pt x="100" y="118"/>
                    <a:pt x="100" y="118"/>
                  </a:cubicBezTo>
                  <a:cubicBezTo>
                    <a:pt x="101" y="118"/>
                    <a:pt x="101" y="118"/>
                    <a:pt x="101" y="118"/>
                  </a:cubicBezTo>
                  <a:cubicBezTo>
                    <a:pt x="101" y="116"/>
                    <a:pt x="101" y="116"/>
                    <a:pt x="101" y="116"/>
                  </a:cubicBezTo>
                  <a:cubicBezTo>
                    <a:pt x="102" y="116"/>
                    <a:pt x="102" y="116"/>
                    <a:pt x="102" y="116"/>
                  </a:cubicBezTo>
                  <a:cubicBezTo>
                    <a:pt x="102" y="118"/>
                    <a:pt x="102" y="118"/>
                    <a:pt x="102" y="118"/>
                  </a:cubicBezTo>
                  <a:cubicBezTo>
                    <a:pt x="105" y="120"/>
                    <a:pt x="105" y="120"/>
                    <a:pt x="105" y="120"/>
                  </a:cubicBezTo>
                  <a:cubicBezTo>
                    <a:pt x="107" y="120"/>
                    <a:pt x="107" y="120"/>
                    <a:pt x="107" y="120"/>
                  </a:cubicBezTo>
                  <a:cubicBezTo>
                    <a:pt x="109" y="122"/>
                    <a:pt x="109" y="122"/>
                    <a:pt x="109" y="122"/>
                  </a:cubicBezTo>
                  <a:cubicBezTo>
                    <a:pt x="111" y="122"/>
                    <a:pt x="111" y="122"/>
                    <a:pt x="111" y="122"/>
                  </a:cubicBezTo>
                  <a:cubicBezTo>
                    <a:pt x="111" y="124"/>
                    <a:pt x="111" y="124"/>
                    <a:pt x="111" y="124"/>
                  </a:cubicBezTo>
                  <a:cubicBezTo>
                    <a:pt x="113" y="125"/>
                    <a:pt x="113" y="125"/>
                    <a:pt x="113" y="125"/>
                  </a:cubicBezTo>
                  <a:cubicBezTo>
                    <a:pt x="113" y="127"/>
                    <a:pt x="113" y="127"/>
                    <a:pt x="113" y="127"/>
                  </a:cubicBezTo>
                  <a:cubicBezTo>
                    <a:pt x="115" y="129"/>
                    <a:pt x="115" y="129"/>
                    <a:pt x="115" y="129"/>
                  </a:cubicBezTo>
                  <a:cubicBezTo>
                    <a:pt x="116" y="129"/>
                    <a:pt x="116" y="129"/>
                    <a:pt x="116" y="129"/>
                  </a:cubicBezTo>
                  <a:cubicBezTo>
                    <a:pt x="118" y="127"/>
                    <a:pt x="118" y="127"/>
                    <a:pt x="118" y="127"/>
                  </a:cubicBezTo>
                  <a:cubicBezTo>
                    <a:pt x="119" y="127"/>
                    <a:pt x="119" y="127"/>
                    <a:pt x="119" y="127"/>
                  </a:cubicBezTo>
                  <a:cubicBezTo>
                    <a:pt x="119" y="128"/>
                    <a:pt x="119" y="128"/>
                    <a:pt x="119" y="128"/>
                  </a:cubicBezTo>
                  <a:cubicBezTo>
                    <a:pt x="119" y="128"/>
                    <a:pt x="119" y="128"/>
                    <a:pt x="119" y="128"/>
                  </a:cubicBezTo>
                  <a:cubicBezTo>
                    <a:pt x="119" y="129"/>
                    <a:pt x="119" y="129"/>
                    <a:pt x="119" y="129"/>
                  </a:cubicBezTo>
                  <a:cubicBezTo>
                    <a:pt x="120" y="129"/>
                    <a:pt x="120" y="129"/>
                    <a:pt x="120" y="129"/>
                  </a:cubicBezTo>
                  <a:cubicBezTo>
                    <a:pt x="120" y="120"/>
                    <a:pt x="120" y="120"/>
                    <a:pt x="120" y="120"/>
                  </a:cubicBezTo>
                  <a:cubicBezTo>
                    <a:pt x="117" y="120"/>
                    <a:pt x="117" y="120"/>
                    <a:pt x="117" y="120"/>
                  </a:cubicBezTo>
                  <a:cubicBezTo>
                    <a:pt x="117" y="122"/>
                    <a:pt x="117" y="122"/>
                    <a:pt x="117" y="122"/>
                  </a:cubicBezTo>
                  <a:cubicBezTo>
                    <a:pt x="114" y="121"/>
                    <a:pt x="114" y="121"/>
                    <a:pt x="114" y="121"/>
                  </a:cubicBezTo>
                  <a:cubicBezTo>
                    <a:pt x="113" y="119"/>
                    <a:pt x="113" y="119"/>
                    <a:pt x="113" y="119"/>
                  </a:cubicBezTo>
                  <a:cubicBezTo>
                    <a:pt x="110" y="118"/>
                    <a:pt x="110" y="118"/>
                    <a:pt x="110" y="118"/>
                  </a:cubicBezTo>
                  <a:cubicBezTo>
                    <a:pt x="110" y="115"/>
                    <a:pt x="110" y="115"/>
                    <a:pt x="110" y="115"/>
                  </a:cubicBezTo>
                  <a:cubicBezTo>
                    <a:pt x="112" y="109"/>
                    <a:pt x="112" y="109"/>
                    <a:pt x="112" y="109"/>
                  </a:cubicBezTo>
                  <a:cubicBezTo>
                    <a:pt x="112" y="108"/>
                    <a:pt x="112" y="108"/>
                    <a:pt x="112" y="108"/>
                  </a:cubicBezTo>
                  <a:cubicBezTo>
                    <a:pt x="111" y="107"/>
                    <a:pt x="111" y="107"/>
                    <a:pt x="111" y="107"/>
                  </a:cubicBezTo>
                  <a:cubicBezTo>
                    <a:pt x="112" y="106"/>
                    <a:pt x="112" y="106"/>
                    <a:pt x="112" y="106"/>
                  </a:cubicBezTo>
                  <a:cubicBezTo>
                    <a:pt x="112" y="104"/>
                    <a:pt x="112" y="104"/>
                    <a:pt x="112" y="104"/>
                  </a:cubicBezTo>
                  <a:cubicBezTo>
                    <a:pt x="112" y="104"/>
                    <a:pt x="112" y="104"/>
                    <a:pt x="112" y="104"/>
                  </a:cubicBezTo>
                  <a:cubicBezTo>
                    <a:pt x="112" y="103"/>
                    <a:pt x="112" y="103"/>
                    <a:pt x="112" y="103"/>
                  </a:cubicBezTo>
                  <a:cubicBezTo>
                    <a:pt x="110" y="100"/>
                    <a:pt x="110" y="100"/>
                    <a:pt x="110" y="100"/>
                  </a:cubicBezTo>
                  <a:cubicBezTo>
                    <a:pt x="114" y="96"/>
                    <a:pt x="114" y="96"/>
                    <a:pt x="114" y="96"/>
                  </a:cubicBezTo>
                  <a:cubicBezTo>
                    <a:pt x="114" y="95"/>
                    <a:pt x="114" y="95"/>
                    <a:pt x="114" y="95"/>
                  </a:cubicBezTo>
                  <a:cubicBezTo>
                    <a:pt x="114" y="95"/>
                    <a:pt x="114" y="95"/>
                    <a:pt x="114" y="95"/>
                  </a:cubicBezTo>
                  <a:cubicBezTo>
                    <a:pt x="114" y="94"/>
                    <a:pt x="114" y="94"/>
                    <a:pt x="114" y="94"/>
                  </a:cubicBezTo>
                  <a:cubicBezTo>
                    <a:pt x="126" y="93"/>
                    <a:pt x="126" y="93"/>
                    <a:pt x="126" y="93"/>
                  </a:cubicBezTo>
                  <a:cubicBezTo>
                    <a:pt x="123" y="85"/>
                    <a:pt x="123" y="85"/>
                    <a:pt x="123" y="85"/>
                  </a:cubicBezTo>
                  <a:cubicBezTo>
                    <a:pt x="118" y="79"/>
                    <a:pt x="118" y="79"/>
                    <a:pt x="118" y="79"/>
                  </a:cubicBezTo>
                  <a:cubicBezTo>
                    <a:pt x="118" y="77"/>
                    <a:pt x="118" y="77"/>
                    <a:pt x="118" y="77"/>
                  </a:cubicBezTo>
                  <a:cubicBezTo>
                    <a:pt x="119" y="75"/>
                    <a:pt x="119" y="75"/>
                    <a:pt x="119" y="75"/>
                  </a:cubicBezTo>
                  <a:cubicBezTo>
                    <a:pt x="117" y="71"/>
                    <a:pt x="117" y="71"/>
                    <a:pt x="117" y="71"/>
                  </a:cubicBezTo>
                  <a:cubicBezTo>
                    <a:pt x="117" y="67"/>
                    <a:pt x="117" y="67"/>
                    <a:pt x="117" y="67"/>
                  </a:cubicBezTo>
                  <a:cubicBezTo>
                    <a:pt x="116" y="63"/>
                    <a:pt x="116" y="63"/>
                    <a:pt x="116" y="63"/>
                  </a:cubicBezTo>
                  <a:cubicBezTo>
                    <a:pt x="116" y="58"/>
                    <a:pt x="116" y="58"/>
                    <a:pt x="116" y="58"/>
                  </a:cubicBezTo>
                  <a:cubicBezTo>
                    <a:pt x="114" y="55"/>
                    <a:pt x="114" y="55"/>
                    <a:pt x="114" y="55"/>
                  </a:cubicBezTo>
                  <a:cubicBezTo>
                    <a:pt x="114" y="55"/>
                    <a:pt x="114" y="55"/>
                    <a:pt x="114" y="55"/>
                  </a:cubicBezTo>
                  <a:cubicBezTo>
                    <a:pt x="113" y="53"/>
                    <a:pt x="113" y="53"/>
                    <a:pt x="113" y="53"/>
                  </a:cubicBezTo>
                  <a:cubicBezTo>
                    <a:pt x="115" y="51"/>
                    <a:pt x="115" y="51"/>
                    <a:pt x="115" y="51"/>
                  </a:cubicBezTo>
                  <a:cubicBezTo>
                    <a:pt x="115" y="49"/>
                    <a:pt x="115" y="49"/>
                    <a:pt x="115" y="49"/>
                  </a:cubicBezTo>
                  <a:cubicBezTo>
                    <a:pt x="117" y="47"/>
                    <a:pt x="117" y="47"/>
                    <a:pt x="117" y="47"/>
                  </a:cubicBezTo>
                  <a:cubicBezTo>
                    <a:pt x="119" y="46"/>
                    <a:pt x="119" y="46"/>
                    <a:pt x="119" y="46"/>
                  </a:cubicBezTo>
                  <a:cubicBezTo>
                    <a:pt x="119" y="37"/>
                    <a:pt x="119" y="37"/>
                    <a:pt x="119" y="37"/>
                  </a:cubicBezTo>
                  <a:cubicBezTo>
                    <a:pt x="121" y="31"/>
                    <a:pt x="121" y="31"/>
                    <a:pt x="121" y="31"/>
                  </a:cubicBezTo>
                  <a:cubicBezTo>
                    <a:pt x="130" y="22"/>
                    <a:pt x="130" y="22"/>
                    <a:pt x="130" y="22"/>
                  </a:cubicBezTo>
                  <a:cubicBezTo>
                    <a:pt x="128" y="20"/>
                    <a:pt x="128" y="20"/>
                    <a:pt x="128" y="20"/>
                  </a:cubicBezTo>
                  <a:cubicBezTo>
                    <a:pt x="126" y="20"/>
                    <a:pt x="126" y="20"/>
                    <a:pt x="126" y="20"/>
                  </a:cubicBezTo>
                  <a:cubicBezTo>
                    <a:pt x="127" y="18"/>
                    <a:pt x="127" y="18"/>
                    <a:pt x="127" y="18"/>
                  </a:cubicBezTo>
                  <a:cubicBezTo>
                    <a:pt x="127" y="17"/>
                    <a:pt x="127" y="17"/>
                    <a:pt x="127" y="17"/>
                  </a:cubicBezTo>
                  <a:cubicBezTo>
                    <a:pt x="126" y="16"/>
                    <a:pt x="126" y="16"/>
                    <a:pt x="126" y="16"/>
                  </a:cubicBezTo>
                  <a:cubicBezTo>
                    <a:pt x="127" y="14"/>
                    <a:pt x="127" y="14"/>
                    <a:pt x="127" y="14"/>
                  </a:cubicBezTo>
                  <a:cubicBezTo>
                    <a:pt x="127" y="13"/>
                    <a:pt x="127" y="13"/>
                    <a:pt x="127" y="13"/>
                  </a:cubicBezTo>
                  <a:cubicBezTo>
                    <a:pt x="126" y="12"/>
                    <a:pt x="126" y="12"/>
                    <a:pt x="126" y="12"/>
                  </a:cubicBezTo>
                  <a:lnTo>
                    <a:pt x="125" y="12"/>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8" name="Freeform 920">
              <a:extLst>
                <a:ext uri="{FF2B5EF4-FFF2-40B4-BE49-F238E27FC236}">
                  <a16:creationId xmlns:a16="http://schemas.microsoft.com/office/drawing/2014/main" id="{5F481F1C-DCD5-4413-8C08-F9C4B36D6CA8}"/>
                </a:ext>
              </a:extLst>
            </p:cNvPr>
            <p:cNvSpPr>
              <a:spLocks noEditPoints="1"/>
            </p:cNvSpPr>
            <p:nvPr/>
          </p:nvSpPr>
          <p:spPr bwMode="auto">
            <a:xfrm>
              <a:off x="7372980" y="4794709"/>
              <a:ext cx="64210" cy="37620"/>
            </a:xfrm>
            <a:custGeom>
              <a:avLst/>
              <a:gdLst>
                <a:gd name="T0" fmla="*/ 1 w 14"/>
                <a:gd name="T1" fmla="*/ 3 h 10"/>
                <a:gd name="T2" fmla="*/ 1 w 14"/>
                <a:gd name="T3" fmla="*/ 2 h 10"/>
                <a:gd name="T4" fmla="*/ 1 w 14"/>
                <a:gd name="T5" fmla="*/ 0 h 10"/>
                <a:gd name="T6" fmla="*/ 2 w 14"/>
                <a:gd name="T7" fmla="*/ 2 h 10"/>
                <a:gd name="T8" fmla="*/ 2 w 14"/>
                <a:gd name="T9" fmla="*/ 3 h 10"/>
                <a:gd name="T10" fmla="*/ 1 w 14"/>
                <a:gd name="T11" fmla="*/ 3 h 10"/>
                <a:gd name="T12" fmla="*/ 9 w 14"/>
                <a:gd name="T13" fmla="*/ 5 h 10"/>
                <a:gd name="T14" fmla="*/ 9 w 14"/>
                <a:gd name="T15" fmla="*/ 5 h 10"/>
                <a:gd name="T16" fmla="*/ 9 w 14"/>
                <a:gd name="T17" fmla="*/ 4 h 10"/>
                <a:gd name="T18" fmla="*/ 8 w 14"/>
                <a:gd name="T19" fmla="*/ 5 h 10"/>
                <a:gd name="T20" fmla="*/ 9 w 14"/>
                <a:gd name="T21" fmla="*/ 5 h 10"/>
                <a:gd name="T22" fmla="*/ 14 w 14"/>
                <a:gd name="T23" fmla="*/ 10 h 10"/>
                <a:gd name="T24" fmla="*/ 14 w 14"/>
                <a:gd name="T25" fmla="*/ 9 h 10"/>
                <a:gd name="T26" fmla="*/ 14 w 14"/>
                <a:gd name="T27" fmla="*/ 9 h 10"/>
                <a:gd name="T28" fmla="*/ 14 w 14"/>
                <a:gd name="T29" fmla="*/ 9 h 10"/>
                <a:gd name="T30" fmla="*/ 14 w 14"/>
                <a:gd name="T3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0">
                  <a:moveTo>
                    <a:pt x="1" y="3"/>
                  </a:moveTo>
                  <a:cubicBezTo>
                    <a:pt x="1" y="2"/>
                    <a:pt x="0" y="2"/>
                    <a:pt x="1" y="2"/>
                  </a:cubicBezTo>
                  <a:cubicBezTo>
                    <a:pt x="1" y="1"/>
                    <a:pt x="1" y="1"/>
                    <a:pt x="1" y="0"/>
                  </a:cubicBezTo>
                  <a:cubicBezTo>
                    <a:pt x="2" y="1"/>
                    <a:pt x="1" y="1"/>
                    <a:pt x="2" y="2"/>
                  </a:cubicBezTo>
                  <a:cubicBezTo>
                    <a:pt x="2" y="2"/>
                    <a:pt x="2" y="2"/>
                    <a:pt x="2" y="3"/>
                  </a:cubicBezTo>
                  <a:cubicBezTo>
                    <a:pt x="2" y="3"/>
                    <a:pt x="1" y="3"/>
                    <a:pt x="1" y="3"/>
                  </a:cubicBezTo>
                  <a:close/>
                  <a:moveTo>
                    <a:pt x="9" y="5"/>
                  </a:moveTo>
                  <a:cubicBezTo>
                    <a:pt x="9" y="5"/>
                    <a:pt x="9" y="5"/>
                    <a:pt x="9" y="5"/>
                  </a:cubicBezTo>
                  <a:cubicBezTo>
                    <a:pt x="9" y="5"/>
                    <a:pt x="9" y="4"/>
                    <a:pt x="9" y="4"/>
                  </a:cubicBezTo>
                  <a:cubicBezTo>
                    <a:pt x="8" y="4"/>
                    <a:pt x="8" y="5"/>
                    <a:pt x="8" y="5"/>
                  </a:cubicBezTo>
                  <a:cubicBezTo>
                    <a:pt x="8" y="5"/>
                    <a:pt x="8" y="5"/>
                    <a:pt x="9" y="5"/>
                  </a:cubicBezTo>
                  <a:close/>
                  <a:moveTo>
                    <a:pt x="14" y="10"/>
                  </a:moveTo>
                  <a:cubicBezTo>
                    <a:pt x="14" y="10"/>
                    <a:pt x="14" y="9"/>
                    <a:pt x="14" y="9"/>
                  </a:cubicBezTo>
                  <a:cubicBezTo>
                    <a:pt x="14" y="9"/>
                    <a:pt x="14" y="9"/>
                    <a:pt x="14" y="9"/>
                  </a:cubicBezTo>
                  <a:cubicBezTo>
                    <a:pt x="14" y="9"/>
                    <a:pt x="14" y="9"/>
                    <a:pt x="14" y="9"/>
                  </a:cubicBezTo>
                  <a:cubicBezTo>
                    <a:pt x="13" y="10"/>
                    <a:pt x="14" y="10"/>
                    <a:pt x="14" y="1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9" name="Freeform 921">
              <a:extLst>
                <a:ext uri="{FF2B5EF4-FFF2-40B4-BE49-F238E27FC236}">
                  <a16:creationId xmlns:a16="http://schemas.microsoft.com/office/drawing/2014/main" id="{924F6B7B-13CE-4709-A0E7-F50144964D8C}"/>
                </a:ext>
              </a:extLst>
            </p:cNvPr>
            <p:cNvSpPr>
              <a:spLocks/>
            </p:cNvSpPr>
            <p:nvPr/>
          </p:nvSpPr>
          <p:spPr bwMode="auto">
            <a:xfrm>
              <a:off x="6427662" y="3871562"/>
              <a:ext cx="331753" cy="429741"/>
            </a:xfrm>
            <a:custGeom>
              <a:avLst/>
              <a:gdLst>
                <a:gd name="T0" fmla="*/ 62 w 71"/>
                <a:gd name="T1" fmla="*/ 81 h 113"/>
                <a:gd name="T2" fmla="*/ 60 w 71"/>
                <a:gd name="T3" fmla="*/ 79 h 113"/>
                <a:gd name="T4" fmla="*/ 59 w 71"/>
                <a:gd name="T5" fmla="*/ 76 h 113"/>
                <a:gd name="T6" fmla="*/ 56 w 71"/>
                <a:gd name="T7" fmla="*/ 76 h 113"/>
                <a:gd name="T8" fmla="*/ 58 w 71"/>
                <a:gd name="T9" fmla="*/ 69 h 113"/>
                <a:gd name="T10" fmla="*/ 61 w 71"/>
                <a:gd name="T11" fmla="*/ 66 h 113"/>
                <a:gd name="T12" fmla="*/ 61 w 71"/>
                <a:gd name="T13" fmla="*/ 63 h 113"/>
                <a:gd name="T14" fmla="*/ 63 w 71"/>
                <a:gd name="T15" fmla="*/ 61 h 113"/>
                <a:gd name="T16" fmla="*/ 65 w 71"/>
                <a:gd name="T17" fmla="*/ 58 h 113"/>
                <a:gd name="T18" fmla="*/ 64 w 71"/>
                <a:gd name="T19" fmla="*/ 57 h 113"/>
                <a:gd name="T20" fmla="*/ 71 w 71"/>
                <a:gd name="T21" fmla="*/ 56 h 113"/>
                <a:gd name="T22" fmla="*/ 45 w 71"/>
                <a:gd name="T23" fmla="*/ 14 h 113"/>
                <a:gd name="T24" fmla="*/ 10 w 71"/>
                <a:gd name="T25" fmla="*/ 3 h 113"/>
                <a:gd name="T26" fmla="*/ 12 w 71"/>
                <a:gd name="T27" fmla="*/ 14 h 113"/>
                <a:gd name="T28" fmla="*/ 13 w 71"/>
                <a:gd name="T29" fmla="*/ 19 h 113"/>
                <a:gd name="T30" fmla="*/ 17 w 71"/>
                <a:gd name="T31" fmla="*/ 22 h 113"/>
                <a:gd name="T32" fmla="*/ 14 w 71"/>
                <a:gd name="T33" fmla="*/ 33 h 113"/>
                <a:gd name="T34" fmla="*/ 6 w 71"/>
                <a:gd name="T35" fmla="*/ 56 h 113"/>
                <a:gd name="T36" fmla="*/ 0 w 71"/>
                <a:gd name="T37" fmla="*/ 64 h 113"/>
                <a:gd name="T38" fmla="*/ 4 w 71"/>
                <a:gd name="T39" fmla="*/ 74 h 113"/>
                <a:gd name="T40" fmla="*/ 7 w 71"/>
                <a:gd name="T41" fmla="*/ 76 h 113"/>
                <a:gd name="T42" fmla="*/ 10 w 71"/>
                <a:gd name="T43" fmla="*/ 80 h 113"/>
                <a:gd name="T44" fmla="*/ 11 w 71"/>
                <a:gd name="T45" fmla="*/ 92 h 113"/>
                <a:gd name="T46" fmla="*/ 5 w 71"/>
                <a:gd name="T47" fmla="*/ 95 h 113"/>
                <a:gd name="T48" fmla="*/ 7 w 71"/>
                <a:gd name="T49" fmla="*/ 102 h 113"/>
                <a:gd name="T50" fmla="*/ 14 w 71"/>
                <a:gd name="T51" fmla="*/ 111 h 113"/>
                <a:gd name="T52" fmla="*/ 17 w 71"/>
                <a:gd name="T53" fmla="*/ 113 h 113"/>
                <a:gd name="T54" fmla="*/ 23 w 71"/>
                <a:gd name="T55" fmla="*/ 113 h 113"/>
                <a:gd name="T56" fmla="*/ 35 w 71"/>
                <a:gd name="T57" fmla="*/ 109 h 113"/>
                <a:gd name="T58" fmla="*/ 38 w 71"/>
                <a:gd name="T59" fmla="*/ 104 h 113"/>
                <a:gd name="T60" fmla="*/ 38 w 71"/>
                <a:gd name="T61" fmla="*/ 102 h 113"/>
                <a:gd name="T62" fmla="*/ 48 w 71"/>
                <a:gd name="T63" fmla="*/ 100 h 113"/>
                <a:gd name="T64" fmla="*/ 53 w 71"/>
                <a:gd name="T65" fmla="*/ 95 h 113"/>
                <a:gd name="T66" fmla="*/ 56 w 71"/>
                <a:gd name="T67" fmla="*/ 92 h 113"/>
                <a:gd name="T68" fmla="*/ 60 w 71"/>
                <a:gd name="T69" fmla="*/ 89 h 113"/>
                <a:gd name="T70" fmla="*/ 64 w 71"/>
                <a:gd name="T71" fmla="*/ 89 h 113"/>
                <a:gd name="T72" fmla="*/ 62 w 71"/>
                <a:gd name="T73" fmla="*/ 8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 h="113">
                  <a:moveTo>
                    <a:pt x="62" y="84"/>
                  </a:moveTo>
                  <a:cubicBezTo>
                    <a:pt x="62" y="81"/>
                    <a:pt x="62" y="81"/>
                    <a:pt x="62" y="81"/>
                  </a:cubicBezTo>
                  <a:cubicBezTo>
                    <a:pt x="61" y="81"/>
                    <a:pt x="61" y="81"/>
                    <a:pt x="61" y="81"/>
                  </a:cubicBezTo>
                  <a:cubicBezTo>
                    <a:pt x="60" y="79"/>
                    <a:pt x="60" y="79"/>
                    <a:pt x="60" y="79"/>
                  </a:cubicBezTo>
                  <a:cubicBezTo>
                    <a:pt x="61" y="77"/>
                    <a:pt x="61" y="77"/>
                    <a:pt x="61" y="77"/>
                  </a:cubicBezTo>
                  <a:cubicBezTo>
                    <a:pt x="59" y="76"/>
                    <a:pt x="59" y="76"/>
                    <a:pt x="59" y="76"/>
                  </a:cubicBezTo>
                  <a:cubicBezTo>
                    <a:pt x="57" y="77"/>
                    <a:pt x="57" y="77"/>
                    <a:pt x="57" y="77"/>
                  </a:cubicBezTo>
                  <a:cubicBezTo>
                    <a:pt x="56" y="76"/>
                    <a:pt x="56" y="76"/>
                    <a:pt x="56" y="76"/>
                  </a:cubicBezTo>
                  <a:cubicBezTo>
                    <a:pt x="60" y="72"/>
                    <a:pt x="60" y="72"/>
                    <a:pt x="60" y="72"/>
                  </a:cubicBezTo>
                  <a:cubicBezTo>
                    <a:pt x="58" y="69"/>
                    <a:pt x="58" y="69"/>
                    <a:pt x="58" y="69"/>
                  </a:cubicBezTo>
                  <a:cubicBezTo>
                    <a:pt x="61" y="67"/>
                    <a:pt x="61" y="67"/>
                    <a:pt x="61" y="67"/>
                  </a:cubicBezTo>
                  <a:cubicBezTo>
                    <a:pt x="61" y="67"/>
                    <a:pt x="61" y="66"/>
                    <a:pt x="61" y="66"/>
                  </a:cubicBezTo>
                  <a:cubicBezTo>
                    <a:pt x="61" y="65"/>
                    <a:pt x="60" y="64"/>
                    <a:pt x="60" y="64"/>
                  </a:cubicBezTo>
                  <a:cubicBezTo>
                    <a:pt x="61" y="63"/>
                    <a:pt x="61" y="63"/>
                    <a:pt x="61" y="63"/>
                  </a:cubicBezTo>
                  <a:cubicBezTo>
                    <a:pt x="63" y="63"/>
                    <a:pt x="63" y="63"/>
                    <a:pt x="63" y="63"/>
                  </a:cubicBezTo>
                  <a:cubicBezTo>
                    <a:pt x="63" y="61"/>
                    <a:pt x="63" y="61"/>
                    <a:pt x="63" y="61"/>
                  </a:cubicBezTo>
                  <a:cubicBezTo>
                    <a:pt x="65" y="59"/>
                    <a:pt x="65" y="59"/>
                    <a:pt x="65" y="59"/>
                  </a:cubicBezTo>
                  <a:cubicBezTo>
                    <a:pt x="65" y="58"/>
                    <a:pt x="65" y="58"/>
                    <a:pt x="65" y="58"/>
                  </a:cubicBezTo>
                  <a:cubicBezTo>
                    <a:pt x="65" y="58"/>
                    <a:pt x="64" y="58"/>
                    <a:pt x="64" y="58"/>
                  </a:cubicBezTo>
                  <a:cubicBezTo>
                    <a:pt x="64" y="58"/>
                    <a:pt x="64" y="57"/>
                    <a:pt x="64" y="57"/>
                  </a:cubicBezTo>
                  <a:cubicBezTo>
                    <a:pt x="64" y="57"/>
                    <a:pt x="66" y="56"/>
                    <a:pt x="66" y="56"/>
                  </a:cubicBezTo>
                  <a:cubicBezTo>
                    <a:pt x="71" y="56"/>
                    <a:pt x="71" y="56"/>
                    <a:pt x="71" y="56"/>
                  </a:cubicBezTo>
                  <a:cubicBezTo>
                    <a:pt x="71" y="29"/>
                    <a:pt x="71" y="29"/>
                    <a:pt x="71" y="29"/>
                  </a:cubicBezTo>
                  <a:cubicBezTo>
                    <a:pt x="45" y="14"/>
                    <a:pt x="45" y="14"/>
                    <a:pt x="45" y="14"/>
                  </a:cubicBezTo>
                  <a:cubicBezTo>
                    <a:pt x="17" y="0"/>
                    <a:pt x="17" y="0"/>
                    <a:pt x="17" y="0"/>
                  </a:cubicBezTo>
                  <a:cubicBezTo>
                    <a:pt x="10" y="3"/>
                    <a:pt x="10" y="3"/>
                    <a:pt x="10" y="3"/>
                  </a:cubicBezTo>
                  <a:cubicBezTo>
                    <a:pt x="12" y="10"/>
                    <a:pt x="12" y="10"/>
                    <a:pt x="12" y="10"/>
                  </a:cubicBezTo>
                  <a:cubicBezTo>
                    <a:pt x="12" y="14"/>
                    <a:pt x="12" y="14"/>
                    <a:pt x="12" y="14"/>
                  </a:cubicBezTo>
                  <a:cubicBezTo>
                    <a:pt x="14" y="18"/>
                    <a:pt x="14" y="18"/>
                    <a:pt x="14" y="18"/>
                  </a:cubicBezTo>
                  <a:cubicBezTo>
                    <a:pt x="13" y="19"/>
                    <a:pt x="13" y="19"/>
                    <a:pt x="13" y="19"/>
                  </a:cubicBezTo>
                  <a:cubicBezTo>
                    <a:pt x="13" y="19"/>
                    <a:pt x="14" y="21"/>
                    <a:pt x="14" y="21"/>
                  </a:cubicBezTo>
                  <a:cubicBezTo>
                    <a:pt x="14" y="21"/>
                    <a:pt x="17" y="22"/>
                    <a:pt x="17" y="22"/>
                  </a:cubicBezTo>
                  <a:cubicBezTo>
                    <a:pt x="15" y="25"/>
                    <a:pt x="15" y="25"/>
                    <a:pt x="15" y="25"/>
                  </a:cubicBezTo>
                  <a:cubicBezTo>
                    <a:pt x="14" y="33"/>
                    <a:pt x="14" y="33"/>
                    <a:pt x="14" y="33"/>
                  </a:cubicBezTo>
                  <a:cubicBezTo>
                    <a:pt x="14" y="48"/>
                    <a:pt x="14" y="48"/>
                    <a:pt x="14" y="48"/>
                  </a:cubicBezTo>
                  <a:cubicBezTo>
                    <a:pt x="6" y="56"/>
                    <a:pt x="6" y="56"/>
                    <a:pt x="6" y="56"/>
                  </a:cubicBezTo>
                  <a:cubicBezTo>
                    <a:pt x="1" y="64"/>
                    <a:pt x="1" y="64"/>
                    <a:pt x="1" y="64"/>
                  </a:cubicBezTo>
                  <a:cubicBezTo>
                    <a:pt x="0" y="64"/>
                    <a:pt x="0" y="64"/>
                    <a:pt x="0" y="64"/>
                  </a:cubicBezTo>
                  <a:cubicBezTo>
                    <a:pt x="1" y="70"/>
                    <a:pt x="1" y="70"/>
                    <a:pt x="1" y="70"/>
                  </a:cubicBezTo>
                  <a:cubicBezTo>
                    <a:pt x="4" y="74"/>
                    <a:pt x="4" y="74"/>
                    <a:pt x="4" y="74"/>
                  </a:cubicBezTo>
                  <a:cubicBezTo>
                    <a:pt x="7" y="74"/>
                    <a:pt x="7" y="74"/>
                    <a:pt x="7" y="74"/>
                  </a:cubicBezTo>
                  <a:cubicBezTo>
                    <a:pt x="7" y="76"/>
                    <a:pt x="7" y="76"/>
                    <a:pt x="7" y="76"/>
                  </a:cubicBezTo>
                  <a:cubicBezTo>
                    <a:pt x="9" y="77"/>
                    <a:pt x="9" y="77"/>
                    <a:pt x="9" y="77"/>
                  </a:cubicBezTo>
                  <a:cubicBezTo>
                    <a:pt x="10" y="80"/>
                    <a:pt x="10" y="80"/>
                    <a:pt x="10" y="80"/>
                  </a:cubicBezTo>
                  <a:cubicBezTo>
                    <a:pt x="10" y="81"/>
                    <a:pt x="10" y="81"/>
                    <a:pt x="10" y="81"/>
                  </a:cubicBezTo>
                  <a:cubicBezTo>
                    <a:pt x="11" y="92"/>
                    <a:pt x="11" y="92"/>
                    <a:pt x="11" y="92"/>
                  </a:cubicBezTo>
                  <a:cubicBezTo>
                    <a:pt x="15" y="95"/>
                    <a:pt x="15" y="95"/>
                    <a:pt x="15" y="95"/>
                  </a:cubicBezTo>
                  <a:cubicBezTo>
                    <a:pt x="5" y="95"/>
                    <a:pt x="5" y="95"/>
                    <a:pt x="5" y="95"/>
                  </a:cubicBezTo>
                  <a:cubicBezTo>
                    <a:pt x="3" y="98"/>
                    <a:pt x="3" y="98"/>
                    <a:pt x="3" y="98"/>
                  </a:cubicBezTo>
                  <a:cubicBezTo>
                    <a:pt x="7" y="102"/>
                    <a:pt x="7" y="102"/>
                    <a:pt x="7" y="102"/>
                  </a:cubicBezTo>
                  <a:cubicBezTo>
                    <a:pt x="11" y="104"/>
                    <a:pt x="11" y="104"/>
                    <a:pt x="11" y="104"/>
                  </a:cubicBezTo>
                  <a:cubicBezTo>
                    <a:pt x="14" y="111"/>
                    <a:pt x="14" y="111"/>
                    <a:pt x="14" y="111"/>
                  </a:cubicBezTo>
                  <a:cubicBezTo>
                    <a:pt x="14" y="112"/>
                    <a:pt x="14" y="112"/>
                    <a:pt x="14" y="112"/>
                  </a:cubicBezTo>
                  <a:cubicBezTo>
                    <a:pt x="17" y="113"/>
                    <a:pt x="17" y="113"/>
                    <a:pt x="17" y="113"/>
                  </a:cubicBezTo>
                  <a:cubicBezTo>
                    <a:pt x="21" y="110"/>
                    <a:pt x="21" y="110"/>
                    <a:pt x="21" y="110"/>
                  </a:cubicBezTo>
                  <a:cubicBezTo>
                    <a:pt x="23" y="113"/>
                    <a:pt x="23" y="113"/>
                    <a:pt x="23" y="113"/>
                  </a:cubicBezTo>
                  <a:cubicBezTo>
                    <a:pt x="28" y="109"/>
                    <a:pt x="28" y="109"/>
                    <a:pt x="28" y="109"/>
                  </a:cubicBezTo>
                  <a:cubicBezTo>
                    <a:pt x="35" y="109"/>
                    <a:pt x="35" y="109"/>
                    <a:pt x="35" y="109"/>
                  </a:cubicBezTo>
                  <a:cubicBezTo>
                    <a:pt x="38" y="105"/>
                    <a:pt x="38" y="105"/>
                    <a:pt x="38" y="105"/>
                  </a:cubicBezTo>
                  <a:cubicBezTo>
                    <a:pt x="38" y="104"/>
                    <a:pt x="38" y="104"/>
                    <a:pt x="38" y="104"/>
                  </a:cubicBezTo>
                  <a:cubicBezTo>
                    <a:pt x="36" y="103"/>
                    <a:pt x="36" y="103"/>
                    <a:pt x="36" y="103"/>
                  </a:cubicBezTo>
                  <a:cubicBezTo>
                    <a:pt x="38" y="102"/>
                    <a:pt x="38" y="102"/>
                    <a:pt x="38" y="102"/>
                  </a:cubicBezTo>
                  <a:cubicBezTo>
                    <a:pt x="47" y="101"/>
                    <a:pt x="47" y="101"/>
                    <a:pt x="47" y="101"/>
                  </a:cubicBezTo>
                  <a:cubicBezTo>
                    <a:pt x="48" y="100"/>
                    <a:pt x="48" y="100"/>
                    <a:pt x="48" y="100"/>
                  </a:cubicBezTo>
                  <a:cubicBezTo>
                    <a:pt x="50" y="100"/>
                    <a:pt x="50" y="100"/>
                    <a:pt x="50" y="100"/>
                  </a:cubicBezTo>
                  <a:cubicBezTo>
                    <a:pt x="53" y="95"/>
                    <a:pt x="53" y="95"/>
                    <a:pt x="53" y="95"/>
                  </a:cubicBezTo>
                  <a:cubicBezTo>
                    <a:pt x="56" y="94"/>
                    <a:pt x="56" y="94"/>
                    <a:pt x="56" y="94"/>
                  </a:cubicBezTo>
                  <a:cubicBezTo>
                    <a:pt x="56" y="94"/>
                    <a:pt x="56" y="93"/>
                    <a:pt x="56" y="92"/>
                  </a:cubicBezTo>
                  <a:cubicBezTo>
                    <a:pt x="56" y="92"/>
                    <a:pt x="56" y="90"/>
                    <a:pt x="56" y="90"/>
                  </a:cubicBezTo>
                  <a:cubicBezTo>
                    <a:pt x="60" y="89"/>
                    <a:pt x="60" y="89"/>
                    <a:pt x="60" y="89"/>
                  </a:cubicBezTo>
                  <a:cubicBezTo>
                    <a:pt x="61" y="88"/>
                    <a:pt x="61" y="88"/>
                    <a:pt x="61" y="88"/>
                  </a:cubicBezTo>
                  <a:cubicBezTo>
                    <a:pt x="64" y="89"/>
                    <a:pt x="64" y="89"/>
                    <a:pt x="64" y="89"/>
                  </a:cubicBezTo>
                  <a:cubicBezTo>
                    <a:pt x="64" y="86"/>
                    <a:pt x="64" y="86"/>
                    <a:pt x="64" y="86"/>
                  </a:cubicBezTo>
                  <a:lnTo>
                    <a:pt x="62" y="84"/>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0" name="Freeform 922">
              <a:extLst>
                <a:ext uri="{FF2B5EF4-FFF2-40B4-BE49-F238E27FC236}">
                  <a16:creationId xmlns:a16="http://schemas.microsoft.com/office/drawing/2014/main" id="{A17FA695-E33A-4962-8E8D-476CB509A488}"/>
                </a:ext>
              </a:extLst>
            </p:cNvPr>
            <p:cNvSpPr>
              <a:spLocks/>
            </p:cNvSpPr>
            <p:nvPr/>
          </p:nvSpPr>
          <p:spPr bwMode="auto">
            <a:xfrm>
              <a:off x="6456200" y="4205804"/>
              <a:ext cx="415582" cy="228616"/>
            </a:xfrm>
            <a:custGeom>
              <a:avLst/>
              <a:gdLst>
                <a:gd name="T0" fmla="*/ 83 w 89"/>
                <a:gd name="T1" fmla="*/ 33 h 60"/>
                <a:gd name="T2" fmla="*/ 82 w 89"/>
                <a:gd name="T3" fmla="*/ 30 h 60"/>
                <a:gd name="T4" fmla="*/ 79 w 89"/>
                <a:gd name="T5" fmla="*/ 28 h 60"/>
                <a:gd name="T6" fmla="*/ 74 w 89"/>
                <a:gd name="T7" fmla="*/ 22 h 60"/>
                <a:gd name="T8" fmla="*/ 67 w 89"/>
                <a:gd name="T9" fmla="*/ 20 h 60"/>
                <a:gd name="T10" fmla="*/ 67 w 89"/>
                <a:gd name="T11" fmla="*/ 17 h 60"/>
                <a:gd name="T12" fmla="*/ 62 w 89"/>
                <a:gd name="T13" fmla="*/ 16 h 60"/>
                <a:gd name="T14" fmla="*/ 61 w 89"/>
                <a:gd name="T15" fmla="*/ 14 h 60"/>
                <a:gd name="T16" fmla="*/ 63 w 89"/>
                <a:gd name="T17" fmla="*/ 9 h 60"/>
                <a:gd name="T18" fmla="*/ 58 w 89"/>
                <a:gd name="T19" fmla="*/ 1 h 60"/>
                <a:gd name="T20" fmla="*/ 54 w 89"/>
                <a:gd name="T21" fmla="*/ 1 h 60"/>
                <a:gd name="T22" fmla="*/ 50 w 89"/>
                <a:gd name="T23" fmla="*/ 4 h 60"/>
                <a:gd name="T24" fmla="*/ 47 w 89"/>
                <a:gd name="T25" fmla="*/ 7 h 60"/>
                <a:gd name="T26" fmla="*/ 42 w 89"/>
                <a:gd name="T27" fmla="*/ 12 h 60"/>
                <a:gd name="T28" fmla="*/ 32 w 89"/>
                <a:gd name="T29" fmla="*/ 14 h 60"/>
                <a:gd name="T30" fmla="*/ 32 w 89"/>
                <a:gd name="T31" fmla="*/ 16 h 60"/>
                <a:gd name="T32" fmla="*/ 29 w 89"/>
                <a:gd name="T33" fmla="*/ 21 h 60"/>
                <a:gd name="T34" fmla="*/ 17 w 89"/>
                <a:gd name="T35" fmla="*/ 25 h 60"/>
                <a:gd name="T36" fmla="*/ 11 w 89"/>
                <a:gd name="T37" fmla="*/ 25 h 60"/>
                <a:gd name="T38" fmla="*/ 6 w 89"/>
                <a:gd name="T39" fmla="*/ 26 h 60"/>
                <a:gd name="T40" fmla="*/ 3 w 89"/>
                <a:gd name="T41" fmla="*/ 33 h 60"/>
                <a:gd name="T42" fmla="*/ 2 w 89"/>
                <a:gd name="T43" fmla="*/ 36 h 60"/>
                <a:gd name="T44" fmla="*/ 2 w 89"/>
                <a:gd name="T45" fmla="*/ 41 h 60"/>
                <a:gd name="T46" fmla="*/ 5 w 89"/>
                <a:gd name="T47" fmla="*/ 47 h 60"/>
                <a:gd name="T48" fmla="*/ 11 w 89"/>
                <a:gd name="T49" fmla="*/ 55 h 60"/>
                <a:gd name="T50" fmla="*/ 15 w 89"/>
                <a:gd name="T51" fmla="*/ 56 h 60"/>
                <a:gd name="T52" fmla="*/ 21 w 89"/>
                <a:gd name="T53" fmla="*/ 51 h 60"/>
                <a:gd name="T54" fmla="*/ 27 w 89"/>
                <a:gd name="T55" fmla="*/ 51 h 60"/>
                <a:gd name="T56" fmla="*/ 28 w 89"/>
                <a:gd name="T57" fmla="*/ 46 h 60"/>
                <a:gd name="T58" fmla="*/ 32 w 89"/>
                <a:gd name="T59" fmla="*/ 42 h 60"/>
                <a:gd name="T60" fmla="*/ 39 w 89"/>
                <a:gd name="T61" fmla="*/ 42 h 60"/>
                <a:gd name="T62" fmla="*/ 47 w 89"/>
                <a:gd name="T63" fmla="*/ 47 h 60"/>
                <a:gd name="T64" fmla="*/ 58 w 89"/>
                <a:gd name="T65" fmla="*/ 43 h 60"/>
                <a:gd name="T66" fmla="*/ 67 w 89"/>
                <a:gd name="T67" fmla="*/ 42 h 60"/>
                <a:gd name="T68" fmla="*/ 70 w 89"/>
                <a:gd name="T69" fmla="*/ 43 h 60"/>
                <a:gd name="T70" fmla="*/ 74 w 89"/>
                <a:gd name="T71" fmla="*/ 41 h 60"/>
                <a:gd name="T72" fmla="*/ 76 w 89"/>
                <a:gd name="T73" fmla="*/ 39 h 60"/>
                <a:gd name="T74" fmla="*/ 80 w 89"/>
                <a:gd name="T75" fmla="*/ 40 h 60"/>
                <a:gd name="T76" fmla="*/ 85 w 89"/>
                <a:gd name="T77" fmla="*/ 42 h 60"/>
                <a:gd name="T78" fmla="*/ 88 w 89"/>
                <a:gd name="T79" fmla="*/ 41 h 60"/>
                <a:gd name="T80" fmla="*/ 87 w 89"/>
                <a:gd name="T81"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60">
                  <a:moveTo>
                    <a:pt x="82" y="34"/>
                  </a:moveTo>
                  <a:cubicBezTo>
                    <a:pt x="83" y="33"/>
                    <a:pt x="83" y="33"/>
                    <a:pt x="83" y="33"/>
                  </a:cubicBezTo>
                  <a:cubicBezTo>
                    <a:pt x="81" y="32"/>
                    <a:pt x="81" y="32"/>
                    <a:pt x="81" y="32"/>
                  </a:cubicBezTo>
                  <a:cubicBezTo>
                    <a:pt x="82" y="30"/>
                    <a:pt x="82" y="30"/>
                    <a:pt x="82" y="30"/>
                  </a:cubicBezTo>
                  <a:cubicBezTo>
                    <a:pt x="80" y="30"/>
                    <a:pt x="80" y="30"/>
                    <a:pt x="80" y="30"/>
                  </a:cubicBezTo>
                  <a:cubicBezTo>
                    <a:pt x="79" y="28"/>
                    <a:pt x="79" y="28"/>
                    <a:pt x="79" y="28"/>
                  </a:cubicBezTo>
                  <a:cubicBezTo>
                    <a:pt x="74" y="25"/>
                    <a:pt x="74" y="25"/>
                    <a:pt x="74" y="25"/>
                  </a:cubicBezTo>
                  <a:cubicBezTo>
                    <a:pt x="74" y="22"/>
                    <a:pt x="74" y="22"/>
                    <a:pt x="74" y="22"/>
                  </a:cubicBezTo>
                  <a:cubicBezTo>
                    <a:pt x="71" y="20"/>
                    <a:pt x="71" y="20"/>
                    <a:pt x="71" y="20"/>
                  </a:cubicBezTo>
                  <a:cubicBezTo>
                    <a:pt x="67" y="20"/>
                    <a:pt x="67" y="20"/>
                    <a:pt x="67" y="20"/>
                  </a:cubicBezTo>
                  <a:cubicBezTo>
                    <a:pt x="66" y="19"/>
                    <a:pt x="66" y="19"/>
                    <a:pt x="66" y="19"/>
                  </a:cubicBezTo>
                  <a:cubicBezTo>
                    <a:pt x="67" y="17"/>
                    <a:pt x="67" y="17"/>
                    <a:pt x="67" y="17"/>
                  </a:cubicBezTo>
                  <a:cubicBezTo>
                    <a:pt x="67" y="16"/>
                    <a:pt x="67" y="16"/>
                    <a:pt x="67" y="16"/>
                  </a:cubicBezTo>
                  <a:cubicBezTo>
                    <a:pt x="62" y="16"/>
                    <a:pt x="62" y="16"/>
                    <a:pt x="62" y="16"/>
                  </a:cubicBezTo>
                  <a:cubicBezTo>
                    <a:pt x="63" y="14"/>
                    <a:pt x="63" y="14"/>
                    <a:pt x="63" y="14"/>
                  </a:cubicBezTo>
                  <a:cubicBezTo>
                    <a:pt x="61" y="14"/>
                    <a:pt x="61" y="14"/>
                    <a:pt x="61" y="14"/>
                  </a:cubicBezTo>
                  <a:cubicBezTo>
                    <a:pt x="63" y="12"/>
                    <a:pt x="63" y="12"/>
                    <a:pt x="63" y="12"/>
                  </a:cubicBezTo>
                  <a:cubicBezTo>
                    <a:pt x="63" y="9"/>
                    <a:pt x="63" y="9"/>
                    <a:pt x="63" y="9"/>
                  </a:cubicBezTo>
                  <a:cubicBezTo>
                    <a:pt x="62" y="7"/>
                    <a:pt x="62" y="7"/>
                    <a:pt x="62" y="7"/>
                  </a:cubicBezTo>
                  <a:cubicBezTo>
                    <a:pt x="58" y="1"/>
                    <a:pt x="58" y="1"/>
                    <a:pt x="58" y="1"/>
                  </a:cubicBezTo>
                  <a:cubicBezTo>
                    <a:pt x="55" y="0"/>
                    <a:pt x="55" y="0"/>
                    <a:pt x="55" y="0"/>
                  </a:cubicBezTo>
                  <a:cubicBezTo>
                    <a:pt x="54" y="1"/>
                    <a:pt x="54" y="1"/>
                    <a:pt x="54" y="1"/>
                  </a:cubicBezTo>
                  <a:cubicBezTo>
                    <a:pt x="50" y="2"/>
                    <a:pt x="50" y="2"/>
                    <a:pt x="50" y="2"/>
                  </a:cubicBezTo>
                  <a:cubicBezTo>
                    <a:pt x="50" y="2"/>
                    <a:pt x="50" y="4"/>
                    <a:pt x="50" y="4"/>
                  </a:cubicBezTo>
                  <a:cubicBezTo>
                    <a:pt x="50" y="5"/>
                    <a:pt x="50" y="6"/>
                    <a:pt x="50" y="6"/>
                  </a:cubicBezTo>
                  <a:cubicBezTo>
                    <a:pt x="47" y="7"/>
                    <a:pt x="47" y="7"/>
                    <a:pt x="47" y="7"/>
                  </a:cubicBezTo>
                  <a:cubicBezTo>
                    <a:pt x="44" y="12"/>
                    <a:pt x="44" y="12"/>
                    <a:pt x="44" y="12"/>
                  </a:cubicBezTo>
                  <a:cubicBezTo>
                    <a:pt x="42" y="12"/>
                    <a:pt x="42" y="12"/>
                    <a:pt x="42" y="12"/>
                  </a:cubicBezTo>
                  <a:cubicBezTo>
                    <a:pt x="41" y="13"/>
                    <a:pt x="41" y="13"/>
                    <a:pt x="41" y="13"/>
                  </a:cubicBezTo>
                  <a:cubicBezTo>
                    <a:pt x="32" y="14"/>
                    <a:pt x="32" y="14"/>
                    <a:pt x="32" y="14"/>
                  </a:cubicBezTo>
                  <a:cubicBezTo>
                    <a:pt x="30" y="15"/>
                    <a:pt x="30" y="15"/>
                    <a:pt x="30" y="15"/>
                  </a:cubicBezTo>
                  <a:cubicBezTo>
                    <a:pt x="32" y="16"/>
                    <a:pt x="32" y="16"/>
                    <a:pt x="32" y="16"/>
                  </a:cubicBezTo>
                  <a:cubicBezTo>
                    <a:pt x="32" y="17"/>
                    <a:pt x="32" y="17"/>
                    <a:pt x="32" y="17"/>
                  </a:cubicBezTo>
                  <a:cubicBezTo>
                    <a:pt x="29" y="21"/>
                    <a:pt x="29" y="21"/>
                    <a:pt x="29" y="21"/>
                  </a:cubicBezTo>
                  <a:cubicBezTo>
                    <a:pt x="22" y="21"/>
                    <a:pt x="22" y="21"/>
                    <a:pt x="22" y="21"/>
                  </a:cubicBezTo>
                  <a:cubicBezTo>
                    <a:pt x="17" y="25"/>
                    <a:pt x="17" y="25"/>
                    <a:pt x="17" y="25"/>
                  </a:cubicBezTo>
                  <a:cubicBezTo>
                    <a:pt x="15" y="22"/>
                    <a:pt x="15" y="22"/>
                    <a:pt x="15" y="22"/>
                  </a:cubicBezTo>
                  <a:cubicBezTo>
                    <a:pt x="11" y="25"/>
                    <a:pt x="11" y="25"/>
                    <a:pt x="11" y="25"/>
                  </a:cubicBezTo>
                  <a:cubicBezTo>
                    <a:pt x="8" y="24"/>
                    <a:pt x="8" y="24"/>
                    <a:pt x="8" y="24"/>
                  </a:cubicBezTo>
                  <a:cubicBezTo>
                    <a:pt x="6" y="26"/>
                    <a:pt x="6" y="26"/>
                    <a:pt x="6" y="26"/>
                  </a:cubicBezTo>
                  <a:cubicBezTo>
                    <a:pt x="6" y="28"/>
                    <a:pt x="6" y="28"/>
                    <a:pt x="6" y="28"/>
                  </a:cubicBezTo>
                  <a:cubicBezTo>
                    <a:pt x="3" y="33"/>
                    <a:pt x="3" y="33"/>
                    <a:pt x="3" y="33"/>
                  </a:cubicBezTo>
                  <a:cubicBezTo>
                    <a:pt x="0" y="34"/>
                    <a:pt x="0" y="34"/>
                    <a:pt x="0" y="34"/>
                  </a:cubicBezTo>
                  <a:cubicBezTo>
                    <a:pt x="2" y="36"/>
                    <a:pt x="2" y="36"/>
                    <a:pt x="2" y="36"/>
                  </a:cubicBezTo>
                  <a:cubicBezTo>
                    <a:pt x="1" y="40"/>
                    <a:pt x="1" y="40"/>
                    <a:pt x="1" y="40"/>
                  </a:cubicBezTo>
                  <a:cubicBezTo>
                    <a:pt x="2" y="41"/>
                    <a:pt x="2" y="41"/>
                    <a:pt x="2" y="41"/>
                  </a:cubicBezTo>
                  <a:cubicBezTo>
                    <a:pt x="2" y="44"/>
                    <a:pt x="2" y="44"/>
                    <a:pt x="2" y="44"/>
                  </a:cubicBezTo>
                  <a:cubicBezTo>
                    <a:pt x="5" y="47"/>
                    <a:pt x="5" y="47"/>
                    <a:pt x="5" y="47"/>
                  </a:cubicBezTo>
                  <a:cubicBezTo>
                    <a:pt x="6" y="51"/>
                    <a:pt x="6" y="51"/>
                    <a:pt x="6" y="51"/>
                  </a:cubicBezTo>
                  <a:cubicBezTo>
                    <a:pt x="11" y="55"/>
                    <a:pt x="11" y="55"/>
                    <a:pt x="11" y="55"/>
                  </a:cubicBezTo>
                  <a:cubicBezTo>
                    <a:pt x="13" y="60"/>
                    <a:pt x="13" y="60"/>
                    <a:pt x="13" y="60"/>
                  </a:cubicBezTo>
                  <a:cubicBezTo>
                    <a:pt x="15" y="56"/>
                    <a:pt x="15" y="56"/>
                    <a:pt x="15" y="56"/>
                  </a:cubicBezTo>
                  <a:cubicBezTo>
                    <a:pt x="15" y="52"/>
                    <a:pt x="15" y="52"/>
                    <a:pt x="15" y="52"/>
                  </a:cubicBezTo>
                  <a:cubicBezTo>
                    <a:pt x="21" y="51"/>
                    <a:pt x="21" y="51"/>
                    <a:pt x="21" y="51"/>
                  </a:cubicBezTo>
                  <a:cubicBezTo>
                    <a:pt x="26" y="52"/>
                    <a:pt x="26" y="52"/>
                    <a:pt x="26" y="52"/>
                  </a:cubicBezTo>
                  <a:cubicBezTo>
                    <a:pt x="27" y="51"/>
                    <a:pt x="27" y="51"/>
                    <a:pt x="27" y="51"/>
                  </a:cubicBezTo>
                  <a:cubicBezTo>
                    <a:pt x="29" y="51"/>
                    <a:pt x="29" y="51"/>
                    <a:pt x="29" y="51"/>
                  </a:cubicBezTo>
                  <a:cubicBezTo>
                    <a:pt x="28" y="46"/>
                    <a:pt x="28" y="46"/>
                    <a:pt x="28" y="46"/>
                  </a:cubicBezTo>
                  <a:cubicBezTo>
                    <a:pt x="30" y="45"/>
                    <a:pt x="30" y="45"/>
                    <a:pt x="30" y="45"/>
                  </a:cubicBezTo>
                  <a:cubicBezTo>
                    <a:pt x="32" y="42"/>
                    <a:pt x="32" y="42"/>
                    <a:pt x="32" y="42"/>
                  </a:cubicBezTo>
                  <a:cubicBezTo>
                    <a:pt x="35" y="41"/>
                    <a:pt x="35" y="41"/>
                    <a:pt x="35" y="41"/>
                  </a:cubicBezTo>
                  <a:cubicBezTo>
                    <a:pt x="39" y="42"/>
                    <a:pt x="39" y="42"/>
                    <a:pt x="39" y="42"/>
                  </a:cubicBezTo>
                  <a:cubicBezTo>
                    <a:pt x="42" y="45"/>
                    <a:pt x="42" y="45"/>
                    <a:pt x="42" y="45"/>
                  </a:cubicBezTo>
                  <a:cubicBezTo>
                    <a:pt x="47" y="47"/>
                    <a:pt x="47" y="47"/>
                    <a:pt x="47" y="47"/>
                  </a:cubicBezTo>
                  <a:cubicBezTo>
                    <a:pt x="55" y="47"/>
                    <a:pt x="55" y="47"/>
                    <a:pt x="55" y="47"/>
                  </a:cubicBezTo>
                  <a:cubicBezTo>
                    <a:pt x="58" y="43"/>
                    <a:pt x="58" y="43"/>
                    <a:pt x="58" y="43"/>
                  </a:cubicBezTo>
                  <a:cubicBezTo>
                    <a:pt x="61" y="45"/>
                    <a:pt x="61" y="45"/>
                    <a:pt x="61" y="45"/>
                  </a:cubicBezTo>
                  <a:cubicBezTo>
                    <a:pt x="67" y="42"/>
                    <a:pt x="67" y="42"/>
                    <a:pt x="67" y="42"/>
                  </a:cubicBezTo>
                  <a:cubicBezTo>
                    <a:pt x="68" y="41"/>
                    <a:pt x="68" y="41"/>
                    <a:pt x="68" y="41"/>
                  </a:cubicBezTo>
                  <a:cubicBezTo>
                    <a:pt x="70" y="43"/>
                    <a:pt x="70" y="43"/>
                    <a:pt x="70" y="43"/>
                  </a:cubicBezTo>
                  <a:cubicBezTo>
                    <a:pt x="73" y="42"/>
                    <a:pt x="73" y="42"/>
                    <a:pt x="73" y="42"/>
                  </a:cubicBezTo>
                  <a:cubicBezTo>
                    <a:pt x="74" y="41"/>
                    <a:pt x="74" y="41"/>
                    <a:pt x="74" y="41"/>
                  </a:cubicBezTo>
                  <a:cubicBezTo>
                    <a:pt x="74" y="39"/>
                    <a:pt x="74" y="39"/>
                    <a:pt x="74" y="39"/>
                  </a:cubicBezTo>
                  <a:cubicBezTo>
                    <a:pt x="76" y="39"/>
                    <a:pt x="76" y="39"/>
                    <a:pt x="76" y="39"/>
                  </a:cubicBezTo>
                  <a:cubicBezTo>
                    <a:pt x="78" y="40"/>
                    <a:pt x="78" y="40"/>
                    <a:pt x="78" y="40"/>
                  </a:cubicBezTo>
                  <a:cubicBezTo>
                    <a:pt x="80" y="40"/>
                    <a:pt x="80" y="40"/>
                    <a:pt x="80" y="40"/>
                  </a:cubicBezTo>
                  <a:cubicBezTo>
                    <a:pt x="82" y="42"/>
                    <a:pt x="82" y="42"/>
                    <a:pt x="82" y="42"/>
                  </a:cubicBezTo>
                  <a:cubicBezTo>
                    <a:pt x="85" y="42"/>
                    <a:pt x="85" y="42"/>
                    <a:pt x="85" y="42"/>
                  </a:cubicBezTo>
                  <a:cubicBezTo>
                    <a:pt x="85" y="42"/>
                    <a:pt x="86" y="40"/>
                    <a:pt x="86" y="40"/>
                  </a:cubicBezTo>
                  <a:cubicBezTo>
                    <a:pt x="87" y="40"/>
                    <a:pt x="88" y="41"/>
                    <a:pt x="88" y="41"/>
                  </a:cubicBezTo>
                  <a:cubicBezTo>
                    <a:pt x="89" y="42"/>
                    <a:pt x="89" y="42"/>
                    <a:pt x="89" y="42"/>
                  </a:cubicBezTo>
                  <a:cubicBezTo>
                    <a:pt x="87" y="37"/>
                    <a:pt x="87" y="37"/>
                    <a:pt x="87" y="37"/>
                  </a:cubicBezTo>
                  <a:lnTo>
                    <a:pt x="82" y="34"/>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1" name="Freeform 924">
              <a:extLst>
                <a:ext uri="{FF2B5EF4-FFF2-40B4-BE49-F238E27FC236}">
                  <a16:creationId xmlns:a16="http://schemas.microsoft.com/office/drawing/2014/main" id="{FB27122B-9DDD-46BE-8EB9-AC2F266E64F2}"/>
                </a:ext>
              </a:extLst>
            </p:cNvPr>
            <p:cNvSpPr>
              <a:spLocks/>
            </p:cNvSpPr>
            <p:nvPr/>
          </p:nvSpPr>
          <p:spPr bwMode="auto">
            <a:xfrm>
              <a:off x="6268920" y="4152268"/>
              <a:ext cx="247922" cy="296623"/>
            </a:xfrm>
            <a:custGeom>
              <a:avLst/>
              <a:gdLst>
                <a:gd name="T0" fmla="*/ 45 w 53"/>
                <a:gd name="T1" fmla="*/ 61 h 78"/>
                <a:gd name="T2" fmla="*/ 42 w 53"/>
                <a:gd name="T3" fmla="*/ 55 h 78"/>
                <a:gd name="T4" fmla="*/ 42 w 53"/>
                <a:gd name="T5" fmla="*/ 50 h 78"/>
                <a:gd name="T6" fmla="*/ 43 w 53"/>
                <a:gd name="T7" fmla="*/ 47 h 78"/>
                <a:gd name="T8" fmla="*/ 46 w 53"/>
                <a:gd name="T9" fmla="*/ 40 h 78"/>
                <a:gd name="T10" fmla="*/ 48 w 53"/>
                <a:gd name="T11" fmla="*/ 37 h 78"/>
                <a:gd name="T12" fmla="*/ 41 w 53"/>
                <a:gd name="T13" fmla="*/ 28 h 78"/>
                <a:gd name="T14" fmla="*/ 39 w 53"/>
                <a:gd name="T15" fmla="*/ 21 h 78"/>
                <a:gd name="T16" fmla="*/ 45 w 53"/>
                <a:gd name="T17" fmla="*/ 18 h 78"/>
                <a:gd name="T18" fmla="*/ 44 w 53"/>
                <a:gd name="T19" fmla="*/ 6 h 78"/>
                <a:gd name="T20" fmla="*/ 41 w 53"/>
                <a:gd name="T21" fmla="*/ 2 h 78"/>
                <a:gd name="T22" fmla="*/ 38 w 53"/>
                <a:gd name="T23" fmla="*/ 0 h 78"/>
                <a:gd name="T24" fmla="*/ 40 w 53"/>
                <a:gd name="T25" fmla="*/ 5 h 78"/>
                <a:gd name="T26" fmla="*/ 42 w 53"/>
                <a:gd name="T27" fmla="*/ 7 h 78"/>
                <a:gd name="T28" fmla="*/ 42 w 53"/>
                <a:gd name="T29" fmla="*/ 11 h 78"/>
                <a:gd name="T30" fmla="*/ 37 w 53"/>
                <a:gd name="T31" fmla="*/ 12 h 78"/>
                <a:gd name="T32" fmla="*/ 34 w 53"/>
                <a:gd name="T33" fmla="*/ 20 h 78"/>
                <a:gd name="T34" fmla="*/ 32 w 53"/>
                <a:gd name="T35" fmla="*/ 24 h 78"/>
                <a:gd name="T36" fmla="*/ 29 w 53"/>
                <a:gd name="T37" fmla="*/ 30 h 78"/>
                <a:gd name="T38" fmla="*/ 26 w 53"/>
                <a:gd name="T39" fmla="*/ 35 h 78"/>
                <a:gd name="T40" fmla="*/ 23 w 53"/>
                <a:gd name="T41" fmla="*/ 41 h 78"/>
                <a:gd name="T42" fmla="*/ 20 w 53"/>
                <a:gd name="T43" fmla="*/ 45 h 78"/>
                <a:gd name="T44" fmla="*/ 18 w 53"/>
                <a:gd name="T45" fmla="*/ 44 h 78"/>
                <a:gd name="T46" fmla="*/ 14 w 53"/>
                <a:gd name="T47" fmla="*/ 41 h 78"/>
                <a:gd name="T48" fmla="*/ 12 w 53"/>
                <a:gd name="T49" fmla="*/ 43 h 78"/>
                <a:gd name="T50" fmla="*/ 9 w 53"/>
                <a:gd name="T51" fmla="*/ 43 h 78"/>
                <a:gd name="T52" fmla="*/ 7 w 53"/>
                <a:gd name="T53" fmla="*/ 45 h 78"/>
                <a:gd name="T54" fmla="*/ 2 w 53"/>
                <a:gd name="T55" fmla="*/ 55 h 78"/>
                <a:gd name="T56" fmla="*/ 1 w 53"/>
                <a:gd name="T57" fmla="*/ 58 h 78"/>
                <a:gd name="T58" fmla="*/ 4 w 53"/>
                <a:gd name="T59" fmla="*/ 61 h 78"/>
                <a:gd name="T60" fmla="*/ 8 w 53"/>
                <a:gd name="T61" fmla="*/ 63 h 78"/>
                <a:gd name="T62" fmla="*/ 11 w 53"/>
                <a:gd name="T63" fmla="*/ 69 h 78"/>
                <a:gd name="T64" fmla="*/ 9 w 53"/>
                <a:gd name="T65" fmla="*/ 74 h 78"/>
                <a:gd name="T66" fmla="*/ 19 w 53"/>
                <a:gd name="T67" fmla="*/ 75 h 78"/>
                <a:gd name="T68" fmla="*/ 32 w 53"/>
                <a:gd name="T69" fmla="*/ 74 h 78"/>
                <a:gd name="T70" fmla="*/ 41 w 53"/>
                <a:gd name="T71" fmla="*/ 75 h 78"/>
                <a:gd name="T72" fmla="*/ 49 w 53"/>
                <a:gd name="T73" fmla="*/ 77 h 78"/>
                <a:gd name="T74" fmla="*/ 51 w 53"/>
                <a:gd name="T75" fmla="*/ 75 h 78"/>
                <a:gd name="T76" fmla="*/ 51 w 53"/>
                <a:gd name="T77"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78">
                  <a:moveTo>
                    <a:pt x="46" y="65"/>
                  </a:moveTo>
                  <a:cubicBezTo>
                    <a:pt x="45" y="61"/>
                    <a:pt x="45" y="61"/>
                    <a:pt x="45" y="61"/>
                  </a:cubicBezTo>
                  <a:cubicBezTo>
                    <a:pt x="42" y="58"/>
                    <a:pt x="42" y="58"/>
                    <a:pt x="42" y="58"/>
                  </a:cubicBezTo>
                  <a:cubicBezTo>
                    <a:pt x="42" y="55"/>
                    <a:pt x="42" y="55"/>
                    <a:pt x="42" y="55"/>
                  </a:cubicBezTo>
                  <a:cubicBezTo>
                    <a:pt x="41" y="54"/>
                    <a:pt x="41" y="54"/>
                    <a:pt x="41" y="54"/>
                  </a:cubicBezTo>
                  <a:cubicBezTo>
                    <a:pt x="42" y="50"/>
                    <a:pt x="42" y="50"/>
                    <a:pt x="42" y="50"/>
                  </a:cubicBezTo>
                  <a:cubicBezTo>
                    <a:pt x="40" y="48"/>
                    <a:pt x="40" y="48"/>
                    <a:pt x="40" y="48"/>
                  </a:cubicBezTo>
                  <a:cubicBezTo>
                    <a:pt x="43" y="47"/>
                    <a:pt x="43" y="47"/>
                    <a:pt x="43" y="47"/>
                  </a:cubicBezTo>
                  <a:cubicBezTo>
                    <a:pt x="46" y="42"/>
                    <a:pt x="46" y="42"/>
                    <a:pt x="46" y="42"/>
                  </a:cubicBezTo>
                  <a:cubicBezTo>
                    <a:pt x="46" y="40"/>
                    <a:pt x="46" y="40"/>
                    <a:pt x="46" y="40"/>
                  </a:cubicBezTo>
                  <a:cubicBezTo>
                    <a:pt x="48" y="38"/>
                    <a:pt x="48" y="38"/>
                    <a:pt x="48" y="38"/>
                  </a:cubicBezTo>
                  <a:cubicBezTo>
                    <a:pt x="48" y="37"/>
                    <a:pt x="48" y="37"/>
                    <a:pt x="48" y="37"/>
                  </a:cubicBezTo>
                  <a:cubicBezTo>
                    <a:pt x="45" y="30"/>
                    <a:pt x="45" y="30"/>
                    <a:pt x="45" y="30"/>
                  </a:cubicBezTo>
                  <a:cubicBezTo>
                    <a:pt x="41" y="28"/>
                    <a:pt x="41" y="28"/>
                    <a:pt x="41" y="28"/>
                  </a:cubicBezTo>
                  <a:cubicBezTo>
                    <a:pt x="37" y="24"/>
                    <a:pt x="37" y="24"/>
                    <a:pt x="37" y="24"/>
                  </a:cubicBezTo>
                  <a:cubicBezTo>
                    <a:pt x="39" y="21"/>
                    <a:pt x="39" y="21"/>
                    <a:pt x="39" y="21"/>
                  </a:cubicBezTo>
                  <a:cubicBezTo>
                    <a:pt x="49" y="21"/>
                    <a:pt x="49" y="21"/>
                    <a:pt x="49" y="21"/>
                  </a:cubicBezTo>
                  <a:cubicBezTo>
                    <a:pt x="45" y="18"/>
                    <a:pt x="45" y="18"/>
                    <a:pt x="45" y="18"/>
                  </a:cubicBezTo>
                  <a:cubicBezTo>
                    <a:pt x="44" y="7"/>
                    <a:pt x="44" y="7"/>
                    <a:pt x="44" y="7"/>
                  </a:cubicBezTo>
                  <a:cubicBezTo>
                    <a:pt x="44" y="6"/>
                    <a:pt x="44" y="6"/>
                    <a:pt x="44" y="6"/>
                  </a:cubicBezTo>
                  <a:cubicBezTo>
                    <a:pt x="43" y="3"/>
                    <a:pt x="43" y="3"/>
                    <a:pt x="43" y="3"/>
                  </a:cubicBezTo>
                  <a:cubicBezTo>
                    <a:pt x="41" y="2"/>
                    <a:pt x="41" y="2"/>
                    <a:pt x="41" y="2"/>
                  </a:cubicBezTo>
                  <a:cubicBezTo>
                    <a:pt x="41" y="0"/>
                    <a:pt x="41" y="0"/>
                    <a:pt x="41" y="0"/>
                  </a:cubicBezTo>
                  <a:cubicBezTo>
                    <a:pt x="38" y="0"/>
                    <a:pt x="38" y="0"/>
                    <a:pt x="38" y="0"/>
                  </a:cubicBezTo>
                  <a:cubicBezTo>
                    <a:pt x="39" y="5"/>
                    <a:pt x="39" y="5"/>
                    <a:pt x="39" y="5"/>
                  </a:cubicBezTo>
                  <a:cubicBezTo>
                    <a:pt x="40" y="5"/>
                    <a:pt x="40" y="5"/>
                    <a:pt x="40" y="5"/>
                  </a:cubicBezTo>
                  <a:cubicBezTo>
                    <a:pt x="42" y="6"/>
                    <a:pt x="42" y="6"/>
                    <a:pt x="42" y="6"/>
                  </a:cubicBezTo>
                  <a:cubicBezTo>
                    <a:pt x="42" y="7"/>
                    <a:pt x="42" y="7"/>
                    <a:pt x="42" y="7"/>
                  </a:cubicBezTo>
                  <a:cubicBezTo>
                    <a:pt x="41" y="9"/>
                    <a:pt x="41" y="9"/>
                    <a:pt x="41" y="9"/>
                  </a:cubicBezTo>
                  <a:cubicBezTo>
                    <a:pt x="42" y="11"/>
                    <a:pt x="42" y="11"/>
                    <a:pt x="42" y="11"/>
                  </a:cubicBezTo>
                  <a:cubicBezTo>
                    <a:pt x="39" y="13"/>
                    <a:pt x="39" y="13"/>
                    <a:pt x="39" y="13"/>
                  </a:cubicBezTo>
                  <a:cubicBezTo>
                    <a:pt x="37" y="12"/>
                    <a:pt x="37" y="12"/>
                    <a:pt x="37" y="12"/>
                  </a:cubicBezTo>
                  <a:cubicBezTo>
                    <a:pt x="36" y="14"/>
                    <a:pt x="36" y="14"/>
                    <a:pt x="36" y="14"/>
                  </a:cubicBezTo>
                  <a:cubicBezTo>
                    <a:pt x="34" y="20"/>
                    <a:pt x="34" y="20"/>
                    <a:pt x="34" y="20"/>
                  </a:cubicBezTo>
                  <a:cubicBezTo>
                    <a:pt x="32" y="21"/>
                    <a:pt x="32" y="21"/>
                    <a:pt x="32" y="21"/>
                  </a:cubicBezTo>
                  <a:cubicBezTo>
                    <a:pt x="32" y="24"/>
                    <a:pt x="32" y="24"/>
                    <a:pt x="32" y="24"/>
                  </a:cubicBezTo>
                  <a:cubicBezTo>
                    <a:pt x="30" y="26"/>
                    <a:pt x="30" y="26"/>
                    <a:pt x="30" y="26"/>
                  </a:cubicBezTo>
                  <a:cubicBezTo>
                    <a:pt x="29" y="30"/>
                    <a:pt x="29" y="30"/>
                    <a:pt x="29" y="30"/>
                  </a:cubicBezTo>
                  <a:cubicBezTo>
                    <a:pt x="26" y="32"/>
                    <a:pt x="26" y="32"/>
                    <a:pt x="26" y="32"/>
                  </a:cubicBezTo>
                  <a:cubicBezTo>
                    <a:pt x="26" y="35"/>
                    <a:pt x="26" y="35"/>
                    <a:pt x="26" y="35"/>
                  </a:cubicBezTo>
                  <a:cubicBezTo>
                    <a:pt x="23" y="38"/>
                    <a:pt x="23" y="38"/>
                    <a:pt x="23" y="38"/>
                  </a:cubicBezTo>
                  <a:cubicBezTo>
                    <a:pt x="23" y="41"/>
                    <a:pt x="23" y="41"/>
                    <a:pt x="23" y="41"/>
                  </a:cubicBezTo>
                  <a:cubicBezTo>
                    <a:pt x="21" y="42"/>
                    <a:pt x="21" y="42"/>
                    <a:pt x="21" y="42"/>
                  </a:cubicBezTo>
                  <a:cubicBezTo>
                    <a:pt x="20" y="45"/>
                    <a:pt x="20" y="45"/>
                    <a:pt x="20" y="45"/>
                  </a:cubicBezTo>
                  <a:cubicBezTo>
                    <a:pt x="18" y="45"/>
                    <a:pt x="18" y="45"/>
                    <a:pt x="18" y="45"/>
                  </a:cubicBezTo>
                  <a:cubicBezTo>
                    <a:pt x="18" y="44"/>
                    <a:pt x="18" y="44"/>
                    <a:pt x="18" y="44"/>
                  </a:cubicBezTo>
                  <a:cubicBezTo>
                    <a:pt x="17" y="44"/>
                    <a:pt x="17" y="44"/>
                    <a:pt x="17" y="44"/>
                  </a:cubicBezTo>
                  <a:cubicBezTo>
                    <a:pt x="14" y="41"/>
                    <a:pt x="14" y="41"/>
                    <a:pt x="14" y="41"/>
                  </a:cubicBezTo>
                  <a:cubicBezTo>
                    <a:pt x="14" y="43"/>
                    <a:pt x="14" y="43"/>
                    <a:pt x="14" y="43"/>
                  </a:cubicBezTo>
                  <a:cubicBezTo>
                    <a:pt x="12" y="43"/>
                    <a:pt x="12" y="43"/>
                    <a:pt x="12" y="43"/>
                  </a:cubicBezTo>
                  <a:cubicBezTo>
                    <a:pt x="11" y="42"/>
                    <a:pt x="11" y="42"/>
                    <a:pt x="11" y="42"/>
                  </a:cubicBezTo>
                  <a:cubicBezTo>
                    <a:pt x="9" y="43"/>
                    <a:pt x="9" y="43"/>
                    <a:pt x="9" y="43"/>
                  </a:cubicBezTo>
                  <a:cubicBezTo>
                    <a:pt x="8" y="45"/>
                    <a:pt x="8" y="45"/>
                    <a:pt x="8" y="45"/>
                  </a:cubicBezTo>
                  <a:cubicBezTo>
                    <a:pt x="7" y="45"/>
                    <a:pt x="7" y="45"/>
                    <a:pt x="7" y="45"/>
                  </a:cubicBezTo>
                  <a:cubicBezTo>
                    <a:pt x="2" y="50"/>
                    <a:pt x="2" y="50"/>
                    <a:pt x="2" y="50"/>
                  </a:cubicBezTo>
                  <a:cubicBezTo>
                    <a:pt x="2" y="55"/>
                    <a:pt x="2" y="55"/>
                    <a:pt x="2" y="55"/>
                  </a:cubicBezTo>
                  <a:cubicBezTo>
                    <a:pt x="0" y="58"/>
                    <a:pt x="0" y="58"/>
                    <a:pt x="0" y="58"/>
                  </a:cubicBezTo>
                  <a:cubicBezTo>
                    <a:pt x="0" y="58"/>
                    <a:pt x="1" y="59"/>
                    <a:pt x="1" y="58"/>
                  </a:cubicBezTo>
                  <a:cubicBezTo>
                    <a:pt x="1" y="59"/>
                    <a:pt x="1" y="60"/>
                    <a:pt x="2" y="60"/>
                  </a:cubicBezTo>
                  <a:cubicBezTo>
                    <a:pt x="3" y="59"/>
                    <a:pt x="4" y="60"/>
                    <a:pt x="4" y="61"/>
                  </a:cubicBezTo>
                  <a:cubicBezTo>
                    <a:pt x="4" y="62"/>
                    <a:pt x="5" y="63"/>
                    <a:pt x="6" y="64"/>
                  </a:cubicBezTo>
                  <a:cubicBezTo>
                    <a:pt x="7" y="64"/>
                    <a:pt x="7" y="63"/>
                    <a:pt x="8" y="63"/>
                  </a:cubicBezTo>
                  <a:cubicBezTo>
                    <a:pt x="9" y="64"/>
                    <a:pt x="8" y="65"/>
                    <a:pt x="9" y="65"/>
                  </a:cubicBezTo>
                  <a:cubicBezTo>
                    <a:pt x="10" y="66"/>
                    <a:pt x="10" y="68"/>
                    <a:pt x="11" y="69"/>
                  </a:cubicBezTo>
                  <a:cubicBezTo>
                    <a:pt x="11" y="71"/>
                    <a:pt x="10" y="72"/>
                    <a:pt x="10" y="74"/>
                  </a:cubicBezTo>
                  <a:cubicBezTo>
                    <a:pt x="10" y="74"/>
                    <a:pt x="9" y="74"/>
                    <a:pt x="9" y="74"/>
                  </a:cubicBezTo>
                  <a:cubicBezTo>
                    <a:pt x="10" y="75"/>
                    <a:pt x="10" y="75"/>
                    <a:pt x="10" y="75"/>
                  </a:cubicBezTo>
                  <a:cubicBezTo>
                    <a:pt x="19" y="75"/>
                    <a:pt x="19" y="75"/>
                    <a:pt x="19" y="75"/>
                  </a:cubicBezTo>
                  <a:cubicBezTo>
                    <a:pt x="20" y="74"/>
                    <a:pt x="20" y="74"/>
                    <a:pt x="20" y="74"/>
                  </a:cubicBezTo>
                  <a:cubicBezTo>
                    <a:pt x="32" y="74"/>
                    <a:pt x="32" y="74"/>
                    <a:pt x="32" y="74"/>
                  </a:cubicBezTo>
                  <a:cubicBezTo>
                    <a:pt x="33" y="75"/>
                    <a:pt x="33" y="75"/>
                    <a:pt x="33" y="75"/>
                  </a:cubicBezTo>
                  <a:cubicBezTo>
                    <a:pt x="41" y="75"/>
                    <a:pt x="41" y="75"/>
                    <a:pt x="41" y="75"/>
                  </a:cubicBezTo>
                  <a:cubicBezTo>
                    <a:pt x="45" y="76"/>
                    <a:pt x="45" y="76"/>
                    <a:pt x="45" y="76"/>
                  </a:cubicBezTo>
                  <a:cubicBezTo>
                    <a:pt x="49" y="77"/>
                    <a:pt x="49" y="77"/>
                    <a:pt x="49" y="77"/>
                  </a:cubicBezTo>
                  <a:cubicBezTo>
                    <a:pt x="51" y="78"/>
                    <a:pt x="51" y="78"/>
                    <a:pt x="51" y="78"/>
                  </a:cubicBezTo>
                  <a:cubicBezTo>
                    <a:pt x="51" y="75"/>
                    <a:pt x="51" y="75"/>
                    <a:pt x="51" y="75"/>
                  </a:cubicBezTo>
                  <a:cubicBezTo>
                    <a:pt x="53" y="74"/>
                    <a:pt x="53" y="74"/>
                    <a:pt x="53" y="74"/>
                  </a:cubicBezTo>
                  <a:cubicBezTo>
                    <a:pt x="51" y="69"/>
                    <a:pt x="51" y="69"/>
                    <a:pt x="51" y="69"/>
                  </a:cubicBezTo>
                  <a:lnTo>
                    <a:pt x="46" y="65"/>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2" name="Freeform 925">
              <a:extLst>
                <a:ext uri="{FF2B5EF4-FFF2-40B4-BE49-F238E27FC236}">
                  <a16:creationId xmlns:a16="http://schemas.microsoft.com/office/drawing/2014/main" id="{49976C96-3F11-4BDB-8421-D804B210CC59}"/>
                </a:ext>
              </a:extLst>
            </p:cNvPr>
            <p:cNvSpPr>
              <a:spLocks/>
            </p:cNvSpPr>
            <p:nvPr/>
          </p:nvSpPr>
          <p:spPr bwMode="auto">
            <a:xfrm>
              <a:off x="6918157" y="4551623"/>
              <a:ext cx="60643" cy="56431"/>
            </a:xfrm>
            <a:custGeom>
              <a:avLst/>
              <a:gdLst>
                <a:gd name="T0" fmla="*/ 8 w 13"/>
                <a:gd name="T1" fmla="*/ 1 h 15"/>
                <a:gd name="T2" fmla="*/ 7 w 13"/>
                <a:gd name="T3" fmla="*/ 1 h 15"/>
                <a:gd name="T4" fmla="*/ 7 w 13"/>
                <a:gd name="T5" fmla="*/ 3 h 15"/>
                <a:gd name="T6" fmla="*/ 5 w 13"/>
                <a:gd name="T7" fmla="*/ 4 h 15"/>
                <a:gd name="T8" fmla="*/ 3 w 13"/>
                <a:gd name="T9" fmla="*/ 4 h 15"/>
                <a:gd name="T10" fmla="*/ 3 w 13"/>
                <a:gd name="T11" fmla="*/ 3 h 15"/>
                <a:gd name="T12" fmla="*/ 1 w 13"/>
                <a:gd name="T13" fmla="*/ 2 h 15"/>
                <a:gd name="T14" fmla="*/ 0 w 13"/>
                <a:gd name="T15" fmla="*/ 3 h 15"/>
                <a:gd name="T16" fmla="*/ 2 w 13"/>
                <a:gd name="T17" fmla="*/ 6 h 15"/>
                <a:gd name="T18" fmla="*/ 2 w 13"/>
                <a:gd name="T19" fmla="*/ 11 h 15"/>
                <a:gd name="T20" fmla="*/ 3 w 13"/>
                <a:gd name="T21" fmla="*/ 15 h 15"/>
                <a:gd name="T22" fmla="*/ 6 w 13"/>
                <a:gd name="T23" fmla="*/ 15 h 15"/>
                <a:gd name="T24" fmla="*/ 9 w 13"/>
                <a:gd name="T25" fmla="*/ 11 h 15"/>
                <a:gd name="T26" fmla="*/ 9 w 13"/>
                <a:gd name="T27" fmla="*/ 10 h 15"/>
                <a:gd name="T28" fmla="*/ 13 w 13"/>
                <a:gd name="T29" fmla="*/ 7 h 15"/>
                <a:gd name="T30" fmla="*/ 13 w 13"/>
                <a:gd name="T31" fmla="*/ 5 h 15"/>
                <a:gd name="T32" fmla="*/ 10 w 13"/>
                <a:gd name="T33" fmla="*/ 4 h 15"/>
                <a:gd name="T34" fmla="*/ 10 w 13"/>
                <a:gd name="T35" fmla="*/ 3 h 15"/>
                <a:gd name="T36" fmla="*/ 11 w 13"/>
                <a:gd name="T37" fmla="*/ 1 h 15"/>
                <a:gd name="T38" fmla="*/ 10 w 13"/>
                <a:gd name="T39" fmla="*/ 0 h 15"/>
                <a:gd name="T40" fmla="*/ 8 w 13"/>
                <a:gd name="T4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5">
                  <a:moveTo>
                    <a:pt x="8" y="1"/>
                  </a:moveTo>
                  <a:cubicBezTo>
                    <a:pt x="7" y="1"/>
                    <a:pt x="7" y="1"/>
                    <a:pt x="7" y="1"/>
                  </a:cubicBezTo>
                  <a:cubicBezTo>
                    <a:pt x="7" y="3"/>
                    <a:pt x="7" y="3"/>
                    <a:pt x="7" y="3"/>
                  </a:cubicBezTo>
                  <a:cubicBezTo>
                    <a:pt x="5" y="4"/>
                    <a:pt x="5" y="4"/>
                    <a:pt x="5" y="4"/>
                  </a:cubicBezTo>
                  <a:cubicBezTo>
                    <a:pt x="3" y="4"/>
                    <a:pt x="3" y="4"/>
                    <a:pt x="3" y="4"/>
                  </a:cubicBezTo>
                  <a:cubicBezTo>
                    <a:pt x="3" y="3"/>
                    <a:pt x="3" y="3"/>
                    <a:pt x="3" y="3"/>
                  </a:cubicBezTo>
                  <a:cubicBezTo>
                    <a:pt x="1" y="2"/>
                    <a:pt x="1" y="2"/>
                    <a:pt x="1" y="2"/>
                  </a:cubicBezTo>
                  <a:cubicBezTo>
                    <a:pt x="0" y="3"/>
                    <a:pt x="0" y="3"/>
                    <a:pt x="0" y="3"/>
                  </a:cubicBezTo>
                  <a:cubicBezTo>
                    <a:pt x="2" y="6"/>
                    <a:pt x="2" y="6"/>
                    <a:pt x="2" y="6"/>
                  </a:cubicBezTo>
                  <a:cubicBezTo>
                    <a:pt x="2" y="11"/>
                    <a:pt x="2" y="11"/>
                    <a:pt x="2" y="11"/>
                  </a:cubicBezTo>
                  <a:cubicBezTo>
                    <a:pt x="3" y="15"/>
                    <a:pt x="3" y="15"/>
                    <a:pt x="3" y="15"/>
                  </a:cubicBezTo>
                  <a:cubicBezTo>
                    <a:pt x="6" y="15"/>
                    <a:pt x="6" y="15"/>
                    <a:pt x="6" y="15"/>
                  </a:cubicBezTo>
                  <a:cubicBezTo>
                    <a:pt x="9" y="11"/>
                    <a:pt x="9" y="11"/>
                    <a:pt x="9" y="11"/>
                  </a:cubicBezTo>
                  <a:cubicBezTo>
                    <a:pt x="9" y="10"/>
                    <a:pt x="9" y="10"/>
                    <a:pt x="9" y="10"/>
                  </a:cubicBezTo>
                  <a:cubicBezTo>
                    <a:pt x="13" y="7"/>
                    <a:pt x="13" y="7"/>
                    <a:pt x="13" y="7"/>
                  </a:cubicBezTo>
                  <a:cubicBezTo>
                    <a:pt x="13" y="5"/>
                    <a:pt x="13" y="5"/>
                    <a:pt x="13" y="5"/>
                  </a:cubicBezTo>
                  <a:cubicBezTo>
                    <a:pt x="10" y="4"/>
                    <a:pt x="10" y="4"/>
                    <a:pt x="10" y="4"/>
                  </a:cubicBezTo>
                  <a:cubicBezTo>
                    <a:pt x="10" y="4"/>
                    <a:pt x="10" y="3"/>
                    <a:pt x="10" y="3"/>
                  </a:cubicBezTo>
                  <a:cubicBezTo>
                    <a:pt x="10" y="3"/>
                    <a:pt x="11" y="1"/>
                    <a:pt x="11" y="1"/>
                  </a:cubicBezTo>
                  <a:cubicBezTo>
                    <a:pt x="10" y="0"/>
                    <a:pt x="10" y="0"/>
                    <a:pt x="10" y="0"/>
                  </a:cubicBezTo>
                  <a:lnTo>
                    <a:pt x="8" y="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3" name="Freeform 926">
              <a:extLst>
                <a:ext uri="{FF2B5EF4-FFF2-40B4-BE49-F238E27FC236}">
                  <a16:creationId xmlns:a16="http://schemas.microsoft.com/office/drawing/2014/main" id="{B8033DB5-682A-4D7D-953B-1C310CF77EC6}"/>
                </a:ext>
              </a:extLst>
            </p:cNvPr>
            <p:cNvSpPr>
              <a:spLocks/>
            </p:cNvSpPr>
            <p:nvPr/>
          </p:nvSpPr>
          <p:spPr bwMode="auto">
            <a:xfrm>
              <a:off x="5824799" y="4100178"/>
              <a:ext cx="251490" cy="147588"/>
            </a:xfrm>
            <a:custGeom>
              <a:avLst/>
              <a:gdLst>
                <a:gd name="T0" fmla="*/ 52 w 54"/>
                <a:gd name="T1" fmla="*/ 17 h 39"/>
                <a:gd name="T2" fmla="*/ 50 w 54"/>
                <a:gd name="T3" fmla="*/ 17 h 39"/>
                <a:gd name="T4" fmla="*/ 44 w 54"/>
                <a:gd name="T5" fmla="*/ 12 h 39"/>
                <a:gd name="T6" fmla="*/ 41 w 54"/>
                <a:gd name="T7" fmla="*/ 9 h 39"/>
                <a:gd name="T8" fmla="*/ 39 w 54"/>
                <a:gd name="T9" fmla="*/ 3 h 39"/>
                <a:gd name="T10" fmla="*/ 33 w 54"/>
                <a:gd name="T11" fmla="*/ 0 h 39"/>
                <a:gd name="T12" fmla="*/ 24 w 54"/>
                <a:gd name="T13" fmla="*/ 4 h 39"/>
                <a:gd name="T14" fmla="*/ 23 w 54"/>
                <a:gd name="T15" fmla="*/ 7 h 39"/>
                <a:gd name="T16" fmla="*/ 18 w 54"/>
                <a:gd name="T17" fmla="*/ 7 h 39"/>
                <a:gd name="T18" fmla="*/ 18 w 54"/>
                <a:gd name="T19" fmla="*/ 10 h 39"/>
                <a:gd name="T20" fmla="*/ 15 w 54"/>
                <a:gd name="T21" fmla="*/ 13 h 39"/>
                <a:gd name="T22" fmla="*/ 14 w 54"/>
                <a:gd name="T23" fmla="*/ 14 h 39"/>
                <a:gd name="T24" fmla="*/ 11 w 54"/>
                <a:gd name="T25" fmla="*/ 11 h 39"/>
                <a:gd name="T26" fmla="*/ 8 w 54"/>
                <a:gd name="T27" fmla="*/ 15 h 39"/>
                <a:gd name="T28" fmla="*/ 7 w 54"/>
                <a:gd name="T29" fmla="*/ 17 h 39"/>
                <a:gd name="T30" fmla="*/ 6 w 54"/>
                <a:gd name="T31" fmla="*/ 21 h 39"/>
                <a:gd name="T32" fmla="*/ 2 w 54"/>
                <a:gd name="T33" fmla="*/ 24 h 39"/>
                <a:gd name="T34" fmla="*/ 0 w 54"/>
                <a:gd name="T35" fmla="*/ 28 h 39"/>
                <a:gd name="T36" fmla="*/ 0 w 54"/>
                <a:gd name="T37" fmla="*/ 31 h 39"/>
                <a:gd name="T38" fmla="*/ 1 w 54"/>
                <a:gd name="T39" fmla="*/ 33 h 39"/>
                <a:gd name="T40" fmla="*/ 4 w 54"/>
                <a:gd name="T41" fmla="*/ 36 h 39"/>
                <a:gd name="T42" fmla="*/ 7 w 54"/>
                <a:gd name="T43" fmla="*/ 37 h 39"/>
                <a:gd name="T44" fmla="*/ 8 w 54"/>
                <a:gd name="T45" fmla="*/ 38 h 39"/>
                <a:gd name="T46" fmla="*/ 11 w 54"/>
                <a:gd name="T47" fmla="*/ 36 h 39"/>
                <a:gd name="T48" fmla="*/ 18 w 54"/>
                <a:gd name="T49" fmla="*/ 39 h 39"/>
                <a:gd name="T50" fmla="*/ 19 w 54"/>
                <a:gd name="T51" fmla="*/ 37 h 39"/>
                <a:gd name="T52" fmla="*/ 19 w 54"/>
                <a:gd name="T53" fmla="*/ 32 h 39"/>
                <a:gd name="T54" fmla="*/ 18 w 54"/>
                <a:gd name="T55" fmla="*/ 28 h 39"/>
                <a:gd name="T56" fmla="*/ 33 w 54"/>
                <a:gd name="T57" fmla="*/ 28 h 39"/>
                <a:gd name="T58" fmla="*/ 41 w 54"/>
                <a:gd name="T59" fmla="*/ 29 h 39"/>
                <a:gd name="T60" fmla="*/ 45 w 54"/>
                <a:gd name="T61" fmla="*/ 28 h 39"/>
                <a:gd name="T62" fmla="*/ 47 w 54"/>
                <a:gd name="T63" fmla="*/ 27 h 39"/>
                <a:gd name="T64" fmla="*/ 51 w 54"/>
                <a:gd name="T65" fmla="*/ 25 h 39"/>
                <a:gd name="T66" fmla="*/ 51 w 54"/>
                <a:gd name="T67"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39">
                  <a:moveTo>
                    <a:pt x="53" y="19"/>
                  </a:moveTo>
                  <a:cubicBezTo>
                    <a:pt x="52" y="17"/>
                    <a:pt x="52" y="17"/>
                    <a:pt x="52" y="17"/>
                  </a:cubicBezTo>
                  <a:cubicBezTo>
                    <a:pt x="51" y="17"/>
                    <a:pt x="51" y="17"/>
                    <a:pt x="51" y="17"/>
                  </a:cubicBezTo>
                  <a:cubicBezTo>
                    <a:pt x="50" y="17"/>
                    <a:pt x="50" y="17"/>
                    <a:pt x="50" y="17"/>
                  </a:cubicBezTo>
                  <a:cubicBezTo>
                    <a:pt x="44" y="14"/>
                    <a:pt x="44" y="14"/>
                    <a:pt x="44" y="14"/>
                  </a:cubicBezTo>
                  <a:cubicBezTo>
                    <a:pt x="44" y="12"/>
                    <a:pt x="44" y="12"/>
                    <a:pt x="44" y="12"/>
                  </a:cubicBezTo>
                  <a:cubicBezTo>
                    <a:pt x="46" y="12"/>
                    <a:pt x="46" y="12"/>
                    <a:pt x="46" y="12"/>
                  </a:cubicBezTo>
                  <a:cubicBezTo>
                    <a:pt x="41" y="9"/>
                    <a:pt x="41" y="9"/>
                    <a:pt x="41" y="9"/>
                  </a:cubicBezTo>
                  <a:cubicBezTo>
                    <a:pt x="38" y="4"/>
                    <a:pt x="38" y="4"/>
                    <a:pt x="38" y="4"/>
                  </a:cubicBezTo>
                  <a:cubicBezTo>
                    <a:pt x="39" y="3"/>
                    <a:pt x="39" y="3"/>
                    <a:pt x="39" y="3"/>
                  </a:cubicBezTo>
                  <a:cubicBezTo>
                    <a:pt x="39" y="1"/>
                    <a:pt x="39" y="1"/>
                    <a:pt x="39" y="1"/>
                  </a:cubicBezTo>
                  <a:cubicBezTo>
                    <a:pt x="33" y="0"/>
                    <a:pt x="33" y="0"/>
                    <a:pt x="33" y="0"/>
                  </a:cubicBezTo>
                  <a:cubicBezTo>
                    <a:pt x="30" y="2"/>
                    <a:pt x="30" y="2"/>
                    <a:pt x="30" y="2"/>
                  </a:cubicBezTo>
                  <a:cubicBezTo>
                    <a:pt x="24" y="4"/>
                    <a:pt x="24" y="4"/>
                    <a:pt x="24" y="4"/>
                  </a:cubicBezTo>
                  <a:cubicBezTo>
                    <a:pt x="24" y="6"/>
                    <a:pt x="24" y="6"/>
                    <a:pt x="24" y="6"/>
                  </a:cubicBezTo>
                  <a:cubicBezTo>
                    <a:pt x="23" y="7"/>
                    <a:pt x="23" y="7"/>
                    <a:pt x="23" y="7"/>
                  </a:cubicBezTo>
                  <a:cubicBezTo>
                    <a:pt x="20" y="6"/>
                    <a:pt x="20" y="6"/>
                    <a:pt x="20" y="6"/>
                  </a:cubicBezTo>
                  <a:cubicBezTo>
                    <a:pt x="20" y="6"/>
                    <a:pt x="18" y="7"/>
                    <a:pt x="18" y="7"/>
                  </a:cubicBezTo>
                  <a:cubicBezTo>
                    <a:pt x="18" y="7"/>
                    <a:pt x="18" y="8"/>
                    <a:pt x="18" y="8"/>
                  </a:cubicBezTo>
                  <a:cubicBezTo>
                    <a:pt x="18" y="9"/>
                    <a:pt x="18" y="10"/>
                    <a:pt x="18" y="10"/>
                  </a:cubicBezTo>
                  <a:cubicBezTo>
                    <a:pt x="15" y="10"/>
                    <a:pt x="15" y="10"/>
                    <a:pt x="15" y="10"/>
                  </a:cubicBezTo>
                  <a:cubicBezTo>
                    <a:pt x="15" y="13"/>
                    <a:pt x="15" y="13"/>
                    <a:pt x="15" y="13"/>
                  </a:cubicBezTo>
                  <a:cubicBezTo>
                    <a:pt x="14" y="13"/>
                    <a:pt x="14" y="13"/>
                    <a:pt x="14" y="13"/>
                  </a:cubicBezTo>
                  <a:cubicBezTo>
                    <a:pt x="14" y="14"/>
                    <a:pt x="14" y="14"/>
                    <a:pt x="14" y="14"/>
                  </a:cubicBezTo>
                  <a:cubicBezTo>
                    <a:pt x="11" y="12"/>
                    <a:pt x="11" y="12"/>
                    <a:pt x="11" y="12"/>
                  </a:cubicBezTo>
                  <a:cubicBezTo>
                    <a:pt x="11" y="11"/>
                    <a:pt x="11" y="11"/>
                    <a:pt x="11" y="11"/>
                  </a:cubicBezTo>
                  <a:cubicBezTo>
                    <a:pt x="8" y="14"/>
                    <a:pt x="8" y="14"/>
                    <a:pt x="8" y="14"/>
                  </a:cubicBezTo>
                  <a:cubicBezTo>
                    <a:pt x="8" y="15"/>
                    <a:pt x="8" y="15"/>
                    <a:pt x="8" y="15"/>
                  </a:cubicBezTo>
                  <a:cubicBezTo>
                    <a:pt x="9" y="17"/>
                    <a:pt x="9" y="17"/>
                    <a:pt x="9" y="17"/>
                  </a:cubicBezTo>
                  <a:cubicBezTo>
                    <a:pt x="7" y="17"/>
                    <a:pt x="7" y="17"/>
                    <a:pt x="7" y="17"/>
                  </a:cubicBezTo>
                  <a:cubicBezTo>
                    <a:pt x="8" y="19"/>
                    <a:pt x="8" y="19"/>
                    <a:pt x="8" y="19"/>
                  </a:cubicBezTo>
                  <a:cubicBezTo>
                    <a:pt x="6" y="21"/>
                    <a:pt x="6" y="21"/>
                    <a:pt x="6" y="21"/>
                  </a:cubicBezTo>
                  <a:cubicBezTo>
                    <a:pt x="1" y="23"/>
                    <a:pt x="1" y="23"/>
                    <a:pt x="1" y="23"/>
                  </a:cubicBezTo>
                  <a:cubicBezTo>
                    <a:pt x="2" y="24"/>
                    <a:pt x="2" y="24"/>
                    <a:pt x="2" y="24"/>
                  </a:cubicBezTo>
                  <a:cubicBezTo>
                    <a:pt x="2" y="26"/>
                    <a:pt x="2" y="26"/>
                    <a:pt x="2" y="26"/>
                  </a:cubicBezTo>
                  <a:cubicBezTo>
                    <a:pt x="0" y="28"/>
                    <a:pt x="0" y="28"/>
                    <a:pt x="0" y="28"/>
                  </a:cubicBezTo>
                  <a:cubicBezTo>
                    <a:pt x="0" y="28"/>
                    <a:pt x="1" y="29"/>
                    <a:pt x="1" y="29"/>
                  </a:cubicBezTo>
                  <a:cubicBezTo>
                    <a:pt x="1" y="30"/>
                    <a:pt x="0" y="31"/>
                    <a:pt x="0" y="31"/>
                  </a:cubicBezTo>
                  <a:cubicBezTo>
                    <a:pt x="0" y="32"/>
                    <a:pt x="0" y="32"/>
                    <a:pt x="0" y="32"/>
                  </a:cubicBezTo>
                  <a:cubicBezTo>
                    <a:pt x="1" y="33"/>
                    <a:pt x="1" y="33"/>
                    <a:pt x="1" y="33"/>
                  </a:cubicBezTo>
                  <a:cubicBezTo>
                    <a:pt x="3" y="33"/>
                    <a:pt x="3" y="33"/>
                    <a:pt x="3" y="33"/>
                  </a:cubicBezTo>
                  <a:cubicBezTo>
                    <a:pt x="4" y="36"/>
                    <a:pt x="4" y="36"/>
                    <a:pt x="4" y="36"/>
                  </a:cubicBezTo>
                  <a:cubicBezTo>
                    <a:pt x="5" y="38"/>
                    <a:pt x="5" y="38"/>
                    <a:pt x="5" y="38"/>
                  </a:cubicBezTo>
                  <a:cubicBezTo>
                    <a:pt x="7" y="37"/>
                    <a:pt x="7" y="37"/>
                    <a:pt x="7" y="37"/>
                  </a:cubicBezTo>
                  <a:cubicBezTo>
                    <a:pt x="7" y="37"/>
                    <a:pt x="7" y="38"/>
                    <a:pt x="7" y="38"/>
                  </a:cubicBezTo>
                  <a:cubicBezTo>
                    <a:pt x="7" y="38"/>
                    <a:pt x="8" y="38"/>
                    <a:pt x="8" y="38"/>
                  </a:cubicBezTo>
                  <a:cubicBezTo>
                    <a:pt x="8" y="37"/>
                    <a:pt x="8" y="37"/>
                    <a:pt x="8" y="37"/>
                  </a:cubicBezTo>
                  <a:cubicBezTo>
                    <a:pt x="11" y="36"/>
                    <a:pt x="11" y="36"/>
                    <a:pt x="11" y="36"/>
                  </a:cubicBezTo>
                  <a:cubicBezTo>
                    <a:pt x="16" y="36"/>
                    <a:pt x="16" y="36"/>
                    <a:pt x="16" y="36"/>
                  </a:cubicBezTo>
                  <a:cubicBezTo>
                    <a:pt x="18" y="39"/>
                    <a:pt x="18" y="39"/>
                    <a:pt x="18" y="39"/>
                  </a:cubicBezTo>
                  <a:cubicBezTo>
                    <a:pt x="19" y="39"/>
                    <a:pt x="19" y="39"/>
                    <a:pt x="19" y="39"/>
                  </a:cubicBezTo>
                  <a:cubicBezTo>
                    <a:pt x="19" y="37"/>
                    <a:pt x="19" y="37"/>
                    <a:pt x="19" y="37"/>
                  </a:cubicBezTo>
                  <a:cubicBezTo>
                    <a:pt x="18" y="34"/>
                    <a:pt x="18" y="34"/>
                    <a:pt x="18" y="34"/>
                  </a:cubicBezTo>
                  <a:cubicBezTo>
                    <a:pt x="19" y="32"/>
                    <a:pt x="19" y="32"/>
                    <a:pt x="19" y="32"/>
                  </a:cubicBezTo>
                  <a:cubicBezTo>
                    <a:pt x="18" y="31"/>
                    <a:pt x="18" y="31"/>
                    <a:pt x="18" y="31"/>
                  </a:cubicBezTo>
                  <a:cubicBezTo>
                    <a:pt x="18" y="28"/>
                    <a:pt x="18" y="28"/>
                    <a:pt x="18" y="28"/>
                  </a:cubicBezTo>
                  <a:cubicBezTo>
                    <a:pt x="32" y="28"/>
                    <a:pt x="32" y="28"/>
                    <a:pt x="32" y="28"/>
                  </a:cubicBezTo>
                  <a:cubicBezTo>
                    <a:pt x="33" y="28"/>
                    <a:pt x="33" y="28"/>
                    <a:pt x="33" y="28"/>
                  </a:cubicBezTo>
                  <a:cubicBezTo>
                    <a:pt x="37" y="28"/>
                    <a:pt x="37" y="28"/>
                    <a:pt x="37" y="28"/>
                  </a:cubicBezTo>
                  <a:cubicBezTo>
                    <a:pt x="41" y="29"/>
                    <a:pt x="41" y="29"/>
                    <a:pt x="41" y="29"/>
                  </a:cubicBezTo>
                  <a:cubicBezTo>
                    <a:pt x="44" y="29"/>
                    <a:pt x="44" y="29"/>
                    <a:pt x="44" y="29"/>
                  </a:cubicBezTo>
                  <a:cubicBezTo>
                    <a:pt x="45" y="28"/>
                    <a:pt x="45" y="28"/>
                    <a:pt x="45" y="28"/>
                  </a:cubicBezTo>
                  <a:cubicBezTo>
                    <a:pt x="45" y="27"/>
                    <a:pt x="45" y="27"/>
                    <a:pt x="45" y="27"/>
                  </a:cubicBezTo>
                  <a:cubicBezTo>
                    <a:pt x="45" y="27"/>
                    <a:pt x="47" y="27"/>
                    <a:pt x="47" y="27"/>
                  </a:cubicBezTo>
                  <a:cubicBezTo>
                    <a:pt x="47" y="27"/>
                    <a:pt x="47" y="25"/>
                    <a:pt x="47" y="25"/>
                  </a:cubicBezTo>
                  <a:cubicBezTo>
                    <a:pt x="51" y="25"/>
                    <a:pt x="51" y="25"/>
                    <a:pt x="51" y="25"/>
                  </a:cubicBezTo>
                  <a:cubicBezTo>
                    <a:pt x="54" y="22"/>
                    <a:pt x="54" y="22"/>
                    <a:pt x="54" y="22"/>
                  </a:cubicBezTo>
                  <a:cubicBezTo>
                    <a:pt x="51" y="19"/>
                    <a:pt x="51" y="19"/>
                    <a:pt x="51" y="19"/>
                  </a:cubicBezTo>
                  <a:lnTo>
                    <a:pt x="53" y="19"/>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4" name="Freeform 927">
              <a:extLst>
                <a:ext uri="{FF2B5EF4-FFF2-40B4-BE49-F238E27FC236}">
                  <a16:creationId xmlns:a16="http://schemas.microsoft.com/office/drawing/2014/main" id="{E2C64386-7848-4FA0-8168-6E81C1C01E42}"/>
                </a:ext>
              </a:extLst>
            </p:cNvPr>
            <p:cNvSpPr>
              <a:spLocks/>
            </p:cNvSpPr>
            <p:nvPr/>
          </p:nvSpPr>
          <p:spPr bwMode="auto">
            <a:xfrm>
              <a:off x="6632778" y="4958212"/>
              <a:ext cx="299648" cy="253215"/>
            </a:xfrm>
            <a:custGeom>
              <a:avLst/>
              <a:gdLst>
                <a:gd name="T0" fmla="*/ 160 w 168"/>
                <a:gd name="T1" fmla="*/ 76 h 175"/>
                <a:gd name="T2" fmla="*/ 145 w 168"/>
                <a:gd name="T3" fmla="*/ 73 h 175"/>
                <a:gd name="T4" fmla="*/ 137 w 168"/>
                <a:gd name="T5" fmla="*/ 63 h 175"/>
                <a:gd name="T6" fmla="*/ 137 w 168"/>
                <a:gd name="T7" fmla="*/ 52 h 175"/>
                <a:gd name="T8" fmla="*/ 131 w 168"/>
                <a:gd name="T9" fmla="*/ 52 h 175"/>
                <a:gd name="T10" fmla="*/ 129 w 168"/>
                <a:gd name="T11" fmla="*/ 44 h 175"/>
                <a:gd name="T12" fmla="*/ 118 w 168"/>
                <a:gd name="T13" fmla="*/ 39 h 175"/>
                <a:gd name="T14" fmla="*/ 110 w 168"/>
                <a:gd name="T15" fmla="*/ 34 h 175"/>
                <a:gd name="T16" fmla="*/ 108 w 168"/>
                <a:gd name="T17" fmla="*/ 23 h 175"/>
                <a:gd name="T18" fmla="*/ 95 w 168"/>
                <a:gd name="T19" fmla="*/ 5 h 175"/>
                <a:gd name="T20" fmla="*/ 95 w 168"/>
                <a:gd name="T21" fmla="*/ 0 h 175"/>
                <a:gd name="T22" fmla="*/ 89 w 168"/>
                <a:gd name="T23" fmla="*/ 0 h 175"/>
                <a:gd name="T24" fmla="*/ 82 w 168"/>
                <a:gd name="T25" fmla="*/ 5 h 175"/>
                <a:gd name="T26" fmla="*/ 82 w 168"/>
                <a:gd name="T27" fmla="*/ 5 h 175"/>
                <a:gd name="T28" fmla="*/ 76 w 168"/>
                <a:gd name="T29" fmla="*/ 5 h 175"/>
                <a:gd name="T30" fmla="*/ 66 w 168"/>
                <a:gd name="T31" fmla="*/ 13 h 175"/>
                <a:gd name="T32" fmla="*/ 61 w 168"/>
                <a:gd name="T33" fmla="*/ 5 h 175"/>
                <a:gd name="T34" fmla="*/ 19 w 168"/>
                <a:gd name="T35" fmla="*/ 10 h 175"/>
                <a:gd name="T36" fmla="*/ 19 w 168"/>
                <a:gd name="T37" fmla="*/ 78 h 175"/>
                <a:gd name="T38" fmla="*/ 0 w 168"/>
                <a:gd name="T39" fmla="*/ 81 h 175"/>
                <a:gd name="T40" fmla="*/ 0 w 168"/>
                <a:gd name="T41" fmla="*/ 134 h 175"/>
                <a:gd name="T42" fmla="*/ 8 w 168"/>
                <a:gd name="T43" fmla="*/ 139 h 175"/>
                <a:gd name="T44" fmla="*/ 11 w 168"/>
                <a:gd name="T45" fmla="*/ 144 h 175"/>
                <a:gd name="T46" fmla="*/ 13 w 168"/>
                <a:gd name="T47" fmla="*/ 149 h 175"/>
                <a:gd name="T48" fmla="*/ 16 w 168"/>
                <a:gd name="T49" fmla="*/ 157 h 175"/>
                <a:gd name="T50" fmla="*/ 16 w 168"/>
                <a:gd name="T51" fmla="*/ 160 h 175"/>
                <a:gd name="T52" fmla="*/ 11 w 168"/>
                <a:gd name="T53" fmla="*/ 170 h 175"/>
                <a:gd name="T54" fmla="*/ 13 w 168"/>
                <a:gd name="T55" fmla="*/ 175 h 175"/>
                <a:gd name="T56" fmla="*/ 13 w 168"/>
                <a:gd name="T57" fmla="*/ 175 h 175"/>
                <a:gd name="T58" fmla="*/ 16 w 168"/>
                <a:gd name="T59" fmla="*/ 175 h 175"/>
                <a:gd name="T60" fmla="*/ 24 w 168"/>
                <a:gd name="T61" fmla="*/ 175 h 175"/>
                <a:gd name="T62" fmla="*/ 27 w 168"/>
                <a:gd name="T63" fmla="*/ 175 h 175"/>
                <a:gd name="T64" fmla="*/ 32 w 168"/>
                <a:gd name="T65" fmla="*/ 175 h 175"/>
                <a:gd name="T66" fmla="*/ 32 w 168"/>
                <a:gd name="T67" fmla="*/ 173 h 175"/>
                <a:gd name="T68" fmla="*/ 37 w 168"/>
                <a:gd name="T69" fmla="*/ 173 h 175"/>
                <a:gd name="T70" fmla="*/ 47 w 168"/>
                <a:gd name="T71" fmla="*/ 160 h 175"/>
                <a:gd name="T72" fmla="*/ 50 w 168"/>
                <a:gd name="T73" fmla="*/ 149 h 175"/>
                <a:gd name="T74" fmla="*/ 55 w 168"/>
                <a:gd name="T75" fmla="*/ 144 h 175"/>
                <a:gd name="T76" fmla="*/ 63 w 168"/>
                <a:gd name="T77" fmla="*/ 144 h 175"/>
                <a:gd name="T78" fmla="*/ 71 w 168"/>
                <a:gd name="T79" fmla="*/ 152 h 175"/>
                <a:gd name="T80" fmla="*/ 74 w 168"/>
                <a:gd name="T81" fmla="*/ 152 h 175"/>
                <a:gd name="T82" fmla="*/ 74 w 168"/>
                <a:gd name="T83" fmla="*/ 149 h 175"/>
                <a:gd name="T84" fmla="*/ 84 w 168"/>
                <a:gd name="T85" fmla="*/ 155 h 175"/>
                <a:gd name="T86" fmla="*/ 100 w 168"/>
                <a:gd name="T87" fmla="*/ 152 h 175"/>
                <a:gd name="T88" fmla="*/ 105 w 168"/>
                <a:gd name="T89" fmla="*/ 139 h 175"/>
                <a:gd name="T90" fmla="*/ 105 w 168"/>
                <a:gd name="T91" fmla="*/ 134 h 175"/>
                <a:gd name="T92" fmla="*/ 116 w 168"/>
                <a:gd name="T93" fmla="*/ 131 h 175"/>
                <a:gd name="T94" fmla="*/ 124 w 168"/>
                <a:gd name="T95" fmla="*/ 123 h 175"/>
                <a:gd name="T96" fmla="*/ 126 w 168"/>
                <a:gd name="T97" fmla="*/ 113 h 175"/>
                <a:gd name="T98" fmla="*/ 129 w 168"/>
                <a:gd name="T99" fmla="*/ 110 h 175"/>
                <a:gd name="T100" fmla="*/ 139 w 168"/>
                <a:gd name="T101" fmla="*/ 105 h 175"/>
                <a:gd name="T102" fmla="*/ 150 w 168"/>
                <a:gd name="T103" fmla="*/ 92 h 175"/>
                <a:gd name="T104" fmla="*/ 160 w 168"/>
                <a:gd name="T105" fmla="*/ 89 h 175"/>
                <a:gd name="T106" fmla="*/ 163 w 168"/>
                <a:gd name="T107" fmla="*/ 84 h 175"/>
                <a:gd name="T108" fmla="*/ 168 w 168"/>
                <a:gd name="T109" fmla="*/ 84 h 175"/>
                <a:gd name="T110" fmla="*/ 160 w 168"/>
                <a:gd name="T111" fmla="*/ 81 h 175"/>
                <a:gd name="T112" fmla="*/ 160 w 168"/>
                <a:gd name="T113" fmla="*/ 7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8" h="175">
                  <a:moveTo>
                    <a:pt x="160" y="76"/>
                  </a:moveTo>
                  <a:lnTo>
                    <a:pt x="145" y="73"/>
                  </a:lnTo>
                  <a:lnTo>
                    <a:pt x="137" y="63"/>
                  </a:lnTo>
                  <a:lnTo>
                    <a:pt x="137" y="52"/>
                  </a:lnTo>
                  <a:lnTo>
                    <a:pt x="131" y="52"/>
                  </a:lnTo>
                  <a:lnTo>
                    <a:pt x="129" y="44"/>
                  </a:lnTo>
                  <a:lnTo>
                    <a:pt x="118" y="39"/>
                  </a:lnTo>
                  <a:lnTo>
                    <a:pt x="110" y="34"/>
                  </a:lnTo>
                  <a:lnTo>
                    <a:pt x="108" y="23"/>
                  </a:lnTo>
                  <a:lnTo>
                    <a:pt x="95" y="5"/>
                  </a:lnTo>
                  <a:lnTo>
                    <a:pt x="95" y="0"/>
                  </a:lnTo>
                  <a:lnTo>
                    <a:pt x="89" y="0"/>
                  </a:lnTo>
                  <a:lnTo>
                    <a:pt x="82" y="5"/>
                  </a:lnTo>
                  <a:lnTo>
                    <a:pt x="82" y="5"/>
                  </a:lnTo>
                  <a:lnTo>
                    <a:pt x="76" y="5"/>
                  </a:lnTo>
                  <a:lnTo>
                    <a:pt x="66" y="13"/>
                  </a:lnTo>
                  <a:lnTo>
                    <a:pt x="61" y="5"/>
                  </a:lnTo>
                  <a:lnTo>
                    <a:pt x="19" y="10"/>
                  </a:lnTo>
                  <a:lnTo>
                    <a:pt x="19" y="78"/>
                  </a:lnTo>
                  <a:lnTo>
                    <a:pt x="0" y="81"/>
                  </a:lnTo>
                  <a:lnTo>
                    <a:pt x="0" y="134"/>
                  </a:lnTo>
                  <a:lnTo>
                    <a:pt x="8" y="139"/>
                  </a:lnTo>
                  <a:lnTo>
                    <a:pt x="11" y="144"/>
                  </a:lnTo>
                  <a:lnTo>
                    <a:pt x="13" y="149"/>
                  </a:lnTo>
                  <a:lnTo>
                    <a:pt x="16" y="157"/>
                  </a:lnTo>
                  <a:lnTo>
                    <a:pt x="16" y="160"/>
                  </a:lnTo>
                  <a:lnTo>
                    <a:pt x="11" y="170"/>
                  </a:lnTo>
                  <a:lnTo>
                    <a:pt x="13" y="175"/>
                  </a:lnTo>
                  <a:lnTo>
                    <a:pt x="13" y="175"/>
                  </a:lnTo>
                  <a:lnTo>
                    <a:pt x="16" y="175"/>
                  </a:lnTo>
                  <a:lnTo>
                    <a:pt x="24" y="175"/>
                  </a:lnTo>
                  <a:lnTo>
                    <a:pt x="27" y="175"/>
                  </a:lnTo>
                  <a:lnTo>
                    <a:pt x="32" y="175"/>
                  </a:lnTo>
                  <a:lnTo>
                    <a:pt x="32" y="173"/>
                  </a:lnTo>
                  <a:lnTo>
                    <a:pt x="37" y="173"/>
                  </a:lnTo>
                  <a:lnTo>
                    <a:pt x="47" y="160"/>
                  </a:lnTo>
                  <a:lnTo>
                    <a:pt x="50" y="149"/>
                  </a:lnTo>
                  <a:lnTo>
                    <a:pt x="55" y="144"/>
                  </a:lnTo>
                  <a:lnTo>
                    <a:pt x="63" y="144"/>
                  </a:lnTo>
                  <a:lnTo>
                    <a:pt x="71" y="152"/>
                  </a:lnTo>
                  <a:lnTo>
                    <a:pt x="74" y="152"/>
                  </a:lnTo>
                  <a:lnTo>
                    <a:pt x="74" y="149"/>
                  </a:lnTo>
                  <a:lnTo>
                    <a:pt x="84" y="155"/>
                  </a:lnTo>
                  <a:lnTo>
                    <a:pt x="100" y="152"/>
                  </a:lnTo>
                  <a:lnTo>
                    <a:pt x="105" y="139"/>
                  </a:lnTo>
                  <a:lnTo>
                    <a:pt x="105" y="134"/>
                  </a:lnTo>
                  <a:lnTo>
                    <a:pt x="116" y="131"/>
                  </a:lnTo>
                  <a:lnTo>
                    <a:pt x="124" y="123"/>
                  </a:lnTo>
                  <a:lnTo>
                    <a:pt x="126" y="113"/>
                  </a:lnTo>
                  <a:lnTo>
                    <a:pt x="129" y="110"/>
                  </a:lnTo>
                  <a:lnTo>
                    <a:pt x="139" y="105"/>
                  </a:lnTo>
                  <a:lnTo>
                    <a:pt x="150" y="92"/>
                  </a:lnTo>
                  <a:lnTo>
                    <a:pt x="160" y="89"/>
                  </a:lnTo>
                  <a:lnTo>
                    <a:pt x="163" y="84"/>
                  </a:lnTo>
                  <a:lnTo>
                    <a:pt x="168" y="84"/>
                  </a:lnTo>
                  <a:lnTo>
                    <a:pt x="160" y="81"/>
                  </a:lnTo>
                  <a:lnTo>
                    <a:pt x="160" y="7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5" name="Freeform 928">
              <a:extLst>
                <a:ext uri="{FF2B5EF4-FFF2-40B4-BE49-F238E27FC236}">
                  <a16:creationId xmlns:a16="http://schemas.microsoft.com/office/drawing/2014/main" id="{798B741C-384B-456F-AE55-D2A36A9F2B57}"/>
                </a:ext>
              </a:extLst>
            </p:cNvPr>
            <p:cNvSpPr>
              <a:spLocks/>
            </p:cNvSpPr>
            <p:nvPr/>
          </p:nvSpPr>
          <p:spPr bwMode="auto">
            <a:xfrm>
              <a:off x="6024565" y="4172525"/>
              <a:ext cx="94531" cy="162057"/>
            </a:xfrm>
            <a:custGeom>
              <a:avLst/>
              <a:gdLst>
                <a:gd name="T0" fmla="*/ 10 w 20"/>
                <a:gd name="T1" fmla="*/ 1 h 43"/>
                <a:gd name="T2" fmla="*/ 11 w 20"/>
                <a:gd name="T3" fmla="*/ 3 h 43"/>
                <a:gd name="T4" fmla="*/ 8 w 20"/>
                <a:gd name="T5" fmla="*/ 6 h 43"/>
                <a:gd name="T6" fmla="*/ 4 w 20"/>
                <a:gd name="T7" fmla="*/ 6 h 43"/>
                <a:gd name="T8" fmla="*/ 4 w 20"/>
                <a:gd name="T9" fmla="*/ 8 h 43"/>
                <a:gd name="T10" fmla="*/ 2 w 20"/>
                <a:gd name="T11" fmla="*/ 8 h 43"/>
                <a:gd name="T12" fmla="*/ 2 w 20"/>
                <a:gd name="T13" fmla="*/ 9 h 43"/>
                <a:gd name="T14" fmla="*/ 1 w 20"/>
                <a:gd name="T15" fmla="*/ 10 h 43"/>
                <a:gd name="T16" fmla="*/ 0 w 20"/>
                <a:gd name="T17" fmla="*/ 13 h 43"/>
                <a:gd name="T18" fmla="*/ 0 w 20"/>
                <a:gd name="T19" fmla="*/ 14 h 43"/>
                <a:gd name="T20" fmla="*/ 4 w 20"/>
                <a:gd name="T21" fmla="*/ 17 h 43"/>
                <a:gd name="T22" fmla="*/ 4 w 20"/>
                <a:gd name="T23" fmla="*/ 21 h 43"/>
                <a:gd name="T24" fmla="*/ 6 w 20"/>
                <a:gd name="T25" fmla="*/ 23 h 43"/>
                <a:gd name="T26" fmla="*/ 5 w 20"/>
                <a:gd name="T27" fmla="*/ 39 h 43"/>
                <a:gd name="T28" fmla="*/ 7 w 20"/>
                <a:gd name="T29" fmla="*/ 41 h 43"/>
                <a:gd name="T30" fmla="*/ 5 w 20"/>
                <a:gd name="T31" fmla="*/ 42 h 43"/>
                <a:gd name="T32" fmla="*/ 5 w 20"/>
                <a:gd name="T33" fmla="*/ 43 h 43"/>
                <a:gd name="T34" fmla="*/ 7 w 20"/>
                <a:gd name="T35" fmla="*/ 42 h 43"/>
                <a:gd name="T36" fmla="*/ 9 w 20"/>
                <a:gd name="T37" fmla="*/ 42 h 43"/>
                <a:gd name="T38" fmla="*/ 13 w 20"/>
                <a:gd name="T39" fmla="*/ 42 h 43"/>
                <a:gd name="T40" fmla="*/ 13 w 20"/>
                <a:gd name="T41" fmla="*/ 33 h 43"/>
                <a:gd name="T42" fmla="*/ 13 w 20"/>
                <a:gd name="T43" fmla="*/ 31 h 43"/>
                <a:gd name="T44" fmla="*/ 13 w 20"/>
                <a:gd name="T45" fmla="*/ 23 h 43"/>
                <a:gd name="T46" fmla="*/ 16 w 20"/>
                <a:gd name="T47" fmla="*/ 23 h 43"/>
                <a:gd name="T48" fmla="*/ 17 w 20"/>
                <a:gd name="T49" fmla="*/ 18 h 43"/>
                <a:gd name="T50" fmla="*/ 19 w 20"/>
                <a:gd name="T51" fmla="*/ 17 h 43"/>
                <a:gd name="T52" fmla="*/ 19 w 20"/>
                <a:gd name="T53" fmla="*/ 15 h 43"/>
                <a:gd name="T54" fmla="*/ 19 w 20"/>
                <a:gd name="T55" fmla="*/ 14 h 43"/>
                <a:gd name="T56" fmla="*/ 20 w 20"/>
                <a:gd name="T57" fmla="*/ 14 h 43"/>
                <a:gd name="T58" fmla="*/ 20 w 20"/>
                <a:gd name="T59" fmla="*/ 11 h 43"/>
                <a:gd name="T60" fmla="*/ 20 w 20"/>
                <a:gd name="T61" fmla="*/ 9 h 43"/>
                <a:gd name="T62" fmla="*/ 18 w 20"/>
                <a:gd name="T63" fmla="*/ 8 h 43"/>
                <a:gd name="T64" fmla="*/ 18 w 20"/>
                <a:gd name="T65" fmla="*/ 7 h 43"/>
                <a:gd name="T66" fmla="*/ 19 w 20"/>
                <a:gd name="T67" fmla="*/ 6 h 43"/>
                <a:gd name="T68" fmla="*/ 19 w 20"/>
                <a:gd name="T69" fmla="*/ 4 h 43"/>
                <a:gd name="T70" fmla="*/ 13 w 20"/>
                <a:gd name="T71" fmla="*/ 0 h 43"/>
                <a:gd name="T72" fmla="*/ 10 w 20"/>
                <a:gd name="T7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3">
                  <a:moveTo>
                    <a:pt x="10" y="1"/>
                  </a:moveTo>
                  <a:cubicBezTo>
                    <a:pt x="11" y="3"/>
                    <a:pt x="11" y="3"/>
                    <a:pt x="11" y="3"/>
                  </a:cubicBezTo>
                  <a:cubicBezTo>
                    <a:pt x="8" y="6"/>
                    <a:pt x="8" y="6"/>
                    <a:pt x="8" y="6"/>
                  </a:cubicBezTo>
                  <a:cubicBezTo>
                    <a:pt x="4" y="6"/>
                    <a:pt x="4" y="6"/>
                    <a:pt x="4" y="6"/>
                  </a:cubicBezTo>
                  <a:cubicBezTo>
                    <a:pt x="4" y="6"/>
                    <a:pt x="4" y="8"/>
                    <a:pt x="4" y="8"/>
                  </a:cubicBezTo>
                  <a:cubicBezTo>
                    <a:pt x="4" y="8"/>
                    <a:pt x="2" y="8"/>
                    <a:pt x="2" y="8"/>
                  </a:cubicBezTo>
                  <a:cubicBezTo>
                    <a:pt x="2" y="9"/>
                    <a:pt x="2" y="9"/>
                    <a:pt x="2" y="9"/>
                  </a:cubicBezTo>
                  <a:cubicBezTo>
                    <a:pt x="1" y="10"/>
                    <a:pt x="1" y="10"/>
                    <a:pt x="1" y="10"/>
                  </a:cubicBezTo>
                  <a:cubicBezTo>
                    <a:pt x="0" y="13"/>
                    <a:pt x="0" y="13"/>
                    <a:pt x="0" y="13"/>
                  </a:cubicBezTo>
                  <a:cubicBezTo>
                    <a:pt x="0" y="14"/>
                    <a:pt x="0" y="14"/>
                    <a:pt x="0" y="14"/>
                  </a:cubicBezTo>
                  <a:cubicBezTo>
                    <a:pt x="4" y="17"/>
                    <a:pt x="4" y="17"/>
                    <a:pt x="4" y="17"/>
                  </a:cubicBezTo>
                  <a:cubicBezTo>
                    <a:pt x="4" y="21"/>
                    <a:pt x="4" y="21"/>
                    <a:pt x="4" y="21"/>
                  </a:cubicBezTo>
                  <a:cubicBezTo>
                    <a:pt x="6" y="23"/>
                    <a:pt x="6" y="23"/>
                    <a:pt x="6" y="23"/>
                  </a:cubicBezTo>
                  <a:cubicBezTo>
                    <a:pt x="5" y="39"/>
                    <a:pt x="5" y="39"/>
                    <a:pt x="5" y="39"/>
                  </a:cubicBezTo>
                  <a:cubicBezTo>
                    <a:pt x="7" y="41"/>
                    <a:pt x="7" y="41"/>
                    <a:pt x="7" y="41"/>
                  </a:cubicBezTo>
                  <a:cubicBezTo>
                    <a:pt x="5" y="42"/>
                    <a:pt x="5" y="42"/>
                    <a:pt x="5" y="42"/>
                  </a:cubicBezTo>
                  <a:cubicBezTo>
                    <a:pt x="5" y="43"/>
                    <a:pt x="5" y="43"/>
                    <a:pt x="5" y="43"/>
                  </a:cubicBezTo>
                  <a:cubicBezTo>
                    <a:pt x="6" y="43"/>
                    <a:pt x="6" y="43"/>
                    <a:pt x="7" y="42"/>
                  </a:cubicBezTo>
                  <a:cubicBezTo>
                    <a:pt x="7" y="43"/>
                    <a:pt x="8" y="43"/>
                    <a:pt x="9" y="42"/>
                  </a:cubicBezTo>
                  <a:cubicBezTo>
                    <a:pt x="10" y="42"/>
                    <a:pt x="12" y="42"/>
                    <a:pt x="13" y="42"/>
                  </a:cubicBezTo>
                  <a:cubicBezTo>
                    <a:pt x="13" y="33"/>
                    <a:pt x="13" y="33"/>
                    <a:pt x="13" y="33"/>
                  </a:cubicBezTo>
                  <a:cubicBezTo>
                    <a:pt x="13" y="31"/>
                    <a:pt x="13" y="31"/>
                    <a:pt x="13" y="31"/>
                  </a:cubicBezTo>
                  <a:cubicBezTo>
                    <a:pt x="13" y="23"/>
                    <a:pt x="13" y="23"/>
                    <a:pt x="13" y="23"/>
                  </a:cubicBezTo>
                  <a:cubicBezTo>
                    <a:pt x="16" y="23"/>
                    <a:pt x="16" y="23"/>
                    <a:pt x="16" y="23"/>
                  </a:cubicBezTo>
                  <a:cubicBezTo>
                    <a:pt x="17" y="18"/>
                    <a:pt x="17" y="18"/>
                    <a:pt x="17" y="18"/>
                  </a:cubicBezTo>
                  <a:cubicBezTo>
                    <a:pt x="19" y="17"/>
                    <a:pt x="19" y="17"/>
                    <a:pt x="19" y="17"/>
                  </a:cubicBezTo>
                  <a:cubicBezTo>
                    <a:pt x="19" y="15"/>
                    <a:pt x="19" y="15"/>
                    <a:pt x="19" y="15"/>
                  </a:cubicBezTo>
                  <a:cubicBezTo>
                    <a:pt x="19" y="14"/>
                    <a:pt x="19" y="14"/>
                    <a:pt x="19" y="14"/>
                  </a:cubicBezTo>
                  <a:cubicBezTo>
                    <a:pt x="20" y="14"/>
                    <a:pt x="20" y="14"/>
                    <a:pt x="20" y="14"/>
                  </a:cubicBezTo>
                  <a:cubicBezTo>
                    <a:pt x="20" y="11"/>
                    <a:pt x="20" y="11"/>
                    <a:pt x="20" y="11"/>
                  </a:cubicBezTo>
                  <a:cubicBezTo>
                    <a:pt x="20" y="9"/>
                    <a:pt x="20" y="9"/>
                    <a:pt x="20" y="9"/>
                  </a:cubicBezTo>
                  <a:cubicBezTo>
                    <a:pt x="18" y="8"/>
                    <a:pt x="18" y="8"/>
                    <a:pt x="18" y="8"/>
                  </a:cubicBezTo>
                  <a:cubicBezTo>
                    <a:pt x="18" y="7"/>
                    <a:pt x="18" y="7"/>
                    <a:pt x="18" y="7"/>
                  </a:cubicBezTo>
                  <a:cubicBezTo>
                    <a:pt x="18" y="7"/>
                    <a:pt x="19" y="6"/>
                    <a:pt x="19" y="6"/>
                  </a:cubicBezTo>
                  <a:cubicBezTo>
                    <a:pt x="19" y="6"/>
                    <a:pt x="19" y="4"/>
                    <a:pt x="19" y="4"/>
                  </a:cubicBezTo>
                  <a:cubicBezTo>
                    <a:pt x="13" y="0"/>
                    <a:pt x="13" y="0"/>
                    <a:pt x="13" y="0"/>
                  </a:cubicBezTo>
                  <a:lnTo>
                    <a:pt x="10" y="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6" name="Freeform 929">
              <a:extLst>
                <a:ext uri="{FF2B5EF4-FFF2-40B4-BE49-F238E27FC236}">
                  <a16:creationId xmlns:a16="http://schemas.microsoft.com/office/drawing/2014/main" id="{909D3B8E-690B-40C9-9AEC-C33347929949}"/>
                </a:ext>
              </a:extLst>
            </p:cNvPr>
            <p:cNvSpPr>
              <a:spLocks noEditPoints="1"/>
            </p:cNvSpPr>
            <p:nvPr/>
          </p:nvSpPr>
          <p:spPr bwMode="auto">
            <a:xfrm>
              <a:off x="6370586" y="4605159"/>
              <a:ext cx="394179" cy="360288"/>
            </a:xfrm>
            <a:custGeom>
              <a:avLst/>
              <a:gdLst>
                <a:gd name="T0" fmla="*/ 9 w 84"/>
                <a:gd name="T1" fmla="*/ 2 h 95"/>
                <a:gd name="T2" fmla="*/ 5 w 84"/>
                <a:gd name="T3" fmla="*/ 6 h 95"/>
                <a:gd name="T4" fmla="*/ 4 w 84"/>
                <a:gd name="T5" fmla="*/ 10 h 95"/>
                <a:gd name="T6" fmla="*/ 2 w 84"/>
                <a:gd name="T7" fmla="*/ 5 h 95"/>
                <a:gd name="T8" fmla="*/ 7 w 84"/>
                <a:gd name="T9" fmla="*/ 2 h 95"/>
                <a:gd name="T10" fmla="*/ 8 w 84"/>
                <a:gd name="T11" fmla="*/ 1 h 95"/>
                <a:gd name="T12" fmla="*/ 70 w 84"/>
                <a:gd name="T13" fmla="*/ 59 h 95"/>
                <a:gd name="T14" fmla="*/ 83 w 84"/>
                <a:gd name="T15" fmla="*/ 58 h 95"/>
                <a:gd name="T16" fmla="*/ 83 w 84"/>
                <a:gd name="T17" fmla="*/ 54 h 95"/>
                <a:gd name="T18" fmla="*/ 84 w 84"/>
                <a:gd name="T19" fmla="*/ 50 h 95"/>
                <a:gd name="T20" fmla="*/ 84 w 84"/>
                <a:gd name="T21" fmla="*/ 48 h 95"/>
                <a:gd name="T22" fmla="*/ 84 w 84"/>
                <a:gd name="T23" fmla="*/ 45 h 95"/>
                <a:gd name="T24" fmla="*/ 81 w 84"/>
                <a:gd name="T25" fmla="*/ 46 h 95"/>
                <a:gd name="T26" fmla="*/ 79 w 84"/>
                <a:gd name="T27" fmla="*/ 45 h 95"/>
                <a:gd name="T28" fmla="*/ 75 w 84"/>
                <a:gd name="T29" fmla="*/ 46 h 95"/>
                <a:gd name="T30" fmla="*/ 73 w 84"/>
                <a:gd name="T31" fmla="*/ 46 h 95"/>
                <a:gd name="T32" fmla="*/ 71 w 84"/>
                <a:gd name="T33" fmla="*/ 47 h 95"/>
                <a:gd name="T34" fmla="*/ 71 w 84"/>
                <a:gd name="T35" fmla="*/ 45 h 95"/>
                <a:gd name="T36" fmla="*/ 72 w 84"/>
                <a:gd name="T37" fmla="*/ 41 h 95"/>
                <a:gd name="T38" fmla="*/ 68 w 84"/>
                <a:gd name="T39" fmla="*/ 35 h 95"/>
                <a:gd name="T40" fmla="*/ 69 w 84"/>
                <a:gd name="T41" fmla="*/ 33 h 95"/>
                <a:gd name="T42" fmla="*/ 68 w 84"/>
                <a:gd name="T43" fmla="*/ 25 h 95"/>
                <a:gd name="T44" fmla="*/ 60 w 84"/>
                <a:gd name="T45" fmla="*/ 20 h 95"/>
                <a:gd name="T46" fmla="*/ 53 w 84"/>
                <a:gd name="T47" fmla="*/ 18 h 95"/>
                <a:gd name="T48" fmla="*/ 49 w 84"/>
                <a:gd name="T49" fmla="*/ 25 h 95"/>
                <a:gd name="T50" fmla="*/ 43 w 84"/>
                <a:gd name="T51" fmla="*/ 26 h 95"/>
                <a:gd name="T52" fmla="*/ 37 w 84"/>
                <a:gd name="T53" fmla="*/ 22 h 95"/>
                <a:gd name="T54" fmla="*/ 34 w 84"/>
                <a:gd name="T55" fmla="*/ 14 h 95"/>
                <a:gd name="T56" fmla="*/ 32 w 84"/>
                <a:gd name="T57" fmla="*/ 10 h 95"/>
                <a:gd name="T58" fmla="*/ 5 w 84"/>
                <a:gd name="T59" fmla="*/ 12 h 95"/>
                <a:gd name="T60" fmla="*/ 5 w 84"/>
                <a:gd name="T61" fmla="*/ 13 h 95"/>
                <a:gd name="T62" fmla="*/ 8 w 84"/>
                <a:gd name="T63" fmla="*/ 19 h 95"/>
                <a:gd name="T64" fmla="*/ 9 w 84"/>
                <a:gd name="T65" fmla="*/ 22 h 95"/>
                <a:gd name="T66" fmla="*/ 12 w 84"/>
                <a:gd name="T67" fmla="*/ 31 h 95"/>
                <a:gd name="T68" fmla="*/ 10 w 84"/>
                <a:gd name="T69" fmla="*/ 35 h 95"/>
                <a:gd name="T70" fmla="*/ 14 w 84"/>
                <a:gd name="T71" fmla="*/ 43 h 95"/>
                <a:gd name="T72" fmla="*/ 15 w 84"/>
                <a:gd name="T73" fmla="*/ 49 h 95"/>
                <a:gd name="T74" fmla="*/ 15 w 84"/>
                <a:gd name="T75" fmla="*/ 52 h 95"/>
                <a:gd name="T76" fmla="*/ 14 w 84"/>
                <a:gd name="T77" fmla="*/ 55 h 95"/>
                <a:gd name="T78" fmla="*/ 9 w 84"/>
                <a:gd name="T79" fmla="*/ 59 h 95"/>
                <a:gd name="T80" fmla="*/ 6 w 84"/>
                <a:gd name="T81" fmla="*/ 64 h 95"/>
                <a:gd name="T82" fmla="*/ 5 w 84"/>
                <a:gd name="T83" fmla="*/ 71 h 95"/>
                <a:gd name="T84" fmla="*/ 3 w 84"/>
                <a:gd name="T85" fmla="*/ 77 h 95"/>
                <a:gd name="T86" fmla="*/ 1 w 84"/>
                <a:gd name="T87" fmla="*/ 80 h 95"/>
                <a:gd name="T88" fmla="*/ 1 w 84"/>
                <a:gd name="T89" fmla="*/ 88 h 95"/>
                <a:gd name="T90" fmla="*/ 2 w 84"/>
                <a:gd name="T91" fmla="*/ 89 h 95"/>
                <a:gd name="T92" fmla="*/ 5 w 84"/>
                <a:gd name="T93" fmla="*/ 90 h 95"/>
                <a:gd name="T94" fmla="*/ 11 w 84"/>
                <a:gd name="T95" fmla="*/ 88 h 95"/>
                <a:gd name="T96" fmla="*/ 45 w 84"/>
                <a:gd name="T97" fmla="*/ 91 h 95"/>
                <a:gd name="T98" fmla="*/ 58 w 84"/>
                <a:gd name="T99" fmla="*/ 94 h 95"/>
                <a:gd name="T100" fmla="*/ 64 w 84"/>
                <a:gd name="T101" fmla="*/ 95 h 95"/>
                <a:gd name="T102" fmla="*/ 74 w 84"/>
                <a:gd name="T103" fmla="*/ 8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 h="95">
                  <a:moveTo>
                    <a:pt x="8" y="1"/>
                  </a:moveTo>
                  <a:cubicBezTo>
                    <a:pt x="9" y="2"/>
                    <a:pt x="9" y="2"/>
                    <a:pt x="9" y="2"/>
                  </a:cubicBezTo>
                  <a:cubicBezTo>
                    <a:pt x="5" y="5"/>
                    <a:pt x="5" y="5"/>
                    <a:pt x="5" y="5"/>
                  </a:cubicBezTo>
                  <a:cubicBezTo>
                    <a:pt x="5" y="6"/>
                    <a:pt x="5" y="6"/>
                    <a:pt x="5" y="6"/>
                  </a:cubicBezTo>
                  <a:cubicBezTo>
                    <a:pt x="5" y="10"/>
                    <a:pt x="5" y="10"/>
                    <a:pt x="5" y="10"/>
                  </a:cubicBezTo>
                  <a:cubicBezTo>
                    <a:pt x="4" y="10"/>
                    <a:pt x="4" y="10"/>
                    <a:pt x="4" y="10"/>
                  </a:cubicBezTo>
                  <a:cubicBezTo>
                    <a:pt x="4" y="8"/>
                    <a:pt x="4" y="7"/>
                    <a:pt x="3" y="6"/>
                  </a:cubicBezTo>
                  <a:cubicBezTo>
                    <a:pt x="2" y="5"/>
                    <a:pt x="2" y="5"/>
                    <a:pt x="2" y="5"/>
                  </a:cubicBezTo>
                  <a:cubicBezTo>
                    <a:pt x="5" y="2"/>
                    <a:pt x="5" y="2"/>
                    <a:pt x="5" y="2"/>
                  </a:cubicBezTo>
                  <a:cubicBezTo>
                    <a:pt x="7" y="2"/>
                    <a:pt x="7" y="2"/>
                    <a:pt x="7" y="2"/>
                  </a:cubicBezTo>
                  <a:cubicBezTo>
                    <a:pt x="7" y="0"/>
                    <a:pt x="7" y="0"/>
                    <a:pt x="7" y="0"/>
                  </a:cubicBezTo>
                  <a:lnTo>
                    <a:pt x="8" y="1"/>
                  </a:lnTo>
                  <a:close/>
                  <a:moveTo>
                    <a:pt x="70" y="82"/>
                  </a:moveTo>
                  <a:cubicBezTo>
                    <a:pt x="70" y="59"/>
                    <a:pt x="70" y="59"/>
                    <a:pt x="70" y="59"/>
                  </a:cubicBezTo>
                  <a:cubicBezTo>
                    <a:pt x="84" y="59"/>
                    <a:pt x="84" y="59"/>
                    <a:pt x="84" y="59"/>
                  </a:cubicBezTo>
                  <a:cubicBezTo>
                    <a:pt x="83" y="58"/>
                    <a:pt x="83" y="58"/>
                    <a:pt x="83" y="58"/>
                  </a:cubicBezTo>
                  <a:cubicBezTo>
                    <a:pt x="84" y="55"/>
                    <a:pt x="84" y="55"/>
                    <a:pt x="84" y="55"/>
                  </a:cubicBezTo>
                  <a:cubicBezTo>
                    <a:pt x="83" y="54"/>
                    <a:pt x="83" y="54"/>
                    <a:pt x="83" y="54"/>
                  </a:cubicBezTo>
                  <a:cubicBezTo>
                    <a:pt x="83" y="51"/>
                    <a:pt x="83" y="51"/>
                    <a:pt x="83" y="51"/>
                  </a:cubicBezTo>
                  <a:cubicBezTo>
                    <a:pt x="84" y="50"/>
                    <a:pt x="84" y="50"/>
                    <a:pt x="84" y="50"/>
                  </a:cubicBezTo>
                  <a:cubicBezTo>
                    <a:pt x="84" y="50"/>
                    <a:pt x="84" y="49"/>
                    <a:pt x="84" y="49"/>
                  </a:cubicBezTo>
                  <a:cubicBezTo>
                    <a:pt x="84" y="49"/>
                    <a:pt x="84" y="48"/>
                    <a:pt x="84" y="48"/>
                  </a:cubicBezTo>
                  <a:cubicBezTo>
                    <a:pt x="84" y="48"/>
                    <a:pt x="84" y="48"/>
                    <a:pt x="84" y="48"/>
                  </a:cubicBezTo>
                  <a:cubicBezTo>
                    <a:pt x="84" y="45"/>
                    <a:pt x="84" y="45"/>
                    <a:pt x="84" y="45"/>
                  </a:cubicBezTo>
                  <a:cubicBezTo>
                    <a:pt x="82" y="46"/>
                    <a:pt x="82" y="46"/>
                    <a:pt x="82" y="46"/>
                  </a:cubicBezTo>
                  <a:cubicBezTo>
                    <a:pt x="82" y="46"/>
                    <a:pt x="81" y="46"/>
                    <a:pt x="81" y="46"/>
                  </a:cubicBezTo>
                  <a:cubicBezTo>
                    <a:pt x="81" y="46"/>
                    <a:pt x="80" y="45"/>
                    <a:pt x="80" y="45"/>
                  </a:cubicBezTo>
                  <a:cubicBezTo>
                    <a:pt x="79" y="45"/>
                    <a:pt x="79" y="45"/>
                    <a:pt x="79" y="45"/>
                  </a:cubicBezTo>
                  <a:cubicBezTo>
                    <a:pt x="78" y="46"/>
                    <a:pt x="78" y="46"/>
                    <a:pt x="78" y="46"/>
                  </a:cubicBezTo>
                  <a:cubicBezTo>
                    <a:pt x="75" y="46"/>
                    <a:pt x="75" y="46"/>
                    <a:pt x="75" y="46"/>
                  </a:cubicBezTo>
                  <a:cubicBezTo>
                    <a:pt x="75" y="46"/>
                    <a:pt x="75" y="46"/>
                    <a:pt x="75" y="46"/>
                  </a:cubicBezTo>
                  <a:cubicBezTo>
                    <a:pt x="73" y="46"/>
                    <a:pt x="73" y="46"/>
                    <a:pt x="73" y="46"/>
                  </a:cubicBezTo>
                  <a:cubicBezTo>
                    <a:pt x="72" y="48"/>
                    <a:pt x="72" y="48"/>
                    <a:pt x="72" y="48"/>
                  </a:cubicBezTo>
                  <a:cubicBezTo>
                    <a:pt x="71" y="47"/>
                    <a:pt x="71" y="47"/>
                    <a:pt x="71" y="47"/>
                  </a:cubicBezTo>
                  <a:cubicBezTo>
                    <a:pt x="71" y="46"/>
                    <a:pt x="71" y="46"/>
                    <a:pt x="71" y="46"/>
                  </a:cubicBezTo>
                  <a:cubicBezTo>
                    <a:pt x="71" y="45"/>
                    <a:pt x="71" y="45"/>
                    <a:pt x="71" y="45"/>
                  </a:cubicBezTo>
                  <a:cubicBezTo>
                    <a:pt x="72" y="44"/>
                    <a:pt x="72" y="44"/>
                    <a:pt x="72" y="44"/>
                  </a:cubicBezTo>
                  <a:cubicBezTo>
                    <a:pt x="72" y="41"/>
                    <a:pt x="72" y="41"/>
                    <a:pt x="72" y="41"/>
                  </a:cubicBezTo>
                  <a:cubicBezTo>
                    <a:pt x="71" y="38"/>
                    <a:pt x="71" y="38"/>
                    <a:pt x="71" y="38"/>
                  </a:cubicBezTo>
                  <a:cubicBezTo>
                    <a:pt x="68" y="35"/>
                    <a:pt x="68" y="35"/>
                    <a:pt x="68" y="35"/>
                  </a:cubicBezTo>
                  <a:cubicBezTo>
                    <a:pt x="68" y="34"/>
                    <a:pt x="68" y="34"/>
                    <a:pt x="68" y="34"/>
                  </a:cubicBezTo>
                  <a:cubicBezTo>
                    <a:pt x="69" y="33"/>
                    <a:pt x="69" y="33"/>
                    <a:pt x="69" y="33"/>
                  </a:cubicBezTo>
                  <a:cubicBezTo>
                    <a:pt x="69" y="28"/>
                    <a:pt x="69" y="28"/>
                    <a:pt x="69" y="28"/>
                  </a:cubicBezTo>
                  <a:cubicBezTo>
                    <a:pt x="68" y="25"/>
                    <a:pt x="68" y="25"/>
                    <a:pt x="68" y="25"/>
                  </a:cubicBezTo>
                  <a:cubicBezTo>
                    <a:pt x="68" y="20"/>
                    <a:pt x="68" y="20"/>
                    <a:pt x="68" y="20"/>
                  </a:cubicBezTo>
                  <a:cubicBezTo>
                    <a:pt x="60" y="20"/>
                    <a:pt x="60" y="20"/>
                    <a:pt x="60" y="20"/>
                  </a:cubicBezTo>
                  <a:cubicBezTo>
                    <a:pt x="61" y="18"/>
                    <a:pt x="61" y="18"/>
                    <a:pt x="61" y="18"/>
                  </a:cubicBezTo>
                  <a:cubicBezTo>
                    <a:pt x="53" y="18"/>
                    <a:pt x="53" y="18"/>
                    <a:pt x="53" y="18"/>
                  </a:cubicBezTo>
                  <a:cubicBezTo>
                    <a:pt x="52" y="25"/>
                    <a:pt x="52" y="25"/>
                    <a:pt x="52" y="25"/>
                  </a:cubicBezTo>
                  <a:cubicBezTo>
                    <a:pt x="49" y="25"/>
                    <a:pt x="49" y="25"/>
                    <a:pt x="49" y="25"/>
                  </a:cubicBezTo>
                  <a:cubicBezTo>
                    <a:pt x="46" y="24"/>
                    <a:pt x="46" y="24"/>
                    <a:pt x="46" y="24"/>
                  </a:cubicBezTo>
                  <a:cubicBezTo>
                    <a:pt x="43" y="26"/>
                    <a:pt x="43" y="26"/>
                    <a:pt x="43" y="26"/>
                  </a:cubicBezTo>
                  <a:cubicBezTo>
                    <a:pt x="39" y="26"/>
                    <a:pt x="39" y="26"/>
                    <a:pt x="39" y="26"/>
                  </a:cubicBezTo>
                  <a:cubicBezTo>
                    <a:pt x="37" y="22"/>
                    <a:pt x="37" y="22"/>
                    <a:pt x="37" y="22"/>
                  </a:cubicBezTo>
                  <a:cubicBezTo>
                    <a:pt x="35" y="19"/>
                    <a:pt x="35" y="19"/>
                    <a:pt x="35" y="19"/>
                  </a:cubicBezTo>
                  <a:cubicBezTo>
                    <a:pt x="34" y="14"/>
                    <a:pt x="34" y="14"/>
                    <a:pt x="34" y="14"/>
                  </a:cubicBezTo>
                  <a:cubicBezTo>
                    <a:pt x="34" y="13"/>
                    <a:pt x="34" y="13"/>
                    <a:pt x="34" y="13"/>
                  </a:cubicBezTo>
                  <a:cubicBezTo>
                    <a:pt x="32" y="10"/>
                    <a:pt x="32" y="10"/>
                    <a:pt x="32" y="10"/>
                  </a:cubicBezTo>
                  <a:cubicBezTo>
                    <a:pt x="9" y="10"/>
                    <a:pt x="9" y="10"/>
                    <a:pt x="9" y="10"/>
                  </a:cubicBezTo>
                  <a:cubicBezTo>
                    <a:pt x="5" y="12"/>
                    <a:pt x="5" y="12"/>
                    <a:pt x="5" y="12"/>
                  </a:cubicBezTo>
                  <a:cubicBezTo>
                    <a:pt x="4" y="12"/>
                    <a:pt x="4" y="12"/>
                    <a:pt x="5" y="12"/>
                  </a:cubicBezTo>
                  <a:cubicBezTo>
                    <a:pt x="5" y="12"/>
                    <a:pt x="5" y="12"/>
                    <a:pt x="5" y="13"/>
                  </a:cubicBezTo>
                  <a:cubicBezTo>
                    <a:pt x="4" y="13"/>
                    <a:pt x="4" y="14"/>
                    <a:pt x="5" y="14"/>
                  </a:cubicBezTo>
                  <a:cubicBezTo>
                    <a:pt x="6" y="16"/>
                    <a:pt x="7" y="18"/>
                    <a:pt x="8" y="19"/>
                  </a:cubicBezTo>
                  <a:cubicBezTo>
                    <a:pt x="8" y="20"/>
                    <a:pt x="8" y="21"/>
                    <a:pt x="9" y="21"/>
                  </a:cubicBezTo>
                  <a:cubicBezTo>
                    <a:pt x="9" y="22"/>
                    <a:pt x="9" y="22"/>
                    <a:pt x="9" y="22"/>
                  </a:cubicBezTo>
                  <a:cubicBezTo>
                    <a:pt x="10" y="24"/>
                    <a:pt x="10" y="26"/>
                    <a:pt x="12" y="28"/>
                  </a:cubicBezTo>
                  <a:cubicBezTo>
                    <a:pt x="12" y="29"/>
                    <a:pt x="12" y="30"/>
                    <a:pt x="12" y="31"/>
                  </a:cubicBezTo>
                  <a:cubicBezTo>
                    <a:pt x="12" y="31"/>
                    <a:pt x="12" y="31"/>
                    <a:pt x="11" y="31"/>
                  </a:cubicBezTo>
                  <a:cubicBezTo>
                    <a:pt x="10" y="32"/>
                    <a:pt x="9" y="33"/>
                    <a:pt x="10" y="35"/>
                  </a:cubicBezTo>
                  <a:cubicBezTo>
                    <a:pt x="10" y="35"/>
                    <a:pt x="10" y="36"/>
                    <a:pt x="10" y="36"/>
                  </a:cubicBezTo>
                  <a:cubicBezTo>
                    <a:pt x="11" y="39"/>
                    <a:pt x="12" y="41"/>
                    <a:pt x="14" y="43"/>
                  </a:cubicBezTo>
                  <a:cubicBezTo>
                    <a:pt x="14" y="44"/>
                    <a:pt x="14" y="45"/>
                    <a:pt x="15" y="46"/>
                  </a:cubicBezTo>
                  <a:cubicBezTo>
                    <a:pt x="15" y="47"/>
                    <a:pt x="15" y="48"/>
                    <a:pt x="15" y="49"/>
                  </a:cubicBezTo>
                  <a:cubicBezTo>
                    <a:pt x="14" y="50"/>
                    <a:pt x="14" y="51"/>
                    <a:pt x="15" y="52"/>
                  </a:cubicBezTo>
                  <a:cubicBezTo>
                    <a:pt x="15" y="52"/>
                    <a:pt x="15" y="52"/>
                    <a:pt x="15" y="52"/>
                  </a:cubicBezTo>
                  <a:cubicBezTo>
                    <a:pt x="14" y="53"/>
                    <a:pt x="14" y="54"/>
                    <a:pt x="14" y="54"/>
                  </a:cubicBezTo>
                  <a:cubicBezTo>
                    <a:pt x="14" y="54"/>
                    <a:pt x="14" y="55"/>
                    <a:pt x="14" y="55"/>
                  </a:cubicBezTo>
                  <a:cubicBezTo>
                    <a:pt x="12" y="56"/>
                    <a:pt x="12" y="58"/>
                    <a:pt x="10" y="58"/>
                  </a:cubicBezTo>
                  <a:cubicBezTo>
                    <a:pt x="9" y="58"/>
                    <a:pt x="9" y="59"/>
                    <a:pt x="9" y="59"/>
                  </a:cubicBezTo>
                  <a:cubicBezTo>
                    <a:pt x="9" y="60"/>
                    <a:pt x="8" y="61"/>
                    <a:pt x="7" y="62"/>
                  </a:cubicBezTo>
                  <a:cubicBezTo>
                    <a:pt x="6" y="63"/>
                    <a:pt x="6" y="63"/>
                    <a:pt x="6" y="64"/>
                  </a:cubicBezTo>
                  <a:cubicBezTo>
                    <a:pt x="6" y="65"/>
                    <a:pt x="6" y="67"/>
                    <a:pt x="5" y="68"/>
                  </a:cubicBezTo>
                  <a:cubicBezTo>
                    <a:pt x="4" y="69"/>
                    <a:pt x="5" y="70"/>
                    <a:pt x="5" y="71"/>
                  </a:cubicBezTo>
                  <a:cubicBezTo>
                    <a:pt x="4" y="72"/>
                    <a:pt x="4" y="73"/>
                    <a:pt x="4" y="75"/>
                  </a:cubicBezTo>
                  <a:cubicBezTo>
                    <a:pt x="3" y="75"/>
                    <a:pt x="3" y="76"/>
                    <a:pt x="3" y="77"/>
                  </a:cubicBezTo>
                  <a:cubicBezTo>
                    <a:pt x="2" y="77"/>
                    <a:pt x="2" y="78"/>
                    <a:pt x="2" y="79"/>
                  </a:cubicBezTo>
                  <a:cubicBezTo>
                    <a:pt x="2" y="79"/>
                    <a:pt x="2" y="79"/>
                    <a:pt x="1" y="80"/>
                  </a:cubicBezTo>
                  <a:cubicBezTo>
                    <a:pt x="1" y="80"/>
                    <a:pt x="1" y="80"/>
                    <a:pt x="1" y="80"/>
                  </a:cubicBezTo>
                  <a:cubicBezTo>
                    <a:pt x="1" y="83"/>
                    <a:pt x="1" y="85"/>
                    <a:pt x="1" y="88"/>
                  </a:cubicBezTo>
                  <a:cubicBezTo>
                    <a:pt x="0" y="88"/>
                    <a:pt x="0" y="89"/>
                    <a:pt x="1" y="89"/>
                  </a:cubicBezTo>
                  <a:cubicBezTo>
                    <a:pt x="2" y="89"/>
                    <a:pt x="2" y="89"/>
                    <a:pt x="2" y="89"/>
                  </a:cubicBezTo>
                  <a:cubicBezTo>
                    <a:pt x="4" y="89"/>
                    <a:pt x="4" y="89"/>
                    <a:pt x="4" y="89"/>
                  </a:cubicBezTo>
                  <a:cubicBezTo>
                    <a:pt x="5" y="90"/>
                    <a:pt x="5" y="90"/>
                    <a:pt x="5" y="90"/>
                  </a:cubicBezTo>
                  <a:cubicBezTo>
                    <a:pt x="9" y="88"/>
                    <a:pt x="9" y="88"/>
                    <a:pt x="9" y="88"/>
                  </a:cubicBezTo>
                  <a:cubicBezTo>
                    <a:pt x="11" y="88"/>
                    <a:pt x="11" y="88"/>
                    <a:pt x="11" y="88"/>
                  </a:cubicBezTo>
                  <a:cubicBezTo>
                    <a:pt x="15" y="91"/>
                    <a:pt x="15" y="91"/>
                    <a:pt x="15" y="91"/>
                  </a:cubicBezTo>
                  <a:cubicBezTo>
                    <a:pt x="45" y="91"/>
                    <a:pt x="45" y="91"/>
                    <a:pt x="45" y="91"/>
                  </a:cubicBezTo>
                  <a:cubicBezTo>
                    <a:pt x="48" y="94"/>
                    <a:pt x="48" y="94"/>
                    <a:pt x="48" y="94"/>
                  </a:cubicBezTo>
                  <a:cubicBezTo>
                    <a:pt x="58" y="94"/>
                    <a:pt x="58" y="94"/>
                    <a:pt x="58" y="94"/>
                  </a:cubicBezTo>
                  <a:cubicBezTo>
                    <a:pt x="61" y="95"/>
                    <a:pt x="61" y="95"/>
                    <a:pt x="61" y="95"/>
                  </a:cubicBezTo>
                  <a:cubicBezTo>
                    <a:pt x="64" y="95"/>
                    <a:pt x="64" y="95"/>
                    <a:pt x="64" y="95"/>
                  </a:cubicBezTo>
                  <a:cubicBezTo>
                    <a:pt x="79" y="92"/>
                    <a:pt x="79" y="92"/>
                    <a:pt x="79" y="92"/>
                  </a:cubicBezTo>
                  <a:cubicBezTo>
                    <a:pt x="74" y="87"/>
                    <a:pt x="74" y="87"/>
                    <a:pt x="74" y="87"/>
                  </a:cubicBezTo>
                  <a:lnTo>
                    <a:pt x="70" y="82"/>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7" name="Freeform 930">
              <a:extLst>
                <a:ext uri="{FF2B5EF4-FFF2-40B4-BE49-F238E27FC236}">
                  <a16:creationId xmlns:a16="http://schemas.microsoft.com/office/drawing/2014/main" id="{F46DC0C3-96FB-4363-B2B0-D7A3522D23A4}"/>
                </a:ext>
              </a:extLst>
            </p:cNvPr>
            <p:cNvSpPr>
              <a:spLocks/>
            </p:cNvSpPr>
            <p:nvPr/>
          </p:nvSpPr>
          <p:spPr bwMode="auto">
            <a:xfrm>
              <a:off x="5726700" y="3464971"/>
              <a:ext cx="654587" cy="528133"/>
            </a:xfrm>
            <a:custGeom>
              <a:avLst/>
              <a:gdLst>
                <a:gd name="T0" fmla="*/ 140 w 140"/>
                <a:gd name="T1" fmla="*/ 106 h 139"/>
                <a:gd name="T2" fmla="*/ 136 w 140"/>
                <a:gd name="T3" fmla="*/ 101 h 139"/>
                <a:gd name="T4" fmla="*/ 129 w 140"/>
                <a:gd name="T5" fmla="*/ 99 h 139"/>
                <a:gd name="T6" fmla="*/ 126 w 140"/>
                <a:gd name="T7" fmla="*/ 92 h 139"/>
                <a:gd name="T8" fmla="*/ 123 w 140"/>
                <a:gd name="T9" fmla="*/ 85 h 139"/>
                <a:gd name="T10" fmla="*/ 125 w 140"/>
                <a:gd name="T11" fmla="*/ 83 h 139"/>
                <a:gd name="T12" fmla="*/ 125 w 140"/>
                <a:gd name="T13" fmla="*/ 78 h 139"/>
                <a:gd name="T14" fmla="*/ 125 w 140"/>
                <a:gd name="T15" fmla="*/ 64 h 139"/>
                <a:gd name="T16" fmla="*/ 122 w 140"/>
                <a:gd name="T17" fmla="*/ 56 h 139"/>
                <a:gd name="T18" fmla="*/ 120 w 140"/>
                <a:gd name="T19" fmla="*/ 41 h 139"/>
                <a:gd name="T20" fmla="*/ 115 w 140"/>
                <a:gd name="T21" fmla="*/ 34 h 139"/>
                <a:gd name="T22" fmla="*/ 111 w 140"/>
                <a:gd name="T23" fmla="*/ 31 h 139"/>
                <a:gd name="T24" fmla="*/ 109 w 140"/>
                <a:gd name="T25" fmla="*/ 27 h 139"/>
                <a:gd name="T26" fmla="*/ 115 w 140"/>
                <a:gd name="T27" fmla="*/ 20 h 139"/>
                <a:gd name="T28" fmla="*/ 116 w 140"/>
                <a:gd name="T29" fmla="*/ 15 h 139"/>
                <a:gd name="T30" fmla="*/ 115 w 140"/>
                <a:gd name="T31" fmla="*/ 13 h 139"/>
                <a:gd name="T32" fmla="*/ 115 w 140"/>
                <a:gd name="T33" fmla="*/ 11 h 139"/>
                <a:gd name="T34" fmla="*/ 114 w 140"/>
                <a:gd name="T35" fmla="*/ 10 h 139"/>
                <a:gd name="T36" fmla="*/ 115 w 140"/>
                <a:gd name="T37" fmla="*/ 8 h 139"/>
                <a:gd name="T38" fmla="*/ 115 w 140"/>
                <a:gd name="T39" fmla="*/ 7 h 139"/>
                <a:gd name="T40" fmla="*/ 115 w 140"/>
                <a:gd name="T41" fmla="*/ 5 h 139"/>
                <a:gd name="T42" fmla="*/ 116 w 140"/>
                <a:gd name="T43" fmla="*/ 3 h 139"/>
                <a:gd name="T44" fmla="*/ 113 w 140"/>
                <a:gd name="T45" fmla="*/ 2 h 139"/>
                <a:gd name="T46" fmla="*/ 108 w 140"/>
                <a:gd name="T47" fmla="*/ 1 h 139"/>
                <a:gd name="T48" fmla="*/ 105 w 140"/>
                <a:gd name="T49" fmla="*/ 1 h 139"/>
                <a:gd name="T50" fmla="*/ 102 w 140"/>
                <a:gd name="T51" fmla="*/ 1 h 139"/>
                <a:gd name="T52" fmla="*/ 97 w 140"/>
                <a:gd name="T53" fmla="*/ 3 h 139"/>
                <a:gd name="T54" fmla="*/ 91 w 140"/>
                <a:gd name="T55" fmla="*/ 2 h 139"/>
                <a:gd name="T56" fmla="*/ 79 w 140"/>
                <a:gd name="T57" fmla="*/ 3 h 139"/>
                <a:gd name="T58" fmla="*/ 73 w 140"/>
                <a:gd name="T59" fmla="*/ 4 h 139"/>
                <a:gd name="T60" fmla="*/ 60 w 140"/>
                <a:gd name="T61" fmla="*/ 10 h 139"/>
                <a:gd name="T62" fmla="*/ 56 w 140"/>
                <a:gd name="T63" fmla="*/ 10 h 139"/>
                <a:gd name="T64" fmla="*/ 51 w 140"/>
                <a:gd name="T65" fmla="*/ 14 h 139"/>
                <a:gd name="T66" fmla="*/ 44 w 140"/>
                <a:gd name="T67" fmla="*/ 17 h 139"/>
                <a:gd name="T68" fmla="*/ 46 w 140"/>
                <a:gd name="T69" fmla="*/ 20 h 139"/>
                <a:gd name="T70" fmla="*/ 47 w 140"/>
                <a:gd name="T71" fmla="*/ 28 h 139"/>
                <a:gd name="T72" fmla="*/ 47 w 140"/>
                <a:gd name="T73" fmla="*/ 30 h 139"/>
                <a:gd name="T74" fmla="*/ 47 w 140"/>
                <a:gd name="T75" fmla="*/ 31 h 139"/>
                <a:gd name="T76" fmla="*/ 52 w 140"/>
                <a:gd name="T77" fmla="*/ 37 h 139"/>
                <a:gd name="T78" fmla="*/ 51 w 140"/>
                <a:gd name="T79" fmla="*/ 40 h 139"/>
                <a:gd name="T80" fmla="*/ 47 w 140"/>
                <a:gd name="T81" fmla="*/ 40 h 139"/>
                <a:gd name="T82" fmla="*/ 39 w 140"/>
                <a:gd name="T83" fmla="*/ 43 h 139"/>
                <a:gd name="T84" fmla="*/ 33 w 140"/>
                <a:gd name="T85" fmla="*/ 47 h 139"/>
                <a:gd name="T86" fmla="*/ 34 w 140"/>
                <a:gd name="T87" fmla="*/ 50 h 139"/>
                <a:gd name="T88" fmla="*/ 29 w 140"/>
                <a:gd name="T89" fmla="*/ 53 h 139"/>
                <a:gd name="T90" fmla="*/ 21 w 140"/>
                <a:gd name="T91" fmla="*/ 61 h 139"/>
                <a:gd name="T92" fmla="*/ 13 w 140"/>
                <a:gd name="T93" fmla="*/ 61 h 139"/>
                <a:gd name="T94" fmla="*/ 6 w 140"/>
                <a:gd name="T95" fmla="*/ 62 h 139"/>
                <a:gd name="T96" fmla="*/ 0 w 140"/>
                <a:gd name="T97" fmla="*/ 78 h 139"/>
                <a:gd name="T98" fmla="*/ 66 w 140"/>
                <a:gd name="T99" fmla="*/ 124 h 139"/>
                <a:gd name="T100" fmla="*/ 69 w 140"/>
                <a:gd name="T101" fmla="*/ 128 h 139"/>
                <a:gd name="T102" fmla="*/ 74 w 140"/>
                <a:gd name="T103" fmla="*/ 130 h 139"/>
                <a:gd name="T104" fmla="*/ 75 w 140"/>
                <a:gd name="T105" fmla="*/ 132 h 139"/>
                <a:gd name="T106" fmla="*/ 80 w 140"/>
                <a:gd name="T107" fmla="*/ 133 h 139"/>
                <a:gd name="T108" fmla="*/ 81 w 140"/>
                <a:gd name="T109" fmla="*/ 139 h 139"/>
                <a:gd name="T110" fmla="*/ 98 w 140"/>
                <a:gd name="T111" fmla="*/ 13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39">
                  <a:moveTo>
                    <a:pt x="109" y="126"/>
                  </a:moveTo>
                  <a:cubicBezTo>
                    <a:pt x="140" y="106"/>
                    <a:pt x="140" y="106"/>
                    <a:pt x="140" y="106"/>
                  </a:cubicBezTo>
                  <a:cubicBezTo>
                    <a:pt x="137" y="101"/>
                    <a:pt x="137" y="101"/>
                    <a:pt x="137" y="101"/>
                  </a:cubicBezTo>
                  <a:cubicBezTo>
                    <a:pt x="136" y="101"/>
                    <a:pt x="136" y="101"/>
                    <a:pt x="136" y="101"/>
                  </a:cubicBezTo>
                  <a:cubicBezTo>
                    <a:pt x="133" y="99"/>
                    <a:pt x="133" y="99"/>
                    <a:pt x="133" y="99"/>
                  </a:cubicBezTo>
                  <a:cubicBezTo>
                    <a:pt x="129" y="99"/>
                    <a:pt x="129" y="99"/>
                    <a:pt x="129" y="99"/>
                  </a:cubicBezTo>
                  <a:cubicBezTo>
                    <a:pt x="127" y="97"/>
                    <a:pt x="127" y="97"/>
                    <a:pt x="127" y="97"/>
                  </a:cubicBezTo>
                  <a:cubicBezTo>
                    <a:pt x="126" y="92"/>
                    <a:pt x="126" y="92"/>
                    <a:pt x="126" y="92"/>
                  </a:cubicBezTo>
                  <a:cubicBezTo>
                    <a:pt x="122" y="86"/>
                    <a:pt x="122" y="86"/>
                    <a:pt x="122" y="86"/>
                  </a:cubicBezTo>
                  <a:cubicBezTo>
                    <a:pt x="122" y="86"/>
                    <a:pt x="123" y="85"/>
                    <a:pt x="123" y="85"/>
                  </a:cubicBezTo>
                  <a:cubicBezTo>
                    <a:pt x="123" y="85"/>
                    <a:pt x="125" y="84"/>
                    <a:pt x="125" y="84"/>
                  </a:cubicBezTo>
                  <a:cubicBezTo>
                    <a:pt x="125" y="83"/>
                    <a:pt x="125" y="83"/>
                    <a:pt x="125" y="83"/>
                  </a:cubicBezTo>
                  <a:cubicBezTo>
                    <a:pt x="126" y="81"/>
                    <a:pt x="126" y="81"/>
                    <a:pt x="126" y="81"/>
                  </a:cubicBezTo>
                  <a:cubicBezTo>
                    <a:pt x="125" y="78"/>
                    <a:pt x="125" y="78"/>
                    <a:pt x="125" y="78"/>
                  </a:cubicBezTo>
                  <a:cubicBezTo>
                    <a:pt x="126" y="74"/>
                    <a:pt x="126" y="74"/>
                    <a:pt x="126" y="74"/>
                  </a:cubicBezTo>
                  <a:cubicBezTo>
                    <a:pt x="125" y="64"/>
                    <a:pt x="125" y="64"/>
                    <a:pt x="125" y="64"/>
                  </a:cubicBezTo>
                  <a:cubicBezTo>
                    <a:pt x="122" y="57"/>
                    <a:pt x="122" y="57"/>
                    <a:pt x="122" y="57"/>
                  </a:cubicBezTo>
                  <a:cubicBezTo>
                    <a:pt x="122" y="56"/>
                    <a:pt x="122" y="56"/>
                    <a:pt x="122" y="56"/>
                  </a:cubicBezTo>
                  <a:cubicBezTo>
                    <a:pt x="123" y="55"/>
                    <a:pt x="123" y="55"/>
                    <a:pt x="123" y="55"/>
                  </a:cubicBezTo>
                  <a:cubicBezTo>
                    <a:pt x="120" y="41"/>
                    <a:pt x="120" y="41"/>
                    <a:pt x="120" y="41"/>
                  </a:cubicBezTo>
                  <a:cubicBezTo>
                    <a:pt x="115" y="37"/>
                    <a:pt x="115" y="37"/>
                    <a:pt x="115" y="37"/>
                  </a:cubicBezTo>
                  <a:cubicBezTo>
                    <a:pt x="115" y="34"/>
                    <a:pt x="115" y="34"/>
                    <a:pt x="115" y="34"/>
                  </a:cubicBezTo>
                  <a:cubicBezTo>
                    <a:pt x="113" y="32"/>
                    <a:pt x="113" y="32"/>
                    <a:pt x="113" y="32"/>
                  </a:cubicBezTo>
                  <a:cubicBezTo>
                    <a:pt x="111" y="31"/>
                    <a:pt x="111" y="31"/>
                    <a:pt x="111" y="31"/>
                  </a:cubicBezTo>
                  <a:cubicBezTo>
                    <a:pt x="111" y="31"/>
                    <a:pt x="111" y="29"/>
                    <a:pt x="111" y="29"/>
                  </a:cubicBezTo>
                  <a:cubicBezTo>
                    <a:pt x="111" y="29"/>
                    <a:pt x="109" y="27"/>
                    <a:pt x="109" y="27"/>
                  </a:cubicBezTo>
                  <a:cubicBezTo>
                    <a:pt x="109" y="24"/>
                    <a:pt x="109" y="24"/>
                    <a:pt x="109" y="24"/>
                  </a:cubicBezTo>
                  <a:cubicBezTo>
                    <a:pt x="115" y="20"/>
                    <a:pt x="115" y="20"/>
                    <a:pt x="115" y="20"/>
                  </a:cubicBezTo>
                  <a:cubicBezTo>
                    <a:pt x="115" y="17"/>
                    <a:pt x="115" y="17"/>
                    <a:pt x="115" y="17"/>
                  </a:cubicBezTo>
                  <a:cubicBezTo>
                    <a:pt x="116" y="15"/>
                    <a:pt x="116" y="15"/>
                    <a:pt x="116" y="15"/>
                  </a:cubicBezTo>
                  <a:cubicBezTo>
                    <a:pt x="115" y="14"/>
                    <a:pt x="115" y="14"/>
                    <a:pt x="115" y="14"/>
                  </a:cubicBezTo>
                  <a:cubicBezTo>
                    <a:pt x="115" y="13"/>
                    <a:pt x="115" y="13"/>
                    <a:pt x="115" y="13"/>
                  </a:cubicBezTo>
                  <a:cubicBezTo>
                    <a:pt x="115" y="12"/>
                    <a:pt x="115" y="12"/>
                    <a:pt x="115" y="12"/>
                  </a:cubicBezTo>
                  <a:cubicBezTo>
                    <a:pt x="115" y="12"/>
                    <a:pt x="115" y="11"/>
                    <a:pt x="115" y="11"/>
                  </a:cubicBezTo>
                  <a:cubicBezTo>
                    <a:pt x="115" y="11"/>
                    <a:pt x="115" y="10"/>
                    <a:pt x="115" y="10"/>
                  </a:cubicBezTo>
                  <a:cubicBezTo>
                    <a:pt x="115" y="10"/>
                    <a:pt x="115" y="10"/>
                    <a:pt x="114" y="10"/>
                  </a:cubicBezTo>
                  <a:cubicBezTo>
                    <a:pt x="114" y="9"/>
                    <a:pt x="115" y="9"/>
                    <a:pt x="115" y="9"/>
                  </a:cubicBezTo>
                  <a:cubicBezTo>
                    <a:pt x="115" y="8"/>
                    <a:pt x="115" y="8"/>
                    <a:pt x="115" y="8"/>
                  </a:cubicBezTo>
                  <a:cubicBezTo>
                    <a:pt x="115" y="8"/>
                    <a:pt x="115" y="7"/>
                    <a:pt x="115" y="7"/>
                  </a:cubicBezTo>
                  <a:cubicBezTo>
                    <a:pt x="115" y="7"/>
                    <a:pt x="115" y="7"/>
                    <a:pt x="115" y="7"/>
                  </a:cubicBezTo>
                  <a:cubicBezTo>
                    <a:pt x="115" y="7"/>
                    <a:pt x="115" y="6"/>
                    <a:pt x="115" y="6"/>
                  </a:cubicBezTo>
                  <a:cubicBezTo>
                    <a:pt x="115" y="6"/>
                    <a:pt x="116" y="5"/>
                    <a:pt x="115" y="5"/>
                  </a:cubicBezTo>
                  <a:cubicBezTo>
                    <a:pt x="115" y="5"/>
                    <a:pt x="114" y="4"/>
                    <a:pt x="114" y="4"/>
                  </a:cubicBezTo>
                  <a:cubicBezTo>
                    <a:pt x="116" y="3"/>
                    <a:pt x="116" y="3"/>
                    <a:pt x="116" y="3"/>
                  </a:cubicBezTo>
                  <a:cubicBezTo>
                    <a:pt x="116" y="2"/>
                    <a:pt x="116" y="2"/>
                    <a:pt x="116" y="2"/>
                  </a:cubicBezTo>
                  <a:cubicBezTo>
                    <a:pt x="115" y="2"/>
                    <a:pt x="114" y="1"/>
                    <a:pt x="113" y="2"/>
                  </a:cubicBezTo>
                  <a:cubicBezTo>
                    <a:pt x="113" y="2"/>
                    <a:pt x="112" y="2"/>
                    <a:pt x="112" y="2"/>
                  </a:cubicBezTo>
                  <a:cubicBezTo>
                    <a:pt x="110" y="0"/>
                    <a:pt x="109" y="0"/>
                    <a:pt x="108" y="1"/>
                  </a:cubicBezTo>
                  <a:cubicBezTo>
                    <a:pt x="107" y="2"/>
                    <a:pt x="106" y="1"/>
                    <a:pt x="106" y="2"/>
                  </a:cubicBezTo>
                  <a:cubicBezTo>
                    <a:pt x="105" y="1"/>
                    <a:pt x="105" y="1"/>
                    <a:pt x="105" y="1"/>
                  </a:cubicBezTo>
                  <a:cubicBezTo>
                    <a:pt x="104" y="1"/>
                    <a:pt x="104" y="1"/>
                    <a:pt x="103" y="0"/>
                  </a:cubicBezTo>
                  <a:cubicBezTo>
                    <a:pt x="103" y="0"/>
                    <a:pt x="102" y="0"/>
                    <a:pt x="102" y="1"/>
                  </a:cubicBezTo>
                  <a:cubicBezTo>
                    <a:pt x="102" y="2"/>
                    <a:pt x="101" y="1"/>
                    <a:pt x="100" y="2"/>
                  </a:cubicBezTo>
                  <a:cubicBezTo>
                    <a:pt x="99" y="2"/>
                    <a:pt x="98" y="2"/>
                    <a:pt x="97" y="3"/>
                  </a:cubicBezTo>
                  <a:cubicBezTo>
                    <a:pt x="97" y="4"/>
                    <a:pt x="95" y="4"/>
                    <a:pt x="94" y="4"/>
                  </a:cubicBezTo>
                  <a:cubicBezTo>
                    <a:pt x="93" y="3"/>
                    <a:pt x="92" y="2"/>
                    <a:pt x="91" y="2"/>
                  </a:cubicBezTo>
                  <a:cubicBezTo>
                    <a:pt x="91" y="2"/>
                    <a:pt x="91" y="2"/>
                    <a:pt x="91" y="2"/>
                  </a:cubicBezTo>
                  <a:cubicBezTo>
                    <a:pt x="87" y="1"/>
                    <a:pt x="83" y="3"/>
                    <a:pt x="79" y="3"/>
                  </a:cubicBezTo>
                  <a:cubicBezTo>
                    <a:pt x="78" y="3"/>
                    <a:pt x="78" y="3"/>
                    <a:pt x="78" y="4"/>
                  </a:cubicBezTo>
                  <a:cubicBezTo>
                    <a:pt x="76" y="4"/>
                    <a:pt x="74" y="4"/>
                    <a:pt x="73" y="4"/>
                  </a:cubicBezTo>
                  <a:cubicBezTo>
                    <a:pt x="70" y="5"/>
                    <a:pt x="67" y="4"/>
                    <a:pt x="64" y="6"/>
                  </a:cubicBezTo>
                  <a:cubicBezTo>
                    <a:pt x="63" y="7"/>
                    <a:pt x="61" y="8"/>
                    <a:pt x="60" y="10"/>
                  </a:cubicBezTo>
                  <a:cubicBezTo>
                    <a:pt x="59" y="10"/>
                    <a:pt x="58" y="12"/>
                    <a:pt x="57" y="10"/>
                  </a:cubicBezTo>
                  <a:cubicBezTo>
                    <a:pt x="57" y="10"/>
                    <a:pt x="56" y="9"/>
                    <a:pt x="56" y="10"/>
                  </a:cubicBezTo>
                  <a:cubicBezTo>
                    <a:pt x="55" y="11"/>
                    <a:pt x="55" y="12"/>
                    <a:pt x="54" y="11"/>
                  </a:cubicBezTo>
                  <a:cubicBezTo>
                    <a:pt x="52" y="11"/>
                    <a:pt x="52" y="13"/>
                    <a:pt x="51" y="14"/>
                  </a:cubicBezTo>
                  <a:cubicBezTo>
                    <a:pt x="49" y="15"/>
                    <a:pt x="47" y="17"/>
                    <a:pt x="45" y="17"/>
                  </a:cubicBezTo>
                  <a:cubicBezTo>
                    <a:pt x="45" y="17"/>
                    <a:pt x="44" y="17"/>
                    <a:pt x="44" y="17"/>
                  </a:cubicBezTo>
                  <a:cubicBezTo>
                    <a:pt x="47" y="19"/>
                    <a:pt x="47" y="19"/>
                    <a:pt x="47" y="19"/>
                  </a:cubicBezTo>
                  <a:cubicBezTo>
                    <a:pt x="46" y="20"/>
                    <a:pt x="46" y="20"/>
                    <a:pt x="46" y="20"/>
                  </a:cubicBezTo>
                  <a:cubicBezTo>
                    <a:pt x="47" y="21"/>
                    <a:pt x="47" y="21"/>
                    <a:pt x="47" y="21"/>
                  </a:cubicBezTo>
                  <a:cubicBezTo>
                    <a:pt x="47" y="28"/>
                    <a:pt x="47" y="28"/>
                    <a:pt x="47" y="28"/>
                  </a:cubicBezTo>
                  <a:cubicBezTo>
                    <a:pt x="48" y="29"/>
                    <a:pt x="48" y="29"/>
                    <a:pt x="48" y="29"/>
                  </a:cubicBezTo>
                  <a:cubicBezTo>
                    <a:pt x="47" y="30"/>
                    <a:pt x="47" y="30"/>
                    <a:pt x="47" y="30"/>
                  </a:cubicBezTo>
                  <a:cubicBezTo>
                    <a:pt x="47" y="30"/>
                    <a:pt x="47" y="30"/>
                    <a:pt x="47" y="30"/>
                  </a:cubicBezTo>
                  <a:cubicBezTo>
                    <a:pt x="47" y="31"/>
                    <a:pt x="47" y="31"/>
                    <a:pt x="47" y="31"/>
                  </a:cubicBezTo>
                  <a:cubicBezTo>
                    <a:pt x="49" y="35"/>
                    <a:pt x="49" y="35"/>
                    <a:pt x="49" y="35"/>
                  </a:cubicBezTo>
                  <a:cubicBezTo>
                    <a:pt x="52" y="37"/>
                    <a:pt x="52" y="37"/>
                    <a:pt x="52" y="37"/>
                  </a:cubicBezTo>
                  <a:cubicBezTo>
                    <a:pt x="50" y="39"/>
                    <a:pt x="50" y="39"/>
                    <a:pt x="50" y="39"/>
                  </a:cubicBezTo>
                  <a:cubicBezTo>
                    <a:pt x="51" y="40"/>
                    <a:pt x="51" y="40"/>
                    <a:pt x="51" y="40"/>
                  </a:cubicBezTo>
                  <a:cubicBezTo>
                    <a:pt x="51" y="41"/>
                    <a:pt x="51" y="41"/>
                    <a:pt x="51" y="41"/>
                  </a:cubicBezTo>
                  <a:cubicBezTo>
                    <a:pt x="47" y="40"/>
                    <a:pt x="47" y="40"/>
                    <a:pt x="47" y="40"/>
                  </a:cubicBezTo>
                  <a:cubicBezTo>
                    <a:pt x="39" y="40"/>
                    <a:pt x="39" y="40"/>
                    <a:pt x="39" y="40"/>
                  </a:cubicBezTo>
                  <a:cubicBezTo>
                    <a:pt x="39" y="43"/>
                    <a:pt x="39" y="43"/>
                    <a:pt x="39" y="43"/>
                  </a:cubicBezTo>
                  <a:cubicBezTo>
                    <a:pt x="34" y="44"/>
                    <a:pt x="34" y="44"/>
                    <a:pt x="34" y="44"/>
                  </a:cubicBezTo>
                  <a:cubicBezTo>
                    <a:pt x="33" y="47"/>
                    <a:pt x="33" y="47"/>
                    <a:pt x="33" y="47"/>
                  </a:cubicBezTo>
                  <a:cubicBezTo>
                    <a:pt x="34" y="49"/>
                    <a:pt x="34" y="49"/>
                    <a:pt x="34" y="49"/>
                  </a:cubicBezTo>
                  <a:cubicBezTo>
                    <a:pt x="34" y="50"/>
                    <a:pt x="34" y="50"/>
                    <a:pt x="34" y="50"/>
                  </a:cubicBezTo>
                  <a:cubicBezTo>
                    <a:pt x="34" y="52"/>
                    <a:pt x="34" y="52"/>
                    <a:pt x="34" y="52"/>
                  </a:cubicBezTo>
                  <a:cubicBezTo>
                    <a:pt x="34" y="52"/>
                    <a:pt x="30" y="53"/>
                    <a:pt x="29" y="53"/>
                  </a:cubicBezTo>
                  <a:cubicBezTo>
                    <a:pt x="29" y="53"/>
                    <a:pt x="25" y="56"/>
                    <a:pt x="25" y="56"/>
                  </a:cubicBezTo>
                  <a:cubicBezTo>
                    <a:pt x="21" y="61"/>
                    <a:pt x="21" y="61"/>
                    <a:pt x="21" y="61"/>
                  </a:cubicBezTo>
                  <a:cubicBezTo>
                    <a:pt x="19" y="60"/>
                    <a:pt x="19" y="60"/>
                    <a:pt x="19" y="60"/>
                  </a:cubicBezTo>
                  <a:cubicBezTo>
                    <a:pt x="13" y="61"/>
                    <a:pt x="13" y="61"/>
                    <a:pt x="13" y="61"/>
                  </a:cubicBezTo>
                  <a:cubicBezTo>
                    <a:pt x="10" y="61"/>
                    <a:pt x="10" y="61"/>
                    <a:pt x="10" y="61"/>
                  </a:cubicBezTo>
                  <a:cubicBezTo>
                    <a:pt x="6" y="62"/>
                    <a:pt x="6" y="62"/>
                    <a:pt x="6" y="62"/>
                  </a:cubicBezTo>
                  <a:cubicBezTo>
                    <a:pt x="0" y="67"/>
                    <a:pt x="0" y="67"/>
                    <a:pt x="0" y="67"/>
                  </a:cubicBezTo>
                  <a:cubicBezTo>
                    <a:pt x="0" y="78"/>
                    <a:pt x="0" y="78"/>
                    <a:pt x="0" y="78"/>
                  </a:cubicBezTo>
                  <a:cubicBezTo>
                    <a:pt x="26" y="95"/>
                    <a:pt x="26" y="95"/>
                    <a:pt x="26" y="95"/>
                  </a:cubicBezTo>
                  <a:cubicBezTo>
                    <a:pt x="66" y="124"/>
                    <a:pt x="66" y="124"/>
                    <a:pt x="66" y="124"/>
                  </a:cubicBezTo>
                  <a:cubicBezTo>
                    <a:pt x="66" y="127"/>
                    <a:pt x="66" y="127"/>
                    <a:pt x="66" y="127"/>
                  </a:cubicBezTo>
                  <a:cubicBezTo>
                    <a:pt x="69" y="128"/>
                    <a:pt x="69" y="128"/>
                    <a:pt x="69" y="128"/>
                  </a:cubicBezTo>
                  <a:cubicBezTo>
                    <a:pt x="71" y="130"/>
                    <a:pt x="71" y="130"/>
                    <a:pt x="71" y="130"/>
                  </a:cubicBezTo>
                  <a:cubicBezTo>
                    <a:pt x="74" y="130"/>
                    <a:pt x="74" y="130"/>
                    <a:pt x="74" y="130"/>
                  </a:cubicBezTo>
                  <a:cubicBezTo>
                    <a:pt x="74" y="132"/>
                    <a:pt x="74" y="132"/>
                    <a:pt x="74" y="132"/>
                  </a:cubicBezTo>
                  <a:cubicBezTo>
                    <a:pt x="75" y="132"/>
                    <a:pt x="75" y="132"/>
                    <a:pt x="75" y="132"/>
                  </a:cubicBezTo>
                  <a:cubicBezTo>
                    <a:pt x="77" y="131"/>
                    <a:pt x="77" y="131"/>
                    <a:pt x="77" y="131"/>
                  </a:cubicBezTo>
                  <a:cubicBezTo>
                    <a:pt x="80" y="133"/>
                    <a:pt x="80" y="133"/>
                    <a:pt x="80" y="133"/>
                  </a:cubicBezTo>
                  <a:cubicBezTo>
                    <a:pt x="80" y="139"/>
                    <a:pt x="80" y="139"/>
                    <a:pt x="80" y="139"/>
                  </a:cubicBezTo>
                  <a:cubicBezTo>
                    <a:pt x="81" y="139"/>
                    <a:pt x="81" y="139"/>
                    <a:pt x="81" y="139"/>
                  </a:cubicBezTo>
                  <a:cubicBezTo>
                    <a:pt x="87" y="138"/>
                    <a:pt x="87" y="138"/>
                    <a:pt x="87" y="138"/>
                  </a:cubicBezTo>
                  <a:cubicBezTo>
                    <a:pt x="98" y="136"/>
                    <a:pt x="98" y="136"/>
                    <a:pt x="98" y="136"/>
                  </a:cubicBezTo>
                  <a:lnTo>
                    <a:pt x="109" y="12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48" name="Group 447">
            <a:extLst>
              <a:ext uri="{FF2B5EF4-FFF2-40B4-BE49-F238E27FC236}">
                <a16:creationId xmlns:a16="http://schemas.microsoft.com/office/drawing/2014/main" id="{3757FA8D-FDE4-44B1-8A64-15C6AB15DBC9}"/>
              </a:ext>
            </a:extLst>
          </p:cNvPr>
          <p:cNvGrpSpPr/>
          <p:nvPr/>
        </p:nvGrpSpPr>
        <p:grpSpPr>
          <a:xfrm>
            <a:off x="5230853" y="787564"/>
            <a:ext cx="1828207" cy="2592916"/>
            <a:chOff x="5230853" y="785239"/>
            <a:chExt cx="1828207" cy="2592916"/>
          </a:xfrm>
          <a:solidFill>
            <a:srgbClr val="E3EAFD"/>
          </a:solidFill>
        </p:grpSpPr>
        <p:sp>
          <p:nvSpPr>
            <p:cNvPr id="449" name="Svalbard">
              <a:extLst>
                <a:ext uri="{FF2B5EF4-FFF2-40B4-BE49-F238E27FC236}">
                  <a16:creationId xmlns:a16="http://schemas.microsoft.com/office/drawing/2014/main" id="{6D31C9C6-FD4C-4A45-B4CB-EC98DE553FBC}"/>
                </a:ext>
              </a:extLst>
            </p:cNvPr>
            <p:cNvSpPr>
              <a:spLocks noEditPoints="1"/>
            </p:cNvSpPr>
            <p:nvPr/>
          </p:nvSpPr>
          <p:spPr bwMode="auto">
            <a:xfrm>
              <a:off x="6329561" y="785239"/>
              <a:ext cx="729499" cy="565754"/>
            </a:xfrm>
            <a:custGeom>
              <a:avLst/>
              <a:gdLst>
                <a:gd name="T0" fmla="*/ 97 w 156"/>
                <a:gd name="T1" fmla="*/ 17 h 149"/>
                <a:gd name="T2" fmla="*/ 90 w 156"/>
                <a:gd name="T3" fmla="*/ 19 h 149"/>
                <a:gd name="T4" fmla="*/ 86 w 156"/>
                <a:gd name="T5" fmla="*/ 15 h 149"/>
                <a:gd name="T6" fmla="*/ 81 w 156"/>
                <a:gd name="T7" fmla="*/ 29 h 149"/>
                <a:gd name="T8" fmla="*/ 69 w 156"/>
                <a:gd name="T9" fmla="*/ 19 h 149"/>
                <a:gd name="T10" fmla="*/ 62 w 156"/>
                <a:gd name="T11" fmla="*/ 15 h 149"/>
                <a:gd name="T12" fmla="*/ 60 w 156"/>
                <a:gd name="T13" fmla="*/ 24 h 149"/>
                <a:gd name="T14" fmla="*/ 56 w 156"/>
                <a:gd name="T15" fmla="*/ 41 h 149"/>
                <a:gd name="T16" fmla="*/ 71 w 156"/>
                <a:gd name="T17" fmla="*/ 48 h 149"/>
                <a:gd name="T18" fmla="*/ 83 w 156"/>
                <a:gd name="T19" fmla="*/ 54 h 149"/>
                <a:gd name="T20" fmla="*/ 112 w 156"/>
                <a:gd name="T21" fmla="*/ 31 h 149"/>
                <a:gd name="T22" fmla="*/ 71 w 156"/>
                <a:gd name="T23" fmla="*/ 71 h 149"/>
                <a:gd name="T24" fmla="*/ 55 w 156"/>
                <a:gd name="T25" fmla="*/ 58 h 149"/>
                <a:gd name="T26" fmla="*/ 49 w 156"/>
                <a:gd name="T27" fmla="*/ 53 h 149"/>
                <a:gd name="T28" fmla="*/ 41 w 156"/>
                <a:gd name="T29" fmla="*/ 29 h 149"/>
                <a:gd name="T30" fmla="*/ 38 w 156"/>
                <a:gd name="T31" fmla="*/ 58 h 149"/>
                <a:gd name="T32" fmla="*/ 36 w 156"/>
                <a:gd name="T33" fmla="*/ 62 h 149"/>
                <a:gd name="T34" fmla="*/ 33 w 156"/>
                <a:gd name="T35" fmla="*/ 54 h 149"/>
                <a:gd name="T36" fmla="*/ 31 w 156"/>
                <a:gd name="T37" fmla="*/ 42 h 149"/>
                <a:gd name="T38" fmla="*/ 24 w 156"/>
                <a:gd name="T39" fmla="*/ 56 h 149"/>
                <a:gd name="T40" fmla="*/ 13 w 156"/>
                <a:gd name="T41" fmla="*/ 49 h 149"/>
                <a:gd name="T42" fmla="*/ 23 w 156"/>
                <a:gd name="T43" fmla="*/ 36 h 149"/>
                <a:gd name="T44" fmla="*/ 12 w 156"/>
                <a:gd name="T45" fmla="*/ 43 h 149"/>
                <a:gd name="T46" fmla="*/ 6 w 156"/>
                <a:gd name="T47" fmla="*/ 39 h 149"/>
                <a:gd name="T48" fmla="*/ 3 w 156"/>
                <a:gd name="T49" fmla="*/ 54 h 149"/>
                <a:gd name="T50" fmla="*/ 7 w 156"/>
                <a:gd name="T51" fmla="*/ 58 h 149"/>
                <a:gd name="T52" fmla="*/ 9 w 156"/>
                <a:gd name="T53" fmla="*/ 64 h 149"/>
                <a:gd name="T54" fmla="*/ 6 w 156"/>
                <a:gd name="T55" fmla="*/ 69 h 149"/>
                <a:gd name="T56" fmla="*/ 13 w 156"/>
                <a:gd name="T57" fmla="*/ 83 h 149"/>
                <a:gd name="T58" fmla="*/ 18 w 156"/>
                <a:gd name="T59" fmla="*/ 94 h 149"/>
                <a:gd name="T60" fmla="*/ 25 w 156"/>
                <a:gd name="T61" fmla="*/ 88 h 149"/>
                <a:gd name="T62" fmla="*/ 30 w 156"/>
                <a:gd name="T63" fmla="*/ 81 h 149"/>
                <a:gd name="T64" fmla="*/ 34 w 156"/>
                <a:gd name="T65" fmla="*/ 77 h 149"/>
                <a:gd name="T66" fmla="*/ 42 w 156"/>
                <a:gd name="T67" fmla="*/ 82 h 149"/>
                <a:gd name="T68" fmla="*/ 44 w 156"/>
                <a:gd name="T69" fmla="*/ 89 h 149"/>
                <a:gd name="T70" fmla="*/ 32 w 156"/>
                <a:gd name="T71" fmla="*/ 96 h 149"/>
                <a:gd name="T72" fmla="*/ 26 w 156"/>
                <a:gd name="T73" fmla="*/ 109 h 149"/>
                <a:gd name="T74" fmla="*/ 43 w 156"/>
                <a:gd name="T75" fmla="*/ 108 h 149"/>
                <a:gd name="T76" fmla="*/ 34 w 156"/>
                <a:gd name="T77" fmla="*/ 115 h 149"/>
                <a:gd name="T78" fmla="*/ 24 w 156"/>
                <a:gd name="T79" fmla="*/ 119 h 149"/>
                <a:gd name="T80" fmla="*/ 40 w 156"/>
                <a:gd name="T81" fmla="*/ 131 h 149"/>
                <a:gd name="T82" fmla="*/ 41 w 156"/>
                <a:gd name="T83" fmla="*/ 145 h 149"/>
                <a:gd name="T84" fmla="*/ 48 w 156"/>
                <a:gd name="T85" fmla="*/ 125 h 149"/>
                <a:gd name="T86" fmla="*/ 54 w 156"/>
                <a:gd name="T87" fmla="*/ 110 h 149"/>
                <a:gd name="T88" fmla="*/ 56 w 156"/>
                <a:gd name="T89" fmla="*/ 95 h 149"/>
                <a:gd name="T90" fmla="*/ 64 w 156"/>
                <a:gd name="T91" fmla="*/ 81 h 149"/>
                <a:gd name="T92" fmla="*/ 89 w 156"/>
                <a:gd name="T93" fmla="*/ 105 h 149"/>
                <a:gd name="T94" fmla="*/ 71 w 156"/>
                <a:gd name="T95" fmla="*/ 115 h 149"/>
                <a:gd name="T96" fmla="*/ 83 w 156"/>
                <a:gd name="T97" fmla="*/ 125 h 149"/>
                <a:gd name="T98" fmla="*/ 144 w 156"/>
                <a:gd name="T99" fmla="*/ 22 h 149"/>
                <a:gd name="T100" fmla="*/ 73 w 156"/>
                <a:gd name="T101" fmla="*/ 80 h 149"/>
                <a:gd name="T102" fmla="*/ 72 w 156"/>
                <a:gd name="T103" fmla="*/ 94 h 149"/>
                <a:gd name="T104" fmla="*/ 129 w 156"/>
                <a:gd name="T105" fmla="*/ 71 h 149"/>
                <a:gd name="T106" fmla="*/ 67 w 156"/>
                <a:gd name="T107" fmla="*/ 67 h 149"/>
                <a:gd name="T108" fmla="*/ 112 w 156"/>
                <a:gd name="T109" fmla="*/ 78 h 149"/>
                <a:gd name="T110" fmla="*/ 102 w 156"/>
                <a:gd name="T111" fmla="*/ 142 h 149"/>
                <a:gd name="T112" fmla="*/ 70 w 156"/>
                <a:gd name="T113" fmla="*/ 3 h 149"/>
                <a:gd name="T114" fmla="*/ 72 w 156"/>
                <a:gd name="T115" fmla="*/ 4 h 149"/>
                <a:gd name="T116" fmla="*/ 65 w 156"/>
                <a:gd name="T117" fmla="*/ 59 h 149"/>
                <a:gd name="T118" fmla="*/ 42 w 156"/>
                <a:gd name="T119" fmla="*/ 148 h 149"/>
                <a:gd name="T120" fmla="*/ 92 w 156"/>
                <a:gd name="T121" fmla="*/ 11 h 149"/>
                <a:gd name="T122" fmla="*/ 3 w 156"/>
                <a:gd name="T123" fmla="*/ 76 h 149"/>
                <a:gd name="T124" fmla="*/ 124 w 156"/>
                <a:gd name="T125"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 h="149">
                  <a:moveTo>
                    <a:pt x="111" y="24"/>
                  </a:moveTo>
                  <a:cubicBezTo>
                    <a:pt x="109" y="23"/>
                    <a:pt x="107" y="23"/>
                    <a:pt x="105" y="24"/>
                  </a:cubicBezTo>
                  <a:cubicBezTo>
                    <a:pt x="104" y="24"/>
                    <a:pt x="104" y="24"/>
                    <a:pt x="104" y="24"/>
                  </a:cubicBezTo>
                  <a:cubicBezTo>
                    <a:pt x="103" y="23"/>
                    <a:pt x="104" y="23"/>
                    <a:pt x="104" y="23"/>
                  </a:cubicBezTo>
                  <a:cubicBezTo>
                    <a:pt x="104" y="23"/>
                    <a:pt x="104" y="22"/>
                    <a:pt x="104" y="22"/>
                  </a:cubicBezTo>
                  <a:cubicBezTo>
                    <a:pt x="104" y="22"/>
                    <a:pt x="104" y="22"/>
                    <a:pt x="103" y="22"/>
                  </a:cubicBezTo>
                  <a:cubicBezTo>
                    <a:pt x="103" y="22"/>
                    <a:pt x="103" y="22"/>
                    <a:pt x="102" y="23"/>
                  </a:cubicBezTo>
                  <a:cubicBezTo>
                    <a:pt x="103" y="22"/>
                    <a:pt x="102" y="21"/>
                    <a:pt x="102" y="21"/>
                  </a:cubicBezTo>
                  <a:cubicBezTo>
                    <a:pt x="100" y="21"/>
                    <a:pt x="100" y="20"/>
                    <a:pt x="101" y="19"/>
                  </a:cubicBezTo>
                  <a:cubicBezTo>
                    <a:pt x="100" y="19"/>
                    <a:pt x="100" y="20"/>
                    <a:pt x="99" y="20"/>
                  </a:cubicBezTo>
                  <a:cubicBezTo>
                    <a:pt x="99" y="20"/>
                    <a:pt x="99" y="20"/>
                    <a:pt x="98" y="20"/>
                  </a:cubicBezTo>
                  <a:cubicBezTo>
                    <a:pt x="98" y="20"/>
                    <a:pt x="98" y="20"/>
                    <a:pt x="98" y="19"/>
                  </a:cubicBezTo>
                  <a:cubicBezTo>
                    <a:pt x="98" y="19"/>
                    <a:pt x="98" y="18"/>
                    <a:pt x="98" y="18"/>
                  </a:cubicBezTo>
                  <a:cubicBezTo>
                    <a:pt x="98" y="17"/>
                    <a:pt x="97" y="17"/>
                    <a:pt x="97" y="17"/>
                  </a:cubicBezTo>
                  <a:cubicBezTo>
                    <a:pt x="97" y="18"/>
                    <a:pt x="97" y="19"/>
                    <a:pt x="95" y="20"/>
                  </a:cubicBezTo>
                  <a:cubicBezTo>
                    <a:pt x="95" y="19"/>
                    <a:pt x="95" y="18"/>
                    <a:pt x="95" y="18"/>
                  </a:cubicBezTo>
                  <a:cubicBezTo>
                    <a:pt x="96" y="17"/>
                    <a:pt x="95" y="16"/>
                    <a:pt x="94" y="16"/>
                  </a:cubicBezTo>
                  <a:cubicBezTo>
                    <a:pt x="94" y="16"/>
                    <a:pt x="93" y="16"/>
                    <a:pt x="93" y="16"/>
                  </a:cubicBezTo>
                  <a:cubicBezTo>
                    <a:pt x="93" y="17"/>
                    <a:pt x="93" y="17"/>
                    <a:pt x="94" y="17"/>
                  </a:cubicBezTo>
                  <a:cubicBezTo>
                    <a:pt x="94" y="18"/>
                    <a:pt x="95" y="18"/>
                    <a:pt x="94" y="18"/>
                  </a:cubicBezTo>
                  <a:cubicBezTo>
                    <a:pt x="94" y="18"/>
                    <a:pt x="94" y="19"/>
                    <a:pt x="94" y="19"/>
                  </a:cubicBezTo>
                  <a:cubicBezTo>
                    <a:pt x="93" y="18"/>
                    <a:pt x="93" y="20"/>
                    <a:pt x="93" y="20"/>
                  </a:cubicBezTo>
                  <a:cubicBezTo>
                    <a:pt x="93" y="20"/>
                    <a:pt x="92" y="19"/>
                    <a:pt x="92" y="19"/>
                  </a:cubicBezTo>
                  <a:cubicBezTo>
                    <a:pt x="92" y="19"/>
                    <a:pt x="92" y="18"/>
                    <a:pt x="92" y="18"/>
                  </a:cubicBezTo>
                  <a:cubicBezTo>
                    <a:pt x="91" y="18"/>
                    <a:pt x="91" y="19"/>
                    <a:pt x="91" y="19"/>
                  </a:cubicBezTo>
                  <a:cubicBezTo>
                    <a:pt x="91" y="19"/>
                    <a:pt x="91" y="19"/>
                    <a:pt x="91" y="19"/>
                  </a:cubicBezTo>
                  <a:cubicBezTo>
                    <a:pt x="91" y="19"/>
                    <a:pt x="91" y="19"/>
                    <a:pt x="91" y="19"/>
                  </a:cubicBezTo>
                  <a:cubicBezTo>
                    <a:pt x="91" y="19"/>
                    <a:pt x="91" y="19"/>
                    <a:pt x="90" y="19"/>
                  </a:cubicBezTo>
                  <a:cubicBezTo>
                    <a:pt x="90" y="20"/>
                    <a:pt x="90" y="20"/>
                    <a:pt x="90" y="21"/>
                  </a:cubicBezTo>
                  <a:cubicBezTo>
                    <a:pt x="90" y="21"/>
                    <a:pt x="90" y="21"/>
                    <a:pt x="90" y="21"/>
                  </a:cubicBezTo>
                  <a:cubicBezTo>
                    <a:pt x="90" y="21"/>
                    <a:pt x="90" y="21"/>
                    <a:pt x="90" y="22"/>
                  </a:cubicBezTo>
                  <a:cubicBezTo>
                    <a:pt x="90" y="23"/>
                    <a:pt x="89" y="24"/>
                    <a:pt x="89" y="24"/>
                  </a:cubicBezTo>
                  <a:cubicBezTo>
                    <a:pt x="88" y="24"/>
                    <a:pt x="89" y="23"/>
                    <a:pt x="88" y="23"/>
                  </a:cubicBezTo>
                  <a:cubicBezTo>
                    <a:pt x="88" y="23"/>
                    <a:pt x="88" y="23"/>
                    <a:pt x="88" y="23"/>
                  </a:cubicBezTo>
                  <a:cubicBezTo>
                    <a:pt x="87" y="23"/>
                    <a:pt x="88" y="24"/>
                    <a:pt x="88" y="25"/>
                  </a:cubicBezTo>
                  <a:cubicBezTo>
                    <a:pt x="87" y="24"/>
                    <a:pt x="87" y="24"/>
                    <a:pt x="87" y="23"/>
                  </a:cubicBezTo>
                  <a:cubicBezTo>
                    <a:pt x="86" y="24"/>
                    <a:pt x="86" y="25"/>
                    <a:pt x="86" y="26"/>
                  </a:cubicBezTo>
                  <a:cubicBezTo>
                    <a:pt x="86" y="26"/>
                    <a:pt x="86" y="26"/>
                    <a:pt x="86" y="25"/>
                  </a:cubicBezTo>
                  <a:cubicBezTo>
                    <a:pt x="85" y="24"/>
                    <a:pt x="85" y="21"/>
                    <a:pt x="86" y="20"/>
                  </a:cubicBezTo>
                  <a:cubicBezTo>
                    <a:pt x="87" y="20"/>
                    <a:pt x="87" y="19"/>
                    <a:pt x="87" y="19"/>
                  </a:cubicBezTo>
                  <a:cubicBezTo>
                    <a:pt x="87" y="18"/>
                    <a:pt x="87" y="17"/>
                    <a:pt x="86" y="15"/>
                  </a:cubicBezTo>
                  <a:cubicBezTo>
                    <a:pt x="86" y="15"/>
                    <a:pt x="86" y="15"/>
                    <a:pt x="86" y="15"/>
                  </a:cubicBezTo>
                  <a:cubicBezTo>
                    <a:pt x="86" y="15"/>
                    <a:pt x="86" y="15"/>
                    <a:pt x="86" y="15"/>
                  </a:cubicBezTo>
                  <a:cubicBezTo>
                    <a:pt x="87" y="14"/>
                    <a:pt x="87" y="13"/>
                    <a:pt x="86" y="12"/>
                  </a:cubicBezTo>
                  <a:cubicBezTo>
                    <a:pt x="85" y="12"/>
                    <a:pt x="85" y="11"/>
                    <a:pt x="84" y="10"/>
                  </a:cubicBezTo>
                  <a:cubicBezTo>
                    <a:pt x="83" y="12"/>
                    <a:pt x="84" y="13"/>
                    <a:pt x="84" y="14"/>
                  </a:cubicBezTo>
                  <a:cubicBezTo>
                    <a:pt x="84" y="14"/>
                    <a:pt x="84" y="14"/>
                    <a:pt x="84" y="14"/>
                  </a:cubicBezTo>
                  <a:cubicBezTo>
                    <a:pt x="83" y="15"/>
                    <a:pt x="83" y="15"/>
                    <a:pt x="83" y="16"/>
                  </a:cubicBezTo>
                  <a:cubicBezTo>
                    <a:pt x="82" y="15"/>
                    <a:pt x="83" y="15"/>
                    <a:pt x="83" y="15"/>
                  </a:cubicBezTo>
                  <a:cubicBezTo>
                    <a:pt x="83" y="14"/>
                    <a:pt x="83" y="13"/>
                    <a:pt x="82" y="14"/>
                  </a:cubicBezTo>
                  <a:cubicBezTo>
                    <a:pt x="82" y="14"/>
                    <a:pt x="81" y="14"/>
                    <a:pt x="81" y="15"/>
                  </a:cubicBezTo>
                  <a:cubicBezTo>
                    <a:pt x="80" y="16"/>
                    <a:pt x="80" y="17"/>
                    <a:pt x="82" y="18"/>
                  </a:cubicBezTo>
                  <a:cubicBezTo>
                    <a:pt x="82" y="18"/>
                    <a:pt x="82" y="18"/>
                    <a:pt x="82" y="18"/>
                  </a:cubicBezTo>
                  <a:cubicBezTo>
                    <a:pt x="81" y="20"/>
                    <a:pt x="82" y="21"/>
                    <a:pt x="81" y="23"/>
                  </a:cubicBezTo>
                  <a:cubicBezTo>
                    <a:pt x="81" y="25"/>
                    <a:pt x="81" y="27"/>
                    <a:pt x="81" y="29"/>
                  </a:cubicBezTo>
                  <a:cubicBezTo>
                    <a:pt x="81" y="30"/>
                    <a:pt x="81" y="29"/>
                    <a:pt x="81" y="29"/>
                  </a:cubicBezTo>
                  <a:cubicBezTo>
                    <a:pt x="79" y="30"/>
                    <a:pt x="79" y="29"/>
                    <a:pt x="79" y="28"/>
                  </a:cubicBezTo>
                  <a:cubicBezTo>
                    <a:pt x="79" y="28"/>
                    <a:pt x="79" y="28"/>
                    <a:pt x="79" y="27"/>
                  </a:cubicBezTo>
                  <a:cubicBezTo>
                    <a:pt x="79" y="26"/>
                    <a:pt x="77" y="24"/>
                    <a:pt x="76" y="25"/>
                  </a:cubicBezTo>
                  <a:cubicBezTo>
                    <a:pt x="76" y="24"/>
                    <a:pt x="77" y="23"/>
                    <a:pt x="77" y="21"/>
                  </a:cubicBezTo>
                  <a:cubicBezTo>
                    <a:pt x="77" y="20"/>
                    <a:pt x="77" y="20"/>
                    <a:pt x="77" y="20"/>
                  </a:cubicBezTo>
                  <a:cubicBezTo>
                    <a:pt x="76" y="20"/>
                    <a:pt x="76" y="20"/>
                    <a:pt x="76" y="21"/>
                  </a:cubicBezTo>
                  <a:cubicBezTo>
                    <a:pt x="76" y="21"/>
                    <a:pt x="76" y="21"/>
                    <a:pt x="76" y="21"/>
                  </a:cubicBezTo>
                  <a:cubicBezTo>
                    <a:pt x="75" y="21"/>
                    <a:pt x="75" y="20"/>
                    <a:pt x="75" y="20"/>
                  </a:cubicBezTo>
                  <a:cubicBezTo>
                    <a:pt x="74" y="20"/>
                    <a:pt x="74" y="22"/>
                    <a:pt x="74" y="21"/>
                  </a:cubicBezTo>
                  <a:cubicBezTo>
                    <a:pt x="73" y="21"/>
                    <a:pt x="73" y="21"/>
                    <a:pt x="73" y="22"/>
                  </a:cubicBezTo>
                  <a:cubicBezTo>
                    <a:pt x="72" y="22"/>
                    <a:pt x="71" y="22"/>
                    <a:pt x="71" y="22"/>
                  </a:cubicBezTo>
                  <a:cubicBezTo>
                    <a:pt x="70" y="22"/>
                    <a:pt x="70" y="21"/>
                    <a:pt x="70" y="21"/>
                  </a:cubicBezTo>
                  <a:cubicBezTo>
                    <a:pt x="70" y="20"/>
                    <a:pt x="70" y="20"/>
                    <a:pt x="70" y="19"/>
                  </a:cubicBezTo>
                  <a:cubicBezTo>
                    <a:pt x="70" y="19"/>
                    <a:pt x="70" y="18"/>
                    <a:pt x="69" y="19"/>
                  </a:cubicBezTo>
                  <a:cubicBezTo>
                    <a:pt x="68" y="19"/>
                    <a:pt x="68" y="19"/>
                    <a:pt x="68" y="18"/>
                  </a:cubicBezTo>
                  <a:cubicBezTo>
                    <a:pt x="68" y="17"/>
                    <a:pt x="68" y="15"/>
                    <a:pt x="67" y="14"/>
                  </a:cubicBezTo>
                  <a:cubicBezTo>
                    <a:pt x="67" y="14"/>
                    <a:pt x="67" y="14"/>
                    <a:pt x="66" y="14"/>
                  </a:cubicBezTo>
                  <a:cubicBezTo>
                    <a:pt x="65" y="14"/>
                    <a:pt x="65" y="13"/>
                    <a:pt x="65" y="12"/>
                  </a:cubicBezTo>
                  <a:cubicBezTo>
                    <a:pt x="65" y="12"/>
                    <a:pt x="64" y="13"/>
                    <a:pt x="64" y="13"/>
                  </a:cubicBezTo>
                  <a:cubicBezTo>
                    <a:pt x="64" y="12"/>
                    <a:pt x="64" y="12"/>
                    <a:pt x="65" y="12"/>
                  </a:cubicBezTo>
                  <a:cubicBezTo>
                    <a:pt x="65" y="12"/>
                    <a:pt x="65" y="11"/>
                    <a:pt x="64" y="12"/>
                  </a:cubicBezTo>
                  <a:cubicBezTo>
                    <a:pt x="63" y="12"/>
                    <a:pt x="63" y="11"/>
                    <a:pt x="63" y="11"/>
                  </a:cubicBezTo>
                  <a:cubicBezTo>
                    <a:pt x="63" y="11"/>
                    <a:pt x="63" y="10"/>
                    <a:pt x="62" y="10"/>
                  </a:cubicBezTo>
                  <a:cubicBezTo>
                    <a:pt x="62" y="10"/>
                    <a:pt x="62" y="11"/>
                    <a:pt x="62" y="11"/>
                  </a:cubicBezTo>
                  <a:cubicBezTo>
                    <a:pt x="62" y="12"/>
                    <a:pt x="62" y="12"/>
                    <a:pt x="62" y="12"/>
                  </a:cubicBezTo>
                  <a:cubicBezTo>
                    <a:pt x="61" y="12"/>
                    <a:pt x="61" y="13"/>
                    <a:pt x="61" y="13"/>
                  </a:cubicBezTo>
                  <a:cubicBezTo>
                    <a:pt x="61" y="14"/>
                    <a:pt x="61" y="15"/>
                    <a:pt x="62" y="15"/>
                  </a:cubicBezTo>
                  <a:cubicBezTo>
                    <a:pt x="62" y="15"/>
                    <a:pt x="62" y="15"/>
                    <a:pt x="62" y="15"/>
                  </a:cubicBezTo>
                  <a:cubicBezTo>
                    <a:pt x="63" y="15"/>
                    <a:pt x="64" y="15"/>
                    <a:pt x="64" y="16"/>
                  </a:cubicBezTo>
                  <a:cubicBezTo>
                    <a:pt x="63" y="16"/>
                    <a:pt x="63" y="17"/>
                    <a:pt x="63" y="18"/>
                  </a:cubicBezTo>
                  <a:cubicBezTo>
                    <a:pt x="63" y="18"/>
                    <a:pt x="63" y="18"/>
                    <a:pt x="63" y="18"/>
                  </a:cubicBezTo>
                  <a:cubicBezTo>
                    <a:pt x="63" y="19"/>
                    <a:pt x="62" y="20"/>
                    <a:pt x="63" y="21"/>
                  </a:cubicBezTo>
                  <a:cubicBezTo>
                    <a:pt x="63" y="21"/>
                    <a:pt x="63" y="21"/>
                    <a:pt x="62" y="22"/>
                  </a:cubicBezTo>
                  <a:cubicBezTo>
                    <a:pt x="62" y="21"/>
                    <a:pt x="62" y="21"/>
                    <a:pt x="61" y="21"/>
                  </a:cubicBezTo>
                  <a:cubicBezTo>
                    <a:pt x="61" y="19"/>
                    <a:pt x="60" y="18"/>
                    <a:pt x="59" y="17"/>
                  </a:cubicBezTo>
                  <a:cubicBezTo>
                    <a:pt x="59" y="17"/>
                    <a:pt x="59" y="16"/>
                    <a:pt x="58" y="17"/>
                  </a:cubicBezTo>
                  <a:cubicBezTo>
                    <a:pt x="58" y="17"/>
                    <a:pt x="58" y="17"/>
                    <a:pt x="58" y="18"/>
                  </a:cubicBezTo>
                  <a:cubicBezTo>
                    <a:pt x="58" y="19"/>
                    <a:pt x="58" y="20"/>
                    <a:pt x="59" y="21"/>
                  </a:cubicBezTo>
                  <a:cubicBezTo>
                    <a:pt x="59" y="22"/>
                    <a:pt x="59" y="22"/>
                    <a:pt x="59" y="22"/>
                  </a:cubicBezTo>
                  <a:cubicBezTo>
                    <a:pt x="59" y="22"/>
                    <a:pt x="59" y="22"/>
                    <a:pt x="59" y="22"/>
                  </a:cubicBezTo>
                  <a:cubicBezTo>
                    <a:pt x="59" y="22"/>
                    <a:pt x="59" y="22"/>
                    <a:pt x="59" y="22"/>
                  </a:cubicBezTo>
                  <a:cubicBezTo>
                    <a:pt x="59" y="23"/>
                    <a:pt x="60" y="23"/>
                    <a:pt x="60" y="24"/>
                  </a:cubicBezTo>
                  <a:cubicBezTo>
                    <a:pt x="61" y="24"/>
                    <a:pt x="61" y="24"/>
                    <a:pt x="61" y="24"/>
                  </a:cubicBezTo>
                  <a:cubicBezTo>
                    <a:pt x="60" y="25"/>
                    <a:pt x="61" y="26"/>
                    <a:pt x="60" y="27"/>
                  </a:cubicBezTo>
                  <a:cubicBezTo>
                    <a:pt x="59" y="26"/>
                    <a:pt x="58" y="24"/>
                    <a:pt x="57" y="23"/>
                  </a:cubicBezTo>
                  <a:cubicBezTo>
                    <a:pt x="57" y="22"/>
                    <a:pt x="57" y="22"/>
                    <a:pt x="56" y="23"/>
                  </a:cubicBezTo>
                  <a:cubicBezTo>
                    <a:pt x="56" y="23"/>
                    <a:pt x="56" y="24"/>
                    <a:pt x="55" y="23"/>
                  </a:cubicBezTo>
                  <a:cubicBezTo>
                    <a:pt x="54" y="22"/>
                    <a:pt x="51" y="23"/>
                    <a:pt x="49" y="25"/>
                  </a:cubicBezTo>
                  <a:cubicBezTo>
                    <a:pt x="50" y="24"/>
                    <a:pt x="51" y="25"/>
                    <a:pt x="51" y="25"/>
                  </a:cubicBezTo>
                  <a:cubicBezTo>
                    <a:pt x="51" y="27"/>
                    <a:pt x="52" y="28"/>
                    <a:pt x="52" y="30"/>
                  </a:cubicBezTo>
                  <a:cubicBezTo>
                    <a:pt x="52" y="30"/>
                    <a:pt x="52" y="30"/>
                    <a:pt x="52" y="30"/>
                  </a:cubicBezTo>
                  <a:cubicBezTo>
                    <a:pt x="51" y="30"/>
                    <a:pt x="50" y="31"/>
                    <a:pt x="51" y="32"/>
                  </a:cubicBezTo>
                  <a:cubicBezTo>
                    <a:pt x="51" y="33"/>
                    <a:pt x="51" y="34"/>
                    <a:pt x="52" y="35"/>
                  </a:cubicBezTo>
                  <a:cubicBezTo>
                    <a:pt x="52" y="35"/>
                    <a:pt x="52" y="35"/>
                    <a:pt x="52" y="35"/>
                  </a:cubicBezTo>
                  <a:cubicBezTo>
                    <a:pt x="53" y="36"/>
                    <a:pt x="53" y="38"/>
                    <a:pt x="54" y="39"/>
                  </a:cubicBezTo>
                  <a:cubicBezTo>
                    <a:pt x="55" y="39"/>
                    <a:pt x="56" y="40"/>
                    <a:pt x="56" y="41"/>
                  </a:cubicBezTo>
                  <a:cubicBezTo>
                    <a:pt x="56" y="41"/>
                    <a:pt x="56" y="41"/>
                    <a:pt x="57" y="41"/>
                  </a:cubicBezTo>
                  <a:cubicBezTo>
                    <a:pt x="58" y="40"/>
                    <a:pt x="59" y="40"/>
                    <a:pt x="60" y="41"/>
                  </a:cubicBezTo>
                  <a:cubicBezTo>
                    <a:pt x="61" y="41"/>
                    <a:pt x="63" y="41"/>
                    <a:pt x="64" y="41"/>
                  </a:cubicBezTo>
                  <a:cubicBezTo>
                    <a:pt x="65" y="40"/>
                    <a:pt x="66" y="40"/>
                    <a:pt x="67" y="39"/>
                  </a:cubicBezTo>
                  <a:cubicBezTo>
                    <a:pt x="69" y="38"/>
                    <a:pt x="72" y="38"/>
                    <a:pt x="74" y="37"/>
                  </a:cubicBezTo>
                  <a:cubicBezTo>
                    <a:pt x="75" y="37"/>
                    <a:pt x="76" y="37"/>
                    <a:pt x="76" y="38"/>
                  </a:cubicBezTo>
                  <a:cubicBezTo>
                    <a:pt x="75" y="39"/>
                    <a:pt x="75" y="40"/>
                    <a:pt x="75" y="41"/>
                  </a:cubicBezTo>
                  <a:cubicBezTo>
                    <a:pt x="75" y="42"/>
                    <a:pt x="75" y="42"/>
                    <a:pt x="74" y="42"/>
                  </a:cubicBezTo>
                  <a:cubicBezTo>
                    <a:pt x="72" y="41"/>
                    <a:pt x="71" y="42"/>
                    <a:pt x="69" y="42"/>
                  </a:cubicBezTo>
                  <a:cubicBezTo>
                    <a:pt x="69" y="42"/>
                    <a:pt x="68" y="43"/>
                    <a:pt x="68" y="43"/>
                  </a:cubicBezTo>
                  <a:cubicBezTo>
                    <a:pt x="68" y="44"/>
                    <a:pt x="68" y="45"/>
                    <a:pt x="69" y="45"/>
                  </a:cubicBezTo>
                  <a:cubicBezTo>
                    <a:pt x="70" y="45"/>
                    <a:pt x="71" y="46"/>
                    <a:pt x="72" y="46"/>
                  </a:cubicBezTo>
                  <a:cubicBezTo>
                    <a:pt x="72" y="47"/>
                    <a:pt x="73" y="46"/>
                    <a:pt x="73" y="47"/>
                  </a:cubicBezTo>
                  <a:cubicBezTo>
                    <a:pt x="73" y="48"/>
                    <a:pt x="72" y="48"/>
                    <a:pt x="71" y="48"/>
                  </a:cubicBezTo>
                  <a:cubicBezTo>
                    <a:pt x="71" y="47"/>
                    <a:pt x="70" y="47"/>
                    <a:pt x="69" y="47"/>
                  </a:cubicBezTo>
                  <a:cubicBezTo>
                    <a:pt x="68" y="46"/>
                    <a:pt x="67" y="46"/>
                    <a:pt x="66" y="45"/>
                  </a:cubicBezTo>
                  <a:cubicBezTo>
                    <a:pt x="66" y="45"/>
                    <a:pt x="66" y="44"/>
                    <a:pt x="65" y="44"/>
                  </a:cubicBezTo>
                  <a:cubicBezTo>
                    <a:pt x="64" y="44"/>
                    <a:pt x="63" y="44"/>
                    <a:pt x="62" y="45"/>
                  </a:cubicBezTo>
                  <a:cubicBezTo>
                    <a:pt x="62" y="45"/>
                    <a:pt x="62" y="46"/>
                    <a:pt x="62" y="46"/>
                  </a:cubicBezTo>
                  <a:cubicBezTo>
                    <a:pt x="64" y="48"/>
                    <a:pt x="65" y="51"/>
                    <a:pt x="67" y="51"/>
                  </a:cubicBezTo>
                  <a:cubicBezTo>
                    <a:pt x="68" y="52"/>
                    <a:pt x="68" y="52"/>
                    <a:pt x="69" y="52"/>
                  </a:cubicBezTo>
                  <a:cubicBezTo>
                    <a:pt x="69" y="52"/>
                    <a:pt x="69" y="52"/>
                    <a:pt x="69" y="52"/>
                  </a:cubicBezTo>
                  <a:cubicBezTo>
                    <a:pt x="69" y="52"/>
                    <a:pt x="70" y="52"/>
                    <a:pt x="70" y="53"/>
                  </a:cubicBezTo>
                  <a:cubicBezTo>
                    <a:pt x="70" y="55"/>
                    <a:pt x="71" y="55"/>
                    <a:pt x="73" y="54"/>
                  </a:cubicBezTo>
                  <a:cubicBezTo>
                    <a:pt x="74" y="54"/>
                    <a:pt x="75" y="54"/>
                    <a:pt x="76" y="54"/>
                  </a:cubicBezTo>
                  <a:cubicBezTo>
                    <a:pt x="77" y="55"/>
                    <a:pt x="78" y="55"/>
                    <a:pt x="78" y="54"/>
                  </a:cubicBezTo>
                  <a:cubicBezTo>
                    <a:pt x="80" y="53"/>
                    <a:pt x="81" y="53"/>
                    <a:pt x="82" y="53"/>
                  </a:cubicBezTo>
                  <a:cubicBezTo>
                    <a:pt x="83" y="53"/>
                    <a:pt x="83" y="53"/>
                    <a:pt x="83" y="54"/>
                  </a:cubicBezTo>
                  <a:cubicBezTo>
                    <a:pt x="83" y="56"/>
                    <a:pt x="83" y="57"/>
                    <a:pt x="85" y="58"/>
                  </a:cubicBezTo>
                  <a:cubicBezTo>
                    <a:pt x="87" y="60"/>
                    <a:pt x="90" y="60"/>
                    <a:pt x="92" y="59"/>
                  </a:cubicBezTo>
                  <a:cubicBezTo>
                    <a:pt x="93" y="59"/>
                    <a:pt x="93" y="59"/>
                    <a:pt x="93" y="58"/>
                  </a:cubicBezTo>
                  <a:cubicBezTo>
                    <a:pt x="93" y="57"/>
                    <a:pt x="94" y="56"/>
                    <a:pt x="95" y="56"/>
                  </a:cubicBezTo>
                  <a:cubicBezTo>
                    <a:pt x="95" y="55"/>
                    <a:pt x="96" y="55"/>
                    <a:pt x="96" y="55"/>
                  </a:cubicBezTo>
                  <a:cubicBezTo>
                    <a:pt x="97" y="54"/>
                    <a:pt x="97" y="53"/>
                    <a:pt x="98" y="55"/>
                  </a:cubicBezTo>
                  <a:cubicBezTo>
                    <a:pt x="98" y="56"/>
                    <a:pt x="99" y="56"/>
                    <a:pt x="100" y="55"/>
                  </a:cubicBezTo>
                  <a:cubicBezTo>
                    <a:pt x="101" y="54"/>
                    <a:pt x="103" y="53"/>
                    <a:pt x="104" y="50"/>
                  </a:cubicBezTo>
                  <a:cubicBezTo>
                    <a:pt x="104" y="49"/>
                    <a:pt x="105" y="47"/>
                    <a:pt x="104" y="46"/>
                  </a:cubicBezTo>
                  <a:cubicBezTo>
                    <a:pt x="103" y="45"/>
                    <a:pt x="104" y="44"/>
                    <a:pt x="105" y="44"/>
                  </a:cubicBezTo>
                  <a:cubicBezTo>
                    <a:pt x="107" y="43"/>
                    <a:pt x="108" y="41"/>
                    <a:pt x="109" y="39"/>
                  </a:cubicBezTo>
                  <a:cubicBezTo>
                    <a:pt x="110" y="38"/>
                    <a:pt x="110" y="37"/>
                    <a:pt x="111" y="36"/>
                  </a:cubicBezTo>
                  <a:cubicBezTo>
                    <a:pt x="113" y="35"/>
                    <a:pt x="113" y="34"/>
                    <a:pt x="112" y="32"/>
                  </a:cubicBezTo>
                  <a:cubicBezTo>
                    <a:pt x="112" y="31"/>
                    <a:pt x="112" y="31"/>
                    <a:pt x="112" y="31"/>
                  </a:cubicBezTo>
                  <a:cubicBezTo>
                    <a:pt x="114" y="30"/>
                    <a:pt x="114" y="29"/>
                    <a:pt x="114" y="28"/>
                  </a:cubicBezTo>
                  <a:cubicBezTo>
                    <a:pt x="113" y="27"/>
                    <a:pt x="112" y="25"/>
                    <a:pt x="111" y="24"/>
                  </a:cubicBezTo>
                  <a:close/>
                  <a:moveTo>
                    <a:pt x="62" y="15"/>
                  </a:moveTo>
                  <a:cubicBezTo>
                    <a:pt x="62" y="14"/>
                    <a:pt x="62" y="14"/>
                    <a:pt x="63" y="14"/>
                  </a:cubicBezTo>
                  <a:cubicBezTo>
                    <a:pt x="62" y="14"/>
                    <a:pt x="62" y="14"/>
                    <a:pt x="62" y="15"/>
                  </a:cubicBezTo>
                  <a:close/>
                  <a:moveTo>
                    <a:pt x="68" y="78"/>
                  </a:moveTo>
                  <a:cubicBezTo>
                    <a:pt x="69" y="78"/>
                    <a:pt x="70" y="78"/>
                    <a:pt x="71" y="78"/>
                  </a:cubicBezTo>
                  <a:cubicBezTo>
                    <a:pt x="71" y="78"/>
                    <a:pt x="71" y="78"/>
                    <a:pt x="71" y="78"/>
                  </a:cubicBezTo>
                  <a:cubicBezTo>
                    <a:pt x="71" y="78"/>
                    <a:pt x="71" y="80"/>
                    <a:pt x="72" y="79"/>
                  </a:cubicBezTo>
                  <a:cubicBezTo>
                    <a:pt x="73" y="79"/>
                    <a:pt x="74" y="79"/>
                    <a:pt x="74" y="78"/>
                  </a:cubicBezTo>
                  <a:cubicBezTo>
                    <a:pt x="74" y="77"/>
                    <a:pt x="75" y="75"/>
                    <a:pt x="75" y="74"/>
                  </a:cubicBezTo>
                  <a:cubicBezTo>
                    <a:pt x="75" y="73"/>
                    <a:pt x="74" y="72"/>
                    <a:pt x="73" y="73"/>
                  </a:cubicBezTo>
                  <a:cubicBezTo>
                    <a:pt x="73" y="73"/>
                    <a:pt x="72" y="72"/>
                    <a:pt x="72" y="72"/>
                  </a:cubicBezTo>
                  <a:cubicBezTo>
                    <a:pt x="72" y="72"/>
                    <a:pt x="71" y="71"/>
                    <a:pt x="71" y="71"/>
                  </a:cubicBezTo>
                  <a:cubicBezTo>
                    <a:pt x="69" y="71"/>
                    <a:pt x="68" y="70"/>
                    <a:pt x="67" y="68"/>
                  </a:cubicBezTo>
                  <a:cubicBezTo>
                    <a:pt x="67" y="68"/>
                    <a:pt x="66" y="67"/>
                    <a:pt x="66" y="68"/>
                  </a:cubicBezTo>
                  <a:cubicBezTo>
                    <a:pt x="64" y="68"/>
                    <a:pt x="64" y="67"/>
                    <a:pt x="64" y="66"/>
                  </a:cubicBezTo>
                  <a:cubicBezTo>
                    <a:pt x="64" y="66"/>
                    <a:pt x="64" y="66"/>
                    <a:pt x="64" y="65"/>
                  </a:cubicBezTo>
                  <a:cubicBezTo>
                    <a:pt x="63" y="64"/>
                    <a:pt x="63" y="61"/>
                    <a:pt x="61" y="61"/>
                  </a:cubicBezTo>
                  <a:cubicBezTo>
                    <a:pt x="61" y="61"/>
                    <a:pt x="60" y="61"/>
                    <a:pt x="60" y="61"/>
                  </a:cubicBezTo>
                  <a:cubicBezTo>
                    <a:pt x="60" y="60"/>
                    <a:pt x="60" y="60"/>
                    <a:pt x="59" y="61"/>
                  </a:cubicBezTo>
                  <a:cubicBezTo>
                    <a:pt x="59" y="63"/>
                    <a:pt x="58" y="62"/>
                    <a:pt x="57" y="61"/>
                  </a:cubicBezTo>
                  <a:cubicBezTo>
                    <a:pt x="57" y="61"/>
                    <a:pt x="57" y="61"/>
                    <a:pt x="57" y="61"/>
                  </a:cubicBezTo>
                  <a:cubicBezTo>
                    <a:pt x="57" y="61"/>
                    <a:pt x="57" y="61"/>
                    <a:pt x="57" y="61"/>
                  </a:cubicBezTo>
                  <a:cubicBezTo>
                    <a:pt x="57" y="61"/>
                    <a:pt x="57" y="61"/>
                    <a:pt x="57" y="61"/>
                  </a:cubicBezTo>
                  <a:cubicBezTo>
                    <a:pt x="57" y="61"/>
                    <a:pt x="57" y="61"/>
                    <a:pt x="57" y="61"/>
                  </a:cubicBezTo>
                  <a:cubicBezTo>
                    <a:pt x="57" y="60"/>
                    <a:pt x="57" y="59"/>
                    <a:pt x="56" y="59"/>
                  </a:cubicBezTo>
                  <a:cubicBezTo>
                    <a:pt x="55" y="59"/>
                    <a:pt x="55" y="58"/>
                    <a:pt x="55" y="58"/>
                  </a:cubicBezTo>
                  <a:cubicBezTo>
                    <a:pt x="56" y="58"/>
                    <a:pt x="56" y="57"/>
                    <a:pt x="56" y="57"/>
                  </a:cubicBezTo>
                  <a:cubicBezTo>
                    <a:pt x="57" y="55"/>
                    <a:pt x="57" y="54"/>
                    <a:pt x="57" y="52"/>
                  </a:cubicBezTo>
                  <a:cubicBezTo>
                    <a:pt x="56" y="51"/>
                    <a:pt x="57" y="50"/>
                    <a:pt x="56" y="49"/>
                  </a:cubicBezTo>
                  <a:cubicBezTo>
                    <a:pt x="56" y="49"/>
                    <a:pt x="56" y="48"/>
                    <a:pt x="55" y="47"/>
                  </a:cubicBezTo>
                  <a:cubicBezTo>
                    <a:pt x="55" y="47"/>
                    <a:pt x="55" y="47"/>
                    <a:pt x="55" y="47"/>
                  </a:cubicBezTo>
                  <a:cubicBezTo>
                    <a:pt x="55" y="47"/>
                    <a:pt x="55" y="47"/>
                    <a:pt x="55" y="47"/>
                  </a:cubicBezTo>
                  <a:cubicBezTo>
                    <a:pt x="55" y="47"/>
                    <a:pt x="55" y="47"/>
                    <a:pt x="55" y="47"/>
                  </a:cubicBezTo>
                  <a:cubicBezTo>
                    <a:pt x="55" y="47"/>
                    <a:pt x="54" y="46"/>
                    <a:pt x="54" y="46"/>
                  </a:cubicBezTo>
                  <a:cubicBezTo>
                    <a:pt x="54" y="46"/>
                    <a:pt x="54" y="46"/>
                    <a:pt x="54" y="46"/>
                  </a:cubicBezTo>
                  <a:cubicBezTo>
                    <a:pt x="54" y="45"/>
                    <a:pt x="53" y="45"/>
                    <a:pt x="53" y="45"/>
                  </a:cubicBezTo>
                  <a:cubicBezTo>
                    <a:pt x="52" y="45"/>
                    <a:pt x="52" y="46"/>
                    <a:pt x="52" y="46"/>
                  </a:cubicBezTo>
                  <a:cubicBezTo>
                    <a:pt x="51" y="47"/>
                    <a:pt x="51" y="48"/>
                    <a:pt x="51" y="49"/>
                  </a:cubicBezTo>
                  <a:cubicBezTo>
                    <a:pt x="52" y="51"/>
                    <a:pt x="50" y="53"/>
                    <a:pt x="49" y="54"/>
                  </a:cubicBezTo>
                  <a:cubicBezTo>
                    <a:pt x="49" y="54"/>
                    <a:pt x="49" y="53"/>
                    <a:pt x="49" y="53"/>
                  </a:cubicBezTo>
                  <a:cubicBezTo>
                    <a:pt x="50" y="51"/>
                    <a:pt x="50" y="49"/>
                    <a:pt x="49" y="47"/>
                  </a:cubicBezTo>
                  <a:cubicBezTo>
                    <a:pt x="49" y="47"/>
                    <a:pt x="49" y="47"/>
                    <a:pt x="49" y="47"/>
                  </a:cubicBezTo>
                  <a:cubicBezTo>
                    <a:pt x="49" y="47"/>
                    <a:pt x="49" y="47"/>
                    <a:pt x="49" y="47"/>
                  </a:cubicBezTo>
                  <a:cubicBezTo>
                    <a:pt x="49" y="46"/>
                    <a:pt x="49" y="45"/>
                    <a:pt x="50" y="44"/>
                  </a:cubicBezTo>
                  <a:cubicBezTo>
                    <a:pt x="51" y="42"/>
                    <a:pt x="52" y="40"/>
                    <a:pt x="50" y="38"/>
                  </a:cubicBezTo>
                  <a:cubicBezTo>
                    <a:pt x="50" y="38"/>
                    <a:pt x="49" y="37"/>
                    <a:pt x="49" y="37"/>
                  </a:cubicBezTo>
                  <a:cubicBezTo>
                    <a:pt x="49" y="35"/>
                    <a:pt x="47" y="34"/>
                    <a:pt x="46" y="33"/>
                  </a:cubicBezTo>
                  <a:cubicBezTo>
                    <a:pt x="44" y="31"/>
                    <a:pt x="44" y="32"/>
                    <a:pt x="44" y="33"/>
                  </a:cubicBezTo>
                  <a:cubicBezTo>
                    <a:pt x="43" y="34"/>
                    <a:pt x="44" y="35"/>
                    <a:pt x="44" y="35"/>
                  </a:cubicBezTo>
                  <a:cubicBezTo>
                    <a:pt x="43" y="35"/>
                    <a:pt x="43" y="35"/>
                    <a:pt x="42" y="34"/>
                  </a:cubicBezTo>
                  <a:cubicBezTo>
                    <a:pt x="42" y="34"/>
                    <a:pt x="42" y="34"/>
                    <a:pt x="42" y="34"/>
                  </a:cubicBezTo>
                  <a:cubicBezTo>
                    <a:pt x="42" y="34"/>
                    <a:pt x="42" y="34"/>
                    <a:pt x="42" y="34"/>
                  </a:cubicBezTo>
                  <a:cubicBezTo>
                    <a:pt x="42" y="33"/>
                    <a:pt x="43" y="33"/>
                    <a:pt x="42" y="32"/>
                  </a:cubicBezTo>
                  <a:cubicBezTo>
                    <a:pt x="41" y="31"/>
                    <a:pt x="41" y="30"/>
                    <a:pt x="41" y="29"/>
                  </a:cubicBezTo>
                  <a:cubicBezTo>
                    <a:pt x="41" y="29"/>
                    <a:pt x="39" y="28"/>
                    <a:pt x="39" y="28"/>
                  </a:cubicBezTo>
                  <a:cubicBezTo>
                    <a:pt x="38" y="29"/>
                    <a:pt x="36" y="32"/>
                    <a:pt x="37" y="34"/>
                  </a:cubicBezTo>
                  <a:cubicBezTo>
                    <a:pt x="38" y="34"/>
                    <a:pt x="38" y="35"/>
                    <a:pt x="38" y="35"/>
                  </a:cubicBezTo>
                  <a:cubicBezTo>
                    <a:pt x="37" y="36"/>
                    <a:pt x="37" y="35"/>
                    <a:pt x="37" y="35"/>
                  </a:cubicBezTo>
                  <a:cubicBezTo>
                    <a:pt x="36" y="35"/>
                    <a:pt x="35" y="35"/>
                    <a:pt x="35" y="36"/>
                  </a:cubicBezTo>
                  <a:cubicBezTo>
                    <a:pt x="35" y="38"/>
                    <a:pt x="35" y="39"/>
                    <a:pt x="35" y="41"/>
                  </a:cubicBezTo>
                  <a:cubicBezTo>
                    <a:pt x="35" y="41"/>
                    <a:pt x="35" y="41"/>
                    <a:pt x="35" y="41"/>
                  </a:cubicBezTo>
                  <a:cubicBezTo>
                    <a:pt x="36" y="44"/>
                    <a:pt x="36" y="46"/>
                    <a:pt x="37" y="49"/>
                  </a:cubicBezTo>
                  <a:cubicBezTo>
                    <a:pt x="37" y="50"/>
                    <a:pt x="36" y="51"/>
                    <a:pt x="37" y="52"/>
                  </a:cubicBezTo>
                  <a:cubicBezTo>
                    <a:pt x="37" y="52"/>
                    <a:pt x="37" y="52"/>
                    <a:pt x="37" y="52"/>
                  </a:cubicBezTo>
                  <a:cubicBezTo>
                    <a:pt x="37" y="52"/>
                    <a:pt x="37" y="52"/>
                    <a:pt x="37" y="52"/>
                  </a:cubicBezTo>
                  <a:cubicBezTo>
                    <a:pt x="37" y="54"/>
                    <a:pt x="37" y="55"/>
                    <a:pt x="37" y="56"/>
                  </a:cubicBezTo>
                  <a:cubicBezTo>
                    <a:pt x="37" y="57"/>
                    <a:pt x="37" y="57"/>
                    <a:pt x="38" y="58"/>
                  </a:cubicBezTo>
                  <a:cubicBezTo>
                    <a:pt x="38" y="58"/>
                    <a:pt x="38" y="58"/>
                    <a:pt x="38" y="58"/>
                  </a:cubicBezTo>
                  <a:cubicBezTo>
                    <a:pt x="38" y="58"/>
                    <a:pt x="38" y="59"/>
                    <a:pt x="38" y="59"/>
                  </a:cubicBezTo>
                  <a:cubicBezTo>
                    <a:pt x="38" y="59"/>
                    <a:pt x="38" y="59"/>
                    <a:pt x="38" y="59"/>
                  </a:cubicBezTo>
                  <a:cubicBezTo>
                    <a:pt x="38" y="59"/>
                    <a:pt x="38" y="59"/>
                    <a:pt x="38" y="59"/>
                  </a:cubicBezTo>
                  <a:cubicBezTo>
                    <a:pt x="38" y="59"/>
                    <a:pt x="38" y="59"/>
                    <a:pt x="38" y="59"/>
                  </a:cubicBezTo>
                  <a:cubicBezTo>
                    <a:pt x="38" y="60"/>
                    <a:pt x="38" y="61"/>
                    <a:pt x="39" y="62"/>
                  </a:cubicBezTo>
                  <a:cubicBezTo>
                    <a:pt x="39" y="65"/>
                    <a:pt x="40" y="69"/>
                    <a:pt x="41" y="72"/>
                  </a:cubicBezTo>
                  <a:cubicBezTo>
                    <a:pt x="41" y="72"/>
                    <a:pt x="41" y="72"/>
                    <a:pt x="41" y="72"/>
                  </a:cubicBezTo>
                  <a:cubicBezTo>
                    <a:pt x="41" y="72"/>
                    <a:pt x="41" y="72"/>
                    <a:pt x="41" y="72"/>
                  </a:cubicBezTo>
                  <a:cubicBezTo>
                    <a:pt x="41" y="72"/>
                    <a:pt x="41" y="72"/>
                    <a:pt x="41" y="72"/>
                  </a:cubicBezTo>
                  <a:cubicBezTo>
                    <a:pt x="41" y="72"/>
                    <a:pt x="41" y="72"/>
                    <a:pt x="41" y="72"/>
                  </a:cubicBezTo>
                  <a:cubicBezTo>
                    <a:pt x="40" y="71"/>
                    <a:pt x="40" y="70"/>
                    <a:pt x="39" y="70"/>
                  </a:cubicBezTo>
                  <a:cubicBezTo>
                    <a:pt x="39" y="69"/>
                    <a:pt x="39" y="68"/>
                    <a:pt x="38" y="67"/>
                  </a:cubicBezTo>
                  <a:cubicBezTo>
                    <a:pt x="38" y="67"/>
                    <a:pt x="38" y="67"/>
                    <a:pt x="38" y="67"/>
                  </a:cubicBezTo>
                  <a:cubicBezTo>
                    <a:pt x="38" y="65"/>
                    <a:pt x="37" y="63"/>
                    <a:pt x="36" y="62"/>
                  </a:cubicBezTo>
                  <a:cubicBezTo>
                    <a:pt x="36" y="62"/>
                    <a:pt x="35" y="63"/>
                    <a:pt x="35" y="64"/>
                  </a:cubicBezTo>
                  <a:cubicBezTo>
                    <a:pt x="35" y="64"/>
                    <a:pt x="35" y="64"/>
                    <a:pt x="35" y="64"/>
                  </a:cubicBezTo>
                  <a:cubicBezTo>
                    <a:pt x="35" y="64"/>
                    <a:pt x="35" y="64"/>
                    <a:pt x="35" y="64"/>
                  </a:cubicBezTo>
                  <a:cubicBezTo>
                    <a:pt x="35" y="64"/>
                    <a:pt x="35" y="63"/>
                    <a:pt x="35" y="63"/>
                  </a:cubicBezTo>
                  <a:cubicBezTo>
                    <a:pt x="35" y="62"/>
                    <a:pt x="35" y="61"/>
                    <a:pt x="36" y="60"/>
                  </a:cubicBezTo>
                  <a:cubicBezTo>
                    <a:pt x="36" y="59"/>
                    <a:pt x="36" y="59"/>
                    <a:pt x="35" y="58"/>
                  </a:cubicBezTo>
                  <a:cubicBezTo>
                    <a:pt x="35" y="58"/>
                    <a:pt x="35" y="58"/>
                    <a:pt x="35" y="58"/>
                  </a:cubicBezTo>
                  <a:cubicBezTo>
                    <a:pt x="35" y="58"/>
                    <a:pt x="35" y="58"/>
                    <a:pt x="35" y="58"/>
                  </a:cubicBezTo>
                  <a:cubicBezTo>
                    <a:pt x="35" y="58"/>
                    <a:pt x="34" y="57"/>
                    <a:pt x="34" y="56"/>
                  </a:cubicBezTo>
                  <a:cubicBezTo>
                    <a:pt x="34" y="56"/>
                    <a:pt x="34" y="56"/>
                    <a:pt x="34" y="56"/>
                  </a:cubicBezTo>
                  <a:cubicBezTo>
                    <a:pt x="34" y="56"/>
                    <a:pt x="34" y="56"/>
                    <a:pt x="34" y="56"/>
                  </a:cubicBezTo>
                  <a:cubicBezTo>
                    <a:pt x="34" y="55"/>
                    <a:pt x="34" y="55"/>
                    <a:pt x="33" y="55"/>
                  </a:cubicBezTo>
                  <a:cubicBezTo>
                    <a:pt x="33" y="55"/>
                    <a:pt x="33" y="55"/>
                    <a:pt x="33" y="55"/>
                  </a:cubicBezTo>
                  <a:cubicBezTo>
                    <a:pt x="33" y="54"/>
                    <a:pt x="33" y="54"/>
                    <a:pt x="33" y="54"/>
                  </a:cubicBezTo>
                  <a:cubicBezTo>
                    <a:pt x="33" y="54"/>
                    <a:pt x="33" y="54"/>
                    <a:pt x="33" y="54"/>
                  </a:cubicBezTo>
                  <a:cubicBezTo>
                    <a:pt x="34" y="53"/>
                    <a:pt x="33" y="51"/>
                    <a:pt x="33" y="50"/>
                  </a:cubicBezTo>
                  <a:cubicBezTo>
                    <a:pt x="33" y="50"/>
                    <a:pt x="33" y="49"/>
                    <a:pt x="32" y="49"/>
                  </a:cubicBezTo>
                  <a:cubicBezTo>
                    <a:pt x="32" y="49"/>
                    <a:pt x="32" y="49"/>
                    <a:pt x="32" y="49"/>
                  </a:cubicBezTo>
                  <a:cubicBezTo>
                    <a:pt x="32" y="48"/>
                    <a:pt x="32" y="48"/>
                    <a:pt x="32" y="48"/>
                  </a:cubicBezTo>
                  <a:cubicBezTo>
                    <a:pt x="32" y="48"/>
                    <a:pt x="32" y="48"/>
                    <a:pt x="32" y="48"/>
                  </a:cubicBezTo>
                  <a:cubicBezTo>
                    <a:pt x="32" y="47"/>
                    <a:pt x="32" y="47"/>
                    <a:pt x="32" y="47"/>
                  </a:cubicBezTo>
                  <a:cubicBezTo>
                    <a:pt x="32" y="46"/>
                    <a:pt x="32" y="46"/>
                    <a:pt x="32" y="46"/>
                  </a:cubicBezTo>
                  <a:cubicBezTo>
                    <a:pt x="32" y="46"/>
                    <a:pt x="32" y="46"/>
                    <a:pt x="32" y="47"/>
                  </a:cubicBezTo>
                  <a:cubicBezTo>
                    <a:pt x="32" y="46"/>
                    <a:pt x="32" y="45"/>
                    <a:pt x="32" y="45"/>
                  </a:cubicBezTo>
                  <a:cubicBezTo>
                    <a:pt x="31" y="44"/>
                    <a:pt x="31" y="44"/>
                    <a:pt x="31" y="44"/>
                  </a:cubicBezTo>
                  <a:cubicBezTo>
                    <a:pt x="31" y="44"/>
                    <a:pt x="31" y="44"/>
                    <a:pt x="31" y="44"/>
                  </a:cubicBezTo>
                  <a:cubicBezTo>
                    <a:pt x="31" y="43"/>
                    <a:pt x="31" y="43"/>
                    <a:pt x="31" y="43"/>
                  </a:cubicBezTo>
                  <a:cubicBezTo>
                    <a:pt x="31" y="43"/>
                    <a:pt x="31" y="42"/>
                    <a:pt x="31" y="42"/>
                  </a:cubicBezTo>
                  <a:cubicBezTo>
                    <a:pt x="31" y="42"/>
                    <a:pt x="31" y="42"/>
                    <a:pt x="31" y="42"/>
                  </a:cubicBezTo>
                  <a:cubicBezTo>
                    <a:pt x="31" y="42"/>
                    <a:pt x="30" y="41"/>
                    <a:pt x="30" y="41"/>
                  </a:cubicBezTo>
                  <a:cubicBezTo>
                    <a:pt x="30" y="40"/>
                    <a:pt x="30" y="39"/>
                    <a:pt x="29" y="38"/>
                  </a:cubicBezTo>
                  <a:cubicBezTo>
                    <a:pt x="28" y="38"/>
                    <a:pt x="27" y="38"/>
                    <a:pt x="27" y="39"/>
                  </a:cubicBezTo>
                  <a:cubicBezTo>
                    <a:pt x="26" y="41"/>
                    <a:pt x="25" y="43"/>
                    <a:pt x="25" y="45"/>
                  </a:cubicBezTo>
                  <a:cubicBezTo>
                    <a:pt x="25" y="45"/>
                    <a:pt x="24" y="45"/>
                    <a:pt x="24" y="46"/>
                  </a:cubicBezTo>
                  <a:cubicBezTo>
                    <a:pt x="24" y="46"/>
                    <a:pt x="24" y="46"/>
                    <a:pt x="24" y="46"/>
                  </a:cubicBezTo>
                  <a:cubicBezTo>
                    <a:pt x="24" y="46"/>
                    <a:pt x="24" y="46"/>
                    <a:pt x="24" y="46"/>
                  </a:cubicBezTo>
                  <a:cubicBezTo>
                    <a:pt x="23" y="47"/>
                    <a:pt x="23" y="48"/>
                    <a:pt x="23" y="49"/>
                  </a:cubicBezTo>
                  <a:cubicBezTo>
                    <a:pt x="24" y="51"/>
                    <a:pt x="24" y="53"/>
                    <a:pt x="25" y="55"/>
                  </a:cubicBezTo>
                  <a:cubicBezTo>
                    <a:pt x="25" y="55"/>
                    <a:pt x="25" y="55"/>
                    <a:pt x="25" y="55"/>
                  </a:cubicBezTo>
                  <a:cubicBezTo>
                    <a:pt x="25" y="56"/>
                    <a:pt x="25" y="56"/>
                    <a:pt x="24" y="56"/>
                  </a:cubicBezTo>
                  <a:cubicBezTo>
                    <a:pt x="24" y="56"/>
                    <a:pt x="24" y="56"/>
                    <a:pt x="24" y="56"/>
                  </a:cubicBezTo>
                  <a:cubicBezTo>
                    <a:pt x="24" y="56"/>
                    <a:pt x="24" y="56"/>
                    <a:pt x="24" y="56"/>
                  </a:cubicBezTo>
                  <a:cubicBezTo>
                    <a:pt x="24" y="56"/>
                    <a:pt x="24" y="58"/>
                    <a:pt x="23" y="57"/>
                  </a:cubicBezTo>
                  <a:cubicBezTo>
                    <a:pt x="23" y="55"/>
                    <a:pt x="23" y="52"/>
                    <a:pt x="21" y="50"/>
                  </a:cubicBezTo>
                  <a:cubicBezTo>
                    <a:pt x="20" y="50"/>
                    <a:pt x="20" y="50"/>
                    <a:pt x="20" y="52"/>
                  </a:cubicBezTo>
                  <a:cubicBezTo>
                    <a:pt x="20" y="52"/>
                    <a:pt x="20" y="52"/>
                    <a:pt x="20" y="52"/>
                  </a:cubicBezTo>
                  <a:cubicBezTo>
                    <a:pt x="20" y="52"/>
                    <a:pt x="19" y="51"/>
                    <a:pt x="19" y="51"/>
                  </a:cubicBezTo>
                  <a:cubicBezTo>
                    <a:pt x="19" y="51"/>
                    <a:pt x="19" y="51"/>
                    <a:pt x="19" y="51"/>
                  </a:cubicBezTo>
                  <a:cubicBezTo>
                    <a:pt x="19" y="51"/>
                    <a:pt x="19" y="51"/>
                    <a:pt x="19" y="51"/>
                  </a:cubicBezTo>
                  <a:cubicBezTo>
                    <a:pt x="19" y="51"/>
                    <a:pt x="19" y="51"/>
                    <a:pt x="19" y="51"/>
                  </a:cubicBezTo>
                  <a:cubicBezTo>
                    <a:pt x="19" y="50"/>
                    <a:pt x="19" y="50"/>
                    <a:pt x="19" y="49"/>
                  </a:cubicBezTo>
                  <a:cubicBezTo>
                    <a:pt x="20" y="48"/>
                    <a:pt x="20" y="47"/>
                    <a:pt x="20" y="46"/>
                  </a:cubicBezTo>
                  <a:cubicBezTo>
                    <a:pt x="20" y="46"/>
                    <a:pt x="20" y="46"/>
                    <a:pt x="20" y="46"/>
                  </a:cubicBezTo>
                  <a:cubicBezTo>
                    <a:pt x="20" y="46"/>
                    <a:pt x="19" y="46"/>
                    <a:pt x="18" y="46"/>
                  </a:cubicBezTo>
                  <a:cubicBezTo>
                    <a:pt x="17" y="46"/>
                    <a:pt x="15" y="47"/>
                    <a:pt x="14" y="49"/>
                  </a:cubicBezTo>
                  <a:cubicBezTo>
                    <a:pt x="14" y="49"/>
                    <a:pt x="14" y="49"/>
                    <a:pt x="13" y="49"/>
                  </a:cubicBezTo>
                  <a:cubicBezTo>
                    <a:pt x="13" y="49"/>
                    <a:pt x="13" y="49"/>
                    <a:pt x="13" y="48"/>
                  </a:cubicBezTo>
                  <a:cubicBezTo>
                    <a:pt x="13" y="48"/>
                    <a:pt x="13" y="47"/>
                    <a:pt x="13" y="46"/>
                  </a:cubicBezTo>
                  <a:cubicBezTo>
                    <a:pt x="13" y="46"/>
                    <a:pt x="13" y="46"/>
                    <a:pt x="13" y="46"/>
                  </a:cubicBezTo>
                  <a:cubicBezTo>
                    <a:pt x="13" y="46"/>
                    <a:pt x="13" y="46"/>
                    <a:pt x="13" y="46"/>
                  </a:cubicBezTo>
                  <a:cubicBezTo>
                    <a:pt x="13" y="46"/>
                    <a:pt x="13" y="46"/>
                    <a:pt x="13" y="46"/>
                  </a:cubicBezTo>
                  <a:cubicBezTo>
                    <a:pt x="14" y="46"/>
                    <a:pt x="15" y="46"/>
                    <a:pt x="15" y="45"/>
                  </a:cubicBezTo>
                  <a:cubicBezTo>
                    <a:pt x="15" y="45"/>
                    <a:pt x="15" y="45"/>
                    <a:pt x="15" y="45"/>
                  </a:cubicBezTo>
                  <a:cubicBezTo>
                    <a:pt x="16" y="44"/>
                    <a:pt x="16" y="43"/>
                    <a:pt x="17" y="43"/>
                  </a:cubicBezTo>
                  <a:cubicBezTo>
                    <a:pt x="17" y="42"/>
                    <a:pt x="18" y="42"/>
                    <a:pt x="18" y="42"/>
                  </a:cubicBezTo>
                  <a:cubicBezTo>
                    <a:pt x="19" y="42"/>
                    <a:pt x="19" y="42"/>
                    <a:pt x="19" y="42"/>
                  </a:cubicBezTo>
                  <a:cubicBezTo>
                    <a:pt x="22" y="42"/>
                    <a:pt x="22" y="42"/>
                    <a:pt x="23" y="40"/>
                  </a:cubicBezTo>
                  <a:cubicBezTo>
                    <a:pt x="23" y="40"/>
                    <a:pt x="23" y="40"/>
                    <a:pt x="23" y="40"/>
                  </a:cubicBezTo>
                  <a:cubicBezTo>
                    <a:pt x="23" y="40"/>
                    <a:pt x="23" y="40"/>
                    <a:pt x="23" y="40"/>
                  </a:cubicBezTo>
                  <a:cubicBezTo>
                    <a:pt x="23" y="39"/>
                    <a:pt x="23" y="37"/>
                    <a:pt x="23" y="36"/>
                  </a:cubicBezTo>
                  <a:cubicBezTo>
                    <a:pt x="23" y="36"/>
                    <a:pt x="23" y="35"/>
                    <a:pt x="22" y="35"/>
                  </a:cubicBezTo>
                  <a:cubicBezTo>
                    <a:pt x="20" y="36"/>
                    <a:pt x="18" y="37"/>
                    <a:pt x="17" y="38"/>
                  </a:cubicBezTo>
                  <a:cubicBezTo>
                    <a:pt x="16" y="38"/>
                    <a:pt x="15" y="39"/>
                    <a:pt x="15" y="39"/>
                  </a:cubicBezTo>
                  <a:cubicBezTo>
                    <a:pt x="15" y="39"/>
                    <a:pt x="15" y="39"/>
                    <a:pt x="15" y="39"/>
                  </a:cubicBezTo>
                  <a:cubicBezTo>
                    <a:pt x="15" y="39"/>
                    <a:pt x="15" y="39"/>
                    <a:pt x="15" y="39"/>
                  </a:cubicBezTo>
                  <a:cubicBezTo>
                    <a:pt x="14" y="39"/>
                    <a:pt x="14" y="39"/>
                    <a:pt x="14" y="39"/>
                  </a:cubicBezTo>
                  <a:cubicBezTo>
                    <a:pt x="14" y="39"/>
                    <a:pt x="14" y="39"/>
                    <a:pt x="14" y="39"/>
                  </a:cubicBezTo>
                  <a:cubicBezTo>
                    <a:pt x="14" y="38"/>
                    <a:pt x="14" y="37"/>
                    <a:pt x="12" y="36"/>
                  </a:cubicBezTo>
                  <a:cubicBezTo>
                    <a:pt x="11" y="38"/>
                    <a:pt x="11" y="39"/>
                    <a:pt x="12" y="41"/>
                  </a:cubicBezTo>
                  <a:cubicBezTo>
                    <a:pt x="12" y="41"/>
                    <a:pt x="12" y="41"/>
                    <a:pt x="12" y="41"/>
                  </a:cubicBezTo>
                  <a:cubicBezTo>
                    <a:pt x="12" y="41"/>
                    <a:pt x="12" y="41"/>
                    <a:pt x="12" y="41"/>
                  </a:cubicBezTo>
                  <a:cubicBezTo>
                    <a:pt x="12" y="41"/>
                    <a:pt x="12" y="42"/>
                    <a:pt x="13" y="42"/>
                  </a:cubicBezTo>
                  <a:cubicBezTo>
                    <a:pt x="12" y="42"/>
                    <a:pt x="13" y="43"/>
                    <a:pt x="12" y="43"/>
                  </a:cubicBezTo>
                  <a:cubicBezTo>
                    <a:pt x="12" y="43"/>
                    <a:pt x="12" y="43"/>
                    <a:pt x="12" y="43"/>
                  </a:cubicBezTo>
                  <a:cubicBezTo>
                    <a:pt x="12" y="43"/>
                    <a:pt x="12" y="41"/>
                    <a:pt x="11" y="43"/>
                  </a:cubicBezTo>
                  <a:cubicBezTo>
                    <a:pt x="11" y="43"/>
                    <a:pt x="11" y="43"/>
                    <a:pt x="11" y="43"/>
                  </a:cubicBezTo>
                  <a:cubicBezTo>
                    <a:pt x="11" y="43"/>
                    <a:pt x="11" y="43"/>
                    <a:pt x="11" y="43"/>
                  </a:cubicBezTo>
                  <a:cubicBezTo>
                    <a:pt x="11" y="42"/>
                    <a:pt x="11" y="41"/>
                    <a:pt x="11" y="41"/>
                  </a:cubicBezTo>
                  <a:cubicBezTo>
                    <a:pt x="10" y="40"/>
                    <a:pt x="11" y="39"/>
                    <a:pt x="10" y="38"/>
                  </a:cubicBezTo>
                  <a:cubicBezTo>
                    <a:pt x="10" y="38"/>
                    <a:pt x="10" y="38"/>
                    <a:pt x="10" y="38"/>
                  </a:cubicBezTo>
                  <a:cubicBezTo>
                    <a:pt x="10" y="38"/>
                    <a:pt x="10" y="38"/>
                    <a:pt x="10" y="38"/>
                  </a:cubicBezTo>
                  <a:cubicBezTo>
                    <a:pt x="9" y="38"/>
                    <a:pt x="9" y="38"/>
                    <a:pt x="9" y="38"/>
                  </a:cubicBezTo>
                  <a:cubicBezTo>
                    <a:pt x="10" y="37"/>
                    <a:pt x="9" y="37"/>
                    <a:pt x="9" y="37"/>
                  </a:cubicBezTo>
                  <a:cubicBezTo>
                    <a:pt x="9" y="37"/>
                    <a:pt x="9" y="37"/>
                    <a:pt x="9" y="37"/>
                  </a:cubicBezTo>
                  <a:cubicBezTo>
                    <a:pt x="9" y="37"/>
                    <a:pt x="8" y="37"/>
                    <a:pt x="8" y="37"/>
                  </a:cubicBezTo>
                  <a:cubicBezTo>
                    <a:pt x="8" y="37"/>
                    <a:pt x="8" y="37"/>
                    <a:pt x="8" y="37"/>
                  </a:cubicBezTo>
                  <a:cubicBezTo>
                    <a:pt x="7" y="37"/>
                    <a:pt x="7" y="38"/>
                    <a:pt x="7" y="39"/>
                  </a:cubicBezTo>
                  <a:cubicBezTo>
                    <a:pt x="6" y="39"/>
                    <a:pt x="6" y="39"/>
                    <a:pt x="6" y="39"/>
                  </a:cubicBezTo>
                  <a:cubicBezTo>
                    <a:pt x="6" y="39"/>
                    <a:pt x="6" y="39"/>
                    <a:pt x="6" y="39"/>
                  </a:cubicBezTo>
                  <a:cubicBezTo>
                    <a:pt x="5" y="38"/>
                    <a:pt x="5" y="38"/>
                    <a:pt x="5" y="39"/>
                  </a:cubicBezTo>
                  <a:cubicBezTo>
                    <a:pt x="5" y="40"/>
                    <a:pt x="5" y="42"/>
                    <a:pt x="6" y="43"/>
                  </a:cubicBezTo>
                  <a:cubicBezTo>
                    <a:pt x="6" y="43"/>
                    <a:pt x="6" y="44"/>
                    <a:pt x="6" y="44"/>
                  </a:cubicBezTo>
                  <a:cubicBezTo>
                    <a:pt x="6" y="44"/>
                    <a:pt x="5" y="44"/>
                    <a:pt x="5" y="44"/>
                  </a:cubicBezTo>
                  <a:cubicBezTo>
                    <a:pt x="5" y="44"/>
                    <a:pt x="4" y="44"/>
                    <a:pt x="4" y="44"/>
                  </a:cubicBezTo>
                  <a:cubicBezTo>
                    <a:pt x="3" y="44"/>
                    <a:pt x="3" y="44"/>
                    <a:pt x="3" y="45"/>
                  </a:cubicBezTo>
                  <a:cubicBezTo>
                    <a:pt x="2" y="46"/>
                    <a:pt x="3" y="46"/>
                    <a:pt x="3" y="46"/>
                  </a:cubicBezTo>
                  <a:cubicBezTo>
                    <a:pt x="4" y="46"/>
                    <a:pt x="4" y="46"/>
                    <a:pt x="4" y="47"/>
                  </a:cubicBezTo>
                  <a:cubicBezTo>
                    <a:pt x="4" y="47"/>
                    <a:pt x="3" y="47"/>
                    <a:pt x="3" y="47"/>
                  </a:cubicBezTo>
                  <a:cubicBezTo>
                    <a:pt x="2" y="47"/>
                    <a:pt x="1" y="47"/>
                    <a:pt x="2" y="49"/>
                  </a:cubicBezTo>
                  <a:cubicBezTo>
                    <a:pt x="2" y="49"/>
                    <a:pt x="2" y="49"/>
                    <a:pt x="2" y="50"/>
                  </a:cubicBezTo>
                  <a:cubicBezTo>
                    <a:pt x="3" y="50"/>
                    <a:pt x="3" y="51"/>
                    <a:pt x="3" y="52"/>
                  </a:cubicBezTo>
                  <a:cubicBezTo>
                    <a:pt x="3" y="53"/>
                    <a:pt x="3" y="53"/>
                    <a:pt x="3" y="54"/>
                  </a:cubicBezTo>
                  <a:cubicBezTo>
                    <a:pt x="2" y="55"/>
                    <a:pt x="2" y="55"/>
                    <a:pt x="4" y="56"/>
                  </a:cubicBezTo>
                  <a:cubicBezTo>
                    <a:pt x="4" y="56"/>
                    <a:pt x="4" y="56"/>
                    <a:pt x="4" y="56"/>
                  </a:cubicBezTo>
                  <a:cubicBezTo>
                    <a:pt x="4" y="56"/>
                    <a:pt x="4" y="56"/>
                    <a:pt x="4" y="56"/>
                  </a:cubicBezTo>
                  <a:cubicBezTo>
                    <a:pt x="4" y="56"/>
                    <a:pt x="4" y="56"/>
                    <a:pt x="4" y="56"/>
                  </a:cubicBezTo>
                  <a:cubicBezTo>
                    <a:pt x="4" y="56"/>
                    <a:pt x="4" y="56"/>
                    <a:pt x="4" y="56"/>
                  </a:cubicBezTo>
                  <a:cubicBezTo>
                    <a:pt x="4" y="56"/>
                    <a:pt x="4" y="56"/>
                    <a:pt x="4" y="56"/>
                  </a:cubicBezTo>
                  <a:cubicBezTo>
                    <a:pt x="4" y="56"/>
                    <a:pt x="3" y="57"/>
                    <a:pt x="4" y="57"/>
                  </a:cubicBezTo>
                  <a:cubicBezTo>
                    <a:pt x="4" y="59"/>
                    <a:pt x="5" y="61"/>
                    <a:pt x="5" y="63"/>
                  </a:cubicBezTo>
                  <a:cubicBezTo>
                    <a:pt x="5" y="64"/>
                    <a:pt x="6" y="64"/>
                    <a:pt x="6" y="63"/>
                  </a:cubicBezTo>
                  <a:cubicBezTo>
                    <a:pt x="7" y="63"/>
                    <a:pt x="8" y="61"/>
                    <a:pt x="8" y="60"/>
                  </a:cubicBezTo>
                  <a:cubicBezTo>
                    <a:pt x="8" y="60"/>
                    <a:pt x="8" y="60"/>
                    <a:pt x="8" y="60"/>
                  </a:cubicBezTo>
                  <a:cubicBezTo>
                    <a:pt x="8" y="59"/>
                    <a:pt x="8" y="58"/>
                    <a:pt x="7" y="58"/>
                  </a:cubicBezTo>
                  <a:cubicBezTo>
                    <a:pt x="7" y="58"/>
                    <a:pt x="7" y="58"/>
                    <a:pt x="7" y="58"/>
                  </a:cubicBezTo>
                  <a:cubicBezTo>
                    <a:pt x="7" y="58"/>
                    <a:pt x="7" y="58"/>
                    <a:pt x="7" y="58"/>
                  </a:cubicBezTo>
                  <a:cubicBezTo>
                    <a:pt x="7" y="57"/>
                    <a:pt x="7" y="56"/>
                    <a:pt x="8" y="57"/>
                  </a:cubicBezTo>
                  <a:cubicBezTo>
                    <a:pt x="9" y="58"/>
                    <a:pt x="8" y="59"/>
                    <a:pt x="9" y="59"/>
                  </a:cubicBezTo>
                  <a:cubicBezTo>
                    <a:pt x="10" y="59"/>
                    <a:pt x="10" y="59"/>
                    <a:pt x="9" y="58"/>
                  </a:cubicBezTo>
                  <a:cubicBezTo>
                    <a:pt x="9" y="58"/>
                    <a:pt x="9" y="58"/>
                    <a:pt x="9" y="58"/>
                  </a:cubicBezTo>
                  <a:cubicBezTo>
                    <a:pt x="9" y="57"/>
                    <a:pt x="11" y="57"/>
                    <a:pt x="11" y="56"/>
                  </a:cubicBezTo>
                  <a:cubicBezTo>
                    <a:pt x="11" y="58"/>
                    <a:pt x="10" y="59"/>
                    <a:pt x="11" y="60"/>
                  </a:cubicBezTo>
                  <a:cubicBezTo>
                    <a:pt x="11" y="60"/>
                    <a:pt x="11" y="60"/>
                    <a:pt x="11" y="60"/>
                  </a:cubicBezTo>
                  <a:cubicBezTo>
                    <a:pt x="11" y="60"/>
                    <a:pt x="11" y="60"/>
                    <a:pt x="11" y="60"/>
                  </a:cubicBezTo>
                  <a:cubicBezTo>
                    <a:pt x="11" y="60"/>
                    <a:pt x="10" y="60"/>
                    <a:pt x="10" y="60"/>
                  </a:cubicBezTo>
                  <a:cubicBezTo>
                    <a:pt x="9" y="60"/>
                    <a:pt x="10" y="61"/>
                    <a:pt x="10" y="62"/>
                  </a:cubicBezTo>
                  <a:cubicBezTo>
                    <a:pt x="10" y="62"/>
                    <a:pt x="10" y="62"/>
                    <a:pt x="10" y="62"/>
                  </a:cubicBezTo>
                  <a:cubicBezTo>
                    <a:pt x="9" y="62"/>
                    <a:pt x="9" y="62"/>
                    <a:pt x="9" y="62"/>
                  </a:cubicBezTo>
                  <a:cubicBezTo>
                    <a:pt x="9" y="63"/>
                    <a:pt x="9" y="63"/>
                    <a:pt x="9" y="64"/>
                  </a:cubicBezTo>
                  <a:cubicBezTo>
                    <a:pt x="9" y="64"/>
                    <a:pt x="9" y="64"/>
                    <a:pt x="9" y="64"/>
                  </a:cubicBezTo>
                  <a:cubicBezTo>
                    <a:pt x="8" y="65"/>
                    <a:pt x="8" y="65"/>
                    <a:pt x="9" y="66"/>
                  </a:cubicBezTo>
                  <a:cubicBezTo>
                    <a:pt x="10" y="67"/>
                    <a:pt x="10" y="67"/>
                    <a:pt x="11" y="67"/>
                  </a:cubicBezTo>
                  <a:cubicBezTo>
                    <a:pt x="11" y="67"/>
                    <a:pt x="11" y="67"/>
                    <a:pt x="11" y="67"/>
                  </a:cubicBezTo>
                  <a:cubicBezTo>
                    <a:pt x="10" y="68"/>
                    <a:pt x="10" y="68"/>
                    <a:pt x="10" y="68"/>
                  </a:cubicBezTo>
                  <a:cubicBezTo>
                    <a:pt x="11" y="69"/>
                    <a:pt x="11" y="68"/>
                    <a:pt x="12" y="68"/>
                  </a:cubicBezTo>
                  <a:cubicBezTo>
                    <a:pt x="12" y="68"/>
                    <a:pt x="12" y="68"/>
                    <a:pt x="12" y="67"/>
                  </a:cubicBezTo>
                  <a:cubicBezTo>
                    <a:pt x="13" y="68"/>
                    <a:pt x="13" y="68"/>
                    <a:pt x="13" y="68"/>
                  </a:cubicBezTo>
                  <a:cubicBezTo>
                    <a:pt x="13" y="68"/>
                    <a:pt x="13" y="68"/>
                    <a:pt x="13" y="68"/>
                  </a:cubicBezTo>
                  <a:cubicBezTo>
                    <a:pt x="13" y="68"/>
                    <a:pt x="13" y="69"/>
                    <a:pt x="13" y="70"/>
                  </a:cubicBezTo>
                  <a:cubicBezTo>
                    <a:pt x="13" y="70"/>
                    <a:pt x="14" y="70"/>
                    <a:pt x="13" y="71"/>
                  </a:cubicBezTo>
                  <a:cubicBezTo>
                    <a:pt x="13" y="71"/>
                    <a:pt x="12" y="71"/>
                    <a:pt x="12" y="71"/>
                  </a:cubicBezTo>
                  <a:cubicBezTo>
                    <a:pt x="11" y="70"/>
                    <a:pt x="10" y="70"/>
                    <a:pt x="10" y="70"/>
                  </a:cubicBezTo>
                  <a:cubicBezTo>
                    <a:pt x="9" y="69"/>
                    <a:pt x="8" y="69"/>
                    <a:pt x="7" y="68"/>
                  </a:cubicBezTo>
                  <a:cubicBezTo>
                    <a:pt x="7" y="68"/>
                    <a:pt x="6" y="68"/>
                    <a:pt x="6" y="69"/>
                  </a:cubicBezTo>
                  <a:cubicBezTo>
                    <a:pt x="6" y="69"/>
                    <a:pt x="6" y="70"/>
                    <a:pt x="6" y="70"/>
                  </a:cubicBezTo>
                  <a:cubicBezTo>
                    <a:pt x="7" y="71"/>
                    <a:pt x="7" y="72"/>
                    <a:pt x="9" y="73"/>
                  </a:cubicBezTo>
                  <a:cubicBezTo>
                    <a:pt x="9" y="73"/>
                    <a:pt x="10" y="73"/>
                    <a:pt x="10" y="74"/>
                  </a:cubicBezTo>
                  <a:cubicBezTo>
                    <a:pt x="9" y="74"/>
                    <a:pt x="8" y="74"/>
                    <a:pt x="8" y="75"/>
                  </a:cubicBezTo>
                  <a:cubicBezTo>
                    <a:pt x="8" y="76"/>
                    <a:pt x="8" y="76"/>
                    <a:pt x="8" y="77"/>
                  </a:cubicBezTo>
                  <a:cubicBezTo>
                    <a:pt x="8" y="77"/>
                    <a:pt x="9" y="78"/>
                    <a:pt x="10" y="78"/>
                  </a:cubicBezTo>
                  <a:cubicBezTo>
                    <a:pt x="10" y="78"/>
                    <a:pt x="10" y="78"/>
                    <a:pt x="10" y="78"/>
                  </a:cubicBezTo>
                  <a:cubicBezTo>
                    <a:pt x="10" y="78"/>
                    <a:pt x="10" y="78"/>
                    <a:pt x="10" y="78"/>
                  </a:cubicBezTo>
                  <a:cubicBezTo>
                    <a:pt x="10" y="79"/>
                    <a:pt x="9" y="79"/>
                    <a:pt x="10" y="80"/>
                  </a:cubicBezTo>
                  <a:cubicBezTo>
                    <a:pt x="10" y="81"/>
                    <a:pt x="10" y="81"/>
                    <a:pt x="11" y="81"/>
                  </a:cubicBezTo>
                  <a:cubicBezTo>
                    <a:pt x="11" y="81"/>
                    <a:pt x="11" y="81"/>
                    <a:pt x="11" y="81"/>
                  </a:cubicBezTo>
                  <a:cubicBezTo>
                    <a:pt x="12" y="82"/>
                    <a:pt x="13" y="82"/>
                    <a:pt x="13" y="82"/>
                  </a:cubicBezTo>
                  <a:cubicBezTo>
                    <a:pt x="13" y="82"/>
                    <a:pt x="13" y="82"/>
                    <a:pt x="13" y="82"/>
                  </a:cubicBezTo>
                  <a:cubicBezTo>
                    <a:pt x="13" y="82"/>
                    <a:pt x="13" y="83"/>
                    <a:pt x="13" y="83"/>
                  </a:cubicBezTo>
                  <a:cubicBezTo>
                    <a:pt x="14" y="84"/>
                    <a:pt x="17" y="84"/>
                    <a:pt x="18" y="83"/>
                  </a:cubicBezTo>
                  <a:cubicBezTo>
                    <a:pt x="18" y="83"/>
                    <a:pt x="18" y="83"/>
                    <a:pt x="18" y="83"/>
                  </a:cubicBezTo>
                  <a:cubicBezTo>
                    <a:pt x="18" y="83"/>
                    <a:pt x="18" y="82"/>
                    <a:pt x="19" y="83"/>
                  </a:cubicBezTo>
                  <a:cubicBezTo>
                    <a:pt x="19" y="83"/>
                    <a:pt x="19" y="84"/>
                    <a:pt x="18" y="84"/>
                  </a:cubicBezTo>
                  <a:cubicBezTo>
                    <a:pt x="17" y="85"/>
                    <a:pt x="15" y="85"/>
                    <a:pt x="14" y="85"/>
                  </a:cubicBezTo>
                  <a:cubicBezTo>
                    <a:pt x="14" y="85"/>
                    <a:pt x="14" y="85"/>
                    <a:pt x="14" y="85"/>
                  </a:cubicBezTo>
                  <a:cubicBezTo>
                    <a:pt x="13" y="86"/>
                    <a:pt x="13" y="87"/>
                    <a:pt x="14" y="88"/>
                  </a:cubicBezTo>
                  <a:cubicBezTo>
                    <a:pt x="15" y="89"/>
                    <a:pt x="16" y="90"/>
                    <a:pt x="16" y="91"/>
                  </a:cubicBezTo>
                  <a:cubicBezTo>
                    <a:pt x="17" y="91"/>
                    <a:pt x="17" y="91"/>
                    <a:pt x="17" y="92"/>
                  </a:cubicBezTo>
                  <a:cubicBezTo>
                    <a:pt x="17" y="92"/>
                    <a:pt x="17" y="92"/>
                    <a:pt x="17" y="92"/>
                  </a:cubicBezTo>
                  <a:cubicBezTo>
                    <a:pt x="17" y="92"/>
                    <a:pt x="17" y="92"/>
                    <a:pt x="17" y="92"/>
                  </a:cubicBezTo>
                  <a:cubicBezTo>
                    <a:pt x="17" y="92"/>
                    <a:pt x="17" y="92"/>
                    <a:pt x="17" y="92"/>
                  </a:cubicBezTo>
                  <a:cubicBezTo>
                    <a:pt x="17" y="92"/>
                    <a:pt x="17" y="93"/>
                    <a:pt x="17" y="94"/>
                  </a:cubicBezTo>
                  <a:cubicBezTo>
                    <a:pt x="17" y="95"/>
                    <a:pt x="17" y="94"/>
                    <a:pt x="18" y="94"/>
                  </a:cubicBezTo>
                  <a:cubicBezTo>
                    <a:pt x="19" y="94"/>
                    <a:pt x="20" y="95"/>
                    <a:pt x="21" y="95"/>
                  </a:cubicBezTo>
                  <a:cubicBezTo>
                    <a:pt x="21" y="95"/>
                    <a:pt x="22" y="95"/>
                    <a:pt x="23" y="94"/>
                  </a:cubicBezTo>
                  <a:cubicBezTo>
                    <a:pt x="23" y="94"/>
                    <a:pt x="23" y="94"/>
                    <a:pt x="23" y="94"/>
                  </a:cubicBezTo>
                  <a:cubicBezTo>
                    <a:pt x="23" y="94"/>
                    <a:pt x="23" y="94"/>
                    <a:pt x="23" y="94"/>
                  </a:cubicBezTo>
                  <a:cubicBezTo>
                    <a:pt x="23" y="94"/>
                    <a:pt x="22" y="93"/>
                    <a:pt x="23" y="93"/>
                  </a:cubicBezTo>
                  <a:cubicBezTo>
                    <a:pt x="24" y="94"/>
                    <a:pt x="23" y="93"/>
                    <a:pt x="23" y="92"/>
                  </a:cubicBezTo>
                  <a:cubicBezTo>
                    <a:pt x="23" y="92"/>
                    <a:pt x="24" y="92"/>
                    <a:pt x="24" y="92"/>
                  </a:cubicBezTo>
                  <a:cubicBezTo>
                    <a:pt x="24" y="92"/>
                    <a:pt x="24" y="92"/>
                    <a:pt x="24" y="93"/>
                  </a:cubicBezTo>
                  <a:cubicBezTo>
                    <a:pt x="24" y="92"/>
                    <a:pt x="26" y="92"/>
                    <a:pt x="26" y="91"/>
                  </a:cubicBezTo>
                  <a:cubicBezTo>
                    <a:pt x="26" y="91"/>
                    <a:pt x="26" y="91"/>
                    <a:pt x="26" y="91"/>
                  </a:cubicBezTo>
                  <a:cubicBezTo>
                    <a:pt x="26" y="90"/>
                    <a:pt x="25" y="90"/>
                    <a:pt x="25" y="90"/>
                  </a:cubicBezTo>
                  <a:cubicBezTo>
                    <a:pt x="25" y="90"/>
                    <a:pt x="24" y="90"/>
                    <a:pt x="25" y="90"/>
                  </a:cubicBezTo>
                  <a:cubicBezTo>
                    <a:pt x="26" y="89"/>
                    <a:pt x="25" y="89"/>
                    <a:pt x="25" y="89"/>
                  </a:cubicBezTo>
                  <a:cubicBezTo>
                    <a:pt x="25" y="88"/>
                    <a:pt x="24" y="88"/>
                    <a:pt x="25" y="88"/>
                  </a:cubicBezTo>
                  <a:cubicBezTo>
                    <a:pt x="25" y="87"/>
                    <a:pt x="25" y="88"/>
                    <a:pt x="26" y="88"/>
                  </a:cubicBezTo>
                  <a:cubicBezTo>
                    <a:pt x="26" y="89"/>
                    <a:pt x="28" y="88"/>
                    <a:pt x="28" y="89"/>
                  </a:cubicBezTo>
                  <a:cubicBezTo>
                    <a:pt x="28" y="89"/>
                    <a:pt x="29" y="89"/>
                    <a:pt x="29" y="88"/>
                  </a:cubicBezTo>
                  <a:cubicBezTo>
                    <a:pt x="29" y="88"/>
                    <a:pt x="28" y="86"/>
                    <a:pt x="27" y="86"/>
                  </a:cubicBezTo>
                  <a:cubicBezTo>
                    <a:pt x="26" y="86"/>
                    <a:pt x="25" y="86"/>
                    <a:pt x="26" y="85"/>
                  </a:cubicBezTo>
                  <a:cubicBezTo>
                    <a:pt x="26" y="84"/>
                    <a:pt x="26" y="84"/>
                    <a:pt x="26" y="84"/>
                  </a:cubicBezTo>
                  <a:cubicBezTo>
                    <a:pt x="26" y="83"/>
                    <a:pt x="26" y="83"/>
                    <a:pt x="27" y="83"/>
                  </a:cubicBezTo>
                  <a:cubicBezTo>
                    <a:pt x="27" y="83"/>
                    <a:pt x="28" y="83"/>
                    <a:pt x="28" y="83"/>
                  </a:cubicBezTo>
                  <a:cubicBezTo>
                    <a:pt x="27" y="81"/>
                    <a:pt x="27" y="79"/>
                    <a:pt x="26" y="78"/>
                  </a:cubicBezTo>
                  <a:cubicBezTo>
                    <a:pt x="26" y="78"/>
                    <a:pt x="26" y="78"/>
                    <a:pt x="26" y="77"/>
                  </a:cubicBezTo>
                  <a:cubicBezTo>
                    <a:pt x="27" y="78"/>
                    <a:pt x="27" y="78"/>
                    <a:pt x="28" y="77"/>
                  </a:cubicBezTo>
                  <a:cubicBezTo>
                    <a:pt x="29" y="77"/>
                    <a:pt x="29" y="77"/>
                    <a:pt x="29" y="77"/>
                  </a:cubicBezTo>
                  <a:cubicBezTo>
                    <a:pt x="29" y="78"/>
                    <a:pt x="30" y="79"/>
                    <a:pt x="29" y="80"/>
                  </a:cubicBezTo>
                  <a:cubicBezTo>
                    <a:pt x="29" y="80"/>
                    <a:pt x="30" y="81"/>
                    <a:pt x="30" y="81"/>
                  </a:cubicBezTo>
                  <a:cubicBezTo>
                    <a:pt x="30" y="81"/>
                    <a:pt x="30" y="81"/>
                    <a:pt x="30" y="81"/>
                  </a:cubicBezTo>
                  <a:cubicBezTo>
                    <a:pt x="31" y="80"/>
                    <a:pt x="32" y="79"/>
                    <a:pt x="32" y="78"/>
                  </a:cubicBezTo>
                  <a:cubicBezTo>
                    <a:pt x="32" y="78"/>
                    <a:pt x="32" y="78"/>
                    <a:pt x="32" y="78"/>
                  </a:cubicBezTo>
                  <a:cubicBezTo>
                    <a:pt x="32" y="78"/>
                    <a:pt x="32" y="78"/>
                    <a:pt x="32" y="78"/>
                  </a:cubicBezTo>
                  <a:cubicBezTo>
                    <a:pt x="32" y="77"/>
                    <a:pt x="32" y="76"/>
                    <a:pt x="32" y="75"/>
                  </a:cubicBezTo>
                  <a:cubicBezTo>
                    <a:pt x="32" y="75"/>
                    <a:pt x="32" y="75"/>
                    <a:pt x="32" y="75"/>
                  </a:cubicBezTo>
                  <a:cubicBezTo>
                    <a:pt x="32" y="75"/>
                    <a:pt x="32" y="75"/>
                    <a:pt x="32" y="74"/>
                  </a:cubicBezTo>
                  <a:cubicBezTo>
                    <a:pt x="33" y="74"/>
                    <a:pt x="33" y="73"/>
                    <a:pt x="34" y="74"/>
                  </a:cubicBezTo>
                  <a:cubicBezTo>
                    <a:pt x="34" y="74"/>
                    <a:pt x="34" y="74"/>
                    <a:pt x="34" y="74"/>
                  </a:cubicBezTo>
                  <a:cubicBezTo>
                    <a:pt x="34" y="74"/>
                    <a:pt x="34" y="74"/>
                    <a:pt x="34" y="74"/>
                  </a:cubicBezTo>
                  <a:cubicBezTo>
                    <a:pt x="34" y="75"/>
                    <a:pt x="33" y="75"/>
                    <a:pt x="34" y="75"/>
                  </a:cubicBezTo>
                  <a:cubicBezTo>
                    <a:pt x="34" y="75"/>
                    <a:pt x="34" y="75"/>
                    <a:pt x="34" y="75"/>
                  </a:cubicBezTo>
                  <a:cubicBezTo>
                    <a:pt x="34" y="75"/>
                    <a:pt x="34" y="75"/>
                    <a:pt x="34" y="75"/>
                  </a:cubicBezTo>
                  <a:cubicBezTo>
                    <a:pt x="34" y="76"/>
                    <a:pt x="34" y="76"/>
                    <a:pt x="34" y="77"/>
                  </a:cubicBezTo>
                  <a:cubicBezTo>
                    <a:pt x="34" y="77"/>
                    <a:pt x="34" y="77"/>
                    <a:pt x="34" y="77"/>
                  </a:cubicBezTo>
                  <a:cubicBezTo>
                    <a:pt x="34" y="77"/>
                    <a:pt x="34" y="78"/>
                    <a:pt x="34" y="78"/>
                  </a:cubicBezTo>
                  <a:cubicBezTo>
                    <a:pt x="34" y="79"/>
                    <a:pt x="34" y="80"/>
                    <a:pt x="33" y="81"/>
                  </a:cubicBezTo>
                  <a:cubicBezTo>
                    <a:pt x="33" y="81"/>
                    <a:pt x="32" y="82"/>
                    <a:pt x="32" y="83"/>
                  </a:cubicBezTo>
                  <a:cubicBezTo>
                    <a:pt x="33" y="84"/>
                    <a:pt x="32" y="85"/>
                    <a:pt x="33" y="85"/>
                  </a:cubicBezTo>
                  <a:cubicBezTo>
                    <a:pt x="34" y="86"/>
                    <a:pt x="35" y="86"/>
                    <a:pt x="35" y="86"/>
                  </a:cubicBezTo>
                  <a:cubicBezTo>
                    <a:pt x="35" y="86"/>
                    <a:pt x="35" y="86"/>
                    <a:pt x="35" y="86"/>
                  </a:cubicBezTo>
                  <a:cubicBezTo>
                    <a:pt x="36" y="86"/>
                    <a:pt x="37" y="86"/>
                    <a:pt x="37" y="85"/>
                  </a:cubicBezTo>
                  <a:cubicBezTo>
                    <a:pt x="38" y="84"/>
                    <a:pt x="40" y="83"/>
                    <a:pt x="40" y="81"/>
                  </a:cubicBezTo>
                  <a:cubicBezTo>
                    <a:pt x="40" y="81"/>
                    <a:pt x="40" y="81"/>
                    <a:pt x="40" y="81"/>
                  </a:cubicBezTo>
                  <a:cubicBezTo>
                    <a:pt x="41" y="81"/>
                    <a:pt x="41" y="81"/>
                    <a:pt x="42" y="81"/>
                  </a:cubicBezTo>
                  <a:cubicBezTo>
                    <a:pt x="42" y="81"/>
                    <a:pt x="42" y="81"/>
                    <a:pt x="42" y="81"/>
                  </a:cubicBezTo>
                  <a:cubicBezTo>
                    <a:pt x="42" y="81"/>
                    <a:pt x="42" y="81"/>
                    <a:pt x="42" y="81"/>
                  </a:cubicBezTo>
                  <a:cubicBezTo>
                    <a:pt x="42" y="81"/>
                    <a:pt x="42" y="82"/>
                    <a:pt x="42" y="82"/>
                  </a:cubicBezTo>
                  <a:cubicBezTo>
                    <a:pt x="41" y="83"/>
                    <a:pt x="41" y="84"/>
                    <a:pt x="41" y="86"/>
                  </a:cubicBezTo>
                  <a:cubicBezTo>
                    <a:pt x="40" y="86"/>
                    <a:pt x="40" y="86"/>
                    <a:pt x="40" y="87"/>
                  </a:cubicBezTo>
                  <a:cubicBezTo>
                    <a:pt x="40" y="87"/>
                    <a:pt x="41" y="87"/>
                    <a:pt x="41" y="87"/>
                  </a:cubicBezTo>
                  <a:cubicBezTo>
                    <a:pt x="41" y="87"/>
                    <a:pt x="41" y="87"/>
                    <a:pt x="41" y="87"/>
                  </a:cubicBezTo>
                  <a:cubicBezTo>
                    <a:pt x="41" y="87"/>
                    <a:pt x="41" y="87"/>
                    <a:pt x="41" y="87"/>
                  </a:cubicBezTo>
                  <a:cubicBezTo>
                    <a:pt x="41" y="87"/>
                    <a:pt x="41" y="87"/>
                    <a:pt x="41" y="87"/>
                  </a:cubicBezTo>
                  <a:cubicBezTo>
                    <a:pt x="41" y="88"/>
                    <a:pt x="42" y="88"/>
                    <a:pt x="43" y="89"/>
                  </a:cubicBezTo>
                  <a:cubicBezTo>
                    <a:pt x="43" y="89"/>
                    <a:pt x="43" y="89"/>
                    <a:pt x="43" y="89"/>
                  </a:cubicBezTo>
                  <a:cubicBezTo>
                    <a:pt x="43" y="89"/>
                    <a:pt x="44" y="88"/>
                    <a:pt x="44" y="88"/>
                  </a:cubicBezTo>
                  <a:cubicBezTo>
                    <a:pt x="44" y="88"/>
                    <a:pt x="44" y="88"/>
                    <a:pt x="44" y="88"/>
                  </a:cubicBezTo>
                  <a:cubicBezTo>
                    <a:pt x="44" y="88"/>
                    <a:pt x="44" y="88"/>
                    <a:pt x="44" y="88"/>
                  </a:cubicBezTo>
                  <a:cubicBezTo>
                    <a:pt x="44" y="88"/>
                    <a:pt x="44" y="89"/>
                    <a:pt x="44" y="89"/>
                  </a:cubicBezTo>
                  <a:cubicBezTo>
                    <a:pt x="44" y="89"/>
                    <a:pt x="44" y="89"/>
                    <a:pt x="44" y="89"/>
                  </a:cubicBezTo>
                  <a:cubicBezTo>
                    <a:pt x="44" y="89"/>
                    <a:pt x="44" y="89"/>
                    <a:pt x="44" y="89"/>
                  </a:cubicBezTo>
                  <a:cubicBezTo>
                    <a:pt x="44" y="90"/>
                    <a:pt x="43" y="90"/>
                    <a:pt x="43" y="90"/>
                  </a:cubicBezTo>
                  <a:cubicBezTo>
                    <a:pt x="42" y="90"/>
                    <a:pt x="40" y="90"/>
                    <a:pt x="39" y="90"/>
                  </a:cubicBezTo>
                  <a:cubicBezTo>
                    <a:pt x="38" y="89"/>
                    <a:pt x="37" y="90"/>
                    <a:pt x="36" y="90"/>
                  </a:cubicBezTo>
                  <a:cubicBezTo>
                    <a:pt x="35" y="91"/>
                    <a:pt x="34" y="92"/>
                    <a:pt x="35" y="93"/>
                  </a:cubicBezTo>
                  <a:cubicBezTo>
                    <a:pt x="36" y="93"/>
                    <a:pt x="36" y="94"/>
                    <a:pt x="35" y="94"/>
                  </a:cubicBezTo>
                  <a:cubicBezTo>
                    <a:pt x="33" y="93"/>
                    <a:pt x="33" y="93"/>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6"/>
                    <a:pt x="32" y="96"/>
                    <a:pt x="32" y="96"/>
                  </a:cubicBezTo>
                  <a:cubicBezTo>
                    <a:pt x="32" y="96"/>
                    <a:pt x="32" y="96"/>
                    <a:pt x="32" y="96"/>
                  </a:cubicBezTo>
                  <a:cubicBezTo>
                    <a:pt x="32" y="96"/>
                    <a:pt x="32" y="96"/>
                    <a:pt x="32" y="96"/>
                  </a:cubicBezTo>
                  <a:cubicBezTo>
                    <a:pt x="31" y="96"/>
                    <a:pt x="31" y="97"/>
                    <a:pt x="31" y="97"/>
                  </a:cubicBezTo>
                  <a:cubicBezTo>
                    <a:pt x="31" y="98"/>
                    <a:pt x="30" y="98"/>
                    <a:pt x="30" y="98"/>
                  </a:cubicBezTo>
                  <a:cubicBezTo>
                    <a:pt x="29" y="97"/>
                    <a:pt x="27" y="98"/>
                    <a:pt x="26" y="98"/>
                  </a:cubicBezTo>
                  <a:cubicBezTo>
                    <a:pt x="26" y="98"/>
                    <a:pt x="25" y="98"/>
                    <a:pt x="25" y="99"/>
                  </a:cubicBezTo>
                  <a:cubicBezTo>
                    <a:pt x="25" y="100"/>
                    <a:pt x="24" y="99"/>
                    <a:pt x="24" y="99"/>
                  </a:cubicBezTo>
                  <a:cubicBezTo>
                    <a:pt x="24" y="98"/>
                    <a:pt x="23" y="98"/>
                    <a:pt x="23" y="98"/>
                  </a:cubicBezTo>
                  <a:cubicBezTo>
                    <a:pt x="22" y="99"/>
                    <a:pt x="21" y="100"/>
                    <a:pt x="21" y="101"/>
                  </a:cubicBezTo>
                  <a:cubicBezTo>
                    <a:pt x="21" y="102"/>
                    <a:pt x="21" y="104"/>
                    <a:pt x="22" y="105"/>
                  </a:cubicBezTo>
                  <a:cubicBezTo>
                    <a:pt x="22" y="106"/>
                    <a:pt x="22" y="106"/>
                    <a:pt x="22" y="107"/>
                  </a:cubicBezTo>
                  <a:cubicBezTo>
                    <a:pt x="22" y="107"/>
                    <a:pt x="23" y="108"/>
                    <a:pt x="22" y="109"/>
                  </a:cubicBezTo>
                  <a:cubicBezTo>
                    <a:pt x="22" y="109"/>
                    <a:pt x="22" y="110"/>
                    <a:pt x="23" y="110"/>
                  </a:cubicBezTo>
                  <a:cubicBezTo>
                    <a:pt x="23" y="110"/>
                    <a:pt x="23" y="110"/>
                    <a:pt x="24" y="110"/>
                  </a:cubicBezTo>
                  <a:cubicBezTo>
                    <a:pt x="24" y="109"/>
                    <a:pt x="25" y="109"/>
                    <a:pt x="26" y="109"/>
                  </a:cubicBezTo>
                  <a:cubicBezTo>
                    <a:pt x="27" y="110"/>
                    <a:pt x="27" y="109"/>
                    <a:pt x="27" y="109"/>
                  </a:cubicBezTo>
                  <a:cubicBezTo>
                    <a:pt x="28" y="109"/>
                    <a:pt x="29" y="109"/>
                    <a:pt x="30" y="108"/>
                  </a:cubicBezTo>
                  <a:cubicBezTo>
                    <a:pt x="30" y="108"/>
                    <a:pt x="31" y="108"/>
                    <a:pt x="31" y="108"/>
                  </a:cubicBezTo>
                  <a:cubicBezTo>
                    <a:pt x="31" y="108"/>
                    <a:pt x="31" y="108"/>
                    <a:pt x="31" y="108"/>
                  </a:cubicBezTo>
                  <a:cubicBezTo>
                    <a:pt x="32" y="106"/>
                    <a:pt x="34" y="105"/>
                    <a:pt x="36" y="107"/>
                  </a:cubicBezTo>
                  <a:cubicBezTo>
                    <a:pt x="36" y="107"/>
                    <a:pt x="36" y="107"/>
                    <a:pt x="36" y="107"/>
                  </a:cubicBezTo>
                  <a:cubicBezTo>
                    <a:pt x="36" y="107"/>
                    <a:pt x="36" y="107"/>
                    <a:pt x="36" y="107"/>
                  </a:cubicBezTo>
                  <a:cubicBezTo>
                    <a:pt x="36" y="107"/>
                    <a:pt x="36" y="107"/>
                    <a:pt x="36" y="107"/>
                  </a:cubicBezTo>
                  <a:cubicBezTo>
                    <a:pt x="37" y="107"/>
                    <a:pt x="38" y="106"/>
                    <a:pt x="39" y="106"/>
                  </a:cubicBezTo>
                  <a:cubicBezTo>
                    <a:pt x="39" y="106"/>
                    <a:pt x="39" y="106"/>
                    <a:pt x="39" y="106"/>
                  </a:cubicBezTo>
                  <a:cubicBezTo>
                    <a:pt x="40" y="107"/>
                    <a:pt x="41" y="106"/>
                    <a:pt x="42" y="106"/>
                  </a:cubicBezTo>
                  <a:cubicBezTo>
                    <a:pt x="42" y="106"/>
                    <a:pt x="42" y="105"/>
                    <a:pt x="43" y="106"/>
                  </a:cubicBezTo>
                  <a:cubicBezTo>
                    <a:pt x="43" y="106"/>
                    <a:pt x="43" y="107"/>
                    <a:pt x="43" y="107"/>
                  </a:cubicBezTo>
                  <a:cubicBezTo>
                    <a:pt x="43" y="108"/>
                    <a:pt x="43" y="108"/>
                    <a:pt x="43" y="108"/>
                  </a:cubicBezTo>
                  <a:cubicBezTo>
                    <a:pt x="41" y="108"/>
                    <a:pt x="40" y="108"/>
                    <a:pt x="39" y="109"/>
                  </a:cubicBezTo>
                  <a:cubicBezTo>
                    <a:pt x="38" y="109"/>
                    <a:pt x="38" y="109"/>
                    <a:pt x="37" y="110"/>
                  </a:cubicBezTo>
                  <a:cubicBezTo>
                    <a:pt x="37" y="110"/>
                    <a:pt x="37" y="110"/>
                    <a:pt x="37" y="110"/>
                  </a:cubicBezTo>
                  <a:cubicBezTo>
                    <a:pt x="37" y="110"/>
                    <a:pt x="37" y="110"/>
                    <a:pt x="37" y="110"/>
                  </a:cubicBezTo>
                  <a:cubicBezTo>
                    <a:pt x="37" y="109"/>
                    <a:pt x="36" y="109"/>
                    <a:pt x="36" y="110"/>
                  </a:cubicBezTo>
                  <a:cubicBezTo>
                    <a:pt x="36" y="110"/>
                    <a:pt x="36" y="110"/>
                    <a:pt x="36" y="110"/>
                  </a:cubicBezTo>
                  <a:cubicBezTo>
                    <a:pt x="36" y="110"/>
                    <a:pt x="36" y="110"/>
                    <a:pt x="36" y="110"/>
                  </a:cubicBezTo>
                  <a:cubicBezTo>
                    <a:pt x="35" y="110"/>
                    <a:pt x="35" y="110"/>
                    <a:pt x="35" y="110"/>
                  </a:cubicBezTo>
                  <a:cubicBezTo>
                    <a:pt x="33" y="110"/>
                    <a:pt x="32" y="111"/>
                    <a:pt x="30" y="112"/>
                  </a:cubicBezTo>
                  <a:cubicBezTo>
                    <a:pt x="30" y="112"/>
                    <a:pt x="29" y="112"/>
                    <a:pt x="29" y="113"/>
                  </a:cubicBezTo>
                  <a:cubicBezTo>
                    <a:pt x="29" y="113"/>
                    <a:pt x="30" y="114"/>
                    <a:pt x="30" y="114"/>
                  </a:cubicBezTo>
                  <a:cubicBezTo>
                    <a:pt x="31" y="114"/>
                    <a:pt x="33" y="114"/>
                    <a:pt x="34" y="115"/>
                  </a:cubicBezTo>
                  <a:cubicBezTo>
                    <a:pt x="34" y="115"/>
                    <a:pt x="34" y="115"/>
                    <a:pt x="34" y="115"/>
                  </a:cubicBezTo>
                  <a:cubicBezTo>
                    <a:pt x="34" y="115"/>
                    <a:pt x="34" y="115"/>
                    <a:pt x="34" y="115"/>
                  </a:cubicBezTo>
                  <a:cubicBezTo>
                    <a:pt x="34" y="115"/>
                    <a:pt x="34" y="115"/>
                    <a:pt x="34" y="115"/>
                  </a:cubicBezTo>
                  <a:cubicBezTo>
                    <a:pt x="36" y="115"/>
                    <a:pt x="37" y="116"/>
                    <a:pt x="38" y="117"/>
                  </a:cubicBezTo>
                  <a:cubicBezTo>
                    <a:pt x="38" y="117"/>
                    <a:pt x="38" y="117"/>
                    <a:pt x="38" y="117"/>
                  </a:cubicBezTo>
                  <a:cubicBezTo>
                    <a:pt x="37" y="117"/>
                    <a:pt x="37" y="118"/>
                    <a:pt x="36" y="117"/>
                  </a:cubicBezTo>
                  <a:cubicBezTo>
                    <a:pt x="36" y="116"/>
                    <a:pt x="36" y="117"/>
                    <a:pt x="35" y="117"/>
                  </a:cubicBezTo>
                  <a:cubicBezTo>
                    <a:pt x="34" y="117"/>
                    <a:pt x="33" y="116"/>
                    <a:pt x="31" y="116"/>
                  </a:cubicBezTo>
                  <a:cubicBezTo>
                    <a:pt x="30" y="116"/>
                    <a:pt x="30" y="116"/>
                    <a:pt x="29" y="117"/>
                  </a:cubicBezTo>
                  <a:cubicBezTo>
                    <a:pt x="29" y="118"/>
                    <a:pt x="28" y="118"/>
                    <a:pt x="27" y="118"/>
                  </a:cubicBezTo>
                  <a:cubicBezTo>
                    <a:pt x="27" y="117"/>
                    <a:pt x="27" y="117"/>
                    <a:pt x="27" y="117"/>
                  </a:cubicBezTo>
                  <a:cubicBezTo>
                    <a:pt x="27" y="117"/>
                    <a:pt x="27" y="117"/>
                    <a:pt x="27" y="117"/>
                  </a:cubicBezTo>
                  <a:cubicBezTo>
                    <a:pt x="28" y="116"/>
                    <a:pt x="28" y="115"/>
                    <a:pt x="26" y="115"/>
                  </a:cubicBezTo>
                  <a:cubicBezTo>
                    <a:pt x="25" y="115"/>
                    <a:pt x="24" y="116"/>
                    <a:pt x="24" y="116"/>
                  </a:cubicBezTo>
                  <a:cubicBezTo>
                    <a:pt x="23" y="117"/>
                    <a:pt x="23" y="117"/>
                    <a:pt x="24" y="118"/>
                  </a:cubicBezTo>
                  <a:cubicBezTo>
                    <a:pt x="24" y="118"/>
                    <a:pt x="24" y="119"/>
                    <a:pt x="24" y="119"/>
                  </a:cubicBezTo>
                  <a:cubicBezTo>
                    <a:pt x="24" y="120"/>
                    <a:pt x="24" y="120"/>
                    <a:pt x="24" y="120"/>
                  </a:cubicBezTo>
                  <a:cubicBezTo>
                    <a:pt x="25" y="122"/>
                    <a:pt x="26" y="124"/>
                    <a:pt x="26" y="126"/>
                  </a:cubicBezTo>
                  <a:cubicBezTo>
                    <a:pt x="26" y="127"/>
                    <a:pt x="27" y="127"/>
                    <a:pt x="27" y="127"/>
                  </a:cubicBezTo>
                  <a:cubicBezTo>
                    <a:pt x="29" y="127"/>
                    <a:pt x="29" y="128"/>
                    <a:pt x="30" y="128"/>
                  </a:cubicBezTo>
                  <a:cubicBezTo>
                    <a:pt x="31" y="129"/>
                    <a:pt x="31" y="129"/>
                    <a:pt x="31" y="130"/>
                  </a:cubicBezTo>
                  <a:cubicBezTo>
                    <a:pt x="31" y="131"/>
                    <a:pt x="32" y="132"/>
                    <a:pt x="33" y="133"/>
                  </a:cubicBezTo>
                  <a:cubicBezTo>
                    <a:pt x="34" y="133"/>
                    <a:pt x="36" y="133"/>
                    <a:pt x="37" y="132"/>
                  </a:cubicBezTo>
                  <a:cubicBezTo>
                    <a:pt x="37" y="132"/>
                    <a:pt x="37" y="131"/>
                    <a:pt x="37" y="131"/>
                  </a:cubicBezTo>
                  <a:cubicBezTo>
                    <a:pt x="37" y="131"/>
                    <a:pt x="37" y="131"/>
                    <a:pt x="37" y="131"/>
                  </a:cubicBezTo>
                  <a:cubicBezTo>
                    <a:pt x="37" y="131"/>
                    <a:pt x="37" y="131"/>
                    <a:pt x="37" y="131"/>
                  </a:cubicBezTo>
                  <a:cubicBezTo>
                    <a:pt x="37" y="131"/>
                    <a:pt x="38" y="131"/>
                    <a:pt x="38" y="131"/>
                  </a:cubicBezTo>
                  <a:cubicBezTo>
                    <a:pt x="38" y="132"/>
                    <a:pt x="39" y="133"/>
                    <a:pt x="40" y="132"/>
                  </a:cubicBezTo>
                  <a:cubicBezTo>
                    <a:pt x="40" y="132"/>
                    <a:pt x="40" y="131"/>
                    <a:pt x="40" y="131"/>
                  </a:cubicBezTo>
                  <a:cubicBezTo>
                    <a:pt x="40" y="131"/>
                    <a:pt x="40" y="130"/>
                    <a:pt x="40" y="131"/>
                  </a:cubicBezTo>
                  <a:cubicBezTo>
                    <a:pt x="41" y="131"/>
                    <a:pt x="43" y="130"/>
                    <a:pt x="42" y="132"/>
                  </a:cubicBezTo>
                  <a:cubicBezTo>
                    <a:pt x="41" y="133"/>
                    <a:pt x="42" y="133"/>
                    <a:pt x="42" y="133"/>
                  </a:cubicBezTo>
                  <a:cubicBezTo>
                    <a:pt x="41" y="134"/>
                    <a:pt x="39" y="133"/>
                    <a:pt x="40" y="136"/>
                  </a:cubicBezTo>
                  <a:cubicBezTo>
                    <a:pt x="39" y="135"/>
                    <a:pt x="39" y="135"/>
                    <a:pt x="39" y="135"/>
                  </a:cubicBezTo>
                  <a:cubicBezTo>
                    <a:pt x="39" y="135"/>
                    <a:pt x="39" y="135"/>
                    <a:pt x="39" y="135"/>
                  </a:cubicBezTo>
                  <a:cubicBezTo>
                    <a:pt x="39" y="135"/>
                    <a:pt x="39" y="135"/>
                    <a:pt x="39" y="135"/>
                  </a:cubicBezTo>
                  <a:cubicBezTo>
                    <a:pt x="39" y="135"/>
                    <a:pt x="39" y="134"/>
                    <a:pt x="38" y="134"/>
                  </a:cubicBezTo>
                  <a:cubicBezTo>
                    <a:pt x="38" y="134"/>
                    <a:pt x="38" y="134"/>
                    <a:pt x="38" y="134"/>
                  </a:cubicBezTo>
                  <a:cubicBezTo>
                    <a:pt x="37" y="134"/>
                    <a:pt x="35" y="135"/>
                    <a:pt x="34" y="136"/>
                  </a:cubicBezTo>
                  <a:cubicBezTo>
                    <a:pt x="35" y="138"/>
                    <a:pt x="37" y="140"/>
                    <a:pt x="38" y="141"/>
                  </a:cubicBezTo>
                  <a:cubicBezTo>
                    <a:pt x="38" y="141"/>
                    <a:pt x="39" y="141"/>
                    <a:pt x="39" y="141"/>
                  </a:cubicBezTo>
                  <a:cubicBezTo>
                    <a:pt x="40" y="142"/>
                    <a:pt x="41" y="142"/>
                    <a:pt x="40" y="142"/>
                  </a:cubicBezTo>
                  <a:cubicBezTo>
                    <a:pt x="39" y="143"/>
                    <a:pt x="40" y="145"/>
                    <a:pt x="39" y="146"/>
                  </a:cubicBezTo>
                  <a:cubicBezTo>
                    <a:pt x="40" y="146"/>
                    <a:pt x="40" y="144"/>
                    <a:pt x="41" y="145"/>
                  </a:cubicBezTo>
                  <a:cubicBezTo>
                    <a:pt x="42" y="146"/>
                    <a:pt x="42" y="146"/>
                    <a:pt x="43" y="146"/>
                  </a:cubicBezTo>
                  <a:cubicBezTo>
                    <a:pt x="44" y="145"/>
                    <a:pt x="45" y="144"/>
                    <a:pt x="45" y="143"/>
                  </a:cubicBezTo>
                  <a:cubicBezTo>
                    <a:pt x="45" y="142"/>
                    <a:pt x="46" y="142"/>
                    <a:pt x="45" y="141"/>
                  </a:cubicBezTo>
                  <a:cubicBezTo>
                    <a:pt x="45" y="140"/>
                    <a:pt x="45" y="140"/>
                    <a:pt x="44" y="140"/>
                  </a:cubicBezTo>
                  <a:cubicBezTo>
                    <a:pt x="44" y="140"/>
                    <a:pt x="44" y="140"/>
                    <a:pt x="44" y="140"/>
                  </a:cubicBezTo>
                  <a:cubicBezTo>
                    <a:pt x="44" y="140"/>
                    <a:pt x="44" y="140"/>
                    <a:pt x="44" y="140"/>
                  </a:cubicBezTo>
                  <a:cubicBezTo>
                    <a:pt x="44" y="140"/>
                    <a:pt x="44" y="139"/>
                    <a:pt x="44" y="139"/>
                  </a:cubicBezTo>
                  <a:cubicBezTo>
                    <a:pt x="45" y="138"/>
                    <a:pt x="45" y="137"/>
                    <a:pt x="46" y="135"/>
                  </a:cubicBezTo>
                  <a:cubicBezTo>
                    <a:pt x="47" y="133"/>
                    <a:pt x="47" y="133"/>
                    <a:pt x="45" y="132"/>
                  </a:cubicBezTo>
                  <a:cubicBezTo>
                    <a:pt x="45" y="132"/>
                    <a:pt x="45" y="132"/>
                    <a:pt x="45" y="132"/>
                  </a:cubicBezTo>
                  <a:cubicBezTo>
                    <a:pt x="45" y="132"/>
                    <a:pt x="45" y="132"/>
                    <a:pt x="45" y="132"/>
                  </a:cubicBezTo>
                  <a:cubicBezTo>
                    <a:pt x="45" y="132"/>
                    <a:pt x="45" y="132"/>
                    <a:pt x="45" y="132"/>
                  </a:cubicBezTo>
                  <a:cubicBezTo>
                    <a:pt x="45" y="131"/>
                    <a:pt x="47" y="132"/>
                    <a:pt x="47" y="131"/>
                  </a:cubicBezTo>
                  <a:cubicBezTo>
                    <a:pt x="47" y="129"/>
                    <a:pt x="47" y="127"/>
                    <a:pt x="48" y="125"/>
                  </a:cubicBezTo>
                  <a:cubicBezTo>
                    <a:pt x="48" y="124"/>
                    <a:pt x="47" y="124"/>
                    <a:pt x="47" y="124"/>
                  </a:cubicBezTo>
                  <a:cubicBezTo>
                    <a:pt x="47" y="124"/>
                    <a:pt x="47" y="124"/>
                    <a:pt x="47" y="124"/>
                  </a:cubicBezTo>
                  <a:cubicBezTo>
                    <a:pt x="47" y="124"/>
                    <a:pt x="47" y="124"/>
                    <a:pt x="47" y="123"/>
                  </a:cubicBezTo>
                  <a:cubicBezTo>
                    <a:pt x="48" y="123"/>
                    <a:pt x="48" y="123"/>
                    <a:pt x="48" y="122"/>
                  </a:cubicBezTo>
                  <a:cubicBezTo>
                    <a:pt x="48" y="121"/>
                    <a:pt x="48" y="121"/>
                    <a:pt x="47" y="121"/>
                  </a:cubicBezTo>
                  <a:cubicBezTo>
                    <a:pt x="46" y="121"/>
                    <a:pt x="47" y="121"/>
                    <a:pt x="48" y="120"/>
                  </a:cubicBezTo>
                  <a:cubicBezTo>
                    <a:pt x="49" y="119"/>
                    <a:pt x="49" y="118"/>
                    <a:pt x="48" y="116"/>
                  </a:cubicBezTo>
                  <a:cubicBezTo>
                    <a:pt x="48" y="116"/>
                    <a:pt x="48" y="115"/>
                    <a:pt x="48" y="115"/>
                  </a:cubicBezTo>
                  <a:cubicBezTo>
                    <a:pt x="49" y="115"/>
                    <a:pt x="49" y="115"/>
                    <a:pt x="49" y="115"/>
                  </a:cubicBezTo>
                  <a:cubicBezTo>
                    <a:pt x="50" y="116"/>
                    <a:pt x="50" y="116"/>
                    <a:pt x="51" y="117"/>
                  </a:cubicBezTo>
                  <a:cubicBezTo>
                    <a:pt x="51" y="117"/>
                    <a:pt x="52" y="118"/>
                    <a:pt x="53" y="117"/>
                  </a:cubicBezTo>
                  <a:cubicBezTo>
                    <a:pt x="53" y="116"/>
                    <a:pt x="53" y="114"/>
                    <a:pt x="53" y="113"/>
                  </a:cubicBezTo>
                  <a:cubicBezTo>
                    <a:pt x="53" y="112"/>
                    <a:pt x="53" y="111"/>
                    <a:pt x="53" y="111"/>
                  </a:cubicBezTo>
                  <a:cubicBezTo>
                    <a:pt x="53" y="111"/>
                    <a:pt x="54" y="110"/>
                    <a:pt x="54" y="110"/>
                  </a:cubicBezTo>
                  <a:cubicBezTo>
                    <a:pt x="54" y="109"/>
                    <a:pt x="55" y="108"/>
                    <a:pt x="53" y="107"/>
                  </a:cubicBezTo>
                  <a:cubicBezTo>
                    <a:pt x="53" y="107"/>
                    <a:pt x="53" y="107"/>
                    <a:pt x="53" y="107"/>
                  </a:cubicBezTo>
                  <a:cubicBezTo>
                    <a:pt x="53" y="107"/>
                    <a:pt x="53" y="106"/>
                    <a:pt x="53" y="106"/>
                  </a:cubicBezTo>
                  <a:cubicBezTo>
                    <a:pt x="53" y="106"/>
                    <a:pt x="53" y="106"/>
                    <a:pt x="53" y="106"/>
                  </a:cubicBezTo>
                  <a:cubicBezTo>
                    <a:pt x="53" y="106"/>
                    <a:pt x="54" y="106"/>
                    <a:pt x="53" y="106"/>
                  </a:cubicBezTo>
                  <a:cubicBezTo>
                    <a:pt x="53" y="105"/>
                    <a:pt x="53" y="105"/>
                    <a:pt x="53" y="105"/>
                  </a:cubicBezTo>
                  <a:cubicBezTo>
                    <a:pt x="52" y="105"/>
                    <a:pt x="52" y="105"/>
                    <a:pt x="52" y="105"/>
                  </a:cubicBezTo>
                  <a:cubicBezTo>
                    <a:pt x="52" y="104"/>
                    <a:pt x="52" y="104"/>
                    <a:pt x="53" y="104"/>
                  </a:cubicBezTo>
                  <a:cubicBezTo>
                    <a:pt x="54" y="104"/>
                    <a:pt x="54" y="103"/>
                    <a:pt x="54" y="102"/>
                  </a:cubicBezTo>
                  <a:cubicBezTo>
                    <a:pt x="54" y="101"/>
                    <a:pt x="53" y="101"/>
                    <a:pt x="54" y="100"/>
                  </a:cubicBezTo>
                  <a:cubicBezTo>
                    <a:pt x="54" y="100"/>
                    <a:pt x="55" y="100"/>
                    <a:pt x="56" y="100"/>
                  </a:cubicBezTo>
                  <a:cubicBezTo>
                    <a:pt x="56" y="101"/>
                    <a:pt x="57" y="100"/>
                    <a:pt x="57" y="100"/>
                  </a:cubicBezTo>
                  <a:cubicBezTo>
                    <a:pt x="59" y="98"/>
                    <a:pt x="58" y="96"/>
                    <a:pt x="56" y="95"/>
                  </a:cubicBezTo>
                  <a:cubicBezTo>
                    <a:pt x="56" y="95"/>
                    <a:pt x="56" y="95"/>
                    <a:pt x="56" y="95"/>
                  </a:cubicBezTo>
                  <a:cubicBezTo>
                    <a:pt x="56" y="95"/>
                    <a:pt x="57" y="95"/>
                    <a:pt x="57" y="95"/>
                  </a:cubicBezTo>
                  <a:cubicBezTo>
                    <a:pt x="57" y="95"/>
                    <a:pt x="58" y="95"/>
                    <a:pt x="58" y="95"/>
                  </a:cubicBezTo>
                  <a:cubicBezTo>
                    <a:pt x="59" y="94"/>
                    <a:pt x="58" y="93"/>
                    <a:pt x="58" y="93"/>
                  </a:cubicBezTo>
                  <a:cubicBezTo>
                    <a:pt x="58" y="93"/>
                    <a:pt x="58" y="93"/>
                    <a:pt x="58" y="93"/>
                  </a:cubicBezTo>
                  <a:cubicBezTo>
                    <a:pt x="58" y="92"/>
                    <a:pt x="57" y="92"/>
                    <a:pt x="57" y="91"/>
                  </a:cubicBezTo>
                  <a:cubicBezTo>
                    <a:pt x="56" y="91"/>
                    <a:pt x="56" y="91"/>
                    <a:pt x="57" y="90"/>
                  </a:cubicBezTo>
                  <a:cubicBezTo>
                    <a:pt x="57" y="90"/>
                    <a:pt x="57" y="90"/>
                    <a:pt x="57" y="90"/>
                  </a:cubicBezTo>
                  <a:cubicBezTo>
                    <a:pt x="58" y="91"/>
                    <a:pt x="58" y="90"/>
                    <a:pt x="58" y="89"/>
                  </a:cubicBezTo>
                  <a:cubicBezTo>
                    <a:pt x="58" y="88"/>
                    <a:pt x="58" y="88"/>
                    <a:pt x="58" y="87"/>
                  </a:cubicBezTo>
                  <a:cubicBezTo>
                    <a:pt x="58" y="86"/>
                    <a:pt x="58" y="86"/>
                    <a:pt x="58" y="86"/>
                  </a:cubicBezTo>
                  <a:cubicBezTo>
                    <a:pt x="59" y="86"/>
                    <a:pt x="60" y="85"/>
                    <a:pt x="61" y="85"/>
                  </a:cubicBezTo>
                  <a:cubicBezTo>
                    <a:pt x="62" y="84"/>
                    <a:pt x="63" y="84"/>
                    <a:pt x="62" y="83"/>
                  </a:cubicBezTo>
                  <a:cubicBezTo>
                    <a:pt x="62" y="83"/>
                    <a:pt x="62" y="83"/>
                    <a:pt x="62" y="82"/>
                  </a:cubicBezTo>
                  <a:cubicBezTo>
                    <a:pt x="62" y="81"/>
                    <a:pt x="63" y="81"/>
                    <a:pt x="64" y="81"/>
                  </a:cubicBezTo>
                  <a:cubicBezTo>
                    <a:pt x="65" y="81"/>
                    <a:pt x="65" y="81"/>
                    <a:pt x="65" y="81"/>
                  </a:cubicBezTo>
                  <a:cubicBezTo>
                    <a:pt x="66" y="79"/>
                    <a:pt x="67" y="79"/>
                    <a:pt x="68" y="78"/>
                  </a:cubicBezTo>
                  <a:close/>
                  <a:moveTo>
                    <a:pt x="56" y="53"/>
                  </a:moveTo>
                  <a:cubicBezTo>
                    <a:pt x="56" y="53"/>
                    <a:pt x="56" y="53"/>
                    <a:pt x="56" y="53"/>
                  </a:cubicBezTo>
                  <a:cubicBezTo>
                    <a:pt x="56" y="53"/>
                    <a:pt x="56" y="53"/>
                    <a:pt x="56" y="53"/>
                  </a:cubicBezTo>
                  <a:cubicBezTo>
                    <a:pt x="56" y="53"/>
                    <a:pt x="56" y="53"/>
                    <a:pt x="56" y="53"/>
                  </a:cubicBezTo>
                  <a:close/>
                  <a:moveTo>
                    <a:pt x="32" y="75"/>
                  </a:moveTo>
                  <a:cubicBezTo>
                    <a:pt x="32" y="75"/>
                    <a:pt x="32" y="75"/>
                    <a:pt x="32" y="75"/>
                  </a:cubicBezTo>
                  <a:cubicBezTo>
                    <a:pt x="32" y="75"/>
                    <a:pt x="32" y="75"/>
                    <a:pt x="32" y="75"/>
                  </a:cubicBezTo>
                  <a:cubicBezTo>
                    <a:pt x="32" y="75"/>
                    <a:pt x="32" y="75"/>
                    <a:pt x="32" y="75"/>
                  </a:cubicBezTo>
                  <a:close/>
                  <a:moveTo>
                    <a:pt x="94" y="107"/>
                  </a:moveTo>
                  <a:cubicBezTo>
                    <a:pt x="94" y="106"/>
                    <a:pt x="92" y="105"/>
                    <a:pt x="91" y="106"/>
                  </a:cubicBezTo>
                  <a:cubicBezTo>
                    <a:pt x="90" y="107"/>
                    <a:pt x="89" y="106"/>
                    <a:pt x="89" y="105"/>
                  </a:cubicBezTo>
                  <a:cubicBezTo>
                    <a:pt x="89" y="105"/>
                    <a:pt x="89" y="105"/>
                    <a:pt x="89" y="105"/>
                  </a:cubicBezTo>
                  <a:cubicBezTo>
                    <a:pt x="89" y="105"/>
                    <a:pt x="89" y="105"/>
                    <a:pt x="89" y="105"/>
                  </a:cubicBezTo>
                  <a:cubicBezTo>
                    <a:pt x="88" y="103"/>
                    <a:pt x="87" y="102"/>
                    <a:pt x="87" y="101"/>
                  </a:cubicBezTo>
                  <a:cubicBezTo>
                    <a:pt x="86" y="99"/>
                    <a:pt x="86" y="98"/>
                    <a:pt x="87" y="97"/>
                  </a:cubicBezTo>
                  <a:cubicBezTo>
                    <a:pt x="87" y="96"/>
                    <a:pt x="85" y="93"/>
                    <a:pt x="84" y="93"/>
                  </a:cubicBezTo>
                  <a:cubicBezTo>
                    <a:pt x="83" y="93"/>
                    <a:pt x="83" y="93"/>
                    <a:pt x="83" y="93"/>
                  </a:cubicBezTo>
                  <a:cubicBezTo>
                    <a:pt x="83" y="94"/>
                    <a:pt x="82" y="94"/>
                    <a:pt x="81" y="95"/>
                  </a:cubicBezTo>
                  <a:cubicBezTo>
                    <a:pt x="80" y="95"/>
                    <a:pt x="79" y="95"/>
                    <a:pt x="79" y="95"/>
                  </a:cubicBezTo>
                  <a:cubicBezTo>
                    <a:pt x="76" y="94"/>
                    <a:pt x="72" y="96"/>
                    <a:pt x="71" y="97"/>
                  </a:cubicBezTo>
                  <a:cubicBezTo>
                    <a:pt x="70" y="98"/>
                    <a:pt x="70" y="98"/>
                    <a:pt x="70" y="99"/>
                  </a:cubicBezTo>
                  <a:cubicBezTo>
                    <a:pt x="71" y="100"/>
                    <a:pt x="72" y="102"/>
                    <a:pt x="73" y="103"/>
                  </a:cubicBezTo>
                  <a:cubicBezTo>
                    <a:pt x="75" y="104"/>
                    <a:pt x="75" y="104"/>
                    <a:pt x="75" y="106"/>
                  </a:cubicBezTo>
                  <a:cubicBezTo>
                    <a:pt x="74" y="106"/>
                    <a:pt x="74" y="107"/>
                    <a:pt x="74" y="107"/>
                  </a:cubicBezTo>
                  <a:cubicBezTo>
                    <a:pt x="74" y="109"/>
                    <a:pt x="72" y="110"/>
                    <a:pt x="73" y="112"/>
                  </a:cubicBezTo>
                  <a:cubicBezTo>
                    <a:pt x="73" y="113"/>
                    <a:pt x="73" y="114"/>
                    <a:pt x="71" y="115"/>
                  </a:cubicBezTo>
                  <a:cubicBezTo>
                    <a:pt x="71" y="115"/>
                    <a:pt x="71" y="115"/>
                    <a:pt x="71" y="115"/>
                  </a:cubicBezTo>
                  <a:cubicBezTo>
                    <a:pt x="70" y="116"/>
                    <a:pt x="71" y="117"/>
                    <a:pt x="70" y="119"/>
                  </a:cubicBezTo>
                  <a:cubicBezTo>
                    <a:pt x="70" y="119"/>
                    <a:pt x="71" y="119"/>
                    <a:pt x="71" y="119"/>
                  </a:cubicBezTo>
                  <a:cubicBezTo>
                    <a:pt x="72" y="119"/>
                    <a:pt x="72" y="119"/>
                    <a:pt x="73" y="119"/>
                  </a:cubicBezTo>
                  <a:cubicBezTo>
                    <a:pt x="74" y="118"/>
                    <a:pt x="75" y="117"/>
                    <a:pt x="76" y="118"/>
                  </a:cubicBezTo>
                  <a:cubicBezTo>
                    <a:pt x="77" y="118"/>
                    <a:pt x="78" y="117"/>
                    <a:pt x="79" y="116"/>
                  </a:cubicBezTo>
                  <a:cubicBezTo>
                    <a:pt x="80" y="115"/>
                    <a:pt x="80" y="114"/>
                    <a:pt x="82" y="114"/>
                  </a:cubicBezTo>
                  <a:cubicBezTo>
                    <a:pt x="82" y="114"/>
                    <a:pt x="82" y="114"/>
                    <a:pt x="82" y="114"/>
                  </a:cubicBezTo>
                  <a:cubicBezTo>
                    <a:pt x="83" y="116"/>
                    <a:pt x="83" y="117"/>
                    <a:pt x="83" y="118"/>
                  </a:cubicBezTo>
                  <a:cubicBezTo>
                    <a:pt x="84" y="119"/>
                    <a:pt x="84" y="119"/>
                    <a:pt x="83" y="119"/>
                  </a:cubicBezTo>
                  <a:cubicBezTo>
                    <a:pt x="82" y="120"/>
                    <a:pt x="83" y="121"/>
                    <a:pt x="83" y="122"/>
                  </a:cubicBezTo>
                  <a:cubicBezTo>
                    <a:pt x="83" y="123"/>
                    <a:pt x="82" y="123"/>
                    <a:pt x="82" y="124"/>
                  </a:cubicBezTo>
                  <a:cubicBezTo>
                    <a:pt x="82" y="124"/>
                    <a:pt x="82" y="125"/>
                    <a:pt x="82" y="125"/>
                  </a:cubicBezTo>
                  <a:cubicBezTo>
                    <a:pt x="83" y="126"/>
                    <a:pt x="83" y="125"/>
                    <a:pt x="83" y="125"/>
                  </a:cubicBezTo>
                  <a:cubicBezTo>
                    <a:pt x="85" y="124"/>
                    <a:pt x="86" y="122"/>
                    <a:pt x="87" y="121"/>
                  </a:cubicBezTo>
                  <a:cubicBezTo>
                    <a:pt x="88" y="120"/>
                    <a:pt x="89" y="119"/>
                    <a:pt x="90" y="117"/>
                  </a:cubicBezTo>
                  <a:cubicBezTo>
                    <a:pt x="90" y="116"/>
                    <a:pt x="91" y="116"/>
                    <a:pt x="92" y="115"/>
                  </a:cubicBezTo>
                  <a:cubicBezTo>
                    <a:pt x="92" y="115"/>
                    <a:pt x="92" y="115"/>
                    <a:pt x="92" y="115"/>
                  </a:cubicBezTo>
                  <a:cubicBezTo>
                    <a:pt x="93" y="115"/>
                    <a:pt x="93" y="115"/>
                    <a:pt x="92" y="113"/>
                  </a:cubicBezTo>
                  <a:cubicBezTo>
                    <a:pt x="94" y="113"/>
                    <a:pt x="94" y="112"/>
                    <a:pt x="93" y="111"/>
                  </a:cubicBezTo>
                  <a:cubicBezTo>
                    <a:pt x="93" y="110"/>
                    <a:pt x="93" y="109"/>
                    <a:pt x="94" y="108"/>
                  </a:cubicBezTo>
                  <a:cubicBezTo>
                    <a:pt x="94" y="107"/>
                    <a:pt x="94" y="107"/>
                    <a:pt x="94" y="107"/>
                  </a:cubicBezTo>
                  <a:close/>
                  <a:moveTo>
                    <a:pt x="156" y="22"/>
                  </a:moveTo>
                  <a:cubicBezTo>
                    <a:pt x="156" y="23"/>
                    <a:pt x="156" y="24"/>
                    <a:pt x="154" y="24"/>
                  </a:cubicBezTo>
                  <a:cubicBezTo>
                    <a:pt x="152" y="25"/>
                    <a:pt x="150" y="26"/>
                    <a:pt x="148" y="26"/>
                  </a:cubicBezTo>
                  <a:cubicBezTo>
                    <a:pt x="147" y="26"/>
                    <a:pt x="146" y="28"/>
                    <a:pt x="145" y="28"/>
                  </a:cubicBezTo>
                  <a:cubicBezTo>
                    <a:pt x="144" y="28"/>
                    <a:pt x="143" y="28"/>
                    <a:pt x="143" y="27"/>
                  </a:cubicBezTo>
                  <a:cubicBezTo>
                    <a:pt x="142" y="25"/>
                    <a:pt x="143" y="23"/>
                    <a:pt x="144" y="22"/>
                  </a:cubicBezTo>
                  <a:cubicBezTo>
                    <a:pt x="146" y="21"/>
                    <a:pt x="147" y="20"/>
                    <a:pt x="148" y="19"/>
                  </a:cubicBezTo>
                  <a:cubicBezTo>
                    <a:pt x="149" y="18"/>
                    <a:pt x="150" y="18"/>
                    <a:pt x="152" y="17"/>
                  </a:cubicBezTo>
                  <a:cubicBezTo>
                    <a:pt x="152" y="17"/>
                    <a:pt x="153" y="17"/>
                    <a:pt x="154" y="18"/>
                  </a:cubicBezTo>
                  <a:cubicBezTo>
                    <a:pt x="155" y="19"/>
                    <a:pt x="156" y="20"/>
                    <a:pt x="156" y="22"/>
                  </a:cubicBezTo>
                  <a:close/>
                  <a:moveTo>
                    <a:pt x="70" y="94"/>
                  </a:moveTo>
                  <a:cubicBezTo>
                    <a:pt x="69" y="94"/>
                    <a:pt x="70" y="93"/>
                    <a:pt x="70" y="93"/>
                  </a:cubicBezTo>
                  <a:cubicBezTo>
                    <a:pt x="70" y="92"/>
                    <a:pt x="69" y="91"/>
                    <a:pt x="69" y="91"/>
                  </a:cubicBezTo>
                  <a:cubicBezTo>
                    <a:pt x="69" y="90"/>
                    <a:pt x="69" y="89"/>
                    <a:pt x="69" y="88"/>
                  </a:cubicBezTo>
                  <a:cubicBezTo>
                    <a:pt x="69" y="87"/>
                    <a:pt x="68" y="86"/>
                    <a:pt x="67" y="86"/>
                  </a:cubicBezTo>
                  <a:cubicBezTo>
                    <a:pt x="67" y="86"/>
                    <a:pt x="66" y="86"/>
                    <a:pt x="66" y="85"/>
                  </a:cubicBezTo>
                  <a:cubicBezTo>
                    <a:pt x="66" y="85"/>
                    <a:pt x="66" y="84"/>
                    <a:pt x="67" y="84"/>
                  </a:cubicBezTo>
                  <a:cubicBezTo>
                    <a:pt x="68" y="84"/>
                    <a:pt x="70" y="83"/>
                    <a:pt x="71" y="83"/>
                  </a:cubicBezTo>
                  <a:cubicBezTo>
                    <a:pt x="72" y="83"/>
                    <a:pt x="72" y="82"/>
                    <a:pt x="72" y="82"/>
                  </a:cubicBezTo>
                  <a:cubicBezTo>
                    <a:pt x="72" y="81"/>
                    <a:pt x="72" y="80"/>
                    <a:pt x="73" y="80"/>
                  </a:cubicBezTo>
                  <a:cubicBezTo>
                    <a:pt x="74" y="80"/>
                    <a:pt x="74" y="81"/>
                    <a:pt x="74" y="81"/>
                  </a:cubicBezTo>
                  <a:cubicBezTo>
                    <a:pt x="74" y="82"/>
                    <a:pt x="74" y="82"/>
                    <a:pt x="74" y="82"/>
                  </a:cubicBezTo>
                  <a:cubicBezTo>
                    <a:pt x="75" y="81"/>
                    <a:pt x="75" y="80"/>
                    <a:pt x="76" y="81"/>
                  </a:cubicBezTo>
                  <a:cubicBezTo>
                    <a:pt x="77" y="82"/>
                    <a:pt x="78" y="82"/>
                    <a:pt x="78" y="83"/>
                  </a:cubicBezTo>
                  <a:cubicBezTo>
                    <a:pt x="78" y="84"/>
                    <a:pt x="78" y="84"/>
                    <a:pt x="78" y="84"/>
                  </a:cubicBezTo>
                  <a:cubicBezTo>
                    <a:pt x="78" y="84"/>
                    <a:pt x="78" y="84"/>
                    <a:pt x="78" y="84"/>
                  </a:cubicBezTo>
                  <a:cubicBezTo>
                    <a:pt x="78" y="84"/>
                    <a:pt x="78" y="84"/>
                    <a:pt x="78" y="84"/>
                  </a:cubicBezTo>
                  <a:cubicBezTo>
                    <a:pt x="79" y="85"/>
                    <a:pt x="79" y="85"/>
                    <a:pt x="79" y="86"/>
                  </a:cubicBezTo>
                  <a:cubicBezTo>
                    <a:pt x="79" y="86"/>
                    <a:pt x="79" y="86"/>
                    <a:pt x="79" y="86"/>
                  </a:cubicBezTo>
                  <a:cubicBezTo>
                    <a:pt x="79" y="87"/>
                    <a:pt x="79" y="87"/>
                    <a:pt x="79" y="88"/>
                  </a:cubicBezTo>
                  <a:cubicBezTo>
                    <a:pt x="80" y="90"/>
                    <a:pt x="79" y="91"/>
                    <a:pt x="79" y="92"/>
                  </a:cubicBezTo>
                  <a:cubicBezTo>
                    <a:pt x="79" y="93"/>
                    <a:pt x="78" y="93"/>
                    <a:pt x="77" y="93"/>
                  </a:cubicBezTo>
                  <a:cubicBezTo>
                    <a:pt x="77" y="94"/>
                    <a:pt x="76" y="93"/>
                    <a:pt x="76" y="93"/>
                  </a:cubicBezTo>
                  <a:cubicBezTo>
                    <a:pt x="75" y="93"/>
                    <a:pt x="73" y="94"/>
                    <a:pt x="72" y="94"/>
                  </a:cubicBezTo>
                  <a:cubicBezTo>
                    <a:pt x="71" y="95"/>
                    <a:pt x="71" y="93"/>
                    <a:pt x="70" y="94"/>
                  </a:cubicBezTo>
                  <a:close/>
                  <a:moveTo>
                    <a:pt x="130" y="71"/>
                  </a:moveTo>
                  <a:cubicBezTo>
                    <a:pt x="130" y="71"/>
                    <a:pt x="130" y="71"/>
                    <a:pt x="130" y="71"/>
                  </a:cubicBezTo>
                  <a:cubicBezTo>
                    <a:pt x="129" y="71"/>
                    <a:pt x="129" y="72"/>
                    <a:pt x="129" y="72"/>
                  </a:cubicBezTo>
                  <a:cubicBezTo>
                    <a:pt x="128" y="73"/>
                    <a:pt x="127" y="73"/>
                    <a:pt x="126" y="72"/>
                  </a:cubicBezTo>
                  <a:cubicBezTo>
                    <a:pt x="125" y="71"/>
                    <a:pt x="124" y="71"/>
                    <a:pt x="123" y="71"/>
                  </a:cubicBezTo>
                  <a:cubicBezTo>
                    <a:pt x="122" y="72"/>
                    <a:pt x="121" y="72"/>
                    <a:pt x="120" y="73"/>
                  </a:cubicBezTo>
                  <a:cubicBezTo>
                    <a:pt x="120" y="73"/>
                    <a:pt x="120" y="73"/>
                    <a:pt x="120" y="73"/>
                  </a:cubicBezTo>
                  <a:cubicBezTo>
                    <a:pt x="120" y="74"/>
                    <a:pt x="120" y="74"/>
                    <a:pt x="119" y="74"/>
                  </a:cubicBezTo>
                  <a:cubicBezTo>
                    <a:pt x="119" y="74"/>
                    <a:pt x="119" y="74"/>
                    <a:pt x="119" y="74"/>
                  </a:cubicBezTo>
                  <a:cubicBezTo>
                    <a:pt x="118" y="73"/>
                    <a:pt x="118" y="73"/>
                    <a:pt x="119" y="72"/>
                  </a:cubicBezTo>
                  <a:cubicBezTo>
                    <a:pt x="120" y="70"/>
                    <a:pt x="122" y="71"/>
                    <a:pt x="122" y="69"/>
                  </a:cubicBezTo>
                  <a:cubicBezTo>
                    <a:pt x="122" y="69"/>
                    <a:pt x="125" y="69"/>
                    <a:pt x="125" y="69"/>
                  </a:cubicBezTo>
                  <a:cubicBezTo>
                    <a:pt x="127" y="71"/>
                    <a:pt x="128" y="71"/>
                    <a:pt x="129" y="71"/>
                  </a:cubicBezTo>
                  <a:cubicBezTo>
                    <a:pt x="130" y="71"/>
                    <a:pt x="130" y="70"/>
                    <a:pt x="130" y="71"/>
                  </a:cubicBezTo>
                  <a:close/>
                  <a:moveTo>
                    <a:pt x="118" y="27"/>
                  </a:moveTo>
                  <a:cubicBezTo>
                    <a:pt x="117" y="26"/>
                    <a:pt x="117" y="25"/>
                    <a:pt x="117" y="24"/>
                  </a:cubicBezTo>
                  <a:cubicBezTo>
                    <a:pt x="117" y="23"/>
                    <a:pt x="117" y="22"/>
                    <a:pt x="118" y="22"/>
                  </a:cubicBezTo>
                  <a:cubicBezTo>
                    <a:pt x="118" y="22"/>
                    <a:pt x="119" y="22"/>
                    <a:pt x="119" y="23"/>
                  </a:cubicBezTo>
                  <a:cubicBezTo>
                    <a:pt x="120" y="24"/>
                    <a:pt x="121" y="24"/>
                    <a:pt x="121" y="25"/>
                  </a:cubicBezTo>
                  <a:cubicBezTo>
                    <a:pt x="121" y="25"/>
                    <a:pt x="121" y="25"/>
                    <a:pt x="121" y="25"/>
                  </a:cubicBezTo>
                  <a:cubicBezTo>
                    <a:pt x="122" y="26"/>
                    <a:pt x="122" y="26"/>
                    <a:pt x="121" y="27"/>
                  </a:cubicBezTo>
                  <a:cubicBezTo>
                    <a:pt x="121" y="27"/>
                    <a:pt x="121" y="27"/>
                    <a:pt x="120" y="28"/>
                  </a:cubicBezTo>
                  <a:cubicBezTo>
                    <a:pt x="119" y="28"/>
                    <a:pt x="118" y="28"/>
                    <a:pt x="118" y="27"/>
                  </a:cubicBezTo>
                  <a:close/>
                  <a:moveTo>
                    <a:pt x="65" y="65"/>
                  </a:moveTo>
                  <a:cubicBezTo>
                    <a:pt x="65" y="63"/>
                    <a:pt x="66" y="63"/>
                    <a:pt x="68" y="64"/>
                  </a:cubicBezTo>
                  <a:cubicBezTo>
                    <a:pt x="70" y="64"/>
                    <a:pt x="70" y="65"/>
                    <a:pt x="70" y="66"/>
                  </a:cubicBezTo>
                  <a:cubicBezTo>
                    <a:pt x="69" y="67"/>
                    <a:pt x="68" y="67"/>
                    <a:pt x="67" y="67"/>
                  </a:cubicBezTo>
                  <a:cubicBezTo>
                    <a:pt x="66" y="67"/>
                    <a:pt x="65" y="66"/>
                    <a:pt x="65" y="65"/>
                  </a:cubicBezTo>
                  <a:close/>
                  <a:moveTo>
                    <a:pt x="52" y="16"/>
                  </a:moveTo>
                  <a:cubicBezTo>
                    <a:pt x="52" y="16"/>
                    <a:pt x="53" y="15"/>
                    <a:pt x="53" y="15"/>
                  </a:cubicBezTo>
                  <a:cubicBezTo>
                    <a:pt x="54" y="16"/>
                    <a:pt x="55" y="16"/>
                    <a:pt x="55" y="17"/>
                  </a:cubicBezTo>
                  <a:cubicBezTo>
                    <a:pt x="55" y="18"/>
                    <a:pt x="55" y="18"/>
                    <a:pt x="56" y="18"/>
                  </a:cubicBezTo>
                  <a:cubicBezTo>
                    <a:pt x="56" y="19"/>
                    <a:pt x="55" y="19"/>
                    <a:pt x="55" y="19"/>
                  </a:cubicBezTo>
                  <a:cubicBezTo>
                    <a:pt x="55" y="20"/>
                    <a:pt x="54" y="20"/>
                    <a:pt x="53" y="20"/>
                  </a:cubicBezTo>
                  <a:cubicBezTo>
                    <a:pt x="52" y="19"/>
                    <a:pt x="51" y="18"/>
                    <a:pt x="52" y="16"/>
                  </a:cubicBezTo>
                  <a:close/>
                  <a:moveTo>
                    <a:pt x="112" y="79"/>
                  </a:moveTo>
                  <a:cubicBezTo>
                    <a:pt x="111" y="80"/>
                    <a:pt x="111" y="80"/>
                    <a:pt x="110" y="80"/>
                  </a:cubicBezTo>
                  <a:cubicBezTo>
                    <a:pt x="109" y="79"/>
                    <a:pt x="108" y="77"/>
                    <a:pt x="108" y="75"/>
                  </a:cubicBezTo>
                  <a:cubicBezTo>
                    <a:pt x="108" y="75"/>
                    <a:pt x="108" y="74"/>
                    <a:pt x="109" y="74"/>
                  </a:cubicBezTo>
                  <a:cubicBezTo>
                    <a:pt x="109" y="74"/>
                    <a:pt x="109" y="75"/>
                    <a:pt x="110" y="75"/>
                  </a:cubicBezTo>
                  <a:cubicBezTo>
                    <a:pt x="110" y="76"/>
                    <a:pt x="110" y="77"/>
                    <a:pt x="112" y="78"/>
                  </a:cubicBezTo>
                  <a:cubicBezTo>
                    <a:pt x="112" y="78"/>
                    <a:pt x="112" y="79"/>
                    <a:pt x="112" y="79"/>
                  </a:cubicBezTo>
                  <a:close/>
                  <a:moveTo>
                    <a:pt x="135" y="67"/>
                  </a:moveTo>
                  <a:cubicBezTo>
                    <a:pt x="135" y="68"/>
                    <a:pt x="134" y="69"/>
                    <a:pt x="133" y="69"/>
                  </a:cubicBezTo>
                  <a:cubicBezTo>
                    <a:pt x="133" y="69"/>
                    <a:pt x="132" y="68"/>
                    <a:pt x="132" y="68"/>
                  </a:cubicBezTo>
                  <a:cubicBezTo>
                    <a:pt x="132" y="67"/>
                    <a:pt x="133" y="66"/>
                    <a:pt x="134" y="66"/>
                  </a:cubicBezTo>
                  <a:cubicBezTo>
                    <a:pt x="134" y="66"/>
                    <a:pt x="135" y="66"/>
                    <a:pt x="135" y="67"/>
                  </a:cubicBezTo>
                  <a:close/>
                  <a:moveTo>
                    <a:pt x="65" y="55"/>
                  </a:moveTo>
                  <a:cubicBezTo>
                    <a:pt x="65" y="55"/>
                    <a:pt x="64" y="55"/>
                    <a:pt x="63" y="55"/>
                  </a:cubicBezTo>
                  <a:cubicBezTo>
                    <a:pt x="63" y="55"/>
                    <a:pt x="63" y="55"/>
                    <a:pt x="62" y="55"/>
                  </a:cubicBezTo>
                  <a:cubicBezTo>
                    <a:pt x="62" y="54"/>
                    <a:pt x="62" y="54"/>
                    <a:pt x="62" y="53"/>
                  </a:cubicBezTo>
                  <a:cubicBezTo>
                    <a:pt x="62" y="52"/>
                    <a:pt x="63" y="53"/>
                    <a:pt x="63" y="53"/>
                  </a:cubicBezTo>
                  <a:cubicBezTo>
                    <a:pt x="64" y="53"/>
                    <a:pt x="65" y="54"/>
                    <a:pt x="65" y="55"/>
                  </a:cubicBezTo>
                  <a:close/>
                  <a:moveTo>
                    <a:pt x="102" y="142"/>
                  </a:moveTo>
                  <a:cubicBezTo>
                    <a:pt x="102" y="142"/>
                    <a:pt x="102" y="142"/>
                    <a:pt x="102" y="142"/>
                  </a:cubicBezTo>
                  <a:cubicBezTo>
                    <a:pt x="101" y="145"/>
                    <a:pt x="100" y="147"/>
                    <a:pt x="98" y="149"/>
                  </a:cubicBezTo>
                  <a:cubicBezTo>
                    <a:pt x="99" y="146"/>
                    <a:pt x="101" y="144"/>
                    <a:pt x="102" y="142"/>
                  </a:cubicBezTo>
                  <a:close/>
                  <a:moveTo>
                    <a:pt x="4" y="43"/>
                  </a:moveTo>
                  <a:cubicBezTo>
                    <a:pt x="4" y="43"/>
                    <a:pt x="3" y="43"/>
                    <a:pt x="3" y="44"/>
                  </a:cubicBezTo>
                  <a:cubicBezTo>
                    <a:pt x="2" y="43"/>
                    <a:pt x="2" y="43"/>
                    <a:pt x="2" y="43"/>
                  </a:cubicBezTo>
                  <a:cubicBezTo>
                    <a:pt x="2" y="42"/>
                    <a:pt x="3" y="42"/>
                    <a:pt x="2" y="41"/>
                  </a:cubicBezTo>
                  <a:cubicBezTo>
                    <a:pt x="2" y="41"/>
                    <a:pt x="2" y="41"/>
                    <a:pt x="3" y="41"/>
                  </a:cubicBezTo>
                  <a:cubicBezTo>
                    <a:pt x="4" y="41"/>
                    <a:pt x="4" y="42"/>
                    <a:pt x="4" y="43"/>
                  </a:cubicBezTo>
                  <a:close/>
                  <a:moveTo>
                    <a:pt x="68" y="4"/>
                  </a:moveTo>
                  <a:cubicBezTo>
                    <a:pt x="68" y="3"/>
                    <a:pt x="68" y="3"/>
                    <a:pt x="69" y="3"/>
                  </a:cubicBezTo>
                  <a:cubicBezTo>
                    <a:pt x="69" y="3"/>
                    <a:pt x="70" y="3"/>
                    <a:pt x="70" y="4"/>
                  </a:cubicBezTo>
                  <a:cubicBezTo>
                    <a:pt x="70" y="4"/>
                    <a:pt x="70" y="5"/>
                    <a:pt x="70" y="5"/>
                  </a:cubicBezTo>
                  <a:cubicBezTo>
                    <a:pt x="69" y="5"/>
                    <a:pt x="68" y="4"/>
                    <a:pt x="68" y="4"/>
                  </a:cubicBezTo>
                  <a:close/>
                  <a:moveTo>
                    <a:pt x="70" y="3"/>
                  </a:moveTo>
                  <a:cubicBezTo>
                    <a:pt x="70" y="1"/>
                    <a:pt x="69" y="1"/>
                    <a:pt x="69" y="0"/>
                  </a:cubicBezTo>
                  <a:cubicBezTo>
                    <a:pt x="69" y="0"/>
                    <a:pt x="69" y="0"/>
                    <a:pt x="70" y="0"/>
                  </a:cubicBezTo>
                  <a:cubicBezTo>
                    <a:pt x="70" y="1"/>
                    <a:pt x="70" y="1"/>
                    <a:pt x="70" y="1"/>
                  </a:cubicBezTo>
                  <a:cubicBezTo>
                    <a:pt x="71" y="1"/>
                    <a:pt x="71" y="0"/>
                    <a:pt x="71" y="1"/>
                  </a:cubicBezTo>
                  <a:cubicBezTo>
                    <a:pt x="71" y="2"/>
                    <a:pt x="71" y="2"/>
                    <a:pt x="70" y="3"/>
                  </a:cubicBezTo>
                  <a:close/>
                  <a:moveTo>
                    <a:pt x="2" y="40"/>
                  </a:moveTo>
                  <a:cubicBezTo>
                    <a:pt x="2" y="39"/>
                    <a:pt x="2" y="39"/>
                    <a:pt x="2" y="39"/>
                  </a:cubicBezTo>
                  <a:cubicBezTo>
                    <a:pt x="3" y="39"/>
                    <a:pt x="3" y="39"/>
                    <a:pt x="3" y="40"/>
                  </a:cubicBezTo>
                  <a:cubicBezTo>
                    <a:pt x="4" y="40"/>
                    <a:pt x="3" y="40"/>
                    <a:pt x="3" y="40"/>
                  </a:cubicBezTo>
                  <a:cubicBezTo>
                    <a:pt x="2" y="40"/>
                    <a:pt x="2" y="40"/>
                    <a:pt x="2" y="40"/>
                  </a:cubicBezTo>
                  <a:close/>
                  <a:moveTo>
                    <a:pt x="72" y="3"/>
                  </a:moveTo>
                  <a:cubicBezTo>
                    <a:pt x="72" y="2"/>
                    <a:pt x="73" y="2"/>
                    <a:pt x="73" y="2"/>
                  </a:cubicBezTo>
                  <a:cubicBezTo>
                    <a:pt x="74" y="2"/>
                    <a:pt x="74" y="2"/>
                    <a:pt x="74" y="3"/>
                  </a:cubicBezTo>
                  <a:cubicBezTo>
                    <a:pt x="73" y="3"/>
                    <a:pt x="73" y="3"/>
                    <a:pt x="72" y="4"/>
                  </a:cubicBezTo>
                  <a:cubicBezTo>
                    <a:pt x="72" y="4"/>
                    <a:pt x="72" y="3"/>
                    <a:pt x="72" y="3"/>
                  </a:cubicBezTo>
                  <a:close/>
                  <a:moveTo>
                    <a:pt x="93" y="14"/>
                  </a:moveTo>
                  <a:cubicBezTo>
                    <a:pt x="93" y="14"/>
                    <a:pt x="92" y="13"/>
                    <a:pt x="93" y="13"/>
                  </a:cubicBezTo>
                  <a:cubicBezTo>
                    <a:pt x="94" y="13"/>
                    <a:pt x="94" y="14"/>
                    <a:pt x="94" y="14"/>
                  </a:cubicBezTo>
                  <a:cubicBezTo>
                    <a:pt x="94" y="15"/>
                    <a:pt x="94" y="15"/>
                    <a:pt x="93" y="15"/>
                  </a:cubicBezTo>
                  <a:cubicBezTo>
                    <a:pt x="93" y="15"/>
                    <a:pt x="92" y="15"/>
                    <a:pt x="93" y="14"/>
                  </a:cubicBezTo>
                  <a:close/>
                  <a:moveTo>
                    <a:pt x="64" y="11"/>
                  </a:moveTo>
                  <a:cubicBezTo>
                    <a:pt x="63" y="10"/>
                    <a:pt x="64" y="9"/>
                    <a:pt x="65" y="8"/>
                  </a:cubicBezTo>
                  <a:cubicBezTo>
                    <a:pt x="65" y="9"/>
                    <a:pt x="66" y="10"/>
                    <a:pt x="65" y="11"/>
                  </a:cubicBezTo>
                  <a:cubicBezTo>
                    <a:pt x="64" y="11"/>
                    <a:pt x="64" y="11"/>
                    <a:pt x="64" y="11"/>
                  </a:cubicBezTo>
                  <a:close/>
                  <a:moveTo>
                    <a:pt x="65" y="58"/>
                  </a:moveTo>
                  <a:cubicBezTo>
                    <a:pt x="65" y="57"/>
                    <a:pt x="64" y="57"/>
                    <a:pt x="65" y="57"/>
                  </a:cubicBezTo>
                  <a:cubicBezTo>
                    <a:pt x="65" y="57"/>
                    <a:pt x="65" y="57"/>
                    <a:pt x="65" y="58"/>
                  </a:cubicBezTo>
                  <a:cubicBezTo>
                    <a:pt x="65" y="58"/>
                    <a:pt x="65" y="59"/>
                    <a:pt x="65" y="59"/>
                  </a:cubicBezTo>
                  <a:cubicBezTo>
                    <a:pt x="64" y="59"/>
                    <a:pt x="64" y="58"/>
                    <a:pt x="65" y="58"/>
                  </a:cubicBezTo>
                  <a:close/>
                  <a:moveTo>
                    <a:pt x="27" y="29"/>
                  </a:moveTo>
                  <a:cubicBezTo>
                    <a:pt x="27" y="29"/>
                    <a:pt x="27" y="29"/>
                    <a:pt x="27" y="29"/>
                  </a:cubicBezTo>
                  <a:cubicBezTo>
                    <a:pt x="28" y="29"/>
                    <a:pt x="28" y="29"/>
                    <a:pt x="28" y="29"/>
                  </a:cubicBezTo>
                  <a:cubicBezTo>
                    <a:pt x="28" y="29"/>
                    <a:pt x="27" y="30"/>
                    <a:pt x="27" y="30"/>
                  </a:cubicBezTo>
                  <a:cubicBezTo>
                    <a:pt x="27" y="30"/>
                    <a:pt x="27" y="29"/>
                    <a:pt x="27" y="29"/>
                  </a:cubicBezTo>
                  <a:close/>
                  <a:moveTo>
                    <a:pt x="75" y="16"/>
                  </a:moveTo>
                  <a:cubicBezTo>
                    <a:pt x="75" y="16"/>
                    <a:pt x="74" y="17"/>
                    <a:pt x="74" y="17"/>
                  </a:cubicBezTo>
                  <a:cubicBezTo>
                    <a:pt x="74" y="16"/>
                    <a:pt x="74" y="16"/>
                    <a:pt x="75" y="16"/>
                  </a:cubicBezTo>
                  <a:close/>
                  <a:moveTo>
                    <a:pt x="42" y="148"/>
                  </a:moveTo>
                  <a:cubicBezTo>
                    <a:pt x="42" y="148"/>
                    <a:pt x="42" y="148"/>
                    <a:pt x="42" y="148"/>
                  </a:cubicBezTo>
                  <a:cubicBezTo>
                    <a:pt x="41" y="148"/>
                    <a:pt x="41" y="148"/>
                    <a:pt x="41" y="148"/>
                  </a:cubicBezTo>
                  <a:cubicBezTo>
                    <a:pt x="41" y="148"/>
                    <a:pt x="41" y="147"/>
                    <a:pt x="42" y="147"/>
                  </a:cubicBezTo>
                  <a:cubicBezTo>
                    <a:pt x="42" y="148"/>
                    <a:pt x="42" y="148"/>
                    <a:pt x="42" y="148"/>
                  </a:cubicBezTo>
                  <a:close/>
                  <a:moveTo>
                    <a:pt x="29" y="79"/>
                  </a:moveTo>
                  <a:cubicBezTo>
                    <a:pt x="29" y="79"/>
                    <a:pt x="28" y="79"/>
                    <a:pt x="29" y="79"/>
                  </a:cubicBezTo>
                  <a:cubicBezTo>
                    <a:pt x="29" y="78"/>
                    <a:pt x="29" y="78"/>
                    <a:pt x="29" y="78"/>
                  </a:cubicBezTo>
                  <a:cubicBezTo>
                    <a:pt x="29" y="78"/>
                    <a:pt x="29" y="78"/>
                    <a:pt x="29" y="79"/>
                  </a:cubicBezTo>
                  <a:cubicBezTo>
                    <a:pt x="29" y="79"/>
                    <a:pt x="29" y="79"/>
                    <a:pt x="29" y="79"/>
                  </a:cubicBezTo>
                  <a:close/>
                  <a:moveTo>
                    <a:pt x="86" y="124"/>
                  </a:moveTo>
                  <a:cubicBezTo>
                    <a:pt x="86" y="124"/>
                    <a:pt x="86" y="125"/>
                    <a:pt x="86" y="125"/>
                  </a:cubicBezTo>
                  <a:cubicBezTo>
                    <a:pt x="86" y="125"/>
                    <a:pt x="86" y="125"/>
                    <a:pt x="86" y="125"/>
                  </a:cubicBezTo>
                  <a:cubicBezTo>
                    <a:pt x="86" y="125"/>
                    <a:pt x="85" y="125"/>
                    <a:pt x="85" y="125"/>
                  </a:cubicBezTo>
                  <a:cubicBezTo>
                    <a:pt x="85" y="125"/>
                    <a:pt x="86" y="124"/>
                    <a:pt x="86" y="124"/>
                  </a:cubicBezTo>
                  <a:close/>
                  <a:moveTo>
                    <a:pt x="92" y="11"/>
                  </a:moveTo>
                  <a:cubicBezTo>
                    <a:pt x="92" y="11"/>
                    <a:pt x="92" y="11"/>
                    <a:pt x="92" y="11"/>
                  </a:cubicBezTo>
                  <a:cubicBezTo>
                    <a:pt x="92" y="10"/>
                    <a:pt x="92" y="10"/>
                    <a:pt x="93" y="11"/>
                  </a:cubicBezTo>
                  <a:cubicBezTo>
                    <a:pt x="93" y="11"/>
                    <a:pt x="92" y="11"/>
                    <a:pt x="92" y="11"/>
                  </a:cubicBezTo>
                  <a:close/>
                  <a:moveTo>
                    <a:pt x="11" y="93"/>
                  </a:moveTo>
                  <a:cubicBezTo>
                    <a:pt x="11" y="93"/>
                    <a:pt x="11" y="94"/>
                    <a:pt x="11" y="95"/>
                  </a:cubicBezTo>
                  <a:cubicBezTo>
                    <a:pt x="11" y="94"/>
                    <a:pt x="10" y="94"/>
                    <a:pt x="10" y="94"/>
                  </a:cubicBezTo>
                  <a:cubicBezTo>
                    <a:pt x="9" y="93"/>
                    <a:pt x="9" y="93"/>
                    <a:pt x="9" y="93"/>
                  </a:cubicBezTo>
                  <a:cubicBezTo>
                    <a:pt x="9" y="91"/>
                    <a:pt x="7" y="89"/>
                    <a:pt x="6" y="87"/>
                  </a:cubicBezTo>
                  <a:cubicBezTo>
                    <a:pt x="6" y="87"/>
                    <a:pt x="6" y="86"/>
                    <a:pt x="6" y="87"/>
                  </a:cubicBezTo>
                  <a:cubicBezTo>
                    <a:pt x="3" y="87"/>
                    <a:pt x="3" y="85"/>
                    <a:pt x="3" y="84"/>
                  </a:cubicBezTo>
                  <a:cubicBezTo>
                    <a:pt x="3" y="81"/>
                    <a:pt x="2" y="79"/>
                    <a:pt x="1" y="76"/>
                  </a:cubicBezTo>
                  <a:cubicBezTo>
                    <a:pt x="0" y="75"/>
                    <a:pt x="1" y="73"/>
                    <a:pt x="0" y="72"/>
                  </a:cubicBezTo>
                  <a:cubicBezTo>
                    <a:pt x="0" y="71"/>
                    <a:pt x="1" y="71"/>
                    <a:pt x="1" y="71"/>
                  </a:cubicBezTo>
                  <a:cubicBezTo>
                    <a:pt x="2" y="72"/>
                    <a:pt x="3" y="72"/>
                    <a:pt x="3" y="73"/>
                  </a:cubicBezTo>
                  <a:cubicBezTo>
                    <a:pt x="3" y="73"/>
                    <a:pt x="3" y="73"/>
                    <a:pt x="3" y="73"/>
                  </a:cubicBezTo>
                  <a:cubicBezTo>
                    <a:pt x="4" y="73"/>
                    <a:pt x="4" y="74"/>
                    <a:pt x="3" y="74"/>
                  </a:cubicBezTo>
                  <a:cubicBezTo>
                    <a:pt x="3" y="75"/>
                    <a:pt x="3" y="75"/>
                    <a:pt x="3" y="76"/>
                  </a:cubicBezTo>
                  <a:cubicBezTo>
                    <a:pt x="5" y="76"/>
                    <a:pt x="4" y="77"/>
                    <a:pt x="4" y="77"/>
                  </a:cubicBezTo>
                  <a:cubicBezTo>
                    <a:pt x="4" y="78"/>
                    <a:pt x="4" y="79"/>
                    <a:pt x="4" y="79"/>
                  </a:cubicBezTo>
                  <a:cubicBezTo>
                    <a:pt x="5" y="79"/>
                    <a:pt x="4" y="80"/>
                    <a:pt x="4" y="80"/>
                  </a:cubicBezTo>
                  <a:cubicBezTo>
                    <a:pt x="4" y="81"/>
                    <a:pt x="4" y="81"/>
                    <a:pt x="5" y="81"/>
                  </a:cubicBezTo>
                  <a:cubicBezTo>
                    <a:pt x="5" y="81"/>
                    <a:pt x="5" y="81"/>
                    <a:pt x="5" y="82"/>
                  </a:cubicBezTo>
                  <a:cubicBezTo>
                    <a:pt x="5" y="82"/>
                    <a:pt x="5" y="83"/>
                    <a:pt x="6" y="83"/>
                  </a:cubicBezTo>
                  <a:cubicBezTo>
                    <a:pt x="6" y="83"/>
                    <a:pt x="7" y="84"/>
                    <a:pt x="7" y="84"/>
                  </a:cubicBezTo>
                  <a:cubicBezTo>
                    <a:pt x="7" y="85"/>
                    <a:pt x="8" y="86"/>
                    <a:pt x="9" y="87"/>
                  </a:cubicBezTo>
                  <a:cubicBezTo>
                    <a:pt x="9" y="87"/>
                    <a:pt x="10" y="87"/>
                    <a:pt x="9" y="87"/>
                  </a:cubicBezTo>
                  <a:cubicBezTo>
                    <a:pt x="9" y="89"/>
                    <a:pt x="10" y="90"/>
                    <a:pt x="10" y="92"/>
                  </a:cubicBezTo>
                  <a:cubicBezTo>
                    <a:pt x="10" y="92"/>
                    <a:pt x="10" y="92"/>
                    <a:pt x="10" y="92"/>
                  </a:cubicBezTo>
                  <a:cubicBezTo>
                    <a:pt x="11" y="92"/>
                    <a:pt x="11" y="93"/>
                    <a:pt x="11" y="93"/>
                  </a:cubicBezTo>
                  <a:close/>
                  <a:moveTo>
                    <a:pt x="124" y="75"/>
                  </a:moveTo>
                  <a:cubicBezTo>
                    <a:pt x="124" y="75"/>
                    <a:pt x="124" y="75"/>
                    <a:pt x="124" y="75"/>
                  </a:cubicBezTo>
                  <a:cubicBezTo>
                    <a:pt x="124" y="75"/>
                    <a:pt x="123" y="75"/>
                    <a:pt x="123" y="75"/>
                  </a:cubicBezTo>
                  <a:cubicBezTo>
                    <a:pt x="124" y="75"/>
                    <a:pt x="124" y="75"/>
                    <a:pt x="124" y="75"/>
                  </a:cubicBezTo>
                  <a:cubicBezTo>
                    <a:pt x="124" y="75"/>
                    <a:pt x="124" y="75"/>
                    <a:pt x="124" y="75"/>
                  </a:cubicBezTo>
                  <a:close/>
                  <a:moveTo>
                    <a:pt x="62" y="52"/>
                  </a:moveTo>
                  <a:cubicBezTo>
                    <a:pt x="62" y="52"/>
                    <a:pt x="62" y="51"/>
                    <a:pt x="62" y="51"/>
                  </a:cubicBezTo>
                  <a:cubicBezTo>
                    <a:pt x="62" y="51"/>
                    <a:pt x="62" y="52"/>
                    <a:pt x="62" y="52"/>
                  </a:cubicBezTo>
                  <a:cubicBezTo>
                    <a:pt x="62" y="52"/>
                    <a:pt x="62" y="52"/>
                    <a:pt x="62" y="52"/>
                  </a:cubicBezTo>
                  <a:cubicBezTo>
                    <a:pt x="62" y="52"/>
                    <a:pt x="62" y="52"/>
                    <a:pt x="62" y="5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0" name="Freeform 838">
              <a:extLst>
                <a:ext uri="{FF2B5EF4-FFF2-40B4-BE49-F238E27FC236}">
                  <a16:creationId xmlns:a16="http://schemas.microsoft.com/office/drawing/2014/main" id="{0182189B-7C3A-4D70-8288-A7399C798B2B}"/>
                </a:ext>
              </a:extLst>
            </p:cNvPr>
            <p:cNvSpPr>
              <a:spLocks/>
            </p:cNvSpPr>
            <p:nvPr/>
          </p:nvSpPr>
          <p:spPr bwMode="auto">
            <a:xfrm>
              <a:off x="6629209" y="2770439"/>
              <a:ext cx="101666" cy="53537"/>
            </a:xfrm>
            <a:custGeom>
              <a:avLst/>
              <a:gdLst>
                <a:gd name="T0" fmla="*/ 0 w 22"/>
                <a:gd name="T1" fmla="*/ 12 h 14"/>
                <a:gd name="T2" fmla="*/ 2 w 22"/>
                <a:gd name="T3" fmla="*/ 8 h 14"/>
                <a:gd name="T4" fmla="*/ 2 w 22"/>
                <a:gd name="T5" fmla="*/ 6 h 14"/>
                <a:gd name="T6" fmla="*/ 3 w 22"/>
                <a:gd name="T7" fmla="*/ 6 h 14"/>
                <a:gd name="T8" fmla="*/ 7 w 22"/>
                <a:gd name="T9" fmla="*/ 4 h 14"/>
                <a:gd name="T10" fmla="*/ 8 w 22"/>
                <a:gd name="T11" fmla="*/ 2 h 14"/>
                <a:gd name="T12" fmla="*/ 9 w 22"/>
                <a:gd name="T13" fmla="*/ 0 h 14"/>
                <a:gd name="T14" fmla="*/ 8 w 22"/>
                <a:gd name="T15" fmla="*/ 3 h 14"/>
                <a:gd name="T16" fmla="*/ 6 w 22"/>
                <a:gd name="T17" fmla="*/ 6 h 14"/>
                <a:gd name="T18" fmla="*/ 7 w 22"/>
                <a:gd name="T19" fmla="*/ 6 h 14"/>
                <a:gd name="T20" fmla="*/ 8 w 22"/>
                <a:gd name="T21" fmla="*/ 7 h 14"/>
                <a:gd name="T22" fmla="*/ 10 w 22"/>
                <a:gd name="T23" fmla="*/ 7 h 14"/>
                <a:gd name="T24" fmla="*/ 10 w 22"/>
                <a:gd name="T25" fmla="*/ 5 h 14"/>
                <a:gd name="T26" fmla="*/ 11 w 22"/>
                <a:gd name="T27" fmla="*/ 3 h 14"/>
                <a:gd name="T28" fmla="*/ 12 w 22"/>
                <a:gd name="T29" fmla="*/ 3 h 14"/>
                <a:gd name="T30" fmla="*/ 12 w 22"/>
                <a:gd name="T31" fmla="*/ 4 h 14"/>
                <a:gd name="T32" fmla="*/ 13 w 22"/>
                <a:gd name="T33" fmla="*/ 3 h 14"/>
                <a:gd name="T34" fmla="*/ 13 w 22"/>
                <a:gd name="T35" fmla="*/ 4 h 14"/>
                <a:gd name="T36" fmla="*/ 14 w 22"/>
                <a:gd name="T37" fmla="*/ 4 h 14"/>
                <a:gd name="T38" fmla="*/ 16 w 22"/>
                <a:gd name="T39" fmla="*/ 5 h 14"/>
                <a:gd name="T40" fmla="*/ 17 w 22"/>
                <a:gd name="T41" fmla="*/ 6 h 14"/>
                <a:gd name="T42" fmla="*/ 17 w 22"/>
                <a:gd name="T43" fmla="*/ 5 h 14"/>
                <a:gd name="T44" fmla="*/ 19 w 22"/>
                <a:gd name="T45" fmla="*/ 5 h 14"/>
                <a:gd name="T46" fmla="*/ 20 w 22"/>
                <a:gd name="T47" fmla="*/ 6 h 14"/>
                <a:gd name="T48" fmla="*/ 21 w 22"/>
                <a:gd name="T49" fmla="*/ 7 h 14"/>
                <a:gd name="T50" fmla="*/ 20 w 22"/>
                <a:gd name="T51" fmla="*/ 10 h 14"/>
                <a:gd name="T52" fmla="*/ 20 w 22"/>
                <a:gd name="T53" fmla="*/ 12 h 14"/>
                <a:gd name="T54" fmla="*/ 21 w 22"/>
                <a:gd name="T55" fmla="*/ 13 h 14"/>
                <a:gd name="T56" fmla="*/ 17 w 22"/>
                <a:gd name="T57" fmla="*/ 13 h 14"/>
                <a:gd name="T58" fmla="*/ 14 w 22"/>
                <a:gd name="T59" fmla="*/ 13 h 14"/>
                <a:gd name="T60" fmla="*/ 10 w 22"/>
                <a:gd name="T61" fmla="*/ 13 h 14"/>
                <a:gd name="T62" fmla="*/ 7 w 22"/>
                <a:gd name="T63" fmla="*/ 13 h 14"/>
                <a:gd name="T64" fmla="*/ 0 w 22"/>
                <a:gd name="T6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4">
                  <a:moveTo>
                    <a:pt x="0" y="12"/>
                  </a:moveTo>
                  <a:cubicBezTo>
                    <a:pt x="1" y="11"/>
                    <a:pt x="2" y="10"/>
                    <a:pt x="2" y="8"/>
                  </a:cubicBezTo>
                  <a:cubicBezTo>
                    <a:pt x="2" y="8"/>
                    <a:pt x="1" y="7"/>
                    <a:pt x="2" y="6"/>
                  </a:cubicBezTo>
                  <a:cubicBezTo>
                    <a:pt x="2" y="6"/>
                    <a:pt x="3" y="6"/>
                    <a:pt x="3" y="6"/>
                  </a:cubicBezTo>
                  <a:cubicBezTo>
                    <a:pt x="5" y="6"/>
                    <a:pt x="6" y="6"/>
                    <a:pt x="7" y="4"/>
                  </a:cubicBezTo>
                  <a:cubicBezTo>
                    <a:pt x="7" y="4"/>
                    <a:pt x="8" y="3"/>
                    <a:pt x="8" y="2"/>
                  </a:cubicBezTo>
                  <a:cubicBezTo>
                    <a:pt x="9" y="2"/>
                    <a:pt x="9" y="1"/>
                    <a:pt x="9" y="0"/>
                  </a:cubicBezTo>
                  <a:cubicBezTo>
                    <a:pt x="10" y="1"/>
                    <a:pt x="9" y="2"/>
                    <a:pt x="8" y="3"/>
                  </a:cubicBezTo>
                  <a:cubicBezTo>
                    <a:pt x="8" y="4"/>
                    <a:pt x="7" y="5"/>
                    <a:pt x="6" y="6"/>
                  </a:cubicBezTo>
                  <a:cubicBezTo>
                    <a:pt x="6" y="6"/>
                    <a:pt x="6" y="6"/>
                    <a:pt x="7" y="6"/>
                  </a:cubicBezTo>
                  <a:cubicBezTo>
                    <a:pt x="7" y="6"/>
                    <a:pt x="7" y="6"/>
                    <a:pt x="8" y="7"/>
                  </a:cubicBezTo>
                  <a:cubicBezTo>
                    <a:pt x="8" y="7"/>
                    <a:pt x="9" y="7"/>
                    <a:pt x="10" y="7"/>
                  </a:cubicBezTo>
                  <a:cubicBezTo>
                    <a:pt x="11" y="6"/>
                    <a:pt x="10" y="5"/>
                    <a:pt x="10" y="5"/>
                  </a:cubicBezTo>
                  <a:cubicBezTo>
                    <a:pt x="10" y="4"/>
                    <a:pt x="11" y="3"/>
                    <a:pt x="11" y="3"/>
                  </a:cubicBezTo>
                  <a:cubicBezTo>
                    <a:pt x="11" y="2"/>
                    <a:pt x="11" y="3"/>
                    <a:pt x="12" y="3"/>
                  </a:cubicBezTo>
                  <a:cubicBezTo>
                    <a:pt x="12" y="3"/>
                    <a:pt x="12" y="3"/>
                    <a:pt x="12" y="4"/>
                  </a:cubicBezTo>
                  <a:cubicBezTo>
                    <a:pt x="13" y="4"/>
                    <a:pt x="13" y="4"/>
                    <a:pt x="13" y="3"/>
                  </a:cubicBezTo>
                  <a:cubicBezTo>
                    <a:pt x="13" y="4"/>
                    <a:pt x="13" y="4"/>
                    <a:pt x="13" y="4"/>
                  </a:cubicBezTo>
                  <a:cubicBezTo>
                    <a:pt x="13" y="4"/>
                    <a:pt x="14" y="4"/>
                    <a:pt x="14" y="4"/>
                  </a:cubicBezTo>
                  <a:cubicBezTo>
                    <a:pt x="14" y="5"/>
                    <a:pt x="15" y="5"/>
                    <a:pt x="16" y="5"/>
                  </a:cubicBezTo>
                  <a:cubicBezTo>
                    <a:pt x="16" y="5"/>
                    <a:pt x="16" y="6"/>
                    <a:pt x="17" y="6"/>
                  </a:cubicBezTo>
                  <a:cubicBezTo>
                    <a:pt x="17" y="5"/>
                    <a:pt x="17" y="5"/>
                    <a:pt x="17" y="5"/>
                  </a:cubicBezTo>
                  <a:cubicBezTo>
                    <a:pt x="17" y="5"/>
                    <a:pt x="19" y="5"/>
                    <a:pt x="19" y="5"/>
                  </a:cubicBezTo>
                  <a:cubicBezTo>
                    <a:pt x="19" y="5"/>
                    <a:pt x="20" y="6"/>
                    <a:pt x="20" y="6"/>
                  </a:cubicBezTo>
                  <a:cubicBezTo>
                    <a:pt x="20" y="7"/>
                    <a:pt x="21" y="7"/>
                    <a:pt x="21" y="7"/>
                  </a:cubicBezTo>
                  <a:cubicBezTo>
                    <a:pt x="22" y="8"/>
                    <a:pt x="20" y="9"/>
                    <a:pt x="20" y="10"/>
                  </a:cubicBezTo>
                  <a:cubicBezTo>
                    <a:pt x="20" y="11"/>
                    <a:pt x="20" y="11"/>
                    <a:pt x="20" y="12"/>
                  </a:cubicBezTo>
                  <a:cubicBezTo>
                    <a:pt x="20" y="12"/>
                    <a:pt x="20" y="13"/>
                    <a:pt x="21" y="13"/>
                  </a:cubicBezTo>
                  <a:cubicBezTo>
                    <a:pt x="19" y="14"/>
                    <a:pt x="18" y="13"/>
                    <a:pt x="17" y="13"/>
                  </a:cubicBezTo>
                  <a:cubicBezTo>
                    <a:pt x="16" y="13"/>
                    <a:pt x="15" y="13"/>
                    <a:pt x="14" y="13"/>
                  </a:cubicBezTo>
                  <a:cubicBezTo>
                    <a:pt x="13" y="13"/>
                    <a:pt x="11" y="13"/>
                    <a:pt x="10" y="13"/>
                  </a:cubicBezTo>
                  <a:cubicBezTo>
                    <a:pt x="9" y="13"/>
                    <a:pt x="8" y="13"/>
                    <a:pt x="7" y="13"/>
                  </a:cubicBezTo>
                  <a:cubicBezTo>
                    <a:pt x="4" y="12"/>
                    <a:pt x="2" y="12"/>
                    <a:pt x="0" y="1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1" name="Freeform 796">
              <a:extLst>
                <a:ext uri="{FF2B5EF4-FFF2-40B4-BE49-F238E27FC236}">
                  <a16:creationId xmlns:a16="http://schemas.microsoft.com/office/drawing/2014/main" id="{A309F930-50F7-4DF0-A7BC-6BDD28AA4BCB}"/>
                </a:ext>
              </a:extLst>
            </p:cNvPr>
            <p:cNvSpPr>
              <a:spLocks noEditPoints="1"/>
            </p:cNvSpPr>
            <p:nvPr/>
          </p:nvSpPr>
          <p:spPr bwMode="auto">
            <a:xfrm>
              <a:off x="6450849" y="2797932"/>
              <a:ext cx="317484" cy="245980"/>
            </a:xfrm>
            <a:custGeom>
              <a:avLst/>
              <a:gdLst>
                <a:gd name="T0" fmla="*/ 1 w 68"/>
                <a:gd name="T1" fmla="*/ 12 h 65"/>
                <a:gd name="T2" fmla="*/ 2 w 68"/>
                <a:gd name="T3" fmla="*/ 11 h 65"/>
                <a:gd name="T4" fmla="*/ 6 w 68"/>
                <a:gd name="T5" fmla="*/ 44 h 65"/>
                <a:gd name="T6" fmla="*/ 9 w 68"/>
                <a:gd name="T7" fmla="*/ 46 h 65"/>
                <a:gd name="T8" fmla="*/ 12 w 68"/>
                <a:gd name="T9" fmla="*/ 47 h 65"/>
                <a:gd name="T10" fmla="*/ 15 w 68"/>
                <a:gd name="T11" fmla="*/ 47 h 65"/>
                <a:gd name="T12" fmla="*/ 14 w 68"/>
                <a:gd name="T13" fmla="*/ 49 h 65"/>
                <a:gd name="T14" fmla="*/ 16 w 68"/>
                <a:gd name="T15" fmla="*/ 52 h 65"/>
                <a:gd name="T16" fmla="*/ 19 w 68"/>
                <a:gd name="T17" fmla="*/ 52 h 65"/>
                <a:gd name="T18" fmla="*/ 19 w 68"/>
                <a:gd name="T19" fmla="*/ 50 h 65"/>
                <a:gd name="T20" fmla="*/ 22 w 68"/>
                <a:gd name="T21" fmla="*/ 51 h 65"/>
                <a:gd name="T22" fmla="*/ 24 w 68"/>
                <a:gd name="T23" fmla="*/ 53 h 65"/>
                <a:gd name="T24" fmla="*/ 26 w 68"/>
                <a:gd name="T25" fmla="*/ 54 h 65"/>
                <a:gd name="T26" fmla="*/ 29 w 68"/>
                <a:gd name="T27" fmla="*/ 55 h 65"/>
                <a:gd name="T28" fmla="*/ 31 w 68"/>
                <a:gd name="T29" fmla="*/ 58 h 65"/>
                <a:gd name="T30" fmla="*/ 34 w 68"/>
                <a:gd name="T31" fmla="*/ 60 h 65"/>
                <a:gd name="T32" fmla="*/ 36 w 68"/>
                <a:gd name="T33" fmla="*/ 59 h 65"/>
                <a:gd name="T34" fmla="*/ 37 w 68"/>
                <a:gd name="T35" fmla="*/ 59 h 65"/>
                <a:gd name="T36" fmla="*/ 38 w 68"/>
                <a:gd name="T37" fmla="*/ 61 h 65"/>
                <a:gd name="T38" fmla="*/ 39 w 68"/>
                <a:gd name="T39" fmla="*/ 62 h 65"/>
                <a:gd name="T40" fmla="*/ 41 w 68"/>
                <a:gd name="T41" fmla="*/ 62 h 65"/>
                <a:gd name="T42" fmla="*/ 43 w 68"/>
                <a:gd name="T43" fmla="*/ 60 h 65"/>
                <a:gd name="T44" fmla="*/ 45 w 68"/>
                <a:gd name="T45" fmla="*/ 61 h 65"/>
                <a:gd name="T46" fmla="*/ 47 w 68"/>
                <a:gd name="T47" fmla="*/ 60 h 65"/>
                <a:gd name="T48" fmla="*/ 51 w 68"/>
                <a:gd name="T49" fmla="*/ 60 h 65"/>
                <a:gd name="T50" fmla="*/ 53 w 68"/>
                <a:gd name="T51" fmla="*/ 61 h 65"/>
                <a:gd name="T52" fmla="*/ 56 w 68"/>
                <a:gd name="T53" fmla="*/ 64 h 65"/>
                <a:gd name="T54" fmla="*/ 59 w 68"/>
                <a:gd name="T55" fmla="*/ 65 h 65"/>
                <a:gd name="T56" fmla="*/ 58 w 68"/>
                <a:gd name="T57" fmla="*/ 62 h 65"/>
                <a:gd name="T58" fmla="*/ 58 w 68"/>
                <a:gd name="T59" fmla="*/ 58 h 65"/>
                <a:gd name="T60" fmla="*/ 62 w 68"/>
                <a:gd name="T61" fmla="*/ 53 h 65"/>
                <a:gd name="T62" fmla="*/ 65 w 68"/>
                <a:gd name="T63" fmla="*/ 50 h 65"/>
                <a:gd name="T64" fmla="*/ 67 w 68"/>
                <a:gd name="T65" fmla="*/ 46 h 65"/>
                <a:gd name="T66" fmla="*/ 67 w 68"/>
                <a:gd name="T67" fmla="*/ 44 h 65"/>
                <a:gd name="T68" fmla="*/ 65 w 68"/>
                <a:gd name="T69" fmla="*/ 40 h 65"/>
                <a:gd name="T70" fmla="*/ 64 w 68"/>
                <a:gd name="T71" fmla="*/ 37 h 65"/>
                <a:gd name="T72" fmla="*/ 62 w 68"/>
                <a:gd name="T73" fmla="*/ 30 h 65"/>
                <a:gd name="T74" fmla="*/ 67 w 68"/>
                <a:gd name="T75" fmla="*/ 25 h 65"/>
                <a:gd name="T76" fmla="*/ 66 w 68"/>
                <a:gd name="T77" fmla="*/ 19 h 65"/>
                <a:gd name="T78" fmla="*/ 63 w 68"/>
                <a:gd name="T79" fmla="*/ 11 h 65"/>
                <a:gd name="T80" fmla="*/ 61 w 68"/>
                <a:gd name="T81" fmla="*/ 7 h 65"/>
                <a:gd name="T82" fmla="*/ 58 w 68"/>
                <a:gd name="T83" fmla="*/ 6 h 65"/>
                <a:gd name="T84" fmla="*/ 48 w 68"/>
                <a:gd name="T85" fmla="*/ 6 h 65"/>
                <a:gd name="T86" fmla="*/ 38 w 68"/>
                <a:gd name="T87" fmla="*/ 5 h 65"/>
                <a:gd name="T88" fmla="*/ 31 w 68"/>
                <a:gd name="T89" fmla="*/ 6 h 65"/>
                <a:gd name="T90" fmla="*/ 30 w 68"/>
                <a:gd name="T91" fmla="*/ 1 h 65"/>
                <a:gd name="T92" fmla="*/ 32 w 68"/>
                <a:gd name="T93" fmla="*/ 3 h 65"/>
                <a:gd name="T94" fmla="*/ 28 w 68"/>
                <a:gd name="T95" fmla="*/ 1 h 65"/>
                <a:gd name="T96" fmla="*/ 19 w 68"/>
                <a:gd name="T97" fmla="*/ 3 h 65"/>
                <a:gd name="T98" fmla="*/ 14 w 68"/>
                <a:gd name="T99" fmla="*/ 7 h 65"/>
                <a:gd name="T100" fmla="*/ 8 w 68"/>
                <a:gd name="T101" fmla="*/ 9 h 65"/>
                <a:gd name="T102" fmla="*/ 3 w 68"/>
                <a:gd name="T103" fmla="*/ 11 h 65"/>
                <a:gd name="T104" fmla="*/ 4 w 68"/>
                <a:gd name="T105" fmla="*/ 14 h 65"/>
                <a:gd name="T106" fmla="*/ 3 w 68"/>
                <a:gd name="T107" fmla="*/ 14 h 65"/>
                <a:gd name="T108" fmla="*/ 2 w 68"/>
                <a:gd name="T109" fmla="*/ 16 h 65"/>
                <a:gd name="T110" fmla="*/ 2 w 68"/>
                <a:gd name="T111" fmla="*/ 21 h 65"/>
                <a:gd name="T112" fmla="*/ 4 w 68"/>
                <a:gd name="T113" fmla="*/ 26 h 65"/>
                <a:gd name="T114" fmla="*/ 4 w 68"/>
                <a:gd name="T115" fmla="*/ 30 h 65"/>
                <a:gd name="T116" fmla="*/ 5 w 68"/>
                <a:gd name="T117" fmla="*/ 33 h 65"/>
                <a:gd name="T118" fmla="*/ 4 w 68"/>
                <a:gd name="T119" fmla="*/ 34 h 65"/>
                <a:gd name="T120" fmla="*/ 5 w 68"/>
                <a:gd name="T121" fmla="*/ 38 h 65"/>
                <a:gd name="T122" fmla="*/ 6 w 68"/>
                <a:gd name="T123" fmla="*/ 43 h 65"/>
                <a:gd name="T124" fmla="*/ 6 w 68"/>
                <a:gd name="T125"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 h="65">
                  <a:moveTo>
                    <a:pt x="2" y="12"/>
                  </a:moveTo>
                  <a:cubicBezTo>
                    <a:pt x="1" y="13"/>
                    <a:pt x="1" y="12"/>
                    <a:pt x="1" y="12"/>
                  </a:cubicBezTo>
                  <a:cubicBezTo>
                    <a:pt x="1" y="11"/>
                    <a:pt x="1" y="11"/>
                    <a:pt x="1" y="11"/>
                  </a:cubicBezTo>
                  <a:cubicBezTo>
                    <a:pt x="1" y="11"/>
                    <a:pt x="2" y="11"/>
                    <a:pt x="2" y="11"/>
                  </a:cubicBezTo>
                  <a:cubicBezTo>
                    <a:pt x="2" y="12"/>
                    <a:pt x="2" y="12"/>
                    <a:pt x="2" y="12"/>
                  </a:cubicBezTo>
                  <a:close/>
                  <a:moveTo>
                    <a:pt x="6" y="44"/>
                  </a:moveTo>
                  <a:cubicBezTo>
                    <a:pt x="6" y="44"/>
                    <a:pt x="7" y="43"/>
                    <a:pt x="8" y="44"/>
                  </a:cubicBezTo>
                  <a:cubicBezTo>
                    <a:pt x="8" y="44"/>
                    <a:pt x="8" y="45"/>
                    <a:pt x="9" y="46"/>
                  </a:cubicBezTo>
                  <a:cubicBezTo>
                    <a:pt x="9" y="46"/>
                    <a:pt x="10" y="46"/>
                    <a:pt x="11" y="46"/>
                  </a:cubicBezTo>
                  <a:cubicBezTo>
                    <a:pt x="11" y="46"/>
                    <a:pt x="12" y="46"/>
                    <a:pt x="12" y="47"/>
                  </a:cubicBezTo>
                  <a:cubicBezTo>
                    <a:pt x="12" y="47"/>
                    <a:pt x="13" y="47"/>
                    <a:pt x="13" y="47"/>
                  </a:cubicBezTo>
                  <a:cubicBezTo>
                    <a:pt x="14" y="48"/>
                    <a:pt x="14" y="47"/>
                    <a:pt x="15" y="47"/>
                  </a:cubicBezTo>
                  <a:cubicBezTo>
                    <a:pt x="15" y="47"/>
                    <a:pt x="16" y="48"/>
                    <a:pt x="16" y="49"/>
                  </a:cubicBezTo>
                  <a:cubicBezTo>
                    <a:pt x="15" y="49"/>
                    <a:pt x="15" y="49"/>
                    <a:pt x="14" y="49"/>
                  </a:cubicBezTo>
                  <a:cubicBezTo>
                    <a:pt x="14" y="50"/>
                    <a:pt x="15" y="50"/>
                    <a:pt x="15" y="50"/>
                  </a:cubicBezTo>
                  <a:cubicBezTo>
                    <a:pt x="16" y="51"/>
                    <a:pt x="16" y="51"/>
                    <a:pt x="16" y="52"/>
                  </a:cubicBezTo>
                  <a:cubicBezTo>
                    <a:pt x="17" y="52"/>
                    <a:pt x="16" y="53"/>
                    <a:pt x="17" y="53"/>
                  </a:cubicBezTo>
                  <a:cubicBezTo>
                    <a:pt x="17" y="53"/>
                    <a:pt x="19" y="52"/>
                    <a:pt x="19" y="52"/>
                  </a:cubicBezTo>
                  <a:cubicBezTo>
                    <a:pt x="20" y="52"/>
                    <a:pt x="19" y="52"/>
                    <a:pt x="19" y="51"/>
                  </a:cubicBezTo>
                  <a:cubicBezTo>
                    <a:pt x="19" y="51"/>
                    <a:pt x="19" y="50"/>
                    <a:pt x="19" y="50"/>
                  </a:cubicBezTo>
                  <a:cubicBezTo>
                    <a:pt x="20" y="50"/>
                    <a:pt x="21" y="50"/>
                    <a:pt x="21" y="50"/>
                  </a:cubicBezTo>
                  <a:cubicBezTo>
                    <a:pt x="21" y="51"/>
                    <a:pt x="22" y="51"/>
                    <a:pt x="22" y="51"/>
                  </a:cubicBezTo>
                  <a:cubicBezTo>
                    <a:pt x="23" y="52"/>
                    <a:pt x="24" y="51"/>
                    <a:pt x="25" y="51"/>
                  </a:cubicBezTo>
                  <a:cubicBezTo>
                    <a:pt x="25" y="52"/>
                    <a:pt x="23" y="52"/>
                    <a:pt x="24" y="53"/>
                  </a:cubicBezTo>
                  <a:cubicBezTo>
                    <a:pt x="24" y="53"/>
                    <a:pt x="24" y="53"/>
                    <a:pt x="25" y="53"/>
                  </a:cubicBezTo>
                  <a:cubicBezTo>
                    <a:pt x="25" y="54"/>
                    <a:pt x="25" y="54"/>
                    <a:pt x="26" y="54"/>
                  </a:cubicBezTo>
                  <a:cubicBezTo>
                    <a:pt x="26" y="54"/>
                    <a:pt x="26" y="54"/>
                    <a:pt x="27" y="54"/>
                  </a:cubicBezTo>
                  <a:cubicBezTo>
                    <a:pt x="28" y="54"/>
                    <a:pt x="28" y="55"/>
                    <a:pt x="29" y="55"/>
                  </a:cubicBezTo>
                  <a:cubicBezTo>
                    <a:pt x="30" y="55"/>
                    <a:pt x="30" y="55"/>
                    <a:pt x="30" y="56"/>
                  </a:cubicBezTo>
                  <a:cubicBezTo>
                    <a:pt x="30" y="57"/>
                    <a:pt x="31" y="57"/>
                    <a:pt x="31" y="58"/>
                  </a:cubicBezTo>
                  <a:cubicBezTo>
                    <a:pt x="32" y="58"/>
                    <a:pt x="32" y="59"/>
                    <a:pt x="32" y="60"/>
                  </a:cubicBezTo>
                  <a:cubicBezTo>
                    <a:pt x="33" y="60"/>
                    <a:pt x="33" y="61"/>
                    <a:pt x="34" y="60"/>
                  </a:cubicBezTo>
                  <a:cubicBezTo>
                    <a:pt x="34" y="60"/>
                    <a:pt x="34" y="59"/>
                    <a:pt x="34" y="59"/>
                  </a:cubicBezTo>
                  <a:cubicBezTo>
                    <a:pt x="35" y="59"/>
                    <a:pt x="35" y="59"/>
                    <a:pt x="36" y="59"/>
                  </a:cubicBezTo>
                  <a:cubicBezTo>
                    <a:pt x="36" y="59"/>
                    <a:pt x="36" y="58"/>
                    <a:pt x="36" y="58"/>
                  </a:cubicBezTo>
                  <a:cubicBezTo>
                    <a:pt x="37" y="59"/>
                    <a:pt x="36" y="59"/>
                    <a:pt x="37" y="59"/>
                  </a:cubicBezTo>
                  <a:cubicBezTo>
                    <a:pt x="37" y="60"/>
                    <a:pt x="37" y="60"/>
                    <a:pt x="37" y="60"/>
                  </a:cubicBezTo>
                  <a:cubicBezTo>
                    <a:pt x="38" y="60"/>
                    <a:pt x="38" y="60"/>
                    <a:pt x="38" y="61"/>
                  </a:cubicBezTo>
                  <a:cubicBezTo>
                    <a:pt x="39" y="61"/>
                    <a:pt x="38" y="62"/>
                    <a:pt x="38" y="63"/>
                  </a:cubicBezTo>
                  <a:cubicBezTo>
                    <a:pt x="39" y="63"/>
                    <a:pt x="39" y="62"/>
                    <a:pt x="39" y="62"/>
                  </a:cubicBezTo>
                  <a:cubicBezTo>
                    <a:pt x="40" y="62"/>
                    <a:pt x="40" y="63"/>
                    <a:pt x="40" y="62"/>
                  </a:cubicBezTo>
                  <a:cubicBezTo>
                    <a:pt x="40" y="62"/>
                    <a:pt x="41" y="62"/>
                    <a:pt x="41" y="62"/>
                  </a:cubicBezTo>
                  <a:cubicBezTo>
                    <a:pt x="41" y="61"/>
                    <a:pt x="41" y="61"/>
                    <a:pt x="42" y="61"/>
                  </a:cubicBezTo>
                  <a:cubicBezTo>
                    <a:pt x="42" y="61"/>
                    <a:pt x="42" y="60"/>
                    <a:pt x="43" y="60"/>
                  </a:cubicBezTo>
                  <a:cubicBezTo>
                    <a:pt x="44" y="60"/>
                    <a:pt x="44" y="61"/>
                    <a:pt x="44" y="61"/>
                  </a:cubicBezTo>
                  <a:cubicBezTo>
                    <a:pt x="44" y="61"/>
                    <a:pt x="45" y="61"/>
                    <a:pt x="45" y="61"/>
                  </a:cubicBezTo>
                  <a:cubicBezTo>
                    <a:pt x="46" y="61"/>
                    <a:pt x="46" y="61"/>
                    <a:pt x="47" y="61"/>
                  </a:cubicBezTo>
                  <a:cubicBezTo>
                    <a:pt x="47" y="61"/>
                    <a:pt x="47" y="60"/>
                    <a:pt x="47" y="60"/>
                  </a:cubicBezTo>
                  <a:cubicBezTo>
                    <a:pt x="48" y="60"/>
                    <a:pt x="49" y="60"/>
                    <a:pt x="49" y="60"/>
                  </a:cubicBezTo>
                  <a:cubicBezTo>
                    <a:pt x="50" y="60"/>
                    <a:pt x="50" y="60"/>
                    <a:pt x="51" y="60"/>
                  </a:cubicBezTo>
                  <a:cubicBezTo>
                    <a:pt x="51" y="60"/>
                    <a:pt x="51" y="61"/>
                    <a:pt x="51" y="61"/>
                  </a:cubicBezTo>
                  <a:cubicBezTo>
                    <a:pt x="52" y="61"/>
                    <a:pt x="52" y="61"/>
                    <a:pt x="53" y="61"/>
                  </a:cubicBezTo>
                  <a:cubicBezTo>
                    <a:pt x="53" y="61"/>
                    <a:pt x="53" y="62"/>
                    <a:pt x="54" y="62"/>
                  </a:cubicBezTo>
                  <a:cubicBezTo>
                    <a:pt x="54" y="63"/>
                    <a:pt x="56" y="63"/>
                    <a:pt x="56" y="64"/>
                  </a:cubicBezTo>
                  <a:cubicBezTo>
                    <a:pt x="57" y="64"/>
                    <a:pt x="57" y="64"/>
                    <a:pt x="57" y="64"/>
                  </a:cubicBezTo>
                  <a:cubicBezTo>
                    <a:pt x="58" y="64"/>
                    <a:pt x="58" y="65"/>
                    <a:pt x="59" y="65"/>
                  </a:cubicBezTo>
                  <a:cubicBezTo>
                    <a:pt x="59" y="65"/>
                    <a:pt x="59" y="64"/>
                    <a:pt x="59" y="64"/>
                  </a:cubicBezTo>
                  <a:cubicBezTo>
                    <a:pt x="59" y="63"/>
                    <a:pt x="58" y="63"/>
                    <a:pt x="58" y="62"/>
                  </a:cubicBezTo>
                  <a:cubicBezTo>
                    <a:pt x="58" y="61"/>
                    <a:pt x="58" y="61"/>
                    <a:pt x="58" y="60"/>
                  </a:cubicBezTo>
                  <a:cubicBezTo>
                    <a:pt x="58" y="59"/>
                    <a:pt x="58" y="59"/>
                    <a:pt x="58" y="58"/>
                  </a:cubicBezTo>
                  <a:cubicBezTo>
                    <a:pt x="59" y="57"/>
                    <a:pt x="59" y="56"/>
                    <a:pt x="60" y="56"/>
                  </a:cubicBezTo>
                  <a:cubicBezTo>
                    <a:pt x="61" y="55"/>
                    <a:pt x="61" y="54"/>
                    <a:pt x="62" y="53"/>
                  </a:cubicBezTo>
                  <a:cubicBezTo>
                    <a:pt x="63" y="53"/>
                    <a:pt x="63" y="52"/>
                    <a:pt x="64" y="51"/>
                  </a:cubicBezTo>
                  <a:cubicBezTo>
                    <a:pt x="65" y="51"/>
                    <a:pt x="65" y="51"/>
                    <a:pt x="65" y="50"/>
                  </a:cubicBezTo>
                  <a:cubicBezTo>
                    <a:pt x="66" y="50"/>
                    <a:pt x="66" y="50"/>
                    <a:pt x="67" y="50"/>
                  </a:cubicBezTo>
                  <a:cubicBezTo>
                    <a:pt x="67" y="49"/>
                    <a:pt x="68" y="48"/>
                    <a:pt x="67" y="46"/>
                  </a:cubicBezTo>
                  <a:cubicBezTo>
                    <a:pt x="66" y="46"/>
                    <a:pt x="67" y="45"/>
                    <a:pt x="68" y="45"/>
                  </a:cubicBezTo>
                  <a:cubicBezTo>
                    <a:pt x="68" y="45"/>
                    <a:pt x="67" y="45"/>
                    <a:pt x="67" y="44"/>
                  </a:cubicBezTo>
                  <a:cubicBezTo>
                    <a:pt x="67" y="44"/>
                    <a:pt x="66" y="43"/>
                    <a:pt x="66" y="43"/>
                  </a:cubicBezTo>
                  <a:cubicBezTo>
                    <a:pt x="66" y="42"/>
                    <a:pt x="65" y="41"/>
                    <a:pt x="65" y="40"/>
                  </a:cubicBezTo>
                  <a:cubicBezTo>
                    <a:pt x="64" y="40"/>
                    <a:pt x="65" y="40"/>
                    <a:pt x="65" y="39"/>
                  </a:cubicBezTo>
                  <a:cubicBezTo>
                    <a:pt x="65" y="39"/>
                    <a:pt x="64" y="38"/>
                    <a:pt x="64" y="37"/>
                  </a:cubicBezTo>
                  <a:cubicBezTo>
                    <a:pt x="64" y="36"/>
                    <a:pt x="65" y="34"/>
                    <a:pt x="65" y="32"/>
                  </a:cubicBezTo>
                  <a:cubicBezTo>
                    <a:pt x="64" y="31"/>
                    <a:pt x="62" y="31"/>
                    <a:pt x="62" y="30"/>
                  </a:cubicBezTo>
                  <a:cubicBezTo>
                    <a:pt x="61" y="29"/>
                    <a:pt x="63" y="27"/>
                    <a:pt x="64" y="27"/>
                  </a:cubicBezTo>
                  <a:cubicBezTo>
                    <a:pt x="65" y="26"/>
                    <a:pt x="66" y="26"/>
                    <a:pt x="67" y="25"/>
                  </a:cubicBezTo>
                  <a:cubicBezTo>
                    <a:pt x="67" y="24"/>
                    <a:pt x="66" y="22"/>
                    <a:pt x="66" y="21"/>
                  </a:cubicBezTo>
                  <a:cubicBezTo>
                    <a:pt x="66" y="20"/>
                    <a:pt x="66" y="19"/>
                    <a:pt x="66" y="19"/>
                  </a:cubicBezTo>
                  <a:cubicBezTo>
                    <a:pt x="65" y="18"/>
                    <a:pt x="65" y="17"/>
                    <a:pt x="65" y="16"/>
                  </a:cubicBezTo>
                  <a:cubicBezTo>
                    <a:pt x="64" y="15"/>
                    <a:pt x="63" y="13"/>
                    <a:pt x="63" y="11"/>
                  </a:cubicBezTo>
                  <a:cubicBezTo>
                    <a:pt x="63" y="10"/>
                    <a:pt x="63" y="8"/>
                    <a:pt x="62" y="7"/>
                  </a:cubicBezTo>
                  <a:cubicBezTo>
                    <a:pt x="61" y="7"/>
                    <a:pt x="61" y="7"/>
                    <a:pt x="61" y="7"/>
                  </a:cubicBezTo>
                  <a:cubicBezTo>
                    <a:pt x="60" y="7"/>
                    <a:pt x="60" y="7"/>
                    <a:pt x="60" y="6"/>
                  </a:cubicBezTo>
                  <a:cubicBezTo>
                    <a:pt x="59" y="6"/>
                    <a:pt x="59" y="7"/>
                    <a:pt x="58" y="6"/>
                  </a:cubicBezTo>
                  <a:cubicBezTo>
                    <a:pt x="57" y="7"/>
                    <a:pt x="55" y="6"/>
                    <a:pt x="54" y="6"/>
                  </a:cubicBezTo>
                  <a:cubicBezTo>
                    <a:pt x="52" y="6"/>
                    <a:pt x="50" y="6"/>
                    <a:pt x="48" y="6"/>
                  </a:cubicBezTo>
                  <a:cubicBezTo>
                    <a:pt x="47" y="6"/>
                    <a:pt x="45" y="6"/>
                    <a:pt x="43" y="6"/>
                  </a:cubicBezTo>
                  <a:cubicBezTo>
                    <a:pt x="41" y="5"/>
                    <a:pt x="39" y="5"/>
                    <a:pt x="38" y="5"/>
                  </a:cubicBezTo>
                  <a:cubicBezTo>
                    <a:pt x="36" y="6"/>
                    <a:pt x="35" y="6"/>
                    <a:pt x="33" y="6"/>
                  </a:cubicBezTo>
                  <a:cubicBezTo>
                    <a:pt x="33" y="6"/>
                    <a:pt x="32" y="6"/>
                    <a:pt x="31" y="6"/>
                  </a:cubicBezTo>
                  <a:cubicBezTo>
                    <a:pt x="31" y="6"/>
                    <a:pt x="30" y="5"/>
                    <a:pt x="30" y="5"/>
                  </a:cubicBezTo>
                  <a:cubicBezTo>
                    <a:pt x="30" y="4"/>
                    <a:pt x="29" y="2"/>
                    <a:pt x="30" y="1"/>
                  </a:cubicBezTo>
                  <a:cubicBezTo>
                    <a:pt x="30" y="1"/>
                    <a:pt x="31" y="2"/>
                    <a:pt x="31" y="2"/>
                  </a:cubicBezTo>
                  <a:cubicBezTo>
                    <a:pt x="31" y="3"/>
                    <a:pt x="32" y="3"/>
                    <a:pt x="32" y="3"/>
                  </a:cubicBezTo>
                  <a:cubicBezTo>
                    <a:pt x="32" y="2"/>
                    <a:pt x="31" y="2"/>
                    <a:pt x="31" y="1"/>
                  </a:cubicBezTo>
                  <a:cubicBezTo>
                    <a:pt x="30" y="1"/>
                    <a:pt x="29" y="0"/>
                    <a:pt x="28" y="1"/>
                  </a:cubicBezTo>
                  <a:cubicBezTo>
                    <a:pt x="26" y="1"/>
                    <a:pt x="24" y="1"/>
                    <a:pt x="22" y="2"/>
                  </a:cubicBezTo>
                  <a:cubicBezTo>
                    <a:pt x="21" y="2"/>
                    <a:pt x="20" y="3"/>
                    <a:pt x="19" y="3"/>
                  </a:cubicBezTo>
                  <a:cubicBezTo>
                    <a:pt x="19" y="4"/>
                    <a:pt x="17" y="4"/>
                    <a:pt x="17" y="4"/>
                  </a:cubicBezTo>
                  <a:cubicBezTo>
                    <a:pt x="16" y="5"/>
                    <a:pt x="15" y="7"/>
                    <a:pt x="14" y="7"/>
                  </a:cubicBezTo>
                  <a:cubicBezTo>
                    <a:pt x="13" y="8"/>
                    <a:pt x="12" y="8"/>
                    <a:pt x="11" y="8"/>
                  </a:cubicBezTo>
                  <a:cubicBezTo>
                    <a:pt x="10" y="9"/>
                    <a:pt x="9" y="9"/>
                    <a:pt x="8" y="9"/>
                  </a:cubicBezTo>
                  <a:cubicBezTo>
                    <a:pt x="7" y="9"/>
                    <a:pt x="6" y="10"/>
                    <a:pt x="5" y="10"/>
                  </a:cubicBezTo>
                  <a:cubicBezTo>
                    <a:pt x="5" y="10"/>
                    <a:pt x="3" y="10"/>
                    <a:pt x="3" y="11"/>
                  </a:cubicBezTo>
                  <a:cubicBezTo>
                    <a:pt x="2" y="12"/>
                    <a:pt x="3" y="12"/>
                    <a:pt x="4" y="12"/>
                  </a:cubicBezTo>
                  <a:cubicBezTo>
                    <a:pt x="4" y="13"/>
                    <a:pt x="3" y="13"/>
                    <a:pt x="4" y="14"/>
                  </a:cubicBezTo>
                  <a:cubicBezTo>
                    <a:pt x="4" y="14"/>
                    <a:pt x="4" y="15"/>
                    <a:pt x="4" y="15"/>
                  </a:cubicBezTo>
                  <a:cubicBezTo>
                    <a:pt x="3" y="15"/>
                    <a:pt x="3" y="14"/>
                    <a:pt x="3" y="14"/>
                  </a:cubicBezTo>
                  <a:cubicBezTo>
                    <a:pt x="3" y="14"/>
                    <a:pt x="2" y="13"/>
                    <a:pt x="1" y="13"/>
                  </a:cubicBezTo>
                  <a:cubicBezTo>
                    <a:pt x="1" y="14"/>
                    <a:pt x="2" y="15"/>
                    <a:pt x="2" y="16"/>
                  </a:cubicBezTo>
                  <a:cubicBezTo>
                    <a:pt x="2" y="17"/>
                    <a:pt x="3" y="18"/>
                    <a:pt x="2" y="19"/>
                  </a:cubicBezTo>
                  <a:cubicBezTo>
                    <a:pt x="2" y="20"/>
                    <a:pt x="2" y="21"/>
                    <a:pt x="2" y="21"/>
                  </a:cubicBezTo>
                  <a:cubicBezTo>
                    <a:pt x="1" y="22"/>
                    <a:pt x="0" y="23"/>
                    <a:pt x="1" y="24"/>
                  </a:cubicBezTo>
                  <a:cubicBezTo>
                    <a:pt x="2" y="24"/>
                    <a:pt x="3" y="25"/>
                    <a:pt x="4" y="26"/>
                  </a:cubicBezTo>
                  <a:cubicBezTo>
                    <a:pt x="4" y="27"/>
                    <a:pt x="3" y="28"/>
                    <a:pt x="3" y="29"/>
                  </a:cubicBezTo>
                  <a:cubicBezTo>
                    <a:pt x="3" y="29"/>
                    <a:pt x="4" y="30"/>
                    <a:pt x="4" y="30"/>
                  </a:cubicBezTo>
                  <a:cubicBezTo>
                    <a:pt x="4" y="31"/>
                    <a:pt x="4" y="31"/>
                    <a:pt x="4" y="31"/>
                  </a:cubicBezTo>
                  <a:cubicBezTo>
                    <a:pt x="4" y="32"/>
                    <a:pt x="5" y="32"/>
                    <a:pt x="5" y="33"/>
                  </a:cubicBezTo>
                  <a:cubicBezTo>
                    <a:pt x="5" y="33"/>
                    <a:pt x="4" y="33"/>
                    <a:pt x="4" y="33"/>
                  </a:cubicBezTo>
                  <a:cubicBezTo>
                    <a:pt x="4" y="34"/>
                    <a:pt x="4" y="34"/>
                    <a:pt x="4" y="34"/>
                  </a:cubicBezTo>
                  <a:cubicBezTo>
                    <a:pt x="3" y="34"/>
                    <a:pt x="4" y="36"/>
                    <a:pt x="4" y="36"/>
                  </a:cubicBezTo>
                  <a:cubicBezTo>
                    <a:pt x="5" y="37"/>
                    <a:pt x="4" y="38"/>
                    <a:pt x="5" y="38"/>
                  </a:cubicBezTo>
                  <a:cubicBezTo>
                    <a:pt x="6" y="39"/>
                    <a:pt x="7" y="40"/>
                    <a:pt x="6" y="41"/>
                  </a:cubicBezTo>
                  <a:cubicBezTo>
                    <a:pt x="6" y="42"/>
                    <a:pt x="6" y="42"/>
                    <a:pt x="6" y="43"/>
                  </a:cubicBezTo>
                  <a:cubicBezTo>
                    <a:pt x="6" y="44"/>
                    <a:pt x="6" y="44"/>
                    <a:pt x="5" y="45"/>
                  </a:cubicBezTo>
                  <a:cubicBezTo>
                    <a:pt x="6" y="45"/>
                    <a:pt x="6" y="45"/>
                    <a:pt x="6" y="4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2" name="Freeform 778">
              <a:extLst>
                <a:ext uri="{FF2B5EF4-FFF2-40B4-BE49-F238E27FC236}">
                  <a16:creationId xmlns:a16="http://schemas.microsoft.com/office/drawing/2014/main" id="{F804D013-D116-40E7-9271-34102E503035}"/>
                </a:ext>
              </a:extLst>
            </p:cNvPr>
            <p:cNvSpPr>
              <a:spLocks/>
            </p:cNvSpPr>
            <p:nvPr/>
          </p:nvSpPr>
          <p:spPr bwMode="auto">
            <a:xfrm>
              <a:off x="6194008" y="3090213"/>
              <a:ext cx="144472" cy="72347"/>
            </a:xfrm>
            <a:custGeom>
              <a:avLst/>
              <a:gdLst>
                <a:gd name="T0" fmla="*/ 12 w 31"/>
                <a:gd name="T1" fmla="*/ 18 h 19"/>
                <a:gd name="T2" fmla="*/ 14 w 31"/>
                <a:gd name="T3" fmla="*/ 18 h 19"/>
                <a:gd name="T4" fmla="*/ 15 w 31"/>
                <a:gd name="T5" fmla="*/ 16 h 19"/>
                <a:gd name="T6" fmla="*/ 16 w 31"/>
                <a:gd name="T7" fmla="*/ 13 h 19"/>
                <a:gd name="T8" fmla="*/ 18 w 31"/>
                <a:gd name="T9" fmla="*/ 16 h 19"/>
                <a:gd name="T10" fmla="*/ 19 w 31"/>
                <a:gd name="T11" fmla="*/ 16 h 19"/>
                <a:gd name="T12" fmla="*/ 20 w 31"/>
                <a:gd name="T13" fmla="*/ 18 h 19"/>
                <a:gd name="T14" fmla="*/ 20 w 31"/>
                <a:gd name="T15" fmla="*/ 19 h 19"/>
                <a:gd name="T16" fmla="*/ 21 w 31"/>
                <a:gd name="T17" fmla="*/ 18 h 19"/>
                <a:gd name="T18" fmla="*/ 22 w 31"/>
                <a:gd name="T19" fmla="*/ 16 h 19"/>
                <a:gd name="T20" fmla="*/ 23 w 31"/>
                <a:gd name="T21" fmla="*/ 13 h 19"/>
                <a:gd name="T22" fmla="*/ 26 w 31"/>
                <a:gd name="T23" fmla="*/ 14 h 19"/>
                <a:gd name="T24" fmla="*/ 29 w 31"/>
                <a:gd name="T25" fmla="*/ 15 h 19"/>
                <a:gd name="T26" fmla="*/ 28 w 31"/>
                <a:gd name="T27" fmla="*/ 13 h 19"/>
                <a:gd name="T28" fmla="*/ 28 w 31"/>
                <a:gd name="T29" fmla="*/ 12 h 19"/>
                <a:gd name="T30" fmla="*/ 30 w 31"/>
                <a:gd name="T31" fmla="*/ 12 h 19"/>
                <a:gd name="T32" fmla="*/ 30 w 31"/>
                <a:gd name="T33" fmla="*/ 11 h 19"/>
                <a:gd name="T34" fmla="*/ 31 w 31"/>
                <a:gd name="T35" fmla="*/ 8 h 19"/>
                <a:gd name="T36" fmla="*/ 28 w 31"/>
                <a:gd name="T37" fmla="*/ 9 h 19"/>
                <a:gd name="T38" fmla="*/ 24 w 31"/>
                <a:gd name="T39" fmla="*/ 7 h 19"/>
                <a:gd name="T40" fmla="*/ 25 w 31"/>
                <a:gd name="T41" fmla="*/ 5 h 19"/>
                <a:gd name="T42" fmla="*/ 25 w 31"/>
                <a:gd name="T43" fmla="*/ 2 h 19"/>
                <a:gd name="T44" fmla="*/ 20 w 31"/>
                <a:gd name="T45" fmla="*/ 1 h 19"/>
                <a:gd name="T46" fmla="*/ 17 w 31"/>
                <a:gd name="T47" fmla="*/ 1 h 19"/>
                <a:gd name="T48" fmla="*/ 15 w 31"/>
                <a:gd name="T49" fmla="*/ 2 h 19"/>
                <a:gd name="T50" fmla="*/ 11 w 31"/>
                <a:gd name="T51" fmla="*/ 2 h 19"/>
                <a:gd name="T52" fmla="*/ 10 w 31"/>
                <a:gd name="T53" fmla="*/ 3 h 19"/>
                <a:gd name="T54" fmla="*/ 9 w 31"/>
                <a:gd name="T55" fmla="*/ 3 h 19"/>
                <a:gd name="T56" fmla="*/ 7 w 31"/>
                <a:gd name="T57" fmla="*/ 3 h 19"/>
                <a:gd name="T58" fmla="*/ 7 w 31"/>
                <a:gd name="T59" fmla="*/ 4 h 19"/>
                <a:gd name="T60" fmla="*/ 7 w 31"/>
                <a:gd name="T61" fmla="*/ 5 h 19"/>
                <a:gd name="T62" fmla="*/ 6 w 31"/>
                <a:gd name="T63" fmla="*/ 7 h 19"/>
                <a:gd name="T64" fmla="*/ 3 w 31"/>
                <a:gd name="T65" fmla="*/ 8 h 19"/>
                <a:gd name="T66" fmla="*/ 4 w 31"/>
                <a:gd name="T67" fmla="*/ 10 h 19"/>
                <a:gd name="T68" fmla="*/ 1 w 31"/>
                <a:gd name="T69" fmla="*/ 12 h 19"/>
                <a:gd name="T70" fmla="*/ 2 w 31"/>
                <a:gd name="T71" fmla="*/ 14 h 19"/>
                <a:gd name="T72" fmla="*/ 0 w 31"/>
                <a:gd name="T73" fmla="*/ 16 h 19"/>
                <a:gd name="T74" fmla="*/ 2 w 31"/>
                <a:gd name="T75" fmla="*/ 14 h 19"/>
                <a:gd name="T76" fmla="*/ 4 w 31"/>
                <a:gd name="T77" fmla="*/ 13 h 19"/>
                <a:gd name="T78" fmla="*/ 6 w 31"/>
                <a:gd name="T79" fmla="*/ 15 h 19"/>
                <a:gd name="T80" fmla="*/ 6 w 31"/>
                <a:gd name="T81" fmla="*/ 17 h 19"/>
                <a:gd name="T82" fmla="*/ 10 w 31"/>
                <a:gd name="T83"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19">
                  <a:moveTo>
                    <a:pt x="10" y="18"/>
                  </a:moveTo>
                  <a:cubicBezTo>
                    <a:pt x="11" y="18"/>
                    <a:pt x="11" y="18"/>
                    <a:pt x="12" y="18"/>
                  </a:cubicBezTo>
                  <a:cubicBezTo>
                    <a:pt x="12" y="18"/>
                    <a:pt x="13" y="18"/>
                    <a:pt x="13" y="18"/>
                  </a:cubicBezTo>
                  <a:cubicBezTo>
                    <a:pt x="13" y="18"/>
                    <a:pt x="14" y="18"/>
                    <a:pt x="14" y="18"/>
                  </a:cubicBezTo>
                  <a:cubicBezTo>
                    <a:pt x="14" y="17"/>
                    <a:pt x="14" y="17"/>
                    <a:pt x="14" y="17"/>
                  </a:cubicBezTo>
                  <a:cubicBezTo>
                    <a:pt x="15" y="16"/>
                    <a:pt x="15" y="16"/>
                    <a:pt x="15" y="16"/>
                  </a:cubicBezTo>
                  <a:cubicBezTo>
                    <a:pt x="15" y="15"/>
                    <a:pt x="14" y="15"/>
                    <a:pt x="15" y="15"/>
                  </a:cubicBezTo>
                  <a:cubicBezTo>
                    <a:pt x="16" y="14"/>
                    <a:pt x="16" y="14"/>
                    <a:pt x="16" y="13"/>
                  </a:cubicBezTo>
                  <a:cubicBezTo>
                    <a:pt x="17" y="13"/>
                    <a:pt x="17" y="14"/>
                    <a:pt x="17" y="14"/>
                  </a:cubicBezTo>
                  <a:cubicBezTo>
                    <a:pt x="17" y="15"/>
                    <a:pt x="17" y="15"/>
                    <a:pt x="18" y="16"/>
                  </a:cubicBezTo>
                  <a:cubicBezTo>
                    <a:pt x="18" y="16"/>
                    <a:pt x="18" y="16"/>
                    <a:pt x="19" y="16"/>
                  </a:cubicBezTo>
                  <a:cubicBezTo>
                    <a:pt x="19" y="16"/>
                    <a:pt x="19" y="16"/>
                    <a:pt x="19" y="16"/>
                  </a:cubicBezTo>
                  <a:cubicBezTo>
                    <a:pt x="20" y="17"/>
                    <a:pt x="19" y="17"/>
                    <a:pt x="20" y="17"/>
                  </a:cubicBezTo>
                  <a:cubicBezTo>
                    <a:pt x="20" y="18"/>
                    <a:pt x="20" y="18"/>
                    <a:pt x="20" y="18"/>
                  </a:cubicBezTo>
                  <a:cubicBezTo>
                    <a:pt x="20" y="18"/>
                    <a:pt x="20" y="18"/>
                    <a:pt x="20" y="18"/>
                  </a:cubicBezTo>
                  <a:cubicBezTo>
                    <a:pt x="20" y="18"/>
                    <a:pt x="20" y="19"/>
                    <a:pt x="20" y="19"/>
                  </a:cubicBezTo>
                  <a:cubicBezTo>
                    <a:pt x="20" y="19"/>
                    <a:pt x="20" y="19"/>
                    <a:pt x="21" y="19"/>
                  </a:cubicBezTo>
                  <a:cubicBezTo>
                    <a:pt x="22" y="19"/>
                    <a:pt x="21" y="18"/>
                    <a:pt x="21" y="18"/>
                  </a:cubicBezTo>
                  <a:cubicBezTo>
                    <a:pt x="20" y="17"/>
                    <a:pt x="21" y="17"/>
                    <a:pt x="21" y="17"/>
                  </a:cubicBezTo>
                  <a:cubicBezTo>
                    <a:pt x="21" y="16"/>
                    <a:pt x="21" y="16"/>
                    <a:pt x="22" y="16"/>
                  </a:cubicBezTo>
                  <a:cubicBezTo>
                    <a:pt x="22" y="15"/>
                    <a:pt x="22" y="15"/>
                    <a:pt x="22" y="15"/>
                  </a:cubicBezTo>
                  <a:cubicBezTo>
                    <a:pt x="23" y="14"/>
                    <a:pt x="22" y="14"/>
                    <a:pt x="23" y="13"/>
                  </a:cubicBezTo>
                  <a:cubicBezTo>
                    <a:pt x="23" y="12"/>
                    <a:pt x="24" y="13"/>
                    <a:pt x="24" y="14"/>
                  </a:cubicBezTo>
                  <a:cubicBezTo>
                    <a:pt x="25" y="15"/>
                    <a:pt x="25" y="14"/>
                    <a:pt x="26" y="14"/>
                  </a:cubicBezTo>
                  <a:cubicBezTo>
                    <a:pt x="27" y="14"/>
                    <a:pt x="27" y="14"/>
                    <a:pt x="28" y="15"/>
                  </a:cubicBezTo>
                  <a:cubicBezTo>
                    <a:pt x="28" y="15"/>
                    <a:pt x="28" y="16"/>
                    <a:pt x="29" y="15"/>
                  </a:cubicBezTo>
                  <a:cubicBezTo>
                    <a:pt x="29" y="15"/>
                    <a:pt x="28" y="15"/>
                    <a:pt x="28" y="14"/>
                  </a:cubicBezTo>
                  <a:cubicBezTo>
                    <a:pt x="28" y="14"/>
                    <a:pt x="28" y="14"/>
                    <a:pt x="28" y="13"/>
                  </a:cubicBezTo>
                  <a:cubicBezTo>
                    <a:pt x="28" y="13"/>
                    <a:pt x="28" y="13"/>
                    <a:pt x="28" y="13"/>
                  </a:cubicBezTo>
                  <a:cubicBezTo>
                    <a:pt x="28" y="13"/>
                    <a:pt x="28" y="12"/>
                    <a:pt x="28" y="12"/>
                  </a:cubicBezTo>
                  <a:cubicBezTo>
                    <a:pt x="28" y="12"/>
                    <a:pt x="29" y="12"/>
                    <a:pt x="29" y="12"/>
                  </a:cubicBezTo>
                  <a:cubicBezTo>
                    <a:pt x="29" y="12"/>
                    <a:pt x="29" y="12"/>
                    <a:pt x="30" y="12"/>
                  </a:cubicBezTo>
                  <a:cubicBezTo>
                    <a:pt x="30" y="13"/>
                    <a:pt x="31" y="12"/>
                    <a:pt x="31" y="12"/>
                  </a:cubicBezTo>
                  <a:cubicBezTo>
                    <a:pt x="31" y="12"/>
                    <a:pt x="30" y="11"/>
                    <a:pt x="30" y="11"/>
                  </a:cubicBezTo>
                  <a:cubicBezTo>
                    <a:pt x="30" y="10"/>
                    <a:pt x="30" y="10"/>
                    <a:pt x="31" y="10"/>
                  </a:cubicBezTo>
                  <a:cubicBezTo>
                    <a:pt x="31" y="9"/>
                    <a:pt x="31" y="8"/>
                    <a:pt x="31" y="8"/>
                  </a:cubicBezTo>
                  <a:cubicBezTo>
                    <a:pt x="30" y="7"/>
                    <a:pt x="30" y="8"/>
                    <a:pt x="29" y="9"/>
                  </a:cubicBezTo>
                  <a:cubicBezTo>
                    <a:pt x="29" y="9"/>
                    <a:pt x="28" y="9"/>
                    <a:pt x="28" y="9"/>
                  </a:cubicBezTo>
                  <a:cubicBezTo>
                    <a:pt x="27" y="8"/>
                    <a:pt x="27" y="8"/>
                    <a:pt x="27" y="7"/>
                  </a:cubicBezTo>
                  <a:cubicBezTo>
                    <a:pt x="26" y="7"/>
                    <a:pt x="25" y="7"/>
                    <a:pt x="24" y="7"/>
                  </a:cubicBezTo>
                  <a:cubicBezTo>
                    <a:pt x="24" y="7"/>
                    <a:pt x="24" y="6"/>
                    <a:pt x="24" y="6"/>
                  </a:cubicBezTo>
                  <a:cubicBezTo>
                    <a:pt x="24" y="5"/>
                    <a:pt x="24" y="5"/>
                    <a:pt x="25" y="5"/>
                  </a:cubicBezTo>
                  <a:cubicBezTo>
                    <a:pt x="25" y="4"/>
                    <a:pt x="25" y="4"/>
                    <a:pt x="25" y="3"/>
                  </a:cubicBezTo>
                  <a:cubicBezTo>
                    <a:pt x="25" y="3"/>
                    <a:pt x="25" y="3"/>
                    <a:pt x="25" y="2"/>
                  </a:cubicBezTo>
                  <a:cubicBezTo>
                    <a:pt x="23" y="2"/>
                    <a:pt x="23" y="1"/>
                    <a:pt x="21" y="1"/>
                  </a:cubicBezTo>
                  <a:cubicBezTo>
                    <a:pt x="21" y="1"/>
                    <a:pt x="20" y="1"/>
                    <a:pt x="20" y="1"/>
                  </a:cubicBezTo>
                  <a:cubicBezTo>
                    <a:pt x="19" y="1"/>
                    <a:pt x="19" y="0"/>
                    <a:pt x="19" y="0"/>
                  </a:cubicBezTo>
                  <a:cubicBezTo>
                    <a:pt x="18" y="0"/>
                    <a:pt x="17" y="0"/>
                    <a:pt x="17" y="1"/>
                  </a:cubicBezTo>
                  <a:cubicBezTo>
                    <a:pt x="17" y="1"/>
                    <a:pt x="18" y="1"/>
                    <a:pt x="18" y="2"/>
                  </a:cubicBezTo>
                  <a:cubicBezTo>
                    <a:pt x="17" y="2"/>
                    <a:pt x="16" y="1"/>
                    <a:pt x="15" y="2"/>
                  </a:cubicBezTo>
                  <a:cubicBezTo>
                    <a:pt x="14" y="2"/>
                    <a:pt x="13" y="2"/>
                    <a:pt x="12" y="2"/>
                  </a:cubicBezTo>
                  <a:cubicBezTo>
                    <a:pt x="11" y="2"/>
                    <a:pt x="11" y="2"/>
                    <a:pt x="11" y="2"/>
                  </a:cubicBezTo>
                  <a:cubicBezTo>
                    <a:pt x="11" y="2"/>
                    <a:pt x="11" y="3"/>
                    <a:pt x="11" y="3"/>
                  </a:cubicBezTo>
                  <a:cubicBezTo>
                    <a:pt x="10" y="3"/>
                    <a:pt x="10" y="3"/>
                    <a:pt x="10" y="3"/>
                  </a:cubicBezTo>
                  <a:cubicBezTo>
                    <a:pt x="10" y="3"/>
                    <a:pt x="10" y="3"/>
                    <a:pt x="10" y="3"/>
                  </a:cubicBezTo>
                  <a:cubicBezTo>
                    <a:pt x="9" y="3"/>
                    <a:pt x="9" y="3"/>
                    <a:pt x="9" y="3"/>
                  </a:cubicBezTo>
                  <a:cubicBezTo>
                    <a:pt x="8" y="3"/>
                    <a:pt x="8" y="3"/>
                    <a:pt x="8" y="3"/>
                  </a:cubicBezTo>
                  <a:cubicBezTo>
                    <a:pt x="7" y="3"/>
                    <a:pt x="7" y="3"/>
                    <a:pt x="7" y="3"/>
                  </a:cubicBezTo>
                  <a:cubicBezTo>
                    <a:pt x="7" y="4"/>
                    <a:pt x="6" y="4"/>
                    <a:pt x="7" y="4"/>
                  </a:cubicBezTo>
                  <a:cubicBezTo>
                    <a:pt x="7" y="4"/>
                    <a:pt x="7" y="4"/>
                    <a:pt x="7" y="4"/>
                  </a:cubicBezTo>
                  <a:cubicBezTo>
                    <a:pt x="8" y="5"/>
                    <a:pt x="7" y="5"/>
                    <a:pt x="7" y="5"/>
                  </a:cubicBezTo>
                  <a:cubicBezTo>
                    <a:pt x="7" y="5"/>
                    <a:pt x="7" y="5"/>
                    <a:pt x="7" y="5"/>
                  </a:cubicBezTo>
                  <a:cubicBezTo>
                    <a:pt x="7" y="6"/>
                    <a:pt x="6" y="6"/>
                    <a:pt x="6" y="6"/>
                  </a:cubicBezTo>
                  <a:cubicBezTo>
                    <a:pt x="6" y="6"/>
                    <a:pt x="6" y="7"/>
                    <a:pt x="6" y="7"/>
                  </a:cubicBezTo>
                  <a:cubicBezTo>
                    <a:pt x="5" y="7"/>
                    <a:pt x="5" y="7"/>
                    <a:pt x="5" y="8"/>
                  </a:cubicBezTo>
                  <a:cubicBezTo>
                    <a:pt x="5" y="8"/>
                    <a:pt x="4" y="8"/>
                    <a:pt x="3" y="8"/>
                  </a:cubicBezTo>
                  <a:cubicBezTo>
                    <a:pt x="3" y="8"/>
                    <a:pt x="4" y="9"/>
                    <a:pt x="4" y="9"/>
                  </a:cubicBezTo>
                  <a:cubicBezTo>
                    <a:pt x="4" y="9"/>
                    <a:pt x="4" y="10"/>
                    <a:pt x="4" y="10"/>
                  </a:cubicBezTo>
                  <a:cubicBezTo>
                    <a:pt x="3" y="11"/>
                    <a:pt x="2" y="11"/>
                    <a:pt x="2" y="11"/>
                  </a:cubicBezTo>
                  <a:cubicBezTo>
                    <a:pt x="2" y="12"/>
                    <a:pt x="2" y="12"/>
                    <a:pt x="1" y="12"/>
                  </a:cubicBezTo>
                  <a:cubicBezTo>
                    <a:pt x="1" y="12"/>
                    <a:pt x="1" y="13"/>
                    <a:pt x="1" y="13"/>
                  </a:cubicBezTo>
                  <a:cubicBezTo>
                    <a:pt x="1" y="14"/>
                    <a:pt x="1" y="14"/>
                    <a:pt x="2" y="14"/>
                  </a:cubicBezTo>
                  <a:cubicBezTo>
                    <a:pt x="2" y="14"/>
                    <a:pt x="2" y="14"/>
                    <a:pt x="1" y="15"/>
                  </a:cubicBezTo>
                  <a:cubicBezTo>
                    <a:pt x="1" y="15"/>
                    <a:pt x="1" y="15"/>
                    <a:pt x="0" y="16"/>
                  </a:cubicBezTo>
                  <a:cubicBezTo>
                    <a:pt x="0" y="17"/>
                    <a:pt x="3" y="16"/>
                    <a:pt x="3" y="15"/>
                  </a:cubicBezTo>
                  <a:cubicBezTo>
                    <a:pt x="3" y="15"/>
                    <a:pt x="2" y="15"/>
                    <a:pt x="2" y="14"/>
                  </a:cubicBezTo>
                  <a:cubicBezTo>
                    <a:pt x="2" y="14"/>
                    <a:pt x="2" y="14"/>
                    <a:pt x="3" y="14"/>
                  </a:cubicBezTo>
                  <a:cubicBezTo>
                    <a:pt x="3" y="14"/>
                    <a:pt x="4" y="13"/>
                    <a:pt x="4" y="13"/>
                  </a:cubicBezTo>
                  <a:cubicBezTo>
                    <a:pt x="4" y="13"/>
                    <a:pt x="5" y="13"/>
                    <a:pt x="6" y="13"/>
                  </a:cubicBezTo>
                  <a:cubicBezTo>
                    <a:pt x="6" y="14"/>
                    <a:pt x="6" y="14"/>
                    <a:pt x="6" y="15"/>
                  </a:cubicBezTo>
                  <a:cubicBezTo>
                    <a:pt x="7" y="15"/>
                    <a:pt x="6" y="16"/>
                    <a:pt x="6" y="16"/>
                  </a:cubicBezTo>
                  <a:cubicBezTo>
                    <a:pt x="6" y="17"/>
                    <a:pt x="7" y="16"/>
                    <a:pt x="6" y="17"/>
                  </a:cubicBezTo>
                  <a:cubicBezTo>
                    <a:pt x="7" y="17"/>
                    <a:pt x="8" y="17"/>
                    <a:pt x="7" y="18"/>
                  </a:cubicBezTo>
                  <a:cubicBezTo>
                    <a:pt x="8" y="18"/>
                    <a:pt x="9" y="19"/>
                    <a:pt x="10" y="1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3" name="Freeform 779">
              <a:extLst>
                <a:ext uri="{FF2B5EF4-FFF2-40B4-BE49-F238E27FC236}">
                  <a16:creationId xmlns:a16="http://schemas.microsoft.com/office/drawing/2014/main" id="{5C417672-44AE-4E9D-919B-93CC1480B7A7}"/>
                </a:ext>
              </a:extLst>
            </p:cNvPr>
            <p:cNvSpPr>
              <a:spLocks/>
            </p:cNvSpPr>
            <p:nvPr/>
          </p:nvSpPr>
          <p:spPr bwMode="auto">
            <a:xfrm>
              <a:off x="6600672" y="3150985"/>
              <a:ext cx="130204" cy="140354"/>
            </a:xfrm>
            <a:custGeom>
              <a:avLst/>
              <a:gdLst>
                <a:gd name="T0" fmla="*/ 24 w 28"/>
                <a:gd name="T1" fmla="*/ 33 h 37"/>
                <a:gd name="T2" fmla="*/ 24 w 28"/>
                <a:gd name="T3" fmla="*/ 31 h 37"/>
                <a:gd name="T4" fmla="*/ 27 w 28"/>
                <a:gd name="T5" fmla="*/ 30 h 37"/>
                <a:gd name="T6" fmla="*/ 27 w 28"/>
                <a:gd name="T7" fmla="*/ 27 h 37"/>
                <a:gd name="T8" fmla="*/ 25 w 28"/>
                <a:gd name="T9" fmla="*/ 26 h 37"/>
                <a:gd name="T10" fmla="*/ 24 w 28"/>
                <a:gd name="T11" fmla="*/ 21 h 37"/>
                <a:gd name="T12" fmla="*/ 26 w 28"/>
                <a:gd name="T13" fmla="*/ 19 h 37"/>
                <a:gd name="T14" fmla="*/ 25 w 28"/>
                <a:gd name="T15" fmla="*/ 17 h 37"/>
                <a:gd name="T16" fmla="*/ 25 w 28"/>
                <a:gd name="T17" fmla="*/ 16 h 37"/>
                <a:gd name="T18" fmla="*/ 26 w 28"/>
                <a:gd name="T19" fmla="*/ 15 h 37"/>
                <a:gd name="T20" fmla="*/ 25 w 28"/>
                <a:gd name="T21" fmla="*/ 14 h 37"/>
                <a:gd name="T22" fmla="*/ 22 w 28"/>
                <a:gd name="T23" fmla="*/ 16 h 37"/>
                <a:gd name="T24" fmla="*/ 20 w 28"/>
                <a:gd name="T25" fmla="*/ 14 h 37"/>
                <a:gd name="T26" fmla="*/ 17 w 28"/>
                <a:gd name="T27" fmla="*/ 13 h 37"/>
                <a:gd name="T28" fmla="*/ 17 w 28"/>
                <a:gd name="T29" fmla="*/ 11 h 37"/>
                <a:gd name="T30" fmla="*/ 18 w 28"/>
                <a:gd name="T31" fmla="*/ 10 h 37"/>
                <a:gd name="T32" fmla="*/ 15 w 28"/>
                <a:gd name="T33" fmla="*/ 8 h 37"/>
                <a:gd name="T34" fmla="*/ 13 w 28"/>
                <a:gd name="T35" fmla="*/ 6 h 37"/>
                <a:gd name="T36" fmla="*/ 13 w 28"/>
                <a:gd name="T37" fmla="*/ 4 h 37"/>
                <a:gd name="T38" fmla="*/ 10 w 28"/>
                <a:gd name="T39" fmla="*/ 2 h 37"/>
                <a:gd name="T40" fmla="*/ 7 w 28"/>
                <a:gd name="T41" fmla="*/ 0 h 37"/>
                <a:gd name="T42" fmla="*/ 5 w 28"/>
                <a:gd name="T43" fmla="*/ 0 h 37"/>
                <a:gd name="T44" fmla="*/ 3 w 28"/>
                <a:gd name="T45" fmla="*/ 2 h 37"/>
                <a:gd name="T46" fmla="*/ 0 w 28"/>
                <a:gd name="T47" fmla="*/ 4 h 37"/>
                <a:gd name="T48" fmla="*/ 1 w 28"/>
                <a:gd name="T49" fmla="*/ 6 h 37"/>
                <a:gd name="T50" fmla="*/ 1 w 28"/>
                <a:gd name="T51" fmla="*/ 7 h 37"/>
                <a:gd name="T52" fmla="*/ 4 w 28"/>
                <a:gd name="T53" fmla="*/ 9 h 37"/>
                <a:gd name="T54" fmla="*/ 2 w 28"/>
                <a:gd name="T55" fmla="*/ 12 h 37"/>
                <a:gd name="T56" fmla="*/ 3 w 28"/>
                <a:gd name="T57" fmla="*/ 15 h 37"/>
                <a:gd name="T58" fmla="*/ 3 w 28"/>
                <a:gd name="T59" fmla="*/ 18 h 37"/>
                <a:gd name="T60" fmla="*/ 5 w 28"/>
                <a:gd name="T61" fmla="*/ 21 h 37"/>
                <a:gd name="T62" fmla="*/ 5 w 28"/>
                <a:gd name="T63" fmla="*/ 24 h 37"/>
                <a:gd name="T64" fmla="*/ 4 w 28"/>
                <a:gd name="T65" fmla="*/ 25 h 37"/>
                <a:gd name="T66" fmla="*/ 2 w 28"/>
                <a:gd name="T67" fmla="*/ 25 h 37"/>
                <a:gd name="T68" fmla="*/ 4 w 28"/>
                <a:gd name="T69" fmla="*/ 27 h 37"/>
                <a:gd name="T70" fmla="*/ 8 w 28"/>
                <a:gd name="T71" fmla="*/ 29 h 37"/>
                <a:gd name="T72" fmla="*/ 10 w 28"/>
                <a:gd name="T73" fmla="*/ 31 h 37"/>
                <a:gd name="T74" fmla="*/ 11 w 28"/>
                <a:gd name="T75" fmla="*/ 31 h 37"/>
                <a:gd name="T76" fmla="*/ 12 w 28"/>
                <a:gd name="T77" fmla="*/ 29 h 37"/>
                <a:gd name="T78" fmla="*/ 14 w 28"/>
                <a:gd name="T79" fmla="*/ 28 h 37"/>
                <a:gd name="T80" fmla="*/ 15 w 28"/>
                <a:gd name="T81" fmla="*/ 29 h 37"/>
                <a:gd name="T82" fmla="*/ 17 w 28"/>
                <a:gd name="T83" fmla="*/ 31 h 37"/>
                <a:gd name="T84" fmla="*/ 17 w 28"/>
                <a:gd name="T85" fmla="*/ 32 h 37"/>
                <a:gd name="T86" fmla="*/ 20 w 28"/>
                <a:gd name="T87" fmla="*/ 33 h 37"/>
                <a:gd name="T88" fmla="*/ 19 w 28"/>
                <a:gd name="T89" fmla="*/ 35 h 37"/>
                <a:gd name="T90" fmla="*/ 18 w 28"/>
                <a:gd name="T91" fmla="*/ 36 h 37"/>
                <a:gd name="T92" fmla="*/ 21 w 28"/>
                <a:gd name="T93" fmla="*/ 36 h 37"/>
                <a:gd name="T94" fmla="*/ 23 w 28"/>
                <a:gd name="T95" fmla="*/ 36 h 37"/>
                <a:gd name="T96" fmla="*/ 25 w 28"/>
                <a:gd name="T9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 h="37">
                  <a:moveTo>
                    <a:pt x="25" y="34"/>
                  </a:moveTo>
                  <a:cubicBezTo>
                    <a:pt x="24" y="34"/>
                    <a:pt x="24" y="34"/>
                    <a:pt x="24" y="33"/>
                  </a:cubicBezTo>
                  <a:cubicBezTo>
                    <a:pt x="24" y="33"/>
                    <a:pt x="25" y="33"/>
                    <a:pt x="25" y="32"/>
                  </a:cubicBezTo>
                  <a:cubicBezTo>
                    <a:pt x="25" y="32"/>
                    <a:pt x="24" y="32"/>
                    <a:pt x="24" y="31"/>
                  </a:cubicBezTo>
                  <a:cubicBezTo>
                    <a:pt x="25" y="31"/>
                    <a:pt x="26" y="31"/>
                    <a:pt x="26" y="31"/>
                  </a:cubicBezTo>
                  <a:cubicBezTo>
                    <a:pt x="27" y="31"/>
                    <a:pt x="27" y="30"/>
                    <a:pt x="27" y="30"/>
                  </a:cubicBezTo>
                  <a:cubicBezTo>
                    <a:pt x="28" y="29"/>
                    <a:pt x="28" y="29"/>
                    <a:pt x="28" y="28"/>
                  </a:cubicBezTo>
                  <a:cubicBezTo>
                    <a:pt x="28" y="28"/>
                    <a:pt x="27" y="28"/>
                    <a:pt x="27" y="27"/>
                  </a:cubicBezTo>
                  <a:cubicBezTo>
                    <a:pt x="27" y="27"/>
                    <a:pt x="27" y="27"/>
                    <a:pt x="27" y="27"/>
                  </a:cubicBezTo>
                  <a:cubicBezTo>
                    <a:pt x="26" y="26"/>
                    <a:pt x="26" y="26"/>
                    <a:pt x="25" y="26"/>
                  </a:cubicBezTo>
                  <a:cubicBezTo>
                    <a:pt x="25" y="25"/>
                    <a:pt x="25" y="24"/>
                    <a:pt x="24" y="24"/>
                  </a:cubicBezTo>
                  <a:cubicBezTo>
                    <a:pt x="24" y="23"/>
                    <a:pt x="24" y="22"/>
                    <a:pt x="24" y="21"/>
                  </a:cubicBezTo>
                  <a:cubicBezTo>
                    <a:pt x="24" y="20"/>
                    <a:pt x="25" y="20"/>
                    <a:pt x="25" y="20"/>
                  </a:cubicBezTo>
                  <a:cubicBezTo>
                    <a:pt x="26" y="20"/>
                    <a:pt x="26" y="19"/>
                    <a:pt x="26" y="19"/>
                  </a:cubicBezTo>
                  <a:cubicBezTo>
                    <a:pt x="26" y="19"/>
                    <a:pt x="26" y="18"/>
                    <a:pt x="26" y="18"/>
                  </a:cubicBezTo>
                  <a:cubicBezTo>
                    <a:pt x="26" y="18"/>
                    <a:pt x="26" y="18"/>
                    <a:pt x="25" y="17"/>
                  </a:cubicBezTo>
                  <a:cubicBezTo>
                    <a:pt x="25" y="17"/>
                    <a:pt x="25" y="17"/>
                    <a:pt x="25" y="16"/>
                  </a:cubicBezTo>
                  <a:cubicBezTo>
                    <a:pt x="25" y="16"/>
                    <a:pt x="24" y="16"/>
                    <a:pt x="25" y="16"/>
                  </a:cubicBezTo>
                  <a:cubicBezTo>
                    <a:pt x="25" y="15"/>
                    <a:pt x="25" y="15"/>
                    <a:pt x="26" y="15"/>
                  </a:cubicBezTo>
                  <a:cubicBezTo>
                    <a:pt x="26" y="15"/>
                    <a:pt x="27" y="16"/>
                    <a:pt x="26" y="15"/>
                  </a:cubicBezTo>
                  <a:cubicBezTo>
                    <a:pt x="26" y="15"/>
                    <a:pt x="26" y="15"/>
                    <a:pt x="26" y="14"/>
                  </a:cubicBezTo>
                  <a:cubicBezTo>
                    <a:pt x="25" y="14"/>
                    <a:pt x="25" y="14"/>
                    <a:pt x="25" y="14"/>
                  </a:cubicBezTo>
                  <a:cubicBezTo>
                    <a:pt x="24" y="14"/>
                    <a:pt x="24" y="14"/>
                    <a:pt x="23" y="15"/>
                  </a:cubicBezTo>
                  <a:cubicBezTo>
                    <a:pt x="23" y="15"/>
                    <a:pt x="23" y="16"/>
                    <a:pt x="22" y="16"/>
                  </a:cubicBezTo>
                  <a:cubicBezTo>
                    <a:pt x="22" y="16"/>
                    <a:pt x="22" y="15"/>
                    <a:pt x="21" y="15"/>
                  </a:cubicBezTo>
                  <a:cubicBezTo>
                    <a:pt x="21" y="14"/>
                    <a:pt x="20" y="14"/>
                    <a:pt x="20" y="14"/>
                  </a:cubicBezTo>
                  <a:cubicBezTo>
                    <a:pt x="19" y="14"/>
                    <a:pt x="19" y="13"/>
                    <a:pt x="18" y="13"/>
                  </a:cubicBezTo>
                  <a:cubicBezTo>
                    <a:pt x="18" y="13"/>
                    <a:pt x="17" y="13"/>
                    <a:pt x="17" y="13"/>
                  </a:cubicBezTo>
                  <a:cubicBezTo>
                    <a:pt x="17" y="12"/>
                    <a:pt x="18" y="12"/>
                    <a:pt x="18" y="12"/>
                  </a:cubicBezTo>
                  <a:cubicBezTo>
                    <a:pt x="18" y="12"/>
                    <a:pt x="17" y="11"/>
                    <a:pt x="17" y="11"/>
                  </a:cubicBezTo>
                  <a:cubicBezTo>
                    <a:pt x="17" y="11"/>
                    <a:pt x="17" y="10"/>
                    <a:pt x="18" y="10"/>
                  </a:cubicBezTo>
                  <a:cubicBezTo>
                    <a:pt x="18" y="10"/>
                    <a:pt x="18" y="10"/>
                    <a:pt x="18" y="10"/>
                  </a:cubicBezTo>
                  <a:cubicBezTo>
                    <a:pt x="18" y="9"/>
                    <a:pt x="17" y="9"/>
                    <a:pt x="17" y="9"/>
                  </a:cubicBezTo>
                  <a:cubicBezTo>
                    <a:pt x="16" y="9"/>
                    <a:pt x="15" y="8"/>
                    <a:pt x="15" y="8"/>
                  </a:cubicBezTo>
                  <a:cubicBezTo>
                    <a:pt x="14" y="7"/>
                    <a:pt x="14" y="7"/>
                    <a:pt x="13" y="7"/>
                  </a:cubicBezTo>
                  <a:cubicBezTo>
                    <a:pt x="13" y="6"/>
                    <a:pt x="13" y="6"/>
                    <a:pt x="13" y="6"/>
                  </a:cubicBezTo>
                  <a:cubicBezTo>
                    <a:pt x="13" y="6"/>
                    <a:pt x="13" y="5"/>
                    <a:pt x="13" y="5"/>
                  </a:cubicBezTo>
                  <a:cubicBezTo>
                    <a:pt x="13" y="5"/>
                    <a:pt x="14" y="4"/>
                    <a:pt x="13" y="4"/>
                  </a:cubicBezTo>
                  <a:cubicBezTo>
                    <a:pt x="12" y="4"/>
                    <a:pt x="12" y="3"/>
                    <a:pt x="11" y="2"/>
                  </a:cubicBezTo>
                  <a:cubicBezTo>
                    <a:pt x="11" y="2"/>
                    <a:pt x="11" y="2"/>
                    <a:pt x="10" y="2"/>
                  </a:cubicBezTo>
                  <a:cubicBezTo>
                    <a:pt x="10" y="1"/>
                    <a:pt x="10" y="1"/>
                    <a:pt x="9" y="0"/>
                  </a:cubicBezTo>
                  <a:cubicBezTo>
                    <a:pt x="9" y="0"/>
                    <a:pt x="8" y="0"/>
                    <a:pt x="7" y="0"/>
                  </a:cubicBezTo>
                  <a:cubicBezTo>
                    <a:pt x="7" y="0"/>
                    <a:pt x="6" y="0"/>
                    <a:pt x="6" y="0"/>
                  </a:cubicBezTo>
                  <a:cubicBezTo>
                    <a:pt x="5" y="0"/>
                    <a:pt x="5" y="0"/>
                    <a:pt x="5" y="0"/>
                  </a:cubicBezTo>
                  <a:cubicBezTo>
                    <a:pt x="4" y="1"/>
                    <a:pt x="4" y="1"/>
                    <a:pt x="3" y="1"/>
                  </a:cubicBezTo>
                  <a:cubicBezTo>
                    <a:pt x="3" y="1"/>
                    <a:pt x="3" y="2"/>
                    <a:pt x="3" y="2"/>
                  </a:cubicBezTo>
                  <a:cubicBezTo>
                    <a:pt x="2" y="2"/>
                    <a:pt x="2" y="1"/>
                    <a:pt x="2" y="1"/>
                  </a:cubicBezTo>
                  <a:cubicBezTo>
                    <a:pt x="1" y="2"/>
                    <a:pt x="0" y="3"/>
                    <a:pt x="0" y="4"/>
                  </a:cubicBezTo>
                  <a:cubicBezTo>
                    <a:pt x="0" y="4"/>
                    <a:pt x="1" y="4"/>
                    <a:pt x="1" y="5"/>
                  </a:cubicBezTo>
                  <a:cubicBezTo>
                    <a:pt x="1" y="5"/>
                    <a:pt x="0" y="6"/>
                    <a:pt x="1" y="6"/>
                  </a:cubicBezTo>
                  <a:cubicBezTo>
                    <a:pt x="1" y="6"/>
                    <a:pt x="2" y="6"/>
                    <a:pt x="2" y="6"/>
                  </a:cubicBezTo>
                  <a:cubicBezTo>
                    <a:pt x="2" y="7"/>
                    <a:pt x="1" y="7"/>
                    <a:pt x="1" y="7"/>
                  </a:cubicBezTo>
                  <a:cubicBezTo>
                    <a:pt x="1" y="7"/>
                    <a:pt x="1" y="8"/>
                    <a:pt x="1" y="8"/>
                  </a:cubicBezTo>
                  <a:cubicBezTo>
                    <a:pt x="2" y="8"/>
                    <a:pt x="4" y="9"/>
                    <a:pt x="4" y="9"/>
                  </a:cubicBezTo>
                  <a:cubicBezTo>
                    <a:pt x="3" y="10"/>
                    <a:pt x="2" y="9"/>
                    <a:pt x="2" y="10"/>
                  </a:cubicBezTo>
                  <a:cubicBezTo>
                    <a:pt x="2" y="10"/>
                    <a:pt x="2" y="11"/>
                    <a:pt x="2" y="12"/>
                  </a:cubicBezTo>
                  <a:cubicBezTo>
                    <a:pt x="3" y="12"/>
                    <a:pt x="4" y="12"/>
                    <a:pt x="4" y="13"/>
                  </a:cubicBezTo>
                  <a:cubicBezTo>
                    <a:pt x="4" y="14"/>
                    <a:pt x="3" y="14"/>
                    <a:pt x="3" y="15"/>
                  </a:cubicBezTo>
                  <a:cubicBezTo>
                    <a:pt x="2" y="16"/>
                    <a:pt x="2" y="17"/>
                    <a:pt x="2" y="18"/>
                  </a:cubicBezTo>
                  <a:cubicBezTo>
                    <a:pt x="3" y="18"/>
                    <a:pt x="3" y="18"/>
                    <a:pt x="3" y="18"/>
                  </a:cubicBezTo>
                  <a:cubicBezTo>
                    <a:pt x="4" y="18"/>
                    <a:pt x="4" y="18"/>
                    <a:pt x="4" y="19"/>
                  </a:cubicBezTo>
                  <a:cubicBezTo>
                    <a:pt x="4" y="19"/>
                    <a:pt x="6" y="20"/>
                    <a:pt x="5" y="21"/>
                  </a:cubicBezTo>
                  <a:cubicBezTo>
                    <a:pt x="5" y="21"/>
                    <a:pt x="4" y="21"/>
                    <a:pt x="3" y="20"/>
                  </a:cubicBezTo>
                  <a:cubicBezTo>
                    <a:pt x="3" y="21"/>
                    <a:pt x="5" y="23"/>
                    <a:pt x="5" y="24"/>
                  </a:cubicBezTo>
                  <a:cubicBezTo>
                    <a:pt x="5" y="24"/>
                    <a:pt x="5" y="24"/>
                    <a:pt x="5" y="25"/>
                  </a:cubicBezTo>
                  <a:cubicBezTo>
                    <a:pt x="4" y="25"/>
                    <a:pt x="4" y="25"/>
                    <a:pt x="4" y="25"/>
                  </a:cubicBezTo>
                  <a:cubicBezTo>
                    <a:pt x="4" y="25"/>
                    <a:pt x="4" y="24"/>
                    <a:pt x="3" y="24"/>
                  </a:cubicBezTo>
                  <a:cubicBezTo>
                    <a:pt x="3" y="25"/>
                    <a:pt x="3" y="25"/>
                    <a:pt x="2" y="25"/>
                  </a:cubicBezTo>
                  <a:cubicBezTo>
                    <a:pt x="3" y="26"/>
                    <a:pt x="3" y="26"/>
                    <a:pt x="3" y="26"/>
                  </a:cubicBezTo>
                  <a:cubicBezTo>
                    <a:pt x="4" y="26"/>
                    <a:pt x="4" y="26"/>
                    <a:pt x="4" y="27"/>
                  </a:cubicBezTo>
                  <a:cubicBezTo>
                    <a:pt x="5" y="28"/>
                    <a:pt x="6" y="29"/>
                    <a:pt x="7" y="29"/>
                  </a:cubicBezTo>
                  <a:cubicBezTo>
                    <a:pt x="8" y="29"/>
                    <a:pt x="8" y="29"/>
                    <a:pt x="8" y="29"/>
                  </a:cubicBezTo>
                  <a:cubicBezTo>
                    <a:pt x="9" y="30"/>
                    <a:pt x="9" y="30"/>
                    <a:pt x="9" y="30"/>
                  </a:cubicBezTo>
                  <a:cubicBezTo>
                    <a:pt x="10" y="30"/>
                    <a:pt x="10" y="30"/>
                    <a:pt x="10" y="31"/>
                  </a:cubicBezTo>
                  <a:cubicBezTo>
                    <a:pt x="11" y="31"/>
                    <a:pt x="10" y="31"/>
                    <a:pt x="10" y="31"/>
                  </a:cubicBezTo>
                  <a:cubicBezTo>
                    <a:pt x="10" y="31"/>
                    <a:pt x="11" y="32"/>
                    <a:pt x="11" y="31"/>
                  </a:cubicBezTo>
                  <a:cubicBezTo>
                    <a:pt x="11" y="31"/>
                    <a:pt x="11" y="31"/>
                    <a:pt x="11" y="30"/>
                  </a:cubicBezTo>
                  <a:cubicBezTo>
                    <a:pt x="11" y="30"/>
                    <a:pt x="12" y="30"/>
                    <a:pt x="12" y="29"/>
                  </a:cubicBezTo>
                  <a:cubicBezTo>
                    <a:pt x="13" y="29"/>
                    <a:pt x="11" y="29"/>
                    <a:pt x="12" y="28"/>
                  </a:cubicBezTo>
                  <a:cubicBezTo>
                    <a:pt x="13" y="27"/>
                    <a:pt x="13" y="27"/>
                    <a:pt x="14" y="28"/>
                  </a:cubicBezTo>
                  <a:cubicBezTo>
                    <a:pt x="14" y="28"/>
                    <a:pt x="14" y="28"/>
                    <a:pt x="14" y="29"/>
                  </a:cubicBezTo>
                  <a:cubicBezTo>
                    <a:pt x="14" y="29"/>
                    <a:pt x="15" y="29"/>
                    <a:pt x="15" y="29"/>
                  </a:cubicBezTo>
                  <a:cubicBezTo>
                    <a:pt x="15" y="29"/>
                    <a:pt x="16" y="30"/>
                    <a:pt x="16" y="30"/>
                  </a:cubicBezTo>
                  <a:cubicBezTo>
                    <a:pt x="16" y="31"/>
                    <a:pt x="17" y="31"/>
                    <a:pt x="17" y="31"/>
                  </a:cubicBezTo>
                  <a:cubicBezTo>
                    <a:pt x="17" y="31"/>
                    <a:pt x="17" y="31"/>
                    <a:pt x="17" y="31"/>
                  </a:cubicBezTo>
                  <a:cubicBezTo>
                    <a:pt x="17" y="32"/>
                    <a:pt x="17" y="32"/>
                    <a:pt x="17" y="32"/>
                  </a:cubicBezTo>
                  <a:cubicBezTo>
                    <a:pt x="18" y="33"/>
                    <a:pt x="19" y="32"/>
                    <a:pt x="19" y="33"/>
                  </a:cubicBezTo>
                  <a:cubicBezTo>
                    <a:pt x="19" y="33"/>
                    <a:pt x="20" y="33"/>
                    <a:pt x="20" y="33"/>
                  </a:cubicBezTo>
                  <a:cubicBezTo>
                    <a:pt x="20" y="33"/>
                    <a:pt x="19" y="34"/>
                    <a:pt x="19" y="34"/>
                  </a:cubicBezTo>
                  <a:cubicBezTo>
                    <a:pt x="19" y="35"/>
                    <a:pt x="19" y="35"/>
                    <a:pt x="19" y="35"/>
                  </a:cubicBezTo>
                  <a:cubicBezTo>
                    <a:pt x="19" y="36"/>
                    <a:pt x="19" y="36"/>
                    <a:pt x="19" y="36"/>
                  </a:cubicBezTo>
                  <a:cubicBezTo>
                    <a:pt x="19" y="36"/>
                    <a:pt x="18" y="36"/>
                    <a:pt x="18" y="36"/>
                  </a:cubicBezTo>
                  <a:cubicBezTo>
                    <a:pt x="18" y="36"/>
                    <a:pt x="18" y="37"/>
                    <a:pt x="19" y="37"/>
                  </a:cubicBezTo>
                  <a:cubicBezTo>
                    <a:pt x="20" y="37"/>
                    <a:pt x="20" y="36"/>
                    <a:pt x="21" y="36"/>
                  </a:cubicBezTo>
                  <a:cubicBezTo>
                    <a:pt x="21" y="36"/>
                    <a:pt x="22" y="36"/>
                    <a:pt x="22" y="36"/>
                  </a:cubicBezTo>
                  <a:cubicBezTo>
                    <a:pt x="22" y="36"/>
                    <a:pt x="23" y="36"/>
                    <a:pt x="23" y="36"/>
                  </a:cubicBezTo>
                  <a:cubicBezTo>
                    <a:pt x="23" y="36"/>
                    <a:pt x="24" y="36"/>
                    <a:pt x="24" y="36"/>
                  </a:cubicBezTo>
                  <a:cubicBezTo>
                    <a:pt x="24" y="36"/>
                    <a:pt x="25" y="35"/>
                    <a:pt x="25" y="34"/>
                  </a:cubicBezTo>
                  <a:cubicBezTo>
                    <a:pt x="25" y="34"/>
                    <a:pt x="25" y="35"/>
                    <a:pt x="25" y="3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4" name="Freeform 780">
              <a:extLst>
                <a:ext uri="{FF2B5EF4-FFF2-40B4-BE49-F238E27FC236}">
                  <a16:creationId xmlns:a16="http://schemas.microsoft.com/office/drawing/2014/main" id="{20419B2A-6A20-4B10-B5FC-9B98E75B6EDC}"/>
                </a:ext>
              </a:extLst>
            </p:cNvPr>
            <p:cNvSpPr>
              <a:spLocks/>
            </p:cNvSpPr>
            <p:nvPr/>
          </p:nvSpPr>
          <p:spPr bwMode="auto">
            <a:xfrm>
              <a:off x="6586403" y="3245035"/>
              <a:ext cx="65993" cy="57878"/>
            </a:xfrm>
            <a:custGeom>
              <a:avLst/>
              <a:gdLst>
                <a:gd name="T0" fmla="*/ 7 w 14"/>
                <a:gd name="T1" fmla="*/ 14 h 15"/>
                <a:gd name="T2" fmla="*/ 6 w 14"/>
                <a:gd name="T3" fmla="*/ 12 h 15"/>
                <a:gd name="T4" fmla="*/ 7 w 14"/>
                <a:gd name="T5" fmla="*/ 10 h 15"/>
                <a:gd name="T6" fmla="*/ 7 w 14"/>
                <a:gd name="T7" fmla="*/ 10 h 15"/>
                <a:gd name="T8" fmla="*/ 9 w 14"/>
                <a:gd name="T9" fmla="*/ 8 h 15"/>
                <a:gd name="T10" fmla="*/ 11 w 14"/>
                <a:gd name="T11" fmla="*/ 9 h 15"/>
                <a:gd name="T12" fmla="*/ 12 w 14"/>
                <a:gd name="T13" fmla="*/ 8 h 15"/>
                <a:gd name="T14" fmla="*/ 11 w 14"/>
                <a:gd name="T15" fmla="*/ 7 h 15"/>
                <a:gd name="T16" fmla="*/ 12 w 14"/>
                <a:gd name="T17" fmla="*/ 7 h 15"/>
                <a:gd name="T18" fmla="*/ 13 w 14"/>
                <a:gd name="T19" fmla="*/ 6 h 15"/>
                <a:gd name="T20" fmla="*/ 13 w 14"/>
                <a:gd name="T21" fmla="*/ 6 h 15"/>
                <a:gd name="T22" fmla="*/ 12 w 14"/>
                <a:gd name="T23" fmla="*/ 5 h 15"/>
                <a:gd name="T24" fmla="*/ 11 w 14"/>
                <a:gd name="T25" fmla="*/ 4 h 15"/>
                <a:gd name="T26" fmla="*/ 10 w 14"/>
                <a:gd name="T27" fmla="*/ 4 h 15"/>
                <a:gd name="T28" fmla="*/ 8 w 14"/>
                <a:gd name="T29" fmla="*/ 2 h 15"/>
                <a:gd name="T30" fmla="*/ 6 w 14"/>
                <a:gd name="T31" fmla="*/ 1 h 15"/>
                <a:gd name="T32" fmla="*/ 5 w 14"/>
                <a:gd name="T33" fmla="*/ 0 h 15"/>
                <a:gd name="T34" fmla="*/ 5 w 14"/>
                <a:gd name="T35" fmla="*/ 0 h 15"/>
                <a:gd name="T36" fmla="*/ 4 w 14"/>
                <a:gd name="T37" fmla="*/ 0 h 15"/>
                <a:gd name="T38" fmla="*/ 4 w 14"/>
                <a:gd name="T39" fmla="*/ 2 h 15"/>
                <a:gd name="T40" fmla="*/ 3 w 14"/>
                <a:gd name="T41" fmla="*/ 2 h 15"/>
                <a:gd name="T42" fmla="*/ 2 w 14"/>
                <a:gd name="T43" fmla="*/ 4 h 15"/>
                <a:gd name="T44" fmla="*/ 2 w 14"/>
                <a:gd name="T45" fmla="*/ 4 h 15"/>
                <a:gd name="T46" fmla="*/ 1 w 14"/>
                <a:gd name="T47" fmla="*/ 5 h 15"/>
                <a:gd name="T48" fmla="*/ 1 w 14"/>
                <a:gd name="T49" fmla="*/ 6 h 15"/>
                <a:gd name="T50" fmla="*/ 1 w 14"/>
                <a:gd name="T51" fmla="*/ 8 h 15"/>
                <a:gd name="T52" fmla="*/ 0 w 14"/>
                <a:gd name="T53" fmla="*/ 9 h 15"/>
                <a:gd name="T54" fmla="*/ 0 w 14"/>
                <a:gd name="T55" fmla="*/ 10 h 15"/>
                <a:gd name="T56" fmla="*/ 2 w 14"/>
                <a:gd name="T57" fmla="*/ 10 h 15"/>
                <a:gd name="T58" fmla="*/ 2 w 14"/>
                <a:gd name="T59" fmla="*/ 11 h 15"/>
                <a:gd name="T60" fmla="*/ 3 w 14"/>
                <a:gd name="T61" fmla="*/ 12 h 15"/>
                <a:gd name="T62" fmla="*/ 5 w 14"/>
                <a:gd name="T63" fmla="*/ 13 h 15"/>
                <a:gd name="T64" fmla="*/ 6 w 14"/>
                <a:gd name="T65" fmla="*/ 15 h 15"/>
                <a:gd name="T66" fmla="*/ 7 w 14"/>
                <a:gd name="T6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15">
                  <a:moveTo>
                    <a:pt x="7" y="14"/>
                  </a:moveTo>
                  <a:cubicBezTo>
                    <a:pt x="7" y="13"/>
                    <a:pt x="6" y="13"/>
                    <a:pt x="6" y="12"/>
                  </a:cubicBezTo>
                  <a:cubicBezTo>
                    <a:pt x="6" y="11"/>
                    <a:pt x="7" y="11"/>
                    <a:pt x="7" y="10"/>
                  </a:cubicBezTo>
                  <a:cubicBezTo>
                    <a:pt x="7" y="10"/>
                    <a:pt x="7" y="10"/>
                    <a:pt x="7" y="10"/>
                  </a:cubicBezTo>
                  <a:cubicBezTo>
                    <a:pt x="7" y="10"/>
                    <a:pt x="8" y="8"/>
                    <a:pt x="9" y="8"/>
                  </a:cubicBezTo>
                  <a:cubicBezTo>
                    <a:pt x="10" y="9"/>
                    <a:pt x="9" y="10"/>
                    <a:pt x="11" y="9"/>
                  </a:cubicBezTo>
                  <a:cubicBezTo>
                    <a:pt x="11" y="9"/>
                    <a:pt x="12" y="9"/>
                    <a:pt x="12" y="8"/>
                  </a:cubicBezTo>
                  <a:cubicBezTo>
                    <a:pt x="12" y="8"/>
                    <a:pt x="11" y="8"/>
                    <a:pt x="11" y="7"/>
                  </a:cubicBezTo>
                  <a:cubicBezTo>
                    <a:pt x="11" y="7"/>
                    <a:pt x="12" y="7"/>
                    <a:pt x="12" y="7"/>
                  </a:cubicBezTo>
                  <a:cubicBezTo>
                    <a:pt x="12" y="7"/>
                    <a:pt x="13" y="7"/>
                    <a:pt x="13" y="6"/>
                  </a:cubicBezTo>
                  <a:cubicBezTo>
                    <a:pt x="13" y="6"/>
                    <a:pt x="14" y="6"/>
                    <a:pt x="13" y="6"/>
                  </a:cubicBezTo>
                  <a:cubicBezTo>
                    <a:pt x="13" y="5"/>
                    <a:pt x="13" y="5"/>
                    <a:pt x="12" y="5"/>
                  </a:cubicBezTo>
                  <a:cubicBezTo>
                    <a:pt x="12" y="5"/>
                    <a:pt x="12" y="5"/>
                    <a:pt x="11" y="4"/>
                  </a:cubicBezTo>
                  <a:cubicBezTo>
                    <a:pt x="11" y="4"/>
                    <a:pt x="10" y="4"/>
                    <a:pt x="10" y="4"/>
                  </a:cubicBezTo>
                  <a:cubicBezTo>
                    <a:pt x="9" y="4"/>
                    <a:pt x="8" y="3"/>
                    <a:pt x="8" y="2"/>
                  </a:cubicBezTo>
                  <a:cubicBezTo>
                    <a:pt x="7" y="2"/>
                    <a:pt x="7" y="1"/>
                    <a:pt x="6" y="1"/>
                  </a:cubicBezTo>
                  <a:cubicBezTo>
                    <a:pt x="6" y="1"/>
                    <a:pt x="6" y="1"/>
                    <a:pt x="5" y="0"/>
                  </a:cubicBezTo>
                  <a:cubicBezTo>
                    <a:pt x="5" y="0"/>
                    <a:pt x="5" y="0"/>
                    <a:pt x="5" y="0"/>
                  </a:cubicBezTo>
                  <a:cubicBezTo>
                    <a:pt x="5" y="0"/>
                    <a:pt x="4" y="0"/>
                    <a:pt x="4" y="0"/>
                  </a:cubicBezTo>
                  <a:cubicBezTo>
                    <a:pt x="4" y="0"/>
                    <a:pt x="5" y="2"/>
                    <a:pt x="4" y="2"/>
                  </a:cubicBezTo>
                  <a:cubicBezTo>
                    <a:pt x="3" y="2"/>
                    <a:pt x="3" y="1"/>
                    <a:pt x="3" y="2"/>
                  </a:cubicBezTo>
                  <a:cubicBezTo>
                    <a:pt x="2" y="2"/>
                    <a:pt x="2" y="3"/>
                    <a:pt x="2" y="4"/>
                  </a:cubicBezTo>
                  <a:cubicBezTo>
                    <a:pt x="2" y="4"/>
                    <a:pt x="2" y="4"/>
                    <a:pt x="2" y="4"/>
                  </a:cubicBezTo>
                  <a:cubicBezTo>
                    <a:pt x="1" y="5"/>
                    <a:pt x="1" y="5"/>
                    <a:pt x="1" y="5"/>
                  </a:cubicBezTo>
                  <a:cubicBezTo>
                    <a:pt x="1" y="5"/>
                    <a:pt x="1" y="5"/>
                    <a:pt x="1" y="6"/>
                  </a:cubicBezTo>
                  <a:cubicBezTo>
                    <a:pt x="1" y="7"/>
                    <a:pt x="1" y="7"/>
                    <a:pt x="1" y="8"/>
                  </a:cubicBezTo>
                  <a:cubicBezTo>
                    <a:pt x="1" y="8"/>
                    <a:pt x="1" y="9"/>
                    <a:pt x="0" y="9"/>
                  </a:cubicBezTo>
                  <a:cubicBezTo>
                    <a:pt x="1" y="9"/>
                    <a:pt x="0" y="9"/>
                    <a:pt x="0" y="10"/>
                  </a:cubicBezTo>
                  <a:cubicBezTo>
                    <a:pt x="1" y="10"/>
                    <a:pt x="2" y="10"/>
                    <a:pt x="2" y="10"/>
                  </a:cubicBezTo>
                  <a:cubicBezTo>
                    <a:pt x="2" y="10"/>
                    <a:pt x="2" y="11"/>
                    <a:pt x="2" y="11"/>
                  </a:cubicBezTo>
                  <a:cubicBezTo>
                    <a:pt x="3" y="11"/>
                    <a:pt x="3" y="12"/>
                    <a:pt x="3" y="12"/>
                  </a:cubicBezTo>
                  <a:cubicBezTo>
                    <a:pt x="4" y="12"/>
                    <a:pt x="4" y="13"/>
                    <a:pt x="5" y="13"/>
                  </a:cubicBezTo>
                  <a:cubicBezTo>
                    <a:pt x="5" y="14"/>
                    <a:pt x="6" y="15"/>
                    <a:pt x="6" y="15"/>
                  </a:cubicBezTo>
                  <a:cubicBezTo>
                    <a:pt x="7" y="15"/>
                    <a:pt x="7" y="14"/>
                    <a:pt x="7" y="1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5" name="Freeform 781">
              <a:extLst>
                <a:ext uri="{FF2B5EF4-FFF2-40B4-BE49-F238E27FC236}">
                  <a16:creationId xmlns:a16="http://schemas.microsoft.com/office/drawing/2014/main" id="{206AE732-5B36-4998-8709-2043BFBE1E2C}"/>
                </a:ext>
              </a:extLst>
            </p:cNvPr>
            <p:cNvSpPr>
              <a:spLocks/>
            </p:cNvSpPr>
            <p:nvPr/>
          </p:nvSpPr>
          <p:spPr bwMode="auto">
            <a:xfrm>
              <a:off x="6652398" y="3286997"/>
              <a:ext cx="78479" cy="49196"/>
            </a:xfrm>
            <a:custGeom>
              <a:avLst/>
              <a:gdLst>
                <a:gd name="T0" fmla="*/ 17 w 17"/>
                <a:gd name="T1" fmla="*/ 7 h 13"/>
                <a:gd name="T2" fmla="*/ 17 w 17"/>
                <a:gd name="T3" fmla="*/ 6 h 13"/>
                <a:gd name="T4" fmla="*/ 17 w 17"/>
                <a:gd name="T5" fmla="*/ 5 h 13"/>
                <a:gd name="T6" fmla="*/ 16 w 17"/>
                <a:gd name="T7" fmla="*/ 3 h 13"/>
                <a:gd name="T8" fmla="*/ 14 w 17"/>
                <a:gd name="T9" fmla="*/ 2 h 13"/>
                <a:gd name="T10" fmla="*/ 13 w 17"/>
                <a:gd name="T11" fmla="*/ 1 h 13"/>
                <a:gd name="T12" fmla="*/ 12 w 17"/>
                <a:gd name="T13" fmla="*/ 0 h 13"/>
                <a:gd name="T14" fmla="*/ 10 w 17"/>
                <a:gd name="T15" fmla="*/ 0 h 13"/>
                <a:gd name="T16" fmla="*/ 9 w 17"/>
                <a:gd name="T17" fmla="*/ 0 h 13"/>
                <a:gd name="T18" fmla="*/ 7 w 17"/>
                <a:gd name="T19" fmla="*/ 1 h 13"/>
                <a:gd name="T20" fmla="*/ 6 w 17"/>
                <a:gd name="T21" fmla="*/ 2 h 13"/>
                <a:gd name="T22" fmla="*/ 5 w 17"/>
                <a:gd name="T23" fmla="*/ 1 h 13"/>
                <a:gd name="T24" fmla="*/ 3 w 17"/>
                <a:gd name="T25" fmla="*/ 2 h 13"/>
                <a:gd name="T26" fmla="*/ 1 w 17"/>
                <a:gd name="T27" fmla="*/ 4 h 13"/>
                <a:gd name="T28" fmla="*/ 0 w 17"/>
                <a:gd name="T29" fmla="*/ 6 h 13"/>
                <a:gd name="T30" fmla="*/ 1 w 17"/>
                <a:gd name="T31" fmla="*/ 7 h 13"/>
                <a:gd name="T32" fmla="*/ 0 w 17"/>
                <a:gd name="T33" fmla="*/ 7 h 13"/>
                <a:gd name="T34" fmla="*/ 0 w 17"/>
                <a:gd name="T35" fmla="*/ 8 h 13"/>
                <a:gd name="T36" fmla="*/ 1 w 17"/>
                <a:gd name="T37" fmla="*/ 9 h 13"/>
                <a:gd name="T38" fmla="*/ 0 w 17"/>
                <a:gd name="T39" fmla="*/ 9 h 13"/>
                <a:gd name="T40" fmla="*/ 2 w 17"/>
                <a:gd name="T41" fmla="*/ 12 h 13"/>
                <a:gd name="T42" fmla="*/ 2 w 17"/>
                <a:gd name="T43" fmla="*/ 13 h 13"/>
                <a:gd name="T44" fmla="*/ 4 w 17"/>
                <a:gd name="T45" fmla="*/ 13 h 13"/>
                <a:gd name="T46" fmla="*/ 5 w 17"/>
                <a:gd name="T47" fmla="*/ 13 h 13"/>
                <a:gd name="T48" fmla="*/ 7 w 17"/>
                <a:gd name="T49" fmla="*/ 13 h 13"/>
                <a:gd name="T50" fmla="*/ 8 w 17"/>
                <a:gd name="T51" fmla="*/ 13 h 13"/>
                <a:gd name="T52" fmla="*/ 8 w 17"/>
                <a:gd name="T53" fmla="*/ 13 h 13"/>
                <a:gd name="T54" fmla="*/ 9 w 17"/>
                <a:gd name="T55" fmla="*/ 12 h 13"/>
                <a:gd name="T56" fmla="*/ 10 w 17"/>
                <a:gd name="T57" fmla="*/ 11 h 13"/>
                <a:gd name="T58" fmla="*/ 11 w 17"/>
                <a:gd name="T59" fmla="*/ 11 h 13"/>
                <a:gd name="T60" fmla="*/ 13 w 17"/>
                <a:gd name="T61" fmla="*/ 11 h 13"/>
                <a:gd name="T62" fmla="*/ 15 w 17"/>
                <a:gd name="T63" fmla="*/ 10 h 13"/>
                <a:gd name="T64" fmla="*/ 16 w 17"/>
                <a:gd name="T65" fmla="*/ 9 h 13"/>
                <a:gd name="T66" fmla="*/ 17 w 17"/>
                <a:gd name="T67" fmla="*/ 7 h 13"/>
                <a:gd name="T68" fmla="*/ 17 w 17"/>
                <a:gd name="T6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3">
                  <a:moveTo>
                    <a:pt x="17" y="7"/>
                  </a:moveTo>
                  <a:cubicBezTo>
                    <a:pt x="17" y="7"/>
                    <a:pt x="17" y="6"/>
                    <a:pt x="17" y="6"/>
                  </a:cubicBezTo>
                  <a:cubicBezTo>
                    <a:pt x="17" y="5"/>
                    <a:pt x="17" y="5"/>
                    <a:pt x="17" y="5"/>
                  </a:cubicBezTo>
                  <a:cubicBezTo>
                    <a:pt x="16" y="4"/>
                    <a:pt x="16" y="3"/>
                    <a:pt x="16" y="3"/>
                  </a:cubicBezTo>
                  <a:cubicBezTo>
                    <a:pt x="16" y="2"/>
                    <a:pt x="15" y="2"/>
                    <a:pt x="14" y="2"/>
                  </a:cubicBezTo>
                  <a:cubicBezTo>
                    <a:pt x="14" y="1"/>
                    <a:pt x="13" y="1"/>
                    <a:pt x="13" y="1"/>
                  </a:cubicBezTo>
                  <a:cubicBezTo>
                    <a:pt x="13" y="0"/>
                    <a:pt x="13" y="0"/>
                    <a:pt x="12" y="0"/>
                  </a:cubicBezTo>
                  <a:cubicBezTo>
                    <a:pt x="12" y="0"/>
                    <a:pt x="11" y="0"/>
                    <a:pt x="10" y="0"/>
                  </a:cubicBezTo>
                  <a:cubicBezTo>
                    <a:pt x="10" y="0"/>
                    <a:pt x="9" y="0"/>
                    <a:pt x="9" y="0"/>
                  </a:cubicBezTo>
                  <a:cubicBezTo>
                    <a:pt x="8" y="1"/>
                    <a:pt x="8" y="1"/>
                    <a:pt x="7" y="1"/>
                  </a:cubicBezTo>
                  <a:cubicBezTo>
                    <a:pt x="6" y="1"/>
                    <a:pt x="6" y="1"/>
                    <a:pt x="6" y="2"/>
                  </a:cubicBezTo>
                  <a:cubicBezTo>
                    <a:pt x="5" y="2"/>
                    <a:pt x="5" y="2"/>
                    <a:pt x="5" y="1"/>
                  </a:cubicBezTo>
                  <a:cubicBezTo>
                    <a:pt x="4" y="1"/>
                    <a:pt x="3" y="2"/>
                    <a:pt x="3" y="2"/>
                  </a:cubicBezTo>
                  <a:cubicBezTo>
                    <a:pt x="2" y="3"/>
                    <a:pt x="2" y="4"/>
                    <a:pt x="1" y="4"/>
                  </a:cubicBezTo>
                  <a:cubicBezTo>
                    <a:pt x="1" y="5"/>
                    <a:pt x="0" y="5"/>
                    <a:pt x="0" y="6"/>
                  </a:cubicBezTo>
                  <a:cubicBezTo>
                    <a:pt x="0" y="6"/>
                    <a:pt x="1" y="6"/>
                    <a:pt x="1" y="7"/>
                  </a:cubicBezTo>
                  <a:cubicBezTo>
                    <a:pt x="0" y="7"/>
                    <a:pt x="0" y="7"/>
                    <a:pt x="0" y="7"/>
                  </a:cubicBezTo>
                  <a:cubicBezTo>
                    <a:pt x="0" y="7"/>
                    <a:pt x="0" y="7"/>
                    <a:pt x="0" y="8"/>
                  </a:cubicBezTo>
                  <a:cubicBezTo>
                    <a:pt x="0" y="8"/>
                    <a:pt x="1" y="8"/>
                    <a:pt x="1" y="9"/>
                  </a:cubicBezTo>
                  <a:cubicBezTo>
                    <a:pt x="1" y="9"/>
                    <a:pt x="0" y="9"/>
                    <a:pt x="0" y="9"/>
                  </a:cubicBezTo>
                  <a:cubicBezTo>
                    <a:pt x="0" y="10"/>
                    <a:pt x="1" y="11"/>
                    <a:pt x="2" y="12"/>
                  </a:cubicBezTo>
                  <a:cubicBezTo>
                    <a:pt x="2" y="13"/>
                    <a:pt x="2" y="13"/>
                    <a:pt x="2" y="13"/>
                  </a:cubicBezTo>
                  <a:cubicBezTo>
                    <a:pt x="3" y="13"/>
                    <a:pt x="4" y="13"/>
                    <a:pt x="4" y="13"/>
                  </a:cubicBezTo>
                  <a:cubicBezTo>
                    <a:pt x="4" y="13"/>
                    <a:pt x="5" y="13"/>
                    <a:pt x="5" y="13"/>
                  </a:cubicBezTo>
                  <a:cubicBezTo>
                    <a:pt x="6" y="13"/>
                    <a:pt x="6" y="13"/>
                    <a:pt x="7" y="13"/>
                  </a:cubicBezTo>
                  <a:cubicBezTo>
                    <a:pt x="7" y="13"/>
                    <a:pt x="7" y="13"/>
                    <a:pt x="8" y="13"/>
                  </a:cubicBezTo>
                  <a:cubicBezTo>
                    <a:pt x="8" y="13"/>
                    <a:pt x="8" y="13"/>
                    <a:pt x="8" y="13"/>
                  </a:cubicBezTo>
                  <a:cubicBezTo>
                    <a:pt x="8" y="13"/>
                    <a:pt x="9" y="13"/>
                    <a:pt x="9" y="12"/>
                  </a:cubicBezTo>
                  <a:cubicBezTo>
                    <a:pt x="9" y="12"/>
                    <a:pt x="9" y="12"/>
                    <a:pt x="10" y="11"/>
                  </a:cubicBezTo>
                  <a:cubicBezTo>
                    <a:pt x="10" y="11"/>
                    <a:pt x="11" y="11"/>
                    <a:pt x="11" y="11"/>
                  </a:cubicBezTo>
                  <a:cubicBezTo>
                    <a:pt x="12" y="11"/>
                    <a:pt x="12" y="11"/>
                    <a:pt x="13" y="11"/>
                  </a:cubicBezTo>
                  <a:cubicBezTo>
                    <a:pt x="14" y="11"/>
                    <a:pt x="14" y="11"/>
                    <a:pt x="15" y="10"/>
                  </a:cubicBezTo>
                  <a:cubicBezTo>
                    <a:pt x="15" y="9"/>
                    <a:pt x="16" y="9"/>
                    <a:pt x="16" y="9"/>
                  </a:cubicBezTo>
                  <a:cubicBezTo>
                    <a:pt x="16" y="8"/>
                    <a:pt x="17" y="8"/>
                    <a:pt x="17" y="7"/>
                  </a:cubicBezTo>
                  <a:cubicBezTo>
                    <a:pt x="17" y="7"/>
                    <a:pt x="17" y="8"/>
                    <a:pt x="17" y="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6" name="Freeform 782">
              <a:extLst>
                <a:ext uri="{FF2B5EF4-FFF2-40B4-BE49-F238E27FC236}">
                  <a16:creationId xmlns:a16="http://schemas.microsoft.com/office/drawing/2014/main" id="{DD9284F9-15FA-41B1-8A9D-B7224094F969}"/>
                </a:ext>
              </a:extLst>
            </p:cNvPr>
            <p:cNvSpPr>
              <a:spLocks noEditPoints="1"/>
            </p:cNvSpPr>
            <p:nvPr/>
          </p:nvSpPr>
          <p:spPr bwMode="auto">
            <a:xfrm>
              <a:off x="6160119" y="1851633"/>
              <a:ext cx="829382" cy="801605"/>
            </a:xfrm>
            <a:custGeom>
              <a:avLst/>
              <a:gdLst>
                <a:gd name="T0" fmla="*/ 76 w 177"/>
                <a:gd name="T1" fmla="*/ 79 h 211"/>
                <a:gd name="T2" fmla="*/ 49 w 177"/>
                <a:gd name="T3" fmla="*/ 143 h 211"/>
                <a:gd name="T4" fmla="*/ 39 w 177"/>
                <a:gd name="T5" fmla="*/ 195 h 211"/>
                <a:gd name="T6" fmla="*/ 28 w 177"/>
                <a:gd name="T7" fmla="*/ 204 h 211"/>
                <a:gd name="T8" fmla="*/ 4 w 177"/>
                <a:gd name="T9" fmla="*/ 202 h 211"/>
                <a:gd name="T10" fmla="*/ 4 w 177"/>
                <a:gd name="T11" fmla="*/ 194 h 211"/>
                <a:gd name="T12" fmla="*/ 8 w 177"/>
                <a:gd name="T13" fmla="*/ 181 h 211"/>
                <a:gd name="T14" fmla="*/ 1 w 177"/>
                <a:gd name="T15" fmla="*/ 172 h 211"/>
                <a:gd name="T16" fmla="*/ 16 w 177"/>
                <a:gd name="T17" fmla="*/ 166 h 211"/>
                <a:gd name="T18" fmla="*/ 6 w 177"/>
                <a:gd name="T19" fmla="*/ 165 h 211"/>
                <a:gd name="T20" fmla="*/ 3 w 177"/>
                <a:gd name="T21" fmla="*/ 158 h 211"/>
                <a:gd name="T22" fmla="*/ 14 w 177"/>
                <a:gd name="T23" fmla="*/ 152 h 211"/>
                <a:gd name="T24" fmla="*/ 21 w 177"/>
                <a:gd name="T25" fmla="*/ 147 h 211"/>
                <a:gd name="T26" fmla="*/ 23 w 177"/>
                <a:gd name="T27" fmla="*/ 142 h 211"/>
                <a:gd name="T28" fmla="*/ 34 w 177"/>
                <a:gd name="T29" fmla="*/ 137 h 211"/>
                <a:gd name="T30" fmla="*/ 43 w 177"/>
                <a:gd name="T31" fmla="*/ 128 h 211"/>
                <a:gd name="T32" fmla="*/ 38 w 177"/>
                <a:gd name="T33" fmla="*/ 123 h 211"/>
                <a:gd name="T34" fmla="*/ 45 w 177"/>
                <a:gd name="T35" fmla="*/ 116 h 211"/>
                <a:gd name="T36" fmla="*/ 53 w 177"/>
                <a:gd name="T37" fmla="*/ 101 h 211"/>
                <a:gd name="T38" fmla="*/ 56 w 177"/>
                <a:gd name="T39" fmla="*/ 91 h 211"/>
                <a:gd name="T40" fmla="*/ 61 w 177"/>
                <a:gd name="T41" fmla="*/ 79 h 211"/>
                <a:gd name="T42" fmla="*/ 66 w 177"/>
                <a:gd name="T43" fmla="*/ 75 h 211"/>
                <a:gd name="T44" fmla="*/ 70 w 177"/>
                <a:gd name="T45" fmla="*/ 67 h 211"/>
                <a:gd name="T46" fmla="*/ 76 w 177"/>
                <a:gd name="T47" fmla="*/ 61 h 211"/>
                <a:gd name="T48" fmla="*/ 84 w 177"/>
                <a:gd name="T49" fmla="*/ 55 h 211"/>
                <a:gd name="T50" fmla="*/ 87 w 177"/>
                <a:gd name="T51" fmla="*/ 47 h 211"/>
                <a:gd name="T52" fmla="*/ 93 w 177"/>
                <a:gd name="T53" fmla="*/ 33 h 211"/>
                <a:gd name="T54" fmla="*/ 100 w 177"/>
                <a:gd name="T55" fmla="*/ 32 h 211"/>
                <a:gd name="T56" fmla="*/ 106 w 177"/>
                <a:gd name="T57" fmla="*/ 31 h 211"/>
                <a:gd name="T58" fmla="*/ 114 w 177"/>
                <a:gd name="T59" fmla="*/ 23 h 211"/>
                <a:gd name="T60" fmla="*/ 119 w 177"/>
                <a:gd name="T61" fmla="*/ 19 h 211"/>
                <a:gd name="T62" fmla="*/ 127 w 177"/>
                <a:gd name="T63" fmla="*/ 15 h 211"/>
                <a:gd name="T64" fmla="*/ 138 w 177"/>
                <a:gd name="T65" fmla="*/ 6 h 211"/>
                <a:gd name="T66" fmla="*/ 141 w 177"/>
                <a:gd name="T67" fmla="*/ 14 h 211"/>
                <a:gd name="T68" fmla="*/ 151 w 177"/>
                <a:gd name="T69" fmla="*/ 8 h 211"/>
                <a:gd name="T70" fmla="*/ 159 w 177"/>
                <a:gd name="T71" fmla="*/ 4 h 211"/>
                <a:gd name="T72" fmla="*/ 158 w 177"/>
                <a:gd name="T73" fmla="*/ 16 h 211"/>
                <a:gd name="T74" fmla="*/ 170 w 177"/>
                <a:gd name="T75" fmla="*/ 13 h 211"/>
                <a:gd name="T76" fmla="*/ 166 w 177"/>
                <a:gd name="T77" fmla="*/ 24 h 211"/>
                <a:gd name="T78" fmla="*/ 175 w 177"/>
                <a:gd name="T79" fmla="*/ 33 h 211"/>
                <a:gd name="T80" fmla="*/ 144 w 177"/>
                <a:gd name="T81" fmla="*/ 28 h 211"/>
                <a:gd name="T82" fmla="*/ 117 w 177"/>
                <a:gd name="T83" fmla="*/ 45 h 211"/>
                <a:gd name="T84" fmla="*/ 25 w 177"/>
                <a:gd name="T85" fmla="*/ 133 h 211"/>
                <a:gd name="T86" fmla="*/ 74 w 177"/>
                <a:gd name="T87" fmla="*/ 60 h 211"/>
                <a:gd name="T88" fmla="*/ 57 w 177"/>
                <a:gd name="T89" fmla="*/ 58 h 211"/>
                <a:gd name="T90" fmla="*/ 65 w 177"/>
                <a:gd name="T91" fmla="*/ 55 h 211"/>
                <a:gd name="T92" fmla="*/ 69 w 177"/>
                <a:gd name="T93" fmla="*/ 44 h 211"/>
                <a:gd name="T94" fmla="*/ 71 w 177"/>
                <a:gd name="T95" fmla="*/ 42 h 211"/>
                <a:gd name="T96" fmla="*/ 74 w 177"/>
                <a:gd name="T97" fmla="*/ 54 h 211"/>
                <a:gd name="T98" fmla="*/ 77 w 177"/>
                <a:gd name="T99" fmla="*/ 43 h 211"/>
                <a:gd name="T100" fmla="*/ 88 w 177"/>
                <a:gd name="T101" fmla="*/ 35 h 211"/>
                <a:gd name="T102" fmla="*/ 82 w 177"/>
                <a:gd name="T103" fmla="*/ 39 h 211"/>
                <a:gd name="T104" fmla="*/ 93 w 177"/>
                <a:gd name="T105" fmla="*/ 27 h 211"/>
                <a:gd name="T106" fmla="*/ 94 w 177"/>
                <a:gd name="T107" fmla="*/ 25 h 211"/>
                <a:gd name="T108" fmla="*/ 98 w 177"/>
                <a:gd name="T109" fmla="*/ 21 h 211"/>
                <a:gd name="T110" fmla="*/ 105 w 177"/>
                <a:gd name="T111" fmla="*/ 20 h 211"/>
                <a:gd name="T112" fmla="*/ 123 w 177"/>
                <a:gd name="T113" fmla="*/ 16 h 211"/>
                <a:gd name="T114" fmla="*/ 118 w 177"/>
                <a:gd name="T115" fmla="*/ 13 h 211"/>
                <a:gd name="T116" fmla="*/ 120 w 177"/>
                <a:gd name="T117" fmla="*/ 10 h 211"/>
                <a:gd name="T118" fmla="*/ 134 w 177"/>
                <a:gd name="T119" fmla="*/ 3 h 211"/>
                <a:gd name="T120" fmla="*/ 139 w 177"/>
                <a:gd name="T121" fmla="*/ 3 h 211"/>
                <a:gd name="T122" fmla="*/ 22 w 177"/>
                <a:gd name="T123" fmla="*/ 13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7" h="211">
                  <a:moveTo>
                    <a:pt x="106" y="42"/>
                  </a:moveTo>
                  <a:cubicBezTo>
                    <a:pt x="105" y="42"/>
                    <a:pt x="104" y="42"/>
                    <a:pt x="103" y="42"/>
                  </a:cubicBezTo>
                  <a:cubicBezTo>
                    <a:pt x="103" y="43"/>
                    <a:pt x="103" y="43"/>
                    <a:pt x="104" y="43"/>
                  </a:cubicBezTo>
                  <a:cubicBezTo>
                    <a:pt x="104" y="44"/>
                    <a:pt x="104" y="45"/>
                    <a:pt x="105" y="46"/>
                  </a:cubicBezTo>
                  <a:cubicBezTo>
                    <a:pt x="105" y="47"/>
                    <a:pt x="104" y="49"/>
                    <a:pt x="103" y="50"/>
                  </a:cubicBezTo>
                  <a:cubicBezTo>
                    <a:pt x="103" y="50"/>
                    <a:pt x="102" y="50"/>
                    <a:pt x="102" y="51"/>
                  </a:cubicBezTo>
                  <a:cubicBezTo>
                    <a:pt x="101" y="51"/>
                    <a:pt x="102" y="52"/>
                    <a:pt x="103" y="52"/>
                  </a:cubicBezTo>
                  <a:cubicBezTo>
                    <a:pt x="103" y="52"/>
                    <a:pt x="104" y="52"/>
                    <a:pt x="103" y="53"/>
                  </a:cubicBezTo>
                  <a:cubicBezTo>
                    <a:pt x="103" y="54"/>
                    <a:pt x="102" y="54"/>
                    <a:pt x="102" y="54"/>
                  </a:cubicBezTo>
                  <a:cubicBezTo>
                    <a:pt x="101" y="54"/>
                    <a:pt x="100" y="54"/>
                    <a:pt x="99" y="53"/>
                  </a:cubicBezTo>
                  <a:cubicBezTo>
                    <a:pt x="99" y="53"/>
                    <a:pt x="98" y="53"/>
                    <a:pt x="97" y="52"/>
                  </a:cubicBezTo>
                  <a:cubicBezTo>
                    <a:pt x="96" y="52"/>
                    <a:pt x="96" y="52"/>
                    <a:pt x="95" y="52"/>
                  </a:cubicBezTo>
                  <a:cubicBezTo>
                    <a:pt x="94" y="52"/>
                    <a:pt x="93" y="52"/>
                    <a:pt x="93" y="51"/>
                  </a:cubicBezTo>
                  <a:cubicBezTo>
                    <a:pt x="92" y="51"/>
                    <a:pt x="92" y="51"/>
                    <a:pt x="91" y="51"/>
                  </a:cubicBezTo>
                  <a:cubicBezTo>
                    <a:pt x="91" y="51"/>
                    <a:pt x="90" y="51"/>
                    <a:pt x="90" y="51"/>
                  </a:cubicBezTo>
                  <a:cubicBezTo>
                    <a:pt x="89" y="52"/>
                    <a:pt x="90" y="53"/>
                    <a:pt x="90" y="53"/>
                  </a:cubicBezTo>
                  <a:cubicBezTo>
                    <a:pt x="90" y="54"/>
                    <a:pt x="90" y="55"/>
                    <a:pt x="90" y="56"/>
                  </a:cubicBezTo>
                  <a:cubicBezTo>
                    <a:pt x="90" y="57"/>
                    <a:pt x="90" y="57"/>
                    <a:pt x="90" y="58"/>
                  </a:cubicBezTo>
                  <a:cubicBezTo>
                    <a:pt x="89" y="59"/>
                    <a:pt x="89" y="60"/>
                    <a:pt x="89" y="60"/>
                  </a:cubicBezTo>
                  <a:cubicBezTo>
                    <a:pt x="88" y="61"/>
                    <a:pt x="88" y="61"/>
                    <a:pt x="88" y="61"/>
                  </a:cubicBezTo>
                  <a:cubicBezTo>
                    <a:pt x="87" y="62"/>
                    <a:pt x="86" y="61"/>
                    <a:pt x="86" y="60"/>
                  </a:cubicBezTo>
                  <a:cubicBezTo>
                    <a:pt x="86" y="60"/>
                    <a:pt x="85" y="59"/>
                    <a:pt x="84" y="59"/>
                  </a:cubicBezTo>
                  <a:cubicBezTo>
                    <a:pt x="84" y="59"/>
                    <a:pt x="83" y="60"/>
                    <a:pt x="83" y="61"/>
                  </a:cubicBezTo>
                  <a:cubicBezTo>
                    <a:pt x="82" y="62"/>
                    <a:pt x="80" y="63"/>
                    <a:pt x="80" y="65"/>
                  </a:cubicBezTo>
                  <a:cubicBezTo>
                    <a:pt x="79" y="66"/>
                    <a:pt x="79" y="68"/>
                    <a:pt x="78" y="69"/>
                  </a:cubicBezTo>
                  <a:cubicBezTo>
                    <a:pt x="77" y="70"/>
                    <a:pt x="75" y="70"/>
                    <a:pt x="76" y="71"/>
                  </a:cubicBezTo>
                  <a:cubicBezTo>
                    <a:pt x="76" y="73"/>
                    <a:pt x="78" y="74"/>
                    <a:pt x="78" y="76"/>
                  </a:cubicBezTo>
                  <a:cubicBezTo>
                    <a:pt x="78" y="77"/>
                    <a:pt x="78" y="78"/>
                    <a:pt x="76" y="79"/>
                  </a:cubicBezTo>
                  <a:cubicBezTo>
                    <a:pt x="75" y="80"/>
                    <a:pt x="74" y="82"/>
                    <a:pt x="74" y="83"/>
                  </a:cubicBezTo>
                  <a:cubicBezTo>
                    <a:pt x="73" y="84"/>
                    <a:pt x="73" y="85"/>
                    <a:pt x="73" y="85"/>
                  </a:cubicBezTo>
                  <a:cubicBezTo>
                    <a:pt x="73" y="86"/>
                    <a:pt x="72" y="86"/>
                    <a:pt x="71" y="87"/>
                  </a:cubicBezTo>
                  <a:cubicBezTo>
                    <a:pt x="71" y="88"/>
                    <a:pt x="72" y="90"/>
                    <a:pt x="71" y="91"/>
                  </a:cubicBezTo>
                  <a:cubicBezTo>
                    <a:pt x="71" y="91"/>
                    <a:pt x="70" y="92"/>
                    <a:pt x="70" y="92"/>
                  </a:cubicBezTo>
                  <a:cubicBezTo>
                    <a:pt x="69" y="93"/>
                    <a:pt x="69" y="93"/>
                    <a:pt x="68" y="93"/>
                  </a:cubicBezTo>
                  <a:cubicBezTo>
                    <a:pt x="66" y="93"/>
                    <a:pt x="65" y="93"/>
                    <a:pt x="65" y="95"/>
                  </a:cubicBezTo>
                  <a:cubicBezTo>
                    <a:pt x="66" y="96"/>
                    <a:pt x="66" y="98"/>
                    <a:pt x="66" y="99"/>
                  </a:cubicBezTo>
                  <a:cubicBezTo>
                    <a:pt x="66" y="100"/>
                    <a:pt x="65" y="101"/>
                    <a:pt x="65" y="101"/>
                  </a:cubicBezTo>
                  <a:cubicBezTo>
                    <a:pt x="65" y="102"/>
                    <a:pt x="65" y="103"/>
                    <a:pt x="65" y="104"/>
                  </a:cubicBezTo>
                  <a:cubicBezTo>
                    <a:pt x="65" y="105"/>
                    <a:pt x="65" y="106"/>
                    <a:pt x="65" y="107"/>
                  </a:cubicBezTo>
                  <a:cubicBezTo>
                    <a:pt x="65" y="107"/>
                    <a:pt x="64" y="107"/>
                    <a:pt x="64" y="108"/>
                  </a:cubicBezTo>
                  <a:cubicBezTo>
                    <a:pt x="64" y="108"/>
                    <a:pt x="64" y="109"/>
                    <a:pt x="64" y="109"/>
                  </a:cubicBezTo>
                  <a:cubicBezTo>
                    <a:pt x="64" y="110"/>
                    <a:pt x="63" y="112"/>
                    <a:pt x="62" y="113"/>
                  </a:cubicBezTo>
                  <a:cubicBezTo>
                    <a:pt x="62" y="114"/>
                    <a:pt x="61" y="115"/>
                    <a:pt x="61" y="115"/>
                  </a:cubicBezTo>
                  <a:cubicBezTo>
                    <a:pt x="61" y="116"/>
                    <a:pt x="60" y="116"/>
                    <a:pt x="60" y="117"/>
                  </a:cubicBezTo>
                  <a:cubicBezTo>
                    <a:pt x="59" y="118"/>
                    <a:pt x="60" y="119"/>
                    <a:pt x="61" y="120"/>
                  </a:cubicBezTo>
                  <a:cubicBezTo>
                    <a:pt x="62" y="120"/>
                    <a:pt x="62" y="120"/>
                    <a:pt x="63" y="121"/>
                  </a:cubicBezTo>
                  <a:cubicBezTo>
                    <a:pt x="63" y="122"/>
                    <a:pt x="63" y="123"/>
                    <a:pt x="63" y="124"/>
                  </a:cubicBezTo>
                  <a:cubicBezTo>
                    <a:pt x="63" y="125"/>
                    <a:pt x="62" y="127"/>
                    <a:pt x="61" y="127"/>
                  </a:cubicBezTo>
                  <a:cubicBezTo>
                    <a:pt x="60" y="127"/>
                    <a:pt x="60" y="127"/>
                    <a:pt x="59" y="127"/>
                  </a:cubicBezTo>
                  <a:cubicBezTo>
                    <a:pt x="58" y="126"/>
                    <a:pt x="57" y="126"/>
                    <a:pt x="56" y="126"/>
                  </a:cubicBezTo>
                  <a:cubicBezTo>
                    <a:pt x="55" y="127"/>
                    <a:pt x="53" y="128"/>
                    <a:pt x="52" y="129"/>
                  </a:cubicBezTo>
                  <a:cubicBezTo>
                    <a:pt x="51" y="130"/>
                    <a:pt x="51" y="132"/>
                    <a:pt x="50" y="133"/>
                  </a:cubicBezTo>
                  <a:cubicBezTo>
                    <a:pt x="49" y="134"/>
                    <a:pt x="50" y="134"/>
                    <a:pt x="50" y="135"/>
                  </a:cubicBezTo>
                  <a:cubicBezTo>
                    <a:pt x="50" y="136"/>
                    <a:pt x="49" y="136"/>
                    <a:pt x="49" y="137"/>
                  </a:cubicBezTo>
                  <a:cubicBezTo>
                    <a:pt x="48" y="139"/>
                    <a:pt x="49" y="140"/>
                    <a:pt x="49" y="141"/>
                  </a:cubicBezTo>
                  <a:cubicBezTo>
                    <a:pt x="50" y="142"/>
                    <a:pt x="50" y="143"/>
                    <a:pt x="49" y="143"/>
                  </a:cubicBezTo>
                  <a:cubicBezTo>
                    <a:pt x="49" y="144"/>
                    <a:pt x="49" y="145"/>
                    <a:pt x="49" y="145"/>
                  </a:cubicBezTo>
                  <a:cubicBezTo>
                    <a:pt x="49" y="146"/>
                    <a:pt x="49" y="147"/>
                    <a:pt x="49" y="148"/>
                  </a:cubicBezTo>
                  <a:cubicBezTo>
                    <a:pt x="49" y="149"/>
                    <a:pt x="49" y="149"/>
                    <a:pt x="49" y="150"/>
                  </a:cubicBezTo>
                  <a:cubicBezTo>
                    <a:pt x="50" y="152"/>
                    <a:pt x="50" y="153"/>
                    <a:pt x="50" y="155"/>
                  </a:cubicBezTo>
                  <a:cubicBezTo>
                    <a:pt x="50" y="156"/>
                    <a:pt x="50" y="157"/>
                    <a:pt x="50" y="158"/>
                  </a:cubicBezTo>
                  <a:cubicBezTo>
                    <a:pt x="50" y="159"/>
                    <a:pt x="49" y="159"/>
                    <a:pt x="49" y="160"/>
                  </a:cubicBezTo>
                  <a:cubicBezTo>
                    <a:pt x="49" y="161"/>
                    <a:pt x="50" y="162"/>
                    <a:pt x="50" y="162"/>
                  </a:cubicBezTo>
                  <a:cubicBezTo>
                    <a:pt x="51" y="163"/>
                    <a:pt x="51" y="163"/>
                    <a:pt x="52" y="164"/>
                  </a:cubicBezTo>
                  <a:cubicBezTo>
                    <a:pt x="53" y="164"/>
                    <a:pt x="54" y="166"/>
                    <a:pt x="54" y="167"/>
                  </a:cubicBezTo>
                  <a:cubicBezTo>
                    <a:pt x="54" y="168"/>
                    <a:pt x="54" y="168"/>
                    <a:pt x="53" y="169"/>
                  </a:cubicBezTo>
                  <a:cubicBezTo>
                    <a:pt x="53" y="169"/>
                    <a:pt x="53" y="170"/>
                    <a:pt x="53" y="171"/>
                  </a:cubicBezTo>
                  <a:cubicBezTo>
                    <a:pt x="52" y="171"/>
                    <a:pt x="51" y="171"/>
                    <a:pt x="50" y="171"/>
                  </a:cubicBezTo>
                  <a:cubicBezTo>
                    <a:pt x="50" y="172"/>
                    <a:pt x="50" y="173"/>
                    <a:pt x="50" y="174"/>
                  </a:cubicBezTo>
                  <a:cubicBezTo>
                    <a:pt x="51" y="175"/>
                    <a:pt x="52" y="177"/>
                    <a:pt x="52" y="179"/>
                  </a:cubicBezTo>
                  <a:cubicBezTo>
                    <a:pt x="52" y="180"/>
                    <a:pt x="52" y="181"/>
                    <a:pt x="52" y="182"/>
                  </a:cubicBezTo>
                  <a:cubicBezTo>
                    <a:pt x="52" y="183"/>
                    <a:pt x="52" y="184"/>
                    <a:pt x="51" y="184"/>
                  </a:cubicBezTo>
                  <a:cubicBezTo>
                    <a:pt x="51" y="185"/>
                    <a:pt x="50" y="186"/>
                    <a:pt x="49" y="186"/>
                  </a:cubicBezTo>
                  <a:cubicBezTo>
                    <a:pt x="49" y="186"/>
                    <a:pt x="48" y="186"/>
                    <a:pt x="47" y="187"/>
                  </a:cubicBezTo>
                  <a:cubicBezTo>
                    <a:pt x="47" y="188"/>
                    <a:pt x="48" y="189"/>
                    <a:pt x="47" y="189"/>
                  </a:cubicBezTo>
                  <a:cubicBezTo>
                    <a:pt x="47" y="190"/>
                    <a:pt x="46" y="190"/>
                    <a:pt x="46" y="191"/>
                  </a:cubicBezTo>
                  <a:cubicBezTo>
                    <a:pt x="46" y="192"/>
                    <a:pt x="46" y="193"/>
                    <a:pt x="47" y="194"/>
                  </a:cubicBezTo>
                  <a:cubicBezTo>
                    <a:pt x="47" y="195"/>
                    <a:pt x="47" y="195"/>
                    <a:pt x="46" y="197"/>
                  </a:cubicBezTo>
                  <a:cubicBezTo>
                    <a:pt x="46" y="197"/>
                    <a:pt x="46" y="200"/>
                    <a:pt x="45" y="200"/>
                  </a:cubicBezTo>
                  <a:cubicBezTo>
                    <a:pt x="43" y="199"/>
                    <a:pt x="45" y="197"/>
                    <a:pt x="43" y="197"/>
                  </a:cubicBezTo>
                  <a:cubicBezTo>
                    <a:pt x="43" y="197"/>
                    <a:pt x="43" y="196"/>
                    <a:pt x="43" y="196"/>
                  </a:cubicBezTo>
                  <a:cubicBezTo>
                    <a:pt x="42" y="196"/>
                    <a:pt x="42" y="196"/>
                    <a:pt x="41" y="196"/>
                  </a:cubicBezTo>
                  <a:cubicBezTo>
                    <a:pt x="41" y="196"/>
                    <a:pt x="41" y="196"/>
                    <a:pt x="41" y="196"/>
                  </a:cubicBezTo>
                  <a:cubicBezTo>
                    <a:pt x="41" y="196"/>
                    <a:pt x="40" y="196"/>
                    <a:pt x="39" y="195"/>
                  </a:cubicBezTo>
                  <a:cubicBezTo>
                    <a:pt x="39" y="195"/>
                    <a:pt x="40" y="195"/>
                    <a:pt x="40" y="194"/>
                  </a:cubicBezTo>
                  <a:cubicBezTo>
                    <a:pt x="40" y="194"/>
                    <a:pt x="39" y="194"/>
                    <a:pt x="39" y="193"/>
                  </a:cubicBezTo>
                  <a:cubicBezTo>
                    <a:pt x="39" y="193"/>
                    <a:pt x="39" y="193"/>
                    <a:pt x="39" y="192"/>
                  </a:cubicBezTo>
                  <a:cubicBezTo>
                    <a:pt x="39" y="192"/>
                    <a:pt x="39" y="192"/>
                    <a:pt x="39" y="192"/>
                  </a:cubicBezTo>
                  <a:cubicBezTo>
                    <a:pt x="39" y="191"/>
                    <a:pt x="39" y="191"/>
                    <a:pt x="39" y="190"/>
                  </a:cubicBezTo>
                  <a:cubicBezTo>
                    <a:pt x="39" y="190"/>
                    <a:pt x="39" y="189"/>
                    <a:pt x="39" y="189"/>
                  </a:cubicBezTo>
                  <a:cubicBezTo>
                    <a:pt x="38" y="189"/>
                    <a:pt x="38" y="191"/>
                    <a:pt x="38" y="191"/>
                  </a:cubicBezTo>
                  <a:cubicBezTo>
                    <a:pt x="37" y="191"/>
                    <a:pt x="38" y="190"/>
                    <a:pt x="37" y="189"/>
                  </a:cubicBezTo>
                  <a:cubicBezTo>
                    <a:pt x="37" y="189"/>
                    <a:pt x="36" y="189"/>
                    <a:pt x="37" y="190"/>
                  </a:cubicBezTo>
                  <a:cubicBezTo>
                    <a:pt x="37" y="190"/>
                    <a:pt x="37" y="191"/>
                    <a:pt x="36" y="191"/>
                  </a:cubicBezTo>
                  <a:cubicBezTo>
                    <a:pt x="36" y="192"/>
                    <a:pt x="37" y="192"/>
                    <a:pt x="38" y="192"/>
                  </a:cubicBezTo>
                  <a:cubicBezTo>
                    <a:pt x="38" y="193"/>
                    <a:pt x="38" y="194"/>
                    <a:pt x="38" y="195"/>
                  </a:cubicBezTo>
                  <a:cubicBezTo>
                    <a:pt x="37" y="195"/>
                    <a:pt x="37" y="195"/>
                    <a:pt x="37" y="196"/>
                  </a:cubicBezTo>
                  <a:cubicBezTo>
                    <a:pt x="37" y="196"/>
                    <a:pt x="37" y="197"/>
                    <a:pt x="37" y="197"/>
                  </a:cubicBezTo>
                  <a:cubicBezTo>
                    <a:pt x="37" y="197"/>
                    <a:pt x="37" y="199"/>
                    <a:pt x="36" y="198"/>
                  </a:cubicBezTo>
                  <a:cubicBezTo>
                    <a:pt x="36" y="198"/>
                    <a:pt x="36" y="198"/>
                    <a:pt x="36" y="198"/>
                  </a:cubicBezTo>
                  <a:cubicBezTo>
                    <a:pt x="35" y="198"/>
                    <a:pt x="35" y="198"/>
                    <a:pt x="35" y="198"/>
                  </a:cubicBezTo>
                  <a:cubicBezTo>
                    <a:pt x="34" y="198"/>
                    <a:pt x="35" y="199"/>
                    <a:pt x="34" y="199"/>
                  </a:cubicBezTo>
                  <a:cubicBezTo>
                    <a:pt x="33" y="199"/>
                    <a:pt x="33" y="198"/>
                    <a:pt x="33" y="198"/>
                  </a:cubicBezTo>
                  <a:cubicBezTo>
                    <a:pt x="33" y="197"/>
                    <a:pt x="32" y="197"/>
                    <a:pt x="32" y="197"/>
                  </a:cubicBezTo>
                  <a:cubicBezTo>
                    <a:pt x="31" y="198"/>
                    <a:pt x="33" y="198"/>
                    <a:pt x="32" y="199"/>
                  </a:cubicBezTo>
                  <a:cubicBezTo>
                    <a:pt x="32" y="200"/>
                    <a:pt x="29" y="199"/>
                    <a:pt x="30" y="201"/>
                  </a:cubicBezTo>
                  <a:cubicBezTo>
                    <a:pt x="30" y="201"/>
                    <a:pt x="31" y="200"/>
                    <a:pt x="31" y="201"/>
                  </a:cubicBezTo>
                  <a:cubicBezTo>
                    <a:pt x="31" y="202"/>
                    <a:pt x="30" y="202"/>
                    <a:pt x="29" y="202"/>
                  </a:cubicBezTo>
                  <a:cubicBezTo>
                    <a:pt x="29" y="202"/>
                    <a:pt x="28" y="201"/>
                    <a:pt x="28" y="202"/>
                  </a:cubicBezTo>
                  <a:cubicBezTo>
                    <a:pt x="28" y="202"/>
                    <a:pt x="29" y="202"/>
                    <a:pt x="28" y="203"/>
                  </a:cubicBezTo>
                  <a:cubicBezTo>
                    <a:pt x="29" y="203"/>
                    <a:pt x="29" y="203"/>
                    <a:pt x="29" y="203"/>
                  </a:cubicBezTo>
                  <a:cubicBezTo>
                    <a:pt x="29" y="203"/>
                    <a:pt x="28" y="204"/>
                    <a:pt x="28" y="204"/>
                  </a:cubicBezTo>
                  <a:cubicBezTo>
                    <a:pt x="27" y="204"/>
                    <a:pt x="27" y="205"/>
                    <a:pt x="26" y="205"/>
                  </a:cubicBezTo>
                  <a:cubicBezTo>
                    <a:pt x="26" y="205"/>
                    <a:pt x="26" y="205"/>
                    <a:pt x="26" y="206"/>
                  </a:cubicBezTo>
                  <a:cubicBezTo>
                    <a:pt x="26" y="206"/>
                    <a:pt x="26" y="206"/>
                    <a:pt x="26" y="206"/>
                  </a:cubicBezTo>
                  <a:cubicBezTo>
                    <a:pt x="25" y="207"/>
                    <a:pt x="25" y="207"/>
                    <a:pt x="25" y="207"/>
                  </a:cubicBezTo>
                  <a:cubicBezTo>
                    <a:pt x="24" y="207"/>
                    <a:pt x="24" y="208"/>
                    <a:pt x="24" y="208"/>
                  </a:cubicBezTo>
                  <a:cubicBezTo>
                    <a:pt x="24" y="208"/>
                    <a:pt x="23" y="208"/>
                    <a:pt x="23" y="209"/>
                  </a:cubicBezTo>
                  <a:cubicBezTo>
                    <a:pt x="23" y="209"/>
                    <a:pt x="22" y="210"/>
                    <a:pt x="22" y="209"/>
                  </a:cubicBezTo>
                  <a:cubicBezTo>
                    <a:pt x="21" y="209"/>
                    <a:pt x="22" y="208"/>
                    <a:pt x="22" y="208"/>
                  </a:cubicBezTo>
                  <a:cubicBezTo>
                    <a:pt x="21" y="208"/>
                    <a:pt x="21" y="209"/>
                    <a:pt x="21" y="210"/>
                  </a:cubicBezTo>
                  <a:cubicBezTo>
                    <a:pt x="20" y="210"/>
                    <a:pt x="20" y="210"/>
                    <a:pt x="19" y="210"/>
                  </a:cubicBezTo>
                  <a:cubicBezTo>
                    <a:pt x="19" y="210"/>
                    <a:pt x="18" y="211"/>
                    <a:pt x="18" y="211"/>
                  </a:cubicBezTo>
                  <a:cubicBezTo>
                    <a:pt x="17" y="211"/>
                    <a:pt x="17" y="211"/>
                    <a:pt x="17" y="211"/>
                  </a:cubicBezTo>
                  <a:cubicBezTo>
                    <a:pt x="16" y="210"/>
                    <a:pt x="16" y="211"/>
                    <a:pt x="16" y="211"/>
                  </a:cubicBezTo>
                  <a:cubicBezTo>
                    <a:pt x="15" y="210"/>
                    <a:pt x="16" y="210"/>
                    <a:pt x="15" y="210"/>
                  </a:cubicBezTo>
                  <a:cubicBezTo>
                    <a:pt x="15" y="210"/>
                    <a:pt x="15" y="210"/>
                    <a:pt x="15" y="210"/>
                  </a:cubicBezTo>
                  <a:cubicBezTo>
                    <a:pt x="15" y="210"/>
                    <a:pt x="15" y="210"/>
                    <a:pt x="14" y="210"/>
                  </a:cubicBezTo>
                  <a:cubicBezTo>
                    <a:pt x="14" y="210"/>
                    <a:pt x="13" y="209"/>
                    <a:pt x="13" y="209"/>
                  </a:cubicBezTo>
                  <a:cubicBezTo>
                    <a:pt x="13" y="209"/>
                    <a:pt x="13" y="209"/>
                    <a:pt x="13" y="208"/>
                  </a:cubicBezTo>
                  <a:cubicBezTo>
                    <a:pt x="13" y="208"/>
                    <a:pt x="12" y="208"/>
                    <a:pt x="12" y="208"/>
                  </a:cubicBezTo>
                  <a:cubicBezTo>
                    <a:pt x="12" y="208"/>
                    <a:pt x="13" y="208"/>
                    <a:pt x="13" y="208"/>
                  </a:cubicBezTo>
                  <a:cubicBezTo>
                    <a:pt x="12" y="208"/>
                    <a:pt x="12" y="208"/>
                    <a:pt x="12" y="208"/>
                  </a:cubicBezTo>
                  <a:cubicBezTo>
                    <a:pt x="11" y="208"/>
                    <a:pt x="11" y="208"/>
                    <a:pt x="10" y="208"/>
                  </a:cubicBezTo>
                  <a:cubicBezTo>
                    <a:pt x="10" y="208"/>
                    <a:pt x="10" y="207"/>
                    <a:pt x="9" y="207"/>
                  </a:cubicBezTo>
                  <a:cubicBezTo>
                    <a:pt x="8" y="207"/>
                    <a:pt x="8" y="206"/>
                    <a:pt x="8" y="206"/>
                  </a:cubicBezTo>
                  <a:cubicBezTo>
                    <a:pt x="7" y="205"/>
                    <a:pt x="8" y="205"/>
                    <a:pt x="7" y="205"/>
                  </a:cubicBezTo>
                  <a:cubicBezTo>
                    <a:pt x="7" y="205"/>
                    <a:pt x="6" y="205"/>
                    <a:pt x="6" y="205"/>
                  </a:cubicBezTo>
                  <a:cubicBezTo>
                    <a:pt x="5" y="204"/>
                    <a:pt x="5" y="203"/>
                    <a:pt x="5" y="203"/>
                  </a:cubicBezTo>
                  <a:cubicBezTo>
                    <a:pt x="5" y="202"/>
                    <a:pt x="4" y="202"/>
                    <a:pt x="4" y="202"/>
                  </a:cubicBezTo>
                  <a:cubicBezTo>
                    <a:pt x="4" y="201"/>
                    <a:pt x="4" y="201"/>
                    <a:pt x="5" y="201"/>
                  </a:cubicBezTo>
                  <a:cubicBezTo>
                    <a:pt x="5" y="200"/>
                    <a:pt x="5" y="199"/>
                    <a:pt x="5" y="199"/>
                  </a:cubicBezTo>
                  <a:cubicBezTo>
                    <a:pt x="5" y="198"/>
                    <a:pt x="5" y="198"/>
                    <a:pt x="5" y="198"/>
                  </a:cubicBezTo>
                  <a:cubicBezTo>
                    <a:pt x="5" y="198"/>
                    <a:pt x="6" y="198"/>
                    <a:pt x="6" y="198"/>
                  </a:cubicBezTo>
                  <a:cubicBezTo>
                    <a:pt x="6" y="199"/>
                    <a:pt x="5" y="199"/>
                    <a:pt x="6" y="200"/>
                  </a:cubicBezTo>
                  <a:cubicBezTo>
                    <a:pt x="6" y="200"/>
                    <a:pt x="6" y="199"/>
                    <a:pt x="7" y="199"/>
                  </a:cubicBezTo>
                  <a:cubicBezTo>
                    <a:pt x="7" y="199"/>
                    <a:pt x="7" y="199"/>
                    <a:pt x="7" y="199"/>
                  </a:cubicBezTo>
                  <a:cubicBezTo>
                    <a:pt x="7" y="200"/>
                    <a:pt x="8" y="200"/>
                    <a:pt x="8" y="200"/>
                  </a:cubicBezTo>
                  <a:cubicBezTo>
                    <a:pt x="9" y="200"/>
                    <a:pt x="8" y="200"/>
                    <a:pt x="8" y="199"/>
                  </a:cubicBezTo>
                  <a:cubicBezTo>
                    <a:pt x="8" y="199"/>
                    <a:pt x="10" y="198"/>
                    <a:pt x="11" y="198"/>
                  </a:cubicBezTo>
                  <a:cubicBezTo>
                    <a:pt x="10" y="198"/>
                    <a:pt x="9" y="198"/>
                    <a:pt x="9" y="198"/>
                  </a:cubicBezTo>
                  <a:cubicBezTo>
                    <a:pt x="8" y="198"/>
                    <a:pt x="8" y="199"/>
                    <a:pt x="8" y="199"/>
                  </a:cubicBezTo>
                  <a:cubicBezTo>
                    <a:pt x="7" y="198"/>
                    <a:pt x="8" y="198"/>
                    <a:pt x="8" y="198"/>
                  </a:cubicBezTo>
                  <a:cubicBezTo>
                    <a:pt x="8" y="198"/>
                    <a:pt x="7" y="198"/>
                    <a:pt x="7" y="197"/>
                  </a:cubicBezTo>
                  <a:cubicBezTo>
                    <a:pt x="7" y="197"/>
                    <a:pt x="7" y="197"/>
                    <a:pt x="8" y="197"/>
                  </a:cubicBezTo>
                  <a:cubicBezTo>
                    <a:pt x="8" y="197"/>
                    <a:pt x="8" y="196"/>
                    <a:pt x="8" y="196"/>
                  </a:cubicBezTo>
                  <a:cubicBezTo>
                    <a:pt x="8" y="196"/>
                    <a:pt x="8" y="196"/>
                    <a:pt x="8" y="196"/>
                  </a:cubicBezTo>
                  <a:cubicBezTo>
                    <a:pt x="9" y="195"/>
                    <a:pt x="9" y="195"/>
                    <a:pt x="10" y="194"/>
                  </a:cubicBezTo>
                  <a:cubicBezTo>
                    <a:pt x="10" y="194"/>
                    <a:pt x="9" y="194"/>
                    <a:pt x="9" y="194"/>
                  </a:cubicBezTo>
                  <a:cubicBezTo>
                    <a:pt x="8" y="194"/>
                    <a:pt x="8" y="193"/>
                    <a:pt x="8" y="193"/>
                  </a:cubicBezTo>
                  <a:cubicBezTo>
                    <a:pt x="9" y="193"/>
                    <a:pt x="9" y="192"/>
                    <a:pt x="9" y="192"/>
                  </a:cubicBezTo>
                  <a:cubicBezTo>
                    <a:pt x="10" y="191"/>
                    <a:pt x="10" y="191"/>
                    <a:pt x="11" y="191"/>
                  </a:cubicBezTo>
                  <a:cubicBezTo>
                    <a:pt x="11" y="191"/>
                    <a:pt x="10" y="191"/>
                    <a:pt x="10" y="191"/>
                  </a:cubicBezTo>
                  <a:cubicBezTo>
                    <a:pt x="10" y="191"/>
                    <a:pt x="10" y="190"/>
                    <a:pt x="10" y="190"/>
                  </a:cubicBezTo>
                  <a:cubicBezTo>
                    <a:pt x="9" y="190"/>
                    <a:pt x="9" y="193"/>
                    <a:pt x="7" y="192"/>
                  </a:cubicBezTo>
                  <a:cubicBezTo>
                    <a:pt x="6" y="192"/>
                    <a:pt x="7" y="191"/>
                    <a:pt x="6" y="192"/>
                  </a:cubicBezTo>
                  <a:cubicBezTo>
                    <a:pt x="6" y="192"/>
                    <a:pt x="5" y="193"/>
                    <a:pt x="5" y="193"/>
                  </a:cubicBezTo>
                  <a:cubicBezTo>
                    <a:pt x="4" y="194"/>
                    <a:pt x="4" y="195"/>
                    <a:pt x="4" y="194"/>
                  </a:cubicBezTo>
                  <a:cubicBezTo>
                    <a:pt x="4" y="194"/>
                    <a:pt x="4" y="193"/>
                    <a:pt x="4" y="193"/>
                  </a:cubicBezTo>
                  <a:cubicBezTo>
                    <a:pt x="4" y="193"/>
                    <a:pt x="3" y="193"/>
                    <a:pt x="3" y="193"/>
                  </a:cubicBezTo>
                  <a:cubicBezTo>
                    <a:pt x="2" y="193"/>
                    <a:pt x="3" y="191"/>
                    <a:pt x="3" y="191"/>
                  </a:cubicBezTo>
                  <a:cubicBezTo>
                    <a:pt x="3" y="190"/>
                    <a:pt x="3" y="189"/>
                    <a:pt x="4" y="190"/>
                  </a:cubicBezTo>
                  <a:cubicBezTo>
                    <a:pt x="4" y="190"/>
                    <a:pt x="3" y="191"/>
                    <a:pt x="4" y="191"/>
                  </a:cubicBezTo>
                  <a:cubicBezTo>
                    <a:pt x="5" y="192"/>
                    <a:pt x="4" y="190"/>
                    <a:pt x="5" y="190"/>
                  </a:cubicBezTo>
                  <a:cubicBezTo>
                    <a:pt x="5" y="190"/>
                    <a:pt x="5" y="189"/>
                    <a:pt x="5" y="189"/>
                  </a:cubicBezTo>
                  <a:cubicBezTo>
                    <a:pt x="6" y="190"/>
                    <a:pt x="6" y="190"/>
                    <a:pt x="6" y="190"/>
                  </a:cubicBezTo>
                  <a:cubicBezTo>
                    <a:pt x="6" y="190"/>
                    <a:pt x="6" y="190"/>
                    <a:pt x="6" y="190"/>
                  </a:cubicBezTo>
                  <a:cubicBezTo>
                    <a:pt x="6" y="190"/>
                    <a:pt x="7" y="190"/>
                    <a:pt x="7" y="190"/>
                  </a:cubicBezTo>
                  <a:cubicBezTo>
                    <a:pt x="7" y="190"/>
                    <a:pt x="6" y="189"/>
                    <a:pt x="7" y="189"/>
                  </a:cubicBezTo>
                  <a:cubicBezTo>
                    <a:pt x="7" y="188"/>
                    <a:pt x="7" y="188"/>
                    <a:pt x="7" y="188"/>
                  </a:cubicBezTo>
                  <a:cubicBezTo>
                    <a:pt x="8" y="188"/>
                    <a:pt x="9" y="188"/>
                    <a:pt x="9" y="187"/>
                  </a:cubicBezTo>
                  <a:cubicBezTo>
                    <a:pt x="9" y="187"/>
                    <a:pt x="8" y="188"/>
                    <a:pt x="7" y="188"/>
                  </a:cubicBezTo>
                  <a:cubicBezTo>
                    <a:pt x="7" y="188"/>
                    <a:pt x="7" y="188"/>
                    <a:pt x="7" y="187"/>
                  </a:cubicBezTo>
                  <a:cubicBezTo>
                    <a:pt x="7" y="187"/>
                    <a:pt x="7" y="188"/>
                    <a:pt x="6" y="188"/>
                  </a:cubicBezTo>
                  <a:cubicBezTo>
                    <a:pt x="6" y="187"/>
                    <a:pt x="5" y="187"/>
                    <a:pt x="6" y="186"/>
                  </a:cubicBezTo>
                  <a:cubicBezTo>
                    <a:pt x="6" y="186"/>
                    <a:pt x="7" y="186"/>
                    <a:pt x="7" y="185"/>
                  </a:cubicBezTo>
                  <a:cubicBezTo>
                    <a:pt x="8" y="185"/>
                    <a:pt x="7" y="185"/>
                    <a:pt x="8" y="185"/>
                  </a:cubicBezTo>
                  <a:cubicBezTo>
                    <a:pt x="8" y="184"/>
                    <a:pt x="9" y="184"/>
                    <a:pt x="9" y="183"/>
                  </a:cubicBezTo>
                  <a:cubicBezTo>
                    <a:pt x="9" y="183"/>
                    <a:pt x="9" y="183"/>
                    <a:pt x="9" y="183"/>
                  </a:cubicBezTo>
                  <a:cubicBezTo>
                    <a:pt x="8" y="182"/>
                    <a:pt x="9" y="182"/>
                    <a:pt x="9" y="181"/>
                  </a:cubicBezTo>
                  <a:cubicBezTo>
                    <a:pt x="10" y="181"/>
                    <a:pt x="10" y="180"/>
                    <a:pt x="11" y="180"/>
                  </a:cubicBezTo>
                  <a:cubicBezTo>
                    <a:pt x="11" y="179"/>
                    <a:pt x="13" y="178"/>
                    <a:pt x="12" y="178"/>
                  </a:cubicBezTo>
                  <a:cubicBezTo>
                    <a:pt x="11" y="178"/>
                    <a:pt x="11" y="179"/>
                    <a:pt x="11" y="179"/>
                  </a:cubicBezTo>
                  <a:cubicBezTo>
                    <a:pt x="10" y="179"/>
                    <a:pt x="10" y="179"/>
                    <a:pt x="10" y="179"/>
                  </a:cubicBezTo>
                  <a:cubicBezTo>
                    <a:pt x="9" y="179"/>
                    <a:pt x="9" y="180"/>
                    <a:pt x="9" y="180"/>
                  </a:cubicBezTo>
                  <a:cubicBezTo>
                    <a:pt x="9" y="180"/>
                    <a:pt x="8" y="181"/>
                    <a:pt x="8" y="181"/>
                  </a:cubicBezTo>
                  <a:cubicBezTo>
                    <a:pt x="8" y="182"/>
                    <a:pt x="8" y="181"/>
                    <a:pt x="8" y="181"/>
                  </a:cubicBezTo>
                  <a:cubicBezTo>
                    <a:pt x="7" y="182"/>
                    <a:pt x="7" y="182"/>
                    <a:pt x="7" y="183"/>
                  </a:cubicBezTo>
                  <a:cubicBezTo>
                    <a:pt x="7" y="183"/>
                    <a:pt x="7" y="183"/>
                    <a:pt x="7" y="184"/>
                  </a:cubicBezTo>
                  <a:cubicBezTo>
                    <a:pt x="6" y="184"/>
                    <a:pt x="7" y="184"/>
                    <a:pt x="6" y="185"/>
                  </a:cubicBezTo>
                  <a:cubicBezTo>
                    <a:pt x="6" y="185"/>
                    <a:pt x="6" y="185"/>
                    <a:pt x="6" y="185"/>
                  </a:cubicBezTo>
                  <a:cubicBezTo>
                    <a:pt x="5" y="184"/>
                    <a:pt x="6" y="184"/>
                    <a:pt x="6" y="184"/>
                  </a:cubicBezTo>
                  <a:cubicBezTo>
                    <a:pt x="6" y="184"/>
                    <a:pt x="6" y="184"/>
                    <a:pt x="6" y="183"/>
                  </a:cubicBezTo>
                  <a:cubicBezTo>
                    <a:pt x="6" y="183"/>
                    <a:pt x="6" y="183"/>
                    <a:pt x="6" y="182"/>
                  </a:cubicBezTo>
                  <a:cubicBezTo>
                    <a:pt x="5" y="182"/>
                    <a:pt x="5" y="183"/>
                    <a:pt x="5" y="183"/>
                  </a:cubicBezTo>
                  <a:cubicBezTo>
                    <a:pt x="5" y="183"/>
                    <a:pt x="5" y="183"/>
                    <a:pt x="5" y="182"/>
                  </a:cubicBezTo>
                  <a:cubicBezTo>
                    <a:pt x="5" y="182"/>
                    <a:pt x="5" y="182"/>
                    <a:pt x="5" y="182"/>
                  </a:cubicBezTo>
                  <a:cubicBezTo>
                    <a:pt x="5" y="181"/>
                    <a:pt x="6" y="180"/>
                    <a:pt x="6" y="180"/>
                  </a:cubicBezTo>
                  <a:cubicBezTo>
                    <a:pt x="5" y="180"/>
                    <a:pt x="5" y="182"/>
                    <a:pt x="4" y="182"/>
                  </a:cubicBezTo>
                  <a:cubicBezTo>
                    <a:pt x="4" y="182"/>
                    <a:pt x="4" y="183"/>
                    <a:pt x="4" y="183"/>
                  </a:cubicBezTo>
                  <a:cubicBezTo>
                    <a:pt x="3" y="183"/>
                    <a:pt x="3" y="182"/>
                    <a:pt x="3" y="182"/>
                  </a:cubicBezTo>
                  <a:cubicBezTo>
                    <a:pt x="3" y="181"/>
                    <a:pt x="2" y="181"/>
                    <a:pt x="2" y="181"/>
                  </a:cubicBezTo>
                  <a:cubicBezTo>
                    <a:pt x="2" y="180"/>
                    <a:pt x="2" y="180"/>
                    <a:pt x="3" y="180"/>
                  </a:cubicBezTo>
                  <a:cubicBezTo>
                    <a:pt x="3" y="179"/>
                    <a:pt x="3" y="178"/>
                    <a:pt x="4" y="178"/>
                  </a:cubicBezTo>
                  <a:cubicBezTo>
                    <a:pt x="4" y="178"/>
                    <a:pt x="4" y="179"/>
                    <a:pt x="5" y="179"/>
                  </a:cubicBezTo>
                  <a:cubicBezTo>
                    <a:pt x="5" y="180"/>
                    <a:pt x="5" y="179"/>
                    <a:pt x="6" y="178"/>
                  </a:cubicBezTo>
                  <a:cubicBezTo>
                    <a:pt x="6" y="178"/>
                    <a:pt x="6" y="177"/>
                    <a:pt x="6" y="176"/>
                  </a:cubicBezTo>
                  <a:cubicBezTo>
                    <a:pt x="5" y="174"/>
                    <a:pt x="4" y="177"/>
                    <a:pt x="4" y="176"/>
                  </a:cubicBezTo>
                  <a:cubicBezTo>
                    <a:pt x="4" y="176"/>
                    <a:pt x="4" y="176"/>
                    <a:pt x="4" y="175"/>
                  </a:cubicBezTo>
                  <a:cubicBezTo>
                    <a:pt x="4" y="175"/>
                    <a:pt x="3" y="174"/>
                    <a:pt x="3" y="174"/>
                  </a:cubicBezTo>
                  <a:cubicBezTo>
                    <a:pt x="3" y="174"/>
                    <a:pt x="4" y="174"/>
                    <a:pt x="4" y="173"/>
                  </a:cubicBezTo>
                  <a:cubicBezTo>
                    <a:pt x="4" y="173"/>
                    <a:pt x="2" y="174"/>
                    <a:pt x="2" y="174"/>
                  </a:cubicBezTo>
                  <a:cubicBezTo>
                    <a:pt x="2" y="174"/>
                    <a:pt x="1" y="173"/>
                    <a:pt x="1" y="173"/>
                  </a:cubicBezTo>
                  <a:cubicBezTo>
                    <a:pt x="1" y="173"/>
                    <a:pt x="1" y="172"/>
                    <a:pt x="1" y="172"/>
                  </a:cubicBezTo>
                  <a:cubicBezTo>
                    <a:pt x="1" y="172"/>
                    <a:pt x="1" y="171"/>
                    <a:pt x="1" y="171"/>
                  </a:cubicBezTo>
                  <a:cubicBezTo>
                    <a:pt x="2" y="170"/>
                    <a:pt x="2" y="171"/>
                    <a:pt x="3" y="171"/>
                  </a:cubicBezTo>
                  <a:cubicBezTo>
                    <a:pt x="3" y="171"/>
                    <a:pt x="3" y="171"/>
                    <a:pt x="4" y="171"/>
                  </a:cubicBezTo>
                  <a:cubicBezTo>
                    <a:pt x="4" y="171"/>
                    <a:pt x="4" y="171"/>
                    <a:pt x="4" y="171"/>
                  </a:cubicBezTo>
                  <a:cubicBezTo>
                    <a:pt x="4" y="171"/>
                    <a:pt x="4" y="171"/>
                    <a:pt x="4" y="171"/>
                  </a:cubicBezTo>
                  <a:cubicBezTo>
                    <a:pt x="5" y="170"/>
                    <a:pt x="5" y="170"/>
                    <a:pt x="5" y="170"/>
                  </a:cubicBezTo>
                  <a:cubicBezTo>
                    <a:pt x="5" y="170"/>
                    <a:pt x="6" y="170"/>
                    <a:pt x="6" y="170"/>
                  </a:cubicBezTo>
                  <a:cubicBezTo>
                    <a:pt x="6" y="171"/>
                    <a:pt x="7" y="170"/>
                    <a:pt x="7" y="170"/>
                  </a:cubicBezTo>
                  <a:cubicBezTo>
                    <a:pt x="8" y="170"/>
                    <a:pt x="8" y="170"/>
                    <a:pt x="8" y="170"/>
                  </a:cubicBezTo>
                  <a:cubicBezTo>
                    <a:pt x="9" y="170"/>
                    <a:pt x="9" y="170"/>
                    <a:pt x="9" y="170"/>
                  </a:cubicBezTo>
                  <a:cubicBezTo>
                    <a:pt x="9" y="170"/>
                    <a:pt x="9" y="171"/>
                    <a:pt x="9" y="171"/>
                  </a:cubicBezTo>
                  <a:cubicBezTo>
                    <a:pt x="10" y="171"/>
                    <a:pt x="10" y="171"/>
                    <a:pt x="10" y="171"/>
                  </a:cubicBezTo>
                  <a:cubicBezTo>
                    <a:pt x="10" y="171"/>
                    <a:pt x="10" y="171"/>
                    <a:pt x="10" y="171"/>
                  </a:cubicBezTo>
                  <a:cubicBezTo>
                    <a:pt x="10" y="171"/>
                    <a:pt x="10" y="170"/>
                    <a:pt x="11" y="170"/>
                  </a:cubicBezTo>
                  <a:cubicBezTo>
                    <a:pt x="11" y="170"/>
                    <a:pt x="11" y="170"/>
                    <a:pt x="11" y="170"/>
                  </a:cubicBezTo>
                  <a:cubicBezTo>
                    <a:pt x="12" y="169"/>
                    <a:pt x="13" y="169"/>
                    <a:pt x="14" y="170"/>
                  </a:cubicBezTo>
                  <a:cubicBezTo>
                    <a:pt x="14" y="170"/>
                    <a:pt x="14" y="171"/>
                    <a:pt x="14" y="171"/>
                  </a:cubicBezTo>
                  <a:cubicBezTo>
                    <a:pt x="14" y="172"/>
                    <a:pt x="13" y="172"/>
                    <a:pt x="13" y="172"/>
                  </a:cubicBezTo>
                  <a:cubicBezTo>
                    <a:pt x="14" y="172"/>
                    <a:pt x="14" y="172"/>
                    <a:pt x="15" y="172"/>
                  </a:cubicBezTo>
                  <a:cubicBezTo>
                    <a:pt x="15" y="172"/>
                    <a:pt x="15" y="173"/>
                    <a:pt x="15" y="173"/>
                  </a:cubicBezTo>
                  <a:cubicBezTo>
                    <a:pt x="16" y="172"/>
                    <a:pt x="13" y="170"/>
                    <a:pt x="16" y="170"/>
                  </a:cubicBezTo>
                  <a:cubicBezTo>
                    <a:pt x="16" y="170"/>
                    <a:pt x="17" y="170"/>
                    <a:pt x="17" y="170"/>
                  </a:cubicBezTo>
                  <a:cubicBezTo>
                    <a:pt x="17" y="170"/>
                    <a:pt x="17" y="170"/>
                    <a:pt x="17" y="169"/>
                  </a:cubicBezTo>
                  <a:cubicBezTo>
                    <a:pt x="17" y="169"/>
                    <a:pt x="19" y="169"/>
                    <a:pt x="19" y="169"/>
                  </a:cubicBezTo>
                  <a:cubicBezTo>
                    <a:pt x="19" y="169"/>
                    <a:pt x="17" y="168"/>
                    <a:pt x="17" y="168"/>
                  </a:cubicBezTo>
                  <a:cubicBezTo>
                    <a:pt x="17" y="167"/>
                    <a:pt x="17" y="166"/>
                    <a:pt x="17" y="166"/>
                  </a:cubicBezTo>
                  <a:cubicBezTo>
                    <a:pt x="18" y="165"/>
                    <a:pt x="18" y="165"/>
                    <a:pt x="18" y="165"/>
                  </a:cubicBezTo>
                  <a:cubicBezTo>
                    <a:pt x="17" y="164"/>
                    <a:pt x="17" y="166"/>
                    <a:pt x="16" y="166"/>
                  </a:cubicBezTo>
                  <a:cubicBezTo>
                    <a:pt x="16" y="167"/>
                    <a:pt x="16" y="167"/>
                    <a:pt x="16" y="168"/>
                  </a:cubicBezTo>
                  <a:cubicBezTo>
                    <a:pt x="16" y="168"/>
                    <a:pt x="17" y="169"/>
                    <a:pt x="16" y="169"/>
                  </a:cubicBezTo>
                  <a:cubicBezTo>
                    <a:pt x="15" y="169"/>
                    <a:pt x="14" y="169"/>
                    <a:pt x="13" y="169"/>
                  </a:cubicBezTo>
                  <a:cubicBezTo>
                    <a:pt x="13" y="168"/>
                    <a:pt x="12" y="168"/>
                    <a:pt x="12" y="168"/>
                  </a:cubicBezTo>
                  <a:cubicBezTo>
                    <a:pt x="11" y="167"/>
                    <a:pt x="12" y="167"/>
                    <a:pt x="12" y="166"/>
                  </a:cubicBezTo>
                  <a:cubicBezTo>
                    <a:pt x="12" y="166"/>
                    <a:pt x="12" y="167"/>
                    <a:pt x="12" y="167"/>
                  </a:cubicBezTo>
                  <a:cubicBezTo>
                    <a:pt x="11" y="167"/>
                    <a:pt x="11" y="167"/>
                    <a:pt x="11" y="168"/>
                  </a:cubicBezTo>
                  <a:cubicBezTo>
                    <a:pt x="10" y="168"/>
                    <a:pt x="11" y="170"/>
                    <a:pt x="10" y="169"/>
                  </a:cubicBezTo>
                  <a:cubicBezTo>
                    <a:pt x="10" y="169"/>
                    <a:pt x="9" y="169"/>
                    <a:pt x="9" y="169"/>
                  </a:cubicBezTo>
                  <a:cubicBezTo>
                    <a:pt x="9" y="169"/>
                    <a:pt x="8" y="169"/>
                    <a:pt x="8" y="169"/>
                  </a:cubicBezTo>
                  <a:cubicBezTo>
                    <a:pt x="8" y="169"/>
                    <a:pt x="8" y="169"/>
                    <a:pt x="8" y="169"/>
                  </a:cubicBezTo>
                  <a:cubicBezTo>
                    <a:pt x="8" y="168"/>
                    <a:pt x="7" y="169"/>
                    <a:pt x="7" y="169"/>
                  </a:cubicBezTo>
                  <a:cubicBezTo>
                    <a:pt x="7" y="169"/>
                    <a:pt x="6" y="169"/>
                    <a:pt x="6" y="169"/>
                  </a:cubicBezTo>
                  <a:cubicBezTo>
                    <a:pt x="6" y="169"/>
                    <a:pt x="6" y="169"/>
                    <a:pt x="5" y="169"/>
                  </a:cubicBezTo>
                  <a:cubicBezTo>
                    <a:pt x="5" y="169"/>
                    <a:pt x="5" y="169"/>
                    <a:pt x="4" y="170"/>
                  </a:cubicBezTo>
                  <a:cubicBezTo>
                    <a:pt x="4" y="170"/>
                    <a:pt x="4" y="170"/>
                    <a:pt x="4" y="170"/>
                  </a:cubicBezTo>
                  <a:cubicBezTo>
                    <a:pt x="4" y="170"/>
                    <a:pt x="2" y="170"/>
                    <a:pt x="2" y="169"/>
                  </a:cubicBezTo>
                  <a:cubicBezTo>
                    <a:pt x="2" y="169"/>
                    <a:pt x="2" y="169"/>
                    <a:pt x="2" y="168"/>
                  </a:cubicBezTo>
                  <a:cubicBezTo>
                    <a:pt x="2" y="168"/>
                    <a:pt x="1" y="168"/>
                    <a:pt x="1" y="168"/>
                  </a:cubicBezTo>
                  <a:cubicBezTo>
                    <a:pt x="0" y="167"/>
                    <a:pt x="2" y="167"/>
                    <a:pt x="3" y="167"/>
                  </a:cubicBezTo>
                  <a:cubicBezTo>
                    <a:pt x="3" y="167"/>
                    <a:pt x="2" y="168"/>
                    <a:pt x="3" y="168"/>
                  </a:cubicBezTo>
                  <a:cubicBezTo>
                    <a:pt x="3" y="167"/>
                    <a:pt x="3" y="167"/>
                    <a:pt x="3" y="167"/>
                  </a:cubicBezTo>
                  <a:cubicBezTo>
                    <a:pt x="3" y="166"/>
                    <a:pt x="4" y="166"/>
                    <a:pt x="5" y="166"/>
                  </a:cubicBezTo>
                  <a:cubicBezTo>
                    <a:pt x="4" y="166"/>
                    <a:pt x="3" y="166"/>
                    <a:pt x="2" y="166"/>
                  </a:cubicBezTo>
                  <a:cubicBezTo>
                    <a:pt x="2" y="166"/>
                    <a:pt x="0" y="167"/>
                    <a:pt x="1" y="166"/>
                  </a:cubicBezTo>
                  <a:cubicBezTo>
                    <a:pt x="1" y="165"/>
                    <a:pt x="2" y="165"/>
                    <a:pt x="3" y="165"/>
                  </a:cubicBezTo>
                  <a:cubicBezTo>
                    <a:pt x="3" y="165"/>
                    <a:pt x="4" y="165"/>
                    <a:pt x="4" y="165"/>
                  </a:cubicBezTo>
                  <a:cubicBezTo>
                    <a:pt x="5" y="165"/>
                    <a:pt x="5" y="165"/>
                    <a:pt x="6" y="165"/>
                  </a:cubicBezTo>
                  <a:cubicBezTo>
                    <a:pt x="5" y="164"/>
                    <a:pt x="4" y="165"/>
                    <a:pt x="4" y="165"/>
                  </a:cubicBezTo>
                  <a:cubicBezTo>
                    <a:pt x="3" y="165"/>
                    <a:pt x="3" y="164"/>
                    <a:pt x="2" y="164"/>
                  </a:cubicBezTo>
                  <a:cubicBezTo>
                    <a:pt x="2" y="164"/>
                    <a:pt x="3" y="164"/>
                    <a:pt x="3" y="163"/>
                  </a:cubicBezTo>
                  <a:cubicBezTo>
                    <a:pt x="3" y="163"/>
                    <a:pt x="3" y="163"/>
                    <a:pt x="2" y="163"/>
                  </a:cubicBezTo>
                  <a:cubicBezTo>
                    <a:pt x="2" y="163"/>
                    <a:pt x="1" y="163"/>
                    <a:pt x="0" y="162"/>
                  </a:cubicBezTo>
                  <a:cubicBezTo>
                    <a:pt x="0" y="162"/>
                    <a:pt x="1" y="161"/>
                    <a:pt x="1" y="161"/>
                  </a:cubicBezTo>
                  <a:cubicBezTo>
                    <a:pt x="1" y="161"/>
                    <a:pt x="2" y="161"/>
                    <a:pt x="2" y="161"/>
                  </a:cubicBezTo>
                  <a:cubicBezTo>
                    <a:pt x="2" y="160"/>
                    <a:pt x="2" y="160"/>
                    <a:pt x="2" y="160"/>
                  </a:cubicBezTo>
                  <a:cubicBezTo>
                    <a:pt x="2" y="160"/>
                    <a:pt x="3" y="160"/>
                    <a:pt x="3" y="160"/>
                  </a:cubicBezTo>
                  <a:cubicBezTo>
                    <a:pt x="3" y="159"/>
                    <a:pt x="3" y="159"/>
                    <a:pt x="3" y="159"/>
                  </a:cubicBezTo>
                  <a:cubicBezTo>
                    <a:pt x="3" y="159"/>
                    <a:pt x="4" y="159"/>
                    <a:pt x="4" y="159"/>
                  </a:cubicBezTo>
                  <a:cubicBezTo>
                    <a:pt x="4" y="159"/>
                    <a:pt x="4" y="159"/>
                    <a:pt x="4" y="159"/>
                  </a:cubicBezTo>
                  <a:cubicBezTo>
                    <a:pt x="4" y="159"/>
                    <a:pt x="5" y="159"/>
                    <a:pt x="5" y="159"/>
                  </a:cubicBezTo>
                  <a:cubicBezTo>
                    <a:pt x="6" y="159"/>
                    <a:pt x="5" y="159"/>
                    <a:pt x="5" y="160"/>
                  </a:cubicBezTo>
                  <a:cubicBezTo>
                    <a:pt x="6" y="160"/>
                    <a:pt x="7" y="159"/>
                    <a:pt x="7" y="159"/>
                  </a:cubicBezTo>
                  <a:cubicBezTo>
                    <a:pt x="7" y="160"/>
                    <a:pt x="7" y="160"/>
                    <a:pt x="7" y="161"/>
                  </a:cubicBezTo>
                  <a:cubicBezTo>
                    <a:pt x="7" y="160"/>
                    <a:pt x="8" y="160"/>
                    <a:pt x="8" y="160"/>
                  </a:cubicBezTo>
                  <a:cubicBezTo>
                    <a:pt x="8" y="160"/>
                    <a:pt x="8" y="160"/>
                    <a:pt x="9" y="160"/>
                  </a:cubicBezTo>
                  <a:cubicBezTo>
                    <a:pt x="9" y="160"/>
                    <a:pt x="9" y="160"/>
                    <a:pt x="9" y="160"/>
                  </a:cubicBezTo>
                  <a:cubicBezTo>
                    <a:pt x="10" y="160"/>
                    <a:pt x="10" y="160"/>
                    <a:pt x="11" y="160"/>
                  </a:cubicBezTo>
                  <a:cubicBezTo>
                    <a:pt x="11" y="160"/>
                    <a:pt x="11" y="160"/>
                    <a:pt x="12" y="159"/>
                  </a:cubicBezTo>
                  <a:cubicBezTo>
                    <a:pt x="12" y="159"/>
                    <a:pt x="13" y="159"/>
                    <a:pt x="13" y="159"/>
                  </a:cubicBezTo>
                  <a:cubicBezTo>
                    <a:pt x="12" y="159"/>
                    <a:pt x="11" y="159"/>
                    <a:pt x="11" y="159"/>
                  </a:cubicBezTo>
                  <a:cubicBezTo>
                    <a:pt x="10" y="159"/>
                    <a:pt x="10" y="159"/>
                    <a:pt x="9" y="159"/>
                  </a:cubicBezTo>
                  <a:cubicBezTo>
                    <a:pt x="9" y="159"/>
                    <a:pt x="9" y="159"/>
                    <a:pt x="8" y="159"/>
                  </a:cubicBezTo>
                  <a:cubicBezTo>
                    <a:pt x="8" y="159"/>
                    <a:pt x="7" y="159"/>
                    <a:pt x="7" y="159"/>
                  </a:cubicBezTo>
                  <a:cubicBezTo>
                    <a:pt x="6" y="158"/>
                    <a:pt x="6" y="158"/>
                    <a:pt x="5" y="158"/>
                  </a:cubicBezTo>
                  <a:cubicBezTo>
                    <a:pt x="4" y="158"/>
                    <a:pt x="4" y="158"/>
                    <a:pt x="3" y="158"/>
                  </a:cubicBezTo>
                  <a:cubicBezTo>
                    <a:pt x="2" y="158"/>
                    <a:pt x="2" y="158"/>
                    <a:pt x="2" y="158"/>
                  </a:cubicBezTo>
                  <a:cubicBezTo>
                    <a:pt x="1" y="158"/>
                    <a:pt x="1" y="157"/>
                    <a:pt x="1" y="157"/>
                  </a:cubicBezTo>
                  <a:cubicBezTo>
                    <a:pt x="2" y="157"/>
                    <a:pt x="2" y="157"/>
                    <a:pt x="2" y="158"/>
                  </a:cubicBezTo>
                  <a:cubicBezTo>
                    <a:pt x="3" y="158"/>
                    <a:pt x="3" y="157"/>
                    <a:pt x="3" y="157"/>
                  </a:cubicBezTo>
                  <a:cubicBezTo>
                    <a:pt x="3" y="156"/>
                    <a:pt x="3" y="156"/>
                    <a:pt x="2" y="156"/>
                  </a:cubicBezTo>
                  <a:cubicBezTo>
                    <a:pt x="2" y="155"/>
                    <a:pt x="2" y="155"/>
                    <a:pt x="2" y="155"/>
                  </a:cubicBezTo>
                  <a:cubicBezTo>
                    <a:pt x="2" y="155"/>
                    <a:pt x="2" y="154"/>
                    <a:pt x="2" y="154"/>
                  </a:cubicBezTo>
                  <a:cubicBezTo>
                    <a:pt x="3" y="154"/>
                    <a:pt x="3" y="155"/>
                    <a:pt x="3" y="156"/>
                  </a:cubicBezTo>
                  <a:cubicBezTo>
                    <a:pt x="3" y="156"/>
                    <a:pt x="4" y="157"/>
                    <a:pt x="4" y="157"/>
                  </a:cubicBezTo>
                  <a:cubicBezTo>
                    <a:pt x="5" y="157"/>
                    <a:pt x="4" y="156"/>
                    <a:pt x="4" y="156"/>
                  </a:cubicBezTo>
                  <a:cubicBezTo>
                    <a:pt x="4" y="155"/>
                    <a:pt x="4" y="155"/>
                    <a:pt x="5" y="155"/>
                  </a:cubicBezTo>
                  <a:cubicBezTo>
                    <a:pt x="5" y="155"/>
                    <a:pt x="6" y="156"/>
                    <a:pt x="6" y="156"/>
                  </a:cubicBezTo>
                  <a:cubicBezTo>
                    <a:pt x="6" y="156"/>
                    <a:pt x="6" y="155"/>
                    <a:pt x="6" y="155"/>
                  </a:cubicBezTo>
                  <a:cubicBezTo>
                    <a:pt x="6" y="155"/>
                    <a:pt x="7" y="155"/>
                    <a:pt x="7" y="155"/>
                  </a:cubicBezTo>
                  <a:cubicBezTo>
                    <a:pt x="7" y="156"/>
                    <a:pt x="7" y="156"/>
                    <a:pt x="6" y="157"/>
                  </a:cubicBezTo>
                  <a:cubicBezTo>
                    <a:pt x="7" y="157"/>
                    <a:pt x="7" y="156"/>
                    <a:pt x="7" y="156"/>
                  </a:cubicBezTo>
                  <a:cubicBezTo>
                    <a:pt x="8" y="155"/>
                    <a:pt x="7" y="156"/>
                    <a:pt x="8" y="156"/>
                  </a:cubicBezTo>
                  <a:cubicBezTo>
                    <a:pt x="8" y="156"/>
                    <a:pt x="10" y="157"/>
                    <a:pt x="10" y="156"/>
                  </a:cubicBezTo>
                  <a:cubicBezTo>
                    <a:pt x="10" y="156"/>
                    <a:pt x="9" y="156"/>
                    <a:pt x="9" y="156"/>
                  </a:cubicBezTo>
                  <a:cubicBezTo>
                    <a:pt x="9" y="156"/>
                    <a:pt x="8" y="155"/>
                    <a:pt x="8" y="155"/>
                  </a:cubicBezTo>
                  <a:cubicBezTo>
                    <a:pt x="8" y="154"/>
                    <a:pt x="8" y="153"/>
                    <a:pt x="8" y="153"/>
                  </a:cubicBezTo>
                  <a:cubicBezTo>
                    <a:pt x="9" y="152"/>
                    <a:pt x="10" y="152"/>
                    <a:pt x="10" y="153"/>
                  </a:cubicBezTo>
                  <a:cubicBezTo>
                    <a:pt x="11" y="153"/>
                    <a:pt x="11" y="155"/>
                    <a:pt x="11" y="156"/>
                  </a:cubicBezTo>
                  <a:cubicBezTo>
                    <a:pt x="12" y="156"/>
                    <a:pt x="11" y="154"/>
                    <a:pt x="11" y="153"/>
                  </a:cubicBezTo>
                  <a:cubicBezTo>
                    <a:pt x="11" y="153"/>
                    <a:pt x="10" y="152"/>
                    <a:pt x="11" y="152"/>
                  </a:cubicBezTo>
                  <a:cubicBezTo>
                    <a:pt x="11" y="151"/>
                    <a:pt x="11" y="152"/>
                    <a:pt x="11" y="152"/>
                  </a:cubicBezTo>
                  <a:cubicBezTo>
                    <a:pt x="12" y="152"/>
                    <a:pt x="11" y="152"/>
                    <a:pt x="12" y="152"/>
                  </a:cubicBezTo>
                  <a:cubicBezTo>
                    <a:pt x="12" y="150"/>
                    <a:pt x="13" y="152"/>
                    <a:pt x="14" y="152"/>
                  </a:cubicBezTo>
                  <a:cubicBezTo>
                    <a:pt x="14" y="153"/>
                    <a:pt x="15" y="154"/>
                    <a:pt x="14" y="155"/>
                  </a:cubicBezTo>
                  <a:cubicBezTo>
                    <a:pt x="14" y="155"/>
                    <a:pt x="14" y="156"/>
                    <a:pt x="14" y="156"/>
                  </a:cubicBezTo>
                  <a:cubicBezTo>
                    <a:pt x="14" y="156"/>
                    <a:pt x="15" y="156"/>
                    <a:pt x="15" y="156"/>
                  </a:cubicBezTo>
                  <a:cubicBezTo>
                    <a:pt x="15" y="156"/>
                    <a:pt x="16" y="156"/>
                    <a:pt x="16" y="156"/>
                  </a:cubicBezTo>
                  <a:cubicBezTo>
                    <a:pt x="16" y="155"/>
                    <a:pt x="15" y="155"/>
                    <a:pt x="15" y="155"/>
                  </a:cubicBezTo>
                  <a:cubicBezTo>
                    <a:pt x="15" y="155"/>
                    <a:pt x="15" y="156"/>
                    <a:pt x="15" y="155"/>
                  </a:cubicBezTo>
                  <a:cubicBezTo>
                    <a:pt x="15" y="155"/>
                    <a:pt x="15" y="154"/>
                    <a:pt x="15" y="153"/>
                  </a:cubicBezTo>
                  <a:cubicBezTo>
                    <a:pt x="15" y="154"/>
                    <a:pt x="16" y="154"/>
                    <a:pt x="16" y="154"/>
                  </a:cubicBezTo>
                  <a:cubicBezTo>
                    <a:pt x="16" y="154"/>
                    <a:pt x="16" y="153"/>
                    <a:pt x="17" y="154"/>
                  </a:cubicBezTo>
                  <a:cubicBezTo>
                    <a:pt x="17" y="154"/>
                    <a:pt x="17" y="154"/>
                    <a:pt x="17" y="154"/>
                  </a:cubicBezTo>
                  <a:cubicBezTo>
                    <a:pt x="17" y="154"/>
                    <a:pt x="17" y="153"/>
                    <a:pt x="17" y="153"/>
                  </a:cubicBezTo>
                  <a:cubicBezTo>
                    <a:pt x="17" y="153"/>
                    <a:pt x="16" y="153"/>
                    <a:pt x="16" y="153"/>
                  </a:cubicBezTo>
                  <a:cubicBezTo>
                    <a:pt x="15" y="153"/>
                    <a:pt x="14" y="152"/>
                    <a:pt x="14" y="151"/>
                  </a:cubicBezTo>
                  <a:cubicBezTo>
                    <a:pt x="13" y="151"/>
                    <a:pt x="13" y="150"/>
                    <a:pt x="12" y="150"/>
                  </a:cubicBezTo>
                  <a:cubicBezTo>
                    <a:pt x="11" y="149"/>
                    <a:pt x="11" y="150"/>
                    <a:pt x="10" y="150"/>
                  </a:cubicBezTo>
                  <a:cubicBezTo>
                    <a:pt x="9" y="149"/>
                    <a:pt x="9" y="149"/>
                    <a:pt x="10" y="148"/>
                  </a:cubicBezTo>
                  <a:cubicBezTo>
                    <a:pt x="10" y="148"/>
                    <a:pt x="11" y="148"/>
                    <a:pt x="12" y="148"/>
                  </a:cubicBezTo>
                  <a:cubicBezTo>
                    <a:pt x="12" y="149"/>
                    <a:pt x="11" y="149"/>
                    <a:pt x="12" y="149"/>
                  </a:cubicBezTo>
                  <a:cubicBezTo>
                    <a:pt x="12" y="149"/>
                    <a:pt x="12" y="148"/>
                    <a:pt x="13" y="148"/>
                  </a:cubicBezTo>
                  <a:cubicBezTo>
                    <a:pt x="13" y="148"/>
                    <a:pt x="13" y="149"/>
                    <a:pt x="14" y="149"/>
                  </a:cubicBezTo>
                  <a:cubicBezTo>
                    <a:pt x="14" y="149"/>
                    <a:pt x="14" y="147"/>
                    <a:pt x="15" y="148"/>
                  </a:cubicBezTo>
                  <a:cubicBezTo>
                    <a:pt x="15" y="148"/>
                    <a:pt x="15" y="149"/>
                    <a:pt x="15" y="149"/>
                  </a:cubicBezTo>
                  <a:cubicBezTo>
                    <a:pt x="16" y="149"/>
                    <a:pt x="16" y="148"/>
                    <a:pt x="16" y="148"/>
                  </a:cubicBezTo>
                  <a:cubicBezTo>
                    <a:pt x="16" y="148"/>
                    <a:pt x="18" y="149"/>
                    <a:pt x="18" y="150"/>
                  </a:cubicBezTo>
                  <a:cubicBezTo>
                    <a:pt x="18" y="150"/>
                    <a:pt x="18" y="149"/>
                    <a:pt x="18" y="149"/>
                  </a:cubicBezTo>
                  <a:cubicBezTo>
                    <a:pt x="19" y="149"/>
                    <a:pt x="19" y="149"/>
                    <a:pt x="19" y="149"/>
                  </a:cubicBezTo>
                  <a:cubicBezTo>
                    <a:pt x="19" y="149"/>
                    <a:pt x="18" y="149"/>
                    <a:pt x="18" y="148"/>
                  </a:cubicBezTo>
                  <a:cubicBezTo>
                    <a:pt x="19" y="147"/>
                    <a:pt x="19" y="147"/>
                    <a:pt x="21" y="147"/>
                  </a:cubicBezTo>
                  <a:cubicBezTo>
                    <a:pt x="21" y="147"/>
                    <a:pt x="23" y="147"/>
                    <a:pt x="22" y="146"/>
                  </a:cubicBezTo>
                  <a:cubicBezTo>
                    <a:pt x="21" y="146"/>
                    <a:pt x="20" y="146"/>
                    <a:pt x="19" y="146"/>
                  </a:cubicBezTo>
                  <a:cubicBezTo>
                    <a:pt x="19" y="147"/>
                    <a:pt x="17" y="148"/>
                    <a:pt x="17" y="147"/>
                  </a:cubicBezTo>
                  <a:cubicBezTo>
                    <a:pt x="17" y="146"/>
                    <a:pt x="18" y="146"/>
                    <a:pt x="17" y="146"/>
                  </a:cubicBezTo>
                  <a:cubicBezTo>
                    <a:pt x="17" y="146"/>
                    <a:pt x="17" y="146"/>
                    <a:pt x="16" y="146"/>
                  </a:cubicBezTo>
                  <a:cubicBezTo>
                    <a:pt x="16" y="146"/>
                    <a:pt x="14" y="147"/>
                    <a:pt x="15" y="146"/>
                  </a:cubicBezTo>
                  <a:cubicBezTo>
                    <a:pt x="15" y="145"/>
                    <a:pt x="16" y="146"/>
                    <a:pt x="16" y="145"/>
                  </a:cubicBezTo>
                  <a:cubicBezTo>
                    <a:pt x="15" y="145"/>
                    <a:pt x="13" y="144"/>
                    <a:pt x="14" y="144"/>
                  </a:cubicBezTo>
                  <a:cubicBezTo>
                    <a:pt x="15" y="143"/>
                    <a:pt x="15" y="142"/>
                    <a:pt x="16" y="142"/>
                  </a:cubicBezTo>
                  <a:cubicBezTo>
                    <a:pt x="17" y="143"/>
                    <a:pt x="17" y="143"/>
                    <a:pt x="17" y="143"/>
                  </a:cubicBezTo>
                  <a:cubicBezTo>
                    <a:pt x="17" y="143"/>
                    <a:pt x="17" y="144"/>
                    <a:pt x="17" y="144"/>
                  </a:cubicBezTo>
                  <a:cubicBezTo>
                    <a:pt x="18" y="144"/>
                    <a:pt x="18" y="143"/>
                    <a:pt x="19" y="143"/>
                  </a:cubicBezTo>
                  <a:cubicBezTo>
                    <a:pt x="20" y="143"/>
                    <a:pt x="20" y="143"/>
                    <a:pt x="19" y="144"/>
                  </a:cubicBezTo>
                  <a:cubicBezTo>
                    <a:pt x="20" y="144"/>
                    <a:pt x="20" y="143"/>
                    <a:pt x="21" y="143"/>
                  </a:cubicBezTo>
                  <a:cubicBezTo>
                    <a:pt x="22" y="143"/>
                    <a:pt x="22" y="144"/>
                    <a:pt x="22" y="144"/>
                  </a:cubicBezTo>
                  <a:cubicBezTo>
                    <a:pt x="22" y="145"/>
                    <a:pt x="23" y="146"/>
                    <a:pt x="23" y="146"/>
                  </a:cubicBezTo>
                  <a:cubicBezTo>
                    <a:pt x="24" y="146"/>
                    <a:pt x="24" y="147"/>
                    <a:pt x="25" y="148"/>
                  </a:cubicBezTo>
                  <a:cubicBezTo>
                    <a:pt x="25" y="147"/>
                    <a:pt x="24" y="146"/>
                    <a:pt x="24" y="146"/>
                  </a:cubicBezTo>
                  <a:cubicBezTo>
                    <a:pt x="24" y="146"/>
                    <a:pt x="23" y="145"/>
                    <a:pt x="23" y="145"/>
                  </a:cubicBezTo>
                  <a:cubicBezTo>
                    <a:pt x="22" y="144"/>
                    <a:pt x="22" y="144"/>
                    <a:pt x="22" y="143"/>
                  </a:cubicBezTo>
                  <a:cubicBezTo>
                    <a:pt x="22" y="143"/>
                    <a:pt x="21" y="142"/>
                    <a:pt x="21" y="142"/>
                  </a:cubicBezTo>
                  <a:cubicBezTo>
                    <a:pt x="21" y="141"/>
                    <a:pt x="21" y="141"/>
                    <a:pt x="22" y="141"/>
                  </a:cubicBezTo>
                  <a:cubicBezTo>
                    <a:pt x="22" y="141"/>
                    <a:pt x="22" y="142"/>
                    <a:pt x="22" y="142"/>
                  </a:cubicBezTo>
                  <a:cubicBezTo>
                    <a:pt x="22" y="142"/>
                    <a:pt x="23" y="142"/>
                    <a:pt x="23" y="143"/>
                  </a:cubicBezTo>
                  <a:cubicBezTo>
                    <a:pt x="24" y="144"/>
                    <a:pt x="24" y="146"/>
                    <a:pt x="26" y="145"/>
                  </a:cubicBezTo>
                  <a:cubicBezTo>
                    <a:pt x="26" y="144"/>
                    <a:pt x="25" y="144"/>
                    <a:pt x="24" y="144"/>
                  </a:cubicBezTo>
                  <a:cubicBezTo>
                    <a:pt x="24" y="143"/>
                    <a:pt x="25" y="143"/>
                    <a:pt x="25" y="143"/>
                  </a:cubicBezTo>
                  <a:cubicBezTo>
                    <a:pt x="25" y="142"/>
                    <a:pt x="24" y="142"/>
                    <a:pt x="23" y="142"/>
                  </a:cubicBezTo>
                  <a:cubicBezTo>
                    <a:pt x="23" y="142"/>
                    <a:pt x="22" y="141"/>
                    <a:pt x="23" y="141"/>
                  </a:cubicBezTo>
                  <a:cubicBezTo>
                    <a:pt x="23" y="142"/>
                    <a:pt x="23" y="141"/>
                    <a:pt x="24" y="141"/>
                  </a:cubicBezTo>
                  <a:cubicBezTo>
                    <a:pt x="24" y="140"/>
                    <a:pt x="25" y="141"/>
                    <a:pt x="25" y="141"/>
                  </a:cubicBezTo>
                  <a:cubicBezTo>
                    <a:pt x="26" y="141"/>
                    <a:pt x="25" y="140"/>
                    <a:pt x="25" y="140"/>
                  </a:cubicBezTo>
                  <a:cubicBezTo>
                    <a:pt x="26" y="140"/>
                    <a:pt x="26" y="140"/>
                    <a:pt x="27" y="140"/>
                  </a:cubicBezTo>
                  <a:cubicBezTo>
                    <a:pt x="27" y="139"/>
                    <a:pt x="26" y="139"/>
                    <a:pt x="26" y="139"/>
                  </a:cubicBezTo>
                  <a:cubicBezTo>
                    <a:pt x="25" y="139"/>
                    <a:pt x="25" y="139"/>
                    <a:pt x="25" y="139"/>
                  </a:cubicBezTo>
                  <a:cubicBezTo>
                    <a:pt x="25" y="139"/>
                    <a:pt x="24" y="139"/>
                    <a:pt x="25" y="138"/>
                  </a:cubicBezTo>
                  <a:cubicBezTo>
                    <a:pt x="25" y="138"/>
                    <a:pt x="26" y="138"/>
                    <a:pt x="26" y="138"/>
                  </a:cubicBezTo>
                  <a:cubicBezTo>
                    <a:pt x="26" y="137"/>
                    <a:pt x="25" y="137"/>
                    <a:pt x="26" y="137"/>
                  </a:cubicBezTo>
                  <a:cubicBezTo>
                    <a:pt x="26" y="137"/>
                    <a:pt x="27" y="136"/>
                    <a:pt x="27" y="136"/>
                  </a:cubicBezTo>
                  <a:cubicBezTo>
                    <a:pt x="27" y="136"/>
                    <a:pt x="27" y="137"/>
                    <a:pt x="27" y="137"/>
                  </a:cubicBezTo>
                  <a:cubicBezTo>
                    <a:pt x="28" y="137"/>
                    <a:pt x="28" y="136"/>
                    <a:pt x="28" y="136"/>
                  </a:cubicBezTo>
                  <a:cubicBezTo>
                    <a:pt x="28" y="136"/>
                    <a:pt x="29" y="137"/>
                    <a:pt x="29" y="137"/>
                  </a:cubicBezTo>
                  <a:cubicBezTo>
                    <a:pt x="29" y="137"/>
                    <a:pt x="28" y="138"/>
                    <a:pt x="29" y="138"/>
                  </a:cubicBezTo>
                  <a:cubicBezTo>
                    <a:pt x="29" y="138"/>
                    <a:pt x="29" y="138"/>
                    <a:pt x="29" y="137"/>
                  </a:cubicBezTo>
                  <a:cubicBezTo>
                    <a:pt x="30" y="137"/>
                    <a:pt x="31" y="137"/>
                    <a:pt x="31" y="137"/>
                  </a:cubicBezTo>
                  <a:cubicBezTo>
                    <a:pt x="31" y="137"/>
                    <a:pt x="29" y="137"/>
                    <a:pt x="29" y="136"/>
                  </a:cubicBezTo>
                  <a:cubicBezTo>
                    <a:pt x="29" y="136"/>
                    <a:pt x="31" y="136"/>
                    <a:pt x="31" y="136"/>
                  </a:cubicBezTo>
                  <a:cubicBezTo>
                    <a:pt x="31" y="136"/>
                    <a:pt x="31" y="136"/>
                    <a:pt x="31" y="135"/>
                  </a:cubicBezTo>
                  <a:cubicBezTo>
                    <a:pt x="31" y="135"/>
                    <a:pt x="30" y="136"/>
                    <a:pt x="30" y="135"/>
                  </a:cubicBezTo>
                  <a:cubicBezTo>
                    <a:pt x="30" y="134"/>
                    <a:pt x="31" y="134"/>
                    <a:pt x="31" y="135"/>
                  </a:cubicBezTo>
                  <a:cubicBezTo>
                    <a:pt x="31" y="135"/>
                    <a:pt x="31" y="134"/>
                    <a:pt x="31" y="134"/>
                  </a:cubicBezTo>
                  <a:cubicBezTo>
                    <a:pt x="32" y="135"/>
                    <a:pt x="32" y="134"/>
                    <a:pt x="32" y="134"/>
                  </a:cubicBezTo>
                  <a:cubicBezTo>
                    <a:pt x="32" y="133"/>
                    <a:pt x="32" y="133"/>
                    <a:pt x="33" y="133"/>
                  </a:cubicBezTo>
                  <a:cubicBezTo>
                    <a:pt x="33" y="133"/>
                    <a:pt x="33" y="134"/>
                    <a:pt x="33" y="134"/>
                  </a:cubicBezTo>
                  <a:cubicBezTo>
                    <a:pt x="33" y="134"/>
                    <a:pt x="33" y="135"/>
                    <a:pt x="34" y="135"/>
                  </a:cubicBezTo>
                  <a:cubicBezTo>
                    <a:pt x="34" y="136"/>
                    <a:pt x="34" y="136"/>
                    <a:pt x="34" y="137"/>
                  </a:cubicBezTo>
                  <a:cubicBezTo>
                    <a:pt x="33" y="138"/>
                    <a:pt x="34" y="137"/>
                    <a:pt x="35" y="137"/>
                  </a:cubicBezTo>
                  <a:cubicBezTo>
                    <a:pt x="35" y="137"/>
                    <a:pt x="35" y="138"/>
                    <a:pt x="35" y="138"/>
                  </a:cubicBezTo>
                  <a:cubicBezTo>
                    <a:pt x="36" y="138"/>
                    <a:pt x="36" y="138"/>
                    <a:pt x="36" y="138"/>
                  </a:cubicBezTo>
                  <a:cubicBezTo>
                    <a:pt x="36" y="138"/>
                    <a:pt x="36" y="139"/>
                    <a:pt x="36" y="139"/>
                  </a:cubicBezTo>
                  <a:cubicBezTo>
                    <a:pt x="37" y="139"/>
                    <a:pt x="37" y="138"/>
                    <a:pt x="36" y="138"/>
                  </a:cubicBezTo>
                  <a:cubicBezTo>
                    <a:pt x="36" y="138"/>
                    <a:pt x="36" y="138"/>
                    <a:pt x="36" y="137"/>
                  </a:cubicBezTo>
                  <a:cubicBezTo>
                    <a:pt x="36" y="137"/>
                    <a:pt x="35" y="137"/>
                    <a:pt x="35" y="137"/>
                  </a:cubicBezTo>
                  <a:cubicBezTo>
                    <a:pt x="35" y="137"/>
                    <a:pt x="35" y="136"/>
                    <a:pt x="36" y="136"/>
                  </a:cubicBezTo>
                  <a:cubicBezTo>
                    <a:pt x="36" y="136"/>
                    <a:pt x="36" y="136"/>
                    <a:pt x="37" y="136"/>
                  </a:cubicBezTo>
                  <a:cubicBezTo>
                    <a:pt x="37" y="136"/>
                    <a:pt x="38" y="136"/>
                    <a:pt x="38" y="136"/>
                  </a:cubicBezTo>
                  <a:cubicBezTo>
                    <a:pt x="38" y="136"/>
                    <a:pt x="38" y="136"/>
                    <a:pt x="38" y="136"/>
                  </a:cubicBezTo>
                  <a:cubicBezTo>
                    <a:pt x="39" y="136"/>
                    <a:pt x="39" y="136"/>
                    <a:pt x="40" y="136"/>
                  </a:cubicBezTo>
                  <a:cubicBezTo>
                    <a:pt x="40" y="136"/>
                    <a:pt x="40" y="136"/>
                    <a:pt x="40" y="136"/>
                  </a:cubicBezTo>
                  <a:cubicBezTo>
                    <a:pt x="40" y="136"/>
                    <a:pt x="41" y="136"/>
                    <a:pt x="41" y="136"/>
                  </a:cubicBezTo>
                  <a:cubicBezTo>
                    <a:pt x="41" y="135"/>
                    <a:pt x="41" y="135"/>
                    <a:pt x="40" y="135"/>
                  </a:cubicBezTo>
                  <a:cubicBezTo>
                    <a:pt x="40" y="135"/>
                    <a:pt x="40" y="135"/>
                    <a:pt x="40" y="135"/>
                  </a:cubicBezTo>
                  <a:cubicBezTo>
                    <a:pt x="40" y="134"/>
                    <a:pt x="41" y="134"/>
                    <a:pt x="40" y="134"/>
                  </a:cubicBezTo>
                  <a:cubicBezTo>
                    <a:pt x="40" y="133"/>
                    <a:pt x="40" y="134"/>
                    <a:pt x="40" y="134"/>
                  </a:cubicBezTo>
                  <a:cubicBezTo>
                    <a:pt x="39" y="134"/>
                    <a:pt x="39" y="134"/>
                    <a:pt x="40" y="133"/>
                  </a:cubicBezTo>
                  <a:cubicBezTo>
                    <a:pt x="40" y="133"/>
                    <a:pt x="40" y="133"/>
                    <a:pt x="41" y="132"/>
                  </a:cubicBezTo>
                  <a:cubicBezTo>
                    <a:pt x="41" y="132"/>
                    <a:pt x="41" y="132"/>
                    <a:pt x="42" y="132"/>
                  </a:cubicBezTo>
                  <a:cubicBezTo>
                    <a:pt x="42" y="132"/>
                    <a:pt x="42" y="132"/>
                    <a:pt x="42" y="132"/>
                  </a:cubicBezTo>
                  <a:cubicBezTo>
                    <a:pt x="43" y="132"/>
                    <a:pt x="42" y="132"/>
                    <a:pt x="43" y="131"/>
                  </a:cubicBezTo>
                  <a:cubicBezTo>
                    <a:pt x="43" y="131"/>
                    <a:pt x="43" y="131"/>
                    <a:pt x="44" y="131"/>
                  </a:cubicBezTo>
                  <a:cubicBezTo>
                    <a:pt x="44" y="131"/>
                    <a:pt x="44" y="131"/>
                    <a:pt x="45" y="130"/>
                  </a:cubicBezTo>
                  <a:cubicBezTo>
                    <a:pt x="44" y="130"/>
                    <a:pt x="42" y="130"/>
                    <a:pt x="42" y="130"/>
                  </a:cubicBezTo>
                  <a:cubicBezTo>
                    <a:pt x="42" y="129"/>
                    <a:pt x="42" y="129"/>
                    <a:pt x="42" y="129"/>
                  </a:cubicBezTo>
                  <a:cubicBezTo>
                    <a:pt x="43" y="129"/>
                    <a:pt x="43" y="129"/>
                    <a:pt x="43" y="128"/>
                  </a:cubicBezTo>
                  <a:cubicBezTo>
                    <a:pt x="44" y="128"/>
                    <a:pt x="44" y="128"/>
                    <a:pt x="44" y="128"/>
                  </a:cubicBezTo>
                  <a:cubicBezTo>
                    <a:pt x="44" y="127"/>
                    <a:pt x="44" y="127"/>
                    <a:pt x="43" y="127"/>
                  </a:cubicBezTo>
                  <a:cubicBezTo>
                    <a:pt x="43" y="127"/>
                    <a:pt x="44" y="127"/>
                    <a:pt x="43" y="126"/>
                  </a:cubicBezTo>
                  <a:cubicBezTo>
                    <a:pt x="43" y="126"/>
                    <a:pt x="43" y="127"/>
                    <a:pt x="43" y="127"/>
                  </a:cubicBezTo>
                  <a:cubicBezTo>
                    <a:pt x="42" y="128"/>
                    <a:pt x="42" y="128"/>
                    <a:pt x="41" y="128"/>
                  </a:cubicBezTo>
                  <a:cubicBezTo>
                    <a:pt x="40" y="129"/>
                    <a:pt x="39" y="129"/>
                    <a:pt x="38" y="130"/>
                  </a:cubicBezTo>
                  <a:cubicBezTo>
                    <a:pt x="39" y="130"/>
                    <a:pt x="40" y="130"/>
                    <a:pt x="40" y="129"/>
                  </a:cubicBezTo>
                  <a:cubicBezTo>
                    <a:pt x="41" y="129"/>
                    <a:pt x="42" y="130"/>
                    <a:pt x="41" y="131"/>
                  </a:cubicBezTo>
                  <a:cubicBezTo>
                    <a:pt x="41" y="131"/>
                    <a:pt x="40" y="132"/>
                    <a:pt x="39" y="132"/>
                  </a:cubicBezTo>
                  <a:cubicBezTo>
                    <a:pt x="39" y="132"/>
                    <a:pt x="39" y="133"/>
                    <a:pt x="39" y="133"/>
                  </a:cubicBezTo>
                  <a:cubicBezTo>
                    <a:pt x="38" y="134"/>
                    <a:pt x="36" y="134"/>
                    <a:pt x="35" y="135"/>
                  </a:cubicBezTo>
                  <a:cubicBezTo>
                    <a:pt x="35" y="135"/>
                    <a:pt x="35" y="135"/>
                    <a:pt x="34" y="134"/>
                  </a:cubicBezTo>
                  <a:cubicBezTo>
                    <a:pt x="34" y="134"/>
                    <a:pt x="33" y="133"/>
                    <a:pt x="33" y="133"/>
                  </a:cubicBezTo>
                  <a:cubicBezTo>
                    <a:pt x="33" y="132"/>
                    <a:pt x="36" y="132"/>
                    <a:pt x="35" y="131"/>
                  </a:cubicBezTo>
                  <a:cubicBezTo>
                    <a:pt x="35" y="130"/>
                    <a:pt x="33" y="132"/>
                    <a:pt x="33" y="132"/>
                  </a:cubicBezTo>
                  <a:cubicBezTo>
                    <a:pt x="32" y="132"/>
                    <a:pt x="32" y="133"/>
                    <a:pt x="32" y="132"/>
                  </a:cubicBezTo>
                  <a:cubicBezTo>
                    <a:pt x="32" y="131"/>
                    <a:pt x="33" y="131"/>
                    <a:pt x="33" y="131"/>
                  </a:cubicBezTo>
                  <a:cubicBezTo>
                    <a:pt x="32" y="131"/>
                    <a:pt x="32" y="131"/>
                    <a:pt x="31" y="131"/>
                  </a:cubicBezTo>
                  <a:cubicBezTo>
                    <a:pt x="32" y="130"/>
                    <a:pt x="33" y="130"/>
                    <a:pt x="34" y="130"/>
                  </a:cubicBezTo>
                  <a:cubicBezTo>
                    <a:pt x="34" y="129"/>
                    <a:pt x="34" y="129"/>
                    <a:pt x="35" y="129"/>
                  </a:cubicBezTo>
                  <a:cubicBezTo>
                    <a:pt x="35" y="129"/>
                    <a:pt x="36" y="129"/>
                    <a:pt x="36" y="128"/>
                  </a:cubicBezTo>
                  <a:cubicBezTo>
                    <a:pt x="35" y="128"/>
                    <a:pt x="35" y="128"/>
                    <a:pt x="35" y="127"/>
                  </a:cubicBezTo>
                  <a:cubicBezTo>
                    <a:pt x="35" y="126"/>
                    <a:pt x="35" y="125"/>
                    <a:pt x="36" y="126"/>
                  </a:cubicBezTo>
                  <a:cubicBezTo>
                    <a:pt x="36" y="126"/>
                    <a:pt x="36" y="126"/>
                    <a:pt x="36" y="126"/>
                  </a:cubicBezTo>
                  <a:cubicBezTo>
                    <a:pt x="36" y="125"/>
                    <a:pt x="36" y="125"/>
                    <a:pt x="36" y="125"/>
                  </a:cubicBezTo>
                  <a:cubicBezTo>
                    <a:pt x="36" y="124"/>
                    <a:pt x="37" y="125"/>
                    <a:pt x="37" y="124"/>
                  </a:cubicBezTo>
                  <a:cubicBezTo>
                    <a:pt x="37" y="124"/>
                    <a:pt x="37" y="124"/>
                    <a:pt x="37" y="123"/>
                  </a:cubicBezTo>
                  <a:cubicBezTo>
                    <a:pt x="37" y="123"/>
                    <a:pt x="38" y="123"/>
                    <a:pt x="38" y="123"/>
                  </a:cubicBezTo>
                  <a:cubicBezTo>
                    <a:pt x="38" y="123"/>
                    <a:pt x="38" y="123"/>
                    <a:pt x="38" y="122"/>
                  </a:cubicBezTo>
                  <a:cubicBezTo>
                    <a:pt x="38" y="122"/>
                    <a:pt x="38" y="122"/>
                    <a:pt x="39" y="122"/>
                  </a:cubicBezTo>
                  <a:cubicBezTo>
                    <a:pt x="39" y="122"/>
                    <a:pt x="39" y="122"/>
                    <a:pt x="39" y="121"/>
                  </a:cubicBezTo>
                  <a:cubicBezTo>
                    <a:pt x="38" y="121"/>
                    <a:pt x="38" y="121"/>
                    <a:pt x="38" y="121"/>
                  </a:cubicBezTo>
                  <a:cubicBezTo>
                    <a:pt x="38" y="121"/>
                    <a:pt x="38" y="121"/>
                    <a:pt x="38" y="121"/>
                  </a:cubicBezTo>
                  <a:cubicBezTo>
                    <a:pt x="39" y="121"/>
                    <a:pt x="39" y="121"/>
                    <a:pt x="40" y="121"/>
                  </a:cubicBezTo>
                  <a:cubicBezTo>
                    <a:pt x="40" y="122"/>
                    <a:pt x="41" y="121"/>
                    <a:pt x="40" y="121"/>
                  </a:cubicBezTo>
                  <a:cubicBezTo>
                    <a:pt x="40" y="121"/>
                    <a:pt x="39" y="121"/>
                    <a:pt x="39" y="121"/>
                  </a:cubicBezTo>
                  <a:cubicBezTo>
                    <a:pt x="39" y="120"/>
                    <a:pt x="40" y="120"/>
                    <a:pt x="40" y="120"/>
                  </a:cubicBezTo>
                  <a:cubicBezTo>
                    <a:pt x="41" y="120"/>
                    <a:pt x="41" y="120"/>
                    <a:pt x="41" y="119"/>
                  </a:cubicBezTo>
                  <a:cubicBezTo>
                    <a:pt x="41" y="119"/>
                    <a:pt x="41" y="119"/>
                    <a:pt x="41" y="118"/>
                  </a:cubicBezTo>
                  <a:cubicBezTo>
                    <a:pt x="41" y="118"/>
                    <a:pt x="42" y="118"/>
                    <a:pt x="42" y="118"/>
                  </a:cubicBezTo>
                  <a:cubicBezTo>
                    <a:pt x="42" y="118"/>
                    <a:pt x="42" y="119"/>
                    <a:pt x="42" y="119"/>
                  </a:cubicBezTo>
                  <a:cubicBezTo>
                    <a:pt x="42" y="120"/>
                    <a:pt x="42" y="120"/>
                    <a:pt x="42" y="120"/>
                  </a:cubicBezTo>
                  <a:cubicBezTo>
                    <a:pt x="42" y="120"/>
                    <a:pt x="42" y="120"/>
                    <a:pt x="43" y="121"/>
                  </a:cubicBezTo>
                  <a:cubicBezTo>
                    <a:pt x="43" y="121"/>
                    <a:pt x="43" y="121"/>
                    <a:pt x="44" y="121"/>
                  </a:cubicBezTo>
                  <a:cubicBezTo>
                    <a:pt x="44" y="121"/>
                    <a:pt x="43" y="122"/>
                    <a:pt x="43" y="122"/>
                  </a:cubicBezTo>
                  <a:cubicBezTo>
                    <a:pt x="44" y="123"/>
                    <a:pt x="44" y="121"/>
                    <a:pt x="44" y="121"/>
                  </a:cubicBezTo>
                  <a:cubicBezTo>
                    <a:pt x="44" y="121"/>
                    <a:pt x="44" y="121"/>
                    <a:pt x="44" y="121"/>
                  </a:cubicBezTo>
                  <a:cubicBezTo>
                    <a:pt x="44" y="120"/>
                    <a:pt x="45" y="121"/>
                    <a:pt x="45" y="120"/>
                  </a:cubicBezTo>
                  <a:cubicBezTo>
                    <a:pt x="46" y="120"/>
                    <a:pt x="45" y="120"/>
                    <a:pt x="45" y="120"/>
                  </a:cubicBezTo>
                  <a:cubicBezTo>
                    <a:pt x="45" y="119"/>
                    <a:pt x="46" y="119"/>
                    <a:pt x="46" y="118"/>
                  </a:cubicBezTo>
                  <a:cubicBezTo>
                    <a:pt x="46" y="118"/>
                    <a:pt x="45" y="118"/>
                    <a:pt x="45" y="118"/>
                  </a:cubicBezTo>
                  <a:cubicBezTo>
                    <a:pt x="45" y="118"/>
                    <a:pt x="45" y="118"/>
                    <a:pt x="45" y="118"/>
                  </a:cubicBezTo>
                  <a:cubicBezTo>
                    <a:pt x="45" y="118"/>
                    <a:pt x="45" y="118"/>
                    <a:pt x="45" y="118"/>
                  </a:cubicBezTo>
                  <a:cubicBezTo>
                    <a:pt x="45" y="118"/>
                    <a:pt x="44" y="118"/>
                    <a:pt x="44" y="118"/>
                  </a:cubicBezTo>
                  <a:cubicBezTo>
                    <a:pt x="44" y="117"/>
                    <a:pt x="44" y="117"/>
                    <a:pt x="44" y="117"/>
                  </a:cubicBezTo>
                  <a:cubicBezTo>
                    <a:pt x="44" y="116"/>
                    <a:pt x="44" y="116"/>
                    <a:pt x="45" y="116"/>
                  </a:cubicBezTo>
                  <a:cubicBezTo>
                    <a:pt x="45" y="116"/>
                    <a:pt x="45" y="116"/>
                    <a:pt x="46" y="116"/>
                  </a:cubicBezTo>
                  <a:cubicBezTo>
                    <a:pt x="46" y="116"/>
                    <a:pt x="45" y="115"/>
                    <a:pt x="45" y="115"/>
                  </a:cubicBezTo>
                  <a:cubicBezTo>
                    <a:pt x="46" y="115"/>
                    <a:pt x="47" y="115"/>
                    <a:pt x="47" y="115"/>
                  </a:cubicBezTo>
                  <a:cubicBezTo>
                    <a:pt x="47" y="114"/>
                    <a:pt x="46" y="115"/>
                    <a:pt x="47" y="114"/>
                  </a:cubicBezTo>
                  <a:cubicBezTo>
                    <a:pt x="46" y="114"/>
                    <a:pt x="46" y="113"/>
                    <a:pt x="45" y="113"/>
                  </a:cubicBezTo>
                  <a:cubicBezTo>
                    <a:pt x="46" y="112"/>
                    <a:pt x="46" y="113"/>
                    <a:pt x="47" y="112"/>
                  </a:cubicBezTo>
                  <a:cubicBezTo>
                    <a:pt x="47" y="112"/>
                    <a:pt x="47" y="112"/>
                    <a:pt x="47" y="112"/>
                  </a:cubicBezTo>
                  <a:cubicBezTo>
                    <a:pt x="47" y="111"/>
                    <a:pt x="48" y="111"/>
                    <a:pt x="48" y="111"/>
                  </a:cubicBezTo>
                  <a:cubicBezTo>
                    <a:pt x="48" y="111"/>
                    <a:pt x="49" y="111"/>
                    <a:pt x="50" y="111"/>
                  </a:cubicBezTo>
                  <a:cubicBezTo>
                    <a:pt x="50" y="110"/>
                    <a:pt x="51" y="111"/>
                    <a:pt x="51" y="110"/>
                  </a:cubicBezTo>
                  <a:cubicBezTo>
                    <a:pt x="52" y="110"/>
                    <a:pt x="52" y="110"/>
                    <a:pt x="52" y="110"/>
                  </a:cubicBezTo>
                  <a:cubicBezTo>
                    <a:pt x="53" y="109"/>
                    <a:pt x="54" y="108"/>
                    <a:pt x="54" y="107"/>
                  </a:cubicBezTo>
                  <a:cubicBezTo>
                    <a:pt x="54" y="106"/>
                    <a:pt x="53" y="108"/>
                    <a:pt x="52" y="108"/>
                  </a:cubicBezTo>
                  <a:cubicBezTo>
                    <a:pt x="52" y="109"/>
                    <a:pt x="52" y="110"/>
                    <a:pt x="50" y="109"/>
                  </a:cubicBezTo>
                  <a:cubicBezTo>
                    <a:pt x="51" y="109"/>
                    <a:pt x="50" y="109"/>
                    <a:pt x="50" y="109"/>
                  </a:cubicBezTo>
                  <a:cubicBezTo>
                    <a:pt x="51" y="109"/>
                    <a:pt x="51" y="109"/>
                    <a:pt x="51" y="109"/>
                  </a:cubicBezTo>
                  <a:cubicBezTo>
                    <a:pt x="51" y="109"/>
                    <a:pt x="51" y="108"/>
                    <a:pt x="51" y="108"/>
                  </a:cubicBezTo>
                  <a:cubicBezTo>
                    <a:pt x="51" y="108"/>
                    <a:pt x="50" y="108"/>
                    <a:pt x="50" y="108"/>
                  </a:cubicBezTo>
                  <a:cubicBezTo>
                    <a:pt x="50" y="108"/>
                    <a:pt x="51" y="107"/>
                    <a:pt x="51" y="107"/>
                  </a:cubicBezTo>
                  <a:cubicBezTo>
                    <a:pt x="51" y="107"/>
                    <a:pt x="51" y="106"/>
                    <a:pt x="51" y="106"/>
                  </a:cubicBezTo>
                  <a:cubicBezTo>
                    <a:pt x="51" y="106"/>
                    <a:pt x="51" y="105"/>
                    <a:pt x="52" y="105"/>
                  </a:cubicBezTo>
                  <a:cubicBezTo>
                    <a:pt x="52" y="104"/>
                    <a:pt x="52" y="105"/>
                    <a:pt x="52" y="104"/>
                  </a:cubicBezTo>
                  <a:cubicBezTo>
                    <a:pt x="52" y="104"/>
                    <a:pt x="52" y="103"/>
                    <a:pt x="52" y="102"/>
                  </a:cubicBezTo>
                  <a:cubicBezTo>
                    <a:pt x="52" y="102"/>
                    <a:pt x="51" y="103"/>
                    <a:pt x="51" y="103"/>
                  </a:cubicBezTo>
                  <a:cubicBezTo>
                    <a:pt x="51" y="103"/>
                    <a:pt x="51" y="102"/>
                    <a:pt x="51" y="101"/>
                  </a:cubicBezTo>
                  <a:cubicBezTo>
                    <a:pt x="51" y="101"/>
                    <a:pt x="51" y="100"/>
                    <a:pt x="52" y="100"/>
                  </a:cubicBezTo>
                  <a:cubicBezTo>
                    <a:pt x="52" y="101"/>
                    <a:pt x="52" y="101"/>
                    <a:pt x="53" y="102"/>
                  </a:cubicBezTo>
                  <a:cubicBezTo>
                    <a:pt x="53" y="102"/>
                    <a:pt x="53" y="101"/>
                    <a:pt x="53" y="101"/>
                  </a:cubicBezTo>
                  <a:cubicBezTo>
                    <a:pt x="53" y="100"/>
                    <a:pt x="52" y="100"/>
                    <a:pt x="52" y="100"/>
                  </a:cubicBezTo>
                  <a:cubicBezTo>
                    <a:pt x="52" y="99"/>
                    <a:pt x="53" y="99"/>
                    <a:pt x="53" y="99"/>
                  </a:cubicBezTo>
                  <a:cubicBezTo>
                    <a:pt x="53" y="99"/>
                    <a:pt x="53" y="99"/>
                    <a:pt x="52" y="98"/>
                  </a:cubicBezTo>
                  <a:cubicBezTo>
                    <a:pt x="52" y="98"/>
                    <a:pt x="53" y="97"/>
                    <a:pt x="53" y="97"/>
                  </a:cubicBezTo>
                  <a:cubicBezTo>
                    <a:pt x="54" y="96"/>
                    <a:pt x="54" y="97"/>
                    <a:pt x="55" y="97"/>
                  </a:cubicBezTo>
                  <a:cubicBezTo>
                    <a:pt x="55" y="98"/>
                    <a:pt x="56" y="98"/>
                    <a:pt x="56" y="98"/>
                  </a:cubicBezTo>
                  <a:cubicBezTo>
                    <a:pt x="56" y="97"/>
                    <a:pt x="56" y="97"/>
                    <a:pt x="55" y="96"/>
                  </a:cubicBezTo>
                  <a:cubicBezTo>
                    <a:pt x="55" y="96"/>
                    <a:pt x="54" y="96"/>
                    <a:pt x="55" y="95"/>
                  </a:cubicBezTo>
                  <a:cubicBezTo>
                    <a:pt x="54" y="95"/>
                    <a:pt x="53" y="95"/>
                    <a:pt x="53" y="94"/>
                  </a:cubicBezTo>
                  <a:cubicBezTo>
                    <a:pt x="53" y="94"/>
                    <a:pt x="53" y="94"/>
                    <a:pt x="54" y="94"/>
                  </a:cubicBezTo>
                  <a:cubicBezTo>
                    <a:pt x="55" y="93"/>
                    <a:pt x="55" y="93"/>
                    <a:pt x="56" y="93"/>
                  </a:cubicBezTo>
                  <a:cubicBezTo>
                    <a:pt x="56" y="93"/>
                    <a:pt x="57" y="92"/>
                    <a:pt x="57" y="92"/>
                  </a:cubicBezTo>
                  <a:cubicBezTo>
                    <a:pt x="58" y="92"/>
                    <a:pt x="58" y="92"/>
                    <a:pt x="58" y="92"/>
                  </a:cubicBezTo>
                  <a:cubicBezTo>
                    <a:pt x="58" y="92"/>
                    <a:pt x="58" y="92"/>
                    <a:pt x="58" y="92"/>
                  </a:cubicBezTo>
                  <a:cubicBezTo>
                    <a:pt x="58" y="93"/>
                    <a:pt x="58" y="93"/>
                    <a:pt x="58" y="93"/>
                  </a:cubicBezTo>
                  <a:cubicBezTo>
                    <a:pt x="58" y="93"/>
                    <a:pt x="58" y="93"/>
                    <a:pt x="58" y="93"/>
                  </a:cubicBezTo>
                  <a:cubicBezTo>
                    <a:pt x="58" y="95"/>
                    <a:pt x="59" y="93"/>
                    <a:pt x="60" y="93"/>
                  </a:cubicBezTo>
                  <a:cubicBezTo>
                    <a:pt x="60" y="93"/>
                    <a:pt x="59" y="92"/>
                    <a:pt x="59" y="92"/>
                  </a:cubicBezTo>
                  <a:cubicBezTo>
                    <a:pt x="59" y="91"/>
                    <a:pt x="60" y="91"/>
                    <a:pt x="60" y="92"/>
                  </a:cubicBezTo>
                  <a:cubicBezTo>
                    <a:pt x="60" y="92"/>
                    <a:pt x="60" y="92"/>
                    <a:pt x="61" y="92"/>
                  </a:cubicBezTo>
                  <a:cubicBezTo>
                    <a:pt x="61" y="92"/>
                    <a:pt x="61" y="92"/>
                    <a:pt x="62" y="91"/>
                  </a:cubicBezTo>
                  <a:cubicBezTo>
                    <a:pt x="62" y="91"/>
                    <a:pt x="62" y="91"/>
                    <a:pt x="63" y="91"/>
                  </a:cubicBezTo>
                  <a:cubicBezTo>
                    <a:pt x="63" y="90"/>
                    <a:pt x="63" y="90"/>
                    <a:pt x="62" y="90"/>
                  </a:cubicBezTo>
                  <a:cubicBezTo>
                    <a:pt x="62" y="90"/>
                    <a:pt x="62" y="91"/>
                    <a:pt x="61" y="91"/>
                  </a:cubicBezTo>
                  <a:cubicBezTo>
                    <a:pt x="61" y="91"/>
                    <a:pt x="61" y="91"/>
                    <a:pt x="60" y="91"/>
                  </a:cubicBezTo>
                  <a:cubicBezTo>
                    <a:pt x="60" y="90"/>
                    <a:pt x="59" y="91"/>
                    <a:pt x="59" y="91"/>
                  </a:cubicBezTo>
                  <a:cubicBezTo>
                    <a:pt x="59" y="91"/>
                    <a:pt x="58" y="90"/>
                    <a:pt x="57" y="90"/>
                  </a:cubicBezTo>
                  <a:cubicBezTo>
                    <a:pt x="57" y="90"/>
                    <a:pt x="57" y="91"/>
                    <a:pt x="56" y="91"/>
                  </a:cubicBezTo>
                  <a:cubicBezTo>
                    <a:pt x="56" y="90"/>
                    <a:pt x="56" y="91"/>
                    <a:pt x="55" y="90"/>
                  </a:cubicBezTo>
                  <a:cubicBezTo>
                    <a:pt x="55" y="90"/>
                    <a:pt x="55" y="90"/>
                    <a:pt x="55" y="89"/>
                  </a:cubicBezTo>
                  <a:cubicBezTo>
                    <a:pt x="56" y="88"/>
                    <a:pt x="56" y="88"/>
                    <a:pt x="55" y="87"/>
                  </a:cubicBezTo>
                  <a:cubicBezTo>
                    <a:pt x="55" y="87"/>
                    <a:pt x="56" y="86"/>
                    <a:pt x="56" y="87"/>
                  </a:cubicBezTo>
                  <a:cubicBezTo>
                    <a:pt x="57" y="87"/>
                    <a:pt x="56" y="88"/>
                    <a:pt x="57" y="88"/>
                  </a:cubicBezTo>
                  <a:cubicBezTo>
                    <a:pt x="57" y="87"/>
                    <a:pt x="57" y="87"/>
                    <a:pt x="57" y="87"/>
                  </a:cubicBezTo>
                  <a:cubicBezTo>
                    <a:pt x="58" y="86"/>
                    <a:pt x="59" y="87"/>
                    <a:pt x="59" y="87"/>
                  </a:cubicBezTo>
                  <a:cubicBezTo>
                    <a:pt x="59" y="87"/>
                    <a:pt x="58" y="86"/>
                    <a:pt x="58" y="86"/>
                  </a:cubicBezTo>
                  <a:cubicBezTo>
                    <a:pt x="59" y="85"/>
                    <a:pt x="60" y="86"/>
                    <a:pt x="60" y="86"/>
                  </a:cubicBezTo>
                  <a:cubicBezTo>
                    <a:pt x="59" y="85"/>
                    <a:pt x="57" y="86"/>
                    <a:pt x="56" y="86"/>
                  </a:cubicBezTo>
                  <a:cubicBezTo>
                    <a:pt x="56" y="86"/>
                    <a:pt x="57" y="86"/>
                    <a:pt x="57" y="85"/>
                  </a:cubicBezTo>
                  <a:cubicBezTo>
                    <a:pt x="57" y="85"/>
                    <a:pt x="57" y="85"/>
                    <a:pt x="58" y="85"/>
                  </a:cubicBezTo>
                  <a:cubicBezTo>
                    <a:pt x="58" y="85"/>
                    <a:pt x="58" y="85"/>
                    <a:pt x="58" y="85"/>
                  </a:cubicBezTo>
                  <a:cubicBezTo>
                    <a:pt x="59" y="84"/>
                    <a:pt x="57" y="84"/>
                    <a:pt x="57" y="84"/>
                  </a:cubicBezTo>
                  <a:cubicBezTo>
                    <a:pt x="57" y="83"/>
                    <a:pt x="58" y="84"/>
                    <a:pt x="58" y="84"/>
                  </a:cubicBezTo>
                  <a:cubicBezTo>
                    <a:pt x="59" y="84"/>
                    <a:pt x="59" y="84"/>
                    <a:pt x="60" y="84"/>
                  </a:cubicBezTo>
                  <a:cubicBezTo>
                    <a:pt x="60" y="84"/>
                    <a:pt x="60" y="84"/>
                    <a:pt x="60" y="84"/>
                  </a:cubicBezTo>
                  <a:cubicBezTo>
                    <a:pt x="60" y="83"/>
                    <a:pt x="61" y="84"/>
                    <a:pt x="61" y="83"/>
                  </a:cubicBezTo>
                  <a:cubicBezTo>
                    <a:pt x="61" y="83"/>
                    <a:pt x="59" y="83"/>
                    <a:pt x="60" y="82"/>
                  </a:cubicBezTo>
                  <a:cubicBezTo>
                    <a:pt x="59" y="82"/>
                    <a:pt x="59" y="82"/>
                    <a:pt x="58" y="82"/>
                  </a:cubicBezTo>
                  <a:cubicBezTo>
                    <a:pt x="59" y="82"/>
                    <a:pt x="59" y="82"/>
                    <a:pt x="59" y="82"/>
                  </a:cubicBezTo>
                  <a:cubicBezTo>
                    <a:pt x="60" y="82"/>
                    <a:pt x="61" y="83"/>
                    <a:pt x="60" y="82"/>
                  </a:cubicBezTo>
                  <a:cubicBezTo>
                    <a:pt x="60" y="82"/>
                    <a:pt x="60" y="81"/>
                    <a:pt x="60" y="81"/>
                  </a:cubicBezTo>
                  <a:cubicBezTo>
                    <a:pt x="59" y="81"/>
                    <a:pt x="59" y="80"/>
                    <a:pt x="58" y="80"/>
                  </a:cubicBezTo>
                  <a:cubicBezTo>
                    <a:pt x="59" y="80"/>
                    <a:pt x="60" y="80"/>
                    <a:pt x="60" y="80"/>
                  </a:cubicBezTo>
                  <a:cubicBezTo>
                    <a:pt x="60" y="79"/>
                    <a:pt x="60" y="79"/>
                    <a:pt x="60" y="79"/>
                  </a:cubicBezTo>
                  <a:cubicBezTo>
                    <a:pt x="60" y="79"/>
                    <a:pt x="61" y="79"/>
                    <a:pt x="61" y="79"/>
                  </a:cubicBezTo>
                  <a:cubicBezTo>
                    <a:pt x="61" y="79"/>
                    <a:pt x="61" y="79"/>
                    <a:pt x="61" y="79"/>
                  </a:cubicBezTo>
                  <a:cubicBezTo>
                    <a:pt x="61" y="79"/>
                    <a:pt x="61" y="80"/>
                    <a:pt x="61" y="80"/>
                  </a:cubicBezTo>
                  <a:cubicBezTo>
                    <a:pt x="62" y="79"/>
                    <a:pt x="62" y="78"/>
                    <a:pt x="62" y="78"/>
                  </a:cubicBezTo>
                  <a:cubicBezTo>
                    <a:pt x="62" y="78"/>
                    <a:pt x="62" y="79"/>
                    <a:pt x="62" y="79"/>
                  </a:cubicBezTo>
                  <a:cubicBezTo>
                    <a:pt x="63" y="79"/>
                    <a:pt x="63" y="78"/>
                    <a:pt x="63" y="78"/>
                  </a:cubicBezTo>
                  <a:cubicBezTo>
                    <a:pt x="64" y="78"/>
                    <a:pt x="65" y="78"/>
                    <a:pt x="65" y="78"/>
                  </a:cubicBezTo>
                  <a:cubicBezTo>
                    <a:pt x="66" y="77"/>
                    <a:pt x="64" y="78"/>
                    <a:pt x="64" y="77"/>
                  </a:cubicBezTo>
                  <a:cubicBezTo>
                    <a:pt x="64" y="77"/>
                    <a:pt x="64" y="77"/>
                    <a:pt x="64" y="77"/>
                  </a:cubicBezTo>
                  <a:cubicBezTo>
                    <a:pt x="64" y="76"/>
                    <a:pt x="64" y="76"/>
                    <a:pt x="65" y="76"/>
                  </a:cubicBezTo>
                  <a:cubicBezTo>
                    <a:pt x="65" y="77"/>
                    <a:pt x="65" y="76"/>
                    <a:pt x="65" y="76"/>
                  </a:cubicBezTo>
                  <a:cubicBezTo>
                    <a:pt x="65" y="76"/>
                    <a:pt x="65" y="76"/>
                    <a:pt x="66" y="76"/>
                  </a:cubicBezTo>
                  <a:cubicBezTo>
                    <a:pt x="66" y="76"/>
                    <a:pt x="66" y="77"/>
                    <a:pt x="66" y="76"/>
                  </a:cubicBezTo>
                  <a:cubicBezTo>
                    <a:pt x="66" y="76"/>
                    <a:pt x="66" y="76"/>
                    <a:pt x="66" y="76"/>
                  </a:cubicBezTo>
                  <a:cubicBezTo>
                    <a:pt x="66" y="75"/>
                    <a:pt x="67" y="75"/>
                    <a:pt x="67" y="75"/>
                  </a:cubicBezTo>
                  <a:cubicBezTo>
                    <a:pt x="68" y="75"/>
                    <a:pt x="67" y="76"/>
                    <a:pt x="68" y="76"/>
                  </a:cubicBezTo>
                  <a:cubicBezTo>
                    <a:pt x="68" y="77"/>
                    <a:pt x="68" y="76"/>
                    <a:pt x="68" y="76"/>
                  </a:cubicBezTo>
                  <a:cubicBezTo>
                    <a:pt x="68" y="75"/>
                    <a:pt x="69" y="75"/>
                    <a:pt x="70" y="75"/>
                  </a:cubicBezTo>
                  <a:cubicBezTo>
                    <a:pt x="70" y="76"/>
                    <a:pt x="71" y="76"/>
                    <a:pt x="71" y="76"/>
                  </a:cubicBezTo>
                  <a:cubicBezTo>
                    <a:pt x="71" y="76"/>
                    <a:pt x="70" y="77"/>
                    <a:pt x="71" y="77"/>
                  </a:cubicBezTo>
                  <a:cubicBezTo>
                    <a:pt x="71" y="77"/>
                    <a:pt x="71" y="77"/>
                    <a:pt x="72" y="77"/>
                  </a:cubicBezTo>
                  <a:cubicBezTo>
                    <a:pt x="72" y="76"/>
                    <a:pt x="72" y="76"/>
                    <a:pt x="71" y="76"/>
                  </a:cubicBezTo>
                  <a:cubicBezTo>
                    <a:pt x="71" y="76"/>
                    <a:pt x="71" y="76"/>
                    <a:pt x="71" y="75"/>
                  </a:cubicBezTo>
                  <a:cubicBezTo>
                    <a:pt x="71" y="75"/>
                    <a:pt x="72" y="75"/>
                    <a:pt x="72" y="75"/>
                  </a:cubicBezTo>
                  <a:cubicBezTo>
                    <a:pt x="72" y="76"/>
                    <a:pt x="74" y="76"/>
                    <a:pt x="73" y="75"/>
                  </a:cubicBezTo>
                  <a:cubicBezTo>
                    <a:pt x="72" y="75"/>
                    <a:pt x="70" y="74"/>
                    <a:pt x="69" y="74"/>
                  </a:cubicBezTo>
                  <a:cubicBezTo>
                    <a:pt x="69" y="74"/>
                    <a:pt x="69" y="74"/>
                    <a:pt x="70" y="73"/>
                  </a:cubicBezTo>
                  <a:cubicBezTo>
                    <a:pt x="69" y="73"/>
                    <a:pt x="69" y="74"/>
                    <a:pt x="68" y="74"/>
                  </a:cubicBezTo>
                  <a:cubicBezTo>
                    <a:pt x="68" y="74"/>
                    <a:pt x="68" y="74"/>
                    <a:pt x="67" y="74"/>
                  </a:cubicBezTo>
                  <a:cubicBezTo>
                    <a:pt x="67" y="74"/>
                    <a:pt x="67" y="75"/>
                    <a:pt x="66" y="75"/>
                  </a:cubicBezTo>
                  <a:cubicBezTo>
                    <a:pt x="66" y="75"/>
                    <a:pt x="66" y="74"/>
                    <a:pt x="66" y="74"/>
                  </a:cubicBezTo>
                  <a:cubicBezTo>
                    <a:pt x="66" y="74"/>
                    <a:pt x="65" y="75"/>
                    <a:pt x="64" y="74"/>
                  </a:cubicBezTo>
                  <a:cubicBezTo>
                    <a:pt x="64" y="74"/>
                    <a:pt x="65" y="73"/>
                    <a:pt x="65" y="73"/>
                  </a:cubicBezTo>
                  <a:cubicBezTo>
                    <a:pt x="65" y="72"/>
                    <a:pt x="66" y="71"/>
                    <a:pt x="66" y="71"/>
                  </a:cubicBezTo>
                  <a:cubicBezTo>
                    <a:pt x="67" y="71"/>
                    <a:pt x="67" y="72"/>
                    <a:pt x="67" y="72"/>
                  </a:cubicBezTo>
                  <a:cubicBezTo>
                    <a:pt x="67" y="72"/>
                    <a:pt x="68" y="71"/>
                    <a:pt x="69" y="71"/>
                  </a:cubicBezTo>
                  <a:cubicBezTo>
                    <a:pt x="68" y="71"/>
                    <a:pt x="68" y="71"/>
                    <a:pt x="69" y="71"/>
                  </a:cubicBezTo>
                  <a:cubicBezTo>
                    <a:pt x="69" y="71"/>
                    <a:pt x="69" y="70"/>
                    <a:pt x="69" y="70"/>
                  </a:cubicBezTo>
                  <a:cubicBezTo>
                    <a:pt x="69" y="70"/>
                    <a:pt x="69" y="71"/>
                    <a:pt x="69" y="71"/>
                  </a:cubicBezTo>
                  <a:cubicBezTo>
                    <a:pt x="70" y="71"/>
                    <a:pt x="70" y="71"/>
                    <a:pt x="70" y="70"/>
                  </a:cubicBezTo>
                  <a:cubicBezTo>
                    <a:pt x="70" y="70"/>
                    <a:pt x="71" y="70"/>
                    <a:pt x="71" y="71"/>
                  </a:cubicBezTo>
                  <a:cubicBezTo>
                    <a:pt x="72" y="71"/>
                    <a:pt x="72" y="72"/>
                    <a:pt x="72" y="72"/>
                  </a:cubicBezTo>
                  <a:cubicBezTo>
                    <a:pt x="72" y="72"/>
                    <a:pt x="73" y="75"/>
                    <a:pt x="73" y="73"/>
                  </a:cubicBezTo>
                  <a:cubicBezTo>
                    <a:pt x="73" y="73"/>
                    <a:pt x="73" y="73"/>
                    <a:pt x="72" y="72"/>
                  </a:cubicBezTo>
                  <a:cubicBezTo>
                    <a:pt x="72" y="72"/>
                    <a:pt x="72" y="71"/>
                    <a:pt x="72" y="71"/>
                  </a:cubicBezTo>
                  <a:cubicBezTo>
                    <a:pt x="72" y="70"/>
                    <a:pt x="72" y="70"/>
                    <a:pt x="73" y="70"/>
                  </a:cubicBezTo>
                  <a:cubicBezTo>
                    <a:pt x="73" y="69"/>
                    <a:pt x="74" y="70"/>
                    <a:pt x="74" y="69"/>
                  </a:cubicBezTo>
                  <a:cubicBezTo>
                    <a:pt x="74" y="69"/>
                    <a:pt x="74" y="69"/>
                    <a:pt x="74" y="69"/>
                  </a:cubicBezTo>
                  <a:cubicBezTo>
                    <a:pt x="73" y="69"/>
                    <a:pt x="73" y="69"/>
                    <a:pt x="73" y="69"/>
                  </a:cubicBezTo>
                  <a:cubicBezTo>
                    <a:pt x="72" y="69"/>
                    <a:pt x="72" y="70"/>
                    <a:pt x="72" y="70"/>
                  </a:cubicBezTo>
                  <a:cubicBezTo>
                    <a:pt x="71" y="70"/>
                    <a:pt x="70" y="69"/>
                    <a:pt x="70" y="69"/>
                  </a:cubicBezTo>
                  <a:cubicBezTo>
                    <a:pt x="70" y="69"/>
                    <a:pt x="70" y="69"/>
                    <a:pt x="70" y="68"/>
                  </a:cubicBezTo>
                  <a:cubicBezTo>
                    <a:pt x="70" y="68"/>
                    <a:pt x="71" y="69"/>
                    <a:pt x="71" y="69"/>
                  </a:cubicBezTo>
                  <a:cubicBezTo>
                    <a:pt x="71" y="69"/>
                    <a:pt x="71" y="68"/>
                    <a:pt x="71" y="68"/>
                  </a:cubicBezTo>
                  <a:cubicBezTo>
                    <a:pt x="71" y="68"/>
                    <a:pt x="71" y="68"/>
                    <a:pt x="71" y="68"/>
                  </a:cubicBezTo>
                  <a:cubicBezTo>
                    <a:pt x="70" y="68"/>
                    <a:pt x="70" y="68"/>
                    <a:pt x="70" y="68"/>
                  </a:cubicBezTo>
                  <a:cubicBezTo>
                    <a:pt x="70" y="68"/>
                    <a:pt x="70" y="68"/>
                    <a:pt x="69" y="68"/>
                  </a:cubicBezTo>
                  <a:cubicBezTo>
                    <a:pt x="69" y="67"/>
                    <a:pt x="70" y="67"/>
                    <a:pt x="70" y="67"/>
                  </a:cubicBezTo>
                  <a:cubicBezTo>
                    <a:pt x="70" y="67"/>
                    <a:pt x="70" y="66"/>
                    <a:pt x="70" y="66"/>
                  </a:cubicBezTo>
                  <a:cubicBezTo>
                    <a:pt x="71" y="66"/>
                    <a:pt x="71" y="66"/>
                    <a:pt x="71" y="67"/>
                  </a:cubicBezTo>
                  <a:cubicBezTo>
                    <a:pt x="71" y="67"/>
                    <a:pt x="71" y="67"/>
                    <a:pt x="72" y="67"/>
                  </a:cubicBezTo>
                  <a:cubicBezTo>
                    <a:pt x="72" y="67"/>
                    <a:pt x="73" y="67"/>
                    <a:pt x="72" y="66"/>
                  </a:cubicBezTo>
                  <a:cubicBezTo>
                    <a:pt x="72" y="66"/>
                    <a:pt x="72" y="66"/>
                    <a:pt x="72" y="66"/>
                  </a:cubicBezTo>
                  <a:cubicBezTo>
                    <a:pt x="71" y="66"/>
                    <a:pt x="72" y="66"/>
                    <a:pt x="72" y="66"/>
                  </a:cubicBezTo>
                  <a:cubicBezTo>
                    <a:pt x="73" y="66"/>
                    <a:pt x="73" y="66"/>
                    <a:pt x="73" y="67"/>
                  </a:cubicBezTo>
                  <a:cubicBezTo>
                    <a:pt x="73" y="67"/>
                    <a:pt x="74" y="67"/>
                    <a:pt x="74" y="67"/>
                  </a:cubicBezTo>
                  <a:cubicBezTo>
                    <a:pt x="74" y="66"/>
                    <a:pt x="73" y="66"/>
                    <a:pt x="73" y="66"/>
                  </a:cubicBezTo>
                  <a:cubicBezTo>
                    <a:pt x="73" y="65"/>
                    <a:pt x="71" y="64"/>
                    <a:pt x="71" y="65"/>
                  </a:cubicBezTo>
                  <a:cubicBezTo>
                    <a:pt x="70" y="66"/>
                    <a:pt x="69" y="67"/>
                    <a:pt x="68" y="67"/>
                  </a:cubicBezTo>
                  <a:cubicBezTo>
                    <a:pt x="67" y="67"/>
                    <a:pt x="67" y="68"/>
                    <a:pt x="67" y="67"/>
                  </a:cubicBezTo>
                  <a:cubicBezTo>
                    <a:pt x="67" y="67"/>
                    <a:pt x="67" y="67"/>
                    <a:pt x="67" y="67"/>
                  </a:cubicBezTo>
                  <a:cubicBezTo>
                    <a:pt x="67" y="66"/>
                    <a:pt x="67" y="66"/>
                    <a:pt x="67" y="66"/>
                  </a:cubicBezTo>
                  <a:cubicBezTo>
                    <a:pt x="67" y="65"/>
                    <a:pt x="68" y="66"/>
                    <a:pt x="69" y="66"/>
                  </a:cubicBezTo>
                  <a:cubicBezTo>
                    <a:pt x="69" y="65"/>
                    <a:pt x="68" y="65"/>
                    <a:pt x="69" y="65"/>
                  </a:cubicBezTo>
                  <a:cubicBezTo>
                    <a:pt x="68" y="65"/>
                    <a:pt x="66" y="65"/>
                    <a:pt x="67" y="64"/>
                  </a:cubicBezTo>
                  <a:cubicBezTo>
                    <a:pt x="67" y="64"/>
                    <a:pt x="68" y="64"/>
                    <a:pt x="69" y="64"/>
                  </a:cubicBezTo>
                  <a:cubicBezTo>
                    <a:pt x="69" y="64"/>
                    <a:pt x="69" y="64"/>
                    <a:pt x="69" y="64"/>
                  </a:cubicBezTo>
                  <a:cubicBezTo>
                    <a:pt x="69" y="63"/>
                    <a:pt x="69" y="63"/>
                    <a:pt x="69" y="63"/>
                  </a:cubicBezTo>
                  <a:cubicBezTo>
                    <a:pt x="70" y="64"/>
                    <a:pt x="69" y="64"/>
                    <a:pt x="70" y="64"/>
                  </a:cubicBezTo>
                  <a:cubicBezTo>
                    <a:pt x="70" y="64"/>
                    <a:pt x="70" y="64"/>
                    <a:pt x="70" y="63"/>
                  </a:cubicBezTo>
                  <a:cubicBezTo>
                    <a:pt x="71" y="63"/>
                    <a:pt x="71" y="63"/>
                    <a:pt x="72" y="63"/>
                  </a:cubicBezTo>
                  <a:cubicBezTo>
                    <a:pt x="72" y="63"/>
                    <a:pt x="71" y="63"/>
                    <a:pt x="72" y="64"/>
                  </a:cubicBezTo>
                  <a:cubicBezTo>
                    <a:pt x="72" y="64"/>
                    <a:pt x="72" y="63"/>
                    <a:pt x="73" y="62"/>
                  </a:cubicBezTo>
                  <a:cubicBezTo>
                    <a:pt x="73" y="62"/>
                    <a:pt x="73" y="62"/>
                    <a:pt x="73" y="62"/>
                  </a:cubicBezTo>
                  <a:cubicBezTo>
                    <a:pt x="74" y="62"/>
                    <a:pt x="73" y="63"/>
                    <a:pt x="74" y="63"/>
                  </a:cubicBezTo>
                  <a:cubicBezTo>
                    <a:pt x="74" y="63"/>
                    <a:pt x="75" y="60"/>
                    <a:pt x="76" y="61"/>
                  </a:cubicBezTo>
                  <a:cubicBezTo>
                    <a:pt x="76" y="62"/>
                    <a:pt x="77" y="64"/>
                    <a:pt x="78" y="65"/>
                  </a:cubicBezTo>
                  <a:cubicBezTo>
                    <a:pt x="78" y="64"/>
                    <a:pt x="78" y="64"/>
                    <a:pt x="77" y="63"/>
                  </a:cubicBezTo>
                  <a:cubicBezTo>
                    <a:pt x="77" y="63"/>
                    <a:pt x="77" y="62"/>
                    <a:pt x="77" y="62"/>
                  </a:cubicBezTo>
                  <a:cubicBezTo>
                    <a:pt x="78" y="62"/>
                    <a:pt x="78" y="62"/>
                    <a:pt x="78" y="63"/>
                  </a:cubicBezTo>
                  <a:cubicBezTo>
                    <a:pt x="78" y="63"/>
                    <a:pt x="78" y="62"/>
                    <a:pt x="78" y="62"/>
                  </a:cubicBezTo>
                  <a:cubicBezTo>
                    <a:pt x="78" y="61"/>
                    <a:pt x="78" y="61"/>
                    <a:pt x="78" y="61"/>
                  </a:cubicBezTo>
                  <a:cubicBezTo>
                    <a:pt x="78" y="60"/>
                    <a:pt x="78" y="60"/>
                    <a:pt x="78" y="60"/>
                  </a:cubicBezTo>
                  <a:cubicBezTo>
                    <a:pt x="79" y="60"/>
                    <a:pt x="79" y="61"/>
                    <a:pt x="80" y="60"/>
                  </a:cubicBezTo>
                  <a:cubicBezTo>
                    <a:pt x="79" y="60"/>
                    <a:pt x="79" y="59"/>
                    <a:pt x="79" y="59"/>
                  </a:cubicBezTo>
                  <a:cubicBezTo>
                    <a:pt x="78" y="59"/>
                    <a:pt x="78" y="59"/>
                    <a:pt x="78" y="59"/>
                  </a:cubicBezTo>
                  <a:cubicBezTo>
                    <a:pt x="78" y="59"/>
                    <a:pt x="77" y="60"/>
                    <a:pt x="77" y="59"/>
                  </a:cubicBezTo>
                  <a:cubicBezTo>
                    <a:pt x="77" y="59"/>
                    <a:pt x="77" y="59"/>
                    <a:pt x="77" y="59"/>
                  </a:cubicBezTo>
                  <a:cubicBezTo>
                    <a:pt x="77" y="59"/>
                    <a:pt x="78" y="59"/>
                    <a:pt x="78" y="58"/>
                  </a:cubicBezTo>
                  <a:cubicBezTo>
                    <a:pt x="78" y="58"/>
                    <a:pt x="78" y="58"/>
                    <a:pt x="78" y="58"/>
                  </a:cubicBezTo>
                  <a:cubicBezTo>
                    <a:pt x="79" y="58"/>
                    <a:pt x="80" y="59"/>
                    <a:pt x="80" y="59"/>
                  </a:cubicBezTo>
                  <a:cubicBezTo>
                    <a:pt x="80" y="58"/>
                    <a:pt x="79" y="58"/>
                    <a:pt x="79" y="57"/>
                  </a:cubicBezTo>
                  <a:cubicBezTo>
                    <a:pt x="79" y="57"/>
                    <a:pt x="79" y="56"/>
                    <a:pt x="78" y="56"/>
                  </a:cubicBezTo>
                  <a:cubicBezTo>
                    <a:pt x="78" y="55"/>
                    <a:pt x="77" y="55"/>
                    <a:pt x="77" y="55"/>
                  </a:cubicBezTo>
                  <a:cubicBezTo>
                    <a:pt x="77" y="54"/>
                    <a:pt x="78" y="54"/>
                    <a:pt x="79" y="54"/>
                  </a:cubicBezTo>
                  <a:cubicBezTo>
                    <a:pt x="79" y="54"/>
                    <a:pt x="80" y="54"/>
                    <a:pt x="80" y="54"/>
                  </a:cubicBezTo>
                  <a:cubicBezTo>
                    <a:pt x="80" y="54"/>
                    <a:pt x="81" y="54"/>
                    <a:pt x="81" y="54"/>
                  </a:cubicBezTo>
                  <a:cubicBezTo>
                    <a:pt x="81" y="55"/>
                    <a:pt x="81" y="55"/>
                    <a:pt x="81" y="55"/>
                  </a:cubicBezTo>
                  <a:cubicBezTo>
                    <a:pt x="81" y="55"/>
                    <a:pt x="81" y="55"/>
                    <a:pt x="82" y="55"/>
                  </a:cubicBezTo>
                  <a:cubicBezTo>
                    <a:pt x="82" y="55"/>
                    <a:pt x="82" y="54"/>
                    <a:pt x="83" y="55"/>
                  </a:cubicBezTo>
                  <a:cubicBezTo>
                    <a:pt x="83" y="55"/>
                    <a:pt x="83" y="55"/>
                    <a:pt x="83" y="56"/>
                  </a:cubicBezTo>
                  <a:cubicBezTo>
                    <a:pt x="83" y="56"/>
                    <a:pt x="84" y="56"/>
                    <a:pt x="84" y="57"/>
                  </a:cubicBezTo>
                  <a:cubicBezTo>
                    <a:pt x="84" y="57"/>
                    <a:pt x="84" y="59"/>
                    <a:pt x="84" y="57"/>
                  </a:cubicBezTo>
                  <a:cubicBezTo>
                    <a:pt x="85" y="56"/>
                    <a:pt x="84" y="56"/>
                    <a:pt x="84" y="55"/>
                  </a:cubicBezTo>
                  <a:cubicBezTo>
                    <a:pt x="83" y="55"/>
                    <a:pt x="83" y="54"/>
                    <a:pt x="84" y="54"/>
                  </a:cubicBezTo>
                  <a:cubicBezTo>
                    <a:pt x="84" y="54"/>
                    <a:pt x="85" y="55"/>
                    <a:pt x="85" y="55"/>
                  </a:cubicBezTo>
                  <a:cubicBezTo>
                    <a:pt x="86" y="55"/>
                    <a:pt x="85" y="54"/>
                    <a:pt x="85" y="54"/>
                  </a:cubicBezTo>
                  <a:cubicBezTo>
                    <a:pt x="85" y="53"/>
                    <a:pt x="85" y="53"/>
                    <a:pt x="86" y="53"/>
                  </a:cubicBezTo>
                  <a:cubicBezTo>
                    <a:pt x="86" y="54"/>
                    <a:pt x="86" y="54"/>
                    <a:pt x="87" y="54"/>
                  </a:cubicBezTo>
                  <a:cubicBezTo>
                    <a:pt x="87" y="54"/>
                    <a:pt x="86" y="53"/>
                    <a:pt x="86" y="53"/>
                  </a:cubicBezTo>
                  <a:cubicBezTo>
                    <a:pt x="86" y="53"/>
                    <a:pt x="85" y="53"/>
                    <a:pt x="85" y="53"/>
                  </a:cubicBezTo>
                  <a:cubicBezTo>
                    <a:pt x="85" y="52"/>
                    <a:pt x="86" y="52"/>
                    <a:pt x="85" y="51"/>
                  </a:cubicBezTo>
                  <a:cubicBezTo>
                    <a:pt x="85" y="51"/>
                    <a:pt x="84" y="52"/>
                    <a:pt x="84" y="52"/>
                  </a:cubicBezTo>
                  <a:cubicBezTo>
                    <a:pt x="84" y="52"/>
                    <a:pt x="83" y="53"/>
                    <a:pt x="83" y="53"/>
                  </a:cubicBezTo>
                  <a:cubicBezTo>
                    <a:pt x="82" y="53"/>
                    <a:pt x="82" y="52"/>
                    <a:pt x="82" y="52"/>
                  </a:cubicBezTo>
                  <a:cubicBezTo>
                    <a:pt x="82" y="52"/>
                    <a:pt x="81" y="53"/>
                    <a:pt x="81" y="53"/>
                  </a:cubicBezTo>
                  <a:cubicBezTo>
                    <a:pt x="80" y="53"/>
                    <a:pt x="79" y="53"/>
                    <a:pt x="79" y="53"/>
                  </a:cubicBezTo>
                  <a:cubicBezTo>
                    <a:pt x="79" y="53"/>
                    <a:pt x="78" y="52"/>
                    <a:pt x="79" y="52"/>
                  </a:cubicBezTo>
                  <a:cubicBezTo>
                    <a:pt x="79" y="51"/>
                    <a:pt x="79" y="51"/>
                    <a:pt x="79" y="51"/>
                  </a:cubicBezTo>
                  <a:cubicBezTo>
                    <a:pt x="79" y="51"/>
                    <a:pt x="79" y="51"/>
                    <a:pt x="79" y="51"/>
                  </a:cubicBezTo>
                  <a:cubicBezTo>
                    <a:pt x="79" y="51"/>
                    <a:pt x="79" y="50"/>
                    <a:pt x="79" y="50"/>
                  </a:cubicBezTo>
                  <a:cubicBezTo>
                    <a:pt x="79" y="50"/>
                    <a:pt x="79" y="49"/>
                    <a:pt x="80" y="49"/>
                  </a:cubicBezTo>
                  <a:cubicBezTo>
                    <a:pt x="81" y="49"/>
                    <a:pt x="81" y="49"/>
                    <a:pt x="81" y="49"/>
                  </a:cubicBezTo>
                  <a:cubicBezTo>
                    <a:pt x="82" y="48"/>
                    <a:pt x="82" y="48"/>
                    <a:pt x="82" y="49"/>
                  </a:cubicBezTo>
                  <a:cubicBezTo>
                    <a:pt x="82" y="49"/>
                    <a:pt x="83" y="50"/>
                    <a:pt x="83" y="49"/>
                  </a:cubicBezTo>
                  <a:cubicBezTo>
                    <a:pt x="83" y="49"/>
                    <a:pt x="82" y="49"/>
                    <a:pt x="83" y="48"/>
                  </a:cubicBezTo>
                  <a:cubicBezTo>
                    <a:pt x="84" y="47"/>
                    <a:pt x="85" y="50"/>
                    <a:pt x="86" y="49"/>
                  </a:cubicBezTo>
                  <a:cubicBezTo>
                    <a:pt x="86" y="48"/>
                    <a:pt x="85" y="49"/>
                    <a:pt x="85" y="48"/>
                  </a:cubicBezTo>
                  <a:cubicBezTo>
                    <a:pt x="85" y="48"/>
                    <a:pt x="85" y="48"/>
                    <a:pt x="85" y="48"/>
                  </a:cubicBezTo>
                  <a:cubicBezTo>
                    <a:pt x="84" y="47"/>
                    <a:pt x="84" y="48"/>
                    <a:pt x="84" y="47"/>
                  </a:cubicBezTo>
                  <a:cubicBezTo>
                    <a:pt x="83" y="47"/>
                    <a:pt x="85" y="46"/>
                    <a:pt x="85" y="47"/>
                  </a:cubicBezTo>
                  <a:cubicBezTo>
                    <a:pt x="86" y="47"/>
                    <a:pt x="86" y="48"/>
                    <a:pt x="87" y="47"/>
                  </a:cubicBezTo>
                  <a:cubicBezTo>
                    <a:pt x="87" y="47"/>
                    <a:pt x="86" y="46"/>
                    <a:pt x="86" y="46"/>
                  </a:cubicBezTo>
                  <a:cubicBezTo>
                    <a:pt x="85" y="45"/>
                    <a:pt x="87" y="45"/>
                    <a:pt x="87" y="45"/>
                  </a:cubicBezTo>
                  <a:cubicBezTo>
                    <a:pt x="88" y="45"/>
                    <a:pt x="87" y="45"/>
                    <a:pt x="87" y="45"/>
                  </a:cubicBezTo>
                  <a:cubicBezTo>
                    <a:pt x="87" y="44"/>
                    <a:pt x="87" y="44"/>
                    <a:pt x="87" y="44"/>
                  </a:cubicBezTo>
                  <a:cubicBezTo>
                    <a:pt x="86" y="44"/>
                    <a:pt x="85" y="44"/>
                    <a:pt x="85" y="44"/>
                  </a:cubicBezTo>
                  <a:cubicBezTo>
                    <a:pt x="85" y="44"/>
                    <a:pt x="85" y="43"/>
                    <a:pt x="85" y="43"/>
                  </a:cubicBezTo>
                  <a:cubicBezTo>
                    <a:pt x="85" y="43"/>
                    <a:pt x="85" y="42"/>
                    <a:pt x="86" y="42"/>
                  </a:cubicBezTo>
                  <a:cubicBezTo>
                    <a:pt x="86" y="42"/>
                    <a:pt x="86" y="42"/>
                    <a:pt x="86" y="41"/>
                  </a:cubicBezTo>
                  <a:cubicBezTo>
                    <a:pt x="86" y="41"/>
                    <a:pt x="86" y="41"/>
                    <a:pt x="86" y="41"/>
                  </a:cubicBezTo>
                  <a:cubicBezTo>
                    <a:pt x="87" y="40"/>
                    <a:pt x="87" y="40"/>
                    <a:pt x="87" y="40"/>
                  </a:cubicBezTo>
                  <a:cubicBezTo>
                    <a:pt x="88" y="40"/>
                    <a:pt x="88" y="40"/>
                    <a:pt x="88" y="40"/>
                  </a:cubicBezTo>
                  <a:cubicBezTo>
                    <a:pt x="88" y="40"/>
                    <a:pt x="90" y="40"/>
                    <a:pt x="89" y="40"/>
                  </a:cubicBezTo>
                  <a:cubicBezTo>
                    <a:pt x="89" y="40"/>
                    <a:pt x="89" y="40"/>
                    <a:pt x="89" y="40"/>
                  </a:cubicBezTo>
                  <a:cubicBezTo>
                    <a:pt x="89" y="39"/>
                    <a:pt x="89" y="39"/>
                    <a:pt x="89" y="38"/>
                  </a:cubicBezTo>
                  <a:cubicBezTo>
                    <a:pt x="88" y="37"/>
                    <a:pt x="89" y="37"/>
                    <a:pt x="89" y="37"/>
                  </a:cubicBezTo>
                  <a:cubicBezTo>
                    <a:pt x="90" y="36"/>
                    <a:pt x="90" y="35"/>
                    <a:pt x="90" y="35"/>
                  </a:cubicBezTo>
                  <a:cubicBezTo>
                    <a:pt x="90" y="35"/>
                    <a:pt x="90" y="34"/>
                    <a:pt x="90" y="34"/>
                  </a:cubicBezTo>
                  <a:cubicBezTo>
                    <a:pt x="90" y="34"/>
                    <a:pt x="90" y="34"/>
                    <a:pt x="91" y="34"/>
                  </a:cubicBezTo>
                  <a:cubicBezTo>
                    <a:pt x="91" y="34"/>
                    <a:pt x="91" y="35"/>
                    <a:pt x="92" y="35"/>
                  </a:cubicBezTo>
                  <a:cubicBezTo>
                    <a:pt x="92" y="36"/>
                    <a:pt x="91" y="38"/>
                    <a:pt x="92" y="38"/>
                  </a:cubicBezTo>
                  <a:cubicBezTo>
                    <a:pt x="92" y="39"/>
                    <a:pt x="92" y="37"/>
                    <a:pt x="92" y="37"/>
                  </a:cubicBezTo>
                  <a:cubicBezTo>
                    <a:pt x="92" y="37"/>
                    <a:pt x="93" y="38"/>
                    <a:pt x="93" y="38"/>
                  </a:cubicBezTo>
                  <a:cubicBezTo>
                    <a:pt x="93" y="37"/>
                    <a:pt x="93" y="37"/>
                    <a:pt x="94" y="37"/>
                  </a:cubicBezTo>
                  <a:cubicBezTo>
                    <a:pt x="94" y="37"/>
                    <a:pt x="95" y="37"/>
                    <a:pt x="95" y="37"/>
                  </a:cubicBezTo>
                  <a:cubicBezTo>
                    <a:pt x="96" y="37"/>
                    <a:pt x="95" y="36"/>
                    <a:pt x="94" y="36"/>
                  </a:cubicBezTo>
                  <a:cubicBezTo>
                    <a:pt x="93" y="36"/>
                    <a:pt x="93" y="35"/>
                    <a:pt x="93" y="35"/>
                  </a:cubicBezTo>
                  <a:cubicBezTo>
                    <a:pt x="92" y="34"/>
                    <a:pt x="92" y="34"/>
                    <a:pt x="92" y="34"/>
                  </a:cubicBezTo>
                  <a:cubicBezTo>
                    <a:pt x="92" y="33"/>
                    <a:pt x="93" y="33"/>
                    <a:pt x="93" y="33"/>
                  </a:cubicBezTo>
                  <a:cubicBezTo>
                    <a:pt x="94" y="32"/>
                    <a:pt x="94" y="32"/>
                    <a:pt x="94" y="33"/>
                  </a:cubicBezTo>
                  <a:cubicBezTo>
                    <a:pt x="94" y="34"/>
                    <a:pt x="95" y="34"/>
                    <a:pt x="95" y="34"/>
                  </a:cubicBezTo>
                  <a:cubicBezTo>
                    <a:pt x="95" y="35"/>
                    <a:pt x="95" y="35"/>
                    <a:pt x="96" y="36"/>
                  </a:cubicBezTo>
                  <a:cubicBezTo>
                    <a:pt x="96" y="36"/>
                    <a:pt x="97" y="36"/>
                    <a:pt x="97" y="36"/>
                  </a:cubicBezTo>
                  <a:cubicBezTo>
                    <a:pt x="97" y="36"/>
                    <a:pt x="98" y="36"/>
                    <a:pt x="98" y="36"/>
                  </a:cubicBezTo>
                  <a:cubicBezTo>
                    <a:pt x="99" y="37"/>
                    <a:pt x="97" y="38"/>
                    <a:pt x="97" y="38"/>
                  </a:cubicBezTo>
                  <a:cubicBezTo>
                    <a:pt x="97" y="38"/>
                    <a:pt x="97" y="38"/>
                    <a:pt x="97" y="38"/>
                  </a:cubicBezTo>
                  <a:cubicBezTo>
                    <a:pt x="97" y="38"/>
                    <a:pt x="98" y="38"/>
                    <a:pt x="98" y="38"/>
                  </a:cubicBezTo>
                  <a:cubicBezTo>
                    <a:pt x="98" y="38"/>
                    <a:pt x="98" y="38"/>
                    <a:pt x="98" y="38"/>
                  </a:cubicBezTo>
                  <a:cubicBezTo>
                    <a:pt x="99" y="38"/>
                    <a:pt x="98" y="39"/>
                    <a:pt x="99" y="38"/>
                  </a:cubicBezTo>
                  <a:cubicBezTo>
                    <a:pt x="99" y="38"/>
                    <a:pt x="99" y="37"/>
                    <a:pt x="98" y="36"/>
                  </a:cubicBezTo>
                  <a:cubicBezTo>
                    <a:pt x="98" y="35"/>
                    <a:pt x="97" y="35"/>
                    <a:pt x="97" y="35"/>
                  </a:cubicBezTo>
                  <a:cubicBezTo>
                    <a:pt x="96" y="35"/>
                    <a:pt x="95" y="35"/>
                    <a:pt x="95" y="34"/>
                  </a:cubicBezTo>
                  <a:cubicBezTo>
                    <a:pt x="95" y="33"/>
                    <a:pt x="96" y="33"/>
                    <a:pt x="97" y="32"/>
                  </a:cubicBezTo>
                  <a:cubicBezTo>
                    <a:pt x="96" y="32"/>
                    <a:pt x="95" y="33"/>
                    <a:pt x="95" y="31"/>
                  </a:cubicBezTo>
                  <a:cubicBezTo>
                    <a:pt x="95" y="31"/>
                    <a:pt x="95" y="31"/>
                    <a:pt x="96" y="30"/>
                  </a:cubicBezTo>
                  <a:cubicBezTo>
                    <a:pt x="96" y="30"/>
                    <a:pt x="96" y="29"/>
                    <a:pt x="96" y="29"/>
                  </a:cubicBezTo>
                  <a:cubicBezTo>
                    <a:pt x="96" y="29"/>
                    <a:pt x="96" y="29"/>
                    <a:pt x="97" y="28"/>
                  </a:cubicBezTo>
                  <a:cubicBezTo>
                    <a:pt x="97" y="28"/>
                    <a:pt x="97" y="28"/>
                    <a:pt x="97" y="28"/>
                  </a:cubicBezTo>
                  <a:cubicBezTo>
                    <a:pt x="98" y="28"/>
                    <a:pt x="99" y="28"/>
                    <a:pt x="99" y="27"/>
                  </a:cubicBezTo>
                  <a:cubicBezTo>
                    <a:pt x="100" y="27"/>
                    <a:pt x="100" y="27"/>
                    <a:pt x="100" y="28"/>
                  </a:cubicBezTo>
                  <a:cubicBezTo>
                    <a:pt x="101" y="28"/>
                    <a:pt x="100" y="29"/>
                    <a:pt x="100" y="30"/>
                  </a:cubicBezTo>
                  <a:cubicBezTo>
                    <a:pt x="100" y="30"/>
                    <a:pt x="100" y="31"/>
                    <a:pt x="100" y="31"/>
                  </a:cubicBezTo>
                  <a:cubicBezTo>
                    <a:pt x="100" y="32"/>
                    <a:pt x="100" y="32"/>
                    <a:pt x="100" y="33"/>
                  </a:cubicBezTo>
                  <a:cubicBezTo>
                    <a:pt x="99" y="33"/>
                    <a:pt x="99" y="34"/>
                    <a:pt x="99" y="34"/>
                  </a:cubicBezTo>
                  <a:cubicBezTo>
                    <a:pt x="99" y="35"/>
                    <a:pt x="99" y="35"/>
                    <a:pt x="99" y="35"/>
                  </a:cubicBezTo>
                  <a:cubicBezTo>
                    <a:pt x="99" y="35"/>
                    <a:pt x="100" y="34"/>
                    <a:pt x="100" y="34"/>
                  </a:cubicBezTo>
                  <a:cubicBezTo>
                    <a:pt x="100" y="33"/>
                    <a:pt x="100" y="32"/>
                    <a:pt x="100" y="32"/>
                  </a:cubicBezTo>
                  <a:cubicBezTo>
                    <a:pt x="101" y="30"/>
                    <a:pt x="102" y="32"/>
                    <a:pt x="103" y="32"/>
                  </a:cubicBezTo>
                  <a:cubicBezTo>
                    <a:pt x="103" y="32"/>
                    <a:pt x="102" y="32"/>
                    <a:pt x="102" y="31"/>
                  </a:cubicBezTo>
                  <a:cubicBezTo>
                    <a:pt x="101" y="31"/>
                    <a:pt x="101" y="31"/>
                    <a:pt x="101" y="30"/>
                  </a:cubicBezTo>
                  <a:cubicBezTo>
                    <a:pt x="101" y="29"/>
                    <a:pt x="101" y="29"/>
                    <a:pt x="101" y="29"/>
                  </a:cubicBezTo>
                  <a:cubicBezTo>
                    <a:pt x="101" y="28"/>
                    <a:pt x="101" y="27"/>
                    <a:pt x="102" y="27"/>
                  </a:cubicBezTo>
                  <a:cubicBezTo>
                    <a:pt x="102" y="27"/>
                    <a:pt x="102" y="28"/>
                    <a:pt x="102" y="28"/>
                  </a:cubicBezTo>
                  <a:cubicBezTo>
                    <a:pt x="102" y="28"/>
                    <a:pt x="102" y="27"/>
                    <a:pt x="102" y="27"/>
                  </a:cubicBezTo>
                  <a:cubicBezTo>
                    <a:pt x="102" y="27"/>
                    <a:pt x="102" y="26"/>
                    <a:pt x="102" y="26"/>
                  </a:cubicBezTo>
                  <a:cubicBezTo>
                    <a:pt x="102" y="26"/>
                    <a:pt x="103" y="26"/>
                    <a:pt x="103" y="26"/>
                  </a:cubicBezTo>
                  <a:cubicBezTo>
                    <a:pt x="103" y="25"/>
                    <a:pt x="103" y="25"/>
                    <a:pt x="103" y="25"/>
                  </a:cubicBezTo>
                  <a:cubicBezTo>
                    <a:pt x="103" y="25"/>
                    <a:pt x="104" y="24"/>
                    <a:pt x="104" y="24"/>
                  </a:cubicBezTo>
                  <a:cubicBezTo>
                    <a:pt x="105" y="25"/>
                    <a:pt x="105" y="26"/>
                    <a:pt x="105" y="28"/>
                  </a:cubicBezTo>
                  <a:cubicBezTo>
                    <a:pt x="104" y="28"/>
                    <a:pt x="104" y="29"/>
                    <a:pt x="104" y="29"/>
                  </a:cubicBezTo>
                  <a:cubicBezTo>
                    <a:pt x="104" y="30"/>
                    <a:pt x="105" y="30"/>
                    <a:pt x="105" y="31"/>
                  </a:cubicBezTo>
                  <a:cubicBezTo>
                    <a:pt x="105" y="32"/>
                    <a:pt x="104" y="32"/>
                    <a:pt x="104" y="32"/>
                  </a:cubicBezTo>
                  <a:cubicBezTo>
                    <a:pt x="104" y="32"/>
                    <a:pt x="104" y="33"/>
                    <a:pt x="104" y="34"/>
                  </a:cubicBezTo>
                  <a:cubicBezTo>
                    <a:pt x="104" y="34"/>
                    <a:pt x="104" y="35"/>
                    <a:pt x="103" y="35"/>
                  </a:cubicBezTo>
                  <a:cubicBezTo>
                    <a:pt x="103" y="36"/>
                    <a:pt x="102" y="36"/>
                    <a:pt x="102" y="36"/>
                  </a:cubicBezTo>
                  <a:cubicBezTo>
                    <a:pt x="102" y="36"/>
                    <a:pt x="102" y="37"/>
                    <a:pt x="101" y="37"/>
                  </a:cubicBezTo>
                  <a:cubicBezTo>
                    <a:pt x="101" y="38"/>
                    <a:pt x="102" y="38"/>
                    <a:pt x="102" y="37"/>
                  </a:cubicBezTo>
                  <a:cubicBezTo>
                    <a:pt x="102" y="37"/>
                    <a:pt x="103" y="36"/>
                    <a:pt x="103" y="36"/>
                  </a:cubicBezTo>
                  <a:cubicBezTo>
                    <a:pt x="104" y="36"/>
                    <a:pt x="104" y="35"/>
                    <a:pt x="104" y="35"/>
                  </a:cubicBezTo>
                  <a:cubicBezTo>
                    <a:pt x="104" y="34"/>
                    <a:pt x="105" y="34"/>
                    <a:pt x="105" y="33"/>
                  </a:cubicBezTo>
                  <a:cubicBezTo>
                    <a:pt x="105" y="33"/>
                    <a:pt x="105" y="32"/>
                    <a:pt x="105" y="32"/>
                  </a:cubicBezTo>
                  <a:cubicBezTo>
                    <a:pt x="106" y="32"/>
                    <a:pt x="106" y="33"/>
                    <a:pt x="106" y="33"/>
                  </a:cubicBezTo>
                  <a:cubicBezTo>
                    <a:pt x="107" y="33"/>
                    <a:pt x="107" y="33"/>
                    <a:pt x="108" y="33"/>
                  </a:cubicBezTo>
                  <a:cubicBezTo>
                    <a:pt x="108" y="33"/>
                    <a:pt x="107" y="33"/>
                    <a:pt x="107" y="32"/>
                  </a:cubicBezTo>
                  <a:cubicBezTo>
                    <a:pt x="106" y="32"/>
                    <a:pt x="106" y="32"/>
                    <a:pt x="106" y="31"/>
                  </a:cubicBezTo>
                  <a:cubicBezTo>
                    <a:pt x="106" y="31"/>
                    <a:pt x="106" y="31"/>
                    <a:pt x="106" y="31"/>
                  </a:cubicBezTo>
                  <a:cubicBezTo>
                    <a:pt x="105" y="30"/>
                    <a:pt x="105" y="30"/>
                    <a:pt x="105" y="30"/>
                  </a:cubicBezTo>
                  <a:cubicBezTo>
                    <a:pt x="106" y="29"/>
                    <a:pt x="106" y="29"/>
                    <a:pt x="106" y="29"/>
                  </a:cubicBezTo>
                  <a:cubicBezTo>
                    <a:pt x="105" y="29"/>
                    <a:pt x="105" y="29"/>
                    <a:pt x="105" y="28"/>
                  </a:cubicBezTo>
                  <a:cubicBezTo>
                    <a:pt x="105" y="28"/>
                    <a:pt x="107" y="28"/>
                    <a:pt x="107" y="27"/>
                  </a:cubicBezTo>
                  <a:cubicBezTo>
                    <a:pt x="107" y="27"/>
                    <a:pt x="107" y="26"/>
                    <a:pt x="108" y="26"/>
                  </a:cubicBezTo>
                  <a:cubicBezTo>
                    <a:pt x="108" y="25"/>
                    <a:pt x="109" y="25"/>
                    <a:pt x="109" y="25"/>
                  </a:cubicBezTo>
                  <a:cubicBezTo>
                    <a:pt x="109" y="25"/>
                    <a:pt x="108" y="26"/>
                    <a:pt x="108" y="27"/>
                  </a:cubicBezTo>
                  <a:cubicBezTo>
                    <a:pt x="108" y="27"/>
                    <a:pt x="109" y="28"/>
                    <a:pt x="109" y="27"/>
                  </a:cubicBezTo>
                  <a:cubicBezTo>
                    <a:pt x="109" y="27"/>
                    <a:pt x="109" y="26"/>
                    <a:pt x="110" y="26"/>
                  </a:cubicBezTo>
                  <a:cubicBezTo>
                    <a:pt x="110" y="26"/>
                    <a:pt x="110" y="27"/>
                    <a:pt x="110" y="27"/>
                  </a:cubicBezTo>
                  <a:cubicBezTo>
                    <a:pt x="110" y="27"/>
                    <a:pt x="110" y="27"/>
                    <a:pt x="110" y="27"/>
                  </a:cubicBezTo>
                  <a:cubicBezTo>
                    <a:pt x="110" y="27"/>
                    <a:pt x="110" y="26"/>
                    <a:pt x="110" y="26"/>
                  </a:cubicBezTo>
                  <a:cubicBezTo>
                    <a:pt x="110" y="25"/>
                    <a:pt x="111" y="25"/>
                    <a:pt x="111" y="25"/>
                  </a:cubicBezTo>
                  <a:cubicBezTo>
                    <a:pt x="110" y="24"/>
                    <a:pt x="110" y="24"/>
                    <a:pt x="110" y="24"/>
                  </a:cubicBezTo>
                  <a:cubicBezTo>
                    <a:pt x="110" y="24"/>
                    <a:pt x="111" y="23"/>
                    <a:pt x="111" y="23"/>
                  </a:cubicBezTo>
                  <a:cubicBezTo>
                    <a:pt x="111" y="22"/>
                    <a:pt x="112" y="24"/>
                    <a:pt x="112" y="24"/>
                  </a:cubicBezTo>
                  <a:cubicBezTo>
                    <a:pt x="113" y="25"/>
                    <a:pt x="113" y="25"/>
                    <a:pt x="113" y="25"/>
                  </a:cubicBezTo>
                  <a:cubicBezTo>
                    <a:pt x="114" y="25"/>
                    <a:pt x="114" y="25"/>
                    <a:pt x="114" y="26"/>
                  </a:cubicBezTo>
                  <a:cubicBezTo>
                    <a:pt x="115" y="27"/>
                    <a:pt x="115" y="28"/>
                    <a:pt x="116" y="29"/>
                  </a:cubicBezTo>
                  <a:cubicBezTo>
                    <a:pt x="117" y="29"/>
                    <a:pt x="116" y="27"/>
                    <a:pt x="116" y="27"/>
                  </a:cubicBezTo>
                  <a:cubicBezTo>
                    <a:pt x="116" y="27"/>
                    <a:pt x="116" y="26"/>
                    <a:pt x="115" y="26"/>
                  </a:cubicBezTo>
                  <a:cubicBezTo>
                    <a:pt x="115" y="26"/>
                    <a:pt x="115" y="26"/>
                    <a:pt x="115" y="25"/>
                  </a:cubicBezTo>
                  <a:cubicBezTo>
                    <a:pt x="115" y="24"/>
                    <a:pt x="116" y="23"/>
                    <a:pt x="116" y="25"/>
                  </a:cubicBezTo>
                  <a:cubicBezTo>
                    <a:pt x="116" y="25"/>
                    <a:pt x="116" y="24"/>
                    <a:pt x="116" y="23"/>
                  </a:cubicBezTo>
                  <a:cubicBezTo>
                    <a:pt x="116" y="23"/>
                    <a:pt x="116" y="23"/>
                    <a:pt x="116" y="23"/>
                  </a:cubicBezTo>
                  <a:cubicBezTo>
                    <a:pt x="115" y="23"/>
                    <a:pt x="115" y="23"/>
                    <a:pt x="115" y="23"/>
                  </a:cubicBezTo>
                  <a:cubicBezTo>
                    <a:pt x="115" y="23"/>
                    <a:pt x="114" y="23"/>
                    <a:pt x="114" y="23"/>
                  </a:cubicBezTo>
                  <a:cubicBezTo>
                    <a:pt x="114" y="23"/>
                    <a:pt x="115" y="23"/>
                    <a:pt x="115" y="22"/>
                  </a:cubicBezTo>
                  <a:cubicBezTo>
                    <a:pt x="115" y="22"/>
                    <a:pt x="116" y="22"/>
                    <a:pt x="116" y="22"/>
                  </a:cubicBezTo>
                  <a:cubicBezTo>
                    <a:pt x="116" y="22"/>
                    <a:pt x="116" y="21"/>
                    <a:pt x="116" y="21"/>
                  </a:cubicBezTo>
                  <a:cubicBezTo>
                    <a:pt x="116" y="21"/>
                    <a:pt x="115" y="22"/>
                    <a:pt x="114" y="22"/>
                  </a:cubicBezTo>
                  <a:cubicBezTo>
                    <a:pt x="114" y="22"/>
                    <a:pt x="114" y="22"/>
                    <a:pt x="114" y="22"/>
                  </a:cubicBezTo>
                  <a:cubicBezTo>
                    <a:pt x="113" y="22"/>
                    <a:pt x="113" y="22"/>
                    <a:pt x="113" y="22"/>
                  </a:cubicBezTo>
                  <a:cubicBezTo>
                    <a:pt x="113" y="22"/>
                    <a:pt x="112" y="22"/>
                    <a:pt x="112" y="21"/>
                  </a:cubicBezTo>
                  <a:cubicBezTo>
                    <a:pt x="112" y="21"/>
                    <a:pt x="112" y="21"/>
                    <a:pt x="112" y="20"/>
                  </a:cubicBezTo>
                  <a:cubicBezTo>
                    <a:pt x="112" y="20"/>
                    <a:pt x="110" y="20"/>
                    <a:pt x="110" y="19"/>
                  </a:cubicBezTo>
                  <a:cubicBezTo>
                    <a:pt x="111" y="18"/>
                    <a:pt x="112" y="18"/>
                    <a:pt x="112" y="19"/>
                  </a:cubicBezTo>
                  <a:cubicBezTo>
                    <a:pt x="113" y="19"/>
                    <a:pt x="112" y="18"/>
                    <a:pt x="112" y="17"/>
                  </a:cubicBezTo>
                  <a:cubicBezTo>
                    <a:pt x="113" y="17"/>
                    <a:pt x="113" y="18"/>
                    <a:pt x="113" y="18"/>
                  </a:cubicBezTo>
                  <a:cubicBezTo>
                    <a:pt x="114" y="18"/>
                    <a:pt x="113" y="17"/>
                    <a:pt x="113" y="16"/>
                  </a:cubicBezTo>
                  <a:cubicBezTo>
                    <a:pt x="114" y="16"/>
                    <a:pt x="114" y="18"/>
                    <a:pt x="114" y="18"/>
                  </a:cubicBezTo>
                  <a:cubicBezTo>
                    <a:pt x="114" y="19"/>
                    <a:pt x="114" y="20"/>
                    <a:pt x="115" y="21"/>
                  </a:cubicBezTo>
                  <a:cubicBezTo>
                    <a:pt x="115" y="21"/>
                    <a:pt x="115" y="20"/>
                    <a:pt x="115" y="19"/>
                  </a:cubicBezTo>
                  <a:cubicBezTo>
                    <a:pt x="115" y="19"/>
                    <a:pt x="114" y="18"/>
                    <a:pt x="115" y="18"/>
                  </a:cubicBezTo>
                  <a:cubicBezTo>
                    <a:pt x="115" y="17"/>
                    <a:pt x="115" y="17"/>
                    <a:pt x="115" y="17"/>
                  </a:cubicBezTo>
                  <a:cubicBezTo>
                    <a:pt x="116" y="17"/>
                    <a:pt x="115" y="18"/>
                    <a:pt x="115" y="18"/>
                  </a:cubicBezTo>
                  <a:cubicBezTo>
                    <a:pt x="116" y="18"/>
                    <a:pt x="116" y="17"/>
                    <a:pt x="116" y="17"/>
                  </a:cubicBezTo>
                  <a:cubicBezTo>
                    <a:pt x="116" y="18"/>
                    <a:pt x="116" y="19"/>
                    <a:pt x="117" y="18"/>
                  </a:cubicBezTo>
                  <a:cubicBezTo>
                    <a:pt x="117" y="18"/>
                    <a:pt x="116" y="18"/>
                    <a:pt x="117" y="18"/>
                  </a:cubicBezTo>
                  <a:cubicBezTo>
                    <a:pt x="117" y="18"/>
                    <a:pt x="117" y="18"/>
                    <a:pt x="117" y="18"/>
                  </a:cubicBezTo>
                  <a:cubicBezTo>
                    <a:pt x="118" y="18"/>
                    <a:pt x="117" y="20"/>
                    <a:pt x="117" y="20"/>
                  </a:cubicBezTo>
                  <a:cubicBezTo>
                    <a:pt x="117" y="21"/>
                    <a:pt x="119" y="21"/>
                    <a:pt x="119" y="21"/>
                  </a:cubicBezTo>
                  <a:cubicBezTo>
                    <a:pt x="119" y="21"/>
                    <a:pt x="119" y="21"/>
                    <a:pt x="118" y="20"/>
                  </a:cubicBezTo>
                  <a:cubicBezTo>
                    <a:pt x="118" y="20"/>
                    <a:pt x="118" y="20"/>
                    <a:pt x="118" y="19"/>
                  </a:cubicBezTo>
                  <a:cubicBezTo>
                    <a:pt x="118" y="19"/>
                    <a:pt x="118" y="18"/>
                    <a:pt x="119" y="19"/>
                  </a:cubicBezTo>
                  <a:cubicBezTo>
                    <a:pt x="119" y="19"/>
                    <a:pt x="119" y="19"/>
                    <a:pt x="119" y="19"/>
                  </a:cubicBezTo>
                  <a:cubicBezTo>
                    <a:pt x="120" y="19"/>
                    <a:pt x="120" y="19"/>
                    <a:pt x="120" y="19"/>
                  </a:cubicBezTo>
                  <a:cubicBezTo>
                    <a:pt x="121" y="19"/>
                    <a:pt x="122" y="19"/>
                    <a:pt x="122" y="20"/>
                  </a:cubicBezTo>
                  <a:cubicBezTo>
                    <a:pt x="122" y="20"/>
                    <a:pt x="121" y="21"/>
                    <a:pt x="121" y="21"/>
                  </a:cubicBezTo>
                  <a:cubicBezTo>
                    <a:pt x="120" y="21"/>
                    <a:pt x="117" y="21"/>
                    <a:pt x="118" y="23"/>
                  </a:cubicBezTo>
                  <a:cubicBezTo>
                    <a:pt x="118" y="23"/>
                    <a:pt x="118" y="22"/>
                    <a:pt x="119" y="22"/>
                  </a:cubicBezTo>
                  <a:cubicBezTo>
                    <a:pt x="119" y="22"/>
                    <a:pt x="120" y="22"/>
                    <a:pt x="120" y="22"/>
                  </a:cubicBezTo>
                  <a:cubicBezTo>
                    <a:pt x="121" y="22"/>
                    <a:pt x="121" y="21"/>
                    <a:pt x="122" y="21"/>
                  </a:cubicBezTo>
                  <a:cubicBezTo>
                    <a:pt x="122" y="21"/>
                    <a:pt x="122" y="22"/>
                    <a:pt x="122" y="23"/>
                  </a:cubicBezTo>
                  <a:cubicBezTo>
                    <a:pt x="122" y="23"/>
                    <a:pt x="123" y="23"/>
                    <a:pt x="123" y="23"/>
                  </a:cubicBezTo>
                  <a:cubicBezTo>
                    <a:pt x="123" y="23"/>
                    <a:pt x="123" y="23"/>
                    <a:pt x="123" y="24"/>
                  </a:cubicBezTo>
                  <a:cubicBezTo>
                    <a:pt x="123" y="24"/>
                    <a:pt x="123" y="24"/>
                    <a:pt x="124" y="24"/>
                  </a:cubicBezTo>
                  <a:cubicBezTo>
                    <a:pt x="124" y="24"/>
                    <a:pt x="124" y="24"/>
                    <a:pt x="124" y="24"/>
                  </a:cubicBezTo>
                  <a:cubicBezTo>
                    <a:pt x="124" y="24"/>
                    <a:pt x="124" y="24"/>
                    <a:pt x="124" y="24"/>
                  </a:cubicBezTo>
                  <a:cubicBezTo>
                    <a:pt x="125" y="24"/>
                    <a:pt x="124" y="24"/>
                    <a:pt x="125" y="24"/>
                  </a:cubicBezTo>
                  <a:cubicBezTo>
                    <a:pt x="125" y="24"/>
                    <a:pt x="125" y="24"/>
                    <a:pt x="125" y="24"/>
                  </a:cubicBezTo>
                  <a:cubicBezTo>
                    <a:pt x="126" y="23"/>
                    <a:pt x="125" y="23"/>
                    <a:pt x="125" y="23"/>
                  </a:cubicBezTo>
                  <a:cubicBezTo>
                    <a:pt x="125" y="23"/>
                    <a:pt x="124" y="22"/>
                    <a:pt x="124" y="22"/>
                  </a:cubicBezTo>
                  <a:cubicBezTo>
                    <a:pt x="123" y="21"/>
                    <a:pt x="125" y="21"/>
                    <a:pt x="125" y="21"/>
                  </a:cubicBezTo>
                  <a:cubicBezTo>
                    <a:pt x="125" y="20"/>
                    <a:pt x="124" y="20"/>
                    <a:pt x="125" y="20"/>
                  </a:cubicBezTo>
                  <a:cubicBezTo>
                    <a:pt x="125" y="19"/>
                    <a:pt x="124" y="20"/>
                    <a:pt x="124" y="19"/>
                  </a:cubicBezTo>
                  <a:cubicBezTo>
                    <a:pt x="123" y="19"/>
                    <a:pt x="124" y="19"/>
                    <a:pt x="124" y="19"/>
                  </a:cubicBezTo>
                  <a:cubicBezTo>
                    <a:pt x="125" y="19"/>
                    <a:pt x="126" y="19"/>
                    <a:pt x="126" y="19"/>
                  </a:cubicBezTo>
                  <a:cubicBezTo>
                    <a:pt x="126" y="18"/>
                    <a:pt x="124" y="18"/>
                    <a:pt x="124" y="18"/>
                  </a:cubicBezTo>
                  <a:cubicBezTo>
                    <a:pt x="124" y="18"/>
                    <a:pt x="124" y="18"/>
                    <a:pt x="124" y="18"/>
                  </a:cubicBezTo>
                  <a:cubicBezTo>
                    <a:pt x="124" y="18"/>
                    <a:pt x="125" y="18"/>
                    <a:pt x="125" y="18"/>
                  </a:cubicBezTo>
                  <a:cubicBezTo>
                    <a:pt x="126" y="18"/>
                    <a:pt x="126" y="18"/>
                    <a:pt x="126" y="17"/>
                  </a:cubicBezTo>
                  <a:cubicBezTo>
                    <a:pt x="126" y="16"/>
                    <a:pt x="126" y="16"/>
                    <a:pt x="127" y="15"/>
                  </a:cubicBezTo>
                  <a:cubicBezTo>
                    <a:pt x="127" y="15"/>
                    <a:pt x="127" y="14"/>
                    <a:pt x="128" y="14"/>
                  </a:cubicBezTo>
                  <a:cubicBezTo>
                    <a:pt x="129" y="14"/>
                    <a:pt x="129" y="14"/>
                    <a:pt x="130" y="14"/>
                  </a:cubicBezTo>
                  <a:cubicBezTo>
                    <a:pt x="130" y="14"/>
                    <a:pt x="131" y="15"/>
                    <a:pt x="131" y="14"/>
                  </a:cubicBezTo>
                  <a:cubicBezTo>
                    <a:pt x="132" y="14"/>
                    <a:pt x="131" y="13"/>
                    <a:pt x="131" y="13"/>
                  </a:cubicBezTo>
                  <a:cubicBezTo>
                    <a:pt x="130" y="13"/>
                    <a:pt x="130" y="13"/>
                    <a:pt x="130" y="13"/>
                  </a:cubicBezTo>
                  <a:cubicBezTo>
                    <a:pt x="130" y="12"/>
                    <a:pt x="130" y="12"/>
                    <a:pt x="130" y="12"/>
                  </a:cubicBezTo>
                  <a:cubicBezTo>
                    <a:pt x="131" y="11"/>
                    <a:pt x="131" y="11"/>
                    <a:pt x="131" y="10"/>
                  </a:cubicBezTo>
                  <a:cubicBezTo>
                    <a:pt x="131" y="10"/>
                    <a:pt x="132" y="9"/>
                    <a:pt x="132" y="10"/>
                  </a:cubicBezTo>
                  <a:cubicBezTo>
                    <a:pt x="133" y="10"/>
                    <a:pt x="133" y="11"/>
                    <a:pt x="133" y="11"/>
                  </a:cubicBezTo>
                  <a:cubicBezTo>
                    <a:pt x="134" y="11"/>
                    <a:pt x="134" y="11"/>
                    <a:pt x="134" y="10"/>
                  </a:cubicBezTo>
                  <a:cubicBezTo>
                    <a:pt x="134" y="10"/>
                    <a:pt x="133" y="9"/>
                    <a:pt x="133" y="9"/>
                  </a:cubicBezTo>
                  <a:cubicBezTo>
                    <a:pt x="132" y="8"/>
                    <a:pt x="132" y="9"/>
                    <a:pt x="131" y="8"/>
                  </a:cubicBezTo>
                  <a:cubicBezTo>
                    <a:pt x="131" y="8"/>
                    <a:pt x="131" y="8"/>
                    <a:pt x="131" y="7"/>
                  </a:cubicBezTo>
                  <a:cubicBezTo>
                    <a:pt x="131" y="7"/>
                    <a:pt x="131" y="7"/>
                    <a:pt x="131" y="6"/>
                  </a:cubicBezTo>
                  <a:cubicBezTo>
                    <a:pt x="131" y="6"/>
                    <a:pt x="132" y="6"/>
                    <a:pt x="132" y="6"/>
                  </a:cubicBezTo>
                  <a:cubicBezTo>
                    <a:pt x="132" y="6"/>
                    <a:pt x="132" y="7"/>
                    <a:pt x="132" y="7"/>
                  </a:cubicBezTo>
                  <a:cubicBezTo>
                    <a:pt x="132" y="7"/>
                    <a:pt x="132" y="7"/>
                    <a:pt x="133" y="7"/>
                  </a:cubicBezTo>
                  <a:cubicBezTo>
                    <a:pt x="133" y="7"/>
                    <a:pt x="133" y="8"/>
                    <a:pt x="133" y="8"/>
                  </a:cubicBezTo>
                  <a:cubicBezTo>
                    <a:pt x="134" y="7"/>
                    <a:pt x="133" y="6"/>
                    <a:pt x="134" y="6"/>
                  </a:cubicBezTo>
                  <a:cubicBezTo>
                    <a:pt x="134" y="6"/>
                    <a:pt x="133" y="6"/>
                    <a:pt x="133" y="5"/>
                  </a:cubicBezTo>
                  <a:cubicBezTo>
                    <a:pt x="133" y="5"/>
                    <a:pt x="133" y="5"/>
                    <a:pt x="133" y="4"/>
                  </a:cubicBezTo>
                  <a:cubicBezTo>
                    <a:pt x="133" y="4"/>
                    <a:pt x="134" y="4"/>
                    <a:pt x="134" y="4"/>
                  </a:cubicBezTo>
                  <a:cubicBezTo>
                    <a:pt x="135" y="4"/>
                    <a:pt x="135" y="5"/>
                    <a:pt x="134" y="5"/>
                  </a:cubicBezTo>
                  <a:cubicBezTo>
                    <a:pt x="136" y="6"/>
                    <a:pt x="135" y="4"/>
                    <a:pt x="136" y="4"/>
                  </a:cubicBezTo>
                  <a:cubicBezTo>
                    <a:pt x="136" y="4"/>
                    <a:pt x="136" y="5"/>
                    <a:pt x="136" y="5"/>
                  </a:cubicBezTo>
                  <a:cubicBezTo>
                    <a:pt x="136" y="6"/>
                    <a:pt x="135" y="6"/>
                    <a:pt x="136" y="6"/>
                  </a:cubicBezTo>
                  <a:cubicBezTo>
                    <a:pt x="136" y="6"/>
                    <a:pt x="136" y="5"/>
                    <a:pt x="137" y="5"/>
                  </a:cubicBezTo>
                  <a:cubicBezTo>
                    <a:pt x="137" y="5"/>
                    <a:pt x="137" y="6"/>
                    <a:pt x="138" y="6"/>
                  </a:cubicBezTo>
                  <a:cubicBezTo>
                    <a:pt x="138" y="7"/>
                    <a:pt x="137" y="8"/>
                    <a:pt x="138" y="8"/>
                  </a:cubicBezTo>
                  <a:cubicBezTo>
                    <a:pt x="138" y="7"/>
                    <a:pt x="138" y="6"/>
                    <a:pt x="138" y="6"/>
                  </a:cubicBezTo>
                  <a:cubicBezTo>
                    <a:pt x="138" y="5"/>
                    <a:pt x="138" y="4"/>
                    <a:pt x="138" y="4"/>
                  </a:cubicBezTo>
                  <a:cubicBezTo>
                    <a:pt x="139" y="4"/>
                    <a:pt x="139" y="5"/>
                    <a:pt x="139" y="6"/>
                  </a:cubicBezTo>
                  <a:cubicBezTo>
                    <a:pt x="139" y="6"/>
                    <a:pt x="139" y="6"/>
                    <a:pt x="140" y="6"/>
                  </a:cubicBezTo>
                  <a:cubicBezTo>
                    <a:pt x="140" y="5"/>
                    <a:pt x="140" y="5"/>
                    <a:pt x="141" y="6"/>
                  </a:cubicBezTo>
                  <a:cubicBezTo>
                    <a:pt x="141" y="6"/>
                    <a:pt x="141" y="5"/>
                    <a:pt x="142" y="5"/>
                  </a:cubicBezTo>
                  <a:cubicBezTo>
                    <a:pt x="142" y="6"/>
                    <a:pt x="142" y="6"/>
                    <a:pt x="142" y="7"/>
                  </a:cubicBezTo>
                  <a:cubicBezTo>
                    <a:pt x="142" y="7"/>
                    <a:pt x="141" y="7"/>
                    <a:pt x="141" y="8"/>
                  </a:cubicBezTo>
                  <a:cubicBezTo>
                    <a:pt x="141" y="8"/>
                    <a:pt x="140" y="8"/>
                    <a:pt x="140" y="8"/>
                  </a:cubicBezTo>
                  <a:cubicBezTo>
                    <a:pt x="140" y="9"/>
                    <a:pt x="140" y="9"/>
                    <a:pt x="140" y="9"/>
                  </a:cubicBezTo>
                  <a:cubicBezTo>
                    <a:pt x="140" y="10"/>
                    <a:pt x="139" y="10"/>
                    <a:pt x="139" y="10"/>
                  </a:cubicBezTo>
                  <a:cubicBezTo>
                    <a:pt x="138" y="10"/>
                    <a:pt x="138" y="11"/>
                    <a:pt x="138" y="11"/>
                  </a:cubicBezTo>
                  <a:cubicBezTo>
                    <a:pt x="137" y="12"/>
                    <a:pt x="137" y="12"/>
                    <a:pt x="136" y="13"/>
                  </a:cubicBezTo>
                  <a:cubicBezTo>
                    <a:pt x="137" y="13"/>
                    <a:pt x="137" y="13"/>
                    <a:pt x="137" y="14"/>
                  </a:cubicBezTo>
                  <a:cubicBezTo>
                    <a:pt x="137" y="14"/>
                    <a:pt x="138" y="15"/>
                    <a:pt x="138" y="16"/>
                  </a:cubicBezTo>
                  <a:cubicBezTo>
                    <a:pt x="137" y="16"/>
                    <a:pt x="137" y="16"/>
                    <a:pt x="137" y="17"/>
                  </a:cubicBezTo>
                  <a:cubicBezTo>
                    <a:pt x="136" y="17"/>
                    <a:pt x="137" y="17"/>
                    <a:pt x="137" y="17"/>
                  </a:cubicBezTo>
                  <a:cubicBezTo>
                    <a:pt x="137" y="18"/>
                    <a:pt x="137" y="18"/>
                    <a:pt x="136" y="18"/>
                  </a:cubicBezTo>
                  <a:cubicBezTo>
                    <a:pt x="136" y="18"/>
                    <a:pt x="136" y="19"/>
                    <a:pt x="136" y="19"/>
                  </a:cubicBezTo>
                  <a:cubicBezTo>
                    <a:pt x="135" y="20"/>
                    <a:pt x="135" y="22"/>
                    <a:pt x="136" y="22"/>
                  </a:cubicBezTo>
                  <a:cubicBezTo>
                    <a:pt x="136" y="22"/>
                    <a:pt x="135" y="21"/>
                    <a:pt x="136" y="21"/>
                  </a:cubicBezTo>
                  <a:cubicBezTo>
                    <a:pt x="136" y="21"/>
                    <a:pt x="136" y="22"/>
                    <a:pt x="137" y="22"/>
                  </a:cubicBezTo>
                  <a:cubicBezTo>
                    <a:pt x="137" y="22"/>
                    <a:pt x="137" y="21"/>
                    <a:pt x="138" y="20"/>
                  </a:cubicBezTo>
                  <a:cubicBezTo>
                    <a:pt x="138" y="20"/>
                    <a:pt x="138" y="19"/>
                    <a:pt x="139" y="18"/>
                  </a:cubicBezTo>
                  <a:cubicBezTo>
                    <a:pt x="139" y="18"/>
                    <a:pt x="139" y="18"/>
                    <a:pt x="139" y="17"/>
                  </a:cubicBezTo>
                  <a:cubicBezTo>
                    <a:pt x="139" y="17"/>
                    <a:pt x="139" y="17"/>
                    <a:pt x="139" y="17"/>
                  </a:cubicBezTo>
                  <a:cubicBezTo>
                    <a:pt x="138" y="16"/>
                    <a:pt x="140" y="15"/>
                    <a:pt x="141" y="14"/>
                  </a:cubicBezTo>
                  <a:cubicBezTo>
                    <a:pt x="142" y="13"/>
                    <a:pt x="142" y="11"/>
                    <a:pt x="143" y="10"/>
                  </a:cubicBezTo>
                  <a:cubicBezTo>
                    <a:pt x="143" y="9"/>
                    <a:pt x="144" y="8"/>
                    <a:pt x="144" y="8"/>
                  </a:cubicBezTo>
                  <a:cubicBezTo>
                    <a:pt x="144" y="7"/>
                    <a:pt x="144" y="6"/>
                    <a:pt x="145" y="6"/>
                  </a:cubicBezTo>
                  <a:cubicBezTo>
                    <a:pt x="145" y="5"/>
                    <a:pt x="147" y="3"/>
                    <a:pt x="147" y="5"/>
                  </a:cubicBezTo>
                  <a:cubicBezTo>
                    <a:pt x="148" y="6"/>
                    <a:pt x="147" y="6"/>
                    <a:pt x="147" y="7"/>
                  </a:cubicBezTo>
                  <a:cubicBezTo>
                    <a:pt x="147" y="7"/>
                    <a:pt x="147" y="7"/>
                    <a:pt x="147" y="8"/>
                  </a:cubicBezTo>
                  <a:cubicBezTo>
                    <a:pt x="147" y="8"/>
                    <a:pt x="147" y="9"/>
                    <a:pt x="147" y="10"/>
                  </a:cubicBezTo>
                  <a:cubicBezTo>
                    <a:pt x="146" y="10"/>
                    <a:pt x="145" y="10"/>
                    <a:pt x="145" y="11"/>
                  </a:cubicBezTo>
                  <a:cubicBezTo>
                    <a:pt x="145" y="11"/>
                    <a:pt x="146" y="10"/>
                    <a:pt x="147" y="10"/>
                  </a:cubicBezTo>
                  <a:cubicBezTo>
                    <a:pt x="147" y="11"/>
                    <a:pt x="147" y="12"/>
                    <a:pt x="147" y="13"/>
                  </a:cubicBezTo>
                  <a:cubicBezTo>
                    <a:pt x="146" y="13"/>
                    <a:pt x="146" y="14"/>
                    <a:pt x="146" y="15"/>
                  </a:cubicBezTo>
                  <a:cubicBezTo>
                    <a:pt x="146" y="15"/>
                    <a:pt x="146" y="16"/>
                    <a:pt x="146" y="16"/>
                  </a:cubicBezTo>
                  <a:cubicBezTo>
                    <a:pt x="146" y="17"/>
                    <a:pt x="146" y="16"/>
                    <a:pt x="146" y="16"/>
                  </a:cubicBezTo>
                  <a:cubicBezTo>
                    <a:pt x="147" y="16"/>
                    <a:pt x="147" y="16"/>
                    <a:pt x="147" y="15"/>
                  </a:cubicBezTo>
                  <a:cubicBezTo>
                    <a:pt x="147" y="15"/>
                    <a:pt x="147" y="15"/>
                    <a:pt x="147" y="15"/>
                  </a:cubicBezTo>
                  <a:cubicBezTo>
                    <a:pt x="147" y="15"/>
                    <a:pt x="147" y="15"/>
                    <a:pt x="148" y="15"/>
                  </a:cubicBezTo>
                  <a:cubicBezTo>
                    <a:pt x="148" y="15"/>
                    <a:pt x="148" y="15"/>
                    <a:pt x="148" y="14"/>
                  </a:cubicBezTo>
                  <a:cubicBezTo>
                    <a:pt x="148" y="14"/>
                    <a:pt x="148" y="14"/>
                    <a:pt x="148" y="14"/>
                  </a:cubicBezTo>
                  <a:cubicBezTo>
                    <a:pt x="149" y="14"/>
                    <a:pt x="149" y="14"/>
                    <a:pt x="150" y="14"/>
                  </a:cubicBezTo>
                  <a:cubicBezTo>
                    <a:pt x="150" y="14"/>
                    <a:pt x="149" y="13"/>
                    <a:pt x="149" y="13"/>
                  </a:cubicBezTo>
                  <a:cubicBezTo>
                    <a:pt x="149" y="12"/>
                    <a:pt x="149" y="11"/>
                    <a:pt x="150" y="11"/>
                  </a:cubicBezTo>
                  <a:cubicBezTo>
                    <a:pt x="150" y="12"/>
                    <a:pt x="151" y="13"/>
                    <a:pt x="151" y="12"/>
                  </a:cubicBezTo>
                  <a:cubicBezTo>
                    <a:pt x="151" y="11"/>
                    <a:pt x="150" y="11"/>
                    <a:pt x="150" y="11"/>
                  </a:cubicBezTo>
                  <a:cubicBezTo>
                    <a:pt x="150" y="11"/>
                    <a:pt x="150" y="10"/>
                    <a:pt x="150" y="10"/>
                  </a:cubicBezTo>
                  <a:cubicBezTo>
                    <a:pt x="150" y="10"/>
                    <a:pt x="150" y="10"/>
                    <a:pt x="150" y="10"/>
                  </a:cubicBezTo>
                  <a:cubicBezTo>
                    <a:pt x="150" y="10"/>
                    <a:pt x="150" y="9"/>
                    <a:pt x="150" y="9"/>
                  </a:cubicBezTo>
                  <a:cubicBezTo>
                    <a:pt x="150" y="9"/>
                    <a:pt x="150" y="9"/>
                    <a:pt x="150" y="9"/>
                  </a:cubicBezTo>
                  <a:cubicBezTo>
                    <a:pt x="151" y="8"/>
                    <a:pt x="151" y="9"/>
                    <a:pt x="151" y="8"/>
                  </a:cubicBezTo>
                  <a:cubicBezTo>
                    <a:pt x="151" y="8"/>
                    <a:pt x="151" y="8"/>
                    <a:pt x="151" y="8"/>
                  </a:cubicBezTo>
                  <a:cubicBezTo>
                    <a:pt x="151" y="7"/>
                    <a:pt x="151" y="7"/>
                    <a:pt x="152" y="7"/>
                  </a:cubicBezTo>
                  <a:cubicBezTo>
                    <a:pt x="152" y="7"/>
                    <a:pt x="153" y="8"/>
                    <a:pt x="153" y="7"/>
                  </a:cubicBezTo>
                  <a:cubicBezTo>
                    <a:pt x="153" y="7"/>
                    <a:pt x="153" y="7"/>
                    <a:pt x="153" y="7"/>
                  </a:cubicBezTo>
                  <a:cubicBezTo>
                    <a:pt x="153" y="7"/>
                    <a:pt x="153" y="7"/>
                    <a:pt x="153" y="7"/>
                  </a:cubicBezTo>
                  <a:cubicBezTo>
                    <a:pt x="153" y="6"/>
                    <a:pt x="152" y="6"/>
                    <a:pt x="152" y="5"/>
                  </a:cubicBezTo>
                  <a:cubicBezTo>
                    <a:pt x="151" y="5"/>
                    <a:pt x="151" y="6"/>
                    <a:pt x="151" y="5"/>
                  </a:cubicBezTo>
                  <a:cubicBezTo>
                    <a:pt x="150" y="5"/>
                    <a:pt x="150" y="5"/>
                    <a:pt x="150" y="4"/>
                  </a:cubicBezTo>
                  <a:cubicBezTo>
                    <a:pt x="150" y="4"/>
                    <a:pt x="152" y="5"/>
                    <a:pt x="151" y="4"/>
                  </a:cubicBezTo>
                  <a:cubicBezTo>
                    <a:pt x="151" y="4"/>
                    <a:pt x="150" y="3"/>
                    <a:pt x="151" y="3"/>
                  </a:cubicBezTo>
                  <a:cubicBezTo>
                    <a:pt x="151" y="3"/>
                    <a:pt x="152" y="3"/>
                    <a:pt x="152" y="3"/>
                  </a:cubicBezTo>
                  <a:cubicBezTo>
                    <a:pt x="152" y="3"/>
                    <a:pt x="152" y="3"/>
                    <a:pt x="152" y="3"/>
                  </a:cubicBezTo>
                  <a:cubicBezTo>
                    <a:pt x="152" y="3"/>
                    <a:pt x="152" y="3"/>
                    <a:pt x="152" y="4"/>
                  </a:cubicBezTo>
                  <a:cubicBezTo>
                    <a:pt x="153" y="4"/>
                    <a:pt x="153" y="4"/>
                    <a:pt x="153" y="4"/>
                  </a:cubicBezTo>
                  <a:cubicBezTo>
                    <a:pt x="153" y="3"/>
                    <a:pt x="153" y="3"/>
                    <a:pt x="153" y="2"/>
                  </a:cubicBezTo>
                  <a:cubicBezTo>
                    <a:pt x="153" y="2"/>
                    <a:pt x="153" y="2"/>
                    <a:pt x="153" y="1"/>
                  </a:cubicBezTo>
                  <a:cubicBezTo>
                    <a:pt x="154" y="1"/>
                    <a:pt x="153" y="1"/>
                    <a:pt x="154" y="1"/>
                  </a:cubicBezTo>
                  <a:cubicBezTo>
                    <a:pt x="154" y="1"/>
                    <a:pt x="154" y="2"/>
                    <a:pt x="154" y="2"/>
                  </a:cubicBezTo>
                  <a:cubicBezTo>
                    <a:pt x="154" y="2"/>
                    <a:pt x="155" y="2"/>
                    <a:pt x="155" y="2"/>
                  </a:cubicBezTo>
                  <a:cubicBezTo>
                    <a:pt x="155" y="2"/>
                    <a:pt x="155" y="2"/>
                    <a:pt x="155" y="2"/>
                  </a:cubicBezTo>
                  <a:cubicBezTo>
                    <a:pt x="155" y="2"/>
                    <a:pt x="156" y="3"/>
                    <a:pt x="156" y="2"/>
                  </a:cubicBezTo>
                  <a:cubicBezTo>
                    <a:pt x="156" y="2"/>
                    <a:pt x="156" y="2"/>
                    <a:pt x="156" y="2"/>
                  </a:cubicBezTo>
                  <a:cubicBezTo>
                    <a:pt x="156" y="2"/>
                    <a:pt x="156" y="2"/>
                    <a:pt x="156" y="2"/>
                  </a:cubicBezTo>
                  <a:cubicBezTo>
                    <a:pt x="157" y="2"/>
                    <a:pt x="157" y="2"/>
                    <a:pt x="157" y="2"/>
                  </a:cubicBezTo>
                  <a:cubicBezTo>
                    <a:pt x="157" y="2"/>
                    <a:pt x="157" y="2"/>
                    <a:pt x="157" y="1"/>
                  </a:cubicBezTo>
                  <a:cubicBezTo>
                    <a:pt x="158" y="2"/>
                    <a:pt x="157" y="3"/>
                    <a:pt x="157" y="3"/>
                  </a:cubicBezTo>
                  <a:cubicBezTo>
                    <a:pt x="158" y="4"/>
                    <a:pt x="158" y="3"/>
                    <a:pt x="159" y="3"/>
                  </a:cubicBezTo>
                  <a:cubicBezTo>
                    <a:pt x="159" y="3"/>
                    <a:pt x="159" y="3"/>
                    <a:pt x="159" y="4"/>
                  </a:cubicBezTo>
                  <a:cubicBezTo>
                    <a:pt x="159" y="5"/>
                    <a:pt x="159" y="5"/>
                    <a:pt x="159" y="5"/>
                  </a:cubicBezTo>
                  <a:cubicBezTo>
                    <a:pt x="159" y="6"/>
                    <a:pt x="159" y="6"/>
                    <a:pt x="158" y="6"/>
                  </a:cubicBezTo>
                  <a:cubicBezTo>
                    <a:pt x="159" y="6"/>
                    <a:pt x="159" y="6"/>
                    <a:pt x="159" y="6"/>
                  </a:cubicBezTo>
                  <a:cubicBezTo>
                    <a:pt x="159" y="7"/>
                    <a:pt x="158" y="7"/>
                    <a:pt x="158" y="7"/>
                  </a:cubicBezTo>
                  <a:cubicBezTo>
                    <a:pt x="157" y="7"/>
                    <a:pt x="157" y="7"/>
                    <a:pt x="157" y="7"/>
                  </a:cubicBezTo>
                  <a:cubicBezTo>
                    <a:pt x="157" y="7"/>
                    <a:pt x="158" y="7"/>
                    <a:pt x="158" y="8"/>
                  </a:cubicBezTo>
                  <a:cubicBezTo>
                    <a:pt x="157" y="9"/>
                    <a:pt x="157" y="8"/>
                    <a:pt x="156" y="7"/>
                  </a:cubicBezTo>
                  <a:cubicBezTo>
                    <a:pt x="156" y="7"/>
                    <a:pt x="156" y="7"/>
                    <a:pt x="155" y="8"/>
                  </a:cubicBezTo>
                  <a:cubicBezTo>
                    <a:pt x="155" y="8"/>
                    <a:pt x="154" y="7"/>
                    <a:pt x="154" y="8"/>
                  </a:cubicBezTo>
                  <a:cubicBezTo>
                    <a:pt x="154" y="8"/>
                    <a:pt x="155" y="8"/>
                    <a:pt x="155" y="8"/>
                  </a:cubicBezTo>
                  <a:cubicBezTo>
                    <a:pt x="155" y="9"/>
                    <a:pt x="156" y="8"/>
                    <a:pt x="156" y="8"/>
                  </a:cubicBezTo>
                  <a:cubicBezTo>
                    <a:pt x="156" y="8"/>
                    <a:pt x="156" y="8"/>
                    <a:pt x="156" y="9"/>
                  </a:cubicBezTo>
                  <a:cubicBezTo>
                    <a:pt x="156" y="9"/>
                    <a:pt x="157" y="8"/>
                    <a:pt x="157" y="9"/>
                  </a:cubicBezTo>
                  <a:cubicBezTo>
                    <a:pt x="157" y="9"/>
                    <a:pt x="156" y="10"/>
                    <a:pt x="156" y="10"/>
                  </a:cubicBezTo>
                  <a:cubicBezTo>
                    <a:pt x="155" y="10"/>
                    <a:pt x="155" y="10"/>
                    <a:pt x="155" y="10"/>
                  </a:cubicBezTo>
                  <a:cubicBezTo>
                    <a:pt x="154" y="11"/>
                    <a:pt x="154" y="11"/>
                    <a:pt x="153" y="11"/>
                  </a:cubicBezTo>
                  <a:cubicBezTo>
                    <a:pt x="154" y="12"/>
                    <a:pt x="157" y="9"/>
                    <a:pt x="158" y="9"/>
                  </a:cubicBezTo>
                  <a:cubicBezTo>
                    <a:pt x="158" y="11"/>
                    <a:pt x="157" y="12"/>
                    <a:pt x="156" y="13"/>
                  </a:cubicBezTo>
                  <a:cubicBezTo>
                    <a:pt x="155" y="13"/>
                    <a:pt x="155" y="14"/>
                    <a:pt x="155" y="14"/>
                  </a:cubicBezTo>
                  <a:cubicBezTo>
                    <a:pt x="156" y="14"/>
                    <a:pt x="156" y="13"/>
                    <a:pt x="156" y="14"/>
                  </a:cubicBezTo>
                  <a:cubicBezTo>
                    <a:pt x="157" y="15"/>
                    <a:pt x="157" y="14"/>
                    <a:pt x="158" y="13"/>
                  </a:cubicBezTo>
                  <a:cubicBezTo>
                    <a:pt x="158" y="14"/>
                    <a:pt x="158" y="14"/>
                    <a:pt x="158" y="14"/>
                  </a:cubicBezTo>
                  <a:cubicBezTo>
                    <a:pt x="157" y="14"/>
                    <a:pt x="157" y="15"/>
                    <a:pt x="157" y="15"/>
                  </a:cubicBezTo>
                  <a:cubicBezTo>
                    <a:pt x="157" y="16"/>
                    <a:pt x="157" y="17"/>
                    <a:pt x="157" y="18"/>
                  </a:cubicBezTo>
                  <a:cubicBezTo>
                    <a:pt x="157" y="18"/>
                    <a:pt x="157" y="19"/>
                    <a:pt x="157" y="20"/>
                  </a:cubicBezTo>
                  <a:cubicBezTo>
                    <a:pt x="157" y="20"/>
                    <a:pt x="156" y="21"/>
                    <a:pt x="157" y="22"/>
                  </a:cubicBezTo>
                  <a:cubicBezTo>
                    <a:pt x="158" y="22"/>
                    <a:pt x="157" y="19"/>
                    <a:pt x="157" y="18"/>
                  </a:cubicBezTo>
                  <a:cubicBezTo>
                    <a:pt x="157" y="17"/>
                    <a:pt x="158" y="16"/>
                    <a:pt x="158" y="16"/>
                  </a:cubicBezTo>
                  <a:cubicBezTo>
                    <a:pt x="158" y="15"/>
                    <a:pt x="158" y="14"/>
                    <a:pt x="159" y="14"/>
                  </a:cubicBezTo>
                  <a:cubicBezTo>
                    <a:pt x="159" y="14"/>
                    <a:pt x="159" y="14"/>
                    <a:pt x="159" y="15"/>
                  </a:cubicBezTo>
                  <a:cubicBezTo>
                    <a:pt x="159" y="14"/>
                    <a:pt x="159" y="14"/>
                    <a:pt x="159" y="14"/>
                  </a:cubicBezTo>
                  <a:cubicBezTo>
                    <a:pt x="159" y="13"/>
                    <a:pt x="159" y="13"/>
                    <a:pt x="159" y="13"/>
                  </a:cubicBezTo>
                  <a:cubicBezTo>
                    <a:pt x="159" y="12"/>
                    <a:pt x="159" y="12"/>
                    <a:pt x="159" y="12"/>
                  </a:cubicBezTo>
                  <a:cubicBezTo>
                    <a:pt x="159" y="11"/>
                    <a:pt x="159" y="11"/>
                    <a:pt x="159" y="10"/>
                  </a:cubicBezTo>
                  <a:cubicBezTo>
                    <a:pt x="160" y="10"/>
                    <a:pt x="160" y="10"/>
                    <a:pt x="160" y="10"/>
                  </a:cubicBezTo>
                  <a:cubicBezTo>
                    <a:pt x="160" y="9"/>
                    <a:pt x="160" y="9"/>
                    <a:pt x="160" y="9"/>
                  </a:cubicBezTo>
                  <a:cubicBezTo>
                    <a:pt x="160" y="8"/>
                    <a:pt x="160" y="7"/>
                    <a:pt x="161" y="6"/>
                  </a:cubicBezTo>
                  <a:cubicBezTo>
                    <a:pt x="161" y="6"/>
                    <a:pt x="162" y="6"/>
                    <a:pt x="163" y="6"/>
                  </a:cubicBezTo>
                  <a:cubicBezTo>
                    <a:pt x="163" y="6"/>
                    <a:pt x="163" y="6"/>
                    <a:pt x="163" y="6"/>
                  </a:cubicBezTo>
                  <a:cubicBezTo>
                    <a:pt x="163" y="6"/>
                    <a:pt x="163" y="6"/>
                    <a:pt x="163" y="6"/>
                  </a:cubicBezTo>
                  <a:cubicBezTo>
                    <a:pt x="163" y="6"/>
                    <a:pt x="164" y="6"/>
                    <a:pt x="164" y="6"/>
                  </a:cubicBezTo>
                  <a:cubicBezTo>
                    <a:pt x="164" y="7"/>
                    <a:pt x="164" y="7"/>
                    <a:pt x="164" y="7"/>
                  </a:cubicBezTo>
                  <a:cubicBezTo>
                    <a:pt x="165" y="7"/>
                    <a:pt x="165" y="7"/>
                    <a:pt x="165" y="8"/>
                  </a:cubicBezTo>
                  <a:cubicBezTo>
                    <a:pt x="165" y="8"/>
                    <a:pt x="164" y="9"/>
                    <a:pt x="165" y="9"/>
                  </a:cubicBezTo>
                  <a:cubicBezTo>
                    <a:pt x="165" y="9"/>
                    <a:pt x="164" y="10"/>
                    <a:pt x="165" y="10"/>
                  </a:cubicBezTo>
                  <a:cubicBezTo>
                    <a:pt x="165" y="10"/>
                    <a:pt x="165" y="10"/>
                    <a:pt x="165" y="10"/>
                  </a:cubicBezTo>
                  <a:cubicBezTo>
                    <a:pt x="166" y="9"/>
                    <a:pt x="166" y="9"/>
                    <a:pt x="166" y="9"/>
                  </a:cubicBezTo>
                  <a:cubicBezTo>
                    <a:pt x="167" y="9"/>
                    <a:pt x="167" y="9"/>
                    <a:pt x="167" y="9"/>
                  </a:cubicBezTo>
                  <a:cubicBezTo>
                    <a:pt x="168" y="9"/>
                    <a:pt x="167" y="9"/>
                    <a:pt x="168" y="9"/>
                  </a:cubicBezTo>
                  <a:cubicBezTo>
                    <a:pt x="168" y="9"/>
                    <a:pt x="167" y="10"/>
                    <a:pt x="167" y="11"/>
                  </a:cubicBezTo>
                  <a:cubicBezTo>
                    <a:pt x="168" y="11"/>
                    <a:pt x="168" y="10"/>
                    <a:pt x="169" y="9"/>
                  </a:cubicBezTo>
                  <a:cubicBezTo>
                    <a:pt x="170" y="9"/>
                    <a:pt x="170" y="9"/>
                    <a:pt x="171" y="9"/>
                  </a:cubicBezTo>
                  <a:cubicBezTo>
                    <a:pt x="171" y="10"/>
                    <a:pt x="171" y="10"/>
                    <a:pt x="170" y="10"/>
                  </a:cubicBezTo>
                  <a:cubicBezTo>
                    <a:pt x="170" y="11"/>
                    <a:pt x="171" y="11"/>
                    <a:pt x="171" y="11"/>
                  </a:cubicBezTo>
                  <a:cubicBezTo>
                    <a:pt x="171" y="11"/>
                    <a:pt x="172" y="11"/>
                    <a:pt x="172" y="11"/>
                  </a:cubicBezTo>
                  <a:cubicBezTo>
                    <a:pt x="172" y="13"/>
                    <a:pt x="170" y="12"/>
                    <a:pt x="170" y="13"/>
                  </a:cubicBezTo>
                  <a:cubicBezTo>
                    <a:pt x="170" y="13"/>
                    <a:pt x="171" y="13"/>
                    <a:pt x="172" y="13"/>
                  </a:cubicBezTo>
                  <a:cubicBezTo>
                    <a:pt x="172" y="13"/>
                    <a:pt x="173" y="12"/>
                    <a:pt x="173" y="13"/>
                  </a:cubicBezTo>
                  <a:cubicBezTo>
                    <a:pt x="173" y="13"/>
                    <a:pt x="173" y="13"/>
                    <a:pt x="173" y="13"/>
                  </a:cubicBezTo>
                  <a:cubicBezTo>
                    <a:pt x="174" y="14"/>
                    <a:pt x="174" y="14"/>
                    <a:pt x="174" y="14"/>
                  </a:cubicBezTo>
                  <a:cubicBezTo>
                    <a:pt x="174" y="14"/>
                    <a:pt x="174" y="15"/>
                    <a:pt x="175" y="15"/>
                  </a:cubicBezTo>
                  <a:cubicBezTo>
                    <a:pt x="175" y="15"/>
                    <a:pt x="175" y="15"/>
                    <a:pt x="175" y="14"/>
                  </a:cubicBezTo>
                  <a:cubicBezTo>
                    <a:pt x="176" y="14"/>
                    <a:pt x="176" y="15"/>
                    <a:pt x="176" y="15"/>
                  </a:cubicBezTo>
                  <a:cubicBezTo>
                    <a:pt x="176" y="16"/>
                    <a:pt x="176" y="16"/>
                    <a:pt x="176" y="17"/>
                  </a:cubicBezTo>
                  <a:cubicBezTo>
                    <a:pt x="176" y="17"/>
                    <a:pt x="177" y="17"/>
                    <a:pt x="176" y="17"/>
                  </a:cubicBezTo>
                  <a:cubicBezTo>
                    <a:pt x="176" y="18"/>
                    <a:pt x="176" y="18"/>
                    <a:pt x="175" y="18"/>
                  </a:cubicBezTo>
                  <a:cubicBezTo>
                    <a:pt x="175" y="18"/>
                    <a:pt x="174" y="18"/>
                    <a:pt x="173" y="18"/>
                  </a:cubicBezTo>
                  <a:cubicBezTo>
                    <a:pt x="173" y="18"/>
                    <a:pt x="173" y="19"/>
                    <a:pt x="173" y="19"/>
                  </a:cubicBezTo>
                  <a:cubicBezTo>
                    <a:pt x="173" y="19"/>
                    <a:pt x="173" y="19"/>
                    <a:pt x="173" y="19"/>
                  </a:cubicBezTo>
                  <a:cubicBezTo>
                    <a:pt x="172" y="20"/>
                    <a:pt x="172" y="19"/>
                    <a:pt x="172" y="20"/>
                  </a:cubicBezTo>
                  <a:cubicBezTo>
                    <a:pt x="172" y="20"/>
                    <a:pt x="172" y="21"/>
                    <a:pt x="172" y="21"/>
                  </a:cubicBezTo>
                  <a:cubicBezTo>
                    <a:pt x="171" y="21"/>
                    <a:pt x="171" y="21"/>
                    <a:pt x="171" y="22"/>
                  </a:cubicBezTo>
                  <a:cubicBezTo>
                    <a:pt x="170" y="22"/>
                    <a:pt x="170" y="22"/>
                    <a:pt x="169" y="22"/>
                  </a:cubicBezTo>
                  <a:cubicBezTo>
                    <a:pt x="168" y="22"/>
                    <a:pt x="166" y="21"/>
                    <a:pt x="165" y="21"/>
                  </a:cubicBezTo>
                  <a:cubicBezTo>
                    <a:pt x="164" y="21"/>
                    <a:pt x="163" y="21"/>
                    <a:pt x="161" y="20"/>
                  </a:cubicBezTo>
                  <a:cubicBezTo>
                    <a:pt x="161" y="20"/>
                    <a:pt x="160" y="20"/>
                    <a:pt x="160" y="20"/>
                  </a:cubicBezTo>
                  <a:cubicBezTo>
                    <a:pt x="159" y="20"/>
                    <a:pt x="161" y="20"/>
                    <a:pt x="161" y="21"/>
                  </a:cubicBezTo>
                  <a:cubicBezTo>
                    <a:pt x="161" y="21"/>
                    <a:pt x="160" y="21"/>
                    <a:pt x="160" y="21"/>
                  </a:cubicBezTo>
                  <a:cubicBezTo>
                    <a:pt x="160" y="22"/>
                    <a:pt x="161" y="21"/>
                    <a:pt x="161" y="21"/>
                  </a:cubicBezTo>
                  <a:cubicBezTo>
                    <a:pt x="162" y="22"/>
                    <a:pt x="161" y="22"/>
                    <a:pt x="162" y="22"/>
                  </a:cubicBezTo>
                  <a:cubicBezTo>
                    <a:pt x="162" y="22"/>
                    <a:pt x="162" y="22"/>
                    <a:pt x="162" y="22"/>
                  </a:cubicBezTo>
                  <a:cubicBezTo>
                    <a:pt x="163" y="22"/>
                    <a:pt x="164" y="22"/>
                    <a:pt x="164" y="23"/>
                  </a:cubicBezTo>
                  <a:cubicBezTo>
                    <a:pt x="164" y="23"/>
                    <a:pt x="164" y="23"/>
                    <a:pt x="165" y="23"/>
                  </a:cubicBezTo>
                  <a:cubicBezTo>
                    <a:pt x="165" y="23"/>
                    <a:pt x="166" y="23"/>
                    <a:pt x="166" y="24"/>
                  </a:cubicBezTo>
                  <a:cubicBezTo>
                    <a:pt x="167" y="24"/>
                    <a:pt x="168" y="24"/>
                    <a:pt x="166" y="25"/>
                  </a:cubicBezTo>
                  <a:cubicBezTo>
                    <a:pt x="166" y="25"/>
                    <a:pt x="165" y="25"/>
                    <a:pt x="165" y="26"/>
                  </a:cubicBezTo>
                  <a:cubicBezTo>
                    <a:pt x="165" y="27"/>
                    <a:pt x="167" y="25"/>
                    <a:pt x="167" y="25"/>
                  </a:cubicBezTo>
                  <a:cubicBezTo>
                    <a:pt x="167" y="26"/>
                    <a:pt x="167" y="25"/>
                    <a:pt x="167" y="25"/>
                  </a:cubicBezTo>
                  <a:cubicBezTo>
                    <a:pt x="168" y="26"/>
                    <a:pt x="168" y="27"/>
                    <a:pt x="167" y="28"/>
                  </a:cubicBezTo>
                  <a:cubicBezTo>
                    <a:pt x="167" y="28"/>
                    <a:pt x="167" y="28"/>
                    <a:pt x="167" y="29"/>
                  </a:cubicBezTo>
                  <a:cubicBezTo>
                    <a:pt x="167" y="29"/>
                    <a:pt x="166" y="29"/>
                    <a:pt x="166" y="30"/>
                  </a:cubicBezTo>
                  <a:cubicBezTo>
                    <a:pt x="167" y="30"/>
                    <a:pt x="167" y="29"/>
                    <a:pt x="167" y="29"/>
                  </a:cubicBezTo>
                  <a:cubicBezTo>
                    <a:pt x="168" y="29"/>
                    <a:pt x="168" y="29"/>
                    <a:pt x="168" y="29"/>
                  </a:cubicBezTo>
                  <a:cubicBezTo>
                    <a:pt x="169" y="29"/>
                    <a:pt x="169" y="28"/>
                    <a:pt x="169" y="28"/>
                  </a:cubicBezTo>
                  <a:cubicBezTo>
                    <a:pt x="170" y="29"/>
                    <a:pt x="169" y="29"/>
                    <a:pt x="169" y="29"/>
                  </a:cubicBezTo>
                  <a:cubicBezTo>
                    <a:pt x="170" y="29"/>
                    <a:pt x="170" y="29"/>
                    <a:pt x="170" y="29"/>
                  </a:cubicBezTo>
                  <a:cubicBezTo>
                    <a:pt x="170" y="29"/>
                    <a:pt x="170" y="30"/>
                    <a:pt x="171" y="29"/>
                  </a:cubicBezTo>
                  <a:cubicBezTo>
                    <a:pt x="171" y="29"/>
                    <a:pt x="170" y="29"/>
                    <a:pt x="170" y="28"/>
                  </a:cubicBezTo>
                  <a:cubicBezTo>
                    <a:pt x="170" y="28"/>
                    <a:pt x="171" y="28"/>
                    <a:pt x="171" y="28"/>
                  </a:cubicBezTo>
                  <a:cubicBezTo>
                    <a:pt x="171" y="28"/>
                    <a:pt x="171" y="27"/>
                    <a:pt x="171" y="27"/>
                  </a:cubicBezTo>
                  <a:cubicBezTo>
                    <a:pt x="171" y="27"/>
                    <a:pt x="171" y="26"/>
                    <a:pt x="171" y="26"/>
                  </a:cubicBezTo>
                  <a:cubicBezTo>
                    <a:pt x="171" y="26"/>
                    <a:pt x="171" y="26"/>
                    <a:pt x="171" y="26"/>
                  </a:cubicBezTo>
                  <a:cubicBezTo>
                    <a:pt x="172" y="26"/>
                    <a:pt x="171" y="26"/>
                    <a:pt x="171" y="27"/>
                  </a:cubicBezTo>
                  <a:cubicBezTo>
                    <a:pt x="171" y="27"/>
                    <a:pt x="171" y="27"/>
                    <a:pt x="171" y="27"/>
                  </a:cubicBezTo>
                  <a:cubicBezTo>
                    <a:pt x="171" y="27"/>
                    <a:pt x="172" y="27"/>
                    <a:pt x="172" y="27"/>
                  </a:cubicBezTo>
                  <a:cubicBezTo>
                    <a:pt x="172" y="28"/>
                    <a:pt x="172" y="28"/>
                    <a:pt x="172" y="29"/>
                  </a:cubicBezTo>
                  <a:cubicBezTo>
                    <a:pt x="172" y="30"/>
                    <a:pt x="172" y="30"/>
                    <a:pt x="173" y="29"/>
                  </a:cubicBezTo>
                  <a:cubicBezTo>
                    <a:pt x="173" y="29"/>
                    <a:pt x="172" y="28"/>
                    <a:pt x="173" y="27"/>
                  </a:cubicBezTo>
                  <a:cubicBezTo>
                    <a:pt x="174" y="27"/>
                    <a:pt x="174" y="27"/>
                    <a:pt x="174" y="28"/>
                  </a:cubicBezTo>
                  <a:cubicBezTo>
                    <a:pt x="174" y="28"/>
                    <a:pt x="175" y="27"/>
                    <a:pt x="175" y="27"/>
                  </a:cubicBezTo>
                  <a:cubicBezTo>
                    <a:pt x="175" y="28"/>
                    <a:pt x="175" y="29"/>
                    <a:pt x="176" y="30"/>
                  </a:cubicBezTo>
                  <a:cubicBezTo>
                    <a:pt x="176" y="31"/>
                    <a:pt x="176" y="32"/>
                    <a:pt x="175" y="33"/>
                  </a:cubicBezTo>
                  <a:cubicBezTo>
                    <a:pt x="175" y="33"/>
                    <a:pt x="174" y="33"/>
                    <a:pt x="173" y="33"/>
                  </a:cubicBezTo>
                  <a:cubicBezTo>
                    <a:pt x="172" y="32"/>
                    <a:pt x="173" y="32"/>
                    <a:pt x="172" y="31"/>
                  </a:cubicBezTo>
                  <a:cubicBezTo>
                    <a:pt x="172" y="31"/>
                    <a:pt x="171" y="30"/>
                    <a:pt x="171" y="30"/>
                  </a:cubicBezTo>
                  <a:cubicBezTo>
                    <a:pt x="170" y="30"/>
                    <a:pt x="171" y="31"/>
                    <a:pt x="171" y="32"/>
                  </a:cubicBezTo>
                  <a:cubicBezTo>
                    <a:pt x="171" y="32"/>
                    <a:pt x="171" y="34"/>
                    <a:pt x="170" y="34"/>
                  </a:cubicBezTo>
                  <a:cubicBezTo>
                    <a:pt x="170" y="35"/>
                    <a:pt x="169" y="36"/>
                    <a:pt x="169" y="36"/>
                  </a:cubicBezTo>
                  <a:cubicBezTo>
                    <a:pt x="168" y="36"/>
                    <a:pt x="168" y="36"/>
                    <a:pt x="167" y="36"/>
                  </a:cubicBezTo>
                  <a:cubicBezTo>
                    <a:pt x="167" y="37"/>
                    <a:pt x="167" y="37"/>
                    <a:pt x="167" y="37"/>
                  </a:cubicBezTo>
                  <a:cubicBezTo>
                    <a:pt x="166" y="37"/>
                    <a:pt x="166" y="37"/>
                    <a:pt x="165" y="37"/>
                  </a:cubicBezTo>
                  <a:cubicBezTo>
                    <a:pt x="164" y="38"/>
                    <a:pt x="165" y="39"/>
                    <a:pt x="164" y="40"/>
                  </a:cubicBezTo>
                  <a:cubicBezTo>
                    <a:pt x="164" y="42"/>
                    <a:pt x="162" y="43"/>
                    <a:pt x="161" y="41"/>
                  </a:cubicBezTo>
                  <a:cubicBezTo>
                    <a:pt x="161" y="40"/>
                    <a:pt x="162" y="38"/>
                    <a:pt x="163" y="37"/>
                  </a:cubicBezTo>
                  <a:cubicBezTo>
                    <a:pt x="163" y="37"/>
                    <a:pt x="164" y="36"/>
                    <a:pt x="164" y="35"/>
                  </a:cubicBezTo>
                  <a:cubicBezTo>
                    <a:pt x="165" y="34"/>
                    <a:pt x="165" y="33"/>
                    <a:pt x="164" y="33"/>
                  </a:cubicBezTo>
                  <a:cubicBezTo>
                    <a:pt x="164" y="32"/>
                    <a:pt x="164" y="31"/>
                    <a:pt x="164" y="30"/>
                  </a:cubicBezTo>
                  <a:cubicBezTo>
                    <a:pt x="163" y="30"/>
                    <a:pt x="162" y="29"/>
                    <a:pt x="162" y="29"/>
                  </a:cubicBezTo>
                  <a:cubicBezTo>
                    <a:pt x="161" y="28"/>
                    <a:pt x="160" y="28"/>
                    <a:pt x="159" y="27"/>
                  </a:cubicBezTo>
                  <a:cubicBezTo>
                    <a:pt x="159" y="27"/>
                    <a:pt x="159" y="27"/>
                    <a:pt x="158" y="27"/>
                  </a:cubicBezTo>
                  <a:cubicBezTo>
                    <a:pt x="158" y="26"/>
                    <a:pt x="158" y="26"/>
                    <a:pt x="158" y="26"/>
                  </a:cubicBezTo>
                  <a:cubicBezTo>
                    <a:pt x="157" y="25"/>
                    <a:pt x="157" y="25"/>
                    <a:pt x="156" y="24"/>
                  </a:cubicBezTo>
                  <a:cubicBezTo>
                    <a:pt x="156" y="24"/>
                    <a:pt x="156" y="24"/>
                    <a:pt x="156" y="23"/>
                  </a:cubicBezTo>
                  <a:cubicBezTo>
                    <a:pt x="155" y="23"/>
                    <a:pt x="155" y="22"/>
                    <a:pt x="155" y="22"/>
                  </a:cubicBezTo>
                  <a:cubicBezTo>
                    <a:pt x="154" y="22"/>
                    <a:pt x="154" y="22"/>
                    <a:pt x="153" y="22"/>
                  </a:cubicBezTo>
                  <a:cubicBezTo>
                    <a:pt x="153" y="23"/>
                    <a:pt x="152" y="23"/>
                    <a:pt x="152" y="24"/>
                  </a:cubicBezTo>
                  <a:cubicBezTo>
                    <a:pt x="151" y="25"/>
                    <a:pt x="151" y="25"/>
                    <a:pt x="150" y="25"/>
                  </a:cubicBezTo>
                  <a:cubicBezTo>
                    <a:pt x="149" y="25"/>
                    <a:pt x="149" y="25"/>
                    <a:pt x="148" y="25"/>
                  </a:cubicBezTo>
                  <a:cubicBezTo>
                    <a:pt x="147" y="25"/>
                    <a:pt x="146" y="25"/>
                    <a:pt x="145" y="27"/>
                  </a:cubicBezTo>
                  <a:cubicBezTo>
                    <a:pt x="145" y="27"/>
                    <a:pt x="145" y="28"/>
                    <a:pt x="144" y="28"/>
                  </a:cubicBezTo>
                  <a:cubicBezTo>
                    <a:pt x="144" y="29"/>
                    <a:pt x="143" y="29"/>
                    <a:pt x="143" y="29"/>
                  </a:cubicBezTo>
                  <a:cubicBezTo>
                    <a:pt x="142" y="30"/>
                    <a:pt x="142" y="31"/>
                    <a:pt x="142" y="31"/>
                  </a:cubicBezTo>
                  <a:cubicBezTo>
                    <a:pt x="142" y="32"/>
                    <a:pt x="142" y="33"/>
                    <a:pt x="142" y="34"/>
                  </a:cubicBezTo>
                  <a:cubicBezTo>
                    <a:pt x="141" y="35"/>
                    <a:pt x="142" y="35"/>
                    <a:pt x="142" y="36"/>
                  </a:cubicBezTo>
                  <a:cubicBezTo>
                    <a:pt x="141" y="37"/>
                    <a:pt x="141" y="37"/>
                    <a:pt x="141" y="38"/>
                  </a:cubicBezTo>
                  <a:cubicBezTo>
                    <a:pt x="141" y="39"/>
                    <a:pt x="141" y="40"/>
                    <a:pt x="141" y="41"/>
                  </a:cubicBezTo>
                  <a:cubicBezTo>
                    <a:pt x="141" y="41"/>
                    <a:pt x="141" y="41"/>
                    <a:pt x="141" y="42"/>
                  </a:cubicBezTo>
                  <a:cubicBezTo>
                    <a:pt x="141" y="42"/>
                    <a:pt x="141" y="42"/>
                    <a:pt x="141" y="43"/>
                  </a:cubicBezTo>
                  <a:cubicBezTo>
                    <a:pt x="141" y="43"/>
                    <a:pt x="141" y="43"/>
                    <a:pt x="141" y="44"/>
                  </a:cubicBezTo>
                  <a:cubicBezTo>
                    <a:pt x="141" y="44"/>
                    <a:pt x="141" y="44"/>
                    <a:pt x="140" y="44"/>
                  </a:cubicBezTo>
                  <a:cubicBezTo>
                    <a:pt x="140" y="45"/>
                    <a:pt x="139" y="45"/>
                    <a:pt x="139" y="45"/>
                  </a:cubicBezTo>
                  <a:cubicBezTo>
                    <a:pt x="138" y="45"/>
                    <a:pt x="137" y="46"/>
                    <a:pt x="137" y="48"/>
                  </a:cubicBezTo>
                  <a:cubicBezTo>
                    <a:pt x="137" y="48"/>
                    <a:pt x="137" y="49"/>
                    <a:pt x="136" y="49"/>
                  </a:cubicBezTo>
                  <a:cubicBezTo>
                    <a:pt x="136" y="50"/>
                    <a:pt x="136" y="50"/>
                    <a:pt x="136" y="50"/>
                  </a:cubicBezTo>
                  <a:cubicBezTo>
                    <a:pt x="136" y="50"/>
                    <a:pt x="136" y="50"/>
                    <a:pt x="135" y="50"/>
                  </a:cubicBezTo>
                  <a:cubicBezTo>
                    <a:pt x="135" y="51"/>
                    <a:pt x="135" y="51"/>
                    <a:pt x="135" y="50"/>
                  </a:cubicBezTo>
                  <a:cubicBezTo>
                    <a:pt x="134" y="50"/>
                    <a:pt x="134" y="50"/>
                    <a:pt x="133" y="49"/>
                  </a:cubicBezTo>
                  <a:cubicBezTo>
                    <a:pt x="133" y="49"/>
                    <a:pt x="132" y="49"/>
                    <a:pt x="132" y="48"/>
                  </a:cubicBezTo>
                  <a:cubicBezTo>
                    <a:pt x="131" y="48"/>
                    <a:pt x="131" y="48"/>
                    <a:pt x="130" y="47"/>
                  </a:cubicBezTo>
                  <a:cubicBezTo>
                    <a:pt x="130" y="47"/>
                    <a:pt x="129" y="47"/>
                    <a:pt x="128" y="47"/>
                  </a:cubicBezTo>
                  <a:cubicBezTo>
                    <a:pt x="128" y="47"/>
                    <a:pt x="128" y="47"/>
                    <a:pt x="127" y="47"/>
                  </a:cubicBezTo>
                  <a:cubicBezTo>
                    <a:pt x="127" y="48"/>
                    <a:pt x="127" y="48"/>
                    <a:pt x="126" y="49"/>
                  </a:cubicBezTo>
                  <a:cubicBezTo>
                    <a:pt x="125" y="49"/>
                    <a:pt x="125" y="49"/>
                    <a:pt x="124" y="49"/>
                  </a:cubicBezTo>
                  <a:cubicBezTo>
                    <a:pt x="124" y="50"/>
                    <a:pt x="123" y="50"/>
                    <a:pt x="123" y="49"/>
                  </a:cubicBezTo>
                  <a:cubicBezTo>
                    <a:pt x="122" y="49"/>
                    <a:pt x="122" y="49"/>
                    <a:pt x="122" y="49"/>
                  </a:cubicBezTo>
                  <a:cubicBezTo>
                    <a:pt x="121" y="49"/>
                    <a:pt x="121" y="49"/>
                    <a:pt x="120" y="48"/>
                  </a:cubicBezTo>
                  <a:cubicBezTo>
                    <a:pt x="119" y="48"/>
                    <a:pt x="119" y="48"/>
                    <a:pt x="118" y="48"/>
                  </a:cubicBezTo>
                  <a:cubicBezTo>
                    <a:pt x="118" y="47"/>
                    <a:pt x="118" y="46"/>
                    <a:pt x="117" y="45"/>
                  </a:cubicBezTo>
                  <a:cubicBezTo>
                    <a:pt x="117" y="44"/>
                    <a:pt x="117" y="44"/>
                    <a:pt x="117" y="43"/>
                  </a:cubicBezTo>
                  <a:cubicBezTo>
                    <a:pt x="116" y="43"/>
                    <a:pt x="116" y="43"/>
                    <a:pt x="116" y="42"/>
                  </a:cubicBezTo>
                  <a:cubicBezTo>
                    <a:pt x="115" y="41"/>
                    <a:pt x="114" y="40"/>
                    <a:pt x="114" y="39"/>
                  </a:cubicBezTo>
                  <a:cubicBezTo>
                    <a:pt x="113" y="39"/>
                    <a:pt x="113" y="38"/>
                    <a:pt x="113" y="38"/>
                  </a:cubicBezTo>
                  <a:cubicBezTo>
                    <a:pt x="113" y="38"/>
                    <a:pt x="112" y="38"/>
                    <a:pt x="112" y="38"/>
                  </a:cubicBezTo>
                  <a:cubicBezTo>
                    <a:pt x="112" y="37"/>
                    <a:pt x="111" y="37"/>
                    <a:pt x="111" y="37"/>
                  </a:cubicBezTo>
                  <a:cubicBezTo>
                    <a:pt x="110" y="38"/>
                    <a:pt x="110" y="38"/>
                    <a:pt x="109" y="39"/>
                  </a:cubicBezTo>
                  <a:cubicBezTo>
                    <a:pt x="109" y="39"/>
                    <a:pt x="110" y="40"/>
                    <a:pt x="110" y="41"/>
                  </a:cubicBezTo>
                  <a:cubicBezTo>
                    <a:pt x="110" y="42"/>
                    <a:pt x="109" y="42"/>
                    <a:pt x="108" y="41"/>
                  </a:cubicBezTo>
                  <a:cubicBezTo>
                    <a:pt x="108" y="41"/>
                    <a:pt x="107" y="41"/>
                    <a:pt x="107" y="41"/>
                  </a:cubicBezTo>
                  <a:cubicBezTo>
                    <a:pt x="106" y="41"/>
                    <a:pt x="106" y="42"/>
                    <a:pt x="106" y="42"/>
                  </a:cubicBezTo>
                  <a:cubicBezTo>
                    <a:pt x="106" y="42"/>
                    <a:pt x="106" y="42"/>
                    <a:pt x="106" y="42"/>
                  </a:cubicBezTo>
                  <a:close/>
                  <a:moveTo>
                    <a:pt x="21" y="136"/>
                  </a:moveTo>
                  <a:cubicBezTo>
                    <a:pt x="21" y="136"/>
                    <a:pt x="21" y="136"/>
                    <a:pt x="20" y="136"/>
                  </a:cubicBezTo>
                  <a:cubicBezTo>
                    <a:pt x="20" y="136"/>
                    <a:pt x="20" y="136"/>
                    <a:pt x="20" y="137"/>
                  </a:cubicBezTo>
                  <a:cubicBezTo>
                    <a:pt x="20" y="137"/>
                    <a:pt x="20" y="137"/>
                    <a:pt x="20" y="137"/>
                  </a:cubicBezTo>
                  <a:cubicBezTo>
                    <a:pt x="20" y="137"/>
                    <a:pt x="21" y="138"/>
                    <a:pt x="21" y="138"/>
                  </a:cubicBezTo>
                  <a:cubicBezTo>
                    <a:pt x="21" y="138"/>
                    <a:pt x="22" y="138"/>
                    <a:pt x="22" y="137"/>
                  </a:cubicBezTo>
                  <a:cubicBezTo>
                    <a:pt x="22" y="137"/>
                    <a:pt x="22" y="136"/>
                    <a:pt x="22" y="136"/>
                  </a:cubicBezTo>
                  <a:cubicBezTo>
                    <a:pt x="22" y="136"/>
                    <a:pt x="22" y="135"/>
                    <a:pt x="21" y="136"/>
                  </a:cubicBezTo>
                  <a:close/>
                  <a:moveTo>
                    <a:pt x="24" y="134"/>
                  </a:moveTo>
                  <a:cubicBezTo>
                    <a:pt x="24" y="135"/>
                    <a:pt x="22" y="136"/>
                    <a:pt x="23" y="136"/>
                  </a:cubicBezTo>
                  <a:cubicBezTo>
                    <a:pt x="24" y="137"/>
                    <a:pt x="24" y="136"/>
                    <a:pt x="25" y="136"/>
                  </a:cubicBezTo>
                  <a:cubicBezTo>
                    <a:pt x="26" y="136"/>
                    <a:pt x="26" y="136"/>
                    <a:pt x="27" y="135"/>
                  </a:cubicBezTo>
                  <a:cubicBezTo>
                    <a:pt x="27" y="135"/>
                    <a:pt x="28" y="135"/>
                    <a:pt x="29" y="134"/>
                  </a:cubicBezTo>
                  <a:cubicBezTo>
                    <a:pt x="29" y="134"/>
                    <a:pt x="28" y="134"/>
                    <a:pt x="28" y="134"/>
                  </a:cubicBezTo>
                  <a:cubicBezTo>
                    <a:pt x="28" y="133"/>
                    <a:pt x="28" y="133"/>
                    <a:pt x="27" y="133"/>
                  </a:cubicBezTo>
                  <a:cubicBezTo>
                    <a:pt x="27" y="133"/>
                    <a:pt x="25" y="133"/>
                    <a:pt x="25" y="133"/>
                  </a:cubicBezTo>
                  <a:cubicBezTo>
                    <a:pt x="25" y="134"/>
                    <a:pt x="25" y="134"/>
                    <a:pt x="25" y="134"/>
                  </a:cubicBezTo>
                  <a:cubicBezTo>
                    <a:pt x="25" y="135"/>
                    <a:pt x="24" y="134"/>
                    <a:pt x="24" y="134"/>
                  </a:cubicBezTo>
                  <a:cubicBezTo>
                    <a:pt x="24" y="135"/>
                    <a:pt x="24" y="134"/>
                    <a:pt x="24" y="134"/>
                  </a:cubicBezTo>
                  <a:close/>
                  <a:moveTo>
                    <a:pt x="26" y="131"/>
                  </a:moveTo>
                  <a:cubicBezTo>
                    <a:pt x="25" y="132"/>
                    <a:pt x="24" y="132"/>
                    <a:pt x="24" y="132"/>
                  </a:cubicBezTo>
                  <a:cubicBezTo>
                    <a:pt x="23" y="132"/>
                    <a:pt x="23" y="132"/>
                    <a:pt x="23" y="132"/>
                  </a:cubicBezTo>
                  <a:cubicBezTo>
                    <a:pt x="24" y="132"/>
                    <a:pt x="24" y="132"/>
                    <a:pt x="25" y="132"/>
                  </a:cubicBezTo>
                  <a:cubicBezTo>
                    <a:pt x="25" y="132"/>
                    <a:pt x="25" y="132"/>
                    <a:pt x="25" y="132"/>
                  </a:cubicBezTo>
                  <a:cubicBezTo>
                    <a:pt x="27" y="133"/>
                    <a:pt x="26" y="131"/>
                    <a:pt x="27" y="130"/>
                  </a:cubicBezTo>
                  <a:cubicBezTo>
                    <a:pt x="26" y="131"/>
                    <a:pt x="26" y="131"/>
                    <a:pt x="26" y="131"/>
                  </a:cubicBezTo>
                  <a:close/>
                  <a:moveTo>
                    <a:pt x="69" y="62"/>
                  </a:moveTo>
                  <a:cubicBezTo>
                    <a:pt x="69" y="62"/>
                    <a:pt x="69" y="61"/>
                    <a:pt x="68" y="62"/>
                  </a:cubicBezTo>
                  <a:cubicBezTo>
                    <a:pt x="68" y="62"/>
                    <a:pt x="68" y="62"/>
                    <a:pt x="68" y="62"/>
                  </a:cubicBezTo>
                  <a:cubicBezTo>
                    <a:pt x="69" y="63"/>
                    <a:pt x="70" y="62"/>
                    <a:pt x="69" y="62"/>
                  </a:cubicBezTo>
                  <a:moveTo>
                    <a:pt x="70" y="61"/>
                  </a:moveTo>
                  <a:cubicBezTo>
                    <a:pt x="71" y="61"/>
                    <a:pt x="71" y="61"/>
                    <a:pt x="71" y="60"/>
                  </a:cubicBezTo>
                  <a:cubicBezTo>
                    <a:pt x="72" y="60"/>
                    <a:pt x="72" y="60"/>
                    <a:pt x="73" y="60"/>
                  </a:cubicBezTo>
                  <a:cubicBezTo>
                    <a:pt x="73" y="59"/>
                    <a:pt x="73" y="58"/>
                    <a:pt x="72" y="58"/>
                  </a:cubicBezTo>
                  <a:cubicBezTo>
                    <a:pt x="72" y="59"/>
                    <a:pt x="72" y="59"/>
                    <a:pt x="72" y="59"/>
                  </a:cubicBezTo>
                  <a:cubicBezTo>
                    <a:pt x="72" y="59"/>
                    <a:pt x="72" y="59"/>
                    <a:pt x="71" y="59"/>
                  </a:cubicBezTo>
                  <a:cubicBezTo>
                    <a:pt x="71" y="59"/>
                    <a:pt x="71" y="59"/>
                    <a:pt x="71" y="59"/>
                  </a:cubicBezTo>
                  <a:cubicBezTo>
                    <a:pt x="71" y="59"/>
                    <a:pt x="71" y="60"/>
                    <a:pt x="71" y="60"/>
                  </a:cubicBezTo>
                  <a:cubicBezTo>
                    <a:pt x="70" y="60"/>
                    <a:pt x="70" y="61"/>
                    <a:pt x="70" y="61"/>
                  </a:cubicBezTo>
                  <a:cubicBezTo>
                    <a:pt x="71" y="61"/>
                    <a:pt x="70" y="61"/>
                    <a:pt x="70" y="61"/>
                  </a:cubicBezTo>
                  <a:close/>
                  <a:moveTo>
                    <a:pt x="73" y="60"/>
                  </a:moveTo>
                  <a:cubicBezTo>
                    <a:pt x="73" y="60"/>
                    <a:pt x="72" y="61"/>
                    <a:pt x="73" y="61"/>
                  </a:cubicBezTo>
                  <a:cubicBezTo>
                    <a:pt x="73" y="61"/>
                    <a:pt x="74" y="61"/>
                    <a:pt x="74" y="60"/>
                  </a:cubicBezTo>
                  <a:cubicBezTo>
                    <a:pt x="74" y="60"/>
                    <a:pt x="74" y="60"/>
                    <a:pt x="74" y="60"/>
                  </a:cubicBezTo>
                  <a:cubicBezTo>
                    <a:pt x="74" y="61"/>
                    <a:pt x="75" y="61"/>
                    <a:pt x="75" y="60"/>
                  </a:cubicBezTo>
                  <a:cubicBezTo>
                    <a:pt x="76" y="60"/>
                    <a:pt x="76" y="60"/>
                    <a:pt x="76" y="59"/>
                  </a:cubicBezTo>
                  <a:cubicBezTo>
                    <a:pt x="76" y="59"/>
                    <a:pt x="76" y="59"/>
                    <a:pt x="75" y="58"/>
                  </a:cubicBezTo>
                  <a:cubicBezTo>
                    <a:pt x="75" y="58"/>
                    <a:pt x="75" y="58"/>
                    <a:pt x="75" y="57"/>
                  </a:cubicBezTo>
                  <a:cubicBezTo>
                    <a:pt x="75" y="57"/>
                    <a:pt x="75" y="57"/>
                    <a:pt x="75" y="57"/>
                  </a:cubicBezTo>
                  <a:cubicBezTo>
                    <a:pt x="74" y="57"/>
                    <a:pt x="75" y="57"/>
                    <a:pt x="74" y="58"/>
                  </a:cubicBezTo>
                  <a:cubicBezTo>
                    <a:pt x="74" y="58"/>
                    <a:pt x="74" y="58"/>
                    <a:pt x="74" y="58"/>
                  </a:cubicBezTo>
                  <a:cubicBezTo>
                    <a:pt x="74" y="58"/>
                    <a:pt x="74" y="58"/>
                    <a:pt x="74" y="58"/>
                  </a:cubicBezTo>
                  <a:cubicBezTo>
                    <a:pt x="74" y="59"/>
                    <a:pt x="74" y="59"/>
                    <a:pt x="74" y="59"/>
                  </a:cubicBezTo>
                  <a:cubicBezTo>
                    <a:pt x="74" y="59"/>
                    <a:pt x="74" y="59"/>
                    <a:pt x="74" y="59"/>
                  </a:cubicBezTo>
                  <a:cubicBezTo>
                    <a:pt x="73" y="60"/>
                    <a:pt x="73" y="60"/>
                    <a:pt x="73" y="60"/>
                  </a:cubicBezTo>
                  <a:close/>
                  <a:moveTo>
                    <a:pt x="54" y="63"/>
                  </a:moveTo>
                  <a:cubicBezTo>
                    <a:pt x="53" y="64"/>
                    <a:pt x="54" y="64"/>
                    <a:pt x="55" y="64"/>
                  </a:cubicBezTo>
                  <a:cubicBezTo>
                    <a:pt x="55" y="63"/>
                    <a:pt x="55" y="63"/>
                    <a:pt x="55" y="62"/>
                  </a:cubicBezTo>
                  <a:cubicBezTo>
                    <a:pt x="55" y="62"/>
                    <a:pt x="54" y="62"/>
                    <a:pt x="54" y="62"/>
                  </a:cubicBezTo>
                  <a:cubicBezTo>
                    <a:pt x="54" y="62"/>
                    <a:pt x="54" y="63"/>
                    <a:pt x="54" y="63"/>
                  </a:cubicBezTo>
                  <a:cubicBezTo>
                    <a:pt x="54" y="63"/>
                    <a:pt x="54" y="63"/>
                    <a:pt x="54" y="63"/>
                  </a:cubicBezTo>
                  <a:close/>
                  <a:moveTo>
                    <a:pt x="55" y="60"/>
                  </a:moveTo>
                  <a:cubicBezTo>
                    <a:pt x="55" y="60"/>
                    <a:pt x="56" y="60"/>
                    <a:pt x="56" y="59"/>
                  </a:cubicBezTo>
                  <a:cubicBezTo>
                    <a:pt x="55" y="59"/>
                    <a:pt x="55" y="60"/>
                    <a:pt x="55" y="60"/>
                  </a:cubicBezTo>
                  <a:cubicBezTo>
                    <a:pt x="55" y="61"/>
                    <a:pt x="55" y="62"/>
                    <a:pt x="55" y="62"/>
                  </a:cubicBezTo>
                  <a:cubicBezTo>
                    <a:pt x="56" y="62"/>
                    <a:pt x="56" y="61"/>
                    <a:pt x="55" y="60"/>
                  </a:cubicBezTo>
                  <a:cubicBezTo>
                    <a:pt x="55" y="60"/>
                    <a:pt x="56" y="61"/>
                    <a:pt x="55" y="60"/>
                  </a:cubicBezTo>
                  <a:close/>
                  <a:moveTo>
                    <a:pt x="56" y="60"/>
                  </a:moveTo>
                  <a:cubicBezTo>
                    <a:pt x="56" y="61"/>
                    <a:pt x="56" y="61"/>
                    <a:pt x="57" y="61"/>
                  </a:cubicBezTo>
                  <a:cubicBezTo>
                    <a:pt x="57" y="61"/>
                    <a:pt x="57" y="61"/>
                    <a:pt x="57" y="60"/>
                  </a:cubicBezTo>
                  <a:cubicBezTo>
                    <a:pt x="58" y="60"/>
                    <a:pt x="58" y="59"/>
                    <a:pt x="58" y="59"/>
                  </a:cubicBezTo>
                  <a:cubicBezTo>
                    <a:pt x="58" y="59"/>
                    <a:pt x="57" y="58"/>
                    <a:pt x="57" y="58"/>
                  </a:cubicBezTo>
                  <a:cubicBezTo>
                    <a:pt x="57" y="59"/>
                    <a:pt x="57" y="60"/>
                    <a:pt x="56" y="60"/>
                  </a:cubicBezTo>
                  <a:cubicBezTo>
                    <a:pt x="56" y="61"/>
                    <a:pt x="56" y="60"/>
                    <a:pt x="56" y="60"/>
                  </a:cubicBezTo>
                  <a:close/>
                  <a:moveTo>
                    <a:pt x="59" y="60"/>
                  </a:moveTo>
                  <a:cubicBezTo>
                    <a:pt x="58" y="59"/>
                    <a:pt x="59" y="60"/>
                    <a:pt x="59" y="60"/>
                  </a:cubicBezTo>
                  <a:cubicBezTo>
                    <a:pt x="59" y="60"/>
                    <a:pt x="59" y="60"/>
                    <a:pt x="60" y="60"/>
                  </a:cubicBezTo>
                  <a:cubicBezTo>
                    <a:pt x="60" y="60"/>
                    <a:pt x="60" y="59"/>
                    <a:pt x="60" y="59"/>
                  </a:cubicBezTo>
                  <a:cubicBezTo>
                    <a:pt x="60" y="60"/>
                    <a:pt x="61" y="59"/>
                    <a:pt x="61" y="59"/>
                  </a:cubicBezTo>
                  <a:cubicBezTo>
                    <a:pt x="61" y="59"/>
                    <a:pt x="61" y="58"/>
                    <a:pt x="61" y="58"/>
                  </a:cubicBezTo>
                  <a:cubicBezTo>
                    <a:pt x="61" y="58"/>
                    <a:pt x="61" y="58"/>
                    <a:pt x="61" y="58"/>
                  </a:cubicBezTo>
                  <a:cubicBezTo>
                    <a:pt x="62" y="58"/>
                    <a:pt x="62" y="57"/>
                    <a:pt x="62" y="57"/>
                  </a:cubicBezTo>
                  <a:cubicBezTo>
                    <a:pt x="63" y="56"/>
                    <a:pt x="62" y="57"/>
                    <a:pt x="62" y="57"/>
                  </a:cubicBezTo>
                  <a:cubicBezTo>
                    <a:pt x="61" y="57"/>
                    <a:pt x="61" y="56"/>
                    <a:pt x="61" y="56"/>
                  </a:cubicBezTo>
                  <a:cubicBezTo>
                    <a:pt x="60" y="56"/>
                    <a:pt x="60" y="56"/>
                    <a:pt x="60" y="56"/>
                  </a:cubicBezTo>
                  <a:cubicBezTo>
                    <a:pt x="60" y="56"/>
                    <a:pt x="59" y="56"/>
                    <a:pt x="59" y="56"/>
                  </a:cubicBezTo>
                  <a:cubicBezTo>
                    <a:pt x="59" y="57"/>
                    <a:pt x="58" y="57"/>
                    <a:pt x="59" y="57"/>
                  </a:cubicBezTo>
                  <a:cubicBezTo>
                    <a:pt x="59" y="57"/>
                    <a:pt x="58" y="57"/>
                    <a:pt x="58" y="58"/>
                  </a:cubicBezTo>
                  <a:cubicBezTo>
                    <a:pt x="58" y="58"/>
                    <a:pt x="58" y="59"/>
                    <a:pt x="59" y="60"/>
                  </a:cubicBezTo>
                  <a:cubicBezTo>
                    <a:pt x="58" y="59"/>
                    <a:pt x="58" y="59"/>
                    <a:pt x="59" y="60"/>
                  </a:cubicBezTo>
                  <a:close/>
                  <a:moveTo>
                    <a:pt x="64" y="57"/>
                  </a:moveTo>
                  <a:cubicBezTo>
                    <a:pt x="64" y="57"/>
                    <a:pt x="63" y="57"/>
                    <a:pt x="63" y="58"/>
                  </a:cubicBezTo>
                  <a:cubicBezTo>
                    <a:pt x="63" y="58"/>
                    <a:pt x="64" y="58"/>
                    <a:pt x="64" y="58"/>
                  </a:cubicBezTo>
                  <a:cubicBezTo>
                    <a:pt x="64" y="58"/>
                    <a:pt x="65" y="57"/>
                    <a:pt x="65" y="57"/>
                  </a:cubicBezTo>
                  <a:cubicBezTo>
                    <a:pt x="66" y="57"/>
                    <a:pt x="66" y="57"/>
                    <a:pt x="66" y="56"/>
                  </a:cubicBezTo>
                  <a:cubicBezTo>
                    <a:pt x="66" y="55"/>
                    <a:pt x="67" y="55"/>
                    <a:pt x="67" y="54"/>
                  </a:cubicBezTo>
                  <a:cubicBezTo>
                    <a:pt x="67" y="54"/>
                    <a:pt x="67" y="53"/>
                    <a:pt x="67" y="53"/>
                  </a:cubicBezTo>
                  <a:cubicBezTo>
                    <a:pt x="66" y="53"/>
                    <a:pt x="66" y="54"/>
                    <a:pt x="66" y="54"/>
                  </a:cubicBezTo>
                  <a:cubicBezTo>
                    <a:pt x="66" y="54"/>
                    <a:pt x="66" y="53"/>
                    <a:pt x="65" y="53"/>
                  </a:cubicBezTo>
                  <a:cubicBezTo>
                    <a:pt x="65" y="54"/>
                    <a:pt x="65" y="54"/>
                    <a:pt x="65" y="55"/>
                  </a:cubicBezTo>
                  <a:cubicBezTo>
                    <a:pt x="65" y="55"/>
                    <a:pt x="64" y="54"/>
                    <a:pt x="64" y="55"/>
                  </a:cubicBezTo>
                  <a:cubicBezTo>
                    <a:pt x="64" y="55"/>
                    <a:pt x="65" y="55"/>
                    <a:pt x="64" y="56"/>
                  </a:cubicBezTo>
                  <a:cubicBezTo>
                    <a:pt x="64" y="56"/>
                    <a:pt x="64" y="55"/>
                    <a:pt x="64" y="56"/>
                  </a:cubicBezTo>
                  <a:cubicBezTo>
                    <a:pt x="63" y="56"/>
                    <a:pt x="64" y="57"/>
                    <a:pt x="64" y="57"/>
                  </a:cubicBezTo>
                  <a:cubicBezTo>
                    <a:pt x="64" y="57"/>
                    <a:pt x="64" y="57"/>
                    <a:pt x="64" y="57"/>
                  </a:cubicBezTo>
                  <a:close/>
                  <a:moveTo>
                    <a:pt x="67" y="56"/>
                  </a:moveTo>
                  <a:cubicBezTo>
                    <a:pt x="67" y="56"/>
                    <a:pt x="68" y="55"/>
                    <a:pt x="68" y="55"/>
                  </a:cubicBezTo>
                  <a:cubicBezTo>
                    <a:pt x="68" y="54"/>
                    <a:pt x="68" y="54"/>
                    <a:pt x="69" y="54"/>
                  </a:cubicBezTo>
                  <a:cubicBezTo>
                    <a:pt x="69" y="53"/>
                    <a:pt x="69" y="53"/>
                    <a:pt x="68" y="53"/>
                  </a:cubicBezTo>
                  <a:cubicBezTo>
                    <a:pt x="67" y="53"/>
                    <a:pt x="68" y="54"/>
                    <a:pt x="67" y="55"/>
                  </a:cubicBezTo>
                  <a:cubicBezTo>
                    <a:pt x="67" y="55"/>
                    <a:pt x="66" y="56"/>
                    <a:pt x="67" y="56"/>
                  </a:cubicBezTo>
                  <a:cubicBezTo>
                    <a:pt x="67" y="56"/>
                    <a:pt x="67" y="56"/>
                    <a:pt x="67" y="56"/>
                  </a:cubicBezTo>
                  <a:cubicBezTo>
                    <a:pt x="67" y="56"/>
                    <a:pt x="67" y="56"/>
                    <a:pt x="67" y="56"/>
                  </a:cubicBezTo>
                  <a:close/>
                  <a:moveTo>
                    <a:pt x="67" y="49"/>
                  </a:moveTo>
                  <a:cubicBezTo>
                    <a:pt x="67" y="49"/>
                    <a:pt x="68" y="49"/>
                    <a:pt x="68" y="48"/>
                  </a:cubicBezTo>
                  <a:cubicBezTo>
                    <a:pt x="68" y="48"/>
                    <a:pt x="68" y="48"/>
                    <a:pt x="69" y="48"/>
                  </a:cubicBezTo>
                  <a:cubicBezTo>
                    <a:pt x="69" y="47"/>
                    <a:pt x="70" y="48"/>
                    <a:pt x="70" y="48"/>
                  </a:cubicBezTo>
                  <a:cubicBezTo>
                    <a:pt x="69" y="48"/>
                    <a:pt x="68" y="49"/>
                    <a:pt x="68" y="49"/>
                  </a:cubicBezTo>
                  <a:cubicBezTo>
                    <a:pt x="67" y="49"/>
                    <a:pt x="67" y="49"/>
                    <a:pt x="67" y="50"/>
                  </a:cubicBezTo>
                  <a:cubicBezTo>
                    <a:pt x="68" y="51"/>
                    <a:pt x="70" y="50"/>
                    <a:pt x="70" y="50"/>
                  </a:cubicBezTo>
                  <a:cubicBezTo>
                    <a:pt x="71" y="49"/>
                    <a:pt x="71" y="49"/>
                    <a:pt x="71" y="48"/>
                  </a:cubicBezTo>
                  <a:cubicBezTo>
                    <a:pt x="71" y="47"/>
                    <a:pt x="70" y="47"/>
                    <a:pt x="70" y="47"/>
                  </a:cubicBezTo>
                  <a:cubicBezTo>
                    <a:pt x="70" y="47"/>
                    <a:pt x="71" y="47"/>
                    <a:pt x="71" y="46"/>
                  </a:cubicBezTo>
                  <a:cubicBezTo>
                    <a:pt x="71" y="46"/>
                    <a:pt x="71" y="46"/>
                    <a:pt x="71" y="46"/>
                  </a:cubicBezTo>
                  <a:cubicBezTo>
                    <a:pt x="70" y="46"/>
                    <a:pt x="70" y="46"/>
                    <a:pt x="70" y="46"/>
                  </a:cubicBezTo>
                  <a:cubicBezTo>
                    <a:pt x="70" y="45"/>
                    <a:pt x="70" y="45"/>
                    <a:pt x="70" y="45"/>
                  </a:cubicBezTo>
                  <a:cubicBezTo>
                    <a:pt x="69" y="46"/>
                    <a:pt x="70" y="42"/>
                    <a:pt x="69" y="43"/>
                  </a:cubicBezTo>
                  <a:cubicBezTo>
                    <a:pt x="68" y="43"/>
                    <a:pt x="69" y="44"/>
                    <a:pt x="69" y="44"/>
                  </a:cubicBezTo>
                  <a:cubicBezTo>
                    <a:pt x="69" y="45"/>
                    <a:pt x="69" y="45"/>
                    <a:pt x="69" y="45"/>
                  </a:cubicBezTo>
                  <a:cubicBezTo>
                    <a:pt x="69" y="45"/>
                    <a:pt x="69" y="46"/>
                    <a:pt x="69" y="46"/>
                  </a:cubicBezTo>
                  <a:cubicBezTo>
                    <a:pt x="69" y="46"/>
                    <a:pt x="69" y="46"/>
                    <a:pt x="69" y="46"/>
                  </a:cubicBezTo>
                  <a:cubicBezTo>
                    <a:pt x="68" y="46"/>
                    <a:pt x="68" y="46"/>
                    <a:pt x="68" y="46"/>
                  </a:cubicBezTo>
                  <a:cubicBezTo>
                    <a:pt x="68" y="45"/>
                    <a:pt x="68" y="44"/>
                    <a:pt x="68" y="44"/>
                  </a:cubicBezTo>
                  <a:cubicBezTo>
                    <a:pt x="67" y="44"/>
                    <a:pt x="67" y="45"/>
                    <a:pt x="68" y="45"/>
                  </a:cubicBezTo>
                  <a:cubicBezTo>
                    <a:pt x="68" y="45"/>
                    <a:pt x="68" y="45"/>
                    <a:pt x="68" y="45"/>
                  </a:cubicBezTo>
                  <a:cubicBezTo>
                    <a:pt x="68" y="46"/>
                    <a:pt x="68" y="46"/>
                    <a:pt x="68" y="46"/>
                  </a:cubicBezTo>
                  <a:cubicBezTo>
                    <a:pt x="68" y="46"/>
                    <a:pt x="68" y="47"/>
                    <a:pt x="68" y="47"/>
                  </a:cubicBezTo>
                  <a:cubicBezTo>
                    <a:pt x="67" y="47"/>
                    <a:pt x="67" y="47"/>
                    <a:pt x="67" y="46"/>
                  </a:cubicBezTo>
                  <a:cubicBezTo>
                    <a:pt x="67" y="47"/>
                    <a:pt x="67" y="47"/>
                    <a:pt x="66" y="47"/>
                  </a:cubicBezTo>
                  <a:cubicBezTo>
                    <a:pt x="66" y="47"/>
                    <a:pt x="66" y="46"/>
                    <a:pt x="66" y="46"/>
                  </a:cubicBezTo>
                  <a:cubicBezTo>
                    <a:pt x="66" y="46"/>
                    <a:pt x="66" y="47"/>
                    <a:pt x="66" y="47"/>
                  </a:cubicBezTo>
                  <a:cubicBezTo>
                    <a:pt x="65" y="47"/>
                    <a:pt x="66" y="46"/>
                    <a:pt x="65" y="46"/>
                  </a:cubicBezTo>
                  <a:cubicBezTo>
                    <a:pt x="64" y="46"/>
                    <a:pt x="65" y="47"/>
                    <a:pt x="65" y="47"/>
                  </a:cubicBezTo>
                  <a:cubicBezTo>
                    <a:pt x="65" y="47"/>
                    <a:pt x="65" y="47"/>
                    <a:pt x="65" y="48"/>
                  </a:cubicBezTo>
                  <a:cubicBezTo>
                    <a:pt x="65" y="48"/>
                    <a:pt x="65" y="48"/>
                    <a:pt x="65" y="48"/>
                  </a:cubicBezTo>
                  <a:cubicBezTo>
                    <a:pt x="64" y="48"/>
                    <a:pt x="64" y="48"/>
                    <a:pt x="64" y="49"/>
                  </a:cubicBezTo>
                  <a:cubicBezTo>
                    <a:pt x="64" y="49"/>
                    <a:pt x="65" y="49"/>
                    <a:pt x="65" y="49"/>
                  </a:cubicBezTo>
                  <a:cubicBezTo>
                    <a:pt x="65" y="50"/>
                    <a:pt x="64" y="50"/>
                    <a:pt x="65" y="50"/>
                  </a:cubicBezTo>
                  <a:cubicBezTo>
                    <a:pt x="66" y="51"/>
                    <a:pt x="66" y="48"/>
                    <a:pt x="66" y="48"/>
                  </a:cubicBezTo>
                  <a:cubicBezTo>
                    <a:pt x="66" y="48"/>
                    <a:pt x="66" y="48"/>
                    <a:pt x="67" y="49"/>
                  </a:cubicBezTo>
                  <a:close/>
                  <a:moveTo>
                    <a:pt x="72" y="44"/>
                  </a:moveTo>
                  <a:cubicBezTo>
                    <a:pt x="72" y="44"/>
                    <a:pt x="72" y="43"/>
                    <a:pt x="72" y="43"/>
                  </a:cubicBezTo>
                  <a:cubicBezTo>
                    <a:pt x="74" y="43"/>
                    <a:pt x="74" y="42"/>
                    <a:pt x="75" y="40"/>
                  </a:cubicBezTo>
                  <a:cubicBezTo>
                    <a:pt x="76" y="40"/>
                    <a:pt x="76" y="38"/>
                    <a:pt x="76" y="37"/>
                  </a:cubicBezTo>
                  <a:cubicBezTo>
                    <a:pt x="74" y="37"/>
                    <a:pt x="74" y="39"/>
                    <a:pt x="73" y="40"/>
                  </a:cubicBezTo>
                  <a:cubicBezTo>
                    <a:pt x="72" y="41"/>
                    <a:pt x="72" y="41"/>
                    <a:pt x="71" y="42"/>
                  </a:cubicBezTo>
                  <a:cubicBezTo>
                    <a:pt x="71" y="43"/>
                    <a:pt x="71" y="44"/>
                    <a:pt x="71" y="44"/>
                  </a:cubicBezTo>
                  <a:cubicBezTo>
                    <a:pt x="71" y="44"/>
                    <a:pt x="72" y="44"/>
                    <a:pt x="72" y="44"/>
                  </a:cubicBezTo>
                  <a:close/>
                  <a:moveTo>
                    <a:pt x="74" y="45"/>
                  </a:moveTo>
                  <a:cubicBezTo>
                    <a:pt x="74" y="45"/>
                    <a:pt x="75" y="44"/>
                    <a:pt x="74" y="43"/>
                  </a:cubicBezTo>
                  <a:cubicBezTo>
                    <a:pt x="74" y="43"/>
                    <a:pt x="73" y="44"/>
                    <a:pt x="72" y="44"/>
                  </a:cubicBezTo>
                  <a:cubicBezTo>
                    <a:pt x="72" y="45"/>
                    <a:pt x="73" y="46"/>
                    <a:pt x="72" y="46"/>
                  </a:cubicBezTo>
                  <a:cubicBezTo>
                    <a:pt x="72" y="47"/>
                    <a:pt x="71" y="46"/>
                    <a:pt x="72" y="47"/>
                  </a:cubicBezTo>
                  <a:cubicBezTo>
                    <a:pt x="72" y="47"/>
                    <a:pt x="72" y="48"/>
                    <a:pt x="72" y="48"/>
                  </a:cubicBezTo>
                  <a:cubicBezTo>
                    <a:pt x="72" y="48"/>
                    <a:pt x="72" y="48"/>
                    <a:pt x="72" y="48"/>
                  </a:cubicBezTo>
                  <a:cubicBezTo>
                    <a:pt x="71" y="48"/>
                    <a:pt x="71" y="49"/>
                    <a:pt x="71" y="49"/>
                  </a:cubicBezTo>
                  <a:cubicBezTo>
                    <a:pt x="72" y="49"/>
                    <a:pt x="72" y="50"/>
                    <a:pt x="72" y="50"/>
                  </a:cubicBezTo>
                  <a:cubicBezTo>
                    <a:pt x="72" y="50"/>
                    <a:pt x="72" y="50"/>
                    <a:pt x="72" y="50"/>
                  </a:cubicBezTo>
                  <a:cubicBezTo>
                    <a:pt x="71" y="50"/>
                    <a:pt x="71" y="50"/>
                    <a:pt x="71" y="51"/>
                  </a:cubicBezTo>
                  <a:cubicBezTo>
                    <a:pt x="71" y="51"/>
                    <a:pt x="70" y="51"/>
                    <a:pt x="70" y="51"/>
                  </a:cubicBezTo>
                  <a:cubicBezTo>
                    <a:pt x="70" y="51"/>
                    <a:pt x="70" y="52"/>
                    <a:pt x="70" y="52"/>
                  </a:cubicBezTo>
                  <a:cubicBezTo>
                    <a:pt x="70" y="53"/>
                    <a:pt x="70" y="53"/>
                    <a:pt x="70" y="53"/>
                  </a:cubicBezTo>
                  <a:cubicBezTo>
                    <a:pt x="69" y="54"/>
                    <a:pt x="69" y="55"/>
                    <a:pt x="69" y="55"/>
                  </a:cubicBezTo>
                  <a:cubicBezTo>
                    <a:pt x="68" y="56"/>
                    <a:pt x="69" y="57"/>
                    <a:pt x="69" y="55"/>
                  </a:cubicBezTo>
                  <a:cubicBezTo>
                    <a:pt x="70" y="54"/>
                    <a:pt x="71" y="54"/>
                    <a:pt x="72" y="52"/>
                  </a:cubicBezTo>
                  <a:cubicBezTo>
                    <a:pt x="72" y="53"/>
                    <a:pt x="72" y="53"/>
                    <a:pt x="72" y="53"/>
                  </a:cubicBezTo>
                  <a:cubicBezTo>
                    <a:pt x="72" y="54"/>
                    <a:pt x="71" y="54"/>
                    <a:pt x="71" y="55"/>
                  </a:cubicBezTo>
                  <a:cubicBezTo>
                    <a:pt x="71" y="55"/>
                    <a:pt x="72" y="55"/>
                    <a:pt x="72" y="55"/>
                  </a:cubicBezTo>
                  <a:cubicBezTo>
                    <a:pt x="72" y="55"/>
                    <a:pt x="73" y="56"/>
                    <a:pt x="73" y="55"/>
                  </a:cubicBezTo>
                  <a:cubicBezTo>
                    <a:pt x="73" y="55"/>
                    <a:pt x="73" y="55"/>
                    <a:pt x="73" y="54"/>
                  </a:cubicBezTo>
                  <a:cubicBezTo>
                    <a:pt x="73" y="54"/>
                    <a:pt x="73" y="53"/>
                    <a:pt x="73" y="53"/>
                  </a:cubicBezTo>
                  <a:cubicBezTo>
                    <a:pt x="74" y="54"/>
                    <a:pt x="74" y="54"/>
                    <a:pt x="74" y="54"/>
                  </a:cubicBezTo>
                  <a:cubicBezTo>
                    <a:pt x="74" y="53"/>
                    <a:pt x="74" y="53"/>
                    <a:pt x="74" y="52"/>
                  </a:cubicBezTo>
                  <a:cubicBezTo>
                    <a:pt x="75" y="53"/>
                    <a:pt x="74" y="54"/>
                    <a:pt x="74" y="54"/>
                  </a:cubicBezTo>
                  <a:cubicBezTo>
                    <a:pt x="75" y="54"/>
                    <a:pt x="75" y="53"/>
                    <a:pt x="76" y="52"/>
                  </a:cubicBezTo>
                  <a:cubicBezTo>
                    <a:pt x="76" y="51"/>
                    <a:pt x="77" y="51"/>
                    <a:pt x="78" y="51"/>
                  </a:cubicBezTo>
                  <a:cubicBezTo>
                    <a:pt x="78" y="51"/>
                    <a:pt x="78" y="51"/>
                    <a:pt x="78" y="50"/>
                  </a:cubicBezTo>
                  <a:cubicBezTo>
                    <a:pt x="79" y="50"/>
                    <a:pt x="79" y="50"/>
                    <a:pt x="79" y="49"/>
                  </a:cubicBezTo>
                  <a:cubicBezTo>
                    <a:pt x="79" y="48"/>
                    <a:pt x="79" y="48"/>
                    <a:pt x="79" y="47"/>
                  </a:cubicBezTo>
                  <a:cubicBezTo>
                    <a:pt x="78" y="47"/>
                    <a:pt x="78" y="46"/>
                    <a:pt x="78" y="46"/>
                  </a:cubicBezTo>
                  <a:cubicBezTo>
                    <a:pt x="78" y="46"/>
                    <a:pt x="78" y="45"/>
                    <a:pt x="77" y="45"/>
                  </a:cubicBezTo>
                  <a:cubicBezTo>
                    <a:pt x="77" y="45"/>
                    <a:pt x="77" y="44"/>
                    <a:pt x="77" y="45"/>
                  </a:cubicBezTo>
                  <a:cubicBezTo>
                    <a:pt x="77" y="45"/>
                    <a:pt x="77" y="45"/>
                    <a:pt x="77" y="46"/>
                  </a:cubicBezTo>
                  <a:cubicBezTo>
                    <a:pt x="77" y="46"/>
                    <a:pt x="76" y="46"/>
                    <a:pt x="76" y="46"/>
                  </a:cubicBezTo>
                  <a:cubicBezTo>
                    <a:pt x="76" y="46"/>
                    <a:pt x="76" y="46"/>
                    <a:pt x="76" y="46"/>
                  </a:cubicBezTo>
                  <a:cubicBezTo>
                    <a:pt x="76" y="47"/>
                    <a:pt x="77" y="47"/>
                    <a:pt x="76" y="47"/>
                  </a:cubicBezTo>
                  <a:cubicBezTo>
                    <a:pt x="76" y="48"/>
                    <a:pt x="76" y="47"/>
                    <a:pt x="76" y="48"/>
                  </a:cubicBezTo>
                  <a:cubicBezTo>
                    <a:pt x="75" y="48"/>
                    <a:pt x="76" y="49"/>
                    <a:pt x="76" y="49"/>
                  </a:cubicBezTo>
                  <a:cubicBezTo>
                    <a:pt x="75" y="49"/>
                    <a:pt x="76" y="49"/>
                    <a:pt x="75" y="49"/>
                  </a:cubicBezTo>
                  <a:cubicBezTo>
                    <a:pt x="75" y="49"/>
                    <a:pt x="75" y="49"/>
                    <a:pt x="74" y="50"/>
                  </a:cubicBezTo>
                  <a:cubicBezTo>
                    <a:pt x="74" y="50"/>
                    <a:pt x="74" y="51"/>
                    <a:pt x="74" y="51"/>
                  </a:cubicBezTo>
                  <a:cubicBezTo>
                    <a:pt x="73" y="51"/>
                    <a:pt x="73" y="50"/>
                    <a:pt x="74" y="49"/>
                  </a:cubicBezTo>
                  <a:cubicBezTo>
                    <a:pt x="75" y="49"/>
                    <a:pt x="75" y="48"/>
                    <a:pt x="75" y="47"/>
                  </a:cubicBezTo>
                  <a:cubicBezTo>
                    <a:pt x="74" y="47"/>
                    <a:pt x="74" y="48"/>
                    <a:pt x="73" y="47"/>
                  </a:cubicBezTo>
                  <a:cubicBezTo>
                    <a:pt x="73" y="47"/>
                    <a:pt x="74" y="46"/>
                    <a:pt x="74" y="45"/>
                  </a:cubicBezTo>
                  <a:cubicBezTo>
                    <a:pt x="74" y="45"/>
                    <a:pt x="74" y="46"/>
                    <a:pt x="74" y="45"/>
                  </a:cubicBezTo>
                  <a:close/>
                  <a:moveTo>
                    <a:pt x="76" y="43"/>
                  </a:moveTo>
                  <a:cubicBezTo>
                    <a:pt x="76" y="44"/>
                    <a:pt x="77" y="44"/>
                    <a:pt x="77" y="44"/>
                  </a:cubicBezTo>
                  <a:cubicBezTo>
                    <a:pt x="78" y="44"/>
                    <a:pt x="78" y="45"/>
                    <a:pt x="79" y="45"/>
                  </a:cubicBezTo>
                  <a:cubicBezTo>
                    <a:pt x="79" y="45"/>
                    <a:pt x="79" y="44"/>
                    <a:pt x="79" y="43"/>
                  </a:cubicBezTo>
                  <a:cubicBezTo>
                    <a:pt x="79" y="43"/>
                    <a:pt x="79" y="43"/>
                    <a:pt x="78" y="43"/>
                  </a:cubicBezTo>
                  <a:cubicBezTo>
                    <a:pt x="78" y="43"/>
                    <a:pt x="78" y="43"/>
                    <a:pt x="77" y="43"/>
                  </a:cubicBezTo>
                  <a:cubicBezTo>
                    <a:pt x="77" y="43"/>
                    <a:pt x="77" y="43"/>
                    <a:pt x="76" y="43"/>
                  </a:cubicBezTo>
                  <a:close/>
                  <a:moveTo>
                    <a:pt x="77" y="54"/>
                  </a:moveTo>
                  <a:cubicBezTo>
                    <a:pt x="77" y="54"/>
                    <a:pt x="77" y="53"/>
                    <a:pt x="78" y="53"/>
                  </a:cubicBezTo>
                  <a:cubicBezTo>
                    <a:pt x="78" y="53"/>
                    <a:pt x="78" y="52"/>
                    <a:pt x="77" y="52"/>
                  </a:cubicBezTo>
                  <a:cubicBezTo>
                    <a:pt x="76" y="51"/>
                    <a:pt x="76" y="53"/>
                    <a:pt x="76" y="54"/>
                  </a:cubicBezTo>
                  <a:cubicBezTo>
                    <a:pt x="76" y="54"/>
                    <a:pt x="77" y="54"/>
                    <a:pt x="77" y="54"/>
                  </a:cubicBezTo>
                  <a:close/>
                  <a:moveTo>
                    <a:pt x="81" y="47"/>
                  </a:moveTo>
                  <a:cubicBezTo>
                    <a:pt x="80" y="47"/>
                    <a:pt x="81" y="48"/>
                    <a:pt x="81" y="48"/>
                  </a:cubicBezTo>
                  <a:cubicBezTo>
                    <a:pt x="82" y="48"/>
                    <a:pt x="83" y="47"/>
                    <a:pt x="83" y="47"/>
                  </a:cubicBezTo>
                  <a:cubicBezTo>
                    <a:pt x="83" y="47"/>
                    <a:pt x="82" y="47"/>
                    <a:pt x="82" y="46"/>
                  </a:cubicBezTo>
                  <a:cubicBezTo>
                    <a:pt x="82" y="47"/>
                    <a:pt x="82" y="46"/>
                    <a:pt x="82" y="46"/>
                  </a:cubicBezTo>
                  <a:cubicBezTo>
                    <a:pt x="81" y="45"/>
                    <a:pt x="82" y="46"/>
                    <a:pt x="81" y="46"/>
                  </a:cubicBezTo>
                  <a:cubicBezTo>
                    <a:pt x="81" y="47"/>
                    <a:pt x="81" y="47"/>
                    <a:pt x="81" y="47"/>
                  </a:cubicBezTo>
                  <a:close/>
                  <a:moveTo>
                    <a:pt x="83" y="45"/>
                  </a:moveTo>
                  <a:cubicBezTo>
                    <a:pt x="83" y="46"/>
                    <a:pt x="83" y="47"/>
                    <a:pt x="84" y="46"/>
                  </a:cubicBezTo>
                  <a:cubicBezTo>
                    <a:pt x="84" y="46"/>
                    <a:pt x="84" y="45"/>
                    <a:pt x="85" y="45"/>
                  </a:cubicBezTo>
                  <a:cubicBezTo>
                    <a:pt x="85" y="45"/>
                    <a:pt x="84" y="44"/>
                    <a:pt x="84" y="44"/>
                  </a:cubicBezTo>
                  <a:cubicBezTo>
                    <a:pt x="83" y="44"/>
                    <a:pt x="83" y="45"/>
                    <a:pt x="83" y="45"/>
                  </a:cubicBezTo>
                  <a:close/>
                  <a:moveTo>
                    <a:pt x="85" y="41"/>
                  </a:moveTo>
                  <a:cubicBezTo>
                    <a:pt x="85" y="41"/>
                    <a:pt x="83" y="42"/>
                    <a:pt x="84" y="43"/>
                  </a:cubicBezTo>
                  <a:cubicBezTo>
                    <a:pt x="85" y="43"/>
                    <a:pt x="85" y="41"/>
                    <a:pt x="86" y="41"/>
                  </a:cubicBezTo>
                  <a:cubicBezTo>
                    <a:pt x="85" y="41"/>
                    <a:pt x="85" y="41"/>
                    <a:pt x="85" y="41"/>
                  </a:cubicBezTo>
                  <a:close/>
                  <a:moveTo>
                    <a:pt x="88" y="39"/>
                  </a:moveTo>
                  <a:cubicBezTo>
                    <a:pt x="88" y="39"/>
                    <a:pt x="88" y="38"/>
                    <a:pt x="88" y="38"/>
                  </a:cubicBezTo>
                  <a:cubicBezTo>
                    <a:pt x="88" y="37"/>
                    <a:pt x="88" y="37"/>
                    <a:pt x="88" y="36"/>
                  </a:cubicBezTo>
                  <a:cubicBezTo>
                    <a:pt x="88" y="36"/>
                    <a:pt x="89" y="36"/>
                    <a:pt x="89" y="36"/>
                  </a:cubicBezTo>
                  <a:cubicBezTo>
                    <a:pt x="89" y="36"/>
                    <a:pt x="89" y="35"/>
                    <a:pt x="89" y="34"/>
                  </a:cubicBezTo>
                  <a:cubicBezTo>
                    <a:pt x="89" y="34"/>
                    <a:pt x="89" y="35"/>
                    <a:pt x="88" y="35"/>
                  </a:cubicBezTo>
                  <a:cubicBezTo>
                    <a:pt x="88" y="35"/>
                    <a:pt x="88" y="34"/>
                    <a:pt x="88" y="34"/>
                  </a:cubicBezTo>
                  <a:cubicBezTo>
                    <a:pt x="89" y="34"/>
                    <a:pt x="89" y="34"/>
                    <a:pt x="89" y="33"/>
                  </a:cubicBezTo>
                  <a:cubicBezTo>
                    <a:pt x="89" y="33"/>
                    <a:pt x="88" y="33"/>
                    <a:pt x="88" y="33"/>
                  </a:cubicBezTo>
                  <a:cubicBezTo>
                    <a:pt x="88" y="33"/>
                    <a:pt x="88" y="35"/>
                    <a:pt x="87" y="34"/>
                  </a:cubicBezTo>
                  <a:cubicBezTo>
                    <a:pt x="87" y="34"/>
                    <a:pt x="88" y="32"/>
                    <a:pt x="88" y="32"/>
                  </a:cubicBezTo>
                  <a:cubicBezTo>
                    <a:pt x="87" y="31"/>
                    <a:pt x="87" y="32"/>
                    <a:pt x="87" y="32"/>
                  </a:cubicBezTo>
                  <a:cubicBezTo>
                    <a:pt x="87" y="32"/>
                    <a:pt x="87" y="32"/>
                    <a:pt x="86" y="32"/>
                  </a:cubicBezTo>
                  <a:cubicBezTo>
                    <a:pt x="86" y="32"/>
                    <a:pt x="87" y="33"/>
                    <a:pt x="86" y="33"/>
                  </a:cubicBezTo>
                  <a:cubicBezTo>
                    <a:pt x="86" y="33"/>
                    <a:pt x="86" y="31"/>
                    <a:pt x="85" y="32"/>
                  </a:cubicBezTo>
                  <a:cubicBezTo>
                    <a:pt x="85" y="32"/>
                    <a:pt x="86" y="33"/>
                    <a:pt x="86" y="33"/>
                  </a:cubicBezTo>
                  <a:cubicBezTo>
                    <a:pt x="86" y="34"/>
                    <a:pt x="86" y="34"/>
                    <a:pt x="85" y="34"/>
                  </a:cubicBezTo>
                  <a:cubicBezTo>
                    <a:pt x="85" y="33"/>
                    <a:pt x="84" y="32"/>
                    <a:pt x="84" y="33"/>
                  </a:cubicBezTo>
                  <a:cubicBezTo>
                    <a:pt x="84" y="33"/>
                    <a:pt x="85" y="33"/>
                    <a:pt x="84" y="34"/>
                  </a:cubicBezTo>
                  <a:cubicBezTo>
                    <a:pt x="84" y="34"/>
                    <a:pt x="83" y="33"/>
                    <a:pt x="83" y="34"/>
                  </a:cubicBezTo>
                  <a:cubicBezTo>
                    <a:pt x="84" y="34"/>
                    <a:pt x="85" y="34"/>
                    <a:pt x="85" y="35"/>
                  </a:cubicBezTo>
                  <a:cubicBezTo>
                    <a:pt x="85" y="35"/>
                    <a:pt x="84" y="35"/>
                    <a:pt x="84" y="35"/>
                  </a:cubicBezTo>
                  <a:cubicBezTo>
                    <a:pt x="84" y="35"/>
                    <a:pt x="85" y="35"/>
                    <a:pt x="84" y="36"/>
                  </a:cubicBezTo>
                  <a:cubicBezTo>
                    <a:pt x="84" y="36"/>
                    <a:pt x="84" y="35"/>
                    <a:pt x="84" y="35"/>
                  </a:cubicBezTo>
                  <a:cubicBezTo>
                    <a:pt x="83" y="35"/>
                    <a:pt x="83" y="35"/>
                    <a:pt x="82" y="35"/>
                  </a:cubicBezTo>
                  <a:cubicBezTo>
                    <a:pt x="82" y="35"/>
                    <a:pt x="81" y="35"/>
                    <a:pt x="81" y="36"/>
                  </a:cubicBezTo>
                  <a:cubicBezTo>
                    <a:pt x="81" y="36"/>
                    <a:pt x="82" y="36"/>
                    <a:pt x="82" y="36"/>
                  </a:cubicBezTo>
                  <a:cubicBezTo>
                    <a:pt x="82" y="36"/>
                    <a:pt x="82" y="36"/>
                    <a:pt x="82" y="36"/>
                  </a:cubicBezTo>
                  <a:cubicBezTo>
                    <a:pt x="83" y="37"/>
                    <a:pt x="83" y="37"/>
                    <a:pt x="82" y="37"/>
                  </a:cubicBezTo>
                  <a:cubicBezTo>
                    <a:pt x="81" y="37"/>
                    <a:pt x="81" y="37"/>
                    <a:pt x="82" y="37"/>
                  </a:cubicBezTo>
                  <a:cubicBezTo>
                    <a:pt x="82" y="37"/>
                    <a:pt x="82" y="37"/>
                    <a:pt x="83" y="38"/>
                  </a:cubicBezTo>
                  <a:cubicBezTo>
                    <a:pt x="83" y="38"/>
                    <a:pt x="83" y="37"/>
                    <a:pt x="83" y="38"/>
                  </a:cubicBezTo>
                  <a:cubicBezTo>
                    <a:pt x="83" y="38"/>
                    <a:pt x="81" y="38"/>
                    <a:pt x="81" y="39"/>
                  </a:cubicBezTo>
                  <a:cubicBezTo>
                    <a:pt x="81" y="39"/>
                    <a:pt x="82" y="39"/>
                    <a:pt x="82" y="39"/>
                  </a:cubicBezTo>
                  <a:cubicBezTo>
                    <a:pt x="82" y="39"/>
                    <a:pt x="83" y="39"/>
                    <a:pt x="83" y="39"/>
                  </a:cubicBezTo>
                  <a:cubicBezTo>
                    <a:pt x="83" y="39"/>
                    <a:pt x="82" y="40"/>
                    <a:pt x="82" y="40"/>
                  </a:cubicBezTo>
                  <a:cubicBezTo>
                    <a:pt x="81" y="40"/>
                    <a:pt x="81" y="40"/>
                    <a:pt x="80" y="41"/>
                  </a:cubicBezTo>
                  <a:cubicBezTo>
                    <a:pt x="80" y="41"/>
                    <a:pt x="80" y="41"/>
                    <a:pt x="81" y="42"/>
                  </a:cubicBezTo>
                  <a:cubicBezTo>
                    <a:pt x="81" y="42"/>
                    <a:pt x="82" y="41"/>
                    <a:pt x="82" y="41"/>
                  </a:cubicBezTo>
                  <a:cubicBezTo>
                    <a:pt x="83" y="42"/>
                    <a:pt x="82" y="42"/>
                    <a:pt x="82" y="42"/>
                  </a:cubicBezTo>
                  <a:cubicBezTo>
                    <a:pt x="83" y="43"/>
                    <a:pt x="83" y="42"/>
                    <a:pt x="83" y="42"/>
                  </a:cubicBezTo>
                  <a:cubicBezTo>
                    <a:pt x="83" y="41"/>
                    <a:pt x="83" y="41"/>
                    <a:pt x="83" y="41"/>
                  </a:cubicBezTo>
                  <a:cubicBezTo>
                    <a:pt x="84" y="40"/>
                    <a:pt x="84" y="40"/>
                    <a:pt x="85" y="39"/>
                  </a:cubicBezTo>
                  <a:cubicBezTo>
                    <a:pt x="85" y="39"/>
                    <a:pt x="85" y="38"/>
                    <a:pt x="85" y="39"/>
                  </a:cubicBezTo>
                  <a:cubicBezTo>
                    <a:pt x="86" y="39"/>
                    <a:pt x="85" y="40"/>
                    <a:pt x="86" y="40"/>
                  </a:cubicBezTo>
                  <a:cubicBezTo>
                    <a:pt x="86" y="40"/>
                    <a:pt x="88" y="39"/>
                    <a:pt x="88" y="39"/>
                  </a:cubicBezTo>
                  <a:close/>
                  <a:moveTo>
                    <a:pt x="93" y="30"/>
                  </a:moveTo>
                  <a:cubicBezTo>
                    <a:pt x="92" y="29"/>
                    <a:pt x="91" y="29"/>
                    <a:pt x="91" y="29"/>
                  </a:cubicBezTo>
                  <a:cubicBezTo>
                    <a:pt x="90" y="29"/>
                    <a:pt x="90" y="29"/>
                    <a:pt x="90" y="30"/>
                  </a:cubicBezTo>
                  <a:cubicBezTo>
                    <a:pt x="91" y="30"/>
                    <a:pt x="92" y="31"/>
                    <a:pt x="91" y="31"/>
                  </a:cubicBezTo>
                  <a:cubicBezTo>
                    <a:pt x="90" y="32"/>
                    <a:pt x="90" y="31"/>
                    <a:pt x="90" y="31"/>
                  </a:cubicBezTo>
                  <a:cubicBezTo>
                    <a:pt x="90" y="31"/>
                    <a:pt x="90" y="31"/>
                    <a:pt x="89" y="31"/>
                  </a:cubicBezTo>
                  <a:cubicBezTo>
                    <a:pt x="89" y="31"/>
                    <a:pt x="88" y="31"/>
                    <a:pt x="89" y="32"/>
                  </a:cubicBezTo>
                  <a:cubicBezTo>
                    <a:pt x="90" y="33"/>
                    <a:pt x="90" y="33"/>
                    <a:pt x="91" y="32"/>
                  </a:cubicBezTo>
                  <a:cubicBezTo>
                    <a:pt x="92" y="32"/>
                    <a:pt x="92" y="32"/>
                    <a:pt x="92" y="32"/>
                  </a:cubicBezTo>
                  <a:cubicBezTo>
                    <a:pt x="93" y="32"/>
                    <a:pt x="93" y="32"/>
                    <a:pt x="93" y="32"/>
                  </a:cubicBezTo>
                  <a:cubicBezTo>
                    <a:pt x="94" y="32"/>
                    <a:pt x="94" y="31"/>
                    <a:pt x="94" y="30"/>
                  </a:cubicBezTo>
                  <a:cubicBezTo>
                    <a:pt x="93" y="30"/>
                    <a:pt x="93" y="30"/>
                    <a:pt x="93" y="30"/>
                  </a:cubicBezTo>
                  <a:close/>
                  <a:moveTo>
                    <a:pt x="91" y="29"/>
                  </a:moveTo>
                  <a:cubicBezTo>
                    <a:pt x="92" y="29"/>
                    <a:pt x="92" y="29"/>
                    <a:pt x="93" y="29"/>
                  </a:cubicBezTo>
                  <a:cubicBezTo>
                    <a:pt x="93" y="29"/>
                    <a:pt x="93" y="28"/>
                    <a:pt x="93" y="28"/>
                  </a:cubicBezTo>
                  <a:cubicBezTo>
                    <a:pt x="93" y="28"/>
                    <a:pt x="93" y="27"/>
                    <a:pt x="93" y="27"/>
                  </a:cubicBezTo>
                  <a:cubicBezTo>
                    <a:pt x="92" y="27"/>
                    <a:pt x="92" y="28"/>
                    <a:pt x="92" y="28"/>
                  </a:cubicBezTo>
                  <a:cubicBezTo>
                    <a:pt x="92" y="28"/>
                    <a:pt x="92" y="28"/>
                    <a:pt x="91" y="27"/>
                  </a:cubicBezTo>
                  <a:cubicBezTo>
                    <a:pt x="91" y="27"/>
                    <a:pt x="91" y="27"/>
                    <a:pt x="91" y="27"/>
                  </a:cubicBezTo>
                  <a:cubicBezTo>
                    <a:pt x="91" y="27"/>
                    <a:pt x="91" y="28"/>
                    <a:pt x="91" y="28"/>
                  </a:cubicBezTo>
                  <a:cubicBezTo>
                    <a:pt x="91" y="28"/>
                    <a:pt x="91" y="29"/>
                    <a:pt x="91" y="29"/>
                  </a:cubicBezTo>
                  <a:close/>
                  <a:moveTo>
                    <a:pt x="94" y="28"/>
                  </a:moveTo>
                  <a:cubicBezTo>
                    <a:pt x="93" y="30"/>
                    <a:pt x="95" y="29"/>
                    <a:pt x="95" y="28"/>
                  </a:cubicBezTo>
                  <a:cubicBezTo>
                    <a:pt x="96" y="27"/>
                    <a:pt x="94" y="27"/>
                    <a:pt x="94" y="26"/>
                  </a:cubicBezTo>
                  <a:cubicBezTo>
                    <a:pt x="94" y="26"/>
                    <a:pt x="94" y="26"/>
                    <a:pt x="94" y="26"/>
                  </a:cubicBezTo>
                  <a:cubicBezTo>
                    <a:pt x="94" y="26"/>
                    <a:pt x="93" y="26"/>
                    <a:pt x="93" y="27"/>
                  </a:cubicBezTo>
                  <a:cubicBezTo>
                    <a:pt x="94" y="27"/>
                    <a:pt x="94" y="28"/>
                    <a:pt x="94" y="28"/>
                  </a:cubicBezTo>
                  <a:close/>
                  <a:moveTo>
                    <a:pt x="96" y="28"/>
                  </a:moveTo>
                  <a:cubicBezTo>
                    <a:pt x="98" y="28"/>
                    <a:pt x="98" y="27"/>
                    <a:pt x="98" y="26"/>
                  </a:cubicBezTo>
                  <a:cubicBezTo>
                    <a:pt x="99" y="25"/>
                    <a:pt x="99" y="25"/>
                    <a:pt x="99" y="24"/>
                  </a:cubicBezTo>
                  <a:cubicBezTo>
                    <a:pt x="100" y="24"/>
                    <a:pt x="100" y="23"/>
                    <a:pt x="100" y="23"/>
                  </a:cubicBezTo>
                  <a:cubicBezTo>
                    <a:pt x="99" y="24"/>
                    <a:pt x="99" y="23"/>
                    <a:pt x="99" y="23"/>
                  </a:cubicBezTo>
                  <a:cubicBezTo>
                    <a:pt x="99" y="22"/>
                    <a:pt x="98" y="24"/>
                    <a:pt x="98" y="24"/>
                  </a:cubicBezTo>
                  <a:cubicBezTo>
                    <a:pt x="98" y="24"/>
                    <a:pt x="97" y="23"/>
                    <a:pt x="97" y="23"/>
                  </a:cubicBezTo>
                  <a:cubicBezTo>
                    <a:pt x="97" y="23"/>
                    <a:pt x="97" y="22"/>
                    <a:pt x="97" y="22"/>
                  </a:cubicBezTo>
                  <a:cubicBezTo>
                    <a:pt x="97" y="22"/>
                    <a:pt x="97" y="22"/>
                    <a:pt x="97" y="22"/>
                  </a:cubicBezTo>
                  <a:cubicBezTo>
                    <a:pt x="96" y="22"/>
                    <a:pt x="97" y="22"/>
                    <a:pt x="96" y="22"/>
                  </a:cubicBezTo>
                  <a:cubicBezTo>
                    <a:pt x="96" y="22"/>
                    <a:pt x="96" y="22"/>
                    <a:pt x="96" y="22"/>
                  </a:cubicBezTo>
                  <a:cubicBezTo>
                    <a:pt x="96" y="22"/>
                    <a:pt x="96" y="23"/>
                    <a:pt x="96" y="23"/>
                  </a:cubicBezTo>
                  <a:cubicBezTo>
                    <a:pt x="96" y="23"/>
                    <a:pt x="95" y="23"/>
                    <a:pt x="95" y="23"/>
                  </a:cubicBezTo>
                  <a:cubicBezTo>
                    <a:pt x="95" y="23"/>
                    <a:pt x="94" y="23"/>
                    <a:pt x="94" y="24"/>
                  </a:cubicBezTo>
                  <a:cubicBezTo>
                    <a:pt x="95" y="24"/>
                    <a:pt x="95" y="24"/>
                    <a:pt x="95" y="24"/>
                  </a:cubicBezTo>
                  <a:cubicBezTo>
                    <a:pt x="94" y="25"/>
                    <a:pt x="94" y="24"/>
                    <a:pt x="94" y="24"/>
                  </a:cubicBezTo>
                  <a:cubicBezTo>
                    <a:pt x="93" y="25"/>
                    <a:pt x="94" y="25"/>
                    <a:pt x="94" y="25"/>
                  </a:cubicBezTo>
                  <a:cubicBezTo>
                    <a:pt x="95" y="26"/>
                    <a:pt x="95" y="26"/>
                    <a:pt x="96" y="27"/>
                  </a:cubicBezTo>
                  <a:cubicBezTo>
                    <a:pt x="96" y="27"/>
                    <a:pt x="96" y="27"/>
                    <a:pt x="96" y="28"/>
                  </a:cubicBezTo>
                  <a:close/>
                  <a:moveTo>
                    <a:pt x="101" y="25"/>
                  </a:moveTo>
                  <a:cubicBezTo>
                    <a:pt x="101" y="25"/>
                    <a:pt x="101" y="23"/>
                    <a:pt x="100" y="24"/>
                  </a:cubicBezTo>
                  <a:cubicBezTo>
                    <a:pt x="100" y="24"/>
                    <a:pt x="100" y="24"/>
                    <a:pt x="100" y="24"/>
                  </a:cubicBezTo>
                  <a:cubicBezTo>
                    <a:pt x="100" y="25"/>
                    <a:pt x="99" y="25"/>
                    <a:pt x="99" y="25"/>
                  </a:cubicBezTo>
                  <a:cubicBezTo>
                    <a:pt x="99" y="25"/>
                    <a:pt x="99" y="26"/>
                    <a:pt x="99" y="27"/>
                  </a:cubicBezTo>
                  <a:cubicBezTo>
                    <a:pt x="100" y="27"/>
                    <a:pt x="100" y="26"/>
                    <a:pt x="100" y="26"/>
                  </a:cubicBezTo>
                  <a:cubicBezTo>
                    <a:pt x="100" y="25"/>
                    <a:pt x="100" y="25"/>
                    <a:pt x="101" y="25"/>
                  </a:cubicBezTo>
                  <a:close/>
                  <a:moveTo>
                    <a:pt x="94" y="23"/>
                  </a:moveTo>
                  <a:cubicBezTo>
                    <a:pt x="94" y="23"/>
                    <a:pt x="95" y="23"/>
                    <a:pt x="95" y="22"/>
                  </a:cubicBezTo>
                  <a:cubicBezTo>
                    <a:pt x="95" y="21"/>
                    <a:pt x="94" y="22"/>
                    <a:pt x="94" y="22"/>
                  </a:cubicBezTo>
                  <a:cubicBezTo>
                    <a:pt x="94" y="21"/>
                    <a:pt x="93" y="21"/>
                    <a:pt x="93" y="22"/>
                  </a:cubicBezTo>
                  <a:cubicBezTo>
                    <a:pt x="93" y="23"/>
                    <a:pt x="93" y="23"/>
                    <a:pt x="93" y="24"/>
                  </a:cubicBezTo>
                  <a:cubicBezTo>
                    <a:pt x="94" y="24"/>
                    <a:pt x="94" y="23"/>
                    <a:pt x="94" y="23"/>
                  </a:cubicBezTo>
                  <a:close/>
                  <a:moveTo>
                    <a:pt x="95" y="21"/>
                  </a:moveTo>
                  <a:cubicBezTo>
                    <a:pt x="95" y="21"/>
                    <a:pt x="96" y="21"/>
                    <a:pt x="96" y="21"/>
                  </a:cubicBezTo>
                  <a:cubicBezTo>
                    <a:pt x="97" y="21"/>
                    <a:pt x="97" y="21"/>
                    <a:pt x="97" y="21"/>
                  </a:cubicBezTo>
                  <a:cubicBezTo>
                    <a:pt x="97" y="20"/>
                    <a:pt x="97" y="20"/>
                    <a:pt x="97" y="20"/>
                  </a:cubicBezTo>
                  <a:cubicBezTo>
                    <a:pt x="97" y="19"/>
                    <a:pt x="97" y="19"/>
                    <a:pt x="97" y="19"/>
                  </a:cubicBezTo>
                  <a:cubicBezTo>
                    <a:pt x="97" y="19"/>
                    <a:pt x="97" y="19"/>
                    <a:pt x="97" y="18"/>
                  </a:cubicBezTo>
                  <a:cubicBezTo>
                    <a:pt x="96" y="19"/>
                    <a:pt x="96" y="19"/>
                    <a:pt x="96" y="19"/>
                  </a:cubicBezTo>
                  <a:cubicBezTo>
                    <a:pt x="96" y="20"/>
                    <a:pt x="96" y="20"/>
                    <a:pt x="96" y="20"/>
                  </a:cubicBezTo>
                  <a:cubicBezTo>
                    <a:pt x="96" y="20"/>
                    <a:pt x="95" y="20"/>
                    <a:pt x="95" y="21"/>
                  </a:cubicBezTo>
                  <a:close/>
                  <a:moveTo>
                    <a:pt x="98" y="21"/>
                  </a:moveTo>
                  <a:cubicBezTo>
                    <a:pt x="98" y="21"/>
                    <a:pt x="98" y="21"/>
                    <a:pt x="98" y="21"/>
                  </a:cubicBezTo>
                  <a:cubicBezTo>
                    <a:pt x="98" y="22"/>
                    <a:pt x="99" y="22"/>
                    <a:pt x="99" y="22"/>
                  </a:cubicBezTo>
                  <a:cubicBezTo>
                    <a:pt x="100" y="21"/>
                    <a:pt x="98" y="20"/>
                    <a:pt x="98" y="21"/>
                  </a:cubicBezTo>
                  <a:cubicBezTo>
                    <a:pt x="98" y="21"/>
                    <a:pt x="98" y="20"/>
                    <a:pt x="98" y="21"/>
                  </a:cubicBezTo>
                  <a:close/>
                  <a:moveTo>
                    <a:pt x="102" y="22"/>
                  </a:moveTo>
                  <a:cubicBezTo>
                    <a:pt x="102" y="22"/>
                    <a:pt x="102" y="22"/>
                    <a:pt x="102" y="22"/>
                  </a:cubicBezTo>
                  <a:cubicBezTo>
                    <a:pt x="103" y="21"/>
                    <a:pt x="103" y="21"/>
                    <a:pt x="103" y="21"/>
                  </a:cubicBezTo>
                  <a:cubicBezTo>
                    <a:pt x="102" y="21"/>
                    <a:pt x="102" y="21"/>
                    <a:pt x="102" y="21"/>
                  </a:cubicBezTo>
                  <a:cubicBezTo>
                    <a:pt x="102" y="20"/>
                    <a:pt x="102" y="20"/>
                    <a:pt x="102" y="20"/>
                  </a:cubicBezTo>
                  <a:cubicBezTo>
                    <a:pt x="101" y="19"/>
                    <a:pt x="101" y="19"/>
                    <a:pt x="101" y="20"/>
                  </a:cubicBezTo>
                  <a:cubicBezTo>
                    <a:pt x="100" y="20"/>
                    <a:pt x="101" y="20"/>
                    <a:pt x="101" y="19"/>
                  </a:cubicBezTo>
                  <a:cubicBezTo>
                    <a:pt x="100" y="19"/>
                    <a:pt x="100" y="19"/>
                    <a:pt x="100" y="18"/>
                  </a:cubicBezTo>
                  <a:cubicBezTo>
                    <a:pt x="100" y="18"/>
                    <a:pt x="100" y="18"/>
                    <a:pt x="100" y="18"/>
                  </a:cubicBezTo>
                  <a:cubicBezTo>
                    <a:pt x="100" y="18"/>
                    <a:pt x="99" y="18"/>
                    <a:pt x="99" y="18"/>
                  </a:cubicBezTo>
                  <a:cubicBezTo>
                    <a:pt x="99" y="19"/>
                    <a:pt x="99" y="18"/>
                    <a:pt x="99" y="19"/>
                  </a:cubicBezTo>
                  <a:cubicBezTo>
                    <a:pt x="99" y="19"/>
                    <a:pt x="100" y="19"/>
                    <a:pt x="100" y="20"/>
                  </a:cubicBezTo>
                  <a:cubicBezTo>
                    <a:pt x="100" y="20"/>
                    <a:pt x="100" y="20"/>
                    <a:pt x="100" y="20"/>
                  </a:cubicBezTo>
                  <a:cubicBezTo>
                    <a:pt x="100" y="21"/>
                    <a:pt x="100" y="21"/>
                    <a:pt x="100" y="22"/>
                  </a:cubicBezTo>
                  <a:cubicBezTo>
                    <a:pt x="100" y="22"/>
                    <a:pt x="100" y="22"/>
                    <a:pt x="101" y="22"/>
                  </a:cubicBezTo>
                  <a:cubicBezTo>
                    <a:pt x="101" y="22"/>
                    <a:pt x="101" y="22"/>
                    <a:pt x="102" y="22"/>
                  </a:cubicBezTo>
                  <a:close/>
                  <a:moveTo>
                    <a:pt x="105" y="22"/>
                  </a:moveTo>
                  <a:cubicBezTo>
                    <a:pt x="106" y="22"/>
                    <a:pt x="105" y="22"/>
                    <a:pt x="106" y="22"/>
                  </a:cubicBezTo>
                  <a:cubicBezTo>
                    <a:pt x="106" y="21"/>
                    <a:pt x="106" y="21"/>
                    <a:pt x="106" y="22"/>
                  </a:cubicBezTo>
                  <a:cubicBezTo>
                    <a:pt x="106" y="22"/>
                    <a:pt x="106" y="22"/>
                    <a:pt x="106" y="22"/>
                  </a:cubicBezTo>
                  <a:cubicBezTo>
                    <a:pt x="107" y="22"/>
                    <a:pt x="107" y="22"/>
                    <a:pt x="107" y="22"/>
                  </a:cubicBezTo>
                  <a:cubicBezTo>
                    <a:pt x="107" y="22"/>
                    <a:pt x="107" y="23"/>
                    <a:pt x="107" y="22"/>
                  </a:cubicBezTo>
                  <a:cubicBezTo>
                    <a:pt x="107" y="22"/>
                    <a:pt x="107" y="21"/>
                    <a:pt x="107" y="21"/>
                  </a:cubicBezTo>
                  <a:cubicBezTo>
                    <a:pt x="107" y="21"/>
                    <a:pt x="107" y="20"/>
                    <a:pt x="107" y="20"/>
                  </a:cubicBezTo>
                  <a:cubicBezTo>
                    <a:pt x="107" y="19"/>
                    <a:pt x="107" y="19"/>
                    <a:pt x="107" y="19"/>
                  </a:cubicBezTo>
                  <a:cubicBezTo>
                    <a:pt x="106" y="18"/>
                    <a:pt x="106" y="19"/>
                    <a:pt x="106" y="19"/>
                  </a:cubicBezTo>
                  <a:cubicBezTo>
                    <a:pt x="105" y="20"/>
                    <a:pt x="105" y="20"/>
                    <a:pt x="105" y="20"/>
                  </a:cubicBezTo>
                  <a:cubicBezTo>
                    <a:pt x="105" y="21"/>
                    <a:pt x="105" y="21"/>
                    <a:pt x="105" y="22"/>
                  </a:cubicBezTo>
                  <a:cubicBezTo>
                    <a:pt x="105" y="22"/>
                    <a:pt x="105" y="22"/>
                    <a:pt x="105" y="22"/>
                  </a:cubicBezTo>
                  <a:close/>
                  <a:moveTo>
                    <a:pt x="106" y="26"/>
                  </a:moveTo>
                  <a:cubicBezTo>
                    <a:pt x="106" y="26"/>
                    <a:pt x="105" y="26"/>
                    <a:pt x="106" y="27"/>
                  </a:cubicBezTo>
                  <a:cubicBezTo>
                    <a:pt x="106" y="28"/>
                    <a:pt x="106" y="28"/>
                    <a:pt x="107" y="27"/>
                  </a:cubicBezTo>
                  <a:cubicBezTo>
                    <a:pt x="107" y="27"/>
                    <a:pt x="107" y="26"/>
                    <a:pt x="107" y="26"/>
                  </a:cubicBezTo>
                  <a:cubicBezTo>
                    <a:pt x="107" y="25"/>
                    <a:pt x="106" y="25"/>
                    <a:pt x="106" y="26"/>
                  </a:cubicBezTo>
                  <a:cubicBezTo>
                    <a:pt x="106" y="26"/>
                    <a:pt x="106" y="25"/>
                    <a:pt x="106" y="26"/>
                  </a:cubicBezTo>
                  <a:close/>
                  <a:moveTo>
                    <a:pt x="107" y="23"/>
                  </a:moveTo>
                  <a:cubicBezTo>
                    <a:pt x="107" y="24"/>
                    <a:pt x="107" y="25"/>
                    <a:pt x="108" y="25"/>
                  </a:cubicBezTo>
                  <a:cubicBezTo>
                    <a:pt x="109" y="25"/>
                    <a:pt x="109" y="24"/>
                    <a:pt x="109" y="24"/>
                  </a:cubicBezTo>
                  <a:cubicBezTo>
                    <a:pt x="109" y="24"/>
                    <a:pt x="109" y="24"/>
                    <a:pt x="109" y="23"/>
                  </a:cubicBezTo>
                  <a:cubicBezTo>
                    <a:pt x="109" y="23"/>
                    <a:pt x="108" y="23"/>
                    <a:pt x="108" y="23"/>
                  </a:cubicBezTo>
                  <a:cubicBezTo>
                    <a:pt x="108" y="23"/>
                    <a:pt x="108" y="23"/>
                    <a:pt x="107" y="23"/>
                  </a:cubicBezTo>
                  <a:cubicBezTo>
                    <a:pt x="107" y="23"/>
                    <a:pt x="108" y="23"/>
                    <a:pt x="107" y="23"/>
                  </a:cubicBezTo>
                  <a:close/>
                  <a:moveTo>
                    <a:pt x="122" y="18"/>
                  </a:moveTo>
                  <a:cubicBezTo>
                    <a:pt x="122" y="18"/>
                    <a:pt x="122" y="17"/>
                    <a:pt x="121" y="17"/>
                  </a:cubicBezTo>
                  <a:cubicBezTo>
                    <a:pt x="121" y="17"/>
                    <a:pt x="121" y="17"/>
                    <a:pt x="121" y="16"/>
                  </a:cubicBezTo>
                  <a:cubicBezTo>
                    <a:pt x="120" y="16"/>
                    <a:pt x="120" y="17"/>
                    <a:pt x="120" y="16"/>
                  </a:cubicBezTo>
                  <a:cubicBezTo>
                    <a:pt x="120" y="16"/>
                    <a:pt x="119" y="16"/>
                    <a:pt x="119" y="16"/>
                  </a:cubicBezTo>
                  <a:cubicBezTo>
                    <a:pt x="119" y="16"/>
                    <a:pt x="119" y="17"/>
                    <a:pt x="119" y="17"/>
                  </a:cubicBezTo>
                  <a:cubicBezTo>
                    <a:pt x="119" y="17"/>
                    <a:pt x="118" y="16"/>
                    <a:pt x="118" y="16"/>
                  </a:cubicBezTo>
                  <a:cubicBezTo>
                    <a:pt x="118" y="17"/>
                    <a:pt x="118" y="17"/>
                    <a:pt x="119" y="18"/>
                  </a:cubicBezTo>
                  <a:cubicBezTo>
                    <a:pt x="119" y="18"/>
                    <a:pt x="119" y="18"/>
                    <a:pt x="120" y="18"/>
                  </a:cubicBezTo>
                  <a:cubicBezTo>
                    <a:pt x="120" y="18"/>
                    <a:pt x="121" y="18"/>
                    <a:pt x="121" y="18"/>
                  </a:cubicBezTo>
                  <a:cubicBezTo>
                    <a:pt x="121" y="18"/>
                    <a:pt x="122" y="18"/>
                    <a:pt x="122" y="18"/>
                  </a:cubicBezTo>
                  <a:cubicBezTo>
                    <a:pt x="122" y="18"/>
                    <a:pt x="122" y="18"/>
                    <a:pt x="122" y="18"/>
                  </a:cubicBezTo>
                  <a:close/>
                  <a:moveTo>
                    <a:pt x="123" y="16"/>
                  </a:moveTo>
                  <a:cubicBezTo>
                    <a:pt x="123" y="17"/>
                    <a:pt x="123" y="18"/>
                    <a:pt x="124" y="18"/>
                  </a:cubicBezTo>
                  <a:cubicBezTo>
                    <a:pt x="124" y="18"/>
                    <a:pt x="124" y="17"/>
                    <a:pt x="124" y="17"/>
                  </a:cubicBezTo>
                  <a:cubicBezTo>
                    <a:pt x="125" y="17"/>
                    <a:pt x="124" y="17"/>
                    <a:pt x="124" y="17"/>
                  </a:cubicBezTo>
                  <a:cubicBezTo>
                    <a:pt x="124" y="17"/>
                    <a:pt x="126" y="16"/>
                    <a:pt x="126" y="15"/>
                  </a:cubicBezTo>
                  <a:cubicBezTo>
                    <a:pt x="126" y="15"/>
                    <a:pt x="127" y="14"/>
                    <a:pt x="126" y="13"/>
                  </a:cubicBezTo>
                  <a:cubicBezTo>
                    <a:pt x="126" y="13"/>
                    <a:pt x="125" y="13"/>
                    <a:pt x="125" y="13"/>
                  </a:cubicBezTo>
                  <a:cubicBezTo>
                    <a:pt x="124" y="13"/>
                    <a:pt x="125" y="13"/>
                    <a:pt x="124" y="14"/>
                  </a:cubicBezTo>
                  <a:cubicBezTo>
                    <a:pt x="124" y="14"/>
                    <a:pt x="124" y="14"/>
                    <a:pt x="124" y="13"/>
                  </a:cubicBezTo>
                  <a:cubicBezTo>
                    <a:pt x="123" y="13"/>
                    <a:pt x="123" y="14"/>
                    <a:pt x="123" y="14"/>
                  </a:cubicBezTo>
                  <a:cubicBezTo>
                    <a:pt x="123" y="14"/>
                    <a:pt x="123" y="13"/>
                    <a:pt x="123" y="13"/>
                  </a:cubicBezTo>
                  <a:cubicBezTo>
                    <a:pt x="123" y="13"/>
                    <a:pt x="123" y="13"/>
                    <a:pt x="122" y="14"/>
                  </a:cubicBezTo>
                  <a:cubicBezTo>
                    <a:pt x="122" y="14"/>
                    <a:pt x="122" y="14"/>
                    <a:pt x="122" y="14"/>
                  </a:cubicBezTo>
                  <a:cubicBezTo>
                    <a:pt x="122" y="15"/>
                    <a:pt x="122" y="15"/>
                    <a:pt x="122" y="15"/>
                  </a:cubicBezTo>
                  <a:cubicBezTo>
                    <a:pt x="122" y="16"/>
                    <a:pt x="121" y="15"/>
                    <a:pt x="122" y="16"/>
                  </a:cubicBezTo>
                  <a:cubicBezTo>
                    <a:pt x="123" y="17"/>
                    <a:pt x="123" y="16"/>
                    <a:pt x="123" y="15"/>
                  </a:cubicBezTo>
                  <a:cubicBezTo>
                    <a:pt x="123" y="15"/>
                    <a:pt x="123" y="16"/>
                    <a:pt x="123" y="16"/>
                  </a:cubicBezTo>
                  <a:close/>
                  <a:moveTo>
                    <a:pt x="127" y="12"/>
                  </a:moveTo>
                  <a:cubicBezTo>
                    <a:pt x="127" y="12"/>
                    <a:pt x="127" y="13"/>
                    <a:pt x="128" y="13"/>
                  </a:cubicBezTo>
                  <a:cubicBezTo>
                    <a:pt x="128" y="13"/>
                    <a:pt x="129" y="13"/>
                    <a:pt x="129" y="12"/>
                  </a:cubicBezTo>
                  <a:cubicBezTo>
                    <a:pt x="130" y="12"/>
                    <a:pt x="130" y="11"/>
                    <a:pt x="130" y="11"/>
                  </a:cubicBezTo>
                  <a:cubicBezTo>
                    <a:pt x="129" y="10"/>
                    <a:pt x="129" y="10"/>
                    <a:pt x="129" y="9"/>
                  </a:cubicBezTo>
                  <a:cubicBezTo>
                    <a:pt x="129" y="9"/>
                    <a:pt x="128" y="9"/>
                    <a:pt x="128" y="9"/>
                  </a:cubicBezTo>
                  <a:cubicBezTo>
                    <a:pt x="128" y="9"/>
                    <a:pt x="128" y="9"/>
                    <a:pt x="128" y="9"/>
                  </a:cubicBezTo>
                  <a:cubicBezTo>
                    <a:pt x="128" y="8"/>
                    <a:pt x="127" y="8"/>
                    <a:pt x="127" y="9"/>
                  </a:cubicBezTo>
                  <a:cubicBezTo>
                    <a:pt x="126" y="9"/>
                    <a:pt x="127" y="11"/>
                    <a:pt x="127" y="11"/>
                  </a:cubicBezTo>
                  <a:cubicBezTo>
                    <a:pt x="127" y="12"/>
                    <a:pt x="127" y="12"/>
                    <a:pt x="127" y="12"/>
                  </a:cubicBezTo>
                  <a:close/>
                  <a:moveTo>
                    <a:pt x="118" y="13"/>
                  </a:moveTo>
                  <a:cubicBezTo>
                    <a:pt x="118" y="14"/>
                    <a:pt x="118" y="13"/>
                    <a:pt x="118" y="13"/>
                  </a:cubicBezTo>
                  <a:cubicBezTo>
                    <a:pt x="118" y="13"/>
                    <a:pt x="119" y="14"/>
                    <a:pt x="119" y="14"/>
                  </a:cubicBezTo>
                  <a:cubicBezTo>
                    <a:pt x="119" y="14"/>
                    <a:pt x="119" y="13"/>
                    <a:pt x="119" y="13"/>
                  </a:cubicBezTo>
                  <a:cubicBezTo>
                    <a:pt x="119" y="13"/>
                    <a:pt x="119" y="13"/>
                    <a:pt x="119" y="13"/>
                  </a:cubicBezTo>
                  <a:cubicBezTo>
                    <a:pt x="120" y="13"/>
                    <a:pt x="119" y="13"/>
                    <a:pt x="120" y="13"/>
                  </a:cubicBezTo>
                  <a:cubicBezTo>
                    <a:pt x="120" y="12"/>
                    <a:pt x="120" y="13"/>
                    <a:pt x="121" y="13"/>
                  </a:cubicBezTo>
                  <a:cubicBezTo>
                    <a:pt x="121" y="13"/>
                    <a:pt x="122" y="12"/>
                    <a:pt x="122" y="12"/>
                  </a:cubicBezTo>
                  <a:cubicBezTo>
                    <a:pt x="122" y="12"/>
                    <a:pt x="123" y="12"/>
                    <a:pt x="123" y="11"/>
                  </a:cubicBezTo>
                  <a:cubicBezTo>
                    <a:pt x="123" y="11"/>
                    <a:pt x="123" y="11"/>
                    <a:pt x="123" y="11"/>
                  </a:cubicBezTo>
                  <a:cubicBezTo>
                    <a:pt x="123" y="10"/>
                    <a:pt x="123" y="10"/>
                    <a:pt x="123" y="10"/>
                  </a:cubicBezTo>
                  <a:cubicBezTo>
                    <a:pt x="123" y="10"/>
                    <a:pt x="124" y="10"/>
                    <a:pt x="124" y="10"/>
                  </a:cubicBezTo>
                  <a:cubicBezTo>
                    <a:pt x="124" y="10"/>
                    <a:pt x="124" y="9"/>
                    <a:pt x="124" y="9"/>
                  </a:cubicBezTo>
                  <a:cubicBezTo>
                    <a:pt x="124" y="9"/>
                    <a:pt x="124" y="9"/>
                    <a:pt x="125" y="9"/>
                  </a:cubicBezTo>
                  <a:cubicBezTo>
                    <a:pt x="125" y="9"/>
                    <a:pt x="125" y="9"/>
                    <a:pt x="125" y="9"/>
                  </a:cubicBezTo>
                  <a:cubicBezTo>
                    <a:pt x="125" y="8"/>
                    <a:pt x="125" y="8"/>
                    <a:pt x="125" y="8"/>
                  </a:cubicBezTo>
                  <a:cubicBezTo>
                    <a:pt x="125" y="7"/>
                    <a:pt x="126" y="8"/>
                    <a:pt x="125" y="7"/>
                  </a:cubicBezTo>
                  <a:cubicBezTo>
                    <a:pt x="125" y="7"/>
                    <a:pt x="125" y="6"/>
                    <a:pt x="125" y="6"/>
                  </a:cubicBezTo>
                  <a:cubicBezTo>
                    <a:pt x="125" y="6"/>
                    <a:pt x="125" y="6"/>
                    <a:pt x="124" y="7"/>
                  </a:cubicBezTo>
                  <a:cubicBezTo>
                    <a:pt x="124" y="7"/>
                    <a:pt x="125" y="7"/>
                    <a:pt x="125" y="7"/>
                  </a:cubicBezTo>
                  <a:cubicBezTo>
                    <a:pt x="124" y="8"/>
                    <a:pt x="124" y="7"/>
                    <a:pt x="124" y="7"/>
                  </a:cubicBezTo>
                  <a:cubicBezTo>
                    <a:pt x="123" y="7"/>
                    <a:pt x="123" y="7"/>
                    <a:pt x="123" y="8"/>
                  </a:cubicBezTo>
                  <a:cubicBezTo>
                    <a:pt x="122" y="8"/>
                    <a:pt x="123" y="8"/>
                    <a:pt x="123" y="9"/>
                  </a:cubicBezTo>
                  <a:cubicBezTo>
                    <a:pt x="123" y="9"/>
                    <a:pt x="122" y="10"/>
                    <a:pt x="122" y="10"/>
                  </a:cubicBezTo>
                  <a:cubicBezTo>
                    <a:pt x="122" y="10"/>
                    <a:pt x="122" y="9"/>
                    <a:pt x="121" y="9"/>
                  </a:cubicBezTo>
                  <a:cubicBezTo>
                    <a:pt x="121" y="8"/>
                    <a:pt x="121" y="8"/>
                    <a:pt x="121" y="8"/>
                  </a:cubicBezTo>
                  <a:cubicBezTo>
                    <a:pt x="120" y="9"/>
                    <a:pt x="121" y="9"/>
                    <a:pt x="121" y="9"/>
                  </a:cubicBezTo>
                  <a:cubicBezTo>
                    <a:pt x="121" y="10"/>
                    <a:pt x="121" y="10"/>
                    <a:pt x="121" y="10"/>
                  </a:cubicBezTo>
                  <a:cubicBezTo>
                    <a:pt x="121" y="11"/>
                    <a:pt x="120" y="10"/>
                    <a:pt x="120" y="10"/>
                  </a:cubicBezTo>
                  <a:cubicBezTo>
                    <a:pt x="120" y="11"/>
                    <a:pt x="120" y="11"/>
                    <a:pt x="120" y="10"/>
                  </a:cubicBezTo>
                  <a:cubicBezTo>
                    <a:pt x="120" y="10"/>
                    <a:pt x="120" y="9"/>
                    <a:pt x="119" y="9"/>
                  </a:cubicBezTo>
                  <a:cubicBezTo>
                    <a:pt x="119" y="9"/>
                    <a:pt x="119" y="10"/>
                    <a:pt x="119" y="10"/>
                  </a:cubicBezTo>
                  <a:cubicBezTo>
                    <a:pt x="118" y="10"/>
                    <a:pt x="119" y="10"/>
                    <a:pt x="118" y="10"/>
                  </a:cubicBezTo>
                  <a:cubicBezTo>
                    <a:pt x="118" y="10"/>
                    <a:pt x="118" y="11"/>
                    <a:pt x="118" y="11"/>
                  </a:cubicBezTo>
                  <a:cubicBezTo>
                    <a:pt x="118" y="11"/>
                    <a:pt x="118" y="10"/>
                    <a:pt x="117" y="10"/>
                  </a:cubicBezTo>
                  <a:cubicBezTo>
                    <a:pt x="117" y="10"/>
                    <a:pt x="117" y="11"/>
                    <a:pt x="116" y="11"/>
                  </a:cubicBezTo>
                  <a:cubicBezTo>
                    <a:pt x="116" y="11"/>
                    <a:pt x="115" y="10"/>
                    <a:pt x="115" y="11"/>
                  </a:cubicBezTo>
                  <a:cubicBezTo>
                    <a:pt x="115" y="11"/>
                    <a:pt x="116" y="11"/>
                    <a:pt x="116" y="11"/>
                  </a:cubicBezTo>
                  <a:cubicBezTo>
                    <a:pt x="116" y="11"/>
                    <a:pt x="116" y="11"/>
                    <a:pt x="116" y="11"/>
                  </a:cubicBezTo>
                  <a:cubicBezTo>
                    <a:pt x="116" y="11"/>
                    <a:pt x="117" y="11"/>
                    <a:pt x="117" y="11"/>
                  </a:cubicBezTo>
                  <a:cubicBezTo>
                    <a:pt x="118" y="11"/>
                    <a:pt x="117" y="12"/>
                    <a:pt x="117" y="12"/>
                  </a:cubicBezTo>
                  <a:cubicBezTo>
                    <a:pt x="117" y="12"/>
                    <a:pt x="116" y="13"/>
                    <a:pt x="117" y="14"/>
                  </a:cubicBezTo>
                  <a:cubicBezTo>
                    <a:pt x="117" y="14"/>
                    <a:pt x="117" y="13"/>
                    <a:pt x="117" y="13"/>
                  </a:cubicBezTo>
                  <a:cubicBezTo>
                    <a:pt x="118" y="13"/>
                    <a:pt x="118" y="13"/>
                    <a:pt x="118" y="13"/>
                  </a:cubicBezTo>
                  <a:close/>
                  <a:moveTo>
                    <a:pt x="130" y="4"/>
                  </a:moveTo>
                  <a:cubicBezTo>
                    <a:pt x="130" y="4"/>
                    <a:pt x="130" y="3"/>
                    <a:pt x="130" y="3"/>
                  </a:cubicBezTo>
                  <a:cubicBezTo>
                    <a:pt x="130" y="3"/>
                    <a:pt x="129" y="3"/>
                    <a:pt x="129" y="3"/>
                  </a:cubicBezTo>
                  <a:cubicBezTo>
                    <a:pt x="128" y="3"/>
                    <a:pt x="128" y="3"/>
                    <a:pt x="128" y="4"/>
                  </a:cubicBezTo>
                  <a:cubicBezTo>
                    <a:pt x="128" y="4"/>
                    <a:pt x="129" y="4"/>
                    <a:pt x="129" y="4"/>
                  </a:cubicBezTo>
                  <a:cubicBezTo>
                    <a:pt x="129" y="4"/>
                    <a:pt x="128" y="4"/>
                    <a:pt x="128" y="4"/>
                  </a:cubicBezTo>
                  <a:cubicBezTo>
                    <a:pt x="128" y="4"/>
                    <a:pt x="129" y="5"/>
                    <a:pt x="129" y="5"/>
                  </a:cubicBezTo>
                  <a:cubicBezTo>
                    <a:pt x="129" y="5"/>
                    <a:pt x="129" y="5"/>
                    <a:pt x="130" y="5"/>
                  </a:cubicBezTo>
                  <a:cubicBezTo>
                    <a:pt x="130" y="5"/>
                    <a:pt x="131" y="4"/>
                    <a:pt x="130" y="4"/>
                  </a:cubicBezTo>
                  <a:cubicBezTo>
                    <a:pt x="130" y="4"/>
                    <a:pt x="130" y="4"/>
                    <a:pt x="130" y="4"/>
                  </a:cubicBezTo>
                  <a:cubicBezTo>
                    <a:pt x="129" y="4"/>
                    <a:pt x="130" y="4"/>
                    <a:pt x="130" y="4"/>
                  </a:cubicBezTo>
                  <a:cubicBezTo>
                    <a:pt x="130" y="4"/>
                    <a:pt x="130" y="4"/>
                    <a:pt x="130" y="4"/>
                  </a:cubicBezTo>
                  <a:cubicBezTo>
                    <a:pt x="130" y="4"/>
                    <a:pt x="130" y="4"/>
                    <a:pt x="130" y="4"/>
                  </a:cubicBezTo>
                  <a:close/>
                  <a:moveTo>
                    <a:pt x="134" y="3"/>
                  </a:moveTo>
                  <a:cubicBezTo>
                    <a:pt x="134" y="3"/>
                    <a:pt x="134" y="3"/>
                    <a:pt x="134" y="3"/>
                  </a:cubicBezTo>
                  <a:cubicBezTo>
                    <a:pt x="134" y="3"/>
                    <a:pt x="134" y="2"/>
                    <a:pt x="134" y="2"/>
                  </a:cubicBezTo>
                  <a:cubicBezTo>
                    <a:pt x="134" y="2"/>
                    <a:pt x="134" y="1"/>
                    <a:pt x="134" y="1"/>
                  </a:cubicBezTo>
                  <a:cubicBezTo>
                    <a:pt x="134" y="1"/>
                    <a:pt x="133" y="1"/>
                    <a:pt x="133" y="2"/>
                  </a:cubicBezTo>
                  <a:cubicBezTo>
                    <a:pt x="133" y="2"/>
                    <a:pt x="133" y="2"/>
                    <a:pt x="134" y="3"/>
                  </a:cubicBezTo>
                  <a:cubicBezTo>
                    <a:pt x="134" y="3"/>
                    <a:pt x="133" y="2"/>
                    <a:pt x="134" y="3"/>
                  </a:cubicBezTo>
                  <a:close/>
                  <a:moveTo>
                    <a:pt x="139" y="3"/>
                  </a:moveTo>
                  <a:cubicBezTo>
                    <a:pt x="139" y="4"/>
                    <a:pt x="139" y="4"/>
                    <a:pt x="139" y="5"/>
                  </a:cubicBezTo>
                  <a:cubicBezTo>
                    <a:pt x="139" y="5"/>
                    <a:pt x="140" y="5"/>
                    <a:pt x="140" y="5"/>
                  </a:cubicBezTo>
                  <a:cubicBezTo>
                    <a:pt x="140" y="5"/>
                    <a:pt x="140" y="4"/>
                    <a:pt x="140" y="4"/>
                  </a:cubicBezTo>
                  <a:cubicBezTo>
                    <a:pt x="141" y="4"/>
                    <a:pt x="141" y="4"/>
                    <a:pt x="141" y="4"/>
                  </a:cubicBezTo>
                  <a:cubicBezTo>
                    <a:pt x="142" y="4"/>
                    <a:pt x="142" y="4"/>
                    <a:pt x="143" y="4"/>
                  </a:cubicBezTo>
                  <a:cubicBezTo>
                    <a:pt x="143" y="4"/>
                    <a:pt x="144" y="3"/>
                    <a:pt x="144" y="3"/>
                  </a:cubicBezTo>
                  <a:cubicBezTo>
                    <a:pt x="144" y="2"/>
                    <a:pt x="144" y="2"/>
                    <a:pt x="143" y="2"/>
                  </a:cubicBezTo>
                  <a:cubicBezTo>
                    <a:pt x="143" y="2"/>
                    <a:pt x="143" y="3"/>
                    <a:pt x="142" y="3"/>
                  </a:cubicBezTo>
                  <a:cubicBezTo>
                    <a:pt x="142" y="3"/>
                    <a:pt x="142" y="3"/>
                    <a:pt x="142" y="3"/>
                  </a:cubicBezTo>
                  <a:cubicBezTo>
                    <a:pt x="142" y="3"/>
                    <a:pt x="142" y="3"/>
                    <a:pt x="142" y="2"/>
                  </a:cubicBezTo>
                  <a:cubicBezTo>
                    <a:pt x="142" y="2"/>
                    <a:pt x="143" y="2"/>
                    <a:pt x="143" y="1"/>
                  </a:cubicBezTo>
                  <a:cubicBezTo>
                    <a:pt x="142" y="1"/>
                    <a:pt x="142" y="1"/>
                    <a:pt x="141" y="1"/>
                  </a:cubicBezTo>
                  <a:cubicBezTo>
                    <a:pt x="141" y="1"/>
                    <a:pt x="141" y="0"/>
                    <a:pt x="141" y="0"/>
                  </a:cubicBezTo>
                  <a:cubicBezTo>
                    <a:pt x="141" y="0"/>
                    <a:pt x="141" y="0"/>
                    <a:pt x="140" y="0"/>
                  </a:cubicBezTo>
                  <a:cubicBezTo>
                    <a:pt x="140" y="0"/>
                    <a:pt x="140" y="0"/>
                    <a:pt x="140" y="0"/>
                  </a:cubicBezTo>
                  <a:cubicBezTo>
                    <a:pt x="139" y="1"/>
                    <a:pt x="141" y="2"/>
                    <a:pt x="141" y="3"/>
                  </a:cubicBezTo>
                  <a:cubicBezTo>
                    <a:pt x="140" y="2"/>
                    <a:pt x="140" y="2"/>
                    <a:pt x="140" y="1"/>
                  </a:cubicBezTo>
                  <a:cubicBezTo>
                    <a:pt x="139" y="1"/>
                    <a:pt x="139" y="1"/>
                    <a:pt x="139" y="2"/>
                  </a:cubicBezTo>
                  <a:cubicBezTo>
                    <a:pt x="139" y="2"/>
                    <a:pt x="138" y="2"/>
                    <a:pt x="138" y="2"/>
                  </a:cubicBezTo>
                  <a:cubicBezTo>
                    <a:pt x="138" y="2"/>
                    <a:pt x="138" y="2"/>
                    <a:pt x="138" y="2"/>
                  </a:cubicBezTo>
                  <a:cubicBezTo>
                    <a:pt x="138" y="3"/>
                    <a:pt x="139" y="3"/>
                    <a:pt x="139" y="3"/>
                  </a:cubicBezTo>
                  <a:cubicBezTo>
                    <a:pt x="139" y="3"/>
                    <a:pt x="139" y="3"/>
                    <a:pt x="139" y="3"/>
                  </a:cubicBezTo>
                  <a:close/>
                  <a:moveTo>
                    <a:pt x="169" y="26"/>
                  </a:moveTo>
                  <a:cubicBezTo>
                    <a:pt x="168" y="26"/>
                    <a:pt x="168" y="26"/>
                    <a:pt x="168" y="27"/>
                  </a:cubicBezTo>
                  <a:cubicBezTo>
                    <a:pt x="168" y="27"/>
                    <a:pt x="168" y="28"/>
                    <a:pt x="168" y="28"/>
                  </a:cubicBezTo>
                  <a:cubicBezTo>
                    <a:pt x="168" y="28"/>
                    <a:pt x="169" y="27"/>
                    <a:pt x="170" y="27"/>
                  </a:cubicBezTo>
                  <a:cubicBezTo>
                    <a:pt x="170" y="27"/>
                    <a:pt x="170" y="27"/>
                    <a:pt x="170" y="27"/>
                  </a:cubicBezTo>
                  <a:cubicBezTo>
                    <a:pt x="170" y="27"/>
                    <a:pt x="169" y="27"/>
                    <a:pt x="169" y="26"/>
                  </a:cubicBezTo>
                  <a:cubicBezTo>
                    <a:pt x="169" y="26"/>
                    <a:pt x="169" y="26"/>
                    <a:pt x="169" y="26"/>
                  </a:cubicBezTo>
                  <a:cubicBezTo>
                    <a:pt x="169" y="26"/>
                    <a:pt x="169" y="26"/>
                    <a:pt x="169" y="26"/>
                  </a:cubicBezTo>
                  <a:close/>
                  <a:moveTo>
                    <a:pt x="3" y="187"/>
                  </a:moveTo>
                  <a:cubicBezTo>
                    <a:pt x="3" y="187"/>
                    <a:pt x="4" y="188"/>
                    <a:pt x="4" y="188"/>
                  </a:cubicBezTo>
                  <a:cubicBezTo>
                    <a:pt x="4" y="188"/>
                    <a:pt x="4" y="186"/>
                    <a:pt x="4" y="186"/>
                  </a:cubicBezTo>
                  <a:cubicBezTo>
                    <a:pt x="3" y="185"/>
                    <a:pt x="3" y="186"/>
                    <a:pt x="3" y="187"/>
                  </a:cubicBezTo>
                  <a:cubicBezTo>
                    <a:pt x="3" y="187"/>
                    <a:pt x="3" y="186"/>
                    <a:pt x="3" y="187"/>
                  </a:cubicBezTo>
                  <a:close/>
                  <a:moveTo>
                    <a:pt x="1" y="174"/>
                  </a:moveTo>
                  <a:cubicBezTo>
                    <a:pt x="1" y="175"/>
                    <a:pt x="2" y="178"/>
                    <a:pt x="3" y="177"/>
                  </a:cubicBezTo>
                  <a:cubicBezTo>
                    <a:pt x="3" y="176"/>
                    <a:pt x="3" y="175"/>
                    <a:pt x="2" y="175"/>
                  </a:cubicBezTo>
                  <a:cubicBezTo>
                    <a:pt x="2" y="175"/>
                    <a:pt x="1" y="174"/>
                    <a:pt x="1" y="174"/>
                  </a:cubicBezTo>
                  <a:cubicBezTo>
                    <a:pt x="1" y="175"/>
                    <a:pt x="1" y="174"/>
                    <a:pt x="1" y="174"/>
                  </a:cubicBezTo>
                  <a:close/>
                  <a:moveTo>
                    <a:pt x="8" y="153"/>
                  </a:moveTo>
                  <a:cubicBezTo>
                    <a:pt x="8" y="152"/>
                    <a:pt x="7" y="150"/>
                    <a:pt x="7" y="152"/>
                  </a:cubicBezTo>
                  <a:cubicBezTo>
                    <a:pt x="6" y="152"/>
                    <a:pt x="7" y="154"/>
                    <a:pt x="8" y="153"/>
                  </a:cubicBezTo>
                  <a:close/>
                  <a:moveTo>
                    <a:pt x="5" y="153"/>
                  </a:moveTo>
                  <a:cubicBezTo>
                    <a:pt x="5" y="154"/>
                    <a:pt x="5" y="155"/>
                    <a:pt x="6" y="154"/>
                  </a:cubicBezTo>
                  <a:cubicBezTo>
                    <a:pt x="6" y="154"/>
                    <a:pt x="6" y="154"/>
                    <a:pt x="6" y="154"/>
                  </a:cubicBezTo>
                  <a:cubicBezTo>
                    <a:pt x="6" y="153"/>
                    <a:pt x="5" y="153"/>
                    <a:pt x="5" y="153"/>
                  </a:cubicBezTo>
                  <a:cubicBezTo>
                    <a:pt x="5" y="153"/>
                    <a:pt x="5" y="153"/>
                    <a:pt x="5" y="153"/>
                  </a:cubicBezTo>
                  <a:close/>
                  <a:moveTo>
                    <a:pt x="22" y="139"/>
                  </a:moveTo>
                  <a:cubicBezTo>
                    <a:pt x="22" y="139"/>
                    <a:pt x="20" y="140"/>
                    <a:pt x="21" y="140"/>
                  </a:cubicBezTo>
                  <a:cubicBezTo>
                    <a:pt x="22" y="140"/>
                    <a:pt x="22" y="139"/>
                    <a:pt x="22" y="139"/>
                  </a:cubicBezTo>
                  <a:cubicBezTo>
                    <a:pt x="22" y="139"/>
                    <a:pt x="22" y="139"/>
                    <a:pt x="22" y="139"/>
                  </a:cubicBezTo>
                  <a:close/>
                  <a:moveTo>
                    <a:pt x="18" y="142"/>
                  </a:moveTo>
                  <a:cubicBezTo>
                    <a:pt x="18" y="142"/>
                    <a:pt x="18" y="142"/>
                    <a:pt x="17" y="142"/>
                  </a:cubicBezTo>
                  <a:cubicBezTo>
                    <a:pt x="17" y="142"/>
                    <a:pt x="17" y="143"/>
                    <a:pt x="18" y="143"/>
                  </a:cubicBezTo>
                  <a:cubicBezTo>
                    <a:pt x="18" y="143"/>
                    <a:pt x="19" y="143"/>
                    <a:pt x="19" y="143"/>
                  </a:cubicBezTo>
                  <a:cubicBezTo>
                    <a:pt x="19" y="142"/>
                    <a:pt x="19" y="141"/>
                    <a:pt x="19" y="141"/>
                  </a:cubicBezTo>
                  <a:cubicBezTo>
                    <a:pt x="18" y="141"/>
                    <a:pt x="18" y="142"/>
                    <a:pt x="18" y="14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7" name="Freeform 783">
              <a:extLst>
                <a:ext uri="{FF2B5EF4-FFF2-40B4-BE49-F238E27FC236}">
                  <a16:creationId xmlns:a16="http://schemas.microsoft.com/office/drawing/2014/main" id="{E144803A-90EB-4B4A-BCCA-EF2EBCE06EB5}"/>
                </a:ext>
              </a:extLst>
            </p:cNvPr>
            <p:cNvSpPr>
              <a:spLocks/>
            </p:cNvSpPr>
            <p:nvPr/>
          </p:nvSpPr>
          <p:spPr bwMode="auto">
            <a:xfrm>
              <a:off x="6638129" y="3253717"/>
              <a:ext cx="55292" cy="49196"/>
            </a:xfrm>
            <a:custGeom>
              <a:avLst/>
              <a:gdLst>
                <a:gd name="T0" fmla="*/ 11 w 12"/>
                <a:gd name="T1" fmla="*/ 8 h 13"/>
                <a:gd name="T2" fmla="*/ 11 w 12"/>
                <a:gd name="T3" fmla="*/ 8 h 13"/>
                <a:gd name="T4" fmla="*/ 11 w 12"/>
                <a:gd name="T5" fmla="*/ 7 h 13"/>
                <a:gd name="T6" fmla="*/ 12 w 12"/>
                <a:gd name="T7" fmla="*/ 6 h 13"/>
                <a:gd name="T8" fmla="*/ 11 w 12"/>
                <a:gd name="T9" fmla="*/ 6 h 13"/>
                <a:gd name="T10" fmla="*/ 9 w 12"/>
                <a:gd name="T11" fmla="*/ 5 h 13"/>
                <a:gd name="T12" fmla="*/ 9 w 12"/>
                <a:gd name="T13" fmla="*/ 5 h 13"/>
                <a:gd name="T14" fmla="*/ 9 w 12"/>
                <a:gd name="T15" fmla="*/ 4 h 13"/>
                <a:gd name="T16" fmla="*/ 8 w 12"/>
                <a:gd name="T17" fmla="*/ 3 h 13"/>
                <a:gd name="T18" fmla="*/ 7 w 12"/>
                <a:gd name="T19" fmla="*/ 2 h 13"/>
                <a:gd name="T20" fmla="*/ 6 w 12"/>
                <a:gd name="T21" fmla="*/ 2 h 13"/>
                <a:gd name="T22" fmla="*/ 6 w 12"/>
                <a:gd name="T23" fmla="*/ 1 h 13"/>
                <a:gd name="T24" fmla="*/ 4 w 12"/>
                <a:gd name="T25" fmla="*/ 1 h 13"/>
                <a:gd name="T26" fmla="*/ 4 w 12"/>
                <a:gd name="T27" fmla="*/ 2 h 13"/>
                <a:gd name="T28" fmla="*/ 3 w 12"/>
                <a:gd name="T29" fmla="*/ 3 h 13"/>
                <a:gd name="T30" fmla="*/ 3 w 12"/>
                <a:gd name="T31" fmla="*/ 4 h 13"/>
                <a:gd name="T32" fmla="*/ 2 w 12"/>
                <a:gd name="T33" fmla="*/ 4 h 13"/>
                <a:gd name="T34" fmla="*/ 1 w 12"/>
                <a:gd name="T35" fmla="*/ 5 h 13"/>
                <a:gd name="T36" fmla="*/ 0 w 12"/>
                <a:gd name="T37" fmla="*/ 5 h 13"/>
                <a:gd name="T38" fmla="*/ 1 w 12"/>
                <a:gd name="T39" fmla="*/ 6 h 13"/>
                <a:gd name="T40" fmla="*/ 0 w 12"/>
                <a:gd name="T41" fmla="*/ 7 h 13"/>
                <a:gd name="T42" fmla="*/ 1 w 12"/>
                <a:gd name="T43" fmla="*/ 9 h 13"/>
                <a:gd name="T44" fmla="*/ 3 w 12"/>
                <a:gd name="T45" fmla="*/ 9 h 13"/>
                <a:gd name="T46" fmla="*/ 4 w 12"/>
                <a:gd name="T47" fmla="*/ 13 h 13"/>
                <a:gd name="T48" fmla="*/ 5 w 12"/>
                <a:gd name="T49" fmla="*/ 12 h 13"/>
                <a:gd name="T50" fmla="*/ 7 w 12"/>
                <a:gd name="T51" fmla="*/ 11 h 13"/>
                <a:gd name="T52" fmla="*/ 8 w 12"/>
                <a:gd name="T53" fmla="*/ 11 h 13"/>
                <a:gd name="T54" fmla="*/ 9 w 12"/>
                <a:gd name="T55" fmla="*/ 11 h 13"/>
                <a:gd name="T56" fmla="*/ 9 w 12"/>
                <a:gd name="T57" fmla="*/ 10 h 13"/>
                <a:gd name="T58" fmla="*/ 11 w 12"/>
                <a:gd name="T59" fmla="*/ 10 h 13"/>
                <a:gd name="T60" fmla="*/ 10 w 12"/>
                <a:gd name="T61" fmla="*/ 9 h 13"/>
                <a:gd name="T62" fmla="*/ 11 w 12"/>
                <a:gd name="T6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3">
                  <a:moveTo>
                    <a:pt x="11" y="8"/>
                  </a:moveTo>
                  <a:cubicBezTo>
                    <a:pt x="11" y="8"/>
                    <a:pt x="11" y="8"/>
                    <a:pt x="11" y="8"/>
                  </a:cubicBezTo>
                  <a:cubicBezTo>
                    <a:pt x="11" y="8"/>
                    <a:pt x="11" y="7"/>
                    <a:pt x="11" y="7"/>
                  </a:cubicBezTo>
                  <a:cubicBezTo>
                    <a:pt x="12" y="7"/>
                    <a:pt x="12" y="6"/>
                    <a:pt x="12" y="6"/>
                  </a:cubicBezTo>
                  <a:cubicBezTo>
                    <a:pt x="12" y="6"/>
                    <a:pt x="12" y="6"/>
                    <a:pt x="11" y="6"/>
                  </a:cubicBezTo>
                  <a:cubicBezTo>
                    <a:pt x="11" y="5"/>
                    <a:pt x="10" y="6"/>
                    <a:pt x="9" y="5"/>
                  </a:cubicBezTo>
                  <a:cubicBezTo>
                    <a:pt x="9" y="5"/>
                    <a:pt x="9" y="5"/>
                    <a:pt x="9" y="5"/>
                  </a:cubicBezTo>
                  <a:cubicBezTo>
                    <a:pt x="9" y="4"/>
                    <a:pt x="9" y="4"/>
                    <a:pt x="9" y="4"/>
                  </a:cubicBezTo>
                  <a:cubicBezTo>
                    <a:pt x="9" y="4"/>
                    <a:pt x="9" y="4"/>
                    <a:pt x="8" y="3"/>
                  </a:cubicBezTo>
                  <a:cubicBezTo>
                    <a:pt x="8" y="3"/>
                    <a:pt x="8" y="2"/>
                    <a:pt x="7" y="2"/>
                  </a:cubicBezTo>
                  <a:cubicBezTo>
                    <a:pt x="7" y="2"/>
                    <a:pt x="6" y="2"/>
                    <a:pt x="6" y="2"/>
                  </a:cubicBezTo>
                  <a:cubicBezTo>
                    <a:pt x="6" y="1"/>
                    <a:pt x="6" y="1"/>
                    <a:pt x="6" y="1"/>
                  </a:cubicBezTo>
                  <a:cubicBezTo>
                    <a:pt x="5" y="0"/>
                    <a:pt x="5" y="0"/>
                    <a:pt x="4" y="1"/>
                  </a:cubicBezTo>
                  <a:cubicBezTo>
                    <a:pt x="3" y="2"/>
                    <a:pt x="4" y="1"/>
                    <a:pt x="4" y="2"/>
                  </a:cubicBezTo>
                  <a:cubicBezTo>
                    <a:pt x="5" y="3"/>
                    <a:pt x="3" y="3"/>
                    <a:pt x="3" y="3"/>
                  </a:cubicBezTo>
                  <a:cubicBezTo>
                    <a:pt x="3" y="4"/>
                    <a:pt x="3" y="4"/>
                    <a:pt x="3" y="4"/>
                  </a:cubicBezTo>
                  <a:cubicBezTo>
                    <a:pt x="3" y="5"/>
                    <a:pt x="2" y="4"/>
                    <a:pt x="2" y="4"/>
                  </a:cubicBezTo>
                  <a:cubicBezTo>
                    <a:pt x="2" y="5"/>
                    <a:pt x="2" y="5"/>
                    <a:pt x="1" y="5"/>
                  </a:cubicBezTo>
                  <a:cubicBezTo>
                    <a:pt x="1" y="5"/>
                    <a:pt x="1" y="5"/>
                    <a:pt x="0" y="5"/>
                  </a:cubicBezTo>
                  <a:cubicBezTo>
                    <a:pt x="0" y="5"/>
                    <a:pt x="0" y="5"/>
                    <a:pt x="1" y="6"/>
                  </a:cubicBezTo>
                  <a:cubicBezTo>
                    <a:pt x="1" y="6"/>
                    <a:pt x="1" y="6"/>
                    <a:pt x="0" y="7"/>
                  </a:cubicBezTo>
                  <a:cubicBezTo>
                    <a:pt x="1" y="7"/>
                    <a:pt x="1" y="8"/>
                    <a:pt x="1" y="9"/>
                  </a:cubicBezTo>
                  <a:cubicBezTo>
                    <a:pt x="2" y="9"/>
                    <a:pt x="2" y="9"/>
                    <a:pt x="3" y="9"/>
                  </a:cubicBezTo>
                  <a:cubicBezTo>
                    <a:pt x="4" y="10"/>
                    <a:pt x="4" y="12"/>
                    <a:pt x="4" y="13"/>
                  </a:cubicBezTo>
                  <a:cubicBezTo>
                    <a:pt x="5" y="13"/>
                    <a:pt x="5" y="13"/>
                    <a:pt x="5" y="12"/>
                  </a:cubicBezTo>
                  <a:cubicBezTo>
                    <a:pt x="5" y="11"/>
                    <a:pt x="6" y="11"/>
                    <a:pt x="7" y="11"/>
                  </a:cubicBezTo>
                  <a:cubicBezTo>
                    <a:pt x="7" y="10"/>
                    <a:pt x="7" y="10"/>
                    <a:pt x="8" y="11"/>
                  </a:cubicBezTo>
                  <a:cubicBezTo>
                    <a:pt x="8" y="11"/>
                    <a:pt x="8" y="11"/>
                    <a:pt x="9" y="11"/>
                  </a:cubicBezTo>
                  <a:cubicBezTo>
                    <a:pt x="9" y="11"/>
                    <a:pt x="9" y="10"/>
                    <a:pt x="9" y="10"/>
                  </a:cubicBezTo>
                  <a:cubicBezTo>
                    <a:pt x="10" y="10"/>
                    <a:pt x="10" y="10"/>
                    <a:pt x="11" y="10"/>
                  </a:cubicBezTo>
                  <a:cubicBezTo>
                    <a:pt x="10" y="9"/>
                    <a:pt x="10" y="9"/>
                    <a:pt x="10" y="9"/>
                  </a:cubicBezTo>
                  <a:cubicBezTo>
                    <a:pt x="11" y="9"/>
                    <a:pt x="11" y="9"/>
                    <a:pt x="11" y="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8" name="Freeform 786">
              <a:extLst>
                <a:ext uri="{FF2B5EF4-FFF2-40B4-BE49-F238E27FC236}">
                  <a16:creationId xmlns:a16="http://schemas.microsoft.com/office/drawing/2014/main" id="{599D20E6-DDCF-4CEF-80BF-C83163EC6AA9}"/>
                </a:ext>
              </a:extLst>
            </p:cNvPr>
            <p:cNvSpPr>
              <a:spLocks noEditPoints="1"/>
            </p:cNvSpPr>
            <p:nvPr/>
          </p:nvSpPr>
          <p:spPr bwMode="auto">
            <a:xfrm>
              <a:off x="5230853" y="2178641"/>
              <a:ext cx="360291" cy="193890"/>
            </a:xfrm>
            <a:custGeom>
              <a:avLst/>
              <a:gdLst>
                <a:gd name="T0" fmla="*/ 76 w 77"/>
                <a:gd name="T1" fmla="*/ 19 h 51"/>
                <a:gd name="T2" fmla="*/ 76 w 77"/>
                <a:gd name="T3" fmla="*/ 15 h 51"/>
                <a:gd name="T4" fmla="*/ 70 w 77"/>
                <a:gd name="T5" fmla="*/ 13 h 51"/>
                <a:gd name="T6" fmla="*/ 67 w 77"/>
                <a:gd name="T7" fmla="*/ 11 h 51"/>
                <a:gd name="T8" fmla="*/ 65 w 77"/>
                <a:gd name="T9" fmla="*/ 6 h 51"/>
                <a:gd name="T10" fmla="*/ 63 w 77"/>
                <a:gd name="T11" fmla="*/ 4 h 51"/>
                <a:gd name="T12" fmla="*/ 58 w 77"/>
                <a:gd name="T13" fmla="*/ 2 h 51"/>
                <a:gd name="T14" fmla="*/ 55 w 77"/>
                <a:gd name="T15" fmla="*/ 1 h 51"/>
                <a:gd name="T16" fmla="*/ 54 w 77"/>
                <a:gd name="T17" fmla="*/ 7 h 51"/>
                <a:gd name="T18" fmla="*/ 48 w 77"/>
                <a:gd name="T19" fmla="*/ 9 h 51"/>
                <a:gd name="T20" fmla="*/ 45 w 77"/>
                <a:gd name="T21" fmla="*/ 13 h 51"/>
                <a:gd name="T22" fmla="*/ 41 w 77"/>
                <a:gd name="T23" fmla="*/ 7 h 51"/>
                <a:gd name="T24" fmla="*/ 37 w 77"/>
                <a:gd name="T25" fmla="*/ 8 h 51"/>
                <a:gd name="T26" fmla="*/ 32 w 77"/>
                <a:gd name="T27" fmla="*/ 11 h 51"/>
                <a:gd name="T28" fmla="*/ 28 w 77"/>
                <a:gd name="T29" fmla="*/ 9 h 51"/>
                <a:gd name="T30" fmla="*/ 28 w 77"/>
                <a:gd name="T31" fmla="*/ 17 h 51"/>
                <a:gd name="T32" fmla="*/ 25 w 77"/>
                <a:gd name="T33" fmla="*/ 20 h 51"/>
                <a:gd name="T34" fmla="*/ 21 w 77"/>
                <a:gd name="T35" fmla="*/ 17 h 51"/>
                <a:gd name="T36" fmla="*/ 22 w 77"/>
                <a:gd name="T37" fmla="*/ 11 h 51"/>
                <a:gd name="T38" fmla="*/ 21 w 77"/>
                <a:gd name="T39" fmla="*/ 8 h 51"/>
                <a:gd name="T40" fmla="*/ 17 w 77"/>
                <a:gd name="T41" fmla="*/ 5 h 51"/>
                <a:gd name="T42" fmla="*/ 11 w 77"/>
                <a:gd name="T43" fmla="*/ 2 h 51"/>
                <a:gd name="T44" fmla="*/ 12 w 77"/>
                <a:gd name="T45" fmla="*/ 4 h 51"/>
                <a:gd name="T46" fmla="*/ 14 w 77"/>
                <a:gd name="T47" fmla="*/ 6 h 51"/>
                <a:gd name="T48" fmla="*/ 15 w 77"/>
                <a:gd name="T49" fmla="*/ 11 h 51"/>
                <a:gd name="T50" fmla="*/ 11 w 77"/>
                <a:gd name="T51" fmla="*/ 9 h 51"/>
                <a:gd name="T52" fmla="*/ 6 w 77"/>
                <a:gd name="T53" fmla="*/ 8 h 51"/>
                <a:gd name="T54" fmla="*/ 7 w 77"/>
                <a:gd name="T55" fmla="*/ 13 h 51"/>
                <a:gd name="T56" fmla="*/ 7 w 77"/>
                <a:gd name="T57" fmla="*/ 16 h 51"/>
                <a:gd name="T58" fmla="*/ 4 w 77"/>
                <a:gd name="T59" fmla="*/ 18 h 51"/>
                <a:gd name="T60" fmla="*/ 11 w 77"/>
                <a:gd name="T61" fmla="*/ 17 h 51"/>
                <a:gd name="T62" fmla="*/ 14 w 77"/>
                <a:gd name="T63" fmla="*/ 16 h 51"/>
                <a:gd name="T64" fmla="*/ 17 w 77"/>
                <a:gd name="T65" fmla="*/ 18 h 51"/>
                <a:gd name="T66" fmla="*/ 14 w 77"/>
                <a:gd name="T67" fmla="*/ 23 h 51"/>
                <a:gd name="T68" fmla="*/ 13 w 77"/>
                <a:gd name="T69" fmla="*/ 25 h 51"/>
                <a:gd name="T70" fmla="*/ 10 w 77"/>
                <a:gd name="T71" fmla="*/ 25 h 51"/>
                <a:gd name="T72" fmla="*/ 8 w 77"/>
                <a:gd name="T73" fmla="*/ 26 h 51"/>
                <a:gd name="T74" fmla="*/ 5 w 77"/>
                <a:gd name="T75" fmla="*/ 30 h 51"/>
                <a:gd name="T76" fmla="*/ 13 w 77"/>
                <a:gd name="T77" fmla="*/ 29 h 51"/>
                <a:gd name="T78" fmla="*/ 15 w 77"/>
                <a:gd name="T79" fmla="*/ 32 h 51"/>
                <a:gd name="T80" fmla="*/ 19 w 77"/>
                <a:gd name="T81" fmla="*/ 32 h 51"/>
                <a:gd name="T82" fmla="*/ 19 w 77"/>
                <a:gd name="T83" fmla="*/ 33 h 51"/>
                <a:gd name="T84" fmla="*/ 19 w 77"/>
                <a:gd name="T85" fmla="*/ 36 h 51"/>
                <a:gd name="T86" fmla="*/ 17 w 77"/>
                <a:gd name="T87" fmla="*/ 39 h 51"/>
                <a:gd name="T88" fmla="*/ 13 w 77"/>
                <a:gd name="T89" fmla="*/ 41 h 51"/>
                <a:gd name="T90" fmla="*/ 14 w 77"/>
                <a:gd name="T91" fmla="*/ 44 h 51"/>
                <a:gd name="T92" fmla="*/ 26 w 77"/>
                <a:gd name="T93" fmla="*/ 45 h 51"/>
                <a:gd name="T94" fmla="*/ 30 w 77"/>
                <a:gd name="T95" fmla="*/ 46 h 51"/>
                <a:gd name="T96" fmla="*/ 38 w 77"/>
                <a:gd name="T97" fmla="*/ 51 h 51"/>
                <a:gd name="T98" fmla="*/ 48 w 77"/>
                <a:gd name="T99" fmla="*/ 47 h 51"/>
                <a:gd name="T100" fmla="*/ 49 w 77"/>
                <a:gd name="T101" fmla="*/ 45 h 51"/>
                <a:gd name="T102" fmla="*/ 54 w 77"/>
                <a:gd name="T103" fmla="*/ 43 h 51"/>
                <a:gd name="T104" fmla="*/ 59 w 77"/>
                <a:gd name="T105" fmla="*/ 41 h 51"/>
                <a:gd name="T106" fmla="*/ 65 w 77"/>
                <a:gd name="T107" fmla="*/ 36 h 51"/>
                <a:gd name="T108" fmla="*/ 67 w 77"/>
                <a:gd name="T109" fmla="*/ 35 h 51"/>
                <a:gd name="T110" fmla="*/ 72 w 77"/>
                <a:gd name="T111" fmla="*/ 30 h 51"/>
                <a:gd name="T112" fmla="*/ 71 w 77"/>
                <a:gd name="T113" fmla="*/ 27 h 51"/>
                <a:gd name="T114" fmla="*/ 74 w 77"/>
                <a:gd name="T115" fmla="*/ 23 h 51"/>
                <a:gd name="T116" fmla="*/ 20 w 77"/>
                <a:gd name="T117"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51">
                  <a:moveTo>
                    <a:pt x="77" y="22"/>
                  </a:moveTo>
                  <a:cubicBezTo>
                    <a:pt x="77" y="21"/>
                    <a:pt x="77" y="21"/>
                    <a:pt x="77" y="21"/>
                  </a:cubicBezTo>
                  <a:cubicBezTo>
                    <a:pt x="77" y="21"/>
                    <a:pt x="77" y="21"/>
                    <a:pt x="77" y="20"/>
                  </a:cubicBezTo>
                  <a:cubicBezTo>
                    <a:pt x="77" y="20"/>
                    <a:pt x="76" y="21"/>
                    <a:pt x="76" y="21"/>
                  </a:cubicBezTo>
                  <a:cubicBezTo>
                    <a:pt x="76" y="21"/>
                    <a:pt x="76" y="21"/>
                    <a:pt x="76" y="21"/>
                  </a:cubicBezTo>
                  <a:cubicBezTo>
                    <a:pt x="76" y="21"/>
                    <a:pt x="76" y="21"/>
                    <a:pt x="76" y="21"/>
                  </a:cubicBezTo>
                  <a:cubicBezTo>
                    <a:pt x="75" y="21"/>
                    <a:pt x="75" y="21"/>
                    <a:pt x="75" y="21"/>
                  </a:cubicBezTo>
                  <a:cubicBezTo>
                    <a:pt x="76" y="20"/>
                    <a:pt x="76" y="20"/>
                    <a:pt x="76" y="20"/>
                  </a:cubicBezTo>
                  <a:cubicBezTo>
                    <a:pt x="76" y="20"/>
                    <a:pt x="76" y="20"/>
                    <a:pt x="76" y="20"/>
                  </a:cubicBezTo>
                  <a:cubicBezTo>
                    <a:pt x="75" y="20"/>
                    <a:pt x="74" y="20"/>
                    <a:pt x="74" y="20"/>
                  </a:cubicBezTo>
                  <a:cubicBezTo>
                    <a:pt x="73" y="20"/>
                    <a:pt x="73" y="20"/>
                    <a:pt x="73" y="20"/>
                  </a:cubicBezTo>
                  <a:cubicBezTo>
                    <a:pt x="74" y="20"/>
                    <a:pt x="76" y="20"/>
                    <a:pt x="76" y="19"/>
                  </a:cubicBezTo>
                  <a:cubicBezTo>
                    <a:pt x="76" y="18"/>
                    <a:pt x="76" y="18"/>
                    <a:pt x="76" y="18"/>
                  </a:cubicBezTo>
                  <a:cubicBezTo>
                    <a:pt x="75" y="18"/>
                    <a:pt x="74" y="18"/>
                    <a:pt x="73" y="19"/>
                  </a:cubicBezTo>
                  <a:cubicBezTo>
                    <a:pt x="74" y="18"/>
                    <a:pt x="74" y="18"/>
                    <a:pt x="75" y="18"/>
                  </a:cubicBezTo>
                  <a:cubicBezTo>
                    <a:pt x="75" y="18"/>
                    <a:pt x="75" y="18"/>
                    <a:pt x="75" y="18"/>
                  </a:cubicBezTo>
                  <a:cubicBezTo>
                    <a:pt x="75" y="18"/>
                    <a:pt x="75" y="18"/>
                    <a:pt x="75" y="18"/>
                  </a:cubicBezTo>
                  <a:cubicBezTo>
                    <a:pt x="74" y="17"/>
                    <a:pt x="74" y="17"/>
                    <a:pt x="74" y="17"/>
                  </a:cubicBezTo>
                  <a:cubicBezTo>
                    <a:pt x="75" y="17"/>
                    <a:pt x="75" y="17"/>
                    <a:pt x="75" y="17"/>
                  </a:cubicBezTo>
                  <a:cubicBezTo>
                    <a:pt x="75" y="17"/>
                    <a:pt x="75" y="17"/>
                    <a:pt x="75" y="17"/>
                  </a:cubicBezTo>
                  <a:cubicBezTo>
                    <a:pt x="75" y="17"/>
                    <a:pt x="75" y="17"/>
                    <a:pt x="75" y="17"/>
                  </a:cubicBezTo>
                  <a:cubicBezTo>
                    <a:pt x="75" y="16"/>
                    <a:pt x="75" y="16"/>
                    <a:pt x="75" y="16"/>
                  </a:cubicBezTo>
                  <a:cubicBezTo>
                    <a:pt x="76" y="16"/>
                    <a:pt x="76" y="16"/>
                    <a:pt x="76" y="16"/>
                  </a:cubicBezTo>
                  <a:cubicBezTo>
                    <a:pt x="75" y="16"/>
                    <a:pt x="76" y="15"/>
                    <a:pt x="76" y="15"/>
                  </a:cubicBezTo>
                  <a:cubicBezTo>
                    <a:pt x="75" y="14"/>
                    <a:pt x="75" y="14"/>
                    <a:pt x="75" y="14"/>
                  </a:cubicBezTo>
                  <a:cubicBezTo>
                    <a:pt x="75" y="14"/>
                    <a:pt x="75" y="14"/>
                    <a:pt x="75" y="14"/>
                  </a:cubicBezTo>
                  <a:cubicBezTo>
                    <a:pt x="75" y="14"/>
                    <a:pt x="74" y="15"/>
                    <a:pt x="74" y="15"/>
                  </a:cubicBezTo>
                  <a:cubicBezTo>
                    <a:pt x="74" y="15"/>
                    <a:pt x="74" y="14"/>
                    <a:pt x="74" y="14"/>
                  </a:cubicBezTo>
                  <a:cubicBezTo>
                    <a:pt x="74" y="14"/>
                    <a:pt x="74" y="14"/>
                    <a:pt x="74" y="14"/>
                  </a:cubicBezTo>
                  <a:cubicBezTo>
                    <a:pt x="74" y="13"/>
                    <a:pt x="74" y="13"/>
                    <a:pt x="74" y="13"/>
                  </a:cubicBezTo>
                  <a:cubicBezTo>
                    <a:pt x="73" y="13"/>
                    <a:pt x="73" y="13"/>
                    <a:pt x="73" y="13"/>
                  </a:cubicBezTo>
                  <a:cubicBezTo>
                    <a:pt x="73" y="13"/>
                    <a:pt x="73" y="13"/>
                    <a:pt x="73" y="13"/>
                  </a:cubicBezTo>
                  <a:cubicBezTo>
                    <a:pt x="71" y="13"/>
                    <a:pt x="71" y="13"/>
                    <a:pt x="71" y="13"/>
                  </a:cubicBezTo>
                  <a:cubicBezTo>
                    <a:pt x="71" y="13"/>
                    <a:pt x="71" y="13"/>
                    <a:pt x="71" y="13"/>
                  </a:cubicBezTo>
                  <a:cubicBezTo>
                    <a:pt x="71" y="13"/>
                    <a:pt x="71" y="13"/>
                    <a:pt x="71" y="13"/>
                  </a:cubicBezTo>
                  <a:cubicBezTo>
                    <a:pt x="70" y="13"/>
                    <a:pt x="70" y="13"/>
                    <a:pt x="70" y="13"/>
                  </a:cubicBezTo>
                  <a:cubicBezTo>
                    <a:pt x="70" y="14"/>
                    <a:pt x="70" y="15"/>
                    <a:pt x="69" y="15"/>
                  </a:cubicBezTo>
                  <a:cubicBezTo>
                    <a:pt x="69" y="15"/>
                    <a:pt x="69" y="15"/>
                    <a:pt x="69" y="15"/>
                  </a:cubicBezTo>
                  <a:cubicBezTo>
                    <a:pt x="70" y="14"/>
                    <a:pt x="70" y="14"/>
                    <a:pt x="70" y="13"/>
                  </a:cubicBezTo>
                  <a:cubicBezTo>
                    <a:pt x="71" y="13"/>
                    <a:pt x="71" y="13"/>
                    <a:pt x="71" y="13"/>
                  </a:cubicBezTo>
                  <a:cubicBezTo>
                    <a:pt x="70" y="12"/>
                    <a:pt x="70" y="12"/>
                    <a:pt x="70" y="12"/>
                  </a:cubicBezTo>
                  <a:cubicBezTo>
                    <a:pt x="70" y="11"/>
                    <a:pt x="70" y="11"/>
                    <a:pt x="70" y="11"/>
                  </a:cubicBezTo>
                  <a:cubicBezTo>
                    <a:pt x="70" y="11"/>
                    <a:pt x="70" y="11"/>
                    <a:pt x="70" y="11"/>
                  </a:cubicBezTo>
                  <a:cubicBezTo>
                    <a:pt x="69" y="11"/>
                    <a:pt x="68" y="12"/>
                    <a:pt x="67" y="12"/>
                  </a:cubicBezTo>
                  <a:cubicBezTo>
                    <a:pt x="67" y="12"/>
                    <a:pt x="67" y="12"/>
                    <a:pt x="67" y="12"/>
                  </a:cubicBezTo>
                  <a:cubicBezTo>
                    <a:pt x="67" y="11"/>
                    <a:pt x="67" y="11"/>
                    <a:pt x="67" y="11"/>
                  </a:cubicBezTo>
                  <a:cubicBezTo>
                    <a:pt x="67" y="11"/>
                    <a:pt x="67" y="12"/>
                    <a:pt x="66" y="12"/>
                  </a:cubicBezTo>
                  <a:cubicBezTo>
                    <a:pt x="67" y="11"/>
                    <a:pt x="67" y="11"/>
                    <a:pt x="67" y="11"/>
                  </a:cubicBezTo>
                  <a:cubicBezTo>
                    <a:pt x="67" y="11"/>
                    <a:pt x="67" y="11"/>
                    <a:pt x="67" y="11"/>
                  </a:cubicBezTo>
                  <a:cubicBezTo>
                    <a:pt x="67" y="10"/>
                    <a:pt x="68" y="9"/>
                    <a:pt x="68" y="8"/>
                  </a:cubicBezTo>
                  <a:cubicBezTo>
                    <a:pt x="68" y="8"/>
                    <a:pt x="67" y="7"/>
                    <a:pt x="67" y="7"/>
                  </a:cubicBezTo>
                  <a:cubicBezTo>
                    <a:pt x="67" y="7"/>
                    <a:pt x="67" y="7"/>
                    <a:pt x="67" y="7"/>
                  </a:cubicBezTo>
                  <a:cubicBezTo>
                    <a:pt x="67" y="7"/>
                    <a:pt x="67" y="7"/>
                    <a:pt x="67" y="7"/>
                  </a:cubicBezTo>
                  <a:cubicBezTo>
                    <a:pt x="66" y="7"/>
                    <a:pt x="66" y="7"/>
                    <a:pt x="66" y="7"/>
                  </a:cubicBezTo>
                  <a:cubicBezTo>
                    <a:pt x="66" y="7"/>
                    <a:pt x="65" y="7"/>
                    <a:pt x="65" y="7"/>
                  </a:cubicBezTo>
                  <a:cubicBezTo>
                    <a:pt x="65" y="7"/>
                    <a:pt x="65" y="7"/>
                    <a:pt x="65" y="7"/>
                  </a:cubicBezTo>
                  <a:cubicBezTo>
                    <a:pt x="65" y="6"/>
                    <a:pt x="65" y="6"/>
                    <a:pt x="65" y="6"/>
                  </a:cubicBezTo>
                  <a:cubicBezTo>
                    <a:pt x="64" y="6"/>
                    <a:pt x="64" y="6"/>
                    <a:pt x="64" y="6"/>
                  </a:cubicBezTo>
                  <a:cubicBezTo>
                    <a:pt x="64" y="6"/>
                    <a:pt x="64" y="6"/>
                    <a:pt x="64" y="6"/>
                  </a:cubicBezTo>
                  <a:cubicBezTo>
                    <a:pt x="65" y="6"/>
                    <a:pt x="65" y="6"/>
                    <a:pt x="65" y="6"/>
                  </a:cubicBezTo>
                  <a:cubicBezTo>
                    <a:pt x="65" y="5"/>
                    <a:pt x="65" y="5"/>
                    <a:pt x="65" y="4"/>
                  </a:cubicBezTo>
                  <a:cubicBezTo>
                    <a:pt x="65" y="4"/>
                    <a:pt x="65" y="4"/>
                    <a:pt x="65" y="4"/>
                  </a:cubicBezTo>
                  <a:cubicBezTo>
                    <a:pt x="65" y="4"/>
                    <a:pt x="65" y="4"/>
                    <a:pt x="65" y="4"/>
                  </a:cubicBezTo>
                  <a:cubicBezTo>
                    <a:pt x="65" y="3"/>
                    <a:pt x="65" y="3"/>
                    <a:pt x="65" y="3"/>
                  </a:cubicBezTo>
                  <a:cubicBezTo>
                    <a:pt x="66" y="3"/>
                    <a:pt x="67" y="2"/>
                    <a:pt x="68" y="1"/>
                  </a:cubicBezTo>
                  <a:cubicBezTo>
                    <a:pt x="66" y="2"/>
                    <a:pt x="66" y="2"/>
                    <a:pt x="66" y="2"/>
                  </a:cubicBezTo>
                  <a:cubicBezTo>
                    <a:pt x="66" y="2"/>
                    <a:pt x="66" y="2"/>
                    <a:pt x="66" y="2"/>
                  </a:cubicBezTo>
                  <a:cubicBezTo>
                    <a:pt x="65" y="2"/>
                    <a:pt x="65" y="2"/>
                    <a:pt x="65" y="3"/>
                  </a:cubicBezTo>
                  <a:cubicBezTo>
                    <a:pt x="64" y="3"/>
                    <a:pt x="64" y="3"/>
                    <a:pt x="64" y="3"/>
                  </a:cubicBezTo>
                  <a:cubicBezTo>
                    <a:pt x="64" y="4"/>
                    <a:pt x="64" y="4"/>
                    <a:pt x="64" y="4"/>
                  </a:cubicBezTo>
                  <a:cubicBezTo>
                    <a:pt x="64" y="4"/>
                    <a:pt x="63" y="4"/>
                    <a:pt x="63" y="4"/>
                  </a:cubicBezTo>
                  <a:cubicBezTo>
                    <a:pt x="63" y="4"/>
                    <a:pt x="63" y="4"/>
                    <a:pt x="63" y="4"/>
                  </a:cubicBezTo>
                  <a:cubicBezTo>
                    <a:pt x="63" y="5"/>
                    <a:pt x="63" y="5"/>
                    <a:pt x="62" y="6"/>
                  </a:cubicBezTo>
                  <a:cubicBezTo>
                    <a:pt x="62" y="5"/>
                    <a:pt x="62" y="5"/>
                    <a:pt x="61" y="5"/>
                  </a:cubicBezTo>
                  <a:cubicBezTo>
                    <a:pt x="61" y="5"/>
                    <a:pt x="61" y="5"/>
                    <a:pt x="61" y="5"/>
                  </a:cubicBezTo>
                  <a:cubicBezTo>
                    <a:pt x="60" y="5"/>
                    <a:pt x="60" y="5"/>
                    <a:pt x="60" y="5"/>
                  </a:cubicBezTo>
                  <a:cubicBezTo>
                    <a:pt x="60" y="4"/>
                    <a:pt x="60" y="4"/>
                    <a:pt x="60" y="4"/>
                  </a:cubicBezTo>
                  <a:cubicBezTo>
                    <a:pt x="60" y="4"/>
                    <a:pt x="60" y="4"/>
                    <a:pt x="60" y="4"/>
                  </a:cubicBezTo>
                  <a:cubicBezTo>
                    <a:pt x="60" y="3"/>
                    <a:pt x="60" y="3"/>
                    <a:pt x="60" y="3"/>
                  </a:cubicBezTo>
                  <a:cubicBezTo>
                    <a:pt x="60" y="2"/>
                    <a:pt x="60" y="2"/>
                    <a:pt x="60" y="2"/>
                  </a:cubicBezTo>
                  <a:cubicBezTo>
                    <a:pt x="60" y="2"/>
                    <a:pt x="60" y="2"/>
                    <a:pt x="60" y="2"/>
                  </a:cubicBezTo>
                  <a:cubicBezTo>
                    <a:pt x="59" y="2"/>
                    <a:pt x="59" y="2"/>
                    <a:pt x="59" y="2"/>
                  </a:cubicBezTo>
                  <a:cubicBezTo>
                    <a:pt x="59" y="2"/>
                    <a:pt x="59" y="2"/>
                    <a:pt x="59" y="2"/>
                  </a:cubicBezTo>
                  <a:cubicBezTo>
                    <a:pt x="58" y="2"/>
                    <a:pt x="58" y="2"/>
                    <a:pt x="58" y="2"/>
                  </a:cubicBezTo>
                  <a:cubicBezTo>
                    <a:pt x="58" y="1"/>
                    <a:pt x="58" y="1"/>
                    <a:pt x="58" y="1"/>
                  </a:cubicBezTo>
                  <a:cubicBezTo>
                    <a:pt x="58" y="1"/>
                    <a:pt x="58" y="1"/>
                    <a:pt x="59" y="0"/>
                  </a:cubicBezTo>
                  <a:cubicBezTo>
                    <a:pt x="58" y="0"/>
                    <a:pt x="58" y="0"/>
                    <a:pt x="58" y="0"/>
                  </a:cubicBezTo>
                  <a:cubicBezTo>
                    <a:pt x="57" y="0"/>
                    <a:pt x="57" y="0"/>
                    <a:pt x="57" y="0"/>
                  </a:cubicBezTo>
                  <a:cubicBezTo>
                    <a:pt x="57" y="0"/>
                    <a:pt x="57" y="0"/>
                    <a:pt x="57" y="0"/>
                  </a:cubicBezTo>
                  <a:cubicBezTo>
                    <a:pt x="56" y="0"/>
                    <a:pt x="56" y="0"/>
                    <a:pt x="56" y="0"/>
                  </a:cubicBezTo>
                  <a:cubicBezTo>
                    <a:pt x="56" y="0"/>
                    <a:pt x="56" y="0"/>
                    <a:pt x="56" y="0"/>
                  </a:cubicBezTo>
                  <a:cubicBezTo>
                    <a:pt x="56" y="0"/>
                    <a:pt x="56" y="0"/>
                    <a:pt x="56" y="0"/>
                  </a:cubicBezTo>
                  <a:cubicBezTo>
                    <a:pt x="56" y="1"/>
                    <a:pt x="56" y="1"/>
                    <a:pt x="56" y="1"/>
                  </a:cubicBezTo>
                  <a:cubicBezTo>
                    <a:pt x="56" y="1"/>
                    <a:pt x="56" y="1"/>
                    <a:pt x="56" y="1"/>
                  </a:cubicBezTo>
                  <a:cubicBezTo>
                    <a:pt x="55" y="0"/>
                    <a:pt x="55" y="0"/>
                    <a:pt x="55" y="0"/>
                  </a:cubicBezTo>
                  <a:cubicBezTo>
                    <a:pt x="55" y="1"/>
                    <a:pt x="55" y="1"/>
                    <a:pt x="55" y="1"/>
                  </a:cubicBezTo>
                  <a:cubicBezTo>
                    <a:pt x="55" y="0"/>
                    <a:pt x="55" y="0"/>
                    <a:pt x="55" y="0"/>
                  </a:cubicBezTo>
                  <a:cubicBezTo>
                    <a:pt x="55" y="1"/>
                    <a:pt x="55" y="1"/>
                    <a:pt x="55" y="1"/>
                  </a:cubicBezTo>
                  <a:cubicBezTo>
                    <a:pt x="54" y="1"/>
                    <a:pt x="54" y="1"/>
                    <a:pt x="54" y="1"/>
                  </a:cubicBezTo>
                  <a:cubicBezTo>
                    <a:pt x="54" y="1"/>
                    <a:pt x="54" y="1"/>
                    <a:pt x="54" y="1"/>
                  </a:cubicBezTo>
                  <a:cubicBezTo>
                    <a:pt x="54" y="1"/>
                    <a:pt x="54" y="2"/>
                    <a:pt x="55" y="3"/>
                  </a:cubicBezTo>
                  <a:cubicBezTo>
                    <a:pt x="55" y="4"/>
                    <a:pt x="55" y="4"/>
                    <a:pt x="55" y="6"/>
                  </a:cubicBezTo>
                  <a:cubicBezTo>
                    <a:pt x="55" y="6"/>
                    <a:pt x="55" y="6"/>
                    <a:pt x="55" y="6"/>
                  </a:cubicBezTo>
                  <a:cubicBezTo>
                    <a:pt x="55" y="6"/>
                    <a:pt x="55" y="6"/>
                    <a:pt x="55" y="6"/>
                  </a:cubicBezTo>
                  <a:cubicBezTo>
                    <a:pt x="54" y="6"/>
                    <a:pt x="54" y="6"/>
                    <a:pt x="54" y="6"/>
                  </a:cubicBezTo>
                  <a:cubicBezTo>
                    <a:pt x="54" y="6"/>
                    <a:pt x="55" y="6"/>
                    <a:pt x="55" y="6"/>
                  </a:cubicBezTo>
                  <a:cubicBezTo>
                    <a:pt x="54" y="6"/>
                    <a:pt x="53" y="6"/>
                    <a:pt x="54" y="7"/>
                  </a:cubicBezTo>
                  <a:cubicBezTo>
                    <a:pt x="54" y="7"/>
                    <a:pt x="54" y="7"/>
                    <a:pt x="54" y="7"/>
                  </a:cubicBezTo>
                  <a:cubicBezTo>
                    <a:pt x="54" y="7"/>
                    <a:pt x="54" y="7"/>
                    <a:pt x="54" y="7"/>
                  </a:cubicBezTo>
                  <a:cubicBezTo>
                    <a:pt x="53" y="7"/>
                    <a:pt x="53" y="7"/>
                    <a:pt x="53" y="7"/>
                  </a:cubicBezTo>
                  <a:cubicBezTo>
                    <a:pt x="53" y="7"/>
                    <a:pt x="53" y="7"/>
                    <a:pt x="53" y="7"/>
                  </a:cubicBezTo>
                  <a:cubicBezTo>
                    <a:pt x="53" y="7"/>
                    <a:pt x="53" y="7"/>
                    <a:pt x="53" y="6"/>
                  </a:cubicBezTo>
                  <a:cubicBezTo>
                    <a:pt x="53" y="7"/>
                    <a:pt x="52" y="7"/>
                    <a:pt x="52" y="7"/>
                  </a:cubicBezTo>
                  <a:cubicBezTo>
                    <a:pt x="52" y="7"/>
                    <a:pt x="52" y="7"/>
                    <a:pt x="52" y="7"/>
                  </a:cubicBezTo>
                  <a:cubicBezTo>
                    <a:pt x="52" y="5"/>
                    <a:pt x="50" y="5"/>
                    <a:pt x="50" y="6"/>
                  </a:cubicBezTo>
                  <a:cubicBezTo>
                    <a:pt x="50" y="7"/>
                    <a:pt x="49" y="8"/>
                    <a:pt x="49" y="10"/>
                  </a:cubicBezTo>
                  <a:cubicBezTo>
                    <a:pt x="49" y="9"/>
                    <a:pt x="49" y="9"/>
                    <a:pt x="49" y="9"/>
                  </a:cubicBezTo>
                  <a:cubicBezTo>
                    <a:pt x="47" y="9"/>
                    <a:pt x="47" y="9"/>
                    <a:pt x="47" y="9"/>
                  </a:cubicBezTo>
                  <a:cubicBezTo>
                    <a:pt x="48" y="9"/>
                    <a:pt x="48" y="9"/>
                    <a:pt x="48" y="9"/>
                  </a:cubicBezTo>
                  <a:cubicBezTo>
                    <a:pt x="48" y="9"/>
                    <a:pt x="48" y="9"/>
                    <a:pt x="48" y="9"/>
                  </a:cubicBezTo>
                  <a:cubicBezTo>
                    <a:pt x="47" y="9"/>
                    <a:pt x="48" y="10"/>
                    <a:pt x="48" y="11"/>
                  </a:cubicBezTo>
                  <a:cubicBezTo>
                    <a:pt x="47" y="9"/>
                    <a:pt x="47" y="8"/>
                    <a:pt x="46" y="7"/>
                  </a:cubicBezTo>
                  <a:cubicBezTo>
                    <a:pt x="46" y="7"/>
                    <a:pt x="46" y="7"/>
                    <a:pt x="46" y="7"/>
                  </a:cubicBezTo>
                  <a:cubicBezTo>
                    <a:pt x="45" y="7"/>
                    <a:pt x="45" y="7"/>
                    <a:pt x="45" y="7"/>
                  </a:cubicBezTo>
                  <a:cubicBezTo>
                    <a:pt x="45" y="7"/>
                    <a:pt x="45" y="7"/>
                    <a:pt x="45" y="7"/>
                  </a:cubicBezTo>
                  <a:cubicBezTo>
                    <a:pt x="44" y="7"/>
                    <a:pt x="44" y="7"/>
                    <a:pt x="44" y="7"/>
                  </a:cubicBezTo>
                  <a:cubicBezTo>
                    <a:pt x="44" y="7"/>
                    <a:pt x="44" y="7"/>
                    <a:pt x="44" y="7"/>
                  </a:cubicBezTo>
                  <a:cubicBezTo>
                    <a:pt x="44" y="7"/>
                    <a:pt x="43" y="6"/>
                    <a:pt x="43" y="7"/>
                  </a:cubicBezTo>
                  <a:cubicBezTo>
                    <a:pt x="42" y="8"/>
                    <a:pt x="43" y="9"/>
                    <a:pt x="43" y="10"/>
                  </a:cubicBezTo>
                  <a:cubicBezTo>
                    <a:pt x="44" y="11"/>
                    <a:pt x="44" y="11"/>
                    <a:pt x="44" y="11"/>
                  </a:cubicBezTo>
                  <a:cubicBezTo>
                    <a:pt x="44" y="11"/>
                    <a:pt x="44" y="11"/>
                    <a:pt x="44" y="11"/>
                  </a:cubicBezTo>
                  <a:cubicBezTo>
                    <a:pt x="44" y="11"/>
                    <a:pt x="45" y="12"/>
                    <a:pt x="45" y="13"/>
                  </a:cubicBezTo>
                  <a:cubicBezTo>
                    <a:pt x="44" y="13"/>
                    <a:pt x="44" y="13"/>
                    <a:pt x="44" y="13"/>
                  </a:cubicBezTo>
                  <a:cubicBezTo>
                    <a:pt x="44" y="14"/>
                    <a:pt x="44" y="14"/>
                    <a:pt x="44" y="14"/>
                  </a:cubicBezTo>
                  <a:cubicBezTo>
                    <a:pt x="45" y="14"/>
                    <a:pt x="45" y="14"/>
                    <a:pt x="45" y="15"/>
                  </a:cubicBezTo>
                  <a:cubicBezTo>
                    <a:pt x="45" y="15"/>
                    <a:pt x="45" y="15"/>
                    <a:pt x="45" y="15"/>
                  </a:cubicBezTo>
                  <a:cubicBezTo>
                    <a:pt x="44" y="14"/>
                    <a:pt x="44" y="14"/>
                    <a:pt x="44" y="14"/>
                  </a:cubicBezTo>
                  <a:cubicBezTo>
                    <a:pt x="44" y="13"/>
                    <a:pt x="44" y="12"/>
                    <a:pt x="44" y="12"/>
                  </a:cubicBezTo>
                  <a:cubicBezTo>
                    <a:pt x="43" y="11"/>
                    <a:pt x="43" y="11"/>
                    <a:pt x="43" y="11"/>
                  </a:cubicBezTo>
                  <a:cubicBezTo>
                    <a:pt x="43" y="11"/>
                    <a:pt x="43" y="11"/>
                    <a:pt x="43" y="10"/>
                  </a:cubicBezTo>
                  <a:cubicBezTo>
                    <a:pt x="42" y="10"/>
                    <a:pt x="42" y="10"/>
                    <a:pt x="41" y="10"/>
                  </a:cubicBezTo>
                  <a:cubicBezTo>
                    <a:pt x="41" y="9"/>
                    <a:pt x="41" y="8"/>
                    <a:pt x="41" y="8"/>
                  </a:cubicBezTo>
                  <a:cubicBezTo>
                    <a:pt x="40" y="8"/>
                    <a:pt x="40" y="8"/>
                    <a:pt x="40" y="8"/>
                  </a:cubicBezTo>
                  <a:cubicBezTo>
                    <a:pt x="41" y="7"/>
                    <a:pt x="41" y="7"/>
                    <a:pt x="41" y="7"/>
                  </a:cubicBezTo>
                  <a:cubicBezTo>
                    <a:pt x="40" y="7"/>
                    <a:pt x="40" y="7"/>
                    <a:pt x="40" y="7"/>
                  </a:cubicBezTo>
                  <a:cubicBezTo>
                    <a:pt x="40" y="7"/>
                    <a:pt x="40" y="7"/>
                    <a:pt x="40" y="7"/>
                  </a:cubicBezTo>
                  <a:cubicBezTo>
                    <a:pt x="39" y="7"/>
                    <a:pt x="39" y="7"/>
                    <a:pt x="39" y="7"/>
                  </a:cubicBezTo>
                  <a:cubicBezTo>
                    <a:pt x="39" y="7"/>
                    <a:pt x="39" y="7"/>
                    <a:pt x="39" y="6"/>
                  </a:cubicBezTo>
                  <a:cubicBezTo>
                    <a:pt x="39" y="6"/>
                    <a:pt x="39" y="6"/>
                    <a:pt x="39" y="6"/>
                  </a:cubicBezTo>
                  <a:cubicBezTo>
                    <a:pt x="39" y="7"/>
                    <a:pt x="39" y="7"/>
                    <a:pt x="39" y="7"/>
                  </a:cubicBezTo>
                  <a:cubicBezTo>
                    <a:pt x="39" y="7"/>
                    <a:pt x="39" y="7"/>
                    <a:pt x="39" y="7"/>
                  </a:cubicBezTo>
                  <a:cubicBezTo>
                    <a:pt x="38" y="7"/>
                    <a:pt x="38" y="7"/>
                    <a:pt x="38" y="7"/>
                  </a:cubicBezTo>
                  <a:cubicBezTo>
                    <a:pt x="38" y="7"/>
                    <a:pt x="38" y="7"/>
                    <a:pt x="37" y="7"/>
                  </a:cubicBezTo>
                  <a:cubicBezTo>
                    <a:pt x="37" y="8"/>
                    <a:pt x="37" y="8"/>
                    <a:pt x="37" y="8"/>
                  </a:cubicBezTo>
                  <a:cubicBezTo>
                    <a:pt x="37" y="8"/>
                    <a:pt x="37" y="8"/>
                    <a:pt x="37" y="8"/>
                  </a:cubicBezTo>
                  <a:cubicBezTo>
                    <a:pt x="37" y="8"/>
                    <a:pt x="37" y="8"/>
                    <a:pt x="37" y="8"/>
                  </a:cubicBezTo>
                  <a:cubicBezTo>
                    <a:pt x="36" y="8"/>
                    <a:pt x="36" y="8"/>
                    <a:pt x="36" y="8"/>
                  </a:cubicBezTo>
                  <a:cubicBezTo>
                    <a:pt x="36" y="8"/>
                    <a:pt x="35" y="8"/>
                    <a:pt x="35" y="9"/>
                  </a:cubicBezTo>
                  <a:cubicBezTo>
                    <a:pt x="35" y="10"/>
                    <a:pt x="35" y="10"/>
                    <a:pt x="35" y="10"/>
                  </a:cubicBezTo>
                  <a:cubicBezTo>
                    <a:pt x="35" y="10"/>
                    <a:pt x="35" y="10"/>
                    <a:pt x="35" y="10"/>
                  </a:cubicBezTo>
                  <a:cubicBezTo>
                    <a:pt x="35" y="10"/>
                    <a:pt x="35" y="10"/>
                    <a:pt x="35" y="10"/>
                  </a:cubicBezTo>
                  <a:cubicBezTo>
                    <a:pt x="35" y="11"/>
                    <a:pt x="36" y="13"/>
                    <a:pt x="35" y="14"/>
                  </a:cubicBezTo>
                  <a:cubicBezTo>
                    <a:pt x="35" y="14"/>
                    <a:pt x="35" y="14"/>
                    <a:pt x="34" y="13"/>
                  </a:cubicBezTo>
                  <a:cubicBezTo>
                    <a:pt x="34" y="14"/>
                    <a:pt x="34" y="14"/>
                    <a:pt x="34" y="14"/>
                  </a:cubicBezTo>
                  <a:cubicBezTo>
                    <a:pt x="34" y="13"/>
                    <a:pt x="34" y="13"/>
                    <a:pt x="34" y="13"/>
                  </a:cubicBezTo>
                  <a:cubicBezTo>
                    <a:pt x="34" y="13"/>
                    <a:pt x="33" y="12"/>
                    <a:pt x="33" y="12"/>
                  </a:cubicBezTo>
                  <a:cubicBezTo>
                    <a:pt x="33" y="12"/>
                    <a:pt x="32" y="11"/>
                    <a:pt x="32" y="11"/>
                  </a:cubicBezTo>
                  <a:cubicBezTo>
                    <a:pt x="32" y="11"/>
                    <a:pt x="32" y="11"/>
                    <a:pt x="32" y="11"/>
                  </a:cubicBezTo>
                  <a:cubicBezTo>
                    <a:pt x="32" y="10"/>
                    <a:pt x="32" y="10"/>
                    <a:pt x="32" y="10"/>
                  </a:cubicBezTo>
                  <a:cubicBezTo>
                    <a:pt x="32" y="10"/>
                    <a:pt x="32" y="10"/>
                    <a:pt x="32" y="10"/>
                  </a:cubicBezTo>
                  <a:cubicBezTo>
                    <a:pt x="31" y="10"/>
                    <a:pt x="31" y="9"/>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8" y="8"/>
                  </a:cubicBezTo>
                  <a:cubicBezTo>
                    <a:pt x="28" y="9"/>
                    <a:pt x="28" y="9"/>
                    <a:pt x="28" y="9"/>
                  </a:cubicBezTo>
                  <a:cubicBezTo>
                    <a:pt x="28" y="9"/>
                    <a:pt x="28" y="9"/>
                    <a:pt x="28" y="9"/>
                  </a:cubicBezTo>
                  <a:cubicBezTo>
                    <a:pt x="29" y="10"/>
                    <a:pt x="28" y="10"/>
                    <a:pt x="29" y="11"/>
                  </a:cubicBezTo>
                  <a:cubicBezTo>
                    <a:pt x="29" y="11"/>
                    <a:pt x="29" y="12"/>
                    <a:pt x="29" y="12"/>
                  </a:cubicBezTo>
                  <a:cubicBezTo>
                    <a:pt x="29" y="13"/>
                    <a:pt x="29" y="13"/>
                    <a:pt x="29" y="13"/>
                  </a:cubicBezTo>
                  <a:cubicBezTo>
                    <a:pt x="29" y="13"/>
                    <a:pt x="30" y="14"/>
                    <a:pt x="29" y="15"/>
                  </a:cubicBezTo>
                  <a:cubicBezTo>
                    <a:pt x="29" y="15"/>
                    <a:pt x="29" y="15"/>
                    <a:pt x="29" y="15"/>
                  </a:cubicBezTo>
                  <a:cubicBezTo>
                    <a:pt x="29" y="15"/>
                    <a:pt x="29" y="15"/>
                    <a:pt x="29" y="15"/>
                  </a:cubicBezTo>
                  <a:cubicBezTo>
                    <a:pt x="29" y="16"/>
                    <a:pt x="29" y="16"/>
                    <a:pt x="29" y="16"/>
                  </a:cubicBezTo>
                  <a:cubicBezTo>
                    <a:pt x="29" y="17"/>
                    <a:pt x="29" y="17"/>
                    <a:pt x="29" y="17"/>
                  </a:cubicBezTo>
                  <a:cubicBezTo>
                    <a:pt x="29" y="17"/>
                    <a:pt x="29" y="17"/>
                    <a:pt x="29" y="17"/>
                  </a:cubicBezTo>
                  <a:cubicBezTo>
                    <a:pt x="29" y="16"/>
                    <a:pt x="29" y="16"/>
                    <a:pt x="29" y="16"/>
                  </a:cubicBezTo>
                  <a:cubicBezTo>
                    <a:pt x="28" y="17"/>
                    <a:pt x="28" y="17"/>
                    <a:pt x="28" y="17"/>
                  </a:cubicBezTo>
                  <a:cubicBezTo>
                    <a:pt x="28" y="17"/>
                    <a:pt x="28" y="17"/>
                    <a:pt x="28" y="17"/>
                  </a:cubicBezTo>
                  <a:cubicBezTo>
                    <a:pt x="28" y="17"/>
                    <a:pt x="28" y="17"/>
                    <a:pt x="28" y="17"/>
                  </a:cubicBezTo>
                  <a:cubicBezTo>
                    <a:pt x="28" y="18"/>
                    <a:pt x="28" y="18"/>
                    <a:pt x="28" y="18"/>
                  </a:cubicBezTo>
                  <a:cubicBezTo>
                    <a:pt x="28" y="18"/>
                    <a:pt x="28" y="18"/>
                    <a:pt x="28" y="18"/>
                  </a:cubicBezTo>
                  <a:cubicBezTo>
                    <a:pt x="27" y="17"/>
                    <a:pt x="27" y="17"/>
                    <a:pt x="27" y="17"/>
                  </a:cubicBezTo>
                  <a:cubicBezTo>
                    <a:pt x="27" y="17"/>
                    <a:pt x="27" y="17"/>
                    <a:pt x="27" y="17"/>
                  </a:cubicBezTo>
                  <a:cubicBezTo>
                    <a:pt x="27" y="16"/>
                    <a:pt x="27" y="16"/>
                    <a:pt x="27" y="16"/>
                  </a:cubicBezTo>
                  <a:cubicBezTo>
                    <a:pt x="27" y="17"/>
                    <a:pt x="27" y="17"/>
                    <a:pt x="27" y="17"/>
                  </a:cubicBezTo>
                  <a:cubicBezTo>
                    <a:pt x="27" y="16"/>
                    <a:pt x="27" y="16"/>
                    <a:pt x="27" y="15"/>
                  </a:cubicBezTo>
                  <a:cubicBezTo>
                    <a:pt x="27" y="15"/>
                    <a:pt x="27" y="15"/>
                    <a:pt x="27" y="15"/>
                  </a:cubicBezTo>
                  <a:cubicBezTo>
                    <a:pt x="26" y="15"/>
                    <a:pt x="25" y="16"/>
                    <a:pt x="25" y="17"/>
                  </a:cubicBezTo>
                  <a:cubicBezTo>
                    <a:pt x="24" y="18"/>
                    <a:pt x="25" y="19"/>
                    <a:pt x="25" y="20"/>
                  </a:cubicBezTo>
                  <a:cubicBezTo>
                    <a:pt x="25" y="20"/>
                    <a:pt x="25" y="20"/>
                    <a:pt x="25" y="20"/>
                  </a:cubicBezTo>
                  <a:cubicBezTo>
                    <a:pt x="24" y="19"/>
                    <a:pt x="24" y="19"/>
                    <a:pt x="24" y="19"/>
                  </a:cubicBezTo>
                  <a:cubicBezTo>
                    <a:pt x="24" y="19"/>
                    <a:pt x="24" y="19"/>
                    <a:pt x="24" y="19"/>
                  </a:cubicBezTo>
                  <a:cubicBezTo>
                    <a:pt x="24" y="20"/>
                    <a:pt x="24" y="21"/>
                    <a:pt x="24" y="22"/>
                  </a:cubicBezTo>
                  <a:cubicBezTo>
                    <a:pt x="24" y="22"/>
                    <a:pt x="24" y="22"/>
                    <a:pt x="24" y="23"/>
                  </a:cubicBezTo>
                  <a:cubicBezTo>
                    <a:pt x="24" y="23"/>
                    <a:pt x="24" y="23"/>
                    <a:pt x="24" y="23"/>
                  </a:cubicBezTo>
                  <a:cubicBezTo>
                    <a:pt x="24" y="23"/>
                    <a:pt x="24" y="23"/>
                    <a:pt x="24" y="23"/>
                  </a:cubicBezTo>
                  <a:cubicBezTo>
                    <a:pt x="24" y="23"/>
                    <a:pt x="24" y="23"/>
                    <a:pt x="24" y="23"/>
                  </a:cubicBezTo>
                  <a:cubicBezTo>
                    <a:pt x="24" y="22"/>
                    <a:pt x="23" y="21"/>
                    <a:pt x="23" y="20"/>
                  </a:cubicBezTo>
                  <a:cubicBezTo>
                    <a:pt x="23" y="19"/>
                    <a:pt x="23" y="18"/>
                    <a:pt x="22" y="18"/>
                  </a:cubicBezTo>
                  <a:cubicBezTo>
                    <a:pt x="22" y="18"/>
                    <a:pt x="21" y="19"/>
                    <a:pt x="21" y="19"/>
                  </a:cubicBezTo>
                  <a:cubicBezTo>
                    <a:pt x="22" y="18"/>
                    <a:pt x="22" y="17"/>
                    <a:pt x="22" y="16"/>
                  </a:cubicBezTo>
                  <a:cubicBezTo>
                    <a:pt x="22" y="16"/>
                    <a:pt x="21" y="17"/>
                    <a:pt x="21" y="17"/>
                  </a:cubicBezTo>
                  <a:cubicBezTo>
                    <a:pt x="21" y="16"/>
                    <a:pt x="22" y="16"/>
                    <a:pt x="21" y="16"/>
                  </a:cubicBezTo>
                  <a:cubicBezTo>
                    <a:pt x="20" y="15"/>
                    <a:pt x="20" y="16"/>
                    <a:pt x="20" y="15"/>
                  </a:cubicBezTo>
                  <a:cubicBezTo>
                    <a:pt x="20" y="14"/>
                    <a:pt x="20" y="14"/>
                    <a:pt x="19" y="13"/>
                  </a:cubicBezTo>
                  <a:cubicBezTo>
                    <a:pt x="19" y="13"/>
                    <a:pt x="19" y="13"/>
                    <a:pt x="19" y="13"/>
                  </a:cubicBezTo>
                  <a:cubicBezTo>
                    <a:pt x="20" y="13"/>
                    <a:pt x="20" y="14"/>
                    <a:pt x="20" y="15"/>
                  </a:cubicBezTo>
                  <a:cubicBezTo>
                    <a:pt x="21" y="15"/>
                    <a:pt x="21" y="15"/>
                    <a:pt x="21" y="15"/>
                  </a:cubicBezTo>
                  <a:cubicBezTo>
                    <a:pt x="22" y="14"/>
                    <a:pt x="22" y="14"/>
                    <a:pt x="22" y="14"/>
                  </a:cubicBezTo>
                  <a:cubicBezTo>
                    <a:pt x="22" y="14"/>
                    <a:pt x="21" y="14"/>
                    <a:pt x="21" y="13"/>
                  </a:cubicBezTo>
                  <a:cubicBezTo>
                    <a:pt x="22" y="13"/>
                    <a:pt x="22" y="13"/>
                    <a:pt x="23" y="12"/>
                  </a:cubicBezTo>
                  <a:cubicBezTo>
                    <a:pt x="22" y="12"/>
                    <a:pt x="22" y="12"/>
                    <a:pt x="22" y="12"/>
                  </a:cubicBezTo>
                  <a:cubicBezTo>
                    <a:pt x="22" y="11"/>
                    <a:pt x="22" y="11"/>
                    <a:pt x="22" y="11"/>
                  </a:cubicBezTo>
                  <a:cubicBezTo>
                    <a:pt x="22" y="11"/>
                    <a:pt x="22" y="11"/>
                    <a:pt x="22" y="11"/>
                  </a:cubicBezTo>
                  <a:cubicBezTo>
                    <a:pt x="22" y="11"/>
                    <a:pt x="22" y="11"/>
                    <a:pt x="22" y="11"/>
                  </a:cubicBezTo>
                  <a:cubicBezTo>
                    <a:pt x="21" y="11"/>
                    <a:pt x="21" y="11"/>
                    <a:pt x="21" y="11"/>
                  </a:cubicBezTo>
                  <a:cubicBezTo>
                    <a:pt x="22" y="10"/>
                    <a:pt x="22" y="10"/>
                    <a:pt x="22" y="10"/>
                  </a:cubicBezTo>
                  <a:cubicBezTo>
                    <a:pt x="21" y="10"/>
                    <a:pt x="21" y="10"/>
                    <a:pt x="20" y="11"/>
                  </a:cubicBezTo>
                  <a:cubicBezTo>
                    <a:pt x="20" y="11"/>
                    <a:pt x="20" y="10"/>
                    <a:pt x="20" y="10"/>
                  </a:cubicBezTo>
                  <a:cubicBezTo>
                    <a:pt x="21" y="10"/>
                    <a:pt x="22" y="10"/>
                    <a:pt x="22" y="10"/>
                  </a:cubicBezTo>
                  <a:cubicBezTo>
                    <a:pt x="22" y="9"/>
                    <a:pt x="22" y="9"/>
                    <a:pt x="22" y="9"/>
                  </a:cubicBezTo>
                  <a:cubicBezTo>
                    <a:pt x="22" y="9"/>
                    <a:pt x="22" y="9"/>
                    <a:pt x="22" y="9"/>
                  </a:cubicBezTo>
                  <a:cubicBezTo>
                    <a:pt x="21" y="10"/>
                    <a:pt x="21" y="10"/>
                    <a:pt x="21" y="10"/>
                  </a:cubicBezTo>
                  <a:cubicBezTo>
                    <a:pt x="21" y="9"/>
                    <a:pt x="21" y="9"/>
                    <a:pt x="21" y="9"/>
                  </a:cubicBezTo>
                  <a:cubicBezTo>
                    <a:pt x="21" y="9"/>
                    <a:pt x="21" y="9"/>
                    <a:pt x="21" y="9"/>
                  </a:cubicBezTo>
                  <a:cubicBezTo>
                    <a:pt x="21" y="8"/>
                    <a:pt x="21" y="8"/>
                    <a:pt x="21" y="8"/>
                  </a:cubicBezTo>
                  <a:cubicBezTo>
                    <a:pt x="20" y="9"/>
                    <a:pt x="20" y="8"/>
                    <a:pt x="20" y="9"/>
                  </a:cubicBezTo>
                  <a:cubicBezTo>
                    <a:pt x="20" y="9"/>
                    <a:pt x="20" y="9"/>
                    <a:pt x="20" y="9"/>
                  </a:cubicBezTo>
                  <a:cubicBezTo>
                    <a:pt x="20" y="9"/>
                    <a:pt x="20" y="9"/>
                    <a:pt x="20" y="9"/>
                  </a:cubicBezTo>
                  <a:cubicBezTo>
                    <a:pt x="20" y="9"/>
                    <a:pt x="20" y="9"/>
                    <a:pt x="20" y="9"/>
                  </a:cubicBezTo>
                  <a:cubicBezTo>
                    <a:pt x="19" y="9"/>
                    <a:pt x="19" y="7"/>
                    <a:pt x="19" y="7"/>
                  </a:cubicBezTo>
                  <a:cubicBezTo>
                    <a:pt x="19" y="7"/>
                    <a:pt x="19" y="7"/>
                    <a:pt x="19" y="7"/>
                  </a:cubicBezTo>
                  <a:cubicBezTo>
                    <a:pt x="19" y="7"/>
                    <a:pt x="19" y="7"/>
                    <a:pt x="19" y="7"/>
                  </a:cubicBezTo>
                  <a:cubicBezTo>
                    <a:pt x="18" y="6"/>
                    <a:pt x="18" y="6"/>
                    <a:pt x="18" y="6"/>
                  </a:cubicBezTo>
                  <a:cubicBezTo>
                    <a:pt x="18" y="6"/>
                    <a:pt x="18" y="6"/>
                    <a:pt x="18" y="6"/>
                  </a:cubicBezTo>
                  <a:cubicBezTo>
                    <a:pt x="18" y="6"/>
                    <a:pt x="18" y="6"/>
                    <a:pt x="18" y="6"/>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5" y="3"/>
                    <a:pt x="15" y="3"/>
                    <a:pt x="15" y="2"/>
                  </a:cubicBezTo>
                  <a:cubicBezTo>
                    <a:pt x="15" y="2"/>
                    <a:pt x="15" y="3"/>
                    <a:pt x="15" y="3"/>
                  </a:cubicBezTo>
                  <a:cubicBezTo>
                    <a:pt x="14" y="3"/>
                    <a:pt x="14" y="2"/>
                    <a:pt x="14" y="2"/>
                  </a:cubicBezTo>
                  <a:cubicBezTo>
                    <a:pt x="13" y="3"/>
                    <a:pt x="12" y="2"/>
                    <a:pt x="11" y="2"/>
                  </a:cubicBezTo>
                  <a:cubicBezTo>
                    <a:pt x="12" y="3"/>
                    <a:pt x="12" y="3"/>
                    <a:pt x="12" y="3"/>
                  </a:cubicBezTo>
                  <a:cubicBezTo>
                    <a:pt x="12" y="3"/>
                    <a:pt x="12" y="3"/>
                    <a:pt x="12" y="3"/>
                  </a:cubicBezTo>
                  <a:cubicBezTo>
                    <a:pt x="12" y="2"/>
                    <a:pt x="12" y="2"/>
                    <a:pt x="12" y="2"/>
                  </a:cubicBezTo>
                  <a:cubicBezTo>
                    <a:pt x="11" y="2"/>
                    <a:pt x="11" y="2"/>
                    <a:pt x="11" y="2"/>
                  </a:cubicBezTo>
                  <a:cubicBezTo>
                    <a:pt x="11" y="3"/>
                    <a:pt x="11" y="3"/>
                    <a:pt x="11" y="3"/>
                  </a:cubicBezTo>
                  <a:cubicBezTo>
                    <a:pt x="10" y="2"/>
                    <a:pt x="10" y="2"/>
                    <a:pt x="10" y="2"/>
                  </a:cubicBezTo>
                  <a:cubicBezTo>
                    <a:pt x="10" y="3"/>
                    <a:pt x="11" y="3"/>
                    <a:pt x="11" y="3"/>
                  </a:cubicBezTo>
                  <a:cubicBezTo>
                    <a:pt x="11" y="4"/>
                    <a:pt x="11" y="4"/>
                    <a:pt x="11" y="4"/>
                  </a:cubicBezTo>
                  <a:cubicBezTo>
                    <a:pt x="10" y="4"/>
                    <a:pt x="10" y="4"/>
                    <a:pt x="10" y="4"/>
                  </a:cubicBezTo>
                  <a:cubicBezTo>
                    <a:pt x="10" y="4"/>
                    <a:pt x="10" y="4"/>
                    <a:pt x="10" y="4"/>
                  </a:cubicBezTo>
                  <a:cubicBezTo>
                    <a:pt x="10" y="4"/>
                    <a:pt x="11" y="5"/>
                    <a:pt x="11" y="5"/>
                  </a:cubicBezTo>
                  <a:cubicBezTo>
                    <a:pt x="12" y="5"/>
                    <a:pt x="12" y="4"/>
                    <a:pt x="12" y="4"/>
                  </a:cubicBezTo>
                  <a:cubicBezTo>
                    <a:pt x="12" y="4"/>
                    <a:pt x="12" y="4"/>
                    <a:pt x="12" y="5"/>
                  </a:cubicBezTo>
                  <a:cubicBezTo>
                    <a:pt x="13" y="5"/>
                    <a:pt x="13" y="4"/>
                    <a:pt x="13" y="4"/>
                  </a:cubicBezTo>
                  <a:cubicBezTo>
                    <a:pt x="13" y="4"/>
                    <a:pt x="13" y="5"/>
                    <a:pt x="13" y="5"/>
                  </a:cubicBezTo>
                  <a:cubicBezTo>
                    <a:pt x="14" y="5"/>
                    <a:pt x="14" y="5"/>
                    <a:pt x="14" y="5"/>
                  </a:cubicBezTo>
                  <a:cubicBezTo>
                    <a:pt x="14" y="5"/>
                    <a:pt x="14" y="5"/>
                    <a:pt x="14" y="5"/>
                  </a:cubicBezTo>
                  <a:cubicBezTo>
                    <a:pt x="15" y="5"/>
                    <a:pt x="15" y="5"/>
                    <a:pt x="15" y="5"/>
                  </a:cubicBezTo>
                  <a:cubicBezTo>
                    <a:pt x="14" y="5"/>
                    <a:pt x="14" y="5"/>
                    <a:pt x="14" y="5"/>
                  </a:cubicBezTo>
                  <a:cubicBezTo>
                    <a:pt x="14" y="5"/>
                    <a:pt x="14" y="5"/>
                    <a:pt x="14" y="5"/>
                  </a:cubicBezTo>
                  <a:cubicBezTo>
                    <a:pt x="15" y="5"/>
                    <a:pt x="15" y="5"/>
                    <a:pt x="15" y="5"/>
                  </a:cubicBezTo>
                  <a:cubicBezTo>
                    <a:pt x="15" y="5"/>
                    <a:pt x="14" y="6"/>
                    <a:pt x="14" y="6"/>
                  </a:cubicBezTo>
                  <a:cubicBezTo>
                    <a:pt x="14" y="6"/>
                    <a:pt x="14" y="6"/>
                    <a:pt x="14" y="6"/>
                  </a:cubicBezTo>
                  <a:cubicBezTo>
                    <a:pt x="14" y="6"/>
                    <a:pt x="14" y="6"/>
                    <a:pt x="14" y="6"/>
                  </a:cubicBezTo>
                  <a:cubicBezTo>
                    <a:pt x="14" y="5"/>
                    <a:pt x="11" y="5"/>
                    <a:pt x="11" y="6"/>
                  </a:cubicBezTo>
                  <a:cubicBezTo>
                    <a:pt x="12" y="7"/>
                    <a:pt x="13" y="8"/>
                    <a:pt x="14" y="8"/>
                  </a:cubicBezTo>
                  <a:cubicBezTo>
                    <a:pt x="15" y="8"/>
                    <a:pt x="15" y="8"/>
                    <a:pt x="15" y="8"/>
                  </a:cubicBezTo>
                  <a:cubicBezTo>
                    <a:pt x="15" y="8"/>
                    <a:pt x="15" y="8"/>
                    <a:pt x="15" y="8"/>
                  </a:cubicBezTo>
                  <a:cubicBezTo>
                    <a:pt x="15" y="8"/>
                    <a:pt x="15" y="8"/>
                    <a:pt x="15" y="8"/>
                  </a:cubicBezTo>
                  <a:cubicBezTo>
                    <a:pt x="14" y="9"/>
                    <a:pt x="15" y="10"/>
                    <a:pt x="15" y="11"/>
                  </a:cubicBezTo>
                  <a:cubicBezTo>
                    <a:pt x="15" y="11"/>
                    <a:pt x="15" y="11"/>
                    <a:pt x="15" y="11"/>
                  </a:cubicBezTo>
                  <a:cubicBezTo>
                    <a:pt x="15" y="12"/>
                    <a:pt x="15" y="12"/>
                    <a:pt x="15" y="12"/>
                  </a:cubicBezTo>
                  <a:cubicBezTo>
                    <a:pt x="15" y="12"/>
                    <a:pt x="14" y="12"/>
                    <a:pt x="14" y="12"/>
                  </a:cubicBezTo>
                  <a:cubicBezTo>
                    <a:pt x="15" y="12"/>
                    <a:pt x="15" y="11"/>
                    <a:pt x="15" y="11"/>
                  </a:cubicBezTo>
                  <a:cubicBezTo>
                    <a:pt x="15" y="11"/>
                    <a:pt x="15" y="11"/>
                    <a:pt x="15" y="11"/>
                  </a:cubicBezTo>
                  <a:cubicBezTo>
                    <a:pt x="15" y="11"/>
                    <a:pt x="15" y="11"/>
                    <a:pt x="15" y="11"/>
                  </a:cubicBezTo>
                  <a:cubicBezTo>
                    <a:pt x="14" y="11"/>
                    <a:pt x="14" y="11"/>
                    <a:pt x="14" y="11"/>
                  </a:cubicBezTo>
                  <a:cubicBezTo>
                    <a:pt x="14" y="10"/>
                    <a:pt x="14" y="10"/>
                    <a:pt x="14" y="10"/>
                  </a:cubicBezTo>
                  <a:cubicBezTo>
                    <a:pt x="14" y="11"/>
                    <a:pt x="13" y="12"/>
                    <a:pt x="13" y="12"/>
                  </a:cubicBezTo>
                  <a:cubicBezTo>
                    <a:pt x="13" y="12"/>
                    <a:pt x="14" y="11"/>
                    <a:pt x="14" y="11"/>
                  </a:cubicBezTo>
                  <a:cubicBezTo>
                    <a:pt x="14" y="10"/>
                    <a:pt x="13" y="9"/>
                    <a:pt x="13" y="9"/>
                  </a:cubicBezTo>
                  <a:cubicBezTo>
                    <a:pt x="12" y="8"/>
                    <a:pt x="12" y="10"/>
                    <a:pt x="12" y="11"/>
                  </a:cubicBezTo>
                  <a:cubicBezTo>
                    <a:pt x="12" y="11"/>
                    <a:pt x="12" y="10"/>
                    <a:pt x="12" y="10"/>
                  </a:cubicBezTo>
                  <a:cubicBezTo>
                    <a:pt x="12" y="10"/>
                    <a:pt x="12" y="10"/>
                    <a:pt x="11" y="10"/>
                  </a:cubicBezTo>
                  <a:cubicBezTo>
                    <a:pt x="12" y="9"/>
                    <a:pt x="12" y="9"/>
                    <a:pt x="12" y="9"/>
                  </a:cubicBezTo>
                  <a:cubicBezTo>
                    <a:pt x="12" y="9"/>
                    <a:pt x="12" y="9"/>
                    <a:pt x="12" y="9"/>
                  </a:cubicBezTo>
                  <a:cubicBezTo>
                    <a:pt x="11" y="9"/>
                    <a:pt x="11" y="9"/>
                    <a:pt x="11" y="9"/>
                  </a:cubicBezTo>
                  <a:cubicBezTo>
                    <a:pt x="11" y="9"/>
                    <a:pt x="11" y="9"/>
                    <a:pt x="11" y="9"/>
                  </a:cubicBezTo>
                  <a:cubicBezTo>
                    <a:pt x="11" y="9"/>
                    <a:pt x="11" y="10"/>
                    <a:pt x="10" y="10"/>
                  </a:cubicBezTo>
                  <a:cubicBezTo>
                    <a:pt x="11" y="9"/>
                    <a:pt x="11" y="9"/>
                    <a:pt x="11" y="8"/>
                  </a:cubicBezTo>
                  <a:cubicBezTo>
                    <a:pt x="10" y="8"/>
                    <a:pt x="10" y="8"/>
                    <a:pt x="10" y="8"/>
                  </a:cubicBezTo>
                  <a:cubicBezTo>
                    <a:pt x="10" y="8"/>
                    <a:pt x="10" y="8"/>
                    <a:pt x="10" y="8"/>
                  </a:cubicBezTo>
                  <a:cubicBezTo>
                    <a:pt x="10" y="7"/>
                    <a:pt x="9" y="6"/>
                    <a:pt x="8" y="6"/>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8"/>
                    <a:pt x="8" y="8"/>
                  </a:cubicBezTo>
                  <a:cubicBezTo>
                    <a:pt x="8" y="7"/>
                    <a:pt x="7" y="7"/>
                    <a:pt x="6" y="8"/>
                  </a:cubicBezTo>
                  <a:cubicBezTo>
                    <a:pt x="7" y="8"/>
                    <a:pt x="7" y="9"/>
                    <a:pt x="8" y="9"/>
                  </a:cubicBezTo>
                  <a:cubicBezTo>
                    <a:pt x="8" y="10"/>
                    <a:pt x="8" y="10"/>
                    <a:pt x="8" y="10"/>
                  </a:cubicBezTo>
                  <a:cubicBezTo>
                    <a:pt x="8" y="10"/>
                    <a:pt x="8" y="10"/>
                    <a:pt x="8" y="10"/>
                  </a:cubicBezTo>
                  <a:cubicBezTo>
                    <a:pt x="8" y="9"/>
                    <a:pt x="8" y="9"/>
                    <a:pt x="8" y="9"/>
                  </a:cubicBezTo>
                  <a:cubicBezTo>
                    <a:pt x="7" y="10"/>
                    <a:pt x="6" y="7"/>
                    <a:pt x="5" y="9"/>
                  </a:cubicBezTo>
                  <a:cubicBezTo>
                    <a:pt x="5" y="10"/>
                    <a:pt x="7" y="12"/>
                    <a:pt x="9" y="12"/>
                  </a:cubicBezTo>
                  <a:cubicBezTo>
                    <a:pt x="9" y="12"/>
                    <a:pt x="9" y="12"/>
                    <a:pt x="9" y="12"/>
                  </a:cubicBezTo>
                  <a:cubicBezTo>
                    <a:pt x="9" y="12"/>
                    <a:pt x="9" y="12"/>
                    <a:pt x="9" y="12"/>
                  </a:cubicBezTo>
                  <a:cubicBezTo>
                    <a:pt x="9" y="12"/>
                    <a:pt x="8" y="11"/>
                    <a:pt x="7" y="11"/>
                  </a:cubicBezTo>
                  <a:cubicBezTo>
                    <a:pt x="7" y="12"/>
                    <a:pt x="6" y="11"/>
                    <a:pt x="5" y="11"/>
                  </a:cubicBezTo>
                  <a:cubicBezTo>
                    <a:pt x="4" y="11"/>
                    <a:pt x="5" y="12"/>
                    <a:pt x="6" y="13"/>
                  </a:cubicBezTo>
                  <a:cubicBezTo>
                    <a:pt x="6" y="13"/>
                    <a:pt x="7" y="13"/>
                    <a:pt x="7" y="13"/>
                  </a:cubicBezTo>
                  <a:cubicBezTo>
                    <a:pt x="8" y="14"/>
                    <a:pt x="9" y="13"/>
                    <a:pt x="9" y="13"/>
                  </a:cubicBezTo>
                  <a:cubicBezTo>
                    <a:pt x="9" y="13"/>
                    <a:pt x="9" y="13"/>
                    <a:pt x="9" y="13"/>
                  </a:cubicBezTo>
                  <a:cubicBezTo>
                    <a:pt x="9" y="14"/>
                    <a:pt x="9" y="14"/>
                    <a:pt x="9" y="14"/>
                  </a:cubicBezTo>
                  <a:cubicBezTo>
                    <a:pt x="9" y="13"/>
                    <a:pt x="8" y="14"/>
                    <a:pt x="8" y="14"/>
                  </a:cubicBezTo>
                  <a:cubicBezTo>
                    <a:pt x="7" y="14"/>
                    <a:pt x="7" y="14"/>
                    <a:pt x="7" y="14"/>
                  </a:cubicBezTo>
                  <a:cubicBezTo>
                    <a:pt x="7" y="14"/>
                    <a:pt x="7" y="14"/>
                    <a:pt x="7" y="14"/>
                  </a:cubicBezTo>
                  <a:cubicBezTo>
                    <a:pt x="7" y="15"/>
                    <a:pt x="8" y="15"/>
                    <a:pt x="9" y="15"/>
                  </a:cubicBezTo>
                  <a:cubicBezTo>
                    <a:pt x="8" y="15"/>
                    <a:pt x="8" y="15"/>
                    <a:pt x="8" y="15"/>
                  </a:cubicBezTo>
                  <a:cubicBezTo>
                    <a:pt x="8" y="15"/>
                    <a:pt x="8" y="15"/>
                    <a:pt x="8" y="15"/>
                  </a:cubicBezTo>
                  <a:cubicBezTo>
                    <a:pt x="7" y="15"/>
                    <a:pt x="7" y="15"/>
                    <a:pt x="7" y="15"/>
                  </a:cubicBezTo>
                  <a:cubicBezTo>
                    <a:pt x="7" y="16"/>
                    <a:pt x="7" y="16"/>
                    <a:pt x="7" y="16"/>
                  </a:cubicBezTo>
                  <a:cubicBezTo>
                    <a:pt x="7" y="16"/>
                    <a:pt x="7" y="16"/>
                    <a:pt x="7" y="16"/>
                  </a:cubicBezTo>
                  <a:cubicBezTo>
                    <a:pt x="7" y="14"/>
                    <a:pt x="4" y="12"/>
                    <a:pt x="3" y="12"/>
                  </a:cubicBezTo>
                  <a:cubicBezTo>
                    <a:pt x="3" y="13"/>
                    <a:pt x="3" y="14"/>
                    <a:pt x="3" y="14"/>
                  </a:cubicBezTo>
                  <a:cubicBezTo>
                    <a:pt x="4" y="15"/>
                    <a:pt x="5" y="15"/>
                    <a:pt x="5" y="16"/>
                  </a:cubicBezTo>
                  <a:cubicBezTo>
                    <a:pt x="4" y="15"/>
                    <a:pt x="4" y="15"/>
                    <a:pt x="3" y="15"/>
                  </a:cubicBezTo>
                  <a:cubicBezTo>
                    <a:pt x="3" y="16"/>
                    <a:pt x="4" y="16"/>
                    <a:pt x="4" y="17"/>
                  </a:cubicBezTo>
                  <a:cubicBezTo>
                    <a:pt x="5" y="17"/>
                    <a:pt x="5" y="17"/>
                    <a:pt x="5" y="17"/>
                  </a:cubicBezTo>
                  <a:cubicBezTo>
                    <a:pt x="5" y="17"/>
                    <a:pt x="5" y="17"/>
                    <a:pt x="5" y="17"/>
                  </a:cubicBezTo>
                  <a:cubicBezTo>
                    <a:pt x="3" y="17"/>
                    <a:pt x="3" y="15"/>
                    <a:pt x="2" y="15"/>
                  </a:cubicBezTo>
                  <a:cubicBezTo>
                    <a:pt x="1" y="15"/>
                    <a:pt x="1" y="15"/>
                    <a:pt x="1" y="15"/>
                  </a:cubicBezTo>
                  <a:cubicBezTo>
                    <a:pt x="1" y="16"/>
                    <a:pt x="1" y="17"/>
                    <a:pt x="0" y="17"/>
                  </a:cubicBezTo>
                  <a:cubicBezTo>
                    <a:pt x="0" y="18"/>
                    <a:pt x="1" y="17"/>
                    <a:pt x="1" y="17"/>
                  </a:cubicBezTo>
                  <a:cubicBezTo>
                    <a:pt x="2" y="17"/>
                    <a:pt x="3" y="18"/>
                    <a:pt x="4" y="18"/>
                  </a:cubicBezTo>
                  <a:cubicBezTo>
                    <a:pt x="4" y="19"/>
                    <a:pt x="4" y="19"/>
                    <a:pt x="4" y="19"/>
                  </a:cubicBezTo>
                  <a:cubicBezTo>
                    <a:pt x="4" y="19"/>
                    <a:pt x="4" y="19"/>
                    <a:pt x="4" y="19"/>
                  </a:cubicBezTo>
                  <a:cubicBezTo>
                    <a:pt x="6" y="19"/>
                    <a:pt x="6" y="19"/>
                    <a:pt x="6" y="19"/>
                  </a:cubicBezTo>
                  <a:cubicBezTo>
                    <a:pt x="6" y="18"/>
                    <a:pt x="7" y="18"/>
                    <a:pt x="8" y="18"/>
                  </a:cubicBezTo>
                  <a:cubicBezTo>
                    <a:pt x="9" y="18"/>
                    <a:pt x="9" y="18"/>
                    <a:pt x="9" y="18"/>
                  </a:cubicBezTo>
                  <a:cubicBezTo>
                    <a:pt x="9" y="17"/>
                    <a:pt x="9" y="17"/>
                    <a:pt x="9" y="16"/>
                  </a:cubicBezTo>
                  <a:cubicBezTo>
                    <a:pt x="10" y="17"/>
                    <a:pt x="10" y="17"/>
                    <a:pt x="11" y="17"/>
                  </a:cubicBezTo>
                  <a:cubicBezTo>
                    <a:pt x="11" y="16"/>
                    <a:pt x="11" y="16"/>
                    <a:pt x="11" y="16"/>
                  </a:cubicBezTo>
                  <a:cubicBezTo>
                    <a:pt x="11" y="16"/>
                    <a:pt x="11" y="16"/>
                    <a:pt x="11" y="17"/>
                  </a:cubicBezTo>
                  <a:cubicBezTo>
                    <a:pt x="11" y="16"/>
                    <a:pt x="12" y="16"/>
                    <a:pt x="12" y="16"/>
                  </a:cubicBezTo>
                  <a:cubicBezTo>
                    <a:pt x="12" y="16"/>
                    <a:pt x="12" y="16"/>
                    <a:pt x="12" y="16"/>
                  </a:cubicBezTo>
                  <a:cubicBezTo>
                    <a:pt x="11" y="17"/>
                    <a:pt x="11" y="17"/>
                    <a:pt x="11" y="17"/>
                  </a:cubicBezTo>
                  <a:cubicBezTo>
                    <a:pt x="12" y="17"/>
                    <a:pt x="12" y="17"/>
                    <a:pt x="12" y="17"/>
                  </a:cubicBezTo>
                  <a:cubicBezTo>
                    <a:pt x="12" y="17"/>
                    <a:pt x="12" y="17"/>
                    <a:pt x="12" y="17"/>
                  </a:cubicBezTo>
                  <a:cubicBezTo>
                    <a:pt x="12" y="18"/>
                    <a:pt x="12" y="18"/>
                    <a:pt x="12" y="18"/>
                  </a:cubicBezTo>
                  <a:cubicBezTo>
                    <a:pt x="12" y="18"/>
                    <a:pt x="12" y="18"/>
                    <a:pt x="12" y="18"/>
                  </a:cubicBezTo>
                  <a:cubicBezTo>
                    <a:pt x="12" y="16"/>
                    <a:pt x="12" y="16"/>
                    <a:pt x="12" y="16"/>
                  </a:cubicBezTo>
                  <a:cubicBezTo>
                    <a:pt x="12" y="16"/>
                    <a:pt x="12" y="16"/>
                    <a:pt x="12" y="16"/>
                  </a:cubicBezTo>
                  <a:cubicBezTo>
                    <a:pt x="12" y="16"/>
                    <a:pt x="13" y="16"/>
                    <a:pt x="13" y="16"/>
                  </a:cubicBezTo>
                  <a:cubicBezTo>
                    <a:pt x="12" y="16"/>
                    <a:pt x="13" y="17"/>
                    <a:pt x="13" y="17"/>
                  </a:cubicBezTo>
                  <a:cubicBezTo>
                    <a:pt x="13" y="17"/>
                    <a:pt x="13" y="17"/>
                    <a:pt x="13" y="17"/>
                  </a:cubicBezTo>
                  <a:cubicBezTo>
                    <a:pt x="13" y="17"/>
                    <a:pt x="13" y="17"/>
                    <a:pt x="13" y="17"/>
                  </a:cubicBezTo>
                  <a:cubicBezTo>
                    <a:pt x="13" y="17"/>
                    <a:pt x="13" y="17"/>
                    <a:pt x="13" y="17"/>
                  </a:cubicBezTo>
                  <a:cubicBezTo>
                    <a:pt x="14" y="17"/>
                    <a:pt x="14" y="16"/>
                    <a:pt x="14" y="16"/>
                  </a:cubicBezTo>
                  <a:cubicBezTo>
                    <a:pt x="14" y="16"/>
                    <a:pt x="14" y="17"/>
                    <a:pt x="14" y="18"/>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7" y="16"/>
                  </a:cubicBezTo>
                  <a:cubicBezTo>
                    <a:pt x="16" y="17"/>
                    <a:pt x="16" y="17"/>
                    <a:pt x="15" y="17"/>
                  </a:cubicBezTo>
                  <a:cubicBezTo>
                    <a:pt x="14" y="18"/>
                    <a:pt x="15" y="18"/>
                    <a:pt x="16" y="19"/>
                  </a:cubicBezTo>
                  <a:cubicBezTo>
                    <a:pt x="16" y="19"/>
                    <a:pt x="17" y="18"/>
                    <a:pt x="17" y="17"/>
                  </a:cubicBezTo>
                  <a:cubicBezTo>
                    <a:pt x="17" y="18"/>
                    <a:pt x="17" y="18"/>
                    <a:pt x="17" y="18"/>
                  </a:cubicBezTo>
                  <a:cubicBezTo>
                    <a:pt x="17" y="18"/>
                    <a:pt x="17" y="18"/>
                    <a:pt x="18" y="18"/>
                  </a:cubicBezTo>
                  <a:cubicBezTo>
                    <a:pt x="18" y="18"/>
                    <a:pt x="18" y="18"/>
                    <a:pt x="18" y="18"/>
                  </a:cubicBezTo>
                  <a:cubicBezTo>
                    <a:pt x="18" y="18"/>
                    <a:pt x="18" y="19"/>
                    <a:pt x="18" y="19"/>
                  </a:cubicBezTo>
                  <a:cubicBezTo>
                    <a:pt x="18" y="19"/>
                    <a:pt x="19" y="19"/>
                    <a:pt x="19" y="19"/>
                  </a:cubicBezTo>
                  <a:cubicBezTo>
                    <a:pt x="19" y="19"/>
                    <a:pt x="18" y="19"/>
                    <a:pt x="18" y="19"/>
                  </a:cubicBezTo>
                  <a:cubicBezTo>
                    <a:pt x="18" y="20"/>
                    <a:pt x="18" y="20"/>
                    <a:pt x="18" y="20"/>
                  </a:cubicBezTo>
                  <a:cubicBezTo>
                    <a:pt x="18" y="19"/>
                    <a:pt x="17" y="20"/>
                    <a:pt x="17" y="20"/>
                  </a:cubicBezTo>
                  <a:cubicBezTo>
                    <a:pt x="17" y="20"/>
                    <a:pt x="16" y="21"/>
                    <a:pt x="15" y="21"/>
                  </a:cubicBezTo>
                  <a:cubicBezTo>
                    <a:pt x="15" y="21"/>
                    <a:pt x="15" y="21"/>
                    <a:pt x="15" y="21"/>
                  </a:cubicBezTo>
                  <a:cubicBezTo>
                    <a:pt x="14" y="21"/>
                    <a:pt x="14" y="21"/>
                    <a:pt x="14" y="21"/>
                  </a:cubicBezTo>
                  <a:cubicBezTo>
                    <a:pt x="14" y="22"/>
                    <a:pt x="14" y="22"/>
                    <a:pt x="14" y="23"/>
                  </a:cubicBezTo>
                  <a:cubicBezTo>
                    <a:pt x="14" y="23"/>
                    <a:pt x="14" y="23"/>
                    <a:pt x="14" y="23"/>
                  </a:cubicBezTo>
                  <a:cubicBezTo>
                    <a:pt x="13" y="23"/>
                    <a:pt x="13" y="23"/>
                    <a:pt x="13" y="23"/>
                  </a:cubicBezTo>
                  <a:cubicBezTo>
                    <a:pt x="14" y="23"/>
                    <a:pt x="14" y="23"/>
                    <a:pt x="14" y="23"/>
                  </a:cubicBezTo>
                  <a:cubicBezTo>
                    <a:pt x="14" y="23"/>
                    <a:pt x="14" y="23"/>
                    <a:pt x="15" y="23"/>
                  </a:cubicBezTo>
                  <a:cubicBezTo>
                    <a:pt x="15" y="23"/>
                    <a:pt x="16" y="24"/>
                    <a:pt x="16" y="24"/>
                  </a:cubicBezTo>
                  <a:cubicBezTo>
                    <a:pt x="17" y="24"/>
                    <a:pt x="18" y="24"/>
                    <a:pt x="19" y="23"/>
                  </a:cubicBezTo>
                  <a:cubicBezTo>
                    <a:pt x="19" y="23"/>
                    <a:pt x="19" y="23"/>
                    <a:pt x="19" y="23"/>
                  </a:cubicBezTo>
                  <a:cubicBezTo>
                    <a:pt x="19" y="22"/>
                    <a:pt x="19" y="22"/>
                    <a:pt x="19" y="22"/>
                  </a:cubicBezTo>
                  <a:cubicBezTo>
                    <a:pt x="20" y="23"/>
                    <a:pt x="19" y="24"/>
                    <a:pt x="19" y="25"/>
                  </a:cubicBezTo>
                  <a:cubicBezTo>
                    <a:pt x="19" y="26"/>
                    <a:pt x="17" y="25"/>
                    <a:pt x="16" y="25"/>
                  </a:cubicBezTo>
                  <a:cubicBezTo>
                    <a:pt x="16" y="26"/>
                    <a:pt x="15" y="25"/>
                    <a:pt x="15" y="25"/>
                  </a:cubicBezTo>
                  <a:cubicBezTo>
                    <a:pt x="14" y="25"/>
                    <a:pt x="14" y="25"/>
                    <a:pt x="14" y="25"/>
                  </a:cubicBezTo>
                  <a:cubicBezTo>
                    <a:pt x="13" y="25"/>
                    <a:pt x="13" y="25"/>
                    <a:pt x="13" y="25"/>
                  </a:cubicBezTo>
                  <a:cubicBezTo>
                    <a:pt x="13" y="26"/>
                    <a:pt x="13" y="26"/>
                    <a:pt x="13" y="26"/>
                  </a:cubicBezTo>
                  <a:cubicBezTo>
                    <a:pt x="13" y="26"/>
                    <a:pt x="13" y="26"/>
                    <a:pt x="13" y="26"/>
                  </a:cubicBezTo>
                  <a:cubicBezTo>
                    <a:pt x="13" y="26"/>
                    <a:pt x="13" y="26"/>
                    <a:pt x="13" y="26"/>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1" y="25"/>
                    <a:pt x="11" y="25"/>
                    <a:pt x="11" y="25"/>
                  </a:cubicBezTo>
                  <a:cubicBezTo>
                    <a:pt x="11" y="25"/>
                    <a:pt x="12" y="25"/>
                    <a:pt x="12" y="25"/>
                  </a:cubicBezTo>
                  <a:cubicBezTo>
                    <a:pt x="11" y="26"/>
                    <a:pt x="11" y="25"/>
                    <a:pt x="11" y="26"/>
                  </a:cubicBezTo>
                  <a:cubicBezTo>
                    <a:pt x="10" y="25"/>
                    <a:pt x="10" y="25"/>
                    <a:pt x="10" y="25"/>
                  </a:cubicBezTo>
                  <a:cubicBezTo>
                    <a:pt x="10" y="26"/>
                    <a:pt x="10" y="26"/>
                    <a:pt x="10" y="26"/>
                  </a:cubicBezTo>
                  <a:cubicBezTo>
                    <a:pt x="9" y="27"/>
                    <a:pt x="9" y="27"/>
                    <a:pt x="9" y="27"/>
                  </a:cubicBezTo>
                  <a:cubicBezTo>
                    <a:pt x="9" y="26"/>
                    <a:pt x="9" y="26"/>
                    <a:pt x="9" y="26"/>
                  </a:cubicBezTo>
                  <a:cubicBezTo>
                    <a:pt x="9" y="26"/>
                    <a:pt x="9" y="26"/>
                    <a:pt x="9" y="26"/>
                  </a:cubicBezTo>
                  <a:cubicBezTo>
                    <a:pt x="9" y="26"/>
                    <a:pt x="9" y="26"/>
                    <a:pt x="9" y="26"/>
                  </a:cubicBezTo>
                  <a:cubicBezTo>
                    <a:pt x="10" y="25"/>
                    <a:pt x="10" y="25"/>
                    <a:pt x="10" y="25"/>
                  </a:cubicBezTo>
                  <a:cubicBezTo>
                    <a:pt x="9" y="25"/>
                    <a:pt x="9" y="25"/>
                    <a:pt x="9" y="25"/>
                  </a:cubicBezTo>
                  <a:cubicBezTo>
                    <a:pt x="9" y="26"/>
                    <a:pt x="9" y="26"/>
                    <a:pt x="9" y="26"/>
                  </a:cubicBezTo>
                  <a:cubicBezTo>
                    <a:pt x="9" y="26"/>
                    <a:pt x="9" y="26"/>
                    <a:pt x="9" y="26"/>
                  </a:cubicBezTo>
                  <a:cubicBezTo>
                    <a:pt x="8" y="27"/>
                    <a:pt x="8" y="27"/>
                    <a:pt x="8" y="27"/>
                  </a:cubicBezTo>
                  <a:cubicBezTo>
                    <a:pt x="8" y="27"/>
                    <a:pt x="8" y="27"/>
                    <a:pt x="8" y="27"/>
                  </a:cubicBezTo>
                  <a:cubicBezTo>
                    <a:pt x="8" y="26"/>
                    <a:pt x="8" y="26"/>
                    <a:pt x="8" y="26"/>
                  </a:cubicBezTo>
                  <a:cubicBezTo>
                    <a:pt x="8" y="27"/>
                    <a:pt x="8" y="27"/>
                    <a:pt x="8" y="27"/>
                  </a:cubicBezTo>
                  <a:cubicBezTo>
                    <a:pt x="8" y="26"/>
                    <a:pt x="8" y="26"/>
                    <a:pt x="8" y="26"/>
                  </a:cubicBezTo>
                  <a:cubicBezTo>
                    <a:pt x="7" y="26"/>
                    <a:pt x="7" y="26"/>
                    <a:pt x="7" y="26"/>
                  </a:cubicBezTo>
                  <a:cubicBezTo>
                    <a:pt x="7" y="26"/>
                    <a:pt x="8" y="26"/>
                    <a:pt x="8" y="26"/>
                  </a:cubicBezTo>
                  <a:cubicBezTo>
                    <a:pt x="7" y="26"/>
                    <a:pt x="7" y="26"/>
                    <a:pt x="7" y="26"/>
                  </a:cubicBezTo>
                  <a:cubicBezTo>
                    <a:pt x="6" y="27"/>
                    <a:pt x="6" y="27"/>
                    <a:pt x="6" y="27"/>
                  </a:cubicBezTo>
                  <a:cubicBezTo>
                    <a:pt x="6" y="27"/>
                    <a:pt x="6" y="27"/>
                    <a:pt x="6" y="27"/>
                  </a:cubicBezTo>
                  <a:cubicBezTo>
                    <a:pt x="6" y="28"/>
                    <a:pt x="4" y="26"/>
                    <a:pt x="3" y="27"/>
                  </a:cubicBezTo>
                  <a:cubicBezTo>
                    <a:pt x="3" y="27"/>
                    <a:pt x="3" y="27"/>
                    <a:pt x="3" y="27"/>
                  </a:cubicBezTo>
                  <a:cubicBezTo>
                    <a:pt x="3" y="28"/>
                    <a:pt x="3" y="28"/>
                    <a:pt x="3" y="29"/>
                  </a:cubicBezTo>
                  <a:cubicBezTo>
                    <a:pt x="4" y="29"/>
                    <a:pt x="4" y="30"/>
                    <a:pt x="4" y="30"/>
                  </a:cubicBezTo>
                  <a:cubicBezTo>
                    <a:pt x="5" y="30"/>
                    <a:pt x="5" y="30"/>
                    <a:pt x="5" y="30"/>
                  </a:cubicBezTo>
                  <a:cubicBezTo>
                    <a:pt x="6" y="29"/>
                    <a:pt x="6" y="29"/>
                    <a:pt x="6" y="29"/>
                  </a:cubicBezTo>
                  <a:cubicBezTo>
                    <a:pt x="7" y="29"/>
                    <a:pt x="7" y="29"/>
                    <a:pt x="7" y="29"/>
                  </a:cubicBezTo>
                  <a:cubicBezTo>
                    <a:pt x="7" y="28"/>
                    <a:pt x="8" y="28"/>
                    <a:pt x="8" y="28"/>
                  </a:cubicBezTo>
                  <a:cubicBezTo>
                    <a:pt x="9" y="29"/>
                    <a:pt x="11"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4" y="29"/>
                    <a:pt x="14" y="29"/>
                    <a:pt x="14" y="29"/>
                  </a:cubicBezTo>
                  <a:cubicBezTo>
                    <a:pt x="14" y="29"/>
                    <a:pt x="14" y="29"/>
                    <a:pt x="14" y="29"/>
                  </a:cubicBezTo>
                  <a:cubicBezTo>
                    <a:pt x="14" y="29"/>
                    <a:pt x="14" y="29"/>
                    <a:pt x="14" y="29"/>
                  </a:cubicBezTo>
                  <a:cubicBezTo>
                    <a:pt x="15" y="29"/>
                    <a:pt x="15" y="29"/>
                    <a:pt x="15" y="29"/>
                  </a:cubicBezTo>
                  <a:cubicBezTo>
                    <a:pt x="15" y="30"/>
                    <a:pt x="15" y="30"/>
                    <a:pt x="14" y="31"/>
                  </a:cubicBezTo>
                  <a:cubicBezTo>
                    <a:pt x="14" y="31"/>
                    <a:pt x="16" y="30"/>
                    <a:pt x="16" y="30"/>
                  </a:cubicBezTo>
                  <a:cubicBezTo>
                    <a:pt x="16" y="30"/>
                    <a:pt x="16" y="30"/>
                    <a:pt x="16" y="30"/>
                  </a:cubicBezTo>
                  <a:cubicBezTo>
                    <a:pt x="15" y="31"/>
                    <a:pt x="15" y="31"/>
                    <a:pt x="15" y="31"/>
                  </a:cubicBezTo>
                  <a:cubicBezTo>
                    <a:pt x="15" y="32"/>
                    <a:pt x="15" y="32"/>
                    <a:pt x="15" y="32"/>
                  </a:cubicBezTo>
                  <a:cubicBezTo>
                    <a:pt x="14" y="31"/>
                    <a:pt x="14" y="31"/>
                    <a:pt x="14" y="31"/>
                  </a:cubicBezTo>
                  <a:cubicBezTo>
                    <a:pt x="14" y="31"/>
                    <a:pt x="14" y="32"/>
                    <a:pt x="15" y="32"/>
                  </a:cubicBezTo>
                  <a:cubicBezTo>
                    <a:pt x="15" y="32"/>
                    <a:pt x="15" y="33"/>
                    <a:pt x="15" y="33"/>
                  </a:cubicBezTo>
                  <a:cubicBezTo>
                    <a:pt x="15" y="33"/>
                    <a:pt x="15" y="33"/>
                    <a:pt x="15" y="33"/>
                  </a:cubicBezTo>
                  <a:cubicBezTo>
                    <a:pt x="15" y="33"/>
                    <a:pt x="15" y="33"/>
                    <a:pt x="15" y="33"/>
                  </a:cubicBezTo>
                  <a:cubicBezTo>
                    <a:pt x="16" y="34"/>
                    <a:pt x="16" y="34"/>
                    <a:pt x="16" y="34"/>
                  </a:cubicBezTo>
                  <a:cubicBezTo>
                    <a:pt x="15" y="34"/>
                    <a:pt x="15" y="34"/>
                    <a:pt x="15" y="34"/>
                  </a:cubicBezTo>
                  <a:cubicBezTo>
                    <a:pt x="15" y="34"/>
                    <a:pt x="16" y="34"/>
                    <a:pt x="16" y="34"/>
                  </a:cubicBezTo>
                  <a:cubicBezTo>
                    <a:pt x="16" y="34"/>
                    <a:pt x="16" y="34"/>
                    <a:pt x="16" y="34"/>
                  </a:cubicBezTo>
                  <a:cubicBezTo>
                    <a:pt x="17" y="34"/>
                    <a:pt x="17" y="34"/>
                    <a:pt x="17" y="33"/>
                  </a:cubicBezTo>
                  <a:cubicBezTo>
                    <a:pt x="17" y="33"/>
                    <a:pt x="17" y="33"/>
                    <a:pt x="17" y="33"/>
                  </a:cubicBezTo>
                  <a:cubicBezTo>
                    <a:pt x="18" y="33"/>
                    <a:pt x="18" y="33"/>
                    <a:pt x="18" y="33"/>
                  </a:cubicBezTo>
                  <a:cubicBezTo>
                    <a:pt x="18" y="33"/>
                    <a:pt x="18" y="33"/>
                    <a:pt x="18" y="33"/>
                  </a:cubicBezTo>
                  <a:cubicBezTo>
                    <a:pt x="18" y="33"/>
                    <a:pt x="19" y="32"/>
                    <a:pt x="19" y="32"/>
                  </a:cubicBezTo>
                  <a:cubicBezTo>
                    <a:pt x="19" y="32"/>
                    <a:pt x="19" y="32"/>
                    <a:pt x="19" y="32"/>
                  </a:cubicBezTo>
                  <a:cubicBezTo>
                    <a:pt x="20" y="32"/>
                    <a:pt x="20" y="32"/>
                    <a:pt x="20" y="32"/>
                  </a:cubicBezTo>
                  <a:cubicBezTo>
                    <a:pt x="20" y="31"/>
                    <a:pt x="20" y="31"/>
                    <a:pt x="20" y="31"/>
                  </a:cubicBezTo>
                  <a:cubicBezTo>
                    <a:pt x="21" y="31"/>
                    <a:pt x="21" y="31"/>
                    <a:pt x="21" y="31"/>
                  </a:cubicBezTo>
                  <a:cubicBezTo>
                    <a:pt x="21" y="32"/>
                    <a:pt x="21" y="32"/>
                    <a:pt x="21" y="32"/>
                  </a:cubicBezTo>
                  <a:cubicBezTo>
                    <a:pt x="20" y="31"/>
                    <a:pt x="20" y="31"/>
                    <a:pt x="20" y="31"/>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19" y="32"/>
                    <a:pt x="19" y="33"/>
                    <a:pt x="19" y="33"/>
                  </a:cubicBezTo>
                  <a:cubicBezTo>
                    <a:pt x="19" y="33"/>
                    <a:pt x="19" y="33"/>
                    <a:pt x="19" y="33"/>
                  </a:cubicBezTo>
                  <a:cubicBezTo>
                    <a:pt x="18" y="33"/>
                    <a:pt x="18" y="34"/>
                    <a:pt x="17" y="34"/>
                  </a:cubicBezTo>
                  <a:cubicBezTo>
                    <a:pt x="17" y="35"/>
                    <a:pt x="17" y="35"/>
                    <a:pt x="17" y="35"/>
                  </a:cubicBezTo>
                  <a:cubicBezTo>
                    <a:pt x="17" y="35"/>
                    <a:pt x="17" y="35"/>
                    <a:pt x="17" y="35"/>
                  </a:cubicBezTo>
                  <a:cubicBezTo>
                    <a:pt x="17" y="35"/>
                    <a:pt x="17" y="35"/>
                    <a:pt x="17" y="35"/>
                  </a:cubicBezTo>
                  <a:cubicBezTo>
                    <a:pt x="17" y="36"/>
                    <a:pt x="18" y="35"/>
                    <a:pt x="18" y="36"/>
                  </a:cubicBezTo>
                  <a:cubicBezTo>
                    <a:pt x="17" y="36"/>
                    <a:pt x="17" y="36"/>
                    <a:pt x="16" y="37"/>
                  </a:cubicBezTo>
                  <a:cubicBezTo>
                    <a:pt x="17" y="37"/>
                    <a:pt x="18" y="37"/>
                    <a:pt x="19" y="36"/>
                  </a:cubicBezTo>
                  <a:cubicBezTo>
                    <a:pt x="19" y="35"/>
                    <a:pt x="20" y="35"/>
                    <a:pt x="21" y="36"/>
                  </a:cubicBezTo>
                  <a:cubicBezTo>
                    <a:pt x="21" y="36"/>
                    <a:pt x="21" y="36"/>
                    <a:pt x="21" y="36"/>
                  </a:cubicBezTo>
                  <a:cubicBezTo>
                    <a:pt x="21" y="36"/>
                    <a:pt x="21" y="36"/>
                    <a:pt x="21" y="36"/>
                  </a:cubicBezTo>
                  <a:cubicBezTo>
                    <a:pt x="21" y="36"/>
                    <a:pt x="20" y="36"/>
                    <a:pt x="19" y="36"/>
                  </a:cubicBezTo>
                  <a:cubicBezTo>
                    <a:pt x="19" y="36"/>
                    <a:pt x="19" y="37"/>
                    <a:pt x="18" y="37"/>
                  </a:cubicBezTo>
                  <a:cubicBezTo>
                    <a:pt x="18" y="38"/>
                    <a:pt x="18" y="38"/>
                    <a:pt x="18" y="38"/>
                  </a:cubicBezTo>
                  <a:cubicBezTo>
                    <a:pt x="18" y="38"/>
                    <a:pt x="18" y="38"/>
                    <a:pt x="18" y="38"/>
                  </a:cubicBezTo>
                  <a:cubicBezTo>
                    <a:pt x="18" y="38"/>
                    <a:pt x="18" y="38"/>
                    <a:pt x="18" y="38"/>
                  </a:cubicBezTo>
                  <a:cubicBezTo>
                    <a:pt x="19" y="38"/>
                    <a:pt x="19" y="38"/>
                    <a:pt x="19" y="38"/>
                  </a:cubicBezTo>
                  <a:cubicBezTo>
                    <a:pt x="19" y="39"/>
                    <a:pt x="19" y="39"/>
                    <a:pt x="19" y="39"/>
                  </a:cubicBezTo>
                  <a:cubicBezTo>
                    <a:pt x="19" y="39"/>
                    <a:pt x="19" y="39"/>
                    <a:pt x="19" y="39"/>
                  </a:cubicBezTo>
                  <a:cubicBezTo>
                    <a:pt x="19" y="39"/>
                    <a:pt x="19" y="39"/>
                    <a:pt x="19" y="39"/>
                  </a:cubicBezTo>
                  <a:cubicBezTo>
                    <a:pt x="19" y="39"/>
                    <a:pt x="19" y="39"/>
                    <a:pt x="19" y="39"/>
                  </a:cubicBezTo>
                  <a:cubicBezTo>
                    <a:pt x="18" y="39"/>
                    <a:pt x="18" y="39"/>
                    <a:pt x="18" y="39"/>
                  </a:cubicBezTo>
                  <a:cubicBezTo>
                    <a:pt x="17" y="39"/>
                    <a:pt x="17" y="39"/>
                    <a:pt x="17" y="39"/>
                  </a:cubicBezTo>
                  <a:cubicBezTo>
                    <a:pt x="17" y="39"/>
                    <a:pt x="17" y="39"/>
                    <a:pt x="17" y="39"/>
                  </a:cubicBezTo>
                  <a:cubicBezTo>
                    <a:pt x="17" y="39"/>
                    <a:pt x="18" y="40"/>
                    <a:pt x="18" y="40"/>
                  </a:cubicBezTo>
                  <a:cubicBezTo>
                    <a:pt x="18" y="40"/>
                    <a:pt x="18" y="40"/>
                    <a:pt x="18"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1"/>
                  </a:cubicBezTo>
                  <a:cubicBezTo>
                    <a:pt x="17" y="41"/>
                    <a:pt x="17" y="41"/>
                    <a:pt x="16" y="41"/>
                  </a:cubicBezTo>
                  <a:cubicBezTo>
                    <a:pt x="16" y="42"/>
                    <a:pt x="16" y="42"/>
                    <a:pt x="16" y="42"/>
                  </a:cubicBezTo>
                  <a:cubicBezTo>
                    <a:pt x="15" y="41"/>
                    <a:pt x="15" y="41"/>
                    <a:pt x="14" y="42"/>
                  </a:cubicBezTo>
                  <a:cubicBezTo>
                    <a:pt x="14" y="42"/>
                    <a:pt x="13" y="42"/>
                    <a:pt x="13" y="42"/>
                  </a:cubicBezTo>
                  <a:cubicBezTo>
                    <a:pt x="13" y="42"/>
                    <a:pt x="13" y="42"/>
                    <a:pt x="13" y="41"/>
                  </a:cubicBezTo>
                  <a:cubicBezTo>
                    <a:pt x="13" y="41"/>
                    <a:pt x="12" y="41"/>
                    <a:pt x="12" y="40"/>
                  </a:cubicBezTo>
                  <a:cubicBezTo>
                    <a:pt x="12" y="41"/>
                    <a:pt x="12" y="42"/>
                    <a:pt x="12" y="42"/>
                  </a:cubicBezTo>
                  <a:cubicBezTo>
                    <a:pt x="12" y="43"/>
                    <a:pt x="12" y="43"/>
                    <a:pt x="12" y="43"/>
                  </a:cubicBezTo>
                  <a:cubicBezTo>
                    <a:pt x="12" y="43"/>
                    <a:pt x="12" y="43"/>
                    <a:pt x="12" y="43"/>
                  </a:cubicBezTo>
                  <a:cubicBezTo>
                    <a:pt x="12" y="44"/>
                    <a:pt x="12" y="44"/>
                    <a:pt x="12" y="44"/>
                  </a:cubicBezTo>
                  <a:cubicBezTo>
                    <a:pt x="12" y="44"/>
                    <a:pt x="12" y="44"/>
                    <a:pt x="12" y="44"/>
                  </a:cubicBezTo>
                  <a:cubicBezTo>
                    <a:pt x="12" y="45"/>
                    <a:pt x="12" y="45"/>
                    <a:pt x="12" y="45"/>
                  </a:cubicBezTo>
                  <a:cubicBezTo>
                    <a:pt x="12" y="45"/>
                    <a:pt x="12" y="45"/>
                    <a:pt x="12" y="45"/>
                  </a:cubicBezTo>
                  <a:cubicBezTo>
                    <a:pt x="12" y="45"/>
                    <a:pt x="12" y="45"/>
                    <a:pt x="12" y="45"/>
                  </a:cubicBezTo>
                  <a:cubicBezTo>
                    <a:pt x="13" y="45"/>
                    <a:pt x="13" y="45"/>
                    <a:pt x="13" y="45"/>
                  </a:cubicBezTo>
                  <a:cubicBezTo>
                    <a:pt x="14" y="44"/>
                    <a:pt x="14" y="44"/>
                    <a:pt x="14" y="44"/>
                  </a:cubicBezTo>
                  <a:cubicBezTo>
                    <a:pt x="14" y="44"/>
                    <a:pt x="14" y="44"/>
                    <a:pt x="14" y="44"/>
                  </a:cubicBezTo>
                  <a:cubicBezTo>
                    <a:pt x="15" y="44"/>
                    <a:pt x="15" y="44"/>
                    <a:pt x="15" y="44"/>
                  </a:cubicBezTo>
                  <a:cubicBezTo>
                    <a:pt x="16" y="44"/>
                    <a:pt x="16" y="45"/>
                    <a:pt x="18" y="44"/>
                  </a:cubicBezTo>
                  <a:cubicBezTo>
                    <a:pt x="19" y="44"/>
                    <a:pt x="19" y="44"/>
                    <a:pt x="20" y="45"/>
                  </a:cubicBezTo>
                  <a:cubicBezTo>
                    <a:pt x="22" y="44"/>
                    <a:pt x="22" y="44"/>
                    <a:pt x="22" y="44"/>
                  </a:cubicBezTo>
                  <a:cubicBezTo>
                    <a:pt x="22" y="44"/>
                    <a:pt x="22" y="44"/>
                    <a:pt x="23" y="44"/>
                  </a:cubicBezTo>
                  <a:cubicBezTo>
                    <a:pt x="23" y="44"/>
                    <a:pt x="23" y="44"/>
                    <a:pt x="23" y="44"/>
                  </a:cubicBezTo>
                  <a:cubicBezTo>
                    <a:pt x="22" y="43"/>
                    <a:pt x="22" y="43"/>
                    <a:pt x="22" y="43"/>
                  </a:cubicBezTo>
                  <a:cubicBezTo>
                    <a:pt x="23" y="43"/>
                    <a:pt x="23" y="43"/>
                    <a:pt x="23" y="43"/>
                  </a:cubicBezTo>
                  <a:cubicBezTo>
                    <a:pt x="23" y="43"/>
                    <a:pt x="24" y="43"/>
                    <a:pt x="24" y="43"/>
                  </a:cubicBezTo>
                  <a:cubicBezTo>
                    <a:pt x="24" y="43"/>
                    <a:pt x="23" y="43"/>
                    <a:pt x="23" y="43"/>
                  </a:cubicBezTo>
                  <a:cubicBezTo>
                    <a:pt x="23" y="44"/>
                    <a:pt x="24" y="44"/>
                    <a:pt x="25" y="45"/>
                  </a:cubicBezTo>
                  <a:cubicBezTo>
                    <a:pt x="25" y="45"/>
                    <a:pt x="26" y="46"/>
                    <a:pt x="26" y="45"/>
                  </a:cubicBezTo>
                  <a:cubicBezTo>
                    <a:pt x="26" y="45"/>
                    <a:pt x="27" y="44"/>
                    <a:pt x="27" y="44"/>
                  </a:cubicBezTo>
                  <a:cubicBezTo>
                    <a:pt x="27" y="45"/>
                    <a:pt x="27" y="45"/>
                    <a:pt x="27" y="45"/>
                  </a:cubicBezTo>
                  <a:cubicBezTo>
                    <a:pt x="27" y="45"/>
                    <a:pt x="27" y="45"/>
                    <a:pt x="27" y="45"/>
                  </a:cubicBezTo>
                  <a:cubicBezTo>
                    <a:pt x="27" y="45"/>
                    <a:pt x="27" y="45"/>
                    <a:pt x="27" y="45"/>
                  </a:cubicBezTo>
                  <a:cubicBezTo>
                    <a:pt x="27" y="46"/>
                    <a:pt x="27" y="46"/>
                    <a:pt x="27" y="46"/>
                  </a:cubicBezTo>
                  <a:cubicBezTo>
                    <a:pt x="27" y="46"/>
                    <a:pt x="27" y="46"/>
                    <a:pt x="27" y="46"/>
                  </a:cubicBezTo>
                  <a:cubicBezTo>
                    <a:pt x="27" y="46"/>
                    <a:pt x="27" y="46"/>
                    <a:pt x="27" y="46"/>
                  </a:cubicBezTo>
                  <a:cubicBezTo>
                    <a:pt x="26" y="46"/>
                    <a:pt x="26" y="46"/>
                    <a:pt x="26" y="46"/>
                  </a:cubicBezTo>
                  <a:cubicBezTo>
                    <a:pt x="28" y="47"/>
                    <a:pt x="28" y="47"/>
                    <a:pt x="28" y="47"/>
                  </a:cubicBezTo>
                  <a:cubicBezTo>
                    <a:pt x="27" y="46"/>
                    <a:pt x="28" y="45"/>
                    <a:pt x="29" y="45"/>
                  </a:cubicBezTo>
                  <a:cubicBezTo>
                    <a:pt x="29" y="45"/>
                    <a:pt x="29" y="45"/>
                    <a:pt x="29" y="45"/>
                  </a:cubicBezTo>
                  <a:cubicBezTo>
                    <a:pt x="29" y="46"/>
                    <a:pt x="29" y="46"/>
                    <a:pt x="30" y="46"/>
                  </a:cubicBezTo>
                  <a:cubicBezTo>
                    <a:pt x="29" y="46"/>
                    <a:pt x="29" y="46"/>
                    <a:pt x="29" y="46"/>
                  </a:cubicBezTo>
                  <a:cubicBezTo>
                    <a:pt x="29" y="46"/>
                    <a:pt x="28" y="45"/>
                    <a:pt x="28" y="46"/>
                  </a:cubicBezTo>
                  <a:cubicBezTo>
                    <a:pt x="28" y="47"/>
                    <a:pt x="28" y="47"/>
                    <a:pt x="29" y="48"/>
                  </a:cubicBezTo>
                  <a:cubicBezTo>
                    <a:pt x="28" y="47"/>
                    <a:pt x="28" y="47"/>
                    <a:pt x="28" y="47"/>
                  </a:cubicBezTo>
                  <a:cubicBezTo>
                    <a:pt x="28" y="47"/>
                    <a:pt x="29" y="47"/>
                    <a:pt x="29" y="48"/>
                  </a:cubicBezTo>
                  <a:cubicBezTo>
                    <a:pt x="30" y="48"/>
                    <a:pt x="30" y="48"/>
                    <a:pt x="30" y="48"/>
                  </a:cubicBezTo>
                  <a:cubicBezTo>
                    <a:pt x="29" y="48"/>
                    <a:pt x="29" y="48"/>
                    <a:pt x="29" y="48"/>
                  </a:cubicBezTo>
                  <a:cubicBezTo>
                    <a:pt x="30" y="49"/>
                    <a:pt x="30" y="49"/>
                    <a:pt x="31" y="49"/>
                  </a:cubicBezTo>
                  <a:cubicBezTo>
                    <a:pt x="32" y="49"/>
                    <a:pt x="33" y="49"/>
                    <a:pt x="34" y="49"/>
                  </a:cubicBezTo>
                  <a:cubicBezTo>
                    <a:pt x="33" y="49"/>
                    <a:pt x="33" y="49"/>
                    <a:pt x="33" y="49"/>
                  </a:cubicBezTo>
                  <a:cubicBezTo>
                    <a:pt x="34" y="49"/>
                    <a:pt x="34" y="49"/>
                    <a:pt x="34" y="49"/>
                  </a:cubicBezTo>
                  <a:cubicBezTo>
                    <a:pt x="34" y="50"/>
                    <a:pt x="37" y="51"/>
                    <a:pt x="38" y="51"/>
                  </a:cubicBezTo>
                  <a:cubicBezTo>
                    <a:pt x="38" y="51"/>
                    <a:pt x="38" y="51"/>
                    <a:pt x="38" y="51"/>
                  </a:cubicBezTo>
                  <a:cubicBezTo>
                    <a:pt x="39" y="51"/>
                    <a:pt x="40" y="51"/>
                    <a:pt x="41" y="51"/>
                  </a:cubicBezTo>
                  <a:cubicBezTo>
                    <a:pt x="43" y="51"/>
                    <a:pt x="44" y="50"/>
                    <a:pt x="45" y="50"/>
                  </a:cubicBezTo>
                  <a:cubicBezTo>
                    <a:pt x="45" y="50"/>
                    <a:pt x="45" y="49"/>
                    <a:pt x="44" y="49"/>
                  </a:cubicBezTo>
                  <a:cubicBezTo>
                    <a:pt x="45" y="49"/>
                    <a:pt x="45" y="49"/>
                    <a:pt x="45" y="49"/>
                  </a:cubicBezTo>
                  <a:cubicBezTo>
                    <a:pt x="45" y="49"/>
                    <a:pt x="45" y="49"/>
                    <a:pt x="45" y="49"/>
                  </a:cubicBezTo>
                  <a:cubicBezTo>
                    <a:pt x="45" y="49"/>
                    <a:pt x="46" y="49"/>
                    <a:pt x="46" y="49"/>
                  </a:cubicBezTo>
                  <a:cubicBezTo>
                    <a:pt x="46" y="49"/>
                    <a:pt x="45" y="49"/>
                    <a:pt x="45" y="50"/>
                  </a:cubicBezTo>
                  <a:cubicBezTo>
                    <a:pt x="46" y="51"/>
                    <a:pt x="48" y="49"/>
                    <a:pt x="48" y="48"/>
                  </a:cubicBezTo>
                  <a:cubicBezTo>
                    <a:pt x="47" y="48"/>
                    <a:pt x="47" y="48"/>
                    <a:pt x="47" y="48"/>
                  </a:cubicBezTo>
                  <a:cubicBezTo>
                    <a:pt x="47" y="47"/>
                    <a:pt x="47" y="47"/>
                    <a:pt x="47" y="47"/>
                  </a:cubicBezTo>
                  <a:cubicBezTo>
                    <a:pt x="48" y="47"/>
                    <a:pt x="48" y="47"/>
                    <a:pt x="48" y="47"/>
                  </a:cubicBezTo>
                  <a:cubicBezTo>
                    <a:pt x="48" y="47"/>
                    <a:pt x="48" y="47"/>
                    <a:pt x="48" y="47"/>
                  </a:cubicBezTo>
                  <a:cubicBezTo>
                    <a:pt x="48" y="47"/>
                    <a:pt x="48" y="47"/>
                    <a:pt x="48" y="47"/>
                  </a:cubicBezTo>
                  <a:cubicBezTo>
                    <a:pt x="47" y="47"/>
                    <a:pt x="47" y="47"/>
                    <a:pt x="47" y="47"/>
                  </a:cubicBezTo>
                  <a:cubicBezTo>
                    <a:pt x="47" y="47"/>
                    <a:pt x="47" y="47"/>
                    <a:pt x="47" y="47"/>
                  </a:cubicBezTo>
                  <a:cubicBezTo>
                    <a:pt x="47" y="47"/>
                    <a:pt x="47" y="47"/>
                    <a:pt x="47" y="47"/>
                  </a:cubicBezTo>
                  <a:cubicBezTo>
                    <a:pt x="47" y="46"/>
                    <a:pt x="47" y="46"/>
                    <a:pt x="48" y="46"/>
                  </a:cubicBezTo>
                  <a:cubicBezTo>
                    <a:pt x="48" y="46"/>
                    <a:pt x="48" y="46"/>
                    <a:pt x="48" y="46"/>
                  </a:cubicBezTo>
                  <a:cubicBezTo>
                    <a:pt x="48" y="45"/>
                    <a:pt x="48" y="45"/>
                    <a:pt x="48" y="45"/>
                  </a:cubicBezTo>
                  <a:cubicBezTo>
                    <a:pt x="49" y="45"/>
                    <a:pt x="49" y="45"/>
                    <a:pt x="49" y="45"/>
                  </a:cubicBezTo>
                  <a:cubicBezTo>
                    <a:pt x="49" y="45"/>
                    <a:pt x="49" y="45"/>
                    <a:pt x="49" y="45"/>
                  </a:cubicBezTo>
                  <a:cubicBezTo>
                    <a:pt x="49" y="45"/>
                    <a:pt x="49" y="45"/>
                    <a:pt x="49" y="45"/>
                  </a:cubicBezTo>
                  <a:cubicBezTo>
                    <a:pt x="49" y="45"/>
                    <a:pt x="49" y="45"/>
                    <a:pt x="49" y="45"/>
                  </a:cubicBezTo>
                  <a:cubicBezTo>
                    <a:pt x="49" y="46"/>
                    <a:pt x="49" y="46"/>
                    <a:pt x="49" y="46"/>
                  </a:cubicBezTo>
                  <a:cubicBezTo>
                    <a:pt x="49" y="46"/>
                    <a:pt x="49" y="46"/>
                    <a:pt x="49" y="46"/>
                  </a:cubicBezTo>
                  <a:cubicBezTo>
                    <a:pt x="50" y="45"/>
                    <a:pt x="50" y="45"/>
                    <a:pt x="50" y="45"/>
                  </a:cubicBezTo>
                  <a:cubicBezTo>
                    <a:pt x="50" y="45"/>
                    <a:pt x="50" y="45"/>
                    <a:pt x="50" y="45"/>
                  </a:cubicBezTo>
                  <a:cubicBezTo>
                    <a:pt x="50" y="45"/>
                    <a:pt x="50" y="45"/>
                    <a:pt x="50" y="45"/>
                  </a:cubicBezTo>
                  <a:cubicBezTo>
                    <a:pt x="51" y="45"/>
                    <a:pt x="51" y="45"/>
                    <a:pt x="51" y="45"/>
                  </a:cubicBezTo>
                  <a:cubicBezTo>
                    <a:pt x="52" y="45"/>
                    <a:pt x="52" y="44"/>
                    <a:pt x="52" y="44"/>
                  </a:cubicBezTo>
                  <a:cubicBezTo>
                    <a:pt x="52" y="44"/>
                    <a:pt x="52" y="44"/>
                    <a:pt x="52" y="44"/>
                  </a:cubicBezTo>
                  <a:cubicBezTo>
                    <a:pt x="53" y="44"/>
                    <a:pt x="53" y="44"/>
                    <a:pt x="53" y="44"/>
                  </a:cubicBezTo>
                  <a:cubicBezTo>
                    <a:pt x="53" y="44"/>
                    <a:pt x="53" y="44"/>
                    <a:pt x="53" y="44"/>
                  </a:cubicBezTo>
                  <a:cubicBezTo>
                    <a:pt x="54" y="44"/>
                    <a:pt x="54" y="44"/>
                    <a:pt x="54" y="44"/>
                  </a:cubicBezTo>
                  <a:cubicBezTo>
                    <a:pt x="54" y="43"/>
                    <a:pt x="54" y="43"/>
                    <a:pt x="54" y="43"/>
                  </a:cubicBezTo>
                  <a:cubicBezTo>
                    <a:pt x="54" y="43"/>
                    <a:pt x="54" y="43"/>
                    <a:pt x="54" y="43"/>
                  </a:cubicBezTo>
                  <a:cubicBezTo>
                    <a:pt x="54" y="42"/>
                    <a:pt x="54" y="42"/>
                    <a:pt x="54" y="42"/>
                  </a:cubicBezTo>
                  <a:cubicBezTo>
                    <a:pt x="54" y="43"/>
                    <a:pt x="54" y="43"/>
                    <a:pt x="54" y="43"/>
                  </a:cubicBezTo>
                  <a:cubicBezTo>
                    <a:pt x="54" y="44"/>
                    <a:pt x="54" y="44"/>
                    <a:pt x="54" y="44"/>
                  </a:cubicBezTo>
                  <a:cubicBezTo>
                    <a:pt x="54" y="44"/>
                    <a:pt x="54" y="44"/>
                    <a:pt x="54" y="44"/>
                  </a:cubicBezTo>
                  <a:cubicBezTo>
                    <a:pt x="54" y="44"/>
                    <a:pt x="54" y="44"/>
                    <a:pt x="54" y="43"/>
                  </a:cubicBezTo>
                  <a:cubicBezTo>
                    <a:pt x="55" y="44"/>
                    <a:pt x="55" y="44"/>
                    <a:pt x="55" y="44"/>
                  </a:cubicBezTo>
                  <a:cubicBezTo>
                    <a:pt x="55" y="44"/>
                    <a:pt x="55" y="44"/>
                    <a:pt x="55" y="44"/>
                  </a:cubicBezTo>
                  <a:cubicBezTo>
                    <a:pt x="55" y="43"/>
                    <a:pt x="55" y="43"/>
                    <a:pt x="55" y="43"/>
                  </a:cubicBezTo>
                  <a:cubicBezTo>
                    <a:pt x="55" y="43"/>
                    <a:pt x="55" y="43"/>
                    <a:pt x="55" y="43"/>
                  </a:cubicBezTo>
                  <a:cubicBezTo>
                    <a:pt x="56" y="44"/>
                    <a:pt x="56" y="44"/>
                    <a:pt x="56" y="44"/>
                  </a:cubicBezTo>
                  <a:cubicBezTo>
                    <a:pt x="55" y="43"/>
                    <a:pt x="58" y="42"/>
                    <a:pt x="59" y="41"/>
                  </a:cubicBezTo>
                  <a:cubicBezTo>
                    <a:pt x="59" y="41"/>
                    <a:pt x="59" y="41"/>
                    <a:pt x="59" y="41"/>
                  </a:cubicBezTo>
                  <a:cubicBezTo>
                    <a:pt x="59" y="41"/>
                    <a:pt x="59" y="40"/>
                    <a:pt x="59" y="40"/>
                  </a:cubicBezTo>
                  <a:cubicBezTo>
                    <a:pt x="59" y="40"/>
                    <a:pt x="59" y="40"/>
                    <a:pt x="59" y="40"/>
                  </a:cubicBezTo>
                  <a:cubicBezTo>
                    <a:pt x="60" y="40"/>
                    <a:pt x="60" y="40"/>
                    <a:pt x="60" y="40"/>
                  </a:cubicBezTo>
                  <a:cubicBezTo>
                    <a:pt x="60" y="40"/>
                    <a:pt x="61" y="39"/>
                    <a:pt x="61" y="39"/>
                  </a:cubicBezTo>
                  <a:cubicBezTo>
                    <a:pt x="61" y="39"/>
                    <a:pt x="61" y="38"/>
                    <a:pt x="61" y="38"/>
                  </a:cubicBezTo>
                  <a:cubicBezTo>
                    <a:pt x="61" y="38"/>
                    <a:pt x="62" y="38"/>
                    <a:pt x="63" y="38"/>
                  </a:cubicBezTo>
                  <a:cubicBezTo>
                    <a:pt x="63" y="37"/>
                    <a:pt x="63" y="37"/>
                    <a:pt x="63" y="37"/>
                  </a:cubicBezTo>
                  <a:cubicBezTo>
                    <a:pt x="63" y="37"/>
                    <a:pt x="62" y="37"/>
                    <a:pt x="62" y="37"/>
                  </a:cubicBezTo>
                  <a:cubicBezTo>
                    <a:pt x="63" y="37"/>
                    <a:pt x="64" y="37"/>
                    <a:pt x="65" y="36"/>
                  </a:cubicBezTo>
                  <a:cubicBezTo>
                    <a:pt x="64" y="36"/>
                    <a:pt x="64" y="36"/>
                    <a:pt x="64"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4"/>
                    <a:pt x="65" y="34"/>
                  </a:cubicBezTo>
                  <a:cubicBezTo>
                    <a:pt x="65" y="34"/>
                    <a:pt x="65" y="35"/>
                    <a:pt x="66" y="35"/>
                  </a:cubicBezTo>
                  <a:cubicBezTo>
                    <a:pt x="65" y="35"/>
                    <a:pt x="65" y="35"/>
                    <a:pt x="65" y="35"/>
                  </a:cubicBezTo>
                  <a:cubicBezTo>
                    <a:pt x="66" y="35"/>
                    <a:pt x="66" y="35"/>
                    <a:pt x="66" y="35"/>
                  </a:cubicBezTo>
                  <a:cubicBezTo>
                    <a:pt x="66" y="35"/>
                    <a:pt x="66" y="35"/>
                    <a:pt x="66" y="35"/>
                  </a:cubicBezTo>
                  <a:cubicBezTo>
                    <a:pt x="66" y="35"/>
                    <a:pt x="66" y="35"/>
                    <a:pt x="66" y="35"/>
                  </a:cubicBezTo>
                  <a:cubicBezTo>
                    <a:pt x="66" y="35"/>
                    <a:pt x="66" y="35"/>
                    <a:pt x="66" y="35"/>
                  </a:cubicBezTo>
                  <a:cubicBezTo>
                    <a:pt x="66" y="35"/>
                    <a:pt x="66" y="36"/>
                    <a:pt x="66" y="36"/>
                  </a:cubicBezTo>
                  <a:cubicBezTo>
                    <a:pt x="67" y="36"/>
                    <a:pt x="67" y="35"/>
                    <a:pt x="67" y="35"/>
                  </a:cubicBezTo>
                  <a:cubicBezTo>
                    <a:pt x="68" y="35"/>
                    <a:pt x="68" y="36"/>
                    <a:pt x="68" y="36"/>
                  </a:cubicBezTo>
                  <a:cubicBezTo>
                    <a:pt x="69" y="35"/>
                    <a:pt x="69" y="35"/>
                    <a:pt x="69" y="35"/>
                  </a:cubicBezTo>
                  <a:cubicBezTo>
                    <a:pt x="69" y="35"/>
                    <a:pt x="69" y="35"/>
                    <a:pt x="69" y="35"/>
                  </a:cubicBezTo>
                  <a:cubicBezTo>
                    <a:pt x="68" y="35"/>
                    <a:pt x="68" y="35"/>
                    <a:pt x="68" y="35"/>
                  </a:cubicBezTo>
                  <a:cubicBezTo>
                    <a:pt x="68" y="35"/>
                    <a:pt x="68" y="35"/>
                    <a:pt x="68" y="35"/>
                  </a:cubicBezTo>
                  <a:cubicBezTo>
                    <a:pt x="69" y="34"/>
                    <a:pt x="69" y="34"/>
                    <a:pt x="69" y="34"/>
                  </a:cubicBezTo>
                  <a:cubicBezTo>
                    <a:pt x="69" y="34"/>
                    <a:pt x="69" y="34"/>
                    <a:pt x="69" y="35"/>
                  </a:cubicBezTo>
                  <a:cubicBezTo>
                    <a:pt x="69" y="34"/>
                    <a:pt x="70" y="34"/>
                    <a:pt x="70" y="33"/>
                  </a:cubicBezTo>
                  <a:cubicBezTo>
                    <a:pt x="70" y="33"/>
                    <a:pt x="71" y="33"/>
                    <a:pt x="71" y="33"/>
                  </a:cubicBezTo>
                  <a:cubicBezTo>
                    <a:pt x="70" y="33"/>
                    <a:pt x="70" y="33"/>
                    <a:pt x="70" y="34"/>
                  </a:cubicBezTo>
                  <a:cubicBezTo>
                    <a:pt x="70" y="33"/>
                    <a:pt x="71" y="33"/>
                    <a:pt x="71" y="33"/>
                  </a:cubicBezTo>
                  <a:cubicBezTo>
                    <a:pt x="72" y="32"/>
                    <a:pt x="71" y="31"/>
                    <a:pt x="72" y="30"/>
                  </a:cubicBezTo>
                  <a:cubicBezTo>
                    <a:pt x="72" y="30"/>
                    <a:pt x="72" y="31"/>
                    <a:pt x="71" y="31"/>
                  </a:cubicBezTo>
                  <a:cubicBezTo>
                    <a:pt x="71" y="30"/>
                    <a:pt x="71" y="30"/>
                    <a:pt x="71" y="30"/>
                  </a:cubicBezTo>
                  <a:cubicBezTo>
                    <a:pt x="71" y="30"/>
                    <a:pt x="71" y="30"/>
                    <a:pt x="71" y="30"/>
                  </a:cubicBezTo>
                  <a:cubicBezTo>
                    <a:pt x="71" y="30"/>
                    <a:pt x="71" y="30"/>
                    <a:pt x="71" y="30"/>
                  </a:cubicBezTo>
                  <a:cubicBezTo>
                    <a:pt x="72" y="30"/>
                    <a:pt x="72" y="30"/>
                    <a:pt x="72" y="30"/>
                  </a:cubicBezTo>
                  <a:cubicBezTo>
                    <a:pt x="72" y="29"/>
                    <a:pt x="72" y="29"/>
                    <a:pt x="72" y="29"/>
                  </a:cubicBezTo>
                  <a:cubicBezTo>
                    <a:pt x="71" y="29"/>
                    <a:pt x="71" y="29"/>
                    <a:pt x="71" y="29"/>
                  </a:cubicBezTo>
                  <a:cubicBezTo>
                    <a:pt x="71" y="29"/>
                    <a:pt x="71" y="29"/>
                    <a:pt x="71" y="29"/>
                  </a:cubicBezTo>
                  <a:cubicBezTo>
                    <a:pt x="73" y="29"/>
                    <a:pt x="73" y="29"/>
                    <a:pt x="73" y="29"/>
                  </a:cubicBezTo>
                  <a:cubicBezTo>
                    <a:pt x="72" y="28"/>
                    <a:pt x="72" y="28"/>
                    <a:pt x="72" y="28"/>
                  </a:cubicBezTo>
                  <a:cubicBezTo>
                    <a:pt x="71" y="27"/>
                    <a:pt x="71" y="27"/>
                    <a:pt x="71" y="27"/>
                  </a:cubicBezTo>
                  <a:cubicBezTo>
                    <a:pt x="71" y="27"/>
                    <a:pt x="71" y="27"/>
                    <a:pt x="71" y="27"/>
                  </a:cubicBezTo>
                  <a:cubicBezTo>
                    <a:pt x="72" y="27"/>
                    <a:pt x="72" y="28"/>
                    <a:pt x="72" y="28"/>
                  </a:cubicBezTo>
                  <a:cubicBezTo>
                    <a:pt x="73" y="28"/>
                    <a:pt x="74" y="28"/>
                    <a:pt x="74" y="27"/>
                  </a:cubicBezTo>
                  <a:cubicBezTo>
                    <a:pt x="74" y="27"/>
                    <a:pt x="74" y="27"/>
                    <a:pt x="74" y="27"/>
                  </a:cubicBezTo>
                  <a:cubicBezTo>
                    <a:pt x="74" y="26"/>
                    <a:pt x="75" y="26"/>
                    <a:pt x="75" y="26"/>
                  </a:cubicBezTo>
                  <a:cubicBezTo>
                    <a:pt x="75" y="26"/>
                    <a:pt x="75" y="26"/>
                    <a:pt x="75" y="26"/>
                  </a:cubicBezTo>
                  <a:cubicBezTo>
                    <a:pt x="74" y="26"/>
                    <a:pt x="74" y="26"/>
                    <a:pt x="74" y="26"/>
                  </a:cubicBezTo>
                  <a:cubicBezTo>
                    <a:pt x="75" y="26"/>
                    <a:pt x="75" y="26"/>
                    <a:pt x="75" y="26"/>
                  </a:cubicBezTo>
                  <a:cubicBezTo>
                    <a:pt x="75" y="26"/>
                    <a:pt x="75" y="26"/>
                    <a:pt x="75" y="26"/>
                  </a:cubicBezTo>
                  <a:cubicBezTo>
                    <a:pt x="77" y="25"/>
                    <a:pt x="74" y="25"/>
                    <a:pt x="74" y="24"/>
                  </a:cubicBezTo>
                  <a:cubicBezTo>
                    <a:pt x="74" y="25"/>
                    <a:pt x="75" y="24"/>
                    <a:pt x="76" y="24"/>
                  </a:cubicBezTo>
                  <a:cubicBezTo>
                    <a:pt x="76" y="24"/>
                    <a:pt x="76" y="24"/>
                    <a:pt x="76" y="24"/>
                  </a:cubicBezTo>
                  <a:cubicBezTo>
                    <a:pt x="76" y="24"/>
                    <a:pt x="75" y="24"/>
                    <a:pt x="74" y="23"/>
                  </a:cubicBezTo>
                  <a:cubicBezTo>
                    <a:pt x="72" y="23"/>
                    <a:pt x="72" y="23"/>
                    <a:pt x="72" y="23"/>
                  </a:cubicBezTo>
                  <a:cubicBezTo>
                    <a:pt x="72" y="23"/>
                    <a:pt x="72" y="23"/>
                    <a:pt x="72" y="23"/>
                  </a:cubicBezTo>
                  <a:cubicBezTo>
                    <a:pt x="74" y="23"/>
                    <a:pt x="74" y="23"/>
                    <a:pt x="74" y="23"/>
                  </a:cubicBezTo>
                  <a:cubicBezTo>
                    <a:pt x="74" y="22"/>
                    <a:pt x="74" y="22"/>
                    <a:pt x="74" y="22"/>
                  </a:cubicBezTo>
                  <a:cubicBezTo>
                    <a:pt x="74" y="22"/>
                    <a:pt x="74" y="22"/>
                    <a:pt x="73" y="22"/>
                  </a:cubicBezTo>
                  <a:cubicBezTo>
                    <a:pt x="74" y="22"/>
                    <a:pt x="74" y="22"/>
                    <a:pt x="75" y="23"/>
                  </a:cubicBezTo>
                  <a:cubicBezTo>
                    <a:pt x="75" y="23"/>
                    <a:pt x="75" y="23"/>
                    <a:pt x="75" y="23"/>
                  </a:cubicBezTo>
                  <a:cubicBezTo>
                    <a:pt x="76" y="23"/>
                    <a:pt x="76" y="23"/>
                    <a:pt x="76" y="23"/>
                  </a:cubicBezTo>
                  <a:cubicBezTo>
                    <a:pt x="77" y="23"/>
                    <a:pt x="77" y="23"/>
                    <a:pt x="77" y="23"/>
                  </a:cubicBezTo>
                  <a:cubicBezTo>
                    <a:pt x="77" y="22"/>
                    <a:pt x="77" y="22"/>
                    <a:pt x="77" y="22"/>
                  </a:cubicBezTo>
                  <a:cubicBezTo>
                    <a:pt x="77" y="22"/>
                    <a:pt x="77" y="22"/>
                    <a:pt x="77" y="22"/>
                  </a:cubicBezTo>
                  <a:close/>
                  <a:moveTo>
                    <a:pt x="20" y="18"/>
                  </a:moveTo>
                  <a:cubicBezTo>
                    <a:pt x="20" y="18"/>
                    <a:pt x="20" y="18"/>
                    <a:pt x="20" y="18"/>
                  </a:cubicBezTo>
                  <a:cubicBezTo>
                    <a:pt x="20" y="18"/>
                    <a:pt x="20" y="18"/>
                    <a:pt x="20" y="18"/>
                  </a:cubicBezTo>
                  <a:cubicBezTo>
                    <a:pt x="20" y="18"/>
                    <a:pt x="20" y="18"/>
                    <a:pt x="20" y="1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9" name="Freeform 787">
              <a:extLst>
                <a:ext uri="{FF2B5EF4-FFF2-40B4-BE49-F238E27FC236}">
                  <a16:creationId xmlns:a16="http://schemas.microsoft.com/office/drawing/2014/main" id="{C44DC80E-BFE7-4985-B42F-D778A03C1171}"/>
                </a:ext>
              </a:extLst>
            </p:cNvPr>
            <p:cNvSpPr>
              <a:spLocks/>
            </p:cNvSpPr>
            <p:nvPr/>
          </p:nvSpPr>
          <p:spPr bwMode="auto">
            <a:xfrm>
              <a:off x="6502573" y="3181370"/>
              <a:ext cx="126636" cy="98392"/>
            </a:xfrm>
            <a:custGeom>
              <a:avLst/>
              <a:gdLst>
                <a:gd name="T0" fmla="*/ 19 w 27"/>
                <a:gd name="T1" fmla="*/ 25 h 26"/>
                <a:gd name="T2" fmla="*/ 19 w 27"/>
                <a:gd name="T3" fmla="*/ 24 h 26"/>
                <a:gd name="T4" fmla="*/ 19 w 27"/>
                <a:gd name="T5" fmla="*/ 23 h 26"/>
                <a:gd name="T6" fmla="*/ 19 w 27"/>
                <a:gd name="T7" fmla="*/ 22 h 26"/>
                <a:gd name="T8" fmla="*/ 20 w 27"/>
                <a:gd name="T9" fmla="*/ 21 h 26"/>
                <a:gd name="T10" fmla="*/ 20 w 27"/>
                <a:gd name="T11" fmla="*/ 20 h 26"/>
                <a:gd name="T12" fmla="*/ 21 w 27"/>
                <a:gd name="T13" fmla="*/ 19 h 26"/>
                <a:gd name="T14" fmla="*/ 22 w 27"/>
                <a:gd name="T15" fmla="*/ 19 h 26"/>
                <a:gd name="T16" fmla="*/ 22 w 27"/>
                <a:gd name="T17" fmla="*/ 17 h 26"/>
                <a:gd name="T18" fmla="*/ 23 w 27"/>
                <a:gd name="T19" fmla="*/ 17 h 26"/>
                <a:gd name="T20" fmla="*/ 24 w 27"/>
                <a:gd name="T21" fmla="*/ 17 h 26"/>
                <a:gd name="T22" fmla="*/ 25 w 27"/>
                <a:gd name="T23" fmla="*/ 17 h 26"/>
                <a:gd name="T24" fmla="*/ 25 w 27"/>
                <a:gd name="T25" fmla="*/ 17 h 26"/>
                <a:gd name="T26" fmla="*/ 26 w 27"/>
                <a:gd name="T27" fmla="*/ 16 h 26"/>
                <a:gd name="T28" fmla="*/ 25 w 27"/>
                <a:gd name="T29" fmla="*/ 14 h 26"/>
                <a:gd name="T30" fmla="*/ 24 w 27"/>
                <a:gd name="T31" fmla="*/ 12 h 26"/>
                <a:gd name="T32" fmla="*/ 26 w 27"/>
                <a:gd name="T33" fmla="*/ 13 h 26"/>
                <a:gd name="T34" fmla="*/ 25 w 27"/>
                <a:gd name="T35" fmla="*/ 11 h 26"/>
                <a:gd name="T36" fmla="*/ 24 w 27"/>
                <a:gd name="T37" fmla="*/ 10 h 26"/>
                <a:gd name="T38" fmla="*/ 23 w 27"/>
                <a:gd name="T39" fmla="*/ 10 h 26"/>
                <a:gd name="T40" fmla="*/ 24 w 27"/>
                <a:gd name="T41" fmla="*/ 7 h 26"/>
                <a:gd name="T42" fmla="*/ 25 w 27"/>
                <a:gd name="T43" fmla="*/ 5 h 26"/>
                <a:gd name="T44" fmla="*/ 23 w 27"/>
                <a:gd name="T45" fmla="*/ 4 h 26"/>
                <a:gd name="T46" fmla="*/ 22 w 27"/>
                <a:gd name="T47" fmla="*/ 4 h 26"/>
                <a:gd name="T48" fmla="*/ 21 w 27"/>
                <a:gd name="T49" fmla="*/ 3 h 26"/>
                <a:gd name="T50" fmla="*/ 19 w 27"/>
                <a:gd name="T51" fmla="*/ 2 h 26"/>
                <a:gd name="T52" fmla="*/ 17 w 27"/>
                <a:gd name="T53" fmla="*/ 1 h 26"/>
                <a:gd name="T54" fmla="*/ 16 w 27"/>
                <a:gd name="T55" fmla="*/ 2 h 26"/>
                <a:gd name="T56" fmla="*/ 15 w 27"/>
                <a:gd name="T57" fmla="*/ 2 h 26"/>
                <a:gd name="T58" fmla="*/ 13 w 27"/>
                <a:gd name="T59" fmla="*/ 2 h 26"/>
                <a:gd name="T60" fmla="*/ 12 w 27"/>
                <a:gd name="T61" fmla="*/ 2 h 26"/>
                <a:gd name="T62" fmla="*/ 11 w 27"/>
                <a:gd name="T63" fmla="*/ 2 h 26"/>
                <a:gd name="T64" fmla="*/ 11 w 27"/>
                <a:gd name="T65" fmla="*/ 1 h 26"/>
                <a:gd name="T66" fmla="*/ 10 w 27"/>
                <a:gd name="T67" fmla="*/ 1 h 26"/>
                <a:gd name="T68" fmla="*/ 8 w 27"/>
                <a:gd name="T69" fmla="*/ 1 h 26"/>
                <a:gd name="T70" fmla="*/ 6 w 27"/>
                <a:gd name="T71" fmla="*/ 1 h 26"/>
                <a:gd name="T72" fmla="*/ 5 w 27"/>
                <a:gd name="T73" fmla="*/ 2 h 26"/>
                <a:gd name="T74" fmla="*/ 4 w 27"/>
                <a:gd name="T75" fmla="*/ 3 h 26"/>
                <a:gd name="T76" fmla="*/ 3 w 27"/>
                <a:gd name="T77" fmla="*/ 2 h 26"/>
                <a:gd name="T78" fmla="*/ 2 w 27"/>
                <a:gd name="T79" fmla="*/ 1 h 26"/>
                <a:gd name="T80" fmla="*/ 0 w 27"/>
                <a:gd name="T81" fmla="*/ 2 h 26"/>
                <a:gd name="T82" fmla="*/ 0 w 27"/>
                <a:gd name="T83" fmla="*/ 4 h 26"/>
                <a:gd name="T84" fmla="*/ 1 w 27"/>
                <a:gd name="T85" fmla="*/ 6 h 26"/>
                <a:gd name="T86" fmla="*/ 2 w 27"/>
                <a:gd name="T87" fmla="*/ 6 h 26"/>
                <a:gd name="T88" fmla="*/ 2 w 27"/>
                <a:gd name="T89" fmla="*/ 7 h 26"/>
                <a:gd name="T90" fmla="*/ 2 w 27"/>
                <a:gd name="T91" fmla="*/ 8 h 26"/>
                <a:gd name="T92" fmla="*/ 3 w 27"/>
                <a:gd name="T93" fmla="*/ 8 h 26"/>
                <a:gd name="T94" fmla="*/ 3 w 27"/>
                <a:gd name="T95" fmla="*/ 10 h 26"/>
                <a:gd name="T96" fmla="*/ 7 w 27"/>
                <a:gd name="T97" fmla="*/ 14 h 26"/>
                <a:gd name="T98" fmla="*/ 9 w 27"/>
                <a:gd name="T99" fmla="*/ 17 h 26"/>
                <a:gd name="T100" fmla="*/ 11 w 27"/>
                <a:gd name="T101" fmla="*/ 18 h 26"/>
                <a:gd name="T102" fmla="*/ 12 w 27"/>
                <a:gd name="T103" fmla="*/ 21 h 26"/>
                <a:gd name="T104" fmla="*/ 14 w 27"/>
                <a:gd name="T105" fmla="*/ 23 h 26"/>
                <a:gd name="T106" fmla="*/ 15 w 27"/>
                <a:gd name="T107" fmla="*/ 23 h 26"/>
                <a:gd name="T108" fmla="*/ 16 w 27"/>
                <a:gd name="T109" fmla="*/ 24 h 26"/>
                <a:gd name="T110" fmla="*/ 18 w 27"/>
                <a:gd name="T111" fmla="*/ 26 h 26"/>
                <a:gd name="T112" fmla="*/ 19 w 27"/>
                <a:gd name="T113" fmla="*/ 25 h 26"/>
                <a:gd name="T114" fmla="*/ 19 w 27"/>
                <a:gd name="T115"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26">
                  <a:moveTo>
                    <a:pt x="19" y="25"/>
                  </a:moveTo>
                  <a:cubicBezTo>
                    <a:pt x="19" y="25"/>
                    <a:pt x="19" y="24"/>
                    <a:pt x="19" y="24"/>
                  </a:cubicBezTo>
                  <a:cubicBezTo>
                    <a:pt x="19" y="23"/>
                    <a:pt x="19" y="23"/>
                    <a:pt x="19" y="23"/>
                  </a:cubicBezTo>
                  <a:cubicBezTo>
                    <a:pt x="19" y="23"/>
                    <a:pt x="19" y="22"/>
                    <a:pt x="19" y="22"/>
                  </a:cubicBezTo>
                  <a:cubicBezTo>
                    <a:pt x="19" y="22"/>
                    <a:pt x="19" y="22"/>
                    <a:pt x="20" y="21"/>
                  </a:cubicBezTo>
                  <a:cubicBezTo>
                    <a:pt x="20" y="21"/>
                    <a:pt x="20" y="20"/>
                    <a:pt x="20" y="20"/>
                  </a:cubicBezTo>
                  <a:cubicBezTo>
                    <a:pt x="20" y="19"/>
                    <a:pt x="21" y="19"/>
                    <a:pt x="21" y="19"/>
                  </a:cubicBezTo>
                  <a:cubicBezTo>
                    <a:pt x="21" y="19"/>
                    <a:pt x="22" y="19"/>
                    <a:pt x="22" y="19"/>
                  </a:cubicBezTo>
                  <a:cubicBezTo>
                    <a:pt x="23" y="19"/>
                    <a:pt x="22" y="17"/>
                    <a:pt x="22" y="17"/>
                  </a:cubicBezTo>
                  <a:cubicBezTo>
                    <a:pt x="22" y="17"/>
                    <a:pt x="23" y="17"/>
                    <a:pt x="23" y="17"/>
                  </a:cubicBezTo>
                  <a:cubicBezTo>
                    <a:pt x="23" y="17"/>
                    <a:pt x="24" y="17"/>
                    <a:pt x="24" y="17"/>
                  </a:cubicBezTo>
                  <a:cubicBezTo>
                    <a:pt x="24" y="17"/>
                    <a:pt x="24" y="16"/>
                    <a:pt x="25" y="17"/>
                  </a:cubicBezTo>
                  <a:cubicBezTo>
                    <a:pt x="25" y="17"/>
                    <a:pt x="25" y="17"/>
                    <a:pt x="25" y="17"/>
                  </a:cubicBezTo>
                  <a:cubicBezTo>
                    <a:pt x="26" y="17"/>
                    <a:pt x="26" y="16"/>
                    <a:pt x="26" y="16"/>
                  </a:cubicBezTo>
                  <a:cubicBezTo>
                    <a:pt x="26" y="15"/>
                    <a:pt x="25" y="15"/>
                    <a:pt x="25" y="14"/>
                  </a:cubicBezTo>
                  <a:cubicBezTo>
                    <a:pt x="25" y="14"/>
                    <a:pt x="24" y="13"/>
                    <a:pt x="24" y="12"/>
                  </a:cubicBezTo>
                  <a:cubicBezTo>
                    <a:pt x="25" y="13"/>
                    <a:pt x="26" y="13"/>
                    <a:pt x="26" y="13"/>
                  </a:cubicBezTo>
                  <a:cubicBezTo>
                    <a:pt x="27" y="12"/>
                    <a:pt x="25" y="11"/>
                    <a:pt x="25" y="11"/>
                  </a:cubicBezTo>
                  <a:cubicBezTo>
                    <a:pt x="25" y="10"/>
                    <a:pt x="25" y="10"/>
                    <a:pt x="24" y="10"/>
                  </a:cubicBezTo>
                  <a:cubicBezTo>
                    <a:pt x="24" y="10"/>
                    <a:pt x="24" y="10"/>
                    <a:pt x="23" y="10"/>
                  </a:cubicBezTo>
                  <a:cubicBezTo>
                    <a:pt x="23" y="9"/>
                    <a:pt x="23" y="8"/>
                    <a:pt x="24" y="7"/>
                  </a:cubicBezTo>
                  <a:cubicBezTo>
                    <a:pt x="24" y="6"/>
                    <a:pt x="25" y="6"/>
                    <a:pt x="25" y="5"/>
                  </a:cubicBezTo>
                  <a:cubicBezTo>
                    <a:pt x="25" y="4"/>
                    <a:pt x="24" y="4"/>
                    <a:pt x="23" y="4"/>
                  </a:cubicBezTo>
                  <a:cubicBezTo>
                    <a:pt x="23" y="4"/>
                    <a:pt x="22" y="4"/>
                    <a:pt x="22" y="4"/>
                  </a:cubicBezTo>
                  <a:cubicBezTo>
                    <a:pt x="21" y="4"/>
                    <a:pt x="21" y="3"/>
                    <a:pt x="21" y="3"/>
                  </a:cubicBezTo>
                  <a:cubicBezTo>
                    <a:pt x="20" y="2"/>
                    <a:pt x="20" y="2"/>
                    <a:pt x="19" y="2"/>
                  </a:cubicBezTo>
                  <a:cubicBezTo>
                    <a:pt x="18" y="2"/>
                    <a:pt x="18" y="2"/>
                    <a:pt x="17" y="1"/>
                  </a:cubicBezTo>
                  <a:cubicBezTo>
                    <a:pt x="17" y="2"/>
                    <a:pt x="16" y="2"/>
                    <a:pt x="16" y="2"/>
                  </a:cubicBezTo>
                  <a:cubicBezTo>
                    <a:pt x="16" y="1"/>
                    <a:pt x="15" y="2"/>
                    <a:pt x="15" y="2"/>
                  </a:cubicBezTo>
                  <a:cubicBezTo>
                    <a:pt x="14" y="2"/>
                    <a:pt x="14" y="2"/>
                    <a:pt x="13" y="2"/>
                  </a:cubicBezTo>
                  <a:cubicBezTo>
                    <a:pt x="13" y="1"/>
                    <a:pt x="13" y="1"/>
                    <a:pt x="12" y="2"/>
                  </a:cubicBezTo>
                  <a:cubicBezTo>
                    <a:pt x="12" y="2"/>
                    <a:pt x="12" y="2"/>
                    <a:pt x="11" y="2"/>
                  </a:cubicBezTo>
                  <a:cubicBezTo>
                    <a:pt x="11" y="2"/>
                    <a:pt x="11" y="1"/>
                    <a:pt x="11" y="1"/>
                  </a:cubicBezTo>
                  <a:cubicBezTo>
                    <a:pt x="10" y="1"/>
                    <a:pt x="10" y="2"/>
                    <a:pt x="10" y="1"/>
                  </a:cubicBezTo>
                  <a:cubicBezTo>
                    <a:pt x="9" y="1"/>
                    <a:pt x="9" y="0"/>
                    <a:pt x="8" y="1"/>
                  </a:cubicBezTo>
                  <a:cubicBezTo>
                    <a:pt x="7" y="1"/>
                    <a:pt x="7" y="1"/>
                    <a:pt x="6" y="1"/>
                  </a:cubicBezTo>
                  <a:cubicBezTo>
                    <a:pt x="6" y="1"/>
                    <a:pt x="5" y="1"/>
                    <a:pt x="5" y="2"/>
                  </a:cubicBezTo>
                  <a:cubicBezTo>
                    <a:pt x="4" y="2"/>
                    <a:pt x="4" y="3"/>
                    <a:pt x="4" y="3"/>
                  </a:cubicBezTo>
                  <a:cubicBezTo>
                    <a:pt x="4" y="3"/>
                    <a:pt x="3" y="2"/>
                    <a:pt x="3" y="2"/>
                  </a:cubicBezTo>
                  <a:cubicBezTo>
                    <a:pt x="3" y="2"/>
                    <a:pt x="3" y="2"/>
                    <a:pt x="2" y="1"/>
                  </a:cubicBezTo>
                  <a:cubicBezTo>
                    <a:pt x="2" y="1"/>
                    <a:pt x="1" y="1"/>
                    <a:pt x="0" y="2"/>
                  </a:cubicBezTo>
                  <a:cubicBezTo>
                    <a:pt x="0" y="3"/>
                    <a:pt x="1" y="3"/>
                    <a:pt x="0" y="4"/>
                  </a:cubicBezTo>
                  <a:cubicBezTo>
                    <a:pt x="0" y="5"/>
                    <a:pt x="0" y="6"/>
                    <a:pt x="1" y="6"/>
                  </a:cubicBezTo>
                  <a:cubicBezTo>
                    <a:pt x="1" y="6"/>
                    <a:pt x="1" y="6"/>
                    <a:pt x="2" y="6"/>
                  </a:cubicBezTo>
                  <a:cubicBezTo>
                    <a:pt x="2" y="6"/>
                    <a:pt x="2" y="7"/>
                    <a:pt x="2" y="7"/>
                  </a:cubicBezTo>
                  <a:cubicBezTo>
                    <a:pt x="2" y="7"/>
                    <a:pt x="2" y="7"/>
                    <a:pt x="2" y="8"/>
                  </a:cubicBezTo>
                  <a:cubicBezTo>
                    <a:pt x="2" y="8"/>
                    <a:pt x="3" y="8"/>
                    <a:pt x="3" y="8"/>
                  </a:cubicBezTo>
                  <a:cubicBezTo>
                    <a:pt x="3" y="8"/>
                    <a:pt x="3" y="10"/>
                    <a:pt x="3" y="10"/>
                  </a:cubicBezTo>
                  <a:cubicBezTo>
                    <a:pt x="4" y="12"/>
                    <a:pt x="6" y="13"/>
                    <a:pt x="7" y="14"/>
                  </a:cubicBezTo>
                  <a:cubicBezTo>
                    <a:pt x="7" y="15"/>
                    <a:pt x="8" y="16"/>
                    <a:pt x="9" y="17"/>
                  </a:cubicBezTo>
                  <a:cubicBezTo>
                    <a:pt x="10" y="17"/>
                    <a:pt x="10" y="17"/>
                    <a:pt x="11" y="18"/>
                  </a:cubicBezTo>
                  <a:cubicBezTo>
                    <a:pt x="11" y="19"/>
                    <a:pt x="12" y="20"/>
                    <a:pt x="12" y="21"/>
                  </a:cubicBezTo>
                  <a:cubicBezTo>
                    <a:pt x="13" y="21"/>
                    <a:pt x="13" y="22"/>
                    <a:pt x="14" y="23"/>
                  </a:cubicBezTo>
                  <a:cubicBezTo>
                    <a:pt x="14" y="23"/>
                    <a:pt x="15" y="23"/>
                    <a:pt x="15" y="23"/>
                  </a:cubicBezTo>
                  <a:cubicBezTo>
                    <a:pt x="15" y="23"/>
                    <a:pt x="15" y="24"/>
                    <a:pt x="16" y="24"/>
                  </a:cubicBezTo>
                  <a:cubicBezTo>
                    <a:pt x="16" y="25"/>
                    <a:pt x="18" y="25"/>
                    <a:pt x="18" y="26"/>
                  </a:cubicBezTo>
                  <a:cubicBezTo>
                    <a:pt x="19" y="26"/>
                    <a:pt x="19" y="26"/>
                    <a:pt x="19" y="25"/>
                  </a:cubicBezTo>
                  <a:cubicBezTo>
                    <a:pt x="19" y="24"/>
                    <a:pt x="19" y="26"/>
                    <a:pt x="19" y="2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0" name="Freeform 788">
              <a:extLst>
                <a:ext uri="{FF2B5EF4-FFF2-40B4-BE49-F238E27FC236}">
                  <a16:creationId xmlns:a16="http://schemas.microsoft.com/office/drawing/2014/main" id="{AC7155F2-5D6E-49E8-85A4-E16A5ECA569E}"/>
                </a:ext>
              </a:extLst>
            </p:cNvPr>
            <p:cNvSpPr>
              <a:spLocks/>
            </p:cNvSpPr>
            <p:nvPr/>
          </p:nvSpPr>
          <p:spPr bwMode="auto">
            <a:xfrm>
              <a:off x="6614939" y="3275422"/>
              <a:ext cx="55292" cy="102733"/>
            </a:xfrm>
            <a:custGeom>
              <a:avLst/>
              <a:gdLst>
                <a:gd name="T0" fmla="*/ 7 w 12"/>
                <a:gd name="T1" fmla="*/ 27 h 27"/>
                <a:gd name="T2" fmla="*/ 7 w 12"/>
                <a:gd name="T3" fmla="*/ 26 h 27"/>
                <a:gd name="T4" fmla="*/ 8 w 12"/>
                <a:gd name="T5" fmla="*/ 26 h 27"/>
                <a:gd name="T6" fmla="*/ 8 w 12"/>
                <a:gd name="T7" fmla="*/ 25 h 27"/>
                <a:gd name="T8" fmla="*/ 7 w 12"/>
                <a:gd name="T9" fmla="*/ 24 h 27"/>
                <a:gd name="T10" fmla="*/ 8 w 12"/>
                <a:gd name="T11" fmla="*/ 23 h 27"/>
                <a:gd name="T12" fmla="*/ 9 w 12"/>
                <a:gd name="T13" fmla="*/ 23 h 27"/>
                <a:gd name="T14" fmla="*/ 10 w 12"/>
                <a:gd name="T15" fmla="*/ 21 h 27"/>
                <a:gd name="T16" fmla="*/ 10 w 12"/>
                <a:gd name="T17" fmla="*/ 20 h 27"/>
                <a:gd name="T18" fmla="*/ 12 w 12"/>
                <a:gd name="T19" fmla="*/ 19 h 27"/>
                <a:gd name="T20" fmla="*/ 12 w 12"/>
                <a:gd name="T21" fmla="*/ 17 h 27"/>
                <a:gd name="T22" fmla="*/ 12 w 12"/>
                <a:gd name="T23" fmla="*/ 16 h 27"/>
                <a:gd name="T24" fmla="*/ 10 w 12"/>
                <a:gd name="T25" fmla="*/ 16 h 27"/>
                <a:gd name="T26" fmla="*/ 9 w 12"/>
                <a:gd name="T27" fmla="*/ 15 h 27"/>
                <a:gd name="T28" fmla="*/ 8 w 12"/>
                <a:gd name="T29" fmla="*/ 13 h 27"/>
                <a:gd name="T30" fmla="*/ 8 w 12"/>
                <a:gd name="T31" fmla="*/ 11 h 27"/>
                <a:gd name="T32" fmla="*/ 8 w 12"/>
                <a:gd name="T33" fmla="*/ 10 h 27"/>
                <a:gd name="T34" fmla="*/ 8 w 12"/>
                <a:gd name="T35" fmla="*/ 10 h 27"/>
                <a:gd name="T36" fmla="*/ 8 w 12"/>
                <a:gd name="T37" fmla="*/ 9 h 27"/>
                <a:gd name="T38" fmla="*/ 8 w 12"/>
                <a:gd name="T39" fmla="*/ 8 h 27"/>
                <a:gd name="T40" fmla="*/ 9 w 12"/>
                <a:gd name="T41" fmla="*/ 6 h 27"/>
                <a:gd name="T42" fmla="*/ 8 w 12"/>
                <a:gd name="T43" fmla="*/ 3 h 27"/>
                <a:gd name="T44" fmla="*/ 6 w 12"/>
                <a:gd name="T45" fmla="*/ 3 h 27"/>
                <a:gd name="T46" fmla="*/ 5 w 12"/>
                <a:gd name="T47" fmla="*/ 1 h 27"/>
                <a:gd name="T48" fmla="*/ 4 w 12"/>
                <a:gd name="T49" fmla="*/ 2 h 27"/>
                <a:gd name="T50" fmla="*/ 3 w 12"/>
                <a:gd name="T51" fmla="*/ 0 h 27"/>
                <a:gd name="T52" fmla="*/ 1 w 12"/>
                <a:gd name="T53" fmla="*/ 2 h 27"/>
                <a:gd name="T54" fmla="*/ 1 w 12"/>
                <a:gd name="T55" fmla="*/ 2 h 27"/>
                <a:gd name="T56" fmla="*/ 0 w 12"/>
                <a:gd name="T57" fmla="*/ 5 h 27"/>
                <a:gd name="T58" fmla="*/ 0 w 12"/>
                <a:gd name="T59" fmla="*/ 7 h 27"/>
                <a:gd name="T60" fmla="*/ 2 w 12"/>
                <a:gd name="T61" fmla="*/ 8 h 27"/>
                <a:gd name="T62" fmla="*/ 2 w 12"/>
                <a:gd name="T63" fmla="*/ 10 h 27"/>
                <a:gd name="T64" fmla="*/ 1 w 12"/>
                <a:gd name="T65" fmla="*/ 10 h 27"/>
                <a:gd name="T66" fmla="*/ 2 w 12"/>
                <a:gd name="T67" fmla="*/ 11 h 27"/>
                <a:gd name="T68" fmla="*/ 1 w 12"/>
                <a:gd name="T69" fmla="*/ 12 h 27"/>
                <a:gd name="T70" fmla="*/ 2 w 12"/>
                <a:gd name="T71" fmla="*/ 12 h 27"/>
                <a:gd name="T72" fmla="*/ 1 w 12"/>
                <a:gd name="T73" fmla="*/ 14 h 27"/>
                <a:gd name="T74" fmla="*/ 2 w 12"/>
                <a:gd name="T75" fmla="*/ 15 h 27"/>
                <a:gd name="T76" fmla="*/ 1 w 12"/>
                <a:gd name="T77" fmla="*/ 16 h 27"/>
                <a:gd name="T78" fmla="*/ 1 w 12"/>
                <a:gd name="T79" fmla="*/ 17 h 27"/>
                <a:gd name="T80" fmla="*/ 1 w 12"/>
                <a:gd name="T81" fmla="*/ 18 h 27"/>
                <a:gd name="T82" fmla="*/ 1 w 12"/>
                <a:gd name="T83" fmla="*/ 20 h 27"/>
                <a:gd name="T84" fmla="*/ 1 w 12"/>
                <a:gd name="T85" fmla="*/ 21 h 27"/>
                <a:gd name="T86" fmla="*/ 1 w 12"/>
                <a:gd name="T87" fmla="*/ 20 h 27"/>
                <a:gd name="T88" fmla="*/ 3 w 12"/>
                <a:gd name="T89" fmla="*/ 23 h 27"/>
                <a:gd name="T90" fmla="*/ 4 w 12"/>
                <a:gd name="T91" fmla="*/ 24 h 27"/>
                <a:gd name="T92" fmla="*/ 5 w 12"/>
                <a:gd name="T93" fmla="*/ 25 h 27"/>
                <a:gd name="T94" fmla="*/ 5 w 12"/>
                <a:gd name="T95" fmla="*/ 25 h 27"/>
                <a:gd name="T96" fmla="*/ 5 w 12"/>
                <a:gd name="T97" fmla="*/ 26 h 27"/>
                <a:gd name="T98" fmla="*/ 6 w 12"/>
                <a:gd name="T99" fmla="*/ 27 h 27"/>
                <a:gd name="T100" fmla="*/ 6 w 12"/>
                <a:gd name="T101" fmla="*/ 27 h 27"/>
                <a:gd name="T102" fmla="*/ 7 w 12"/>
                <a:gd name="T10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 h="27">
                  <a:moveTo>
                    <a:pt x="7" y="27"/>
                  </a:moveTo>
                  <a:cubicBezTo>
                    <a:pt x="7" y="26"/>
                    <a:pt x="7" y="26"/>
                    <a:pt x="7" y="26"/>
                  </a:cubicBezTo>
                  <a:cubicBezTo>
                    <a:pt x="7" y="25"/>
                    <a:pt x="7" y="26"/>
                    <a:pt x="8" y="26"/>
                  </a:cubicBezTo>
                  <a:cubicBezTo>
                    <a:pt x="8" y="25"/>
                    <a:pt x="8" y="25"/>
                    <a:pt x="8" y="25"/>
                  </a:cubicBezTo>
                  <a:cubicBezTo>
                    <a:pt x="7" y="25"/>
                    <a:pt x="7" y="25"/>
                    <a:pt x="7" y="24"/>
                  </a:cubicBezTo>
                  <a:cubicBezTo>
                    <a:pt x="7" y="24"/>
                    <a:pt x="7" y="24"/>
                    <a:pt x="8" y="23"/>
                  </a:cubicBezTo>
                  <a:cubicBezTo>
                    <a:pt x="8" y="23"/>
                    <a:pt x="9" y="23"/>
                    <a:pt x="9" y="23"/>
                  </a:cubicBezTo>
                  <a:cubicBezTo>
                    <a:pt x="10" y="23"/>
                    <a:pt x="10" y="22"/>
                    <a:pt x="10" y="21"/>
                  </a:cubicBezTo>
                  <a:cubicBezTo>
                    <a:pt x="10" y="21"/>
                    <a:pt x="10" y="20"/>
                    <a:pt x="10" y="20"/>
                  </a:cubicBezTo>
                  <a:cubicBezTo>
                    <a:pt x="11" y="19"/>
                    <a:pt x="12" y="20"/>
                    <a:pt x="12" y="19"/>
                  </a:cubicBezTo>
                  <a:cubicBezTo>
                    <a:pt x="12" y="19"/>
                    <a:pt x="12" y="18"/>
                    <a:pt x="12" y="17"/>
                  </a:cubicBezTo>
                  <a:cubicBezTo>
                    <a:pt x="11" y="17"/>
                    <a:pt x="11" y="17"/>
                    <a:pt x="12" y="16"/>
                  </a:cubicBezTo>
                  <a:cubicBezTo>
                    <a:pt x="12" y="16"/>
                    <a:pt x="11" y="16"/>
                    <a:pt x="10" y="16"/>
                  </a:cubicBezTo>
                  <a:cubicBezTo>
                    <a:pt x="9" y="16"/>
                    <a:pt x="10" y="15"/>
                    <a:pt x="9" y="15"/>
                  </a:cubicBezTo>
                  <a:cubicBezTo>
                    <a:pt x="9" y="14"/>
                    <a:pt x="9" y="13"/>
                    <a:pt x="8" y="13"/>
                  </a:cubicBezTo>
                  <a:cubicBezTo>
                    <a:pt x="8" y="12"/>
                    <a:pt x="9" y="12"/>
                    <a:pt x="8" y="11"/>
                  </a:cubicBezTo>
                  <a:cubicBezTo>
                    <a:pt x="8" y="11"/>
                    <a:pt x="8" y="11"/>
                    <a:pt x="8" y="10"/>
                  </a:cubicBezTo>
                  <a:cubicBezTo>
                    <a:pt x="8" y="10"/>
                    <a:pt x="8" y="10"/>
                    <a:pt x="8" y="10"/>
                  </a:cubicBezTo>
                  <a:cubicBezTo>
                    <a:pt x="8" y="10"/>
                    <a:pt x="8" y="10"/>
                    <a:pt x="8" y="9"/>
                  </a:cubicBezTo>
                  <a:cubicBezTo>
                    <a:pt x="8" y="9"/>
                    <a:pt x="8" y="9"/>
                    <a:pt x="8" y="8"/>
                  </a:cubicBezTo>
                  <a:cubicBezTo>
                    <a:pt x="9" y="7"/>
                    <a:pt x="9" y="7"/>
                    <a:pt x="9" y="6"/>
                  </a:cubicBezTo>
                  <a:cubicBezTo>
                    <a:pt x="9" y="5"/>
                    <a:pt x="8" y="4"/>
                    <a:pt x="8" y="3"/>
                  </a:cubicBezTo>
                  <a:cubicBezTo>
                    <a:pt x="7" y="3"/>
                    <a:pt x="7" y="3"/>
                    <a:pt x="6" y="3"/>
                  </a:cubicBezTo>
                  <a:cubicBezTo>
                    <a:pt x="6" y="2"/>
                    <a:pt x="6" y="1"/>
                    <a:pt x="5" y="1"/>
                  </a:cubicBezTo>
                  <a:cubicBezTo>
                    <a:pt x="5" y="1"/>
                    <a:pt x="4" y="2"/>
                    <a:pt x="4" y="2"/>
                  </a:cubicBezTo>
                  <a:cubicBezTo>
                    <a:pt x="3" y="1"/>
                    <a:pt x="4" y="1"/>
                    <a:pt x="3" y="0"/>
                  </a:cubicBezTo>
                  <a:cubicBezTo>
                    <a:pt x="3" y="0"/>
                    <a:pt x="1" y="2"/>
                    <a:pt x="1" y="2"/>
                  </a:cubicBezTo>
                  <a:cubicBezTo>
                    <a:pt x="1" y="2"/>
                    <a:pt x="1" y="2"/>
                    <a:pt x="1" y="2"/>
                  </a:cubicBezTo>
                  <a:cubicBezTo>
                    <a:pt x="1" y="3"/>
                    <a:pt x="0" y="4"/>
                    <a:pt x="0" y="5"/>
                  </a:cubicBezTo>
                  <a:cubicBezTo>
                    <a:pt x="0" y="5"/>
                    <a:pt x="1" y="6"/>
                    <a:pt x="0" y="7"/>
                  </a:cubicBezTo>
                  <a:cubicBezTo>
                    <a:pt x="1" y="7"/>
                    <a:pt x="2" y="7"/>
                    <a:pt x="2" y="8"/>
                  </a:cubicBezTo>
                  <a:cubicBezTo>
                    <a:pt x="2" y="8"/>
                    <a:pt x="2" y="9"/>
                    <a:pt x="2" y="10"/>
                  </a:cubicBezTo>
                  <a:cubicBezTo>
                    <a:pt x="2" y="10"/>
                    <a:pt x="2" y="10"/>
                    <a:pt x="1" y="10"/>
                  </a:cubicBezTo>
                  <a:cubicBezTo>
                    <a:pt x="1" y="10"/>
                    <a:pt x="2" y="11"/>
                    <a:pt x="2" y="11"/>
                  </a:cubicBezTo>
                  <a:cubicBezTo>
                    <a:pt x="2" y="11"/>
                    <a:pt x="1" y="11"/>
                    <a:pt x="1" y="12"/>
                  </a:cubicBezTo>
                  <a:cubicBezTo>
                    <a:pt x="1" y="12"/>
                    <a:pt x="1" y="12"/>
                    <a:pt x="2" y="12"/>
                  </a:cubicBezTo>
                  <a:cubicBezTo>
                    <a:pt x="2" y="13"/>
                    <a:pt x="1" y="14"/>
                    <a:pt x="1" y="14"/>
                  </a:cubicBezTo>
                  <a:cubicBezTo>
                    <a:pt x="1" y="15"/>
                    <a:pt x="2" y="15"/>
                    <a:pt x="2" y="15"/>
                  </a:cubicBezTo>
                  <a:cubicBezTo>
                    <a:pt x="2" y="16"/>
                    <a:pt x="1" y="16"/>
                    <a:pt x="1" y="16"/>
                  </a:cubicBezTo>
                  <a:cubicBezTo>
                    <a:pt x="1" y="16"/>
                    <a:pt x="1" y="17"/>
                    <a:pt x="1" y="17"/>
                  </a:cubicBezTo>
                  <a:cubicBezTo>
                    <a:pt x="1" y="18"/>
                    <a:pt x="0" y="18"/>
                    <a:pt x="1" y="18"/>
                  </a:cubicBezTo>
                  <a:cubicBezTo>
                    <a:pt x="1" y="19"/>
                    <a:pt x="1" y="19"/>
                    <a:pt x="1" y="20"/>
                  </a:cubicBezTo>
                  <a:cubicBezTo>
                    <a:pt x="1" y="20"/>
                    <a:pt x="2" y="21"/>
                    <a:pt x="1" y="21"/>
                  </a:cubicBezTo>
                  <a:cubicBezTo>
                    <a:pt x="1" y="21"/>
                    <a:pt x="1" y="20"/>
                    <a:pt x="1" y="20"/>
                  </a:cubicBezTo>
                  <a:cubicBezTo>
                    <a:pt x="0" y="21"/>
                    <a:pt x="2" y="22"/>
                    <a:pt x="3" y="23"/>
                  </a:cubicBezTo>
                  <a:cubicBezTo>
                    <a:pt x="3" y="23"/>
                    <a:pt x="4" y="23"/>
                    <a:pt x="4" y="24"/>
                  </a:cubicBezTo>
                  <a:cubicBezTo>
                    <a:pt x="4" y="24"/>
                    <a:pt x="4" y="24"/>
                    <a:pt x="5" y="25"/>
                  </a:cubicBezTo>
                  <a:cubicBezTo>
                    <a:pt x="5" y="25"/>
                    <a:pt x="5" y="25"/>
                    <a:pt x="5" y="25"/>
                  </a:cubicBezTo>
                  <a:cubicBezTo>
                    <a:pt x="5" y="26"/>
                    <a:pt x="5" y="26"/>
                    <a:pt x="5" y="26"/>
                  </a:cubicBezTo>
                  <a:cubicBezTo>
                    <a:pt x="5" y="27"/>
                    <a:pt x="6" y="27"/>
                    <a:pt x="6" y="27"/>
                  </a:cubicBezTo>
                  <a:cubicBezTo>
                    <a:pt x="6" y="27"/>
                    <a:pt x="6" y="27"/>
                    <a:pt x="6" y="27"/>
                  </a:cubicBezTo>
                  <a:cubicBezTo>
                    <a:pt x="6" y="27"/>
                    <a:pt x="6" y="27"/>
                    <a:pt x="7" y="2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1" name="Freeform 789">
              <a:extLst>
                <a:ext uri="{FF2B5EF4-FFF2-40B4-BE49-F238E27FC236}">
                  <a16:creationId xmlns:a16="http://schemas.microsoft.com/office/drawing/2014/main" id="{C3759C83-A7CE-4FF5-A5CB-06050E9E586F}"/>
                </a:ext>
              </a:extLst>
            </p:cNvPr>
            <p:cNvSpPr>
              <a:spLocks noEditPoints="1"/>
            </p:cNvSpPr>
            <p:nvPr/>
          </p:nvSpPr>
          <p:spPr bwMode="auto">
            <a:xfrm>
              <a:off x="6358098" y="2010796"/>
              <a:ext cx="410232" cy="768325"/>
            </a:xfrm>
            <a:custGeom>
              <a:avLst/>
              <a:gdLst>
                <a:gd name="T0" fmla="*/ 85 w 88"/>
                <a:gd name="T1" fmla="*/ 56 h 202"/>
                <a:gd name="T2" fmla="*/ 81 w 88"/>
                <a:gd name="T3" fmla="*/ 57 h 202"/>
                <a:gd name="T4" fmla="*/ 77 w 88"/>
                <a:gd name="T5" fmla="*/ 57 h 202"/>
                <a:gd name="T6" fmla="*/ 75 w 88"/>
                <a:gd name="T7" fmla="*/ 60 h 202"/>
                <a:gd name="T8" fmla="*/ 73 w 88"/>
                <a:gd name="T9" fmla="*/ 61 h 202"/>
                <a:gd name="T10" fmla="*/ 71 w 88"/>
                <a:gd name="T11" fmla="*/ 67 h 202"/>
                <a:gd name="T12" fmla="*/ 67 w 88"/>
                <a:gd name="T13" fmla="*/ 73 h 202"/>
                <a:gd name="T14" fmla="*/ 70 w 88"/>
                <a:gd name="T15" fmla="*/ 76 h 202"/>
                <a:gd name="T16" fmla="*/ 69 w 88"/>
                <a:gd name="T17" fmla="*/ 80 h 202"/>
                <a:gd name="T18" fmla="*/ 65 w 88"/>
                <a:gd name="T19" fmla="*/ 89 h 202"/>
                <a:gd name="T20" fmla="*/ 60 w 88"/>
                <a:gd name="T21" fmla="*/ 91 h 202"/>
                <a:gd name="T22" fmla="*/ 54 w 88"/>
                <a:gd name="T23" fmla="*/ 96 h 202"/>
                <a:gd name="T24" fmla="*/ 50 w 88"/>
                <a:gd name="T25" fmla="*/ 99 h 202"/>
                <a:gd name="T26" fmla="*/ 48 w 88"/>
                <a:gd name="T27" fmla="*/ 103 h 202"/>
                <a:gd name="T28" fmla="*/ 46 w 88"/>
                <a:gd name="T29" fmla="*/ 108 h 202"/>
                <a:gd name="T30" fmla="*/ 43 w 88"/>
                <a:gd name="T31" fmla="*/ 111 h 202"/>
                <a:gd name="T32" fmla="*/ 42 w 88"/>
                <a:gd name="T33" fmla="*/ 118 h 202"/>
                <a:gd name="T34" fmla="*/ 41 w 88"/>
                <a:gd name="T35" fmla="*/ 122 h 202"/>
                <a:gd name="T36" fmla="*/ 41 w 88"/>
                <a:gd name="T37" fmla="*/ 134 h 202"/>
                <a:gd name="T38" fmla="*/ 47 w 88"/>
                <a:gd name="T39" fmla="*/ 137 h 202"/>
                <a:gd name="T40" fmla="*/ 50 w 88"/>
                <a:gd name="T41" fmla="*/ 139 h 202"/>
                <a:gd name="T42" fmla="*/ 52 w 88"/>
                <a:gd name="T43" fmla="*/ 146 h 202"/>
                <a:gd name="T44" fmla="*/ 43 w 88"/>
                <a:gd name="T45" fmla="*/ 149 h 202"/>
                <a:gd name="T46" fmla="*/ 35 w 88"/>
                <a:gd name="T47" fmla="*/ 150 h 202"/>
                <a:gd name="T48" fmla="*/ 42 w 88"/>
                <a:gd name="T49" fmla="*/ 153 h 202"/>
                <a:gd name="T50" fmla="*/ 48 w 88"/>
                <a:gd name="T51" fmla="*/ 152 h 202"/>
                <a:gd name="T52" fmla="*/ 45 w 88"/>
                <a:gd name="T53" fmla="*/ 154 h 202"/>
                <a:gd name="T54" fmla="*/ 36 w 88"/>
                <a:gd name="T55" fmla="*/ 161 h 202"/>
                <a:gd name="T56" fmla="*/ 39 w 88"/>
                <a:gd name="T57" fmla="*/ 166 h 202"/>
                <a:gd name="T58" fmla="*/ 36 w 88"/>
                <a:gd name="T59" fmla="*/ 170 h 202"/>
                <a:gd name="T60" fmla="*/ 37 w 88"/>
                <a:gd name="T61" fmla="*/ 177 h 202"/>
                <a:gd name="T62" fmla="*/ 36 w 88"/>
                <a:gd name="T63" fmla="*/ 185 h 202"/>
                <a:gd name="T64" fmla="*/ 32 w 88"/>
                <a:gd name="T65" fmla="*/ 192 h 202"/>
                <a:gd name="T66" fmla="*/ 24 w 88"/>
                <a:gd name="T67" fmla="*/ 194 h 202"/>
                <a:gd name="T68" fmla="*/ 16 w 88"/>
                <a:gd name="T69" fmla="*/ 201 h 202"/>
                <a:gd name="T70" fmla="*/ 9 w 88"/>
                <a:gd name="T71" fmla="*/ 190 h 202"/>
                <a:gd name="T72" fmla="*/ 8 w 88"/>
                <a:gd name="T73" fmla="*/ 182 h 202"/>
                <a:gd name="T74" fmla="*/ 4 w 88"/>
                <a:gd name="T75" fmla="*/ 172 h 202"/>
                <a:gd name="T76" fmla="*/ 2 w 88"/>
                <a:gd name="T77" fmla="*/ 165 h 202"/>
                <a:gd name="T78" fmla="*/ 3 w 88"/>
                <a:gd name="T79" fmla="*/ 158 h 202"/>
                <a:gd name="T80" fmla="*/ 10 w 88"/>
                <a:gd name="T81" fmla="*/ 140 h 202"/>
                <a:gd name="T82" fmla="*/ 8 w 88"/>
                <a:gd name="T83" fmla="*/ 121 h 202"/>
                <a:gd name="T84" fmla="*/ 7 w 88"/>
                <a:gd name="T85" fmla="*/ 99 h 202"/>
                <a:gd name="T86" fmla="*/ 19 w 88"/>
                <a:gd name="T87" fmla="*/ 85 h 202"/>
                <a:gd name="T88" fmla="*/ 23 w 88"/>
                <a:gd name="T89" fmla="*/ 65 h 202"/>
                <a:gd name="T90" fmla="*/ 29 w 88"/>
                <a:gd name="T91" fmla="*/ 45 h 202"/>
                <a:gd name="T92" fmla="*/ 41 w 88"/>
                <a:gd name="T93" fmla="*/ 19 h 202"/>
                <a:gd name="T94" fmla="*/ 48 w 88"/>
                <a:gd name="T95" fmla="*/ 9 h 202"/>
                <a:gd name="T96" fmla="*/ 61 w 88"/>
                <a:gd name="T97" fmla="*/ 10 h 202"/>
                <a:gd name="T98" fmla="*/ 66 w 88"/>
                <a:gd name="T99" fmla="*/ 3 h 202"/>
                <a:gd name="T100" fmla="*/ 75 w 88"/>
                <a:gd name="T101" fmla="*/ 11 h 202"/>
                <a:gd name="T102" fmla="*/ 84 w 88"/>
                <a:gd name="T103" fmla="*/ 19 h 202"/>
                <a:gd name="T104" fmla="*/ 85 w 88"/>
                <a:gd name="T105" fmla="*/ 32 h 202"/>
                <a:gd name="T106" fmla="*/ 84 w 88"/>
                <a:gd name="T107" fmla="*/ 47 h 202"/>
                <a:gd name="T108" fmla="*/ 37 w 88"/>
                <a:gd name="T109" fmla="*/ 191 h 202"/>
                <a:gd name="T110" fmla="*/ 37 w 88"/>
                <a:gd name="T111" fmla="*/ 183 h 202"/>
                <a:gd name="T112" fmla="*/ 52 w 88"/>
                <a:gd name="T113" fmla="*/ 176 h 202"/>
                <a:gd name="T114" fmla="*/ 55 w 88"/>
                <a:gd name="T115" fmla="*/ 170 h 202"/>
                <a:gd name="T116" fmla="*/ 47 w 88"/>
                <a:gd name="T117" fmla="*/ 17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202">
                  <a:moveTo>
                    <a:pt x="88" y="56"/>
                  </a:moveTo>
                  <a:cubicBezTo>
                    <a:pt x="88" y="56"/>
                    <a:pt x="88" y="57"/>
                    <a:pt x="88" y="57"/>
                  </a:cubicBezTo>
                  <a:cubicBezTo>
                    <a:pt x="88" y="57"/>
                    <a:pt x="88" y="57"/>
                    <a:pt x="87" y="57"/>
                  </a:cubicBezTo>
                  <a:cubicBezTo>
                    <a:pt x="87" y="57"/>
                    <a:pt x="87" y="57"/>
                    <a:pt x="87" y="57"/>
                  </a:cubicBezTo>
                  <a:cubicBezTo>
                    <a:pt x="86" y="57"/>
                    <a:pt x="87" y="57"/>
                    <a:pt x="86" y="58"/>
                  </a:cubicBezTo>
                  <a:cubicBezTo>
                    <a:pt x="87" y="57"/>
                    <a:pt x="86" y="57"/>
                    <a:pt x="86" y="57"/>
                  </a:cubicBezTo>
                  <a:cubicBezTo>
                    <a:pt x="86" y="57"/>
                    <a:pt x="86" y="57"/>
                    <a:pt x="85" y="57"/>
                  </a:cubicBezTo>
                  <a:cubicBezTo>
                    <a:pt x="85" y="56"/>
                    <a:pt x="85" y="56"/>
                    <a:pt x="85" y="56"/>
                  </a:cubicBezTo>
                  <a:cubicBezTo>
                    <a:pt x="84" y="57"/>
                    <a:pt x="85" y="57"/>
                    <a:pt x="84" y="57"/>
                  </a:cubicBezTo>
                  <a:cubicBezTo>
                    <a:pt x="84" y="57"/>
                    <a:pt x="84" y="57"/>
                    <a:pt x="84" y="57"/>
                  </a:cubicBezTo>
                  <a:cubicBezTo>
                    <a:pt x="84" y="56"/>
                    <a:pt x="83" y="56"/>
                    <a:pt x="83" y="56"/>
                  </a:cubicBezTo>
                  <a:cubicBezTo>
                    <a:pt x="83" y="57"/>
                    <a:pt x="83" y="57"/>
                    <a:pt x="83" y="57"/>
                  </a:cubicBezTo>
                  <a:cubicBezTo>
                    <a:pt x="83" y="57"/>
                    <a:pt x="82" y="57"/>
                    <a:pt x="82" y="57"/>
                  </a:cubicBezTo>
                  <a:cubicBezTo>
                    <a:pt x="82" y="57"/>
                    <a:pt x="82" y="57"/>
                    <a:pt x="82" y="57"/>
                  </a:cubicBezTo>
                  <a:cubicBezTo>
                    <a:pt x="82" y="57"/>
                    <a:pt x="82" y="56"/>
                    <a:pt x="82" y="56"/>
                  </a:cubicBezTo>
                  <a:cubicBezTo>
                    <a:pt x="81" y="57"/>
                    <a:pt x="82" y="57"/>
                    <a:pt x="81" y="57"/>
                  </a:cubicBezTo>
                  <a:cubicBezTo>
                    <a:pt x="81" y="58"/>
                    <a:pt x="81" y="58"/>
                    <a:pt x="81" y="59"/>
                  </a:cubicBezTo>
                  <a:cubicBezTo>
                    <a:pt x="81" y="58"/>
                    <a:pt x="81" y="58"/>
                    <a:pt x="81" y="57"/>
                  </a:cubicBezTo>
                  <a:cubicBezTo>
                    <a:pt x="80" y="57"/>
                    <a:pt x="80" y="57"/>
                    <a:pt x="80" y="57"/>
                  </a:cubicBezTo>
                  <a:cubicBezTo>
                    <a:pt x="79" y="56"/>
                    <a:pt x="79" y="55"/>
                    <a:pt x="78" y="55"/>
                  </a:cubicBezTo>
                  <a:cubicBezTo>
                    <a:pt x="78" y="56"/>
                    <a:pt x="78" y="57"/>
                    <a:pt x="78" y="57"/>
                  </a:cubicBezTo>
                  <a:cubicBezTo>
                    <a:pt x="78" y="57"/>
                    <a:pt x="78" y="57"/>
                    <a:pt x="77" y="57"/>
                  </a:cubicBezTo>
                  <a:cubicBezTo>
                    <a:pt x="77" y="57"/>
                    <a:pt x="77" y="57"/>
                    <a:pt x="77" y="57"/>
                  </a:cubicBezTo>
                  <a:cubicBezTo>
                    <a:pt x="77" y="57"/>
                    <a:pt x="77" y="57"/>
                    <a:pt x="77" y="57"/>
                  </a:cubicBezTo>
                  <a:cubicBezTo>
                    <a:pt x="77" y="57"/>
                    <a:pt x="77" y="56"/>
                    <a:pt x="77" y="56"/>
                  </a:cubicBezTo>
                  <a:cubicBezTo>
                    <a:pt x="76" y="56"/>
                    <a:pt x="76" y="56"/>
                    <a:pt x="76" y="57"/>
                  </a:cubicBezTo>
                  <a:cubicBezTo>
                    <a:pt x="75" y="57"/>
                    <a:pt x="76" y="57"/>
                    <a:pt x="76" y="58"/>
                  </a:cubicBezTo>
                  <a:cubicBezTo>
                    <a:pt x="75" y="58"/>
                    <a:pt x="75" y="58"/>
                    <a:pt x="75" y="58"/>
                  </a:cubicBezTo>
                  <a:cubicBezTo>
                    <a:pt x="75" y="58"/>
                    <a:pt x="75" y="58"/>
                    <a:pt x="75" y="59"/>
                  </a:cubicBezTo>
                  <a:cubicBezTo>
                    <a:pt x="75" y="59"/>
                    <a:pt x="75" y="59"/>
                    <a:pt x="75" y="59"/>
                  </a:cubicBezTo>
                  <a:cubicBezTo>
                    <a:pt x="75" y="59"/>
                    <a:pt x="76" y="59"/>
                    <a:pt x="76" y="59"/>
                  </a:cubicBezTo>
                  <a:cubicBezTo>
                    <a:pt x="76" y="60"/>
                    <a:pt x="75" y="60"/>
                    <a:pt x="75" y="60"/>
                  </a:cubicBezTo>
                  <a:cubicBezTo>
                    <a:pt x="75" y="60"/>
                    <a:pt x="76" y="60"/>
                    <a:pt x="76" y="61"/>
                  </a:cubicBezTo>
                  <a:cubicBezTo>
                    <a:pt x="75" y="61"/>
                    <a:pt x="74" y="60"/>
                    <a:pt x="74" y="60"/>
                  </a:cubicBezTo>
                  <a:cubicBezTo>
                    <a:pt x="73" y="59"/>
                    <a:pt x="73" y="58"/>
                    <a:pt x="72" y="58"/>
                  </a:cubicBezTo>
                  <a:cubicBezTo>
                    <a:pt x="72" y="58"/>
                    <a:pt x="72" y="58"/>
                    <a:pt x="72" y="59"/>
                  </a:cubicBezTo>
                  <a:cubicBezTo>
                    <a:pt x="73" y="59"/>
                    <a:pt x="73" y="60"/>
                    <a:pt x="73" y="60"/>
                  </a:cubicBezTo>
                  <a:cubicBezTo>
                    <a:pt x="73" y="60"/>
                    <a:pt x="74" y="60"/>
                    <a:pt x="74" y="61"/>
                  </a:cubicBezTo>
                  <a:cubicBezTo>
                    <a:pt x="74" y="61"/>
                    <a:pt x="74" y="61"/>
                    <a:pt x="74" y="61"/>
                  </a:cubicBezTo>
                  <a:cubicBezTo>
                    <a:pt x="73" y="61"/>
                    <a:pt x="73" y="61"/>
                    <a:pt x="73" y="61"/>
                  </a:cubicBezTo>
                  <a:cubicBezTo>
                    <a:pt x="73" y="62"/>
                    <a:pt x="74" y="62"/>
                    <a:pt x="74" y="62"/>
                  </a:cubicBezTo>
                  <a:cubicBezTo>
                    <a:pt x="74" y="63"/>
                    <a:pt x="73" y="63"/>
                    <a:pt x="73" y="63"/>
                  </a:cubicBezTo>
                  <a:cubicBezTo>
                    <a:pt x="72" y="63"/>
                    <a:pt x="71" y="63"/>
                    <a:pt x="71" y="63"/>
                  </a:cubicBezTo>
                  <a:cubicBezTo>
                    <a:pt x="70" y="63"/>
                    <a:pt x="70" y="64"/>
                    <a:pt x="70" y="64"/>
                  </a:cubicBezTo>
                  <a:cubicBezTo>
                    <a:pt x="70" y="64"/>
                    <a:pt x="69" y="64"/>
                    <a:pt x="69" y="64"/>
                  </a:cubicBezTo>
                  <a:cubicBezTo>
                    <a:pt x="68" y="65"/>
                    <a:pt x="69" y="65"/>
                    <a:pt x="70" y="65"/>
                  </a:cubicBezTo>
                  <a:cubicBezTo>
                    <a:pt x="70" y="66"/>
                    <a:pt x="70" y="66"/>
                    <a:pt x="70" y="66"/>
                  </a:cubicBezTo>
                  <a:cubicBezTo>
                    <a:pt x="70" y="66"/>
                    <a:pt x="71" y="67"/>
                    <a:pt x="71" y="67"/>
                  </a:cubicBezTo>
                  <a:cubicBezTo>
                    <a:pt x="71" y="67"/>
                    <a:pt x="71" y="67"/>
                    <a:pt x="71" y="67"/>
                  </a:cubicBezTo>
                  <a:cubicBezTo>
                    <a:pt x="71" y="68"/>
                    <a:pt x="71" y="68"/>
                    <a:pt x="71" y="68"/>
                  </a:cubicBezTo>
                  <a:cubicBezTo>
                    <a:pt x="71" y="69"/>
                    <a:pt x="70" y="69"/>
                    <a:pt x="70" y="69"/>
                  </a:cubicBezTo>
                  <a:cubicBezTo>
                    <a:pt x="70" y="69"/>
                    <a:pt x="70" y="69"/>
                    <a:pt x="70" y="70"/>
                  </a:cubicBezTo>
                  <a:cubicBezTo>
                    <a:pt x="69" y="70"/>
                    <a:pt x="69" y="70"/>
                    <a:pt x="69" y="71"/>
                  </a:cubicBezTo>
                  <a:cubicBezTo>
                    <a:pt x="69" y="71"/>
                    <a:pt x="68" y="70"/>
                    <a:pt x="68" y="71"/>
                  </a:cubicBezTo>
                  <a:cubicBezTo>
                    <a:pt x="68" y="72"/>
                    <a:pt x="68" y="72"/>
                    <a:pt x="68" y="73"/>
                  </a:cubicBezTo>
                  <a:cubicBezTo>
                    <a:pt x="67" y="72"/>
                    <a:pt x="67" y="72"/>
                    <a:pt x="67" y="73"/>
                  </a:cubicBezTo>
                  <a:cubicBezTo>
                    <a:pt x="67" y="73"/>
                    <a:pt x="68" y="73"/>
                    <a:pt x="68" y="73"/>
                  </a:cubicBezTo>
                  <a:cubicBezTo>
                    <a:pt x="68" y="73"/>
                    <a:pt x="69" y="73"/>
                    <a:pt x="69" y="74"/>
                  </a:cubicBezTo>
                  <a:cubicBezTo>
                    <a:pt x="69" y="74"/>
                    <a:pt x="69" y="74"/>
                    <a:pt x="69" y="74"/>
                  </a:cubicBezTo>
                  <a:cubicBezTo>
                    <a:pt x="69" y="74"/>
                    <a:pt x="69" y="75"/>
                    <a:pt x="69" y="75"/>
                  </a:cubicBezTo>
                  <a:cubicBezTo>
                    <a:pt x="68" y="75"/>
                    <a:pt x="68" y="74"/>
                    <a:pt x="68" y="74"/>
                  </a:cubicBezTo>
                  <a:cubicBezTo>
                    <a:pt x="67" y="75"/>
                    <a:pt x="68" y="75"/>
                    <a:pt x="68" y="76"/>
                  </a:cubicBezTo>
                  <a:cubicBezTo>
                    <a:pt x="69" y="76"/>
                    <a:pt x="69" y="76"/>
                    <a:pt x="69" y="77"/>
                  </a:cubicBezTo>
                  <a:cubicBezTo>
                    <a:pt x="69" y="76"/>
                    <a:pt x="69" y="76"/>
                    <a:pt x="70" y="76"/>
                  </a:cubicBezTo>
                  <a:cubicBezTo>
                    <a:pt x="70" y="76"/>
                    <a:pt x="70" y="77"/>
                    <a:pt x="70" y="77"/>
                  </a:cubicBezTo>
                  <a:cubicBezTo>
                    <a:pt x="70" y="77"/>
                    <a:pt x="70" y="77"/>
                    <a:pt x="70" y="77"/>
                  </a:cubicBezTo>
                  <a:cubicBezTo>
                    <a:pt x="69" y="78"/>
                    <a:pt x="70" y="78"/>
                    <a:pt x="70" y="78"/>
                  </a:cubicBezTo>
                  <a:cubicBezTo>
                    <a:pt x="70" y="78"/>
                    <a:pt x="70" y="77"/>
                    <a:pt x="70" y="78"/>
                  </a:cubicBezTo>
                  <a:cubicBezTo>
                    <a:pt x="70" y="78"/>
                    <a:pt x="70" y="78"/>
                    <a:pt x="70" y="78"/>
                  </a:cubicBezTo>
                  <a:cubicBezTo>
                    <a:pt x="70" y="78"/>
                    <a:pt x="71" y="78"/>
                    <a:pt x="71" y="78"/>
                  </a:cubicBezTo>
                  <a:cubicBezTo>
                    <a:pt x="71" y="78"/>
                    <a:pt x="70" y="79"/>
                    <a:pt x="70" y="79"/>
                  </a:cubicBezTo>
                  <a:cubicBezTo>
                    <a:pt x="70" y="80"/>
                    <a:pt x="69" y="81"/>
                    <a:pt x="69" y="80"/>
                  </a:cubicBezTo>
                  <a:cubicBezTo>
                    <a:pt x="69" y="80"/>
                    <a:pt x="69" y="80"/>
                    <a:pt x="69" y="81"/>
                  </a:cubicBezTo>
                  <a:cubicBezTo>
                    <a:pt x="69" y="81"/>
                    <a:pt x="68" y="81"/>
                    <a:pt x="68" y="81"/>
                  </a:cubicBezTo>
                  <a:cubicBezTo>
                    <a:pt x="68" y="81"/>
                    <a:pt x="68" y="82"/>
                    <a:pt x="68" y="82"/>
                  </a:cubicBezTo>
                  <a:cubicBezTo>
                    <a:pt x="67" y="82"/>
                    <a:pt x="67" y="82"/>
                    <a:pt x="67" y="83"/>
                  </a:cubicBezTo>
                  <a:cubicBezTo>
                    <a:pt x="67" y="83"/>
                    <a:pt x="66" y="84"/>
                    <a:pt x="66" y="84"/>
                  </a:cubicBezTo>
                  <a:cubicBezTo>
                    <a:pt x="66" y="85"/>
                    <a:pt x="66" y="86"/>
                    <a:pt x="65" y="87"/>
                  </a:cubicBezTo>
                  <a:cubicBezTo>
                    <a:pt x="65" y="88"/>
                    <a:pt x="65" y="88"/>
                    <a:pt x="65" y="88"/>
                  </a:cubicBezTo>
                  <a:cubicBezTo>
                    <a:pt x="65" y="88"/>
                    <a:pt x="65" y="88"/>
                    <a:pt x="65" y="89"/>
                  </a:cubicBezTo>
                  <a:cubicBezTo>
                    <a:pt x="65" y="89"/>
                    <a:pt x="65" y="88"/>
                    <a:pt x="64" y="88"/>
                  </a:cubicBezTo>
                  <a:cubicBezTo>
                    <a:pt x="64" y="88"/>
                    <a:pt x="64" y="89"/>
                    <a:pt x="64" y="89"/>
                  </a:cubicBezTo>
                  <a:cubicBezTo>
                    <a:pt x="63" y="89"/>
                    <a:pt x="63" y="89"/>
                    <a:pt x="63" y="89"/>
                  </a:cubicBezTo>
                  <a:cubicBezTo>
                    <a:pt x="63" y="89"/>
                    <a:pt x="63" y="91"/>
                    <a:pt x="62" y="90"/>
                  </a:cubicBezTo>
                  <a:cubicBezTo>
                    <a:pt x="62" y="90"/>
                    <a:pt x="62" y="89"/>
                    <a:pt x="62" y="90"/>
                  </a:cubicBezTo>
                  <a:cubicBezTo>
                    <a:pt x="62" y="90"/>
                    <a:pt x="62" y="90"/>
                    <a:pt x="62" y="90"/>
                  </a:cubicBezTo>
                  <a:cubicBezTo>
                    <a:pt x="61" y="91"/>
                    <a:pt x="61" y="91"/>
                    <a:pt x="61" y="91"/>
                  </a:cubicBezTo>
                  <a:cubicBezTo>
                    <a:pt x="60" y="91"/>
                    <a:pt x="60" y="91"/>
                    <a:pt x="60" y="91"/>
                  </a:cubicBezTo>
                  <a:cubicBezTo>
                    <a:pt x="60" y="91"/>
                    <a:pt x="59" y="92"/>
                    <a:pt x="59" y="92"/>
                  </a:cubicBezTo>
                  <a:cubicBezTo>
                    <a:pt x="58" y="93"/>
                    <a:pt x="58" y="95"/>
                    <a:pt x="57" y="93"/>
                  </a:cubicBezTo>
                  <a:cubicBezTo>
                    <a:pt x="57" y="93"/>
                    <a:pt x="57" y="92"/>
                    <a:pt x="56" y="92"/>
                  </a:cubicBezTo>
                  <a:cubicBezTo>
                    <a:pt x="56" y="92"/>
                    <a:pt x="57" y="94"/>
                    <a:pt x="57" y="94"/>
                  </a:cubicBezTo>
                  <a:cubicBezTo>
                    <a:pt x="56" y="94"/>
                    <a:pt x="56" y="94"/>
                    <a:pt x="56" y="94"/>
                  </a:cubicBezTo>
                  <a:cubicBezTo>
                    <a:pt x="55" y="94"/>
                    <a:pt x="55" y="94"/>
                    <a:pt x="55" y="94"/>
                  </a:cubicBezTo>
                  <a:cubicBezTo>
                    <a:pt x="55" y="94"/>
                    <a:pt x="55" y="95"/>
                    <a:pt x="55" y="95"/>
                  </a:cubicBezTo>
                  <a:cubicBezTo>
                    <a:pt x="55" y="96"/>
                    <a:pt x="55" y="96"/>
                    <a:pt x="54" y="96"/>
                  </a:cubicBezTo>
                  <a:cubicBezTo>
                    <a:pt x="54" y="96"/>
                    <a:pt x="54" y="97"/>
                    <a:pt x="54" y="97"/>
                  </a:cubicBezTo>
                  <a:cubicBezTo>
                    <a:pt x="53" y="97"/>
                    <a:pt x="54" y="98"/>
                    <a:pt x="53" y="98"/>
                  </a:cubicBezTo>
                  <a:cubicBezTo>
                    <a:pt x="53" y="98"/>
                    <a:pt x="53" y="97"/>
                    <a:pt x="52" y="97"/>
                  </a:cubicBezTo>
                  <a:cubicBezTo>
                    <a:pt x="52" y="97"/>
                    <a:pt x="52" y="97"/>
                    <a:pt x="52" y="97"/>
                  </a:cubicBezTo>
                  <a:cubicBezTo>
                    <a:pt x="52" y="97"/>
                    <a:pt x="53" y="97"/>
                    <a:pt x="52" y="98"/>
                  </a:cubicBezTo>
                  <a:cubicBezTo>
                    <a:pt x="52" y="98"/>
                    <a:pt x="51" y="98"/>
                    <a:pt x="51" y="98"/>
                  </a:cubicBezTo>
                  <a:cubicBezTo>
                    <a:pt x="51" y="98"/>
                    <a:pt x="51" y="98"/>
                    <a:pt x="51" y="99"/>
                  </a:cubicBezTo>
                  <a:cubicBezTo>
                    <a:pt x="51" y="99"/>
                    <a:pt x="50" y="99"/>
                    <a:pt x="50" y="99"/>
                  </a:cubicBezTo>
                  <a:cubicBezTo>
                    <a:pt x="50" y="100"/>
                    <a:pt x="50" y="100"/>
                    <a:pt x="50" y="100"/>
                  </a:cubicBezTo>
                  <a:cubicBezTo>
                    <a:pt x="49" y="100"/>
                    <a:pt x="49" y="100"/>
                    <a:pt x="48" y="101"/>
                  </a:cubicBezTo>
                  <a:cubicBezTo>
                    <a:pt x="49" y="101"/>
                    <a:pt x="50" y="101"/>
                    <a:pt x="50" y="101"/>
                  </a:cubicBezTo>
                  <a:cubicBezTo>
                    <a:pt x="50" y="101"/>
                    <a:pt x="49" y="101"/>
                    <a:pt x="49" y="102"/>
                  </a:cubicBezTo>
                  <a:cubicBezTo>
                    <a:pt x="50" y="102"/>
                    <a:pt x="50" y="102"/>
                    <a:pt x="50" y="103"/>
                  </a:cubicBezTo>
                  <a:cubicBezTo>
                    <a:pt x="50" y="103"/>
                    <a:pt x="49" y="103"/>
                    <a:pt x="49" y="103"/>
                  </a:cubicBezTo>
                  <a:cubicBezTo>
                    <a:pt x="49" y="103"/>
                    <a:pt x="49" y="102"/>
                    <a:pt x="48" y="103"/>
                  </a:cubicBezTo>
                  <a:cubicBezTo>
                    <a:pt x="48" y="103"/>
                    <a:pt x="48" y="103"/>
                    <a:pt x="48" y="103"/>
                  </a:cubicBezTo>
                  <a:cubicBezTo>
                    <a:pt x="48" y="104"/>
                    <a:pt x="47" y="103"/>
                    <a:pt x="47" y="103"/>
                  </a:cubicBezTo>
                  <a:cubicBezTo>
                    <a:pt x="46" y="104"/>
                    <a:pt x="46" y="101"/>
                    <a:pt x="45" y="101"/>
                  </a:cubicBezTo>
                  <a:cubicBezTo>
                    <a:pt x="45" y="102"/>
                    <a:pt x="45" y="102"/>
                    <a:pt x="46" y="103"/>
                  </a:cubicBezTo>
                  <a:cubicBezTo>
                    <a:pt x="46" y="104"/>
                    <a:pt x="47" y="105"/>
                    <a:pt x="47" y="105"/>
                  </a:cubicBezTo>
                  <a:cubicBezTo>
                    <a:pt x="46" y="105"/>
                    <a:pt x="46" y="105"/>
                    <a:pt x="46" y="106"/>
                  </a:cubicBezTo>
                  <a:cubicBezTo>
                    <a:pt x="46" y="106"/>
                    <a:pt x="46" y="106"/>
                    <a:pt x="46" y="106"/>
                  </a:cubicBezTo>
                  <a:cubicBezTo>
                    <a:pt x="47" y="107"/>
                    <a:pt x="46" y="107"/>
                    <a:pt x="46" y="107"/>
                  </a:cubicBezTo>
                  <a:cubicBezTo>
                    <a:pt x="46" y="107"/>
                    <a:pt x="46" y="108"/>
                    <a:pt x="46" y="108"/>
                  </a:cubicBezTo>
                  <a:cubicBezTo>
                    <a:pt x="45" y="108"/>
                    <a:pt x="45" y="108"/>
                    <a:pt x="45" y="108"/>
                  </a:cubicBezTo>
                  <a:cubicBezTo>
                    <a:pt x="45" y="108"/>
                    <a:pt x="45" y="108"/>
                    <a:pt x="44" y="108"/>
                  </a:cubicBezTo>
                  <a:cubicBezTo>
                    <a:pt x="44" y="108"/>
                    <a:pt x="45" y="109"/>
                    <a:pt x="44" y="109"/>
                  </a:cubicBezTo>
                  <a:cubicBezTo>
                    <a:pt x="44" y="109"/>
                    <a:pt x="44" y="109"/>
                    <a:pt x="44" y="109"/>
                  </a:cubicBezTo>
                  <a:cubicBezTo>
                    <a:pt x="43" y="108"/>
                    <a:pt x="43" y="108"/>
                    <a:pt x="43" y="108"/>
                  </a:cubicBezTo>
                  <a:cubicBezTo>
                    <a:pt x="42" y="108"/>
                    <a:pt x="42" y="108"/>
                    <a:pt x="42" y="109"/>
                  </a:cubicBezTo>
                  <a:cubicBezTo>
                    <a:pt x="42" y="109"/>
                    <a:pt x="42" y="110"/>
                    <a:pt x="42" y="110"/>
                  </a:cubicBezTo>
                  <a:cubicBezTo>
                    <a:pt x="42" y="110"/>
                    <a:pt x="43" y="110"/>
                    <a:pt x="43" y="111"/>
                  </a:cubicBezTo>
                  <a:cubicBezTo>
                    <a:pt x="43" y="111"/>
                    <a:pt x="43" y="111"/>
                    <a:pt x="43" y="111"/>
                  </a:cubicBezTo>
                  <a:cubicBezTo>
                    <a:pt x="43" y="111"/>
                    <a:pt x="44" y="111"/>
                    <a:pt x="44" y="112"/>
                  </a:cubicBezTo>
                  <a:cubicBezTo>
                    <a:pt x="44" y="112"/>
                    <a:pt x="44" y="112"/>
                    <a:pt x="43" y="112"/>
                  </a:cubicBezTo>
                  <a:cubicBezTo>
                    <a:pt x="43" y="113"/>
                    <a:pt x="43" y="113"/>
                    <a:pt x="43" y="113"/>
                  </a:cubicBezTo>
                  <a:cubicBezTo>
                    <a:pt x="43" y="114"/>
                    <a:pt x="43" y="115"/>
                    <a:pt x="43" y="115"/>
                  </a:cubicBezTo>
                  <a:cubicBezTo>
                    <a:pt x="43" y="115"/>
                    <a:pt x="42" y="116"/>
                    <a:pt x="42" y="116"/>
                  </a:cubicBezTo>
                  <a:cubicBezTo>
                    <a:pt x="42" y="117"/>
                    <a:pt x="42" y="116"/>
                    <a:pt x="42" y="117"/>
                  </a:cubicBezTo>
                  <a:cubicBezTo>
                    <a:pt x="42" y="117"/>
                    <a:pt x="42" y="117"/>
                    <a:pt x="42" y="118"/>
                  </a:cubicBezTo>
                  <a:cubicBezTo>
                    <a:pt x="42" y="118"/>
                    <a:pt x="42" y="118"/>
                    <a:pt x="42" y="118"/>
                  </a:cubicBezTo>
                  <a:cubicBezTo>
                    <a:pt x="42" y="118"/>
                    <a:pt x="42" y="118"/>
                    <a:pt x="42" y="118"/>
                  </a:cubicBezTo>
                  <a:cubicBezTo>
                    <a:pt x="42" y="119"/>
                    <a:pt x="43" y="119"/>
                    <a:pt x="43" y="119"/>
                  </a:cubicBezTo>
                  <a:cubicBezTo>
                    <a:pt x="43" y="120"/>
                    <a:pt x="43" y="120"/>
                    <a:pt x="43" y="120"/>
                  </a:cubicBezTo>
                  <a:cubicBezTo>
                    <a:pt x="42" y="120"/>
                    <a:pt x="42" y="119"/>
                    <a:pt x="42" y="119"/>
                  </a:cubicBezTo>
                  <a:cubicBezTo>
                    <a:pt x="41" y="119"/>
                    <a:pt x="42" y="120"/>
                    <a:pt x="42" y="120"/>
                  </a:cubicBezTo>
                  <a:cubicBezTo>
                    <a:pt x="41" y="120"/>
                    <a:pt x="42" y="121"/>
                    <a:pt x="41" y="121"/>
                  </a:cubicBezTo>
                  <a:cubicBezTo>
                    <a:pt x="40" y="122"/>
                    <a:pt x="41" y="122"/>
                    <a:pt x="41" y="122"/>
                  </a:cubicBezTo>
                  <a:cubicBezTo>
                    <a:pt x="41" y="123"/>
                    <a:pt x="41" y="123"/>
                    <a:pt x="41" y="124"/>
                  </a:cubicBezTo>
                  <a:cubicBezTo>
                    <a:pt x="42" y="125"/>
                    <a:pt x="41" y="125"/>
                    <a:pt x="41" y="126"/>
                  </a:cubicBezTo>
                  <a:cubicBezTo>
                    <a:pt x="41" y="126"/>
                    <a:pt x="41" y="126"/>
                    <a:pt x="41" y="127"/>
                  </a:cubicBezTo>
                  <a:cubicBezTo>
                    <a:pt x="41" y="127"/>
                    <a:pt x="41" y="127"/>
                    <a:pt x="41" y="128"/>
                  </a:cubicBezTo>
                  <a:cubicBezTo>
                    <a:pt x="41" y="128"/>
                    <a:pt x="41" y="129"/>
                    <a:pt x="41" y="129"/>
                  </a:cubicBezTo>
                  <a:cubicBezTo>
                    <a:pt x="41" y="130"/>
                    <a:pt x="41" y="130"/>
                    <a:pt x="42" y="131"/>
                  </a:cubicBezTo>
                  <a:cubicBezTo>
                    <a:pt x="42" y="132"/>
                    <a:pt x="42" y="133"/>
                    <a:pt x="42" y="133"/>
                  </a:cubicBezTo>
                  <a:cubicBezTo>
                    <a:pt x="42" y="133"/>
                    <a:pt x="41" y="133"/>
                    <a:pt x="41" y="134"/>
                  </a:cubicBezTo>
                  <a:cubicBezTo>
                    <a:pt x="41" y="134"/>
                    <a:pt x="42" y="135"/>
                    <a:pt x="42" y="135"/>
                  </a:cubicBezTo>
                  <a:cubicBezTo>
                    <a:pt x="43" y="135"/>
                    <a:pt x="43" y="134"/>
                    <a:pt x="44" y="134"/>
                  </a:cubicBezTo>
                  <a:cubicBezTo>
                    <a:pt x="44" y="135"/>
                    <a:pt x="44" y="135"/>
                    <a:pt x="44" y="136"/>
                  </a:cubicBezTo>
                  <a:cubicBezTo>
                    <a:pt x="44" y="136"/>
                    <a:pt x="44" y="137"/>
                    <a:pt x="45" y="136"/>
                  </a:cubicBezTo>
                  <a:cubicBezTo>
                    <a:pt x="45" y="136"/>
                    <a:pt x="45" y="135"/>
                    <a:pt x="45" y="135"/>
                  </a:cubicBezTo>
                  <a:cubicBezTo>
                    <a:pt x="46" y="135"/>
                    <a:pt x="46" y="135"/>
                    <a:pt x="46" y="135"/>
                  </a:cubicBezTo>
                  <a:cubicBezTo>
                    <a:pt x="47" y="136"/>
                    <a:pt x="46" y="136"/>
                    <a:pt x="46" y="136"/>
                  </a:cubicBezTo>
                  <a:cubicBezTo>
                    <a:pt x="47" y="136"/>
                    <a:pt x="47" y="137"/>
                    <a:pt x="47" y="137"/>
                  </a:cubicBezTo>
                  <a:cubicBezTo>
                    <a:pt x="47" y="137"/>
                    <a:pt x="48" y="137"/>
                    <a:pt x="48" y="138"/>
                  </a:cubicBezTo>
                  <a:cubicBezTo>
                    <a:pt x="48" y="138"/>
                    <a:pt x="48" y="138"/>
                    <a:pt x="48" y="138"/>
                  </a:cubicBezTo>
                  <a:cubicBezTo>
                    <a:pt x="48" y="138"/>
                    <a:pt x="48" y="138"/>
                    <a:pt x="48" y="138"/>
                  </a:cubicBezTo>
                  <a:cubicBezTo>
                    <a:pt x="49" y="139"/>
                    <a:pt x="49" y="138"/>
                    <a:pt x="49" y="137"/>
                  </a:cubicBezTo>
                  <a:cubicBezTo>
                    <a:pt x="49" y="137"/>
                    <a:pt x="49" y="136"/>
                    <a:pt x="49" y="136"/>
                  </a:cubicBezTo>
                  <a:cubicBezTo>
                    <a:pt x="50" y="137"/>
                    <a:pt x="50" y="138"/>
                    <a:pt x="50" y="138"/>
                  </a:cubicBezTo>
                  <a:cubicBezTo>
                    <a:pt x="50" y="138"/>
                    <a:pt x="51" y="138"/>
                    <a:pt x="50" y="139"/>
                  </a:cubicBezTo>
                  <a:cubicBezTo>
                    <a:pt x="50" y="139"/>
                    <a:pt x="50" y="139"/>
                    <a:pt x="50" y="139"/>
                  </a:cubicBezTo>
                  <a:cubicBezTo>
                    <a:pt x="49" y="139"/>
                    <a:pt x="51" y="139"/>
                    <a:pt x="50" y="140"/>
                  </a:cubicBezTo>
                  <a:cubicBezTo>
                    <a:pt x="50" y="140"/>
                    <a:pt x="49" y="140"/>
                    <a:pt x="50" y="140"/>
                  </a:cubicBezTo>
                  <a:cubicBezTo>
                    <a:pt x="50" y="141"/>
                    <a:pt x="50" y="141"/>
                    <a:pt x="50" y="141"/>
                  </a:cubicBezTo>
                  <a:cubicBezTo>
                    <a:pt x="50" y="141"/>
                    <a:pt x="50" y="141"/>
                    <a:pt x="50" y="142"/>
                  </a:cubicBezTo>
                  <a:cubicBezTo>
                    <a:pt x="51" y="142"/>
                    <a:pt x="51" y="141"/>
                    <a:pt x="51" y="141"/>
                  </a:cubicBezTo>
                  <a:cubicBezTo>
                    <a:pt x="52" y="141"/>
                    <a:pt x="52" y="143"/>
                    <a:pt x="53" y="144"/>
                  </a:cubicBezTo>
                  <a:cubicBezTo>
                    <a:pt x="53" y="144"/>
                    <a:pt x="54" y="145"/>
                    <a:pt x="53" y="145"/>
                  </a:cubicBezTo>
                  <a:cubicBezTo>
                    <a:pt x="53" y="145"/>
                    <a:pt x="52" y="145"/>
                    <a:pt x="52" y="146"/>
                  </a:cubicBezTo>
                  <a:cubicBezTo>
                    <a:pt x="52" y="146"/>
                    <a:pt x="53" y="146"/>
                    <a:pt x="54" y="146"/>
                  </a:cubicBezTo>
                  <a:cubicBezTo>
                    <a:pt x="54" y="147"/>
                    <a:pt x="53" y="147"/>
                    <a:pt x="53" y="147"/>
                  </a:cubicBezTo>
                  <a:cubicBezTo>
                    <a:pt x="52" y="147"/>
                    <a:pt x="52" y="148"/>
                    <a:pt x="51" y="148"/>
                  </a:cubicBezTo>
                  <a:cubicBezTo>
                    <a:pt x="50" y="148"/>
                    <a:pt x="50" y="150"/>
                    <a:pt x="49" y="150"/>
                  </a:cubicBezTo>
                  <a:cubicBezTo>
                    <a:pt x="49" y="150"/>
                    <a:pt x="49" y="150"/>
                    <a:pt x="48" y="151"/>
                  </a:cubicBezTo>
                  <a:cubicBezTo>
                    <a:pt x="48" y="151"/>
                    <a:pt x="47" y="151"/>
                    <a:pt x="47" y="152"/>
                  </a:cubicBezTo>
                  <a:cubicBezTo>
                    <a:pt x="45" y="152"/>
                    <a:pt x="45" y="150"/>
                    <a:pt x="44" y="150"/>
                  </a:cubicBezTo>
                  <a:cubicBezTo>
                    <a:pt x="44" y="149"/>
                    <a:pt x="44" y="149"/>
                    <a:pt x="43" y="149"/>
                  </a:cubicBezTo>
                  <a:cubicBezTo>
                    <a:pt x="43" y="149"/>
                    <a:pt x="43" y="149"/>
                    <a:pt x="43" y="149"/>
                  </a:cubicBezTo>
                  <a:cubicBezTo>
                    <a:pt x="42" y="149"/>
                    <a:pt x="43" y="149"/>
                    <a:pt x="42" y="150"/>
                  </a:cubicBezTo>
                  <a:cubicBezTo>
                    <a:pt x="41" y="150"/>
                    <a:pt x="41" y="149"/>
                    <a:pt x="40" y="149"/>
                  </a:cubicBezTo>
                  <a:cubicBezTo>
                    <a:pt x="40" y="148"/>
                    <a:pt x="40" y="148"/>
                    <a:pt x="39" y="149"/>
                  </a:cubicBezTo>
                  <a:cubicBezTo>
                    <a:pt x="39" y="148"/>
                    <a:pt x="38" y="149"/>
                    <a:pt x="38" y="149"/>
                  </a:cubicBezTo>
                  <a:cubicBezTo>
                    <a:pt x="37" y="149"/>
                    <a:pt x="36" y="147"/>
                    <a:pt x="36" y="149"/>
                  </a:cubicBezTo>
                  <a:cubicBezTo>
                    <a:pt x="36" y="149"/>
                    <a:pt x="36" y="149"/>
                    <a:pt x="36" y="149"/>
                  </a:cubicBezTo>
                  <a:cubicBezTo>
                    <a:pt x="36" y="150"/>
                    <a:pt x="35" y="150"/>
                    <a:pt x="35" y="150"/>
                  </a:cubicBezTo>
                  <a:cubicBezTo>
                    <a:pt x="35" y="150"/>
                    <a:pt x="33" y="149"/>
                    <a:pt x="33" y="149"/>
                  </a:cubicBezTo>
                  <a:cubicBezTo>
                    <a:pt x="32" y="150"/>
                    <a:pt x="34" y="150"/>
                    <a:pt x="35" y="150"/>
                  </a:cubicBezTo>
                  <a:cubicBezTo>
                    <a:pt x="36" y="150"/>
                    <a:pt x="37" y="150"/>
                    <a:pt x="38" y="150"/>
                  </a:cubicBezTo>
                  <a:cubicBezTo>
                    <a:pt x="38" y="151"/>
                    <a:pt x="39" y="152"/>
                    <a:pt x="39" y="151"/>
                  </a:cubicBezTo>
                  <a:cubicBezTo>
                    <a:pt x="39" y="150"/>
                    <a:pt x="38" y="150"/>
                    <a:pt x="38" y="150"/>
                  </a:cubicBezTo>
                  <a:cubicBezTo>
                    <a:pt x="39" y="149"/>
                    <a:pt x="40" y="151"/>
                    <a:pt x="40" y="151"/>
                  </a:cubicBezTo>
                  <a:cubicBezTo>
                    <a:pt x="41" y="151"/>
                    <a:pt x="41" y="151"/>
                    <a:pt x="41" y="152"/>
                  </a:cubicBezTo>
                  <a:cubicBezTo>
                    <a:pt x="42" y="152"/>
                    <a:pt x="42" y="152"/>
                    <a:pt x="42" y="153"/>
                  </a:cubicBezTo>
                  <a:cubicBezTo>
                    <a:pt x="42" y="153"/>
                    <a:pt x="42" y="152"/>
                    <a:pt x="43" y="152"/>
                  </a:cubicBezTo>
                  <a:cubicBezTo>
                    <a:pt x="43" y="152"/>
                    <a:pt x="43" y="153"/>
                    <a:pt x="44" y="153"/>
                  </a:cubicBezTo>
                  <a:cubicBezTo>
                    <a:pt x="44" y="153"/>
                    <a:pt x="44" y="153"/>
                    <a:pt x="45" y="153"/>
                  </a:cubicBezTo>
                  <a:cubicBezTo>
                    <a:pt x="45" y="153"/>
                    <a:pt x="45" y="153"/>
                    <a:pt x="46" y="153"/>
                  </a:cubicBezTo>
                  <a:cubicBezTo>
                    <a:pt x="46" y="152"/>
                    <a:pt x="46" y="152"/>
                    <a:pt x="46" y="152"/>
                  </a:cubicBezTo>
                  <a:cubicBezTo>
                    <a:pt x="47" y="152"/>
                    <a:pt x="47" y="152"/>
                    <a:pt x="47" y="152"/>
                  </a:cubicBezTo>
                  <a:cubicBezTo>
                    <a:pt x="48" y="152"/>
                    <a:pt x="48" y="152"/>
                    <a:pt x="48" y="152"/>
                  </a:cubicBezTo>
                  <a:cubicBezTo>
                    <a:pt x="48" y="152"/>
                    <a:pt x="48" y="152"/>
                    <a:pt x="48" y="152"/>
                  </a:cubicBezTo>
                  <a:cubicBezTo>
                    <a:pt x="48" y="152"/>
                    <a:pt x="48" y="153"/>
                    <a:pt x="48" y="153"/>
                  </a:cubicBezTo>
                  <a:cubicBezTo>
                    <a:pt x="49" y="153"/>
                    <a:pt x="49" y="153"/>
                    <a:pt x="49" y="154"/>
                  </a:cubicBezTo>
                  <a:cubicBezTo>
                    <a:pt x="49" y="154"/>
                    <a:pt x="49" y="155"/>
                    <a:pt x="49" y="155"/>
                  </a:cubicBezTo>
                  <a:cubicBezTo>
                    <a:pt x="48" y="155"/>
                    <a:pt x="48" y="155"/>
                    <a:pt x="47" y="155"/>
                  </a:cubicBezTo>
                  <a:cubicBezTo>
                    <a:pt x="47" y="156"/>
                    <a:pt x="47" y="156"/>
                    <a:pt x="46" y="156"/>
                  </a:cubicBezTo>
                  <a:cubicBezTo>
                    <a:pt x="46" y="157"/>
                    <a:pt x="46" y="157"/>
                    <a:pt x="46" y="157"/>
                  </a:cubicBezTo>
                  <a:cubicBezTo>
                    <a:pt x="45" y="157"/>
                    <a:pt x="45" y="157"/>
                    <a:pt x="45" y="157"/>
                  </a:cubicBezTo>
                  <a:cubicBezTo>
                    <a:pt x="45" y="156"/>
                    <a:pt x="45" y="155"/>
                    <a:pt x="45" y="154"/>
                  </a:cubicBezTo>
                  <a:cubicBezTo>
                    <a:pt x="44" y="155"/>
                    <a:pt x="44" y="156"/>
                    <a:pt x="44" y="157"/>
                  </a:cubicBezTo>
                  <a:cubicBezTo>
                    <a:pt x="44" y="157"/>
                    <a:pt x="44" y="157"/>
                    <a:pt x="44" y="157"/>
                  </a:cubicBezTo>
                  <a:cubicBezTo>
                    <a:pt x="44" y="158"/>
                    <a:pt x="44" y="158"/>
                    <a:pt x="43" y="158"/>
                  </a:cubicBezTo>
                  <a:cubicBezTo>
                    <a:pt x="43" y="159"/>
                    <a:pt x="42" y="160"/>
                    <a:pt x="41" y="159"/>
                  </a:cubicBezTo>
                  <a:cubicBezTo>
                    <a:pt x="40" y="160"/>
                    <a:pt x="40" y="160"/>
                    <a:pt x="40" y="160"/>
                  </a:cubicBezTo>
                  <a:cubicBezTo>
                    <a:pt x="40" y="161"/>
                    <a:pt x="40" y="161"/>
                    <a:pt x="40" y="161"/>
                  </a:cubicBezTo>
                  <a:cubicBezTo>
                    <a:pt x="39" y="161"/>
                    <a:pt x="39" y="161"/>
                    <a:pt x="38" y="161"/>
                  </a:cubicBezTo>
                  <a:cubicBezTo>
                    <a:pt x="37" y="161"/>
                    <a:pt x="36" y="161"/>
                    <a:pt x="36" y="161"/>
                  </a:cubicBezTo>
                  <a:cubicBezTo>
                    <a:pt x="35" y="161"/>
                    <a:pt x="34" y="161"/>
                    <a:pt x="35" y="161"/>
                  </a:cubicBezTo>
                  <a:cubicBezTo>
                    <a:pt x="35" y="161"/>
                    <a:pt x="37" y="161"/>
                    <a:pt x="37" y="161"/>
                  </a:cubicBezTo>
                  <a:cubicBezTo>
                    <a:pt x="38" y="162"/>
                    <a:pt x="39" y="162"/>
                    <a:pt x="39" y="162"/>
                  </a:cubicBezTo>
                  <a:cubicBezTo>
                    <a:pt x="40" y="164"/>
                    <a:pt x="37" y="163"/>
                    <a:pt x="36" y="163"/>
                  </a:cubicBezTo>
                  <a:cubicBezTo>
                    <a:pt x="36" y="163"/>
                    <a:pt x="38" y="164"/>
                    <a:pt x="38" y="164"/>
                  </a:cubicBezTo>
                  <a:cubicBezTo>
                    <a:pt x="38" y="164"/>
                    <a:pt x="39" y="164"/>
                    <a:pt x="39" y="165"/>
                  </a:cubicBezTo>
                  <a:cubicBezTo>
                    <a:pt x="39" y="165"/>
                    <a:pt x="39" y="165"/>
                    <a:pt x="38" y="165"/>
                  </a:cubicBezTo>
                  <a:cubicBezTo>
                    <a:pt x="38" y="166"/>
                    <a:pt x="38" y="166"/>
                    <a:pt x="39" y="166"/>
                  </a:cubicBezTo>
                  <a:cubicBezTo>
                    <a:pt x="39" y="167"/>
                    <a:pt x="39" y="167"/>
                    <a:pt x="38" y="167"/>
                  </a:cubicBezTo>
                  <a:cubicBezTo>
                    <a:pt x="38" y="167"/>
                    <a:pt x="38" y="166"/>
                    <a:pt x="37" y="166"/>
                  </a:cubicBezTo>
                  <a:cubicBezTo>
                    <a:pt x="37" y="167"/>
                    <a:pt x="38" y="168"/>
                    <a:pt x="38" y="168"/>
                  </a:cubicBezTo>
                  <a:cubicBezTo>
                    <a:pt x="38" y="169"/>
                    <a:pt x="38" y="169"/>
                    <a:pt x="38" y="169"/>
                  </a:cubicBezTo>
                  <a:cubicBezTo>
                    <a:pt x="38" y="170"/>
                    <a:pt x="38" y="170"/>
                    <a:pt x="38" y="170"/>
                  </a:cubicBezTo>
                  <a:cubicBezTo>
                    <a:pt x="37" y="171"/>
                    <a:pt x="37" y="170"/>
                    <a:pt x="37" y="169"/>
                  </a:cubicBezTo>
                  <a:cubicBezTo>
                    <a:pt x="36" y="170"/>
                    <a:pt x="37" y="170"/>
                    <a:pt x="37" y="170"/>
                  </a:cubicBezTo>
                  <a:cubicBezTo>
                    <a:pt x="37" y="170"/>
                    <a:pt x="36" y="170"/>
                    <a:pt x="36" y="170"/>
                  </a:cubicBezTo>
                  <a:cubicBezTo>
                    <a:pt x="36" y="171"/>
                    <a:pt x="37" y="171"/>
                    <a:pt x="37" y="172"/>
                  </a:cubicBezTo>
                  <a:cubicBezTo>
                    <a:pt x="37" y="172"/>
                    <a:pt x="38" y="173"/>
                    <a:pt x="38" y="173"/>
                  </a:cubicBezTo>
                  <a:cubicBezTo>
                    <a:pt x="38" y="173"/>
                    <a:pt x="37" y="173"/>
                    <a:pt x="37" y="173"/>
                  </a:cubicBezTo>
                  <a:cubicBezTo>
                    <a:pt x="37" y="173"/>
                    <a:pt x="37" y="174"/>
                    <a:pt x="37" y="174"/>
                  </a:cubicBezTo>
                  <a:cubicBezTo>
                    <a:pt x="37" y="174"/>
                    <a:pt x="36" y="174"/>
                    <a:pt x="36" y="174"/>
                  </a:cubicBezTo>
                  <a:cubicBezTo>
                    <a:pt x="36" y="175"/>
                    <a:pt x="37" y="175"/>
                    <a:pt x="37" y="175"/>
                  </a:cubicBezTo>
                  <a:cubicBezTo>
                    <a:pt x="38" y="175"/>
                    <a:pt x="38" y="176"/>
                    <a:pt x="38" y="176"/>
                  </a:cubicBezTo>
                  <a:cubicBezTo>
                    <a:pt x="37" y="177"/>
                    <a:pt x="37" y="177"/>
                    <a:pt x="37" y="177"/>
                  </a:cubicBezTo>
                  <a:cubicBezTo>
                    <a:pt x="37" y="177"/>
                    <a:pt x="37" y="177"/>
                    <a:pt x="37" y="178"/>
                  </a:cubicBezTo>
                  <a:cubicBezTo>
                    <a:pt x="36" y="178"/>
                    <a:pt x="36" y="179"/>
                    <a:pt x="36" y="180"/>
                  </a:cubicBezTo>
                  <a:cubicBezTo>
                    <a:pt x="36" y="180"/>
                    <a:pt x="38" y="181"/>
                    <a:pt x="36" y="181"/>
                  </a:cubicBezTo>
                  <a:cubicBezTo>
                    <a:pt x="36" y="182"/>
                    <a:pt x="36" y="183"/>
                    <a:pt x="36" y="183"/>
                  </a:cubicBezTo>
                  <a:cubicBezTo>
                    <a:pt x="36" y="184"/>
                    <a:pt x="36" y="184"/>
                    <a:pt x="36" y="184"/>
                  </a:cubicBezTo>
                  <a:cubicBezTo>
                    <a:pt x="36" y="184"/>
                    <a:pt x="36" y="184"/>
                    <a:pt x="36" y="184"/>
                  </a:cubicBezTo>
                  <a:cubicBezTo>
                    <a:pt x="36" y="185"/>
                    <a:pt x="36" y="185"/>
                    <a:pt x="36" y="185"/>
                  </a:cubicBezTo>
                  <a:cubicBezTo>
                    <a:pt x="36" y="185"/>
                    <a:pt x="36" y="185"/>
                    <a:pt x="36" y="185"/>
                  </a:cubicBezTo>
                  <a:cubicBezTo>
                    <a:pt x="36" y="185"/>
                    <a:pt x="36" y="185"/>
                    <a:pt x="36" y="186"/>
                  </a:cubicBezTo>
                  <a:cubicBezTo>
                    <a:pt x="35" y="186"/>
                    <a:pt x="35" y="186"/>
                    <a:pt x="35" y="187"/>
                  </a:cubicBezTo>
                  <a:cubicBezTo>
                    <a:pt x="34" y="187"/>
                    <a:pt x="35" y="187"/>
                    <a:pt x="34" y="187"/>
                  </a:cubicBezTo>
                  <a:cubicBezTo>
                    <a:pt x="34" y="188"/>
                    <a:pt x="34" y="188"/>
                    <a:pt x="34" y="188"/>
                  </a:cubicBezTo>
                  <a:cubicBezTo>
                    <a:pt x="34" y="188"/>
                    <a:pt x="34" y="189"/>
                    <a:pt x="34" y="189"/>
                  </a:cubicBezTo>
                  <a:cubicBezTo>
                    <a:pt x="34" y="190"/>
                    <a:pt x="34" y="190"/>
                    <a:pt x="33" y="190"/>
                  </a:cubicBezTo>
                  <a:cubicBezTo>
                    <a:pt x="33" y="191"/>
                    <a:pt x="33" y="191"/>
                    <a:pt x="33" y="192"/>
                  </a:cubicBezTo>
                  <a:cubicBezTo>
                    <a:pt x="32" y="192"/>
                    <a:pt x="32" y="193"/>
                    <a:pt x="32" y="192"/>
                  </a:cubicBezTo>
                  <a:cubicBezTo>
                    <a:pt x="31" y="192"/>
                    <a:pt x="30" y="191"/>
                    <a:pt x="30" y="192"/>
                  </a:cubicBezTo>
                  <a:cubicBezTo>
                    <a:pt x="29" y="192"/>
                    <a:pt x="29" y="192"/>
                    <a:pt x="29" y="192"/>
                  </a:cubicBezTo>
                  <a:cubicBezTo>
                    <a:pt x="29" y="192"/>
                    <a:pt x="29" y="192"/>
                    <a:pt x="28" y="192"/>
                  </a:cubicBezTo>
                  <a:cubicBezTo>
                    <a:pt x="28" y="192"/>
                    <a:pt x="28" y="192"/>
                    <a:pt x="28" y="192"/>
                  </a:cubicBezTo>
                  <a:cubicBezTo>
                    <a:pt x="28" y="192"/>
                    <a:pt x="27" y="192"/>
                    <a:pt x="27" y="192"/>
                  </a:cubicBezTo>
                  <a:cubicBezTo>
                    <a:pt x="27" y="192"/>
                    <a:pt x="26" y="192"/>
                    <a:pt x="26" y="192"/>
                  </a:cubicBezTo>
                  <a:cubicBezTo>
                    <a:pt x="25" y="192"/>
                    <a:pt x="25" y="192"/>
                    <a:pt x="24" y="192"/>
                  </a:cubicBezTo>
                  <a:cubicBezTo>
                    <a:pt x="24" y="192"/>
                    <a:pt x="25" y="193"/>
                    <a:pt x="24" y="194"/>
                  </a:cubicBezTo>
                  <a:cubicBezTo>
                    <a:pt x="24" y="194"/>
                    <a:pt x="23" y="193"/>
                    <a:pt x="23" y="193"/>
                  </a:cubicBezTo>
                  <a:cubicBezTo>
                    <a:pt x="23" y="193"/>
                    <a:pt x="23" y="194"/>
                    <a:pt x="23" y="194"/>
                  </a:cubicBezTo>
                  <a:cubicBezTo>
                    <a:pt x="22" y="195"/>
                    <a:pt x="21" y="196"/>
                    <a:pt x="21" y="197"/>
                  </a:cubicBezTo>
                  <a:cubicBezTo>
                    <a:pt x="21" y="198"/>
                    <a:pt x="22" y="199"/>
                    <a:pt x="22" y="200"/>
                  </a:cubicBezTo>
                  <a:cubicBezTo>
                    <a:pt x="22" y="200"/>
                    <a:pt x="21" y="201"/>
                    <a:pt x="21" y="201"/>
                  </a:cubicBezTo>
                  <a:cubicBezTo>
                    <a:pt x="20" y="202"/>
                    <a:pt x="20" y="201"/>
                    <a:pt x="19" y="201"/>
                  </a:cubicBezTo>
                  <a:cubicBezTo>
                    <a:pt x="19" y="201"/>
                    <a:pt x="19" y="201"/>
                    <a:pt x="18" y="201"/>
                  </a:cubicBezTo>
                  <a:cubicBezTo>
                    <a:pt x="17" y="201"/>
                    <a:pt x="17" y="201"/>
                    <a:pt x="16" y="201"/>
                  </a:cubicBezTo>
                  <a:cubicBezTo>
                    <a:pt x="15" y="202"/>
                    <a:pt x="13" y="202"/>
                    <a:pt x="13" y="201"/>
                  </a:cubicBezTo>
                  <a:cubicBezTo>
                    <a:pt x="13" y="200"/>
                    <a:pt x="12" y="199"/>
                    <a:pt x="13" y="199"/>
                  </a:cubicBezTo>
                  <a:cubicBezTo>
                    <a:pt x="13" y="198"/>
                    <a:pt x="13" y="198"/>
                    <a:pt x="13" y="198"/>
                  </a:cubicBezTo>
                  <a:cubicBezTo>
                    <a:pt x="13" y="197"/>
                    <a:pt x="13" y="197"/>
                    <a:pt x="13" y="197"/>
                  </a:cubicBezTo>
                  <a:cubicBezTo>
                    <a:pt x="12" y="197"/>
                    <a:pt x="12" y="196"/>
                    <a:pt x="12" y="196"/>
                  </a:cubicBezTo>
                  <a:cubicBezTo>
                    <a:pt x="12" y="195"/>
                    <a:pt x="12" y="195"/>
                    <a:pt x="11" y="195"/>
                  </a:cubicBezTo>
                  <a:cubicBezTo>
                    <a:pt x="11" y="194"/>
                    <a:pt x="11" y="193"/>
                    <a:pt x="11" y="192"/>
                  </a:cubicBezTo>
                  <a:cubicBezTo>
                    <a:pt x="10" y="192"/>
                    <a:pt x="10" y="191"/>
                    <a:pt x="9" y="190"/>
                  </a:cubicBezTo>
                  <a:cubicBezTo>
                    <a:pt x="10" y="190"/>
                    <a:pt x="11" y="191"/>
                    <a:pt x="11" y="191"/>
                  </a:cubicBezTo>
                  <a:cubicBezTo>
                    <a:pt x="12" y="191"/>
                    <a:pt x="12" y="191"/>
                    <a:pt x="11" y="190"/>
                  </a:cubicBezTo>
                  <a:cubicBezTo>
                    <a:pt x="11" y="190"/>
                    <a:pt x="10" y="189"/>
                    <a:pt x="11" y="188"/>
                  </a:cubicBezTo>
                  <a:cubicBezTo>
                    <a:pt x="11" y="188"/>
                    <a:pt x="12" y="189"/>
                    <a:pt x="12" y="188"/>
                  </a:cubicBezTo>
                  <a:cubicBezTo>
                    <a:pt x="12" y="187"/>
                    <a:pt x="12" y="187"/>
                    <a:pt x="12" y="186"/>
                  </a:cubicBezTo>
                  <a:cubicBezTo>
                    <a:pt x="12" y="186"/>
                    <a:pt x="12" y="186"/>
                    <a:pt x="11" y="186"/>
                  </a:cubicBezTo>
                  <a:cubicBezTo>
                    <a:pt x="10" y="186"/>
                    <a:pt x="10" y="185"/>
                    <a:pt x="10" y="184"/>
                  </a:cubicBezTo>
                  <a:cubicBezTo>
                    <a:pt x="10" y="183"/>
                    <a:pt x="9" y="183"/>
                    <a:pt x="8" y="182"/>
                  </a:cubicBezTo>
                  <a:cubicBezTo>
                    <a:pt x="8" y="182"/>
                    <a:pt x="8" y="182"/>
                    <a:pt x="8" y="181"/>
                  </a:cubicBezTo>
                  <a:cubicBezTo>
                    <a:pt x="8" y="181"/>
                    <a:pt x="8" y="180"/>
                    <a:pt x="7" y="180"/>
                  </a:cubicBezTo>
                  <a:cubicBezTo>
                    <a:pt x="7" y="179"/>
                    <a:pt x="7" y="178"/>
                    <a:pt x="7" y="177"/>
                  </a:cubicBezTo>
                  <a:cubicBezTo>
                    <a:pt x="7" y="177"/>
                    <a:pt x="7" y="176"/>
                    <a:pt x="6" y="176"/>
                  </a:cubicBezTo>
                  <a:cubicBezTo>
                    <a:pt x="6" y="176"/>
                    <a:pt x="6" y="177"/>
                    <a:pt x="6" y="177"/>
                  </a:cubicBezTo>
                  <a:cubicBezTo>
                    <a:pt x="6" y="176"/>
                    <a:pt x="6" y="176"/>
                    <a:pt x="5" y="175"/>
                  </a:cubicBezTo>
                  <a:cubicBezTo>
                    <a:pt x="5" y="174"/>
                    <a:pt x="5" y="173"/>
                    <a:pt x="5" y="173"/>
                  </a:cubicBezTo>
                  <a:cubicBezTo>
                    <a:pt x="5" y="173"/>
                    <a:pt x="4" y="173"/>
                    <a:pt x="4" y="172"/>
                  </a:cubicBezTo>
                  <a:cubicBezTo>
                    <a:pt x="4" y="172"/>
                    <a:pt x="5" y="172"/>
                    <a:pt x="5" y="172"/>
                  </a:cubicBezTo>
                  <a:cubicBezTo>
                    <a:pt x="5" y="171"/>
                    <a:pt x="4" y="171"/>
                    <a:pt x="4" y="171"/>
                  </a:cubicBezTo>
                  <a:cubicBezTo>
                    <a:pt x="4" y="170"/>
                    <a:pt x="5" y="170"/>
                    <a:pt x="5" y="169"/>
                  </a:cubicBezTo>
                  <a:cubicBezTo>
                    <a:pt x="5" y="169"/>
                    <a:pt x="5" y="168"/>
                    <a:pt x="5" y="168"/>
                  </a:cubicBezTo>
                  <a:cubicBezTo>
                    <a:pt x="5" y="167"/>
                    <a:pt x="5" y="166"/>
                    <a:pt x="5" y="165"/>
                  </a:cubicBezTo>
                  <a:cubicBezTo>
                    <a:pt x="5" y="164"/>
                    <a:pt x="4" y="165"/>
                    <a:pt x="4" y="166"/>
                  </a:cubicBezTo>
                  <a:cubicBezTo>
                    <a:pt x="2" y="167"/>
                    <a:pt x="3" y="165"/>
                    <a:pt x="3" y="165"/>
                  </a:cubicBezTo>
                  <a:cubicBezTo>
                    <a:pt x="3" y="164"/>
                    <a:pt x="2" y="165"/>
                    <a:pt x="2" y="165"/>
                  </a:cubicBezTo>
                  <a:cubicBezTo>
                    <a:pt x="2" y="165"/>
                    <a:pt x="2" y="165"/>
                    <a:pt x="2" y="164"/>
                  </a:cubicBezTo>
                  <a:cubicBezTo>
                    <a:pt x="1" y="165"/>
                    <a:pt x="1" y="164"/>
                    <a:pt x="1" y="163"/>
                  </a:cubicBezTo>
                  <a:cubicBezTo>
                    <a:pt x="1" y="162"/>
                    <a:pt x="1" y="162"/>
                    <a:pt x="1" y="160"/>
                  </a:cubicBezTo>
                  <a:cubicBezTo>
                    <a:pt x="1" y="160"/>
                    <a:pt x="1" y="159"/>
                    <a:pt x="1" y="159"/>
                  </a:cubicBezTo>
                  <a:cubicBezTo>
                    <a:pt x="1" y="158"/>
                    <a:pt x="0" y="158"/>
                    <a:pt x="0" y="157"/>
                  </a:cubicBezTo>
                  <a:cubicBezTo>
                    <a:pt x="0" y="157"/>
                    <a:pt x="0" y="155"/>
                    <a:pt x="1" y="155"/>
                  </a:cubicBezTo>
                  <a:cubicBezTo>
                    <a:pt x="1" y="155"/>
                    <a:pt x="1" y="155"/>
                    <a:pt x="1" y="155"/>
                  </a:cubicBezTo>
                  <a:cubicBezTo>
                    <a:pt x="3" y="155"/>
                    <a:pt x="1" y="157"/>
                    <a:pt x="3" y="158"/>
                  </a:cubicBezTo>
                  <a:cubicBezTo>
                    <a:pt x="4" y="158"/>
                    <a:pt x="4" y="155"/>
                    <a:pt x="4" y="155"/>
                  </a:cubicBezTo>
                  <a:cubicBezTo>
                    <a:pt x="5" y="153"/>
                    <a:pt x="5" y="153"/>
                    <a:pt x="5" y="152"/>
                  </a:cubicBezTo>
                  <a:cubicBezTo>
                    <a:pt x="4" y="151"/>
                    <a:pt x="4" y="150"/>
                    <a:pt x="4" y="149"/>
                  </a:cubicBezTo>
                  <a:cubicBezTo>
                    <a:pt x="4" y="148"/>
                    <a:pt x="5" y="148"/>
                    <a:pt x="5" y="147"/>
                  </a:cubicBezTo>
                  <a:cubicBezTo>
                    <a:pt x="6" y="147"/>
                    <a:pt x="5" y="146"/>
                    <a:pt x="5" y="145"/>
                  </a:cubicBezTo>
                  <a:cubicBezTo>
                    <a:pt x="6" y="144"/>
                    <a:pt x="7" y="144"/>
                    <a:pt x="7" y="144"/>
                  </a:cubicBezTo>
                  <a:cubicBezTo>
                    <a:pt x="8" y="144"/>
                    <a:pt x="9" y="143"/>
                    <a:pt x="9" y="142"/>
                  </a:cubicBezTo>
                  <a:cubicBezTo>
                    <a:pt x="10" y="142"/>
                    <a:pt x="10" y="141"/>
                    <a:pt x="10" y="140"/>
                  </a:cubicBezTo>
                  <a:cubicBezTo>
                    <a:pt x="10" y="139"/>
                    <a:pt x="10" y="138"/>
                    <a:pt x="10" y="137"/>
                  </a:cubicBezTo>
                  <a:cubicBezTo>
                    <a:pt x="10" y="135"/>
                    <a:pt x="9" y="133"/>
                    <a:pt x="8" y="132"/>
                  </a:cubicBezTo>
                  <a:cubicBezTo>
                    <a:pt x="8" y="131"/>
                    <a:pt x="8" y="130"/>
                    <a:pt x="8" y="129"/>
                  </a:cubicBezTo>
                  <a:cubicBezTo>
                    <a:pt x="9" y="129"/>
                    <a:pt x="10" y="129"/>
                    <a:pt x="11" y="129"/>
                  </a:cubicBezTo>
                  <a:cubicBezTo>
                    <a:pt x="11" y="128"/>
                    <a:pt x="11" y="128"/>
                    <a:pt x="11" y="127"/>
                  </a:cubicBezTo>
                  <a:cubicBezTo>
                    <a:pt x="12" y="126"/>
                    <a:pt x="12" y="126"/>
                    <a:pt x="12" y="125"/>
                  </a:cubicBezTo>
                  <a:cubicBezTo>
                    <a:pt x="12" y="124"/>
                    <a:pt x="11" y="122"/>
                    <a:pt x="10" y="122"/>
                  </a:cubicBezTo>
                  <a:cubicBezTo>
                    <a:pt x="9" y="121"/>
                    <a:pt x="9" y="121"/>
                    <a:pt x="8" y="121"/>
                  </a:cubicBezTo>
                  <a:cubicBezTo>
                    <a:pt x="8" y="120"/>
                    <a:pt x="7" y="119"/>
                    <a:pt x="7" y="118"/>
                  </a:cubicBezTo>
                  <a:cubicBezTo>
                    <a:pt x="7" y="117"/>
                    <a:pt x="8" y="117"/>
                    <a:pt x="8" y="116"/>
                  </a:cubicBezTo>
                  <a:cubicBezTo>
                    <a:pt x="8" y="115"/>
                    <a:pt x="8" y="114"/>
                    <a:pt x="8" y="113"/>
                  </a:cubicBezTo>
                  <a:cubicBezTo>
                    <a:pt x="8" y="111"/>
                    <a:pt x="8" y="110"/>
                    <a:pt x="7" y="108"/>
                  </a:cubicBezTo>
                  <a:cubicBezTo>
                    <a:pt x="7" y="107"/>
                    <a:pt x="7" y="107"/>
                    <a:pt x="7" y="106"/>
                  </a:cubicBezTo>
                  <a:cubicBezTo>
                    <a:pt x="7" y="105"/>
                    <a:pt x="7" y="104"/>
                    <a:pt x="7" y="103"/>
                  </a:cubicBezTo>
                  <a:cubicBezTo>
                    <a:pt x="7" y="103"/>
                    <a:pt x="7" y="102"/>
                    <a:pt x="7" y="101"/>
                  </a:cubicBezTo>
                  <a:cubicBezTo>
                    <a:pt x="7" y="101"/>
                    <a:pt x="8" y="100"/>
                    <a:pt x="7" y="99"/>
                  </a:cubicBezTo>
                  <a:cubicBezTo>
                    <a:pt x="7" y="98"/>
                    <a:pt x="6" y="97"/>
                    <a:pt x="7" y="95"/>
                  </a:cubicBezTo>
                  <a:cubicBezTo>
                    <a:pt x="7" y="94"/>
                    <a:pt x="8" y="94"/>
                    <a:pt x="8" y="93"/>
                  </a:cubicBezTo>
                  <a:cubicBezTo>
                    <a:pt x="8" y="92"/>
                    <a:pt x="7" y="92"/>
                    <a:pt x="8" y="91"/>
                  </a:cubicBezTo>
                  <a:cubicBezTo>
                    <a:pt x="9" y="90"/>
                    <a:pt x="9" y="88"/>
                    <a:pt x="10" y="87"/>
                  </a:cubicBezTo>
                  <a:cubicBezTo>
                    <a:pt x="11" y="86"/>
                    <a:pt x="13" y="85"/>
                    <a:pt x="14" y="84"/>
                  </a:cubicBezTo>
                  <a:cubicBezTo>
                    <a:pt x="15" y="84"/>
                    <a:pt x="16" y="84"/>
                    <a:pt x="17" y="84"/>
                  </a:cubicBezTo>
                  <a:cubicBezTo>
                    <a:pt x="17" y="85"/>
                    <a:pt x="17" y="85"/>
                    <a:pt x="18" y="85"/>
                  </a:cubicBezTo>
                  <a:cubicBezTo>
                    <a:pt x="18" y="85"/>
                    <a:pt x="19" y="85"/>
                    <a:pt x="19" y="85"/>
                  </a:cubicBezTo>
                  <a:cubicBezTo>
                    <a:pt x="20" y="85"/>
                    <a:pt x="21" y="83"/>
                    <a:pt x="21" y="82"/>
                  </a:cubicBezTo>
                  <a:cubicBezTo>
                    <a:pt x="21" y="81"/>
                    <a:pt x="21" y="80"/>
                    <a:pt x="21" y="79"/>
                  </a:cubicBezTo>
                  <a:cubicBezTo>
                    <a:pt x="20" y="78"/>
                    <a:pt x="20" y="78"/>
                    <a:pt x="19" y="78"/>
                  </a:cubicBezTo>
                  <a:cubicBezTo>
                    <a:pt x="18" y="77"/>
                    <a:pt x="17" y="76"/>
                    <a:pt x="18" y="75"/>
                  </a:cubicBezTo>
                  <a:cubicBezTo>
                    <a:pt x="18" y="74"/>
                    <a:pt x="19" y="74"/>
                    <a:pt x="19" y="73"/>
                  </a:cubicBezTo>
                  <a:cubicBezTo>
                    <a:pt x="19" y="73"/>
                    <a:pt x="20" y="72"/>
                    <a:pt x="20" y="71"/>
                  </a:cubicBezTo>
                  <a:cubicBezTo>
                    <a:pt x="21" y="70"/>
                    <a:pt x="22" y="68"/>
                    <a:pt x="22" y="67"/>
                  </a:cubicBezTo>
                  <a:cubicBezTo>
                    <a:pt x="22" y="66"/>
                    <a:pt x="22" y="66"/>
                    <a:pt x="23" y="65"/>
                  </a:cubicBezTo>
                  <a:cubicBezTo>
                    <a:pt x="23" y="64"/>
                    <a:pt x="23" y="63"/>
                    <a:pt x="23" y="62"/>
                  </a:cubicBezTo>
                  <a:cubicBezTo>
                    <a:pt x="23" y="61"/>
                    <a:pt x="23" y="60"/>
                    <a:pt x="23" y="60"/>
                  </a:cubicBezTo>
                  <a:cubicBezTo>
                    <a:pt x="23" y="59"/>
                    <a:pt x="24" y="58"/>
                    <a:pt x="24" y="57"/>
                  </a:cubicBezTo>
                  <a:cubicBezTo>
                    <a:pt x="24" y="56"/>
                    <a:pt x="24" y="54"/>
                    <a:pt x="23" y="53"/>
                  </a:cubicBezTo>
                  <a:cubicBezTo>
                    <a:pt x="23" y="51"/>
                    <a:pt x="24" y="51"/>
                    <a:pt x="26" y="51"/>
                  </a:cubicBezTo>
                  <a:cubicBezTo>
                    <a:pt x="27" y="51"/>
                    <a:pt x="27" y="51"/>
                    <a:pt x="28" y="50"/>
                  </a:cubicBezTo>
                  <a:cubicBezTo>
                    <a:pt x="28" y="50"/>
                    <a:pt x="29" y="50"/>
                    <a:pt x="29" y="49"/>
                  </a:cubicBezTo>
                  <a:cubicBezTo>
                    <a:pt x="30" y="48"/>
                    <a:pt x="29" y="46"/>
                    <a:pt x="29" y="45"/>
                  </a:cubicBezTo>
                  <a:cubicBezTo>
                    <a:pt x="30" y="44"/>
                    <a:pt x="30" y="44"/>
                    <a:pt x="31" y="43"/>
                  </a:cubicBezTo>
                  <a:cubicBezTo>
                    <a:pt x="31" y="43"/>
                    <a:pt x="31" y="42"/>
                    <a:pt x="32" y="41"/>
                  </a:cubicBezTo>
                  <a:cubicBezTo>
                    <a:pt x="32" y="40"/>
                    <a:pt x="33" y="38"/>
                    <a:pt x="34" y="37"/>
                  </a:cubicBezTo>
                  <a:cubicBezTo>
                    <a:pt x="36" y="36"/>
                    <a:pt x="36" y="35"/>
                    <a:pt x="36" y="34"/>
                  </a:cubicBezTo>
                  <a:cubicBezTo>
                    <a:pt x="36" y="32"/>
                    <a:pt x="34" y="31"/>
                    <a:pt x="34" y="29"/>
                  </a:cubicBezTo>
                  <a:cubicBezTo>
                    <a:pt x="33" y="28"/>
                    <a:pt x="35" y="28"/>
                    <a:pt x="36" y="27"/>
                  </a:cubicBezTo>
                  <a:cubicBezTo>
                    <a:pt x="37" y="26"/>
                    <a:pt x="37" y="24"/>
                    <a:pt x="38" y="22"/>
                  </a:cubicBezTo>
                  <a:cubicBezTo>
                    <a:pt x="38" y="21"/>
                    <a:pt x="40" y="20"/>
                    <a:pt x="41" y="19"/>
                  </a:cubicBezTo>
                  <a:cubicBezTo>
                    <a:pt x="41" y="18"/>
                    <a:pt x="41" y="18"/>
                    <a:pt x="42" y="17"/>
                  </a:cubicBezTo>
                  <a:cubicBezTo>
                    <a:pt x="42" y="17"/>
                    <a:pt x="43" y="18"/>
                    <a:pt x="44" y="18"/>
                  </a:cubicBezTo>
                  <a:cubicBezTo>
                    <a:pt x="44" y="19"/>
                    <a:pt x="45" y="19"/>
                    <a:pt x="46" y="19"/>
                  </a:cubicBezTo>
                  <a:cubicBezTo>
                    <a:pt x="46" y="19"/>
                    <a:pt x="46" y="19"/>
                    <a:pt x="47" y="18"/>
                  </a:cubicBezTo>
                  <a:cubicBezTo>
                    <a:pt x="47" y="18"/>
                    <a:pt x="47" y="17"/>
                    <a:pt x="48" y="16"/>
                  </a:cubicBezTo>
                  <a:cubicBezTo>
                    <a:pt x="48" y="16"/>
                    <a:pt x="48" y="15"/>
                    <a:pt x="48" y="14"/>
                  </a:cubicBezTo>
                  <a:cubicBezTo>
                    <a:pt x="48" y="13"/>
                    <a:pt x="48" y="12"/>
                    <a:pt x="48" y="11"/>
                  </a:cubicBezTo>
                  <a:cubicBezTo>
                    <a:pt x="48" y="11"/>
                    <a:pt x="47" y="10"/>
                    <a:pt x="48" y="9"/>
                  </a:cubicBezTo>
                  <a:cubicBezTo>
                    <a:pt x="48" y="9"/>
                    <a:pt x="49" y="9"/>
                    <a:pt x="49" y="9"/>
                  </a:cubicBezTo>
                  <a:cubicBezTo>
                    <a:pt x="50" y="9"/>
                    <a:pt x="50" y="9"/>
                    <a:pt x="51" y="9"/>
                  </a:cubicBezTo>
                  <a:cubicBezTo>
                    <a:pt x="51" y="10"/>
                    <a:pt x="52" y="10"/>
                    <a:pt x="53" y="10"/>
                  </a:cubicBezTo>
                  <a:cubicBezTo>
                    <a:pt x="54" y="10"/>
                    <a:pt x="54" y="10"/>
                    <a:pt x="55" y="10"/>
                  </a:cubicBezTo>
                  <a:cubicBezTo>
                    <a:pt x="56" y="11"/>
                    <a:pt x="57" y="11"/>
                    <a:pt x="57" y="11"/>
                  </a:cubicBezTo>
                  <a:cubicBezTo>
                    <a:pt x="58" y="12"/>
                    <a:pt x="59" y="12"/>
                    <a:pt x="60" y="12"/>
                  </a:cubicBezTo>
                  <a:cubicBezTo>
                    <a:pt x="60" y="12"/>
                    <a:pt x="61" y="12"/>
                    <a:pt x="61" y="11"/>
                  </a:cubicBezTo>
                  <a:cubicBezTo>
                    <a:pt x="62" y="10"/>
                    <a:pt x="61" y="10"/>
                    <a:pt x="61" y="10"/>
                  </a:cubicBezTo>
                  <a:cubicBezTo>
                    <a:pt x="60" y="10"/>
                    <a:pt x="59" y="10"/>
                    <a:pt x="60" y="9"/>
                  </a:cubicBezTo>
                  <a:cubicBezTo>
                    <a:pt x="60" y="8"/>
                    <a:pt x="61" y="8"/>
                    <a:pt x="61" y="8"/>
                  </a:cubicBezTo>
                  <a:cubicBezTo>
                    <a:pt x="62" y="7"/>
                    <a:pt x="63" y="5"/>
                    <a:pt x="63" y="4"/>
                  </a:cubicBezTo>
                  <a:cubicBezTo>
                    <a:pt x="63" y="3"/>
                    <a:pt x="62" y="2"/>
                    <a:pt x="62" y="2"/>
                  </a:cubicBezTo>
                  <a:cubicBezTo>
                    <a:pt x="61" y="1"/>
                    <a:pt x="61" y="1"/>
                    <a:pt x="61" y="0"/>
                  </a:cubicBezTo>
                  <a:cubicBezTo>
                    <a:pt x="63" y="0"/>
                    <a:pt x="64" y="0"/>
                    <a:pt x="66" y="1"/>
                  </a:cubicBezTo>
                  <a:cubicBezTo>
                    <a:pt x="67" y="1"/>
                    <a:pt x="67" y="1"/>
                    <a:pt x="66" y="2"/>
                  </a:cubicBezTo>
                  <a:cubicBezTo>
                    <a:pt x="66" y="3"/>
                    <a:pt x="66" y="2"/>
                    <a:pt x="66" y="3"/>
                  </a:cubicBezTo>
                  <a:cubicBezTo>
                    <a:pt x="67" y="3"/>
                    <a:pt x="67" y="3"/>
                    <a:pt x="68" y="3"/>
                  </a:cubicBezTo>
                  <a:cubicBezTo>
                    <a:pt x="68" y="4"/>
                    <a:pt x="68" y="4"/>
                    <a:pt x="68" y="5"/>
                  </a:cubicBezTo>
                  <a:cubicBezTo>
                    <a:pt x="69" y="5"/>
                    <a:pt x="69" y="5"/>
                    <a:pt x="70" y="6"/>
                  </a:cubicBezTo>
                  <a:cubicBezTo>
                    <a:pt x="70" y="6"/>
                    <a:pt x="70" y="6"/>
                    <a:pt x="70" y="7"/>
                  </a:cubicBezTo>
                  <a:cubicBezTo>
                    <a:pt x="70" y="7"/>
                    <a:pt x="71" y="7"/>
                    <a:pt x="71" y="7"/>
                  </a:cubicBezTo>
                  <a:cubicBezTo>
                    <a:pt x="71" y="7"/>
                    <a:pt x="71" y="8"/>
                    <a:pt x="72" y="8"/>
                  </a:cubicBezTo>
                  <a:cubicBezTo>
                    <a:pt x="72" y="9"/>
                    <a:pt x="73" y="9"/>
                    <a:pt x="73" y="9"/>
                  </a:cubicBezTo>
                  <a:cubicBezTo>
                    <a:pt x="74" y="10"/>
                    <a:pt x="74" y="11"/>
                    <a:pt x="75" y="11"/>
                  </a:cubicBezTo>
                  <a:cubicBezTo>
                    <a:pt x="75" y="11"/>
                    <a:pt x="76" y="10"/>
                    <a:pt x="76" y="11"/>
                  </a:cubicBezTo>
                  <a:cubicBezTo>
                    <a:pt x="77" y="11"/>
                    <a:pt x="77" y="11"/>
                    <a:pt x="78" y="12"/>
                  </a:cubicBezTo>
                  <a:cubicBezTo>
                    <a:pt x="79" y="12"/>
                    <a:pt x="79" y="13"/>
                    <a:pt x="80" y="13"/>
                  </a:cubicBezTo>
                  <a:cubicBezTo>
                    <a:pt x="80" y="14"/>
                    <a:pt x="81" y="14"/>
                    <a:pt x="81" y="15"/>
                  </a:cubicBezTo>
                  <a:cubicBezTo>
                    <a:pt x="81" y="15"/>
                    <a:pt x="81" y="16"/>
                    <a:pt x="82" y="17"/>
                  </a:cubicBezTo>
                  <a:cubicBezTo>
                    <a:pt x="82" y="17"/>
                    <a:pt x="82" y="17"/>
                    <a:pt x="82" y="17"/>
                  </a:cubicBezTo>
                  <a:cubicBezTo>
                    <a:pt x="83" y="17"/>
                    <a:pt x="83" y="18"/>
                    <a:pt x="83" y="18"/>
                  </a:cubicBezTo>
                  <a:cubicBezTo>
                    <a:pt x="83" y="19"/>
                    <a:pt x="84" y="19"/>
                    <a:pt x="84" y="19"/>
                  </a:cubicBezTo>
                  <a:cubicBezTo>
                    <a:pt x="85" y="20"/>
                    <a:pt x="85" y="20"/>
                    <a:pt x="84" y="21"/>
                  </a:cubicBezTo>
                  <a:cubicBezTo>
                    <a:pt x="84" y="21"/>
                    <a:pt x="83" y="22"/>
                    <a:pt x="83" y="23"/>
                  </a:cubicBezTo>
                  <a:cubicBezTo>
                    <a:pt x="83" y="23"/>
                    <a:pt x="83" y="24"/>
                    <a:pt x="84" y="25"/>
                  </a:cubicBezTo>
                  <a:cubicBezTo>
                    <a:pt x="84" y="25"/>
                    <a:pt x="84" y="26"/>
                    <a:pt x="84" y="26"/>
                  </a:cubicBezTo>
                  <a:cubicBezTo>
                    <a:pt x="84" y="27"/>
                    <a:pt x="83" y="28"/>
                    <a:pt x="84" y="29"/>
                  </a:cubicBezTo>
                  <a:cubicBezTo>
                    <a:pt x="84" y="29"/>
                    <a:pt x="85" y="29"/>
                    <a:pt x="85" y="30"/>
                  </a:cubicBezTo>
                  <a:cubicBezTo>
                    <a:pt x="85" y="30"/>
                    <a:pt x="85" y="31"/>
                    <a:pt x="85" y="31"/>
                  </a:cubicBezTo>
                  <a:cubicBezTo>
                    <a:pt x="85" y="32"/>
                    <a:pt x="85" y="32"/>
                    <a:pt x="85" y="32"/>
                  </a:cubicBezTo>
                  <a:cubicBezTo>
                    <a:pt x="84" y="32"/>
                    <a:pt x="84" y="33"/>
                    <a:pt x="84" y="33"/>
                  </a:cubicBezTo>
                  <a:cubicBezTo>
                    <a:pt x="84" y="33"/>
                    <a:pt x="84" y="33"/>
                    <a:pt x="84" y="34"/>
                  </a:cubicBezTo>
                  <a:cubicBezTo>
                    <a:pt x="84" y="34"/>
                    <a:pt x="85" y="35"/>
                    <a:pt x="85" y="35"/>
                  </a:cubicBezTo>
                  <a:cubicBezTo>
                    <a:pt x="85" y="36"/>
                    <a:pt x="85" y="37"/>
                    <a:pt x="85" y="37"/>
                  </a:cubicBezTo>
                  <a:cubicBezTo>
                    <a:pt x="86" y="38"/>
                    <a:pt x="87" y="39"/>
                    <a:pt x="87" y="40"/>
                  </a:cubicBezTo>
                  <a:cubicBezTo>
                    <a:pt x="85" y="41"/>
                    <a:pt x="86" y="43"/>
                    <a:pt x="86" y="44"/>
                  </a:cubicBezTo>
                  <a:cubicBezTo>
                    <a:pt x="86" y="44"/>
                    <a:pt x="86" y="45"/>
                    <a:pt x="85" y="45"/>
                  </a:cubicBezTo>
                  <a:cubicBezTo>
                    <a:pt x="85" y="46"/>
                    <a:pt x="84" y="46"/>
                    <a:pt x="84" y="47"/>
                  </a:cubicBezTo>
                  <a:cubicBezTo>
                    <a:pt x="85" y="47"/>
                    <a:pt x="85" y="49"/>
                    <a:pt x="85" y="49"/>
                  </a:cubicBezTo>
                  <a:cubicBezTo>
                    <a:pt x="85" y="50"/>
                    <a:pt x="85" y="50"/>
                    <a:pt x="85" y="51"/>
                  </a:cubicBezTo>
                  <a:cubicBezTo>
                    <a:pt x="85" y="51"/>
                    <a:pt x="86" y="51"/>
                    <a:pt x="86" y="51"/>
                  </a:cubicBezTo>
                  <a:cubicBezTo>
                    <a:pt x="86" y="51"/>
                    <a:pt x="86" y="52"/>
                    <a:pt x="87" y="52"/>
                  </a:cubicBezTo>
                  <a:cubicBezTo>
                    <a:pt x="87" y="53"/>
                    <a:pt x="87" y="53"/>
                    <a:pt x="87" y="54"/>
                  </a:cubicBezTo>
                  <a:cubicBezTo>
                    <a:pt x="87" y="55"/>
                    <a:pt x="88" y="55"/>
                    <a:pt x="88" y="56"/>
                  </a:cubicBezTo>
                  <a:close/>
                  <a:moveTo>
                    <a:pt x="36" y="189"/>
                  </a:moveTo>
                  <a:cubicBezTo>
                    <a:pt x="35" y="190"/>
                    <a:pt x="36" y="192"/>
                    <a:pt x="37" y="191"/>
                  </a:cubicBezTo>
                  <a:cubicBezTo>
                    <a:pt x="37" y="190"/>
                    <a:pt x="37" y="189"/>
                    <a:pt x="37" y="188"/>
                  </a:cubicBezTo>
                  <a:cubicBezTo>
                    <a:pt x="37" y="188"/>
                    <a:pt x="38" y="187"/>
                    <a:pt x="38" y="186"/>
                  </a:cubicBezTo>
                  <a:cubicBezTo>
                    <a:pt x="38" y="184"/>
                    <a:pt x="39" y="183"/>
                    <a:pt x="39" y="182"/>
                  </a:cubicBezTo>
                  <a:cubicBezTo>
                    <a:pt x="39" y="181"/>
                    <a:pt x="39" y="180"/>
                    <a:pt x="40" y="180"/>
                  </a:cubicBezTo>
                  <a:cubicBezTo>
                    <a:pt x="40" y="179"/>
                    <a:pt x="40" y="178"/>
                    <a:pt x="40" y="177"/>
                  </a:cubicBezTo>
                  <a:cubicBezTo>
                    <a:pt x="39" y="178"/>
                    <a:pt x="39" y="178"/>
                    <a:pt x="39" y="179"/>
                  </a:cubicBezTo>
                  <a:cubicBezTo>
                    <a:pt x="39" y="180"/>
                    <a:pt x="39" y="181"/>
                    <a:pt x="38" y="182"/>
                  </a:cubicBezTo>
                  <a:cubicBezTo>
                    <a:pt x="38" y="183"/>
                    <a:pt x="38" y="183"/>
                    <a:pt x="37" y="183"/>
                  </a:cubicBezTo>
                  <a:cubicBezTo>
                    <a:pt x="37" y="184"/>
                    <a:pt x="37" y="184"/>
                    <a:pt x="37" y="185"/>
                  </a:cubicBezTo>
                  <a:cubicBezTo>
                    <a:pt x="36" y="186"/>
                    <a:pt x="36" y="187"/>
                    <a:pt x="36" y="188"/>
                  </a:cubicBezTo>
                  <a:cubicBezTo>
                    <a:pt x="36" y="189"/>
                    <a:pt x="36" y="189"/>
                    <a:pt x="36" y="189"/>
                  </a:cubicBezTo>
                  <a:close/>
                  <a:moveTo>
                    <a:pt x="49" y="181"/>
                  </a:moveTo>
                  <a:cubicBezTo>
                    <a:pt x="49" y="180"/>
                    <a:pt x="50" y="179"/>
                    <a:pt x="51" y="179"/>
                  </a:cubicBezTo>
                  <a:cubicBezTo>
                    <a:pt x="51" y="178"/>
                    <a:pt x="51" y="178"/>
                    <a:pt x="51" y="178"/>
                  </a:cubicBezTo>
                  <a:cubicBezTo>
                    <a:pt x="51" y="177"/>
                    <a:pt x="52" y="177"/>
                    <a:pt x="52" y="177"/>
                  </a:cubicBezTo>
                  <a:cubicBezTo>
                    <a:pt x="54" y="176"/>
                    <a:pt x="52" y="176"/>
                    <a:pt x="52" y="176"/>
                  </a:cubicBezTo>
                  <a:cubicBezTo>
                    <a:pt x="51" y="176"/>
                    <a:pt x="52" y="175"/>
                    <a:pt x="52" y="175"/>
                  </a:cubicBezTo>
                  <a:cubicBezTo>
                    <a:pt x="52" y="174"/>
                    <a:pt x="52" y="174"/>
                    <a:pt x="52" y="174"/>
                  </a:cubicBezTo>
                  <a:cubicBezTo>
                    <a:pt x="52" y="174"/>
                    <a:pt x="52" y="173"/>
                    <a:pt x="52" y="173"/>
                  </a:cubicBezTo>
                  <a:cubicBezTo>
                    <a:pt x="52" y="173"/>
                    <a:pt x="53" y="173"/>
                    <a:pt x="53" y="172"/>
                  </a:cubicBezTo>
                  <a:cubicBezTo>
                    <a:pt x="53" y="172"/>
                    <a:pt x="53" y="172"/>
                    <a:pt x="53" y="172"/>
                  </a:cubicBezTo>
                  <a:cubicBezTo>
                    <a:pt x="53" y="171"/>
                    <a:pt x="53" y="171"/>
                    <a:pt x="54" y="171"/>
                  </a:cubicBezTo>
                  <a:cubicBezTo>
                    <a:pt x="54" y="171"/>
                    <a:pt x="54" y="171"/>
                    <a:pt x="54" y="170"/>
                  </a:cubicBezTo>
                  <a:cubicBezTo>
                    <a:pt x="55" y="170"/>
                    <a:pt x="55" y="170"/>
                    <a:pt x="55" y="170"/>
                  </a:cubicBezTo>
                  <a:cubicBezTo>
                    <a:pt x="55" y="169"/>
                    <a:pt x="55" y="169"/>
                    <a:pt x="54" y="169"/>
                  </a:cubicBezTo>
                  <a:cubicBezTo>
                    <a:pt x="54" y="169"/>
                    <a:pt x="53" y="171"/>
                    <a:pt x="52" y="170"/>
                  </a:cubicBezTo>
                  <a:cubicBezTo>
                    <a:pt x="52" y="171"/>
                    <a:pt x="52" y="171"/>
                    <a:pt x="52" y="171"/>
                  </a:cubicBezTo>
                  <a:cubicBezTo>
                    <a:pt x="52" y="171"/>
                    <a:pt x="51" y="170"/>
                    <a:pt x="51" y="170"/>
                  </a:cubicBezTo>
                  <a:cubicBezTo>
                    <a:pt x="51" y="170"/>
                    <a:pt x="51" y="171"/>
                    <a:pt x="51" y="171"/>
                  </a:cubicBezTo>
                  <a:cubicBezTo>
                    <a:pt x="51" y="171"/>
                    <a:pt x="51" y="171"/>
                    <a:pt x="50" y="171"/>
                  </a:cubicBezTo>
                  <a:cubicBezTo>
                    <a:pt x="50" y="172"/>
                    <a:pt x="49" y="172"/>
                    <a:pt x="49" y="173"/>
                  </a:cubicBezTo>
                  <a:cubicBezTo>
                    <a:pt x="48" y="174"/>
                    <a:pt x="48" y="174"/>
                    <a:pt x="47" y="175"/>
                  </a:cubicBezTo>
                  <a:cubicBezTo>
                    <a:pt x="47" y="176"/>
                    <a:pt x="48" y="176"/>
                    <a:pt x="48" y="177"/>
                  </a:cubicBezTo>
                  <a:cubicBezTo>
                    <a:pt x="48" y="178"/>
                    <a:pt x="47" y="178"/>
                    <a:pt x="47" y="178"/>
                  </a:cubicBezTo>
                  <a:cubicBezTo>
                    <a:pt x="47" y="179"/>
                    <a:pt x="48" y="179"/>
                    <a:pt x="48" y="179"/>
                  </a:cubicBezTo>
                  <a:cubicBezTo>
                    <a:pt x="48" y="180"/>
                    <a:pt x="48" y="181"/>
                    <a:pt x="48" y="182"/>
                  </a:cubicBezTo>
                  <a:cubicBezTo>
                    <a:pt x="47" y="182"/>
                    <a:pt x="47" y="183"/>
                    <a:pt x="48" y="183"/>
                  </a:cubicBezTo>
                  <a:cubicBezTo>
                    <a:pt x="49" y="183"/>
                    <a:pt x="49" y="181"/>
                    <a:pt x="49" y="181"/>
                  </a:cubicBezTo>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2" name="Freeform 790">
              <a:extLst>
                <a:ext uri="{FF2B5EF4-FFF2-40B4-BE49-F238E27FC236}">
                  <a16:creationId xmlns:a16="http://schemas.microsoft.com/office/drawing/2014/main" id="{6828C84C-A0DB-4914-9E67-E4BEF2885685}"/>
                </a:ext>
              </a:extLst>
            </p:cNvPr>
            <p:cNvSpPr>
              <a:spLocks noEditPoints="1"/>
            </p:cNvSpPr>
            <p:nvPr/>
          </p:nvSpPr>
          <p:spPr bwMode="auto">
            <a:xfrm>
              <a:off x="6358098" y="2010796"/>
              <a:ext cx="410232" cy="768325"/>
            </a:xfrm>
            <a:custGeom>
              <a:avLst/>
              <a:gdLst>
                <a:gd name="T0" fmla="*/ 85 w 88"/>
                <a:gd name="T1" fmla="*/ 56 h 202"/>
                <a:gd name="T2" fmla="*/ 81 w 88"/>
                <a:gd name="T3" fmla="*/ 57 h 202"/>
                <a:gd name="T4" fmla="*/ 77 w 88"/>
                <a:gd name="T5" fmla="*/ 57 h 202"/>
                <a:gd name="T6" fmla="*/ 75 w 88"/>
                <a:gd name="T7" fmla="*/ 60 h 202"/>
                <a:gd name="T8" fmla="*/ 73 w 88"/>
                <a:gd name="T9" fmla="*/ 61 h 202"/>
                <a:gd name="T10" fmla="*/ 71 w 88"/>
                <a:gd name="T11" fmla="*/ 67 h 202"/>
                <a:gd name="T12" fmla="*/ 67 w 88"/>
                <a:gd name="T13" fmla="*/ 73 h 202"/>
                <a:gd name="T14" fmla="*/ 70 w 88"/>
                <a:gd name="T15" fmla="*/ 76 h 202"/>
                <a:gd name="T16" fmla="*/ 69 w 88"/>
                <a:gd name="T17" fmla="*/ 80 h 202"/>
                <a:gd name="T18" fmla="*/ 65 w 88"/>
                <a:gd name="T19" fmla="*/ 89 h 202"/>
                <a:gd name="T20" fmla="*/ 60 w 88"/>
                <a:gd name="T21" fmla="*/ 91 h 202"/>
                <a:gd name="T22" fmla="*/ 54 w 88"/>
                <a:gd name="T23" fmla="*/ 96 h 202"/>
                <a:gd name="T24" fmla="*/ 50 w 88"/>
                <a:gd name="T25" fmla="*/ 99 h 202"/>
                <a:gd name="T26" fmla="*/ 48 w 88"/>
                <a:gd name="T27" fmla="*/ 103 h 202"/>
                <a:gd name="T28" fmla="*/ 46 w 88"/>
                <a:gd name="T29" fmla="*/ 108 h 202"/>
                <a:gd name="T30" fmla="*/ 43 w 88"/>
                <a:gd name="T31" fmla="*/ 111 h 202"/>
                <a:gd name="T32" fmla="*/ 42 w 88"/>
                <a:gd name="T33" fmla="*/ 118 h 202"/>
                <a:gd name="T34" fmla="*/ 41 w 88"/>
                <a:gd name="T35" fmla="*/ 122 h 202"/>
                <a:gd name="T36" fmla="*/ 41 w 88"/>
                <a:gd name="T37" fmla="*/ 134 h 202"/>
                <a:gd name="T38" fmla="*/ 47 w 88"/>
                <a:gd name="T39" fmla="*/ 137 h 202"/>
                <a:gd name="T40" fmla="*/ 50 w 88"/>
                <a:gd name="T41" fmla="*/ 139 h 202"/>
                <a:gd name="T42" fmla="*/ 52 w 88"/>
                <a:gd name="T43" fmla="*/ 146 h 202"/>
                <a:gd name="T44" fmla="*/ 43 w 88"/>
                <a:gd name="T45" fmla="*/ 149 h 202"/>
                <a:gd name="T46" fmla="*/ 35 w 88"/>
                <a:gd name="T47" fmla="*/ 150 h 202"/>
                <a:gd name="T48" fmla="*/ 42 w 88"/>
                <a:gd name="T49" fmla="*/ 153 h 202"/>
                <a:gd name="T50" fmla="*/ 48 w 88"/>
                <a:gd name="T51" fmla="*/ 152 h 202"/>
                <a:gd name="T52" fmla="*/ 45 w 88"/>
                <a:gd name="T53" fmla="*/ 154 h 202"/>
                <a:gd name="T54" fmla="*/ 36 w 88"/>
                <a:gd name="T55" fmla="*/ 161 h 202"/>
                <a:gd name="T56" fmla="*/ 39 w 88"/>
                <a:gd name="T57" fmla="*/ 166 h 202"/>
                <a:gd name="T58" fmla="*/ 36 w 88"/>
                <a:gd name="T59" fmla="*/ 170 h 202"/>
                <a:gd name="T60" fmla="*/ 37 w 88"/>
                <a:gd name="T61" fmla="*/ 177 h 202"/>
                <a:gd name="T62" fmla="*/ 36 w 88"/>
                <a:gd name="T63" fmla="*/ 185 h 202"/>
                <a:gd name="T64" fmla="*/ 32 w 88"/>
                <a:gd name="T65" fmla="*/ 192 h 202"/>
                <a:gd name="T66" fmla="*/ 24 w 88"/>
                <a:gd name="T67" fmla="*/ 194 h 202"/>
                <a:gd name="T68" fmla="*/ 16 w 88"/>
                <a:gd name="T69" fmla="*/ 201 h 202"/>
                <a:gd name="T70" fmla="*/ 9 w 88"/>
                <a:gd name="T71" fmla="*/ 190 h 202"/>
                <a:gd name="T72" fmla="*/ 8 w 88"/>
                <a:gd name="T73" fmla="*/ 182 h 202"/>
                <a:gd name="T74" fmla="*/ 4 w 88"/>
                <a:gd name="T75" fmla="*/ 172 h 202"/>
                <a:gd name="T76" fmla="*/ 2 w 88"/>
                <a:gd name="T77" fmla="*/ 165 h 202"/>
                <a:gd name="T78" fmla="*/ 3 w 88"/>
                <a:gd name="T79" fmla="*/ 158 h 202"/>
                <a:gd name="T80" fmla="*/ 10 w 88"/>
                <a:gd name="T81" fmla="*/ 140 h 202"/>
                <a:gd name="T82" fmla="*/ 8 w 88"/>
                <a:gd name="T83" fmla="*/ 121 h 202"/>
                <a:gd name="T84" fmla="*/ 7 w 88"/>
                <a:gd name="T85" fmla="*/ 99 h 202"/>
                <a:gd name="T86" fmla="*/ 19 w 88"/>
                <a:gd name="T87" fmla="*/ 85 h 202"/>
                <a:gd name="T88" fmla="*/ 23 w 88"/>
                <a:gd name="T89" fmla="*/ 65 h 202"/>
                <a:gd name="T90" fmla="*/ 29 w 88"/>
                <a:gd name="T91" fmla="*/ 45 h 202"/>
                <a:gd name="T92" fmla="*/ 41 w 88"/>
                <a:gd name="T93" fmla="*/ 19 h 202"/>
                <a:gd name="T94" fmla="*/ 48 w 88"/>
                <a:gd name="T95" fmla="*/ 9 h 202"/>
                <a:gd name="T96" fmla="*/ 61 w 88"/>
                <a:gd name="T97" fmla="*/ 10 h 202"/>
                <a:gd name="T98" fmla="*/ 66 w 88"/>
                <a:gd name="T99" fmla="*/ 3 h 202"/>
                <a:gd name="T100" fmla="*/ 75 w 88"/>
                <a:gd name="T101" fmla="*/ 11 h 202"/>
                <a:gd name="T102" fmla="*/ 84 w 88"/>
                <a:gd name="T103" fmla="*/ 19 h 202"/>
                <a:gd name="T104" fmla="*/ 85 w 88"/>
                <a:gd name="T105" fmla="*/ 32 h 202"/>
                <a:gd name="T106" fmla="*/ 84 w 88"/>
                <a:gd name="T107" fmla="*/ 47 h 202"/>
                <a:gd name="T108" fmla="*/ 37 w 88"/>
                <a:gd name="T109" fmla="*/ 191 h 202"/>
                <a:gd name="T110" fmla="*/ 37 w 88"/>
                <a:gd name="T111" fmla="*/ 183 h 202"/>
                <a:gd name="T112" fmla="*/ 52 w 88"/>
                <a:gd name="T113" fmla="*/ 176 h 202"/>
                <a:gd name="T114" fmla="*/ 55 w 88"/>
                <a:gd name="T115" fmla="*/ 170 h 202"/>
                <a:gd name="T116" fmla="*/ 47 w 88"/>
                <a:gd name="T117" fmla="*/ 17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202">
                  <a:moveTo>
                    <a:pt x="88" y="56"/>
                  </a:moveTo>
                  <a:cubicBezTo>
                    <a:pt x="88" y="56"/>
                    <a:pt x="88" y="57"/>
                    <a:pt x="88" y="57"/>
                  </a:cubicBezTo>
                  <a:cubicBezTo>
                    <a:pt x="88" y="57"/>
                    <a:pt x="88" y="57"/>
                    <a:pt x="87" y="57"/>
                  </a:cubicBezTo>
                  <a:cubicBezTo>
                    <a:pt x="87" y="57"/>
                    <a:pt x="87" y="57"/>
                    <a:pt x="87" y="57"/>
                  </a:cubicBezTo>
                  <a:cubicBezTo>
                    <a:pt x="86" y="57"/>
                    <a:pt x="87" y="57"/>
                    <a:pt x="86" y="58"/>
                  </a:cubicBezTo>
                  <a:cubicBezTo>
                    <a:pt x="87" y="57"/>
                    <a:pt x="86" y="57"/>
                    <a:pt x="86" y="57"/>
                  </a:cubicBezTo>
                  <a:cubicBezTo>
                    <a:pt x="86" y="57"/>
                    <a:pt x="86" y="57"/>
                    <a:pt x="85" y="57"/>
                  </a:cubicBezTo>
                  <a:cubicBezTo>
                    <a:pt x="85" y="56"/>
                    <a:pt x="85" y="56"/>
                    <a:pt x="85" y="56"/>
                  </a:cubicBezTo>
                  <a:cubicBezTo>
                    <a:pt x="84" y="57"/>
                    <a:pt x="85" y="57"/>
                    <a:pt x="84" y="57"/>
                  </a:cubicBezTo>
                  <a:cubicBezTo>
                    <a:pt x="84" y="57"/>
                    <a:pt x="84" y="57"/>
                    <a:pt x="84" y="57"/>
                  </a:cubicBezTo>
                  <a:cubicBezTo>
                    <a:pt x="84" y="56"/>
                    <a:pt x="83" y="56"/>
                    <a:pt x="83" y="56"/>
                  </a:cubicBezTo>
                  <a:cubicBezTo>
                    <a:pt x="83" y="57"/>
                    <a:pt x="83" y="57"/>
                    <a:pt x="83" y="57"/>
                  </a:cubicBezTo>
                  <a:cubicBezTo>
                    <a:pt x="83" y="57"/>
                    <a:pt x="82" y="57"/>
                    <a:pt x="82" y="57"/>
                  </a:cubicBezTo>
                  <a:cubicBezTo>
                    <a:pt x="82" y="57"/>
                    <a:pt x="82" y="57"/>
                    <a:pt x="82" y="57"/>
                  </a:cubicBezTo>
                  <a:cubicBezTo>
                    <a:pt x="82" y="57"/>
                    <a:pt x="82" y="56"/>
                    <a:pt x="82" y="56"/>
                  </a:cubicBezTo>
                  <a:cubicBezTo>
                    <a:pt x="81" y="57"/>
                    <a:pt x="82" y="57"/>
                    <a:pt x="81" y="57"/>
                  </a:cubicBezTo>
                  <a:cubicBezTo>
                    <a:pt x="81" y="58"/>
                    <a:pt x="81" y="58"/>
                    <a:pt x="81" y="59"/>
                  </a:cubicBezTo>
                  <a:cubicBezTo>
                    <a:pt x="81" y="58"/>
                    <a:pt x="81" y="58"/>
                    <a:pt x="81" y="57"/>
                  </a:cubicBezTo>
                  <a:cubicBezTo>
                    <a:pt x="80" y="57"/>
                    <a:pt x="80" y="57"/>
                    <a:pt x="80" y="57"/>
                  </a:cubicBezTo>
                  <a:cubicBezTo>
                    <a:pt x="79" y="56"/>
                    <a:pt x="79" y="55"/>
                    <a:pt x="78" y="55"/>
                  </a:cubicBezTo>
                  <a:cubicBezTo>
                    <a:pt x="78" y="56"/>
                    <a:pt x="78" y="57"/>
                    <a:pt x="78" y="57"/>
                  </a:cubicBezTo>
                  <a:cubicBezTo>
                    <a:pt x="78" y="57"/>
                    <a:pt x="78" y="57"/>
                    <a:pt x="77" y="57"/>
                  </a:cubicBezTo>
                  <a:cubicBezTo>
                    <a:pt x="77" y="57"/>
                    <a:pt x="77" y="57"/>
                    <a:pt x="77" y="57"/>
                  </a:cubicBezTo>
                  <a:cubicBezTo>
                    <a:pt x="77" y="57"/>
                    <a:pt x="77" y="57"/>
                    <a:pt x="77" y="57"/>
                  </a:cubicBezTo>
                  <a:cubicBezTo>
                    <a:pt x="77" y="57"/>
                    <a:pt x="77" y="56"/>
                    <a:pt x="77" y="56"/>
                  </a:cubicBezTo>
                  <a:cubicBezTo>
                    <a:pt x="76" y="56"/>
                    <a:pt x="76" y="56"/>
                    <a:pt x="76" y="57"/>
                  </a:cubicBezTo>
                  <a:cubicBezTo>
                    <a:pt x="75" y="57"/>
                    <a:pt x="76" y="57"/>
                    <a:pt x="76" y="58"/>
                  </a:cubicBezTo>
                  <a:cubicBezTo>
                    <a:pt x="75" y="58"/>
                    <a:pt x="75" y="58"/>
                    <a:pt x="75" y="58"/>
                  </a:cubicBezTo>
                  <a:cubicBezTo>
                    <a:pt x="75" y="58"/>
                    <a:pt x="75" y="58"/>
                    <a:pt x="75" y="59"/>
                  </a:cubicBezTo>
                  <a:cubicBezTo>
                    <a:pt x="75" y="59"/>
                    <a:pt x="75" y="59"/>
                    <a:pt x="75" y="59"/>
                  </a:cubicBezTo>
                  <a:cubicBezTo>
                    <a:pt x="75" y="59"/>
                    <a:pt x="76" y="59"/>
                    <a:pt x="76" y="59"/>
                  </a:cubicBezTo>
                  <a:cubicBezTo>
                    <a:pt x="76" y="60"/>
                    <a:pt x="75" y="60"/>
                    <a:pt x="75" y="60"/>
                  </a:cubicBezTo>
                  <a:cubicBezTo>
                    <a:pt x="75" y="60"/>
                    <a:pt x="76" y="60"/>
                    <a:pt x="76" y="61"/>
                  </a:cubicBezTo>
                  <a:cubicBezTo>
                    <a:pt x="75" y="61"/>
                    <a:pt x="74" y="60"/>
                    <a:pt x="74" y="60"/>
                  </a:cubicBezTo>
                  <a:cubicBezTo>
                    <a:pt x="73" y="59"/>
                    <a:pt x="73" y="58"/>
                    <a:pt x="72" y="58"/>
                  </a:cubicBezTo>
                  <a:cubicBezTo>
                    <a:pt x="72" y="58"/>
                    <a:pt x="72" y="58"/>
                    <a:pt x="72" y="59"/>
                  </a:cubicBezTo>
                  <a:cubicBezTo>
                    <a:pt x="73" y="59"/>
                    <a:pt x="73" y="60"/>
                    <a:pt x="73" y="60"/>
                  </a:cubicBezTo>
                  <a:cubicBezTo>
                    <a:pt x="73" y="60"/>
                    <a:pt x="74" y="60"/>
                    <a:pt x="74" y="61"/>
                  </a:cubicBezTo>
                  <a:cubicBezTo>
                    <a:pt x="74" y="61"/>
                    <a:pt x="74" y="61"/>
                    <a:pt x="74" y="61"/>
                  </a:cubicBezTo>
                  <a:cubicBezTo>
                    <a:pt x="73" y="61"/>
                    <a:pt x="73" y="61"/>
                    <a:pt x="73" y="61"/>
                  </a:cubicBezTo>
                  <a:cubicBezTo>
                    <a:pt x="73" y="62"/>
                    <a:pt x="74" y="62"/>
                    <a:pt x="74" y="62"/>
                  </a:cubicBezTo>
                  <a:cubicBezTo>
                    <a:pt x="74" y="63"/>
                    <a:pt x="73" y="63"/>
                    <a:pt x="73" y="63"/>
                  </a:cubicBezTo>
                  <a:cubicBezTo>
                    <a:pt x="72" y="63"/>
                    <a:pt x="71" y="63"/>
                    <a:pt x="71" y="63"/>
                  </a:cubicBezTo>
                  <a:cubicBezTo>
                    <a:pt x="70" y="63"/>
                    <a:pt x="70" y="64"/>
                    <a:pt x="70" y="64"/>
                  </a:cubicBezTo>
                  <a:cubicBezTo>
                    <a:pt x="70" y="64"/>
                    <a:pt x="69" y="64"/>
                    <a:pt x="69" y="64"/>
                  </a:cubicBezTo>
                  <a:cubicBezTo>
                    <a:pt x="68" y="65"/>
                    <a:pt x="69" y="65"/>
                    <a:pt x="70" y="65"/>
                  </a:cubicBezTo>
                  <a:cubicBezTo>
                    <a:pt x="70" y="66"/>
                    <a:pt x="70" y="66"/>
                    <a:pt x="70" y="66"/>
                  </a:cubicBezTo>
                  <a:cubicBezTo>
                    <a:pt x="70" y="66"/>
                    <a:pt x="71" y="67"/>
                    <a:pt x="71" y="67"/>
                  </a:cubicBezTo>
                  <a:cubicBezTo>
                    <a:pt x="71" y="67"/>
                    <a:pt x="71" y="67"/>
                    <a:pt x="71" y="67"/>
                  </a:cubicBezTo>
                  <a:cubicBezTo>
                    <a:pt x="71" y="68"/>
                    <a:pt x="71" y="68"/>
                    <a:pt x="71" y="68"/>
                  </a:cubicBezTo>
                  <a:cubicBezTo>
                    <a:pt x="71" y="69"/>
                    <a:pt x="70" y="69"/>
                    <a:pt x="70" y="69"/>
                  </a:cubicBezTo>
                  <a:cubicBezTo>
                    <a:pt x="70" y="69"/>
                    <a:pt x="70" y="69"/>
                    <a:pt x="70" y="70"/>
                  </a:cubicBezTo>
                  <a:cubicBezTo>
                    <a:pt x="69" y="70"/>
                    <a:pt x="69" y="70"/>
                    <a:pt x="69" y="71"/>
                  </a:cubicBezTo>
                  <a:cubicBezTo>
                    <a:pt x="69" y="71"/>
                    <a:pt x="68" y="70"/>
                    <a:pt x="68" y="71"/>
                  </a:cubicBezTo>
                  <a:cubicBezTo>
                    <a:pt x="68" y="72"/>
                    <a:pt x="68" y="72"/>
                    <a:pt x="68" y="73"/>
                  </a:cubicBezTo>
                  <a:cubicBezTo>
                    <a:pt x="67" y="72"/>
                    <a:pt x="67" y="72"/>
                    <a:pt x="67" y="73"/>
                  </a:cubicBezTo>
                  <a:cubicBezTo>
                    <a:pt x="67" y="73"/>
                    <a:pt x="68" y="73"/>
                    <a:pt x="68" y="73"/>
                  </a:cubicBezTo>
                  <a:cubicBezTo>
                    <a:pt x="68" y="73"/>
                    <a:pt x="69" y="73"/>
                    <a:pt x="69" y="74"/>
                  </a:cubicBezTo>
                  <a:cubicBezTo>
                    <a:pt x="69" y="74"/>
                    <a:pt x="69" y="74"/>
                    <a:pt x="69" y="74"/>
                  </a:cubicBezTo>
                  <a:cubicBezTo>
                    <a:pt x="69" y="74"/>
                    <a:pt x="69" y="75"/>
                    <a:pt x="69" y="75"/>
                  </a:cubicBezTo>
                  <a:cubicBezTo>
                    <a:pt x="68" y="75"/>
                    <a:pt x="68" y="74"/>
                    <a:pt x="68" y="74"/>
                  </a:cubicBezTo>
                  <a:cubicBezTo>
                    <a:pt x="67" y="75"/>
                    <a:pt x="68" y="75"/>
                    <a:pt x="68" y="76"/>
                  </a:cubicBezTo>
                  <a:cubicBezTo>
                    <a:pt x="69" y="76"/>
                    <a:pt x="69" y="76"/>
                    <a:pt x="69" y="77"/>
                  </a:cubicBezTo>
                  <a:cubicBezTo>
                    <a:pt x="69" y="76"/>
                    <a:pt x="69" y="76"/>
                    <a:pt x="70" y="76"/>
                  </a:cubicBezTo>
                  <a:cubicBezTo>
                    <a:pt x="70" y="76"/>
                    <a:pt x="70" y="77"/>
                    <a:pt x="70" y="77"/>
                  </a:cubicBezTo>
                  <a:cubicBezTo>
                    <a:pt x="70" y="77"/>
                    <a:pt x="70" y="77"/>
                    <a:pt x="70" y="77"/>
                  </a:cubicBezTo>
                  <a:cubicBezTo>
                    <a:pt x="69" y="78"/>
                    <a:pt x="70" y="78"/>
                    <a:pt x="70" y="78"/>
                  </a:cubicBezTo>
                  <a:cubicBezTo>
                    <a:pt x="70" y="78"/>
                    <a:pt x="70" y="77"/>
                    <a:pt x="70" y="78"/>
                  </a:cubicBezTo>
                  <a:cubicBezTo>
                    <a:pt x="70" y="78"/>
                    <a:pt x="70" y="78"/>
                    <a:pt x="70" y="78"/>
                  </a:cubicBezTo>
                  <a:cubicBezTo>
                    <a:pt x="70" y="78"/>
                    <a:pt x="71" y="78"/>
                    <a:pt x="71" y="78"/>
                  </a:cubicBezTo>
                  <a:cubicBezTo>
                    <a:pt x="71" y="78"/>
                    <a:pt x="70" y="79"/>
                    <a:pt x="70" y="79"/>
                  </a:cubicBezTo>
                  <a:cubicBezTo>
                    <a:pt x="70" y="80"/>
                    <a:pt x="69" y="81"/>
                    <a:pt x="69" y="80"/>
                  </a:cubicBezTo>
                  <a:cubicBezTo>
                    <a:pt x="69" y="80"/>
                    <a:pt x="69" y="80"/>
                    <a:pt x="69" y="81"/>
                  </a:cubicBezTo>
                  <a:cubicBezTo>
                    <a:pt x="69" y="81"/>
                    <a:pt x="68" y="81"/>
                    <a:pt x="68" y="81"/>
                  </a:cubicBezTo>
                  <a:cubicBezTo>
                    <a:pt x="68" y="81"/>
                    <a:pt x="68" y="82"/>
                    <a:pt x="68" y="82"/>
                  </a:cubicBezTo>
                  <a:cubicBezTo>
                    <a:pt x="67" y="82"/>
                    <a:pt x="67" y="82"/>
                    <a:pt x="67" y="83"/>
                  </a:cubicBezTo>
                  <a:cubicBezTo>
                    <a:pt x="67" y="83"/>
                    <a:pt x="66" y="84"/>
                    <a:pt x="66" y="84"/>
                  </a:cubicBezTo>
                  <a:cubicBezTo>
                    <a:pt x="66" y="85"/>
                    <a:pt x="66" y="86"/>
                    <a:pt x="65" y="87"/>
                  </a:cubicBezTo>
                  <a:cubicBezTo>
                    <a:pt x="65" y="88"/>
                    <a:pt x="65" y="88"/>
                    <a:pt x="65" y="88"/>
                  </a:cubicBezTo>
                  <a:cubicBezTo>
                    <a:pt x="65" y="88"/>
                    <a:pt x="65" y="88"/>
                    <a:pt x="65" y="89"/>
                  </a:cubicBezTo>
                  <a:cubicBezTo>
                    <a:pt x="65" y="89"/>
                    <a:pt x="65" y="88"/>
                    <a:pt x="64" y="88"/>
                  </a:cubicBezTo>
                  <a:cubicBezTo>
                    <a:pt x="64" y="88"/>
                    <a:pt x="64" y="89"/>
                    <a:pt x="64" y="89"/>
                  </a:cubicBezTo>
                  <a:cubicBezTo>
                    <a:pt x="63" y="89"/>
                    <a:pt x="63" y="89"/>
                    <a:pt x="63" y="89"/>
                  </a:cubicBezTo>
                  <a:cubicBezTo>
                    <a:pt x="63" y="89"/>
                    <a:pt x="63" y="91"/>
                    <a:pt x="62" y="90"/>
                  </a:cubicBezTo>
                  <a:cubicBezTo>
                    <a:pt x="62" y="90"/>
                    <a:pt x="62" y="89"/>
                    <a:pt x="62" y="90"/>
                  </a:cubicBezTo>
                  <a:cubicBezTo>
                    <a:pt x="62" y="90"/>
                    <a:pt x="62" y="90"/>
                    <a:pt x="62" y="90"/>
                  </a:cubicBezTo>
                  <a:cubicBezTo>
                    <a:pt x="61" y="91"/>
                    <a:pt x="61" y="91"/>
                    <a:pt x="61" y="91"/>
                  </a:cubicBezTo>
                  <a:cubicBezTo>
                    <a:pt x="60" y="91"/>
                    <a:pt x="60" y="91"/>
                    <a:pt x="60" y="91"/>
                  </a:cubicBezTo>
                  <a:cubicBezTo>
                    <a:pt x="60" y="91"/>
                    <a:pt x="59" y="92"/>
                    <a:pt x="59" y="92"/>
                  </a:cubicBezTo>
                  <a:cubicBezTo>
                    <a:pt x="58" y="93"/>
                    <a:pt x="58" y="95"/>
                    <a:pt x="57" y="93"/>
                  </a:cubicBezTo>
                  <a:cubicBezTo>
                    <a:pt x="57" y="93"/>
                    <a:pt x="57" y="92"/>
                    <a:pt x="56" y="92"/>
                  </a:cubicBezTo>
                  <a:cubicBezTo>
                    <a:pt x="56" y="92"/>
                    <a:pt x="57" y="94"/>
                    <a:pt x="57" y="94"/>
                  </a:cubicBezTo>
                  <a:cubicBezTo>
                    <a:pt x="56" y="94"/>
                    <a:pt x="56" y="94"/>
                    <a:pt x="56" y="94"/>
                  </a:cubicBezTo>
                  <a:cubicBezTo>
                    <a:pt x="55" y="94"/>
                    <a:pt x="55" y="94"/>
                    <a:pt x="55" y="94"/>
                  </a:cubicBezTo>
                  <a:cubicBezTo>
                    <a:pt x="55" y="94"/>
                    <a:pt x="55" y="95"/>
                    <a:pt x="55" y="95"/>
                  </a:cubicBezTo>
                  <a:cubicBezTo>
                    <a:pt x="55" y="96"/>
                    <a:pt x="55" y="96"/>
                    <a:pt x="54" y="96"/>
                  </a:cubicBezTo>
                  <a:cubicBezTo>
                    <a:pt x="54" y="96"/>
                    <a:pt x="54" y="97"/>
                    <a:pt x="54" y="97"/>
                  </a:cubicBezTo>
                  <a:cubicBezTo>
                    <a:pt x="53" y="97"/>
                    <a:pt x="54" y="98"/>
                    <a:pt x="53" y="98"/>
                  </a:cubicBezTo>
                  <a:cubicBezTo>
                    <a:pt x="53" y="98"/>
                    <a:pt x="53" y="97"/>
                    <a:pt x="52" y="97"/>
                  </a:cubicBezTo>
                  <a:cubicBezTo>
                    <a:pt x="52" y="97"/>
                    <a:pt x="52" y="97"/>
                    <a:pt x="52" y="97"/>
                  </a:cubicBezTo>
                  <a:cubicBezTo>
                    <a:pt x="52" y="97"/>
                    <a:pt x="53" y="97"/>
                    <a:pt x="52" y="98"/>
                  </a:cubicBezTo>
                  <a:cubicBezTo>
                    <a:pt x="52" y="98"/>
                    <a:pt x="51" y="98"/>
                    <a:pt x="51" y="98"/>
                  </a:cubicBezTo>
                  <a:cubicBezTo>
                    <a:pt x="51" y="98"/>
                    <a:pt x="51" y="98"/>
                    <a:pt x="51" y="99"/>
                  </a:cubicBezTo>
                  <a:cubicBezTo>
                    <a:pt x="51" y="99"/>
                    <a:pt x="50" y="99"/>
                    <a:pt x="50" y="99"/>
                  </a:cubicBezTo>
                  <a:cubicBezTo>
                    <a:pt x="50" y="100"/>
                    <a:pt x="50" y="100"/>
                    <a:pt x="50" y="100"/>
                  </a:cubicBezTo>
                  <a:cubicBezTo>
                    <a:pt x="49" y="100"/>
                    <a:pt x="49" y="100"/>
                    <a:pt x="48" y="101"/>
                  </a:cubicBezTo>
                  <a:cubicBezTo>
                    <a:pt x="49" y="101"/>
                    <a:pt x="50" y="101"/>
                    <a:pt x="50" y="101"/>
                  </a:cubicBezTo>
                  <a:cubicBezTo>
                    <a:pt x="50" y="101"/>
                    <a:pt x="49" y="101"/>
                    <a:pt x="49" y="102"/>
                  </a:cubicBezTo>
                  <a:cubicBezTo>
                    <a:pt x="50" y="102"/>
                    <a:pt x="50" y="102"/>
                    <a:pt x="50" y="103"/>
                  </a:cubicBezTo>
                  <a:cubicBezTo>
                    <a:pt x="50" y="103"/>
                    <a:pt x="49" y="103"/>
                    <a:pt x="49" y="103"/>
                  </a:cubicBezTo>
                  <a:cubicBezTo>
                    <a:pt x="49" y="103"/>
                    <a:pt x="49" y="102"/>
                    <a:pt x="48" y="103"/>
                  </a:cubicBezTo>
                  <a:cubicBezTo>
                    <a:pt x="48" y="103"/>
                    <a:pt x="48" y="103"/>
                    <a:pt x="48" y="103"/>
                  </a:cubicBezTo>
                  <a:cubicBezTo>
                    <a:pt x="48" y="104"/>
                    <a:pt x="47" y="103"/>
                    <a:pt x="47" y="103"/>
                  </a:cubicBezTo>
                  <a:cubicBezTo>
                    <a:pt x="46" y="104"/>
                    <a:pt x="46" y="101"/>
                    <a:pt x="45" y="101"/>
                  </a:cubicBezTo>
                  <a:cubicBezTo>
                    <a:pt x="45" y="102"/>
                    <a:pt x="45" y="102"/>
                    <a:pt x="46" y="103"/>
                  </a:cubicBezTo>
                  <a:cubicBezTo>
                    <a:pt x="46" y="104"/>
                    <a:pt x="47" y="105"/>
                    <a:pt x="47" y="105"/>
                  </a:cubicBezTo>
                  <a:cubicBezTo>
                    <a:pt x="46" y="105"/>
                    <a:pt x="46" y="105"/>
                    <a:pt x="46" y="106"/>
                  </a:cubicBezTo>
                  <a:cubicBezTo>
                    <a:pt x="46" y="106"/>
                    <a:pt x="46" y="106"/>
                    <a:pt x="46" y="106"/>
                  </a:cubicBezTo>
                  <a:cubicBezTo>
                    <a:pt x="47" y="107"/>
                    <a:pt x="46" y="107"/>
                    <a:pt x="46" y="107"/>
                  </a:cubicBezTo>
                  <a:cubicBezTo>
                    <a:pt x="46" y="107"/>
                    <a:pt x="46" y="108"/>
                    <a:pt x="46" y="108"/>
                  </a:cubicBezTo>
                  <a:cubicBezTo>
                    <a:pt x="45" y="108"/>
                    <a:pt x="45" y="108"/>
                    <a:pt x="45" y="108"/>
                  </a:cubicBezTo>
                  <a:cubicBezTo>
                    <a:pt x="45" y="108"/>
                    <a:pt x="45" y="108"/>
                    <a:pt x="44" y="108"/>
                  </a:cubicBezTo>
                  <a:cubicBezTo>
                    <a:pt x="44" y="108"/>
                    <a:pt x="45" y="109"/>
                    <a:pt x="44" y="109"/>
                  </a:cubicBezTo>
                  <a:cubicBezTo>
                    <a:pt x="44" y="109"/>
                    <a:pt x="44" y="109"/>
                    <a:pt x="44" y="109"/>
                  </a:cubicBezTo>
                  <a:cubicBezTo>
                    <a:pt x="43" y="108"/>
                    <a:pt x="43" y="108"/>
                    <a:pt x="43" y="108"/>
                  </a:cubicBezTo>
                  <a:cubicBezTo>
                    <a:pt x="42" y="108"/>
                    <a:pt x="42" y="108"/>
                    <a:pt x="42" y="109"/>
                  </a:cubicBezTo>
                  <a:cubicBezTo>
                    <a:pt x="42" y="109"/>
                    <a:pt x="42" y="110"/>
                    <a:pt x="42" y="110"/>
                  </a:cubicBezTo>
                  <a:cubicBezTo>
                    <a:pt x="42" y="110"/>
                    <a:pt x="43" y="110"/>
                    <a:pt x="43" y="111"/>
                  </a:cubicBezTo>
                  <a:cubicBezTo>
                    <a:pt x="43" y="111"/>
                    <a:pt x="43" y="111"/>
                    <a:pt x="43" y="111"/>
                  </a:cubicBezTo>
                  <a:cubicBezTo>
                    <a:pt x="43" y="111"/>
                    <a:pt x="44" y="111"/>
                    <a:pt x="44" y="112"/>
                  </a:cubicBezTo>
                  <a:cubicBezTo>
                    <a:pt x="44" y="112"/>
                    <a:pt x="44" y="112"/>
                    <a:pt x="43" y="112"/>
                  </a:cubicBezTo>
                  <a:cubicBezTo>
                    <a:pt x="43" y="113"/>
                    <a:pt x="43" y="113"/>
                    <a:pt x="43" y="113"/>
                  </a:cubicBezTo>
                  <a:cubicBezTo>
                    <a:pt x="43" y="114"/>
                    <a:pt x="43" y="115"/>
                    <a:pt x="43" y="115"/>
                  </a:cubicBezTo>
                  <a:cubicBezTo>
                    <a:pt x="43" y="115"/>
                    <a:pt x="42" y="116"/>
                    <a:pt x="42" y="116"/>
                  </a:cubicBezTo>
                  <a:cubicBezTo>
                    <a:pt x="42" y="117"/>
                    <a:pt x="42" y="116"/>
                    <a:pt x="42" y="117"/>
                  </a:cubicBezTo>
                  <a:cubicBezTo>
                    <a:pt x="42" y="117"/>
                    <a:pt x="42" y="117"/>
                    <a:pt x="42" y="118"/>
                  </a:cubicBezTo>
                  <a:cubicBezTo>
                    <a:pt x="42" y="118"/>
                    <a:pt x="42" y="118"/>
                    <a:pt x="42" y="118"/>
                  </a:cubicBezTo>
                  <a:cubicBezTo>
                    <a:pt x="42" y="118"/>
                    <a:pt x="42" y="118"/>
                    <a:pt x="42" y="118"/>
                  </a:cubicBezTo>
                  <a:cubicBezTo>
                    <a:pt x="42" y="119"/>
                    <a:pt x="43" y="119"/>
                    <a:pt x="43" y="119"/>
                  </a:cubicBezTo>
                  <a:cubicBezTo>
                    <a:pt x="43" y="120"/>
                    <a:pt x="43" y="120"/>
                    <a:pt x="43" y="120"/>
                  </a:cubicBezTo>
                  <a:cubicBezTo>
                    <a:pt x="42" y="120"/>
                    <a:pt x="42" y="119"/>
                    <a:pt x="42" y="119"/>
                  </a:cubicBezTo>
                  <a:cubicBezTo>
                    <a:pt x="41" y="119"/>
                    <a:pt x="42" y="120"/>
                    <a:pt x="42" y="120"/>
                  </a:cubicBezTo>
                  <a:cubicBezTo>
                    <a:pt x="41" y="120"/>
                    <a:pt x="42" y="121"/>
                    <a:pt x="41" y="121"/>
                  </a:cubicBezTo>
                  <a:cubicBezTo>
                    <a:pt x="40" y="122"/>
                    <a:pt x="41" y="122"/>
                    <a:pt x="41" y="122"/>
                  </a:cubicBezTo>
                  <a:cubicBezTo>
                    <a:pt x="41" y="123"/>
                    <a:pt x="41" y="123"/>
                    <a:pt x="41" y="124"/>
                  </a:cubicBezTo>
                  <a:cubicBezTo>
                    <a:pt x="42" y="125"/>
                    <a:pt x="41" y="125"/>
                    <a:pt x="41" y="126"/>
                  </a:cubicBezTo>
                  <a:cubicBezTo>
                    <a:pt x="41" y="126"/>
                    <a:pt x="41" y="126"/>
                    <a:pt x="41" y="127"/>
                  </a:cubicBezTo>
                  <a:cubicBezTo>
                    <a:pt x="41" y="127"/>
                    <a:pt x="41" y="127"/>
                    <a:pt x="41" y="128"/>
                  </a:cubicBezTo>
                  <a:cubicBezTo>
                    <a:pt x="41" y="128"/>
                    <a:pt x="41" y="129"/>
                    <a:pt x="41" y="129"/>
                  </a:cubicBezTo>
                  <a:cubicBezTo>
                    <a:pt x="41" y="130"/>
                    <a:pt x="41" y="130"/>
                    <a:pt x="42" y="131"/>
                  </a:cubicBezTo>
                  <a:cubicBezTo>
                    <a:pt x="42" y="132"/>
                    <a:pt x="42" y="133"/>
                    <a:pt x="42" y="133"/>
                  </a:cubicBezTo>
                  <a:cubicBezTo>
                    <a:pt x="42" y="133"/>
                    <a:pt x="41" y="133"/>
                    <a:pt x="41" y="134"/>
                  </a:cubicBezTo>
                  <a:cubicBezTo>
                    <a:pt x="41" y="134"/>
                    <a:pt x="42" y="135"/>
                    <a:pt x="42" y="135"/>
                  </a:cubicBezTo>
                  <a:cubicBezTo>
                    <a:pt x="43" y="135"/>
                    <a:pt x="43" y="134"/>
                    <a:pt x="44" y="134"/>
                  </a:cubicBezTo>
                  <a:cubicBezTo>
                    <a:pt x="44" y="135"/>
                    <a:pt x="44" y="135"/>
                    <a:pt x="44" y="136"/>
                  </a:cubicBezTo>
                  <a:cubicBezTo>
                    <a:pt x="44" y="136"/>
                    <a:pt x="44" y="137"/>
                    <a:pt x="45" y="136"/>
                  </a:cubicBezTo>
                  <a:cubicBezTo>
                    <a:pt x="45" y="136"/>
                    <a:pt x="45" y="135"/>
                    <a:pt x="45" y="135"/>
                  </a:cubicBezTo>
                  <a:cubicBezTo>
                    <a:pt x="46" y="135"/>
                    <a:pt x="46" y="135"/>
                    <a:pt x="46" y="135"/>
                  </a:cubicBezTo>
                  <a:cubicBezTo>
                    <a:pt x="47" y="136"/>
                    <a:pt x="46" y="136"/>
                    <a:pt x="46" y="136"/>
                  </a:cubicBezTo>
                  <a:cubicBezTo>
                    <a:pt x="47" y="136"/>
                    <a:pt x="47" y="137"/>
                    <a:pt x="47" y="137"/>
                  </a:cubicBezTo>
                  <a:cubicBezTo>
                    <a:pt x="47" y="137"/>
                    <a:pt x="48" y="137"/>
                    <a:pt x="48" y="138"/>
                  </a:cubicBezTo>
                  <a:cubicBezTo>
                    <a:pt x="48" y="138"/>
                    <a:pt x="48" y="138"/>
                    <a:pt x="48" y="138"/>
                  </a:cubicBezTo>
                  <a:cubicBezTo>
                    <a:pt x="48" y="138"/>
                    <a:pt x="48" y="138"/>
                    <a:pt x="48" y="138"/>
                  </a:cubicBezTo>
                  <a:cubicBezTo>
                    <a:pt x="49" y="139"/>
                    <a:pt x="49" y="138"/>
                    <a:pt x="49" y="137"/>
                  </a:cubicBezTo>
                  <a:cubicBezTo>
                    <a:pt x="49" y="137"/>
                    <a:pt x="49" y="136"/>
                    <a:pt x="49" y="136"/>
                  </a:cubicBezTo>
                  <a:cubicBezTo>
                    <a:pt x="50" y="137"/>
                    <a:pt x="50" y="138"/>
                    <a:pt x="50" y="138"/>
                  </a:cubicBezTo>
                  <a:cubicBezTo>
                    <a:pt x="50" y="138"/>
                    <a:pt x="51" y="138"/>
                    <a:pt x="50" y="139"/>
                  </a:cubicBezTo>
                  <a:cubicBezTo>
                    <a:pt x="50" y="139"/>
                    <a:pt x="50" y="139"/>
                    <a:pt x="50" y="139"/>
                  </a:cubicBezTo>
                  <a:cubicBezTo>
                    <a:pt x="49" y="139"/>
                    <a:pt x="51" y="139"/>
                    <a:pt x="50" y="140"/>
                  </a:cubicBezTo>
                  <a:cubicBezTo>
                    <a:pt x="50" y="140"/>
                    <a:pt x="49" y="140"/>
                    <a:pt x="50" y="140"/>
                  </a:cubicBezTo>
                  <a:cubicBezTo>
                    <a:pt x="50" y="141"/>
                    <a:pt x="50" y="141"/>
                    <a:pt x="50" y="141"/>
                  </a:cubicBezTo>
                  <a:cubicBezTo>
                    <a:pt x="50" y="141"/>
                    <a:pt x="50" y="141"/>
                    <a:pt x="50" y="142"/>
                  </a:cubicBezTo>
                  <a:cubicBezTo>
                    <a:pt x="51" y="142"/>
                    <a:pt x="51" y="141"/>
                    <a:pt x="51" y="141"/>
                  </a:cubicBezTo>
                  <a:cubicBezTo>
                    <a:pt x="52" y="141"/>
                    <a:pt x="52" y="143"/>
                    <a:pt x="53" y="144"/>
                  </a:cubicBezTo>
                  <a:cubicBezTo>
                    <a:pt x="53" y="144"/>
                    <a:pt x="54" y="145"/>
                    <a:pt x="53" y="145"/>
                  </a:cubicBezTo>
                  <a:cubicBezTo>
                    <a:pt x="53" y="145"/>
                    <a:pt x="52" y="145"/>
                    <a:pt x="52" y="146"/>
                  </a:cubicBezTo>
                  <a:cubicBezTo>
                    <a:pt x="52" y="146"/>
                    <a:pt x="53" y="146"/>
                    <a:pt x="54" y="146"/>
                  </a:cubicBezTo>
                  <a:cubicBezTo>
                    <a:pt x="54" y="147"/>
                    <a:pt x="53" y="147"/>
                    <a:pt x="53" y="147"/>
                  </a:cubicBezTo>
                  <a:cubicBezTo>
                    <a:pt x="52" y="147"/>
                    <a:pt x="52" y="148"/>
                    <a:pt x="51" y="148"/>
                  </a:cubicBezTo>
                  <a:cubicBezTo>
                    <a:pt x="50" y="148"/>
                    <a:pt x="50" y="150"/>
                    <a:pt x="49" y="150"/>
                  </a:cubicBezTo>
                  <a:cubicBezTo>
                    <a:pt x="49" y="150"/>
                    <a:pt x="49" y="150"/>
                    <a:pt x="48" y="151"/>
                  </a:cubicBezTo>
                  <a:cubicBezTo>
                    <a:pt x="48" y="151"/>
                    <a:pt x="47" y="151"/>
                    <a:pt x="47" y="152"/>
                  </a:cubicBezTo>
                  <a:cubicBezTo>
                    <a:pt x="45" y="152"/>
                    <a:pt x="45" y="150"/>
                    <a:pt x="44" y="150"/>
                  </a:cubicBezTo>
                  <a:cubicBezTo>
                    <a:pt x="44" y="149"/>
                    <a:pt x="44" y="149"/>
                    <a:pt x="43" y="149"/>
                  </a:cubicBezTo>
                  <a:cubicBezTo>
                    <a:pt x="43" y="149"/>
                    <a:pt x="43" y="149"/>
                    <a:pt x="43" y="149"/>
                  </a:cubicBezTo>
                  <a:cubicBezTo>
                    <a:pt x="42" y="149"/>
                    <a:pt x="43" y="149"/>
                    <a:pt x="42" y="150"/>
                  </a:cubicBezTo>
                  <a:cubicBezTo>
                    <a:pt x="41" y="150"/>
                    <a:pt x="41" y="149"/>
                    <a:pt x="40" y="149"/>
                  </a:cubicBezTo>
                  <a:cubicBezTo>
                    <a:pt x="40" y="148"/>
                    <a:pt x="40" y="148"/>
                    <a:pt x="39" y="149"/>
                  </a:cubicBezTo>
                  <a:cubicBezTo>
                    <a:pt x="39" y="148"/>
                    <a:pt x="38" y="149"/>
                    <a:pt x="38" y="149"/>
                  </a:cubicBezTo>
                  <a:cubicBezTo>
                    <a:pt x="37" y="149"/>
                    <a:pt x="36" y="147"/>
                    <a:pt x="36" y="149"/>
                  </a:cubicBezTo>
                  <a:cubicBezTo>
                    <a:pt x="36" y="149"/>
                    <a:pt x="36" y="149"/>
                    <a:pt x="36" y="149"/>
                  </a:cubicBezTo>
                  <a:cubicBezTo>
                    <a:pt x="36" y="150"/>
                    <a:pt x="35" y="150"/>
                    <a:pt x="35" y="150"/>
                  </a:cubicBezTo>
                  <a:cubicBezTo>
                    <a:pt x="35" y="150"/>
                    <a:pt x="33" y="149"/>
                    <a:pt x="33" y="149"/>
                  </a:cubicBezTo>
                  <a:cubicBezTo>
                    <a:pt x="32" y="150"/>
                    <a:pt x="34" y="150"/>
                    <a:pt x="35" y="150"/>
                  </a:cubicBezTo>
                  <a:cubicBezTo>
                    <a:pt x="36" y="150"/>
                    <a:pt x="37" y="150"/>
                    <a:pt x="38" y="150"/>
                  </a:cubicBezTo>
                  <a:cubicBezTo>
                    <a:pt x="38" y="151"/>
                    <a:pt x="39" y="152"/>
                    <a:pt x="39" y="151"/>
                  </a:cubicBezTo>
                  <a:cubicBezTo>
                    <a:pt x="39" y="150"/>
                    <a:pt x="38" y="150"/>
                    <a:pt x="38" y="150"/>
                  </a:cubicBezTo>
                  <a:cubicBezTo>
                    <a:pt x="39" y="149"/>
                    <a:pt x="40" y="151"/>
                    <a:pt x="40" y="151"/>
                  </a:cubicBezTo>
                  <a:cubicBezTo>
                    <a:pt x="41" y="151"/>
                    <a:pt x="41" y="151"/>
                    <a:pt x="41" y="152"/>
                  </a:cubicBezTo>
                  <a:cubicBezTo>
                    <a:pt x="42" y="152"/>
                    <a:pt x="42" y="152"/>
                    <a:pt x="42" y="153"/>
                  </a:cubicBezTo>
                  <a:cubicBezTo>
                    <a:pt x="42" y="153"/>
                    <a:pt x="42" y="152"/>
                    <a:pt x="43" y="152"/>
                  </a:cubicBezTo>
                  <a:cubicBezTo>
                    <a:pt x="43" y="152"/>
                    <a:pt x="43" y="153"/>
                    <a:pt x="44" y="153"/>
                  </a:cubicBezTo>
                  <a:cubicBezTo>
                    <a:pt x="44" y="153"/>
                    <a:pt x="44" y="153"/>
                    <a:pt x="45" y="153"/>
                  </a:cubicBezTo>
                  <a:cubicBezTo>
                    <a:pt x="45" y="153"/>
                    <a:pt x="45" y="153"/>
                    <a:pt x="46" y="153"/>
                  </a:cubicBezTo>
                  <a:cubicBezTo>
                    <a:pt x="46" y="152"/>
                    <a:pt x="46" y="152"/>
                    <a:pt x="46" y="152"/>
                  </a:cubicBezTo>
                  <a:cubicBezTo>
                    <a:pt x="47" y="152"/>
                    <a:pt x="47" y="152"/>
                    <a:pt x="47" y="152"/>
                  </a:cubicBezTo>
                  <a:cubicBezTo>
                    <a:pt x="48" y="152"/>
                    <a:pt x="48" y="152"/>
                    <a:pt x="48" y="152"/>
                  </a:cubicBezTo>
                  <a:cubicBezTo>
                    <a:pt x="48" y="152"/>
                    <a:pt x="48" y="152"/>
                    <a:pt x="48" y="152"/>
                  </a:cubicBezTo>
                  <a:cubicBezTo>
                    <a:pt x="48" y="152"/>
                    <a:pt x="48" y="153"/>
                    <a:pt x="48" y="153"/>
                  </a:cubicBezTo>
                  <a:cubicBezTo>
                    <a:pt x="49" y="153"/>
                    <a:pt x="49" y="153"/>
                    <a:pt x="49" y="154"/>
                  </a:cubicBezTo>
                  <a:cubicBezTo>
                    <a:pt x="49" y="154"/>
                    <a:pt x="49" y="155"/>
                    <a:pt x="49" y="155"/>
                  </a:cubicBezTo>
                  <a:cubicBezTo>
                    <a:pt x="48" y="155"/>
                    <a:pt x="48" y="155"/>
                    <a:pt x="47" y="155"/>
                  </a:cubicBezTo>
                  <a:cubicBezTo>
                    <a:pt x="47" y="156"/>
                    <a:pt x="47" y="156"/>
                    <a:pt x="46" y="156"/>
                  </a:cubicBezTo>
                  <a:cubicBezTo>
                    <a:pt x="46" y="157"/>
                    <a:pt x="46" y="157"/>
                    <a:pt x="46" y="157"/>
                  </a:cubicBezTo>
                  <a:cubicBezTo>
                    <a:pt x="45" y="157"/>
                    <a:pt x="45" y="157"/>
                    <a:pt x="45" y="157"/>
                  </a:cubicBezTo>
                  <a:cubicBezTo>
                    <a:pt x="45" y="156"/>
                    <a:pt x="45" y="155"/>
                    <a:pt x="45" y="154"/>
                  </a:cubicBezTo>
                  <a:cubicBezTo>
                    <a:pt x="44" y="155"/>
                    <a:pt x="44" y="156"/>
                    <a:pt x="44" y="157"/>
                  </a:cubicBezTo>
                  <a:cubicBezTo>
                    <a:pt x="44" y="157"/>
                    <a:pt x="44" y="157"/>
                    <a:pt x="44" y="157"/>
                  </a:cubicBezTo>
                  <a:cubicBezTo>
                    <a:pt x="44" y="158"/>
                    <a:pt x="44" y="158"/>
                    <a:pt x="43" y="158"/>
                  </a:cubicBezTo>
                  <a:cubicBezTo>
                    <a:pt x="43" y="159"/>
                    <a:pt x="42" y="160"/>
                    <a:pt x="41" y="159"/>
                  </a:cubicBezTo>
                  <a:cubicBezTo>
                    <a:pt x="40" y="160"/>
                    <a:pt x="40" y="160"/>
                    <a:pt x="40" y="160"/>
                  </a:cubicBezTo>
                  <a:cubicBezTo>
                    <a:pt x="40" y="161"/>
                    <a:pt x="40" y="161"/>
                    <a:pt x="40" y="161"/>
                  </a:cubicBezTo>
                  <a:cubicBezTo>
                    <a:pt x="39" y="161"/>
                    <a:pt x="39" y="161"/>
                    <a:pt x="38" y="161"/>
                  </a:cubicBezTo>
                  <a:cubicBezTo>
                    <a:pt x="37" y="161"/>
                    <a:pt x="36" y="161"/>
                    <a:pt x="36" y="161"/>
                  </a:cubicBezTo>
                  <a:cubicBezTo>
                    <a:pt x="35" y="161"/>
                    <a:pt x="34" y="161"/>
                    <a:pt x="35" y="161"/>
                  </a:cubicBezTo>
                  <a:cubicBezTo>
                    <a:pt x="35" y="161"/>
                    <a:pt x="37" y="161"/>
                    <a:pt x="37" y="161"/>
                  </a:cubicBezTo>
                  <a:cubicBezTo>
                    <a:pt x="38" y="162"/>
                    <a:pt x="39" y="162"/>
                    <a:pt x="39" y="162"/>
                  </a:cubicBezTo>
                  <a:cubicBezTo>
                    <a:pt x="40" y="164"/>
                    <a:pt x="37" y="163"/>
                    <a:pt x="36" y="163"/>
                  </a:cubicBezTo>
                  <a:cubicBezTo>
                    <a:pt x="36" y="163"/>
                    <a:pt x="38" y="164"/>
                    <a:pt x="38" y="164"/>
                  </a:cubicBezTo>
                  <a:cubicBezTo>
                    <a:pt x="38" y="164"/>
                    <a:pt x="39" y="164"/>
                    <a:pt x="39" y="165"/>
                  </a:cubicBezTo>
                  <a:cubicBezTo>
                    <a:pt x="39" y="165"/>
                    <a:pt x="39" y="165"/>
                    <a:pt x="38" y="165"/>
                  </a:cubicBezTo>
                  <a:cubicBezTo>
                    <a:pt x="38" y="166"/>
                    <a:pt x="38" y="166"/>
                    <a:pt x="39" y="166"/>
                  </a:cubicBezTo>
                  <a:cubicBezTo>
                    <a:pt x="39" y="167"/>
                    <a:pt x="39" y="167"/>
                    <a:pt x="38" y="167"/>
                  </a:cubicBezTo>
                  <a:cubicBezTo>
                    <a:pt x="38" y="167"/>
                    <a:pt x="38" y="166"/>
                    <a:pt x="37" y="166"/>
                  </a:cubicBezTo>
                  <a:cubicBezTo>
                    <a:pt x="37" y="167"/>
                    <a:pt x="38" y="168"/>
                    <a:pt x="38" y="168"/>
                  </a:cubicBezTo>
                  <a:cubicBezTo>
                    <a:pt x="38" y="169"/>
                    <a:pt x="38" y="169"/>
                    <a:pt x="38" y="169"/>
                  </a:cubicBezTo>
                  <a:cubicBezTo>
                    <a:pt x="38" y="170"/>
                    <a:pt x="38" y="170"/>
                    <a:pt x="38" y="170"/>
                  </a:cubicBezTo>
                  <a:cubicBezTo>
                    <a:pt x="37" y="171"/>
                    <a:pt x="37" y="170"/>
                    <a:pt x="37" y="169"/>
                  </a:cubicBezTo>
                  <a:cubicBezTo>
                    <a:pt x="36" y="170"/>
                    <a:pt x="37" y="170"/>
                    <a:pt x="37" y="170"/>
                  </a:cubicBezTo>
                  <a:cubicBezTo>
                    <a:pt x="37" y="170"/>
                    <a:pt x="36" y="170"/>
                    <a:pt x="36" y="170"/>
                  </a:cubicBezTo>
                  <a:cubicBezTo>
                    <a:pt x="36" y="171"/>
                    <a:pt x="37" y="171"/>
                    <a:pt x="37" y="172"/>
                  </a:cubicBezTo>
                  <a:cubicBezTo>
                    <a:pt x="37" y="172"/>
                    <a:pt x="38" y="173"/>
                    <a:pt x="38" y="173"/>
                  </a:cubicBezTo>
                  <a:cubicBezTo>
                    <a:pt x="38" y="173"/>
                    <a:pt x="37" y="173"/>
                    <a:pt x="37" y="173"/>
                  </a:cubicBezTo>
                  <a:cubicBezTo>
                    <a:pt x="37" y="173"/>
                    <a:pt x="37" y="174"/>
                    <a:pt x="37" y="174"/>
                  </a:cubicBezTo>
                  <a:cubicBezTo>
                    <a:pt x="37" y="174"/>
                    <a:pt x="36" y="174"/>
                    <a:pt x="36" y="174"/>
                  </a:cubicBezTo>
                  <a:cubicBezTo>
                    <a:pt x="36" y="175"/>
                    <a:pt x="37" y="175"/>
                    <a:pt x="37" y="175"/>
                  </a:cubicBezTo>
                  <a:cubicBezTo>
                    <a:pt x="38" y="175"/>
                    <a:pt x="38" y="176"/>
                    <a:pt x="38" y="176"/>
                  </a:cubicBezTo>
                  <a:cubicBezTo>
                    <a:pt x="37" y="177"/>
                    <a:pt x="37" y="177"/>
                    <a:pt x="37" y="177"/>
                  </a:cubicBezTo>
                  <a:cubicBezTo>
                    <a:pt x="37" y="177"/>
                    <a:pt x="37" y="177"/>
                    <a:pt x="37" y="178"/>
                  </a:cubicBezTo>
                  <a:cubicBezTo>
                    <a:pt x="36" y="178"/>
                    <a:pt x="36" y="179"/>
                    <a:pt x="36" y="180"/>
                  </a:cubicBezTo>
                  <a:cubicBezTo>
                    <a:pt x="36" y="180"/>
                    <a:pt x="38" y="181"/>
                    <a:pt x="36" y="181"/>
                  </a:cubicBezTo>
                  <a:cubicBezTo>
                    <a:pt x="36" y="182"/>
                    <a:pt x="36" y="183"/>
                    <a:pt x="36" y="183"/>
                  </a:cubicBezTo>
                  <a:cubicBezTo>
                    <a:pt x="36" y="184"/>
                    <a:pt x="36" y="184"/>
                    <a:pt x="36" y="184"/>
                  </a:cubicBezTo>
                  <a:cubicBezTo>
                    <a:pt x="36" y="184"/>
                    <a:pt x="36" y="184"/>
                    <a:pt x="36" y="184"/>
                  </a:cubicBezTo>
                  <a:cubicBezTo>
                    <a:pt x="36" y="185"/>
                    <a:pt x="36" y="185"/>
                    <a:pt x="36" y="185"/>
                  </a:cubicBezTo>
                  <a:cubicBezTo>
                    <a:pt x="36" y="185"/>
                    <a:pt x="36" y="185"/>
                    <a:pt x="36" y="185"/>
                  </a:cubicBezTo>
                  <a:cubicBezTo>
                    <a:pt x="36" y="185"/>
                    <a:pt x="36" y="185"/>
                    <a:pt x="36" y="186"/>
                  </a:cubicBezTo>
                  <a:cubicBezTo>
                    <a:pt x="35" y="186"/>
                    <a:pt x="35" y="186"/>
                    <a:pt x="35" y="187"/>
                  </a:cubicBezTo>
                  <a:cubicBezTo>
                    <a:pt x="34" y="187"/>
                    <a:pt x="35" y="187"/>
                    <a:pt x="34" y="187"/>
                  </a:cubicBezTo>
                  <a:cubicBezTo>
                    <a:pt x="34" y="188"/>
                    <a:pt x="34" y="188"/>
                    <a:pt x="34" y="188"/>
                  </a:cubicBezTo>
                  <a:cubicBezTo>
                    <a:pt x="34" y="188"/>
                    <a:pt x="34" y="189"/>
                    <a:pt x="34" y="189"/>
                  </a:cubicBezTo>
                  <a:cubicBezTo>
                    <a:pt x="34" y="190"/>
                    <a:pt x="34" y="190"/>
                    <a:pt x="33" y="190"/>
                  </a:cubicBezTo>
                  <a:cubicBezTo>
                    <a:pt x="33" y="191"/>
                    <a:pt x="33" y="191"/>
                    <a:pt x="33" y="192"/>
                  </a:cubicBezTo>
                  <a:cubicBezTo>
                    <a:pt x="32" y="192"/>
                    <a:pt x="32" y="193"/>
                    <a:pt x="32" y="192"/>
                  </a:cubicBezTo>
                  <a:cubicBezTo>
                    <a:pt x="31" y="192"/>
                    <a:pt x="30" y="191"/>
                    <a:pt x="30" y="192"/>
                  </a:cubicBezTo>
                  <a:cubicBezTo>
                    <a:pt x="29" y="192"/>
                    <a:pt x="29" y="192"/>
                    <a:pt x="29" y="192"/>
                  </a:cubicBezTo>
                  <a:cubicBezTo>
                    <a:pt x="29" y="192"/>
                    <a:pt x="29" y="192"/>
                    <a:pt x="28" y="192"/>
                  </a:cubicBezTo>
                  <a:cubicBezTo>
                    <a:pt x="28" y="192"/>
                    <a:pt x="28" y="192"/>
                    <a:pt x="28" y="192"/>
                  </a:cubicBezTo>
                  <a:cubicBezTo>
                    <a:pt x="28" y="192"/>
                    <a:pt x="27" y="192"/>
                    <a:pt x="27" y="192"/>
                  </a:cubicBezTo>
                  <a:cubicBezTo>
                    <a:pt x="27" y="192"/>
                    <a:pt x="26" y="192"/>
                    <a:pt x="26" y="192"/>
                  </a:cubicBezTo>
                  <a:cubicBezTo>
                    <a:pt x="25" y="192"/>
                    <a:pt x="25" y="192"/>
                    <a:pt x="24" y="192"/>
                  </a:cubicBezTo>
                  <a:cubicBezTo>
                    <a:pt x="24" y="192"/>
                    <a:pt x="25" y="193"/>
                    <a:pt x="24" y="194"/>
                  </a:cubicBezTo>
                  <a:cubicBezTo>
                    <a:pt x="24" y="194"/>
                    <a:pt x="23" y="193"/>
                    <a:pt x="23" y="193"/>
                  </a:cubicBezTo>
                  <a:cubicBezTo>
                    <a:pt x="23" y="193"/>
                    <a:pt x="23" y="194"/>
                    <a:pt x="23" y="194"/>
                  </a:cubicBezTo>
                  <a:cubicBezTo>
                    <a:pt x="22" y="195"/>
                    <a:pt x="21" y="196"/>
                    <a:pt x="21" y="197"/>
                  </a:cubicBezTo>
                  <a:cubicBezTo>
                    <a:pt x="21" y="198"/>
                    <a:pt x="22" y="199"/>
                    <a:pt x="22" y="200"/>
                  </a:cubicBezTo>
                  <a:cubicBezTo>
                    <a:pt x="22" y="200"/>
                    <a:pt x="21" y="201"/>
                    <a:pt x="21" y="201"/>
                  </a:cubicBezTo>
                  <a:cubicBezTo>
                    <a:pt x="20" y="202"/>
                    <a:pt x="20" y="201"/>
                    <a:pt x="19" y="201"/>
                  </a:cubicBezTo>
                  <a:cubicBezTo>
                    <a:pt x="19" y="201"/>
                    <a:pt x="19" y="201"/>
                    <a:pt x="18" y="201"/>
                  </a:cubicBezTo>
                  <a:cubicBezTo>
                    <a:pt x="17" y="201"/>
                    <a:pt x="17" y="201"/>
                    <a:pt x="16" y="201"/>
                  </a:cubicBezTo>
                  <a:cubicBezTo>
                    <a:pt x="15" y="202"/>
                    <a:pt x="13" y="202"/>
                    <a:pt x="13" y="201"/>
                  </a:cubicBezTo>
                  <a:cubicBezTo>
                    <a:pt x="13" y="200"/>
                    <a:pt x="12" y="199"/>
                    <a:pt x="13" y="199"/>
                  </a:cubicBezTo>
                  <a:cubicBezTo>
                    <a:pt x="13" y="198"/>
                    <a:pt x="13" y="198"/>
                    <a:pt x="13" y="198"/>
                  </a:cubicBezTo>
                  <a:cubicBezTo>
                    <a:pt x="13" y="197"/>
                    <a:pt x="13" y="197"/>
                    <a:pt x="13" y="197"/>
                  </a:cubicBezTo>
                  <a:cubicBezTo>
                    <a:pt x="12" y="197"/>
                    <a:pt x="12" y="196"/>
                    <a:pt x="12" y="196"/>
                  </a:cubicBezTo>
                  <a:cubicBezTo>
                    <a:pt x="12" y="195"/>
                    <a:pt x="12" y="195"/>
                    <a:pt x="11" y="195"/>
                  </a:cubicBezTo>
                  <a:cubicBezTo>
                    <a:pt x="11" y="194"/>
                    <a:pt x="11" y="193"/>
                    <a:pt x="11" y="192"/>
                  </a:cubicBezTo>
                  <a:cubicBezTo>
                    <a:pt x="10" y="192"/>
                    <a:pt x="10" y="191"/>
                    <a:pt x="9" y="190"/>
                  </a:cubicBezTo>
                  <a:cubicBezTo>
                    <a:pt x="10" y="190"/>
                    <a:pt x="11" y="191"/>
                    <a:pt x="11" y="191"/>
                  </a:cubicBezTo>
                  <a:cubicBezTo>
                    <a:pt x="12" y="191"/>
                    <a:pt x="12" y="191"/>
                    <a:pt x="11" y="190"/>
                  </a:cubicBezTo>
                  <a:cubicBezTo>
                    <a:pt x="11" y="190"/>
                    <a:pt x="10" y="189"/>
                    <a:pt x="11" y="188"/>
                  </a:cubicBezTo>
                  <a:cubicBezTo>
                    <a:pt x="11" y="188"/>
                    <a:pt x="12" y="189"/>
                    <a:pt x="12" y="188"/>
                  </a:cubicBezTo>
                  <a:cubicBezTo>
                    <a:pt x="12" y="187"/>
                    <a:pt x="12" y="187"/>
                    <a:pt x="12" y="186"/>
                  </a:cubicBezTo>
                  <a:cubicBezTo>
                    <a:pt x="12" y="186"/>
                    <a:pt x="12" y="186"/>
                    <a:pt x="11" y="186"/>
                  </a:cubicBezTo>
                  <a:cubicBezTo>
                    <a:pt x="10" y="186"/>
                    <a:pt x="10" y="185"/>
                    <a:pt x="10" y="184"/>
                  </a:cubicBezTo>
                  <a:cubicBezTo>
                    <a:pt x="10" y="183"/>
                    <a:pt x="9" y="183"/>
                    <a:pt x="8" y="182"/>
                  </a:cubicBezTo>
                  <a:cubicBezTo>
                    <a:pt x="8" y="182"/>
                    <a:pt x="8" y="182"/>
                    <a:pt x="8" y="181"/>
                  </a:cubicBezTo>
                  <a:cubicBezTo>
                    <a:pt x="8" y="181"/>
                    <a:pt x="8" y="180"/>
                    <a:pt x="7" y="180"/>
                  </a:cubicBezTo>
                  <a:cubicBezTo>
                    <a:pt x="7" y="179"/>
                    <a:pt x="7" y="178"/>
                    <a:pt x="7" y="177"/>
                  </a:cubicBezTo>
                  <a:cubicBezTo>
                    <a:pt x="7" y="177"/>
                    <a:pt x="7" y="176"/>
                    <a:pt x="6" y="176"/>
                  </a:cubicBezTo>
                  <a:cubicBezTo>
                    <a:pt x="6" y="176"/>
                    <a:pt x="6" y="177"/>
                    <a:pt x="6" y="177"/>
                  </a:cubicBezTo>
                  <a:cubicBezTo>
                    <a:pt x="6" y="176"/>
                    <a:pt x="6" y="176"/>
                    <a:pt x="5" y="175"/>
                  </a:cubicBezTo>
                  <a:cubicBezTo>
                    <a:pt x="5" y="174"/>
                    <a:pt x="5" y="173"/>
                    <a:pt x="5" y="173"/>
                  </a:cubicBezTo>
                  <a:cubicBezTo>
                    <a:pt x="5" y="173"/>
                    <a:pt x="4" y="173"/>
                    <a:pt x="4" y="172"/>
                  </a:cubicBezTo>
                  <a:cubicBezTo>
                    <a:pt x="4" y="172"/>
                    <a:pt x="5" y="172"/>
                    <a:pt x="5" y="172"/>
                  </a:cubicBezTo>
                  <a:cubicBezTo>
                    <a:pt x="5" y="171"/>
                    <a:pt x="4" y="171"/>
                    <a:pt x="4" y="171"/>
                  </a:cubicBezTo>
                  <a:cubicBezTo>
                    <a:pt x="4" y="170"/>
                    <a:pt x="5" y="170"/>
                    <a:pt x="5" y="169"/>
                  </a:cubicBezTo>
                  <a:cubicBezTo>
                    <a:pt x="5" y="169"/>
                    <a:pt x="5" y="168"/>
                    <a:pt x="5" y="168"/>
                  </a:cubicBezTo>
                  <a:cubicBezTo>
                    <a:pt x="5" y="167"/>
                    <a:pt x="5" y="166"/>
                    <a:pt x="5" y="165"/>
                  </a:cubicBezTo>
                  <a:cubicBezTo>
                    <a:pt x="5" y="164"/>
                    <a:pt x="4" y="165"/>
                    <a:pt x="4" y="166"/>
                  </a:cubicBezTo>
                  <a:cubicBezTo>
                    <a:pt x="2" y="167"/>
                    <a:pt x="3" y="165"/>
                    <a:pt x="3" y="165"/>
                  </a:cubicBezTo>
                  <a:cubicBezTo>
                    <a:pt x="3" y="164"/>
                    <a:pt x="2" y="165"/>
                    <a:pt x="2" y="165"/>
                  </a:cubicBezTo>
                  <a:cubicBezTo>
                    <a:pt x="2" y="165"/>
                    <a:pt x="2" y="165"/>
                    <a:pt x="2" y="164"/>
                  </a:cubicBezTo>
                  <a:cubicBezTo>
                    <a:pt x="1" y="165"/>
                    <a:pt x="1" y="164"/>
                    <a:pt x="1" y="163"/>
                  </a:cubicBezTo>
                  <a:cubicBezTo>
                    <a:pt x="1" y="162"/>
                    <a:pt x="1" y="162"/>
                    <a:pt x="1" y="160"/>
                  </a:cubicBezTo>
                  <a:cubicBezTo>
                    <a:pt x="1" y="160"/>
                    <a:pt x="1" y="159"/>
                    <a:pt x="1" y="159"/>
                  </a:cubicBezTo>
                  <a:cubicBezTo>
                    <a:pt x="1" y="158"/>
                    <a:pt x="0" y="158"/>
                    <a:pt x="0" y="157"/>
                  </a:cubicBezTo>
                  <a:cubicBezTo>
                    <a:pt x="0" y="157"/>
                    <a:pt x="0" y="155"/>
                    <a:pt x="1" y="155"/>
                  </a:cubicBezTo>
                  <a:cubicBezTo>
                    <a:pt x="1" y="155"/>
                    <a:pt x="1" y="155"/>
                    <a:pt x="1" y="155"/>
                  </a:cubicBezTo>
                  <a:cubicBezTo>
                    <a:pt x="3" y="155"/>
                    <a:pt x="1" y="157"/>
                    <a:pt x="3" y="158"/>
                  </a:cubicBezTo>
                  <a:cubicBezTo>
                    <a:pt x="4" y="158"/>
                    <a:pt x="4" y="155"/>
                    <a:pt x="4" y="155"/>
                  </a:cubicBezTo>
                  <a:cubicBezTo>
                    <a:pt x="5" y="153"/>
                    <a:pt x="5" y="153"/>
                    <a:pt x="5" y="152"/>
                  </a:cubicBezTo>
                  <a:cubicBezTo>
                    <a:pt x="4" y="151"/>
                    <a:pt x="4" y="150"/>
                    <a:pt x="4" y="149"/>
                  </a:cubicBezTo>
                  <a:cubicBezTo>
                    <a:pt x="4" y="148"/>
                    <a:pt x="5" y="148"/>
                    <a:pt x="5" y="147"/>
                  </a:cubicBezTo>
                  <a:cubicBezTo>
                    <a:pt x="6" y="147"/>
                    <a:pt x="5" y="146"/>
                    <a:pt x="5" y="145"/>
                  </a:cubicBezTo>
                  <a:cubicBezTo>
                    <a:pt x="6" y="144"/>
                    <a:pt x="7" y="144"/>
                    <a:pt x="7" y="144"/>
                  </a:cubicBezTo>
                  <a:cubicBezTo>
                    <a:pt x="8" y="144"/>
                    <a:pt x="9" y="143"/>
                    <a:pt x="9" y="142"/>
                  </a:cubicBezTo>
                  <a:cubicBezTo>
                    <a:pt x="10" y="142"/>
                    <a:pt x="10" y="141"/>
                    <a:pt x="10" y="140"/>
                  </a:cubicBezTo>
                  <a:cubicBezTo>
                    <a:pt x="10" y="139"/>
                    <a:pt x="10" y="138"/>
                    <a:pt x="10" y="137"/>
                  </a:cubicBezTo>
                  <a:cubicBezTo>
                    <a:pt x="10" y="135"/>
                    <a:pt x="9" y="133"/>
                    <a:pt x="8" y="132"/>
                  </a:cubicBezTo>
                  <a:cubicBezTo>
                    <a:pt x="8" y="131"/>
                    <a:pt x="8" y="130"/>
                    <a:pt x="8" y="129"/>
                  </a:cubicBezTo>
                  <a:cubicBezTo>
                    <a:pt x="9" y="129"/>
                    <a:pt x="10" y="129"/>
                    <a:pt x="11" y="129"/>
                  </a:cubicBezTo>
                  <a:cubicBezTo>
                    <a:pt x="11" y="128"/>
                    <a:pt x="11" y="128"/>
                    <a:pt x="11" y="127"/>
                  </a:cubicBezTo>
                  <a:cubicBezTo>
                    <a:pt x="12" y="126"/>
                    <a:pt x="12" y="126"/>
                    <a:pt x="12" y="125"/>
                  </a:cubicBezTo>
                  <a:cubicBezTo>
                    <a:pt x="12" y="124"/>
                    <a:pt x="11" y="122"/>
                    <a:pt x="10" y="122"/>
                  </a:cubicBezTo>
                  <a:cubicBezTo>
                    <a:pt x="9" y="121"/>
                    <a:pt x="9" y="121"/>
                    <a:pt x="8" y="121"/>
                  </a:cubicBezTo>
                  <a:cubicBezTo>
                    <a:pt x="8" y="120"/>
                    <a:pt x="7" y="119"/>
                    <a:pt x="7" y="118"/>
                  </a:cubicBezTo>
                  <a:cubicBezTo>
                    <a:pt x="7" y="117"/>
                    <a:pt x="8" y="117"/>
                    <a:pt x="8" y="116"/>
                  </a:cubicBezTo>
                  <a:cubicBezTo>
                    <a:pt x="8" y="115"/>
                    <a:pt x="8" y="114"/>
                    <a:pt x="8" y="113"/>
                  </a:cubicBezTo>
                  <a:cubicBezTo>
                    <a:pt x="8" y="111"/>
                    <a:pt x="8" y="110"/>
                    <a:pt x="7" y="108"/>
                  </a:cubicBezTo>
                  <a:cubicBezTo>
                    <a:pt x="7" y="107"/>
                    <a:pt x="7" y="107"/>
                    <a:pt x="7" y="106"/>
                  </a:cubicBezTo>
                  <a:cubicBezTo>
                    <a:pt x="7" y="105"/>
                    <a:pt x="7" y="104"/>
                    <a:pt x="7" y="103"/>
                  </a:cubicBezTo>
                  <a:cubicBezTo>
                    <a:pt x="7" y="103"/>
                    <a:pt x="7" y="102"/>
                    <a:pt x="7" y="101"/>
                  </a:cubicBezTo>
                  <a:cubicBezTo>
                    <a:pt x="7" y="101"/>
                    <a:pt x="8" y="100"/>
                    <a:pt x="7" y="99"/>
                  </a:cubicBezTo>
                  <a:cubicBezTo>
                    <a:pt x="7" y="98"/>
                    <a:pt x="6" y="97"/>
                    <a:pt x="7" y="95"/>
                  </a:cubicBezTo>
                  <a:cubicBezTo>
                    <a:pt x="7" y="94"/>
                    <a:pt x="8" y="94"/>
                    <a:pt x="8" y="93"/>
                  </a:cubicBezTo>
                  <a:cubicBezTo>
                    <a:pt x="8" y="92"/>
                    <a:pt x="7" y="92"/>
                    <a:pt x="8" y="91"/>
                  </a:cubicBezTo>
                  <a:cubicBezTo>
                    <a:pt x="9" y="90"/>
                    <a:pt x="9" y="88"/>
                    <a:pt x="10" y="87"/>
                  </a:cubicBezTo>
                  <a:cubicBezTo>
                    <a:pt x="11" y="86"/>
                    <a:pt x="13" y="85"/>
                    <a:pt x="14" y="84"/>
                  </a:cubicBezTo>
                  <a:cubicBezTo>
                    <a:pt x="15" y="84"/>
                    <a:pt x="16" y="84"/>
                    <a:pt x="17" y="84"/>
                  </a:cubicBezTo>
                  <a:cubicBezTo>
                    <a:pt x="17" y="85"/>
                    <a:pt x="17" y="85"/>
                    <a:pt x="18" y="85"/>
                  </a:cubicBezTo>
                  <a:cubicBezTo>
                    <a:pt x="18" y="85"/>
                    <a:pt x="19" y="85"/>
                    <a:pt x="19" y="85"/>
                  </a:cubicBezTo>
                  <a:cubicBezTo>
                    <a:pt x="20" y="85"/>
                    <a:pt x="21" y="83"/>
                    <a:pt x="21" y="82"/>
                  </a:cubicBezTo>
                  <a:cubicBezTo>
                    <a:pt x="21" y="81"/>
                    <a:pt x="21" y="80"/>
                    <a:pt x="21" y="79"/>
                  </a:cubicBezTo>
                  <a:cubicBezTo>
                    <a:pt x="20" y="78"/>
                    <a:pt x="20" y="78"/>
                    <a:pt x="19" y="78"/>
                  </a:cubicBezTo>
                  <a:cubicBezTo>
                    <a:pt x="18" y="77"/>
                    <a:pt x="17" y="76"/>
                    <a:pt x="18" y="75"/>
                  </a:cubicBezTo>
                  <a:cubicBezTo>
                    <a:pt x="18" y="74"/>
                    <a:pt x="19" y="74"/>
                    <a:pt x="19" y="73"/>
                  </a:cubicBezTo>
                  <a:cubicBezTo>
                    <a:pt x="19" y="73"/>
                    <a:pt x="20" y="72"/>
                    <a:pt x="20" y="71"/>
                  </a:cubicBezTo>
                  <a:cubicBezTo>
                    <a:pt x="21" y="70"/>
                    <a:pt x="22" y="68"/>
                    <a:pt x="22" y="67"/>
                  </a:cubicBezTo>
                  <a:cubicBezTo>
                    <a:pt x="22" y="66"/>
                    <a:pt x="22" y="66"/>
                    <a:pt x="23" y="65"/>
                  </a:cubicBezTo>
                  <a:cubicBezTo>
                    <a:pt x="23" y="64"/>
                    <a:pt x="23" y="63"/>
                    <a:pt x="23" y="62"/>
                  </a:cubicBezTo>
                  <a:cubicBezTo>
                    <a:pt x="23" y="61"/>
                    <a:pt x="23" y="60"/>
                    <a:pt x="23" y="60"/>
                  </a:cubicBezTo>
                  <a:cubicBezTo>
                    <a:pt x="23" y="59"/>
                    <a:pt x="24" y="58"/>
                    <a:pt x="24" y="57"/>
                  </a:cubicBezTo>
                  <a:cubicBezTo>
                    <a:pt x="24" y="56"/>
                    <a:pt x="24" y="54"/>
                    <a:pt x="23" y="53"/>
                  </a:cubicBezTo>
                  <a:cubicBezTo>
                    <a:pt x="23" y="51"/>
                    <a:pt x="24" y="51"/>
                    <a:pt x="26" y="51"/>
                  </a:cubicBezTo>
                  <a:cubicBezTo>
                    <a:pt x="27" y="51"/>
                    <a:pt x="27" y="51"/>
                    <a:pt x="28" y="50"/>
                  </a:cubicBezTo>
                  <a:cubicBezTo>
                    <a:pt x="28" y="50"/>
                    <a:pt x="29" y="50"/>
                    <a:pt x="29" y="49"/>
                  </a:cubicBezTo>
                  <a:cubicBezTo>
                    <a:pt x="30" y="48"/>
                    <a:pt x="29" y="46"/>
                    <a:pt x="29" y="45"/>
                  </a:cubicBezTo>
                  <a:cubicBezTo>
                    <a:pt x="30" y="44"/>
                    <a:pt x="30" y="44"/>
                    <a:pt x="31" y="43"/>
                  </a:cubicBezTo>
                  <a:cubicBezTo>
                    <a:pt x="31" y="43"/>
                    <a:pt x="31" y="42"/>
                    <a:pt x="32" y="41"/>
                  </a:cubicBezTo>
                  <a:cubicBezTo>
                    <a:pt x="32" y="40"/>
                    <a:pt x="33" y="38"/>
                    <a:pt x="34" y="37"/>
                  </a:cubicBezTo>
                  <a:cubicBezTo>
                    <a:pt x="36" y="36"/>
                    <a:pt x="36" y="35"/>
                    <a:pt x="36" y="34"/>
                  </a:cubicBezTo>
                  <a:cubicBezTo>
                    <a:pt x="36" y="32"/>
                    <a:pt x="34" y="31"/>
                    <a:pt x="34" y="29"/>
                  </a:cubicBezTo>
                  <a:cubicBezTo>
                    <a:pt x="33" y="28"/>
                    <a:pt x="35" y="28"/>
                    <a:pt x="36" y="27"/>
                  </a:cubicBezTo>
                  <a:cubicBezTo>
                    <a:pt x="37" y="26"/>
                    <a:pt x="37" y="24"/>
                    <a:pt x="38" y="22"/>
                  </a:cubicBezTo>
                  <a:cubicBezTo>
                    <a:pt x="38" y="21"/>
                    <a:pt x="40" y="20"/>
                    <a:pt x="41" y="19"/>
                  </a:cubicBezTo>
                  <a:cubicBezTo>
                    <a:pt x="41" y="18"/>
                    <a:pt x="41" y="18"/>
                    <a:pt x="42" y="17"/>
                  </a:cubicBezTo>
                  <a:cubicBezTo>
                    <a:pt x="42" y="17"/>
                    <a:pt x="43" y="18"/>
                    <a:pt x="44" y="18"/>
                  </a:cubicBezTo>
                  <a:cubicBezTo>
                    <a:pt x="44" y="19"/>
                    <a:pt x="45" y="19"/>
                    <a:pt x="46" y="19"/>
                  </a:cubicBezTo>
                  <a:cubicBezTo>
                    <a:pt x="46" y="19"/>
                    <a:pt x="46" y="19"/>
                    <a:pt x="47" y="18"/>
                  </a:cubicBezTo>
                  <a:cubicBezTo>
                    <a:pt x="47" y="18"/>
                    <a:pt x="47" y="17"/>
                    <a:pt x="48" y="16"/>
                  </a:cubicBezTo>
                  <a:cubicBezTo>
                    <a:pt x="48" y="16"/>
                    <a:pt x="48" y="15"/>
                    <a:pt x="48" y="14"/>
                  </a:cubicBezTo>
                  <a:cubicBezTo>
                    <a:pt x="48" y="13"/>
                    <a:pt x="48" y="12"/>
                    <a:pt x="48" y="11"/>
                  </a:cubicBezTo>
                  <a:cubicBezTo>
                    <a:pt x="48" y="11"/>
                    <a:pt x="47" y="10"/>
                    <a:pt x="48" y="9"/>
                  </a:cubicBezTo>
                  <a:cubicBezTo>
                    <a:pt x="48" y="9"/>
                    <a:pt x="49" y="9"/>
                    <a:pt x="49" y="9"/>
                  </a:cubicBezTo>
                  <a:cubicBezTo>
                    <a:pt x="50" y="9"/>
                    <a:pt x="50" y="9"/>
                    <a:pt x="51" y="9"/>
                  </a:cubicBezTo>
                  <a:cubicBezTo>
                    <a:pt x="51" y="10"/>
                    <a:pt x="52" y="10"/>
                    <a:pt x="53" y="10"/>
                  </a:cubicBezTo>
                  <a:cubicBezTo>
                    <a:pt x="54" y="10"/>
                    <a:pt x="54" y="10"/>
                    <a:pt x="55" y="10"/>
                  </a:cubicBezTo>
                  <a:cubicBezTo>
                    <a:pt x="56" y="11"/>
                    <a:pt x="57" y="11"/>
                    <a:pt x="57" y="11"/>
                  </a:cubicBezTo>
                  <a:cubicBezTo>
                    <a:pt x="58" y="12"/>
                    <a:pt x="59" y="12"/>
                    <a:pt x="60" y="12"/>
                  </a:cubicBezTo>
                  <a:cubicBezTo>
                    <a:pt x="60" y="12"/>
                    <a:pt x="61" y="12"/>
                    <a:pt x="61" y="11"/>
                  </a:cubicBezTo>
                  <a:cubicBezTo>
                    <a:pt x="62" y="10"/>
                    <a:pt x="61" y="10"/>
                    <a:pt x="61" y="10"/>
                  </a:cubicBezTo>
                  <a:cubicBezTo>
                    <a:pt x="60" y="10"/>
                    <a:pt x="59" y="10"/>
                    <a:pt x="60" y="9"/>
                  </a:cubicBezTo>
                  <a:cubicBezTo>
                    <a:pt x="60" y="8"/>
                    <a:pt x="61" y="8"/>
                    <a:pt x="61" y="8"/>
                  </a:cubicBezTo>
                  <a:cubicBezTo>
                    <a:pt x="62" y="7"/>
                    <a:pt x="63" y="5"/>
                    <a:pt x="63" y="4"/>
                  </a:cubicBezTo>
                  <a:cubicBezTo>
                    <a:pt x="63" y="3"/>
                    <a:pt x="62" y="2"/>
                    <a:pt x="62" y="2"/>
                  </a:cubicBezTo>
                  <a:cubicBezTo>
                    <a:pt x="61" y="1"/>
                    <a:pt x="61" y="1"/>
                    <a:pt x="61" y="0"/>
                  </a:cubicBezTo>
                  <a:cubicBezTo>
                    <a:pt x="63" y="0"/>
                    <a:pt x="64" y="0"/>
                    <a:pt x="66" y="1"/>
                  </a:cubicBezTo>
                  <a:cubicBezTo>
                    <a:pt x="67" y="1"/>
                    <a:pt x="67" y="1"/>
                    <a:pt x="66" y="2"/>
                  </a:cubicBezTo>
                  <a:cubicBezTo>
                    <a:pt x="66" y="3"/>
                    <a:pt x="66" y="2"/>
                    <a:pt x="66" y="3"/>
                  </a:cubicBezTo>
                  <a:cubicBezTo>
                    <a:pt x="67" y="3"/>
                    <a:pt x="67" y="3"/>
                    <a:pt x="68" y="3"/>
                  </a:cubicBezTo>
                  <a:cubicBezTo>
                    <a:pt x="68" y="4"/>
                    <a:pt x="68" y="4"/>
                    <a:pt x="68" y="5"/>
                  </a:cubicBezTo>
                  <a:cubicBezTo>
                    <a:pt x="69" y="5"/>
                    <a:pt x="69" y="5"/>
                    <a:pt x="70" y="6"/>
                  </a:cubicBezTo>
                  <a:cubicBezTo>
                    <a:pt x="70" y="6"/>
                    <a:pt x="70" y="6"/>
                    <a:pt x="70" y="7"/>
                  </a:cubicBezTo>
                  <a:cubicBezTo>
                    <a:pt x="70" y="7"/>
                    <a:pt x="71" y="7"/>
                    <a:pt x="71" y="7"/>
                  </a:cubicBezTo>
                  <a:cubicBezTo>
                    <a:pt x="71" y="7"/>
                    <a:pt x="71" y="8"/>
                    <a:pt x="72" y="8"/>
                  </a:cubicBezTo>
                  <a:cubicBezTo>
                    <a:pt x="72" y="9"/>
                    <a:pt x="73" y="9"/>
                    <a:pt x="73" y="9"/>
                  </a:cubicBezTo>
                  <a:cubicBezTo>
                    <a:pt x="74" y="10"/>
                    <a:pt x="74" y="11"/>
                    <a:pt x="75" y="11"/>
                  </a:cubicBezTo>
                  <a:cubicBezTo>
                    <a:pt x="75" y="11"/>
                    <a:pt x="76" y="10"/>
                    <a:pt x="76" y="11"/>
                  </a:cubicBezTo>
                  <a:cubicBezTo>
                    <a:pt x="77" y="11"/>
                    <a:pt x="77" y="11"/>
                    <a:pt x="78" y="12"/>
                  </a:cubicBezTo>
                  <a:cubicBezTo>
                    <a:pt x="79" y="12"/>
                    <a:pt x="79" y="13"/>
                    <a:pt x="80" y="13"/>
                  </a:cubicBezTo>
                  <a:cubicBezTo>
                    <a:pt x="80" y="14"/>
                    <a:pt x="81" y="14"/>
                    <a:pt x="81" y="15"/>
                  </a:cubicBezTo>
                  <a:cubicBezTo>
                    <a:pt x="81" y="15"/>
                    <a:pt x="81" y="16"/>
                    <a:pt x="82" y="17"/>
                  </a:cubicBezTo>
                  <a:cubicBezTo>
                    <a:pt x="82" y="17"/>
                    <a:pt x="82" y="17"/>
                    <a:pt x="82" y="17"/>
                  </a:cubicBezTo>
                  <a:cubicBezTo>
                    <a:pt x="83" y="17"/>
                    <a:pt x="83" y="18"/>
                    <a:pt x="83" y="18"/>
                  </a:cubicBezTo>
                  <a:cubicBezTo>
                    <a:pt x="83" y="19"/>
                    <a:pt x="84" y="19"/>
                    <a:pt x="84" y="19"/>
                  </a:cubicBezTo>
                  <a:cubicBezTo>
                    <a:pt x="85" y="20"/>
                    <a:pt x="85" y="20"/>
                    <a:pt x="84" y="21"/>
                  </a:cubicBezTo>
                  <a:cubicBezTo>
                    <a:pt x="84" y="21"/>
                    <a:pt x="83" y="22"/>
                    <a:pt x="83" y="23"/>
                  </a:cubicBezTo>
                  <a:cubicBezTo>
                    <a:pt x="83" y="23"/>
                    <a:pt x="83" y="24"/>
                    <a:pt x="84" y="25"/>
                  </a:cubicBezTo>
                  <a:cubicBezTo>
                    <a:pt x="84" y="25"/>
                    <a:pt x="84" y="26"/>
                    <a:pt x="84" y="26"/>
                  </a:cubicBezTo>
                  <a:cubicBezTo>
                    <a:pt x="84" y="27"/>
                    <a:pt x="83" y="28"/>
                    <a:pt x="84" y="29"/>
                  </a:cubicBezTo>
                  <a:cubicBezTo>
                    <a:pt x="84" y="29"/>
                    <a:pt x="85" y="29"/>
                    <a:pt x="85" y="30"/>
                  </a:cubicBezTo>
                  <a:cubicBezTo>
                    <a:pt x="85" y="30"/>
                    <a:pt x="85" y="31"/>
                    <a:pt x="85" y="31"/>
                  </a:cubicBezTo>
                  <a:cubicBezTo>
                    <a:pt x="85" y="32"/>
                    <a:pt x="85" y="32"/>
                    <a:pt x="85" y="32"/>
                  </a:cubicBezTo>
                  <a:cubicBezTo>
                    <a:pt x="84" y="32"/>
                    <a:pt x="84" y="33"/>
                    <a:pt x="84" y="33"/>
                  </a:cubicBezTo>
                  <a:cubicBezTo>
                    <a:pt x="84" y="33"/>
                    <a:pt x="84" y="33"/>
                    <a:pt x="84" y="34"/>
                  </a:cubicBezTo>
                  <a:cubicBezTo>
                    <a:pt x="84" y="34"/>
                    <a:pt x="85" y="35"/>
                    <a:pt x="85" y="35"/>
                  </a:cubicBezTo>
                  <a:cubicBezTo>
                    <a:pt x="85" y="36"/>
                    <a:pt x="85" y="37"/>
                    <a:pt x="85" y="37"/>
                  </a:cubicBezTo>
                  <a:cubicBezTo>
                    <a:pt x="86" y="38"/>
                    <a:pt x="87" y="39"/>
                    <a:pt x="87" y="40"/>
                  </a:cubicBezTo>
                  <a:cubicBezTo>
                    <a:pt x="85" y="41"/>
                    <a:pt x="86" y="43"/>
                    <a:pt x="86" y="44"/>
                  </a:cubicBezTo>
                  <a:cubicBezTo>
                    <a:pt x="86" y="44"/>
                    <a:pt x="86" y="45"/>
                    <a:pt x="85" y="45"/>
                  </a:cubicBezTo>
                  <a:cubicBezTo>
                    <a:pt x="85" y="46"/>
                    <a:pt x="84" y="46"/>
                    <a:pt x="84" y="47"/>
                  </a:cubicBezTo>
                  <a:cubicBezTo>
                    <a:pt x="85" y="47"/>
                    <a:pt x="85" y="49"/>
                    <a:pt x="85" y="49"/>
                  </a:cubicBezTo>
                  <a:cubicBezTo>
                    <a:pt x="85" y="50"/>
                    <a:pt x="85" y="50"/>
                    <a:pt x="85" y="51"/>
                  </a:cubicBezTo>
                  <a:cubicBezTo>
                    <a:pt x="85" y="51"/>
                    <a:pt x="86" y="51"/>
                    <a:pt x="86" y="51"/>
                  </a:cubicBezTo>
                  <a:cubicBezTo>
                    <a:pt x="86" y="51"/>
                    <a:pt x="86" y="52"/>
                    <a:pt x="87" y="52"/>
                  </a:cubicBezTo>
                  <a:cubicBezTo>
                    <a:pt x="87" y="53"/>
                    <a:pt x="87" y="53"/>
                    <a:pt x="87" y="54"/>
                  </a:cubicBezTo>
                  <a:cubicBezTo>
                    <a:pt x="87" y="55"/>
                    <a:pt x="88" y="55"/>
                    <a:pt x="88" y="56"/>
                  </a:cubicBezTo>
                  <a:close/>
                  <a:moveTo>
                    <a:pt x="36" y="189"/>
                  </a:moveTo>
                  <a:cubicBezTo>
                    <a:pt x="35" y="190"/>
                    <a:pt x="36" y="192"/>
                    <a:pt x="37" y="191"/>
                  </a:cubicBezTo>
                  <a:cubicBezTo>
                    <a:pt x="37" y="190"/>
                    <a:pt x="37" y="189"/>
                    <a:pt x="37" y="188"/>
                  </a:cubicBezTo>
                  <a:cubicBezTo>
                    <a:pt x="37" y="188"/>
                    <a:pt x="38" y="187"/>
                    <a:pt x="38" y="186"/>
                  </a:cubicBezTo>
                  <a:cubicBezTo>
                    <a:pt x="38" y="184"/>
                    <a:pt x="39" y="183"/>
                    <a:pt x="39" y="182"/>
                  </a:cubicBezTo>
                  <a:cubicBezTo>
                    <a:pt x="39" y="181"/>
                    <a:pt x="39" y="180"/>
                    <a:pt x="40" y="180"/>
                  </a:cubicBezTo>
                  <a:cubicBezTo>
                    <a:pt x="40" y="179"/>
                    <a:pt x="40" y="178"/>
                    <a:pt x="40" y="177"/>
                  </a:cubicBezTo>
                  <a:cubicBezTo>
                    <a:pt x="39" y="178"/>
                    <a:pt x="39" y="178"/>
                    <a:pt x="39" y="179"/>
                  </a:cubicBezTo>
                  <a:cubicBezTo>
                    <a:pt x="39" y="180"/>
                    <a:pt x="39" y="181"/>
                    <a:pt x="38" y="182"/>
                  </a:cubicBezTo>
                  <a:cubicBezTo>
                    <a:pt x="38" y="183"/>
                    <a:pt x="38" y="183"/>
                    <a:pt x="37" y="183"/>
                  </a:cubicBezTo>
                  <a:cubicBezTo>
                    <a:pt x="37" y="184"/>
                    <a:pt x="37" y="184"/>
                    <a:pt x="37" y="185"/>
                  </a:cubicBezTo>
                  <a:cubicBezTo>
                    <a:pt x="36" y="186"/>
                    <a:pt x="36" y="187"/>
                    <a:pt x="36" y="188"/>
                  </a:cubicBezTo>
                  <a:cubicBezTo>
                    <a:pt x="36" y="189"/>
                    <a:pt x="36" y="189"/>
                    <a:pt x="36" y="189"/>
                  </a:cubicBezTo>
                  <a:close/>
                  <a:moveTo>
                    <a:pt x="49" y="181"/>
                  </a:moveTo>
                  <a:cubicBezTo>
                    <a:pt x="49" y="180"/>
                    <a:pt x="50" y="179"/>
                    <a:pt x="51" y="179"/>
                  </a:cubicBezTo>
                  <a:cubicBezTo>
                    <a:pt x="51" y="178"/>
                    <a:pt x="51" y="178"/>
                    <a:pt x="51" y="178"/>
                  </a:cubicBezTo>
                  <a:cubicBezTo>
                    <a:pt x="51" y="177"/>
                    <a:pt x="52" y="177"/>
                    <a:pt x="52" y="177"/>
                  </a:cubicBezTo>
                  <a:cubicBezTo>
                    <a:pt x="54" y="176"/>
                    <a:pt x="52" y="176"/>
                    <a:pt x="52" y="176"/>
                  </a:cubicBezTo>
                  <a:cubicBezTo>
                    <a:pt x="51" y="176"/>
                    <a:pt x="52" y="175"/>
                    <a:pt x="52" y="175"/>
                  </a:cubicBezTo>
                  <a:cubicBezTo>
                    <a:pt x="52" y="174"/>
                    <a:pt x="52" y="174"/>
                    <a:pt x="52" y="174"/>
                  </a:cubicBezTo>
                  <a:cubicBezTo>
                    <a:pt x="52" y="174"/>
                    <a:pt x="52" y="173"/>
                    <a:pt x="52" y="173"/>
                  </a:cubicBezTo>
                  <a:cubicBezTo>
                    <a:pt x="52" y="173"/>
                    <a:pt x="53" y="173"/>
                    <a:pt x="53" y="172"/>
                  </a:cubicBezTo>
                  <a:cubicBezTo>
                    <a:pt x="53" y="172"/>
                    <a:pt x="53" y="172"/>
                    <a:pt x="53" y="172"/>
                  </a:cubicBezTo>
                  <a:cubicBezTo>
                    <a:pt x="53" y="171"/>
                    <a:pt x="53" y="171"/>
                    <a:pt x="54" y="171"/>
                  </a:cubicBezTo>
                  <a:cubicBezTo>
                    <a:pt x="54" y="171"/>
                    <a:pt x="54" y="171"/>
                    <a:pt x="54" y="170"/>
                  </a:cubicBezTo>
                  <a:cubicBezTo>
                    <a:pt x="55" y="170"/>
                    <a:pt x="55" y="170"/>
                    <a:pt x="55" y="170"/>
                  </a:cubicBezTo>
                  <a:cubicBezTo>
                    <a:pt x="55" y="169"/>
                    <a:pt x="55" y="169"/>
                    <a:pt x="54" y="169"/>
                  </a:cubicBezTo>
                  <a:cubicBezTo>
                    <a:pt x="54" y="169"/>
                    <a:pt x="53" y="171"/>
                    <a:pt x="52" y="170"/>
                  </a:cubicBezTo>
                  <a:cubicBezTo>
                    <a:pt x="52" y="171"/>
                    <a:pt x="52" y="171"/>
                    <a:pt x="52" y="171"/>
                  </a:cubicBezTo>
                  <a:cubicBezTo>
                    <a:pt x="52" y="171"/>
                    <a:pt x="51" y="170"/>
                    <a:pt x="51" y="170"/>
                  </a:cubicBezTo>
                  <a:cubicBezTo>
                    <a:pt x="51" y="170"/>
                    <a:pt x="51" y="171"/>
                    <a:pt x="51" y="171"/>
                  </a:cubicBezTo>
                  <a:cubicBezTo>
                    <a:pt x="51" y="171"/>
                    <a:pt x="51" y="171"/>
                    <a:pt x="50" y="171"/>
                  </a:cubicBezTo>
                  <a:cubicBezTo>
                    <a:pt x="50" y="172"/>
                    <a:pt x="49" y="172"/>
                    <a:pt x="49" y="173"/>
                  </a:cubicBezTo>
                  <a:cubicBezTo>
                    <a:pt x="48" y="174"/>
                    <a:pt x="48" y="174"/>
                    <a:pt x="47" y="175"/>
                  </a:cubicBezTo>
                  <a:cubicBezTo>
                    <a:pt x="47" y="176"/>
                    <a:pt x="48" y="176"/>
                    <a:pt x="48" y="177"/>
                  </a:cubicBezTo>
                  <a:cubicBezTo>
                    <a:pt x="48" y="178"/>
                    <a:pt x="47" y="178"/>
                    <a:pt x="47" y="178"/>
                  </a:cubicBezTo>
                  <a:cubicBezTo>
                    <a:pt x="47" y="179"/>
                    <a:pt x="48" y="179"/>
                    <a:pt x="48" y="179"/>
                  </a:cubicBezTo>
                  <a:cubicBezTo>
                    <a:pt x="48" y="180"/>
                    <a:pt x="48" y="181"/>
                    <a:pt x="48" y="182"/>
                  </a:cubicBezTo>
                  <a:cubicBezTo>
                    <a:pt x="47" y="182"/>
                    <a:pt x="47" y="183"/>
                    <a:pt x="48" y="183"/>
                  </a:cubicBezTo>
                  <a:cubicBezTo>
                    <a:pt x="49" y="183"/>
                    <a:pt x="49" y="181"/>
                    <a:pt x="49" y="181"/>
                  </a:cubicBezTo>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3" name="Freeform 792">
              <a:extLst>
                <a:ext uri="{FF2B5EF4-FFF2-40B4-BE49-F238E27FC236}">
                  <a16:creationId xmlns:a16="http://schemas.microsoft.com/office/drawing/2014/main" id="{0354C23A-4729-42E0-8478-E7E6B8A4C13B}"/>
                </a:ext>
              </a:extLst>
            </p:cNvPr>
            <p:cNvSpPr>
              <a:spLocks/>
            </p:cNvSpPr>
            <p:nvPr/>
          </p:nvSpPr>
          <p:spPr bwMode="auto">
            <a:xfrm>
              <a:off x="6427660" y="3123493"/>
              <a:ext cx="98098" cy="57878"/>
            </a:xfrm>
            <a:custGeom>
              <a:avLst/>
              <a:gdLst>
                <a:gd name="T0" fmla="*/ 3 w 21"/>
                <a:gd name="T1" fmla="*/ 14 h 15"/>
                <a:gd name="T2" fmla="*/ 4 w 21"/>
                <a:gd name="T3" fmla="*/ 13 h 15"/>
                <a:gd name="T4" fmla="*/ 7 w 21"/>
                <a:gd name="T5" fmla="*/ 13 h 15"/>
                <a:gd name="T6" fmla="*/ 8 w 21"/>
                <a:gd name="T7" fmla="*/ 12 h 15"/>
                <a:gd name="T8" fmla="*/ 11 w 21"/>
                <a:gd name="T9" fmla="*/ 13 h 15"/>
                <a:gd name="T10" fmla="*/ 14 w 21"/>
                <a:gd name="T11" fmla="*/ 14 h 15"/>
                <a:gd name="T12" fmla="*/ 13 w 21"/>
                <a:gd name="T13" fmla="*/ 12 h 15"/>
                <a:gd name="T14" fmla="*/ 14 w 21"/>
                <a:gd name="T15" fmla="*/ 12 h 15"/>
                <a:gd name="T16" fmla="*/ 14 w 21"/>
                <a:gd name="T17" fmla="*/ 11 h 15"/>
                <a:gd name="T18" fmla="*/ 16 w 21"/>
                <a:gd name="T19" fmla="*/ 10 h 15"/>
                <a:gd name="T20" fmla="*/ 16 w 21"/>
                <a:gd name="T21" fmla="*/ 8 h 15"/>
                <a:gd name="T22" fmla="*/ 16 w 21"/>
                <a:gd name="T23" fmla="*/ 7 h 15"/>
                <a:gd name="T24" fmla="*/ 16 w 21"/>
                <a:gd name="T25" fmla="*/ 7 h 15"/>
                <a:gd name="T26" fmla="*/ 18 w 21"/>
                <a:gd name="T27" fmla="*/ 6 h 15"/>
                <a:gd name="T28" fmla="*/ 18 w 21"/>
                <a:gd name="T29" fmla="*/ 5 h 15"/>
                <a:gd name="T30" fmla="*/ 19 w 21"/>
                <a:gd name="T31" fmla="*/ 5 h 15"/>
                <a:gd name="T32" fmla="*/ 20 w 21"/>
                <a:gd name="T33" fmla="*/ 5 h 15"/>
                <a:gd name="T34" fmla="*/ 20 w 21"/>
                <a:gd name="T35" fmla="*/ 4 h 15"/>
                <a:gd name="T36" fmla="*/ 21 w 21"/>
                <a:gd name="T37" fmla="*/ 4 h 15"/>
                <a:gd name="T38" fmla="*/ 21 w 21"/>
                <a:gd name="T39" fmla="*/ 2 h 15"/>
                <a:gd name="T40" fmla="*/ 21 w 21"/>
                <a:gd name="T41" fmla="*/ 2 h 15"/>
                <a:gd name="T42" fmla="*/ 20 w 21"/>
                <a:gd name="T43" fmla="*/ 1 h 15"/>
                <a:gd name="T44" fmla="*/ 20 w 21"/>
                <a:gd name="T45" fmla="*/ 0 h 15"/>
                <a:gd name="T46" fmla="*/ 19 w 21"/>
                <a:gd name="T47" fmla="*/ 0 h 15"/>
                <a:gd name="T48" fmla="*/ 18 w 21"/>
                <a:gd name="T49" fmla="*/ 1 h 15"/>
                <a:gd name="T50" fmla="*/ 18 w 21"/>
                <a:gd name="T51" fmla="*/ 1 h 15"/>
                <a:gd name="T52" fmla="*/ 15 w 21"/>
                <a:gd name="T53" fmla="*/ 2 h 15"/>
                <a:gd name="T54" fmla="*/ 13 w 21"/>
                <a:gd name="T55" fmla="*/ 2 h 15"/>
                <a:gd name="T56" fmla="*/ 11 w 21"/>
                <a:gd name="T57" fmla="*/ 2 h 15"/>
                <a:gd name="T58" fmla="*/ 7 w 21"/>
                <a:gd name="T59" fmla="*/ 5 h 15"/>
                <a:gd name="T60" fmla="*/ 2 w 21"/>
                <a:gd name="T61" fmla="*/ 3 h 15"/>
                <a:gd name="T62" fmla="*/ 1 w 21"/>
                <a:gd name="T63" fmla="*/ 5 h 15"/>
                <a:gd name="T64" fmla="*/ 0 w 21"/>
                <a:gd name="T65" fmla="*/ 6 h 15"/>
                <a:gd name="T66" fmla="*/ 2 w 21"/>
                <a:gd name="T67" fmla="*/ 6 h 15"/>
                <a:gd name="T68" fmla="*/ 1 w 21"/>
                <a:gd name="T69" fmla="*/ 8 h 15"/>
                <a:gd name="T70" fmla="*/ 2 w 21"/>
                <a:gd name="T71" fmla="*/ 9 h 15"/>
                <a:gd name="T72" fmla="*/ 2 w 21"/>
                <a:gd name="T73" fmla="*/ 11 h 15"/>
                <a:gd name="T74" fmla="*/ 3 w 21"/>
                <a:gd name="T75" fmla="*/ 12 h 15"/>
                <a:gd name="T76" fmla="*/ 3 w 21"/>
                <a:gd name="T77" fmla="*/ 13 h 15"/>
                <a:gd name="T78" fmla="*/ 2 w 21"/>
                <a:gd name="T79" fmla="*/ 13 h 15"/>
                <a:gd name="T80" fmla="*/ 1 w 21"/>
                <a:gd name="T81" fmla="*/ 13 h 15"/>
                <a:gd name="T82" fmla="*/ 3 w 21"/>
                <a:gd name="T8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15">
                  <a:moveTo>
                    <a:pt x="3" y="14"/>
                  </a:moveTo>
                  <a:cubicBezTo>
                    <a:pt x="3" y="14"/>
                    <a:pt x="4" y="14"/>
                    <a:pt x="4" y="13"/>
                  </a:cubicBezTo>
                  <a:cubicBezTo>
                    <a:pt x="5" y="13"/>
                    <a:pt x="6" y="14"/>
                    <a:pt x="7" y="13"/>
                  </a:cubicBezTo>
                  <a:cubicBezTo>
                    <a:pt x="8" y="13"/>
                    <a:pt x="8" y="12"/>
                    <a:pt x="8" y="12"/>
                  </a:cubicBezTo>
                  <a:cubicBezTo>
                    <a:pt x="8" y="12"/>
                    <a:pt x="10" y="14"/>
                    <a:pt x="11" y="13"/>
                  </a:cubicBezTo>
                  <a:cubicBezTo>
                    <a:pt x="11" y="13"/>
                    <a:pt x="13" y="15"/>
                    <a:pt x="14" y="14"/>
                  </a:cubicBezTo>
                  <a:cubicBezTo>
                    <a:pt x="14" y="13"/>
                    <a:pt x="13" y="13"/>
                    <a:pt x="13" y="12"/>
                  </a:cubicBezTo>
                  <a:cubicBezTo>
                    <a:pt x="13" y="12"/>
                    <a:pt x="14" y="12"/>
                    <a:pt x="14" y="12"/>
                  </a:cubicBezTo>
                  <a:cubicBezTo>
                    <a:pt x="13" y="11"/>
                    <a:pt x="14" y="11"/>
                    <a:pt x="14" y="11"/>
                  </a:cubicBezTo>
                  <a:cubicBezTo>
                    <a:pt x="15" y="10"/>
                    <a:pt x="15" y="11"/>
                    <a:pt x="16" y="10"/>
                  </a:cubicBezTo>
                  <a:cubicBezTo>
                    <a:pt x="16" y="9"/>
                    <a:pt x="16" y="9"/>
                    <a:pt x="16" y="8"/>
                  </a:cubicBezTo>
                  <a:cubicBezTo>
                    <a:pt x="16" y="8"/>
                    <a:pt x="15" y="7"/>
                    <a:pt x="16" y="7"/>
                  </a:cubicBezTo>
                  <a:cubicBezTo>
                    <a:pt x="16" y="7"/>
                    <a:pt x="16" y="7"/>
                    <a:pt x="16" y="7"/>
                  </a:cubicBezTo>
                  <a:cubicBezTo>
                    <a:pt x="17" y="6"/>
                    <a:pt x="17" y="6"/>
                    <a:pt x="18" y="6"/>
                  </a:cubicBezTo>
                  <a:cubicBezTo>
                    <a:pt x="18" y="6"/>
                    <a:pt x="18" y="6"/>
                    <a:pt x="18" y="5"/>
                  </a:cubicBezTo>
                  <a:cubicBezTo>
                    <a:pt x="19" y="5"/>
                    <a:pt x="19" y="5"/>
                    <a:pt x="19" y="5"/>
                  </a:cubicBezTo>
                  <a:cubicBezTo>
                    <a:pt x="20" y="5"/>
                    <a:pt x="20" y="5"/>
                    <a:pt x="20" y="5"/>
                  </a:cubicBezTo>
                  <a:cubicBezTo>
                    <a:pt x="20" y="4"/>
                    <a:pt x="20" y="4"/>
                    <a:pt x="20" y="4"/>
                  </a:cubicBezTo>
                  <a:cubicBezTo>
                    <a:pt x="20" y="3"/>
                    <a:pt x="21" y="4"/>
                    <a:pt x="21" y="4"/>
                  </a:cubicBezTo>
                  <a:cubicBezTo>
                    <a:pt x="21" y="3"/>
                    <a:pt x="21" y="3"/>
                    <a:pt x="21" y="2"/>
                  </a:cubicBezTo>
                  <a:cubicBezTo>
                    <a:pt x="21" y="2"/>
                    <a:pt x="21" y="2"/>
                    <a:pt x="21" y="2"/>
                  </a:cubicBezTo>
                  <a:cubicBezTo>
                    <a:pt x="21" y="2"/>
                    <a:pt x="21" y="2"/>
                    <a:pt x="20" y="1"/>
                  </a:cubicBezTo>
                  <a:cubicBezTo>
                    <a:pt x="20" y="1"/>
                    <a:pt x="20" y="1"/>
                    <a:pt x="20" y="0"/>
                  </a:cubicBezTo>
                  <a:cubicBezTo>
                    <a:pt x="20" y="0"/>
                    <a:pt x="19" y="0"/>
                    <a:pt x="19" y="0"/>
                  </a:cubicBezTo>
                  <a:cubicBezTo>
                    <a:pt x="18" y="0"/>
                    <a:pt x="18" y="0"/>
                    <a:pt x="18" y="1"/>
                  </a:cubicBezTo>
                  <a:cubicBezTo>
                    <a:pt x="18" y="1"/>
                    <a:pt x="18" y="1"/>
                    <a:pt x="18" y="1"/>
                  </a:cubicBezTo>
                  <a:cubicBezTo>
                    <a:pt x="17" y="2"/>
                    <a:pt x="16" y="2"/>
                    <a:pt x="15" y="2"/>
                  </a:cubicBezTo>
                  <a:cubicBezTo>
                    <a:pt x="15" y="2"/>
                    <a:pt x="14" y="2"/>
                    <a:pt x="13" y="2"/>
                  </a:cubicBezTo>
                  <a:cubicBezTo>
                    <a:pt x="12" y="2"/>
                    <a:pt x="12" y="2"/>
                    <a:pt x="11" y="2"/>
                  </a:cubicBezTo>
                  <a:cubicBezTo>
                    <a:pt x="9" y="3"/>
                    <a:pt x="9" y="5"/>
                    <a:pt x="7" y="5"/>
                  </a:cubicBezTo>
                  <a:cubicBezTo>
                    <a:pt x="6" y="4"/>
                    <a:pt x="4" y="3"/>
                    <a:pt x="2" y="3"/>
                  </a:cubicBezTo>
                  <a:cubicBezTo>
                    <a:pt x="4" y="4"/>
                    <a:pt x="2" y="5"/>
                    <a:pt x="1" y="5"/>
                  </a:cubicBezTo>
                  <a:cubicBezTo>
                    <a:pt x="1" y="5"/>
                    <a:pt x="0" y="6"/>
                    <a:pt x="0" y="6"/>
                  </a:cubicBezTo>
                  <a:cubicBezTo>
                    <a:pt x="1" y="6"/>
                    <a:pt x="1" y="6"/>
                    <a:pt x="2" y="6"/>
                  </a:cubicBezTo>
                  <a:cubicBezTo>
                    <a:pt x="3" y="7"/>
                    <a:pt x="1" y="7"/>
                    <a:pt x="1" y="8"/>
                  </a:cubicBezTo>
                  <a:cubicBezTo>
                    <a:pt x="1" y="9"/>
                    <a:pt x="2" y="9"/>
                    <a:pt x="2" y="9"/>
                  </a:cubicBezTo>
                  <a:cubicBezTo>
                    <a:pt x="2" y="10"/>
                    <a:pt x="2" y="10"/>
                    <a:pt x="2" y="11"/>
                  </a:cubicBezTo>
                  <a:cubicBezTo>
                    <a:pt x="2" y="10"/>
                    <a:pt x="4" y="12"/>
                    <a:pt x="3" y="12"/>
                  </a:cubicBezTo>
                  <a:cubicBezTo>
                    <a:pt x="3" y="13"/>
                    <a:pt x="3" y="13"/>
                    <a:pt x="3" y="13"/>
                  </a:cubicBezTo>
                  <a:cubicBezTo>
                    <a:pt x="2" y="13"/>
                    <a:pt x="2" y="13"/>
                    <a:pt x="2" y="13"/>
                  </a:cubicBezTo>
                  <a:cubicBezTo>
                    <a:pt x="2" y="13"/>
                    <a:pt x="2" y="13"/>
                    <a:pt x="1" y="13"/>
                  </a:cubicBezTo>
                  <a:cubicBezTo>
                    <a:pt x="2" y="14"/>
                    <a:pt x="2" y="14"/>
                    <a:pt x="3" y="1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4" name="Freeform 793">
              <a:extLst>
                <a:ext uri="{FF2B5EF4-FFF2-40B4-BE49-F238E27FC236}">
                  <a16:creationId xmlns:a16="http://schemas.microsoft.com/office/drawing/2014/main" id="{379DE050-27AF-4EE7-8648-49A3F217A230}"/>
                </a:ext>
              </a:extLst>
            </p:cNvPr>
            <p:cNvSpPr>
              <a:spLocks/>
            </p:cNvSpPr>
            <p:nvPr/>
          </p:nvSpPr>
          <p:spPr bwMode="auto">
            <a:xfrm>
              <a:off x="6534677" y="3017866"/>
              <a:ext cx="181928" cy="72347"/>
            </a:xfrm>
            <a:custGeom>
              <a:avLst/>
              <a:gdLst>
                <a:gd name="T0" fmla="*/ 5 w 39"/>
                <a:gd name="T1" fmla="*/ 17 h 19"/>
                <a:gd name="T2" fmla="*/ 8 w 39"/>
                <a:gd name="T3" fmla="*/ 19 h 19"/>
                <a:gd name="T4" fmla="*/ 10 w 39"/>
                <a:gd name="T5" fmla="*/ 19 h 19"/>
                <a:gd name="T6" fmla="*/ 12 w 39"/>
                <a:gd name="T7" fmla="*/ 19 h 19"/>
                <a:gd name="T8" fmla="*/ 14 w 39"/>
                <a:gd name="T9" fmla="*/ 19 h 19"/>
                <a:gd name="T10" fmla="*/ 14 w 39"/>
                <a:gd name="T11" fmla="*/ 18 h 19"/>
                <a:gd name="T12" fmla="*/ 15 w 39"/>
                <a:gd name="T13" fmla="*/ 16 h 19"/>
                <a:gd name="T14" fmla="*/ 18 w 39"/>
                <a:gd name="T15" fmla="*/ 15 h 19"/>
                <a:gd name="T16" fmla="*/ 19 w 39"/>
                <a:gd name="T17" fmla="*/ 15 h 19"/>
                <a:gd name="T18" fmla="*/ 20 w 39"/>
                <a:gd name="T19" fmla="*/ 15 h 19"/>
                <a:gd name="T20" fmla="*/ 24 w 39"/>
                <a:gd name="T21" fmla="*/ 14 h 19"/>
                <a:gd name="T22" fmla="*/ 24 w 39"/>
                <a:gd name="T23" fmla="*/ 13 h 19"/>
                <a:gd name="T24" fmla="*/ 25 w 39"/>
                <a:gd name="T25" fmla="*/ 11 h 19"/>
                <a:gd name="T26" fmla="*/ 27 w 39"/>
                <a:gd name="T27" fmla="*/ 11 h 19"/>
                <a:gd name="T28" fmla="*/ 29 w 39"/>
                <a:gd name="T29" fmla="*/ 12 h 19"/>
                <a:gd name="T30" fmla="*/ 30 w 39"/>
                <a:gd name="T31" fmla="*/ 12 h 19"/>
                <a:gd name="T32" fmla="*/ 31 w 39"/>
                <a:gd name="T33" fmla="*/ 11 h 19"/>
                <a:gd name="T34" fmla="*/ 32 w 39"/>
                <a:gd name="T35" fmla="*/ 11 h 19"/>
                <a:gd name="T36" fmla="*/ 34 w 39"/>
                <a:gd name="T37" fmla="*/ 13 h 19"/>
                <a:gd name="T38" fmla="*/ 36 w 39"/>
                <a:gd name="T39" fmla="*/ 13 h 19"/>
                <a:gd name="T40" fmla="*/ 38 w 39"/>
                <a:gd name="T41" fmla="*/ 9 h 19"/>
                <a:gd name="T42" fmla="*/ 39 w 39"/>
                <a:gd name="T43" fmla="*/ 6 h 19"/>
                <a:gd name="T44" fmla="*/ 39 w 39"/>
                <a:gd name="T45" fmla="*/ 6 h 19"/>
                <a:gd name="T46" fmla="*/ 36 w 39"/>
                <a:gd name="T47" fmla="*/ 4 h 19"/>
                <a:gd name="T48" fmla="*/ 35 w 39"/>
                <a:gd name="T49" fmla="*/ 3 h 19"/>
                <a:gd name="T50" fmla="*/ 34 w 39"/>
                <a:gd name="T51" fmla="*/ 3 h 19"/>
                <a:gd name="T52" fmla="*/ 34 w 39"/>
                <a:gd name="T53" fmla="*/ 3 h 19"/>
                <a:gd name="T54" fmla="*/ 33 w 39"/>
                <a:gd name="T55" fmla="*/ 3 h 19"/>
                <a:gd name="T56" fmla="*/ 32 w 39"/>
                <a:gd name="T57" fmla="*/ 2 h 19"/>
                <a:gd name="T58" fmla="*/ 29 w 39"/>
                <a:gd name="T59" fmla="*/ 2 h 19"/>
                <a:gd name="T60" fmla="*/ 29 w 39"/>
                <a:gd name="T61" fmla="*/ 3 h 19"/>
                <a:gd name="T62" fmla="*/ 28 w 39"/>
                <a:gd name="T63" fmla="*/ 3 h 19"/>
                <a:gd name="T64" fmla="*/ 26 w 39"/>
                <a:gd name="T65" fmla="*/ 3 h 19"/>
                <a:gd name="T66" fmla="*/ 26 w 39"/>
                <a:gd name="T67" fmla="*/ 3 h 19"/>
                <a:gd name="T68" fmla="*/ 25 w 39"/>
                <a:gd name="T69" fmla="*/ 2 h 19"/>
                <a:gd name="T70" fmla="*/ 24 w 39"/>
                <a:gd name="T71" fmla="*/ 3 h 19"/>
                <a:gd name="T72" fmla="*/ 23 w 39"/>
                <a:gd name="T73" fmla="*/ 4 h 19"/>
                <a:gd name="T74" fmla="*/ 22 w 39"/>
                <a:gd name="T75" fmla="*/ 4 h 19"/>
                <a:gd name="T76" fmla="*/ 21 w 39"/>
                <a:gd name="T77" fmla="*/ 4 h 19"/>
                <a:gd name="T78" fmla="*/ 20 w 39"/>
                <a:gd name="T79" fmla="*/ 5 h 19"/>
                <a:gd name="T80" fmla="*/ 20 w 39"/>
                <a:gd name="T81" fmla="*/ 3 h 19"/>
                <a:gd name="T82" fmla="*/ 19 w 39"/>
                <a:gd name="T83" fmla="*/ 2 h 19"/>
                <a:gd name="T84" fmla="*/ 19 w 39"/>
                <a:gd name="T85" fmla="*/ 2 h 19"/>
                <a:gd name="T86" fmla="*/ 18 w 39"/>
                <a:gd name="T87" fmla="*/ 0 h 19"/>
                <a:gd name="T88" fmla="*/ 18 w 39"/>
                <a:gd name="T89" fmla="*/ 1 h 19"/>
                <a:gd name="T90" fmla="*/ 17 w 39"/>
                <a:gd name="T91" fmla="*/ 1 h 19"/>
                <a:gd name="T92" fmla="*/ 16 w 39"/>
                <a:gd name="T93" fmla="*/ 2 h 19"/>
                <a:gd name="T94" fmla="*/ 15 w 39"/>
                <a:gd name="T95" fmla="*/ 3 h 19"/>
                <a:gd name="T96" fmla="*/ 14 w 39"/>
                <a:gd name="T97" fmla="*/ 1 h 19"/>
                <a:gd name="T98" fmla="*/ 13 w 39"/>
                <a:gd name="T99" fmla="*/ 2 h 19"/>
                <a:gd name="T100" fmla="*/ 12 w 39"/>
                <a:gd name="T101" fmla="*/ 2 h 19"/>
                <a:gd name="T102" fmla="*/ 11 w 39"/>
                <a:gd name="T103" fmla="*/ 3 h 19"/>
                <a:gd name="T104" fmla="*/ 9 w 39"/>
                <a:gd name="T105" fmla="*/ 5 h 19"/>
                <a:gd name="T106" fmla="*/ 8 w 39"/>
                <a:gd name="T107" fmla="*/ 7 h 19"/>
                <a:gd name="T108" fmla="*/ 5 w 39"/>
                <a:gd name="T109" fmla="*/ 8 h 19"/>
                <a:gd name="T110" fmla="*/ 2 w 39"/>
                <a:gd name="T111" fmla="*/ 8 h 19"/>
                <a:gd name="T112" fmla="*/ 1 w 39"/>
                <a:gd name="T113" fmla="*/ 10 h 19"/>
                <a:gd name="T114" fmla="*/ 1 w 39"/>
                <a:gd name="T115" fmla="*/ 13 h 19"/>
                <a:gd name="T116" fmla="*/ 2 w 39"/>
                <a:gd name="T117" fmla="*/ 16 h 19"/>
                <a:gd name="T118" fmla="*/ 5 w 39"/>
                <a:gd name="T119"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19">
                  <a:moveTo>
                    <a:pt x="5" y="17"/>
                  </a:moveTo>
                  <a:cubicBezTo>
                    <a:pt x="6" y="18"/>
                    <a:pt x="7" y="19"/>
                    <a:pt x="8" y="19"/>
                  </a:cubicBezTo>
                  <a:cubicBezTo>
                    <a:pt x="9" y="19"/>
                    <a:pt x="10" y="19"/>
                    <a:pt x="10" y="19"/>
                  </a:cubicBezTo>
                  <a:cubicBezTo>
                    <a:pt x="11" y="19"/>
                    <a:pt x="11" y="19"/>
                    <a:pt x="12" y="19"/>
                  </a:cubicBezTo>
                  <a:cubicBezTo>
                    <a:pt x="13" y="19"/>
                    <a:pt x="13" y="19"/>
                    <a:pt x="14" y="19"/>
                  </a:cubicBezTo>
                  <a:cubicBezTo>
                    <a:pt x="14" y="18"/>
                    <a:pt x="14" y="18"/>
                    <a:pt x="14" y="18"/>
                  </a:cubicBezTo>
                  <a:cubicBezTo>
                    <a:pt x="13" y="17"/>
                    <a:pt x="14" y="16"/>
                    <a:pt x="15" y="16"/>
                  </a:cubicBezTo>
                  <a:cubicBezTo>
                    <a:pt x="16" y="16"/>
                    <a:pt x="17" y="16"/>
                    <a:pt x="18" y="15"/>
                  </a:cubicBezTo>
                  <a:cubicBezTo>
                    <a:pt x="19" y="15"/>
                    <a:pt x="19" y="15"/>
                    <a:pt x="19" y="15"/>
                  </a:cubicBezTo>
                  <a:cubicBezTo>
                    <a:pt x="20" y="14"/>
                    <a:pt x="20" y="15"/>
                    <a:pt x="20" y="15"/>
                  </a:cubicBezTo>
                  <a:cubicBezTo>
                    <a:pt x="21" y="16"/>
                    <a:pt x="23" y="15"/>
                    <a:pt x="24" y="14"/>
                  </a:cubicBezTo>
                  <a:cubicBezTo>
                    <a:pt x="24" y="14"/>
                    <a:pt x="24" y="13"/>
                    <a:pt x="24" y="13"/>
                  </a:cubicBezTo>
                  <a:cubicBezTo>
                    <a:pt x="25" y="12"/>
                    <a:pt x="25" y="12"/>
                    <a:pt x="25" y="11"/>
                  </a:cubicBezTo>
                  <a:cubicBezTo>
                    <a:pt x="26" y="11"/>
                    <a:pt x="27" y="11"/>
                    <a:pt x="27" y="11"/>
                  </a:cubicBezTo>
                  <a:cubicBezTo>
                    <a:pt x="28" y="11"/>
                    <a:pt x="28" y="12"/>
                    <a:pt x="29" y="12"/>
                  </a:cubicBezTo>
                  <a:cubicBezTo>
                    <a:pt x="29" y="12"/>
                    <a:pt x="30" y="12"/>
                    <a:pt x="30" y="12"/>
                  </a:cubicBezTo>
                  <a:cubicBezTo>
                    <a:pt x="30" y="12"/>
                    <a:pt x="31" y="11"/>
                    <a:pt x="31" y="11"/>
                  </a:cubicBezTo>
                  <a:cubicBezTo>
                    <a:pt x="31" y="11"/>
                    <a:pt x="32" y="11"/>
                    <a:pt x="32" y="11"/>
                  </a:cubicBezTo>
                  <a:cubicBezTo>
                    <a:pt x="32" y="12"/>
                    <a:pt x="33" y="12"/>
                    <a:pt x="34" y="13"/>
                  </a:cubicBezTo>
                  <a:cubicBezTo>
                    <a:pt x="34" y="14"/>
                    <a:pt x="35" y="13"/>
                    <a:pt x="36" y="13"/>
                  </a:cubicBezTo>
                  <a:cubicBezTo>
                    <a:pt x="36" y="11"/>
                    <a:pt x="37" y="10"/>
                    <a:pt x="38" y="9"/>
                  </a:cubicBezTo>
                  <a:cubicBezTo>
                    <a:pt x="38" y="8"/>
                    <a:pt x="38" y="7"/>
                    <a:pt x="39" y="6"/>
                  </a:cubicBezTo>
                  <a:cubicBezTo>
                    <a:pt x="39" y="6"/>
                    <a:pt x="39" y="6"/>
                    <a:pt x="39" y="6"/>
                  </a:cubicBezTo>
                  <a:cubicBezTo>
                    <a:pt x="38" y="6"/>
                    <a:pt x="36" y="5"/>
                    <a:pt x="36" y="4"/>
                  </a:cubicBezTo>
                  <a:cubicBezTo>
                    <a:pt x="35" y="4"/>
                    <a:pt x="35" y="3"/>
                    <a:pt x="35" y="3"/>
                  </a:cubicBezTo>
                  <a:cubicBezTo>
                    <a:pt x="35" y="3"/>
                    <a:pt x="35" y="3"/>
                    <a:pt x="34" y="3"/>
                  </a:cubicBezTo>
                  <a:cubicBezTo>
                    <a:pt x="34" y="3"/>
                    <a:pt x="34" y="3"/>
                    <a:pt x="34" y="3"/>
                  </a:cubicBezTo>
                  <a:cubicBezTo>
                    <a:pt x="34" y="3"/>
                    <a:pt x="33" y="3"/>
                    <a:pt x="33" y="3"/>
                  </a:cubicBezTo>
                  <a:cubicBezTo>
                    <a:pt x="33" y="2"/>
                    <a:pt x="32" y="2"/>
                    <a:pt x="32" y="2"/>
                  </a:cubicBezTo>
                  <a:cubicBezTo>
                    <a:pt x="31" y="2"/>
                    <a:pt x="30" y="2"/>
                    <a:pt x="29" y="2"/>
                  </a:cubicBezTo>
                  <a:cubicBezTo>
                    <a:pt x="29" y="3"/>
                    <a:pt x="29" y="3"/>
                    <a:pt x="29" y="3"/>
                  </a:cubicBezTo>
                  <a:cubicBezTo>
                    <a:pt x="28" y="3"/>
                    <a:pt x="28" y="3"/>
                    <a:pt x="28" y="3"/>
                  </a:cubicBezTo>
                  <a:cubicBezTo>
                    <a:pt x="27" y="3"/>
                    <a:pt x="27" y="3"/>
                    <a:pt x="26" y="3"/>
                  </a:cubicBezTo>
                  <a:cubicBezTo>
                    <a:pt x="26" y="3"/>
                    <a:pt x="26" y="3"/>
                    <a:pt x="26" y="3"/>
                  </a:cubicBezTo>
                  <a:cubicBezTo>
                    <a:pt x="25" y="3"/>
                    <a:pt x="25" y="2"/>
                    <a:pt x="25" y="2"/>
                  </a:cubicBezTo>
                  <a:cubicBezTo>
                    <a:pt x="24" y="2"/>
                    <a:pt x="24" y="3"/>
                    <a:pt x="24" y="3"/>
                  </a:cubicBezTo>
                  <a:cubicBezTo>
                    <a:pt x="23" y="3"/>
                    <a:pt x="23" y="3"/>
                    <a:pt x="23" y="4"/>
                  </a:cubicBezTo>
                  <a:cubicBezTo>
                    <a:pt x="22" y="4"/>
                    <a:pt x="23" y="4"/>
                    <a:pt x="22" y="4"/>
                  </a:cubicBezTo>
                  <a:cubicBezTo>
                    <a:pt x="22" y="4"/>
                    <a:pt x="21" y="4"/>
                    <a:pt x="21" y="4"/>
                  </a:cubicBezTo>
                  <a:cubicBezTo>
                    <a:pt x="21" y="4"/>
                    <a:pt x="21" y="5"/>
                    <a:pt x="20" y="5"/>
                  </a:cubicBezTo>
                  <a:cubicBezTo>
                    <a:pt x="20" y="4"/>
                    <a:pt x="21" y="3"/>
                    <a:pt x="20" y="3"/>
                  </a:cubicBezTo>
                  <a:cubicBezTo>
                    <a:pt x="20" y="2"/>
                    <a:pt x="20" y="2"/>
                    <a:pt x="19" y="2"/>
                  </a:cubicBezTo>
                  <a:cubicBezTo>
                    <a:pt x="19" y="2"/>
                    <a:pt x="19" y="2"/>
                    <a:pt x="19" y="2"/>
                  </a:cubicBezTo>
                  <a:cubicBezTo>
                    <a:pt x="18" y="1"/>
                    <a:pt x="19" y="1"/>
                    <a:pt x="18" y="0"/>
                  </a:cubicBezTo>
                  <a:cubicBezTo>
                    <a:pt x="18" y="0"/>
                    <a:pt x="18" y="1"/>
                    <a:pt x="18" y="1"/>
                  </a:cubicBezTo>
                  <a:cubicBezTo>
                    <a:pt x="17" y="1"/>
                    <a:pt x="17" y="1"/>
                    <a:pt x="17" y="1"/>
                  </a:cubicBezTo>
                  <a:cubicBezTo>
                    <a:pt x="16" y="1"/>
                    <a:pt x="16" y="1"/>
                    <a:pt x="16" y="2"/>
                  </a:cubicBezTo>
                  <a:cubicBezTo>
                    <a:pt x="16" y="3"/>
                    <a:pt x="16" y="3"/>
                    <a:pt x="15" y="3"/>
                  </a:cubicBezTo>
                  <a:cubicBezTo>
                    <a:pt x="14" y="2"/>
                    <a:pt x="14" y="2"/>
                    <a:pt x="14" y="1"/>
                  </a:cubicBezTo>
                  <a:cubicBezTo>
                    <a:pt x="14" y="1"/>
                    <a:pt x="13" y="1"/>
                    <a:pt x="13" y="2"/>
                  </a:cubicBezTo>
                  <a:cubicBezTo>
                    <a:pt x="13" y="2"/>
                    <a:pt x="12" y="2"/>
                    <a:pt x="12" y="2"/>
                  </a:cubicBezTo>
                  <a:cubicBezTo>
                    <a:pt x="11" y="2"/>
                    <a:pt x="11" y="3"/>
                    <a:pt x="11" y="3"/>
                  </a:cubicBezTo>
                  <a:cubicBezTo>
                    <a:pt x="10" y="4"/>
                    <a:pt x="9" y="4"/>
                    <a:pt x="9" y="5"/>
                  </a:cubicBezTo>
                  <a:cubicBezTo>
                    <a:pt x="9" y="5"/>
                    <a:pt x="9" y="6"/>
                    <a:pt x="8" y="7"/>
                  </a:cubicBezTo>
                  <a:cubicBezTo>
                    <a:pt x="7" y="7"/>
                    <a:pt x="6" y="8"/>
                    <a:pt x="5" y="8"/>
                  </a:cubicBezTo>
                  <a:cubicBezTo>
                    <a:pt x="4" y="8"/>
                    <a:pt x="3" y="8"/>
                    <a:pt x="2" y="8"/>
                  </a:cubicBezTo>
                  <a:cubicBezTo>
                    <a:pt x="2" y="9"/>
                    <a:pt x="2" y="10"/>
                    <a:pt x="1" y="10"/>
                  </a:cubicBezTo>
                  <a:cubicBezTo>
                    <a:pt x="1" y="11"/>
                    <a:pt x="0" y="12"/>
                    <a:pt x="1" y="13"/>
                  </a:cubicBezTo>
                  <a:cubicBezTo>
                    <a:pt x="2" y="14"/>
                    <a:pt x="2" y="15"/>
                    <a:pt x="2" y="16"/>
                  </a:cubicBezTo>
                  <a:cubicBezTo>
                    <a:pt x="3" y="16"/>
                    <a:pt x="4" y="17"/>
                    <a:pt x="5" y="1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5" name="Freeform 794">
              <a:extLst>
                <a:ext uri="{FF2B5EF4-FFF2-40B4-BE49-F238E27FC236}">
                  <a16:creationId xmlns:a16="http://schemas.microsoft.com/office/drawing/2014/main" id="{DE7BBFFC-F5FB-4094-92D7-80CCBC4FD14B}"/>
                </a:ext>
              </a:extLst>
            </p:cNvPr>
            <p:cNvSpPr>
              <a:spLocks/>
            </p:cNvSpPr>
            <p:nvPr/>
          </p:nvSpPr>
          <p:spPr bwMode="auto">
            <a:xfrm>
              <a:off x="6643477" y="3071403"/>
              <a:ext cx="297864" cy="170739"/>
            </a:xfrm>
            <a:custGeom>
              <a:avLst/>
              <a:gdLst>
                <a:gd name="T0" fmla="*/ 60 w 64"/>
                <a:gd name="T1" fmla="*/ 29 h 45"/>
                <a:gd name="T2" fmla="*/ 55 w 64"/>
                <a:gd name="T3" fmla="*/ 29 h 45"/>
                <a:gd name="T4" fmla="*/ 54 w 64"/>
                <a:gd name="T5" fmla="*/ 25 h 45"/>
                <a:gd name="T6" fmla="*/ 54 w 64"/>
                <a:gd name="T7" fmla="*/ 22 h 45"/>
                <a:gd name="T8" fmla="*/ 54 w 64"/>
                <a:gd name="T9" fmla="*/ 19 h 45"/>
                <a:gd name="T10" fmla="*/ 53 w 64"/>
                <a:gd name="T11" fmla="*/ 13 h 45"/>
                <a:gd name="T12" fmla="*/ 51 w 64"/>
                <a:gd name="T13" fmla="*/ 10 h 45"/>
                <a:gd name="T14" fmla="*/ 49 w 64"/>
                <a:gd name="T15" fmla="*/ 8 h 45"/>
                <a:gd name="T16" fmla="*/ 47 w 64"/>
                <a:gd name="T17" fmla="*/ 2 h 45"/>
                <a:gd name="T18" fmla="*/ 44 w 64"/>
                <a:gd name="T19" fmla="*/ 0 h 45"/>
                <a:gd name="T20" fmla="*/ 41 w 64"/>
                <a:gd name="T21" fmla="*/ 1 h 45"/>
                <a:gd name="T22" fmla="*/ 35 w 64"/>
                <a:gd name="T23" fmla="*/ 3 h 45"/>
                <a:gd name="T24" fmla="*/ 33 w 64"/>
                <a:gd name="T25" fmla="*/ 5 h 45"/>
                <a:gd name="T26" fmla="*/ 29 w 64"/>
                <a:gd name="T27" fmla="*/ 3 h 45"/>
                <a:gd name="T28" fmla="*/ 26 w 64"/>
                <a:gd name="T29" fmla="*/ 3 h 45"/>
                <a:gd name="T30" fmla="*/ 24 w 64"/>
                <a:gd name="T31" fmla="*/ 3 h 45"/>
                <a:gd name="T32" fmla="*/ 21 w 64"/>
                <a:gd name="T33" fmla="*/ 2 h 45"/>
                <a:gd name="T34" fmla="*/ 18 w 64"/>
                <a:gd name="T35" fmla="*/ 4 h 45"/>
                <a:gd name="T36" fmla="*/ 14 w 64"/>
                <a:gd name="T37" fmla="*/ 5 h 45"/>
                <a:gd name="T38" fmla="*/ 12 w 64"/>
                <a:gd name="T39" fmla="*/ 8 h 45"/>
                <a:gd name="T40" fmla="*/ 12 w 64"/>
                <a:gd name="T41" fmla="*/ 9 h 45"/>
                <a:gd name="T42" fmla="*/ 10 w 64"/>
                <a:gd name="T43" fmla="*/ 12 h 45"/>
                <a:gd name="T44" fmla="*/ 9 w 64"/>
                <a:gd name="T45" fmla="*/ 15 h 45"/>
                <a:gd name="T46" fmla="*/ 7 w 64"/>
                <a:gd name="T47" fmla="*/ 17 h 45"/>
                <a:gd name="T48" fmla="*/ 7 w 64"/>
                <a:gd name="T49" fmla="*/ 19 h 45"/>
                <a:gd name="T50" fmla="*/ 4 w 64"/>
                <a:gd name="T51" fmla="*/ 20 h 45"/>
                <a:gd name="T52" fmla="*/ 3 w 64"/>
                <a:gd name="T53" fmla="*/ 21 h 45"/>
                <a:gd name="T54" fmla="*/ 1 w 64"/>
                <a:gd name="T55" fmla="*/ 23 h 45"/>
                <a:gd name="T56" fmla="*/ 4 w 64"/>
                <a:gd name="T57" fmla="*/ 25 h 45"/>
                <a:gd name="T58" fmla="*/ 4 w 64"/>
                <a:gd name="T59" fmla="*/ 27 h 45"/>
                <a:gd name="T60" fmla="*/ 6 w 64"/>
                <a:gd name="T61" fmla="*/ 29 h 45"/>
                <a:gd name="T62" fmla="*/ 9 w 64"/>
                <a:gd name="T63" fmla="*/ 31 h 45"/>
                <a:gd name="T64" fmla="*/ 8 w 64"/>
                <a:gd name="T65" fmla="*/ 32 h 45"/>
                <a:gd name="T66" fmla="*/ 8 w 64"/>
                <a:gd name="T67" fmla="*/ 33 h 45"/>
                <a:gd name="T68" fmla="*/ 11 w 64"/>
                <a:gd name="T69" fmla="*/ 35 h 45"/>
                <a:gd name="T70" fmla="*/ 13 w 64"/>
                <a:gd name="T71" fmla="*/ 37 h 45"/>
                <a:gd name="T72" fmla="*/ 16 w 64"/>
                <a:gd name="T73" fmla="*/ 35 h 45"/>
                <a:gd name="T74" fmla="*/ 16 w 64"/>
                <a:gd name="T75" fmla="*/ 36 h 45"/>
                <a:gd name="T76" fmla="*/ 16 w 64"/>
                <a:gd name="T77" fmla="*/ 38 h 45"/>
                <a:gd name="T78" fmla="*/ 17 w 64"/>
                <a:gd name="T79" fmla="*/ 39 h 45"/>
                <a:gd name="T80" fmla="*/ 19 w 64"/>
                <a:gd name="T81" fmla="*/ 41 h 45"/>
                <a:gd name="T82" fmla="*/ 21 w 64"/>
                <a:gd name="T83" fmla="*/ 43 h 45"/>
                <a:gd name="T84" fmla="*/ 24 w 64"/>
                <a:gd name="T85" fmla="*/ 43 h 45"/>
                <a:gd name="T86" fmla="*/ 27 w 64"/>
                <a:gd name="T87" fmla="*/ 44 h 45"/>
                <a:gd name="T88" fmla="*/ 31 w 64"/>
                <a:gd name="T89" fmla="*/ 44 h 45"/>
                <a:gd name="T90" fmla="*/ 36 w 64"/>
                <a:gd name="T91" fmla="*/ 45 h 45"/>
                <a:gd name="T92" fmla="*/ 39 w 64"/>
                <a:gd name="T93" fmla="*/ 43 h 45"/>
                <a:gd name="T94" fmla="*/ 44 w 64"/>
                <a:gd name="T95" fmla="*/ 41 h 45"/>
                <a:gd name="T96" fmla="*/ 49 w 64"/>
                <a:gd name="T97" fmla="*/ 41 h 45"/>
                <a:gd name="T98" fmla="*/ 51 w 64"/>
                <a:gd name="T99" fmla="*/ 42 h 45"/>
                <a:gd name="T100" fmla="*/ 53 w 64"/>
                <a:gd name="T101" fmla="*/ 43 h 45"/>
                <a:gd name="T102" fmla="*/ 57 w 64"/>
                <a:gd name="T103" fmla="*/ 44 h 45"/>
                <a:gd name="T104" fmla="*/ 57 w 64"/>
                <a:gd name="T105" fmla="*/ 41 h 45"/>
                <a:gd name="T106" fmla="*/ 58 w 64"/>
                <a:gd name="T107" fmla="*/ 38 h 45"/>
                <a:gd name="T108" fmla="*/ 58 w 64"/>
                <a:gd name="T109" fmla="*/ 36 h 45"/>
                <a:gd name="T110" fmla="*/ 59 w 64"/>
                <a:gd name="T111" fmla="*/ 32 h 45"/>
                <a:gd name="T112" fmla="*/ 61 w 64"/>
                <a:gd name="T113" fmla="*/ 34 h 45"/>
                <a:gd name="T114" fmla="*/ 64 w 64"/>
                <a:gd name="T115" fmla="*/ 32 h 45"/>
                <a:gd name="T116" fmla="*/ 63 w 64"/>
                <a:gd name="T117"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 h="45">
                  <a:moveTo>
                    <a:pt x="63" y="28"/>
                  </a:moveTo>
                  <a:cubicBezTo>
                    <a:pt x="62" y="28"/>
                    <a:pt x="61" y="28"/>
                    <a:pt x="60" y="29"/>
                  </a:cubicBezTo>
                  <a:cubicBezTo>
                    <a:pt x="59" y="29"/>
                    <a:pt x="58" y="29"/>
                    <a:pt x="58" y="30"/>
                  </a:cubicBezTo>
                  <a:cubicBezTo>
                    <a:pt x="57" y="30"/>
                    <a:pt x="56" y="30"/>
                    <a:pt x="55" y="29"/>
                  </a:cubicBezTo>
                  <a:cubicBezTo>
                    <a:pt x="55" y="28"/>
                    <a:pt x="53" y="27"/>
                    <a:pt x="54" y="26"/>
                  </a:cubicBezTo>
                  <a:cubicBezTo>
                    <a:pt x="54" y="26"/>
                    <a:pt x="54" y="25"/>
                    <a:pt x="54" y="25"/>
                  </a:cubicBezTo>
                  <a:cubicBezTo>
                    <a:pt x="54" y="24"/>
                    <a:pt x="54" y="24"/>
                    <a:pt x="54" y="23"/>
                  </a:cubicBezTo>
                  <a:cubicBezTo>
                    <a:pt x="54" y="23"/>
                    <a:pt x="54" y="22"/>
                    <a:pt x="54" y="22"/>
                  </a:cubicBezTo>
                  <a:cubicBezTo>
                    <a:pt x="54" y="21"/>
                    <a:pt x="54" y="20"/>
                    <a:pt x="54" y="20"/>
                  </a:cubicBezTo>
                  <a:cubicBezTo>
                    <a:pt x="54" y="20"/>
                    <a:pt x="54" y="19"/>
                    <a:pt x="54" y="19"/>
                  </a:cubicBezTo>
                  <a:cubicBezTo>
                    <a:pt x="55" y="18"/>
                    <a:pt x="54" y="18"/>
                    <a:pt x="54" y="17"/>
                  </a:cubicBezTo>
                  <a:cubicBezTo>
                    <a:pt x="54" y="16"/>
                    <a:pt x="54" y="14"/>
                    <a:pt x="53" y="13"/>
                  </a:cubicBezTo>
                  <a:cubicBezTo>
                    <a:pt x="53" y="13"/>
                    <a:pt x="53" y="12"/>
                    <a:pt x="52" y="12"/>
                  </a:cubicBezTo>
                  <a:cubicBezTo>
                    <a:pt x="52" y="11"/>
                    <a:pt x="52" y="11"/>
                    <a:pt x="51" y="10"/>
                  </a:cubicBezTo>
                  <a:cubicBezTo>
                    <a:pt x="51" y="10"/>
                    <a:pt x="50" y="10"/>
                    <a:pt x="50" y="9"/>
                  </a:cubicBezTo>
                  <a:cubicBezTo>
                    <a:pt x="50" y="9"/>
                    <a:pt x="50" y="8"/>
                    <a:pt x="49" y="8"/>
                  </a:cubicBezTo>
                  <a:cubicBezTo>
                    <a:pt x="49" y="7"/>
                    <a:pt x="48" y="6"/>
                    <a:pt x="48" y="6"/>
                  </a:cubicBezTo>
                  <a:cubicBezTo>
                    <a:pt x="47" y="4"/>
                    <a:pt x="47" y="3"/>
                    <a:pt x="47" y="2"/>
                  </a:cubicBezTo>
                  <a:cubicBezTo>
                    <a:pt x="46" y="1"/>
                    <a:pt x="45" y="0"/>
                    <a:pt x="44" y="0"/>
                  </a:cubicBezTo>
                  <a:cubicBezTo>
                    <a:pt x="44" y="0"/>
                    <a:pt x="44" y="0"/>
                    <a:pt x="44" y="0"/>
                  </a:cubicBezTo>
                  <a:cubicBezTo>
                    <a:pt x="43" y="0"/>
                    <a:pt x="43" y="0"/>
                    <a:pt x="42" y="0"/>
                  </a:cubicBezTo>
                  <a:cubicBezTo>
                    <a:pt x="42" y="0"/>
                    <a:pt x="42" y="0"/>
                    <a:pt x="41" y="1"/>
                  </a:cubicBezTo>
                  <a:cubicBezTo>
                    <a:pt x="41" y="2"/>
                    <a:pt x="40" y="3"/>
                    <a:pt x="39" y="3"/>
                  </a:cubicBezTo>
                  <a:cubicBezTo>
                    <a:pt x="38" y="3"/>
                    <a:pt x="37" y="3"/>
                    <a:pt x="35" y="3"/>
                  </a:cubicBezTo>
                  <a:cubicBezTo>
                    <a:pt x="35" y="4"/>
                    <a:pt x="34" y="4"/>
                    <a:pt x="34" y="4"/>
                  </a:cubicBezTo>
                  <a:cubicBezTo>
                    <a:pt x="34" y="4"/>
                    <a:pt x="33" y="5"/>
                    <a:pt x="33" y="5"/>
                  </a:cubicBezTo>
                  <a:cubicBezTo>
                    <a:pt x="32" y="6"/>
                    <a:pt x="31" y="4"/>
                    <a:pt x="30" y="4"/>
                  </a:cubicBezTo>
                  <a:cubicBezTo>
                    <a:pt x="30" y="3"/>
                    <a:pt x="29" y="3"/>
                    <a:pt x="29" y="3"/>
                  </a:cubicBezTo>
                  <a:cubicBezTo>
                    <a:pt x="28" y="3"/>
                    <a:pt x="28" y="4"/>
                    <a:pt x="27" y="4"/>
                  </a:cubicBezTo>
                  <a:cubicBezTo>
                    <a:pt x="27" y="4"/>
                    <a:pt x="27" y="3"/>
                    <a:pt x="26" y="3"/>
                  </a:cubicBezTo>
                  <a:cubicBezTo>
                    <a:pt x="26" y="3"/>
                    <a:pt x="26" y="3"/>
                    <a:pt x="25" y="3"/>
                  </a:cubicBezTo>
                  <a:cubicBezTo>
                    <a:pt x="25" y="3"/>
                    <a:pt x="24" y="3"/>
                    <a:pt x="24" y="3"/>
                  </a:cubicBezTo>
                  <a:cubicBezTo>
                    <a:pt x="23" y="2"/>
                    <a:pt x="23" y="3"/>
                    <a:pt x="22" y="3"/>
                  </a:cubicBezTo>
                  <a:cubicBezTo>
                    <a:pt x="22" y="3"/>
                    <a:pt x="21" y="3"/>
                    <a:pt x="21" y="2"/>
                  </a:cubicBezTo>
                  <a:cubicBezTo>
                    <a:pt x="20" y="1"/>
                    <a:pt x="20" y="3"/>
                    <a:pt x="18" y="3"/>
                  </a:cubicBezTo>
                  <a:cubicBezTo>
                    <a:pt x="18" y="3"/>
                    <a:pt x="18" y="4"/>
                    <a:pt x="18" y="4"/>
                  </a:cubicBezTo>
                  <a:cubicBezTo>
                    <a:pt x="17" y="5"/>
                    <a:pt x="16" y="5"/>
                    <a:pt x="16" y="5"/>
                  </a:cubicBezTo>
                  <a:cubicBezTo>
                    <a:pt x="15" y="5"/>
                    <a:pt x="15" y="5"/>
                    <a:pt x="14" y="5"/>
                  </a:cubicBezTo>
                  <a:cubicBezTo>
                    <a:pt x="14" y="6"/>
                    <a:pt x="14" y="6"/>
                    <a:pt x="14" y="7"/>
                  </a:cubicBezTo>
                  <a:cubicBezTo>
                    <a:pt x="13" y="7"/>
                    <a:pt x="13" y="7"/>
                    <a:pt x="12" y="8"/>
                  </a:cubicBezTo>
                  <a:cubicBezTo>
                    <a:pt x="12" y="8"/>
                    <a:pt x="12" y="8"/>
                    <a:pt x="12" y="9"/>
                  </a:cubicBezTo>
                  <a:cubicBezTo>
                    <a:pt x="12" y="9"/>
                    <a:pt x="12" y="9"/>
                    <a:pt x="12" y="9"/>
                  </a:cubicBezTo>
                  <a:cubicBezTo>
                    <a:pt x="12" y="10"/>
                    <a:pt x="11" y="10"/>
                    <a:pt x="11" y="11"/>
                  </a:cubicBezTo>
                  <a:cubicBezTo>
                    <a:pt x="11" y="11"/>
                    <a:pt x="11" y="11"/>
                    <a:pt x="10" y="12"/>
                  </a:cubicBezTo>
                  <a:cubicBezTo>
                    <a:pt x="10" y="13"/>
                    <a:pt x="10" y="14"/>
                    <a:pt x="9" y="14"/>
                  </a:cubicBezTo>
                  <a:cubicBezTo>
                    <a:pt x="9" y="15"/>
                    <a:pt x="9" y="15"/>
                    <a:pt x="9" y="15"/>
                  </a:cubicBezTo>
                  <a:cubicBezTo>
                    <a:pt x="9" y="16"/>
                    <a:pt x="9" y="16"/>
                    <a:pt x="8" y="16"/>
                  </a:cubicBezTo>
                  <a:cubicBezTo>
                    <a:pt x="8" y="16"/>
                    <a:pt x="8" y="16"/>
                    <a:pt x="7" y="17"/>
                  </a:cubicBezTo>
                  <a:cubicBezTo>
                    <a:pt x="7" y="17"/>
                    <a:pt x="7" y="17"/>
                    <a:pt x="7" y="18"/>
                  </a:cubicBezTo>
                  <a:cubicBezTo>
                    <a:pt x="7" y="19"/>
                    <a:pt x="7" y="19"/>
                    <a:pt x="7" y="19"/>
                  </a:cubicBezTo>
                  <a:cubicBezTo>
                    <a:pt x="6" y="20"/>
                    <a:pt x="6" y="20"/>
                    <a:pt x="5" y="20"/>
                  </a:cubicBezTo>
                  <a:cubicBezTo>
                    <a:pt x="5" y="20"/>
                    <a:pt x="5" y="20"/>
                    <a:pt x="4" y="20"/>
                  </a:cubicBezTo>
                  <a:cubicBezTo>
                    <a:pt x="4" y="21"/>
                    <a:pt x="4" y="21"/>
                    <a:pt x="4" y="21"/>
                  </a:cubicBezTo>
                  <a:cubicBezTo>
                    <a:pt x="3" y="21"/>
                    <a:pt x="3" y="21"/>
                    <a:pt x="3" y="21"/>
                  </a:cubicBezTo>
                  <a:cubicBezTo>
                    <a:pt x="2" y="21"/>
                    <a:pt x="1" y="21"/>
                    <a:pt x="0" y="21"/>
                  </a:cubicBezTo>
                  <a:cubicBezTo>
                    <a:pt x="1" y="22"/>
                    <a:pt x="1" y="22"/>
                    <a:pt x="1" y="23"/>
                  </a:cubicBezTo>
                  <a:cubicBezTo>
                    <a:pt x="2" y="23"/>
                    <a:pt x="2" y="23"/>
                    <a:pt x="2" y="23"/>
                  </a:cubicBezTo>
                  <a:cubicBezTo>
                    <a:pt x="3" y="24"/>
                    <a:pt x="3" y="25"/>
                    <a:pt x="4" y="25"/>
                  </a:cubicBezTo>
                  <a:cubicBezTo>
                    <a:pt x="5" y="25"/>
                    <a:pt x="4" y="26"/>
                    <a:pt x="4" y="26"/>
                  </a:cubicBezTo>
                  <a:cubicBezTo>
                    <a:pt x="4" y="26"/>
                    <a:pt x="4" y="27"/>
                    <a:pt x="4" y="27"/>
                  </a:cubicBezTo>
                  <a:cubicBezTo>
                    <a:pt x="4" y="27"/>
                    <a:pt x="4" y="27"/>
                    <a:pt x="4" y="28"/>
                  </a:cubicBezTo>
                  <a:cubicBezTo>
                    <a:pt x="5" y="28"/>
                    <a:pt x="5" y="28"/>
                    <a:pt x="6" y="29"/>
                  </a:cubicBezTo>
                  <a:cubicBezTo>
                    <a:pt x="6" y="29"/>
                    <a:pt x="7" y="30"/>
                    <a:pt x="8" y="30"/>
                  </a:cubicBezTo>
                  <a:cubicBezTo>
                    <a:pt x="8" y="30"/>
                    <a:pt x="9" y="30"/>
                    <a:pt x="9" y="31"/>
                  </a:cubicBezTo>
                  <a:cubicBezTo>
                    <a:pt x="9" y="31"/>
                    <a:pt x="9" y="31"/>
                    <a:pt x="9" y="31"/>
                  </a:cubicBezTo>
                  <a:cubicBezTo>
                    <a:pt x="8" y="31"/>
                    <a:pt x="8" y="32"/>
                    <a:pt x="8" y="32"/>
                  </a:cubicBezTo>
                  <a:cubicBezTo>
                    <a:pt x="8" y="32"/>
                    <a:pt x="9" y="32"/>
                    <a:pt x="9" y="33"/>
                  </a:cubicBezTo>
                  <a:cubicBezTo>
                    <a:pt x="9" y="33"/>
                    <a:pt x="8" y="33"/>
                    <a:pt x="8" y="33"/>
                  </a:cubicBezTo>
                  <a:cubicBezTo>
                    <a:pt x="8" y="34"/>
                    <a:pt x="9" y="34"/>
                    <a:pt x="9" y="34"/>
                  </a:cubicBezTo>
                  <a:cubicBezTo>
                    <a:pt x="10" y="34"/>
                    <a:pt x="10" y="35"/>
                    <a:pt x="11" y="35"/>
                  </a:cubicBezTo>
                  <a:cubicBezTo>
                    <a:pt x="11" y="35"/>
                    <a:pt x="12" y="35"/>
                    <a:pt x="12" y="35"/>
                  </a:cubicBezTo>
                  <a:cubicBezTo>
                    <a:pt x="13" y="36"/>
                    <a:pt x="13" y="37"/>
                    <a:pt x="13" y="37"/>
                  </a:cubicBezTo>
                  <a:cubicBezTo>
                    <a:pt x="14" y="37"/>
                    <a:pt x="14" y="36"/>
                    <a:pt x="14" y="36"/>
                  </a:cubicBezTo>
                  <a:cubicBezTo>
                    <a:pt x="15" y="35"/>
                    <a:pt x="15" y="35"/>
                    <a:pt x="16" y="35"/>
                  </a:cubicBezTo>
                  <a:cubicBezTo>
                    <a:pt x="16" y="35"/>
                    <a:pt x="18" y="36"/>
                    <a:pt x="18" y="36"/>
                  </a:cubicBezTo>
                  <a:cubicBezTo>
                    <a:pt x="18" y="36"/>
                    <a:pt x="17" y="36"/>
                    <a:pt x="16" y="36"/>
                  </a:cubicBezTo>
                  <a:cubicBezTo>
                    <a:pt x="16" y="36"/>
                    <a:pt x="16" y="37"/>
                    <a:pt x="16" y="37"/>
                  </a:cubicBezTo>
                  <a:cubicBezTo>
                    <a:pt x="15" y="37"/>
                    <a:pt x="16" y="38"/>
                    <a:pt x="16" y="38"/>
                  </a:cubicBezTo>
                  <a:cubicBezTo>
                    <a:pt x="16" y="38"/>
                    <a:pt x="16" y="38"/>
                    <a:pt x="17" y="38"/>
                  </a:cubicBezTo>
                  <a:cubicBezTo>
                    <a:pt x="17" y="39"/>
                    <a:pt x="17" y="39"/>
                    <a:pt x="17" y="39"/>
                  </a:cubicBezTo>
                  <a:cubicBezTo>
                    <a:pt x="18" y="40"/>
                    <a:pt x="18" y="40"/>
                    <a:pt x="18" y="40"/>
                  </a:cubicBezTo>
                  <a:cubicBezTo>
                    <a:pt x="18" y="40"/>
                    <a:pt x="19" y="40"/>
                    <a:pt x="19" y="41"/>
                  </a:cubicBezTo>
                  <a:cubicBezTo>
                    <a:pt x="20" y="41"/>
                    <a:pt x="18" y="41"/>
                    <a:pt x="18" y="42"/>
                  </a:cubicBezTo>
                  <a:cubicBezTo>
                    <a:pt x="18" y="43"/>
                    <a:pt x="20" y="43"/>
                    <a:pt x="21" y="43"/>
                  </a:cubicBezTo>
                  <a:cubicBezTo>
                    <a:pt x="21" y="43"/>
                    <a:pt x="22" y="43"/>
                    <a:pt x="22" y="43"/>
                  </a:cubicBezTo>
                  <a:cubicBezTo>
                    <a:pt x="23" y="43"/>
                    <a:pt x="23" y="43"/>
                    <a:pt x="24" y="43"/>
                  </a:cubicBezTo>
                  <a:cubicBezTo>
                    <a:pt x="24" y="43"/>
                    <a:pt x="25" y="43"/>
                    <a:pt x="25" y="43"/>
                  </a:cubicBezTo>
                  <a:cubicBezTo>
                    <a:pt x="26" y="43"/>
                    <a:pt x="26" y="44"/>
                    <a:pt x="27" y="44"/>
                  </a:cubicBezTo>
                  <a:cubicBezTo>
                    <a:pt x="28" y="44"/>
                    <a:pt x="29" y="43"/>
                    <a:pt x="30" y="44"/>
                  </a:cubicBezTo>
                  <a:cubicBezTo>
                    <a:pt x="30" y="44"/>
                    <a:pt x="31" y="44"/>
                    <a:pt x="31" y="44"/>
                  </a:cubicBezTo>
                  <a:cubicBezTo>
                    <a:pt x="32" y="44"/>
                    <a:pt x="32" y="44"/>
                    <a:pt x="33" y="44"/>
                  </a:cubicBezTo>
                  <a:cubicBezTo>
                    <a:pt x="34" y="44"/>
                    <a:pt x="34" y="45"/>
                    <a:pt x="36" y="45"/>
                  </a:cubicBezTo>
                  <a:cubicBezTo>
                    <a:pt x="36" y="45"/>
                    <a:pt x="38" y="44"/>
                    <a:pt x="38" y="44"/>
                  </a:cubicBezTo>
                  <a:cubicBezTo>
                    <a:pt x="39" y="43"/>
                    <a:pt x="39" y="43"/>
                    <a:pt x="39" y="43"/>
                  </a:cubicBezTo>
                  <a:cubicBezTo>
                    <a:pt x="40" y="42"/>
                    <a:pt x="40" y="42"/>
                    <a:pt x="41" y="42"/>
                  </a:cubicBezTo>
                  <a:cubicBezTo>
                    <a:pt x="41" y="41"/>
                    <a:pt x="43" y="41"/>
                    <a:pt x="44" y="41"/>
                  </a:cubicBezTo>
                  <a:cubicBezTo>
                    <a:pt x="44" y="40"/>
                    <a:pt x="46" y="40"/>
                    <a:pt x="47" y="40"/>
                  </a:cubicBezTo>
                  <a:cubicBezTo>
                    <a:pt x="48" y="40"/>
                    <a:pt x="48" y="41"/>
                    <a:pt x="49" y="41"/>
                  </a:cubicBezTo>
                  <a:cubicBezTo>
                    <a:pt x="50" y="41"/>
                    <a:pt x="50" y="41"/>
                    <a:pt x="51" y="41"/>
                  </a:cubicBezTo>
                  <a:cubicBezTo>
                    <a:pt x="51" y="42"/>
                    <a:pt x="51" y="42"/>
                    <a:pt x="51" y="42"/>
                  </a:cubicBezTo>
                  <a:cubicBezTo>
                    <a:pt x="52" y="42"/>
                    <a:pt x="52" y="41"/>
                    <a:pt x="52" y="42"/>
                  </a:cubicBezTo>
                  <a:cubicBezTo>
                    <a:pt x="53" y="42"/>
                    <a:pt x="53" y="43"/>
                    <a:pt x="53" y="43"/>
                  </a:cubicBezTo>
                  <a:cubicBezTo>
                    <a:pt x="54" y="44"/>
                    <a:pt x="55" y="44"/>
                    <a:pt x="56" y="44"/>
                  </a:cubicBezTo>
                  <a:cubicBezTo>
                    <a:pt x="56" y="44"/>
                    <a:pt x="57" y="44"/>
                    <a:pt x="57" y="44"/>
                  </a:cubicBezTo>
                  <a:cubicBezTo>
                    <a:pt x="57" y="44"/>
                    <a:pt x="57" y="43"/>
                    <a:pt x="57" y="43"/>
                  </a:cubicBezTo>
                  <a:cubicBezTo>
                    <a:pt x="57" y="42"/>
                    <a:pt x="57" y="42"/>
                    <a:pt x="57" y="41"/>
                  </a:cubicBezTo>
                  <a:cubicBezTo>
                    <a:pt x="57" y="40"/>
                    <a:pt x="57" y="40"/>
                    <a:pt x="57" y="39"/>
                  </a:cubicBezTo>
                  <a:cubicBezTo>
                    <a:pt x="57" y="39"/>
                    <a:pt x="57" y="39"/>
                    <a:pt x="58" y="38"/>
                  </a:cubicBezTo>
                  <a:cubicBezTo>
                    <a:pt x="58" y="37"/>
                    <a:pt x="59" y="37"/>
                    <a:pt x="59" y="36"/>
                  </a:cubicBezTo>
                  <a:cubicBezTo>
                    <a:pt x="58" y="36"/>
                    <a:pt x="58" y="37"/>
                    <a:pt x="58" y="36"/>
                  </a:cubicBezTo>
                  <a:cubicBezTo>
                    <a:pt x="58" y="35"/>
                    <a:pt x="59" y="35"/>
                    <a:pt x="59" y="34"/>
                  </a:cubicBezTo>
                  <a:cubicBezTo>
                    <a:pt x="59" y="33"/>
                    <a:pt x="58" y="33"/>
                    <a:pt x="59" y="32"/>
                  </a:cubicBezTo>
                  <a:cubicBezTo>
                    <a:pt x="59" y="32"/>
                    <a:pt x="60" y="32"/>
                    <a:pt x="60" y="32"/>
                  </a:cubicBezTo>
                  <a:cubicBezTo>
                    <a:pt x="61" y="33"/>
                    <a:pt x="60" y="33"/>
                    <a:pt x="61" y="34"/>
                  </a:cubicBezTo>
                  <a:cubicBezTo>
                    <a:pt x="61" y="34"/>
                    <a:pt x="63" y="34"/>
                    <a:pt x="63" y="34"/>
                  </a:cubicBezTo>
                  <a:cubicBezTo>
                    <a:pt x="64" y="33"/>
                    <a:pt x="64" y="33"/>
                    <a:pt x="64" y="32"/>
                  </a:cubicBezTo>
                  <a:cubicBezTo>
                    <a:pt x="64" y="31"/>
                    <a:pt x="64" y="30"/>
                    <a:pt x="64" y="29"/>
                  </a:cubicBezTo>
                  <a:cubicBezTo>
                    <a:pt x="64" y="29"/>
                    <a:pt x="63" y="28"/>
                    <a:pt x="63" y="2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6" name="Freeform 797">
              <a:extLst>
                <a:ext uri="{FF2B5EF4-FFF2-40B4-BE49-F238E27FC236}">
                  <a16:creationId xmlns:a16="http://schemas.microsoft.com/office/drawing/2014/main" id="{68BCCC0D-794B-4FED-A1B4-9BF9D347EC83}"/>
                </a:ext>
              </a:extLst>
            </p:cNvPr>
            <p:cNvSpPr>
              <a:spLocks/>
            </p:cNvSpPr>
            <p:nvPr/>
          </p:nvSpPr>
          <p:spPr bwMode="auto">
            <a:xfrm>
              <a:off x="6848594" y="3062721"/>
              <a:ext cx="107017" cy="109967"/>
            </a:xfrm>
            <a:custGeom>
              <a:avLst/>
              <a:gdLst>
                <a:gd name="T0" fmla="*/ 12 w 23"/>
                <a:gd name="T1" fmla="*/ 28 h 29"/>
                <a:gd name="T2" fmla="*/ 14 w 23"/>
                <a:gd name="T3" fmla="*/ 25 h 29"/>
                <a:gd name="T4" fmla="*/ 15 w 23"/>
                <a:gd name="T5" fmla="*/ 24 h 29"/>
                <a:gd name="T6" fmla="*/ 15 w 23"/>
                <a:gd name="T7" fmla="*/ 22 h 29"/>
                <a:gd name="T8" fmla="*/ 17 w 23"/>
                <a:gd name="T9" fmla="*/ 19 h 29"/>
                <a:gd name="T10" fmla="*/ 18 w 23"/>
                <a:gd name="T11" fmla="*/ 20 h 29"/>
                <a:gd name="T12" fmla="*/ 20 w 23"/>
                <a:gd name="T13" fmla="*/ 21 h 29"/>
                <a:gd name="T14" fmla="*/ 21 w 23"/>
                <a:gd name="T15" fmla="*/ 21 h 29"/>
                <a:gd name="T16" fmla="*/ 22 w 23"/>
                <a:gd name="T17" fmla="*/ 19 h 29"/>
                <a:gd name="T18" fmla="*/ 21 w 23"/>
                <a:gd name="T19" fmla="*/ 16 h 29"/>
                <a:gd name="T20" fmla="*/ 20 w 23"/>
                <a:gd name="T21" fmla="*/ 14 h 29"/>
                <a:gd name="T22" fmla="*/ 19 w 23"/>
                <a:gd name="T23" fmla="*/ 13 h 29"/>
                <a:gd name="T24" fmla="*/ 19 w 23"/>
                <a:gd name="T25" fmla="*/ 12 h 29"/>
                <a:gd name="T26" fmla="*/ 17 w 23"/>
                <a:gd name="T27" fmla="*/ 10 h 29"/>
                <a:gd name="T28" fmla="*/ 17 w 23"/>
                <a:gd name="T29" fmla="*/ 8 h 29"/>
                <a:gd name="T30" fmla="*/ 17 w 23"/>
                <a:gd name="T31" fmla="*/ 7 h 29"/>
                <a:gd name="T32" fmla="*/ 16 w 23"/>
                <a:gd name="T33" fmla="*/ 5 h 29"/>
                <a:gd name="T34" fmla="*/ 14 w 23"/>
                <a:gd name="T35" fmla="*/ 4 h 29"/>
                <a:gd name="T36" fmla="*/ 12 w 23"/>
                <a:gd name="T37" fmla="*/ 3 h 29"/>
                <a:gd name="T38" fmla="*/ 11 w 23"/>
                <a:gd name="T39" fmla="*/ 3 h 29"/>
                <a:gd name="T40" fmla="*/ 10 w 23"/>
                <a:gd name="T41" fmla="*/ 2 h 29"/>
                <a:gd name="T42" fmla="*/ 10 w 23"/>
                <a:gd name="T43" fmla="*/ 2 h 29"/>
                <a:gd name="T44" fmla="*/ 9 w 23"/>
                <a:gd name="T45" fmla="*/ 1 h 29"/>
                <a:gd name="T46" fmla="*/ 7 w 23"/>
                <a:gd name="T47" fmla="*/ 0 h 29"/>
                <a:gd name="T48" fmla="*/ 5 w 23"/>
                <a:gd name="T49" fmla="*/ 0 h 29"/>
                <a:gd name="T50" fmla="*/ 4 w 23"/>
                <a:gd name="T51" fmla="*/ 1 h 29"/>
                <a:gd name="T52" fmla="*/ 2 w 23"/>
                <a:gd name="T53" fmla="*/ 1 h 29"/>
                <a:gd name="T54" fmla="*/ 0 w 23"/>
                <a:gd name="T55" fmla="*/ 2 h 29"/>
                <a:gd name="T56" fmla="*/ 4 w 23"/>
                <a:gd name="T57" fmla="*/ 7 h 29"/>
                <a:gd name="T58" fmla="*/ 6 w 23"/>
                <a:gd name="T59" fmla="*/ 10 h 29"/>
                <a:gd name="T60" fmla="*/ 8 w 23"/>
                <a:gd name="T61" fmla="*/ 13 h 29"/>
                <a:gd name="T62" fmla="*/ 10 w 23"/>
                <a:gd name="T63" fmla="*/ 19 h 29"/>
                <a:gd name="T64" fmla="*/ 10 w 23"/>
                <a:gd name="T65" fmla="*/ 22 h 29"/>
                <a:gd name="T66" fmla="*/ 10 w 23"/>
                <a:gd name="T67" fmla="*/ 28 h 29"/>
                <a:gd name="T68" fmla="*/ 12 w 23"/>
                <a:gd name="T6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9">
                  <a:moveTo>
                    <a:pt x="12" y="29"/>
                  </a:moveTo>
                  <a:cubicBezTo>
                    <a:pt x="13" y="29"/>
                    <a:pt x="12" y="28"/>
                    <a:pt x="12" y="28"/>
                  </a:cubicBezTo>
                  <a:cubicBezTo>
                    <a:pt x="13" y="28"/>
                    <a:pt x="13" y="27"/>
                    <a:pt x="13" y="26"/>
                  </a:cubicBezTo>
                  <a:cubicBezTo>
                    <a:pt x="14" y="26"/>
                    <a:pt x="14" y="25"/>
                    <a:pt x="14" y="25"/>
                  </a:cubicBezTo>
                  <a:cubicBezTo>
                    <a:pt x="14" y="25"/>
                    <a:pt x="15" y="25"/>
                    <a:pt x="15" y="25"/>
                  </a:cubicBezTo>
                  <a:cubicBezTo>
                    <a:pt x="15" y="25"/>
                    <a:pt x="15" y="25"/>
                    <a:pt x="15" y="24"/>
                  </a:cubicBezTo>
                  <a:cubicBezTo>
                    <a:pt x="15" y="24"/>
                    <a:pt x="16" y="23"/>
                    <a:pt x="16" y="23"/>
                  </a:cubicBezTo>
                  <a:cubicBezTo>
                    <a:pt x="16" y="23"/>
                    <a:pt x="15" y="23"/>
                    <a:pt x="15" y="22"/>
                  </a:cubicBezTo>
                  <a:cubicBezTo>
                    <a:pt x="15" y="22"/>
                    <a:pt x="15" y="21"/>
                    <a:pt x="15" y="20"/>
                  </a:cubicBezTo>
                  <a:cubicBezTo>
                    <a:pt x="15" y="20"/>
                    <a:pt x="16" y="19"/>
                    <a:pt x="17" y="19"/>
                  </a:cubicBezTo>
                  <a:cubicBezTo>
                    <a:pt x="17" y="20"/>
                    <a:pt x="17" y="20"/>
                    <a:pt x="17" y="21"/>
                  </a:cubicBezTo>
                  <a:cubicBezTo>
                    <a:pt x="17" y="21"/>
                    <a:pt x="18" y="20"/>
                    <a:pt x="18" y="20"/>
                  </a:cubicBezTo>
                  <a:cubicBezTo>
                    <a:pt x="18" y="21"/>
                    <a:pt x="19" y="20"/>
                    <a:pt x="19" y="20"/>
                  </a:cubicBezTo>
                  <a:cubicBezTo>
                    <a:pt x="19" y="20"/>
                    <a:pt x="20" y="21"/>
                    <a:pt x="20" y="21"/>
                  </a:cubicBezTo>
                  <a:cubicBezTo>
                    <a:pt x="20" y="21"/>
                    <a:pt x="21" y="20"/>
                    <a:pt x="21" y="20"/>
                  </a:cubicBezTo>
                  <a:cubicBezTo>
                    <a:pt x="21" y="20"/>
                    <a:pt x="21" y="21"/>
                    <a:pt x="21" y="21"/>
                  </a:cubicBezTo>
                  <a:cubicBezTo>
                    <a:pt x="22" y="21"/>
                    <a:pt x="23" y="21"/>
                    <a:pt x="23" y="21"/>
                  </a:cubicBezTo>
                  <a:cubicBezTo>
                    <a:pt x="23" y="20"/>
                    <a:pt x="22" y="20"/>
                    <a:pt x="22" y="19"/>
                  </a:cubicBezTo>
                  <a:cubicBezTo>
                    <a:pt x="22" y="19"/>
                    <a:pt x="22" y="17"/>
                    <a:pt x="22" y="16"/>
                  </a:cubicBezTo>
                  <a:cubicBezTo>
                    <a:pt x="21" y="16"/>
                    <a:pt x="21" y="16"/>
                    <a:pt x="21" y="16"/>
                  </a:cubicBezTo>
                  <a:cubicBezTo>
                    <a:pt x="20" y="16"/>
                    <a:pt x="20" y="15"/>
                    <a:pt x="20" y="15"/>
                  </a:cubicBezTo>
                  <a:cubicBezTo>
                    <a:pt x="20" y="15"/>
                    <a:pt x="20" y="15"/>
                    <a:pt x="20" y="14"/>
                  </a:cubicBezTo>
                  <a:cubicBezTo>
                    <a:pt x="19" y="14"/>
                    <a:pt x="19" y="14"/>
                    <a:pt x="19" y="14"/>
                  </a:cubicBezTo>
                  <a:cubicBezTo>
                    <a:pt x="19" y="14"/>
                    <a:pt x="19" y="14"/>
                    <a:pt x="19" y="13"/>
                  </a:cubicBezTo>
                  <a:cubicBezTo>
                    <a:pt x="19" y="13"/>
                    <a:pt x="19" y="12"/>
                    <a:pt x="19" y="12"/>
                  </a:cubicBezTo>
                  <a:cubicBezTo>
                    <a:pt x="19" y="11"/>
                    <a:pt x="19" y="12"/>
                    <a:pt x="19" y="12"/>
                  </a:cubicBezTo>
                  <a:cubicBezTo>
                    <a:pt x="18" y="12"/>
                    <a:pt x="18" y="12"/>
                    <a:pt x="18" y="11"/>
                  </a:cubicBezTo>
                  <a:cubicBezTo>
                    <a:pt x="18" y="11"/>
                    <a:pt x="17" y="11"/>
                    <a:pt x="17" y="10"/>
                  </a:cubicBezTo>
                  <a:cubicBezTo>
                    <a:pt x="17" y="10"/>
                    <a:pt x="17" y="10"/>
                    <a:pt x="16" y="10"/>
                  </a:cubicBezTo>
                  <a:cubicBezTo>
                    <a:pt x="16" y="9"/>
                    <a:pt x="17" y="8"/>
                    <a:pt x="17" y="8"/>
                  </a:cubicBezTo>
                  <a:cubicBezTo>
                    <a:pt x="17" y="8"/>
                    <a:pt x="17" y="7"/>
                    <a:pt x="17" y="7"/>
                  </a:cubicBezTo>
                  <a:cubicBezTo>
                    <a:pt x="17" y="7"/>
                    <a:pt x="17" y="7"/>
                    <a:pt x="17" y="7"/>
                  </a:cubicBezTo>
                  <a:cubicBezTo>
                    <a:pt x="17" y="6"/>
                    <a:pt x="17" y="5"/>
                    <a:pt x="17" y="5"/>
                  </a:cubicBezTo>
                  <a:cubicBezTo>
                    <a:pt x="16" y="5"/>
                    <a:pt x="16" y="5"/>
                    <a:pt x="16" y="5"/>
                  </a:cubicBezTo>
                  <a:cubicBezTo>
                    <a:pt x="15" y="5"/>
                    <a:pt x="15" y="5"/>
                    <a:pt x="15" y="5"/>
                  </a:cubicBezTo>
                  <a:cubicBezTo>
                    <a:pt x="15" y="4"/>
                    <a:pt x="14" y="4"/>
                    <a:pt x="14" y="4"/>
                  </a:cubicBezTo>
                  <a:cubicBezTo>
                    <a:pt x="14" y="4"/>
                    <a:pt x="13" y="3"/>
                    <a:pt x="13" y="3"/>
                  </a:cubicBezTo>
                  <a:cubicBezTo>
                    <a:pt x="13" y="3"/>
                    <a:pt x="12" y="3"/>
                    <a:pt x="12" y="3"/>
                  </a:cubicBezTo>
                  <a:cubicBezTo>
                    <a:pt x="12" y="4"/>
                    <a:pt x="12" y="4"/>
                    <a:pt x="12" y="4"/>
                  </a:cubicBezTo>
                  <a:cubicBezTo>
                    <a:pt x="12" y="4"/>
                    <a:pt x="12" y="3"/>
                    <a:pt x="11" y="3"/>
                  </a:cubicBezTo>
                  <a:cubicBezTo>
                    <a:pt x="11" y="3"/>
                    <a:pt x="11" y="3"/>
                    <a:pt x="11" y="2"/>
                  </a:cubicBezTo>
                  <a:cubicBezTo>
                    <a:pt x="11" y="2"/>
                    <a:pt x="10" y="3"/>
                    <a:pt x="10" y="2"/>
                  </a:cubicBezTo>
                  <a:cubicBezTo>
                    <a:pt x="10" y="2"/>
                    <a:pt x="10" y="2"/>
                    <a:pt x="10" y="2"/>
                  </a:cubicBezTo>
                  <a:cubicBezTo>
                    <a:pt x="10" y="2"/>
                    <a:pt x="10" y="2"/>
                    <a:pt x="10" y="2"/>
                  </a:cubicBezTo>
                  <a:cubicBezTo>
                    <a:pt x="9" y="2"/>
                    <a:pt x="10" y="2"/>
                    <a:pt x="9" y="2"/>
                  </a:cubicBezTo>
                  <a:cubicBezTo>
                    <a:pt x="9" y="1"/>
                    <a:pt x="9" y="1"/>
                    <a:pt x="9" y="1"/>
                  </a:cubicBezTo>
                  <a:cubicBezTo>
                    <a:pt x="8" y="1"/>
                    <a:pt x="8" y="1"/>
                    <a:pt x="7" y="0"/>
                  </a:cubicBezTo>
                  <a:cubicBezTo>
                    <a:pt x="7" y="0"/>
                    <a:pt x="7" y="0"/>
                    <a:pt x="7" y="0"/>
                  </a:cubicBezTo>
                  <a:cubicBezTo>
                    <a:pt x="7" y="0"/>
                    <a:pt x="6" y="0"/>
                    <a:pt x="6" y="0"/>
                  </a:cubicBezTo>
                  <a:cubicBezTo>
                    <a:pt x="6" y="0"/>
                    <a:pt x="6" y="0"/>
                    <a:pt x="5" y="0"/>
                  </a:cubicBezTo>
                  <a:cubicBezTo>
                    <a:pt x="5" y="0"/>
                    <a:pt x="5" y="0"/>
                    <a:pt x="4" y="0"/>
                  </a:cubicBezTo>
                  <a:cubicBezTo>
                    <a:pt x="4" y="0"/>
                    <a:pt x="4" y="1"/>
                    <a:pt x="4" y="1"/>
                  </a:cubicBezTo>
                  <a:cubicBezTo>
                    <a:pt x="3" y="1"/>
                    <a:pt x="3" y="1"/>
                    <a:pt x="2" y="1"/>
                  </a:cubicBezTo>
                  <a:cubicBezTo>
                    <a:pt x="2" y="1"/>
                    <a:pt x="2" y="1"/>
                    <a:pt x="2" y="1"/>
                  </a:cubicBezTo>
                  <a:cubicBezTo>
                    <a:pt x="2" y="1"/>
                    <a:pt x="2" y="1"/>
                    <a:pt x="1" y="1"/>
                  </a:cubicBezTo>
                  <a:cubicBezTo>
                    <a:pt x="1" y="1"/>
                    <a:pt x="1" y="1"/>
                    <a:pt x="0" y="2"/>
                  </a:cubicBezTo>
                  <a:cubicBezTo>
                    <a:pt x="1" y="2"/>
                    <a:pt x="3" y="4"/>
                    <a:pt x="3" y="5"/>
                  </a:cubicBezTo>
                  <a:cubicBezTo>
                    <a:pt x="3" y="5"/>
                    <a:pt x="3" y="6"/>
                    <a:pt x="4" y="7"/>
                  </a:cubicBezTo>
                  <a:cubicBezTo>
                    <a:pt x="4" y="7"/>
                    <a:pt x="4" y="8"/>
                    <a:pt x="5" y="9"/>
                  </a:cubicBezTo>
                  <a:cubicBezTo>
                    <a:pt x="5" y="9"/>
                    <a:pt x="5" y="9"/>
                    <a:pt x="6" y="10"/>
                  </a:cubicBezTo>
                  <a:cubicBezTo>
                    <a:pt x="6" y="10"/>
                    <a:pt x="6" y="11"/>
                    <a:pt x="6" y="11"/>
                  </a:cubicBezTo>
                  <a:cubicBezTo>
                    <a:pt x="7" y="12"/>
                    <a:pt x="7" y="12"/>
                    <a:pt x="8" y="13"/>
                  </a:cubicBezTo>
                  <a:cubicBezTo>
                    <a:pt x="8" y="14"/>
                    <a:pt x="9" y="14"/>
                    <a:pt x="9" y="15"/>
                  </a:cubicBezTo>
                  <a:cubicBezTo>
                    <a:pt x="10" y="16"/>
                    <a:pt x="11" y="17"/>
                    <a:pt x="10" y="19"/>
                  </a:cubicBezTo>
                  <a:cubicBezTo>
                    <a:pt x="10" y="19"/>
                    <a:pt x="11" y="20"/>
                    <a:pt x="10" y="21"/>
                  </a:cubicBezTo>
                  <a:cubicBezTo>
                    <a:pt x="10" y="21"/>
                    <a:pt x="10" y="22"/>
                    <a:pt x="10" y="22"/>
                  </a:cubicBezTo>
                  <a:cubicBezTo>
                    <a:pt x="10" y="23"/>
                    <a:pt x="10" y="25"/>
                    <a:pt x="10" y="26"/>
                  </a:cubicBezTo>
                  <a:cubicBezTo>
                    <a:pt x="10" y="27"/>
                    <a:pt x="10" y="27"/>
                    <a:pt x="10" y="28"/>
                  </a:cubicBezTo>
                  <a:cubicBezTo>
                    <a:pt x="9" y="29"/>
                    <a:pt x="9" y="29"/>
                    <a:pt x="10" y="29"/>
                  </a:cubicBezTo>
                  <a:cubicBezTo>
                    <a:pt x="11" y="29"/>
                    <a:pt x="11" y="29"/>
                    <a:pt x="12" y="29"/>
                  </a:cubicBezTo>
                  <a:cubicBezTo>
                    <a:pt x="12" y="29"/>
                    <a:pt x="12" y="29"/>
                    <a:pt x="12" y="2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7" name="Freeform 801">
              <a:extLst>
                <a:ext uri="{FF2B5EF4-FFF2-40B4-BE49-F238E27FC236}">
                  <a16:creationId xmlns:a16="http://schemas.microsoft.com/office/drawing/2014/main" id="{23D4E423-0387-45AE-8C11-F79447EEFFEA}"/>
                </a:ext>
              </a:extLst>
            </p:cNvPr>
            <p:cNvSpPr>
              <a:spLocks noEditPoints="1"/>
            </p:cNvSpPr>
            <p:nvPr/>
          </p:nvSpPr>
          <p:spPr bwMode="auto">
            <a:xfrm>
              <a:off x="6113744" y="2854362"/>
              <a:ext cx="121286" cy="117203"/>
            </a:xfrm>
            <a:custGeom>
              <a:avLst/>
              <a:gdLst>
                <a:gd name="T0" fmla="*/ 17 w 26"/>
                <a:gd name="T1" fmla="*/ 31 h 31"/>
                <a:gd name="T2" fmla="*/ 16 w 26"/>
                <a:gd name="T3" fmla="*/ 30 h 31"/>
                <a:gd name="T4" fmla="*/ 16 w 26"/>
                <a:gd name="T5" fmla="*/ 27 h 31"/>
                <a:gd name="T6" fmla="*/ 15 w 26"/>
                <a:gd name="T7" fmla="*/ 26 h 31"/>
                <a:gd name="T8" fmla="*/ 12 w 26"/>
                <a:gd name="T9" fmla="*/ 25 h 31"/>
                <a:gd name="T10" fmla="*/ 11 w 26"/>
                <a:gd name="T11" fmla="*/ 23 h 31"/>
                <a:gd name="T12" fmla="*/ 10 w 26"/>
                <a:gd name="T13" fmla="*/ 23 h 31"/>
                <a:gd name="T14" fmla="*/ 8 w 26"/>
                <a:gd name="T15" fmla="*/ 23 h 31"/>
                <a:gd name="T16" fmla="*/ 6 w 26"/>
                <a:gd name="T17" fmla="*/ 25 h 31"/>
                <a:gd name="T18" fmla="*/ 5 w 26"/>
                <a:gd name="T19" fmla="*/ 26 h 31"/>
                <a:gd name="T20" fmla="*/ 2 w 26"/>
                <a:gd name="T21" fmla="*/ 26 h 31"/>
                <a:gd name="T22" fmla="*/ 0 w 26"/>
                <a:gd name="T23" fmla="*/ 26 h 31"/>
                <a:gd name="T24" fmla="*/ 1 w 26"/>
                <a:gd name="T25" fmla="*/ 24 h 31"/>
                <a:gd name="T26" fmla="*/ 4 w 26"/>
                <a:gd name="T27" fmla="*/ 25 h 31"/>
                <a:gd name="T28" fmla="*/ 5 w 26"/>
                <a:gd name="T29" fmla="*/ 25 h 31"/>
                <a:gd name="T30" fmla="*/ 5 w 26"/>
                <a:gd name="T31" fmla="*/ 22 h 31"/>
                <a:gd name="T32" fmla="*/ 2 w 26"/>
                <a:gd name="T33" fmla="*/ 21 h 31"/>
                <a:gd name="T34" fmla="*/ 5 w 26"/>
                <a:gd name="T35" fmla="*/ 22 h 31"/>
                <a:gd name="T36" fmla="*/ 4 w 26"/>
                <a:gd name="T37" fmla="*/ 20 h 31"/>
                <a:gd name="T38" fmla="*/ 4 w 26"/>
                <a:gd name="T39" fmla="*/ 19 h 31"/>
                <a:gd name="T40" fmla="*/ 5 w 26"/>
                <a:gd name="T41" fmla="*/ 17 h 31"/>
                <a:gd name="T42" fmla="*/ 8 w 26"/>
                <a:gd name="T43" fmla="*/ 14 h 31"/>
                <a:gd name="T44" fmla="*/ 9 w 26"/>
                <a:gd name="T45" fmla="*/ 7 h 31"/>
                <a:gd name="T46" fmla="*/ 12 w 26"/>
                <a:gd name="T47" fmla="*/ 7 h 31"/>
                <a:gd name="T48" fmla="*/ 14 w 26"/>
                <a:gd name="T49" fmla="*/ 6 h 31"/>
                <a:gd name="T50" fmla="*/ 17 w 26"/>
                <a:gd name="T51" fmla="*/ 3 h 31"/>
                <a:gd name="T52" fmla="*/ 23 w 26"/>
                <a:gd name="T53" fmla="*/ 2 h 31"/>
                <a:gd name="T54" fmla="*/ 25 w 26"/>
                <a:gd name="T55" fmla="*/ 4 h 31"/>
                <a:gd name="T56" fmla="*/ 26 w 26"/>
                <a:gd name="T57" fmla="*/ 4 h 31"/>
                <a:gd name="T58" fmla="*/ 25 w 26"/>
                <a:gd name="T59" fmla="*/ 8 h 31"/>
                <a:gd name="T60" fmla="*/ 23 w 26"/>
                <a:gd name="T61" fmla="*/ 11 h 31"/>
                <a:gd name="T62" fmla="*/ 25 w 26"/>
                <a:gd name="T63" fmla="*/ 13 h 31"/>
                <a:gd name="T64" fmla="*/ 23 w 26"/>
                <a:gd name="T65" fmla="*/ 16 h 31"/>
                <a:gd name="T66" fmla="*/ 23 w 26"/>
                <a:gd name="T67" fmla="*/ 18 h 31"/>
                <a:gd name="T68" fmla="*/ 20 w 26"/>
                <a:gd name="T69" fmla="*/ 19 h 31"/>
                <a:gd name="T70" fmla="*/ 17 w 26"/>
                <a:gd name="T71" fmla="*/ 20 h 31"/>
                <a:gd name="T72" fmla="*/ 19 w 26"/>
                <a:gd name="T73" fmla="*/ 25 h 31"/>
                <a:gd name="T74" fmla="*/ 18 w 26"/>
                <a:gd name="T75" fmla="*/ 27 h 31"/>
                <a:gd name="T76" fmla="*/ 17 w 26"/>
                <a:gd name="T77" fmla="*/ 28 h 31"/>
                <a:gd name="T78" fmla="*/ 17 w 26"/>
                <a:gd name="T79" fmla="*/ 31 h 31"/>
                <a:gd name="T80" fmla="*/ 2 w 26"/>
                <a:gd name="T81" fmla="*/ 24 h 31"/>
                <a:gd name="T82" fmla="*/ 4 w 26"/>
                <a:gd name="T83" fmla="*/ 24 h 31"/>
                <a:gd name="T84" fmla="*/ 4 w 26"/>
                <a:gd name="T85" fmla="*/ 23 h 31"/>
                <a:gd name="T86" fmla="*/ 3 w 26"/>
                <a:gd name="T87" fmla="*/ 22 h 31"/>
                <a:gd name="T88" fmla="*/ 0 w 26"/>
                <a:gd name="T89" fmla="*/ 23 h 31"/>
                <a:gd name="T90" fmla="*/ 11 w 26"/>
                <a:gd name="T91" fmla="*/ 5 h 31"/>
                <a:gd name="T92" fmla="*/ 10 w 26"/>
                <a:gd name="T93" fmla="*/ 6 h 31"/>
                <a:gd name="T94" fmla="*/ 9 w 26"/>
                <a:gd name="T95" fmla="*/ 6 h 31"/>
                <a:gd name="T96" fmla="*/ 9 w 26"/>
                <a:gd name="T97" fmla="*/ 6 h 31"/>
                <a:gd name="T98" fmla="*/ 11 w 26"/>
                <a:gd name="T99" fmla="*/ 3 h 31"/>
                <a:gd name="T100" fmla="*/ 11 w 26"/>
                <a:gd name="T101" fmla="*/ 4 h 31"/>
                <a:gd name="T102" fmla="*/ 13 w 26"/>
                <a:gd name="T103" fmla="*/ 2 h 31"/>
                <a:gd name="T104" fmla="*/ 17 w 26"/>
                <a:gd name="T105" fmla="*/ 1 h 31"/>
                <a:gd name="T106" fmla="*/ 12 w 26"/>
                <a:gd name="T107" fmla="*/ 3 h 31"/>
                <a:gd name="T108" fmla="*/ 19 w 26"/>
                <a:gd name="T109" fmla="*/ 1 h 31"/>
                <a:gd name="T110" fmla="*/ 19 w 26"/>
                <a:gd name="T111" fmla="*/ 1 h 31"/>
                <a:gd name="T112" fmla="*/ 19 w 26"/>
                <a:gd name="T113" fmla="*/ 1 h 31"/>
                <a:gd name="T114" fmla="*/ 21 w 26"/>
                <a:gd name="T115" fmla="*/ 1 h 31"/>
                <a:gd name="T116" fmla="*/ 23 w 26"/>
                <a:gd name="T117" fmla="*/ 0 h 31"/>
                <a:gd name="T118" fmla="*/ 23 w 26"/>
                <a:gd name="T1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31">
                  <a:moveTo>
                    <a:pt x="17" y="31"/>
                  </a:moveTo>
                  <a:cubicBezTo>
                    <a:pt x="17" y="31"/>
                    <a:pt x="17" y="31"/>
                    <a:pt x="17" y="31"/>
                  </a:cubicBezTo>
                  <a:cubicBezTo>
                    <a:pt x="17" y="31"/>
                    <a:pt x="17" y="31"/>
                    <a:pt x="16" y="31"/>
                  </a:cubicBezTo>
                  <a:cubicBezTo>
                    <a:pt x="15" y="31"/>
                    <a:pt x="15" y="30"/>
                    <a:pt x="16" y="30"/>
                  </a:cubicBezTo>
                  <a:cubicBezTo>
                    <a:pt x="16" y="29"/>
                    <a:pt x="16" y="29"/>
                    <a:pt x="16" y="28"/>
                  </a:cubicBezTo>
                  <a:cubicBezTo>
                    <a:pt x="17" y="27"/>
                    <a:pt x="17" y="27"/>
                    <a:pt x="16" y="27"/>
                  </a:cubicBezTo>
                  <a:cubicBezTo>
                    <a:pt x="16" y="26"/>
                    <a:pt x="15" y="27"/>
                    <a:pt x="15" y="26"/>
                  </a:cubicBezTo>
                  <a:cubicBezTo>
                    <a:pt x="15" y="26"/>
                    <a:pt x="15" y="26"/>
                    <a:pt x="15" y="26"/>
                  </a:cubicBezTo>
                  <a:cubicBezTo>
                    <a:pt x="14" y="25"/>
                    <a:pt x="14" y="26"/>
                    <a:pt x="13" y="26"/>
                  </a:cubicBezTo>
                  <a:cubicBezTo>
                    <a:pt x="12" y="26"/>
                    <a:pt x="12" y="25"/>
                    <a:pt x="12" y="25"/>
                  </a:cubicBezTo>
                  <a:cubicBezTo>
                    <a:pt x="12" y="25"/>
                    <a:pt x="12" y="25"/>
                    <a:pt x="11" y="25"/>
                  </a:cubicBezTo>
                  <a:cubicBezTo>
                    <a:pt x="11" y="24"/>
                    <a:pt x="11" y="24"/>
                    <a:pt x="11" y="23"/>
                  </a:cubicBezTo>
                  <a:cubicBezTo>
                    <a:pt x="11" y="24"/>
                    <a:pt x="11" y="24"/>
                    <a:pt x="10" y="24"/>
                  </a:cubicBezTo>
                  <a:cubicBezTo>
                    <a:pt x="9" y="24"/>
                    <a:pt x="10" y="23"/>
                    <a:pt x="10" y="23"/>
                  </a:cubicBezTo>
                  <a:cubicBezTo>
                    <a:pt x="9" y="23"/>
                    <a:pt x="9" y="24"/>
                    <a:pt x="8" y="24"/>
                  </a:cubicBezTo>
                  <a:cubicBezTo>
                    <a:pt x="8" y="24"/>
                    <a:pt x="8" y="24"/>
                    <a:pt x="8" y="23"/>
                  </a:cubicBezTo>
                  <a:cubicBezTo>
                    <a:pt x="7" y="23"/>
                    <a:pt x="7" y="24"/>
                    <a:pt x="7" y="24"/>
                  </a:cubicBezTo>
                  <a:cubicBezTo>
                    <a:pt x="7" y="25"/>
                    <a:pt x="7" y="25"/>
                    <a:pt x="6" y="25"/>
                  </a:cubicBezTo>
                  <a:cubicBezTo>
                    <a:pt x="6" y="25"/>
                    <a:pt x="6" y="25"/>
                    <a:pt x="6" y="25"/>
                  </a:cubicBezTo>
                  <a:cubicBezTo>
                    <a:pt x="6" y="25"/>
                    <a:pt x="5" y="26"/>
                    <a:pt x="5" y="26"/>
                  </a:cubicBezTo>
                  <a:cubicBezTo>
                    <a:pt x="4" y="26"/>
                    <a:pt x="4" y="27"/>
                    <a:pt x="3" y="26"/>
                  </a:cubicBezTo>
                  <a:cubicBezTo>
                    <a:pt x="3" y="26"/>
                    <a:pt x="2" y="26"/>
                    <a:pt x="2" y="26"/>
                  </a:cubicBezTo>
                  <a:cubicBezTo>
                    <a:pt x="1" y="25"/>
                    <a:pt x="1" y="26"/>
                    <a:pt x="1" y="26"/>
                  </a:cubicBezTo>
                  <a:cubicBezTo>
                    <a:pt x="1" y="26"/>
                    <a:pt x="1" y="26"/>
                    <a:pt x="0" y="26"/>
                  </a:cubicBezTo>
                  <a:cubicBezTo>
                    <a:pt x="0" y="26"/>
                    <a:pt x="0" y="25"/>
                    <a:pt x="0" y="25"/>
                  </a:cubicBezTo>
                  <a:cubicBezTo>
                    <a:pt x="0" y="25"/>
                    <a:pt x="1" y="24"/>
                    <a:pt x="1" y="24"/>
                  </a:cubicBezTo>
                  <a:cubicBezTo>
                    <a:pt x="1" y="24"/>
                    <a:pt x="2" y="24"/>
                    <a:pt x="2" y="25"/>
                  </a:cubicBezTo>
                  <a:cubicBezTo>
                    <a:pt x="3" y="25"/>
                    <a:pt x="3" y="25"/>
                    <a:pt x="4" y="25"/>
                  </a:cubicBezTo>
                  <a:cubicBezTo>
                    <a:pt x="4" y="24"/>
                    <a:pt x="4" y="24"/>
                    <a:pt x="5" y="24"/>
                  </a:cubicBezTo>
                  <a:cubicBezTo>
                    <a:pt x="5" y="24"/>
                    <a:pt x="5" y="25"/>
                    <a:pt x="5" y="25"/>
                  </a:cubicBezTo>
                  <a:cubicBezTo>
                    <a:pt x="6" y="24"/>
                    <a:pt x="6" y="24"/>
                    <a:pt x="6" y="23"/>
                  </a:cubicBezTo>
                  <a:cubicBezTo>
                    <a:pt x="6" y="23"/>
                    <a:pt x="5" y="23"/>
                    <a:pt x="5" y="22"/>
                  </a:cubicBezTo>
                  <a:cubicBezTo>
                    <a:pt x="4" y="22"/>
                    <a:pt x="4" y="21"/>
                    <a:pt x="3" y="21"/>
                  </a:cubicBezTo>
                  <a:cubicBezTo>
                    <a:pt x="3" y="21"/>
                    <a:pt x="2" y="22"/>
                    <a:pt x="2" y="21"/>
                  </a:cubicBezTo>
                  <a:cubicBezTo>
                    <a:pt x="2" y="21"/>
                    <a:pt x="2" y="21"/>
                    <a:pt x="3" y="21"/>
                  </a:cubicBezTo>
                  <a:cubicBezTo>
                    <a:pt x="3" y="20"/>
                    <a:pt x="5" y="21"/>
                    <a:pt x="5" y="22"/>
                  </a:cubicBezTo>
                  <a:cubicBezTo>
                    <a:pt x="5" y="21"/>
                    <a:pt x="5" y="21"/>
                    <a:pt x="5" y="21"/>
                  </a:cubicBezTo>
                  <a:cubicBezTo>
                    <a:pt x="5" y="21"/>
                    <a:pt x="5" y="20"/>
                    <a:pt x="4" y="20"/>
                  </a:cubicBezTo>
                  <a:cubicBezTo>
                    <a:pt x="4" y="20"/>
                    <a:pt x="4" y="20"/>
                    <a:pt x="3" y="20"/>
                  </a:cubicBezTo>
                  <a:cubicBezTo>
                    <a:pt x="3" y="19"/>
                    <a:pt x="4" y="20"/>
                    <a:pt x="4" y="19"/>
                  </a:cubicBezTo>
                  <a:cubicBezTo>
                    <a:pt x="5" y="19"/>
                    <a:pt x="4" y="18"/>
                    <a:pt x="5" y="18"/>
                  </a:cubicBezTo>
                  <a:cubicBezTo>
                    <a:pt x="5" y="18"/>
                    <a:pt x="5" y="18"/>
                    <a:pt x="5" y="17"/>
                  </a:cubicBezTo>
                  <a:cubicBezTo>
                    <a:pt x="6" y="17"/>
                    <a:pt x="6" y="17"/>
                    <a:pt x="6" y="16"/>
                  </a:cubicBezTo>
                  <a:cubicBezTo>
                    <a:pt x="7" y="16"/>
                    <a:pt x="7" y="15"/>
                    <a:pt x="8" y="14"/>
                  </a:cubicBezTo>
                  <a:cubicBezTo>
                    <a:pt x="8" y="13"/>
                    <a:pt x="8" y="11"/>
                    <a:pt x="9" y="9"/>
                  </a:cubicBezTo>
                  <a:cubicBezTo>
                    <a:pt x="9" y="9"/>
                    <a:pt x="9" y="8"/>
                    <a:pt x="9" y="7"/>
                  </a:cubicBezTo>
                  <a:cubicBezTo>
                    <a:pt x="10" y="7"/>
                    <a:pt x="10" y="8"/>
                    <a:pt x="10" y="8"/>
                  </a:cubicBezTo>
                  <a:cubicBezTo>
                    <a:pt x="10" y="8"/>
                    <a:pt x="11" y="7"/>
                    <a:pt x="12" y="7"/>
                  </a:cubicBezTo>
                  <a:cubicBezTo>
                    <a:pt x="12" y="7"/>
                    <a:pt x="12" y="7"/>
                    <a:pt x="13" y="6"/>
                  </a:cubicBezTo>
                  <a:cubicBezTo>
                    <a:pt x="13" y="6"/>
                    <a:pt x="13" y="6"/>
                    <a:pt x="14" y="6"/>
                  </a:cubicBezTo>
                  <a:cubicBezTo>
                    <a:pt x="14" y="5"/>
                    <a:pt x="14" y="5"/>
                    <a:pt x="14" y="4"/>
                  </a:cubicBezTo>
                  <a:cubicBezTo>
                    <a:pt x="15" y="3"/>
                    <a:pt x="16" y="3"/>
                    <a:pt x="17" y="3"/>
                  </a:cubicBezTo>
                  <a:cubicBezTo>
                    <a:pt x="18" y="2"/>
                    <a:pt x="20" y="2"/>
                    <a:pt x="21" y="2"/>
                  </a:cubicBezTo>
                  <a:cubicBezTo>
                    <a:pt x="22" y="2"/>
                    <a:pt x="23" y="1"/>
                    <a:pt x="23" y="2"/>
                  </a:cubicBezTo>
                  <a:cubicBezTo>
                    <a:pt x="24" y="2"/>
                    <a:pt x="24" y="3"/>
                    <a:pt x="24" y="3"/>
                  </a:cubicBezTo>
                  <a:cubicBezTo>
                    <a:pt x="25" y="3"/>
                    <a:pt x="25" y="3"/>
                    <a:pt x="25" y="4"/>
                  </a:cubicBezTo>
                  <a:cubicBezTo>
                    <a:pt x="25" y="4"/>
                    <a:pt x="26" y="4"/>
                    <a:pt x="26" y="4"/>
                  </a:cubicBezTo>
                  <a:cubicBezTo>
                    <a:pt x="26" y="4"/>
                    <a:pt x="26" y="4"/>
                    <a:pt x="26" y="4"/>
                  </a:cubicBezTo>
                  <a:cubicBezTo>
                    <a:pt x="26" y="5"/>
                    <a:pt x="26" y="5"/>
                    <a:pt x="26" y="6"/>
                  </a:cubicBezTo>
                  <a:cubicBezTo>
                    <a:pt x="26" y="7"/>
                    <a:pt x="26" y="7"/>
                    <a:pt x="25" y="8"/>
                  </a:cubicBezTo>
                  <a:cubicBezTo>
                    <a:pt x="25" y="9"/>
                    <a:pt x="25" y="9"/>
                    <a:pt x="25" y="10"/>
                  </a:cubicBezTo>
                  <a:cubicBezTo>
                    <a:pt x="24" y="11"/>
                    <a:pt x="24" y="11"/>
                    <a:pt x="23" y="11"/>
                  </a:cubicBezTo>
                  <a:cubicBezTo>
                    <a:pt x="23" y="11"/>
                    <a:pt x="22" y="11"/>
                    <a:pt x="22" y="12"/>
                  </a:cubicBezTo>
                  <a:cubicBezTo>
                    <a:pt x="22" y="14"/>
                    <a:pt x="24" y="12"/>
                    <a:pt x="25" y="13"/>
                  </a:cubicBezTo>
                  <a:cubicBezTo>
                    <a:pt x="25" y="14"/>
                    <a:pt x="24" y="14"/>
                    <a:pt x="24" y="15"/>
                  </a:cubicBezTo>
                  <a:cubicBezTo>
                    <a:pt x="24" y="16"/>
                    <a:pt x="24" y="16"/>
                    <a:pt x="23" y="16"/>
                  </a:cubicBezTo>
                  <a:cubicBezTo>
                    <a:pt x="23" y="17"/>
                    <a:pt x="23" y="17"/>
                    <a:pt x="23" y="17"/>
                  </a:cubicBezTo>
                  <a:cubicBezTo>
                    <a:pt x="22" y="17"/>
                    <a:pt x="23" y="17"/>
                    <a:pt x="23" y="18"/>
                  </a:cubicBezTo>
                  <a:cubicBezTo>
                    <a:pt x="23" y="18"/>
                    <a:pt x="23" y="19"/>
                    <a:pt x="22" y="19"/>
                  </a:cubicBezTo>
                  <a:cubicBezTo>
                    <a:pt x="22" y="19"/>
                    <a:pt x="21" y="19"/>
                    <a:pt x="20" y="19"/>
                  </a:cubicBezTo>
                  <a:cubicBezTo>
                    <a:pt x="20" y="19"/>
                    <a:pt x="19" y="19"/>
                    <a:pt x="18" y="19"/>
                  </a:cubicBezTo>
                  <a:cubicBezTo>
                    <a:pt x="18" y="19"/>
                    <a:pt x="17" y="20"/>
                    <a:pt x="17" y="20"/>
                  </a:cubicBezTo>
                  <a:cubicBezTo>
                    <a:pt x="17" y="21"/>
                    <a:pt x="18" y="22"/>
                    <a:pt x="19" y="23"/>
                  </a:cubicBezTo>
                  <a:cubicBezTo>
                    <a:pt x="19" y="23"/>
                    <a:pt x="19" y="24"/>
                    <a:pt x="19" y="25"/>
                  </a:cubicBezTo>
                  <a:cubicBezTo>
                    <a:pt x="19" y="25"/>
                    <a:pt x="18" y="26"/>
                    <a:pt x="18" y="26"/>
                  </a:cubicBezTo>
                  <a:cubicBezTo>
                    <a:pt x="18" y="27"/>
                    <a:pt x="19" y="27"/>
                    <a:pt x="18" y="27"/>
                  </a:cubicBezTo>
                  <a:cubicBezTo>
                    <a:pt x="18" y="28"/>
                    <a:pt x="18" y="28"/>
                    <a:pt x="18" y="28"/>
                  </a:cubicBezTo>
                  <a:cubicBezTo>
                    <a:pt x="17" y="28"/>
                    <a:pt x="17" y="28"/>
                    <a:pt x="17" y="28"/>
                  </a:cubicBezTo>
                  <a:cubicBezTo>
                    <a:pt x="16" y="29"/>
                    <a:pt x="18" y="29"/>
                    <a:pt x="18" y="29"/>
                  </a:cubicBezTo>
                  <a:cubicBezTo>
                    <a:pt x="19" y="30"/>
                    <a:pt x="18" y="30"/>
                    <a:pt x="17" y="31"/>
                  </a:cubicBezTo>
                  <a:close/>
                  <a:moveTo>
                    <a:pt x="0" y="23"/>
                  </a:moveTo>
                  <a:cubicBezTo>
                    <a:pt x="0" y="24"/>
                    <a:pt x="2" y="23"/>
                    <a:pt x="2" y="24"/>
                  </a:cubicBezTo>
                  <a:cubicBezTo>
                    <a:pt x="2" y="24"/>
                    <a:pt x="3" y="24"/>
                    <a:pt x="3" y="24"/>
                  </a:cubicBezTo>
                  <a:cubicBezTo>
                    <a:pt x="4" y="24"/>
                    <a:pt x="4" y="24"/>
                    <a:pt x="4" y="24"/>
                  </a:cubicBezTo>
                  <a:cubicBezTo>
                    <a:pt x="4" y="24"/>
                    <a:pt x="4" y="24"/>
                    <a:pt x="5" y="24"/>
                  </a:cubicBezTo>
                  <a:cubicBezTo>
                    <a:pt x="5" y="23"/>
                    <a:pt x="5" y="23"/>
                    <a:pt x="4" y="23"/>
                  </a:cubicBezTo>
                  <a:cubicBezTo>
                    <a:pt x="4" y="23"/>
                    <a:pt x="4" y="23"/>
                    <a:pt x="3" y="23"/>
                  </a:cubicBezTo>
                  <a:cubicBezTo>
                    <a:pt x="3" y="23"/>
                    <a:pt x="3" y="22"/>
                    <a:pt x="3" y="22"/>
                  </a:cubicBezTo>
                  <a:cubicBezTo>
                    <a:pt x="3" y="22"/>
                    <a:pt x="2" y="23"/>
                    <a:pt x="1" y="22"/>
                  </a:cubicBezTo>
                  <a:cubicBezTo>
                    <a:pt x="1" y="22"/>
                    <a:pt x="0" y="22"/>
                    <a:pt x="0" y="23"/>
                  </a:cubicBezTo>
                  <a:close/>
                  <a:moveTo>
                    <a:pt x="11" y="4"/>
                  </a:moveTo>
                  <a:cubicBezTo>
                    <a:pt x="11" y="5"/>
                    <a:pt x="11" y="5"/>
                    <a:pt x="11" y="5"/>
                  </a:cubicBezTo>
                  <a:cubicBezTo>
                    <a:pt x="11" y="5"/>
                    <a:pt x="11" y="5"/>
                    <a:pt x="11" y="5"/>
                  </a:cubicBezTo>
                  <a:cubicBezTo>
                    <a:pt x="11" y="5"/>
                    <a:pt x="10" y="6"/>
                    <a:pt x="10" y="6"/>
                  </a:cubicBezTo>
                  <a:cubicBezTo>
                    <a:pt x="10" y="6"/>
                    <a:pt x="10" y="6"/>
                    <a:pt x="10" y="6"/>
                  </a:cubicBezTo>
                  <a:cubicBezTo>
                    <a:pt x="9" y="6"/>
                    <a:pt x="9" y="6"/>
                    <a:pt x="9" y="6"/>
                  </a:cubicBezTo>
                  <a:cubicBezTo>
                    <a:pt x="9" y="6"/>
                    <a:pt x="9" y="6"/>
                    <a:pt x="9" y="6"/>
                  </a:cubicBezTo>
                  <a:cubicBezTo>
                    <a:pt x="9" y="6"/>
                    <a:pt x="9" y="6"/>
                    <a:pt x="9" y="6"/>
                  </a:cubicBezTo>
                  <a:cubicBezTo>
                    <a:pt x="9" y="5"/>
                    <a:pt x="9" y="4"/>
                    <a:pt x="10" y="4"/>
                  </a:cubicBezTo>
                  <a:cubicBezTo>
                    <a:pt x="10" y="4"/>
                    <a:pt x="10" y="3"/>
                    <a:pt x="11" y="3"/>
                  </a:cubicBezTo>
                  <a:cubicBezTo>
                    <a:pt x="11" y="3"/>
                    <a:pt x="11" y="3"/>
                    <a:pt x="11" y="3"/>
                  </a:cubicBezTo>
                  <a:cubicBezTo>
                    <a:pt x="11" y="4"/>
                    <a:pt x="11" y="4"/>
                    <a:pt x="11" y="4"/>
                  </a:cubicBezTo>
                  <a:cubicBezTo>
                    <a:pt x="11" y="4"/>
                    <a:pt x="11" y="4"/>
                    <a:pt x="11" y="4"/>
                  </a:cubicBezTo>
                  <a:close/>
                  <a:moveTo>
                    <a:pt x="13" y="2"/>
                  </a:moveTo>
                  <a:cubicBezTo>
                    <a:pt x="14" y="2"/>
                    <a:pt x="15" y="2"/>
                    <a:pt x="16" y="2"/>
                  </a:cubicBezTo>
                  <a:cubicBezTo>
                    <a:pt x="17" y="2"/>
                    <a:pt x="18" y="2"/>
                    <a:pt x="17" y="1"/>
                  </a:cubicBezTo>
                  <a:cubicBezTo>
                    <a:pt x="16" y="1"/>
                    <a:pt x="15" y="1"/>
                    <a:pt x="15" y="1"/>
                  </a:cubicBezTo>
                  <a:cubicBezTo>
                    <a:pt x="14" y="2"/>
                    <a:pt x="12" y="2"/>
                    <a:pt x="12" y="3"/>
                  </a:cubicBezTo>
                  <a:cubicBezTo>
                    <a:pt x="13" y="3"/>
                    <a:pt x="13" y="3"/>
                    <a:pt x="13" y="2"/>
                  </a:cubicBezTo>
                  <a:close/>
                  <a:moveTo>
                    <a:pt x="19" y="1"/>
                  </a:moveTo>
                  <a:cubicBezTo>
                    <a:pt x="18" y="2"/>
                    <a:pt x="20" y="1"/>
                    <a:pt x="20" y="1"/>
                  </a:cubicBezTo>
                  <a:cubicBezTo>
                    <a:pt x="20" y="1"/>
                    <a:pt x="19" y="1"/>
                    <a:pt x="19" y="1"/>
                  </a:cubicBezTo>
                  <a:cubicBezTo>
                    <a:pt x="19" y="1"/>
                    <a:pt x="19" y="1"/>
                    <a:pt x="19" y="1"/>
                  </a:cubicBezTo>
                  <a:cubicBezTo>
                    <a:pt x="19" y="1"/>
                    <a:pt x="19" y="1"/>
                    <a:pt x="19" y="1"/>
                  </a:cubicBezTo>
                  <a:close/>
                  <a:moveTo>
                    <a:pt x="21" y="0"/>
                  </a:moveTo>
                  <a:cubicBezTo>
                    <a:pt x="20" y="1"/>
                    <a:pt x="21" y="1"/>
                    <a:pt x="21" y="1"/>
                  </a:cubicBezTo>
                  <a:cubicBezTo>
                    <a:pt x="21" y="1"/>
                    <a:pt x="21" y="0"/>
                    <a:pt x="21" y="0"/>
                  </a:cubicBezTo>
                  <a:moveTo>
                    <a:pt x="23" y="0"/>
                  </a:moveTo>
                  <a:cubicBezTo>
                    <a:pt x="22" y="0"/>
                    <a:pt x="22" y="0"/>
                    <a:pt x="22" y="0"/>
                  </a:cubicBezTo>
                  <a:cubicBezTo>
                    <a:pt x="22" y="0"/>
                    <a:pt x="23" y="0"/>
                    <a:pt x="23" y="0"/>
                  </a:cubicBezTo>
                  <a:cubicBezTo>
                    <a:pt x="23" y="0"/>
                    <a:pt x="23" y="0"/>
                    <a:pt x="23"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8" name="Freeform 802">
              <a:extLst>
                <a:ext uri="{FF2B5EF4-FFF2-40B4-BE49-F238E27FC236}">
                  <a16:creationId xmlns:a16="http://schemas.microsoft.com/office/drawing/2014/main" id="{1A29F4BB-E7B2-41C8-9E21-70785E178488}"/>
                </a:ext>
              </a:extLst>
            </p:cNvPr>
            <p:cNvSpPr>
              <a:spLocks/>
            </p:cNvSpPr>
            <p:nvPr/>
          </p:nvSpPr>
          <p:spPr bwMode="auto">
            <a:xfrm>
              <a:off x="6188655" y="2999056"/>
              <a:ext cx="23185" cy="26045"/>
            </a:xfrm>
            <a:custGeom>
              <a:avLst/>
              <a:gdLst>
                <a:gd name="T0" fmla="*/ 0 w 5"/>
                <a:gd name="T1" fmla="*/ 3 h 7"/>
                <a:gd name="T2" fmla="*/ 0 w 5"/>
                <a:gd name="T3" fmla="*/ 2 h 7"/>
                <a:gd name="T4" fmla="*/ 2 w 5"/>
                <a:gd name="T5" fmla="*/ 0 h 7"/>
                <a:gd name="T6" fmla="*/ 2 w 5"/>
                <a:gd name="T7" fmla="*/ 0 h 7"/>
                <a:gd name="T8" fmla="*/ 2 w 5"/>
                <a:gd name="T9" fmla="*/ 0 h 7"/>
                <a:gd name="T10" fmla="*/ 3 w 5"/>
                <a:gd name="T11" fmla="*/ 2 h 7"/>
                <a:gd name="T12" fmla="*/ 4 w 5"/>
                <a:gd name="T13" fmla="*/ 3 h 7"/>
                <a:gd name="T14" fmla="*/ 5 w 5"/>
                <a:gd name="T15" fmla="*/ 5 h 7"/>
                <a:gd name="T16" fmla="*/ 4 w 5"/>
                <a:gd name="T17" fmla="*/ 7 h 7"/>
                <a:gd name="T18" fmla="*/ 2 w 5"/>
                <a:gd name="T19" fmla="*/ 7 h 7"/>
                <a:gd name="T20" fmla="*/ 0 w 5"/>
                <a:gd name="T21" fmla="*/ 6 h 7"/>
                <a:gd name="T22" fmla="*/ 1 w 5"/>
                <a:gd name="T23" fmla="*/ 5 h 7"/>
                <a:gd name="T24" fmla="*/ 0 w 5"/>
                <a:gd name="T25" fmla="*/ 4 h 7"/>
                <a:gd name="T26" fmla="*/ 0 w 5"/>
                <a:gd name="T27" fmla="*/ 3 h 7"/>
                <a:gd name="T28" fmla="*/ 0 w 5"/>
                <a:gd name="T2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7">
                  <a:moveTo>
                    <a:pt x="0" y="3"/>
                  </a:moveTo>
                  <a:cubicBezTo>
                    <a:pt x="0" y="2"/>
                    <a:pt x="0" y="2"/>
                    <a:pt x="0" y="2"/>
                  </a:cubicBezTo>
                  <a:cubicBezTo>
                    <a:pt x="1" y="1"/>
                    <a:pt x="1" y="0"/>
                    <a:pt x="2" y="0"/>
                  </a:cubicBezTo>
                  <a:cubicBezTo>
                    <a:pt x="2" y="0"/>
                    <a:pt x="2" y="0"/>
                    <a:pt x="2" y="0"/>
                  </a:cubicBezTo>
                  <a:cubicBezTo>
                    <a:pt x="2" y="0"/>
                    <a:pt x="2" y="0"/>
                    <a:pt x="2" y="0"/>
                  </a:cubicBezTo>
                  <a:cubicBezTo>
                    <a:pt x="3" y="0"/>
                    <a:pt x="3" y="1"/>
                    <a:pt x="3" y="2"/>
                  </a:cubicBezTo>
                  <a:cubicBezTo>
                    <a:pt x="3" y="2"/>
                    <a:pt x="4" y="3"/>
                    <a:pt x="4" y="3"/>
                  </a:cubicBezTo>
                  <a:cubicBezTo>
                    <a:pt x="5" y="4"/>
                    <a:pt x="5" y="4"/>
                    <a:pt x="5" y="5"/>
                  </a:cubicBezTo>
                  <a:cubicBezTo>
                    <a:pt x="4" y="5"/>
                    <a:pt x="4" y="6"/>
                    <a:pt x="4" y="7"/>
                  </a:cubicBezTo>
                  <a:cubicBezTo>
                    <a:pt x="3" y="7"/>
                    <a:pt x="3" y="7"/>
                    <a:pt x="2" y="7"/>
                  </a:cubicBezTo>
                  <a:cubicBezTo>
                    <a:pt x="1" y="7"/>
                    <a:pt x="1" y="7"/>
                    <a:pt x="0" y="6"/>
                  </a:cubicBezTo>
                  <a:cubicBezTo>
                    <a:pt x="1" y="6"/>
                    <a:pt x="1" y="6"/>
                    <a:pt x="1" y="5"/>
                  </a:cubicBezTo>
                  <a:cubicBezTo>
                    <a:pt x="1" y="5"/>
                    <a:pt x="1" y="4"/>
                    <a:pt x="0" y="4"/>
                  </a:cubicBezTo>
                  <a:cubicBezTo>
                    <a:pt x="0" y="4"/>
                    <a:pt x="0" y="3"/>
                    <a:pt x="0" y="3"/>
                  </a:cubicBezTo>
                  <a:cubicBezTo>
                    <a:pt x="0" y="2"/>
                    <a:pt x="0" y="3"/>
                    <a:pt x="0" y="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9" name="Freeform 803">
              <a:extLst>
                <a:ext uri="{FF2B5EF4-FFF2-40B4-BE49-F238E27FC236}">
                  <a16:creationId xmlns:a16="http://schemas.microsoft.com/office/drawing/2014/main" id="{4503BA2B-9CCC-48C7-AFE6-D3DA30CA5542}"/>
                </a:ext>
              </a:extLst>
            </p:cNvPr>
            <p:cNvSpPr>
              <a:spLocks/>
            </p:cNvSpPr>
            <p:nvPr/>
          </p:nvSpPr>
          <p:spPr bwMode="auto">
            <a:xfrm>
              <a:off x="6670233" y="2728478"/>
              <a:ext cx="183712" cy="114309"/>
            </a:xfrm>
            <a:custGeom>
              <a:avLst/>
              <a:gdLst>
                <a:gd name="T0" fmla="*/ 20 w 39"/>
                <a:gd name="T1" fmla="*/ 29 h 30"/>
                <a:gd name="T2" fmla="*/ 22 w 39"/>
                <a:gd name="T3" fmla="*/ 29 h 30"/>
                <a:gd name="T4" fmla="*/ 24 w 39"/>
                <a:gd name="T5" fmla="*/ 29 h 30"/>
                <a:gd name="T6" fmla="*/ 25 w 39"/>
                <a:gd name="T7" fmla="*/ 27 h 30"/>
                <a:gd name="T8" fmla="*/ 28 w 39"/>
                <a:gd name="T9" fmla="*/ 26 h 30"/>
                <a:gd name="T10" fmla="*/ 30 w 39"/>
                <a:gd name="T11" fmla="*/ 25 h 30"/>
                <a:gd name="T12" fmla="*/ 31 w 39"/>
                <a:gd name="T13" fmla="*/ 25 h 30"/>
                <a:gd name="T14" fmla="*/ 32 w 39"/>
                <a:gd name="T15" fmla="*/ 21 h 30"/>
                <a:gd name="T16" fmla="*/ 33 w 39"/>
                <a:gd name="T17" fmla="*/ 18 h 30"/>
                <a:gd name="T18" fmla="*/ 37 w 39"/>
                <a:gd name="T19" fmla="*/ 15 h 30"/>
                <a:gd name="T20" fmla="*/ 39 w 39"/>
                <a:gd name="T21" fmla="*/ 14 h 30"/>
                <a:gd name="T22" fmla="*/ 37 w 39"/>
                <a:gd name="T23" fmla="*/ 13 h 30"/>
                <a:gd name="T24" fmla="*/ 36 w 39"/>
                <a:gd name="T25" fmla="*/ 8 h 30"/>
                <a:gd name="T26" fmla="*/ 32 w 39"/>
                <a:gd name="T27" fmla="*/ 4 h 30"/>
                <a:gd name="T28" fmla="*/ 27 w 39"/>
                <a:gd name="T29" fmla="*/ 2 h 30"/>
                <a:gd name="T30" fmla="*/ 25 w 39"/>
                <a:gd name="T31" fmla="*/ 0 h 30"/>
                <a:gd name="T32" fmla="*/ 23 w 39"/>
                <a:gd name="T33" fmla="*/ 2 h 30"/>
                <a:gd name="T34" fmla="*/ 21 w 39"/>
                <a:gd name="T35" fmla="*/ 2 h 30"/>
                <a:gd name="T36" fmla="*/ 18 w 39"/>
                <a:gd name="T37" fmla="*/ 1 h 30"/>
                <a:gd name="T38" fmla="*/ 16 w 39"/>
                <a:gd name="T39" fmla="*/ 1 h 30"/>
                <a:gd name="T40" fmla="*/ 13 w 39"/>
                <a:gd name="T41" fmla="*/ 0 h 30"/>
                <a:gd name="T42" fmla="*/ 10 w 39"/>
                <a:gd name="T43" fmla="*/ 0 h 30"/>
                <a:gd name="T44" fmla="*/ 7 w 39"/>
                <a:gd name="T45" fmla="*/ 0 h 30"/>
                <a:gd name="T46" fmla="*/ 2 w 39"/>
                <a:gd name="T47" fmla="*/ 2 h 30"/>
                <a:gd name="T48" fmla="*/ 0 w 39"/>
                <a:gd name="T49" fmla="*/ 4 h 30"/>
                <a:gd name="T50" fmla="*/ 0 w 39"/>
                <a:gd name="T51" fmla="*/ 11 h 30"/>
                <a:gd name="T52" fmla="*/ 1 w 39"/>
                <a:gd name="T53" fmla="*/ 9 h 30"/>
                <a:gd name="T54" fmla="*/ 1 w 39"/>
                <a:gd name="T55" fmla="*/ 13 h 30"/>
                <a:gd name="T56" fmla="*/ 3 w 39"/>
                <a:gd name="T57" fmla="*/ 14 h 30"/>
                <a:gd name="T58" fmla="*/ 4 w 39"/>
                <a:gd name="T59" fmla="*/ 14 h 30"/>
                <a:gd name="T60" fmla="*/ 5 w 39"/>
                <a:gd name="T61" fmla="*/ 15 h 30"/>
                <a:gd name="T62" fmla="*/ 8 w 39"/>
                <a:gd name="T63" fmla="*/ 17 h 30"/>
                <a:gd name="T64" fmla="*/ 9 w 39"/>
                <a:gd name="T65" fmla="*/ 16 h 30"/>
                <a:gd name="T66" fmla="*/ 11 w 39"/>
                <a:gd name="T67" fmla="*/ 17 h 30"/>
                <a:gd name="T68" fmla="*/ 11 w 39"/>
                <a:gd name="T69" fmla="*/ 21 h 30"/>
                <a:gd name="T70" fmla="*/ 12 w 39"/>
                <a:gd name="T71" fmla="*/ 24 h 30"/>
                <a:gd name="T72" fmla="*/ 13 w 39"/>
                <a:gd name="T73" fmla="*/ 24 h 30"/>
                <a:gd name="T74" fmla="*/ 15 w 39"/>
                <a:gd name="T75" fmla="*/ 25 h 30"/>
                <a:gd name="T76" fmla="*/ 18 w 39"/>
                <a:gd name="T7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 h="30">
                  <a:moveTo>
                    <a:pt x="18" y="29"/>
                  </a:moveTo>
                  <a:cubicBezTo>
                    <a:pt x="18" y="29"/>
                    <a:pt x="19" y="29"/>
                    <a:pt x="20" y="29"/>
                  </a:cubicBezTo>
                  <a:cubicBezTo>
                    <a:pt x="21" y="29"/>
                    <a:pt x="21" y="29"/>
                    <a:pt x="21" y="29"/>
                  </a:cubicBezTo>
                  <a:cubicBezTo>
                    <a:pt x="21" y="29"/>
                    <a:pt x="21" y="29"/>
                    <a:pt x="22" y="29"/>
                  </a:cubicBezTo>
                  <a:cubicBezTo>
                    <a:pt x="22" y="30"/>
                    <a:pt x="23" y="29"/>
                    <a:pt x="23" y="29"/>
                  </a:cubicBezTo>
                  <a:cubicBezTo>
                    <a:pt x="24" y="29"/>
                    <a:pt x="24" y="29"/>
                    <a:pt x="24" y="29"/>
                  </a:cubicBezTo>
                  <a:cubicBezTo>
                    <a:pt x="25" y="29"/>
                    <a:pt x="25" y="29"/>
                    <a:pt x="25" y="29"/>
                  </a:cubicBezTo>
                  <a:cubicBezTo>
                    <a:pt x="26" y="28"/>
                    <a:pt x="25" y="28"/>
                    <a:pt x="25" y="27"/>
                  </a:cubicBezTo>
                  <a:cubicBezTo>
                    <a:pt x="26" y="27"/>
                    <a:pt x="26" y="27"/>
                    <a:pt x="26" y="27"/>
                  </a:cubicBezTo>
                  <a:cubicBezTo>
                    <a:pt x="27" y="27"/>
                    <a:pt x="28" y="27"/>
                    <a:pt x="28" y="26"/>
                  </a:cubicBezTo>
                  <a:cubicBezTo>
                    <a:pt x="28" y="25"/>
                    <a:pt x="29" y="26"/>
                    <a:pt x="29" y="26"/>
                  </a:cubicBezTo>
                  <a:cubicBezTo>
                    <a:pt x="29" y="26"/>
                    <a:pt x="30" y="25"/>
                    <a:pt x="30" y="25"/>
                  </a:cubicBezTo>
                  <a:cubicBezTo>
                    <a:pt x="30" y="26"/>
                    <a:pt x="30" y="27"/>
                    <a:pt x="31" y="27"/>
                  </a:cubicBezTo>
                  <a:cubicBezTo>
                    <a:pt x="32" y="26"/>
                    <a:pt x="31" y="25"/>
                    <a:pt x="31" y="25"/>
                  </a:cubicBezTo>
                  <a:cubicBezTo>
                    <a:pt x="30" y="24"/>
                    <a:pt x="31" y="23"/>
                    <a:pt x="31" y="22"/>
                  </a:cubicBezTo>
                  <a:cubicBezTo>
                    <a:pt x="32" y="22"/>
                    <a:pt x="32" y="21"/>
                    <a:pt x="32" y="21"/>
                  </a:cubicBezTo>
                  <a:cubicBezTo>
                    <a:pt x="32" y="20"/>
                    <a:pt x="32" y="20"/>
                    <a:pt x="32" y="19"/>
                  </a:cubicBezTo>
                  <a:cubicBezTo>
                    <a:pt x="32" y="18"/>
                    <a:pt x="32" y="18"/>
                    <a:pt x="33" y="18"/>
                  </a:cubicBezTo>
                  <a:cubicBezTo>
                    <a:pt x="35" y="17"/>
                    <a:pt x="34" y="17"/>
                    <a:pt x="35" y="16"/>
                  </a:cubicBezTo>
                  <a:cubicBezTo>
                    <a:pt x="36" y="15"/>
                    <a:pt x="36" y="15"/>
                    <a:pt x="37" y="15"/>
                  </a:cubicBezTo>
                  <a:cubicBezTo>
                    <a:pt x="38" y="16"/>
                    <a:pt x="38" y="15"/>
                    <a:pt x="38" y="14"/>
                  </a:cubicBezTo>
                  <a:cubicBezTo>
                    <a:pt x="38" y="14"/>
                    <a:pt x="39" y="14"/>
                    <a:pt x="39" y="14"/>
                  </a:cubicBezTo>
                  <a:cubicBezTo>
                    <a:pt x="39" y="13"/>
                    <a:pt x="38" y="13"/>
                    <a:pt x="38" y="13"/>
                  </a:cubicBezTo>
                  <a:cubicBezTo>
                    <a:pt x="37" y="13"/>
                    <a:pt x="37" y="13"/>
                    <a:pt x="37" y="13"/>
                  </a:cubicBezTo>
                  <a:cubicBezTo>
                    <a:pt x="37" y="12"/>
                    <a:pt x="37" y="11"/>
                    <a:pt x="37" y="10"/>
                  </a:cubicBezTo>
                  <a:cubicBezTo>
                    <a:pt x="38" y="9"/>
                    <a:pt x="38" y="9"/>
                    <a:pt x="36" y="8"/>
                  </a:cubicBezTo>
                  <a:cubicBezTo>
                    <a:pt x="35" y="8"/>
                    <a:pt x="35" y="7"/>
                    <a:pt x="34" y="6"/>
                  </a:cubicBezTo>
                  <a:cubicBezTo>
                    <a:pt x="34" y="5"/>
                    <a:pt x="33" y="5"/>
                    <a:pt x="32" y="4"/>
                  </a:cubicBezTo>
                  <a:cubicBezTo>
                    <a:pt x="31" y="3"/>
                    <a:pt x="31" y="3"/>
                    <a:pt x="30" y="3"/>
                  </a:cubicBezTo>
                  <a:cubicBezTo>
                    <a:pt x="29" y="3"/>
                    <a:pt x="28" y="3"/>
                    <a:pt x="27" y="2"/>
                  </a:cubicBezTo>
                  <a:cubicBezTo>
                    <a:pt x="27" y="1"/>
                    <a:pt x="26" y="1"/>
                    <a:pt x="26" y="0"/>
                  </a:cubicBezTo>
                  <a:cubicBezTo>
                    <a:pt x="26" y="0"/>
                    <a:pt x="26" y="0"/>
                    <a:pt x="25" y="0"/>
                  </a:cubicBezTo>
                  <a:cubicBezTo>
                    <a:pt x="25" y="0"/>
                    <a:pt x="25" y="1"/>
                    <a:pt x="24" y="1"/>
                  </a:cubicBezTo>
                  <a:cubicBezTo>
                    <a:pt x="24" y="1"/>
                    <a:pt x="24" y="2"/>
                    <a:pt x="23" y="2"/>
                  </a:cubicBezTo>
                  <a:cubicBezTo>
                    <a:pt x="23" y="2"/>
                    <a:pt x="22" y="2"/>
                    <a:pt x="22" y="2"/>
                  </a:cubicBezTo>
                  <a:cubicBezTo>
                    <a:pt x="21" y="2"/>
                    <a:pt x="21" y="2"/>
                    <a:pt x="21" y="2"/>
                  </a:cubicBezTo>
                  <a:cubicBezTo>
                    <a:pt x="20" y="2"/>
                    <a:pt x="20" y="1"/>
                    <a:pt x="20" y="1"/>
                  </a:cubicBezTo>
                  <a:cubicBezTo>
                    <a:pt x="19" y="1"/>
                    <a:pt x="18" y="1"/>
                    <a:pt x="18" y="1"/>
                  </a:cubicBezTo>
                  <a:cubicBezTo>
                    <a:pt x="18" y="1"/>
                    <a:pt x="18" y="1"/>
                    <a:pt x="17" y="1"/>
                  </a:cubicBezTo>
                  <a:cubicBezTo>
                    <a:pt x="17" y="1"/>
                    <a:pt x="17" y="1"/>
                    <a:pt x="16" y="1"/>
                  </a:cubicBezTo>
                  <a:cubicBezTo>
                    <a:pt x="15" y="0"/>
                    <a:pt x="15" y="1"/>
                    <a:pt x="14" y="1"/>
                  </a:cubicBezTo>
                  <a:cubicBezTo>
                    <a:pt x="14" y="1"/>
                    <a:pt x="14" y="1"/>
                    <a:pt x="13" y="0"/>
                  </a:cubicBezTo>
                  <a:cubicBezTo>
                    <a:pt x="12" y="0"/>
                    <a:pt x="12" y="1"/>
                    <a:pt x="11" y="1"/>
                  </a:cubicBezTo>
                  <a:cubicBezTo>
                    <a:pt x="10" y="1"/>
                    <a:pt x="10" y="0"/>
                    <a:pt x="10" y="0"/>
                  </a:cubicBezTo>
                  <a:cubicBezTo>
                    <a:pt x="9" y="0"/>
                    <a:pt x="9" y="0"/>
                    <a:pt x="8" y="0"/>
                  </a:cubicBezTo>
                  <a:cubicBezTo>
                    <a:pt x="8" y="0"/>
                    <a:pt x="7" y="0"/>
                    <a:pt x="7" y="0"/>
                  </a:cubicBezTo>
                  <a:cubicBezTo>
                    <a:pt x="6" y="0"/>
                    <a:pt x="6" y="1"/>
                    <a:pt x="5" y="1"/>
                  </a:cubicBezTo>
                  <a:cubicBezTo>
                    <a:pt x="4" y="1"/>
                    <a:pt x="3" y="2"/>
                    <a:pt x="2" y="2"/>
                  </a:cubicBezTo>
                  <a:cubicBezTo>
                    <a:pt x="2" y="3"/>
                    <a:pt x="2" y="3"/>
                    <a:pt x="1" y="3"/>
                  </a:cubicBezTo>
                  <a:cubicBezTo>
                    <a:pt x="1" y="4"/>
                    <a:pt x="1" y="4"/>
                    <a:pt x="0" y="4"/>
                  </a:cubicBezTo>
                  <a:cubicBezTo>
                    <a:pt x="0" y="5"/>
                    <a:pt x="0" y="6"/>
                    <a:pt x="0" y="8"/>
                  </a:cubicBezTo>
                  <a:cubicBezTo>
                    <a:pt x="0" y="9"/>
                    <a:pt x="0" y="10"/>
                    <a:pt x="0" y="11"/>
                  </a:cubicBezTo>
                  <a:cubicBezTo>
                    <a:pt x="0" y="11"/>
                    <a:pt x="0" y="12"/>
                    <a:pt x="1" y="11"/>
                  </a:cubicBezTo>
                  <a:cubicBezTo>
                    <a:pt x="1" y="10"/>
                    <a:pt x="0" y="9"/>
                    <a:pt x="1" y="9"/>
                  </a:cubicBezTo>
                  <a:cubicBezTo>
                    <a:pt x="1" y="10"/>
                    <a:pt x="1" y="10"/>
                    <a:pt x="1" y="11"/>
                  </a:cubicBezTo>
                  <a:cubicBezTo>
                    <a:pt x="1" y="12"/>
                    <a:pt x="1" y="12"/>
                    <a:pt x="1" y="13"/>
                  </a:cubicBezTo>
                  <a:cubicBezTo>
                    <a:pt x="2" y="13"/>
                    <a:pt x="2" y="13"/>
                    <a:pt x="2" y="14"/>
                  </a:cubicBezTo>
                  <a:cubicBezTo>
                    <a:pt x="2" y="13"/>
                    <a:pt x="2" y="14"/>
                    <a:pt x="3" y="14"/>
                  </a:cubicBezTo>
                  <a:cubicBezTo>
                    <a:pt x="3" y="14"/>
                    <a:pt x="3" y="14"/>
                    <a:pt x="3" y="15"/>
                  </a:cubicBezTo>
                  <a:cubicBezTo>
                    <a:pt x="4" y="15"/>
                    <a:pt x="4" y="15"/>
                    <a:pt x="4" y="14"/>
                  </a:cubicBezTo>
                  <a:cubicBezTo>
                    <a:pt x="4" y="15"/>
                    <a:pt x="4" y="15"/>
                    <a:pt x="4" y="15"/>
                  </a:cubicBezTo>
                  <a:cubicBezTo>
                    <a:pt x="4" y="15"/>
                    <a:pt x="5" y="15"/>
                    <a:pt x="5" y="15"/>
                  </a:cubicBezTo>
                  <a:cubicBezTo>
                    <a:pt x="5" y="16"/>
                    <a:pt x="6" y="16"/>
                    <a:pt x="7" y="16"/>
                  </a:cubicBezTo>
                  <a:cubicBezTo>
                    <a:pt x="7" y="16"/>
                    <a:pt x="7" y="17"/>
                    <a:pt x="8" y="17"/>
                  </a:cubicBezTo>
                  <a:cubicBezTo>
                    <a:pt x="8" y="16"/>
                    <a:pt x="8" y="16"/>
                    <a:pt x="8" y="16"/>
                  </a:cubicBezTo>
                  <a:cubicBezTo>
                    <a:pt x="8" y="16"/>
                    <a:pt x="9" y="16"/>
                    <a:pt x="9" y="16"/>
                  </a:cubicBezTo>
                  <a:cubicBezTo>
                    <a:pt x="9" y="16"/>
                    <a:pt x="10" y="16"/>
                    <a:pt x="10" y="16"/>
                  </a:cubicBezTo>
                  <a:cubicBezTo>
                    <a:pt x="10" y="16"/>
                    <a:pt x="10" y="17"/>
                    <a:pt x="11" y="17"/>
                  </a:cubicBezTo>
                  <a:cubicBezTo>
                    <a:pt x="11" y="18"/>
                    <a:pt x="12" y="18"/>
                    <a:pt x="12" y="18"/>
                  </a:cubicBezTo>
                  <a:cubicBezTo>
                    <a:pt x="13" y="19"/>
                    <a:pt x="11" y="20"/>
                    <a:pt x="11" y="21"/>
                  </a:cubicBezTo>
                  <a:cubicBezTo>
                    <a:pt x="11" y="22"/>
                    <a:pt x="11" y="22"/>
                    <a:pt x="11" y="23"/>
                  </a:cubicBezTo>
                  <a:cubicBezTo>
                    <a:pt x="11" y="23"/>
                    <a:pt x="11" y="24"/>
                    <a:pt x="12" y="24"/>
                  </a:cubicBezTo>
                  <a:cubicBezTo>
                    <a:pt x="11" y="24"/>
                    <a:pt x="11" y="24"/>
                    <a:pt x="11" y="24"/>
                  </a:cubicBezTo>
                  <a:cubicBezTo>
                    <a:pt x="12" y="24"/>
                    <a:pt x="12" y="24"/>
                    <a:pt x="13" y="24"/>
                  </a:cubicBezTo>
                  <a:cubicBezTo>
                    <a:pt x="13" y="24"/>
                    <a:pt x="13" y="25"/>
                    <a:pt x="14" y="25"/>
                  </a:cubicBezTo>
                  <a:cubicBezTo>
                    <a:pt x="14" y="25"/>
                    <a:pt x="14" y="25"/>
                    <a:pt x="15" y="25"/>
                  </a:cubicBezTo>
                  <a:cubicBezTo>
                    <a:pt x="16" y="26"/>
                    <a:pt x="16" y="28"/>
                    <a:pt x="16" y="29"/>
                  </a:cubicBezTo>
                  <a:cubicBezTo>
                    <a:pt x="17" y="29"/>
                    <a:pt x="17" y="29"/>
                    <a:pt x="18" y="2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0" name="Freeform 804">
              <a:extLst>
                <a:ext uri="{FF2B5EF4-FFF2-40B4-BE49-F238E27FC236}">
                  <a16:creationId xmlns:a16="http://schemas.microsoft.com/office/drawing/2014/main" id="{F796A987-4B91-4C26-A380-D05DBE81DB5A}"/>
                </a:ext>
              </a:extLst>
            </p:cNvPr>
            <p:cNvSpPr>
              <a:spLocks/>
            </p:cNvSpPr>
            <p:nvPr/>
          </p:nvSpPr>
          <p:spPr bwMode="auto">
            <a:xfrm>
              <a:off x="6666665" y="2648896"/>
              <a:ext cx="228303" cy="114309"/>
            </a:xfrm>
            <a:custGeom>
              <a:avLst/>
              <a:gdLst>
                <a:gd name="T0" fmla="*/ 42 w 49"/>
                <a:gd name="T1" fmla="*/ 28 h 30"/>
                <a:gd name="T2" fmla="*/ 45 w 49"/>
                <a:gd name="T3" fmla="*/ 28 h 30"/>
                <a:gd name="T4" fmla="*/ 47 w 49"/>
                <a:gd name="T5" fmla="*/ 25 h 30"/>
                <a:gd name="T6" fmla="*/ 49 w 49"/>
                <a:gd name="T7" fmla="*/ 21 h 30"/>
                <a:gd name="T8" fmla="*/ 48 w 49"/>
                <a:gd name="T9" fmla="*/ 19 h 30"/>
                <a:gd name="T10" fmla="*/ 47 w 49"/>
                <a:gd name="T11" fmla="*/ 16 h 30"/>
                <a:gd name="T12" fmla="*/ 45 w 49"/>
                <a:gd name="T13" fmla="*/ 16 h 30"/>
                <a:gd name="T14" fmla="*/ 46 w 49"/>
                <a:gd name="T15" fmla="*/ 12 h 30"/>
                <a:gd name="T16" fmla="*/ 47 w 49"/>
                <a:gd name="T17" fmla="*/ 10 h 30"/>
                <a:gd name="T18" fmla="*/ 45 w 49"/>
                <a:gd name="T19" fmla="*/ 8 h 30"/>
                <a:gd name="T20" fmla="*/ 42 w 49"/>
                <a:gd name="T21" fmla="*/ 7 h 30"/>
                <a:gd name="T22" fmla="*/ 40 w 49"/>
                <a:gd name="T23" fmla="*/ 7 h 30"/>
                <a:gd name="T24" fmla="*/ 37 w 49"/>
                <a:gd name="T25" fmla="*/ 6 h 30"/>
                <a:gd name="T26" fmla="*/ 35 w 49"/>
                <a:gd name="T27" fmla="*/ 4 h 30"/>
                <a:gd name="T28" fmla="*/ 33 w 49"/>
                <a:gd name="T29" fmla="*/ 3 h 30"/>
                <a:gd name="T30" fmla="*/ 31 w 49"/>
                <a:gd name="T31" fmla="*/ 2 h 30"/>
                <a:gd name="T32" fmla="*/ 30 w 49"/>
                <a:gd name="T33" fmla="*/ 1 h 30"/>
                <a:gd name="T34" fmla="*/ 29 w 49"/>
                <a:gd name="T35" fmla="*/ 1 h 30"/>
                <a:gd name="T36" fmla="*/ 27 w 49"/>
                <a:gd name="T37" fmla="*/ 1 h 30"/>
                <a:gd name="T38" fmla="*/ 25 w 49"/>
                <a:gd name="T39" fmla="*/ 2 h 30"/>
                <a:gd name="T40" fmla="*/ 23 w 49"/>
                <a:gd name="T41" fmla="*/ 5 h 30"/>
                <a:gd name="T42" fmla="*/ 22 w 49"/>
                <a:gd name="T43" fmla="*/ 12 h 30"/>
                <a:gd name="T44" fmla="*/ 18 w 49"/>
                <a:gd name="T45" fmla="*/ 14 h 30"/>
                <a:gd name="T46" fmla="*/ 16 w 49"/>
                <a:gd name="T47" fmla="*/ 11 h 30"/>
                <a:gd name="T48" fmla="*/ 12 w 49"/>
                <a:gd name="T49" fmla="*/ 7 h 30"/>
                <a:gd name="T50" fmla="*/ 11 w 49"/>
                <a:gd name="T51" fmla="*/ 5 h 30"/>
                <a:gd name="T52" fmla="*/ 8 w 49"/>
                <a:gd name="T53" fmla="*/ 6 h 30"/>
                <a:gd name="T54" fmla="*/ 4 w 49"/>
                <a:gd name="T55" fmla="*/ 9 h 30"/>
                <a:gd name="T56" fmla="*/ 3 w 49"/>
                <a:gd name="T57" fmla="*/ 14 h 30"/>
                <a:gd name="T58" fmla="*/ 1 w 49"/>
                <a:gd name="T59" fmla="*/ 17 h 30"/>
                <a:gd name="T60" fmla="*/ 1 w 49"/>
                <a:gd name="T61" fmla="*/ 20 h 30"/>
                <a:gd name="T62" fmla="*/ 1 w 49"/>
                <a:gd name="T63" fmla="*/ 23 h 30"/>
                <a:gd name="T64" fmla="*/ 3 w 49"/>
                <a:gd name="T65" fmla="*/ 23 h 30"/>
                <a:gd name="T66" fmla="*/ 9 w 49"/>
                <a:gd name="T67" fmla="*/ 21 h 30"/>
                <a:gd name="T68" fmla="*/ 12 w 49"/>
                <a:gd name="T69" fmla="*/ 22 h 30"/>
                <a:gd name="T70" fmla="*/ 15 w 49"/>
                <a:gd name="T71" fmla="*/ 22 h 30"/>
                <a:gd name="T72" fmla="*/ 18 w 49"/>
                <a:gd name="T73" fmla="*/ 22 h 30"/>
                <a:gd name="T74" fmla="*/ 20 w 49"/>
                <a:gd name="T75" fmla="*/ 22 h 30"/>
                <a:gd name="T76" fmla="*/ 23 w 49"/>
                <a:gd name="T77" fmla="*/ 23 h 30"/>
                <a:gd name="T78" fmla="*/ 26 w 49"/>
                <a:gd name="T79" fmla="*/ 21 h 30"/>
                <a:gd name="T80" fmla="*/ 28 w 49"/>
                <a:gd name="T81" fmla="*/ 23 h 30"/>
                <a:gd name="T82" fmla="*/ 33 w 49"/>
                <a:gd name="T83" fmla="*/ 26 h 30"/>
                <a:gd name="T84" fmla="*/ 36 w 49"/>
                <a:gd name="T85" fmla="*/ 28 h 30"/>
                <a:gd name="T86" fmla="*/ 38 w 49"/>
                <a:gd name="T8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 h="30">
                  <a:moveTo>
                    <a:pt x="41" y="28"/>
                  </a:moveTo>
                  <a:cubicBezTo>
                    <a:pt x="41" y="28"/>
                    <a:pt x="42" y="28"/>
                    <a:pt x="42" y="28"/>
                  </a:cubicBezTo>
                  <a:cubicBezTo>
                    <a:pt x="43" y="28"/>
                    <a:pt x="43" y="29"/>
                    <a:pt x="43" y="28"/>
                  </a:cubicBezTo>
                  <a:cubicBezTo>
                    <a:pt x="44" y="28"/>
                    <a:pt x="45" y="29"/>
                    <a:pt x="45" y="28"/>
                  </a:cubicBezTo>
                  <a:cubicBezTo>
                    <a:pt x="46" y="27"/>
                    <a:pt x="46" y="27"/>
                    <a:pt x="46" y="26"/>
                  </a:cubicBezTo>
                  <a:cubicBezTo>
                    <a:pt x="47" y="26"/>
                    <a:pt x="47" y="25"/>
                    <a:pt x="47" y="25"/>
                  </a:cubicBezTo>
                  <a:cubicBezTo>
                    <a:pt x="48" y="24"/>
                    <a:pt x="49" y="24"/>
                    <a:pt x="49" y="23"/>
                  </a:cubicBezTo>
                  <a:cubicBezTo>
                    <a:pt x="49" y="22"/>
                    <a:pt x="49" y="22"/>
                    <a:pt x="49" y="21"/>
                  </a:cubicBezTo>
                  <a:cubicBezTo>
                    <a:pt x="49" y="20"/>
                    <a:pt x="49" y="20"/>
                    <a:pt x="48" y="19"/>
                  </a:cubicBezTo>
                  <a:cubicBezTo>
                    <a:pt x="48" y="19"/>
                    <a:pt x="48" y="19"/>
                    <a:pt x="48" y="19"/>
                  </a:cubicBezTo>
                  <a:cubicBezTo>
                    <a:pt x="48" y="18"/>
                    <a:pt x="48" y="18"/>
                    <a:pt x="48" y="17"/>
                  </a:cubicBezTo>
                  <a:cubicBezTo>
                    <a:pt x="47" y="17"/>
                    <a:pt x="47" y="17"/>
                    <a:pt x="47" y="16"/>
                  </a:cubicBezTo>
                  <a:cubicBezTo>
                    <a:pt x="47" y="16"/>
                    <a:pt x="47" y="16"/>
                    <a:pt x="47" y="15"/>
                  </a:cubicBezTo>
                  <a:cubicBezTo>
                    <a:pt x="46" y="15"/>
                    <a:pt x="46" y="16"/>
                    <a:pt x="45" y="16"/>
                  </a:cubicBezTo>
                  <a:cubicBezTo>
                    <a:pt x="46" y="15"/>
                    <a:pt x="46" y="15"/>
                    <a:pt x="46" y="14"/>
                  </a:cubicBezTo>
                  <a:cubicBezTo>
                    <a:pt x="46" y="13"/>
                    <a:pt x="46" y="13"/>
                    <a:pt x="46" y="12"/>
                  </a:cubicBezTo>
                  <a:cubicBezTo>
                    <a:pt x="46" y="12"/>
                    <a:pt x="47" y="12"/>
                    <a:pt x="47" y="12"/>
                  </a:cubicBezTo>
                  <a:cubicBezTo>
                    <a:pt x="47" y="11"/>
                    <a:pt x="47" y="11"/>
                    <a:pt x="47" y="10"/>
                  </a:cubicBezTo>
                  <a:cubicBezTo>
                    <a:pt x="47" y="10"/>
                    <a:pt x="46" y="9"/>
                    <a:pt x="46" y="9"/>
                  </a:cubicBezTo>
                  <a:cubicBezTo>
                    <a:pt x="45" y="9"/>
                    <a:pt x="45" y="9"/>
                    <a:pt x="45" y="8"/>
                  </a:cubicBezTo>
                  <a:cubicBezTo>
                    <a:pt x="45" y="7"/>
                    <a:pt x="45" y="7"/>
                    <a:pt x="44" y="7"/>
                  </a:cubicBezTo>
                  <a:cubicBezTo>
                    <a:pt x="43" y="7"/>
                    <a:pt x="43" y="7"/>
                    <a:pt x="42" y="7"/>
                  </a:cubicBezTo>
                  <a:cubicBezTo>
                    <a:pt x="42" y="7"/>
                    <a:pt x="42" y="6"/>
                    <a:pt x="41" y="6"/>
                  </a:cubicBezTo>
                  <a:cubicBezTo>
                    <a:pt x="40" y="6"/>
                    <a:pt x="40" y="6"/>
                    <a:pt x="40" y="7"/>
                  </a:cubicBezTo>
                  <a:cubicBezTo>
                    <a:pt x="39" y="7"/>
                    <a:pt x="39" y="7"/>
                    <a:pt x="38" y="7"/>
                  </a:cubicBezTo>
                  <a:cubicBezTo>
                    <a:pt x="38" y="7"/>
                    <a:pt x="37" y="7"/>
                    <a:pt x="37" y="6"/>
                  </a:cubicBezTo>
                  <a:cubicBezTo>
                    <a:pt x="36" y="6"/>
                    <a:pt x="36" y="5"/>
                    <a:pt x="36" y="5"/>
                  </a:cubicBezTo>
                  <a:cubicBezTo>
                    <a:pt x="35" y="4"/>
                    <a:pt x="35" y="4"/>
                    <a:pt x="35" y="4"/>
                  </a:cubicBezTo>
                  <a:cubicBezTo>
                    <a:pt x="34" y="3"/>
                    <a:pt x="35" y="3"/>
                    <a:pt x="34" y="3"/>
                  </a:cubicBezTo>
                  <a:cubicBezTo>
                    <a:pt x="33" y="3"/>
                    <a:pt x="33" y="3"/>
                    <a:pt x="33" y="3"/>
                  </a:cubicBezTo>
                  <a:cubicBezTo>
                    <a:pt x="33" y="3"/>
                    <a:pt x="33" y="2"/>
                    <a:pt x="32" y="2"/>
                  </a:cubicBezTo>
                  <a:cubicBezTo>
                    <a:pt x="32" y="3"/>
                    <a:pt x="31" y="2"/>
                    <a:pt x="31" y="2"/>
                  </a:cubicBezTo>
                  <a:cubicBezTo>
                    <a:pt x="31" y="1"/>
                    <a:pt x="31" y="1"/>
                    <a:pt x="30" y="1"/>
                  </a:cubicBezTo>
                  <a:cubicBezTo>
                    <a:pt x="30" y="1"/>
                    <a:pt x="30" y="1"/>
                    <a:pt x="30" y="1"/>
                  </a:cubicBezTo>
                  <a:cubicBezTo>
                    <a:pt x="30" y="1"/>
                    <a:pt x="30" y="0"/>
                    <a:pt x="30" y="0"/>
                  </a:cubicBezTo>
                  <a:cubicBezTo>
                    <a:pt x="29" y="1"/>
                    <a:pt x="30" y="1"/>
                    <a:pt x="29" y="1"/>
                  </a:cubicBezTo>
                  <a:cubicBezTo>
                    <a:pt x="29" y="2"/>
                    <a:pt x="29" y="1"/>
                    <a:pt x="29" y="0"/>
                  </a:cubicBezTo>
                  <a:cubicBezTo>
                    <a:pt x="28" y="0"/>
                    <a:pt x="28" y="1"/>
                    <a:pt x="27" y="1"/>
                  </a:cubicBezTo>
                  <a:cubicBezTo>
                    <a:pt x="27" y="1"/>
                    <a:pt x="26" y="1"/>
                    <a:pt x="26" y="2"/>
                  </a:cubicBezTo>
                  <a:cubicBezTo>
                    <a:pt x="26" y="2"/>
                    <a:pt x="25" y="2"/>
                    <a:pt x="25" y="2"/>
                  </a:cubicBezTo>
                  <a:cubicBezTo>
                    <a:pt x="24" y="2"/>
                    <a:pt x="24" y="3"/>
                    <a:pt x="23" y="3"/>
                  </a:cubicBezTo>
                  <a:cubicBezTo>
                    <a:pt x="23" y="3"/>
                    <a:pt x="23" y="4"/>
                    <a:pt x="23" y="5"/>
                  </a:cubicBezTo>
                  <a:cubicBezTo>
                    <a:pt x="23" y="6"/>
                    <a:pt x="23" y="7"/>
                    <a:pt x="23" y="7"/>
                  </a:cubicBezTo>
                  <a:cubicBezTo>
                    <a:pt x="24" y="9"/>
                    <a:pt x="24" y="11"/>
                    <a:pt x="22" y="12"/>
                  </a:cubicBezTo>
                  <a:cubicBezTo>
                    <a:pt x="22" y="13"/>
                    <a:pt x="21" y="13"/>
                    <a:pt x="20" y="14"/>
                  </a:cubicBezTo>
                  <a:cubicBezTo>
                    <a:pt x="19" y="14"/>
                    <a:pt x="19" y="14"/>
                    <a:pt x="18" y="14"/>
                  </a:cubicBezTo>
                  <a:cubicBezTo>
                    <a:pt x="18" y="13"/>
                    <a:pt x="17" y="13"/>
                    <a:pt x="16" y="13"/>
                  </a:cubicBezTo>
                  <a:cubicBezTo>
                    <a:pt x="16" y="12"/>
                    <a:pt x="16" y="11"/>
                    <a:pt x="16" y="11"/>
                  </a:cubicBezTo>
                  <a:cubicBezTo>
                    <a:pt x="16" y="10"/>
                    <a:pt x="15" y="9"/>
                    <a:pt x="14" y="9"/>
                  </a:cubicBezTo>
                  <a:cubicBezTo>
                    <a:pt x="14" y="8"/>
                    <a:pt x="13" y="7"/>
                    <a:pt x="12" y="7"/>
                  </a:cubicBezTo>
                  <a:cubicBezTo>
                    <a:pt x="12" y="6"/>
                    <a:pt x="12" y="6"/>
                    <a:pt x="12" y="6"/>
                  </a:cubicBezTo>
                  <a:cubicBezTo>
                    <a:pt x="11" y="5"/>
                    <a:pt x="12" y="5"/>
                    <a:pt x="11" y="5"/>
                  </a:cubicBezTo>
                  <a:cubicBezTo>
                    <a:pt x="11" y="4"/>
                    <a:pt x="10" y="5"/>
                    <a:pt x="10" y="5"/>
                  </a:cubicBezTo>
                  <a:cubicBezTo>
                    <a:pt x="9" y="6"/>
                    <a:pt x="9" y="6"/>
                    <a:pt x="8" y="6"/>
                  </a:cubicBezTo>
                  <a:cubicBezTo>
                    <a:pt x="7" y="6"/>
                    <a:pt x="6" y="6"/>
                    <a:pt x="5" y="7"/>
                  </a:cubicBezTo>
                  <a:cubicBezTo>
                    <a:pt x="5" y="8"/>
                    <a:pt x="4" y="8"/>
                    <a:pt x="4" y="9"/>
                  </a:cubicBezTo>
                  <a:cubicBezTo>
                    <a:pt x="4" y="10"/>
                    <a:pt x="3" y="10"/>
                    <a:pt x="3" y="11"/>
                  </a:cubicBezTo>
                  <a:cubicBezTo>
                    <a:pt x="3" y="12"/>
                    <a:pt x="4" y="13"/>
                    <a:pt x="3" y="14"/>
                  </a:cubicBezTo>
                  <a:cubicBezTo>
                    <a:pt x="3" y="15"/>
                    <a:pt x="2" y="15"/>
                    <a:pt x="1" y="16"/>
                  </a:cubicBezTo>
                  <a:cubicBezTo>
                    <a:pt x="1" y="16"/>
                    <a:pt x="1" y="17"/>
                    <a:pt x="1" y="17"/>
                  </a:cubicBezTo>
                  <a:cubicBezTo>
                    <a:pt x="1" y="18"/>
                    <a:pt x="1" y="18"/>
                    <a:pt x="1" y="19"/>
                  </a:cubicBezTo>
                  <a:cubicBezTo>
                    <a:pt x="1" y="20"/>
                    <a:pt x="1" y="20"/>
                    <a:pt x="1" y="20"/>
                  </a:cubicBezTo>
                  <a:cubicBezTo>
                    <a:pt x="1" y="21"/>
                    <a:pt x="1" y="21"/>
                    <a:pt x="1" y="21"/>
                  </a:cubicBezTo>
                  <a:cubicBezTo>
                    <a:pt x="1" y="22"/>
                    <a:pt x="0" y="22"/>
                    <a:pt x="1" y="23"/>
                  </a:cubicBezTo>
                  <a:cubicBezTo>
                    <a:pt x="1" y="24"/>
                    <a:pt x="1" y="24"/>
                    <a:pt x="1" y="25"/>
                  </a:cubicBezTo>
                  <a:cubicBezTo>
                    <a:pt x="2" y="25"/>
                    <a:pt x="2" y="24"/>
                    <a:pt x="3" y="23"/>
                  </a:cubicBezTo>
                  <a:cubicBezTo>
                    <a:pt x="4" y="23"/>
                    <a:pt x="5" y="22"/>
                    <a:pt x="6" y="22"/>
                  </a:cubicBezTo>
                  <a:cubicBezTo>
                    <a:pt x="7" y="22"/>
                    <a:pt x="8" y="21"/>
                    <a:pt x="9" y="21"/>
                  </a:cubicBezTo>
                  <a:cubicBezTo>
                    <a:pt x="9" y="21"/>
                    <a:pt x="10" y="21"/>
                    <a:pt x="11" y="21"/>
                  </a:cubicBezTo>
                  <a:cubicBezTo>
                    <a:pt x="11" y="21"/>
                    <a:pt x="11" y="22"/>
                    <a:pt x="12" y="22"/>
                  </a:cubicBezTo>
                  <a:cubicBezTo>
                    <a:pt x="13" y="22"/>
                    <a:pt x="13" y="21"/>
                    <a:pt x="14" y="21"/>
                  </a:cubicBezTo>
                  <a:cubicBezTo>
                    <a:pt x="15" y="22"/>
                    <a:pt x="15" y="23"/>
                    <a:pt x="15" y="22"/>
                  </a:cubicBezTo>
                  <a:cubicBezTo>
                    <a:pt x="16" y="22"/>
                    <a:pt x="16" y="21"/>
                    <a:pt x="17" y="22"/>
                  </a:cubicBezTo>
                  <a:cubicBezTo>
                    <a:pt x="17" y="22"/>
                    <a:pt x="18" y="22"/>
                    <a:pt x="18" y="22"/>
                  </a:cubicBezTo>
                  <a:cubicBezTo>
                    <a:pt x="18" y="22"/>
                    <a:pt x="19" y="21"/>
                    <a:pt x="19" y="22"/>
                  </a:cubicBezTo>
                  <a:cubicBezTo>
                    <a:pt x="19" y="22"/>
                    <a:pt x="20" y="22"/>
                    <a:pt x="20" y="22"/>
                  </a:cubicBezTo>
                  <a:cubicBezTo>
                    <a:pt x="21" y="22"/>
                    <a:pt x="21" y="22"/>
                    <a:pt x="22" y="23"/>
                  </a:cubicBezTo>
                  <a:cubicBezTo>
                    <a:pt x="22" y="23"/>
                    <a:pt x="22" y="23"/>
                    <a:pt x="23" y="23"/>
                  </a:cubicBezTo>
                  <a:cubicBezTo>
                    <a:pt x="23" y="23"/>
                    <a:pt x="24" y="23"/>
                    <a:pt x="24" y="23"/>
                  </a:cubicBezTo>
                  <a:cubicBezTo>
                    <a:pt x="25" y="22"/>
                    <a:pt x="26" y="21"/>
                    <a:pt x="26" y="21"/>
                  </a:cubicBezTo>
                  <a:cubicBezTo>
                    <a:pt x="27" y="21"/>
                    <a:pt x="27" y="21"/>
                    <a:pt x="27" y="21"/>
                  </a:cubicBezTo>
                  <a:cubicBezTo>
                    <a:pt x="27" y="22"/>
                    <a:pt x="28" y="22"/>
                    <a:pt x="28" y="23"/>
                  </a:cubicBezTo>
                  <a:cubicBezTo>
                    <a:pt x="29" y="24"/>
                    <a:pt x="30" y="24"/>
                    <a:pt x="31" y="24"/>
                  </a:cubicBezTo>
                  <a:cubicBezTo>
                    <a:pt x="32" y="24"/>
                    <a:pt x="33" y="25"/>
                    <a:pt x="33" y="26"/>
                  </a:cubicBezTo>
                  <a:cubicBezTo>
                    <a:pt x="34" y="26"/>
                    <a:pt x="34" y="26"/>
                    <a:pt x="35" y="27"/>
                  </a:cubicBezTo>
                  <a:cubicBezTo>
                    <a:pt x="35" y="27"/>
                    <a:pt x="35" y="28"/>
                    <a:pt x="36" y="28"/>
                  </a:cubicBezTo>
                  <a:cubicBezTo>
                    <a:pt x="36" y="29"/>
                    <a:pt x="36" y="29"/>
                    <a:pt x="37" y="29"/>
                  </a:cubicBezTo>
                  <a:cubicBezTo>
                    <a:pt x="37" y="30"/>
                    <a:pt x="38" y="29"/>
                    <a:pt x="38" y="30"/>
                  </a:cubicBezTo>
                  <a:cubicBezTo>
                    <a:pt x="39" y="30"/>
                    <a:pt x="40" y="29"/>
                    <a:pt x="41" y="2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1" name="Freeform 806">
              <a:extLst>
                <a:ext uri="{FF2B5EF4-FFF2-40B4-BE49-F238E27FC236}">
                  <a16:creationId xmlns:a16="http://schemas.microsoft.com/office/drawing/2014/main" id="{679CDA04-95F2-4A63-91EB-D40121530ECE}"/>
                </a:ext>
              </a:extLst>
            </p:cNvPr>
            <p:cNvSpPr>
              <a:spLocks/>
            </p:cNvSpPr>
            <p:nvPr/>
          </p:nvSpPr>
          <p:spPr bwMode="auto">
            <a:xfrm>
              <a:off x="5674975" y="2779121"/>
              <a:ext cx="144472" cy="166399"/>
            </a:xfrm>
            <a:custGeom>
              <a:avLst/>
              <a:gdLst>
                <a:gd name="T0" fmla="*/ 30 w 31"/>
                <a:gd name="T1" fmla="*/ 22 h 44"/>
                <a:gd name="T2" fmla="*/ 29 w 31"/>
                <a:gd name="T3" fmla="*/ 18 h 44"/>
                <a:gd name="T4" fmla="*/ 29 w 31"/>
                <a:gd name="T5" fmla="*/ 14 h 44"/>
                <a:gd name="T6" fmla="*/ 27 w 31"/>
                <a:gd name="T7" fmla="*/ 15 h 44"/>
                <a:gd name="T8" fmla="*/ 26 w 31"/>
                <a:gd name="T9" fmla="*/ 13 h 44"/>
                <a:gd name="T10" fmla="*/ 23 w 31"/>
                <a:gd name="T11" fmla="*/ 11 h 44"/>
                <a:gd name="T12" fmla="*/ 23 w 31"/>
                <a:gd name="T13" fmla="*/ 13 h 44"/>
                <a:gd name="T14" fmla="*/ 22 w 31"/>
                <a:gd name="T15" fmla="*/ 14 h 44"/>
                <a:gd name="T16" fmla="*/ 20 w 31"/>
                <a:gd name="T17" fmla="*/ 14 h 44"/>
                <a:gd name="T18" fmla="*/ 18 w 31"/>
                <a:gd name="T19" fmla="*/ 12 h 44"/>
                <a:gd name="T20" fmla="*/ 17 w 31"/>
                <a:gd name="T21" fmla="*/ 10 h 44"/>
                <a:gd name="T22" fmla="*/ 18 w 31"/>
                <a:gd name="T23" fmla="*/ 9 h 44"/>
                <a:gd name="T24" fmla="*/ 18 w 31"/>
                <a:gd name="T25" fmla="*/ 7 h 44"/>
                <a:gd name="T26" fmla="*/ 20 w 31"/>
                <a:gd name="T27" fmla="*/ 6 h 44"/>
                <a:gd name="T28" fmla="*/ 21 w 31"/>
                <a:gd name="T29" fmla="*/ 4 h 44"/>
                <a:gd name="T30" fmla="*/ 23 w 31"/>
                <a:gd name="T31" fmla="*/ 3 h 44"/>
                <a:gd name="T32" fmla="*/ 22 w 31"/>
                <a:gd name="T33" fmla="*/ 0 h 44"/>
                <a:gd name="T34" fmla="*/ 20 w 31"/>
                <a:gd name="T35" fmla="*/ 3 h 44"/>
                <a:gd name="T36" fmla="*/ 20 w 31"/>
                <a:gd name="T37" fmla="*/ 2 h 44"/>
                <a:gd name="T38" fmla="*/ 18 w 31"/>
                <a:gd name="T39" fmla="*/ 2 h 44"/>
                <a:gd name="T40" fmla="*/ 15 w 31"/>
                <a:gd name="T41" fmla="*/ 5 h 44"/>
                <a:gd name="T42" fmla="*/ 13 w 31"/>
                <a:gd name="T43" fmla="*/ 6 h 44"/>
                <a:gd name="T44" fmla="*/ 15 w 31"/>
                <a:gd name="T45" fmla="*/ 8 h 44"/>
                <a:gd name="T46" fmla="*/ 14 w 31"/>
                <a:gd name="T47" fmla="*/ 12 h 44"/>
                <a:gd name="T48" fmla="*/ 12 w 31"/>
                <a:gd name="T49" fmla="*/ 12 h 44"/>
                <a:gd name="T50" fmla="*/ 8 w 31"/>
                <a:gd name="T51" fmla="*/ 12 h 44"/>
                <a:gd name="T52" fmla="*/ 4 w 31"/>
                <a:gd name="T53" fmla="*/ 12 h 44"/>
                <a:gd name="T54" fmla="*/ 5 w 31"/>
                <a:gd name="T55" fmla="*/ 15 h 44"/>
                <a:gd name="T56" fmla="*/ 7 w 31"/>
                <a:gd name="T57" fmla="*/ 17 h 44"/>
                <a:gd name="T58" fmla="*/ 5 w 31"/>
                <a:gd name="T59" fmla="*/ 20 h 44"/>
                <a:gd name="T60" fmla="*/ 3 w 31"/>
                <a:gd name="T61" fmla="*/ 20 h 44"/>
                <a:gd name="T62" fmla="*/ 4 w 31"/>
                <a:gd name="T63" fmla="*/ 22 h 44"/>
                <a:gd name="T64" fmla="*/ 5 w 31"/>
                <a:gd name="T65" fmla="*/ 23 h 44"/>
                <a:gd name="T66" fmla="*/ 9 w 31"/>
                <a:gd name="T67" fmla="*/ 24 h 44"/>
                <a:gd name="T68" fmla="*/ 10 w 31"/>
                <a:gd name="T69" fmla="*/ 25 h 44"/>
                <a:gd name="T70" fmla="*/ 8 w 31"/>
                <a:gd name="T71" fmla="*/ 28 h 44"/>
                <a:gd name="T72" fmla="*/ 4 w 31"/>
                <a:gd name="T73" fmla="*/ 32 h 44"/>
                <a:gd name="T74" fmla="*/ 10 w 31"/>
                <a:gd name="T75" fmla="*/ 30 h 44"/>
                <a:gd name="T76" fmla="*/ 9 w 31"/>
                <a:gd name="T77" fmla="*/ 32 h 44"/>
                <a:gd name="T78" fmla="*/ 5 w 31"/>
                <a:gd name="T79" fmla="*/ 34 h 44"/>
                <a:gd name="T80" fmla="*/ 4 w 31"/>
                <a:gd name="T81" fmla="*/ 35 h 44"/>
                <a:gd name="T82" fmla="*/ 3 w 31"/>
                <a:gd name="T83" fmla="*/ 36 h 44"/>
                <a:gd name="T84" fmla="*/ 2 w 31"/>
                <a:gd name="T85" fmla="*/ 38 h 44"/>
                <a:gd name="T86" fmla="*/ 3 w 31"/>
                <a:gd name="T87" fmla="*/ 40 h 44"/>
                <a:gd name="T88" fmla="*/ 3 w 31"/>
                <a:gd name="T89" fmla="*/ 42 h 44"/>
                <a:gd name="T90" fmla="*/ 6 w 31"/>
                <a:gd name="T91" fmla="*/ 42 h 44"/>
                <a:gd name="T92" fmla="*/ 6 w 31"/>
                <a:gd name="T93" fmla="*/ 43 h 44"/>
                <a:gd name="T94" fmla="*/ 10 w 31"/>
                <a:gd name="T95" fmla="*/ 43 h 44"/>
                <a:gd name="T96" fmla="*/ 12 w 31"/>
                <a:gd name="T97" fmla="*/ 42 h 44"/>
                <a:gd name="T98" fmla="*/ 15 w 31"/>
                <a:gd name="T99" fmla="*/ 41 h 44"/>
                <a:gd name="T100" fmla="*/ 18 w 31"/>
                <a:gd name="T101" fmla="*/ 39 h 44"/>
                <a:gd name="T102" fmla="*/ 23 w 31"/>
                <a:gd name="T103" fmla="*/ 36 h 44"/>
                <a:gd name="T104" fmla="*/ 25 w 31"/>
                <a:gd name="T105" fmla="*/ 36 h 44"/>
                <a:gd name="T106" fmla="*/ 29 w 31"/>
                <a:gd name="T107" fmla="*/ 33 h 44"/>
                <a:gd name="T108" fmla="*/ 30 w 31"/>
                <a:gd name="T109"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44">
                  <a:moveTo>
                    <a:pt x="30" y="25"/>
                  </a:moveTo>
                  <a:cubicBezTo>
                    <a:pt x="30" y="25"/>
                    <a:pt x="30" y="24"/>
                    <a:pt x="30" y="24"/>
                  </a:cubicBezTo>
                  <a:cubicBezTo>
                    <a:pt x="30" y="24"/>
                    <a:pt x="30" y="23"/>
                    <a:pt x="30" y="23"/>
                  </a:cubicBezTo>
                  <a:cubicBezTo>
                    <a:pt x="30" y="23"/>
                    <a:pt x="30" y="23"/>
                    <a:pt x="30" y="22"/>
                  </a:cubicBezTo>
                  <a:cubicBezTo>
                    <a:pt x="30" y="22"/>
                    <a:pt x="30" y="22"/>
                    <a:pt x="30" y="21"/>
                  </a:cubicBezTo>
                  <a:cubicBezTo>
                    <a:pt x="30" y="21"/>
                    <a:pt x="30" y="21"/>
                    <a:pt x="30" y="21"/>
                  </a:cubicBezTo>
                  <a:cubicBezTo>
                    <a:pt x="30" y="20"/>
                    <a:pt x="30" y="20"/>
                    <a:pt x="30" y="19"/>
                  </a:cubicBezTo>
                  <a:cubicBezTo>
                    <a:pt x="29" y="19"/>
                    <a:pt x="29" y="18"/>
                    <a:pt x="29" y="18"/>
                  </a:cubicBezTo>
                  <a:cubicBezTo>
                    <a:pt x="29" y="17"/>
                    <a:pt x="29" y="17"/>
                    <a:pt x="29" y="17"/>
                  </a:cubicBezTo>
                  <a:cubicBezTo>
                    <a:pt x="28" y="16"/>
                    <a:pt x="28" y="16"/>
                    <a:pt x="28" y="15"/>
                  </a:cubicBezTo>
                  <a:cubicBezTo>
                    <a:pt x="29" y="15"/>
                    <a:pt x="29" y="16"/>
                    <a:pt x="30" y="16"/>
                  </a:cubicBezTo>
                  <a:cubicBezTo>
                    <a:pt x="30" y="15"/>
                    <a:pt x="29" y="15"/>
                    <a:pt x="29" y="14"/>
                  </a:cubicBezTo>
                  <a:cubicBezTo>
                    <a:pt x="29" y="14"/>
                    <a:pt x="29" y="14"/>
                    <a:pt x="29" y="14"/>
                  </a:cubicBezTo>
                  <a:cubicBezTo>
                    <a:pt x="28" y="15"/>
                    <a:pt x="28" y="15"/>
                    <a:pt x="28" y="15"/>
                  </a:cubicBezTo>
                  <a:cubicBezTo>
                    <a:pt x="28" y="15"/>
                    <a:pt x="28" y="15"/>
                    <a:pt x="28" y="15"/>
                  </a:cubicBezTo>
                  <a:cubicBezTo>
                    <a:pt x="27" y="15"/>
                    <a:pt x="27" y="15"/>
                    <a:pt x="27" y="15"/>
                  </a:cubicBezTo>
                  <a:cubicBezTo>
                    <a:pt x="26" y="15"/>
                    <a:pt x="26" y="15"/>
                    <a:pt x="26" y="15"/>
                  </a:cubicBezTo>
                  <a:cubicBezTo>
                    <a:pt x="27" y="13"/>
                    <a:pt x="27" y="13"/>
                    <a:pt x="27" y="13"/>
                  </a:cubicBezTo>
                  <a:cubicBezTo>
                    <a:pt x="26" y="13"/>
                    <a:pt x="26" y="13"/>
                    <a:pt x="26" y="13"/>
                  </a:cubicBezTo>
                  <a:cubicBezTo>
                    <a:pt x="26" y="13"/>
                    <a:pt x="26" y="13"/>
                    <a:pt x="26" y="13"/>
                  </a:cubicBezTo>
                  <a:cubicBezTo>
                    <a:pt x="25" y="13"/>
                    <a:pt x="25" y="12"/>
                    <a:pt x="25" y="11"/>
                  </a:cubicBezTo>
                  <a:cubicBezTo>
                    <a:pt x="24" y="11"/>
                    <a:pt x="24" y="11"/>
                    <a:pt x="24" y="11"/>
                  </a:cubicBezTo>
                  <a:cubicBezTo>
                    <a:pt x="24" y="11"/>
                    <a:pt x="24" y="11"/>
                    <a:pt x="24" y="11"/>
                  </a:cubicBezTo>
                  <a:cubicBezTo>
                    <a:pt x="23" y="11"/>
                    <a:pt x="23" y="11"/>
                    <a:pt x="23" y="11"/>
                  </a:cubicBezTo>
                  <a:cubicBezTo>
                    <a:pt x="23" y="11"/>
                    <a:pt x="23" y="11"/>
                    <a:pt x="23" y="11"/>
                  </a:cubicBezTo>
                  <a:cubicBezTo>
                    <a:pt x="23" y="12"/>
                    <a:pt x="23" y="12"/>
                    <a:pt x="23" y="12"/>
                  </a:cubicBezTo>
                  <a:cubicBezTo>
                    <a:pt x="23" y="12"/>
                    <a:pt x="23" y="12"/>
                    <a:pt x="23" y="12"/>
                  </a:cubicBezTo>
                  <a:cubicBezTo>
                    <a:pt x="23" y="13"/>
                    <a:pt x="23" y="13"/>
                    <a:pt x="23" y="13"/>
                  </a:cubicBezTo>
                  <a:cubicBezTo>
                    <a:pt x="22" y="13"/>
                    <a:pt x="22" y="13"/>
                    <a:pt x="22" y="13"/>
                  </a:cubicBezTo>
                  <a:cubicBezTo>
                    <a:pt x="22" y="14"/>
                    <a:pt x="22" y="14"/>
                    <a:pt x="22" y="14"/>
                  </a:cubicBezTo>
                  <a:cubicBezTo>
                    <a:pt x="22" y="13"/>
                    <a:pt x="22" y="13"/>
                    <a:pt x="22" y="13"/>
                  </a:cubicBezTo>
                  <a:cubicBezTo>
                    <a:pt x="22" y="14"/>
                    <a:pt x="22" y="14"/>
                    <a:pt x="22" y="14"/>
                  </a:cubicBezTo>
                  <a:cubicBezTo>
                    <a:pt x="22" y="14"/>
                    <a:pt x="22" y="14"/>
                    <a:pt x="22" y="14"/>
                  </a:cubicBezTo>
                  <a:cubicBezTo>
                    <a:pt x="21" y="14"/>
                    <a:pt x="21" y="14"/>
                    <a:pt x="21" y="14"/>
                  </a:cubicBezTo>
                  <a:cubicBezTo>
                    <a:pt x="21" y="13"/>
                    <a:pt x="21" y="13"/>
                    <a:pt x="21" y="13"/>
                  </a:cubicBezTo>
                  <a:cubicBezTo>
                    <a:pt x="20" y="14"/>
                    <a:pt x="20" y="14"/>
                    <a:pt x="20" y="14"/>
                  </a:cubicBezTo>
                  <a:cubicBezTo>
                    <a:pt x="20" y="13"/>
                    <a:pt x="20" y="13"/>
                    <a:pt x="20" y="13"/>
                  </a:cubicBezTo>
                  <a:cubicBezTo>
                    <a:pt x="19" y="13"/>
                    <a:pt x="19" y="13"/>
                    <a:pt x="19" y="13"/>
                  </a:cubicBezTo>
                  <a:cubicBezTo>
                    <a:pt x="18" y="13"/>
                    <a:pt x="18" y="13"/>
                    <a:pt x="18" y="13"/>
                  </a:cubicBezTo>
                  <a:cubicBezTo>
                    <a:pt x="18" y="12"/>
                    <a:pt x="18" y="12"/>
                    <a:pt x="18" y="12"/>
                  </a:cubicBezTo>
                  <a:cubicBezTo>
                    <a:pt x="18" y="12"/>
                    <a:pt x="18" y="12"/>
                    <a:pt x="18" y="12"/>
                  </a:cubicBezTo>
                  <a:cubicBezTo>
                    <a:pt x="17" y="11"/>
                    <a:pt x="17" y="11"/>
                    <a:pt x="17" y="11"/>
                  </a:cubicBezTo>
                  <a:cubicBezTo>
                    <a:pt x="17" y="11"/>
                    <a:pt x="17" y="11"/>
                    <a:pt x="17" y="11"/>
                  </a:cubicBezTo>
                  <a:cubicBezTo>
                    <a:pt x="17" y="10"/>
                    <a:pt x="17" y="10"/>
                    <a:pt x="17" y="10"/>
                  </a:cubicBezTo>
                  <a:cubicBezTo>
                    <a:pt x="16" y="9"/>
                    <a:pt x="16" y="9"/>
                    <a:pt x="16" y="9"/>
                  </a:cubicBezTo>
                  <a:cubicBezTo>
                    <a:pt x="17" y="9"/>
                    <a:pt x="17" y="9"/>
                    <a:pt x="17" y="9"/>
                  </a:cubicBezTo>
                  <a:cubicBezTo>
                    <a:pt x="17" y="9"/>
                    <a:pt x="17" y="9"/>
                    <a:pt x="17" y="9"/>
                  </a:cubicBezTo>
                  <a:cubicBezTo>
                    <a:pt x="18" y="9"/>
                    <a:pt x="18" y="9"/>
                    <a:pt x="18" y="9"/>
                  </a:cubicBezTo>
                  <a:cubicBezTo>
                    <a:pt x="18" y="9"/>
                    <a:pt x="18" y="9"/>
                    <a:pt x="18" y="9"/>
                  </a:cubicBezTo>
                  <a:cubicBezTo>
                    <a:pt x="19" y="8"/>
                    <a:pt x="19" y="8"/>
                    <a:pt x="19" y="8"/>
                  </a:cubicBezTo>
                  <a:cubicBezTo>
                    <a:pt x="19" y="8"/>
                    <a:pt x="19" y="8"/>
                    <a:pt x="19" y="8"/>
                  </a:cubicBezTo>
                  <a:cubicBezTo>
                    <a:pt x="18" y="7"/>
                    <a:pt x="18" y="7"/>
                    <a:pt x="18" y="7"/>
                  </a:cubicBezTo>
                  <a:cubicBezTo>
                    <a:pt x="18" y="7"/>
                    <a:pt x="18" y="7"/>
                    <a:pt x="18" y="7"/>
                  </a:cubicBezTo>
                  <a:cubicBezTo>
                    <a:pt x="18" y="6"/>
                    <a:pt x="18" y="6"/>
                    <a:pt x="18" y="6"/>
                  </a:cubicBezTo>
                  <a:cubicBezTo>
                    <a:pt x="19" y="7"/>
                    <a:pt x="19" y="7"/>
                    <a:pt x="19" y="7"/>
                  </a:cubicBezTo>
                  <a:cubicBezTo>
                    <a:pt x="20" y="6"/>
                    <a:pt x="20" y="6"/>
                    <a:pt x="20" y="6"/>
                  </a:cubicBezTo>
                  <a:cubicBezTo>
                    <a:pt x="21" y="6"/>
                    <a:pt x="21" y="6"/>
                    <a:pt x="21" y="6"/>
                  </a:cubicBezTo>
                  <a:cubicBezTo>
                    <a:pt x="21" y="6"/>
                    <a:pt x="21" y="6"/>
                    <a:pt x="21" y="6"/>
                  </a:cubicBezTo>
                  <a:cubicBezTo>
                    <a:pt x="21" y="5"/>
                    <a:pt x="21" y="5"/>
                    <a:pt x="21" y="5"/>
                  </a:cubicBezTo>
                  <a:cubicBezTo>
                    <a:pt x="21" y="4"/>
                    <a:pt x="21" y="4"/>
                    <a:pt x="21" y="4"/>
                  </a:cubicBezTo>
                  <a:cubicBezTo>
                    <a:pt x="22" y="4"/>
                    <a:pt x="22" y="4"/>
                    <a:pt x="22" y="4"/>
                  </a:cubicBezTo>
                  <a:cubicBezTo>
                    <a:pt x="22" y="4"/>
                    <a:pt x="22" y="4"/>
                    <a:pt x="22" y="4"/>
                  </a:cubicBezTo>
                  <a:cubicBezTo>
                    <a:pt x="22" y="3"/>
                    <a:pt x="22" y="3"/>
                    <a:pt x="22" y="3"/>
                  </a:cubicBezTo>
                  <a:cubicBezTo>
                    <a:pt x="23" y="3"/>
                    <a:pt x="23" y="3"/>
                    <a:pt x="23" y="3"/>
                  </a:cubicBezTo>
                  <a:cubicBezTo>
                    <a:pt x="23" y="2"/>
                    <a:pt x="24" y="2"/>
                    <a:pt x="24" y="2"/>
                  </a:cubicBezTo>
                  <a:cubicBezTo>
                    <a:pt x="24" y="1"/>
                    <a:pt x="24" y="1"/>
                    <a:pt x="23" y="1"/>
                  </a:cubicBezTo>
                  <a:cubicBezTo>
                    <a:pt x="23" y="0"/>
                    <a:pt x="23" y="0"/>
                    <a:pt x="22" y="0"/>
                  </a:cubicBezTo>
                  <a:cubicBezTo>
                    <a:pt x="21" y="0"/>
                    <a:pt x="22" y="0"/>
                    <a:pt x="22" y="0"/>
                  </a:cubicBezTo>
                  <a:cubicBezTo>
                    <a:pt x="22" y="1"/>
                    <a:pt x="21" y="0"/>
                    <a:pt x="21" y="1"/>
                  </a:cubicBezTo>
                  <a:cubicBezTo>
                    <a:pt x="20" y="1"/>
                    <a:pt x="21" y="2"/>
                    <a:pt x="21" y="3"/>
                  </a:cubicBezTo>
                  <a:cubicBezTo>
                    <a:pt x="21" y="3"/>
                    <a:pt x="20" y="5"/>
                    <a:pt x="20" y="4"/>
                  </a:cubicBezTo>
                  <a:cubicBezTo>
                    <a:pt x="19" y="4"/>
                    <a:pt x="20" y="3"/>
                    <a:pt x="20" y="3"/>
                  </a:cubicBezTo>
                  <a:cubicBezTo>
                    <a:pt x="21" y="2"/>
                    <a:pt x="20" y="2"/>
                    <a:pt x="20" y="2"/>
                  </a:cubicBezTo>
                  <a:cubicBezTo>
                    <a:pt x="20" y="2"/>
                    <a:pt x="20" y="1"/>
                    <a:pt x="20" y="1"/>
                  </a:cubicBezTo>
                  <a:cubicBezTo>
                    <a:pt x="20" y="1"/>
                    <a:pt x="19" y="1"/>
                    <a:pt x="19" y="1"/>
                  </a:cubicBezTo>
                  <a:cubicBezTo>
                    <a:pt x="19" y="1"/>
                    <a:pt x="20" y="1"/>
                    <a:pt x="20" y="2"/>
                  </a:cubicBezTo>
                  <a:cubicBezTo>
                    <a:pt x="20"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7" y="2"/>
                    <a:pt x="17" y="2"/>
                    <a:pt x="16" y="2"/>
                  </a:cubicBezTo>
                  <a:cubicBezTo>
                    <a:pt x="16" y="1"/>
                    <a:pt x="14" y="3"/>
                    <a:pt x="14" y="4"/>
                  </a:cubicBezTo>
                  <a:cubicBezTo>
                    <a:pt x="15" y="4"/>
                    <a:pt x="15" y="4"/>
                    <a:pt x="15" y="5"/>
                  </a:cubicBezTo>
                  <a:cubicBezTo>
                    <a:pt x="15" y="5"/>
                    <a:pt x="15" y="5"/>
                    <a:pt x="15" y="5"/>
                  </a:cubicBezTo>
                  <a:cubicBezTo>
                    <a:pt x="15" y="5"/>
                    <a:pt x="15" y="6"/>
                    <a:pt x="15" y="5"/>
                  </a:cubicBezTo>
                  <a:cubicBezTo>
                    <a:pt x="13" y="5"/>
                    <a:pt x="15" y="6"/>
                    <a:pt x="14" y="7"/>
                  </a:cubicBezTo>
                  <a:cubicBezTo>
                    <a:pt x="14" y="7"/>
                    <a:pt x="13" y="6"/>
                    <a:pt x="13" y="6"/>
                  </a:cubicBezTo>
                  <a:cubicBezTo>
                    <a:pt x="13" y="7"/>
                    <a:pt x="12" y="7"/>
                    <a:pt x="12" y="8"/>
                  </a:cubicBezTo>
                  <a:cubicBezTo>
                    <a:pt x="12" y="8"/>
                    <a:pt x="13" y="8"/>
                    <a:pt x="13" y="8"/>
                  </a:cubicBezTo>
                  <a:cubicBezTo>
                    <a:pt x="13" y="8"/>
                    <a:pt x="14" y="8"/>
                    <a:pt x="14" y="8"/>
                  </a:cubicBezTo>
                  <a:cubicBezTo>
                    <a:pt x="15" y="8"/>
                    <a:pt x="14" y="9"/>
                    <a:pt x="15" y="8"/>
                  </a:cubicBezTo>
                  <a:cubicBezTo>
                    <a:pt x="15" y="8"/>
                    <a:pt x="16" y="8"/>
                    <a:pt x="16" y="8"/>
                  </a:cubicBezTo>
                  <a:cubicBezTo>
                    <a:pt x="17" y="9"/>
                    <a:pt x="14" y="10"/>
                    <a:pt x="14" y="11"/>
                  </a:cubicBezTo>
                  <a:cubicBezTo>
                    <a:pt x="14" y="11"/>
                    <a:pt x="14" y="11"/>
                    <a:pt x="14" y="11"/>
                  </a:cubicBezTo>
                  <a:cubicBezTo>
                    <a:pt x="13" y="11"/>
                    <a:pt x="14" y="11"/>
                    <a:pt x="14" y="12"/>
                  </a:cubicBezTo>
                  <a:cubicBezTo>
                    <a:pt x="14" y="12"/>
                    <a:pt x="14" y="12"/>
                    <a:pt x="14" y="12"/>
                  </a:cubicBezTo>
                  <a:cubicBezTo>
                    <a:pt x="14" y="13"/>
                    <a:pt x="14" y="13"/>
                    <a:pt x="14" y="13"/>
                  </a:cubicBezTo>
                  <a:cubicBezTo>
                    <a:pt x="13" y="13"/>
                    <a:pt x="13" y="12"/>
                    <a:pt x="13" y="12"/>
                  </a:cubicBezTo>
                  <a:cubicBezTo>
                    <a:pt x="13" y="12"/>
                    <a:pt x="12" y="12"/>
                    <a:pt x="12" y="12"/>
                  </a:cubicBezTo>
                  <a:cubicBezTo>
                    <a:pt x="11" y="12"/>
                    <a:pt x="11" y="12"/>
                    <a:pt x="11" y="12"/>
                  </a:cubicBezTo>
                  <a:cubicBezTo>
                    <a:pt x="10" y="12"/>
                    <a:pt x="10" y="13"/>
                    <a:pt x="10" y="14"/>
                  </a:cubicBezTo>
                  <a:cubicBezTo>
                    <a:pt x="9" y="13"/>
                    <a:pt x="9" y="13"/>
                    <a:pt x="9" y="12"/>
                  </a:cubicBezTo>
                  <a:cubicBezTo>
                    <a:pt x="9" y="12"/>
                    <a:pt x="8" y="12"/>
                    <a:pt x="8" y="12"/>
                  </a:cubicBezTo>
                  <a:cubicBezTo>
                    <a:pt x="7" y="12"/>
                    <a:pt x="5" y="11"/>
                    <a:pt x="5" y="12"/>
                  </a:cubicBezTo>
                  <a:cubicBezTo>
                    <a:pt x="6" y="12"/>
                    <a:pt x="6" y="12"/>
                    <a:pt x="6" y="12"/>
                  </a:cubicBezTo>
                  <a:cubicBezTo>
                    <a:pt x="5" y="12"/>
                    <a:pt x="5" y="12"/>
                    <a:pt x="5" y="12"/>
                  </a:cubicBezTo>
                  <a:cubicBezTo>
                    <a:pt x="4" y="12"/>
                    <a:pt x="5" y="12"/>
                    <a:pt x="4" y="12"/>
                  </a:cubicBezTo>
                  <a:cubicBezTo>
                    <a:pt x="3" y="12"/>
                    <a:pt x="3" y="13"/>
                    <a:pt x="3" y="13"/>
                  </a:cubicBezTo>
                  <a:cubicBezTo>
                    <a:pt x="4" y="13"/>
                    <a:pt x="4" y="13"/>
                    <a:pt x="4" y="13"/>
                  </a:cubicBezTo>
                  <a:cubicBezTo>
                    <a:pt x="4" y="13"/>
                    <a:pt x="5" y="14"/>
                    <a:pt x="5" y="14"/>
                  </a:cubicBezTo>
                  <a:cubicBezTo>
                    <a:pt x="5" y="14"/>
                    <a:pt x="5" y="15"/>
                    <a:pt x="5" y="15"/>
                  </a:cubicBezTo>
                  <a:cubicBezTo>
                    <a:pt x="5" y="15"/>
                    <a:pt x="5" y="15"/>
                    <a:pt x="5" y="16"/>
                  </a:cubicBezTo>
                  <a:cubicBezTo>
                    <a:pt x="5" y="16"/>
                    <a:pt x="4" y="16"/>
                    <a:pt x="4" y="16"/>
                  </a:cubicBezTo>
                  <a:cubicBezTo>
                    <a:pt x="5" y="17"/>
                    <a:pt x="5" y="17"/>
                    <a:pt x="6" y="17"/>
                  </a:cubicBezTo>
                  <a:cubicBezTo>
                    <a:pt x="6" y="16"/>
                    <a:pt x="7" y="16"/>
                    <a:pt x="7" y="17"/>
                  </a:cubicBezTo>
                  <a:cubicBezTo>
                    <a:pt x="7" y="18"/>
                    <a:pt x="6" y="18"/>
                    <a:pt x="5" y="18"/>
                  </a:cubicBezTo>
                  <a:cubicBezTo>
                    <a:pt x="5" y="18"/>
                    <a:pt x="4" y="19"/>
                    <a:pt x="5" y="19"/>
                  </a:cubicBezTo>
                  <a:cubicBezTo>
                    <a:pt x="5" y="19"/>
                    <a:pt x="5" y="19"/>
                    <a:pt x="5" y="19"/>
                  </a:cubicBezTo>
                  <a:cubicBezTo>
                    <a:pt x="5" y="19"/>
                    <a:pt x="5" y="20"/>
                    <a:pt x="5" y="20"/>
                  </a:cubicBezTo>
                  <a:cubicBezTo>
                    <a:pt x="6" y="20"/>
                    <a:pt x="6" y="20"/>
                    <a:pt x="6" y="20"/>
                  </a:cubicBezTo>
                  <a:cubicBezTo>
                    <a:pt x="5" y="20"/>
                    <a:pt x="5" y="20"/>
                    <a:pt x="4" y="20"/>
                  </a:cubicBezTo>
                  <a:cubicBezTo>
                    <a:pt x="4" y="20"/>
                    <a:pt x="4" y="20"/>
                    <a:pt x="4" y="20"/>
                  </a:cubicBezTo>
                  <a:cubicBezTo>
                    <a:pt x="4" y="20"/>
                    <a:pt x="4" y="20"/>
                    <a:pt x="3" y="20"/>
                  </a:cubicBezTo>
                  <a:cubicBezTo>
                    <a:pt x="3" y="20"/>
                    <a:pt x="3" y="20"/>
                    <a:pt x="3" y="21"/>
                  </a:cubicBezTo>
                  <a:cubicBezTo>
                    <a:pt x="3" y="21"/>
                    <a:pt x="3" y="21"/>
                    <a:pt x="3" y="21"/>
                  </a:cubicBezTo>
                  <a:cubicBezTo>
                    <a:pt x="3" y="22"/>
                    <a:pt x="3" y="22"/>
                    <a:pt x="3" y="22"/>
                  </a:cubicBezTo>
                  <a:cubicBezTo>
                    <a:pt x="3" y="22"/>
                    <a:pt x="4" y="22"/>
                    <a:pt x="4" y="22"/>
                  </a:cubicBezTo>
                  <a:cubicBezTo>
                    <a:pt x="4" y="23"/>
                    <a:pt x="4" y="22"/>
                    <a:pt x="4" y="22"/>
                  </a:cubicBezTo>
                  <a:cubicBezTo>
                    <a:pt x="5" y="22"/>
                    <a:pt x="5" y="22"/>
                    <a:pt x="5" y="22"/>
                  </a:cubicBezTo>
                  <a:cubicBezTo>
                    <a:pt x="5" y="22"/>
                    <a:pt x="5" y="22"/>
                    <a:pt x="5" y="23"/>
                  </a:cubicBezTo>
                  <a:cubicBezTo>
                    <a:pt x="5" y="23"/>
                    <a:pt x="5" y="23"/>
                    <a:pt x="5" y="23"/>
                  </a:cubicBezTo>
                  <a:cubicBezTo>
                    <a:pt x="5" y="23"/>
                    <a:pt x="5" y="23"/>
                    <a:pt x="5" y="23"/>
                  </a:cubicBezTo>
                  <a:cubicBezTo>
                    <a:pt x="6" y="23"/>
                    <a:pt x="6" y="22"/>
                    <a:pt x="6" y="22"/>
                  </a:cubicBezTo>
                  <a:cubicBezTo>
                    <a:pt x="7" y="22"/>
                    <a:pt x="6" y="24"/>
                    <a:pt x="7" y="24"/>
                  </a:cubicBezTo>
                  <a:cubicBezTo>
                    <a:pt x="8" y="24"/>
                    <a:pt x="9" y="24"/>
                    <a:pt x="9" y="24"/>
                  </a:cubicBezTo>
                  <a:cubicBezTo>
                    <a:pt x="10" y="24"/>
                    <a:pt x="10" y="24"/>
                    <a:pt x="11" y="24"/>
                  </a:cubicBezTo>
                  <a:cubicBezTo>
                    <a:pt x="11" y="24"/>
                    <a:pt x="11" y="24"/>
                    <a:pt x="11" y="24"/>
                  </a:cubicBezTo>
                  <a:cubicBezTo>
                    <a:pt x="11" y="24"/>
                    <a:pt x="11" y="24"/>
                    <a:pt x="11" y="25"/>
                  </a:cubicBezTo>
                  <a:cubicBezTo>
                    <a:pt x="11" y="25"/>
                    <a:pt x="10" y="25"/>
                    <a:pt x="10" y="25"/>
                  </a:cubicBezTo>
                  <a:cubicBezTo>
                    <a:pt x="10" y="25"/>
                    <a:pt x="9" y="26"/>
                    <a:pt x="9" y="25"/>
                  </a:cubicBezTo>
                  <a:cubicBezTo>
                    <a:pt x="9" y="25"/>
                    <a:pt x="8" y="27"/>
                    <a:pt x="8" y="27"/>
                  </a:cubicBezTo>
                  <a:cubicBezTo>
                    <a:pt x="8" y="27"/>
                    <a:pt x="8" y="27"/>
                    <a:pt x="7" y="27"/>
                  </a:cubicBezTo>
                  <a:cubicBezTo>
                    <a:pt x="8" y="28"/>
                    <a:pt x="8" y="28"/>
                    <a:pt x="8" y="28"/>
                  </a:cubicBezTo>
                  <a:cubicBezTo>
                    <a:pt x="8" y="28"/>
                    <a:pt x="8" y="29"/>
                    <a:pt x="7" y="29"/>
                  </a:cubicBezTo>
                  <a:cubicBezTo>
                    <a:pt x="7" y="29"/>
                    <a:pt x="7" y="29"/>
                    <a:pt x="7" y="30"/>
                  </a:cubicBezTo>
                  <a:cubicBezTo>
                    <a:pt x="6" y="30"/>
                    <a:pt x="6" y="30"/>
                    <a:pt x="6" y="31"/>
                  </a:cubicBezTo>
                  <a:cubicBezTo>
                    <a:pt x="5" y="31"/>
                    <a:pt x="5" y="31"/>
                    <a:pt x="4" y="32"/>
                  </a:cubicBezTo>
                  <a:cubicBezTo>
                    <a:pt x="6" y="32"/>
                    <a:pt x="6" y="31"/>
                    <a:pt x="7" y="31"/>
                  </a:cubicBezTo>
                  <a:cubicBezTo>
                    <a:pt x="7" y="30"/>
                    <a:pt x="7" y="31"/>
                    <a:pt x="8" y="31"/>
                  </a:cubicBezTo>
                  <a:cubicBezTo>
                    <a:pt x="8" y="31"/>
                    <a:pt x="9" y="31"/>
                    <a:pt x="9" y="31"/>
                  </a:cubicBezTo>
                  <a:cubicBezTo>
                    <a:pt x="9" y="31"/>
                    <a:pt x="10" y="31"/>
                    <a:pt x="10" y="30"/>
                  </a:cubicBezTo>
                  <a:cubicBezTo>
                    <a:pt x="10" y="30"/>
                    <a:pt x="10" y="30"/>
                    <a:pt x="11" y="29"/>
                  </a:cubicBezTo>
                  <a:cubicBezTo>
                    <a:pt x="11" y="29"/>
                    <a:pt x="11" y="30"/>
                    <a:pt x="11" y="30"/>
                  </a:cubicBezTo>
                  <a:cubicBezTo>
                    <a:pt x="11" y="30"/>
                    <a:pt x="11" y="30"/>
                    <a:pt x="12" y="31"/>
                  </a:cubicBezTo>
                  <a:cubicBezTo>
                    <a:pt x="11" y="31"/>
                    <a:pt x="10" y="31"/>
                    <a:pt x="9" y="32"/>
                  </a:cubicBezTo>
                  <a:cubicBezTo>
                    <a:pt x="8" y="32"/>
                    <a:pt x="7" y="31"/>
                    <a:pt x="7" y="32"/>
                  </a:cubicBezTo>
                  <a:cubicBezTo>
                    <a:pt x="6" y="32"/>
                    <a:pt x="7" y="32"/>
                    <a:pt x="6" y="32"/>
                  </a:cubicBezTo>
                  <a:cubicBezTo>
                    <a:pt x="6" y="33"/>
                    <a:pt x="5" y="33"/>
                    <a:pt x="5" y="33"/>
                  </a:cubicBezTo>
                  <a:cubicBezTo>
                    <a:pt x="4" y="34"/>
                    <a:pt x="5" y="33"/>
                    <a:pt x="5" y="34"/>
                  </a:cubicBezTo>
                  <a:cubicBezTo>
                    <a:pt x="5" y="34"/>
                    <a:pt x="5" y="34"/>
                    <a:pt x="5" y="34"/>
                  </a:cubicBezTo>
                  <a:cubicBezTo>
                    <a:pt x="5" y="35"/>
                    <a:pt x="5" y="35"/>
                    <a:pt x="5" y="35"/>
                  </a:cubicBezTo>
                  <a:cubicBezTo>
                    <a:pt x="5" y="35"/>
                    <a:pt x="5" y="35"/>
                    <a:pt x="4" y="35"/>
                  </a:cubicBezTo>
                  <a:cubicBezTo>
                    <a:pt x="4" y="35"/>
                    <a:pt x="4" y="35"/>
                    <a:pt x="4" y="35"/>
                  </a:cubicBezTo>
                  <a:cubicBezTo>
                    <a:pt x="3" y="35"/>
                    <a:pt x="3" y="35"/>
                    <a:pt x="3" y="35"/>
                  </a:cubicBezTo>
                  <a:cubicBezTo>
                    <a:pt x="2" y="35"/>
                    <a:pt x="0" y="36"/>
                    <a:pt x="1" y="37"/>
                  </a:cubicBezTo>
                  <a:cubicBezTo>
                    <a:pt x="1" y="37"/>
                    <a:pt x="2" y="36"/>
                    <a:pt x="2" y="36"/>
                  </a:cubicBezTo>
                  <a:cubicBezTo>
                    <a:pt x="2" y="36"/>
                    <a:pt x="3" y="36"/>
                    <a:pt x="3" y="36"/>
                  </a:cubicBezTo>
                  <a:cubicBezTo>
                    <a:pt x="3" y="36"/>
                    <a:pt x="4" y="36"/>
                    <a:pt x="4" y="36"/>
                  </a:cubicBezTo>
                  <a:cubicBezTo>
                    <a:pt x="4" y="36"/>
                    <a:pt x="5" y="36"/>
                    <a:pt x="5" y="36"/>
                  </a:cubicBezTo>
                  <a:cubicBezTo>
                    <a:pt x="5" y="37"/>
                    <a:pt x="4" y="37"/>
                    <a:pt x="4" y="37"/>
                  </a:cubicBezTo>
                  <a:cubicBezTo>
                    <a:pt x="3" y="37"/>
                    <a:pt x="2" y="37"/>
                    <a:pt x="2" y="38"/>
                  </a:cubicBezTo>
                  <a:cubicBezTo>
                    <a:pt x="2" y="38"/>
                    <a:pt x="2" y="39"/>
                    <a:pt x="2" y="39"/>
                  </a:cubicBezTo>
                  <a:cubicBezTo>
                    <a:pt x="2" y="39"/>
                    <a:pt x="2" y="39"/>
                    <a:pt x="2" y="39"/>
                  </a:cubicBezTo>
                  <a:cubicBezTo>
                    <a:pt x="1" y="39"/>
                    <a:pt x="1" y="39"/>
                    <a:pt x="2" y="40"/>
                  </a:cubicBezTo>
                  <a:cubicBezTo>
                    <a:pt x="2" y="40"/>
                    <a:pt x="2" y="39"/>
                    <a:pt x="3" y="40"/>
                  </a:cubicBezTo>
                  <a:cubicBezTo>
                    <a:pt x="3" y="40"/>
                    <a:pt x="3" y="40"/>
                    <a:pt x="3" y="40"/>
                  </a:cubicBezTo>
                  <a:cubicBezTo>
                    <a:pt x="4" y="41"/>
                    <a:pt x="4" y="40"/>
                    <a:pt x="5" y="40"/>
                  </a:cubicBezTo>
                  <a:cubicBezTo>
                    <a:pt x="5" y="40"/>
                    <a:pt x="6" y="39"/>
                    <a:pt x="6" y="39"/>
                  </a:cubicBezTo>
                  <a:cubicBezTo>
                    <a:pt x="6" y="40"/>
                    <a:pt x="3" y="41"/>
                    <a:pt x="3" y="42"/>
                  </a:cubicBezTo>
                  <a:cubicBezTo>
                    <a:pt x="4" y="42"/>
                    <a:pt x="5" y="42"/>
                    <a:pt x="6" y="41"/>
                  </a:cubicBezTo>
                  <a:cubicBezTo>
                    <a:pt x="6" y="41"/>
                    <a:pt x="7" y="40"/>
                    <a:pt x="7" y="40"/>
                  </a:cubicBezTo>
                  <a:cubicBezTo>
                    <a:pt x="8" y="40"/>
                    <a:pt x="8" y="41"/>
                    <a:pt x="7" y="42"/>
                  </a:cubicBezTo>
                  <a:cubicBezTo>
                    <a:pt x="7" y="42"/>
                    <a:pt x="6" y="42"/>
                    <a:pt x="6" y="42"/>
                  </a:cubicBezTo>
                  <a:cubicBezTo>
                    <a:pt x="6" y="42"/>
                    <a:pt x="6" y="42"/>
                    <a:pt x="7" y="42"/>
                  </a:cubicBezTo>
                  <a:cubicBezTo>
                    <a:pt x="6" y="42"/>
                    <a:pt x="6" y="43"/>
                    <a:pt x="6" y="43"/>
                  </a:cubicBezTo>
                  <a:cubicBezTo>
                    <a:pt x="6" y="43"/>
                    <a:pt x="5" y="43"/>
                    <a:pt x="5" y="44"/>
                  </a:cubicBezTo>
                  <a:cubicBezTo>
                    <a:pt x="5" y="44"/>
                    <a:pt x="6" y="43"/>
                    <a:pt x="6" y="43"/>
                  </a:cubicBezTo>
                  <a:cubicBezTo>
                    <a:pt x="6" y="43"/>
                    <a:pt x="7" y="43"/>
                    <a:pt x="7" y="43"/>
                  </a:cubicBezTo>
                  <a:cubicBezTo>
                    <a:pt x="7" y="43"/>
                    <a:pt x="7" y="43"/>
                    <a:pt x="8" y="43"/>
                  </a:cubicBezTo>
                  <a:cubicBezTo>
                    <a:pt x="8" y="43"/>
                    <a:pt x="8" y="43"/>
                    <a:pt x="9" y="43"/>
                  </a:cubicBezTo>
                  <a:cubicBezTo>
                    <a:pt x="9" y="43"/>
                    <a:pt x="9" y="43"/>
                    <a:pt x="10" y="43"/>
                  </a:cubicBezTo>
                  <a:cubicBezTo>
                    <a:pt x="10" y="43"/>
                    <a:pt x="10" y="43"/>
                    <a:pt x="11" y="43"/>
                  </a:cubicBezTo>
                  <a:cubicBezTo>
                    <a:pt x="11" y="43"/>
                    <a:pt x="11" y="42"/>
                    <a:pt x="11" y="42"/>
                  </a:cubicBezTo>
                  <a:cubicBezTo>
                    <a:pt x="12" y="42"/>
                    <a:pt x="12" y="42"/>
                    <a:pt x="12" y="42"/>
                  </a:cubicBezTo>
                  <a:cubicBezTo>
                    <a:pt x="12" y="42"/>
                    <a:pt x="12" y="42"/>
                    <a:pt x="12" y="42"/>
                  </a:cubicBezTo>
                  <a:cubicBezTo>
                    <a:pt x="13" y="42"/>
                    <a:pt x="12" y="42"/>
                    <a:pt x="13" y="42"/>
                  </a:cubicBezTo>
                  <a:cubicBezTo>
                    <a:pt x="13" y="42"/>
                    <a:pt x="13" y="42"/>
                    <a:pt x="14" y="42"/>
                  </a:cubicBezTo>
                  <a:cubicBezTo>
                    <a:pt x="14" y="42"/>
                    <a:pt x="14" y="41"/>
                    <a:pt x="14" y="41"/>
                  </a:cubicBezTo>
                  <a:cubicBezTo>
                    <a:pt x="15" y="41"/>
                    <a:pt x="15" y="41"/>
                    <a:pt x="15" y="41"/>
                  </a:cubicBezTo>
                  <a:cubicBezTo>
                    <a:pt x="15" y="40"/>
                    <a:pt x="15" y="40"/>
                    <a:pt x="15" y="39"/>
                  </a:cubicBezTo>
                  <a:cubicBezTo>
                    <a:pt x="15" y="39"/>
                    <a:pt x="16" y="39"/>
                    <a:pt x="16" y="39"/>
                  </a:cubicBezTo>
                  <a:cubicBezTo>
                    <a:pt x="16" y="40"/>
                    <a:pt x="16" y="40"/>
                    <a:pt x="17" y="40"/>
                  </a:cubicBezTo>
                  <a:cubicBezTo>
                    <a:pt x="17" y="40"/>
                    <a:pt x="17" y="39"/>
                    <a:pt x="18" y="39"/>
                  </a:cubicBezTo>
                  <a:cubicBezTo>
                    <a:pt x="18" y="39"/>
                    <a:pt x="18" y="39"/>
                    <a:pt x="19" y="38"/>
                  </a:cubicBezTo>
                  <a:cubicBezTo>
                    <a:pt x="19" y="38"/>
                    <a:pt x="20" y="38"/>
                    <a:pt x="20" y="38"/>
                  </a:cubicBezTo>
                  <a:cubicBezTo>
                    <a:pt x="20" y="37"/>
                    <a:pt x="20" y="37"/>
                    <a:pt x="20" y="37"/>
                  </a:cubicBezTo>
                  <a:cubicBezTo>
                    <a:pt x="20" y="36"/>
                    <a:pt x="23" y="36"/>
                    <a:pt x="23" y="36"/>
                  </a:cubicBezTo>
                  <a:cubicBezTo>
                    <a:pt x="23" y="36"/>
                    <a:pt x="24" y="36"/>
                    <a:pt x="24" y="36"/>
                  </a:cubicBezTo>
                  <a:cubicBezTo>
                    <a:pt x="24" y="36"/>
                    <a:pt x="24" y="35"/>
                    <a:pt x="24" y="35"/>
                  </a:cubicBezTo>
                  <a:cubicBezTo>
                    <a:pt x="24" y="35"/>
                    <a:pt x="25" y="36"/>
                    <a:pt x="25" y="36"/>
                  </a:cubicBezTo>
                  <a:cubicBezTo>
                    <a:pt x="25" y="36"/>
                    <a:pt x="25" y="36"/>
                    <a:pt x="25" y="36"/>
                  </a:cubicBezTo>
                  <a:cubicBezTo>
                    <a:pt x="26" y="35"/>
                    <a:pt x="26" y="36"/>
                    <a:pt x="27" y="36"/>
                  </a:cubicBezTo>
                  <a:cubicBezTo>
                    <a:pt x="27" y="36"/>
                    <a:pt x="28" y="36"/>
                    <a:pt x="29" y="35"/>
                  </a:cubicBezTo>
                  <a:cubicBezTo>
                    <a:pt x="29" y="35"/>
                    <a:pt x="27" y="34"/>
                    <a:pt x="28" y="34"/>
                  </a:cubicBezTo>
                  <a:cubicBezTo>
                    <a:pt x="28" y="34"/>
                    <a:pt x="29" y="33"/>
                    <a:pt x="29" y="33"/>
                  </a:cubicBezTo>
                  <a:cubicBezTo>
                    <a:pt x="29" y="32"/>
                    <a:pt x="29" y="32"/>
                    <a:pt x="29" y="31"/>
                  </a:cubicBezTo>
                  <a:cubicBezTo>
                    <a:pt x="29" y="31"/>
                    <a:pt x="29" y="31"/>
                    <a:pt x="29" y="31"/>
                  </a:cubicBezTo>
                  <a:cubicBezTo>
                    <a:pt x="29" y="30"/>
                    <a:pt x="30" y="30"/>
                    <a:pt x="30" y="30"/>
                  </a:cubicBezTo>
                  <a:cubicBezTo>
                    <a:pt x="30" y="29"/>
                    <a:pt x="30" y="29"/>
                    <a:pt x="30" y="29"/>
                  </a:cubicBezTo>
                  <a:cubicBezTo>
                    <a:pt x="30" y="28"/>
                    <a:pt x="31" y="28"/>
                    <a:pt x="31" y="28"/>
                  </a:cubicBezTo>
                  <a:cubicBezTo>
                    <a:pt x="31" y="27"/>
                    <a:pt x="31" y="27"/>
                    <a:pt x="31" y="27"/>
                  </a:cubicBezTo>
                  <a:cubicBezTo>
                    <a:pt x="30" y="26"/>
                    <a:pt x="31" y="26"/>
                    <a:pt x="30" y="2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2" name="Freeform 807">
              <a:extLst>
                <a:ext uri="{FF2B5EF4-FFF2-40B4-BE49-F238E27FC236}">
                  <a16:creationId xmlns:a16="http://schemas.microsoft.com/office/drawing/2014/main" id="{F5AF400E-8CCE-4BC5-AFF7-5AB12CEE5774}"/>
                </a:ext>
              </a:extLst>
            </p:cNvPr>
            <p:cNvSpPr>
              <a:spLocks/>
            </p:cNvSpPr>
            <p:nvPr/>
          </p:nvSpPr>
          <p:spPr bwMode="auto">
            <a:xfrm>
              <a:off x="6516843" y="3059827"/>
              <a:ext cx="214034" cy="105627"/>
            </a:xfrm>
            <a:custGeom>
              <a:avLst/>
              <a:gdLst>
                <a:gd name="T0" fmla="*/ 7 w 46"/>
                <a:gd name="T1" fmla="*/ 24 h 28"/>
                <a:gd name="T2" fmla="*/ 9 w 46"/>
                <a:gd name="T3" fmla="*/ 26 h 28"/>
                <a:gd name="T4" fmla="*/ 16 w 46"/>
                <a:gd name="T5" fmla="*/ 27 h 28"/>
                <a:gd name="T6" fmla="*/ 19 w 46"/>
                <a:gd name="T7" fmla="*/ 26 h 28"/>
                <a:gd name="T8" fmla="*/ 22 w 46"/>
                <a:gd name="T9" fmla="*/ 25 h 28"/>
                <a:gd name="T10" fmla="*/ 24 w 46"/>
                <a:gd name="T11" fmla="*/ 24 h 28"/>
                <a:gd name="T12" fmla="*/ 28 w 46"/>
                <a:gd name="T13" fmla="*/ 24 h 28"/>
                <a:gd name="T14" fmla="*/ 30 w 46"/>
                <a:gd name="T15" fmla="*/ 24 h 28"/>
                <a:gd name="T16" fmla="*/ 33 w 46"/>
                <a:gd name="T17" fmla="*/ 23 h 28"/>
                <a:gd name="T18" fmla="*/ 34 w 46"/>
                <a:gd name="T19" fmla="*/ 20 h 28"/>
                <a:gd name="T20" fmla="*/ 36 w 46"/>
                <a:gd name="T21" fmla="*/ 19 h 28"/>
                <a:gd name="T22" fmla="*/ 37 w 46"/>
                <a:gd name="T23" fmla="*/ 15 h 28"/>
                <a:gd name="T24" fmla="*/ 39 w 46"/>
                <a:gd name="T25" fmla="*/ 13 h 28"/>
                <a:gd name="T26" fmla="*/ 40 w 46"/>
                <a:gd name="T27" fmla="*/ 10 h 28"/>
                <a:gd name="T28" fmla="*/ 41 w 46"/>
                <a:gd name="T29" fmla="*/ 8 h 28"/>
                <a:gd name="T30" fmla="*/ 42 w 46"/>
                <a:gd name="T31" fmla="*/ 8 h 28"/>
                <a:gd name="T32" fmla="*/ 45 w 46"/>
                <a:gd name="T33" fmla="*/ 6 h 28"/>
                <a:gd name="T34" fmla="*/ 44 w 46"/>
                <a:gd name="T35" fmla="*/ 5 h 28"/>
                <a:gd name="T36" fmla="*/ 42 w 46"/>
                <a:gd name="T37" fmla="*/ 3 h 28"/>
                <a:gd name="T38" fmla="*/ 40 w 46"/>
                <a:gd name="T39" fmla="*/ 2 h 28"/>
                <a:gd name="T40" fmla="*/ 38 w 46"/>
                <a:gd name="T41" fmla="*/ 2 h 28"/>
                <a:gd name="T42" fmla="*/ 35 w 46"/>
                <a:gd name="T43" fmla="*/ 0 h 28"/>
                <a:gd name="T44" fmla="*/ 33 w 46"/>
                <a:gd name="T45" fmla="*/ 1 h 28"/>
                <a:gd name="T46" fmla="*/ 29 w 46"/>
                <a:gd name="T47" fmla="*/ 0 h 28"/>
                <a:gd name="T48" fmla="*/ 27 w 46"/>
                <a:gd name="T49" fmla="*/ 3 h 28"/>
                <a:gd name="T50" fmla="*/ 23 w 46"/>
                <a:gd name="T51" fmla="*/ 4 h 28"/>
                <a:gd name="T52" fmla="*/ 18 w 46"/>
                <a:gd name="T53" fmla="*/ 5 h 28"/>
                <a:gd name="T54" fmla="*/ 16 w 46"/>
                <a:gd name="T55" fmla="*/ 8 h 28"/>
                <a:gd name="T56" fmla="*/ 10 w 46"/>
                <a:gd name="T57" fmla="*/ 7 h 28"/>
                <a:gd name="T58" fmla="*/ 6 w 46"/>
                <a:gd name="T59" fmla="*/ 9 h 28"/>
                <a:gd name="T60" fmla="*/ 3 w 46"/>
                <a:gd name="T61" fmla="*/ 8 h 28"/>
                <a:gd name="T62" fmla="*/ 4 w 46"/>
                <a:gd name="T63" fmla="*/ 11 h 28"/>
                <a:gd name="T64" fmla="*/ 2 w 46"/>
                <a:gd name="T65" fmla="*/ 13 h 28"/>
                <a:gd name="T66" fmla="*/ 2 w 46"/>
                <a:gd name="T67" fmla="*/ 15 h 28"/>
                <a:gd name="T68" fmla="*/ 0 w 46"/>
                <a:gd name="T69" fmla="*/ 17 h 28"/>
                <a:gd name="T70" fmla="*/ 1 w 46"/>
                <a:gd name="T71" fmla="*/ 18 h 28"/>
                <a:gd name="T72" fmla="*/ 2 w 46"/>
                <a:gd name="T73" fmla="*/ 19 h 28"/>
                <a:gd name="T74" fmla="*/ 2 w 46"/>
                <a:gd name="T7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28">
                  <a:moveTo>
                    <a:pt x="5" y="23"/>
                  </a:moveTo>
                  <a:cubicBezTo>
                    <a:pt x="6" y="24"/>
                    <a:pt x="6" y="24"/>
                    <a:pt x="7" y="24"/>
                  </a:cubicBezTo>
                  <a:cubicBezTo>
                    <a:pt x="8" y="25"/>
                    <a:pt x="8" y="25"/>
                    <a:pt x="8" y="26"/>
                  </a:cubicBezTo>
                  <a:cubicBezTo>
                    <a:pt x="8" y="26"/>
                    <a:pt x="9" y="26"/>
                    <a:pt x="9" y="26"/>
                  </a:cubicBezTo>
                  <a:cubicBezTo>
                    <a:pt x="10" y="27"/>
                    <a:pt x="11" y="27"/>
                    <a:pt x="13" y="27"/>
                  </a:cubicBezTo>
                  <a:cubicBezTo>
                    <a:pt x="14" y="27"/>
                    <a:pt x="15" y="28"/>
                    <a:pt x="16" y="27"/>
                  </a:cubicBezTo>
                  <a:cubicBezTo>
                    <a:pt x="16" y="27"/>
                    <a:pt x="17" y="27"/>
                    <a:pt x="18" y="26"/>
                  </a:cubicBezTo>
                  <a:cubicBezTo>
                    <a:pt x="18" y="26"/>
                    <a:pt x="19" y="26"/>
                    <a:pt x="19" y="26"/>
                  </a:cubicBezTo>
                  <a:cubicBezTo>
                    <a:pt x="20" y="25"/>
                    <a:pt x="20" y="26"/>
                    <a:pt x="21" y="26"/>
                  </a:cubicBezTo>
                  <a:cubicBezTo>
                    <a:pt x="21" y="25"/>
                    <a:pt x="21" y="25"/>
                    <a:pt x="22" y="25"/>
                  </a:cubicBezTo>
                  <a:cubicBezTo>
                    <a:pt x="22" y="25"/>
                    <a:pt x="22" y="24"/>
                    <a:pt x="23" y="24"/>
                  </a:cubicBezTo>
                  <a:cubicBezTo>
                    <a:pt x="23" y="24"/>
                    <a:pt x="24" y="24"/>
                    <a:pt x="24" y="24"/>
                  </a:cubicBezTo>
                  <a:cubicBezTo>
                    <a:pt x="24" y="24"/>
                    <a:pt x="25" y="24"/>
                    <a:pt x="25" y="24"/>
                  </a:cubicBezTo>
                  <a:cubicBezTo>
                    <a:pt x="26" y="24"/>
                    <a:pt x="27" y="24"/>
                    <a:pt x="28" y="24"/>
                  </a:cubicBezTo>
                  <a:cubicBezTo>
                    <a:pt x="28" y="24"/>
                    <a:pt x="29" y="24"/>
                    <a:pt x="29" y="24"/>
                  </a:cubicBezTo>
                  <a:cubicBezTo>
                    <a:pt x="30" y="24"/>
                    <a:pt x="30" y="24"/>
                    <a:pt x="30" y="24"/>
                  </a:cubicBezTo>
                  <a:cubicBezTo>
                    <a:pt x="31" y="24"/>
                    <a:pt x="31" y="23"/>
                    <a:pt x="31" y="23"/>
                  </a:cubicBezTo>
                  <a:cubicBezTo>
                    <a:pt x="32" y="23"/>
                    <a:pt x="32" y="23"/>
                    <a:pt x="33" y="23"/>
                  </a:cubicBezTo>
                  <a:cubicBezTo>
                    <a:pt x="33" y="23"/>
                    <a:pt x="34" y="22"/>
                    <a:pt x="34" y="21"/>
                  </a:cubicBezTo>
                  <a:cubicBezTo>
                    <a:pt x="34" y="21"/>
                    <a:pt x="34" y="21"/>
                    <a:pt x="34" y="20"/>
                  </a:cubicBezTo>
                  <a:cubicBezTo>
                    <a:pt x="34" y="20"/>
                    <a:pt x="35" y="20"/>
                    <a:pt x="35" y="19"/>
                  </a:cubicBezTo>
                  <a:cubicBezTo>
                    <a:pt x="35" y="19"/>
                    <a:pt x="35" y="19"/>
                    <a:pt x="36" y="19"/>
                  </a:cubicBezTo>
                  <a:cubicBezTo>
                    <a:pt x="36" y="18"/>
                    <a:pt x="36" y="18"/>
                    <a:pt x="36" y="18"/>
                  </a:cubicBezTo>
                  <a:cubicBezTo>
                    <a:pt x="36" y="17"/>
                    <a:pt x="37" y="16"/>
                    <a:pt x="37" y="15"/>
                  </a:cubicBezTo>
                  <a:cubicBezTo>
                    <a:pt x="37" y="15"/>
                    <a:pt x="38" y="14"/>
                    <a:pt x="38" y="14"/>
                  </a:cubicBezTo>
                  <a:cubicBezTo>
                    <a:pt x="38" y="14"/>
                    <a:pt x="38" y="13"/>
                    <a:pt x="39" y="13"/>
                  </a:cubicBezTo>
                  <a:cubicBezTo>
                    <a:pt x="39" y="12"/>
                    <a:pt x="39" y="12"/>
                    <a:pt x="39" y="12"/>
                  </a:cubicBezTo>
                  <a:cubicBezTo>
                    <a:pt x="39" y="11"/>
                    <a:pt x="39" y="11"/>
                    <a:pt x="40" y="10"/>
                  </a:cubicBezTo>
                  <a:cubicBezTo>
                    <a:pt x="40" y="10"/>
                    <a:pt x="40" y="10"/>
                    <a:pt x="41" y="10"/>
                  </a:cubicBezTo>
                  <a:cubicBezTo>
                    <a:pt x="41" y="9"/>
                    <a:pt x="41" y="9"/>
                    <a:pt x="41" y="8"/>
                  </a:cubicBezTo>
                  <a:cubicBezTo>
                    <a:pt x="41" y="8"/>
                    <a:pt x="42" y="8"/>
                    <a:pt x="42" y="8"/>
                  </a:cubicBezTo>
                  <a:cubicBezTo>
                    <a:pt x="42" y="8"/>
                    <a:pt x="42" y="8"/>
                    <a:pt x="42" y="8"/>
                  </a:cubicBezTo>
                  <a:cubicBezTo>
                    <a:pt x="43" y="8"/>
                    <a:pt x="43" y="8"/>
                    <a:pt x="44" y="8"/>
                  </a:cubicBezTo>
                  <a:cubicBezTo>
                    <a:pt x="45" y="8"/>
                    <a:pt x="46" y="7"/>
                    <a:pt x="45" y="6"/>
                  </a:cubicBezTo>
                  <a:cubicBezTo>
                    <a:pt x="45" y="5"/>
                    <a:pt x="45" y="5"/>
                    <a:pt x="45" y="5"/>
                  </a:cubicBezTo>
                  <a:cubicBezTo>
                    <a:pt x="44" y="5"/>
                    <a:pt x="44" y="5"/>
                    <a:pt x="44" y="5"/>
                  </a:cubicBezTo>
                  <a:cubicBezTo>
                    <a:pt x="43" y="5"/>
                    <a:pt x="43" y="4"/>
                    <a:pt x="43" y="4"/>
                  </a:cubicBezTo>
                  <a:cubicBezTo>
                    <a:pt x="43" y="3"/>
                    <a:pt x="42" y="3"/>
                    <a:pt x="42" y="3"/>
                  </a:cubicBezTo>
                  <a:cubicBezTo>
                    <a:pt x="41" y="3"/>
                    <a:pt x="41" y="3"/>
                    <a:pt x="41" y="2"/>
                  </a:cubicBezTo>
                  <a:cubicBezTo>
                    <a:pt x="41" y="2"/>
                    <a:pt x="41" y="2"/>
                    <a:pt x="40" y="2"/>
                  </a:cubicBezTo>
                  <a:cubicBezTo>
                    <a:pt x="40" y="2"/>
                    <a:pt x="40" y="2"/>
                    <a:pt x="40" y="2"/>
                  </a:cubicBezTo>
                  <a:cubicBezTo>
                    <a:pt x="39" y="2"/>
                    <a:pt x="38" y="3"/>
                    <a:pt x="38" y="2"/>
                  </a:cubicBezTo>
                  <a:cubicBezTo>
                    <a:pt x="37" y="1"/>
                    <a:pt x="36" y="1"/>
                    <a:pt x="36" y="0"/>
                  </a:cubicBezTo>
                  <a:cubicBezTo>
                    <a:pt x="36" y="0"/>
                    <a:pt x="35" y="0"/>
                    <a:pt x="35" y="0"/>
                  </a:cubicBezTo>
                  <a:cubicBezTo>
                    <a:pt x="35" y="0"/>
                    <a:pt x="35" y="1"/>
                    <a:pt x="34" y="1"/>
                  </a:cubicBezTo>
                  <a:cubicBezTo>
                    <a:pt x="34" y="1"/>
                    <a:pt x="33" y="1"/>
                    <a:pt x="33" y="1"/>
                  </a:cubicBezTo>
                  <a:cubicBezTo>
                    <a:pt x="32" y="1"/>
                    <a:pt x="32" y="0"/>
                    <a:pt x="31" y="0"/>
                  </a:cubicBezTo>
                  <a:cubicBezTo>
                    <a:pt x="31" y="0"/>
                    <a:pt x="30" y="0"/>
                    <a:pt x="29" y="0"/>
                  </a:cubicBezTo>
                  <a:cubicBezTo>
                    <a:pt x="29" y="1"/>
                    <a:pt x="29" y="1"/>
                    <a:pt x="28" y="2"/>
                  </a:cubicBezTo>
                  <a:cubicBezTo>
                    <a:pt x="28" y="3"/>
                    <a:pt x="28" y="3"/>
                    <a:pt x="27" y="3"/>
                  </a:cubicBezTo>
                  <a:cubicBezTo>
                    <a:pt x="26" y="4"/>
                    <a:pt x="25" y="5"/>
                    <a:pt x="24" y="4"/>
                  </a:cubicBezTo>
                  <a:cubicBezTo>
                    <a:pt x="23" y="3"/>
                    <a:pt x="23" y="3"/>
                    <a:pt x="23" y="4"/>
                  </a:cubicBezTo>
                  <a:cubicBezTo>
                    <a:pt x="22" y="4"/>
                    <a:pt x="22" y="5"/>
                    <a:pt x="21" y="5"/>
                  </a:cubicBezTo>
                  <a:cubicBezTo>
                    <a:pt x="20" y="5"/>
                    <a:pt x="19" y="5"/>
                    <a:pt x="18" y="5"/>
                  </a:cubicBezTo>
                  <a:cubicBezTo>
                    <a:pt x="17" y="6"/>
                    <a:pt x="18" y="7"/>
                    <a:pt x="18" y="8"/>
                  </a:cubicBezTo>
                  <a:cubicBezTo>
                    <a:pt x="17" y="8"/>
                    <a:pt x="17" y="8"/>
                    <a:pt x="16" y="8"/>
                  </a:cubicBezTo>
                  <a:cubicBezTo>
                    <a:pt x="15" y="8"/>
                    <a:pt x="15" y="8"/>
                    <a:pt x="14" y="8"/>
                  </a:cubicBezTo>
                  <a:cubicBezTo>
                    <a:pt x="13" y="8"/>
                    <a:pt x="11" y="8"/>
                    <a:pt x="10" y="7"/>
                  </a:cubicBezTo>
                  <a:cubicBezTo>
                    <a:pt x="9" y="7"/>
                    <a:pt x="8" y="6"/>
                    <a:pt x="6" y="5"/>
                  </a:cubicBezTo>
                  <a:cubicBezTo>
                    <a:pt x="6" y="6"/>
                    <a:pt x="6" y="8"/>
                    <a:pt x="6" y="9"/>
                  </a:cubicBezTo>
                  <a:cubicBezTo>
                    <a:pt x="5" y="9"/>
                    <a:pt x="4" y="9"/>
                    <a:pt x="4" y="9"/>
                  </a:cubicBezTo>
                  <a:cubicBezTo>
                    <a:pt x="4" y="8"/>
                    <a:pt x="3" y="8"/>
                    <a:pt x="3" y="8"/>
                  </a:cubicBezTo>
                  <a:cubicBezTo>
                    <a:pt x="3" y="8"/>
                    <a:pt x="2" y="9"/>
                    <a:pt x="2" y="9"/>
                  </a:cubicBezTo>
                  <a:cubicBezTo>
                    <a:pt x="2" y="10"/>
                    <a:pt x="4" y="9"/>
                    <a:pt x="4" y="11"/>
                  </a:cubicBezTo>
                  <a:cubicBezTo>
                    <a:pt x="3" y="11"/>
                    <a:pt x="3" y="12"/>
                    <a:pt x="2" y="12"/>
                  </a:cubicBezTo>
                  <a:cubicBezTo>
                    <a:pt x="2" y="12"/>
                    <a:pt x="2" y="12"/>
                    <a:pt x="2" y="13"/>
                  </a:cubicBezTo>
                  <a:cubicBezTo>
                    <a:pt x="2" y="13"/>
                    <a:pt x="2" y="13"/>
                    <a:pt x="2" y="14"/>
                  </a:cubicBezTo>
                  <a:cubicBezTo>
                    <a:pt x="2" y="14"/>
                    <a:pt x="2" y="14"/>
                    <a:pt x="2" y="15"/>
                  </a:cubicBezTo>
                  <a:cubicBezTo>
                    <a:pt x="2" y="15"/>
                    <a:pt x="2" y="15"/>
                    <a:pt x="2" y="16"/>
                  </a:cubicBezTo>
                  <a:cubicBezTo>
                    <a:pt x="1" y="16"/>
                    <a:pt x="0" y="17"/>
                    <a:pt x="0" y="17"/>
                  </a:cubicBezTo>
                  <a:cubicBezTo>
                    <a:pt x="0" y="17"/>
                    <a:pt x="1" y="17"/>
                    <a:pt x="1" y="17"/>
                  </a:cubicBezTo>
                  <a:cubicBezTo>
                    <a:pt x="1" y="18"/>
                    <a:pt x="1" y="18"/>
                    <a:pt x="1" y="18"/>
                  </a:cubicBezTo>
                  <a:cubicBezTo>
                    <a:pt x="1" y="19"/>
                    <a:pt x="2" y="19"/>
                    <a:pt x="2" y="19"/>
                  </a:cubicBezTo>
                  <a:cubicBezTo>
                    <a:pt x="2" y="19"/>
                    <a:pt x="2" y="19"/>
                    <a:pt x="2" y="19"/>
                  </a:cubicBezTo>
                  <a:cubicBezTo>
                    <a:pt x="2" y="20"/>
                    <a:pt x="2" y="20"/>
                    <a:pt x="2" y="21"/>
                  </a:cubicBezTo>
                  <a:cubicBezTo>
                    <a:pt x="2" y="21"/>
                    <a:pt x="2" y="21"/>
                    <a:pt x="2" y="21"/>
                  </a:cubicBezTo>
                  <a:cubicBezTo>
                    <a:pt x="3" y="21"/>
                    <a:pt x="5" y="22"/>
                    <a:pt x="5" y="2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3" name="Freeform 808">
              <a:extLst>
                <a:ext uri="{FF2B5EF4-FFF2-40B4-BE49-F238E27FC236}">
                  <a16:creationId xmlns:a16="http://schemas.microsoft.com/office/drawing/2014/main" id="{C94C3843-F5D2-4BD7-8FA0-407D7B72824F}"/>
                </a:ext>
              </a:extLst>
            </p:cNvPr>
            <p:cNvSpPr>
              <a:spLocks noEditPoints="1"/>
            </p:cNvSpPr>
            <p:nvPr/>
          </p:nvSpPr>
          <p:spPr bwMode="auto">
            <a:xfrm>
              <a:off x="5749889" y="2520119"/>
              <a:ext cx="322834" cy="490513"/>
            </a:xfrm>
            <a:custGeom>
              <a:avLst/>
              <a:gdLst>
                <a:gd name="T0" fmla="*/ 57 w 69"/>
                <a:gd name="T1" fmla="*/ 88 h 129"/>
                <a:gd name="T2" fmla="*/ 52 w 69"/>
                <a:gd name="T3" fmla="*/ 79 h 129"/>
                <a:gd name="T4" fmla="*/ 36 w 69"/>
                <a:gd name="T5" fmla="*/ 58 h 129"/>
                <a:gd name="T6" fmla="*/ 35 w 69"/>
                <a:gd name="T7" fmla="*/ 54 h 129"/>
                <a:gd name="T8" fmla="*/ 34 w 69"/>
                <a:gd name="T9" fmla="*/ 39 h 129"/>
                <a:gd name="T10" fmla="*/ 27 w 69"/>
                <a:gd name="T11" fmla="*/ 39 h 129"/>
                <a:gd name="T12" fmla="*/ 33 w 69"/>
                <a:gd name="T13" fmla="*/ 30 h 129"/>
                <a:gd name="T14" fmla="*/ 24 w 69"/>
                <a:gd name="T15" fmla="*/ 29 h 129"/>
                <a:gd name="T16" fmla="*/ 18 w 69"/>
                <a:gd name="T17" fmla="*/ 32 h 129"/>
                <a:gd name="T18" fmla="*/ 17 w 69"/>
                <a:gd name="T19" fmla="*/ 37 h 129"/>
                <a:gd name="T20" fmla="*/ 16 w 69"/>
                <a:gd name="T21" fmla="*/ 43 h 129"/>
                <a:gd name="T22" fmla="*/ 16 w 69"/>
                <a:gd name="T23" fmla="*/ 45 h 129"/>
                <a:gd name="T24" fmla="*/ 16 w 69"/>
                <a:gd name="T25" fmla="*/ 51 h 129"/>
                <a:gd name="T26" fmla="*/ 19 w 69"/>
                <a:gd name="T27" fmla="*/ 53 h 129"/>
                <a:gd name="T28" fmla="*/ 15 w 69"/>
                <a:gd name="T29" fmla="*/ 65 h 129"/>
                <a:gd name="T30" fmla="*/ 20 w 69"/>
                <a:gd name="T31" fmla="*/ 56 h 129"/>
                <a:gd name="T32" fmla="*/ 22 w 69"/>
                <a:gd name="T33" fmla="*/ 59 h 129"/>
                <a:gd name="T34" fmla="*/ 20 w 69"/>
                <a:gd name="T35" fmla="*/ 71 h 129"/>
                <a:gd name="T36" fmla="*/ 24 w 69"/>
                <a:gd name="T37" fmla="*/ 72 h 129"/>
                <a:gd name="T38" fmla="*/ 32 w 69"/>
                <a:gd name="T39" fmla="*/ 72 h 129"/>
                <a:gd name="T40" fmla="*/ 33 w 69"/>
                <a:gd name="T41" fmla="*/ 85 h 129"/>
                <a:gd name="T42" fmla="*/ 25 w 69"/>
                <a:gd name="T43" fmla="*/ 91 h 129"/>
                <a:gd name="T44" fmla="*/ 21 w 69"/>
                <a:gd name="T45" fmla="*/ 96 h 129"/>
                <a:gd name="T46" fmla="*/ 19 w 69"/>
                <a:gd name="T47" fmla="*/ 105 h 129"/>
                <a:gd name="T48" fmla="*/ 20 w 69"/>
                <a:gd name="T49" fmla="*/ 109 h 129"/>
                <a:gd name="T50" fmla="*/ 28 w 69"/>
                <a:gd name="T51" fmla="*/ 110 h 129"/>
                <a:gd name="T52" fmla="*/ 25 w 69"/>
                <a:gd name="T53" fmla="*/ 116 h 129"/>
                <a:gd name="T54" fmla="*/ 14 w 69"/>
                <a:gd name="T55" fmla="*/ 127 h 129"/>
                <a:gd name="T56" fmla="*/ 24 w 69"/>
                <a:gd name="T57" fmla="*/ 123 h 129"/>
                <a:gd name="T58" fmla="*/ 34 w 69"/>
                <a:gd name="T59" fmla="*/ 120 h 129"/>
                <a:gd name="T60" fmla="*/ 48 w 69"/>
                <a:gd name="T61" fmla="*/ 119 h 129"/>
                <a:gd name="T62" fmla="*/ 68 w 69"/>
                <a:gd name="T63" fmla="*/ 113 h 129"/>
                <a:gd name="T64" fmla="*/ 63 w 69"/>
                <a:gd name="T65" fmla="*/ 107 h 129"/>
                <a:gd name="T66" fmla="*/ 45 w 69"/>
                <a:gd name="T67" fmla="*/ 121 h 129"/>
                <a:gd name="T68" fmla="*/ 34 w 69"/>
                <a:gd name="T69" fmla="*/ 22 h 129"/>
                <a:gd name="T70" fmla="*/ 12 w 69"/>
                <a:gd name="T71" fmla="*/ 47 h 129"/>
                <a:gd name="T72" fmla="*/ 19 w 69"/>
                <a:gd name="T73" fmla="*/ 60 h 129"/>
                <a:gd name="T74" fmla="*/ 10 w 69"/>
                <a:gd name="T75" fmla="*/ 51 h 129"/>
                <a:gd name="T76" fmla="*/ 49 w 69"/>
                <a:gd name="T77" fmla="*/ 2 h 129"/>
                <a:gd name="T78" fmla="*/ 6 w 69"/>
                <a:gd name="T79" fmla="*/ 41 h 129"/>
                <a:gd name="T80" fmla="*/ 32 w 69"/>
                <a:gd name="T81" fmla="*/ 24 h 129"/>
                <a:gd name="T82" fmla="*/ 32 w 69"/>
                <a:gd name="T83" fmla="*/ 22 h 129"/>
                <a:gd name="T84" fmla="*/ 16 w 69"/>
                <a:gd name="T85" fmla="*/ 44 h 129"/>
                <a:gd name="T86" fmla="*/ 10 w 69"/>
                <a:gd name="T87" fmla="*/ 41 h 129"/>
                <a:gd name="T88" fmla="*/ 14 w 69"/>
                <a:gd name="T89" fmla="*/ 45 h 129"/>
                <a:gd name="T90" fmla="*/ 10 w 69"/>
                <a:gd name="T91" fmla="*/ 60 h 129"/>
                <a:gd name="T92" fmla="*/ 15 w 69"/>
                <a:gd name="T93" fmla="*/ 57 h 129"/>
                <a:gd name="T94" fmla="*/ 12 w 69"/>
                <a:gd name="T95" fmla="*/ 54 h 129"/>
                <a:gd name="T96" fmla="*/ 45 w 69"/>
                <a:gd name="T97" fmla="*/ 7 h 129"/>
                <a:gd name="T98" fmla="*/ 47 w 69"/>
                <a:gd name="T99" fmla="*/ 5 h 129"/>
                <a:gd name="T100" fmla="*/ 45 w 69"/>
                <a:gd name="T101" fmla="*/ 5 h 129"/>
                <a:gd name="T102" fmla="*/ 47 w 69"/>
                <a:gd name="T103" fmla="*/ 4 h 129"/>
                <a:gd name="T104" fmla="*/ 6 w 69"/>
                <a:gd name="T105" fmla="*/ 40 h 129"/>
                <a:gd name="T106" fmla="*/ 9 w 69"/>
                <a:gd name="T107" fmla="*/ 36 h 129"/>
                <a:gd name="T108" fmla="*/ 12 w 69"/>
                <a:gd name="T109" fmla="*/ 33 h 129"/>
                <a:gd name="T110" fmla="*/ 7 w 69"/>
                <a:gd name="T111" fmla="*/ 33 h 129"/>
                <a:gd name="T112" fmla="*/ 25 w 69"/>
                <a:gd name="T113" fmla="*/ 82 h 129"/>
                <a:gd name="T114" fmla="*/ 2 w 69"/>
                <a:gd name="T115" fmla="*/ 77 h 129"/>
                <a:gd name="T116" fmla="*/ 7 w 69"/>
                <a:gd name="T117" fmla="*/ 79 h 129"/>
                <a:gd name="T118" fmla="*/ 18 w 69"/>
                <a:gd name="T119" fmla="*/ 78 h 129"/>
                <a:gd name="T120" fmla="*/ 17 w 69"/>
                <a:gd name="T121" fmla="*/ 7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129">
                  <a:moveTo>
                    <a:pt x="50" y="119"/>
                  </a:moveTo>
                  <a:cubicBezTo>
                    <a:pt x="50" y="119"/>
                    <a:pt x="50" y="119"/>
                    <a:pt x="50" y="119"/>
                  </a:cubicBezTo>
                  <a:cubicBezTo>
                    <a:pt x="49" y="119"/>
                    <a:pt x="49" y="119"/>
                    <a:pt x="49" y="119"/>
                  </a:cubicBezTo>
                  <a:cubicBezTo>
                    <a:pt x="50" y="119"/>
                    <a:pt x="50" y="119"/>
                    <a:pt x="50" y="119"/>
                  </a:cubicBezTo>
                  <a:close/>
                  <a:moveTo>
                    <a:pt x="63" y="111"/>
                  </a:moveTo>
                  <a:cubicBezTo>
                    <a:pt x="62" y="111"/>
                    <a:pt x="62" y="111"/>
                    <a:pt x="62" y="111"/>
                  </a:cubicBezTo>
                  <a:cubicBezTo>
                    <a:pt x="63" y="112"/>
                    <a:pt x="63" y="112"/>
                    <a:pt x="63" y="112"/>
                  </a:cubicBezTo>
                  <a:cubicBezTo>
                    <a:pt x="64" y="112"/>
                    <a:pt x="64" y="112"/>
                    <a:pt x="64" y="112"/>
                  </a:cubicBezTo>
                  <a:cubicBezTo>
                    <a:pt x="64" y="111"/>
                    <a:pt x="64" y="111"/>
                    <a:pt x="64" y="111"/>
                  </a:cubicBezTo>
                  <a:lnTo>
                    <a:pt x="63" y="111"/>
                  </a:lnTo>
                  <a:close/>
                  <a:moveTo>
                    <a:pt x="69" y="101"/>
                  </a:moveTo>
                  <a:cubicBezTo>
                    <a:pt x="69" y="100"/>
                    <a:pt x="69" y="99"/>
                    <a:pt x="69" y="99"/>
                  </a:cubicBezTo>
                  <a:cubicBezTo>
                    <a:pt x="69" y="95"/>
                    <a:pt x="66" y="93"/>
                    <a:pt x="63" y="93"/>
                  </a:cubicBezTo>
                  <a:cubicBezTo>
                    <a:pt x="63" y="94"/>
                    <a:pt x="63" y="94"/>
                    <a:pt x="63" y="94"/>
                  </a:cubicBezTo>
                  <a:cubicBezTo>
                    <a:pt x="62" y="93"/>
                    <a:pt x="61" y="93"/>
                    <a:pt x="60" y="93"/>
                  </a:cubicBezTo>
                  <a:cubicBezTo>
                    <a:pt x="60" y="94"/>
                    <a:pt x="60" y="94"/>
                    <a:pt x="60" y="94"/>
                  </a:cubicBezTo>
                  <a:cubicBezTo>
                    <a:pt x="59" y="94"/>
                    <a:pt x="59" y="95"/>
                    <a:pt x="59" y="96"/>
                  </a:cubicBezTo>
                  <a:cubicBezTo>
                    <a:pt x="58" y="96"/>
                    <a:pt x="58" y="96"/>
                    <a:pt x="58" y="96"/>
                  </a:cubicBezTo>
                  <a:cubicBezTo>
                    <a:pt x="57" y="95"/>
                    <a:pt x="57" y="95"/>
                    <a:pt x="57" y="95"/>
                  </a:cubicBezTo>
                  <a:cubicBezTo>
                    <a:pt x="57" y="94"/>
                    <a:pt x="57" y="94"/>
                    <a:pt x="57" y="94"/>
                  </a:cubicBezTo>
                  <a:cubicBezTo>
                    <a:pt x="56" y="95"/>
                    <a:pt x="56" y="95"/>
                    <a:pt x="56" y="95"/>
                  </a:cubicBezTo>
                  <a:cubicBezTo>
                    <a:pt x="57" y="94"/>
                    <a:pt x="57" y="93"/>
                    <a:pt x="58" y="92"/>
                  </a:cubicBezTo>
                  <a:cubicBezTo>
                    <a:pt x="59" y="91"/>
                    <a:pt x="58" y="89"/>
                    <a:pt x="57" y="88"/>
                  </a:cubicBezTo>
                  <a:cubicBezTo>
                    <a:pt x="56" y="88"/>
                    <a:pt x="56" y="88"/>
                    <a:pt x="56" y="88"/>
                  </a:cubicBezTo>
                  <a:cubicBezTo>
                    <a:pt x="56" y="87"/>
                    <a:pt x="55" y="86"/>
                    <a:pt x="54" y="86"/>
                  </a:cubicBezTo>
                  <a:cubicBezTo>
                    <a:pt x="54" y="85"/>
                    <a:pt x="54" y="85"/>
                    <a:pt x="54" y="85"/>
                  </a:cubicBezTo>
                  <a:cubicBezTo>
                    <a:pt x="53" y="85"/>
                    <a:pt x="53" y="85"/>
                    <a:pt x="53" y="85"/>
                  </a:cubicBezTo>
                  <a:cubicBezTo>
                    <a:pt x="52" y="85"/>
                    <a:pt x="52" y="85"/>
                    <a:pt x="52" y="85"/>
                  </a:cubicBezTo>
                  <a:cubicBezTo>
                    <a:pt x="52" y="86"/>
                    <a:pt x="52" y="86"/>
                    <a:pt x="52" y="86"/>
                  </a:cubicBezTo>
                  <a:cubicBezTo>
                    <a:pt x="51" y="85"/>
                    <a:pt x="51" y="85"/>
                    <a:pt x="51" y="85"/>
                  </a:cubicBezTo>
                  <a:cubicBezTo>
                    <a:pt x="51" y="85"/>
                    <a:pt x="51" y="85"/>
                    <a:pt x="51" y="85"/>
                  </a:cubicBezTo>
                  <a:cubicBezTo>
                    <a:pt x="50" y="85"/>
                    <a:pt x="50" y="85"/>
                    <a:pt x="50" y="85"/>
                  </a:cubicBezTo>
                  <a:cubicBezTo>
                    <a:pt x="51" y="85"/>
                    <a:pt x="51" y="85"/>
                    <a:pt x="51" y="85"/>
                  </a:cubicBezTo>
                  <a:cubicBezTo>
                    <a:pt x="52" y="85"/>
                    <a:pt x="52" y="85"/>
                    <a:pt x="52" y="85"/>
                  </a:cubicBezTo>
                  <a:cubicBezTo>
                    <a:pt x="52" y="85"/>
                    <a:pt x="53" y="85"/>
                    <a:pt x="53" y="85"/>
                  </a:cubicBezTo>
                  <a:cubicBezTo>
                    <a:pt x="54" y="85"/>
                    <a:pt x="54" y="85"/>
                    <a:pt x="54" y="85"/>
                  </a:cubicBezTo>
                  <a:cubicBezTo>
                    <a:pt x="55" y="86"/>
                    <a:pt x="55" y="86"/>
                    <a:pt x="55" y="86"/>
                  </a:cubicBezTo>
                  <a:cubicBezTo>
                    <a:pt x="55" y="86"/>
                    <a:pt x="55" y="86"/>
                    <a:pt x="55" y="86"/>
                  </a:cubicBezTo>
                  <a:cubicBezTo>
                    <a:pt x="56" y="86"/>
                    <a:pt x="56" y="86"/>
                    <a:pt x="56" y="86"/>
                  </a:cubicBezTo>
                  <a:cubicBezTo>
                    <a:pt x="57" y="86"/>
                    <a:pt x="57" y="86"/>
                    <a:pt x="57" y="86"/>
                  </a:cubicBezTo>
                  <a:cubicBezTo>
                    <a:pt x="56" y="85"/>
                    <a:pt x="55" y="83"/>
                    <a:pt x="54" y="81"/>
                  </a:cubicBezTo>
                  <a:cubicBezTo>
                    <a:pt x="54" y="81"/>
                    <a:pt x="54" y="81"/>
                    <a:pt x="54" y="81"/>
                  </a:cubicBezTo>
                  <a:cubicBezTo>
                    <a:pt x="55" y="80"/>
                    <a:pt x="55" y="80"/>
                    <a:pt x="55" y="80"/>
                  </a:cubicBezTo>
                  <a:cubicBezTo>
                    <a:pt x="54" y="80"/>
                    <a:pt x="54" y="80"/>
                    <a:pt x="54" y="80"/>
                  </a:cubicBezTo>
                  <a:cubicBezTo>
                    <a:pt x="53" y="79"/>
                    <a:pt x="53" y="79"/>
                    <a:pt x="53" y="79"/>
                  </a:cubicBezTo>
                  <a:cubicBezTo>
                    <a:pt x="52" y="79"/>
                    <a:pt x="52" y="79"/>
                    <a:pt x="52" y="79"/>
                  </a:cubicBezTo>
                  <a:cubicBezTo>
                    <a:pt x="52" y="77"/>
                    <a:pt x="52" y="77"/>
                    <a:pt x="52" y="77"/>
                  </a:cubicBezTo>
                  <a:cubicBezTo>
                    <a:pt x="52" y="77"/>
                    <a:pt x="52" y="77"/>
                    <a:pt x="52" y="77"/>
                  </a:cubicBezTo>
                  <a:cubicBezTo>
                    <a:pt x="51" y="76"/>
                    <a:pt x="51" y="76"/>
                    <a:pt x="51" y="76"/>
                  </a:cubicBezTo>
                  <a:cubicBezTo>
                    <a:pt x="50" y="75"/>
                    <a:pt x="48" y="75"/>
                    <a:pt x="47" y="75"/>
                  </a:cubicBezTo>
                  <a:cubicBezTo>
                    <a:pt x="47" y="74"/>
                    <a:pt x="47" y="74"/>
                    <a:pt x="47" y="74"/>
                  </a:cubicBezTo>
                  <a:cubicBezTo>
                    <a:pt x="46" y="73"/>
                    <a:pt x="45" y="72"/>
                    <a:pt x="45" y="71"/>
                  </a:cubicBezTo>
                  <a:cubicBezTo>
                    <a:pt x="45" y="70"/>
                    <a:pt x="45" y="70"/>
                    <a:pt x="45" y="70"/>
                  </a:cubicBezTo>
                  <a:cubicBezTo>
                    <a:pt x="44" y="70"/>
                    <a:pt x="44" y="69"/>
                    <a:pt x="44" y="68"/>
                  </a:cubicBezTo>
                  <a:cubicBezTo>
                    <a:pt x="44" y="67"/>
                    <a:pt x="44" y="67"/>
                    <a:pt x="44" y="67"/>
                  </a:cubicBezTo>
                  <a:cubicBezTo>
                    <a:pt x="44" y="67"/>
                    <a:pt x="44" y="67"/>
                    <a:pt x="44" y="67"/>
                  </a:cubicBezTo>
                  <a:cubicBezTo>
                    <a:pt x="44" y="66"/>
                    <a:pt x="44" y="66"/>
                    <a:pt x="44" y="66"/>
                  </a:cubicBezTo>
                  <a:cubicBezTo>
                    <a:pt x="44" y="65"/>
                    <a:pt x="44" y="64"/>
                    <a:pt x="43" y="64"/>
                  </a:cubicBezTo>
                  <a:cubicBezTo>
                    <a:pt x="43" y="63"/>
                    <a:pt x="43" y="63"/>
                    <a:pt x="43" y="63"/>
                  </a:cubicBezTo>
                  <a:cubicBezTo>
                    <a:pt x="42" y="63"/>
                    <a:pt x="42" y="63"/>
                    <a:pt x="42" y="63"/>
                  </a:cubicBezTo>
                  <a:cubicBezTo>
                    <a:pt x="42" y="63"/>
                    <a:pt x="42" y="63"/>
                    <a:pt x="42" y="63"/>
                  </a:cubicBezTo>
                  <a:cubicBezTo>
                    <a:pt x="42" y="63"/>
                    <a:pt x="42" y="63"/>
                    <a:pt x="42" y="63"/>
                  </a:cubicBezTo>
                  <a:cubicBezTo>
                    <a:pt x="42" y="62"/>
                    <a:pt x="41" y="62"/>
                    <a:pt x="41" y="61"/>
                  </a:cubicBezTo>
                  <a:cubicBezTo>
                    <a:pt x="40" y="61"/>
                    <a:pt x="40" y="60"/>
                    <a:pt x="40" y="60"/>
                  </a:cubicBezTo>
                  <a:cubicBezTo>
                    <a:pt x="39" y="60"/>
                    <a:pt x="39" y="60"/>
                    <a:pt x="39" y="60"/>
                  </a:cubicBezTo>
                  <a:cubicBezTo>
                    <a:pt x="37" y="59"/>
                    <a:pt x="37" y="59"/>
                    <a:pt x="37" y="59"/>
                  </a:cubicBezTo>
                  <a:cubicBezTo>
                    <a:pt x="37" y="59"/>
                    <a:pt x="37" y="59"/>
                    <a:pt x="37" y="59"/>
                  </a:cubicBezTo>
                  <a:cubicBezTo>
                    <a:pt x="37" y="59"/>
                    <a:pt x="37" y="59"/>
                    <a:pt x="37" y="59"/>
                  </a:cubicBezTo>
                  <a:cubicBezTo>
                    <a:pt x="36" y="58"/>
                    <a:pt x="36" y="58"/>
                    <a:pt x="36" y="58"/>
                  </a:cubicBezTo>
                  <a:cubicBezTo>
                    <a:pt x="35" y="58"/>
                    <a:pt x="35" y="58"/>
                    <a:pt x="35" y="58"/>
                  </a:cubicBezTo>
                  <a:cubicBezTo>
                    <a:pt x="35" y="58"/>
                    <a:pt x="34" y="59"/>
                    <a:pt x="34" y="59"/>
                  </a:cubicBezTo>
                  <a:cubicBezTo>
                    <a:pt x="33" y="59"/>
                    <a:pt x="33" y="59"/>
                    <a:pt x="33" y="59"/>
                  </a:cubicBezTo>
                  <a:cubicBezTo>
                    <a:pt x="33" y="59"/>
                    <a:pt x="33" y="59"/>
                    <a:pt x="33" y="59"/>
                  </a:cubicBezTo>
                  <a:cubicBezTo>
                    <a:pt x="32" y="59"/>
                    <a:pt x="31" y="59"/>
                    <a:pt x="30" y="59"/>
                  </a:cubicBezTo>
                  <a:cubicBezTo>
                    <a:pt x="29" y="59"/>
                    <a:pt x="29" y="59"/>
                    <a:pt x="29" y="59"/>
                  </a:cubicBezTo>
                  <a:cubicBezTo>
                    <a:pt x="29" y="58"/>
                    <a:pt x="29" y="58"/>
                    <a:pt x="29" y="58"/>
                  </a:cubicBezTo>
                  <a:cubicBezTo>
                    <a:pt x="29" y="58"/>
                    <a:pt x="29" y="58"/>
                    <a:pt x="29" y="58"/>
                  </a:cubicBezTo>
                  <a:cubicBezTo>
                    <a:pt x="29" y="58"/>
                    <a:pt x="29" y="58"/>
                    <a:pt x="29" y="58"/>
                  </a:cubicBezTo>
                  <a:cubicBezTo>
                    <a:pt x="30" y="58"/>
                    <a:pt x="31" y="58"/>
                    <a:pt x="31" y="59"/>
                  </a:cubicBezTo>
                  <a:cubicBezTo>
                    <a:pt x="32" y="58"/>
                    <a:pt x="32" y="58"/>
                    <a:pt x="32" y="58"/>
                  </a:cubicBezTo>
                  <a:cubicBezTo>
                    <a:pt x="33" y="58"/>
                    <a:pt x="33" y="58"/>
                    <a:pt x="33" y="58"/>
                  </a:cubicBezTo>
                  <a:cubicBezTo>
                    <a:pt x="33" y="57"/>
                    <a:pt x="33" y="57"/>
                    <a:pt x="33" y="57"/>
                  </a:cubicBezTo>
                  <a:cubicBezTo>
                    <a:pt x="33" y="57"/>
                    <a:pt x="33" y="57"/>
                    <a:pt x="33" y="57"/>
                  </a:cubicBezTo>
                  <a:cubicBezTo>
                    <a:pt x="34" y="56"/>
                    <a:pt x="34" y="56"/>
                    <a:pt x="34" y="56"/>
                  </a:cubicBezTo>
                  <a:cubicBezTo>
                    <a:pt x="35" y="56"/>
                    <a:pt x="35" y="56"/>
                    <a:pt x="35" y="57"/>
                  </a:cubicBezTo>
                  <a:cubicBezTo>
                    <a:pt x="36" y="56"/>
                    <a:pt x="36" y="56"/>
                    <a:pt x="36" y="56"/>
                  </a:cubicBezTo>
                  <a:cubicBezTo>
                    <a:pt x="37" y="56"/>
                    <a:pt x="37" y="56"/>
                    <a:pt x="37" y="56"/>
                  </a:cubicBezTo>
                  <a:cubicBezTo>
                    <a:pt x="36" y="55"/>
                    <a:pt x="36" y="55"/>
                    <a:pt x="36" y="55"/>
                  </a:cubicBezTo>
                  <a:cubicBezTo>
                    <a:pt x="35" y="55"/>
                    <a:pt x="35" y="55"/>
                    <a:pt x="35" y="55"/>
                  </a:cubicBezTo>
                  <a:cubicBezTo>
                    <a:pt x="35" y="55"/>
                    <a:pt x="35" y="55"/>
                    <a:pt x="35" y="55"/>
                  </a:cubicBezTo>
                  <a:cubicBezTo>
                    <a:pt x="35" y="54"/>
                    <a:pt x="35" y="54"/>
                    <a:pt x="35" y="54"/>
                  </a:cubicBezTo>
                  <a:cubicBezTo>
                    <a:pt x="35" y="54"/>
                    <a:pt x="35" y="54"/>
                    <a:pt x="35" y="54"/>
                  </a:cubicBezTo>
                  <a:cubicBezTo>
                    <a:pt x="34" y="54"/>
                    <a:pt x="33" y="54"/>
                    <a:pt x="32" y="55"/>
                  </a:cubicBezTo>
                  <a:cubicBezTo>
                    <a:pt x="32" y="55"/>
                    <a:pt x="32" y="55"/>
                    <a:pt x="32" y="55"/>
                  </a:cubicBezTo>
                  <a:cubicBezTo>
                    <a:pt x="33" y="54"/>
                    <a:pt x="33" y="54"/>
                    <a:pt x="33" y="54"/>
                  </a:cubicBezTo>
                  <a:cubicBezTo>
                    <a:pt x="35" y="53"/>
                    <a:pt x="35" y="53"/>
                    <a:pt x="35" y="53"/>
                  </a:cubicBezTo>
                  <a:cubicBezTo>
                    <a:pt x="36" y="53"/>
                    <a:pt x="37" y="52"/>
                    <a:pt x="37" y="52"/>
                  </a:cubicBezTo>
                  <a:cubicBezTo>
                    <a:pt x="37" y="51"/>
                    <a:pt x="37" y="51"/>
                    <a:pt x="37" y="51"/>
                  </a:cubicBezTo>
                  <a:cubicBezTo>
                    <a:pt x="38" y="50"/>
                    <a:pt x="38" y="50"/>
                    <a:pt x="38" y="50"/>
                  </a:cubicBezTo>
                  <a:cubicBezTo>
                    <a:pt x="38" y="50"/>
                    <a:pt x="39" y="49"/>
                    <a:pt x="39" y="48"/>
                  </a:cubicBezTo>
                  <a:cubicBezTo>
                    <a:pt x="39" y="48"/>
                    <a:pt x="39" y="48"/>
                    <a:pt x="39" y="48"/>
                  </a:cubicBezTo>
                  <a:cubicBezTo>
                    <a:pt x="39" y="47"/>
                    <a:pt x="40" y="46"/>
                    <a:pt x="40" y="46"/>
                  </a:cubicBezTo>
                  <a:cubicBezTo>
                    <a:pt x="40" y="46"/>
                    <a:pt x="40" y="46"/>
                    <a:pt x="40" y="46"/>
                  </a:cubicBezTo>
                  <a:cubicBezTo>
                    <a:pt x="40" y="45"/>
                    <a:pt x="40" y="44"/>
                    <a:pt x="41" y="43"/>
                  </a:cubicBezTo>
                  <a:cubicBezTo>
                    <a:pt x="41" y="43"/>
                    <a:pt x="42" y="42"/>
                    <a:pt x="42" y="42"/>
                  </a:cubicBezTo>
                  <a:cubicBezTo>
                    <a:pt x="42" y="41"/>
                    <a:pt x="42" y="41"/>
                    <a:pt x="42" y="40"/>
                  </a:cubicBezTo>
                  <a:cubicBezTo>
                    <a:pt x="41" y="40"/>
                    <a:pt x="41" y="39"/>
                    <a:pt x="40" y="39"/>
                  </a:cubicBezTo>
                  <a:cubicBezTo>
                    <a:pt x="40" y="39"/>
                    <a:pt x="40" y="39"/>
                    <a:pt x="40" y="39"/>
                  </a:cubicBezTo>
                  <a:cubicBezTo>
                    <a:pt x="39" y="39"/>
                    <a:pt x="39" y="39"/>
                    <a:pt x="39" y="39"/>
                  </a:cubicBezTo>
                  <a:cubicBezTo>
                    <a:pt x="39" y="39"/>
                    <a:pt x="39" y="39"/>
                    <a:pt x="39" y="39"/>
                  </a:cubicBezTo>
                  <a:cubicBezTo>
                    <a:pt x="38" y="39"/>
                    <a:pt x="38" y="39"/>
                    <a:pt x="38" y="39"/>
                  </a:cubicBezTo>
                  <a:cubicBezTo>
                    <a:pt x="37" y="39"/>
                    <a:pt x="37" y="39"/>
                    <a:pt x="37" y="39"/>
                  </a:cubicBezTo>
                  <a:cubicBezTo>
                    <a:pt x="37" y="39"/>
                    <a:pt x="37" y="39"/>
                    <a:pt x="37" y="39"/>
                  </a:cubicBezTo>
                  <a:cubicBezTo>
                    <a:pt x="36" y="39"/>
                    <a:pt x="35" y="39"/>
                    <a:pt x="34" y="39"/>
                  </a:cubicBezTo>
                  <a:cubicBezTo>
                    <a:pt x="34" y="39"/>
                    <a:pt x="34" y="39"/>
                    <a:pt x="34" y="39"/>
                  </a:cubicBezTo>
                  <a:cubicBezTo>
                    <a:pt x="33" y="39"/>
                    <a:pt x="33" y="39"/>
                    <a:pt x="33" y="39"/>
                  </a:cubicBezTo>
                  <a:cubicBezTo>
                    <a:pt x="33" y="39"/>
                    <a:pt x="32" y="39"/>
                    <a:pt x="32" y="39"/>
                  </a:cubicBezTo>
                  <a:cubicBezTo>
                    <a:pt x="32" y="39"/>
                    <a:pt x="31" y="39"/>
                    <a:pt x="31" y="39"/>
                  </a:cubicBezTo>
                  <a:cubicBezTo>
                    <a:pt x="30" y="40"/>
                    <a:pt x="30" y="40"/>
                    <a:pt x="30" y="40"/>
                  </a:cubicBezTo>
                  <a:cubicBezTo>
                    <a:pt x="30" y="39"/>
                    <a:pt x="30" y="39"/>
                    <a:pt x="30" y="39"/>
                  </a:cubicBezTo>
                  <a:cubicBezTo>
                    <a:pt x="30" y="40"/>
                    <a:pt x="30" y="40"/>
                    <a:pt x="30" y="40"/>
                  </a:cubicBezTo>
                  <a:cubicBezTo>
                    <a:pt x="29" y="40"/>
                    <a:pt x="29" y="40"/>
                    <a:pt x="29" y="40"/>
                  </a:cubicBezTo>
                  <a:cubicBezTo>
                    <a:pt x="28" y="40"/>
                    <a:pt x="28" y="40"/>
                    <a:pt x="28" y="40"/>
                  </a:cubicBezTo>
                  <a:cubicBezTo>
                    <a:pt x="27" y="40"/>
                    <a:pt x="27" y="40"/>
                    <a:pt x="27" y="40"/>
                  </a:cubicBezTo>
                  <a:cubicBezTo>
                    <a:pt x="27" y="41"/>
                    <a:pt x="27" y="41"/>
                    <a:pt x="27" y="41"/>
                  </a:cubicBezTo>
                  <a:cubicBezTo>
                    <a:pt x="26" y="41"/>
                    <a:pt x="26" y="41"/>
                    <a:pt x="26" y="41"/>
                  </a:cubicBezTo>
                  <a:cubicBezTo>
                    <a:pt x="26" y="41"/>
                    <a:pt x="26" y="41"/>
                    <a:pt x="26" y="41"/>
                  </a:cubicBezTo>
                  <a:cubicBezTo>
                    <a:pt x="27" y="39"/>
                    <a:pt x="27" y="39"/>
                    <a:pt x="27" y="39"/>
                  </a:cubicBezTo>
                  <a:cubicBezTo>
                    <a:pt x="27" y="40"/>
                    <a:pt x="27" y="40"/>
                    <a:pt x="27" y="40"/>
                  </a:cubicBezTo>
                  <a:cubicBezTo>
                    <a:pt x="26" y="39"/>
                    <a:pt x="26" y="39"/>
                    <a:pt x="26" y="39"/>
                  </a:cubicBezTo>
                  <a:cubicBezTo>
                    <a:pt x="24" y="40"/>
                    <a:pt x="24" y="40"/>
                    <a:pt x="24" y="40"/>
                  </a:cubicBezTo>
                  <a:cubicBezTo>
                    <a:pt x="25" y="40"/>
                    <a:pt x="25" y="40"/>
                    <a:pt x="25" y="40"/>
                  </a:cubicBezTo>
                  <a:cubicBezTo>
                    <a:pt x="25" y="40"/>
                    <a:pt x="25" y="40"/>
                    <a:pt x="25" y="40"/>
                  </a:cubicBezTo>
                  <a:cubicBezTo>
                    <a:pt x="25" y="39"/>
                    <a:pt x="25" y="39"/>
                    <a:pt x="25" y="39"/>
                  </a:cubicBezTo>
                  <a:cubicBezTo>
                    <a:pt x="26" y="39"/>
                    <a:pt x="26" y="39"/>
                    <a:pt x="26" y="39"/>
                  </a:cubicBezTo>
                  <a:cubicBezTo>
                    <a:pt x="27" y="39"/>
                    <a:pt x="27" y="39"/>
                    <a:pt x="27" y="39"/>
                  </a:cubicBezTo>
                  <a:cubicBezTo>
                    <a:pt x="27" y="39"/>
                    <a:pt x="27" y="39"/>
                    <a:pt x="27" y="39"/>
                  </a:cubicBezTo>
                  <a:cubicBezTo>
                    <a:pt x="27" y="39"/>
                    <a:pt x="27" y="39"/>
                    <a:pt x="27" y="39"/>
                  </a:cubicBezTo>
                  <a:cubicBezTo>
                    <a:pt x="29" y="38"/>
                    <a:pt x="29" y="38"/>
                    <a:pt x="29" y="38"/>
                  </a:cubicBezTo>
                  <a:cubicBezTo>
                    <a:pt x="29" y="37"/>
                    <a:pt x="29" y="37"/>
                    <a:pt x="29" y="37"/>
                  </a:cubicBezTo>
                  <a:cubicBezTo>
                    <a:pt x="28" y="38"/>
                    <a:pt x="28" y="38"/>
                    <a:pt x="28" y="38"/>
                  </a:cubicBezTo>
                  <a:cubicBezTo>
                    <a:pt x="27" y="37"/>
                    <a:pt x="27" y="37"/>
                    <a:pt x="27" y="37"/>
                  </a:cubicBezTo>
                  <a:cubicBezTo>
                    <a:pt x="27" y="38"/>
                    <a:pt x="27" y="38"/>
                    <a:pt x="27" y="38"/>
                  </a:cubicBezTo>
                  <a:cubicBezTo>
                    <a:pt x="26" y="37"/>
                    <a:pt x="26" y="37"/>
                    <a:pt x="26" y="37"/>
                  </a:cubicBezTo>
                  <a:cubicBezTo>
                    <a:pt x="26" y="37"/>
                    <a:pt x="26" y="37"/>
                    <a:pt x="26" y="37"/>
                  </a:cubicBezTo>
                  <a:cubicBezTo>
                    <a:pt x="25" y="37"/>
                    <a:pt x="25" y="37"/>
                    <a:pt x="25" y="37"/>
                  </a:cubicBezTo>
                  <a:cubicBezTo>
                    <a:pt x="25" y="37"/>
                    <a:pt x="25" y="37"/>
                    <a:pt x="25" y="37"/>
                  </a:cubicBezTo>
                  <a:cubicBezTo>
                    <a:pt x="25" y="37"/>
                    <a:pt x="25" y="37"/>
                    <a:pt x="25" y="37"/>
                  </a:cubicBezTo>
                  <a:cubicBezTo>
                    <a:pt x="26" y="37"/>
                    <a:pt x="26" y="37"/>
                    <a:pt x="26" y="37"/>
                  </a:cubicBezTo>
                  <a:cubicBezTo>
                    <a:pt x="27" y="37"/>
                    <a:pt x="27" y="37"/>
                    <a:pt x="27" y="37"/>
                  </a:cubicBezTo>
                  <a:cubicBezTo>
                    <a:pt x="27" y="37"/>
                    <a:pt x="27" y="37"/>
                    <a:pt x="27" y="37"/>
                  </a:cubicBezTo>
                  <a:cubicBezTo>
                    <a:pt x="27" y="37"/>
                    <a:pt x="27" y="37"/>
                    <a:pt x="27" y="37"/>
                  </a:cubicBezTo>
                  <a:cubicBezTo>
                    <a:pt x="27" y="37"/>
                    <a:pt x="27" y="37"/>
                    <a:pt x="27" y="37"/>
                  </a:cubicBezTo>
                  <a:cubicBezTo>
                    <a:pt x="27" y="36"/>
                    <a:pt x="27" y="36"/>
                    <a:pt x="27" y="36"/>
                  </a:cubicBezTo>
                  <a:cubicBezTo>
                    <a:pt x="27" y="36"/>
                    <a:pt x="28" y="36"/>
                    <a:pt x="28" y="36"/>
                  </a:cubicBezTo>
                  <a:cubicBezTo>
                    <a:pt x="28" y="35"/>
                    <a:pt x="28" y="35"/>
                    <a:pt x="28" y="35"/>
                  </a:cubicBezTo>
                  <a:cubicBezTo>
                    <a:pt x="30" y="34"/>
                    <a:pt x="31" y="33"/>
                    <a:pt x="32" y="32"/>
                  </a:cubicBezTo>
                  <a:cubicBezTo>
                    <a:pt x="33" y="31"/>
                    <a:pt x="33" y="31"/>
                    <a:pt x="33" y="31"/>
                  </a:cubicBezTo>
                  <a:cubicBezTo>
                    <a:pt x="33" y="30"/>
                    <a:pt x="33" y="30"/>
                    <a:pt x="33" y="30"/>
                  </a:cubicBezTo>
                  <a:cubicBezTo>
                    <a:pt x="33" y="30"/>
                    <a:pt x="33" y="30"/>
                    <a:pt x="33" y="30"/>
                  </a:cubicBezTo>
                  <a:cubicBezTo>
                    <a:pt x="33" y="30"/>
                    <a:pt x="33" y="30"/>
                    <a:pt x="33" y="30"/>
                  </a:cubicBezTo>
                  <a:cubicBezTo>
                    <a:pt x="33" y="29"/>
                    <a:pt x="34" y="29"/>
                    <a:pt x="34" y="28"/>
                  </a:cubicBezTo>
                  <a:cubicBezTo>
                    <a:pt x="33" y="28"/>
                    <a:pt x="33" y="28"/>
                    <a:pt x="33" y="28"/>
                  </a:cubicBezTo>
                  <a:cubicBezTo>
                    <a:pt x="33" y="28"/>
                    <a:pt x="33" y="28"/>
                    <a:pt x="33" y="28"/>
                  </a:cubicBezTo>
                  <a:cubicBezTo>
                    <a:pt x="32" y="28"/>
                    <a:pt x="32" y="28"/>
                    <a:pt x="32" y="28"/>
                  </a:cubicBezTo>
                  <a:cubicBezTo>
                    <a:pt x="32" y="28"/>
                    <a:pt x="32" y="28"/>
                    <a:pt x="32" y="28"/>
                  </a:cubicBezTo>
                  <a:cubicBezTo>
                    <a:pt x="31" y="28"/>
                    <a:pt x="31" y="28"/>
                    <a:pt x="31" y="28"/>
                  </a:cubicBezTo>
                  <a:cubicBezTo>
                    <a:pt x="32" y="28"/>
                    <a:pt x="32" y="28"/>
                    <a:pt x="32" y="28"/>
                  </a:cubicBezTo>
                  <a:cubicBezTo>
                    <a:pt x="32" y="29"/>
                    <a:pt x="32" y="29"/>
                    <a:pt x="32" y="29"/>
                  </a:cubicBezTo>
                  <a:cubicBezTo>
                    <a:pt x="31" y="28"/>
                    <a:pt x="31" y="28"/>
                    <a:pt x="31" y="28"/>
                  </a:cubicBezTo>
                  <a:cubicBezTo>
                    <a:pt x="30" y="29"/>
                    <a:pt x="30" y="29"/>
                    <a:pt x="30" y="29"/>
                  </a:cubicBezTo>
                  <a:cubicBezTo>
                    <a:pt x="30" y="28"/>
                    <a:pt x="30" y="28"/>
                    <a:pt x="30" y="28"/>
                  </a:cubicBezTo>
                  <a:cubicBezTo>
                    <a:pt x="30" y="28"/>
                    <a:pt x="29" y="29"/>
                    <a:pt x="29" y="29"/>
                  </a:cubicBezTo>
                  <a:cubicBezTo>
                    <a:pt x="27" y="29"/>
                    <a:pt x="27" y="29"/>
                    <a:pt x="27" y="29"/>
                  </a:cubicBezTo>
                  <a:cubicBezTo>
                    <a:pt x="27" y="29"/>
                    <a:pt x="27" y="29"/>
                    <a:pt x="27" y="29"/>
                  </a:cubicBezTo>
                  <a:cubicBezTo>
                    <a:pt x="27" y="29"/>
                    <a:pt x="27" y="29"/>
                    <a:pt x="27" y="29"/>
                  </a:cubicBezTo>
                  <a:cubicBezTo>
                    <a:pt x="26" y="29"/>
                    <a:pt x="26" y="29"/>
                    <a:pt x="26" y="29"/>
                  </a:cubicBezTo>
                  <a:cubicBezTo>
                    <a:pt x="26" y="29"/>
                    <a:pt x="26" y="29"/>
                    <a:pt x="26" y="29"/>
                  </a:cubicBezTo>
                  <a:cubicBezTo>
                    <a:pt x="25" y="29"/>
                    <a:pt x="25" y="29"/>
                    <a:pt x="25" y="29"/>
                  </a:cubicBezTo>
                  <a:cubicBezTo>
                    <a:pt x="25" y="29"/>
                    <a:pt x="25" y="30"/>
                    <a:pt x="24" y="30"/>
                  </a:cubicBezTo>
                  <a:cubicBezTo>
                    <a:pt x="25" y="29"/>
                    <a:pt x="25" y="29"/>
                    <a:pt x="25" y="29"/>
                  </a:cubicBezTo>
                  <a:cubicBezTo>
                    <a:pt x="24" y="29"/>
                    <a:pt x="24" y="29"/>
                    <a:pt x="24" y="29"/>
                  </a:cubicBezTo>
                  <a:cubicBezTo>
                    <a:pt x="24" y="29"/>
                    <a:pt x="24" y="29"/>
                    <a:pt x="24" y="29"/>
                  </a:cubicBezTo>
                  <a:cubicBezTo>
                    <a:pt x="24" y="29"/>
                    <a:pt x="24" y="29"/>
                    <a:pt x="24" y="29"/>
                  </a:cubicBezTo>
                  <a:cubicBezTo>
                    <a:pt x="23" y="30"/>
                    <a:pt x="23" y="30"/>
                    <a:pt x="23" y="30"/>
                  </a:cubicBezTo>
                  <a:cubicBezTo>
                    <a:pt x="23" y="29"/>
                    <a:pt x="23" y="29"/>
                    <a:pt x="23" y="29"/>
                  </a:cubicBezTo>
                  <a:cubicBezTo>
                    <a:pt x="23" y="28"/>
                    <a:pt x="23" y="28"/>
                    <a:pt x="23" y="28"/>
                  </a:cubicBezTo>
                  <a:cubicBezTo>
                    <a:pt x="22" y="29"/>
                    <a:pt x="22" y="29"/>
                    <a:pt x="22" y="29"/>
                  </a:cubicBezTo>
                  <a:cubicBezTo>
                    <a:pt x="22" y="29"/>
                    <a:pt x="22" y="29"/>
                    <a:pt x="22" y="29"/>
                  </a:cubicBezTo>
                  <a:cubicBezTo>
                    <a:pt x="22" y="28"/>
                    <a:pt x="22" y="28"/>
                    <a:pt x="22" y="28"/>
                  </a:cubicBezTo>
                  <a:cubicBezTo>
                    <a:pt x="21" y="28"/>
                    <a:pt x="21" y="28"/>
                    <a:pt x="21" y="28"/>
                  </a:cubicBezTo>
                  <a:cubicBezTo>
                    <a:pt x="21" y="29"/>
                    <a:pt x="21" y="29"/>
                    <a:pt x="21" y="29"/>
                  </a:cubicBezTo>
                  <a:cubicBezTo>
                    <a:pt x="20" y="29"/>
                    <a:pt x="20" y="29"/>
                    <a:pt x="20" y="29"/>
                  </a:cubicBezTo>
                  <a:cubicBezTo>
                    <a:pt x="20" y="30"/>
                    <a:pt x="20" y="30"/>
                    <a:pt x="20" y="30"/>
                  </a:cubicBezTo>
                  <a:cubicBezTo>
                    <a:pt x="21" y="30"/>
                    <a:pt x="21" y="30"/>
                    <a:pt x="21" y="30"/>
                  </a:cubicBezTo>
                  <a:cubicBezTo>
                    <a:pt x="20" y="30"/>
                    <a:pt x="20" y="30"/>
                    <a:pt x="20" y="30"/>
                  </a:cubicBezTo>
                  <a:cubicBezTo>
                    <a:pt x="21" y="31"/>
                    <a:pt x="21" y="31"/>
                    <a:pt x="21" y="31"/>
                  </a:cubicBezTo>
                  <a:cubicBezTo>
                    <a:pt x="20" y="31"/>
                    <a:pt x="20" y="31"/>
                    <a:pt x="20" y="31"/>
                  </a:cubicBezTo>
                  <a:cubicBezTo>
                    <a:pt x="20" y="31"/>
                    <a:pt x="20" y="31"/>
                    <a:pt x="20" y="31"/>
                  </a:cubicBezTo>
                  <a:cubicBezTo>
                    <a:pt x="20" y="32"/>
                    <a:pt x="20" y="32"/>
                    <a:pt x="20" y="32"/>
                  </a:cubicBezTo>
                  <a:cubicBezTo>
                    <a:pt x="21" y="32"/>
                    <a:pt x="21" y="32"/>
                    <a:pt x="21" y="32"/>
                  </a:cubicBezTo>
                  <a:cubicBezTo>
                    <a:pt x="21" y="32"/>
                    <a:pt x="21" y="32"/>
                    <a:pt x="21" y="32"/>
                  </a:cubicBezTo>
                  <a:cubicBezTo>
                    <a:pt x="20" y="32"/>
                    <a:pt x="20" y="32"/>
                    <a:pt x="20" y="32"/>
                  </a:cubicBezTo>
                  <a:cubicBezTo>
                    <a:pt x="20" y="32"/>
                    <a:pt x="20" y="32"/>
                    <a:pt x="20" y="32"/>
                  </a:cubicBezTo>
                  <a:cubicBezTo>
                    <a:pt x="19" y="33"/>
                    <a:pt x="19" y="33"/>
                    <a:pt x="19" y="33"/>
                  </a:cubicBezTo>
                  <a:cubicBezTo>
                    <a:pt x="19" y="32"/>
                    <a:pt x="19" y="32"/>
                    <a:pt x="19" y="32"/>
                  </a:cubicBezTo>
                  <a:cubicBezTo>
                    <a:pt x="18" y="32"/>
                    <a:pt x="18" y="32"/>
                    <a:pt x="18" y="32"/>
                  </a:cubicBezTo>
                  <a:cubicBezTo>
                    <a:pt x="19" y="33"/>
                    <a:pt x="19" y="33"/>
                    <a:pt x="19" y="33"/>
                  </a:cubicBezTo>
                  <a:cubicBezTo>
                    <a:pt x="19" y="34"/>
                    <a:pt x="19" y="34"/>
                    <a:pt x="19" y="34"/>
                  </a:cubicBezTo>
                  <a:cubicBezTo>
                    <a:pt x="19" y="34"/>
                    <a:pt x="19" y="34"/>
                    <a:pt x="19" y="34"/>
                  </a:cubicBezTo>
                  <a:cubicBezTo>
                    <a:pt x="19" y="35"/>
                    <a:pt x="19" y="35"/>
                    <a:pt x="19" y="35"/>
                  </a:cubicBezTo>
                  <a:cubicBezTo>
                    <a:pt x="19" y="35"/>
                    <a:pt x="19" y="35"/>
                    <a:pt x="19" y="35"/>
                  </a:cubicBezTo>
                  <a:cubicBezTo>
                    <a:pt x="18" y="34"/>
                    <a:pt x="18" y="34"/>
                    <a:pt x="18" y="34"/>
                  </a:cubicBezTo>
                  <a:cubicBezTo>
                    <a:pt x="18" y="34"/>
                    <a:pt x="18" y="34"/>
                    <a:pt x="18" y="34"/>
                  </a:cubicBezTo>
                  <a:cubicBezTo>
                    <a:pt x="18" y="35"/>
                    <a:pt x="19" y="35"/>
                    <a:pt x="19" y="36"/>
                  </a:cubicBezTo>
                  <a:cubicBezTo>
                    <a:pt x="20" y="36"/>
                    <a:pt x="20" y="36"/>
                    <a:pt x="20" y="36"/>
                  </a:cubicBezTo>
                  <a:cubicBezTo>
                    <a:pt x="19" y="36"/>
                    <a:pt x="19" y="36"/>
                    <a:pt x="19" y="36"/>
                  </a:cubicBezTo>
                  <a:cubicBezTo>
                    <a:pt x="20" y="37"/>
                    <a:pt x="20" y="37"/>
                    <a:pt x="20" y="37"/>
                  </a:cubicBezTo>
                  <a:cubicBezTo>
                    <a:pt x="20" y="37"/>
                    <a:pt x="20" y="37"/>
                    <a:pt x="20" y="37"/>
                  </a:cubicBezTo>
                  <a:cubicBezTo>
                    <a:pt x="19" y="36"/>
                    <a:pt x="19" y="36"/>
                    <a:pt x="19" y="36"/>
                  </a:cubicBezTo>
                  <a:cubicBezTo>
                    <a:pt x="19" y="36"/>
                    <a:pt x="19" y="36"/>
                    <a:pt x="19" y="36"/>
                  </a:cubicBezTo>
                  <a:cubicBezTo>
                    <a:pt x="18" y="36"/>
                    <a:pt x="18" y="36"/>
                    <a:pt x="18" y="36"/>
                  </a:cubicBezTo>
                  <a:cubicBezTo>
                    <a:pt x="18" y="36"/>
                    <a:pt x="18" y="36"/>
                    <a:pt x="18" y="36"/>
                  </a:cubicBezTo>
                  <a:cubicBezTo>
                    <a:pt x="19" y="37"/>
                    <a:pt x="19" y="37"/>
                    <a:pt x="19" y="37"/>
                  </a:cubicBezTo>
                  <a:cubicBezTo>
                    <a:pt x="18" y="36"/>
                    <a:pt x="18" y="36"/>
                    <a:pt x="18" y="36"/>
                  </a:cubicBezTo>
                  <a:cubicBezTo>
                    <a:pt x="18" y="37"/>
                    <a:pt x="18" y="37"/>
                    <a:pt x="18" y="37"/>
                  </a:cubicBezTo>
                  <a:cubicBezTo>
                    <a:pt x="17" y="37"/>
                    <a:pt x="17" y="37"/>
                    <a:pt x="17" y="37"/>
                  </a:cubicBezTo>
                  <a:cubicBezTo>
                    <a:pt x="17" y="36"/>
                    <a:pt x="17" y="36"/>
                    <a:pt x="17" y="36"/>
                  </a:cubicBezTo>
                  <a:cubicBezTo>
                    <a:pt x="17" y="36"/>
                    <a:pt x="17" y="36"/>
                    <a:pt x="17" y="36"/>
                  </a:cubicBezTo>
                  <a:cubicBezTo>
                    <a:pt x="17" y="37"/>
                    <a:pt x="17" y="37"/>
                    <a:pt x="17" y="37"/>
                  </a:cubicBezTo>
                  <a:cubicBezTo>
                    <a:pt x="17" y="37"/>
                    <a:pt x="17" y="37"/>
                    <a:pt x="17" y="37"/>
                  </a:cubicBezTo>
                  <a:cubicBezTo>
                    <a:pt x="17" y="38"/>
                    <a:pt x="17" y="38"/>
                    <a:pt x="17" y="38"/>
                  </a:cubicBezTo>
                  <a:cubicBezTo>
                    <a:pt x="16" y="38"/>
                    <a:pt x="16" y="38"/>
                    <a:pt x="16" y="38"/>
                  </a:cubicBezTo>
                  <a:cubicBezTo>
                    <a:pt x="16" y="37"/>
                    <a:pt x="16" y="37"/>
                    <a:pt x="16" y="37"/>
                  </a:cubicBezTo>
                  <a:cubicBezTo>
                    <a:pt x="16" y="37"/>
                    <a:pt x="16" y="37"/>
                    <a:pt x="16" y="37"/>
                  </a:cubicBezTo>
                  <a:cubicBezTo>
                    <a:pt x="16" y="37"/>
                    <a:pt x="16" y="37"/>
                    <a:pt x="16" y="37"/>
                  </a:cubicBezTo>
                  <a:cubicBezTo>
                    <a:pt x="16" y="38"/>
                    <a:pt x="16" y="38"/>
                    <a:pt x="16" y="38"/>
                  </a:cubicBezTo>
                  <a:cubicBezTo>
                    <a:pt x="16" y="38"/>
                    <a:pt x="16" y="38"/>
                    <a:pt x="16" y="38"/>
                  </a:cubicBezTo>
                  <a:cubicBezTo>
                    <a:pt x="16" y="39"/>
                    <a:pt x="16" y="39"/>
                    <a:pt x="16" y="39"/>
                  </a:cubicBezTo>
                  <a:cubicBezTo>
                    <a:pt x="16" y="39"/>
                    <a:pt x="16" y="39"/>
                    <a:pt x="16" y="39"/>
                  </a:cubicBezTo>
                  <a:cubicBezTo>
                    <a:pt x="15" y="39"/>
                    <a:pt x="15" y="39"/>
                    <a:pt x="15" y="39"/>
                  </a:cubicBezTo>
                  <a:cubicBezTo>
                    <a:pt x="16" y="39"/>
                    <a:pt x="16" y="39"/>
                    <a:pt x="16" y="39"/>
                  </a:cubicBezTo>
                  <a:cubicBezTo>
                    <a:pt x="16" y="41"/>
                    <a:pt x="16" y="41"/>
                    <a:pt x="16" y="41"/>
                  </a:cubicBezTo>
                  <a:cubicBezTo>
                    <a:pt x="17" y="40"/>
                    <a:pt x="17" y="40"/>
                    <a:pt x="17" y="40"/>
                  </a:cubicBezTo>
                  <a:cubicBezTo>
                    <a:pt x="17" y="41"/>
                    <a:pt x="17" y="41"/>
                    <a:pt x="17" y="41"/>
                  </a:cubicBezTo>
                  <a:cubicBezTo>
                    <a:pt x="16" y="41"/>
                    <a:pt x="16" y="41"/>
                    <a:pt x="16" y="41"/>
                  </a:cubicBezTo>
                  <a:cubicBezTo>
                    <a:pt x="16" y="41"/>
                    <a:pt x="16" y="41"/>
                    <a:pt x="16" y="41"/>
                  </a:cubicBezTo>
                  <a:cubicBezTo>
                    <a:pt x="16" y="40"/>
                    <a:pt x="16" y="40"/>
                    <a:pt x="16" y="40"/>
                  </a:cubicBezTo>
                  <a:cubicBezTo>
                    <a:pt x="15" y="40"/>
                    <a:pt x="15" y="40"/>
                    <a:pt x="15" y="40"/>
                  </a:cubicBezTo>
                  <a:cubicBezTo>
                    <a:pt x="15" y="41"/>
                    <a:pt x="15" y="41"/>
                    <a:pt x="15" y="42"/>
                  </a:cubicBezTo>
                  <a:cubicBezTo>
                    <a:pt x="15" y="42"/>
                    <a:pt x="15" y="42"/>
                    <a:pt x="15" y="42"/>
                  </a:cubicBezTo>
                  <a:cubicBezTo>
                    <a:pt x="15" y="43"/>
                    <a:pt x="15" y="43"/>
                    <a:pt x="15" y="43"/>
                  </a:cubicBezTo>
                  <a:cubicBezTo>
                    <a:pt x="16" y="43"/>
                    <a:pt x="16" y="43"/>
                    <a:pt x="16" y="43"/>
                  </a:cubicBezTo>
                  <a:cubicBezTo>
                    <a:pt x="17" y="42"/>
                    <a:pt x="17" y="42"/>
                    <a:pt x="17" y="42"/>
                  </a:cubicBezTo>
                  <a:cubicBezTo>
                    <a:pt x="16" y="43"/>
                    <a:pt x="16" y="43"/>
                    <a:pt x="16" y="43"/>
                  </a:cubicBezTo>
                  <a:cubicBezTo>
                    <a:pt x="17" y="43"/>
                    <a:pt x="17" y="43"/>
                    <a:pt x="17" y="43"/>
                  </a:cubicBezTo>
                  <a:cubicBezTo>
                    <a:pt x="18" y="42"/>
                    <a:pt x="18" y="42"/>
                    <a:pt x="18" y="42"/>
                  </a:cubicBezTo>
                  <a:cubicBezTo>
                    <a:pt x="18" y="42"/>
                    <a:pt x="18" y="42"/>
                    <a:pt x="18" y="42"/>
                  </a:cubicBezTo>
                  <a:cubicBezTo>
                    <a:pt x="17" y="43"/>
                    <a:pt x="17" y="43"/>
                    <a:pt x="16" y="43"/>
                  </a:cubicBezTo>
                  <a:cubicBezTo>
                    <a:pt x="16" y="44"/>
                    <a:pt x="16" y="44"/>
                    <a:pt x="16" y="44"/>
                  </a:cubicBezTo>
                  <a:cubicBezTo>
                    <a:pt x="17" y="44"/>
                    <a:pt x="17" y="44"/>
                    <a:pt x="17" y="44"/>
                  </a:cubicBezTo>
                  <a:cubicBezTo>
                    <a:pt x="18" y="43"/>
                    <a:pt x="18" y="43"/>
                    <a:pt x="18" y="43"/>
                  </a:cubicBezTo>
                  <a:cubicBezTo>
                    <a:pt x="17" y="44"/>
                    <a:pt x="17" y="44"/>
                    <a:pt x="17" y="44"/>
                  </a:cubicBezTo>
                  <a:cubicBezTo>
                    <a:pt x="18" y="44"/>
                    <a:pt x="18" y="44"/>
                    <a:pt x="18" y="44"/>
                  </a:cubicBezTo>
                  <a:cubicBezTo>
                    <a:pt x="17" y="44"/>
                    <a:pt x="17" y="44"/>
                    <a:pt x="17" y="44"/>
                  </a:cubicBezTo>
                  <a:cubicBezTo>
                    <a:pt x="16" y="44"/>
                    <a:pt x="16" y="44"/>
                    <a:pt x="16" y="44"/>
                  </a:cubicBezTo>
                  <a:cubicBezTo>
                    <a:pt x="16" y="44"/>
                    <a:pt x="16" y="44"/>
                    <a:pt x="16" y="44"/>
                  </a:cubicBezTo>
                  <a:cubicBezTo>
                    <a:pt x="16" y="45"/>
                    <a:pt x="16" y="45"/>
                    <a:pt x="16" y="45"/>
                  </a:cubicBezTo>
                  <a:cubicBezTo>
                    <a:pt x="16" y="45"/>
                    <a:pt x="16" y="45"/>
                    <a:pt x="16" y="45"/>
                  </a:cubicBezTo>
                  <a:cubicBezTo>
                    <a:pt x="17" y="45"/>
                    <a:pt x="17" y="45"/>
                    <a:pt x="17" y="45"/>
                  </a:cubicBezTo>
                  <a:cubicBezTo>
                    <a:pt x="17" y="46"/>
                    <a:pt x="17" y="46"/>
                    <a:pt x="17" y="46"/>
                  </a:cubicBezTo>
                  <a:cubicBezTo>
                    <a:pt x="18" y="46"/>
                    <a:pt x="18" y="46"/>
                    <a:pt x="18" y="46"/>
                  </a:cubicBezTo>
                  <a:cubicBezTo>
                    <a:pt x="18" y="46"/>
                    <a:pt x="18" y="46"/>
                    <a:pt x="18" y="46"/>
                  </a:cubicBezTo>
                  <a:cubicBezTo>
                    <a:pt x="17" y="46"/>
                    <a:pt x="17" y="46"/>
                    <a:pt x="17" y="46"/>
                  </a:cubicBezTo>
                  <a:cubicBezTo>
                    <a:pt x="16" y="45"/>
                    <a:pt x="16" y="45"/>
                    <a:pt x="16" y="45"/>
                  </a:cubicBezTo>
                  <a:cubicBezTo>
                    <a:pt x="16" y="45"/>
                    <a:pt x="16" y="45"/>
                    <a:pt x="16" y="45"/>
                  </a:cubicBezTo>
                  <a:cubicBezTo>
                    <a:pt x="15" y="46"/>
                    <a:pt x="15" y="46"/>
                    <a:pt x="15" y="46"/>
                  </a:cubicBezTo>
                  <a:cubicBezTo>
                    <a:pt x="16" y="46"/>
                    <a:pt x="16" y="46"/>
                    <a:pt x="16" y="46"/>
                  </a:cubicBezTo>
                  <a:cubicBezTo>
                    <a:pt x="16" y="47"/>
                    <a:pt x="16" y="47"/>
                    <a:pt x="16" y="47"/>
                  </a:cubicBezTo>
                  <a:cubicBezTo>
                    <a:pt x="16" y="47"/>
                    <a:pt x="16" y="47"/>
                    <a:pt x="16" y="47"/>
                  </a:cubicBezTo>
                  <a:cubicBezTo>
                    <a:pt x="16" y="47"/>
                    <a:pt x="16" y="47"/>
                    <a:pt x="16" y="47"/>
                  </a:cubicBezTo>
                  <a:cubicBezTo>
                    <a:pt x="16" y="47"/>
                    <a:pt x="16" y="47"/>
                    <a:pt x="16" y="47"/>
                  </a:cubicBezTo>
                  <a:cubicBezTo>
                    <a:pt x="15" y="47"/>
                    <a:pt x="15" y="47"/>
                    <a:pt x="15" y="47"/>
                  </a:cubicBezTo>
                  <a:cubicBezTo>
                    <a:pt x="15" y="48"/>
                    <a:pt x="15" y="48"/>
                    <a:pt x="15" y="48"/>
                  </a:cubicBezTo>
                  <a:cubicBezTo>
                    <a:pt x="16" y="48"/>
                    <a:pt x="16" y="48"/>
                    <a:pt x="16" y="48"/>
                  </a:cubicBezTo>
                  <a:cubicBezTo>
                    <a:pt x="15" y="48"/>
                    <a:pt x="15" y="48"/>
                    <a:pt x="15" y="48"/>
                  </a:cubicBezTo>
                  <a:cubicBezTo>
                    <a:pt x="16" y="49"/>
                    <a:pt x="16" y="49"/>
                    <a:pt x="16" y="49"/>
                  </a:cubicBezTo>
                  <a:cubicBezTo>
                    <a:pt x="15" y="49"/>
                    <a:pt x="15" y="49"/>
                    <a:pt x="15" y="49"/>
                  </a:cubicBezTo>
                  <a:cubicBezTo>
                    <a:pt x="15" y="49"/>
                    <a:pt x="15" y="49"/>
                    <a:pt x="15" y="49"/>
                  </a:cubicBezTo>
                  <a:cubicBezTo>
                    <a:pt x="15" y="50"/>
                    <a:pt x="15" y="50"/>
                    <a:pt x="15" y="50"/>
                  </a:cubicBezTo>
                  <a:cubicBezTo>
                    <a:pt x="14" y="49"/>
                    <a:pt x="14" y="49"/>
                    <a:pt x="14" y="49"/>
                  </a:cubicBezTo>
                  <a:cubicBezTo>
                    <a:pt x="14" y="50"/>
                    <a:pt x="13" y="50"/>
                    <a:pt x="13" y="50"/>
                  </a:cubicBezTo>
                  <a:cubicBezTo>
                    <a:pt x="12" y="50"/>
                    <a:pt x="12" y="50"/>
                    <a:pt x="12" y="50"/>
                  </a:cubicBezTo>
                  <a:cubicBezTo>
                    <a:pt x="12" y="50"/>
                    <a:pt x="12" y="50"/>
                    <a:pt x="12" y="50"/>
                  </a:cubicBezTo>
                  <a:cubicBezTo>
                    <a:pt x="13" y="50"/>
                    <a:pt x="13" y="50"/>
                    <a:pt x="13" y="50"/>
                  </a:cubicBezTo>
                  <a:cubicBezTo>
                    <a:pt x="13" y="50"/>
                    <a:pt x="13" y="50"/>
                    <a:pt x="13" y="50"/>
                  </a:cubicBezTo>
                  <a:cubicBezTo>
                    <a:pt x="13" y="50"/>
                    <a:pt x="14" y="50"/>
                    <a:pt x="14" y="51"/>
                  </a:cubicBezTo>
                  <a:cubicBezTo>
                    <a:pt x="15" y="50"/>
                    <a:pt x="15" y="50"/>
                    <a:pt x="15" y="50"/>
                  </a:cubicBezTo>
                  <a:cubicBezTo>
                    <a:pt x="16" y="51"/>
                    <a:pt x="16" y="51"/>
                    <a:pt x="16" y="51"/>
                  </a:cubicBezTo>
                  <a:cubicBezTo>
                    <a:pt x="15" y="50"/>
                    <a:pt x="15" y="50"/>
                    <a:pt x="15" y="50"/>
                  </a:cubicBezTo>
                  <a:cubicBezTo>
                    <a:pt x="15" y="51"/>
                    <a:pt x="15" y="51"/>
                    <a:pt x="15" y="51"/>
                  </a:cubicBezTo>
                  <a:cubicBezTo>
                    <a:pt x="15" y="51"/>
                    <a:pt x="15" y="51"/>
                    <a:pt x="15" y="51"/>
                  </a:cubicBezTo>
                  <a:cubicBezTo>
                    <a:pt x="14" y="51"/>
                    <a:pt x="14" y="51"/>
                    <a:pt x="14" y="51"/>
                  </a:cubicBezTo>
                  <a:cubicBezTo>
                    <a:pt x="14" y="51"/>
                    <a:pt x="14" y="51"/>
                    <a:pt x="14" y="51"/>
                  </a:cubicBezTo>
                  <a:cubicBezTo>
                    <a:pt x="14" y="51"/>
                    <a:pt x="14" y="51"/>
                    <a:pt x="14" y="51"/>
                  </a:cubicBezTo>
                  <a:cubicBezTo>
                    <a:pt x="15" y="52"/>
                    <a:pt x="15" y="52"/>
                    <a:pt x="15" y="52"/>
                  </a:cubicBezTo>
                  <a:cubicBezTo>
                    <a:pt x="15" y="52"/>
                    <a:pt x="15" y="52"/>
                    <a:pt x="16" y="53"/>
                  </a:cubicBezTo>
                  <a:cubicBezTo>
                    <a:pt x="17" y="52"/>
                    <a:pt x="18" y="51"/>
                    <a:pt x="19" y="50"/>
                  </a:cubicBezTo>
                  <a:cubicBezTo>
                    <a:pt x="19" y="50"/>
                    <a:pt x="19" y="50"/>
                    <a:pt x="19" y="50"/>
                  </a:cubicBezTo>
                  <a:cubicBezTo>
                    <a:pt x="20" y="49"/>
                    <a:pt x="20" y="49"/>
                    <a:pt x="20" y="49"/>
                  </a:cubicBezTo>
                  <a:cubicBezTo>
                    <a:pt x="19" y="50"/>
                    <a:pt x="19" y="50"/>
                    <a:pt x="19" y="50"/>
                  </a:cubicBezTo>
                  <a:cubicBezTo>
                    <a:pt x="19" y="51"/>
                    <a:pt x="19" y="51"/>
                    <a:pt x="19" y="51"/>
                  </a:cubicBezTo>
                  <a:cubicBezTo>
                    <a:pt x="20" y="50"/>
                    <a:pt x="20" y="50"/>
                    <a:pt x="20" y="50"/>
                  </a:cubicBezTo>
                  <a:cubicBezTo>
                    <a:pt x="19" y="51"/>
                    <a:pt x="19" y="51"/>
                    <a:pt x="19" y="51"/>
                  </a:cubicBezTo>
                  <a:cubicBezTo>
                    <a:pt x="19" y="51"/>
                    <a:pt x="19" y="51"/>
                    <a:pt x="19" y="51"/>
                  </a:cubicBezTo>
                  <a:cubicBezTo>
                    <a:pt x="18" y="51"/>
                    <a:pt x="18" y="51"/>
                    <a:pt x="18" y="51"/>
                  </a:cubicBezTo>
                  <a:cubicBezTo>
                    <a:pt x="18" y="52"/>
                    <a:pt x="17" y="52"/>
                    <a:pt x="17" y="53"/>
                  </a:cubicBezTo>
                  <a:cubicBezTo>
                    <a:pt x="18" y="53"/>
                    <a:pt x="18" y="53"/>
                    <a:pt x="18" y="53"/>
                  </a:cubicBezTo>
                  <a:cubicBezTo>
                    <a:pt x="18" y="53"/>
                    <a:pt x="18" y="53"/>
                    <a:pt x="18" y="53"/>
                  </a:cubicBezTo>
                  <a:cubicBezTo>
                    <a:pt x="18" y="53"/>
                    <a:pt x="18" y="53"/>
                    <a:pt x="18" y="53"/>
                  </a:cubicBezTo>
                  <a:cubicBezTo>
                    <a:pt x="19" y="53"/>
                    <a:pt x="19" y="53"/>
                    <a:pt x="19" y="53"/>
                  </a:cubicBezTo>
                  <a:cubicBezTo>
                    <a:pt x="19" y="53"/>
                    <a:pt x="19" y="53"/>
                    <a:pt x="19" y="53"/>
                  </a:cubicBezTo>
                  <a:cubicBezTo>
                    <a:pt x="18" y="53"/>
                    <a:pt x="18" y="53"/>
                    <a:pt x="18" y="53"/>
                  </a:cubicBezTo>
                  <a:cubicBezTo>
                    <a:pt x="17" y="53"/>
                    <a:pt x="17" y="53"/>
                    <a:pt x="17" y="53"/>
                  </a:cubicBezTo>
                  <a:cubicBezTo>
                    <a:pt x="17" y="54"/>
                    <a:pt x="16" y="55"/>
                    <a:pt x="16" y="56"/>
                  </a:cubicBezTo>
                  <a:cubicBezTo>
                    <a:pt x="17" y="55"/>
                    <a:pt x="17" y="55"/>
                    <a:pt x="17" y="55"/>
                  </a:cubicBezTo>
                  <a:cubicBezTo>
                    <a:pt x="16" y="56"/>
                    <a:pt x="16" y="56"/>
                    <a:pt x="16" y="57"/>
                  </a:cubicBezTo>
                  <a:cubicBezTo>
                    <a:pt x="17" y="56"/>
                    <a:pt x="17" y="56"/>
                    <a:pt x="17" y="56"/>
                  </a:cubicBezTo>
                  <a:cubicBezTo>
                    <a:pt x="16" y="57"/>
                    <a:pt x="16" y="58"/>
                    <a:pt x="15" y="59"/>
                  </a:cubicBezTo>
                  <a:cubicBezTo>
                    <a:pt x="15" y="59"/>
                    <a:pt x="15" y="59"/>
                    <a:pt x="15" y="59"/>
                  </a:cubicBezTo>
                  <a:cubicBezTo>
                    <a:pt x="16" y="58"/>
                    <a:pt x="16" y="58"/>
                    <a:pt x="16" y="58"/>
                  </a:cubicBezTo>
                  <a:cubicBezTo>
                    <a:pt x="16" y="58"/>
                    <a:pt x="16" y="58"/>
                    <a:pt x="16" y="58"/>
                  </a:cubicBezTo>
                  <a:cubicBezTo>
                    <a:pt x="15" y="59"/>
                    <a:pt x="15" y="59"/>
                    <a:pt x="15" y="59"/>
                  </a:cubicBezTo>
                  <a:cubicBezTo>
                    <a:pt x="15" y="60"/>
                    <a:pt x="15" y="60"/>
                    <a:pt x="15" y="60"/>
                  </a:cubicBezTo>
                  <a:cubicBezTo>
                    <a:pt x="16" y="60"/>
                    <a:pt x="16" y="60"/>
                    <a:pt x="16" y="60"/>
                  </a:cubicBezTo>
                  <a:cubicBezTo>
                    <a:pt x="15" y="60"/>
                    <a:pt x="15" y="60"/>
                    <a:pt x="15" y="60"/>
                  </a:cubicBezTo>
                  <a:cubicBezTo>
                    <a:pt x="16" y="61"/>
                    <a:pt x="16" y="61"/>
                    <a:pt x="16" y="61"/>
                  </a:cubicBezTo>
                  <a:cubicBezTo>
                    <a:pt x="16" y="61"/>
                    <a:pt x="17" y="61"/>
                    <a:pt x="17" y="60"/>
                  </a:cubicBezTo>
                  <a:cubicBezTo>
                    <a:pt x="17" y="61"/>
                    <a:pt x="17" y="61"/>
                    <a:pt x="17" y="61"/>
                  </a:cubicBezTo>
                  <a:cubicBezTo>
                    <a:pt x="16" y="61"/>
                    <a:pt x="16" y="61"/>
                    <a:pt x="16" y="61"/>
                  </a:cubicBezTo>
                  <a:cubicBezTo>
                    <a:pt x="16" y="62"/>
                    <a:pt x="16" y="62"/>
                    <a:pt x="16" y="62"/>
                  </a:cubicBezTo>
                  <a:cubicBezTo>
                    <a:pt x="15" y="62"/>
                    <a:pt x="15" y="62"/>
                    <a:pt x="15" y="62"/>
                  </a:cubicBezTo>
                  <a:cubicBezTo>
                    <a:pt x="15" y="63"/>
                    <a:pt x="15" y="63"/>
                    <a:pt x="15" y="63"/>
                  </a:cubicBezTo>
                  <a:cubicBezTo>
                    <a:pt x="15" y="64"/>
                    <a:pt x="15" y="64"/>
                    <a:pt x="15" y="64"/>
                  </a:cubicBezTo>
                  <a:cubicBezTo>
                    <a:pt x="15" y="65"/>
                    <a:pt x="15" y="65"/>
                    <a:pt x="15" y="65"/>
                  </a:cubicBezTo>
                  <a:cubicBezTo>
                    <a:pt x="14" y="65"/>
                    <a:pt x="14" y="65"/>
                    <a:pt x="14" y="65"/>
                  </a:cubicBezTo>
                  <a:cubicBezTo>
                    <a:pt x="14" y="66"/>
                    <a:pt x="14" y="66"/>
                    <a:pt x="14" y="66"/>
                  </a:cubicBezTo>
                  <a:cubicBezTo>
                    <a:pt x="15" y="67"/>
                    <a:pt x="15" y="67"/>
                    <a:pt x="15" y="67"/>
                  </a:cubicBezTo>
                  <a:cubicBezTo>
                    <a:pt x="15" y="67"/>
                    <a:pt x="15" y="67"/>
                    <a:pt x="15" y="67"/>
                  </a:cubicBezTo>
                  <a:cubicBezTo>
                    <a:pt x="16" y="66"/>
                    <a:pt x="16" y="66"/>
                    <a:pt x="16" y="66"/>
                  </a:cubicBezTo>
                  <a:cubicBezTo>
                    <a:pt x="16" y="66"/>
                    <a:pt x="16" y="66"/>
                    <a:pt x="16" y="66"/>
                  </a:cubicBezTo>
                  <a:cubicBezTo>
                    <a:pt x="16" y="65"/>
                    <a:pt x="16" y="65"/>
                    <a:pt x="16" y="65"/>
                  </a:cubicBezTo>
                  <a:cubicBezTo>
                    <a:pt x="16" y="65"/>
                    <a:pt x="16" y="65"/>
                    <a:pt x="16" y="65"/>
                  </a:cubicBezTo>
                  <a:cubicBezTo>
                    <a:pt x="17" y="63"/>
                    <a:pt x="17" y="63"/>
                    <a:pt x="17" y="63"/>
                  </a:cubicBezTo>
                  <a:cubicBezTo>
                    <a:pt x="17" y="63"/>
                    <a:pt x="17" y="63"/>
                    <a:pt x="17" y="63"/>
                  </a:cubicBezTo>
                  <a:cubicBezTo>
                    <a:pt x="17" y="62"/>
                    <a:pt x="17" y="62"/>
                    <a:pt x="17" y="62"/>
                  </a:cubicBezTo>
                  <a:cubicBezTo>
                    <a:pt x="18" y="61"/>
                    <a:pt x="18" y="61"/>
                    <a:pt x="18" y="61"/>
                  </a:cubicBezTo>
                  <a:cubicBezTo>
                    <a:pt x="18" y="61"/>
                    <a:pt x="18" y="61"/>
                    <a:pt x="18" y="61"/>
                  </a:cubicBezTo>
                  <a:cubicBezTo>
                    <a:pt x="17" y="60"/>
                    <a:pt x="17" y="60"/>
                    <a:pt x="17" y="60"/>
                  </a:cubicBezTo>
                  <a:cubicBezTo>
                    <a:pt x="17" y="59"/>
                    <a:pt x="17" y="59"/>
                    <a:pt x="17" y="59"/>
                  </a:cubicBezTo>
                  <a:cubicBezTo>
                    <a:pt x="17" y="59"/>
                    <a:pt x="17" y="59"/>
                    <a:pt x="17" y="59"/>
                  </a:cubicBezTo>
                  <a:cubicBezTo>
                    <a:pt x="17" y="58"/>
                    <a:pt x="17" y="58"/>
                    <a:pt x="17" y="58"/>
                  </a:cubicBezTo>
                  <a:cubicBezTo>
                    <a:pt x="18" y="58"/>
                    <a:pt x="18" y="58"/>
                    <a:pt x="18" y="58"/>
                  </a:cubicBezTo>
                  <a:cubicBezTo>
                    <a:pt x="19" y="57"/>
                    <a:pt x="19" y="57"/>
                    <a:pt x="19" y="57"/>
                  </a:cubicBezTo>
                  <a:cubicBezTo>
                    <a:pt x="19" y="57"/>
                    <a:pt x="19" y="57"/>
                    <a:pt x="19" y="57"/>
                  </a:cubicBezTo>
                  <a:cubicBezTo>
                    <a:pt x="20" y="56"/>
                    <a:pt x="20" y="56"/>
                    <a:pt x="20" y="56"/>
                  </a:cubicBezTo>
                  <a:cubicBezTo>
                    <a:pt x="21" y="56"/>
                    <a:pt x="21" y="56"/>
                    <a:pt x="21" y="56"/>
                  </a:cubicBezTo>
                  <a:cubicBezTo>
                    <a:pt x="20" y="56"/>
                    <a:pt x="20" y="56"/>
                    <a:pt x="20" y="56"/>
                  </a:cubicBezTo>
                  <a:cubicBezTo>
                    <a:pt x="20" y="57"/>
                    <a:pt x="20" y="57"/>
                    <a:pt x="20" y="57"/>
                  </a:cubicBezTo>
                  <a:cubicBezTo>
                    <a:pt x="19" y="57"/>
                    <a:pt x="19" y="57"/>
                    <a:pt x="19" y="57"/>
                  </a:cubicBezTo>
                  <a:cubicBezTo>
                    <a:pt x="18" y="59"/>
                    <a:pt x="18" y="59"/>
                    <a:pt x="18" y="59"/>
                  </a:cubicBezTo>
                  <a:cubicBezTo>
                    <a:pt x="18" y="60"/>
                    <a:pt x="18" y="60"/>
                    <a:pt x="18" y="60"/>
                  </a:cubicBezTo>
                  <a:cubicBezTo>
                    <a:pt x="18" y="60"/>
                    <a:pt x="18" y="60"/>
                    <a:pt x="18" y="60"/>
                  </a:cubicBezTo>
                  <a:cubicBezTo>
                    <a:pt x="19" y="61"/>
                    <a:pt x="19" y="61"/>
                    <a:pt x="19" y="61"/>
                  </a:cubicBezTo>
                  <a:cubicBezTo>
                    <a:pt x="18" y="60"/>
                    <a:pt x="18" y="60"/>
                    <a:pt x="18" y="60"/>
                  </a:cubicBezTo>
                  <a:cubicBezTo>
                    <a:pt x="19" y="59"/>
                    <a:pt x="19" y="59"/>
                    <a:pt x="19" y="59"/>
                  </a:cubicBezTo>
                  <a:cubicBezTo>
                    <a:pt x="19" y="59"/>
                    <a:pt x="19" y="59"/>
                    <a:pt x="19" y="59"/>
                  </a:cubicBezTo>
                  <a:cubicBezTo>
                    <a:pt x="20" y="60"/>
                    <a:pt x="20" y="60"/>
                    <a:pt x="20" y="60"/>
                  </a:cubicBezTo>
                  <a:cubicBezTo>
                    <a:pt x="19" y="59"/>
                    <a:pt x="19" y="59"/>
                    <a:pt x="19" y="59"/>
                  </a:cubicBezTo>
                  <a:cubicBezTo>
                    <a:pt x="20" y="59"/>
                    <a:pt x="20" y="59"/>
                    <a:pt x="20" y="59"/>
                  </a:cubicBezTo>
                  <a:cubicBezTo>
                    <a:pt x="20" y="60"/>
                    <a:pt x="20" y="60"/>
                    <a:pt x="20" y="60"/>
                  </a:cubicBezTo>
                  <a:cubicBezTo>
                    <a:pt x="20" y="60"/>
                    <a:pt x="20" y="60"/>
                    <a:pt x="20" y="60"/>
                  </a:cubicBezTo>
                  <a:cubicBezTo>
                    <a:pt x="21" y="59"/>
                    <a:pt x="21" y="58"/>
                    <a:pt x="21" y="57"/>
                  </a:cubicBezTo>
                  <a:cubicBezTo>
                    <a:pt x="21" y="57"/>
                    <a:pt x="21" y="57"/>
                    <a:pt x="21" y="57"/>
                  </a:cubicBezTo>
                  <a:cubicBezTo>
                    <a:pt x="21" y="57"/>
                    <a:pt x="21" y="57"/>
                    <a:pt x="21" y="57"/>
                  </a:cubicBezTo>
                  <a:cubicBezTo>
                    <a:pt x="21" y="57"/>
                    <a:pt x="21" y="57"/>
                    <a:pt x="21" y="57"/>
                  </a:cubicBezTo>
                  <a:cubicBezTo>
                    <a:pt x="22" y="56"/>
                    <a:pt x="22" y="56"/>
                    <a:pt x="22" y="56"/>
                  </a:cubicBezTo>
                  <a:cubicBezTo>
                    <a:pt x="22" y="57"/>
                    <a:pt x="22" y="57"/>
                    <a:pt x="22" y="57"/>
                  </a:cubicBezTo>
                  <a:cubicBezTo>
                    <a:pt x="22" y="57"/>
                    <a:pt x="21" y="57"/>
                    <a:pt x="21" y="58"/>
                  </a:cubicBezTo>
                  <a:cubicBezTo>
                    <a:pt x="21" y="59"/>
                    <a:pt x="21" y="59"/>
                    <a:pt x="21" y="59"/>
                  </a:cubicBezTo>
                  <a:cubicBezTo>
                    <a:pt x="22" y="59"/>
                    <a:pt x="22" y="59"/>
                    <a:pt x="22" y="59"/>
                  </a:cubicBezTo>
                  <a:cubicBezTo>
                    <a:pt x="22" y="59"/>
                    <a:pt x="22" y="59"/>
                    <a:pt x="22" y="59"/>
                  </a:cubicBezTo>
                  <a:cubicBezTo>
                    <a:pt x="22" y="59"/>
                    <a:pt x="22" y="59"/>
                    <a:pt x="22" y="59"/>
                  </a:cubicBezTo>
                  <a:cubicBezTo>
                    <a:pt x="23" y="59"/>
                    <a:pt x="23" y="59"/>
                    <a:pt x="23" y="59"/>
                  </a:cubicBezTo>
                  <a:cubicBezTo>
                    <a:pt x="24" y="60"/>
                    <a:pt x="24" y="60"/>
                    <a:pt x="24" y="60"/>
                  </a:cubicBezTo>
                  <a:cubicBezTo>
                    <a:pt x="24" y="60"/>
                    <a:pt x="24" y="60"/>
                    <a:pt x="24" y="60"/>
                  </a:cubicBezTo>
                  <a:cubicBezTo>
                    <a:pt x="23" y="60"/>
                    <a:pt x="22" y="59"/>
                    <a:pt x="22" y="59"/>
                  </a:cubicBezTo>
                  <a:cubicBezTo>
                    <a:pt x="21" y="59"/>
                    <a:pt x="21" y="59"/>
                    <a:pt x="21" y="59"/>
                  </a:cubicBezTo>
                  <a:cubicBezTo>
                    <a:pt x="21" y="60"/>
                    <a:pt x="21" y="60"/>
                    <a:pt x="21" y="60"/>
                  </a:cubicBezTo>
                  <a:cubicBezTo>
                    <a:pt x="21" y="61"/>
                    <a:pt x="21" y="61"/>
                    <a:pt x="21" y="61"/>
                  </a:cubicBezTo>
                  <a:cubicBezTo>
                    <a:pt x="21" y="62"/>
                    <a:pt x="21" y="62"/>
                    <a:pt x="21" y="62"/>
                  </a:cubicBezTo>
                  <a:cubicBezTo>
                    <a:pt x="21" y="63"/>
                    <a:pt x="21" y="63"/>
                    <a:pt x="21" y="63"/>
                  </a:cubicBezTo>
                  <a:cubicBezTo>
                    <a:pt x="21" y="63"/>
                    <a:pt x="21" y="63"/>
                    <a:pt x="21" y="63"/>
                  </a:cubicBezTo>
                  <a:cubicBezTo>
                    <a:pt x="22" y="63"/>
                    <a:pt x="22" y="63"/>
                    <a:pt x="22" y="63"/>
                  </a:cubicBezTo>
                  <a:cubicBezTo>
                    <a:pt x="22" y="64"/>
                    <a:pt x="22" y="64"/>
                    <a:pt x="22" y="64"/>
                  </a:cubicBezTo>
                  <a:cubicBezTo>
                    <a:pt x="22" y="64"/>
                    <a:pt x="22" y="64"/>
                    <a:pt x="22" y="64"/>
                  </a:cubicBezTo>
                  <a:cubicBezTo>
                    <a:pt x="23" y="65"/>
                    <a:pt x="23" y="65"/>
                    <a:pt x="23" y="65"/>
                  </a:cubicBezTo>
                  <a:cubicBezTo>
                    <a:pt x="22" y="65"/>
                    <a:pt x="22" y="65"/>
                    <a:pt x="22" y="65"/>
                  </a:cubicBezTo>
                  <a:cubicBezTo>
                    <a:pt x="22" y="65"/>
                    <a:pt x="22" y="65"/>
                    <a:pt x="22" y="65"/>
                  </a:cubicBezTo>
                  <a:cubicBezTo>
                    <a:pt x="22" y="66"/>
                    <a:pt x="22" y="66"/>
                    <a:pt x="22" y="66"/>
                  </a:cubicBezTo>
                  <a:cubicBezTo>
                    <a:pt x="21" y="66"/>
                    <a:pt x="21" y="66"/>
                    <a:pt x="21" y="66"/>
                  </a:cubicBezTo>
                  <a:cubicBezTo>
                    <a:pt x="21" y="67"/>
                    <a:pt x="21" y="68"/>
                    <a:pt x="20" y="69"/>
                  </a:cubicBezTo>
                  <a:cubicBezTo>
                    <a:pt x="19" y="69"/>
                    <a:pt x="19" y="70"/>
                    <a:pt x="20" y="71"/>
                  </a:cubicBezTo>
                  <a:cubicBezTo>
                    <a:pt x="20" y="71"/>
                    <a:pt x="20" y="71"/>
                    <a:pt x="20" y="71"/>
                  </a:cubicBezTo>
                  <a:cubicBezTo>
                    <a:pt x="19" y="71"/>
                    <a:pt x="19" y="71"/>
                    <a:pt x="19" y="71"/>
                  </a:cubicBezTo>
                  <a:cubicBezTo>
                    <a:pt x="19" y="71"/>
                    <a:pt x="19" y="71"/>
                    <a:pt x="19" y="71"/>
                  </a:cubicBezTo>
                  <a:cubicBezTo>
                    <a:pt x="19" y="70"/>
                    <a:pt x="19" y="70"/>
                    <a:pt x="19" y="70"/>
                  </a:cubicBezTo>
                  <a:cubicBezTo>
                    <a:pt x="19" y="70"/>
                    <a:pt x="19" y="70"/>
                    <a:pt x="19" y="70"/>
                  </a:cubicBezTo>
                  <a:cubicBezTo>
                    <a:pt x="19" y="71"/>
                    <a:pt x="19" y="71"/>
                    <a:pt x="19" y="71"/>
                  </a:cubicBezTo>
                  <a:cubicBezTo>
                    <a:pt x="19" y="72"/>
                    <a:pt x="19" y="73"/>
                    <a:pt x="20" y="73"/>
                  </a:cubicBezTo>
                  <a:cubicBezTo>
                    <a:pt x="20" y="74"/>
                    <a:pt x="20" y="74"/>
                    <a:pt x="20" y="74"/>
                  </a:cubicBezTo>
                  <a:cubicBezTo>
                    <a:pt x="21" y="75"/>
                    <a:pt x="21" y="75"/>
                    <a:pt x="21" y="75"/>
                  </a:cubicBezTo>
                  <a:cubicBezTo>
                    <a:pt x="21" y="74"/>
                    <a:pt x="21" y="74"/>
                    <a:pt x="21" y="74"/>
                  </a:cubicBezTo>
                  <a:cubicBezTo>
                    <a:pt x="20" y="74"/>
                    <a:pt x="20" y="74"/>
                    <a:pt x="20" y="74"/>
                  </a:cubicBezTo>
                  <a:cubicBezTo>
                    <a:pt x="20" y="72"/>
                    <a:pt x="20" y="72"/>
                    <a:pt x="20" y="72"/>
                  </a:cubicBezTo>
                  <a:cubicBezTo>
                    <a:pt x="21" y="72"/>
                    <a:pt x="21" y="72"/>
                    <a:pt x="21" y="72"/>
                  </a:cubicBezTo>
                  <a:cubicBezTo>
                    <a:pt x="21" y="72"/>
                    <a:pt x="21" y="72"/>
                    <a:pt x="21" y="72"/>
                  </a:cubicBezTo>
                  <a:cubicBezTo>
                    <a:pt x="21" y="72"/>
                    <a:pt x="21" y="72"/>
                    <a:pt x="21" y="72"/>
                  </a:cubicBezTo>
                  <a:cubicBezTo>
                    <a:pt x="23" y="73"/>
                    <a:pt x="23" y="73"/>
                    <a:pt x="23" y="73"/>
                  </a:cubicBezTo>
                  <a:cubicBezTo>
                    <a:pt x="23" y="74"/>
                    <a:pt x="23" y="74"/>
                    <a:pt x="23" y="74"/>
                  </a:cubicBezTo>
                  <a:cubicBezTo>
                    <a:pt x="24" y="74"/>
                    <a:pt x="24" y="74"/>
                    <a:pt x="24" y="74"/>
                  </a:cubicBezTo>
                  <a:cubicBezTo>
                    <a:pt x="24" y="74"/>
                    <a:pt x="24" y="74"/>
                    <a:pt x="24" y="74"/>
                  </a:cubicBezTo>
                  <a:cubicBezTo>
                    <a:pt x="24" y="73"/>
                    <a:pt x="24" y="73"/>
                    <a:pt x="24" y="73"/>
                  </a:cubicBezTo>
                  <a:cubicBezTo>
                    <a:pt x="24" y="72"/>
                    <a:pt x="24" y="72"/>
                    <a:pt x="24" y="72"/>
                  </a:cubicBezTo>
                  <a:cubicBezTo>
                    <a:pt x="24" y="72"/>
                    <a:pt x="24" y="72"/>
                    <a:pt x="24" y="72"/>
                  </a:cubicBezTo>
                  <a:cubicBezTo>
                    <a:pt x="24" y="71"/>
                    <a:pt x="24" y="71"/>
                    <a:pt x="24" y="71"/>
                  </a:cubicBezTo>
                  <a:cubicBezTo>
                    <a:pt x="24" y="72"/>
                    <a:pt x="24" y="72"/>
                    <a:pt x="24" y="72"/>
                  </a:cubicBezTo>
                  <a:cubicBezTo>
                    <a:pt x="25" y="72"/>
                    <a:pt x="25" y="72"/>
                    <a:pt x="25" y="72"/>
                  </a:cubicBezTo>
                  <a:cubicBezTo>
                    <a:pt x="25" y="72"/>
                    <a:pt x="25" y="72"/>
                    <a:pt x="25" y="72"/>
                  </a:cubicBezTo>
                  <a:cubicBezTo>
                    <a:pt x="25" y="72"/>
                    <a:pt x="25" y="72"/>
                    <a:pt x="25" y="72"/>
                  </a:cubicBezTo>
                  <a:cubicBezTo>
                    <a:pt x="26" y="73"/>
                    <a:pt x="26" y="73"/>
                    <a:pt x="26" y="73"/>
                  </a:cubicBezTo>
                  <a:cubicBezTo>
                    <a:pt x="26" y="73"/>
                    <a:pt x="26" y="73"/>
                    <a:pt x="26" y="73"/>
                  </a:cubicBezTo>
                  <a:cubicBezTo>
                    <a:pt x="26" y="72"/>
                    <a:pt x="26" y="72"/>
                    <a:pt x="26" y="72"/>
                  </a:cubicBezTo>
                  <a:cubicBezTo>
                    <a:pt x="26" y="73"/>
                    <a:pt x="26" y="73"/>
                    <a:pt x="26" y="73"/>
                  </a:cubicBezTo>
                  <a:cubicBezTo>
                    <a:pt x="27" y="73"/>
                    <a:pt x="27" y="73"/>
                    <a:pt x="27" y="73"/>
                  </a:cubicBezTo>
                  <a:cubicBezTo>
                    <a:pt x="28" y="72"/>
                    <a:pt x="28" y="72"/>
                    <a:pt x="28" y="72"/>
                  </a:cubicBezTo>
                  <a:cubicBezTo>
                    <a:pt x="28" y="72"/>
                    <a:pt x="28" y="72"/>
                    <a:pt x="28" y="72"/>
                  </a:cubicBezTo>
                  <a:cubicBezTo>
                    <a:pt x="29" y="72"/>
                    <a:pt x="29" y="72"/>
                    <a:pt x="29" y="72"/>
                  </a:cubicBezTo>
                  <a:cubicBezTo>
                    <a:pt x="29" y="72"/>
                    <a:pt x="29" y="72"/>
                    <a:pt x="29" y="72"/>
                  </a:cubicBezTo>
                  <a:cubicBezTo>
                    <a:pt x="30" y="72"/>
                    <a:pt x="30" y="72"/>
                    <a:pt x="30" y="72"/>
                  </a:cubicBezTo>
                  <a:cubicBezTo>
                    <a:pt x="30" y="72"/>
                    <a:pt x="30" y="72"/>
                    <a:pt x="30" y="72"/>
                  </a:cubicBezTo>
                  <a:cubicBezTo>
                    <a:pt x="30" y="70"/>
                    <a:pt x="30" y="70"/>
                    <a:pt x="30" y="70"/>
                  </a:cubicBezTo>
                  <a:cubicBezTo>
                    <a:pt x="30" y="71"/>
                    <a:pt x="30" y="71"/>
                    <a:pt x="30" y="71"/>
                  </a:cubicBezTo>
                  <a:cubicBezTo>
                    <a:pt x="31" y="71"/>
                    <a:pt x="32" y="71"/>
                    <a:pt x="33" y="71"/>
                  </a:cubicBezTo>
                  <a:cubicBezTo>
                    <a:pt x="33" y="71"/>
                    <a:pt x="33" y="71"/>
                    <a:pt x="33" y="71"/>
                  </a:cubicBezTo>
                  <a:cubicBezTo>
                    <a:pt x="34" y="71"/>
                    <a:pt x="34" y="71"/>
                    <a:pt x="34" y="71"/>
                  </a:cubicBezTo>
                  <a:cubicBezTo>
                    <a:pt x="33" y="71"/>
                    <a:pt x="33" y="71"/>
                    <a:pt x="33" y="71"/>
                  </a:cubicBezTo>
                  <a:cubicBezTo>
                    <a:pt x="32" y="71"/>
                    <a:pt x="32" y="71"/>
                    <a:pt x="32" y="71"/>
                  </a:cubicBezTo>
                  <a:cubicBezTo>
                    <a:pt x="32" y="71"/>
                    <a:pt x="32" y="71"/>
                    <a:pt x="32" y="71"/>
                  </a:cubicBezTo>
                  <a:cubicBezTo>
                    <a:pt x="32" y="72"/>
                    <a:pt x="32" y="72"/>
                    <a:pt x="32" y="72"/>
                  </a:cubicBezTo>
                  <a:cubicBezTo>
                    <a:pt x="31" y="72"/>
                    <a:pt x="31" y="72"/>
                    <a:pt x="31" y="72"/>
                  </a:cubicBezTo>
                  <a:cubicBezTo>
                    <a:pt x="31" y="72"/>
                    <a:pt x="31" y="72"/>
                    <a:pt x="31" y="72"/>
                  </a:cubicBezTo>
                  <a:cubicBezTo>
                    <a:pt x="31" y="74"/>
                    <a:pt x="31" y="74"/>
                    <a:pt x="31" y="74"/>
                  </a:cubicBezTo>
                  <a:cubicBezTo>
                    <a:pt x="30" y="74"/>
                    <a:pt x="30" y="74"/>
                    <a:pt x="30" y="74"/>
                  </a:cubicBezTo>
                  <a:cubicBezTo>
                    <a:pt x="30" y="74"/>
                    <a:pt x="30" y="75"/>
                    <a:pt x="29" y="76"/>
                  </a:cubicBezTo>
                  <a:cubicBezTo>
                    <a:pt x="30" y="77"/>
                    <a:pt x="31" y="78"/>
                    <a:pt x="31" y="78"/>
                  </a:cubicBezTo>
                  <a:cubicBezTo>
                    <a:pt x="31" y="79"/>
                    <a:pt x="31" y="79"/>
                    <a:pt x="31" y="79"/>
                  </a:cubicBezTo>
                  <a:cubicBezTo>
                    <a:pt x="32" y="80"/>
                    <a:pt x="32" y="80"/>
                    <a:pt x="32" y="80"/>
                  </a:cubicBezTo>
                  <a:cubicBezTo>
                    <a:pt x="32" y="80"/>
                    <a:pt x="32" y="80"/>
                    <a:pt x="32" y="80"/>
                  </a:cubicBezTo>
                  <a:cubicBezTo>
                    <a:pt x="32" y="80"/>
                    <a:pt x="32" y="80"/>
                    <a:pt x="32" y="80"/>
                  </a:cubicBezTo>
                  <a:cubicBezTo>
                    <a:pt x="32" y="81"/>
                    <a:pt x="32" y="81"/>
                    <a:pt x="32" y="81"/>
                  </a:cubicBezTo>
                  <a:cubicBezTo>
                    <a:pt x="33" y="81"/>
                    <a:pt x="33" y="81"/>
                    <a:pt x="33" y="81"/>
                  </a:cubicBezTo>
                  <a:cubicBezTo>
                    <a:pt x="33" y="81"/>
                    <a:pt x="33" y="81"/>
                    <a:pt x="33" y="81"/>
                  </a:cubicBezTo>
                  <a:cubicBezTo>
                    <a:pt x="33" y="81"/>
                    <a:pt x="34" y="80"/>
                    <a:pt x="34" y="79"/>
                  </a:cubicBezTo>
                  <a:cubicBezTo>
                    <a:pt x="34" y="80"/>
                    <a:pt x="34" y="80"/>
                    <a:pt x="34" y="80"/>
                  </a:cubicBezTo>
                  <a:cubicBezTo>
                    <a:pt x="35" y="80"/>
                    <a:pt x="35" y="80"/>
                    <a:pt x="35" y="80"/>
                  </a:cubicBezTo>
                  <a:cubicBezTo>
                    <a:pt x="35" y="81"/>
                    <a:pt x="35" y="81"/>
                    <a:pt x="35" y="81"/>
                  </a:cubicBezTo>
                  <a:cubicBezTo>
                    <a:pt x="34" y="82"/>
                    <a:pt x="34" y="82"/>
                    <a:pt x="34" y="82"/>
                  </a:cubicBezTo>
                  <a:cubicBezTo>
                    <a:pt x="35" y="82"/>
                    <a:pt x="35" y="82"/>
                    <a:pt x="35" y="82"/>
                  </a:cubicBezTo>
                  <a:cubicBezTo>
                    <a:pt x="35" y="82"/>
                    <a:pt x="35" y="82"/>
                    <a:pt x="35" y="82"/>
                  </a:cubicBezTo>
                  <a:cubicBezTo>
                    <a:pt x="35" y="83"/>
                    <a:pt x="35" y="83"/>
                    <a:pt x="35" y="83"/>
                  </a:cubicBezTo>
                  <a:cubicBezTo>
                    <a:pt x="34" y="83"/>
                    <a:pt x="34" y="83"/>
                    <a:pt x="34" y="83"/>
                  </a:cubicBezTo>
                  <a:cubicBezTo>
                    <a:pt x="34" y="83"/>
                    <a:pt x="33" y="84"/>
                    <a:pt x="33" y="85"/>
                  </a:cubicBezTo>
                  <a:cubicBezTo>
                    <a:pt x="34" y="85"/>
                    <a:pt x="34" y="85"/>
                    <a:pt x="34" y="85"/>
                  </a:cubicBezTo>
                  <a:cubicBezTo>
                    <a:pt x="35" y="85"/>
                    <a:pt x="35" y="85"/>
                    <a:pt x="35" y="85"/>
                  </a:cubicBezTo>
                  <a:cubicBezTo>
                    <a:pt x="34" y="86"/>
                    <a:pt x="33" y="86"/>
                    <a:pt x="33" y="87"/>
                  </a:cubicBezTo>
                  <a:cubicBezTo>
                    <a:pt x="33" y="88"/>
                    <a:pt x="34" y="89"/>
                    <a:pt x="35" y="90"/>
                  </a:cubicBezTo>
                  <a:cubicBezTo>
                    <a:pt x="36" y="90"/>
                    <a:pt x="36" y="90"/>
                    <a:pt x="36" y="90"/>
                  </a:cubicBezTo>
                  <a:cubicBezTo>
                    <a:pt x="35" y="90"/>
                    <a:pt x="35" y="90"/>
                    <a:pt x="35" y="90"/>
                  </a:cubicBezTo>
                  <a:cubicBezTo>
                    <a:pt x="34" y="90"/>
                    <a:pt x="34" y="90"/>
                    <a:pt x="34" y="90"/>
                  </a:cubicBezTo>
                  <a:cubicBezTo>
                    <a:pt x="34" y="89"/>
                    <a:pt x="34" y="89"/>
                    <a:pt x="34" y="89"/>
                  </a:cubicBezTo>
                  <a:cubicBezTo>
                    <a:pt x="33" y="89"/>
                    <a:pt x="33" y="89"/>
                    <a:pt x="33" y="89"/>
                  </a:cubicBezTo>
                  <a:cubicBezTo>
                    <a:pt x="33" y="89"/>
                    <a:pt x="33" y="89"/>
                    <a:pt x="33" y="89"/>
                  </a:cubicBezTo>
                  <a:cubicBezTo>
                    <a:pt x="32" y="89"/>
                    <a:pt x="32" y="89"/>
                    <a:pt x="32" y="89"/>
                  </a:cubicBezTo>
                  <a:cubicBezTo>
                    <a:pt x="33" y="90"/>
                    <a:pt x="33" y="90"/>
                    <a:pt x="33" y="90"/>
                  </a:cubicBezTo>
                  <a:cubicBezTo>
                    <a:pt x="33" y="90"/>
                    <a:pt x="33" y="91"/>
                    <a:pt x="33" y="91"/>
                  </a:cubicBezTo>
                  <a:cubicBezTo>
                    <a:pt x="33" y="91"/>
                    <a:pt x="33" y="91"/>
                    <a:pt x="33" y="91"/>
                  </a:cubicBezTo>
                  <a:cubicBezTo>
                    <a:pt x="31" y="90"/>
                    <a:pt x="31" y="90"/>
                    <a:pt x="31" y="90"/>
                  </a:cubicBezTo>
                  <a:cubicBezTo>
                    <a:pt x="31" y="90"/>
                    <a:pt x="31" y="90"/>
                    <a:pt x="31" y="90"/>
                  </a:cubicBezTo>
                  <a:cubicBezTo>
                    <a:pt x="30" y="90"/>
                    <a:pt x="30" y="90"/>
                    <a:pt x="30" y="90"/>
                  </a:cubicBezTo>
                  <a:cubicBezTo>
                    <a:pt x="29" y="90"/>
                    <a:pt x="29" y="90"/>
                    <a:pt x="29" y="90"/>
                  </a:cubicBezTo>
                  <a:cubicBezTo>
                    <a:pt x="28" y="90"/>
                    <a:pt x="28" y="90"/>
                    <a:pt x="28" y="90"/>
                  </a:cubicBezTo>
                  <a:cubicBezTo>
                    <a:pt x="27" y="90"/>
                    <a:pt x="27" y="90"/>
                    <a:pt x="27" y="90"/>
                  </a:cubicBezTo>
                  <a:cubicBezTo>
                    <a:pt x="28" y="90"/>
                    <a:pt x="28" y="90"/>
                    <a:pt x="28" y="90"/>
                  </a:cubicBezTo>
                  <a:cubicBezTo>
                    <a:pt x="27" y="90"/>
                    <a:pt x="27" y="91"/>
                    <a:pt x="26" y="91"/>
                  </a:cubicBezTo>
                  <a:cubicBezTo>
                    <a:pt x="25" y="91"/>
                    <a:pt x="25" y="91"/>
                    <a:pt x="25" y="91"/>
                  </a:cubicBezTo>
                  <a:cubicBezTo>
                    <a:pt x="25" y="91"/>
                    <a:pt x="25" y="91"/>
                    <a:pt x="25" y="91"/>
                  </a:cubicBezTo>
                  <a:cubicBezTo>
                    <a:pt x="25" y="91"/>
                    <a:pt x="25" y="91"/>
                    <a:pt x="25" y="91"/>
                  </a:cubicBezTo>
                  <a:cubicBezTo>
                    <a:pt x="26" y="91"/>
                    <a:pt x="26" y="91"/>
                    <a:pt x="26" y="91"/>
                  </a:cubicBezTo>
                  <a:cubicBezTo>
                    <a:pt x="26" y="90"/>
                    <a:pt x="26" y="90"/>
                    <a:pt x="26" y="90"/>
                  </a:cubicBezTo>
                  <a:cubicBezTo>
                    <a:pt x="26" y="90"/>
                    <a:pt x="26" y="90"/>
                    <a:pt x="26" y="90"/>
                  </a:cubicBezTo>
                  <a:cubicBezTo>
                    <a:pt x="25" y="90"/>
                    <a:pt x="25" y="90"/>
                    <a:pt x="25" y="90"/>
                  </a:cubicBezTo>
                  <a:cubicBezTo>
                    <a:pt x="25" y="90"/>
                    <a:pt x="25" y="89"/>
                    <a:pt x="25" y="89"/>
                  </a:cubicBezTo>
                  <a:cubicBezTo>
                    <a:pt x="24" y="89"/>
                    <a:pt x="24" y="89"/>
                    <a:pt x="24" y="89"/>
                  </a:cubicBezTo>
                  <a:cubicBezTo>
                    <a:pt x="23" y="89"/>
                    <a:pt x="23" y="89"/>
                    <a:pt x="23" y="89"/>
                  </a:cubicBezTo>
                  <a:cubicBezTo>
                    <a:pt x="22" y="89"/>
                    <a:pt x="22" y="89"/>
                    <a:pt x="22" y="89"/>
                  </a:cubicBezTo>
                  <a:cubicBezTo>
                    <a:pt x="22" y="89"/>
                    <a:pt x="22" y="90"/>
                    <a:pt x="22" y="90"/>
                  </a:cubicBezTo>
                  <a:cubicBezTo>
                    <a:pt x="23" y="91"/>
                    <a:pt x="23" y="91"/>
                    <a:pt x="23" y="91"/>
                  </a:cubicBezTo>
                  <a:cubicBezTo>
                    <a:pt x="23" y="91"/>
                    <a:pt x="23" y="91"/>
                    <a:pt x="23" y="91"/>
                  </a:cubicBezTo>
                  <a:cubicBezTo>
                    <a:pt x="23" y="92"/>
                    <a:pt x="23" y="92"/>
                    <a:pt x="23" y="92"/>
                  </a:cubicBezTo>
                  <a:cubicBezTo>
                    <a:pt x="24" y="91"/>
                    <a:pt x="24" y="91"/>
                    <a:pt x="24" y="91"/>
                  </a:cubicBezTo>
                  <a:cubicBezTo>
                    <a:pt x="23" y="92"/>
                    <a:pt x="23" y="92"/>
                    <a:pt x="23" y="92"/>
                  </a:cubicBezTo>
                  <a:cubicBezTo>
                    <a:pt x="24" y="92"/>
                    <a:pt x="24" y="92"/>
                    <a:pt x="24" y="92"/>
                  </a:cubicBezTo>
                  <a:cubicBezTo>
                    <a:pt x="25" y="91"/>
                    <a:pt x="25" y="91"/>
                    <a:pt x="25" y="91"/>
                  </a:cubicBezTo>
                  <a:cubicBezTo>
                    <a:pt x="25" y="92"/>
                    <a:pt x="24" y="92"/>
                    <a:pt x="24" y="92"/>
                  </a:cubicBezTo>
                  <a:cubicBezTo>
                    <a:pt x="24" y="92"/>
                    <a:pt x="24" y="92"/>
                    <a:pt x="24" y="92"/>
                  </a:cubicBezTo>
                  <a:cubicBezTo>
                    <a:pt x="24" y="93"/>
                    <a:pt x="24" y="93"/>
                    <a:pt x="24" y="93"/>
                  </a:cubicBezTo>
                  <a:cubicBezTo>
                    <a:pt x="23" y="94"/>
                    <a:pt x="23" y="94"/>
                    <a:pt x="22" y="94"/>
                  </a:cubicBezTo>
                  <a:cubicBezTo>
                    <a:pt x="22" y="95"/>
                    <a:pt x="21" y="95"/>
                    <a:pt x="21" y="96"/>
                  </a:cubicBezTo>
                  <a:cubicBezTo>
                    <a:pt x="22" y="96"/>
                    <a:pt x="22" y="96"/>
                    <a:pt x="22" y="96"/>
                  </a:cubicBezTo>
                  <a:cubicBezTo>
                    <a:pt x="23" y="96"/>
                    <a:pt x="23" y="96"/>
                    <a:pt x="23" y="96"/>
                  </a:cubicBezTo>
                  <a:cubicBezTo>
                    <a:pt x="23" y="95"/>
                    <a:pt x="23" y="95"/>
                    <a:pt x="23" y="95"/>
                  </a:cubicBezTo>
                  <a:cubicBezTo>
                    <a:pt x="23" y="95"/>
                    <a:pt x="23" y="95"/>
                    <a:pt x="23" y="95"/>
                  </a:cubicBezTo>
                  <a:cubicBezTo>
                    <a:pt x="24" y="95"/>
                    <a:pt x="24" y="95"/>
                    <a:pt x="24" y="95"/>
                  </a:cubicBezTo>
                  <a:cubicBezTo>
                    <a:pt x="25" y="95"/>
                    <a:pt x="25" y="95"/>
                    <a:pt x="25" y="95"/>
                  </a:cubicBezTo>
                  <a:cubicBezTo>
                    <a:pt x="26" y="95"/>
                    <a:pt x="26" y="95"/>
                    <a:pt x="26" y="95"/>
                  </a:cubicBezTo>
                  <a:cubicBezTo>
                    <a:pt x="25" y="95"/>
                    <a:pt x="25" y="95"/>
                    <a:pt x="25" y="95"/>
                  </a:cubicBezTo>
                  <a:cubicBezTo>
                    <a:pt x="26" y="96"/>
                    <a:pt x="26" y="96"/>
                    <a:pt x="26" y="96"/>
                  </a:cubicBezTo>
                  <a:cubicBezTo>
                    <a:pt x="25" y="96"/>
                    <a:pt x="25" y="96"/>
                    <a:pt x="25" y="96"/>
                  </a:cubicBezTo>
                  <a:cubicBezTo>
                    <a:pt x="26" y="97"/>
                    <a:pt x="26" y="97"/>
                    <a:pt x="26" y="97"/>
                  </a:cubicBezTo>
                  <a:cubicBezTo>
                    <a:pt x="26" y="97"/>
                    <a:pt x="26" y="98"/>
                    <a:pt x="25" y="98"/>
                  </a:cubicBezTo>
                  <a:cubicBezTo>
                    <a:pt x="26" y="99"/>
                    <a:pt x="26" y="99"/>
                    <a:pt x="26" y="99"/>
                  </a:cubicBezTo>
                  <a:cubicBezTo>
                    <a:pt x="27" y="99"/>
                    <a:pt x="27" y="99"/>
                    <a:pt x="27" y="99"/>
                  </a:cubicBezTo>
                  <a:cubicBezTo>
                    <a:pt x="26" y="99"/>
                    <a:pt x="26" y="99"/>
                    <a:pt x="26" y="99"/>
                  </a:cubicBezTo>
                  <a:cubicBezTo>
                    <a:pt x="26" y="101"/>
                    <a:pt x="25" y="102"/>
                    <a:pt x="24" y="103"/>
                  </a:cubicBezTo>
                  <a:cubicBezTo>
                    <a:pt x="24" y="103"/>
                    <a:pt x="24" y="103"/>
                    <a:pt x="24" y="103"/>
                  </a:cubicBezTo>
                  <a:cubicBezTo>
                    <a:pt x="22" y="104"/>
                    <a:pt x="22" y="104"/>
                    <a:pt x="22" y="104"/>
                  </a:cubicBezTo>
                  <a:cubicBezTo>
                    <a:pt x="22" y="104"/>
                    <a:pt x="22" y="104"/>
                    <a:pt x="22" y="104"/>
                  </a:cubicBezTo>
                  <a:cubicBezTo>
                    <a:pt x="21" y="104"/>
                    <a:pt x="21" y="104"/>
                    <a:pt x="20" y="104"/>
                  </a:cubicBezTo>
                  <a:cubicBezTo>
                    <a:pt x="20" y="105"/>
                    <a:pt x="20" y="105"/>
                    <a:pt x="20" y="105"/>
                  </a:cubicBezTo>
                  <a:cubicBezTo>
                    <a:pt x="20" y="105"/>
                    <a:pt x="20" y="105"/>
                    <a:pt x="20" y="105"/>
                  </a:cubicBezTo>
                  <a:cubicBezTo>
                    <a:pt x="19" y="105"/>
                    <a:pt x="19" y="105"/>
                    <a:pt x="19" y="105"/>
                  </a:cubicBezTo>
                  <a:cubicBezTo>
                    <a:pt x="19" y="105"/>
                    <a:pt x="19" y="105"/>
                    <a:pt x="19" y="105"/>
                  </a:cubicBezTo>
                  <a:cubicBezTo>
                    <a:pt x="19" y="105"/>
                    <a:pt x="19" y="105"/>
                    <a:pt x="19" y="105"/>
                  </a:cubicBezTo>
                  <a:cubicBezTo>
                    <a:pt x="18" y="105"/>
                    <a:pt x="18" y="105"/>
                    <a:pt x="18" y="105"/>
                  </a:cubicBezTo>
                  <a:cubicBezTo>
                    <a:pt x="18" y="105"/>
                    <a:pt x="18" y="105"/>
                    <a:pt x="18" y="105"/>
                  </a:cubicBezTo>
                  <a:cubicBezTo>
                    <a:pt x="18" y="106"/>
                    <a:pt x="17" y="106"/>
                    <a:pt x="17" y="106"/>
                  </a:cubicBezTo>
                  <a:cubicBezTo>
                    <a:pt x="17" y="107"/>
                    <a:pt x="17" y="107"/>
                    <a:pt x="17" y="107"/>
                  </a:cubicBezTo>
                  <a:cubicBezTo>
                    <a:pt x="18" y="107"/>
                    <a:pt x="18" y="107"/>
                    <a:pt x="18" y="107"/>
                  </a:cubicBezTo>
                  <a:cubicBezTo>
                    <a:pt x="18" y="108"/>
                    <a:pt x="18" y="108"/>
                    <a:pt x="18" y="108"/>
                  </a:cubicBezTo>
                  <a:cubicBezTo>
                    <a:pt x="17" y="108"/>
                    <a:pt x="17" y="108"/>
                    <a:pt x="17" y="108"/>
                  </a:cubicBezTo>
                  <a:cubicBezTo>
                    <a:pt x="17" y="109"/>
                    <a:pt x="17" y="109"/>
                    <a:pt x="17" y="109"/>
                  </a:cubicBezTo>
                  <a:cubicBezTo>
                    <a:pt x="18" y="108"/>
                    <a:pt x="18" y="108"/>
                    <a:pt x="18" y="108"/>
                  </a:cubicBezTo>
                  <a:cubicBezTo>
                    <a:pt x="18" y="108"/>
                    <a:pt x="19" y="109"/>
                    <a:pt x="19" y="108"/>
                  </a:cubicBezTo>
                  <a:cubicBezTo>
                    <a:pt x="19" y="108"/>
                    <a:pt x="19" y="108"/>
                    <a:pt x="19" y="108"/>
                  </a:cubicBezTo>
                  <a:cubicBezTo>
                    <a:pt x="19" y="108"/>
                    <a:pt x="19" y="108"/>
                    <a:pt x="19" y="108"/>
                  </a:cubicBezTo>
                  <a:cubicBezTo>
                    <a:pt x="20" y="108"/>
                    <a:pt x="20" y="108"/>
                    <a:pt x="20" y="108"/>
                  </a:cubicBezTo>
                  <a:cubicBezTo>
                    <a:pt x="20" y="108"/>
                    <a:pt x="20" y="108"/>
                    <a:pt x="20" y="108"/>
                  </a:cubicBezTo>
                  <a:cubicBezTo>
                    <a:pt x="20" y="108"/>
                    <a:pt x="20" y="108"/>
                    <a:pt x="20" y="108"/>
                  </a:cubicBezTo>
                  <a:cubicBezTo>
                    <a:pt x="18" y="109"/>
                    <a:pt x="18" y="109"/>
                    <a:pt x="18" y="109"/>
                  </a:cubicBezTo>
                  <a:cubicBezTo>
                    <a:pt x="18" y="109"/>
                    <a:pt x="18" y="109"/>
                    <a:pt x="18" y="109"/>
                  </a:cubicBezTo>
                  <a:cubicBezTo>
                    <a:pt x="18" y="109"/>
                    <a:pt x="18" y="109"/>
                    <a:pt x="18" y="109"/>
                  </a:cubicBezTo>
                  <a:cubicBezTo>
                    <a:pt x="18" y="109"/>
                    <a:pt x="18" y="109"/>
                    <a:pt x="18" y="109"/>
                  </a:cubicBezTo>
                  <a:cubicBezTo>
                    <a:pt x="19" y="110"/>
                    <a:pt x="19" y="110"/>
                    <a:pt x="19" y="110"/>
                  </a:cubicBezTo>
                  <a:cubicBezTo>
                    <a:pt x="20" y="109"/>
                    <a:pt x="20" y="109"/>
                    <a:pt x="20" y="109"/>
                  </a:cubicBezTo>
                  <a:cubicBezTo>
                    <a:pt x="21" y="109"/>
                    <a:pt x="21" y="109"/>
                    <a:pt x="21" y="109"/>
                  </a:cubicBezTo>
                  <a:cubicBezTo>
                    <a:pt x="21" y="108"/>
                    <a:pt x="21" y="108"/>
                    <a:pt x="21" y="108"/>
                  </a:cubicBezTo>
                  <a:cubicBezTo>
                    <a:pt x="22" y="108"/>
                    <a:pt x="22" y="108"/>
                    <a:pt x="22" y="108"/>
                  </a:cubicBezTo>
                  <a:cubicBezTo>
                    <a:pt x="23" y="108"/>
                    <a:pt x="23" y="108"/>
                    <a:pt x="23" y="108"/>
                  </a:cubicBezTo>
                  <a:cubicBezTo>
                    <a:pt x="23" y="108"/>
                    <a:pt x="23" y="108"/>
                    <a:pt x="23" y="108"/>
                  </a:cubicBezTo>
                  <a:cubicBezTo>
                    <a:pt x="23" y="108"/>
                    <a:pt x="23" y="108"/>
                    <a:pt x="23" y="108"/>
                  </a:cubicBezTo>
                  <a:cubicBezTo>
                    <a:pt x="24" y="108"/>
                    <a:pt x="24" y="108"/>
                    <a:pt x="24" y="108"/>
                  </a:cubicBezTo>
                  <a:cubicBezTo>
                    <a:pt x="23" y="108"/>
                    <a:pt x="23" y="108"/>
                    <a:pt x="23" y="108"/>
                  </a:cubicBezTo>
                  <a:cubicBezTo>
                    <a:pt x="24" y="109"/>
                    <a:pt x="24" y="109"/>
                    <a:pt x="24" y="109"/>
                  </a:cubicBezTo>
                  <a:cubicBezTo>
                    <a:pt x="25" y="109"/>
                    <a:pt x="25" y="109"/>
                    <a:pt x="25" y="109"/>
                  </a:cubicBezTo>
                  <a:cubicBezTo>
                    <a:pt x="26" y="109"/>
                    <a:pt x="26" y="109"/>
                    <a:pt x="26" y="109"/>
                  </a:cubicBezTo>
                  <a:cubicBezTo>
                    <a:pt x="26" y="109"/>
                    <a:pt x="26" y="109"/>
                    <a:pt x="26" y="109"/>
                  </a:cubicBezTo>
                  <a:cubicBezTo>
                    <a:pt x="25" y="110"/>
                    <a:pt x="25" y="110"/>
                    <a:pt x="25" y="110"/>
                  </a:cubicBezTo>
                  <a:cubicBezTo>
                    <a:pt x="24" y="109"/>
                    <a:pt x="24" y="109"/>
                    <a:pt x="24" y="109"/>
                  </a:cubicBezTo>
                  <a:cubicBezTo>
                    <a:pt x="24" y="110"/>
                    <a:pt x="24" y="110"/>
                    <a:pt x="24" y="110"/>
                  </a:cubicBezTo>
                  <a:cubicBezTo>
                    <a:pt x="24" y="110"/>
                    <a:pt x="24" y="110"/>
                    <a:pt x="24" y="110"/>
                  </a:cubicBezTo>
                  <a:cubicBezTo>
                    <a:pt x="25" y="111"/>
                    <a:pt x="25" y="111"/>
                    <a:pt x="25" y="111"/>
                  </a:cubicBezTo>
                  <a:cubicBezTo>
                    <a:pt x="25" y="110"/>
                    <a:pt x="25" y="110"/>
                    <a:pt x="25" y="110"/>
                  </a:cubicBezTo>
                  <a:cubicBezTo>
                    <a:pt x="26" y="110"/>
                    <a:pt x="26" y="110"/>
                    <a:pt x="26" y="110"/>
                  </a:cubicBezTo>
                  <a:cubicBezTo>
                    <a:pt x="26" y="110"/>
                    <a:pt x="26" y="110"/>
                    <a:pt x="26" y="110"/>
                  </a:cubicBezTo>
                  <a:cubicBezTo>
                    <a:pt x="27" y="110"/>
                    <a:pt x="27" y="110"/>
                    <a:pt x="27" y="110"/>
                  </a:cubicBezTo>
                  <a:cubicBezTo>
                    <a:pt x="27" y="110"/>
                    <a:pt x="27" y="110"/>
                    <a:pt x="27" y="110"/>
                  </a:cubicBezTo>
                  <a:cubicBezTo>
                    <a:pt x="28" y="110"/>
                    <a:pt x="28" y="110"/>
                    <a:pt x="28" y="110"/>
                  </a:cubicBezTo>
                  <a:cubicBezTo>
                    <a:pt x="28" y="111"/>
                    <a:pt x="28" y="111"/>
                    <a:pt x="28" y="111"/>
                  </a:cubicBezTo>
                  <a:cubicBezTo>
                    <a:pt x="29" y="111"/>
                    <a:pt x="29" y="111"/>
                    <a:pt x="29" y="111"/>
                  </a:cubicBezTo>
                  <a:cubicBezTo>
                    <a:pt x="30" y="112"/>
                    <a:pt x="30" y="112"/>
                    <a:pt x="30" y="112"/>
                  </a:cubicBezTo>
                  <a:cubicBezTo>
                    <a:pt x="31" y="112"/>
                    <a:pt x="32" y="112"/>
                    <a:pt x="32" y="112"/>
                  </a:cubicBezTo>
                  <a:cubicBezTo>
                    <a:pt x="33" y="112"/>
                    <a:pt x="33" y="112"/>
                    <a:pt x="33" y="112"/>
                  </a:cubicBezTo>
                  <a:cubicBezTo>
                    <a:pt x="33" y="111"/>
                    <a:pt x="34" y="111"/>
                    <a:pt x="34" y="110"/>
                  </a:cubicBezTo>
                  <a:cubicBezTo>
                    <a:pt x="34" y="111"/>
                    <a:pt x="34" y="111"/>
                    <a:pt x="34" y="111"/>
                  </a:cubicBezTo>
                  <a:cubicBezTo>
                    <a:pt x="35" y="111"/>
                    <a:pt x="35" y="110"/>
                    <a:pt x="36" y="110"/>
                  </a:cubicBezTo>
                  <a:cubicBezTo>
                    <a:pt x="36" y="110"/>
                    <a:pt x="36" y="110"/>
                    <a:pt x="36" y="110"/>
                  </a:cubicBezTo>
                  <a:cubicBezTo>
                    <a:pt x="38" y="108"/>
                    <a:pt x="38" y="108"/>
                    <a:pt x="38" y="108"/>
                  </a:cubicBezTo>
                  <a:cubicBezTo>
                    <a:pt x="38" y="108"/>
                    <a:pt x="38" y="108"/>
                    <a:pt x="38" y="108"/>
                  </a:cubicBezTo>
                  <a:cubicBezTo>
                    <a:pt x="37" y="109"/>
                    <a:pt x="37" y="110"/>
                    <a:pt x="36" y="111"/>
                  </a:cubicBezTo>
                  <a:cubicBezTo>
                    <a:pt x="35" y="111"/>
                    <a:pt x="35" y="111"/>
                    <a:pt x="35" y="111"/>
                  </a:cubicBezTo>
                  <a:cubicBezTo>
                    <a:pt x="35" y="112"/>
                    <a:pt x="34" y="113"/>
                    <a:pt x="34" y="113"/>
                  </a:cubicBezTo>
                  <a:cubicBezTo>
                    <a:pt x="34" y="114"/>
                    <a:pt x="34" y="114"/>
                    <a:pt x="34" y="114"/>
                  </a:cubicBezTo>
                  <a:cubicBezTo>
                    <a:pt x="34" y="115"/>
                    <a:pt x="34" y="115"/>
                    <a:pt x="34" y="115"/>
                  </a:cubicBezTo>
                  <a:cubicBezTo>
                    <a:pt x="33" y="114"/>
                    <a:pt x="33" y="114"/>
                    <a:pt x="33" y="114"/>
                  </a:cubicBezTo>
                  <a:cubicBezTo>
                    <a:pt x="33" y="115"/>
                    <a:pt x="32" y="115"/>
                    <a:pt x="31" y="115"/>
                  </a:cubicBezTo>
                  <a:cubicBezTo>
                    <a:pt x="31" y="114"/>
                    <a:pt x="31" y="114"/>
                    <a:pt x="31" y="114"/>
                  </a:cubicBezTo>
                  <a:cubicBezTo>
                    <a:pt x="30" y="114"/>
                    <a:pt x="29" y="114"/>
                    <a:pt x="28" y="114"/>
                  </a:cubicBezTo>
                  <a:cubicBezTo>
                    <a:pt x="27" y="114"/>
                    <a:pt x="26" y="114"/>
                    <a:pt x="24" y="115"/>
                  </a:cubicBezTo>
                  <a:cubicBezTo>
                    <a:pt x="24" y="115"/>
                    <a:pt x="24" y="115"/>
                    <a:pt x="24" y="115"/>
                  </a:cubicBezTo>
                  <a:cubicBezTo>
                    <a:pt x="25" y="116"/>
                    <a:pt x="25" y="116"/>
                    <a:pt x="25" y="116"/>
                  </a:cubicBezTo>
                  <a:cubicBezTo>
                    <a:pt x="24" y="117"/>
                    <a:pt x="24" y="117"/>
                    <a:pt x="24" y="117"/>
                  </a:cubicBezTo>
                  <a:cubicBezTo>
                    <a:pt x="23" y="117"/>
                    <a:pt x="23" y="117"/>
                    <a:pt x="22" y="117"/>
                  </a:cubicBezTo>
                  <a:cubicBezTo>
                    <a:pt x="22" y="117"/>
                    <a:pt x="22" y="118"/>
                    <a:pt x="22" y="119"/>
                  </a:cubicBezTo>
                  <a:cubicBezTo>
                    <a:pt x="21" y="120"/>
                    <a:pt x="21" y="120"/>
                    <a:pt x="20" y="121"/>
                  </a:cubicBezTo>
                  <a:cubicBezTo>
                    <a:pt x="20" y="121"/>
                    <a:pt x="20" y="121"/>
                    <a:pt x="20" y="121"/>
                  </a:cubicBezTo>
                  <a:cubicBezTo>
                    <a:pt x="19" y="121"/>
                    <a:pt x="19" y="121"/>
                    <a:pt x="19" y="121"/>
                  </a:cubicBezTo>
                  <a:cubicBezTo>
                    <a:pt x="19" y="122"/>
                    <a:pt x="19" y="122"/>
                    <a:pt x="19" y="122"/>
                  </a:cubicBezTo>
                  <a:cubicBezTo>
                    <a:pt x="19" y="122"/>
                    <a:pt x="19" y="122"/>
                    <a:pt x="19" y="122"/>
                  </a:cubicBezTo>
                  <a:cubicBezTo>
                    <a:pt x="19" y="122"/>
                    <a:pt x="19" y="122"/>
                    <a:pt x="19" y="122"/>
                  </a:cubicBezTo>
                  <a:cubicBezTo>
                    <a:pt x="19" y="122"/>
                    <a:pt x="19" y="122"/>
                    <a:pt x="19" y="122"/>
                  </a:cubicBezTo>
                  <a:cubicBezTo>
                    <a:pt x="18" y="122"/>
                    <a:pt x="18" y="122"/>
                    <a:pt x="18" y="122"/>
                  </a:cubicBezTo>
                  <a:cubicBezTo>
                    <a:pt x="18" y="123"/>
                    <a:pt x="18" y="123"/>
                    <a:pt x="18" y="123"/>
                  </a:cubicBezTo>
                  <a:cubicBezTo>
                    <a:pt x="17" y="124"/>
                    <a:pt x="17" y="124"/>
                    <a:pt x="17" y="124"/>
                  </a:cubicBezTo>
                  <a:cubicBezTo>
                    <a:pt x="17" y="124"/>
                    <a:pt x="17" y="124"/>
                    <a:pt x="17" y="124"/>
                  </a:cubicBezTo>
                  <a:cubicBezTo>
                    <a:pt x="16" y="125"/>
                    <a:pt x="16" y="125"/>
                    <a:pt x="16" y="125"/>
                  </a:cubicBezTo>
                  <a:cubicBezTo>
                    <a:pt x="15" y="125"/>
                    <a:pt x="15" y="125"/>
                    <a:pt x="15" y="125"/>
                  </a:cubicBezTo>
                  <a:cubicBezTo>
                    <a:pt x="15" y="126"/>
                    <a:pt x="15" y="126"/>
                    <a:pt x="15" y="126"/>
                  </a:cubicBezTo>
                  <a:cubicBezTo>
                    <a:pt x="14" y="126"/>
                    <a:pt x="14" y="126"/>
                    <a:pt x="14" y="126"/>
                  </a:cubicBezTo>
                  <a:cubicBezTo>
                    <a:pt x="13" y="126"/>
                    <a:pt x="13" y="126"/>
                    <a:pt x="13" y="126"/>
                  </a:cubicBezTo>
                  <a:cubicBezTo>
                    <a:pt x="13" y="127"/>
                    <a:pt x="13" y="127"/>
                    <a:pt x="13" y="127"/>
                  </a:cubicBezTo>
                  <a:cubicBezTo>
                    <a:pt x="13" y="128"/>
                    <a:pt x="13" y="128"/>
                    <a:pt x="13" y="128"/>
                  </a:cubicBezTo>
                  <a:cubicBezTo>
                    <a:pt x="14" y="128"/>
                    <a:pt x="14" y="128"/>
                    <a:pt x="14" y="128"/>
                  </a:cubicBezTo>
                  <a:cubicBezTo>
                    <a:pt x="14" y="127"/>
                    <a:pt x="14" y="127"/>
                    <a:pt x="14" y="127"/>
                  </a:cubicBezTo>
                  <a:cubicBezTo>
                    <a:pt x="14" y="127"/>
                    <a:pt x="14" y="127"/>
                    <a:pt x="14" y="127"/>
                  </a:cubicBezTo>
                  <a:cubicBezTo>
                    <a:pt x="16" y="127"/>
                    <a:pt x="16" y="127"/>
                    <a:pt x="16" y="127"/>
                  </a:cubicBezTo>
                  <a:cubicBezTo>
                    <a:pt x="17" y="129"/>
                    <a:pt x="17" y="129"/>
                    <a:pt x="17" y="129"/>
                  </a:cubicBezTo>
                  <a:cubicBezTo>
                    <a:pt x="17" y="128"/>
                    <a:pt x="17" y="128"/>
                    <a:pt x="17" y="128"/>
                  </a:cubicBezTo>
                  <a:cubicBezTo>
                    <a:pt x="17" y="128"/>
                    <a:pt x="17" y="128"/>
                    <a:pt x="17" y="128"/>
                  </a:cubicBezTo>
                  <a:cubicBezTo>
                    <a:pt x="18" y="128"/>
                    <a:pt x="18" y="128"/>
                    <a:pt x="18" y="128"/>
                  </a:cubicBezTo>
                  <a:cubicBezTo>
                    <a:pt x="17" y="127"/>
                    <a:pt x="17" y="127"/>
                    <a:pt x="17" y="127"/>
                  </a:cubicBezTo>
                  <a:cubicBezTo>
                    <a:pt x="18" y="126"/>
                    <a:pt x="18" y="126"/>
                    <a:pt x="18" y="126"/>
                  </a:cubicBezTo>
                  <a:cubicBezTo>
                    <a:pt x="18" y="127"/>
                    <a:pt x="18" y="127"/>
                    <a:pt x="18" y="127"/>
                  </a:cubicBezTo>
                  <a:cubicBezTo>
                    <a:pt x="19" y="126"/>
                    <a:pt x="19" y="126"/>
                    <a:pt x="19" y="126"/>
                  </a:cubicBezTo>
                  <a:cubicBezTo>
                    <a:pt x="19" y="126"/>
                    <a:pt x="19" y="126"/>
                    <a:pt x="19" y="126"/>
                  </a:cubicBezTo>
                  <a:cubicBezTo>
                    <a:pt x="20" y="126"/>
                    <a:pt x="20" y="126"/>
                    <a:pt x="20" y="126"/>
                  </a:cubicBezTo>
                  <a:cubicBezTo>
                    <a:pt x="20" y="125"/>
                    <a:pt x="20" y="125"/>
                    <a:pt x="20" y="125"/>
                  </a:cubicBezTo>
                  <a:cubicBezTo>
                    <a:pt x="21" y="124"/>
                    <a:pt x="21" y="124"/>
                    <a:pt x="21" y="124"/>
                  </a:cubicBezTo>
                  <a:cubicBezTo>
                    <a:pt x="21" y="125"/>
                    <a:pt x="21" y="125"/>
                    <a:pt x="21" y="125"/>
                  </a:cubicBezTo>
                  <a:cubicBezTo>
                    <a:pt x="22" y="125"/>
                    <a:pt x="22" y="125"/>
                    <a:pt x="22" y="125"/>
                  </a:cubicBezTo>
                  <a:cubicBezTo>
                    <a:pt x="23" y="124"/>
                    <a:pt x="23" y="124"/>
                    <a:pt x="23" y="124"/>
                  </a:cubicBezTo>
                  <a:cubicBezTo>
                    <a:pt x="24" y="124"/>
                    <a:pt x="24" y="124"/>
                    <a:pt x="24" y="124"/>
                  </a:cubicBezTo>
                  <a:cubicBezTo>
                    <a:pt x="24" y="125"/>
                    <a:pt x="24" y="125"/>
                    <a:pt x="24" y="125"/>
                  </a:cubicBezTo>
                  <a:cubicBezTo>
                    <a:pt x="25" y="124"/>
                    <a:pt x="25" y="124"/>
                    <a:pt x="25" y="124"/>
                  </a:cubicBezTo>
                  <a:cubicBezTo>
                    <a:pt x="24" y="124"/>
                    <a:pt x="24" y="124"/>
                    <a:pt x="24" y="124"/>
                  </a:cubicBezTo>
                  <a:cubicBezTo>
                    <a:pt x="24" y="124"/>
                    <a:pt x="24" y="124"/>
                    <a:pt x="24" y="124"/>
                  </a:cubicBezTo>
                  <a:cubicBezTo>
                    <a:pt x="24" y="123"/>
                    <a:pt x="24" y="123"/>
                    <a:pt x="24" y="123"/>
                  </a:cubicBezTo>
                  <a:cubicBezTo>
                    <a:pt x="25" y="123"/>
                    <a:pt x="25" y="123"/>
                    <a:pt x="25" y="123"/>
                  </a:cubicBezTo>
                  <a:cubicBezTo>
                    <a:pt x="25" y="124"/>
                    <a:pt x="25" y="124"/>
                    <a:pt x="25" y="124"/>
                  </a:cubicBezTo>
                  <a:cubicBezTo>
                    <a:pt x="25" y="124"/>
                    <a:pt x="25" y="124"/>
                    <a:pt x="25" y="124"/>
                  </a:cubicBezTo>
                  <a:cubicBezTo>
                    <a:pt x="25" y="124"/>
                    <a:pt x="25" y="124"/>
                    <a:pt x="25" y="124"/>
                  </a:cubicBezTo>
                  <a:cubicBezTo>
                    <a:pt x="25" y="125"/>
                    <a:pt x="25" y="125"/>
                    <a:pt x="25" y="125"/>
                  </a:cubicBezTo>
                  <a:cubicBezTo>
                    <a:pt x="26" y="125"/>
                    <a:pt x="26" y="125"/>
                    <a:pt x="26" y="125"/>
                  </a:cubicBezTo>
                  <a:cubicBezTo>
                    <a:pt x="26" y="125"/>
                    <a:pt x="26" y="125"/>
                    <a:pt x="26" y="125"/>
                  </a:cubicBezTo>
                  <a:cubicBezTo>
                    <a:pt x="28" y="126"/>
                    <a:pt x="28" y="126"/>
                    <a:pt x="28" y="126"/>
                  </a:cubicBezTo>
                  <a:cubicBezTo>
                    <a:pt x="29" y="126"/>
                    <a:pt x="29" y="126"/>
                    <a:pt x="29" y="126"/>
                  </a:cubicBezTo>
                  <a:cubicBezTo>
                    <a:pt x="29" y="125"/>
                    <a:pt x="29" y="125"/>
                    <a:pt x="29" y="125"/>
                  </a:cubicBezTo>
                  <a:cubicBezTo>
                    <a:pt x="30" y="124"/>
                    <a:pt x="30" y="124"/>
                    <a:pt x="30" y="124"/>
                  </a:cubicBezTo>
                  <a:cubicBezTo>
                    <a:pt x="30" y="124"/>
                    <a:pt x="30" y="124"/>
                    <a:pt x="30" y="124"/>
                  </a:cubicBezTo>
                  <a:cubicBezTo>
                    <a:pt x="30" y="123"/>
                    <a:pt x="30" y="123"/>
                    <a:pt x="30" y="123"/>
                  </a:cubicBezTo>
                  <a:cubicBezTo>
                    <a:pt x="30" y="123"/>
                    <a:pt x="30" y="123"/>
                    <a:pt x="30" y="123"/>
                  </a:cubicBezTo>
                  <a:cubicBezTo>
                    <a:pt x="30" y="122"/>
                    <a:pt x="30" y="122"/>
                    <a:pt x="30" y="122"/>
                  </a:cubicBezTo>
                  <a:cubicBezTo>
                    <a:pt x="30" y="121"/>
                    <a:pt x="30" y="121"/>
                    <a:pt x="30" y="121"/>
                  </a:cubicBezTo>
                  <a:cubicBezTo>
                    <a:pt x="30" y="121"/>
                    <a:pt x="30" y="121"/>
                    <a:pt x="30" y="121"/>
                  </a:cubicBezTo>
                  <a:cubicBezTo>
                    <a:pt x="31" y="121"/>
                    <a:pt x="31" y="121"/>
                    <a:pt x="31" y="121"/>
                  </a:cubicBezTo>
                  <a:cubicBezTo>
                    <a:pt x="32" y="121"/>
                    <a:pt x="32" y="121"/>
                    <a:pt x="32" y="121"/>
                  </a:cubicBezTo>
                  <a:cubicBezTo>
                    <a:pt x="32" y="121"/>
                    <a:pt x="32" y="121"/>
                    <a:pt x="32" y="121"/>
                  </a:cubicBezTo>
                  <a:cubicBezTo>
                    <a:pt x="33" y="121"/>
                    <a:pt x="33" y="121"/>
                    <a:pt x="33" y="121"/>
                  </a:cubicBezTo>
                  <a:cubicBezTo>
                    <a:pt x="33" y="120"/>
                    <a:pt x="33" y="120"/>
                    <a:pt x="33" y="120"/>
                  </a:cubicBezTo>
                  <a:cubicBezTo>
                    <a:pt x="34" y="120"/>
                    <a:pt x="34" y="120"/>
                    <a:pt x="34" y="120"/>
                  </a:cubicBezTo>
                  <a:cubicBezTo>
                    <a:pt x="35" y="120"/>
                    <a:pt x="35" y="120"/>
                    <a:pt x="35" y="120"/>
                  </a:cubicBezTo>
                  <a:cubicBezTo>
                    <a:pt x="36" y="120"/>
                    <a:pt x="37" y="121"/>
                    <a:pt x="38" y="122"/>
                  </a:cubicBezTo>
                  <a:cubicBezTo>
                    <a:pt x="38" y="122"/>
                    <a:pt x="38" y="122"/>
                    <a:pt x="38" y="122"/>
                  </a:cubicBezTo>
                  <a:cubicBezTo>
                    <a:pt x="38" y="122"/>
                    <a:pt x="38" y="122"/>
                    <a:pt x="38" y="122"/>
                  </a:cubicBezTo>
                  <a:cubicBezTo>
                    <a:pt x="38" y="122"/>
                    <a:pt x="38" y="122"/>
                    <a:pt x="38" y="122"/>
                  </a:cubicBezTo>
                  <a:cubicBezTo>
                    <a:pt x="38" y="121"/>
                    <a:pt x="38" y="121"/>
                    <a:pt x="38" y="121"/>
                  </a:cubicBezTo>
                  <a:cubicBezTo>
                    <a:pt x="39" y="121"/>
                    <a:pt x="40" y="121"/>
                    <a:pt x="41" y="122"/>
                  </a:cubicBezTo>
                  <a:cubicBezTo>
                    <a:pt x="42" y="122"/>
                    <a:pt x="42" y="122"/>
                    <a:pt x="42" y="122"/>
                  </a:cubicBezTo>
                  <a:cubicBezTo>
                    <a:pt x="42" y="121"/>
                    <a:pt x="42" y="121"/>
                    <a:pt x="42" y="121"/>
                  </a:cubicBezTo>
                  <a:cubicBezTo>
                    <a:pt x="42" y="121"/>
                    <a:pt x="42" y="121"/>
                    <a:pt x="42" y="121"/>
                  </a:cubicBezTo>
                  <a:cubicBezTo>
                    <a:pt x="41" y="120"/>
                    <a:pt x="41" y="120"/>
                    <a:pt x="41" y="120"/>
                  </a:cubicBezTo>
                  <a:cubicBezTo>
                    <a:pt x="42" y="120"/>
                    <a:pt x="42" y="120"/>
                    <a:pt x="42" y="120"/>
                  </a:cubicBezTo>
                  <a:cubicBezTo>
                    <a:pt x="42" y="120"/>
                    <a:pt x="42" y="120"/>
                    <a:pt x="42" y="120"/>
                  </a:cubicBezTo>
                  <a:cubicBezTo>
                    <a:pt x="43" y="120"/>
                    <a:pt x="43" y="120"/>
                    <a:pt x="43" y="120"/>
                  </a:cubicBezTo>
                  <a:cubicBezTo>
                    <a:pt x="43" y="120"/>
                    <a:pt x="43" y="120"/>
                    <a:pt x="43" y="120"/>
                  </a:cubicBezTo>
                  <a:cubicBezTo>
                    <a:pt x="44" y="120"/>
                    <a:pt x="44" y="120"/>
                    <a:pt x="44" y="120"/>
                  </a:cubicBezTo>
                  <a:cubicBezTo>
                    <a:pt x="45" y="120"/>
                    <a:pt x="45" y="120"/>
                    <a:pt x="45" y="120"/>
                  </a:cubicBezTo>
                  <a:cubicBezTo>
                    <a:pt x="45" y="120"/>
                    <a:pt x="45" y="120"/>
                    <a:pt x="45" y="120"/>
                  </a:cubicBezTo>
                  <a:cubicBezTo>
                    <a:pt x="46" y="119"/>
                    <a:pt x="46" y="119"/>
                    <a:pt x="47" y="119"/>
                  </a:cubicBezTo>
                  <a:cubicBezTo>
                    <a:pt x="47" y="119"/>
                    <a:pt x="47" y="119"/>
                    <a:pt x="47" y="119"/>
                  </a:cubicBezTo>
                  <a:cubicBezTo>
                    <a:pt x="46" y="118"/>
                    <a:pt x="46" y="118"/>
                    <a:pt x="46" y="118"/>
                  </a:cubicBezTo>
                  <a:cubicBezTo>
                    <a:pt x="47" y="118"/>
                    <a:pt x="47" y="119"/>
                    <a:pt x="48" y="119"/>
                  </a:cubicBezTo>
                  <a:cubicBezTo>
                    <a:pt x="48" y="119"/>
                    <a:pt x="48" y="119"/>
                    <a:pt x="48" y="119"/>
                  </a:cubicBezTo>
                  <a:cubicBezTo>
                    <a:pt x="48" y="119"/>
                    <a:pt x="48" y="119"/>
                    <a:pt x="48" y="119"/>
                  </a:cubicBezTo>
                  <a:cubicBezTo>
                    <a:pt x="49" y="119"/>
                    <a:pt x="49" y="119"/>
                    <a:pt x="49" y="119"/>
                  </a:cubicBezTo>
                  <a:cubicBezTo>
                    <a:pt x="49" y="119"/>
                    <a:pt x="49" y="119"/>
                    <a:pt x="49" y="119"/>
                  </a:cubicBezTo>
                  <a:cubicBezTo>
                    <a:pt x="49" y="119"/>
                    <a:pt x="49" y="119"/>
                    <a:pt x="49" y="119"/>
                  </a:cubicBezTo>
                  <a:cubicBezTo>
                    <a:pt x="49" y="119"/>
                    <a:pt x="49" y="119"/>
                    <a:pt x="49" y="119"/>
                  </a:cubicBezTo>
                  <a:cubicBezTo>
                    <a:pt x="50" y="119"/>
                    <a:pt x="50" y="119"/>
                    <a:pt x="50" y="119"/>
                  </a:cubicBezTo>
                  <a:cubicBezTo>
                    <a:pt x="50" y="119"/>
                    <a:pt x="50" y="119"/>
                    <a:pt x="50" y="119"/>
                  </a:cubicBezTo>
                  <a:cubicBezTo>
                    <a:pt x="50" y="119"/>
                    <a:pt x="50" y="119"/>
                    <a:pt x="50" y="119"/>
                  </a:cubicBezTo>
                  <a:cubicBezTo>
                    <a:pt x="51" y="120"/>
                    <a:pt x="51" y="120"/>
                    <a:pt x="51" y="120"/>
                  </a:cubicBezTo>
                  <a:cubicBezTo>
                    <a:pt x="52" y="119"/>
                    <a:pt x="53" y="119"/>
                    <a:pt x="55" y="118"/>
                  </a:cubicBezTo>
                  <a:cubicBezTo>
                    <a:pt x="56" y="119"/>
                    <a:pt x="58" y="119"/>
                    <a:pt x="59" y="119"/>
                  </a:cubicBezTo>
                  <a:cubicBezTo>
                    <a:pt x="60" y="118"/>
                    <a:pt x="60" y="118"/>
                    <a:pt x="60" y="118"/>
                  </a:cubicBezTo>
                  <a:cubicBezTo>
                    <a:pt x="62" y="118"/>
                    <a:pt x="62" y="118"/>
                    <a:pt x="62" y="118"/>
                  </a:cubicBezTo>
                  <a:cubicBezTo>
                    <a:pt x="63" y="117"/>
                    <a:pt x="63" y="117"/>
                    <a:pt x="63" y="117"/>
                  </a:cubicBezTo>
                  <a:cubicBezTo>
                    <a:pt x="63" y="117"/>
                    <a:pt x="63" y="117"/>
                    <a:pt x="63" y="117"/>
                  </a:cubicBezTo>
                  <a:cubicBezTo>
                    <a:pt x="64" y="117"/>
                    <a:pt x="64" y="117"/>
                    <a:pt x="64" y="117"/>
                  </a:cubicBezTo>
                  <a:cubicBezTo>
                    <a:pt x="65" y="117"/>
                    <a:pt x="65" y="117"/>
                    <a:pt x="65" y="117"/>
                  </a:cubicBezTo>
                  <a:cubicBezTo>
                    <a:pt x="64" y="116"/>
                    <a:pt x="64" y="116"/>
                    <a:pt x="64" y="116"/>
                  </a:cubicBezTo>
                  <a:cubicBezTo>
                    <a:pt x="65" y="116"/>
                    <a:pt x="65" y="116"/>
                    <a:pt x="65" y="116"/>
                  </a:cubicBezTo>
                  <a:cubicBezTo>
                    <a:pt x="65" y="115"/>
                    <a:pt x="65" y="115"/>
                    <a:pt x="65" y="115"/>
                  </a:cubicBezTo>
                  <a:cubicBezTo>
                    <a:pt x="66" y="115"/>
                    <a:pt x="66" y="115"/>
                    <a:pt x="66" y="115"/>
                  </a:cubicBezTo>
                  <a:cubicBezTo>
                    <a:pt x="67" y="114"/>
                    <a:pt x="67" y="114"/>
                    <a:pt x="67" y="114"/>
                  </a:cubicBezTo>
                  <a:cubicBezTo>
                    <a:pt x="68" y="113"/>
                    <a:pt x="68" y="113"/>
                    <a:pt x="68" y="113"/>
                  </a:cubicBezTo>
                  <a:cubicBezTo>
                    <a:pt x="67" y="112"/>
                    <a:pt x="67" y="112"/>
                    <a:pt x="67" y="112"/>
                  </a:cubicBezTo>
                  <a:cubicBezTo>
                    <a:pt x="68" y="111"/>
                    <a:pt x="68" y="111"/>
                    <a:pt x="68" y="111"/>
                  </a:cubicBezTo>
                  <a:cubicBezTo>
                    <a:pt x="68" y="111"/>
                    <a:pt x="68" y="111"/>
                    <a:pt x="68" y="111"/>
                  </a:cubicBezTo>
                  <a:cubicBezTo>
                    <a:pt x="66" y="111"/>
                    <a:pt x="65" y="112"/>
                    <a:pt x="64" y="112"/>
                  </a:cubicBezTo>
                  <a:cubicBezTo>
                    <a:pt x="63" y="112"/>
                    <a:pt x="63" y="112"/>
                    <a:pt x="63" y="112"/>
                  </a:cubicBezTo>
                  <a:cubicBezTo>
                    <a:pt x="62" y="111"/>
                    <a:pt x="62" y="111"/>
                    <a:pt x="62" y="111"/>
                  </a:cubicBezTo>
                  <a:cubicBezTo>
                    <a:pt x="62" y="112"/>
                    <a:pt x="62" y="112"/>
                    <a:pt x="62" y="112"/>
                  </a:cubicBezTo>
                  <a:cubicBezTo>
                    <a:pt x="61" y="112"/>
                    <a:pt x="61" y="112"/>
                    <a:pt x="61" y="112"/>
                  </a:cubicBezTo>
                  <a:cubicBezTo>
                    <a:pt x="61" y="111"/>
                    <a:pt x="61" y="111"/>
                    <a:pt x="61" y="111"/>
                  </a:cubicBezTo>
                  <a:cubicBezTo>
                    <a:pt x="62" y="111"/>
                    <a:pt x="62" y="111"/>
                    <a:pt x="62" y="111"/>
                  </a:cubicBezTo>
                  <a:cubicBezTo>
                    <a:pt x="62" y="111"/>
                    <a:pt x="62" y="111"/>
                    <a:pt x="62" y="111"/>
                  </a:cubicBezTo>
                  <a:cubicBezTo>
                    <a:pt x="62" y="111"/>
                    <a:pt x="62" y="111"/>
                    <a:pt x="62" y="111"/>
                  </a:cubicBezTo>
                  <a:cubicBezTo>
                    <a:pt x="61" y="111"/>
                    <a:pt x="61" y="111"/>
                    <a:pt x="61" y="111"/>
                  </a:cubicBezTo>
                  <a:cubicBezTo>
                    <a:pt x="60" y="111"/>
                    <a:pt x="60" y="111"/>
                    <a:pt x="60" y="111"/>
                  </a:cubicBezTo>
                  <a:cubicBezTo>
                    <a:pt x="60" y="110"/>
                    <a:pt x="60" y="110"/>
                    <a:pt x="60" y="110"/>
                  </a:cubicBezTo>
                  <a:cubicBezTo>
                    <a:pt x="62" y="110"/>
                    <a:pt x="62" y="110"/>
                    <a:pt x="62" y="110"/>
                  </a:cubicBezTo>
                  <a:cubicBezTo>
                    <a:pt x="63" y="110"/>
                    <a:pt x="63" y="110"/>
                    <a:pt x="63" y="110"/>
                  </a:cubicBezTo>
                  <a:cubicBezTo>
                    <a:pt x="63" y="110"/>
                    <a:pt x="63" y="110"/>
                    <a:pt x="63" y="110"/>
                  </a:cubicBezTo>
                  <a:cubicBezTo>
                    <a:pt x="64" y="109"/>
                    <a:pt x="64" y="109"/>
                    <a:pt x="64" y="109"/>
                  </a:cubicBezTo>
                  <a:cubicBezTo>
                    <a:pt x="64" y="107"/>
                    <a:pt x="64" y="107"/>
                    <a:pt x="64" y="107"/>
                  </a:cubicBezTo>
                  <a:cubicBezTo>
                    <a:pt x="63" y="108"/>
                    <a:pt x="63" y="108"/>
                    <a:pt x="62" y="108"/>
                  </a:cubicBezTo>
                  <a:cubicBezTo>
                    <a:pt x="62" y="108"/>
                    <a:pt x="62" y="108"/>
                    <a:pt x="62" y="108"/>
                  </a:cubicBezTo>
                  <a:cubicBezTo>
                    <a:pt x="63" y="107"/>
                    <a:pt x="63" y="107"/>
                    <a:pt x="63" y="107"/>
                  </a:cubicBezTo>
                  <a:cubicBezTo>
                    <a:pt x="63" y="107"/>
                    <a:pt x="63" y="107"/>
                    <a:pt x="63" y="107"/>
                  </a:cubicBezTo>
                  <a:cubicBezTo>
                    <a:pt x="64" y="107"/>
                    <a:pt x="64" y="107"/>
                    <a:pt x="64" y="107"/>
                  </a:cubicBezTo>
                  <a:cubicBezTo>
                    <a:pt x="64" y="107"/>
                    <a:pt x="64" y="107"/>
                    <a:pt x="64" y="107"/>
                  </a:cubicBezTo>
                  <a:cubicBezTo>
                    <a:pt x="65" y="107"/>
                    <a:pt x="65" y="107"/>
                    <a:pt x="65" y="107"/>
                  </a:cubicBezTo>
                  <a:cubicBezTo>
                    <a:pt x="66" y="106"/>
                    <a:pt x="66" y="106"/>
                    <a:pt x="66" y="106"/>
                  </a:cubicBezTo>
                  <a:cubicBezTo>
                    <a:pt x="66" y="106"/>
                    <a:pt x="66" y="106"/>
                    <a:pt x="66" y="106"/>
                  </a:cubicBezTo>
                  <a:cubicBezTo>
                    <a:pt x="66" y="105"/>
                    <a:pt x="66" y="105"/>
                    <a:pt x="66" y="105"/>
                  </a:cubicBezTo>
                  <a:cubicBezTo>
                    <a:pt x="66" y="105"/>
                    <a:pt x="66" y="105"/>
                    <a:pt x="66" y="105"/>
                  </a:cubicBezTo>
                  <a:cubicBezTo>
                    <a:pt x="65" y="105"/>
                    <a:pt x="65" y="105"/>
                    <a:pt x="65" y="105"/>
                  </a:cubicBezTo>
                  <a:cubicBezTo>
                    <a:pt x="65" y="105"/>
                    <a:pt x="65" y="105"/>
                    <a:pt x="65" y="105"/>
                  </a:cubicBezTo>
                  <a:cubicBezTo>
                    <a:pt x="66" y="105"/>
                    <a:pt x="66" y="105"/>
                    <a:pt x="66" y="105"/>
                  </a:cubicBezTo>
                  <a:cubicBezTo>
                    <a:pt x="65" y="104"/>
                    <a:pt x="65" y="104"/>
                    <a:pt x="65" y="104"/>
                  </a:cubicBezTo>
                  <a:cubicBezTo>
                    <a:pt x="66" y="104"/>
                    <a:pt x="66" y="105"/>
                    <a:pt x="67" y="105"/>
                  </a:cubicBezTo>
                  <a:cubicBezTo>
                    <a:pt x="67" y="105"/>
                    <a:pt x="67" y="104"/>
                    <a:pt x="68" y="104"/>
                  </a:cubicBezTo>
                  <a:cubicBezTo>
                    <a:pt x="68" y="103"/>
                    <a:pt x="68" y="103"/>
                    <a:pt x="68" y="103"/>
                  </a:cubicBezTo>
                  <a:cubicBezTo>
                    <a:pt x="69" y="103"/>
                    <a:pt x="69" y="102"/>
                    <a:pt x="69" y="101"/>
                  </a:cubicBezTo>
                  <a:cubicBezTo>
                    <a:pt x="69" y="100"/>
                    <a:pt x="69" y="102"/>
                    <a:pt x="69" y="101"/>
                  </a:cubicBezTo>
                  <a:close/>
                  <a:moveTo>
                    <a:pt x="47" y="119"/>
                  </a:moveTo>
                  <a:cubicBezTo>
                    <a:pt x="46" y="120"/>
                    <a:pt x="46" y="120"/>
                    <a:pt x="46" y="120"/>
                  </a:cubicBezTo>
                  <a:cubicBezTo>
                    <a:pt x="46" y="120"/>
                    <a:pt x="46" y="120"/>
                    <a:pt x="46" y="120"/>
                  </a:cubicBezTo>
                  <a:cubicBezTo>
                    <a:pt x="45" y="120"/>
                    <a:pt x="45" y="120"/>
                    <a:pt x="45" y="120"/>
                  </a:cubicBezTo>
                  <a:cubicBezTo>
                    <a:pt x="45" y="121"/>
                    <a:pt x="45" y="121"/>
                    <a:pt x="45" y="121"/>
                  </a:cubicBezTo>
                  <a:cubicBezTo>
                    <a:pt x="45" y="121"/>
                    <a:pt x="45" y="121"/>
                    <a:pt x="45" y="121"/>
                  </a:cubicBezTo>
                  <a:cubicBezTo>
                    <a:pt x="47" y="122"/>
                    <a:pt x="47" y="122"/>
                    <a:pt x="47" y="122"/>
                  </a:cubicBezTo>
                  <a:cubicBezTo>
                    <a:pt x="47" y="122"/>
                    <a:pt x="47" y="122"/>
                    <a:pt x="47" y="122"/>
                  </a:cubicBezTo>
                  <a:cubicBezTo>
                    <a:pt x="48" y="121"/>
                    <a:pt x="48" y="121"/>
                    <a:pt x="48" y="121"/>
                  </a:cubicBezTo>
                  <a:cubicBezTo>
                    <a:pt x="48" y="121"/>
                    <a:pt x="48" y="121"/>
                    <a:pt x="48" y="121"/>
                  </a:cubicBezTo>
                  <a:cubicBezTo>
                    <a:pt x="49" y="120"/>
                    <a:pt x="49" y="120"/>
                    <a:pt x="49" y="120"/>
                  </a:cubicBezTo>
                  <a:cubicBezTo>
                    <a:pt x="48" y="120"/>
                    <a:pt x="48" y="120"/>
                    <a:pt x="48" y="120"/>
                  </a:cubicBezTo>
                  <a:lnTo>
                    <a:pt x="47" y="119"/>
                  </a:lnTo>
                  <a:close/>
                  <a:moveTo>
                    <a:pt x="22" y="91"/>
                  </a:moveTo>
                  <a:cubicBezTo>
                    <a:pt x="22" y="91"/>
                    <a:pt x="22" y="91"/>
                    <a:pt x="22" y="91"/>
                  </a:cubicBezTo>
                  <a:cubicBezTo>
                    <a:pt x="22" y="90"/>
                    <a:pt x="22" y="90"/>
                    <a:pt x="22" y="90"/>
                  </a:cubicBezTo>
                  <a:cubicBezTo>
                    <a:pt x="22" y="90"/>
                    <a:pt x="22" y="90"/>
                    <a:pt x="22" y="90"/>
                  </a:cubicBezTo>
                  <a:cubicBezTo>
                    <a:pt x="22" y="90"/>
                    <a:pt x="22" y="90"/>
                    <a:pt x="22" y="90"/>
                  </a:cubicBezTo>
                  <a:cubicBezTo>
                    <a:pt x="22" y="90"/>
                    <a:pt x="22" y="90"/>
                    <a:pt x="22" y="90"/>
                  </a:cubicBezTo>
                  <a:lnTo>
                    <a:pt x="22" y="91"/>
                  </a:lnTo>
                  <a:close/>
                  <a:moveTo>
                    <a:pt x="34" y="26"/>
                  </a:moveTo>
                  <a:cubicBezTo>
                    <a:pt x="34" y="27"/>
                    <a:pt x="34" y="27"/>
                    <a:pt x="34" y="27"/>
                  </a:cubicBezTo>
                  <a:cubicBezTo>
                    <a:pt x="34" y="27"/>
                    <a:pt x="34" y="26"/>
                    <a:pt x="35" y="26"/>
                  </a:cubicBezTo>
                  <a:cubicBezTo>
                    <a:pt x="34" y="26"/>
                    <a:pt x="34" y="26"/>
                    <a:pt x="34" y="26"/>
                  </a:cubicBezTo>
                  <a:close/>
                  <a:moveTo>
                    <a:pt x="36" y="22"/>
                  </a:moveTo>
                  <a:cubicBezTo>
                    <a:pt x="36" y="23"/>
                    <a:pt x="36" y="23"/>
                    <a:pt x="36" y="23"/>
                  </a:cubicBezTo>
                  <a:cubicBezTo>
                    <a:pt x="37" y="23"/>
                    <a:pt x="37" y="23"/>
                    <a:pt x="37" y="23"/>
                  </a:cubicBezTo>
                  <a:cubicBezTo>
                    <a:pt x="36" y="22"/>
                    <a:pt x="36" y="22"/>
                    <a:pt x="36" y="22"/>
                  </a:cubicBezTo>
                  <a:close/>
                  <a:moveTo>
                    <a:pt x="34" y="22"/>
                  </a:moveTo>
                  <a:cubicBezTo>
                    <a:pt x="34" y="22"/>
                    <a:pt x="34" y="22"/>
                    <a:pt x="34" y="22"/>
                  </a:cubicBezTo>
                  <a:cubicBezTo>
                    <a:pt x="34" y="22"/>
                    <a:pt x="34" y="22"/>
                    <a:pt x="34" y="22"/>
                  </a:cubicBezTo>
                  <a:cubicBezTo>
                    <a:pt x="33" y="22"/>
                    <a:pt x="33" y="22"/>
                    <a:pt x="33" y="22"/>
                  </a:cubicBezTo>
                  <a:cubicBezTo>
                    <a:pt x="33" y="22"/>
                    <a:pt x="33" y="22"/>
                    <a:pt x="33" y="22"/>
                  </a:cubicBezTo>
                  <a:cubicBezTo>
                    <a:pt x="33" y="22"/>
                    <a:pt x="33" y="22"/>
                    <a:pt x="33" y="22"/>
                  </a:cubicBezTo>
                  <a:lnTo>
                    <a:pt x="34" y="22"/>
                  </a:lnTo>
                  <a:close/>
                  <a:moveTo>
                    <a:pt x="36" y="22"/>
                  </a:moveTo>
                  <a:cubicBezTo>
                    <a:pt x="35" y="22"/>
                    <a:pt x="35" y="22"/>
                    <a:pt x="35" y="22"/>
                  </a:cubicBezTo>
                  <a:cubicBezTo>
                    <a:pt x="36" y="21"/>
                    <a:pt x="36" y="21"/>
                    <a:pt x="36" y="21"/>
                  </a:cubicBezTo>
                  <a:cubicBezTo>
                    <a:pt x="35" y="21"/>
                    <a:pt x="35" y="21"/>
                    <a:pt x="35" y="21"/>
                  </a:cubicBezTo>
                  <a:cubicBezTo>
                    <a:pt x="35" y="22"/>
                    <a:pt x="35" y="22"/>
                    <a:pt x="35" y="22"/>
                  </a:cubicBezTo>
                  <a:cubicBezTo>
                    <a:pt x="35" y="22"/>
                    <a:pt x="35" y="22"/>
                    <a:pt x="35" y="22"/>
                  </a:cubicBezTo>
                  <a:cubicBezTo>
                    <a:pt x="35" y="22"/>
                    <a:pt x="35" y="22"/>
                    <a:pt x="35" y="22"/>
                  </a:cubicBezTo>
                  <a:lnTo>
                    <a:pt x="36" y="22"/>
                  </a:lnTo>
                  <a:close/>
                  <a:moveTo>
                    <a:pt x="34" y="21"/>
                  </a:moveTo>
                  <a:cubicBezTo>
                    <a:pt x="35" y="21"/>
                    <a:pt x="35" y="21"/>
                    <a:pt x="35" y="21"/>
                  </a:cubicBezTo>
                  <a:cubicBezTo>
                    <a:pt x="34" y="20"/>
                    <a:pt x="34" y="20"/>
                    <a:pt x="34" y="20"/>
                  </a:cubicBezTo>
                  <a:cubicBezTo>
                    <a:pt x="34" y="20"/>
                    <a:pt x="34" y="20"/>
                    <a:pt x="34" y="20"/>
                  </a:cubicBezTo>
                  <a:cubicBezTo>
                    <a:pt x="34" y="20"/>
                    <a:pt x="34" y="20"/>
                    <a:pt x="34" y="20"/>
                  </a:cubicBezTo>
                  <a:cubicBezTo>
                    <a:pt x="33" y="20"/>
                    <a:pt x="33" y="20"/>
                    <a:pt x="33" y="20"/>
                  </a:cubicBezTo>
                  <a:cubicBezTo>
                    <a:pt x="34" y="21"/>
                    <a:pt x="34" y="21"/>
                    <a:pt x="34" y="21"/>
                  </a:cubicBezTo>
                  <a:close/>
                  <a:moveTo>
                    <a:pt x="12" y="47"/>
                  </a:moveTo>
                  <a:cubicBezTo>
                    <a:pt x="12" y="47"/>
                    <a:pt x="12" y="47"/>
                    <a:pt x="12" y="47"/>
                  </a:cubicBezTo>
                  <a:cubicBezTo>
                    <a:pt x="12" y="46"/>
                    <a:pt x="12" y="46"/>
                    <a:pt x="12" y="46"/>
                  </a:cubicBezTo>
                  <a:cubicBezTo>
                    <a:pt x="11" y="46"/>
                    <a:pt x="11" y="46"/>
                    <a:pt x="11" y="46"/>
                  </a:cubicBezTo>
                  <a:cubicBezTo>
                    <a:pt x="11" y="47"/>
                    <a:pt x="11" y="47"/>
                    <a:pt x="11" y="47"/>
                  </a:cubicBezTo>
                  <a:cubicBezTo>
                    <a:pt x="12" y="47"/>
                    <a:pt x="12" y="47"/>
                    <a:pt x="12" y="47"/>
                  </a:cubicBezTo>
                  <a:close/>
                  <a:moveTo>
                    <a:pt x="14" y="43"/>
                  </a:moveTo>
                  <a:cubicBezTo>
                    <a:pt x="15" y="43"/>
                    <a:pt x="15" y="43"/>
                    <a:pt x="15" y="43"/>
                  </a:cubicBezTo>
                  <a:cubicBezTo>
                    <a:pt x="14" y="43"/>
                    <a:pt x="14" y="43"/>
                    <a:pt x="14" y="43"/>
                  </a:cubicBezTo>
                  <a:cubicBezTo>
                    <a:pt x="14" y="43"/>
                    <a:pt x="14" y="43"/>
                    <a:pt x="14" y="43"/>
                  </a:cubicBezTo>
                  <a:close/>
                  <a:moveTo>
                    <a:pt x="14" y="42"/>
                  </a:moveTo>
                  <a:cubicBezTo>
                    <a:pt x="14" y="43"/>
                    <a:pt x="14" y="43"/>
                    <a:pt x="14" y="43"/>
                  </a:cubicBezTo>
                  <a:cubicBezTo>
                    <a:pt x="14" y="43"/>
                    <a:pt x="14" y="43"/>
                    <a:pt x="14" y="43"/>
                  </a:cubicBezTo>
                  <a:cubicBezTo>
                    <a:pt x="14" y="42"/>
                    <a:pt x="14" y="42"/>
                    <a:pt x="14" y="42"/>
                  </a:cubicBezTo>
                  <a:cubicBezTo>
                    <a:pt x="14" y="41"/>
                    <a:pt x="14" y="41"/>
                    <a:pt x="14" y="41"/>
                  </a:cubicBezTo>
                  <a:cubicBezTo>
                    <a:pt x="14" y="41"/>
                    <a:pt x="14" y="41"/>
                    <a:pt x="14" y="41"/>
                  </a:cubicBezTo>
                  <a:cubicBezTo>
                    <a:pt x="14" y="41"/>
                    <a:pt x="14" y="41"/>
                    <a:pt x="14" y="41"/>
                  </a:cubicBezTo>
                  <a:cubicBezTo>
                    <a:pt x="14" y="42"/>
                    <a:pt x="14" y="42"/>
                    <a:pt x="14" y="42"/>
                  </a:cubicBezTo>
                  <a:close/>
                  <a:moveTo>
                    <a:pt x="19" y="61"/>
                  </a:moveTo>
                  <a:cubicBezTo>
                    <a:pt x="20" y="62"/>
                    <a:pt x="20" y="62"/>
                    <a:pt x="20" y="62"/>
                  </a:cubicBezTo>
                  <a:cubicBezTo>
                    <a:pt x="20" y="61"/>
                    <a:pt x="20" y="61"/>
                    <a:pt x="20" y="60"/>
                  </a:cubicBezTo>
                  <a:cubicBezTo>
                    <a:pt x="19" y="60"/>
                    <a:pt x="19" y="60"/>
                    <a:pt x="19" y="60"/>
                  </a:cubicBezTo>
                  <a:cubicBezTo>
                    <a:pt x="19" y="60"/>
                    <a:pt x="19" y="60"/>
                    <a:pt x="19" y="60"/>
                  </a:cubicBezTo>
                  <a:cubicBezTo>
                    <a:pt x="19" y="60"/>
                    <a:pt x="19" y="60"/>
                    <a:pt x="19" y="60"/>
                  </a:cubicBezTo>
                  <a:cubicBezTo>
                    <a:pt x="19" y="60"/>
                    <a:pt x="19" y="60"/>
                    <a:pt x="19" y="60"/>
                  </a:cubicBezTo>
                  <a:lnTo>
                    <a:pt x="19" y="61"/>
                  </a:lnTo>
                  <a:close/>
                  <a:moveTo>
                    <a:pt x="12" y="58"/>
                  </a:moveTo>
                  <a:cubicBezTo>
                    <a:pt x="12" y="58"/>
                    <a:pt x="12" y="58"/>
                    <a:pt x="12" y="58"/>
                  </a:cubicBezTo>
                  <a:cubicBezTo>
                    <a:pt x="12" y="57"/>
                    <a:pt x="12" y="57"/>
                    <a:pt x="12" y="57"/>
                  </a:cubicBezTo>
                  <a:cubicBezTo>
                    <a:pt x="12" y="57"/>
                    <a:pt x="12" y="57"/>
                    <a:pt x="12" y="57"/>
                  </a:cubicBezTo>
                  <a:cubicBezTo>
                    <a:pt x="12" y="57"/>
                    <a:pt x="12" y="57"/>
                    <a:pt x="12" y="57"/>
                  </a:cubicBezTo>
                  <a:lnTo>
                    <a:pt x="12" y="58"/>
                  </a:lnTo>
                  <a:close/>
                  <a:moveTo>
                    <a:pt x="16" y="56"/>
                  </a:moveTo>
                  <a:cubicBezTo>
                    <a:pt x="16" y="56"/>
                    <a:pt x="16" y="56"/>
                    <a:pt x="16" y="56"/>
                  </a:cubicBezTo>
                  <a:cubicBezTo>
                    <a:pt x="16" y="55"/>
                    <a:pt x="16" y="55"/>
                    <a:pt x="16" y="55"/>
                  </a:cubicBezTo>
                  <a:cubicBezTo>
                    <a:pt x="16" y="56"/>
                    <a:pt x="16" y="56"/>
                    <a:pt x="16" y="56"/>
                  </a:cubicBezTo>
                  <a:close/>
                  <a:moveTo>
                    <a:pt x="12" y="53"/>
                  </a:moveTo>
                  <a:cubicBezTo>
                    <a:pt x="12" y="52"/>
                    <a:pt x="12" y="52"/>
                    <a:pt x="12" y="52"/>
                  </a:cubicBezTo>
                  <a:cubicBezTo>
                    <a:pt x="12" y="53"/>
                    <a:pt x="12" y="53"/>
                    <a:pt x="12" y="53"/>
                  </a:cubicBezTo>
                  <a:cubicBezTo>
                    <a:pt x="12" y="53"/>
                    <a:pt x="12" y="53"/>
                    <a:pt x="12" y="53"/>
                  </a:cubicBezTo>
                  <a:close/>
                  <a:moveTo>
                    <a:pt x="7" y="53"/>
                  </a:moveTo>
                  <a:cubicBezTo>
                    <a:pt x="8" y="53"/>
                    <a:pt x="8" y="53"/>
                    <a:pt x="8" y="53"/>
                  </a:cubicBezTo>
                  <a:cubicBezTo>
                    <a:pt x="8" y="53"/>
                    <a:pt x="8" y="53"/>
                    <a:pt x="8" y="53"/>
                  </a:cubicBezTo>
                  <a:cubicBezTo>
                    <a:pt x="9" y="52"/>
                    <a:pt x="9" y="52"/>
                    <a:pt x="9" y="52"/>
                  </a:cubicBezTo>
                  <a:cubicBezTo>
                    <a:pt x="9" y="52"/>
                    <a:pt x="9" y="52"/>
                    <a:pt x="9" y="52"/>
                  </a:cubicBezTo>
                  <a:cubicBezTo>
                    <a:pt x="7" y="52"/>
                    <a:pt x="7" y="52"/>
                    <a:pt x="7" y="52"/>
                  </a:cubicBezTo>
                  <a:lnTo>
                    <a:pt x="7" y="53"/>
                  </a:lnTo>
                  <a:close/>
                  <a:moveTo>
                    <a:pt x="10" y="51"/>
                  </a:moveTo>
                  <a:cubicBezTo>
                    <a:pt x="11" y="50"/>
                    <a:pt x="11" y="50"/>
                    <a:pt x="11" y="50"/>
                  </a:cubicBezTo>
                  <a:cubicBezTo>
                    <a:pt x="10" y="50"/>
                    <a:pt x="10" y="50"/>
                    <a:pt x="10" y="50"/>
                  </a:cubicBezTo>
                  <a:cubicBezTo>
                    <a:pt x="10" y="51"/>
                    <a:pt x="10" y="51"/>
                    <a:pt x="10" y="51"/>
                  </a:cubicBezTo>
                  <a:cubicBezTo>
                    <a:pt x="9" y="51"/>
                    <a:pt x="9" y="51"/>
                    <a:pt x="9" y="51"/>
                  </a:cubicBezTo>
                  <a:cubicBezTo>
                    <a:pt x="9" y="51"/>
                    <a:pt x="9" y="51"/>
                    <a:pt x="9" y="51"/>
                  </a:cubicBezTo>
                  <a:cubicBezTo>
                    <a:pt x="9" y="52"/>
                    <a:pt x="9" y="52"/>
                    <a:pt x="9" y="52"/>
                  </a:cubicBezTo>
                  <a:cubicBezTo>
                    <a:pt x="10" y="51"/>
                    <a:pt x="10" y="51"/>
                    <a:pt x="10" y="51"/>
                  </a:cubicBezTo>
                  <a:close/>
                  <a:moveTo>
                    <a:pt x="46" y="8"/>
                  </a:moveTo>
                  <a:cubicBezTo>
                    <a:pt x="46" y="8"/>
                    <a:pt x="46" y="8"/>
                    <a:pt x="46" y="8"/>
                  </a:cubicBezTo>
                  <a:cubicBezTo>
                    <a:pt x="46" y="9"/>
                    <a:pt x="46" y="9"/>
                    <a:pt x="46" y="9"/>
                  </a:cubicBezTo>
                  <a:cubicBezTo>
                    <a:pt x="46" y="9"/>
                    <a:pt x="46" y="9"/>
                    <a:pt x="46" y="9"/>
                  </a:cubicBezTo>
                  <a:lnTo>
                    <a:pt x="46" y="8"/>
                  </a:lnTo>
                  <a:close/>
                  <a:moveTo>
                    <a:pt x="47" y="7"/>
                  </a:moveTo>
                  <a:cubicBezTo>
                    <a:pt x="47" y="8"/>
                    <a:pt x="47" y="8"/>
                    <a:pt x="47" y="8"/>
                  </a:cubicBezTo>
                  <a:cubicBezTo>
                    <a:pt x="47" y="8"/>
                    <a:pt x="47" y="8"/>
                    <a:pt x="47" y="8"/>
                  </a:cubicBezTo>
                  <a:cubicBezTo>
                    <a:pt x="47" y="7"/>
                    <a:pt x="47" y="7"/>
                    <a:pt x="47" y="7"/>
                  </a:cubicBezTo>
                  <a:cubicBezTo>
                    <a:pt x="47" y="7"/>
                    <a:pt x="47" y="7"/>
                    <a:pt x="47" y="7"/>
                  </a:cubicBezTo>
                  <a:close/>
                  <a:moveTo>
                    <a:pt x="48" y="5"/>
                  </a:moveTo>
                  <a:cubicBezTo>
                    <a:pt x="48" y="5"/>
                    <a:pt x="48" y="5"/>
                    <a:pt x="48" y="5"/>
                  </a:cubicBezTo>
                  <a:cubicBezTo>
                    <a:pt x="48" y="5"/>
                    <a:pt x="48" y="5"/>
                    <a:pt x="48" y="5"/>
                  </a:cubicBezTo>
                  <a:cubicBezTo>
                    <a:pt x="47" y="5"/>
                    <a:pt x="47" y="5"/>
                    <a:pt x="47" y="5"/>
                  </a:cubicBezTo>
                  <a:lnTo>
                    <a:pt x="48" y="5"/>
                  </a:lnTo>
                  <a:close/>
                  <a:moveTo>
                    <a:pt x="49" y="2"/>
                  </a:moveTo>
                  <a:cubicBezTo>
                    <a:pt x="48" y="2"/>
                    <a:pt x="48" y="2"/>
                    <a:pt x="48" y="2"/>
                  </a:cubicBezTo>
                  <a:cubicBezTo>
                    <a:pt x="48" y="3"/>
                    <a:pt x="48" y="3"/>
                    <a:pt x="48" y="3"/>
                  </a:cubicBezTo>
                  <a:cubicBezTo>
                    <a:pt x="48" y="3"/>
                    <a:pt x="48" y="3"/>
                    <a:pt x="48" y="3"/>
                  </a:cubicBezTo>
                  <a:cubicBezTo>
                    <a:pt x="49" y="3"/>
                    <a:pt x="49" y="3"/>
                    <a:pt x="49" y="3"/>
                  </a:cubicBezTo>
                  <a:cubicBezTo>
                    <a:pt x="49" y="2"/>
                    <a:pt x="49" y="2"/>
                    <a:pt x="49" y="2"/>
                  </a:cubicBezTo>
                  <a:cubicBezTo>
                    <a:pt x="49" y="2"/>
                    <a:pt x="49" y="2"/>
                    <a:pt x="49" y="2"/>
                  </a:cubicBezTo>
                  <a:close/>
                  <a:moveTo>
                    <a:pt x="48" y="1"/>
                  </a:moveTo>
                  <a:cubicBezTo>
                    <a:pt x="49" y="1"/>
                    <a:pt x="49" y="1"/>
                    <a:pt x="49" y="1"/>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1"/>
                    <a:pt x="48" y="1"/>
                  </a:cubicBezTo>
                  <a:cubicBezTo>
                    <a:pt x="49" y="1"/>
                    <a:pt x="49" y="1"/>
                    <a:pt x="49" y="1"/>
                  </a:cubicBezTo>
                  <a:lnTo>
                    <a:pt x="48" y="1"/>
                  </a:lnTo>
                  <a:close/>
                  <a:moveTo>
                    <a:pt x="4" y="46"/>
                  </a:moveTo>
                  <a:cubicBezTo>
                    <a:pt x="4" y="46"/>
                    <a:pt x="4" y="46"/>
                    <a:pt x="4" y="46"/>
                  </a:cubicBezTo>
                  <a:cubicBezTo>
                    <a:pt x="3" y="47"/>
                    <a:pt x="3" y="47"/>
                    <a:pt x="3" y="47"/>
                  </a:cubicBezTo>
                  <a:cubicBezTo>
                    <a:pt x="4" y="47"/>
                    <a:pt x="4" y="47"/>
                    <a:pt x="4" y="47"/>
                  </a:cubicBezTo>
                  <a:cubicBezTo>
                    <a:pt x="5" y="46"/>
                    <a:pt x="5" y="46"/>
                    <a:pt x="5" y="46"/>
                  </a:cubicBezTo>
                  <a:cubicBezTo>
                    <a:pt x="4" y="46"/>
                    <a:pt x="4" y="46"/>
                    <a:pt x="4" y="46"/>
                  </a:cubicBezTo>
                  <a:close/>
                  <a:moveTo>
                    <a:pt x="6" y="41"/>
                  </a:moveTo>
                  <a:cubicBezTo>
                    <a:pt x="5" y="41"/>
                    <a:pt x="5" y="41"/>
                    <a:pt x="5" y="41"/>
                  </a:cubicBezTo>
                  <a:cubicBezTo>
                    <a:pt x="5" y="41"/>
                    <a:pt x="5" y="41"/>
                    <a:pt x="5" y="41"/>
                  </a:cubicBezTo>
                  <a:cubicBezTo>
                    <a:pt x="6" y="42"/>
                    <a:pt x="6" y="42"/>
                    <a:pt x="6" y="42"/>
                  </a:cubicBezTo>
                  <a:cubicBezTo>
                    <a:pt x="6" y="42"/>
                    <a:pt x="6" y="42"/>
                    <a:pt x="6" y="42"/>
                  </a:cubicBezTo>
                  <a:cubicBezTo>
                    <a:pt x="6" y="41"/>
                    <a:pt x="6" y="41"/>
                    <a:pt x="6" y="41"/>
                  </a:cubicBezTo>
                  <a:cubicBezTo>
                    <a:pt x="6" y="41"/>
                    <a:pt x="6" y="41"/>
                    <a:pt x="6" y="41"/>
                  </a:cubicBezTo>
                  <a:close/>
                  <a:moveTo>
                    <a:pt x="9" y="33"/>
                  </a:moveTo>
                  <a:cubicBezTo>
                    <a:pt x="9" y="32"/>
                    <a:pt x="9" y="32"/>
                    <a:pt x="9" y="32"/>
                  </a:cubicBezTo>
                  <a:cubicBezTo>
                    <a:pt x="9" y="32"/>
                    <a:pt x="9" y="32"/>
                    <a:pt x="9" y="32"/>
                  </a:cubicBezTo>
                  <a:cubicBezTo>
                    <a:pt x="9" y="32"/>
                    <a:pt x="9" y="32"/>
                    <a:pt x="9" y="32"/>
                  </a:cubicBezTo>
                  <a:lnTo>
                    <a:pt x="9" y="33"/>
                  </a:lnTo>
                  <a:close/>
                  <a:moveTo>
                    <a:pt x="32" y="27"/>
                  </a:moveTo>
                  <a:cubicBezTo>
                    <a:pt x="33" y="26"/>
                    <a:pt x="33" y="26"/>
                    <a:pt x="33" y="26"/>
                  </a:cubicBezTo>
                  <a:cubicBezTo>
                    <a:pt x="33" y="26"/>
                    <a:pt x="33" y="26"/>
                    <a:pt x="33" y="26"/>
                  </a:cubicBezTo>
                  <a:cubicBezTo>
                    <a:pt x="32" y="26"/>
                    <a:pt x="32" y="26"/>
                    <a:pt x="32" y="26"/>
                  </a:cubicBezTo>
                  <a:cubicBezTo>
                    <a:pt x="33" y="26"/>
                    <a:pt x="33" y="26"/>
                    <a:pt x="33" y="26"/>
                  </a:cubicBezTo>
                  <a:cubicBezTo>
                    <a:pt x="32" y="25"/>
                    <a:pt x="32" y="25"/>
                    <a:pt x="32" y="25"/>
                  </a:cubicBezTo>
                  <a:cubicBezTo>
                    <a:pt x="32" y="25"/>
                    <a:pt x="32" y="25"/>
                    <a:pt x="32" y="25"/>
                  </a:cubicBezTo>
                  <a:cubicBezTo>
                    <a:pt x="31" y="25"/>
                    <a:pt x="31" y="25"/>
                    <a:pt x="31" y="25"/>
                  </a:cubicBezTo>
                  <a:cubicBezTo>
                    <a:pt x="31" y="25"/>
                    <a:pt x="31" y="25"/>
                    <a:pt x="31" y="25"/>
                  </a:cubicBezTo>
                  <a:cubicBezTo>
                    <a:pt x="32" y="26"/>
                    <a:pt x="32" y="26"/>
                    <a:pt x="32" y="26"/>
                  </a:cubicBezTo>
                  <a:lnTo>
                    <a:pt x="32" y="27"/>
                  </a:lnTo>
                  <a:close/>
                  <a:moveTo>
                    <a:pt x="32" y="24"/>
                  </a:moveTo>
                  <a:cubicBezTo>
                    <a:pt x="32" y="24"/>
                    <a:pt x="32" y="24"/>
                    <a:pt x="32" y="24"/>
                  </a:cubicBezTo>
                  <a:cubicBezTo>
                    <a:pt x="32" y="24"/>
                    <a:pt x="32" y="24"/>
                    <a:pt x="32" y="24"/>
                  </a:cubicBezTo>
                  <a:cubicBezTo>
                    <a:pt x="33" y="24"/>
                    <a:pt x="33" y="24"/>
                    <a:pt x="33" y="24"/>
                  </a:cubicBezTo>
                  <a:cubicBezTo>
                    <a:pt x="32" y="24"/>
                    <a:pt x="32" y="24"/>
                    <a:pt x="32" y="24"/>
                  </a:cubicBezTo>
                  <a:cubicBezTo>
                    <a:pt x="33" y="25"/>
                    <a:pt x="33" y="25"/>
                    <a:pt x="33" y="25"/>
                  </a:cubicBezTo>
                  <a:cubicBezTo>
                    <a:pt x="33" y="25"/>
                    <a:pt x="33" y="25"/>
                    <a:pt x="33" y="25"/>
                  </a:cubicBezTo>
                  <a:cubicBezTo>
                    <a:pt x="33" y="25"/>
                    <a:pt x="33" y="25"/>
                    <a:pt x="33" y="25"/>
                  </a:cubicBezTo>
                  <a:cubicBezTo>
                    <a:pt x="34" y="24"/>
                    <a:pt x="34" y="24"/>
                    <a:pt x="34" y="24"/>
                  </a:cubicBezTo>
                  <a:cubicBezTo>
                    <a:pt x="34" y="25"/>
                    <a:pt x="34" y="25"/>
                    <a:pt x="34" y="25"/>
                  </a:cubicBezTo>
                  <a:cubicBezTo>
                    <a:pt x="35" y="25"/>
                    <a:pt x="35" y="25"/>
                    <a:pt x="35" y="25"/>
                  </a:cubicBezTo>
                  <a:cubicBezTo>
                    <a:pt x="36" y="25"/>
                    <a:pt x="36" y="25"/>
                    <a:pt x="36" y="25"/>
                  </a:cubicBezTo>
                  <a:cubicBezTo>
                    <a:pt x="36" y="24"/>
                    <a:pt x="36" y="24"/>
                    <a:pt x="36" y="24"/>
                  </a:cubicBezTo>
                  <a:cubicBezTo>
                    <a:pt x="35" y="25"/>
                    <a:pt x="35" y="25"/>
                    <a:pt x="35" y="25"/>
                  </a:cubicBezTo>
                  <a:cubicBezTo>
                    <a:pt x="35" y="24"/>
                    <a:pt x="35" y="24"/>
                    <a:pt x="35" y="24"/>
                  </a:cubicBezTo>
                  <a:cubicBezTo>
                    <a:pt x="35" y="24"/>
                    <a:pt x="35" y="24"/>
                    <a:pt x="35" y="24"/>
                  </a:cubicBezTo>
                  <a:cubicBezTo>
                    <a:pt x="34" y="24"/>
                    <a:pt x="34" y="24"/>
                    <a:pt x="34" y="24"/>
                  </a:cubicBezTo>
                  <a:cubicBezTo>
                    <a:pt x="34" y="24"/>
                    <a:pt x="34" y="24"/>
                    <a:pt x="34" y="24"/>
                  </a:cubicBezTo>
                  <a:cubicBezTo>
                    <a:pt x="33" y="24"/>
                    <a:pt x="33" y="24"/>
                    <a:pt x="33" y="24"/>
                  </a:cubicBezTo>
                  <a:cubicBezTo>
                    <a:pt x="33" y="24"/>
                    <a:pt x="33" y="24"/>
                    <a:pt x="33" y="24"/>
                  </a:cubicBezTo>
                  <a:cubicBezTo>
                    <a:pt x="34" y="23"/>
                    <a:pt x="34" y="23"/>
                    <a:pt x="34" y="23"/>
                  </a:cubicBezTo>
                  <a:cubicBezTo>
                    <a:pt x="33" y="23"/>
                    <a:pt x="33" y="23"/>
                    <a:pt x="33" y="23"/>
                  </a:cubicBezTo>
                  <a:cubicBezTo>
                    <a:pt x="33" y="22"/>
                    <a:pt x="33" y="22"/>
                    <a:pt x="33" y="22"/>
                  </a:cubicBezTo>
                  <a:cubicBezTo>
                    <a:pt x="33" y="22"/>
                    <a:pt x="33" y="22"/>
                    <a:pt x="32" y="22"/>
                  </a:cubicBezTo>
                  <a:cubicBezTo>
                    <a:pt x="32" y="22"/>
                    <a:pt x="32" y="22"/>
                    <a:pt x="32" y="22"/>
                  </a:cubicBezTo>
                  <a:cubicBezTo>
                    <a:pt x="32" y="23"/>
                    <a:pt x="32" y="23"/>
                    <a:pt x="32" y="24"/>
                  </a:cubicBezTo>
                  <a:cubicBezTo>
                    <a:pt x="32" y="24"/>
                    <a:pt x="32" y="24"/>
                    <a:pt x="32" y="24"/>
                  </a:cubicBezTo>
                  <a:close/>
                  <a:moveTo>
                    <a:pt x="36" y="22"/>
                  </a:moveTo>
                  <a:cubicBezTo>
                    <a:pt x="36" y="21"/>
                    <a:pt x="36" y="21"/>
                    <a:pt x="36" y="21"/>
                  </a:cubicBezTo>
                  <a:cubicBezTo>
                    <a:pt x="37" y="21"/>
                    <a:pt x="37" y="21"/>
                    <a:pt x="37" y="21"/>
                  </a:cubicBezTo>
                  <a:cubicBezTo>
                    <a:pt x="37" y="21"/>
                    <a:pt x="37" y="21"/>
                    <a:pt x="37" y="21"/>
                  </a:cubicBezTo>
                  <a:cubicBezTo>
                    <a:pt x="37" y="21"/>
                    <a:pt x="37" y="21"/>
                    <a:pt x="37" y="21"/>
                  </a:cubicBezTo>
                  <a:cubicBezTo>
                    <a:pt x="38" y="21"/>
                    <a:pt x="38" y="21"/>
                    <a:pt x="38" y="21"/>
                  </a:cubicBezTo>
                  <a:cubicBezTo>
                    <a:pt x="36" y="21"/>
                    <a:pt x="36" y="21"/>
                    <a:pt x="36" y="21"/>
                  </a:cubicBezTo>
                  <a:cubicBezTo>
                    <a:pt x="37" y="20"/>
                    <a:pt x="37" y="20"/>
                    <a:pt x="37" y="20"/>
                  </a:cubicBezTo>
                  <a:cubicBezTo>
                    <a:pt x="36" y="21"/>
                    <a:pt x="36" y="21"/>
                    <a:pt x="36" y="21"/>
                  </a:cubicBezTo>
                  <a:cubicBezTo>
                    <a:pt x="36" y="21"/>
                    <a:pt x="36" y="21"/>
                    <a:pt x="36" y="21"/>
                  </a:cubicBezTo>
                  <a:cubicBezTo>
                    <a:pt x="36" y="21"/>
                    <a:pt x="36" y="21"/>
                    <a:pt x="36" y="21"/>
                  </a:cubicBezTo>
                  <a:lnTo>
                    <a:pt x="36" y="22"/>
                  </a:lnTo>
                  <a:close/>
                  <a:moveTo>
                    <a:pt x="14" y="46"/>
                  </a:moveTo>
                  <a:cubicBezTo>
                    <a:pt x="14" y="46"/>
                    <a:pt x="14" y="46"/>
                    <a:pt x="14" y="46"/>
                  </a:cubicBezTo>
                  <a:cubicBezTo>
                    <a:pt x="14" y="46"/>
                    <a:pt x="14" y="46"/>
                    <a:pt x="14" y="46"/>
                  </a:cubicBezTo>
                  <a:cubicBezTo>
                    <a:pt x="15" y="45"/>
                    <a:pt x="15" y="45"/>
                    <a:pt x="15" y="45"/>
                  </a:cubicBezTo>
                  <a:cubicBezTo>
                    <a:pt x="15" y="45"/>
                    <a:pt x="15" y="45"/>
                    <a:pt x="15" y="45"/>
                  </a:cubicBezTo>
                  <a:cubicBezTo>
                    <a:pt x="16" y="45"/>
                    <a:pt x="16" y="45"/>
                    <a:pt x="16" y="45"/>
                  </a:cubicBezTo>
                  <a:cubicBezTo>
                    <a:pt x="16" y="44"/>
                    <a:pt x="16" y="44"/>
                    <a:pt x="16" y="44"/>
                  </a:cubicBezTo>
                  <a:cubicBezTo>
                    <a:pt x="16" y="44"/>
                    <a:pt x="16" y="44"/>
                    <a:pt x="16" y="44"/>
                  </a:cubicBezTo>
                  <a:cubicBezTo>
                    <a:pt x="15" y="44"/>
                    <a:pt x="15" y="44"/>
                    <a:pt x="15" y="44"/>
                  </a:cubicBezTo>
                  <a:cubicBezTo>
                    <a:pt x="15" y="44"/>
                    <a:pt x="15" y="44"/>
                    <a:pt x="15" y="44"/>
                  </a:cubicBezTo>
                  <a:cubicBezTo>
                    <a:pt x="14" y="43"/>
                    <a:pt x="14" y="43"/>
                    <a:pt x="14" y="43"/>
                  </a:cubicBezTo>
                  <a:cubicBezTo>
                    <a:pt x="13" y="44"/>
                    <a:pt x="13" y="44"/>
                    <a:pt x="13" y="44"/>
                  </a:cubicBezTo>
                  <a:cubicBezTo>
                    <a:pt x="14" y="43"/>
                    <a:pt x="14" y="43"/>
                    <a:pt x="14" y="43"/>
                  </a:cubicBezTo>
                  <a:cubicBezTo>
                    <a:pt x="13" y="43"/>
                    <a:pt x="13" y="43"/>
                    <a:pt x="13" y="43"/>
                  </a:cubicBezTo>
                  <a:cubicBezTo>
                    <a:pt x="13" y="43"/>
                    <a:pt x="13" y="43"/>
                    <a:pt x="13" y="43"/>
                  </a:cubicBezTo>
                  <a:cubicBezTo>
                    <a:pt x="13" y="42"/>
                    <a:pt x="13" y="42"/>
                    <a:pt x="13" y="42"/>
                  </a:cubicBezTo>
                  <a:cubicBezTo>
                    <a:pt x="13" y="41"/>
                    <a:pt x="13" y="41"/>
                    <a:pt x="13" y="40"/>
                  </a:cubicBezTo>
                  <a:cubicBezTo>
                    <a:pt x="12" y="39"/>
                    <a:pt x="12" y="39"/>
                    <a:pt x="12" y="39"/>
                  </a:cubicBezTo>
                  <a:cubicBezTo>
                    <a:pt x="11" y="39"/>
                    <a:pt x="11" y="39"/>
                    <a:pt x="11" y="39"/>
                  </a:cubicBezTo>
                  <a:cubicBezTo>
                    <a:pt x="12" y="40"/>
                    <a:pt x="12" y="40"/>
                    <a:pt x="12" y="40"/>
                  </a:cubicBezTo>
                  <a:cubicBezTo>
                    <a:pt x="12" y="40"/>
                    <a:pt x="12" y="40"/>
                    <a:pt x="12" y="40"/>
                  </a:cubicBezTo>
                  <a:cubicBezTo>
                    <a:pt x="12" y="40"/>
                    <a:pt x="12" y="40"/>
                    <a:pt x="12" y="40"/>
                  </a:cubicBezTo>
                  <a:cubicBezTo>
                    <a:pt x="12" y="41"/>
                    <a:pt x="12" y="41"/>
                    <a:pt x="12" y="41"/>
                  </a:cubicBezTo>
                  <a:cubicBezTo>
                    <a:pt x="12" y="41"/>
                    <a:pt x="12" y="41"/>
                    <a:pt x="12" y="41"/>
                  </a:cubicBezTo>
                  <a:cubicBezTo>
                    <a:pt x="11" y="41"/>
                    <a:pt x="11" y="41"/>
                    <a:pt x="11" y="41"/>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1"/>
                    <a:pt x="10" y="41"/>
                    <a:pt x="10" y="41"/>
                  </a:cubicBezTo>
                  <a:cubicBezTo>
                    <a:pt x="10" y="41"/>
                    <a:pt x="10" y="41"/>
                    <a:pt x="10" y="41"/>
                  </a:cubicBezTo>
                  <a:cubicBezTo>
                    <a:pt x="10" y="41"/>
                    <a:pt x="10" y="41"/>
                    <a:pt x="10" y="41"/>
                  </a:cubicBezTo>
                  <a:cubicBezTo>
                    <a:pt x="9" y="41"/>
                    <a:pt x="9" y="41"/>
                    <a:pt x="9" y="41"/>
                  </a:cubicBezTo>
                  <a:cubicBezTo>
                    <a:pt x="9" y="41"/>
                    <a:pt x="9" y="41"/>
                    <a:pt x="9" y="41"/>
                  </a:cubicBezTo>
                  <a:cubicBezTo>
                    <a:pt x="9" y="41"/>
                    <a:pt x="9" y="41"/>
                    <a:pt x="9" y="41"/>
                  </a:cubicBezTo>
                  <a:cubicBezTo>
                    <a:pt x="9" y="41"/>
                    <a:pt x="9" y="41"/>
                    <a:pt x="9" y="41"/>
                  </a:cubicBezTo>
                  <a:cubicBezTo>
                    <a:pt x="9" y="42"/>
                    <a:pt x="9" y="42"/>
                    <a:pt x="9" y="42"/>
                  </a:cubicBezTo>
                  <a:cubicBezTo>
                    <a:pt x="10" y="43"/>
                    <a:pt x="10" y="43"/>
                    <a:pt x="10" y="43"/>
                  </a:cubicBezTo>
                  <a:cubicBezTo>
                    <a:pt x="11" y="42"/>
                    <a:pt x="11" y="42"/>
                    <a:pt x="11" y="42"/>
                  </a:cubicBezTo>
                  <a:cubicBezTo>
                    <a:pt x="11" y="42"/>
                    <a:pt x="11" y="42"/>
                    <a:pt x="11" y="42"/>
                  </a:cubicBezTo>
                  <a:cubicBezTo>
                    <a:pt x="11" y="42"/>
                    <a:pt x="11" y="42"/>
                    <a:pt x="11" y="42"/>
                  </a:cubicBezTo>
                  <a:cubicBezTo>
                    <a:pt x="11" y="43"/>
                    <a:pt x="11" y="43"/>
                    <a:pt x="11" y="43"/>
                  </a:cubicBezTo>
                  <a:cubicBezTo>
                    <a:pt x="11" y="43"/>
                    <a:pt x="11" y="43"/>
                    <a:pt x="11" y="43"/>
                  </a:cubicBezTo>
                  <a:cubicBezTo>
                    <a:pt x="12" y="43"/>
                    <a:pt x="12" y="43"/>
                    <a:pt x="12" y="43"/>
                  </a:cubicBezTo>
                  <a:cubicBezTo>
                    <a:pt x="11" y="43"/>
                    <a:pt x="11" y="43"/>
                    <a:pt x="11" y="43"/>
                  </a:cubicBezTo>
                  <a:cubicBezTo>
                    <a:pt x="11" y="43"/>
                    <a:pt x="11" y="43"/>
                    <a:pt x="11" y="43"/>
                  </a:cubicBezTo>
                  <a:cubicBezTo>
                    <a:pt x="12" y="45"/>
                    <a:pt x="12" y="45"/>
                    <a:pt x="12" y="45"/>
                  </a:cubicBezTo>
                  <a:cubicBezTo>
                    <a:pt x="12" y="44"/>
                    <a:pt x="12" y="44"/>
                    <a:pt x="12" y="44"/>
                  </a:cubicBezTo>
                  <a:cubicBezTo>
                    <a:pt x="12" y="45"/>
                    <a:pt x="12" y="45"/>
                    <a:pt x="12"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5" y="45"/>
                    <a:pt x="15" y="45"/>
                    <a:pt x="15" y="45"/>
                  </a:cubicBezTo>
                  <a:cubicBezTo>
                    <a:pt x="14" y="45"/>
                    <a:pt x="14" y="45"/>
                    <a:pt x="14" y="45"/>
                  </a:cubicBezTo>
                  <a:cubicBezTo>
                    <a:pt x="14" y="45"/>
                    <a:pt x="14" y="46"/>
                    <a:pt x="14" y="46"/>
                  </a:cubicBezTo>
                  <a:close/>
                  <a:moveTo>
                    <a:pt x="18" y="62"/>
                  </a:moveTo>
                  <a:cubicBezTo>
                    <a:pt x="17" y="63"/>
                    <a:pt x="17" y="63"/>
                    <a:pt x="17" y="63"/>
                  </a:cubicBezTo>
                  <a:cubicBezTo>
                    <a:pt x="17" y="63"/>
                    <a:pt x="17" y="63"/>
                    <a:pt x="17" y="63"/>
                  </a:cubicBezTo>
                  <a:cubicBezTo>
                    <a:pt x="18" y="64"/>
                    <a:pt x="18" y="64"/>
                    <a:pt x="18" y="64"/>
                  </a:cubicBezTo>
                  <a:cubicBezTo>
                    <a:pt x="18" y="65"/>
                    <a:pt x="18" y="65"/>
                    <a:pt x="18" y="65"/>
                  </a:cubicBezTo>
                  <a:cubicBezTo>
                    <a:pt x="18" y="65"/>
                    <a:pt x="18" y="65"/>
                    <a:pt x="18" y="65"/>
                  </a:cubicBezTo>
                  <a:cubicBezTo>
                    <a:pt x="19" y="65"/>
                    <a:pt x="19" y="65"/>
                    <a:pt x="19" y="65"/>
                  </a:cubicBezTo>
                  <a:cubicBezTo>
                    <a:pt x="19" y="65"/>
                    <a:pt x="19" y="65"/>
                    <a:pt x="19" y="65"/>
                  </a:cubicBezTo>
                  <a:cubicBezTo>
                    <a:pt x="19" y="64"/>
                    <a:pt x="19" y="64"/>
                    <a:pt x="19" y="64"/>
                  </a:cubicBezTo>
                  <a:cubicBezTo>
                    <a:pt x="19" y="64"/>
                    <a:pt x="19" y="64"/>
                    <a:pt x="19" y="64"/>
                  </a:cubicBezTo>
                  <a:cubicBezTo>
                    <a:pt x="19" y="62"/>
                    <a:pt x="19" y="62"/>
                    <a:pt x="19" y="62"/>
                  </a:cubicBezTo>
                  <a:cubicBezTo>
                    <a:pt x="18" y="62"/>
                    <a:pt x="18" y="62"/>
                    <a:pt x="18" y="62"/>
                  </a:cubicBezTo>
                  <a:close/>
                  <a:moveTo>
                    <a:pt x="13" y="61"/>
                  </a:moveTo>
                  <a:cubicBezTo>
                    <a:pt x="13" y="61"/>
                    <a:pt x="13" y="61"/>
                    <a:pt x="13" y="61"/>
                  </a:cubicBezTo>
                  <a:cubicBezTo>
                    <a:pt x="13" y="60"/>
                    <a:pt x="12" y="60"/>
                    <a:pt x="12" y="59"/>
                  </a:cubicBezTo>
                  <a:cubicBezTo>
                    <a:pt x="12" y="59"/>
                    <a:pt x="12" y="59"/>
                    <a:pt x="12" y="59"/>
                  </a:cubicBezTo>
                  <a:cubicBezTo>
                    <a:pt x="11" y="60"/>
                    <a:pt x="11" y="60"/>
                    <a:pt x="11" y="60"/>
                  </a:cubicBezTo>
                  <a:cubicBezTo>
                    <a:pt x="11" y="60"/>
                    <a:pt x="11" y="60"/>
                    <a:pt x="11" y="60"/>
                  </a:cubicBezTo>
                  <a:cubicBezTo>
                    <a:pt x="10" y="60"/>
                    <a:pt x="10" y="60"/>
                    <a:pt x="10" y="60"/>
                  </a:cubicBezTo>
                  <a:cubicBezTo>
                    <a:pt x="10" y="61"/>
                    <a:pt x="10" y="61"/>
                    <a:pt x="10" y="61"/>
                  </a:cubicBezTo>
                  <a:cubicBezTo>
                    <a:pt x="10" y="61"/>
                    <a:pt x="10" y="61"/>
                    <a:pt x="10" y="61"/>
                  </a:cubicBezTo>
                  <a:cubicBezTo>
                    <a:pt x="10" y="61"/>
                    <a:pt x="10" y="61"/>
                    <a:pt x="10" y="61"/>
                  </a:cubicBezTo>
                  <a:cubicBezTo>
                    <a:pt x="10" y="62"/>
                    <a:pt x="10" y="62"/>
                    <a:pt x="10" y="62"/>
                  </a:cubicBezTo>
                  <a:cubicBezTo>
                    <a:pt x="10" y="62"/>
                    <a:pt x="10" y="62"/>
                    <a:pt x="10" y="62"/>
                  </a:cubicBezTo>
                  <a:cubicBezTo>
                    <a:pt x="10" y="62"/>
                    <a:pt x="11" y="61"/>
                    <a:pt x="11" y="61"/>
                  </a:cubicBezTo>
                  <a:cubicBezTo>
                    <a:pt x="11" y="61"/>
                    <a:pt x="11" y="61"/>
                    <a:pt x="11" y="61"/>
                  </a:cubicBezTo>
                  <a:cubicBezTo>
                    <a:pt x="11" y="61"/>
                    <a:pt x="11" y="61"/>
                    <a:pt x="11" y="61"/>
                  </a:cubicBezTo>
                  <a:cubicBezTo>
                    <a:pt x="11" y="62"/>
                    <a:pt x="11" y="62"/>
                    <a:pt x="11" y="62"/>
                  </a:cubicBezTo>
                  <a:cubicBezTo>
                    <a:pt x="11" y="63"/>
                    <a:pt x="11" y="63"/>
                    <a:pt x="11" y="63"/>
                  </a:cubicBezTo>
                  <a:cubicBezTo>
                    <a:pt x="11" y="63"/>
                    <a:pt x="11" y="63"/>
                    <a:pt x="11" y="63"/>
                  </a:cubicBezTo>
                  <a:cubicBezTo>
                    <a:pt x="11" y="63"/>
                    <a:pt x="11" y="63"/>
                    <a:pt x="11" y="63"/>
                  </a:cubicBezTo>
                  <a:cubicBezTo>
                    <a:pt x="12" y="63"/>
                    <a:pt x="12" y="63"/>
                    <a:pt x="12" y="63"/>
                  </a:cubicBezTo>
                  <a:cubicBezTo>
                    <a:pt x="12" y="63"/>
                    <a:pt x="12" y="63"/>
                    <a:pt x="12" y="63"/>
                  </a:cubicBezTo>
                  <a:cubicBezTo>
                    <a:pt x="13" y="62"/>
                    <a:pt x="13" y="62"/>
                    <a:pt x="13" y="62"/>
                  </a:cubicBezTo>
                  <a:lnTo>
                    <a:pt x="13" y="61"/>
                  </a:lnTo>
                  <a:close/>
                  <a:moveTo>
                    <a:pt x="13" y="61"/>
                  </a:moveTo>
                  <a:cubicBezTo>
                    <a:pt x="13" y="61"/>
                    <a:pt x="13" y="61"/>
                    <a:pt x="13" y="61"/>
                  </a:cubicBezTo>
                  <a:cubicBezTo>
                    <a:pt x="14" y="60"/>
                    <a:pt x="14" y="60"/>
                    <a:pt x="14" y="60"/>
                  </a:cubicBezTo>
                  <a:cubicBezTo>
                    <a:pt x="14" y="60"/>
                    <a:pt x="14" y="60"/>
                    <a:pt x="14" y="60"/>
                  </a:cubicBezTo>
                  <a:cubicBezTo>
                    <a:pt x="14" y="59"/>
                    <a:pt x="15" y="58"/>
                    <a:pt x="15" y="57"/>
                  </a:cubicBezTo>
                  <a:cubicBezTo>
                    <a:pt x="15" y="57"/>
                    <a:pt x="15" y="57"/>
                    <a:pt x="15" y="57"/>
                  </a:cubicBezTo>
                  <a:cubicBezTo>
                    <a:pt x="15" y="57"/>
                    <a:pt x="15" y="57"/>
                    <a:pt x="15" y="57"/>
                  </a:cubicBezTo>
                  <a:cubicBezTo>
                    <a:pt x="15" y="57"/>
                    <a:pt x="14" y="58"/>
                    <a:pt x="14" y="58"/>
                  </a:cubicBezTo>
                  <a:cubicBezTo>
                    <a:pt x="13" y="58"/>
                    <a:pt x="13" y="58"/>
                    <a:pt x="13" y="58"/>
                  </a:cubicBezTo>
                  <a:cubicBezTo>
                    <a:pt x="13" y="59"/>
                    <a:pt x="13" y="59"/>
                    <a:pt x="13" y="59"/>
                  </a:cubicBezTo>
                  <a:cubicBezTo>
                    <a:pt x="14" y="59"/>
                    <a:pt x="14" y="59"/>
                    <a:pt x="14" y="59"/>
                  </a:cubicBezTo>
                  <a:cubicBezTo>
                    <a:pt x="14" y="59"/>
                    <a:pt x="13" y="59"/>
                    <a:pt x="13" y="59"/>
                  </a:cubicBezTo>
                  <a:cubicBezTo>
                    <a:pt x="13" y="60"/>
                    <a:pt x="13" y="60"/>
                    <a:pt x="13" y="61"/>
                  </a:cubicBezTo>
                  <a:close/>
                  <a:moveTo>
                    <a:pt x="15" y="52"/>
                  </a:moveTo>
                  <a:cubicBezTo>
                    <a:pt x="14" y="52"/>
                    <a:pt x="14" y="52"/>
                    <a:pt x="14" y="52"/>
                  </a:cubicBezTo>
                  <a:cubicBezTo>
                    <a:pt x="13" y="51"/>
                    <a:pt x="13" y="51"/>
                    <a:pt x="13" y="51"/>
                  </a:cubicBezTo>
                  <a:cubicBezTo>
                    <a:pt x="13" y="51"/>
                    <a:pt x="13" y="51"/>
                    <a:pt x="13" y="51"/>
                  </a:cubicBezTo>
                  <a:cubicBezTo>
                    <a:pt x="12" y="51"/>
                    <a:pt x="12" y="51"/>
                    <a:pt x="12" y="51"/>
                  </a:cubicBezTo>
                  <a:cubicBezTo>
                    <a:pt x="12" y="51"/>
                    <a:pt x="12" y="51"/>
                    <a:pt x="12" y="51"/>
                  </a:cubicBezTo>
                  <a:cubicBezTo>
                    <a:pt x="11" y="51"/>
                    <a:pt x="11" y="51"/>
                    <a:pt x="11" y="51"/>
                  </a:cubicBezTo>
                  <a:cubicBezTo>
                    <a:pt x="12" y="52"/>
                    <a:pt x="12" y="52"/>
                    <a:pt x="12" y="52"/>
                  </a:cubicBezTo>
                  <a:cubicBezTo>
                    <a:pt x="11" y="52"/>
                    <a:pt x="11" y="52"/>
                    <a:pt x="11" y="52"/>
                  </a:cubicBezTo>
                  <a:cubicBezTo>
                    <a:pt x="12" y="52"/>
                    <a:pt x="12" y="52"/>
                    <a:pt x="12" y="52"/>
                  </a:cubicBezTo>
                  <a:cubicBezTo>
                    <a:pt x="12" y="52"/>
                    <a:pt x="12" y="52"/>
                    <a:pt x="12" y="52"/>
                  </a:cubicBezTo>
                  <a:cubicBezTo>
                    <a:pt x="13" y="53"/>
                    <a:pt x="13" y="53"/>
                    <a:pt x="13" y="53"/>
                  </a:cubicBezTo>
                  <a:cubicBezTo>
                    <a:pt x="13" y="53"/>
                    <a:pt x="13" y="53"/>
                    <a:pt x="13" y="53"/>
                  </a:cubicBezTo>
                  <a:cubicBezTo>
                    <a:pt x="13" y="53"/>
                    <a:pt x="13" y="53"/>
                    <a:pt x="13" y="53"/>
                  </a:cubicBezTo>
                  <a:cubicBezTo>
                    <a:pt x="13" y="53"/>
                    <a:pt x="13" y="53"/>
                    <a:pt x="13" y="53"/>
                  </a:cubicBezTo>
                  <a:cubicBezTo>
                    <a:pt x="12" y="54"/>
                    <a:pt x="12" y="54"/>
                    <a:pt x="12" y="54"/>
                  </a:cubicBezTo>
                  <a:cubicBezTo>
                    <a:pt x="12" y="54"/>
                    <a:pt x="12" y="54"/>
                    <a:pt x="12" y="54"/>
                  </a:cubicBezTo>
                  <a:cubicBezTo>
                    <a:pt x="13" y="54"/>
                    <a:pt x="13" y="54"/>
                    <a:pt x="13" y="54"/>
                  </a:cubicBezTo>
                  <a:cubicBezTo>
                    <a:pt x="13" y="54"/>
                    <a:pt x="12" y="55"/>
                    <a:pt x="12" y="55"/>
                  </a:cubicBezTo>
                  <a:cubicBezTo>
                    <a:pt x="12" y="54"/>
                    <a:pt x="12" y="54"/>
                    <a:pt x="12" y="54"/>
                  </a:cubicBezTo>
                  <a:cubicBezTo>
                    <a:pt x="11" y="55"/>
                    <a:pt x="11" y="55"/>
                    <a:pt x="11" y="55"/>
                  </a:cubicBezTo>
                  <a:cubicBezTo>
                    <a:pt x="11" y="55"/>
                    <a:pt x="11" y="55"/>
                    <a:pt x="11" y="55"/>
                  </a:cubicBezTo>
                  <a:cubicBezTo>
                    <a:pt x="12" y="55"/>
                    <a:pt x="12" y="55"/>
                    <a:pt x="12" y="55"/>
                  </a:cubicBezTo>
                  <a:cubicBezTo>
                    <a:pt x="12" y="55"/>
                    <a:pt x="12" y="55"/>
                    <a:pt x="12" y="55"/>
                  </a:cubicBezTo>
                  <a:cubicBezTo>
                    <a:pt x="12" y="55"/>
                    <a:pt x="12" y="55"/>
                    <a:pt x="12" y="55"/>
                  </a:cubicBezTo>
                  <a:cubicBezTo>
                    <a:pt x="14" y="55"/>
                    <a:pt x="14" y="55"/>
                    <a:pt x="14" y="55"/>
                  </a:cubicBezTo>
                  <a:cubicBezTo>
                    <a:pt x="15" y="55"/>
                    <a:pt x="15" y="55"/>
                    <a:pt x="15" y="55"/>
                  </a:cubicBezTo>
                  <a:cubicBezTo>
                    <a:pt x="16" y="54"/>
                    <a:pt x="16" y="54"/>
                    <a:pt x="16" y="54"/>
                  </a:cubicBezTo>
                  <a:cubicBezTo>
                    <a:pt x="15" y="54"/>
                    <a:pt x="15" y="54"/>
                    <a:pt x="15" y="54"/>
                  </a:cubicBezTo>
                  <a:cubicBezTo>
                    <a:pt x="15" y="54"/>
                    <a:pt x="15" y="54"/>
                    <a:pt x="15" y="54"/>
                  </a:cubicBezTo>
                  <a:cubicBezTo>
                    <a:pt x="16" y="54"/>
                    <a:pt x="16" y="54"/>
                    <a:pt x="16" y="54"/>
                  </a:cubicBezTo>
                  <a:cubicBezTo>
                    <a:pt x="16" y="54"/>
                    <a:pt x="16" y="54"/>
                    <a:pt x="16" y="54"/>
                  </a:cubicBezTo>
                  <a:cubicBezTo>
                    <a:pt x="15" y="53"/>
                    <a:pt x="15" y="53"/>
                    <a:pt x="15" y="53"/>
                  </a:cubicBezTo>
                  <a:lnTo>
                    <a:pt x="15" y="52"/>
                  </a:lnTo>
                  <a:close/>
                  <a:moveTo>
                    <a:pt x="44" y="7"/>
                  </a:moveTo>
                  <a:cubicBezTo>
                    <a:pt x="45" y="7"/>
                    <a:pt x="45" y="7"/>
                    <a:pt x="45" y="7"/>
                  </a:cubicBezTo>
                  <a:cubicBezTo>
                    <a:pt x="45" y="7"/>
                    <a:pt x="45" y="7"/>
                    <a:pt x="45" y="7"/>
                  </a:cubicBezTo>
                  <a:cubicBezTo>
                    <a:pt x="44" y="7"/>
                    <a:pt x="44" y="7"/>
                    <a:pt x="44" y="7"/>
                  </a:cubicBezTo>
                  <a:cubicBezTo>
                    <a:pt x="45" y="8"/>
                    <a:pt x="45" y="8"/>
                    <a:pt x="45" y="8"/>
                  </a:cubicBezTo>
                  <a:cubicBezTo>
                    <a:pt x="45" y="7"/>
                    <a:pt x="45" y="7"/>
                    <a:pt x="45" y="7"/>
                  </a:cubicBezTo>
                  <a:cubicBezTo>
                    <a:pt x="46" y="7"/>
                    <a:pt x="46" y="7"/>
                    <a:pt x="46" y="7"/>
                  </a:cubicBezTo>
                  <a:cubicBezTo>
                    <a:pt x="46" y="7"/>
                    <a:pt x="46" y="7"/>
                    <a:pt x="46" y="7"/>
                  </a:cubicBezTo>
                  <a:cubicBezTo>
                    <a:pt x="46" y="7"/>
                    <a:pt x="46" y="7"/>
                    <a:pt x="46" y="7"/>
                  </a:cubicBezTo>
                  <a:cubicBezTo>
                    <a:pt x="46" y="8"/>
                    <a:pt x="46" y="8"/>
                    <a:pt x="46" y="8"/>
                  </a:cubicBezTo>
                  <a:cubicBezTo>
                    <a:pt x="46" y="9"/>
                    <a:pt x="46" y="9"/>
                    <a:pt x="46" y="10"/>
                  </a:cubicBezTo>
                  <a:cubicBezTo>
                    <a:pt x="46" y="10"/>
                    <a:pt x="46" y="10"/>
                    <a:pt x="46" y="10"/>
                  </a:cubicBezTo>
                  <a:cubicBezTo>
                    <a:pt x="45" y="11"/>
                    <a:pt x="45" y="11"/>
                    <a:pt x="45" y="11"/>
                  </a:cubicBezTo>
                  <a:cubicBezTo>
                    <a:pt x="46" y="11"/>
                    <a:pt x="46" y="11"/>
                    <a:pt x="46" y="11"/>
                  </a:cubicBezTo>
                  <a:cubicBezTo>
                    <a:pt x="46" y="9"/>
                    <a:pt x="46" y="9"/>
                    <a:pt x="46" y="9"/>
                  </a:cubicBezTo>
                  <a:cubicBezTo>
                    <a:pt x="47" y="9"/>
                    <a:pt x="47" y="9"/>
                    <a:pt x="47" y="9"/>
                  </a:cubicBezTo>
                  <a:cubicBezTo>
                    <a:pt x="46" y="9"/>
                    <a:pt x="46" y="9"/>
                    <a:pt x="46" y="9"/>
                  </a:cubicBezTo>
                  <a:cubicBezTo>
                    <a:pt x="47" y="9"/>
                    <a:pt x="47" y="9"/>
                    <a:pt x="47" y="9"/>
                  </a:cubicBezTo>
                  <a:cubicBezTo>
                    <a:pt x="46" y="8"/>
                    <a:pt x="46" y="8"/>
                    <a:pt x="46" y="8"/>
                  </a:cubicBezTo>
                  <a:cubicBezTo>
                    <a:pt x="47" y="8"/>
                    <a:pt x="47" y="8"/>
                    <a:pt x="47" y="8"/>
                  </a:cubicBezTo>
                  <a:cubicBezTo>
                    <a:pt x="47" y="7"/>
                    <a:pt x="47" y="7"/>
                    <a:pt x="47" y="7"/>
                  </a:cubicBezTo>
                  <a:cubicBezTo>
                    <a:pt x="46" y="7"/>
                    <a:pt x="46" y="7"/>
                    <a:pt x="46" y="7"/>
                  </a:cubicBezTo>
                  <a:cubicBezTo>
                    <a:pt x="47" y="7"/>
                    <a:pt x="47" y="7"/>
                    <a:pt x="47" y="7"/>
                  </a:cubicBezTo>
                  <a:cubicBezTo>
                    <a:pt x="47" y="6"/>
                    <a:pt x="47" y="6"/>
                    <a:pt x="47" y="6"/>
                  </a:cubicBezTo>
                  <a:cubicBezTo>
                    <a:pt x="47" y="6"/>
                    <a:pt x="47" y="6"/>
                    <a:pt x="47" y="6"/>
                  </a:cubicBezTo>
                  <a:cubicBezTo>
                    <a:pt x="47" y="6"/>
                    <a:pt x="47" y="6"/>
                    <a:pt x="47" y="6"/>
                  </a:cubicBezTo>
                  <a:cubicBezTo>
                    <a:pt x="47" y="5"/>
                    <a:pt x="47" y="5"/>
                    <a:pt x="47" y="5"/>
                  </a:cubicBezTo>
                  <a:cubicBezTo>
                    <a:pt x="47" y="5"/>
                    <a:pt x="47" y="5"/>
                    <a:pt x="47" y="5"/>
                  </a:cubicBezTo>
                  <a:cubicBezTo>
                    <a:pt x="47" y="5"/>
                    <a:pt x="47" y="5"/>
                    <a:pt x="47" y="5"/>
                  </a:cubicBezTo>
                  <a:cubicBezTo>
                    <a:pt x="47" y="5"/>
                    <a:pt x="47" y="5"/>
                    <a:pt x="47" y="5"/>
                  </a:cubicBezTo>
                  <a:cubicBezTo>
                    <a:pt x="47" y="4"/>
                    <a:pt x="47" y="4"/>
                    <a:pt x="47" y="4"/>
                  </a:cubicBezTo>
                  <a:cubicBezTo>
                    <a:pt x="47" y="4"/>
                    <a:pt x="47" y="4"/>
                    <a:pt x="47" y="4"/>
                  </a:cubicBezTo>
                  <a:cubicBezTo>
                    <a:pt x="47" y="5"/>
                    <a:pt x="47" y="5"/>
                    <a:pt x="47" y="5"/>
                  </a:cubicBezTo>
                  <a:cubicBezTo>
                    <a:pt x="47" y="4"/>
                    <a:pt x="47" y="4"/>
                    <a:pt x="47" y="4"/>
                  </a:cubicBezTo>
                  <a:cubicBezTo>
                    <a:pt x="46" y="4"/>
                    <a:pt x="46" y="4"/>
                    <a:pt x="46" y="4"/>
                  </a:cubicBezTo>
                  <a:cubicBezTo>
                    <a:pt x="46" y="4"/>
                    <a:pt x="46" y="4"/>
                    <a:pt x="46" y="4"/>
                  </a:cubicBezTo>
                  <a:cubicBezTo>
                    <a:pt x="46" y="4"/>
                    <a:pt x="46" y="4"/>
                    <a:pt x="46" y="4"/>
                  </a:cubicBezTo>
                  <a:cubicBezTo>
                    <a:pt x="46" y="4"/>
                    <a:pt x="46" y="4"/>
                    <a:pt x="46" y="4"/>
                  </a:cubicBezTo>
                  <a:cubicBezTo>
                    <a:pt x="45" y="5"/>
                    <a:pt x="45" y="5"/>
                    <a:pt x="45" y="5"/>
                  </a:cubicBezTo>
                  <a:cubicBezTo>
                    <a:pt x="46" y="4"/>
                    <a:pt x="46" y="4"/>
                    <a:pt x="46" y="4"/>
                  </a:cubicBezTo>
                  <a:cubicBezTo>
                    <a:pt x="46" y="4"/>
                    <a:pt x="46" y="4"/>
                    <a:pt x="46" y="4"/>
                  </a:cubicBezTo>
                  <a:cubicBezTo>
                    <a:pt x="45" y="3"/>
                    <a:pt x="46" y="3"/>
                    <a:pt x="46" y="2"/>
                  </a:cubicBezTo>
                  <a:cubicBezTo>
                    <a:pt x="46" y="2"/>
                    <a:pt x="46" y="2"/>
                    <a:pt x="46" y="2"/>
                  </a:cubicBezTo>
                  <a:cubicBezTo>
                    <a:pt x="46" y="2"/>
                    <a:pt x="46" y="2"/>
                    <a:pt x="46" y="2"/>
                  </a:cubicBezTo>
                  <a:cubicBezTo>
                    <a:pt x="45" y="2"/>
                    <a:pt x="45" y="2"/>
                    <a:pt x="45" y="2"/>
                  </a:cubicBezTo>
                  <a:cubicBezTo>
                    <a:pt x="45" y="3"/>
                    <a:pt x="45" y="3"/>
                    <a:pt x="45" y="3"/>
                  </a:cubicBezTo>
                  <a:cubicBezTo>
                    <a:pt x="45" y="3"/>
                    <a:pt x="45" y="3"/>
                    <a:pt x="45" y="3"/>
                  </a:cubicBezTo>
                  <a:cubicBezTo>
                    <a:pt x="44" y="3"/>
                    <a:pt x="44" y="3"/>
                    <a:pt x="44" y="3"/>
                  </a:cubicBezTo>
                  <a:cubicBezTo>
                    <a:pt x="44" y="4"/>
                    <a:pt x="44" y="4"/>
                    <a:pt x="44" y="4"/>
                  </a:cubicBezTo>
                  <a:cubicBezTo>
                    <a:pt x="45" y="4"/>
                    <a:pt x="45" y="4"/>
                    <a:pt x="45" y="4"/>
                  </a:cubicBezTo>
                  <a:cubicBezTo>
                    <a:pt x="45" y="4"/>
                    <a:pt x="45" y="4"/>
                    <a:pt x="45" y="4"/>
                  </a:cubicBezTo>
                  <a:cubicBezTo>
                    <a:pt x="45" y="5"/>
                    <a:pt x="45" y="5"/>
                    <a:pt x="45" y="5"/>
                  </a:cubicBezTo>
                  <a:cubicBezTo>
                    <a:pt x="45" y="5"/>
                    <a:pt x="45" y="5"/>
                    <a:pt x="45" y="5"/>
                  </a:cubicBezTo>
                  <a:cubicBezTo>
                    <a:pt x="46" y="5"/>
                    <a:pt x="46" y="5"/>
                    <a:pt x="46" y="5"/>
                  </a:cubicBezTo>
                  <a:cubicBezTo>
                    <a:pt x="46" y="5"/>
                    <a:pt x="46" y="5"/>
                    <a:pt x="46" y="5"/>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3" y="6"/>
                    <a:pt x="43" y="6"/>
                    <a:pt x="43" y="6"/>
                  </a:cubicBezTo>
                  <a:cubicBezTo>
                    <a:pt x="44" y="7"/>
                    <a:pt x="44" y="7"/>
                    <a:pt x="44" y="7"/>
                  </a:cubicBezTo>
                  <a:close/>
                  <a:moveTo>
                    <a:pt x="47" y="4"/>
                  </a:moveTo>
                  <a:cubicBezTo>
                    <a:pt x="47" y="3"/>
                    <a:pt x="47" y="3"/>
                    <a:pt x="47" y="3"/>
                  </a:cubicBezTo>
                  <a:cubicBezTo>
                    <a:pt x="47" y="3"/>
                    <a:pt x="47" y="3"/>
                    <a:pt x="47" y="3"/>
                  </a:cubicBezTo>
                  <a:cubicBezTo>
                    <a:pt x="47" y="2"/>
                    <a:pt x="47" y="2"/>
                    <a:pt x="47" y="2"/>
                  </a:cubicBezTo>
                  <a:cubicBezTo>
                    <a:pt x="47" y="2"/>
                    <a:pt x="47" y="2"/>
                    <a:pt x="47" y="2"/>
                  </a:cubicBezTo>
                  <a:cubicBezTo>
                    <a:pt x="47" y="2"/>
                    <a:pt x="47" y="2"/>
                    <a:pt x="47" y="2"/>
                  </a:cubicBezTo>
                  <a:cubicBezTo>
                    <a:pt x="48" y="2"/>
                    <a:pt x="48" y="2"/>
                    <a:pt x="48" y="2"/>
                  </a:cubicBezTo>
                  <a:cubicBezTo>
                    <a:pt x="48" y="1"/>
                    <a:pt x="48" y="1"/>
                    <a:pt x="48" y="1"/>
                  </a:cubicBezTo>
                  <a:cubicBezTo>
                    <a:pt x="47" y="1"/>
                    <a:pt x="47" y="1"/>
                    <a:pt x="47" y="1"/>
                  </a:cubicBezTo>
                  <a:cubicBezTo>
                    <a:pt x="47" y="1"/>
                    <a:pt x="47" y="1"/>
                    <a:pt x="47" y="1"/>
                  </a:cubicBezTo>
                  <a:cubicBezTo>
                    <a:pt x="47" y="2"/>
                    <a:pt x="47" y="2"/>
                    <a:pt x="47" y="2"/>
                  </a:cubicBezTo>
                  <a:cubicBezTo>
                    <a:pt x="46" y="2"/>
                    <a:pt x="46" y="2"/>
                    <a:pt x="46" y="2"/>
                  </a:cubicBezTo>
                  <a:cubicBezTo>
                    <a:pt x="46" y="2"/>
                    <a:pt x="47" y="3"/>
                    <a:pt x="47" y="4"/>
                  </a:cubicBezTo>
                  <a:close/>
                  <a:moveTo>
                    <a:pt x="6" y="43"/>
                  </a:moveTo>
                  <a:cubicBezTo>
                    <a:pt x="6" y="43"/>
                    <a:pt x="6" y="43"/>
                    <a:pt x="6" y="43"/>
                  </a:cubicBezTo>
                  <a:cubicBezTo>
                    <a:pt x="5" y="42"/>
                    <a:pt x="5" y="42"/>
                    <a:pt x="5" y="42"/>
                  </a:cubicBezTo>
                  <a:cubicBezTo>
                    <a:pt x="5" y="42"/>
                    <a:pt x="5" y="42"/>
                    <a:pt x="5" y="42"/>
                  </a:cubicBezTo>
                  <a:cubicBezTo>
                    <a:pt x="6" y="43"/>
                    <a:pt x="6" y="43"/>
                    <a:pt x="6" y="43"/>
                  </a:cubicBezTo>
                  <a:cubicBezTo>
                    <a:pt x="6" y="42"/>
                    <a:pt x="6" y="42"/>
                    <a:pt x="6" y="42"/>
                  </a:cubicBezTo>
                  <a:cubicBezTo>
                    <a:pt x="5" y="42"/>
                    <a:pt x="5" y="42"/>
                    <a:pt x="5" y="42"/>
                  </a:cubicBezTo>
                  <a:cubicBezTo>
                    <a:pt x="5" y="42"/>
                    <a:pt x="5" y="42"/>
                    <a:pt x="5" y="42"/>
                  </a:cubicBezTo>
                  <a:cubicBezTo>
                    <a:pt x="5" y="43"/>
                    <a:pt x="5" y="43"/>
                    <a:pt x="5" y="43"/>
                  </a:cubicBezTo>
                  <a:cubicBezTo>
                    <a:pt x="4" y="44"/>
                    <a:pt x="4" y="44"/>
                    <a:pt x="4" y="44"/>
                  </a:cubicBezTo>
                  <a:cubicBezTo>
                    <a:pt x="5" y="44"/>
                    <a:pt x="5" y="44"/>
                    <a:pt x="5" y="44"/>
                  </a:cubicBezTo>
                  <a:cubicBezTo>
                    <a:pt x="5" y="45"/>
                    <a:pt x="5" y="45"/>
                    <a:pt x="5" y="45"/>
                  </a:cubicBezTo>
                  <a:cubicBezTo>
                    <a:pt x="5" y="45"/>
                    <a:pt x="5" y="45"/>
                    <a:pt x="5" y="45"/>
                  </a:cubicBezTo>
                  <a:cubicBezTo>
                    <a:pt x="6" y="45"/>
                    <a:pt x="6" y="45"/>
                    <a:pt x="6" y="45"/>
                  </a:cubicBezTo>
                  <a:cubicBezTo>
                    <a:pt x="6" y="45"/>
                    <a:pt x="6" y="45"/>
                    <a:pt x="6" y="45"/>
                  </a:cubicBezTo>
                  <a:cubicBezTo>
                    <a:pt x="5" y="45"/>
                    <a:pt x="5" y="45"/>
                    <a:pt x="5" y="45"/>
                  </a:cubicBezTo>
                  <a:cubicBezTo>
                    <a:pt x="6" y="44"/>
                    <a:pt x="6" y="44"/>
                    <a:pt x="6" y="44"/>
                  </a:cubicBezTo>
                  <a:cubicBezTo>
                    <a:pt x="5" y="44"/>
                    <a:pt x="5" y="44"/>
                    <a:pt x="5" y="44"/>
                  </a:cubicBezTo>
                  <a:cubicBezTo>
                    <a:pt x="6" y="44"/>
                    <a:pt x="6" y="44"/>
                    <a:pt x="6" y="44"/>
                  </a:cubicBezTo>
                  <a:lnTo>
                    <a:pt x="6" y="43"/>
                  </a:lnTo>
                  <a:close/>
                  <a:moveTo>
                    <a:pt x="6" y="40"/>
                  </a:moveTo>
                  <a:cubicBezTo>
                    <a:pt x="6" y="40"/>
                    <a:pt x="6" y="40"/>
                    <a:pt x="6" y="40"/>
                  </a:cubicBezTo>
                  <a:cubicBezTo>
                    <a:pt x="6" y="40"/>
                    <a:pt x="6" y="40"/>
                    <a:pt x="6" y="40"/>
                  </a:cubicBezTo>
                  <a:cubicBezTo>
                    <a:pt x="7" y="40"/>
                    <a:pt x="7" y="40"/>
                    <a:pt x="7" y="40"/>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6" y="39"/>
                    <a:pt x="6" y="39"/>
                    <a:pt x="6" y="39"/>
                  </a:cubicBezTo>
                  <a:cubicBezTo>
                    <a:pt x="6" y="38"/>
                    <a:pt x="6" y="38"/>
                    <a:pt x="6" y="38"/>
                  </a:cubicBezTo>
                  <a:cubicBezTo>
                    <a:pt x="6" y="39"/>
                    <a:pt x="6" y="39"/>
                    <a:pt x="6" y="39"/>
                  </a:cubicBezTo>
                  <a:cubicBezTo>
                    <a:pt x="5" y="39"/>
                    <a:pt x="5" y="39"/>
                    <a:pt x="5" y="39"/>
                  </a:cubicBezTo>
                  <a:cubicBezTo>
                    <a:pt x="5" y="39"/>
                    <a:pt x="5" y="39"/>
                    <a:pt x="5" y="39"/>
                  </a:cubicBezTo>
                  <a:cubicBezTo>
                    <a:pt x="5" y="39"/>
                    <a:pt x="5" y="39"/>
                    <a:pt x="5" y="39"/>
                  </a:cubicBezTo>
                  <a:cubicBezTo>
                    <a:pt x="5" y="39"/>
                    <a:pt x="5" y="39"/>
                    <a:pt x="5" y="39"/>
                  </a:cubicBezTo>
                  <a:cubicBezTo>
                    <a:pt x="4" y="39"/>
                    <a:pt x="4" y="39"/>
                    <a:pt x="4" y="39"/>
                  </a:cubicBezTo>
                  <a:cubicBezTo>
                    <a:pt x="5" y="40"/>
                    <a:pt x="5" y="40"/>
                    <a:pt x="5" y="40"/>
                  </a:cubicBezTo>
                  <a:cubicBezTo>
                    <a:pt x="5" y="40"/>
                    <a:pt x="5" y="40"/>
                    <a:pt x="5" y="40"/>
                  </a:cubicBezTo>
                  <a:cubicBezTo>
                    <a:pt x="5" y="40"/>
                    <a:pt x="5" y="40"/>
                    <a:pt x="5" y="40"/>
                  </a:cubicBezTo>
                  <a:cubicBezTo>
                    <a:pt x="6" y="40"/>
                    <a:pt x="6" y="40"/>
                    <a:pt x="6" y="40"/>
                  </a:cubicBezTo>
                  <a:cubicBezTo>
                    <a:pt x="7" y="40"/>
                    <a:pt x="7" y="40"/>
                    <a:pt x="7" y="40"/>
                  </a:cubicBezTo>
                  <a:cubicBezTo>
                    <a:pt x="7" y="40"/>
                    <a:pt x="7" y="40"/>
                    <a:pt x="7" y="40"/>
                  </a:cubicBezTo>
                  <a:cubicBezTo>
                    <a:pt x="6" y="40"/>
                    <a:pt x="6" y="40"/>
                    <a:pt x="6" y="40"/>
                  </a:cubicBezTo>
                  <a:close/>
                  <a:moveTo>
                    <a:pt x="9" y="36"/>
                  </a:moveTo>
                  <a:cubicBezTo>
                    <a:pt x="9" y="36"/>
                    <a:pt x="9" y="36"/>
                    <a:pt x="9" y="36"/>
                  </a:cubicBezTo>
                  <a:cubicBezTo>
                    <a:pt x="10" y="36"/>
                    <a:pt x="10" y="36"/>
                    <a:pt x="10" y="36"/>
                  </a:cubicBezTo>
                  <a:cubicBezTo>
                    <a:pt x="10" y="36"/>
                    <a:pt x="10" y="36"/>
                    <a:pt x="10" y="36"/>
                  </a:cubicBezTo>
                  <a:cubicBezTo>
                    <a:pt x="9" y="35"/>
                    <a:pt x="9" y="35"/>
                    <a:pt x="9" y="35"/>
                  </a:cubicBezTo>
                  <a:cubicBezTo>
                    <a:pt x="10" y="34"/>
                    <a:pt x="10" y="34"/>
                    <a:pt x="10" y="34"/>
                  </a:cubicBezTo>
                  <a:cubicBezTo>
                    <a:pt x="10" y="34"/>
                    <a:pt x="10" y="34"/>
                    <a:pt x="10" y="34"/>
                  </a:cubicBezTo>
                  <a:cubicBezTo>
                    <a:pt x="10" y="35"/>
                    <a:pt x="10" y="35"/>
                    <a:pt x="10" y="35"/>
                  </a:cubicBezTo>
                  <a:cubicBezTo>
                    <a:pt x="10" y="36"/>
                    <a:pt x="10" y="36"/>
                    <a:pt x="10" y="36"/>
                  </a:cubicBezTo>
                  <a:cubicBezTo>
                    <a:pt x="11" y="36"/>
                    <a:pt x="11" y="36"/>
                    <a:pt x="11" y="36"/>
                  </a:cubicBezTo>
                  <a:cubicBezTo>
                    <a:pt x="11" y="35"/>
                    <a:pt x="11" y="35"/>
                    <a:pt x="11" y="35"/>
                  </a:cubicBezTo>
                  <a:cubicBezTo>
                    <a:pt x="11" y="35"/>
                    <a:pt x="11" y="35"/>
                    <a:pt x="11" y="35"/>
                  </a:cubicBezTo>
                  <a:cubicBezTo>
                    <a:pt x="12" y="35"/>
                    <a:pt x="12" y="35"/>
                    <a:pt x="12" y="35"/>
                  </a:cubicBezTo>
                  <a:cubicBezTo>
                    <a:pt x="12" y="35"/>
                    <a:pt x="12" y="35"/>
                    <a:pt x="12" y="35"/>
                  </a:cubicBezTo>
                  <a:cubicBezTo>
                    <a:pt x="12" y="34"/>
                    <a:pt x="12" y="34"/>
                    <a:pt x="12" y="34"/>
                  </a:cubicBezTo>
                  <a:cubicBezTo>
                    <a:pt x="10" y="34"/>
                    <a:pt x="10" y="34"/>
                    <a:pt x="10" y="34"/>
                  </a:cubicBezTo>
                  <a:cubicBezTo>
                    <a:pt x="11" y="34"/>
                    <a:pt x="11" y="34"/>
                    <a:pt x="11" y="34"/>
                  </a:cubicBezTo>
                  <a:cubicBezTo>
                    <a:pt x="11" y="34"/>
                    <a:pt x="11" y="34"/>
                    <a:pt x="11" y="34"/>
                  </a:cubicBezTo>
                  <a:cubicBezTo>
                    <a:pt x="12" y="33"/>
                    <a:pt x="12" y="33"/>
                    <a:pt x="12" y="33"/>
                  </a:cubicBezTo>
                  <a:cubicBezTo>
                    <a:pt x="12" y="33"/>
                    <a:pt x="12" y="33"/>
                    <a:pt x="12" y="33"/>
                  </a:cubicBezTo>
                  <a:cubicBezTo>
                    <a:pt x="13" y="33"/>
                    <a:pt x="13" y="33"/>
                    <a:pt x="13" y="33"/>
                  </a:cubicBezTo>
                  <a:cubicBezTo>
                    <a:pt x="13" y="33"/>
                    <a:pt x="13" y="33"/>
                    <a:pt x="13" y="33"/>
                  </a:cubicBezTo>
                  <a:cubicBezTo>
                    <a:pt x="13" y="32"/>
                    <a:pt x="13" y="32"/>
                    <a:pt x="13" y="32"/>
                  </a:cubicBezTo>
                  <a:cubicBezTo>
                    <a:pt x="13" y="33"/>
                    <a:pt x="13" y="33"/>
                    <a:pt x="13" y="33"/>
                  </a:cubicBezTo>
                  <a:cubicBezTo>
                    <a:pt x="12" y="33"/>
                    <a:pt x="12" y="33"/>
                    <a:pt x="12" y="33"/>
                  </a:cubicBezTo>
                  <a:cubicBezTo>
                    <a:pt x="12" y="32"/>
                    <a:pt x="12" y="32"/>
                    <a:pt x="12" y="32"/>
                  </a:cubicBezTo>
                  <a:cubicBezTo>
                    <a:pt x="13" y="32"/>
                    <a:pt x="13" y="32"/>
                    <a:pt x="13" y="32"/>
                  </a:cubicBezTo>
                  <a:cubicBezTo>
                    <a:pt x="13" y="31"/>
                    <a:pt x="13" y="31"/>
                    <a:pt x="13" y="31"/>
                  </a:cubicBezTo>
                  <a:cubicBezTo>
                    <a:pt x="13" y="31"/>
                    <a:pt x="13" y="31"/>
                    <a:pt x="13" y="31"/>
                  </a:cubicBezTo>
                  <a:cubicBezTo>
                    <a:pt x="13" y="31"/>
                    <a:pt x="13" y="31"/>
                    <a:pt x="13" y="31"/>
                  </a:cubicBezTo>
                  <a:cubicBezTo>
                    <a:pt x="14" y="30"/>
                    <a:pt x="14" y="30"/>
                    <a:pt x="14" y="30"/>
                  </a:cubicBezTo>
                  <a:cubicBezTo>
                    <a:pt x="13" y="30"/>
                    <a:pt x="13" y="30"/>
                    <a:pt x="13" y="30"/>
                  </a:cubicBezTo>
                  <a:cubicBezTo>
                    <a:pt x="13" y="29"/>
                    <a:pt x="13" y="29"/>
                    <a:pt x="13" y="29"/>
                  </a:cubicBezTo>
                  <a:cubicBezTo>
                    <a:pt x="12" y="30"/>
                    <a:pt x="11" y="30"/>
                    <a:pt x="11" y="31"/>
                  </a:cubicBezTo>
                  <a:cubicBezTo>
                    <a:pt x="10" y="31"/>
                    <a:pt x="10" y="31"/>
                    <a:pt x="10" y="31"/>
                  </a:cubicBezTo>
                  <a:cubicBezTo>
                    <a:pt x="9" y="32"/>
                    <a:pt x="9" y="32"/>
                    <a:pt x="9" y="32"/>
                  </a:cubicBezTo>
                  <a:cubicBezTo>
                    <a:pt x="9" y="32"/>
                    <a:pt x="9" y="32"/>
                    <a:pt x="9" y="32"/>
                  </a:cubicBezTo>
                  <a:cubicBezTo>
                    <a:pt x="10" y="33"/>
                    <a:pt x="10" y="33"/>
                    <a:pt x="10" y="33"/>
                  </a:cubicBezTo>
                  <a:cubicBezTo>
                    <a:pt x="10" y="33"/>
                    <a:pt x="10" y="33"/>
                    <a:pt x="10" y="33"/>
                  </a:cubicBezTo>
                  <a:cubicBezTo>
                    <a:pt x="9" y="33"/>
                    <a:pt x="9" y="33"/>
                    <a:pt x="9" y="33"/>
                  </a:cubicBezTo>
                  <a:cubicBezTo>
                    <a:pt x="9" y="33"/>
                    <a:pt x="9" y="33"/>
                    <a:pt x="9" y="33"/>
                  </a:cubicBezTo>
                  <a:cubicBezTo>
                    <a:pt x="8" y="32"/>
                    <a:pt x="8" y="32"/>
                    <a:pt x="8" y="32"/>
                  </a:cubicBezTo>
                  <a:cubicBezTo>
                    <a:pt x="9" y="32"/>
                    <a:pt x="9" y="32"/>
                    <a:pt x="9" y="32"/>
                  </a:cubicBezTo>
                  <a:cubicBezTo>
                    <a:pt x="8" y="32"/>
                    <a:pt x="8" y="32"/>
                    <a:pt x="8" y="32"/>
                  </a:cubicBezTo>
                  <a:cubicBezTo>
                    <a:pt x="8" y="33"/>
                    <a:pt x="8" y="33"/>
                    <a:pt x="8" y="33"/>
                  </a:cubicBezTo>
                  <a:cubicBezTo>
                    <a:pt x="8" y="33"/>
                    <a:pt x="8" y="33"/>
                    <a:pt x="8" y="33"/>
                  </a:cubicBezTo>
                  <a:cubicBezTo>
                    <a:pt x="7" y="33"/>
                    <a:pt x="7" y="33"/>
                    <a:pt x="7" y="33"/>
                  </a:cubicBezTo>
                  <a:cubicBezTo>
                    <a:pt x="7" y="33"/>
                    <a:pt x="7" y="33"/>
                    <a:pt x="7" y="33"/>
                  </a:cubicBezTo>
                  <a:cubicBezTo>
                    <a:pt x="7" y="34"/>
                    <a:pt x="7" y="34"/>
                    <a:pt x="7" y="34"/>
                  </a:cubicBezTo>
                  <a:cubicBezTo>
                    <a:pt x="8" y="34"/>
                    <a:pt x="8" y="34"/>
                    <a:pt x="8" y="34"/>
                  </a:cubicBezTo>
                  <a:cubicBezTo>
                    <a:pt x="8" y="34"/>
                    <a:pt x="8" y="34"/>
                    <a:pt x="8" y="34"/>
                  </a:cubicBezTo>
                  <a:cubicBezTo>
                    <a:pt x="8" y="34"/>
                    <a:pt x="8" y="34"/>
                    <a:pt x="8" y="34"/>
                  </a:cubicBezTo>
                  <a:cubicBezTo>
                    <a:pt x="8" y="35"/>
                    <a:pt x="8" y="35"/>
                    <a:pt x="8" y="35"/>
                  </a:cubicBezTo>
                  <a:cubicBezTo>
                    <a:pt x="7" y="35"/>
                    <a:pt x="7" y="35"/>
                    <a:pt x="7" y="35"/>
                  </a:cubicBezTo>
                  <a:cubicBezTo>
                    <a:pt x="8" y="35"/>
                    <a:pt x="8" y="35"/>
                    <a:pt x="8" y="35"/>
                  </a:cubicBezTo>
                  <a:cubicBezTo>
                    <a:pt x="9" y="36"/>
                    <a:pt x="9" y="36"/>
                    <a:pt x="9" y="36"/>
                  </a:cubicBezTo>
                  <a:cubicBezTo>
                    <a:pt x="9" y="36"/>
                    <a:pt x="9" y="36"/>
                    <a:pt x="9" y="36"/>
                  </a:cubicBezTo>
                  <a:cubicBezTo>
                    <a:pt x="8" y="36"/>
                    <a:pt x="8" y="36"/>
                    <a:pt x="8" y="36"/>
                  </a:cubicBezTo>
                  <a:cubicBezTo>
                    <a:pt x="8" y="36"/>
                    <a:pt x="8" y="36"/>
                    <a:pt x="8" y="36"/>
                  </a:cubicBezTo>
                  <a:cubicBezTo>
                    <a:pt x="7" y="37"/>
                    <a:pt x="7" y="37"/>
                    <a:pt x="7" y="37"/>
                  </a:cubicBezTo>
                  <a:cubicBezTo>
                    <a:pt x="8" y="38"/>
                    <a:pt x="8" y="38"/>
                    <a:pt x="8" y="38"/>
                  </a:cubicBezTo>
                  <a:cubicBezTo>
                    <a:pt x="8" y="38"/>
                    <a:pt x="8" y="38"/>
                    <a:pt x="8" y="38"/>
                  </a:cubicBezTo>
                  <a:cubicBezTo>
                    <a:pt x="9" y="37"/>
                    <a:pt x="9" y="37"/>
                    <a:pt x="9" y="37"/>
                  </a:cubicBezTo>
                  <a:cubicBezTo>
                    <a:pt x="10" y="37"/>
                    <a:pt x="10" y="37"/>
                    <a:pt x="10" y="37"/>
                  </a:cubicBezTo>
                  <a:lnTo>
                    <a:pt x="9" y="36"/>
                  </a:lnTo>
                  <a:close/>
                  <a:moveTo>
                    <a:pt x="24" y="80"/>
                  </a:moveTo>
                  <a:cubicBezTo>
                    <a:pt x="24" y="81"/>
                    <a:pt x="23" y="81"/>
                    <a:pt x="23" y="81"/>
                  </a:cubicBezTo>
                  <a:cubicBezTo>
                    <a:pt x="23" y="81"/>
                    <a:pt x="23" y="82"/>
                    <a:pt x="22" y="83"/>
                  </a:cubicBezTo>
                  <a:cubicBezTo>
                    <a:pt x="23" y="83"/>
                    <a:pt x="23" y="83"/>
                    <a:pt x="23" y="83"/>
                  </a:cubicBezTo>
                  <a:cubicBezTo>
                    <a:pt x="24" y="83"/>
                    <a:pt x="24" y="83"/>
                    <a:pt x="24" y="83"/>
                  </a:cubicBezTo>
                  <a:cubicBezTo>
                    <a:pt x="24" y="82"/>
                    <a:pt x="24" y="82"/>
                    <a:pt x="25" y="82"/>
                  </a:cubicBezTo>
                  <a:cubicBezTo>
                    <a:pt x="25" y="82"/>
                    <a:pt x="26" y="81"/>
                    <a:pt x="26" y="80"/>
                  </a:cubicBezTo>
                  <a:cubicBezTo>
                    <a:pt x="26" y="80"/>
                    <a:pt x="26" y="80"/>
                    <a:pt x="26" y="80"/>
                  </a:cubicBezTo>
                  <a:cubicBezTo>
                    <a:pt x="25" y="79"/>
                    <a:pt x="25" y="79"/>
                    <a:pt x="25" y="79"/>
                  </a:cubicBezTo>
                  <a:cubicBezTo>
                    <a:pt x="26" y="79"/>
                    <a:pt x="26" y="79"/>
                    <a:pt x="26" y="79"/>
                  </a:cubicBezTo>
                  <a:cubicBezTo>
                    <a:pt x="25" y="79"/>
                    <a:pt x="25" y="79"/>
                    <a:pt x="25" y="79"/>
                  </a:cubicBezTo>
                  <a:cubicBezTo>
                    <a:pt x="24" y="79"/>
                    <a:pt x="24" y="79"/>
                    <a:pt x="24" y="79"/>
                  </a:cubicBezTo>
                  <a:lnTo>
                    <a:pt x="24" y="80"/>
                  </a:lnTo>
                  <a:close/>
                  <a:moveTo>
                    <a:pt x="6" y="71"/>
                  </a:moveTo>
                  <a:cubicBezTo>
                    <a:pt x="6" y="72"/>
                    <a:pt x="6" y="72"/>
                    <a:pt x="6" y="72"/>
                  </a:cubicBezTo>
                  <a:cubicBezTo>
                    <a:pt x="6" y="72"/>
                    <a:pt x="6" y="72"/>
                    <a:pt x="6" y="72"/>
                  </a:cubicBezTo>
                  <a:cubicBezTo>
                    <a:pt x="5" y="72"/>
                    <a:pt x="5" y="72"/>
                    <a:pt x="5" y="72"/>
                  </a:cubicBezTo>
                  <a:cubicBezTo>
                    <a:pt x="5" y="73"/>
                    <a:pt x="5" y="73"/>
                    <a:pt x="5" y="73"/>
                  </a:cubicBezTo>
                  <a:cubicBezTo>
                    <a:pt x="5" y="74"/>
                    <a:pt x="5" y="74"/>
                    <a:pt x="5" y="74"/>
                  </a:cubicBezTo>
                  <a:cubicBezTo>
                    <a:pt x="5" y="74"/>
                    <a:pt x="5" y="74"/>
                    <a:pt x="5" y="74"/>
                  </a:cubicBezTo>
                  <a:cubicBezTo>
                    <a:pt x="4" y="74"/>
                    <a:pt x="4" y="74"/>
                    <a:pt x="4" y="74"/>
                  </a:cubicBezTo>
                  <a:cubicBezTo>
                    <a:pt x="3" y="75"/>
                    <a:pt x="3" y="75"/>
                    <a:pt x="3" y="75"/>
                  </a:cubicBezTo>
                  <a:cubicBezTo>
                    <a:pt x="2" y="74"/>
                    <a:pt x="2" y="74"/>
                    <a:pt x="2" y="74"/>
                  </a:cubicBezTo>
                  <a:cubicBezTo>
                    <a:pt x="2" y="75"/>
                    <a:pt x="2" y="75"/>
                    <a:pt x="2" y="75"/>
                  </a:cubicBezTo>
                  <a:cubicBezTo>
                    <a:pt x="2" y="75"/>
                    <a:pt x="2" y="75"/>
                    <a:pt x="2" y="75"/>
                  </a:cubicBezTo>
                  <a:cubicBezTo>
                    <a:pt x="3" y="76"/>
                    <a:pt x="3" y="76"/>
                    <a:pt x="3" y="76"/>
                  </a:cubicBezTo>
                  <a:cubicBezTo>
                    <a:pt x="3" y="76"/>
                    <a:pt x="3" y="76"/>
                    <a:pt x="3" y="76"/>
                  </a:cubicBezTo>
                  <a:cubicBezTo>
                    <a:pt x="2" y="77"/>
                    <a:pt x="2" y="77"/>
                    <a:pt x="2" y="77"/>
                  </a:cubicBezTo>
                  <a:cubicBezTo>
                    <a:pt x="2" y="77"/>
                    <a:pt x="2" y="77"/>
                    <a:pt x="2" y="77"/>
                  </a:cubicBezTo>
                  <a:cubicBezTo>
                    <a:pt x="1" y="77"/>
                    <a:pt x="1" y="77"/>
                    <a:pt x="1" y="77"/>
                  </a:cubicBezTo>
                  <a:cubicBezTo>
                    <a:pt x="1" y="77"/>
                    <a:pt x="1" y="77"/>
                    <a:pt x="1" y="77"/>
                  </a:cubicBezTo>
                  <a:cubicBezTo>
                    <a:pt x="0" y="77"/>
                    <a:pt x="0" y="77"/>
                    <a:pt x="0" y="77"/>
                  </a:cubicBezTo>
                  <a:cubicBezTo>
                    <a:pt x="1" y="78"/>
                    <a:pt x="1" y="78"/>
                    <a:pt x="1" y="78"/>
                  </a:cubicBezTo>
                  <a:cubicBezTo>
                    <a:pt x="1" y="79"/>
                    <a:pt x="1" y="79"/>
                    <a:pt x="1" y="79"/>
                  </a:cubicBezTo>
                  <a:cubicBezTo>
                    <a:pt x="1" y="79"/>
                    <a:pt x="1" y="79"/>
                    <a:pt x="1" y="79"/>
                  </a:cubicBezTo>
                  <a:cubicBezTo>
                    <a:pt x="2" y="80"/>
                    <a:pt x="2" y="80"/>
                    <a:pt x="2" y="80"/>
                  </a:cubicBezTo>
                  <a:cubicBezTo>
                    <a:pt x="2" y="80"/>
                    <a:pt x="2" y="80"/>
                    <a:pt x="2" y="80"/>
                  </a:cubicBezTo>
                  <a:cubicBezTo>
                    <a:pt x="2" y="81"/>
                    <a:pt x="2" y="81"/>
                    <a:pt x="2" y="81"/>
                  </a:cubicBezTo>
                  <a:cubicBezTo>
                    <a:pt x="3" y="81"/>
                    <a:pt x="3" y="81"/>
                    <a:pt x="3" y="81"/>
                  </a:cubicBezTo>
                  <a:cubicBezTo>
                    <a:pt x="4" y="81"/>
                    <a:pt x="4" y="81"/>
                    <a:pt x="4" y="81"/>
                  </a:cubicBezTo>
                  <a:cubicBezTo>
                    <a:pt x="4" y="82"/>
                    <a:pt x="4" y="82"/>
                    <a:pt x="4" y="82"/>
                  </a:cubicBezTo>
                  <a:cubicBezTo>
                    <a:pt x="5" y="81"/>
                    <a:pt x="5" y="81"/>
                    <a:pt x="5" y="81"/>
                  </a:cubicBezTo>
                  <a:cubicBezTo>
                    <a:pt x="5" y="82"/>
                    <a:pt x="5" y="82"/>
                    <a:pt x="5" y="82"/>
                  </a:cubicBezTo>
                  <a:cubicBezTo>
                    <a:pt x="6" y="82"/>
                    <a:pt x="6" y="82"/>
                    <a:pt x="6" y="82"/>
                  </a:cubicBezTo>
                  <a:cubicBezTo>
                    <a:pt x="6" y="82"/>
                    <a:pt x="6" y="82"/>
                    <a:pt x="6" y="82"/>
                  </a:cubicBezTo>
                  <a:cubicBezTo>
                    <a:pt x="6" y="81"/>
                    <a:pt x="6" y="81"/>
                    <a:pt x="6" y="81"/>
                  </a:cubicBezTo>
                  <a:cubicBezTo>
                    <a:pt x="6" y="82"/>
                    <a:pt x="6" y="82"/>
                    <a:pt x="6" y="82"/>
                  </a:cubicBezTo>
                  <a:cubicBezTo>
                    <a:pt x="6" y="81"/>
                    <a:pt x="6" y="81"/>
                    <a:pt x="6" y="81"/>
                  </a:cubicBezTo>
                  <a:cubicBezTo>
                    <a:pt x="7" y="81"/>
                    <a:pt x="7" y="81"/>
                    <a:pt x="7" y="81"/>
                  </a:cubicBezTo>
                  <a:cubicBezTo>
                    <a:pt x="7" y="80"/>
                    <a:pt x="7" y="80"/>
                    <a:pt x="7" y="80"/>
                  </a:cubicBezTo>
                  <a:cubicBezTo>
                    <a:pt x="7" y="80"/>
                    <a:pt x="7" y="80"/>
                    <a:pt x="7" y="80"/>
                  </a:cubicBezTo>
                  <a:cubicBezTo>
                    <a:pt x="7" y="79"/>
                    <a:pt x="7" y="79"/>
                    <a:pt x="7" y="79"/>
                  </a:cubicBezTo>
                  <a:cubicBezTo>
                    <a:pt x="7" y="79"/>
                    <a:pt x="7" y="79"/>
                    <a:pt x="7" y="79"/>
                  </a:cubicBezTo>
                  <a:cubicBezTo>
                    <a:pt x="8" y="79"/>
                    <a:pt x="8" y="79"/>
                    <a:pt x="8" y="79"/>
                  </a:cubicBezTo>
                  <a:cubicBezTo>
                    <a:pt x="8" y="79"/>
                    <a:pt x="8" y="79"/>
                    <a:pt x="8" y="79"/>
                  </a:cubicBezTo>
                  <a:cubicBezTo>
                    <a:pt x="9" y="79"/>
                    <a:pt x="9" y="79"/>
                    <a:pt x="9" y="79"/>
                  </a:cubicBezTo>
                  <a:cubicBezTo>
                    <a:pt x="9" y="80"/>
                    <a:pt x="9" y="81"/>
                    <a:pt x="10" y="81"/>
                  </a:cubicBezTo>
                  <a:cubicBezTo>
                    <a:pt x="10" y="81"/>
                    <a:pt x="10" y="81"/>
                    <a:pt x="10" y="81"/>
                  </a:cubicBezTo>
                  <a:cubicBezTo>
                    <a:pt x="11" y="81"/>
                    <a:pt x="11" y="81"/>
                    <a:pt x="11" y="81"/>
                  </a:cubicBezTo>
                  <a:cubicBezTo>
                    <a:pt x="10" y="83"/>
                    <a:pt x="10" y="83"/>
                    <a:pt x="10" y="83"/>
                  </a:cubicBezTo>
                  <a:cubicBezTo>
                    <a:pt x="11" y="83"/>
                    <a:pt x="11" y="83"/>
                    <a:pt x="11" y="83"/>
                  </a:cubicBezTo>
                  <a:cubicBezTo>
                    <a:pt x="12" y="83"/>
                    <a:pt x="12" y="83"/>
                    <a:pt x="12" y="83"/>
                  </a:cubicBezTo>
                  <a:cubicBezTo>
                    <a:pt x="12" y="83"/>
                    <a:pt x="12" y="83"/>
                    <a:pt x="12" y="83"/>
                  </a:cubicBezTo>
                  <a:cubicBezTo>
                    <a:pt x="13" y="82"/>
                    <a:pt x="13" y="82"/>
                    <a:pt x="14" y="83"/>
                  </a:cubicBezTo>
                  <a:cubicBezTo>
                    <a:pt x="14" y="83"/>
                    <a:pt x="14" y="83"/>
                    <a:pt x="14" y="83"/>
                  </a:cubicBezTo>
                  <a:cubicBezTo>
                    <a:pt x="15" y="83"/>
                    <a:pt x="15" y="83"/>
                    <a:pt x="15" y="83"/>
                  </a:cubicBezTo>
                  <a:cubicBezTo>
                    <a:pt x="15" y="83"/>
                    <a:pt x="16" y="83"/>
                    <a:pt x="16" y="82"/>
                  </a:cubicBezTo>
                  <a:cubicBezTo>
                    <a:pt x="16" y="82"/>
                    <a:pt x="16" y="81"/>
                    <a:pt x="16" y="81"/>
                  </a:cubicBezTo>
                  <a:cubicBezTo>
                    <a:pt x="16" y="81"/>
                    <a:pt x="17" y="81"/>
                    <a:pt x="18" y="81"/>
                  </a:cubicBezTo>
                  <a:cubicBezTo>
                    <a:pt x="18" y="81"/>
                    <a:pt x="18" y="81"/>
                    <a:pt x="18" y="81"/>
                  </a:cubicBezTo>
                  <a:cubicBezTo>
                    <a:pt x="18" y="80"/>
                    <a:pt x="18" y="80"/>
                    <a:pt x="18" y="80"/>
                  </a:cubicBezTo>
                  <a:cubicBezTo>
                    <a:pt x="19" y="80"/>
                    <a:pt x="19" y="80"/>
                    <a:pt x="19" y="80"/>
                  </a:cubicBezTo>
                  <a:cubicBezTo>
                    <a:pt x="18" y="79"/>
                    <a:pt x="18" y="79"/>
                    <a:pt x="18" y="79"/>
                  </a:cubicBezTo>
                  <a:cubicBezTo>
                    <a:pt x="17" y="80"/>
                    <a:pt x="17" y="80"/>
                    <a:pt x="17" y="80"/>
                  </a:cubicBezTo>
                  <a:cubicBezTo>
                    <a:pt x="18" y="79"/>
                    <a:pt x="18" y="78"/>
                    <a:pt x="18" y="78"/>
                  </a:cubicBezTo>
                  <a:cubicBezTo>
                    <a:pt x="17" y="77"/>
                    <a:pt x="17" y="77"/>
                    <a:pt x="17" y="77"/>
                  </a:cubicBezTo>
                  <a:cubicBezTo>
                    <a:pt x="18" y="77"/>
                    <a:pt x="18" y="77"/>
                    <a:pt x="18" y="77"/>
                  </a:cubicBezTo>
                  <a:cubicBezTo>
                    <a:pt x="18" y="77"/>
                    <a:pt x="18" y="77"/>
                    <a:pt x="18" y="77"/>
                  </a:cubicBezTo>
                  <a:cubicBezTo>
                    <a:pt x="18" y="78"/>
                    <a:pt x="18" y="78"/>
                    <a:pt x="18" y="78"/>
                  </a:cubicBezTo>
                  <a:cubicBezTo>
                    <a:pt x="19" y="78"/>
                    <a:pt x="19" y="78"/>
                    <a:pt x="19" y="78"/>
                  </a:cubicBezTo>
                  <a:cubicBezTo>
                    <a:pt x="18" y="79"/>
                    <a:pt x="18" y="79"/>
                    <a:pt x="18" y="79"/>
                  </a:cubicBezTo>
                  <a:cubicBezTo>
                    <a:pt x="19" y="79"/>
                    <a:pt x="19" y="80"/>
                    <a:pt x="19" y="80"/>
                  </a:cubicBezTo>
                  <a:cubicBezTo>
                    <a:pt x="19" y="79"/>
                    <a:pt x="19" y="79"/>
                    <a:pt x="19" y="78"/>
                  </a:cubicBezTo>
                  <a:cubicBezTo>
                    <a:pt x="19" y="78"/>
                    <a:pt x="19" y="78"/>
                    <a:pt x="19" y="77"/>
                  </a:cubicBezTo>
                  <a:cubicBezTo>
                    <a:pt x="19" y="77"/>
                    <a:pt x="19" y="77"/>
                    <a:pt x="19" y="77"/>
                  </a:cubicBezTo>
                  <a:cubicBezTo>
                    <a:pt x="19" y="76"/>
                    <a:pt x="19" y="76"/>
                    <a:pt x="19" y="76"/>
                  </a:cubicBezTo>
                  <a:cubicBezTo>
                    <a:pt x="18" y="76"/>
                    <a:pt x="18" y="76"/>
                    <a:pt x="18" y="76"/>
                  </a:cubicBezTo>
                  <a:cubicBezTo>
                    <a:pt x="18" y="76"/>
                    <a:pt x="18" y="76"/>
                    <a:pt x="18" y="76"/>
                  </a:cubicBezTo>
                  <a:cubicBezTo>
                    <a:pt x="17" y="76"/>
                    <a:pt x="17" y="76"/>
                    <a:pt x="17" y="76"/>
                  </a:cubicBezTo>
                  <a:cubicBezTo>
                    <a:pt x="17" y="76"/>
                    <a:pt x="17" y="76"/>
                    <a:pt x="17" y="76"/>
                  </a:cubicBezTo>
                  <a:cubicBezTo>
                    <a:pt x="16" y="77"/>
                    <a:pt x="16" y="77"/>
                    <a:pt x="16" y="77"/>
                  </a:cubicBezTo>
                  <a:cubicBezTo>
                    <a:pt x="16" y="76"/>
                    <a:pt x="16" y="76"/>
                    <a:pt x="16" y="76"/>
                  </a:cubicBezTo>
                  <a:cubicBezTo>
                    <a:pt x="17" y="76"/>
                    <a:pt x="17" y="76"/>
                    <a:pt x="17" y="76"/>
                  </a:cubicBezTo>
                  <a:cubicBezTo>
                    <a:pt x="17" y="75"/>
                    <a:pt x="17" y="75"/>
                    <a:pt x="17" y="75"/>
                  </a:cubicBezTo>
                  <a:cubicBezTo>
                    <a:pt x="18" y="75"/>
                    <a:pt x="18" y="75"/>
                    <a:pt x="18" y="75"/>
                  </a:cubicBezTo>
                  <a:cubicBezTo>
                    <a:pt x="18" y="74"/>
                    <a:pt x="18" y="74"/>
                    <a:pt x="18" y="74"/>
                  </a:cubicBezTo>
                  <a:cubicBezTo>
                    <a:pt x="17" y="74"/>
                    <a:pt x="17" y="74"/>
                    <a:pt x="17" y="74"/>
                  </a:cubicBezTo>
                  <a:cubicBezTo>
                    <a:pt x="17" y="74"/>
                    <a:pt x="17" y="74"/>
                    <a:pt x="17" y="74"/>
                  </a:cubicBezTo>
                  <a:cubicBezTo>
                    <a:pt x="17" y="74"/>
                    <a:pt x="17" y="74"/>
                    <a:pt x="17" y="74"/>
                  </a:cubicBezTo>
                  <a:cubicBezTo>
                    <a:pt x="17" y="74"/>
                    <a:pt x="17" y="73"/>
                    <a:pt x="16" y="72"/>
                  </a:cubicBezTo>
                  <a:cubicBezTo>
                    <a:pt x="16" y="72"/>
                    <a:pt x="16" y="72"/>
                    <a:pt x="16" y="72"/>
                  </a:cubicBezTo>
                  <a:cubicBezTo>
                    <a:pt x="16" y="71"/>
                    <a:pt x="16" y="71"/>
                    <a:pt x="16" y="71"/>
                  </a:cubicBezTo>
                  <a:cubicBezTo>
                    <a:pt x="15" y="71"/>
                    <a:pt x="15" y="71"/>
                    <a:pt x="15" y="71"/>
                  </a:cubicBezTo>
                  <a:cubicBezTo>
                    <a:pt x="15" y="70"/>
                    <a:pt x="15" y="70"/>
                    <a:pt x="15" y="70"/>
                  </a:cubicBezTo>
                  <a:cubicBezTo>
                    <a:pt x="15" y="70"/>
                    <a:pt x="15" y="70"/>
                    <a:pt x="15" y="70"/>
                  </a:cubicBezTo>
                  <a:cubicBezTo>
                    <a:pt x="15" y="69"/>
                    <a:pt x="15" y="69"/>
                    <a:pt x="15" y="69"/>
                  </a:cubicBezTo>
                  <a:cubicBezTo>
                    <a:pt x="14" y="70"/>
                    <a:pt x="14" y="70"/>
                    <a:pt x="14" y="70"/>
                  </a:cubicBezTo>
                  <a:cubicBezTo>
                    <a:pt x="13" y="69"/>
                    <a:pt x="13" y="69"/>
                    <a:pt x="13" y="69"/>
                  </a:cubicBezTo>
                  <a:cubicBezTo>
                    <a:pt x="13" y="69"/>
                    <a:pt x="13" y="69"/>
                    <a:pt x="13" y="69"/>
                  </a:cubicBezTo>
                  <a:cubicBezTo>
                    <a:pt x="12" y="69"/>
                    <a:pt x="12" y="69"/>
                    <a:pt x="12" y="69"/>
                  </a:cubicBezTo>
                  <a:cubicBezTo>
                    <a:pt x="12" y="69"/>
                    <a:pt x="12" y="69"/>
                    <a:pt x="12" y="69"/>
                  </a:cubicBezTo>
                  <a:cubicBezTo>
                    <a:pt x="11" y="69"/>
                    <a:pt x="11" y="69"/>
                    <a:pt x="11" y="69"/>
                  </a:cubicBezTo>
                  <a:cubicBezTo>
                    <a:pt x="10" y="70"/>
                    <a:pt x="10" y="70"/>
                    <a:pt x="10" y="70"/>
                  </a:cubicBezTo>
                  <a:cubicBezTo>
                    <a:pt x="10" y="70"/>
                    <a:pt x="10" y="70"/>
                    <a:pt x="10" y="70"/>
                  </a:cubicBezTo>
                  <a:cubicBezTo>
                    <a:pt x="9" y="70"/>
                    <a:pt x="9" y="70"/>
                    <a:pt x="9" y="69"/>
                  </a:cubicBezTo>
                  <a:cubicBezTo>
                    <a:pt x="9" y="70"/>
                    <a:pt x="9" y="70"/>
                    <a:pt x="9" y="71"/>
                  </a:cubicBezTo>
                  <a:cubicBezTo>
                    <a:pt x="8" y="71"/>
                    <a:pt x="8" y="71"/>
                    <a:pt x="8" y="71"/>
                  </a:cubicBezTo>
                  <a:cubicBezTo>
                    <a:pt x="7" y="71"/>
                    <a:pt x="7" y="71"/>
                    <a:pt x="7" y="71"/>
                  </a:cubicBezTo>
                  <a:lnTo>
                    <a:pt x="6" y="7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4" name="Freeform 810">
              <a:extLst>
                <a:ext uri="{FF2B5EF4-FFF2-40B4-BE49-F238E27FC236}">
                  <a16:creationId xmlns:a16="http://schemas.microsoft.com/office/drawing/2014/main" id="{1B43DE91-EB8F-4D40-B1C9-3F95DFBF2886}"/>
                </a:ext>
              </a:extLst>
            </p:cNvPr>
            <p:cNvSpPr>
              <a:spLocks noEditPoints="1"/>
            </p:cNvSpPr>
            <p:nvPr/>
          </p:nvSpPr>
          <p:spPr bwMode="auto">
            <a:xfrm>
              <a:off x="6188658" y="2797932"/>
              <a:ext cx="294296" cy="311092"/>
            </a:xfrm>
            <a:custGeom>
              <a:avLst/>
              <a:gdLst>
                <a:gd name="T0" fmla="*/ 51 w 63"/>
                <a:gd name="T1" fmla="*/ 7 h 82"/>
                <a:gd name="T2" fmla="*/ 50 w 63"/>
                <a:gd name="T3" fmla="*/ 5 h 82"/>
                <a:gd name="T4" fmla="*/ 51 w 63"/>
                <a:gd name="T5" fmla="*/ 3 h 82"/>
                <a:gd name="T6" fmla="*/ 53 w 63"/>
                <a:gd name="T7" fmla="*/ 5 h 82"/>
                <a:gd name="T8" fmla="*/ 45 w 63"/>
                <a:gd name="T9" fmla="*/ 6 h 82"/>
                <a:gd name="T10" fmla="*/ 55 w 63"/>
                <a:gd name="T11" fmla="*/ 11 h 82"/>
                <a:gd name="T12" fmla="*/ 57 w 63"/>
                <a:gd name="T13" fmla="*/ 11 h 82"/>
                <a:gd name="T14" fmla="*/ 18 w 63"/>
                <a:gd name="T15" fmla="*/ 78 h 82"/>
                <a:gd name="T16" fmla="*/ 29 w 63"/>
                <a:gd name="T17" fmla="*/ 81 h 82"/>
                <a:gd name="T18" fmla="*/ 33 w 63"/>
                <a:gd name="T19" fmla="*/ 79 h 82"/>
                <a:gd name="T20" fmla="*/ 43 w 63"/>
                <a:gd name="T21" fmla="*/ 79 h 82"/>
                <a:gd name="T22" fmla="*/ 49 w 63"/>
                <a:gd name="T23" fmla="*/ 78 h 82"/>
                <a:gd name="T24" fmla="*/ 53 w 63"/>
                <a:gd name="T25" fmla="*/ 69 h 82"/>
                <a:gd name="T26" fmla="*/ 50 w 63"/>
                <a:gd name="T27" fmla="*/ 64 h 82"/>
                <a:gd name="T28" fmla="*/ 45 w 63"/>
                <a:gd name="T29" fmla="*/ 57 h 82"/>
                <a:gd name="T30" fmla="*/ 44 w 63"/>
                <a:gd name="T31" fmla="*/ 52 h 82"/>
                <a:gd name="T32" fmla="*/ 52 w 63"/>
                <a:gd name="T33" fmla="*/ 47 h 82"/>
                <a:gd name="T34" fmla="*/ 60 w 63"/>
                <a:gd name="T35" fmla="*/ 44 h 82"/>
                <a:gd name="T36" fmla="*/ 60 w 63"/>
                <a:gd name="T37" fmla="*/ 36 h 82"/>
                <a:gd name="T38" fmla="*/ 60 w 63"/>
                <a:gd name="T39" fmla="*/ 30 h 82"/>
                <a:gd name="T40" fmla="*/ 58 w 63"/>
                <a:gd name="T41" fmla="*/ 19 h 82"/>
                <a:gd name="T42" fmla="*/ 54 w 63"/>
                <a:gd name="T43" fmla="*/ 11 h 82"/>
                <a:gd name="T44" fmla="*/ 51 w 63"/>
                <a:gd name="T45" fmla="*/ 8 h 82"/>
                <a:gd name="T46" fmla="*/ 48 w 63"/>
                <a:gd name="T47" fmla="*/ 6 h 82"/>
                <a:gd name="T48" fmla="*/ 44 w 63"/>
                <a:gd name="T49" fmla="*/ 7 h 82"/>
                <a:gd name="T50" fmla="*/ 39 w 63"/>
                <a:gd name="T51" fmla="*/ 10 h 82"/>
                <a:gd name="T52" fmla="*/ 37 w 63"/>
                <a:gd name="T53" fmla="*/ 11 h 82"/>
                <a:gd name="T54" fmla="*/ 34 w 63"/>
                <a:gd name="T55" fmla="*/ 10 h 82"/>
                <a:gd name="T56" fmla="*/ 36 w 63"/>
                <a:gd name="T57" fmla="*/ 4 h 82"/>
                <a:gd name="T58" fmla="*/ 35 w 63"/>
                <a:gd name="T59" fmla="*/ 6 h 82"/>
                <a:gd name="T60" fmla="*/ 30 w 63"/>
                <a:gd name="T61" fmla="*/ 7 h 82"/>
                <a:gd name="T62" fmla="*/ 28 w 63"/>
                <a:gd name="T63" fmla="*/ 2 h 82"/>
                <a:gd name="T64" fmla="*/ 26 w 63"/>
                <a:gd name="T65" fmla="*/ 1 h 82"/>
                <a:gd name="T66" fmla="*/ 20 w 63"/>
                <a:gd name="T67" fmla="*/ 2 h 82"/>
                <a:gd name="T68" fmla="*/ 20 w 63"/>
                <a:gd name="T69" fmla="*/ 6 h 82"/>
                <a:gd name="T70" fmla="*/ 22 w 63"/>
                <a:gd name="T71" fmla="*/ 9 h 82"/>
                <a:gd name="T72" fmla="*/ 23 w 63"/>
                <a:gd name="T73" fmla="*/ 12 h 82"/>
                <a:gd name="T74" fmla="*/ 27 w 63"/>
                <a:gd name="T75" fmla="*/ 16 h 82"/>
                <a:gd name="T76" fmla="*/ 19 w 63"/>
                <a:gd name="T77" fmla="*/ 13 h 82"/>
                <a:gd name="T78" fmla="*/ 17 w 63"/>
                <a:gd name="T79" fmla="*/ 15 h 82"/>
                <a:gd name="T80" fmla="*/ 15 w 63"/>
                <a:gd name="T81" fmla="*/ 14 h 82"/>
                <a:gd name="T82" fmla="*/ 9 w 63"/>
                <a:gd name="T83" fmla="*/ 16 h 82"/>
                <a:gd name="T84" fmla="*/ 10 w 63"/>
                <a:gd name="T85" fmla="*/ 19 h 82"/>
                <a:gd name="T86" fmla="*/ 7 w 63"/>
                <a:gd name="T87" fmla="*/ 26 h 82"/>
                <a:gd name="T88" fmla="*/ 6 w 63"/>
                <a:gd name="T89" fmla="*/ 32 h 82"/>
                <a:gd name="T90" fmla="*/ 2 w 63"/>
                <a:gd name="T91" fmla="*/ 37 h 82"/>
                <a:gd name="T92" fmla="*/ 2 w 63"/>
                <a:gd name="T93" fmla="*/ 43 h 82"/>
                <a:gd name="T94" fmla="*/ 3 w 63"/>
                <a:gd name="T95" fmla="*/ 49 h 82"/>
                <a:gd name="T96" fmla="*/ 3 w 63"/>
                <a:gd name="T97" fmla="*/ 52 h 82"/>
                <a:gd name="T98" fmla="*/ 2 w 63"/>
                <a:gd name="T99" fmla="*/ 60 h 82"/>
                <a:gd name="T100" fmla="*/ 8 w 63"/>
                <a:gd name="T101" fmla="*/ 63 h 82"/>
                <a:gd name="T102" fmla="*/ 15 w 63"/>
                <a:gd name="T103" fmla="*/ 65 h 82"/>
                <a:gd name="T104" fmla="*/ 14 w 63"/>
                <a:gd name="T105" fmla="*/ 69 h 82"/>
                <a:gd name="T106" fmla="*/ 12 w 63"/>
                <a:gd name="T107" fmla="*/ 78 h 82"/>
                <a:gd name="T108" fmla="*/ 8 w 63"/>
                <a:gd name="T109" fmla="*/ 14 h 82"/>
                <a:gd name="T110" fmla="*/ 12 w 63"/>
                <a:gd name="T111" fmla="*/ 13 h 82"/>
                <a:gd name="T112" fmla="*/ 14 w 63"/>
                <a:gd name="T113" fmla="*/ 1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 h="82">
                  <a:moveTo>
                    <a:pt x="53" y="5"/>
                  </a:moveTo>
                  <a:cubicBezTo>
                    <a:pt x="53" y="6"/>
                    <a:pt x="54" y="6"/>
                    <a:pt x="54" y="6"/>
                  </a:cubicBezTo>
                  <a:cubicBezTo>
                    <a:pt x="54" y="7"/>
                    <a:pt x="54" y="7"/>
                    <a:pt x="53" y="7"/>
                  </a:cubicBezTo>
                  <a:cubicBezTo>
                    <a:pt x="53" y="7"/>
                    <a:pt x="53" y="7"/>
                    <a:pt x="53" y="6"/>
                  </a:cubicBezTo>
                  <a:cubicBezTo>
                    <a:pt x="52" y="6"/>
                    <a:pt x="52" y="7"/>
                    <a:pt x="51" y="7"/>
                  </a:cubicBezTo>
                  <a:cubicBezTo>
                    <a:pt x="51" y="7"/>
                    <a:pt x="50" y="7"/>
                    <a:pt x="50" y="7"/>
                  </a:cubicBezTo>
                  <a:cubicBezTo>
                    <a:pt x="50" y="6"/>
                    <a:pt x="50" y="6"/>
                    <a:pt x="50" y="6"/>
                  </a:cubicBezTo>
                  <a:cubicBezTo>
                    <a:pt x="50" y="6"/>
                    <a:pt x="50" y="6"/>
                    <a:pt x="50" y="5"/>
                  </a:cubicBezTo>
                  <a:cubicBezTo>
                    <a:pt x="50" y="5"/>
                    <a:pt x="50" y="5"/>
                    <a:pt x="50" y="5"/>
                  </a:cubicBezTo>
                  <a:cubicBezTo>
                    <a:pt x="50" y="5"/>
                    <a:pt x="50" y="5"/>
                    <a:pt x="50" y="5"/>
                  </a:cubicBezTo>
                  <a:cubicBezTo>
                    <a:pt x="50" y="4"/>
                    <a:pt x="50" y="4"/>
                    <a:pt x="50" y="4"/>
                  </a:cubicBezTo>
                  <a:cubicBezTo>
                    <a:pt x="50" y="4"/>
                    <a:pt x="51" y="4"/>
                    <a:pt x="51" y="4"/>
                  </a:cubicBezTo>
                  <a:cubicBezTo>
                    <a:pt x="51" y="4"/>
                    <a:pt x="51" y="4"/>
                    <a:pt x="51" y="3"/>
                  </a:cubicBezTo>
                  <a:cubicBezTo>
                    <a:pt x="51" y="3"/>
                    <a:pt x="51" y="2"/>
                    <a:pt x="51" y="2"/>
                  </a:cubicBezTo>
                  <a:cubicBezTo>
                    <a:pt x="51" y="2"/>
                    <a:pt x="51" y="3"/>
                    <a:pt x="51" y="3"/>
                  </a:cubicBezTo>
                  <a:cubicBezTo>
                    <a:pt x="52" y="3"/>
                    <a:pt x="52" y="4"/>
                    <a:pt x="52" y="4"/>
                  </a:cubicBezTo>
                  <a:cubicBezTo>
                    <a:pt x="52" y="5"/>
                    <a:pt x="51" y="5"/>
                    <a:pt x="52" y="5"/>
                  </a:cubicBezTo>
                  <a:cubicBezTo>
                    <a:pt x="53" y="5"/>
                    <a:pt x="52" y="4"/>
                    <a:pt x="52" y="4"/>
                  </a:cubicBezTo>
                  <a:cubicBezTo>
                    <a:pt x="53" y="3"/>
                    <a:pt x="53" y="4"/>
                    <a:pt x="53" y="4"/>
                  </a:cubicBezTo>
                  <a:cubicBezTo>
                    <a:pt x="54" y="4"/>
                    <a:pt x="53" y="5"/>
                    <a:pt x="53" y="5"/>
                  </a:cubicBezTo>
                  <a:cubicBezTo>
                    <a:pt x="53" y="5"/>
                    <a:pt x="53" y="5"/>
                    <a:pt x="53" y="5"/>
                  </a:cubicBezTo>
                  <a:close/>
                  <a:moveTo>
                    <a:pt x="46" y="6"/>
                  </a:moveTo>
                  <a:cubicBezTo>
                    <a:pt x="47" y="5"/>
                    <a:pt x="47" y="6"/>
                    <a:pt x="47" y="6"/>
                  </a:cubicBezTo>
                  <a:cubicBezTo>
                    <a:pt x="48" y="6"/>
                    <a:pt x="48" y="6"/>
                    <a:pt x="48" y="5"/>
                  </a:cubicBezTo>
                  <a:cubicBezTo>
                    <a:pt x="48" y="5"/>
                    <a:pt x="45" y="5"/>
                    <a:pt x="45" y="6"/>
                  </a:cubicBezTo>
                  <a:cubicBezTo>
                    <a:pt x="45" y="6"/>
                    <a:pt x="46" y="6"/>
                    <a:pt x="46" y="6"/>
                  </a:cubicBezTo>
                  <a:close/>
                  <a:moveTo>
                    <a:pt x="57" y="11"/>
                  </a:moveTo>
                  <a:cubicBezTo>
                    <a:pt x="57" y="11"/>
                    <a:pt x="56" y="10"/>
                    <a:pt x="56" y="10"/>
                  </a:cubicBezTo>
                  <a:cubicBezTo>
                    <a:pt x="56" y="10"/>
                    <a:pt x="55" y="9"/>
                    <a:pt x="55" y="9"/>
                  </a:cubicBezTo>
                  <a:cubicBezTo>
                    <a:pt x="54" y="9"/>
                    <a:pt x="55" y="10"/>
                    <a:pt x="55" y="11"/>
                  </a:cubicBezTo>
                  <a:cubicBezTo>
                    <a:pt x="55" y="11"/>
                    <a:pt x="56" y="11"/>
                    <a:pt x="55" y="11"/>
                  </a:cubicBezTo>
                  <a:cubicBezTo>
                    <a:pt x="55" y="12"/>
                    <a:pt x="54" y="12"/>
                    <a:pt x="55" y="12"/>
                  </a:cubicBezTo>
                  <a:cubicBezTo>
                    <a:pt x="56" y="12"/>
                    <a:pt x="56" y="11"/>
                    <a:pt x="57" y="12"/>
                  </a:cubicBezTo>
                  <a:cubicBezTo>
                    <a:pt x="57" y="11"/>
                    <a:pt x="57" y="11"/>
                    <a:pt x="57" y="11"/>
                  </a:cubicBezTo>
                  <a:cubicBezTo>
                    <a:pt x="57" y="11"/>
                    <a:pt x="57" y="11"/>
                    <a:pt x="57" y="11"/>
                  </a:cubicBezTo>
                  <a:close/>
                  <a:moveTo>
                    <a:pt x="13" y="79"/>
                  </a:moveTo>
                  <a:cubicBezTo>
                    <a:pt x="14" y="79"/>
                    <a:pt x="14" y="79"/>
                    <a:pt x="15" y="79"/>
                  </a:cubicBezTo>
                  <a:cubicBezTo>
                    <a:pt x="15" y="79"/>
                    <a:pt x="16" y="79"/>
                    <a:pt x="16" y="79"/>
                  </a:cubicBezTo>
                  <a:cubicBezTo>
                    <a:pt x="17" y="78"/>
                    <a:pt x="18" y="79"/>
                    <a:pt x="19" y="79"/>
                  </a:cubicBezTo>
                  <a:cubicBezTo>
                    <a:pt x="19" y="78"/>
                    <a:pt x="18" y="78"/>
                    <a:pt x="18" y="78"/>
                  </a:cubicBezTo>
                  <a:cubicBezTo>
                    <a:pt x="18" y="76"/>
                    <a:pt x="20" y="77"/>
                    <a:pt x="20" y="78"/>
                  </a:cubicBezTo>
                  <a:cubicBezTo>
                    <a:pt x="21" y="78"/>
                    <a:pt x="23" y="78"/>
                    <a:pt x="24" y="78"/>
                  </a:cubicBezTo>
                  <a:cubicBezTo>
                    <a:pt x="24" y="79"/>
                    <a:pt x="25" y="79"/>
                    <a:pt x="26" y="79"/>
                  </a:cubicBezTo>
                  <a:cubicBezTo>
                    <a:pt x="26" y="79"/>
                    <a:pt x="27" y="79"/>
                    <a:pt x="28" y="80"/>
                  </a:cubicBezTo>
                  <a:cubicBezTo>
                    <a:pt x="28" y="80"/>
                    <a:pt x="29" y="80"/>
                    <a:pt x="29" y="81"/>
                  </a:cubicBezTo>
                  <a:cubicBezTo>
                    <a:pt x="29" y="81"/>
                    <a:pt x="30" y="81"/>
                    <a:pt x="30" y="81"/>
                  </a:cubicBezTo>
                  <a:cubicBezTo>
                    <a:pt x="30" y="81"/>
                    <a:pt x="30" y="82"/>
                    <a:pt x="30" y="82"/>
                  </a:cubicBezTo>
                  <a:cubicBezTo>
                    <a:pt x="30" y="82"/>
                    <a:pt x="31" y="82"/>
                    <a:pt x="31" y="81"/>
                  </a:cubicBezTo>
                  <a:cubicBezTo>
                    <a:pt x="32" y="81"/>
                    <a:pt x="31" y="80"/>
                    <a:pt x="31" y="80"/>
                  </a:cubicBezTo>
                  <a:cubicBezTo>
                    <a:pt x="31" y="79"/>
                    <a:pt x="32" y="79"/>
                    <a:pt x="33" y="79"/>
                  </a:cubicBezTo>
                  <a:cubicBezTo>
                    <a:pt x="34" y="79"/>
                    <a:pt x="35" y="80"/>
                    <a:pt x="35" y="81"/>
                  </a:cubicBezTo>
                  <a:cubicBezTo>
                    <a:pt x="35" y="81"/>
                    <a:pt x="36" y="81"/>
                    <a:pt x="37" y="81"/>
                  </a:cubicBezTo>
                  <a:cubicBezTo>
                    <a:pt x="37" y="80"/>
                    <a:pt x="38" y="80"/>
                    <a:pt x="38" y="80"/>
                  </a:cubicBezTo>
                  <a:cubicBezTo>
                    <a:pt x="39" y="79"/>
                    <a:pt x="40" y="79"/>
                    <a:pt x="42" y="79"/>
                  </a:cubicBezTo>
                  <a:cubicBezTo>
                    <a:pt x="42" y="79"/>
                    <a:pt x="43" y="79"/>
                    <a:pt x="43" y="79"/>
                  </a:cubicBezTo>
                  <a:cubicBezTo>
                    <a:pt x="44" y="78"/>
                    <a:pt x="43" y="78"/>
                    <a:pt x="44" y="78"/>
                  </a:cubicBezTo>
                  <a:cubicBezTo>
                    <a:pt x="45" y="78"/>
                    <a:pt x="46" y="79"/>
                    <a:pt x="46" y="78"/>
                  </a:cubicBezTo>
                  <a:cubicBezTo>
                    <a:pt x="47" y="78"/>
                    <a:pt x="47" y="78"/>
                    <a:pt x="47" y="79"/>
                  </a:cubicBezTo>
                  <a:cubicBezTo>
                    <a:pt x="48" y="79"/>
                    <a:pt x="48" y="79"/>
                    <a:pt x="48" y="80"/>
                  </a:cubicBezTo>
                  <a:cubicBezTo>
                    <a:pt x="49" y="80"/>
                    <a:pt x="49" y="79"/>
                    <a:pt x="49" y="78"/>
                  </a:cubicBezTo>
                  <a:cubicBezTo>
                    <a:pt x="49" y="77"/>
                    <a:pt x="48" y="78"/>
                    <a:pt x="48" y="77"/>
                  </a:cubicBezTo>
                  <a:cubicBezTo>
                    <a:pt x="48" y="76"/>
                    <a:pt x="48" y="76"/>
                    <a:pt x="48" y="75"/>
                  </a:cubicBezTo>
                  <a:cubicBezTo>
                    <a:pt x="47" y="74"/>
                    <a:pt x="47" y="74"/>
                    <a:pt x="48" y="73"/>
                  </a:cubicBezTo>
                  <a:cubicBezTo>
                    <a:pt x="49" y="72"/>
                    <a:pt x="50" y="72"/>
                    <a:pt x="51" y="71"/>
                  </a:cubicBezTo>
                  <a:cubicBezTo>
                    <a:pt x="52" y="70"/>
                    <a:pt x="51" y="69"/>
                    <a:pt x="53" y="69"/>
                  </a:cubicBezTo>
                  <a:cubicBezTo>
                    <a:pt x="54" y="69"/>
                    <a:pt x="54" y="68"/>
                    <a:pt x="54" y="67"/>
                  </a:cubicBezTo>
                  <a:cubicBezTo>
                    <a:pt x="54" y="67"/>
                    <a:pt x="54" y="66"/>
                    <a:pt x="53" y="66"/>
                  </a:cubicBezTo>
                  <a:cubicBezTo>
                    <a:pt x="53" y="65"/>
                    <a:pt x="52" y="65"/>
                    <a:pt x="52" y="65"/>
                  </a:cubicBezTo>
                  <a:cubicBezTo>
                    <a:pt x="51" y="64"/>
                    <a:pt x="51" y="64"/>
                    <a:pt x="51" y="64"/>
                  </a:cubicBezTo>
                  <a:cubicBezTo>
                    <a:pt x="51" y="64"/>
                    <a:pt x="50" y="64"/>
                    <a:pt x="50" y="64"/>
                  </a:cubicBezTo>
                  <a:cubicBezTo>
                    <a:pt x="50" y="64"/>
                    <a:pt x="50" y="64"/>
                    <a:pt x="50" y="63"/>
                  </a:cubicBezTo>
                  <a:cubicBezTo>
                    <a:pt x="49" y="63"/>
                    <a:pt x="49" y="61"/>
                    <a:pt x="48" y="61"/>
                  </a:cubicBezTo>
                  <a:cubicBezTo>
                    <a:pt x="47" y="61"/>
                    <a:pt x="47" y="61"/>
                    <a:pt x="47" y="61"/>
                  </a:cubicBezTo>
                  <a:cubicBezTo>
                    <a:pt x="46" y="60"/>
                    <a:pt x="46" y="60"/>
                    <a:pt x="46" y="59"/>
                  </a:cubicBezTo>
                  <a:cubicBezTo>
                    <a:pt x="46" y="58"/>
                    <a:pt x="45" y="58"/>
                    <a:pt x="45" y="57"/>
                  </a:cubicBezTo>
                  <a:cubicBezTo>
                    <a:pt x="45" y="57"/>
                    <a:pt x="45" y="57"/>
                    <a:pt x="45" y="56"/>
                  </a:cubicBezTo>
                  <a:cubicBezTo>
                    <a:pt x="46" y="55"/>
                    <a:pt x="44" y="54"/>
                    <a:pt x="44" y="54"/>
                  </a:cubicBezTo>
                  <a:cubicBezTo>
                    <a:pt x="43" y="53"/>
                    <a:pt x="43" y="53"/>
                    <a:pt x="43" y="52"/>
                  </a:cubicBezTo>
                  <a:cubicBezTo>
                    <a:pt x="43" y="52"/>
                    <a:pt x="42" y="51"/>
                    <a:pt x="43" y="51"/>
                  </a:cubicBezTo>
                  <a:cubicBezTo>
                    <a:pt x="44" y="51"/>
                    <a:pt x="43" y="53"/>
                    <a:pt x="44" y="52"/>
                  </a:cubicBezTo>
                  <a:cubicBezTo>
                    <a:pt x="45" y="51"/>
                    <a:pt x="45" y="50"/>
                    <a:pt x="46" y="50"/>
                  </a:cubicBezTo>
                  <a:cubicBezTo>
                    <a:pt x="46" y="50"/>
                    <a:pt x="47" y="50"/>
                    <a:pt x="48" y="50"/>
                  </a:cubicBezTo>
                  <a:cubicBezTo>
                    <a:pt x="48" y="50"/>
                    <a:pt x="49" y="49"/>
                    <a:pt x="49" y="49"/>
                  </a:cubicBezTo>
                  <a:cubicBezTo>
                    <a:pt x="50" y="49"/>
                    <a:pt x="50" y="48"/>
                    <a:pt x="51" y="48"/>
                  </a:cubicBezTo>
                  <a:cubicBezTo>
                    <a:pt x="51" y="48"/>
                    <a:pt x="52" y="48"/>
                    <a:pt x="52" y="47"/>
                  </a:cubicBezTo>
                  <a:cubicBezTo>
                    <a:pt x="53" y="47"/>
                    <a:pt x="53" y="47"/>
                    <a:pt x="54" y="46"/>
                  </a:cubicBezTo>
                  <a:cubicBezTo>
                    <a:pt x="55" y="46"/>
                    <a:pt x="56" y="46"/>
                    <a:pt x="56" y="45"/>
                  </a:cubicBezTo>
                  <a:cubicBezTo>
                    <a:pt x="57" y="45"/>
                    <a:pt x="58" y="45"/>
                    <a:pt x="58" y="45"/>
                  </a:cubicBezTo>
                  <a:cubicBezTo>
                    <a:pt x="58" y="44"/>
                    <a:pt x="57" y="44"/>
                    <a:pt x="57" y="43"/>
                  </a:cubicBezTo>
                  <a:cubicBezTo>
                    <a:pt x="58" y="43"/>
                    <a:pt x="59" y="43"/>
                    <a:pt x="60" y="44"/>
                  </a:cubicBezTo>
                  <a:cubicBezTo>
                    <a:pt x="60" y="45"/>
                    <a:pt x="60" y="46"/>
                    <a:pt x="61" y="45"/>
                  </a:cubicBezTo>
                  <a:cubicBezTo>
                    <a:pt x="62" y="45"/>
                    <a:pt x="62" y="43"/>
                    <a:pt x="62" y="42"/>
                  </a:cubicBezTo>
                  <a:cubicBezTo>
                    <a:pt x="63" y="41"/>
                    <a:pt x="62" y="40"/>
                    <a:pt x="62" y="39"/>
                  </a:cubicBezTo>
                  <a:cubicBezTo>
                    <a:pt x="61" y="38"/>
                    <a:pt x="61" y="38"/>
                    <a:pt x="61" y="38"/>
                  </a:cubicBezTo>
                  <a:cubicBezTo>
                    <a:pt x="60" y="37"/>
                    <a:pt x="60" y="36"/>
                    <a:pt x="60" y="36"/>
                  </a:cubicBezTo>
                  <a:cubicBezTo>
                    <a:pt x="60" y="35"/>
                    <a:pt x="59" y="34"/>
                    <a:pt x="60" y="34"/>
                  </a:cubicBezTo>
                  <a:cubicBezTo>
                    <a:pt x="60" y="34"/>
                    <a:pt x="60" y="34"/>
                    <a:pt x="60" y="33"/>
                  </a:cubicBezTo>
                  <a:cubicBezTo>
                    <a:pt x="60" y="33"/>
                    <a:pt x="61" y="33"/>
                    <a:pt x="61" y="33"/>
                  </a:cubicBezTo>
                  <a:cubicBezTo>
                    <a:pt x="61" y="32"/>
                    <a:pt x="60" y="32"/>
                    <a:pt x="60" y="31"/>
                  </a:cubicBezTo>
                  <a:cubicBezTo>
                    <a:pt x="60" y="31"/>
                    <a:pt x="60" y="31"/>
                    <a:pt x="60" y="30"/>
                  </a:cubicBezTo>
                  <a:cubicBezTo>
                    <a:pt x="60" y="30"/>
                    <a:pt x="59" y="29"/>
                    <a:pt x="59" y="29"/>
                  </a:cubicBezTo>
                  <a:cubicBezTo>
                    <a:pt x="59" y="28"/>
                    <a:pt x="60" y="27"/>
                    <a:pt x="60" y="26"/>
                  </a:cubicBezTo>
                  <a:cubicBezTo>
                    <a:pt x="59" y="25"/>
                    <a:pt x="58" y="24"/>
                    <a:pt x="57" y="24"/>
                  </a:cubicBezTo>
                  <a:cubicBezTo>
                    <a:pt x="56" y="23"/>
                    <a:pt x="57" y="22"/>
                    <a:pt x="58" y="22"/>
                  </a:cubicBezTo>
                  <a:cubicBezTo>
                    <a:pt x="58" y="21"/>
                    <a:pt x="58" y="20"/>
                    <a:pt x="58" y="19"/>
                  </a:cubicBezTo>
                  <a:cubicBezTo>
                    <a:pt x="59" y="18"/>
                    <a:pt x="58" y="17"/>
                    <a:pt x="58" y="16"/>
                  </a:cubicBezTo>
                  <a:cubicBezTo>
                    <a:pt x="58" y="15"/>
                    <a:pt x="57" y="14"/>
                    <a:pt x="57" y="13"/>
                  </a:cubicBezTo>
                  <a:cubicBezTo>
                    <a:pt x="57" y="14"/>
                    <a:pt x="54" y="13"/>
                    <a:pt x="54" y="12"/>
                  </a:cubicBezTo>
                  <a:cubicBezTo>
                    <a:pt x="54" y="12"/>
                    <a:pt x="55" y="11"/>
                    <a:pt x="55" y="11"/>
                  </a:cubicBezTo>
                  <a:cubicBezTo>
                    <a:pt x="55" y="11"/>
                    <a:pt x="55" y="11"/>
                    <a:pt x="54" y="11"/>
                  </a:cubicBezTo>
                  <a:cubicBezTo>
                    <a:pt x="54" y="10"/>
                    <a:pt x="54" y="10"/>
                    <a:pt x="54" y="10"/>
                  </a:cubicBezTo>
                  <a:cubicBezTo>
                    <a:pt x="54" y="10"/>
                    <a:pt x="54" y="9"/>
                    <a:pt x="54" y="9"/>
                  </a:cubicBezTo>
                  <a:cubicBezTo>
                    <a:pt x="54" y="9"/>
                    <a:pt x="53" y="9"/>
                    <a:pt x="53" y="9"/>
                  </a:cubicBezTo>
                  <a:cubicBezTo>
                    <a:pt x="53" y="9"/>
                    <a:pt x="52" y="9"/>
                    <a:pt x="52" y="9"/>
                  </a:cubicBezTo>
                  <a:cubicBezTo>
                    <a:pt x="52" y="9"/>
                    <a:pt x="51" y="9"/>
                    <a:pt x="51" y="8"/>
                  </a:cubicBezTo>
                  <a:cubicBezTo>
                    <a:pt x="51" y="8"/>
                    <a:pt x="51" y="8"/>
                    <a:pt x="50" y="8"/>
                  </a:cubicBezTo>
                  <a:cubicBezTo>
                    <a:pt x="50" y="7"/>
                    <a:pt x="50" y="7"/>
                    <a:pt x="50" y="7"/>
                  </a:cubicBezTo>
                  <a:cubicBezTo>
                    <a:pt x="50" y="7"/>
                    <a:pt x="50" y="7"/>
                    <a:pt x="50" y="7"/>
                  </a:cubicBezTo>
                  <a:cubicBezTo>
                    <a:pt x="49" y="6"/>
                    <a:pt x="49" y="6"/>
                    <a:pt x="49" y="6"/>
                  </a:cubicBezTo>
                  <a:cubicBezTo>
                    <a:pt x="49" y="6"/>
                    <a:pt x="49" y="6"/>
                    <a:pt x="48" y="6"/>
                  </a:cubicBezTo>
                  <a:cubicBezTo>
                    <a:pt x="48" y="6"/>
                    <a:pt x="48" y="6"/>
                    <a:pt x="47" y="6"/>
                  </a:cubicBezTo>
                  <a:cubicBezTo>
                    <a:pt x="47" y="6"/>
                    <a:pt x="46" y="6"/>
                    <a:pt x="46" y="6"/>
                  </a:cubicBezTo>
                  <a:cubicBezTo>
                    <a:pt x="46" y="7"/>
                    <a:pt x="45" y="7"/>
                    <a:pt x="45" y="7"/>
                  </a:cubicBezTo>
                  <a:cubicBezTo>
                    <a:pt x="45" y="7"/>
                    <a:pt x="45" y="7"/>
                    <a:pt x="45" y="7"/>
                  </a:cubicBezTo>
                  <a:cubicBezTo>
                    <a:pt x="45" y="7"/>
                    <a:pt x="44" y="7"/>
                    <a:pt x="44" y="7"/>
                  </a:cubicBezTo>
                  <a:cubicBezTo>
                    <a:pt x="44" y="7"/>
                    <a:pt x="44" y="7"/>
                    <a:pt x="43" y="8"/>
                  </a:cubicBezTo>
                  <a:cubicBezTo>
                    <a:pt x="43" y="8"/>
                    <a:pt x="43" y="9"/>
                    <a:pt x="43" y="9"/>
                  </a:cubicBezTo>
                  <a:cubicBezTo>
                    <a:pt x="43" y="9"/>
                    <a:pt x="43" y="9"/>
                    <a:pt x="42" y="8"/>
                  </a:cubicBezTo>
                  <a:cubicBezTo>
                    <a:pt x="42" y="9"/>
                    <a:pt x="41" y="9"/>
                    <a:pt x="41" y="9"/>
                  </a:cubicBezTo>
                  <a:cubicBezTo>
                    <a:pt x="40" y="9"/>
                    <a:pt x="40" y="9"/>
                    <a:pt x="39" y="10"/>
                  </a:cubicBezTo>
                  <a:cubicBezTo>
                    <a:pt x="39" y="10"/>
                    <a:pt x="39" y="10"/>
                    <a:pt x="39" y="10"/>
                  </a:cubicBezTo>
                  <a:cubicBezTo>
                    <a:pt x="39" y="11"/>
                    <a:pt x="39" y="11"/>
                    <a:pt x="38" y="11"/>
                  </a:cubicBezTo>
                  <a:cubicBezTo>
                    <a:pt x="38" y="12"/>
                    <a:pt x="38" y="11"/>
                    <a:pt x="38" y="11"/>
                  </a:cubicBezTo>
                  <a:cubicBezTo>
                    <a:pt x="38" y="11"/>
                    <a:pt x="38" y="11"/>
                    <a:pt x="37" y="11"/>
                  </a:cubicBezTo>
                  <a:cubicBezTo>
                    <a:pt x="37" y="11"/>
                    <a:pt x="37" y="11"/>
                    <a:pt x="37" y="11"/>
                  </a:cubicBezTo>
                  <a:cubicBezTo>
                    <a:pt x="37" y="11"/>
                    <a:pt x="37" y="11"/>
                    <a:pt x="37" y="11"/>
                  </a:cubicBezTo>
                  <a:cubicBezTo>
                    <a:pt x="37" y="11"/>
                    <a:pt x="37" y="10"/>
                    <a:pt x="37" y="10"/>
                  </a:cubicBezTo>
                  <a:cubicBezTo>
                    <a:pt x="37" y="10"/>
                    <a:pt x="36" y="10"/>
                    <a:pt x="36" y="10"/>
                  </a:cubicBezTo>
                  <a:cubicBezTo>
                    <a:pt x="36" y="10"/>
                    <a:pt x="35" y="11"/>
                    <a:pt x="35" y="11"/>
                  </a:cubicBezTo>
                  <a:cubicBezTo>
                    <a:pt x="35" y="11"/>
                    <a:pt x="34" y="10"/>
                    <a:pt x="34" y="10"/>
                  </a:cubicBezTo>
                  <a:cubicBezTo>
                    <a:pt x="33" y="9"/>
                    <a:pt x="35" y="9"/>
                    <a:pt x="36" y="8"/>
                  </a:cubicBezTo>
                  <a:cubicBezTo>
                    <a:pt x="36" y="7"/>
                    <a:pt x="36" y="7"/>
                    <a:pt x="36" y="6"/>
                  </a:cubicBezTo>
                  <a:cubicBezTo>
                    <a:pt x="36" y="5"/>
                    <a:pt x="37" y="6"/>
                    <a:pt x="37" y="6"/>
                  </a:cubicBezTo>
                  <a:cubicBezTo>
                    <a:pt x="38" y="5"/>
                    <a:pt x="38" y="5"/>
                    <a:pt x="37" y="5"/>
                  </a:cubicBezTo>
                  <a:cubicBezTo>
                    <a:pt x="37" y="4"/>
                    <a:pt x="36" y="4"/>
                    <a:pt x="36" y="4"/>
                  </a:cubicBezTo>
                  <a:cubicBezTo>
                    <a:pt x="36" y="4"/>
                    <a:pt x="35" y="5"/>
                    <a:pt x="35" y="5"/>
                  </a:cubicBezTo>
                  <a:cubicBezTo>
                    <a:pt x="35" y="5"/>
                    <a:pt x="36" y="5"/>
                    <a:pt x="36" y="5"/>
                  </a:cubicBezTo>
                  <a:cubicBezTo>
                    <a:pt x="36" y="5"/>
                    <a:pt x="37" y="6"/>
                    <a:pt x="36" y="6"/>
                  </a:cubicBezTo>
                  <a:cubicBezTo>
                    <a:pt x="36" y="6"/>
                    <a:pt x="36" y="6"/>
                    <a:pt x="36" y="6"/>
                  </a:cubicBezTo>
                  <a:cubicBezTo>
                    <a:pt x="35" y="6"/>
                    <a:pt x="35" y="6"/>
                    <a:pt x="35" y="6"/>
                  </a:cubicBezTo>
                  <a:cubicBezTo>
                    <a:pt x="34" y="6"/>
                    <a:pt x="34" y="6"/>
                    <a:pt x="34" y="6"/>
                  </a:cubicBezTo>
                  <a:cubicBezTo>
                    <a:pt x="34" y="7"/>
                    <a:pt x="34" y="7"/>
                    <a:pt x="34" y="7"/>
                  </a:cubicBezTo>
                  <a:cubicBezTo>
                    <a:pt x="33" y="7"/>
                    <a:pt x="33" y="6"/>
                    <a:pt x="32" y="6"/>
                  </a:cubicBezTo>
                  <a:cubicBezTo>
                    <a:pt x="32" y="6"/>
                    <a:pt x="31" y="5"/>
                    <a:pt x="31" y="5"/>
                  </a:cubicBezTo>
                  <a:cubicBezTo>
                    <a:pt x="30" y="6"/>
                    <a:pt x="30" y="7"/>
                    <a:pt x="30" y="7"/>
                  </a:cubicBezTo>
                  <a:cubicBezTo>
                    <a:pt x="29" y="6"/>
                    <a:pt x="30" y="5"/>
                    <a:pt x="30" y="5"/>
                  </a:cubicBezTo>
                  <a:cubicBezTo>
                    <a:pt x="29" y="5"/>
                    <a:pt x="29" y="5"/>
                    <a:pt x="28" y="5"/>
                  </a:cubicBezTo>
                  <a:cubicBezTo>
                    <a:pt x="28" y="5"/>
                    <a:pt x="27" y="5"/>
                    <a:pt x="28" y="5"/>
                  </a:cubicBezTo>
                  <a:cubicBezTo>
                    <a:pt x="29" y="4"/>
                    <a:pt x="29" y="4"/>
                    <a:pt x="29" y="3"/>
                  </a:cubicBezTo>
                  <a:cubicBezTo>
                    <a:pt x="29" y="3"/>
                    <a:pt x="28" y="3"/>
                    <a:pt x="28" y="2"/>
                  </a:cubicBezTo>
                  <a:cubicBezTo>
                    <a:pt x="28" y="2"/>
                    <a:pt x="29" y="2"/>
                    <a:pt x="29" y="2"/>
                  </a:cubicBezTo>
                  <a:cubicBezTo>
                    <a:pt x="29" y="2"/>
                    <a:pt x="28" y="1"/>
                    <a:pt x="28" y="1"/>
                  </a:cubicBezTo>
                  <a:cubicBezTo>
                    <a:pt x="28" y="1"/>
                    <a:pt x="28" y="1"/>
                    <a:pt x="28" y="1"/>
                  </a:cubicBezTo>
                  <a:cubicBezTo>
                    <a:pt x="28" y="1"/>
                    <a:pt x="28" y="2"/>
                    <a:pt x="27" y="1"/>
                  </a:cubicBezTo>
                  <a:cubicBezTo>
                    <a:pt x="27" y="1"/>
                    <a:pt x="27" y="1"/>
                    <a:pt x="26" y="1"/>
                  </a:cubicBezTo>
                  <a:cubicBezTo>
                    <a:pt x="26" y="1"/>
                    <a:pt x="26" y="1"/>
                    <a:pt x="25" y="1"/>
                  </a:cubicBezTo>
                  <a:cubicBezTo>
                    <a:pt x="25" y="1"/>
                    <a:pt x="24" y="1"/>
                    <a:pt x="24" y="1"/>
                  </a:cubicBezTo>
                  <a:cubicBezTo>
                    <a:pt x="23" y="1"/>
                    <a:pt x="23" y="1"/>
                    <a:pt x="23" y="1"/>
                  </a:cubicBezTo>
                  <a:cubicBezTo>
                    <a:pt x="22" y="0"/>
                    <a:pt x="21" y="0"/>
                    <a:pt x="20" y="0"/>
                  </a:cubicBezTo>
                  <a:cubicBezTo>
                    <a:pt x="19" y="0"/>
                    <a:pt x="20" y="1"/>
                    <a:pt x="20" y="2"/>
                  </a:cubicBezTo>
                  <a:cubicBezTo>
                    <a:pt x="20" y="2"/>
                    <a:pt x="20" y="2"/>
                    <a:pt x="21" y="3"/>
                  </a:cubicBezTo>
                  <a:cubicBezTo>
                    <a:pt x="21" y="3"/>
                    <a:pt x="21" y="3"/>
                    <a:pt x="21" y="3"/>
                  </a:cubicBezTo>
                  <a:cubicBezTo>
                    <a:pt x="21" y="4"/>
                    <a:pt x="21" y="4"/>
                    <a:pt x="21" y="4"/>
                  </a:cubicBezTo>
                  <a:cubicBezTo>
                    <a:pt x="22" y="4"/>
                    <a:pt x="22" y="5"/>
                    <a:pt x="22" y="5"/>
                  </a:cubicBezTo>
                  <a:cubicBezTo>
                    <a:pt x="21" y="6"/>
                    <a:pt x="20" y="5"/>
                    <a:pt x="20" y="6"/>
                  </a:cubicBezTo>
                  <a:cubicBezTo>
                    <a:pt x="20" y="6"/>
                    <a:pt x="20" y="6"/>
                    <a:pt x="20" y="6"/>
                  </a:cubicBezTo>
                  <a:cubicBezTo>
                    <a:pt x="20" y="6"/>
                    <a:pt x="19" y="6"/>
                    <a:pt x="19" y="6"/>
                  </a:cubicBezTo>
                  <a:cubicBezTo>
                    <a:pt x="19" y="8"/>
                    <a:pt x="21" y="7"/>
                    <a:pt x="22" y="7"/>
                  </a:cubicBezTo>
                  <a:cubicBezTo>
                    <a:pt x="22" y="8"/>
                    <a:pt x="20" y="8"/>
                    <a:pt x="21" y="9"/>
                  </a:cubicBezTo>
                  <a:cubicBezTo>
                    <a:pt x="21" y="9"/>
                    <a:pt x="21" y="9"/>
                    <a:pt x="22" y="9"/>
                  </a:cubicBezTo>
                  <a:cubicBezTo>
                    <a:pt x="22" y="9"/>
                    <a:pt x="22" y="10"/>
                    <a:pt x="22" y="10"/>
                  </a:cubicBezTo>
                  <a:cubicBezTo>
                    <a:pt x="22" y="10"/>
                    <a:pt x="22" y="10"/>
                    <a:pt x="22" y="10"/>
                  </a:cubicBezTo>
                  <a:cubicBezTo>
                    <a:pt x="21" y="10"/>
                    <a:pt x="22" y="10"/>
                    <a:pt x="21" y="10"/>
                  </a:cubicBezTo>
                  <a:cubicBezTo>
                    <a:pt x="21" y="10"/>
                    <a:pt x="21" y="10"/>
                    <a:pt x="21" y="11"/>
                  </a:cubicBezTo>
                  <a:cubicBezTo>
                    <a:pt x="22" y="11"/>
                    <a:pt x="22" y="12"/>
                    <a:pt x="23" y="12"/>
                  </a:cubicBezTo>
                  <a:cubicBezTo>
                    <a:pt x="24" y="12"/>
                    <a:pt x="24" y="12"/>
                    <a:pt x="25" y="12"/>
                  </a:cubicBezTo>
                  <a:cubicBezTo>
                    <a:pt x="25" y="13"/>
                    <a:pt x="25" y="13"/>
                    <a:pt x="26" y="14"/>
                  </a:cubicBezTo>
                  <a:cubicBezTo>
                    <a:pt x="26" y="14"/>
                    <a:pt x="26" y="14"/>
                    <a:pt x="26" y="15"/>
                  </a:cubicBezTo>
                  <a:cubicBezTo>
                    <a:pt x="26" y="15"/>
                    <a:pt x="27" y="15"/>
                    <a:pt x="27" y="15"/>
                  </a:cubicBezTo>
                  <a:cubicBezTo>
                    <a:pt x="27" y="15"/>
                    <a:pt x="28" y="16"/>
                    <a:pt x="27" y="16"/>
                  </a:cubicBezTo>
                  <a:cubicBezTo>
                    <a:pt x="27" y="16"/>
                    <a:pt x="26" y="15"/>
                    <a:pt x="26" y="15"/>
                  </a:cubicBezTo>
                  <a:cubicBezTo>
                    <a:pt x="25" y="14"/>
                    <a:pt x="24" y="12"/>
                    <a:pt x="23" y="12"/>
                  </a:cubicBezTo>
                  <a:cubicBezTo>
                    <a:pt x="22" y="12"/>
                    <a:pt x="21" y="13"/>
                    <a:pt x="20" y="12"/>
                  </a:cubicBezTo>
                  <a:cubicBezTo>
                    <a:pt x="20" y="12"/>
                    <a:pt x="20" y="12"/>
                    <a:pt x="19" y="12"/>
                  </a:cubicBezTo>
                  <a:cubicBezTo>
                    <a:pt x="19" y="12"/>
                    <a:pt x="19" y="12"/>
                    <a:pt x="19" y="13"/>
                  </a:cubicBezTo>
                  <a:cubicBezTo>
                    <a:pt x="19" y="13"/>
                    <a:pt x="18" y="14"/>
                    <a:pt x="19" y="15"/>
                  </a:cubicBezTo>
                  <a:cubicBezTo>
                    <a:pt x="19" y="15"/>
                    <a:pt x="19" y="16"/>
                    <a:pt x="19" y="16"/>
                  </a:cubicBezTo>
                  <a:cubicBezTo>
                    <a:pt x="19" y="16"/>
                    <a:pt x="19" y="16"/>
                    <a:pt x="18" y="15"/>
                  </a:cubicBezTo>
                  <a:cubicBezTo>
                    <a:pt x="18" y="15"/>
                    <a:pt x="18" y="15"/>
                    <a:pt x="18" y="15"/>
                  </a:cubicBezTo>
                  <a:cubicBezTo>
                    <a:pt x="17" y="15"/>
                    <a:pt x="17" y="14"/>
                    <a:pt x="17" y="15"/>
                  </a:cubicBezTo>
                  <a:cubicBezTo>
                    <a:pt x="17" y="15"/>
                    <a:pt x="18" y="17"/>
                    <a:pt x="17" y="17"/>
                  </a:cubicBezTo>
                  <a:cubicBezTo>
                    <a:pt x="17" y="17"/>
                    <a:pt x="16" y="16"/>
                    <a:pt x="16" y="16"/>
                  </a:cubicBezTo>
                  <a:cubicBezTo>
                    <a:pt x="16" y="16"/>
                    <a:pt x="16" y="16"/>
                    <a:pt x="16" y="15"/>
                  </a:cubicBezTo>
                  <a:cubicBezTo>
                    <a:pt x="16" y="15"/>
                    <a:pt x="16" y="15"/>
                    <a:pt x="15" y="14"/>
                  </a:cubicBezTo>
                  <a:cubicBezTo>
                    <a:pt x="15" y="14"/>
                    <a:pt x="15" y="14"/>
                    <a:pt x="15" y="14"/>
                  </a:cubicBezTo>
                  <a:cubicBezTo>
                    <a:pt x="15" y="13"/>
                    <a:pt x="14" y="14"/>
                    <a:pt x="14" y="14"/>
                  </a:cubicBezTo>
                  <a:cubicBezTo>
                    <a:pt x="13" y="14"/>
                    <a:pt x="13" y="14"/>
                    <a:pt x="12" y="14"/>
                  </a:cubicBezTo>
                  <a:cubicBezTo>
                    <a:pt x="11" y="14"/>
                    <a:pt x="11" y="14"/>
                    <a:pt x="10" y="14"/>
                  </a:cubicBezTo>
                  <a:cubicBezTo>
                    <a:pt x="10" y="15"/>
                    <a:pt x="9" y="15"/>
                    <a:pt x="9" y="15"/>
                  </a:cubicBezTo>
                  <a:cubicBezTo>
                    <a:pt x="9" y="16"/>
                    <a:pt x="9" y="15"/>
                    <a:pt x="9" y="16"/>
                  </a:cubicBezTo>
                  <a:cubicBezTo>
                    <a:pt x="9" y="16"/>
                    <a:pt x="9" y="16"/>
                    <a:pt x="9" y="16"/>
                  </a:cubicBezTo>
                  <a:cubicBezTo>
                    <a:pt x="9" y="17"/>
                    <a:pt x="9" y="17"/>
                    <a:pt x="9" y="18"/>
                  </a:cubicBezTo>
                  <a:cubicBezTo>
                    <a:pt x="9" y="18"/>
                    <a:pt x="10" y="18"/>
                    <a:pt x="10" y="18"/>
                  </a:cubicBezTo>
                  <a:cubicBezTo>
                    <a:pt x="11" y="18"/>
                    <a:pt x="10" y="18"/>
                    <a:pt x="10" y="18"/>
                  </a:cubicBezTo>
                  <a:cubicBezTo>
                    <a:pt x="10" y="18"/>
                    <a:pt x="10" y="19"/>
                    <a:pt x="10" y="19"/>
                  </a:cubicBezTo>
                  <a:cubicBezTo>
                    <a:pt x="10" y="20"/>
                    <a:pt x="10" y="20"/>
                    <a:pt x="10" y="21"/>
                  </a:cubicBezTo>
                  <a:cubicBezTo>
                    <a:pt x="10" y="22"/>
                    <a:pt x="9" y="23"/>
                    <a:pt x="9" y="23"/>
                  </a:cubicBezTo>
                  <a:cubicBezTo>
                    <a:pt x="9" y="24"/>
                    <a:pt x="9" y="24"/>
                    <a:pt x="9" y="25"/>
                  </a:cubicBezTo>
                  <a:cubicBezTo>
                    <a:pt x="9" y="25"/>
                    <a:pt x="9" y="25"/>
                    <a:pt x="8" y="26"/>
                  </a:cubicBezTo>
                  <a:cubicBezTo>
                    <a:pt x="8" y="26"/>
                    <a:pt x="7" y="25"/>
                    <a:pt x="7" y="26"/>
                  </a:cubicBezTo>
                  <a:cubicBezTo>
                    <a:pt x="6" y="26"/>
                    <a:pt x="6" y="27"/>
                    <a:pt x="6" y="27"/>
                  </a:cubicBezTo>
                  <a:cubicBezTo>
                    <a:pt x="7" y="28"/>
                    <a:pt x="8" y="28"/>
                    <a:pt x="8" y="28"/>
                  </a:cubicBezTo>
                  <a:cubicBezTo>
                    <a:pt x="9" y="28"/>
                    <a:pt x="8" y="29"/>
                    <a:pt x="8" y="29"/>
                  </a:cubicBezTo>
                  <a:cubicBezTo>
                    <a:pt x="8" y="30"/>
                    <a:pt x="8" y="30"/>
                    <a:pt x="8" y="31"/>
                  </a:cubicBezTo>
                  <a:cubicBezTo>
                    <a:pt x="7" y="31"/>
                    <a:pt x="6" y="32"/>
                    <a:pt x="6" y="32"/>
                  </a:cubicBezTo>
                  <a:cubicBezTo>
                    <a:pt x="7" y="33"/>
                    <a:pt x="7" y="33"/>
                    <a:pt x="6" y="34"/>
                  </a:cubicBezTo>
                  <a:cubicBezTo>
                    <a:pt x="6" y="34"/>
                    <a:pt x="5" y="34"/>
                    <a:pt x="4" y="34"/>
                  </a:cubicBezTo>
                  <a:cubicBezTo>
                    <a:pt x="4" y="35"/>
                    <a:pt x="3" y="34"/>
                    <a:pt x="2" y="34"/>
                  </a:cubicBezTo>
                  <a:cubicBezTo>
                    <a:pt x="2" y="34"/>
                    <a:pt x="1" y="35"/>
                    <a:pt x="1" y="35"/>
                  </a:cubicBezTo>
                  <a:cubicBezTo>
                    <a:pt x="1" y="36"/>
                    <a:pt x="2" y="37"/>
                    <a:pt x="2" y="37"/>
                  </a:cubicBezTo>
                  <a:cubicBezTo>
                    <a:pt x="3" y="38"/>
                    <a:pt x="3" y="39"/>
                    <a:pt x="3" y="40"/>
                  </a:cubicBezTo>
                  <a:cubicBezTo>
                    <a:pt x="3" y="40"/>
                    <a:pt x="2" y="41"/>
                    <a:pt x="2" y="41"/>
                  </a:cubicBezTo>
                  <a:cubicBezTo>
                    <a:pt x="2" y="42"/>
                    <a:pt x="3" y="42"/>
                    <a:pt x="2" y="42"/>
                  </a:cubicBezTo>
                  <a:cubicBezTo>
                    <a:pt x="2" y="42"/>
                    <a:pt x="2" y="42"/>
                    <a:pt x="2" y="42"/>
                  </a:cubicBezTo>
                  <a:cubicBezTo>
                    <a:pt x="2" y="43"/>
                    <a:pt x="2" y="43"/>
                    <a:pt x="2" y="43"/>
                  </a:cubicBezTo>
                  <a:cubicBezTo>
                    <a:pt x="1" y="43"/>
                    <a:pt x="1" y="43"/>
                    <a:pt x="1" y="43"/>
                  </a:cubicBezTo>
                  <a:cubicBezTo>
                    <a:pt x="0" y="44"/>
                    <a:pt x="2" y="44"/>
                    <a:pt x="2" y="44"/>
                  </a:cubicBezTo>
                  <a:cubicBezTo>
                    <a:pt x="2" y="45"/>
                    <a:pt x="2" y="46"/>
                    <a:pt x="1" y="46"/>
                  </a:cubicBezTo>
                  <a:cubicBezTo>
                    <a:pt x="2" y="47"/>
                    <a:pt x="3" y="47"/>
                    <a:pt x="3" y="48"/>
                  </a:cubicBezTo>
                  <a:cubicBezTo>
                    <a:pt x="3" y="48"/>
                    <a:pt x="3" y="48"/>
                    <a:pt x="3" y="49"/>
                  </a:cubicBezTo>
                  <a:cubicBezTo>
                    <a:pt x="3" y="49"/>
                    <a:pt x="4" y="49"/>
                    <a:pt x="4" y="50"/>
                  </a:cubicBezTo>
                  <a:cubicBezTo>
                    <a:pt x="4" y="50"/>
                    <a:pt x="4" y="51"/>
                    <a:pt x="4" y="51"/>
                  </a:cubicBezTo>
                  <a:cubicBezTo>
                    <a:pt x="4" y="51"/>
                    <a:pt x="3" y="51"/>
                    <a:pt x="3" y="51"/>
                  </a:cubicBezTo>
                  <a:cubicBezTo>
                    <a:pt x="3" y="51"/>
                    <a:pt x="3" y="52"/>
                    <a:pt x="3" y="52"/>
                  </a:cubicBezTo>
                  <a:cubicBezTo>
                    <a:pt x="3" y="52"/>
                    <a:pt x="3" y="52"/>
                    <a:pt x="3" y="52"/>
                  </a:cubicBezTo>
                  <a:cubicBezTo>
                    <a:pt x="2" y="53"/>
                    <a:pt x="2" y="53"/>
                    <a:pt x="1" y="53"/>
                  </a:cubicBezTo>
                  <a:cubicBezTo>
                    <a:pt x="1" y="54"/>
                    <a:pt x="0" y="54"/>
                    <a:pt x="0" y="55"/>
                  </a:cubicBezTo>
                  <a:cubicBezTo>
                    <a:pt x="0" y="56"/>
                    <a:pt x="0" y="56"/>
                    <a:pt x="0" y="57"/>
                  </a:cubicBezTo>
                  <a:cubicBezTo>
                    <a:pt x="1" y="58"/>
                    <a:pt x="1" y="58"/>
                    <a:pt x="0" y="59"/>
                  </a:cubicBezTo>
                  <a:cubicBezTo>
                    <a:pt x="1" y="60"/>
                    <a:pt x="1" y="60"/>
                    <a:pt x="2" y="60"/>
                  </a:cubicBezTo>
                  <a:cubicBezTo>
                    <a:pt x="2" y="60"/>
                    <a:pt x="3" y="60"/>
                    <a:pt x="3" y="60"/>
                  </a:cubicBezTo>
                  <a:cubicBezTo>
                    <a:pt x="4" y="60"/>
                    <a:pt x="5" y="60"/>
                    <a:pt x="5" y="60"/>
                  </a:cubicBezTo>
                  <a:cubicBezTo>
                    <a:pt x="6" y="61"/>
                    <a:pt x="5" y="61"/>
                    <a:pt x="6" y="61"/>
                  </a:cubicBezTo>
                  <a:cubicBezTo>
                    <a:pt x="6" y="62"/>
                    <a:pt x="6" y="62"/>
                    <a:pt x="6" y="63"/>
                  </a:cubicBezTo>
                  <a:cubicBezTo>
                    <a:pt x="7" y="63"/>
                    <a:pt x="7" y="63"/>
                    <a:pt x="8" y="63"/>
                  </a:cubicBezTo>
                  <a:cubicBezTo>
                    <a:pt x="9" y="63"/>
                    <a:pt x="9" y="63"/>
                    <a:pt x="10" y="63"/>
                  </a:cubicBezTo>
                  <a:cubicBezTo>
                    <a:pt x="10" y="63"/>
                    <a:pt x="11" y="63"/>
                    <a:pt x="11" y="63"/>
                  </a:cubicBezTo>
                  <a:cubicBezTo>
                    <a:pt x="12" y="63"/>
                    <a:pt x="12" y="64"/>
                    <a:pt x="12" y="64"/>
                  </a:cubicBezTo>
                  <a:cubicBezTo>
                    <a:pt x="13" y="64"/>
                    <a:pt x="13" y="64"/>
                    <a:pt x="14" y="64"/>
                  </a:cubicBezTo>
                  <a:cubicBezTo>
                    <a:pt x="15" y="64"/>
                    <a:pt x="15" y="64"/>
                    <a:pt x="15" y="65"/>
                  </a:cubicBezTo>
                  <a:cubicBezTo>
                    <a:pt x="16" y="65"/>
                    <a:pt x="17" y="65"/>
                    <a:pt x="17" y="65"/>
                  </a:cubicBezTo>
                  <a:cubicBezTo>
                    <a:pt x="16" y="65"/>
                    <a:pt x="16" y="66"/>
                    <a:pt x="16" y="66"/>
                  </a:cubicBezTo>
                  <a:cubicBezTo>
                    <a:pt x="16" y="67"/>
                    <a:pt x="15" y="67"/>
                    <a:pt x="15" y="67"/>
                  </a:cubicBezTo>
                  <a:cubicBezTo>
                    <a:pt x="15" y="68"/>
                    <a:pt x="14" y="68"/>
                    <a:pt x="14" y="68"/>
                  </a:cubicBezTo>
                  <a:cubicBezTo>
                    <a:pt x="14" y="69"/>
                    <a:pt x="14" y="69"/>
                    <a:pt x="14" y="69"/>
                  </a:cubicBezTo>
                  <a:cubicBezTo>
                    <a:pt x="14" y="70"/>
                    <a:pt x="14" y="70"/>
                    <a:pt x="14" y="70"/>
                  </a:cubicBezTo>
                  <a:cubicBezTo>
                    <a:pt x="13" y="71"/>
                    <a:pt x="13" y="71"/>
                    <a:pt x="13" y="71"/>
                  </a:cubicBezTo>
                  <a:cubicBezTo>
                    <a:pt x="13" y="72"/>
                    <a:pt x="12" y="73"/>
                    <a:pt x="12" y="74"/>
                  </a:cubicBezTo>
                  <a:cubicBezTo>
                    <a:pt x="13" y="75"/>
                    <a:pt x="12" y="76"/>
                    <a:pt x="12" y="77"/>
                  </a:cubicBezTo>
                  <a:cubicBezTo>
                    <a:pt x="12" y="77"/>
                    <a:pt x="12" y="78"/>
                    <a:pt x="12" y="78"/>
                  </a:cubicBezTo>
                  <a:cubicBezTo>
                    <a:pt x="12" y="78"/>
                    <a:pt x="13" y="79"/>
                    <a:pt x="13" y="79"/>
                  </a:cubicBezTo>
                  <a:cubicBezTo>
                    <a:pt x="13" y="79"/>
                    <a:pt x="13" y="79"/>
                    <a:pt x="13" y="79"/>
                  </a:cubicBezTo>
                  <a:cubicBezTo>
                    <a:pt x="13" y="79"/>
                    <a:pt x="13" y="79"/>
                    <a:pt x="13" y="79"/>
                  </a:cubicBezTo>
                  <a:close/>
                  <a:moveTo>
                    <a:pt x="8" y="14"/>
                  </a:moveTo>
                  <a:cubicBezTo>
                    <a:pt x="8" y="14"/>
                    <a:pt x="8" y="14"/>
                    <a:pt x="8" y="14"/>
                  </a:cubicBezTo>
                  <a:cubicBezTo>
                    <a:pt x="8" y="14"/>
                    <a:pt x="9" y="14"/>
                    <a:pt x="9" y="14"/>
                  </a:cubicBezTo>
                  <a:cubicBezTo>
                    <a:pt x="9" y="14"/>
                    <a:pt x="9" y="14"/>
                    <a:pt x="8" y="14"/>
                  </a:cubicBezTo>
                  <a:cubicBezTo>
                    <a:pt x="8" y="14"/>
                    <a:pt x="9" y="14"/>
                    <a:pt x="8" y="14"/>
                  </a:cubicBezTo>
                  <a:close/>
                  <a:moveTo>
                    <a:pt x="11" y="14"/>
                  </a:moveTo>
                  <a:cubicBezTo>
                    <a:pt x="11" y="14"/>
                    <a:pt x="12" y="14"/>
                    <a:pt x="12" y="13"/>
                  </a:cubicBezTo>
                  <a:cubicBezTo>
                    <a:pt x="11" y="13"/>
                    <a:pt x="10" y="13"/>
                    <a:pt x="10" y="14"/>
                  </a:cubicBezTo>
                  <a:cubicBezTo>
                    <a:pt x="10" y="14"/>
                    <a:pt x="10" y="14"/>
                    <a:pt x="11" y="14"/>
                  </a:cubicBezTo>
                  <a:close/>
                  <a:moveTo>
                    <a:pt x="13" y="13"/>
                  </a:moveTo>
                  <a:cubicBezTo>
                    <a:pt x="13" y="13"/>
                    <a:pt x="12" y="13"/>
                    <a:pt x="12" y="13"/>
                  </a:cubicBezTo>
                  <a:cubicBezTo>
                    <a:pt x="13" y="13"/>
                    <a:pt x="14" y="13"/>
                    <a:pt x="14" y="13"/>
                  </a:cubicBezTo>
                  <a:cubicBezTo>
                    <a:pt x="14" y="13"/>
                    <a:pt x="13" y="13"/>
                    <a:pt x="13" y="13"/>
                  </a:cubicBezTo>
                  <a:cubicBezTo>
                    <a:pt x="13" y="13"/>
                    <a:pt x="13" y="13"/>
                    <a:pt x="13" y="1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5" name="Freeform 811">
              <a:extLst>
                <a:ext uri="{FF2B5EF4-FFF2-40B4-BE49-F238E27FC236}">
                  <a16:creationId xmlns:a16="http://schemas.microsoft.com/office/drawing/2014/main" id="{FC852187-E695-4011-9868-7CB984124DB6}"/>
                </a:ext>
              </a:extLst>
            </p:cNvPr>
            <p:cNvSpPr>
              <a:spLocks noEditPoints="1"/>
            </p:cNvSpPr>
            <p:nvPr/>
          </p:nvSpPr>
          <p:spPr bwMode="auto">
            <a:xfrm>
              <a:off x="6623862" y="1935555"/>
              <a:ext cx="378127" cy="626525"/>
            </a:xfrm>
            <a:custGeom>
              <a:avLst/>
              <a:gdLst>
                <a:gd name="T0" fmla="*/ 51 w 81"/>
                <a:gd name="T1" fmla="*/ 156 h 165"/>
                <a:gd name="T2" fmla="*/ 46 w 81"/>
                <a:gd name="T3" fmla="*/ 158 h 165"/>
                <a:gd name="T4" fmla="*/ 43 w 81"/>
                <a:gd name="T5" fmla="*/ 159 h 165"/>
                <a:gd name="T6" fmla="*/ 34 w 81"/>
                <a:gd name="T7" fmla="*/ 161 h 165"/>
                <a:gd name="T8" fmla="*/ 27 w 81"/>
                <a:gd name="T9" fmla="*/ 163 h 165"/>
                <a:gd name="T10" fmla="*/ 24 w 81"/>
                <a:gd name="T11" fmla="*/ 164 h 165"/>
                <a:gd name="T12" fmla="*/ 21 w 81"/>
                <a:gd name="T13" fmla="*/ 159 h 165"/>
                <a:gd name="T14" fmla="*/ 16 w 81"/>
                <a:gd name="T15" fmla="*/ 156 h 165"/>
                <a:gd name="T16" fmla="*/ 13 w 81"/>
                <a:gd name="T17" fmla="*/ 153 h 165"/>
                <a:gd name="T18" fmla="*/ 13 w 81"/>
                <a:gd name="T19" fmla="*/ 146 h 165"/>
                <a:gd name="T20" fmla="*/ 13 w 81"/>
                <a:gd name="T21" fmla="*/ 142 h 165"/>
                <a:gd name="T22" fmla="*/ 13 w 81"/>
                <a:gd name="T23" fmla="*/ 138 h 165"/>
                <a:gd name="T24" fmla="*/ 12 w 81"/>
                <a:gd name="T25" fmla="*/ 130 h 165"/>
                <a:gd name="T26" fmla="*/ 10 w 81"/>
                <a:gd name="T27" fmla="*/ 124 h 165"/>
                <a:gd name="T28" fmla="*/ 13 w 81"/>
                <a:gd name="T29" fmla="*/ 117 h 165"/>
                <a:gd name="T30" fmla="*/ 19 w 81"/>
                <a:gd name="T31" fmla="*/ 114 h 165"/>
                <a:gd name="T32" fmla="*/ 23 w 81"/>
                <a:gd name="T33" fmla="*/ 108 h 165"/>
                <a:gd name="T34" fmla="*/ 29 w 81"/>
                <a:gd name="T35" fmla="*/ 101 h 165"/>
                <a:gd name="T36" fmla="*/ 32 w 81"/>
                <a:gd name="T37" fmla="*/ 97 h 165"/>
                <a:gd name="T38" fmla="*/ 37 w 81"/>
                <a:gd name="T39" fmla="*/ 91 h 165"/>
                <a:gd name="T40" fmla="*/ 38 w 81"/>
                <a:gd name="T41" fmla="*/ 87 h 165"/>
                <a:gd name="T42" fmla="*/ 38 w 81"/>
                <a:gd name="T43" fmla="*/ 81 h 165"/>
                <a:gd name="T44" fmla="*/ 35 w 81"/>
                <a:gd name="T45" fmla="*/ 75 h 165"/>
                <a:gd name="T46" fmla="*/ 30 w 81"/>
                <a:gd name="T47" fmla="*/ 75 h 165"/>
                <a:gd name="T48" fmla="*/ 28 w 81"/>
                <a:gd name="T49" fmla="*/ 65 h 165"/>
                <a:gd name="T50" fmla="*/ 28 w 81"/>
                <a:gd name="T51" fmla="*/ 52 h 165"/>
                <a:gd name="T52" fmla="*/ 27 w 81"/>
                <a:gd name="T53" fmla="*/ 41 h 165"/>
                <a:gd name="T54" fmla="*/ 20 w 81"/>
                <a:gd name="T55" fmla="*/ 31 h 165"/>
                <a:gd name="T56" fmla="*/ 12 w 81"/>
                <a:gd name="T57" fmla="*/ 25 h 165"/>
                <a:gd name="T58" fmla="*/ 11 w 81"/>
                <a:gd name="T59" fmla="*/ 19 h 165"/>
                <a:gd name="T60" fmla="*/ 18 w 81"/>
                <a:gd name="T61" fmla="*/ 21 h 165"/>
                <a:gd name="T62" fmla="*/ 27 w 81"/>
                <a:gd name="T63" fmla="*/ 27 h 165"/>
                <a:gd name="T64" fmla="*/ 36 w 81"/>
                <a:gd name="T65" fmla="*/ 28 h 165"/>
                <a:gd name="T66" fmla="*/ 42 w 81"/>
                <a:gd name="T67" fmla="*/ 20 h 165"/>
                <a:gd name="T68" fmla="*/ 45 w 81"/>
                <a:gd name="T69" fmla="*/ 7 h 165"/>
                <a:gd name="T70" fmla="*/ 57 w 81"/>
                <a:gd name="T71" fmla="*/ 2 h 165"/>
                <a:gd name="T72" fmla="*/ 66 w 81"/>
                <a:gd name="T73" fmla="*/ 12 h 165"/>
                <a:gd name="T74" fmla="*/ 61 w 81"/>
                <a:gd name="T75" fmla="*/ 34 h 165"/>
                <a:gd name="T76" fmla="*/ 70 w 81"/>
                <a:gd name="T77" fmla="*/ 48 h 165"/>
                <a:gd name="T78" fmla="*/ 68 w 81"/>
                <a:gd name="T79" fmla="*/ 68 h 165"/>
                <a:gd name="T80" fmla="*/ 69 w 81"/>
                <a:gd name="T81" fmla="*/ 80 h 165"/>
                <a:gd name="T82" fmla="*/ 68 w 81"/>
                <a:gd name="T83" fmla="*/ 89 h 165"/>
                <a:gd name="T84" fmla="*/ 70 w 81"/>
                <a:gd name="T85" fmla="*/ 98 h 165"/>
                <a:gd name="T86" fmla="*/ 74 w 81"/>
                <a:gd name="T87" fmla="*/ 102 h 165"/>
                <a:gd name="T88" fmla="*/ 74 w 81"/>
                <a:gd name="T89" fmla="*/ 114 h 165"/>
                <a:gd name="T90" fmla="*/ 80 w 81"/>
                <a:gd name="T91" fmla="*/ 123 h 165"/>
                <a:gd name="T92" fmla="*/ 70 w 81"/>
                <a:gd name="T93" fmla="*/ 140 h 165"/>
                <a:gd name="T94" fmla="*/ 61 w 81"/>
                <a:gd name="T95" fmla="*/ 149 h 165"/>
                <a:gd name="T96" fmla="*/ 0 w 81"/>
                <a:gd name="T97" fmla="*/ 160 h 165"/>
                <a:gd name="T98" fmla="*/ 3 w 81"/>
                <a:gd name="T99" fmla="*/ 162 h 165"/>
                <a:gd name="T100" fmla="*/ 5 w 81"/>
                <a:gd name="T101" fmla="*/ 159 h 165"/>
                <a:gd name="T102" fmla="*/ 19 w 81"/>
                <a:gd name="T103" fmla="*/ 162 h 165"/>
                <a:gd name="T104" fmla="*/ 20 w 81"/>
                <a:gd name="T105" fmla="*/ 161 h 165"/>
                <a:gd name="T106" fmla="*/ 36 w 81"/>
                <a:gd name="T107" fmla="*/ 89 h 165"/>
                <a:gd name="T108" fmla="*/ 12 w 81"/>
                <a:gd name="T109" fmla="*/ 11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1" h="165">
                  <a:moveTo>
                    <a:pt x="56" y="156"/>
                  </a:moveTo>
                  <a:cubicBezTo>
                    <a:pt x="55" y="155"/>
                    <a:pt x="55" y="155"/>
                    <a:pt x="55" y="156"/>
                  </a:cubicBezTo>
                  <a:cubicBezTo>
                    <a:pt x="55" y="156"/>
                    <a:pt x="55" y="157"/>
                    <a:pt x="55" y="156"/>
                  </a:cubicBezTo>
                  <a:cubicBezTo>
                    <a:pt x="54" y="156"/>
                    <a:pt x="54" y="156"/>
                    <a:pt x="54" y="156"/>
                  </a:cubicBezTo>
                  <a:cubicBezTo>
                    <a:pt x="53" y="156"/>
                    <a:pt x="53" y="157"/>
                    <a:pt x="53" y="157"/>
                  </a:cubicBezTo>
                  <a:cubicBezTo>
                    <a:pt x="53" y="157"/>
                    <a:pt x="53" y="156"/>
                    <a:pt x="52" y="156"/>
                  </a:cubicBezTo>
                  <a:cubicBezTo>
                    <a:pt x="52" y="156"/>
                    <a:pt x="51" y="156"/>
                    <a:pt x="51" y="156"/>
                  </a:cubicBezTo>
                  <a:cubicBezTo>
                    <a:pt x="50" y="156"/>
                    <a:pt x="50" y="156"/>
                    <a:pt x="50" y="157"/>
                  </a:cubicBezTo>
                  <a:cubicBezTo>
                    <a:pt x="50" y="157"/>
                    <a:pt x="49" y="157"/>
                    <a:pt x="49" y="157"/>
                  </a:cubicBezTo>
                  <a:cubicBezTo>
                    <a:pt x="49" y="156"/>
                    <a:pt x="48" y="157"/>
                    <a:pt x="48" y="157"/>
                  </a:cubicBezTo>
                  <a:cubicBezTo>
                    <a:pt x="48" y="157"/>
                    <a:pt x="47" y="157"/>
                    <a:pt x="47" y="157"/>
                  </a:cubicBezTo>
                  <a:cubicBezTo>
                    <a:pt x="47" y="157"/>
                    <a:pt x="47" y="158"/>
                    <a:pt x="47" y="158"/>
                  </a:cubicBezTo>
                  <a:cubicBezTo>
                    <a:pt x="47" y="158"/>
                    <a:pt x="47" y="157"/>
                    <a:pt x="47" y="157"/>
                  </a:cubicBezTo>
                  <a:cubicBezTo>
                    <a:pt x="46" y="157"/>
                    <a:pt x="46" y="158"/>
                    <a:pt x="46" y="158"/>
                  </a:cubicBezTo>
                  <a:cubicBezTo>
                    <a:pt x="46" y="158"/>
                    <a:pt x="45" y="157"/>
                    <a:pt x="45" y="157"/>
                  </a:cubicBezTo>
                  <a:cubicBezTo>
                    <a:pt x="45" y="157"/>
                    <a:pt x="45" y="158"/>
                    <a:pt x="44" y="157"/>
                  </a:cubicBezTo>
                  <a:cubicBezTo>
                    <a:pt x="44" y="157"/>
                    <a:pt x="43" y="157"/>
                    <a:pt x="43" y="157"/>
                  </a:cubicBezTo>
                  <a:cubicBezTo>
                    <a:pt x="43" y="157"/>
                    <a:pt x="44" y="158"/>
                    <a:pt x="44" y="159"/>
                  </a:cubicBezTo>
                  <a:cubicBezTo>
                    <a:pt x="44" y="159"/>
                    <a:pt x="44" y="158"/>
                    <a:pt x="43" y="158"/>
                  </a:cubicBezTo>
                  <a:cubicBezTo>
                    <a:pt x="43" y="158"/>
                    <a:pt x="43" y="158"/>
                    <a:pt x="42" y="158"/>
                  </a:cubicBezTo>
                  <a:cubicBezTo>
                    <a:pt x="42" y="158"/>
                    <a:pt x="43" y="159"/>
                    <a:pt x="43" y="159"/>
                  </a:cubicBezTo>
                  <a:cubicBezTo>
                    <a:pt x="42" y="159"/>
                    <a:pt x="42" y="159"/>
                    <a:pt x="42" y="159"/>
                  </a:cubicBezTo>
                  <a:cubicBezTo>
                    <a:pt x="41" y="159"/>
                    <a:pt x="41" y="160"/>
                    <a:pt x="41" y="160"/>
                  </a:cubicBezTo>
                  <a:cubicBezTo>
                    <a:pt x="40" y="160"/>
                    <a:pt x="40" y="160"/>
                    <a:pt x="39" y="160"/>
                  </a:cubicBezTo>
                  <a:cubicBezTo>
                    <a:pt x="38" y="160"/>
                    <a:pt x="38" y="161"/>
                    <a:pt x="37" y="160"/>
                  </a:cubicBezTo>
                  <a:cubicBezTo>
                    <a:pt x="37" y="160"/>
                    <a:pt x="37" y="161"/>
                    <a:pt x="37" y="161"/>
                  </a:cubicBezTo>
                  <a:cubicBezTo>
                    <a:pt x="36" y="161"/>
                    <a:pt x="35" y="161"/>
                    <a:pt x="35" y="160"/>
                  </a:cubicBezTo>
                  <a:cubicBezTo>
                    <a:pt x="35" y="161"/>
                    <a:pt x="34" y="162"/>
                    <a:pt x="34" y="161"/>
                  </a:cubicBezTo>
                  <a:cubicBezTo>
                    <a:pt x="34" y="161"/>
                    <a:pt x="33" y="164"/>
                    <a:pt x="33" y="162"/>
                  </a:cubicBezTo>
                  <a:cubicBezTo>
                    <a:pt x="32" y="163"/>
                    <a:pt x="33" y="162"/>
                    <a:pt x="32" y="162"/>
                  </a:cubicBezTo>
                  <a:cubicBezTo>
                    <a:pt x="32" y="162"/>
                    <a:pt x="31" y="163"/>
                    <a:pt x="31" y="162"/>
                  </a:cubicBezTo>
                  <a:cubicBezTo>
                    <a:pt x="30" y="163"/>
                    <a:pt x="30" y="162"/>
                    <a:pt x="30" y="163"/>
                  </a:cubicBezTo>
                  <a:cubicBezTo>
                    <a:pt x="29" y="163"/>
                    <a:pt x="29" y="163"/>
                    <a:pt x="29" y="163"/>
                  </a:cubicBezTo>
                  <a:cubicBezTo>
                    <a:pt x="28" y="163"/>
                    <a:pt x="28" y="163"/>
                    <a:pt x="28" y="163"/>
                  </a:cubicBezTo>
                  <a:cubicBezTo>
                    <a:pt x="28" y="163"/>
                    <a:pt x="27" y="163"/>
                    <a:pt x="27" y="163"/>
                  </a:cubicBezTo>
                  <a:cubicBezTo>
                    <a:pt x="26" y="163"/>
                    <a:pt x="27" y="163"/>
                    <a:pt x="27" y="162"/>
                  </a:cubicBezTo>
                  <a:cubicBezTo>
                    <a:pt x="26" y="162"/>
                    <a:pt x="26" y="163"/>
                    <a:pt x="26" y="163"/>
                  </a:cubicBezTo>
                  <a:cubicBezTo>
                    <a:pt x="25" y="164"/>
                    <a:pt x="25" y="164"/>
                    <a:pt x="25" y="165"/>
                  </a:cubicBezTo>
                  <a:cubicBezTo>
                    <a:pt x="24" y="165"/>
                    <a:pt x="24" y="165"/>
                    <a:pt x="24" y="165"/>
                  </a:cubicBezTo>
                  <a:cubicBezTo>
                    <a:pt x="24" y="165"/>
                    <a:pt x="23" y="165"/>
                    <a:pt x="23" y="165"/>
                  </a:cubicBezTo>
                  <a:cubicBezTo>
                    <a:pt x="22" y="165"/>
                    <a:pt x="24" y="165"/>
                    <a:pt x="24" y="164"/>
                  </a:cubicBezTo>
                  <a:cubicBezTo>
                    <a:pt x="24" y="164"/>
                    <a:pt x="24" y="164"/>
                    <a:pt x="24" y="164"/>
                  </a:cubicBezTo>
                  <a:cubicBezTo>
                    <a:pt x="24" y="163"/>
                    <a:pt x="25" y="163"/>
                    <a:pt x="25" y="163"/>
                  </a:cubicBezTo>
                  <a:cubicBezTo>
                    <a:pt x="25" y="162"/>
                    <a:pt x="24" y="163"/>
                    <a:pt x="24" y="162"/>
                  </a:cubicBezTo>
                  <a:cubicBezTo>
                    <a:pt x="23" y="162"/>
                    <a:pt x="23" y="161"/>
                    <a:pt x="23" y="162"/>
                  </a:cubicBezTo>
                  <a:cubicBezTo>
                    <a:pt x="22" y="161"/>
                    <a:pt x="22" y="160"/>
                    <a:pt x="23" y="160"/>
                  </a:cubicBezTo>
                  <a:cubicBezTo>
                    <a:pt x="23" y="159"/>
                    <a:pt x="24" y="159"/>
                    <a:pt x="23" y="158"/>
                  </a:cubicBezTo>
                  <a:cubicBezTo>
                    <a:pt x="23" y="159"/>
                    <a:pt x="22" y="159"/>
                    <a:pt x="21" y="160"/>
                  </a:cubicBezTo>
                  <a:cubicBezTo>
                    <a:pt x="21" y="160"/>
                    <a:pt x="20" y="160"/>
                    <a:pt x="21" y="159"/>
                  </a:cubicBezTo>
                  <a:cubicBezTo>
                    <a:pt x="21" y="159"/>
                    <a:pt x="20" y="160"/>
                    <a:pt x="20" y="159"/>
                  </a:cubicBezTo>
                  <a:cubicBezTo>
                    <a:pt x="19" y="159"/>
                    <a:pt x="20" y="158"/>
                    <a:pt x="20" y="158"/>
                  </a:cubicBezTo>
                  <a:cubicBezTo>
                    <a:pt x="20" y="158"/>
                    <a:pt x="20" y="158"/>
                    <a:pt x="19" y="158"/>
                  </a:cubicBezTo>
                  <a:cubicBezTo>
                    <a:pt x="19" y="158"/>
                    <a:pt x="18" y="158"/>
                    <a:pt x="18" y="158"/>
                  </a:cubicBezTo>
                  <a:cubicBezTo>
                    <a:pt x="18" y="157"/>
                    <a:pt x="18" y="157"/>
                    <a:pt x="17" y="157"/>
                  </a:cubicBezTo>
                  <a:cubicBezTo>
                    <a:pt x="17" y="157"/>
                    <a:pt x="17" y="157"/>
                    <a:pt x="16" y="157"/>
                  </a:cubicBezTo>
                  <a:cubicBezTo>
                    <a:pt x="16" y="156"/>
                    <a:pt x="16" y="156"/>
                    <a:pt x="16" y="156"/>
                  </a:cubicBezTo>
                  <a:cubicBezTo>
                    <a:pt x="15" y="156"/>
                    <a:pt x="15" y="156"/>
                    <a:pt x="15" y="156"/>
                  </a:cubicBezTo>
                  <a:cubicBezTo>
                    <a:pt x="15" y="155"/>
                    <a:pt x="15" y="154"/>
                    <a:pt x="14" y="155"/>
                  </a:cubicBezTo>
                  <a:cubicBezTo>
                    <a:pt x="14" y="156"/>
                    <a:pt x="14" y="156"/>
                    <a:pt x="13" y="156"/>
                  </a:cubicBezTo>
                  <a:cubicBezTo>
                    <a:pt x="13" y="156"/>
                    <a:pt x="13" y="156"/>
                    <a:pt x="13" y="155"/>
                  </a:cubicBezTo>
                  <a:cubicBezTo>
                    <a:pt x="13" y="155"/>
                    <a:pt x="12" y="155"/>
                    <a:pt x="12" y="154"/>
                  </a:cubicBezTo>
                  <a:cubicBezTo>
                    <a:pt x="12" y="154"/>
                    <a:pt x="12" y="154"/>
                    <a:pt x="12" y="154"/>
                  </a:cubicBezTo>
                  <a:cubicBezTo>
                    <a:pt x="12" y="154"/>
                    <a:pt x="13" y="154"/>
                    <a:pt x="13" y="153"/>
                  </a:cubicBezTo>
                  <a:cubicBezTo>
                    <a:pt x="12" y="153"/>
                    <a:pt x="12" y="153"/>
                    <a:pt x="12" y="152"/>
                  </a:cubicBezTo>
                  <a:cubicBezTo>
                    <a:pt x="12" y="151"/>
                    <a:pt x="12" y="151"/>
                    <a:pt x="12" y="151"/>
                  </a:cubicBezTo>
                  <a:cubicBezTo>
                    <a:pt x="12" y="150"/>
                    <a:pt x="12" y="150"/>
                    <a:pt x="12" y="150"/>
                  </a:cubicBezTo>
                  <a:cubicBezTo>
                    <a:pt x="12" y="150"/>
                    <a:pt x="12" y="149"/>
                    <a:pt x="12" y="149"/>
                  </a:cubicBezTo>
                  <a:cubicBezTo>
                    <a:pt x="12" y="148"/>
                    <a:pt x="13" y="149"/>
                    <a:pt x="13" y="148"/>
                  </a:cubicBezTo>
                  <a:cubicBezTo>
                    <a:pt x="13" y="147"/>
                    <a:pt x="12" y="147"/>
                    <a:pt x="12" y="146"/>
                  </a:cubicBezTo>
                  <a:cubicBezTo>
                    <a:pt x="12" y="147"/>
                    <a:pt x="13" y="147"/>
                    <a:pt x="13" y="146"/>
                  </a:cubicBezTo>
                  <a:cubicBezTo>
                    <a:pt x="13" y="146"/>
                    <a:pt x="13" y="146"/>
                    <a:pt x="13" y="146"/>
                  </a:cubicBezTo>
                  <a:cubicBezTo>
                    <a:pt x="13" y="146"/>
                    <a:pt x="13" y="146"/>
                    <a:pt x="13" y="145"/>
                  </a:cubicBezTo>
                  <a:cubicBezTo>
                    <a:pt x="13" y="145"/>
                    <a:pt x="13" y="145"/>
                    <a:pt x="13" y="145"/>
                  </a:cubicBezTo>
                  <a:cubicBezTo>
                    <a:pt x="13" y="145"/>
                    <a:pt x="13" y="144"/>
                    <a:pt x="13" y="144"/>
                  </a:cubicBezTo>
                  <a:cubicBezTo>
                    <a:pt x="13" y="144"/>
                    <a:pt x="12" y="143"/>
                    <a:pt x="13" y="143"/>
                  </a:cubicBezTo>
                  <a:cubicBezTo>
                    <a:pt x="13" y="143"/>
                    <a:pt x="13" y="143"/>
                    <a:pt x="13" y="143"/>
                  </a:cubicBezTo>
                  <a:cubicBezTo>
                    <a:pt x="13" y="142"/>
                    <a:pt x="13" y="143"/>
                    <a:pt x="13" y="142"/>
                  </a:cubicBezTo>
                  <a:cubicBezTo>
                    <a:pt x="14" y="142"/>
                    <a:pt x="13" y="142"/>
                    <a:pt x="13" y="142"/>
                  </a:cubicBezTo>
                  <a:cubicBezTo>
                    <a:pt x="13" y="142"/>
                    <a:pt x="13" y="141"/>
                    <a:pt x="14" y="141"/>
                  </a:cubicBezTo>
                  <a:cubicBezTo>
                    <a:pt x="14" y="141"/>
                    <a:pt x="14" y="141"/>
                    <a:pt x="14" y="141"/>
                  </a:cubicBezTo>
                  <a:cubicBezTo>
                    <a:pt x="13" y="140"/>
                    <a:pt x="13" y="141"/>
                    <a:pt x="13" y="141"/>
                  </a:cubicBezTo>
                  <a:cubicBezTo>
                    <a:pt x="13" y="141"/>
                    <a:pt x="13" y="141"/>
                    <a:pt x="13" y="140"/>
                  </a:cubicBezTo>
                  <a:cubicBezTo>
                    <a:pt x="13" y="140"/>
                    <a:pt x="14" y="140"/>
                    <a:pt x="13" y="139"/>
                  </a:cubicBezTo>
                  <a:cubicBezTo>
                    <a:pt x="13" y="139"/>
                    <a:pt x="13" y="138"/>
                    <a:pt x="13" y="138"/>
                  </a:cubicBezTo>
                  <a:cubicBezTo>
                    <a:pt x="13" y="137"/>
                    <a:pt x="12" y="137"/>
                    <a:pt x="12" y="136"/>
                  </a:cubicBezTo>
                  <a:cubicBezTo>
                    <a:pt x="12" y="136"/>
                    <a:pt x="11" y="135"/>
                    <a:pt x="12" y="135"/>
                  </a:cubicBezTo>
                  <a:cubicBezTo>
                    <a:pt x="12" y="135"/>
                    <a:pt x="11" y="135"/>
                    <a:pt x="11" y="135"/>
                  </a:cubicBezTo>
                  <a:cubicBezTo>
                    <a:pt x="12" y="134"/>
                    <a:pt x="11" y="134"/>
                    <a:pt x="12" y="133"/>
                  </a:cubicBezTo>
                  <a:cubicBezTo>
                    <a:pt x="12" y="133"/>
                    <a:pt x="12" y="132"/>
                    <a:pt x="12" y="131"/>
                  </a:cubicBezTo>
                  <a:cubicBezTo>
                    <a:pt x="12" y="131"/>
                    <a:pt x="12" y="132"/>
                    <a:pt x="12" y="132"/>
                  </a:cubicBezTo>
                  <a:cubicBezTo>
                    <a:pt x="12" y="131"/>
                    <a:pt x="12" y="131"/>
                    <a:pt x="12" y="130"/>
                  </a:cubicBezTo>
                  <a:cubicBezTo>
                    <a:pt x="12" y="130"/>
                    <a:pt x="11" y="130"/>
                    <a:pt x="11" y="130"/>
                  </a:cubicBezTo>
                  <a:cubicBezTo>
                    <a:pt x="10" y="131"/>
                    <a:pt x="11" y="129"/>
                    <a:pt x="11" y="128"/>
                  </a:cubicBezTo>
                  <a:cubicBezTo>
                    <a:pt x="11" y="128"/>
                    <a:pt x="11" y="127"/>
                    <a:pt x="11" y="127"/>
                  </a:cubicBezTo>
                  <a:cubicBezTo>
                    <a:pt x="11" y="126"/>
                    <a:pt x="10" y="127"/>
                    <a:pt x="10" y="127"/>
                  </a:cubicBezTo>
                  <a:cubicBezTo>
                    <a:pt x="10" y="126"/>
                    <a:pt x="10" y="126"/>
                    <a:pt x="10" y="125"/>
                  </a:cubicBezTo>
                  <a:cubicBezTo>
                    <a:pt x="10" y="125"/>
                    <a:pt x="11" y="125"/>
                    <a:pt x="11" y="125"/>
                  </a:cubicBezTo>
                  <a:cubicBezTo>
                    <a:pt x="11" y="125"/>
                    <a:pt x="10" y="124"/>
                    <a:pt x="10" y="124"/>
                  </a:cubicBezTo>
                  <a:cubicBezTo>
                    <a:pt x="11" y="124"/>
                    <a:pt x="11" y="123"/>
                    <a:pt x="11" y="123"/>
                  </a:cubicBezTo>
                  <a:cubicBezTo>
                    <a:pt x="12" y="123"/>
                    <a:pt x="12" y="122"/>
                    <a:pt x="13" y="122"/>
                  </a:cubicBezTo>
                  <a:cubicBezTo>
                    <a:pt x="13" y="121"/>
                    <a:pt x="13" y="121"/>
                    <a:pt x="13" y="121"/>
                  </a:cubicBezTo>
                  <a:cubicBezTo>
                    <a:pt x="13" y="121"/>
                    <a:pt x="13" y="120"/>
                    <a:pt x="13" y="120"/>
                  </a:cubicBezTo>
                  <a:cubicBezTo>
                    <a:pt x="13" y="120"/>
                    <a:pt x="14" y="120"/>
                    <a:pt x="14" y="120"/>
                  </a:cubicBezTo>
                  <a:cubicBezTo>
                    <a:pt x="14" y="120"/>
                    <a:pt x="14" y="119"/>
                    <a:pt x="13" y="119"/>
                  </a:cubicBezTo>
                  <a:cubicBezTo>
                    <a:pt x="13" y="118"/>
                    <a:pt x="13" y="117"/>
                    <a:pt x="13" y="117"/>
                  </a:cubicBezTo>
                  <a:cubicBezTo>
                    <a:pt x="13" y="117"/>
                    <a:pt x="14" y="117"/>
                    <a:pt x="14" y="117"/>
                  </a:cubicBezTo>
                  <a:cubicBezTo>
                    <a:pt x="15" y="117"/>
                    <a:pt x="15" y="117"/>
                    <a:pt x="16" y="117"/>
                  </a:cubicBezTo>
                  <a:cubicBezTo>
                    <a:pt x="16" y="117"/>
                    <a:pt x="16" y="118"/>
                    <a:pt x="16" y="118"/>
                  </a:cubicBezTo>
                  <a:cubicBezTo>
                    <a:pt x="17" y="119"/>
                    <a:pt x="16" y="118"/>
                    <a:pt x="17" y="118"/>
                  </a:cubicBezTo>
                  <a:cubicBezTo>
                    <a:pt x="17" y="117"/>
                    <a:pt x="19" y="117"/>
                    <a:pt x="19" y="116"/>
                  </a:cubicBezTo>
                  <a:cubicBezTo>
                    <a:pt x="19" y="115"/>
                    <a:pt x="18" y="114"/>
                    <a:pt x="18" y="114"/>
                  </a:cubicBezTo>
                  <a:cubicBezTo>
                    <a:pt x="18" y="113"/>
                    <a:pt x="18" y="113"/>
                    <a:pt x="19" y="114"/>
                  </a:cubicBezTo>
                  <a:cubicBezTo>
                    <a:pt x="19" y="114"/>
                    <a:pt x="19" y="114"/>
                    <a:pt x="19" y="113"/>
                  </a:cubicBezTo>
                  <a:cubicBezTo>
                    <a:pt x="20" y="113"/>
                    <a:pt x="20" y="112"/>
                    <a:pt x="20" y="112"/>
                  </a:cubicBezTo>
                  <a:cubicBezTo>
                    <a:pt x="20" y="111"/>
                    <a:pt x="20" y="111"/>
                    <a:pt x="21" y="110"/>
                  </a:cubicBezTo>
                  <a:cubicBezTo>
                    <a:pt x="21" y="110"/>
                    <a:pt x="21" y="110"/>
                    <a:pt x="21" y="110"/>
                  </a:cubicBezTo>
                  <a:cubicBezTo>
                    <a:pt x="21" y="111"/>
                    <a:pt x="21" y="111"/>
                    <a:pt x="22" y="111"/>
                  </a:cubicBezTo>
                  <a:cubicBezTo>
                    <a:pt x="22" y="110"/>
                    <a:pt x="22" y="110"/>
                    <a:pt x="22" y="109"/>
                  </a:cubicBezTo>
                  <a:cubicBezTo>
                    <a:pt x="23" y="109"/>
                    <a:pt x="23" y="109"/>
                    <a:pt x="23" y="108"/>
                  </a:cubicBezTo>
                  <a:cubicBezTo>
                    <a:pt x="24" y="108"/>
                    <a:pt x="24" y="108"/>
                    <a:pt x="24" y="108"/>
                  </a:cubicBezTo>
                  <a:cubicBezTo>
                    <a:pt x="25" y="107"/>
                    <a:pt x="25" y="107"/>
                    <a:pt x="26" y="107"/>
                  </a:cubicBezTo>
                  <a:cubicBezTo>
                    <a:pt x="26" y="106"/>
                    <a:pt x="25" y="105"/>
                    <a:pt x="26" y="105"/>
                  </a:cubicBezTo>
                  <a:cubicBezTo>
                    <a:pt x="26" y="105"/>
                    <a:pt x="26" y="105"/>
                    <a:pt x="27" y="105"/>
                  </a:cubicBezTo>
                  <a:cubicBezTo>
                    <a:pt x="27" y="105"/>
                    <a:pt x="27" y="104"/>
                    <a:pt x="27" y="104"/>
                  </a:cubicBezTo>
                  <a:cubicBezTo>
                    <a:pt x="28" y="103"/>
                    <a:pt x="28" y="103"/>
                    <a:pt x="28" y="102"/>
                  </a:cubicBezTo>
                  <a:cubicBezTo>
                    <a:pt x="29" y="102"/>
                    <a:pt x="29" y="102"/>
                    <a:pt x="29" y="101"/>
                  </a:cubicBezTo>
                  <a:cubicBezTo>
                    <a:pt x="30" y="101"/>
                    <a:pt x="30" y="101"/>
                    <a:pt x="30" y="100"/>
                  </a:cubicBezTo>
                  <a:cubicBezTo>
                    <a:pt x="30" y="100"/>
                    <a:pt x="30" y="99"/>
                    <a:pt x="31" y="99"/>
                  </a:cubicBezTo>
                  <a:cubicBezTo>
                    <a:pt x="31" y="99"/>
                    <a:pt x="31" y="99"/>
                    <a:pt x="31" y="99"/>
                  </a:cubicBezTo>
                  <a:cubicBezTo>
                    <a:pt x="31" y="99"/>
                    <a:pt x="31" y="99"/>
                    <a:pt x="31" y="99"/>
                  </a:cubicBezTo>
                  <a:cubicBezTo>
                    <a:pt x="31" y="98"/>
                    <a:pt x="31" y="98"/>
                    <a:pt x="32" y="98"/>
                  </a:cubicBezTo>
                  <a:cubicBezTo>
                    <a:pt x="32" y="98"/>
                    <a:pt x="32" y="98"/>
                    <a:pt x="32" y="98"/>
                  </a:cubicBezTo>
                  <a:cubicBezTo>
                    <a:pt x="32" y="97"/>
                    <a:pt x="32" y="97"/>
                    <a:pt x="32" y="97"/>
                  </a:cubicBezTo>
                  <a:cubicBezTo>
                    <a:pt x="32" y="97"/>
                    <a:pt x="32" y="97"/>
                    <a:pt x="32" y="97"/>
                  </a:cubicBezTo>
                  <a:cubicBezTo>
                    <a:pt x="33" y="96"/>
                    <a:pt x="32" y="95"/>
                    <a:pt x="33" y="95"/>
                  </a:cubicBezTo>
                  <a:cubicBezTo>
                    <a:pt x="33" y="95"/>
                    <a:pt x="33" y="95"/>
                    <a:pt x="34" y="94"/>
                  </a:cubicBezTo>
                  <a:cubicBezTo>
                    <a:pt x="34" y="94"/>
                    <a:pt x="34" y="94"/>
                    <a:pt x="34" y="93"/>
                  </a:cubicBezTo>
                  <a:cubicBezTo>
                    <a:pt x="34" y="93"/>
                    <a:pt x="34" y="92"/>
                    <a:pt x="34" y="93"/>
                  </a:cubicBezTo>
                  <a:cubicBezTo>
                    <a:pt x="35" y="93"/>
                    <a:pt x="35" y="92"/>
                    <a:pt x="35" y="92"/>
                  </a:cubicBezTo>
                  <a:cubicBezTo>
                    <a:pt x="35" y="92"/>
                    <a:pt x="36" y="91"/>
                    <a:pt x="37" y="91"/>
                  </a:cubicBezTo>
                  <a:cubicBezTo>
                    <a:pt x="38" y="91"/>
                    <a:pt x="38" y="93"/>
                    <a:pt x="38" y="93"/>
                  </a:cubicBezTo>
                  <a:cubicBezTo>
                    <a:pt x="40" y="92"/>
                    <a:pt x="38" y="91"/>
                    <a:pt x="38" y="91"/>
                  </a:cubicBezTo>
                  <a:cubicBezTo>
                    <a:pt x="38" y="91"/>
                    <a:pt x="38" y="90"/>
                    <a:pt x="38" y="90"/>
                  </a:cubicBezTo>
                  <a:cubicBezTo>
                    <a:pt x="39" y="90"/>
                    <a:pt x="39" y="90"/>
                    <a:pt x="39" y="90"/>
                  </a:cubicBezTo>
                  <a:cubicBezTo>
                    <a:pt x="40" y="90"/>
                    <a:pt x="40" y="90"/>
                    <a:pt x="39" y="90"/>
                  </a:cubicBezTo>
                  <a:cubicBezTo>
                    <a:pt x="39" y="89"/>
                    <a:pt x="39" y="89"/>
                    <a:pt x="39" y="88"/>
                  </a:cubicBezTo>
                  <a:cubicBezTo>
                    <a:pt x="38" y="88"/>
                    <a:pt x="38" y="88"/>
                    <a:pt x="38" y="87"/>
                  </a:cubicBezTo>
                  <a:cubicBezTo>
                    <a:pt x="38" y="87"/>
                    <a:pt x="39" y="87"/>
                    <a:pt x="39" y="86"/>
                  </a:cubicBezTo>
                  <a:cubicBezTo>
                    <a:pt x="39" y="86"/>
                    <a:pt x="39" y="86"/>
                    <a:pt x="39" y="85"/>
                  </a:cubicBezTo>
                  <a:cubicBezTo>
                    <a:pt x="39" y="85"/>
                    <a:pt x="39" y="85"/>
                    <a:pt x="39" y="84"/>
                  </a:cubicBezTo>
                  <a:cubicBezTo>
                    <a:pt x="39" y="84"/>
                    <a:pt x="38" y="84"/>
                    <a:pt x="38" y="84"/>
                  </a:cubicBezTo>
                  <a:cubicBezTo>
                    <a:pt x="39" y="83"/>
                    <a:pt x="39" y="83"/>
                    <a:pt x="39" y="82"/>
                  </a:cubicBezTo>
                  <a:cubicBezTo>
                    <a:pt x="39" y="82"/>
                    <a:pt x="38" y="81"/>
                    <a:pt x="38" y="81"/>
                  </a:cubicBezTo>
                  <a:cubicBezTo>
                    <a:pt x="38" y="81"/>
                    <a:pt x="38" y="81"/>
                    <a:pt x="38" y="81"/>
                  </a:cubicBezTo>
                  <a:cubicBezTo>
                    <a:pt x="37" y="81"/>
                    <a:pt x="37" y="81"/>
                    <a:pt x="37" y="80"/>
                  </a:cubicBezTo>
                  <a:cubicBezTo>
                    <a:pt x="37" y="80"/>
                    <a:pt x="37" y="80"/>
                    <a:pt x="36" y="80"/>
                  </a:cubicBezTo>
                  <a:cubicBezTo>
                    <a:pt x="36" y="79"/>
                    <a:pt x="36" y="79"/>
                    <a:pt x="36" y="79"/>
                  </a:cubicBezTo>
                  <a:cubicBezTo>
                    <a:pt x="35" y="79"/>
                    <a:pt x="35" y="79"/>
                    <a:pt x="35" y="80"/>
                  </a:cubicBezTo>
                  <a:cubicBezTo>
                    <a:pt x="35" y="79"/>
                    <a:pt x="34" y="78"/>
                    <a:pt x="34" y="78"/>
                  </a:cubicBezTo>
                  <a:cubicBezTo>
                    <a:pt x="34" y="77"/>
                    <a:pt x="34" y="77"/>
                    <a:pt x="34" y="76"/>
                  </a:cubicBezTo>
                  <a:cubicBezTo>
                    <a:pt x="34" y="76"/>
                    <a:pt x="35" y="75"/>
                    <a:pt x="35" y="75"/>
                  </a:cubicBezTo>
                  <a:cubicBezTo>
                    <a:pt x="34" y="75"/>
                    <a:pt x="34" y="77"/>
                    <a:pt x="33" y="77"/>
                  </a:cubicBezTo>
                  <a:cubicBezTo>
                    <a:pt x="33" y="77"/>
                    <a:pt x="33" y="77"/>
                    <a:pt x="33" y="77"/>
                  </a:cubicBezTo>
                  <a:cubicBezTo>
                    <a:pt x="33" y="77"/>
                    <a:pt x="33" y="77"/>
                    <a:pt x="33" y="78"/>
                  </a:cubicBezTo>
                  <a:cubicBezTo>
                    <a:pt x="33" y="77"/>
                    <a:pt x="32" y="77"/>
                    <a:pt x="32" y="77"/>
                  </a:cubicBezTo>
                  <a:cubicBezTo>
                    <a:pt x="32" y="77"/>
                    <a:pt x="32" y="77"/>
                    <a:pt x="32" y="77"/>
                  </a:cubicBezTo>
                  <a:cubicBezTo>
                    <a:pt x="31" y="77"/>
                    <a:pt x="31" y="77"/>
                    <a:pt x="31" y="77"/>
                  </a:cubicBezTo>
                  <a:cubicBezTo>
                    <a:pt x="31" y="76"/>
                    <a:pt x="31" y="76"/>
                    <a:pt x="30" y="75"/>
                  </a:cubicBezTo>
                  <a:cubicBezTo>
                    <a:pt x="30" y="74"/>
                    <a:pt x="30" y="74"/>
                    <a:pt x="30" y="73"/>
                  </a:cubicBezTo>
                  <a:cubicBezTo>
                    <a:pt x="30" y="73"/>
                    <a:pt x="30" y="72"/>
                    <a:pt x="30" y="72"/>
                  </a:cubicBezTo>
                  <a:cubicBezTo>
                    <a:pt x="29" y="72"/>
                    <a:pt x="29" y="71"/>
                    <a:pt x="29" y="71"/>
                  </a:cubicBezTo>
                  <a:cubicBezTo>
                    <a:pt x="29" y="71"/>
                    <a:pt x="28" y="71"/>
                    <a:pt x="28" y="71"/>
                  </a:cubicBezTo>
                  <a:cubicBezTo>
                    <a:pt x="28" y="70"/>
                    <a:pt x="28" y="70"/>
                    <a:pt x="28" y="69"/>
                  </a:cubicBezTo>
                  <a:cubicBezTo>
                    <a:pt x="28" y="69"/>
                    <a:pt x="28" y="67"/>
                    <a:pt x="27" y="67"/>
                  </a:cubicBezTo>
                  <a:cubicBezTo>
                    <a:pt x="27" y="66"/>
                    <a:pt x="28" y="66"/>
                    <a:pt x="28" y="65"/>
                  </a:cubicBezTo>
                  <a:cubicBezTo>
                    <a:pt x="29" y="65"/>
                    <a:pt x="29" y="65"/>
                    <a:pt x="29" y="64"/>
                  </a:cubicBezTo>
                  <a:cubicBezTo>
                    <a:pt x="29" y="63"/>
                    <a:pt x="28" y="61"/>
                    <a:pt x="30" y="60"/>
                  </a:cubicBezTo>
                  <a:cubicBezTo>
                    <a:pt x="30" y="59"/>
                    <a:pt x="29" y="58"/>
                    <a:pt x="29" y="57"/>
                  </a:cubicBezTo>
                  <a:cubicBezTo>
                    <a:pt x="28" y="57"/>
                    <a:pt x="28" y="56"/>
                    <a:pt x="28" y="55"/>
                  </a:cubicBezTo>
                  <a:cubicBezTo>
                    <a:pt x="28" y="55"/>
                    <a:pt x="27" y="54"/>
                    <a:pt x="27" y="54"/>
                  </a:cubicBezTo>
                  <a:cubicBezTo>
                    <a:pt x="27" y="54"/>
                    <a:pt x="27" y="53"/>
                    <a:pt x="27" y="53"/>
                  </a:cubicBezTo>
                  <a:cubicBezTo>
                    <a:pt x="27" y="53"/>
                    <a:pt x="27" y="53"/>
                    <a:pt x="28" y="52"/>
                  </a:cubicBezTo>
                  <a:cubicBezTo>
                    <a:pt x="28" y="52"/>
                    <a:pt x="28" y="52"/>
                    <a:pt x="28" y="51"/>
                  </a:cubicBezTo>
                  <a:cubicBezTo>
                    <a:pt x="28" y="51"/>
                    <a:pt x="28" y="50"/>
                    <a:pt x="28" y="50"/>
                  </a:cubicBezTo>
                  <a:cubicBezTo>
                    <a:pt x="28" y="49"/>
                    <a:pt x="27" y="49"/>
                    <a:pt x="27" y="49"/>
                  </a:cubicBezTo>
                  <a:cubicBezTo>
                    <a:pt x="26" y="48"/>
                    <a:pt x="27" y="47"/>
                    <a:pt x="27" y="46"/>
                  </a:cubicBezTo>
                  <a:cubicBezTo>
                    <a:pt x="27" y="46"/>
                    <a:pt x="27" y="45"/>
                    <a:pt x="27" y="45"/>
                  </a:cubicBezTo>
                  <a:cubicBezTo>
                    <a:pt x="26" y="44"/>
                    <a:pt x="26" y="43"/>
                    <a:pt x="26" y="43"/>
                  </a:cubicBezTo>
                  <a:cubicBezTo>
                    <a:pt x="26" y="42"/>
                    <a:pt x="27" y="42"/>
                    <a:pt x="27" y="41"/>
                  </a:cubicBezTo>
                  <a:cubicBezTo>
                    <a:pt x="28" y="40"/>
                    <a:pt x="28" y="40"/>
                    <a:pt x="27" y="40"/>
                  </a:cubicBezTo>
                  <a:cubicBezTo>
                    <a:pt x="27" y="39"/>
                    <a:pt x="26" y="39"/>
                    <a:pt x="26" y="38"/>
                  </a:cubicBezTo>
                  <a:cubicBezTo>
                    <a:pt x="26" y="38"/>
                    <a:pt x="26" y="37"/>
                    <a:pt x="25" y="37"/>
                  </a:cubicBezTo>
                  <a:cubicBezTo>
                    <a:pt x="25" y="37"/>
                    <a:pt x="25" y="37"/>
                    <a:pt x="25" y="37"/>
                  </a:cubicBezTo>
                  <a:cubicBezTo>
                    <a:pt x="24" y="36"/>
                    <a:pt x="24" y="36"/>
                    <a:pt x="24" y="35"/>
                  </a:cubicBezTo>
                  <a:cubicBezTo>
                    <a:pt x="24" y="34"/>
                    <a:pt x="24" y="34"/>
                    <a:pt x="23" y="33"/>
                  </a:cubicBezTo>
                  <a:cubicBezTo>
                    <a:pt x="22" y="33"/>
                    <a:pt x="21" y="32"/>
                    <a:pt x="20" y="31"/>
                  </a:cubicBezTo>
                  <a:cubicBezTo>
                    <a:pt x="19" y="31"/>
                    <a:pt x="19" y="31"/>
                    <a:pt x="18" y="31"/>
                  </a:cubicBezTo>
                  <a:cubicBezTo>
                    <a:pt x="18" y="30"/>
                    <a:pt x="17" y="31"/>
                    <a:pt x="17" y="30"/>
                  </a:cubicBezTo>
                  <a:cubicBezTo>
                    <a:pt x="16" y="30"/>
                    <a:pt x="16" y="29"/>
                    <a:pt x="16" y="29"/>
                  </a:cubicBezTo>
                  <a:cubicBezTo>
                    <a:pt x="15" y="28"/>
                    <a:pt x="15" y="29"/>
                    <a:pt x="14" y="28"/>
                  </a:cubicBezTo>
                  <a:cubicBezTo>
                    <a:pt x="14" y="27"/>
                    <a:pt x="14" y="27"/>
                    <a:pt x="13" y="27"/>
                  </a:cubicBezTo>
                  <a:cubicBezTo>
                    <a:pt x="13" y="26"/>
                    <a:pt x="13" y="26"/>
                    <a:pt x="13" y="26"/>
                  </a:cubicBezTo>
                  <a:cubicBezTo>
                    <a:pt x="12" y="25"/>
                    <a:pt x="12" y="25"/>
                    <a:pt x="12" y="25"/>
                  </a:cubicBezTo>
                  <a:cubicBezTo>
                    <a:pt x="12" y="25"/>
                    <a:pt x="11" y="25"/>
                    <a:pt x="11" y="25"/>
                  </a:cubicBezTo>
                  <a:cubicBezTo>
                    <a:pt x="11" y="24"/>
                    <a:pt x="11" y="24"/>
                    <a:pt x="10" y="23"/>
                  </a:cubicBezTo>
                  <a:cubicBezTo>
                    <a:pt x="10" y="23"/>
                    <a:pt x="9" y="23"/>
                    <a:pt x="9" y="22"/>
                  </a:cubicBezTo>
                  <a:cubicBezTo>
                    <a:pt x="9" y="22"/>
                    <a:pt x="10" y="22"/>
                    <a:pt x="9" y="21"/>
                  </a:cubicBezTo>
                  <a:cubicBezTo>
                    <a:pt x="9" y="21"/>
                    <a:pt x="8" y="20"/>
                    <a:pt x="7" y="20"/>
                  </a:cubicBezTo>
                  <a:cubicBezTo>
                    <a:pt x="7" y="19"/>
                    <a:pt x="8" y="19"/>
                    <a:pt x="9" y="19"/>
                  </a:cubicBezTo>
                  <a:cubicBezTo>
                    <a:pt x="10" y="20"/>
                    <a:pt x="10" y="20"/>
                    <a:pt x="11" y="19"/>
                  </a:cubicBezTo>
                  <a:cubicBezTo>
                    <a:pt x="11" y="18"/>
                    <a:pt x="10" y="17"/>
                    <a:pt x="10" y="17"/>
                  </a:cubicBezTo>
                  <a:cubicBezTo>
                    <a:pt x="11" y="16"/>
                    <a:pt x="11" y="16"/>
                    <a:pt x="12" y="15"/>
                  </a:cubicBezTo>
                  <a:cubicBezTo>
                    <a:pt x="12" y="15"/>
                    <a:pt x="13" y="15"/>
                    <a:pt x="13" y="16"/>
                  </a:cubicBezTo>
                  <a:cubicBezTo>
                    <a:pt x="13" y="16"/>
                    <a:pt x="14" y="16"/>
                    <a:pt x="14" y="16"/>
                  </a:cubicBezTo>
                  <a:cubicBezTo>
                    <a:pt x="14" y="16"/>
                    <a:pt x="14" y="17"/>
                    <a:pt x="15" y="17"/>
                  </a:cubicBezTo>
                  <a:cubicBezTo>
                    <a:pt x="15" y="18"/>
                    <a:pt x="16" y="19"/>
                    <a:pt x="16" y="20"/>
                  </a:cubicBezTo>
                  <a:cubicBezTo>
                    <a:pt x="17" y="21"/>
                    <a:pt x="17" y="21"/>
                    <a:pt x="18" y="21"/>
                  </a:cubicBezTo>
                  <a:cubicBezTo>
                    <a:pt x="18" y="22"/>
                    <a:pt x="18" y="22"/>
                    <a:pt x="18" y="23"/>
                  </a:cubicBezTo>
                  <a:cubicBezTo>
                    <a:pt x="19" y="24"/>
                    <a:pt x="19" y="25"/>
                    <a:pt x="19" y="26"/>
                  </a:cubicBezTo>
                  <a:cubicBezTo>
                    <a:pt x="20" y="26"/>
                    <a:pt x="20" y="26"/>
                    <a:pt x="21" y="26"/>
                  </a:cubicBezTo>
                  <a:cubicBezTo>
                    <a:pt x="22" y="27"/>
                    <a:pt x="22" y="27"/>
                    <a:pt x="23" y="27"/>
                  </a:cubicBezTo>
                  <a:cubicBezTo>
                    <a:pt x="23" y="27"/>
                    <a:pt x="23" y="27"/>
                    <a:pt x="24" y="27"/>
                  </a:cubicBezTo>
                  <a:cubicBezTo>
                    <a:pt x="24" y="28"/>
                    <a:pt x="25" y="28"/>
                    <a:pt x="25" y="27"/>
                  </a:cubicBezTo>
                  <a:cubicBezTo>
                    <a:pt x="26" y="27"/>
                    <a:pt x="26" y="27"/>
                    <a:pt x="27" y="27"/>
                  </a:cubicBezTo>
                  <a:cubicBezTo>
                    <a:pt x="28" y="26"/>
                    <a:pt x="28" y="26"/>
                    <a:pt x="28" y="25"/>
                  </a:cubicBezTo>
                  <a:cubicBezTo>
                    <a:pt x="29" y="25"/>
                    <a:pt x="29" y="24"/>
                    <a:pt x="29" y="25"/>
                  </a:cubicBezTo>
                  <a:cubicBezTo>
                    <a:pt x="30" y="25"/>
                    <a:pt x="31" y="25"/>
                    <a:pt x="31" y="25"/>
                  </a:cubicBezTo>
                  <a:cubicBezTo>
                    <a:pt x="32" y="26"/>
                    <a:pt x="32" y="26"/>
                    <a:pt x="33" y="26"/>
                  </a:cubicBezTo>
                  <a:cubicBezTo>
                    <a:pt x="33" y="27"/>
                    <a:pt x="34" y="27"/>
                    <a:pt x="34" y="27"/>
                  </a:cubicBezTo>
                  <a:cubicBezTo>
                    <a:pt x="35" y="28"/>
                    <a:pt x="35" y="28"/>
                    <a:pt x="36" y="28"/>
                  </a:cubicBezTo>
                  <a:cubicBezTo>
                    <a:pt x="36" y="29"/>
                    <a:pt x="36" y="29"/>
                    <a:pt x="36" y="28"/>
                  </a:cubicBezTo>
                  <a:cubicBezTo>
                    <a:pt x="37" y="28"/>
                    <a:pt x="37" y="28"/>
                    <a:pt x="37" y="27"/>
                  </a:cubicBezTo>
                  <a:cubicBezTo>
                    <a:pt x="38" y="27"/>
                    <a:pt x="38" y="27"/>
                    <a:pt x="38" y="26"/>
                  </a:cubicBezTo>
                  <a:cubicBezTo>
                    <a:pt x="38" y="24"/>
                    <a:pt x="39" y="23"/>
                    <a:pt x="40" y="23"/>
                  </a:cubicBezTo>
                  <a:cubicBezTo>
                    <a:pt x="40" y="23"/>
                    <a:pt x="41" y="23"/>
                    <a:pt x="41" y="22"/>
                  </a:cubicBezTo>
                  <a:cubicBezTo>
                    <a:pt x="42" y="22"/>
                    <a:pt x="42" y="22"/>
                    <a:pt x="42" y="22"/>
                  </a:cubicBezTo>
                  <a:cubicBezTo>
                    <a:pt x="42" y="21"/>
                    <a:pt x="42" y="21"/>
                    <a:pt x="42" y="21"/>
                  </a:cubicBezTo>
                  <a:cubicBezTo>
                    <a:pt x="42" y="20"/>
                    <a:pt x="42" y="20"/>
                    <a:pt x="42" y="20"/>
                  </a:cubicBezTo>
                  <a:cubicBezTo>
                    <a:pt x="42" y="19"/>
                    <a:pt x="42" y="19"/>
                    <a:pt x="42" y="19"/>
                  </a:cubicBezTo>
                  <a:cubicBezTo>
                    <a:pt x="42" y="18"/>
                    <a:pt x="42" y="17"/>
                    <a:pt x="42" y="16"/>
                  </a:cubicBezTo>
                  <a:cubicBezTo>
                    <a:pt x="42" y="15"/>
                    <a:pt x="42" y="15"/>
                    <a:pt x="43" y="14"/>
                  </a:cubicBezTo>
                  <a:cubicBezTo>
                    <a:pt x="43" y="13"/>
                    <a:pt x="42" y="13"/>
                    <a:pt x="43" y="12"/>
                  </a:cubicBezTo>
                  <a:cubicBezTo>
                    <a:pt x="43" y="11"/>
                    <a:pt x="43" y="10"/>
                    <a:pt x="43" y="10"/>
                  </a:cubicBezTo>
                  <a:cubicBezTo>
                    <a:pt x="43" y="9"/>
                    <a:pt x="43" y="8"/>
                    <a:pt x="44" y="7"/>
                  </a:cubicBezTo>
                  <a:cubicBezTo>
                    <a:pt x="44" y="7"/>
                    <a:pt x="45" y="7"/>
                    <a:pt x="45" y="7"/>
                  </a:cubicBezTo>
                  <a:cubicBezTo>
                    <a:pt x="46" y="6"/>
                    <a:pt x="46" y="5"/>
                    <a:pt x="46" y="5"/>
                  </a:cubicBezTo>
                  <a:cubicBezTo>
                    <a:pt x="47" y="3"/>
                    <a:pt x="48" y="3"/>
                    <a:pt x="49" y="3"/>
                  </a:cubicBezTo>
                  <a:cubicBezTo>
                    <a:pt x="50" y="3"/>
                    <a:pt x="50" y="3"/>
                    <a:pt x="51" y="3"/>
                  </a:cubicBezTo>
                  <a:cubicBezTo>
                    <a:pt x="52" y="3"/>
                    <a:pt x="52" y="3"/>
                    <a:pt x="53" y="2"/>
                  </a:cubicBezTo>
                  <a:cubicBezTo>
                    <a:pt x="53" y="2"/>
                    <a:pt x="54" y="1"/>
                    <a:pt x="54" y="0"/>
                  </a:cubicBezTo>
                  <a:cubicBezTo>
                    <a:pt x="55" y="0"/>
                    <a:pt x="55" y="0"/>
                    <a:pt x="56" y="0"/>
                  </a:cubicBezTo>
                  <a:cubicBezTo>
                    <a:pt x="56" y="0"/>
                    <a:pt x="56" y="1"/>
                    <a:pt x="57" y="2"/>
                  </a:cubicBezTo>
                  <a:cubicBezTo>
                    <a:pt x="57" y="2"/>
                    <a:pt x="57" y="2"/>
                    <a:pt x="58" y="3"/>
                  </a:cubicBezTo>
                  <a:cubicBezTo>
                    <a:pt x="58" y="3"/>
                    <a:pt x="58" y="3"/>
                    <a:pt x="59" y="4"/>
                  </a:cubicBezTo>
                  <a:cubicBezTo>
                    <a:pt x="59" y="4"/>
                    <a:pt x="59" y="4"/>
                    <a:pt x="59" y="4"/>
                  </a:cubicBezTo>
                  <a:cubicBezTo>
                    <a:pt x="59" y="4"/>
                    <a:pt x="59" y="5"/>
                    <a:pt x="59" y="5"/>
                  </a:cubicBezTo>
                  <a:cubicBezTo>
                    <a:pt x="60" y="6"/>
                    <a:pt x="61" y="6"/>
                    <a:pt x="62" y="7"/>
                  </a:cubicBezTo>
                  <a:cubicBezTo>
                    <a:pt x="63" y="7"/>
                    <a:pt x="64" y="8"/>
                    <a:pt x="65" y="9"/>
                  </a:cubicBezTo>
                  <a:cubicBezTo>
                    <a:pt x="65" y="10"/>
                    <a:pt x="66" y="11"/>
                    <a:pt x="66" y="12"/>
                  </a:cubicBezTo>
                  <a:cubicBezTo>
                    <a:pt x="66" y="13"/>
                    <a:pt x="65" y="14"/>
                    <a:pt x="64" y="15"/>
                  </a:cubicBezTo>
                  <a:cubicBezTo>
                    <a:pt x="64" y="16"/>
                    <a:pt x="61" y="19"/>
                    <a:pt x="63" y="20"/>
                  </a:cubicBezTo>
                  <a:cubicBezTo>
                    <a:pt x="62" y="21"/>
                    <a:pt x="61" y="22"/>
                    <a:pt x="60" y="22"/>
                  </a:cubicBezTo>
                  <a:cubicBezTo>
                    <a:pt x="59" y="23"/>
                    <a:pt x="61" y="23"/>
                    <a:pt x="62" y="23"/>
                  </a:cubicBezTo>
                  <a:cubicBezTo>
                    <a:pt x="63" y="24"/>
                    <a:pt x="62" y="25"/>
                    <a:pt x="61" y="26"/>
                  </a:cubicBezTo>
                  <a:cubicBezTo>
                    <a:pt x="61" y="27"/>
                    <a:pt x="60" y="29"/>
                    <a:pt x="60" y="30"/>
                  </a:cubicBezTo>
                  <a:cubicBezTo>
                    <a:pt x="60" y="31"/>
                    <a:pt x="61" y="33"/>
                    <a:pt x="61" y="34"/>
                  </a:cubicBezTo>
                  <a:cubicBezTo>
                    <a:pt x="61" y="36"/>
                    <a:pt x="62" y="36"/>
                    <a:pt x="64" y="37"/>
                  </a:cubicBezTo>
                  <a:cubicBezTo>
                    <a:pt x="65" y="37"/>
                    <a:pt x="66" y="38"/>
                    <a:pt x="66" y="39"/>
                  </a:cubicBezTo>
                  <a:cubicBezTo>
                    <a:pt x="67" y="39"/>
                    <a:pt x="67" y="40"/>
                    <a:pt x="67" y="41"/>
                  </a:cubicBezTo>
                  <a:cubicBezTo>
                    <a:pt x="68" y="42"/>
                    <a:pt x="68" y="42"/>
                    <a:pt x="69" y="43"/>
                  </a:cubicBezTo>
                  <a:cubicBezTo>
                    <a:pt x="69" y="43"/>
                    <a:pt x="70" y="44"/>
                    <a:pt x="70" y="44"/>
                  </a:cubicBezTo>
                  <a:cubicBezTo>
                    <a:pt x="70" y="45"/>
                    <a:pt x="70" y="45"/>
                    <a:pt x="70" y="46"/>
                  </a:cubicBezTo>
                  <a:cubicBezTo>
                    <a:pt x="70" y="47"/>
                    <a:pt x="70" y="47"/>
                    <a:pt x="70" y="48"/>
                  </a:cubicBezTo>
                  <a:cubicBezTo>
                    <a:pt x="70" y="49"/>
                    <a:pt x="69" y="49"/>
                    <a:pt x="69" y="50"/>
                  </a:cubicBezTo>
                  <a:cubicBezTo>
                    <a:pt x="68" y="50"/>
                    <a:pt x="67" y="52"/>
                    <a:pt x="66" y="53"/>
                  </a:cubicBezTo>
                  <a:cubicBezTo>
                    <a:pt x="66" y="54"/>
                    <a:pt x="65" y="56"/>
                    <a:pt x="64" y="57"/>
                  </a:cubicBezTo>
                  <a:cubicBezTo>
                    <a:pt x="64" y="59"/>
                    <a:pt x="64" y="60"/>
                    <a:pt x="65" y="61"/>
                  </a:cubicBezTo>
                  <a:cubicBezTo>
                    <a:pt x="66" y="62"/>
                    <a:pt x="66" y="62"/>
                    <a:pt x="66" y="63"/>
                  </a:cubicBezTo>
                  <a:cubicBezTo>
                    <a:pt x="66" y="64"/>
                    <a:pt x="67" y="64"/>
                    <a:pt x="67" y="65"/>
                  </a:cubicBezTo>
                  <a:cubicBezTo>
                    <a:pt x="67" y="66"/>
                    <a:pt x="67" y="67"/>
                    <a:pt x="68" y="68"/>
                  </a:cubicBezTo>
                  <a:cubicBezTo>
                    <a:pt x="68" y="70"/>
                    <a:pt x="69" y="70"/>
                    <a:pt x="70" y="72"/>
                  </a:cubicBezTo>
                  <a:cubicBezTo>
                    <a:pt x="70" y="72"/>
                    <a:pt x="70" y="73"/>
                    <a:pt x="70" y="74"/>
                  </a:cubicBezTo>
                  <a:cubicBezTo>
                    <a:pt x="70" y="75"/>
                    <a:pt x="71" y="75"/>
                    <a:pt x="71" y="76"/>
                  </a:cubicBezTo>
                  <a:cubicBezTo>
                    <a:pt x="71" y="77"/>
                    <a:pt x="71" y="78"/>
                    <a:pt x="71" y="78"/>
                  </a:cubicBezTo>
                  <a:cubicBezTo>
                    <a:pt x="71" y="79"/>
                    <a:pt x="71" y="79"/>
                    <a:pt x="70" y="79"/>
                  </a:cubicBezTo>
                  <a:cubicBezTo>
                    <a:pt x="70" y="79"/>
                    <a:pt x="69" y="79"/>
                    <a:pt x="69" y="79"/>
                  </a:cubicBezTo>
                  <a:cubicBezTo>
                    <a:pt x="68" y="80"/>
                    <a:pt x="69" y="80"/>
                    <a:pt x="69" y="80"/>
                  </a:cubicBezTo>
                  <a:cubicBezTo>
                    <a:pt x="69" y="81"/>
                    <a:pt x="69" y="81"/>
                    <a:pt x="69" y="81"/>
                  </a:cubicBezTo>
                  <a:cubicBezTo>
                    <a:pt x="69" y="82"/>
                    <a:pt x="69" y="82"/>
                    <a:pt x="69" y="82"/>
                  </a:cubicBezTo>
                  <a:cubicBezTo>
                    <a:pt x="69" y="83"/>
                    <a:pt x="69" y="84"/>
                    <a:pt x="68" y="85"/>
                  </a:cubicBezTo>
                  <a:cubicBezTo>
                    <a:pt x="68" y="85"/>
                    <a:pt x="67" y="86"/>
                    <a:pt x="68" y="86"/>
                  </a:cubicBezTo>
                  <a:cubicBezTo>
                    <a:pt x="69" y="87"/>
                    <a:pt x="69" y="86"/>
                    <a:pt x="69" y="88"/>
                  </a:cubicBezTo>
                  <a:cubicBezTo>
                    <a:pt x="69" y="88"/>
                    <a:pt x="69" y="88"/>
                    <a:pt x="69" y="88"/>
                  </a:cubicBezTo>
                  <a:cubicBezTo>
                    <a:pt x="69" y="88"/>
                    <a:pt x="68" y="88"/>
                    <a:pt x="68" y="89"/>
                  </a:cubicBezTo>
                  <a:cubicBezTo>
                    <a:pt x="68" y="89"/>
                    <a:pt x="67" y="90"/>
                    <a:pt x="68" y="90"/>
                  </a:cubicBezTo>
                  <a:cubicBezTo>
                    <a:pt x="68" y="91"/>
                    <a:pt x="68" y="92"/>
                    <a:pt x="69" y="92"/>
                  </a:cubicBezTo>
                  <a:cubicBezTo>
                    <a:pt x="69" y="93"/>
                    <a:pt x="70" y="93"/>
                    <a:pt x="71" y="93"/>
                  </a:cubicBezTo>
                  <a:cubicBezTo>
                    <a:pt x="71" y="93"/>
                    <a:pt x="71" y="94"/>
                    <a:pt x="71" y="95"/>
                  </a:cubicBezTo>
                  <a:cubicBezTo>
                    <a:pt x="71" y="95"/>
                    <a:pt x="72" y="95"/>
                    <a:pt x="72" y="95"/>
                  </a:cubicBezTo>
                  <a:cubicBezTo>
                    <a:pt x="72" y="96"/>
                    <a:pt x="71" y="96"/>
                    <a:pt x="71" y="96"/>
                  </a:cubicBezTo>
                  <a:cubicBezTo>
                    <a:pt x="70" y="97"/>
                    <a:pt x="70" y="97"/>
                    <a:pt x="70" y="98"/>
                  </a:cubicBezTo>
                  <a:cubicBezTo>
                    <a:pt x="71" y="98"/>
                    <a:pt x="71" y="98"/>
                    <a:pt x="71" y="98"/>
                  </a:cubicBezTo>
                  <a:cubicBezTo>
                    <a:pt x="71" y="99"/>
                    <a:pt x="71" y="99"/>
                    <a:pt x="71" y="100"/>
                  </a:cubicBezTo>
                  <a:cubicBezTo>
                    <a:pt x="71" y="100"/>
                    <a:pt x="72" y="100"/>
                    <a:pt x="72" y="101"/>
                  </a:cubicBezTo>
                  <a:cubicBezTo>
                    <a:pt x="73" y="101"/>
                    <a:pt x="73" y="101"/>
                    <a:pt x="73" y="101"/>
                  </a:cubicBezTo>
                  <a:cubicBezTo>
                    <a:pt x="73" y="101"/>
                    <a:pt x="73" y="102"/>
                    <a:pt x="73" y="102"/>
                  </a:cubicBezTo>
                  <a:cubicBezTo>
                    <a:pt x="73" y="102"/>
                    <a:pt x="74" y="102"/>
                    <a:pt x="74" y="102"/>
                  </a:cubicBezTo>
                  <a:cubicBezTo>
                    <a:pt x="74" y="102"/>
                    <a:pt x="74" y="102"/>
                    <a:pt x="74" y="102"/>
                  </a:cubicBezTo>
                  <a:cubicBezTo>
                    <a:pt x="74" y="103"/>
                    <a:pt x="74" y="103"/>
                    <a:pt x="74" y="104"/>
                  </a:cubicBezTo>
                  <a:cubicBezTo>
                    <a:pt x="74" y="105"/>
                    <a:pt x="74" y="105"/>
                    <a:pt x="74" y="106"/>
                  </a:cubicBezTo>
                  <a:cubicBezTo>
                    <a:pt x="73" y="106"/>
                    <a:pt x="73" y="107"/>
                    <a:pt x="72" y="108"/>
                  </a:cubicBezTo>
                  <a:cubicBezTo>
                    <a:pt x="72" y="108"/>
                    <a:pt x="72" y="108"/>
                    <a:pt x="72" y="108"/>
                  </a:cubicBezTo>
                  <a:cubicBezTo>
                    <a:pt x="72" y="109"/>
                    <a:pt x="71" y="109"/>
                    <a:pt x="71" y="109"/>
                  </a:cubicBezTo>
                  <a:cubicBezTo>
                    <a:pt x="69" y="110"/>
                    <a:pt x="72" y="111"/>
                    <a:pt x="72" y="112"/>
                  </a:cubicBezTo>
                  <a:cubicBezTo>
                    <a:pt x="73" y="113"/>
                    <a:pt x="73" y="113"/>
                    <a:pt x="74" y="114"/>
                  </a:cubicBezTo>
                  <a:cubicBezTo>
                    <a:pt x="75" y="114"/>
                    <a:pt x="76" y="114"/>
                    <a:pt x="76" y="115"/>
                  </a:cubicBezTo>
                  <a:cubicBezTo>
                    <a:pt x="77" y="115"/>
                    <a:pt x="77" y="116"/>
                    <a:pt x="77" y="116"/>
                  </a:cubicBezTo>
                  <a:cubicBezTo>
                    <a:pt x="78" y="117"/>
                    <a:pt x="78" y="117"/>
                    <a:pt x="79" y="118"/>
                  </a:cubicBezTo>
                  <a:cubicBezTo>
                    <a:pt x="79" y="118"/>
                    <a:pt x="79" y="119"/>
                    <a:pt x="79" y="119"/>
                  </a:cubicBezTo>
                  <a:cubicBezTo>
                    <a:pt x="79" y="119"/>
                    <a:pt x="79" y="120"/>
                    <a:pt x="80" y="120"/>
                  </a:cubicBezTo>
                  <a:cubicBezTo>
                    <a:pt x="80" y="120"/>
                    <a:pt x="81" y="122"/>
                    <a:pt x="81" y="122"/>
                  </a:cubicBezTo>
                  <a:cubicBezTo>
                    <a:pt x="81" y="123"/>
                    <a:pt x="80" y="123"/>
                    <a:pt x="80" y="123"/>
                  </a:cubicBezTo>
                  <a:cubicBezTo>
                    <a:pt x="80" y="124"/>
                    <a:pt x="80" y="124"/>
                    <a:pt x="80" y="125"/>
                  </a:cubicBezTo>
                  <a:cubicBezTo>
                    <a:pt x="80" y="126"/>
                    <a:pt x="79" y="126"/>
                    <a:pt x="79" y="127"/>
                  </a:cubicBezTo>
                  <a:cubicBezTo>
                    <a:pt x="79" y="128"/>
                    <a:pt x="78" y="129"/>
                    <a:pt x="77" y="129"/>
                  </a:cubicBezTo>
                  <a:cubicBezTo>
                    <a:pt x="77" y="130"/>
                    <a:pt x="77" y="131"/>
                    <a:pt x="76" y="131"/>
                  </a:cubicBezTo>
                  <a:cubicBezTo>
                    <a:pt x="76" y="132"/>
                    <a:pt x="75" y="132"/>
                    <a:pt x="75" y="133"/>
                  </a:cubicBezTo>
                  <a:cubicBezTo>
                    <a:pt x="74" y="134"/>
                    <a:pt x="74" y="134"/>
                    <a:pt x="73" y="135"/>
                  </a:cubicBezTo>
                  <a:cubicBezTo>
                    <a:pt x="72" y="137"/>
                    <a:pt x="71" y="138"/>
                    <a:pt x="70" y="140"/>
                  </a:cubicBezTo>
                  <a:cubicBezTo>
                    <a:pt x="69" y="140"/>
                    <a:pt x="69" y="141"/>
                    <a:pt x="68" y="142"/>
                  </a:cubicBezTo>
                  <a:cubicBezTo>
                    <a:pt x="68" y="142"/>
                    <a:pt x="68" y="142"/>
                    <a:pt x="67" y="143"/>
                  </a:cubicBezTo>
                  <a:cubicBezTo>
                    <a:pt x="67" y="143"/>
                    <a:pt x="67" y="143"/>
                    <a:pt x="67" y="144"/>
                  </a:cubicBezTo>
                  <a:cubicBezTo>
                    <a:pt x="67" y="144"/>
                    <a:pt x="66" y="144"/>
                    <a:pt x="66" y="144"/>
                  </a:cubicBezTo>
                  <a:cubicBezTo>
                    <a:pt x="66" y="145"/>
                    <a:pt x="65" y="145"/>
                    <a:pt x="65" y="146"/>
                  </a:cubicBezTo>
                  <a:cubicBezTo>
                    <a:pt x="65" y="146"/>
                    <a:pt x="64" y="147"/>
                    <a:pt x="63" y="148"/>
                  </a:cubicBezTo>
                  <a:cubicBezTo>
                    <a:pt x="62" y="148"/>
                    <a:pt x="62" y="149"/>
                    <a:pt x="61" y="149"/>
                  </a:cubicBezTo>
                  <a:cubicBezTo>
                    <a:pt x="61" y="150"/>
                    <a:pt x="60" y="150"/>
                    <a:pt x="60" y="151"/>
                  </a:cubicBezTo>
                  <a:cubicBezTo>
                    <a:pt x="59" y="152"/>
                    <a:pt x="58" y="152"/>
                    <a:pt x="58" y="153"/>
                  </a:cubicBezTo>
                  <a:cubicBezTo>
                    <a:pt x="57" y="154"/>
                    <a:pt x="56" y="155"/>
                    <a:pt x="56" y="156"/>
                  </a:cubicBezTo>
                  <a:cubicBezTo>
                    <a:pt x="56" y="155"/>
                    <a:pt x="56" y="155"/>
                    <a:pt x="56" y="156"/>
                  </a:cubicBezTo>
                  <a:close/>
                  <a:moveTo>
                    <a:pt x="2" y="160"/>
                  </a:moveTo>
                  <a:cubicBezTo>
                    <a:pt x="1" y="160"/>
                    <a:pt x="1" y="160"/>
                    <a:pt x="1" y="159"/>
                  </a:cubicBezTo>
                  <a:cubicBezTo>
                    <a:pt x="1" y="160"/>
                    <a:pt x="1" y="160"/>
                    <a:pt x="0" y="160"/>
                  </a:cubicBezTo>
                  <a:cubicBezTo>
                    <a:pt x="0" y="160"/>
                    <a:pt x="0" y="160"/>
                    <a:pt x="0" y="160"/>
                  </a:cubicBezTo>
                  <a:cubicBezTo>
                    <a:pt x="0" y="161"/>
                    <a:pt x="0" y="161"/>
                    <a:pt x="0" y="161"/>
                  </a:cubicBezTo>
                  <a:cubicBezTo>
                    <a:pt x="1" y="161"/>
                    <a:pt x="1" y="161"/>
                    <a:pt x="1" y="162"/>
                  </a:cubicBezTo>
                  <a:cubicBezTo>
                    <a:pt x="1" y="162"/>
                    <a:pt x="2" y="162"/>
                    <a:pt x="2" y="162"/>
                  </a:cubicBezTo>
                  <a:cubicBezTo>
                    <a:pt x="2" y="162"/>
                    <a:pt x="2" y="162"/>
                    <a:pt x="2" y="162"/>
                  </a:cubicBezTo>
                  <a:cubicBezTo>
                    <a:pt x="3" y="162"/>
                    <a:pt x="3" y="162"/>
                    <a:pt x="3" y="162"/>
                  </a:cubicBezTo>
                  <a:cubicBezTo>
                    <a:pt x="3" y="162"/>
                    <a:pt x="3" y="162"/>
                    <a:pt x="3" y="162"/>
                  </a:cubicBezTo>
                  <a:cubicBezTo>
                    <a:pt x="3" y="161"/>
                    <a:pt x="3" y="161"/>
                    <a:pt x="3" y="161"/>
                  </a:cubicBezTo>
                  <a:cubicBezTo>
                    <a:pt x="3" y="160"/>
                    <a:pt x="3" y="160"/>
                    <a:pt x="2" y="160"/>
                  </a:cubicBezTo>
                  <a:cubicBezTo>
                    <a:pt x="2" y="160"/>
                    <a:pt x="2" y="160"/>
                    <a:pt x="2" y="160"/>
                  </a:cubicBezTo>
                  <a:close/>
                  <a:moveTo>
                    <a:pt x="3" y="159"/>
                  </a:moveTo>
                  <a:cubicBezTo>
                    <a:pt x="3" y="160"/>
                    <a:pt x="3" y="160"/>
                    <a:pt x="3" y="160"/>
                  </a:cubicBezTo>
                  <a:cubicBezTo>
                    <a:pt x="4" y="160"/>
                    <a:pt x="4" y="161"/>
                    <a:pt x="4" y="161"/>
                  </a:cubicBezTo>
                  <a:cubicBezTo>
                    <a:pt x="5" y="160"/>
                    <a:pt x="5" y="159"/>
                    <a:pt x="5" y="159"/>
                  </a:cubicBezTo>
                  <a:cubicBezTo>
                    <a:pt x="4" y="159"/>
                    <a:pt x="4" y="158"/>
                    <a:pt x="4" y="158"/>
                  </a:cubicBezTo>
                  <a:cubicBezTo>
                    <a:pt x="3" y="158"/>
                    <a:pt x="3" y="158"/>
                    <a:pt x="3" y="158"/>
                  </a:cubicBezTo>
                  <a:cubicBezTo>
                    <a:pt x="2" y="158"/>
                    <a:pt x="3" y="158"/>
                    <a:pt x="3" y="158"/>
                  </a:cubicBezTo>
                  <a:cubicBezTo>
                    <a:pt x="2" y="157"/>
                    <a:pt x="2" y="158"/>
                    <a:pt x="2" y="158"/>
                  </a:cubicBezTo>
                  <a:cubicBezTo>
                    <a:pt x="2" y="158"/>
                    <a:pt x="2" y="158"/>
                    <a:pt x="2" y="159"/>
                  </a:cubicBezTo>
                  <a:cubicBezTo>
                    <a:pt x="3" y="159"/>
                    <a:pt x="3" y="159"/>
                    <a:pt x="3" y="159"/>
                  </a:cubicBezTo>
                  <a:close/>
                  <a:moveTo>
                    <a:pt x="19" y="162"/>
                  </a:moveTo>
                  <a:cubicBezTo>
                    <a:pt x="19" y="162"/>
                    <a:pt x="19" y="163"/>
                    <a:pt x="19" y="163"/>
                  </a:cubicBezTo>
                  <a:cubicBezTo>
                    <a:pt x="20" y="163"/>
                    <a:pt x="20" y="163"/>
                    <a:pt x="20" y="163"/>
                  </a:cubicBezTo>
                  <a:cubicBezTo>
                    <a:pt x="20" y="163"/>
                    <a:pt x="21" y="162"/>
                    <a:pt x="21" y="163"/>
                  </a:cubicBezTo>
                  <a:cubicBezTo>
                    <a:pt x="21" y="163"/>
                    <a:pt x="21" y="163"/>
                    <a:pt x="21" y="163"/>
                  </a:cubicBezTo>
                  <a:cubicBezTo>
                    <a:pt x="22" y="163"/>
                    <a:pt x="22" y="161"/>
                    <a:pt x="22" y="161"/>
                  </a:cubicBezTo>
                  <a:cubicBezTo>
                    <a:pt x="21" y="160"/>
                    <a:pt x="20" y="161"/>
                    <a:pt x="20" y="161"/>
                  </a:cubicBezTo>
                  <a:cubicBezTo>
                    <a:pt x="20" y="161"/>
                    <a:pt x="20" y="161"/>
                    <a:pt x="20" y="161"/>
                  </a:cubicBezTo>
                  <a:cubicBezTo>
                    <a:pt x="20" y="162"/>
                    <a:pt x="20" y="162"/>
                    <a:pt x="19" y="162"/>
                  </a:cubicBezTo>
                  <a:close/>
                  <a:moveTo>
                    <a:pt x="34" y="90"/>
                  </a:moveTo>
                  <a:cubicBezTo>
                    <a:pt x="34" y="90"/>
                    <a:pt x="34" y="90"/>
                    <a:pt x="35" y="90"/>
                  </a:cubicBezTo>
                  <a:cubicBezTo>
                    <a:pt x="35" y="90"/>
                    <a:pt x="35" y="91"/>
                    <a:pt x="35" y="91"/>
                  </a:cubicBezTo>
                  <a:cubicBezTo>
                    <a:pt x="35" y="91"/>
                    <a:pt x="35" y="90"/>
                    <a:pt x="35" y="90"/>
                  </a:cubicBezTo>
                  <a:cubicBezTo>
                    <a:pt x="36" y="90"/>
                    <a:pt x="35" y="90"/>
                    <a:pt x="35" y="89"/>
                  </a:cubicBezTo>
                  <a:cubicBezTo>
                    <a:pt x="35" y="89"/>
                    <a:pt x="35" y="89"/>
                    <a:pt x="36" y="89"/>
                  </a:cubicBezTo>
                  <a:cubicBezTo>
                    <a:pt x="36" y="89"/>
                    <a:pt x="37" y="90"/>
                    <a:pt x="37" y="89"/>
                  </a:cubicBezTo>
                  <a:cubicBezTo>
                    <a:pt x="36" y="89"/>
                    <a:pt x="36" y="89"/>
                    <a:pt x="36" y="89"/>
                  </a:cubicBezTo>
                  <a:cubicBezTo>
                    <a:pt x="36" y="89"/>
                    <a:pt x="36" y="89"/>
                    <a:pt x="35" y="89"/>
                  </a:cubicBezTo>
                  <a:cubicBezTo>
                    <a:pt x="34" y="89"/>
                    <a:pt x="34" y="89"/>
                    <a:pt x="34" y="90"/>
                  </a:cubicBezTo>
                  <a:cubicBezTo>
                    <a:pt x="34" y="90"/>
                    <a:pt x="34" y="90"/>
                    <a:pt x="34" y="90"/>
                  </a:cubicBezTo>
                  <a:close/>
                  <a:moveTo>
                    <a:pt x="11" y="117"/>
                  </a:moveTo>
                  <a:cubicBezTo>
                    <a:pt x="10" y="117"/>
                    <a:pt x="11" y="118"/>
                    <a:pt x="12" y="118"/>
                  </a:cubicBezTo>
                  <a:cubicBezTo>
                    <a:pt x="12" y="118"/>
                    <a:pt x="13" y="117"/>
                    <a:pt x="12" y="117"/>
                  </a:cubicBezTo>
                  <a:cubicBezTo>
                    <a:pt x="12" y="116"/>
                    <a:pt x="11" y="118"/>
                    <a:pt x="11" y="117"/>
                  </a:cubicBezTo>
                  <a:cubicBezTo>
                    <a:pt x="11" y="116"/>
                    <a:pt x="11" y="116"/>
                    <a:pt x="11" y="11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6" name="Freeform 812">
              <a:extLst>
                <a:ext uri="{FF2B5EF4-FFF2-40B4-BE49-F238E27FC236}">
                  <a16:creationId xmlns:a16="http://schemas.microsoft.com/office/drawing/2014/main" id="{7B9BBC8A-AB27-4A2E-B943-B52EFCC899F1}"/>
                </a:ext>
              </a:extLst>
            </p:cNvPr>
            <p:cNvSpPr>
              <a:spLocks noEditPoints="1"/>
            </p:cNvSpPr>
            <p:nvPr/>
          </p:nvSpPr>
          <p:spPr bwMode="auto">
            <a:xfrm>
              <a:off x="5856906" y="2959988"/>
              <a:ext cx="453039" cy="361735"/>
            </a:xfrm>
            <a:custGeom>
              <a:avLst/>
              <a:gdLst>
                <a:gd name="T0" fmla="*/ 85 w 97"/>
                <a:gd name="T1" fmla="*/ 27 h 95"/>
                <a:gd name="T2" fmla="*/ 83 w 97"/>
                <a:gd name="T3" fmla="*/ 36 h 95"/>
                <a:gd name="T4" fmla="*/ 79 w 97"/>
                <a:gd name="T5" fmla="*/ 37 h 95"/>
                <a:gd name="T6" fmla="*/ 78 w 97"/>
                <a:gd name="T7" fmla="*/ 41 h 95"/>
                <a:gd name="T8" fmla="*/ 73 w 97"/>
                <a:gd name="T9" fmla="*/ 46 h 95"/>
                <a:gd name="T10" fmla="*/ 74 w 97"/>
                <a:gd name="T11" fmla="*/ 48 h 95"/>
                <a:gd name="T12" fmla="*/ 78 w 97"/>
                <a:gd name="T13" fmla="*/ 51 h 95"/>
                <a:gd name="T14" fmla="*/ 80 w 97"/>
                <a:gd name="T15" fmla="*/ 58 h 95"/>
                <a:gd name="T16" fmla="*/ 77 w 97"/>
                <a:gd name="T17" fmla="*/ 61 h 95"/>
                <a:gd name="T18" fmla="*/ 79 w 97"/>
                <a:gd name="T19" fmla="*/ 64 h 95"/>
                <a:gd name="T20" fmla="*/ 79 w 97"/>
                <a:gd name="T21" fmla="*/ 68 h 95"/>
                <a:gd name="T22" fmla="*/ 84 w 97"/>
                <a:gd name="T23" fmla="*/ 70 h 95"/>
                <a:gd name="T24" fmla="*/ 79 w 97"/>
                <a:gd name="T25" fmla="*/ 75 h 95"/>
                <a:gd name="T26" fmla="*/ 76 w 97"/>
                <a:gd name="T27" fmla="*/ 78 h 95"/>
                <a:gd name="T28" fmla="*/ 71 w 97"/>
                <a:gd name="T29" fmla="*/ 79 h 95"/>
                <a:gd name="T30" fmla="*/ 66 w 97"/>
                <a:gd name="T31" fmla="*/ 76 h 95"/>
                <a:gd name="T32" fmla="*/ 63 w 97"/>
                <a:gd name="T33" fmla="*/ 76 h 95"/>
                <a:gd name="T34" fmla="*/ 55 w 97"/>
                <a:gd name="T35" fmla="*/ 77 h 95"/>
                <a:gd name="T36" fmla="*/ 53 w 97"/>
                <a:gd name="T37" fmla="*/ 83 h 95"/>
                <a:gd name="T38" fmla="*/ 50 w 97"/>
                <a:gd name="T39" fmla="*/ 86 h 95"/>
                <a:gd name="T40" fmla="*/ 42 w 97"/>
                <a:gd name="T41" fmla="*/ 85 h 95"/>
                <a:gd name="T42" fmla="*/ 35 w 97"/>
                <a:gd name="T43" fmla="*/ 83 h 95"/>
                <a:gd name="T44" fmla="*/ 27 w 97"/>
                <a:gd name="T45" fmla="*/ 81 h 95"/>
                <a:gd name="T46" fmla="*/ 21 w 97"/>
                <a:gd name="T47" fmla="*/ 77 h 95"/>
                <a:gd name="T48" fmla="*/ 21 w 97"/>
                <a:gd name="T49" fmla="*/ 76 h 95"/>
                <a:gd name="T50" fmla="*/ 24 w 97"/>
                <a:gd name="T51" fmla="*/ 64 h 95"/>
                <a:gd name="T52" fmla="*/ 28 w 97"/>
                <a:gd name="T53" fmla="*/ 61 h 95"/>
                <a:gd name="T54" fmla="*/ 24 w 97"/>
                <a:gd name="T55" fmla="*/ 55 h 95"/>
                <a:gd name="T56" fmla="*/ 25 w 97"/>
                <a:gd name="T57" fmla="*/ 52 h 95"/>
                <a:gd name="T58" fmla="*/ 24 w 97"/>
                <a:gd name="T59" fmla="*/ 48 h 95"/>
                <a:gd name="T60" fmla="*/ 20 w 97"/>
                <a:gd name="T61" fmla="*/ 46 h 95"/>
                <a:gd name="T62" fmla="*/ 17 w 97"/>
                <a:gd name="T63" fmla="*/ 40 h 95"/>
                <a:gd name="T64" fmla="*/ 16 w 97"/>
                <a:gd name="T65" fmla="*/ 39 h 95"/>
                <a:gd name="T66" fmla="*/ 14 w 97"/>
                <a:gd name="T67" fmla="*/ 37 h 95"/>
                <a:gd name="T68" fmla="*/ 9 w 97"/>
                <a:gd name="T69" fmla="*/ 34 h 95"/>
                <a:gd name="T70" fmla="*/ 4 w 97"/>
                <a:gd name="T71" fmla="*/ 33 h 95"/>
                <a:gd name="T72" fmla="*/ 3 w 97"/>
                <a:gd name="T73" fmla="*/ 30 h 95"/>
                <a:gd name="T74" fmla="*/ 3 w 97"/>
                <a:gd name="T75" fmla="*/ 29 h 95"/>
                <a:gd name="T76" fmla="*/ 0 w 97"/>
                <a:gd name="T77" fmla="*/ 26 h 95"/>
                <a:gd name="T78" fmla="*/ 5 w 97"/>
                <a:gd name="T79" fmla="*/ 25 h 95"/>
                <a:gd name="T80" fmla="*/ 11 w 97"/>
                <a:gd name="T81" fmla="*/ 23 h 95"/>
                <a:gd name="T82" fmla="*/ 16 w 97"/>
                <a:gd name="T83" fmla="*/ 25 h 95"/>
                <a:gd name="T84" fmla="*/ 20 w 97"/>
                <a:gd name="T85" fmla="*/ 25 h 95"/>
                <a:gd name="T86" fmla="*/ 22 w 97"/>
                <a:gd name="T87" fmla="*/ 22 h 95"/>
                <a:gd name="T88" fmla="*/ 20 w 97"/>
                <a:gd name="T89" fmla="*/ 17 h 95"/>
                <a:gd name="T90" fmla="*/ 22 w 97"/>
                <a:gd name="T91" fmla="*/ 14 h 95"/>
                <a:gd name="T92" fmla="*/ 25 w 97"/>
                <a:gd name="T93" fmla="*/ 17 h 95"/>
                <a:gd name="T94" fmla="*/ 34 w 97"/>
                <a:gd name="T95" fmla="*/ 17 h 95"/>
                <a:gd name="T96" fmla="*/ 33 w 97"/>
                <a:gd name="T97" fmla="*/ 15 h 95"/>
                <a:gd name="T98" fmla="*/ 44 w 97"/>
                <a:gd name="T99" fmla="*/ 9 h 95"/>
                <a:gd name="T100" fmla="*/ 43 w 97"/>
                <a:gd name="T101" fmla="*/ 4 h 95"/>
                <a:gd name="T102" fmla="*/ 50 w 97"/>
                <a:gd name="T103" fmla="*/ 2 h 95"/>
                <a:gd name="T104" fmla="*/ 56 w 97"/>
                <a:gd name="T105" fmla="*/ 6 h 95"/>
                <a:gd name="T106" fmla="*/ 60 w 97"/>
                <a:gd name="T107" fmla="*/ 11 h 95"/>
                <a:gd name="T108" fmla="*/ 65 w 97"/>
                <a:gd name="T109" fmla="*/ 12 h 95"/>
                <a:gd name="T110" fmla="*/ 68 w 97"/>
                <a:gd name="T111" fmla="*/ 15 h 95"/>
                <a:gd name="T112" fmla="*/ 74 w 97"/>
                <a:gd name="T113" fmla="*/ 17 h 95"/>
                <a:gd name="T114" fmla="*/ 83 w 97"/>
                <a:gd name="T115" fmla="*/ 21 h 95"/>
                <a:gd name="T116" fmla="*/ 97 w 97"/>
                <a:gd name="T117" fmla="*/ 86 h 95"/>
                <a:gd name="T118" fmla="*/ 95 w 97"/>
                <a:gd name="T119" fmla="*/ 83 h 95"/>
                <a:gd name="T120" fmla="*/ 90 w 97"/>
                <a:gd name="T121" fmla="*/ 86 h 95"/>
                <a:gd name="T122" fmla="*/ 91 w 97"/>
                <a:gd name="T123" fmla="*/ 91 h 95"/>
                <a:gd name="T124" fmla="*/ 94 w 97"/>
                <a:gd name="T1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 h="95">
                  <a:moveTo>
                    <a:pt x="88" y="22"/>
                  </a:moveTo>
                  <a:cubicBezTo>
                    <a:pt x="87" y="22"/>
                    <a:pt x="87" y="23"/>
                    <a:pt x="87" y="23"/>
                  </a:cubicBezTo>
                  <a:cubicBezTo>
                    <a:pt x="87" y="24"/>
                    <a:pt x="86" y="24"/>
                    <a:pt x="86" y="24"/>
                  </a:cubicBezTo>
                  <a:cubicBezTo>
                    <a:pt x="86" y="25"/>
                    <a:pt x="85" y="25"/>
                    <a:pt x="85" y="25"/>
                  </a:cubicBezTo>
                  <a:cubicBezTo>
                    <a:pt x="85" y="26"/>
                    <a:pt x="85" y="26"/>
                    <a:pt x="85" y="26"/>
                  </a:cubicBezTo>
                  <a:cubicBezTo>
                    <a:pt x="85" y="27"/>
                    <a:pt x="85" y="27"/>
                    <a:pt x="85" y="27"/>
                  </a:cubicBezTo>
                  <a:cubicBezTo>
                    <a:pt x="84" y="28"/>
                    <a:pt x="84" y="28"/>
                    <a:pt x="84" y="28"/>
                  </a:cubicBezTo>
                  <a:cubicBezTo>
                    <a:pt x="84" y="29"/>
                    <a:pt x="83" y="30"/>
                    <a:pt x="83" y="31"/>
                  </a:cubicBezTo>
                  <a:cubicBezTo>
                    <a:pt x="84" y="32"/>
                    <a:pt x="83" y="33"/>
                    <a:pt x="83" y="34"/>
                  </a:cubicBezTo>
                  <a:cubicBezTo>
                    <a:pt x="83" y="34"/>
                    <a:pt x="83" y="35"/>
                    <a:pt x="83" y="35"/>
                  </a:cubicBezTo>
                  <a:cubicBezTo>
                    <a:pt x="83" y="35"/>
                    <a:pt x="84" y="36"/>
                    <a:pt x="84" y="36"/>
                  </a:cubicBezTo>
                  <a:cubicBezTo>
                    <a:pt x="83" y="36"/>
                    <a:pt x="83" y="36"/>
                    <a:pt x="83" y="36"/>
                  </a:cubicBezTo>
                  <a:cubicBezTo>
                    <a:pt x="83" y="36"/>
                    <a:pt x="83" y="37"/>
                    <a:pt x="83" y="37"/>
                  </a:cubicBezTo>
                  <a:cubicBezTo>
                    <a:pt x="82" y="37"/>
                    <a:pt x="82" y="37"/>
                    <a:pt x="82" y="37"/>
                  </a:cubicBezTo>
                  <a:cubicBezTo>
                    <a:pt x="82" y="37"/>
                    <a:pt x="82" y="37"/>
                    <a:pt x="82" y="37"/>
                  </a:cubicBezTo>
                  <a:cubicBezTo>
                    <a:pt x="81" y="37"/>
                    <a:pt x="81" y="37"/>
                    <a:pt x="81" y="37"/>
                  </a:cubicBezTo>
                  <a:cubicBezTo>
                    <a:pt x="80" y="37"/>
                    <a:pt x="80" y="37"/>
                    <a:pt x="80" y="37"/>
                  </a:cubicBezTo>
                  <a:cubicBezTo>
                    <a:pt x="79" y="37"/>
                    <a:pt x="79" y="37"/>
                    <a:pt x="79" y="37"/>
                  </a:cubicBezTo>
                  <a:cubicBezTo>
                    <a:pt x="79" y="38"/>
                    <a:pt x="78" y="38"/>
                    <a:pt x="79" y="38"/>
                  </a:cubicBezTo>
                  <a:cubicBezTo>
                    <a:pt x="79" y="38"/>
                    <a:pt x="79" y="38"/>
                    <a:pt x="79" y="38"/>
                  </a:cubicBezTo>
                  <a:cubicBezTo>
                    <a:pt x="80" y="39"/>
                    <a:pt x="79" y="39"/>
                    <a:pt x="79" y="39"/>
                  </a:cubicBezTo>
                  <a:cubicBezTo>
                    <a:pt x="79" y="39"/>
                    <a:pt x="79" y="39"/>
                    <a:pt x="79" y="39"/>
                  </a:cubicBezTo>
                  <a:cubicBezTo>
                    <a:pt x="79" y="40"/>
                    <a:pt x="78" y="40"/>
                    <a:pt x="78" y="40"/>
                  </a:cubicBezTo>
                  <a:cubicBezTo>
                    <a:pt x="78" y="40"/>
                    <a:pt x="78" y="41"/>
                    <a:pt x="78" y="41"/>
                  </a:cubicBezTo>
                  <a:cubicBezTo>
                    <a:pt x="77" y="41"/>
                    <a:pt x="77" y="41"/>
                    <a:pt x="77" y="42"/>
                  </a:cubicBezTo>
                  <a:cubicBezTo>
                    <a:pt x="77" y="42"/>
                    <a:pt x="76" y="42"/>
                    <a:pt x="75" y="42"/>
                  </a:cubicBezTo>
                  <a:cubicBezTo>
                    <a:pt x="75" y="42"/>
                    <a:pt x="76" y="43"/>
                    <a:pt x="76" y="43"/>
                  </a:cubicBezTo>
                  <a:cubicBezTo>
                    <a:pt x="76" y="43"/>
                    <a:pt x="76" y="44"/>
                    <a:pt x="76" y="44"/>
                  </a:cubicBezTo>
                  <a:cubicBezTo>
                    <a:pt x="75" y="45"/>
                    <a:pt x="74" y="45"/>
                    <a:pt x="74" y="45"/>
                  </a:cubicBezTo>
                  <a:cubicBezTo>
                    <a:pt x="74" y="46"/>
                    <a:pt x="74" y="46"/>
                    <a:pt x="73" y="46"/>
                  </a:cubicBezTo>
                  <a:cubicBezTo>
                    <a:pt x="73" y="46"/>
                    <a:pt x="73" y="47"/>
                    <a:pt x="73" y="47"/>
                  </a:cubicBezTo>
                  <a:cubicBezTo>
                    <a:pt x="73" y="48"/>
                    <a:pt x="73" y="48"/>
                    <a:pt x="74" y="48"/>
                  </a:cubicBezTo>
                  <a:cubicBezTo>
                    <a:pt x="74" y="48"/>
                    <a:pt x="74" y="48"/>
                    <a:pt x="73" y="49"/>
                  </a:cubicBezTo>
                  <a:cubicBezTo>
                    <a:pt x="73" y="49"/>
                    <a:pt x="73" y="49"/>
                    <a:pt x="72" y="50"/>
                  </a:cubicBezTo>
                  <a:cubicBezTo>
                    <a:pt x="72" y="51"/>
                    <a:pt x="75" y="50"/>
                    <a:pt x="75" y="49"/>
                  </a:cubicBezTo>
                  <a:cubicBezTo>
                    <a:pt x="75" y="49"/>
                    <a:pt x="74" y="49"/>
                    <a:pt x="74" y="48"/>
                  </a:cubicBezTo>
                  <a:cubicBezTo>
                    <a:pt x="74" y="48"/>
                    <a:pt x="74" y="48"/>
                    <a:pt x="75" y="48"/>
                  </a:cubicBezTo>
                  <a:cubicBezTo>
                    <a:pt x="75" y="48"/>
                    <a:pt x="76" y="47"/>
                    <a:pt x="76" y="47"/>
                  </a:cubicBezTo>
                  <a:cubicBezTo>
                    <a:pt x="76" y="47"/>
                    <a:pt x="77" y="47"/>
                    <a:pt x="78" y="47"/>
                  </a:cubicBezTo>
                  <a:cubicBezTo>
                    <a:pt x="78" y="48"/>
                    <a:pt x="78" y="48"/>
                    <a:pt x="78" y="49"/>
                  </a:cubicBezTo>
                  <a:cubicBezTo>
                    <a:pt x="79" y="49"/>
                    <a:pt x="78" y="50"/>
                    <a:pt x="78" y="50"/>
                  </a:cubicBezTo>
                  <a:cubicBezTo>
                    <a:pt x="78" y="51"/>
                    <a:pt x="79" y="50"/>
                    <a:pt x="78" y="51"/>
                  </a:cubicBezTo>
                  <a:cubicBezTo>
                    <a:pt x="79" y="51"/>
                    <a:pt x="80" y="51"/>
                    <a:pt x="79" y="52"/>
                  </a:cubicBezTo>
                  <a:cubicBezTo>
                    <a:pt x="79" y="53"/>
                    <a:pt x="78" y="53"/>
                    <a:pt x="78" y="54"/>
                  </a:cubicBezTo>
                  <a:cubicBezTo>
                    <a:pt x="78" y="55"/>
                    <a:pt x="79" y="54"/>
                    <a:pt x="79" y="55"/>
                  </a:cubicBezTo>
                  <a:cubicBezTo>
                    <a:pt x="79" y="55"/>
                    <a:pt x="79" y="56"/>
                    <a:pt x="79" y="56"/>
                  </a:cubicBezTo>
                  <a:cubicBezTo>
                    <a:pt x="80" y="56"/>
                    <a:pt x="80" y="57"/>
                    <a:pt x="80" y="57"/>
                  </a:cubicBezTo>
                  <a:cubicBezTo>
                    <a:pt x="80" y="57"/>
                    <a:pt x="80" y="57"/>
                    <a:pt x="80" y="58"/>
                  </a:cubicBezTo>
                  <a:cubicBezTo>
                    <a:pt x="80" y="58"/>
                    <a:pt x="80" y="58"/>
                    <a:pt x="80" y="59"/>
                  </a:cubicBezTo>
                  <a:cubicBezTo>
                    <a:pt x="80" y="59"/>
                    <a:pt x="80" y="59"/>
                    <a:pt x="80" y="59"/>
                  </a:cubicBezTo>
                  <a:cubicBezTo>
                    <a:pt x="79" y="59"/>
                    <a:pt x="79" y="59"/>
                    <a:pt x="79" y="60"/>
                  </a:cubicBezTo>
                  <a:cubicBezTo>
                    <a:pt x="78" y="60"/>
                    <a:pt x="79" y="60"/>
                    <a:pt x="78" y="60"/>
                  </a:cubicBezTo>
                  <a:cubicBezTo>
                    <a:pt x="78" y="60"/>
                    <a:pt x="78" y="60"/>
                    <a:pt x="78" y="60"/>
                  </a:cubicBezTo>
                  <a:cubicBezTo>
                    <a:pt x="77" y="60"/>
                    <a:pt x="77" y="60"/>
                    <a:pt x="77" y="61"/>
                  </a:cubicBezTo>
                  <a:cubicBezTo>
                    <a:pt x="77" y="61"/>
                    <a:pt x="77" y="61"/>
                    <a:pt x="78" y="61"/>
                  </a:cubicBezTo>
                  <a:cubicBezTo>
                    <a:pt x="78" y="61"/>
                    <a:pt x="78" y="61"/>
                    <a:pt x="78" y="62"/>
                  </a:cubicBezTo>
                  <a:cubicBezTo>
                    <a:pt x="78" y="62"/>
                    <a:pt x="78" y="62"/>
                    <a:pt x="78" y="62"/>
                  </a:cubicBezTo>
                  <a:cubicBezTo>
                    <a:pt x="79" y="62"/>
                    <a:pt x="79" y="62"/>
                    <a:pt x="79" y="63"/>
                  </a:cubicBezTo>
                  <a:cubicBezTo>
                    <a:pt x="79" y="63"/>
                    <a:pt x="80" y="64"/>
                    <a:pt x="80" y="64"/>
                  </a:cubicBezTo>
                  <a:cubicBezTo>
                    <a:pt x="80" y="64"/>
                    <a:pt x="80" y="64"/>
                    <a:pt x="79" y="64"/>
                  </a:cubicBezTo>
                  <a:cubicBezTo>
                    <a:pt x="79" y="64"/>
                    <a:pt x="79" y="65"/>
                    <a:pt x="79" y="65"/>
                  </a:cubicBezTo>
                  <a:cubicBezTo>
                    <a:pt x="79" y="65"/>
                    <a:pt x="78" y="66"/>
                    <a:pt x="78" y="66"/>
                  </a:cubicBezTo>
                  <a:cubicBezTo>
                    <a:pt x="78" y="66"/>
                    <a:pt x="79" y="66"/>
                    <a:pt x="79" y="66"/>
                  </a:cubicBezTo>
                  <a:cubicBezTo>
                    <a:pt x="79" y="66"/>
                    <a:pt x="79" y="66"/>
                    <a:pt x="79" y="67"/>
                  </a:cubicBezTo>
                  <a:cubicBezTo>
                    <a:pt x="79" y="67"/>
                    <a:pt x="79" y="67"/>
                    <a:pt x="79" y="67"/>
                  </a:cubicBezTo>
                  <a:cubicBezTo>
                    <a:pt x="79" y="68"/>
                    <a:pt x="79" y="68"/>
                    <a:pt x="79" y="68"/>
                  </a:cubicBezTo>
                  <a:cubicBezTo>
                    <a:pt x="80" y="68"/>
                    <a:pt x="80" y="68"/>
                    <a:pt x="80" y="68"/>
                  </a:cubicBezTo>
                  <a:cubicBezTo>
                    <a:pt x="81" y="68"/>
                    <a:pt x="81" y="69"/>
                    <a:pt x="82" y="69"/>
                  </a:cubicBezTo>
                  <a:cubicBezTo>
                    <a:pt x="82" y="70"/>
                    <a:pt x="83" y="69"/>
                    <a:pt x="83" y="69"/>
                  </a:cubicBezTo>
                  <a:cubicBezTo>
                    <a:pt x="83" y="69"/>
                    <a:pt x="84" y="69"/>
                    <a:pt x="84" y="69"/>
                  </a:cubicBezTo>
                  <a:cubicBezTo>
                    <a:pt x="84" y="69"/>
                    <a:pt x="84" y="69"/>
                    <a:pt x="84" y="69"/>
                  </a:cubicBezTo>
                  <a:cubicBezTo>
                    <a:pt x="84" y="70"/>
                    <a:pt x="84" y="70"/>
                    <a:pt x="84" y="70"/>
                  </a:cubicBezTo>
                  <a:cubicBezTo>
                    <a:pt x="84" y="71"/>
                    <a:pt x="83" y="71"/>
                    <a:pt x="83" y="71"/>
                  </a:cubicBezTo>
                  <a:cubicBezTo>
                    <a:pt x="83" y="72"/>
                    <a:pt x="83" y="72"/>
                    <a:pt x="83" y="72"/>
                  </a:cubicBezTo>
                  <a:cubicBezTo>
                    <a:pt x="82" y="73"/>
                    <a:pt x="82" y="73"/>
                    <a:pt x="81" y="73"/>
                  </a:cubicBezTo>
                  <a:cubicBezTo>
                    <a:pt x="81" y="73"/>
                    <a:pt x="80" y="74"/>
                    <a:pt x="80" y="74"/>
                  </a:cubicBezTo>
                  <a:cubicBezTo>
                    <a:pt x="80" y="74"/>
                    <a:pt x="80" y="75"/>
                    <a:pt x="80" y="75"/>
                  </a:cubicBezTo>
                  <a:cubicBezTo>
                    <a:pt x="80" y="75"/>
                    <a:pt x="79" y="75"/>
                    <a:pt x="79" y="75"/>
                  </a:cubicBezTo>
                  <a:cubicBezTo>
                    <a:pt x="79" y="75"/>
                    <a:pt x="79" y="76"/>
                    <a:pt x="79" y="76"/>
                  </a:cubicBezTo>
                  <a:cubicBezTo>
                    <a:pt x="78" y="76"/>
                    <a:pt x="78" y="76"/>
                    <a:pt x="78" y="76"/>
                  </a:cubicBezTo>
                  <a:cubicBezTo>
                    <a:pt x="77" y="76"/>
                    <a:pt x="77" y="76"/>
                    <a:pt x="77" y="77"/>
                  </a:cubicBezTo>
                  <a:cubicBezTo>
                    <a:pt x="77" y="77"/>
                    <a:pt x="77" y="77"/>
                    <a:pt x="77" y="77"/>
                  </a:cubicBezTo>
                  <a:cubicBezTo>
                    <a:pt x="77" y="77"/>
                    <a:pt x="77" y="77"/>
                    <a:pt x="77" y="78"/>
                  </a:cubicBezTo>
                  <a:cubicBezTo>
                    <a:pt x="77" y="78"/>
                    <a:pt x="76" y="78"/>
                    <a:pt x="76" y="78"/>
                  </a:cubicBezTo>
                  <a:cubicBezTo>
                    <a:pt x="76" y="78"/>
                    <a:pt x="75" y="78"/>
                    <a:pt x="75" y="79"/>
                  </a:cubicBezTo>
                  <a:cubicBezTo>
                    <a:pt x="75" y="79"/>
                    <a:pt x="75" y="79"/>
                    <a:pt x="74" y="79"/>
                  </a:cubicBezTo>
                  <a:cubicBezTo>
                    <a:pt x="74" y="79"/>
                    <a:pt x="74" y="78"/>
                    <a:pt x="74" y="79"/>
                  </a:cubicBezTo>
                  <a:cubicBezTo>
                    <a:pt x="74" y="79"/>
                    <a:pt x="75" y="80"/>
                    <a:pt x="74" y="80"/>
                  </a:cubicBezTo>
                  <a:cubicBezTo>
                    <a:pt x="74" y="80"/>
                    <a:pt x="73" y="79"/>
                    <a:pt x="73" y="79"/>
                  </a:cubicBezTo>
                  <a:cubicBezTo>
                    <a:pt x="72" y="79"/>
                    <a:pt x="72" y="80"/>
                    <a:pt x="71" y="79"/>
                  </a:cubicBezTo>
                  <a:cubicBezTo>
                    <a:pt x="71" y="79"/>
                    <a:pt x="71" y="79"/>
                    <a:pt x="71" y="79"/>
                  </a:cubicBezTo>
                  <a:cubicBezTo>
                    <a:pt x="71" y="78"/>
                    <a:pt x="71" y="78"/>
                    <a:pt x="70" y="78"/>
                  </a:cubicBezTo>
                  <a:cubicBezTo>
                    <a:pt x="70" y="78"/>
                    <a:pt x="69" y="78"/>
                    <a:pt x="68" y="78"/>
                  </a:cubicBezTo>
                  <a:cubicBezTo>
                    <a:pt x="68" y="77"/>
                    <a:pt x="68" y="76"/>
                    <a:pt x="68" y="76"/>
                  </a:cubicBezTo>
                  <a:cubicBezTo>
                    <a:pt x="68" y="76"/>
                    <a:pt x="67" y="77"/>
                    <a:pt x="67" y="77"/>
                  </a:cubicBezTo>
                  <a:cubicBezTo>
                    <a:pt x="67" y="77"/>
                    <a:pt x="66" y="76"/>
                    <a:pt x="66" y="76"/>
                  </a:cubicBezTo>
                  <a:cubicBezTo>
                    <a:pt x="67" y="76"/>
                    <a:pt x="67" y="76"/>
                    <a:pt x="67" y="75"/>
                  </a:cubicBezTo>
                  <a:cubicBezTo>
                    <a:pt x="67" y="75"/>
                    <a:pt x="66" y="74"/>
                    <a:pt x="66" y="75"/>
                  </a:cubicBezTo>
                  <a:cubicBezTo>
                    <a:pt x="66" y="75"/>
                    <a:pt x="66" y="75"/>
                    <a:pt x="66" y="76"/>
                  </a:cubicBezTo>
                  <a:cubicBezTo>
                    <a:pt x="66" y="76"/>
                    <a:pt x="66" y="76"/>
                    <a:pt x="65" y="76"/>
                  </a:cubicBezTo>
                  <a:cubicBezTo>
                    <a:pt x="65" y="76"/>
                    <a:pt x="65" y="77"/>
                    <a:pt x="64" y="76"/>
                  </a:cubicBezTo>
                  <a:cubicBezTo>
                    <a:pt x="63" y="77"/>
                    <a:pt x="63" y="76"/>
                    <a:pt x="63" y="76"/>
                  </a:cubicBezTo>
                  <a:cubicBezTo>
                    <a:pt x="63" y="75"/>
                    <a:pt x="63" y="75"/>
                    <a:pt x="62" y="75"/>
                  </a:cubicBezTo>
                  <a:cubicBezTo>
                    <a:pt x="62" y="75"/>
                    <a:pt x="61" y="75"/>
                    <a:pt x="60" y="75"/>
                  </a:cubicBezTo>
                  <a:cubicBezTo>
                    <a:pt x="60" y="75"/>
                    <a:pt x="60" y="75"/>
                    <a:pt x="60" y="75"/>
                  </a:cubicBezTo>
                  <a:cubicBezTo>
                    <a:pt x="59" y="74"/>
                    <a:pt x="58" y="75"/>
                    <a:pt x="57" y="76"/>
                  </a:cubicBezTo>
                  <a:cubicBezTo>
                    <a:pt x="57" y="76"/>
                    <a:pt x="57" y="76"/>
                    <a:pt x="56" y="77"/>
                  </a:cubicBezTo>
                  <a:cubicBezTo>
                    <a:pt x="56" y="77"/>
                    <a:pt x="56" y="77"/>
                    <a:pt x="55" y="77"/>
                  </a:cubicBezTo>
                  <a:cubicBezTo>
                    <a:pt x="54" y="77"/>
                    <a:pt x="54" y="78"/>
                    <a:pt x="54" y="79"/>
                  </a:cubicBezTo>
                  <a:cubicBezTo>
                    <a:pt x="53" y="79"/>
                    <a:pt x="53" y="80"/>
                    <a:pt x="53" y="80"/>
                  </a:cubicBezTo>
                  <a:cubicBezTo>
                    <a:pt x="53" y="80"/>
                    <a:pt x="53" y="81"/>
                    <a:pt x="53" y="81"/>
                  </a:cubicBezTo>
                  <a:cubicBezTo>
                    <a:pt x="53" y="81"/>
                    <a:pt x="53" y="81"/>
                    <a:pt x="53" y="81"/>
                  </a:cubicBezTo>
                  <a:cubicBezTo>
                    <a:pt x="53" y="82"/>
                    <a:pt x="53" y="81"/>
                    <a:pt x="53" y="82"/>
                  </a:cubicBezTo>
                  <a:cubicBezTo>
                    <a:pt x="53" y="82"/>
                    <a:pt x="53" y="82"/>
                    <a:pt x="53" y="83"/>
                  </a:cubicBezTo>
                  <a:cubicBezTo>
                    <a:pt x="53" y="83"/>
                    <a:pt x="53" y="83"/>
                    <a:pt x="53" y="84"/>
                  </a:cubicBezTo>
                  <a:cubicBezTo>
                    <a:pt x="53" y="84"/>
                    <a:pt x="54" y="84"/>
                    <a:pt x="54" y="85"/>
                  </a:cubicBezTo>
                  <a:cubicBezTo>
                    <a:pt x="53" y="85"/>
                    <a:pt x="53" y="85"/>
                    <a:pt x="52" y="85"/>
                  </a:cubicBezTo>
                  <a:cubicBezTo>
                    <a:pt x="52" y="85"/>
                    <a:pt x="52" y="85"/>
                    <a:pt x="51" y="85"/>
                  </a:cubicBezTo>
                  <a:cubicBezTo>
                    <a:pt x="51" y="85"/>
                    <a:pt x="51" y="85"/>
                    <a:pt x="50" y="86"/>
                  </a:cubicBezTo>
                  <a:cubicBezTo>
                    <a:pt x="50" y="86"/>
                    <a:pt x="50" y="86"/>
                    <a:pt x="50" y="86"/>
                  </a:cubicBezTo>
                  <a:cubicBezTo>
                    <a:pt x="50" y="86"/>
                    <a:pt x="49" y="86"/>
                    <a:pt x="49" y="86"/>
                  </a:cubicBezTo>
                  <a:cubicBezTo>
                    <a:pt x="48" y="85"/>
                    <a:pt x="48" y="85"/>
                    <a:pt x="47" y="85"/>
                  </a:cubicBezTo>
                  <a:cubicBezTo>
                    <a:pt x="47" y="85"/>
                    <a:pt x="46" y="86"/>
                    <a:pt x="46" y="86"/>
                  </a:cubicBezTo>
                  <a:cubicBezTo>
                    <a:pt x="45" y="86"/>
                    <a:pt x="46" y="85"/>
                    <a:pt x="45" y="85"/>
                  </a:cubicBezTo>
                  <a:cubicBezTo>
                    <a:pt x="45" y="85"/>
                    <a:pt x="44" y="85"/>
                    <a:pt x="44" y="84"/>
                  </a:cubicBezTo>
                  <a:cubicBezTo>
                    <a:pt x="44" y="85"/>
                    <a:pt x="43" y="85"/>
                    <a:pt x="42" y="85"/>
                  </a:cubicBezTo>
                  <a:cubicBezTo>
                    <a:pt x="41" y="85"/>
                    <a:pt x="42" y="84"/>
                    <a:pt x="42" y="83"/>
                  </a:cubicBezTo>
                  <a:cubicBezTo>
                    <a:pt x="42" y="83"/>
                    <a:pt x="42" y="83"/>
                    <a:pt x="42" y="83"/>
                  </a:cubicBezTo>
                  <a:cubicBezTo>
                    <a:pt x="41" y="83"/>
                    <a:pt x="40" y="82"/>
                    <a:pt x="40" y="82"/>
                  </a:cubicBezTo>
                  <a:cubicBezTo>
                    <a:pt x="39" y="82"/>
                    <a:pt x="39" y="82"/>
                    <a:pt x="38" y="82"/>
                  </a:cubicBezTo>
                  <a:cubicBezTo>
                    <a:pt x="38" y="81"/>
                    <a:pt x="37" y="81"/>
                    <a:pt x="37" y="82"/>
                  </a:cubicBezTo>
                  <a:cubicBezTo>
                    <a:pt x="36" y="83"/>
                    <a:pt x="36" y="83"/>
                    <a:pt x="35" y="83"/>
                  </a:cubicBezTo>
                  <a:cubicBezTo>
                    <a:pt x="35" y="82"/>
                    <a:pt x="34" y="83"/>
                    <a:pt x="34" y="83"/>
                  </a:cubicBezTo>
                  <a:cubicBezTo>
                    <a:pt x="34" y="83"/>
                    <a:pt x="33" y="82"/>
                    <a:pt x="33" y="82"/>
                  </a:cubicBezTo>
                  <a:cubicBezTo>
                    <a:pt x="32" y="83"/>
                    <a:pt x="32" y="83"/>
                    <a:pt x="31" y="82"/>
                  </a:cubicBezTo>
                  <a:cubicBezTo>
                    <a:pt x="31" y="82"/>
                    <a:pt x="31" y="81"/>
                    <a:pt x="30" y="81"/>
                  </a:cubicBezTo>
                  <a:cubicBezTo>
                    <a:pt x="30" y="81"/>
                    <a:pt x="30" y="82"/>
                    <a:pt x="29" y="82"/>
                  </a:cubicBezTo>
                  <a:cubicBezTo>
                    <a:pt x="28" y="82"/>
                    <a:pt x="28" y="81"/>
                    <a:pt x="27" y="81"/>
                  </a:cubicBezTo>
                  <a:cubicBezTo>
                    <a:pt x="27" y="80"/>
                    <a:pt x="26" y="80"/>
                    <a:pt x="25" y="80"/>
                  </a:cubicBezTo>
                  <a:cubicBezTo>
                    <a:pt x="24" y="80"/>
                    <a:pt x="24" y="79"/>
                    <a:pt x="23" y="79"/>
                  </a:cubicBezTo>
                  <a:cubicBezTo>
                    <a:pt x="23" y="79"/>
                    <a:pt x="23" y="80"/>
                    <a:pt x="22" y="79"/>
                  </a:cubicBezTo>
                  <a:cubicBezTo>
                    <a:pt x="22" y="79"/>
                    <a:pt x="23" y="79"/>
                    <a:pt x="23" y="78"/>
                  </a:cubicBezTo>
                  <a:cubicBezTo>
                    <a:pt x="23" y="78"/>
                    <a:pt x="23" y="77"/>
                    <a:pt x="22" y="77"/>
                  </a:cubicBezTo>
                  <a:cubicBezTo>
                    <a:pt x="22" y="77"/>
                    <a:pt x="22" y="78"/>
                    <a:pt x="21" y="77"/>
                  </a:cubicBezTo>
                  <a:cubicBezTo>
                    <a:pt x="21" y="77"/>
                    <a:pt x="20" y="77"/>
                    <a:pt x="20" y="77"/>
                  </a:cubicBezTo>
                  <a:cubicBezTo>
                    <a:pt x="20" y="76"/>
                    <a:pt x="20" y="76"/>
                    <a:pt x="20" y="76"/>
                  </a:cubicBezTo>
                  <a:cubicBezTo>
                    <a:pt x="20" y="76"/>
                    <a:pt x="20" y="76"/>
                    <a:pt x="20" y="76"/>
                  </a:cubicBezTo>
                  <a:cubicBezTo>
                    <a:pt x="20" y="76"/>
                    <a:pt x="20" y="76"/>
                    <a:pt x="20" y="76"/>
                  </a:cubicBezTo>
                  <a:cubicBezTo>
                    <a:pt x="20" y="76"/>
                    <a:pt x="21" y="76"/>
                    <a:pt x="21" y="76"/>
                  </a:cubicBezTo>
                  <a:cubicBezTo>
                    <a:pt x="21" y="76"/>
                    <a:pt x="21" y="76"/>
                    <a:pt x="21" y="76"/>
                  </a:cubicBezTo>
                  <a:cubicBezTo>
                    <a:pt x="22" y="75"/>
                    <a:pt x="22" y="75"/>
                    <a:pt x="22" y="74"/>
                  </a:cubicBezTo>
                  <a:cubicBezTo>
                    <a:pt x="23" y="72"/>
                    <a:pt x="23" y="71"/>
                    <a:pt x="23" y="69"/>
                  </a:cubicBezTo>
                  <a:cubicBezTo>
                    <a:pt x="24" y="68"/>
                    <a:pt x="24" y="68"/>
                    <a:pt x="24" y="67"/>
                  </a:cubicBezTo>
                  <a:cubicBezTo>
                    <a:pt x="24" y="66"/>
                    <a:pt x="24" y="65"/>
                    <a:pt x="24" y="65"/>
                  </a:cubicBezTo>
                  <a:cubicBezTo>
                    <a:pt x="25" y="64"/>
                    <a:pt x="25" y="65"/>
                    <a:pt x="25" y="64"/>
                  </a:cubicBezTo>
                  <a:cubicBezTo>
                    <a:pt x="25" y="63"/>
                    <a:pt x="24" y="63"/>
                    <a:pt x="24" y="64"/>
                  </a:cubicBezTo>
                  <a:cubicBezTo>
                    <a:pt x="24" y="64"/>
                    <a:pt x="24" y="62"/>
                    <a:pt x="24" y="62"/>
                  </a:cubicBezTo>
                  <a:cubicBezTo>
                    <a:pt x="24" y="61"/>
                    <a:pt x="24" y="60"/>
                    <a:pt x="24" y="60"/>
                  </a:cubicBezTo>
                  <a:cubicBezTo>
                    <a:pt x="24" y="59"/>
                    <a:pt x="24" y="58"/>
                    <a:pt x="24" y="57"/>
                  </a:cubicBezTo>
                  <a:cubicBezTo>
                    <a:pt x="24" y="57"/>
                    <a:pt x="24" y="56"/>
                    <a:pt x="25" y="56"/>
                  </a:cubicBezTo>
                  <a:cubicBezTo>
                    <a:pt x="26" y="56"/>
                    <a:pt x="27" y="58"/>
                    <a:pt x="27" y="59"/>
                  </a:cubicBezTo>
                  <a:cubicBezTo>
                    <a:pt x="27" y="59"/>
                    <a:pt x="28" y="60"/>
                    <a:pt x="28" y="61"/>
                  </a:cubicBezTo>
                  <a:cubicBezTo>
                    <a:pt x="28" y="61"/>
                    <a:pt x="28" y="61"/>
                    <a:pt x="29" y="61"/>
                  </a:cubicBezTo>
                  <a:cubicBezTo>
                    <a:pt x="29" y="62"/>
                    <a:pt x="29" y="62"/>
                    <a:pt x="29" y="62"/>
                  </a:cubicBezTo>
                  <a:cubicBezTo>
                    <a:pt x="29" y="62"/>
                    <a:pt x="29" y="61"/>
                    <a:pt x="28" y="60"/>
                  </a:cubicBezTo>
                  <a:cubicBezTo>
                    <a:pt x="28" y="60"/>
                    <a:pt x="28" y="59"/>
                    <a:pt x="28" y="58"/>
                  </a:cubicBezTo>
                  <a:cubicBezTo>
                    <a:pt x="27" y="57"/>
                    <a:pt x="27" y="57"/>
                    <a:pt x="26" y="56"/>
                  </a:cubicBezTo>
                  <a:cubicBezTo>
                    <a:pt x="26" y="55"/>
                    <a:pt x="25" y="55"/>
                    <a:pt x="24" y="55"/>
                  </a:cubicBezTo>
                  <a:cubicBezTo>
                    <a:pt x="24" y="54"/>
                    <a:pt x="24" y="53"/>
                    <a:pt x="24" y="52"/>
                  </a:cubicBezTo>
                  <a:cubicBezTo>
                    <a:pt x="24" y="52"/>
                    <a:pt x="22" y="51"/>
                    <a:pt x="23" y="51"/>
                  </a:cubicBezTo>
                  <a:cubicBezTo>
                    <a:pt x="23" y="51"/>
                    <a:pt x="24" y="52"/>
                    <a:pt x="24" y="52"/>
                  </a:cubicBezTo>
                  <a:cubicBezTo>
                    <a:pt x="24" y="53"/>
                    <a:pt x="25" y="54"/>
                    <a:pt x="26" y="54"/>
                  </a:cubicBezTo>
                  <a:cubicBezTo>
                    <a:pt x="26" y="54"/>
                    <a:pt x="25" y="54"/>
                    <a:pt x="25" y="53"/>
                  </a:cubicBezTo>
                  <a:cubicBezTo>
                    <a:pt x="25" y="53"/>
                    <a:pt x="25" y="53"/>
                    <a:pt x="25" y="52"/>
                  </a:cubicBezTo>
                  <a:cubicBezTo>
                    <a:pt x="25" y="52"/>
                    <a:pt x="25" y="52"/>
                    <a:pt x="25" y="52"/>
                  </a:cubicBezTo>
                  <a:cubicBezTo>
                    <a:pt x="25" y="52"/>
                    <a:pt x="25" y="51"/>
                    <a:pt x="25" y="51"/>
                  </a:cubicBezTo>
                  <a:cubicBezTo>
                    <a:pt x="25" y="51"/>
                    <a:pt x="25" y="51"/>
                    <a:pt x="25" y="51"/>
                  </a:cubicBezTo>
                  <a:cubicBezTo>
                    <a:pt x="25" y="51"/>
                    <a:pt x="24" y="50"/>
                    <a:pt x="24" y="49"/>
                  </a:cubicBezTo>
                  <a:cubicBezTo>
                    <a:pt x="24" y="49"/>
                    <a:pt x="25" y="49"/>
                    <a:pt x="25" y="49"/>
                  </a:cubicBezTo>
                  <a:cubicBezTo>
                    <a:pt x="25" y="48"/>
                    <a:pt x="24" y="48"/>
                    <a:pt x="24" y="48"/>
                  </a:cubicBezTo>
                  <a:cubicBezTo>
                    <a:pt x="24" y="48"/>
                    <a:pt x="24" y="49"/>
                    <a:pt x="24" y="49"/>
                  </a:cubicBezTo>
                  <a:cubicBezTo>
                    <a:pt x="24" y="49"/>
                    <a:pt x="24" y="48"/>
                    <a:pt x="23" y="48"/>
                  </a:cubicBezTo>
                  <a:cubicBezTo>
                    <a:pt x="23" y="48"/>
                    <a:pt x="23" y="48"/>
                    <a:pt x="22" y="48"/>
                  </a:cubicBezTo>
                  <a:cubicBezTo>
                    <a:pt x="22" y="48"/>
                    <a:pt x="22" y="48"/>
                    <a:pt x="22" y="47"/>
                  </a:cubicBezTo>
                  <a:cubicBezTo>
                    <a:pt x="22" y="47"/>
                    <a:pt x="21" y="47"/>
                    <a:pt x="21" y="47"/>
                  </a:cubicBezTo>
                  <a:cubicBezTo>
                    <a:pt x="21" y="47"/>
                    <a:pt x="20" y="47"/>
                    <a:pt x="20" y="46"/>
                  </a:cubicBezTo>
                  <a:cubicBezTo>
                    <a:pt x="20" y="46"/>
                    <a:pt x="20" y="45"/>
                    <a:pt x="20" y="45"/>
                  </a:cubicBezTo>
                  <a:cubicBezTo>
                    <a:pt x="19" y="44"/>
                    <a:pt x="18" y="44"/>
                    <a:pt x="18" y="42"/>
                  </a:cubicBezTo>
                  <a:cubicBezTo>
                    <a:pt x="18" y="42"/>
                    <a:pt x="19" y="42"/>
                    <a:pt x="19" y="41"/>
                  </a:cubicBezTo>
                  <a:cubicBezTo>
                    <a:pt x="19" y="41"/>
                    <a:pt x="19" y="41"/>
                    <a:pt x="18" y="41"/>
                  </a:cubicBezTo>
                  <a:cubicBezTo>
                    <a:pt x="18" y="40"/>
                    <a:pt x="17" y="41"/>
                    <a:pt x="17" y="40"/>
                  </a:cubicBezTo>
                  <a:cubicBezTo>
                    <a:pt x="17" y="40"/>
                    <a:pt x="17" y="40"/>
                    <a:pt x="17" y="40"/>
                  </a:cubicBezTo>
                  <a:cubicBezTo>
                    <a:pt x="18" y="39"/>
                    <a:pt x="17" y="39"/>
                    <a:pt x="18" y="39"/>
                  </a:cubicBezTo>
                  <a:cubicBezTo>
                    <a:pt x="18" y="39"/>
                    <a:pt x="20" y="39"/>
                    <a:pt x="19" y="39"/>
                  </a:cubicBezTo>
                  <a:cubicBezTo>
                    <a:pt x="19" y="38"/>
                    <a:pt x="18" y="38"/>
                    <a:pt x="17" y="39"/>
                  </a:cubicBezTo>
                  <a:cubicBezTo>
                    <a:pt x="17" y="39"/>
                    <a:pt x="17" y="39"/>
                    <a:pt x="17" y="39"/>
                  </a:cubicBezTo>
                  <a:cubicBezTo>
                    <a:pt x="17" y="39"/>
                    <a:pt x="17" y="39"/>
                    <a:pt x="16" y="39"/>
                  </a:cubicBezTo>
                  <a:cubicBezTo>
                    <a:pt x="16" y="39"/>
                    <a:pt x="16" y="39"/>
                    <a:pt x="16" y="39"/>
                  </a:cubicBezTo>
                  <a:cubicBezTo>
                    <a:pt x="15" y="39"/>
                    <a:pt x="15" y="39"/>
                    <a:pt x="15" y="39"/>
                  </a:cubicBezTo>
                  <a:cubicBezTo>
                    <a:pt x="15" y="38"/>
                    <a:pt x="15" y="39"/>
                    <a:pt x="15" y="38"/>
                  </a:cubicBezTo>
                  <a:cubicBezTo>
                    <a:pt x="15" y="38"/>
                    <a:pt x="15" y="38"/>
                    <a:pt x="15" y="38"/>
                  </a:cubicBezTo>
                  <a:cubicBezTo>
                    <a:pt x="15" y="38"/>
                    <a:pt x="16" y="38"/>
                    <a:pt x="16" y="37"/>
                  </a:cubicBezTo>
                  <a:cubicBezTo>
                    <a:pt x="15" y="37"/>
                    <a:pt x="15" y="36"/>
                    <a:pt x="15" y="37"/>
                  </a:cubicBezTo>
                  <a:cubicBezTo>
                    <a:pt x="15" y="37"/>
                    <a:pt x="15" y="37"/>
                    <a:pt x="14" y="37"/>
                  </a:cubicBezTo>
                  <a:cubicBezTo>
                    <a:pt x="14" y="37"/>
                    <a:pt x="13" y="37"/>
                    <a:pt x="13" y="37"/>
                  </a:cubicBezTo>
                  <a:cubicBezTo>
                    <a:pt x="13" y="36"/>
                    <a:pt x="12" y="36"/>
                    <a:pt x="11" y="36"/>
                  </a:cubicBezTo>
                  <a:cubicBezTo>
                    <a:pt x="11" y="37"/>
                    <a:pt x="12" y="37"/>
                    <a:pt x="11" y="37"/>
                  </a:cubicBezTo>
                  <a:cubicBezTo>
                    <a:pt x="11" y="37"/>
                    <a:pt x="11" y="36"/>
                    <a:pt x="11" y="35"/>
                  </a:cubicBezTo>
                  <a:cubicBezTo>
                    <a:pt x="10" y="35"/>
                    <a:pt x="10" y="35"/>
                    <a:pt x="9" y="35"/>
                  </a:cubicBezTo>
                  <a:cubicBezTo>
                    <a:pt x="9" y="35"/>
                    <a:pt x="9" y="34"/>
                    <a:pt x="9" y="34"/>
                  </a:cubicBezTo>
                  <a:cubicBezTo>
                    <a:pt x="9" y="34"/>
                    <a:pt x="9" y="34"/>
                    <a:pt x="8" y="34"/>
                  </a:cubicBezTo>
                  <a:cubicBezTo>
                    <a:pt x="8" y="34"/>
                    <a:pt x="7" y="34"/>
                    <a:pt x="7" y="34"/>
                  </a:cubicBezTo>
                  <a:cubicBezTo>
                    <a:pt x="6" y="34"/>
                    <a:pt x="6" y="34"/>
                    <a:pt x="6" y="33"/>
                  </a:cubicBezTo>
                  <a:cubicBezTo>
                    <a:pt x="6" y="33"/>
                    <a:pt x="6" y="33"/>
                    <a:pt x="6" y="33"/>
                  </a:cubicBezTo>
                  <a:cubicBezTo>
                    <a:pt x="5" y="33"/>
                    <a:pt x="5" y="33"/>
                    <a:pt x="5" y="33"/>
                  </a:cubicBezTo>
                  <a:cubicBezTo>
                    <a:pt x="5" y="33"/>
                    <a:pt x="5" y="33"/>
                    <a:pt x="4" y="33"/>
                  </a:cubicBezTo>
                  <a:cubicBezTo>
                    <a:pt x="4" y="33"/>
                    <a:pt x="4" y="34"/>
                    <a:pt x="4" y="34"/>
                  </a:cubicBezTo>
                  <a:cubicBezTo>
                    <a:pt x="4" y="34"/>
                    <a:pt x="4" y="34"/>
                    <a:pt x="4" y="34"/>
                  </a:cubicBezTo>
                  <a:cubicBezTo>
                    <a:pt x="3" y="34"/>
                    <a:pt x="3" y="34"/>
                    <a:pt x="3" y="33"/>
                  </a:cubicBezTo>
                  <a:cubicBezTo>
                    <a:pt x="3" y="33"/>
                    <a:pt x="2" y="32"/>
                    <a:pt x="2" y="32"/>
                  </a:cubicBezTo>
                  <a:cubicBezTo>
                    <a:pt x="1" y="31"/>
                    <a:pt x="0" y="31"/>
                    <a:pt x="1" y="31"/>
                  </a:cubicBezTo>
                  <a:cubicBezTo>
                    <a:pt x="1" y="31"/>
                    <a:pt x="5" y="31"/>
                    <a:pt x="3" y="30"/>
                  </a:cubicBezTo>
                  <a:cubicBezTo>
                    <a:pt x="3" y="30"/>
                    <a:pt x="2" y="29"/>
                    <a:pt x="2" y="29"/>
                  </a:cubicBezTo>
                  <a:cubicBezTo>
                    <a:pt x="2" y="29"/>
                    <a:pt x="2" y="30"/>
                    <a:pt x="2" y="30"/>
                  </a:cubicBezTo>
                  <a:cubicBezTo>
                    <a:pt x="1" y="30"/>
                    <a:pt x="2" y="30"/>
                    <a:pt x="1" y="29"/>
                  </a:cubicBezTo>
                  <a:cubicBezTo>
                    <a:pt x="1" y="29"/>
                    <a:pt x="1" y="29"/>
                    <a:pt x="1" y="29"/>
                  </a:cubicBezTo>
                  <a:cubicBezTo>
                    <a:pt x="1" y="28"/>
                    <a:pt x="2" y="29"/>
                    <a:pt x="2" y="29"/>
                  </a:cubicBezTo>
                  <a:cubicBezTo>
                    <a:pt x="2" y="29"/>
                    <a:pt x="3" y="29"/>
                    <a:pt x="3" y="29"/>
                  </a:cubicBezTo>
                  <a:cubicBezTo>
                    <a:pt x="3" y="28"/>
                    <a:pt x="3" y="29"/>
                    <a:pt x="2" y="28"/>
                  </a:cubicBezTo>
                  <a:cubicBezTo>
                    <a:pt x="2" y="28"/>
                    <a:pt x="3" y="27"/>
                    <a:pt x="3" y="27"/>
                  </a:cubicBezTo>
                  <a:cubicBezTo>
                    <a:pt x="3" y="27"/>
                    <a:pt x="2" y="28"/>
                    <a:pt x="2" y="28"/>
                  </a:cubicBezTo>
                  <a:cubicBezTo>
                    <a:pt x="2" y="28"/>
                    <a:pt x="1" y="28"/>
                    <a:pt x="1" y="28"/>
                  </a:cubicBezTo>
                  <a:cubicBezTo>
                    <a:pt x="0" y="28"/>
                    <a:pt x="0" y="28"/>
                    <a:pt x="0" y="27"/>
                  </a:cubicBezTo>
                  <a:cubicBezTo>
                    <a:pt x="0" y="27"/>
                    <a:pt x="0" y="26"/>
                    <a:pt x="0" y="26"/>
                  </a:cubicBezTo>
                  <a:cubicBezTo>
                    <a:pt x="1" y="26"/>
                    <a:pt x="1" y="26"/>
                    <a:pt x="1" y="26"/>
                  </a:cubicBezTo>
                  <a:cubicBezTo>
                    <a:pt x="1" y="26"/>
                    <a:pt x="2" y="26"/>
                    <a:pt x="2" y="25"/>
                  </a:cubicBezTo>
                  <a:cubicBezTo>
                    <a:pt x="3" y="25"/>
                    <a:pt x="3" y="25"/>
                    <a:pt x="3" y="25"/>
                  </a:cubicBezTo>
                  <a:cubicBezTo>
                    <a:pt x="3" y="25"/>
                    <a:pt x="3" y="25"/>
                    <a:pt x="3" y="25"/>
                  </a:cubicBezTo>
                  <a:cubicBezTo>
                    <a:pt x="4" y="25"/>
                    <a:pt x="4" y="25"/>
                    <a:pt x="4" y="25"/>
                  </a:cubicBezTo>
                  <a:cubicBezTo>
                    <a:pt x="5" y="25"/>
                    <a:pt x="5" y="25"/>
                    <a:pt x="5" y="25"/>
                  </a:cubicBezTo>
                  <a:cubicBezTo>
                    <a:pt x="5" y="25"/>
                    <a:pt x="5" y="24"/>
                    <a:pt x="5" y="24"/>
                  </a:cubicBezTo>
                  <a:cubicBezTo>
                    <a:pt x="6" y="25"/>
                    <a:pt x="6" y="24"/>
                    <a:pt x="7" y="24"/>
                  </a:cubicBezTo>
                  <a:cubicBezTo>
                    <a:pt x="7" y="24"/>
                    <a:pt x="8" y="25"/>
                    <a:pt x="8" y="25"/>
                  </a:cubicBezTo>
                  <a:cubicBezTo>
                    <a:pt x="8" y="24"/>
                    <a:pt x="8" y="23"/>
                    <a:pt x="9" y="23"/>
                  </a:cubicBezTo>
                  <a:cubicBezTo>
                    <a:pt x="9" y="23"/>
                    <a:pt x="9" y="23"/>
                    <a:pt x="9" y="23"/>
                  </a:cubicBezTo>
                  <a:cubicBezTo>
                    <a:pt x="10" y="24"/>
                    <a:pt x="10" y="23"/>
                    <a:pt x="11" y="23"/>
                  </a:cubicBezTo>
                  <a:cubicBezTo>
                    <a:pt x="11" y="23"/>
                    <a:pt x="11" y="23"/>
                    <a:pt x="11" y="23"/>
                  </a:cubicBezTo>
                  <a:cubicBezTo>
                    <a:pt x="11" y="23"/>
                    <a:pt x="11" y="23"/>
                    <a:pt x="12" y="23"/>
                  </a:cubicBezTo>
                  <a:cubicBezTo>
                    <a:pt x="12" y="23"/>
                    <a:pt x="12" y="24"/>
                    <a:pt x="13" y="24"/>
                  </a:cubicBezTo>
                  <a:cubicBezTo>
                    <a:pt x="13" y="25"/>
                    <a:pt x="13" y="26"/>
                    <a:pt x="14" y="26"/>
                  </a:cubicBezTo>
                  <a:cubicBezTo>
                    <a:pt x="14" y="27"/>
                    <a:pt x="14" y="27"/>
                    <a:pt x="15" y="26"/>
                  </a:cubicBezTo>
                  <a:cubicBezTo>
                    <a:pt x="15" y="26"/>
                    <a:pt x="16" y="25"/>
                    <a:pt x="16" y="25"/>
                  </a:cubicBezTo>
                  <a:cubicBezTo>
                    <a:pt x="17" y="25"/>
                    <a:pt x="16" y="25"/>
                    <a:pt x="17" y="25"/>
                  </a:cubicBezTo>
                  <a:cubicBezTo>
                    <a:pt x="17" y="25"/>
                    <a:pt x="17" y="26"/>
                    <a:pt x="17" y="26"/>
                  </a:cubicBezTo>
                  <a:cubicBezTo>
                    <a:pt x="18" y="26"/>
                    <a:pt x="18" y="25"/>
                    <a:pt x="18" y="25"/>
                  </a:cubicBezTo>
                  <a:cubicBezTo>
                    <a:pt x="18" y="25"/>
                    <a:pt x="18" y="25"/>
                    <a:pt x="19" y="25"/>
                  </a:cubicBezTo>
                  <a:cubicBezTo>
                    <a:pt x="19" y="25"/>
                    <a:pt x="19" y="24"/>
                    <a:pt x="19" y="24"/>
                  </a:cubicBezTo>
                  <a:cubicBezTo>
                    <a:pt x="20" y="24"/>
                    <a:pt x="20" y="25"/>
                    <a:pt x="20" y="25"/>
                  </a:cubicBezTo>
                  <a:cubicBezTo>
                    <a:pt x="21" y="26"/>
                    <a:pt x="21" y="25"/>
                    <a:pt x="22" y="25"/>
                  </a:cubicBezTo>
                  <a:cubicBezTo>
                    <a:pt x="22" y="25"/>
                    <a:pt x="22" y="25"/>
                    <a:pt x="23" y="25"/>
                  </a:cubicBezTo>
                  <a:cubicBezTo>
                    <a:pt x="23" y="25"/>
                    <a:pt x="23" y="25"/>
                    <a:pt x="22" y="25"/>
                  </a:cubicBezTo>
                  <a:cubicBezTo>
                    <a:pt x="22" y="25"/>
                    <a:pt x="22" y="25"/>
                    <a:pt x="22" y="24"/>
                  </a:cubicBezTo>
                  <a:cubicBezTo>
                    <a:pt x="22" y="24"/>
                    <a:pt x="22" y="24"/>
                    <a:pt x="22" y="23"/>
                  </a:cubicBezTo>
                  <a:cubicBezTo>
                    <a:pt x="22" y="23"/>
                    <a:pt x="22" y="22"/>
                    <a:pt x="22" y="22"/>
                  </a:cubicBezTo>
                  <a:cubicBezTo>
                    <a:pt x="22" y="21"/>
                    <a:pt x="21" y="21"/>
                    <a:pt x="22" y="20"/>
                  </a:cubicBezTo>
                  <a:cubicBezTo>
                    <a:pt x="22" y="20"/>
                    <a:pt x="21" y="20"/>
                    <a:pt x="22" y="19"/>
                  </a:cubicBezTo>
                  <a:cubicBezTo>
                    <a:pt x="22" y="19"/>
                    <a:pt x="22" y="19"/>
                    <a:pt x="22" y="19"/>
                  </a:cubicBezTo>
                  <a:cubicBezTo>
                    <a:pt x="21" y="19"/>
                    <a:pt x="21" y="18"/>
                    <a:pt x="21" y="18"/>
                  </a:cubicBezTo>
                  <a:cubicBezTo>
                    <a:pt x="21" y="18"/>
                    <a:pt x="20" y="18"/>
                    <a:pt x="20" y="17"/>
                  </a:cubicBezTo>
                  <a:cubicBezTo>
                    <a:pt x="20" y="17"/>
                    <a:pt x="20" y="17"/>
                    <a:pt x="20" y="17"/>
                  </a:cubicBezTo>
                  <a:cubicBezTo>
                    <a:pt x="20" y="17"/>
                    <a:pt x="20" y="17"/>
                    <a:pt x="20" y="16"/>
                  </a:cubicBezTo>
                  <a:cubicBezTo>
                    <a:pt x="20" y="16"/>
                    <a:pt x="20" y="16"/>
                    <a:pt x="20" y="15"/>
                  </a:cubicBezTo>
                  <a:cubicBezTo>
                    <a:pt x="20" y="15"/>
                    <a:pt x="19" y="15"/>
                    <a:pt x="19" y="14"/>
                  </a:cubicBezTo>
                  <a:cubicBezTo>
                    <a:pt x="19" y="14"/>
                    <a:pt x="20" y="14"/>
                    <a:pt x="21" y="14"/>
                  </a:cubicBezTo>
                  <a:cubicBezTo>
                    <a:pt x="21" y="14"/>
                    <a:pt x="21" y="15"/>
                    <a:pt x="21" y="15"/>
                  </a:cubicBezTo>
                  <a:cubicBezTo>
                    <a:pt x="22" y="15"/>
                    <a:pt x="22" y="15"/>
                    <a:pt x="22" y="14"/>
                  </a:cubicBezTo>
                  <a:cubicBezTo>
                    <a:pt x="23" y="14"/>
                    <a:pt x="23" y="14"/>
                    <a:pt x="24" y="14"/>
                  </a:cubicBezTo>
                  <a:cubicBezTo>
                    <a:pt x="24" y="15"/>
                    <a:pt x="24" y="15"/>
                    <a:pt x="24" y="15"/>
                  </a:cubicBezTo>
                  <a:cubicBezTo>
                    <a:pt x="24" y="15"/>
                    <a:pt x="24" y="16"/>
                    <a:pt x="24" y="16"/>
                  </a:cubicBezTo>
                  <a:cubicBezTo>
                    <a:pt x="24" y="16"/>
                    <a:pt x="25" y="18"/>
                    <a:pt x="25" y="18"/>
                  </a:cubicBezTo>
                  <a:cubicBezTo>
                    <a:pt x="25" y="18"/>
                    <a:pt x="25" y="18"/>
                    <a:pt x="25" y="18"/>
                  </a:cubicBezTo>
                  <a:cubicBezTo>
                    <a:pt x="25" y="18"/>
                    <a:pt x="25" y="17"/>
                    <a:pt x="25" y="17"/>
                  </a:cubicBezTo>
                  <a:cubicBezTo>
                    <a:pt x="26" y="17"/>
                    <a:pt x="26" y="18"/>
                    <a:pt x="27" y="18"/>
                  </a:cubicBezTo>
                  <a:cubicBezTo>
                    <a:pt x="27" y="18"/>
                    <a:pt x="28" y="18"/>
                    <a:pt x="28" y="18"/>
                  </a:cubicBezTo>
                  <a:cubicBezTo>
                    <a:pt x="29" y="18"/>
                    <a:pt x="29" y="18"/>
                    <a:pt x="30" y="18"/>
                  </a:cubicBezTo>
                  <a:cubicBezTo>
                    <a:pt x="30" y="18"/>
                    <a:pt x="30" y="19"/>
                    <a:pt x="31" y="19"/>
                  </a:cubicBezTo>
                  <a:cubicBezTo>
                    <a:pt x="31" y="19"/>
                    <a:pt x="32" y="18"/>
                    <a:pt x="33" y="18"/>
                  </a:cubicBezTo>
                  <a:cubicBezTo>
                    <a:pt x="33" y="18"/>
                    <a:pt x="34" y="17"/>
                    <a:pt x="34" y="17"/>
                  </a:cubicBezTo>
                  <a:cubicBezTo>
                    <a:pt x="35" y="17"/>
                    <a:pt x="36" y="17"/>
                    <a:pt x="36" y="16"/>
                  </a:cubicBezTo>
                  <a:cubicBezTo>
                    <a:pt x="36" y="16"/>
                    <a:pt x="35" y="17"/>
                    <a:pt x="35" y="17"/>
                  </a:cubicBezTo>
                  <a:cubicBezTo>
                    <a:pt x="35" y="17"/>
                    <a:pt x="34" y="17"/>
                    <a:pt x="34" y="17"/>
                  </a:cubicBezTo>
                  <a:cubicBezTo>
                    <a:pt x="34" y="17"/>
                    <a:pt x="33" y="17"/>
                    <a:pt x="33" y="16"/>
                  </a:cubicBezTo>
                  <a:cubicBezTo>
                    <a:pt x="33" y="16"/>
                    <a:pt x="33" y="16"/>
                    <a:pt x="33" y="16"/>
                  </a:cubicBezTo>
                  <a:cubicBezTo>
                    <a:pt x="33" y="16"/>
                    <a:pt x="33" y="15"/>
                    <a:pt x="33" y="15"/>
                  </a:cubicBezTo>
                  <a:cubicBezTo>
                    <a:pt x="33" y="15"/>
                    <a:pt x="33" y="15"/>
                    <a:pt x="34" y="14"/>
                  </a:cubicBezTo>
                  <a:cubicBezTo>
                    <a:pt x="35" y="13"/>
                    <a:pt x="37" y="13"/>
                    <a:pt x="38" y="12"/>
                  </a:cubicBezTo>
                  <a:cubicBezTo>
                    <a:pt x="39" y="12"/>
                    <a:pt x="40" y="12"/>
                    <a:pt x="41" y="11"/>
                  </a:cubicBezTo>
                  <a:cubicBezTo>
                    <a:pt x="42" y="10"/>
                    <a:pt x="42" y="10"/>
                    <a:pt x="42" y="9"/>
                  </a:cubicBezTo>
                  <a:cubicBezTo>
                    <a:pt x="43" y="8"/>
                    <a:pt x="43" y="9"/>
                    <a:pt x="44" y="9"/>
                  </a:cubicBezTo>
                  <a:cubicBezTo>
                    <a:pt x="44" y="9"/>
                    <a:pt x="44" y="9"/>
                    <a:pt x="44" y="9"/>
                  </a:cubicBezTo>
                  <a:cubicBezTo>
                    <a:pt x="43" y="9"/>
                    <a:pt x="43" y="8"/>
                    <a:pt x="43" y="8"/>
                  </a:cubicBezTo>
                  <a:cubicBezTo>
                    <a:pt x="43" y="8"/>
                    <a:pt x="43" y="8"/>
                    <a:pt x="43" y="7"/>
                  </a:cubicBezTo>
                  <a:cubicBezTo>
                    <a:pt x="43" y="7"/>
                    <a:pt x="43" y="8"/>
                    <a:pt x="43" y="7"/>
                  </a:cubicBezTo>
                  <a:cubicBezTo>
                    <a:pt x="43" y="7"/>
                    <a:pt x="43" y="7"/>
                    <a:pt x="43" y="7"/>
                  </a:cubicBezTo>
                  <a:cubicBezTo>
                    <a:pt x="43" y="6"/>
                    <a:pt x="43" y="6"/>
                    <a:pt x="43" y="6"/>
                  </a:cubicBezTo>
                  <a:cubicBezTo>
                    <a:pt x="43" y="6"/>
                    <a:pt x="43" y="5"/>
                    <a:pt x="43" y="4"/>
                  </a:cubicBezTo>
                  <a:cubicBezTo>
                    <a:pt x="43" y="4"/>
                    <a:pt x="43" y="3"/>
                    <a:pt x="43" y="3"/>
                  </a:cubicBezTo>
                  <a:cubicBezTo>
                    <a:pt x="43" y="2"/>
                    <a:pt x="43" y="2"/>
                    <a:pt x="44" y="2"/>
                  </a:cubicBezTo>
                  <a:cubicBezTo>
                    <a:pt x="44" y="1"/>
                    <a:pt x="45" y="1"/>
                    <a:pt x="45" y="1"/>
                  </a:cubicBezTo>
                  <a:cubicBezTo>
                    <a:pt x="47" y="0"/>
                    <a:pt x="48" y="0"/>
                    <a:pt x="49" y="0"/>
                  </a:cubicBezTo>
                  <a:cubicBezTo>
                    <a:pt x="49" y="0"/>
                    <a:pt x="49" y="0"/>
                    <a:pt x="50" y="1"/>
                  </a:cubicBezTo>
                  <a:cubicBezTo>
                    <a:pt x="50" y="1"/>
                    <a:pt x="50" y="1"/>
                    <a:pt x="50" y="2"/>
                  </a:cubicBezTo>
                  <a:cubicBezTo>
                    <a:pt x="50" y="3"/>
                    <a:pt x="50" y="2"/>
                    <a:pt x="51" y="3"/>
                  </a:cubicBezTo>
                  <a:cubicBezTo>
                    <a:pt x="51" y="3"/>
                    <a:pt x="51" y="4"/>
                    <a:pt x="51" y="4"/>
                  </a:cubicBezTo>
                  <a:cubicBezTo>
                    <a:pt x="52" y="4"/>
                    <a:pt x="52" y="4"/>
                    <a:pt x="52" y="3"/>
                  </a:cubicBezTo>
                  <a:cubicBezTo>
                    <a:pt x="53" y="3"/>
                    <a:pt x="53" y="3"/>
                    <a:pt x="54" y="4"/>
                  </a:cubicBezTo>
                  <a:cubicBezTo>
                    <a:pt x="54" y="4"/>
                    <a:pt x="54" y="5"/>
                    <a:pt x="54" y="6"/>
                  </a:cubicBezTo>
                  <a:cubicBezTo>
                    <a:pt x="55" y="6"/>
                    <a:pt x="56" y="6"/>
                    <a:pt x="56" y="6"/>
                  </a:cubicBezTo>
                  <a:cubicBezTo>
                    <a:pt x="57" y="6"/>
                    <a:pt x="57" y="8"/>
                    <a:pt x="57" y="8"/>
                  </a:cubicBezTo>
                  <a:cubicBezTo>
                    <a:pt x="58" y="8"/>
                    <a:pt x="59" y="8"/>
                    <a:pt x="59" y="8"/>
                  </a:cubicBezTo>
                  <a:cubicBezTo>
                    <a:pt x="60" y="8"/>
                    <a:pt x="60" y="8"/>
                    <a:pt x="60" y="9"/>
                  </a:cubicBezTo>
                  <a:cubicBezTo>
                    <a:pt x="61" y="9"/>
                    <a:pt x="61" y="9"/>
                    <a:pt x="61" y="9"/>
                  </a:cubicBezTo>
                  <a:cubicBezTo>
                    <a:pt x="60" y="9"/>
                    <a:pt x="60" y="9"/>
                    <a:pt x="60" y="10"/>
                  </a:cubicBezTo>
                  <a:cubicBezTo>
                    <a:pt x="60" y="10"/>
                    <a:pt x="61" y="10"/>
                    <a:pt x="60" y="11"/>
                  </a:cubicBezTo>
                  <a:cubicBezTo>
                    <a:pt x="60" y="11"/>
                    <a:pt x="60" y="11"/>
                    <a:pt x="60" y="11"/>
                  </a:cubicBezTo>
                  <a:cubicBezTo>
                    <a:pt x="60" y="12"/>
                    <a:pt x="61" y="12"/>
                    <a:pt x="61" y="12"/>
                  </a:cubicBezTo>
                  <a:cubicBezTo>
                    <a:pt x="62" y="12"/>
                    <a:pt x="63" y="12"/>
                    <a:pt x="63" y="11"/>
                  </a:cubicBezTo>
                  <a:cubicBezTo>
                    <a:pt x="64" y="12"/>
                    <a:pt x="64" y="9"/>
                    <a:pt x="65" y="10"/>
                  </a:cubicBezTo>
                  <a:cubicBezTo>
                    <a:pt x="65" y="10"/>
                    <a:pt x="64" y="11"/>
                    <a:pt x="64" y="11"/>
                  </a:cubicBezTo>
                  <a:cubicBezTo>
                    <a:pt x="64" y="12"/>
                    <a:pt x="65" y="12"/>
                    <a:pt x="65" y="12"/>
                  </a:cubicBezTo>
                  <a:cubicBezTo>
                    <a:pt x="65" y="12"/>
                    <a:pt x="65" y="13"/>
                    <a:pt x="65" y="13"/>
                  </a:cubicBezTo>
                  <a:cubicBezTo>
                    <a:pt x="65" y="13"/>
                    <a:pt x="65" y="13"/>
                    <a:pt x="65" y="13"/>
                  </a:cubicBezTo>
                  <a:cubicBezTo>
                    <a:pt x="66" y="13"/>
                    <a:pt x="66" y="13"/>
                    <a:pt x="66" y="14"/>
                  </a:cubicBezTo>
                  <a:cubicBezTo>
                    <a:pt x="66" y="14"/>
                    <a:pt x="67" y="14"/>
                    <a:pt x="67" y="14"/>
                  </a:cubicBezTo>
                  <a:cubicBezTo>
                    <a:pt x="67" y="14"/>
                    <a:pt x="67" y="14"/>
                    <a:pt x="68" y="14"/>
                  </a:cubicBezTo>
                  <a:cubicBezTo>
                    <a:pt x="68" y="15"/>
                    <a:pt x="68" y="15"/>
                    <a:pt x="68" y="15"/>
                  </a:cubicBezTo>
                  <a:cubicBezTo>
                    <a:pt x="68" y="15"/>
                    <a:pt x="69" y="15"/>
                    <a:pt x="69" y="15"/>
                  </a:cubicBezTo>
                  <a:cubicBezTo>
                    <a:pt x="69" y="16"/>
                    <a:pt x="69" y="16"/>
                    <a:pt x="69" y="16"/>
                  </a:cubicBezTo>
                  <a:cubicBezTo>
                    <a:pt x="69" y="16"/>
                    <a:pt x="70" y="16"/>
                    <a:pt x="71" y="16"/>
                  </a:cubicBezTo>
                  <a:cubicBezTo>
                    <a:pt x="72" y="16"/>
                    <a:pt x="72" y="17"/>
                    <a:pt x="72" y="17"/>
                  </a:cubicBezTo>
                  <a:cubicBezTo>
                    <a:pt x="73" y="17"/>
                    <a:pt x="73" y="17"/>
                    <a:pt x="74" y="17"/>
                  </a:cubicBezTo>
                  <a:cubicBezTo>
                    <a:pt x="74" y="17"/>
                    <a:pt x="74" y="17"/>
                    <a:pt x="74" y="17"/>
                  </a:cubicBezTo>
                  <a:cubicBezTo>
                    <a:pt x="75" y="17"/>
                    <a:pt x="76" y="17"/>
                    <a:pt x="76" y="18"/>
                  </a:cubicBezTo>
                  <a:cubicBezTo>
                    <a:pt x="77" y="18"/>
                    <a:pt x="77" y="18"/>
                    <a:pt x="77" y="19"/>
                  </a:cubicBezTo>
                  <a:cubicBezTo>
                    <a:pt x="77" y="19"/>
                    <a:pt x="78" y="20"/>
                    <a:pt x="78" y="20"/>
                  </a:cubicBezTo>
                  <a:cubicBezTo>
                    <a:pt x="79" y="20"/>
                    <a:pt x="80" y="20"/>
                    <a:pt x="80" y="20"/>
                  </a:cubicBezTo>
                  <a:cubicBezTo>
                    <a:pt x="80" y="20"/>
                    <a:pt x="82" y="20"/>
                    <a:pt x="82" y="20"/>
                  </a:cubicBezTo>
                  <a:cubicBezTo>
                    <a:pt x="83" y="20"/>
                    <a:pt x="83" y="21"/>
                    <a:pt x="83" y="21"/>
                  </a:cubicBezTo>
                  <a:cubicBezTo>
                    <a:pt x="84" y="21"/>
                    <a:pt x="84" y="21"/>
                    <a:pt x="85" y="21"/>
                  </a:cubicBezTo>
                  <a:cubicBezTo>
                    <a:pt x="86" y="21"/>
                    <a:pt x="86" y="21"/>
                    <a:pt x="86" y="22"/>
                  </a:cubicBezTo>
                  <a:cubicBezTo>
                    <a:pt x="87" y="22"/>
                    <a:pt x="88" y="22"/>
                    <a:pt x="88" y="22"/>
                  </a:cubicBezTo>
                  <a:cubicBezTo>
                    <a:pt x="88" y="22"/>
                    <a:pt x="88" y="22"/>
                    <a:pt x="88" y="22"/>
                  </a:cubicBezTo>
                  <a:close/>
                  <a:moveTo>
                    <a:pt x="96" y="89"/>
                  </a:moveTo>
                  <a:cubicBezTo>
                    <a:pt x="97" y="88"/>
                    <a:pt x="97" y="87"/>
                    <a:pt x="97" y="86"/>
                  </a:cubicBezTo>
                  <a:cubicBezTo>
                    <a:pt x="97" y="86"/>
                    <a:pt x="97" y="85"/>
                    <a:pt x="96" y="84"/>
                  </a:cubicBezTo>
                  <a:cubicBezTo>
                    <a:pt x="96" y="84"/>
                    <a:pt x="96" y="83"/>
                    <a:pt x="96" y="83"/>
                  </a:cubicBezTo>
                  <a:cubicBezTo>
                    <a:pt x="96" y="82"/>
                    <a:pt x="96" y="82"/>
                    <a:pt x="96" y="82"/>
                  </a:cubicBezTo>
                  <a:cubicBezTo>
                    <a:pt x="96" y="81"/>
                    <a:pt x="96" y="80"/>
                    <a:pt x="96" y="80"/>
                  </a:cubicBezTo>
                  <a:cubicBezTo>
                    <a:pt x="95" y="80"/>
                    <a:pt x="95" y="81"/>
                    <a:pt x="95" y="82"/>
                  </a:cubicBezTo>
                  <a:cubicBezTo>
                    <a:pt x="95" y="82"/>
                    <a:pt x="96" y="82"/>
                    <a:pt x="95" y="83"/>
                  </a:cubicBezTo>
                  <a:cubicBezTo>
                    <a:pt x="95" y="83"/>
                    <a:pt x="94" y="82"/>
                    <a:pt x="94" y="82"/>
                  </a:cubicBezTo>
                  <a:cubicBezTo>
                    <a:pt x="94" y="82"/>
                    <a:pt x="93" y="83"/>
                    <a:pt x="92" y="83"/>
                  </a:cubicBezTo>
                  <a:cubicBezTo>
                    <a:pt x="92" y="83"/>
                    <a:pt x="91" y="84"/>
                    <a:pt x="91" y="84"/>
                  </a:cubicBezTo>
                  <a:cubicBezTo>
                    <a:pt x="91" y="84"/>
                    <a:pt x="91" y="84"/>
                    <a:pt x="91" y="85"/>
                  </a:cubicBezTo>
                  <a:cubicBezTo>
                    <a:pt x="91" y="85"/>
                    <a:pt x="90" y="85"/>
                    <a:pt x="90" y="85"/>
                  </a:cubicBezTo>
                  <a:cubicBezTo>
                    <a:pt x="90" y="85"/>
                    <a:pt x="90" y="85"/>
                    <a:pt x="90" y="86"/>
                  </a:cubicBezTo>
                  <a:cubicBezTo>
                    <a:pt x="90" y="86"/>
                    <a:pt x="91" y="86"/>
                    <a:pt x="91" y="86"/>
                  </a:cubicBezTo>
                  <a:cubicBezTo>
                    <a:pt x="90" y="87"/>
                    <a:pt x="90" y="87"/>
                    <a:pt x="90" y="87"/>
                  </a:cubicBezTo>
                  <a:cubicBezTo>
                    <a:pt x="90" y="88"/>
                    <a:pt x="91" y="88"/>
                    <a:pt x="91" y="88"/>
                  </a:cubicBezTo>
                  <a:cubicBezTo>
                    <a:pt x="91" y="89"/>
                    <a:pt x="91" y="89"/>
                    <a:pt x="90" y="89"/>
                  </a:cubicBezTo>
                  <a:cubicBezTo>
                    <a:pt x="90" y="90"/>
                    <a:pt x="91" y="90"/>
                    <a:pt x="91" y="90"/>
                  </a:cubicBezTo>
                  <a:cubicBezTo>
                    <a:pt x="92" y="90"/>
                    <a:pt x="91" y="90"/>
                    <a:pt x="91" y="91"/>
                  </a:cubicBezTo>
                  <a:cubicBezTo>
                    <a:pt x="91" y="91"/>
                    <a:pt x="92" y="91"/>
                    <a:pt x="92" y="92"/>
                  </a:cubicBezTo>
                  <a:cubicBezTo>
                    <a:pt x="92" y="92"/>
                    <a:pt x="91" y="92"/>
                    <a:pt x="91" y="93"/>
                  </a:cubicBezTo>
                  <a:cubicBezTo>
                    <a:pt x="92" y="93"/>
                    <a:pt x="92" y="93"/>
                    <a:pt x="92" y="94"/>
                  </a:cubicBezTo>
                  <a:cubicBezTo>
                    <a:pt x="93" y="94"/>
                    <a:pt x="93" y="94"/>
                    <a:pt x="93" y="94"/>
                  </a:cubicBezTo>
                  <a:cubicBezTo>
                    <a:pt x="93" y="94"/>
                    <a:pt x="93" y="94"/>
                    <a:pt x="94" y="94"/>
                  </a:cubicBezTo>
                  <a:cubicBezTo>
                    <a:pt x="94" y="95"/>
                    <a:pt x="94" y="95"/>
                    <a:pt x="94" y="94"/>
                  </a:cubicBezTo>
                  <a:cubicBezTo>
                    <a:pt x="95" y="94"/>
                    <a:pt x="95" y="93"/>
                    <a:pt x="95" y="93"/>
                  </a:cubicBezTo>
                  <a:cubicBezTo>
                    <a:pt x="95" y="93"/>
                    <a:pt x="95" y="93"/>
                    <a:pt x="95" y="92"/>
                  </a:cubicBezTo>
                  <a:cubicBezTo>
                    <a:pt x="95" y="92"/>
                    <a:pt x="95" y="92"/>
                    <a:pt x="95" y="92"/>
                  </a:cubicBezTo>
                  <a:cubicBezTo>
                    <a:pt x="95" y="91"/>
                    <a:pt x="96" y="90"/>
                    <a:pt x="96" y="8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7" name="Freeform 813">
              <a:extLst>
                <a:ext uri="{FF2B5EF4-FFF2-40B4-BE49-F238E27FC236}">
                  <a16:creationId xmlns:a16="http://schemas.microsoft.com/office/drawing/2014/main" id="{EB9F4209-B1E9-4131-B9AF-E161901DFFA3}"/>
                </a:ext>
              </a:extLst>
            </p:cNvPr>
            <p:cNvSpPr>
              <a:spLocks noEditPoints="1"/>
            </p:cNvSpPr>
            <p:nvPr/>
          </p:nvSpPr>
          <p:spPr bwMode="auto">
            <a:xfrm>
              <a:off x="5773076" y="2424619"/>
              <a:ext cx="37455" cy="57878"/>
            </a:xfrm>
            <a:custGeom>
              <a:avLst/>
              <a:gdLst>
                <a:gd name="T0" fmla="*/ 3 w 8"/>
                <a:gd name="T1" fmla="*/ 6 h 15"/>
                <a:gd name="T2" fmla="*/ 0 w 8"/>
                <a:gd name="T3" fmla="*/ 4 h 15"/>
                <a:gd name="T4" fmla="*/ 2 w 8"/>
                <a:gd name="T5" fmla="*/ 4 h 15"/>
                <a:gd name="T6" fmla="*/ 3 w 8"/>
                <a:gd name="T7" fmla="*/ 6 h 15"/>
                <a:gd name="T8" fmla="*/ 3 w 8"/>
                <a:gd name="T9" fmla="*/ 6 h 15"/>
                <a:gd name="T10" fmla="*/ 4 w 8"/>
                <a:gd name="T11" fmla="*/ 6 h 15"/>
                <a:gd name="T12" fmla="*/ 5 w 8"/>
                <a:gd name="T13" fmla="*/ 7 h 15"/>
                <a:gd name="T14" fmla="*/ 2 w 8"/>
                <a:gd name="T15" fmla="*/ 2 h 15"/>
                <a:gd name="T16" fmla="*/ 3 w 8"/>
                <a:gd name="T17" fmla="*/ 4 h 15"/>
                <a:gd name="T18" fmla="*/ 4 w 8"/>
                <a:gd name="T19" fmla="*/ 6 h 15"/>
                <a:gd name="T20" fmla="*/ 4 w 8"/>
                <a:gd name="T21" fmla="*/ 6 h 15"/>
                <a:gd name="T22" fmla="*/ 3 w 8"/>
                <a:gd name="T23" fmla="*/ 1 h 15"/>
                <a:gd name="T24" fmla="*/ 4 w 8"/>
                <a:gd name="T25" fmla="*/ 3 h 15"/>
                <a:gd name="T26" fmla="*/ 6 w 8"/>
                <a:gd name="T27" fmla="*/ 5 h 15"/>
                <a:gd name="T28" fmla="*/ 4 w 8"/>
                <a:gd name="T29" fmla="*/ 2 h 15"/>
                <a:gd name="T30" fmla="*/ 3 w 8"/>
                <a:gd name="T31" fmla="*/ 1 h 15"/>
                <a:gd name="T32" fmla="*/ 3 w 8"/>
                <a:gd name="T33" fmla="*/ 1 h 15"/>
                <a:gd name="T34" fmla="*/ 5 w 8"/>
                <a:gd name="T35" fmla="*/ 2 h 15"/>
                <a:gd name="T36" fmla="*/ 6 w 8"/>
                <a:gd name="T37" fmla="*/ 3 h 15"/>
                <a:gd name="T38" fmla="*/ 7 w 8"/>
                <a:gd name="T39" fmla="*/ 3 h 15"/>
                <a:gd name="T40" fmla="*/ 8 w 8"/>
                <a:gd name="T41" fmla="*/ 2 h 15"/>
                <a:gd name="T42" fmla="*/ 7 w 8"/>
                <a:gd name="T43" fmla="*/ 2 h 15"/>
                <a:gd name="T44" fmla="*/ 7 w 8"/>
                <a:gd name="T45" fmla="*/ 1 h 15"/>
                <a:gd name="T46" fmla="*/ 6 w 8"/>
                <a:gd name="T47" fmla="*/ 1 h 15"/>
                <a:gd name="T48" fmla="*/ 6 w 8"/>
                <a:gd name="T49" fmla="*/ 2 h 15"/>
                <a:gd name="T50" fmla="*/ 6 w 8"/>
                <a:gd name="T51" fmla="*/ 2 h 15"/>
                <a:gd name="T52" fmla="*/ 5 w 8"/>
                <a:gd name="T53" fmla="*/ 1 h 15"/>
                <a:gd name="T54" fmla="*/ 5 w 8"/>
                <a:gd name="T55" fmla="*/ 2 h 15"/>
                <a:gd name="T56" fmla="*/ 5 w 8"/>
                <a:gd name="T57" fmla="*/ 2 h 15"/>
                <a:gd name="T58" fmla="*/ 4 w 8"/>
                <a:gd name="T59" fmla="*/ 12 h 15"/>
                <a:gd name="T60" fmla="*/ 5 w 8"/>
                <a:gd name="T61" fmla="*/ 15 h 15"/>
                <a:gd name="T62" fmla="*/ 5 w 8"/>
                <a:gd name="T63" fmla="*/ 13 h 15"/>
                <a:gd name="T64" fmla="*/ 4 w 8"/>
                <a:gd name="T65" fmla="*/ 11 h 15"/>
                <a:gd name="T66" fmla="*/ 4 w 8"/>
                <a:gd name="T67" fmla="*/ 12 h 15"/>
                <a:gd name="T68" fmla="*/ 4 w 8"/>
                <a:gd name="T69" fmla="*/ 12 h 15"/>
                <a:gd name="T70" fmla="*/ 4 w 8"/>
                <a:gd name="T71" fmla="*/ 8 h 15"/>
                <a:gd name="T72" fmla="*/ 5 w 8"/>
                <a:gd name="T73" fmla="*/ 9 h 15"/>
                <a:gd name="T74" fmla="*/ 6 w 8"/>
                <a:gd name="T75" fmla="*/ 10 h 15"/>
                <a:gd name="T76" fmla="*/ 5 w 8"/>
                <a:gd name="T77" fmla="*/ 8 h 15"/>
                <a:gd name="T78" fmla="*/ 4 w 8"/>
                <a:gd name="T79" fmla="*/ 8 h 15"/>
                <a:gd name="T80" fmla="*/ 4 w 8"/>
                <a:gd name="T8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5">
                  <a:moveTo>
                    <a:pt x="3" y="6"/>
                  </a:moveTo>
                  <a:cubicBezTo>
                    <a:pt x="2" y="6"/>
                    <a:pt x="0" y="6"/>
                    <a:pt x="0" y="4"/>
                  </a:cubicBezTo>
                  <a:cubicBezTo>
                    <a:pt x="1" y="4"/>
                    <a:pt x="1" y="4"/>
                    <a:pt x="2" y="4"/>
                  </a:cubicBezTo>
                  <a:cubicBezTo>
                    <a:pt x="2" y="5"/>
                    <a:pt x="2" y="5"/>
                    <a:pt x="3" y="6"/>
                  </a:cubicBezTo>
                  <a:cubicBezTo>
                    <a:pt x="2" y="6"/>
                    <a:pt x="2" y="5"/>
                    <a:pt x="3" y="6"/>
                  </a:cubicBezTo>
                  <a:close/>
                  <a:moveTo>
                    <a:pt x="4" y="6"/>
                  </a:moveTo>
                  <a:cubicBezTo>
                    <a:pt x="4" y="6"/>
                    <a:pt x="5" y="7"/>
                    <a:pt x="5" y="7"/>
                  </a:cubicBezTo>
                  <a:cubicBezTo>
                    <a:pt x="5" y="6"/>
                    <a:pt x="3" y="2"/>
                    <a:pt x="2" y="2"/>
                  </a:cubicBezTo>
                  <a:cubicBezTo>
                    <a:pt x="1" y="3"/>
                    <a:pt x="2" y="3"/>
                    <a:pt x="3" y="4"/>
                  </a:cubicBezTo>
                  <a:cubicBezTo>
                    <a:pt x="3" y="5"/>
                    <a:pt x="4" y="6"/>
                    <a:pt x="4" y="6"/>
                  </a:cubicBezTo>
                  <a:cubicBezTo>
                    <a:pt x="4" y="6"/>
                    <a:pt x="3" y="5"/>
                    <a:pt x="4" y="6"/>
                  </a:cubicBezTo>
                  <a:close/>
                  <a:moveTo>
                    <a:pt x="3" y="1"/>
                  </a:moveTo>
                  <a:cubicBezTo>
                    <a:pt x="2" y="1"/>
                    <a:pt x="4" y="3"/>
                    <a:pt x="4" y="3"/>
                  </a:cubicBezTo>
                  <a:cubicBezTo>
                    <a:pt x="4" y="4"/>
                    <a:pt x="5" y="5"/>
                    <a:pt x="6" y="5"/>
                  </a:cubicBezTo>
                  <a:cubicBezTo>
                    <a:pt x="6" y="4"/>
                    <a:pt x="5" y="2"/>
                    <a:pt x="4" y="2"/>
                  </a:cubicBezTo>
                  <a:cubicBezTo>
                    <a:pt x="4" y="2"/>
                    <a:pt x="4" y="1"/>
                    <a:pt x="3" y="1"/>
                  </a:cubicBezTo>
                  <a:cubicBezTo>
                    <a:pt x="3" y="1"/>
                    <a:pt x="4" y="1"/>
                    <a:pt x="3" y="1"/>
                  </a:cubicBezTo>
                  <a:close/>
                  <a:moveTo>
                    <a:pt x="5" y="2"/>
                  </a:moveTo>
                  <a:cubicBezTo>
                    <a:pt x="6" y="2"/>
                    <a:pt x="6" y="3"/>
                    <a:pt x="6" y="3"/>
                  </a:cubicBezTo>
                  <a:cubicBezTo>
                    <a:pt x="7" y="4"/>
                    <a:pt x="7" y="3"/>
                    <a:pt x="7" y="3"/>
                  </a:cubicBezTo>
                  <a:cubicBezTo>
                    <a:pt x="7" y="2"/>
                    <a:pt x="8" y="2"/>
                    <a:pt x="8" y="2"/>
                  </a:cubicBezTo>
                  <a:cubicBezTo>
                    <a:pt x="8" y="2"/>
                    <a:pt x="7" y="2"/>
                    <a:pt x="7" y="2"/>
                  </a:cubicBezTo>
                  <a:cubicBezTo>
                    <a:pt x="7" y="2"/>
                    <a:pt x="7" y="1"/>
                    <a:pt x="7" y="1"/>
                  </a:cubicBezTo>
                  <a:cubicBezTo>
                    <a:pt x="7" y="1"/>
                    <a:pt x="7" y="0"/>
                    <a:pt x="6" y="1"/>
                  </a:cubicBezTo>
                  <a:cubicBezTo>
                    <a:pt x="6" y="1"/>
                    <a:pt x="6" y="1"/>
                    <a:pt x="6" y="2"/>
                  </a:cubicBezTo>
                  <a:cubicBezTo>
                    <a:pt x="6" y="2"/>
                    <a:pt x="7" y="2"/>
                    <a:pt x="6" y="2"/>
                  </a:cubicBezTo>
                  <a:cubicBezTo>
                    <a:pt x="6" y="2"/>
                    <a:pt x="6" y="1"/>
                    <a:pt x="5" y="1"/>
                  </a:cubicBezTo>
                  <a:cubicBezTo>
                    <a:pt x="5" y="1"/>
                    <a:pt x="5" y="2"/>
                    <a:pt x="5" y="2"/>
                  </a:cubicBezTo>
                  <a:cubicBezTo>
                    <a:pt x="6" y="2"/>
                    <a:pt x="5" y="2"/>
                    <a:pt x="5" y="2"/>
                  </a:cubicBezTo>
                  <a:close/>
                  <a:moveTo>
                    <a:pt x="4" y="12"/>
                  </a:moveTo>
                  <a:cubicBezTo>
                    <a:pt x="4" y="13"/>
                    <a:pt x="4" y="14"/>
                    <a:pt x="5" y="15"/>
                  </a:cubicBezTo>
                  <a:cubicBezTo>
                    <a:pt x="6" y="15"/>
                    <a:pt x="5" y="14"/>
                    <a:pt x="5" y="13"/>
                  </a:cubicBezTo>
                  <a:cubicBezTo>
                    <a:pt x="5" y="13"/>
                    <a:pt x="4" y="12"/>
                    <a:pt x="4" y="11"/>
                  </a:cubicBezTo>
                  <a:cubicBezTo>
                    <a:pt x="3" y="11"/>
                    <a:pt x="3" y="12"/>
                    <a:pt x="4" y="12"/>
                  </a:cubicBezTo>
                  <a:cubicBezTo>
                    <a:pt x="4" y="13"/>
                    <a:pt x="4" y="12"/>
                    <a:pt x="4" y="12"/>
                  </a:cubicBezTo>
                  <a:close/>
                  <a:moveTo>
                    <a:pt x="4" y="8"/>
                  </a:moveTo>
                  <a:cubicBezTo>
                    <a:pt x="4" y="9"/>
                    <a:pt x="4" y="9"/>
                    <a:pt x="5" y="9"/>
                  </a:cubicBezTo>
                  <a:cubicBezTo>
                    <a:pt x="5" y="9"/>
                    <a:pt x="5" y="9"/>
                    <a:pt x="6" y="10"/>
                  </a:cubicBezTo>
                  <a:cubicBezTo>
                    <a:pt x="6" y="9"/>
                    <a:pt x="5" y="8"/>
                    <a:pt x="5" y="8"/>
                  </a:cubicBezTo>
                  <a:cubicBezTo>
                    <a:pt x="4" y="7"/>
                    <a:pt x="4" y="7"/>
                    <a:pt x="4" y="8"/>
                  </a:cubicBezTo>
                  <a:cubicBezTo>
                    <a:pt x="4" y="8"/>
                    <a:pt x="4" y="8"/>
                    <a:pt x="4" y="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8" name="Freeform 814">
              <a:extLst>
                <a:ext uri="{FF2B5EF4-FFF2-40B4-BE49-F238E27FC236}">
                  <a16:creationId xmlns:a16="http://schemas.microsoft.com/office/drawing/2014/main" id="{551AF26F-8D32-4310-9E54-EEE0FA1E7300}"/>
                </a:ext>
              </a:extLst>
            </p:cNvPr>
            <p:cNvSpPr>
              <a:spLocks noEditPoints="1"/>
            </p:cNvSpPr>
            <p:nvPr/>
          </p:nvSpPr>
          <p:spPr bwMode="auto">
            <a:xfrm>
              <a:off x="6693421" y="2569315"/>
              <a:ext cx="201548" cy="107074"/>
            </a:xfrm>
            <a:custGeom>
              <a:avLst/>
              <a:gdLst>
                <a:gd name="T0" fmla="*/ 2 w 43"/>
                <a:gd name="T1" fmla="*/ 19 h 28"/>
                <a:gd name="T2" fmla="*/ 1 w 43"/>
                <a:gd name="T3" fmla="*/ 16 h 28"/>
                <a:gd name="T4" fmla="*/ 3 w 43"/>
                <a:gd name="T5" fmla="*/ 15 h 28"/>
                <a:gd name="T6" fmla="*/ 4 w 43"/>
                <a:gd name="T7" fmla="*/ 15 h 28"/>
                <a:gd name="T8" fmla="*/ 7 w 43"/>
                <a:gd name="T9" fmla="*/ 14 h 28"/>
                <a:gd name="T10" fmla="*/ 10 w 43"/>
                <a:gd name="T11" fmla="*/ 16 h 28"/>
                <a:gd name="T12" fmla="*/ 8 w 43"/>
                <a:gd name="T13" fmla="*/ 18 h 28"/>
                <a:gd name="T14" fmla="*/ 3 w 43"/>
                <a:gd name="T15" fmla="*/ 22 h 28"/>
                <a:gd name="T16" fmla="*/ 3 w 43"/>
                <a:gd name="T17" fmla="*/ 21 h 28"/>
                <a:gd name="T18" fmla="*/ 7 w 43"/>
                <a:gd name="T19" fmla="*/ 12 h 28"/>
                <a:gd name="T20" fmla="*/ 8 w 43"/>
                <a:gd name="T21" fmla="*/ 10 h 28"/>
                <a:gd name="T22" fmla="*/ 6 w 43"/>
                <a:gd name="T23" fmla="*/ 8 h 28"/>
                <a:gd name="T24" fmla="*/ 4 w 43"/>
                <a:gd name="T25" fmla="*/ 11 h 28"/>
                <a:gd name="T26" fmla="*/ 9 w 43"/>
                <a:gd name="T27" fmla="*/ 9 h 28"/>
                <a:gd name="T28" fmla="*/ 9 w 43"/>
                <a:gd name="T29" fmla="*/ 9 h 28"/>
                <a:gd name="T30" fmla="*/ 9 w 43"/>
                <a:gd name="T31" fmla="*/ 14 h 28"/>
                <a:gd name="T32" fmla="*/ 37 w 43"/>
                <a:gd name="T33" fmla="*/ 27 h 28"/>
                <a:gd name="T34" fmla="*/ 40 w 43"/>
                <a:gd name="T35" fmla="*/ 23 h 28"/>
                <a:gd name="T36" fmla="*/ 39 w 43"/>
                <a:gd name="T37" fmla="*/ 20 h 28"/>
                <a:gd name="T38" fmla="*/ 38 w 43"/>
                <a:gd name="T39" fmla="*/ 11 h 28"/>
                <a:gd name="T40" fmla="*/ 42 w 43"/>
                <a:gd name="T41" fmla="*/ 5 h 28"/>
                <a:gd name="T42" fmla="*/ 42 w 43"/>
                <a:gd name="T43" fmla="*/ 3 h 28"/>
                <a:gd name="T44" fmla="*/ 34 w 43"/>
                <a:gd name="T45" fmla="*/ 2 h 28"/>
                <a:gd name="T46" fmla="*/ 29 w 43"/>
                <a:gd name="T47" fmla="*/ 1 h 28"/>
                <a:gd name="T48" fmla="*/ 27 w 43"/>
                <a:gd name="T49" fmla="*/ 2 h 28"/>
                <a:gd name="T50" fmla="*/ 26 w 43"/>
                <a:gd name="T51" fmla="*/ 2 h 28"/>
                <a:gd name="T52" fmla="*/ 24 w 43"/>
                <a:gd name="T53" fmla="*/ 3 h 28"/>
                <a:gd name="T54" fmla="*/ 23 w 43"/>
                <a:gd name="T55" fmla="*/ 2 h 28"/>
                <a:gd name="T56" fmla="*/ 20 w 43"/>
                <a:gd name="T57" fmla="*/ 2 h 28"/>
                <a:gd name="T58" fmla="*/ 18 w 43"/>
                <a:gd name="T59" fmla="*/ 1 h 28"/>
                <a:gd name="T60" fmla="*/ 17 w 43"/>
                <a:gd name="T61" fmla="*/ 4 h 28"/>
                <a:gd name="T62" fmla="*/ 15 w 43"/>
                <a:gd name="T63" fmla="*/ 4 h 28"/>
                <a:gd name="T64" fmla="*/ 13 w 43"/>
                <a:gd name="T65" fmla="*/ 5 h 28"/>
                <a:gd name="T66" fmla="*/ 12 w 43"/>
                <a:gd name="T67" fmla="*/ 6 h 28"/>
                <a:gd name="T68" fmla="*/ 12 w 43"/>
                <a:gd name="T69" fmla="*/ 10 h 28"/>
                <a:gd name="T70" fmla="*/ 12 w 43"/>
                <a:gd name="T71" fmla="*/ 12 h 28"/>
                <a:gd name="T72" fmla="*/ 13 w 43"/>
                <a:gd name="T73" fmla="*/ 13 h 28"/>
                <a:gd name="T74" fmla="*/ 13 w 43"/>
                <a:gd name="T75" fmla="*/ 15 h 28"/>
                <a:gd name="T76" fmla="*/ 16 w 43"/>
                <a:gd name="T77" fmla="*/ 19 h 28"/>
                <a:gd name="T78" fmla="*/ 18 w 43"/>
                <a:gd name="T79" fmla="*/ 18 h 28"/>
                <a:gd name="T80" fmla="*/ 17 w 43"/>
                <a:gd name="T81" fmla="*/ 24 h 28"/>
                <a:gd name="T82" fmla="*/ 20 w 43"/>
                <a:gd name="T83" fmla="*/ 23 h 28"/>
                <a:gd name="T84" fmla="*/ 23 w 43"/>
                <a:gd name="T85" fmla="*/ 22 h 28"/>
                <a:gd name="T86" fmla="*/ 24 w 43"/>
                <a:gd name="T87" fmla="*/ 22 h 28"/>
                <a:gd name="T88" fmla="*/ 27 w 43"/>
                <a:gd name="T89" fmla="*/ 24 h 28"/>
                <a:gd name="T90" fmla="*/ 30 w 43"/>
                <a:gd name="T91" fmla="*/ 26 h 28"/>
                <a:gd name="T92" fmla="*/ 34 w 43"/>
                <a:gd name="T93" fmla="*/ 27 h 28"/>
                <a:gd name="T94" fmla="*/ 37 w 43"/>
                <a:gd name="T9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28">
                  <a:moveTo>
                    <a:pt x="3" y="21"/>
                  </a:moveTo>
                  <a:cubicBezTo>
                    <a:pt x="3" y="20"/>
                    <a:pt x="2" y="20"/>
                    <a:pt x="2" y="20"/>
                  </a:cubicBezTo>
                  <a:cubicBezTo>
                    <a:pt x="2" y="20"/>
                    <a:pt x="2" y="19"/>
                    <a:pt x="2" y="19"/>
                  </a:cubicBezTo>
                  <a:cubicBezTo>
                    <a:pt x="1" y="19"/>
                    <a:pt x="0" y="19"/>
                    <a:pt x="1" y="18"/>
                  </a:cubicBezTo>
                  <a:cubicBezTo>
                    <a:pt x="1" y="18"/>
                    <a:pt x="2" y="18"/>
                    <a:pt x="1" y="17"/>
                  </a:cubicBezTo>
                  <a:cubicBezTo>
                    <a:pt x="1" y="16"/>
                    <a:pt x="0" y="16"/>
                    <a:pt x="1" y="16"/>
                  </a:cubicBezTo>
                  <a:cubicBezTo>
                    <a:pt x="2" y="15"/>
                    <a:pt x="2" y="16"/>
                    <a:pt x="2" y="17"/>
                  </a:cubicBezTo>
                  <a:cubicBezTo>
                    <a:pt x="2" y="17"/>
                    <a:pt x="2" y="16"/>
                    <a:pt x="3" y="15"/>
                  </a:cubicBezTo>
                  <a:cubicBezTo>
                    <a:pt x="3" y="15"/>
                    <a:pt x="3" y="15"/>
                    <a:pt x="3" y="15"/>
                  </a:cubicBezTo>
                  <a:cubicBezTo>
                    <a:pt x="3" y="15"/>
                    <a:pt x="3" y="16"/>
                    <a:pt x="3" y="16"/>
                  </a:cubicBezTo>
                  <a:cubicBezTo>
                    <a:pt x="4" y="15"/>
                    <a:pt x="3" y="15"/>
                    <a:pt x="4" y="15"/>
                  </a:cubicBezTo>
                  <a:cubicBezTo>
                    <a:pt x="4" y="15"/>
                    <a:pt x="4" y="15"/>
                    <a:pt x="4" y="15"/>
                  </a:cubicBezTo>
                  <a:cubicBezTo>
                    <a:pt x="5" y="15"/>
                    <a:pt x="5" y="14"/>
                    <a:pt x="5" y="14"/>
                  </a:cubicBezTo>
                  <a:cubicBezTo>
                    <a:pt x="6" y="14"/>
                    <a:pt x="6" y="15"/>
                    <a:pt x="6" y="15"/>
                  </a:cubicBezTo>
                  <a:cubicBezTo>
                    <a:pt x="7" y="14"/>
                    <a:pt x="7" y="14"/>
                    <a:pt x="7" y="14"/>
                  </a:cubicBezTo>
                  <a:cubicBezTo>
                    <a:pt x="8" y="14"/>
                    <a:pt x="8" y="14"/>
                    <a:pt x="9" y="15"/>
                  </a:cubicBezTo>
                  <a:cubicBezTo>
                    <a:pt x="9" y="15"/>
                    <a:pt x="9" y="15"/>
                    <a:pt x="9" y="15"/>
                  </a:cubicBezTo>
                  <a:cubicBezTo>
                    <a:pt x="10" y="16"/>
                    <a:pt x="10" y="16"/>
                    <a:pt x="10" y="16"/>
                  </a:cubicBezTo>
                  <a:cubicBezTo>
                    <a:pt x="11" y="17"/>
                    <a:pt x="10" y="17"/>
                    <a:pt x="9" y="16"/>
                  </a:cubicBezTo>
                  <a:cubicBezTo>
                    <a:pt x="9" y="16"/>
                    <a:pt x="9" y="17"/>
                    <a:pt x="9" y="17"/>
                  </a:cubicBezTo>
                  <a:cubicBezTo>
                    <a:pt x="8" y="18"/>
                    <a:pt x="8" y="18"/>
                    <a:pt x="8" y="18"/>
                  </a:cubicBezTo>
                  <a:cubicBezTo>
                    <a:pt x="8" y="18"/>
                    <a:pt x="6" y="20"/>
                    <a:pt x="6" y="19"/>
                  </a:cubicBezTo>
                  <a:cubicBezTo>
                    <a:pt x="5" y="19"/>
                    <a:pt x="4" y="19"/>
                    <a:pt x="3" y="20"/>
                  </a:cubicBezTo>
                  <a:cubicBezTo>
                    <a:pt x="3" y="21"/>
                    <a:pt x="3" y="22"/>
                    <a:pt x="3" y="22"/>
                  </a:cubicBezTo>
                  <a:cubicBezTo>
                    <a:pt x="2" y="23"/>
                    <a:pt x="1" y="23"/>
                    <a:pt x="1" y="22"/>
                  </a:cubicBezTo>
                  <a:cubicBezTo>
                    <a:pt x="1" y="21"/>
                    <a:pt x="2" y="21"/>
                    <a:pt x="3" y="21"/>
                  </a:cubicBezTo>
                  <a:cubicBezTo>
                    <a:pt x="3" y="20"/>
                    <a:pt x="2" y="21"/>
                    <a:pt x="3" y="21"/>
                  </a:cubicBezTo>
                  <a:close/>
                  <a:moveTo>
                    <a:pt x="5" y="13"/>
                  </a:moveTo>
                  <a:cubicBezTo>
                    <a:pt x="5" y="14"/>
                    <a:pt x="6" y="13"/>
                    <a:pt x="6" y="13"/>
                  </a:cubicBezTo>
                  <a:cubicBezTo>
                    <a:pt x="6" y="13"/>
                    <a:pt x="6" y="12"/>
                    <a:pt x="7" y="12"/>
                  </a:cubicBezTo>
                  <a:cubicBezTo>
                    <a:pt x="7" y="12"/>
                    <a:pt x="7" y="12"/>
                    <a:pt x="7" y="12"/>
                  </a:cubicBezTo>
                  <a:cubicBezTo>
                    <a:pt x="8" y="12"/>
                    <a:pt x="8" y="12"/>
                    <a:pt x="8" y="12"/>
                  </a:cubicBezTo>
                  <a:cubicBezTo>
                    <a:pt x="9" y="11"/>
                    <a:pt x="8" y="11"/>
                    <a:pt x="8" y="10"/>
                  </a:cubicBezTo>
                  <a:cubicBezTo>
                    <a:pt x="8" y="10"/>
                    <a:pt x="8" y="10"/>
                    <a:pt x="7" y="9"/>
                  </a:cubicBezTo>
                  <a:cubicBezTo>
                    <a:pt x="7" y="9"/>
                    <a:pt x="7" y="9"/>
                    <a:pt x="6" y="9"/>
                  </a:cubicBezTo>
                  <a:cubicBezTo>
                    <a:pt x="6" y="9"/>
                    <a:pt x="7" y="8"/>
                    <a:pt x="6" y="8"/>
                  </a:cubicBezTo>
                  <a:cubicBezTo>
                    <a:pt x="6" y="8"/>
                    <a:pt x="5" y="8"/>
                    <a:pt x="5" y="9"/>
                  </a:cubicBezTo>
                  <a:cubicBezTo>
                    <a:pt x="4" y="10"/>
                    <a:pt x="3" y="9"/>
                    <a:pt x="2" y="10"/>
                  </a:cubicBezTo>
                  <a:cubicBezTo>
                    <a:pt x="1" y="11"/>
                    <a:pt x="4" y="11"/>
                    <a:pt x="4" y="11"/>
                  </a:cubicBezTo>
                  <a:cubicBezTo>
                    <a:pt x="4" y="12"/>
                    <a:pt x="5" y="12"/>
                    <a:pt x="5" y="13"/>
                  </a:cubicBezTo>
                  <a:cubicBezTo>
                    <a:pt x="5" y="13"/>
                    <a:pt x="5" y="13"/>
                    <a:pt x="5" y="13"/>
                  </a:cubicBezTo>
                  <a:close/>
                  <a:moveTo>
                    <a:pt x="9" y="9"/>
                  </a:moveTo>
                  <a:cubicBezTo>
                    <a:pt x="8" y="9"/>
                    <a:pt x="10" y="10"/>
                    <a:pt x="10" y="10"/>
                  </a:cubicBezTo>
                  <a:cubicBezTo>
                    <a:pt x="11" y="9"/>
                    <a:pt x="9" y="8"/>
                    <a:pt x="9" y="9"/>
                  </a:cubicBezTo>
                  <a:cubicBezTo>
                    <a:pt x="9" y="9"/>
                    <a:pt x="9" y="8"/>
                    <a:pt x="9" y="9"/>
                  </a:cubicBezTo>
                  <a:close/>
                  <a:moveTo>
                    <a:pt x="9" y="14"/>
                  </a:moveTo>
                  <a:cubicBezTo>
                    <a:pt x="9" y="15"/>
                    <a:pt x="11" y="16"/>
                    <a:pt x="11" y="15"/>
                  </a:cubicBezTo>
                  <a:cubicBezTo>
                    <a:pt x="11" y="14"/>
                    <a:pt x="9" y="13"/>
                    <a:pt x="9" y="14"/>
                  </a:cubicBezTo>
                  <a:cubicBezTo>
                    <a:pt x="9" y="14"/>
                    <a:pt x="9" y="14"/>
                    <a:pt x="9" y="14"/>
                  </a:cubicBezTo>
                  <a:cubicBezTo>
                    <a:pt x="9" y="14"/>
                    <a:pt x="9" y="14"/>
                    <a:pt x="9" y="14"/>
                  </a:cubicBezTo>
                  <a:close/>
                  <a:moveTo>
                    <a:pt x="37" y="27"/>
                  </a:moveTo>
                  <a:cubicBezTo>
                    <a:pt x="38" y="27"/>
                    <a:pt x="38" y="26"/>
                    <a:pt x="38" y="26"/>
                  </a:cubicBezTo>
                  <a:cubicBezTo>
                    <a:pt x="39" y="26"/>
                    <a:pt x="39" y="25"/>
                    <a:pt x="39" y="25"/>
                  </a:cubicBezTo>
                  <a:cubicBezTo>
                    <a:pt x="39" y="24"/>
                    <a:pt x="41" y="24"/>
                    <a:pt x="40" y="23"/>
                  </a:cubicBezTo>
                  <a:cubicBezTo>
                    <a:pt x="40" y="23"/>
                    <a:pt x="40" y="23"/>
                    <a:pt x="40" y="23"/>
                  </a:cubicBezTo>
                  <a:cubicBezTo>
                    <a:pt x="40" y="23"/>
                    <a:pt x="40" y="22"/>
                    <a:pt x="40" y="22"/>
                  </a:cubicBezTo>
                  <a:cubicBezTo>
                    <a:pt x="39" y="21"/>
                    <a:pt x="39" y="20"/>
                    <a:pt x="39" y="20"/>
                  </a:cubicBezTo>
                  <a:cubicBezTo>
                    <a:pt x="38" y="19"/>
                    <a:pt x="39" y="18"/>
                    <a:pt x="39" y="18"/>
                  </a:cubicBezTo>
                  <a:cubicBezTo>
                    <a:pt x="39" y="17"/>
                    <a:pt x="39" y="16"/>
                    <a:pt x="38" y="15"/>
                  </a:cubicBezTo>
                  <a:cubicBezTo>
                    <a:pt x="38" y="14"/>
                    <a:pt x="37" y="12"/>
                    <a:pt x="38" y="11"/>
                  </a:cubicBezTo>
                  <a:cubicBezTo>
                    <a:pt x="39" y="10"/>
                    <a:pt x="40" y="9"/>
                    <a:pt x="40" y="7"/>
                  </a:cubicBezTo>
                  <a:cubicBezTo>
                    <a:pt x="41" y="7"/>
                    <a:pt x="41" y="6"/>
                    <a:pt x="41" y="6"/>
                  </a:cubicBezTo>
                  <a:cubicBezTo>
                    <a:pt x="41" y="5"/>
                    <a:pt x="41" y="6"/>
                    <a:pt x="42" y="5"/>
                  </a:cubicBezTo>
                  <a:cubicBezTo>
                    <a:pt x="42" y="5"/>
                    <a:pt x="42" y="5"/>
                    <a:pt x="42" y="5"/>
                  </a:cubicBezTo>
                  <a:cubicBezTo>
                    <a:pt x="42" y="5"/>
                    <a:pt x="43" y="5"/>
                    <a:pt x="43" y="5"/>
                  </a:cubicBezTo>
                  <a:cubicBezTo>
                    <a:pt x="43" y="4"/>
                    <a:pt x="42" y="3"/>
                    <a:pt x="42" y="3"/>
                  </a:cubicBezTo>
                  <a:cubicBezTo>
                    <a:pt x="41" y="4"/>
                    <a:pt x="39" y="4"/>
                    <a:pt x="38" y="4"/>
                  </a:cubicBezTo>
                  <a:cubicBezTo>
                    <a:pt x="37" y="3"/>
                    <a:pt x="36" y="3"/>
                    <a:pt x="35" y="3"/>
                  </a:cubicBezTo>
                  <a:cubicBezTo>
                    <a:pt x="35" y="3"/>
                    <a:pt x="34" y="3"/>
                    <a:pt x="34" y="2"/>
                  </a:cubicBezTo>
                  <a:cubicBezTo>
                    <a:pt x="33" y="2"/>
                    <a:pt x="33" y="2"/>
                    <a:pt x="32" y="2"/>
                  </a:cubicBezTo>
                  <a:cubicBezTo>
                    <a:pt x="31" y="2"/>
                    <a:pt x="31" y="2"/>
                    <a:pt x="30" y="1"/>
                  </a:cubicBezTo>
                  <a:cubicBezTo>
                    <a:pt x="30" y="1"/>
                    <a:pt x="29" y="2"/>
                    <a:pt x="29" y="1"/>
                  </a:cubicBezTo>
                  <a:cubicBezTo>
                    <a:pt x="29" y="1"/>
                    <a:pt x="29" y="1"/>
                    <a:pt x="29" y="1"/>
                  </a:cubicBezTo>
                  <a:cubicBezTo>
                    <a:pt x="28" y="1"/>
                    <a:pt x="28" y="1"/>
                    <a:pt x="28" y="1"/>
                  </a:cubicBezTo>
                  <a:cubicBezTo>
                    <a:pt x="28" y="1"/>
                    <a:pt x="28" y="2"/>
                    <a:pt x="27" y="2"/>
                  </a:cubicBezTo>
                  <a:cubicBezTo>
                    <a:pt x="27" y="2"/>
                    <a:pt x="27" y="1"/>
                    <a:pt x="27" y="1"/>
                  </a:cubicBezTo>
                  <a:cubicBezTo>
                    <a:pt x="27" y="1"/>
                    <a:pt x="27" y="0"/>
                    <a:pt x="26" y="1"/>
                  </a:cubicBezTo>
                  <a:cubicBezTo>
                    <a:pt x="26" y="1"/>
                    <a:pt x="27" y="2"/>
                    <a:pt x="26" y="2"/>
                  </a:cubicBezTo>
                  <a:cubicBezTo>
                    <a:pt x="25" y="2"/>
                    <a:pt x="26" y="1"/>
                    <a:pt x="25" y="1"/>
                  </a:cubicBezTo>
                  <a:cubicBezTo>
                    <a:pt x="25" y="1"/>
                    <a:pt x="25" y="2"/>
                    <a:pt x="25" y="2"/>
                  </a:cubicBezTo>
                  <a:cubicBezTo>
                    <a:pt x="25" y="2"/>
                    <a:pt x="24" y="2"/>
                    <a:pt x="24" y="3"/>
                  </a:cubicBezTo>
                  <a:cubicBezTo>
                    <a:pt x="24" y="3"/>
                    <a:pt x="23" y="2"/>
                    <a:pt x="23" y="2"/>
                  </a:cubicBezTo>
                  <a:cubicBezTo>
                    <a:pt x="23" y="2"/>
                    <a:pt x="23" y="2"/>
                    <a:pt x="23" y="2"/>
                  </a:cubicBezTo>
                  <a:cubicBezTo>
                    <a:pt x="23" y="2"/>
                    <a:pt x="23" y="2"/>
                    <a:pt x="23" y="2"/>
                  </a:cubicBezTo>
                  <a:cubicBezTo>
                    <a:pt x="23" y="2"/>
                    <a:pt x="22" y="2"/>
                    <a:pt x="22" y="2"/>
                  </a:cubicBezTo>
                  <a:cubicBezTo>
                    <a:pt x="22" y="2"/>
                    <a:pt x="22" y="2"/>
                    <a:pt x="22" y="2"/>
                  </a:cubicBezTo>
                  <a:cubicBezTo>
                    <a:pt x="21" y="3"/>
                    <a:pt x="21" y="2"/>
                    <a:pt x="20" y="2"/>
                  </a:cubicBezTo>
                  <a:cubicBezTo>
                    <a:pt x="20" y="2"/>
                    <a:pt x="20" y="3"/>
                    <a:pt x="20" y="3"/>
                  </a:cubicBezTo>
                  <a:cubicBezTo>
                    <a:pt x="20" y="3"/>
                    <a:pt x="20" y="3"/>
                    <a:pt x="20" y="3"/>
                  </a:cubicBezTo>
                  <a:cubicBezTo>
                    <a:pt x="19" y="4"/>
                    <a:pt x="19" y="2"/>
                    <a:pt x="18" y="1"/>
                  </a:cubicBezTo>
                  <a:cubicBezTo>
                    <a:pt x="18" y="2"/>
                    <a:pt x="19" y="2"/>
                    <a:pt x="19" y="3"/>
                  </a:cubicBezTo>
                  <a:cubicBezTo>
                    <a:pt x="19" y="3"/>
                    <a:pt x="18" y="4"/>
                    <a:pt x="18" y="3"/>
                  </a:cubicBezTo>
                  <a:cubicBezTo>
                    <a:pt x="17" y="3"/>
                    <a:pt x="17" y="3"/>
                    <a:pt x="17" y="4"/>
                  </a:cubicBezTo>
                  <a:cubicBezTo>
                    <a:pt x="17" y="4"/>
                    <a:pt x="17" y="4"/>
                    <a:pt x="16" y="4"/>
                  </a:cubicBezTo>
                  <a:cubicBezTo>
                    <a:pt x="16" y="4"/>
                    <a:pt x="16" y="5"/>
                    <a:pt x="16" y="4"/>
                  </a:cubicBezTo>
                  <a:cubicBezTo>
                    <a:pt x="15" y="4"/>
                    <a:pt x="15" y="4"/>
                    <a:pt x="15" y="4"/>
                  </a:cubicBezTo>
                  <a:cubicBezTo>
                    <a:pt x="15" y="5"/>
                    <a:pt x="16" y="5"/>
                    <a:pt x="16" y="6"/>
                  </a:cubicBezTo>
                  <a:cubicBezTo>
                    <a:pt x="15" y="6"/>
                    <a:pt x="15" y="5"/>
                    <a:pt x="15" y="5"/>
                  </a:cubicBezTo>
                  <a:cubicBezTo>
                    <a:pt x="14" y="6"/>
                    <a:pt x="14" y="5"/>
                    <a:pt x="13" y="5"/>
                  </a:cubicBezTo>
                  <a:cubicBezTo>
                    <a:pt x="13" y="6"/>
                    <a:pt x="13" y="6"/>
                    <a:pt x="13" y="6"/>
                  </a:cubicBezTo>
                  <a:cubicBezTo>
                    <a:pt x="13" y="6"/>
                    <a:pt x="13" y="6"/>
                    <a:pt x="12" y="6"/>
                  </a:cubicBezTo>
                  <a:cubicBezTo>
                    <a:pt x="12" y="6"/>
                    <a:pt x="12" y="6"/>
                    <a:pt x="12" y="6"/>
                  </a:cubicBezTo>
                  <a:cubicBezTo>
                    <a:pt x="11" y="7"/>
                    <a:pt x="12" y="8"/>
                    <a:pt x="12" y="8"/>
                  </a:cubicBezTo>
                  <a:cubicBezTo>
                    <a:pt x="12" y="8"/>
                    <a:pt x="12" y="8"/>
                    <a:pt x="12" y="8"/>
                  </a:cubicBezTo>
                  <a:cubicBezTo>
                    <a:pt x="12" y="9"/>
                    <a:pt x="13" y="9"/>
                    <a:pt x="12" y="10"/>
                  </a:cubicBezTo>
                  <a:cubicBezTo>
                    <a:pt x="12" y="10"/>
                    <a:pt x="11" y="10"/>
                    <a:pt x="11" y="11"/>
                  </a:cubicBezTo>
                  <a:cubicBezTo>
                    <a:pt x="11" y="11"/>
                    <a:pt x="12" y="11"/>
                    <a:pt x="12" y="12"/>
                  </a:cubicBezTo>
                  <a:cubicBezTo>
                    <a:pt x="12" y="12"/>
                    <a:pt x="11" y="12"/>
                    <a:pt x="12" y="12"/>
                  </a:cubicBezTo>
                  <a:cubicBezTo>
                    <a:pt x="12" y="12"/>
                    <a:pt x="13" y="11"/>
                    <a:pt x="14" y="12"/>
                  </a:cubicBezTo>
                  <a:cubicBezTo>
                    <a:pt x="14" y="12"/>
                    <a:pt x="14" y="13"/>
                    <a:pt x="13" y="13"/>
                  </a:cubicBezTo>
                  <a:cubicBezTo>
                    <a:pt x="13" y="13"/>
                    <a:pt x="13" y="13"/>
                    <a:pt x="13" y="13"/>
                  </a:cubicBezTo>
                  <a:cubicBezTo>
                    <a:pt x="12" y="13"/>
                    <a:pt x="12" y="13"/>
                    <a:pt x="12" y="13"/>
                  </a:cubicBezTo>
                  <a:cubicBezTo>
                    <a:pt x="11" y="13"/>
                    <a:pt x="11" y="14"/>
                    <a:pt x="12" y="14"/>
                  </a:cubicBezTo>
                  <a:cubicBezTo>
                    <a:pt x="12" y="15"/>
                    <a:pt x="12" y="15"/>
                    <a:pt x="13" y="15"/>
                  </a:cubicBezTo>
                  <a:cubicBezTo>
                    <a:pt x="13" y="16"/>
                    <a:pt x="13" y="16"/>
                    <a:pt x="13" y="17"/>
                  </a:cubicBezTo>
                  <a:cubicBezTo>
                    <a:pt x="13" y="18"/>
                    <a:pt x="14" y="18"/>
                    <a:pt x="15" y="18"/>
                  </a:cubicBezTo>
                  <a:cubicBezTo>
                    <a:pt x="15" y="19"/>
                    <a:pt x="15" y="19"/>
                    <a:pt x="16" y="19"/>
                  </a:cubicBezTo>
                  <a:cubicBezTo>
                    <a:pt x="16" y="19"/>
                    <a:pt x="17" y="19"/>
                    <a:pt x="17" y="18"/>
                  </a:cubicBezTo>
                  <a:cubicBezTo>
                    <a:pt x="17" y="18"/>
                    <a:pt x="17" y="18"/>
                    <a:pt x="17" y="17"/>
                  </a:cubicBezTo>
                  <a:cubicBezTo>
                    <a:pt x="18" y="17"/>
                    <a:pt x="18" y="17"/>
                    <a:pt x="18" y="18"/>
                  </a:cubicBezTo>
                  <a:cubicBezTo>
                    <a:pt x="19" y="18"/>
                    <a:pt x="18" y="18"/>
                    <a:pt x="18" y="19"/>
                  </a:cubicBezTo>
                  <a:cubicBezTo>
                    <a:pt x="18" y="19"/>
                    <a:pt x="18" y="20"/>
                    <a:pt x="18" y="20"/>
                  </a:cubicBezTo>
                  <a:cubicBezTo>
                    <a:pt x="18" y="21"/>
                    <a:pt x="17" y="23"/>
                    <a:pt x="17" y="24"/>
                  </a:cubicBezTo>
                  <a:cubicBezTo>
                    <a:pt x="18" y="24"/>
                    <a:pt x="18" y="23"/>
                    <a:pt x="19" y="23"/>
                  </a:cubicBezTo>
                  <a:cubicBezTo>
                    <a:pt x="19" y="23"/>
                    <a:pt x="19" y="23"/>
                    <a:pt x="19" y="23"/>
                  </a:cubicBezTo>
                  <a:cubicBezTo>
                    <a:pt x="20" y="23"/>
                    <a:pt x="20" y="23"/>
                    <a:pt x="20" y="23"/>
                  </a:cubicBezTo>
                  <a:cubicBezTo>
                    <a:pt x="20" y="22"/>
                    <a:pt x="21" y="22"/>
                    <a:pt x="21" y="22"/>
                  </a:cubicBezTo>
                  <a:cubicBezTo>
                    <a:pt x="22" y="22"/>
                    <a:pt x="22" y="21"/>
                    <a:pt x="23" y="21"/>
                  </a:cubicBezTo>
                  <a:cubicBezTo>
                    <a:pt x="23" y="22"/>
                    <a:pt x="23" y="23"/>
                    <a:pt x="23" y="22"/>
                  </a:cubicBezTo>
                  <a:cubicBezTo>
                    <a:pt x="24" y="22"/>
                    <a:pt x="23" y="22"/>
                    <a:pt x="24" y="21"/>
                  </a:cubicBezTo>
                  <a:cubicBezTo>
                    <a:pt x="24" y="21"/>
                    <a:pt x="24" y="22"/>
                    <a:pt x="24" y="22"/>
                  </a:cubicBezTo>
                  <a:cubicBezTo>
                    <a:pt x="24" y="22"/>
                    <a:pt x="24" y="22"/>
                    <a:pt x="24" y="22"/>
                  </a:cubicBezTo>
                  <a:cubicBezTo>
                    <a:pt x="25" y="22"/>
                    <a:pt x="25" y="22"/>
                    <a:pt x="25" y="23"/>
                  </a:cubicBezTo>
                  <a:cubicBezTo>
                    <a:pt x="25" y="23"/>
                    <a:pt x="26" y="24"/>
                    <a:pt x="26" y="23"/>
                  </a:cubicBezTo>
                  <a:cubicBezTo>
                    <a:pt x="27" y="23"/>
                    <a:pt x="27" y="24"/>
                    <a:pt x="27" y="24"/>
                  </a:cubicBezTo>
                  <a:cubicBezTo>
                    <a:pt x="27" y="24"/>
                    <a:pt x="27" y="24"/>
                    <a:pt x="28" y="24"/>
                  </a:cubicBezTo>
                  <a:cubicBezTo>
                    <a:pt x="29" y="24"/>
                    <a:pt x="28" y="24"/>
                    <a:pt x="29" y="25"/>
                  </a:cubicBezTo>
                  <a:cubicBezTo>
                    <a:pt x="29" y="25"/>
                    <a:pt x="29" y="26"/>
                    <a:pt x="30" y="26"/>
                  </a:cubicBezTo>
                  <a:cubicBezTo>
                    <a:pt x="30" y="27"/>
                    <a:pt x="30" y="27"/>
                    <a:pt x="31" y="27"/>
                  </a:cubicBezTo>
                  <a:cubicBezTo>
                    <a:pt x="32" y="28"/>
                    <a:pt x="32" y="28"/>
                    <a:pt x="32" y="28"/>
                  </a:cubicBezTo>
                  <a:cubicBezTo>
                    <a:pt x="33" y="28"/>
                    <a:pt x="33" y="28"/>
                    <a:pt x="34" y="27"/>
                  </a:cubicBezTo>
                  <a:cubicBezTo>
                    <a:pt x="35" y="27"/>
                    <a:pt x="35" y="27"/>
                    <a:pt x="36" y="28"/>
                  </a:cubicBezTo>
                  <a:cubicBezTo>
                    <a:pt x="36" y="28"/>
                    <a:pt x="36" y="28"/>
                    <a:pt x="37" y="28"/>
                  </a:cubicBezTo>
                  <a:cubicBezTo>
                    <a:pt x="37" y="28"/>
                    <a:pt x="37" y="28"/>
                    <a:pt x="37" y="2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9" name="Freeform 815">
              <a:extLst>
                <a:ext uri="{FF2B5EF4-FFF2-40B4-BE49-F238E27FC236}">
                  <a16:creationId xmlns:a16="http://schemas.microsoft.com/office/drawing/2014/main" id="{6572AC7F-F6D8-4E74-8F8C-B41EC2EE10C0}"/>
                </a:ext>
              </a:extLst>
            </p:cNvPr>
            <p:cNvSpPr>
              <a:spLocks noEditPoints="1"/>
            </p:cNvSpPr>
            <p:nvPr/>
          </p:nvSpPr>
          <p:spPr bwMode="auto">
            <a:xfrm>
              <a:off x="6263570" y="2664811"/>
              <a:ext cx="219384" cy="147587"/>
            </a:xfrm>
            <a:custGeom>
              <a:avLst/>
              <a:gdLst>
                <a:gd name="T0" fmla="*/ 3 w 47"/>
                <a:gd name="T1" fmla="*/ 8 h 39"/>
                <a:gd name="T2" fmla="*/ 15 w 47"/>
                <a:gd name="T3" fmla="*/ 2 h 39"/>
                <a:gd name="T4" fmla="*/ 16 w 47"/>
                <a:gd name="T5" fmla="*/ 8 h 39"/>
                <a:gd name="T6" fmla="*/ 11 w 47"/>
                <a:gd name="T7" fmla="*/ 9 h 39"/>
                <a:gd name="T8" fmla="*/ 5 w 47"/>
                <a:gd name="T9" fmla="*/ 10 h 39"/>
                <a:gd name="T10" fmla="*/ 2 w 47"/>
                <a:gd name="T11" fmla="*/ 14 h 39"/>
                <a:gd name="T12" fmla="*/ 5 w 47"/>
                <a:gd name="T13" fmla="*/ 12 h 39"/>
                <a:gd name="T14" fmla="*/ 19 w 47"/>
                <a:gd name="T15" fmla="*/ 7 h 39"/>
                <a:gd name="T16" fmla="*/ 19 w 47"/>
                <a:gd name="T17" fmla="*/ 7 h 39"/>
                <a:gd name="T18" fmla="*/ 17 w 47"/>
                <a:gd name="T19" fmla="*/ 33 h 39"/>
                <a:gd name="T20" fmla="*/ 16 w 47"/>
                <a:gd name="T21" fmla="*/ 28 h 39"/>
                <a:gd name="T22" fmla="*/ 11 w 47"/>
                <a:gd name="T23" fmla="*/ 29 h 39"/>
                <a:gd name="T24" fmla="*/ 13 w 47"/>
                <a:gd name="T25" fmla="*/ 32 h 39"/>
                <a:gd name="T26" fmla="*/ 24 w 47"/>
                <a:gd name="T27" fmla="*/ 33 h 39"/>
                <a:gd name="T28" fmla="*/ 28 w 47"/>
                <a:gd name="T29" fmla="*/ 31 h 39"/>
                <a:gd name="T30" fmla="*/ 30 w 47"/>
                <a:gd name="T31" fmla="*/ 25 h 39"/>
                <a:gd name="T32" fmla="*/ 25 w 47"/>
                <a:gd name="T33" fmla="*/ 23 h 39"/>
                <a:gd name="T34" fmla="*/ 24 w 47"/>
                <a:gd name="T35" fmla="*/ 25 h 39"/>
                <a:gd name="T36" fmla="*/ 25 w 47"/>
                <a:gd name="T37" fmla="*/ 22 h 39"/>
                <a:gd name="T38" fmla="*/ 22 w 47"/>
                <a:gd name="T39" fmla="*/ 25 h 39"/>
                <a:gd name="T40" fmla="*/ 19 w 47"/>
                <a:gd name="T41" fmla="*/ 26 h 39"/>
                <a:gd name="T42" fmla="*/ 21 w 47"/>
                <a:gd name="T43" fmla="*/ 29 h 39"/>
                <a:gd name="T44" fmla="*/ 19 w 47"/>
                <a:gd name="T45" fmla="*/ 33 h 39"/>
                <a:gd name="T46" fmla="*/ 19 w 47"/>
                <a:gd name="T47" fmla="*/ 33 h 39"/>
                <a:gd name="T48" fmla="*/ 10 w 47"/>
                <a:gd name="T49" fmla="*/ 33 h 39"/>
                <a:gd name="T50" fmla="*/ 16 w 47"/>
                <a:gd name="T51" fmla="*/ 36 h 39"/>
                <a:gd name="T52" fmla="*/ 17 w 47"/>
                <a:gd name="T53" fmla="*/ 23 h 39"/>
                <a:gd name="T54" fmla="*/ 17 w 47"/>
                <a:gd name="T55" fmla="*/ 28 h 39"/>
                <a:gd name="T56" fmla="*/ 30 w 47"/>
                <a:gd name="T57" fmla="*/ 34 h 39"/>
                <a:gd name="T58" fmla="*/ 24 w 47"/>
                <a:gd name="T59" fmla="*/ 35 h 39"/>
                <a:gd name="T60" fmla="*/ 27 w 47"/>
                <a:gd name="T61" fmla="*/ 36 h 39"/>
                <a:gd name="T62" fmla="*/ 20 w 47"/>
                <a:gd name="T63" fmla="*/ 35 h 39"/>
                <a:gd name="T64" fmla="*/ 22 w 47"/>
                <a:gd name="T65" fmla="*/ 38 h 39"/>
                <a:gd name="T66" fmla="*/ 23 w 47"/>
                <a:gd name="T67" fmla="*/ 36 h 39"/>
                <a:gd name="T68" fmla="*/ 46 w 47"/>
                <a:gd name="T69" fmla="*/ 33 h 39"/>
                <a:gd name="T70" fmla="*/ 45 w 47"/>
                <a:gd name="T71" fmla="*/ 30 h 39"/>
                <a:gd name="T72" fmla="*/ 6 w 47"/>
                <a:gd name="T73" fmla="*/ 35 h 39"/>
                <a:gd name="T74" fmla="*/ 10 w 47"/>
                <a:gd name="T75" fmla="*/ 35 h 39"/>
                <a:gd name="T76" fmla="*/ 11 w 47"/>
                <a:gd name="T77" fmla="*/ 31 h 39"/>
                <a:gd name="T78" fmla="*/ 9 w 47"/>
                <a:gd name="T79" fmla="*/ 28 h 39"/>
                <a:gd name="T80" fmla="*/ 12 w 47"/>
                <a:gd name="T81" fmla="*/ 25 h 39"/>
                <a:gd name="T82" fmla="*/ 14 w 47"/>
                <a:gd name="T83" fmla="*/ 22 h 39"/>
                <a:gd name="T84" fmla="*/ 17 w 47"/>
                <a:gd name="T85" fmla="*/ 19 h 39"/>
                <a:gd name="T86" fmla="*/ 16 w 47"/>
                <a:gd name="T87" fmla="*/ 16 h 39"/>
                <a:gd name="T88" fmla="*/ 13 w 47"/>
                <a:gd name="T89" fmla="*/ 14 h 39"/>
                <a:gd name="T90" fmla="*/ 13 w 47"/>
                <a:gd name="T91" fmla="*/ 9 h 39"/>
                <a:gd name="T92" fmla="*/ 8 w 47"/>
                <a:gd name="T93" fmla="*/ 14 h 39"/>
                <a:gd name="T94" fmla="*/ 6 w 47"/>
                <a:gd name="T95" fmla="*/ 12 h 39"/>
                <a:gd name="T96" fmla="*/ 3 w 47"/>
                <a:gd name="T97" fmla="*/ 14 h 39"/>
                <a:gd name="T98" fmla="*/ 0 w 47"/>
                <a:gd name="T99" fmla="*/ 15 h 39"/>
                <a:gd name="T100" fmla="*/ 2 w 47"/>
                <a:gd name="T101" fmla="*/ 23 h 39"/>
                <a:gd name="T102" fmla="*/ 0 w 47"/>
                <a:gd name="T103" fmla="*/ 22 h 39"/>
                <a:gd name="T104" fmla="*/ 1 w 47"/>
                <a:gd name="T105" fmla="*/ 27 h 39"/>
                <a:gd name="T106" fmla="*/ 4 w 47"/>
                <a:gd name="T10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39">
                  <a:moveTo>
                    <a:pt x="2" y="14"/>
                  </a:moveTo>
                  <a:cubicBezTo>
                    <a:pt x="1" y="13"/>
                    <a:pt x="2" y="13"/>
                    <a:pt x="1" y="13"/>
                  </a:cubicBezTo>
                  <a:cubicBezTo>
                    <a:pt x="1" y="13"/>
                    <a:pt x="1" y="13"/>
                    <a:pt x="1" y="12"/>
                  </a:cubicBezTo>
                  <a:cubicBezTo>
                    <a:pt x="1" y="12"/>
                    <a:pt x="2" y="11"/>
                    <a:pt x="2" y="10"/>
                  </a:cubicBezTo>
                  <a:cubicBezTo>
                    <a:pt x="2" y="10"/>
                    <a:pt x="3" y="9"/>
                    <a:pt x="3" y="8"/>
                  </a:cubicBezTo>
                  <a:cubicBezTo>
                    <a:pt x="4" y="8"/>
                    <a:pt x="4" y="9"/>
                    <a:pt x="5" y="8"/>
                  </a:cubicBezTo>
                  <a:cubicBezTo>
                    <a:pt x="6" y="8"/>
                    <a:pt x="6" y="8"/>
                    <a:pt x="7" y="8"/>
                  </a:cubicBezTo>
                  <a:cubicBezTo>
                    <a:pt x="8" y="8"/>
                    <a:pt x="9" y="8"/>
                    <a:pt x="10" y="7"/>
                  </a:cubicBezTo>
                  <a:cubicBezTo>
                    <a:pt x="11" y="6"/>
                    <a:pt x="11" y="4"/>
                    <a:pt x="12" y="3"/>
                  </a:cubicBezTo>
                  <a:cubicBezTo>
                    <a:pt x="13" y="2"/>
                    <a:pt x="14" y="2"/>
                    <a:pt x="15" y="2"/>
                  </a:cubicBezTo>
                  <a:cubicBezTo>
                    <a:pt x="15" y="1"/>
                    <a:pt x="16" y="0"/>
                    <a:pt x="17" y="0"/>
                  </a:cubicBezTo>
                  <a:cubicBezTo>
                    <a:pt x="17" y="0"/>
                    <a:pt x="16" y="1"/>
                    <a:pt x="16" y="2"/>
                  </a:cubicBezTo>
                  <a:cubicBezTo>
                    <a:pt x="15" y="2"/>
                    <a:pt x="16" y="3"/>
                    <a:pt x="16" y="4"/>
                  </a:cubicBezTo>
                  <a:cubicBezTo>
                    <a:pt x="16" y="4"/>
                    <a:pt x="16" y="5"/>
                    <a:pt x="16" y="6"/>
                  </a:cubicBezTo>
                  <a:cubicBezTo>
                    <a:pt x="16" y="7"/>
                    <a:pt x="16" y="7"/>
                    <a:pt x="16" y="8"/>
                  </a:cubicBezTo>
                  <a:cubicBezTo>
                    <a:pt x="15" y="8"/>
                    <a:pt x="15" y="10"/>
                    <a:pt x="14" y="10"/>
                  </a:cubicBezTo>
                  <a:cubicBezTo>
                    <a:pt x="14" y="10"/>
                    <a:pt x="14" y="9"/>
                    <a:pt x="14" y="9"/>
                  </a:cubicBezTo>
                  <a:cubicBezTo>
                    <a:pt x="13" y="9"/>
                    <a:pt x="13" y="9"/>
                    <a:pt x="13" y="9"/>
                  </a:cubicBezTo>
                  <a:cubicBezTo>
                    <a:pt x="12" y="9"/>
                    <a:pt x="12" y="8"/>
                    <a:pt x="11" y="8"/>
                  </a:cubicBezTo>
                  <a:cubicBezTo>
                    <a:pt x="11" y="8"/>
                    <a:pt x="11" y="9"/>
                    <a:pt x="11" y="9"/>
                  </a:cubicBezTo>
                  <a:cubicBezTo>
                    <a:pt x="10" y="9"/>
                    <a:pt x="10" y="9"/>
                    <a:pt x="9" y="9"/>
                  </a:cubicBezTo>
                  <a:cubicBezTo>
                    <a:pt x="9" y="9"/>
                    <a:pt x="8" y="10"/>
                    <a:pt x="8" y="10"/>
                  </a:cubicBezTo>
                  <a:cubicBezTo>
                    <a:pt x="7" y="10"/>
                    <a:pt x="7" y="9"/>
                    <a:pt x="7" y="9"/>
                  </a:cubicBezTo>
                  <a:cubicBezTo>
                    <a:pt x="7" y="9"/>
                    <a:pt x="6" y="9"/>
                    <a:pt x="6" y="9"/>
                  </a:cubicBezTo>
                  <a:cubicBezTo>
                    <a:pt x="6" y="10"/>
                    <a:pt x="5" y="10"/>
                    <a:pt x="5" y="10"/>
                  </a:cubicBezTo>
                  <a:cubicBezTo>
                    <a:pt x="4" y="10"/>
                    <a:pt x="4" y="10"/>
                    <a:pt x="3" y="11"/>
                  </a:cubicBezTo>
                  <a:cubicBezTo>
                    <a:pt x="3" y="11"/>
                    <a:pt x="3" y="11"/>
                    <a:pt x="3" y="11"/>
                  </a:cubicBezTo>
                  <a:cubicBezTo>
                    <a:pt x="3" y="12"/>
                    <a:pt x="3" y="12"/>
                    <a:pt x="3" y="12"/>
                  </a:cubicBezTo>
                  <a:cubicBezTo>
                    <a:pt x="3" y="12"/>
                    <a:pt x="2" y="13"/>
                    <a:pt x="2" y="14"/>
                  </a:cubicBezTo>
                  <a:cubicBezTo>
                    <a:pt x="2" y="13"/>
                    <a:pt x="2" y="13"/>
                    <a:pt x="2" y="14"/>
                  </a:cubicBezTo>
                  <a:close/>
                  <a:moveTo>
                    <a:pt x="5" y="11"/>
                  </a:moveTo>
                  <a:cubicBezTo>
                    <a:pt x="5" y="11"/>
                    <a:pt x="4" y="11"/>
                    <a:pt x="4" y="11"/>
                  </a:cubicBezTo>
                  <a:cubicBezTo>
                    <a:pt x="4" y="11"/>
                    <a:pt x="4" y="12"/>
                    <a:pt x="4" y="12"/>
                  </a:cubicBezTo>
                  <a:cubicBezTo>
                    <a:pt x="3" y="12"/>
                    <a:pt x="2" y="13"/>
                    <a:pt x="3" y="13"/>
                  </a:cubicBezTo>
                  <a:cubicBezTo>
                    <a:pt x="4" y="14"/>
                    <a:pt x="5" y="13"/>
                    <a:pt x="5" y="12"/>
                  </a:cubicBezTo>
                  <a:cubicBezTo>
                    <a:pt x="5" y="11"/>
                    <a:pt x="5" y="11"/>
                    <a:pt x="5" y="11"/>
                  </a:cubicBezTo>
                  <a:cubicBezTo>
                    <a:pt x="5" y="11"/>
                    <a:pt x="5" y="11"/>
                    <a:pt x="5" y="10"/>
                  </a:cubicBezTo>
                  <a:cubicBezTo>
                    <a:pt x="5" y="10"/>
                    <a:pt x="5" y="10"/>
                    <a:pt x="5" y="11"/>
                  </a:cubicBezTo>
                  <a:close/>
                  <a:moveTo>
                    <a:pt x="19" y="7"/>
                  </a:moveTo>
                  <a:cubicBezTo>
                    <a:pt x="19" y="7"/>
                    <a:pt x="19" y="7"/>
                    <a:pt x="19" y="7"/>
                  </a:cubicBezTo>
                  <a:cubicBezTo>
                    <a:pt x="20" y="7"/>
                    <a:pt x="20" y="7"/>
                    <a:pt x="20" y="6"/>
                  </a:cubicBezTo>
                  <a:cubicBezTo>
                    <a:pt x="20" y="6"/>
                    <a:pt x="21" y="6"/>
                    <a:pt x="20" y="6"/>
                  </a:cubicBezTo>
                  <a:cubicBezTo>
                    <a:pt x="20" y="6"/>
                    <a:pt x="20" y="6"/>
                    <a:pt x="20" y="5"/>
                  </a:cubicBezTo>
                  <a:cubicBezTo>
                    <a:pt x="19" y="6"/>
                    <a:pt x="18" y="6"/>
                    <a:pt x="19" y="7"/>
                  </a:cubicBezTo>
                  <a:cubicBezTo>
                    <a:pt x="19" y="7"/>
                    <a:pt x="19" y="6"/>
                    <a:pt x="19" y="7"/>
                  </a:cubicBezTo>
                  <a:close/>
                  <a:moveTo>
                    <a:pt x="13" y="32"/>
                  </a:moveTo>
                  <a:cubicBezTo>
                    <a:pt x="14" y="32"/>
                    <a:pt x="14" y="32"/>
                    <a:pt x="14" y="32"/>
                  </a:cubicBezTo>
                  <a:cubicBezTo>
                    <a:pt x="14" y="33"/>
                    <a:pt x="15" y="33"/>
                    <a:pt x="15" y="33"/>
                  </a:cubicBezTo>
                  <a:cubicBezTo>
                    <a:pt x="15" y="33"/>
                    <a:pt x="15" y="33"/>
                    <a:pt x="16" y="33"/>
                  </a:cubicBezTo>
                  <a:cubicBezTo>
                    <a:pt x="16" y="33"/>
                    <a:pt x="17" y="33"/>
                    <a:pt x="17" y="33"/>
                  </a:cubicBezTo>
                  <a:cubicBezTo>
                    <a:pt x="18" y="33"/>
                    <a:pt x="18" y="32"/>
                    <a:pt x="18" y="32"/>
                  </a:cubicBezTo>
                  <a:cubicBezTo>
                    <a:pt x="18" y="31"/>
                    <a:pt x="18" y="30"/>
                    <a:pt x="18" y="29"/>
                  </a:cubicBezTo>
                  <a:cubicBezTo>
                    <a:pt x="17" y="29"/>
                    <a:pt x="17" y="29"/>
                    <a:pt x="17" y="29"/>
                  </a:cubicBezTo>
                  <a:cubicBezTo>
                    <a:pt x="16" y="29"/>
                    <a:pt x="16" y="29"/>
                    <a:pt x="16" y="29"/>
                  </a:cubicBezTo>
                  <a:cubicBezTo>
                    <a:pt x="15" y="28"/>
                    <a:pt x="16" y="28"/>
                    <a:pt x="16" y="28"/>
                  </a:cubicBezTo>
                  <a:cubicBezTo>
                    <a:pt x="16" y="27"/>
                    <a:pt x="16" y="27"/>
                    <a:pt x="15" y="27"/>
                  </a:cubicBezTo>
                  <a:cubicBezTo>
                    <a:pt x="15" y="26"/>
                    <a:pt x="14" y="27"/>
                    <a:pt x="14" y="27"/>
                  </a:cubicBezTo>
                  <a:cubicBezTo>
                    <a:pt x="13" y="27"/>
                    <a:pt x="12" y="28"/>
                    <a:pt x="12" y="28"/>
                  </a:cubicBezTo>
                  <a:cubicBezTo>
                    <a:pt x="12" y="28"/>
                    <a:pt x="12" y="27"/>
                    <a:pt x="11" y="27"/>
                  </a:cubicBezTo>
                  <a:cubicBezTo>
                    <a:pt x="11" y="27"/>
                    <a:pt x="11" y="28"/>
                    <a:pt x="11" y="29"/>
                  </a:cubicBezTo>
                  <a:cubicBezTo>
                    <a:pt x="11" y="29"/>
                    <a:pt x="11" y="29"/>
                    <a:pt x="12" y="30"/>
                  </a:cubicBezTo>
                  <a:cubicBezTo>
                    <a:pt x="12" y="30"/>
                    <a:pt x="12" y="30"/>
                    <a:pt x="12" y="30"/>
                  </a:cubicBezTo>
                  <a:cubicBezTo>
                    <a:pt x="12" y="31"/>
                    <a:pt x="12" y="31"/>
                    <a:pt x="12" y="31"/>
                  </a:cubicBezTo>
                  <a:cubicBezTo>
                    <a:pt x="12" y="31"/>
                    <a:pt x="13" y="31"/>
                    <a:pt x="13" y="32"/>
                  </a:cubicBezTo>
                  <a:cubicBezTo>
                    <a:pt x="13" y="32"/>
                    <a:pt x="13" y="32"/>
                    <a:pt x="13" y="32"/>
                  </a:cubicBezTo>
                  <a:close/>
                  <a:moveTo>
                    <a:pt x="22" y="31"/>
                  </a:moveTo>
                  <a:cubicBezTo>
                    <a:pt x="23" y="31"/>
                    <a:pt x="23" y="32"/>
                    <a:pt x="24" y="32"/>
                  </a:cubicBezTo>
                  <a:cubicBezTo>
                    <a:pt x="24" y="31"/>
                    <a:pt x="24" y="31"/>
                    <a:pt x="24" y="32"/>
                  </a:cubicBezTo>
                  <a:cubicBezTo>
                    <a:pt x="24" y="32"/>
                    <a:pt x="25" y="32"/>
                    <a:pt x="25" y="32"/>
                  </a:cubicBezTo>
                  <a:cubicBezTo>
                    <a:pt x="24" y="32"/>
                    <a:pt x="24" y="33"/>
                    <a:pt x="24" y="33"/>
                  </a:cubicBezTo>
                  <a:cubicBezTo>
                    <a:pt x="24" y="33"/>
                    <a:pt x="25" y="34"/>
                    <a:pt x="25" y="34"/>
                  </a:cubicBezTo>
                  <a:cubicBezTo>
                    <a:pt x="26" y="34"/>
                    <a:pt x="27" y="34"/>
                    <a:pt x="27" y="34"/>
                  </a:cubicBezTo>
                  <a:cubicBezTo>
                    <a:pt x="27" y="34"/>
                    <a:pt x="27" y="33"/>
                    <a:pt x="27" y="32"/>
                  </a:cubicBezTo>
                  <a:cubicBezTo>
                    <a:pt x="27" y="32"/>
                    <a:pt x="26" y="32"/>
                    <a:pt x="27" y="32"/>
                  </a:cubicBezTo>
                  <a:cubicBezTo>
                    <a:pt x="27" y="31"/>
                    <a:pt x="27" y="31"/>
                    <a:pt x="28" y="31"/>
                  </a:cubicBezTo>
                  <a:cubicBezTo>
                    <a:pt x="28" y="31"/>
                    <a:pt x="30" y="31"/>
                    <a:pt x="29" y="29"/>
                  </a:cubicBezTo>
                  <a:cubicBezTo>
                    <a:pt x="29" y="29"/>
                    <a:pt x="28" y="29"/>
                    <a:pt x="28" y="29"/>
                  </a:cubicBezTo>
                  <a:cubicBezTo>
                    <a:pt x="27" y="28"/>
                    <a:pt x="28" y="28"/>
                    <a:pt x="28" y="27"/>
                  </a:cubicBezTo>
                  <a:cubicBezTo>
                    <a:pt x="29" y="27"/>
                    <a:pt x="29" y="26"/>
                    <a:pt x="29" y="26"/>
                  </a:cubicBezTo>
                  <a:cubicBezTo>
                    <a:pt x="30" y="26"/>
                    <a:pt x="30" y="25"/>
                    <a:pt x="30" y="25"/>
                  </a:cubicBezTo>
                  <a:cubicBezTo>
                    <a:pt x="30" y="24"/>
                    <a:pt x="30" y="23"/>
                    <a:pt x="30" y="23"/>
                  </a:cubicBezTo>
                  <a:cubicBezTo>
                    <a:pt x="30" y="22"/>
                    <a:pt x="31" y="22"/>
                    <a:pt x="30" y="21"/>
                  </a:cubicBezTo>
                  <a:cubicBezTo>
                    <a:pt x="30" y="21"/>
                    <a:pt x="29" y="21"/>
                    <a:pt x="29" y="20"/>
                  </a:cubicBezTo>
                  <a:cubicBezTo>
                    <a:pt x="28" y="20"/>
                    <a:pt x="27" y="21"/>
                    <a:pt x="27" y="21"/>
                  </a:cubicBezTo>
                  <a:cubicBezTo>
                    <a:pt x="26" y="22"/>
                    <a:pt x="25" y="22"/>
                    <a:pt x="25" y="23"/>
                  </a:cubicBezTo>
                  <a:cubicBezTo>
                    <a:pt x="25" y="23"/>
                    <a:pt x="26" y="23"/>
                    <a:pt x="26" y="24"/>
                  </a:cubicBezTo>
                  <a:cubicBezTo>
                    <a:pt x="26" y="24"/>
                    <a:pt x="26" y="24"/>
                    <a:pt x="25" y="24"/>
                  </a:cubicBezTo>
                  <a:cubicBezTo>
                    <a:pt x="25" y="25"/>
                    <a:pt x="25" y="25"/>
                    <a:pt x="25" y="25"/>
                  </a:cubicBezTo>
                  <a:cubicBezTo>
                    <a:pt x="25" y="26"/>
                    <a:pt x="25" y="26"/>
                    <a:pt x="25" y="26"/>
                  </a:cubicBezTo>
                  <a:cubicBezTo>
                    <a:pt x="24" y="25"/>
                    <a:pt x="24" y="25"/>
                    <a:pt x="24" y="25"/>
                  </a:cubicBezTo>
                  <a:cubicBezTo>
                    <a:pt x="24" y="25"/>
                    <a:pt x="25" y="25"/>
                    <a:pt x="25" y="24"/>
                  </a:cubicBezTo>
                  <a:cubicBezTo>
                    <a:pt x="24" y="24"/>
                    <a:pt x="24" y="25"/>
                    <a:pt x="24" y="24"/>
                  </a:cubicBezTo>
                  <a:cubicBezTo>
                    <a:pt x="24" y="24"/>
                    <a:pt x="24" y="24"/>
                    <a:pt x="24" y="24"/>
                  </a:cubicBezTo>
                  <a:cubicBezTo>
                    <a:pt x="24" y="24"/>
                    <a:pt x="24" y="23"/>
                    <a:pt x="24" y="23"/>
                  </a:cubicBezTo>
                  <a:cubicBezTo>
                    <a:pt x="24" y="23"/>
                    <a:pt x="25" y="23"/>
                    <a:pt x="25" y="22"/>
                  </a:cubicBezTo>
                  <a:cubicBezTo>
                    <a:pt x="24" y="22"/>
                    <a:pt x="23" y="22"/>
                    <a:pt x="23" y="22"/>
                  </a:cubicBezTo>
                  <a:cubicBezTo>
                    <a:pt x="22" y="22"/>
                    <a:pt x="21" y="22"/>
                    <a:pt x="21" y="22"/>
                  </a:cubicBezTo>
                  <a:cubicBezTo>
                    <a:pt x="21" y="23"/>
                    <a:pt x="24" y="22"/>
                    <a:pt x="22" y="24"/>
                  </a:cubicBezTo>
                  <a:cubicBezTo>
                    <a:pt x="22" y="24"/>
                    <a:pt x="22" y="24"/>
                    <a:pt x="22" y="24"/>
                  </a:cubicBezTo>
                  <a:cubicBezTo>
                    <a:pt x="22" y="24"/>
                    <a:pt x="22" y="25"/>
                    <a:pt x="22" y="25"/>
                  </a:cubicBezTo>
                  <a:cubicBezTo>
                    <a:pt x="22" y="25"/>
                    <a:pt x="22" y="25"/>
                    <a:pt x="21" y="25"/>
                  </a:cubicBezTo>
                  <a:cubicBezTo>
                    <a:pt x="21" y="25"/>
                    <a:pt x="21" y="25"/>
                    <a:pt x="21" y="25"/>
                  </a:cubicBezTo>
                  <a:cubicBezTo>
                    <a:pt x="20" y="26"/>
                    <a:pt x="20" y="25"/>
                    <a:pt x="20" y="25"/>
                  </a:cubicBezTo>
                  <a:cubicBezTo>
                    <a:pt x="20" y="25"/>
                    <a:pt x="19" y="25"/>
                    <a:pt x="19" y="25"/>
                  </a:cubicBezTo>
                  <a:cubicBezTo>
                    <a:pt x="19" y="26"/>
                    <a:pt x="19" y="26"/>
                    <a:pt x="19" y="26"/>
                  </a:cubicBezTo>
                  <a:cubicBezTo>
                    <a:pt x="19" y="26"/>
                    <a:pt x="19" y="26"/>
                    <a:pt x="20" y="26"/>
                  </a:cubicBezTo>
                  <a:cubicBezTo>
                    <a:pt x="20" y="26"/>
                    <a:pt x="20" y="27"/>
                    <a:pt x="20" y="27"/>
                  </a:cubicBezTo>
                  <a:cubicBezTo>
                    <a:pt x="20" y="27"/>
                    <a:pt x="20" y="27"/>
                    <a:pt x="20" y="27"/>
                  </a:cubicBezTo>
                  <a:cubicBezTo>
                    <a:pt x="20" y="28"/>
                    <a:pt x="20" y="27"/>
                    <a:pt x="20" y="28"/>
                  </a:cubicBezTo>
                  <a:cubicBezTo>
                    <a:pt x="20" y="28"/>
                    <a:pt x="21" y="28"/>
                    <a:pt x="21" y="29"/>
                  </a:cubicBezTo>
                  <a:cubicBezTo>
                    <a:pt x="21" y="29"/>
                    <a:pt x="20" y="29"/>
                    <a:pt x="20" y="30"/>
                  </a:cubicBezTo>
                  <a:cubicBezTo>
                    <a:pt x="21" y="30"/>
                    <a:pt x="21" y="31"/>
                    <a:pt x="21" y="31"/>
                  </a:cubicBezTo>
                  <a:cubicBezTo>
                    <a:pt x="22" y="31"/>
                    <a:pt x="22" y="31"/>
                    <a:pt x="22" y="31"/>
                  </a:cubicBezTo>
                  <a:close/>
                  <a:moveTo>
                    <a:pt x="19" y="33"/>
                  </a:moveTo>
                  <a:cubicBezTo>
                    <a:pt x="19" y="33"/>
                    <a:pt x="19" y="33"/>
                    <a:pt x="19" y="33"/>
                  </a:cubicBezTo>
                  <a:cubicBezTo>
                    <a:pt x="19" y="33"/>
                    <a:pt x="18" y="34"/>
                    <a:pt x="18" y="34"/>
                  </a:cubicBezTo>
                  <a:cubicBezTo>
                    <a:pt x="17" y="35"/>
                    <a:pt x="17" y="35"/>
                    <a:pt x="17" y="36"/>
                  </a:cubicBezTo>
                  <a:cubicBezTo>
                    <a:pt x="17" y="37"/>
                    <a:pt x="17" y="37"/>
                    <a:pt x="18" y="36"/>
                  </a:cubicBezTo>
                  <a:cubicBezTo>
                    <a:pt x="18" y="35"/>
                    <a:pt x="19" y="34"/>
                    <a:pt x="19" y="34"/>
                  </a:cubicBezTo>
                  <a:cubicBezTo>
                    <a:pt x="19" y="34"/>
                    <a:pt x="19" y="34"/>
                    <a:pt x="19" y="33"/>
                  </a:cubicBezTo>
                  <a:close/>
                  <a:moveTo>
                    <a:pt x="12" y="34"/>
                  </a:moveTo>
                  <a:cubicBezTo>
                    <a:pt x="12" y="35"/>
                    <a:pt x="11" y="35"/>
                    <a:pt x="12" y="35"/>
                  </a:cubicBezTo>
                  <a:cubicBezTo>
                    <a:pt x="12" y="35"/>
                    <a:pt x="13" y="35"/>
                    <a:pt x="13" y="35"/>
                  </a:cubicBezTo>
                  <a:cubicBezTo>
                    <a:pt x="13" y="34"/>
                    <a:pt x="12" y="33"/>
                    <a:pt x="11" y="33"/>
                  </a:cubicBezTo>
                  <a:cubicBezTo>
                    <a:pt x="11" y="33"/>
                    <a:pt x="11" y="32"/>
                    <a:pt x="10" y="33"/>
                  </a:cubicBezTo>
                  <a:cubicBezTo>
                    <a:pt x="10" y="33"/>
                    <a:pt x="11" y="34"/>
                    <a:pt x="12" y="34"/>
                  </a:cubicBezTo>
                  <a:cubicBezTo>
                    <a:pt x="12" y="35"/>
                    <a:pt x="11" y="34"/>
                    <a:pt x="12" y="34"/>
                  </a:cubicBezTo>
                  <a:close/>
                  <a:moveTo>
                    <a:pt x="14" y="35"/>
                  </a:moveTo>
                  <a:cubicBezTo>
                    <a:pt x="14" y="35"/>
                    <a:pt x="15" y="35"/>
                    <a:pt x="15" y="35"/>
                  </a:cubicBezTo>
                  <a:cubicBezTo>
                    <a:pt x="15" y="36"/>
                    <a:pt x="16" y="36"/>
                    <a:pt x="16" y="36"/>
                  </a:cubicBezTo>
                  <a:cubicBezTo>
                    <a:pt x="16" y="35"/>
                    <a:pt x="14" y="34"/>
                    <a:pt x="14" y="35"/>
                  </a:cubicBezTo>
                  <a:cubicBezTo>
                    <a:pt x="14" y="35"/>
                    <a:pt x="14" y="34"/>
                    <a:pt x="14" y="35"/>
                  </a:cubicBezTo>
                  <a:close/>
                  <a:moveTo>
                    <a:pt x="16" y="24"/>
                  </a:moveTo>
                  <a:cubicBezTo>
                    <a:pt x="16" y="25"/>
                    <a:pt x="17" y="25"/>
                    <a:pt x="17" y="24"/>
                  </a:cubicBezTo>
                  <a:cubicBezTo>
                    <a:pt x="17" y="24"/>
                    <a:pt x="17" y="24"/>
                    <a:pt x="17" y="23"/>
                  </a:cubicBezTo>
                  <a:cubicBezTo>
                    <a:pt x="17" y="23"/>
                    <a:pt x="16" y="22"/>
                    <a:pt x="16" y="22"/>
                  </a:cubicBezTo>
                  <a:cubicBezTo>
                    <a:pt x="16" y="22"/>
                    <a:pt x="16" y="23"/>
                    <a:pt x="16" y="24"/>
                  </a:cubicBezTo>
                  <a:cubicBezTo>
                    <a:pt x="16" y="24"/>
                    <a:pt x="16" y="23"/>
                    <a:pt x="16" y="24"/>
                  </a:cubicBezTo>
                  <a:close/>
                  <a:moveTo>
                    <a:pt x="17" y="27"/>
                  </a:moveTo>
                  <a:cubicBezTo>
                    <a:pt x="17" y="27"/>
                    <a:pt x="16" y="29"/>
                    <a:pt x="17" y="28"/>
                  </a:cubicBezTo>
                  <a:cubicBezTo>
                    <a:pt x="18" y="28"/>
                    <a:pt x="18" y="27"/>
                    <a:pt x="17" y="27"/>
                  </a:cubicBezTo>
                  <a:cubicBezTo>
                    <a:pt x="17" y="27"/>
                    <a:pt x="17" y="27"/>
                    <a:pt x="17" y="27"/>
                  </a:cubicBezTo>
                  <a:close/>
                  <a:moveTo>
                    <a:pt x="27" y="35"/>
                  </a:moveTo>
                  <a:cubicBezTo>
                    <a:pt x="28" y="36"/>
                    <a:pt x="28" y="34"/>
                    <a:pt x="29" y="34"/>
                  </a:cubicBezTo>
                  <a:cubicBezTo>
                    <a:pt x="29" y="34"/>
                    <a:pt x="30" y="35"/>
                    <a:pt x="30" y="34"/>
                  </a:cubicBezTo>
                  <a:cubicBezTo>
                    <a:pt x="29" y="33"/>
                    <a:pt x="28" y="33"/>
                    <a:pt x="28" y="33"/>
                  </a:cubicBezTo>
                  <a:cubicBezTo>
                    <a:pt x="28" y="33"/>
                    <a:pt x="28" y="34"/>
                    <a:pt x="28" y="34"/>
                  </a:cubicBezTo>
                  <a:cubicBezTo>
                    <a:pt x="27" y="34"/>
                    <a:pt x="27" y="34"/>
                    <a:pt x="27" y="35"/>
                  </a:cubicBezTo>
                  <a:cubicBezTo>
                    <a:pt x="27" y="35"/>
                    <a:pt x="27" y="34"/>
                    <a:pt x="27" y="35"/>
                  </a:cubicBezTo>
                  <a:close/>
                  <a:moveTo>
                    <a:pt x="24" y="35"/>
                  </a:moveTo>
                  <a:cubicBezTo>
                    <a:pt x="24" y="35"/>
                    <a:pt x="25" y="36"/>
                    <a:pt x="25" y="37"/>
                  </a:cubicBezTo>
                  <a:cubicBezTo>
                    <a:pt x="25" y="37"/>
                    <a:pt x="25" y="38"/>
                    <a:pt x="25" y="38"/>
                  </a:cubicBezTo>
                  <a:cubicBezTo>
                    <a:pt x="25" y="38"/>
                    <a:pt x="25" y="39"/>
                    <a:pt x="26" y="39"/>
                  </a:cubicBezTo>
                  <a:cubicBezTo>
                    <a:pt x="26" y="39"/>
                    <a:pt x="26" y="37"/>
                    <a:pt x="26" y="37"/>
                  </a:cubicBezTo>
                  <a:cubicBezTo>
                    <a:pt x="26" y="37"/>
                    <a:pt x="27" y="36"/>
                    <a:pt x="27" y="36"/>
                  </a:cubicBezTo>
                  <a:cubicBezTo>
                    <a:pt x="27" y="35"/>
                    <a:pt x="26" y="35"/>
                    <a:pt x="26" y="35"/>
                  </a:cubicBezTo>
                  <a:cubicBezTo>
                    <a:pt x="25" y="35"/>
                    <a:pt x="25" y="34"/>
                    <a:pt x="25" y="34"/>
                  </a:cubicBezTo>
                  <a:cubicBezTo>
                    <a:pt x="24" y="34"/>
                    <a:pt x="24" y="34"/>
                    <a:pt x="24" y="35"/>
                  </a:cubicBezTo>
                  <a:close/>
                  <a:moveTo>
                    <a:pt x="21" y="34"/>
                  </a:moveTo>
                  <a:cubicBezTo>
                    <a:pt x="20" y="34"/>
                    <a:pt x="20" y="34"/>
                    <a:pt x="20" y="35"/>
                  </a:cubicBezTo>
                  <a:cubicBezTo>
                    <a:pt x="19" y="35"/>
                    <a:pt x="20" y="35"/>
                    <a:pt x="20" y="35"/>
                  </a:cubicBezTo>
                  <a:cubicBezTo>
                    <a:pt x="20" y="36"/>
                    <a:pt x="20" y="36"/>
                    <a:pt x="20" y="36"/>
                  </a:cubicBezTo>
                  <a:cubicBezTo>
                    <a:pt x="20" y="36"/>
                    <a:pt x="19" y="36"/>
                    <a:pt x="20" y="37"/>
                  </a:cubicBezTo>
                  <a:cubicBezTo>
                    <a:pt x="20" y="37"/>
                    <a:pt x="20" y="37"/>
                    <a:pt x="21" y="37"/>
                  </a:cubicBezTo>
                  <a:cubicBezTo>
                    <a:pt x="21" y="37"/>
                    <a:pt x="21" y="37"/>
                    <a:pt x="22" y="38"/>
                  </a:cubicBezTo>
                  <a:cubicBezTo>
                    <a:pt x="22" y="38"/>
                    <a:pt x="22" y="38"/>
                    <a:pt x="22" y="38"/>
                  </a:cubicBezTo>
                  <a:cubicBezTo>
                    <a:pt x="23" y="38"/>
                    <a:pt x="23" y="38"/>
                    <a:pt x="23" y="38"/>
                  </a:cubicBezTo>
                  <a:cubicBezTo>
                    <a:pt x="24" y="38"/>
                    <a:pt x="25" y="38"/>
                    <a:pt x="25" y="37"/>
                  </a:cubicBezTo>
                  <a:cubicBezTo>
                    <a:pt x="25" y="37"/>
                    <a:pt x="24" y="35"/>
                    <a:pt x="24" y="35"/>
                  </a:cubicBezTo>
                  <a:cubicBezTo>
                    <a:pt x="23" y="35"/>
                    <a:pt x="23" y="36"/>
                    <a:pt x="23" y="36"/>
                  </a:cubicBezTo>
                  <a:cubicBezTo>
                    <a:pt x="22" y="36"/>
                    <a:pt x="22" y="35"/>
                    <a:pt x="22" y="35"/>
                  </a:cubicBezTo>
                  <a:cubicBezTo>
                    <a:pt x="22" y="35"/>
                    <a:pt x="21" y="35"/>
                    <a:pt x="21" y="34"/>
                  </a:cubicBezTo>
                  <a:cubicBezTo>
                    <a:pt x="21" y="34"/>
                    <a:pt x="21" y="34"/>
                    <a:pt x="21" y="34"/>
                  </a:cubicBezTo>
                  <a:close/>
                  <a:moveTo>
                    <a:pt x="44" y="33"/>
                  </a:moveTo>
                  <a:cubicBezTo>
                    <a:pt x="45" y="33"/>
                    <a:pt x="45" y="33"/>
                    <a:pt x="46" y="33"/>
                  </a:cubicBezTo>
                  <a:cubicBezTo>
                    <a:pt x="46" y="33"/>
                    <a:pt x="46" y="34"/>
                    <a:pt x="47" y="34"/>
                  </a:cubicBezTo>
                  <a:cubicBezTo>
                    <a:pt x="47" y="34"/>
                    <a:pt x="47" y="33"/>
                    <a:pt x="47" y="33"/>
                  </a:cubicBezTo>
                  <a:cubicBezTo>
                    <a:pt x="47" y="33"/>
                    <a:pt x="47" y="32"/>
                    <a:pt x="47" y="32"/>
                  </a:cubicBezTo>
                  <a:cubicBezTo>
                    <a:pt x="47" y="32"/>
                    <a:pt x="46" y="31"/>
                    <a:pt x="46" y="31"/>
                  </a:cubicBezTo>
                  <a:cubicBezTo>
                    <a:pt x="46" y="31"/>
                    <a:pt x="45" y="30"/>
                    <a:pt x="45" y="30"/>
                  </a:cubicBezTo>
                  <a:cubicBezTo>
                    <a:pt x="45" y="30"/>
                    <a:pt x="44" y="31"/>
                    <a:pt x="44" y="31"/>
                  </a:cubicBezTo>
                  <a:cubicBezTo>
                    <a:pt x="44" y="31"/>
                    <a:pt x="44" y="31"/>
                    <a:pt x="44" y="32"/>
                  </a:cubicBezTo>
                  <a:cubicBezTo>
                    <a:pt x="44" y="32"/>
                    <a:pt x="44" y="32"/>
                    <a:pt x="44" y="32"/>
                  </a:cubicBezTo>
                  <a:cubicBezTo>
                    <a:pt x="44" y="32"/>
                    <a:pt x="44" y="33"/>
                    <a:pt x="44" y="33"/>
                  </a:cubicBezTo>
                  <a:close/>
                  <a:moveTo>
                    <a:pt x="6" y="35"/>
                  </a:moveTo>
                  <a:cubicBezTo>
                    <a:pt x="6" y="35"/>
                    <a:pt x="7" y="35"/>
                    <a:pt x="7" y="36"/>
                  </a:cubicBezTo>
                  <a:cubicBezTo>
                    <a:pt x="7" y="36"/>
                    <a:pt x="7" y="36"/>
                    <a:pt x="7" y="36"/>
                  </a:cubicBezTo>
                  <a:cubicBezTo>
                    <a:pt x="8" y="36"/>
                    <a:pt x="9" y="36"/>
                    <a:pt x="9" y="36"/>
                  </a:cubicBezTo>
                  <a:cubicBezTo>
                    <a:pt x="9" y="36"/>
                    <a:pt x="10" y="35"/>
                    <a:pt x="10" y="35"/>
                  </a:cubicBezTo>
                  <a:cubicBezTo>
                    <a:pt x="10" y="35"/>
                    <a:pt x="10" y="35"/>
                    <a:pt x="10" y="35"/>
                  </a:cubicBezTo>
                  <a:cubicBezTo>
                    <a:pt x="11" y="35"/>
                    <a:pt x="10" y="35"/>
                    <a:pt x="11" y="35"/>
                  </a:cubicBezTo>
                  <a:cubicBezTo>
                    <a:pt x="11" y="35"/>
                    <a:pt x="11" y="34"/>
                    <a:pt x="11" y="34"/>
                  </a:cubicBezTo>
                  <a:cubicBezTo>
                    <a:pt x="11" y="33"/>
                    <a:pt x="10" y="33"/>
                    <a:pt x="9" y="33"/>
                  </a:cubicBezTo>
                  <a:cubicBezTo>
                    <a:pt x="9" y="33"/>
                    <a:pt x="10" y="32"/>
                    <a:pt x="9" y="32"/>
                  </a:cubicBezTo>
                  <a:cubicBezTo>
                    <a:pt x="9" y="31"/>
                    <a:pt x="10" y="32"/>
                    <a:pt x="11" y="31"/>
                  </a:cubicBezTo>
                  <a:cubicBezTo>
                    <a:pt x="11" y="31"/>
                    <a:pt x="10" y="30"/>
                    <a:pt x="10" y="30"/>
                  </a:cubicBezTo>
                  <a:cubicBezTo>
                    <a:pt x="10" y="30"/>
                    <a:pt x="10" y="29"/>
                    <a:pt x="10" y="29"/>
                  </a:cubicBezTo>
                  <a:cubicBezTo>
                    <a:pt x="10" y="29"/>
                    <a:pt x="10" y="29"/>
                    <a:pt x="10" y="29"/>
                  </a:cubicBezTo>
                  <a:cubicBezTo>
                    <a:pt x="10" y="28"/>
                    <a:pt x="10" y="28"/>
                    <a:pt x="10" y="28"/>
                  </a:cubicBezTo>
                  <a:cubicBezTo>
                    <a:pt x="9" y="28"/>
                    <a:pt x="9" y="28"/>
                    <a:pt x="9" y="28"/>
                  </a:cubicBezTo>
                  <a:cubicBezTo>
                    <a:pt x="10" y="28"/>
                    <a:pt x="10" y="28"/>
                    <a:pt x="11" y="27"/>
                  </a:cubicBezTo>
                  <a:cubicBezTo>
                    <a:pt x="11" y="27"/>
                    <a:pt x="11" y="27"/>
                    <a:pt x="12" y="27"/>
                  </a:cubicBezTo>
                  <a:cubicBezTo>
                    <a:pt x="12" y="26"/>
                    <a:pt x="10" y="26"/>
                    <a:pt x="10" y="26"/>
                  </a:cubicBezTo>
                  <a:cubicBezTo>
                    <a:pt x="10" y="25"/>
                    <a:pt x="11" y="26"/>
                    <a:pt x="11" y="26"/>
                  </a:cubicBezTo>
                  <a:cubicBezTo>
                    <a:pt x="11" y="26"/>
                    <a:pt x="12" y="26"/>
                    <a:pt x="12" y="25"/>
                  </a:cubicBezTo>
                  <a:cubicBezTo>
                    <a:pt x="12" y="25"/>
                    <a:pt x="13" y="25"/>
                    <a:pt x="13" y="25"/>
                  </a:cubicBezTo>
                  <a:cubicBezTo>
                    <a:pt x="13" y="25"/>
                    <a:pt x="13" y="24"/>
                    <a:pt x="13" y="24"/>
                  </a:cubicBezTo>
                  <a:cubicBezTo>
                    <a:pt x="13" y="24"/>
                    <a:pt x="12" y="24"/>
                    <a:pt x="12" y="24"/>
                  </a:cubicBezTo>
                  <a:cubicBezTo>
                    <a:pt x="13" y="24"/>
                    <a:pt x="13" y="23"/>
                    <a:pt x="14" y="24"/>
                  </a:cubicBezTo>
                  <a:cubicBezTo>
                    <a:pt x="14" y="24"/>
                    <a:pt x="14" y="22"/>
                    <a:pt x="14" y="22"/>
                  </a:cubicBezTo>
                  <a:cubicBezTo>
                    <a:pt x="14" y="21"/>
                    <a:pt x="14" y="20"/>
                    <a:pt x="15" y="19"/>
                  </a:cubicBezTo>
                  <a:cubicBezTo>
                    <a:pt x="15" y="19"/>
                    <a:pt x="15" y="18"/>
                    <a:pt x="16" y="19"/>
                  </a:cubicBezTo>
                  <a:cubicBezTo>
                    <a:pt x="16" y="19"/>
                    <a:pt x="15" y="19"/>
                    <a:pt x="15" y="20"/>
                  </a:cubicBezTo>
                  <a:cubicBezTo>
                    <a:pt x="16" y="20"/>
                    <a:pt x="16" y="20"/>
                    <a:pt x="16" y="20"/>
                  </a:cubicBezTo>
                  <a:cubicBezTo>
                    <a:pt x="16" y="22"/>
                    <a:pt x="16" y="19"/>
                    <a:pt x="17" y="19"/>
                  </a:cubicBezTo>
                  <a:cubicBezTo>
                    <a:pt x="17" y="19"/>
                    <a:pt x="17" y="19"/>
                    <a:pt x="17" y="20"/>
                  </a:cubicBezTo>
                  <a:cubicBezTo>
                    <a:pt x="18" y="20"/>
                    <a:pt x="18" y="20"/>
                    <a:pt x="18" y="20"/>
                  </a:cubicBezTo>
                  <a:cubicBezTo>
                    <a:pt x="18" y="19"/>
                    <a:pt x="19" y="18"/>
                    <a:pt x="19" y="17"/>
                  </a:cubicBezTo>
                  <a:cubicBezTo>
                    <a:pt x="19" y="16"/>
                    <a:pt x="18" y="16"/>
                    <a:pt x="17" y="16"/>
                  </a:cubicBezTo>
                  <a:cubicBezTo>
                    <a:pt x="17" y="16"/>
                    <a:pt x="16" y="16"/>
                    <a:pt x="16" y="16"/>
                  </a:cubicBezTo>
                  <a:cubicBezTo>
                    <a:pt x="16" y="16"/>
                    <a:pt x="16" y="16"/>
                    <a:pt x="15" y="15"/>
                  </a:cubicBezTo>
                  <a:cubicBezTo>
                    <a:pt x="15" y="15"/>
                    <a:pt x="15" y="15"/>
                    <a:pt x="15" y="15"/>
                  </a:cubicBezTo>
                  <a:cubicBezTo>
                    <a:pt x="14" y="15"/>
                    <a:pt x="14" y="16"/>
                    <a:pt x="14" y="16"/>
                  </a:cubicBezTo>
                  <a:cubicBezTo>
                    <a:pt x="14" y="15"/>
                    <a:pt x="16" y="14"/>
                    <a:pt x="15" y="13"/>
                  </a:cubicBezTo>
                  <a:cubicBezTo>
                    <a:pt x="14" y="13"/>
                    <a:pt x="14" y="13"/>
                    <a:pt x="13" y="14"/>
                  </a:cubicBezTo>
                  <a:cubicBezTo>
                    <a:pt x="13" y="14"/>
                    <a:pt x="12" y="14"/>
                    <a:pt x="12" y="14"/>
                  </a:cubicBezTo>
                  <a:cubicBezTo>
                    <a:pt x="12" y="14"/>
                    <a:pt x="13" y="14"/>
                    <a:pt x="13" y="13"/>
                  </a:cubicBezTo>
                  <a:cubicBezTo>
                    <a:pt x="14" y="13"/>
                    <a:pt x="14" y="13"/>
                    <a:pt x="15" y="13"/>
                  </a:cubicBezTo>
                  <a:cubicBezTo>
                    <a:pt x="15" y="12"/>
                    <a:pt x="15" y="11"/>
                    <a:pt x="15" y="10"/>
                  </a:cubicBezTo>
                  <a:cubicBezTo>
                    <a:pt x="14" y="10"/>
                    <a:pt x="14" y="9"/>
                    <a:pt x="13" y="9"/>
                  </a:cubicBezTo>
                  <a:cubicBezTo>
                    <a:pt x="12" y="9"/>
                    <a:pt x="12" y="9"/>
                    <a:pt x="11" y="9"/>
                  </a:cubicBezTo>
                  <a:cubicBezTo>
                    <a:pt x="11" y="9"/>
                    <a:pt x="11" y="10"/>
                    <a:pt x="10" y="10"/>
                  </a:cubicBezTo>
                  <a:cubicBezTo>
                    <a:pt x="10" y="10"/>
                    <a:pt x="10" y="10"/>
                    <a:pt x="10" y="10"/>
                  </a:cubicBezTo>
                  <a:cubicBezTo>
                    <a:pt x="8" y="9"/>
                    <a:pt x="7" y="10"/>
                    <a:pt x="7" y="12"/>
                  </a:cubicBezTo>
                  <a:cubicBezTo>
                    <a:pt x="7" y="13"/>
                    <a:pt x="8" y="13"/>
                    <a:pt x="8" y="14"/>
                  </a:cubicBezTo>
                  <a:cubicBezTo>
                    <a:pt x="8" y="14"/>
                    <a:pt x="8" y="16"/>
                    <a:pt x="8" y="15"/>
                  </a:cubicBezTo>
                  <a:cubicBezTo>
                    <a:pt x="7" y="15"/>
                    <a:pt x="8" y="14"/>
                    <a:pt x="7" y="14"/>
                  </a:cubicBezTo>
                  <a:cubicBezTo>
                    <a:pt x="7" y="14"/>
                    <a:pt x="6" y="16"/>
                    <a:pt x="6" y="15"/>
                  </a:cubicBezTo>
                  <a:cubicBezTo>
                    <a:pt x="6" y="14"/>
                    <a:pt x="7" y="13"/>
                    <a:pt x="7" y="13"/>
                  </a:cubicBezTo>
                  <a:cubicBezTo>
                    <a:pt x="7" y="12"/>
                    <a:pt x="6" y="12"/>
                    <a:pt x="6" y="12"/>
                  </a:cubicBezTo>
                  <a:cubicBezTo>
                    <a:pt x="5" y="13"/>
                    <a:pt x="5" y="13"/>
                    <a:pt x="5" y="14"/>
                  </a:cubicBezTo>
                  <a:cubicBezTo>
                    <a:pt x="4" y="14"/>
                    <a:pt x="4" y="14"/>
                    <a:pt x="4" y="15"/>
                  </a:cubicBezTo>
                  <a:cubicBezTo>
                    <a:pt x="4" y="15"/>
                    <a:pt x="4" y="15"/>
                    <a:pt x="5" y="16"/>
                  </a:cubicBezTo>
                  <a:cubicBezTo>
                    <a:pt x="5" y="16"/>
                    <a:pt x="4" y="16"/>
                    <a:pt x="3" y="16"/>
                  </a:cubicBezTo>
                  <a:cubicBezTo>
                    <a:pt x="3" y="15"/>
                    <a:pt x="3" y="15"/>
                    <a:pt x="3" y="14"/>
                  </a:cubicBezTo>
                  <a:cubicBezTo>
                    <a:pt x="2" y="14"/>
                    <a:pt x="3" y="14"/>
                    <a:pt x="3" y="15"/>
                  </a:cubicBezTo>
                  <a:cubicBezTo>
                    <a:pt x="3" y="15"/>
                    <a:pt x="2" y="15"/>
                    <a:pt x="2" y="15"/>
                  </a:cubicBezTo>
                  <a:cubicBezTo>
                    <a:pt x="2" y="15"/>
                    <a:pt x="1" y="15"/>
                    <a:pt x="1" y="15"/>
                  </a:cubicBezTo>
                  <a:cubicBezTo>
                    <a:pt x="1" y="15"/>
                    <a:pt x="1" y="14"/>
                    <a:pt x="1" y="14"/>
                  </a:cubicBezTo>
                  <a:cubicBezTo>
                    <a:pt x="0" y="14"/>
                    <a:pt x="0" y="15"/>
                    <a:pt x="0" y="15"/>
                  </a:cubicBezTo>
                  <a:cubicBezTo>
                    <a:pt x="0" y="16"/>
                    <a:pt x="0" y="17"/>
                    <a:pt x="0" y="18"/>
                  </a:cubicBezTo>
                  <a:cubicBezTo>
                    <a:pt x="0" y="19"/>
                    <a:pt x="0" y="20"/>
                    <a:pt x="0" y="21"/>
                  </a:cubicBezTo>
                  <a:cubicBezTo>
                    <a:pt x="1" y="21"/>
                    <a:pt x="1" y="21"/>
                    <a:pt x="1" y="21"/>
                  </a:cubicBezTo>
                  <a:cubicBezTo>
                    <a:pt x="1" y="22"/>
                    <a:pt x="1" y="22"/>
                    <a:pt x="1" y="22"/>
                  </a:cubicBezTo>
                  <a:cubicBezTo>
                    <a:pt x="2" y="23"/>
                    <a:pt x="2" y="23"/>
                    <a:pt x="2" y="23"/>
                  </a:cubicBezTo>
                  <a:cubicBezTo>
                    <a:pt x="1" y="24"/>
                    <a:pt x="1" y="24"/>
                    <a:pt x="1" y="24"/>
                  </a:cubicBezTo>
                  <a:cubicBezTo>
                    <a:pt x="1" y="24"/>
                    <a:pt x="1" y="24"/>
                    <a:pt x="1" y="24"/>
                  </a:cubicBezTo>
                  <a:cubicBezTo>
                    <a:pt x="0" y="23"/>
                    <a:pt x="1" y="23"/>
                    <a:pt x="0" y="23"/>
                  </a:cubicBezTo>
                  <a:cubicBezTo>
                    <a:pt x="0" y="22"/>
                    <a:pt x="0" y="21"/>
                    <a:pt x="0" y="21"/>
                  </a:cubicBezTo>
                  <a:cubicBezTo>
                    <a:pt x="0" y="21"/>
                    <a:pt x="0" y="22"/>
                    <a:pt x="0" y="22"/>
                  </a:cubicBezTo>
                  <a:cubicBezTo>
                    <a:pt x="0" y="23"/>
                    <a:pt x="0" y="23"/>
                    <a:pt x="0" y="24"/>
                  </a:cubicBezTo>
                  <a:cubicBezTo>
                    <a:pt x="0" y="24"/>
                    <a:pt x="0" y="25"/>
                    <a:pt x="0" y="26"/>
                  </a:cubicBezTo>
                  <a:cubicBezTo>
                    <a:pt x="0" y="26"/>
                    <a:pt x="0" y="27"/>
                    <a:pt x="0" y="28"/>
                  </a:cubicBezTo>
                  <a:cubicBezTo>
                    <a:pt x="0" y="28"/>
                    <a:pt x="1" y="28"/>
                    <a:pt x="1" y="28"/>
                  </a:cubicBezTo>
                  <a:cubicBezTo>
                    <a:pt x="1" y="28"/>
                    <a:pt x="1" y="27"/>
                    <a:pt x="1" y="27"/>
                  </a:cubicBezTo>
                  <a:cubicBezTo>
                    <a:pt x="1" y="27"/>
                    <a:pt x="1" y="27"/>
                    <a:pt x="2" y="27"/>
                  </a:cubicBezTo>
                  <a:cubicBezTo>
                    <a:pt x="2" y="28"/>
                    <a:pt x="2" y="28"/>
                    <a:pt x="2" y="29"/>
                  </a:cubicBezTo>
                  <a:cubicBezTo>
                    <a:pt x="2" y="29"/>
                    <a:pt x="2" y="29"/>
                    <a:pt x="2" y="30"/>
                  </a:cubicBezTo>
                  <a:cubicBezTo>
                    <a:pt x="2" y="29"/>
                    <a:pt x="2" y="28"/>
                    <a:pt x="3" y="29"/>
                  </a:cubicBezTo>
                  <a:cubicBezTo>
                    <a:pt x="4" y="29"/>
                    <a:pt x="4" y="30"/>
                    <a:pt x="4" y="30"/>
                  </a:cubicBezTo>
                  <a:cubicBezTo>
                    <a:pt x="4" y="31"/>
                    <a:pt x="4" y="32"/>
                    <a:pt x="4" y="33"/>
                  </a:cubicBezTo>
                  <a:cubicBezTo>
                    <a:pt x="4" y="33"/>
                    <a:pt x="4" y="35"/>
                    <a:pt x="4" y="35"/>
                  </a:cubicBezTo>
                  <a:cubicBezTo>
                    <a:pt x="4" y="35"/>
                    <a:pt x="5" y="35"/>
                    <a:pt x="6" y="3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0" name="Freeform 816">
              <a:extLst>
                <a:ext uri="{FF2B5EF4-FFF2-40B4-BE49-F238E27FC236}">
                  <a16:creationId xmlns:a16="http://schemas.microsoft.com/office/drawing/2014/main" id="{81B941E9-FD3D-49D1-81F8-42E10200D085}"/>
                </a:ext>
              </a:extLst>
            </p:cNvPr>
            <p:cNvSpPr>
              <a:spLocks/>
            </p:cNvSpPr>
            <p:nvPr/>
          </p:nvSpPr>
          <p:spPr bwMode="auto">
            <a:xfrm>
              <a:off x="6384855" y="2959987"/>
              <a:ext cx="215817" cy="102733"/>
            </a:xfrm>
            <a:custGeom>
              <a:avLst/>
              <a:gdLst>
                <a:gd name="T0" fmla="*/ 17 w 46"/>
                <a:gd name="T1" fmla="*/ 25 h 27"/>
                <a:gd name="T2" fmla="*/ 19 w 46"/>
                <a:gd name="T3" fmla="*/ 25 h 27"/>
                <a:gd name="T4" fmla="*/ 20 w 46"/>
                <a:gd name="T5" fmla="*/ 22 h 27"/>
                <a:gd name="T6" fmla="*/ 25 w 46"/>
                <a:gd name="T7" fmla="*/ 23 h 27"/>
                <a:gd name="T8" fmla="*/ 28 w 46"/>
                <a:gd name="T9" fmla="*/ 24 h 27"/>
                <a:gd name="T10" fmla="*/ 32 w 46"/>
                <a:gd name="T11" fmla="*/ 24 h 27"/>
                <a:gd name="T12" fmla="*/ 34 w 46"/>
                <a:gd name="T13" fmla="*/ 23 h 27"/>
                <a:gd name="T14" fmla="*/ 40 w 46"/>
                <a:gd name="T15" fmla="*/ 22 h 27"/>
                <a:gd name="T16" fmla="*/ 43 w 46"/>
                <a:gd name="T17" fmla="*/ 18 h 27"/>
                <a:gd name="T18" fmla="*/ 45 w 46"/>
                <a:gd name="T19" fmla="*/ 17 h 27"/>
                <a:gd name="T20" fmla="*/ 45 w 46"/>
                <a:gd name="T21" fmla="*/ 15 h 27"/>
                <a:gd name="T22" fmla="*/ 44 w 46"/>
                <a:gd name="T23" fmla="*/ 12 h 27"/>
                <a:gd name="T24" fmla="*/ 41 w 46"/>
                <a:gd name="T25" fmla="*/ 11 h 27"/>
                <a:gd name="T26" fmla="*/ 39 w 46"/>
                <a:gd name="T27" fmla="*/ 10 h 27"/>
                <a:gd name="T28" fmla="*/ 39 w 46"/>
                <a:gd name="T29" fmla="*/ 8 h 27"/>
                <a:gd name="T30" fmla="*/ 35 w 46"/>
                <a:gd name="T31" fmla="*/ 7 h 27"/>
                <a:gd name="T32" fmla="*/ 33 w 46"/>
                <a:gd name="T33" fmla="*/ 8 h 27"/>
                <a:gd name="T34" fmla="*/ 31 w 46"/>
                <a:gd name="T35" fmla="*/ 10 h 27"/>
                <a:gd name="T36" fmla="*/ 30 w 46"/>
                <a:gd name="T37" fmla="*/ 8 h 27"/>
                <a:gd name="T38" fmla="*/ 30 w 46"/>
                <a:gd name="T39" fmla="*/ 5 h 27"/>
                <a:gd name="T40" fmla="*/ 26 w 46"/>
                <a:gd name="T41" fmla="*/ 4 h 27"/>
                <a:gd name="T42" fmla="*/ 22 w 46"/>
                <a:gd name="T43" fmla="*/ 2 h 27"/>
                <a:gd name="T44" fmla="*/ 19 w 46"/>
                <a:gd name="T45" fmla="*/ 2 h 27"/>
                <a:gd name="T46" fmla="*/ 15 w 46"/>
                <a:gd name="T47" fmla="*/ 0 h 27"/>
                <a:gd name="T48" fmla="*/ 13 w 46"/>
                <a:gd name="T49" fmla="*/ 3 h 27"/>
                <a:gd name="T50" fmla="*/ 9 w 46"/>
                <a:gd name="T51" fmla="*/ 5 h 27"/>
                <a:gd name="T52" fmla="*/ 8 w 46"/>
                <a:gd name="T53" fmla="*/ 6 h 27"/>
                <a:gd name="T54" fmla="*/ 4 w 46"/>
                <a:gd name="T55" fmla="*/ 7 h 27"/>
                <a:gd name="T56" fmla="*/ 2 w 46"/>
                <a:gd name="T57" fmla="*/ 9 h 27"/>
                <a:gd name="T58" fmla="*/ 1 w 46"/>
                <a:gd name="T59" fmla="*/ 10 h 27"/>
                <a:gd name="T60" fmla="*/ 3 w 46"/>
                <a:gd name="T61" fmla="*/ 15 h 27"/>
                <a:gd name="T62" fmla="*/ 5 w 46"/>
                <a:gd name="T63" fmla="*/ 18 h 27"/>
                <a:gd name="T64" fmla="*/ 7 w 46"/>
                <a:gd name="T65" fmla="*/ 20 h 27"/>
                <a:gd name="T66" fmla="*/ 9 w 46"/>
                <a:gd name="T67" fmla="*/ 21 h 27"/>
                <a:gd name="T68" fmla="*/ 12 w 46"/>
                <a:gd name="T69" fmla="*/ 24 h 27"/>
                <a:gd name="T70" fmla="*/ 14 w 46"/>
                <a:gd name="T71"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 h="27">
                  <a:moveTo>
                    <a:pt x="14" y="26"/>
                  </a:moveTo>
                  <a:cubicBezTo>
                    <a:pt x="15" y="27"/>
                    <a:pt x="16" y="25"/>
                    <a:pt x="17" y="25"/>
                  </a:cubicBezTo>
                  <a:cubicBezTo>
                    <a:pt x="17" y="25"/>
                    <a:pt x="17" y="26"/>
                    <a:pt x="18" y="26"/>
                  </a:cubicBezTo>
                  <a:cubicBezTo>
                    <a:pt x="18" y="26"/>
                    <a:pt x="18" y="25"/>
                    <a:pt x="19" y="25"/>
                  </a:cubicBezTo>
                  <a:cubicBezTo>
                    <a:pt x="19" y="24"/>
                    <a:pt x="20" y="24"/>
                    <a:pt x="20" y="23"/>
                  </a:cubicBezTo>
                  <a:cubicBezTo>
                    <a:pt x="20" y="22"/>
                    <a:pt x="20" y="22"/>
                    <a:pt x="20" y="22"/>
                  </a:cubicBezTo>
                  <a:cubicBezTo>
                    <a:pt x="21" y="22"/>
                    <a:pt x="21" y="22"/>
                    <a:pt x="21" y="22"/>
                  </a:cubicBezTo>
                  <a:cubicBezTo>
                    <a:pt x="23" y="22"/>
                    <a:pt x="24" y="23"/>
                    <a:pt x="25" y="23"/>
                  </a:cubicBezTo>
                  <a:cubicBezTo>
                    <a:pt x="25" y="23"/>
                    <a:pt x="26" y="23"/>
                    <a:pt x="26" y="23"/>
                  </a:cubicBezTo>
                  <a:cubicBezTo>
                    <a:pt x="27" y="24"/>
                    <a:pt x="27" y="24"/>
                    <a:pt x="28" y="24"/>
                  </a:cubicBezTo>
                  <a:cubicBezTo>
                    <a:pt x="29" y="24"/>
                    <a:pt x="30" y="23"/>
                    <a:pt x="31" y="24"/>
                  </a:cubicBezTo>
                  <a:cubicBezTo>
                    <a:pt x="31" y="24"/>
                    <a:pt x="32" y="24"/>
                    <a:pt x="32" y="24"/>
                  </a:cubicBezTo>
                  <a:cubicBezTo>
                    <a:pt x="33" y="25"/>
                    <a:pt x="33" y="25"/>
                    <a:pt x="33" y="25"/>
                  </a:cubicBezTo>
                  <a:cubicBezTo>
                    <a:pt x="34" y="25"/>
                    <a:pt x="34" y="24"/>
                    <a:pt x="34" y="23"/>
                  </a:cubicBezTo>
                  <a:cubicBezTo>
                    <a:pt x="35" y="23"/>
                    <a:pt x="36" y="23"/>
                    <a:pt x="37" y="23"/>
                  </a:cubicBezTo>
                  <a:cubicBezTo>
                    <a:pt x="38" y="23"/>
                    <a:pt x="39" y="22"/>
                    <a:pt x="40" y="22"/>
                  </a:cubicBezTo>
                  <a:cubicBezTo>
                    <a:pt x="41" y="21"/>
                    <a:pt x="41" y="20"/>
                    <a:pt x="41" y="20"/>
                  </a:cubicBezTo>
                  <a:cubicBezTo>
                    <a:pt x="41" y="19"/>
                    <a:pt x="42" y="19"/>
                    <a:pt x="43" y="18"/>
                  </a:cubicBezTo>
                  <a:cubicBezTo>
                    <a:pt x="43" y="18"/>
                    <a:pt x="43" y="17"/>
                    <a:pt x="44" y="17"/>
                  </a:cubicBezTo>
                  <a:cubicBezTo>
                    <a:pt x="44" y="17"/>
                    <a:pt x="45" y="17"/>
                    <a:pt x="45" y="17"/>
                  </a:cubicBezTo>
                  <a:cubicBezTo>
                    <a:pt x="45" y="16"/>
                    <a:pt x="46" y="16"/>
                    <a:pt x="46" y="16"/>
                  </a:cubicBezTo>
                  <a:cubicBezTo>
                    <a:pt x="46" y="16"/>
                    <a:pt x="46" y="15"/>
                    <a:pt x="45" y="15"/>
                  </a:cubicBezTo>
                  <a:cubicBezTo>
                    <a:pt x="45" y="15"/>
                    <a:pt x="45" y="14"/>
                    <a:pt x="45" y="14"/>
                  </a:cubicBezTo>
                  <a:cubicBezTo>
                    <a:pt x="44" y="13"/>
                    <a:pt x="45" y="12"/>
                    <a:pt x="44" y="12"/>
                  </a:cubicBezTo>
                  <a:cubicBezTo>
                    <a:pt x="43" y="12"/>
                    <a:pt x="43" y="12"/>
                    <a:pt x="43" y="12"/>
                  </a:cubicBezTo>
                  <a:cubicBezTo>
                    <a:pt x="42" y="11"/>
                    <a:pt x="42" y="11"/>
                    <a:pt x="41" y="11"/>
                  </a:cubicBezTo>
                  <a:cubicBezTo>
                    <a:pt x="40" y="10"/>
                    <a:pt x="41" y="11"/>
                    <a:pt x="40" y="11"/>
                  </a:cubicBezTo>
                  <a:cubicBezTo>
                    <a:pt x="39" y="11"/>
                    <a:pt x="39" y="11"/>
                    <a:pt x="39" y="10"/>
                  </a:cubicBezTo>
                  <a:cubicBezTo>
                    <a:pt x="38" y="10"/>
                    <a:pt x="38" y="10"/>
                    <a:pt x="38" y="10"/>
                  </a:cubicBezTo>
                  <a:cubicBezTo>
                    <a:pt x="37" y="9"/>
                    <a:pt x="39" y="9"/>
                    <a:pt x="39" y="8"/>
                  </a:cubicBezTo>
                  <a:cubicBezTo>
                    <a:pt x="38" y="8"/>
                    <a:pt x="37" y="9"/>
                    <a:pt x="36" y="8"/>
                  </a:cubicBezTo>
                  <a:cubicBezTo>
                    <a:pt x="36" y="8"/>
                    <a:pt x="35" y="8"/>
                    <a:pt x="35" y="7"/>
                  </a:cubicBezTo>
                  <a:cubicBezTo>
                    <a:pt x="34" y="7"/>
                    <a:pt x="33" y="6"/>
                    <a:pt x="33" y="7"/>
                  </a:cubicBezTo>
                  <a:cubicBezTo>
                    <a:pt x="32" y="7"/>
                    <a:pt x="33" y="8"/>
                    <a:pt x="33" y="8"/>
                  </a:cubicBezTo>
                  <a:cubicBezTo>
                    <a:pt x="34" y="9"/>
                    <a:pt x="33" y="9"/>
                    <a:pt x="32" y="9"/>
                  </a:cubicBezTo>
                  <a:cubicBezTo>
                    <a:pt x="32" y="10"/>
                    <a:pt x="31" y="10"/>
                    <a:pt x="31" y="10"/>
                  </a:cubicBezTo>
                  <a:cubicBezTo>
                    <a:pt x="30" y="9"/>
                    <a:pt x="30" y="9"/>
                    <a:pt x="30" y="8"/>
                  </a:cubicBezTo>
                  <a:cubicBezTo>
                    <a:pt x="30" y="8"/>
                    <a:pt x="30" y="8"/>
                    <a:pt x="30" y="8"/>
                  </a:cubicBezTo>
                  <a:cubicBezTo>
                    <a:pt x="29" y="7"/>
                    <a:pt x="29" y="7"/>
                    <a:pt x="29" y="7"/>
                  </a:cubicBezTo>
                  <a:cubicBezTo>
                    <a:pt x="27" y="6"/>
                    <a:pt x="30" y="6"/>
                    <a:pt x="30" y="5"/>
                  </a:cubicBezTo>
                  <a:cubicBezTo>
                    <a:pt x="29" y="4"/>
                    <a:pt x="28" y="4"/>
                    <a:pt x="28" y="4"/>
                  </a:cubicBezTo>
                  <a:cubicBezTo>
                    <a:pt x="27" y="5"/>
                    <a:pt x="27" y="4"/>
                    <a:pt x="26" y="4"/>
                  </a:cubicBezTo>
                  <a:cubicBezTo>
                    <a:pt x="25" y="3"/>
                    <a:pt x="24" y="3"/>
                    <a:pt x="24" y="3"/>
                  </a:cubicBezTo>
                  <a:cubicBezTo>
                    <a:pt x="23" y="3"/>
                    <a:pt x="23" y="2"/>
                    <a:pt x="22" y="2"/>
                  </a:cubicBezTo>
                  <a:cubicBezTo>
                    <a:pt x="22" y="1"/>
                    <a:pt x="21" y="0"/>
                    <a:pt x="20" y="1"/>
                  </a:cubicBezTo>
                  <a:cubicBezTo>
                    <a:pt x="20" y="1"/>
                    <a:pt x="20" y="2"/>
                    <a:pt x="19" y="2"/>
                  </a:cubicBezTo>
                  <a:cubicBezTo>
                    <a:pt x="19" y="3"/>
                    <a:pt x="18" y="2"/>
                    <a:pt x="18" y="1"/>
                  </a:cubicBezTo>
                  <a:cubicBezTo>
                    <a:pt x="17" y="0"/>
                    <a:pt x="16" y="0"/>
                    <a:pt x="15" y="0"/>
                  </a:cubicBezTo>
                  <a:cubicBezTo>
                    <a:pt x="15" y="1"/>
                    <a:pt x="16" y="1"/>
                    <a:pt x="16" y="2"/>
                  </a:cubicBezTo>
                  <a:cubicBezTo>
                    <a:pt x="16" y="2"/>
                    <a:pt x="14" y="3"/>
                    <a:pt x="13" y="3"/>
                  </a:cubicBezTo>
                  <a:cubicBezTo>
                    <a:pt x="13" y="3"/>
                    <a:pt x="12" y="3"/>
                    <a:pt x="11" y="4"/>
                  </a:cubicBezTo>
                  <a:cubicBezTo>
                    <a:pt x="10" y="4"/>
                    <a:pt x="10" y="4"/>
                    <a:pt x="9" y="5"/>
                  </a:cubicBezTo>
                  <a:cubicBezTo>
                    <a:pt x="9" y="5"/>
                    <a:pt x="9" y="5"/>
                    <a:pt x="9" y="5"/>
                  </a:cubicBezTo>
                  <a:cubicBezTo>
                    <a:pt x="8" y="5"/>
                    <a:pt x="8" y="6"/>
                    <a:pt x="8" y="6"/>
                  </a:cubicBezTo>
                  <a:cubicBezTo>
                    <a:pt x="7" y="6"/>
                    <a:pt x="6" y="7"/>
                    <a:pt x="6" y="7"/>
                  </a:cubicBezTo>
                  <a:cubicBezTo>
                    <a:pt x="5" y="7"/>
                    <a:pt x="4" y="7"/>
                    <a:pt x="4" y="7"/>
                  </a:cubicBezTo>
                  <a:cubicBezTo>
                    <a:pt x="3" y="7"/>
                    <a:pt x="3" y="7"/>
                    <a:pt x="3" y="8"/>
                  </a:cubicBezTo>
                  <a:cubicBezTo>
                    <a:pt x="3" y="8"/>
                    <a:pt x="2" y="9"/>
                    <a:pt x="2" y="9"/>
                  </a:cubicBezTo>
                  <a:cubicBezTo>
                    <a:pt x="1" y="9"/>
                    <a:pt x="1" y="8"/>
                    <a:pt x="1" y="8"/>
                  </a:cubicBezTo>
                  <a:cubicBezTo>
                    <a:pt x="0" y="8"/>
                    <a:pt x="1" y="9"/>
                    <a:pt x="1" y="10"/>
                  </a:cubicBezTo>
                  <a:cubicBezTo>
                    <a:pt x="2" y="10"/>
                    <a:pt x="2" y="11"/>
                    <a:pt x="3" y="11"/>
                  </a:cubicBezTo>
                  <a:cubicBezTo>
                    <a:pt x="4" y="13"/>
                    <a:pt x="3" y="14"/>
                    <a:pt x="3" y="15"/>
                  </a:cubicBezTo>
                  <a:cubicBezTo>
                    <a:pt x="4" y="16"/>
                    <a:pt x="4" y="16"/>
                    <a:pt x="4" y="17"/>
                  </a:cubicBezTo>
                  <a:cubicBezTo>
                    <a:pt x="4" y="17"/>
                    <a:pt x="5" y="18"/>
                    <a:pt x="5" y="18"/>
                  </a:cubicBezTo>
                  <a:cubicBezTo>
                    <a:pt x="6" y="18"/>
                    <a:pt x="6" y="18"/>
                    <a:pt x="6" y="18"/>
                  </a:cubicBezTo>
                  <a:cubicBezTo>
                    <a:pt x="7" y="18"/>
                    <a:pt x="7" y="19"/>
                    <a:pt x="7" y="20"/>
                  </a:cubicBezTo>
                  <a:cubicBezTo>
                    <a:pt x="7" y="20"/>
                    <a:pt x="8" y="20"/>
                    <a:pt x="8" y="20"/>
                  </a:cubicBezTo>
                  <a:cubicBezTo>
                    <a:pt x="8" y="21"/>
                    <a:pt x="8" y="20"/>
                    <a:pt x="9" y="21"/>
                  </a:cubicBezTo>
                  <a:cubicBezTo>
                    <a:pt x="9" y="21"/>
                    <a:pt x="10" y="22"/>
                    <a:pt x="10" y="22"/>
                  </a:cubicBezTo>
                  <a:cubicBezTo>
                    <a:pt x="11" y="23"/>
                    <a:pt x="12" y="23"/>
                    <a:pt x="12" y="24"/>
                  </a:cubicBezTo>
                  <a:cubicBezTo>
                    <a:pt x="13" y="24"/>
                    <a:pt x="13" y="25"/>
                    <a:pt x="14" y="26"/>
                  </a:cubicBezTo>
                  <a:cubicBezTo>
                    <a:pt x="15" y="26"/>
                    <a:pt x="13" y="25"/>
                    <a:pt x="14" y="2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1" name="Freeform 817">
              <a:extLst>
                <a:ext uri="{FF2B5EF4-FFF2-40B4-BE49-F238E27FC236}">
                  <a16:creationId xmlns:a16="http://schemas.microsoft.com/office/drawing/2014/main" id="{CAB4436C-BBA8-47E0-90C5-60D7D7FAA4DA}"/>
                </a:ext>
              </a:extLst>
            </p:cNvPr>
            <p:cNvSpPr>
              <a:spLocks noEditPoints="1"/>
            </p:cNvSpPr>
            <p:nvPr/>
          </p:nvSpPr>
          <p:spPr bwMode="auto">
            <a:xfrm>
              <a:off x="6433013" y="3135067"/>
              <a:ext cx="185496" cy="149035"/>
            </a:xfrm>
            <a:custGeom>
              <a:avLst/>
              <a:gdLst>
                <a:gd name="T0" fmla="*/ 32 w 40"/>
                <a:gd name="T1" fmla="*/ 37 h 39"/>
                <a:gd name="T2" fmla="*/ 24 w 40"/>
                <a:gd name="T3" fmla="*/ 31 h 39"/>
                <a:gd name="T4" fmla="*/ 16 w 40"/>
                <a:gd name="T5" fmla="*/ 27 h 39"/>
                <a:gd name="T6" fmla="*/ 12 w 40"/>
                <a:gd name="T7" fmla="*/ 22 h 39"/>
                <a:gd name="T8" fmla="*/ 12 w 40"/>
                <a:gd name="T9" fmla="*/ 21 h 39"/>
                <a:gd name="T10" fmla="*/ 8 w 40"/>
                <a:gd name="T11" fmla="*/ 17 h 39"/>
                <a:gd name="T12" fmla="*/ 6 w 40"/>
                <a:gd name="T13" fmla="*/ 12 h 39"/>
                <a:gd name="T14" fmla="*/ 4 w 40"/>
                <a:gd name="T15" fmla="*/ 15 h 39"/>
                <a:gd name="T16" fmla="*/ 2 w 40"/>
                <a:gd name="T17" fmla="*/ 15 h 39"/>
                <a:gd name="T18" fmla="*/ 1 w 40"/>
                <a:gd name="T19" fmla="*/ 13 h 39"/>
                <a:gd name="T20" fmla="*/ 3 w 40"/>
                <a:gd name="T21" fmla="*/ 10 h 39"/>
                <a:gd name="T22" fmla="*/ 10 w 40"/>
                <a:gd name="T23" fmla="*/ 10 h 39"/>
                <a:gd name="T24" fmla="*/ 13 w 40"/>
                <a:gd name="T25" fmla="*/ 9 h 39"/>
                <a:gd name="T26" fmla="*/ 15 w 40"/>
                <a:gd name="T27" fmla="*/ 5 h 39"/>
                <a:gd name="T28" fmla="*/ 17 w 40"/>
                <a:gd name="T29" fmla="*/ 3 h 39"/>
                <a:gd name="T30" fmla="*/ 19 w 40"/>
                <a:gd name="T31" fmla="*/ 2 h 39"/>
                <a:gd name="T32" fmla="*/ 23 w 40"/>
                <a:gd name="T33" fmla="*/ 2 h 39"/>
                <a:gd name="T34" fmla="*/ 26 w 40"/>
                <a:gd name="T35" fmla="*/ 6 h 39"/>
                <a:gd name="T36" fmla="*/ 34 w 40"/>
                <a:gd name="T37" fmla="*/ 7 h 39"/>
                <a:gd name="T38" fmla="*/ 36 w 40"/>
                <a:gd name="T39" fmla="*/ 8 h 39"/>
                <a:gd name="T40" fmla="*/ 38 w 40"/>
                <a:gd name="T41" fmla="*/ 10 h 39"/>
                <a:gd name="T42" fmla="*/ 39 w 40"/>
                <a:gd name="T43" fmla="*/ 13 h 39"/>
                <a:gd name="T44" fmla="*/ 37 w 40"/>
                <a:gd name="T45" fmla="*/ 16 h 39"/>
                <a:gd name="T46" fmla="*/ 32 w 40"/>
                <a:gd name="T47" fmla="*/ 13 h 39"/>
                <a:gd name="T48" fmla="*/ 28 w 40"/>
                <a:gd name="T49" fmla="*/ 14 h 39"/>
                <a:gd name="T50" fmla="*/ 25 w 40"/>
                <a:gd name="T51" fmla="*/ 13 h 39"/>
                <a:gd name="T52" fmla="*/ 21 w 40"/>
                <a:gd name="T53" fmla="*/ 13 h 39"/>
                <a:gd name="T54" fmla="*/ 18 w 40"/>
                <a:gd name="T55" fmla="*/ 14 h 39"/>
                <a:gd name="T56" fmla="*/ 16 w 40"/>
                <a:gd name="T57" fmla="*/ 18 h 39"/>
                <a:gd name="T58" fmla="*/ 17 w 40"/>
                <a:gd name="T59" fmla="*/ 20 h 39"/>
                <a:gd name="T60" fmla="*/ 19 w 40"/>
                <a:gd name="T61" fmla="*/ 23 h 39"/>
                <a:gd name="T62" fmla="*/ 25 w 40"/>
                <a:gd name="T63" fmla="*/ 30 h 39"/>
                <a:gd name="T64" fmla="*/ 29 w 40"/>
                <a:gd name="T65" fmla="*/ 35 h 39"/>
                <a:gd name="T66" fmla="*/ 33 w 40"/>
                <a:gd name="T67" fmla="*/ 38 h 39"/>
                <a:gd name="T68" fmla="*/ 7 w 40"/>
                <a:gd name="T69" fmla="*/ 15 h 39"/>
                <a:gd name="T70" fmla="*/ 8 w 40"/>
                <a:gd name="T71" fmla="*/ 14 h 39"/>
                <a:gd name="T72" fmla="*/ 6 w 40"/>
                <a:gd name="T73" fmla="*/ 14 h 39"/>
                <a:gd name="T74" fmla="*/ 6 w 40"/>
                <a:gd name="T75" fmla="*/ 17 h 39"/>
                <a:gd name="T76" fmla="*/ 7 w 40"/>
                <a:gd name="T77" fmla="*/ 18 h 39"/>
                <a:gd name="T78" fmla="*/ 7 w 40"/>
                <a:gd name="T79" fmla="*/ 16 h 39"/>
                <a:gd name="T80" fmla="*/ 9 w 40"/>
                <a:gd name="T81" fmla="*/ 19 h 39"/>
                <a:gd name="T82" fmla="*/ 11 w 40"/>
                <a:gd name="T83" fmla="*/ 20 h 39"/>
                <a:gd name="T84" fmla="*/ 9 w 40"/>
                <a:gd name="T85" fmla="*/ 23 h 39"/>
                <a:gd name="T86" fmla="*/ 10 w 40"/>
                <a:gd name="T87" fmla="*/ 24 h 39"/>
                <a:gd name="T88" fmla="*/ 19 w 40"/>
                <a:gd name="T89" fmla="*/ 30 h 39"/>
                <a:gd name="T90" fmla="*/ 23 w 40"/>
                <a:gd name="T91" fmla="*/ 31 h 39"/>
                <a:gd name="T92" fmla="*/ 21 w 40"/>
                <a:gd name="T93" fmla="*/ 34 h 39"/>
                <a:gd name="T94" fmla="*/ 23 w 40"/>
                <a:gd name="T95" fmla="*/ 34 h 39"/>
                <a:gd name="T96" fmla="*/ 25 w 40"/>
                <a:gd name="T97" fmla="*/ 34 h 39"/>
                <a:gd name="T98" fmla="*/ 25 w 40"/>
                <a:gd name="T99" fmla="*/ 34 h 39"/>
                <a:gd name="T100" fmla="*/ 18 w 40"/>
                <a:gd name="T101" fmla="*/ 33 h 39"/>
                <a:gd name="T102" fmla="*/ 18 w 40"/>
                <a:gd name="T103"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39">
                  <a:moveTo>
                    <a:pt x="33" y="38"/>
                  </a:moveTo>
                  <a:cubicBezTo>
                    <a:pt x="33" y="38"/>
                    <a:pt x="33" y="39"/>
                    <a:pt x="33" y="39"/>
                  </a:cubicBezTo>
                  <a:cubicBezTo>
                    <a:pt x="33" y="38"/>
                    <a:pt x="33" y="38"/>
                    <a:pt x="32" y="37"/>
                  </a:cubicBezTo>
                  <a:cubicBezTo>
                    <a:pt x="32" y="37"/>
                    <a:pt x="31" y="37"/>
                    <a:pt x="30" y="37"/>
                  </a:cubicBezTo>
                  <a:cubicBezTo>
                    <a:pt x="29" y="36"/>
                    <a:pt x="29" y="35"/>
                    <a:pt x="28" y="34"/>
                  </a:cubicBezTo>
                  <a:cubicBezTo>
                    <a:pt x="26" y="33"/>
                    <a:pt x="25" y="32"/>
                    <a:pt x="24" y="31"/>
                  </a:cubicBezTo>
                  <a:cubicBezTo>
                    <a:pt x="23" y="30"/>
                    <a:pt x="22" y="30"/>
                    <a:pt x="21" y="29"/>
                  </a:cubicBezTo>
                  <a:cubicBezTo>
                    <a:pt x="20" y="29"/>
                    <a:pt x="18" y="29"/>
                    <a:pt x="17" y="29"/>
                  </a:cubicBezTo>
                  <a:cubicBezTo>
                    <a:pt x="16" y="28"/>
                    <a:pt x="16" y="28"/>
                    <a:pt x="16" y="27"/>
                  </a:cubicBezTo>
                  <a:cubicBezTo>
                    <a:pt x="15" y="27"/>
                    <a:pt x="15" y="27"/>
                    <a:pt x="14" y="26"/>
                  </a:cubicBezTo>
                  <a:cubicBezTo>
                    <a:pt x="13" y="25"/>
                    <a:pt x="12" y="24"/>
                    <a:pt x="12" y="23"/>
                  </a:cubicBezTo>
                  <a:cubicBezTo>
                    <a:pt x="11" y="22"/>
                    <a:pt x="11" y="22"/>
                    <a:pt x="12" y="22"/>
                  </a:cubicBezTo>
                  <a:cubicBezTo>
                    <a:pt x="12" y="22"/>
                    <a:pt x="12" y="22"/>
                    <a:pt x="12" y="22"/>
                  </a:cubicBezTo>
                  <a:cubicBezTo>
                    <a:pt x="12" y="22"/>
                    <a:pt x="13" y="22"/>
                    <a:pt x="13" y="22"/>
                  </a:cubicBezTo>
                  <a:cubicBezTo>
                    <a:pt x="13" y="21"/>
                    <a:pt x="12" y="21"/>
                    <a:pt x="12" y="21"/>
                  </a:cubicBezTo>
                  <a:cubicBezTo>
                    <a:pt x="11" y="20"/>
                    <a:pt x="11" y="20"/>
                    <a:pt x="10" y="19"/>
                  </a:cubicBezTo>
                  <a:cubicBezTo>
                    <a:pt x="10" y="18"/>
                    <a:pt x="10" y="18"/>
                    <a:pt x="9" y="18"/>
                  </a:cubicBezTo>
                  <a:cubicBezTo>
                    <a:pt x="9" y="18"/>
                    <a:pt x="8" y="17"/>
                    <a:pt x="8" y="17"/>
                  </a:cubicBezTo>
                  <a:cubicBezTo>
                    <a:pt x="9" y="18"/>
                    <a:pt x="10" y="17"/>
                    <a:pt x="10" y="16"/>
                  </a:cubicBezTo>
                  <a:cubicBezTo>
                    <a:pt x="10" y="15"/>
                    <a:pt x="9" y="14"/>
                    <a:pt x="8" y="14"/>
                  </a:cubicBezTo>
                  <a:cubicBezTo>
                    <a:pt x="8" y="13"/>
                    <a:pt x="7" y="12"/>
                    <a:pt x="6" y="12"/>
                  </a:cubicBezTo>
                  <a:cubicBezTo>
                    <a:pt x="6" y="12"/>
                    <a:pt x="5" y="12"/>
                    <a:pt x="5" y="12"/>
                  </a:cubicBezTo>
                  <a:cubicBezTo>
                    <a:pt x="5" y="13"/>
                    <a:pt x="5" y="13"/>
                    <a:pt x="5" y="14"/>
                  </a:cubicBezTo>
                  <a:cubicBezTo>
                    <a:pt x="5" y="14"/>
                    <a:pt x="5" y="14"/>
                    <a:pt x="4" y="15"/>
                  </a:cubicBezTo>
                  <a:cubicBezTo>
                    <a:pt x="4" y="15"/>
                    <a:pt x="4" y="15"/>
                    <a:pt x="4" y="15"/>
                  </a:cubicBezTo>
                  <a:cubicBezTo>
                    <a:pt x="3" y="15"/>
                    <a:pt x="4" y="16"/>
                    <a:pt x="3" y="17"/>
                  </a:cubicBezTo>
                  <a:cubicBezTo>
                    <a:pt x="2" y="18"/>
                    <a:pt x="2" y="16"/>
                    <a:pt x="2" y="15"/>
                  </a:cubicBezTo>
                  <a:cubicBezTo>
                    <a:pt x="1" y="15"/>
                    <a:pt x="1" y="15"/>
                    <a:pt x="1" y="14"/>
                  </a:cubicBezTo>
                  <a:cubicBezTo>
                    <a:pt x="1" y="14"/>
                    <a:pt x="2" y="14"/>
                    <a:pt x="2" y="14"/>
                  </a:cubicBezTo>
                  <a:cubicBezTo>
                    <a:pt x="1" y="14"/>
                    <a:pt x="1" y="14"/>
                    <a:pt x="1" y="13"/>
                  </a:cubicBezTo>
                  <a:cubicBezTo>
                    <a:pt x="1" y="13"/>
                    <a:pt x="1" y="13"/>
                    <a:pt x="1" y="12"/>
                  </a:cubicBezTo>
                  <a:cubicBezTo>
                    <a:pt x="1" y="12"/>
                    <a:pt x="0" y="11"/>
                    <a:pt x="0" y="10"/>
                  </a:cubicBezTo>
                  <a:cubicBezTo>
                    <a:pt x="1" y="11"/>
                    <a:pt x="4" y="12"/>
                    <a:pt x="3" y="10"/>
                  </a:cubicBezTo>
                  <a:cubicBezTo>
                    <a:pt x="4" y="10"/>
                    <a:pt x="5" y="11"/>
                    <a:pt x="6" y="10"/>
                  </a:cubicBezTo>
                  <a:cubicBezTo>
                    <a:pt x="7" y="10"/>
                    <a:pt x="7" y="9"/>
                    <a:pt x="7" y="9"/>
                  </a:cubicBezTo>
                  <a:cubicBezTo>
                    <a:pt x="7" y="9"/>
                    <a:pt x="9" y="11"/>
                    <a:pt x="10" y="10"/>
                  </a:cubicBezTo>
                  <a:cubicBezTo>
                    <a:pt x="10" y="10"/>
                    <a:pt x="12" y="12"/>
                    <a:pt x="13" y="11"/>
                  </a:cubicBezTo>
                  <a:cubicBezTo>
                    <a:pt x="13" y="10"/>
                    <a:pt x="12" y="10"/>
                    <a:pt x="12" y="9"/>
                  </a:cubicBezTo>
                  <a:cubicBezTo>
                    <a:pt x="12" y="9"/>
                    <a:pt x="13" y="9"/>
                    <a:pt x="13" y="9"/>
                  </a:cubicBezTo>
                  <a:cubicBezTo>
                    <a:pt x="12" y="8"/>
                    <a:pt x="13" y="8"/>
                    <a:pt x="13" y="8"/>
                  </a:cubicBezTo>
                  <a:cubicBezTo>
                    <a:pt x="14" y="7"/>
                    <a:pt x="14" y="8"/>
                    <a:pt x="15" y="7"/>
                  </a:cubicBezTo>
                  <a:cubicBezTo>
                    <a:pt x="15" y="6"/>
                    <a:pt x="15" y="6"/>
                    <a:pt x="15" y="5"/>
                  </a:cubicBezTo>
                  <a:cubicBezTo>
                    <a:pt x="15" y="5"/>
                    <a:pt x="14" y="4"/>
                    <a:pt x="15" y="4"/>
                  </a:cubicBezTo>
                  <a:cubicBezTo>
                    <a:pt x="15" y="4"/>
                    <a:pt x="15" y="4"/>
                    <a:pt x="15" y="4"/>
                  </a:cubicBezTo>
                  <a:cubicBezTo>
                    <a:pt x="16" y="3"/>
                    <a:pt x="16" y="3"/>
                    <a:pt x="17" y="3"/>
                  </a:cubicBezTo>
                  <a:cubicBezTo>
                    <a:pt x="17" y="3"/>
                    <a:pt x="17" y="3"/>
                    <a:pt x="17" y="2"/>
                  </a:cubicBezTo>
                  <a:cubicBezTo>
                    <a:pt x="18" y="2"/>
                    <a:pt x="18" y="2"/>
                    <a:pt x="18" y="2"/>
                  </a:cubicBezTo>
                  <a:cubicBezTo>
                    <a:pt x="19" y="2"/>
                    <a:pt x="19" y="2"/>
                    <a:pt x="19" y="2"/>
                  </a:cubicBezTo>
                  <a:cubicBezTo>
                    <a:pt x="19" y="1"/>
                    <a:pt x="19" y="1"/>
                    <a:pt x="19" y="1"/>
                  </a:cubicBezTo>
                  <a:cubicBezTo>
                    <a:pt x="19" y="0"/>
                    <a:pt x="20" y="1"/>
                    <a:pt x="20" y="1"/>
                  </a:cubicBezTo>
                  <a:cubicBezTo>
                    <a:pt x="21" y="1"/>
                    <a:pt x="22" y="1"/>
                    <a:pt x="23" y="2"/>
                  </a:cubicBezTo>
                  <a:cubicBezTo>
                    <a:pt x="23" y="3"/>
                    <a:pt x="24" y="4"/>
                    <a:pt x="24" y="4"/>
                  </a:cubicBezTo>
                  <a:cubicBezTo>
                    <a:pt x="25" y="4"/>
                    <a:pt x="25" y="4"/>
                    <a:pt x="25" y="4"/>
                  </a:cubicBezTo>
                  <a:cubicBezTo>
                    <a:pt x="26" y="5"/>
                    <a:pt x="26" y="5"/>
                    <a:pt x="26" y="6"/>
                  </a:cubicBezTo>
                  <a:cubicBezTo>
                    <a:pt x="27" y="6"/>
                    <a:pt x="28" y="7"/>
                    <a:pt x="28" y="7"/>
                  </a:cubicBezTo>
                  <a:cubicBezTo>
                    <a:pt x="29" y="7"/>
                    <a:pt x="30" y="7"/>
                    <a:pt x="31" y="7"/>
                  </a:cubicBezTo>
                  <a:cubicBezTo>
                    <a:pt x="32" y="8"/>
                    <a:pt x="33" y="8"/>
                    <a:pt x="34" y="7"/>
                  </a:cubicBezTo>
                  <a:cubicBezTo>
                    <a:pt x="34" y="7"/>
                    <a:pt x="35" y="7"/>
                    <a:pt x="36" y="6"/>
                  </a:cubicBezTo>
                  <a:cubicBezTo>
                    <a:pt x="36" y="6"/>
                    <a:pt x="37" y="5"/>
                    <a:pt x="38" y="5"/>
                  </a:cubicBezTo>
                  <a:cubicBezTo>
                    <a:pt x="37" y="6"/>
                    <a:pt x="36" y="7"/>
                    <a:pt x="36" y="8"/>
                  </a:cubicBezTo>
                  <a:cubicBezTo>
                    <a:pt x="36" y="8"/>
                    <a:pt x="37" y="8"/>
                    <a:pt x="37" y="9"/>
                  </a:cubicBezTo>
                  <a:cubicBezTo>
                    <a:pt x="37" y="9"/>
                    <a:pt x="36" y="10"/>
                    <a:pt x="37" y="10"/>
                  </a:cubicBezTo>
                  <a:cubicBezTo>
                    <a:pt x="37" y="10"/>
                    <a:pt x="38" y="10"/>
                    <a:pt x="38" y="10"/>
                  </a:cubicBezTo>
                  <a:cubicBezTo>
                    <a:pt x="38" y="11"/>
                    <a:pt x="37" y="11"/>
                    <a:pt x="37" y="11"/>
                  </a:cubicBezTo>
                  <a:cubicBezTo>
                    <a:pt x="37" y="11"/>
                    <a:pt x="37" y="12"/>
                    <a:pt x="37" y="12"/>
                  </a:cubicBezTo>
                  <a:cubicBezTo>
                    <a:pt x="38" y="12"/>
                    <a:pt x="39" y="12"/>
                    <a:pt x="39" y="13"/>
                  </a:cubicBezTo>
                  <a:cubicBezTo>
                    <a:pt x="40" y="13"/>
                    <a:pt x="40" y="13"/>
                    <a:pt x="39" y="14"/>
                  </a:cubicBezTo>
                  <a:cubicBezTo>
                    <a:pt x="38" y="14"/>
                    <a:pt x="38" y="14"/>
                    <a:pt x="38" y="15"/>
                  </a:cubicBezTo>
                  <a:cubicBezTo>
                    <a:pt x="38" y="15"/>
                    <a:pt x="38" y="16"/>
                    <a:pt x="37" y="16"/>
                  </a:cubicBezTo>
                  <a:cubicBezTo>
                    <a:pt x="36" y="17"/>
                    <a:pt x="36" y="15"/>
                    <a:pt x="35" y="15"/>
                  </a:cubicBezTo>
                  <a:cubicBezTo>
                    <a:pt x="35" y="14"/>
                    <a:pt x="35" y="14"/>
                    <a:pt x="34" y="14"/>
                  </a:cubicBezTo>
                  <a:cubicBezTo>
                    <a:pt x="33" y="14"/>
                    <a:pt x="33" y="14"/>
                    <a:pt x="32" y="13"/>
                  </a:cubicBezTo>
                  <a:cubicBezTo>
                    <a:pt x="32" y="14"/>
                    <a:pt x="31" y="14"/>
                    <a:pt x="31" y="14"/>
                  </a:cubicBezTo>
                  <a:cubicBezTo>
                    <a:pt x="31" y="13"/>
                    <a:pt x="30" y="14"/>
                    <a:pt x="30" y="14"/>
                  </a:cubicBezTo>
                  <a:cubicBezTo>
                    <a:pt x="29" y="14"/>
                    <a:pt x="29" y="14"/>
                    <a:pt x="28" y="14"/>
                  </a:cubicBezTo>
                  <a:cubicBezTo>
                    <a:pt x="28" y="13"/>
                    <a:pt x="28" y="13"/>
                    <a:pt x="27" y="14"/>
                  </a:cubicBezTo>
                  <a:cubicBezTo>
                    <a:pt x="27" y="14"/>
                    <a:pt x="27" y="14"/>
                    <a:pt x="26" y="14"/>
                  </a:cubicBezTo>
                  <a:cubicBezTo>
                    <a:pt x="26" y="14"/>
                    <a:pt x="26" y="13"/>
                    <a:pt x="25" y="13"/>
                  </a:cubicBezTo>
                  <a:cubicBezTo>
                    <a:pt x="25" y="13"/>
                    <a:pt x="25" y="14"/>
                    <a:pt x="24" y="13"/>
                  </a:cubicBezTo>
                  <a:cubicBezTo>
                    <a:pt x="24" y="13"/>
                    <a:pt x="24" y="12"/>
                    <a:pt x="23" y="13"/>
                  </a:cubicBezTo>
                  <a:cubicBezTo>
                    <a:pt x="22" y="13"/>
                    <a:pt x="22" y="13"/>
                    <a:pt x="21" y="13"/>
                  </a:cubicBezTo>
                  <a:cubicBezTo>
                    <a:pt x="21" y="13"/>
                    <a:pt x="20" y="13"/>
                    <a:pt x="20" y="14"/>
                  </a:cubicBezTo>
                  <a:cubicBezTo>
                    <a:pt x="19" y="14"/>
                    <a:pt x="19" y="15"/>
                    <a:pt x="19" y="15"/>
                  </a:cubicBezTo>
                  <a:cubicBezTo>
                    <a:pt x="18" y="15"/>
                    <a:pt x="18" y="14"/>
                    <a:pt x="18" y="14"/>
                  </a:cubicBezTo>
                  <a:cubicBezTo>
                    <a:pt x="18" y="14"/>
                    <a:pt x="17" y="14"/>
                    <a:pt x="17" y="13"/>
                  </a:cubicBezTo>
                  <a:cubicBezTo>
                    <a:pt x="15" y="12"/>
                    <a:pt x="16" y="15"/>
                    <a:pt x="15" y="17"/>
                  </a:cubicBezTo>
                  <a:cubicBezTo>
                    <a:pt x="15" y="17"/>
                    <a:pt x="15" y="18"/>
                    <a:pt x="16" y="18"/>
                  </a:cubicBezTo>
                  <a:cubicBezTo>
                    <a:pt x="16" y="18"/>
                    <a:pt x="16" y="18"/>
                    <a:pt x="17" y="18"/>
                  </a:cubicBezTo>
                  <a:cubicBezTo>
                    <a:pt x="17" y="19"/>
                    <a:pt x="17" y="19"/>
                    <a:pt x="17" y="19"/>
                  </a:cubicBezTo>
                  <a:cubicBezTo>
                    <a:pt x="17" y="19"/>
                    <a:pt x="17" y="19"/>
                    <a:pt x="17" y="20"/>
                  </a:cubicBezTo>
                  <a:cubicBezTo>
                    <a:pt x="17" y="20"/>
                    <a:pt x="17" y="20"/>
                    <a:pt x="17" y="20"/>
                  </a:cubicBezTo>
                  <a:cubicBezTo>
                    <a:pt x="17" y="20"/>
                    <a:pt x="18" y="20"/>
                    <a:pt x="18" y="20"/>
                  </a:cubicBezTo>
                  <a:cubicBezTo>
                    <a:pt x="18" y="21"/>
                    <a:pt x="18" y="22"/>
                    <a:pt x="19" y="23"/>
                  </a:cubicBezTo>
                  <a:cubicBezTo>
                    <a:pt x="19" y="24"/>
                    <a:pt x="21" y="26"/>
                    <a:pt x="22" y="27"/>
                  </a:cubicBezTo>
                  <a:cubicBezTo>
                    <a:pt x="23" y="28"/>
                    <a:pt x="23" y="29"/>
                    <a:pt x="24" y="29"/>
                  </a:cubicBezTo>
                  <a:cubicBezTo>
                    <a:pt x="25" y="29"/>
                    <a:pt x="25" y="29"/>
                    <a:pt x="25" y="30"/>
                  </a:cubicBezTo>
                  <a:cubicBezTo>
                    <a:pt x="26" y="30"/>
                    <a:pt x="26" y="30"/>
                    <a:pt x="26" y="31"/>
                  </a:cubicBezTo>
                  <a:cubicBezTo>
                    <a:pt x="26" y="32"/>
                    <a:pt x="27" y="32"/>
                    <a:pt x="28" y="33"/>
                  </a:cubicBezTo>
                  <a:cubicBezTo>
                    <a:pt x="28" y="34"/>
                    <a:pt x="29" y="34"/>
                    <a:pt x="29" y="35"/>
                  </a:cubicBezTo>
                  <a:cubicBezTo>
                    <a:pt x="30" y="35"/>
                    <a:pt x="30" y="35"/>
                    <a:pt x="30" y="36"/>
                  </a:cubicBezTo>
                  <a:cubicBezTo>
                    <a:pt x="31" y="36"/>
                    <a:pt x="31" y="36"/>
                    <a:pt x="31" y="36"/>
                  </a:cubicBezTo>
                  <a:cubicBezTo>
                    <a:pt x="32" y="37"/>
                    <a:pt x="34" y="37"/>
                    <a:pt x="33" y="38"/>
                  </a:cubicBezTo>
                  <a:close/>
                  <a:moveTo>
                    <a:pt x="8" y="14"/>
                  </a:moveTo>
                  <a:cubicBezTo>
                    <a:pt x="8" y="13"/>
                    <a:pt x="7" y="14"/>
                    <a:pt x="7" y="14"/>
                  </a:cubicBezTo>
                  <a:cubicBezTo>
                    <a:pt x="6" y="15"/>
                    <a:pt x="7" y="14"/>
                    <a:pt x="7" y="15"/>
                  </a:cubicBezTo>
                  <a:cubicBezTo>
                    <a:pt x="8" y="15"/>
                    <a:pt x="8" y="16"/>
                    <a:pt x="9" y="15"/>
                  </a:cubicBezTo>
                  <a:cubicBezTo>
                    <a:pt x="9" y="15"/>
                    <a:pt x="8" y="14"/>
                    <a:pt x="8" y="14"/>
                  </a:cubicBezTo>
                  <a:cubicBezTo>
                    <a:pt x="8" y="14"/>
                    <a:pt x="8" y="14"/>
                    <a:pt x="8" y="14"/>
                  </a:cubicBezTo>
                  <a:close/>
                  <a:moveTo>
                    <a:pt x="7" y="16"/>
                  </a:moveTo>
                  <a:cubicBezTo>
                    <a:pt x="7" y="16"/>
                    <a:pt x="6" y="15"/>
                    <a:pt x="6" y="15"/>
                  </a:cubicBezTo>
                  <a:cubicBezTo>
                    <a:pt x="6" y="14"/>
                    <a:pt x="5" y="14"/>
                    <a:pt x="6" y="14"/>
                  </a:cubicBezTo>
                  <a:cubicBezTo>
                    <a:pt x="6" y="15"/>
                    <a:pt x="6" y="15"/>
                    <a:pt x="6" y="15"/>
                  </a:cubicBezTo>
                  <a:cubicBezTo>
                    <a:pt x="6" y="16"/>
                    <a:pt x="6" y="16"/>
                    <a:pt x="6" y="16"/>
                  </a:cubicBezTo>
                  <a:cubicBezTo>
                    <a:pt x="6" y="17"/>
                    <a:pt x="6" y="17"/>
                    <a:pt x="6" y="17"/>
                  </a:cubicBezTo>
                  <a:cubicBezTo>
                    <a:pt x="6" y="18"/>
                    <a:pt x="6" y="19"/>
                    <a:pt x="6" y="20"/>
                  </a:cubicBezTo>
                  <a:cubicBezTo>
                    <a:pt x="7" y="20"/>
                    <a:pt x="7" y="19"/>
                    <a:pt x="7" y="19"/>
                  </a:cubicBezTo>
                  <a:cubicBezTo>
                    <a:pt x="7" y="19"/>
                    <a:pt x="7" y="19"/>
                    <a:pt x="7" y="18"/>
                  </a:cubicBezTo>
                  <a:cubicBezTo>
                    <a:pt x="7" y="18"/>
                    <a:pt x="7" y="18"/>
                    <a:pt x="7" y="17"/>
                  </a:cubicBezTo>
                  <a:cubicBezTo>
                    <a:pt x="7" y="17"/>
                    <a:pt x="7" y="17"/>
                    <a:pt x="7" y="16"/>
                  </a:cubicBezTo>
                  <a:cubicBezTo>
                    <a:pt x="7" y="16"/>
                    <a:pt x="7" y="16"/>
                    <a:pt x="7" y="16"/>
                  </a:cubicBezTo>
                  <a:close/>
                  <a:moveTo>
                    <a:pt x="9" y="19"/>
                  </a:moveTo>
                  <a:cubicBezTo>
                    <a:pt x="9" y="19"/>
                    <a:pt x="9" y="18"/>
                    <a:pt x="9" y="18"/>
                  </a:cubicBezTo>
                  <a:cubicBezTo>
                    <a:pt x="8" y="18"/>
                    <a:pt x="9" y="19"/>
                    <a:pt x="9" y="19"/>
                  </a:cubicBezTo>
                  <a:cubicBezTo>
                    <a:pt x="9" y="20"/>
                    <a:pt x="10" y="20"/>
                    <a:pt x="10" y="20"/>
                  </a:cubicBezTo>
                  <a:cubicBezTo>
                    <a:pt x="10" y="21"/>
                    <a:pt x="10" y="21"/>
                    <a:pt x="11" y="21"/>
                  </a:cubicBezTo>
                  <a:cubicBezTo>
                    <a:pt x="11" y="22"/>
                    <a:pt x="11" y="21"/>
                    <a:pt x="11" y="20"/>
                  </a:cubicBezTo>
                  <a:cubicBezTo>
                    <a:pt x="10" y="20"/>
                    <a:pt x="10" y="19"/>
                    <a:pt x="9" y="19"/>
                  </a:cubicBezTo>
                  <a:cubicBezTo>
                    <a:pt x="9" y="19"/>
                    <a:pt x="9" y="19"/>
                    <a:pt x="9" y="19"/>
                  </a:cubicBezTo>
                  <a:close/>
                  <a:moveTo>
                    <a:pt x="9" y="23"/>
                  </a:moveTo>
                  <a:cubicBezTo>
                    <a:pt x="9" y="23"/>
                    <a:pt x="12" y="27"/>
                    <a:pt x="12" y="27"/>
                  </a:cubicBezTo>
                  <a:cubicBezTo>
                    <a:pt x="13" y="26"/>
                    <a:pt x="12" y="25"/>
                    <a:pt x="11" y="25"/>
                  </a:cubicBezTo>
                  <a:cubicBezTo>
                    <a:pt x="11" y="25"/>
                    <a:pt x="11" y="24"/>
                    <a:pt x="10" y="24"/>
                  </a:cubicBezTo>
                  <a:cubicBezTo>
                    <a:pt x="10" y="24"/>
                    <a:pt x="10" y="23"/>
                    <a:pt x="9" y="23"/>
                  </a:cubicBezTo>
                  <a:cubicBezTo>
                    <a:pt x="9" y="23"/>
                    <a:pt x="10" y="23"/>
                    <a:pt x="9" y="23"/>
                  </a:cubicBezTo>
                  <a:close/>
                  <a:moveTo>
                    <a:pt x="19" y="30"/>
                  </a:moveTo>
                  <a:cubicBezTo>
                    <a:pt x="18" y="30"/>
                    <a:pt x="19" y="30"/>
                    <a:pt x="19" y="31"/>
                  </a:cubicBezTo>
                  <a:cubicBezTo>
                    <a:pt x="19" y="31"/>
                    <a:pt x="20" y="31"/>
                    <a:pt x="20" y="31"/>
                  </a:cubicBezTo>
                  <a:cubicBezTo>
                    <a:pt x="21" y="31"/>
                    <a:pt x="22" y="31"/>
                    <a:pt x="23" y="31"/>
                  </a:cubicBezTo>
                  <a:cubicBezTo>
                    <a:pt x="23" y="30"/>
                    <a:pt x="20" y="30"/>
                    <a:pt x="20" y="30"/>
                  </a:cubicBezTo>
                  <a:cubicBezTo>
                    <a:pt x="20" y="30"/>
                    <a:pt x="19" y="30"/>
                    <a:pt x="19" y="30"/>
                  </a:cubicBezTo>
                  <a:close/>
                  <a:moveTo>
                    <a:pt x="21" y="34"/>
                  </a:moveTo>
                  <a:cubicBezTo>
                    <a:pt x="22" y="35"/>
                    <a:pt x="23" y="35"/>
                    <a:pt x="24" y="34"/>
                  </a:cubicBezTo>
                  <a:cubicBezTo>
                    <a:pt x="24" y="34"/>
                    <a:pt x="25" y="35"/>
                    <a:pt x="25" y="34"/>
                  </a:cubicBezTo>
                  <a:cubicBezTo>
                    <a:pt x="24" y="34"/>
                    <a:pt x="24" y="34"/>
                    <a:pt x="23" y="34"/>
                  </a:cubicBezTo>
                  <a:cubicBezTo>
                    <a:pt x="23" y="34"/>
                    <a:pt x="21" y="34"/>
                    <a:pt x="21" y="34"/>
                  </a:cubicBezTo>
                  <a:cubicBezTo>
                    <a:pt x="22" y="34"/>
                    <a:pt x="21" y="34"/>
                    <a:pt x="21" y="34"/>
                  </a:cubicBezTo>
                  <a:close/>
                  <a:moveTo>
                    <a:pt x="25" y="34"/>
                  </a:moveTo>
                  <a:cubicBezTo>
                    <a:pt x="26" y="34"/>
                    <a:pt x="27" y="36"/>
                    <a:pt x="28" y="36"/>
                  </a:cubicBezTo>
                  <a:cubicBezTo>
                    <a:pt x="28" y="35"/>
                    <a:pt x="27" y="34"/>
                    <a:pt x="26" y="34"/>
                  </a:cubicBezTo>
                  <a:cubicBezTo>
                    <a:pt x="26" y="34"/>
                    <a:pt x="26" y="33"/>
                    <a:pt x="25" y="34"/>
                  </a:cubicBezTo>
                  <a:cubicBezTo>
                    <a:pt x="25" y="34"/>
                    <a:pt x="25" y="34"/>
                    <a:pt x="25" y="34"/>
                  </a:cubicBezTo>
                  <a:cubicBezTo>
                    <a:pt x="26" y="34"/>
                    <a:pt x="25" y="34"/>
                    <a:pt x="25" y="34"/>
                  </a:cubicBezTo>
                  <a:close/>
                  <a:moveTo>
                    <a:pt x="18" y="33"/>
                  </a:moveTo>
                  <a:cubicBezTo>
                    <a:pt x="18" y="33"/>
                    <a:pt x="17" y="33"/>
                    <a:pt x="17" y="34"/>
                  </a:cubicBezTo>
                  <a:cubicBezTo>
                    <a:pt x="18" y="34"/>
                    <a:pt x="19" y="33"/>
                    <a:pt x="18" y="33"/>
                  </a:cubicBezTo>
                  <a:cubicBezTo>
                    <a:pt x="18" y="33"/>
                    <a:pt x="18" y="33"/>
                    <a:pt x="18" y="33"/>
                  </a:cubicBezTo>
                  <a:cubicBezTo>
                    <a:pt x="18" y="33"/>
                    <a:pt x="18" y="33"/>
                    <a:pt x="18" y="3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2" name="Freeform 818">
              <a:extLst>
                <a:ext uri="{FF2B5EF4-FFF2-40B4-BE49-F238E27FC236}">
                  <a16:creationId xmlns:a16="http://schemas.microsoft.com/office/drawing/2014/main" id="{7BED6409-B8F0-420D-80E8-98A45DE5B9E6}"/>
                </a:ext>
              </a:extLst>
            </p:cNvPr>
            <p:cNvSpPr>
              <a:spLocks/>
            </p:cNvSpPr>
            <p:nvPr/>
          </p:nvSpPr>
          <p:spPr bwMode="auto">
            <a:xfrm>
              <a:off x="6707691" y="3218989"/>
              <a:ext cx="206900" cy="105627"/>
            </a:xfrm>
            <a:custGeom>
              <a:avLst/>
              <a:gdLst>
                <a:gd name="T0" fmla="*/ 39 w 44"/>
                <a:gd name="T1" fmla="*/ 4 h 28"/>
                <a:gd name="T2" fmla="*/ 37 w 44"/>
                <a:gd name="T3" fmla="*/ 3 h 28"/>
                <a:gd name="T4" fmla="*/ 35 w 44"/>
                <a:gd name="T5" fmla="*/ 2 h 28"/>
                <a:gd name="T6" fmla="*/ 29 w 44"/>
                <a:gd name="T7" fmla="*/ 2 h 28"/>
                <a:gd name="T8" fmla="*/ 25 w 44"/>
                <a:gd name="T9" fmla="*/ 4 h 28"/>
                <a:gd name="T10" fmla="*/ 20 w 44"/>
                <a:gd name="T11" fmla="*/ 5 h 28"/>
                <a:gd name="T12" fmla="*/ 16 w 44"/>
                <a:gd name="T13" fmla="*/ 5 h 28"/>
                <a:gd name="T14" fmla="*/ 11 w 44"/>
                <a:gd name="T15" fmla="*/ 4 h 28"/>
                <a:gd name="T16" fmla="*/ 4 w 44"/>
                <a:gd name="T17" fmla="*/ 3 h 28"/>
                <a:gd name="T18" fmla="*/ 4 w 44"/>
                <a:gd name="T19" fmla="*/ 1 h 28"/>
                <a:gd name="T20" fmla="*/ 2 w 44"/>
                <a:gd name="T21" fmla="*/ 2 h 28"/>
                <a:gd name="T22" fmla="*/ 2 w 44"/>
                <a:gd name="T23" fmla="*/ 6 h 28"/>
                <a:gd name="T24" fmla="*/ 3 w 44"/>
                <a:gd name="T25" fmla="*/ 8 h 28"/>
                <a:gd name="T26" fmla="*/ 5 w 44"/>
                <a:gd name="T27" fmla="*/ 10 h 28"/>
                <a:gd name="T28" fmla="*/ 4 w 44"/>
                <a:gd name="T29" fmla="*/ 12 h 28"/>
                <a:gd name="T30" fmla="*/ 1 w 44"/>
                <a:gd name="T31" fmla="*/ 13 h 28"/>
                <a:gd name="T32" fmla="*/ 1 w 44"/>
                <a:gd name="T33" fmla="*/ 16 h 28"/>
                <a:gd name="T34" fmla="*/ 1 w 44"/>
                <a:gd name="T35" fmla="*/ 18 h 28"/>
                <a:gd name="T36" fmla="*/ 4 w 44"/>
                <a:gd name="T37" fmla="*/ 22 h 28"/>
                <a:gd name="T38" fmla="*/ 4 w 44"/>
                <a:gd name="T39" fmla="*/ 27 h 28"/>
                <a:gd name="T40" fmla="*/ 8 w 44"/>
                <a:gd name="T41" fmla="*/ 26 h 28"/>
                <a:gd name="T42" fmla="*/ 12 w 44"/>
                <a:gd name="T43" fmla="*/ 25 h 28"/>
                <a:gd name="T44" fmla="*/ 14 w 44"/>
                <a:gd name="T45" fmla="*/ 25 h 28"/>
                <a:gd name="T46" fmla="*/ 15 w 44"/>
                <a:gd name="T47" fmla="*/ 25 h 28"/>
                <a:gd name="T48" fmla="*/ 16 w 44"/>
                <a:gd name="T49" fmla="*/ 26 h 28"/>
                <a:gd name="T50" fmla="*/ 20 w 44"/>
                <a:gd name="T51" fmla="*/ 28 h 28"/>
                <a:gd name="T52" fmla="*/ 24 w 44"/>
                <a:gd name="T53" fmla="*/ 27 h 28"/>
                <a:gd name="T54" fmla="*/ 26 w 44"/>
                <a:gd name="T55" fmla="*/ 24 h 28"/>
                <a:gd name="T56" fmla="*/ 29 w 44"/>
                <a:gd name="T57" fmla="*/ 23 h 28"/>
                <a:gd name="T58" fmla="*/ 33 w 44"/>
                <a:gd name="T59" fmla="*/ 20 h 28"/>
                <a:gd name="T60" fmla="*/ 34 w 44"/>
                <a:gd name="T61" fmla="*/ 20 h 28"/>
                <a:gd name="T62" fmla="*/ 36 w 44"/>
                <a:gd name="T63" fmla="*/ 22 h 28"/>
                <a:gd name="T64" fmla="*/ 37 w 44"/>
                <a:gd name="T65" fmla="*/ 21 h 28"/>
                <a:gd name="T66" fmla="*/ 38 w 44"/>
                <a:gd name="T67" fmla="*/ 19 h 28"/>
                <a:gd name="T68" fmla="*/ 35 w 44"/>
                <a:gd name="T69" fmla="*/ 17 h 28"/>
                <a:gd name="T70" fmla="*/ 37 w 44"/>
                <a:gd name="T71" fmla="*/ 15 h 28"/>
                <a:gd name="T72" fmla="*/ 38 w 44"/>
                <a:gd name="T73" fmla="*/ 11 h 28"/>
                <a:gd name="T74" fmla="*/ 42 w 44"/>
                <a:gd name="T75" fmla="*/ 8 h 28"/>
                <a:gd name="T76" fmla="*/ 41 w 44"/>
                <a:gd name="T77"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28">
                  <a:moveTo>
                    <a:pt x="41" y="5"/>
                  </a:moveTo>
                  <a:cubicBezTo>
                    <a:pt x="40" y="5"/>
                    <a:pt x="39" y="5"/>
                    <a:pt x="39" y="4"/>
                  </a:cubicBezTo>
                  <a:cubicBezTo>
                    <a:pt x="38" y="3"/>
                    <a:pt x="39" y="3"/>
                    <a:pt x="38" y="3"/>
                  </a:cubicBezTo>
                  <a:cubicBezTo>
                    <a:pt x="37" y="3"/>
                    <a:pt x="37" y="3"/>
                    <a:pt x="37" y="3"/>
                  </a:cubicBezTo>
                  <a:cubicBezTo>
                    <a:pt x="37" y="3"/>
                    <a:pt x="36" y="2"/>
                    <a:pt x="36" y="2"/>
                  </a:cubicBezTo>
                  <a:cubicBezTo>
                    <a:pt x="36" y="2"/>
                    <a:pt x="35" y="2"/>
                    <a:pt x="35" y="2"/>
                  </a:cubicBezTo>
                  <a:cubicBezTo>
                    <a:pt x="35" y="2"/>
                    <a:pt x="34" y="2"/>
                    <a:pt x="34" y="2"/>
                  </a:cubicBezTo>
                  <a:cubicBezTo>
                    <a:pt x="32" y="1"/>
                    <a:pt x="31" y="1"/>
                    <a:pt x="29" y="2"/>
                  </a:cubicBezTo>
                  <a:cubicBezTo>
                    <a:pt x="28" y="2"/>
                    <a:pt x="28" y="2"/>
                    <a:pt x="27" y="3"/>
                  </a:cubicBezTo>
                  <a:cubicBezTo>
                    <a:pt x="26" y="3"/>
                    <a:pt x="25" y="4"/>
                    <a:pt x="25" y="4"/>
                  </a:cubicBezTo>
                  <a:cubicBezTo>
                    <a:pt x="24" y="5"/>
                    <a:pt x="24" y="5"/>
                    <a:pt x="23" y="5"/>
                  </a:cubicBezTo>
                  <a:cubicBezTo>
                    <a:pt x="22" y="6"/>
                    <a:pt x="21" y="6"/>
                    <a:pt x="20" y="5"/>
                  </a:cubicBezTo>
                  <a:cubicBezTo>
                    <a:pt x="20" y="5"/>
                    <a:pt x="19" y="5"/>
                    <a:pt x="18" y="5"/>
                  </a:cubicBezTo>
                  <a:cubicBezTo>
                    <a:pt x="17" y="5"/>
                    <a:pt x="17" y="5"/>
                    <a:pt x="16" y="5"/>
                  </a:cubicBezTo>
                  <a:cubicBezTo>
                    <a:pt x="15" y="4"/>
                    <a:pt x="14" y="5"/>
                    <a:pt x="14" y="5"/>
                  </a:cubicBezTo>
                  <a:cubicBezTo>
                    <a:pt x="13" y="5"/>
                    <a:pt x="12" y="4"/>
                    <a:pt x="11" y="4"/>
                  </a:cubicBezTo>
                  <a:cubicBezTo>
                    <a:pt x="9" y="4"/>
                    <a:pt x="8" y="3"/>
                    <a:pt x="6" y="4"/>
                  </a:cubicBezTo>
                  <a:cubicBezTo>
                    <a:pt x="6" y="4"/>
                    <a:pt x="3" y="4"/>
                    <a:pt x="4" y="3"/>
                  </a:cubicBezTo>
                  <a:cubicBezTo>
                    <a:pt x="4" y="2"/>
                    <a:pt x="6" y="2"/>
                    <a:pt x="5" y="2"/>
                  </a:cubicBezTo>
                  <a:cubicBezTo>
                    <a:pt x="5" y="1"/>
                    <a:pt x="5" y="1"/>
                    <a:pt x="4" y="1"/>
                  </a:cubicBezTo>
                  <a:cubicBezTo>
                    <a:pt x="4" y="1"/>
                    <a:pt x="4" y="1"/>
                    <a:pt x="3" y="0"/>
                  </a:cubicBezTo>
                  <a:cubicBezTo>
                    <a:pt x="3" y="1"/>
                    <a:pt x="3" y="1"/>
                    <a:pt x="2" y="2"/>
                  </a:cubicBezTo>
                  <a:cubicBezTo>
                    <a:pt x="2" y="2"/>
                    <a:pt x="2" y="2"/>
                    <a:pt x="1" y="3"/>
                  </a:cubicBezTo>
                  <a:cubicBezTo>
                    <a:pt x="0" y="4"/>
                    <a:pt x="1" y="5"/>
                    <a:pt x="2" y="6"/>
                  </a:cubicBezTo>
                  <a:cubicBezTo>
                    <a:pt x="2" y="7"/>
                    <a:pt x="2" y="7"/>
                    <a:pt x="2" y="7"/>
                  </a:cubicBezTo>
                  <a:cubicBezTo>
                    <a:pt x="2" y="8"/>
                    <a:pt x="3" y="8"/>
                    <a:pt x="3" y="8"/>
                  </a:cubicBezTo>
                  <a:cubicBezTo>
                    <a:pt x="4" y="9"/>
                    <a:pt x="4" y="9"/>
                    <a:pt x="4" y="9"/>
                  </a:cubicBezTo>
                  <a:cubicBezTo>
                    <a:pt x="4" y="10"/>
                    <a:pt x="5" y="10"/>
                    <a:pt x="5" y="10"/>
                  </a:cubicBezTo>
                  <a:cubicBezTo>
                    <a:pt x="5" y="11"/>
                    <a:pt x="5" y="11"/>
                    <a:pt x="5" y="11"/>
                  </a:cubicBezTo>
                  <a:cubicBezTo>
                    <a:pt x="4" y="12"/>
                    <a:pt x="4" y="12"/>
                    <a:pt x="4" y="12"/>
                  </a:cubicBezTo>
                  <a:cubicBezTo>
                    <a:pt x="3" y="13"/>
                    <a:pt x="3" y="13"/>
                    <a:pt x="3" y="13"/>
                  </a:cubicBezTo>
                  <a:cubicBezTo>
                    <a:pt x="2" y="13"/>
                    <a:pt x="2" y="13"/>
                    <a:pt x="1" y="13"/>
                  </a:cubicBezTo>
                  <a:cubicBezTo>
                    <a:pt x="1" y="14"/>
                    <a:pt x="2" y="14"/>
                    <a:pt x="1" y="15"/>
                  </a:cubicBezTo>
                  <a:cubicBezTo>
                    <a:pt x="1" y="15"/>
                    <a:pt x="1" y="15"/>
                    <a:pt x="1" y="16"/>
                  </a:cubicBezTo>
                  <a:cubicBezTo>
                    <a:pt x="2" y="16"/>
                    <a:pt x="2" y="16"/>
                    <a:pt x="2" y="17"/>
                  </a:cubicBezTo>
                  <a:cubicBezTo>
                    <a:pt x="2" y="18"/>
                    <a:pt x="1" y="18"/>
                    <a:pt x="1" y="18"/>
                  </a:cubicBezTo>
                  <a:cubicBezTo>
                    <a:pt x="1" y="19"/>
                    <a:pt x="2" y="20"/>
                    <a:pt x="3" y="20"/>
                  </a:cubicBezTo>
                  <a:cubicBezTo>
                    <a:pt x="4" y="20"/>
                    <a:pt x="4" y="21"/>
                    <a:pt x="4" y="22"/>
                  </a:cubicBezTo>
                  <a:cubicBezTo>
                    <a:pt x="4" y="23"/>
                    <a:pt x="5" y="23"/>
                    <a:pt x="5" y="24"/>
                  </a:cubicBezTo>
                  <a:cubicBezTo>
                    <a:pt x="5" y="25"/>
                    <a:pt x="5" y="26"/>
                    <a:pt x="4" y="27"/>
                  </a:cubicBezTo>
                  <a:cubicBezTo>
                    <a:pt x="5" y="27"/>
                    <a:pt x="6" y="27"/>
                    <a:pt x="6" y="27"/>
                  </a:cubicBezTo>
                  <a:cubicBezTo>
                    <a:pt x="7" y="27"/>
                    <a:pt x="7" y="26"/>
                    <a:pt x="8" y="26"/>
                  </a:cubicBezTo>
                  <a:cubicBezTo>
                    <a:pt x="9" y="26"/>
                    <a:pt x="9" y="27"/>
                    <a:pt x="10" y="26"/>
                  </a:cubicBezTo>
                  <a:cubicBezTo>
                    <a:pt x="11" y="26"/>
                    <a:pt x="11" y="25"/>
                    <a:pt x="12" y="25"/>
                  </a:cubicBezTo>
                  <a:cubicBezTo>
                    <a:pt x="13" y="25"/>
                    <a:pt x="13" y="25"/>
                    <a:pt x="13" y="25"/>
                  </a:cubicBezTo>
                  <a:cubicBezTo>
                    <a:pt x="14" y="25"/>
                    <a:pt x="13" y="25"/>
                    <a:pt x="14" y="25"/>
                  </a:cubicBezTo>
                  <a:cubicBezTo>
                    <a:pt x="14" y="25"/>
                    <a:pt x="14" y="25"/>
                    <a:pt x="14" y="25"/>
                  </a:cubicBezTo>
                  <a:cubicBezTo>
                    <a:pt x="14" y="25"/>
                    <a:pt x="15" y="25"/>
                    <a:pt x="15" y="25"/>
                  </a:cubicBezTo>
                  <a:cubicBezTo>
                    <a:pt x="15" y="25"/>
                    <a:pt x="15" y="25"/>
                    <a:pt x="15" y="25"/>
                  </a:cubicBezTo>
                  <a:cubicBezTo>
                    <a:pt x="16" y="25"/>
                    <a:pt x="16" y="25"/>
                    <a:pt x="16" y="26"/>
                  </a:cubicBezTo>
                  <a:cubicBezTo>
                    <a:pt x="16" y="26"/>
                    <a:pt x="17" y="26"/>
                    <a:pt x="17" y="27"/>
                  </a:cubicBezTo>
                  <a:cubicBezTo>
                    <a:pt x="18" y="26"/>
                    <a:pt x="20" y="27"/>
                    <a:pt x="20" y="28"/>
                  </a:cubicBezTo>
                  <a:cubicBezTo>
                    <a:pt x="21" y="28"/>
                    <a:pt x="22" y="27"/>
                    <a:pt x="22" y="27"/>
                  </a:cubicBezTo>
                  <a:cubicBezTo>
                    <a:pt x="23" y="27"/>
                    <a:pt x="24" y="27"/>
                    <a:pt x="24" y="27"/>
                  </a:cubicBezTo>
                  <a:cubicBezTo>
                    <a:pt x="26" y="27"/>
                    <a:pt x="27" y="26"/>
                    <a:pt x="27" y="25"/>
                  </a:cubicBezTo>
                  <a:cubicBezTo>
                    <a:pt x="26" y="25"/>
                    <a:pt x="26" y="24"/>
                    <a:pt x="26" y="24"/>
                  </a:cubicBezTo>
                  <a:cubicBezTo>
                    <a:pt x="26" y="23"/>
                    <a:pt x="27" y="23"/>
                    <a:pt x="27" y="23"/>
                  </a:cubicBezTo>
                  <a:cubicBezTo>
                    <a:pt x="27" y="23"/>
                    <a:pt x="28" y="23"/>
                    <a:pt x="29" y="23"/>
                  </a:cubicBezTo>
                  <a:cubicBezTo>
                    <a:pt x="29" y="22"/>
                    <a:pt x="29" y="22"/>
                    <a:pt x="29" y="22"/>
                  </a:cubicBezTo>
                  <a:cubicBezTo>
                    <a:pt x="30" y="21"/>
                    <a:pt x="32" y="22"/>
                    <a:pt x="33" y="20"/>
                  </a:cubicBezTo>
                  <a:cubicBezTo>
                    <a:pt x="33" y="20"/>
                    <a:pt x="33" y="21"/>
                    <a:pt x="33" y="21"/>
                  </a:cubicBezTo>
                  <a:cubicBezTo>
                    <a:pt x="34" y="21"/>
                    <a:pt x="34" y="20"/>
                    <a:pt x="34" y="20"/>
                  </a:cubicBezTo>
                  <a:cubicBezTo>
                    <a:pt x="35" y="20"/>
                    <a:pt x="35" y="21"/>
                    <a:pt x="35" y="21"/>
                  </a:cubicBezTo>
                  <a:cubicBezTo>
                    <a:pt x="36" y="22"/>
                    <a:pt x="36" y="22"/>
                    <a:pt x="36" y="22"/>
                  </a:cubicBezTo>
                  <a:cubicBezTo>
                    <a:pt x="36" y="22"/>
                    <a:pt x="36" y="21"/>
                    <a:pt x="37" y="21"/>
                  </a:cubicBezTo>
                  <a:cubicBezTo>
                    <a:pt x="37" y="21"/>
                    <a:pt x="37" y="21"/>
                    <a:pt x="37" y="21"/>
                  </a:cubicBezTo>
                  <a:cubicBezTo>
                    <a:pt x="38" y="21"/>
                    <a:pt x="38" y="21"/>
                    <a:pt x="39" y="21"/>
                  </a:cubicBezTo>
                  <a:cubicBezTo>
                    <a:pt x="39" y="20"/>
                    <a:pt x="38" y="20"/>
                    <a:pt x="38" y="19"/>
                  </a:cubicBezTo>
                  <a:cubicBezTo>
                    <a:pt x="37" y="19"/>
                    <a:pt x="37" y="18"/>
                    <a:pt x="37" y="18"/>
                  </a:cubicBezTo>
                  <a:cubicBezTo>
                    <a:pt x="36" y="17"/>
                    <a:pt x="36" y="17"/>
                    <a:pt x="35" y="17"/>
                  </a:cubicBezTo>
                  <a:cubicBezTo>
                    <a:pt x="35" y="17"/>
                    <a:pt x="35" y="16"/>
                    <a:pt x="36" y="16"/>
                  </a:cubicBezTo>
                  <a:cubicBezTo>
                    <a:pt x="36" y="16"/>
                    <a:pt x="37" y="15"/>
                    <a:pt x="37" y="15"/>
                  </a:cubicBezTo>
                  <a:cubicBezTo>
                    <a:pt x="37" y="15"/>
                    <a:pt x="38" y="14"/>
                    <a:pt x="38" y="14"/>
                  </a:cubicBezTo>
                  <a:cubicBezTo>
                    <a:pt x="38" y="13"/>
                    <a:pt x="38" y="12"/>
                    <a:pt x="38" y="11"/>
                  </a:cubicBezTo>
                  <a:cubicBezTo>
                    <a:pt x="38" y="11"/>
                    <a:pt x="38" y="10"/>
                    <a:pt x="39" y="10"/>
                  </a:cubicBezTo>
                  <a:cubicBezTo>
                    <a:pt x="40" y="8"/>
                    <a:pt x="40" y="8"/>
                    <a:pt x="42" y="8"/>
                  </a:cubicBezTo>
                  <a:cubicBezTo>
                    <a:pt x="44" y="8"/>
                    <a:pt x="43" y="6"/>
                    <a:pt x="43" y="5"/>
                  </a:cubicBezTo>
                  <a:cubicBezTo>
                    <a:pt x="42" y="5"/>
                    <a:pt x="41" y="5"/>
                    <a:pt x="41" y="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3" name="Freeform 819">
              <a:extLst>
                <a:ext uri="{FF2B5EF4-FFF2-40B4-BE49-F238E27FC236}">
                  <a16:creationId xmlns:a16="http://schemas.microsoft.com/office/drawing/2014/main" id="{AD548398-9E42-4038-A7F5-179E24CAF5F4}"/>
                </a:ext>
              </a:extLst>
            </p:cNvPr>
            <p:cNvSpPr>
              <a:spLocks/>
            </p:cNvSpPr>
            <p:nvPr/>
          </p:nvSpPr>
          <p:spPr bwMode="auto">
            <a:xfrm>
              <a:off x="6086993" y="2941176"/>
              <a:ext cx="121286" cy="79582"/>
            </a:xfrm>
            <a:custGeom>
              <a:avLst/>
              <a:gdLst>
                <a:gd name="T0" fmla="*/ 6 w 26"/>
                <a:gd name="T1" fmla="*/ 3 h 21"/>
                <a:gd name="T2" fmla="*/ 8 w 26"/>
                <a:gd name="T3" fmla="*/ 3 h 21"/>
                <a:gd name="T4" fmla="*/ 11 w 26"/>
                <a:gd name="T5" fmla="*/ 3 h 21"/>
                <a:gd name="T6" fmla="*/ 12 w 26"/>
                <a:gd name="T7" fmla="*/ 2 h 21"/>
                <a:gd name="T8" fmla="*/ 13 w 26"/>
                <a:gd name="T9" fmla="*/ 1 h 21"/>
                <a:gd name="T10" fmla="*/ 14 w 26"/>
                <a:gd name="T11" fmla="*/ 1 h 21"/>
                <a:gd name="T12" fmla="*/ 16 w 26"/>
                <a:gd name="T13" fmla="*/ 1 h 21"/>
                <a:gd name="T14" fmla="*/ 17 w 26"/>
                <a:gd name="T15" fmla="*/ 2 h 21"/>
                <a:gd name="T16" fmla="*/ 19 w 26"/>
                <a:gd name="T17" fmla="*/ 3 h 21"/>
                <a:gd name="T18" fmla="*/ 21 w 26"/>
                <a:gd name="T19" fmla="*/ 3 h 21"/>
                <a:gd name="T20" fmla="*/ 22 w 26"/>
                <a:gd name="T21" fmla="*/ 6 h 21"/>
                <a:gd name="T22" fmla="*/ 21 w 26"/>
                <a:gd name="T23" fmla="*/ 7 h 21"/>
                <a:gd name="T24" fmla="*/ 24 w 26"/>
                <a:gd name="T25" fmla="*/ 9 h 21"/>
                <a:gd name="T26" fmla="*/ 26 w 26"/>
                <a:gd name="T27" fmla="*/ 12 h 21"/>
                <a:gd name="T28" fmla="*/ 24 w 26"/>
                <a:gd name="T29" fmla="*/ 15 h 21"/>
                <a:gd name="T30" fmla="*/ 22 w 26"/>
                <a:gd name="T31" fmla="*/ 17 h 21"/>
                <a:gd name="T32" fmla="*/ 22 w 26"/>
                <a:gd name="T33" fmla="*/ 21 h 21"/>
                <a:gd name="T34" fmla="*/ 20 w 26"/>
                <a:gd name="T35" fmla="*/ 21 h 21"/>
                <a:gd name="T36" fmla="*/ 19 w 26"/>
                <a:gd name="T37" fmla="*/ 20 h 21"/>
                <a:gd name="T38" fmla="*/ 17 w 26"/>
                <a:gd name="T39" fmla="*/ 19 h 21"/>
                <a:gd name="T40" fmla="*/ 16 w 26"/>
                <a:gd name="T41" fmla="*/ 18 h 21"/>
                <a:gd name="T42" fmla="*/ 15 w 26"/>
                <a:gd name="T43" fmla="*/ 16 h 21"/>
                <a:gd name="T44" fmla="*/ 14 w 26"/>
                <a:gd name="T45" fmla="*/ 16 h 21"/>
                <a:gd name="T46" fmla="*/ 11 w 26"/>
                <a:gd name="T47" fmla="*/ 17 h 21"/>
                <a:gd name="T48" fmla="*/ 11 w 26"/>
                <a:gd name="T49" fmla="*/ 15 h 21"/>
                <a:gd name="T50" fmla="*/ 11 w 26"/>
                <a:gd name="T51" fmla="*/ 14 h 21"/>
                <a:gd name="T52" fmla="*/ 8 w 26"/>
                <a:gd name="T53" fmla="*/ 13 h 21"/>
                <a:gd name="T54" fmla="*/ 5 w 26"/>
                <a:gd name="T55" fmla="*/ 11 h 21"/>
                <a:gd name="T56" fmla="*/ 3 w 26"/>
                <a:gd name="T57" fmla="*/ 8 h 21"/>
                <a:gd name="T58" fmla="*/ 2 w 26"/>
                <a:gd name="T59" fmla="*/ 8 h 21"/>
                <a:gd name="T60" fmla="*/ 1 w 26"/>
                <a:gd name="T61" fmla="*/ 6 h 21"/>
                <a:gd name="T62" fmla="*/ 2 w 26"/>
                <a:gd name="T63" fmla="*/ 4 h 21"/>
                <a:gd name="T64" fmla="*/ 6 w 26"/>
                <a:gd name="T6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1">
                  <a:moveTo>
                    <a:pt x="6" y="2"/>
                  </a:moveTo>
                  <a:cubicBezTo>
                    <a:pt x="6" y="2"/>
                    <a:pt x="6" y="3"/>
                    <a:pt x="6" y="3"/>
                  </a:cubicBezTo>
                  <a:cubicBezTo>
                    <a:pt x="7" y="3"/>
                    <a:pt x="7" y="3"/>
                    <a:pt x="7" y="3"/>
                  </a:cubicBezTo>
                  <a:cubicBezTo>
                    <a:pt x="7" y="3"/>
                    <a:pt x="7" y="2"/>
                    <a:pt x="8" y="3"/>
                  </a:cubicBezTo>
                  <a:cubicBezTo>
                    <a:pt x="8" y="3"/>
                    <a:pt x="9" y="3"/>
                    <a:pt x="9" y="3"/>
                  </a:cubicBezTo>
                  <a:cubicBezTo>
                    <a:pt x="10" y="4"/>
                    <a:pt x="10" y="3"/>
                    <a:pt x="11" y="3"/>
                  </a:cubicBezTo>
                  <a:cubicBezTo>
                    <a:pt x="11" y="3"/>
                    <a:pt x="12" y="2"/>
                    <a:pt x="12" y="2"/>
                  </a:cubicBezTo>
                  <a:cubicBezTo>
                    <a:pt x="12" y="2"/>
                    <a:pt x="12" y="2"/>
                    <a:pt x="12" y="2"/>
                  </a:cubicBezTo>
                  <a:cubicBezTo>
                    <a:pt x="12" y="2"/>
                    <a:pt x="13" y="2"/>
                    <a:pt x="13" y="2"/>
                  </a:cubicBezTo>
                  <a:cubicBezTo>
                    <a:pt x="13" y="2"/>
                    <a:pt x="13" y="2"/>
                    <a:pt x="13" y="1"/>
                  </a:cubicBezTo>
                  <a:cubicBezTo>
                    <a:pt x="13" y="1"/>
                    <a:pt x="13" y="0"/>
                    <a:pt x="14" y="0"/>
                  </a:cubicBezTo>
                  <a:cubicBezTo>
                    <a:pt x="14" y="1"/>
                    <a:pt x="14" y="1"/>
                    <a:pt x="14" y="1"/>
                  </a:cubicBezTo>
                  <a:cubicBezTo>
                    <a:pt x="15" y="1"/>
                    <a:pt x="15" y="0"/>
                    <a:pt x="16" y="0"/>
                  </a:cubicBezTo>
                  <a:cubicBezTo>
                    <a:pt x="16" y="0"/>
                    <a:pt x="15" y="1"/>
                    <a:pt x="16" y="1"/>
                  </a:cubicBezTo>
                  <a:cubicBezTo>
                    <a:pt x="17" y="1"/>
                    <a:pt x="17" y="1"/>
                    <a:pt x="17" y="0"/>
                  </a:cubicBezTo>
                  <a:cubicBezTo>
                    <a:pt x="17" y="1"/>
                    <a:pt x="17" y="1"/>
                    <a:pt x="17" y="2"/>
                  </a:cubicBezTo>
                  <a:cubicBezTo>
                    <a:pt x="18" y="2"/>
                    <a:pt x="18" y="2"/>
                    <a:pt x="18" y="2"/>
                  </a:cubicBezTo>
                  <a:cubicBezTo>
                    <a:pt x="19" y="3"/>
                    <a:pt x="19" y="3"/>
                    <a:pt x="19" y="3"/>
                  </a:cubicBezTo>
                  <a:cubicBezTo>
                    <a:pt x="20" y="3"/>
                    <a:pt x="20" y="3"/>
                    <a:pt x="20" y="3"/>
                  </a:cubicBezTo>
                  <a:cubicBezTo>
                    <a:pt x="20" y="3"/>
                    <a:pt x="20" y="3"/>
                    <a:pt x="21" y="3"/>
                  </a:cubicBezTo>
                  <a:cubicBezTo>
                    <a:pt x="21" y="3"/>
                    <a:pt x="22" y="3"/>
                    <a:pt x="22" y="4"/>
                  </a:cubicBezTo>
                  <a:cubicBezTo>
                    <a:pt x="23" y="4"/>
                    <a:pt x="22" y="5"/>
                    <a:pt x="22" y="6"/>
                  </a:cubicBezTo>
                  <a:cubicBezTo>
                    <a:pt x="22" y="6"/>
                    <a:pt x="22" y="6"/>
                    <a:pt x="22" y="7"/>
                  </a:cubicBezTo>
                  <a:cubicBezTo>
                    <a:pt x="22" y="7"/>
                    <a:pt x="21" y="7"/>
                    <a:pt x="21" y="7"/>
                  </a:cubicBezTo>
                  <a:cubicBezTo>
                    <a:pt x="21" y="8"/>
                    <a:pt x="22" y="8"/>
                    <a:pt x="23" y="8"/>
                  </a:cubicBezTo>
                  <a:cubicBezTo>
                    <a:pt x="23" y="8"/>
                    <a:pt x="24" y="8"/>
                    <a:pt x="24" y="9"/>
                  </a:cubicBezTo>
                  <a:cubicBezTo>
                    <a:pt x="25" y="9"/>
                    <a:pt x="25" y="10"/>
                    <a:pt x="25" y="11"/>
                  </a:cubicBezTo>
                  <a:cubicBezTo>
                    <a:pt x="25" y="11"/>
                    <a:pt x="26" y="11"/>
                    <a:pt x="26" y="12"/>
                  </a:cubicBezTo>
                  <a:cubicBezTo>
                    <a:pt x="26" y="13"/>
                    <a:pt x="26" y="13"/>
                    <a:pt x="25" y="13"/>
                  </a:cubicBezTo>
                  <a:cubicBezTo>
                    <a:pt x="25" y="14"/>
                    <a:pt x="25" y="14"/>
                    <a:pt x="24" y="15"/>
                  </a:cubicBezTo>
                  <a:cubicBezTo>
                    <a:pt x="24" y="15"/>
                    <a:pt x="23" y="15"/>
                    <a:pt x="23" y="15"/>
                  </a:cubicBezTo>
                  <a:cubicBezTo>
                    <a:pt x="22" y="16"/>
                    <a:pt x="22" y="17"/>
                    <a:pt x="22" y="17"/>
                  </a:cubicBezTo>
                  <a:cubicBezTo>
                    <a:pt x="22" y="18"/>
                    <a:pt x="22" y="19"/>
                    <a:pt x="22" y="19"/>
                  </a:cubicBezTo>
                  <a:cubicBezTo>
                    <a:pt x="23" y="20"/>
                    <a:pt x="23" y="20"/>
                    <a:pt x="22" y="21"/>
                  </a:cubicBezTo>
                  <a:cubicBezTo>
                    <a:pt x="22" y="21"/>
                    <a:pt x="20" y="21"/>
                    <a:pt x="20" y="21"/>
                  </a:cubicBezTo>
                  <a:cubicBezTo>
                    <a:pt x="20" y="21"/>
                    <a:pt x="20" y="21"/>
                    <a:pt x="20" y="21"/>
                  </a:cubicBezTo>
                  <a:cubicBezTo>
                    <a:pt x="20" y="20"/>
                    <a:pt x="19" y="20"/>
                    <a:pt x="19" y="20"/>
                  </a:cubicBezTo>
                  <a:cubicBezTo>
                    <a:pt x="19" y="20"/>
                    <a:pt x="19" y="20"/>
                    <a:pt x="19" y="20"/>
                  </a:cubicBezTo>
                  <a:cubicBezTo>
                    <a:pt x="19" y="19"/>
                    <a:pt x="18" y="20"/>
                    <a:pt x="18" y="19"/>
                  </a:cubicBezTo>
                  <a:cubicBezTo>
                    <a:pt x="18" y="19"/>
                    <a:pt x="17" y="19"/>
                    <a:pt x="17" y="19"/>
                  </a:cubicBezTo>
                  <a:cubicBezTo>
                    <a:pt x="17" y="18"/>
                    <a:pt x="17" y="18"/>
                    <a:pt x="17" y="18"/>
                  </a:cubicBezTo>
                  <a:cubicBezTo>
                    <a:pt x="16" y="18"/>
                    <a:pt x="16" y="18"/>
                    <a:pt x="16" y="18"/>
                  </a:cubicBezTo>
                  <a:cubicBezTo>
                    <a:pt x="15" y="18"/>
                    <a:pt x="16" y="18"/>
                    <a:pt x="16" y="17"/>
                  </a:cubicBezTo>
                  <a:cubicBezTo>
                    <a:pt x="16" y="17"/>
                    <a:pt x="16" y="17"/>
                    <a:pt x="15" y="16"/>
                  </a:cubicBezTo>
                  <a:cubicBezTo>
                    <a:pt x="15" y="16"/>
                    <a:pt x="16" y="15"/>
                    <a:pt x="16" y="15"/>
                  </a:cubicBezTo>
                  <a:cubicBezTo>
                    <a:pt x="15" y="14"/>
                    <a:pt x="15" y="17"/>
                    <a:pt x="14" y="16"/>
                  </a:cubicBezTo>
                  <a:cubicBezTo>
                    <a:pt x="14" y="17"/>
                    <a:pt x="13" y="17"/>
                    <a:pt x="12" y="17"/>
                  </a:cubicBezTo>
                  <a:cubicBezTo>
                    <a:pt x="12" y="17"/>
                    <a:pt x="11" y="17"/>
                    <a:pt x="11" y="17"/>
                  </a:cubicBezTo>
                  <a:cubicBezTo>
                    <a:pt x="11" y="16"/>
                    <a:pt x="11" y="16"/>
                    <a:pt x="11" y="16"/>
                  </a:cubicBezTo>
                  <a:cubicBezTo>
                    <a:pt x="12" y="15"/>
                    <a:pt x="11" y="15"/>
                    <a:pt x="11" y="15"/>
                  </a:cubicBezTo>
                  <a:cubicBezTo>
                    <a:pt x="11" y="15"/>
                    <a:pt x="11" y="15"/>
                    <a:pt x="11" y="14"/>
                  </a:cubicBezTo>
                  <a:cubicBezTo>
                    <a:pt x="12" y="14"/>
                    <a:pt x="12" y="14"/>
                    <a:pt x="11" y="14"/>
                  </a:cubicBezTo>
                  <a:cubicBezTo>
                    <a:pt x="11" y="13"/>
                    <a:pt x="11" y="13"/>
                    <a:pt x="10" y="13"/>
                  </a:cubicBezTo>
                  <a:cubicBezTo>
                    <a:pt x="10" y="13"/>
                    <a:pt x="9" y="13"/>
                    <a:pt x="8" y="13"/>
                  </a:cubicBezTo>
                  <a:cubicBezTo>
                    <a:pt x="8" y="13"/>
                    <a:pt x="8" y="12"/>
                    <a:pt x="7" y="11"/>
                  </a:cubicBezTo>
                  <a:cubicBezTo>
                    <a:pt x="7" y="11"/>
                    <a:pt x="6" y="11"/>
                    <a:pt x="5" y="11"/>
                  </a:cubicBezTo>
                  <a:cubicBezTo>
                    <a:pt x="5" y="10"/>
                    <a:pt x="5" y="9"/>
                    <a:pt x="5" y="9"/>
                  </a:cubicBezTo>
                  <a:cubicBezTo>
                    <a:pt x="4" y="8"/>
                    <a:pt x="4" y="8"/>
                    <a:pt x="3" y="8"/>
                  </a:cubicBezTo>
                  <a:cubicBezTo>
                    <a:pt x="3" y="9"/>
                    <a:pt x="3" y="9"/>
                    <a:pt x="2" y="9"/>
                  </a:cubicBezTo>
                  <a:cubicBezTo>
                    <a:pt x="2" y="9"/>
                    <a:pt x="2" y="8"/>
                    <a:pt x="2" y="8"/>
                  </a:cubicBezTo>
                  <a:cubicBezTo>
                    <a:pt x="1" y="7"/>
                    <a:pt x="1" y="8"/>
                    <a:pt x="1" y="7"/>
                  </a:cubicBezTo>
                  <a:cubicBezTo>
                    <a:pt x="1" y="6"/>
                    <a:pt x="1" y="6"/>
                    <a:pt x="1" y="6"/>
                  </a:cubicBezTo>
                  <a:cubicBezTo>
                    <a:pt x="1" y="5"/>
                    <a:pt x="0" y="5"/>
                    <a:pt x="0" y="5"/>
                  </a:cubicBezTo>
                  <a:cubicBezTo>
                    <a:pt x="1" y="4"/>
                    <a:pt x="1" y="4"/>
                    <a:pt x="2" y="4"/>
                  </a:cubicBezTo>
                  <a:cubicBezTo>
                    <a:pt x="2" y="3"/>
                    <a:pt x="3" y="3"/>
                    <a:pt x="3" y="3"/>
                  </a:cubicBezTo>
                  <a:cubicBezTo>
                    <a:pt x="4" y="3"/>
                    <a:pt x="5" y="1"/>
                    <a:pt x="6" y="2"/>
                  </a:cubicBezTo>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4" name="Freeform 820">
              <a:extLst>
                <a:ext uri="{FF2B5EF4-FFF2-40B4-BE49-F238E27FC236}">
                  <a16:creationId xmlns:a16="http://schemas.microsoft.com/office/drawing/2014/main" id="{7C6AFD86-E67C-4FA7-8AAF-3EE9F31EC9C9}"/>
                </a:ext>
              </a:extLst>
            </p:cNvPr>
            <p:cNvSpPr>
              <a:spLocks/>
            </p:cNvSpPr>
            <p:nvPr/>
          </p:nvSpPr>
          <p:spPr bwMode="auto">
            <a:xfrm>
              <a:off x="6086991" y="2941176"/>
              <a:ext cx="121286" cy="79582"/>
            </a:xfrm>
            <a:custGeom>
              <a:avLst/>
              <a:gdLst>
                <a:gd name="T0" fmla="*/ 6 w 26"/>
                <a:gd name="T1" fmla="*/ 3 h 21"/>
                <a:gd name="T2" fmla="*/ 8 w 26"/>
                <a:gd name="T3" fmla="*/ 3 h 21"/>
                <a:gd name="T4" fmla="*/ 11 w 26"/>
                <a:gd name="T5" fmla="*/ 3 h 21"/>
                <a:gd name="T6" fmla="*/ 12 w 26"/>
                <a:gd name="T7" fmla="*/ 2 h 21"/>
                <a:gd name="T8" fmla="*/ 13 w 26"/>
                <a:gd name="T9" fmla="*/ 1 h 21"/>
                <a:gd name="T10" fmla="*/ 14 w 26"/>
                <a:gd name="T11" fmla="*/ 1 h 21"/>
                <a:gd name="T12" fmla="*/ 16 w 26"/>
                <a:gd name="T13" fmla="*/ 1 h 21"/>
                <a:gd name="T14" fmla="*/ 17 w 26"/>
                <a:gd name="T15" fmla="*/ 2 h 21"/>
                <a:gd name="T16" fmla="*/ 19 w 26"/>
                <a:gd name="T17" fmla="*/ 3 h 21"/>
                <a:gd name="T18" fmla="*/ 21 w 26"/>
                <a:gd name="T19" fmla="*/ 3 h 21"/>
                <a:gd name="T20" fmla="*/ 22 w 26"/>
                <a:gd name="T21" fmla="*/ 6 h 21"/>
                <a:gd name="T22" fmla="*/ 21 w 26"/>
                <a:gd name="T23" fmla="*/ 7 h 21"/>
                <a:gd name="T24" fmla="*/ 24 w 26"/>
                <a:gd name="T25" fmla="*/ 9 h 21"/>
                <a:gd name="T26" fmla="*/ 26 w 26"/>
                <a:gd name="T27" fmla="*/ 12 h 21"/>
                <a:gd name="T28" fmla="*/ 24 w 26"/>
                <a:gd name="T29" fmla="*/ 15 h 21"/>
                <a:gd name="T30" fmla="*/ 22 w 26"/>
                <a:gd name="T31" fmla="*/ 17 h 21"/>
                <a:gd name="T32" fmla="*/ 22 w 26"/>
                <a:gd name="T33" fmla="*/ 21 h 21"/>
                <a:gd name="T34" fmla="*/ 20 w 26"/>
                <a:gd name="T35" fmla="*/ 21 h 21"/>
                <a:gd name="T36" fmla="*/ 19 w 26"/>
                <a:gd name="T37" fmla="*/ 20 h 21"/>
                <a:gd name="T38" fmla="*/ 17 w 26"/>
                <a:gd name="T39" fmla="*/ 19 h 21"/>
                <a:gd name="T40" fmla="*/ 16 w 26"/>
                <a:gd name="T41" fmla="*/ 18 h 21"/>
                <a:gd name="T42" fmla="*/ 15 w 26"/>
                <a:gd name="T43" fmla="*/ 16 h 21"/>
                <a:gd name="T44" fmla="*/ 14 w 26"/>
                <a:gd name="T45" fmla="*/ 16 h 21"/>
                <a:gd name="T46" fmla="*/ 11 w 26"/>
                <a:gd name="T47" fmla="*/ 17 h 21"/>
                <a:gd name="T48" fmla="*/ 11 w 26"/>
                <a:gd name="T49" fmla="*/ 15 h 21"/>
                <a:gd name="T50" fmla="*/ 11 w 26"/>
                <a:gd name="T51" fmla="*/ 14 h 21"/>
                <a:gd name="T52" fmla="*/ 8 w 26"/>
                <a:gd name="T53" fmla="*/ 13 h 21"/>
                <a:gd name="T54" fmla="*/ 5 w 26"/>
                <a:gd name="T55" fmla="*/ 11 h 21"/>
                <a:gd name="T56" fmla="*/ 3 w 26"/>
                <a:gd name="T57" fmla="*/ 8 h 21"/>
                <a:gd name="T58" fmla="*/ 2 w 26"/>
                <a:gd name="T59" fmla="*/ 8 h 21"/>
                <a:gd name="T60" fmla="*/ 1 w 26"/>
                <a:gd name="T61" fmla="*/ 6 h 21"/>
                <a:gd name="T62" fmla="*/ 2 w 26"/>
                <a:gd name="T63" fmla="*/ 4 h 21"/>
                <a:gd name="T64" fmla="*/ 6 w 26"/>
                <a:gd name="T6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1">
                  <a:moveTo>
                    <a:pt x="6" y="2"/>
                  </a:moveTo>
                  <a:cubicBezTo>
                    <a:pt x="6" y="2"/>
                    <a:pt x="6" y="3"/>
                    <a:pt x="6" y="3"/>
                  </a:cubicBezTo>
                  <a:cubicBezTo>
                    <a:pt x="7" y="3"/>
                    <a:pt x="7" y="3"/>
                    <a:pt x="7" y="3"/>
                  </a:cubicBezTo>
                  <a:cubicBezTo>
                    <a:pt x="7" y="3"/>
                    <a:pt x="7" y="2"/>
                    <a:pt x="8" y="3"/>
                  </a:cubicBezTo>
                  <a:cubicBezTo>
                    <a:pt x="8" y="3"/>
                    <a:pt x="9" y="3"/>
                    <a:pt x="9" y="3"/>
                  </a:cubicBezTo>
                  <a:cubicBezTo>
                    <a:pt x="10" y="4"/>
                    <a:pt x="10" y="3"/>
                    <a:pt x="11" y="3"/>
                  </a:cubicBezTo>
                  <a:cubicBezTo>
                    <a:pt x="11" y="3"/>
                    <a:pt x="12" y="2"/>
                    <a:pt x="12" y="2"/>
                  </a:cubicBezTo>
                  <a:cubicBezTo>
                    <a:pt x="12" y="2"/>
                    <a:pt x="12" y="2"/>
                    <a:pt x="12" y="2"/>
                  </a:cubicBezTo>
                  <a:cubicBezTo>
                    <a:pt x="12" y="2"/>
                    <a:pt x="13" y="2"/>
                    <a:pt x="13" y="2"/>
                  </a:cubicBezTo>
                  <a:cubicBezTo>
                    <a:pt x="13" y="2"/>
                    <a:pt x="13" y="2"/>
                    <a:pt x="13" y="1"/>
                  </a:cubicBezTo>
                  <a:cubicBezTo>
                    <a:pt x="13" y="1"/>
                    <a:pt x="13" y="0"/>
                    <a:pt x="14" y="0"/>
                  </a:cubicBezTo>
                  <a:cubicBezTo>
                    <a:pt x="14" y="1"/>
                    <a:pt x="14" y="1"/>
                    <a:pt x="14" y="1"/>
                  </a:cubicBezTo>
                  <a:cubicBezTo>
                    <a:pt x="15" y="1"/>
                    <a:pt x="15" y="0"/>
                    <a:pt x="16" y="0"/>
                  </a:cubicBezTo>
                  <a:cubicBezTo>
                    <a:pt x="16" y="0"/>
                    <a:pt x="15" y="1"/>
                    <a:pt x="16" y="1"/>
                  </a:cubicBezTo>
                  <a:cubicBezTo>
                    <a:pt x="17" y="1"/>
                    <a:pt x="17" y="1"/>
                    <a:pt x="17" y="0"/>
                  </a:cubicBezTo>
                  <a:cubicBezTo>
                    <a:pt x="17" y="1"/>
                    <a:pt x="17" y="1"/>
                    <a:pt x="17" y="2"/>
                  </a:cubicBezTo>
                  <a:cubicBezTo>
                    <a:pt x="18" y="2"/>
                    <a:pt x="18" y="2"/>
                    <a:pt x="18" y="2"/>
                  </a:cubicBezTo>
                  <a:cubicBezTo>
                    <a:pt x="19" y="3"/>
                    <a:pt x="19" y="3"/>
                    <a:pt x="19" y="3"/>
                  </a:cubicBezTo>
                  <a:cubicBezTo>
                    <a:pt x="20" y="3"/>
                    <a:pt x="20" y="3"/>
                    <a:pt x="20" y="3"/>
                  </a:cubicBezTo>
                  <a:cubicBezTo>
                    <a:pt x="20" y="3"/>
                    <a:pt x="20" y="3"/>
                    <a:pt x="21" y="3"/>
                  </a:cubicBezTo>
                  <a:cubicBezTo>
                    <a:pt x="21" y="3"/>
                    <a:pt x="22" y="3"/>
                    <a:pt x="22" y="4"/>
                  </a:cubicBezTo>
                  <a:cubicBezTo>
                    <a:pt x="23" y="4"/>
                    <a:pt x="22" y="5"/>
                    <a:pt x="22" y="6"/>
                  </a:cubicBezTo>
                  <a:cubicBezTo>
                    <a:pt x="22" y="6"/>
                    <a:pt x="22" y="6"/>
                    <a:pt x="22" y="7"/>
                  </a:cubicBezTo>
                  <a:cubicBezTo>
                    <a:pt x="22" y="7"/>
                    <a:pt x="21" y="7"/>
                    <a:pt x="21" y="7"/>
                  </a:cubicBezTo>
                  <a:cubicBezTo>
                    <a:pt x="21" y="8"/>
                    <a:pt x="22" y="8"/>
                    <a:pt x="23" y="8"/>
                  </a:cubicBezTo>
                  <a:cubicBezTo>
                    <a:pt x="23" y="8"/>
                    <a:pt x="24" y="8"/>
                    <a:pt x="24" y="9"/>
                  </a:cubicBezTo>
                  <a:cubicBezTo>
                    <a:pt x="25" y="9"/>
                    <a:pt x="25" y="10"/>
                    <a:pt x="25" y="11"/>
                  </a:cubicBezTo>
                  <a:cubicBezTo>
                    <a:pt x="25" y="11"/>
                    <a:pt x="26" y="11"/>
                    <a:pt x="26" y="12"/>
                  </a:cubicBezTo>
                  <a:cubicBezTo>
                    <a:pt x="26" y="13"/>
                    <a:pt x="26" y="13"/>
                    <a:pt x="25" y="13"/>
                  </a:cubicBezTo>
                  <a:cubicBezTo>
                    <a:pt x="25" y="14"/>
                    <a:pt x="25" y="14"/>
                    <a:pt x="24" y="15"/>
                  </a:cubicBezTo>
                  <a:cubicBezTo>
                    <a:pt x="24" y="15"/>
                    <a:pt x="23" y="15"/>
                    <a:pt x="23" y="15"/>
                  </a:cubicBezTo>
                  <a:cubicBezTo>
                    <a:pt x="22" y="16"/>
                    <a:pt x="22" y="17"/>
                    <a:pt x="22" y="17"/>
                  </a:cubicBezTo>
                  <a:cubicBezTo>
                    <a:pt x="22" y="18"/>
                    <a:pt x="22" y="19"/>
                    <a:pt x="22" y="19"/>
                  </a:cubicBezTo>
                  <a:cubicBezTo>
                    <a:pt x="23" y="20"/>
                    <a:pt x="23" y="20"/>
                    <a:pt x="22" y="21"/>
                  </a:cubicBezTo>
                  <a:cubicBezTo>
                    <a:pt x="22" y="21"/>
                    <a:pt x="20" y="21"/>
                    <a:pt x="20" y="21"/>
                  </a:cubicBezTo>
                  <a:cubicBezTo>
                    <a:pt x="20" y="21"/>
                    <a:pt x="20" y="21"/>
                    <a:pt x="20" y="21"/>
                  </a:cubicBezTo>
                  <a:cubicBezTo>
                    <a:pt x="20" y="20"/>
                    <a:pt x="19" y="20"/>
                    <a:pt x="19" y="20"/>
                  </a:cubicBezTo>
                  <a:cubicBezTo>
                    <a:pt x="19" y="20"/>
                    <a:pt x="19" y="20"/>
                    <a:pt x="19" y="20"/>
                  </a:cubicBezTo>
                  <a:cubicBezTo>
                    <a:pt x="19" y="19"/>
                    <a:pt x="18" y="20"/>
                    <a:pt x="18" y="19"/>
                  </a:cubicBezTo>
                  <a:cubicBezTo>
                    <a:pt x="18" y="19"/>
                    <a:pt x="17" y="19"/>
                    <a:pt x="17" y="19"/>
                  </a:cubicBezTo>
                  <a:cubicBezTo>
                    <a:pt x="17" y="18"/>
                    <a:pt x="17" y="18"/>
                    <a:pt x="17" y="18"/>
                  </a:cubicBezTo>
                  <a:cubicBezTo>
                    <a:pt x="16" y="18"/>
                    <a:pt x="16" y="18"/>
                    <a:pt x="16" y="18"/>
                  </a:cubicBezTo>
                  <a:cubicBezTo>
                    <a:pt x="15" y="18"/>
                    <a:pt x="16" y="18"/>
                    <a:pt x="16" y="17"/>
                  </a:cubicBezTo>
                  <a:cubicBezTo>
                    <a:pt x="16" y="17"/>
                    <a:pt x="16" y="17"/>
                    <a:pt x="15" y="16"/>
                  </a:cubicBezTo>
                  <a:cubicBezTo>
                    <a:pt x="15" y="16"/>
                    <a:pt x="16" y="15"/>
                    <a:pt x="16" y="15"/>
                  </a:cubicBezTo>
                  <a:cubicBezTo>
                    <a:pt x="15" y="14"/>
                    <a:pt x="15" y="17"/>
                    <a:pt x="14" y="16"/>
                  </a:cubicBezTo>
                  <a:cubicBezTo>
                    <a:pt x="14" y="17"/>
                    <a:pt x="13" y="17"/>
                    <a:pt x="12" y="17"/>
                  </a:cubicBezTo>
                  <a:cubicBezTo>
                    <a:pt x="12" y="17"/>
                    <a:pt x="11" y="17"/>
                    <a:pt x="11" y="17"/>
                  </a:cubicBezTo>
                  <a:cubicBezTo>
                    <a:pt x="11" y="16"/>
                    <a:pt x="11" y="16"/>
                    <a:pt x="11" y="16"/>
                  </a:cubicBezTo>
                  <a:cubicBezTo>
                    <a:pt x="12" y="15"/>
                    <a:pt x="11" y="15"/>
                    <a:pt x="11" y="15"/>
                  </a:cubicBezTo>
                  <a:cubicBezTo>
                    <a:pt x="11" y="15"/>
                    <a:pt x="11" y="15"/>
                    <a:pt x="11" y="14"/>
                  </a:cubicBezTo>
                  <a:cubicBezTo>
                    <a:pt x="12" y="14"/>
                    <a:pt x="12" y="14"/>
                    <a:pt x="11" y="14"/>
                  </a:cubicBezTo>
                  <a:cubicBezTo>
                    <a:pt x="11" y="13"/>
                    <a:pt x="11" y="13"/>
                    <a:pt x="10" y="13"/>
                  </a:cubicBezTo>
                  <a:cubicBezTo>
                    <a:pt x="10" y="13"/>
                    <a:pt x="9" y="13"/>
                    <a:pt x="8" y="13"/>
                  </a:cubicBezTo>
                  <a:cubicBezTo>
                    <a:pt x="8" y="13"/>
                    <a:pt x="8" y="12"/>
                    <a:pt x="7" y="11"/>
                  </a:cubicBezTo>
                  <a:cubicBezTo>
                    <a:pt x="7" y="11"/>
                    <a:pt x="6" y="11"/>
                    <a:pt x="5" y="11"/>
                  </a:cubicBezTo>
                  <a:cubicBezTo>
                    <a:pt x="5" y="10"/>
                    <a:pt x="5" y="9"/>
                    <a:pt x="5" y="9"/>
                  </a:cubicBezTo>
                  <a:cubicBezTo>
                    <a:pt x="4" y="8"/>
                    <a:pt x="4" y="8"/>
                    <a:pt x="3" y="8"/>
                  </a:cubicBezTo>
                  <a:cubicBezTo>
                    <a:pt x="3" y="9"/>
                    <a:pt x="3" y="9"/>
                    <a:pt x="2" y="9"/>
                  </a:cubicBezTo>
                  <a:cubicBezTo>
                    <a:pt x="2" y="9"/>
                    <a:pt x="2" y="8"/>
                    <a:pt x="2" y="8"/>
                  </a:cubicBezTo>
                  <a:cubicBezTo>
                    <a:pt x="1" y="7"/>
                    <a:pt x="1" y="8"/>
                    <a:pt x="1" y="7"/>
                  </a:cubicBezTo>
                  <a:cubicBezTo>
                    <a:pt x="1" y="6"/>
                    <a:pt x="1" y="6"/>
                    <a:pt x="1" y="6"/>
                  </a:cubicBezTo>
                  <a:cubicBezTo>
                    <a:pt x="1" y="5"/>
                    <a:pt x="0" y="5"/>
                    <a:pt x="0" y="5"/>
                  </a:cubicBezTo>
                  <a:cubicBezTo>
                    <a:pt x="1" y="4"/>
                    <a:pt x="1" y="4"/>
                    <a:pt x="2" y="4"/>
                  </a:cubicBezTo>
                  <a:cubicBezTo>
                    <a:pt x="2" y="3"/>
                    <a:pt x="3" y="3"/>
                    <a:pt x="3" y="3"/>
                  </a:cubicBezTo>
                  <a:cubicBezTo>
                    <a:pt x="4" y="3"/>
                    <a:pt x="5" y="1"/>
                    <a:pt x="6" y="2"/>
                  </a:cubicBezTo>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5" name="Freeform 821">
              <a:extLst>
                <a:ext uri="{FF2B5EF4-FFF2-40B4-BE49-F238E27FC236}">
                  <a16:creationId xmlns:a16="http://schemas.microsoft.com/office/drawing/2014/main" id="{AA8B4CE9-1653-40B2-A802-0B62EAF033D8}"/>
                </a:ext>
              </a:extLst>
            </p:cNvPr>
            <p:cNvSpPr>
              <a:spLocks/>
            </p:cNvSpPr>
            <p:nvPr/>
          </p:nvSpPr>
          <p:spPr bwMode="auto">
            <a:xfrm>
              <a:off x="6730875" y="2740053"/>
              <a:ext cx="308565" cy="212701"/>
            </a:xfrm>
            <a:custGeom>
              <a:avLst/>
              <a:gdLst>
                <a:gd name="T0" fmla="*/ 8 w 66"/>
                <a:gd name="T1" fmla="*/ 51 h 56"/>
                <a:gd name="T2" fmla="*/ 15 w 66"/>
                <a:gd name="T3" fmla="*/ 48 h 56"/>
                <a:gd name="T4" fmla="*/ 23 w 66"/>
                <a:gd name="T5" fmla="*/ 50 h 56"/>
                <a:gd name="T6" fmla="*/ 27 w 66"/>
                <a:gd name="T7" fmla="*/ 50 h 56"/>
                <a:gd name="T8" fmla="*/ 30 w 66"/>
                <a:gd name="T9" fmla="*/ 52 h 56"/>
                <a:gd name="T10" fmla="*/ 33 w 66"/>
                <a:gd name="T11" fmla="*/ 52 h 56"/>
                <a:gd name="T12" fmla="*/ 36 w 66"/>
                <a:gd name="T13" fmla="*/ 53 h 56"/>
                <a:gd name="T14" fmla="*/ 40 w 66"/>
                <a:gd name="T15" fmla="*/ 52 h 56"/>
                <a:gd name="T16" fmla="*/ 43 w 66"/>
                <a:gd name="T17" fmla="*/ 54 h 56"/>
                <a:gd name="T18" fmla="*/ 47 w 66"/>
                <a:gd name="T19" fmla="*/ 54 h 56"/>
                <a:gd name="T20" fmla="*/ 51 w 66"/>
                <a:gd name="T21" fmla="*/ 52 h 56"/>
                <a:gd name="T22" fmla="*/ 54 w 66"/>
                <a:gd name="T23" fmla="*/ 47 h 56"/>
                <a:gd name="T24" fmla="*/ 59 w 66"/>
                <a:gd name="T25" fmla="*/ 47 h 56"/>
                <a:gd name="T26" fmla="*/ 58 w 66"/>
                <a:gd name="T27" fmla="*/ 42 h 56"/>
                <a:gd name="T28" fmla="*/ 58 w 66"/>
                <a:gd name="T29" fmla="*/ 40 h 56"/>
                <a:gd name="T30" fmla="*/ 56 w 66"/>
                <a:gd name="T31" fmla="*/ 35 h 56"/>
                <a:gd name="T32" fmla="*/ 60 w 66"/>
                <a:gd name="T33" fmla="*/ 36 h 56"/>
                <a:gd name="T34" fmla="*/ 65 w 66"/>
                <a:gd name="T35" fmla="*/ 33 h 56"/>
                <a:gd name="T36" fmla="*/ 64 w 66"/>
                <a:gd name="T37" fmla="*/ 29 h 56"/>
                <a:gd name="T38" fmla="*/ 60 w 66"/>
                <a:gd name="T39" fmla="*/ 28 h 56"/>
                <a:gd name="T40" fmla="*/ 57 w 66"/>
                <a:gd name="T41" fmla="*/ 23 h 56"/>
                <a:gd name="T42" fmla="*/ 55 w 66"/>
                <a:gd name="T43" fmla="*/ 19 h 56"/>
                <a:gd name="T44" fmla="*/ 53 w 66"/>
                <a:gd name="T45" fmla="*/ 16 h 56"/>
                <a:gd name="T46" fmla="*/ 54 w 66"/>
                <a:gd name="T47" fmla="*/ 13 h 56"/>
                <a:gd name="T48" fmla="*/ 53 w 66"/>
                <a:gd name="T49" fmla="*/ 10 h 56"/>
                <a:gd name="T50" fmla="*/ 54 w 66"/>
                <a:gd name="T51" fmla="*/ 8 h 56"/>
                <a:gd name="T52" fmla="*/ 51 w 66"/>
                <a:gd name="T53" fmla="*/ 6 h 56"/>
                <a:gd name="T54" fmla="*/ 46 w 66"/>
                <a:gd name="T55" fmla="*/ 5 h 56"/>
                <a:gd name="T56" fmla="*/ 44 w 66"/>
                <a:gd name="T57" fmla="*/ 2 h 56"/>
                <a:gd name="T58" fmla="*/ 38 w 66"/>
                <a:gd name="T59" fmla="*/ 1 h 56"/>
                <a:gd name="T60" fmla="*/ 33 w 66"/>
                <a:gd name="T61" fmla="*/ 1 h 56"/>
                <a:gd name="T62" fmla="*/ 29 w 66"/>
                <a:gd name="T63" fmla="*/ 4 h 56"/>
                <a:gd name="T64" fmla="*/ 24 w 66"/>
                <a:gd name="T65" fmla="*/ 6 h 56"/>
                <a:gd name="T66" fmla="*/ 25 w 66"/>
                <a:gd name="T67" fmla="*/ 11 h 56"/>
                <a:gd name="T68" fmla="*/ 22 w 66"/>
                <a:gd name="T69" fmla="*/ 13 h 56"/>
                <a:gd name="T70" fmla="*/ 19 w 66"/>
                <a:gd name="T71" fmla="*/ 17 h 56"/>
                <a:gd name="T72" fmla="*/ 18 w 66"/>
                <a:gd name="T73" fmla="*/ 23 h 56"/>
                <a:gd name="T74" fmla="*/ 16 w 66"/>
                <a:gd name="T75" fmla="*/ 23 h 56"/>
                <a:gd name="T76" fmla="*/ 12 w 66"/>
                <a:gd name="T77" fmla="*/ 26 h 56"/>
                <a:gd name="T78" fmla="*/ 7 w 66"/>
                <a:gd name="T79" fmla="*/ 26 h 56"/>
                <a:gd name="T80" fmla="*/ 4 w 66"/>
                <a:gd name="T81" fmla="*/ 30 h 56"/>
                <a:gd name="T82" fmla="*/ 6 w 66"/>
                <a:gd name="T83" fmla="*/ 41 h 56"/>
                <a:gd name="T84" fmla="*/ 4 w 66"/>
                <a:gd name="T8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56">
                  <a:moveTo>
                    <a:pt x="6" y="52"/>
                  </a:moveTo>
                  <a:cubicBezTo>
                    <a:pt x="6" y="52"/>
                    <a:pt x="7" y="52"/>
                    <a:pt x="7" y="52"/>
                  </a:cubicBezTo>
                  <a:cubicBezTo>
                    <a:pt x="8" y="52"/>
                    <a:pt x="8" y="51"/>
                    <a:pt x="8" y="51"/>
                  </a:cubicBezTo>
                  <a:cubicBezTo>
                    <a:pt x="9" y="49"/>
                    <a:pt x="9" y="49"/>
                    <a:pt x="11" y="49"/>
                  </a:cubicBezTo>
                  <a:cubicBezTo>
                    <a:pt x="11" y="49"/>
                    <a:pt x="12" y="49"/>
                    <a:pt x="13" y="49"/>
                  </a:cubicBezTo>
                  <a:cubicBezTo>
                    <a:pt x="13" y="49"/>
                    <a:pt x="14" y="48"/>
                    <a:pt x="15" y="48"/>
                  </a:cubicBezTo>
                  <a:cubicBezTo>
                    <a:pt x="15" y="48"/>
                    <a:pt x="16" y="48"/>
                    <a:pt x="17" y="48"/>
                  </a:cubicBezTo>
                  <a:cubicBezTo>
                    <a:pt x="18" y="48"/>
                    <a:pt x="19" y="49"/>
                    <a:pt x="20" y="49"/>
                  </a:cubicBezTo>
                  <a:cubicBezTo>
                    <a:pt x="21" y="49"/>
                    <a:pt x="22" y="49"/>
                    <a:pt x="23" y="50"/>
                  </a:cubicBezTo>
                  <a:cubicBezTo>
                    <a:pt x="24" y="50"/>
                    <a:pt x="24" y="50"/>
                    <a:pt x="24" y="50"/>
                  </a:cubicBezTo>
                  <a:cubicBezTo>
                    <a:pt x="25" y="50"/>
                    <a:pt x="25" y="50"/>
                    <a:pt x="26" y="50"/>
                  </a:cubicBezTo>
                  <a:cubicBezTo>
                    <a:pt x="26" y="50"/>
                    <a:pt x="27" y="50"/>
                    <a:pt x="27" y="50"/>
                  </a:cubicBezTo>
                  <a:cubicBezTo>
                    <a:pt x="27" y="50"/>
                    <a:pt x="27" y="50"/>
                    <a:pt x="27" y="50"/>
                  </a:cubicBezTo>
                  <a:cubicBezTo>
                    <a:pt x="28" y="50"/>
                    <a:pt x="28" y="50"/>
                    <a:pt x="28" y="51"/>
                  </a:cubicBezTo>
                  <a:cubicBezTo>
                    <a:pt x="29" y="52"/>
                    <a:pt x="30" y="53"/>
                    <a:pt x="30" y="52"/>
                  </a:cubicBezTo>
                  <a:cubicBezTo>
                    <a:pt x="31" y="52"/>
                    <a:pt x="31" y="52"/>
                    <a:pt x="31" y="52"/>
                  </a:cubicBezTo>
                  <a:cubicBezTo>
                    <a:pt x="32" y="53"/>
                    <a:pt x="31" y="54"/>
                    <a:pt x="32" y="53"/>
                  </a:cubicBezTo>
                  <a:cubicBezTo>
                    <a:pt x="33" y="53"/>
                    <a:pt x="32" y="52"/>
                    <a:pt x="33" y="52"/>
                  </a:cubicBezTo>
                  <a:cubicBezTo>
                    <a:pt x="33" y="52"/>
                    <a:pt x="34" y="53"/>
                    <a:pt x="34" y="52"/>
                  </a:cubicBezTo>
                  <a:cubicBezTo>
                    <a:pt x="35" y="52"/>
                    <a:pt x="35" y="52"/>
                    <a:pt x="35" y="52"/>
                  </a:cubicBezTo>
                  <a:cubicBezTo>
                    <a:pt x="36" y="52"/>
                    <a:pt x="36" y="53"/>
                    <a:pt x="36" y="53"/>
                  </a:cubicBezTo>
                  <a:cubicBezTo>
                    <a:pt x="37" y="53"/>
                    <a:pt x="37" y="52"/>
                    <a:pt x="38" y="53"/>
                  </a:cubicBezTo>
                  <a:cubicBezTo>
                    <a:pt x="38" y="53"/>
                    <a:pt x="38" y="54"/>
                    <a:pt x="39" y="54"/>
                  </a:cubicBezTo>
                  <a:cubicBezTo>
                    <a:pt x="39" y="53"/>
                    <a:pt x="39" y="53"/>
                    <a:pt x="40" y="52"/>
                  </a:cubicBezTo>
                  <a:cubicBezTo>
                    <a:pt x="40" y="52"/>
                    <a:pt x="40" y="52"/>
                    <a:pt x="40" y="52"/>
                  </a:cubicBezTo>
                  <a:cubicBezTo>
                    <a:pt x="41" y="52"/>
                    <a:pt x="41" y="52"/>
                    <a:pt x="41" y="52"/>
                  </a:cubicBezTo>
                  <a:cubicBezTo>
                    <a:pt x="43" y="52"/>
                    <a:pt x="42" y="55"/>
                    <a:pt x="43" y="54"/>
                  </a:cubicBezTo>
                  <a:cubicBezTo>
                    <a:pt x="44" y="54"/>
                    <a:pt x="44" y="53"/>
                    <a:pt x="45" y="53"/>
                  </a:cubicBezTo>
                  <a:cubicBezTo>
                    <a:pt x="45" y="53"/>
                    <a:pt x="46" y="54"/>
                    <a:pt x="46" y="54"/>
                  </a:cubicBezTo>
                  <a:cubicBezTo>
                    <a:pt x="46" y="54"/>
                    <a:pt x="47" y="54"/>
                    <a:pt x="47" y="54"/>
                  </a:cubicBezTo>
                  <a:cubicBezTo>
                    <a:pt x="48" y="53"/>
                    <a:pt x="49" y="53"/>
                    <a:pt x="49" y="54"/>
                  </a:cubicBezTo>
                  <a:cubicBezTo>
                    <a:pt x="50" y="55"/>
                    <a:pt x="50" y="56"/>
                    <a:pt x="50" y="56"/>
                  </a:cubicBezTo>
                  <a:cubicBezTo>
                    <a:pt x="52" y="56"/>
                    <a:pt x="51" y="53"/>
                    <a:pt x="51" y="52"/>
                  </a:cubicBezTo>
                  <a:cubicBezTo>
                    <a:pt x="51" y="51"/>
                    <a:pt x="51" y="51"/>
                    <a:pt x="52" y="50"/>
                  </a:cubicBezTo>
                  <a:cubicBezTo>
                    <a:pt x="52" y="49"/>
                    <a:pt x="53" y="49"/>
                    <a:pt x="53" y="48"/>
                  </a:cubicBezTo>
                  <a:cubicBezTo>
                    <a:pt x="54" y="47"/>
                    <a:pt x="54" y="47"/>
                    <a:pt x="54" y="47"/>
                  </a:cubicBezTo>
                  <a:cubicBezTo>
                    <a:pt x="55" y="47"/>
                    <a:pt x="55" y="47"/>
                    <a:pt x="56" y="47"/>
                  </a:cubicBezTo>
                  <a:cubicBezTo>
                    <a:pt x="56" y="47"/>
                    <a:pt x="56" y="47"/>
                    <a:pt x="57" y="47"/>
                  </a:cubicBezTo>
                  <a:cubicBezTo>
                    <a:pt x="57" y="46"/>
                    <a:pt x="58" y="47"/>
                    <a:pt x="59" y="47"/>
                  </a:cubicBezTo>
                  <a:cubicBezTo>
                    <a:pt x="59" y="47"/>
                    <a:pt x="59" y="46"/>
                    <a:pt x="59" y="45"/>
                  </a:cubicBezTo>
                  <a:cubicBezTo>
                    <a:pt x="58" y="45"/>
                    <a:pt x="58" y="45"/>
                    <a:pt x="58" y="44"/>
                  </a:cubicBezTo>
                  <a:cubicBezTo>
                    <a:pt x="58" y="43"/>
                    <a:pt x="58" y="43"/>
                    <a:pt x="58" y="42"/>
                  </a:cubicBezTo>
                  <a:cubicBezTo>
                    <a:pt x="58" y="42"/>
                    <a:pt x="58" y="42"/>
                    <a:pt x="58" y="41"/>
                  </a:cubicBezTo>
                  <a:cubicBezTo>
                    <a:pt x="58" y="41"/>
                    <a:pt x="58" y="41"/>
                    <a:pt x="57" y="41"/>
                  </a:cubicBezTo>
                  <a:cubicBezTo>
                    <a:pt x="57" y="40"/>
                    <a:pt x="58" y="40"/>
                    <a:pt x="58" y="40"/>
                  </a:cubicBezTo>
                  <a:cubicBezTo>
                    <a:pt x="58" y="39"/>
                    <a:pt x="57" y="39"/>
                    <a:pt x="57" y="38"/>
                  </a:cubicBezTo>
                  <a:cubicBezTo>
                    <a:pt x="56" y="38"/>
                    <a:pt x="56" y="37"/>
                    <a:pt x="56" y="36"/>
                  </a:cubicBezTo>
                  <a:cubicBezTo>
                    <a:pt x="56" y="36"/>
                    <a:pt x="56" y="36"/>
                    <a:pt x="56" y="35"/>
                  </a:cubicBezTo>
                  <a:cubicBezTo>
                    <a:pt x="57" y="35"/>
                    <a:pt x="57" y="35"/>
                    <a:pt x="57" y="34"/>
                  </a:cubicBezTo>
                  <a:cubicBezTo>
                    <a:pt x="57" y="34"/>
                    <a:pt x="58" y="34"/>
                    <a:pt x="59" y="34"/>
                  </a:cubicBezTo>
                  <a:cubicBezTo>
                    <a:pt x="59" y="35"/>
                    <a:pt x="59" y="35"/>
                    <a:pt x="60" y="36"/>
                  </a:cubicBezTo>
                  <a:cubicBezTo>
                    <a:pt x="62" y="36"/>
                    <a:pt x="63" y="35"/>
                    <a:pt x="64" y="34"/>
                  </a:cubicBezTo>
                  <a:cubicBezTo>
                    <a:pt x="64" y="34"/>
                    <a:pt x="64" y="34"/>
                    <a:pt x="64" y="33"/>
                  </a:cubicBezTo>
                  <a:cubicBezTo>
                    <a:pt x="65" y="33"/>
                    <a:pt x="65" y="33"/>
                    <a:pt x="65" y="33"/>
                  </a:cubicBezTo>
                  <a:cubicBezTo>
                    <a:pt x="66" y="33"/>
                    <a:pt x="65" y="32"/>
                    <a:pt x="65" y="31"/>
                  </a:cubicBezTo>
                  <a:cubicBezTo>
                    <a:pt x="64" y="31"/>
                    <a:pt x="63" y="30"/>
                    <a:pt x="63" y="30"/>
                  </a:cubicBezTo>
                  <a:cubicBezTo>
                    <a:pt x="64" y="29"/>
                    <a:pt x="64" y="30"/>
                    <a:pt x="64" y="29"/>
                  </a:cubicBezTo>
                  <a:cubicBezTo>
                    <a:pt x="64" y="29"/>
                    <a:pt x="64" y="29"/>
                    <a:pt x="63" y="29"/>
                  </a:cubicBezTo>
                  <a:cubicBezTo>
                    <a:pt x="63" y="28"/>
                    <a:pt x="63" y="28"/>
                    <a:pt x="62" y="28"/>
                  </a:cubicBezTo>
                  <a:cubicBezTo>
                    <a:pt x="61" y="27"/>
                    <a:pt x="61" y="28"/>
                    <a:pt x="60" y="28"/>
                  </a:cubicBezTo>
                  <a:cubicBezTo>
                    <a:pt x="59" y="28"/>
                    <a:pt x="60" y="26"/>
                    <a:pt x="60" y="26"/>
                  </a:cubicBezTo>
                  <a:cubicBezTo>
                    <a:pt x="60" y="25"/>
                    <a:pt x="59" y="24"/>
                    <a:pt x="59" y="24"/>
                  </a:cubicBezTo>
                  <a:cubicBezTo>
                    <a:pt x="58" y="24"/>
                    <a:pt x="57" y="23"/>
                    <a:pt x="57" y="23"/>
                  </a:cubicBezTo>
                  <a:cubicBezTo>
                    <a:pt x="56" y="22"/>
                    <a:pt x="56" y="21"/>
                    <a:pt x="55" y="20"/>
                  </a:cubicBezTo>
                  <a:cubicBezTo>
                    <a:pt x="55" y="20"/>
                    <a:pt x="55" y="20"/>
                    <a:pt x="55" y="20"/>
                  </a:cubicBezTo>
                  <a:cubicBezTo>
                    <a:pt x="55" y="19"/>
                    <a:pt x="55" y="19"/>
                    <a:pt x="55" y="19"/>
                  </a:cubicBezTo>
                  <a:cubicBezTo>
                    <a:pt x="55" y="18"/>
                    <a:pt x="55" y="18"/>
                    <a:pt x="54" y="18"/>
                  </a:cubicBezTo>
                  <a:cubicBezTo>
                    <a:pt x="54" y="18"/>
                    <a:pt x="54" y="17"/>
                    <a:pt x="54" y="17"/>
                  </a:cubicBezTo>
                  <a:cubicBezTo>
                    <a:pt x="54" y="17"/>
                    <a:pt x="53" y="17"/>
                    <a:pt x="53" y="16"/>
                  </a:cubicBezTo>
                  <a:cubicBezTo>
                    <a:pt x="52" y="16"/>
                    <a:pt x="53" y="14"/>
                    <a:pt x="53" y="15"/>
                  </a:cubicBezTo>
                  <a:cubicBezTo>
                    <a:pt x="53" y="14"/>
                    <a:pt x="53" y="14"/>
                    <a:pt x="54" y="14"/>
                  </a:cubicBezTo>
                  <a:cubicBezTo>
                    <a:pt x="54" y="14"/>
                    <a:pt x="54" y="14"/>
                    <a:pt x="54" y="13"/>
                  </a:cubicBezTo>
                  <a:cubicBezTo>
                    <a:pt x="54" y="13"/>
                    <a:pt x="54" y="13"/>
                    <a:pt x="54" y="12"/>
                  </a:cubicBezTo>
                  <a:cubicBezTo>
                    <a:pt x="54" y="12"/>
                    <a:pt x="54" y="11"/>
                    <a:pt x="53" y="11"/>
                  </a:cubicBezTo>
                  <a:cubicBezTo>
                    <a:pt x="53" y="11"/>
                    <a:pt x="53" y="11"/>
                    <a:pt x="53" y="10"/>
                  </a:cubicBezTo>
                  <a:cubicBezTo>
                    <a:pt x="53" y="10"/>
                    <a:pt x="53" y="10"/>
                    <a:pt x="54" y="9"/>
                  </a:cubicBezTo>
                  <a:cubicBezTo>
                    <a:pt x="54" y="9"/>
                    <a:pt x="53" y="9"/>
                    <a:pt x="53" y="8"/>
                  </a:cubicBezTo>
                  <a:cubicBezTo>
                    <a:pt x="53" y="8"/>
                    <a:pt x="53" y="8"/>
                    <a:pt x="54" y="8"/>
                  </a:cubicBezTo>
                  <a:cubicBezTo>
                    <a:pt x="54" y="7"/>
                    <a:pt x="53" y="7"/>
                    <a:pt x="53" y="7"/>
                  </a:cubicBezTo>
                  <a:cubicBezTo>
                    <a:pt x="52" y="7"/>
                    <a:pt x="52" y="6"/>
                    <a:pt x="52" y="6"/>
                  </a:cubicBezTo>
                  <a:cubicBezTo>
                    <a:pt x="52" y="6"/>
                    <a:pt x="52" y="6"/>
                    <a:pt x="51" y="6"/>
                  </a:cubicBezTo>
                  <a:cubicBezTo>
                    <a:pt x="51" y="6"/>
                    <a:pt x="51" y="6"/>
                    <a:pt x="51" y="6"/>
                  </a:cubicBezTo>
                  <a:cubicBezTo>
                    <a:pt x="51" y="5"/>
                    <a:pt x="51" y="4"/>
                    <a:pt x="50" y="4"/>
                  </a:cubicBezTo>
                  <a:cubicBezTo>
                    <a:pt x="49" y="4"/>
                    <a:pt x="46" y="3"/>
                    <a:pt x="46" y="5"/>
                  </a:cubicBezTo>
                  <a:cubicBezTo>
                    <a:pt x="44" y="4"/>
                    <a:pt x="44" y="5"/>
                    <a:pt x="43" y="6"/>
                  </a:cubicBezTo>
                  <a:cubicBezTo>
                    <a:pt x="43" y="5"/>
                    <a:pt x="43" y="4"/>
                    <a:pt x="43" y="4"/>
                  </a:cubicBezTo>
                  <a:cubicBezTo>
                    <a:pt x="43" y="3"/>
                    <a:pt x="44" y="3"/>
                    <a:pt x="44" y="2"/>
                  </a:cubicBezTo>
                  <a:cubicBezTo>
                    <a:pt x="43" y="2"/>
                    <a:pt x="42" y="2"/>
                    <a:pt x="42" y="2"/>
                  </a:cubicBezTo>
                  <a:cubicBezTo>
                    <a:pt x="40" y="1"/>
                    <a:pt x="40" y="2"/>
                    <a:pt x="39" y="3"/>
                  </a:cubicBezTo>
                  <a:cubicBezTo>
                    <a:pt x="38" y="3"/>
                    <a:pt x="38" y="2"/>
                    <a:pt x="38" y="1"/>
                  </a:cubicBezTo>
                  <a:cubicBezTo>
                    <a:pt x="37" y="0"/>
                    <a:pt x="37" y="1"/>
                    <a:pt x="36" y="1"/>
                  </a:cubicBezTo>
                  <a:cubicBezTo>
                    <a:pt x="35" y="2"/>
                    <a:pt x="35" y="1"/>
                    <a:pt x="35" y="0"/>
                  </a:cubicBezTo>
                  <a:cubicBezTo>
                    <a:pt x="34" y="1"/>
                    <a:pt x="33" y="1"/>
                    <a:pt x="33" y="1"/>
                  </a:cubicBezTo>
                  <a:cubicBezTo>
                    <a:pt x="32" y="2"/>
                    <a:pt x="32" y="2"/>
                    <a:pt x="31" y="3"/>
                  </a:cubicBezTo>
                  <a:cubicBezTo>
                    <a:pt x="31" y="3"/>
                    <a:pt x="31" y="4"/>
                    <a:pt x="31" y="4"/>
                  </a:cubicBezTo>
                  <a:cubicBezTo>
                    <a:pt x="30" y="5"/>
                    <a:pt x="30" y="4"/>
                    <a:pt x="29" y="4"/>
                  </a:cubicBezTo>
                  <a:cubicBezTo>
                    <a:pt x="29" y="5"/>
                    <a:pt x="28" y="4"/>
                    <a:pt x="27" y="4"/>
                  </a:cubicBezTo>
                  <a:cubicBezTo>
                    <a:pt x="27" y="4"/>
                    <a:pt x="26" y="5"/>
                    <a:pt x="26" y="5"/>
                  </a:cubicBezTo>
                  <a:cubicBezTo>
                    <a:pt x="26" y="5"/>
                    <a:pt x="25" y="6"/>
                    <a:pt x="24" y="6"/>
                  </a:cubicBezTo>
                  <a:cubicBezTo>
                    <a:pt x="25" y="7"/>
                    <a:pt x="24" y="8"/>
                    <a:pt x="24" y="9"/>
                  </a:cubicBezTo>
                  <a:cubicBezTo>
                    <a:pt x="23" y="11"/>
                    <a:pt x="25" y="10"/>
                    <a:pt x="26" y="10"/>
                  </a:cubicBezTo>
                  <a:cubicBezTo>
                    <a:pt x="26" y="11"/>
                    <a:pt x="25" y="11"/>
                    <a:pt x="25" y="11"/>
                  </a:cubicBezTo>
                  <a:cubicBezTo>
                    <a:pt x="25" y="12"/>
                    <a:pt x="25" y="12"/>
                    <a:pt x="25" y="12"/>
                  </a:cubicBezTo>
                  <a:cubicBezTo>
                    <a:pt x="24" y="13"/>
                    <a:pt x="23" y="12"/>
                    <a:pt x="23" y="12"/>
                  </a:cubicBezTo>
                  <a:cubicBezTo>
                    <a:pt x="22" y="12"/>
                    <a:pt x="22" y="13"/>
                    <a:pt x="22" y="13"/>
                  </a:cubicBezTo>
                  <a:cubicBezTo>
                    <a:pt x="22" y="14"/>
                    <a:pt x="21" y="14"/>
                    <a:pt x="21" y="14"/>
                  </a:cubicBezTo>
                  <a:cubicBezTo>
                    <a:pt x="20" y="15"/>
                    <a:pt x="19" y="15"/>
                    <a:pt x="19" y="16"/>
                  </a:cubicBezTo>
                  <a:cubicBezTo>
                    <a:pt x="19" y="16"/>
                    <a:pt x="19" y="17"/>
                    <a:pt x="19" y="17"/>
                  </a:cubicBezTo>
                  <a:cubicBezTo>
                    <a:pt x="19" y="18"/>
                    <a:pt x="19" y="19"/>
                    <a:pt x="18" y="19"/>
                  </a:cubicBezTo>
                  <a:cubicBezTo>
                    <a:pt x="18" y="20"/>
                    <a:pt x="17" y="21"/>
                    <a:pt x="18" y="22"/>
                  </a:cubicBezTo>
                  <a:cubicBezTo>
                    <a:pt x="18" y="22"/>
                    <a:pt x="18" y="22"/>
                    <a:pt x="18" y="23"/>
                  </a:cubicBezTo>
                  <a:cubicBezTo>
                    <a:pt x="19" y="23"/>
                    <a:pt x="18" y="24"/>
                    <a:pt x="18" y="24"/>
                  </a:cubicBezTo>
                  <a:cubicBezTo>
                    <a:pt x="17" y="24"/>
                    <a:pt x="17" y="23"/>
                    <a:pt x="17" y="22"/>
                  </a:cubicBezTo>
                  <a:cubicBezTo>
                    <a:pt x="17" y="22"/>
                    <a:pt x="16" y="23"/>
                    <a:pt x="16" y="23"/>
                  </a:cubicBezTo>
                  <a:cubicBezTo>
                    <a:pt x="16" y="23"/>
                    <a:pt x="15" y="22"/>
                    <a:pt x="15" y="23"/>
                  </a:cubicBezTo>
                  <a:cubicBezTo>
                    <a:pt x="15" y="24"/>
                    <a:pt x="14" y="24"/>
                    <a:pt x="13" y="24"/>
                  </a:cubicBezTo>
                  <a:cubicBezTo>
                    <a:pt x="12" y="24"/>
                    <a:pt x="13" y="26"/>
                    <a:pt x="12" y="26"/>
                  </a:cubicBezTo>
                  <a:cubicBezTo>
                    <a:pt x="11" y="26"/>
                    <a:pt x="10" y="26"/>
                    <a:pt x="10" y="26"/>
                  </a:cubicBezTo>
                  <a:cubicBezTo>
                    <a:pt x="9" y="27"/>
                    <a:pt x="9" y="26"/>
                    <a:pt x="8" y="26"/>
                  </a:cubicBezTo>
                  <a:cubicBezTo>
                    <a:pt x="8" y="26"/>
                    <a:pt x="7" y="26"/>
                    <a:pt x="7" y="26"/>
                  </a:cubicBezTo>
                  <a:cubicBezTo>
                    <a:pt x="6" y="26"/>
                    <a:pt x="6" y="26"/>
                    <a:pt x="5" y="26"/>
                  </a:cubicBezTo>
                  <a:cubicBezTo>
                    <a:pt x="5" y="26"/>
                    <a:pt x="4" y="26"/>
                    <a:pt x="3" y="26"/>
                  </a:cubicBezTo>
                  <a:cubicBezTo>
                    <a:pt x="3" y="28"/>
                    <a:pt x="4" y="29"/>
                    <a:pt x="4" y="30"/>
                  </a:cubicBezTo>
                  <a:cubicBezTo>
                    <a:pt x="5" y="32"/>
                    <a:pt x="6" y="33"/>
                    <a:pt x="6" y="34"/>
                  </a:cubicBezTo>
                  <a:cubicBezTo>
                    <a:pt x="6" y="36"/>
                    <a:pt x="6" y="37"/>
                    <a:pt x="7" y="38"/>
                  </a:cubicBezTo>
                  <a:cubicBezTo>
                    <a:pt x="7" y="39"/>
                    <a:pt x="7" y="40"/>
                    <a:pt x="6" y="41"/>
                  </a:cubicBezTo>
                  <a:cubicBezTo>
                    <a:pt x="5" y="42"/>
                    <a:pt x="0" y="43"/>
                    <a:pt x="2" y="45"/>
                  </a:cubicBezTo>
                  <a:cubicBezTo>
                    <a:pt x="3" y="46"/>
                    <a:pt x="4" y="46"/>
                    <a:pt x="4" y="47"/>
                  </a:cubicBezTo>
                  <a:cubicBezTo>
                    <a:pt x="5" y="49"/>
                    <a:pt x="4" y="50"/>
                    <a:pt x="4" y="52"/>
                  </a:cubicBezTo>
                  <a:cubicBezTo>
                    <a:pt x="4" y="52"/>
                    <a:pt x="5" y="51"/>
                    <a:pt x="6" y="5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6" name="Freeform 822">
              <a:extLst>
                <a:ext uri="{FF2B5EF4-FFF2-40B4-BE49-F238E27FC236}">
                  <a16:creationId xmlns:a16="http://schemas.microsoft.com/office/drawing/2014/main" id="{1F59A5F3-3B7B-4F28-8B7C-B5D0A7AC136B}"/>
                </a:ext>
              </a:extLst>
            </p:cNvPr>
            <p:cNvSpPr>
              <a:spLocks/>
            </p:cNvSpPr>
            <p:nvPr/>
          </p:nvSpPr>
          <p:spPr bwMode="auto">
            <a:xfrm>
              <a:off x="6306372" y="3043908"/>
              <a:ext cx="237221" cy="98392"/>
            </a:xfrm>
            <a:custGeom>
              <a:avLst/>
              <a:gdLst>
                <a:gd name="T0" fmla="*/ 34 w 51"/>
                <a:gd name="T1" fmla="*/ 25 h 26"/>
                <a:gd name="T2" fmla="*/ 40 w 51"/>
                <a:gd name="T3" fmla="*/ 23 h 26"/>
                <a:gd name="T4" fmla="*/ 44 w 51"/>
                <a:gd name="T5" fmla="*/ 22 h 26"/>
                <a:gd name="T6" fmla="*/ 44 w 51"/>
                <a:gd name="T7" fmla="*/ 21 h 26"/>
                <a:gd name="T8" fmla="*/ 47 w 51"/>
                <a:gd name="T9" fmla="*/ 19 h 26"/>
                <a:gd name="T10" fmla="*/ 47 w 51"/>
                <a:gd name="T11" fmla="*/ 17 h 26"/>
                <a:gd name="T12" fmla="*/ 48 w 51"/>
                <a:gd name="T13" fmla="*/ 16 h 26"/>
                <a:gd name="T14" fmla="*/ 47 w 51"/>
                <a:gd name="T15" fmla="*/ 13 h 26"/>
                <a:gd name="T16" fmla="*/ 50 w 51"/>
                <a:gd name="T17" fmla="*/ 13 h 26"/>
                <a:gd name="T18" fmla="*/ 50 w 51"/>
                <a:gd name="T19" fmla="*/ 7 h 26"/>
                <a:gd name="T20" fmla="*/ 50 w 51"/>
                <a:gd name="T21" fmla="*/ 3 h 26"/>
                <a:gd name="T22" fmla="*/ 49 w 51"/>
                <a:gd name="T23" fmla="*/ 2 h 26"/>
                <a:gd name="T24" fmla="*/ 45 w 51"/>
                <a:gd name="T25" fmla="*/ 2 h 26"/>
                <a:gd name="T26" fmla="*/ 42 w 51"/>
                <a:gd name="T27" fmla="*/ 1 h 26"/>
                <a:gd name="T28" fmla="*/ 37 w 51"/>
                <a:gd name="T29" fmla="*/ 0 h 26"/>
                <a:gd name="T30" fmla="*/ 36 w 51"/>
                <a:gd name="T31" fmla="*/ 2 h 26"/>
                <a:gd name="T32" fmla="*/ 34 w 51"/>
                <a:gd name="T33" fmla="*/ 3 h 26"/>
                <a:gd name="T34" fmla="*/ 29 w 51"/>
                <a:gd name="T35" fmla="*/ 2 h 26"/>
                <a:gd name="T36" fmla="*/ 27 w 51"/>
                <a:gd name="T37" fmla="*/ 4 h 26"/>
                <a:gd name="T38" fmla="*/ 24 w 51"/>
                <a:gd name="T39" fmla="*/ 7 h 26"/>
                <a:gd name="T40" fmla="*/ 23 w 51"/>
                <a:gd name="T41" fmla="*/ 10 h 26"/>
                <a:gd name="T42" fmla="*/ 24 w 51"/>
                <a:gd name="T43" fmla="*/ 13 h 26"/>
                <a:gd name="T44" fmla="*/ 23 w 51"/>
                <a:gd name="T45" fmla="*/ 14 h 26"/>
                <a:gd name="T46" fmla="*/ 19 w 51"/>
                <a:gd name="T47" fmla="*/ 13 h 26"/>
                <a:gd name="T48" fmla="*/ 17 w 51"/>
                <a:gd name="T49" fmla="*/ 14 h 26"/>
                <a:gd name="T50" fmla="*/ 12 w 51"/>
                <a:gd name="T51" fmla="*/ 16 h 26"/>
                <a:gd name="T52" fmla="*/ 8 w 51"/>
                <a:gd name="T53" fmla="*/ 14 h 26"/>
                <a:gd name="T54" fmla="*/ 6 w 51"/>
                <a:gd name="T55" fmla="*/ 16 h 26"/>
                <a:gd name="T56" fmla="*/ 5 w 51"/>
                <a:gd name="T57" fmla="*/ 16 h 26"/>
                <a:gd name="T58" fmla="*/ 1 w 51"/>
                <a:gd name="T59" fmla="*/ 14 h 26"/>
                <a:gd name="T60" fmla="*/ 0 w 51"/>
                <a:gd name="T61" fmla="*/ 17 h 26"/>
                <a:gd name="T62" fmla="*/ 2 w 51"/>
                <a:gd name="T63" fmla="*/ 19 h 26"/>
                <a:gd name="T64" fmla="*/ 3 w 51"/>
                <a:gd name="T65" fmla="*/ 21 h 26"/>
                <a:gd name="T66" fmla="*/ 7 w 51"/>
                <a:gd name="T67" fmla="*/ 21 h 26"/>
                <a:gd name="T68" fmla="*/ 11 w 51"/>
                <a:gd name="T69" fmla="*/ 22 h 26"/>
                <a:gd name="T70" fmla="*/ 14 w 51"/>
                <a:gd name="T71" fmla="*/ 20 h 26"/>
                <a:gd name="T72" fmla="*/ 18 w 51"/>
                <a:gd name="T73" fmla="*/ 19 h 26"/>
                <a:gd name="T74" fmla="*/ 19 w 51"/>
                <a:gd name="T75" fmla="*/ 21 h 26"/>
                <a:gd name="T76" fmla="*/ 21 w 51"/>
                <a:gd name="T77" fmla="*/ 23 h 26"/>
                <a:gd name="T78" fmla="*/ 24 w 51"/>
                <a:gd name="T79" fmla="*/ 24 h 26"/>
                <a:gd name="T80" fmla="*/ 28 w 51"/>
                <a:gd name="T8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26">
                  <a:moveTo>
                    <a:pt x="31" y="25"/>
                  </a:moveTo>
                  <a:cubicBezTo>
                    <a:pt x="32" y="25"/>
                    <a:pt x="33" y="26"/>
                    <a:pt x="34" y="25"/>
                  </a:cubicBezTo>
                  <a:cubicBezTo>
                    <a:pt x="36" y="25"/>
                    <a:pt x="36" y="23"/>
                    <a:pt x="38" y="23"/>
                  </a:cubicBezTo>
                  <a:cubicBezTo>
                    <a:pt x="38" y="23"/>
                    <a:pt x="39" y="23"/>
                    <a:pt x="40" y="23"/>
                  </a:cubicBezTo>
                  <a:cubicBezTo>
                    <a:pt x="41" y="23"/>
                    <a:pt x="41" y="23"/>
                    <a:pt x="42" y="23"/>
                  </a:cubicBezTo>
                  <a:cubicBezTo>
                    <a:pt x="42" y="23"/>
                    <a:pt x="43" y="23"/>
                    <a:pt x="44" y="22"/>
                  </a:cubicBezTo>
                  <a:cubicBezTo>
                    <a:pt x="44" y="22"/>
                    <a:pt x="44" y="22"/>
                    <a:pt x="44" y="22"/>
                  </a:cubicBezTo>
                  <a:cubicBezTo>
                    <a:pt x="44" y="21"/>
                    <a:pt x="44" y="21"/>
                    <a:pt x="44" y="21"/>
                  </a:cubicBezTo>
                  <a:cubicBezTo>
                    <a:pt x="45" y="21"/>
                    <a:pt x="45" y="20"/>
                    <a:pt x="46" y="20"/>
                  </a:cubicBezTo>
                  <a:cubicBezTo>
                    <a:pt x="46" y="20"/>
                    <a:pt x="47" y="20"/>
                    <a:pt x="47" y="19"/>
                  </a:cubicBezTo>
                  <a:cubicBezTo>
                    <a:pt x="48" y="18"/>
                    <a:pt x="47" y="18"/>
                    <a:pt x="47" y="18"/>
                  </a:cubicBezTo>
                  <a:cubicBezTo>
                    <a:pt x="47" y="17"/>
                    <a:pt x="47" y="17"/>
                    <a:pt x="47" y="17"/>
                  </a:cubicBezTo>
                  <a:cubicBezTo>
                    <a:pt x="47" y="16"/>
                    <a:pt x="47" y="16"/>
                    <a:pt x="47" y="16"/>
                  </a:cubicBezTo>
                  <a:cubicBezTo>
                    <a:pt x="47" y="16"/>
                    <a:pt x="48" y="16"/>
                    <a:pt x="48" y="16"/>
                  </a:cubicBezTo>
                  <a:cubicBezTo>
                    <a:pt x="48" y="16"/>
                    <a:pt x="48" y="15"/>
                    <a:pt x="49" y="15"/>
                  </a:cubicBezTo>
                  <a:cubicBezTo>
                    <a:pt x="49" y="13"/>
                    <a:pt x="47" y="14"/>
                    <a:pt x="47" y="13"/>
                  </a:cubicBezTo>
                  <a:cubicBezTo>
                    <a:pt x="48" y="13"/>
                    <a:pt x="48" y="12"/>
                    <a:pt x="48" y="12"/>
                  </a:cubicBezTo>
                  <a:cubicBezTo>
                    <a:pt x="49" y="12"/>
                    <a:pt x="50" y="13"/>
                    <a:pt x="50" y="13"/>
                  </a:cubicBezTo>
                  <a:cubicBezTo>
                    <a:pt x="51" y="13"/>
                    <a:pt x="51" y="12"/>
                    <a:pt x="51" y="11"/>
                  </a:cubicBezTo>
                  <a:cubicBezTo>
                    <a:pt x="51" y="10"/>
                    <a:pt x="51" y="8"/>
                    <a:pt x="50" y="7"/>
                  </a:cubicBezTo>
                  <a:cubicBezTo>
                    <a:pt x="50" y="7"/>
                    <a:pt x="50" y="6"/>
                    <a:pt x="50" y="6"/>
                  </a:cubicBezTo>
                  <a:cubicBezTo>
                    <a:pt x="50" y="5"/>
                    <a:pt x="50" y="4"/>
                    <a:pt x="50" y="3"/>
                  </a:cubicBezTo>
                  <a:cubicBezTo>
                    <a:pt x="50" y="3"/>
                    <a:pt x="50" y="3"/>
                    <a:pt x="50" y="3"/>
                  </a:cubicBezTo>
                  <a:cubicBezTo>
                    <a:pt x="50" y="3"/>
                    <a:pt x="50" y="3"/>
                    <a:pt x="49" y="2"/>
                  </a:cubicBezTo>
                  <a:cubicBezTo>
                    <a:pt x="49" y="2"/>
                    <a:pt x="48" y="2"/>
                    <a:pt x="48" y="2"/>
                  </a:cubicBezTo>
                  <a:cubicBezTo>
                    <a:pt x="47" y="1"/>
                    <a:pt x="46" y="2"/>
                    <a:pt x="45" y="2"/>
                  </a:cubicBezTo>
                  <a:cubicBezTo>
                    <a:pt x="44" y="2"/>
                    <a:pt x="44" y="2"/>
                    <a:pt x="44" y="2"/>
                  </a:cubicBezTo>
                  <a:cubicBezTo>
                    <a:pt x="43" y="1"/>
                    <a:pt x="42" y="1"/>
                    <a:pt x="42" y="1"/>
                  </a:cubicBezTo>
                  <a:cubicBezTo>
                    <a:pt x="41" y="1"/>
                    <a:pt x="40" y="0"/>
                    <a:pt x="38" y="0"/>
                  </a:cubicBezTo>
                  <a:cubicBezTo>
                    <a:pt x="38" y="0"/>
                    <a:pt x="37" y="0"/>
                    <a:pt x="37" y="0"/>
                  </a:cubicBezTo>
                  <a:cubicBezTo>
                    <a:pt x="37" y="0"/>
                    <a:pt x="37" y="1"/>
                    <a:pt x="37" y="1"/>
                  </a:cubicBezTo>
                  <a:cubicBezTo>
                    <a:pt x="37" y="2"/>
                    <a:pt x="36" y="2"/>
                    <a:pt x="36" y="2"/>
                  </a:cubicBezTo>
                  <a:cubicBezTo>
                    <a:pt x="36" y="2"/>
                    <a:pt x="36" y="3"/>
                    <a:pt x="35" y="4"/>
                  </a:cubicBezTo>
                  <a:cubicBezTo>
                    <a:pt x="35" y="4"/>
                    <a:pt x="34" y="3"/>
                    <a:pt x="34" y="3"/>
                  </a:cubicBezTo>
                  <a:cubicBezTo>
                    <a:pt x="33" y="3"/>
                    <a:pt x="33" y="4"/>
                    <a:pt x="32" y="4"/>
                  </a:cubicBezTo>
                  <a:cubicBezTo>
                    <a:pt x="31" y="4"/>
                    <a:pt x="30" y="3"/>
                    <a:pt x="29" y="2"/>
                  </a:cubicBezTo>
                  <a:cubicBezTo>
                    <a:pt x="29" y="3"/>
                    <a:pt x="29" y="4"/>
                    <a:pt x="29" y="4"/>
                  </a:cubicBezTo>
                  <a:cubicBezTo>
                    <a:pt x="28" y="4"/>
                    <a:pt x="28" y="4"/>
                    <a:pt x="27" y="4"/>
                  </a:cubicBezTo>
                  <a:cubicBezTo>
                    <a:pt x="27" y="4"/>
                    <a:pt x="27" y="5"/>
                    <a:pt x="26" y="5"/>
                  </a:cubicBezTo>
                  <a:cubicBezTo>
                    <a:pt x="26" y="7"/>
                    <a:pt x="25" y="7"/>
                    <a:pt x="24" y="7"/>
                  </a:cubicBezTo>
                  <a:cubicBezTo>
                    <a:pt x="23" y="8"/>
                    <a:pt x="22" y="8"/>
                    <a:pt x="22" y="9"/>
                  </a:cubicBezTo>
                  <a:cubicBezTo>
                    <a:pt x="22" y="9"/>
                    <a:pt x="23" y="10"/>
                    <a:pt x="23" y="10"/>
                  </a:cubicBezTo>
                  <a:cubicBezTo>
                    <a:pt x="23" y="10"/>
                    <a:pt x="23" y="11"/>
                    <a:pt x="23" y="11"/>
                  </a:cubicBezTo>
                  <a:cubicBezTo>
                    <a:pt x="23" y="12"/>
                    <a:pt x="23" y="12"/>
                    <a:pt x="24" y="13"/>
                  </a:cubicBezTo>
                  <a:cubicBezTo>
                    <a:pt x="24" y="13"/>
                    <a:pt x="24" y="13"/>
                    <a:pt x="24" y="14"/>
                  </a:cubicBezTo>
                  <a:cubicBezTo>
                    <a:pt x="24" y="15"/>
                    <a:pt x="24" y="15"/>
                    <a:pt x="23" y="14"/>
                  </a:cubicBezTo>
                  <a:cubicBezTo>
                    <a:pt x="22" y="14"/>
                    <a:pt x="22" y="13"/>
                    <a:pt x="21" y="13"/>
                  </a:cubicBezTo>
                  <a:cubicBezTo>
                    <a:pt x="21" y="14"/>
                    <a:pt x="20" y="13"/>
                    <a:pt x="19" y="13"/>
                  </a:cubicBezTo>
                  <a:cubicBezTo>
                    <a:pt x="19" y="13"/>
                    <a:pt x="19" y="13"/>
                    <a:pt x="18" y="13"/>
                  </a:cubicBezTo>
                  <a:cubicBezTo>
                    <a:pt x="18" y="14"/>
                    <a:pt x="17" y="14"/>
                    <a:pt x="17" y="14"/>
                  </a:cubicBezTo>
                  <a:cubicBezTo>
                    <a:pt x="15" y="14"/>
                    <a:pt x="14" y="14"/>
                    <a:pt x="13" y="15"/>
                  </a:cubicBezTo>
                  <a:cubicBezTo>
                    <a:pt x="13" y="15"/>
                    <a:pt x="12" y="15"/>
                    <a:pt x="12" y="16"/>
                  </a:cubicBezTo>
                  <a:cubicBezTo>
                    <a:pt x="11" y="16"/>
                    <a:pt x="11" y="16"/>
                    <a:pt x="10" y="16"/>
                  </a:cubicBezTo>
                  <a:cubicBezTo>
                    <a:pt x="9" y="15"/>
                    <a:pt x="9" y="14"/>
                    <a:pt x="8" y="14"/>
                  </a:cubicBezTo>
                  <a:cubicBezTo>
                    <a:pt x="8" y="14"/>
                    <a:pt x="7" y="14"/>
                    <a:pt x="6" y="14"/>
                  </a:cubicBezTo>
                  <a:cubicBezTo>
                    <a:pt x="6" y="15"/>
                    <a:pt x="6" y="15"/>
                    <a:pt x="6" y="16"/>
                  </a:cubicBezTo>
                  <a:cubicBezTo>
                    <a:pt x="6" y="16"/>
                    <a:pt x="6" y="17"/>
                    <a:pt x="5" y="17"/>
                  </a:cubicBezTo>
                  <a:cubicBezTo>
                    <a:pt x="5" y="17"/>
                    <a:pt x="5" y="16"/>
                    <a:pt x="5" y="16"/>
                  </a:cubicBezTo>
                  <a:cubicBezTo>
                    <a:pt x="4" y="16"/>
                    <a:pt x="4" y="15"/>
                    <a:pt x="3" y="15"/>
                  </a:cubicBezTo>
                  <a:cubicBezTo>
                    <a:pt x="2" y="14"/>
                    <a:pt x="1" y="14"/>
                    <a:pt x="1" y="14"/>
                  </a:cubicBezTo>
                  <a:cubicBezTo>
                    <a:pt x="1" y="15"/>
                    <a:pt x="1" y="15"/>
                    <a:pt x="1" y="16"/>
                  </a:cubicBezTo>
                  <a:cubicBezTo>
                    <a:pt x="1" y="16"/>
                    <a:pt x="1" y="17"/>
                    <a:pt x="0" y="17"/>
                  </a:cubicBezTo>
                  <a:cubicBezTo>
                    <a:pt x="1" y="17"/>
                    <a:pt x="1" y="18"/>
                    <a:pt x="1" y="18"/>
                  </a:cubicBezTo>
                  <a:cubicBezTo>
                    <a:pt x="1" y="19"/>
                    <a:pt x="1" y="19"/>
                    <a:pt x="2" y="19"/>
                  </a:cubicBezTo>
                  <a:cubicBezTo>
                    <a:pt x="2" y="19"/>
                    <a:pt x="2" y="19"/>
                    <a:pt x="3" y="20"/>
                  </a:cubicBezTo>
                  <a:cubicBezTo>
                    <a:pt x="3" y="20"/>
                    <a:pt x="3" y="21"/>
                    <a:pt x="3" y="21"/>
                  </a:cubicBezTo>
                  <a:cubicBezTo>
                    <a:pt x="4" y="21"/>
                    <a:pt x="5" y="21"/>
                    <a:pt x="6" y="20"/>
                  </a:cubicBezTo>
                  <a:cubicBezTo>
                    <a:pt x="6" y="19"/>
                    <a:pt x="7" y="20"/>
                    <a:pt x="7" y="21"/>
                  </a:cubicBezTo>
                  <a:cubicBezTo>
                    <a:pt x="8" y="21"/>
                    <a:pt x="8" y="21"/>
                    <a:pt x="9" y="21"/>
                  </a:cubicBezTo>
                  <a:cubicBezTo>
                    <a:pt x="9" y="22"/>
                    <a:pt x="10" y="22"/>
                    <a:pt x="11" y="22"/>
                  </a:cubicBezTo>
                  <a:cubicBezTo>
                    <a:pt x="11" y="21"/>
                    <a:pt x="11" y="20"/>
                    <a:pt x="12" y="20"/>
                  </a:cubicBezTo>
                  <a:cubicBezTo>
                    <a:pt x="12" y="20"/>
                    <a:pt x="13" y="20"/>
                    <a:pt x="14" y="20"/>
                  </a:cubicBezTo>
                  <a:cubicBezTo>
                    <a:pt x="14" y="20"/>
                    <a:pt x="15" y="20"/>
                    <a:pt x="16" y="20"/>
                  </a:cubicBezTo>
                  <a:cubicBezTo>
                    <a:pt x="17" y="20"/>
                    <a:pt x="17" y="19"/>
                    <a:pt x="18" y="19"/>
                  </a:cubicBezTo>
                  <a:cubicBezTo>
                    <a:pt x="18" y="19"/>
                    <a:pt x="18" y="20"/>
                    <a:pt x="18" y="20"/>
                  </a:cubicBezTo>
                  <a:cubicBezTo>
                    <a:pt x="18" y="21"/>
                    <a:pt x="18" y="21"/>
                    <a:pt x="19" y="21"/>
                  </a:cubicBezTo>
                  <a:cubicBezTo>
                    <a:pt x="19" y="22"/>
                    <a:pt x="19" y="22"/>
                    <a:pt x="20" y="22"/>
                  </a:cubicBezTo>
                  <a:cubicBezTo>
                    <a:pt x="20" y="23"/>
                    <a:pt x="21" y="23"/>
                    <a:pt x="21" y="23"/>
                  </a:cubicBezTo>
                  <a:cubicBezTo>
                    <a:pt x="22" y="23"/>
                    <a:pt x="22" y="23"/>
                    <a:pt x="23" y="23"/>
                  </a:cubicBezTo>
                  <a:cubicBezTo>
                    <a:pt x="23" y="23"/>
                    <a:pt x="23" y="24"/>
                    <a:pt x="24" y="24"/>
                  </a:cubicBezTo>
                  <a:cubicBezTo>
                    <a:pt x="24" y="24"/>
                    <a:pt x="24" y="24"/>
                    <a:pt x="24" y="24"/>
                  </a:cubicBezTo>
                  <a:cubicBezTo>
                    <a:pt x="26" y="24"/>
                    <a:pt x="27" y="24"/>
                    <a:pt x="28" y="24"/>
                  </a:cubicBezTo>
                  <a:cubicBezTo>
                    <a:pt x="29" y="24"/>
                    <a:pt x="30" y="25"/>
                    <a:pt x="31" y="2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7" name="Freeform 823">
              <a:extLst>
                <a:ext uri="{FF2B5EF4-FFF2-40B4-BE49-F238E27FC236}">
                  <a16:creationId xmlns:a16="http://schemas.microsoft.com/office/drawing/2014/main" id="{102A5F7C-03A0-4372-ABB6-55578407B0A5}"/>
                </a:ext>
              </a:extLst>
            </p:cNvPr>
            <p:cNvSpPr>
              <a:spLocks/>
            </p:cNvSpPr>
            <p:nvPr/>
          </p:nvSpPr>
          <p:spPr bwMode="auto">
            <a:xfrm>
              <a:off x="6306374" y="3109018"/>
              <a:ext cx="3567" cy="7235"/>
            </a:xfrm>
            <a:custGeom>
              <a:avLst/>
              <a:gdLst>
                <a:gd name="T0" fmla="*/ 1 w 1"/>
                <a:gd name="T1" fmla="*/ 1 h 2"/>
                <a:gd name="T2" fmla="*/ 0 w 1"/>
                <a:gd name="T3" fmla="*/ 0 h 2"/>
                <a:gd name="T4" fmla="*/ 0 w 1"/>
                <a:gd name="T5" fmla="*/ 2 h 2"/>
                <a:gd name="T6" fmla="*/ 1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0"/>
                    <a:pt x="0" y="0"/>
                  </a:cubicBezTo>
                  <a:cubicBezTo>
                    <a:pt x="0" y="1"/>
                    <a:pt x="0" y="1"/>
                    <a:pt x="0" y="2"/>
                  </a:cubicBezTo>
                  <a:cubicBezTo>
                    <a:pt x="0" y="2"/>
                    <a:pt x="1" y="2"/>
                    <a:pt x="1" y="2"/>
                  </a:cubicBezTo>
                  <a:cubicBezTo>
                    <a:pt x="1" y="2"/>
                    <a:pt x="1" y="2"/>
                    <a:pt x="1"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8" name="Freeform 812">
              <a:extLst>
                <a:ext uri="{FF2B5EF4-FFF2-40B4-BE49-F238E27FC236}">
                  <a16:creationId xmlns:a16="http://schemas.microsoft.com/office/drawing/2014/main" id="{A985E8B7-2FEA-4645-8D50-5F062764554B}"/>
                </a:ext>
              </a:extLst>
            </p:cNvPr>
            <p:cNvSpPr>
              <a:spLocks noEditPoints="1"/>
            </p:cNvSpPr>
            <p:nvPr/>
          </p:nvSpPr>
          <p:spPr bwMode="auto">
            <a:xfrm>
              <a:off x="5854655" y="2959988"/>
              <a:ext cx="453039" cy="361735"/>
            </a:xfrm>
            <a:custGeom>
              <a:avLst/>
              <a:gdLst>
                <a:gd name="T0" fmla="*/ 85 w 97"/>
                <a:gd name="T1" fmla="*/ 27 h 95"/>
                <a:gd name="T2" fmla="*/ 83 w 97"/>
                <a:gd name="T3" fmla="*/ 36 h 95"/>
                <a:gd name="T4" fmla="*/ 79 w 97"/>
                <a:gd name="T5" fmla="*/ 37 h 95"/>
                <a:gd name="T6" fmla="*/ 78 w 97"/>
                <a:gd name="T7" fmla="*/ 41 h 95"/>
                <a:gd name="T8" fmla="*/ 73 w 97"/>
                <a:gd name="T9" fmla="*/ 46 h 95"/>
                <a:gd name="T10" fmla="*/ 74 w 97"/>
                <a:gd name="T11" fmla="*/ 48 h 95"/>
                <a:gd name="T12" fmla="*/ 78 w 97"/>
                <a:gd name="T13" fmla="*/ 51 h 95"/>
                <a:gd name="T14" fmla="*/ 80 w 97"/>
                <a:gd name="T15" fmla="*/ 58 h 95"/>
                <a:gd name="T16" fmla="*/ 77 w 97"/>
                <a:gd name="T17" fmla="*/ 61 h 95"/>
                <a:gd name="T18" fmla="*/ 79 w 97"/>
                <a:gd name="T19" fmla="*/ 64 h 95"/>
                <a:gd name="T20" fmla="*/ 79 w 97"/>
                <a:gd name="T21" fmla="*/ 68 h 95"/>
                <a:gd name="T22" fmla="*/ 84 w 97"/>
                <a:gd name="T23" fmla="*/ 70 h 95"/>
                <a:gd name="T24" fmla="*/ 79 w 97"/>
                <a:gd name="T25" fmla="*/ 75 h 95"/>
                <a:gd name="T26" fmla="*/ 76 w 97"/>
                <a:gd name="T27" fmla="*/ 78 h 95"/>
                <a:gd name="T28" fmla="*/ 71 w 97"/>
                <a:gd name="T29" fmla="*/ 79 h 95"/>
                <a:gd name="T30" fmla="*/ 66 w 97"/>
                <a:gd name="T31" fmla="*/ 76 h 95"/>
                <a:gd name="T32" fmla="*/ 63 w 97"/>
                <a:gd name="T33" fmla="*/ 76 h 95"/>
                <a:gd name="T34" fmla="*/ 55 w 97"/>
                <a:gd name="T35" fmla="*/ 77 h 95"/>
                <a:gd name="T36" fmla="*/ 53 w 97"/>
                <a:gd name="T37" fmla="*/ 83 h 95"/>
                <a:gd name="T38" fmla="*/ 50 w 97"/>
                <a:gd name="T39" fmla="*/ 86 h 95"/>
                <a:gd name="T40" fmla="*/ 42 w 97"/>
                <a:gd name="T41" fmla="*/ 85 h 95"/>
                <a:gd name="T42" fmla="*/ 35 w 97"/>
                <a:gd name="T43" fmla="*/ 83 h 95"/>
                <a:gd name="T44" fmla="*/ 27 w 97"/>
                <a:gd name="T45" fmla="*/ 81 h 95"/>
                <a:gd name="T46" fmla="*/ 21 w 97"/>
                <a:gd name="T47" fmla="*/ 77 h 95"/>
                <a:gd name="T48" fmla="*/ 21 w 97"/>
                <a:gd name="T49" fmla="*/ 76 h 95"/>
                <a:gd name="T50" fmla="*/ 24 w 97"/>
                <a:gd name="T51" fmla="*/ 64 h 95"/>
                <a:gd name="T52" fmla="*/ 28 w 97"/>
                <a:gd name="T53" fmla="*/ 61 h 95"/>
                <a:gd name="T54" fmla="*/ 24 w 97"/>
                <a:gd name="T55" fmla="*/ 55 h 95"/>
                <a:gd name="T56" fmla="*/ 25 w 97"/>
                <a:gd name="T57" fmla="*/ 52 h 95"/>
                <a:gd name="T58" fmla="*/ 24 w 97"/>
                <a:gd name="T59" fmla="*/ 48 h 95"/>
                <a:gd name="T60" fmla="*/ 20 w 97"/>
                <a:gd name="T61" fmla="*/ 46 h 95"/>
                <a:gd name="T62" fmla="*/ 17 w 97"/>
                <a:gd name="T63" fmla="*/ 40 h 95"/>
                <a:gd name="T64" fmla="*/ 16 w 97"/>
                <a:gd name="T65" fmla="*/ 39 h 95"/>
                <a:gd name="T66" fmla="*/ 14 w 97"/>
                <a:gd name="T67" fmla="*/ 37 h 95"/>
                <a:gd name="T68" fmla="*/ 9 w 97"/>
                <a:gd name="T69" fmla="*/ 34 h 95"/>
                <a:gd name="T70" fmla="*/ 4 w 97"/>
                <a:gd name="T71" fmla="*/ 33 h 95"/>
                <a:gd name="T72" fmla="*/ 3 w 97"/>
                <a:gd name="T73" fmla="*/ 30 h 95"/>
                <a:gd name="T74" fmla="*/ 3 w 97"/>
                <a:gd name="T75" fmla="*/ 29 h 95"/>
                <a:gd name="T76" fmla="*/ 0 w 97"/>
                <a:gd name="T77" fmla="*/ 26 h 95"/>
                <a:gd name="T78" fmla="*/ 5 w 97"/>
                <a:gd name="T79" fmla="*/ 25 h 95"/>
                <a:gd name="T80" fmla="*/ 11 w 97"/>
                <a:gd name="T81" fmla="*/ 23 h 95"/>
                <a:gd name="T82" fmla="*/ 16 w 97"/>
                <a:gd name="T83" fmla="*/ 25 h 95"/>
                <a:gd name="T84" fmla="*/ 20 w 97"/>
                <a:gd name="T85" fmla="*/ 25 h 95"/>
                <a:gd name="T86" fmla="*/ 22 w 97"/>
                <a:gd name="T87" fmla="*/ 22 h 95"/>
                <a:gd name="T88" fmla="*/ 20 w 97"/>
                <a:gd name="T89" fmla="*/ 17 h 95"/>
                <a:gd name="T90" fmla="*/ 22 w 97"/>
                <a:gd name="T91" fmla="*/ 14 h 95"/>
                <a:gd name="T92" fmla="*/ 25 w 97"/>
                <a:gd name="T93" fmla="*/ 17 h 95"/>
                <a:gd name="T94" fmla="*/ 34 w 97"/>
                <a:gd name="T95" fmla="*/ 17 h 95"/>
                <a:gd name="T96" fmla="*/ 33 w 97"/>
                <a:gd name="T97" fmla="*/ 15 h 95"/>
                <a:gd name="T98" fmla="*/ 44 w 97"/>
                <a:gd name="T99" fmla="*/ 9 h 95"/>
                <a:gd name="T100" fmla="*/ 43 w 97"/>
                <a:gd name="T101" fmla="*/ 4 h 95"/>
                <a:gd name="T102" fmla="*/ 50 w 97"/>
                <a:gd name="T103" fmla="*/ 2 h 95"/>
                <a:gd name="T104" fmla="*/ 56 w 97"/>
                <a:gd name="T105" fmla="*/ 6 h 95"/>
                <a:gd name="T106" fmla="*/ 60 w 97"/>
                <a:gd name="T107" fmla="*/ 11 h 95"/>
                <a:gd name="T108" fmla="*/ 65 w 97"/>
                <a:gd name="T109" fmla="*/ 12 h 95"/>
                <a:gd name="T110" fmla="*/ 68 w 97"/>
                <a:gd name="T111" fmla="*/ 15 h 95"/>
                <a:gd name="T112" fmla="*/ 74 w 97"/>
                <a:gd name="T113" fmla="*/ 17 h 95"/>
                <a:gd name="T114" fmla="*/ 83 w 97"/>
                <a:gd name="T115" fmla="*/ 21 h 95"/>
                <a:gd name="T116" fmla="*/ 97 w 97"/>
                <a:gd name="T117" fmla="*/ 86 h 95"/>
                <a:gd name="T118" fmla="*/ 95 w 97"/>
                <a:gd name="T119" fmla="*/ 83 h 95"/>
                <a:gd name="T120" fmla="*/ 90 w 97"/>
                <a:gd name="T121" fmla="*/ 86 h 95"/>
                <a:gd name="T122" fmla="*/ 91 w 97"/>
                <a:gd name="T123" fmla="*/ 91 h 95"/>
                <a:gd name="T124" fmla="*/ 94 w 97"/>
                <a:gd name="T1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 h="95">
                  <a:moveTo>
                    <a:pt x="88" y="22"/>
                  </a:moveTo>
                  <a:cubicBezTo>
                    <a:pt x="87" y="22"/>
                    <a:pt x="87" y="23"/>
                    <a:pt x="87" y="23"/>
                  </a:cubicBezTo>
                  <a:cubicBezTo>
                    <a:pt x="87" y="24"/>
                    <a:pt x="86" y="24"/>
                    <a:pt x="86" y="24"/>
                  </a:cubicBezTo>
                  <a:cubicBezTo>
                    <a:pt x="86" y="25"/>
                    <a:pt x="85" y="25"/>
                    <a:pt x="85" y="25"/>
                  </a:cubicBezTo>
                  <a:cubicBezTo>
                    <a:pt x="85" y="26"/>
                    <a:pt x="85" y="26"/>
                    <a:pt x="85" y="26"/>
                  </a:cubicBezTo>
                  <a:cubicBezTo>
                    <a:pt x="85" y="27"/>
                    <a:pt x="85" y="27"/>
                    <a:pt x="85" y="27"/>
                  </a:cubicBezTo>
                  <a:cubicBezTo>
                    <a:pt x="84" y="28"/>
                    <a:pt x="84" y="28"/>
                    <a:pt x="84" y="28"/>
                  </a:cubicBezTo>
                  <a:cubicBezTo>
                    <a:pt x="84" y="29"/>
                    <a:pt x="83" y="30"/>
                    <a:pt x="83" y="31"/>
                  </a:cubicBezTo>
                  <a:cubicBezTo>
                    <a:pt x="84" y="32"/>
                    <a:pt x="83" y="33"/>
                    <a:pt x="83" y="34"/>
                  </a:cubicBezTo>
                  <a:cubicBezTo>
                    <a:pt x="83" y="34"/>
                    <a:pt x="83" y="35"/>
                    <a:pt x="83" y="35"/>
                  </a:cubicBezTo>
                  <a:cubicBezTo>
                    <a:pt x="83" y="35"/>
                    <a:pt x="84" y="36"/>
                    <a:pt x="84" y="36"/>
                  </a:cubicBezTo>
                  <a:cubicBezTo>
                    <a:pt x="83" y="36"/>
                    <a:pt x="83" y="36"/>
                    <a:pt x="83" y="36"/>
                  </a:cubicBezTo>
                  <a:cubicBezTo>
                    <a:pt x="83" y="36"/>
                    <a:pt x="83" y="37"/>
                    <a:pt x="83" y="37"/>
                  </a:cubicBezTo>
                  <a:cubicBezTo>
                    <a:pt x="82" y="37"/>
                    <a:pt x="82" y="37"/>
                    <a:pt x="82" y="37"/>
                  </a:cubicBezTo>
                  <a:cubicBezTo>
                    <a:pt x="82" y="37"/>
                    <a:pt x="82" y="37"/>
                    <a:pt x="82" y="37"/>
                  </a:cubicBezTo>
                  <a:cubicBezTo>
                    <a:pt x="81" y="37"/>
                    <a:pt x="81" y="37"/>
                    <a:pt x="81" y="37"/>
                  </a:cubicBezTo>
                  <a:cubicBezTo>
                    <a:pt x="80" y="37"/>
                    <a:pt x="80" y="37"/>
                    <a:pt x="80" y="37"/>
                  </a:cubicBezTo>
                  <a:cubicBezTo>
                    <a:pt x="79" y="37"/>
                    <a:pt x="79" y="37"/>
                    <a:pt x="79" y="37"/>
                  </a:cubicBezTo>
                  <a:cubicBezTo>
                    <a:pt x="79" y="38"/>
                    <a:pt x="78" y="38"/>
                    <a:pt x="79" y="38"/>
                  </a:cubicBezTo>
                  <a:cubicBezTo>
                    <a:pt x="79" y="38"/>
                    <a:pt x="79" y="38"/>
                    <a:pt x="79" y="38"/>
                  </a:cubicBezTo>
                  <a:cubicBezTo>
                    <a:pt x="80" y="39"/>
                    <a:pt x="79" y="39"/>
                    <a:pt x="79" y="39"/>
                  </a:cubicBezTo>
                  <a:cubicBezTo>
                    <a:pt x="79" y="39"/>
                    <a:pt x="79" y="39"/>
                    <a:pt x="79" y="39"/>
                  </a:cubicBezTo>
                  <a:cubicBezTo>
                    <a:pt x="79" y="40"/>
                    <a:pt x="78" y="40"/>
                    <a:pt x="78" y="40"/>
                  </a:cubicBezTo>
                  <a:cubicBezTo>
                    <a:pt x="78" y="40"/>
                    <a:pt x="78" y="41"/>
                    <a:pt x="78" y="41"/>
                  </a:cubicBezTo>
                  <a:cubicBezTo>
                    <a:pt x="77" y="41"/>
                    <a:pt x="77" y="41"/>
                    <a:pt x="77" y="42"/>
                  </a:cubicBezTo>
                  <a:cubicBezTo>
                    <a:pt x="77" y="42"/>
                    <a:pt x="76" y="42"/>
                    <a:pt x="75" y="42"/>
                  </a:cubicBezTo>
                  <a:cubicBezTo>
                    <a:pt x="75" y="42"/>
                    <a:pt x="76" y="43"/>
                    <a:pt x="76" y="43"/>
                  </a:cubicBezTo>
                  <a:cubicBezTo>
                    <a:pt x="76" y="43"/>
                    <a:pt x="76" y="44"/>
                    <a:pt x="76" y="44"/>
                  </a:cubicBezTo>
                  <a:cubicBezTo>
                    <a:pt x="75" y="45"/>
                    <a:pt x="74" y="45"/>
                    <a:pt x="74" y="45"/>
                  </a:cubicBezTo>
                  <a:cubicBezTo>
                    <a:pt x="74" y="46"/>
                    <a:pt x="74" y="46"/>
                    <a:pt x="73" y="46"/>
                  </a:cubicBezTo>
                  <a:cubicBezTo>
                    <a:pt x="73" y="46"/>
                    <a:pt x="73" y="47"/>
                    <a:pt x="73" y="47"/>
                  </a:cubicBezTo>
                  <a:cubicBezTo>
                    <a:pt x="73" y="48"/>
                    <a:pt x="73" y="48"/>
                    <a:pt x="74" y="48"/>
                  </a:cubicBezTo>
                  <a:cubicBezTo>
                    <a:pt x="74" y="48"/>
                    <a:pt x="74" y="48"/>
                    <a:pt x="73" y="49"/>
                  </a:cubicBezTo>
                  <a:cubicBezTo>
                    <a:pt x="73" y="49"/>
                    <a:pt x="73" y="49"/>
                    <a:pt x="72" y="50"/>
                  </a:cubicBezTo>
                  <a:cubicBezTo>
                    <a:pt x="72" y="51"/>
                    <a:pt x="75" y="50"/>
                    <a:pt x="75" y="49"/>
                  </a:cubicBezTo>
                  <a:cubicBezTo>
                    <a:pt x="75" y="49"/>
                    <a:pt x="74" y="49"/>
                    <a:pt x="74" y="48"/>
                  </a:cubicBezTo>
                  <a:cubicBezTo>
                    <a:pt x="74" y="48"/>
                    <a:pt x="74" y="48"/>
                    <a:pt x="75" y="48"/>
                  </a:cubicBezTo>
                  <a:cubicBezTo>
                    <a:pt x="75" y="48"/>
                    <a:pt x="76" y="47"/>
                    <a:pt x="76" y="47"/>
                  </a:cubicBezTo>
                  <a:cubicBezTo>
                    <a:pt x="76" y="47"/>
                    <a:pt x="77" y="47"/>
                    <a:pt x="78" y="47"/>
                  </a:cubicBezTo>
                  <a:cubicBezTo>
                    <a:pt x="78" y="48"/>
                    <a:pt x="78" y="48"/>
                    <a:pt x="78" y="49"/>
                  </a:cubicBezTo>
                  <a:cubicBezTo>
                    <a:pt x="79" y="49"/>
                    <a:pt x="78" y="50"/>
                    <a:pt x="78" y="50"/>
                  </a:cubicBezTo>
                  <a:cubicBezTo>
                    <a:pt x="78" y="51"/>
                    <a:pt x="79" y="50"/>
                    <a:pt x="78" y="51"/>
                  </a:cubicBezTo>
                  <a:cubicBezTo>
                    <a:pt x="79" y="51"/>
                    <a:pt x="80" y="51"/>
                    <a:pt x="79" y="52"/>
                  </a:cubicBezTo>
                  <a:cubicBezTo>
                    <a:pt x="79" y="53"/>
                    <a:pt x="78" y="53"/>
                    <a:pt x="78" y="54"/>
                  </a:cubicBezTo>
                  <a:cubicBezTo>
                    <a:pt x="78" y="55"/>
                    <a:pt x="79" y="54"/>
                    <a:pt x="79" y="55"/>
                  </a:cubicBezTo>
                  <a:cubicBezTo>
                    <a:pt x="79" y="55"/>
                    <a:pt x="79" y="56"/>
                    <a:pt x="79" y="56"/>
                  </a:cubicBezTo>
                  <a:cubicBezTo>
                    <a:pt x="80" y="56"/>
                    <a:pt x="80" y="57"/>
                    <a:pt x="80" y="57"/>
                  </a:cubicBezTo>
                  <a:cubicBezTo>
                    <a:pt x="80" y="57"/>
                    <a:pt x="80" y="57"/>
                    <a:pt x="80" y="58"/>
                  </a:cubicBezTo>
                  <a:cubicBezTo>
                    <a:pt x="80" y="58"/>
                    <a:pt x="80" y="58"/>
                    <a:pt x="80" y="59"/>
                  </a:cubicBezTo>
                  <a:cubicBezTo>
                    <a:pt x="80" y="59"/>
                    <a:pt x="80" y="59"/>
                    <a:pt x="80" y="59"/>
                  </a:cubicBezTo>
                  <a:cubicBezTo>
                    <a:pt x="79" y="59"/>
                    <a:pt x="79" y="59"/>
                    <a:pt x="79" y="60"/>
                  </a:cubicBezTo>
                  <a:cubicBezTo>
                    <a:pt x="78" y="60"/>
                    <a:pt x="79" y="60"/>
                    <a:pt x="78" y="60"/>
                  </a:cubicBezTo>
                  <a:cubicBezTo>
                    <a:pt x="78" y="60"/>
                    <a:pt x="78" y="60"/>
                    <a:pt x="78" y="60"/>
                  </a:cubicBezTo>
                  <a:cubicBezTo>
                    <a:pt x="77" y="60"/>
                    <a:pt x="77" y="60"/>
                    <a:pt x="77" y="61"/>
                  </a:cubicBezTo>
                  <a:cubicBezTo>
                    <a:pt x="77" y="61"/>
                    <a:pt x="77" y="61"/>
                    <a:pt x="78" y="61"/>
                  </a:cubicBezTo>
                  <a:cubicBezTo>
                    <a:pt x="78" y="61"/>
                    <a:pt x="78" y="61"/>
                    <a:pt x="78" y="62"/>
                  </a:cubicBezTo>
                  <a:cubicBezTo>
                    <a:pt x="78" y="62"/>
                    <a:pt x="78" y="62"/>
                    <a:pt x="78" y="62"/>
                  </a:cubicBezTo>
                  <a:cubicBezTo>
                    <a:pt x="79" y="62"/>
                    <a:pt x="79" y="62"/>
                    <a:pt x="79" y="63"/>
                  </a:cubicBezTo>
                  <a:cubicBezTo>
                    <a:pt x="79" y="63"/>
                    <a:pt x="80" y="64"/>
                    <a:pt x="80" y="64"/>
                  </a:cubicBezTo>
                  <a:cubicBezTo>
                    <a:pt x="80" y="64"/>
                    <a:pt x="80" y="64"/>
                    <a:pt x="79" y="64"/>
                  </a:cubicBezTo>
                  <a:cubicBezTo>
                    <a:pt x="79" y="64"/>
                    <a:pt x="79" y="65"/>
                    <a:pt x="79" y="65"/>
                  </a:cubicBezTo>
                  <a:cubicBezTo>
                    <a:pt x="79" y="65"/>
                    <a:pt x="78" y="66"/>
                    <a:pt x="78" y="66"/>
                  </a:cubicBezTo>
                  <a:cubicBezTo>
                    <a:pt x="78" y="66"/>
                    <a:pt x="79" y="66"/>
                    <a:pt x="79" y="66"/>
                  </a:cubicBezTo>
                  <a:cubicBezTo>
                    <a:pt x="79" y="66"/>
                    <a:pt x="79" y="66"/>
                    <a:pt x="79" y="67"/>
                  </a:cubicBezTo>
                  <a:cubicBezTo>
                    <a:pt x="79" y="67"/>
                    <a:pt x="79" y="67"/>
                    <a:pt x="79" y="67"/>
                  </a:cubicBezTo>
                  <a:cubicBezTo>
                    <a:pt x="79" y="68"/>
                    <a:pt x="79" y="68"/>
                    <a:pt x="79" y="68"/>
                  </a:cubicBezTo>
                  <a:cubicBezTo>
                    <a:pt x="80" y="68"/>
                    <a:pt x="80" y="68"/>
                    <a:pt x="80" y="68"/>
                  </a:cubicBezTo>
                  <a:cubicBezTo>
                    <a:pt x="81" y="68"/>
                    <a:pt x="81" y="69"/>
                    <a:pt x="82" y="69"/>
                  </a:cubicBezTo>
                  <a:cubicBezTo>
                    <a:pt x="82" y="70"/>
                    <a:pt x="83" y="69"/>
                    <a:pt x="83" y="69"/>
                  </a:cubicBezTo>
                  <a:cubicBezTo>
                    <a:pt x="83" y="69"/>
                    <a:pt x="84" y="69"/>
                    <a:pt x="84" y="69"/>
                  </a:cubicBezTo>
                  <a:cubicBezTo>
                    <a:pt x="84" y="69"/>
                    <a:pt x="84" y="69"/>
                    <a:pt x="84" y="69"/>
                  </a:cubicBezTo>
                  <a:cubicBezTo>
                    <a:pt x="84" y="70"/>
                    <a:pt x="84" y="70"/>
                    <a:pt x="84" y="70"/>
                  </a:cubicBezTo>
                  <a:cubicBezTo>
                    <a:pt x="84" y="71"/>
                    <a:pt x="83" y="71"/>
                    <a:pt x="83" y="71"/>
                  </a:cubicBezTo>
                  <a:cubicBezTo>
                    <a:pt x="83" y="72"/>
                    <a:pt x="83" y="72"/>
                    <a:pt x="83" y="72"/>
                  </a:cubicBezTo>
                  <a:cubicBezTo>
                    <a:pt x="82" y="73"/>
                    <a:pt x="82" y="73"/>
                    <a:pt x="81" y="73"/>
                  </a:cubicBezTo>
                  <a:cubicBezTo>
                    <a:pt x="81" y="73"/>
                    <a:pt x="80" y="74"/>
                    <a:pt x="80" y="74"/>
                  </a:cubicBezTo>
                  <a:cubicBezTo>
                    <a:pt x="80" y="74"/>
                    <a:pt x="80" y="75"/>
                    <a:pt x="80" y="75"/>
                  </a:cubicBezTo>
                  <a:cubicBezTo>
                    <a:pt x="80" y="75"/>
                    <a:pt x="79" y="75"/>
                    <a:pt x="79" y="75"/>
                  </a:cubicBezTo>
                  <a:cubicBezTo>
                    <a:pt x="79" y="75"/>
                    <a:pt x="79" y="76"/>
                    <a:pt x="79" y="76"/>
                  </a:cubicBezTo>
                  <a:cubicBezTo>
                    <a:pt x="78" y="76"/>
                    <a:pt x="78" y="76"/>
                    <a:pt x="78" y="76"/>
                  </a:cubicBezTo>
                  <a:cubicBezTo>
                    <a:pt x="77" y="76"/>
                    <a:pt x="77" y="76"/>
                    <a:pt x="77" y="77"/>
                  </a:cubicBezTo>
                  <a:cubicBezTo>
                    <a:pt x="77" y="77"/>
                    <a:pt x="77" y="77"/>
                    <a:pt x="77" y="77"/>
                  </a:cubicBezTo>
                  <a:cubicBezTo>
                    <a:pt x="77" y="77"/>
                    <a:pt x="77" y="77"/>
                    <a:pt x="77" y="78"/>
                  </a:cubicBezTo>
                  <a:cubicBezTo>
                    <a:pt x="77" y="78"/>
                    <a:pt x="76" y="78"/>
                    <a:pt x="76" y="78"/>
                  </a:cubicBezTo>
                  <a:cubicBezTo>
                    <a:pt x="76" y="78"/>
                    <a:pt x="75" y="78"/>
                    <a:pt x="75" y="79"/>
                  </a:cubicBezTo>
                  <a:cubicBezTo>
                    <a:pt x="75" y="79"/>
                    <a:pt x="75" y="79"/>
                    <a:pt x="74" y="79"/>
                  </a:cubicBezTo>
                  <a:cubicBezTo>
                    <a:pt x="74" y="79"/>
                    <a:pt x="74" y="78"/>
                    <a:pt x="74" y="79"/>
                  </a:cubicBezTo>
                  <a:cubicBezTo>
                    <a:pt x="74" y="79"/>
                    <a:pt x="75" y="80"/>
                    <a:pt x="74" y="80"/>
                  </a:cubicBezTo>
                  <a:cubicBezTo>
                    <a:pt x="74" y="80"/>
                    <a:pt x="73" y="79"/>
                    <a:pt x="73" y="79"/>
                  </a:cubicBezTo>
                  <a:cubicBezTo>
                    <a:pt x="72" y="79"/>
                    <a:pt x="72" y="80"/>
                    <a:pt x="71" y="79"/>
                  </a:cubicBezTo>
                  <a:cubicBezTo>
                    <a:pt x="71" y="79"/>
                    <a:pt x="71" y="79"/>
                    <a:pt x="71" y="79"/>
                  </a:cubicBezTo>
                  <a:cubicBezTo>
                    <a:pt x="71" y="78"/>
                    <a:pt x="71" y="78"/>
                    <a:pt x="70" y="78"/>
                  </a:cubicBezTo>
                  <a:cubicBezTo>
                    <a:pt x="70" y="78"/>
                    <a:pt x="69" y="78"/>
                    <a:pt x="68" y="78"/>
                  </a:cubicBezTo>
                  <a:cubicBezTo>
                    <a:pt x="68" y="77"/>
                    <a:pt x="68" y="76"/>
                    <a:pt x="68" y="76"/>
                  </a:cubicBezTo>
                  <a:cubicBezTo>
                    <a:pt x="68" y="76"/>
                    <a:pt x="67" y="77"/>
                    <a:pt x="67" y="77"/>
                  </a:cubicBezTo>
                  <a:cubicBezTo>
                    <a:pt x="67" y="77"/>
                    <a:pt x="66" y="76"/>
                    <a:pt x="66" y="76"/>
                  </a:cubicBezTo>
                  <a:cubicBezTo>
                    <a:pt x="67" y="76"/>
                    <a:pt x="67" y="76"/>
                    <a:pt x="67" y="75"/>
                  </a:cubicBezTo>
                  <a:cubicBezTo>
                    <a:pt x="67" y="75"/>
                    <a:pt x="66" y="74"/>
                    <a:pt x="66" y="75"/>
                  </a:cubicBezTo>
                  <a:cubicBezTo>
                    <a:pt x="66" y="75"/>
                    <a:pt x="66" y="75"/>
                    <a:pt x="66" y="76"/>
                  </a:cubicBezTo>
                  <a:cubicBezTo>
                    <a:pt x="66" y="76"/>
                    <a:pt x="66" y="76"/>
                    <a:pt x="65" y="76"/>
                  </a:cubicBezTo>
                  <a:cubicBezTo>
                    <a:pt x="65" y="76"/>
                    <a:pt x="65" y="77"/>
                    <a:pt x="64" y="76"/>
                  </a:cubicBezTo>
                  <a:cubicBezTo>
                    <a:pt x="63" y="77"/>
                    <a:pt x="63" y="76"/>
                    <a:pt x="63" y="76"/>
                  </a:cubicBezTo>
                  <a:cubicBezTo>
                    <a:pt x="63" y="75"/>
                    <a:pt x="63" y="75"/>
                    <a:pt x="62" y="75"/>
                  </a:cubicBezTo>
                  <a:cubicBezTo>
                    <a:pt x="62" y="75"/>
                    <a:pt x="61" y="75"/>
                    <a:pt x="60" y="75"/>
                  </a:cubicBezTo>
                  <a:cubicBezTo>
                    <a:pt x="60" y="75"/>
                    <a:pt x="60" y="75"/>
                    <a:pt x="60" y="75"/>
                  </a:cubicBezTo>
                  <a:cubicBezTo>
                    <a:pt x="59" y="74"/>
                    <a:pt x="58" y="75"/>
                    <a:pt x="57" y="76"/>
                  </a:cubicBezTo>
                  <a:cubicBezTo>
                    <a:pt x="57" y="76"/>
                    <a:pt x="57" y="76"/>
                    <a:pt x="56" y="77"/>
                  </a:cubicBezTo>
                  <a:cubicBezTo>
                    <a:pt x="56" y="77"/>
                    <a:pt x="56" y="77"/>
                    <a:pt x="55" y="77"/>
                  </a:cubicBezTo>
                  <a:cubicBezTo>
                    <a:pt x="54" y="77"/>
                    <a:pt x="54" y="78"/>
                    <a:pt x="54" y="79"/>
                  </a:cubicBezTo>
                  <a:cubicBezTo>
                    <a:pt x="53" y="79"/>
                    <a:pt x="53" y="80"/>
                    <a:pt x="53" y="80"/>
                  </a:cubicBezTo>
                  <a:cubicBezTo>
                    <a:pt x="53" y="80"/>
                    <a:pt x="53" y="81"/>
                    <a:pt x="53" y="81"/>
                  </a:cubicBezTo>
                  <a:cubicBezTo>
                    <a:pt x="53" y="81"/>
                    <a:pt x="53" y="81"/>
                    <a:pt x="53" y="81"/>
                  </a:cubicBezTo>
                  <a:cubicBezTo>
                    <a:pt x="53" y="82"/>
                    <a:pt x="53" y="81"/>
                    <a:pt x="53" y="82"/>
                  </a:cubicBezTo>
                  <a:cubicBezTo>
                    <a:pt x="53" y="82"/>
                    <a:pt x="53" y="82"/>
                    <a:pt x="53" y="83"/>
                  </a:cubicBezTo>
                  <a:cubicBezTo>
                    <a:pt x="53" y="83"/>
                    <a:pt x="53" y="83"/>
                    <a:pt x="53" y="84"/>
                  </a:cubicBezTo>
                  <a:cubicBezTo>
                    <a:pt x="53" y="84"/>
                    <a:pt x="54" y="84"/>
                    <a:pt x="54" y="85"/>
                  </a:cubicBezTo>
                  <a:cubicBezTo>
                    <a:pt x="53" y="85"/>
                    <a:pt x="53" y="85"/>
                    <a:pt x="52" y="85"/>
                  </a:cubicBezTo>
                  <a:cubicBezTo>
                    <a:pt x="52" y="85"/>
                    <a:pt x="52" y="85"/>
                    <a:pt x="51" y="85"/>
                  </a:cubicBezTo>
                  <a:cubicBezTo>
                    <a:pt x="51" y="85"/>
                    <a:pt x="51" y="85"/>
                    <a:pt x="50" y="86"/>
                  </a:cubicBezTo>
                  <a:cubicBezTo>
                    <a:pt x="50" y="86"/>
                    <a:pt x="50" y="86"/>
                    <a:pt x="50" y="86"/>
                  </a:cubicBezTo>
                  <a:cubicBezTo>
                    <a:pt x="50" y="86"/>
                    <a:pt x="49" y="86"/>
                    <a:pt x="49" y="86"/>
                  </a:cubicBezTo>
                  <a:cubicBezTo>
                    <a:pt x="48" y="85"/>
                    <a:pt x="48" y="85"/>
                    <a:pt x="47" y="85"/>
                  </a:cubicBezTo>
                  <a:cubicBezTo>
                    <a:pt x="47" y="85"/>
                    <a:pt x="46" y="86"/>
                    <a:pt x="46" y="86"/>
                  </a:cubicBezTo>
                  <a:cubicBezTo>
                    <a:pt x="45" y="86"/>
                    <a:pt x="46" y="85"/>
                    <a:pt x="45" y="85"/>
                  </a:cubicBezTo>
                  <a:cubicBezTo>
                    <a:pt x="45" y="85"/>
                    <a:pt x="44" y="85"/>
                    <a:pt x="44" y="84"/>
                  </a:cubicBezTo>
                  <a:cubicBezTo>
                    <a:pt x="44" y="85"/>
                    <a:pt x="43" y="85"/>
                    <a:pt x="42" y="85"/>
                  </a:cubicBezTo>
                  <a:cubicBezTo>
                    <a:pt x="41" y="85"/>
                    <a:pt x="42" y="84"/>
                    <a:pt x="42" y="83"/>
                  </a:cubicBezTo>
                  <a:cubicBezTo>
                    <a:pt x="42" y="83"/>
                    <a:pt x="42" y="83"/>
                    <a:pt x="42" y="83"/>
                  </a:cubicBezTo>
                  <a:cubicBezTo>
                    <a:pt x="41" y="83"/>
                    <a:pt x="40" y="82"/>
                    <a:pt x="40" y="82"/>
                  </a:cubicBezTo>
                  <a:cubicBezTo>
                    <a:pt x="39" y="82"/>
                    <a:pt x="39" y="82"/>
                    <a:pt x="38" y="82"/>
                  </a:cubicBezTo>
                  <a:cubicBezTo>
                    <a:pt x="38" y="81"/>
                    <a:pt x="37" y="81"/>
                    <a:pt x="37" y="82"/>
                  </a:cubicBezTo>
                  <a:cubicBezTo>
                    <a:pt x="36" y="83"/>
                    <a:pt x="36" y="83"/>
                    <a:pt x="35" y="83"/>
                  </a:cubicBezTo>
                  <a:cubicBezTo>
                    <a:pt x="35" y="82"/>
                    <a:pt x="34" y="83"/>
                    <a:pt x="34" y="83"/>
                  </a:cubicBezTo>
                  <a:cubicBezTo>
                    <a:pt x="34" y="83"/>
                    <a:pt x="33" y="82"/>
                    <a:pt x="33" y="82"/>
                  </a:cubicBezTo>
                  <a:cubicBezTo>
                    <a:pt x="32" y="83"/>
                    <a:pt x="32" y="83"/>
                    <a:pt x="31" y="82"/>
                  </a:cubicBezTo>
                  <a:cubicBezTo>
                    <a:pt x="31" y="82"/>
                    <a:pt x="31" y="81"/>
                    <a:pt x="30" y="81"/>
                  </a:cubicBezTo>
                  <a:cubicBezTo>
                    <a:pt x="30" y="81"/>
                    <a:pt x="30" y="82"/>
                    <a:pt x="29" y="82"/>
                  </a:cubicBezTo>
                  <a:cubicBezTo>
                    <a:pt x="28" y="82"/>
                    <a:pt x="28" y="81"/>
                    <a:pt x="27" y="81"/>
                  </a:cubicBezTo>
                  <a:cubicBezTo>
                    <a:pt x="27" y="80"/>
                    <a:pt x="26" y="80"/>
                    <a:pt x="25" y="80"/>
                  </a:cubicBezTo>
                  <a:cubicBezTo>
                    <a:pt x="24" y="80"/>
                    <a:pt x="24" y="79"/>
                    <a:pt x="23" y="79"/>
                  </a:cubicBezTo>
                  <a:cubicBezTo>
                    <a:pt x="23" y="79"/>
                    <a:pt x="23" y="80"/>
                    <a:pt x="22" y="79"/>
                  </a:cubicBezTo>
                  <a:cubicBezTo>
                    <a:pt x="22" y="79"/>
                    <a:pt x="23" y="79"/>
                    <a:pt x="23" y="78"/>
                  </a:cubicBezTo>
                  <a:cubicBezTo>
                    <a:pt x="23" y="78"/>
                    <a:pt x="23" y="77"/>
                    <a:pt x="22" y="77"/>
                  </a:cubicBezTo>
                  <a:cubicBezTo>
                    <a:pt x="22" y="77"/>
                    <a:pt x="22" y="78"/>
                    <a:pt x="21" y="77"/>
                  </a:cubicBezTo>
                  <a:cubicBezTo>
                    <a:pt x="21" y="77"/>
                    <a:pt x="20" y="77"/>
                    <a:pt x="20" y="77"/>
                  </a:cubicBezTo>
                  <a:cubicBezTo>
                    <a:pt x="20" y="76"/>
                    <a:pt x="20" y="76"/>
                    <a:pt x="20" y="76"/>
                  </a:cubicBezTo>
                  <a:cubicBezTo>
                    <a:pt x="20" y="76"/>
                    <a:pt x="20" y="76"/>
                    <a:pt x="20" y="76"/>
                  </a:cubicBezTo>
                  <a:cubicBezTo>
                    <a:pt x="20" y="76"/>
                    <a:pt x="20" y="76"/>
                    <a:pt x="20" y="76"/>
                  </a:cubicBezTo>
                  <a:cubicBezTo>
                    <a:pt x="20" y="76"/>
                    <a:pt x="21" y="76"/>
                    <a:pt x="21" y="76"/>
                  </a:cubicBezTo>
                  <a:cubicBezTo>
                    <a:pt x="21" y="76"/>
                    <a:pt x="21" y="76"/>
                    <a:pt x="21" y="76"/>
                  </a:cubicBezTo>
                  <a:cubicBezTo>
                    <a:pt x="22" y="75"/>
                    <a:pt x="22" y="75"/>
                    <a:pt x="22" y="74"/>
                  </a:cubicBezTo>
                  <a:cubicBezTo>
                    <a:pt x="23" y="72"/>
                    <a:pt x="23" y="71"/>
                    <a:pt x="23" y="69"/>
                  </a:cubicBezTo>
                  <a:cubicBezTo>
                    <a:pt x="24" y="68"/>
                    <a:pt x="24" y="68"/>
                    <a:pt x="24" y="67"/>
                  </a:cubicBezTo>
                  <a:cubicBezTo>
                    <a:pt x="24" y="66"/>
                    <a:pt x="24" y="65"/>
                    <a:pt x="24" y="65"/>
                  </a:cubicBezTo>
                  <a:cubicBezTo>
                    <a:pt x="25" y="64"/>
                    <a:pt x="25" y="65"/>
                    <a:pt x="25" y="64"/>
                  </a:cubicBezTo>
                  <a:cubicBezTo>
                    <a:pt x="25" y="63"/>
                    <a:pt x="24" y="63"/>
                    <a:pt x="24" y="64"/>
                  </a:cubicBezTo>
                  <a:cubicBezTo>
                    <a:pt x="24" y="64"/>
                    <a:pt x="24" y="62"/>
                    <a:pt x="24" y="62"/>
                  </a:cubicBezTo>
                  <a:cubicBezTo>
                    <a:pt x="24" y="61"/>
                    <a:pt x="24" y="60"/>
                    <a:pt x="24" y="60"/>
                  </a:cubicBezTo>
                  <a:cubicBezTo>
                    <a:pt x="24" y="59"/>
                    <a:pt x="24" y="58"/>
                    <a:pt x="24" y="57"/>
                  </a:cubicBezTo>
                  <a:cubicBezTo>
                    <a:pt x="24" y="57"/>
                    <a:pt x="24" y="56"/>
                    <a:pt x="25" y="56"/>
                  </a:cubicBezTo>
                  <a:cubicBezTo>
                    <a:pt x="26" y="56"/>
                    <a:pt x="27" y="58"/>
                    <a:pt x="27" y="59"/>
                  </a:cubicBezTo>
                  <a:cubicBezTo>
                    <a:pt x="27" y="59"/>
                    <a:pt x="28" y="60"/>
                    <a:pt x="28" y="61"/>
                  </a:cubicBezTo>
                  <a:cubicBezTo>
                    <a:pt x="28" y="61"/>
                    <a:pt x="28" y="61"/>
                    <a:pt x="29" y="61"/>
                  </a:cubicBezTo>
                  <a:cubicBezTo>
                    <a:pt x="29" y="62"/>
                    <a:pt x="29" y="62"/>
                    <a:pt x="29" y="62"/>
                  </a:cubicBezTo>
                  <a:cubicBezTo>
                    <a:pt x="29" y="62"/>
                    <a:pt x="29" y="61"/>
                    <a:pt x="28" y="60"/>
                  </a:cubicBezTo>
                  <a:cubicBezTo>
                    <a:pt x="28" y="60"/>
                    <a:pt x="28" y="59"/>
                    <a:pt x="28" y="58"/>
                  </a:cubicBezTo>
                  <a:cubicBezTo>
                    <a:pt x="27" y="57"/>
                    <a:pt x="27" y="57"/>
                    <a:pt x="26" y="56"/>
                  </a:cubicBezTo>
                  <a:cubicBezTo>
                    <a:pt x="26" y="55"/>
                    <a:pt x="25" y="55"/>
                    <a:pt x="24" y="55"/>
                  </a:cubicBezTo>
                  <a:cubicBezTo>
                    <a:pt x="24" y="54"/>
                    <a:pt x="24" y="53"/>
                    <a:pt x="24" y="52"/>
                  </a:cubicBezTo>
                  <a:cubicBezTo>
                    <a:pt x="24" y="52"/>
                    <a:pt x="22" y="51"/>
                    <a:pt x="23" y="51"/>
                  </a:cubicBezTo>
                  <a:cubicBezTo>
                    <a:pt x="23" y="51"/>
                    <a:pt x="24" y="52"/>
                    <a:pt x="24" y="52"/>
                  </a:cubicBezTo>
                  <a:cubicBezTo>
                    <a:pt x="24" y="53"/>
                    <a:pt x="25" y="54"/>
                    <a:pt x="26" y="54"/>
                  </a:cubicBezTo>
                  <a:cubicBezTo>
                    <a:pt x="26" y="54"/>
                    <a:pt x="25" y="54"/>
                    <a:pt x="25" y="53"/>
                  </a:cubicBezTo>
                  <a:cubicBezTo>
                    <a:pt x="25" y="53"/>
                    <a:pt x="25" y="53"/>
                    <a:pt x="25" y="52"/>
                  </a:cubicBezTo>
                  <a:cubicBezTo>
                    <a:pt x="25" y="52"/>
                    <a:pt x="25" y="52"/>
                    <a:pt x="25" y="52"/>
                  </a:cubicBezTo>
                  <a:cubicBezTo>
                    <a:pt x="25" y="52"/>
                    <a:pt x="25" y="51"/>
                    <a:pt x="25" y="51"/>
                  </a:cubicBezTo>
                  <a:cubicBezTo>
                    <a:pt x="25" y="51"/>
                    <a:pt x="25" y="51"/>
                    <a:pt x="25" y="51"/>
                  </a:cubicBezTo>
                  <a:cubicBezTo>
                    <a:pt x="25" y="51"/>
                    <a:pt x="24" y="50"/>
                    <a:pt x="24" y="49"/>
                  </a:cubicBezTo>
                  <a:cubicBezTo>
                    <a:pt x="24" y="49"/>
                    <a:pt x="25" y="49"/>
                    <a:pt x="25" y="49"/>
                  </a:cubicBezTo>
                  <a:cubicBezTo>
                    <a:pt x="25" y="48"/>
                    <a:pt x="24" y="48"/>
                    <a:pt x="24" y="48"/>
                  </a:cubicBezTo>
                  <a:cubicBezTo>
                    <a:pt x="24" y="48"/>
                    <a:pt x="24" y="49"/>
                    <a:pt x="24" y="49"/>
                  </a:cubicBezTo>
                  <a:cubicBezTo>
                    <a:pt x="24" y="49"/>
                    <a:pt x="24" y="48"/>
                    <a:pt x="23" y="48"/>
                  </a:cubicBezTo>
                  <a:cubicBezTo>
                    <a:pt x="23" y="48"/>
                    <a:pt x="23" y="48"/>
                    <a:pt x="22" y="48"/>
                  </a:cubicBezTo>
                  <a:cubicBezTo>
                    <a:pt x="22" y="48"/>
                    <a:pt x="22" y="48"/>
                    <a:pt x="22" y="47"/>
                  </a:cubicBezTo>
                  <a:cubicBezTo>
                    <a:pt x="22" y="47"/>
                    <a:pt x="21" y="47"/>
                    <a:pt x="21" y="47"/>
                  </a:cubicBezTo>
                  <a:cubicBezTo>
                    <a:pt x="21" y="47"/>
                    <a:pt x="20" y="47"/>
                    <a:pt x="20" y="46"/>
                  </a:cubicBezTo>
                  <a:cubicBezTo>
                    <a:pt x="20" y="46"/>
                    <a:pt x="20" y="45"/>
                    <a:pt x="20" y="45"/>
                  </a:cubicBezTo>
                  <a:cubicBezTo>
                    <a:pt x="19" y="44"/>
                    <a:pt x="18" y="44"/>
                    <a:pt x="18" y="42"/>
                  </a:cubicBezTo>
                  <a:cubicBezTo>
                    <a:pt x="18" y="42"/>
                    <a:pt x="19" y="42"/>
                    <a:pt x="19" y="41"/>
                  </a:cubicBezTo>
                  <a:cubicBezTo>
                    <a:pt x="19" y="41"/>
                    <a:pt x="19" y="41"/>
                    <a:pt x="18" y="41"/>
                  </a:cubicBezTo>
                  <a:cubicBezTo>
                    <a:pt x="18" y="40"/>
                    <a:pt x="17" y="41"/>
                    <a:pt x="17" y="40"/>
                  </a:cubicBezTo>
                  <a:cubicBezTo>
                    <a:pt x="17" y="40"/>
                    <a:pt x="17" y="40"/>
                    <a:pt x="17" y="40"/>
                  </a:cubicBezTo>
                  <a:cubicBezTo>
                    <a:pt x="18" y="39"/>
                    <a:pt x="17" y="39"/>
                    <a:pt x="18" y="39"/>
                  </a:cubicBezTo>
                  <a:cubicBezTo>
                    <a:pt x="18" y="39"/>
                    <a:pt x="20" y="39"/>
                    <a:pt x="19" y="39"/>
                  </a:cubicBezTo>
                  <a:cubicBezTo>
                    <a:pt x="19" y="38"/>
                    <a:pt x="18" y="38"/>
                    <a:pt x="17" y="39"/>
                  </a:cubicBezTo>
                  <a:cubicBezTo>
                    <a:pt x="17" y="39"/>
                    <a:pt x="17" y="39"/>
                    <a:pt x="17" y="39"/>
                  </a:cubicBezTo>
                  <a:cubicBezTo>
                    <a:pt x="17" y="39"/>
                    <a:pt x="17" y="39"/>
                    <a:pt x="16" y="39"/>
                  </a:cubicBezTo>
                  <a:cubicBezTo>
                    <a:pt x="16" y="39"/>
                    <a:pt x="16" y="39"/>
                    <a:pt x="16" y="39"/>
                  </a:cubicBezTo>
                  <a:cubicBezTo>
                    <a:pt x="15" y="39"/>
                    <a:pt x="15" y="39"/>
                    <a:pt x="15" y="39"/>
                  </a:cubicBezTo>
                  <a:cubicBezTo>
                    <a:pt x="15" y="38"/>
                    <a:pt x="15" y="39"/>
                    <a:pt x="15" y="38"/>
                  </a:cubicBezTo>
                  <a:cubicBezTo>
                    <a:pt x="15" y="38"/>
                    <a:pt x="15" y="38"/>
                    <a:pt x="15" y="38"/>
                  </a:cubicBezTo>
                  <a:cubicBezTo>
                    <a:pt x="15" y="38"/>
                    <a:pt x="16" y="38"/>
                    <a:pt x="16" y="37"/>
                  </a:cubicBezTo>
                  <a:cubicBezTo>
                    <a:pt x="15" y="37"/>
                    <a:pt x="15" y="36"/>
                    <a:pt x="15" y="37"/>
                  </a:cubicBezTo>
                  <a:cubicBezTo>
                    <a:pt x="15" y="37"/>
                    <a:pt x="15" y="37"/>
                    <a:pt x="14" y="37"/>
                  </a:cubicBezTo>
                  <a:cubicBezTo>
                    <a:pt x="14" y="37"/>
                    <a:pt x="13" y="37"/>
                    <a:pt x="13" y="37"/>
                  </a:cubicBezTo>
                  <a:cubicBezTo>
                    <a:pt x="13" y="36"/>
                    <a:pt x="12" y="36"/>
                    <a:pt x="11" y="36"/>
                  </a:cubicBezTo>
                  <a:cubicBezTo>
                    <a:pt x="11" y="37"/>
                    <a:pt x="12" y="37"/>
                    <a:pt x="11" y="37"/>
                  </a:cubicBezTo>
                  <a:cubicBezTo>
                    <a:pt x="11" y="37"/>
                    <a:pt x="11" y="36"/>
                    <a:pt x="11" y="35"/>
                  </a:cubicBezTo>
                  <a:cubicBezTo>
                    <a:pt x="10" y="35"/>
                    <a:pt x="10" y="35"/>
                    <a:pt x="9" y="35"/>
                  </a:cubicBezTo>
                  <a:cubicBezTo>
                    <a:pt x="9" y="35"/>
                    <a:pt x="9" y="34"/>
                    <a:pt x="9" y="34"/>
                  </a:cubicBezTo>
                  <a:cubicBezTo>
                    <a:pt x="9" y="34"/>
                    <a:pt x="9" y="34"/>
                    <a:pt x="8" y="34"/>
                  </a:cubicBezTo>
                  <a:cubicBezTo>
                    <a:pt x="8" y="34"/>
                    <a:pt x="7" y="34"/>
                    <a:pt x="7" y="34"/>
                  </a:cubicBezTo>
                  <a:cubicBezTo>
                    <a:pt x="6" y="34"/>
                    <a:pt x="6" y="34"/>
                    <a:pt x="6" y="33"/>
                  </a:cubicBezTo>
                  <a:cubicBezTo>
                    <a:pt x="6" y="33"/>
                    <a:pt x="6" y="33"/>
                    <a:pt x="6" y="33"/>
                  </a:cubicBezTo>
                  <a:cubicBezTo>
                    <a:pt x="5" y="33"/>
                    <a:pt x="5" y="33"/>
                    <a:pt x="5" y="33"/>
                  </a:cubicBezTo>
                  <a:cubicBezTo>
                    <a:pt x="5" y="33"/>
                    <a:pt x="5" y="33"/>
                    <a:pt x="4" y="33"/>
                  </a:cubicBezTo>
                  <a:cubicBezTo>
                    <a:pt x="4" y="33"/>
                    <a:pt x="4" y="34"/>
                    <a:pt x="4" y="34"/>
                  </a:cubicBezTo>
                  <a:cubicBezTo>
                    <a:pt x="4" y="34"/>
                    <a:pt x="4" y="34"/>
                    <a:pt x="4" y="34"/>
                  </a:cubicBezTo>
                  <a:cubicBezTo>
                    <a:pt x="3" y="34"/>
                    <a:pt x="3" y="34"/>
                    <a:pt x="3" y="33"/>
                  </a:cubicBezTo>
                  <a:cubicBezTo>
                    <a:pt x="3" y="33"/>
                    <a:pt x="2" y="32"/>
                    <a:pt x="2" y="32"/>
                  </a:cubicBezTo>
                  <a:cubicBezTo>
                    <a:pt x="1" y="31"/>
                    <a:pt x="0" y="31"/>
                    <a:pt x="1" y="31"/>
                  </a:cubicBezTo>
                  <a:cubicBezTo>
                    <a:pt x="1" y="31"/>
                    <a:pt x="5" y="31"/>
                    <a:pt x="3" y="30"/>
                  </a:cubicBezTo>
                  <a:cubicBezTo>
                    <a:pt x="3" y="30"/>
                    <a:pt x="2" y="29"/>
                    <a:pt x="2" y="29"/>
                  </a:cubicBezTo>
                  <a:cubicBezTo>
                    <a:pt x="2" y="29"/>
                    <a:pt x="2" y="30"/>
                    <a:pt x="2" y="30"/>
                  </a:cubicBezTo>
                  <a:cubicBezTo>
                    <a:pt x="1" y="30"/>
                    <a:pt x="2" y="30"/>
                    <a:pt x="1" y="29"/>
                  </a:cubicBezTo>
                  <a:cubicBezTo>
                    <a:pt x="1" y="29"/>
                    <a:pt x="1" y="29"/>
                    <a:pt x="1" y="29"/>
                  </a:cubicBezTo>
                  <a:cubicBezTo>
                    <a:pt x="1" y="28"/>
                    <a:pt x="2" y="29"/>
                    <a:pt x="2" y="29"/>
                  </a:cubicBezTo>
                  <a:cubicBezTo>
                    <a:pt x="2" y="29"/>
                    <a:pt x="3" y="29"/>
                    <a:pt x="3" y="29"/>
                  </a:cubicBezTo>
                  <a:cubicBezTo>
                    <a:pt x="3" y="28"/>
                    <a:pt x="3" y="29"/>
                    <a:pt x="2" y="28"/>
                  </a:cubicBezTo>
                  <a:cubicBezTo>
                    <a:pt x="2" y="28"/>
                    <a:pt x="3" y="27"/>
                    <a:pt x="3" y="27"/>
                  </a:cubicBezTo>
                  <a:cubicBezTo>
                    <a:pt x="3" y="27"/>
                    <a:pt x="2" y="28"/>
                    <a:pt x="2" y="28"/>
                  </a:cubicBezTo>
                  <a:cubicBezTo>
                    <a:pt x="2" y="28"/>
                    <a:pt x="1" y="28"/>
                    <a:pt x="1" y="28"/>
                  </a:cubicBezTo>
                  <a:cubicBezTo>
                    <a:pt x="0" y="28"/>
                    <a:pt x="0" y="28"/>
                    <a:pt x="0" y="27"/>
                  </a:cubicBezTo>
                  <a:cubicBezTo>
                    <a:pt x="0" y="27"/>
                    <a:pt x="0" y="26"/>
                    <a:pt x="0" y="26"/>
                  </a:cubicBezTo>
                  <a:cubicBezTo>
                    <a:pt x="1" y="26"/>
                    <a:pt x="1" y="26"/>
                    <a:pt x="1" y="26"/>
                  </a:cubicBezTo>
                  <a:cubicBezTo>
                    <a:pt x="1" y="26"/>
                    <a:pt x="2" y="26"/>
                    <a:pt x="2" y="25"/>
                  </a:cubicBezTo>
                  <a:cubicBezTo>
                    <a:pt x="3" y="25"/>
                    <a:pt x="3" y="25"/>
                    <a:pt x="3" y="25"/>
                  </a:cubicBezTo>
                  <a:cubicBezTo>
                    <a:pt x="3" y="25"/>
                    <a:pt x="3" y="25"/>
                    <a:pt x="3" y="25"/>
                  </a:cubicBezTo>
                  <a:cubicBezTo>
                    <a:pt x="4" y="25"/>
                    <a:pt x="4" y="25"/>
                    <a:pt x="4" y="25"/>
                  </a:cubicBezTo>
                  <a:cubicBezTo>
                    <a:pt x="5" y="25"/>
                    <a:pt x="5" y="25"/>
                    <a:pt x="5" y="25"/>
                  </a:cubicBezTo>
                  <a:cubicBezTo>
                    <a:pt x="5" y="25"/>
                    <a:pt x="5" y="24"/>
                    <a:pt x="5" y="24"/>
                  </a:cubicBezTo>
                  <a:cubicBezTo>
                    <a:pt x="6" y="25"/>
                    <a:pt x="6" y="24"/>
                    <a:pt x="7" y="24"/>
                  </a:cubicBezTo>
                  <a:cubicBezTo>
                    <a:pt x="7" y="24"/>
                    <a:pt x="8" y="25"/>
                    <a:pt x="8" y="25"/>
                  </a:cubicBezTo>
                  <a:cubicBezTo>
                    <a:pt x="8" y="24"/>
                    <a:pt x="8" y="23"/>
                    <a:pt x="9" y="23"/>
                  </a:cubicBezTo>
                  <a:cubicBezTo>
                    <a:pt x="9" y="23"/>
                    <a:pt x="9" y="23"/>
                    <a:pt x="9" y="23"/>
                  </a:cubicBezTo>
                  <a:cubicBezTo>
                    <a:pt x="10" y="24"/>
                    <a:pt x="10" y="23"/>
                    <a:pt x="11" y="23"/>
                  </a:cubicBezTo>
                  <a:cubicBezTo>
                    <a:pt x="11" y="23"/>
                    <a:pt x="11" y="23"/>
                    <a:pt x="11" y="23"/>
                  </a:cubicBezTo>
                  <a:cubicBezTo>
                    <a:pt x="11" y="23"/>
                    <a:pt x="11" y="23"/>
                    <a:pt x="12" y="23"/>
                  </a:cubicBezTo>
                  <a:cubicBezTo>
                    <a:pt x="12" y="23"/>
                    <a:pt x="12" y="24"/>
                    <a:pt x="13" y="24"/>
                  </a:cubicBezTo>
                  <a:cubicBezTo>
                    <a:pt x="13" y="25"/>
                    <a:pt x="13" y="26"/>
                    <a:pt x="14" y="26"/>
                  </a:cubicBezTo>
                  <a:cubicBezTo>
                    <a:pt x="14" y="27"/>
                    <a:pt x="14" y="27"/>
                    <a:pt x="15" y="26"/>
                  </a:cubicBezTo>
                  <a:cubicBezTo>
                    <a:pt x="15" y="26"/>
                    <a:pt x="16" y="25"/>
                    <a:pt x="16" y="25"/>
                  </a:cubicBezTo>
                  <a:cubicBezTo>
                    <a:pt x="17" y="25"/>
                    <a:pt x="16" y="25"/>
                    <a:pt x="17" y="25"/>
                  </a:cubicBezTo>
                  <a:cubicBezTo>
                    <a:pt x="17" y="25"/>
                    <a:pt x="17" y="26"/>
                    <a:pt x="17" y="26"/>
                  </a:cubicBezTo>
                  <a:cubicBezTo>
                    <a:pt x="18" y="26"/>
                    <a:pt x="18" y="25"/>
                    <a:pt x="18" y="25"/>
                  </a:cubicBezTo>
                  <a:cubicBezTo>
                    <a:pt x="18" y="25"/>
                    <a:pt x="18" y="25"/>
                    <a:pt x="19" y="25"/>
                  </a:cubicBezTo>
                  <a:cubicBezTo>
                    <a:pt x="19" y="25"/>
                    <a:pt x="19" y="24"/>
                    <a:pt x="19" y="24"/>
                  </a:cubicBezTo>
                  <a:cubicBezTo>
                    <a:pt x="20" y="24"/>
                    <a:pt x="20" y="25"/>
                    <a:pt x="20" y="25"/>
                  </a:cubicBezTo>
                  <a:cubicBezTo>
                    <a:pt x="21" y="26"/>
                    <a:pt x="21" y="25"/>
                    <a:pt x="22" y="25"/>
                  </a:cubicBezTo>
                  <a:cubicBezTo>
                    <a:pt x="22" y="25"/>
                    <a:pt x="22" y="25"/>
                    <a:pt x="23" y="25"/>
                  </a:cubicBezTo>
                  <a:cubicBezTo>
                    <a:pt x="23" y="25"/>
                    <a:pt x="23" y="25"/>
                    <a:pt x="22" y="25"/>
                  </a:cubicBezTo>
                  <a:cubicBezTo>
                    <a:pt x="22" y="25"/>
                    <a:pt x="22" y="25"/>
                    <a:pt x="22" y="24"/>
                  </a:cubicBezTo>
                  <a:cubicBezTo>
                    <a:pt x="22" y="24"/>
                    <a:pt x="22" y="24"/>
                    <a:pt x="22" y="23"/>
                  </a:cubicBezTo>
                  <a:cubicBezTo>
                    <a:pt x="22" y="23"/>
                    <a:pt x="22" y="22"/>
                    <a:pt x="22" y="22"/>
                  </a:cubicBezTo>
                  <a:cubicBezTo>
                    <a:pt x="22" y="21"/>
                    <a:pt x="21" y="21"/>
                    <a:pt x="22" y="20"/>
                  </a:cubicBezTo>
                  <a:cubicBezTo>
                    <a:pt x="22" y="20"/>
                    <a:pt x="21" y="20"/>
                    <a:pt x="22" y="19"/>
                  </a:cubicBezTo>
                  <a:cubicBezTo>
                    <a:pt x="22" y="19"/>
                    <a:pt x="22" y="19"/>
                    <a:pt x="22" y="19"/>
                  </a:cubicBezTo>
                  <a:cubicBezTo>
                    <a:pt x="21" y="19"/>
                    <a:pt x="21" y="18"/>
                    <a:pt x="21" y="18"/>
                  </a:cubicBezTo>
                  <a:cubicBezTo>
                    <a:pt x="21" y="18"/>
                    <a:pt x="20" y="18"/>
                    <a:pt x="20" y="17"/>
                  </a:cubicBezTo>
                  <a:cubicBezTo>
                    <a:pt x="20" y="17"/>
                    <a:pt x="20" y="17"/>
                    <a:pt x="20" y="17"/>
                  </a:cubicBezTo>
                  <a:cubicBezTo>
                    <a:pt x="20" y="17"/>
                    <a:pt x="20" y="17"/>
                    <a:pt x="20" y="16"/>
                  </a:cubicBezTo>
                  <a:cubicBezTo>
                    <a:pt x="20" y="16"/>
                    <a:pt x="20" y="16"/>
                    <a:pt x="20" y="15"/>
                  </a:cubicBezTo>
                  <a:cubicBezTo>
                    <a:pt x="20" y="15"/>
                    <a:pt x="19" y="15"/>
                    <a:pt x="19" y="14"/>
                  </a:cubicBezTo>
                  <a:cubicBezTo>
                    <a:pt x="19" y="14"/>
                    <a:pt x="20" y="14"/>
                    <a:pt x="21" y="14"/>
                  </a:cubicBezTo>
                  <a:cubicBezTo>
                    <a:pt x="21" y="14"/>
                    <a:pt x="21" y="15"/>
                    <a:pt x="21" y="15"/>
                  </a:cubicBezTo>
                  <a:cubicBezTo>
                    <a:pt x="22" y="15"/>
                    <a:pt x="22" y="15"/>
                    <a:pt x="22" y="14"/>
                  </a:cubicBezTo>
                  <a:cubicBezTo>
                    <a:pt x="23" y="14"/>
                    <a:pt x="23" y="14"/>
                    <a:pt x="24" y="14"/>
                  </a:cubicBezTo>
                  <a:cubicBezTo>
                    <a:pt x="24" y="15"/>
                    <a:pt x="24" y="15"/>
                    <a:pt x="24" y="15"/>
                  </a:cubicBezTo>
                  <a:cubicBezTo>
                    <a:pt x="24" y="15"/>
                    <a:pt x="24" y="16"/>
                    <a:pt x="24" y="16"/>
                  </a:cubicBezTo>
                  <a:cubicBezTo>
                    <a:pt x="24" y="16"/>
                    <a:pt x="25" y="18"/>
                    <a:pt x="25" y="18"/>
                  </a:cubicBezTo>
                  <a:cubicBezTo>
                    <a:pt x="25" y="18"/>
                    <a:pt x="25" y="18"/>
                    <a:pt x="25" y="18"/>
                  </a:cubicBezTo>
                  <a:cubicBezTo>
                    <a:pt x="25" y="18"/>
                    <a:pt x="25" y="17"/>
                    <a:pt x="25" y="17"/>
                  </a:cubicBezTo>
                  <a:cubicBezTo>
                    <a:pt x="26" y="17"/>
                    <a:pt x="26" y="18"/>
                    <a:pt x="27" y="18"/>
                  </a:cubicBezTo>
                  <a:cubicBezTo>
                    <a:pt x="27" y="18"/>
                    <a:pt x="28" y="18"/>
                    <a:pt x="28" y="18"/>
                  </a:cubicBezTo>
                  <a:cubicBezTo>
                    <a:pt x="29" y="18"/>
                    <a:pt x="29" y="18"/>
                    <a:pt x="30" y="18"/>
                  </a:cubicBezTo>
                  <a:cubicBezTo>
                    <a:pt x="30" y="18"/>
                    <a:pt x="30" y="19"/>
                    <a:pt x="31" y="19"/>
                  </a:cubicBezTo>
                  <a:cubicBezTo>
                    <a:pt x="31" y="19"/>
                    <a:pt x="32" y="18"/>
                    <a:pt x="33" y="18"/>
                  </a:cubicBezTo>
                  <a:cubicBezTo>
                    <a:pt x="33" y="18"/>
                    <a:pt x="34" y="17"/>
                    <a:pt x="34" y="17"/>
                  </a:cubicBezTo>
                  <a:cubicBezTo>
                    <a:pt x="35" y="17"/>
                    <a:pt x="36" y="17"/>
                    <a:pt x="36" y="16"/>
                  </a:cubicBezTo>
                  <a:cubicBezTo>
                    <a:pt x="36" y="16"/>
                    <a:pt x="35" y="17"/>
                    <a:pt x="35" y="17"/>
                  </a:cubicBezTo>
                  <a:cubicBezTo>
                    <a:pt x="35" y="17"/>
                    <a:pt x="34" y="17"/>
                    <a:pt x="34" y="17"/>
                  </a:cubicBezTo>
                  <a:cubicBezTo>
                    <a:pt x="34" y="17"/>
                    <a:pt x="33" y="17"/>
                    <a:pt x="33" y="16"/>
                  </a:cubicBezTo>
                  <a:cubicBezTo>
                    <a:pt x="33" y="16"/>
                    <a:pt x="33" y="16"/>
                    <a:pt x="33" y="16"/>
                  </a:cubicBezTo>
                  <a:cubicBezTo>
                    <a:pt x="33" y="16"/>
                    <a:pt x="33" y="15"/>
                    <a:pt x="33" y="15"/>
                  </a:cubicBezTo>
                  <a:cubicBezTo>
                    <a:pt x="33" y="15"/>
                    <a:pt x="33" y="15"/>
                    <a:pt x="34" y="14"/>
                  </a:cubicBezTo>
                  <a:cubicBezTo>
                    <a:pt x="35" y="13"/>
                    <a:pt x="37" y="13"/>
                    <a:pt x="38" y="12"/>
                  </a:cubicBezTo>
                  <a:cubicBezTo>
                    <a:pt x="39" y="12"/>
                    <a:pt x="40" y="12"/>
                    <a:pt x="41" y="11"/>
                  </a:cubicBezTo>
                  <a:cubicBezTo>
                    <a:pt x="42" y="10"/>
                    <a:pt x="42" y="10"/>
                    <a:pt x="42" y="9"/>
                  </a:cubicBezTo>
                  <a:cubicBezTo>
                    <a:pt x="43" y="8"/>
                    <a:pt x="43" y="9"/>
                    <a:pt x="44" y="9"/>
                  </a:cubicBezTo>
                  <a:cubicBezTo>
                    <a:pt x="44" y="9"/>
                    <a:pt x="44" y="9"/>
                    <a:pt x="44" y="9"/>
                  </a:cubicBezTo>
                  <a:cubicBezTo>
                    <a:pt x="43" y="9"/>
                    <a:pt x="43" y="8"/>
                    <a:pt x="43" y="8"/>
                  </a:cubicBezTo>
                  <a:cubicBezTo>
                    <a:pt x="43" y="8"/>
                    <a:pt x="43" y="8"/>
                    <a:pt x="43" y="7"/>
                  </a:cubicBezTo>
                  <a:cubicBezTo>
                    <a:pt x="43" y="7"/>
                    <a:pt x="43" y="8"/>
                    <a:pt x="43" y="7"/>
                  </a:cubicBezTo>
                  <a:cubicBezTo>
                    <a:pt x="43" y="7"/>
                    <a:pt x="43" y="7"/>
                    <a:pt x="43" y="7"/>
                  </a:cubicBezTo>
                  <a:cubicBezTo>
                    <a:pt x="43" y="6"/>
                    <a:pt x="43" y="6"/>
                    <a:pt x="43" y="6"/>
                  </a:cubicBezTo>
                  <a:cubicBezTo>
                    <a:pt x="43" y="6"/>
                    <a:pt x="43" y="5"/>
                    <a:pt x="43" y="4"/>
                  </a:cubicBezTo>
                  <a:cubicBezTo>
                    <a:pt x="43" y="4"/>
                    <a:pt x="43" y="3"/>
                    <a:pt x="43" y="3"/>
                  </a:cubicBezTo>
                  <a:cubicBezTo>
                    <a:pt x="43" y="2"/>
                    <a:pt x="43" y="2"/>
                    <a:pt x="44" y="2"/>
                  </a:cubicBezTo>
                  <a:cubicBezTo>
                    <a:pt x="44" y="1"/>
                    <a:pt x="45" y="1"/>
                    <a:pt x="45" y="1"/>
                  </a:cubicBezTo>
                  <a:cubicBezTo>
                    <a:pt x="47" y="0"/>
                    <a:pt x="48" y="0"/>
                    <a:pt x="49" y="0"/>
                  </a:cubicBezTo>
                  <a:cubicBezTo>
                    <a:pt x="49" y="0"/>
                    <a:pt x="49" y="0"/>
                    <a:pt x="50" y="1"/>
                  </a:cubicBezTo>
                  <a:cubicBezTo>
                    <a:pt x="50" y="1"/>
                    <a:pt x="50" y="1"/>
                    <a:pt x="50" y="2"/>
                  </a:cubicBezTo>
                  <a:cubicBezTo>
                    <a:pt x="50" y="3"/>
                    <a:pt x="50" y="2"/>
                    <a:pt x="51" y="3"/>
                  </a:cubicBezTo>
                  <a:cubicBezTo>
                    <a:pt x="51" y="3"/>
                    <a:pt x="51" y="4"/>
                    <a:pt x="51" y="4"/>
                  </a:cubicBezTo>
                  <a:cubicBezTo>
                    <a:pt x="52" y="4"/>
                    <a:pt x="52" y="4"/>
                    <a:pt x="52" y="3"/>
                  </a:cubicBezTo>
                  <a:cubicBezTo>
                    <a:pt x="53" y="3"/>
                    <a:pt x="53" y="3"/>
                    <a:pt x="54" y="4"/>
                  </a:cubicBezTo>
                  <a:cubicBezTo>
                    <a:pt x="54" y="4"/>
                    <a:pt x="54" y="5"/>
                    <a:pt x="54" y="6"/>
                  </a:cubicBezTo>
                  <a:cubicBezTo>
                    <a:pt x="55" y="6"/>
                    <a:pt x="56" y="6"/>
                    <a:pt x="56" y="6"/>
                  </a:cubicBezTo>
                  <a:cubicBezTo>
                    <a:pt x="57" y="6"/>
                    <a:pt x="57" y="8"/>
                    <a:pt x="57" y="8"/>
                  </a:cubicBezTo>
                  <a:cubicBezTo>
                    <a:pt x="58" y="8"/>
                    <a:pt x="59" y="8"/>
                    <a:pt x="59" y="8"/>
                  </a:cubicBezTo>
                  <a:cubicBezTo>
                    <a:pt x="60" y="8"/>
                    <a:pt x="60" y="8"/>
                    <a:pt x="60" y="9"/>
                  </a:cubicBezTo>
                  <a:cubicBezTo>
                    <a:pt x="61" y="9"/>
                    <a:pt x="61" y="9"/>
                    <a:pt x="61" y="9"/>
                  </a:cubicBezTo>
                  <a:cubicBezTo>
                    <a:pt x="60" y="9"/>
                    <a:pt x="60" y="9"/>
                    <a:pt x="60" y="10"/>
                  </a:cubicBezTo>
                  <a:cubicBezTo>
                    <a:pt x="60" y="10"/>
                    <a:pt x="61" y="10"/>
                    <a:pt x="60" y="11"/>
                  </a:cubicBezTo>
                  <a:cubicBezTo>
                    <a:pt x="60" y="11"/>
                    <a:pt x="60" y="11"/>
                    <a:pt x="60" y="11"/>
                  </a:cubicBezTo>
                  <a:cubicBezTo>
                    <a:pt x="60" y="12"/>
                    <a:pt x="61" y="12"/>
                    <a:pt x="61" y="12"/>
                  </a:cubicBezTo>
                  <a:cubicBezTo>
                    <a:pt x="62" y="12"/>
                    <a:pt x="63" y="12"/>
                    <a:pt x="63" y="11"/>
                  </a:cubicBezTo>
                  <a:cubicBezTo>
                    <a:pt x="64" y="12"/>
                    <a:pt x="64" y="9"/>
                    <a:pt x="65" y="10"/>
                  </a:cubicBezTo>
                  <a:cubicBezTo>
                    <a:pt x="65" y="10"/>
                    <a:pt x="64" y="11"/>
                    <a:pt x="64" y="11"/>
                  </a:cubicBezTo>
                  <a:cubicBezTo>
                    <a:pt x="64" y="12"/>
                    <a:pt x="65" y="12"/>
                    <a:pt x="65" y="12"/>
                  </a:cubicBezTo>
                  <a:cubicBezTo>
                    <a:pt x="65" y="12"/>
                    <a:pt x="65" y="13"/>
                    <a:pt x="65" y="13"/>
                  </a:cubicBezTo>
                  <a:cubicBezTo>
                    <a:pt x="65" y="13"/>
                    <a:pt x="65" y="13"/>
                    <a:pt x="65" y="13"/>
                  </a:cubicBezTo>
                  <a:cubicBezTo>
                    <a:pt x="66" y="13"/>
                    <a:pt x="66" y="13"/>
                    <a:pt x="66" y="14"/>
                  </a:cubicBezTo>
                  <a:cubicBezTo>
                    <a:pt x="66" y="14"/>
                    <a:pt x="67" y="14"/>
                    <a:pt x="67" y="14"/>
                  </a:cubicBezTo>
                  <a:cubicBezTo>
                    <a:pt x="67" y="14"/>
                    <a:pt x="67" y="14"/>
                    <a:pt x="68" y="14"/>
                  </a:cubicBezTo>
                  <a:cubicBezTo>
                    <a:pt x="68" y="15"/>
                    <a:pt x="68" y="15"/>
                    <a:pt x="68" y="15"/>
                  </a:cubicBezTo>
                  <a:cubicBezTo>
                    <a:pt x="68" y="15"/>
                    <a:pt x="69" y="15"/>
                    <a:pt x="69" y="15"/>
                  </a:cubicBezTo>
                  <a:cubicBezTo>
                    <a:pt x="69" y="16"/>
                    <a:pt x="69" y="16"/>
                    <a:pt x="69" y="16"/>
                  </a:cubicBezTo>
                  <a:cubicBezTo>
                    <a:pt x="69" y="16"/>
                    <a:pt x="70" y="16"/>
                    <a:pt x="71" y="16"/>
                  </a:cubicBezTo>
                  <a:cubicBezTo>
                    <a:pt x="72" y="16"/>
                    <a:pt x="72" y="17"/>
                    <a:pt x="72" y="17"/>
                  </a:cubicBezTo>
                  <a:cubicBezTo>
                    <a:pt x="73" y="17"/>
                    <a:pt x="73" y="17"/>
                    <a:pt x="74" y="17"/>
                  </a:cubicBezTo>
                  <a:cubicBezTo>
                    <a:pt x="74" y="17"/>
                    <a:pt x="74" y="17"/>
                    <a:pt x="74" y="17"/>
                  </a:cubicBezTo>
                  <a:cubicBezTo>
                    <a:pt x="75" y="17"/>
                    <a:pt x="76" y="17"/>
                    <a:pt x="76" y="18"/>
                  </a:cubicBezTo>
                  <a:cubicBezTo>
                    <a:pt x="77" y="18"/>
                    <a:pt x="77" y="18"/>
                    <a:pt x="77" y="19"/>
                  </a:cubicBezTo>
                  <a:cubicBezTo>
                    <a:pt x="77" y="19"/>
                    <a:pt x="78" y="20"/>
                    <a:pt x="78" y="20"/>
                  </a:cubicBezTo>
                  <a:cubicBezTo>
                    <a:pt x="79" y="20"/>
                    <a:pt x="80" y="20"/>
                    <a:pt x="80" y="20"/>
                  </a:cubicBezTo>
                  <a:cubicBezTo>
                    <a:pt x="80" y="20"/>
                    <a:pt x="82" y="20"/>
                    <a:pt x="82" y="20"/>
                  </a:cubicBezTo>
                  <a:cubicBezTo>
                    <a:pt x="83" y="20"/>
                    <a:pt x="83" y="21"/>
                    <a:pt x="83" y="21"/>
                  </a:cubicBezTo>
                  <a:cubicBezTo>
                    <a:pt x="84" y="21"/>
                    <a:pt x="84" y="21"/>
                    <a:pt x="85" y="21"/>
                  </a:cubicBezTo>
                  <a:cubicBezTo>
                    <a:pt x="86" y="21"/>
                    <a:pt x="86" y="21"/>
                    <a:pt x="86" y="22"/>
                  </a:cubicBezTo>
                  <a:cubicBezTo>
                    <a:pt x="87" y="22"/>
                    <a:pt x="88" y="22"/>
                    <a:pt x="88" y="22"/>
                  </a:cubicBezTo>
                  <a:cubicBezTo>
                    <a:pt x="88" y="22"/>
                    <a:pt x="88" y="22"/>
                    <a:pt x="88" y="22"/>
                  </a:cubicBezTo>
                  <a:close/>
                  <a:moveTo>
                    <a:pt x="96" y="89"/>
                  </a:moveTo>
                  <a:cubicBezTo>
                    <a:pt x="97" y="88"/>
                    <a:pt x="97" y="87"/>
                    <a:pt x="97" y="86"/>
                  </a:cubicBezTo>
                  <a:cubicBezTo>
                    <a:pt x="97" y="86"/>
                    <a:pt x="97" y="85"/>
                    <a:pt x="96" y="84"/>
                  </a:cubicBezTo>
                  <a:cubicBezTo>
                    <a:pt x="96" y="84"/>
                    <a:pt x="96" y="83"/>
                    <a:pt x="96" y="83"/>
                  </a:cubicBezTo>
                  <a:cubicBezTo>
                    <a:pt x="96" y="82"/>
                    <a:pt x="96" y="82"/>
                    <a:pt x="96" y="82"/>
                  </a:cubicBezTo>
                  <a:cubicBezTo>
                    <a:pt x="96" y="81"/>
                    <a:pt x="96" y="80"/>
                    <a:pt x="96" y="80"/>
                  </a:cubicBezTo>
                  <a:cubicBezTo>
                    <a:pt x="95" y="80"/>
                    <a:pt x="95" y="81"/>
                    <a:pt x="95" y="82"/>
                  </a:cubicBezTo>
                  <a:cubicBezTo>
                    <a:pt x="95" y="82"/>
                    <a:pt x="96" y="82"/>
                    <a:pt x="95" y="83"/>
                  </a:cubicBezTo>
                  <a:cubicBezTo>
                    <a:pt x="95" y="83"/>
                    <a:pt x="94" y="82"/>
                    <a:pt x="94" y="82"/>
                  </a:cubicBezTo>
                  <a:cubicBezTo>
                    <a:pt x="94" y="82"/>
                    <a:pt x="93" y="83"/>
                    <a:pt x="92" y="83"/>
                  </a:cubicBezTo>
                  <a:cubicBezTo>
                    <a:pt x="92" y="83"/>
                    <a:pt x="91" y="84"/>
                    <a:pt x="91" y="84"/>
                  </a:cubicBezTo>
                  <a:cubicBezTo>
                    <a:pt x="91" y="84"/>
                    <a:pt x="91" y="84"/>
                    <a:pt x="91" y="85"/>
                  </a:cubicBezTo>
                  <a:cubicBezTo>
                    <a:pt x="91" y="85"/>
                    <a:pt x="90" y="85"/>
                    <a:pt x="90" y="85"/>
                  </a:cubicBezTo>
                  <a:cubicBezTo>
                    <a:pt x="90" y="85"/>
                    <a:pt x="90" y="85"/>
                    <a:pt x="90" y="86"/>
                  </a:cubicBezTo>
                  <a:cubicBezTo>
                    <a:pt x="90" y="86"/>
                    <a:pt x="91" y="86"/>
                    <a:pt x="91" y="86"/>
                  </a:cubicBezTo>
                  <a:cubicBezTo>
                    <a:pt x="90" y="87"/>
                    <a:pt x="90" y="87"/>
                    <a:pt x="90" y="87"/>
                  </a:cubicBezTo>
                  <a:cubicBezTo>
                    <a:pt x="90" y="88"/>
                    <a:pt x="91" y="88"/>
                    <a:pt x="91" y="88"/>
                  </a:cubicBezTo>
                  <a:cubicBezTo>
                    <a:pt x="91" y="89"/>
                    <a:pt x="91" y="89"/>
                    <a:pt x="90" y="89"/>
                  </a:cubicBezTo>
                  <a:cubicBezTo>
                    <a:pt x="90" y="90"/>
                    <a:pt x="91" y="90"/>
                    <a:pt x="91" y="90"/>
                  </a:cubicBezTo>
                  <a:cubicBezTo>
                    <a:pt x="92" y="90"/>
                    <a:pt x="91" y="90"/>
                    <a:pt x="91" y="91"/>
                  </a:cubicBezTo>
                  <a:cubicBezTo>
                    <a:pt x="91" y="91"/>
                    <a:pt x="92" y="91"/>
                    <a:pt x="92" y="92"/>
                  </a:cubicBezTo>
                  <a:cubicBezTo>
                    <a:pt x="92" y="92"/>
                    <a:pt x="91" y="92"/>
                    <a:pt x="91" y="93"/>
                  </a:cubicBezTo>
                  <a:cubicBezTo>
                    <a:pt x="92" y="93"/>
                    <a:pt x="92" y="93"/>
                    <a:pt x="92" y="94"/>
                  </a:cubicBezTo>
                  <a:cubicBezTo>
                    <a:pt x="93" y="94"/>
                    <a:pt x="93" y="94"/>
                    <a:pt x="93" y="94"/>
                  </a:cubicBezTo>
                  <a:cubicBezTo>
                    <a:pt x="93" y="94"/>
                    <a:pt x="93" y="94"/>
                    <a:pt x="94" y="94"/>
                  </a:cubicBezTo>
                  <a:cubicBezTo>
                    <a:pt x="94" y="95"/>
                    <a:pt x="94" y="95"/>
                    <a:pt x="94" y="94"/>
                  </a:cubicBezTo>
                  <a:cubicBezTo>
                    <a:pt x="95" y="94"/>
                    <a:pt x="95" y="93"/>
                    <a:pt x="95" y="93"/>
                  </a:cubicBezTo>
                  <a:cubicBezTo>
                    <a:pt x="95" y="93"/>
                    <a:pt x="95" y="93"/>
                    <a:pt x="95" y="92"/>
                  </a:cubicBezTo>
                  <a:cubicBezTo>
                    <a:pt x="95" y="92"/>
                    <a:pt x="95" y="92"/>
                    <a:pt x="95" y="92"/>
                  </a:cubicBezTo>
                  <a:cubicBezTo>
                    <a:pt x="95" y="91"/>
                    <a:pt x="96" y="90"/>
                    <a:pt x="96" y="8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9" name="Freeform 778">
              <a:extLst>
                <a:ext uri="{FF2B5EF4-FFF2-40B4-BE49-F238E27FC236}">
                  <a16:creationId xmlns:a16="http://schemas.microsoft.com/office/drawing/2014/main" id="{A8A93E89-80D2-4950-A1E8-05861E23EBC5}"/>
                </a:ext>
              </a:extLst>
            </p:cNvPr>
            <p:cNvSpPr>
              <a:spLocks/>
            </p:cNvSpPr>
            <p:nvPr/>
          </p:nvSpPr>
          <p:spPr bwMode="auto">
            <a:xfrm>
              <a:off x="6191762" y="3091659"/>
              <a:ext cx="144472" cy="72347"/>
            </a:xfrm>
            <a:custGeom>
              <a:avLst/>
              <a:gdLst>
                <a:gd name="T0" fmla="*/ 12 w 31"/>
                <a:gd name="T1" fmla="*/ 18 h 19"/>
                <a:gd name="T2" fmla="*/ 14 w 31"/>
                <a:gd name="T3" fmla="*/ 18 h 19"/>
                <a:gd name="T4" fmla="*/ 15 w 31"/>
                <a:gd name="T5" fmla="*/ 16 h 19"/>
                <a:gd name="T6" fmla="*/ 16 w 31"/>
                <a:gd name="T7" fmla="*/ 13 h 19"/>
                <a:gd name="T8" fmla="*/ 18 w 31"/>
                <a:gd name="T9" fmla="*/ 16 h 19"/>
                <a:gd name="T10" fmla="*/ 19 w 31"/>
                <a:gd name="T11" fmla="*/ 16 h 19"/>
                <a:gd name="T12" fmla="*/ 20 w 31"/>
                <a:gd name="T13" fmla="*/ 18 h 19"/>
                <a:gd name="T14" fmla="*/ 20 w 31"/>
                <a:gd name="T15" fmla="*/ 19 h 19"/>
                <a:gd name="T16" fmla="*/ 21 w 31"/>
                <a:gd name="T17" fmla="*/ 18 h 19"/>
                <a:gd name="T18" fmla="*/ 22 w 31"/>
                <a:gd name="T19" fmla="*/ 16 h 19"/>
                <a:gd name="T20" fmla="*/ 23 w 31"/>
                <a:gd name="T21" fmla="*/ 13 h 19"/>
                <a:gd name="T22" fmla="*/ 26 w 31"/>
                <a:gd name="T23" fmla="*/ 14 h 19"/>
                <a:gd name="T24" fmla="*/ 29 w 31"/>
                <a:gd name="T25" fmla="*/ 15 h 19"/>
                <a:gd name="T26" fmla="*/ 28 w 31"/>
                <a:gd name="T27" fmla="*/ 13 h 19"/>
                <a:gd name="T28" fmla="*/ 28 w 31"/>
                <a:gd name="T29" fmla="*/ 12 h 19"/>
                <a:gd name="T30" fmla="*/ 30 w 31"/>
                <a:gd name="T31" fmla="*/ 12 h 19"/>
                <a:gd name="T32" fmla="*/ 30 w 31"/>
                <a:gd name="T33" fmla="*/ 11 h 19"/>
                <a:gd name="T34" fmla="*/ 31 w 31"/>
                <a:gd name="T35" fmla="*/ 8 h 19"/>
                <a:gd name="T36" fmla="*/ 28 w 31"/>
                <a:gd name="T37" fmla="*/ 9 h 19"/>
                <a:gd name="T38" fmla="*/ 24 w 31"/>
                <a:gd name="T39" fmla="*/ 7 h 19"/>
                <a:gd name="T40" fmla="*/ 25 w 31"/>
                <a:gd name="T41" fmla="*/ 5 h 19"/>
                <a:gd name="T42" fmla="*/ 25 w 31"/>
                <a:gd name="T43" fmla="*/ 2 h 19"/>
                <a:gd name="T44" fmla="*/ 20 w 31"/>
                <a:gd name="T45" fmla="*/ 1 h 19"/>
                <a:gd name="T46" fmla="*/ 17 w 31"/>
                <a:gd name="T47" fmla="*/ 1 h 19"/>
                <a:gd name="T48" fmla="*/ 15 w 31"/>
                <a:gd name="T49" fmla="*/ 2 h 19"/>
                <a:gd name="T50" fmla="*/ 11 w 31"/>
                <a:gd name="T51" fmla="*/ 2 h 19"/>
                <a:gd name="T52" fmla="*/ 10 w 31"/>
                <a:gd name="T53" fmla="*/ 3 h 19"/>
                <a:gd name="T54" fmla="*/ 9 w 31"/>
                <a:gd name="T55" fmla="*/ 3 h 19"/>
                <a:gd name="T56" fmla="*/ 7 w 31"/>
                <a:gd name="T57" fmla="*/ 3 h 19"/>
                <a:gd name="T58" fmla="*/ 7 w 31"/>
                <a:gd name="T59" fmla="*/ 4 h 19"/>
                <a:gd name="T60" fmla="*/ 7 w 31"/>
                <a:gd name="T61" fmla="*/ 5 h 19"/>
                <a:gd name="T62" fmla="*/ 6 w 31"/>
                <a:gd name="T63" fmla="*/ 7 h 19"/>
                <a:gd name="T64" fmla="*/ 3 w 31"/>
                <a:gd name="T65" fmla="*/ 8 h 19"/>
                <a:gd name="T66" fmla="*/ 4 w 31"/>
                <a:gd name="T67" fmla="*/ 10 h 19"/>
                <a:gd name="T68" fmla="*/ 1 w 31"/>
                <a:gd name="T69" fmla="*/ 12 h 19"/>
                <a:gd name="T70" fmla="*/ 2 w 31"/>
                <a:gd name="T71" fmla="*/ 14 h 19"/>
                <a:gd name="T72" fmla="*/ 0 w 31"/>
                <a:gd name="T73" fmla="*/ 16 h 19"/>
                <a:gd name="T74" fmla="*/ 2 w 31"/>
                <a:gd name="T75" fmla="*/ 14 h 19"/>
                <a:gd name="T76" fmla="*/ 4 w 31"/>
                <a:gd name="T77" fmla="*/ 13 h 19"/>
                <a:gd name="T78" fmla="*/ 6 w 31"/>
                <a:gd name="T79" fmla="*/ 15 h 19"/>
                <a:gd name="T80" fmla="*/ 6 w 31"/>
                <a:gd name="T81" fmla="*/ 17 h 19"/>
                <a:gd name="T82" fmla="*/ 10 w 31"/>
                <a:gd name="T83"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19">
                  <a:moveTo>
                    <a:pt x="10" y="18"/>
                  </a:moveTo>
                  <a:cubicBezTo>
                    <a:pt x="11" y="18"/>
                    <a:pt x="11" y="18"/>
                    <a:pt x="12" y="18"/>
                  </a:cubicBezTo>
                  <a:cubicBezTo>
                    <a:pt x="12" y="18"/>
                    <a:pt x="13" y="18"/>
                    <a:pt x="13" y="18"/>
                  </a:cubicBezTo>
                  <a:cubicBezTo>
                    <a:pt x="13" y="18"/>
                    <a:pt x="14" y="18"/>
                    <a:pt x="14" y="18"/>
                  </a:cubicBezTo>
                  <a:cubicBezTo>
                    <a:pt x="14" y="17"/>
                    <a:pt x="14" y="17"/>
                    <a:pt x="14" y="17"/>
                  </a:cubicBezTo>
                  <a:cubicBezTo>
                    <a:pt x="15" y="16"/>
                    <a:pt x="15" y="16"/>
                    <a:pt x="15" y="16"/>
                  </a:cubicBezTo>
                  <a:cubicBezTo>
                    <a:pt x="15" y="15"/>
                    <a:pt x="14" y="15"/>
                    <a:pt x="15" y="15"/>
                  </a:cubicBezTo>
                  <a:cubicBezTo>
                    <a:pt x="16" y="14"/>
                    <a:pt x="16" y="14"/>
                    <a:pt x="16" y="13"/>
                  </a:cubicBezTo>
                  <a:cubicBezTo>
                    <a:pt x="17" y="13"/>
                    <a:pt x="17" y="14"/>
                    <a:pt x="17" y="14"/>
                  </a:cubicBezTo>
                  <a:cubicBezTo>
                    <a:pt x="17" y="15"/>
                    <a:pt x="17" y="15"/>
                    <a:pt x="18" y="16"/>
                  </a:cubicBezTo>
                  <a:cubicBezTo>
                    <a:pt x="18" y="16"/>
                    <a:pt x="18" y="16"/>
                    <a:pt x="19" y="16"/>
                  </a:cubicBezTo>
                  <a:cubicBezTo>
                    <a:pt x="19" y="16"/>
                    <a:pt x="19" y="16"/>
                    <a:pt x="19" y="16"/>
                  </a:cubicBezTo>
                  <a:cubicBezTo>
                    <a:pt x="20" y="17"/>
                    <a:pt x="19" y="17"/>
                    <a:pt x="20" y="17"/>
                  </a:cubicBezTo>
                  <a:cubicBezTo>
                    <a:pt x="20" y="18"/>
                    <a:pt x="20" y="18"/>
                    <a:pt x="20" y="18"/>
                  </a:cubicBezTo>
                  <a:cubicBezTo>
                    <a:pt x="20" y="18"/>
                    <a:pt x="20" y="18"/>
                    <a:pt x="20" y="18"/>
                  </a:cubicBezTo>
                  <a:cubicBezTo>
                    <a:pt x="20" y="18"/>
                    <a:pt x="20" y="19"/>
                    <a:pt x="20" y="19"/>
                  </a:cubicBezTo>
                  <a:cubicBezTo>
                    <a:pt x="20" y="19"/>
                    <a:pt x="20" y="19"/>
                    <a:pt x="21" y="19"/>
                  </a:cubicBezTo>
                  <a:cubicBezTo>
                    <a:pt x="22" y="19"/>
                    <a:pt x="21" y="18"/>
                    <a:pt x="21" y="18"/>
                  </a:cubicBezTo>
                  <a:cubicBezTo>
                    <a:pt x="20" y="17"/>
                    <a:pt x="21" y="17"/>
                    <a:pt x="21" y="17"/>
                  </a:cubicBezTo>
                  <a:cubicBezTo>
                    <a:pt x="21" y="16"/>
                    <a:pt x="21" y="16"/>
                    <a:pt x="22" y="16"/>
                  </a:cubicBezTo>
                  <a:cubicBezTo>
                    <a:pt x="22" y="15"/>
                    <a:pt x="22" y="15"/>
                    <a:pt x="22" y="15"/>
                  </a:cubicBezTo>
                  <a:cubicBezTo>
                    <a:pt x="23" y="14"/>
                    <a:pt x="22" y="14"/>
                    <a:pt x="23" y="13"/>
                  </a:cubicBezTo>
                  <a:cubicBezTo>
                    <a:pt x="23" y="12"/>
                    <a:pt x="24" y="13"/>
                    <a:pt x="24" y="14"/>
                  </a:cubicBezTo>
                  <a:cubicBezTo>
                    <a:pt x="25" y="15"/>
                    <a:pt x="25" y="14"/>
                    <a:pt x="26" y="14"/>
                  </a:cubicBezTo>
                  <a:cubicBezTo>
                    <a:pt x="27" y="14"/>
                    <a:pt x="27" y="14"/>
                    <a:pt x="28" y="15"/>
                  </a:cubicBezTo>
                  <a:cubicBezTo>
                    <a:pt x="28" y="15"/>
                    <a:pt x="28" y="16"/>
                    <a:pt x="29" y="15"/>
                  </a:cubicBezTo>
                  <a:cubicBezTo>
                    <a:pt x="29" y="15"/>
                    <a:pt x="28" y="15"/>
                    <a:pt x="28" y="14"/>
                  </a:cubicBezTo>
                  <a:cubicBezTo>
                    <a:pt x="28" y="14"/>
                    <a:pt x="28" y="14"/>
                    <a:pt x="28" y="13"/>
                  </a:cubicBezTo>
                  <a:cubicBezTo>
                    <a:pt x="28" y="13"/>
                    <a:pt x="28" y="13"/>
                    <a:pt x="28" y="13"/>
                  </a:cubicBezTo>
                  <a:cubicBezTo>
                    <a:pt x="28" y="13"/>
                    <a:pt x="28" y="12"/>
                    <a:pt x="28" y="12"/>
                  </a:cubicBezTo>
                  <a:cubicBezTo>
                    <a:pt x="28" y="12"/>
                    <a:pt x="29" y="12"/>
                    <a:pt x="29" y="12"/>
                  </a:cubicBezTo>
                  <a:cubicBezTo>
                    <a:pt x="29" y="12"/>
                    <a:pt x="29" y="12"/>
                    <a:pt x="30" y="12"/>
                  </a:cubicBezTo>
                  <a:cubicBezTo>
                    <a:pt x="30" y="13"/>
                    <a:pt x="31" y="12"/>
                    <a:pt x="31" y="12"/>
                  </a:cubicBezTo>
                  <a:cubicBezTo>
                    <a:pt x="31" y="12"/>
                    <a:pt x="30" y="11"/>
                    <a:pt x="30" y="11"/>
                  </a:cubicBezTo>
                  <a:cubicBezTo>
                    <a:pt x="30" y="10"/>
                    <a:pt x="30" y="10"/>
                    <a:pt x="31" y="10"/>
                  </a:cubicBezTo>
                  <a:cubicBezTo>
                    <a:pt x="31" y="9"/>
                    <a:pt x="31" y="8"/>
                    <a:pt x="31" y="8"/>
                  </a:cubicBezTo>
                  <a:cubicBezTo>
                    <a:pt x="30" y="7"/>
                    <a:pt x="30" y="8"/>
                    <a:pt x="29" y="9"/>
                  </a:cubicBezTo>
                  <a:cubicBezTo>
                    <a:pt x="29" y="9"/>
                    <a:pt x="28" y="9"/>
                    <a:pt x="28" y="9"/>
                  </a:cubicBezTo>
                  <a:cubicBezTo>
                    <a:pt x="27" y="8"/>
                    <a:pt x="27" y="8"/>
                    <a:pt x="27" y="7"/>
                  </a:cubicBezTo>
                  <a:cubicBezTo>
                    <a:pt x="26" y="7"/>
                    <a:pt x="25" y="7"/>
                    <a:pt x="24" y="7"/>
                  </a:cubicBezTo>
                  <a:cubicBezTo>
                    <a:pt x="24" y="7"/>
                    <a:pt x="24" y="6"/>
                    <a:pt x="24" y="6"/>
                  </a:cubicBezTo>
                  <a:cubicBezTo>
                    <a:pt x="24" y="5"/>
                    <a:pt x="24" y="5"/>
                    <a:pt x="25" y="5"/>
                  </a:cubicBezTo>
                  <a:cubicBezTo>
                    <a:pt x="25" y="4"/>
                    <a:pt x="25" y="4"/>
                    <a:pt x="25" y="3"/>
                  </a:cubicBezTo>
                  <a:cubicBezTo>
                    <a:pt x="25" y="3"/>
                    <a:pt x="25" y="3"/>
                    <a:pt x="25" y="2"/>
                  </a:cubicBezTo>
                  <a:cubicBezTo>
                    <a:pt x="23" y="2"/>
                    <a:pt x="23" y="1"/>
                    <a:pt x="21" y="1"/>
                  </a:cubicBezTo>
                  <a:cubicBezTo>
                    <a:pt x="21" y="1"/>
                    <a:pt x="20" y="1"/>
                    <a:pt x="20" y="1"/>
                  </a:cubicBezTo>
                  <a:cubicBezTo>
                    <a:pt x="19" y="1"/>
                    <a:pt x="19" y="0"/>
                    <a:pt x="19" y="0"/>
                  </a:cubicBezTo>
                  <a:cubicBezTo>
                    <a:pt x="18" y="0"/>
                    <a:pt x="17" y="0"/>
                    <a:pt x="17" y="1"/>
                  </a:cubicBezTo>
                  <a:cubicBezTo>
                    <a:pt x="17" y="1"/>
                    <a:pt x="18" y="1"/>
                    <a:pt x="18" y="2"/>
                  </a:cubicBezTo>
                  <a:cubicBezTo>
                    <a:pt x="17" y="2"/>
                    <a:pt x="16" y="1"/>
                    <a:pt x="15" y="2"/>
                  </a:cubicBezTo>
                  <a:cubicBezTo>
                    <a:pt x="14" y="2"/>
                    <a:pt x="13" y="2"/>
                    <a:pt x="12" y="2"/>
                  </a:cubicBezTo>
                  <a:cubicBezTo>
                    <a:pt x="11" y="2"/>
                    <a:pt x="11" y="2"/>
                    <a:pt x="11" y="2"/>
                  </a:cubicBezTo>
                  <a:cubicBezTo>
                    <a:pt x="11" y="2"/>
                    <a:pt x="11" y="3"/>
                    <a:pt x="11" y="3"/>
                  </a:cubicBezTo>
                  <a:cubicBezTo>
                    <a:pt x="10" y="3"/>
                    <a:pt x="10" y="3"/>
                    <a:pt x="10" y="3"/>
                  </a:cubicBezTo>
                  <a:cubicBezTo>
                    <a:pt x="10" y="3"/>
                    <a:pt x="10" y="3"/>
                    <a:pt x="10" y="3"/>
                  </a:cubicBezTo>
                  <a:cubicBezTo>
                    <a:pt x="9" y="3"/>
                    <a:pt x="9" y="3"/>
                    <a:pt x="9" y="3"/>
                  </a:cubicBezTo>
                  <a:cubicBezTo>
                    <a:pt x="8" y="3"/>
                    <a:pt x="8" y="3"/>
                    <a:pt x="8" y="3"/>
                  </a:cubicBezTo>
                  <a:cubicBezTo>
                    <a:pt x="7" y="3"/>
                    <a:pt x="7" y="3"/>
                    <a:pt x="7" y="3"/>
                  </a:cubicBezTo>
                  <a:cubicBezTo>
                    <a:pt x="7" y="4"/>
                    <a:pt x="6" y="4"/>
                    <a:pt x="7" y="4"/>
                  </a:cubicBezTo>
                  <a:cubicBezTo>
                    <a:pt x="7" y="4"/>
                    <a:pt x="7" y="4"/>
                    <a:pt x="7" y="4"/>
                  </a:cubicBezTo>
                  <a:cubicBezTo>
                    <a:pt x="8" y="5"/>
                    <a:pt x="7" y="5"/>
                    <a:pt x="7" y="5"/>
                  </a:cubicBezTo>
                  <a:cubicBezTo>
                    <a:pt x="7" y="5"/>
                    <a:pt x="7" y="5"/>
                    <a:pt x="7" y="5"/>
                  </a:cubicBezTo>
                  <a:cubicBezTo>
                    <a:pt x="7" y="6"/>
                    <a:pt x="6" y="6"/>
                    <a:pt x="6" y="6"/>
                  </a:cubicBezTo>
                  <a:cubicBezTo>
                    <a:pt x="6" y="6"/>
                    <a:pt x="6" y="7"/>
                    <a:pt x="6" y="7"/>
                  </a:cubicBezTo>
                  <a:cubicBezTo>
                    <a:pt x="5" y="7"/>
                    <a:pt x="5" y="7"/>
                    <a:pt x="5" y="8"/>
                  </a:cubicBezTo>
                  <a:cubicBezTo>
                    <a:pt x="5" y="8"/>
                    <a:pt x="4" y="8"/>
                    <a:pt x="3" y="8"/>
                  </a:cubicBezTo>
                  <a:cubicBezTo>
                    <a:pt x="3" y="8"/>
                    <a:pt x="4" y="9"/>
                    <a:pt x="4" y="9"/>
                  </a:cubicBezTo>
                  <a:cubicBezTo>
                    <a:pt x="4" y="9"/>
                    <a:pt x="4" y="10"/>
                    <a:pt x="4" y="10"/>
                  </a:cubicBezTo>
                  <a:cubicBezTo>
                    <a:pt x="3" y="11"/>
                    <a:pt x="2" y="11"/>
                    <a:pt x="2" y="11"/>
                  </a:cubicBezTo>
                  <a:cubicBezTo>
                    <a:pt x="2" y="12"/>
                    <a:pt x="2" y="12"/>
                    <a:pt x="1" y="12"/>
                  </a:cubicBezTo>
                  <a:cubicBezTo>
                    <a:pt x="1" y="12"/>
                    <a:pt x="1" y="13"/>
                    <a:pt x="1" y="13"/>
                  </a:cubicBezTo>
                  <a:cubicBezTo>
                    <a:pt x="1" y="14"/>
                    <a:pt x="1" y="14"/>
                    <a:pt x="2" y="14"/>
                  </a:cubicBezTo>
                  <a:cubicBezTo>
                    <a:pt x="2" y="14"/>
                    <a:pt x="2" y="14"/>
                    <a:pt x="1" y="15"/>
                  </a:cubicBezTo>
                  <a:cubicBezTo>
                    <a:pt x="1" y="15"/>
                    <a:pt x="1" y="15"/>
                    <a:pt x="0" y="16"/>
                  </a:cubicBezTo>
                  <a:cubicBezTo>
                    <a:pt x="0" y="17"/>
                    <a:pt x="3" y="16"/>
                    <a:pt x="3" y="15"/>
                  </a:cubicBezTo>
                  <a:cubicBezTo>
                    <a:pt x="3" y="15"/>
                    <a:pt x="2" y="15"/>
                    <a:pt x="2" y="14"/>
                  </a:cubicBezTo>
                  <a:cubicBezTo>
                    <a:pt x="2" y="14"/>
                    <a:pt x="2" y="14"/>
                    <a:pt x="3" y="14"/>
                  </a:cubicBezTo>
                  <a:cubicBezTo>
                    <a:pt x="3" y="14"/>
                    <a:pt x="4" y="13"/>
                    <a:pt x="4" y="13"/>
                  </a:cubicBezTo>
                  <a:cubicBezTo>
                    <a:pt x="4" y="13"/>
                    <a:pt x="5" y="13"/>
                    <a:pt x="6" y="13"/>
                  </a:cubicBezTo>
                  <a:cubicBezTo>
                    <a:pt x="6" y="14"/>
                    <a:pt x="6" y="14"/>
                    <a:pt x="6" y="15"/>
                  </a:cubicBezTo>
                  <a:cubicBezTo>
                    <a:pt x="7" y="15"/>
                    <a:pt x="6" y="16"/>
                    <a:pt x="6" y="16"/>
                  </a:cubicBezTo>
                  <a:cubicBezTo>
                    <a:pt x="6" y="17"/>
                    <a:pt x="7" y="16"/>
                    <a:pt x="6" y="17"/>
                  </a:cubicBezTo>
                  <a:cubicBezTo>
                    <a:pt x="7" y="17"/>
                    <a:pt x="8" y="17"/>
                    <a:pt x="7" y="18"/>
                  </a:cubicBezTo>
                  <a:cubicBezTo>
                    <a:pt x="8" y="18"/>
                    <a:pt x="9" y="19"/>
                    <a:pt x="10" y="1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0" name="Freeform 820">
              <a:extLst>
                <a:ext uri="{FF2B5EF4-FFF2-40B4-BE49-F238E27FC236}">
                  <a16:creationId xmlns:a16="http://schemas.microsoft.com/office/drawing/2014/main" id="{58A25B6D-3667-4984-A6A2-16EE289E5353}"/>
                </a:ext>
              </a:extLst>
            </p:cNvPr>
            <p:cNvSpPr>
              <a:spLocks/>
            </p:cNvSpPr>
            <p:nvPr/>
          </p:nvSpPr>
          <p:spPr bwMode="auto">
            <a:xfrm>
              <a:off x="6086165" y="2939006"/>
              <a:ext cx="121286" cy="79582"/>
            </a:xfrm>
            <a:custGeom>
              <a:avLst/>
              <a:gdLst>
                <a:gd name="T0" fmla="*/ 6 w 26"/>
                <a:gd name="T1" fmla="*/ 3 h 21"/>
                <a:gd name="T2" fmla="*/ 8 w 26"/>
                <a:gd name="T3" fmla="*/ 3 h 21"/>
                <a:gd name="T4" fmla="*/ 11 w 26"/>
                <a:gd name="T5" fmla="*/ 3 h 21"/>
                <a:gd name="T6" fmla="*/ 12 w 26"/>
                <a:gd name="T7" fmla="*/ 2 h 21"/>
                <a:gd name="T8" fmla="*/ 13 w 26"/>
                <a:gd name="T9" fmla="*/ 1 h 21"/>
                <a:gd name="T10" fmla="*/ 14 w 26"/>
                <a:gd name="T11" fmla="*/ 1 h 21"/>
                <a:gd name="T12" fmla="*/ 16 w 26"/>
                <a:gd name="T13" fmla="*/ 1 h 21"/>
                <a:gd name="T14" fmla="*/ 17 w 26"/>
                <a:gd name="T15" fmla="*/ 2 h 21"/>
                <a:gd name="T16" fmla="*/ 19 w 26"/>
                <a:gd name="T17" fmla="*/ 3 h 21"/>
                <a:gd name="T18" fmla="*/ 21 w 26"/>
                <a:gd name="T19" fmla="*/ 3 h 21"/>
                <a:gd name="T20" fmla="*/ 22 w 26"/>
                <a:gd name="T21" fmla="*/ 6 h 21"/>
                <a:gd name="T22" fmla="*/ 21 w 26"/>
                <a:gd name="T23" fmla="*/ 7 h 21"/>
                <a:gd name="T24" fmla="*/ 24 w 26"/>
                <a:gd name="T25" fmla="*/ 9 h 21"/>
                <a:gd name="T26" fmla="*/ 26 w 26"/>
                <a:gd name="T27" fmla="*/ 12 h 21"/>
                <a:gd name="T28" fmla="*/ 24 w 26"/>
                <a:gd name="T29" fmla="*/ 15 h 21"/>
                <a:gd name="T30" fmla="*/ 22 w 26"/>
                <a:gd name="T31" fmla="*/ 17 h 21"/>
                <a:gd name="T32" fmla="*/ 22 w 26"/>
                <a:gd name="T33" fmla="*/ 21 h 21"/>
                <a:gd name="T34" fmla="*/ 20 w 26"/>
                <a:gd name="T35" fmla="*/ 21 h 21"/>
                <a:gd name="T36" fmla="*/ 19 w 26"/>
                <a:gd name="T37" fmla="*/ 20 h 21"/>
                <a:gd name="T38" fmla="*/ 17 w 26"/>
                <a:gd name="T39" fmla="*/ 19 h 21"/>
                <a:gd name="T40" fmla="*/ 16 w 26"/>
                <a:gd name="T41" fmla="*/ 18 h 21"/>
                <a:gd name="T42" fmla="*/ 15 w 26"/>
                <a:gd name="T43" fmla="*/ 16 h 21"/>
                <a:gd name="T44" fmla="*/ 14 w 26"/>
                <a:gd name="T45" fmla="*/ 16 h 21"/>
                <a:gd name="T46" fmla="*/ 11 w 26"/>
                <a:gd name="T47" fmla="*/ 17 h 21"/>
                <a:gd name="T48" fmla="*/ 11 w 26"/>
                <a:gd name="T49" fmla="*/ 15 h 21"/>
                <a:gd name="T50" fmla="*/ 11 w 26"/>
                <a:gd name="T51" fmla="*/ 14 h 21"/>
                <a:gd name="T52" fmla="*/ 8 w 26"/>
                <a:gd name="T53" fmla="*/ 13 h 21"/>
                <a:gd name="T54" fmla="*/ 5 w 26"/>
                <a:gd name="T55" fmla="*/ 11 h 21"/>
                <a:gd name="T56" fmla="*/ 3 w 26"/>
                <a:gd name="T57" fmla="*/ 8 h 21"/>
                <a:gd name="T58" fmla="*/ 2 w 26"/>
                <a:gd name="T59" fmla="*/ 8 h 21"/>
                <a:gd name="T60" fmla="*/ 1 w 26"/>
                <a:gd name="T61" fmla="*/ 6 h 21"/>
                <a:gd name="T62" fmla="*/ 2 w 26"/>
                <a:gd name="T63" fmla="*/ 4 h 21"/>
                <a:gd name="T64" fmla="*/ 6 w 26"/>
                <a:gd name="T6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1">
                  <a:moveTo>
                    <a:pt x="6" y="2"/>
                  </a:moveTo>
                  <a:cubicBezTo>
                    <a:pt x="6" y="2"/>
                    <a:pt x="6" y="3"/>
                    <a:pt x="6" y="3"/>
                  </a:cubicBezTo>
                  <a:cubicBezTo>
                    <a:pt x="7" y="3"/>
                    <a:pt x="7" y="3"/>
                    <a:pt x="7" y="3"/>
                  </a:cubicBezTo>
                  <a:cubicBezTo>
                    <a:pt x="7" y="3"/>
                    <a:pt x="7" y="2"/>
                    <a:pt x="8" y="3"/>
                  </a:cubicBezTo>
                  <a:cubicBezTo>
                    <a:pt x="8" y="3"/>
                    <a:pt x="9" y="3"/>
                    <a:pt x="9" y="3"/>
                  </a:cubicBezTo>
                  <a:cubicBezTo>
                    <a:pt x="10" y="4"/>
                    <a:pt x="10" y="3"/>
                    <a:pt x="11" y="3"/>
                  </a:cubicBezTo>
                  <a:cubicBezTo>
                    <a:pt x="11" y="3"/>
                    <a:pt x="12" y="2"/>
                    <a:pt x="12" y="2"/>
                  </a:cubicBezTo>
                  <a:cubicBezTo>
                    <a:pt x="12" y="2"/>
                    <a:pt x="12" y="2"/>
                    <a:pt x="12" y="2"/>
                  </a:cubicBezTo>
                  <a:cubicBezTo>
                    <a:pt x="12" y="2"/>
                    <a:pt x="13" y="2"/>
                    <a:pt x="13" y="2"/>
                  </a:cubicBezTo>
                  <a:cubicBezTo>
                    <a:pt x="13" y="2"/>
                    <a:pt x="13" y="2"/>
                    <a:pt x="13" y="1"/>
                  </a:cubicBezTo>
                  <a:cubicBezTo>
                    <a:pt x="13" y="1"/>
                    <a:pt x="13" y="0"/>
                    <a:pt x="14" y="0"/>
                  </a:cubicBezTo>
                  <a:cubicBezTo>
                    <a:pt x="14" y="1"/>
                    <a:pt x="14" y="1"/>
                    <a:pt x="14" y="1"/>
                  </a:cubicBezTo>
                  <a:cubicBezTo>
                    <a:pt x="15" y="1"/>
                    <a:pt x="15" y="0"/>
                    <a:pt x="16" y="0"/>
                  </a:cubicBezTo>
                  <a:cubicBezTo>
                    <a:pt x="16" y="0"/>
                    <a:pt x="15" y="1"/>
                    <a:pt x="16" y="1"/>
                  </a:cubicBezTo>
                  <a:cubicBezTo>
                    <a:pt x="17" y="1"/>
                    <a:pt x="17" y="1"/>
                    <a:pt x="17" y="0"/>
                  </a:cubicBezTo>
                  <a:cubicBezTo>
                    <a:pt x="17" y="1"/>
                    <a:pt x="17" y="1"/>
                    <a:pt x="17" y="2"/>
                  </a:cubicBezTo>
                  <a:cubicBezTo>
                    <a:pt x="18" y="2"/>
                    <a:pt x="18" y="2"/>
                    <a:pt x="18" y="2"/>
                  </a:cubicBezTo>
                  <a:cubicBezTo>
                    <a:pt x="19" y="3"/>
                    <a:pt x="19" y="3"/>
                    <a:pt x="19" y="3"/>
                  </a:cubicBezTo>
                  <a:cubicBezTo>
                    <a:pt x="20" y="3"/>
                    <a:pt x="20" y="3"/>
                    <a:pt x="20" y="3"/>
                  </a:cubicBezTo>
                  <a:cubicBezTo>
                    <a:pt x="20" y="3"/>
                    <a:pt x="20" y="3"/>
                    <a:pt x="21" y="3"/>
                  </a:cubicBezTo>
                  <a:cubicBezTo>
                    <a:pt x="21" y="3"/>
                    <a:pt x="22" y="3"/>
                    <a:pt x="22" y="4"/>
                  </a:cubicBezTo>
                  <a:cubicBezTo>
                    <a:pt x="23" y="4"/>
                    <a:pt x="22" y="5"/>
                    <a:pt x="22" y="6"/>
                  </a:cubicBezTo>
                  <a:cubicBezTo>
                    <a:pt x="22" y="6"/>
                    <a:pt x="22" y="6"/>
                    <a:pt x="22" y="7"/>
                  </a:cubicBezTo>
                  <a:cubicBezTo>
                    <a:pt x="22" y="7"/>
                    <a:pt x="21" y="7"/>
                    <a:pt x="21" y="7"/>
                  </a:cubicBezTo>
                  <a:cubicBezTo>
                    <a:pt x="21" y="8"/>
                    <a:pt x="22" y="8"/>
                    <a:pt x="23" y="8"/>
                  </a:cubicBezTo>
                  <a:cubicBezTo>
                    <a:pt x="23" y="8"/>
                    <a:pt x="24" y="8"/>
                    <a:pt x="24" y="9"/>
                  </a:cubicBezTo>
                  <a:cubicBezTo>
                    <a:pt x="25" y="9"/>
                    <a:pt x="25" y="10"/>
                    <a:pt x="25" y="11"/>
                  </a:cubicBezTo>
                  <a:cubicBezTo>
                    <a:pt x="25" y="11"/>
                    <a:pt x="26" y="11"/>
                    <a:pt x="26" y="12"/>
                  </a:cubicBezTo>
                  <a:cubicBezTo>
                    <a:pt x="26" y="13"/>
                    <a:pt x="26" y="13"/>
                    <a:pt x="25" y="13"/>
                  </a:cubicBezTo>
                  <a:cubicBezTo>
                    <a:pt x="25" y="14"/>
                    <a:pt x="25" y="14"/>
                    <a:pt x="24" y="15"/>
                  </a:cubicBezTo>
                  <a:cubicBezTo>
                    <a:pt x="24" y="15"/>
                    <a:pt x="23" y="15"/>
                    <a:pt x="23" y="15"/>
                  </a:cubicBezTo>
                  <a:cubicBezTo>
                    <a:pt x="22" y="16"/>
                    <a:pt x="22" y="17"/>
                    <a:pt x="22" y="17"/>
                  </a:cubicBezTo>
                  <a:cubicBezTo>
                    <a:pt x="22" y="18"/>
                    <a:pt x="22" y="19"/>
                    <a:pt x="22" y="19"/>
                  </a:cubicBezTo>
                  <a:cubicBezTo>
                    <a:pt x="23" y="20"/>
                    <a:pt x="23" y="20"/>
                    <a:pt x="22" y="21"/>
                  </a:cubicBezTo>
                  <a:cubicBezTo>
                    <a:pt x="22" y="21"/>
                    <a:pt x="20" y="21"/>
                    <a:pt x="20" y="21"/>
                  </a:cubicBezTo>
                  <a:cubicBezTo>
                    <a:pt x="20" y="21"/>
                    <a:pt x="20" y="21"/>
                    <a:pt x="20" y="21"/>
                  </a:cubicBezTo>
                  <a:cubicBezTo>
                    <a:pt x="20" y="20"/>
                    <a:pt x="19" y="20"/>
                    <a:pt x="19" y="20"/>
                  </a:cubicBezTo>
                  <a:cubicBezTo>
                    <a:pt x="19" y="20"/>
                    <a:pt x="19" y="20"/>
                    <a:pt x="19" y="20"/>
                  </a:cubicBezTo>
                  <a:cubicBezTo>
                    <a:pt x="19" y="19"/>
                    <a:pt x="18" y="20"/>
                    <a:pt x="18" y="19"/>
                  </a:cubicBezTo>
                  <a:cubicBezTo>
                    <a:pt x="18" y="19"/>
                    <a:pt x="17" y="19"/>
                    <a:pt x="17" y="19"/>
                  </a:cubicBezTo>
                  <a:cubicBezTo>
                    <a:pt x="17" y="18"/>
                    <a:pt x="17" y="18"/>
                    <a:pt x="17" y="18"/>
                  </a:cubicBezTo>
                  <a:cubicBezTo>
                    <a:pt x="16" y="18"/>
                    <a:pt x="16" y="18"/>
                    <a:pt x="16" y="18"/>
                  </a:cubicBezTo>
                  <a:cubicBezTo>
                    <a:pt x="15" y="18"/>
                    <a:pt x="16" y="18"/>
                    <a:pt x="16" y="17"/>
                  </a:cubicBezTo>
                  <a:cubicBezTo>
                    <a:pt x="16" y="17"/>
                    <a:pt x="16" y="17"/>
                    <a:pt x="15" y="16"/>
                  </a:cubicBezTo>
                  <a:cubicBezTo>
                    <a:pt x="15" y="16"/>
                    <a:pt x="16" y="15"/>
                    <a:pt x="16" y="15"/>
                  </a:cubicBezTo>
                  <a:cubicBezTo>
                    <a:pt x="15" y="14"/>
                    <a:pt x="15" y="17"/>
                    <a:pt x="14" y="16"/>
                  </a:cubicBezTo>
                  <a:cubicBezTo>
                    <a:pt x="14" y="17"/>
                    <a:pt x="13" y="17"/>
                    <a:pt x="12" y="17"/>
                  </a:cubicBezTo>
                  <a:cubicBezTo>
                    <a:pt x="12" y="17"/>
                    <a:pt x="11" y="17"/>
                    <a:pt x="11" y="17"/>
                  </a:cubicBezTo>
                  <a:cubicBezTo>
                    <a:pt x="11" y="16"/>
                    <a:pt x="11" y="16"/>
                    <a:pt x="11" y="16"/>
                  </a:cubicBezTo>
                  <a:cubicBezTo>
                    <a:pt x="12" y="15"/>
                    <a:pt x="11" y="15"/>
                    <a:pt x="11" y="15"/>
                  </a:cubicBezTo>
                  <a:cubicBezTo>
                    <a:pt x="11" y="15"/>
                    <a:pt x="11" y="15"/>
                    <a:pt x="11" y="14"/>
                  </a:cubicBezTo>
                  <a:cubicBezTo>
                    <a:pt x="12" y="14"/>
                    <a:pt x="12" y="14"/>
                    <a:pt x="11" y="14"/>
                  </a:cubicBezTo>
                  <a:cubicBezTo>
                    <a:pt x="11" y="13"/>
                    <a:pt x="11" y="13"/>
                    <a:pt x="10" y="13"/>
                  </a:cubicBezTo>
                  <a:cubicBezTo>
                    <a:pt x="10" y="13"/>
                    <a:pt x="9" y="13"/>
                    <a:pt x="8" y="13"/>
                  </a:cubicBezTo>
                  <a:cubicBezTo>
                    <a:pt x="8" y="13"/>
                    <a:pt x="8" y="12"/>
                    <a:pt x="7" y="11"/>
                  </a:cubicBezTo>
                  <a:cubicBezTo>
                    <a:pt x="7" y="11"/>
                    <a:pt x="6" y="11"/>
                    <a:pt x="5" y="11"/>
                  </a:cubicBezTo>
                  <a:cubicBezTo>
                    <a:pt x="5" y="10"/>
                    <a:pt x="5" y="9"/>
                    <a:pt x="5" y="9"/>
                  </a:cubicBezTo>
                  <a:cubicBezTo>
                    <a:pt x="4" y="8"/>
                    <a:pt x="4" y="8"/>
                    <a:pt x="3" y="8"/>
                  </a:cubicBezTo>
                  <a:cubicBezTo>
                    <a:pt x="3" y="9"/>
                    <a:pt x="3" y="9"/>
                    <a:pt x="2" y="9"/>
                  </a:cubicBezTo>
                  <a:cubicBezTo>
                    <a:pt x="2" y="9"/>
                    <a:pt x="2" y="8"/>
                    <a:pt x="2" y="8"/>
                  </a:cubicBezTo>
                  <a:cubicBezTo>
                    <a:pt x="1" y="7"/>
                    <a:pt x="1" y="8"/>
                    <a:pt x="1" y="7"/>
                  </a:cubicBezTo>
                  <a:cubicBezTo>
                    <a:pt x="1" y="6"/>
                    <a:pt x="1" y="6"/>
                    <a:pt x="1" y="6"/>
                  </a:cubicBezTo>
                  <a:cubicBezTo>
                    <a:pt x="1" y="5"/>
                    <a:pt x="0" y="5"/>
                    <a:pt x="0" y="5"/>
                  </a:cubicBezTo>
                  <a:cubicBezTo>
                    <a:pt x="1" y="4"/>
                    <a:pt x="1" y="4"/>
                    <a:pt x="2" y="4"/>
                  </a:cubicBezTo>
                  <a:cubicBezTo>
                    <a:pt x="2" y="3"/>
                    <a:pt x="3" y="3"/>
                    <a:pt x="3" y="3"/>
                  </a:cubicBezTo>
                  <a:cubicBezTo>
                    <a:pt x="4" y="3"/>
                    <a:pt x="5" y="1"/>
                    <a:pt x="6" y="2"/>
                  </a:cubicBezTo>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91" name="Group 490">
            <a:extLst>
              <a:ext uri="{FF2B5EF4-FFF2-40B4-BE49-F238E27FC236}">
                <a16:creationId xmlns:a16="http://schemas.microsoft.com/office/drawing/2014/main" id="{123148C5-5381-4752-A70C-65A4CF6289FA}"/>
              </a:ext>
            </a:extLst>
          </p:cNvPr>
          <p:cNvGrpSpPr/>
          <p:nvPr/>
        </p:nvGrpSpPr>
        <p:grpSpPr>
          <a:xfrm>
            <a:off x="75690" y="375755"/>
            <a:ext cx="5382958" cy="5910746"/>
            <a:chOff x="76200" y="375755"/>
            <a:chExt cx="5382958" cy="5910746"/>
          </a:xfrm>
          <a:solidFill>
            <a:srgbClr val="E3EAFD"/>
          </a:solidFill>
        </p:grpSpPr>
        <p:sp>
          <p:nvSpPr>
            <p:cNvPr id="492" name="Freeform 690">
              <a:extLst>
                <a:ext uri="{FF2B5EF4-FFF2-40B4-BE49-F238E27FC236}">
                  <a16:creationId xmlns:a16="http://schemas.microsoft.com/office/drawing/2014/main" id="{F3BD8CAB-FBE5-4524-BEBB-6E040484A0C0}"/>
                </a:ext>
              </a:extLst>
            </p:cNvPr>
            <p:cNvSpPr>
              <a:spLocks noEditPoints="1"/>
            </p:cNvSpPr>
            <p:nvPr/>
          </p:nvSpPr>
          <p:spPr bwMode="auto">
            <a:xfrm>
              <a:off x="3393406" y="4437540"/>
              <a:ext cx="78479" cy="53537"/>
            </a:xfrm>
            <a:custGeom>
              <a:avLst/>
              <a:gdLst>
                <a:gd name="T0" fmla="*/ 6 w 17"/>
                <a:gd name="T1" fmla="*/ 9 h 14"/>
                <a:gd name="T2" fmla="*/ 6 w 17"/>
                <a:gd name="T3" fmla="*/ 9 h 14"/>
                <a:gd name="T4" fmla="*/ 5 w 17"/>
                <a:gd name="T5" fmla="*/ 8 h 14"/>
                <a:gd name="T6" fmla="*/ 5 w 17"/>
                <a:gd name="T7" fmla="*/ 7 h 14"/>
                <a:gd name="T8" fmla="*/ 4 w 17"/>
                <a:gd name="T9" fmla="*/ 6 h 14"/>
                <a:gd name="T10" fmla="*/ 3 w 17"/>
                <a:gd name="T11" fmla="*/ 5 h 14"/>
                <a:gd name="T12" fmla="*/ 3 w 17"/>
                <a:gd name="T13" fmla="*/ 4 h 14"/>
                <a:gd name="T14" fmla="*/ 2 w 17"/>
                <a:gd name="T15" fmla="*/ 3 h 14"/>
                <a:gd name="T16" fmla="*/ 1 w 17"/>
                <a:gd name="T17" fmla="*/ 4 h 14"/>
                <a:gd name="T18" fmla="*/ 1 w 17"/>
                <a:gd name="T19" fmla="*/ 5 h 14"/>
                <a:gd name="T20" fmla="*/ 2 w 17"/>
                <a:gd name="T21" fmla="*/ 5 h 14"/>
                <a:gd name="T22" fmla="*/ 2 w 17"/>
                <a:gd name="T23" fmla="*/ 6 h 14"/>
                <a:gd name="T24" fmla="*/ 3 w 17"/>
                <a:gd name="T25" fmla="*/ 7 h 14"/>
                <a:gd name="T26" fmla="*/ 4 w 17"/>
                <a:gd name="T27" fmla="*/ 8 h 14"/>
                <a:gd name="T28" fmla="*/ 4 w 17"/>
                <a:gd name="T29" fmla="*/ 9 h 14"/>
                <a:gd name="T30" fmla="*/ 3 w 17"/>
                <a:gd name="T31" fmla="*/ 9 h 14"/>
                <a:gd name="T32" fmla="*/ 2 w 17"/>
                <a:gd name="T33" fmla="*/ 10 h 14"/>
                <a:gd name="T34" fmla="*/ 1 w 17"/>
                <a:gd name="T35" fmla="*/ 11 h 14"/>
                <a:gd name="T36" fmla="*/ 2 w 17"/>
                <a:gd name="T37" fmla="*/ 11 h 14"/>
                <a:gd name="T38" fmla="*/ 4 w 17"/>
                <a:gd name="T39" fmla="*/ 12 h 14"/>
                <a:gd name="T40" fmla="*/ 4 w 17"/>
                <a:gd name="T41" fmla="*/ 11 h 14"/>
                <a:gd name="T42" fmla="*/ 5 w 17"/>
                <a:gd name="T43" fmla="*/ 11 h 14"/>
                <a:gd name="T44" fmla="*/ 6 w 17"/>
                <a:gd name="T45" fmla="*/ 10 h 14"/>
                <a:gd name="T46" fmla="*/ 1 w 17"/>
                <a:gd name="T47" fmla="*/ 8 h 14"/>
                <a:gd name="T48" fmla="*/ 0 w 17"/>
                <a:gd name="T49" fmla="*/ 6 h 14"/>
                <a:gd name="T50" fmla="*/ 2 w 17"/>
                <a:gd name="T51" fmla="*/ 6 h 14"/>
                <a:gd name="T52" fmla="*/ 2 w 17"/>
                <a:gd name="T53" fmla="*/ 8 h 14"/>
                <a:gd name="T54" fmla="*/ 8 w 17"/>
                <a:gd name="T55" fmla="*/ 7 h 14"/>
                <a:gd name="T56" fmla="*/ 6 w 17"/>
                <a:gd name="T57" fmla="*/ 7 h 14"/>
                <a:gd name="T58" fmla="*/ 6 w 17"/>
                <a:gd name="T59" fmla="*/ 6 h 14"/>
                <a:gd name="T60" fmla="*/ 6 w 17"/>
                <a:gd name="T61" fmla="*/ 5 h 14"/>
                <a:gd name="T62" fmla="*/ 8 w 17"/>
                <a:gd name="T63" fmla="*/ 6 h 14"/>
                <a:gd name="T64" fmla="*/ 17 w 17"/>
                <a:gd name="T65" fmla="*/ 10 h 14"/>
                <a:gd name="T66" fmla="*/ 16 w 17"/>
                <a:gd name="T67" fmla="*/ 11 h 14"/>
                <a:gd name="T68" fmla="*/ 15 w 17"/>
                <a:gd name="T69" fmla="*/ 11 h 14"/>
                <a:gd name="T70" fmla="*/ 15 w 17"/>
                <a:gd name="T71" fmla="*/ 10 h 14"/>
                <a:gd name="T72" fmla="*/ 16 w 17"/>
                <a:gd name="T73" fmla="*/ 9 h 14"/>
                <a:gd name="T74" fmla="*/ 17 w 17"/>
                <a:gd name="T75" fmla="*/ 9 h 14"/>
                <a:gd name="T76" fmla="*/ 11 w 17"/>
                <a:gd name="T77" fmla="*/ 9 h 14"/>
                <a:gd name="T78" fmla="*/ 10 w 17"/>
                <a:gd name="T79" fmla="*/ 9 h 14"/>
                <a:gd name="T80" fmla="*/ 10 w 17"/>
                <a:gd name="T81" fmla="*/ 10 h 14"/>
                <a:gd name="T82" fmla="*/ 9 w 17"/>
                <a:gd name="T83" fmla="*/ 10 h 14"/>
                <a:gd name="T84" fmla="*/ 8 w 17"/>
                <a:gd name="T85" fmla="*/ 9 h 14"/>
                <a:gd name="T86" fmla="*/ 8 w 17"/>
                <a:gd name="T87" fmla="*/ 9 h 14"/>
                <a:gd name="T88" fmla="*/ 8 w 17"/>
                <a:gd name="T89" fmla="*/ 8 h 14"/>
                <a:gd name="T90" fmla="*/ 9 w 17"/>
                <a:gd name="T91" fmla="*/ 8 h 14"/>
                <a:gd name="T92" fmla="*/ 10 w 17"/>
                <a:gd name="T93" fmla="*/ 7 h 14"/>
                <a:gd name="T94" fmla="*/ 10 w 17"/>
                <a:gd name="T95" fmla="*/ 8 h 14"/>
                <a:gd name="T96" fmla="*/ 9 w 17"/>
                <a:gd name="T97" fmla="*/ 13 h 14"/>
                <a:gd name="T98" fmla="*/ 8 w 17"/>
                <a:gd name="T99" fmla="*/ 13 h 14"/>
                <a:gd name="T100" fmla="*/ 9 w 17"/>
                <a:gd name="T101" fmla="*/ 13 h 14"/>
                <a:gd name="T102" fmla="*/ 9 w 17"/>
                <a:gd name="T103" fmla="*/ 2 h 14"/>
                <a:gd name="T104" fmla="*/ 14 w 17"/>
                <a:gd name="T105" fmla="*/ 14 h 14"/>
                <a:gd name="T106" fmla="*/ 14 w 17"/>
                <a:gd name="T107" fmla="*/ 14 h 14"/>
                <a:gd name="T108" fmla="*/ 7 w 17"/>
                <a:gd name="T109" fmla="*/ 0 h 14"/>
                <a:gd name="T110" fmla="*/ 12 w 17"/>
                <a:gd name="T111" fmla="*/ 10 h 14"/>
                <a:gd name="T112" fmla="*/ 12 w 17"/>
                <a:gd name="T113" fmla="*/ 10 h 14"/>
                <a:gd name="T114" fmla="*/ 7 w 17"/>
                <a:gd name="T115" fmla="*/ 7 h 14"/>
                <a:gd name="T116" fmla="*/ 10 w 17"/>
                <a:gd name="T117" fmla="*/ 7 h 14"/>
                <a:gd name="T118" fmla="*/ 14 w 17"/>
                <a:gd name="T1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4">
                  <a:moveTo>
                    <a:pt x="6" y="10"/>
                  </a:move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4" y="7"/>
                  </a:cubicBezTo>
                  <a:cubicBezTo>
                    <a:pt x="4" y="7"/>
                    <a:pt x="4"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4" y="6"/>
                    <a:pt x="3" y="6"/>
                  </a:cubicBezTo>
                  <a:cubicBezTo>
                    <a:pt x="3" y="6"/>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4"/>
                  </a:cubicBezTo>
                  <a:cubicBezTo>
                    <a:pt x="1" y="4"/>
                    <a:pt x="1" y="4"/>
                    <a:pt x="2" y="4"/>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1"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3" y="11"/>
                    <a:pt x="3" y="11"/>
                  </a:cubicBezTo>
                  <a:cubicBezTo>
                    <a:pt x="3" y="11"/>
                    <a:pt x="3" y="11"/>
                    <a:pt x="3" y="11"/>
                  </a:cubicBezTo>
                  <a:cubicBezTo>
                    <a:pt x="3" y="11"/>
                    <a:pt x="3" y="11"/>
                    <a:pt x="3" y="11"/>
                  </a:cubicBezTo>
                  <a:cubicBezTo>
                    <a:pt x="3" y="11"/>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lose/>
                  <a:moveTo>
                    <a:pt x="1" y="8"/>
                  </a:moveTo>
                  <a:cubicBezTo>
                    <a:pt x="1" y="8"/>
                    <a:pt x="1" y="8"/>
                    <a:pt x="1" y="8"/>
                  </a:cubicBezTo>
                  <a:cubicBezTo>
                    <a:pt x="1" y="8"/>
                    <a:pt x="1" y="8"/>
                    <a:pt x="1" y="8"/>
                  </a:cubicBezTo>
                  <a:cubicBezTo>
                    <a:pt x="1" y="8"/>
                    <a:pt x="1" y="8"/>
                    <a:pt x="1" y="8"/>
                  </a:cubicBezTo>
                  <a:cubicBezTo>
                    <a:pt x="1" y="8"/>
                    <a:pt x="1" y="8"/>
                    <a:pt x="1" y="8"/>
                  </a:cubicBezTo>
                  <a:cubicBezTo>
                    <a:pt x="1" y="8"/>
                    <a:pt x="0" y="8"/>
                    <a:pt x="0" y="7"/>
                  </a:cubicBezTo>
                  <a:cubicBezTo>
                    <a:pt x="0" y="7"/>
                    <a:pt x="0" y="7"/>
                    <a:pt x="0" y="7"/>
                  </a:cubicBezTo>
                  <a:cubicBezTo>
                    <a:pt x="0" y="7"/>
                    <a:pt x="0" y="7"/>
                    <a:pt x="0" y="7"/>
                  </a:cubicBezTo>
                  <a:cubicBezTo>
                    <a:pt x="0" y="7"/>
                    <a:pt x="0" y="7"/>
                    <a:pt x="0" y="7"/>
                  </a:cubicBezTo>
                  <a:cubicBezTo>
                    <a:pt x="0" y="7"/>
                    <a:pt x="0" y="7"/>
                    <a:pt x="0" y="7"/>
                  </a:cubicBezTo>
                  <a:cubicBezTo>
                    <a:pt x="0" y="7"/>
                    <a:pt x="0" y="6"/>
                    <a:pt x="0" y="6"/>
                  </a:cubicBezTo>
                  <a:cubicBezTo>
                    <a:pt x="0" y="6"/>
                    <a:pt x="0" y="6"/>
                    <a:pt x="0" y="6"/>
                  </a:cubicBezTo>
                  <a:cubicBezTo>
                    <a:pt x="0" y="6"/>
                    <a:pt x="0"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8"/>
                  </a:cubicBezTo>
                  <a:cubicBezTo>
                    <a:pt x="2" y="8"/>
                    <a:pt x="2" y="8"/>
                    <a:pt x="2" y="8"/>
                  </a:cubicBezTo>
                  <a:cubicBezTo>
                    <a:pt x="2" y="8"/>
                    <a:pt x="2" y="8"/>
                    <a:pt x="2" y="8"/>
                  </a:cubicBezTo>
                  <a:cubicBezTo>
                    <a:pt x="2" y="8"/>
                    <a:pt x="2" y="8"/>
                    <a:pt x="2" y="8"/>
                  </a:cubicBezTo>
                  <a:cubicBezTo>
                    <a:pt x="2" y="8"/>
                    <a:pt x="2" y="8"/>
                    <a:pt x="1" y="8"/>
                  </a:cubicBezTo>
                  <a:cubicBezTo>
                    <a:pt x="1" y="8"/>
                    <a:pt x="1" y="8"/>
                    <a:pt x="1" y="8"/>
                  </a:cubicBezTo>
                  <a:cubicBezTo>
                    <a:pt x="1" y="8"/>
                    <a:pt x="1" y="8"/>
                    <a:pt x="1" y="8"/>
                  </a:cubicBezTo>
                  <a:close/>
                  <a:moveTo>
                    <a:pt x="8" y="7"/>
                  </a:move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7"/>
                  </a:cubicBezTo>
                  <a:close/>
                  <a:moveTo>
                    <a:pt x="17" y="9"/>
                  </a:moveTo>
                  <a:cubicBezTo>
                    <a:pt x="17" y="9"/>
                    <a:pt x="17" y="9"/>
                    <a:pt x="17" y="9"/>
                  </a:cubicBezTo>
                  <a:cubicBezTo>
                    <a:pt x="17" y="9"/>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4" y="11"/>
                    <a:pt x="14" y="11"/>
                  </a:cubicBezTo>
                  <a:cubicBezTo>
                    <a:pt x="14" y="11"/>
                    <a:pt x="14" y="11"/>
                    <a:pt x="14" y="11"/>
                  </a:cubicBezTo>
                  <a:cubicBezTo>
                    <a:pt x="14" y="11"/>
                    <a:pt x="14" y="11"/>
                    <a:pt x="14" y="11"/>
                  </a:cubicBezTo>
                  <a:cubicBezTo>
                    <a:pt x="14"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6" y="10"/>
                  </a:cubicBezTo>
                  <a:cubicBezTo>
                    <a:pt x="16" y="10"/>
                    <a:pt x="16" y="10"/>
                    <a:pt x="16" y="10"/>
                  </a:cubicBezTo>
                  <a:cubicBezTo>
                    <a:pt x="16" y="10"/>
                    <a:pt x="16" y="10"/>
                    <a:pt x="16" y="10"/>
                  </a:cubicBezTo>
                  <a:cubicBezTo>
                    <a:pt x="16" y="10"/>
                    <a:pt x="16" y="10"/>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lose/>
                  <a:moveTo>
                    <a:pt x="11" y="8"/>
                  </a:moveTo>
                  <a:cubicBezTo>
                    <a:pt x="11" y="8"/>
                    <a:pt x="11" y="8"/>
                    <a:pt x="11" y="8"/>
                  </a:cubicBezTo>
                  <a:cubicBezTo>
                    <a:pt x="11" y="8"/>
                    <a:pt x="11" y="8"/>
                    <a:pt x="11" y="8"/>
                  </a:cubicBezTo>
                  <a:cubicBezTo>
                    <a:pt x="11" y="8"/>
                    <a:pt x="11" y="8"/>
                    <a:pt x="11" y="8"/>
                  </a:cubicBezTo>
                  <a:cubicBezTo>
                    <a:pt x="11" y="8"/>
                    <a:pt x="10" y="9"/>
                    <a:pt x="11" y="9"/>
                  </a:cubicBezTo>
                  <a:cubicBezTo>
                    <a:pt x="11" y="9"/>
                    <a:pt x="11" y="9"/>
                    <a:pt x="11" y="9"/>
                  </a:cubicBezTo>
                  <a:cubicBezTo>
                    <a:pt x="11" y="9"/>
                    <a:pt x="11" y="9"/>
                    <a:pt x="11" y="9"/>
                  </a:cubicBezTo>
                  <a:cubicBezTo>
                    <a:pt x="11" y="9"/>
                    <a:pt x="11" y="9"/>
                    <a:pt x="11" y="9"/>
                  </a:cubicBezTo>
                  <a:cubicBezTo>
                    <a:pt x="10" y="9"/>
                    <a:pt x="10" y="9"/>
                    <a:pt x="10" y="9"/>
                  </a:cubicBezTo>
                  <a:cubicBezTo>
                    <a:pt x="11" y="9"/>
                    <a:pt x="11"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10"/>
                  </a:cubicBezTo>
                  <a:cubicBezTo>
                    <a:pt x="10" y="10"/>
                    <a:pt x="10" y="10"/>
                    <a:pt x="10" y="10"/>
                  </a:cubicBezTo>
                  <a:cubicBezTo>
                    <a:pt x="10" y="9"/>
                    <a:pt x="10" y="10"/>
                    <a:pt x="10" y="9"/>
                  </a:cubicBezTo>
                  <a:cubicBezTo>
                    <a:pt x="10" y="9"/>
                    <a:pt x="10" y="9"/>
                    <a:pt x="10" y="9"/>
                  </a:cubicBezTo>
                  <a:cubicBezTo>
                    <a:pt x="10" y="9"/>
                    <a:pt x="10" y="9"/>
                    <a:pt x="10" y="9"/>
                  </a:cubicBezTo>
                  <a:cubicBezTo>
                    <a:pt x="10" y="9"/>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1" y="8"/>
                  </a:cubicBezTo>
                  <a:cubicBezTo>
                    <a:pt x="11" y="8"/>
                    <a:pt x="11" y="8"/>
                    <a:pt x="11" y="8"/>
                  </a:cubicBezTo>
                  <a:close/>
                  <a:moveTo>
                    <a:pt x="9" y="13"/>
                  </a:moveTo>
                  <a:cubicBezTo>
                    <a:pt x="9" y="13"/>
                    <a:pt x="9" y="13"/>
                    <a:pt x="9" y="13"/>
                  </a:cubicBezTo>
                  <a:cubicBezTo>
                    <a:pt x="9" y="13"/>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lose/>
                  <a:moveTo>
                    <a:pt x="8" y="2"/>
                  </a:moveTo>
                  <a:cubicBezTo>
                    <a:pt x="8" y="2"/>
                    <a:pt x="8" y="2"/>
                    <a:pt x="8" y="2"/>
                  </a:cubicBezTo>
                  <a:cubicBezTo>
                    <a:pt x="8" y="2"/>
                    <a:pt x="8"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2"/>
                    <a:pt x="8" y="2"/>
                    <a:pt x="8" y="2"/>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lose/>
                  <a:moveTo>
                    <a:pt x="6" y="0"/>
                  </a:moveTo>
                  <a:cubicBezTo>
                    <a:pt x="6" y="0"/>
                    <a:pt x="6" y="0"/>
                    <a:pt x="6" y="0"/>
                  </a:cubicBezTo>
                  <a:cubicBezTo>
                    <a:pt x="6" y="0"/>
                    <a:pt x="6" y="0"/>
                    <a:pt x="6" y="0"/>
                  </a:cubicBezTo>
                  <a:cubicBezTo>
                    <a:pt x="6" y="0"/>
                    <a:pt x="6" y="0"/>
                    <a:pt x="6" y="0"/>
                  </a:cubicBezTo>
                  <a:cubicBezTo>
                    <a:pt x="6" y="0"/>
                    <a:pt x="6" y="0"/>
                    <a:pt x="6" y="0"/>
                  </a:cubicBezTo>
                  <a:cubicBezTo>
                    <a:pt x="6" y="0"/>
                    <a:pt x="7" y="0"/>
                    <a:pt x="7" y="0"/>
                  </a:cubicBezTo>
                  <a:cubicBezTo>
                    <a:pt x="7" y="0"/>
                    <a:pt x="7" y="0"/>
                    <a:pt x="7" y="0"/>
                  </a:cubicBezTo>
                  <a:cubicBezTo>
                    <a:pt x="7" y="0"/>
                    <a:pt x="7" y="0"/>
                    <a:pt x="7" y="0"/>
                  </a:cubicBezTo>
                  <a:cubicBezTo>
                    <a:pt x="7" y="0"/>
                    <a:pt x="7" y="0"/>
                    <a:pt x="7" y="0"/>
                  </a:cubicBezTo>
                  <a:cubicBezTo>
                    <a:pt x="7" y="0"/>
                    <a:pt x="7" y="0"/>
                    <a:pt x="7" y="0"/>
                  </a:cubicBezTo>
                  <a:cubicBezTo>
                    <a:pt x="7" y="1"/>
                    <a:pt x="6" y="0"/>
                    <a:pt x="6" y="0"/>
                  </a:cubicBezTo>
                  <a:cubicBezTo>
                    <a:pt x="6" y="0"/>
                    <a:pt x="6" y="0"/>
                    <a:pt x="6" y="0"/>
                  </a:cubicBezTo>
                  <a:cubicBezTo>
                    <a:pt x="6" y="0"/>
                    <a:pt x="6" y="0"/>
                    <a:pt x="6" y="0"/>
                  </a:cubicBezTo>
                  <a:cubicBezTo>
                    <a:pt x="6" y="0"/>
                    <a:pt x="6" y="0"/>
                    <a:pt x="6" y="0"/>
                  </a:cubicBezTo>
                  <a:close/>
                  <a:moveTo>
                    <a:pt x="12" y="10"/>
                  </a:move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2" y="10"/>
                    <a:pt x="12" y="10"/>
                  </a:cubicBezTo>
                  <a:cubicBezTo>
                    <a:pt x="12" y="10"/>
                    <a:pt x="12" y="10"/>
                    <a:pt x="12" y="10"/>
                  </a:cubicBezTo>
                  <a:close/>
                  <a:moveTo>
                    <a:pt x="7" y="9"/>
                  </a:moveTo>
                  <a:cubicBezTo>
                    <a:pt x="7" y="9"/>
                    <a:pt x="7" y="9"/>
                    <a:pt x="7" y="9"/>
                  </a:cubicBezTo>
                  <a:cubicBezTo>
                    <a:pt x="7" y="9"/>
                    <a:pt x="7" y="9"/>
                    <a:pt x="7" y="9"/>
                  </a:cubicBezTo>
                  <a:cubicBezTo>
                    <a:pt x="7" y="9"/>
                    <a:pt x="7" y="9"/>
                    <a:pt x="7" y="9"/>
                  </a:cubicBezTo>
                  <a:cubicBezTo>
                    <a:pt x="7" y="8"/>
                    <a:pt x="7" y="8"/>
                    <a:pt x="7" y="8"/>
                  </a:cubicBezTo>
                  <a:cubicBezTo>
                    <a:pt x="7" y="8"/>
                    <a:pt x="7" y="8"/>
                    <a:pt x="7" y="8"/>
                  </a:cubicBezTo>
                  <a:cubicBezTo>
                    <a:pt x="7" y="8"/>
                    <a:pt x="7" y="8"/>
                    <a:pt x="7" y="9"/>
                  </a:cubicBezTo>
                  <a:cubicBezTo>
                    <a:pt x="7" y="9"/>
                    <a:pt x="7" y="9"/>
                    <a:pt x="7" y="9"/>
                  </a:cubicBezTo>
                  <a:close/>
                  <a:moveTo>
                    <a:pt x="7" y="7"/>
                  </a:move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lose/>
                  <a:moveTo>
                    <a:pt x="10" y="7"/>
                  </a:moveTo>
                  <a:cubicBezTo>
                    <a:pt x="10" y="7"/>
                    <a:pt x="10" y="7"/>
                    <a:pt x="10" y="7"/>
                  </a:cubicBezTo>
                  <a:cubicBezTo>
                    <a:pt x="10" y="7"/>
                    <a:pt x="10" y="7"/>
                    <a:pt x="10" y="7"/>
                  </a:cubicBezTo>
                  <a:cubicBezTo>
                    <a:pt x="10" y="7"/>
                    <a:pt x="10" y="7"/>
                    <a:pt x="10" y="7"/>
                  </a:cubicBezTo>
                  <a:cubicBezTo>
                    <a:pt x="10" y="7"/>
                    <a:pt x="10" y="7"/>
                    <a:pt x="10" y="7"/>
                  </a:cubicBezTo>
                  <a:close/>
                  <a:moveTo>
                    <a:pt x="8" y="6"/>
                  </a:moveTo>
                  <a:cubicBezTo>
                    <a:pt x="8" y="6"/>
                    <a:pt x="8" y="6"/>
                    <a:pt x="8" y="6"/>
                  </a:cubicBezTo>
                  <a:cubicBezTo>
                    <a:pt x="8" y="6"/>
                    <a:pt x="8" y="6"/>
                    <a:pt x="8" y="6"/>
                  </a:cubicBezTo>
                  <a:cubicBezTo>
                    <a:pt x="8" y="6"/>
                    <a:pt x="8" y="6"/>
                    <a:pt x="8" y="6"/>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lose/>
                  <a:moveTo>
                    <a:pt x="12" y="2"/>
                  </a:move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3" name="Freeform 679">
              <a:extLst>
                <a:ext uri="{FF2B5EF4-FFF2-40B4-BE49-F238E27FC236}">
                  <a16:creationId xmlns:a16="http://schemas.microsoft.com/office/drawing/2014/main" id="{242238B7-3971-46E1-A6BF-9183D0A49109}"/>
                </a:ext>
              </a:extLst>
            </p:cNvPr>
            <p:cNvSpPr>
              <a:spLocks noEditPoints="1"/>
            </p:cNvSpPr>
            <p:nvPr/>
          </p:nvSpPr>
          <p:spPr bwMode="auto">
            <a:xfrm>
              <a:off x="3659488" y="4142137"/>
              <a:ext cx="444120" cy="311092"/>
            </a:xfrm>
            <a:custGeom>
              <a:avLst/>
              <a:gdLst>
                <a:gd name="T0" fmla="*/ 44 w 95"/>
                <a:gd name="T1" fmla="*/ 74 h 82"/>
                <a:gd name="T2" fmla="*/ 42 w 95"/>
                <a:gd name="T3" fmla="*/ 68 h 82"/>
                <a:gd name="T4" fmla="*/ 42 w 95"/>
                <a:gd name="T5" fmla="*/ 64 h 82"/>
                <a:gd name="T6" fmla="*/ 39 w 95"/>
                <a:gd name="T7" fmla="*/ 57 h 82"/>
                <a:gd name="T8" fmla="*/ 39 w 95"/>
                <a:gd name="T9" fmla="*/ 51 h 82"/>
                <a:gd name="T10" fmla="*/ 42 w 95"/>
                <a:gd name="T11" fmla="*/ 45 h 82"/>
                <a:gd name="T12" fmla="*/ 39 w 95"/>
                <a:gd name="T13" fmla="*/ 42 h 82"/>
                <a:gd name="T14" fmla="*/ 30 w 95"/>
                <a:gd name="T15" fmla="*/ 43 h 82"/>
                <a:gd name="T16" fmla="*/ 22 w 95"/>
                <a:gd name="T17" fmla="*/ 38 h 82"/>
                <a:gd name="T18" fmla="*/ 16 w 95"/>
                <a:gd name="T19" fmla="*/ 37 h 82"/>
                <a:gd name="T20" fmla="*/ 9 w 95"/>
                <a:gd name="T21" fmla="*/ 37 h 82"/>
                <a:gd name="T22" fmla="*/ 7 w 95"/>
                <a:gd name="T23" fmla="*/ 29 h 82"/>
                <a:gd name="T24" fmla="*/ 2 w 95"/>
                <a:gd name="T25" fmla="*/ 21 h 82"/>
                <a:gd name="T26" fmla="*/ 3 w 95"/>
                <a:gd name="T27" fmla="*/ 15 h 82"/>
                <a:gd name="T28" fmla="*/ 9 w 95"/>
                <a:gd name="T29" fmla="*/ 5 h 82"/>
                <a:gd name="T30" fmla="*/ 10 w 95"/>
                <a:gd name="T31" fmla="*/ 7 h 82"/>
                <a:gd name="T32" fmla="*/ 10 w 95"/>
                <a:gd name="T33" fmla="*/ 16 h 82"/>
                <a:gd name="T34" fmla="*/ 13 w 95"/>
                <a:gd name="T35" fmla="*/ 23 h 82"/>
                <a:gd name="T36" fmla="*/ 16 w 95"/>
                <a:gd name="T37" fmla="*/ 17 h 82"/>
                <a:gd name="T38" fmla="*/ 13 w 95"/>
                <a:gd name="T39" fmla="*/ 10 h 82"/>
                <a:gd name="T40" fmla="*/ 22 w 95"/>
                <a:gd name="T41" fmla="*/ 7 h 82"/>
                <a:gd name="T42" fmla="*/ 25 w 95"/>
                <a:gd name="T43" fmla="*/ 4 h 82"/>
                <a:gd name="T44" fmla="*/ 23 w 95"/>
                <a:gd name="T45" fmla="*/ 1 h 82"/>
                <a:gd name="T46" fmla="*/ 29 w 95"/>
                <a:gd name="T47" fmla="*/ 5 h 82"/>
                <a:gd name="T48" fmla="*/ 36 w 95"/>
                <a:gd name="T49" fmla="*/ 10 h 82"/>
                <a:gd name="T50" fmla="*/ 42 w 95"/>
                <a:gd name="T51" fmla="*/ 12 h 82"/>
                <a:gd name="T52" fmla="*/ 51 w 95"/>
                <a:gd name="T53" fmla="*/ 12 h 82"/>
                <a:gd name="T54" fmla="*/ 60 w 95"/>
                <a:gd name="T55" fmla="*/ 16 h 82"/>
                <a:gd name="T56" fmla="*/ 67 w 95"/>
                <a:gd name="T57" fmla="*/ 12 h 82"/>
                <a:gd name="T58" fmla="*/ 67 w 95"/>
                <a:gd name="T59" fmla="*/ 12 h 82"/>
                <a:gd name="T60" fmla="*/ 75 w 95"/>
                <a:gd name="T61" fmla="*/ 11 h 82"/>
                <a:gd name="T62" fmla="*/ 79 w 95"/>
                <a:gd name="T63" fmla="*/ 12 h 82"/>
                <a:gd name="T64" fmla="*/ 74 w 95"/>
                <a:gd name="T65" fmla="*/ 12 h 82"/>
                <a:gd name="T66" fmla="*/ 77 w 95"/>
                <a:gd name="T67" fmla="*/ 17 h 82"/>
                <a:gd name="T68" fmla="*/ 83 w 95"/>
                <a:gd name="T69" fmla="*/ 18 h 82"/>
                <a:gd name="T70" fmla="*/ 87 w 95"/>
                <a:gd name="T71" fmla="*/ 22 h 82"/>
                <a:gd name="T72" fmla="*/ 89 w 95"/>
                <a:gd name="T73" fmla="*/ 25 h 82"/>
                <a:gd name="T74" fmla="*/ 91 w 95"/>
                <a:gd name="T75" fmla="*/ 26 h 82"/>
                <a:gd name="T76" fmla="*/ 94 w 95"/>
                <a:gd name="T77" fmla="*/ 29 h 82"/>
                <a:gd name="T78" fmla="*/ 90 w 95"/>
                <a:gd name="T79" fmla="*/ 35 h 82"/>
                <a:gd name="T80" fmla="*/ 91 w 95"/>
                <a:gd name="T81" fmla="*/ 38 h 82"/>
                <a:gd name="T82" fmla="*/ 86 w 95"/>
                <a:gd name="T83" fmla="*/ 40 h 82"/>
                <a:gd name="T84" fmla="*/ 90 w 95"/>
                <a:gd name="T85" fmla="*/ 52 h 82"/>
                <a:gd name="T86" fmla="*/ 87 w 95"/>
                <a:gd name="T87" fmla="*/ 55 h 82"/>
                <a:gd name="T88" fmla="*/ 83 w 95"/>
                <a:gd name="T89" fmla="*/ 57 h 82"/>
                <a:gd name="T90" fmla="*/ 78 w 95"/>
                <a:gd name="T91" fmla="*/ 58 h 82"/>
                <a:gd name="T92" fmla="*/ 75 w 95"/>
                <a:gd name="T93" fmla="*/ 61 h 82"/>
                <a:gd name="T94" fmla="*/ 72 w 95"/>
                <a:gd name="T95" fmla="*/ 60 h 82"/>
                <a:gd name="T96" fmla="*/ 68 w 95"/>
                <a:gd name="T97" fmla="*/ 59 h 82"/>
                <a:gd name="T98" fmla="*/ 61 w 95"/>
                <a:gd name="T99" fmla="*/ 57 h 82"/>
                <a:gd name="T100" fmla="*/ 65 w 95"/>
                <a:gd name="T101" fmla="*/ 62 h 82"/>
                <a:gd name="T102" fmla="*/ 66 w 95"/>
                <a:gd name="T103" fmla="*/ 69 h 82"/>
                <a:gd name="T104" fmla="*/ 69 w 95"/>
                <a:gd name="T105" fmla="*/ 72 h 82"/>
                <a:gd name="T106" fmla="*/ 63 w 95"/>
                <a:gd name="T107" fmla="*/ 77 h 82"/>
                <a:gd name="T108" fmla="*/ 60 w 95"/>
                <a:gd name="T109" fmla="*/ 78 h 82"/>
                <a:gd name="T110" fmla="*/ 57 w 95"/>
                <a:gd name="T111" fmla="*/ 80 h 82"/>
                <a:gd name="T112" fmla="*/ 55 w 95"/>
                <a:gd name="T113" fmla="*/ 80 h 82"/>
                <a:gd name="T114" fmla="*/ 67 w 95"/>
                <a:gd name="T115" fmla="*/ 9 h 82"/>
                <a:gd name="T116" fmla="*/ 66 w 95"/>
                <a:gd name="T117" fmla="*/ 8 h 82"/>
                <a:gd name="T118" fmla="*/ 64 w 95"/>
                <a:gd name="T119" fmla="*/ 9 h 82"/>
                <a:gd name="T120" fmla="*/ 64 w 95"/>
                <a:gd name="T121" fmla="*/ 9 h 82"/>
                <a:gd name="T122" fmla="*/ 66 w 95"/>
                <a:gd name="T123" fmla="*/ 10 h 82"/>
                <a:gd name="T124" fmla="*/ 67 w 95"/>
                <a:gd name="T125" fmla="*/ 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 h="82">
                  <a:moveTo>
                    <a:pt x="49" y="82"/>
                  </a:moveTo>
                  <a:cubicBezTo>
                    <a:pt x="46" y="78"/>
                    <a:pt x="46" y="78"/>
                    <a:pt x="46" y="78"/>
                  </a:cubicBezTo>
                  <a:cubicBezTo>
                    <a:pt x="46" y="78"/>
                    <a:pt x="46" y="77"/>
                    <a:pt x="46" y="77"/>
                  </a:cubicBezTo>
                  <a:cubicBezTo>
                    <a:pt x="46" y="77"/>
                    <a:pt x="46" y="77"/>
                    <a:pt x="46" y="77"/>
                  </a:cubicBezTo>
                  <a:cubicBezTo>
                    <a:pt x="45" y="76"/>
                    <a:pt x="45" y="75"/>
                    <a:pt x="45" y="75"/>
                  </a:cubicBezTo>
                  <a:cubicBezTo>
                    <a:pt x="45" y="75"/>
                    <a:pt x="44" y="74"/>
                    <a:pt x="44" y="74"/>
                  </a:cubicBezTo>
                  <a:cubicBezTo>
                    <a:pt x="44" y="74"/>
                    <a:pt x="44" y="73"/>
                    <a:pt x="44" y="73"/>
                  </a:cubicBezTo>
                  <a:cubicBezTo>
                    <a:pt x="44" y="73"/>
                    <a:pt x="44" y="72"/>
                    <a:pt x="44" y="72"/>
                  </a:cubicBezTo>
                  <a:cubicBezTo>
                    <a:pt x="44" y="72"/>
                    <a:pt x="44" y="72"/>
                    <a:pt x="43" y="72"/>
                  </a:cubicBezTo>
                  <a:cubicBezTo>
                    <a:pt x="43" y="71"/>
                    <a:pt x="43" y="71"/>
                    <a:pt x="43" y="71"/>
                  </a:cubicBezTo>
                  <a:cubicBezTo>
                    <a:pt x="43" y="70"/>
                    <a:pt x="43" y="70"/>
                    <a:pt x="43" y="70"/>
                  </a:cubicBezTo>
                  <a:cubicBezTo>
                    <a:pt x="43" y="70"/>
                    <a:pt x="42" y="69"/>
                    <a:pt x="42" y="68"/>
                  </a:cubicBezTo>
                  <a:cubicBezTo>
                    <a:pt x="42" y="68"/>
                    <a:pt x="41" y="68"/>
                    <a:pt x="41" y="68"/>
                  </a:cubicBezTo>
                  <a:cubicBezTo>
                    <a:pt x="41" y="68"/>
                    <a:pt x="40" y="67"/>
                    <a:pt x="40" y="67"/>
                  </a:cubicBezTo>
                  <a:cubicBezTo>
                    <a:pt x="40" y="67"/>
                    <a:pt x="39" y="67"/>
                    <a:pt x="39" y="67"/>
                  </a:cubicBezTo>
                  <a:cubicBezTo>
                    <a:pt x="39" y="67"/>
                    <a:pt x="39" y="67"/>
                    <a:pt x="39" y="67"/>
                  </a:cubicBezTo>
                  <a:cubicBezTo>
                    <a:pt x="41" y="65"/>
                    <a:pt x="41" y="65"/>
                    <a:pt x="41" y="65"/>
                  </a:cubicBezTo>
                  <a:cubicBezTo>
                    <a:pt x="42" y="64"/>
                    <a:pt x="42" y="64"/>
                    <a:pt x="42" y="64"/>
                  </a:cubicBezTo>
                  <a:cubicBezTo>
                    <a:pt x="42" y="64"/>
                    <a:pt x="43" y="63"/>
                    <a:pt x="43" y="63"/>
                  </a:cubicBezTo>
                  <a:cubicBezTo>
                    <a:pt x="43" y="63"/>
                    <a:pt x="42" y="62"/>
                    <a:pt x="42" y="62"/>
                  </a:cubicBezTo>
                  <a:cubicBezTo>
                    <a:pt x="42" y="62"/>
                    <a:pt x="41" y="60"/>
                    <a:pt x="41" y="60"/>
                  </a:cubicBezTo>
                  <a:cubicBezTo>
                    <a:pt x="40" y="60"/>
                    <a:pt x="40" y="60"/>
                    <a:pt x="40" y="60"/>
                  </a:cubicBezTo>
                  <a:cubicBezTo>
                    <a:pt x="40" y="60"/>
                    <a:pt x="40" y="59"/>
                    <a:pt x="40" y="59"/>
                  </a:cubicBezTo>
                  <a:cubicBezTo>
                    <a:pt x="40" y="59"/>
                    <a:pt x="39" y="57"/>
                    <a:pt x="39" y="57"/>
                  </a:cubicBezTo>
                  <a:cubicBezTo>
                    <a:pt x="39" y="56"/>
                    <a:pt x="39" y="56"/>
                    <a:pt x="39" y="56"/>
                  </a:cubicBezTo>
                  <a:cubicBezTo>
                    <a:pt x="39" y="56"/>
                    <a:pt x="39" y="55"/>
                    <a:pt x="39" y="55"/>
                  </a:cubicBezTo>
                  <a:cubicBezTo>
                    <a:pt x="39" y="55"/>
                    <a:pt x="39" y="55"/>
                    <a:pt x="39" y="54"/>
                  </a:cubicBezTo>
                  <a:cubicBezTo>
                    <a:pt x="39" y="54"/>
                    <a:pt x="39" y="54"/>
                    <a:pt x="39" y="54"/>
                  </a:cubicBezTo>
                  <a:cubicBezTo>
                    <a:pt x="39" y="51"/>
                    <a:pt x="39" y="51"/>
                    <a:pt x="39" y="51"/>
                  </a:cubicBezTo>
                  <a:cubicBezTo>
                    <a:pt x="39" y="51"/>
                    <a:pt x="39" y="51"/>
                    <a:pt x="39" y="51"/>
                  </a:cubicBezTo>
                  <a:cubicBezTo>
                    <a:pt x="39" y="51"/>
                    <a:pt x="39" y="50"/>
                    <a:pt x="39" y="50"/>
                  </a:cubicBezTo>
                  <a:cubicBezTo>
                    <a:pt x="39" y="50"/>
                    <a:pt x="39" y="50"/>
                    <a:pt x="39" y="50"/>
                  </a:cubicBezTo>
                  <a:cubicBezTo>
                    <a:pt x="39" y="49"/>
                    <a:pt x="39" y="49"/>
                    <a:pt x="40" y="49"/>
                  </a:cubicBezTo>
                  <a:cubicBezTo>
                    <a:pt x="40" y="49"/>
                    <a:pt x="40" y="48"/>
                    <a:pt x="40" y="48"/>
                  </a:cubicBezTo>
                  <a:cubicBezTo>
                    <a:pt x="40" y="46"/>
                    <a:pt x="40" y="46"/>
                    <a:pt x="40" y="46"/>
                  </a:cubicBezTo>
                  <a:cubicBezTo>
                    <a:pt x="42" y="45"/>
                    <a:pt x="42" y="45"/>
                    <a:pt x="42" y="45"/>
                  </a:cubicBezTo>
                  <a:cubicBezTo>
                    <a:pt x="42" y="44"/>
                    <a:pt x="42" y="44"/>
                    <a:pt x="42" y="44"/>
                  </a:cubicBezTo>
                  <a:cubicBezTo>
                    <a:pt x="41" y="43"/>
                    <a:pt x="41" y="43"/>
                    <a:pt x="41" y="43"/>
                  </a:cubicBezTo>
                  <a:cubicBezTo>
                    <a:pt x="41" y="43"/>
                    <a:pt x="41" y="43"/>
                    <a:pt x="41" y="43"/>
                  </a:cubicBezTo>
                  <a:cubicBezTo>
                    <a:pt x="41" y="43"/>
                    <a:pt x="40" y="43"/>
                    <a:pt x="40" y="43"/>
                  </a:cubicBezTo>
                  <a:cubicBezTo>
                    <a:pt x="40" y="43"/>
                    <a:pt x="40" y="42"/>
                    <a:pt x="40" y="42"/>
                  </a:cubicBezTo>
                  <a:cubicBezTo>
                    <a:pt x="39" y="42"/>
                    <a:pt x="39" y="42"/>
                    <a:pt x="39" y="42"/>
                  </a:cubicBezTo>
                  <a:cubicBezTo>
                    <a:pt x="39" y="42"/>
                    <a:pt x="38" y="43"/>
                    <a:pt x="38" y="43"/>
                  </a:cubicBezTo>
                  <a:cubicBezTo>
                    <a:pt x="37" y="43"/>
                    <a:pt x="35" y="44"/>
                    <a:pt x="35" y="44"/>
                  </a:cubicBezTo>
                  <a:cubicBezTo>
                    <a:pt x="35" y="44"/>
                    <a:pt x="34" y="44"/>
                    <a:pt x="34" y="44"/>
                  </a:cubicBezTo>
                  <a:cubicBezTo>
                    <a:pt x="34" y="44"/>
                    <a:pt x="32" y="44"/>
                    <a:pt x="32" y="44"/>
                  </a:cubicBezTo>
                  <a:cubicBezTo>
                    <a:pt x="32" y="44"/>
                    <a:pt x="31" y="43"/>
                    <a:pt x="31" y="43"/>
                  </a:cubicBezTo>
                  <a:cubicBezTo>
                    <a:pt x="30" y="43"/>
                    <a:pt x="30" y="43"/>
                    <a:pt x="30" y="43"/>
                  </a:cubicBezTo>
                  <a:cubicBezTo>
                    <a:pt x="30" y="43"/>
                    <a:pt x="29" y="44"/>
                    <a:pt x="29" y="44"/>
                  </a:cubicBezTo>
                  <a:cubicBezTo>
                    <a:pt x="29" y="44"/>
                    <a:pt x="29" y="44"/>
                    <a:pt x="29" y="44"/>
                  </a:cubicBezTo>
                  <a:cubicBezTo>
                    <a:pt x="28" y="44"/>
                    <a:pt x="28" y="44"/>
                    <a:pt x="28" y="44"/>
                  </a:cubicBezTo>
                  <a:cubicBezTo>
                    <a:pt x="28" y="44"/>
                    <a:pt x="28" y="44"/>
                    <a:pt x="28" y="44"/>
                  </a:cubicBezTo>
                  <a:cubicBezTo>
                    <a:pt x="23" y="38"/>
                    <a:pt x="23" y="38"/>
                    <a:pt x="23" y="38"/>
                  </a:cubicBezTo>
                  <a:cubicBezTo>
                    <a:pt x="22" y="38"/>
                    <a:pt x="22" y="38"/>
                    <a:pt x="22" y="38"/>
                  </a:cubicBezTo>
                  <a:cubicBezTo>
                    <a:pt x="21" y="38"/>
                    <a:pt x="21" y="38"/>
                    <a:pt x="21" y="38"/>
                  </a:cubicBezTo>
                  <a:cubicBezTo>
                    <a:pt x="19" y="37"/>
                    <a:pt x="19" y="37"/>
                    <a:pt x="19" y="37"/>
                  </a:cubicBezTo>
                  <a:cubicBezTo>
                    <a:pt x="18" y="37"/>
                    <a:pt x="18" y="37"/>
                    <a:pt x="18" y="37"/>
                  </a:cubicBezTo>
                  <a:cubicBezTo>
                    <a:pt x="17" y="38"/>
                    <a:pt x="17" y="38"/>
                    <a:pt x="17" y="38"/>
                  </a:cubicBezTo>
                  <a:cubicBezTo>
                    <a:pt x="16" y="38"/>
                    <a:pt x="16" y="38"/>
                    <a:pt x="16" y="38"/>
                  </a:cubicBezTo>
                  <a:cubicBezTo>
                    <a:pt x="16" y="37"/>
                    <a:pt x="16" y="37"/>
                    <a:pt x="16" y="37"/>
                  </a:cubicBezTo>
                  <a:cubicBezTo>
                    <a:pt x="12" y="37"/>
                    <a:pt x="12" y="37"/>
                    <a:pt x="12" y="37"/>
                  </a:cubicBezTo>
                  <a:cubicBezTo>
                    <a:pt x="12" y="37"/>
                    <a:pt x="11" y="37"/>
                    <a:pt x="11" y="37"/>
                  </a:cubicBezTo>
                  <a:cubicBezTo>
                    <a:pt x="11" y="37"/>
                    <a:pt x="11" y="37"/>
                    <a:pt x="11" y="37"/>
                  </a:cubicBezTo>
                  <a:cubicBezTo>
                    <a:pt x="10" y="37"/>
                    <a:pt x="10" y="37"/>
                    <a:pt x="10" y="37"/>
                  </a:cubicBezTo>
                  <a:cubicBezTo>
                    <a:pt x="9" y="37"/>
                    <a:pt x="9" y="37"/>
                    <a:pt x="9" y="37"/>
                  </a:cubicBezTo>
                  <a:cubicBezTo>
                    <a:pt x="9" y="37"/>
                    <a:pt x="9" y="37"/>
                    <a:pt x="9" y="37"/>
                  </a:cubicBezTo>
                  <a:cubicBezTo>
                    <a:pt x="9" y="36"/>
                    <a:pt x="8" y="35"/>
                    <a:pt x="8" y="35"/>
                  </a:cubicBezTo>
                  <a:cubicBezTo>
                    <a:pt x="7" y="35"/>
                    <a:pt x="7" y="35"/>
                    <a:pt x="7" y="35"/>
                  </a:cubicBezTo>
                  <a:cubicBezTo>
                    <a:pt x="7" y="35"/>
                    <a:pt x="6" y="34"/>
                    <a:pt x="6" y="34"/>
                  </a:cubicBezTo>
                  <a:cubicBezTo>
                    <a:pt x="6" y="33"/>
                    <a:pt x="6" y="31"/>
                    <a:pt x="6" y="31"/>
                  </a:cubicBezTo>
                  <a:cubicBezTo>
                    <a:pt x="6" y="31"/>
                    <a:pt x="7" y="30"/>
                    <a:pt x="7" y="30"/>
                  </a:cubicBezTo>
                  <a:cubicBezTo>
                    <a:pt x="7" y="30"/>
                    <a:pt x="7" y="29"/>
                    <a:pt x="7" y="29"/>
                  </a:cubicBezTo>
                  <a:cubicBezTo>
                    <a:pt x="7" y="29"/>
                    <a:pt x="7" y="28"/>
                    <a:pt x="6" y="28"/>
                  </a:cubicBezTo>
                  <a:cubicBezTo>
                    <a:pt x="6" y="28"/>
                    <a:pt x="5" y="26"/>
                    <a:pt x="5" y="26"/>
                  </a:cubicBezTo>
                  <a:cubicBezTo>
                    <a:pt x="5" y="26"/>
                    <a:pt x="5" y="25"/>
                    <a:pt x="5" y="25"/>
                  </a:cubicBezTo>
                  <a:cubicBezTo>
                    <a:pt x="5" y="24"/>
                    <a:pt x="4" y="23"/>
                    <a:pt x="4" y="23"/>
                  </a:cubicBezTo>
                  <a:cubicBezTo>
                    <a:pt x="3" y="23"/>
                    <a:pt x="3" y="23"/>
                    <a:pt x="3" y="23"/>
                  </a:cubicBezTo>
                  <a:cubicBezTo>
                    <a:pt x="2" y="21"/>
                    <a:pt x="2" y="21"/>
                    <a:pt x="2" y="21"/>
                  </a:cubicBezTo>
                  <a:cubicBezTo>
                    <a:pt x="1" y="22"/>
                    <a:pt x="1" y="22"/>
                    <a:pt x="1" y="22"/>
                  </a:cubicBezTo>
                  <a:cubicBezTo>
                    <a:pt x="0" y="22"/>
                    <a:pt x="0" y="22"/>
                    <a:pt x="0" y="22"/>
                  </a:cubicBezTo>
                  <a:cubicBezTo>
                    <a:pt x="0" y="22"/>
                    <a:pt x="3" y="18"/>
                    <a:pt x="3" y="18"/>
                  </a:cubicBezTo>
                  <a:cubicBezTo>
                    <a:pt x="3" y="17"/>
                    <a:pt x="3" y="17"/>
                    <a:pt x="3" y="17"/>
                  </a:cubicBezTo>
                  <a:cubicBezTo>
                    <a:pt x="3" y="17"/>
                    <a:pt x="2" y="17"/>
                    <a:pt x="2" y="16"/>
                  </a:cubicBezTo>
                  <a:cubicBezTo>
                    <a:pt x="2" y="16"/>
                    <a:pt x="3" y="16"/>
                    <a:pt x="3" y="15"/>
                  </a:cubicBezTo>
                  <a:cubicBezTo>
                    <a:pt x="3" y="15"/>
                    <a:pt x="3" y="14"/>
                    <a:pt x="3" y="14"/>
                  </a:cubicBezTo>
                  <a:cubicBezTo>
                    <a:pt x="3" y="14"/>
                    <a:pt x="3" y="13"/>
                    <a:pt x="3" y="13"/>
                  </a:cubicBezTo>
                  <a:cubicBezTo>
                    <a:pt x="3" y="13"/>
                    <a:pt x="6" y="8"/>
                    <a:pt x="6" y="8"/>
                  </a:cubicBezTo>
                  <a:cubicBezTo>
                    <a:pt x="6" y="8"/>
                    <a:pt x="7" y="8"/>
                    <a:pt x="7" y="8"/>
                  </a:cubicBezTo>
                  <a:cubicBezTo>
                    <a:pt x="8" y="8"/>
                    <a:pt x="8" y="7"/>
                    <a:pt x="8" y="7"/>
                  </a:cubicBezTo>
                  <a:cubicBezTo>
                    <a:pt x="9" y="5"/>
                    <a:pt x="9" y="5"/>
                    <a:pt x="9" y="5"/>
                  </a:cubicBezTo>
                  <a:cubicBezTo>
                    <a:pt x="10" y="4"/>
                    <a:pt x="10" y="4"/>
                    <a:pt x="10" y="4"/>
                  </a:cubicBezTo>
                  <a:cubicBezTo>
                    <a:pt x="14" y="3"/>
                    <a:pt x="14" y="3"/>
                    <a:pt x="14" y="3"/>
                  </a:cubicBezTo>
                  <a:cubicBezTo>
                    <a:pt x="14" y="3"/>
                    <a:pt x="14" y="4"/>
                    <a:pt x="14" y="4"/>
                  </a:cubicBezTo>
                  <a:cubicBezTo>
                    <a:pt x="13" y="4"/>
                    <a:pt x="11" y="4"/>
                    <a:pt x="11" y="5"/>
                  </a:cubicBezTo>
                  <a:cubicBezTo>
                    <a:pt x="10" y="5"/>
                    <a:pt x="10" y="5"/>
                    <a:pt x="10" y="5"/>
                  </a:cubicBezTo>
                  <a:cubicBezTo>
                    <a:pt x="10" y="5"/>
                    <a:pt x="10" y="6"/>
                    <a:pt x="10" y="7"/>
                  </a:cubicBezTo>
                  <a:cubicBezTo>
                    <a:pt x="10" y="7"/>
                    <a:pt x="10" y="8"/>
                    <a:pt x="11" y="8"/>
                  </a:cubicBezTo>
                  <a:cubicBezTo>
                    <a:pt x="11" y="8"/>
                    <a:pt x="11" y="10"/>
                    <a:pt x="12" y="10"/>
                  </a:cubicBezTo>
                  <a:cubicBezTo>
                    <a:pt x="12" y="10"/>
                    <a:pt x="12" y="11"/>
                    <a:pt x="12" y="11"/>
                  </a:cubicBezTo>
                  <a:cubicBezTo>
                    <a:pt x="12" y="11"/>
                    <a:pt x="12" y="13"/>
                    <a:pt x="12" y="13"/>
                  </a:cubicBezTo>
                  <a:cubicBezTo>
                    <a:pt x="12" y="13"/>
                    <a:pt x="11" y="14"/>
                    <a:pt x="11" y="15"/>
                  </a:cubicBezTo>
                  <a:cubicBezTo>
                    <a:pt x="10" y="15"/>
                    <a:pt x="10" y="15"/>
                    <a:pt x="10" y="16"/>
                  </a:cubicBezTo>
                  <a:cubicBezTo>
                    <a:pt x="9" y="16"/>
                    <a:pt x="9" y="17"/>
                    <a:pt x="9" y="17"/>
                  </a:cubicBezTo>
                  <a:cubicBezTo>
                    <a:pt x="8" y="18"/>
                    <a:pt x="9" y="18"/>
                    <a:pt x="9" y="18"/>
                  </a:cubicBezTo>
                  <a:cubicBezTo>
                    <a:pt x="10" y="19"/>
                    <a:pt x="10" y="19"/>
                    <a:pt x="10" y="20"/>
                  </a:cubicBezTo>
                  <a:cubicBezTo>
                    <a:pt x="11" y="20"/>
                    <a:pt x="11" y="21"/>
                    <a:pt x="11" y="21"/>
                  </a:cubicBezTo>
                  <a:cubicBezTo>
                    <a:pt x="11" y="22"/>
                    <a:pt x="11" y="23"/>
                    <a:pt x="12" y="23"/>
                  </a:cubicBezTo>
                  <a:cubicBezTo>
                    <a:pt x="12" y="23"/>
                    <a:pt x="13" y="23"/>
                    <a:pt x="13" y="23"/>
                  </a:cubicBezTo>
                  <a:cubicBezTo>
                    <a:pt x="14" y="23"/>
                    <a:pt x="15" y="23"/>
                    <a:pt x="15" y="22"/>
                  </a:cubicBezTo>
                  <a:cubicBezTo>
                    <a:pt x="15" y="22"/>
                    <a:pt x="16" y="21"/>
                    <a:pt x="16" y="21"/>
                  </a:cubicBezTo>
                  <a:cubicBezTo>
                    <a:pt x="16" y="21"/>
                    <a:pt x="16" y="21"/>
                    <a:pt x="16" y="21"/>
                  </a:cubicBezTo>
                  <a:cubicBezTo>
                    <a:pt x="16" y="20"/>
                    <a:pt x="16" y="19"/>
                    <a:pt x="16" y="19"/>
                  </a:cubicBezTo>
                  <a:cubicBezTo>
                    <a:pt x="16" y="19"/>
                    <a:pt x="16" y="18"/>
                    <a:pt x="16" y="18"/>
                  </a:cubicBezTo>
                  <a:cubicBezTo>
                    <a:pt x="16" y="18"/>
                    <a:pt x="16" y="18"/>
                    <a:pt x="16" y="17"/>
                  </a:cubicBezTo>
                  <a:cubicBezTo>
                    <a:pt x="16" y="17"/>
                    <a:pt x="15" y="16"/>
                    <a:pt x="15" y="16"/>
                  </a:cubicBezTo>
                  <a:cubicBezTo>
                    <a:pt x="15" y="16"/>
                    <a:pt x="15" y="16"/>
                    <a:pt x="15" y="15"/>
                  </a:cubicBezTo>
                  <a:cubicBezTo>
                    <a:pt x="15" y="15"/>
                    <a:pt x="14" y="15"/>
                    <a:pt x="14" y="15"/>
                  </a:cubicBezTo>
                  <a:cubicBezTo>
                    <a:pt x="14" y="14"/>
                    <a:pt x="13" y="13"/>
                    <a:pt x="13" y="13"/>
                  </a:cubicBezTo>
                  <a:cubicBezTo>
                    <a:pt x="13" y="12"/>
                    <a:pt x="13" y="11"/>
                    <a:pt x="13" y="11"/>
                  </a:cubicBezTo>
                  <a:cubicBezTo>
                    <a:pt x="13" y="11"/>
                    <a:pt x="13" y="10"/>
                    <a:pt x="13" y="10"/>
                  </a:cubicBezTo>
                  <a:cubicBezTo>
                    <a:pt x="13" y="10"/>
                    <a:pt x="13" y="10"/>
                    <a:pt x="14" y="10"/>
                  </a:cubicBezTo>
                  <a:cubicBezTo>
                    <a:pt x="14" y="10"/>
                    <a:pt x="15" y="9"/>
                    <a:pt x="15" y="9"/>
                  </a:cubicBezTo>
                  <a:cubicBezTo>
                    <a:pt x="15" y="9"/>
                    <a:pt x="16" y="9"/>
                    <a:pt x="17" y="8"/>
                  </a:cubicBezTo>
                  <a:cubicBezTo>
                    <a:pt x="17" y="8"/>
                    <a:pt x="19" y="7"/>
                    <a:pt x="19" y="7"/>
                  </a:cubicBezTo>
                  <a:cubicBezTo>
                    <a:pt x="19" y="7"/>
                    <a:pt x="20" y="7"/>
                    <a:pt x="20" y="7"/>
                  </a:cubicBezTo>
                  <a:cubicBezTo>
                    <a:pt x="20" y="7"/>
                    <a:pt x="21" y="7"/>
                    <a:pt x="22" y="7"/>
                  </a:cubicBezTo>
                  <a:cubicBezTo>
                    <a:pt x="22" y="7"/>
                    <a:pt x="22" y="6"/>
                    <a:pt x="23" y="6"/>
                  </a:cubicBezTo>
                  <a:cubicBezTo>
                    <a:pt x="23" y="6"/>
                    <a:pt x="23" y="6"/>
                    <a:pt x="23" y="6"/>
                  </a:cubicBezTo>
                  <a:cubicBezTo>
                    <a:pt x="24" y="6"/>
                    <a:pt x="24" y="6"/>
                    <a:pt x="25" y="6"/>
                  </a:cubicBezTo>
                  <a:cubicBezTo>
                    <a:pt x="25" y="6"/>
                    <a:pt x="25" y="6"/>
                    <a:pt x="25" y="5"/>
                  </a:cubicBezTo>
                  <a:cubicBezTo>
                    <a:pt x="26" y="5"/>
                    <a:pt x="25" y="5"/>
                    <a:pt x="25" y="5"/>
                  </a:cubicBezTo>
                  <a:cubicBezTo>
                    <a:pt x="25" y="5"/>
                    <a:pt x="25" y="4"/>
                    <a:pt x="25" y="4"/>
                  </a:cubicBezTo>
                  <a:cubicBezTo>
                    <a:pt x="24" y="4"/>
                    <a:pt x="24" y="4"/>
                    <a:pt x="24" y="4"/>
                  </a:cubicBezTo>
                  <a:cubicBezTo>
                    <a:pt x="24" y="4"/>
                    <a:pt x="22" y="5"/>
                    <a:pt x="22" y="5"/>
                  </a:cubicBezTo>
                  <a:cubicBezTo>
                    <a:pt x="22" y="5"/>
                    <a:pt x="22" y="4"/>
                    <a:pt x="22" y="4"/>
                  </a:cubicBezTo>
                  <a:cubicBezTo>
                    <a:pt x="22" y="4"/>
                    <a:pt x="22" y="3"/>
                    <a:pt x="22" y="3"/>
                  </a:cubicBezTo>
                  <a:cubicBezTo>
                    <a:pt x="22" y="3"/>
                    <a:pt x="21" y="2"/>
                    <a:pt x="21" y="2"/>
                  </a:cubicBezTo>
                  <a:cubicBezTo>
                    <a:pt x="21" y="2"/>
                    <a:pt x="22" y="1"/>
                    <a:pt x="23" y="1"/>
                  </a:cubicBezTo>
                  <a:cubicBezTo>
                    <a:pt x="23" y="0"/>
                    <a:pt x="24" y="1"/>
                    <a:pt x="24" y="1"/>
                  </a:cubicBezTo>
                  <a:cubicBezTo>
                    <a:pt x="25" y="1"/>
                    <a:pt x="25" y="1"/>
                    <a:pt x="25" y="2"/>
                  </a:cubicBezTo>
                  <a:cubicBezTo>
                    <a:pt x="25" y="2"/>
                    <a:pt x="25" y="3"/>
                    <a:pt x="25" y="3"/>
                  </a:cubicBezTo>
                  <a:cubicBezTo>
                    <a:pt x="25" y="3"/>
                    <a:pt x="25" y="4"/>
                    <a:pt x="25" y="4"/>
                  </a:cubicBezTo>
                  <a:cubicBezTo>
                    <a:pt x="26" y="5"/>
                    <a:pt x="26" y="5"/>
                    <a:pt x="26" y="5"/>
                  </a:cubicBezTo>
                  <a:cubicBezTo>
                    <a:pt x="26" y="5"/>
                    <a:pt x="28" y="5"/>
                    <a:pt x="29" y="5"/>
                  </a:cubicBezTo>
                  <a:cubicBezTo>
                    <a:pt x="30" y="5"/>
                    <a:pt x="30" y="6"/>
                    <a:pt x="30" y="6"/>
                  </a:cubicBezTo>
                  <a:cubicBezTo>
                    <a:pt x="30" y="6"/>
                    <a:pt x="32" y="6"/>
                    <a:pt x="32" y="6"/>
                  </a:cubicBezTo>
                  <a:cubicBezTo>
                    <a:pt x="32" y="6"/>
                    <a:pt x="33" y="7"/>
                    <a:pt x="33" y="7"/>
                  </a:cubicBezTo>
                  <a:cubicBezTo>
                    <a:pt x="34" y="7"/>
                    <a:pt x="35" y="8"/>
                    <a:pt x="35" y="8"/>
                  </a:cubicBezTo>
                  <a:cubicBezTo>
                    <a:pt x="35" y="8"/>
                    <a:pt x="35" y="9"/>
                    <a:pt x="36" y="9"/>
                  </a:cubicBezTo>
                  <a:cubicBezTo>
                    <a:pt x="36" y="9"/>
                    <a:pt x="36" y="10"/>
                    <a:pt x="36" y="10"/>
                  </a:cubicBezTo>
                  <a:cubicBezTo>
                    <a:pt x="36" y="10"/>
                    <a:pt x="36" y="11"/>
                    <a:pt x="36" y="11"/>
                  </a:cubicBezTo>
                  <a:cubicBezTo>
                    <a:pt x="36" y="11"/>
                    <a:pt x="36" y="12"/>
                    <a:pt x="36" y="12"/>
                  </a:cubicBezTo>
                  <a:cubicBezTo>
                    <a:pt x="36" y="13"/>
                    <a:pt x="37" y="13"/>
                    <a:pt x="38" y="13"/>
                  </a:cubicBezTo>
                  <a:cubicBezTo>
                    <a:pt x="38" y="13"/>
                    <a:pt x="39" y="13"/>
                    <a:pt x="39" y="13"/>
                  </a:cubicBezTo>
                  <a:cubicBezTo>
                    <a:pt x="39" y="13"/>
                    <a:pt x="41" y="12"/>
                    <a:pt x="41" y="12"/>
                  </a:cubicBezTo>
                  <a:cubicBezTo>
                    <a:pt x="42" y="12"/>
                    <a:pt x="42" y="12"/>
                    <a:pt x="42" y="12"/>
                  </a:cubicBezTo>
                  <a:cubicBezTo>
                    <a:pt x="43" y="12"/>
                    <a:pt x="44" y="12"/>
                    <a:pt x="44" y="12"/>
                  </a:cubicBezTo>
                  <a:cubicBezTo>
                    <a:pt x="44" y="12"/>
                    <a:pt x="45" y="12"/>
                    <a:pt x="45" y="12"/>
                  </a:cubicBezTo>
                  <a:cubicBezTo>
                    <a:pt x="45" y="12"/>
                    <a:pt x="45" y="12"/>
                    <a:pt x="46" y="12"/>
                  </a:cubicBezTo>
                  <a:cubicBezTo>
                    <a:pt x="46" y="12"/>
                    <a:pt x="46" y="12"/>
                    <a:pt x="46" y="12"/>
                  </a:cubicBezTo>
                  <a:cubicBezTo>
                    <a:pt x="47" y="12"/>
                    <a:pt x="48" y="12"/>
                    <a:pt x="48" y="12"/>
                  </a:cubicBezTo>
                  <a:cubicBezTo>
                    <a:pt x="49" y="12"/>
                    <a:pt x="51" y="12"/>
                    <a:pt x="51" y="12"/>
                  </a:cubicBezTo>
                  <a:cubicBezTo>
                    <a:pt x="51" y="12"/>
                    <a:pt x="51" y="12"/>
                    <a:pt x="51" y="13"/>
                  </a:cubicBezTo>
                  <a:cubicBezTo>
                    <a:pt x="51" y="13"/>
                    <a:pt x="51" y="13"/>
                    <a:pt x="51" y="13"/>
                  </a:cubicBezTo>
                  <a:cubicBezTo>
                    <a:pt x="52" y="13"/>
                    <a:pt x="53" y="14"/>
                    <a:pt x="53" y="14"/>
                  </a:cubicBezTo>
                  <a:cubicBezTo>
                    <a:pt x="54" y="15"/>
                    <a:pt x="55" y="15"/>
                    <a:pt x="55" y="15"/>
                  </a:cubicBezTo>
                  <a:cubicBezTo>
                    <a:pt x="56" y="15"/>
                    <a:pt x="57" y="15"/>
                    <a:pt x="58" y="16"/>
                  </a:cubicBezTo>
                  <a:cubicBezTo>
                    <a:pt x="58" y="16"/>
                    <a:pt x="59" y="16"/>
                    <a:pt x="60" y="16"/>
                  </a:cubicBezTo>
                  <a:cubicBezTo>
                    <a:pt x="60" y="16"/>
                    <a:pt x="61" y="15"/>
                    <a:pt x="61" y="15"/>
                  </a:cubicBezTo>
                  <a:cubicBezTo>
                    <a:pt x="61" y="15"/>
                    <a:pt x="62" y="14"/>
                    <a:pt x="62" y="14"/>
                  </a:cubicBezTo>
                  <a:cubicBezTo>
                    <a:pt x="62" y="14"/>
                    <a:pt x="63" y="14"/>
                    <a:pt x="63" y="14"/>
                  </a:cubicBezTo>
                  <a:cubicBezTo>
                    <a:pt x="64" y="13"/>
                    <a:pt x="64" y="13"/>
                    <a:pt x="64" y="13"/>
                  </a:cubicBezTo>
                  <a:cubicBezTo>
                    <a:pt x="65" y="12"/>
                    <a:pt x="65" y="13"/>
                    <a:pt x="66" y="13"/>
                  </a:cubicBezTo>
                  <a:cubicBezTo>
                    <a:pt x="67" y="13"/>
                    <a:pt x="67" y="13"/>
                    <a:pt x="67" y="12"/>
                  </a:cubicBezTo>
                  <a:cubicBezTo>
                    <a:pt x="67" y="12"/>
                    <a:pt x="67" y="12"/>
                    <a:pt x="66" y="12"/>
                  </a:cubicBezTo>
                  <a:cubicBezTo>
                    <a:pt x="66" y="12"/>
                    <a:pt x="65" y="12"/>
                    <a:pt x="65" y="12"/>
                  </a:cubicBezTo>
                  <a:cubicBezTo>
                    <a:pt x="65" y="12"/>
                    <a:pt x="64" y="12"/>
                    <a:pt x="64" y="12"/>
                  </a:cubicBezTo>
                  <a:cubicBezTo>
                    <a:pt x="64" y="12"/>
                    <a:pt x="64" y="12"/>
                    <a:pt x="65" y="12"/>
                  </a:cubicBezTo>
                  <a:cubicBezTo>
                    <a:pt x="65" y="12"/>
                    <a:pt x="65" y="12"/>
                    <a:pt x="65" y="12"/>
                  </a:cubicBezTo>
                  <a:cubicBezTo>
                    <a:pt x="66" y="12"/>
                    <a:pt x="66" y="12"/>
                    <a:pt x="67" y="12"/>
                  </a:cubicBezTo>
                  <a:cubicBezTo>
                    <a:pt x="67" y="11"/>
                    <a:pt x="67" y="11"/>
                    <a:pt x="68" y="11"/>
                  </a:cubicBezTo>
                  <a:cubicBezTo>
                    <a:pt x="68" y="11"/>
                    <a:pt x="69" y="12"/>
                    <a:pt x="69" y="12"/>
                  </a:cubicBezTo>
                  <a:cubicBezTo>
                    <a:pt x="69" y="12"/>
                    <a:pt x="70" y="11"/>
                    <a:pt x="71" y="11"/>
                  </a:cubicBezTo>
                  <a:cubicBezTo>
                    <a:pt x="71" y="11"/>
                    <a:pt x="72" y="11"/>
                    <a:pt x="72" y="11"/>
                  </a:cubicBezTo>
                  <a:cubicBezTo>
                    <a:pt x="72" y="11"/>
                    <a:pt x="73" y="11"/>
                    <a:pt x="74" y="11"/>
                  </a:cubicBezTo>
                  <a:cubicBezTo>
                    <a:pt x="74" y="11"/>
                    <a:pt x="75" y="11"/>
                    <a:pt x="75" y="11"/>
                  </a:cubicBezTo>
                  <a:cubicBezTo>
                    <a:pt x="75" y="11"/>
                    <a:pt x="76" y="11"/>
                    <a:pt x="76" y="11"/>
                  </a:cubicBezTo>
                  <a:cubicBezTo>
                    <a:pt x="76" y="11"/>
                    <a:pt x="77" y="11"/>
                    <a:pt x="77" y="11"/>
                  </a:cubicBezTo>
                  <a:cubicBezTo>
                    <a:pt x="77" y="12"/>
                    <a:pt x="78" y="11"/>
                    <a:pt x="79" y="11"/>
                  </a:cubicBezTo>
                  <a:cubicBezTo>
                    <a:pt x="79" y="11"/>
                    <a:pt x="80" y="11"/>
                    <a:pt x="81" y="11"/>
                  </a:cubicBezTo>
                  <a:cubicBezTo>
                    <a:pt x="81" y="11"/>
                    <a:pt x="81" y="12"/>
                    <a:pt x="81" y="12"/>
                  </a:cubicBezTo>
                  <a:cubicBezTo>
                    <a:pt x="81" y="12"/>
                    <a:pt x="80" y="12"/>
                    <a:pt x="79" y="12"/>
                  </a:cubicBezTo>
                  <a:cubicBezTo>
                    <a:pt x="79" y="12"/>
                    <a:pt x="79" y="12"/>
                    <a:pt x="78" y="12"/>
                  </a:cubicBezTo>
                  <a:cubicBezTo>
                    <a:pt x="78" y="12"/>
                    <a:pt x="78" y="12"/>
                    <a:pt x="77" y="12"/>
                  </a:cubicBezTo>
                  <a:cubicBezTo>
                    <a:pt x="77" y="12"/>
                    <a:pt x="76" y="12"/>
                    <a:pt x="76" y="12"/>
                  </a:cubicBezTo>
                  <a:cubicBezTo>
                    <a:pt x="76" y="12"/>
                    <a:pt x="76" y="12"/>
                    <a:pt x="76" y="12"/>
                  </a:cubicBezTo>
                  <a:cubicBezTo>
                    <a:pt x="75" y="12"/>
                    <a:pt x="75" y="12"/>
                    <a:pt x="75" y="12"/>
                  </a:cubicBezTo>
                  <a:cubicBezTo>
                    <a:pt x="75" y="12"/>
                    <a:pt x="74" y="12"/>
                    <a:pt x="74" y="12"/>
                  </a:cubicBezTo>
                  <a:cubicBezTo>
                    <a:pt x="74" y="13"/>
                    <a:pt x="74" y="13"/>
                    <a:pt x="74" y="13"/>
                  </a:cubicBezTo>
                  <a:cubicBezTo>
                    <a:pt x="74" y="13"/>
                    <a:pt x="75" y="13"/>
                    <a:pt x="75" y="13"/>
                  </a:cubicBezTo>
                  <a:cubicBezTo>
                    <a:pt x="76" y="13"/>
                    <a:pt x="75" y="15"/>
                    <a:pt x="75" y="15"/>
                  </a:cubicBezTo>
                  <a:cubicBezTo>
                    <a:pt x="75" y="15"/>
                    <a:pt x="76" y="15"/>
                    <a:pt x="77" y="15"/>
                  </a:cubicBezTo>
                  <a:cubicBezTo>
                    <a:pt x="77" y="15"/>
                    <a:pt x="77" y="16"/>
                    <a:pt x="77" y="16"/>
                  </a:cubicBezTo>
                  <a:cubicBezTo>
                    <a:pt x="77" y="16"/>
                    <a:pt x="77" y="17"/>
                    <a:pt x="77" y="17"/>
                  </a:cubicBezTo>
                  <a:cubicBezTo>
                    <a:pt x="77" y="17"/>
                    <a:pt x="78" y="17"/>
                    <a:pt x="78" y="17"/>
                  </a:cubicBezTo>
                  <a:cubicBezTo>
                    <a:pt x="78" y="16"/>
                    <a:pt x="78" y="16"/>
                    <a:pt x="78" y="16"/>
                  </a:cubicBezTo>
                  <a:cubicBezTo>
                    <a:pt x="78" y="16"/>
                    <a:pt x="79" y="16"/>
                    <a:pt x="79" y="16"/>
                  </a:cubicBezTo>
                  <a:cubicBezTo>
                    <a:pt x="80" y="16"/>
                    <a:pt x="80" y="17"/>
                    <a:pt x="80" y="17"/>
                  </a:cubicBezTo>
                  <a:cubicBezTo>
                    <a:pt x="81" y="17"/>
                    <a:pt x="81" y="18"/>
                    <a:pt x="81" y="18"/>
                  </a:cubicBezTo>
                  <a:cubicBezTo>
                    <a:pt x="82" y="18"/>
                    <a:pt x="83" y="18"/>
                    <a:pt x="83" y="18"/>
                  </a:cubicBezTo>
                  <a:cubicBezTo>
                    <a:pt x="84" y="18"/>
                    <a:pt x="84" y="18"/>
                    <a:pt x="85" y="18"/>
                  </a:cubicBezTo>
                  <a:cubicBezTo>
                    <a:pt x="85" y="18"/>
                    <a:pt x="86" y="20"/>
                    <a:pt x="86" y="20"/>
                  </a:cubicBezTo>
                  <a:cubicBezTo>
                    <a:pt x="87" y="20"/>
                    <a:pt x="88" y="20"/>
                    <a:pt x="88" y="20"/>
                  </a:cubicBezTo>
                  <a:cubicBezTo>
                    <a:pt x="89" y="21"/>
                    <a:pt x="89" y="21"/>
                    <a:pt x="88" y="21"/>
                  </a:cubicBezTo>
                  <a:cubicBezTo>
                    <a:pt x="88" y="21"/>
                    <a:pt x="88" y="22"/>
                    <a:pt x="87" y="22"/>
                  </a:cubicBezTo>
                  <a:cubicBezTo>
                    <a:pt x="87" y="22"/>
                    <a:pt x="87" y="22"/>
                    <a:pt x="87" y="22"/>
                  </a:cubicBezTo>
                  <a:cubicBezTo>
                    <a:pt x="88" y="22"/>
                    <a:pt x="89" y="22"/>
                    <a:pt x="89" y="22"/>
                  </a:cubicBezTo>
                  <a:cubicBezTo>
                    <a:pt x="89" y="22"/>
                    <a:pt x="89" y="22"/>
                    <a:pt x="88" y="23"/>
                  </a:cubicBezTo>
                  <a:cubicBezTo>
                    <a:pt x="88" y="23"/>
                    <a:pt x="88" y="23"/>
                    <a:pt x="88" y="23"/>
                  </a:cubicBezTo>
                  <a:cubicBezTo>
                    <a:pt x="88" y="24"/>
                    <a:pt x="89" y="24"/>
                    <a:pt x="89" y="24"/>
                  </a:cubicBezTo>
                  <a:cubicBezTo>
                    <a:pt x="89" y="24"/>
                    <a:pt x="88" y="24"/>
                    <a:pt x="88" y="24"/>
                  </a:cubicBezTo>
                  <a:cubicBezTo>
                    <a:pt x="88" y="24"/>
                    <a:pt x="89" y="25"/>
                    <a:pt x="89" y="25"/>
                  </a:cubicBezTo>
                  <a:cubicBezTo>
                    <a:pt x="89" y="25"/>
                    <a:pt x="90" y="26"/>
                    <a:pt x="90" y="26"/>
                  </a:cubicBezTo>
                  <a:cubicBezTo>
                    <a:pt x="90" y="26"/>
                    <a:pt x="89" y="26"/>
                    <a:pt x="88" y="26"/>
                  </a:cubicBezTo>
                  <a:cubicBezTo>
                    <a:pt x="88" y="26"/>
                    <a:pt x="88" y="26"/>
                    <a:pt x="88" y="26"/>
                  </a:cubicBezTo>
                  <a:cubicBezTo>
                    <a:pt x="88" y="26"/>
                    <a:pt x="89" y="26"/>
                    <a:pt x="89" y="26"/>
                  </a:cubicBezTo>
                  <a:cubicBezTo>
                    <a:pt x="90" y="26"/>
                    <a:pt x="90" y="27"/>
                    <a:pt x="90" y="27"/>
                  </a:cubicBezTo>
                  <a:cubicBezTo>
                    <a:pt x="90" y="27"/>
                    <a:pt x="91" y="26"/>
                    <a:pt x="91" y="26"/>
                  </a:cubicBezTo>
                  <a:cubicBezTo>
                    <a:pt x="91" y="26"/>
                    <a:pt x="92" y="26"/>
                    <a:pt x="92" y="26"/>
                  </a:cubicBezTo>
                  <a:cubicBezTo>
                    <a:pt x="92" y="26"/>
                    <a:pt x="93" y="26"/>
                    <a:pt x="94" y="26"/>
                  </a:cubicBezTo>
                  <a:cubicBezTo>
                    <a:pt x="94" y="26"/>
                    <a:pt x="94" y="27"/>
                    <a:pt x="94" y="27"/>
                  </a:cubicBezTo>
                  <a:cubicBezTo>
                    <a:pt x="95" y="27"/>
                    <a:pt x="95" y="28"/>
                    <a:pt x="95" y="28"/>
                  </a:cubicBezTo>
                  <a:cubicBezTo>
                    <a:pt x="95" y="29"/>
                    <a:pt x="95" y="29"/>
                    <a:pt x="95" y="29"/>
                  </a:cubicBezTo>
                  <a:cubicBezTo>
                    <a:pt x="94" y="29"/>
                    <a:pt x="94" y="29"/>
                    <a:pt x="94" y="29"/>
                  </a:cubicBezTo>
                  <a:cubicBezTo>
                    <a:pt x="94" y="29"/>
                    <a:pt x="93" y="31"/>
                    <a:pt x="93" y="31"/>
                  </a:cubicBezTo>
                  <a:cubicBezTo>
                    <a:pt x="93" y="31"/>
                    <a:pt x="91" y="31"/>
                    <a:pt x="91" y="31"/>
                  </a:cubicBezTo>
                  <a:cubicBezTo>
                    <a:pt x="90" y="32"/>
                    <a:pt x="90" y="32"/>
                    <a:pt x="90" y="32"/>
                  </a:cubicBezTo>
                  <a:cubicBezTo>
                    <a:pt x="90" y="33"/>
                    <a:pt x="90" y="33"/>
                    <a:pt x="90" y="33"/>
                  </a:cubicBezTo>
                  <a:cubicBezTo>
                    <a:pt x="89" y="34"/>
                    <a:pt x="89" y="34"/>
                    <a:pt x="89" y="34"/>
                  </a:cubicBezTo>
                  <a:cubicBezTo>
                    <a:pt x="89" y="34"/>
                    <a:pt x="90" y="35"/>
                    <a:pt x="90" y="35"/>
                  </a:cubicBezTo>
                  <a:cubicBezTo>
                    <a:pt x="90" y="35"/>
                    <a:pt x="90" y="36"/>
                    <a:pt x="90" y="36"/>
                  </a:cubicBezTo>
                  <a:cubicBezTo>
                    <a:pt x="90" y="37"/>
                    <a:pt x="90" y="37"/>
                    <a:pt x="90" y="37"/>
                  </a:cubicBezTo>
                  <a:cubicBezTo>
                    <a:pt x="91" y="36"/>
                    <a:pt x="91" y="36"/>
                    <a:pt x="91" y="36"/>
                  </a:cubicBezTo>
                  <a:cubicBezTo>
                    <a:pt x="92" y="37"/>
                    <a:pt x="92" y="37"/>
                    <a:pt x="92" y="37"/>
                  </a:cubicBezTo>
                  <a:cubicBezTo>
                    <a:pt x="92" y="37"/>
                    <a:pt x="92" y="37"/>
                    <a:pt x="92" y="37"/>
                  </a:cubicBezTo>
                  <a:cubicBezTo>
                    <a:pt x="91" y="38"/>
                    <a:pt x="91" y="38"/>
                    <a:pt x="91" y="38"/>
                  </a:cubicBezTo>
                  <a:cubicBezTo>
                    <a:pt x="89" y="39"/>
                    <a:pt x="89" y="39"/>
                    <a:pt x="89" y="39"/>
                  </a:cubicBezTo>
                  <a:cubicBezTo>
                    <a:pt x="89" y="39"/>
                    <a:pt x="88" y="39"/>
                    <a:pt x="88" y="39"/>
                  </a:cubicBezTo>
                  <a:cubicBezTo>
                    <a:pt x="88" y="39"/>
                    <a:pt x="88" y="39"/>
                    <a:pt x="88" y="39"/>
                  </a:cubicBezTo>
                  <a:cubicBezTo>
                    <a:pt x="87" y="39"/>
                    <a:pt x="87" y="39"/>
                    <a:pt x="87" y="39"/>
                  </a:cubicBezTo>
                  <a:cubicBezTo>
                    <a:pt x="86" y="39"/>
                    <a:pt x="86" y="39"/>
                    <a:pt x="86" y="39"/>
                  </a:cubicBezTo>
                  <a:cubicBezTo>
                    <a:pt x="86" y="40"/>
                    <a:pt x="86" y="40"/>
                    <a:pt x="86" y="40"/>
                  </a:cubicBezTo>
                  <a:cubicBezTo>
                    <a:pt x="86" y="40"/>
                    <a:pt x="86" y="40"/>
                    <a:pt x="86" y="40"/>
                  </a:cubicBezTo>
                  <a:cubicBezTo>
                    <a:pt x="86" y="41"/>
                    <a:pt x="86" y="41"/>
                    <a:pt x="86" y="41"/>
                  </a:cubicBezTo>
                  <a:cubicBezTo>
                    <a:pt x="86" y="43"/>
                    <a:pt x="86" y="43"/>
                    <a:pt x="86" y="43"/>
                  </a:cubicBezTo>
                  <a:cubicBezTo>
                    <a:pt x="84" y="45"/>
                    <a:pt x="84" y="45"/>
                    <a:pt x="84" y="45"/>
                  </a:cubicBezTo>
                  <a:cubicBezTo>
                    <a:pt x="89" y="50"/>
                    <a:pt x="89" y="50"/>
                    <a:pt x="89" y="50"/>
                  </a:cubicBezTo>
                  <a:cubicBezTo>
                    <a:pt x="89" y="50"/>
                    <a:pt x="90" y="52"/>
                    <a:pt x="90" y="52"/>
                  </a:cubicBezTo>
                  <a:cubicBezTo>
                    <a:pt x="90" y="52"/>
                    <a:pt x="90" y="53"/>
                    <a:pt x="90" y="53"/>
                  </a:cubicBezTo>
                  <a:cubicBezTo>
                    <a:pt x="90" y="53"/>
                    <a:pt x="89" y="53"/>
                    <a:pt x="89" y="53"/>
                  </a:cubicBezTo>
                  <a:cubicBezTo>
                    <a:pt x="88" y="54"/>
                    <a:pt x="88" y="54"/>
                    <a:pt x="88" y="54"/>
                  </a:cubicBezTo>
                  <a:cubicBezTo>
                    <a:pt x="88" y="55"/>
                    <a:pt x="88" y="55"/>
                    <a:pt x="88" y="55"/>
                  </a:cubicBezTo>
                  <a:cubicBezTo>
                    <a:pt x="87" y="55"/>
                    <a:pt x="87" y="55"/>
                    <a:pt x="87" y="55"/>
                  </a:cubicBezTo>
                  <a:cubicBezTo>
                    <a:pt x="87" y="55"/>
                    <a:pt x="87" y="55"/>
                    <a:pt x="87" y="55"/>
                  </a:cubicBezTo>
                  <a:cubicBezTo>
                    <a:pt x="86" y="55"/>
                    <a:pt x="86" y="55"/>
                    <a:pt x="86" y="55"/>
                  </a:cubicBezTo>
                  <a:cubicBezTo>
                    <a:pt x="85" y="55"/>
                    <a:pt x="85" y="55"/>
                    <a:pt x="85" y="55"/>
                  </a:cubicBezTo>
                  <a:cubicBezTo>
                    <a:pt x="85" y="55"/>
                    <a:pt x="85" y="55"/>
                    <a:pt x="85" y="55"/>
                  </a:cubicBezTo>
                  <a:cubicBezTo>
                    <a:pt x="84" y="56"/>
                    <a:pt x="84" y="56"/>
                    <a:pt x="84" y="56"/>
                  </a:cubicBezTo>
                  <a:cubicBezTo>
                    <a:pt x="84" y="56"/>
                    <a:pt x="84" y="56"/>
                    <a:pt x="84" y="56"/>
                  </a:cubicBezTo>
                  <a:cubicBezTo>
                    <a:pt x="83" y="57"/>
                    <a:pt x="83" y="57"/>
                    <a:pt x="83" y="57"/>
                  </a:cubicBezTo>
                  <a:cubicBezTo>
                    <a:pt x="82" y="57"/>
                    <a:pt x="82" y="57"/>
                    <a:pt x="82" y="57"/>
                  </a:cubicBezTo>
                  <a:cubicBezTo>
                    <a:pt x="82" y="57"/>
                    <a:pt x="81" y="57"/>
                    <a:pt x="81" y="58"/>
                  </a:cubicBezTo>
                  <a:cubicBezTo>
                    <a:pt x="81" y="58"/>
                    <a:pt x="81" y="58"/>
                    <a:pt x="81" y="58"/>
                  </a:cubicBezTo>
                  <a:cubicBezTo>
                    <a:pt x="80" y="57"/>
                    <a:pt x="80" y="57"/>
                    <a:pt x="80" y="57"/>
                  </a:cubicBezTo>
                  <a:cubicBezTo>
                    <a:pt x="79" y="58"/>
                    <a:pt x="79" y="58"/>
                    <a:pt x="79" y="58"/>
                  </a:cubicBezTo>
                  <a:cubicBezTo>
                    <a:pt x="78" y="58"/>
                    <a:pt x="78" y="58"/>
                    <a:pt x="78" y="58"/>
                  </a:cubicBezTo>
                  <a:cubicBezTo>
                    <a:pt x="77" y="57"/>
                    <a:pt x="77" y="57"/>
                    <a:pt x="77" y="57"/>
                  </a:cubicBezTo>
                  <a:cubicBezTo>
                    <a:pt x="76" y="59"/>
                    <a:pt x="76" y="59"/>
                    <a:pt x="76" y="59"/>
                  </a:cubicBezTo>
                  <a:cubicBezTo>
                    <a:pt x="75" y="59"/>
                    <a:pt x="75" y="59"/>
                    <a:pt x="75" y="59"/>
                  </a:cubicBezTo>
                  <a:cubicBezTo>
                    <a:pt x="75" y="59"/>
                    <a:pt x="75" y="59"/>
                    <a:pt x="75" y="60"/>
                  </a:cubicBezTo>
                  <a:cubicBezTo>
                    <a:pt x="75" y="60"/>
                    <a:pt x="75" y="60"/>
                    <a:pt x="75" y="60"/>
                  </a:cubicBezTo>
                  <a:cubicBezTo>
                    <a:pt x="75" y="60"/>
                    <a:pt x="75" y="61"/>
                    <a:pt x="75" y="61"/>
                  </a:cubicBezTo>
                  <a:cubicBezTo>
                    <a:pt x="75" y="61"/>
                    <a:pt x="74" y="61"/>
                    <a:pt x="74" y="61"/>
                  </a:cubicBezTo>
                  <a:cubicBezTo>
                    <a:pt x="74" y="61"/>
                    <a:pt x="74" y="61"/>
                    <a:pt x="74" y="61"/>
                  </a:cubicBezTo>
                  <a:cubicBezTo>
                    <a:pt x="74" y="61"/>
                    <a:pt x="73" y="61"/>
                    <a:pt x="73" y="61"/>
                  </a:cubicBezTo>
                  <a:cubicBezTo>
                    <a:pt x="73" y="61"/>
                    <a:pt x="73" y="61"/>
                    <a:pt x="72" y="61"/>
                  </a:cubicBezTo>
                  <a:cubicBezTo>
                    <a:pt x="72" y="61"/>
                    <a:pt x="72" y="60"/>
                    <a:pt x="72" y="60"/>
                  </a:cubicBezTo>
                  <a:cubicBezTo>
                    <a:pt x="72" y="60"/>
                    <a:pt x="72" y="60"/>
                    <a:pt x="72" y="60"/>
                  </a:cubicBezTo>
                  <a:cubicBezTo>
                    <a:pt x="71" y="60"/>
                    <a:pt x="71" y="60"/>
                    <a:pt x="71" y="59"/>
                  </a:cubicBezTo>
                  <a:cubicBezTo>
                    <a:pt x="71" y="59"/>
                    <a:pt x="71" y="59"/>
                    <a:pt x="71" y="59"/>
                  </a:cubicBezTo>
                  <a:cubicBezTo>
                    <a:pt x="70" y="59"/>
                    <a:pt x="70" y="59"/>
                    <a:pt x="70" y="59"/>
                  </a:cubicBezTo>
                  <a:cubicBezTo>
                    <a:pt x="70" y="59"/>
                    <a:pt x="70" y="59"/>
                    <a:pt x="70" y="59"/>
                  </a:cubicBezTo>
                  <a:cubicBezTo>
                    <a:pt x="70" y="59"/>
                    <a:pt x="69" y="60"/>
                    <a:pt x="69" y="60"/>
                  </a:cubicBezTo>
                  <a:cubicBezTo>
                    <a:pt x="68" y="59"/>
                    <a:pt x="68" y="59"/>
                    <a:pt x="68" y="59"/>
                  </a:cubicBezTo>
                  <a:cubicBezTo>
                    <a:pt x="68" y="59"/>
                    <a:pt x="68" y="59"/>
                    <a:pt x="68" y="59"/>
                  </a:cubicBezTo>
                  <a:cubicBezTo>
                    <a:pt x="68" y="59"/>
                    <a:pt x="67" y="59"/>
                    <a:pt x="67" y="59"/>
                  </a:cubicBezTo>
                  <a:cubicBezTo>
                    <a:pt x="66" y="60"/>
                    <a:pt x="66" y="60"/>
                    <a:pt x="66" y="60"/>
                  </a:cubicBezTo>
                  <a:cubicBezTo>
                    <a:pt x="65" y="58"/>
                    <a:pt x="65" y="58"/>
                    <a:pt x="65" y="58"/>
                  </a:cubicBezTo>
                  <a:cubicBezTo>
                    <a:pt x="62" y="58"/>
                    <a:pt x="62" y="58"/>
                    <a:pt x="62" y="58"/>
                  </a:cubicBezTo>
                  <a:cubicBezTo>
                    <a:pt x="61" y="57"/>
                    <a:pt x="61" y="57"/>
                    <a:pt x="61" y="57"/>
                  </a:cubicBezTo>
                  <a:cubicBezTo>
                    <a:pt x="60" y="57"/>
                    <a:pt x="60" y="57"/>
                    <a:pt x="60" y="57"/>
                  </a:cubicBezTo>
                  <a:cubicBezTo>
                    <a:pt x="60" y="57"/>
                    <a:pt x="60" y="57"/>
                    <a:pt x="60" y="57"/>
                  </a:cubicBezTo>
                  <a:cubicBezTo>
                    <a:pt x="60" y="58"/>
                    <a:pt x="60" y="58"/>
                    <a:pt x="60" y="58"/>
                  </a:cubicBezTo>
                  <a:cubicBezTo>
                    <a:pt x="60" y="58"/>
                    <a:pt x="61" y="58"/>
                    <a:pt x="61" y="58"/>
                  </a:cubicBezTo>
                  <a:cubicBezTo>
                    <a:pt x="61" y="58"/>
                    <a:pt x="62" y="60"/>
                    <a:pt x="62" y="60"/>
                  </a:cubicBezTo>
                  <a:cubicBezTo>
                    <a:pt x="65" y="62"/>
                    <a:pt x="65" y="62"/>
                    <a:pt x="65" y="62"/>
                  </a:cubicBezTo>
                  <a:cubicBezTo>
                    <a:pt x="65" y="64"/>
                    <a:pt x="65" y="64"/>
                    <a:pt x="65" y="64"/>
                  </a:cubicBezTo>
                  <a:cubicBezTo>
                    <a:pt x="64" y="64"/>
                    <a:pt x="64" y="64"/>
                    <a:pt x="64" y="64"/>
                  </a:cubicBezTo>
                  <a:cubicBezTo>
                    <a:pt x="64" y="65"/>
                    <a:pt x="64" y="65"/>
                    <a:pt x="64" y="65"/>
                  </a:cubicBezTo>
                  <a:cubicBezTo>
                    <a:pt x="66" y="68"/>
                    <a:pt x="66" y="68"/>
                    <a:pt x="66" y="68"/>
                  </a:cubicBezTo>
                  <a:cubicBezTo>
                    <a:pt x="66" y="69"/>
                    <a:pt x="66" y="69"/>
                    <a:pt x="66" y="69"/>
                  </a:cubicBezTo>
                  <a:cubicBezTo>
                    <a:pt x="66" y="69"/>
                    <a:pt x="66" y="69"/>
                    <a:pt x="66" y="69"/>
                  </a:cubicBezTo>
                  <a:cubicBezTo>
                    <a:pt x="67" y="70"/>
                    <a:pt x="67" y="70"/>
                    <a:pt x="67" y="70"/>
                  </a:cubicBezTo>
                  <a:cubicBezTo>
                    <a:pt x="67" y="70"/>
                    <a:pt x="69" y="70"/>
                    <a:pt x="69" y="70"/>
                  </a:cubicBezTo>
                  <a:cubicBezTo>
                    <a:pt x="69" y="70"/>
                    <a:pt x="70" y="70"/>
                    <a:pt x="70" y="70"/>
                  </a:cubicBezTo>
                  <a:cubicBezTo>
                    <a:pt x="70" y="71"/>
                    <a:pt x="70" y="71"/>
                    <a:pt x="70" y="71"/>
                  </a:cubicBezTo>
                  <a:cubicBezTo>
                    <a:pt x="70" y="72"/>
                    <a:pt x="70" y="72"/>
                    <a:pt x="70" y="72"/>
                  </a:cubicBezTo>
                  <a:cubicBezTo>
                    <a:pt x="69" y="72"/>
                    <a:pt x="69" y="72"/>
                    <a:pt x="69" y="72"/>
                  </a:cubicBezTo>
                  <a:cubicBezTo>
                    <a:pt x="67" y="73"/>
                    <a:pt x="67" y="73"/>
                    <a:pt x="67" y="73"/>
                  </a:cubicBezTo>
                  <a:cubicBezTo>
                    <a:pt x="65" y="73"/>
                    <a:pt x="65" y="73"/>
                    <a:pt x="65" y="73"/>
                  </a:cubicBezTo>
                  <a:cubicBezTo>
                    <a:pt x="65" y="76"/>
                    <a:pt x="65" y="76"/>
                    <a:pt x="65" y="76"/>
                  </a:cubicBezTo>
                  <a:cubicBezTo>
                    <a:pt x="64" y="77"/>
                    <a:pt x="64" y="77"/>
                    <a:pt x="64" y="77"/>
                  </a:cubicBezTo>
                  <a:cubicBezTo>
                    <a:pt x="64" y="77"/>
                    <a:pt x="64" y="77"/>
                    <a:pt x="64" y="77"/>
                  </a:cubicBezTo>
                  <a:cubicBezTo>
                    <a:pt x="64" y="77"/>
                    <a:pt x="63" y="77"/>
                    <a:pt x="63" y="77"/>
                  </a:cubicBezTo>
                  <a:cubicBezTo>
                    <a:pt x="63" y="77"/>
                    <a:pt x="63" y="76"/>
                    <a:pt x="63" y="76"/>
                  </a:cubicBezTo>
                  <a:cubicBezTo>
                    <a:pt x="63" y="76"/>
                    <a:pt x="63" y="76"/>
                    <a:pt x="63" y="76"/>
                  </a:cubicBezTo>
                  <a:cubicBezTo>
                    <a:pt x="63" y="76"/>
                    <a:pt x="62" y="78"/>
                    <a:pt x="61" y="78"/>
                  </a:cubicBezTo>
                  <a:cubicBezTo>
                    <a:pt x="61" y="78"/>
                    <a:pt x="61" y="78"/>
                    <a:pt x="61" y="78"/>
                  </a:cubicBezTo>
                  <a:cubicBezTo>
                    <a:pt x="60" y="78"/>
                    <a:pt x="60" y="78"/>
                    <a:pt x="60" y="78"/>
                  </a:cubicBezTo>
                  <a:cubicBezTo>
                    <a:pt x="60" y="78"/>
                    <a:pt x="60" y="78"/>
                    <a:pt x="60" y="78"/>
                  </a:cubicBezTo>
                  <a:cubicBezTo>
                    <a:pt x="60" y="78"/>
                    <a:pt x="59" y="78"/>
                    <a:pt x="59" y="78"/>
                  </a:cubicBezTo>
                  <a:cubicBezTo>
                    <a:pt x="59" y="78"/>
                    <a:pt x="59" y="79"/>
                    <a:pt x="59" y="79"/>
                  </a:cubicBezTo>
                  <a:cubicBezTo>
                    <a:pt x="58" y="79"/>
                    <a:pt x="58" y="79"/>
                    <a:pt x="58" y="79"/>
                  </a:cubicBezTo>
                  <a:cubicBezTo>
                    <a:pt x="58" y="79"/>
                    <a:pt x="58" y="80"/>
                    <a:pt x="58" y="80"/>
                  </a:cubicBezTo>
                  <a:cubicBezTo>
                    <a:pt x="58" y="80"/>
                    <a:pt x="58" y="80"/>
                    <a:pt x="58" y="80"/>
                  </a:cubicBezTo>
                  <a:cubicBezTo>
                    <a:pt x="57" y="80"/>
                    <a:pt x="57" y="80"/>
                    <a:pt x="57" y="80"/>
                  </a:cubicBezTo>
                  <a:cubicBezTo>
                    <a:pt x="57" y="80"/>
                    <a:pt x="56" y="81"/>
                    <a:pt x="56" y="82"/>
                  </a:cubicBezTo>
                  <a:cubicBezTo>
                    <a:pt x="56" y="82"/>
                    <a:pt x="55" y="82"/>
                    <a:pt x="55" y="82"/>
                  </a:cubicBezTo>
                  <a:cubicBezTo>
                    <a:pt x="55" y="82"/>
                    <a:pt x="55" y="82"/>
                    <a:pt x="55" y="82"/>
                  </a:cubicBezTo>
                  <a:cubicBezTo>
                    <a:pt x="55" y="82"/>
                    <a:pt x="55" y="82"/>
                    <a:pt x="55" y="82"/>
                  </a:cubicBezTo>
                  <a:cubicBezTo>
                    <a:pt x="55" y="81"/>
                    <a:pt x="55" y="81"/>
                    <a:pt x="55" y="81"/>
                  </a:cubicBezTo>
                  <a:cubicBezTo>
                    <a:pt x="55" y="81"/>
                    <a:pt x="55" y="80"/>
                    <a:pt x="55" y="80"/>
                  </a:cubicBezTo>
                  <a:cubicBezTo>
                    <a:pt x="55" y="80"/>
                    <a:pt x="55" y="80"/>
                    <a:pt x="55" y="80"/>
                  </a:cubicBezTo>
                  <a:cubicBezTo>
                    <a:pt x="55" y="80"/>
                    <a:pt x="53" y="80"/>
                    <a:pt x="53" y="80"/>
                  </a:cubicBezTo>
                  <a:cubicBezTo>
                    <a:pt x="53" y="80"/>
                    <a:pt x="53" y="80"/>
                    <a:pt x="53" y="80"/>
                  </a:cubicBezTo>
                  <a:cubicBezTo>
                    <a:pt x="51" y="82"/>
                    <a:pt x="51" y="82"/>
                    <a:pt x="51" y="82"/>
                  </a:cubicBezTo>
                  <a:lnTo>
                    <a:pt x="49" y="82"/>
                  </a:lnTo>
                  <a:close/>
                  <a:moveTo>
                    <a:pt x="67" y="9"/>
                  </a:moveTo>
                  <a:cubicBezTo>
                    <a:pt x="68" y="9"/>
                    <a:pt x="67" y="9"/>
                    <a:pt x="67" y="8"/>
                  </a:cubicBezTo>
                  <a:cubicBezTo>
                    <a:pt x="67" y="8"/>
                    <a:pt x="67" y="8"/>
                    <a:pt x="67" y="8"/>
                  </a:cubicBezTo>
                  <a:cubicBezTo>
                    <a:pt x="67" y="8"/>
                    <a:pt x="67" y="8"/>
                    <a:pt x="67" y="8"/>
                  </a:cubicBezTo>
                  <a:cubicBezTo>
                    <a:pt x="67" y="8"/>
                    <a:pt x="67" y="8"/>
                    <a:pt x="67" y="8"/>
                  </a:cubicBezTo>
                  <a:cubicBezTo>
                    <a:pt x="67" y="8"/>
                    <a:pt x="66" y="8"/>
                    <a:pt x="66" y="8"/>
                  </a:cubicBezTo>
                  <a:cubicBezTo>
                    <a:pt x="66" y="8"/>
                    <a:pt x="66" y="8"/>
                    <a:pt x="66" y="8"/>
                  </a:cubicBezTo>
                  <a:cubicBezTo>
                    <a:pt x="66" y="8"/>
                    <a:pt x="66" y="8"/>
                    <a:pt x="66" y="8"/>
                  </a:cubicBezTo>
                  <a:cubicBezTo>
                    <a:pt x="66" y="8"/>
                    <a:pt x="66" y="8"/>
                    <a:pt x="66" y="8"/>
                  </a:cubicBezTo>
                  <a:cubicBezTo>
                    <a:pt x="66" y="9"/>
                    <a:pt x="66" y="9"/>
                    <a:pt x="66" y="9"/>
                  </a:cubicBezTo>
                  <a:cubicBezTo>
                    <a:pt x="66" y="9"/>
                    <a:pt x="65" y="9"/>
                    <a:pt x="65" y="9"/>
                  </a:cubicBezTo>
                  <a:cubicBezTo>
                    <a:pt x="65" y="9"/>
                    <a:pt x="65" y="9"/>
                    <a:pt x="65" y="9"/>
                  </a:cubicBezTo>
                  <a:cubicBezTo>
                    <a:pt x="64" y="9"/>
                    <a:pt x="64" y="9"/>
                    <a:pt x="64" y="9"/>
                  </a:cubicBezTo>
                  <a:cubicBezTo>
                    <a:pt x="64" y="9"/>
                    <a:pt x="64" y="9"/>
                    <a:pt x="63" y="9"/>
                  </a:cubicBezTo>
                  <a:cubicBezTo>
                    <a:pt x="63" y="9"/>
                    <a:pt x="63" y="9"/>
                    <a:pt x="63" y="9"/>
                  </a:cubicBezTo>
                  <a:cubicBezTo>
                    <a:pt x="63" y="9"/>
                    <a:pt x="63" y="9"/>
                    <a:pt x="63" y="9"/>
                  </a:cubicBezTo>
                  <a:cubicBezTo>
                    <a:pt x="63" y="9"/>
                    <a:pt x="63" y="9"/>
                    <a:pt x="63" y="9"/>
                  </a:cubicBezTo>
                  <a:cubicBezTo>
                    <a:pt x="63" y="9"/>
                    <a:pt x="63" y="9"/>
                    <a:pt x="63" y="9"/>
                  </a:cubicBezTo>
                  <a:cubicBezTo>
                    <a:pt x="63" y="9"/>
                    <a:pt x="64" y="9"/>
                    <a:pt x="64" y="9"/>
                  </a:cubicBezTo>
                  <a:cubicBezTo>
                    <a:pt x="64" y="9"/>
                    <a:pt x="64" y="9"/>
                    <a:pt x="64" y="10"/>
                  </a:cubicBezTo>
                  <a:cubicBezTo>
                    <a:pt x="64" y="10"/>
                    <a:pt x="64" y="10"/>
                    <a:pt x="65" y="9"/>
                  </a:cubicBezTo>
                  <a:cubicBezTo>
                    <a:pt x="65" y="9"/>
                    <a:pt x="65" y="9"/>
                    <a:pt x="65" y="9"/>
                  </a:cubicBezTo>
                  <a:cubicBezTo>
                    <a:pt x="65" y="9"/>
                    <a:pt x="65" y="9"/>
                    <a:pt x="65" y="9"/>
                  </a:cubicBezTo>
                  <a:cubicBezTo>
                    <a:pt x="65" y="9"/>
                    <a:pt x="65" y="10"/>
                    <a:pt x="65" y="10"/>
                  </a:cubicBezTo>
                  <a:cubicBezTo>
                    <a:pt x="65" y="10"/>
                    <a:pt x="65" y="10"/>
                    <a:pt x="66" y="10"/>
                  </a:cubicBezTo>
                  <a:cubicBezTo>
                    <a:pt x="66" y="10"/>
                    <a:pt x="66" y="10"/>
                    <a:pt x="66" y="10"/>
                  </a:cubicBezTo>
                  <a:cubicBezTo>
                    <a:pt x="66" y="10"/>
                    <a:pt x="67" y="10"/>
                    <a:pt x="67" y="10"/>
                  </a:cubicBezTo>
                  <a:cubicBezTo>
                    <a:pt x="67" y="10"/>
                    <a:pt x="67" y="10"/>
                    <a:pt x="67" y="10"/>
                  </a:cubicBezTo>
                  <a:cubicBezTo>
                    <a:pt x="67" y="9"/>
                    <a:pt x="67" y="9"/>
                    <a:pt x="67" y="9"/>
                  </a:cubicBezTo>
                  <a:cubicBezTo>
                    <a:pt x="67" y="9"/>
                    <a:pt x="67" y="9"/>
                    <a:pt x="67" y="9"/>
                  </a:cubicBezTo>
                  <a:cubicBezTo>
                    <a:pt x="67" y="9"/>
                    <a:pt x="67" y="9"/>
                    <a:pt x="67" y="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4" name="Freeform 680">
              <a:extLst>
                <a:ext uri="{FF2B5EF4-FFF2-40B4-BE49-F238E27FC236}">
                  <a16:creationId xmlns:a16="http://schemas.microsoft.com/office/drawing/2014/main" id="{ECEBF62E-5815-4068-998B-51A5B690C4AB}"/>
                </a:ext>
              </a:extLst>
            </p:cNvPr>
            <p:cNvSpPr>
              <a:spLocks/>
            </p:cNvSpPr>
            <p:nvPr/>
          </p:nvSpPr>
          <p:spPr bwMode="auto">
            <a:xfrm>
              <a:off x="4149983" y="5318499"/>
              <a:ext cx="178362" cy="151929"/>
            </a:xfrm>
            <a:custGeom>
              <a:avLst/>
              <a:gdLst>
                <a:gd name="T0" fmla="*/ 38 w 38"/>
                <a:gd name="T1" fmla="*/ 22 h 40"/>
                <a:gd name="T2" fmla="*/ 34 w 38"/>
                <a:gd name="T3" fmla="*/ 18 h 40"/>
                <a:gd name="T4" fmla="*/ 33 w 38"/>
                <a:gd name="T5" fmla="*/ 16 h 40"/>
                <a:gd name="T6" fmla="*/ 31 w 38"/>
                <a:gd name="T7" fmla="*/ 15 h 40"/>
                <a:gd name="T8" fmla="*/ 28 w 38"/>
                <a:gd name="T9" fmla="*/ 13 h 40"/>
                <a:gd name="T10" fmla="*/ 26 w 38"/>
                <a:gd name="T11" fmla="*/ 11 h 40"/>
                <a:gd name="T12" fmla="*/ 24 w 38"/>
                <a:gd name="T13" fmla="*/ 9 h 40"/>
                <a:gd name="T14" fmla="*/ 23 w 38"/>
                <a:gd name="T15" fmla="*/ 10 h 40"/>
                <a:gd name="T16" fmla="*/ 22 w 38"/>
                <a:gd name="T17" fmla="*/ 7 h 40"/>
                <a:gd name="T18" fmla="*/ 20 w 38"/>
                <a:gd name="T19" fmla="*/ 6 h 40"/>
                <a:gd name="T20" fmla="*/ 18 w 38"/>
                <a:gd name="T21" fmla="*/ 8 h 40"/>
                <a:gd name="T22" fmla="*/ 17 w 38"/>
                <a:gd name="T23" fmla="*/ 6 h 40"/>
                <a:gd name="T24" fmla="*/ 11 w 38"/>
                <a:gd name="T25" fmla="*/ 0 h 40"/>
                <a:gd name="T26" fmla="*/ 9 w 38"/>
                <a:gd name="T27" fmla="*/ 0 h 40"/>
                <a:gd name="T28" fmla="*/ 8 w 38"/>
                <a:gd name="T29" fmla="*/ 1 h 40"/>
                <a:gd name="T30" fmla="*/ 6 w 38"/>
                <a:gd name="T31" fmla="*/ 1 h 40"/>
                <a:gd name="T32" fmla="*/ 6 w 38"/>
                <a:gd name="T33" fmla="*/ 1 h 40"/>
                <a:gd name="T34" fmla="*/ 4 w 38"/>
                <a:gd name="T35" fmla="*/ 3 h 40"/>
                <a:gd name="T36" fmla="*/ 4 w 38"/>
                <a:gd name="T37" fmla="*/ 5 h 40"/>
                <a:gd name="T38" fmla="*/ 5 w 38"/>
                <a:gd name="T39" fmla="*/ 6 h 40"/>
                <a:gd name="T40" fmla="*/ 4 w 38"/>
                <a:gd name="T41" fmla="*/ 7 h 40"/>
                <a:gd name="T42" fmla="*/ 4 w 38"/>
                <a:gd name="T43" fmla="*/ 10 h 40"/>
                <a:gd name="T44" fmla="*/ 3 w 38"/>
                <a:gd name="T45" fmla="*/ 11 h 40"/>
                <a:gd name="T46" fmla="*/ 3 w 38"/>
                <a:gd name="T47" fmla="*/ 12 h 40"/>
                <a:gd name="T48" fmla="*/ 3 w 38"/>
                <a:gd name="T49" fmla="*/ 13 h 40"/>
                <a:gd name="T50" fmla="*/ 2 w 38"/>
                <a:gd name="T51" fmla="*/ 14 h 40"/>
                <a:gd name="T52" fmla="*/ 2 w 38"/>
                <a:gd name="T53" fmla="*/ 15 h 40"/>
                <a:gd name="T54" fmla="*/ 2 w 38"/>
                <a:gd name="T55" fmla="*/ 17 h 40"/>
                <a:gd name="T56" fmla="*/ 2 w 38"/>
                <a:gd name="T57" fmla="*/ 18 h 40"/>
                <a:gd name="T58" fmla="*/ 2 w 38"/>
                <a:gd name="T59" fmla="*/ 19 h 40"/>
                <a:gd name="T60" fmla="*/ 2 w 38"/>
                <a:gd name="T61" fmla="*/ 20 h 40"/>
                <a:gd name="T62" fmla="*/ 2 w 38"/>
                <a:gd name="T63" fmla="*/ 22 h 40"/>
                <a:gd name="T64" fmla="*/ 2 w 38"/>
                <a:gd name="T65" fmla="*/ 23 h 40"/>
                <a:gd name="T66" fmla="*/ 2 w 38"/>
                <a:gd name="T67" fmla="*/ 25 h 40"/>
                <a:gd name="T68" fmla="*/ 1 w 38"/>
                <a:gd name="T69" fmla="*/ 25 h 40"/>
                <a:gd name="T70" fmla="*/ 0 w 38"/>
                <a:gd name="T71" fmla="*/ 29 h 40"/>
                <a:gd name="T72" fmla="*/ 2 w 38"/>
                <a:gd name="T73" fmla="*/ 34 h 40"/>
                <a:gd name="T74" fmla="*/ 4 w 38"/>
                <a:gd name="T75" fmla="*/ 36 h 40"/>
                <a:gd name="T76" fmla="*/ 8 w 38"/>
                <a:gd name="T77" fmla="*/ 36 h 40"/>
                <a:gd name="T78" fmla="*/ 10 w 38"/>
                <a:gd name="T79" fmla="*/ 37 h 40"/>
                <a:gd name="T80" fmla="*/ 15 w 38"/>
                <a:gd name="T81" fmla="*/ 39 h 40"/>
                <a:gd name="T82" fmla="*/ 16 w 38"/>
                <a:gd name="T83" fmla="*/ 40 h 40"/>
                <a:gd name="T84" fmla="*/ 19 w 38"/>
                <a:gd name="T85" fmla="*/ 39 h 40"/>
                <a:gd name="T86" fmla="*/ 23 w 38"/>
                <a:gd name="T87" fmla="*/ 40 h 40"/>
                <a:gd name="T88" fmla="*/ 25 w 38"/>
                <a:gd name="T89" fmla="*/ 40 h 40"/>
                <a:gd name="T90" fmla="*/ 29 w 38"/>
                <a:gd name="T91" fmla="*/ 38 h 40"/>
                <a:gd name="T92" fmla="*/ 30 w 38"/>
                <a:gd name="T93" fmla="*/ 38 h 40"/>
                <a:gd name="T94" fmla="*/ 33 w 38"/>
                <a:gd name="T95" fmla="*/ 36 h 40"/>
                <a:gd name="T96" fmla="*/ 33 w 38"/>
                <a:gd name="T97" fmla="*/ 35 h 40"/>
                <a:gd name="T98" fmla="*/ 36 w 38"/>
                <a:gd name="T99" fmla="*/ 30 h 40"/>
                <a:gd name="T100" fmla="*/ 35 w 38"/>
                <a:gd name="T101"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40">
                  <a:moveTo>
                    <a:pt x="35" y="25"/>
                  </a:moveTo>
                  <a:cubicBezTo>
                    <a:pt x="38" y="22"/>
                    <a:pt x="38" y="22"/>
                    <a:pt x="38" y="22"/>
                  </a:cubicBezTo>
                  <a:cubicBezTo>
                    <a:pt x="37" y="21"/>
                    <a:pt x="37" y="21"/>
                    <a:pt x="37" y="21"/>
                  </a:cubicBezTo>
                  <a:cubicBezTo>
                    <a:pt x="37" y="21"/>
                    <a:pt x="34" y="18"/>
                    <a:pt x="34" y="18"/>
                  </a:cubicBezTo>
                  <a:cubicBezTo>
                    <a:pt x="34" y="18"/>
                    <a:pt x="34" y="16"/>
                    <a:pt x="34" y="16"/>
                  </a:cubicBezTo>
                  <a:cubicBezTo>
                    <a:pt x="34" y="16"/>
                    <a:pt x="33" y="16"/>
                    <a:pt x="33" y="16"/>
                  </a:cubicBezTo>
                  <a:cubicBezTo>
                    <a:pt x="33" y="16"/>
                    <a:pt x="32" y="15"/>
                    <a:pt x="32" y="15"/>
                  </a:cubicBezTo>
                  <a:cubicBezTo>
                    <a:pt x="32" y="15"/>
                    <a:pt x="31" y="15"/>
                    <a:pt x="31" y="15"/>
                  </a:cubicBezTo>
                  <a:cubicBezTo>
                    <a:pt x="31" y="15"/>
                    <a:pt x="31" y="15"/>
                    <a:pt x="31" y="15"/>
                  </a:cubicBezTo>
                  <a:cubicBezTo>
                    <a:pt x="28" y="13"/>
                    <a:pt x="28" y="13"/>
                    <a:pt x="28" y="13"/>
                  </a:cubicBezTo>
                  <a:cubicBezTo>
                    <a:pt x="28" y="12"/>
                    <a:pt x="28" y="12"/>
                    <a:pt x="28" y="12"/>
                  </a:cubicBezTo>
                  <a:cubicBezTo>
                    <a:pt x="28" y="12"/>
                    <a:pt x="27" y="11"/>
                    <a:pt x="26" y="11"/>
                  </a:cubicBezTo>
                  <a:cubicBezTo>
                    <a:pt x="26" y="11"/>
                    <a:pt x="25" y="11"/>
                    <a:pt x="25" y="11"/>
                  </a:cubicBezTo>
                  <a:cubicBezTo>
                    <a:pt x="25" y="11"/>
                    <a:pt x="24" y="9"/>
                    <a:pt x="24" y="9"/>
                  </a:cubicBezTo>
                  <a:cubicBezTo>
                    <a:pt x="24" y="10"/>
                    <a:pt x="24" y="10"/>
                    <a:pt x="24" y="10"/>
                  </a:cubicBezTo>
                  <a:cubicBezTo>
                    <a:pt x="24" y="10"/>
                    <a:pt x="23" y="10"/>
                    <a:pt x="23" y="10"/>
                  </a:cubicBezTo>
                  <a:cubicBezTo>
                    <a:pt x="23" y="10"/>
                    <a:pt x="22" y="9"/>
                    <a:pt x="22" y="9"/>
                  </a:cubicBezTo>
                  <a:cubicBezTo>
                    <a:pt x="22" y="9"/>
                    <a:pt x="22" y="7"/>
                    <a:pt x="22" y="7"/>
                  </a:cubicBezTo>
                  <a:cubicBezTo>
                    <a:pt x="22" y="7"/>
                    <a:pt x="21" y="7"/>
                    <a:pt x="21" y="7"/>
                  </a:cubicBezTo>
                  <a:cubicBezTo>
                    <a:pt x="20" y="6"/>
                    <a:pt x="20" y="6"/>
                    <a:pt x="20" y="6"/>
                  </a:cubicBezTo>
                  <a:cubicBezTo>
                    <a:pt x="20" y="6"/>
                    <a:pt x="20" y="7"/>
                    <a:pt x="20" y="7"/>
                  </a:cubicBezTo>
                  <a:cubicBezTo>
                    <a:pt x="19" y="7"/>
                    <a:pt x="18" y="8"/>
                    <a:pt x="18" y="8"/>
                  </a:cubicBezTo>
                  <a:cubicBezTo>
                    <a:pt x="17" y="8"/>
                    <a:pt x="17" y="8"/>
                    <a:pt x="17" y="8"/>
                  </a:cubicBezTo>
                  <a:cubicBezTo>
                    <a:pt x="17" y="6"/>
                    <a:pt x="17" y="6"/>
                    <a:pt x="17" y="6"/>
                  </a:cubicBezTo>
                  <a:cubicBezTo>
                    <a:pt x="17" y="6"/>
                    <a:pt x="16" y="4"/>
                    <a:pt x="15" y="4"/>
                  </a:cubicBezTo>
                  <a:cubicBezTo>
                    <a:pt x="15" y="3"/>
                    <a:pt x="11" y="0"/>
                    <a:pt x="11" y="0"/>
                  </a:cubicBezTo>
                  <a:cubicBezTo>
                    <a:pt x="11" y="0"/>
                    <a:pt x="10" y="0"/>
                    <a:pt x="10" y="0"/>
                  </a:cubicBezTo>
                  <a:cubicBezTo>
                    <a:pt x="10" y="0"/>
                    <a:pt x="10" y="0"/>
                    <a:pt x="9" y="0"/>
                  </a:cubicBezTo>
                  <a:cubicBezTo>
                    <a:pt x="9" y="0"/>
                    <a:pt x="9" y="1"/>
                    <a:pt x="9" y="1"/>
                  </a:cubicBezTo>
                  <a:cubicBezTo>
                    <a:pt x="9" y="1"/>
                    <a:pt x="8" y="1"/>
                    <a:pt x="8" y="1"/>
                  </a:cubicBezTo>
                  <a:cubicBezTo>
                    <a:pt x="8" y="1"/>
                    <a:pt x="7" y="1"/>
                    <a:pt x="7" y="1"/>
                  </a:cubicBezTo>
                  <a:cubicBezTo>
                    <a:pt x="7" y="1"/>
                    <a:pt x="6" y="1"/>
                    <a:pt x="6" y="1"/>
                  </a:cubicBezTo>
                  <a:cubicBezTo>
                    <a:pt x="6" y="1"/>
                    <a:pt x="6" y="1"/>
                    <a:pt x="6" y="1"/>
                  </a:cubicBezTo>
                  <a:cubicBezTo>
                    <a:pt x="6" y="1"/>
                    <a:pt x="6" y="1"/>
                    <a:pt x="6" y="1"/>
                  </a:cubicBezTo>
                  <a:cubicBezTo>
                    <a:pt x="6" y="2"/>
                    <a:pt x="6" y="2"/>
                    <a:pt x="6" y="2"/>
                  </a:cubicBezTo>
                  <a:cubicBezTo>
                    <a:pt x="6" y="2"/>
                    <a:pt x="4" y="3"/>
                    <a:pt x="4" y="3"/>
                  </a:cubicBezTo>
                  <a:cubicBezTo>
                    <a:pt x="4" y="3"/>
                    <a:pt x="4" y="4"/>
                    <a:pt x="4" y="4"/>
                  </a:cubicBezTo>
                  <a:cubicBezTo>
                    <a:pt x="4" y="4"/>
                    <a:pt x="4" y="4"/>
                    <a:pt x="4" y="5"/>
                  </a:cubicBezTo>
                  <a:cubicBezTo>
                    <a:pt x="4" y="5"/>
                    <a:pt x="4" y="5"/>
                    <a:pt x="4" y="6"/>
                  </a:cubicBezTo>
                  <a:cubicBezTo>
                    <a:pt x="4" y="6"/>
                    <a:pt x="5" y="6"/>
                    <a:pt x="5" y="6"/>
                  </a:cubicBezTo>
                  <a:cubicBezTo>
                    <a:pt x="5" y="6"/>
                    <a:pt x="5" y="6"/>
                    <a:pt x="4" y="7"/>
                  </a:cubicBezTo>
                  <a:cubicBezTo>
                    <a:pt x="4" y="7"/>
                    <a:pt x="4" y="7"/>
                    <a:pt x="4" y="7"/>
                  </a:cubicBezTo>
                  <a:cubicBezTo>
                    <a:pt x="4" y="9"/>
                    <a:pt x="4" y="9"/>
                    <a:pt x="4" y="9"/>
                  </a:cubicBezTo>
                  <a:cubicBezTo>
                    <a:pt x="4" y="10"/>
                    <a:pt x="4" y="10"/>
                    <a:pt x="4" y="10"/>
                  </a:cubicBezTo>
                  <a:cubicBezTo>
                    <a:pt x="4" y="10"/>
                    <a:pt x="4" y="10"/>
                    <a:pt x="3" y="10"/>
                  </a:cubicBezTo>
                  <a:cubicBezTo>
                    <a:pt x="3" y="10"/>
                    <a:pt x="3" y="11"/>
                    <a:pt x="3" y="11"/>
                  </a:cubicBezTo>
                  <a:cubicBezTo>
                    <a:pt x="3" y="11"/>
                    <a:pt x="3" y="11"/>
                    <a:pt x="3" y="11"/>
                  </a:cubicBezTo>
                  <a:cubicBezTo>
                    <a:pt x="3" y="11"/>
                    <a:pt x="3" y="12"/>
                    <a:pt x="3" y="12"/>
                  </a:cubicBezTo>
                  <a:cubicBezTo>
                    <a:pt x="3" y="12"/>
                    <a:pt x="3" y="12"/>
                    <a:pt x="3" y="12"/>
                  </a:cubicBezTo>
                  <a:cubicBezTo>
                    <a:pt x="3" y="13"/>
                    <a:pt x="3" y="13"/>
                    <a:pt x="3" y="13"/>
                  </a:cubicBezTo>
                  <a:cubicBezTo>
                    <a:pt x="3" y="14"/>
                    <a:pt x="3" y="14"/>
                    <a:pt x="3" y="14"/>
                  </a:cubicBezTo>
                  <a:cubicBezTo>
                    <a:pt x="3" y="14"/>
                    <a:pt x="2" y="14"/>
                    <a:pt x="2" y="14"/>
                  </a:cubicBezTo>
                  <a:cubicBezTo>
                    <a:pt x="2" y="14"/>
                    <a:pt x="2" y="14"/>
                    <a:pt x="2" y="15"/>
                  </a:cubicBezTo>
                  <a:cubicBezTo>
                    <a:pt x="2" y="15"/>
                    <a:pt x="2" y="15"/>
                    <a:pt x="2" y="15"/>
                  </a:cubicBezTo>
                  <a:cubicBezTo>
                    <a:pt x="2" y="16"/>
                    <a:pt x="2" y="16"/>
                    <a:pt x="2" y="16"/>
                  </a:cubicBezTo>
                  <a:cubicBezTo>
                    <a:pt x="2" y="16"/>
                    <a:pt x="2" y="16"/>
                    <a:pt x="2" y="17"/>
                  </a:cubicBezTo>
                  <a:cubicBezTo>
                    <a:pt x="2" y="17"/>
                    <a:pt x="2" y="17"/>
                    <a:pt x="2" y="17"/>
                  </a:cubicBezTo>
                  <a:cubicBezTo>
                    <a:pt x="2" y="17"/>
                    <a:pt x="2" y="17"/>
                    <a:pt x="2" y="18"/>
                  </a:cubicBezTo>
                  <a:cubicBezTo>
                    <a:pt x="2" y="18"/>
                    <a:pt x="2" y="18"/>
                    <a:pt x="2" y="18"/>
                  </a:cubicBezTo>
                  <a:cubicBezTo>
                    <a:pt x="2" y="18"/>
                    <a:pt x="2" y="18"/>
                    <a:pt x="2" y="19"/>
                  </a:cubicBezTo>
                  <a:cubicBezTo>
                    <a:pt x="2" y="19"/>
                    <a:pt x="2" y="19"/>
                    <a:pt x="2" y="19"/>
                  </a:cubicBezTo>
                  <a:cubicBezTo>
                    <a:pt x="2" y="19"/>
                    <a:pt x="2" y="20"/>
                    <a:pt x="2" y="20"/>
                  </a:cubicBezTo>
                  <a:cubicBezTo>
                    <a:pt x="2" y="20"/>
                    <a:pt x="2" y="21"/>
                    <a:pt x="2" y="21"/>
                  </a:cubicBezTo>
                  <a:cubicBezTo>
                    <a:pt x="2" y="21"/>
                    <a:pt x="2" y="22"/>
                    <a:pt x="2" y="22"/>
                  </a:cubicBezTo>
                  <a:cubicBezTo>
                    <a:pt x="2" y="22"/>
                    <a:pt x="2" y="22"/>
                    <a:pt x="2" y="23"/>
                  </a:cubicBezTo>
                  <a:cubicBezTo>
                    <a:pt x="2" y="23"/>
                    <a:pt x="2" y="23"/>
                    <a:pt x="2" y="23"/>
                  </a:cubicBezTo>
                  <a:cubicBezTo>
                    <a:pt x="2" y="24"/>
                    <a:pt x="2" y="24"/>
                    <a:pt x="2" y="24"/>
                  </a:cubicBezTo>
                  <a:cubicBezTo>
                    <a:pt x="2" y="24"/>
                    <a:pt x="2" y="24"/>
                    <a:pt x="2" y="25"/>
                  </a:cubicBezTo>
                  <a:cubicBezTo>
                    <a:pt x="2" y="25"/>
                    <a:pt x="2" y="25"/>
                    <a:pt x="2" y="25"/>
                  </a:cubicBezTo>
                  <a:cubicBezTo>
                    <a:pt x="2" y="25"/>
                    <a:pt x="1" y="25"/>
                    <a:pt x="1" y="25"/>
                  </a:cubicBezTo>
                  <a:cubicBezTo>
                    <a:pt x="1" y="25"/>
                    <a:pt x="1" y="26"/>
                    <a:pt x="1" y="26"/>
                  </a:cubicBezTo>
                  <a:cubicBezTo>
                    <a:pt x="1" y="27"/>
                    <a:pt x="0" y="28"/>
                    <a:pt x="0" y="29"/>
                  </a:cubicBezTo>
                  <a:cubicBezTo>
                    <a:pt x="0" y="31"/>
                    <a:pt x="1" y="32"/>
                    <a:pt x="2" y="33"/>
                  </a:cubicBezTo>
                  <a:cubicBezTo>
                    <a:pt x="2" y="33"/>
                    <a:pt x="2" y="34"/>
                    <a:pt x="2" y="34"/>
                  </a:cubicBezTo>
                  <a:cubicBezTo>
                    <a:pt x="3" y="35"/>
                    <a:pt x="4" y="35"/>
                    <a:pt x="4" y="36"/>
                  </a:cubicBezTo>
                  <a:cubicBezTo>
                    <a:pt x="4" y="36"/>
                    <a:pt x="4" y="36"/>
                    <a:pt x="4" y="36"/>
                  </a:cubicBezTo>
                  <a:cubicBezTo>
                    <a:pt x="5" y="36"/>
                    <a:pt x="5" y="36"/>
                    <a:pt x="5" y="36"/>
                  </a:cubicBezTo>
                  <a:cubicBezTo>
                    <a:pt x="6" y="36"/>
                    <a:pt x="7" y="36"/>
                    <a:pt x="8" y="36"/>
                  </a:cubicBezTo>
                  <a:cubicBezTo>
                    <a:pt x="9" y="36"/>
                    <a:pt x="9" y="36"/>
                    <a:pt x="9" y="36"/>
                  </a:cubicBezTo>
                  <a:cubicBezTo>
                    <a:pt x="10" y="36"/>
                    <a:pt x="10" y="36"/>
                    <a:pt x="10" y="37"/>
                  </a:cubicBezTo>
                  <a:cubicBezTo>
                    <a:pt x="11" y="38"/>
                    <a:pt x="12" y="38"/>
                    <a:pt x="13" y="39"/>
                  </a:cubicBezTo>
                  <a:cubicBezTo>
                    <a:pt x="14" y="39"/>
                    <a:pt x="15" y="39"/>
                    <a:pt x="15" y="39"/>
                  </a:cubicBezTo>
                  <a:cubicBezTo>
                    <a:pt x="15" y="40"/>
                    <a:pt x="15" y="40"/>
                    <a:pt x="15" y="40"/>
                  </a:cubicBezTo>
                  <a:cubicBezTo>
                    <a:pt x="16" y="40"/>
                    <a:pt x="16" y="40"/>
                    <a:pt x="16" y="40"/>
                  </a:cubicBezTo>
                  <a:cubicBezTo>
                    <a:pt x="16" y="40"/>
                    <a:pt x="16" y="40"/>
                    <a:pt x="17" y="40"/>
                  </a:cubicBezTo>
                  <a:cubicBezTo>
                    <a:pt x="17" y="40"/>
                    <a:pt x="18" y="40"/>
                    <a:pt x="19" y="39"/>
                  </a:cubicBezTo>
                  <a:cubicBezTo>
                    <a:pt x="20" y="39"/>
                    <a:pt x="21" y="39"/>
                    <a:pt x="22" y="40"/>
                  </a:cubicBezTo>
                  <a:cubicBezTo>
                    <a:pt x="22" y="40"/>
                    <a:pt x="23" y="40"/>
                    <a:pt x="23" y="40"/>
                  </a:cubicBezTo>
                  <a:cubicBezTo>
                    <a:pt x="23" y="40"/>
                    <a:pt x="24" y="39"/>
                    <a:pt x="24" y="40"/>
                  </a:cubicBezTo>
                  <a:cubicBezTo>
                    <a:pt x="25" y="40"/>
                    <a:pt x="25" y="40"/>
                    <a:pt x="25" y="40"/>
                  </a:cubicBezTo>
                  <a:cubicBezTo>
                    <a:pt x="27" y="40"/>
                    <a:pt x="28" y="39"/>
                    <a:pt x="30" y="38"/>
                  </a:cubicBezTo>
                  <a:cubicBezTo>
                    <a:pt x="29" y="38"/>
                    <a:pt x="29" y="38"/>
                    <a:pt x="29" y="38"/>
                  </a:cubicBezTo>
                  <a:cubicBezTo>
                    <a:pt x="29" y="38"/>
                    <a:pt x="29" y="37"/>
                    <a:pt x="30" y="38"/>
                  </a:cubicBezTo>
                  <a:cubicBezTo>
                    <a:pt x="30" y="38"/>
                    <a:pt x="30" y="38"/>
                    <a:pt x="30" y="38"/>
                  </a:cubicBezTo>
                  <a:cubicBezTo>
                    <a:pt x="30" y="38"/>
                    <a:pt x="30" y="38"/>
                    <a:pt x="30" y="38"/>
                  </a:cubicBezTo>
                  <a:cubicBezTo>
                    <a:pt x="31" y="37"/>
                    <a:pt x="32" y="36"/>
                    <a:pt x="33" y="36"/>
                  </a:cubicBezTo>
                  <a:cubicBezTo>
                    <a:pt x="33" y="36"/>
                    <a:pt x="33" y="36"/>
                    <a:pt x="33" y="35"/>
                  </a:cubicBezTo>
                  <a:cubicBezTo>
                    <a:pt x="33" y="35"/>
                    <a:pt x="33" y="35"/>
                    <a:pt x="33" y="35"/>
                  </a:cubicBezTo>
                  <a:cubicBezTo>
                    <a:pt x="33" y="35"/>
                    <a:pt x="34" y="34"/>
                    <a:pt x="34" y="34"/>
                  </a:cubicBezTo>
                  <a:cubicBezTo>
                    <a:pt x="35" y="33"/>
                    <a:pt x="35" y="32"/>
                    <a:pt x="36" y="30"/>
                  </a:cubicBezTo>
                  <a:cubicBezTo>
                    <a:pt x="36" y="30"/>
                    <a:pt x="36" y="30"/>
                    <a:pt x="36" y="30"/>
                  </a:cubicBezTo>
                  <a:cubicBezTo>
                    <a:pt x="35" y="30"/>
                    <a:pt x="35" y="30"/>
                    <a:pt x="35" y="30"/>
                  </a:cubicBezTo>
                  <a:lnTo>
                    <a:pt x="35" y="25"/>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5" name="Freeform 681">
              <a:extLst>
                <a:ext uri="{FF2B5EF4-FFF2-40B4-BE49-F238E27FC236}">
                  <a16:creationId xmlns:a16="http://schemas.microsoft.com/office/drawing/2014/main" id="{E2494A63-1B17-4BE3-9407-8CBA882CED58}"/>
                </a:ext>
              </a:extLst>
            </p:cNvPr>
            <p:cNvSpPr>
              <a:spLocks/>
            </p:cNvSpPr>
            <p:nvPr/>
          </p:nvSpPr>
          <p:spPr bwMode="auto">
            <a:xfrm>
              <a:off x="4164252" y="4312876"/>
              <a:ext cx="135555" cy="109967"/>
            </a:xfrm>
            <a:custGeom>
              <a:avLst/>
              <a:gdLst>
                <a:gd name="T0" fmla="*/ 26 w 29"/>
                <a:gd name="T1" fmla="*/ 12 h 29"/>
                <a:gd name="T2" fmla="*/ 25 w 29"/>
                <a:gd name="T3" fmla="*/ 8 h 29"/>
                <a:gd name="T4" fmla="*/ 26 w 29"/>
                <a:gd name="T5" fmla="*/ 6 h 29"/>
                <a:gd name="T6" fmla="*/ 29 w 29"/>
                <a:gd name="T7" fmla="*/ 1 h 29"/>
                <a:gd name="T8" fmla="*/ 25 w 29"/>
                <a:gd name="T9" fmla="*/ 0 h 29"/>
                <a:gd name="T10" fmla="*/ 21 w 29"/>
                <a:gd name="T11" fmla="*/ 0 h 29"/>
                <a:gd name="T12" fmla="*/ 19 w 29"/>
                <a:gd name="T13" fmla="*/ 0 h 29"/>
                <a:gd name="T14" fmla="*/ 15 w 29"/>
                <a:gd name="T15" fmla="*/ 0 h 29"/>
                <a:gd name="T16" fmla="*/ 13 w 29"/>
                <a:gd name="T17" fmla="*/ 1 h 29"/>
                <a:gd name="T18" fmla="*/ 9 w 29"/>
                <a:gd name="T19" fmla="*/ 0 h 29"/>
                <a:gd name="T20" fmla="*/ 7 w 29"/>
                <a:gd name="T21" fmla="*/ 1 h 29"/>
                <a:gd name="T22" fmla="*/ 6 w 29"/>
                <a:gd name="T23" fmla="*/ 3 h 29"/>
                <a:gd name="T24" fmla="*/ 5 w 29"/>
                <a:gd name="T25" fmla="*/ 4 h 29"/>
                <a:gd name="T26" fmla="*/ 5 w 29"/>
                <a:gd name="T27" fmla="*/ 5 h 29"/>
                <a:gd name="T28" fmla="*/ 3 w 29"/>
                <a:gd name="T29" fmla="*/ 7 h 29"/>
                <a:gd name="T30" fmla="*/ 1 w 29"/>
                <a:gd name="T31" fmla="*/ 8 h 29"/>
                <a:gd name="T32" fmla="*/ 1 w 29"/>
                <a:gd name="T33" fmla="*/ 10 h 29"/>
                <a:gd name="T34" fmla="*/ 0 w 29"/>
                <a:gd name="T35" fmla="*/ 13 h 29"/>
                <a:gd name="T36" fmla="*/ 0 w 29"/>
                <a:gd name="T37" fmla="*/ 14 h 29"/>
                <a:gd name="T38" fmla="*/ 1 w 29"/>
                <a:gd name="T39" fmla="*/ 16 h 29"/>
                <a:gd name="T40" fmla="*/ 3 w 29"/>
                <a:gd name="T41" fmla="*/ 18 h 29"/>
                <a:gd name="T42" fmla="*/ 5 w 29"/>
                <a:gd name="T43" fmla="*/ 20 h 29"/>
                <a:gd name="T44" fmla="*/ 6 w 29"/>
                <a:gd name="T45" fmla="*/ 22 h 29"/>
                <a:gd name="T46" fmla="*/ 6 w 29"/>
                <a:gd name="T47" fmla="*/ 22 h 29"/>
                <a:gd name="T48" fmla="*/ 9 w 29"/>
                <a:gd name="T49" fmla="*/ 28 h 29"/>
                <a:gd name="T50" fmla="*/ 11 w 29"/>
                <a:gd name="T51" fmla="*/ 28 h 29"/>
                <a:gd name="T52" fmla="*/ 15 w 29"/>
                <a:gd name="T53" fmla="*/ 29 h 29"/>
                <a:gd name="T54" fmla="*/ 15 w 29"/>
                <a:gd name="T55" fmla="*/ 27 h 29"/>
                <a:gd name="T56" fmla="*/ 13 w 29"/>
                <a:gd name="T57" fmla="*/ 26 h 29"/>
                <a:gd name="T58" fmla="*/ 14 w 29"/>
                <a:gd name="T59" fmla="*/ 25 h 29"/>
                <a:gd name="T60" fmla="*/ 14 w 29"/>
                <a:gd name="T61" fmla="*/ 24 h 29"/>
                <a:gd name="T62" fmla="*/ 19 w 29"/>
                <a:gd name="T63" fmla="*/ 25 h 29"/>
                <a:gd name="T64" fmla="*/ 21 w 29"/>
                <a:gd name="T65" fmla="*/ 24 h 29"/>
                <a:gd name="T66" fmla="*/ 22 w 29"/>
                <a:gd name="T67" fmla="*/ 25 h 29"/>
                <a:gd name="T68" fmla="*/ 23 w 29"/>
                <a:gd name="T69" fmla="*/ 26 h 29"/>
                <a:gd name="T70" fmla="*/ 26 w 29"/>
                <a:gd name="T71" fmla="*/ 24 h 29"/>
                <a:gd name="T72" fmla="*/ 27 w 29"/>
                <a:gd name="T73" fmla="*/ 21 h 29"/>
                <a:gd name="T74" fmla="*/ 28 w 29"/>
                <a:gd name="T75" fmla="*/ 18 h 29"/>
                <a:gd name="T76" fmla="*/ 26 w 29"/>
                <a:gd name="T7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29">
                  <a:moveTo>
                    <a:pt x="26" y="13"/>
                  </a:moveTo>
                  <a:cubicBezTo>
                    <a:pt x="26" y="12"/>
                    <a:pt x="26" y="12"/>
                    <a:pt x="26" y="12"/>
                  </a:cubicBezTo>
                  <a:cubicBezTo>
                    <a:pt x="26" y="9"/>
                    <a:pt x="26" y="9"/>
                    <a:pt x="26" y="9"/>
                  </a:cubicBezTo>
                  <a:cubicBezTo>
                    <a:pt x="25" y="8"/>
                    <a:pt x="25" y="8"/>
                    <a:pt x="25" y="8"/>
                  </a:cubicBezTo>
                  <a:cubicBezTo>
                    <a:pt x="25" y="7"/>
                    <a:pt x="25" y="7"/>
                    <a:pt x="25" y="7"/>
                  </a:cubicBezTo>
                  <a:cubicBezTo>
                    <a:pt x="26" y="6"/>
                    <a:pt x="26" y="6"/>
                    <a:pt x="26" y="6"/>
                  </a:cubicBezTo>
                  <a:cubicBezTo>
                    <a:pt x="28" y="3"/>
                    <a:pt x="28" y="3"/>
                    <a:pt x="28" y="3"/>
                  </a:cubicBezTo>
                  <a:cubicBezTo>
                    <a:pt x="29" y="1"/>
                    <a:pt x="29" y="1"/>
                    <a:pt x="29" y="1"/>
                  </a:cubicBezTo>
                  <a:cubicBezTo>
                    <a:pt x="28" y="1"/>
                    <a:pt x="28" y="1"/>
                    <a:pt x="27" y="1"/>
                  </a:cubicBezTo>
                  <a:cubicBezTo>
                    <a:pt x="27" y="1"/>
                    <a:pt x="25" y="0"/>
                    <a:pt x="25" y="0"/>
                  </a:cubicBezTo>
                  <a:cubicBezTo>
                    <a:pt x="24" y="0"/>
                    <a:pt x="21" y="0"/>
                    <a:pt x="21" y="0"/>
                  </a:cubicBezTo>
                  <a:cubicBezTo>
                    <a:pt x="21" y="0"/>
                    <a:pt x="21" y="0"/>
                    <a:pt x="21" y="0"/>
                  </a:cubicBezTo>
                  <a:cubicBezTo>
                    <a:pt x="20" y="0"/>
                    <a:pt x="20" y="1"/>
                    <a:pt x="20" y="0"/>
                  </a:cubicBezTo>
                  <a:cubicBezTo>
                    <a:pt x="19" y="0"/>
                    <a:pt x="19" y="0"/>
                    <a:pt x="19" y="0"/>
                  </a:cubicBezTo>
                  <a:cubicBezTo>
                    <a:pt x="18" y="0"/>
                    <a:pt x="17" y="0"/>
                    <a:pt x="16" y="0"/>
                  </a:cubicBezTo>
                  <a:cubicBezTo>
                    <a:pt x="16" y="0"/>
                    <a:pt x="15" y="0"/>
                    <a:pt x="15" y="0"/>
                  </a:cubicBezTo>
                  <a:cubicBezTo>
                    <a:pt x="15" y="0"/>
                    <a:pt x="15" y="1"/>
                    <a:pt x="15" y="1"/>
                  </a:cubicBezTo>
                  <a:cubicBezTo>
                    <a:pt x="14" y="1"/>
                    <a:pt x="13" y="1"/>
                    <a:pt x="13" y="1"/>
                  </a:cubicBezTo>
                  <a:cubicBezTo>
                    <a:pt x="12" y="1"/>
                    <a:pt x="11" y="0"/>
                    <a:pt x="11" y="0"/>
                  </a:cubicBezTo>
                  <a:cubicBezTo>
                    <a:pt x="10" y="0"/>
                    <a:pt x="10" y="0"/>
                    <a:pt x="9" y="0"/>
                  </a:cubicBezTo>
                  <a:cubicBezTo>
                    <a:pt x="9" y="0"/>
                    <a:pt x="8" y="0"/>
                    <a:pt x="7" y="0"/>
                  </a:cubicBezTo>
                  <a:cubicBezTo>
                    <a:pt x="7" y="0"/>
                    <a:pt x="7" y="1"/>
                    <a:pt x="7" y="1"/>
                  </a:cubicBezTo>
                  <a:cubicBezTo>
                    <a:pt x="7" y="1"/>
                    <a:pt x="6" y="1"/>
                    <a:pt x="6" y="1"/>
                  </a:cubicBezTo>
                  <a:cubicBezTo>
                    <a:pt x="6" y="3"/>
                    <a:pt x="6" y="3"/>
                    <a:pt x="6" y="3"/>
                  </a:cubicBezTo>
                  <a:cubicBezTo>
                    <a:pt x="5" y="4"/>
                    <a:pt x="5" y="4"/>
                    <a:pt x="5" y="4"/>
                  </a:cubicBezTo>
                  <a:cubicBezTo>
                    <a:pt x="5" y="4"/>
                    <a:pt x="5" y="4"/>
                    <a:pt x="5" y="4"/>
                  </a:cubicBezTo>
                  <a:cubicBezTo>
                    <a:pt x="6" y="5"/>
                    <a:pt x="6" y="5"/>
                    <a:pt x="6" y="5"/>
                  </a:cubicBezTo>
                  <a:cubicBezTo>
                    <a:pt x="5" y="5"/>
                    <a:pt x="5" y="5"/>
                    <a:pt x="5" y="5"/>
                  </a:cubicBezTo>
                  <a:cubicBezTo>
                    <a:pt x="5" y="7"/>
                    <a:pt x="5" y="7"/>
                    <a:pt x="5" y="7"/>
                  </a:cubicBezTo>
                  <a:cubicBezTo>
                    <a:pt x="3" y="7"/>
                    <a:pt x="3" y="7"/>
                    <a:pt x="3" y="7"/>
                  </a:cubicBezTo>
                  <a:cubicBezTo>
                    <a:pt x="1" y="8"/>
                    <a:pt x="1" y="8"/>
                    <a:pt x="1" y="8"/>
                  </a:cubicBezTo>
                  <a:cubicBezTo>
                    <a:pt x="1" y="8"/>
                    <a:pt x="1" y="8"/>
                    <a:pt x="1" y="8"/>
                  </a:cubicBezTo>
                  <a:cubicBezTo>
                    <a:pt x="1" y="9"/>
                    <a:pt x="1" y="9"/>
                    <a:pt x="1" y="9"/>
                  </a:cubicBezTo>
                  <a:cubicBezTo>
                    <a:pt x="1" y="10"/>
                    <a:pt x="1" y="10"/>
                    <a:pt x="1" y="10"/>
                  </a:cubicBezTo>
                  <a:cubicBezTo>
                    <a:pt x="0" y="12"/>
                    <a:pt x="0" y="12"/>
                    <a:pt x="0" y="12"/>
                  </a:cubicBezTo>
                  <a:cubicBezTo>
                    <a:pt x="0" y="13"/>
                    <a:pt x="0" y="13"/>
                    <a:pt x="0" y="13"/>
                  </a:cubicBezTo>
                  <a:cubicBezTo>
                    <a:pt x="0" y="13"/>
                    <a:pt x="0" y="13"/>
                    <a:pt x="0" y="13"/>
                  </a:cubicBezTo>
                  <a:cubicBezTo>
                    <a:pt x="0" y="14"/>
                    <a:pt x="0" y="14"/>
                    <a:pt x="0" y="14"/>
                  </a:cubicBezTo>
                  <a:cubicBezTo>
                    <a:pt x="1" y="15"/>
                    <a:pt x="1" y="15"/>
                    <a:pt x="1" y="15"/>
                  </a:cubicBezTo>
                  <a:cubicBezTo>
                    <a:pt x="1" y="16"/>
                    <a:pt x="1" y="16"/>
                    <a:pt x="1" y="16"/>
                  </a:cubicBezTo>
                  <a:cubicBezTo>
                    <a:pt x="3" y="17"/>
                    <a:pt x="3" y="17"/>
                    <a:pt x="3" y="17"/>
                  </a:cubicBezTo>
                  <a:cubicBezTo>
                    <a:pt x="3" y="18"/>
                    <a:pt x="3" y="18"/>
                    <a:pt x="3" y="18"/>
                  </a:cubicBezTo>
                  <a:cubicBezTo>
                    <a:pt x="5" y="18"/>
                    <a:pt x="5" y="18"/>
                    <a:pt x="5" y="18"/>
                  </a:cubicBezTo>
                  <a:cubicBezTo>
                    <a:pt x="5" y="20"/>
                    <a:pt x="5" y="20"/>
                    <a:pt x="5" y="20"/>
                  </a:cubicBezTo>
                  <a:cubicBezTo>
                    <a:pt x="5" y="20"/>
                    <a:pt x="6" y="21"/>
                    <a:pt x="6" y="21"/>
                  </a:cubicBezTo>
                  <a:cubicBezTo>
                    <a:pt x="6" y="21"/>
                    <a:pt x="6" y="22"/>
                    <a:pt x="6" y="22"/>
                  </a:cubicBezTo>
                  <a:cubicBezTo>
                    <a:pt x="6" y="22"/>
                    <a:pt x="6" y="22"/>
                    <a:pt x="6" y="22"/>
                  </a:cubicBezTo>
                  <a:cubicBezTo>
                    <a:pt x="6" y="22"/>
                    <a:pt x="6" y="22"/>
                    <a:pt x="6" y="22"/>
                  </a:cubicBezTo>
                  <a:cubicBezTo>
                    <a:pt x="7" y="22"/>
                    <a:pt x="7" y="22"/>
                    <a:pt x="7" y="22"/>
                  </a:cubicBezTo>
                  <a:cubicBezTo>
                    <a:pt x="9" y="28"/>
                    <a:pt x="9" y="28"/>
                    <a:pt x="9" y="28"/>
                  </a:cubicBezTo>
                  <a:cubicBezTo>
                    <a:pt x="11" y="28"/>
                    <a:pt x="11" y="28"/>
                    <a:pt x="11" y="28"/>
                  </a:cubicBezTo>
                  <a:cubicBezTo>
                    <a:pt x="11" y="28"/>
                    <a:pt x="11" y="28"/>
                    <a:pt x="11" y="28"/>
                  </a:cubicBezTo>
                  <a:cubicBezTo>
                    <a:pt x="11" y="28"/>
                    <a:pt x="13" y="29"/>
                    <a:pt x="13" y="29"/>
                  </a:cubicBezTo>
                  <a:cubicBezTo>
                    <a:pt x="13" y="29"/>
                    <a:pt x="15" y="29"/>
                    <a:pt x="15" y="29"/>
                  </a:cubicBezTo>
                  <a:cubicBezTo>
                    <a:pt x="15" y="28"/>
                    <a:pt x="15" y="28"/>
                    <a:pt x="15" y="28"/>
                  </a:cubicBezTo>
                  <a:cubicBezTo>
                    <a:pt x="15" y="28"/>
                    <a:pt x="15" y="27"/>
                    <a:pt x="15" y="27"/>
                  </a:cubicBezTo>
                  <a:cubicBezTo>
                    <a:pt x="15" y="27"/>
                    <a:pt x="15" y="27"/>
                    <a:pt x="15" y="27"/>
                  </a:cubicBezTo>
                  <a:cubicBezTo>
                    <a:pt x="14" y="27"/>
                    <a:pt x="13" y="26"/>
                    <a:pt x="13" y="26"/>
                  </a:cubicBezTo>
                  <a:cubicBezTo>
                    <a:pt x="13" y="26"/>
                    <a:pt x="13" y="26"/>
                    <a:pt x="13" y="26"/>
                  </a:cubicBezTo>
                  <a:cubicBezTo>
                    <a:pt x="14" y="25"/>
                    <a:pt x="14" y="25"/>
                    <a:pt x="14" y="25"/>
                  </a:cubicBezTo>
                  <a:cubicBezTo>
                    <a:pt x="14" y="25"/>
                    <a:pt x="14" y="25"/>
                    <a:pt x="14" y="25"/>
                  </a:cubicBezTo>
                  <a:cubicBezTo>
                    <a:pt x="14" y="25"/>
                    <a:pt x="14" y="24"/>
                    <a:pt x="14" y="24"/>
                  </a:cubicBezTo>
                  <a:cubicBezTo>
                    <a:pt x="16" y="25"/>
                    <a:pt x="16" y="25"/>
                    <a:pt x="16" y="25"/>
                  </a:cubicBezTo>
                  <a:cubicBezTo>
                    <a:pt x="19" y="25"/>
                    <a:pt x="19" y="25"/>
                    <a:pt x="19" y="25"/>
                  </a:cubicBezTo>
                  <a:cubicBezTo>
                    <a:pt x="19" y="24"/>
                    <a:pt x="19" y="24"/>
                    <a:pt x="19" y="24"/>
                  </a:cubicBezTo>
                  <a:cubicBezTo>
                    <a:pt x="21" y="24"/>
                    <a:pt x="21" y="24"/>
                    <a:pt x="21" y="24"/>
                  </a:cubicBezTo>
                  <a:cubicBezTo>
                    <a:pt x="22" y="24"/>
                    <a:pt x="22" y="24"/>
                    <a:pt x="22" y="24"/>
                  </a:cubicBezTo>
                  <a:cubicBezTo>
                    <a:pt x="22" y="25"/>
                    <a:pt x="22" y="25"/>
                    <a:pt x="22" y="25"/>
                  </a:cubicBezTo>
                  <a:cubicBezTo>
                    <a:pt x="23" y="25"/>
                    <a:pt x="23" y="25"/>
                    <a:pt x="23" y="25"/>
                  </a:cubicBezTo>
                  <a:cubicBezTo>
                    <a:pt x="23" y="26"/>
                    <a:pt x="23" y="26"/>
                    <a:pt x="23" y="26"/>
                  </a:cubicBezTo>
                  <a:cubicBezTo>
                    <a:pt x="25" y="26"/>
                    <a:pt x="25" y="26"/>
                    <a:pt x="25" y="26"/>
                  </a:cubicBezTo>
                  <a:cubicBezTo>
                    <a:pt x="26" y="24"/>
                    <a:pt x="26" y="24"/>
                    <a:pt x="26" y="24"/>
                  </a:cubicBezTo>
                  <a:cubicBezTo>
                    <a:pt x="27" y="22"/>
                    <a:pt x="27" y="22"/>
                    <a:pt x="27" y="22"/>
                  </a:cubicBezTo>
                  <a:cubicBezTo>
                    <a:pt x="27" y="22"/>
                    <a:pt x="27" y="21"/>
                    <a:pt x="27" y="21"/>
                  </a:cubicBezTo>
                  <a:cubicBezTo>
                    <a:pt x="27" y="21"/>
                    <a:pt x="27" y="20"/>
                    <a:pt x="27" y="20"/>
                  </a:cubicBezTo>
                  <a:cubicBezTo>
                    <a:pt x="28" y="18"/>
                    <a:pt x="28" y="18"/>
                    <a:pt x="28" y="18"/>
                  </a:cubicBezTo>
                  <a:cubicBezTo>
                    <a:pt x="28" y="16"/>
                    <a:pt x="28" y="16"/>
                    <a:pt x="28" y="16"/>
                  </a:cubicBezTo>
                  <a:cubicBezTo>
                    <a:pt x="26" y="13"/>
                    <a:pt x="26" y="13"/>
                    <a:pt x="26" y="1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6" name="Freeform 682">
              <a:extLst>
                <a:ext uri="{FF2B5EF4-FFF2-40B4-BE49-F238E27FC236}">
                  <a16:creationId xmlns:a16="http://schemas.microsoft.com/office/drawing/2014/main" id="{679FEE68-7B3B-4FCD-B322-7D8067418499}"/>
                </a:ext>
              </a:extLst>
            </p:cNvPr>
            <p:cNvSpPr>
              <a:spLocks/>
            </p:cNvSpPr>
            <p:nvPr/>
          </p:nvSpPr>
          <p:spPr bwMode="auto">
            <a:xfrm>
              <a:off x="4801003" y="6153383"/>
              <a:ext cx="55292" cy="37620"/>
            </a:xfrm>
            <a:custGeom>
              <a:avLst/>
              <a:gdLst>
                <a:gd name="T0" fmla="*/ 8 w 12"/>
                <a:gd name="T1" fmla="*/ 4 h 10"/>
                <a:gd name="T2" fmla="*/ 10 w 12"/>
                <a:gd name="T3" fmla="*/ 5 h 10"/>
                <a:gd name="T4" fmla="*/ 10 w 12"/>
                <a:gd name="T5" fmla="*/ 5 h 10"/>
                <a:gd name="T6" fmla="*/ 11 w 12"/>
                <a:gd name="T7" fmla="*/ 7 h 10"/>
                <a:gd name="T8" fmla="*/ 12 w 12"/>
                <a:gd name="T9" fmla="*/ 9 h 10"/>
                <a:gd name="T10" fmla="*/ 11 w 12"/>
                <a:gd name="T11" fmla="*/ 10 h 10"/>
                <a:gd name="T12" fmla="*/ 10 w 12"/>
                <a:gd name="T13" fmla="*/ 9 h 10"/>
                <a:gd name="T14" fmla="*/ 9 w 12"/>
                <a:gd name="T15" fmla="*/ 7 h 10"/>
                <a:gd name="T16" fmla="*/ 8 w 12"/>
                <a:gd name="T17" fmla="*/ 5 h 10"/>
                <a:gd name="T18" fmla="*/ 6 w 12"/>
                <a:gd name="T19" fmla="*/ 5 h 10"/>
                <a:gd name="T20" fmla="*/ 3 w 12"/>
                <a:gd name="T21" fmla="*/ 4 h 10"/>
                <a:gd name="T22" fmla="*/ 2 w 12"/>
                <a:gd name="T23" fmla="*/ 3 h 10"/>
                <a:gd name="T24" fmla="*/ 1 w 12"/>
                <a:gd name="T25" fmla="*/ 2 h 10"/>
                <a:gd name="T26" fmla="*/ 0 w 12"/>
                <a:gd name="T27" fmla="*/ 1 h 10"/>
                <a:gd name="T28" fmla="*/ 1 w 12"/>
                <a:gd name="T29" fmla="*/ 0 h 10"/>
                <a:gd name="T30" fmla="*/ 2 w 12"/>
                <a:gd name="T31" fmla="*/ 0 h 10"/>
                <a:gd name="T32" fmla="*/ 4 w 12"/>
                <a:gd name="T33" fmla="*/ 1 h 10"/>
                <a:gd name="T34" fmla="*/ 6 w 12"/>
                <a:gd name="T35" fmla="*/ 2 h 10"/>
                <a:gd name="T36" fmla="*/ 8 w 12"/>
                <a:gd name="T3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0">
                  <a:moveTo>
                    <a:pt x="8" y="4"/>
                  </a:moveTo>
                  <a:cubicBezTo>
                    <a:pt x="9" y="4"/>
                    <a:pt x="9" y="4"/>
                    <a:pt x="10" y="5"/>
                  </a:cubicBezTo>
                  <a:cubicBezTo>
                    <a:pt x="10" y="5"/>
                    <a:pt x="10" y="5"/>
                    <a:pt x="10" y="5"/>
                  </a:cubicBezTo>
                  <a:cubicBezTo>
                    <a:pt x="11" y="6"/>
                    <a:pt x="11" y="6"/>
                    <a:pt x="11" y="7"/>
                  </a:cubicBezTo>
                  <a:cubicBezTo>
                    <a:pt x="12" y="7"/>
                    <a:pt x="12" y="8"/>
                    <a:pt x="12" y="9"/>
                  </a:cubicBezTo>
                  <a:cubicBezTo>
                    <a:pt x="12" y="10"/>
                    <a:pt x="11" y="10"/>
                    <a:pt x="11" y="10"/>
                  </a:cubicBezTo>
                  <a:cubicBezTo>
                    <a:pt x="10" y="10"/>
                    <a:pt x="10" y="9"/>
                    <a:pt x="10" y="9"/>
                  </a:cubicBezTo>
                  <a:cubicBezTo>
                    <a:pt x="10" y="8"/>
                    <a:pt x="9" y="8"/>
                    <a:pt x="9" y="7"/>
                  </a:cubicBezTo>
                  <a:cubicBezTo>
                    <a:pt x="9" y="7"/>
                    <a:pt x="9" y="6"/>
                    <a:pt x="8" y="5"/>
                  </a:cubicBezTo>
                  <a:cubicBezTo>
                    <a:pt x="7" y="5"/>
                    <a:pt x="7" y="5"/>
                    <a:pt x="6" y="5"/>
                  </a:cubicBezTo>
                  <a:cubicBezTo>
                    <a:pt x="5" y="5"/>
                    <a:pt x="4" y="5"/>
                    <a:pt x="3" y="4"/>
                  </a:cubicBezTo>
                  <a:cubicBezTo>
                    <a:pt x="3" y="4"/>
                    <a:pt x="3" y="3"/>
                    <a:pt x="2" y="3"/>
                  </a:cubicBezTo>
                  <a:cubicBezTo>
                    <a:pt x="2" y="3"/>
                    <a:pt x="1" y="2"/>
                    <a:pt x="1" y="2"/>
                  </a:cubicBezTo>
                  <a:cubicBezTo>
                    <a:pt x="0" y="2"/>
                    <a:pt x="0" y="1"/>
                    <a:pt x="0" y="1"/>
                  </a:cubicBezTo>
                  <a:cubicBezTo>
                    <a:pt x="0" y="0"/>
                    <a:pt x="1" y="0"/>
                    <a:pt x="1" y="0"/>
                  </a:cubicBezTo>
                  <a:cubicBezTo>
                    <a:pt x="1" y="0"/>
                    <a:pt x="1" y="0"/>
                    <a:pt x="2" y="0"/>
                  </a:cubicBezTo>
                  <a:cubicBezTo>
                    <a:pt x="2" y="0"/>
                    <a:pt x="3" y="1"/>
                    <a:pt x="4" y="1"/>
                  </a:cubicBezTo>
                  <a:cubicBezTo>
                    <a:pt x="4" y="1"/>
                    <a:pt x="5" y="1"/>
                    <a:pt x="6" y="2"/>
                  </a:cubicBezTo>
                  <a:cubicBezTo>
                    <a:pt x="7" y="2"/>
                    <a:pt x="7" y="3"/>
                    <a:pt x="8" y="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7" name="Freeform 683">
              <a:extLst>
                <a:ext uri="{FF2B5EF4-FFF2-40B4-BE49-F238E27FC236}">
                  <a16:creationId xmlns:a16="http://schemas.microsoft.com/office/drawing/2014/main" id="{43BA1C47-DD56-4638-83A1-A52DD22BAE47}"/>
                </a:ext>
              </a:extLst>
            </p:cNvPr>
            <p:cNvSpPr>
              <a:spLocks/>
            </p:cNvSpPr>
            <p:nvPr/>
          </p:nvSpPr>
          <p:spPr bwMode="auto">
            <a:xfrm>
              <a:off x="3397297" y="4472039"/>
              <a:ext cx="415582" cy="500641"/>
            </a:xfrm>
            <a:custGeom>
              <a:avLst/>
              <a:gdLst>
                <a:gd name="T0" fmla="*/ 87 w 89"/>
                <a:gd name="T1" fmla="*/ 119 h 132"/>
                <a:gd name="T2" fmla="*/ 84 w 89"/>
                <a:gd name="T3" fmla="*/ 114 h 132"/>
                <a:gd name="T4" fmla="*/ 85 w 89"/>
                <a:gd name="T5" fmla="*/ 104 h 132"/>
                <a:gd name="T6" fmla="*/ 86 w 89"/>
                <a:gd name="T7" fmla="*/ 98 h 132"/>
                <a:gd name="T8" fmla="*/ 89 w 89"/>
                <a:gd name="T9" fmla="*/ 89 h 132"/>
                <a:gd name="T10" fmla="*/ 76 w 89"/>
                <a:gd name="T11" fmla="*/ 78 h 132"/>
                <a:gd name="T12" fmla="*/ 76 w 89"/>
                <a:gd name="T13" fmla="*/ 67 h 132"/>
                <a:gd name="T14" fmla="*/ 64 w 89"/>
                <a:gd name="T15" fmla="*/ 69 h 132"/>
                <a:gd name="T16" fmla="*/ 57 w 89"/>
                <a:gd name="T17" fmla="*/ 61 h 132"/>
                <a:gd name="T18" fmla="*/ 54 w 89"/>
                <a:gd name="T19" fmla="*/ 57 h 132"/>
                <a:gd name="T20" fmla="*/ 53 w 89"/>
                <a:gd name="T21" fmla="*/ 52 h 132"/>
                <a:gd name="T22" fmla="*/ 57 w 89"/>
                <a:gd name="T23" fmla="*/ 44 h 132"/>
                <a:gd name="T24" fmla="*/ 63 w 89"/>
                <a:gd name="T25" fmla="*/ 34 h 132"/>
                <a:gd name="T26" fmla="*/ 69 w 89"/>
                <a:gd name="T27" fmla="*/ 31 h 132"/>
                <a:gd name="T28" fmla="*/ 75 w 89"/>
                <a:gd name="T29" fmla="*/ 29 h 132"/>
                <a:gd name="T30" fmla="*/ 78 w 89"/>
                <a:gd name="T31" fmla="*/ 31 h 132"/>
                <a:gd name="T32" fmla="*/ 77 w 89"/>
                <a:gd name="T33" fmla="*/ 27 h 132"/>
                <a:gd name="T34" fmla="*/ 78 w 89"/>
                <a:gd name="T35" fmla="*/ 18 h 132"/>
                <a:gd name="T36" fmla="*/ 75 w 89"/>
                <a:gd name="T37" fmla="*/ 17 h 132"/>
                <a:gd name="T38" fmla="*/ 72 w 89"/>
                <a:gd name="T39" fmla="*/ 16 h 132"/>
                <a:gd name="T40" fmla="*/ 69 w 89"/>
                <a:gd name="T41" fmla="*/ 16 h 132"/>
                <a:gd name="T42" fmla="*/ 65 w 89"/>
                <a:gd name="T43" fmla="*/ 17 h 132"/>
                <a:gd name="T44" fmla="*/ 62 w 89"/>
                <a:gd name="T45" fmla="*/ 17 h 132"/>
                <a:gd name="T46" fmla="*/ 58 w 89"/>
                <a:gd name="T47" fmla="*/ 16 h 132"/>
                <a:gd name="T48" fmla="*/ 58 w 89"/>
                <a:gd name="T49" fmla="*/ 13 h 132"/>
                <a:gd name="T50" fmla="*/ 55 w 89"/>
                <a:gd name="T51" fmla="*/ 11 h 132"/>
                <a:gd name="T52" fmla="*/ 52 w 89"/>
                <a:gd name="T53" fmla="*/ 8 h 132"/>
                <a:gd name="T54" fmla="*/ 49 w 89"/>
                <a:gd name="T55" fmla="*/ 6 h 132"/>
                <a:gd name="T56" fmla="*/ 46 w 89"/>
                <a:gd name="T57" fmla="*/ 1 h 132"/>
                <a:gd name="T58" fmla="*/ 41 w 89"/>
                <a:gd name="T59" fmla="*/ 1 h 132"/>
                <a:gd name="T60" fmla="*/ 42 w 89"/>
                <a:gd name="T61" fmla="*/ 5 h 132"/>
                <a:gd name="T62" fmla="*/ 33 w 89"/>
                <a:gd name="T63" fmla="*/ 18 h 132"/>
                <a:gd name="T64" fmla="*/ 21 w 89"/>
                <a:gd name="T65" fmla="*/ 24 h 132"/>
                <a:gd name="T66" fmla="*/ 19 w 89"/>
                <a:gd name="T67" fmla="*/ 30 h 132"/>
                <a:gd name="T68" fmla="*/ 16 w 89"/>
                <a:gd name="T69" fmla="*/ 35 h 132"/>
                <a:gd name="T70" fmla="*/ 13 w 89"/>
                <a:gd name="T71" fmla="*/ 32 h 132"/>
                <a:gd name="T72" fmla="*/ 6 w 89"/>
                <a:gd name="T73" fmla="*/ 31 h 132"/>
                <a:gd name="T74" fmla="*/ 6 w 89"/>
                <a:gd name="T75" fmla="*/ 29 h 132"/>
                <a:gd name="T76" fmla="*/ 7 w 89"/>
                <a:gd name="T77" fmla="*/ 24 h 132"/>
                <a:gd name="T78" fmla="*/ 1 w 89"/>
                <a:gd name="T79" fmla="*/ 30 h 132"/>
                <a:gd name="T80" fmla="*/ 2 w 89"/>
                <a:gd name="T81" fmla="*/ 35 h 132"/>
                <a:gd name="T82" fmla="*/ 3 w 89"/>
                <a:gd name="T83" fmla="*/ 41 h 132"/>
                <a:gd name="T84" fmla="*/ 8 w 89"/>
                <a:gd name="T85" fmla="*/ 47 h 132"/>
                <a:gd name="T86" fmla="*/ 12 w 89"/>
                <a:gd name="T87" fmla="*/ 53 h 132"/>
                <a:gd name="T88" fmla="*/ 18 w 89"/>
                <a:gd name="T89" fmla="*/ 61 h 132"/>
                <a:gd name="T90" fmla="*/ 20 w 89"/>
                <a:gd name="T91" fmla="*/ 66 h 132"/>
                <a:gd name="T92" fmla="*/ 22 w 89"/>
                <a:gd name="T93" fmla="*/ 71 h 132"/>
                <a:gd name="T94" fmla="*/ 26 w 89"/>
                <a:gd name="T95" fmla="*/ 78 h 132"/>
                <a:gd name="T96" fmla="*/ 31 w 89"/>
                <a:gd name="T97" fmla="*/ 87 h 132"/>
                <a:gd name="T98" fmla="*/ 34 w 89"/>
                <a:gd name="T99" fmla="*/ 92 h 132"/>
                <a:gd name="T100" fmla="*/ 36 w 89"/>
                <a:gd name="T101" fmla="*/ 98 h 132"/>
                <a:gd name="T102" fmla="*/ 36 w 89"/>
                <a:gd name="T103" fmla="*/ 101 h 132"/>
                <a:gd name="T104" fmla="*/ 41 w 89"/>
                <a:gd name="T105" fmla="*/ 107 h 132"/>
                <a:gd name="T106" fmla="*/ 49 w 89"/>
                <a:gd name="T107" fmla="*/ 113 h 132"/>
                <a:gd name="T108" fmla="*/ 59 w 89"/>
                <a:gd name="T109" fmla="*/ 118 h 132"/>
                <a:gd name="T110" fmla="*/ 68 w 89"/>
                <a:gd name="T111" fmla="*/ 124 h 132"/>
                <a:gd name="T112" fmla="*/ 74 w 89"/>
                <a:gd name="T113" fmla="*/ 130 h 132"/>
                <a:gd name="T114" fmla="*/ 81 w 89"/>
                <a:gd name="T115" fmla="*/ 129 h 132"/>
                <a:gd name="T116" fmla="*/ 83 w 89"/>
                <a:gd name="T117" fmla="*/ 12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 h="132">
                  <a:moveTo>
                    <a:pt x="83" y="124"/>
                  </a:moveTo>
                  <a:cubicBezTo>
                    <a:pt x="83" y="124"/>
                    <a:pt x="82" y="124"/>
                    <a:pt x="82" y="124"/>
                  </a:cubicBezTo>
                  <a:cubicBezTo>
                    <a:pt x="83" y="123"/>
                    <a:pt x="83" y="123"/>
                    <a:pt x="83" y="123"/>
                  </a:cubicBezTo>
                  <a:cubicBezTo>
                    <a:pt x="83" y="123"/>
                    <a:pt x="84" y="122"/>
                    <a:pt x="84" y="122"/>
                  </a:cubicBezTo>
                  <a:cubicBezTo>
                    <a:pt x="84" y="122"/>
                    <a:pt x="85" y="120"/>
                    <a:pt x="85" y="120"/>
                  </a:cubicBezTo>
                  <a:cubicBezTo>
                    <a:pt x="85" y="120"/>
                    <a:pt x="86" y="120"/>
                    <a:pt x="86" y="119"/>
                  </a:cubicBezTo>
                  <a:cubicBezTo>
                    <a:pt x="86" y="119"/>
                    <a:pt x="87" y="119"/>
                    <a:pt x="87" y="119"/>
                  </a:cubicBezTo>
                  <a:cubicBezTo>
                    <a:pt x="87" y="117"/>
                    <a:pt x="87" y="117"/>
                    <a:pt x="87" y="117"/>
                  </a:cubicBezTo>
                  <a:cubicBezTo>
                    <a:pt x="88" y="117"/>
                    <a:pt x="88" y="117"/>
                    <a:pt x="88" y="117"/>
                  </a:cubicBezTo>
                  <a:cubicBezTo>
                    <a:pt x="87" y="116"/>
                    <a:pt x="87" y="116"/>
                    <a:pt x="87" y="116"/>
                  </a:cubicBezTo>
                  <a:cubicBezTo>
                    <a:pt x="86" y="116"/>
                    <a:pt x="86" y="116"/>
                    <a:pt x="86" y="116"/>
                  </a:cubicBezTo>
                  <a:cubicBezTo>
                    <a:pt x="86" y="116"/>
                    <a:pt x="86" y="116"/>
                    <a:pt x="86" y="116"/>
                  </a:cubicBezTo>
                  <a:cubicBezTo>
                    <a:pt x="86" y="116"/>
                    <a:pt x="85" y="115"/>
                    <a:pt x="85" y="115"/>
                  </a:cubicBezTo>
                  <a:cubicBezTo>
                    <a:pt x="85" y="115"/>
                    <a:pt x="84" y="114"/>
                    <a:pt x="84" y="114"/>
                  </a:cubicBezTo>
                  <a:cubicBezTo>
                    <a:pt x="84" y="114"/>
                    <a:pt x="84" y="113"/>
                    <a:pt x="84" y="113"/>
                  </a:cubicBezTo>
                  <a:cubicBezTo>
                    <a:pt x="84" y="113"/>
                    <a:pt x="84" y="111"/>
                    <a:pt x="84" y="111"/>
                  </a:cubicBezTo>
                  <a:cubicBezTo>
                    <a:pt x="86" y="109"/>
                    <a:pt x="86" y="109"/>
                    <a:pt x="86" y="109"/>
                  </a:cubicBezTo>
                  <a:cubicBezTo>
                    <a:pt x="84" y="107"/>
                    <a:pt x="84" y="107"/>
                    <a:pt x="84" y="107"/>
                  </a:cubicBezTo>
                  <a:cubicBezTo>
                    <a:pt x="84" y="105"/>
                    <a:pt x="84" y="105"/>
                    <a:pt x="84" y="105"/>
                  </a:cubicBezTo>
                  <a:cubicBezTo>
                    <a:pt x="85" y="105"/>
                    <a:pt x="85" y="105"/>
                    <a:pt x="85" y="105"/>
                  </a:cubicBezTo>
                  <a:cubicBezTo>
                    <a:pt x="85" y="104"/>
                    <a:pt x="85" y="104"/>
                    <a:pt x="85" y="104"/>
                  </a:cubicBezTo>
                  <a:cubicBezTo>
                    <a:pt x="87" y="103"/>
                    <a:pt x="87" y="103"/>
                    <a:pt x="87" y="103"/>
                  </a:cubicBezTo>
                  <a:cubicBezTo>
                    <a:pt x="87" y="101"/>
                    <a:pt x="87" y="101"/>
                    <a:pt x="87" y="101"/>
                  </a:cubicBezTo>
                  <a:cubicBezTo>
                    <a:pt x="88" y="101"/>
                    <a:pt x="88" y="101"/>
                    <a:pt x="88" y="101"/>
                  </a:cubicBezTo>
                  <a:cubicBezTo>
                    <a:pt x="87" y="100"/>
                    <a:pt x="87" y="100"/>
                    <a:pt x="87" y="100"/>
                  </a:cubicBezTo>
                  <a:cubicBezTo>
                    <a:pt x="87" y="99"/>
                    <a:pt x="87" y="99"/>
                    <a:pt x="87" y="99"/>
                  </a:cubicBezTo>
                  <a:cubicBezTo>
                    <a:pt x="87" y="98"/>
                    <a:pt x="87" y="98"/>
                    <a:pt x="87" y="98"/>
                  </a:cubicBezTo>
                  <a:cubicBezTo>
                    <a:pt x="86" y="98"/>
                    <a:pt x="86" y="98"/>
                    <a:pt x="86" y="98"/>
                  </a:cubicBezTo>
                  <a:cubicBezTo>
                    <a:pt x="86" y="97"/>
                    <a:pt x="86" y="97"/>
                    <a:pt x="86" y="97"/>
                  </a:cubicBezTo>
                  <a:cubicBezTo>
                    <a:pt x="86" y="97"/>
                    <a:pt x="87" y="97"/>
                    <a:pt x="87" y="97"/>
                  </a:cubicBezTo>
                  <a:cubicBezTo>
                    <a:pt x="87" y="97"/>
                    <a:pt x="88" y="95"/>
                    <a:pt x="88" y="95"/>
                  </a:cubicBezTo>
                  <a:cubicBezTo>
                    <a:pt x="88" y="91"/>
                    <a:pt x="88" y="91"/>
                    <a:pt x="88" y="91"/>
                  </a:cubicBezTo>
                  <a:cubicBezTo>
                    <a:pt x="89" y="90"/>
                    <a:pt x="89" y="90"/>
                    <a:pt x="89" y="90"/>
                  </a:cubicBezTo>
                  <a:cubicBezTo>
                    <a:pt x="88" y="90"/>
                    <a:pt x="88" y="90"/>
                    <a:pt x="88" y="90"/>
                  </a:cubicBezTo>
                  <a:cubicBezTo>
                    <a:pt x="89" y="89"/>
                    <a:pt x="89" y="89"/>
                    <a:pt x="89" y="89"/>
                  </a:cubicBezTo>
                  <a:cubicBezTo>
                    <a:pt x="89" y="88"/>
                    <a:pt x="89" y="88"/>
                    <a:pt x="89" y="88"/>
                  </a:cubicBezTo>
                  <a:cubicBezTo>
                    <a:pt x="88" y="87"/>
                    <a:pt x="88" y="87"/>
                    <a:pt x="88" y="87"/>
                  </a:cubicBezTo>
                  <a:cubicBezTo>
                    <a:pt x="83" y="78"/>
                    <a:pt x="83" y="78"/>
                    <a:pt x="83" y="78"/>
                  </a:cubicBezTo>
                  <a:cubicBezTo>
                    <a:pt x="80" y="78"/>
                    <a:pt x="80" y="78"/>
                    <a:pt x="80" y="78"/>
                  </a:cubicBezTo>
                  <a:cubicBezTo>
                    <a:pt x="78" y="78"/>
                    <a:pt x="78" y="78"/>
                    <a:pt x="78" y="78"/>
                  </a:cubicBezTo>
                  <a:cubicBezTo>
                    <a:pt x="77" y="78"/>
                    <a:pt x="77" y="78"/>
                    <a:pt x="77" y="78"/>
                  </a:cubicBezTo>
                  <a:cubicBezTo>
                    <a:pt x="76" y="78"/>
                    <a:pt x="76" y="78"/>
                    <a:pt x="76" y="78"/>
                  </a:cubicBezTo>
                  <a:cubicBezTo>
                    <a:pt x="75" y="78"/>
                    <a:pt x="75" y="78"/>
                    <a:pt x="75" y="78"/>
                  </a:cubicBezTo>
                  <a:cubicBezTo>
                    <a:pt x="75" y="69"/>
                    <a:pt x="75" y="69"/>
                    <a:pt x="75" y="69"/>
                  </a:cubicBezTo>
                  <a:cubicBezTo>
                    <a:pt x="76" y="69"/>
                    <a:pt x="76" y="69"/>
                    <a:pt x="76" y="69"/>
                  </a:cubicBezTo>
                  <a:cubicBezTo>
                    <a:pt x="76" y="69"/>
                    <a:pt x="76" y="68"/>
                    <a:pt x="76" y="68"/>
                  </a:cubicBezTo>
                  <a:cubicBezTo>
                    <a:pt x="76" y="68"/>
                    <a:pt x="75" y="68"/>
                    <a:pt x="75" y="68"/>
                  </a:cubicBezTo>
                  <a:cubicBezTo>
                    <a:pt x="75" y="68"/>
                    <a:pt x="75" y="68"/>
                    <a:pt x="75" y="68"/>
                  </a:cubicBezTo>
                  <a:cubicBezTo>
                    <a:pt x="76" y="67"/>
                    <a:pt x="76" y="67"/>
                    <a:pt x="76" y="67"/>
                  </a:cubicBezTo>
                  <a:cubicBezTo>
                    <a:pt x="75" y="67"/>
                    <a:pt x="75" y="67"/>
                    <a:pt x="75" y="67"/>
                  </a:cubicBezTo>
                  <a:cubicBezTo>
                    <a:pt x="71" y="71"/>
                    <a:pt x="71" y="71"/>
                    <a:pt x="71" y="71"/>
                  </a:cubicBezTo>
                  <a:cubicBezTo>
                    <a:pt x="64" y="71"/>
                    <a:pt x="64" y="71"/>
                    <a:pt x="64" y="71"/>
                  </a:cubicBezTo>
                  <a:cubicBezTo>
                    <a:pt x="64" y="70"/>
                    <a:pt x="64" y="70"/>
                    <a:pt x="64" y="70"/>
                  </a:cubicBezTo>
                  <a:cubicBezTo>
                    <a:pt x="65" y="70"/>
                    <a:pt x="65" y="70"/>
                    <a:pt x="65" y="70"/>
                  </a:cubicBezTo>
                  <a:cubicBezTo>
                    <a:pt x="65" y="69"/>
                    <a:pt x="65" y="69"/>
                    <a:pt x="65" y="69"/>
                  </a:cubicBezTo>
                  <a:cubicBezTo>
                    <a:pt x="64" y="69"/>
                    <a:pt x="64" y="69"/>
                    <a:pt x="64" y="69"/>
                  </a:cubicBezTo>
                  <a:cubicBezTo>
                    <a:pt x="64" y="68"/>
                    <a:pt x="64" y="68"/>
                    <a:pt x="64" y="68"/>
                  </a:cubicBezTo>
                  <a:cubicBezTo>
                    <a:pt x="61" y="67"/>
                    <a:pt x="61" y="67"/>
                    <a:pt x="61" y="67"/>
                  </a:cubicBezTo>
                  <a:cubicBezTo>
                    <a:pt x="57" y="67"/>
                    <a:pt x="57" y="67"/>
                    <a:pt x="57" y="67"/>
                  </a:cubicBezTo>
                  <a:cubicBezTo>
                    <a:pt x="59" y="65"/>
                    <a:pt x="59" y="65"/>
                    <a:pt x="59" y="65"/>
                  </a:cubicBezTo>
                  <a:cubicBezTo>
                    <a:pt x="59" y="64"/>
                    <a:pt x="59" y="64"/>
                    <a:pt x="59" y="64"/>
                  </a:cubicBezTo>
                  <a:cubicBezTo>
                    <a:pt x="58" y="63"/>
                    <a:pt x="58" y="63"/>
                    <a:pt x="58" y="63"/>
                  </a:cubicBezTo>
                  <a:cubicBezTo>
                    <a:pt x="57" y="61"/>
                    <a:pt x="57" y="61"/>
                    <a:pt x="57" y="61"/>
                  </a:cubicBezTo>
                  <a:cubicBezTo>
                    <a:pt x="56" y="61"/>
                    <a:pt x="56" y="61"/>
                    <a:pt x="56" y="61"/>
                  </a:cubicBezTo>
                  <a:cubicBezTo>
                    <a:pt x="56" y="60"/>
                    <a:pt x="56" y="60"/>
                    <a:pt x="56" y="60"/>
                  </a:cubicBezTo>
                  <a:cubicBezTo>
                    <a:pt x="55" y="59"/>
                    <a:pt x="55" y="59"/>
                    <a:pt x="55" y="59"/>
                  </a:cubicBezTo>
                  <a:cubicBezTo>
                    <a:pt x="55" y="59"/>
                    <a:pt x="55" y="59"/>
                    <a:pt x="55" y="59"/>
                  </a:cubicBezTo>
                  <a:cubicBezTo>
                    <a:pt x="54" y="58"/>
                    <a:pt x="54" y="58"/>
                    <a:pt x="54" y="58"/>
                  </a:cubicBezTo>
                  <a:cubicBezTo>
                    <a:pt x="54" y="58"/>
                    <a:pt x="54" y="58"/>
                    <a:pt x="54" y="58"/>
                  </a:cubicBezTo>
                  <a:cubicBezTo>
                    <a:pt x="54" y="58"/>
                    <a:pt x="54" y="57"/>
                    <a:pt x="54" y="57"/>
                  </a:cubicBezTo>
                  <a:cubicBezTo>
                    <a:pt x="54" y="57"/>
                    <a:pt x="53" y="56"/>
                    <a:pt x="53" y="56"/>
                  </a:cubicBezTo>
                  <a:cubicBezTo>
                    <a:pt x="54" y="55"/>
                    <a:pt x="54" y="55"/>
                    <a:pt x="54" y="55"/>
                  </a:cubicBezTo>
                  <a:cubicBezTo>
                    <a:pt x="54" y="55"/>
                    <a:pt x="54" y="55"/>
                    <a:pt x="54" y="55"/>
                  </a:cubicBezTo>
                  <a:cubicBezTo>
                    <a:pt x="51" y="53"/>
                    <a:pt x="51" y="53"/>
                    <a:pt x="51" y="53"/>
                  </a:cubicBezTo>
                  <a:cubicBezTo>
                    <a:pt x="52" y="53"/>
                    <a:pt x="52" y="53"/>
                    <a:pt x="52" y="53"/>
                  </a:cubicBezTo>
                  <a:cubicBezTo>
                    <a:pt x="52" y="52"/>
                    <a:pt x="52" y="52"/>
                    <a:pt x="52" y="52"/>
                  </a:cubicBezTo>
                  <a:cubicBezTo>
                    <a:pt x="53" y="52"/>
                    <a:pt x="53" y="52"/>
                    <a:pt x="53" y="52"/>
                  </a:cubicBezTo>
                  <a:cubicBezTo>
                    <a:pt x="53" y="51"/>
                    <a:pt x="53" y="51"/>
                    <a:pt x="53" y="51"/>
                  </a:cubicBezTo>
                  <a:cubicBezTo>
                    <a:pt x="53" y="50"/>
                    <a:pt x="53" y="50"/>
                    <a:pt x="53" y="50"/>
                  </a:cubicBezTo>
                  <a:cubicBezTo>
                    <a:pt x="54" y="48"/>
                    <a:pt x="54" y="48"/>
                    <a:pt x="54" y="48"/>
                  </a:cubicBezTo>
                  <a:cubicBezTo>
                    <a:pt x="54" y="48"/>
                    <a:pt x="54" y="48"/>
                    <a:pt x="54" y="48"/>
                  </a:cubicBezTo>
                  <a:cubicBezTo>
                    <a:pt x="58" y="46"/>
                    <a:pt x="58" y="46"/>
                    <a:pt x="58" y="46"/>
                  </a:cubicBezTo>
                  <a:cubicBezTo>
                    <a:pt x="58" y="45"/>
                    <a:pt x="58" y="45"/>
                    <a:pt x="58" y="45"/>
                  </a:cubicBezTo>
                  <a:cubicBezTo>
                    <a:pt x="57" y="44"/>
                    <a:pt x="57" y="44"/>
                    <a:pt x="57" y="44"/>
                  </a:cubicBezTo>
                  <a:cubicBezTo>
                    <a:pt x="57" y="43"/>
                    <a:pt x="57" y="43"/>
                    <a:pt x="57" y="43"/>
                  </a:cubicBezTo>
                  <a:cubicBezTo>
                    <a:pt x="59" y="40"/>
                    <a:pt x="59" y="40"/>
                    <a:pt x="59" y="40"/>
                  </a:cubicBezTo>
                  <a:cubicBezTo>
                    <a:pt x="59" y="39"/>
                    <a:pt x="59" y="39"/>
                    <a:pt x="59" y="39"/>
                  </a:cubicBezTo>
                  <a:cubicBezTo>
                    <a:pt x="59" y="39"/>
                    <a:pt x="59" y="38"/>
                    <a:pt x="59" y="38"/>
                  </a:cubicBezTo>
                  <a:cubicBezTo>
                    <a:pt x="59" y="38"/>
                    <a:pt x="59" y="36"/>
                    <a:pt x="59" y="36"/>
                  </a:cubicBezTo>
                  <a:cubicBezTo>
                    <a:pt x="61" y="36"/>
                    <a:pt x="61" y="36"/>
                    <a:pt x="61" y="36"/>
                  </a:cubicBezTo>
                  <a:cubicBezTo>
                    <a:pt x="63" y="34"/>
                    <a:pt x="63" y="34"/>
                    <a:pt x="63" y="34"/>
                  </a:cubicBezTo>
                  <a:cubicBezTo>
                    <a:pt x="63" y="34"/>
                    <a:pt x="63" y="34"/>
                    <a:pt x="63" y="34"/>
                  </a:cubicBezTo>
                  <a:cubicBezTo>
                    <a:pt x="64" y="34"/>
                    <a:pt x="64" y="34"/>
                    <a:pt x="64" y="34"/>
                  </a:cubicBezTo>
                  <a:cubicBezTo>
                    <a:pt x="66" y="32"/>
                    <a:pt x="66" y="32"/>
                    <a:pt x="66" y="32"/>
                  </a:cubicBezTo>
                  <a:cubicBezTo>
                    <a:pt x="68" y="32"/>
                    <a:pt x="68" y="32"/>
                    <a:pt x="68" y="32"/>
                  </a:cubicBezTo>
                  <a:cubicBezTo>
                    <a:pt x="68" y="32"/>
                    <a:pt x="68" y="32"/>
                    <a:pt x="68" y="32"/>
                  </a:cubicBezTo>
                  <a:cubicBezTo>
                    <a:pt x="69" y="32"/>
                    <a:pt x="69" y="32"/>
                    <a:pt x="69" y="32"/>
                  </a:cubicBezTo>
                  <a:cubicBezTo>
                    <a:pt x="69" y="31"/>
                    <a:pt x="69" y="31"/>
                    <a:pt x="69" y="31"/>
                  </a:cubicBezTo>
                  <a:cubicBezTo>
                    <a:pt x="70" y="31"/>
                    <a:pt x="70" y="31"/>
                    <a:pt x="70" y="31"/>
                  </a:cubicBezTo>
                  <a:cubicBezTo>
                    <a:pt x="71" y="31"/>
                    <a:pt x="71" y="31"/>
                    <a:pt x="71" y="31"/>
                  </a:cubicBezTo>
                  <a:cubicBezTo>
                    <a:pt x="73" y="31"/>
                    <a:pt x="73" y="31"/>
                    <a:pt x="73" y="31"/>
                  </a:cubicBezTo>
                  <a:cubicBezTo>
                    <a:pt x="74" y="29"/>
                    <a:pt x="74" y="29"/>
                    <a:pt x="74" y="29"/>
                  </a:cubicBezTo>
                  <a:cubicBezTo>
                    <a:pt x="75" y="29"/>
                    <a:pt x="75" y="29"/>
                    <a:pt x="75" y="29"/>
                  </a:cubicBezTo>
                  <a:cubicBezTo>
                    <a:pt x="75" y="29"/>
                    <a:pt x="75" y="29"/>
                    <a:pt x="75" y="29"/>
                  </a:cubicBezTo>
                  <a:cubicBezTo>
                    <a:pt x="75" y="29"/>
                    <a:pt x="75" y="29"/>
                    <a:pt x="75" y="29"/>
                  </a:cubicBezTo>
                  <a:cubicBezTo>
                    <a:pt x="76" y="30"/>
                    <a:pt x="76" y="30"/>
                    <a:pt x="76" y="30"/>
                  </a:cubicBezTo>
                  <a:cubicBezTo>
                    <a:pt x="76" y="29"/>
                    <a:pt x="76" y="29"/>
                    <a:pt x="76" y="29"/>
                  </a:cubicBezTo>
                  <a:cubicBezTo>
                    <a:pt x="76" y="29"/>
                    <a:pt x="77" y="29"/>
                    <a:pt x="77" y="29"/>
                  </a:cubicBezTo>
                  <a:cubicBezTo>
                    <a:pt x="77" y="29"/>
                    <a:pt x="77" y="29"/>
                    <a:pt x="77" y="29"/>
                  </a:cubicBezTo>
                  <a:cubicBezTo>
                    <a:pt x="77" y="30"/>
                    <a:pt x="77" y="30"/>
                    <a:pt x="77" y="30"/>
                  </a:cubicBezTo>
                  <a:cubicBezTo>
                    <a:pt x="77" y="30"/>
                    <a:pt x="78" y="30"/>
                    <a:pt x="78" y="30"/>
                  </a:cubicBezTo>
                  <a:cubicBezTo>
                    <a:pt x="78" y="30"/>
                    <a:pt x="78" y="31"/>
                    <a:pt x="78" y="31"/>
                  </a:cubicBezTo>
                  <a:cubicBezTo>
                    <a:pt x="79" y="30"/>
                    <a:pt x="79" y="30"/>
                    <a:pt x="79" y="30"/>
                  </a:cubicBezTo>
                  <a:cubicBezTo>
                    <a:pt x="79" y="30"/>
                    <a:pt x="79" y="30"/>
                    <a:pt x="79" y="30"/>
                  </a:cubicBezTo>
                  <a:cubicBezTo>
                    <a:pt x="79" y="31"/>
                    <a:pt x="79" y="31"/>
                    <a:pt x="79" y="31"/>
                  </a:cubicBezTo>
                  <a:cubicBezTo>
                    <a:pt x="79" y="31"/>
                    <a:pt x="80" y="30"/>
                    <a:pt x="80" y="30"/>
                  </a:cubicBezTo>
                  <a:cubicBezTo>
                    <a:pt x="80" y="30"/>
                    <a:pt x="80" y="30"/>
                    <a:pt x="80" y="30"/>
                  </a:cubicBezTo>
                  <a:cubicBezTo>
                    <a:pt x="78" y="27"/>
                    <a:pt x="78" y="27"/>
                    <a:pt x="78" y="27"/>
                  </a:cubicBezTo>
                  <a:cubicBezTo>
                    <a:pt x="77" y="27"/>
                    <a:pt x="77" y="27"/>
                    <a:pt x="77" y="27"/>
                  </a:cubicBezTo>
                  <a:cubicBezTo>
                    <a:pt x="77" y="27"/>
                    <a:pt x="77" y="27"/>
                    <a:pt x="77" y="27"/>
                  </a:cubicBezTo>
                  <a:cubicBezTo>
                    <a:pt x="76" y="27"/>
                    <a:pt x="76" y="27"/>
                    <a:pt x="76" y="27"/>
                  </a:cubicBezTo>
                  <a:cubicBezTo>
                    <a:pt x="76" y="27"/>
                    <a:pt x="74" y="27"/>
                    <a:pt x="74" y="27"/>
                  </a:cubicBezTo>
                  <a:cubicBezTo>
                    <a:pt x="79" y="20"/>
                    <a:pt x="79" y="20"/>
                    <a:pt x="79" y="20"/>
                  </a:cubicBezTo>
                  <a:cubicBezTo>
                    <a:pt x="79" y="19"/>
                    <a:pt x="79" y="19"/>
                    <a:pt x="79" y="19"/>
                  </a:cubicBezTo>
                  <a:cubicBezTo>
                    <a:pt x="78" y="19"/>
                    <a:pt x="78" y="19"/>
                    <a:pt x="78" y="19"/>
                  </a:cubicBezTo>
                  <a:cubicBezTo>
                    <a:pt x="78" y="19"/>
                    <a:pt x="78" y="18"/>
                    <a:pt x="78" y="18"/>
                  </a:cubicBezTo>
                  <a:cubicBezTo>
                    <a:pt x="78" y="18"/>
                    <a:pt x="78" y="18"/>
                    <a:pt x="78" y="18"/>
                  </a:cubicBezTo>
                  <a:cubicBezTo>
                    <a:pt x="78" y="18"/>
                    <a:pt x="78" y="18"/>
                    <a:pt x="78" y="18"/>
                  </a:cubicBezTo>
                  <a:cubicBezTo>
                    <a:pt x="77" y="18"/>
                    <a:pt x="77" y="18"/>
                    <a:pt x="77" y="18"/>
                  </a:cubicBezTo>
                  <a:cubicBezTo>
                    <a:pt x="77" y="18"/>
                    <a:pt x="77" y="18"/>
                    <a:pt x="77" y="18"/>
                  </a:cubicBezTo>
                  <a:cubicBezTo>
                    <a:pt x="77" y="18"/>
                    <a:pt x="76" y="17"/>
                    <a:pt x="76" y="17"/>
                  </a:cubicBezTo>
                  <a:cubicBezTo>
                    <a:pt x="76" y="17"/>
                    <a:pt x="76" y="17"/>
                    <a:pt x="76" y="17"/>
                  </a:cubicBezTo>
                  <a:cubicBezTo>
                    <a:pt x="75" y="17"/>
                    <a:pt x="75" y="17"/>
                    <a:pt x="75" y="17"/>
                  </a:cubicBezTo>
                  <a:cubicBezTo>
                    <a:pt x="75" y="17"/>
                    <a:pt x="75" y="17"/>
                    <a:pt x="75" y="17"/>
                  </a:cubicBezTo>
                  <a:cubicBezTo>
                    <a:pt x="74" y="16"/>
                    <a:pt x="74" y="16"/>
                    <a:pt x="74" y="16"/>
                  </a:cubicBezTo>
                  <a:cubicBezTo>
                    <a:pt x="73" y="15"/>
                    <a:pt x="73" y="15"/>
                    <a:pt x="73" y="15"/>
                  </a:cubicBezTo>
                  <a:cubicBezTo>
                    <a:pt x="73" y="15"/>
                    <a:pt x="73" y="15"/>
                    <a:pt x="73" y="15"/>
                  </a:cubicBezTo>
                  <a:cubicBezTo>
                    <a:pt x="73" y="16"/>
                    <a:pt x="73" y="16"/>
                    <a:pt x="73" y="16"/>
                  </a:cubicBezTo>
                  <a:cubicBezTo>
                    <a:pt x="72" y="16"/>
                    <a:pt x="72" y="16"/>
                    <a:pt x="72" y="16"/>
                  </a:cubicBezTo>
                  <a:cubicBezTo>
                    <a:pt x="72" y="16"/>
                    <a:pt x="72" y="16"/>
                    <a:pt x="72" y="16"/>
                  </a:cubicBezTo>
                  <a:cubicBezTo>
                    <a:pt x="72" y="17"/>
                    <a:pt x="71" y="17"/>
                    <a:pt x="71" y="17"/>
                  </a:cubicBezTo>
                  <a:cubicBezTo>
                    <a:pt x="71" y="17"/>
                    <a:pt x="71" y="17"/>
                    <a:pt x="71" y="17"/>
                  </a:cubicBezTo>
                  <a:cubicBezTo>
                    <a:pt x="71" y="17"/>
                    <a:pt x="70" y="17"/>
                    <a:pt x="70" y="17"/>
                  </a:cubicBezTo>
                  <a:cubicBezTo>
                    <a:pt x="70" y="17"/>
                    <a:pt x="70" y="17"/>
                    <a:pt x="70" y="17"/>
                  </a:cubicBezTo>
                  <a:cubicBezTo>
                    <a:pt x="70" y="17"/>
                    <a:pt x="70" y="17"/>
                    <a:pt x="70" y="17"/>
                  </a:cubicBezTo>
                  <a:cubicBezTo>
                    <a:pt x="69" y="17"/>
                    <a:pt x="69" y="16"/>
                    <a:pt x="69" y="16"/>
                  </a:cubicBezTo>
                  <a:cubicBezTo>
                    <a:pt x="69" y="16"/>
                    <a:pt x="69" y="16"/>
                    <a:pt x="69" y="16"/>
                  </a:cubicBezTo>
                  <a:cubicBezTo>
                    <a:pt x="69" y="16"/>
                    <a:pt x="69" y="16"/>
                    <a:pt x="69" y="16"/>
                  </a:cubicBezTo>
                  <a:cubicBezTo>
                    <a:pt x="68" y="16"/>
                    <a:pt x="67" y="16"/>
                    <a:pt x="67" y="16"/>
                  </a:cubicBezTo>
                  <a:cubicBezTo>
                    <a:pt x="67" y="15"/>
                    <a:pt x="67" y="15"/>
                    <a:pt x="67" y="15"/>
                  </a:cubicBezTo>
                  <a:cubicBezTo>
                    <a:pt x="67" y="15"/>
                    <a:pt x="67" y="15"/>
                    <a:pt x="67" y="15"/>
                  </a:cubicBezTo>
                  <a:cubicBezTo>
                    <a:pt x="67" y="15"/>
                    <a:pt x="66" y="16"/>
                    <a:pt x="66" y="16"/>
                  </a:cubicBezTo>
                  <a:cubicBezTo>
                    <a:pt x="66" y="16"/>
                    <a:pt x="66" y="17"/>
                    <a:pt x="66" y="17"/>
                  </a:cubicBezTo>
                  <a:cubicBezTo>
                    <a:pt x="66" y="17"/>
                    <a:pt x="65" y="17"/>
                    <a:pt x="65" y="17"/>
                  </a:cubicBezTo>
                  <a:cubicBezTo>
                    <a:pt x="65" y="17"/>
                    <a:pt x="65" y="16"/>
                    <a:pt x="65" y="16"/>
                  </a:cubicBezTo>
                  <a:cubicBezTo>
                    <a:pt x="65" y="16"/>
                    <a:pt x="65" y="17"/>
                    <a:pt x="65" y="17"/>
                  </a:cubicBezTo>
                  <a:cubicBezTo>
                    <a:pt x="65" y="17"/>
                    <a:pt x="65" y="17"/>
                    <a:pt x="65" y="17"/>
                  </a:cubicBezTo>
                  <a:cubicBezTo>
                    <a:pt x="64" y="17"/>
                    <a:pt x="64" y="17"/>
                    <a:pt x="64" y="17"/>
                  </a:cubicBezTo>
                  <a:cubicBezTo>
                    <a:pt x="64" y="17"/>
                    <a:pt x="64" y="17"/>
                    <a:pt x="64" y="17"/>
                  </a:cubicBezTo>
                  <a:cubicBezTo>
                    <a:pt x="64" y="17"/>
                    <a:pt x="63" y="18"/>
                    <a:pt x="63" y="18"/>
                  </a:cubicBezTo>
                  <a:cubicBezTo>
                    <a:pt x="63" y="18"/>
                    <a:pt x="63" y="17"/>
                    <a:pt x="62" y="17"/>
                  </a:cubicBezTo>
                  <a:cubicBezTo>
                    <a:pt x="62" y="17"/>
                    <a:pt x="62" y="16"/>
                    <a:pt x="61" y="16"/>
                  </a:cubicBezTo>
                  <a:cubicBezTo>
                    <a:pt x="61" y="17"/>
                    <a:pt x="61" y="17"/>
                    <a:pt x="61" y="17"/>
                  </a:cubicBezTo>
                  <a:cubicBezTo>
                    <a:pt x="61" y="17"/>
                    <a:pt x="60" y="17"/>
                    <a:pt x="60" y="17"/>
                  </a:cubicBezTo>
                  <a:cubicBezTo>
                    <a:pt x="60" y="17"/>
                    <a:pt x="60" y="17"/>
                    <a:pt x="60" y="17"/>
                  </a:cubicBezTo>
                  <a:cubicBezTo>
                    <a:pt x="60" y="17"/>
                    <a:pt x="59" y="17"/>
                    <a:pt x="59" y="17"/>
                  </a:cubicBezTo>
                  <a:cubicBezTo>
                    <a:pt x="59" y="17"/>
                    <a:pt x="59" y="17"/>
                    <a:pt x="59" y="17"/>
                  </a:cubicBezTo>
                  <a:cubicBezTo>
                    <a:pt x="59" y="17"/>
                    <a:pt x="58" y="16"/>
                    <a:pt x="58" y="16"/>
                  </a:cubicBezTo>
                  <a:cubicBezTo>
                    <a:pt x="58" y="16"/>
                    <a:pt x="58" y="17"/>
                    <a:pt x="58" y="17"/>
                  </a:cubicBezTo>
                  <a:cubicBezTo>
                    <a:pt x="58" y="16"/>
                    <a:pt x="57" y="16"/>
                    <a:pt x="57" y="16"/>
                  </a:cubicBezTo>
                  <a:cubicBezTo>
                    <a:pt x="57" y="16"/>
                    <a:pt x="57" y="16"/>
                    <a:pt x="57" y="15"/>
                  </a:cubicBezTo>
                  <a:cubicBezTo>
                    <a:pt x="57" y="15"/>
                    <a:pt x="58" y="15"/>
                    <a:pt x="58" y="15"/>
                  </a:cubicBezTo>
                  <a:cubicBezTo>
                    <a:pt x="58" y="15"/>
                    <a:pt x="58" y="14"/>
                    <a:pt x="58" y="14"/>
                  </a:cubicBezTo>
                  <a:cubicBezTo>
                    <a:pt x="58" y="14"/>
                    <a:pt x="58" y="14"/>
                    <a:pt x="58" y="14"/>
                  </a:cubicBezTo>
                  <a:cubicBezTo>
                    <a:pt x="58" y="14"/>
                    <a:pt x="58" y="13"/>
                    <a:pt x="58" y="13"/>
                  </a:cubicBezTo>
                  <a:cubicBezTo>
                    <a:pt x="58" y="13"/>
                    <a:pt x="57" y="13"/>
                    <a:pt x="57" y="13"/>
                  </a:cubicBezTo>
                  <a:cubicBezTo>
                    <a:pt x="57" y="13"/>
                    <a:pt x="57" y="12"/>
                    <a:pt x="57" y="12"/>
                  </a:cubicBezTo>
                  <a:cubicBezTo>
                    <a:pt x="56" y="13"/>
                    <a:pt x="56" y="13"/>
                    <a:pt x="56" y="13"/>
                  </a:cubicBezTo>
                  <a:cubicBezTo>
                    <a:pt x="56" y="13"/>
                    <a:pt x="56" y="13"/>
                    <a:pt x="56" y="13"/>
                  </a:cubicBezTo>
                  <a:cubicBezTo>
                    <a:pt x="56" y="13"/>
                    <a:pt x="55" y="13"/>
                    <a:pt x="55" y="12"/>
                  </a:cubicBezTo>
                  <a:cubicBezTo>
                    <a:pt x="55" y="12"/>
                    <a:pt x="55" y="12"/>
                    <a:pt x="55" y="12"/>
                  </a:cubicBezTo>
                  <a:cubicBezTo>
                    <a:pt x="55" y="11"/>
                    <a:pt x="55" y="11"/>
                    <a:pt x="55" y="11"/>
                  </a:cubicBezTo>
                  <a:cubicBezTo>
                    <a:pt x="55" y="11"/>
                    <a:pt x="54" y="10"/>
                    <a:pt x="54" y="10"/>
                  </a:cubicBezTo>
                  <a:cubicBezTo>
                    <a:pt x="54" y="10"/>
                    <a:pt x="54" y="10"/>
                    <a:pt x="54" y="10"/>
                  </a:cubicBezTo>
                  <a:cubicBezTo>
                    <a:pt x="54" y="9"/>
                    <a:pt x="54" y="9"/>
                    <a:pt x="54" y="9"/>
                  </a:cubicBezTo>
                  <a:cubicBezTo>
                    <a:pt x="54" y="9"/>
                    <a:pt x="54" y="8"/>
                    <a:pt x="54" y="8"/>
                  </a:cubicBezTo>
                  <a:cubicBezTo>
                    <a:pt x="54" y="8"/>
                    <a:pt x="53" y="9"/>
                    <a:pt x="53" y="9"/>
                  </a:cubicBezTo>
                  <a:cubicBezTo>
                    <a:pt x="53" y="9"/>
                    <a:pt x="52" y="9"/>
                    <a:pt x="52" y="9"/>
                  </a:cubicBezTo>
                  <a:cubicBezTo>
                    <a:pt x="52" y="9"/>
                    <a:pt x="52" y="8"/>
                    <a:pt x="52" y="8"/>
                  </a:cubicBezTo>
                  <a:cubicBezTo>
                    <a:pt x="52" y="8"/>
                    <a:pt x="51" y="7"/>
                    <a:pt x="51" y="7"/>
                  </a:cubicBezTo>
                  <a:cubicBezTo>
                    <a:pt x="51" y="7"/>
                    <a:pt x="51" y="7"/>
                    <a:pt x="51" y="7"/>
                  </a:cubicBezTo>
                  <a:cubicBezTo>
                    <a:pt x="51" y="7"/>
                    <a:pt x="51" y="7"/>
                    <a:pt x="51" y="7"/>
                  </a:cubicBezTo>
                  <a:cubicBezTo>
                    <a:pt x="50" y="7"/>
                    <a:pt x="50" y="7"/>
                    <a:pt x="50" y="7"/>
                  </a:cubicBezTo>
                  <a:cubicBezTo>
                    <a:pt x="50" y="7"/>
                    <a:pt x="50" y="7"/>
                    <a:pt x="49" y="7"/>
                  </a:cubicBezTo>
                  <a:cubicBezTo>
                    <a:pt x="49" y="7"/>
                    <a:pt x="49" y="7"/>
                    <a:pt x="49" y="6"/>
                  </a:cubicBezTo>
                  <a:cubicBezTo>
                    <a:pt x="49" y="6"/>
                    <a:pt x="49" y="6"/>
                    <a:pt x="49" y="6"/>
                  </a:cubicBezTo>
                  <a:cubicBezTo>
                    <a:pt x="49" y="6"/>
                    <a:pt x="49" y="6"/>
                    <a:pt x="49" y="6"/>
                  </a:cubicBezTo>
                  <a:cubicBezTo>
                    <a:pt x="49" y="5"/>
                    <a:pt x="49" y="5"/>
                    <a:pt x="49" y="5"/>
                  </a:cubicBezTo>
                  <a:cubicBezTo>
                    <a:pt x="49" y="5"/>
                    <a:pt x="49" y="5"/>
                    <a:pt x="49" y="5"/>
                  </a:cubicBezTo>
                  <a:cubicBezTo>
                    <a:pt x="47" y="2"/>
                    <a:pt x="47" y="2"/>
                    <a:pt x="47" y="2"/>
                  </a:cubicBezTo>
                  <a:cubicBezTo>
                    <a:pt x="46" y="2"/>
                    <a:pt x="46" y="2"/>
                    <a:pt x="46" y="2"/>
                  </a:cubicBezTo>
                  <a:cubicBezTo>
                    <a:pt x="46" y="2"/>
                    <a:pt x="46" y="2"/>
                    <a:pt x="46" y="2"/>
                  </a:cubicBezTo>
                  <a:cubicBezTo>
                    <a:pt x="46" y="1"/>
                    <a:pt x="46" y="1"/>
                    <a:pt x="46" y="1"/>
                  </a:cubicBezTo>
                  <a:cubicBezTo>
                    <a:pt x="45" y="1"/>
                    <a:pt x="45" y="1"/>
                    <a:pt x="45" y="1"/>
                  </a:cubicBezTo>
                  <a:cubicBezTo>
                    <a:pt x="45" y="2"/>
                    <a:pt x="45" y="2"/>
                    <a:pt x="45" y="2"/>
                  </a:cubicBezTo>
                  <a:cubicBezTo>
                    <a:pt x="45" y="2"/>
                    <a:pt x="45" y="2"/>
                    <a:pt x="45" y="2"/>
                  </a:cubicBezTo>
                  <a:cubicBezTo>
                    <a:pt x="45" y="2"/>
                    <a:pt x="44" y="1"/>
                    <a:pt x="44" y="1"/>
                  </a:cubicBezTo>
                  <a:cubicBezTo>
                    <a:pt x="43" y="0"/>
                    <a:pt x="43" y="0"/>
                    <a:pt x="43" y="0"/>
                  </a:cubicBezTo>
                  <a:cubicBezTo>
                    <a:pt x="42" y="1"/>
                    <a:pt x="42" y="1"/>
                    <a:pt x="42" y="1"/>
                  </a:cubicBezTo>
                  <a:cubicBezTo>
                    <a:pt x="41" y="1"/>
                    <a:pt x="41" y="1"/>
                    <a:pt x="41" y="1"/>
                  </a:cubicBezTo>
                  <a:cubicBezTo>
                    <a:pt x="41" y="1"/>
                    <a:pt x="41" y="1"/>
                    <a:pt x="41" y="1"/>
                  </a:cubicBezTo>
                  <a:cubicBezTo>
                    <a:pt x="40" y="1"/>
                    <a:pt x="40" y="1"/>
                    <a:pt x="40" y="1"/>
                  </a:cubicBezTo>
                  <a:cubicBezTo>
                    <a:pt x="40" y="1"/>
                    <a:pt x="40" y="1"/>
                    <a:pt x="40" y="1"/>
                  </a:cubicBezTo>
                  <a:cubicBezTo>
                    <a:pt x="40" y="1"/>
                    <a:pt x="41" y="2"/>
                    <a:pt x="41" y="2"/>
                  </a:cubicBezTo>
                  <a:cubicBezTo>
                    <a:pt x="41" y="2"/>
                    <a:pt x="41" y="3"/>
                    <a:pt x="42" y="3"/>
                  </a:cubicBezTo>
                  <a:cubicBezTo>
                    <a:pt x="42" y="3"/>
                    <a:pt x="43" y="4"/>
                    <a:pt x="43" y="4"/>
                  </a:cubicBezTo>
                  <a:cubicBezTo>
                    <a:pt x="42" y="5"/>
                    <a:pt x="42" y="5"/>
                    <a:pt x="42" y="5"/>
                  </a:cubicBezTo>
                  <a:cubicBezTo>
                    <a:pt x="43" y="6"/>
                    <a:pt x="43" y="6"/>
                    <a:pt x="43" y="6"/>
                  </a:cubicBezTo>
                  <a:cubicBezTo>
                    <a:pt x="43" y="7"/>
                    <a:pt x="43" y="7"/>
                    <a:pt x="43" y="7"/>
                  </a:cubicBezTo>
                  <a:cubicBezTo>
                    <a:pt x="43" y="7"/>
                    <a:pt x="42" y="7"/>
                    <a:pt x="42" y="7"/>
                  </a:cubicBezTo>
                  <a:cubicBezTo>
                    <a:pt x="42" y="7"/>
                    <a:pt x="42" y="6"/>
                    <a:pt x="42" y="6"/>
                  </a:cubicBezTo>
                  <a:cubicBezTo>
                    <a:pt x="40" y="11"/>
                    <a:pt x="40" y="11"/>
                    <a:pt x="40" y="11"/>
                  </a:cubicBezTo>
                  <a:cubicBezTo>
                    <a:pt x="37" y="15"/>
                    <a:pt x="37" y="15"/>
                    <a:pt x="37" y="15"/>
                  </a:cubicBezTo>
                  <a:cubicBezTo>
                    <a:pt x="33" y="18"/>
                    <a:pt x="33" y="18"/>
                    <a:pt x="33" y="18"/>
                  </a:cubicBezTo>
                  <a:cubicBezTo>
                    <a:pt x="29" y="20"/>
                    <a:pt x="29" y="20"/>
                    <a:pt x="29" y="20"/>
                  </a:cubicBezTo>
                  <a:cubicBezTo>
                    <a:pt x="24" y="21"/>
                    <a:pt x="24" y="21"/>
                    <a:pt x="24" y="21"/>
                  </a:cubicBezTo>
                  <a:cubicBezTo>
                    <a:pt x="22" y="23"/>
                    <a:pt x="22" y="23"/>
                    <a:pt x="22" y="23"/>
                  </a:cubicBezTo>
                  <a:cubicBezTo>
                    <a:pt x="22" y="24"/>
                    <a:pt x="22" y="24"/>
                    <a:pt x="22" y="24"/>
                  </a:cubicBezTo>
                  <a:cubicBezTo>
                    <a:pt x="22" y="25"/>
                    <a:pt x="22" y="25"/>
                    <a:pt x="22" y="25"/>
                  </a:cubicBezTo>
                  <a:cubicBezTo>
                    <a:pt x="22" y="24"/>
                    <a:pt x="22" y="24"/>
                    <a:pt x="22" y="24"/>
                  </a:cubicBezTo>
                  <a:cubicBezTo>
                    <a:pt x="22" y="24"/>
                    <a:pt x="21" y="24"/>
                    <a:pt x="21" y="24"/>
                  </a:cubicBezTo>
                  <a:cubicBezTo>
                    <a:pt x="21" y="24"/>
                    <a:pt x="21" y="24"/>
                    <a:pt x="21" y="24"/>
                  </a:cubicBezTo>
                  <a:cubicBezTo>
                    <a:pt x="21" y="24"/>
                    <a:pt x="20" y="25"/>
                    <a:pt x="20" y="25"/>
                  </a:cubicBezTo>
                  <a:cubicBezTo>
                    <a:pt x="20" y="25"/>
                    <a:pt x="20" y="26"/>
                    <a:pt x="20" y="26"/>
                  </a:cubicBezTo>
                  <a:cubicBezTo>
                    <a:pt x="20" y="27"/>
                    <a:pt x="20" y="27"/>
                    <a:pt x="20" y="27"/>
                  </a:cubicBezTo>
                  <a:cubicBezTo>
                    <a:pt x="20" y="27"/>
                    <a:pt x="19" y="28"/>
                    <a:pt x="19" y="28"/>
                  </a:cubicBezTo>
                  <a:cubicBezTo>
                    <a:pt x="19" y="28"/>
                    <a:pt x="19" y="29"/>
                    <a:pt x="19" y="29"/>
                  </a:cubicBezTo>
                  <a:cubicBezTo>
                    <a:pt x="19" y="29"/>
                    <a:pt x="19" y="30"/>
                    <a:pt x="19" y="30"/>
                  </a:cubicBezTo>
                  <a:cubicBezTo>
                    <a:pt x="18" y="30"/>
                    <a:pt x="19" y="30"/>
                    <a:pt x="19" y="30"/>
                  </a:cubicBezTo>
                  <a:cubicBezTo>
                    <a:pt x="19" y="31"/>
                    <a:pt x="19" y="31"/>
                    <a:pt x="19" y="31"/>
                  </a:cubicBezTo>
                  <a:cubicBezTo>
                    <a:pt x="19" y="31"/>
                    <a:pt x="19" y="32"/>
                    <a:pt x="19" y="32"/>
                  </a:cubicBezTo>
                  <a:cubicBezTo>
                    <a:pt x="19" y="32"/>
                    <a:pt x="18" y="33"/>
                    <a:pt x="18" y="33"/>
                  </a:cubicBezTo>
                  <a:cubicBezTo>
                    <a:pt x="18" y="33"/>
                    <a:pt x="17" y="33"/>
                    <a:pt x="17" y="33"/>
                  </a:cubicBezTo>
                  <a:cubicBezTo>
                    <a:pt x="17" y="33"/>
                    <a:pt x="17" y="34"/>
                    <a:pt x="17" y="34"/>
                  </a:cubicBezTo>
                  <a:cubicBezTo>
                    <a:pt x="17" y="34"/>
                    <a:pt x="16" y="35"/>
                    <a:pt x="16" y="35"/>
                  </a:cubicBezTo>
                  <a:cubicBezTo>
                    <a:pt x="16" y="35"/>
                    <a:pt x="16" y="35"/>
                    <a:pt x="16" y="35"/>
                  </a:cubicBezTo>
                  <a:cubicBezTo>
                    <a:pt x="16" y="35"/>
                    <a:pt x="16" y="35"/>
                    <a:pt x="16" y="35"/>
                  </a:cubicBezTo>
                  <a:cubicBezTo>
                    <a:pt x="16" y="35"/>
                    <a:pt x="15" y="35"/>
                    <a:pt x="15" y="35"/>
                  </a:cubicBezTo>
                  <a:cubicBezTo>
                    <a:pt x="15" y="35"/>
                    <a:pt x="14" y="35"/>
                    <a:pt x="14" y="35"/>
                  </a:cubicBezTo>
                  <a:cubicBezTo>
                    <a:pt x="14" y="35"/>
                    <a:pt x="13" y="34"/>
                    <a:pt x="13" y="34"/>
                  </a:cubicBezTo>
                  <a:cubicBezTo>
                    <a:pt x="13" y="34"/>
                    <a:pt x="13" y="33"/>
                    <a:pt x="13" y="33"/>
                  </a:cubicBezTo>
                  <a:cubicBezTo>
                    <a:pt x="13" y="33"/>
                    <a:pt x="13" y="32"/>
                    <a:pt x="13" y="32"/>
                  </a:cubicBezTo>
                  <a:cubicBezTo>
                    <a:pt x="13" y="32"/>
                    <a:pt x="12" y="32"/>
                    <a:pt x="12" y="31"/>
                  </a:cubicBezTo>
                  <a:cubicBezTo>
                    <a:pt x="12" y="31"/>
                    <a:pt x="11" y="31"/>
                    <a:pt x="11" y="31"/>
                  </a:cubicBezTo>
                  <a:cubicBezTo>
                    <a:pt x="11" y="31"/>
                    <a:pt x="10" y="31"/>
                    <a:pt x="10" y="31"/>
                  </a:cubicBezTo>
                  <a:cubicBezTo>
                    <a:pt x="10" y="31"/>
                    <a:pt x="9" y="31"/>
                    <a:pt x="9" y="31"/>
                  </a:cubicBezTo>
                  <a:cubicBezTo>
                    <a:pt x="9" y="31"/>
                    <a:pt x="8" y="30"/>
                    <a:pt x="8" y="30"/>
                  </a:cubicBezTo>
                  <a:cubicBezTo>
                    <a:pt x="8" y="30"/>
                    <a:pt x="7" y="31"/>
                    <a:pt x="7" y="31"/>
                  </a:cubicBezTo>
                  <a:cubicBezTo>
                    <a:pt x="6" y="31"/>
                    <a:pt x="6" y="31"/>
                    <a:pt x="6" y="31"/>
                  </a:cubicBezTo>
                  <a:cubicBezTo>
                    <a:pt x="6" y="31"/>
                    <a:pt x="6" y="31"/>
                    <a:pt x="6" y="31"/>
                  </a:cubicBezTo>
                  <a:cubicBezTo>
                    <a:pt x="6" y="31"/>
                    <a:pt x="6" y="31"/>
                    <a:pt x="6" y="31"/>
                  </a:cubicBezTo>
                  <a:cubicBezTo>
                    <a:pt x="6" y="30"/>
                    <a:pt x="6" y="30"/>
                    <a:pt x="6" y="30"/>
                  </a:cubicBezTo>
                  <a:cubicBezTo>
                    <a:pt x="7" y="30"/>
                    <a:pt x="7" y="30"/>
                    <a:pt x="7" y="30"/>
                  </a:cubicBezTo>
                  <a:cubicBezTo>
                    <a:pt x="6" y="29"/>
                    <a:pt x="6" y="29"/>
                    <a:pt x="6" y="29"/>
                  </a:cubicBezTo>
                  <a:cubicBezTo>
                    <a:pt x="6" y="29"/>
                    <a:pt x="6" y="29"/>
                    <a:pt x="6" y="29"/>
                  </a:cubicBezTo>
                  <a:cubicBezTo>
                    <a:pt x="6" y="29"/>
                    <a:pt x="6" y="29"/>
                    <a:pt x="6" y="29"/>
                  </a:cubicBezTo>
                  <a:cubicBezTo>
                    <a:pt x="6" y="28"/>
                    <a:pt x="6" y="28"/>
                    <a:pt x="6" y="28"/>
                  </a:cubicBezTo>
                  <a:cubicBezTo>
                    <a:pt x="6" y="28"/>
                    <a:pt x="7" y="28"/>
                    <a:pt x="7" y="28"/>
                  </a:cubicBezTo>
                  <a:cubicBezTo>
                    <a:pt x="7" y="28"/>
                    <a:pt x="8" y="28"/>
                    <a:pt x="8" y="28"/>
                  </a:cubicBezTo>
                  <a:cubicBezTo>
                    <a:pt x="8" y="28"/>
                    <a:pt x="8" y="27"/>
                    <a:pt x="8" y="27"/>
                  </a:cubicBezTo>
                  <a:cubicBezTo>
                    <a:pt x="8" y="26"/>
                    <a:pt x="8" y="26"/>
                    <a:pt x="8" y="26"/>
                  </a:cubicBezTo>
                  <a:cubicBezTo>
                    <a:pt x="8" y="26"/>
                    <a:pt x="8" y="26"/>
                    <a:pt x="8" y="26"/>
                  </a:cubicBezTo>
                  <a:cubicBezTo>
                    <a:pt x="7" y="24"/>
                    <a:pt x="7" y="24"/>
                    <a:pt x="7" y="24"/>
                  </a:cubicBezTo>
                  <a:cubicBezTo>
                    <a:pt x="7" y="24"/>
                    <a:pt x="7" y="25"/>
                    <a:pt x="6" y="25"/>
                  </a:cubicBezTo>
                  <a:cubicBezTo>
                    <a:pt x="6" y="25"/>
                    <a:pt x="5" y="25"/>
                    <a:pt x="5" y="26"/>
                  </a:cubicBezTo>
                  <a:cubicBezTo>
                    <a:pt x="5" y="26"/>
                    <a:pt x="4" y="26"/>
                    <a:pt x="4" y="27"/>
                  </a:cubicBezTo>
                  <a:cubicBezTo>
                    <a:pt x="4" y="27"/>
                    <a:pt x="3" y="28"/>
                    <a:pt x="3" y="28"/>
                  </a:cubicBezTo>
                  <a:cubicBezTo>
                    <a:pt x="3" y="28"/>
                    <a:pt x="2" y="29"/>
                    <a:pt x="2" y="29"/>
                  </a:cubicBezTo>
                  <a:cubicBezTo>
                    <a:pt x="2" y="29"/>
                    <a:pt x="2" y="30"/>
                    <a:pt x="1" y="30"/>
                  </a:cubicBezTo>
                  <a:cubicBezTo>
                    <a:pt x="1" y="30"/>
                    <a:pt x="1" y="30"/>
                    <a:pt x="1" y="30"/>
                  </a:cubicBezTo>
                  <a:cubicBezTo>
                    <a:pt x="1" y="30"/>
                    <a:pt x="1" y="31"/>
                    <a:pt x="1" y="31"/>
                  </a:cubicBezTo>
                  <a:cubicBezTo>
                    <a:pt x="1" y="31"/>
                    <a:pt x="1" y="31"/>
                    <a:pt x="0" y="31"/>
                  </a:cubicBezTo>
                  <a:cubicBezTo>
                    <a:pt x="0" y="31"/>
                    <a:pt x="0" y="32"/>
                    <a:pt x="0" y="32"/>
                  </a:cubicBezTo>
                  <a:cubicBezTo>
                    <a:pt x="0" y="32"/>
                    <a:pt x="0" y="32"/>
                    <a:pt x="0" y="33"/>
                  </a:cubicBezTo>
                  <a:cubicBezTo>
                    <a:pt x="0" y="33"/>
                    <a:pt x="0" y="33"/>
                    <a:pt x="0" y="33"/>
                  </a:cubicBezTo>
                  <a:cubicBezTo>
                    <a:pt x="0" y="33"/>
                    <a:pt x="0" y="34"/>
                    <a:pt x="1" y="34"/>
                  </a:cubicBezTo>
                  <a:cubicBezTo>
                    <a:pt x="1" y="34"/>
                    <a:pt x="1" y="35"/>
                    <a:pt x="2" y="35"/>
                  </a:cubicBezTo>
                  <a:cubicBezTo>
                    <a:pt x="2" y="35"/>
                    <a:pt x="2" y="36"/>
                    <a:pt x="2" y="36"/>
                  </a:cubicBezTo>
                  <a:cubicBezTo>
                    <a:pt x="2" y="36"/>
                    <a:pt x="1" y="36"/>
                    <a:pt x="1" y="36"/>
                  </a:cubicBezTo>
                  <a:cubicBezTo>
                    <a:pt x="1" y="36"/>
                    <a:pt x="1" y="37"/>
                    <a:pt x="1" y="37"/>
                  </a:cubicBezTo>
                  <a:cubicBezTo>
                    <a:pt x="1" y="37"/>
                    <a:pt x="2" y="38"/>
                    <a:pt x="2" y="38"/>
                  </a:cubicBezTo>
                  <a:cubicBezTo>
                    <a:pt x="2" y="39"/>
                    <a:pt x="3" y="39"/>
                    <a:pt x="3" y="39"/>
                  </a:cubicBezTo>
                  <a:cubicBezTo>
                    <a:pt x="3" y="39"/>
                    <a:pt x="3" y="40"/>
                    <a:pt x="3" y="40"/>
                  </a:cubicBezTo>
                  <a:cubicBezTo>
                    <a:pt x="3" y="40"/>
                    <a:pt x="3" y="41"/>
                    <a:pt x="3" y="41"/>
                  </a:cubicBezTo>
                  <a:cubicBezTo>
                    <a:pt x="3" y="41"/>
                    <a:pt x="2" y="41"/>
                    <a:pt x="2" y="41"/>
                  </a:cubicBezTo>
                  <a:cubicBezTo>
                    <a:pt x="2" y="41"/>
                    <a:pt x="1" y="41"/>
                    <a:pt x="1" y="42"/>
                  </a:cubicBezTo>
                  <a:cubicBezTo>
                    <a:pt x="1" y="42"/>
                    <a:pt x="1" y="42"/>
                    <a:pt x="1" y="42"/>
                  </a:cubicBezTo>
                  <a:cubicBezTo>
                    <a:pt x="1" y="43"/>
                    <a:pt x="2" y="43"/>
                    <a:pt x="2" y="43"/>
                  </a:cubicBezTo>
                  <a:cubicBezTo>
                    <a:pt x="2" y="43"/>
                    <a:pt x="4" y="45"/>
                    <a:pt x="5" y="45"/>
                  </a:cubicBezTo>
                  <a:cubicBezTo>
                    <a:pt x="5" y="45"/>
                    <a:pt x="6" y="46"/>
                    <a:pt x="6" y="46"/>
                  </a:cubicBezTo>
                  <a:cubicBezTo>
                    <a:pt x="7" y="46"/>
                    <a:pt x="8" y="47"/>
                    <a:pt x="8" y="47"/>
                  </a:cubicBezTo>
                  <a:cubicBezTo>
                    <a:pt x="8" y="47"/>
                    <a:pt x="9" y="48"/>
                    <a:pt x="9" y="48"/>
                  </a:cubicBezTo>
                  <a:cubicBezTo>
                    <a:pt x="9" y="48"/>
                    <a:pt x="11" y="49"/>
                    <a:pt x="11" y="50"/>
                  </a:cubicBezTo>
                  <a:cubicBezTo>
                    <a:pt x="11" y="50"/>
                    <a:pt x="11" y="50"/>
                    <a:pt x="11" y="50"/>
                  </a:cubicBezTo>
                  <a:cubicBezTo>
                    <a:pt x="11" y="51"/>
                    <a:pt x="11" y="51"/>
                    <a:pt x="11" y="51"/>
                  </a:cubicBezTo>
                  <a:cubicBezTo>
                    <a:pt x="12" y="51"/>
                    <a:pt x="12" y="52"/>
                    <a:pt x="12" y="52"/>
                  </a:cubicBezTo>
                  <a:cubicBezTo>
                    <a:pt x="12" y="52"/>
                    <a:pt x="12" y="52"/>
                    <a:pt x="12" y="52"/>
                  </a:cubicBezTo>
                  <a:cubicBezTo>
                    <a:pt x="12" y="53"/>
                    <a:pt x="12" y="53"/>
                    <a:pt x="12" y="53"/>
                  </a:cubicBezTo>
                  <a:cubicBezTo>
                    <a:pt x="13" y="54"/>
                    <a:pt x="13" y="54"/>
                    <a:pt x="13" y="54"/>
                  </a:cubicBezTo>
                  <a:cubicBezTo>
                    <a:pt x="13" y="54"/>
                    <a:pt x="13" y="54"/>
                    <a:pt x="13" y="55"/>
                  </a:cubicBezTo>
                  <a:cubicBezTo>
                    <a:pt x="13" y="55"/>
                    <a:pt x="14" y="56"/>
                    <a:pt x="14" y="56"/>
                  </a:cubicBezTo>
                  <a:cubicBezTo>
                    <a:pt x="14" y="56"/>
                    <a:pt x="16" y="58"/>
                    <a:pt x="16" y="58"/>
                  </a:cubicBezTo>
                  <a:cubicBezTo>
                    <a:pt x="16" y="59"/>
                    <a:pt x="17" y="59"/>
                    <a:pt x="17" y="60"/>
                  </a:cubicBezTo>
                  <a:cubicBezTo>
                    <a:pt x="17" y="60"/>
                    <a:pt x="17" y="60"/>
                    <a:pt x="17" y="60"/>
                  </a:cubicBezTo>
                  <a:cubicBezTo>
                    <a:pt x="17" y="60"/>
                    <a:pt x="18" y="61"/>
                    <a:pt x="18" y="61"/>
                  </a:cubicBezTo>
                  <a:cubicBezTo>
                    <a:pt x="18" y="61"/>
                    <a:pt x="18" y="61"/>
                    <a:pt x="18" y="61"/>
                  </a:cubicBezTo>
                  <a:cubicBezTo>
                    <a:pt x="18" y="61"/>
                    <a:pt x="18" y="62"/>
                    <a:pt x="18" y="62"/>
                  </a:cubicBezTo>
                  <a:cubicBezTo>
                    <a:pt x="18" y="62"/>
                    <a:pt x="18" y="62"/>
                    <a:pt x="18" y="62"/>
                  </a:cubicBezTo>
                  <a:cubicBezTo>
                    <a:pt x="18" y="63"/>
                    <a:pt x="19" y="63"/>
                    <a:pt x="19" y="63"/>
                  </a:cubicBezTo>
                  <a:cubicBezTo>
                    <a:pt x="19" y="63"/>
                    <a:pt x="19" y="64"/>
                    <a:pt x="19" y="64"/>
                  </a:cubicBezTo>
                  <a:cubicBezTo>
                    <a:pt x="19" y="64"/>
                    <a:pt x="19" y="65"/>
                    <a:pt x="19" y="65"/>
                  </a:cubicBezTo>
                  <a:cubicBezTo>
                    <a:pt x="20" y="65"/>
                    <a:pt x="20" y="66"/>
                    <a:pt x="20" y="66"/>
                  </a:cubicBezTo>
                  <a:cubicBezTo>
                    <a:pt x="20" y="66"/>
                    <a:pt x="20" y="66"/>
                    <a:pt x="20" y="67"/>
                  </a:cubicBezTo>
                  <a:cubicBezTo>
                    <a:pt x="20" y="67"/>
                    <a:pt x="20" y="67"/>
                    <a:pt x="20" y="67"/>
                  </a:cubicBezTo>
                  <a:cubicBezTo>
                    <a:pt x="20" y="68"/>
                    <a:pt x="21" y="68"/>
                    <a:pt x="21" y="68"/>
                  </a:cubicBezTo>
                  <a:cubicBezTo>
                    <a:pt x="21" y="68"/>
                    <a:pt x="21" y="69"/>
                    <a:pt x="21" y="69"/>
                  </a:cubicBezTo>
                  <a:cubicBezTo>
                    <a:pt x="21" y="69"/>
                    <a:pt x="22" y="69"/>
                    <a:pt x="22" y="69"/>
                  </a:cubicBezTo>
                  <a:cubicBezTo>
                    <a:pt x="22" y="70"/>
                    <a:pt x="22" y="70"/>
                    <a:pt x="22" y="70"/>
                  </a:cubicBezTo>
                  <a:cubicBezTo>
                    <a:pt x="22" y="71"/>
                    <a:pt x="22" y="71"/>
                    <a:pt x="22" y="71"/>
                  </a:cubicBezTo>
                  <a:cubicBezTo>
                    <a:pt x="22" y="72"/>
                    <a:pt x="22" y="72"/>
                    <a:pt x="22" y="72"/>
                  </a:cubicBezTo>
                  <a:cubicBezTo>
                    <a:pt x="23" y="72"/>
                    <a:pt x="23" y="72"/>
                    <a:pt x="23" y="73"/>
                  </a:cubicBezTo>
                  <a:cubicBezTo>
                    <a:pt x="23" y="73"/>
                    <a:pt x="23" y="73"/>
                    <a:pt x="23" y="74"/>
                  </a:cubicBezTo>
                  <a:cubicBezTo>
                    <a:pt x="23" y="74"/>
                    <a:pt x="23" y="74"/>
                    <a:pt x="24" y="74"/>
                  </a:cubicBezTo>
                  <a:cubicBezTo>
                    <a:pt x="24" y="75"/>
                    <a:pt x="24" y="75"/>
                    <a:pt x="24" y="75"/>
                  </a:cubicBezTo>
                  <a:cubicBezTo>
                    <a:pt x="24" y="76"/>
                    <a:pt x="25" y="76"/>
                    <a:pt x="25" y="76"/>
                  </a:cubicBezTo>
                  <a:cubicBezTo>
                    <a:pt x="25" y="76"/>
                    <a:pt x="26" y="78"/>
                    <a:pt x="26" y="78"/>
                  </a:cubicBezTo>
                  <a:cubicBezTo>
                    <a:pt x="26" y="79"/>
                    <a:pt x="26" y="80"/>
                    <a:pt x="26" y="80"/>
                  </a:cubicBezTo>
                  <a:cubicBezTo>
                    <a:pt x="26" y="80"/>
                    <a:pt x="26" y="81"/>
                    <a:pt x="27" y="81"/>
                  </a:cubicBezTo>
                  <a:cubicBezTo>
                    <a:pt x="27" y="81"/>
                    <a:pt x="28" y="81"/>
                    <a:pt x="28" y="82"/>
                  </a:cubicBezTo>
                  <a:cubicBezTo>
                    <a:pt x="28" y="82"/>
                    <a:pt x="29" y="83"/>
                    <a:pt x="29" y="83"/>
                  </a:cubicBezTo>
                  <a:cubicBezTo>
                    <a:pt x="29" y="83"/>
                    <a:pt x="29" y="84"/>
                    <a:pt x="29" y="84"/>
                  </a:cubicBezTo>
                  <a:cubicBezTo>
                    <a:pt x="29" y="84"/>
                    <a:pt x="29" y="86"/>
                    <a:pt x="29" y="86"/>
                  </a:cubicBezTo>
                  <a:cubicBezTo>
                    <a:pt x="29" y="86"/>
                    <a:pt x="30" y="87"/>
                    <a:pt x="31" y="87"/>
                  </a:cubicBezTo>
                  <a:cubicBezTo>
                    <a:pt x="31" y="87"/>
                    <a:pt x="31" y="88"/>
                    <a:pt x="32" y="88"/>
                  </a:cubicBezTo>
                  <a:cubicBezTo>
                    <a:pt x="32" y="88"/>
                    <a:pt x="32" y="89"/>
                    <a:pt x="32" y="89"/>
                  </a:cubicBezTo>
                  <a:cubicBezTo>
                    <a:pt x="32" y="89"/>
                    <a:pt x="32" y="89"/>
                    <a:pt x="32" y="89"/>
                  </a:cubicBezTo>
                  <a:cubicBezTo>
                    <a:pt x="32" y="90"/>
                    <a:pt x="33" y="90"/>
                    <a:pt x="33" y="90"/>
                  </a:cubicBezTo>
                  <a:cubicBezTo>
                    <a:pt x="33" y="90"/>
                    <a:pt x="33" y="91"/>
                    <a:pt x="33" y="91"/>
                  </a:cubicBezTo>
                  <a:cubicBezTo>
                    <a:pt x="33" y="91"/>
                    <a:pt x="33" y="91"/>
                    <a:pt x="34" y="91"/>
                  </a:cubicBezTo>
                  <a:cubicBezTo>
                    <a:pt x="34" y="91"/>
                    <a:pt x="34" y="92"/>
                    <a:pt x="34" y="92"/>
                  </a:cubicBezTo>
                  <a:cubicBezTo>
                    <a:pt x="34" y="92"/>
                    <a:pt x="34" y="93"/>
                    <a:pt x="34" y="93"/>
                  </a:cubicBezTo>
                  <a:cubicBezTo>
                    <a:pt x="34" y="93"/>
                    <a:pt x="35" y="94"/>
                    <a:pt x="35" y="94"/>
                  </a:cubicBezTo>
                  <a:cubicBezTo>
                    <a:pt x="35" y="94"/>
                    <a:pt x="35" y="94"/>
                    <a:pt x="35" y="95"/>
                  </a:cubicBezTo>
                  <a:cubicBezTo>
                    <a:pt x="36" y="95"/>
                    <a:pt x="36" y="95"/>
                    <a:pt x="36" y="95"/>
                  </a:cubicBezTo>
                  <a:cubicBezTo>
                    <a:pt x="36" y="96"/>
                    <a:pt x="36" y="96"/>
                    <a:pt x="36" y="96"/>
                  </a:cubicBezTo>
                  <a:cubicBezTo>
                    <a:pt x="36" y="96"/>
                    <a:pt x="36" y="97"/>
                    <a:pt x="36" y="97"/>
                  </a:cubicBezTo>
                  <a:cubicBezTo>
                    <a:pt x="36" y="97"/>
                    <a:pt x="36" y="97"/>
                    <a:pt x="36" y="98"/>
                  </a:cubicBezTo>
                  <a:cubicBezTo>
                    <a:pt x="36" y="98"/>
                    <a:pt x="36" y="98"/>
                    <a:pt x="36" y="98"/>
                  </a:cubicBezTo>
                  <a:cubicBezTo>
                    <a:pt x="35" y="98"/>
                    <a:pt x="35" y="98"/>
                    <a:pt x="35" y="98"/>
                  </a:cubicBezTo>
                  <a:cubicBezTo>
                    <a:pt x="35" y="98"/>
                    <a:pt x="35" y="99"/>
                    <a:pt x="35" y="99"/>
                  </a:cubicBezTo>
                  <a:cubicBezTo>
                    <a:pt x="35" y="99"/>
                    <a:pt x="35" y="100"/>
                    <a:pt x="35" y="100"/>
                  </a:cubicBezTo>
                  <a:cubicBezTo>
                    <a:pt x="35" y="100"/>
                    <a:pt x="36" y="100"/>
                    <a:pt x="36" y="100"/>
                  </a:cubicBezTo>
                  <a:cubicBezTo>
                    <a:pt x="36" y="100"/>
                    <a:pt x="36" y="101"/>
                    <a:pt x="36" y="101"/>
                  </a:cubicBezTo>
                  <a:cubicBezTo>
                    <a:pt x="36" y="101"/>
                    <a:pt x="36" y="101"/>
                    <a:pt x="36" y="101"/>
                  </a:cubicBezTo>
                  <a:cubicBezTo>
                    <a:pt x="36" y="101"/>
                    <a:pt x="36" y="102"/>
                    <a:pt x="36" y="102"/>
                  </a:cubicBezTo>
                  <a:cubicBezTo>
                    <a:pt x="37" y="102"/>
                    <a:pt x="37" y="102"/>
                    <a:pt x="37" y="103"/>
                  </a:cubicBezTo>
                  <a:cubicBezTo>
                    <a:pt x="37" y="103"/>
                    <a:pt x="38" y="103"/>
                    <a:pt x="38" y="104"/>
                  </a:cubicBezTo>
                  <a:cubicBezTo>
                    <a:pt x="38" y="104"/>
                    <a:pt x="38" y="104"/>
                    <a:pt x="38" y="105"/>
                  </a:cubicBezTo>
                  <a:cubicBezTo>
                    <a:pt x="38" y="105"/>
                    <a:pt x="39" y="105"/>
                    <a:pt x="39" y="105"/>
                  </a:cubicBezTo>
                  <a:cubicBezTo>
                    <a:pt x="39" y="105"/>
                    <a:pt x="40" y="106"/>
                    <a:pt x="41" y="106"/>
                  </a:cubicBezTo>
                  <a:cubicBezTo>
                    <a:pt x="41" y="107"/>
                    <a:pt x="41" y="107"/>
                    <a:pt x="41" y="107"/>
                  </a:cubicBezTo>
                  <a:cubicBezTo>
                    <a:pt x="41" y="107"/>
                    <a:pt x="42" y="108"/>
                    <a:pt x="42" y="108"/>
                  </a:cubicBezTo>
                  <a:cubicBezTo>
                    <a:pt x="42" y="108"/>
                    <a:pt x="42" y="108"/>
                    <a:pt x="42" y="108"/>
                  </a:cubicBezTo>
                  <a:cubicBezTo>
                    <a:pt x="42" y="108"/>
                    <a:pt x="43" y="109"/>
                    <a:pt x="43" y="109"/>
                  </a:cubicBezTo>
                  <a:cubicBezTo>
                    <a:pt x="43" y="109"/>
                    <a:pt x="43" y="110"/>
                    <a:pt x="44" y="110"/>
                  </a:cubicBezTo>
                  <a:cubicBezTo>
                    <a:pt x="44" y="110"/>
                    <a:pt x="46" y="111"/>
                    <a:pt x="46" y="112"/>
                  </a:cubicBezTo>
                  <a:cubicBezTo>
                    <a:pt x="47" y="112"/>
                    <a:pt x="48" y="112"/>
                    <a:pt x="48" y="112"/>
                  </a:cubicBezTo>
                  <a:cubicBezTo>
                    <a:pt x="48" y="112"/>
                    <a:pt x="48" y="113"/>
                    <a:pt x="49" y="113"/>
                  </a:cubicBezTo>
                  <a:cubicBezTo>
                    <a:pt x="49" y="113"/>
                    <a:pt x="49" y="113"/>
                    <a:pt x="50" y="114"/>
                  </a:cubicBezTo>
                  <a:cubicBezTo>
                    <a:pt x="50" y="114"/>
                    <a:pt x="51" y="114"/>
                    <a:pt x="51" y="114"/>
                  </a:cubicBezTo>
                  <a:cubicBezTo>
                    <a:pt x="51" y="115"/>
                    <a:pt x="52" y="115"/>
                    <a:pt x="52" y="115"/>
                  </a:cubicBezTo>
                  <a:cubicBezTo>
                    <a:pt x="53" y="116"/>
                    <a:pt x="53" y="116"/>
                    <a:pt x="54" y="116"/>
                  </a:cubicBezTo>
                  <a:cubicBezTo>
                    <a:pt x="54" y="116"/>
                    <a:pt x="55" y="117"/>
                    <a:pt x="56" y="117"/>
                  </a:cubicBezTo>
                  <a:cubicBezTo>
                    <a:pt x="57" y="117"/>
                    <a:pt x="57" y="117"/>
                    <a:pt x="58" y="118"/>
                  </a:cubicBezTo>
                  <a:cubicBezTo>
                    <a:pt x="58" y="118"/>
                    <a:pt x="59" y="118"/>
                    <a:pt x="59" y="118"/>
                  </a:cubicBezTo>
                  <a:cubicBezTo>
                    <a:pt x="60" y="119"/>
                    <a:pt x="60" y="119"/>
                    <a:pt x="60" y="119"/>
                  </a:cubicBezTo>
                  <a:cubicBezTo>
                    <a:pt x="61" y="119"/>
                    <a:pt x="61" y="119"/>
                    <a:pt x="62" y="119"/>
                  </a:cubicBezTo>
                  <a:cubicBezTo>
                    <a:pt x="62" y="120"/>
                    <a:pt x="62" y="120"/>
                    <a:pt x="63" y="120"/>
                  </a:cubicBezTo>
                  <a:cubicBezTo>
                    <a:pt x="63" y="120"/>
                    <a:pt x="64" y="121"/>
                    <a:pt x="64" y="121"/>
                  </a:cubicBezTo>
                  <a:cubicBezTo>
                    <a:pt x="65" y="121"/>
                    <a:pt x="65" y="122"/>
                    <a:pt x="65" y="122"/>
                  </a:cubicBezTo>
                  <a:cubicBezTo>
                    <a:pt x="66" y="122"/>
                    <a:pt x="66" y="122"/>
                    <a:pt x="66" y="123"/>
                  </a:cubicBezTo>
                  <a:cubicBezTo>
                    <a:pt x="67" y="123"/>
                    <a:pt x="67" y="123"/>
                    <a:pt x="68" y="124"/>
                  </a:cubicBezTo>
                  <a:cubicBezTo>
                    <a:pt x="69" y="124"/>
                    <a:pt x="69" y="124"/>
                    <a:pt x="69" y="124"/>
                  </a:cubicBezTo>
                  <a:cubicBezTo>
                    <a:pt x="70" y="124"/>
                    <a:pt x="70" y="125"/>
                    <a:pt x="70" y="125"/>
                  </a:cubicBezTo>
                  <a:cubicBezTo>
                    <a:pt x="70" y="126"/>
                    <a:pt x="70" y="126"/>
                    <a:pt x="70" y="126"/>
                  </a:cubicBezTo>
                  <a:cubicBezTo>
                    <a:pt x="70" y="127"/>
                    <a:pt x="70" y="127"/>
                    <a:pt x="70" y="127"/>
                  </a:cubicBezTo>
                  <a:cubicBezTo>
                    <a:pt x="71" y="127"/>
                    <a:pt x="71" y="128"/>
                    <a:pt x="72" y="128"/>
                  </a:cubicBezTo>
                  <a:cubicBezTo>
                    <a:pt x="72" y="128"/>
                    <a:pt x="73" y="128"/>
                    <a:pt x="73" y="129"/>
                  </a:cubicBezTo>
                  <a:cubicBezTo>
                    <a:pt x="73" y="129"/>
                    <a:pt x="74" y="129"/>
                    <a:pt x="74" y="130"/>
                  </a:cubicBezTo>
                  <a:cubicBezTo>
                    <a:pt x="74" y="130"/>
                    <a:pt x="75" y="131"/>
                    <a:pt x="76" y="131"/>
                  </a:cubicBezTo>
                  <a:cubicBezTo>
                    <a:pt x="76" y="131"/>
                    <a:pt x="76" y="131"/>
                    <a:pt x="77" y="131"/>
                  </a:cubicBezTo>
                  <a:cubicBezTo>
                    <a:pt x="77" y="131"/>
                    <a:pt x="77" y="132"/>
                    <a:pt x="77" y="132"/>
                  </a:cubicBezTo>
                  <a:cubicBezTo>
                    <a:pt x="77" y="131"/>
                    <a:pt x="77" y="131"/>
                    <a:pt x="77" y="131"/>
                  </a:cubicBezTo>
                  <a:cubicBezTo>
                    <a:pt x="79" y="131"/>
                    <a:pt x="79" y="131"/>
                    <a:pt x="79" y="131"/>
                  </a:cubicBezTo>
                  <a:cubicBezTo>
                    <a:pt x="81" y="130"/>
                    <a:pt x="81" y="130"/>
                    <a:pt x="81" y="130"/>
                  </a:cubicBezTo>
                  <a:cubicBezTo>
                    <a:pt x="81" y="130"/>
                    <a:pt x="81" y="129"/>
                    <a:pt x="81" y="129"/>
                  </a:cubicBezTo>
                  <a:cubicBezTo>
                    <a:pt x="81" y="129"/>
                    <a:pt x="81" y="128"/>
                    <a:pt x="81" y="128"/>
                  </a:cubicBezTo>
                  <a:cubicBezTo>
                    <a:pt x="81" y="128"/>
                    <a:pt x="81" y="128"/>
                    <a:pt x="81" y="128"/>
                  </a:cubicBezTo>
                  <a:cubicBezTo>
                    <a:pt x="81" y="128"/>
                    <a:pt x="81" y="126"/>
                    <a:pt x="81" y="126"/>
                  </a:cubicBezTo>
                  <a:cubicBezTo>
                    <a:pt x="82" y="126"/>
                    <a:pt x="82" y="126"/>
                    <a:pt x="82" y="126"/>
                  </a:cubicBezTo>
                  <a:cubicBezTo>
                    <a:pt x="82" y="126"/>
                    <a:pt x="82" y="126"/>
                    <a:pt x="82" y="126"/>
                  </a:cubicBezTo>
                  <a:cubicBezTo>
                    <a:pt x="83" y="126"/>
                    <a:pt x="83" y="125"/>
                    <a:pt x="83" y="125"/>
                  </a:cubicBezTo>
                  <a:cubicBezTo>
                    <a:pt x="83" y="125"/>
                    <a:pt x="83" y="125"/>
                    <a:pt x="83" y="125"/>
                  </a:cubicBezTo>
                  <a:cubicBezTo>
                    <a:pt x="83" y="125"/>
                    <a:pt x="84" y="124"/>
                    <a:pt x="83" y="12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8" name="Freeform 684">
              <a:extLst>
                <a:ext uri="{FF2B5EF4-FFF2-40B4-BE49-F238E27FC236}">
                  <a16:creationId xmlns:a16="http://schemas.microsoft.com/office/drawing/2014/main" id="{469DE9F2-8B8D-40C1-B99D-946200ED2BF0}"/>
                </a:ext>
              </a:extLst>
            </p:cNvPr>
            <p:cNvSpPr>
              <a:spLocks/>
            </p:cNvSpPr>
            <p:nvPr/>
          </p:nvSpPr>
          <p:spPr bwMode="auto">
            <a:xfrm>
              <a:off x="4009077" y="5000173"/>
              <a:ext cx="281812" cy="238745"/>
            </a:xfrm>
            <a:custGeom>
              <a:avLst/>
              <a:gdLst>
                <a:gd name="T0" fmla="*/ 58 w 60"/>
                <a:gd name="T1" fmla="*/ 44 h 63"/>
                <a:gd name="T2" fmla="*/ 60 w 60"/>
                <a:gd name="T3" fmla="*/ 38 h 63"/>
                <a:gd name="T4" fmla="*/ 59 w 60"/>
                <a:gd name="T5" fmla="*/ 36 h 63"/>
                <a:gd name="T6" fmla="*/ 54 w 60"/>
                <a:gd name="T7" fmla="*/ 35 h 63"/>
                <a:gd name="T8" fmla="*/ 51 w 60"/>
                <a:gd name="T9" fmla="*/ 33 h 63"/>
                <a:gd name="T10" fmla="*/ 50 w 60"/>
                <a:gd name="T11" fmla="*/ 29 h 63"/>
                <a:gd name="T12" fmla="*/ 50 w 60"/>
                <a:gd name="T13" fmla="*/ 27 h 63"/>
                <a:gd name="T14" fmla="*/ 50 w 60"/>
                <a:gd name="T15" fmla="*/ 25 h 63"/>
                <a:gd name="T16" fmla="*/ 48 w 60"/>
                <a:gd name="T17" fmla="*/ 22 h 63"/>
                <a:gd name="T18" fmla="*/ 45 w 60"/>
                <a:gd name="T19" fmla="*/ 21 h 63"/>
                <a:gd name="T20" fmla="*/ 42 w 60"/>
                <a:gd name="T21" fmla="*/ 22 h 63"/>
                <a:gd name="T22" fmla="*/ 37 w 60"/>
                <a:gd name="T23" fmla="*/ 22 h 63"/>
                <a:gd name="T24" fmla="*/ 36 w 60"/>
                <a:gd name="T25" fmla="*/ 21 h 63"/>
                <a:gd name="T26" fmla="*/ 33 w 60"/>
                <a:gd name="T27" fmla="*/ 20 h 63"/>
                <a:gd name="T28" fmla="*/ 33 w 60"/>
                <a:gd name="T29" fmla="*/ 19 h 63"/>
                <a:gd name="T30" fmla="*/ 34 w 60"/>
                <a:gd name="T31" fmla="*/ 17 h 63"/>
                <a:gd name="T32" fmla="*/ 34 w 60"/>
                <a:gd name="T33" fmla="*/ 15 h 63"/>
                <a:gd name="T34" fmla="*/ 35 w 60"/>
                <a:gd name="T35" fmla="*/ 12 h 63"/>
                <a:gd name="T36" fmla="*/ 34 w 60"/>
                <a:gd name="T37" fmla="*/ 11 h 63"/>
                <a:gd name="T38" fmla="*/ 33 w 60"/>
                <a:gd name="T39" fmla="*/ 10 h 63"/>
                <a:gd name="T40" fmla="*/ 32 w 60"/>
                <a:gd name="T41" fmla="*/ 6 h 63"/>
                <a:gd name="T42" fmla="*/ 32 w 60"/>
                <a:gd name="T43" fmla="*/ 4 h 63"/>
                <a:gd name="T44" fmla="*/ 19 w 60"/>
                <a:gd name="T45" fmla="*/ 0 h 63"/>
                <a:gd name="T46" fmla="*/ 3 w 60"/>
                <a:gd name="T47" fmla="*/ 9 h 63"/>
                <a:gd name="T48" fmla="*/ 3 w 60"/>
                <a:gd name="T49" fmla="*/ 24 h 63"/>
                <a:gd name="T50" fmla="*/ 5 w 60"/>
                <a:gd name="T51" fmla="*/ 28 h 63"/>
                <a:gd name="T52" fmla="*/ 9 w 60"/>
                <a:gd name="T53" fmla="*/ 31 h 63"/>
                <a:gd name="T54" fmla="*/ 12 w 60"/>
                <a:gd name="T55" fmla="*/ 34 h 63"/>
                <a:gd name="T56" fmla="*/ 23 w 60"/>
                <a:gd name="T57" fmla="*/ 38 h 63"/>
                <a:gd name="T58" fmla="*/ 30 w 60"/>
                <a:gd name="T59" fmla="*/ 42 h 63"/>
                <a:gd name="T60" fmla="*/ 34 w 60"/>
                <a:gd name="T61" fmla="*/ 44 h 63"/>
                <a:gd name="T62" fmla="*/ 35 w 60"/>
                <a:gd name="T63" fmla="*/ 49 h 63"/>
                <a:gd name="T64" fmla="*/ 34 w 60"/>
                <a:gd name="T65" fmla="*/ 51 h 63"/>
                <a:gd name="T66" fmla="*/ 32 w 60"/>
                <a:gd name="T67" fmla="*/ 53 h 63"/>
                <a:gd name="T68" fmla="*/ 32 w 60"/>
                <a:gd name="T69" fmla="*/ 56 h 63"/>
                <a:gd name="T70" fmla="*/ 31 w 60"/>
                <a:gd name="T71" fmla="*/ 57 h 63"/>
                <a:gd name="T72" fmla="*/ 30 w 60"/>
                <a:gd name="T73" fmla="*/ 58 h 63"/>
                <a:gd name="T74" fmla="*/ 29 w 60"/>
                <a:gd name="T75" fmla="*/ 60 h 63"/>
                <a:gd name="T76" fmla="*/ 29 w 60"/>
                <a:gd name="T77" fmla="*/ 61 h 63"/>
                <a:gd name="T78" fmla="*/ 40 w 60"/>
                <a:gd name="T79" fmla="*/ 63 h 63"/>
                <a:gd name="T80" fmla="*/ 42 w 60"/>
                <a:gd name="T81" fmla="*/ 63 h 63"/>
                <a:gd name="T82" fmla="*/ 44 w 60"/>
                <a:gd name="T83" fmla="*/ 63 h 63"/>
                <a:gd name="T84" fmla="*/ 48 w 60"/>
                <a:gd name="T85" fmla="*/ 62 h 63"/>
                <a:gd name="T86" fmla="*/ 50 w 60"/>
                <a:gd name="T87" fmla="*/ 61 h 63"/>
                <a:gd name="T88" fmla="*/ 51 w 60"/>
                <a:gd name="T89" fmla="*/ 59 h 63"/>
                <a:gd name="T90" fmla="*/ 54 w 60"/>
                <a:gd name="T91" fmla="*/ 58 h 63"/>
                <a:gd name="T92" fmla="*/ 55 w 60"/>
                <a:gd name="T93" fmla="*/ 56 h 63"/>
                <a:gd name="T94" fmla="*/ 57 w 60"/>
                <a:gd name="T95" fmla="*/ 52 h 63"/>
                <a:gd name="T96" fmla="*/ 57 w 60"/>
                <a:gd name="T97" fmla="*/ 50 h 63"/>
                <a:gd name="T98" fmla="*/ 57 w 60"/>
                <a:gd name="T99" fmla="*/ 48 h 63"/>
                <a:gd name="T100" fmla="*/ 58 w 60"/>
                <a:gd name="T101"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63">
                  <a:moveTo>
                    <a:pt x="58" y="46"/>
                  </a:moveTo>
                  <a:cubicBezTo>
                    <a:pt x="58" y="46"/>
                    <a:pt x="58" y="45"/>
                    <a:pt x="58" y="45"/>
                  </a:cubicBezTo>
                  <a:cubicBezTo>
                    <a:pt x="58" y="45"/>
                    <a:pt x="58" y="44"/>
                    <a:pt x="58" y="44"/>
                  </a:cubicBezTo>
                  <a:cubicBezTo>
                    <a:pt x="58" y="44"/>
                    <a:pt x="58" y="43"/>
                    <a:pt x="58" y="43"/>
                  </a:cubicBezTo>
                  <a:cubicBezTo>
                    <a:pt x="58" y="43"/>
                    <a:pt x="59" y="40"/>
                    <a:pt x="59" y="39"/>
                  </a:cubicBezTo>
                  <a:cubicBezTo>
                    <a:pt x="59" y="39"/>
                    <a:pt x="60" y="38"/>
                    <a:pt x="60" y="38"/>
                  </a:cubicBezTo>
                  <a:cubicBezTo>
                    <a:pt x="60" y="38"/>
                    <a:pt x="59" y="38"/>
                    <a:pt x="59" y="37"/>
                  </a:cubicBezTo>
                  <a:cubicBezTo>
                    <a:pt x="59" y="37"/>
                    <a:pt x="59" y="37"/>
                    <a:pt x="59" y="37"/>
                  </a:cubicBezTo>
                  <a:cubicBezTo>
                    <a:pt x="59" y="37"/>
                    <a:pt x="59" y="36"/>
                    <a:pt x="59" y="36"/>
                  </a:cubicBezTo>
                  <a:cubicBezTo>
                    <a:pt x="59" y="36"/>
                    <a:pt x="59" y="36"/>
                    <a:pt x="59" y="36"/>
                  </a:cubicBezTo>
                  <a:cubicBezTo>
                    <a:pt x="59" y="36"/>
                    <a:pt x="57" y="34"/>
                    <a:pt x="57" y="34"/>
                  </a:cubicBezTo>
                  <a:cubicBezTo>
                    <a:pt x="54" y="35"/>
                    <a:pt x="54" y="35"/>
                    <a:pt x="54" y="35"/>
                  </a:cubicBezTo>
                  <a:cubicBezTo>
                    <a:pt x="51" y="35"/>
                    <a:pt x="51" y="35"/>
                    <a:pt x="51" y="35"/>
                  </a:cubicBezTo>
                  <a:cubicBezTo>
                    <a:pt x="51" y="35"/>
                    <a:pt x="51" y="34"/>
                    <a:pt x="51" y="34"/>
                  </a:cubicBezTo>
                  <a:cubicBezTo>
                    <a:pt x="51" y="34"/>
                    <a:pt x="51" y="33"/>
                    <a:pt x="51" y="33"/>
                  </a:cubicBezTo>
                  <a:cubicBezTo>
                    <a:pt x="51" y="33"/>
                    <a:pt x="51" y="33"/>
                    <a:pt x="51" y="33"/>
                  </a:cubicBezTo>
                  <a:cubicBezTo>
                    <a:pt x="51" y="29"/>
                    <a:pt x="51" y="29"/>
                    <a:pt x="51" y="29"/>
                  </a:cubicBezTo>
                  <a:cubicBezTo>
                    <a:pt x="51" y="29"/>
                    <a:pt x="50" y="29"/>
                    <a:pt x="50" y="29"/>
                  </a:cubicBezTo>
                  <a:cubicBezTo>
                    <a:pt x="50" y="29"/>
                    <a:pt x="50" y="29"/>
                    <a:pt x="50" y="29"/>
                  </a:cubicBezTo>
                  <a:cubicBezTo>
                    <a:pt x="50" y="27"/>
                    <a:pt x="50" y="27"/>
                    <a:pt x="50" y="27"/>
                  </a:cubicBezTo>
                  <a:cubicBezTo>
                    <a:pt x="50" y="27"/>
                    <a:pt x="50" y="27"/>
                    <a:pt x="50" y="27"/>
                  </a:cubicBezTo>
                  <a:cubicBezTo>
                    <a:pt x="50" y="27"/>
                    <a:pt x="50" y="26"/>
                    <a:pt x="50" y="26"/>
                  </a:cubicBezTo>
                  <a:cubicBezTo>
                    <a:pt x="50" y="26"/>
                    <a:pt x="50" y="26"/>
                    <a:pt x="50" y="26"/>
                  </a:cubicBezTo>
                  <a:cubicBezTo>
                    <a:pt x="50" y="26"/>
                    <a:pt x="50" y="25"/>
                    <a:pt x="50" y="25"/>
                  </a:cubicBezTo>
                  <a:cubicBezTo>
                    <a:pt x="49" y="24"/>
                    <a:pt x="49" y="24"/>
                    <a:pt x="49" y="24"/>
                  </a:cubicBezTo>
                  <a:cubicBezTo>
                    <a:pt x="49" y="23"/>
                    <a:pt x="49" y="23"/>
                    <a:pt x="49" y="23"/>
                  </a:cubicBezTo>
                  <a:cubicBezTo>
                    <a:pt x="48" y="22"/>
                    <a:pt x="48" y="22"/>
                    <a:pt x="48" y="22"/>
                  </a:cubicBezTo>
                  <a:cubicBezTo>
                    <a:pt x="46" y="22"/>
                    <a:pt x="46" y="22"/>
                    <a:pt x="46" y="22"/>
                  </a:cubicBezTo>
                  <a:cubicBezTo>
                    <a:pt x="45" y="22"/>
                    <a:pt x="45" y="22"/>
                    <a:pt x="45" y="22"/>
                  </a:cubicBezTo>
                  <a:cubicBezTo>
                    <a:pt x="45" y="21"/>
                    <a:pt x="45" y="21"/>
                    <a:pt x="45" y="21"/>
                  </a:cubicBezTo>
                  <a:cubicBezTo>
                    <a:pt x="44" y="21"/>
                    <a:pt x="44" y="21"/>
                    <a:pt x="44" y="21"/>
                  </a:cubicBezTo>
                  <a:cubicBezTo>
                    <a:pt x="43" y="22"/>
                    <a:pt x="43" y="22"/>
                    <a:pt x="43" y="22"/>
                  </a:cubicBezTo>
                  <a:cubicBezTo>
                    <a:pt x="43" y="22"/>
                    <a:pt x="42" y="22"/>
                    <a:pt x="42" y="22"/>
                  </a:cubicBezTo>
                  <a:cubicBezTo>
                    <a:pt x="42" y="22"/>
                    <a:pt x="42" y="22"/>
                    <a:pt x="42" y="22"/>
                  </a:cubicBezTo>
                  <a:cubicBezTo>
                    <a:pt x="40" y="22"/>
                    <a:pt x="40" y="22"/>
                    <a:pt x="40" y="22"/>
                  </a:cubicBezTo>
                  <a:cubicBezTo>
                    <a:pt x="37" y="22"/>
                    <a:pt x="37" y="22"/>
                    <a:pt x="37" y="22"/>
                  </a:cubicBezTo>
                  <a:cubicBezTo>
                    <a:pt x="36" y="22"/>
                    <a:pt x="36" y="22"/>
                    <a:pt x="36" y="22"/>
                  </a:cubicBezTo>
                  <a:cubicBezTo>
                    <a:pt x="36" y="21"/>
                    <a:pt x="36" y="21"/>
                    <a:pt x="36" y="21"/>
                  </a:cubicBezTo>
                  <a:cubicBezTo>
                    <a:pt x="36" y="21"/>
                    <a:pt x="36" y="21"/>
                    <a:pt x="36" y="21"/>
                  </a:cubicBezTo>
                  <a:cubicBezTo>
                    <a:pt x="35" y="21"/>
                    <a:pt x="35" y="21"/>
                    <a:pt x="35" y="21"/>
                  </a:cubicBezTo>
                  <a:cubicBezTo>
                    <a:pt x="34" y="21"/>
                    <a:pt x="34" y="21"/>
                    <a:pt x="34" y="21"/>
                  </a:cubicBezTo>
                  <a:cubicBezTo>
                    <a:pt x="34" y="21"/>
                    <a:pt x="33" y="20"/>
                    <a:pt x="33" y="20"/>
                  </a:cubicBezTo>
                  <a:cubicBezTo>
                    <a:pt x="33" y="20"/>
                    <a:pt x="34" y="20"/>
                    <a:pt x="34" y="19"/>
                  </a:cubicBezTo>
                  <a:cubicBezTo>
                    <a:pt x="34" y="19"/>
                    <a:pt x="34" y="19"/>
                    <a:pt x="34" y="19"/>
                  </a:cubicBezTo>
                  <a:cubicBezTo>
                    <a:pt x="34" y="19"/>
                    <a:pt x="33" y="19"/>
                    <a:pt x="33" y="19"/>
                  </a:cubicBezTo>
                  <a:cubicBezTo>
                    <a:pt x="33" y="19"/>
                    <a:pt x="34" y="19"/>
                    <a:pt x="34" y="18"/>
                  </a:cubicBezTo>
                  <a:cubicBezTo>
                    <a:pt x="34" y="18"/>
                    <a:pt x="34" y="18"/>
                    <a:pt x="34" y="18"/>
                  </a:cubicBezTo>
                  <a:cubicBezTo>
                    <a:pt x="34" y="17"/>
                    <a:pt x="34" y="17"/>
                    <a:pt x="34" y="17"/>
                  </a:cubicBezTo>
                  <a:cubicBezTo>
                    <a:pt x="34" y="17"/>
                    <a:pt x="34" y="17"/>
                    <a:pt x="34" y="16"/>
                  </a:cubicBezTo>
                  <a:cubicBezTo>
                    <a:pt x="33" y="16"/>
                    <a:pt x="34" y="16"/>
                    <a:pt x="34" y="16"/>
                  </a:cubicBezTo>
                  <a:cubicBezTo>
                    <a:pt x="34" y="16"/>
                    <a:pt x="34" y="15"/>
                    <a:pt x="34" y="15"/>
                  </a:cubicBezTo>
                  <a:cubicBezTo>
                    <a:pt x="34" y="15"/>
                    <a:pt x="34" y="15"/>
                    <a:pt x="34" y="15"/>
                  </a:cubicBezTo>
                  <a:cubicBezTo>
                    <a:pt x="34" y="15"/>
                    <a:pt x="34" y="14"/>
                    <a:pt x="34" y="14"/>
                  </a:cubicBezTo>
                  <a:cubicBezTo>
                    <a:pt x="34" y="14"/>
                    <a:pt x="35" y="12"/>
                    <a:pt x="35" y="12"/>
                  </a:cubicBezTo>
                  <a:cubicBezTo>
                    <a:pt x="35" y="12"/>
                    <a:pt x="34" y="12"/>
                    <a:pt x="34" y="12"/>
                  </a:cubicBezTo>
                  <a:cubicBezTo>
                    <a:pt x="34" y="12"/>
                    <a:pt x="34" y="12"/>
                    <a:pt x="34" y="11"/>
                  </a:cubicBezTo>
                  <a:cubicBezTo>
                    <a:pt x="34" y="11"/>
                    <a:pt x="34" y="11"/>
                    <a:pt x="34" y="11"/>
                  </a:cubicBezTo>
                  <a:cubicBezTo>
                    <a:pt x="34" y="11"/>
                    <a:pt x="34" y="11"/>
                    <a:pt x="34" y="11"/>
                  </a:cubicBezTo>
                  <a:cubicBezTo>
                    <a:pt x="34" y="10"/>
                    <a:pt x="34" y="10"/>
                    <a:pt x="34" y="10"/>
                  </a:cubicBezTo>
                  <a:cubicBezTo>
                    <a:pt x="34" y="10"/>
                    <a:pt x="33" y="10"/>
                    <a:pt x="33" y="10"/>
                  </a:cubicBezTo>
                  <a:cubicBezTo>
                    <a:pt x="33" y="8"/>
                    <a:pt x="33" y="8"/>
                    <a:pt x="33" y="8"/>
                  </a:cubicBezTo>
                  <a:cubicBezTo>
                    <a:pt x="32" y="6"/>
                    <a:pt x="32" y="6"/>
                    <a:pt x="32" y="6"/>
                  </a:cubicBezTo>
                  <a:cubicBezTo>
                    <a:pt x="32" y="6"/>
                    <a:pt x="32" y="6"/>
                    <a:pt x="32" y="6"/>
                  </a:cubicBezTo>
                  <a:cubicBezTo>
                    <a:pt x="32" y="6"/>
                    <a:pt x="32" y="5"/>
                    <a:pt x="32" y="5"/>
                  </a:cubicBezTo>
                  <a:cubicBezTo>
                    <a:pt x="32" y="5"/>
                    <a:pt x="32" y="4"/>
                    <a:pt x="32" y="4"/>
                  </a:cubicBezTo>
                  <a:cubicBezTo>
                    <a:pt x="32" y="4"/>
                    <a:pt x="32" y="4"/>
                    <a:pt x="32" y="4"/>
                  </a:cubicBezTo>
                  <a:cubicBezTo>
                    <a:pt x="32" y="4"/>
                    <a:pt x="32" y="4"/>
                    <a:pt x="32" y="4"/>
                  </a:cubicBezTo>
                  <a:cubicBezTo>
                    <a:pt x="26" y="0"/>
                    <a:pt x="26" y="0"/>
                    <a:pt x="26" y="0"/>
                  </a:cubicBezTo>
                  <a:cubicBezTo>
                    <a:pt x="19" y="0"/>
                    <a:pt x="19" y="0"/>
                    <a:pt x="19" y="0"/>
                  </a:cubicBezTo>
                  <a:cubicBezTo>
                    <a:pt x="7" y="2"/>
                    <a:pt x="7" y="2"/>
                    <a:pt x="7" y="2"/>
                  </a:cubicBezTo>
                  <a:cubicBezTo>
                    <a:pt x="6" y="5"/>
                    <a:pt x="6" y="5"/>
                    <a:pt x="6" y="5"/>
                  </a:cubicBezTo>
                  <a:cubicBezTo>
                    <a:pt x="3" y="9"/>
                    <a:pt x="3" y="9"/>
                    <a:pt x="3" y="9"/>
                  </a:cubicBezTo>
                  <a:cubicBezTo>
                    <a:pt x="3" y="13"/>
                    <a:pt x="3" y="13"/>
                    <a:pt x="3" y="13"/>
                  </a:cubicBezTo>
                  <a:cubicBezTo>
                    <a:pt x="0" y="22"/>
                    <a:pt x="0" y="22"/>
                    <a:pt x="0" y="22"/>
                  </a:cubicBezTo>
                  <a:cubicBezTo>
                    <a:pt x="3" y="24"/>
                    <a:pt x="3" y="24"/>
                    <a:pt x="3" y="24"/>
                  </a:cubicBezTo>
                  <a:cubicBezTo>
                    <a:pt x="3" y="25"/>
                    <a:pt x="3" y="25"/>
                    <a:pt x="3" y="25"/>
                  </a:cubicBezTo>
                  <a:cubicBezTo>
                    <a:pt x="5" y="27"/>
                    <a:pt x="5" y="27"/>
                    <a:pt x="5" y="27"/>
                  </a:cubicBezTo>
                  <a:cubicBezTo>
                    <a:pt x="5" y="28"/>
                    <a:pt x="5" y="28"/>
                    <a:pt x="5" y="28"/>
                  </a:cubicBezTo>
                  <a:cubicBezTo>
                    <a:pt x="7" y="30"/>
                    <a:pt x="7" y="30"/>
                    <a:pt x="7" y="30"/>
                  </a:cubicBezTo>
                  <a:cubicBezTo>
                    <a:pt x="8" y="30"/>
                    <a:pt x="8" y="30"/>
                    <a:pt x="8" y="30"/>
                  </a:cubicBezTo>
                  <a:cubicBezTo>
                    <a:pt x="9" y="31"/>
                    <a:pt x="9" y="31"/>
                    <a:pt x="9" y="31"/>
                  </a:cubicBezTo>
                  <a:cubicBezTo>
                    <a:pt x="10" y="31"/>
                    <a:pt x="10" y="31"/>
                    <a:pt x="10" y="31"/>
                  </a:cubicBezTo>
                  <a:cubicBezTo>
                    <a:pt x="10" y="31"/>
                    <a:pt x="12" y="33"/>
                    <a:pt x="12" y="33"/>
                  </a:cubicBezTo>
                  <a:cubicBezTo>
                    <a:pt x="12" y="33"/>
                    <a:pt x="12" y="34"/>
                    <a:pt x="12" y="34"/>
                  </a:cubicBezTo>
                  <a:cubicBezTo>
                    <a:pt x="16" y="36"/>
                    <a:pt x="16" y="36"/>
                    <a:pt x="16" y="36"/>
                  </a:cubicBezTo>
                  <a:cubicBezTo>
                    <a:pt x="19" y="36"/>
                    <a:pt x="19" y="36"/>
                    <a:pt x="19" y="36"/>
                  </a:cubicBezTo>
                  <a:cubicBezTo>
                    <a:pt x="23" y="38"/>
                    <a:pt x="23" y="38"/>
                    <a:pt x="23" y="38"/>
                  </a:cubicBezTo>
                  <a:cubicBezTo>
                    <a:pt x="25" y="40"/>
                    <a:pt x="25" y="40"/>
                    <a:pt x="25" y="40"/>
                  </a:cubicBezTo>
                  <a:cubicBezTo>
                    <a:pt x="29" y="42"/>
                    <a:pt x="29" y="42"/>
                    <a:pt x="29" y="42"/>
                  </a:cubicBezTo>
                  <a:cubicBezTo>
                    <a:pt x="30" y="42"/>
                    <a:pt x="30" y="42"/>
                    <a:pt x="30" y="42"/>
                  </a:cubicBezTo>
                  <a:cubicBezTo>
                    <a:pt x="31" y="43"/>
                    <a:pt x="31" y="43"/>
                    <a:pt x="31" y="43"/>
                  </a:cubicBezTo>
                  <a:cubicBezTo>
                    <a:pt x="32" y="43"/>
                    <a:pt x="32" y="43"/>
                    <a:pt x="32" y="43"/>
                  </a:cubicBezTo>
                  <a:cubicBezTo>
                    <a:pt x="34" y="44"/>
                    <a:pt x="34" y="44"/>
                    <a:pt x="34" y="44"/>
                  </a:cubicBezTo>
                  <a:cubicBezTo>
                    <a:pt x="36" y="46"/>
                    <a:pt x="36" y="46"/>
                    <a:pt x="36" y="46"/>
                  </a:cubicBezTo>
                  <a:cubicBezTo>
                    <a:pt x="36" y="47"/>
                    <a:pt x="36" y="47"/>
                    <a:pt x="36" y="47"/>
                  </a:cubicBezTo>
                  <a:cubicBezTo>
                    <a:pt x="35" y="49"/>
                    <a:pt x="35" y="49"/>
                    <a:pt x="35" y="49"/>
                  </a:cubicBezTo>
                  <a:cubicBezTo>
                    <a:pt x="35" y="49"/>
                    <a:pt x="35" y="50"/>
                    <a:pt x="35" y="50"/>
                  </a:cubicBezTo>
                  <a:cubicBezTo>
                    <a:pt x="35" y="50"/>
                    <a:pt x="34" y="50"/>
                    <a:pt x="34" y="50"/>
                  </a:cubicBezTo>
                  <a:cubicBezTo>
                    <a:pt x="34" y="50"/>
                    <a:pt x="34" y="51"/>
                    <a:pt x="34" y="51"/>
                  </a:cubicBezTo>
                  <a:cubicBezTo>
                    <a:pt x="34" y="51"/>
                    <a:pt x="32" y="52"/>
                    <a:pt x="32" y="52"/>
                  </a:cubicBezTo>
                  <a:cubicBezTo>
                    <a:pt x="32" y="52"/>
                    <a:pt x="32" y="52"/>
                    <a:pt x="32" y="52"/>
                  </a:cubicBezTo>
                  <a:cubicBezTo>
                    <a:pt x="32" y="53"/>
                    <a:pt x="32" y="53"/>
                    <a:pt x="32" y="53"/>
                  </a:cubicBezTo>
                  <a:cubicBezTo>
                    <a:pt x="32" y="53"/>
                    <a:pt x="32" y="53"/>
                    <a:pt x="32" y="53"/>
                  </a:cubicBezTo>
                  <a:cubicBezTo>
                    <a:pt x="32" y="53"/>
                    <a:pt x="32" y="54"/>
                    <a:pt x="32" y="54"/>
                  </a:cubicBezTo>
                  <a:cubicBezTo>
                    <a:pt x="32" y="56"/>
                    <a:pt x="32" y="56"/>
                    <a:pt x="32" y="56"/>
                  </a:cubicBezTo>
                  <a:cubicBezTo>
                    <a:pt x="32" y="56"/>
                    <a:pt x="32" y="56"/>
                    <a:pt x="31" y="56"/>
                  </a:cubicBezTo>
                  <a:cubicBezTo>
                    <a:pt x="31" y="56"/>
                    <a:pt x="31" y="57"/>
                    <a:pt x="31" y="57"/>
                  </a:cubicBezTo>
                  <a:cubicBezTo>
                    <a:pt x="31" y="57"/>
                    <a:pt x="31" y="57"/>
                    <a:pt x="31" y="57"/>
                  </a:cubicBezTo>
                  <a:cubicBezTo>
                    <a:pt x="31" y="57"/>
                    <a:pt x="31" y="58"/>
                    <a:pt x="31" y="58"/>
                  </a:cubicBezTo>
                  <a:cubicBezTo>
                    <a:pt x="31" y="58"/>
                    <a:pt x="30" y="58"/>
                    <a:pt x="30" y="58"/>
                  </a:cubicBezTo>
                  <a:cubicBezTo>
                    <a:pt x="30" y="58"/>
                    <a:pt x="30" y="58"/>
                    <a:pt x="30" y="58"/>
                  </a:cubicBezTo>
                  <a:cubicBezTo>
                    <a:pt x="30" y="59"/>
                    <a:pt x="30" y="59"/>
                    <a:pt x="30" y="59"/>
                  </a:cubicBezTo>
                  <a:cubicBezTo>
                    <a:pt x="30" y="59"/>
                    <a:pt x="29" y="59"/>
                    <a:pt x="29" y="59"/>
                  </a:cubicBezTo>
                  <a:cubicBezTo>
                    <a:pt x="29" y="59"/>
                    <a:pt x="29" y="60"/>
                    <a:pt x="29" y="60"/>
                  </a:cubicBezTo>
                  <a:cubicBezTo>
                    <a:pt x="29" y="60"/>
                    <a:pt x="28" y="60"/>
                    <a:pt x="28" y="60"/>
                  </a:cubicBezTo>
                  <a:cubicBezTo>
                    <a:pt x="28" y="60"/>
                    <a:pt x="29" y="61"/>
                    <a:pt x="29" y="61"/>
                  </a:cubicBezTo>
                  <a:cubicBezTo>
                    <a:pt x="29" y="61"/>
                    <a:pt x="29" y="61"/>
                    <a:pt x="29" y="61"/>
                  </a:cubicBezTo>
                  <a:cubicBezTo>
                    <a:pt x="33" y="61"/>
                    <a:pt x="33" y="61"/>
                    <a:pt x="33" y="61"/>
                  </a:cubicBezTo>
                  <a:cubicBezTo>
                    <a:pt x="39" y="63"/>
                    <a:pt x="39" y="63"/>
                    <a:pt x="39" y="63"/>
                  </a:cubicBezTo>
                  <a:cubicBezTo>
                    <a:pt x="40" y="63"/>
                    <a:pt x="40" y="63"/>
                    <a:pt x="40" y="63"/>
                  </a:cubicBezTo>
                  <a:cubicBezTo>
                    <a:pt x="41" y="62"/>
                    <a:pt x="41" y="62"/>
                    <a:pt x="41" y="62"/>
                  </a:cubicBezTo>
                  <a:cubicBezTo>
                    <a:pt x="41" y="62"/>
                    <a:pt x="41" y="62"/>
                    <a:pt x="41" y="62"/>
                  </a:cubicBezTo>
                  <a:cubicBezTo>
                    <a:pt x="41" y="63"/>
                    <a:pt x="42" y="63"/>
                    <a:pt x="42" y="63"/>
                  </a:cubicBezTo>
                  <a:cubicBezTo>
                    <a:pt x="42" y="63"/>
                    <a:pt x="43" y="62"/>
                    <a:pt x="43" y="62"/>
                  </a:cubicBezTo>
                  <a:cubicBezTo>
                    <a:pt x="43" y="62"/>
                    <a:pt x="44" y="63"/>
                    <a:pt x="44" y="63"/>
                  </a:cubicBezTo>
                  <a:cubicBezTo>
                    <a:pt x="44" y="63"/>
                    <a:pt x="44" y="63"/>
                    <a:pt x="44" y="63"/>
                  </a:cubicBezTo>
                  <a:cubicBezTo>
                    <a:pt x="45" y="63"/>
                    <a:pt x="45" y="62"/>
                    <a:pt x="45" y="62"/>
                  </a:cubicBezTo>
                  <a:cubicBezTo>
                    <a:pt x="45" y="62"/>
                    <a:pt x="46" y="61"/>
                    <a:pt x="46" y="61"/>
                  </a:cubicBezTo>
                  <a:cubicBezTo>
                    <a:pt x="47" y="61"/>
                    <a:pt x="47" y="62"/>
                    <a:pt x="48" y="62"/>
                  </a:cubicBezTo>
                  <a:cubicBezTo>
                    <a:pt x="48" y="62"/>
                    <a:pt x="49" y="62"/>
                    <a:pt x="49" y="62"/>
                  </a:cubicBezTo>
                  <a:cubicBezTo>
                    <a:pt x="49" y="62"/>
                    <a:pt x="50" y="62"/>
                    <a:pt x="50" y="62"/>
                  </a:cubicBezTo>
                  <a:cubicBezTo>
                    <a:pt x="50" y="62"/>
                    <a:pt x="50" y="61"/>
                    <a:pt x="50" y="61"/>
                  </a:cubicBezTo>
                  <a:cubicBezTo>
                    <a:pt x="50" y="61"/>
                    <a:pt x="50" y="60"/>
                    <a:pt x="50" y="60"/>
                  </a:cubicBezTo>
                  <a:cubicBezTo>
                    <a:pt x="50" y="60"/>
                    <a:pt x="51" y="60"/>
                    <a:pt x="51" y="60"/>
                  </a:cubicBezTo>
                  <a:cubicBezTo>
                    <a:pt x="51" y="60"/>
                    <a:pt x="51" y="60"/>
                    <a:pt x="51" y="59"/>
                  </a:cubicBezTo>
                  <a:cubicBezTo>
                    <a:pt x="51" y="59"/>
                    <a:pt x="52" y="59"/>
                    <a:pt x="52" y="59"/>
                  </a:cubicBezTo>
                  <a:cubicBezTo>
                    <a:pt x="52" y="58"/>
                    <a:pt x="53" y="58"/>
                    <a:pt x="53" y="58"/>
                  </a:cubicBezTo>
                  <a:cubicBezTo>
                    <a:pt x="53" y="58"/>
                    <a:pt x="53" y="58"/>
                    <a:pt x="54" y="58"/>
                  </a:cubicBezTo>
                  <a:cubicBezTo>
                    <a:pt x="54" y="57"/>
                    <a:pt x="54" y="57"/>
                    <a:pt x="54" y="57"/>
                  </a:cubicBezTo>
                  <a:cubicBezTo>
                    <a:pt x="55" y="57"/>
                    <a:pt x="54" y="57"/>
                    <a:pt x="54" y="57"/>
                  </a:cubicBezTo>
                  <a:cubicBezTo>
                    <a:pt x="55" y="56"/>
                    <a:pt x="55" y="56"/>
                    <a:pt x="55" y="56"/>
                  </a:cubicBezTo>
                  <a:cubicBezTo>
                    <a:pt x="56" y="56"/>
                    <a:pt x="56" y="56"/>
                    <a:pt x="56" y="56"/>
                  </a:cubicBezTo>
                  <a:cubicBezTo>
                    <a:pt x="57" y="53"/>
                    <a:pt x="57" y="53"/>
                    <a:pt x="57" y="53"/>
                  </a:cubicBezTo>
                  <a:cubicBezTo>
                    <a:pt x="57" y="53"/>
                    <a:pt x="57" y="52"/>
                    <a:pt x="57" y="52"/>
                  </a:cubicBezTo>
                  <a:cubicBezTo>
                    <a:pt x="57" y="52"/>
                    <a:pt x="57" y="51"/>
                    <a:pt x="57" y="51"/>
                  </a:cubicBezTo>
                  <a:cubicBezTo>
                    <a:pt x="57" y="51"/>
                    <a:pt x="57" y="51"/>
                    <a:pt x="57" y="51"/>
                  </a:cubicBezTo>
                  <a:cubicBezTo>
                    <a:pt x="57" y="51"/>
                    <a:pt x="57" y="50"/>
                    <a:pt x="57" y="50"/>
                  </a:cubicBezTo>
                  <a:cubicBezTo>
                    <a:pt x="57" y="50"/>
                    <a:pt x="57" y="49"/>
                    <a:pt x="57" y="49"/>
                  </a:cubicBezTo>
                  <a:cubicBezTo>
                    <a:pt x="57" y="49"/>
                    <a:pt x="57" y="49"/>
                    <a:pt x="57" y="49"/>
                  </a:cubicBezTo>
                  <a:cubicBezTo>
                    <a:pt x="57" y="49"/>
                    <a:pt x="57" y="48"/>
                    <a:pt x="57" y="48"/>
                  </a:cubicBezTo>
                  <a:cubicBezTo>
                    <a:pt x="57" y="48"/>
                    <a:pt x="57" y="48"/>
                    <a:pt x="57" y="48"/>
                  </a:cubicBezTo>
                  <a:cubicBezTo>
                    <a:pt x="57" y="46"/>
                    <a:pt x="57" y="46"/>
                    <a:pt x="57" y="46"/>
                  </a:cubicBezTo>
                  <a:cubicBezTo>
                    <a:pt x="57" y="46"/>
                    <a:pt x="58" y="46"/>
                    <a:pt x="58" y="4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9" name="Freeform 685">
              <a:extLst>
                <a:ext uri="{FF2B5EF4-FFF2-40B4-BE49-F238E27FC236}">
                  <a16:creationId xmlns:a16="http://schemas.microsoft.com/office/drawing/2014/main" id="{8FF11B8E-5A62-4E40-BFC8-12CBBCEE6AB5}"/>
                </a:ext>
              </a:extLst>
            </p:cNvPr>
            <p:cNvSpPr>
              <a:spLocks/>
            </p:cNvSpPr>
            <p:nvPr/>
          </p:nvSpPr>
          <p:spPr bwMode="auto">
            <a:xfrm>
              <a:off x="4051884" y="4243423"/>
              <a:ext cx="164093" cy="198231"/>
            </a:xfrm>
            <a:custGeom>
              <a:avLst/>
              <a:gdLst>
                <a:gd name="T0" fmla="*/ 31 w 35"/>
                <a:gd name="T1" fmla="*/ 40 h 52"/>
                <a:gd name="T2" fmla="*/ 30 w 35"/>
                <a:gd name="T3" fmla="*/ 40 h 52"/>
                <a:gd name="T4" fmla="*/ 30 w 35"/>
                <a:gd name="T5" fmla="*/ 39 h 52"/>
                <a:gd name="T6" fmla="*/ 29 w 35"/>
                <a:gd name="T7" fmla="*/ 36 h 52"/>
                <a:gd name="T8" fmla="*/ 27 w 35"/>
                <a:gd name="T9" fmla="*/ 35 h 52"/>
                <a:gd name="T10" fmla="*/ 25 w 35"/>
                <a:gd name="T11" fmla="*/ 33 h 52"/>
                <a:gd name="T12" fmla="*/ 24 w 35"/>
                <a:gd name="T13" fmla="*/ 31 h 52"/>
                <a:gd name="T14" fmla="*/ 24 w 35"/>
                <a:gd name="T15" fmla="*/ 30 h 52"/>
                <a:gd name="T16" fmla="*/ 25 w 35"/>
                <a:gd name="T17" fmla="*/ 27 h 52"/>
                <a:gd name="T18" fmla="*/ 25 w 35"/>
                <a:gd name="T19" fmla="*/ 26 h 52"/>
                <a:gd name="T20" fmla="*/ 29 w 35"/>
                <a:gd name="T21" fmla="*/ 25 h 52"/>
                <a:gd name="T22" fmla="*/ 30 w 35"/>
                <a:gd name="T23" fmla="*/ 23 h 52"/>
                <a:gd name="T24" fmla="*/ 29 w 35"/>
                <a:gd name="T25" fmla="*/ 22 h 52"/>
                <a:gd name="T26" fmla="*/ 30 w 35"/>
                <a:gd name="T27" fmla="*/ 19 h 52"/>
                <a:gd name="T28" fmla="*/ 30 w 35"/>
                <a:gd name="T29" fmla="*/ 16 h 52"/>
                <a:gd name="T30" fmla="*/ 27 w 35"/>
                <a:gd name="T31" fmla="*/ 15 h 52"/>
                <a:gd name="T32" fmla="*/ 24 w 35"/>
                <a:gd name="T33" fmla="*/ 12 h 52"/>
                <a:gd name="T34" fmla="*/ 21 w 35"/>
                <a:gd name="T35" fmla="*/ 11 h 52"/>
                <a:gd name="T36" fmla="*/ 21 w 35"/>
                <a:gd name="T37" fmla="*/ 8 h 52"/>
                <a:gd name="T38" fmla="*/ 17 w 35"/>
                <a:gd name="T39" fmla="*/ 4 h 52"/>
                <a:gd name="T40" fmla="*/ 12 w 35"/>
                <a:gd name="T41" fmla="*/ 1 h 52"/>
                <a:gd name="T42" fmla="*/ 11 w 35"/>
                <a:gd name="T43" fmla="*/ 2 h 52"/>
                <a:gd name="T44" fmla="*/ 9 w 35"/>
                <a:gd name="T45" fmla="*/ 4 h 52"/>
                <a:gd name="T46" fmla="*/ 6 w 35"/>
                <a:gd name="T47" fmla="*/ 5 h 52"/>
                <a:gd name="T48" fmla="*/ 5 w 35"/>
                <a:gd name="T49" fmla="*/ 7 h 52"/>
                <a:gd name="T50" fmla="*/ 6 w 35"/>
                <a:gd name="T51" fmla="*/ 9 h 52"/>
                <a:gd name="T52" fmla="*/ 7 w 35"/>
                <a:gd name="T53" fmla="*/ 9 h 52"/>
                <a:gd name="T54" fmla="*/ 8 w 35"/>
                <a:gd name="T55" fmla="*/ 10 h 52"/>
                <a:gd name="T56" fmla="*/ 5 w 35"/>
                <a:gd name="T57" fmla="*/ 12 h 52"/>
                <a:gd name="T58" fmla="*/ 4 w 35"/>
                <a:gd name="T59" fmla="*/ 12 h 52"/>
                <a:gd name="T60" fmla="*/ 2 w 35"/>
                <a:gd name="T61" fmla="*/ 12 h 52"/>
                <a:gd name="T62" fmla="*/ 2 w 35"/>
                <a:gd name="T63" fmla="*/ 13 h 52"/>
                <a:gd name="T64" fmla="*/ 2 w 35"/>
                <a:gd name="T65" fmla="*/ 16 h 52"/>
                <a:gd name="T66" fmla="*/ 5 w 35"/>
                <a:gd name="T67" fmla="*/ 23 h 52"/>
                <a:gd name="T68" fmla="*/ 8 w 35"/>
                <a:gd name="T69" fmla="*/ 23 h 52"/>
                <a:gd name="T70" fmla="*/ 10 w 35"/>
                <a:gd name="T71" fmla="*/ 24 h 52"/>
                <a:gd name="T72" fmla="*/ 10 w 35"/>
                <a:gd name="T73" fmla="*/ 27 h 52"/>
                <a:gd name="T74" fmla="*/ 11 w 35"/>
                <a:gd name="T75" fmla="*/ 28 h 52"/>
                <a:gd name="T76" fmla="*/ 12 w 35"/>
                <a:gd name="T77" fmla="*/ 30 h 52"/>
                <a:gd name="T78" fmla="*/ 12 w 35"/>
                <a:gd name="T79" fmla="*/ 31 h 52"/>
                <a:gd name="T80" fmla="*/ 13 w 35"/>
                <a:gd name="T81" fmla="*/ 31 h 52"/>
                <a:gd name="T82" fmla="*/ 13 w 35"/>
                <a:gd name="T83" fmla="*/ 34 h 52"/>
                <a:gd name="T84" fmla="*/ 11 w 35"/>
                <a:gd name="T85" fmla="*/ 35 h 52"/>
                <a:gd name="T86" fmla="*/ 12 w 35"/>
                <a:gd name="T87" fmla="*/ 36 h 52"/>
                <a:gd name="T88" fmla="*/ 10 w 35"/>
                <a:gd name="T89" fmla="*/ 41 h 52"/>
                <a:gd name="T90" fmla="*/ 12 w 35"/>
                <a:gd name="T91" fmla="*/ 44 h 52"/>
                <a:gd name="T92" fmla="*/ 12 w 35"/>
                <a:gd name="T93" fmla="*/ 47 h 52"/>
                <a:gd name="T94" fmla="*/ 13 w 35"/>
                <a:gd name="T95" fmla="*/ 48 h 52"/>
                <a:gd name="T96" fmla="*/ 17 w 35"/>
                <a:gd name="T97" fmla="*/ 50 h 52"/>
                <a:gd name="T98" fmla="*/ 18 w 35"/>
                <a:gd name="T99" fmla="*/ 52 h 52"/>
                <a:gd name="T100" fmla="*/ 20 w 35"/>
                <a:gd name="T101" fmla="*/ 51 h 52"/>
                <a:gd name="T102" fmla="*/ 21 w 35"/>
                <a:gd name="T103" fmla="*/ 50 h 52"/>
                <a:gd name="T104" fmla="*/ 22 w 35"/>
                <a:gd name="T105" fmla="*/ 49 h 52"/>
                <a:gd name="T106" fmla="*/ 24 w 35"/>
                <a:gd name="T107" fmla="*/ 49 h 52"/>
                <a:gd name="T108" fmla="*/ 24 w 35"/>
                <a:gd name="T109" fmla="*/ 48 h 52"/>
                <a:gd name="T110" fmla="*/ 29 w 35"/>
                <a:gd name="T111" fmla="*/ 46 h 52"/>
                <a:gd name="T112" fmla="*/ 30 w 35"/>
                <a:gd name="T113" fmla="*/ 46 h 52"/>
                <a:gd name="T114" fmla="*/ 33 w 35"/>
                <a:gd name="T115" fmla="*/ 47 h 52"/>
                <a:gd name="T116" fmla="*/ 35 w 35"/>
                <a:gd name="T117" fmla="*/ 46 h 52"/>
                <a:gd name="T118" fmla="*/ 33 w 35"/>
                <a:gd name="T119"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 h="52">
                  <a:moveTo>
                    <a:pt x="33" y="46"/>
                  </a:moveTo>
                  <a:cubicBezTo>
                    <a:pt x="31" y="40"/>
                    <a:pt x="31" y="40"/>
                    <a:pt x="31" y="40"/>
                  </a:cubicBezTo>
                  <a:cubicBezTo>
                    <a:pt x="30" y="40"/>
                    <a:pt x="30" y="40"/>
                    <a:pt x="30" y="40"/>
                  </a:cubicBezTo>
                  <a:cubicBezTo>
                    <a:pt x="30" y="40"/>
                    <a:pt x="30" y="40"/>
                    <a:pt x="30" y="40"/>
                  </a:cubicBezTo>
                  <a:cubicBezTo>
                    <a:pt x="30" y="40"/>
                    <a:pt x="30" y="40"/>
                    <a:pt x="30" y="40"/>
                  </a:cubicBezTo>
                  <a:cubicBezTo>
                    <a:pt x="30" y="40"/>
                    <a:pt x="30" y="39"/>
                    <a:pt x="30" y="39"/>
                  </a:cubicBezTo>
                  <a:cubicBezTo>
                    <a:pt x="30" y="39"/>
                    <a:pt x="29" y="38"/>
                    <a:pt x="29" y="38"/>
                  </a:cubicBezTo>
                  <a:cubicBezTo>
                    <a:pt x="29" y="36"/>
                    <a:pt x="29" y="36"/>
                    <a:pt x="29" y="36"/>
                  </a:cubicBezTo>
                  <a:cubicBezTo>
                    <a:pt x="27" y="36"/>
                    <a:pt x="27" y="36"/>
                    <a:pt x="27" y="36"/>
                  </a:cubicBezTo>
                  <a:cubicBezTo>
                    <a:pt x="27" y="35"/>
                    <a:pt x="27" y="35"/>
                    <a:pt x="27" y="35"/>
                  </a:cubicBezTo>
                  <a:cubicBezTo>
                    <a:pt x="25" y="34"/>
                    <a:pt x="25" y="34"/>
                    <a:pt x="25" y="34"/>
                  </a:cubicBezTo>
                  <a:cubicBezTo>
                    <a:pt x="25" y="33"/>
                    <a:pt x="25" y="33"/>
                    <a:pt x="25" y="33"/>
                  </a:cubicBezTo>
                  <a:cubicBezTo>
                    <a:pt x="24" y="32"/>
                    <a:pt x="24" y="32"/>
                    <a:pt x="24" y="32"/>
                  </a:cubicBezTo>
                  <a:cubicBezTo>
                    <a:pt x="24" y="31"/>
                    <a:pt x="24" y="31"/>
                    <a:pt x="24" y="31"/>
                  </a:cubicBezTo>
                  <a:cubicBezTo>
                    <a:pt x="24" y="31"/>
                    <a:pt x="24" y="31"/>
                    <a:pt x="24" y="31"/>
                  </a:cubicBezTo>
                  <a:cubicBezTo>
                    <a:pt x="24" y="30"/>
                    <a:pt x="24" y="30"/>
                    <a:pt x="24" y="30"/>
                  </a:cubicBezTo>
                  <a:cubicBezTo>
                    <a:pt x="25" y="28"/>
                    <a:pt x="25" y="28"/>
                    <a:pt x="25" y="28"/>
                  </a:cubicBezTo>
                  <a:cubicBezTo>
                    <a:pt x="25" y="27"/>
                    <a:pt x="25" y="27"/>
                    <a:pt x="25" y="27"/>
                  </a:cubicBezTo>
                  <a:cubicBezTo>
                    <a:pt x="25" y="26"/>
                    <a:pt x="25" y="26"/>
                    <a:pt x="25" y="26"/>
                  </a:cubicBezTo>
                  <a:cubicBezTo>
                    <a:pt x="25" y="26"/>
                    <a:pt x="25" y="26"/>
                    <a:pt x="25" y="26"/>
                  </a:cubicBezTo>
                  <a:cubicBezTo>
                    <a:pt x="27" y="25"/>
                    <a:pt x="27" y="25"/>
                    <a:pt x="27" y="25"/>
                  </a:cubicBezTo>
                  <a:cubicBezTo>
                    <a:pt x="29" y="25"/>
                    <a:pt x="29" y="25"/>
                    <a:pt x="29" y="25"/>
                  </a:cubicBezTo>
                  <a:cubicBezTo>
                    <a:pt x="29" y="23"/>
                    <a:pt x="29" y="23"/>
                    <a:pt x="29" y="23"/>
                  </a:cubicBezTo>
                  <a:cubicBezTo>
                    <a:pt x="30" y="23"/>
                    <a:pt x="30" y="23"/>
                    <a:pt x="30" y="23"/>
                  </a:cubicBezTo>
                  <a:cubicBezTo>
                    <a:pt x="29" y="22"/>
                    <a:pt x="29" y="22"/>
                    <a:pt x="29" y="22"/>
                  </a:cubicBezTo>
                  <a:cubicBezTo>
                    <a:pt x="29" y="22"/>
                    <a:pt x="29" y="22"/>
                    <a:pt x="29" y="22"/>
                  </a:cubicBezTo>
                  <a:cubicBezTo>
                    <a:pt x="30" y="21"/>
                    <a:pt x="30" y="21"/>
                    <a:pt x="30" y="21"/>
                  </a:cubicBezTo>
                  <a:cubicBezTo>
                    <a:pt x="30" y="19"/>
                    <a:pt x="30" y="19"/>
                    <a:pt x="30" y="19"/>
                  </a:cubicBezTo>
                  <a:cubicBezTo>
                    <a:pt x="30" y="19"/>
                    <a:pt x="30" y="18"/>
                    <a:pt x="30" y="18"/>
                  </a:cubicBezTo>
                  <a:cubicBezTo>
                    <a:pt x="30" y="17"/>
                    <a:pt x="30" y="17"/>
                    <a:pt x="30" y="16"/>
                  </a:cubicBezTo>
                  <a:cubicBezTo>
                    <a:pt x="29" y="16"/>
                    <a:pt x="29" y="16"/>
                    <a:pt x="29" y="16"/>
                  </a:cubicBezTo>
                  <a:cubicBezTo>
                    <a:pt x="28" y="16"/>
                    <a:pt x="28" y="16"/>
                    <a:pt x="27" y="15"/>
                  </a:cubicBezTo>
                  <a:cubicBezTo>
                    <a:pt x="27" y="15"/>
                    <a:pt x="26" y="14"/>
                    <a:pt x="26" y="13"/>
                  </a:cubicBezTo>
                  <a:cubicBezTo>
                    <a:pt x="25" y="13"/>
                    <a:pt x="25" y="12"/>
                    <a:pt x="24" y="12"/>
                  </a:cubicBezTo>
                  <a:cubicBezTo>
                    <a:pt x="24" y="12"/>
                    <a:pt x="23" y="12"/>
                    <a:pt x="23" y="12"/>
                  </a:cubicBezTo>
                  <a:cubicBezTo>
                    <a:pt x="22" y="12"/>
                    <a:pt x="22" y="12"/>
                    <a:pt x="21" y="11"/>
                  </a:cubicBezTo>
                  <a:cubicBezTo>
                    <a:pt x="21" y="11"/>
                    <a:pt x="21" y="10"/>
                    <a:pt x="21" y="9"/>
                  </a:cubicBezTo>
                  <a:cubicBezTo>
                    <a:pt x="21" y="9"/>
                    <a:pt x="21" y="8"/>
                    <a:pt x="21" y="8"/>
                  </a:cubicBezTo>
                  <a:cubicBezTo>
                    <a:pt x="20" y="7"/>
                    <a:pt x="19" y="7"/>
                    <a:pt x="19" y="6"/>
                  </a:cubicBezTo>
                  <a:cubicBezTo>
                    <a:pt x="18" y="5"/>
                    <a:pt x="17" y="4"/>
                    <a:pt x="17" y="4"/>
                  </a:cubicBezTo>
                  <a:cubicBezTo>
                    <a:pt x="17" y="4"/>
                    <a:pt x="15" y="2"/>
                    <a:pt x="14" y="2"/>
                  </a:cubicBezTo>
                  <a:cubicBezTo>
                    <a:pt x="14" y="2"/>
                    <a:pt x="12" y="0"/>
                    <a:pt x="12" y="1"/>
                  </a:cubicBezTo>
                  <a:cubicBezTo>
                    <a:pt x="12" y="1"/>
                    <a:pt x="11" y="1"/>
                    <a:pt x="11" y="1"/>
                  </a:cubicBezTo>
                  <a:cubicBezTo>
                    <a:pt x="11" y="2"/>
                    <a:pt x="11" y="2"/>
                    <a:pt x="11" y="2"/>
                  </a:cubicBezTo>
                  <a:cubicBezTo>
                    <a:pt x="10" y="2"/>
                    <a:pt x="10" y="2"/>
                    <a:pt x="10" y="2"/>
                  </a:cubicBezTo>
                  <a:cubicBezTo>
                    <a:pt x="10" y="2"/>
                    <a:pt x="9" y="4"/>
                    <a:pt x="9" y="4"/>
                  </a:cubicBezTo>
                  <a:cubicBezTo>
                    <a:pt x="9" y="4"/>
                    <a:pt x="7" y="4"/>
                    <a:pt x="7" y="4"/>
                  </a:cubicBezTo>
                  <a:cubicBezTo>
                    <a:pt x="6" y="5"/>
                    <a:pt x="6" y="5"/>
                    <a:pt x="6" y="5"/>
                  </a:cubicBezTo>
                  <a:cubicBezTo>
                    <a:pt x="6" y="6"/>
                    <a:pt x="6" y="6"/>
                    <a:pt x="6" y="6"/>
                  </a:cubicBezTo>
                  <a:cubicBezTo>
                    <a:pt x="5" y="7"/>
                    <a:pt x="5" y="7"/>
                    <a:pt x="5" y="7"/>
                  </a:cubicBezTo>
                  <a:cubicBezTo>
                    <a:pt x="5" y="7"/>
                    <a:pt x="6" y="8"/>
                    <a:pt x="6" y="8"/>
                  </a:cubicBezTo>
                  <a:cubicBezTo>
                    <a:pt x="6" y="8"/>
                    <a:pt x="6" y="9"/>
                    <a:pt x="6" y="9"/>
                  </a:cubicBezTo>
                  <a:cubicBezTo>
                    <a:pt x="6" y="10"/>
                    <a:pt x="6" y="10"/>
                    <a:pt x="6" y="10"/>
                  </a:cubicBezTo>
                  <a:cubicBezTo>
                    <a:pt x="7" y="9"/>
                    <a:pt x="7" y="9"/>
                    <a:pt x="7" y="9"/>
                  </a:cubicBezTo>
                  <a:cubicBezTo>
                    <a:pt x="8" y="10"/>
                    <a:pt x="8" y="10"/>
                    <a:pt x="8" y="10"/>
                  </a:cubicBezTo>
                  <a:cubicBezTo>
                    <a:pt x="8" y="10"/>
                    <a:pt x="8" y="10"/>
                    <a:pt x="8" y="10"/>
                  </a:cubicBezTo>
                  <a:cubicBezTo>
                    <a:pt x="7" y="11"/>
                    <a:pt x="7" y="11"/>
                    <a:pt x="7" y="11"/>
                  </a:cubicBezTo>
                  <a:cubicBezTo>
                    <a:pt x="5" y="12"/>
                    <a:pt x="5" y="12"/>
                    <a:pt x="5" y="12"/>
                  </a:cubicBezTo>
                  <a:cubicBezTo>
                    <a:pt x="5" y="12"/>
                    <a:pt x="4" y="12"/>
                    <a:pt x="4" y="12"/>
                  </a:cubicBezTo>
                  <a:cubicBezTo>
                    <a:pt x="4" y="12"/>
                    <a:pt x="4" y="12"/>
                    <a:pt x="4" y="12"/>
                  </a:cubicBezTo>
                  <a:cubicBezTo>
                    <a:pt x="3" y="12"/>
                    <a:pt x="3" y="12"/>
                    <a:pt x="3" y="12"/>
                  </a:cubicBezTo>
                  <a:cubicBezTo>
                    <a:pt x="2" y="12"/>
                    <a:pt x="2" y="12"/>
                    <a:pt x="2" y="12"/>
                  </a:cubicBezTo>
                  <a:cubicBezTo>
                    <a:pt x="2" y="13"/>
                    <a:pt x="2" y="13"/>
                    <a:pt x="2" y="13"/>
                  </a:cubicBezTo>
                  <a:cubicBezTo>
                    <a:pt x="2" y="13"/>
                    <a:pt x="2" y="13"/>
                    <a:pt x="2" y="13"/>
                  </a:cubicBezTo>
                  <a:cubicBezTo>
                    <a:pt x="2" y="14"/>
                    <a:pt x="2" y="14"/>
                    <a:pt x="2" y="14"/>
                  </a:cubicBezTo>
                  <a:cubicBezTo>
                    <a:pt x="2" y="16"/>
                    <a:pt x="2" y="16"/>
                    <a:pt x="2" y="16"/>
                  </a:cubicBezTo>
                  <a:cubicBezTo>
                    <a:pt x="0" y="18"/>
                    <a:pt x="0" y="18"/>
                    <a:pt x="0" y="18"/>
                  </a:cubicBezTo>
                  <a:cubicBezTo>
                    <a:pt x="5" y="23"/>
                    <a:pt x="5" y="23"/>
                    <a:pt x="5" y="23"/>
                  </a:cubicBezTo>
                  <a:cubicBezTo>
                    <a:pt x="7" y="23"/>
                    <a:pt x="7" y="23"/>
                    <a:pt x="7" y="23"/>
                  </a:cubicBezTo>
                  <a:cubicBezTo>
                    <a:pt x="8" y="23"/>
                    <a:pt x="8" y="23"/>
                    <a:pt x="8" y="23"/>
                  </a:cubicBezTo>
                  <a:cubicBezTo>
                    <a:pt x="9" y="23"/>
                    <a:pt x="9" y="23"/>
                    <a:pt x="9" y="23"/>
                  </a:cubicBezTo>
                  <a:cubicBezTo>
                    <a:pt x="10" y="24"/>
                    <a:pt x="10" y="24"/>
                    <a:pt x="10" y="24"/>
                  </a:cubicBezTo>
                  <a:cubicBezTo>
                    <a:pt x="10" y="26"/>
                    <a:pt x="10" y="26"/>
                    <a:pt x="10" y="26"/>
                  </a:cubicBezTo>
                  <a:cubicBezTo>
                    <a:pt x="10" y="27"/>
                    <a:pt x="10" y="27"/>
                    <a:pt x="10" y="27"/>
                  </a:cubicBezTo>
                  <a:cubicBezTo>
                    <a:pt x="9" y="28"/>
                    <a:pt x="9" y="28"/>
                    <a:pt x="9" y="28"/>
                  </a:cubicBezTo>
                  <a:cubicBezTo>
                    <a:pt x="11" y="28"/>
                    <a:pt x="11" y="28"/>
                    <a:pt x="11" y="28"/>
                  </a:cubicBezTo>
                  <a:cubicBezTo>
                    <a:pt x="12" y="29"/>
                    <a:pt x="12" y="29"/>
                    <a:pt x="12" y="29"/>
                  </a:cubicBezTo>
                  <a:cubicBezTo>
                    <a:pt x="12" y="30"/>
                    <a:pt x="12" y="30"/>
                    <a:pt x="12" y="30"/>
                  </a:cubicBezTo>
                  <a:cubicBezTo>
                    <a:pt x="12" y="30"/>
                    <a:pt x="12" y="30"/>
                    <a:pt x="12" y="30"/>
                  </a:cubicBezTo>
                  <a:cubicBezTo>
                    <a:pt x="12" y="31"/>
                    <a:pt x="12" y="31"/>
                    <a:pt x="12" y="31"/>
                  </a:cubicBezTo>
                  <a:cubicBezTo>
                    <a:pt x="13" y="31"/>
                    <a:pt x="13" y="31"/>
                    <a:pt x="13" y="31"/>
                  </a:cubicBezTo>
                  <a:cubicBezTo>
                    <a:pt x="13" y="31"/>
                    <a:pt x="13" y="31"/>
                    <a:pt x="13" y="31"/>
                  </a:cubicBezTo>
                  <a:cubicBezTo>
                    <a:pt x="13" y="32"/>
                    <a:pt x="13" y="32"/>
                    <a:pt x="13" y="32"/>
                  </a:cubicBezTo>
                  <a:cubicBezTo>
                    <a:pt x="13" y="34"/>
                    <a:pt x="13" y="34"/>
                    <a:pt x="13" y="34"/>
                  </a:cubicBezTo>
                  <a:cubicBezTo>
                    <a:pt x="11" y="35"/>
                    <a:pt x="11" y="35"/>
                    <a:pt x="11" y="35"/>
                  </a:cubicBezTo>
                  <a:cubicBezTo>
                    <a:pt x="11" y="35"/>
                    <a:pt x="11" y="35"/>
                    <a:pt x="11" y="35"/>
                  </a:cubicBezTo>
                  <a:cubicBezTo>
                    <a:pt x="11" y="35"/>
                    <a:pt x="11" y="35"/>
                    <a:pt x="11" y="35"/>
                  </a:cubicBezTo>
                  <a:cubicBezTo>
                    <a:pt x="12" y="36"/>
                    <a:pt x="12" y="36"/>
                    <a:pt x="12" y="36"/>
                  </a:cubicBezTo>
                  <a:cubicBezTo>
                    <a:pt x="10" y="39"/>
                    <a:pt x="10" y="39"/>
                    <a:pt x="10" y="39"/>
                  </a:cubicBezTo>
                  <a:cubicBezTo>
                    <a:pt x="10" y="41"/>
                    <a:pt x="10" y="41"/>
                    <a:pt x="10" y="41"/>
                  </a:cubicBezTo>
                  <a:cubicBezTo>
                    <a:pt x="11" y="43"/>
                    <a:pt x="11" y="43"/>
                    <a:pt x="11" y="43"/>
                  </a:cubicBezTo>
                  <a:cubicBezTo>
                    <a:pt x="12" y="44"/>
                    <a:pt x="12" y="44"/>
                    <a:pt x="12" y="44"/>
                  </a:cubicBezTo>
                  <a:cubicBezTo>
                    <a:pt x="12" y="47"/>
                    <a:pt x="12" y="47"/>
                    <a:pt x="12" y="47"/>
                  </a:cubicBezTo>
                  <a:cubicBezTo>
                    <a:pt x="12" y="47"/>
                    <a:pt x="12" y="47"/>
                    <a:pt x="12" y="47"/>
                  </a:cubicBezTo>
                  <a:cubicBezTo>
                    <a:pt x="12" y="48"/>
                    <a:pt x="12" y="48"/>
                    <a:pt x="12" y="48"/>
                  </a:cubicBezTo>
                  <a:cubicBezTo>
                    <a:pt x="13" y="48"/>
                    <a:pt x="13" y="48"/>
                    <a:pt x="13" y="48"/>
                  </a:cubicBezTo>
                  <a:cubicBezTo>
                    <a:pt x="15" y="50"/>
                    <a:pt x="15" y="50"/>
                    <a:pt x="15" y="50"/>
                  </a:cubicBezTo>
                  <a:cubicBezTo>
                    <a:pt x="17" y="50"/>
                    <a:pt x="17" y="50"/>
                    <a:pt x="17" y="50"/>
                  </a:cubicBezTo>
                  <a:cubicBezTo>
                    <a:pt x="17" y="50"/>
                    <a:pt x="18" y="51"/>
                    <a:pt x="18" y="51"/>
                  </a:cubicBezTo>
                  <a:cubicBezTo>
                    <a:pt x="18" y="51"/>
                    <a:pt x="18" y="52"/>
                    <a:pt x="18" y="52"/>
                  </a:cubicBezTo>
                  <a:cubicBezTo>
                    <a:pt x="19" y="51"/>
                    <a:pt x="19" y="51"/>
                    <a:pt x="19" y="51"/>
                  </a:cubicBezTo>
                  <a:cubicBezTo>
                    <a:pt x="20" y="51"/>
                    <a:pt x="20" y="51"/>
                    <a:pt x="20" y="51"/>
                  </a:cubicBezTo>
                  <a:cubicBezTo>
                    <a:pt x="21" y="51"/>
                    <a:pt x="21" y="51"/>
                    <a:pt x="21" y="51"/>
                  </a:cubicBezTo>
                  <a:cubicBezTo>
                    <a:pt x="21" y="50"/>
                    <a:pt x="21" y="50"/>
                    <a:pt x="21" y="50"/>
                  </a:cubicBezTo>
                  <a:cubicBezTo>
                    <a:pt x="21" y="50"/>
                    <a:pt x="21" y="50"/>
                    <a:pt x="21" y="50"/>
                  </a:cubicBezTo>
                  <a:cubicBezTo>
                    <a:pt x="22" y="49"/>
                    <a:pt x="22" y="49"/>
                    <a:pt x="22" y="49"/>
                  </a:cubicBezTo>
                  <a:cubicBezTo>
                    <a:pt x="23" y="49"/>
                    <a:pt x="23" y="49"/>
                    <a:pt x="23" y="49"/>
                  </a:cubicBezTo>
                  <a:cubicBezTo>
                    <a:pt x="24" y="49"/>
                    <a:pt x="24" y="49"/>
                    <a:pt x="24" y="49"/>
                  </a:cubicBezTo>
                  <a:cubicBezTo>
                    <a:pt x="24" y="49"/>
                    <a:pt x="24" y="49"/>
                    <a:pt x="24" y="49"/>
                  </a:cubicBezTo>
                  <a:cubicBezTo>
                    <a:pt x="24" y="48"/>
                    <a:pt x="24" y="48"/>
                    <a:pt x="24" y="48"/>
                  </a:cubicBezTo>
                  <a:cubicBezTo>
                    <a:pt x="27" y="48"/>
                    <a:pt x="27" y="48"/>
                    <a:pt x="27" y="48"/>
                  </a:cubicBezTo>
                  <a:cubicBezTo>
                    <a:pt x="29" y="46"/>
                    <a:pt x="29" y="46"/>
                    <a:pt x="29" y="46"/>
                  </a:cubicBezTo>
                  <a:cubicBezTo>
                    <a:pt x="29" y="46"/>
                    <a:pt x="29" y="46"/>
                    <a:pt x="29" y="46"/>
                  </a:cubicBezTo>
                  <a:cubicBezTo>
                    <a:pt x="30" y="46"/>
                    <a:pt x="30" y="46"/>
                    <a:pt x="30" y="46"/>
                  </a:cubicBezTo>
                  <a:cubicBezTo>
                    <a:pt x="31" y="46"/>
                    <a:pt x="31" y="46"/>
                    <a:pt x="31" y="46"/>
                  </a:cubicBezTo>
                  <a:cubicBezTo>
                    <a:pt x="33" y="47"/>
                    <a:pt x="33" y="47"/>
                    <a:pt x="33" y="47"/>
                  </a:cubicBezTo>
                  <a:cubicBezTo>
                    <a:pt x="33" y="46"/>
                    <a:pt x="33" y="46"/>
                    <a:pt x="33" y="46"/>
                  </a:cubicBezTo>
                  <a:cubicBezTo>
                    <a:pt x="35" y="46"/>
                    <a:pt x="35" y="46"/>
                    <a:pt x="35" y="46"/>
                  </a:cubicBezTo>
                  <a:cubicBezTo>
                    <a:pt x="35" y="46"/>
                    <a:pt x="35" y="46"/>
                    <a:pt x="35" y="46"/>
                  </a:cubicBezTo>
                  <a:lnTo>
                    <a:pt x="33" y="4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0" name="Freeform 686">
              <a:extLst>
                <a:ext uri="{FF2B5EF4-FFF2-40B4-BE49-F238E27FC236}">
                  <a16:creationId xmlns:a16="http://schemas.microsoft.com/office/drawing/2014/main" id="{D90D1848-894A-41E7-A2B6-A949904C076F}"/>
                </a:ext>
              </a:extLst>
            </p:cNvPr>
            <p:cNvSpPr>
              <a:spLocks/>
            </p:cNvSpPr>
            <p:nvPr/>
          </p:nvSpPr>
          <p:spPr bwMode="auto">
            <a:xfrm>
              <a:off x="4281971" y="4315770"/>
              <a:ext cx="92748" cy="98392"/>
            </a:xfrm>
            <a:custGeom>
              <a:avLst/>
              <a:gdLst>
                <a:gd name="T0" fmla="*/ 1 w 20"/>
                <a:gd name="T1" fmla="*/ 5 h 26"/>
                <a:gd name="T2" fmla="*/ 0 w 20"/>
                <a:gd name="T3" fmla="*/ 6 h 26"/>
                <a:gd name="T4" fmla="*/ 0 w 20"/>
                <a:gd name="T5" fmla="*/ 7 h 26"/>
                <a:gd name="T6" fmla="*/ 1 w 20"/>
                <a:gd name="T7" fmla="*/ 8 h 26"/>
                <a:gd name="T8" fmla="*/ 1 w 20"/>
                <a:gd name="T9" fmla="*/ 11 h 26"/>
                <a:gd name="T10" fmla="*/ 1 w 20"/>
                <a:gd name="T11" fmla="*/ 12 h 26"/>
                <a:gd name="T12" fmla="*/ 1 w 20"/>
                <a:gd name="T13" fmla="*/ 12 h 26"/>
                <a:gd name="T14" fmla="*/ 3 w 20"/>
                <a:gd name="T15" fmla="*/ 15 h 26"/>
                <a:gd name="T16" fmla="*/ 3 w 20"/>
                <a:gd name="T17" fmla="*/ 17 h 26"/>
                <a:gd name="T18" fmla="*/ 2 w 20"/>
                <a:gd name="T19" fmla="*/ 19 h 26"/>
                <a:gd name="T20" fmla="*/ 2 w 20"/>
                <a:gd name="T21" fmla="*/ 20 h 26"/>
                <a:gd name="T22" fmla="*/ 2 w 20"/>
                <a:gd name="T23" fmla="*/ 21 h 26"/>
                <a:gd name="T24" fmla="*/ 1 w 20"/>
                <a:gd name="T25" fmla="*/ 23 h 26"/>
                <a:gd name="T26" fmla="*/ 0 w 20"/>
                <a:gd name="T27" fmla="*/ 25 h 26"/>
                <a:gd name="T28" fmla="*/ 0 w 20"/>
                <a:gd name="T29" fmla="*/ 25 h 26"/>
                <a:gd name="T30" fmla="*/ 1 w 20"/>
                <a:gd name="T31" fmla="*/ 26 h 26"/>
                <a:gd name="T32" fmla="*/ 2 w 20"/>
                <a:gd name="T33" fmla="*/ 26 h 26"/>
                <a:gd name="T34" fmla="*/ 3 w 20"/>
                <a:gd name="T35" fmla="*/ 26 h 26"/>
                <a:gd name="T36" fmla="*/ 3 w 20"/>
                <a:gd name="T37" fmla="*/ 25 h 26"/>
                <a:gd name="T38" fmla="*/ 4 w 20"/>
                <a:gd name="T39" fmla="*/ 25 h 26"/>
                <a:gd name="T40" fmla="*/ 5 w 20"/>
                <a:gd name="T41" fmla="*/ 24 h 26"/>
                <a:gd name="T42" fmla="*/ 7 w 20"/>
                <a:gd name="T43" fmla="*/ 25 h 26"/>
                <a:gd name="T44" fmla="*/ 7 w 20"/>
                <a:gd name="T45" fmla="*/ 25 h 26"/>
                <a:gd name="T46" fmla="*/ 8 w 20"/>
                <a:gd name="T47" fmla="*/ 24 h 26"/>
                <a:gd name="T48" fmla="*/ 9 w 20"/>
                <a:gd name="T49" fmla="*/ 24 h 26"/>
                <a:gd name="T50" fmla="*/ 9 w 20"/>
                <a:gd name="T51" fmla="*/ 26 h 26"/>
                <a:gd name="T52" fmla="*/ 11 w 20"/>
                <a:gd name="T53" fmla="*/ 26 h 26"/>
                <a:gd name="T54" fmla="*/ 14 w 20"/>
                <a:gd name="T55" fmla="*/ 23 h 26"/>
                <a:gd name="T56" fmla="*/ 14 w 20"/>
                <a:gd name="T57" fmla="*/ 22 h 26"/>
                <a:gd name="T58" fmla="*/ 15 w 20"/>
                <a:gd name="T59" fmla="*/ 20 h 26"/>
                <a:gd name="T60" fmla="*/ 15 w 20"/>
                <a:gd name="T61" fmla="*/ 19 h 26"/>
                <a:gd name="T62" fmla="*/ 20 w 20"/>
                <a:gd name="T63" fmla="*/ 12 h 26"/>
                <a:gd name="T64" fmla="*/ 19 w 20"/>
                <a:gd name="T65" fmla="*/ 10 h 26"/>
                <a:gd name="T66" fmla="*/ 19 w 20"/>
                <a:gd name="T67" fmla="*/ 10 h 26"/>
                <a:gd name="T68" fmla="*/ 19 w 20"/>
                <a:gd name="T69" fmla="*/ 9 h 26"/>
                <a:gd name="T70" fmla="*/ 19 w 20"/>
                <a:gd name="T71" fmla="*/ 8 h 26"/>
                <a:gd name="T72" fmla="*/ 18 w 20"/>
                <a:gd name="T73" fmla="*/ 9 h 26"/>
                <a:gd name="T74" fmla="*/ 18 w 20"/>
                <a:gd name="T75" fmla="*/ 10 h 26"/>
                <a:gd name="T76" fmla="*/ 18 w 20"/>
                <a:gd name="T77" fmla="*/ 9 h 26"/>
                <a:gd name="T78" fmla="*/ 18 w 20"/>
                <a:gd name="T79" fmla="*/ 8 h 26"/>
                <a:gd name="T80" fmla="*/ 16 w 20"/>
                <a:gd name="T81" fmla="*/ 7 h 26"/>
                <a:gd name="T82" fmla="*/ 14 w 20"/>
                <a:gd name="T83" fmla="*/ 6 h 26"/>
                <a:gd name="T84" fmla="*/ 12 w 20"/>
                <a:gd name="T85" fmla="*/ 4 h 26"/>
                <a:gd name="T86" fmla="*/ 11 w 20"/>
                <a:gd name="T87" fmla="*/ 3 h 26"/>
                <a:gd name="T88" fmla="*/ 9 w 20"/>
                <a:gd name="T89" fmla="*/ 2 h 26"/>
                <a:gd name="T90" fmla="*/ 7 w 20"/>
                <a:gd name="T91" fmla="*/ 2 h 26"/>
                <a:gd name="T92" fmla="*/ 4 w 20"/>
                <a:gd name="T93" fmla="*/ 1 h 26"/>
                <a:gd name="T94" fmla="*/ 4 w 20"/>
                <a:gd name="T95" fmla="*/ 0 h 26"/>
                <a:gd name="T96" fmla="*/ 3 w 20"/>
                <a:gd name="T97" fmla="*/ 2 h 26"/>
                <a:gd name="T98" fmla="*/ 1 w 20"/>
                <a:gd name="T9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 h="26">
                  <a:moveTo>
                    <a:pt x="1" y="5"/>
                  </a:moveTo>
                  <a:cubicBezTo>
                    <a:pt x="0" y="6"/>
                    <a:pt x="0" y="6"/>
                    <a:pt x="0" y="6"/>
                  </a:cubicBezTo>
                  <a:cubicBezTo>
                    <a:pt x="0" y="7"/>
                    <a:pt x="0" y="7"/>
                    <a:pt x="0" y="7"/>
                  </a:cubicBezTo>
                  <a:cubicBezTo>
                    <a:pt x="1" y="8"/>
                    <a:pt x="1" y="8"/>
                    <a:pt x="1" y="8"/>
                  </a:cubicBezTo>
                  <a:cubicBezTo>
                    <a:pt x="1" y="11"/>
                    <a:pt x="1" y="11"/>
                    <a:pt x="1" y="11"/>
                  </a:cubicBezTo>
                  <a:cubicBezTo>
                    <a:pt x="1" y="12"/>
                    <a:pt x="1" y="12"/>
                    <a:pt x="1" y="12"/>
                  </a:cubicBezTo>
                  <a:cubicBezTo>
                    <a:pt x="1" y="12"/>
                    <a:pt x="1" y="12"/>
                    <a:pt x="1" y="12"/>
                  </a:cubicBezTo>
                  <a:cubicBezTo>
                    <a:pt x="3" y="15"/>
                    <a:pt x="3" y="15"/>
                    <a:pt x="3" y="15"/>
                  </a:cubicBezTo>
                  <a:cubicBezTo>
                    <a:pt x="3" y="17"/>
                    <a:pt x="3" y="17"/>
                    <a:pt x="3" y="17"/>
                  </a:cubicBezTo>
                  <a:cubicBezTo>
                    <a:pt x="2" y="19"/>
                    <a:pt x="2" y="19"/>
                    <a:pt x="2" y="19"/>
                  </a:cubicBezTo>
                  <a:cubicBezTo>
                    <a:pt x="2" y="19"/>
                    <a:pt x="2" y="20"/>
                    <a:pt x="2" y="20"/>
                  </a:cubicBezTo>
                  <a:cubicBezTo>
                    <a:pt x="2" y="20"/>
                    <a:pt x="2" y="21"/>
                    <a:pt x="2" y="21"/>
                  </a:cubicBezTo>
                  <a:cubicBezTo>
                    <a:pt x="1" y="23"/>
                    <a:pt x="1" y="23"/>
                    <a:pt x="1" y="23"/>
                  </a:cubicBezTo>
                  <a:cubicBezTo>
                    <a:pt x="0" y="25"/>
                    <a:pt x="0" y="25"/>
                    <a:pt x="0" y="25"/>
                  </a:cubicBezTo>
                  <a:cubicBezTo>
                    <a:pt x="0" y="25"/>
                    <a:pt x="0" y="25"/>
                    <a:pt x="0" y="25"/>
                  </a:cubicBezTo>
                  <a:cubicBezTo>
                    <a:pt x="0" y="25"/>
                    <a:pt x="1" y="26"/>
                    <a:pt x="1" y="26"/>
                  </a:cubicBezTo>
                  <a:cubicBezTo>
                    <a:pt x="1" y="26"/>
                    <a:pt x="2" y="26"/>
                    <a:pt x="2" y="26"/>
                  </a:cubicBezTo>
                  <a:cubicBezTo>
                    <a:pt x="3" y="26"/>
                    <a:pt x="3" y="26"/>
                    <a:pt x="3" y="26"/>
                  </a:cubicBezTo>
                  <a:cubicBezTo>
                    <a:pt x="3" y="25"/>
                    <a:pt x="3" y="25"/>
                    <a:pt x="3" y="25"/>
                  </a:cubicBezTo>
                  <a:cubicBezTo>
                    <a:pt x="4" y="25"/>
                    <a:pt x="4" y="25"/>
                    <a:pt x="4" y="25"/>
                  </a:cubicBezTo>
                  <a:cubicBezTo>
                    <a:pt x="5" y="24"/>
                    <a:pt x="5" y="24"/>
                    <a:pt x="5" y="24"/>
                  </a:cubicBezTo>
                  <a:cubicBezTo>
                    <a:pt x="7" y="25"/>
                    <a:pt x="7" y="25"/>
                    <a:pt x="7" y="25"/>
                  </a:cubicBezTo>
                  <a:cubicBezTo>
                    <a:pt x="7" y="25"/>
                    <a:pt x="7" y="25"/>
                    <a:pt x="7" y="25"/>
                  </a:cubicBezTo>
                  <a:cubicBezTo>
                    <a:pt x="8" y="24"/>
                    <a:pt x="8" y="24"/>
                    <a:pt x="8" y="24"/>
                  </a:cubicBezTo>
                  <a:cubicBezTo>
                    <a:pt x="9" y="24"/>
                    <a:pt x="9" y="24"/>
                    <a:pt x="9" y="24"/>
                  </a:cubicBezTo>
                  <a:cubicBezTo>
                    <a:pt x="9" y="26"/>
                    <a:pt x="9" y="26"/>
                    <a:pt x="9" y="26"/>
                  </a:cubicBezTo>
                  <a:cubicBezTo>
                    <a:pt x="11" y="26"/>
                    <a:pt x="11" y="26"/>
                    <a:pt x="11" y="26"/>
                  </a:cubicBezTo>
                  <a:cubicBezTo>
                    <a:pt x="14" y="23"/>
                    <a:pt x="14" y="23"/>
                    <a:pt x="14" y="23"/>
                  </a:cubicBezTo>
                  <a:cubicBezTo>
                    <a:pt x="14" y="22"/>
                    <a:pt x="14" y="22"/>
                    <a:pt x="14" y="22"/>
                  </a:cubicBezTo>
                  <a:cubicBezTo>
                    <a:pt x="15" y="20"/>
                    <a:pt x="15" y="20"/>
                    <a:pt x="15" y="20"/>
                  </a:cubicBezTo>
                  <a:cubicBezTo>
                    <a:pt x="15" y="19"/>
                    <a:pt x="15" y="19"/>
                    <a:pt x="15" y="19"/>
                  </a:cubicBezTo>
                  <a:cubicBezTo>
                    <a:pt x="20" y="12"/>
                    <a:pt x="20" y="12"/>
                    <a:pt x="20" y="12"/>
                  </a:cubicBezTo>
                  <a:cubicBezTo>
                    <a:pt x="20" y="11"/>
                    <a:pt x="20" y="11"/>
                    <a:pt x="19" y="10"/>
                  </a:cubicBezTo>
                  <a:cubicBezTo>
                    <a:pt x="19" y="10"/>
                    <a:pt x="19" y="10"/>
                    <a:pt x="19" y="10"/>
                  </a:cubicBezTo>
                  <a:cubicBezTo>
                    <a:pt x="19" y="9"/>
                    <a:pt x="19" y="9"/>
                    <a:pt x="19" y="9"/>
                  </a:cubicBezTo>
                  <a:cubicBezTo>
                    <a:pt x="19" y="9"/>
                    <a:pt x="19" y="8"/>
                    <a:pt x="19" y="8"/>
                  </a:cubicBezTo>
                  <a:cubicBezTo>
                    <a:pt x="18" y="8"/>
                    <a:pt x="18" y="9"/>
                    <a:pt x="18" y="9"/>
                  </a:cubicBezTo>
                  <a:cubicBezTo>
                    <a:pt x="18" y="9"/>
                    <a:pt x="18" y="10"/>
                    <a:pt x="18" y="10"/>
                  </a:cubicBezTo>
                  <a:cubicBezTo>
                    <a:pt x="18" y="9"/>
                    <a:pt x="18" y="9"/>
                    <a:pt x="18" y="9"/>
                  </a:cubicBezTo>
                  <a:cubicBezTo>
                    <a:pt x="18" y="9"/>
                    <a:pt x="18" y="8"/>
                    <a:pt x="18" y="8"/>
                  </a:cubicBezTo>
                  <a:cubicBezTo>
                    <a:pt x="17" y="8"/>
                    <a:pt x="17" y="7"/>
                    <a:pt x="16" y="7"/>
                  </a:cubicBezTo>
                  <a:cubicBezTo>
                    <a:pt x="16" y="7"/>
                    <a:pt x="15" y="6"/>
                    <a:pt x="14" y="6"/>
                  </a:cubicBezTo>
                  <a:cubicBezTo>
                    <a:pt x="14" y="5"/>
                    <a:pt x="13" y="4"/>
                    <a:pt x="12" y="4"/>
                  </a:cubicBezTo>
                  <a:cubicBezTo>
                    <a:pt x="12" y="4"/>
                    <a:pt x="12" y="3"/>
                    <a:pt x="11" y="3"/>
                  </a:cubicBezTo>
                  <a:cubicBezTo>
                    <a:pt x="11" y="3"/>
                    <a:pt x="10" y="2"/>
                    <a:pt x="9" y="2"/>
                  </a:cubicBezTo>
                  <a:cubicBezTo>
                    <a:pt x="9" y="2"/>
                    <a:pt x="7" y="2"/>
                    <a:pt x="7" y="2"/>
                  </a:cubicBezTo>
                  <a:cubicBezTo>
                    <a:pt x="7" y="2"/>
                    <a:pt x="4" y="1"/>
                    <a:pt x="4" y="1"/>
                  </a:cubicBezTo>
                  <a:cubicBezTo>
                    <a:pt x="4" y="1"/>
                    <a:pt x="4" y="0"/>
                    <a:pt x="4" y="0"/>
                  </a:cubicBezTo>
                  <a:cubicBezTo>
                    <a:pt x="3" y="2"/>
                    <a:pt x="3" y="2"/>
                    <a:pt x="3" y="2"/>
                  </a:cubicBezTo>
                  <a:lnTo>
                    <a:pt x="1" y="5"/>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1" name="Freeform 687">
              <a:extLst>
                <a:ext uri="{FF2B5EF4-FFF2-40B4-BE49-F238E27FC236}">
                  <a16:creationId xmlns:a16="http://schemas.microsoft.com/office/drawing/2014/main" id="{3A1B4439-3516-4D3A-A34D-3E1F00668D97}"/>
                </a:ext>
              </a:extLst>
            </p:cNvPr>
            <p:cNvSpPr>
              <a:spLocks noEditPoints="1"/>
            </p:cNvSpPr>
            <p:nvPr/>
          </p:nvSpPr>
          <p:spPr bwMode="auto">
            <a:xfrm>
              <a:off x="4057235" y="6066566"/>
              <a:ext cx="115935" cy="56431"/>
            </a:xfrm>
            <a:custGeom>
              <a:avLst/>
              <a:gdLst>
                <a:gd name="T0" fmla="*/ 23 w 25"/>
                <a:gd name="T1" fmla="*/ 6 h 15"/>
                <a:gd name="T2" fmla="*/ 25 w 25"/>
                <a:gd name="T3" fmla="*/ 6 h 15"/>
                <a:gd name="T4" fmla="*/ 21 w 25"/>
                <a:gd name="T5" fmla="*/ 5 h 15"/>
                <a:gd name="T6" fmla="*/ 22 w 25"/>
                <a:gd name="T7" fmla="*/ 7 h 15"/>
                <a:gd name="T8" fmla="*/ 20 w 25"/>
                <a:gd name="T9" fmla="*/ 5 h 15"/>
                <a:gd name="T10" fmla="*/ 20 w 25"/>
                <a:gd name="T11" fmla="*/ 4 h 15"/>
                <a:gd name="T12" fmla="*/ 19 w 25"/>
                <a:gd name="T13" fmla="*/ 3 h 15"/>
                <a:gd name="T14" fmla="*/ 17 w 25"/>
                <a:gd name="T15" fmla="*/ 5 h 15"/>
                <a:gd name="T16" fmla="*/ 15 w 25"/>
                <a:gd name="T17" fmla="*/ 6 h 15"/>
                <a:gd name="T18" fmla="*/ 16 w 25"/>
                <a:gd name="T19" fmla="*/ 9 h 15"/>
                <a:gd name="T20" fmla="*/ 14 w 25"/>
                <a:gd name="T21" fmla="*/ 8 h 15"/>
                <a:gd name="T22" fmla="*/ 12 w 25"/>
                <a:gd name="T23" fmla="*/ 10 h 15"/>
                <a:gd name="T24" fmla="*/ 11 w 25"/>
                <a:gd name="T25" fmla="*/ 12 h 15"/>
                <a:gd name="T26" fmla="*/ 13 w 25"/>
                <a:gd name="T27" fmla="*/ 15 h 15"/>
                <a:gd name="T28" fmla="*/ 13 w 25"/>
                <a:gd name="T29" fmla="*/ 13 h 15"/>
                <a:gd name="T30" fmla="*/ 15 w 25"/>
                <a:gd name="T31" fmla="*/ 13 h 15"/>
                <a:gd name="T32" fmla="*/ 15 w 25"/>
                <a:gd name="T33" fmla="*/ 13 h 15"/>
                <a:gd name="T34" fmla="*/ 15 w 25"/>
                <a:gd name="T35" fmla="*/ 11 h 15"/>
                <a:gd name="T36" fmla="*/ 18 w 25"/>
                <a:gd name="T37" fmla="*/ 12 h 15"/>
                <a:gd name="T38" fmla="*/ 18 w 25"/>
                <a:gd name="T39" fmla="*/ 10 h 15"/>
                <a:gd name="T40" fmla="*/ 18 w 25"/>
                <a:gd name="T41" fmla="*/ 10 h 15"/>
                <a:gd name="T42" fmla="*/ 22 w 25"/>
                <a:gd name="T43" fmla="*/ 9 h 15"/>
                <a:gd name="T44" fmla="*/ 24 w 25"/>
                <a:gd name="T45" fmla="*/ 8 h 15"/>
                <a:gd name="T46" fmla="*/ 8 w 25"/>
                <a:gd name="T47" fmla="*/ 11 h 15"/>
                <a:gd name="T48" fmla="*/ 6 w 25"/>
                <a:gd name="T49" fmla="*/ 13 h 15"/>
                <a:gd name="T50" fmla="*/ 5 w 25"/>
                <a:gd name="T51" fmla="*/ 13 h 15"/>
                <a:gd name="T52" fmla="*/ 3 w 25"/>
                <a:gd name="T53" fmla="*/ 12 h 15"/>
                <a:gd name="T54" fmla="*/ 4 w 25"/>
                <a:gd name="T55" fmla="*/ 11 h 15"/>
                <a:gd name="T56" fmla="*/ 5 w 25"/>
                <a:gd name="T57" fmla="*/ 11 h 15"/>
                <a:gd name="T58" fmla="*/ 6 w 25"/>
                <a:gd name="T59" fmla="*/ 9 h 15"/>
                <a:gd name="T60" fmla="*/ 7 w 25"/>
                <a:gd name="T61" fmla="*/ 9 h 15"/>
                <a:gd name="T62" fmla="*/ 6 w 25"/>
                <a:gd name="T63" fmla="*/ 8 h 15"/>
                <a:gd name="T64" fmla="*/ 9 w 25"/>
                <a:gd name="T65" fmla="*/ 7 h 15"/>
                <a:gd name="T66" fmla="*/ 5 w 25"/>
                <a:gd name="T67" fmla="*/ 4 h 15"/>
                <a:gd name="T68" fmla="*/ 9 w 25"/>
                <a:gd name="T69" fmla="*/ 4 h 15"/>
                <a:gd name="T70" fmla="*/ 13 w 25"/>
                <a:gd name="T71" fmla="*/ 4 h 15"/>
                <a:gd name="T72" fmla="*/ 15 w 25"/>
                <a:gd name="T73" fmla="*/ 4 h 15"/>
                <a:gd name="T74" fmla="*/ 13 w 25"/>
                <a:gd name="T75" fmla="*/ 6 h 15"/>
                <a:gd name="T76" fmla="*/ 1 w 25"/>
                <a:gd name="T77" fmla="*/ 9 h 15"/>
                <a:gd name="T78" fmla="*/ 3 w 25"/>
                <a:gd name="T79" fmla="*/ 9 h 15"/>
                <a:gd name="T80" fmla="*/ 2 w 25"/>
                <a:gd name="T81" fmla="*/ 11 h 15"/>
                <a:gd name="T82" fmla="*/ 13 w 25"/>
                <a:gd name="T83" fmla="*/ 4 h 15"/>
                <a:gd name="T84" fmla="*/ 20 w 25"/>
                <a:gd name="T85" fmla="*/ 11 h 15"/>
                <a:gd name="T86" fmla="*/ 11 w 25"/>
                <a:gd name="T87" fmla="*/ 13 h 15"/>
                <a:gd name="T88" fmla="*/ 1 w 25"/>
                <a:gd name="T89" fmla="*/ 9 h 15"/>
                <a:gd name="T90" fmla="*/ 16 w 25"/>
                <a:gd name="T91" fmla="*/ 14 h 15"/>
                <a:gd name="T92" fmla="*/ 5 w 25"/>
                <a:gd name="T93" fmla="*/ 2 h 15"/>
                <a:gd name="T94" fmla="*/ 3 w 25"/>
                <a:gd name="T95" fmla="*/ 11 h 15"/>
                <a:gd name="T96" fmla="*/ 12 w 25"/>
                <a:gd name="T97" fmla="*/ 10 h 15"/>
                <a:gd name="T98" fmla="*/ 9 w 25"/>
                <a:gd name="T99" fmla="*/ 3 h 15"/>
                <a:gd name="T100" fmla="*/ 1 w 25"/>
                <a:gd name="T101" fmla="*/ 0 h 15"/>
                <a:gd name="T102" fmla="*/ 11 w 25"/>
                <a:gd name="T103" fmla="*/ 12 h 15"/>
                <a:gd name="T104" fmla="*/ 20 w 25"/>
                <a:gd name="T105" fmla="*/ 10 h 15"/>
                <a:gd name="T106" fmla="*/ 19 w 25"/>
                <a:gd name="T107" fmla="*/ 12 h 15"/>
                <a:gd name="T108" fmla="*/ 1 w 25"/>
                <a:gd name="T109" fmla="*/ 10 h 15"/>
                <a:gd name="T110" fmla="*/ 2 w 25"/>
                <a:gd name="T111" fmla="*/ 8 h 15"/>
                <a:gd name="T112" fmla="*/ 20 w 25"/>
                <a:gd name="T113" fmla="*/ 10 h 15"/>
                <a:gd name="T114" fmla="*/ 12 w 25"/>
                <a:gd name="T115" fmla="*/ 11 h 15"/>
                <a:gd name="T116" fmla="*/ 12 w 25"/>
                <a:gd name="T117" fmla="*/ 10 h 15"/>
                <a:gd name="T118" fmla="*/ 12 w 25"/>
                <a:gd name="T119" fmla="*/ 10 h 15"/>
                <a:gd name="T120" fmla="*/ 12 w 25"/>
                <a:gd name="T121" fmla="*/ 10 h 15"/>
                <a:gd name="T122" fmla="*/ 16 w 25"/>
                <a:gd name="T123" fmla="*/ 5 h 15"/>
                <a:gd name="T124" fmla="*/ 20 w 25"/>
                <a:gd name="T1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 h="15">
                  <a:moveTo>
                    <a:pt x="25" y="7"/>
                  </a:move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4" y="6"/>
                    <a:pt x="24" y="6"/>
                  </a:cubicBezTo>
                  <a:cubicBezTo>
                    <a:pt x="24" y="6"/>
                    <a:pt x="24" y="6"/>
                    <a:pt x="24" y="6"/>
                  </a:cubicBezTo>
                  <a:cubicBezTo>
                    <a:pt x="24" y="6"/>
                    <a:pt x="24" y="6"/>
                    <a:pt x="24" y="6"/>
                  </a:cubicBezTo>
                  <a:cubicBezTo>
                    <a:pt x="24" y="6"/>
                    <a:pt x="24"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5"/>
                    <a:pt x="25" y="5"/>
                  </a:cubicBezTo>
                  <a:cubicBezTo>
                    <a:pt x="25" y="5"/>
                    <a:pt x="25" y="5"/>
                    <a:pt x="25" y="5"/>
                  </a:cubicBezTo>
                  <a:cubicBezTo>
                    <a:pt x="25" y="5"/>
                    <a:pt x="25" y="5"/>
                    <a:pt x="25" y="5"/>
                  </a:cubicBezTo>
                  <a:cubicBezTo>
                    <a:pt x="25"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4" y="5"/>
                    <a:pt x="24" y="5"/>
                  </a:cubicBezTo>
                  <a:cubicBezTo>
                    <a:pt x="24" y="5"/>
                    <a:pt x="24" y="5"/>
                    <a:pt x="24" y="5"/>
                  </a:cubicBezTo>
                  <a:cubicBezTo>
                    <a:pt x="24" y="5"/>
                    <a:pt x="24" y="5"/>
                    <a:pt x="24" y="5"/>
                  </a:cubicBezTo>
                  <a:cubicBezTo>
                    <a:pt x="24" y="5"/>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1" y="4"/>
                    <a:pt x="21" y="4"/>
                  </a:cubicBezTo>
                  <a:cubicBezTo>
                    <a:pt x="21" y="4"/>
                    <a:pt x="21" y="4"/>
                    <a:pt x="21" y="4"/>
                  </a:cubicBezTo>
                  <a:cubicBezTo>
                    <a:pt x="21" y="4"/>
                    <a:pt x="21" y="4"/>
                    <a:pt x="21" y="4"/>
                  </a:cubicBezTo>
                  <a:cubicBezTo>
                    <a:pt x="21" y="4"/>
                    <a:pt x="21" y="4"/>
                    <a:pt x="21" y="4"/>
                  </a:cubicBezTo>
                  <a:cubicBezTo>
                    <a:pt x="21" y="4"/>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6"/>
                  </a:cubicBezTo>
                  <a:cubicBezTo>
                    <a:pt x="21" y="6"/>
                    <a:pt x="21" y="6"/>
                    <a:pt x="21" y="6"/>
                  </a:cubicBezTo>
                  <a:cubicBezTo>
                    <a:pt x="21" y="6"/>
                    <a:pt x="21" y="6"/>
                    <a:pt x="21" y="6"/>
                  </a:cubicBezTo>
                  <a:cubicBezTo>
                    <a:pt x="21"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1" y="7"/>
                  </a:cubicBezTo>
                  <a:cubicBezTo>
                    <a:pt x="22" y="7"/>
                    <a:pt x="22" y="7"/>
                    <a:pt x="22" y="7"/>
                  </a:cubicBezTo>
                  <a:cubicBezTo>
                    <a:pt x="21" y="7"/>
                    <a:pt x="21" y="7"/>
                    <a:pt x="22" y="7"/>
                  </a:cubicBezTo>
                  <a:cubicBezTo>
                    <a:pt x="22" y="7"/>
                    <a:pt x="22" y="7"/>
                    <a:pt x="21" y="7"/>
                  </a:cubicBezTo>
                  <a:cubicBezTo>
                    <a:pt x="22" y="7"/>
                    <a:pt x="22" y="7"/>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2"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19"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19" y="4"/>
                    <a:pt x="19" y="4"/>
                  </a:cubicBezTo>
                  <a:cubicBezTo>
                    <a:pt x="19" y="4"/>
                    <a:pt x="19" y="4"/>
                    <a:pt x="19" y="4"/>
                  </a:cubicBezTo>
                  <a:cubicBezTo>
                    <a:pt x="19" y="4"/>
                    <a:pt x="19" y="4"/>
                    <a:pt x="19" y="4"/>
                  </a:cubicBezTo>
                  <a:cubicBezTo>
                    <a:pt x="19" y="4"/>
                    <a:pt x="19" y="4"/>
                    <a:pt x="19" y="4"/>
                  </a:cubicBezTo>
                  <a:cubicBezTo>
                    <a:pt x="19"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5"/>
                  </a:cubicBezTo>
                  <a:cubicBezTo>
                    <a:pt x="20" y="5"/>
                    <a:pt x="20" y="5"/>
                    <a:pt x="20" y="5"/>
                  </a:cubicBezTo>
                  <a:cubicBezTo>
                    <a:pt x="20" y="5"/>
                    <a:pt x="20" y="5"/>
                    <a:pt x="20" y="5"/>
                  </a:cubicBezTo>
                  <a:cubicBezTo>
                    <a:pt x="20" y="5"/>
                    <a:pt x="20"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3"/>
                  </a:cubicBezTo>
                  <a:cubicBezTo>
                    <a:pt x="21" y="3"/>
                    <a:pt x="21" y="3"/>
                    <a:pt x="21" y="3"/>
                  </a:cubicBezTo>
                  <a:cubicBezTo>
                    <a:pt x="21" y="3"/>
                    <a:pt x="21" y="3"/>
                    <a:pt x="21" y="3"/>
                  </a:cubicBezTo>
                  <a:cubicBezTo>
                    <a:pt x="21"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3"/>
                    <a:pt x="19" y="3"/>
                  </a:cubicBezTo>
                  <a:cubicBezTo>
                    <a:pt x="19" y="3"/>
                    <a:pt x="19" y="4"/>
                    <a:pt x="19" y="4"/>
                  </a:cubicBezTo>
                  <a:cubicBezTo>
                    <a:pt x="19" y="4"/>
                    <a:pt x="19" y="4"/>
                    <a:pt x="19" y="4"/>
                  </a:cubicBezTo>
                  <a:cubicBezTo>
                    <a:pt x="19" y="4"/>
                    <a:pt x="19" y="4"/>
                    <a:pt x="19" y="4"/>
                  </a:cubicBezTo>
                  <a:cubicBezTo>
                    <a:pt x="19" y="4"/>
                    <a:pt x="19" y="4"/>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5"/>
                  </a:cubicBezTo>
                  <a:cubicBezTo>
                    <a:pt x="17" y="5"/>
                    <a:pt x="17" y="5"/>
                    <a:pt x="17" y="5"/>
                  </a:cubicBezTo>
                  <a:cubicBezTo>
                    <a:pt x="17" y="5"/>
                    <a:pt x="16" y="5"/>
                    <a:pt x="16" y="5"/>
                  </a:cubicBezTo>
                  <a:cubicBezTo>
                    <a:pt x="17"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7" y="5"/>
                    <a:pt x="17" y="5"/>
                  </a:cubicBezTo>
                  <a:cubicBezTo>
                    <a:pt x="17" y="5"/>
                    <a:pt x="17" y="5"/>
                    <a:pt x="17" y="5"/>
                  </a:cubicBezTo>
                  <a:cubicBezTo>
                    <a:pt x="17" y="5"/>
                    <a:pt x="17" y="5"/>
                    <a:pt x="17" y="5"/>
                  </a:cubicBezTo>
                  <a:cubicBezTo>
                    <a:pt x="17" y="5"/>
                    <a:pt x="17" y="5"/>
                    <a:pt x="17" y="5"/>
                  </a:cubicBezTo>
                  <a:cubicBezTo>
                    <a:pt x="17" y="5"/>
                    <a:pt x="16" y="5"/>
                    <a:pt x="16" y="5"/>
                  </a:cubicBezTo>
                  <a:cubicBezTo>
                    <a:pt x="16" y="5"/>
                    <a:pt x="16" y="5"/>
                    <a:pt x="16" y="5"/>
                  </a:cubicBezTo>
                  <a:cubicBezTo>
                    <a:pt x="16" y="5"/>
                    <a:pt x="16" y="5"/>
                    <a:pt x="16" y="5"/>
                  </a:cubicBezTo>
                  <a:cubicBezTo>
                    <a:pt x="16" y="5"/>
                    <a:pt x="16" y="5"/>
                    <a:pt x="16" y="5"/>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5"/>
                    <a:pt x="16" y="5"/>
                  </a:cubicBezTo>
                  <a:cubicBezTo>
                    <a:pt x="16" y="5"/>
                    <a:pt x="16" y="5"/>
                    <a:pt x="15" y="5"/>
                  </a:cubicBezTo>
                  <a:cubicBezTo>
                    <a:pt x="15" y="5"/>
                    <a:pt x="16" y="5"/>
                    <a:pt x="16" y="5"/>
                  </a:cubicBezTo>
                  <a:cubicBezTo>
                    <a:pt x="16" y="5"/>
                    <a:pt x="16" y="5"/>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6" y="6"/>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7"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6" y="8"/>
                    <a:pt x="16" y="8"/>
                    <a:pt x="16" y="8"/>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7"/>
                  </a:cubicBezTo>
                  <a:cubicBezTo>
                    <a:pt x="16" y="7"/>
                    <a:pt x="16" y="7"/>
                    <a:pt x="16" y="7"/>
                  </a:cubicBezTo>
                  <a:cubicBezTo>
                    <a:pt x="16" y="7"/>
                    <a:pt x="16" y="7"/>
                    <a:pt x="16" y="7"/>
                  </a:cubicBezTo>
                  <a:cubicBezTo>
                    <a:pt x="16" y="8"/>
                    <a:pt x="16" y="8"/>
                    <a:pt x="16" y="8"/>
                  </a:cubicBezTo>
                  <a:cubicBezTo>
                    <a:pt x="15" y="7"/>
                    <a:pt x="15" y="7"/>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9"/>
                    <a:pt x="14" y="9"/>
                  </a:cubicBezTo>
                  <a:cubicBezTo>
                    <a:pt x="14" y="9"/>
                    <a:pt x="14" y="9"/>
                    <a:pt x="14" y="9"/>
                  </a:cubicBezTo>
                  <a:cubicBezTo>
                    <a:pt x="14" y="8"/>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4" y="8"/>
                    <a:pt x="14" y="8"/>
                    <a:pt x="14" y="8"/>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3" y="9"/>
                    <a:pt x="13" y="9"/>
                    <a:pt x="13" y="9"/>
                  </a:cubicBezTo>
                  <a:cubicBezTo>
                    <a:pt x="14" y="9"/>
                    <a:pt x="14" y="9"/>
                    <a:pt x="14" y="9"/>
                  </a:cubicBezTo>
                  <a:cubicBezTo>
                    <a:pt x="14"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3" y="9"/>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3" y="10"/>
                    <a:pt x="13" y="10"/>
                  </a:cubicBezTo>
                  <a:cubicBezTo>
                    <a:pt x="13" y="10"/>
                    <a:pt x="13" y="10"/>
                    <a:pt x="13" y="10"/>
                  </a:cubicBezTo>
                  <a:cubicBezTo>
                    <a:pt x="13" y="11"/>
                    <a:pt x="13"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3" y="14"/>
                    <a:pt x="13" y="14"/>
                  </a:cubicBezTo>
                  <a:cubicBezTo>
                    <a:pt x="13" y="14"/>
                    <a:pt x="13"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3" y="13"/>
                    <a:pt x="13" y="14"/>
                  </a:cubicBezTo>
                  <a:cubicBezTo>
                    <a:pt x="13" y="13"/>
                    <a:pt x="13" y="13"/>
                    <a:pt x="13" y="13"/>
                  </a:cubicBezTo>
                  <a:cubicBezTo>
                    <a:pt x="13" y="13"/>
                    <a:pt x="14"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4" y="13"/>
                  </a:cubicBezTo>
                  <a:cubicBezTo>
                    <a:pt x="14" y="13"/>
                    <a:pt x="14" y="13"/>
                    <a:pt x="14" y="13"/>
                  </a:cubicBezTo>
                  <a:cubicBezTo>
                    <a:pt x="14" y="13"/>
                    <a:pt x="14"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3"/>
                    <a:pt x="13" y="13"/>
                  </a:cubicBezTo>
                  <a:cubicBezTo>
                    <a:pt x="13" y="13"/>
                    <a:pt x="13" y="13"/>
                    <a:pt x="14" y="13"/>
                  </a:cubicBezTo>
                  <a:cubicBezTo>
                    <a:pt x="14" y="13"/>
                    <a:pt x="14" y="13"/>
                    <a:pt x="14" y="13"/>
                  </a:cubicBezTo>
                  <a:cubicBezTo>
                    <a:pt x="14" y="13"/>
                    <a:pt x="14" y="12"/>
                    <a:pt x="14" y="12"/>
                  </a:cubicBezTo>
                  <a:cubicBezTo>
                    <a:pt x="14" y="12"/>
                    <a:pt x="14" y="12"/>
                    <a:pt x="14" y="12"/>
                  </a:cubicBezTo>
                  <a:cubicBezTo>
                    <a:pt x="14" y="12"/>
                    <a:pt x="14" y="12"/>
                    <a:pt x="14" y="12"/>
                  </a:cubicBezTo>
                  <a:cubicBezTo>
                    <a:pt x="14" y="13"/>
                    <a:pt x="14" y="12"/>
                    <a:pt x="14" y="12"/>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2"/>
                    <a:pt x="14" y="12"/>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5" y="13"/>
                    <a:pt x="15" y="13"/>
                    <a:pt x="15"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6" y="13"/>
                    <a:pt x="16" y="14"/>
                  </a:cubicBezTo>
                  <a:cubicBezTo>
                    <a:pt x="16" y="14"/>
                    <a:pt x="16" y="14"/>
                    <a:pt x="16" y="14"/>
                  </a:cubicBezTo>
                  <a:cubicBezTo>
                    <a:pt x="16" y="14"/>
                    <a:pt x="16" y="13"/>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3"/>
                  </a:cubicBezTo>
                  <a:cubicBezTo>
                    <a:pt x="16" y="13"/>
                    <a:pt x="16" y="14"/>
                    <a:pt x="16" y="14"/>
                  </a:cubicBezTo>
                  <a:cubicBezTo>
                    <a:pt x="16" y="14"/>
                    <a:pt x="16" y="14"/>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2"/>
                    <a:pt x="16" y="12"/>
                  </a:cubicBezTo>
                  <a:cubicBezTo>
                    <a:pt x="16" y="12"/>
                    <a:pt x="16" y="12"/>
                    <a:pt x="16" y="12"/>
                  </a:cubicBezTo>
                  <a:cubicBezTo>
                    <a:pt x="16" y="12"/>
                    <a:pt x="16" y="12"/>
                    <a:pt x="16" y="12"/>
                  </a:cubicBezTo>
                  <a:cubicBezTo>
                    <a:pt x="16" y="13"/>
                    <a:pt x="16" y="13"/>
                    <a:pt x="16" y="13"/>
                  </a:cubicBezTo>
                  <a:cubicBezTo>
                    <a:pt x="16" y="13"/>
                    <a:pt x="16" y="13"/>
                    <a:pt x="16" y="13"/>
                  </a:cubicBezTo>
                  <a:cubicBezTo>
                    <a:pt x="16" y="13"/>
                    <a:pt x="16" y="13"/>
                    <a:pt x="16" y="13"/>
                  </a:cubicBezTo>
                  <a:cubicBezTo>
                    <a:pt x="16" y="12"/>
                    <a:pt x="16" y="13"/>
                    <a:pt x="16" y="13"/>
                  </a:cubicBezTo>
                  <a:cubicBezTo>
                    <a:pt x="15" y="13"/>
                    <a:pt x="15" y="13"/>
                    <a:pt x="15" y="13"/>
                  </a:cubicBezTo>
                  <a:cubicBezTo>
                    <a:pt x="15" y="13"/>
                    <a:pt x="15" y="13"/>
                    <a:pt x="15" y="13"/>
                  </a:cubicBezTo>
                  <a:cubicBezTo>
                    <a:pt x="15" y="13"/>
                    <a:pt x="15" y="13"/>
                    <a:pt x="15" y="13"/>
                  </a:cubicBezTo>
                  <a:cubicBezTo>
                    <a:pt x="15" y="13"/>
                    <a:pt x="15" y="13"/>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2"/>
                    <a:pt x="15" y="12"/>
                  </a:cubicBezTo>
                  <a:cubicBezTo>
                    <a:pt x="15" y="12"/>
                    <a:pt x="15" y="12"/>
                    <a:pt x="15" y="12"/>
                  </a:cubicBezTo>
                  <a:cubicBezTo>
                    <a:pt x="15" y="12"/>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2"/>
                    <a:pt x="16" y="12"/>
                  </a:cubicBezTo>
                  <a:cubicBezTo>
                    <a:pt x="16" y="12"/>
                    <a:pt x="16" y="12"/>
                    <a:pt x="16" y="12"/>
                  </a:cubicBezTo>
                  <a:cubicBezTo>
                    <a:pt x="16" y="12"/>
                    <a:pt x="16" y="12"/>
                    <a:pt x="16" y="12"/>
                  </a:cubicBezTo>
                  <a:cubicBezTo>
                    <a:pt x="16" y="12"/>
                    <a:pt x="16" y="12"/>
                    <a:pt x="16" y="12"/>
                  </a:cubicBezTo>
                  <a:cubicBezTo>
                    <a:pt x="16"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1"/>
                  </a:cubicBezTo>
                  <a:cubicBezTo>
                    <a:pt x="17" y="11"/>
                    <a:pt x="17" y="11"/>
                    <a:pt x="17" y="11"/>
                  </a:cubicBezTo>
                  <a:cubicBezTo>
                    <a:pt x="17" y="11"/>
                    <a:pt x="17" y="11"/>
                    <a:pt x="17" y="11"/>
                  </a:cubicBezTo>
                  <a:cubicBezTo>
                    <a:pt x="17"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1"/>
                    <a:pt x="19" y="11"/>
                  </a:cubicBezTo>
                  <a:cubicBezTo>
                    <a:pt x="19" y="11"/>
                    <a:pt x="19" y="11"/>
                    <a:pt x="19" y="11"/>
                  </a:cubicBezTo>
                  <a:cubicBezTo>
                    <a:pt x="19" y="10"/>
                    <a:pt x="19" y="10"/>
                    <a:pt x="19" y="10"/>
                  </a:cubicBezTo>
                  <a:cubicBezTo>
                    <a:pt x="19" y="11"/>
                    <a:pt x="19" y="11"/>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7" y="9"/>
                    <a:pt x="17"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8"/>
                    <a:pt x="17" y="8"/>
                  </a:cubicBezTo>
                  <a:cubicBezTo>
                    <a:pt x="17" y="8"/>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0" y="10"/>
                  </a:cubicBezTo>
                  <a:cubicBezTo>
                    <a:pt x="20" y="10"/>
                    <a:pt x="20" y="10"/>
                    <a:pt x="20" y="10"/>
                  </a:cubicBezTo>
                  <a:cubicBezTo>
                    <a:pt x="20"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9"/>
                    <a:pt x="21" y="9"/>
                  </a:cubicBezTo>
                  <a:cubicBezTo>
                    <a:pt x="21" y="9"/>
                    <a:pt x="21" y="9"/>
                    <a:pt x="21" y="9"/>
                  </a:cubicBezTo>
                  <a:cubicBezTo>
                    <a:pt x="21" y="9"/>
                    <a:pt x="21"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8"/>
                    <a:pt x="23" y="9"/>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3" y="8"/>
                    <a:pt x="23" y="8"/>
                  </a:cubicBezTo>
                  <a:cubicBezTo>
                    <a:pt x="23" y="8"/>
                    <a:pt x="23" y="8"/>
                    <a:pt x="23" y="8"/>
                  </a:cubicBezTo>
                  <a:cubicBezTo>
                    <a:pt x="23" y="8"/>
                    <a:pt x="23" y="8"/>
                    <a:pt x="23" y="8"/>
                  </a:cubicBezTo>
                  <a:cubicBezTo>
                    <a:pt x="23" y="8"/>
                    <a:pt x="23" y="8"/>
                    <a:pt x="23" y="8"/>
                  </a:cubicBezTo>
                  <a:cubicBezTo>
                    <a:pt x="23"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5" y="8"/>
                  </a:cubicBezTo>
                  <a:cubicBezTo>
                    <a:pt x="25" y="8"/>
                    <a:pt x="25" y="8"/>
                    <a:pt x="25" y="8"/>
                  </a:cubicBezTo>
                  <a:cubicBezTo>
                    <a:pt x="25" y="8"/>
                    <a:pt x="25" y="8"/>
                    <a:pt x="25" y="8"/>
                  </a:cubicBezTo>
                  <a:cubicBezTo>
                    <a:pt x="25" y="8"/>
                    <a:pt x="25" y="7"/>
                    <a:pt x="25" y="7"/>
                  </a:cubicBezTo>
                  <a:cubicBezTo>
                    <a:pt x="25" y="7"/>
                    <a:pt x="25" y="7"/>
                    <a:pt x="25" y="7"/>
                  </a:cubicBezTo>
                  <a:cubicBezTo>
                    <a:pt x="25" y="7"/>
                    <a:pt x="25" y="7"/>
                    <a:pt x="25" y="7"/>
                  </a:cubicBezTo>
                  <a:cubicBezTo>
                    <a:pt x="25" y="7"/>
                    <a:pt x="25" y="7"/>
                    <a:pt x="25" y="7"/>
                  </a:cubicBezTo>
                  <a:close/>
                  <a:moveTo>
                    <a:pt x="11" y="9"/>
                  </a:moveTo>
                  <a:cubicBezTo>
                    <a:pt x="11" y="10"/>
                    <a:pt x="10" y="10"/>
                    <a:pt x="10" y="10"/>
                  </a:cubicBezTo>
                  <a:cubicBezTo>
                    <a:pt x="10" y="10"/>
                    <a:pt x="10" y="10"/>
                    <a:pt x="10" y="10"/>
                  </a:cubicBezTo>
                  <a:cubicBezTo>
                    <a:pt x="10" y="10"/>
                    <a:pt x="10" y="10"/>
                    <a:pt x="10" y="10"/>
                  </a:cubicBezTo>
                  <a:cubicBezTo>
                    <a:pt x="10" y="11"/>
                    <a:pt x="10" y="11"/>
                    <a:pt x="10" y="11"/>
                  </a:cubicBezTo>
                  <a:cubicBezTo>
                    <a:pt x="10" y="11"/>
                    <a:pt x="10" y="11"/>
                    <a:pt x="10" y="10"/>
                  </a:cubicBezTo>
                  <a:cubicBezTo>
                    <a:pt x="10" y="10"/>
                    <a:pt x="10" y="11"/>
                    <a:pt x="10" y="11"/>
                  </a:cubicBezTo>
                  <a:cubicBezTo>
                    <a:pt x="10" y="11"/>
                    <a:pt x="10" y="11"/>
                    <a:pt x="10" y="11"/>
                  </a:cubicBezTo>
                  <a:cubicBezTo>
                    <a:pt x="10"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0"/>
                    <a:pt x="9" y="10"/>
                    <a:pt x="9" y="10"/>
                  </a:cubicBezTo>
                  <a:cubicBezTo>
                    <a:pt x="9" y="11"/>
                    <a:pt x="9" y="11"/>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8" y="12"/>
                    <a:pt x="8" y="11"/>
                  </a:cubicBezTo>
                  <a:cubicBezTo>
                    <a:pt x="8" y="11"/>
                    <a:pt x="8" y="11"/>
                    <a:pt x="8" y="11"/>
                  </a:cubicBezTo>
                  <a:cubicBezTo>
                    <a:pt x="8" y="11"/>
                    <a:pt x="8" y="11"/>
                    <a:pt x="8" y="11"/>
                  </a:cubicBezTo>
                  <a:cubicBezTo>
                    <a:pt x="8" y="11"/>
                    <a:pt x="8" y="11"/>
                    <a:pt x="8" y="12"/>
                  </a:cubicBezTo>
                  <a:cubicBezTo>
                    <a:pt x="8" y="12"/>
                    <a:pt x="8" y="12"/>
                    <a:pt x="8" y="12"/>
                  </a:cubicBezTo>
                  <a:cubicBezTo>
                    <a:pt x="8" y="12"/>
                    <a:pt x="7" y="12"/>
                    <a:pt x="7" y="12"/>
                  </a:cubicBezTo>
                  <a:cubicBezTo>
                    <a:pt x="7" y="12"/>
                    <a:pt x="7" y="12"/>
                    <a:pt x="7" y="12"/>
                  </a:cubicBezTo>
                  <a:cubicBezTo>
                    <a:pt x="7" y="12"/>
                    <a:pt x="7" y="12"/>
                    <a:pt x="7" y="12"/>
                  </a:cubicBezTo>
                  <a:cubicBezTo>
                    <a:pt x="7" y="12"/>
                    <a:pt x="7" y="12"/>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7" y="13"/>
                    <a:pt x="7" y="13"/>
                  </a:cubicBezTo>
                  <a:cubicBezTo>
                    <a:pt x="7"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6" y="13"/>
                    <a:pt x="6" y="12"/>
                    <a:pt x="6" y="12"/>
                  </a:cubicBezTo>
                  <a:cubicBezTo>
                    <a:pt x="6" y="12"/>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5" y="13"/>
                    <a:pt x="5" y="14"/>
                  </a:cubicBezTo>
                  <a:cubicBezTo>
                    <a:pt x="5" y="14"/>
                    <a:pt x="5" y="14"/>
                    <a:pt x="5" y="14"/>
                  </a:cubicBezTo>
                  <a:cubicBezTo>
                    <a:pt x="5" y="13"/>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3"/>
                    <a:pt x="5" y="13"/>
                    <a:pt x="5" y="13"/>
                  </a:cubicBezTo>
                  <a:cubicBezTo>
                    <a:pt x="5" y="13"/>
                    <a:pt x="5" y="13"/>
                    <a:pt x="5" y="13"/>
                  </a:cubicBezTo>
                  <a:cubicBezTo>
                    <a:pt x="5" y="13"/>
                    <a:pt x="5" y="13"/>
                    <a:pt x="5" y="13"/>
                  </a:cubicBezTo>
                  <a:cubicBezTo>
                    <a:pt x="5" y="13"/>
                    <a:pt x="5" y="13"/>
                    <a:pt x="5" y="13"/>
                  </a:cubicBezTo>
                  <a:cubicBezTo>
                    <a:pt x="4"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2"/>
                    <a:pt x="4" y="12"/>
                    <a:pt x="4" y="12"/>
                  </a:cubicBezTo>
                  <a:cubicBezTo>
                    <a:pt x="4" y="12"/>
                    <a:pt x="5" y="12"/>
                    <a:pt x="5" y="12"/>
                  </a:cubicBezTo>
                  <a:cubicBezTo>
                    <a:pt x="5" y="12"/>
                    <a:pt x="5" y="12"/>
                    <a:pt x="5" y="12"/>
                  </a:cubicBezTo>
                  <a:cubicBezTo>
                    <a:pt x="5" y="12"/>
                    <a:pt x="5" y="12"/>
                    <a:pt x="5" y="12"/>
                  </a:cubicBezTo>
                  <a:cubicBezTo>
                    <a:pt x="5"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4" y="12"/>
                  </a:cubicBezTo>
                  <a:cubicBezTo>
                    <a:pt x="4" y="12"/>
                    <a:pt x="4" y="12"/>
                    <a:pt x="4" y="12"/>
                  </a:cubicBezTo>
                  <a:cubicBezTo>
                    <a:pt x="4" y="12"/>
                    <a:pt x="4" y="12"/>
                    <a:pt x="4" y="12"/>
                  </a:cubicBezTo>
                  <a:cubicBezTo>
                    <a:pt x="4" y="12"/>
                    <a:pt x="4" y="12"/>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2" y="12"/>
                  </a:cubicBezTo>
                  <a:cubicBezTo>
                    <a:pt x="2" y="12"/>
                    <a:pt x="2" y="12"/>
                    <a:pt x="2" y="12"/>
                  </a:cubicBezTo>
                  <a:cubicBezTo>
                    <a:pt x="2" y="12"/>
                    <a:pt x="2" y="12"/>
                    <a:pt x="2" y="11"/>
                  </a:cubicBezTo>
                  <a:cubicBezTo>
                    <a:pt x="2" y="11"/>
                    <a:pt x="2" y="11"/>
                    <a:pt x="2" y="11"/>
                  </a:cubicBezTo>
                  <a:cubicBezTo>
                    <a:pt x="2" y="11"/>
                    <a:pt x="2" y="12"/>
                    <a:pt x="2" y="12"/>
                  </a:cubicBezTo>
                  <a:cubicBezTo>
                    <a:pt x="2" y="12"/>
                    <a:pt x="2" y="12"/>
                    <a:pt x="2" y="12"/>
                  </a:cubicBezTo>
                  <a:cubicBezTo>
                    <a:pt x="2" y="12"/>
                    <a:pt x="2" y="12"/>
                    <a:pt x="2" y="12"/>
                  </a:cubicBezTo>
                  <a:cubicBezTo>
                    <a:pt x="2" y="12"/>
                    <a:pt x="2" y="12"/>
                    <a:pt x="2" y="12"/>
                  </a:cubicBezTo>
                  <a:cubicBezTo>
                    <a:pt x="2" y="12"/>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4" y="12"/>
                    <a:pt x="4" y="12"/>
                  </a:cubicBezTo>
                  <a:cubicBezTo>
                    <a:pt x="4"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3" y="11"/>
                  </a:cubicBezTo>
                  <a:cubicBezTo>
                    <a:pt x="3" y="11"/>
                    <a:pt x="3" y="10"/>
                    <a:pt x="3" y="10"/>
                  </a:cubicBezTo>
                  <a:cubicBezTo>
                    <a:pt x="3" y="10"/>
                    <a:pt x="3" y="10"/>
                    <a:pt x="4" y="10"/>
                  </a:cubicBezTo>
                  <a:cubicBezTo>
                    <a:pt x="4" y="10"/>
                    <a:pt x="4" y="10"/>
                    <a:pt x="4" y="10"/>
                  </a:cubicBezTo>
                  <a:cubicBezTo>
                    <a:pt x="4" y="10"/>
                    <a:pt x="4" y="10"/>
                    <a:pt x="4" y="10"/>
                  </a:cubicBezTo>
                  <a:cubicBezTo>
                    <a:pt x="4" y="10"/>
                    <a:pt x="4" y="10"/>
                    <a:pt x="4" y="10"/>
                  </a:cubicBezTo>
                  <a:cubicBezTo>
                    <a:pt x="4" y="11"/>
                    <a:pt x="4" y="10"/>
                    <a:pt x="4" y="10"/>
                  </a:cubicBezTo>
                  <a:cubicBezTo>
                    <a:pt x="4" y="10"/>
                    <a:pt x="4" y="10"/>
                    <a:pt x="4" y="10"/>
                  </a:cubicBezTo>
                  <a:cubicBezTo>
                    <a:pt x="4" y="10"/>
                    <a:pt x="4" y="10"/>
                    <a:pt x="4" y="10"/>
                  </a:cubicBezTo>
                  <a:cubicBezTo>
                    <a:pt x="4" y="10"/>
                    <a:pt x="4" y="10"/>
                    <a:pt x="4" y="10"/>
                  </a:cubicBezTo>
                  <a:cubicBezTo>
                    <a:pt x="4" y="10"/>
                    <a:pt x="4" y="10"/>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4" y="11"/>
                    <a:pt x="4" y="11"/>
                    <a:pt x="4" y="11"/>
                  </a:cubicBezTo>
                  <a:cubicBezTo>
                    <a:pt x="4" y="11"/>
                    <a:pt x="4" y="11"/>
                    <a:pt x="5" y="11"/>
                  </a:cubicBezTo>
                  <a:cubicBezTo>
                    <a:pt x="5" y="11"/>
                    <a:pt x="5" y="11"/>
                    <a:pt x="5" y="11"/>
                  </a:cubicBezTo>
                  <a:cubicBezTo>
                    <a:pt x="5" y="11"/>
                    <a:pt x="5" y="11"/>
                    <a:pt x="5" y="11"/>
                  </a:cubicBezTo>
                  <a:cubicBezTo>
                    <a:pt x="5" y="11"/>
                    <a:pt x="5" y="11"/>
                    <a:pt x="5" y="11"/>
                  </a:cubicBezTo>
                  <a:cubicBezTo>
                    <a:pt x="5" y="11"/>
                    <a:pt x="5" y="11"/>
                    <a:pt x="5" y="11"/>
                  </a:cubicBezTo>
                  <a:cubicBezTo>
                    <a:pt x="4"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0"/>
                    <a:pt x="6" y="10"/>
                  </a:cubicBezTo>
                  <a:cubicBezTo>
                    <a:pt x="6" y="10"/>
                    <a:pt x="6" y="10"/>
                    <a:pt x="6" y="10"/>
                  </a:cubicBezTo>
                  <a:cubicBezTo>
                    <a:pt x="6" y="10"/>
                    <a:pt x="7" y="10"/>
                    <a:pt x="7"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8"/>
                    <a:pt x="6" y="8"/>
                    <a:pt x="6" y="8"/>
                  </a:cubicBezTo>
                  <a:cubicBezTo>
                    <a:pt x="6" y="8"/>
                    <a:pt x="6" y="8"/>
                    <a:pt x="6" y="8"/>
                  </a:cubicBezTo>
                  <a:cubicBezTo>
                    <a:pt x="6" y="8"/>
                    <a:pt x="6" y="8"/>
                    <a:pt x="6" y="9"/>
                  </a:cubicBezTo>
                  <a:cubicBezTo>
                    <a:pt x="6" y="9"/>
                    <a:pt x="6" y="8"/>
                    <a:pt x="6" y="8"/>
                  </a:cubicBezTo>
                  <a:cubicBezTo>
                    <a:pt x="6" y="8"/>
                    <a:pt x="6" y="8"/>
                    <a:pt x="6" y="8"/>
                  </a:cubicBezTo>
                  <a:cubicBezTo>
                    <a:pt x="6" y="8"/>
                    <a:pt x="6"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9"/>
                  </a:cubicBezTo>
                  <a:cubicBezTo>
                    <a:pt x="7" y="9"/>
                    <a:pt x="7" y="9"/>
                    <a:pt x="7" y="9"/>
                  </a:cubicBezTo>
                  <a:cubicBezTo>
                    <a:pt x="7" y="8"/>
                    <a:pt x="7" y="9"/>
                    <a:pt x="7" y="9"/>
                  </a:cubicBezTo>
                  <a:cubicBezTo>
                    <a:pt x="6" y="9"/>
                    <a:pt x="6" y="9"/>
                    <a:pt x="6" y="9"/>
                  </a:cubicBezTo>
                  <a:cubicBezTo>
                    <a:pt x="6"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7"/>
                    <a:pt x="8" y="7"/>
                  </a:cubicBezTo>
                  <a:cubicBezTo>
                    <a:pt x="8" y="8"/>
                    <a:pt x="8" y="7"/>
                    <a:pt x="8" y="7"/>
                  </a:cubicBezTo>
                  <a:cubicBezTo>
                    <a:pt x="8" y="7"/>
                    <a:pt x="8" y="7"/>
                    <a:pt x="8" y="8"/>
                  </a:cubicBezTo>
                  <a:cubicBezTo>
                    <a:pt x="7" y="8"/>
                    <a:pt x="7" y="8"/>
                    <a:pt x="7" y="8"/>
                  </a:cubicBezTo>
                  <a:cubicBezTo>
                    <a:pt x="7" y="8"/>
                    <a:pt x="7" y="8"/>
                    <a:pt x="7" y="8"/>
                  </a:cubicBezTo>
                  <a:cubicBezTo>
                    <a:pt x="7" y="8"/>
                    <a:pt x="7" y="8"/>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5" y="9"/>
                    <a:pt x="6" y="9"/>
                  </a:cubicBezTo>
                  <a:cubicBezTo>
                    <a:pt x="6" y="9"/>
                    <a:pt x="6" y="9"/>
                    <a:pt x="6" y="9"/>
                  </a:cubicBezTo>
                  <a:cubicBezTo>
                    <a:pt x="6" y="9"/>
                    <a:pt x="6" y="9"/>
                    <a:pt x="6" y="9"/>
                  </a:cubicBezTo>
                  <a:cubicBezTo>
                    <a:pt x="6" y="9"/>
                    <a:pt x="6" y="8"/>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8"/>
                    <a:pt x="6" y="8"/>
                    <a:pt x="6" y="8"/>
                  </a:cubicBezTo>
                  <a:cubicBezTo>
                    <a:pt x="6" y="8"/>
                    <a:pt x="6" y="8"/>
                    <a:pt x="6" y="8"/>
                  </a:cubicBezTo>
                  <a:cubicBezTo>
                    <a:pt x="6" y="8"/>
                    <a:pt x="6" y="7"/>
                    <a:pt x="6" y="7"/>
                  </a:cubicBezTo>
                  <a:cubicBezTo>
                    <a:pt x="6"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9" y="8"/>
                  </a:cubicBezTo>
                  <a:cubicBezTo>
                    <a:pt x="9" y="8"/>
                    <a:pt x="9" y="8"/>
                    <a:pt x="9" y="8"/>
                  </a:cubicBezTo>
                  <a:cubicBezTo>
                    <a:pt x="9" y="8"/>
                    <a:pt x="9" y="8"/>
                    <a:pt x="9" y="8"/>
                  </a:cubicBezTo>
                  <a:cubicBezTo>
                    <a:pt x="9" y="8"/>
                    <a:pt x="9" y="8"/>
                    <a:pt x="9" y="7"/>
                  </a:cubicBezTo>
                  <a:cubicBezTo>
                    <a:pt x="9" y="7"/>
                    <a:pt x="9" y="7"/>
                    <a:pt x="9" y="7"/>
                  </a:cubicBezTo>
                  <a:cubicBezTo>
                    <a:pt x="9" y="7"/>
                    <a:pt x="9" y="7"/>
                    <a:pt x="9" y="7"/>
                  </a:cubicBezTo>
                  <a:cubicBezTo>
                    <a:pt x="9" y="7"/>
                    <a:pt x="9" y="7"/>
                    <a:pt x="9" y="7"/>
                  </a:cubicBezTo>
                  <a:cubicBezTo>
                    <a:pt x="9" y="7"/>
                    <a:pt x="9" y="7"/>
                    <a:pt x="9" y="7"/>
                  </a:cubicBezTo>
                  <a:cubicBezTo>
                    <a:pt x="9"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6" y="6"/>
                  </a:cubicBezTo>
                  <a:cubicBezTo>
                    <a:pt x="6" y="6"/>
                    <a:pt x="6" y="6"/>
                    <a:pt x="6" y="6"/>
                  </a:cubicBezTo>
                  <a:cubicBezTo>
                    <a:pt x="6" y="6"/>
                    <a:pt x="6" y="6"/>
                    <a:pt x="6" y="6"/>
                  </a:cubicBezTo>
                  <a:cubicBezTo>
                    <a:pt x="6" y="6"/>
                    <a:pt x="6" y="6"/>
                    <a:pt x="6" y="6"/>
                  </a:cubicBezTo>
                  <a:cubicBezTo>
                    <a:pt x="6" y="6"/>
                    <a:pt x="6" y="6"/>
                    <a:pt x="6" y="5"/>
                  </a:cubicBezTo>
                  <a:cubicBezTo>
                    <a:pt x="6" y="5"/>
                    <a:pt x="6" y="5"/>
                    <a:pt x="6" y="5"/>
                  </a:cubicBezTo>
                  <a:cubicBezTo>
                    <a:pt x="6" y="5"/>
                    <a:pt x="6" y="5"/>
                    <a:pt x="6" y="5"/>
                  </a:cubicBezTo>
                  <a:cubicBezTo>
                    <a:pt x="6" y="5"/>
                    <a:pt x="6" y="5"/>
                    <a:pt x="6" y="5"/>
                  </a:cubicBezTo>
                  <a:cubicBezTo>
                    <a:pt x="6" y="5"/>
                    <a:pt x="6" y="5"/>
                    <a:pt x="7" y="5"/>
                  </a:cubicBezTo>
                  <a:cubicBezTo>
                    <a:pt x="7" y="5"/>
                    <a:pt x="7" y="5"/>
                    <a:pt x="7" y="5"/>
                  </a:cubicBezTo>
                  <a:cubicBezTo>
                    <a:pt x="7" y="5"/>
                    <a:pt x="7" y="5"/>
                    <a:pt x="7" y="5"/>
                  </a:cubicBezTo>
                  <a:cubicBezTo>
                    <a:pt x="7"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3"/>
                    <a:pt x="5" y="3"/>
                  </a:cubicBezTo>
                  <a:cubicBezTo>
                    <a:pt x="5" y="3"/>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7" y="4"/>
                    <a:pt x="7" y="4"/>
                  </a:cubicBezTo>
                  <a:cubicBezTo>
                    <a:pt x="7" y="5"/>
                    <a:pt x="7" y="5"/>
                    <a:pt x="7" y="5"/>
                  </a:cubicBezTo>
                  <a:cubicBezTo>
                    <a:pt x="7" y="5"/>
                    <a:pt x="7"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10" y="4"/>
                    <a:pt x="9" y="4"/>
                  </a:cubicBezTo>
                  <a:cubicBezTo>
                    <a:pt x="9"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5"/>
                  </a:cubicBezTo>
                  <a:cubicBezTo>
                    <a:pt x="11" y="5"/>
                    <a:pt x="11" y="5"/>
                    <a:pt x="11" y="5"/>
                  </a:cubicBezTo>
                  <a:cubicBezTo>
                    <a:pt x="11" y="5"/>
                    <a:pt x="11" y="5"/>
                    <a:pt x="11" y="4"/>
                  </a:cubicBezTo>
                  <a:cubicBezTo>
                    <a:pt x="11" y="5"/>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2" y="5"/>
                  </a:cubicBezTo>
                  <a:cubicBezTo>
                    <a:pt x="12" y="5"/>
                    <a:pt x="12" y="5"/>
                    <a:pt x="12" y="5"/>
                  </a:cubicBezTo>
                  <a:cubicBezTo>
                    <a:pt x="12" y="5"/>
                    <a:pt x="12" y="5"/>
                    <a:pt x="12" y="5"/>
                  </a:cubicBezTo>
                  <a:cubicBezTo>
                    <a:pt x="12" y="5"/>
                    <a:pt x="12" y="5"/>
                    <a:pt x="12" y="5"/>
                  </a:cubicBezTo>
                  <a:cubicBezTo>
                    <a:pt x="12" y="5"/>
                    <a:pt x="12" y="4"/>
                    <a:pt x="12" y="5"/>
                  </a:cubicBezTo>
                  <a:cubicBezTo>
                    <a:pt x="12" y="5"/>
                    <a:pt x="12"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2" y="5"/>
                    <a:pt x="12" y="5"/>
                  </a:cubicBezTo>
                  <a:cubicBezTo>
                    <a:pt x="12" y="5"/>
                    <a:pt x="12" y="5"/>
                    <a:pt x="12" y="5"/>
                  </a:cubicBezTo>
                  <a:cubicBezTo>
                    <a:pt x="12" y="5"/>
                    <a:pt x="12" y="5"/>
                    <a:pt x="12" y="5"/>
                  </a:cubicBezTo>
                  <a:cubicBezTo>
                    <a:pt x="12" y="5"/>
                    <a:pt x="12" y="5"/>
                    <a:pt x="12" y="5"/>
                  </a:cubicBezTo>
                  <a:cubicBezTo>
                    <a:pt x="12" y="5"/>
                    <a:pt x="12"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4" y="5"/>
                    <a:pt x="14" y="5"/>
                  </a:cubicBezTo>
                  <a:cubicBezTo>
                    <a:pt x="14" y="5"/>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4" y="4"/>
                  </a:cubicBezTo>
                  <a:cubicBezTo>
                    <a:pt x="14" y="4"/>
                    <a:pt x="13" y="4"/>
                    <a:pt x="13" y="4"/>
                  </a:cubicBezTo>
                  <a:cubicBezTo>
                    <a:pt x="14" y="4"/>
                    <a:pt x="13" y="4"/>
                    <a:pt x="13" y="4"/>
                  </a:cubicBezTo>
                  <a:cubicBezTo>
                    <a:pt x="13" y="4"/>
                    <a:pt x="13" y="3"/>
                    <a:pt x="13" y="3"/>
                  </a:cubicBezTo>
                  <a:cubicBezTo>
                    <a:pt x="13" y="3"/>
                    <a:pt x="13" y="3"/>
                    <a:pt x="14" y="3"/>
                  </a:cubicBezTo>
                  <a:cubicBezTo>
                    <a:pt x="14" y="3"/>
                    <a:pt x="14" y="3"/>
                    <a:pt x="14" y="3"/>
                  </a:cubicBezTo>
                  <a:cubicBezTo>
                    <a:pt x="14" y="3"/>
                    <a:pt x="14" y="3"/>
                    <a:pt x="14" y="3"/>
                  </a:cubicBezTo>
                  <a:cubicBezTo>
                    <a:pt x="14" y="4"/>
                    <a:pt x="14" y="4"/>
                    <a:pt x="14" y="4"/>
                  </a:cubicBezTo>
                  <a:cubicBezTo>
                    <a:pt x="14" y="4"/>
                    <a:pt x="14" y="4"/>
                    <a:pt x="14" y="4"/>
                  </a:cubicBezTo>
                  <a:cubicBezTo>
                    <a:pt x="14" y="4"/>
                    <a:pt x="14" y="4"/>
                    <a:pt x="14" y="4"/>
                  </a:cubicBezTo>
                  <a:cubicBezTo>
                    <a:pt x="14" y="4"/>
                    <a:pt x="14"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4" y="4"/>
                    <a:pt x="14" y="4"/>
                  </a:cubicBezTo>
                  <a:cubicBezTo>
                    <a:pt x="14" y="4"/>
                    <a:pt x="14" y="4"/>
                    <a:pt x="14" y="4"/>
                  </a:cubicBezTo>
                  <a:cubicBezTo>
                    <a:pt x="14" y="4"/>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5" y="5"/>
                  </a:cubicBezTo>
                  <a:cubicBezTo>
                    <a:pt x="15" y="5"/>
                    <a:pt x="15" y="5"/>
                    <a:pt x="15" y="5"/>
                  </a:cubicBezTo>
                  <a:cubicBezTo>
                    <a:pt x="15" y="5"/>
                    <a:pt x="15" y="5"/>
                    <a:pt x="15" y="5"/>
                  </a:cubicBezTo>
                  <a:cubicBezTo>
                    <a:pt x="15" y="5"/>
                    <a:pt x="15" y="5"/>
                    <a:pt x="14" y="5"/>
                  </a:cubicBezTo>
                  <a:cubicBezTo>
                    <a:pt x="14" y="5"/>
                    <a:pt x="14" y="5"/>
                    <a:pt x="14" y="5"/>
                  </a:cubicBezTo>
                  <a:cubicBezTo>
                    <a:pt x="14" y="5"/>
                    <a:pt x="14" y="5"/>
                    <a:pt x="14" y="5"/>
                  </a:cubicBezTo>
                  <a:cubicBezTo>
                    <a:pt x="14" y="5"/>
                    <a:pt x="14" y="6"/>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6"/>
                    <a:pt x="14" y="6"/>
                  </a:cubicBezTo>
                  <a:cubicBezTo>
                    <a:pt x="14" y="6"/>
                    <a:pt x="14" y="6"/>
                    <a:pt x="14" y="6"/>
                  </a:cubicBezTo>
                  <a:cubicBezTo>
                    <a:pt x="14" y="6"/>
                    <a:pt x="14" y="6"/>
                    <a:pt x="14" y="6"/>
                  </a:cubicBezTo>
                  <a:cubicBezTo>
                    <a:pt x="14" y="6"/>
                    <a:pt x="14" y="6"/>
                    <a:pt x="14" y="6"/>
                  </a:cubicBezTo>
                  <a:cubicBezTo>
                    <a:pt x="14" y="6"/>
                    <a:pt x="14" y="5"/>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3" y="7"/>
                    <a:pt x="13" y="7"/>
                    <a:pt x="13" y="7"/>
                  </a:cubicBezTo>
                  <a:cubicBezTo>
                    <a:pt x="13"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lose/>
                  <a:moveTo>
                    <a:pt x="2" y="10"/>
                  </a:move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2" y="10"/>
                    <a:pt x="2" y="10"/>
                  </a:cubicBezTo>
                  <a:cubicBezTo>
                    <a:pt x="1" y="10"/>
                    <a:pt x="1" y="9"/>
                    <a:pt x="1" y="9"/>
                  </a:cubicBezTo>
                  <a:cubicBezTo>
                    <a:pt x="1"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3" y="8"/>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10"/>
                  </a:cubicBezTo>
                  <a:cubicBezTo>
                    <a:pt x="2" y="10"/>
                    <a:pt x="2" y="10"/>
                    <a:pt x="2" y="10"/>
                  </a:cubicBezTo>
                  <a:cubicBezTo>
                    <a:pt x="2" y="9"/>
                    <a:pt x="2" y="9"/>
                    <a:pt x="2" y="9"/>
                  </a:cubicBezTo>
                  <a:cubicBezTo>
                    <a:pt x="2"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1"/>
                  </a:cubicBezTo>
                  <a:cubicBezTo>
                    <a:pt x="3" y="11"/>
                    <a:pt x="3" y="11"/>
                    <a:pt x="3" y="11"/>
                  </a:cubicBezTo>
                  <a:cubicBezTo>
                    <a:pt x="2" y="11"/>
                    <a:pt x="2" y="11"/>
                    <a:pt x="2" y="11"/>
                  </a:cubicBezTo>
                  <a:cubicBezTo>
                    <a:pt x="2" y="11"/>
                    <a:pt x="2" y="11"/>
                    <a:pt x="2" y="11"/>
                  </a:cubicBezTo>
                  <a:cubicBezTo>
                    <a:pt x="2" y="11"/>
                    <a:pt x="2" y="11"/>
                    <a:pt x="2" y="11"/>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lose/>
                  <a:moveTo>
                    <a:pt x="11" y="3"/>
                  </a:moveTo>
                  <a:cubicBezTo>
                    <a:pt x="11" y="3"/>
                    <a:pt x="11" y="3"/>
                    <a:pt x="11" y="3"/>
                  </a:cubicBezTo>
                  <a:cubicBezTo>
                    <a:pt x="11" y="3"/>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3"/>
                    <a:pt x="11" y="3"/>
                    <a:pt x="11" y="3"/>
                  </a:cubicBezTo>
                  <a:cubicBezTo>
                    <a:pt x="11" y="3"/>
                    <a:pt x="11" y="3"/>
                    <a:pt x="11" y="3"/>
                  </a:cubicBezTo>
                  <a:cubicBezTo>
                    <a:pt x="11" y="3"/>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4"/>
                    <a:pt x="13" y="4"/>
                  </a:cubicBezTo>
                  <a:cubicBezTo>
                    <a:pt x="13" y="4"/>
                    <a:pt x="13" y="4"/>
                    <a:pt x="13" y="4"/>
                  </a:cubicBezTo>
                  <a:cubicBezTo>
                    <a:pt x="13" y="3"/>
                    <a:pt x="13" y="3"/>
                    <a:pt x="13" y="4"/>
                  </a:cubicBezTo>
                  <a:cubicBezTo>
                    <a:pt x="13" y="4"/>
                    <a:pt x="13" y="4"/>
                    <a:pt x="13" y="4"/>
                  </a:cubicBezTo>
                  <a:cubicBezTo>
                    <a:pt x="13" y="3"/>
                    <a:pt x="13" y="3"/>
                    <a:pt x="13" y="3"/>
                  </a:cubicBezTo>
                  <a:cubicBezTo>
                    <a:pt x="12" y="4"/>
                    <a:pt x="12" y="4"/>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lose/>
                  <a:moveTo>
                    <a:pt x="21" y="11"/>
                  </a:move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1"/>
                  </a:cubicBezTo>
                  <a:cubicBezTo>
                    <a:pt x="20" y="11"/>
                    <a:pt x="20" y="11"/>
                    <a:pt x="20" y="11"/>
                  </a:cubicBezTo>
                  <a:cubicBezTo>
                    <a:pt x="20" y="11"/>
                    <a:pt x="20" y="11"/>
                    <a:pt x="20" y="11"/>
                  </a:cubicBezTo>
                  <a:cubicBezTo>
                    <a:pt x="20" y="11"/>
                    <a:pt x="20" y="11"/>
                    <a:pt x="19" y="11"/>
                  </a:cubicBezTo>
                  <a:cubicBezTo>
                    <a:pt x="19" y="11"/>
                    <a:pt x="19"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1" y="11"/>
                    <a:pt x="21" y="11"/>
                  </a:cubicBezTo>
                  <a:close/>
                  <a:moveTo>
                    <a:pt x="12" y="13"/>
                  </a:moveTo>
                  <a:cubicBezTo>
                    <a:pt x="11" y="13"/>
                    <a:pt x="12" y="13"/>
                    <a:pt x="12" y="13"/>
                  </a:cubicBezTo>
                  <a:cubicBezTo>
                    <a:pt x="12" y="13"/>
                    <a:pt x="12" y="13"/>
                    <a:pt x="12" y="13"/>
                  </a:cubicBezTo>
                  <a:cubicBezTo>
                    <a:pt x="12" y="13"/>
                    <a:pt x="12" y="14"/>
                    <a:pt x="12" y="14"/>
                  </a:cubicBezTo>
                  <a:cubicBezTo>
                    <a:pt x="12"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lose/>
                  <a:moveTo>
                    <a:pt x="9" y="3"/>
                  </a:move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9" y="4"/>
                    <a:pt x="9" y="3"/>
                    <a:pt x="9" y="3"/>
                  </a:cubicBezTo>
                  <a:cubicBezTo>
                    <a:pt x="9" y="3"/>
                    <a:pt x="9" y="3"/>
                    <a:pt x="9" y="3"/>
                  </a:cubicBezTo>
                  <a:close/>
                  <a:moveTo>
                    <a:pt x="1" y="9"/>
                  </a:moveTo>
                  <a:cubicBezTo>
                    <a:pt x="1" y="9"/>
                    <a:pt x="1" y="9"/>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lose/>
                  <a:moveTo>
                    <a:pt x="11" y="15"/>
                  </a:move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1" y="14"/>
                  </a:cubicBezTo>
                  <a:cubicBezTo>
                    <a:pt x="11" y="14"/>
                    <a:pt x="11" y="14"/>
                    <a:pt x="11" y="14"/>
                  </a:cubicBezTo>
                  <a:cubicBezTo>
                    <a:pt x="11" y="14"/>
                    <a:pt x="11" y="14"/>
                    <a:pt x="11" y="15"/>
                  </a:cubicBezTo>
                  <a:cubicBezTo>
                    <a:pt x="11" y="15"/>
                    <a:pt x="11" y="15"/>
                    <a:pt x="11" y="15"/>
                  </a:cubicBezTo>
                  <a:cubicBezTo>
                    <a:pt x="11" y="15"/>
                    <a:pt x="11" y="15"/>
                    <a:pt x="11" y="15"/>
                  </a:cubicBezTo>
                  <a:cubicBezTo>
                    <a:pt x="11" y="15"/>
                    <a:pt x="11" y="15"/>
                    <a:pt x="11" y="15"/>
                  </a:cubicBezTo>
                  <a:close/>
                  <a:moveTo>
                    <a:pt x="17" y="13"/>
                  </a:moveTo>
                  <a:cubicBezTo>
                    <a:pt x="17" y="13"/>
                    <a:pt x="17" y="13"/>
                    <a:pt x="18" y="13"/>
                  </a:cubicBezTo>
                  <a:cubicBezTo>
                    <a:pt x="18" y="13"/>
                    <a:pt x="18" y="13"/>
                    <a:pt x="17" y="13"/>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7" y="14"/>
                    <a:pt x="17" y="14"/>
                    <a:pt x="16" y="14"/>
                  </a:cubicBezTo>
                  <a:cubicBezTo>
                    <a:pt x="16" y="14"/>
                    <a:pt x="16" y="14"/>
                    <a:pt x="16" y="14"/>
                  </a:cubicBezTo>
                  <a:cubicBezTo>
                    <a:pt x="16" y="14"/>
                    <a:pt x="16" y="14"/>
                    <a:pt x="16" y="14"/>
                  </a:cubicBezTo>
                  <a:cubicBezTo>
                    <a:pt x="16" y="14"/>
                    <a:pt x="16" y="14"/>
                    <a:pt x="16" y="14"/>
                  </a:cubicBezTo>
                  <a:cubicBezTo>
                    <a:pt x="16" y="14"/>
                    <a:pt x="16" y="14"/>
                    <a:pt x="16" y="13"/>
                  </a:cubicBezTo>
                  <a:cubicBezTo>
                    <a:pt x="16" y="13"/>
                    <a:pt x="17" y="13"/>
                    <a:pt x="17" y="14"/>
                  </a:cubicBezTo>
                  <a:cubicBezTo>
                    <a:pt x="17" y="14"/>
                    <a:pt x="17" y="14"/>
                    <a:pt x="17" y="14"/>
                  </a:cubicBezTo>
                  <a:cubicBezTo>
                    <a:pt x="17" y="14"/>
                    <a:pt x="17" y="13"/>
                    <a:pt x="17" y="13"/>
                  </a:cubicBezTo>
                  <a:cubicBezTo>
                    <a:pt x="17" y="14"/>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lose/>
                  <a:moveTo>
                    <a:pt x="0" y="8"/>
                  </a:moveTo>
                  <a:cubicBezTo>
                    <a:pt x="0" y="7"/>
                    <a:pt x="0" y="7"/>
                    <a:pt x="0" y="7"/>
                  </a:cubicBezTo>
                  <a:cubicBezTo>
                    <a:pt x="0" y="7"/>
                    <a:pt x="0" y="7"/>
                    <a:pt x="0" y="7"/>
                  </a:cubicBezTo>
                  <a:cubicBezTo>
                    <a:pt x="0" y="7"/>
                    <a:pt x="0" y="7"/>
                    <a:pt x="0" y="7"/>
                  </a:cubicBezTo>
                  <a:cubicBezTo>
                    <a:pt x="0" y="7"/>
                    <a:pt x="0" y="7"/>
                    <a:pt x="0" y="7"/>
                  </a:cubicBezTo>
                  <a:cubicBezTo>
                    <a:pt x="0" y="7"/>
                    <a:pt x="1" y="7"/>
                    <a:pt x="1" y="7"/>
                  </a:cubicBezTo>
                  <a:cubicBezTo>
                    <a:pt x="1" y="7"/>
                    <a:pt x="0"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8"/>
                  </a:cubicBezTo>
                  <a:cubicBezTo>
                    <a:pt x="1" y="8"/>
                    <a:pt x="1" y="8"/>
                    <a:pt x="1" y="8"/>
                  </a:cubicBezTo>
                  <a:cubicBezTo>
                    <a:pt x="1" y="7"/>
                    <a:pt x="1" y="8"/>
                    <a:pt x="1" y="7"/>
                  </a:cubicBezTo>
                  <a:cubicBezTo>
                    <a:pt x="1" y="8"/>
                    <a:pt x="1" y="8"/>
                    <a:pt x="1" y="8"/>
                  </a:cubicBezTo>
                  <a:cubicBezTo>
                    <a:pt x="1" y="8"/>
                    <a:pt x="1" y="8"/>
                    <a:pt x="1" y="8"/>
                  </a:cubicBezTo>
                  <a:cubicBezTo>
                    <a:pt x="1" y="8"/>
                    <a:pt x="1" y="8"/>
                    <a:pt x="1" y="8"/>
                  </a:cubicBezTo>
                  <a:cubicBezTo>
                    <a:pt x="0" y="7"/>
                    <a:pt x="0" y="7"/>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lose/>
                  <a:moveTo>
                    <a:pt x="5" y="2"/>
                  </a:moveTo>
                  <a:cubicBezTo>
                    <a:pt x="5" y="2"/>
                    <a:pt x="5" y="2"/>
                    <a:pt x="5" y="2"/>
                  </a:cubicBezTo>
                  <a:cubicBezTo>
                    <a:pt x="5" y="2"/>
                    <a:pt x="5" y="2"/>
                    <a:pt x="5" y="2"/>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2"/>
                  </a:cubicBezTo>
                  <a:close/>
                  <a:moveTo>
                    <a:pt x="11" y="4"/>
                  </a:move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lose/>
                  <a:moveTo>
                    <a:pt x="3" y="11"/>
                  </a:move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0"/>
                    <a:pt x="3" y="10"/>
                    <a:pt x="3" y="10"/>
                  </a:cubicBezTo>
                  <a:cubicBezTo>
                    <a:pt x="3" y="11"/>
                    <a:pt x="3" y="11"/>
                    <a:pt x="3" y="11"/>
                  </a:cubicBezTo>
                  <a:cubicBezTo>
                    <a:pt x="3" y="11"/>
                    <a:pt x="3" y="11"/>
                    <a:pt x="3" y="11"/>
                  </a:cubicBezTo>
                  <a:close/>
                  <a:moveTo>
                    <a:pt x="1" y="0"/>
                  </a:moveTo>
                  <a:cubicBezTo>
                    <a:pt x="2" y="0"/>
                    <a:pt x="2" y="0"/>
                    <a:pt x="2" y="0"/>
                  </a:cubicBezTo>
                  <a:cubicBezTo>
                    <a:pt x="2" y="0"/>
                    <a:pt x="2" y="0"/>
                    <a:pt x="2" y="0"/>
                  </a:cubicBezTo>
                  <a:cubicBezTo>
                    <a:pt x="2" y="0"/>
                    <a:pt x="2" y="0"/>
                    <a:pt x="1" y="0"/>
                  </a:cubicBezTo>
                  <a:cubicBezTo>
                    <a:pt x="1" y="0"/>
                    <a:pt x="1" y="0"/>
                    <a:pt x="1" y="0"/>
                  </a:cubicBezTo>
                  <a:cubicBezTo>
                    <a:pt x="1"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1"/>
                  </a:cubicBezTo>
                  <a:cubicBezTo>
                    <a:pt x="2" y="0"/>
                    <a:pt x="2" y="1"/>
                    <a:pt x="2" y="1"/>
                  </a:cubicBezTo>
                  <a:cubicBezTo>
                    <a:pt x="2" y="0"/>
                    <a:pt x="2" y="0"/>
                    <a:pt x="2" y="0"/>
                  </a:cubicBezTo>
                  <a:cubicBezTo>
                    <a:pt x="2" y="0"/>
                    <a:pt x="2" y="0"/>
                    <a:pt x="2" y="0"/>
                  </a:cubicBezTo>
                  <a:cubicBezTo>
                    <a:pt x="1" y="0"/>
                    <a:pt x="2" y="0"/>
                    <a:pt x="1" y="0"/>
                  </a:cubicBezTo>
                  <a:cubicBezTo>
                    <a:pt x="1" y="0"/>
                    <a:pt x="1" y="0"/>
                    <a:pt x="1" y="0"/>
                  </a:cubicBezTo>
                  <a:close/>
                  <a:moveTo>
                    <a:pt x="13" y="8"/>
                  </a:moveTo>
                  <a:cubicBezTo>
                    <a:pt x="12" y="8"/>
                    <a:pt x="12" y="8"/>
                    <a:pt x="12" y="9"/>
                  </a:cubicBezTo>
                  <a:cubicBezTo>
                    <a:pt x="12" y="9"/>
                    <a:pt x="12" y="9"/>
                    <a:pt x="12" y="9"/>
                  </a:cubicBezTo>
                  <a:cubicBezTo>
                    <a:pt x="12" y="9"/>
                    <a:pt x="12" y="9"/>
                    <a:pt x="12" y="9"/>
                  </a:cubicBezTo>
                  <a:cubicBezTo>
                    <a:pt x="12" y="9"/>
                    <a:pt x="12" y="9"/>
                    <a:pt x="12" y="9"/>
                  </a:cubicBezTo>
                  <a:cubicBezTo>
                    <a:pt x="12" y="9"/>
                    <a:pt x="12" y="9"/>
                    <a:pt x="12" y="8"/>
                  </a:cubicBezTo>
                  <a:cubicBezTo>
                    <a:pt x="12" y="8"/>
                    <a:pt x="12" y="8"/>
                    <a:pt x="12" y="8"/>
                  </a:cubicBezTo>
                  <a:cubicBezTo>
                    <a:pt x="12" y="8"/>
                    <a:pt x="12" y="8"/>
                    <a:pt x="12" y="8"/>
                  </a:cubicBezTo>
                  <a:cubicBezTo>
                    <a:pt x="12" y="8"/>
                    <a:pt x="12" y="8"/>
                    <a:pt x="12" y="8"/>
                  </a:cubicBezTo>
                  <a:cubicBezTo>
                    <a:pt x="12" y="8"/>
                    <a:pt x="13" y="8"/>
                    <a:pt x="13" y="8"/>
                  </a:cubicBezTo>
                  <a:cubicBezTo>
                    <a:pt x="13" y="8"/>
                    <a:pt x="13" y="8"/>
                    <a:pt x="13" y="8"/>
                  </a:cubicBezTo>
                  <a:close/>
                  <a:moveTo>
                    <a:pt x="12" y="11"/>
                  </a:moveTo>
                  <a:cubicBezTo>
                    <a:pt x="12" y="11"/>
                    <a:pt x="12" y="11"/>
                    <a:pt x="12" y="11"/>
                  </a:cubicBezTo>
                  <a:cubicBezTo>
                    <a:pt x="12"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1" y="10"/>
                    <a:pt x="11" y="10"/>
                  </a:cubicBezTo>
                  <a:cubicBezTo>
                    <a:pt x="11" y="10"/>
                    <a:pt x="11" y="10"/>
                    <a:pt x="12" y="10"/>
                  </a:cubicBezTo>
                  <a:cubicBezTo>
                    <a:pt x="12" y="10"/>
                    <a:pt x="12" y="10"/>
                    <a:pt x="12" y="11"/>
                  </a:cubicBezTo>
                  <a:cubicBezTo>
                    <a:pt x="12" y="11"/>
                    <a:pt x="12" y="11"/>
                    <a:pt x="12" y="11"/>
                  </a:cubicBezTo>
                  <a:close/>
                  <a:moveTo>
                    <a:pt x="4" y="4"/>
                  </a:moveTo>
                  <a:cubicBezTo>
                    <a:pt x="4" y="3"/>
                    <a:pt x="4" y="3"/>
                    <a:pt x="4" y="3"/>
                  </a:cubicBezTo>
                  <a:cubicBezTo>
                    <a:pt x="4" y="3"/>
                    <a:pt x="4" y="3"/>
                    <a:pt x="4" y="3"/>
                  </a:cubicBezTo>
                  <a:cubicBezTo>
                    <a:pt x="5" y="3"/>
                    <a:pt x="5" y="3"/>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4" y="4"/>
                    <a:pt x="4" y="4"/>
                  </a:cubicBezTo>
                  <a:cubicBezTo>
                    <a:pt x="4" y="4"/>
                    <a:pt x="4" y="4"/>
                    <a:pt x="4" y="4"/>
                  </a:cubicBezTo>
                  <a:cubicBezTo>
                    <a:pt x="4" y="4"/>
                    <a:pt x="4" y="4"/>
                    <a:pt x="4" y="4"/>
                  </a:cubicBezTo>
                  <a:close/>
                  <a:moveTo>
                    <a:pt x="12" y="15"/>
                  </a:moveTo>
                  <a:cubicBezTo>
                    <a:pt x="12" y="15"/>
                    <a:pt x="12" y="15"/>
                    <a:pt x="12" y="15"/>
                  </a:cubicBezTo>
                  <a:cubicBezTo>
                    <a:pt x="12" y="15"/>
                    <a:pt x="11" y="15"/>
                    <a:pt x="12" y="15"/>
                  </a:cubicBezTo>
                  <a:cubicBezTo>
                    <a:pt x="12"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2" y="15"/>
                    <a:pt x="12" y="15"/>
                  </a:cubicBezTo>
                  <a:cubicBezTo>
                    <a:pt x="12" y="15"/>
                    <a:pt x="12" y="15"/>
                    <a:pt x="12" y="15"/>
                  </a:cubicBezTo>
                  <a:cubicBezTo>
                    <a:pt x="12" y="15"/>
                    <a:pt x="12" y="15"/>
                    <a:pt x="12" y="15"/>
                  </a:cubicBezTo>
                  <a:cubicBezTo>
                    <a:pt x="12" y="15"/>
                    <a:pt x="12" y="15"/>
                    <a:pt x="12" y="15"/>
                  </a:cubicBezTo>
                  <a:close/>
                  <a:moveTo>
                    <a:pt x="7" y="3"/>
                  </a:moveTo>
                  <a:cubicBezTo>
                    <a:pt x="7" y="3"/>
                    <a:pt x="7" y="3"/>
                    <a:pt x="7" y="3"/>
                  </a:cubicBezTo>
                  <a:cubicBezTo>
                    <a:pt x="7" y="3"/>
                    <a:pt x="7" y="3"/>
                    <a:pt x="7" y="3"/>
                  </a:cubicBezTo>
                  <a:cubicBezTo>
                    <a:pt x="7" y="3"/>
                    <a:pt x="7" y="3"/>
                    <a:pt x="7"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8" y="4"/>
                  </a:cubicBezTo>
                  <a:cubicBezTo>
                    <a:pt x="8" y="4"/>
                    <a:pt x="8" y="4"/>
                    <a:pt x="8" y="3"/>
                  </a:cubicBezTo>
                  <a:cubicBezTo>
                    <a:pt x="8" y="3"/>
                    <a:pt x="8" y="3"/>
                    <a:pt x="8" y="3"/>
                  </a:cubicBezTo>
                  <a:cubicBezTo>
                    <a:pt x="8" y="3"/>
                    <a:pt x="8" y="3"/>
                    <a:pt x="8" y="3"/>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lose/>
                  <a:moveTo>
                    <a:pt x="11" y="4"/>
                  </a:moveTo>
                  <a:cubicBezTo>
                    <a:pt x="11" y="4"/>
                    <a:pt x="11" y="4"/>
                    <a:pt x="11" y="4"/>
                  </a:cubicBezTo>
                  <a:cubicBezTo>
                    <a:pt x="11" y="4"/>
                    <a:pt x="11" y="4"/>
                    <a:pt x="11" y="4"/>
                  </a:cubicBezTo>
                  <a:cubicBezTo>
                    <a:pt x="12" y="4"/>
                    <a:pt x="12" y="4"/>
                    <a:pt x="12" y="4"/>
                  </a:cubicBezTo>
                  <a:cubicBezTo>
                    <a:pt x="12" y="4"/>
                    <a:pt x="12" y="4"/>
                    <a:pt x="12" y="4"/>
                  </a:cubicBezTo>
                  <a:cubicBezTo>
                    <a:pt x="11" y="4"/>
                    <a:pt x="11" y="4"/>
                    <a:pt x="11" y="4"/>
                  </a:cubicBezTo>
                  <a:cubicBezTo>
                    <a:pt x="11" y="4"/>
                    <a:pt x="11" y="4"/>
                    <a:pt x="11" y="4"/>
                  </a:cubicBezTo>
                  <a:close/>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moveTo>
                    <a:pt x="5" y="7"/>
                  </a:moveTo>
                  <a:cubicBezTo>
                    <a:pt x="5" y="7"/>
                    <a:pt x="5" y="7"/>
                    <a:pt x="5" y="7"/>
                  </a:cubicBezTo>
                  <a:cubicBezTo>
                    <a:pt x="5" y="7"/>
                    <a:pt x="5" y="7"/>
                    <a:pt x="5" y="7"/>
                  </a:cubicBezTo>
                  <a:cubicBezTo>
                    <a:pt x="5" y="7"/>
                    <a:pt x="5" y="7"/>
                    <a:pt x="5" y="7"/>
                  </a:cubicBezTo>
                  <a:cubicBezTo>
                    <a:pt x="4" y="6"/>
                    <a:pt x="4" y="6"/>
                    <a:pt x="4" y="6"/>
                  </a:cubicBezTo>
                  <a:cubicBezTo>
                    <a:pt x="5" y="6"/>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lose/>
                  <a:moveTo>
                    <a:pt x="4" y="6"/>
                  </a:move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lose/>
                  <a:moveTo>
                    <a:pt x="11" y="3"/>
                  </a:moveTo>
                  <a:cubicBezTo>
                    <a:pt x="11" y="3"/>
                    <a:pt x="11" y="3"/>
                    <a:pt x="11" y="3"/>
                  </a:cubicBezTo>
                  <a:cubicBezTo>
                    <a:pt x="11" y="3"/>
                    <a:pt x="11" y="4"/>
                    <a:pt x="12" y="4"/>
                  </a:cubicBezTo>
                  <a:cubicBezTo>
                    <a:pt x="12" y="4"/>
                    <a:pt x="12" y="4"/>
                    <a:pt x="12" y="4"/>
                  </a:cubicBezTo>
                  <a:cubicBezTo>
                    <a:pt x="12" y="3"/>
                    <a:pt x="12" y="3"/>
                    <a:pt x="12" y="3"/>
                  </a:cubicBezTo>
                  <a:cubicBezTo>
                    <a:pt x="12" y="3"/>
                    <a:pt x="12" y="3"/>
                    <a:pt x="12" y="3"/>
                  </a:cubicBezTo>
                  <a:cubicBezTo>
                    <a:pt x="12" y="3"/>
                    <a:pt x="12" y="3"/>
                    <a:pt x="12" y="4"/>
                  </a:cubicBezTo>
                  <a:cubicBezTo>
                    <a:pt x="12" y="4"/>
                    <a:pt x="12" y="4"/>
                    <a:pt x="12" y="4"/>
                  </a:cubicBezTo>
                  <a:cubicBezTo>
                    <a:pt x="12" y="4"/>
                    <a:pt x="12" y="4"/>
                    <a:pt x="12" y="4"/>
                  </a:cubicBezTo>
                  <a:cubicBezTo>
                    <a:pt x="12" y="4"/>
                    <a:pt x="12" y="3"/>
                    <a:pt x="12" y="3"/>
                  </a:cubicBezTo>
                  <a:cubicBezTo>
                    <a:pt x="12" y="3"/>
                    <a:pt x="12" y="4"/>
                    <a:pt x="12" y="4"/>
                  </a:cubicBezTo>
                  <a:cubicBezTo>
                    <a:pt x="12" y="4"/>
                    <a:pt x="12" y="4"/>
                    <a:pt x="12" y="4"/>
                  </a:cubicBezTo>
                  <a:cubicBezTo>
                    <a:pt x="12" y="4"/>
                    <a:pt x="11" y="4"/>
                    <a:pt x="11" y="3"/>
                  </a:cubicBezTo>
                  <a:cubicBezTo>
                    <a:pt x="11" y="3"/>
                    <a:pt x="11" y="3"/>
                    <a:pt x="11" y="3"/>
                  </a:cubicBezTo>
                  <a:cubicBezTo>
                    <a:pt x="11" y="3"/>
                    <a:pt x="11" y="3"/>
                    <a:pt x="11" y="3"/>
                  </a:cubicBezTo>
                  <a:close/>
                  <a:moveTo>
                    <a:pt x="11" y="12"/>
                  </a:move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1"/>
                  </a:cubicBezTo>
                  <a:cubicBezTo>
                    <a:pt x="11" y="11"/>
                    <a:pt x="11" y="11"/>
                    <a:pt x="11" y="11"/>
                  </a:cubicBezTo>
                  <a:cubicBezTo>
                    <a:pt x="11" y="11"/>
                    <a:pt x="11" y="12"/>
                    <a:pt x="11" y="12"/>
                  </a:cubicBezTo>
                  <a:close/>
                  <a:moveTo>
                    <a:pt x="6" y="9"/>
                  </a:move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lose/>
                  <a:moveTo>
                    <a:pt x="12" y="4"/>
                  </a:move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lose/>
                  <a:moveTo>
                    <a:pt x="10" y="2"/>
                  </a:moveTo>
                  <a:cubicBezTo>
                    <a:pt x="10" y="2"/>
                    <a:pt x="10" y="2"/>
                    <a:pt x="10" y="2"/>
                  </a:cubicBezTo>
                  <a:cubicBezTo>
                    <a:pt x="10" y="2"/>
                    <a:pt x="10" y="2"/>
                    <a:pt x="10" y="2"/>
                  </a:cubicBezTo>
                  <a:cubicBezTo>
                    <a:pt x="10" y="2"/>
                    <a:pt x="10" y="2"/>
                    <a:pt x="10" y="3"/>
                  </a:cubicBezTo>
                  <a:cubicBezTo>
                    <a:pt x="10" y="3"/>
                    <a:pt x="10" y="3"/>
                    <a:pt x="10" y="3"/>
                  </a:cubicBezTo>
                  <a:cubicBezTo>
                    <a:pt x="10" y="3"/>
                    <a:pt x="10" y="3"/>
                    <a:pt x="10" y="3"/>
                  </a:cubicBezTo>
                  <a:cubicBezTo>
                    <a:pt x="10" y="3"/>
                    <a:pt x="10" y="3"/>
                    <a:pt x="10" y="3"/>
                  </a:cubicBezTo>
                  <a:cubicBezTo>
                    <a:pt x="10" y="3"/>
                    <a:pt x="10" y="2"/>
                    <a:pt x="10" y="2"/>
                  </a:cubicBezTo>
                  <a:close/>
                  <a:moveTo>
                    <a:pt x="20" y="10"/>
                  </a:moveTo>
                  <a:cubicBezTo>
                    <a:pt x="20" y="10"/>
                    <a:pt x="20" y="10"/>
                    <a:pt x="20" y="10"/>
                  </a:cubicBezTo>
                  <a:cubicBezTo>
                    <a:pt x="20" y="10"/>
                    <a:pt x="20" y="10"/>
                    <a:pt x="20" y="10"/>
                  </a:cubicBezTo>
                  <a:cubicBezTo>
                    <a:pt x="21" y="10"/>
                    <a:pt x="20" y="10"/>
                    <a:pt x="20" y="10"/>
                  </a:cubicBezTo>
                  <a:cubicBezTo>
                    <a:pt x="21"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1" y="10"/>
                  </a:moveTo>
                  <a:cubicBezTo>
                    <a:pt x="1" y="10"/>
                    <a:pt x="1" y="10"/>
                    <a:pt x="1" y="10"/>
                  </a:cubicBezTo>
                  <a:cubicBezTo>
                    <a:pt x="1" y="10"/>
                    <a:pt x="1" y="10"/>
                    <a:pt x="1" y="10"/>
                  </a:cubicBezTo>
                  <a:cubicBezTo>
                    <a:pt x="1" y="10"/>
                    <a:pt x="1" y="10"/>
                    <a:pt x="1" y="9"/>
                  </a:cubicBezTo>
                  <a:cubicBezTo>
                    <a:pt x="1" y="9"/>
                    <a:pt x="1" y="9"/>
                    <a:pt x="1" y="9"/>
                  </a:cubicBezTo>
                  <a:cubicBezTo>
                    <a:pt x="1" y="9"/>
                    <a:pt x="1" y="9"/>
                    <a:pt x="1" y="10"/>
                  </a:cubicBezTo>
                  <a:cubicBezTo>
                    <a:pt x="1" y="10"/>
                    <a:pt x="1" y="10"/>
                    <a:pt x="1" y="10"/>
                  </a:cubicBezTo>
                  <a:close/>
                  <a:moveTo>
                    <a:pt x="12" y="4"/>
                  </a:move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lose/>
                  <a:moveTo>
                    <a:pt x="3" y="2"/>
                  </a:moveTo>
                  <a:cubicBezTo>
                    <a:pt x="3" y="2"/>
                    <a:pt x="3" y="2"/>
                    <a:pt x="3" y="2"/>
                  </a:cubicBezTo>
                  <a:cubicBezTo>
                    <a:pt x="3" y="2"/>
                    <a:pt x="3" y="2"/>
                    <a:pt x="3" y="2"/>
                  </a:cubicBezTo>
                  <a:close/>
                  <a:moveTo>
                    <a:pt x="23" y="6"/>
                  </a:move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lose/>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lose/>
                  <a:moveTo>
                    <a:pt x="6" y="1"/>
                  </a:moveTo>
                  <a:cubicBezTo>
                    <a:pt x="6" y="1"/>
                    <a:pt x="6" y="1"/>
                    <a:pt x="6" y="1"/>
                  </a:cubicBezTo>
                  <a:cubicBezTo>
                    <a:pt x="6"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lose/>
                  <a:moveTo>
                    <a:pt x="19" y="12"/>
                  </a:move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lose/>
                  <a:moveTo>
                    <a:pt x="6" y="7"/>
                  </a:moveTo>
                  <a:cubicBezTo>
                    <a:pt x="6" y="7"/>
                    <a:pt x="6" y="7"/>
                    <a:pt x="6" y="7"/>
                  </a:cubicBezTo>
                  <a:cubicBezTo>
                    <a:pt x="6" y="7"/>
                    <a:pt x="6" y="7"/>
                    <a:pt x="6" y="6"/>
                  </a:cubicBezTo>
                  <a:cubicBezTo>
                    <a:pt x="6" y="6"/>
                    <a:pt x="6" y="6"/>
                    <a:pt x="6" y="6"/>
                  </a:cubicBezTo>
                  <a:cubicBezTo>
                    <a:pt x="6" y="6"/>
                    <a:pt x="6" y="6"/>
                    <a:pt x="6" y="6"/>
                  </a:cubicBezTo>
                  <a:cubicBezTo>
                    <a:pt x="6" y="7"/>
                    <a:pt x="6" y="6"/>
                    <a:pt x="6" y="6"/>
                  </a:cubicBezTo>
                  <a:cubicBezTo>
                    <a:pt x="6" y="6"/>
                    <a:pt x="6" y="7"/>
                    <a:pt x="6" y="7"/>
                  </a:cubicBezTo>
                  <a:close/>
                  <a:moveTo>
                    <a:pt x="3" y="1"/>
                  </a:move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3" y="1"/>
                    <a:pt x="3" y="1"/>
                    <a:pt x="3" y="2"/>
                  </a:cubicBezTo>
                  <a:cubicBezTo>
                    <a:pt x="3" y="2"/>
                    <a:pt x="3" y="2"/>
                    <a:pt x="3" y="2"/>
                  </a:cubicBezTo>
                  <a:cubicBezTo>
                    <a:pt x="3" y="2"/>
                    <a:pt x="3" y="2"/>
                    <a:pt x="3" y="1"/>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lose/>
                  <a:moveTo>
                    <a:pt x="10" y="4"/>
                  </a:moveTo>
                  <a:cubicBezTo>
                    <a:pt x="10" y="4"/>
                    <a:pt x="10"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lose/>
                  <a:moveTo>
                    <a:pt x="1" y="10"/>
                  </a:move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lose/>
                  <a:moveTo>
                    <a:pt x="12" y="8"/>
                  </a:moveTo>
                  <a:cubicBezTo>
                    <a:pt x="12" y="8"/>
                    <a:pt x="12" y="8"/>
                    <a:pt x="12" y="9"/>
                  </a:cubicBezTo>
                  <a:cubicBezTo>
                    <a:pt x="12" y="9"/>
                    <a:pt x="12" y="9"/>
                    <a:pt x="12" y="9"/>
                  </a:cubicBezTo>
                  <a:cubicBezTo>
                    <a:pt x="12" y="9"/>
                    <a:pt x="12" y="8"/>
                    <a:pt x="12" y="8"/>
                  </a:cubicBezTo>
                  <a:cubicBezTo>
                    <a:pt x="12" y="8"/>
                    <a:pt x="12" y="8"/>
                    <a:pt x="12" y="8"/>
                  </a:cubicBezTo>
                  <a:close/>
                  <a:moveTo>
                    <a:pt x="7" y="4"/>
                  </a:moveTo>
                  <a:cubicBezTo>
                    <a:pt x="7" y="4"/>
                    <a:pt x="7" y="4"/>
                    <a:pt x="7" y="4"/>
                  </a:cubicBezTo>
                  <a:cubicBezTo>
                    <a:pt x="7" y="4"/>
                    <a:pt x="7" y="4"/>
                    <a:pt x="7" y="4"/>
                  </a:cubicBezTo>
                  <a:cubicBezTo>
                    <a:pt x="7" y="4"/>
                    <a:pt x="7" y="4"/>
                    <a:pt x="7" y="4"/>
                  </a:cubicBezTo>
                  <a:cubicBezTo>
                    <a:pt x="7" y="4"/>
                    <a:pt x="7" y="4"/>
                    <a:pt x="7" y="4"/>
                  </a:cubicBezTo>
                  <a:close/>
                  <a:moveTo>
                    <a:pt x="21" y="11"/>
                  </a:move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lose/>
                  <a:moveTo>
                    <a:pt x="12" y="4"/>
                  </a:moveTo>
                  <a:cubicBezTo>
                    <a:pt x="11" y="4"/>
                    <a:pt x="11" y="4"/>
                    <a:pt x="11" y="4"/>
                  </a:cubicBezTo>
                  <a:cubicBezTo>
                    <a:pt x="11" y="4"/>
                    <a:pt x="11" y="4"/>
                    <a:pt x="12" y="4"/>
                  </a:cubicBezTo>
                  <a:cubicBezTo>
                    <a:pt x="12" y="4"/>
                    <a:pt x="12" y="4"/>
                    <a:pt x="12" y="4"/>
                  </a:cubicBezTo>
                  <a:cubicBezTo>
                    <a:pt x="12" y="4"/>
                    <a:pt x="12" y="4"/>
                    <a:pt x="12" y="4"/>
                  </a:cubicBezTo>
                  <a:close/>
                  <a:moveTo>
                    <a:pt x="12" y="9"/>
                  </a:move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lose/>
                  <a:moveTo>
                    <a:pt x="4" y="5"/>
                  </a:moveTo>
                  <a:cubicBezTo>
                    <a:pt x="4" y="5"/>
                    <a:pt x="4" y="5"/>
                    <a:pt x="4" y="5"/>
                  </a:cubicBezTo>
                  <a:cubicBezTo>
                    <a:pt x="4" y="5"/>
                    <a:pt x="4" y="5"/>
                    <a:pt x="4" y="5"/>
                  </a:cubicBezTo>
                  <a:cubicBezTo>
                    <a:pt x="4" y="5"/>
                    <a:pt x="4" y="5"/>
                    <a:pt x="5" y="5"/>
                  </a:cubicBezTo>
                  <a:cubicBezTo>
                    <a:pt x="5" y="5"/>
                    <a:pt x="5" y="5"/>
                    <a:pt x="5" y="5"/>
                  </a:cubicBezTo>
                  <a:cubicBezTo>
                    <a:pt x="4" y="5"/>
                    <a:pt x="4" y="5"/>
                    <a:pt x="4" y="5"/>
                  </a:cubicBezTo>
                  <a:close/>
                  <a:moveTo>
                    <a:pt x="17" y="13"/>
                  </a:moveTo>
                  <a:cubicBezTo>
                    <a:pt x="17" y="13"/>
                    <a:pt x="17" y="13"/>
                    <a:pt x="17" y="13"/>
                  </a:cubicBezTo>
                  <a:cubicBezTo>
                    <a:pt x="17" y="13"/>
                    <a:pt x="17" y="13"/>
                    <a:pt x="17" y="13"/>
                  </a:cubicBezTo>
                  <a:cubicBezTo>
                    <a:pt x="17" y="13"/>
                    <a:pt x="17" y="13"/>
                    <a:pt x="17" y="13"/>
                  </a:cubicBezTo>
                  <a:cubicBezTo>
                    <a:pt x="17" y="13"/>
                    <a:pt x="17" y="13"/>
                    <a:pt x="17" y="13"/>
                  </a:cubicBezTo>
                  <a:close/>
                  <a:moveTo>
                    <a:pt x="17" y="13"/>
                  </a:moveTo>
                  <a:cubicBezTo>
                    <a:pt x="17" y="13"/>
                    <a:pt x="17" y="13"/>
                    <a:pt x="18" y="12"/>
                  </a:cubicBezTo>
                  <a:cubicBezTo>
                    <a:pt x="18" y="13"/>
                    <a:pt x="18" y="13"/>
                    <a:pt x="17" y="13"/>
                  </a:cubicBezTo>
                  <a:close/>
                  <a:moveTo>
                    <a:pt x="2" y="8"/>
                  </a:moveTo>
                  <a:cubicBezTo>
                    <a:pt x="2" y="8"/>
                    <a:pt x="2" y="8"/>
                    <a:pt x="2" y="8"/>
                  </a:cubicBezTo>
                  <a:cubicBezTo>
                    <a:pt x="2" y="8"/>
                    <a:pt x="2" y="8"/>
                    <a:pt x="2" y="8"/>
                  </a:cubicBezTo>
                  <a:cubicBezTo>
                    <a:pt x="2" y="8"/>
                    <a:pt x="2" y="8"/>
                    <a:pt x="2" y="8"/>
                  </a:cubicBezTo>
                  <a:cubicBezTo>
                    <a:pt x="2" y="8"/>
                    <a:pt x="2" y="9"/>
                    <a:pt x="2" y="9"/>
                  </a:cubicBezTo>
                  <a:cubicBezTo>
                    <a:pt x="2" y="9"/>
                    <a:pt x="2" y="8"/>
                    <a:pt x="2" y="8"/>
                  </a:cubicBezTo>
                  <a:cubicBezTo>
                    <a:pt x="2" y="8"/>
                    <a:pt x="2" y="8"/>
                    <a:pt x="2" y="8"/>
                  </a:cubicBezTo>
                  <a:close/>
                  <a:moveTo>
                    <a:pt x="6" y="13"/>
                  </a:moveTo>
                  <a:cubicBezTo>
                    <a:pt x="6" y="13"/>
                    <a:pt x="6" y="13"/>
                    <a:pt x="6" y="13"/>
                  </a:cubicBezTo>
                  <a:cubicBezTo>
                    <a:pt x="6" y="13"/>
                    <a:pt x="6" y="13"/>
                    <a:pt x="6" y="13"/>
                  </a:cubicBezTo>
                  <a:cubicBezTo>
                    <a:pt x="6" y="13"/>
                    <a:pt x="6" y="13"/>
                    <a:pt x="6" y="13"/>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9" y="4"/>
                  </a:moveTo>
                  <a:cubicBezTo>
                    <a:pt x="8" y="4"/>
                    <a:pt x="8" y="4"/>
                    <a:pt x="8" y="4"/>
                  </a:cubicBezTo>
                  <a:cubicBezTo>
                    <a:pt x="8" y="4"/>
                    <a:pt x="9" y="4"/>
                    <a:pt x="9" y="4"/>
                  </a:cubicBezTo>
                  <a:close/>
                  <a:moveTo>
                    <a:pt x="16" y="13"/>
                  </a:moveTo>
                  <a:cubicBezTo>
                    <a:pt x="16" y="13"/>
                    <a:pt x="16" y="13"/>
                    <a:pt x="16" y="13"/>
                  </a:cubicBezTo>
                  <a:cubicBezTo>
                    <a:pt x="16" y="12"/>
                    <a:pt x="16" y="12"/>
                    <a:pt x="16" y="12"/>
                  </a:cubicBezTo>
                  <a:cubicBezTo>
                    <a:pt x="16" y="12"/>
                    <a:pt x="16" y="12"/>
                    <a:pt x="16" y="12"/>
                  </a:cubicBezTo>
                  <a:cubicBezTo>
                    <a:pt x="16" y="12"/>
                    <a:pt x="16" y="13"/>
                    <a:pt x="16" y="13"/>
                  </a:cubicBezTo>
                  <a:close/>
                  <a:moveTo>
                    <a:pt x="18" y="12"/>
                  </a:move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lose/>
                  <a:moveTo>
                    <a:pt x="3" y="6"/>
                  </a:moveTo>
                  <a:cubicBezTo>
                    <a:pt x="3" y="6"/>
                    <a:pt x="3" y="6"/>
                    <a:pt x="3" y="6"/>
                  </a:cubicBezTo>
                  <a:cubicBezTo>
                    <a:pt x="3" y="6"/>
                    <a:pt x="3" y="6"/>
                    <a:pt x="3" y="6"/>
                  </a:cubicBezTo>
                  <a:cubicBezTo>
                    <a:pt x="3" y="6"/>
                    <a:pt x="3" y="6"/>
                    <a:pt x="3" y="6"/>
                  </a:cubicBezTo>
                  <a:cubicBezTo>
                    <a:pt x="3" y="6"/>
                    <a:pt x="3" y="6"/>
                    <a:pt x="3" y="6"/>
                  </a:cubicBezTo>
                  <a:close/>
                  <a:moveTo>
                    <a:pt x="6" y="6"/>
                  </a:moveTo>
                  <a:cubicBezTo>
                    <a:pt x="6" y="6"/>
                    <a:pt x="6" y="6"/>
                    <a:pt x="6" y="6"/>
                  </a:cubicBezTo>
                  <a:cubicBezTo>
                    <a:pt x="6" y="6"/>
                    <a:pt x="6" y="6"/>
                    <a:pt x="6" y="6"/>
                  </a:cubicBezTo>
                  <a:cubicBezTo>
                    <a:pt x="6" y="6"/>
                    <a:pt x="6" y="6"/>
                    <a:pt x="6" y="6"/>
                  </a:cubicBezTo>
                  <a:cubicBezTo>
                    <a:pt x="6" y="6"/>
                    <a:pt x="6" y="6"/>
                    <a:pt x="6" y="6"/>
                  </a:cubicBezTo>
                  <a:close/>
                  <a:moveTo>
                    <a:pt x="22" y="9"/>
                  </a:moveTo>
                  <a:cubicBezTo>
                    <a:pt x="22" y="9"/>
                    <a:pt x="22" y="9"/>
                    <a:pt x="22" y="9"/>
                  </a:cubicBezTo>
                  <a:cubicBezTo>
                    <a:pt x="22" y="9"/>
                    <a:pt x="22" y="9"/>
                    <a:pt x="22" y="9"/>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10" y="2"/>
                  </a:move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lose/>
                  <a:moveTo>
                    <a:pt x="18" y="10"/>
                  </a:moveTo>
                  <a:cubicBezTo>
                    <a:pt x="18" y="10"/>
                    <a:pt x="18" y="10"/>
                    <a:pt x="18" y="10"/>
                  </a:cubicBezTo>
                  <a:cubicBezTo>
                    <a:pt x="18" y="10"/>
                    <a:pt x="18" y="10"/>
                    <a:pt x="18" y="10"/>
                  </a:cubicBezTo>
                  <a:cubicBezTo>
                    <a:pt x="18" y="10"/>
                    <a:pt x="18" y="10"/>
                    <a:pt x="18" y="10"/>
                  </a:cubicBezTo>
                  <a:cubicBezTo>
                    <a:pt x="18" y="10"/>
                    <a:pt x="18" y="10"/>
                    <a:pt x="18"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3" y="8"/>
                  </a:moveTo>
                  <a:cubicBezTo>
                    <a:pt x="23" y="9"/>
                    <a:pt x="23" y="9"/>
                    <a:pt x="23" y="9"/>
                  </a:cubicBezTo>
                  <a:cubicBezTo>
                    <a:pt x="23" y="9"/>
                    <a:pt x="23" y="8"/>
                    <a:pt x="23" y="8"/>
                  </a:cubicBezTo>
                  <a:cubicBezTo>
                    <a:pt x="23" y="8"/>
                    <a:pt x="23" y="8"/>
                    <a:pt x="23" y="8"/>
                  </a:cubicBezTo>
                  <a:cubicBezTo>
                    <a:pt x="23" y="8"/>
                    <a:pt x="23" y="8"/>
                    <a:pt x="23" y="8"/>
                  </a:cubicBezTo>
                  <a:close/>
                  <a:moveTo>
                    <a:pt x="12" y="10"/>
                  </a:moveTo>
                  <a:cubicBezTo>
                    <a:pt x="12" y="10"/>
                    <a:pt x="12" y="10"/>
                    <a:pt x="12" y="10"/>
                  </a:cubicBezTo>
                  <a:cubicBezTo>
                    <a:pt x="12" y="10"/>
                    <a:pt x="12" y="10"/>
                    <a:pt x="12" y="10"/>
                  </a:cubicBezTo>
                  <a:cubicBezTo>
                    <a:pt x="12" y="10"/>
                    <a:pt x="12" y="10"/>
                    <a:pt x="12" y="10"/>
                  </a:cubicBezTo>
                  <a:cubicBezTo>
                    <a:pt x="12" y="10"/>
                    <a:pt x="12" y="10"/>
                    <a:pt x="12" y="10"/>
                  </a:cubicBezTo>
                  <a:close/>
                  <a:moveTo>
                    <a:pt x="6" y="5"/>
                  </a:moveTo>
                  <a:cubicBezTo>
                    <a:pt x="6" y="5"/>
                    <a:pt x="6" y="5"/>
                    <a:pt x="6" y="5"/>
                  </a:cubicBezTo>
                  <a:cubicBezTo>
                    <a:pt x="6" y="5"/>
                    <a:pt x="6" y="5"/>
                    <a:pt x="6" y="5"/>
                  </a:cubicBezTo>
                  <a:cubicBezTo>
                    <a:pt x="6" y="5"/>
                    <a:pt x="6" y="5"/>
                    <a:pt x="6" y="5"/>
                  </a:cubicBezTo>
                  <a:cubicBezTo>
                    <a:pt x="6" y="5"/>
                    <a:pt x="6" y="5"/>
                    <a:pt x="6" y="5"/>
                  </a:cubicBezTo>
                  <a:close/>
                  <a:moveTo>
                    <a:pt x="7" y="7"/>
                  </a:moveTo>
                  <a:cubicBezTo>
                    <a:pt x="7" y="7"/>
                    <a:pt x="7" y="7"/>
                    <a:pt x="7" y="7"/>
                  </a:cubicBezTo>
                  <a:cubicBezTo>
                    <a:pt x="7" y="7"/>
                    <a:pt x="7" y="7"/>
                    <a:pt x="7" y="7"/>
                  </a:cubicBezTo>
                  <a:cubicBezTo>
                    <a:pt x="7" y="7"/>
                    <a:pt x="7" y="7"/>
                    <a:pt x="7" y="7"/>
                  </a:cubicBezTo>
                  <a:cubicBezTo>
                    <a:pt x="7" y="7"/>
                    <a:pt x="7" y="7"/>
                    <a:pt x="7" y="7"/>
                  </a:cubicBezTo>
                  <a:close/>
                  <a:moveTo>
                    <a:pt x="6" y="13"/>
                  </a:moveTo>
                  <a:cubicBezTo>
                    <a:pt x="6" y="14"/>
                    <a:pt x="6" y="13"/>
                    <a:pt x="6" y="14"/>
                  </a:cubicBezTo>
                  <a:cubicBezTo>
                    <a:pt x="6" y="14"/>
                    <a:pt x="6" y="14"/>
                    <a:pt x="6" y="13"/>
                  </a:cubicBezTo>
                  <a:cubicBezTo>
                    <a:pt x="6" y="13"/>
                    <a:pt x="6" y="13"/>
                    <a:pt x="6" y="13"/>
                  </a:cubicBezTo>
                  <a:cubicBezTo>
                    <a:pt x="6" y="13"/>
                    <a:pt x="6" y="13"/>
                    <a:pt x="6" y="13"/>
                  </a:cubicBezTo>
                  <a:close/>
                  <a:moveTo>
                    <a:pt x="12" y="11"/>
                  </a:moveTo>
                  <a:cubicBezTo>
                    <a:pt x="12" y="11"/>
                    <a:pt x="12" y="11"/>
                    <a:pt x="12" y="11"/>
                  </a:cubicBezTo>
                  <a:cubicBezTo>
                    <a:pt x="12" y="11"/>
                    <a:pt x="12" y="11"/>
                    <a:pt x="12" y="11"/>
                  </a:cubicBezTo>
                  <a:cubicBezTo>
                    <a:pt x="12" y="11"/>
                    <a:pt x="12" y="11"/>
                    <a:pt x="12" y="11"/>
                  </a:cubicBezTo>
                  <a:cubicBezTo>
                    <a:pt x="12" y="11"/>
                    <a:pt x="12" y="11"/>
                    <a:pt x="12" y="11"/>
                  </a:cubicBezTo>
                  <a:close/>
                  <a:moveTo>
                    <a:pt x="13" y="14"/>
                  </a:moveTo>
                  <a:cubicBezTo>
                    <a:pt x="13" y="14"/>
                    <a:pt x="13" y="14"/>
                    <a:pt x="13" y="14"/>
                  </a:cubicBezTo>
                  <a:cubicBezTo>
                    <a:pt x="12" y="14"/>
                    <a:pt x="12" y="14"/>
                    <a:pt x="12" y="14"/>
                  </a:cubicBezTo>
                  <a:cubicBezTo>
                    <a:pt x="12" y="14"/>
                    <a:pt x="12" y="14"/>
                    <a:pt x="12" y="14"/>
                  </a:cubicBezTo>
                  <a:cubicBezTo>
                    <a:pt x="12" y="14"/>
                    <a:pt x="12" y="14"/>
                    <a:pt x="12" y="14"/>
                  </a:cubicBezTo>
                  <a:cubicBezTo>
                    <a:pt x="13" y="14"/>
                    <a:pt x="13" y="14"/>
                    <a:pt x="13" y="14"/>
                  </a:cubicBezTo>
                  <a:close/>
                  <a:moveTo>
                    <a:pt x="3" y="11"/>
                  </a:moveTo>
                  <a:cubicBezTo>
                    <a:pt x="3" y="11"/>
                    <a:pt x="3" y="11"/>
                    <a:pt x="3" y="11"/>
                  </a:cubicBezTo>
                  <a:cubicBezTo>
                    <a:pt x="3" y="11"/>
                    <a:pt x="3" y="11"/>
                    <a:pt x="3" y="11"/>
                  </a:cubicBezTo>
                  <a:cubicBezTo>
                    <a:pt x="3" y="11"/>
                    <a:pt x="3" y="11"/>
                    <a:pt x="3" y="11"/>
                  </a:cubicBezTo>
                  <a:close/>
                  <a:moveTo>
                    <a:pt x="2" y="11"/>
                  </a:move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lose/>
                  <a:moveTo>
                    <a:pt x="4" y="1"/>
                  </a:moveTo>
                  <a:cubicBezTo>
                    <a:pt x="4" y="1"/>
                    <a:pt x="4" y="1"/>
                    <a:pt x="4" y="1"/>
                  </a:cubicBezTo>
                  <a:cubicBezTo>
                    <a:pt x="4" y="1"/>
                    <a:pt x="4" y="1"/>
                    <a:pt x="4" y="1"/>
                  </a:cubicBezTo>
                  <a:cubicBezTo>
                    <a:pt x="4" y="1"/>
                    <a:pt x="4" y="1"/>
                    <a:pt x="4" y="1"/>
                  </a:cubicBezTo>
                  <a:cubicBezTo>
                    <a:pt x="4" y="1"/>
                    <a:pt x="4" y="1"/>
                    <a:pt x="4" y="1"/>
                  </a:cubicBezTo>
                  <a:close/>
                  <a:moveTo>
                    <a:pt x="12" y="11"/>
                  </a:moveTo>
                  <a:cubicBezTo>
                    <a:pt x="12" y="11"/>
                    <a:pt x="12" y="11"/>
                    <a:pt x="12" y="11"/>
                  </a:cubicBezTo>
                  <a:cubicBezTo>
                    <a:pt x="12" y="11"/>
                    <a:pt x="12" y="11"/>
                    <a:pt x="12" y="11"/>
                  </a:cubicBezTo>
                  <a:cubicBezTo>
                    <a:pt x="12" y="11"/>
                    <a:pt x="12" y="11"/>
                    <a:pt x="12" y="11"/>
                  </a:cubicBezTo>
                  <a:cubicBezTo>
                    <a:pt x="12" y="11"/>
                    <a:pt x="12" y="11"/>
                    <a:pt x="12" y="11"/>
                  </a:cubicBezTo>
                  <a:close/>
                  <a:moveTo>
                    <a:pt x="3" y="13"/>
                  </a:move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lose/>
                  <a:moveTo>
                    <a:pt x="6" y="3"/>
                  </a:moveTo>
                  <a:cubicBezTo>
                    <a:pt x="6" y="3"/>
                    <a:pt x="6" y="3"/>
                    <a:pt x="6" y="3"/>
                  </a:cubicBezTo>
                  <a:cubicBezTo>
                    <a:pt x="6" y="3"/>
                    <a:pt x="6" y="3"/>
                    <a:pt x="6" y="3"/>
                  </a:cubicBezTo>
                  <a:cubicBezTo>
                    <a:pt x="6" y="3"/>
                    <a:pt x="6" y="3"/>
                    <a:pt x="6" y="3"/>
                  </a:cubicBezTo>
                  <a:cubicBezTo>
                    <a:pt x="6" y="3"/>
                    <a:pt x="6" y="3"/>
                    <a:pt x="6" y="3"/>
                  </a:cubicBezTo>
                  <a:close/>
                  <a:moveTo>
                    <a:pt x="1" y="7"/>
                  </a:moveTo>
                  <a:cubicBezTo>
                    <a:pt x="1" y="7"/>
                    <a:pt x="1" y="7"/>
                    <a:pt x="1" y="7"/>
                  </a:cubicBezTo>
                  <a:cubicBezTo>
                    <a:pt x="1" y="7"/>
                    <a:pt x="1" y="7"/>
                    <a:pt x="1" y="7"/>
                  </a:cubicBezTo>
                  <a:cubicBezTo>
                    <a:pt x="1" y="7"/>
                    <a:pt x="1" y="7"/>
                    <a:pt x="1" y="7"/>
                  </a:cubicBezTo>
                  <a:cubicBezTo>
                    <a:pt x="1" y="7"/>
                    <a:pt x="1" y="7"/>
                    <a:pt x="1" y="7"/>
                  </a:cubicBezTo>
                  <a:close/>
                  <a:moveTo>
                    <a:pt x="12" y="10"/>
                  </a:moveTo>
                  <a:cubicBezTo>
                    <a:pt x="12" y="10"/>
                    <a:pt x="12" y="10"/>
                    <a:pt x="12" y="10"/>
                  </a:cubicBezTo>
                  <a:cubicBezTo>
                    <a:pt x="12" y="10"/>
                    <a:pt x="12" y="10"/>
                    <a:pt x="12" y="10"/>
                  </a:cubicBezTo>
                  <a:cubicBezTo>
                    <a:pt x="12" y="10"/>
                    <a:pt x="12" y="10"/>
                    <a:pt x="12" y="10"/>
                  </a:cubicBezTo>
                  <a:close/>
                  <a:moveTo>
                    <a:pt x="4" y="12"/>
                  </a:moveTo>
                  <a:cubicBezTo>
                    <a:pt x="4" y="13"/>
                    <a:pt x="4" y="13"/>
                    <a:pt x="4" y="13"/>
                  </a:cubicBezTo>
                  <a:cubicBezTo>
                    <a:pt x="4" y="13"/>
                    <a:pt x="4" y="13"/>
                    <a:pt x="4" y="12"/>
                  </a:cubicBezTo>
                  <a:cubicBezTo>
                    <a:pt x="4" y="12"/>
                    <a:pt x="4" y="12"/>
                    <a:pt x="4" y="12"/>
                  </a:cubicBezTo>
                  <a:cubicBezTo>
                    <a:pt x="4" y="12"/>
                    <a:pt x="4" y="12"/>
                    <a:pt x="4" y="12"/>
                  </a:cubicBezTo>
                  <a:close/>
                  <a:moveTo>
                    <a:pt x="11" y="4"/>
                  </a:moveTo>
                  <a:cubicBezTo>
                    <a:pt x="11" y="4"/>
                    <a:pt x="11" y="4"/>
                    <a:pt x="11" y="4"/>
                  </a:cubicBezTo>
                  <a:cubicBezTo>
                    <a:pt x="11" y="4"/>
                    <a:pt x="11" y="4"/>
                    <a:pt x="11" y="4"/>
                  </a:cubicBezTo>
                  <a:cubicBezTo>
                    <a:pt x="11" y="4"/>
                    <a:pt x="11" y="4"/>
                    <a:pt x="11" y="4"/>
                  </a:cubicBezTo>
                  <a:close/>
                  <a:moveTo>
                    <a:pt x="13" y="8"/>
                  </a:moveTo>
                  <a:cubicBezTo>
                    <a:pt x="13" y="8"/>
                    <a:pt x="13" y="8"/>
                    <a:pt x="13" y="8"/>
                  </a:cubicBezTo>
                  <a:cubicBezTo>
                    <a:pt x="13" y="8"/>
                    <a:pt x="13" y="8"/>
                    <a:pt x="13" y="8"/>
                  </a:cubicBezTo>
                  <a:cubicBezTo>
                    <a:pt x="13" y="8"/>
                    <a:pt x="13" y="8"/>
                    <a:pt x="13" y="8"/>
                  </a:cubicBezTo>
                  <a:cubicBezTo>
                    <a:pt x="13" y="8"/>
                    <a:pt x="13" y="8"/>
                    <a:pt x="13" y="8"/>
                  </a:cubicBezTo>
                  <a:close/>
                  <a:moveTo>
                    <a:pt x="2" y="8"/>
                  </a:moveTo>
                  <a:cubicBezTo>
                    <a:pt x="2" y="8"/>
                    <a:pt x="2" y="8"/>
                    <a:pt x="2" y="8"/>
                  </a:cubicBezTo>
                  <a:cubicBezTo>
                    <a:pt x="2" y="8"/>
                    <a:pt x="2" y="8"/>
                    <a:pt x="2" y="8"/>
                  </a:cubicBezTo>
                  <a:cubicBezTo>
                    <a:pt x="2" y="8"/>
                    <a:pt x="2" y="8"/>
                    <a:pt x="2" y="8"/>
                  </a:cubicBezTo>
                  <a:cubicBezTo>
                    <a:pt x="2" y="8"/>
                    <a:pt x="2" y="8"/>
                    <a:pt x="2" y="8"/>
                  </a:cubicBezTo>
                  <a:close/>
                  <a:moveTo>
                    <a:pt x="3" y="6"/>
                  </a:moveTo>
                  <a:cubicBezTo>
                    <a:pt x="3" y="6"/>
                    <a:pt x="3" y="6"/>
                    <a:pt x="3" y="6"/>
                  </a:cubicBezTo>
                  <a:close/>
                  <a:moveTo>
                    <a:pt x="3" y="6"/>
                  </a:moveTo>
                  <a:cubicBezTo>
                    <a:pt x="3" y="6"/>
                    <a:pt x="3" y="6"/>
                    <a:pt x="3" y="6"/>
                  </a:cubicBezTo>
                  <a:cubicBezTo>
                    <a:pt x="3" y="6"/>
                    <a:pt x="3" y="6"/>
                    <a:pt x="4" y="6"/>
                  </a:cubicBezTo>
                  <a:cubicBezTo>
                    <a:pt x="4" y="6"/>
                    <a:pt x="4" y="6"/>
                    <a:pt x="4" y="6"/>
                  </a:cubicBezTo>
                  <a:cubicBezTo>
                    <a:pt x="4" y="6"/>
                    <a:pt x="4" y="6"/>
                    <a:pt x="3" y="6"/>
                  </a:cubicBezTo>
                  <a:close/>
                  <a:moveTo>
                    <a:pt x="1" y="8"/>
                  </a:moveTo>
                  <a:cubicBezTo>
                    <a:pt x="1" y="8"/>
                    <a:pt x="1" y="8"/>
                    <a:pt x="1" y="8"/>
                  </a:cubicBezTo>
                  <a:cubicBezTo>
                    <a:pt x="1" y="8"/>
                    <a:pt x="1" y="8"/>
                    <a:pt x="1" y="8"/>
                  </a:cubicBezTo>
                  <a:cubicBezTo>
                    <a:pt x="1" y="9"/>
                    <a:pt x="1" y="8"/>
                    <a:pt x="1" y="8"/>
                  </a:cubicBezTo>
                  <a:cubicBezTo>
                    <a:pt x="1" y="8"/>
                    <a:pt x="1" y="8"/>
                    <a:pt x="1" y="8"/>
                  </a:cubicBezTo>
                  <a:close/>
                  <a:moveTo>
                    <a:pt x="2" y="8"/>
                  </a:moveTo>
                  <a:cubicBezTo>
                    <a:pt x="2" y="9"/>
                    <a:pt x="2" y="9"/>
                    <a:pt x="2" y="9"/>
                  </a:cubicBezTo>
                  <a:cubicBezTo>
                    <a:pt x="2" y="9"/>
                    <a:pt x="2" y="8"/>
                    <a:pt x="2" y="8"/>
                  </a:cubicBezTo>
                  <a:cubicBezTo>
                    <a:pt x="2" y="8"/>
                    <a:pt x="2" y="8"/>
                    <a:pt x="2" y="8"/>
                  </a:cubicBezTo>
                  <a:cubicBezTo>
                    <a:pt x="2" y="8"/>
                    <a:pt x="2" y="8"/>
                    <a:pt x="2" y="8"/>
                  </a:cubicBezTo>
                  <a:close/>
                  <a:moveTo>
                    <a:pt x="11" y="3"/>
                  </a:moveTo>
                  <a:cubicBezTo>
                    <a:pt x="11" y="3"/>
                    <a:pt x="11" y="3"/>
                    <a:pt x="11" y="3"/>
                  </a:cubicBezTo>
                  <a:cubicBezTo>
                    <a:pt x="11" y="3"/>
                    <a:pt x="11" y="3"/>
                    <a:pt x="11" y="3"/>
                  </a:cubicBezTo>
                  <a:cubicBezTo>
                    <a:pt x="11" y="3"/>
                    <a:pt x="11" y="3"/>
                    <a:pt x="11" y="3"/>
                  </a:cubicBezTo>
                  <a:cubicBezTo>
                    <a:pt x="11" y="3"/>
                    <a:pt x="11" y="3"/>
                    <a:pt x="11" y="3"/>
                  </a:cubicBezTo>
                  <a:close/>
                  <a:moveTo>
                    <a:pt x="12" y="10"/>
                  </a:moveTo>
                  <a:cubicBezTo>
                    <a:pt x="12" y="10"/>
                    <a:pt x="12" y="10"/>
                    <a:pt x="12" y="10"/>
                  </a:cubicBezTo>
                  <a:cubicBezTo>
                    <a:pt x="12" y="10"/>
                    <a:pt x="12" y="10"/>
                    <a:pt x="12" y="11"/>
                  </a:cubicBezTo>
                  <a:cubicBezTo>
                    <a:pt x="12" y="11"/>
                    <a:pt x="12" y="11"/>
                    <a:pt x="12" y="11"/>
                  </a:cubicBezTo>
                  <a:cubicBezTo>
                    <a:pt x="12" y="11"/>
                    <a:pt x="12" y="10"/>
                    <a:pt x="12" y="10"/>
                  </a:cubicBezTo>
                  <a:close/>
                  <a:moveTo>
                    <a:pt x="12" y="4"/>
                  </a:moveTo>
                  <a:cubicBezTo>
                    <a:pt x="12" y="4"/>
                    <a:pt x="12" y="4"/>
                    <a:pt x="12" y="4"/>
                  </a:cubicBezTo>
                  <a:cubicBezTo>
                    <a:pt x="12" y="4"/>
                    <a:pt x="12" y="4"/>
                    <a:pt x="12" y="4"/>
                  </a:cubicBezTo>
                  <a:close/>
                  <a:moveTo>
                    <a:pt x="22" y="9"/>
                  </a:moveTo>
                  <a:cubicBezTo>
                    <a:pt x="21" y="9"/>
                    <a:pt x="21" y="9"/>
                    <a:pt x="21" y="9"/>
                  </a:cubicBezTo>
                  <a:cubicBezTo>
                    <a:pt x="21" y="9"/>
                    <a:pt x="21" y="9"/>
                    <a:pt x="22" y="9"/>
                  </a:cubicBezTo>
                  <a:close/>
                  <a:moveTo>
                    <a:pt x="16" y="12"/>
                  </a:moveTo>
                  <a:cubicBezTo>
                    <a:pt x="16" y="12"/>
                    <a:pt x="16" y="12"/>
                    <a:pt x="16" y="12"/>
                  </a:cubicBezTo>
                  <a:cubicBezTo>
                    <a:pt x="16" y="12"/>
                    <a:pt x="16" y="12"/>
                    <a:pt x="16" y="12"/>
                  </a:cubicBezTo>
                  <a:cubicBezTo>
                    <a:pt x="16" y="12"/>
                    <a:pt x="16" y="12"/>
                    <a:pt x="16" y="12"/>
                  </a:cubicBezTo>
                  <a:cubicBezTo>
                    <a:pt x="16" y="12"/>
                    <a:pt x="16" y="12"/>
                    <a:pt x="16" y="12"/>
                  </a:cubicBezTo>
                  <a:close/>
                  <a:moveTo>
                    <a:pt x="15" y="6"/>
                  </a:moveTo>
                  <a:cubicBezTo>
                    <a:pt x="15" y="6"/>
                    <a:pt x="15" y="6"/>
                    <a:pt x="15" y="6"/>
                  </a:cubicBezTo>
                  <a:cubicBezTo>
                    <a:pt x="15" y="6"/>
                    <a:pt x="15" y="6"/>
                    <a:pt x="15" y="6"/>
                  </a:cubicBezTo>
                  <a:close/>
                  <a:moveTo>
                    <a:pt x="2" y="9"/>
                  </a:moveTo>
                  <a:cubicBezTo>
                    <a:pt x="2" y="9"/>
                    <a:pt x="2" y="9"/>
                    <a:pt x="2" y="9"/>
                  </a:cubicBezTo>
                  <a:cubicBezTo>
                    <a:pt x="2" y="9"/>
                    <a:pt x="2" y="9"/>
                    <a:pt x="2" y="9"/>
                  </a:cubicBezTo>
                  <a:cubicBezTo>
                    <a:pt x="2" y="9"/>
                    <a:pt x="2" y="9"/>
                    <a:pt x="2" y="9"/>
                  </a:cubicBezTo>
                  <a:cubicBezTo>
                    <a:pt x="2" y="9"/>
                    <a:pt x="2" y="9"/>
                    <a:pt x="2" y="9"/>
                  </a:cubicBezTo>
                  <a:close/>
                  <a:moveTo>
                    <a:pt x="15" y="13"/>
                  </a:moveTo>
                  <a:cubicBezTo>
                    <a:pt x="15" y="13"/>
                    <a:pt x="15" y="13"/>
                    <a:pt x="15" y="13"/>
                  </a:cubicBezTo>
                  <a:cubicBezTo>
                    <a:pt x="14" y="13"/>
                    <a:pt x="14" y="13"/>
                    <a:pt x="14" y="13"/>
                  </a:cubicBezTo>
                  <a:cubicBezTo>
                    <a:pt x="14" y="13"/>
                    <a:pt x="14" y="13"/>
                    <a:pt x="15" y="13"/>
                  </a:cubicBezTo>
                  <a:cubicBezTo>
                    <a:pt x="15" y="13"/>
                    <a:pt x="15" y="13"/>
                    <a:pt x="15" y="13"/>
                  </a:cubicBezTo>
                  <a:close/>
                  <a:moveTo>
                    <a:pt x="12" y="4"/>
                  </a:moveTo>
                  <a:cubicBezTo>
                    <a:pt x="12" y="4"/>
                    <a:pt x="12" y="4"/>
                    <a:pt x="12" y="4"/>
                  </a:cubicBezTo>
                  <a:cubicBezTo>
                    <a:pt x="12" y="4"/>
                    <a:pt x="12" y="4"/>
                    <a:pt x="12" y="4"/>
                  </a:cubicBezTo>
                  <a:cubicBezTo>
                    <a:pt x="12" y="4"/>
                    <a:pt x="12" y="4"/>
                    <a:pt x="12" y="4"/>
                  </a:cubicBezTo>
                  <a:close/>
                  <a:moveTo>
                    <a:pt x="10" y="4"/>
                  </a:moveTo>
                  <a:cubicBezTo>
                    <a:pt x="10" y="4"/>
                    <a:pt x="10" y="4"/>
                    <a:pt x="10" y="4"/>
                  </a:cubicBezTo>
                  <a:cubicBezTo>
                    <a:pt x="10" y="4"/>
                    <a:pt x="10" y="4"/>
                    <a:pt x="10" y="4"/>
                  </a:cubicBezTo>
                  <a:cubicBezTo>
                    <a:pt x="10" y="4"/>
                    <a:pt x="10" y="4"/>
                    <a:pt x="10" y="4"/>
                  </a:cubicBezTo>
                  <a:cubicBezTo>
                    <a:pt x="10" y="4"/>
                    <a:pt x="10" y="4"/>
                    <a:pt x="10" y="4"/>
                  </a:cubicBezTo>
                  <a:close/>
                  <a:moveTo>
                    <a:pt x="19" y="10"/>
                  </a:moveTo>
                  <a:cubicBezTo>
                    <a:pt x="19" y="10"/>
                    <a:pt x="19" y="10"/>
                    <a:pt x="19" y="10"/>
                  </a:cubicBezTo>
                  <a:cubicBezTo>
                    <a:pt x="20" y="10"/>
                    <a:pt x="20" y="10"/>
                    <a:pt x="20" y="10"/>
                  </a:cubicBezTo>
                  <a:cubicBezTo>
                    <a:pt x="20" y="10"/>
                    <a:pt x="20" y="10"/>
                    <a:pt x="19" y="10"/>
                  </a:cubicBezTo>
                  <a:close/>
                  <a:moveTo>
                    <a:pt x="21" y="9"/>
                  </a:moveTo>
                  <a:cubicBezTo>
                    <a:pt x="21" y="10"/>
                    <a:pt x="21" y="9"/>
                    <a:pt x="21" y="9"/>
                  </a:cubicBezTo>
                  <a:cubicBezTo>
                    <a:pt x="21" y="9"/>
                    <a:pt x="21" y="9"/>
                    <a:pt x="21" y="9"/>
                  </a:cubicBezTo>
                  <a:close/>
                  <a:moveTo>
                    <a:pt x="12" y="10"/>
                  </a:moveTo>
                  <a:cubicBezTo>
                    <a:pt x="12" y="10"/>
                    <a:pt x="12" y="10"/>
                    <a:pt x="12" y="10"/>
                  </a:cubicBezTo>
                  <a:cubicBezTo>
                    <a:pt x="12" y="10"/>
                    <a:pt x="12" y="10"/>
                    <a:pt x="12" y="10"/>
                  </a:cubicBezTo>
                  <a:cubicBezTo>
                    <a:pt x="12" y="10"/>
                    <a:pt x="12" y="10"/>
                    <a:pt x="12" y="10"/>
                  </a:cubicBezTo>
                  <a:cubicBezTo>
                    <a:pt x="12" y="10"/>
                    <a:pt x="12" y="10"/>
                    <a:pt x="12" y="10"/>
                  </a:cubicBezTo>
                  <a:close/>
                  <a:moveTo>
                    <a:pt x="5" y="13"/>
                  </a:moveTo>
                  <a:cubicBezTo>
                    <a:pt x="4" y="13"/>
                    <a:pt x="4" y="13"/>
                    <a:pt x="4" y="13"/>
                  </a:cubicBezTo>
                  <a:cubicBezTo>
                    <a:pt x="4" y="13"/>
                    <a:pt x="5" y="13"/>
                    <a:pt x="5" y="13"/>
                  </a:cubicBezTo>
                  <a:cubicBezTo>
                    <a:pt x="5" y="13"/>
                    <a:pt x="5" y="13"/>
                    <a:pt x="5" y="13"/>
                  </a:cubicBezTo>
                  <a:close/>
                  <a:moveTo>
                    <a:pt x="21" y="6"/>
                  </a:moveTo>
                  <a:cubicBezTo>
                    <a:pt x="21" y="6"/>
                    <a:pt x="21" y="6"/>
                    <a:pt x="21" y="6"/>
                  </a:cubicBezTo>
                  <a:cubicBezTo>
                    <a:pt x="21" y="6"/>
                    <a:pt x="21" y="6"/>
                    <a:pt x="21" y="6"/>
                  </a:cubicBezTo>
                  <a:cubicBezTo>
                    <a:pt x="21" y="6"/>
                    <a:pt x="21" y="6"/>
                    <a:pt x="21" y="6"/>
                  </a:cubicBezTo>
                  <a:cubicBezTo>
                    <a:pt x="21" y="6"/>
                    <a:pt x="21" y="6"/>
                    <a:pt x="21" y="6"/>
                  </a:cubicBezTo>
                  <a:close/>
                  <a:moveTo>
                    <a:pt x="0" y="9"/>
                  </a:moveTo>
                  <a:cubicBezTo>
                    <a:pt x="0" y="9"/>
                    <a:pt x="0" y="9"/>
                    <a:pt x="0" y="9"/>
                  </a:cubicBezTo>
                  <a:cubicBezTo>
                    <a:pt x="0" y="9"/>
                    <a:pt x="0" y="9"/>
                    <a:pt x="0" y="9"/>
                  </a:cubicBezTo>
                  <a:cubicBezTo>
                    <a:pt x="0" y="9"/>
                    <a:pt x="0" y="9"/>
                    <a:pt x="0" y="9"/>
                  </a:cubicBezTo>
                  <a:close/>
                  <a:moveTo>
                    <a:pt x="10" y="4"/>
                  </a:moveTo>
                  <a:cubicBezTo>
                    <a:pt x="10" y="4"/>
                    <a:pt x="10" y="4"/>
                    <a:pt x="10" y="4"/>
                  </a:cubicBezTo>
                  <a:cubicBezTo>
                    <a:pt x="10" y="4"/>
                    <a:pt x="10" y="4"/>
                    <a:pt x="10" y="4"/>
                  </a:cubicBezTo>
                  <a:cubicBezTo>
                    <a:pt x="10" y="4"/>
                    <a:pt x="10" y="4"/>
                    <a:pt x="10" y="4"/>
                  </a:cubicBezTo>
                  <a:cubicBezTo>
                    <a:pt x="10" y="4"/>
                    <a:pt x="10" y="4"/>
                    <a:pt x="10" y="4"/>
                  </a:cubicBezTo>
                  <a:close/>
                  <a:moveTo>
                    <a:pt x="10" y="4"/>
                  </a:moveTo>
                  <a:cubicBezTo>
                    <a:pt x="10" y="4"/>
                    <a:pt x="11" y="4"/>
                    <a:pt x="10" y="4"/>
                  </a:cubicBezTo>
                  <a:cubicBezTo>
                    <a:pt x="10" y="4"/>
                    <a:pt x="10" y="4"/>
                    <a:pt x="10" y="4"/>
                  </a:cubicBezTo>
                  <a:cubicBezTo>
                    <a:pt x="10" y="4"/>
                    <a:pt x="10" y="4"/>
                    <a:pt x="10" y="4"/>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lose/>
                  <a:moveTo>
                    <a:pt x="10" y="11"/>
                  </a:moveTo>
                  <a:cubicBezTo>
                    <a:pt x="10" y="11"/>
                    <a:pt x="10" y="11"/>
                    <a:pt x="10" y="11"/>
                  </a:cubicBezTo>
                  <a:cubicBezTo>
                    <a:pt x="10" y="11"/>
                    <a:pt x="10" y="11"/>
                    <a:pt x="10" y="11"/>
                  </a:cubicBezTo>
                  <a:close/>
                  <a:moveTo>
                    <a:pt x="12" y="4"/>
                  </a:moveTo>
                  <a:cubicBezTo>
                    <a:pt x="12" y="4"/>
                    <a:pt x="12" y="4"/>
                    <a:pt x="12" y="4"/>
                  </a:cubicBezTo>
                  <a:cubicBezTo>
                    <a:pt x="12" y="4"/>
                    <a:pt x="12" y="4"/>
                    <a:pt x="12" y="4"/>
                  </a:cubicBezTo>
                  <a:close/>
                  <a:moveTo>
                    <a:pt x="4" y="13"/>
                  </a:moveTo>
                  <a:cubicBezTo>
                    <a:pt x="4" y="13"/>
                    <a:pt x="4" y="13"/>
                    <a:pt x="4" y="13"/>
                  </a:cubicBezTo>
                  <a:cubicBezTo>
                    <a:pt x="4" y="13"/>
                    <a:pt x="4" y="13"/>
                    <a:pt x="4" y="13"/>
                  </a:cubicBezTo>
                  <a:cubicBezTo>
                    <a:pt x="4" y="13"/>
                    <a:pt x="4" y="13"/>
                    <a:pt x="4" y="13"/>
                  </a:cubicBezTo>
                  <a:close/>
                  <a:moveTo>
                    <a:pt x="4" y="13"/>
                  </a:moveTo>
                  <a:cubicBezTo>
                    <a:pt x="4" y="13"/>
                    <a:pt x="4" y="13"/>
                    <a:pt x="4" y="13"/>
                  </a:cubicBezTo>
                  <a:cubicBezTo>
                    <a:pt x="4" y="13"/>
                    <a:pt x="4" y="13"/>
                    <a:pt x="4" y="13"/>
                  </a:cubicBezTo>
                  <a:cubicBezTo>
                    <a:pt x="4" y="13"/>
                    <a:pt x="4" y="13"/>
                    <a:pt x="4" y="13"/>
                  </a:cubicBezTo>
                  <a:cubicBezTo>
                    <a:pt x="4" y="13"/>
                    <a:pt x="4" y="13"/>
                    <a:pt x="4" y="13"/>
                  </a:cubicBezTo>
                  <a:close/>
                  <a:moveTo>
                    <a:pt x="16" y="5"/>
                  </a:moveTo>
                  <a:cubicBezTo>
                    <a:pt x="16" y="5"/>
                    <a:pt x="16" y="5"/>
                    <a:pt x="16" y="5"/>
                  </a:cubicBezTo>
                  <a:cubicBezTo>
                    <a:pt x="16" y="5"/>
                    <a:pt x="16" y="5"/>
                    <a:pt x="16" y="5"/>
                  </a:cubicBezTo>
                  <a:close/>
                  <a:moveTo>
                    <a:pt x="1" y="7"/>
                  </a:moveTo>
                  <a:cubicBezTo>
                    <a:pt x="1" y="7"/>
                    <a:pt x="1" y="7"/>
                    <a:pt x="1" y="7"/>
                  </a:cubicBezTo>
                  <a:cubicBezTo>
                    <a:pt x="1" y="7"/>
                    <a:pt x="1" y="7"/>
                    <a:pt x="1" y="7"/>
                  </a:cubicBezTo>
                  <a:cubicBezTo>
                    <a:pt x="1" y="7"/>
                    <a:pt x="1" y="7"/>
                    <a:pt x="1" y="7"/>
                  </a:cubicBezTo>
                  <a:cubicBezTo>
                    <a:pt x="1" y="7"/>
                    <a:pt x="1" y="7"/>
                    <a:pt x="1" y="7"/>
                  </a:cubicBezTo>
                  <a:close/>
                  <a:moveTo>
                    <a:pt x="12" y="11"/>
                  </a:moveTo>
                  <a:cubicBezTo>
                    <a:pt x="12" y="11"/>
                    <a:pt x="12" y="11"/>
                    <a:pt x="12" y="11"/>
                  </a:cubicBezTo>
                  <a:cubicBezTo>
                    <a:pt x="12" y="11"/>
                    <a:pt x="12" y="11"/>
                    <a:pt x="12" y="11"/>
                  </a:cubicBezTo>
                  <a:cubicBezTo>
                    <a:pt x="12" y="11"/>
                    <a:pt x="12" y="11"/>
                    <a:pt x="12" y="11"/>
                  </a:cubicBezTo>
                  <a:close/>
                  <a:moveTo>
                    <a:pt x="12" y="4"/>
                  </a:moveTo>
                  <a:cubicBezTo>
                    <a:pt x="12" y="4"/>
                    <a:pt x="12" y="4"/>
                    <a:pt x="12" y="4"/>
                  </a:cubicBezTo>
                  <a:cubicBezTo>
                    <a:pt x="12" y="4"/>
                    <a:pt x="12" y="4"/>
                    <a:pt x="12" y="4"/>
                  </a:cubicBezTo>
                  <a:cubicBezTo>
                    <a:pt x="12" y="5"/>
                    <a:pt x="12" y="5"/>
                    <a:pt x="12" y="5"/>
                  </a:cubicBezTo>
                  <a:cubicBezTo>
                    <a:pt x="12" y="5"/>
                    <a:pt x="12" y="5"/>
                    <a:pt x="12" y="4"/>
                  </a:cubicBezTo>
                  <a:close/>
                  <a:moveTo>
                    <a:pt x="6" y="5"/>
                  </a:moveTo>
                  <a:cubicBezTo>
                    <a:pt x="6" y="5"/>
                    <a:pt x="6" y="5"/>
                    <a:pt x="6" y="5"/>
                  </a:cubicBezTo>
                  <a:cubicBezTo>
                    <a:pt x="6" y="5"/>
                    <a:pt x="6" y="5"/>
                    <a:pt x="6" y="5"/>
                  </a:cubicBezTo>
                  <a:cubicBezTo>
                    <a:pt x="6" y="5"/>
                    <a:pt x="6" y="5"/>
                    <a:pt x="6" y="5"/>
                  </a:cubicBezTo>
                  <a:cubicBezTo>
                    <a:pt x="6" y="5"/>
                    <a:pt x="6" y="5"/>
                    <a:pt x="6" y="5"/>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16" y="9"/>
                  </a:moveTo>
                  <a:cubicBezTo>
                    <a:pt x="16" y="9"/>
                    <a:pt x="16" y="9"/>
                    <a:pt x="16" y="9"/>
                  </a:cubicBezTo>
                  <a:cubicBezTo>
                    <a:pt x="16" y="9"/>
                    <a:pt x="16" y="9"/>
                    <a:pt x="16" y="9"/>
                  </a:cubicBezTo>
                  <a:close/>
                  <a:moveTo>
                    <a:pt x="1" y="0"/>
                  </a:moveTo>
                  <a:cubicBezTo>
                    <a:pt x="1" y="0"/>
                    <a:pt x="1" y="0"/>
                    <a:pt x="1" y="0"/>
                  </a:cubicBezTo>
                  <a:cubicBezTo>
                    <a:pt x="1" y="0"/>
                    <a:pt x="1" y="0"/>
                    <a:pt x="1" y="0"/>
                  </a:cubicBezTo>
                  <a:cubicBezTo>
                    <a:pt x="1" y="0"/>
                    <a:pt x="1" y="0"/>
                    <a:pt x="1" y="0"/>
                  </a:cubicBezTo>
                  <a:cubicBezTo>
                    <a:pt x="1" y="0"/>
                    <a:pt x="1" y="0"/>
                    <a:pt x="1" y="0"/>
                  </a:cubicBezTo>
                  <a:close/>
                  <a:moveTo>
                    <a:pt x="12" y="14"/>
                  </a:moveTo>
                  <a:cubicBezTo>
                    <a:pt x="12" y="14"/>
                    <a:pt x="12" y="14"/>
                    <a:pt x="12" y="14"/>
                  </a:cubicBezTo>
                  <a:cubicBezTo>
                    <a:pt x="12" y="14"/>
                    <a:pt x="12" y="14"/>
                    <a:pt x="12" y="14"/>
                  </a:cubicBezTo>
                  <a:close/>
                  <a:moveTo>
                    <a:pt x="11" y="4"/>
                  </a:moveTo>
                  <a:cubicBezTo>
                    <a:pt x="11" y="4"/>
                    <a:pt x="11" y="4"/>
                    <a:pt x="11" y="4"/>
                  </a:cubicBezTo>
                  <a:cubicBezTo>
                    <a:pt x="11" y="4"/>
                    <a:pt x="11" y="4"/>
                    <a:pt x="11" y="4"/>
                  </a:cubicBezTo>
                  <a:cubicBezTo>
                    <a:pt x="11" y="4"/>
                    <a:pt x="11" y="4"/>
                    <a:pt x="11" y="4"/>
                  </a:cubicBezTo>
                  <a:cubicBezTo>
                    <a:pt x="11" y="4"/>
                    <a:pt x="11" y="4"/>
                    <a:pt x="11" y="4"/>
                  </a:cubicBezTo>
                  <a:close/>
                  <a:moveTo>
                    <a:pt x="20" y="5"/>
                  </a:moveTo>
                  <a:cubicBezTo>
                    <a:pt x="20" y="5"/>
                    <a:pt x="20" y="5"/>
                    <a:pt x="20" y="5"/>
                  </a:cubicBezTo>
                  <a:cubicBezTo>
                    <a:pt x="20" y="5"/>
                    <a:pt x="20" y="5"/>
                    <a:pt x="20" y="5"/>
                  </a:cubicBezTo>
                  <a:cubicBezTo>
                    <a:pt x="20" y="5"/>
                    <a:pt x="20" y="5"/>
                    <a:pt x="20" y="5"/>
                  </a:cubicBezTo>
                  <a:cubicBezTo>
                    <a:pt x="20" y="5"/>
                    <a:pt x="20" y="5"/>
                    <a:pt x="20" y="5"/>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lose/>
                  <a:moveTo>
                    <a:pt x="10" y="3"/>
                  </a:moveTo>
                  <a:cubicBezTo>
                    <a:pt x="10" y="3"/>
                    <a:pt x="10" y="3"/>
                    <a:pt x="10" y="3"/>
                  </a:cubicBezTo>
                  <a:cubicBezTo>
                    <a:pt x="10" y="3"/>
                    <a:pt x="10" y="3"/>
                    <a:pt x="10" y="3"/>
                  </a:cubicBezTo>
                  <a:cubicBezTo>
                    <a:pt x="10" y="3"/>
                    <a:pt x="10" y="3"/>
                    <a:pt x="10" y="3"/>
                  </a:cubicBezTo>
                  <a:cubicBezTo>
                    <a:pt x="10" y="3"/>
                    <a:pt x="10" y="3"/>
                    <a:pt x="10" y="3"/>
                  </a:cubicBezTo>
                  <a:close/>
                  <a:moveTo>
                    <a:pt x="11" y="4"/>
                  </a:moveTo>
                  <a:cubicBezTo>
                    <a:pt x="11" y="4"/>
                    <a:pt x="11" y="4"/>
                    <a:pt x="11" y="4"/>
                  </a:cubicBezTo>
                  <a:cubicBezTo>
                    <a:pt x="11" y="4"/>
                    <a:pt x="11" y="4"/>
                    <a:pt x="11" y="4"/>
                  </a:cubicBezTo>
                  <a:cubicBezTo>
                    <a:pt x="11" y="4"/>
                    <a:pt x="11" y="4"/>
                    <a:pt x="11" y="4"/>
                  </a:cubicBezTo>
                  <a:cubicBezTo>
                    <a:pt x="11" y="4"/>
                    <a:pt x="11" y="4"/>
                    <a:pt x="11" y="4"/>
                  </a:cubicBezTo>
                  <a:close/>
                  <a:moveTo>
                    <a:pt x="21" y="6"/>
                  </a:moveTo>
                  <a:cubicBezTo>
                    <a:pt x="21" y="6"/>
                    <a:pt x="21" y="6"/>
                    <a:pt x="21" y="6"/>
                  </a:cubicBezTo>
                  <a:cubicBezTo>
                    <a:pt x="21" y="6"/>
                    <a:pt x="21" y="6"/>
                    <a:pt x="21" y="6"/>
                  </a:cubicBezTo>
                  <a:cubicBezTo>
                    <a:pt x="21" y="6"/>
                    <a:pt x="21" y="6"/>
                    <a:pt x="21" y="6"/>
                  </a:cubicBezTo>
                  <a:cubicBezTo>
                    <a:pt x="21" y="6"/>
                    <a:pt x="21" y="6"/>
                    <a:pt x="21" y="6"/>
                  </a:cubicBezTo>
                  <a:close/>
                  <a:moveTo>
                    <a:pt x="17" y="9"/>
                  </a:moveTo>
                  <a:cubicBezTo>
                    <a:pt x="17" y="9"/>
                    <a:pt x="17" y="9"/>
                    <a:pt x="17" y="9"/>
                  </a:cubicBezTo>
                  <a:cubicBezTo>
                    <a:pt x="17" y="9"/>
                    <a:pt x="17" y="9"/>
                    <a:pt x="17" y="9"/>
                  </a:cubicBezTo>
                  <a:cubicBezTo>
                    <a:pt x="17" y="9"/>
                    <a:pt x="17" y="9"/>
                    <a:pt x="17" y="9"/>
                  </a:cubicBezTo>
                  <a:cubicBezTo>
                    <a:pt x="17" y="9"/>
                    <a:pt x="17" y="9"/>
                    <a:pt x="17" y="9"/>
                  </a:cubicBezTo>
                  <a:close/>
                  <a:moveTo>
                    <a:pt x="3" y="0"/>
                  </a:moveTo>
                  <a:cubicBezTo>
                    <a:pt x="3" y="0"/>
                    <a:pt x="2" y="0"/>
                    <a:pt x="2" y="0"/>
                  </a:cubicBezTo>
                  <a:cubicBezTo>
                    <a:pt x="2" y="0"/>
                    <a:pt x="3" y="0"/>
                    <a:pt x="3" y="0"/>
                  </a:cubicBezTo>
                  <a:cubicBezTo>
                    <a:pt x="3" y="0"/>
                    <a:pt x="3" y="0"/>
                    <a:pt x="3" y="0"/>
                  </a:cubicBezTo>
                  <a:cubicBezTo>
                    <a:pt x="3" y="0"/>
                    <a:pt x="3" y="0"/>
                    <a:pt x="3" y="0"/>
                  </a:cubicBezTo>
                  <a:close/>
                  <a:moveTo>
                    <a:pt x="2" y="9"/>
                  </a:moveTo>
                  <a:cubicBezTo>
                    <a:pt x="2" y="9"/>
                    <a:pt x="2" y="9"/>
                    <a:pt x="2" y="9"/>
                  </a:cubicBezTo>
                  <a:cubicBezTo>
                    <a:pt x="2" y="9"/>
                    <a:pt x="2" y="9"/>
                    <a:pt x="2" y="9"/>
                  </a:cubicBezTo>
                  <a:cubicBezTo>
                    <a:pt x="2" y="9"/>
                    <a:pt x="2" y="9"/>
                    <a:pt x="2" y="9"/>
                  </a:cubicBezTo>
                  <a:cubicBezTo>
                    <a:pt x="2" y="9"/>
                    <a:pt x="2" y="9"/>
                    <a:pt x="2" y="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2" name="Freeform 688">
              <a:extLst>
                <a:ext uri="{FF2B5EF4-FFF2-40B4-BE49-F238E27FC236}">
                  <a16:creationId xmlns:a16="http://schemas.microsoft.com/office/drawing/2014/main" id="{B962B45C-F617-4AA6-8E54-6288A0B557DE}"/>
                </a:ext>
              </a:extLst>
            </p:cNvPr>
            <p:cNvSpPr>
              <a:spLocks noEditPoints="1"/>
            </p:cNvSpPr>
            <p:nvPr/>
          </p:nvSpPr>
          <p:spPr bwMode="auto">
            <a:xfrm>
              <a:off x="3579226" y="4946635"/>
              <a:ext cx="308565" cy="1339866"/>
            </a:xfrm>
            <a:custGeom>
              <a:avLst/>
              <a:gdLst>
                <a:gd name="T0" fmla="*/ 15 w 66"/>
                <a:gd name="T1" fmla="*/ 206 h 353"/>
                <a:gd name="T2" fmla="*/ 51 w 66"/>
                <a:gd name="T3" fmla="*/ 25 h 353"/>
                <a:gd name="T4" fmla="*/ 40 w 66"/>
                <a:gd name="T5" fmla="*/ 25 h 353"/>
                <a:gd name="T6" fmla="*/ 35 w 66"/>
                <a:gd name="T7" fmla="*/ 71 h 353"/>
                <a:gd name="T8" fmla="*/ 28 w 66"/>
                <a:gd name="T9" fmla="*/ 129 h 353"/>
                <a:gd name="T10" fmla="*/ 16 w 66"/>
                <a:gd name="T11" fmla="*/ 182 h 353"/>
                <a:gd name="T12" fmla="*/ 24 w 66"/>
                <a:gd name="T13" fmla="*/ 206 h 353"/>
                <a:gd name="T14" fmla="*/ 19 w 66"/>
                <a:gd name="T15" fmla="*/ 221 h 353"/>
                <a:gd name="T16" fmla="*/ 17 w 66"/>
                <a:gd name="T17" fmla="*/ 232 h 353"/>
                <a:gd name="T18" fmla="*/ 16 w 66"/>
                <a:gd name="T19" fmla="*/ 243 h 353"/>
                <a:gd name="T20" fmla="*/ 7 w 66"/>
                <a:gd name="T21" fmla="*/ 240 h 353"/>
                <a:gd name="T22" fmla="*/ 7 w 66"/>
                <a:gd name="T23" fmla="*/ 249 h 353"/>
                <a:gd name="T24" fmla="*/ 12 w 66"/>
                <a:gd name="T25" fmla="*/ 261 h 353"/>
                <a:gd name="T26" fmla="*/ 10 w 66"/>
                <a:gd name="T27" fmla="*/ 267 h 353"/>
                <a:gd name="T28" fmla="*/ 6 w 66"/>
                <a:gd name="T29" fmla="*/ 271 h 353"/>
                <a:gd name="T30" fmla="*/ 12 w 66"/>
                <a:gd name="T31" fmla="*/ 278 h 353"/>
                <a:gd name="T32" fmla="*/ 12 w 66"/>
                <a:gd name="T33" fmla="*/ 291 h 353"/>
                <a:gd name="T34" fmla="*/ 14 w 66"/>
                <a:gd name="T35" fmla="*/ 299 h 353"/>
                <a:gd name="T36" fmla="*/ 19 w 66"/>
                <a:gd name="T37" fmla="*/ 304 h 353"/>
                <a:gd name="T38" fmla="*/ 15 w 66"/>
                <a:gd name="T39" fmla="*/ 316 h 353"/>
                <a:gd name="T40" fmla="*/ 20 w 66"/>
                <a:gd name="T41" fmla="*/ 318 h 353"/>
                <a:gd name="T42" fmla="*/ 26 w 66"/>
                <a:gd name="T43" fmla="*/ 321 h 353"/>
                <a:gd name="T44" fmla="*/ 47 w 66"/>
                <a:gd name="T45" fmla="*/ 308 h 353"/>
                <a:gd name="T46" fmla="*/ 16 w 66"/>
                <a:gd name="T47" fmla="*/ 285 h 353"/>
                <a:gd name="T48" fmla="*/ 30 w 66"/>
                <a:gd name="T49" fmla="*/ 236 h 353"/>
                <a:gd name="T50" fmla="*/ 28 w 66"/>
                <a:gd name="T51" fmla="*/ 200 h 353"/>
                <a:gd name="T52" fmla="*/ 32 w 66"/>
                <a:gd name="T53" fmla="*/ 156 h 353"/>
                <a:gd name="T54" fmla="*/ 38 w 66"/>
                <a:gd name="T55" fmla="*/ 114 h 353"/>
                <a:gd name="T56" fmla="*/ 52 w 66"/>
                <a:gd name="T57" fmla="*/ 58 h 353"/>
                <a:gd name="T58" fmla="*/ 42 w 66"/>
                <a:gd name="T59" fmla="*/ 325 h 353"/>
                <a:gd name="T60" fmla="*/ 37 w 66"/>
                <a:gd name="T61" fmla="*/ 324 h 353"/>
                <a:gd name="T62" fmla="*/ 29 w 66"/>
                <a:gd name="T63" fmla="*/ 337 h 353"/>
                <a:gd name="T64" fmla="*/ 59 w 66"/>
                <a:gd name="T65" fmla="*/ 345 h 353"/>
                <a:gd name="T66" fmla="*/ 41 w 66"/>
                <a:gd name="T67" fmla="*/ 343 h 353"/>
                <a:gd name="T68" fmla="*/ 55 w 66"/>
                <a:gd name="T69" fmla="*/ 349 h 353"/>
                <a:gd name="T70" fmla="*/ 29 w 66"/>
                <a:gd name="T71" fmla="*/ 329 h 353"/>
                <a:gd name="T72" fmla="*/ 32 w 66"/>
                <a:gd name="T73" fmla="*/ 332 h 353"/>
                <a:gd name="T74" fmla="*/ 37 w 66"/>
                <a:gd name="T75" fmla="*/ 343 h 353"/>
                <a:gd name="T76" fmla="*/ 33 w 66"/>
                <a:gd name="T77" fmla="*/ 340 h 353"/>
                <a:gd name="T78" fmla="*/ 19 w 66"/>
                <a:gd name="T79" fmla="*/ 327 h 353"/>
                <a:gd name="T80" fmla="*/ 20 w 66"/>
                <a:gd name="T81" fmla="*/ 324 h 353"/>
                <a:gd name="T82" fmla="*/ 17 w 66"/>
                <a:gd name="T83" fmla="*/ 322 h 353"/>
                <a:gd name="T84" fmla="*/ 13 w 66"/>
                <a:gd name="T85" fmla="*/ 308 h 353"/>
                <a:gd name="T86" fmla="*/ 9 w 66"/>
                <a:gd name="T87" fmla="*/ 303 h 353"/>
                <a:gd name="T88" fmla="*/ 7 w 66"/>
                <a:gd name="T89" fmla="*/ 302 h 353"/>
                <a:gd name="T90" fmla="*/ 9 w 66"/>
                <a:gd name="T91" fmla="*/ 305 h 353"/>
                <a:gd name="T92" fmla="*/ 5 w 66"/>
                <a:gd name="T93" fmla="*/ 298 h 353"/>
                <a:gd name="T94" fmla="*/ 9 w 66"/>
                <a:gd name="T95" fmla="*/ 298 h 353"/>
                <a:gd name="T96" fmla="*/ 9 w 66"/>
                <a:gd name="T97" fmla="*/ 289 h 353"/>
                <a:gd name="T98" fmla="*/ 3 w 66"/>
                <a:gd name="T99" fmla="*/ 291 h 353"/>
                <a:gd name="T100" fmla="*/ 3 w 66"/>
                <a:gd name="T101" fmla="*/ 287 h 353"/>
                <a:gd name="T102" fmla="*/ 1 w 66"/>
                <a:gd name="T103" fmla="*/ 267 h 353"/>
                <a:gd name="T104" fmla="*/ 7 w 66"/>
                <a:gd name="T105" fmla="*/ 261 h 353"/>
                <a:gd name="T106" fmla="*/ 5 w 66"/>
                <a:gd name="T107" fmla="*/ 259 h 353"/>
                <a:gd name="T108" fmla="*/ 9 w 66"/>
                <a:gd name="T109" fmla="*/ 236 h 353"/>
                <a:gd name="T110" fmla="*/ 12 w 66"/>
                <a:gd name="T111" fmla="*/ 232 h 353"/>
                <a:gd name="T112" fmla="*/ 19 w 66"/>
                <a:gd name="T113" fmla="*/ 225 h 353"/>
                <a:gd name="T114" fmla="*/ 13 w 66"/>
                <a:gd name="T115" fmla="*/ 227 h 353"/>
                <a:gd name="T116" fmla="*/ 14 w 66"/>
                <a:gd name="T117" fmla="*/ 229 h 353"/>
                <a:gd name="T118" fmla="*/ 12 w 66"/>
                <a:gd name="T119" fmla="*/ 227 h 353"/>
                <a:gd name="T120" fmla="*/ 13 w 66"/>
                <a:gd name="T121" fmla="*/ 221 h 353"/>
                <a:gd name="T122" fmla="*/ 56 w 66"/>
                <a:gd name="T123" fmla="*/ 352 h 353"/>
                <a:gd name="T124" fmla="*/ 60 w 66"/>
                <a:gd name="T125" fmla="*/ 35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 h="353">
                  <a:moveTo>
                    <a:pt x="10" y="214"/>
                  </a:moveTo>
                  <a:cubicBezTo>
                    <a:pt x="10" y="214"/>
                    <a:pt x="10" y="214"/>
                    <a:pt x="10" y="213"/>
                  </a:cubicBezTo>
                  <a:cubicBezTo>
                    <a:pt x="10" y="213"/>
                    <a:pt x="10" y="213"/>
                    <a:pt x="10" y="213"/>
                  </a:cubicBezTo>
                  <a:cubicBezTo>
                    <a:pt x="10" y="213"/>
                    <a:pt x="11" y="213"/>
                    <a:pt x="11" y="212"/>
                  </a:cubicBezTo>
                  <a:cubicBezTo>
                    <a:pt x="11" y="212"/>
                    <a:pt x="11" y="212"/>
                    <a:pt x="11" y="211"/>
                  </a:cubicBezTo>
                  <a:cubicBezTo>
                    <a:pt x="11" y="211"/>
                    <a:pt x="11" y="211"/>
                    <a:pt x="11" y="211"/>
                  </a:cubicBezTo>
                  <a:cubicBezTo>
                    <a:pt x="11" y="210"/>
                    <a:pt x="11" y="210"/>
                    <a:pt x="11" y="210"/>
                  </a:cubicBezTo>
                  <a:cubicBezTo>
                    <a:pt x="11" y="210"/>
                    <a:pt x="11" y="209"/>
                    <a:pt x="11" y="209"/>
                  </a:cubicBezTo>
                  <a:cubicBezTo>
                    <a:pt x="11" y="209"/>
                    <a:pt x="11" y="209"/>
                    <a:pt x="11" y="209"/>
                  </a:cubicBezTo>
                  <a:cubicBezTo>
                    <a:pt x="11" y="208"/>
                    <a:pt x="12" y="208"/>
                    <a:pt x="12" y="208"/>
                  </a:cubicBezTo>
                  <a:cubicBezTo>
                    <a:pt x="12" y="208"/>
                    <a:pt x="12" y="208"/>
                    <a:pt x="11" y="207"/>
                  </a:cubicBezTo>
                  <a:cubicBezTo>
                    <a:pt x="11" y="207"/>
                    <a:pt x="11" y="207"/>
                    <a:pt x="11" y="207"/>
                  </a:cubicBezTo>
                  <a:cubicBezTo>
                    <a:pt x="11" y="207"/>
                    <a:pt x="11" y="207"/>
                    <a:pt x="11" y="207"/>
                  </a:cubicBezTo>
                  <a:cubicBezTo>
                    <a:pt x="11" y="206"/>
                    <a:pt x="11" y="206"/>
                    <a:pt x="11" y="205"/>
                  </a:cubicBezTo>
                  <a:cubicBezTo>
                    <a:pt x="11" y="205"/>
                    <a:pt x="11" y="205"/>
                    <a:pt x="11" y="204"/>
                  </a:cubicBezTo>
                  <a:cubicBezTo>
                    <a:pt x="11" y="204"/>
                    <a:pt x="12" y="204"/>
                    <a:pt x="12" y="204"/>
                  </a:cubicBezTo>
                  <a:cubicBezTo>
                    <a:pt x="12" y="204"/>
                    <a:pt x="12" y="203"/>
                    <a:pt x="12" y="203"/>
                  </a:cubicBezTo>
                  <a:cubicBezTo>
                    <a:pt x="12" y="203"/>
                    <a:pt x="12" y="202"/>
                    <a:pt x="12" y="202"/>
                  </a:cubicBezTo>
                  <a:cubicBezTo>
                    <a:pt x="12" y="202"/>
                    <a:pt x="12" y="201"/>
                    <a:pt x="12" y="201"/>
                  </a:cubicBezTo>
                  <a:cubicBezTo>
                    <a:pt x="12" y="201"/>
                    <a:pt x="12" y="201"/>
                    <a:pt x="12" y="201"/>
                  </a:cubicBezTo>
                  <a:cubicBezTo>
                    <a:pt x="12" y="201"/>
                    <a:pt x="12" y="200"/>
                    <a:pt x="12" y="200"/>
                  </a:cubicBezTo>
                  <a:cubicBezTo>
                    <a:pt x="12" y="200"/>
                    <a:pt x="12" y="200"/>
                    <a:pt x="12" y="200"/>
                  </a:cubicBezTo>
                  <a:cubicBezTo>
                    <a:pt x="13" y="200"/>
                    <a:pt x="13" y="200"/>
                    <a:pt x="13" y="200"/>
                  </a:cubicBezTo>
                  <a:cubicBezTo>
                    <a:pt x="13" y="200"/>
                    <a:pt x="13" y="201"/>
                    <a:pt x="13" y="201"/>
                  </a:cubicBezTo>
                  <a:cubicBezTo>
                    <a:pt x="13" y="201"/>
                    <a:pt x="13" y="201"/>
                    <a:pt x="13" y="201"/>
                  </a:cubicBezTo>
                  <a:cubicBezTo>
                    <a:pt x="13" y="201"/>
                    <a:pt x="13" y="201"/>
                    <a:pt x="13" y="201"/>
                  </a:cubicBezTo>
                  <a:cubicBezTo>
                    <a:pt x="14" y="201"/>
                    <a:pt x="14" y="201"/>
                    <a:pt x="14" y="201"/>
                  </a:cubicBezTo>
                  <a:cubicBezTo>
                    <a:pt x="14" y="201"/>
                    <a:pt x="14" y="201"/>
                    <a:pt x="14" y="201"/>
                  </a:cubicBezTo>
                  <a:cubicBezTo>
                    <a:pt x="14" y="201"/>
                    <a:pt x="14" y="201"/>
                    <a:pt x="14" y="201"/>
                  </a:cubicBezTo>
                  <a:cubicBezTo>
                    <a:pt x="14" y="201"/>
                    <a:pt x="14" y="201"/>
                    <a:pt x="14" y="201"/>
                  </a:cubicBezTo>
                  <a:cubicBezTo>
                    <a:pt x="14" y="201"/>
                    <a:pt x="14" y="201"/>
                    <a:pt x="14" y="201"/>
                  </a:cubicBezTo>
                  <a:cubicBezTo>
                    <a:pt x="14" y="201"/>
                    <a:pt x="14" y="201"/>
                    <a:pt x="15" y="200"/>
                  </a:cubicBezTo>
                  <a:cubicBezTo>
                    <a:pt x="15" y="200"/>
                    <a:pt x="15" y="201"/>
                    <a:pt x="15" y="201"/>
                  </a:cubicBezTo>
                  <a:cubicBezTo>
                    <a:pt x="15" y="201"/>
                    <a:pt x="15" y="201"/>
                    <a:pt x="16" y="201"/>
                  </a:cubicBezTo>
                  <a:cubicBezTo>
                    <a:pt x="16" y="201"/>
                    <a:pt x="16" y="200"/>
                    <a:pt x="16" y="200"/>
                  </a:cubicBezTo>
                  <a:cubicBezTo>
                    <a:pt x="16" y="200"/>
                    <a:pt x="16" y="201"/>
                    <a:pt x="16" y="201"/>
                  </a:cubicBezTo>
                  <a:cubicBezTo>
                    <a:pt x="16" y="201"/>
                    <a:pt x="16" y="201"/>
                    <a:pt x="16" y="201"/>
                  </a:cubicBezTo>
                  <a:cubicBezTo>
                    <a:pt x="16" y="201"/>
                    <a:pt x="16" y="201"/>
                    <a:pt x="16" y="201"/>
                  </a:cubicBezTo>
                  <a:cubicBezTo>
                    <a:pt x="16" y="201"/>
                    <a:pt x="16" y="201"/>
                    <a:pt x="16" y="202"/>
                  </a:cubicBezTo>
                  <a:cubicBezTo>
                    <a:pt x="16" y="202"/>
                    <a:pt x="16" y="202"/>
                    <a:pt x="16" y="202"/>
                  </a:cubicBezTo>
                  <a:cubicBezTo>
                    <a:pt x="16" y="202"/>
                    <a:pt x="17" y="203"/>
                    <a:pt x="17" y="203"/>
                  </a:cubicBezTo>
                  <a:cubicBezTo>
                    <a:pt x="17" y="203"/>
                    <a:pt x="17" y="203"/>
                    <a:pt x="16" y="203"/>
                  </a:cubicBezTo>
                  <a:cubicBezTo>
                    <a:pt x="16" y="203"/>
                    <a:pt x="16" y="203"/>
                    <a:pt x="16" y="203"/>
                  </a:cubicBezTo>
                  <a:cubicBezTo>
                    <a:pt x="16" y="204"/>
                    <a:pt x="16" y="204"/>
                    <a:pt x="16" y="204"/>
                  </a:cubicBezTo>
                  <a:cubicBezTo>
                    <a:pt x="16" y="204"/>
                    <a:pt x="16" y="204"/>
                    <a:pt x="16" y="204"/>
                  </a:cubicBezTo>
                  <a:cubicBezTo>
                    <a:pt x="16" y="204"/>
                    <a:pt x="17" y="204"/>
                    <a:pt x="17" y="204"/>
                  </a:cubicBezTo>
                  <a:cubicBezTo>
                    <a:pt x="17" y="204"/>
                    <a:pt x="17" y="204"/>
                    <a:pt x="17" y="204"/>
                  </a:cubicBezTo>
                  <a:cubicBezTo>
                    <a:pt x="17" y="204"/>
                    <a:pt x="17" y="204"/>
                    <a:pt x="17" y="204"/>
                  </a:cubicBezTo>
                  <a:cubicBezTo>
                    <a:pt x="17" y="204"/>
                    <a:pt x="17" y="205"/>
                    <a:pt x="17" y="205"/>
                  </a:cubicBezTo>
                  <a:cubicBezTo>
                    <a:pt x="17" y="205"/>
                    <a:pt x="17" y="205"/>
                    <a:pt x="17" y="205"/>
                  </a:cubicBezTo>
                  <a:cubicBezTo>
                    <a:pt x="17" y="205"/>
                    <a:pt x="17" y="205"/>
                    <a:pt x="16" y="205"/>
                  </a:cubicBezTo>
                  <a:cubicBezTo>
                    <a:pt x="16" y="205"/>
                    <a:pt x="16" y="205"/>
                    <a:pt x="16" y="205"/>
                  </a:cubicBezTo>
                  <a:cubicBezTo>
                    <a:pt x="16" y="205"/>
                    <a:pt x="16" y="205"/>
                    <a:pt x="16" y="205"/>
                  </a:cubicBezTo>
                  <a:cubicBezTo>
                    <a:pt x="15" y="206"/>
                    <a:pt x="16" y="206"/>
                    <a:pt x="16" y="206"/>
                  </a:cubicBezTo>
                  <a:cubicBezTo>
                    <a:pt x="16" y="206"/>
                    <a:pt x="16" y="206"/>
                    <a:pt x="16" y="206"/>
                  </a:cubicBezTo>
                  <a:cubicBezTo>
                    <a:pt x="16" y="206"/>
                    <a:pt x="16" y="206"/>
                    <a:pt x="16" y="207"/>
                  </a:cubicBezTo>
                  <a:cubicBezTo>
                    <a:pt x="16" y="207"/>
                    <a:pt x="16" y="207"/>
                    <a:pt x="16" y="207"/>
                  </a:cubicBezTo>
                  <a:cubicBezTo>
                    <a:pt x="16" y="207"/>
                    <a:pt x="16" y="207"/>
                    <a:pt x="16" y="207"/>
                  </a:cubicBezTo>
                  <a:cubicBezTo>
                    <a:pt x="16" y="207"/>
                    <a:pt x="16" y="206"/>
                    <a:pt x="15" y="206"/>
                  </a:cubicBezTo>
                  <a:cubicBezTo>
                    <a:pt x="15" y="206"/>
                    <a:pt x="15" y="206"/>
                    <a:pt x="15" y="206"/>
                  </a:cubicBezTo>
                  <a:cubicBezTo>
                    <a:pt x="15" y="206"/>
                    <a:pt x="15" y="206"/>
                    <a:pt x="15" y="206"/>
                  </a:cubicBezTo>
                  <a:cubicBezTo>
                    <a:pt x="15" y="206"/>
                    <a:pt x="15" y="207"/>
                    <a:pt x="15" y="207"/>
                  </a:cubicBezTo>
                  <a:cubicBezTo>
                    <a:pt x="15" y="207"/>
                    <a:pt x="15" y="207"/>
                    <a:pt x="15" y="207"/>
                  </a:cubicBezTo>
                  <a:cubicBezTo>
                    <a:pt x="15" y="207"/>
                    <a:pt x="15" y="207"/>
                    <a:pt x="15" y="207"/>
                  </a:cubicBezTo>
                  <a:cubicBezTo>
                    <a:pt x="15" y="207"/>
                    <a:pt x="15" y="207"/>
                    <a:pt x="15" y="207"/>
                  </a:cubicBezTo>
                  <a:cubicBezTo>
                    <a:pt x="14" y="208"/>
                    <a:pt x="14" y="208"/>
                    <a:pt x="14" y="208"/>
                  </a:cubicBezTo>
                  <a:cubicBezTo>
                    <a:pt x="14" y="208"/>
                    <a:pt x="14" y="208"/>
                    <a:pt x="14" y="208"/>
                  </a:cubicBezTo>
                  <a:cubicBezTo>
                    <a:pt x="14" y="208"/>
                    <a:pt x="14" y="208"/>
                    <a:pt x="14" y="208"/>
                  </a:cubicBezTo>
                  <a:cubicBezTo>
                    <a:pt x="15" y="209"/>
                    <a:pt x="15" y="209"/>
                    <a:pt x="16" y="209"/>
                  </a:cubicBezTo>
                  <a:cubicBezTo>
                    <a:pt x="16" y="210"/>
                    <a:pt x="16" y="210"/>
                    <a:pt x="16" y="210"/>
                  </a:cubicBezTo>
                  <a:cubicBezTo>
                    <a:pt x="16" y="211"/>
                    <a:pt x="16" y="211"/>
                    <a:pt x="16" y="211"/>
                  </a:cubicBezTo>
                  <a:cubicBezTo>
                    <a:pt x="16" y="211"/>
                    <a:pt x="16" y="211"/>
                    <a:pt x="15" y="211"/>
                  </a:cubicBezTo>
                  <a:cubicBezTo>
                    <a:pt x="15" y="211"/>
                    <a:pt x="15" y="211"/>
                    <a:pt x="15" y="211"/>
                  </a:cubicBezTo>
                  <a:cubicBezTo>
                    <a:pt x="15" y="211"/>
                    <a:pt x="15" y="211"/>
                    <a:pt x="15" y="211"/>
                  </a:cubicBezTo>
                  <a:cubicBezTo>
                    <a:pt x="16" y="211"/>
                    <a:pt x="16" y="211"/>
                    <a:pt x="16" y="212"/>
                  </a:cubicBezTo>
                  <a:cubicBezTo>
                    <a:pt x="16" y="212"/>
                    <a:pt x="16" y="212"/>
                    <a:pt x="16" y="212"/>
                  </a:cubicBezTo>
                  <a:cubicBezTo>
                    <a:pt x="16" y="212"/>
                    <a:pt x="16" y="212"/>
                    <a:pt x="16" y="212"/>
                  </a:cubicBezTo>
                  <a:cubicBezTo>
                    <a:pt x="16" y="213"/>
                    <a:pt x="16" y="213"/>
                    <a:pt x="16" y="213"/>
                  </a:cubicBezTo>
                  <a:cubicBezTo>
                    <a:pt x="16" y="213"/>
                    <a:pt x="15" y="213"/>
                    <a:pt x="15" y="213"/>
                  </a:cubicBezTo>
                  <a:cubicBezTo>
                    <a:pt x="15" y="213"/>
                    <a:pt x="15" y="213"/>
                    <a:pt x="15" y="213"/>
                  </a:cubicBezTo>
                  <a:cubicBezTo>
                    <a:pt x="15" y="213"/>
                    <a:pt x="14" y="213"/>
                    <a:pt x="14" y="213"/>
                  </a:cubicBezTo>
                  <a:cubicBezTo>
                    <a:pt x="14" y="213"/>
                    <a:pt x="14" y="213"/>
                    <a:pt x="14" y="213"/>
                  </a:cubicBezTo>
                  <a:cubicBezTo>
                    <a:pt x="14" y="214"/>
                    <a:pt x="14" y="214"/>
                    <a:pt x="14" y="214"/>
                  </a:cubicBezTo>
                  <a:cubicBezTo>
                    <a:pt x="15" y="214"/>
                    <a:pt x="15" y="214"/>
                    <a:pt x="15" y="214"/>
                  </a:cubicBezTo>
                  <a:cubicBezTo>
                    <a:pt x="15" y="214"/>
                    <a:pt x="15" y="214"/>
                    <a:pt x="15" y="214"/>
                  </a:cubicBezTo>
                  <a:cubicBezTo>
                    <a:pt x="15" y="215"/>
                    <a:pt x="15" y="215"/>
                    <a:pt x="15" y="215"/>
                  </a:cubicBezTo>
                  <a:cubicBezTo>
                    <a:pt x="15" y="215"/>
                    <a:pt x="15" y="215"/>
                    <a:pt x="15" y="215"/>
                  </a:cubicBezTo>
                  <a:cubicBezTo>
                    <a:pt x="15" y="215"/>
                    <a:pt x="15" y="215"/>
                    <a:pt x="15" y="216"/>
                  </a:cubicBezTo>
                  <a:cubicBezTo>
                    <a:pt x="15" y="216"/>
                    <a:pt x="15" y="216"/>
                    <a:pt x="15" y="216"/>
                  </a:cubicBezTo>
                  <a:cubicBezTo>
                    <a:pt x="15" y="216"/>
                    <a:pt x="15" y="216"/>
                    <a:pt x="15" y="216"/>
                  </a:cubicBezTo>
                  <a:cubicBezTo>
                    <a:pt x="14" y="216"/>
                    <a:pt x="14" y="216"/>
                    <a:pt x="14" y="216"/>
                  </a:cubicBezTo>
                  <a:cubicBezTo>
                    <a:pt x="14" y="216"/>
                    <a:pt x="14" y="216"/>
                    <a:pt x="14" y="216"/>
                  </a:cubicBezTo>
                  <a:cubicBezTo>
                    <a:pt x="13" y="216"/>
                    <a:pt x="13" y="215"/>
                    <a:pt x="13" y="215"/>
                  </a:cubicBezTo>
                  <a:cubicBezTo>
                    <a:pt x="13" y="215"/>
                    <a:pt x="13" y="215"/>
                    <a:pt x="13" y="215"/>
                  </a:cubicBezTo>
                  <a:cubicBezTo>
                    <a:pt x="13" y="215"/>
                    <a:pt x="13" y="215"/>
                    <a:pt x="12" y="215"/>
                  </a:cubicBezTo>
                  <a:cubicBezTo>
                    <a:pt x="12" y="215"/>
                    <a:pt x="12" y="215"/>
                    <a:pt x="12" y="215"/>
                  </a:cubicBezTo>
                  <a:cubicBezTo>
                    <a:pt x="12" y="215"/>
                    <a:pt x="12" y="216"/>
                    <a:pt x="12" y="216"/>
                  </a:cubicBezTo>
                  <a:cubicBezTo>
                    <a:pt x="12" y="216"/>
                    <a:pt x="12" y="216"/>
                    <a:pt x="12" y="215"/>
                  </a:cubicBezTo>
                  <a:cubicBezTo>
                    <a:pt x="11" y="215"/>
                    <a:pt x="11" y="215"/>
                    <a:pt x="11" y="215"/>
                  </a:cubicBezTo>
                  <a:cubicBezTo>
                    <a:pt x="10" y="215"/>
                    <a:pt x="10" y="215"/>
                    <a:pt x="10" y="214"/>
                  </a:cubicBezTo>
                  <a:close/>
                  <a:moveTo>
                    <a:pt x="60" y="40"/>
                  </a:moveTo>
                  <a:cubicBezTo>
                    <a:pt x="60" y="40"/>
                    <a:pt x="60" y="40"/>
                    <a:pt x="60" y="40"/>
                  </a:cubicBezTo>
                  <a:cubicBezTo>
                    <a:pt x="60" y="40"/>
                    <a:pt x="59" y="41"/>
                    <a:pt x="59" y="41"/>
                  </a:cubicBezTo>
                  <a:cubicBezTo>
                    <a:pt x="59" y="41"/>
                    <a:pt x="58" y="41"/>
                    <a:pt x="58" y="41"/>
                  </a:cubicBezTo>
                  <a:cubicBezTo>
                    <a:pt x="58" y="41"/>
                    <a:pt x="57" y="41"/>
                    <a:pt x="57" y="41"/>
                  </a:cubicBezTo>
                  <a:cubicBezTo>
                    <a:pt x="57" y="41"/>
                    <a:pt x="56" y="41"/>
                    <a:pt x="56" y="40"/>
                  </a:cubicBezTo>
                  <a:cubicBezTo>
                    <a:pt x="56" y="40"/>
                    <a:pt x="55" y="40"/>
                    <a:pt x="55" y="40"/>
                  </a:cubicBezTo>
                  <a:cubicBezTo>
                    <a:pt x="55" y="40"/>
                    <a:pt x="55" y="39"/>
                    <a:pt x="55" y="39"/>
                  </a:cubicBezTo>
                  <a:cubicBezTo>
                    <a:pt x="56" y="39"/>
                    <a:pt x="56" y="38"/>
                    <a:pt x="56" y="38"/>
                  </a:cubicBezTo>
                  <a:cubicBezTo>
                    <a:pt x="56" y="38"/>
                    <a:pt x="55" y="38"/>
                    <a:pt x="55" y="37"/>
                  </a:cubicBezTo>
                  <a:cubicBezTo>
                    <a:pt x="55" y="37"/>
                    <a:pt x="55" y="37"/>
                    <a:pt x="55" y="37"/>
                  </a:cubicBezTo>
                  <a:cubicBezTo>
                    <a:pt x="55" y="37"/>
                    <a:pt x="55" y="35"/>
                    <a:pt x="55" y="35"/>
                  </a:cubicBezTo>
                  <a:cubicBezTo>
                    <a:pt x="55" y="35"/>
                    <a:pt x="54" y="34"/>
                    <a:pt x="54" y="34"/>
                  </a:cubicBezTo>
                  <a:cubicBezTo>
                    <a:pt x="54" y="34"/>
                    <a:pt x="54" y="33"/>
                    <a:pt x="54" y="33"/>
                  </a:cubicBezTo>
                  <a:cubicBezTo>
                    <a:pt x="54" y="33"/>
                    <a:pt x="54" y="32"/>
                    <a:pt x="54" y="32"/>
                  </a:cubicBezTo>
                  <a:cubicBezTo>
                    <a:pt x="54" y="32"/>
                    <a:pt x="53" y="31"/>
                    <a:pt x="53" y="31"/>
                  </a:cubicBezTo>
                  <a:cubicBezTo>
                    <a:pt x="53" y="31"/>
                    <a:pt x="53" y="29"/>
                    <a:pt x="53" y="29"/>
                  </a:cubicBezTo>
                  <a:cubicBezTo>
                    <a:pt x="52" y="26"/>
                    <a:pt x="52" y="26"/>
                    <a:pt x="52" y="26"/>
                  </a:cubicBezTo>
                  <a:cubicBezTo>
                    <a:pt x="52" y="26"/>
                    <a:pt x="51" y="26"/>
                    <a:pt x="51" y="26"/>
                  </a:cubicBezTo>
                  <a:cubicBezTo>
                    <a:pt x="51" y="26"/>
                    <a:pt x="51" y="25"/>
                    <a:pt x="51" y="25"/>
                  </a:cubicBezTo>
                  <a:cubicBezTo>
                    <a:pt x="51" y="25"/>
                    <a:pt x="51" y="24"/>
                    <a:pt x="51" y="24"/>
                  </a:cubicBezTo>
                  <a:cubicBezTo>
                    <a:pt x="51" y="24"/>
                    <a:pt x="52" y="24"/>
                    <a:pt x="51" y="24"/>
                  </a:cubicBezTo>
                  <a:cubicBezTo>
                    <a:pt x="51" y="23"/>
                    <a:pt x="51" y="23"/>
                    <a:pt x="50" y="23"/>
                  </a:cubicBezTo>
                  <a:cubicBezTo>
                    <a:pt x="50" y="23"/>
                    <a:pt x="49" y="22"/>
                    <a:pt x="49" y="22"/>
                  </a:cubicBezTo>
                  <a:cubicBezTo>
                    <a:pt x="49" y="22"/>
                    <a:pt x="49" y="22"/>
                    <a:pt x="49" y="22"/>
                  </a:cubicBezTo>
                  <a:cubicBezTo>
                    <a:pt x="50" y="22"/>
                    <a:pt x="50" y="21"/>
                    <a:pt x="50" y="21"/>
                  </a:cubicBezTo>
                  <a:cubicBezTo>
                    <a:pt x="50" y="21"/>
                    <a:pt x="50" y="21"/>
                    <a:pt x="50" y="21"/>
                  </a:cubicBezTo>
                  <a:cubicBezTo>
                    <a:pt x="50" y="20"/>
                    <a:pt x="50" y="20"/>
                    <a:pt x="50" y="20"/>
                  </a:cubicBezTo>
                  <a:cubicBezTo>
                    <a:pt x="50" y="20"/>
                    <a:pt x="49" y="20"/>
                    <a:pt x="49" y="20"/>
                  </a:cubicBezTo>
                  <a:cubicBezTo>
                    <a:pt x="49" y="20"/>
                    <a:pt x="50" y="19"/>
                    <a:pt x="50" y="19"/>
                  </a:cubicBezTo>
                  <a:cubicBezTo>
                    <a:pt x="50" y="19"/>
                    <a:pt x="51" y="19"/>
                    <a:pt x="51" y="19"/>
                  </a:cubicBezTo>
                  <a:cubicBezTo>
                    <a:pt x="51" y="19"/>
                    <a:pt x="51" y="18"/>
                    <a:pt x="51" y="18"/>
                  </a:cubicBezTo>
                  <a:cubicBezTo>
                    <a:pt x="51" y="18"/>
                    <a:pt x="50" y="17"/>
                    <a:pt x="50" y="17"/>
                  </a:cubicBezTo>
                  <a:cubicBezTo>
                    <a:pt x="50" y="17"/>
                    <a:pt x="50" y="17"/>
                    <a:pt x="50" y="17"/>
                  </a:cubicBezTo>
                  <a:cubicBezTo>
                    <a:pt x="50" y="17"/>
                    <a:pt x="51" y="15"/>
                    <a:pt x="51" y="15"/>
                  </a:cubicBezTo>
                  <a:cubicBezTo>
                    <a:pt x="51" y="15"/>
                    <a:pt x="52" y="15"/>
                    <a:pt x="52" y="15"/>
                  </a:cubicBezTo>
                  <a:cubicBezTo>
                    <a:pt x="52" y="15"/>
                    <a:pt x="51" y="14"/>
                    <a:pt x="50" y="14"/>
                  </a:cubicBezTo>
                  <a:cubicBezTo>
                    <a:pt x="50" y="13"/>
                    <a:pt x="49" y="12"/>
                    <a:pt x="49" y="12"/>
                  </a:cubicBezTo>
                  <a:cubicBezTo>
                    <a:pt x="49" y="12"/>
                    <a:pt x="48" y="11"/>
                    <a:pt x="48" y="11"/>
                  </a:cubicBezTo>
                  <a:cubicBezTo>
                    <a:pt x="48" y="10"/>
                    <a:pt x="48" y="10"/>
                    <a:pt x="48" y="10"/>
                  </a:cubicBezTo>
                  <a:cubicBezTo>
                    <a:pt x="47" y="9"/>
                    <a:pt x="47" y="9"/>
                    <a:pt x="47" y="9"/>
                  </a:cubicBezTo>
                  <a:cubicBezTo>
                    <a:pt x="47" y="6"/>
                    <a:pt x="47" y="6"/>
                    <a:pt x="47" y="6"/>
                  </a:cubicBezTo>
                  <a:cubicBezTo>
                    <a:pt x="47" y="5"/>
                    <a:pt x="47" y="5"/>
                    <a:pt x="47" y="5"/>
                  </a:cubicBezTo>
                  <a:cubicBezTo>
                    <a:pt x="47" y="4"/>
                    <a:pt x="47" y="4"/>
                    <a:pt x="47" y="4"/>
                  </a:cubicBezTo>
                  <a:cubicBezTo>
                    <a:pt x="47" y="4"/>
                    <a:pt x="46" y="4"/>
                    <a:pt x="46" y="4"/>
                  </a:cubicBezTo>
                  <a:cubicBezTo>
                    <a:pt x="46" y="4"/>
                    <a:pt x="45" y="4"/>
                    <a:pt x="45" y="4"/>
                  </a:cubicBezTo>
                  <a:cubicBezTo>
                    <a:pt x="45" y="4"/>
                    <a:pt x="45" y="3"/>
                    <a:pt x="45" y="3"/>
                  </a:cubicBezTo>
                  <a:cubicBezTo>
                    <a:pt x="45" y="2"/>
                    <a:pt x="45" y="2"/>
                    <a:pt x="45" y="2"/>
                  </a:cubicBezTo>
                  <a:cubicBezTo>
                    <a:pt x="45" y="1"/>
                    <a:pt x="44" y="1"/>
                    <a:pt x="44" y="1"/>
                  </a:cubicBezTo>
                  <a:cubicBezTo>
                    <a:pt x="44" y="1"/>
                    <a:pt x="44" y="0"/>
                    <a:pt x="44" y="0"/>
                  </a:cubicBezTo>
                  <a:cubicBezTo>
                    <a:pt x="44" y="0"/>
                    <a:pt x="44" y="0"/>
                    <a:pt x="44" y="0"/>
                  </a:cubicBezTo>
                  <a:cubicBezTo>
                    <a:pt x="44" y="0"/>
                    <a:pt x="44" y="1"/>
                    <a:pt x="43" y="1"/>
                  </a:cubicBezTo>
                  <a:cubicBezTo>
                    <a:pt x="43" y="1"/>
                    <a:pt x="43" y="1"/>
                    <a:pt x="43" y="1"/>
                  </a:cubicBezTo>
                  <a:cubicBezTo>
                    <a:pt x="42" y="1"/>
                    <a:pt x="42" y="1"/>
                    <a:pt x="42" y="1"/>
                  </a:cubicBezTo>
                  <a:cubicBezTo>
                    <a:pt x="42" y="1"/>
                    <a:pt x="42" y="3"/>
                    <a:pt x="42" y="3"/>
                  </a:cubicBezTo>
                  <a:cubicBezTo>
                    <a:pt x="42" y="3"/>
                    <a:pt x="42" y="3"/>
                    <a:pt x="42" y="3"/>
                  </a:cubicBezTo>
                  <a:cubicBezTo>
                    <a:pt x="42" y="3"/>
                    <a:pt x="42" y="4"/>
                    <a:pt x="42" y="4"/>
                  </a:cubicBezTo>
                  <a:cubicBezTo>
                    <a:pt x="42" y="4"/>
                    <a:pt x="42" y="5"/>
                    <a:pt x="42" y="5"/>
                  </a:cubicBezTo>
                  <a:cubicBezTo>
                    <a:pt x="40" y="6"/>
                    <a:pt x="40" y="6"/>
                    <a:pt x="40" y="6"/>
                  </a:cubicBezTo>
                  <a:cubicBezTo>
                    <a:pt x="38" y="6"/>
                    <a:pt x="38" y="6"/>
                    <a:pt x="38" y="6"/>
                  </a:cubicBezTo>
                  <a:cubicBezTo>
                    <a:pt x="38" y="7"/>
                    <a:pt x="38" y="7"/>
                    <a:pt x="38" y="7"/>
                  </a:cubicBezTo>
                  <a:cubicBezTo>
                    <a:pt x="38" y="7"/>
                    <a:pt x="38" y="7"/>
                    <a:pt x="38" y="7"/>
                  </a:cubicBezTo>
                  <a:cubicBezTo>
                    <a:pt x="38" y="7"/>
                    <a:pt x="39" y="7"/>
                    <a:pt x="39" y="8"/>
                  </a:cubicBezTo>
                  <a:cubicBezTo>
                    <a:pt x="39" y="8"/>
                    <a:pt x="39" y="8"/>
                    <a:pt x="38" y="8"/>
                  </a:cubicBezTo>
                  <a:cubicBezTo>
                    <a:pt x="38" y="8"/>
                    <a:pt x="38" y="9"/>
                    <a:pt x="38" y="9"/>
                  </a:cubicBezTo>
                  <a:cubicBezTo>
                    <a:pt x="38" y="10"/>
                    <a:pt x="38" y="12"/>
                    <a:pt x="38" y="12"/>
                  </a:cubicBezTo>
                  <a:cubicBezTo>
                    <a:pt x="39" y="12"/>
                    <a:pt x="39" y="13"/>
                    <a:pt x="39" y="13"/>
                  </a:cubicBezTo>
                  <a:cubicBezTo>
                    <a:pt x="39" y="13"/>
                    <a:pt x="39" y="13"/>
                    <a:pt x="39" y="14"/>
                  </a:cubicBezTo>
                  <a:cubicBezTo>
                    <a:pt x="39" y="14"/>
                    <a:pt x="39" y="14"/>
                    <a:pt x="39" y="15"/>
                  </a:cubicBezTo>
                  <a:cubicBezTo>
                    <a:pt x="39" y="15"/>
                    <a:pt x="39" y="15"/>
                    <a:pt x="39" y="15"/>
                  </a:cubicBezTo>
                  <a:cubicBezTo>
                    <a:pt x="39" y="16"/>
                    <a:pt x="39" y="16"/>
                    <a:pt x="39" y="16"/>
                  </a:cubicBezTo>
                  <a:cubicBezTo>
                    <a:pt x="39" y="17"/>
                    <a:pt x="39" y="17"/>
                    <a:pt x="39" y="17"/>
                  </a:cubicBezTo>
                  <a:cubicBezTo>
                    <a:pt x="40" y="17"/>
                    <a:pt x="40" y="19"/>
                    <a:pt x="40" y="19"/>
                  </a:cubicBezTo>
                  <a:cubicBezTo>
                    <a:pt x="40" y="19"/>
                    <a:pt x="40" y="19"/>
                    <a:pt x="40" y="19"/>
                  </a:cubicBezTo>
                  <a:cubicBezTo>
                    <a:pt x="40" y="19"/>
                    <a:pt x="40" y="20"/>
                    <a:pt x="40" y="20"/>
                  </a:cubicBezTo>
                  <a:cubicBezTo>
                    <a:pt x="40" y="20"/>
                    <a:pt x="40" y="21"/>
                    <a:pt x="40" y="21"/>
                  </a:cubicBezTo>
                  <a:cubicBezTo>
                    <a:pt x="40" y="21"/>
                    <a:pt x="40" y="22"/>
                    <a:pt x="40" y="22"/>
                  </a:cubicBezTo>
                  <a:cubicBezTo>
                    <a:pt x="40" y="22"/>
                    <a:pt x="40" y="23"/>
                    <a:pt x="40" y="23"/>
                  </a:cubicBezTo>
                  <a:cubicBezTo>
                    <a:pt x="40" y="23"/>
                    <a:pt x="39" y="24"/>
                    <a:pt x="39" y="24"/>
                  </a:cubicBezTo>
                  <a:cubicBezTo>
                    <a:pt x="39" y="24"/>
                    <a:pt x="39" y="25"/>
                    <a:pt x="40" y="25"/>
                  </a:cubicBezTo>
                  <a:cubicBezTo>
                    <a:pt x="40" y="25"/>
                    <a:pt x="40" y="25"/>
                    <a:pt x="40" y="26"/>
                  </a:cubicBezTo>
                  <a:cubicBezTo>
                    <a:pt x="40" y="26"/>
                    <a:pt x="40" y="27"/>
                    <a:pt x="40" y="27"/>
                  </a:cubicBezTo>
                  <a:cubicBezTo>
                    <a:pt x="40" y="27"/>
                    <a:pt x="40" y="28"/>
                    <a:pt x="40" y="28"/>
                  </a:cubicBezTo>
                  <a:cubicBezTo>
                    <a:pt x="40" y="28"/>
                    <a:pt x="40" y="28"/>
                    <a:pt x="40" y="28"/>
                  </a:cubicBezTo>
                  <a:cubicBezTo>
                    <a:pt x="40" y="29"/>
                    <a:pt x="40" y="29"/>
                    <a:pt x="40" y="29"/>
                  </a:cubicBezTo>
                  <a:cubicBezTo>
                    <a:pt x="40" y="30"/>
                    <a:pt x="40" y="31"/>
                    <a:pt x="40" y="31"/>
                  </a:cubicBezTo>
                  <a:cubicBezTo>
                    <a:pt x="40" y="31"/>
                    <a:pt x="40" y="31"/>
                    <a:pt x="40" y="32"/>
                  </a:cubicBezTo>
                  <a:cubicBezTo>
                    <a:pt x="40" y="32"/>
                    <a:pt x="40" y="33"/>
                    <a:pt x="40" y="33"/>
                  </a:cubicBezTo>
                  <a:cubicBezTo>
                    <a:pt x="40" y="33"/>
                    <a:pt x="40" y="34"/>
                    <a:pt x="40" y="34"/>
                  </a:cubicBezTo>
                  <a:cubicBezTo>
                    <a:pt x="40" y="34"/>
                    <a:pt x="40" y="35"/>
                    <a:pt x="39" y="35"/>
                  </a:cubicBezTo>
                  <a:cubicBezTo>
                    <a:pt x="39" y="35"/>
                    <a:pt x="39" y="35"/>
                    <a:pt x="39" y="36"/>
                  </a:cubicBezTo>
                  <a:cubicBezTo>
                    <a:pt x="39" y="36"/>
                    <a:pt x="39" y="37"/>
                    <a:pt x="39" y="37"/>
                  </a:cubicBezTo>
                  <a:cubicBezTo>
                    <a:pt x="39" y="37"/>
                    <a:pt x="39" y="38"/>
                    <a:pt x="39" y="39"/>
                  </a:cubicBezTo>
                  <a:cubicBezTo>
                    <a:pt x="39" y="39"/>
                    <a:pt x="39" y="39"/>
                    <a:pt x="39" y="39"/>
                  </a:cubicBezTo>
                  <a:cubicBezTo>
                    <a:pt x="39" y="39"/>
                    <a:pt x="39" y="41"/>
                    <a:pt x="39" y="41"/>
                  </a:cubicBezTo>
                  <a:cubicBezTo>
                    <a:pt x="39" y="41"/>
                    <a:pt x="39" y="41"/>
                    <a:pt x="39" y="42"/>
                  </a:cubicBezTo>
                  <a:cubicBezTo>
                    <a:pt x="39" y="42"/>
                    <a:pt x="38" y="42"/>
                    <a:pt x="38" y="42"/>
                  </a:cubicBezTo>
                  <a:cubicBezTo>
                    <a:pt x="38" y="42"/>
                    <a:pt x="38" y="43"/>
                    <a:pt x="37" y="43"/>
                  </a:cubicBezTo>
                  <a:cubicBezTo>
                    <a:pt x="37" y="43"/>
                    <a:pt x="37" y="42"/>
                    <a:pt x="37" y="42"/>
                  </a:cubicBezTo>
                  <a:cubicBezTo>
                    <a:pt x="37" y="42"/>
                    <a:pt x="37" y="42"/>
                    <a:pt x="37" y="43"/>
                  </a:cubicBezTo>
                  <a:cubicBezTo>
                    <a:pt x="37" y="43"/>
                    <a:pt x="37" y="43"/>
                    <a:pt x="37" y="44"/>
                  </a:cubicBezTo>
                  <a:cubicBezTo>
                    <a:pt x="37" y="44"/>
                    <a:pt x="37" y="44"/>
                    <a:pt x="37" y="44"/>
                  </a:cubicBezTo>
                  <a:cubicBezTo>
                    <a:pt x="37" y="45"/>
                    <a:pt x="37" y="45"/>
                    <a:pt x="37" y="45"/>
                  </a:cubicBezTo>
                  <a:cubicBezTo>
                    <a:pt x="37" y="46"/>
                    <a:pt x="37" y="46"/>
                    <a:pt x="37" y="46"/>
                  </a:cubicBezTo>
                  <a:cubicBezTo>
                    <a:pt x="37" y="46"/>
                    <a:pt x="37" y="46"/>
                    <a:pt x="37" y="46"/>
                  </a:cubicBezTo>
                  <a:cubicBezTo>
                    <a:pt x="37" y="46"/>
                    <a:pt x="37" y="45"/>
                    <a:pt x="38" y="46"/>
                  </a:cubicBezTo>
                  <a:cubicBezTo>
                    <a:pt x="38" y="46"/>
                    <a:pt x="38" y="46"/>
                    <a:pt x="38" y="46"/>
                  </a:cubicBezTo>
                  <a:cubicBezTo>
                    <a:pt x="38" y="46"/>
                    <a:pt x="38" y="47"/>
                    <a:pt x="38" y="47"/>
                  </a:cubicBezTo>
                  <a:cubicBezTo>
                    <a:pt x="38" y="47"/>
                    <a:pt x="37" y="48"/>
                    <a:pt x="37" y="48"/>
                  </a:cubicBezTo>
                  <a:cubicBezTo>
                    <a:pt x="37" y="48"/>
                    <a:pt x="37" y="49"/>
                    <a:pt x="37" y="49"/>
                  </a:cubicBezTo>
                  <a:cubicBezTo>
                    <a:pt x="37" y="49"/>
                    <a:pt x="37" y="50"/>
                    <a:pt x="37" y="50"/>
                  </a:cubicBezTo>
                  <a:cubicBezTo>
                    <a:pt x="37" y="50"/>
                    <a:pt x="37" y="51"/>
                    <a:pt x="37" y="51"/>
                  </a:cubicBezTo>
                  <a:cubicBezTo>
                    <a:pt x="37" y="52"/>
                    <a:pt x="37" y="52"/>
                    <a:pt x="37" y="52"/>
                  </a:cubicBezTo>
                  <a:cubicBezTo>
                    <a:pt x="37" y="52"/>
                    <a:pt x="37" y="55"/>
                    <a:pt x="37" y="55"/>
                  </a:cubicBezTo>
                  <a:cubicBezTo>
                    <a:pt x="37" y="55"/>
                    <a:pt x="37" y="55"/>
                    <a:pt x="37" y="56"/>
                  </a:cubicBezTo>
                  <a:cubicBezTo>
                    <a:pt x="37" y="56"/>
                    <a:pt x="37" y="56"/>
                    <a:pt x="37" y="57"/>
                  </a:cubicBezTo>
                  <a:cubicBezTo>
                    <a:pt x="37" y="57"/>
                    <a:pt x="37" y="57"/>
                    <a:pt x="37" y="57"/>
                  </a:cubicBezTo>
                  <a:cubicBezTo>
                    <a:pt x="38" y="57"/>
                    <a:pt x="38" y="57"/>
                    <a:pt x="38" y="58"/>
                  </a:cubicBezTo>
                  <a:cubicBezTo>
                    <a:pt x="37" y="58"/>
                    <a:pt x="37" y="58"/>
                    <a:pt x="37" y="58"/>
                  </a:cubicBezTo>
                  <a:cubicBezTo>
                    <a:pt x="37" y="58"/>
                    <a:pt x="38" y="59"/>
                    <a:pt x="38" y="59"/>
                  </a:cubicBezTo>
                  <a:cubicBezTo>
                    <a:pt x="38" y="59"/>
                    <a:pt x="38" y="59"/>
                    <a:pt x="38" y="59"/>
                  </a:cubicBezTo>
                  <a:cubicBezTo>
                    <a:pt x="38" y="59"/>
                    <a:pt x="38" y="60"/>
                    <a:pt x="38" y="60"/>
                  </a:cubicBezTo>
                  <a:cubicBezTo>
                    <a:pt x="38" y="60"/>
                    <a:pt x="37" y="61"/>
                    <a:pt x="37" y="61"/>
                  </a:cubicBezTo>
                  <a:cubicBezTo>
                    <a:pt x="37" y="61"/>
                    <a:pt x="36" y="61"/>
                    <a:pt x="36" y="61"/>
                  </a:cubicBezTo>
                  <a:cubicBezTo>
                    <a:pt x="36" y="61"/>
                    <a:pt x="36" y="62"/>
                    <a:pt x="36" y="62"/>
                  </a:cubicBezTo>
                  <a:cubicBezTo>
                    <a:pt x="36" y="62"/>
                    <a:pt x="36" y="63"/>
                    <a:pt x="36" y="63"/>
                  </a:cubicBezTo>
                  <a:cubicBezTo>
                    <a:pt x="36" y="63"/>
                    <a:pt x="35" y="63"/>
                    <a:pt x="35" y="63"/>
                  </a:cubicBezTo>
                  <a:cubicBezTo>
                    <a:pt x="35" y="64"/>
                    <a:pt x="36" y="64"/>
                    <a:pt x="36" y="64"/>
                  </a:cubicBezTo>
                  <a:cubicBezTo>
                    <a:pt x="36" y="64"/>
                    <a:pt x="36" y="64"/>
                    <a:pt x="36" y="64"/>
                  </a:cubicBezTo>
                  <a:cubicBezTo>
                    <a:pt x="36" y="65"/>
                    <a:pt x="36" y="65"/>
                    <a:pt x="36" y="65"/>
                  </a:cubicBezTo>
                  <a:cubicBezTo>
                    <a:pt x="36" y="65"/>
                    <a:pt x="36" y="66"/>
                    <a:pt x="36" y="66"/>
                  </a:cubicBezTo>
                  <a:cubicBezTo>
                    <a:pt x="36" y="66"/>
                    <a:pt x="36" y="66"/>
                    <a:pt x="36" y="67"/>
                  </a:cubicBezTo>
                  <a:cubicBezTo>
                    <a:pt x="36" y="67"/>
                    <a:pt x="36" y="67"/>
                    <a:pt x="36" y="67"/>
                  </a:cubicBezTo>
                  <a:cubicBezTo>
                    <a:pt x="36" y="67"/>
                    <a:pt x="36" y="67"/>
                    <a:pt x="36" y="67"/>
                  </a:cubicBezTo>
                  <a:cubicBezTo>
                    <a:pt x="36" y="67"/>
                    <a:pt x="36" y="68"/>
                    <a:pt x="36" y="68"/>
                  </a:cubicBezTo>
                  <a:cubicBezTo>
                    <a:pt x="36" y="68"/>
                    <a:pt x="36" y="68"/>
                    <a:pt x="36" y="68"/>
                  </a:cubicBezTo>
                  <a:cubicBezTo>
                    <a:pt x="36" y="69"/>
                    <a:pt x="36" y="69"/>
                    <a:pt x="36" y="69"/>
                  </a:cubicBezTo>
                  <a:cubicBezTo>
                    <a:pt x="36" y="70"/>
                    <a:pt x="36" y="70"/>
                    <a:pt x="36" y="70"/>
                  </a:cubicBezTo>
                  <a:cubicBezTo>
                    <a:pt x="35" y="70"/>
                    <a:pt x="35" y="71"/>
                    <a:pt x="35" y="71"/>
                  </a:cubicBezTo>
                  <a:cubicBezTo>
                    <a:pt x="35" y="71"/>
                    <a:pt x="35" y="71"/>
                    <a:pt x="35" y="71"/>
                  </a:cubicBezTo>
                  <a:cubicBezTo>
                    <a:pt x="35" y="72"/>
                    <a:pt x="35" y="72"/>
                    <a:pt x="35" y="72"/>
                  </a:cubicBezTo>
                  <a:cubicBezTo>
                    <a:pt x="35" y="72"/>
                    <a:pt x="35" y="73"/>
                    <a:pt x="35" y="73"/>
                  </a:cubicBezTo>
                  <a:cubicBezTo>
                    <a:pt x="35" y="73"/>
                    <a:pt x="35" y="73"/>
                    <a:pt x="35" y="73"/>
                  </a:cubicBezTo>
                  <a:cubicBezTo>
                    <a:pt x="35" y="73"/>
                    <a:pt x="35" y="74"/>
                    <a:pt x="35" y="74"/>
                  </a:cubicBezTo>
                  <a:cubicBezTo>
                    <a:pt x="35" y="74"/>
                    <a:pt x="34" y="74"/>
                    <a:pt x="34" y="74"/>
                  </a:cubicBezTo>
                  <a:cubicBezTo>
                    <a:pt x="34" y="74"/>
                    <a:pt x="34" y="75"/>
                    <a:pt x="34" y="75"/>
                  </a:cubicBezTo>
                  <a:cubicBezTo>
                    <a:pt x="34" y="75"/>
                    <a:pt x="34" y="76"/>
                    <a:pt x="34" y="76"/>
                  </a:cubicBezTo>
                  <a:cubicBezTo>
                    <a:pt x="34" y="76"/>
                    <a:pt x="34" y="76"/>
                    <a:pt x="34" y="76"/>
                  </a:cubicBezTo>
                  <a:cubicBezTo>
                    <a:pt x="34" y="76"/>
                    <a:pt x="34" y="77"/>
                    <a:pt x="34" y="77"/>
                  </a:cubicBezTo>
                  <a:cubicBezTo>
                    <a:pt x="34" y="77"/>
                    <a:pt x="34" y="77"/>
                    <a:pt x="34" y="77"/>
                  </a:cubicBezTo>
                  <a:cubicBezTo>
                    <a:pt x="34" y="77"/>
                    <a:pt x="34" y="78"/>
                    <a:pt x="34" y="78"/>
                  </a:cubicBezTo>
                  <a:cubicBezTo>
                    <a:pt x="34" y="78"/>
                    <a:pt x="33" y="79"/>
                    <a:pt x="33" y="79"/>
                  </a:cubicBezTo>
                  <a:cubicBezTo>
                    <a:pt x="33" y="79"/>
                    <a:pt x="33" y="80"/>
                    <a:pt x="33" y="80"/>
                  </a:cubicBezTo>
                  <a:cubicBezTo>
                    <a:pt x="33" y="80"/>
                    <a:pt x="33" y="80"/>
                    <a:pt x="33" y="80"/>
                  </a:cubicBezTo>
                  <a:cubicBezTo>
                    <a:pt x="33" y="81"/>
                    <a:pt x="33" y="81"/>
                    <a:pt x="32" y="81"/>
                  </a:cubicBezTo>
                  <a:cubicBezTo>
                    <a:pt x="32" y="81"/>
                    <a:pt x="32" y="84"/>
                    <a:pt x="32" y="84"/>
                  </a:cubicBezTo>
                  <a:cubicBezTo>
                    <a:pt x="32" y="84"/>
                    <a:pt x="32" y="85"/>
                    <a:pt x="32" y="85"/>
                  </a:cubicBezTo>
                  <a:cubicBezTo>
                    <a:pt x="32" y="85"/>
                    <a:pt x="31" y="86"/>
                    <a:pt x="31" y="86"/>
                  </a:cubicBezTo>
                  <a:cubicBezTo>
                    <a:pt x="31" y="86"/>
                    <a:pt x="32" y="86"/>
                    <a:pt x="31" y="87"/>
                  </a:cubicBezTo>
                  <a:cubicBezTo>
                    <a:pt x="31" y="87"/>
                    <a:pt x="31" y="87"/>
                    <a:pt x="31" y="87"/>
                  </a:cubicBezTo>
                  <a:cubicBezTo>
                    <a:pt x="31" y="88"/>
                    <a:pt x="30" y="88"/>
                    <a:pt x="30" y="88"/>
                  </a:cubicBezTo>
                  <a:cubicBezTo>
                    <a:pt x="30" y="88"/>
                    <a:pt x="30" y="88"/>
                    <a:pt x="30" y="89"/>
                  </a:cubicBezTo>
                  <a:cubicBezTo>
                    <a:pt x="30" y="89"/>
                    <a:pt x="30" y="89"/>
                    <a:pt x="30" y="89"/>
                  </a:cubicBezTo>
                  <a:cubicBezTo>
                    <a:pt x="30" y="89"/>
                    <a:pt x="30" y="89"/>
                    <a:pt x="30" y="90"/>
                  </a:cubicBezTo>
                  <a:cubicBezTo>
                    <a:pt x="30" y="90"/>
                    <a:pt x="30" y="91"/>
                    <a:pt x="30" y="91"/>
                  </a:cubicBezTo>
                  <a:cubicBezTo>
                    <a:pt x="30" y="91"/>
                    <a:pt x="31" y="91"/>
                    <a:pt x="31" y="91"/>
                  </a:cubicBezTo>
                  <a:cubicBezTo>
                    <a:pt x="31" y="91"/>
                    <a:pt x="32" y="92"/>
                    <a:pt x="32" y="92"/>
                  </a:cubicBezTo>
                  <a:cubicBezTo>
                    <a:pt x="32" y="92"/>
                    <a:pt x="32" y="93"/>
                    <a:pt x="32" y="93"/>
                  </a:cubicBezTo>
                  <a:cubicBezTo>
                    <a:pt x="31" y="93"/>
                    <a:pt x="31" y="93"/>
                    <a:pt x="31" y="93"/>
                  </a:cubicBezTo>
                  <a:cubicBezTo>
                    <a:pt x="31" y="93"/>
                    <a:pt x="31" y="94"/>
                    <a:pt x="31" y="94"/>
                  </a:cubicBezTo>
                  <a:cubicBezTo>
                    <a:pt x="31" y="94"/>
                    <a:pt x="31" y="94"/>
                    <a:pt x="31" y="94"/>
                  </a:cubicBezTo>
                  <a:cubicBezTo>
                    <a:pt x="31" y="94"/>
                    <a:pt x="31" y="94"/>
                    <a:pt x="31" y="94"/>
                  </a:cubicBezTo>
                  <a:cubicBezTo>
                    <a:pt x="31" y="95"/>
                    <a:pt x="31" y="95"/>
                    <a:pt x="31" y="95"/>
                  </a:cubicBezTo>
                  <a:cubicBezTo>
                    <a:pt x="31" y="95"/>
                    <a:pt x="32" y="96"/>
                    <a:pt x="32" y="96"/>
                  </a:cubicBezTo>
                  <a:cubicBezTo>
                    <a:pt x="32" y="96"/>
                    <a:pt x="32" y="96"/>
                    <a:pt x="32" y="96"/>
                  </a:cubicBezTo>
                  <a:cubicBezTo>
                    <a:pt x="32" y="96"/>
                    <a:pt x="31" y="97"/>
                    <a:pt x="31" y="97"/>
                  </a:cubicBezTo>
                  <a:cubicBezTo>
                    <a:pt x="31" y="97"/>
                    <a:pt x="31" y="98"/>
                    <a:pt x="31" y="98"/>
                  </a:cubicBezTo>
                  <a:cubicBezTo>
                    <a:pt x="31" y="98"/>
                    <a:pt x="31" y="98"/>
                    <a:pt x="30" y="99"/>
                  </a:cubicBezTo>
                  <a:cubicBezTo>
                    <a:pt x="30" y="99"/>
                    <a:pt x="30" y="99"/>
                    <a:pt x="30" y="99"/>
                  </a:cubicBezTo>
                  <a:cubicBezTo>
                    <a:pt x="29" y="100"/>
                    <a:pt x="29" y="100"/>
                    <a:pt x="29" y="100"/>
                  </a:cubicBezTo>
                  <a:cubicBezTo>
                    <a:pt x="29" y="104"/>
                    <a:pt x="29" y="104"/>
                    <a:pt x="29" y="104"/>
                  </a:cubicBezTo>
                  <a:cubicBezTo>
                    <a:pt x="29" y="104"/>
                    <a:pt x="29" y="106"/>
                    <a:pt x="29" y="107"/>
                  </a:cubicBezTo>
                  <a:cubicBezTo>
                    <a:pt x="29" y="108"/>
                    <a:pt x="29" y="109"/>
                    <a:pt x="29" y="109"/>
                  </a:cubicBezTo>
                  <a:cubicBezTo>
                    <a:pt x="30" y="110"/>
                    <a:pt x="30" y="112"/>
                    <a:pt x="30" y="113"/>
                  </a:cubicBezTo>
                  <a:cubicBezTo>
                    <a:pt x="30" y="114"/>
                    <a:pt x="30" y="115"/>
                    <a:pt x="30" y="116"/>
                  </a:cubicBezTo>
                  <a:cubicBezTo>
                    <a:pt x="30" y="116"/>
                    <a:pt x="30" y="117"/>
                    <a:pt x="30" y="117"/>
                  </a:cubicBezTo>
                  <a:cubicBezTo>
                    <a:pt x="30" y="118"/>
                    <a:pt x="30" y="119"/>
                    <a:pt x="30" y="120"/>
                  </a:cubicBezTo>
                  <a:cubicBezTo>
                    <a:pt x="30" y="120"/>
                    <a:pt x="30" y="120"/>
                    <a:pt x="30" y="121"/>
                  </a:cubicBezTo>
                  <a:cubicBezTo>
                    <a:pt x="30" y="122"/>
                    <a:pt x="30" y="122"/>
                    <a:pt x="30" y="122"/>
                  </a:cubicBezTo>
                  <a:cubicBezTo>
                    <a:pt x="30" y="122"/>
                    <a:pt x="29" y="122"/>
                    <a:pt x="29" y="122"/>
                  </a:cubicBezTo>
                  <a:cubicBezTo>
                    <a:pt x="29" y="122"/>
                    <a:pt x="28" y="122"/>
                    <a:pt x="28" y="123"/>
                  </a:cubicBezTo>
                  <a:cubicBezTo>
                    <a:pt x="28" y="123"/>
                    <a:pt x="28" y="124"/>
                    <a:pt x="29" y="124"/>
                  </a:cubicBezTo>
                  <a:cubicBezTo>
                    <a:pt x="29" y="124"/>
                    <a:pt x="29" y="124"/>
                    <a:pt x="29" y="124"/>
                  </a:cubicBezTo>
                  <a:cubicBezTo>
                    <a:pt x="29" y="124"/>
                    <a:pt x="29" y="125"/>
                    <a:pt x="29" y="125"/>
                  </a:cubicBezTo>
                  <a:cubicBezTo>
                    <a:pt x="29" y="125"/>
                    <a:pt x="29" y="126"/>
                    <a:pt x="29" y="126"/>
                  </a:cubicBezTo>
                  <a:cubicBezTo>
                    <a:pt x="29" y="126"/>
                    <a:pt x="29" y="126"/>
                    <a:pt x="29" y="126"/>
                  </a:cubicBezTo>
                  <a:cubicBezTo>
                    <a:pt x="29" y="126"/>
                    <a:pt x="29" y="127"/>
                    <a:pt x="29" y="127"/>
                  </a:cubicBezTo>
                  <a:cubicBezTo>
                    <a:pt x="29" y="127"/>
                    <a:pt x="29" y="127"/>
                    <a:pt x="29" y="128"/>
                  </a:cubicBezTo>
                  <a:cubicBezTo>
                    <a:pt x="29" y="128"/>
                    <a:pt x="28" y="128"/>
                    <a:pt x="28" y="128"/>
                  </a:cubicBezTo>
                  <a:cubicBezTo>
                    <a:pt x="28" y="129"/>
                    <a:pt x="28" y="129"/>
                    <a:pt x="28" y="129"/>
                  </a:cubicBezTo>
                  <a:cubicBezTo>
                    <a:pt x="28" y="130"/>
                    <a:pt x="27" y="131"/>
                    <a:pt x="27" y="131"/>
                  </a:cubicBezTo>
                  <a:cubicBezTo>
                    <a:pt x="27" y="131"/>
                    <a:pt x="27" y="131"/>
                    <a:pt x="27" y="132"/>
                  </a:cubicBezTo>
                  <a:cubicBezTo>
                    <a:pt x="27" y="132"/>
                    <a:pt x="27" y="132"/>
                    <a:pt x="27" y="133"/>
                  </a:cubicBezTo>
                  <a:cubicBezTo>
                    <a:pt x="27" y="133"/>
                    <a:pt x="26" y="134"/>
                    <a:pt x="26" y="134"/>
                  </a:cubicBezTo>
                  <a:cubicBezTo>
                    <a:pt x="26" y="134"/>
                    <a:pt x="26" y="136"/>
                    <a:pt x="26" y="136"/>
                  </a:cubicBezTo>
                  <a:cubicBezTo>
                    <a:pt x="26" y="136"/>
                    <a:pt x="26" y="137"/>
                    <a:pt x="26" y="137"/>
                  </a:cubicBezTo>
                  <a:cubicBezTo>
                    <a:pt x="26" y="138"/>
                    <a:pt x="25" y="138"/>
                    <a:pt x="25" y="138"/>
                  </a:cubicBezTo>
                  <a:cubicBezTo>
                    <a:pt x="25" y="139"/>
                    <a:pt x="25" y="140"/>
                    <a:pt x="25" y="140"/>
                  </a:cubicBezTo>
                  <a:cubicBezTo>
                    <a:pt x="25" y="140"/>
                    <a:pt x="24" y="141"/>
                    <a:pt x="24" y="141"/>
                  </a:cubicBezTo>
                  <a:cubicBezTo>
                    <a:pt x="24" y="142"/>
                    <a:pt x="23" y="142"/>
                    <a:pt x="23" y="142"/>
                  </a:cubicBezTo>
                  <a:cubicBezTo>
                    <a:pt x="23" y="143"/>
                    <a:pt x="23" y="143"/>
                    <a:pt x="23" y="143"/>
                  </a:cubicBezTo>
                  <a:cubicBezTo>
                    <a:pt x="22" y="144"/>
                    <a:pt x="22" y="144"/>
                    <a:pt x="22" y="144"/>
                  </a:cubicBezTo>
                  <a:cubicBezTo>
                    <a:pt x="22" y="145"/>
                    <a:pt x="22" y="145"/>
                    <a:pt x="22" y="145"/>
                  </a:cubicBezTo>
                  <a:cubicBezTo>
                    <a:pt x="23" y="145"/>
                    <a:pt x="23" y="146"/>
                    <a:pt x="22" y="146"/>
                  </a:cubicBezTo>
                  <a:cubicBezTo>
                    <a:pt x="22" y="146"/>
                    <a:pt x="22" y="147"/>
                    <a:pt x="21" y="147"/>
                  </a:cubicBezTo>
                  <a:cubicBezTo>
                    <a:pt x="21" y="147"/>
                    <a:pt x="21" y="149"/>
                    <a:pt x="21" y="149"/>
                  </a:cubicBezTo>
                  <a:cubicBezTo>
                    <a:pt x="21" y="150"/>
                    <a:pt x="21" y="150"/>
                    <a:pt x="21" y="151"/>
                  </a:cubicBezTo>
                  <a:cubicBezTo>
                    <a:pt x="20" y="151"/>
                    <a:pt x="20" y="152"/>
                    <a:pt x="20" y="152"/>
                  </a:cubicBezTo>
                  <a:cubicBezTo>
                    <a:pt x="20" y="152"/>
                    <a:pt x="20" y="153"/>
                    <a:pt x="20" y="153"/>
                  </a:cubicBezTo>
                  <a:cubicBezTo>
                    <a:pt x="20" y="153"/>
                    <a:pt x="19" y="154"/>
                    <a:pt x="19" y="154"/>
                  </a:cubicBezTo>
                  <a:cubicBezTo>
                    <a:pt x="19" y="154"/>
                    <a:pt x="18" y="154"/>
                    <a:pt x="19" y="155"/>
                  </a:cubicBezTo>
                  <a:cubicBezTo>
                    <a:pt x="19" y="155"/>
                    <a:pt x="19" y="155"/>
                    <a:pt x="19" y="155"/>
                  </a:cubicBezTo>
                  <a:cubicBezTo>
                    <a:pt x="19" y="155"/>
                    <a:pt x="18" y="156"/>
                    <a:pt x="18" y="156"/>
                  </a:cubicBezTo>
                  <a:cubicBezTo>
                    <a:pt x="18" y="156"/>
                    <a:pt x="18" y="156"/>
                    <a:pt x="18" y="156"/>
                  </a:cubicBezTo>
                  <a:cubicBezTo>
                    <a:pt x="18" y="157"/>
                    <a:pt x="18" y="157"/>
                    <a:pt x="18" y="157"/>
                  </a:cubicBezTo>
                  <a:cubicBezTo>
                    <a:pt x="18" y="158"/>
                    <a:pt x="18" y="158"/>
                    <a:pt x="17" y="158"/>
                  </a:cubicBezTo>
                  <a:cubicBezTo>
                    <a:pt x="17" y="158"/>
                    <a:pt x="16" y="158"/>
                    <a:pt x="16" y="158"/>
                  </a:cubicBezTo>
                  <a:cubicBezTo>
                    <a:pt x="16" y="158"/>
                    <a:pt x="15" y="158"/>
                    <a:pt x="15" y="158"/>
                  </a:cubicBezTo>
                  <a:cubicBezTo>
                    <a:pt x="15" y="159"/>
                    <a:pt x="15" y="159"/>
                    <a:pt x="15" y="160"/>
                  </a:cubicBezTo>
                  <a:cubicBezTo>
                    <a:pt x="15" y="160"/>
                    <a:pt x="15" y="160"/>
                    <a:pt x="15" y="161"/>
                  </a:cubicBezTo>
                  <a:cubicBezTo>
                    <a:pt x="15" y="161"/>
                    <a:pt x="15" y="161"/>
                    <a:pt x="15" y="161"/>
                  </a:cubicBezTo>
                  <a:cubicBezTo>
                    <a:pt x="15" y="162"/>
                    <a:pt x="15" y="162"/>
                    <a:pt x="15" y="162"/>
                  </a:cubicBezTo>
                  <a:cubicBezTo>
                    <a:pt x="15" y="162"/>
                    <a:pt x="15" y="163"/>
                    <a:pt x="15" y="163"/>
                  </a:cubicBezTo>
                  <a:cubicBezTo>
                    <a:pt x="15" y="163"/>
                    <a:pt x="16" y="164"/>
                    <a:pt x="16" y="165"/>
                  </a:cubicBezTo>
                  <a:cubicBezTo>
                    <a:pt x="16" y="165"/>
                    <a:pt x="16" y="165"/>
                    <a:pt x="16" y="166"/>
                  </a:cubicBezTo>
                  <a:cubicBezTo>
                    <a:pt x="16" y="166"/>
                    <a:pt x="16" y="167"/>
                    <a:pt x="16" y="167"/>
                  </a:cubicBezTo>
                  <a:cubicBezTo>
                    <a:pt x="16" y="167"/>
                    <a:pt x="16" y="167"/>
                    <a:pt x="16" y="168"/>
                  </a:cubicBezTo>
                  <a:cubicBezTo>
                    <a:pt x="16" y="168"/>
                    <a:pt x="16" y="170"/>
                    <a:pt x="16" y="171"/>
                  </a:cubicBezTo>
                  <a:cubicBezTo>
                    <a:pt x="16" y="171"/>
                    <a:pt x="16" y="171"/>
                    <a:pt x="16" y="171"/>
                  </a:cubicBezTo>
                  <a:cubicBezTo>
                    <a:pt x="16" y="172"/>
                    <a:pt x="16" y="172"/>
                    <a:pt x="16" y="172"/>
                  </a:cubicBezTo>
                  <a:cubicBezTo>
                    <a:pt x="17" y="172"/>
                    <a:pt x="17" y="172"/>
                    <a:pt x="17" y="172"/>
                  </a:cubicBezTo>
                  <a:cubicBezTo>
                    <a:pt x="17" y="172"/>
                    <a:pt x="18" y="172"/>
                    <a:pt x="18" y="172"/>
                  </a:cubicBezTo>
                  <a:cubicBezTo>
                    <a:pt x="18" y="172"/>
                    <a:pt x="18" y="172"/>
                    <a:pt x="18" y="172"/>
                  </a:cubicBezTo>
                  <a:cubicBezTo>
                    <a:pt x="17" y="172"/>
                    <a:pt x="17" y="172"/>
                    <a:pt x="17" y="172"/>
                  </a:cubicBezTo>
                  <a:cubicBezTo>
                    <a:pt x="17" y="173"/>
                    <a:pt x="17" y="173"/>
                    <a:pt x="17" y="173"/>
                  </a:cubicBezTo>
                  <a:cubicBezTo>
                    <a:pt x="17" y="173"/>
                    <a:pt x="18" y="173"/>
                    <a:pt x="18" y="173"/>
                  </a:cubicBezTo>
                  <a:cubicBezTo>
                    <a:pt x="18" y="173"/>
                    <a:pt x="18" y="173"/>
                    <a:pt x="18" y="173"/>
                  </a:cubicBezTo>
                  <a:cubicBezTo>
                    <a:pt x="18" y="173"/>
                    <a:pt x="18" y="174"/>
                    <a:pt x="18" y="174"/>
                  </a:cubicBezTo>
                  <a:cubicBezTo>
                    <a:pt x="17" y="174"/>
                    <a:pt x="17" y="173"/>
                    <a:pt x="17" y="173"/>
                  </a:cubicBezTo>
                  <a:cubicBezTo>
                    <a:pt x="17" y="174"/>
                    <a:pt x="17" y="174"/>
                    <a:pt x="17" y="174"/>
                  </a:cubicBezTo>
                  <a:cubicBezTo>
                    <a:pt x="17" y="174"/>
                    <a:pt x="17" y="175"/>
                    <a:pt x="18" y="175"/>
                  </a:cubicBezTo>
                  <a:cubicBezTo>
                    <a:pt x="18" y="175"/>
                    <a:pt x="18" y="175"/>
                    <a:pt x="18" y="176"/>
                  </a:cubicBezTo>
                  <a:cubicBezTo>
                    <a:pt x="18" y="176"/>
                    <a:pt x="18" y="176"/>
                    <a:pt x="18" y="177"/>
                  </a:cubicBezTo>
                  <a:cubicBezTo>
                    <a:pt x="18" y="177"/>
                    <a:pt x="18" y="178"/>
                    <a:pt x="18" y="179"/>
                  </a:cubicBezTo>
                  <a:cubicBezTo>
                    <a:pt x="18" y="179"/>
                    <a:pt x="18" y="179"/>
                    <a:pt x="17" y="180"/>
                  </a:cubicBezTo>
                  <a:cubicBezTo>
                    <a:pt x="17" y="180"/>
                    <a:pt x="17" y="180"/>
                    <a:pt x="17" y="181"/>
                  </a:cubicBezTo>
                  <a:cubicBezTo>
                    <a:pt x="17" y="181"/>
                    <a:pt x="17" y="181"/>
                    <a:pt x="17" y="182"/>
                  </a:cubicBezTo>
                  <a:cubicBezTo>
                    <a:pt x="17" y="182"/>
                    <a:pt x="17" y="182"/>
                    <a:pt x="17" y="182"/>
                  </a:cubicBezTo>
                  <a:cubicBezTo>
                    <a:pt x="17" y="182"/>
                    <a:pt x="17" y="183"/>
                    <a:pt x="17" y="183"/>
                  </a:cubicBezTo>
                  <a:cubicBezTo>
                    <a:pt x="17" y="183"/>
                    <a:pt x="16" y="182"/>
                    <a:pt x="16" y="182"/>
                  </a:cubicBezTo>
                  <a:cubicBezTo>
                    <a:pt x="16" y="182"/>
                    <a:pt x="16" y="183"/>
                    <a:pt x="16" y="183"/>
                  </a:cubicBezTo>
                  <a:cubicBezTo>
                    <a:pt x="16" y="183"/>
                    <a:pt x="15" y="183"/>
                    <a:pt x="15" y="183"/>
                  </a:cubicBezTo>
                  <a:cubicBezTo>
                    <a:pt x="15" y="183"/>
                    <a:pt x="15" y="184"/>
                    <a:pt x="15" y="184"/>
                  </a:cubicBezTo>
                  <a:cubicBezTo>
                    <a:pt x="15" y="184"/>
                    <a:pt x="15" y="184"/>
                    <a:pt x="15" y="184"/>
                  </a:cubicBezTo>
                  <a:cubicBezTo>
                    <a:pt x="15" y="185"/>
                    <a:pt x="15" y="185"/>
                    <a:pt x="15" y="185"/>
                  </a:cubicBezTo>
                  <a:cubicBezTo>
                    <a:pt x="15" y="185"/>
                    <a:pt x="14" y="186"/>
                    <a:pt x="14" y="186"/>
                  </a:cubicBezTo>
                  <a:cubicBezTo>
                    <a:pt x="14" y="186"/>
                    <a:pt x="14" y="188"/>
                    <a:pt x="14" y="188"/>
                  </a:cubicBezTo>
                  <a:cubicBezTo>
                    <a:pt x="14" y="188"/>
                    <a:pt x="14" y="188"/>
                    <a:pt x="14" y="188"/>
                  </a:cubicBezTo>
                  <a:cubicBezTo>
                    <a:pt x="14" y="188"/>
                    <a:pt x="14" y="189"/>
                    <a:pt x="14" y="189"/>
                  </a:cubicBezTo>
                  <a:cubicBezTo>
                    <a:pt x="14" y="189"/>
                    <a:pt x="14" y="190"/>
                    <a:pt x="13" y="190"/>
                  </a:cubicBezTo>
                  <a:cubicBezTo>
                    <a:pt x="13" y="190"/>
                    <a:pt x="14" y="191"/>
                    <a:pt x="14" y="191"/>
                  </a:cubicBezTo>
                  <a:cubicBezTo>
                    <a:pt x="14" y="191"/>
                    <a:pt x="13" y="191"/>
                    <a:pt x="13" y="191"/>
                  </a:cubicBezTo>
                  <a:cubicBezTo>
                    <a:pt x="13" y="192"/>
                    <a:pt x="14" y="192"/>
                    <a:pt x="13" y="192"/>
                  </a:cubicBezTo>
                  <a:cubicBezTo>
                    <a:pt x="13" y="192"/>
                    <a:pt x="13" y="192"/>
                    <a:pt x="13" y="192"/>
                  </a:cubicBezTo>
                  <a:cubicBezTo>
                    <a:pt x="13" y="192"/>
                    <a:pt x="13" y="194"/>
                    <a:pt x="13" y="194"/>
                  </a:cubicBezTo>
                  <a:cubicBezTo>
                    <a:pt x="13" y="194"/>
                    <a:pt x="13" y="194"/>
                    <a:pt x="13" y="194"/>
                  </a:cubicBezTo>
                  <a:cubicBezTo>
                    <a:pt x="13" y="195"/>
                    <a:pt x="13" y="195"/>
                    <a:pt x="13" y="195"/>
                  </a:cubicBezTo>
                  <a:cubicBezTo>
                    <a:pt x="14" y="195"/>
                    <a:pt x="14" y="196"/>
                    <a:pt x="14" y="197"/>
                  </a:cubicBezTo>
                  <a:cubicBezTo>
                    <a:pt x="14" y="197"/>
                    <a:pt x="14" y="197"/>
                    <a:pt x="14" y="197"/>
                  </a:cubicBezTo>
                  <a:cubicBezTo>
                    <a:pt x="14" y="198"/>
                    <a:pt x="14" y="198"/>
                    <a:pt x="14" y="198"/>
                  </a:cubicBezTo>
                  <a:cubicBezTo>
                    <a:pt x="14" y="198"/>
                    <a:pt x="15" y="198"/>
                    <a:pt x="15" y="198"/>
                  </a:cubicBezTo>
                  <a:cubicBezTo>
                    <a:pt x="15" y="198"/>
                    <a:pt x="15" y="199"/>
                    <a:pt x="15" y="199"/>
                  </a:cubicBezTo>
                  <a:cubicBezTo>
                    <a:pt x="15" y="199"/>
                    <a:pt x="15" y="199"/>
                    <a:pt x="15" y="199"/>
                  </a:cubicBezTo>
                  <a:cubicBezTo>
                    <a:pt x="14" y="199"/>
                    <a:pt x="14" y="200"/>
                    <a:pt x="14" y="200"/>
                  </a:cubicBezTo>
                  <a:cubicBezTo>
                    <a:pt x="15" y="200"/>
                    <a:pt x="15" y="200"/>
                    <a:pt x="15" y="200"/>
                  </a:cubicBezTo>
                  <a:cubicBezTo>
                    <a:pt x="15" y="200"/>
                    <a:pt x="16" y="200"/>
                    <a:pt x="16" y="200"/>
                  </a:cubicBezTo>
                  <a:cubicBezTo>
                    <a:pt x="16" y="200"/>
                    <a:pt x="16" y="200"/>
                    <a:pt x="16" y="200"/>
                  </a:cubicBezTo>
                  <a:cubicBezTo>
                    <a:pt x="16" y="200"/>
                    <a:pt x="16" y="200"/>
                    <a:pt x="16" y="200"/>
                  </a:cubicBezTo>
                  <a:cubicBezTo>
                    <a:pt x="16" y="200"/>
                    <a:pt x="16" y="200"/>
                    <a:pt x="16" y="200"/>
                  </a:cubicBezTo>
                  <a:cubicBezTo>
                    <a:pt x="16" y="200"/>
                    <a:pt x="16" y="200"/>
                    <a:pt x="16" y="200"/>
                  </a:cubicBezTo>
                  <a:cubicBezTo>
                    <a:pt x="16" y="200"/>
                    <a:pt x="16" y="200"/>
                    <a:pt x="16" y="200"/>
                  </a:cubicBezTo>
                  <a:cubicBezTo>
                    <a:pt x="16" y="200"/>
                    <a:pt x="16" y="200"/>
                    <a:pt x="17" y="200"/>
                  </a:cubicBezTo>
                  <a:cubicBezTo>
                    <a:pt x="17" y="200"/>
                    <a:pt x="18" y="200"/>
                    <a:pt x="18" y="200"/>
                  </a:cubicBezTo>
                  <a:cubicBezTo>
                    <a:pt x="18" y="200"/>
                    <a:pt x="18" y="200"/>
                    <a:pt x="18" y="200"/>
                  </a:cubicBezTo>
                  <a:cubicBezTo>
                    <a:pt x="18" y="200"/>
                    <a:pt x="19" y="200"/>
                    <a:pt x="19" y="200"/>
                  </a:cubicBezTo>
                  <a:cubicBezTo>
                    <a:pt x="19" y="200"/>
                    <a:pt x="19" y="199"/>
                    <a:pt x="19" y="199"/>
                  </a:cubicBezTo>
                  <a:cubicBezTo>
                    <a:pt x="19" y="199"/>
                    <a:pt x="19" y="199"/>
                    <a:pt x="19" y="199"/>
                  </a:cubicBezTo>
                  <a:cubicBezTo>
                    <a:pt x="19" y="198"/>
                    <a:pt x="19" y="198"/>
                    <a:pt x="19" y="198"/>
                  </a:cubicBezTo>
                  <a:cubicBezTo>
                    <a:pt x="19" y="198"/>
                    <a:pt x="19" y="198"/>
                    <a:pt x="19" y="198"/>
                  </a:cubicBezTo>
                  <a:cubicBezTo>
                    <a:pt x="19" y="198"/>
                    <a:pt x="20" y="198"/>
                    <a:pt x="20" y="198"/>
                  </a:cubicBezTo>
                  <a:cubicBezTo>
                    <a:pt x="20" y="197"/>
                    <a:pt x="20" y="197"/>
                    <a:pt x="20" y="197"/>
                  </a:cubicBezTo>
                  <a:cubicBezTo>
                    <a:pt x="20" y="197"/>
                    <a:pt x="20" y="197"/>
                    <a:pt x="20" y="197"/>
                  </a:cubicBezTo>
                  <a:cubicBezTo>
                    <a:pt x="21" y="197"/>
                    <a:pt x="21" y="198"/>
                    <a:pt x="21" y="198"/>
                  </a:cubicBezTo>
                  <a:cubicBezTo>
                    <a:pt x="21" y="198"/>
                    <a:pt x="21" y="198"/>
                    <a:pt x="21" y="198"/>
                  </a:cubicBezTo>
                  <a:cubicBezTo>
                    <a:pt x="22" y="198"/>
                    <a:pt x="22" y="199"/>
                    <a:pt x="22" y="199"/>
                  </a:cubicBezTo>
                  <a:cubicBezTo>
                    <a:pt x="22" y="199"/>
                    <a:pt x="22" y="199"/>
                    <a:pt x="22" y="200"/>
                  </a:cubicBezTo>
                  <a:cubicBezTo>
                    <a:pt x="22" y="200"/>
                    <a:pt x="21" y="200"/>
                    <a:pt x="21" y="201"/>
                  </a:cubicBezTo>
                  <a:cubicBezTo>
                    <a:pt x="21" y="201"/>
                    <a:pt x="21" y="201"/>
                    <a:pt x="21" y="201"/>
                  </a:cubicBezTo>
                  <a:cubicBezTo>
                    <a:pt x="21" y="201"/>
                    <a:pt x="21" y="201"/>
                    <a:pt x="21" y="201"/>
                  </a:cubicBezTo>
                  <a:cubicBezTo>
                    <a:pt x="21" y="202"/>
                    <a:pt x="21" y="202"/>
                    <a:pt x="22" y="202"/>
                  </a:cubicBezTo>
                  <a:cubicBezTo>
                    <a:pt x="22" y="202"/>
                    <a:pt x="22" y="202"/>
                    <a:pt x="22" y="202"/>
                  </a:cubicBezTo>
                  <a:cubicBezTo>
                    <a:pt x="23" y="202"/>
                    <a:pt x="23" y="202"/>
                    <a:pt x="23" y="202"/>
                  </a:cubicBezTo>
                  <a:cubicBezTo>
                    <a:pt x="23" y="202"/>
                    <a:pt x="23" y="202"/>
                    <a:pt x="23" y="202"/>
                  </a:cubicBezTo>
                  <a:cubicBezTo>
                    <a:pt x="23" y="202"/>
                    <a:pt x="23" y="202"/>
                    <a:pt x="23" y="202"/>
                  </a:cubicBezTo>
                  <a:cubicBezTo>
                    <a:pt x="24" y="202"/>
                    <a:pt x="24" y="202"/>
                    <a:pt x="24" y="202"/>
                  </a:cubicBezTo>
                  <a:cubicBezTo>
                    <a:pt x="23" y="203"/>
                    <a:pt x="23" y="203"/>
                    <a:pt x="23" y="204"/>
                  </a:cubicBezTo>
                  <a:cubicBezTo>
                    <a:pt x="23" y="204"/>
                    <a:pt x="23" y="204"/>
                    <a:pt x="23" y="205"/>
                  </a:cubicBezTo>
                  <a:cubicBezTo>
                    <a:pt x="23" y="205"/>
                    <a:pt x="23" y="205"/>
                    <a:pt x="23" y="205"/>
                  </a:cubicBezTo>
                  <a:cubicBezTo>
                    <a:pt x="23" y="205"/>
                    <a:pt x="23" y="205"/>
                    <a:pt x="23" y="205"/>
                  </a:cubicBezTo>
                  <a:cubicBezTo>
                    <a:pt x="23" y="205"/>
                    <a:pt x="23" y="206"/>
                    <a:pt x="24" y="206"/>
                  </a:cubicBezTo>
                  <a:cubicBezTo>
                    <a:pt x="24" y="206"/>
                    <a:pt x="24" y="206"/>
                    <a:pt x="24" y="206"/>
                  </a:cubicBezTo>
                  <a:cubicBezTo>
                    <a:pt x="24" y="206"/>
                    <a:pt x="24" y="206"/>
                    <a:pt x="24" y="206"/>
                  </a:cubicBezTo>
                  <a:cubicBezTo>
                    <a:pt x="23" y="206"/>
                    <a:pt x="23" y="205"/>
                    <a:pt x="23" y="205"/>
                  </a:cubicBezTo>
                  <a:cubicBezTo>
                    <a:pt x="23" y="205"/>
                    <a:pt x="23" y="205"/>
                    <a:pt x="23" y="204"/>
                  </a:cubicBezTo>
                  <a:cubicBezTo>
                    <a:pt x="23" y="204"/>
                    <a:pt x="23" y="204"/>
                    <a:pt x="23" y="204"/>
                  </a:cubicBezTo>
                  <a:cubicBezTo>
                    <a:pt x="22" y="204"/>
                    <a:pt x="22" y="204"/>
                    <a:pt x="22" y="204"/>
                  </a:cubicBezTo>
                  <a:cubicBezTo>
                    <a:pt x="21" y="204"/>
                    <a:pt x="21" y="204"/>
                    <a:pt x="21" y="204"/>
                  </a:cubicBezTo>
                  <a:cubicBezTo>
                    <a:pt x="21" y="205"/>
                    <a:pt x="21" y="205"/>
                    <a:pt x="21" y="205"/>
                  </a:cubicBezTo>
                  <a:cubicBezTo>
                    <a:pt x="21" y="205"/>
                    <a:pt x="21" y="205"/>
                    <a:pt x="21" y="205"/>
                  </a:cubicBezTo>
                  <a:cubicBezTo>
                    <a:pt x="21" y="206"/>
                    <a:pt x="21" y="206"/>
                    <a:pt x="22" y="206"/>
                  </a:cubicBezTo>
                  <a:cubicBezTo>
                    <a:pt x="22" y="206"/>
                    <a:pt x="22" y="207"/>
                    <a:pt x="22" y="207"/>
                  </a:cubicBezTo>
                  <a:cubicBezTo>
                    <a:pt x="22" y="207"/>
                    <a:pt x="22" y="207"/>
                    <a:pt x="22" y="207"/>
                  </a:cubicBezTo>
                  <a:cubicBezTo>
                    <a:pt x="22" y="207"/>
                    <a:pt x="22" y="207"/>
                    <a:pt x="22" y="208"/>
                  </a:cubicBezTo>
                  <a:cubicBezTo>
                    <a:pt x="22" y="207"/>
                    <a:pt x="22" y="207"/>
                    <a:pt x="22" y="207"/>
                  </a:cubicBezTo>
                  <a:cubicBezTo>
                    <a:pt x="21" y="207"/>
                    <a:pt x="21" y="207"/>
                    <a:pt x="21" y="207"/>
                  </a:cubicBezTo>
                  <a:cubicBezTo>
                    <a:pt x="21" y="207"/>
                    <a:pt x="21" y="207"/>
                    <a:pt x="21" y="207"/>
                  </a:cubicBezTo>
                  <a:cubicBezTo>
                    <a:pt x="21" y="207"/>
                    <a:pt x="21" y="208"/>
                    <a:pt x="21" y="208"/>
                  </a:cubicBezTo>
                  <a:cubicBezTo>
                    <a:pt x="21" y="208"/>
                    <a:pt x="21" y="208"/>
                    <a:pt x="21" y="209"/>
                  </a:cubicBezTo>
                  <a:cubicBezTo>
                    <a:pt x="21" y="209"/>
                    <a:pt x="21" y="209"/>
                    <a:pt x="21" y="209"/>
                  </a:cubicBezTo>
                  <a:cubicBezTo>
                    <a:pt x="21" y="209"/>
                    <a:pt x="21" y="209"/>
                    <a:pt x="21" y="210"/>
                  </a:cubicBezTo>
                  <a:cubicBezTo>
                    <a:pt x="21" y="210"/>
                    <a:pt x="21" y="210"/>
                    <a:pt x="21" y="210"/>
                  </a:cubicBezTo>
                  <a:cubicBezTo>
                    <a:pt x="21" y="210"/>
                    <a:pt x="21" y="210"/>
                    <a:pt x="21" y="210"/>
                  </a:cubicBezTo>
                  <a:cubicBezTo>
                    <a:pt x="21" y="210"/>
                    <a:pt x="21" y="210"/>
                    <a:pt x="21" y="211"/>
                  </a:cubicBezTo>
                  <a:cubicBezTo>
                    <a:pt x="21" y="211"/>
                    <a:pt x="21" y="211"/>
                    <a:pt x="21" y="211"/>
                  </a:cubicBezTo>
                  <a:cubicBezTo>
                    <a:pt x="21" y="211"/>
                    <a:pt x="21" y="211"/>
                    <a:pt x="21" y="211"/>
                  </a:cubicBezTo>
                  <a:cubicBezTo>
                    <a:pt x="21" y="211"/>
                    <a:pt x="21" y="212"/>
                    <a:pt x="21" y="212"/>
                  </a:cubicBezTo>
                  <a:cubicBezTo>
                    <a:pt x="21" y="212"/>
                    <a:pt x="21" y="212"/>
                    <a:pt x="21" y="212"/>
                  </a:cubicBezTo>
                  <a:cubicBezTo>
                    <a:pt x="20" y="212"/>
                    <a:pt x="20" y="212"/>
                    <a:pt x="20" y="212"/>
                  </a:cubicBezTo>
                  <a:cubicBezTo>
                    <a:pt x="20" y="213"/>
                    <a:pt x="20" y="213"/>
                    <a:pt x="20" y="213"/>
                  </a:cubicBezTo>
                  <a:cubicBezTo>
                    <a:pt x="20" y="213"/>
                    <a:pt x="20" y="213"/>
                    <a:pt x="20" y="213"/>
                  </a:cubicBezTo>
                  <a:cubicBezTo>
                    <a:pt x="20" y="213"/>
                    <a:pt x="20" y="213"/>
                    <a:pt x="20" y="213"/>
                  </a:cubicBezTo>
                  <a:cubicBezTo>
                    <a:pt x="20" y="213"/>
                    <a:pt x="20" y="214"/>
                    <a:pt x="20" y="214"/>
                  </a:cubicBezTo>
                  <a:cubicBezTo>
                    <a:pt x="20" y="214"/>
                    <a:pt x="20" y="214"/>
                    <a:pt x="20" y="214"/>
                  </a:cubicBezTo>
                  <a:cubicBezTo>
                    <a:pt x="20" y="214"/>
                    <a:pt x="20" y="214"/>
                    <a:pt x="20" y="214"/>
                  </a:cubicBezTo>
                  <a:cubicBezTo>
                    <a:pt x="20" y="214"/>
                    <a:pt x="20" y="214"/>
                    <a:pt x="20" y="214"/>
                  </a:cubicBezTo>
                  <a:cubicBezTo>
                    <a:pt x="20" y="214"/>
                    <a:pt x="20" y="215"/>
                    <a:pt x="19" y="215"/>
                  </a:cubicBezTo>
                  <a:cubicBezTo>
                    <a:pt x="19" y="215"/>
                    <a:pt x="19" y="215"/>
                    <a:pt x="19" y="215"/>
                  </a:cubicBezTo>
                  <a:cubicBezTo>
                    <a:pt x="19" y="215"/>
                    <a:pt x="19" y="215"/>
                    <a:pt x="19" y="215"/>
                  </a:cubicBezTo>
                  <a:cubicBezTo>
                    <a:pt x="19" y="215"/>
                    <a:pt x="19" y="216"/>
                    <a:pt x="19" y="216"/>
                  </a:cubicBezTo>
                  <a:cubicBezTo>
                    <a:pt x="19" y="216"/>
                    <a:pt x="19" y="216"/>
                    <a:pt x="19" y="216"/>
                  </a:cubicBezTo>
                  <a:cubicBezTo>
                    <a:pt x="19" y="216"/>
                    <a:pt x="19" y="216"/>
                    <a:pt x="19" y="216"/>
                  </a:cubicBezTo>
                  <a:cubicBezTo>
                    <a:pt x="19" y="216"/>
                    <a:pt x="19" y="217"/>
                    <a:pt x="19" y="217"/>
                  </a:cubicBezTo>
                  <a:cubicBezTo>
                    <a:pt x="19" y="217"/>
                    <a:pt x="20" y="217"/>
                    <a:pt x="20" y="217"/>
                  </a:cubicBezTo>
                  <a:cubicBezTo>
                    <a:pt x="20" y="217"/>
                    <a:pt x="20" y="217"/>
                    <a:pt x="20" y="217"/>
                  </a:cubicBezTo>
                  <a:cubicBezTo>
                    <a:pt x="20" y="218"/>
                    <a:pt x="20" y="218"/>
                    <a:pt x="20" y="218"/>
                  </a:cubicBezTo>
                  <a:cubicBezTo>
                    <a:pt x="20" y="218"/>
                    <a:pt x="20" y="218"/>
                    <a:pt x="20" y="218"/>
                  </a:cubicBezTo>
                  <a:cubicBezTo>
                    <a:pt x="20" y="218"/>
                    <a:pt x="20" y="218"/>
                    <a:pt x="20" y="218"/>
                  </a:cubicBezTo>
                  <a:cubicBezTo>
                    <a:pt x="20" y="218"/>
                    <a:pt x="20" y="218"/>
                    <a:pt x="19" y="218"/>
                  </a:cubicBezTo>
                  <a:cubicBezTo>
                    <a:pt x="19" y="219"/>
                    <a:pt x="19" y="219"/>
                    <a:pt x="19" y="219"/>
                  </a:cubicBezTo>
                  <a:cubicBezTo>
                    <a:pt x="19" y="219"/>
                    <a:pt x="19" y="219"/>
                    <a:pt x="19" y="219"/>
                  </a:cubicBezTo>
                  <a:cubicBezTo>
                    <a:pt x="19" y="219"/>
                    <a:pt x="19" y="219"/>
                    <a:pt x="19" y="219"/>
                  </a:cubicBezTo>
                  <a:cubicBezTo>
                    <a:pt x="20" y="219"/>
                    <a:pt x="20" y="219"/>
                    <a:pt x="20" y="219"/>
                  </a:cubicBezTo>
                  <a:cubicBezTo>
                    <a:pt x="20" y="219"/>
                    <a:pt x="20" y="219"/>
                    <a:pt x="20" y="219"/>
                  </a:cubicBezTo>
                  <a:cubicBezTo>
                    <a:pt x="21" y="219"/>
                    <a:pt x="21" y="219"/>
                    <a:pt x="20" y="219"/>
                  </a:cubicBezTo>
                  <a:cubicBezTo>
                    <a:pt x="20" y="219"/>
                    <a:pt x="20" y="219"/>
                    <a:pt x="20" y="219"/>
                  </a:cubicBezTo>
                  <a:cubicBezTo>
                    <a:pt x="20" y="219"/>
                    <a:pt x="20" y="219"/>
                    <a:pt x="20" y="219"/>
                  </a:cubicBezTo>
                  <a:cubicBezTo>
                    <a:pt x="20" y="219"/>
                    <a:pt x="20" y="220"/>
                    <a:pt x="20" y="220"/>
                  </a:cubicBezTo>
                  <a:cubicBezTo>
                    <a:pt x="20" y="220"/>
                    <a:pt x="19" y="220"/>
                    <a:pt x="19" y="220"/>
                  </a:cubicBezTo>
                  <a:cubicBezTo>
                    <a:pt x="19" y="220"/>
                    <a:pt x="19" y="220"/>
                    <a:pt x="19" y="220"/>
                  </a:cubicBezTo>
                  <a:cubicBezTo>
                    <a:pt x="19" y="220"/>
                    <a:pt x="19" y="221"/>
                    <a:pt x="19" y="221"/>
                  </a:cubicBezTo>
                  <a:cubicBezTo>
                    <a:pt x="19" y="221"/>
                    <a:pt x="19" y="221"/>
                    <a:pt x="19" y="221"/>
                  </a:cubicBezTo>
                  <a:cubicBezTo>
                    <a:pt x="19" y="221"/>
                    <a:pt x="19" y="221"/>
                    <a:pt x="19" y="221"/>
                  </a:cubicBezTo>
                  <a:cubicBezTo>
                    <a:pt x="19" y="221"/>
                    <a:pt x="19" y="221"/>
                    <a:pt x="19" y="221"/>
                  </a:cubicBezTo>
                  <a:cubicBezTo>
                    <a:pt x="19" y="221"/>
                    <a:pt x="19" y="221"/>
                    <a:pt x="19" y="221"/>
                  </a:cubicBezTo>
                  <a:cubicBezTo>
                    <a:pt x="19" y="221"/>
                    <a:pt x="19" y="220"/>
                    <a:pt x="19" y="220"/>
                  </a:cubicBezTo>
                  <a:cubicBezTo>
                    <a:pt x="19" y="220"/>
                    <a:pt x="18" y="220"/>
                    <a:pt x="18" y="220"/>
                  </a:cubicBezTo>
                  <a:cubicBezTo>
                    <a:pt x="18" y="220"/>
                    <a:pt x="18" y="220"/>
                    <a:pt x="18" y="220"/>
                  </a:cubicBezTo>
                  <a:cubicBezTo>
                    <a:pt x="18" y="221"/>
                    <a:pt x="18" y="221"/>
                    <a:pt x="18" y="221"/>
                  </a:cubicBezTo>
                  <a:cubicBezTo>
                    <a:pt x="18" y="221"/>
                    <a:pt x="18" y="221"/>
                    <a:pt x="18" y="221"/>
                  </a:cubicBezTo>
                  <a:cubicBezTo>
                    <a:pt x="18" y="221"/>
                    <a:pt x="18" y="221"/>
                    <a:pt x="18" y="221"/>
                  </a:cubicBezTo>
                  <a:cubicBezTo>
                    <a:pt x="18" y="221"/>
                    <a:pt x="18" y="221"/>
                    <a:pt x="18" y="221"/>
                  </a:cubicBezTo>
                  <a:cubicBezTo>
                    <a:pt x="18" y="221"/>
                    <a:pt x="18" y="221"/>
                    <a:pt x="18" y="221"/>
                  </a:cubicBezTo>
                  <a:cubicBezTo>
                    <a:pt x="18" y="222"/>
                    <a:pt x="18" y="222"/>
                    <a:pt x="18" y="222"/>
                  </a:cubicBezTo>
                  <a:cubicBezTo>
                    <a:pt x="18" y="222"/>
                    <a:pt x="18" y="222"/>
                    <a:pt x="18" y="222"/>
                  </a:cubicBezTo>
                  <a:cubicBezTo>
                    <a:pt x="18" y="222"/>
                    <a:pt x="18" y="222"/>
                    <a:pt x="18" y="222"/>
                  </a:cubicBezTo>
                  <a:cubicBezTo>
                    <a:pt x="18" y="222"/>
                    <a:pt x="18" y="222"/>
                    <a:pt x="18" y="222"/>
                  </a:cubicBezTo>
                  <a:cubicBezTo>
                    <a:pt x="18" y="222"/>
                    <a:pt x="18" y="222"/>
                    <a:pt x="18" y="222"/>
                  </a:cubicBezTo>
                  <a:cubicBezTo>
                    <a:pt x="18" y="223"/>
                    <a:pt x="18" y="223"/>
                    <a:pt x="18" y="223"/>
                  </a:cubicBezTo>
                  <a:cubicBezTo>
                    <a:pt x="18" y="223"/>
                    <a:pt x="18" y="223"/>
                    <a:pt x="18" y="223"/>
                  </a:cubicBezTo>
                  <a:cubicBezTo>
                    <a:pt x="18" y="223"/>
                    <a:pt x="18" y="223"/>
                    <a:pt x="18" y="223"/>
                  </a:cubicBezTo>
                  <a:cubicBezTo>
                    <a:pt x="17" y="223"/>
                    <a:pt x="18" y="223"/>
                    <a:pt x="18" y="223"/>
                  </a:cubicBezTo>
                  <a:cubicBezTo>
                    <a:pt x="18" y="223"/>
                    <a:pt x="18" y="223"/>
                    <a:pt x="18" y="223"/>
                  </a:cubicBezTo>
                  <a:cubicBezTo>
                    <a:pt x="18" y="223"/>
                    <a:pt x="18" y="223"/>
                    <a:pt x="18" y="223"/>
                  </a:cubicBezTo>
                  <a:cubicBezTo>
                    <a:pt x="18" y="223"/>
                    <a:pt x="18" y="223"/>
                    <a:pt x="18" y="223"/>
                  </a:cubicBezTo>
                  <a:cubicBezTo>
                    <a:pt x="18" y="224"/>
                    <a:pt x="18" y="224"/>
                    <a:pt x="18" y="224"/>
                  </a:cubicBezTo>
                  <a:cubicBezTo>
                    <a:pt x="18" y="224"/>
                    <a:pt x="18" y="224"/>
                    <a:pt x="18" y="224"/>
                  </a:cubicBezTo>
                  <a:cubicBezTo>
                    <a:pt x="18" y="224"/>
                    <a:pt x="19" y="224"/>
                    <a:pt x="19" y="224"/>
                  </a:cubicBezTo>
                  <a:cubicBezTo>
                    <a:pt x="19" y="224"/>
                    <a:pt x="19" y="224"/>
                    <a:pt x="19" y="224"/>
                  </a:cubicBezTo>
                  <a:cubicBezTo>
                    <a:pt x="19" y="224"/>
                    <a:pt x="19" y="224"/>
                    <a:pt x="19" y="224"/>
                  </a:cubicBezTo>
                  <a:cubicBezTo>
                    <a:pt x="19" y="224"/>
                    <a:pt x="19" y="224"/>
                    <a:pt x="20" y="224"/>
                  </a:cubicBezTo>
                  <a:cubicBezTo>
                    <a:pt x="20" y="224"/>
                    <a:pt x="20" y="224"/>
                    <a:pt x="20" y="224"/>
                  </a:cubicBezTo>
                  <a:cubicBezTo>
                    <a:pt x="20" y="224"/>
                    <a:pt x="20" y="224"/>
                    <a:pt x="20" y="224"/>
                  </a:cubicBezTo>
                  <a:cubicBezTo>
                    <a:pt x="20" y="225"/>
                    <a:pt x="20" y="225"/>
                    <a:pt x="20" y="225"/>
                  </a:cubicBezTo>
                  <a:cubicBezTo>
                    <a:pt x="20" y="225"/>
                    <a:pt x="20" y="225"/>
                    <a:pt x="20" y="225"/>
                  </a:cubicBezTo>
                  <a:cubicBezTo>
                    <a:pt x="20" y="225"/>
                    <a:pt x="20" y="225"/>
                    <a:pt x="21" y="225"/>
                  </a:cubicBezTo>
                  <a:cubicBezTo>
                    <a:pt x="21" y="226"/>
                    <a:pt x="21" y="226"/>
                    <a:pt x="22" y="226"/>
                  </a:cubicBezTo>
                  <a:cubicBezTo>
                    <a:pt x="22" y="226"/>
                    <a:pt x="22" y="226"/>
                    <a:pt x="22" y="226"/>
                  </a:cubicBezTo>
                  <a:cubicBezTo>
                    <a:pt x="22" y="226"/>
                    <a:pt x="22" y="226"/>
                    <a:pt x="22" y="226"/>
                  </a:cubicBezTo>
                  <a:cubicBezTo>
                    <a:pt x="22" y="226"/>
                    <a:pt x="22" y="225"/>
                    <a:pt x="22" y="225"/>
                  </a:cubicBezTo>
                  <a:cubicBezTo>
                    <a:pt x="22" y="225"/>
                    <a:pt x="22" y="226"/>
                    <a:pt x="22" y="226"/>
                  </a:cubicBezTo>
                  <a:cubicBezTo>
                    <a:pt x="23" y="226"/>
                    <a:pt x="23" y="226"/>
                    <a:pt x="23" y="226"/>
                  </a:cubicBezTo>
                  <a:cubicBezTo>
                    <a:pt x="23" y="226"/>
                    <a:pt x="22" y="227"/>
                    <a:pt x="22" y="227"/>
                  </a:cubicBezTo>
                  <a:cubicBezTo>
                    <a:pt x="22" y="227"/>
                    <a:pt x="22" y="227"/>
                    <a:pt x="22" y="227"/>
                  </a:cubicBezTo>
                  <a:cubicBezTo>
                    <a:pt x="22" y="227"/>
                    <a:pt x="22" y="227"/>
                    <a:pt x="22" y="227"/>
                  </a:cubicBezTo>
                  <a:cubicBezTo>
                    <a:pt x="22" y="227"/>
                    <a:pt x="22" y="228"/>
                    <a:pt x="22" y="228"/>
                  </a:cubicBezTo>
                  <a:cubicBezTo>
                    <a:pt x="22" y="228"/>
                    <a:pt x="22" y="228"/>
                    <a:pt x="22" y="229"/>
                  </a:cubicBezTo>
                  <a:cubicBezTo>
                    <a:pt x="21" y="229"/>
                    <a:pt x="21" y="229"/>
                    <a:pt x="21" y="229"/>
                  </a:cubicBezTo>
                  <a:cubicBezTo>
                    <a:pt x="21" y="229"/>
                    <a:pt x="21" y="229"/>
                    <a:pt x="21" y="229"/>
                  </a:cubicBezTo>
                  <a:cubicBezTo>
                    <a:pt x="20" y="230"/>
                    <a:pt x="20" y="230"/>
                    <a:pt x="20" y="230"/>
                  </a:cubicBezTo>
                  <a:cubicBezTo>
                    <a:pt x="20" y="230"/>
                    <a:pt x="19" y="230"/>
                    <a:pt x="19" y="231"/>
                  </a:cubicBezTo>
                  <a:cubicBezTo>
                    <a:pt x="19" y="231"/>
                    <a:pt x="19" y="231"/>
                    <a:pt x="19" y="231"/>
                  </a:cubicBezTo>
                  <a:cubicBezTo>
                    <a:pt x="19" y="231"/>
                    <a:pt x="19" y="231"/>
                    <a:pt x="19" y="231"/>
                  </a:cubicBezTo>
                  <a:cubicBezTo>
                    <a:pt x="19" y="231"/>
                    <a:pt x="19" y="231"/>
                    <a:pt x="18" y="231"/>
                  </a:cubicBezTo>
                  <a:cubicBezTo>
                    <a:pt x="18" y="231"/>
                    <a:pt x="18" y="231"/>
                    <a:pt x="17" y="231"/>
                  </a:cubicBezTo>
                  <a:cubicBezTo>
                    <a:pt x="17" y="231"/>
                    <a:pt x="17" y="231"/>
                    <a:pt x="17" y="231"/>
                  </a:cubicBezTo>
                  <a:cubicBezTo>
                    <a:pt x="17" y="231"/>
                    <a:pt x="17" y="231"/>
                    <a:pt x="17" y="231"/>
                  </a:cubicBezTo>
                  <a:cubicBezTo>
                    <a:pt x="17" y="231"/>
                    <a:pt x="17" y="231"/>
                    <a:pt x="17" y="232"/>
                  </a:cubicBezTo>
                  <a:cubicBezTo>
                    <a:pt x="17" y="232"/>
                    <a:pt x="17" y="232"/>
                    <a:pt x="17" y="232"/>
                  </a:cubicBezTo>
                  <a:cubicBezTo>
                    <a:pt x="17" y="232"/>
                    <a:pt x="17" y="232"/>
                    <a:pt x="17" y="232"/>
                  </a:cubicBezTo>
                  <a:cubicBezTo>
                    <a:pt x="17" y="232"/>
                    <a:pt x="17" y="232"/>
                    <a:pt x="17" y="232"/>
                  </a:cubicBezTo>
                  <a:cubicBezTo>
                    <a:pt x="17" y="232"/>
                    <a:pt x="17" y="232"/>
                    <a:pt x="17" y="232"/>
                  </a:cubicBezTo>
                  <a:cubicBezTo>
                    <a:pt x="17" y="232"/>
                    <a:pt x="17" y="233"/>
                    <a:pt x="17" y="233"/>
                  </a:cubicBezTo>
                  <a:cubicBezTo>
                    <a:pt x="17" y="233"/>
                    <a:pt x="17" y="233"/>
                    <a:pt x="17" y="233"/>
                  </a:cubicBezTo>
                  <a:cubicBezTo>
                    <a:pt x="17" y="233"/>
                    <a:pt x="17" y="233"/>
                    <a:pt x="17" y="233"/>
                  </a:cubicBezTo>
                  <a:cubicBezTo>
                    <a:pt x="17" y="233"/>
                    <a:pt x="17" y="232"/>
                    <a:pt x="17" y="232"/>
                  </a:cubicBezTo>
                  <a:cubicBezTo>
                    <a:pt x="17" y="232"/>
                    <a:pt x="17" y="232"/>
                    <a:pt x="17" y="232"/>
                  </a:cubicBezTo>
                  <a:cubicBezTo>
                    <a:pt x="17" y="232"/>
                    <a:pt x="17" y="232"/>
                    <a:pt x="17" y="232"/>
                  </a:cubicBezTo>
                  <a:cubicBezTo>
                    <a:pt x="17" y="232"/>
                    <a:pt x="17" y="233"/>
                    <a:pt x="17" y="233"/>
                  </a:cubicBezTo>
                  <a:cubicBezTo>
                    <a:pt x="17" y="233"/>
                    <a:pt x="17" y="233"/>
                    <a:pt x="17" y="233"/>
                  </a:cubicBezTo>
                  <a:cubicBezTo>
                    <a:pt x="17" y="233"/>
                    <a:pt x="17" y="233"/>
                    <a:pt x="17" y="234"/>
                  </a:cubicBezTo>
                  <a:cubicBezTo>
                    <a:pt x="17" y="234"/>
                    <a:pt x="17" y="234"/>
                    <a:pt x="17" y="234"/>
                  </a:cubicBezTo>
                  <a:cubicBezTo>
                    <a:pt x="17" y="234"/>
                    <a:pt x="17" y="234"/>
                    <a:pt x="17" y="234"/>
                  </a:cubicBezTo>
                  <a:cubicBezTo>
                    <a:pt x="17" y="234"/>
                    <a:pt x="17" y="234"/>
                    <a:pt x="17" y="234"/>
                  </a:cubicBezTo>
                  <a:cubicBezTo>
                    <a:pt x="17" y="234"/>
                    <a:pt x="17" y="234"/>
                    <a:pt x="17" y="234"/>
                  </a:cubicBezTo>
                  <a:cubicBezTo>
                    <a:pt x="18" y="234"/>
                    <a:pt x="18" y="234"/>
                    <a:pt x="18" y="234"/>
                  </a:cubicBezTo>
                  <a:cubicBezTo>
                    <a:pt x="19" y="234"/>
                    <a:pt x="19" y="234"/>
                    <a:pt x="19" y="235"/>
                  </a:cubicBezTo>
                  <a:cubicBezTo>
                    <a:pt x="19" y="235"/>
                    <a:pt x="20" y="235"/>
                    <a:pt x="20" y="235"/>
                  </a:cubicBezTo>
                  <a:cubicBezTo>
                    <a:pt x="20" y="235"/>
                    <a:pt x="20" y="235"/>
                    <a:pt x="20" y="235"/>
                  </a:cubicBezTo>
                  <a:cubicBezTo>
                    <a:pt x="20" y="235"/>
                    <a:pt x="20" y="235"/>
                    <a:pt x="20" y="235"/>
                  </a:cubicBezTo>
                  <a:cubicBezTo>
                    <a:pt x="21" y="235"/>
                    <a:pt x="21" y="235"/>
                    <a:pt x="21" y="235"/>
                  </a:cubicBezTo>
                  <a:cubicBezTo>
                    <a:pt x="21" y="235"/>
                    <a:pt x="21" y="235"/>
                    <a:pt x="21" y="235"/>
                  </a:cubicBezTo>
                  <a:cubicBezTo>
                    <a:pt x="21" y="235"/>
                    <a:pt x="21" y="235"/>
                    <a:pt x="21" y="235"/>
                  </a:cubicBezTo>
                  <a:cubicBezTo>
                    <a:pt x="21" y="236"/>
                    <a:pt x="21" y="236"/>
                    <a:pt x="20" y="236"/>
                  </a:cubicBezTo>
                  <a:cubicBezTo>
                    <a:pt x="20" y="236"/>
                    <a:pt x="20" y="236"/>
                    <a:pt x="20" y="236"/>
                  </a:cubicBezTo>
                  <a:cubicBezTo>
                    <a:pt x="20" y="236"/>
                    <a:pt x="20" y="236"/>
                    <a:pt x="20" y="236"/>
                  </a:cubicBezTo>
                  <a:cubicBezTo>
                    <a:pt x="19" y="236"/>
                    <a:pt x="19" y="235"/>
                    <a:pt x="19" y="235"/>
                  </a:cubicBezTo>
                  <a:cubicBezTo>
                    <a:pt x="19" y="235"/>
                    <a:pt x="18" y="235"/>
                    <a:pt x="18" y="235"/>
                  </a:cubicBezTo>
                  <a:cubicBezTo>
                    <a:pt x="18" y="234"/>
                    <a:pt x="18" y="234"/>
                    <a:pt x="18" y="234"/>
                  </a:cubicBezTo>
                  <a:cubicBezTo>
                    <a:pt x="18" y="234"/>
                    <a:pt x="17" y="234"/>
                    <a:pt x="17" y="235"/>
                  </a:cubicBezTo>
                  <a:cubicBezTo>
                    <a:pt x="17" y="235"/>
                    <a:pt x="17" y="235"/>
                    <a:pt x="17" y="235"/>
                  </a:cubicBezTo>
                  <a:cubicBezTo>
                    <a:pt x="17" y="235"/>
                    <a:pt x="17" y="235"/>
                    <a:pt x="17" y="235"/>
                  </a:cubicBezTo>
                  <a:cubicBezTo>
                    <a:pt x="17" y="236"/>
                    <a:pt x="17" y="236"/>
                    <a:pt x="17" y="236"/>
                  </a:cubicBezTo>
                  <a:cubicBezTo>
                    <a:pt x="16" y="236"/>
                    <a:pt x="16" y="236"/>
                    <a:pt x="16" y="236"/>
                  </a:cubicBezTo>
                  <a:cubicBezTo>
                    <a:pt x="16" y="236"/>
                    <a:pt x="16" y="236"/>
                    <a:pt x="16" y="236"/>
                  </a:cubicBezTo>
                  <a:cubicBezTo>
                    <a:pt x="16" y="236"/>
                    <a:pt x="16" y="236"/>
                    <a:pt x="16" y="237"/>
                  </a:cubicBezTo>
                  <a:cubicBezTo>
                    <a:pt x="16" y="237"/>
                    <a:pt x="16" y="237"/>
                    <a:pt x="16" y="238"/>
                  </a:cubicBezTo>
                  <a:cubicBezTo>
                    <a:pt x="16" y="238"/>
                    <a:pt x="16" y="238"/>
                    <a:pt x="16" y="238"/>
                  </a:cubicBezTo>
                  <a:cubicBezTo>
                    <a:pt x="16" y="238"/>
                    <a:pt x="16" y="238"/>
                    <a:pt x="16" y="238"/>
                  </a:cubicBezTo>
                  <a:cubicBezTo>
                    <a:pt x="16" y="238"/>
                    <a:pt x="16" y="238"/>
                    <a:pt x="16" y="238"/>
                  </a:cubicBezTo>
                  <a:cubicBezTo>
                    <a:pt x="16" y="239"/>
                    <a:pt x="16" y="239"/>
                    <a:pt x="16" y="239"/>
                  </a:cubicBezTo>
                  <a:cubicBezTo>
                    <a:pt x="16" y="239"/>
                    <a:pt x="16" y="239"/>
                    <a:pt x="16" y="239"/>
                  </a:cubicBezTo>
                  <a:cubicBezTo>
                    <a:pt x="16" y="238"/>
                    <a:pt x="17" y="238"/>
                    <a:pt x="17" y="238"/>
                  </a:cubicBezTo>
                  <a:cubicBezTo>
                    <a:pt x="17" y="238"/>
                    <a:pt x="17" y="237"/>
                    <a:pt x="17" y="238"/>
                  </a:cubicBezTo>
                  <a:cubicBezTo>
                    <a:pt x="17" y="238"/>
                    <a:pt x="17" y="238"/>
                    <a:pt x="17" y="238"/>
                  </a:cubicBezTo>
                  <a:cubicBezTo>
                    <a:pt x="18" y="238"/>
                    <a:pt x="18" y="238"/>
                    <a:pt x="18" y="238"/>
                  </a:cubicBezTo>
                  <a:cubicBezTo>
                    <a:pt x="18" y="238"/>
                    <a:pt x="17" y="238"/>
                    <a:pt x="17" y="238"/>
                  </a:cubicBezTo>
                  <a:cubicBezTo>
                    <a:pt x="17" y="238"/>
                    <a:pt x="17" y="238"/>
                    <a:pt x="17" y="238"/>
                  </a:cubicBezTo>
                  <a:cubicBezTo>
                    <a:pt x="17" y="238"/>
                    <a:pt x="17" y="238"/>
                    <a:pt x="17" y="238"/>
                  </a:cubicBezTo>
                  <a:cubicBezTo>
                    <a:pt x="16" y="239"/>
                    <a:pt x="16" y="239"/>
                    <a:pt x="16" y="239"/>
                  </a:cubicBezTo>
                  <a:cubicBezTo>
                    <a:pt x="16" y="240"/>
                    <a:pt x="16" y="240"/>
                    <a:pt x="16" y="240"/>
                  </a:cubicBezTo>
                  <a:cubicBezTo>
                    <a:pt x="16" y="240"/>
                    <a:pt x="16" y="240"/>
                    <a:pt x="16" y="240"/>
                  </a:cubicBezTo>
                  <a:cubicBezTo>
                    <a:pt x="16" y="240"/>
                    <a:pt x="16" y="240"/>
                    <a:pt x="16" y="240"/>
                  </a:cubicBezTo>
                  <a:cubicBezTo>
                    <a:pt x="16" y="240"/>
                    <a:pt x="16" y="240"/>
                    <a:pt x="16" y="240"/>
                  </a:cubicBezTo>
                  <a:cubicBezTo>
                    <a:pt x="16" y="240"/>
                    <a:pt x="15" y="240"/>
                    <a:pt x="15" y="241"/>
                  </a:cubicBezTo>
                  <a:cubicBezTo>
                    <a:pt x="15" y="241"/>
                    <a:pt x="15" y="242"/>
                    <a:pt x="15" y="243"/>
                  </a:cubicBezTo>
                  <a:cubicBezTo>
                    <a:pt x="15" y="243"/>
                    <a:pt x="15" y="243"/>
                    <a:pt x="15" y="244"/>
                  </a:cubicBezTo>
                  <a:cubicBezTo>
                    <a:pt x="15" y="244"/>
                    <a:pt x="15" y="244"/>
                    <a:pt x="15" y="244"/>
                  </a:cubicBezTo>
                  <a:cubicBezTo>
                    <a:pt x="15" y="244"/>
                    <a:pt x="15" y="244"/>
                    <a:pt x="15" y="244"/>
                  </a:cubicBezTo>
                  <a:cubicBezTo>
                    <a:pt x="15" y="244"/>
                    <a:pt x="15" y="244"/>
                    <a:pt x="15" y="244"/>
                  </a:cubicBezTo>
                  <a:cubicBezTo>
                    <a:pt x="15" y="243"/>
                    <a:pt x="15" y="243"/>
                    <a:pt x="16" y="243"/>
                  </a:cubicBezTo>
                  <a:cubicBezTo>
                    <a:pt x="16" y="243"/>
                    <a:pt x="16" y="242"/>
                    <a:pt x="16" y="242"/>
                  </a:cubicBezTo>
                  <a:cubicBezTo>
                    <a:pt x="16" y="242"/>
                    <a:pt x="16" y="242"/>
                    <a:pt x="17" y="242"/>
                  </a:cubicBezTo>
                  <a:cubicBezTo>
                    <a:pt x="17" y="242"/>
                    <a:pt x="17" y="242"/>
                    <a:pt x="17" y="242"/>
                  </a:cubicBezTo>
                  <a:cubicBezTo>
                    <a:pt x="17" y="242"/>
                    <a:pt x="17" y="242"/>
                    <a:pt x="17" y="242"/>
                  </a:cubicBezTo>
                  <a:cubicBezTo>
                    <a:pt x="17" y="242"/>
                    <a:pt x="17" y="243"/>
                    <a:pt x="16" y="243"/>
                  </a:cubicBezTo>
                  <a:cubicBezTo>
                    <a:pt x="16" y="243"/>
                    <a:pt x="16" y="243"/>
                    <a:pt x="16" y="244"/>
                  </a:cubicBezTo>
                  <a:cubicBezTo>
                    <a:pt x="16" y="244"/>
                    <a:pt x="16" y="244"/>
                    <a:pt x="15" y="244"/>
                  </a:cubicBezTo>
                  <a:cubicBezTo>
                    <a:pt x="15" y="245"/>
                    <a:pt x="15" y="245"/>
                    <a:pt x="15" y="245"/>
                  </a:cubicBezTo>
                  <a:cubicBezTo>
                    <a:pt x="15" y="245"/>
                    <a:pt x="14" y="246"/>
                    <a:pt x="14" y="246"/>
                  </a:cubicBezTo>
                  <a:cubicBezTo>
                    <a:pt x="14" y="246"/>
                    <a:pt x="14" y="247"/>
                    <a:pt x="14" y="247"/>
                  </a:cubicBezTo>
                  <a:cubicBezTo>
                    <a:pt x="14" y="247"/>
                    <a:pt x="14" y="247"/>
                    <a:pt x="13" y="247"/>
                  </a:cubicBezTo>
                  <a:cubicBezTo>
                    <a:pt x="13" y="247"/>
                    <a:pt x="13" y="247"/>
                    <a:pt x="13" y="247"/>
                  </a:cubicBezTo>
                  <a:cubicBezTo>
                    <a:pt x="13" y="246"/>
                    <a:pt x="13" y="246"/>
                    <a:pt x="14" y="246"/>
                  </a:cubicBezTo>
                  <a:cubicBezTo>
                    <a:pt x="14" y="246"/>
                    <a:pt x="14" y="245"/>
                    <a:pt x="14" y="245"/>
                  </a:cubicBezTo>
                  <a:cubicBezTo>
                    <a:pt x="14" y="245"/>
                    <a:pt x="14" y="245"/>
                    <a:pt x="14" y="244"/>
                  </a:cubicBezTo>
                  <a:cubicBezTo>
                    <a:pt x="14" y="244"/>
                    <a:pt x="14" y="244"/>
                    <a:pt x="14" y="244"/>
                  </a:cubicBezTo>
                  <a:cubicBezTo>
                    <a:pt x="14" y="244"/>
                    <a:pt x="14" y="244"/>
                    <a:pt x="14" y="244"/>
                  </a:cubicBezTo>
                  <a:cubicBezTo>
                    <a:pt x="14" y="244"/>
                    <a:pt x="14" y="243"/>
                    <a:pt x="14" y="243"/>
                  </a:cubicBezTo>
                  <a:cubicBezTo>
                    <a:pt x="14" y="243"/>
                    <a:pt x="13" y="243"/>
                    <a:pt x="13" y="243"/>
                  </a:cubicBezTo>
                  <a:cubicBezTo>
                    <a:pt x="13" y="242"/>
                    <a:pt x="13" y="242"/>
                    <a:pt x="13" y="242"/>
                  </a:cubicBezTo>
                  <a:cubicBezTo>
                    <a:pt x="13" y="242"/>
                    <a:pt x="13" y="242"/>
                    <a:pt x="13" y="242"/>
                  </a:cubicBezTo>
                  <a:cubicBezTo>
                    <a:pt x="13" y="242"/>
                    <a:pt x="13" y="242"/>
                    <a:pt x="13" y="242"/>
                  </a:cubicBezTo>
                  <a:cubicBezTo>
                    <a:pt x="13" y="242"/>
                    <a:pt x="13" y="243"/>
                    <a:pt x="13" y="243"/>
                  </a:cubicBezTo>
                  <a:cubicBezTo>
                    <a:pt x="13" y="243"/>
                    <a:pt x="13" y="243"/>
                    <a:pt x="13" y="243"/>
                  </a:cubicBezTo>
                  <a:cubicBezTo>
                    <a:pt x="13" y="243"/>
                    <a:pt x="12" y="243"/>
                    <a:pt x="12" y="243"/>
                  </a:cubicBezTo>
                  <a:cubicBezTo>
                    <a:pt x="12" y="243"/>
                    <a:pt x="12" y="243"/>
                    <a:pt x="12" y="243"/>
                  </a:cubicBezTo>
                  <a:cubicBezTo>
                    <a:pt x="12" y="243"/>
                    <a:pt x="12" y="243"/>
                    <a:pt x="12" y="243"/>
                  </a:cubicBezTo>
                  <a:cubicBezTo>
                    <a:pt x="12" y="243"/>
                    <a:pt x="12" y="243"/>
                    <a:pt x="12" y="243"/>
                  </a:cubicBezTo>
                  <a:cubicBezTo>
                    <a:pt x="13" y="243"/>
                    <a:pt x="13" y="243"/>
                    <a:pt x="13" y="242"/>
                  </a:cubicBezTo>
                  <a:cubicBezTo>
                    <a:pt x="13" y="242"/>
                    <a:pt x="13" y="242"/>
                    <a:pt x="13" y="242"/>
                  </a:cubicBezTo>
                  <a:cubicBezTo>
                    <a:pt x="13" y="242"/>
                    <a:pt x="13" y="242"/>
                    <a:pt x="13" y="242"/>
                  </a:cubicBezTo>
                  <a:cubicBezTo>
                    <a:pt x="13" y="241"/>
                    <a:pt x="12" y="242"/>
                    <a:pt x="12" y="242"/>
                  </a:cubicBezTo>
                  <a:cubicBezTo>
                    <a:pt x="12" y="242"/>
                    <a:pt x="12" y="242"/>
                    <a:pt x="12" y="242"/>
                  </a:cubicBezTo>
                  <a:cubicBezTo>
                    <a:pt x="12" y="242"/>
                    <a:pt x="12" y="242"/>
                    <a:pt x="12" y="242"/>
                  </a:cubicBezTo>
                  <a:cubicBezTo>
                    <a:pt x="12" y="242"/>
                    <a:pt x="12" y="242"/>
                    <a:pt x="12" y="241"/>
                  </a:cubicBezTo>
                  <a:cubicBezTo>
                    <a:pt x="12" y="241"/>
                    <a:pt x="12" y="241"/>
                    <a:pt x="12" y="241"/>
                  </a:cubicBezTo>
                  <a:cubicBezTo>
                    <a:pt x="12" y="241"/>
                    <a:pt x="13" y="240"/>
                    <a:pt x="13" y="240"/>
                  </a:cubicBezTo>
                  <a:cubicBezTo>
                    <a:pt x="13" y="240"/>
                    <a:pt x="13" y="240"/>
                    <a:pt x="13" y="240"/>
                  </a:cubicBezTo>
                  <a:cubicBezTo>
                    <a:pt x="13" y="239"/>
                    <a:pt x="13" y="239"/>
                    <a:pt x="13" y="240"/>
                  </a:cubicBezTo>
                  <a:cubicBezTo>
                    <a:pt x="13" y="240"/>
                    <a:pt x="13" y="240"/>
                    <a:pt x="13" y="240"/>
                  </a:cubicBezTo>
                  <a:cubicBezTo>
                    <a:pt x="13" y="240"/>
                    <a:pt x="14" y="240"/>
                    <a:pt x="14" y="239"/>
                  </a:cubicBezTo>
                  <a:cubicBezTo>
                    <a:pt x="14" y="239"/>
                    <a:pt x="14" y="239"/>
                    <a:pt x="14" y="239"/>
                  </a:cubicBezTo>
                  <a:cubicBezTo>
                    <a:pt x="14" y="239"/>
                    <a:pt x="14" y="239"/>
                    <a:pt x="14" y="239"/>
                  </a:cubicBezTo>
                  <a:cubicBezTo>
                    <a:pt x="14" y="239"/>
                    <a:pt x="14" y="239"/>
                    <a:pt x="14" y="239"/>
                  </a:cubicBezTo>
                  <a:cubicBezTo>
                    <a:pt x="13" y="239"/>
                    <a:pt x="13" y="239"/>
                    <a:pt x="13" y="239"/>
                  </a:cubicBezTo>
                  <a:cubicBezTo>
                    <a:pt x="13" y="239"/>
                    <a:pt x="13" y="239"/>
                    <a:pt x="13" y="239"/>
                  </a:cubicBezTo>
                  <a:cubicBezTo>
                    <a:pt x="13" y="239"/>
                    <a:pt x="12" y="239"/>
                    <a:pt x="12" y="239"/>
                  </a:cubicBezTo>
                  <a:cubicBezTo>
                    <a:pt x="12" y="239"/>
                    <a:pt x="12" y="239"/>
                    <a:pt x="12" y="239"/>
                  </a:cubicBezTo>
                  <a:cubicBezTo>
                    <a:pt x="12" y="239"/>
                    <a:pt x="12" y="239"/>
                    <a:pt x="12" y="239"/>
                  </a:cubicBezTo>
                  <a:cubicBezTo>
                    <a:pt x="12" y="239"/>
                    <a:pt x="12" y="239"/>
                    <a:pt x="12" y="239"/>
                  </a:cubicBezTo>
                  <a:cubicBezTo>
                    <a:pt x="12" y="239"/>
                    <a:pt x="11" y="239"/>
                    <a:pt x="11" y="239"/>
                  </a:cubicBezTo>
                  <a:cubicBezTo>
                    <a:pt x="11" y="239"/>
                    <a:pt x="11" y="238"/>
                    <a:pt x="11" y="239"/>
                  </a:cubicBezTo>
                  <a:cubicBezTo>
                    <a:pt x="10" y="239"/>
                    <a:pt x="10" y="239"/>
                    <a:pt x="10" y="239"/>
                  </a:cubicBezTo>
                  <a:cubicBezTo>
                    <a:pt x="10" y="239"/>
                    <a:pt x="10" y="239"/>
                    <a:pt x="10" y="239"/>
                  </a:cubicBezTo>
                  <a:cubicBezTo>
                    <a:pt x="10" y="239"/>
                    <a:pt x="9" y="240"/>
                    <a:pt x="9" y="240"/>
                  </a:cubicBezTo>
                  <a:cubicBezTo>
                    <a:pt x="9" y="240"/>
                    <a:pt x="9" y="240"/>
                    <a:pt x="10" y="241"/>
                  </a:cubicBezTo>
                  <a:cubicBezTo>
                    <a:pt x="9" y="241"/>
                    <a:pt x="9" y="241"/>
                    <a:pt x="9" y="241"/>
                  </a:cubicBezTo>
                  <a:cubicBezTo>
                    <a:pt x="9" y="241"/>
                    <a:pt x="9" y="240"/>
                    <a:pt x="9" y="240"/>
                  </a:cubicBezTo>
                  <a:cubicBezTo>
                    <a:pt x="9" y="240"/>
                    <a:pt x="8" y="240"/>
                    <a:pt x="8" y="240"/>
                  </a:cubicBezTo>
                  <a:cubicBezTo>
                    <a:pt x="7" y="240"/>
                    <a:pt x="7" y="240"/>
                    <a:pt x="7" y="240"/>
                  </a:cubicBezTo>
                  <a:cubicBezTo>
                    <a:pt x="7" y="240"/>
                    <a:pt x="7" y="240"/>
                    <a:pt x="7" y="240"/>
                  </a:cubicBezTo>
                  <a:cubicBezTo>
                    <a:pt x="7" y="240"/>
                    <a:pt x="6" y="240"/>
                    <a:pt x="6" y="240"/>
                  </a:cubicBezTo>
                  <a:cubicBezTo>
                    <a:pt x="6" y="240"/>
                    <a:pt x="5" y="240"/>
                    <a:pt x="5" y="240"/>
                  </a:cubicBezTo>
                  <a:cubicBezTo>
                    <a:pt x="5" y="240"/>
                    <a:pt x="5" y="240"/>
                    <a:pt x="5" y="240"/>
                  </a:cubicBezTo>
                  <a:cubicBezTo>
                    <a:pt x="5" y="241"/>
                    <a:pt x="5" y="241"/>
                    <a:pt x="5" y="241"/>
                  </a:cubicBezTo>
                  <a:cubicBezTo>
                    <a:pt x="5" y="241"/>
                    <a:pt x="5" y="241"/>
                    <a:pt x="5" y="241"/>
                  </a:cubicBezTo>
                  <a:cubicBezTo>
                    <a:pt x="5" y="241"/>
                    <a:pt x="6" y="242"/>
                    <a:pt x="6" y="242"/>
                  </a:cubicBezTo>
                  <a:cubicBezTo>
                    <a:pt x="5" y="242"/>
                    <a:pt x="5" y="242"/>
                    <a:pt x="5" y="242"/>
                  </a:cubicBezTo>
                  <a:cubicBezTo>
                    <a:pt x="5" y="242"/>
                    <a:pt x="6" y="243"/>
                    <a:pt x="6" y="243"/>
                  </a:cubicBezTo>
                  <a:cubicBezTo>
                    <a:pt x="6" y="243"/>
                    <a:pt x="6" y="242"/>
                    <a:pt x="6" y="242"/>
                  </a:cubicBezTo>
                  <a:cubicBezTo>
                    <a:pt x="7" y="242"/>
                    <a:pt x="7" y="242"/>
                    <a:pt x="7" y="242"/>
                  </a:cubicBezTo>
                  <a:cubicBezTo>
                    <a:pt x="7" y="241"/>
                    <a:pt x="7" y="241"/>
                    <a:pt x="8" y="241"/>
                  </a:cubicBezTo>
                  <a:cubicBezTo>
                    <a:pt x="8" y="241"/>
                    <a:pt x="8" y="242"/>
                    <a:pt x="7" y="242"/>
                  </a:cubicBezTo>
                  <a:cubicBezTo>
                    <a:pt x="7" y="242"/>
                    <a:pt x="7" y="242"/>
                    <a:pt x="7" y="242"/>
                  </a:cubicBezTo>
                  <a:cubicBezTo>
                    <a:pt x="7" y="243"/>
                    <a:pt x="7" y="243"/>
                    <a:pt x="7" y="243"/>
                  </a:cubicBezTo>
                  <a:cubicBezTo>
                    <a:pt x="7" y="243"/>
                    <a:pt x="7" y="243"/>
                    <a:pt x="7" y="243"/>
                  </a:cubicBezTo>
                  <a:cubicBezTo>
                    <a:pt x="7" y="243"/>
                    <a:pt x="7" y="243"/>
                    <a:pt x="7" y="243"/>
                  </a:cubicBezTo>
                  <a:cubicBezTo>
                    <a:pt x="7" y="243"/>
                    <a:pt x="7" y="243"/>
                    <a:pt x="7" y="243"/>
                  </a:cubicBezTo>
                  <a:cubicBezTo>
                    <a:pt x="7" y="243"/>
                    <a:pt x="7" y="243"/>
                    <a:pt x="7" y="243"/>
                  </a:cubicBezTo>
                  <a:cubicBezTo>
                    <a:pt x="6" y="243"/>
                    <a:pt x="6" y="243"/>
                    <a:pt x="6" y="243"/>
                  </a:cubicBezTo>
                  <a:cubicBezTo>
                    <a:pt x="6" y="244"/>
                    <a:pt x="6" y="244"/>
                    <a:pt x="6" y="244"/>
                  </a:cubicBezTo>
                  <a:cubicBezTo>
                    <a:pt x="6" y="244"/>
                    <a:pt x="6" y="244"/>
                    <a:pt x="5" y="244"/>
                  </a:cubicBezTo>
                  <a:cubicBezTo>
                    <a:pt x="5" y="244"/>
                    <a:pt x="5" y="244"/>
                    <a:pt x="5" y="244"/>
                  </a:cubicBezTo>
                  <a:cubicBezTo>
                    <a:pt x="5" y="243"/>
                    <a:pt x="5" y="244"/>
                    <a:pt x="5" y="244"/>
                  </a:cubicBezTo>
                  <a:cubicBezTo>
                    <a:pt x="5" y="244"/>
                    <a:pt x="5" y="244"/>
                    <a:pt x="5" y="244"/>
                  </a:cubicBezTo>
                  <a:cubicBezTo>
                    <a:pt x="5" y="244"/>
                    <a:pt x="4" y="244"/>
                    <a:pt x="4" y="245"/>
                  </a:cubicBezTo>
                  <a:cubicBezTo>
                    <a:pt x="4" y="245"/>
                    <a:pt x="4" y="245"/>
                    <a:pt x="4" y="245"/>
                  </a:cubicBezTo>
                  <a:cubicBezTo>
                    <a:pt x="4" y="245"/>
                    <a:pt x="4" y="245"/>
                    <a:pt x="3" y="246"/>
                  </a:cubicBezTo>
                  <a:cubicBezTo>
                    <a:pt x="3" y="246"/>
                    <a:pt x="3" y="246"/>
                    <a:pt x="3" y="246"/>
                  </a:cubicBezTo>
                  <a:cubicBezTo>
                    <a:pt x="3" y="246"/>
                    <a:pt x="3" y="246"/>
                    <a:pt x="3" y="246"/>
                  </a:cubicBezTo>
                  <a:cubicBezTo>
                    <a:pt x="3" y="247"/>
                    <a:pt x="3" y="247"/>
                    <a:pt x="3" y="247"/>
                  </a:cubicBezTo>
                  <a:cubicBezTo>
                    <a:pt x="3" y="247"/>
                    <a:pt x="3" y="247"/>
                    <a:pt x="3" y="247"/>
                  </a:cubicBezTo>
                  <a:cubicBezTo>
                    <a:pt x="3" y="247"/>
                    <a:pt x="3" y="247"/>
                    <a:pt x="2" y="247"/>
                  </a:cubicBezTo>
                  <a:cubicBezTo>
                    <a:pt x="2" y="247"/>
                    <a:pt x="2" y="247"/>
                    <a:pt x="2" y="247"/>
                  </a:cubicBezTo>
                  <a:cubicBezTo>
                    <a:pt x="2" y="247"/>
                    <a:pt x="2" y="247"/>
                    <a:pt x="2" y="247"/>
                  </a:cubicBezTo>
                  <a:cubicBezTo>
                    <a:pt x="2" y="247"/>
                    <a:pt x="2" y="247"/>
                    <a:pt x="2" y="247"/>
                  </a:cubicBezTo>
                  <a:cubicBezTo>
                    <a:pt x="1" y="248"/>
                    <a:pt x="1" y="249"/>
                    <a:pt x="1" y="249"/>
                  </a:cubicBezTo>
                  <a:cubicBezTo>
                    <a:pt x="1" y="249"/>
                    <a:pt x="1" y="249"/>
                    <a:pt x="1" y="250"/>
                  </a:cubicBezTo>
                  <a:cubicBezTo>
                    <a:pt x="1" y="250"/>
                    <a:pt x="1" y="250"/>
                    <a:pt x="1" y="250"/>
                  </a:cubicBezTo>
                  <a:cubicBezTo>
                    <a:pt x="1" y="250"/>
                    <a:pt x="2" y="250"/>
                    <a:pt x="2" y="250"/>
                  </a:cubicBezTo>
                  <a:cubicBezTo>
                    <a:pt x="2" y="251"/>
                    <a:pt x="2" y="251"/>
                    <a:pt x="2" y="251"/>
                  </a:cubicBezTo>
                  <a:cubicBezTo>
                    <a:pt x="2" y="251"/>
                    <a:pt x="3" y="251"/>
                    <a:pt x="3" y="251"/>
                  </a:cubicBezTo>
                  <a:cubicBezTo>
                    <a:pt x="3" y="251"/>
                    <a:pt x="3" y="251"/>
                    <a:pt x="4" y="250"/>
                  </a:cubicBezTo>
                  <a:cubicBezTo>
                    <a:pt x="4" y="250"/>
                    <a:pt x="4" y="250"/>
                    <a:pt x="4" y="250"/>
                  </a:cubicBezTo>
                  <a:cubicBezTo>
                    <a:pt x="3" y="249"/>
                    <a:pt x="3" y="249"/>
                    <a:pt x="3" y="249"/>
                  </a:cubicBezTo>
                  <a:cubicBezTo>
                    <a:pt x="3" y="249"/>
                    <a:pt x="3" y="249"/>
                    <a:pt x="3" y="249"/>
                  </a:cubicBezTo>
                  <a:cubicBezTo>
                    <a:pt x="3" y="249"/>
                    <a:pt x="3" y="249"/>
                    <a:pt x="3" y="249"/>
                  </a:cubicBezTo>
                  <a:cubicBezTo>
                    <a:pt x="2" y="249"/>
                    <a:pt x="2" y="249"/>
                    <a:pt x="2" y="248"/>
                  </a:cubicBezTo>
                  <a:cubicBezTo>
                    <a:pt x="2" y="248"/>
                    <a:pt x="2" y="248"/>
                    <a:pt x="3" y="248"/>
                  </a:cubicBezTo>
                  <a:cubicBezTo>
                    <a:pt x="3" y="248"/>
                    <a:pt x="3" y="248"/>
                    <a:pt x="3" y="248"/>
                  </a:cubicBezTo>
                  <a:cubicBezTo>
                    <a:pt x="3" y="248"/>
                    <a:pt x="3" y="248"/>
                    <a:pt x="3" y="248"/>
                  </a:cubicBezTo>
                  <a:cubicBezTo>
                    <a:pt x="4" y="248"/>
                    <a:pt x="4" y="248"/>
                    <a:pt x="4" y="248"/>
                  </a:cubicBezTo>
                  <a:cubicBezTo>
                    <a:pt x="4" y="248"/>
                    <a:pt x="5" y="247"/>
                    <a:pt x="6" y="247"/>
                  </a:cubicBezTo>
                  <a:cubicBezTo>
                    <a:pt x="6" y="246"/>
                    <a:pt x="6" y="246"/>
                    <a:pt x="6" y="246"/>
                  </a:cubicBezTo>
                  <a:cubicBezTo>
                    <a:pt x="6" y="246"/>
                    <a:pt x="6" y="247"/>
                    <a:pt x="6" y="247"/>
                  </a:cubicBezTo>
                  <a:cubicBezTo>
                    <a:pt x="6" y="247"/>
                    <a:pt x="6" y="247"/>
                    <a:pt x="5" y="247"/>
                  </a:cubicBezTo>
                  <a:cubicBezTo>
                    <a:pt x="5" y="248"/>
                    <a:pt x="5" y="248"/>
                    <a:pt x="5" y="248"/>
                  </a:cubicBezTo>
                  <a:cubicBezTo>
                    <a:pt x="5" y="249"/>
                    <a:pt x="6" y="249"/>
                    <a:pt x="6" y="249"/>
                  </a:cubicBezTo>
                  <a:cubicBezTo>
                    <a:pt x="6" y="249"/>
                    <a:pt x="7" y="249"/>
                    <a:pt x="7" y="249"/>
                  </a:cubicBezTo>
                  <a:cubicBezTo>
                    <a:pt x="7" y="249"/>
                    <a:pt x="7" y="249"/>
                    <a:pt x="7" y="249"/>
                  </a:cubicBezTo>
                  <a:cubicBezTo>
                    <a:pt x="7" y="250"/>
                    <a:pt x="8" y="250"/>
                    <a:pt x="8" y="250"/>
                  </a:cubicBezTo>
                  <a:cubicBezTo>
                    <a:pt x="8" y="250"/>
                    <a:pt x="8" y="250"/>
                    <a:pt x="8" y="250"/>
                  </a:cubicBezTo>
                  <a:cubicBezTo>
                    <a:pt x="8" y="250"/>
                    <a:pt x="8" y="250"/>
                    <a:pt x="8" y="250"/>
                  </a:cubicBezTo>
                  <a:cubicBezTo>
                    <a:pt x="8" y="250"/>
                    <a:pt x="9" y="250"/>
                    <a:pt x="9" y="250"/>
                  </a:cubicBezTo>
                  <a:cubicBezTo>
                    <a:pt x="9" y="250"/>
                    <a:pt x="9" y="250"/>
                    <a:pt x="10" y="250"/>
                  </a:cubicBezTo>
                  <a:cubicBezTo>
                    <a:pt x="9" y="250"/>
                    <a:pt x="9" y="250"/>
                    <a:pt x="9" y="250"/>
                  </a:cubicBezTo>
                  <a:cubicBezTo>
                    <a:pt x="8" y="250"/>
                    <a:pt x="8" y="250"/>
                    <a:pt x="8" y="250"/>
                  </a:cubicBezTo>
                  <a:cubicBezTo>
                    <a:pt x="8" y="250"/>
                    <a:pt x="8" y="250"/>
                    <a:pt x="8" y="250"/>
                  </a:cubicBezTo>
                  <a:cubicBezTo>
                    <a:pt x="8" y="249"/>
                    <a:pt x="8" y="249"/>
                    <a:pt x="8" y="249"/>
                  </a:cubicBezTo>
                  <a:cubicBezTo>
                    <a:pt x="9" y="249"/>
                    <a:pt x="10" y="249"/>
                    <a:pt x="10" y="249"/>
                  </a:cubicBezTo>
                  <a:cubicBezTo>
                    <a:pt x="10" y="249"/>
                    <a:pt x="10" y="249"/>
                    <a:pt x="11" y="249"/>
                  </a:cubicBezTo>
                  <a:cubicBezTo>
                    <a:pt x="11" y="249"/>
                    <a:pt x="11" y="249"/>
                    <a:pt x="11" y="249"/>
                  </a:cubicBezTo>
                  <a:cubicBezTo>
                    <a:pt x="11" y="250"/>
                    <a:pt x="11" y="250"/>
                    <a:pt x="11" y="250"/>
                  </a:cubicBezTo>
                  <a:cubicBezTo>
                    <a:pt x="11" y="250"/>
                    <a:pt x="11" y="250"/>
                    <a:pt x="11" y="251"/>
                  </a:cubicBezTo>
                  <a:cubicBezTo>
                    <a:pt x="11" y="251"/>
                    <a:pt x="12" y="251"/>
                    <a:pt x="12" y="251"/>
                  </a:cubicBezTo>
                  <a:cubicBezTo>
                    <a:pt x="12" y="251"/>
                    <a:pt x="12" y="251"/>
                    <a:pt x="12" y="251"/>
                  </a:cubicBezTo>
                  <a:cubicBezTo>
                    <a:pt x="12" y="251"/>
                    <a:pt x="12" y="251"/>
                    <a:pt x="12" y="251"/>
                  </a:cubicBezTo>
                  <a:cubicBezTo>
                    <a:pt x="12" y="252"/>
                    <a:pt x="12" y="252"/>
                    <a:pt x="12" y="252"/>
                  </a:cubicBezTo>
                  <a:cubicBezTo>
                    <a:pt x="12" y="252"/>
                    <a:pt x="12" y="252"/>
                    <a:pt x="12" y="252"/>
                  </a:cubicBezTo>
                  <a:cubicBezTo>
                    <a:pt x="12" y="252"/>
                    <a:pt x="11" y="252"/>
                    <a:pt x="11" y="252"/>
                  </a:cubicBezTo>
                  <a:cubicBezTo>
                    <a:pt x="11" y="252"/>
                    <a:pt x="11" y="252"/>
                    <a:pt x="11" y="252"/>
                  </a:cubicBezTo>
                  <a:cubicBezTo>
                    <a:pt x="11" y="252"/>
                    <a:pt x="11" y="252"/>
                    <a:pt x="11" y="252"/>
                  </a:cubicBezTo>
                  <a:cubicBezTo>
                    <a:pt x="11" y="252"/>
                    <a:pt x="11" y="253"/>
                    <a:pt x="11" y="253"/>
                  </a:cubicBezTo>
                  <a:cubicBezTo>
                    <a:pt x="11" y="253"/>
                    <a:pt x="11" y="253"/>
                    <a:pt x="11" y="253"/>
                  </a:cubicBezTo>
                  <a:cubicBezTo>
                    <a:pt x="11" y="253"/>
                    <a:pt x="11" y="254"/>
                    <a:pt x="11" y="254"/>
                  </a:cubicBezTo>
                  <a:cubicBezTo>
                    <a:pt x="11" y="254"/>
                    <a:pt x="11" y="254"/>
                    <a:pt x="11" y="254"/>
                  </a:cubicBezTo>
                  <a:cubicBezTo>
                    <a:pt x="10" y="254"/>
                    <a:pt x="10" y="255"/>
                    <a:pt x="9" y="256"/>
                  </a:cubicBezTo>
                  <a:cubicBezTo>
                    <a:pt x="9" y="256"/>
                    <a:pt x="9" y="256"/>
                    <a:pt x="9" y="256"/>
                  </a:cubicBezTo>
                  <a:cubicBezTo>
                    <a:pt x="9" y="256"/>
                    <a:pt x="9" y="257"/>
                    <a:pt x="10" y="257"/>
                  </a:cubicBezTo>
                  <a:cubicBezTo>
                    <a:pt x="10" y="257"/>
                    <a:pt x="10" y="257"/>
                    <a:pt x="11" y="257"/>
                  </a:cubicBezTo>
                  <a:cubicBezTo>
                    <a:pt x="11" y="257"/>
                    <a:pt x="11" y="257"/>
                    <a:pt x="11" y="257"/>
                  </a:cubicBezTo>
                  <a:cubicBezTo>
                    <a:pt x="11" y="257"/>
                    <a:pt x="12" y="257"/>
                    <a:pt x="12" y="258"/>
                  </a:cubicBezTo>
                  <a:cubicBezTo>
                    <a:pt x="12" y="258"/>
                    <a:pt x="12" y="258"/>
                    <a:pt x="12" y="258"/>
                  </a:cubicBezTo>
                  <a:cubicBezTo>
                    <a:pt x="12" y="258"/>
                    <a:pt x="11" y="258"/>
                    <a:pt x="11" y="258"/>
                  </a:cubicBezTo>
                  <a:cubicBezTo>
                    <a:pt x="11" y="258"/>
                    <a:pt x="11" y="258"/>
                    <a:pt x="11" y="258"/>
                  </a:cubicBezTo>
                  <a:cubicBezTo>
                    <a:pt x="11" y="258"/>
                    <a:pt x="11" y="258"/>
                    <a:pt x="11" y="258"/>
                  </a:cubicBezTo>
                  <a:cubicBezTo>
                    <a:pt x="11" y="258"/>
                    <a:pt x="11" y="258"/>
                    <a:pt x="11" y="258"/>
                  </a:cubicBezTo>
                  <a:cubicBezTo>
                    <a:pt x="10" y="258"/>
                    <a:pt x="10" y="258"/>
                    <a:pt x="10" y="258"/>
                  </a:cubicBezTo>
                  <a:cubicBezTo>
                    <a:pt x="10" y="258"/>
                    <a:pt x="10" y="258"/>
                    <a:pt x="10" y="258"/>
                  </a:cubicBezTo>
                  <a:cubicBezTo>
                    <a:pt x="10" y="258"/>
                    <a:pt x="10" y="258"/>
                    <a:pt x="10" y="258"/>
                  </a:cubicBezTo>
                  <a:cubicBezTo>
                    <a:pt x="10" y="258"/>
                    <a:pt x="10" y="258"/>
                    <a:pt x="10" y="258"/>
                  </a:cubicBezTo>
                  <a:cubicBezTo>
                    <a:pt x="10" y="258"/>
                    <a:pt x="10" y="258"/>
                    <a:pt x="10" y="258"/>
                  </a:cubicBezTo>
                  <a:cubicBezTo>
                    <a:pt x="9" y="257"/>
                    <a:pt x="9" y="257"/>
                    <a:pt x="9" y="257"/>
                  </a:cubicBezTo>
                  <a:cubicBezTo>
                    <a:pt x="9" y="257"/>
                    <a:pt x="8" y="257"/>
                    <a:pt x="8" y="258"/>
                  </a:cubicBezTo>
                  <a:cubicBezTo>
                    <a:pt x="8" y="258"/>
                    <a:pt x="8" y="258"/>
                    <a:pt x="8" y="258"/>
                  </a:cubicBezTo>
                  <a:cubicBezTo>
                    <a:pt x="8" y="258"/>
                    <a:pt x="8" y="258"/>
                    <a:pt x="8" y="259"/>
                  </a:cubicBezTo>
                  <a:cubicBezTo>
                    <a:pt x="8" y="259"/>
                    <a:pt x="8" y="259"/>
                    <a:pt x="8" y="259"/>
                  </a:cubicBezTo>
                  <a:cubicBezTo>
                    <a:pt x="8" y="259"/>
                    <a:pt x="8" y="260"/>
                    <a:pt x="9" y="260"/>
                  </a:cubicBezTo>
                  <a:cubicBezTo>
                    <a:pt x="9" y="260"/>
                    <a:pt x="9" y="260"/>
                    <a:pt x="9" y="259"/>
                  </a:cubicBezTo>
                  <a:cubicBezTo>
                    <a:pt x="10" y="259"/>
                    <a:pt x="10" y="259"/>
                    <a:pt x="10" y="259"/>
                  </a:cubicBezTo>
                  <a:cubicBezTo>
                    <a:pt x="10" y="259"/>
                    <a:pt x="10" y="260"/>
                    <a:pt x="10" y="260"/>
                  </a:cubicBezTo>
                  <a:cubicBezTo>
                    <a:pt x="10" y="260"/>
                    <a:pt x="10" y="260"/>
                    <a:pt x="10" y="260"/>
                  </a:cubicBezTo>
                  <a:cubicBezTo>
                    <a:pt x="10" y="260"/>
                    <a:pt x="9" y="260"/>
                    <a:pt x="9" y="260"/>
                  </a:cubicBezTo>
                  <a:cubicBezTo>
                    <a:pt x="9" y="260"/>
                    <a:pt x="9" y="260"/>
                    <a:pt x="9" y="261"/>
                  </a:cubicBezTo>
                  <a:cubicBezTo>
                    <a:pt x="9" y="261"/>
                    <a:pt x="10" y="261"/>
                    <a:pt x="10" y="261"/>
                  </a:cubicBezTo>
                  <a:cubicBezTo>
                    <a:pt x="10" y="261"/>
                    <a:pt x="10" y="261"/>
                    <a:pt x="11" y="261"/>
                  </a:cubicBezTo>
                  <a:cubicBezTo>
                    <a:pt x="11" y="261"/>
                    <a:pt x="11" y="261"/>
                    <a:pt x="11" y="261"/>
                  </a:cubicBezTo>
                  <a:cubicBezTo>
                    <a:pt x="11" y="261"/>
                    <a:pt x="11" y="261"/>
                    <a:pt x="12" y="261"/>
                  </a:cubicBezTo>
                  <a:cubicBezTo>
                    <a:pt x="12" y="261"/>
                    <a:pt x="12" y="261"/>
                    <a:pt x="12" y="261"/>
                  </a:cubicBezTo>
                  <a:cubicBezTo>
                    <a:pt x="12" y="261"/>
                    <a:pt x="12" y="261"/>
                    <a:pt x="12" y="261"/>
                  </a:cubicBezTo>
                  <a:cubicBezTo>
                    <a:pt x="12" y="261"/>
                    <a:pt x="12" y="261"/>
                    <a:pt x="12" y="261"/>
                  </a:cubicBezTo>
                  <a:cubicBezTo>
                    <a:pt x="12" y="261"/>
                    <a:pt x="12" y="261"/>
                    <a:pt x="12" y="261"/>
                  </a:cubicBezTo>
                  <a:cubicBezTo>
                    <a:pt x="12" y="260"/>
                    <a:pt x="12" y="260"/>
                    <a:pt x="12" y="260"/>
                  </a:cubicBezTo>
                  <a:cubicBezTo>
                    <a:pt x="12" y="261"/>
                    <a:pt x="12" y="261"/>
                    <a:pt x="12" y="261"/>
                  </a:cubicBezTo>
                  <a:cubicBezTo>
                    <a:pt x="13" y="261"/>
                    <a:pt x="13" y="261"/>
                    <a:pt x="13" y="261"/>
                  </a:cubicBezTo>
                  <a:cubicBezTo>
                    <a:pt x="13" y="261"/>
                    <a:pt x="13" y="261"/>
                    <a:pt x="13" y="261"/>
                  </a:cubicBezTo>
                  <a:cubicBezTo>
                    <a:pt x="13" y="261"/>
                    <a:pt x="13" y="261"/>
                    <a:pt x="13" y="261"/>
                  </a:cubicBezTo>
                  <a:cubicBezTo>
                    <a:pt x="13" y="261"/>
                    <a:pt x="13" y="261"/>
                    <a:pt x="13" y="261"/>
                  </a:cubicBezTo>
                  <a:cubicBezTo>
                    <a:pt x="14" y="261"/>
                    <a:pt x="14" y="261"/>
                    <a:pt x="14" y="261"/>
                  </a:cubicBezTo>
                  <a:cubicBezTo>
                    <a:pt x="14" y="261"/>
                    <a:pt x="14" y="261"/>
                    <a:pt x="14" y="261"/>
                  </a:cubicBezTo>
                  <a:cubicBezTo>
                    <a:pt x="14" y="261"/>
                    <a:pt x="14" y="261"/>
                    <a:pt x="14" y="261"/>
                  </a:cubicBezTo>
                  <a:cubicBezTo>
                    <a:pt x="13" y="260"/>
                    <a:pt x="13" y="260"/>
                    <a:pt x="12" y="260"/>
                  </a:cubicBezTo>
                  <a:cubicBezTo>
                    <a:pt x="12" y="260"/>
                    <a:pt x="12" y="260"/>
                    <a:pt x="12" y="260"/>
                  </a:cubicBezTo>
                  <a:cubicBezTo>
                    <a:pt x="12" y="260"/>
                    <a:pt x="12" y="260"/>
                    <a:pt x="12" y="260"/>
                  </a:cubicBezTo>
                  <a:cubicBezTo>
                    <a:pt x="13" y="260"/>
                    <a:pt x="13" y="260"/>
                    <a:pt x="13" y="260"/>
                  </a:cubicBezTo>
                  <a:cubicBezTo>
                    <a:pt x="14" y="260"/>
                    <a:pt x="14" y="260"/>
                    <a:pt x="14" y="260"/>
                  </a:cubicBezTo>
                  <a:cubicBezTo>
                    <a:pt x="14" y="259"/>
                    <a:pt x="14" y="259"/>
                    <a:pt x="15" y="258"/>
                  </a:cubicBezTo>
                  <a:cubicBezTo>
                    <a:pt x="15" y="258"/>
                    <a:pt x="15" y="258"/>
                    <a:pt x="15" y="258"/>
                  </a:cubicBezTo>
                  <a:cubicBezTo>
                    <a:pt x="15" y="258"/>
                    <a:pt x="15" y="258"/>
                    <a:pt x="15" y="258"/>
                  </a:cubicBezTo>
                  <a:cubicBezTo>
                    <a:pt x="15" y="258"/>
                    <a:pt x="15" y="258"/>
                    <a:pt x="15" y="258"/>
                  </a:cubicBezTo>
                  <a:cubicBezTo>
                    <a:pt x="15" y="258"/>
                    <a:pt x="15" y="258"/>
                    <a:pt x="15" y="258"/>
                  </a:cubicBezTo>
                  <a:cubicBezTo>
                    <a:pt x="15" y="258"/>
                    <a:pt x="15" y="258"/>
                    <a:pt x="15" y="258"/>
                  </a:cubicBezTo>
                  <a:cubicBezTo>
                    <a:pt x="15" y="259"/>
                    <a:pt x="15" y="259"/>
                    <a:pt x="15" y="260"/>
                  </a:cubicBezTo>
                  <a:cubicBezTo>
                    <a:pt x="15" y="260"/>
                    <a:pt x="15" y="260"/>
                    <a:pt x="16" y="260"/>
                  </a:cubicBezTo>
                  <a:cubicBezTo>
                    <a:pt x="16" y="260"/>
                    <a:pt x="16" y="260"/>
                    <a:pt x="16" y="260"/>
                  </a:cubicBezTo>
                  <a:cubicBezTo>
                    <a:pt x="16" y="260"/>
                    <a:pt x="16" y="261"/>
                    <a:pt x="16" y="261"/>
                  </a:cubicBezTo>
                  <a:cubicBezTo>
                    <a:pt x="16" y="261"/>
                    <a:pt x="16" y="261"/>
                    <a:pt x="16" y="261"/>
                  </a:cubicBezTo>
                  <a:cubicBezTo>
                    <a:pt x="15" y="261"/>
                    <a:pt x="15" y="261"/>
                    <a:pt x="14" y="261"/>
                  </a:cubicBezTo>
                  <a:cubicBezTo>
                    <a:pt x="14" y="261"/>
                    <a:pt x="15" y="262"/>
                    <a:pt x="15" y="262"/>
                  </a:cubicBezTo>
                  <a:cubicBezTo>
                    <a:pt x="15" y="262"/>
                    <a:pt x="15" y="262"/>
                    <a:pt x="15" y="262"/>
                  </a:cubicBezTo>
                  <a:cubicBezTo>
                    <a:pt x="15" y="262"/>
                    <a:pt x="15" y="262"/>
                    <a:pt x="15" y="262"/>
                  </a:cubicBezTo>
                  <a:cubicBezTo>
                    <a:pt x="16" y="262"/>
                    <a:pt x="16" y="262"/>
                    <a:pt x="16" y="263"/>
                  </a:cubicBezTo>
                  <a:cubicBezTo>
                    <a:pt x="16" y="263"/>
                    <a:pt x="16" y="263"/>
                    <a:pt x="17" y="263"/>
                  </a:cubicBezTo>
                  <a:cubicBezTo>
                    <a:pt x="17" y="264"/>
                    <a:pt x="17" y="264"/>
                    <a:pt x="17" y="264"/>
                  </a:cubicBezTo>
                  <a:cubicBezTo>
                    <a:pt x="17" y="264"/>
                    <a:pt x="17" y="264"/>
                    <a:pt x="17" y="264"/>
                  </a:cubicBezTo>
                  <a:cubicBezTo>
                    <a:pt x="17" y="264"/>
                    <a:pt x="17" y="264"/>
                    <a:pt x="17" y="264"/>
                  </a:cubicBezTo>
                  <a:cubicBezTo>
                    <a:pt x="17" y="264"/>
                    <a:pt x="17" y="264"/>
                    <a:pt x="16" y="264"/>
                  </a:cubicBezTo>
                  <a:cubicBezTo>
                    <a:pt x="16" y="264"/>
                    <a:pt x="16" y="264"/>
                    <a:pt x="16" y="264"/>
                  </a:cubicBezTo>
                  <a:cubicBezTo>
                    <a:pt x="16" y="264"/>
                    <a:pt x="16" y="264"/>
                    <a:pt x="16" y="264"/>
                  </a:cubicBezTo>
                  <a:cubicBezTo>
                    <a:pt x="16" y="264"/>
                    <a:pt x="16" y="264"/>
                    <a:pt x="16" y="264"/>
                  </a:cubicBezTo>
                  <a:cubicBezTo>
                    <a:pt x="16" y="263"/>
                    <a:pt x="15" y="263"/>
                    <a:pt x="15" y="263"/>
                  </a:cubicBezTo>
                  <a:cubicBezTo>
                    <a:pt x="15" y="263"/>
                    <a:pt x="15" y="263"/>
                    <a:pt x="14" y="263"/>
                  </a:cubicBezTo>
                  <a:cubicBezTo>
                    <a:pt x="14" y="263"/>
                    <a:pt x="14" y="262"/>
                    <a:pt x="14" y="262"/>
                  </a:cubicBezTo>
                  <a:cubicBezTo>
                    <a:pt x="14" y="262"/>
                    <a:pt x="14" y="262"/>
                    <a:pt x="14" y="262"/>
                  </a:cubicBezTo>
                  <a:cubicBezTo>
                    <a:pt x="13" y="262"/>
                    <a:pt x="13" y="262"/>
                    <a:pt x="13" y="262"/>
                  </a:cubicBezTo>
                  <a:cubicBezTo>
                    <a:pt x="13" y="262"/>
                    <a:pt x="13" y="262"/>
                    <a:pt x="12" y="262"/>
                  </a:cubicBezTo>
                  <a:cubicBezTo>
                    <a:pt x="12" y="262"/>
                    <a:pt x="11" y="262"/>
                    <a:pt x="11" y="262"/>
                  </a:cubicBezTo>
                  <a:cubicBezTo>
                    <a:pt x="11" y="262"/>
                    <a:pt x="11" y="262"/>
                    <a:pt x="11" y="262"/>
                  </a:cubicBezTo>
                  <a:cubicBezTo>
                    <a:pt x="10" y="262"/>
                    <a:pt x="10" y="262"/>
                    <a:pt x="10" y="262"/>
                  </a:cubicBezTo>
                  <a:cubicBezTo>
                    <a:pt x="10" y="261"/>
                    <a:pt x="9" y="261"/>
                    <a:pt x="9" y="261"/>
                  </a:cubicBezTo>
                  <a:cubicBezTo>
                    <a:pt x="9" y="261"/>
                    <a:pt x="9" y="261"/>
                    <a:pt x="9" y="261"/>
                  </a:cubicBezTo>
                  <a:cubicBezTo>
                    <a:pt x="9" y="262"/>
                    <a:pt x="9" y="262"/>
                    <a:pt x="9" y="262"/>
                  </a:cubicBezTo>
                  <a:cubicBezTo>
                    <a:pt x="8" y="262"/>
                    <a:pt x="8" y="262"/>
                    <a:pt x="8" y="262"/>
                  </a:cubicBezTo>
                  <a:cubicBezTo>
                    <a:pt x="8" y="263"/>
                    <a:pt x="9" y="263"/>
                    <a:pt x="9" y="263"/>
                  </a:cubicBezTo>
                  <a:cubicBezTo>
                    <a:pt x="9" y="264"/>
                    <a:pt x="9" y="264"/>
                    <a:pt x="9" y="264"/>
                  </a:cubicBezTo>
                  <a:cubicBezTo>
                    <a:pt x="9" y="264"/>
                    <a:pt x="9" y="265"/>
                    <a:pt x="9" y="265"/>
                  </a:cubicBezTo>
                  <a:cubicBezTo>
                    <a:pt x="9" y="265"/>
                    <a:pt x="9" y="265"/>
                    <a:pt x="9" y="265"/>
                  </a:cubicBezTo>
                  <a:cubicBezTo>
                    <a:pt x="9" y="265"/>
                    <a:pt x="9" y="265"/>
                    <a:pt x="9" y="265"/>
                  </a:cubicBezTo>
                  <a:cubicBezTo>
                    <a:pt x="9" y="266"/>
                    <a:pt x="10" y="266"/>
                    <a:pt x="10" y="266"/>
                  </a:cubicBezTo>
                  <a:cubicBezTo>
                    <a:pt x="10" y="266"/>
                    <a:pt x="10" y="266"/>
                    <a:pt x="10" y="267"/>
                  </a:cubicBezTo>
                  <a:cubicBezTo>
                    <a:pt x="10" y="267"/>
                    <a:pt x="10" y="266"/>
                    <a:pt x="10" y="266"/>
                  </a:cubicBezTo>
                  <a:cubicBezTo>
                    <a:pt x="10" y="266"/>
                    <a:pt x="10" y="266"/>
                    <a:pt x="10" y="267"/>
                  </a:cubicBezTo>
                  <a:cubicBezTo>
                    <a:pt x="9" y="267"/>
                    <a:pt x="10" y="267"/>
                    <a:pt x="10" y="267"/>
                  </a:cubicBezTo>
                  <a:cubicBezTo>
                    <a:pt x="10" y="268"/>
                    <a:pt x="10" y="268"/>
                    <a:pt x="10" y="268"/>
                  </a:cubicBezTo>
                  <a:cubicBezTo>
                    <a:pt x="10" y="267"/>
                    <a:pt x="11" y="267"/>
                    <a:pt x="11" y="267"/>
                  </a:cubicBezTo>
                  <a:cubicBezTo>
                    <a:pt x="11" y="267"/>
                    <a:pt x="11" y="267"/>
                    <a:pt x="12" y="267"/>
                  </a:cubicBezTo>
                  <a:cubicBezTo>
                    <a:pt x="12" y="267"/>
                    <a:pt x="13" y="267"/>
                    <a:pt x="13" y="268"/>
                  </a:cubicBezTo>
                  <a:cubicBezTo>
                    <a:pt x="13" y="268"/>
                    <a:pt x="13" y="268"/>
                    <a:pt x="13" y="268"/>
                  </a:cubicBezTo>
                  <a:cubicBezTo>
                    <a:pt x="13" y="268"/>
                    <a:pt x="12" y="268"/>
                    <a:pt x="12" y="268"/>
                  </a:cubicBezTo>
                  <a:cubicBezTo>
                    <a:pt x="12" y="268"/>
                    <a:pt x="12" y="268"/>
                    <a:pt x="12" y="267"/>
                  </a:cubicBezTo>
                  <a:cubicBezTo>
                    <a:pt x="12" y="267"/>
                    <a:pt x="11" y="267"/>
                    <a:pt x="11" y="267"/>
                  </a:cubicBezTo>
                  <a:cubicBezTo>
                    <a:pt x="11" y="267"/>
                    <a:pt x="11" y="267"/>
                    <a:pt x="11" y="267"/>
                  </a:cubicBezTo>
                  <a:cubicBezTo>
                    <a:pt x="11" y="268"/>
                    <a:pt x="11" y="268"/>
                    <a:pt x="10" y="268"/>
                  </a:cubicBezTo>
                  <a:cubicBezTo>
                    <a:pt x="10" y="268"/>
                    <a:pt x="10" y="268"/>
                    <a:pt x="10" y="269"/>
                  </a:cubicBezTo>
                  <a:cubicBezTo>
                    <a:pt x="10" y="269"/>
                    <a:pt x="10" y="269"/>
                    <a:pt x="10" y="269"/>
                  </a:cubicBezTo>
                  <a:cubicBezTo>
                    <a:pt x="10" y="269"/>
                    <a:pt x="11" y="269"/>
                    <a:pt x="10" y="269"/>
                  </a:cubicBezTo>
                  <a:cubicBezTo>
                    <a:pt x="11" y="269"/>
                    <a:pt x="11" y="270"/>
                    <a:pt x="11" y="270"/>
                  </a:cubicBezTo>
                  <a:cubicBezTo>
                    <a:pt x="11" y="270"/>
                    <a:pt x="10" y="270"/>
                    <a:pt x="10" y="270"/>
                  </a:cubicBezTo>
                  <a:cubicBezTo>
                    <a:pt x="10" y="270"/>
                    <a:pt x="10" y="270"/>
                    <a:pt x="10" y="270"/>
                  </a:cubicBezTo>
                  <a:cubicBezTo>
                    <a:pt x="10" y="271"/>
                    <a:pt x="10" y="271"/>
                    <a:pt x="10" y="271"/>
                  </a:cubicBezTo>
                  <a:cubicBezTo>
                    <a:pt x="10" y="271"/>
                    <a:pt x="10" y="272"/>
                    <a:pt x="10" y="272"/>
                  </a:cubicBezTo>
                  <a:cubicBezTo>
                    <a:pt x="9" y="272"/>
                    <a:pt x="9" y="271"/>
                    <a:pt x="9" y="271"/>
                  </a:cubicBezTo>
                  <a:cubicBezTo>
                    <a:pt x="9" y="271"/>
                    <a:pt x="9" y="270"/>
                    <a:pt x="9" y="270"/>
                  </a:cubicBezTo>
                  <a:cubicBezTo>
                    <a:pt x="9" y="270"/>
                    <a:pt x="9" y="270"/>
                    <a:pt x="9" y="270"/>
                  </a:cubicBezTo>
                  <a:cubicBezTo>
                    <a:pt x="9" y="270"/>
                    <a:pt x="8" y="270"/>
                    <a:pt x="8" y="270"/>
                  </a:cubicBezTo>
                  <a:cubicBezTo>
                    <a:pt x="8" y="270"/>
                    <a:pt x="8" y="270"/>
                    <a:pt x="8" y="269"/>
                  </a:cubicBezTo>
                  <a:cubicBezTo>
                    <a:pt x="8" y="269"/>
                    <a:pt x="8" y="269"/>
                    <a:pt x="8" y="269"/>
                  </a:cubicBezTo>
                  <a:cubicBezTo>
                    <a:pt x="7" y="269"/>
                    <a:pt x="7" y="269"/>
                    <a:pt x="7" y="269"/>
                  </a:cubicBezTo>
                  <a:cubicBezTo>
                    <a:pt x="7" y="269"/>
                    <a:pt x="7" y="269"/>
                    <a:pt x="7" y="269"/>
                  </a:cubicBezTo>
                  <a:cubicBezTo>
                    <a:pt x="6" y="269"/>
                    <a:pt x="6" y="269"/>
                    <a:pt x="6" y="269"/>
                  </a:cubicBezTo>
                  <a:cubicBezTo>
                    <a:pt x="6" y="269"/>
                    <a:pt x="5" y="269"/>
                    <a:pt x="5" y="269"/>
                  </a:cubicBezTo>
                  <a:cubicBezTo>
                    <a:pt x="5" y="269"/>
                    <a:pt x="4" y="270"/>
                    <a:pt x="4" y="270"/>
                  </a:cubicBezTo>
                  <a:cubicBezTo>
                    <a:pt x="4" y="271"/>
                    <a:pt x="4" y="271"/>
                    <a:pt x="4" y="271"/>
                  </a:cubicBezTo>
                  <a:cubicBezTo>
                    <a:pt x="3" y="271"/>
                    <a:pt x="3" y="271"/>
                    <a:pt x="3" y="271"/>
                  </a:cubicBezTo>
                  <a:cubicBezTo>
                    <a:pt x="3" y="271"/>
                    <a:pt x="3" y="271"/>
                    <a:pt x="3" y="271"/>
                  </a:cubicBezTo>
                  <a:cubicBezTo>
                    <a:pt x="3" y="270"/>
                    <a:pt x="3" y="270"/>
                    <a:pt x="2" y="270"/>
                  </a:cubicBezTo>
                  <a:cubicBezTo>
                    <a:pt x="2" y="270"/>
                    <a:pt x="2" y="270"/>
                    <a:pt x="2" y="271"/>
                  </a:cubicBezTo>
                  <a:cubicBezTo>
                    <a:pt x="2" y="271"/>
                    <a:pt x="2" y="270"/>
                    <a:pt x="1" y="270"/>
                  </a:cubicBezTo>
                  <a:cubicBezTo>
                    <a:pt x="1" y="271"/>
                    <a:pt x="1" y="271"/>
                    <a:pt x="1" y="271"/>
                  </a:cubicBezTo>
                  <a:cubicBezTo>
                    <a:pt x="1" y="271"/>
                    <a:pt x="1" y="272"/>
                    <a:pt x="2" y="273"/>
                  </a:cubicBezTo>
                  <a:cubicBezTo>
                    <a:pt x="1" y="273"/>
                    <a:pt x="1" y="273"/>
                    <a:pt x="0" y="272"/>
                  </a:cubicBezTo>
                  <a:cubicBezTo>
                    <a:pt x="0" y="273"/>
                    <a:pt x="1" y="273"/>
                    <a:pt x="1" y="273"/>
                  </a:cubicBezTo>
                  <a:cubicBezTo>
                    <a:pt x="1" y="273"/>
                    <a:pt x="1" y="273"/>
                    <a:pt x="1"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4"/>
                    <a:pt x="1" y="274"/>
                    <a:pt x="1" y="275"/>
                  </a:cubicBezTo>
                  <a:cubicBezTo>
                    <a:pt x="1" y="275"/>
                    <a:pt x="1" y="275"/>
                    <a:pt x="1" y="275"/>
                  </a:cubicBezTo>
                  <a:cubicBezTo>
                    <a:pt x="1" y="275"/>
                    <a:pt x="1" y="275"/>
                    <a:pt x="1" y="275"/>
                  </a:cubicBezTo>
                  <a:cubicBezTo>
                    <a:pt x="2" y="275"/>
                    <a:pt x="2" y="275"/>
                    <a:pt x="2" y="275"/>
                  </a:cubicBezTo>
                  <a:cubicBezTo>
                    <a:pt x="3" y="275"/>
                    <a:pt x="3" y="274"/>
                    <a:pt x="3" y="274"/>
                  </a:cubicBezTo>
                  <a:cubicBezTo>
                    <a:pt x="3" y="274"/>
                    <a:pt x="3" y="274"/>
                    <a:pt x="4" y="274"/>
                  </a:cubicBezTo>
                  <a:cubicBezTo>
                    <a:pt x="4" y="273"/>
                    <a:pt x="4" y="273"/>
                    <a:pt x="4" y="272"/>
                  </a:cubicBezTo>
                  <a:cubicBezTo>
                    <a:pt x="5" y="272"/>
                    <a:pt x="5" y="272"/>
                    <a:pt x="5" y="272"/>
                  </a:cubicBezTo>
                  <a:cubicBezTo>
                    <a:pt x="5" y="272"/>
                    <a:pt x="5" y="272"/>
                    <a:pt x="5" y="272"/>
                  </a:cubicBezTo>
                  <a:cubicBezTo>
                    <a:pt x="5" y="272"/>
                    <a:pt x="5" y="272"/>
                    <a:pt x="5" y="272"/>
                  </a:cubicBezTo>
                  <a:cubicBezTo>
                    <a:pt x="5" y="271"/>
                    <a:pt x="5" y="270"/>
                    <a:pt x="6" y="270"/>
                  </a:cubicBezTo>
                  <a:cubicBezTo>
                    <a:pt x="6" y="270"/>
                    <a:pt x="6" y="270"/>
                    <a:pt x="6" y="271"/>
                  </a:cubicBezTo>
                  <a:cubicBezTo>
                    <a:pt x="5" y="271"/>
                    <a:pt x="5" y="271"/>
                    <a:pt x="6" y="272"/>
                  </a:cubicBezTo>
                  <a:cubicBezTo>
                    <a:pt x="6" y="272"/>
                    <a:pt x="6" y="272"/>
                    <a:pt x="6" y="272"/>
                  </a:cubicBezTo>
                  <a:cubicBezTo>
                    <a:pt x="6" y="272"/>
                    <a:pt x="6" y="272"/>
                    <a:pt x="6" y="272"/>
                  </a:cubicBezTo>
                  <a:cubicBezTo>
                    <a:pt x="6" y="272"/>
                    <a:pt x="6" y="272"/>
                    <a:pt x="6" y="273"/>
                  </a:cubicBezTo>
                  <a:cubicBezTo>
                    <a:pt x="6" y="273"/>
                    <a:pt x="6" y="273"/>
                    <a:pt x="5" y="273"/>
                  </a:cubicBezTo>
                  <a:cubicBezTo>
                    <a:pt x="5" y="273"/>
                    <a:pt x="5" y="273"/>
                    <a:pt x="5" y="273"/>
                  </a:cubicBezTo>
                  <a:cubicBezTo>
                    <a:pt x="4" y="273"/>
                    <a:pt x="4" y="274"/>
                    <a:pt x="4" y="274"/>
                  </a:cubicBezTo>
                  <a:cubicBezTo>
                    <a:pt x="4" y="274"/>
                    <a:pt x="5" y="274"/>
                    <a:pt x="5" y="274"/>
                  </a:cubicBezTo>
                  <a:cubicBezTo>
                    <a:pt x="5" y="274"/>
                    <a:pt x="4" y="274"/>
                    <a:pt x="4" y="274"/>
                  </a:cubicBezTo>
                  <a:cubicBezTo>
                    <a:pt x="4" y="275"/>
                    <a:pt x="4" y="275"/>
                    <a:pt x="3" y="275"/>
                  </a:cubicBezTo>
                  <a:cubicBezTo>
                    <a:pt x="3" y="275"/>
                    <a:pt x="3" y="275"/>
                    <a:pt x="3" y="275"/>
                  </a:cubicBezTo>
                  <a:cubicBezTo>
                    <a:pt x="3" y="275"/>
                    <a:pt x="3" y="275"/>
                    <a:pt x="3" y="275"/>
                  </a:cubicBezTo>
                  <a:cubicBezTo>
                    <a:pt x="3" y="275"/>
                    <a:pt x="2" y="275"/>
                    <a:pt x="2" y="276"/>
                  </a:cubicBezTo>
                  <a:cubicBezTo>
                    <a:pt x="2" y="276"/>
                    <a:pt x="2" y="276"/>
                    <a:pt x="3" y="277"/>
                  </a:cubicBezTo>
                  <a:cubicBezTo>
                    <a:pt x="3" y="277"/>
                    <a:pt x="3" y="277"/>
                    <a:pt x="3" y="277"/>
                  </a:cubicBezTo>
                  <a:cubicBezTo>
                    <a:pt x="3" y="277"/>
                    <a:pt x="3" y="278"/>
                    <a:pt x="3" y="278"/>
                  </a:cubicBezTo>
                  <a:cubicBezTo>
                    <a:pt x="3" y="278"/>
                    <a:pt x="3" y="278"/>
                    <a:pt x="4" y="278"/>
                  </a:cubicBezTo>
                  <a:cubicBezTo>
                    <a:pt x="4" y="278"/>
                    <a:pt x="4" y="278"/>
                    <a:pt x="4" y="278"/>
                  </a:cubicBezTo>
                  <a:cubicBezTo>
                    <a:pt x="4" y="279"/>
                    <a:pt x="4" y="279"/>
                    <a:pt x="3" y="279"/>
                  </a:cubicBezTo>
                  <a:cubicBezTo>
                    <a:pt x="3" y="279"/>
                    <a:pt x="3" y="279"/>
                    <a:pt x="4" y="279"/>
                  </a:cubicBezTo>
                  <a:cubicBezTo>
                    <a:pt x="4" y="279"/>
                    <a:pt x="4" y="279"/>
                    <a:pt x="4" y="279"/>
                  </a:cubicBezTo>
                  <a:cubicBezTo>
                    <a:pt x="4" y="280"/>
                    <a:pt x="4" y="280"/>
                    <a:pt x="4" y="280"/>
                  </a:cubicBezTo>
                  <a:cubicBezTo>
                    <a:pt x="4" y="280"/>
                    <a:pt x="4" y="281"/>
                    <a:pt x="4" y="281"/>
                  </a:cubicBezTo>
                  <a:cubicBezTo>
                    <a:pt x="5" y="282"/>
                    <a:pt x="5" y="282"/>
                    <a:pt x="5" y="282"/>
                  </a:cubicBezTo>
                  <a:cubicBezTo>
                    <a:pt x="6" y="282"/>
                    <a:pt x="6" y="281"/>
                    <a:pt x="6" y="280"/>
                  </a:cubicBezTo>
                  <a:cubicBezTo>
                    <a:pt x="6" y="280"/>
                    <a:pt x="6" y="279"/>
                    <a:pt x="6" y="279"/>
                  </a:cubicBezTo>
                  <a:cubicBezTo>
                    <a:pt x="6" y="279"/>
                    <a:pt x="6" y="278"/>
                    <a:pt x="7" y="278"/>
                  </a:cubicBezTo>
                  <a:cubicBezTo>
                    <a:pt x="7" y="279"/>
                    <a:pt x="6" y="279"/>
                    <a:pt x="6" y="280"/>
                  </a:cubicBezTo>
                  <a:cubicBezTo>
                    <a:pt x="6" y="280"/>
                    <a:pt x="6" y="280"/>
                    <a:pt x="6" y="280"/>
                  </a:cubicBezTo>
                  <a:cubicBezTo>
                    <a:pt x="6" y="281"/>
                    <a:pt x="7" y="281"/>
                    <a:pt x="7" y="282"/>
                  </a:cubicBezTo>
                  <a:cubicBezTo>
                    <a:pt x="7" y="282"/>
                    <a:pt x="7" y="282"/>
                    <a:pt x="7" y="282"/>
                  </a:cubicBezTo>
                  <a:cubicBezTo>
                    <a:pt x="7" y="282"/>
                    <a:pt x="7" y="282"/>
                    <a:pt x="6" y="282"/>
                  </a:cubicBezTo>
                  <a:cubicBezTo>
                    <a:pt x="6" y="282"/>
                    <a:pt x="6" y="282"/>
                    <a:pt x="6" y="282"/>
                  </a:cubicBezTo>
                  <a:cubicBezTo>
                    <a:pt x="6" y="282"/>
                    <a:pt x="6" y="283"/>
                    <a:pt x="6" y="283"/>
                  </a:cubicBezTo>
                  <a:cubicBezTo>
                    <a:pt x="6" y="283"/>
                    <a:pt x="6" y="283"/>
                    <a:pt x="6" y="283"/>
                  </a:cubicBezTo>
                  <a:cubicBezTo>
                    <a:pt x="6" y="283"/>
                    <a:pt x="6" y="284"/>
                    <a:pt x="6" y="284"/>
                  </a:cubicBezTo>
                  <a:cubicBezTo>
                    <a:pt x="6" y="284"/>
                    <a:pt x="7" y="284"/>
                    <a:pt x="7" y="284"/>
                  </a:cubicBezTo>
                  <a:cubicBezTo>
                    <a:pt x="8" y="284"/>
                    <a:pt x="8" y="284"/>
                    <a:pt x="9" y="284"/>
                  </a:cubicBezTo>
                  <a:cubicBezTo>
                    <a:pt x="9" y="283"/>
                    <a:pt x="9" y="283"/>
                    <a:pt x="9" y="283"/>
                  </a:cubicBezTo>
                  <a:cubicBezTo>
                    <a:pt x="9" y="283"/>
                    <a:pt x="9" y="283"/>
                    <a:pt x="9" y="283"/>
                  </a:cubicBezTo>
                  <a:cubicBezTo>
                    <a:pt x="10" y="282"/>
                    <a:pt x="9" y="282"/>
                    <a:pt x="9" y="281"/>
                  </a:cubicBezTo>
                  <a:cubicBezTo>
                    <a:pt x="9" y="281"/>
                    <a:pt x="10" y="281"/>
                    <a:pt x="10" y="281"/>
                  </a:cubicBezTo>
                  <a:cubicBezTo>
                    <a:pt x="10" y="280"/>
                    <a:pt x="10" y="280"/>
                    <a:pt x="10" y="280"/>
                  </a:cubicBezTo>
                  <a:cubicBezTo>
                    <a:pt x="10" y="280"/>
                    <a:pt x="9" y="280"/>
                    <a:pt x="9" y="280"/>
                  </a:cubicBezTo>
                  <a:cubicBezTo>
                    <a:pt x="9" y="280"/>
                    <a:pt x="9" y="279"/>
                    <a:pt x="9" y="279"/>
                  </a:cubicBezTo>
                  <a:cubicBezTo>
                    <a:pt x="9" y="279"/>
                    <a:pt x="9" y="279"/>
                    <a:pt x="10" y="279"/>
                  </a:cubicBezTo>
                  <a:cubicBezTo>
                    <a:pt x="10" y="279"/>
                    <a:pt x="10" y="279"/>
                    <a:pt x="10" y="279"/>
                  </a:cubicBezTo>
                  <a:cubicBezTo>
                    <a:pt x="11" y="279"/>
                    <a:pt x="11" y="278"/>
                    <a:pt x="11" y="278"/>
                  </a:cubicBezTo>
                  <a:cubicBezTo>
                    <a:pt x="11" y="278"/>
                    <a:pt x="11" y="278"/>
                    <a:pt x="11" y="278"/>
                  </a:cubicBezTo>
                  <a:cubicBezTo>
                    <a:pt x="12" y="278"/>
                    <a:pt x="12" y="277"/>
                    <a:pt x="12" y="276"/>
                  </a:cubicBezTo>
                  <a:cubicBezTo>
                    <a:pt x="12" y="276"/>
                    <a:pt x="12" y="275"/>
                    <a:pt x="12" y="275"/>
                  </a:cubicBezTo>
                  <a:cubicBezTo>
                    <a:pt x="12" y="275"/>
                    <a:pt x="12" y="274"/>
                    <a:pt x="12" y="274"/>
                  </a:cubicBezTo>
                  <a:cubicBezTo>
                    <a:pt x="12" y="274"/>
                    <a:pt x="12" y="275"/>
                    <a:pt x="12" y="275"/>
                  </a:cubicBezTo>
                  <a:cubicBezTo>
                    <a:pt x="13" y="275"/>
                    <a:pt x="13" y="275"/>
                    <a:pt x="13" y="275"/>
                  </a:cubicBezTo>
                  <a:cubicBezTo>
                    <a:pt x="13" y="275"/>
                    <a:pt x="13" y="275"/>
                    <a:pt x="13" y="275"/>
                  </a:cubicBezTo>
                  <a:cubicBezTo>
                    <a:pt x="13" y="275"/>
                    <a:pt x="13" y="275"/>
                    <a:pt x="13" y="275"/>
                  </a:cubicBezTo>
                  <a:cubicBezTo>
                    <a:pt x="13" y="275"/>
                    <a:pt x="13" y="275"/>
                    <a:pt x="12" y="275"/>
                  </a:cubicBezTo>
                  <a:cubicBezTo>
                    <a:pt x="12" y="275"/>
                    <a:pt x="12" y="276"/>
                    <a:pt x="12" y="276"/>
                  </a:cubicBezTo>
                  <a:cubicBezTo>
                    <a:pt x="12" y="276"/>
                    <a:pt x="12" y="277"/>
                    <a:pt x="12" y="277"/>
                  </a:cubicBezTo>
                  <a:cubicBezTo>
                    <a:pt x="12" y="278"/>
                    <a:pt x="12" y="278"/>
                    <a:pt x="12" y="278"/>
                  </a:cubicBezTo>
                  <a:cubicBezTo>
                    <a:pt x="13" y="278"/>
                    <a:pt x="13" y="278"/>
                    <a:pt x="13" y="278"/>
                  </a:cubicBezTo>
                  <a:cubicBezTo>
                    <a:pt x="13" y="278"/>
                    <a:pt x="13" y="278"/>
                    <a:pt x="14" y="278"/>
                  </a:cubicBezTo>
                  <a:cubicBezTo>
                    <a:pt x="14" y="279"/>
                    <a:pt x="14" y="279"/>
                    <a:pt x="14" y="280"/>
                  </a:cubicBezTo>
                  <a:cubicBezTo>
                    <a:pt x="13" y="279"/>
                    <a:pt x="13" y="279"/>
                    <a:pt x="13" y="279"/>
                  </a:cubicBezTo>
                  <a:cubicBezTo>
                    <a:pt x="13" y="278"/>
                    <a:pt x="12" y="279"/>
                    <a:pt x="12" y="279"/>
                  </a:cubicBezTo>
                  <a:cubicBezTo>
                    <a:pt x="11" y="279"/>
                    <a:pt x="11" y="279"/>
                    <a:pt x="11" y="279"/>
                  </a:cubicBezTo>
                  <a:cubicBezTo>
                    <a:pt x="11" y="279"/>
                    <a:pt x="10" y="279"/>
                    <a:pt x="10" y="280"/>
                  </a:cubicBezTo>
                  <a:cubicBezTo>
                    <a:pt x="10" y="280"/>
                    <a:pt x="11" y="280"/>
                    <a:pt x="11" y="281"/>
                  </a:cubicBezTo>
                  <a:cubicBezTo>
                    <a:pt x="11" y="281"/>
                    <a:pt x="11" y="281"/>
                    <a:pt x="11" y="281"/>
                  </a:cubicBezTo>
                  <a:cubicBezTo>
                    <a:pt x="10" y="282"/>
                    <a:pt x="10" y="282"/>
                    <a:pt x="10" y="282"/>
                  </a:cubicBezTo>
                  <a:cubicBezTo>
                    <a:pt x="10" y="282"/>
                    <a:pt x="11" y="282"/>
                    <a:pt x="11" y="282"/>
                  </a:cubicBezTo>
                  <a:cubicBezTo>
                    <a:pt x="11" y="282"/>
                    <a:pt x="11" y="282"/>
                    <a:pt x="11" y="282"/>
                  </a:cubicBezTo>
                  <a:cubicBezTo>
                    <a:pt x="11" y="282"/>
                    <a:pt x="12" y="282"/>
                    <a:pt x="12" y="282"/>
                  </a:cubicBezTo>
                  <a:cubicBezTo>
                    <a:pt x="12" y="283"/>
                    <a:pt x="12" y="283"/>
                    <a:pt x="12" y="283"/>
                  </a:cubicBezTo>
                  <a:cubicBezTo>
                    <a:pt x="12" y="283"/>
                    <a:pt x="12" y="283"/>
                    <a:pt x="12" y="283"/>
                  </a:cubicBezTo>
                  <a:cubicBezTo>
                    <a:pt x="12" y="283"/>
                    <a:pt x="12" y="282"/>
                    <a:pt x="12" y="282"/>
                  </a:cubicBezTo>
                  <a:cubicBezTo>
                    <a:pt x="12" y="282"/>
                    <a:pt x="12" y="281"/>
                    <a:pt x="13" y="281"/>
                  </a:cubicBezTo>
                  <a:cubicBezTo>
                    <a:pt x="13" y="281"/>
                    <a:pt x="13" y="281"/>
                    <a:pt x="13" y="282"/>
                  </a:cubicBezTo>
                  <a:cubicBezTo>
                    <a:pt x="13" y="282"/>
                    <a:pt x="13" y="282"/>
                    <a:pt x="14" y="282"/>
                  </a:cubicBezTo>
                  <a:cubicBezTo>
                    <a:pt x="14" y="282"/>
                    <a:pt x="14" y="282"/>
                    <a:pt x="14" y="282"/>
                  </a:cubicBezTo>
                  <a:cubicBezTo>
                    <a:pt x="14" y="282"/>
                    <a:pt x="13" y="282"/>
                    <a:pt x="13" y="282"/>
                  </a:cubicBezTo>
                  <a:cubicBezTo>
                    <a:pt x="13" y="282"/>
                    <a:pt x="13" y="283"/>
                    <a:pt x="13" y="283"/>
                  </a:cubicBezTo>
                  <a:cubicBezTo>
                    <a:pt x="13" y="283"/>
                    <a:pt x="13" y="283"/>
                    <a:pt x="13" y="283"/>
                  </a:cubicBezTo>
                  <a:cubicBezTo>
                    <a:pt x="13" y="283"/>
                    <a:pt x="13" y="283"/>
                    <a:pt x="13" y="284"/>
                  </a:cubicBezTo>
                  <a:cubicBezTo>
                    <a:pt x="14" y="284"/>
                    <a:pt x="13" y="284"/>
                    <a:pt x="13" y="284"/>
                  </a:cubicBezTo>
                  <a:cubicBezTo>
                    <a:pt x="13" y="284"/>
                    <a:pt x="13" y="284"/>
                    <a:pt x="13" y="284"/>
                  </a:cubicBezTo>
                  <a:cubicBezTo>
                    <a:pt x="13" y="284"/>
                    <a:pt x="13" y="284"/>
                    <a:pt x="12" y="284"/>
                  </a:cubicBezTo>
                  <a:cubicBezTo>
                    <a:pt x="12" y="283"/>
                    <a:pt x="11" y="283"/>
                    <a:pt x="11" y="283"/>
                  </a:cubicBezTo>
                  <a:cubicBezTo>
                    <a:pt x="11" y="283"/>
                    <a:pt x="10" y="283"/>
                    <a:pt x="10" y="283"/>
                  </a:cubicBezTo>
                  <a:cubicBezTo>
                    <a:pt x="10" y="283"/>
                    <a:pt x="10" y="283"/>
                    <a:pt x="10" y="283"/>
                  </a:cubicBezTo>
                  <a:cubicBezTo>
                    <a:pt x="10" y="283"/>
                    <a:pt x="10" y="283"/>
                    <a:pt x="10" y="283"/>
                  </a:cubicBezTo>
                  <a:cubicBezTo>
                    <a:pt x="10" y="284"/>
                    <a:pt x="10" y="284"/>
                    <a:pt x="10" y="284"/>
                  </a:cubicBezTo>
                  <a:cubicBezTo>
                    <a:pt x="10" y="284"/>
                    <a:pt x="11" y="284"/>
                    <a:pt x="11" y="285"/>
                  </a:cubicBezTo>
                  <a:cubicBezTo>
                    <a:pt x="11" y="285"/>
                    <a:pt x="11" y="285"/>
                    <a:pt x="11" y="285"/>
                  </a:cubicBezTo>
                  <a:cubicBezTo>
                    <a:pt x="11" y="285"/>
                    <a:pt x="11" y="286"/>
                    <a:pt x="11" y="286"/>
                  </a:cubicBezTo>
                  <a:cubicBezTo>
                    <a:pt x="11" y="286"/>
                    <a:pt x="11" y="286"/>
                    <a:pt x="11" y="286"/>
                  </a:cubicBezTo>
                  <a:cubicBezTo>
                    <a:pt x="11" y="285"/>
                    <a:pt x="11" y="285"/>
                    <a:pt x="11" y="285"/>
                  </a:cubicBezTo>
                  <a:cubicBezTo>
                    <a:pt x="11" y="285"/>
                    <a:pt x="10" y="285"/>
                    <a:pt x="10" y="285"/>
                  </a:cubicBezTo>
                  <a:cubicBezTo>
                    <a:pt x="10" y="284"/>
                    <a:pt x="10" y="284"/>
                    <a:pt x="9" y="284"/>
                  </a:cubicBezTo>
                  <a:cubicBezTo>
                    <a:pt x="9" y="284"/>
                    <a:pt x="8" y="284"/>
                    <a:pt x="8" y="285"/>
                  </a:cubicBezTo>
                  <a:cubicBezTo>
                    <a:pt x="8" y="285"/>
                    <a:pt x="8" y="285"/>
                    <a:pt x="8" y="285"/>
                  </a:cubicBezTo>
                  <a:cubicBezTo>
                    <a:pt x="8" y="285"/>
                    <a:pt x="8" y="285"/>
                    <a:pt x="8" y="285"/>
                  </a:cubicBezTo>
                  <a:cubicBezTo>
                    <a:pt x="8" y="286"/>
                    <a:pt x="7" y="286"/>
                    <a:pt x="8" y="286"/>
                  </a:cubicBezTo>
                  <a:cubicBezTo>
                    <a:pt x="8" y="286"/>
                    <a:pt x="8" y="286"/>
                    <a:pt x="8" y="286"/>
                  </a:cubicBezTo>
                  <a:cubicBezTo>
                    <a:pt x="8" y="286"/>
                    <a:pt x="8" y="286"/>
                    <a:pt x="8" y="286"/>
                  </a:cubicBezTo>
                  <a:cubicBezTo>
                    <a:pt x="8" y="287"/>
                    <a:pt x="9" y="287"/>
                    <a:pt x="9" y="287"/>
                  </a:cubicBezTo>
                  <a:cubicBezTo>
                    <a:pt x="9" y="287"/>
                    <a:pt x="9" y="287"/>
                    <a:pt x="9" y="287"/>
                  </a:cubicBezTo>
                  <a:cubicBezTo>
                    <a:pt x="9" y="287"/>
                    <a:pt x="9" y="288"/>
                    <a:pt x="10" y="288"/>
                  </a:cubicBezTo>
                  <a:cubicBezTo>
                    <a:pt x="10" y="288"/>
                    <a:pt x="10" y="287"/>
                    <a:pt x="10" y="287"/>
                  </a:cubicBezTo>
                  <a:cubicBezTo>
                    <a:pt x="10" y="287"/>
                    <a:pt x="10" y="288"/>
                    <a:pt x="11" y="288"/>
                  </a:cubicBezTo>
                  <a:cubicBezTo>
                    <a:pt x="11" y="288"/>
                    <a:pt x="11" y="288"/>
                    <a:pt x="11" y="288"/>
                  </a:cubicBezTo>
                  <a:cubicBezTo>
                    <a:pt x="11" y="288"/>
                    <a:pt x="12" y="289"/>
                    <a:pt x="12" y="289"/>
                  </a:cubicBezTo>
                  <a:cubicBezTo>
                    <a:pt x="12" y="289"/>
                    <a:pt x="11" y="289"/>
                    <a:pt x="11" y="289"/>
                  </a:cubicBezTo>
                  <a:cubicBezTo>
                    <a:pt x="11" y="289"/>
                    <a:pt x="11" y="289"/>
                    <a:pt x="11" y="289"/>
                  </a:cubicBezTo>
                  <a:cubicBezTo>
                    <a:pt x="11" y="289"/>
                    <a:pt x="11" y="289"/>
                    <a:pt x="11" y="289"/>
                  </a:cubicBezTo>
                  <a:cubicBezTo>
                    <a:pt x="11" y="289"/>
                    <a:pt x="11" y="289"/>
                    <a:pt x="11" y="289"/>
                  </a:cubicBezTo>
                  <a:cubicBezTo>
                    <a:pt x="11" y="290"/>
                    <a:pt x="11" y="290"/>
                    <a:pt x="11" y="290"/>
                  </a:cubicBezTo>
                  <a:cubicBezTo>
                    <a:pt x="11" y="290"/>
                    <a:pt x="11" y="290"/>
                    <a:pt x="11" y="290"/>
                  </a:cubicBezTo>
                  <a:cubicBezTo>
                    <a:pt x="11" y="291"/>
                    <a:pt x="12" y="291"/>
                    <a:pt x="12" y="291"/>
                  </a:cubicBezTo>
                  <a:cubicBezTo>
                    <a:pt x="12" y="291"/>
                    <a:pt x="12" y="291"/>
                    <a:pt x="12" y="291"/>
                  </a:cubicBezTo>
                  <a:cubicBezTo>
                    <a:pt x="12" y="291"/>
                    <a:pt x="12" y="291"/>
                    <a:pt x="12" y="291"/>
                  </a:cubicBezTo>
                  <a:cubicBezTo>
                    <a:pt x="12" y="291"/>
                    <a:pt x="12" y="291"/>
                    <a:pt x="12" y="292"/>
                  </a:cubicBezTo>
                  <a:cubicBezTo>
                    <a:pt x="12" y="292"/>
                    <a:pt x="12" y="292"/>
                    <a:pt x="12" y="292"/>
                  </a:cubicBezTo>
                  <a:cubicBezTo>
                    <a:pt x="12" y="292"/>
                    <a:pt x="12" y="292"/>
                    <a:pt x="12" y="292"/>
                  </a:cubicBezTo>
                  <a:cubicBezTo>
                    <a:pt x="12" y="292"/>
                    <a:pt x="12" y="292"/>
                    <a:pt x="13" y="292"/>
                  </a:cubicBezTo>
                  <a:cubicBezTo>
                    <a:pt x="13" y="293"/>
                    <a:pt x="13" y="293"/>
                    <a:pt x="13" y="293"/>
                  </a:cubicBezTo>
                  <a:cubicBezTo>
                    <a:pt x="13" y="293"/>
                    <a:pt x="13" y="293"/>
                    <a:pt x="13" y="293"/>
                  </a:cubicBezTo>
                  <a:cubicBezTo>
                    <a:pt x="13" y="292"/>
                    <a:pt x="13" y="292"/>
                    <a:pt x="13" y="292"/>
                  </a:cubicBezTo>
                  <a:cubicBezTo>
                    <a:pt x="13" y="292"/>
                    <a:pt x="14" y="292"/>
                    <a:pt x="14" y="292"/>
                  </a:cubicBezTo>
                  <a:cubicBezTo>
                    <a:pt x="14" y="292"/>
                    <a:pt x="14" y="292"/>
                    <a:pt x="14" y="292"/>
                  </a:cubicBezTo>
                  <a:cubicBezTo>
                    <a:pt x="14" y="291"/>
                    <a:pt x="14" y="291"/>
                    <a:pt x="14" y="291"/>
                  </a:cubicBezTo>
                  <a:cubicBezTo>
                    <a:pt x="14" y="291"/>
                    <a:pt x="14" y="291"/>
                    <a:pt x="14" y="290"/>
                  </a:cubicBezTo>
                  <a:cubicBezTo>
                    <a:pt x="14" y="290"/>
                    <a:pt x="14" y="290"/>
                    <a:pt x="14" y="290"/>
                  </a:cubicBezTo>
                  <a:cubicBezTo>
                    <a:pt x="14" y="290"/>
                    <a:pt x="14" y="290"/>
                    <a:pt x="14" y="289"/>
                  </a:cubicBezTo>
                  <a:cubicBezTo>
                    <a:pt x="14" y="289"/>
                    <a:pt x="15" y="289"/>
                    <a:pt x="15" y="290"/>
                  </a:cubicBezTo>
                  <a:cubicBezTo>
                    <a:pt x="15" y="290"/>
                    <a:pt x="15" y="290"/>
                    <a:pt x="15" y="290"/>
                  </a:cubicBezTo>
                  <a:cubicBezTo>
                    <a:pt x="16" y="290"/>
                    <a:pt x="16" y="290"/>
                    <a:pt x="16" y="291"/>
                  </a:cubicBezTo>
                  <a:cubicBezTo>
                    <a:pt x="16" y="291"/>
                    <a:pt x="16" y="291"/>
                    <a:pt x="16" y="291"/>
                  </a:cubicBezTo>
                  <a:cubicBezTo>
                    <a:pt x="15" y="291"/>
                    <a:pt x="15" y="291"/>
                    <a:pt x="14" y="291"/>
                  </a:cubicBezTo>
                  <a:cubicBezTo>
                    <a:pt x="14" y="291"/>
                    <a:pt x="14" y="291"/>
                    <a:pt x="14" y="291"/>
                  </a:cubicBezTo>
                  <a:cubicBezTo>
                    <a:pt x="14" y="291"/>
                    <a:pt x="14" y="291"/>
                    <a:pt x="14" y="291"/>
                  </a:cubicBezTo>
                  <a:cubicBezTo>
                    <a:pt x="14" y="291"/>
                    <a:pt x="14" y="292"/>
                    <a:pt x="14" y="292"/>
                  </a:cubicBezTo>
                  <a:cubicBezTo>
                    <a:pt x="14" y="292"/>
                    <a:pt x="14" y="292"/>
                    <a:pt x="14" y="292"/>
                  </a:cubicBezTo>
                  <a:cubicBezTo>
                    <a:pt x="14" y="292"/>
                    <a:pt x="14" y="292"/>
                    <a:pt x="14" y="292"/>
                  </a:cubicBezTo>
                  <a:cubicBezTo>
                    <a:pt x="13" y="293"/>
                    <a:pt x="14" y="293"/>
                    <a:pt x="14" y="293"/>
                  </a:cubicBezTo>
                  <a:cubicBezTo>
                    <a:pt x="14" y="293"/>
                    <a:pt x="14" y="294"/>
                    <a:pt x="14" y="294"/>
                  </a:cubicBezTo>
                  <a:cubicBezTo>
                    <a:pt x="14" y="294"/>
                    <a:pt x="14" y="294"/>
                    <a:pt x="14" y="294"/>
                  </a:cubicBezTo>
                  <a:cubicBezTo>
                    <a:pt x="13" y="294"/>
                    <a:pt x="13" y="293"/>
                    <a:pt x="14" y="293"/>
                  </a:cubicBezTo>
                  <a:cubicBezTo>
                    <a:pt x="13" y="293"/>
                    <a:pt x="13" y="293"/>
                    <a:pt x="13" y="293"/>
                  </a:cubicBezTo>
                  <a:cubicBezTo>
                    <a:pt x="13" y="293"/>
                    <a:pt x="13" y="293"/>
                    <a:pt x="13" y="293"/>
                  </a:cubicBezTo>
                  <a:cubicBezTo>
                    <a:pt x="13" y="293"/>
                    <a:pt x="13" y="293"/>
                    <a:pt x="13" y="293"/>
                  </a:cubicBezTo>
                  <a:cubicBezTo>
                    <a:pt x="13" y="293"/>
                    <a:pt x="12" y="293"/>
                    <a:pt x="12" y="293"/>
                  </a:cubicBezTo>
                  <a:cubicBezTo>
                    <a:pt x="12" y="293"/>
                    <a:pt x="11" y="293"/>
                    <a:pt x="11" y="294"/>
                  </a:cubicBezTo>
                  <a:cubicBezTo>
                    <a:pt x="11" y="294"/>
                    <a:pt x="11" y="294"/>
                    <a:pt x="11" y="294"/>
                  </a:cubicBezTo>
                  <a:cubicBezTo>
                    <a:pt x="11" y="294"/>
                    <a:pt x="11" y="294"/>
                    <a:pt x="11" y="294"/>
                  </a:cubicBezTo>
                  <a:cubicBezTo>
                    <a:pt x="11" y="294"/>
                    <a:pt x="10" y="294"/>
                    <a:pt x="10" y="294"/>
                  </a:cubicBezTo>
                  <a:cubicBezTo>
                    <a:pt x="10" y="294"/>
                    <a:pt x="10" y="294"/>
                    <a:pt x="10" y="294"/>
                  </a:cubicBezTo>
                  <a:cubicBezTo>
                    <a:pt x="10" y="294"/>
                    <a:pt x="10" y="294"/>
                    <a:pt x="10" y="294"/>
                  </a:cubicBezTo>
                  <a:cubicBezTo>
                    <a:pt x="10" y="294"/>
                    <a:pt x="10" y="294"/>
                    <a:pt x="10" y="294"/>
                  </a:cubicBezTo>
                  <a:cubicBezTo>
                    <a:pt x="10" y="294"/>
                    <a:pt x="10" y="294"/>
                    <a:pt x="10" y="294"/>
                  </a:cubicBezTo>
                  <a:cubicBezTo>
                    <a:pt x="10" y="295"/>
                    <a:pt x="10" y="295"/>
                    <a:pt x="10" y="295"/>
                  </a:cubicBezTo>
                  <a:cubicBezTo>
                    <a:pt x="10" y="296"/>
                    <a:pt x="10" y="296"/>
                    <a:pt x="11" y="296"/>
                  </a:cubicBezTo>
                  <a:cubicBezTo>
                    <a:pt x="11" y="296"/>
                    <a:pt x="11" y="297"/>
                    <a:pt x="11" y="297"/>
                  </a:cubicBezTo>
                  <a:cubicBezTo>
                    <a:pt x="11" y="297"/>
                    <a:pt x="11" y="297"/>
                    <a:pt x="11" y="297"/>
                  </a:cubicBezTo>
                  <a:cubicBezTo>
                    <a:pt x="11" y="297"/>
                    <a:pt x="11" y="297"/>
                    <a:pt x="11" y="297"/>
                  </a:cubicBezTo>
                  <a:cubicBezTo>
                    <a:pt x="11" y="297"/>
                    <a:pt x="11" y="297"/>
                    <a:pt x="11" y="297"/>
                  </a:cubicBezTo>
                  <a:cubicBezTo>
                    <a:pt x="11" y="297"/>
                    <a:pt x="12" y="297"/>
                    <a:pt x="11" y="297"/>
                  </a:cubicBezTo>
                  <a:cubicBezTo>
                    <a:pt x="11" y="297"/>
                    <a:pt x="11" y="296"/>
                    <a:pt x="11" y="296"/>
                  </a:cubicBezTo>
                  <a:cubicBezTo>
                    <a:pt x="11" y="296"/>
                    <a:pt x="11" y="296"/>
                    <a:pt x="11" y="295"/>
                  </a:cubicBezTo>
                  <a:cubicBezTo>
                    <a:pt x="11" y="295"/>
                    <a:pt x="11" y="295"/>
                    <a:pt x="12" y="295"/>
                  </a:cubicBezTo>
                  <a:cubicBezTo>
                    <a:pt x="12" y="295"/>
                    <a:pt x="12" y="295"/>
                    <a:pt x="12" y="295"/>
                  </a:cubicBezTo>
                  <a:cubicBezTo>
                    <a:pt x="12" y="296"/>
                    <a:pt x="12" y="296"/>
                    <a:pt x="12" y="296"/>
                  </a:cubicBezTo>
                  <a:cubicBezTo>
                    <a:pt x="12" y="296"/>
                    <a:pt x="12" y="296"/>
                    <a:pt x="12" y="296"/>
                  </a:cubicBezTo>
                  <a:cubicBezTo>
                    <a:pt x="12" y="296"/>
                    <a:pt x="12" y="297"/>
                    <a:pt x="12" y="297"/>
                  </a:cubicBezTo>
                  <a:cubicBezTo>
                    <a:pt x="13" y="297"/>
                    <a:pt x="13" y="297"/>
                    <a:pt x="13" y="296"/>
                  </a:cubicBezTo>
                  <a:cubicBezTo>
                    <a:pt x="13" y="297"/>
                    <a:pt x="13" y="297"/>
                    <a:pt x="13" y="297"/>
                  </a:cubicBezTo>
                  <a:cubicBezTo>
                    <a:pt x="14" y="297"/>
                    <a:pt x="14" y="298"/>
                    <a:pt x="14" y="298"/>
                  </a:cubicBezTo>
                  <a:cubicBezTo>
                    <a:pt x="14" y="298"/>
                    <a:pt x="14" y="298"/>
                    <a:pt x="14" y="298"/>
                  </a:cubicBezTo>
                  <a:cubicBezTo>
                    <a:pt x="14" y="298"/>
                    <a:pt x="14" y="298"/>
                    <a:pt x="14" y="298"/>
                  </a:cubicBezTo>
                  <a:cubicBezTo>
                    <a:pt x="14" y="298"/>
                    <a:pt x="14" y="298"/>
                    <a:pt x="14" y="299"/>
                  </a:cubicBezTo>
                  <a:cubicBezTo>
                    <a:pt x="14" y="299"/>
                    <a:pt x="14" y="299"/>
                    <a:pt x="14" y="299"/>
                  </a:cubicBezTo>
                  <a:cubicBezTo>
                    <a:pt x="15" y="299"/>
                    <a:pt x="15" y="298"/>
                    <a:pt x="15" y="298"/>
                  </a:cubicBezTo>
                  <a:cubicBezTo>
                    <a:pt x="14" y="298"/>
                    <a:pt x="14" y="298"/>
                    <a:pt x="14" y="298"/>
                  </a:cubicBezTo>
                  <a:cubicBezTo>
                    <a:pt x="14" y="298"/>
                    <a:pt x="14" y="297"/>
                    <a:pt x="14" y="297"/>
                  </a:cubicBezTo>
                  <a:cubicBezTo>
                    <a:pt x="14" y="297"/>
                    <a:pt x="14" y="297"/>
                    <a:pt x="14" y="297"/>
                  </a:cubicBezTo>
                  <a:cubicBezTo>
                    <a:pt x="14" y="297"/>
                    <a:pt x="15" y="297"/>
                    <a:pt x="15" y="297"/>
                  </a:cubicBezTo>
                  <a:cubicBezTo>
                    <a:pt x="15" y="297"/>
                    <a:pt x="15" y="297"/>
                    <a:pt x="15" y="298"/>
                  </a:cubicBezTo>
                  <a:cubicBezTo>
                    <a:pt x="15" y="298"/>
                    <a:pt x="15" y="298"/>
                    <a:pt x="15" y="298"/>
                  </a:cubicBezTo>
                  <a:cubicBezTo>
                    <a:pt x="15" y="298"/>
                    <a:pt x="15" y="298"/>
                    <a:pt x="15" y="299"/>
                  </a:cubicBezTo>
                  <a:cubicBezTo>
                    <a:pt x="15" y="299"/>
                    <a:pt x="15" y="299"/>
                    <a:pt x="15" y="300"/>
                  </a:cubicBezTo>
                  <a:cubicBezTo>
                    <a:pt x="15" y="300"/>
                    <a:pt x="15" y="300"/>
                    <a:pt x="15" y="300"/>
                  </a:cubicBezTo>
                  <a:cubicBezTo>
                    <a:pt x="15" y="300"/>
                    <a:pt x="15" y="300"/>
                    <a:pt x="15" y="300"/>
                  </a:cubicBezTo>
                  <a:cubicBezTo>
                    <a:pt x="15" y="300"/>
                    <a:pt x="15" y="300"/>
                    <a:pt x="14" y="300"/>
                  </a:cubicBezTo>
                  <a:cubicBezTo>
                    <a:pt x="14" y="300"/>
                    <a:pt x="14" y="300"/>
                    <a:pt x="14" y="300"/>
                  </a:cubicBezTo>
                  <a:cubicBezTo>
                    <a:pt x="14" y="299"/>
                    <a:pt x="14" y="299"/>
                    <a:pt x="14" y="299"/>
                  </a:cubicBezTo>
                  <a:cubicBezTo>
                    <a:pt x="14" y="299"/>
                    <a:pt x="14" y="299"/>
                    <a:pt x="13" y="299"/>
                  </a:cubicBezTo>
                  <a:cubicBezTo>
                    <a:pt x="13" y="299"/>
                    <a:pt x="13" y="300"/>
                    <a:pt x="13" y="300"/>
                  </a:cubicBezTo>
                  <a:cubicBezTo>
                    <a:pt x="13" y="301"/>
                    <a:pt x="13" y="301"/>
                    <a:pt x="13" y="301"/>
                  </a:cubicBezTo>
                  <a:cubicBezTo>
                    <a:pt x="13" y="301"/>
                    <a:pt x="13" y="301"/>
                    <a:pt x="13" y="302"/>
                  </a:cubicBezTo>
                  <a:cubicBezTo>
                    <a:pt x="13" y="302"/>
                    <a:pt x="14" y="302"/>
                    <a:pt x="14" y="302"/>
                  </a:cubicBezTo>
                  <a:cubicBezTo>
                    <a:pt x="14" y="302"/>
                    <a:pt x="14" y="302"/>
                    <a:pt x="14" y="302"/>
                  </a:cubicBezTo>
                  <a:cubicBezTo>
                    <a:pt x="14" y="302"/>
                    <a:pt x="14" y="302"/>
                    <a:pt x="14" y="302"/>
                  </a:cubicBezTo>
                  <a:cubicBezTo>
                    <a:pt x="14" y="302"/>
                    <a:pt x="14" y="302"/>
                    <a:pt x="14" y="302"/>
                  </a:cubicBezTo>
                  <a:cubicBezTo>
                    <a:pt x="14" y="302"/>
                    <a:pt x="14" y="302"/>
                    <a:pt x="14" y="302"/>
                  </a:cubicBezTo>
                  <a:cubicBezTo>
                    <a:pt x="14" y="302"/>
                    <a:pt x="14" y="302"/>
                    <a:pt x="14" y="302"/>
                  </a:cubicBezTo>
                  <a:cubicBezTo>
                    <a:pt x="14" y="303"/>
                    <a:pt x="14" y="303"/>
                    <a:pt x="14" y="303"/>
                  </a:cubicBezTo>
                  <a:cubicBezTo>
                    <a:pt x="14" y="303"/>
                    <a:pt x="14" y="303"/>
                    <a:pt x="14" y="303"/>
                  </a:cubicBezTo>
                  <a:cubicBezTo>
                    <a:pt x="14" y="303"/>
                    <a:pt x="14" y="303"/>
                    <a:pt x="14" y="303"/>
                  </a:cubicBezTo>
                  <a:cubicBezTo>
                    <a:pt x="13" y="303"/>
                    <a:pt x="14" y="303"/>
                    <a:pt x="13" y="302"/>
                  </a:cubicBezTo>
                  <a:cubicBezTo>
                    <a:pt x="13" y="303"/>
                    <a:pt x="13" y="303"/>
                    <a:pt x="13" y="303"/>
                  </a:cubicBezTo>
                  <a:cubicBezTo>
                    <a:pt x="13" y="303"/>
                    <a:pt x="13" y="303"/>
                    <a:pt x="14" y="304"/>
                  </a:cubicBezTo>
                  <a:cubicBezTo>
                    <a:pt x="14" y="304"/>
                    <a:pt x="14" y="304"/>
                    <a:pt x="14" y="304"/>
                  </a:cubicBezTo>
                  <a:cubicBezTo>
                    <a:pt x="14" y="303"/>
                    <a:pt x="14" y="303"/>
                    <a:pt x="15" y="303"/>
                  </a:cubicBezTo>
                  <a:cubicBezTo>
                    <a:pt x="15" y="303"/>
                    <a:pt x="15" y="303"/>
                    <a:pt x="15" y="303"/>
                  </a:cubicBezTo>
                  <a:cubicBezTo>
                    <a:pt x="15" y="303"/>
                    <a:pt x="15" y="303"/>
                    <a:pt x="15" y="303"/>
                  </a:cubicBezTo>
                  <a:cubicBezTo>
                    <a:pt x="15" y="303"/>
                    <a:pt x="15" y="303"/>
                    <a:pt x="15" y="303"/>
                  </a:cubicBezTo>
                  <a:cubicBezTo>
                    <a:pt x="16" y="303"/>
                    <a:pt x="16" y="304"/>
                    <a:pt x="16" y="304"/>
                  </a:cubicBezTo>
                  <a:cubicBezTo>
                    <a:pt x="16" y="304"/>
                    <a:pt x="16" y="304"/>
                    <a:pt x="16" y="305"/>
                  </a:cubicBezTo>
                  <a:cubicBezTo>
                    <a:pt x="16" y="305"/>
                    <a:pt x="16" y="305"/>
                    <a:pt x="16" y="305"/>
                  </a:cubicBezTo>
                  <a:cubicBezTo>
                    <a:pt x="16" y="305"/>
                    <a:pt x="16" y="305"/>
                    <a:pt x="16" y="305"/>
                  </a:cubicBezTo>
                  <a:cubicBezTo>
                    <a:pt x="16" y="305"/>
                    <a:pt x="16" y="305"/>
                    <a:pt x="16" y="305"/>
                  </a:cubicBezTo>
                  <a:cubicBezTo>
                    <a:pt x="16" y="305"/>
                    <a:pt x="16" y="305"/>
                    <a:pt x="16" y="305"/>
                  </a:cubicBezTo>
                  <a:cubicBezTo>
                    <a:pt x="16" y="305"/>
                    <a:pt x="16" y="304"/>
                    <a:pt x="15" y="304"/>
                  </a:cubicBezTo>
                  <a:cubicBezTo>
                    <a:pt x="15" y="304"/>
                    <a:pt x="15" y="304"/>
                    <a:pt x="15" y="304"/>
                  </a:cubicBezTo>
                  <a:cubicBezTo>
                    <a:pt x="15" y="304"/>
                    <a:pt x="15" y="304"/>
                    <a:pt x="15" y="304"/>
                  </a:cubicBezTo>
                  <a:cubicBezTo>
                    <a:pt x="15" y="305"/>
                    <a:pt x="16" y="305"/>
                    <a:pt x="16" y="305"/>
                  </a:cubicBezTo>
                  <a:cubicBezTo>
                    <a:pt x="16" y="306"/>
                    <a:pt x="15" y="306"/>
                    <a:pt x="15" y="306"/>
                  </a:cubicBezTo>
                  <a:cubicBezTo>
                    <a:pt x="16" y="306"/>
                    <a:pt x="16" y="306"/>
                    <a:pt x="16" y="306"/>
                  </a:cubicBezTo>
                  <a:cubicBezTo>
                    <a:pt x="16" y="307"/>
                    <a:pt x="17" y="307"/>
                    <a:pt x="17" y="307"/>
                  </a:cubicBezTo>
                  <a:cubicBezTo>
                    <a:pt x="17" y="307"/>
                    <a:pt x="17" y="307"/>
                    <a:pt x="17" y="307"/>
                  </a:cubicBezTo>
                  <a:cubicBezTo>
                    <a:pt x="17" y="308"/>
                    <a:pt x="17" y="307"/>
                    <a:pt x="18" y="307"/>
                  </a:cubicBezTo>
                  <a:cubicBezTo>
                    <a:pt x="18" y="307"/>
                    <a:pt x="18" y="307"/>
                    <a:pt x="18" y="307"/>
                  </a:cubicBezTo>
                  <a:cubicBezTo>
                    <a:pt x="18" y="307"/>
                    <a:pt x="18" y="307"/>
                    <a:pt x="18" y="307"/>
                  </a:cubicBezTo>
                  <a:cubicBezTo>
                    <a:pt x="18" y="307"/>
                    <a:pt x="18" y="307"/>
                    <a:pt x="18" y="307"/>
                  </a:cubicBezTo>
                  <a:cubicBezTo>
                    <a:pt x="18" y="307"/>
                    <a:pt x="18" y="307"/>
                    <a:pt x="18" y="307"/>
                  </a:cubicBezTo>
                  <a:cubicBezTo>
                    <a:pt x="19" y="306"/>
                    <a:pt x="19" y="306"/>
                    <a:pt x="19" y="306"/>
                  </a:cubicBezTo>
                  <a:cubicBezTo>
                    <a:pt x="19" y="306"/>
                    <a:pt x="18" y="306"/>
                    <a:pt x="18" y="305"/>
                  </a:cubicBezTo>
                  <a:cubicBezTo>
                    <a:pt x="18" y="305"/>
                    <a:pt x="19" y="305"/>
                    <a:pt x="19" y="305"/>
                  </a:cubicBezTo>
                  <a:cubicBezTo>
                    <a:pt x="18" y="305"/>
                    <a:pt x="18" y="305"/>
                    <a:pt x="18" y="304"/>
                  </a:cubicBezTo>
                  <a:cubicBezTo>
                    <a:pt x="18" y="304"/>
                    <a:pt x="19" y="304"/>
                    <a:pt x="19" y="304"/>
                  </a:cubicBezTo>
                  <a:cubicBezTo>
                    <a:pt x="19" y="304"/>
                    <a:pt x="19" y="305"/>
                    <a:pt x="19" y="305"/>
                  </a:cubicBezTo>
                  <a:cubicBezTo>
                    <a:pt x="19" y="305"/>
                    <a:pt x="19" y="305"/>
                    <a:pt x="19" y="305"/>
                  </a:cubicBezTo>
                  <a:cubicBezTo>
                    <a:pt x="19" y="305"/>
                    <a:pt x="19" y="305"/>
                    <a:pt x="19" y="305"/>
                  </a:cubicBezTo>
                  <a:cubicBezTo>
                    <a:pt x="19" y="306"/>
                    <a:pt x="19" y="306"/>
                    <a:pt x="19" y="306"/>
                  </a:cubicBezTo>
                  <a:cubicBezTo>
                    <a:pt x="19" y="307"/>
                    <a:pt x="19" y="307"/>
                    <a:pt x="19" y="307"/>
                  </a:cubicBezTo>
                  <a:cubicBezTo>
                    <a:pt x="19" y="307"/>
                    <a:pt x="18" y="307"/>
                    <a:pt x="18" y="307"/>
                  </a:cubicBezTo>
                  <a:cubicBezTo>
                    <a:pt x="18" y="307"/>
                    <a:pt x="18" y="308"/>
                    <a:pt x="18" y="308"/>
                  </a:cubicBezTo>
                  <a:cubicBezTo>
                    <a:pt x="18" y="308"/>
                    <a:pt x="17" y="308"/>
                    <a:pt x="17" y="308"/>
                  </a:cubicBezTo>
                  <a:cubicBezTo>
                    <a:pt x="17" y="308"/>
                    <a:pt x="17" y="308"/>
                    <a:pt x="17" y="308"/>
                  </a:cubicBezTo>
                  <a:cubicBezTo>
                    <a:pt x="17" y="308"/>
                    <a:pt x="17" y="308"/>
                    <a:pt x="17" y="308"/>
                  </a:cubicBezTo>
                  <a:cubicBezTo>
                    <a:pt x="17" y="308"/>
                    <a:pt x="16" y="308"/>
                    <a:pt x="16" y="308"/>
                  </a:cubicBezTo>
                  <a:cubicBezTo>
                    <a:pt x="16" y="308"/>
                    <a:pt x="16" y="308"/>
                    <a:pt x="16" y="308"/>
                  </a:cubicBezTo>
                  <a:cubicBezTo>
                    <a:pt x="15" y="307"/>
                    <a:pt x="15" y="307"/>
                    <a:pt x="15" y="307"/>
                  </a:cubicBezTo>
                  <a:cubicBezTo>
                    <a:pt x="15" y="307"/>
                    <a:pt x="15" y="307"/>
                    <a:pt x="15" y="307"/>
                  </a:cubicBezTo>
                  <a:cubicBezTo>
                    <a:pt x="15" y="307"/>
                    <a:pt x="14" y="307"/>
                    <a:pt x="14" y="307"/>
                  </a:cubicBezTo>
                  <a:cubicBezTo>
                    <a:pt x="14" y="307"/>
                    <a:pt x="14" y="307"/>
                    <a:pt x="14" y="307"/>
                  </a:cubicBezTo>
                  <a:cubicBezTo>
                    <a:pt x="15" y="307"/>
                    <a:pt x="15" y="307"/>
                    <a:pt x="15" y="307"/>
                  </a:cubicBezTo>
                  <a:cubicBezTo>
                    <a:pt x="15" y="308"/>
                    <a:pt x="15" y="308"/>
                    <a:pt x="15" y="308"/>
                  </a:cubicBezTo>
                  <a:cubicBezTo>
                    <a:pt x="15" y="309"/>
                    <a:pt x="15" y="309"/>
                    <a:pt x="15" y="309"/>
                  </a:cubicBezTo>
                  <a:cubicBezTo>
                    <a:pt x="15" y="309"/>
                    <a:pt x="15" y="310"/>
                    <a:pt x="15" y="310"/>
                  </a:cubicBezTo>
                  <a:cubicBezTo>
                    <a:pt x="15" y="310"/>
                    <a:pt x="15" y="310"/>
                    <a:pt x="15" y="311"/>
                  </a:cubicBezTo>
                  <a:cubicBezTo>
                    <a:pt x="15" y="311"/>
                    <a:pt x="15" y="311"/>
                    <a:pt x="15" y="311"/>
                  </a:cubicBezTo>
                  <a:cubicBezTo>
                    <a:pt x="15" y="311"/>
                    <a:pt x="15" y="311"/>
                    <a:pt x="15" y="311"/>
                  </a:cubicBezTo>
                  <a:cubicBezTo>
                    <a:pt x="15" y="311"/>
                    <a:pt x="16" y="311"/>
                    <a:pt x="16" y="311"/>
                  </a:cubicBezTo>
                  <a:cubicBezTo>
                    <a:pt x="16" y="312"/>
                    <a:pt x="15" y="312"/>
                    <a:pt x="15" y="312"/>
                  </a:cubicBezTo>
                  <a:cubicBezTo>
                    <a:pt x="15" y="312"/>
                    <a:pt x="16" y="312"/>
                    <a:pt x="16" y="312"/>
                  </a:cubicBezTo>
                  <a:cubicBezTo>
                    <a:pt x="16" y="312"/>
                    <a:pt x="16" y="313"/>
                    <a:pt x="15" y="313"/>
                  </a:cubicBezTo>
                  <a:cubicBezTo>
                    <a:pt x="15" y="313"/>
                    <a:pt x="15" y="313"/>
                    <a:pt x="15" y="313"/>
                  </a:cubicBezTo>
                  <a:cubicBezTo>
                    <a:pt x="15" y="313"/>
                    <a:pt x="15" y="314"/>
                    <a:pt x="15" y="314"/>
                  </a:cubicBezTo>
                  <a:cubicBezTo>
                    <a:pt x="15" y="314"/>
                    <a:pt x="15" y="314"/>
                    <a:pt x="15" y="314"/>
                  </a:cubicBezTo>
                  <a:cubicBezTo>
                    <a:pt x="15" y="315"/>
                    <a:pt x="15" y="315"/>
                    <a:pt x="15" y="315"/>
                  </a:cubicBezTo>
                  <a:cubicBezTo>
                    <a:pt x="15" y="314"/>
                    <a:pt x="16" y="314"/>
                    <a:pt x="16" y="314"/>
                  </a:cubicBezTo>
                  <a:cubicBezTo>
                    <a:pt x="16" y="314"/>
                    <a:pt x="16" y="314"/>
                    <a:pt x="16" y="314"/>
                  </a:cubicBezTo>
                  <a:cubicBezTo>
                    <a:pt x="16" y="314"/>
                    <a:pt x="16" y="314"/>
                    <a:pt x="16" y="314"/>
                  </a:cubicBezTo>
                  <a:cubicBezTo>
                    <a:pt x="16" y="314"/>
                    <a:pt x="17" y="314"/>
                    <a:pt x="17" y="313"/>
                  </a:cubicBezTo>
                  <a:cubicBezTo>
                    <a:pt x="17" y="313"/>
                    <a:pt x="17" y="313"/>
                    <a:pt x="17" y="313"/>
                  </a:cubicBezTo>
                  <a:cubicBezTo>
                    <a:pt x="17" y="313"/>
                    <a:pt x="17" y="313"/>
                    <a:pt x="17" y="313"/>
                  </a:cubicBezTo>
                  <a:cubicBezTo>
                    <a:pt x="17" y="313"/>
                    <a:pt x="17" y="314"/>
                    <a:pt x="17" y="314"/>
                  </a:cubicBezTo>
                  <a:cubicBezTo>
                    <a:pt x="17" y="314"/>
                    <a:pt x="17" y="314"/>
                    <a:pt x="17" y="314"/>
                  </a:cubicBezTo>
                  <a:cubicBezTo>
                    <a:pt x="17" y="314"/>
                    <a:pt x="17" y="314"/>
                    <a:pt x="17" y="314"/>
                  </a:cubicBezTo>
                  <a:cubicBezTo>
                    <a:pt x="17" y="314"/>
                    <a:pt x="17" y="314"/>
                    <a:pt x="17" y="314"/>
                  </a:cubicBezTo>
                  <a:cubicBezTo>
                    <a:pt x="17" y="314"/>
                    <a:pt x="17" y="314"/>
                    <a:pt x="17" y="314"/>
                  </a:cubicBezTo>
                  <a:cubicBezTo>
                    <a:pt x="17" y="314"/>
                    <a:pt x="17" y="314"/>
                    <a:pt x="17" y="314"/>
                  </a:cubicBezTo>
                  <a:cubicBezTo>
                    <a:pt x="17" y="314"/>
                    <a:pt x="17" y="314"/>
                    <a:pt x="17" y="314"/>
                  </a:cubicBezTo>
                  <a:cubicBezTo>
                    <a:pt x="17" y="315"/>
                    <a:pt x="17" y="315"/>
                    <a:pt x="18" y="315"/>
                  </a:cubicBezTo>
                  <a:cubicBezTo>
                    <a:pt x="18" y="315"/>
                    <a:pt x="18" y="315"/>
                    <a:pt x="18" y="315"/>
                  </a:cubicBezTo>
                  <a:cubicBezTo>
                    <a:pt x="18" y="315"/>
                    <a:pt x="18" y="315"/>
                    <a:pt x="18" y="315"/>
                  </a:cubicBezTo>
                  <a:cubicBezTo>
                    <a:pt x="18" y="315"/>
                    <a:pt x="17" y="315"/>
                    <a:pt x="17" y="315"/>
                  </a:cubicBezTo>
                  <a:cubicBezTo>
                    <a:pt x="17" y="315"/>
                    <a:pt x="17" y="315"/>
                    <a:pt x="17" y="315"/>
                  </a:cubicBezTo>
                  <a:cubicBezTo>
                    <a:pt x="17" y="315"/>
                    <a:pt x="17" y="315"/>
                    <a:pt x="17" y="315"/>
                  </a:cubicBezTo>
                  <a:cubicBezTo>
                    <a:pt x="17" y="315"/>
                    <a:pt x="17" y="315"/>
                    <a:pt x="17" y="315"/>
                  </a:cubicBezTo>
                  <a:cubicBezTo>
                    <a:pt x="17" y="315"/>
                    <a:pt x="17" y="315"/>
                    <a:pt x="16" y="315"/>
                  </a:cubicBezTo>
                  <a:cubicBezTo>
                    <a:pt x="16" y="315"/>
                    <a:pt x="16" y="315"/>
                    <a:pt x="16" y="315"/>
                  </a:cubicBezTo>
                  <a:cubicBezTo>
                    <a:pt x="16" y="315"/>
                    <a:pt x="16" y="316"/>
                    <a:pt x="16" y="316"/>
                  </a:cubicBezTo>
                  <a:cubicBezTo>
                    <a:pt x="16" y="316"/>
                    <a:pt x="16" y="316"/>
                    <a:pt x="16" y="316"/>
                  </a:cubicBezTo>
                  <a:cubicBezTo>
                    <a:pt x="16" y="316"/>
                    <a:pt x="16" y="316"/>
                    <a:pt x="16" y="316"/>
                  </a:cubicBezTo>
                  <a:cubicBezTo>
                    <a:pt x="16" y="316"/>
                    <a:pt x="15" y="316"/>
                    <a:pt x="15" y="316"/>
                  </a:cubicBezTo>
                  <a:cubicBezTo>
                    <a:pt x="15" y="316"/>
                    <a:pt x="15" y="316"/>
                    <a:pt x="15" y="316"/>
                  </a:cubicBezTo>
                  <a:cubicBezTo>
                    <a:pt x="15" y="316"/>
                    <a:pt x="14" y="316"/>
                    <a:pt x="15" y="316"/>
                  </a:cubicBezTo>
                  <a:cubicBezTo>
                    <a:pt x="15" y="316"/>
                    <a:pt x="15" y="316"/>
                    <a:pt x="15" y="316"/>
                  </a:cubicBezTo>
                  <a:cubicBezTo>
                    <a:pt x="15" y="316"/>
                    <a:pt x="15" y="316"/>
                    <a:pt x="15" y="316"/>
                  </a:cubicBezTo>
                  <a:cubicBezTo>
                    <a:pt x="15" y="316"/>
                    <a:pt x="16" y="316"/>
                    <a:pt x="16" y="316"/>
                  </a:cubicBezTo>
                  <a:cubicBezTo>
                    <a:pt x="16" y="316"/>
                    <a:pt x="16" y="317"/>
                    <a:pt x="16" y="317"/>
                  </a:cubicBezTo>
                  <a:cubicBezTo>
                    <a:pt x="16" y="317"/>
                    <a:pt x="16" y="317"/>
                    <a:pt x="16" y="317"/>
                  </a:cubicBezTo>
                  <a:cubicBezTo>
                    <a:pt x="16" y="317"/>
                    <a:pt x="16" y="317"/>
                    <a:pt x="16" y="317"/>
                  </a:cubicBezTo>
                  <a:cubicBezTo>
                    <a:pt x="17" y="317"/>
                    <a:pt x="17" y="317"/>
                    <a:pt x="16" y="318"/>
                  </a:cubicBezTo>
                  <a:cubicBezTo>
                    <a:pt x="16" y="318"/>
                    <a:pt x="16" y="318"/>
                    <a:pt x="16" y="318"/>
                  </a:cubicBezTo>
                  <a:cubicBezTo>
                    <a:pt x="16" y="318"/>
                    <a:pt x="17" y="318"/>
                    <a:pt x="17" y="318"/>
                  </a:cubicBezTo>
                  <a:cubicBezTo>
                    <a:pt x="17" y="318"/>
                    <a:pt x="17" y="319"/>
                    <a:pt x="17" y="319"/>
                  </a:cubicBezTo>
                  <a:cubicBezTo>
                    <a:pt x="18" y="319"/>
                    <a:pt x="18" y="319"/>
                    <a:pt x="18" y="319"/>
                  </a:cubicBezTo>
                  <a:cubicBezTo>
                    <a:pt x="18" y="319"/>
                    <a:pt x="18" y="319"/>
                    <a:pt x="18" y="319"/>
                  </a:cubicBezTo>
                  <a:cubicBezTo>
                    <a:pt x="18" y="319"/>
                    <a:pt x="18" y="319"/>
                    <a:pt x="18" y="319"/>
                  </a:cubicBezTo>
                  <a:cubicBezTo>
                    <a:pt x="18" y="319"/>
                    <a:pt x="18" y="318"/>
                    <a:pt x="18" y="318"/>
                  </a:cubicBezTo>
                  <a:cubicBezTo>
                    <a:pt x="19" y="318"/>
                    <a:pt x="19" y="318"/>
                    <a:pt x="19" y="318"/>
                  </a:cubicBezTo>
                  <a:cubicBezTo>
                    <a:pt x="19" y="318"/>
                    <a:pt x="19" y="318"/>
                    <a:pt x="19" y="318"/>
                  </a:cubicBezTo>
                  <a:cubicBezTo>
                    <a:pt x="19" y="318"/>
                    <a:pt x="19" y="318"/>
                    <a:pt x="19" y="318"/>
                  </a:cubicBezTo>
                  <a:cubicBezTo>
                    <a:pt x="20" y="318"/>
                    <a:pt x="20" y="318"/>
                    <a:pt x="20" y="318"/>
                  </a:cubicBezTo>
                  <a:cubicBezTo>
                    <a:pt x="20" y="318"/>
                    <a:pt x="20" y="318"/>
                    <a:pt x="20" y="318"/>
                  </a:cubicBezTo>
                  <a:cubicBezTo>
                    <a:pt x="20" y="318"/>
                    <a:pt x="20" y="318"/>
                    <a:pt x="20" y="318"/>
                  </a:cubicBezTo>
                  <a:cubicBezTo>
                    <a:pt x="20" y="318"/>
                    <a:pt x="20" y="317"/>
                    <a:pt x="20" y="316"/>
                  </a:cubicBezTo>
                  <a:cubicBezTo>
                    <a:pt x="20" y="316"/>
                    <a:pt x="20" y="316"/>
                    <a:pt x="20" y="316"/>
                  </a:cubicBezTo>
                  <a:cubicBezTo>
                    <a:pt x="20" y="315"/>
                    <a:pt x="20" y="315"/>
                    <a:pt x="20" y="315"/>
                  </a:cubicBezTo>
                  <a:cubicBezTo>
                    <a:pt x="21" y="315"/>
                    <a:pt x="21" y="314"/>
                    <a:pt x="22" y="314"/>
                  </a:cubicBezTo>
                  <a:cubicBezTo>
                    <a:pt x="22" y="314"/>
                    <a:pt x="22" y="314"/>
                    <a:pt x="22" y="314"/>
                  </a:cubicBezTo>
                  <a:cubicBezTo>
                    <a:pt x="22" y="314"/>
                    <a:pt x="22" y="314"/>
                    <a:pt x="22" y="313"/>
                  </a:cubicBezTo>
                  <a:cubicBezTo>
                    <a:pt x="22" y="313"/>
                    <a:pt x="21" y="313"/>
                    <a:pt x="21" y="313"/>
                  </a:cubicBezTo>
                  <a:cubicBezTo>
                    <a:pt x="20" y="313"/>
                    <a:pt x="21" y="313"/>
                    <a:pt x="21" y="313"/>
                  </a:cubicBezTo>
                  <a:cubicBezTo>
                    <a:pt x="21" y="312"/>
                    <a:pt x="21" y="312"/>
                    <a:pt x="21" y="312"/>
                  </a:cubicBezTo>
                  <a:cubicBezTo>
                    <a:pt x="21" y="312"/>
                    <a:pt x="21" y="313"/>
                    <a:pt x="22" y="313"/>
                  </a:cubicBezTo>
                  <a:cubicBezTo>
                    <a:pt x="22" y="312"/>
                    <a:pt x="22" y="312"/>
                    <a:pt x="22" y="312"/>
                  </a:cubicBezTo>
                  <a:cubicBezTo>
                    <a:pt x="22" y="312"/>
                    <a:pt x="22" y="312"/>
                    <a:pt x="22" y="312"/>
                  </a:cubicBezTo>
                  <a:cubicBezTo>
                    <a:pt x="22" y="313"/>
                    <a:pt x="23" y="313"/>
                    <a:pt x="24" y="313"/>
                  </a:cubicBezTo>
                  <a:cubicBezTo>
                    <a:pt x="24" y="313"/>
                    <a:pt x="24" y="313"/>
                    <a:pt x="24" y="313"/>
                  </a:cubicBezTo>
                  <a:cubicBezTo>
                    <a:pt x="24" y="312"/>
                    <a:pt x="24" y="312"/>
                    <a:pt x="24" y="312"/>
                  </a:cubicBezTo>
                  <a:cubicBezTo>
                    <a:pt x="25" y="312"/>
                    <a:pt x="25" y="312"/>
                    <a:pt x="26" y="312"/>
                  </a:cubicBezTo>
                  <a:cubicBezTo>
                    <a:pt x="26" y="312"/>
                    <a:pt x="26" y="312"/>
                    <a:pt x="27" y="312"/>
                  </a:cubicBezTo>
                  <a:cubicBezTo>
                    <a:pt x="27" y="312"/>
                    <a:pt x="27" y="312"/>
                    <a:pt x="28" y="312"/>
                  </a:cubicBezTo>
                  <a:cubicBezTo>
                    <a:pt x="28" y="312"/>
                    <a:pt x="29" y="312"/>
                    <a:pt x="29" y="313"/>
                  </a:cubicBezTo>
                  <a:cubicBezTo>
                    <a:pt x="29" y="313"/>
                    <a:pt x="30" y="313"/>
                    <a:pt x="30" y="313"/>
                  </a:cubicBezTo>
                  <a:cubicBezTo>
                    <a:pt x="30" y="313"/>
                    <a:pt x="30" y="313"/>
                    <a:pt x="30" y="313"/>
                  </a:cubicBezTo>
                  <a:cubicBezTo>
                    <a:pt x="30" y="314"/>
                    <a:pt x="30" y="314"/>
                    <a:pt x="30" y="314"/>
                  </a:cubicBezTo>
                  <a:cubicBezTo>
                    <a:pt x="29" y="314"/>
                    <a:pt x="29" y="314"/>
                    <a:pt x="29" y="314"/>
                  </a:cubicBezTo>
                  <a:cubicBezTo>
                    <a:pt x="28" y="314"/>
                    <a:pt x="28" y="314"/>
                    <a:pt x="27" y="314"/>
                  </a:cubicBezTo>
                  <a:cubicBezTo>
                    <a:pt x="27" y="314"/>
                    <a:pt x="27" y="314"/>
                    <a:pt x="27" y="314"/>
                  </a:cubicBezTo>
                  <a:cubicBezTo>
                    <a:pt x="27" y="313"/>
                    <a:pt x="27" y="314"/>
                    <a:pt x="26" y="314"/>
                  </a:cubicBezTo>
                  <a:cubicBezTo>
                    <a:pt x="26" y="314"/>
                    <a:pt x="26" y="314"/>
                    <a:pt x="26" y="314"/>
                  </a:cubicBezTo>
                  <a:cubicBezTo>
                    <a:pt x="26" y="314"/>
                    <a:pt x="25" y="314"/>
                    <a:pt x="25" y="314"/>
                  </a:cubicBezTo>
                  <a:cubicBezTo>
                    <a:pt x="25" y="314"/>
                    <a:pt x="25" y="314"/>
                    <a:pt x="25" y="314"/>
                  </a:cubicBezTo>
                  <a:cubicBezTo>
                    <a:pt x="25" y="314"/>
                    <a:pt x="25" y="314"/>
                    <a:pt x="25" y="314"/>
                  </a:cubicBezTo>
                  <a:cubicBezTo>
                    <a:pt x="25" y="315"/>
                    <a:pt x="24" y="315"/>
                    <a:pt x="24" y="315"/>
                  </a:cubicBezTo>
                  <a:cubicBezTo>
                    <a:pt x="23" y="316"/>
                    <a:pt x="23" y="316"/>
                    <a:pt x="23" y="316"/>
                  </a:cubicBezTo>
                  <a:cubicBezTo>
                    <a:pt x="23" y="316"/>
                    <a:pt x="23" y="316"/>
                    <a:pt x="23" y="316"/>
                  </a:cubicBezTo>
                  <a:cubicBezTo>
                    <a:pt x="23" y="315"/>
                    <a:pt x="22" y="315"/>
                    <a:pt x="22" y="314"/>
                  </a:cubicBezTo>
                  <a:cubicBezTo>
                    <a:pt x="22" y="314"/>
                    <a:pt x="21" y="314"/>
                    <a:pt x="21" y="314"/>
                  </a:cubicBezTo>
                  <a:cubicBezTo>
                    <a:pt x="21" y="314"/>
                    <a:pt x="21" y="315"/>
                    <a:pt x="21" y="315"/>
                  </a:cubicBezTo>
                  <a:cubicBezTo>
                    <a:pt x="21" y="315"/>
                    <a:pt x="21" y="315"/>
                    <a:pt x="21" y="315"/>
                  </a:cubicBezTo>
                  <a:cubicBezTo>
                    <a:pt x="20" y="316"/>
                    <a:pt x="20" y="316"/>
                    <a:pt x="20" y="316"/>
                  </a:cubicBezTo>
                  <a:cubicBezTo>
                    <a:pt x="20" y="316"/>
                    <a:pt x="20" y="316"/>
                    <a:pt x="20" y="316"/>
                  </a:cubicBezTo>
                  <a:cubicBezTo>
                    <a:pt x="20" y="317"/>
                    <a:pt x="20" y="317"/>
                    <a:pt x="20" y="317"/>
                  </a:cubicBezTo>
                  <a:cubicBezTo>
                    <a:pt x="20" y="318"/>
                    <a:pt x="20" y="318"/>
                    <a:pt x="20" y="318"/>
                  </a:cubicBezTo>
                  <a:cubicBezTo>
                    <a:pt x="20" y="319"/>
                    <a:pt x="20" y="319"/>
                    <a:pt x="20" y="319"/>
                  </a:cubicBezTo>
                  <a:cubicBezTo>
                    <a:pt x="20" y="319"/>
                    <a:pt x="20" y="319"/>
                    <a:pt x="21" y="319"/>
                  </a:cubicBezTo>
                  <a:cubicBezTo>
                    <a:pt x="21" y="319"/>
                    <a:pt x="21" y="319"/>
                    <a:pt x="21" y="319"/>
                  </a:cubicBezTo>
                  <a:cubicBezTo>
                    <a:pt x="21" y="319"/>
                    <a:pt x="21" y="319"/>
                    <a:pt x="21" y="320"/>
                  </a:cubicBezTo>
                  <a:cubicBezTo>
                    <a:pt x="21" y="320"/>
                    <a:pt x="21" y="320"/>
                    <a:pt x="21" y="320"/>
                  </a:cubicBezTo>
                  <a:cubicBezTo>
                    <a:pt x="21" y="320"/>
                    <a:pt x="22" y="320"/>
                    <a:pt x="22" y="320"/>
                  </a:cubicBezTo>
                  <a:cubicBezTo>
                    <a:pt x="22" y="320"/>
                    <a:pt x="22" y="321"/>
                    <a:pt x="22" y="321"/>
                  </a:cubicBezTo>
                  <a:cubicBezTo>
                    <a:pt x="21" y="321"/>
                    <a:pt x="21" y="320"/>
                    <a:pt x="21" y="320"/>
                  </a:cubicBezTo>
                  <a:cubicBezTo>
                    <a:pt x="21" y="320"/>
                    <a:pt x="20" y="320"/>
                    <a:pt x="20" y="320"/>
                  </a:cubicBezTo>
                  <a:cubicBezTo>
                    <a:pt x="19" y="320"/>
                    <a:pt x="19" y="320"/>
                    <a:pt x="18" y="320"/>
                  </a:cubicBezTo>
                  <a:cubicBezTo>
                    <a:pt x="18" y="320"/>
                    <a:pt x="18" y="320"/>
                    <a:pt x="18" y="320"/>
                  </a:cubicBezTo>
                  <a:cubicBezTo>
                    <a:pt x="18" y="320"/>
                    <a:pt x="18" y="320"/>
                    <a:pt x="19" y="320"/>
                  </a:cubicBezTo>
                  <a:cubicBezTo>
                    <a:pt x="19" y="321"/>
                    <a:pt x="19" y="321"/>
                    <a:pt x="20" y="321"/>
                  </a:cubicBezTo>
                  <a:cubicBezTo>
                    <a:pt x="20" y="322"/>
                    <a:pt x="21" y="322"/>
                    <a:pt x="22" y="323"/>
                  </a:cubicBezTo>
                  <a:cubicBezTo>
                    <a:pt x="22" y="323"/>
                    <a:pt x="22" y="323"/>
                    <a:pt x="22" y="323"/>
                  </a:cubicBezTo>
                  <a:cubicBezTo>
                    <a:pt x="22" y="323"/>
                    <a:pt x="22" y="323"/>
                    <a:pt x="22" y="323"/>
                  </a:cubicBezTo>
                  <a:cubicBezTo>
                    <a:pt x="23" y="324"/>
                    <a:pt x="23" y="324"/>
                    <a:pt x="23" y="324"/>
                  </a:cubicBezTo>
                  <a:cubicBezTo>
                    <a:pt x="23" y="324"/>
                    <a:pt x="23" y="324"/>
                    <a:pt x="23" y="324"/>
                  </a:cubicBezTo>
                  <a:cubicBezTo>
                    <a:pt x="24" y="324"/>
                    <a:pt x="24" y="323"/>
                    <a:pt x="23" y="323"/>
                  </a:cubicBezTo>
                  <a:cubicBezTo>
                    <a:pt x="23" y="323"/>
                    <a:pt x="23" y="322"/>
                    <a:pt x="23" y="322"/>
                  </a:cubicBezTo>
                  <a:cubicBezTo>
                    <a:pt x="23" y="322"/>
                    <a:pt x="23" y="322"/>
                    <a:pt x="23" y="322"/>
                  </a:cubicBezTo>
                  <a:cubicBezTo>
                    <a:pt x="22" y="322"/>
                    <a:pt x="23" y="322"/>
                    <a:pt x="23" y="322"/>
                  </a:cubicBezTo>
                  <a:cubicBezTo>
                    <a:pt x="23" y="321"/>
                    <a:pt x="23" y="321"/>
                    <a:pt x="23" y="321"/>
                  </a:cubicBezTo>
                  <a:cubicBezTo>
                    <a:pt x="23" y="321"/>
                    <a:pt x="23" y="321"/>
                    <a:pt x="23" y="320"/>
                  </a:cubicBezTo>
                  <a:cubicBezTo>
                    <a:pt x="23" y="320"/>
                    <a:pt x="23" y="320"/>
                    <a:pt x="23" y="320"/>
                  </a:cubicBezTo>
                  <a:cubicBezTo>
                    <a:pt x="23" y="320"/>
                    <a:pt x="24" y="320"/>
                    <a:pt x="24" y="320"/>
                  </a:cubicBezTo>
                  <a:cubicBezTo>
                    <a:pt x="24" y="320"/>
                    <a:pt x="24" y="320"/>
                    <a:pt x="24" y="320"/>
                  </a:cubicBezTo>
                  <a:cubicBezTo>
                    <a:pt x="24" y="320"/>
                    <a:pt x="24" y="320"/>
                    <a:pt x="24" y="320"/>
                  </a:cubicBezTo>
                  <a:cubicBezTo>
                    <a:pt x="24" y="320"/>
                    <a:pt x="25" y="320"/>
                    <a:pt x="25" y="320"/>
                  </a:cubicBezTo>
                  <a:cubicBezTo>
                    <a:pt x="25" y="319"/>
                    <a:pt x="25" y="319"/>
                    <a:pt x="24" y="319"/>
                  </a:cubicBezTo>
                  <a:cubicBezTo>
                    <a:pt x="24" y="319"/>
                    <a:pt x="24" y="319"/>
                    <a:pt x="24" y="319"/>
                  </a:cubicBezTo>
                  <a:cubicBezTo>
                    <a:pt x="24" y="319"/>
                    <a:pt x="23" y="318"/>
                    <a:pt x="24" y="318"/>
                  </a:cubicBezTo>
                  <a:cubicBezTo>
                    <a:pt x="24" y="318"/>
                    <a:pt x="24" y="318"/>
                    <a:pt x="24" y="318"/>
                  </a:cubicBezTo>
                  <a:cubicBezTo>
                    <a:pt x="24" y="318"/>
                    <a:pt x="24" y="318"/>
                    <a:pt x="24" y="319"/>
                  </a:cubicBezTo>
                  <a:cubicBezTo>
                    <a:pt x="25" y="319"/>
                    <a:pt x="25" y="318"/>
                    <a:pt x="25" y="318"/>
                  </a:cubicBezTo>
                  <a:cubicBezTo>
                    <a:pt x="25" y="318"/>
                    <a:pt x="25" y="318"/>
                    <a:pt x="25" y="319"/>
                  </a:cubicBezTo>
                  <a:cubicBezTo>
                    <a:pt x="25" y="319"/>
                    <a:pt x="25" y="319"/>
                    <a:pt x="26" y="319"/>
                  </a:cubicBezTo>
                  <a:cubicBezTo>
                    <a:pt x="26" y="319"/>
                    <a:pt x="26" y="319"/>
                    <a:pt x="26" y="319"/>
                  </a:cubicBezTo>
                  <a:cubicBezTo>
                    <a:pt x="26" y="319"/>
                    <a:pt x="27" y="319"/>
                    <a:pt x="27" y="318"/>
                  </a:cubicBezTo>
                  <a:cubicBezTo>
                    <a:pt x="27" y="318"/>
                    <a:pt x="27" y="318"/>
                    <a:pt x="27" y="317"/>
                  </a:cubicBezTo>
                  <a:cubicBezTo>
                    <a:pt x="28" y="317"/>
                    <a:pt x="28" y="317"/>
                    <a:pt x="28" y="317"/>
                  </a:cubicBezTo>
                  <a:cubicBezTo>
                    <a:pt x="29" y="317"/>
                    <a:pt x="29" y="316"/>
                    <a:pt x="30" y="316"/>
                  </a:cubicBezTo>
                  <a:cubicBezTo>
                    <a:pt x="30" y="316"/>
                    <a:pt x="31" y="315"/>
                    <a:pt x="32" y="315"/>
                  </a:cubicBezTo>
                  <a:cubicBezTo>
                    <a:pt x="32" y="315"/>
                    <a:pt x="32" y="315"/>
                    <a:pt x="32" y="316"/>
                  </a:cubicBezTo>
                  <a:cubicBezTo>
                    <a:pt x="32" y="316"/>
                    <a:pt x="32" y="316"/>
                    <a:pt x="32" y="316"/>
                  </a:cubicBezTo>
                  <a:cubicBezTo>
                    <a:pt x="33" y="316"/>
                    <a:pt x="33" y="316"/>
                    <a:pt x="33" y="316"/>
                  </a:cubicBezTo>
                  <a:cubicBezTo>
                    <a:pt x="33" y="317"/>
                    <a:pt x="32" y="317"/>
                    <a:pt x="32" y="317"/>
                  </a:cubicBezTo>
                  <a:cubicBezTo>
                    <a:pt x="32" y="317"/>
                    <a:pt x="32" y="318"/>
                    <a:pt x="32" y="318"/>
                  </a:cubicBezTo>
                  <a:cubicBezTo>
                    <a:pt x="31" y="318"/>
                    <a:pt x="31" y="319"/>
                    <a:pt x="31" y="319"/>
                  </a:cubicBezTo>
                  <a:cubicBezTo>
                    <a:pt x="31" y="319"/>
                    <a:pt x="31" y="319"/>
                    <a:pt x="30" y="319"/>
                  </a:cubicBezTo>
                  <a:cubicBezTo>
                    <a:pt x="30" y="319"/>
                    <a:pt x="30" y="319"/>
                    <a:pt x="30" y="319"/>
                  </a:cubicBezTo>
                  <a:cubicBezTo>
                    <a:pt x="30" y="319"/>
                    <a:pt x="30" y="319"/>
                    <a:pt x="29" y="320"/>
                  </a:cubicBezTo>
                  <a:cubicBezTo>
                    <a:pt x="29" y="320"/>
                    <a:pt x="29" y="320"/>
                    <a:pt x="29" y="320"/>
                  </a:cubicBezTo>
                  <a:cubicBezTo>
                    <a:pt x="29" y="320"/>
                    <a:pt x="29" y="320"/>
                    <a:pt x="29" y="320"/>
                  </a:cubicBezTo>
                  <a:cubicBezTo>
                    <a:pt x="28" y="320"/>
                    <a:pt x="28" y="321"/>
                    <a:pt x="28" y="321"/>
                  </a:cubicBezTo>
                  <a:cubicBezTo>
                    <a:pt x="28" y="321"/>
                    <a:pt x="28" y="322"/>
                    <a:pt x="28" y="322"/>
                  </a:cubicBezTo>
                  <a:cubicBezTo>
                    <a:pt x="28" y="322"/>
                    <a:pt x="28" y="321"/>
                    <a:pt x="28" y="321"/>
                  </a:cubicBezTo>
                  <a:cubicBezTo>
                    <a:pt x="27" y="320"/>
                    <a:pt x="27" y="320"/>
                    <a:pt x="27" y="320"/>
                  </a:cubicBezTo>
                  <a:cubicBezTo>
                    <a:pt x="27" y="320"/>
                    <a:pt x="27" y="320"/>
                    <a:pt x="26" y="320"/>
                  </a:cubicBezTo>
                  <a:cubicBezTo>
                    <a:pt x="26" y="321"/>
                    <a:pt x="26" y="321"/>
                    <a:pt x="26" y="321"/>
                  </a:cubicBezTo>
                  <a:cubicBezTo>
                    <a:pt x="26" y="322"/>
                    <a:pt x="26" y="322"/>
                    <a:pt x="25" y="323"/>
                  </a:cubicBezTo>
                  <a:cubicBezTo>
                    <a:pt x="25" y="323"/>
                    <a:pt x="25" y="322"/>
                    <a:pt x="25" y="322"/>
                  </a:cubicBezTo>
                  <a:cubicBezTo>
                    <a:pt x="25" y="322"/>
                    <a:pt x="26" y="322"/>
                    <a:pt x="26" y="322"/>
                  </a:cubicBezTo>
                  <a:cubicBezTo>
                    <a:pt x="26" y="322"/>
                    <a:pt x="26" y="322"/>
                    <a:pt x="26" y="321"/>
                  </a:cubicBezTo>
                  <a:cubicBezTo>
                    <a:pt x="26" y="321"/>
                    <a:pt x="26" y="321"/>
                    <a:pt x="26" y="321"/>
                  </a:cubicBezTo>
                  <a:cubicBezTo>
                    <a:pt x="26" y="321"/>
                    <a:pt x="26" y="321"/>
                    <a:pt x="26" y="321"/>
                  </a:cubicBezTo>
                  <a:cubicBezTo>
                    <a:pt x="26" y="321"/>
                    <a:pt x="25" y="321"/>
                    <a:pt x="25" y="321"/>
                  </a:cubicBezTo>
                  <a:cubicBezTo>
                    <a:pt x="25" y="321"/>
                    <a:pt x="25" y="321"/>
                    <a:pt x="24" y="321"/>
                  </a:cubicBezTo>
                  <a:cubicBezTo>
                    <a:pt x="24" y="321"/>
                    <a:pt x="23" y="321"/>
                    <a:pt x="23" y="322"/>
                  </a:cubicBezTo>
                  <a:cubicBezTo>
                    <a:pt x="23" y="323"/>
                    <a:pt x="24" y="323"/>
                    <a:pt x="24" y="324"/>
                  </a:cubicBezTo>
                  <a:cubicBezTo>
                    <a:pt x="24" y="324"/>
                    <a:pt x="24" y="324"/>
                    <a:pt x="24" y="324"/>
                  </a:cubicBezTo>
                  <a:cubicBezTo>
                    <a:pt x="24" y="324"/>
                    <a:pt x="24" y="324"/>
                    <a:pt x="24" y="324"/>
                  </a:cubicBezTo>
                  <a:cubicBezTo>
                    <a:pt x="25" y="324"/>
                    <a:pt x="25" y="324"/>
                    <a:pt x="25" y="325"/>
                  </a:cubicBezTo>
                  <a:cubicBezTo>
                    <a:pt x="25" y="325"/>
                    <a:pt x="25" y="325"/>
                    <a:pt x="25" y="325"/>
                  </a:cubicBezTo>
                  <a:cubicBezTo>
                    <a:pt x="25" y="325"/>
                    <a:pt x="25" y="325"/>
                    <a:pt x="25" y="325"/>
                  </a:cubicBezTo>
                  <a:cubicBezTo>
                    <a:pt x="25" y="325"/>
                    <a:pt x="26" y="325"/>
                    <a:pt x="26" y="326"/>
                  </a:cubicBezTo>
                  <a:cubicBezTo>
                    <a:pt x="26" y="326"/>
                    <a:pt x="27" y="326"/>
                    <a:pt x="27" y="326"/>
                  </a:cubicBezTo>
                  <a:cubicBezTo>
                    <a:pt x="27" y="326"/>
                    <a:pt x="27" y="326"/>
                    <a:pt x="27" y="326"/>
                  </a:cubicBezTo>
                  <a:cubicBezTo>
                    <a:pt x="27" y="326"/>
                    <a:pt x="28" y="327"/>
                    <a:pt x="28" y="327"/>
                  </a:cubicBezTo>
                  <a:cubicBezTo>
                    <a:pt x="28" y="327"/>
                    <a:pt x="28" y="327"/>
                    <a:pt x="28" y="327"/>
                  </a:cubicBezTo>
                  <a:cubicBezTo>
                    <a:pt x="28" y="327"/>
                    <a:pt x="29" y="327"/>
                    <a:pt x="29" y="327"/>
                  </a:cubicBezTo>
                  <a:cubicBezTo>
                    <a:pt x="29" y="327"/>
                    <a:pt x="29" y="327"/>
                    <a:pt x="30" y="327"/>
                  </a:cubicBezTo>
                  <a:cubicBezTo>
                    <a:pt x="30" y="327"/>
                    <a:pt x="30" y="328"/>
                    <a:pt x="31" y="328"/>
                  </a:cubicBezTo>
                  <a:cubicBezTo>
                    <a:pt x="32" y="328"/>
                    <a:pt x="32" y="328"/>
                    <a:pt x="33" y="327"/>
                  </a:cubicBezTo>
                  <a:cubicBezTo>
                    <a:pt x="33" y="327"/>
                    <a:pt x="33" y="327"/>
                    <a:pt x="34" y="327"/>
                  </a:cubicBezTo>
                  <a:cubicBezTo>
                    <a:pt x="34" y="326"/>
                    <a:pt x="34" y="326"/>
                    <a:pt x="34" y="326"/>
                  </a:cubicBezTo>
                  <a:cubicBezTo>
                    <a:pt x="34" y="326"/>
                    <a:pt x="34" y="326"/>
                    <a:pt x="34" y="325"/>
                  </a:cubicBezTo>
                  <a:cubicBezTo>
                    <a:pt x="34" y="325"/>
                    <a:pt x="34" y="325"/>
                    <a:pt x="34" y="324"/>
                  </a:cubicBezTo>
                  <a:cubicBezTo>
                    <a:pt x="34" y="323"/>
                    <a:pt x="34" y="322"/>
                    <a:pt x="34" y="321"/>
                  </a:cubicBezTo>
                  <a:cubicBezTo>
                    <a:pt x="34" y="321"/>
                    <a:pt x="34" y="321"/>
                    <a:pt x="34" y="321"/>
                  </a:cubicBezTo>
                  <a:cubicBezTo>
                    <a:pt x="34" y="320"/>
                    <a:pt x="34" y="319"/>
                    <a:pt x="34" y="319"/>
                  </a:cubicBezTo>
                  <a:cubicBezTo>
                    <a:pt x="35" y="319"/>
                    <a:pt x="35" y="318"/>
                    <a:pt x="35" y="318"/>
                  </a:cubicBezTo>
                  <a:cubicBezTo>
                    <a:pt x="35" y="318"/>
                    <a:pt x="35" y="317"/>
                    <a:pt x="35" y="317"/>
                  </a:cubicBezTo>
                  <a:cubicBezTo>
                    <a:pt x="35" y="317"/>
                    <a:pt x="35" y="317"/>
                    <a:pt x="35" y="316"/>
                  </a:cubicBezTo>
                  <a:cubicBezTo>
                    <a:pt x="35" y="316"/>
                    <a:pt x="35" y="316"/>
                    <a:pt x="35" y="316"/>
                  </a:cubicBezTo>
                  <a:cubicBezTo>
                    <a:pt x="35" y="316"/>
                    <a:pt x="35" y="316"/>
                    <a:pt x="35" y="315"/>
                  </a:cubicBezTo>
                  <a:cubicBezTo>
                    <a:pt x="35" y="315"/>
                    <a:pt x="35" y="315"/>
                    <a:pt x="35" y="315"/>
                  </a:cubicBezTo>
                  <a:cubicBezTo>
                    <a:pt x="35" y="315"/>
                    <a:pt x="35" y="315"/>
                    <a:pt x="35" y="315"/>
                  </a:cubicBezTo>
                  <a:cubicBezTo>
                    <a:pt x="35" y="315"/>
                    <a:pt x="35" y="315"/>
                    <a:pt x="35" y="315"/>
                  </a:cubicBezTo>
                  <a:cubicBezTo>
                    <a:pt x="36" y="314"/>
                    <a:pt x="36" y="314"/>
                    <a:pt x="36" y="314"/>
                  </a:cubicBezTo>
                  <a:cubicBezTo>
                    <a:pt x="36" y="314"/>
                    <a:pt x="36" y="314"/>
                    <a:pt x="36" y="314"/>
                  </a:cubicBezTo>
                  <a:cubicBezTo>
                    <a:pt x="36" y="314"/>
                    <a:pt x="36" y="314"/>
                    <a:pt x="36" y="314"/>
                  </a:cubicBezTo>
                  <a:cubicBezTo>
                    <a:pt x="37" y="314"/>
                    <a:pt x="37" y="314"/>
                    <a:pt x="37" y="314"/>
                  </a:cubicBezTo>
                  <a:cubicBezTo>
                    <a:pt x="37" y="314"/>
                    <a:pt x="37" y="314"/>
                    <a:pt x="37" y="314"/>
                  </a:cubicBezTo>
                  <a:cubicBezTo>
                    <a:pt x="37" y="314"/>
                    <a:pt x="38" y="314"/>
                    <a:pt x="38" y="314"/>
                  </a:cubicBezTo>
                  <a:cubicBezTo>
                    <a:pt x="38" y="314"/>
                    <a:pt x="38" y="314"/>
                    <a:pt x="38" y="314"/>
                  </a:cubicBezTo>
                  <a:cubicBezTo>
                    <a:pt x="39" y="313"/>
                    <a:pt x="39" y="313"/>
                    <a:pt x="39" y="313"/>
                  </a:cubicBezTo>
                  <a:cubicBezTo>
                    <a:pt x="39" y="313"/>
                    <a:pt x="39" y="313"/>
                    <a:pt x="39" y="313"/>
                  </a:cubicBezTo>
                  <a:cubicBezTo>
                    <a:pt x="39" y="313"/>
                    <a:pt x="40" y="313"/>
                    <a:pt x="40" y="313"/>
                  </a:cubicBezTo>
                  <a:cubicBezTo>
                    <a:pt x="40" y="312"/>
                    <a:pt x="41" y="312"/>
                    <a:pt x="42" y="312"/>
                  </a:cubicBezTo>
                  <a:cubicBezTo>
                    <a:pt x="42" y="312"/>
                    <a:pt x="42" y="312"/>
                    <a:pt x="42" y="312"/>
                  </a:cubicBezTo>
                  <a:cubicBezTo>
                    <a:pt x="42" y="312"/>
                    <a:pt x="42" y="312"/>
                    <a:pt x="42" y="312"/>
                  </a:cubicBezTo>
                  <a:cubicBezTo>
                    <a:pt x="42" y="312"/>
                    <a:pt x="42" y="312"/>
                    <a:pt x="43" y="312"/>
                  </a:cubicBezTo>
                  <a:cubicBezTo>
                    <a:pt x="43" y="312"/>
                    <a:pt x="43" y="312"/>
                    <a:pt x="43" y="312"/>
                  </a:cubicBezTo>
                  <a:cubicBezTo>
                    <a:pt x="43" y="312"/>
                    <a:pt x="43" y="312"/>
                    <a:pt x="43" y="312"/>
                  </a:cubicBezTo>
                  <a:cubicBezTo>
                    <a:pt x="44" y="312"/>
                    <a:pt x="44" y="311"/>
                    <a:pt x="44" y="310"/>
                  </a:cubicBezTo>
                  <a:cubicBezTo>
                    <a:pt x="44" y="310"/>
                    <a:pt x="44" y="309"/>
                    <a:pt x="45" y="309"/>
                  </a:cubicBezTo>
                  <a:cubicBezTo>
                    <a:pt x="45" y="309"/>
                    <a:pt x="45" y="309"/>
                    <a:pt x="45" y="309"/>
                  </a:cubicBezTo>
                  <a:cubicBezTo>
                    <a:pt x="45" y="309"/>
                    <a:pt x="46" y="308"/>
                    <a:pt x="46" y="308"/>
                  </a:cubicBezTo>
                  <a:cubicBezTo>
                    <a:pt x="46" y="308"/>
                    <a:pt x="46" y="308"/>
                    <a:pt x="47" y="308"/>
                  </a:cubicBezTo>
                  <a:cubicBezTo>
                    <a:pt x="47" y="308"/>
                    <a:pt x="47" y="308"/>
                    <a:pt x="47" y="309"/>
                  </a:cubicBezTo>
                  <a:cubicBezTo>
                    <a:pt x="47" y="309"/>
                    <a:pt x="47" y="309"/>
                    <a:pt x="47" y="309"/>
                  </a:cubicBezTo>
                  <a:cubicBezTo>
                    <a:pt x="47" y="309"/>
                    <a:pt x="47" y="309"/>
                    <a:pt x="47" y="309"/>
                  </a:cubicBezTo>
                  <a:cubicBezTo>
                    <a:pt x="48" y="309"/>
                    <a:pt x="48" y="309"/>
                    <a:pt x="48" y="309"/>
                  </a:cubicBezTo>
                  <a:cubicBezTo>
                    <a:pt x="48" y="309"/>
                    <a:pt x="48" y="309"/>
                    <a:pt x="48" y="309"/>
                  </a:cubicBezTo>
                  <a:cubicBezTo>
                    <a:pt x="48" y="309"/>
                    <a:pt x="48" y="309"/>
                    <a:pt x="48" y="309"/>
                  </a:cubicBezTo>
                  <a:cubicBezTo>
                    <a:pt x="48" y="309"/>
                    <a:pt x="49" y="309"/>
                    <a:pt x="49" y="309"/>
                  </a:cubicBezTo>
                  <a:cubicBezTo>
                    <a:pt x="50" y="309"/>
                    <a:pt x="50" y="309"/>
                    <a:pt x="50" y="309"/>
                  </a:cubicBezTo>
                  <a:cubicBezTo>
                    <a:pt x="50" y="309"/>
                    <a:pt x="49" y="309"/>
                    <a:pt x="49" y="309"/>
                  </a:cubicBezTo>
                  <a:cubicBezTo>
                    <a:pt x="48" y="309"/>
                    <a:pt x="47" y="308"/>
                    <a:pt x="46" y="308"/>
                  </a:cubicBezTo>
                  <a:cubicBezTo>
                    <a:pt x="45" y="308"/>
                    <a:pt x="45" y="308"/>
                    <a:pt x="44" y="308"/>
                  </a:cubicBezTo>
                  <a:cubicBezTo>
                    <a:pt x="43" y="307"/>
                    <a:pt x="43" y="307"/>
                    <a:pt x="42" y="306"/>
                  </a:cubicBezTo>
                  <a:cubicBezTo>
                    <a:pt x="42" y="306"/>
                    <a:pt x="41" y="306"/>
                    <a:pt x="41" y="306"/>
                  </a:cubicBezTo>
                  <a:cubicBezTo>
                    <a:pt x="27" y="306"/>
                    <a:pt x="27" y="306"/>
                    <a:pt x="27" y="306"/>
                  </a:cubicBezTo>
                  <a:cubicBezTo>
                    <a:pt x="27" y="306"/>
                    <a:pt x="26" y="306"/>
                    <a:pt x="26" y="305"/>
                  </a:cubicBezTo>
                  <a:cubicBezTo>
                    <a:pt x="26" y="305"/>
                    <a:pt x="26" y="305"/>
                    <a:pt x="26" y="305"/>
                  </a:cubicBezTo>
                  <a:cubicBezTo>
                    <a:pt x="26" y="305"/>
                    <a:pt x="26" y="305"/>
                    <a:pt x="26" y="305"/>
                  </a:cubicBezTo>
                  <a:cubicBezTo>
                    <a:pt x="26" y="305"/>
                    <a:pt x="27" y="305"/>
                    <a:pt x="27" y="305"/>
                  </a:cubicBezTo>
                  <a:cubicBezTo>
                    <a:pt x="27" y="305"/>
                    <a:pt x="27" y="305"/>
                    <a:pt x="27" y="305"/>
                  </a:cubicBezTo>
                  <a:cubicBezTo>
                    <a:pt x="27" y="305"/>
                    <a:pt x="27" y="304"/>
                    <a:pt x="27" y="304"/>
                  </a:cubicBezTo>
                  <a:cubicBezTo>
                    <a:pt x="27" y="304"/>
                    <a:pt x="27" y="304"/>
                    <a:pt x="26" y="304"/>
                  </a:cubicBezTo>
                  <a:cubicBezTo>
                    <a:pt x="26" y="303"/>
                    <a:pt x="25" y="303"/>
                    <a:pt x="25" y="303"/>
                  </a:cubicBezTo>
                  <a:cubicBezTo>
                    <a:pt x="25" y="302"/>
                    <a:pt x="25" y="302"/>
                    <a:pt x="24" y="302"/>
                  </a:cubicBezTo>
                  <a:cubicBezTo>
                    <a:pt x="24" y="302"/>
                    <a:pt x="24" y="301"/>
                    <a:pt x="24" y="301"/>
                  </a:cubicBezTo>
                  <a:cubicBezTo>
                    <a:pt x="24" y="301"/>
                    <a:pt x="24" y="301"/>
                    <a:pt x="23" y="301"/>
                  </a:cubicBezTo>
                  <a:cubicBezTo>
                    <a:pt x="23" y="301"/>
                    <a:pt x="23" y="301"/>
                    <a:pt x="24" y="300"/>
                  </a:cubicBezTo>
                  <a:cubicBezTo>
                    <a:pt x="24" y="300"/>
                    <a:pt x="24" y="300"/>
                    <a:pt x="24" y="300"/>
                  </a:cubicBezTo>
                  <a:cubicBezTo>
                    <a:pt x="24" y="299"/>
                    <a:pt x="24" y="299"/>
                    <a:pt x="24" y="299"/>
                  </a:cubicBezTo>
                  <a:cubicBezTo>
                    <a:pt x="24" y="298"/>
                    <a:pt x="24" y="298"/>
                    <a:pt x="24" y="298"/>
                  </a:cubicBezTo>
                  <a:cubicBezTo>
                    <a:pt x="24" y="298"/>
                    <a:pt x="24" y="298"/>
                    <a:pt x="24" y="298"/>
                  </a:cubicBezTo>
                  <a:cubicBezTo>
                    <a:pt x="24" y="298"/>
                    <a:pt x="24" y="298"/>
                    <a:pt x="25" y="297"/>
                  </a:cubicBezTo>
                  <a:cubicBezTo>
                    <a:pt x="25" y="297"/>
                    <a:pt x="25" y="297"/>
                    <a:pt x="25" y="297"/>
                  </a:cubicBezTo>
                  <a:cubicBezTo>
                    <a:pt x="25" y="297"/>
                    <a:pt x="25" y="297"/>
                    <a:pt x="25" y="297"/>
                  </a:cubicBezTo>
                  <a:cubicBezTo>
                    <a:pt x="24" y="297"/>
                    <a:pt x="24" y="296"/>
                    <a:pt x="24" y="296"/>
                  </a:cubicBezTo>
                  <a:cubicBezTo>
                    <a:pt x="23" y="295"/>
                    <a:pt x="24" y="295"/>
                    <a:pt x="24" y="295"/>
                  </a:cubicBezTo>
                  <a:cubicBezTo>
                    <a:pt x="24" y="295"/>
                    <a:pt x="24" y="295"/>
                    <a:pt x="25" y="295"/>
                  </a:cubicBezTo>
                  <a:cubicBezTo>
                    <a:pt x="25" y="295"/>
                    <a:pt x="25" y="295"/>
                    <a:pt x="25" y="295"/>
                  </a:cubicBezTo>
                  <a:cubicBezTo>
                    <a:pt x="25" y="295"/>
                    <a:pt x="25" y="295"/>
                    <a:pt x="25" y="294"/>
                  </a:cubicBezTo>
                  <a:cubicBezTo>
                    <a:pt x="25" y="294"/>
                    <a:pt x="25" y="293"/>
                    <a:pt x="25" y="293"/>
                  </a:cubicBezTo>
                  <a:cubicBezTo>
                    <a:pt x="25" y="293"/>
                    <a:pt x="24" y="292"/>
                    <a:pt x="24" y="292"/>
                  </a:cubicBezTo>
                  <a:cubicBezTo>
                    <a:pt x="24" y="292"/>
                    <a:pt x="24" y="291"/>
                    <a:pt x="24" y="291"/>
                  </a:cubicBezTo>
                  <a:cubicBezTo>
                    <a:pt x="24" y="291"/>
                    <a:pt x="24" y="291"/>
                    <a:pt x="24" y="291"/>
                  </a:cubicBezTo>
                  <a:cubicBezTo>
                    <a:pt x="24" y="291"/>
                    <a:pt x="24" y="290"/>
                    <a:pt x="24" y="290"/>
                  </a:cubicBezTo>
                  <a:cubicBezTo>
                    <a:pt x="24" y="290"/>
                    <a:pt x="23" y="290"/>
                    <a:pt x="23" y="290"/>
                  </a:cubicBezTo>
                  <a:cubicBezTo>
                    <a:pt x="23" y="290"/>
                    <a:pt x="23" y="290"/>
                    <a:pt x="23" y="290"/>
                  </a:cubicBezTo>
                  <a:cubicBezTo>
                    <a:pt x="22" y="291"/>
                    <a:pt x="22" y="291"/>
                    <a:pt x="22" y="291"/>
                  </a:cubicBezTo>
                  <a:cubicBezTo>
                    <a:pt x="22" y="291"/>
                    <a:pt x="21" y="290"/>
                    <a:pt x="21" y="290"/>
                  </a:cubicBezTo>
                  <a:cubicBezTo>
                    <a:pt x="21" y="290"/>
                    <a:pt x="19" y="291"/>
                    <a:pt x="19" y="292"/>
                  </a:cubicBezTo>
                  <a:cubicBezTo>
                    <a:pt x="19" y="292"/>
                    <a:pt x="18" y="292"/>
                    <a:pt x="18" y="292"/>
                  </a:cubicBezTo>
                  <a:cubicBezTo>
                    <a:pt x="18" y="291"/>
                    <a:pt x="18" y="291"/>
                    <a:pt x="18" y="291"/>
                  </a:cubicBezTo>
                  <a:cubicBezTo>
                    <a:pt x="18" y="291"/>
                    <a:pt x="18" y="291"/>
                    <a:pt x="18" y="291"/>
                  </a:cubicBezTo>
                  <a:cubicBezTo>
                    <a:pt x="18" y="291"/>
                    <a:pt x="18" y="290"/>
                    <a:pt x="18" y="290"/>
                  </a:cubicBezTo>
                  <a:cubicBezTo>
                    <a:pt x="18" y="290"/>
                    <a:pt x="17" y="290"/>
                    <a:pt x="17" y="290"/>
                  </a:cubicBezTo>
                  <a:cubicBezTo>
                    <a:pt x="17" y="290"/>
                    <a:pt x="17" y="289"/>
                    <a:pt x="17" y="289"/>
                  </a:cubicBezTo>
                  <a:cubicBezTo>
                    <a:pt x="17" y="289"/>
                    <a:pt x="17" y="288"/>
                    <a:pt x="17" y="288"/>
                  </a:cubicBezTo>
                  <a:cubicBezTo>
                    <a:pt x="17" y="287"/>
                    <a:pt x="16" y="287"/>
                    <a:pt x="16" y="287"/>
                  </a:cubicBezTo>
                  <a:cubicBezTo>
                    <a:pt x="16" y="287"/>
                    <a:pt x="17" y="287"/>
                    <a:pt x="17" y="287"/>
                  </a:cubicBezTo>
                  <a:cubicBezTo>
                    <a:pt x="17" y="286"/>
                    <a:pt x="16" y="286"/>
                    <a:pt x="16" y="286"/>
                  </a:cubicBezTo>
                  <a:cubicBezTo>
                    <a:pt x="16" y="286"/>
                    <a:pt x="16" y="285"/>
                    <a:pt x="16" y="285"/>
                  </a:cubicBezTo>
                  <a:cubicBezTo>
                    <a:pt x="16" y="285"/>
                    <a:pt x="16" y="285"/>
                    <a:pt x="16" y="285"/>
                  </a:cubicBezTo>
                  <a:cubicBezTo>
                    <a:pt x="16" y="285"/>
                    <a:pt x="16" y="284"/>
                    <a:pt x="16" y="284"/>
                  </a:cubicBezTo>
                  <a:cubicBezTo>
                    <a:pt x="16" y="284"/>
                    <a:pt x="16" y="284"/>
                    <a:pt x="16" y="284"/>
                  </a:cubicBezTo>
                  <a:cubicBezTo>
                    <a:pt x="16" y="283"/>
                    <a:pt x="16" y="283"/>
                    <a:pt x="16" y="283"/>
                  </a:cubicBezTo>
                  <a:cubicBezTo>
                    <a:pt x="16" y="283"/>
                    <a:pt x="16" y="283"/>
                    <a:pt x="16" y="283"/>
                  </a:cubicBezTo>
                  <a:cubicBezTo>
                    <a:pt x="16" y="281"/>
                    <a:pt x="16" y="281"/>
                    <a:pt x="16" y="281"/>
                  </a:cubicBezTo>
                  <a:cubicBezTo>
                    <a:pt x="16" y="281"/>
                    <a:pt x="18" y="279"/>
                    <a:pt x="18" y="278"/>
                  </a:cubicBezTo>
                  <a:cubicBezTo>
                    <a:pt x="18" y="278"/>
                    <a:pt x="19" y="276"/>
                    <a:pt x="19" y="276"/>
                  </a:cubicBezTo>
                  <a:cubicBezTo>
                    <a:pt x="19" y="276"/>
                    <a:pt x="18" y="275"/>
                    <a:pt x="18" y="275"/>
                  </a:cubicBezTo>
                  <a:cubicBezTo>
                    <a:pt x="18" y="275"/>
                    <a:pt x="19" y="274"/>
                    <a:pt x="19" y="274"/>
                  </a:cubicBezTo>
                  <a:cubicBezTo>
                    <a:pt x="20" y="272"/>
                    <a:pt x="20" y="272"/>
                    <a:pt x="20" y="272"/>
                  </a:cubicBezTo>
                  <a:cubicBezTo>
                    <a:pt x="21" y="272"/>
                    <a:pt x="21" y="272"/>
                    <a:pt x="21" y="272"/>
                  </a:cubicBezTo>
                  <a:cubicBezTo>
                    <a:pt x="23" y="270"/>
                    <a:pt x="23" y="270"/>
                    <a:pt x="23" y="270"/>
                  </a:cubicBezTo>
                  <a:cubicBezTo>
                    <a:pt x="23" y="270"/>
                    <a:pt x="23" y="269"/>
                    <a:pt x="23" y="269"/>
                  </a:cubicBezTo>
                  <a:cubicBezTo>
                    <a:pt x="23" y="268"/>
                    <a:pt x="22" y="267"/>
                    <a:pt x="22" y="267"/>
                  </a:cubicBezTo>
                  <a:cubicBezTo>
                    <a:pt x="24" y="267"/>
                    <a:pt x="24" y="267"/>
                    <a:pt x="24" y="267"/>
                  </a:cubicBezTo>
                  <a:cubicBezTo>
                    <a:pt x="24" y="265"/>
                    <a:pt x="24" y="265"/>
                    <a:pt x="24" y="265"/>
                  </a:cubicBezTo>
                  <a:cubicBezTo>
                    <a:pt x="24" y="265"/>
                    <a:pt x="25" y="265"/>
                    <a:pt x="25" y="265"/>
                  </a:cubicBezTo>
                  <a:cubicBezTo>
                    <a:pt x="25" y="265"/>
                    <a:pt x="25" y="265"/>
                    <a:pt x="25" y="265"/>
                  </a:cubicBezTo>
                  <a:cubicBezTo>
                    <a:pt x="25" y="265"/>
                    <a:pt x="24" y="264"/>
                    <a:pt x="24" y="264"/>
                  </a:cubicBezTo>
                  <a:cubicBezTo>
                    <a:pt x="24" y="263"/>
                    <a:pt x="24" y="263"/>
                    <a:pt x="24" y="263"/>
                  </a:cubicBezTo>
                  <a:cubicBezTo>
                    <a:pt x="24" y="263"/>
                    <a:pt x="24" y="263"/>
                    <a:pt x="24" y="263"/>
                  </a:cubicBezTo>
                  <a:cubicBezTo>
                    <a:pt x="23" y="263"/>
                    <a:pt x="23" y="262"/>
                    <a:pt x="23" y="262"/>
                  </a:cubicBezTo>
                  <a:cubicBezTo>
                    <a:pt x="23" y="262"/>
                    <a:pt x="23" y="261"/>
                    <a:pt x="23" y="261"/>
                  </a:cubicBezTo>
                  <a:cubicBezTo>
                    <a:pt x="23" y="261"/>
                    <a:pt x="23" y="261"/>
                    <a:pt x="23" y="261"/>
                  </a:cubicBezTo>
                  <a:cubicBezTo>
                    <a:pt x="23" y="261"/>
                    <a:pt x="23" y="261"/>
                    <a:pt x="23" y="261"/>
                  </a:cubicBezTo>
                  <a:cubicBezTo>
                    <a:pt x="23" y="260"/>
                    <a:pt x="23" y="260"/>
                    <a:pt x="23" y="260"/>
                  </a:cubicBezTo>
                  <a:cubicBezTo>
                    <a:pt x="23" y="260"/>
                    <a:pt x="23" y="260"/>
                    <a:pt x="23" y="259"/>
                  </a:cubicBezTo>
                  <a:cubicBezTo>
                    <a:pt x="23" y="259"/>
                    <a:pt x="23" y="259"/>
                    <a:pt x="23" y="259"/>
                  </a:cubicBezTo>
                  <a:cubicBezTo>
                    <a:pt x="23" y="259"/>
                    <a:pt x="24" y="259"/>
                    <a:pt x="24" y="259"/>
                  </a:cubicBezTo>
                  <a:cubicBezTo>
                    <a:pt x="24" y="259"/>
                    <a:pt x="24" y="258"/>
                    <a:pt x="24" y="258"/>
                  </a:cubicBezTo>
                  <a:cubicBezTo>
                    <a:pt x="24" y="258"/>
                    <a:pt x="24" y="257"/>
                    <a:pt x="24" y="257"/>
                  </a:cubicBezTo>
                  <a:cubicBezTo>
                    <a:pt x="24" y="257"/>
                    <a:pt x="24" y="256"/>
                    <a:pt x="24" y="256"/>
                  </a:cubicBezTo>
                  <a:cubicBezTo>
                    <a:pt x="24" y="256"/>
                    <a:pt x="25" y="256"/>
                    <a:pt x="25" y="256"/>
                  </a:cubicBezTo>
                  <a:cubicBezTo>
                    <a:pt x="25" y="256"/>
                    <a:pt x="26" y="255"/>
                    <a:pt x="26" y="255"/>
                  </a:cubicBezTo>
                  <a:cubicBezTo>
                    <a:pt x="26" y="253"/>
                    <a:pt x="26" y="253"/>
                    <a:pt x="26" y="253"/>
                  </a:cubicBezTo>
                  <a:cubicBezTo>
                    <a:pt x="27" y="254"/>
                    <a:pt x="27" y="254"/>
                    <a:pt x="27" y="254"/>
                  </a:cubicBezTo>
                  <a:cubicBezTo>
                    <a:pt x="27" y="254"/>
                    <a:pt x="28" y="254"/>
                    <a:pt x="28" y="253"/>
                  </a:cubicBezTo>
                  <a:cubicBezTo>
                    <a:pt x="28" y="253"/>
                    <a:pt x="28" y="253"/>
                    <a:pt x="27" y="253"/>
                  </a:cubicBezTo>
                  <a:cubicBezTo>
                    <a:pt x="27" y="252"/>
                    <a:pt x="27" y="252"/>
                    <a:pt x="27" y="252"/>
                  </a:cubicBezTo>
                  <a:cubicBezTo>
                    <a:pt x="27" y="252"/>
                    <a:pt x="27" y="252"/>
                    <a:pt x="27" y="252"/>
                  </a:cubicBezTo>
                  <a:cubicBezTo>
                    <a:pt x="27" y="251"/>
                    <a:pt x="27" y="251"/>
                    <a:pt x="27" y="251"/>
                  </a:cubicBezTo>
                  <a:cubicBezTo>
                    <a:pt x="27" y="251"/>
                    <a:pt x="27" y="249"/>
                    <a:pt x="27" y="249"/>
                  </a:cubicBezTo>
                  <a:cubicBezTo>
                    <a:pt x="27" y="249"/>
                    <a:pt x="27" y="249"/>
                    <a:pt x="27" y="249"/>
                  </a:cubicBezTo>
                  <a:cubicBezTo>
                    <a:pt x="28" y="249"/>
                    <a:pt x="28" y="249"/>
                    <a:pt x="28" y="249"/>
                  </a:cubicBezTo>
                  <a:cubicBezTo>
                    <a:pt x="28" y="249"/>
                    <a:pt x="29" y="248"/>
                    <a:pt x="29" y="248"/>
                  </a:cubicBezTo>
                  <a:cubicBezTo>
                    <a:pt x="29" y="248"/>
                    <a:pt x="29" y="247"/>
                    <a:pt x="29" y="247"/>
                  </a:cubicBezTo>
                  <a:cubicBezTo>
                    <a:pt x="29" y="247"/>
                    <a:pt x="29" y="247"/>
                    <a:pt x="28" y="246"/>
                  </a:cubicBezTo>
                  <a:cubicBezTo>
                    <a:pt x="28" y="246"/>
                    <a:pt x="28" y="245"/>
                    <a:pt x="28" y="245"/>
                  </a:cubicBezTo>
                  <a:cubicBezTo>
                    <a:pt x="28" y="245"/>
                    <a:pt x="28" y="244"/>
                    <a:pt x="28" y="244"/>
                  </a:cubicBezTo>
                  <a:cubicBezTo>
                    <a:pt x="28" y="244"/>
                    <a:pt x="28" y="244"/>
                    <a:pt x="28" y="244"/>
                  </a:cubicBezTo>
                  <a:cubicBezTo>
                    <a:pt x="28" y="243"/>
                    <a:pt x="27" y="243"/>
                    <a:pt x="27" y="243"/>
                  </a:cubicBezTo>
                  <a:cubicBezTo>
                    <a:pt x="28" y="242"/>
                    <a:pt x="28" y="242"/>
                    <a:pt x="28" y="242"/>
                  </a:cubicBezTo>
                  <a:cubicBezTo>
                    <a:pt x="28" y="242"/>
                    <a:pt x="29" y="242"/>
                    <a:pt x="29" y="241"/>
                  </a:cubicBezTo>
                  <a:cubicBezTo>
                    <a:pt x="29" y="241"/>
                    <a:pt x="29" y="241"/>
                    <a:pt x="29" y="240"/>
                  </a:cubicBezTo>
                  <a:cubicBezTo>
                    <a:pt x="29" y="240"/>
                    <a:pt x="29" y="240"/>
                    <a:pt x="29" y="240"/>
                  </a:cubicBezTo>
                  <a:cubicBezTo>
                    <a:pt x="28" y="240"/>
                    <a:pt x="28" y="240"/>
                    <a:pt x="28" y="240"/>
                  </a:cubicBezTo>
                  <a:cubicBezTo>
                    <a:pt x="28" y="237"/>
                    <a:pt x="28" y="237"/>
                    <a:pt x="28" y="237"/>
                  </a:cubicBezTo>
                  <a:cubicBezTo>
                    <a:pt x="28" y="237"/>
                    <a:pt x="28" y="237"/>
                    <a:pt x="28" y="237"/>
                  </a:cubicBezTo>
                  <a:cubicBezTo>
                    <a:pt x="28" y="237"/>
                    <a:pt x="29" y="236"/>
                    <a:pt x="29" y="236"/>
                  </a:cubicBezTo>
                  <a:cubicBezTo>
                    <a:pt x="29" y="236"/>
                    <a:pt x="30" y="236"/>
                    <a:pt x="30" y="236"/>
                  </a:cubicBezTo>
                  <a:cubicBezTo>
                    <a:pt x="30" y="236"/>
                    <a:pt x="30" y="236"/>
                    <a:pt x="30" y="236"/>
                  </a:cubicBezTo>
                  <a:cubicBezTo>
                    <a:pt x="30" y="236"/>
                    <a:pt x="30" y="235"/>
                    <a:pt x="30" y="235"/>
                  </a:cubicBezTo>
                  <a:cubicBezTo>
                    <a:pt x="30" y="235"/>
                    <a:pt x="30" y="235"/>
                    <a:pt x="31" y="235"/>
                  </a:cubicBezTo>
                  <a:cubicBezTo>
                    <a:pt x="31" y="235"/>
                    <a:pt x="31" y="234"/>
                    <a:pt x="31" y="234"/>
                  </a:cubicBezTo>
                  <a:cubicBezTo>
                    <a:pt x="31" y="234"/>
                    <a:pt x="31" y="234"/>
                    <a:pt x="31" y="233"/>
                  </a:cubicBezTo>
                  <a:cubicBezTo>
                    <a:pt x="31" y="233"/>
                    <a:pt x="30" y="232"/>
                    <a:pt x="30" y="232"/>
                  </a:cubicBezTo>
                  <a:cubicBezTo>
                    <a:pt x="30" y="231"/>
                    <a:pt x="30" y="231"/>
                    <a:pt x="30" y="231"/>
                  </a:cubicBezTo>
                  <a:cubicBezTo>
                    <a:pt x="30" y="231"/>
                    <a:pt x="28" y="231"/>
                    <a:pt x="28" y="231"/>
                  </a:cubicBezTo>
                  <a:cubicBezTo>
                    <a:pt x="28" y="230"/>
                    <a:pt x="27" y="230"/>
                    <a:pt x="27" y="230"/>
                  </a:cubicBezTo>
                  <a:cubicBezTo>
                    <a:pt x="27" y="230"/>
                    <a:pt x="26" y="230"/>
                    <a:pt x="26" y="230"/>
                  </a:cubicBezTo>
                  <a:cubicBezTo>
                    <a:pt x="26" y="230"/>
                    <a:pt x="26" y="229"/>
                    <a:pt x="26" y="229"/>
                  </a:cubicBezTo>
                  <a:cubicBezTo>
                    <a:pt x="26" y="229"/>
                    <a:pt x="27" y="229"/>
                    <a:pt x="27" y="229"/>
                  </a:cubicBezTo>
                  <a:cubicBezTo>
                    <a:pt x="27" y="229"/>
                    <a:pt x="28" y="229"/>
                    <a:pt x="28" y="229"/>
                  </a:cubicBezTo>
                  <a:cubicBezTo>
                    <a:pt x="28" y="229"/>
                    <a:pt x="29" y="229"/>
                    <a:pt x="29" y="229"/>
                  </a:cubicBezTo>
                  <a:cubicBezTo>
                    <a:pt x="29" y="229"/>
                    <a:pt x="29" y="229"/>
                    <a:pt x="29" y="229"/>
                  </a:cubicBezTo>
                  <a:cubicBezTo>
                    <a:pt x="29" y="229"/>
                    <a:pt x="30" y="228"/>
                    <a:pt x="30" y="228"/>
                  </a:cubicBezTo>
                  <a:cubicBezTo>
                    <a:pt x="31" y="229"/>
                    <a:pt x="31" y="229"/>
                    <a:pt x="31" y="229"/>
                  </a:cubicBezTo>
                  <a:cubicBezTo>
                    <a:pt x="32" y="229"/>
                    <a:pt x="32" y="229"/>
                    <a:pt x="32" y="229"/>
                  </a:cubicBezTo>
                  <a:cubicBezTo>
                    <a:pt x="32" y="229"/>
                    <a:pt x="32" y="227"/>
                    <a:pt x="32" y="227"/>
                  </a:cubicBezTo>
                  <a:cubicBezTo>
                    <a:pt x="33" y="227"/>
                    <a:pt x="33" y="227"/>
                    <a:pt x="33" y="227"/>
                  </a:cubicBezTo>
                  <a:cubicBezTo>
                    <a:pt x="33" y="227"/>
                    <a:pt x="33" y="226"/>
                    <a:pt x="33" y="226"/>
                  </a:cubicBezTo>
                  <a:cubicBezTo>
                    <a:pt x="33" y="226"/>
                    <a:pt x="32" y="226"/>
                    <a:pt x="32" y="225"/>
                  </a:cubicBezTo>
                  <a:cubicBezTo>
                    <a:pt x="32" y="225"/>
                    <a:pt x="32" y="225"/>
                    <a:pt x="31" y="225"/>
                  </a:cubicBezTo>
                  <a:cubicBezTo>
                    <a:pt x="31" y="225"/>
                    <a:pt x="29" y="225"/>
                    <a:pt x="29" y="225"/>
                  </a:cubicBezTo>
                  <a:cubicBezTo>
                    <a:pt x="29" y="225"/>
                    <a:pt x="28" y="225"/>
                    <a:pt x="28" y="225"/>
                  </a:cubicBezTo>
                  <a:cubicBezTo>
                    <a:pt x="28" y="225"/>
                    <a:pt x="27" y="225"/>
                    <a:pt x="28" y="225"/>
                  </a:cubicBezTo>
                  <a:cubicBezTo>
                    <a:pt x="28" y="225"/>
                    <a:pt x="28" y="225"/>
                    <a:pt x="28" y="224"/>
                  </a:cubicBezTo>
                  <a:cubicBezTo>
                    <a:pt x="28" y="224"/>
                    <a:pt x="28" y="224"/>
                    <a:pt x="28" y="223"/>
                  </a:cubicBezTo>
                  <a:cubicBezTo>
                    <a:pt x="28" y="223"/>
                    <a:pt x="28" y="222"/>
                    <a:pt x="28" y="222"/>
                  </a:cubicBezTo>
                  <a:cubicBezTo>
                    <a:pt x="28" y="222"/>
                    <a:pt x="28" y="222"/>
                    <a:pt x="28" y="222"/>
                  </a:cubicBezTo>
                  <a:cubicBezTo>
                    <a:pt x="29" y="221"/>
                    <a:pt x="29" y="221"/>
                    <a:pt x="29" y="221"/>
                  </a:cubicBezTo>
                  <a:cubicBezTo>
                    <a:pt x="29" y="221"/>
                    <a:pt x="29" y="220"/>
                    <a:pt x="28" y="220"/>
                  </a:cubicBezTo>
                  <a:cubicBezTo>
                    <a:pt x="28" y="220"/>
                    <a:pt x="28" y="219"/>
                    <a:pt x="28" y="219"/>
                  </a:cubicBezTo>
                  <a:cubicBezTo>
                    <a:pt x="28" y="219"/>
                    <a:pt x="29" y="218"/>
                    <a:pt x="29" y="218"/>
                  </a:cubicBezTo>
                  <a:cubicBezTo>
                    <a:pt x="29" y="218"/>
                    <a:pt x="29" y="218"/>
                    <a:pt x="29" y="217"/>
                  </a:cubicBezTo>
                  <a:cubicBezTo>
                    <a:pt x="28" y="217"/>
                    <a:pt x="28" y="217"/>
                    <a:pt x="28" y="217"/>
                  </a:cubicBezTo>
                  <a:cubicBezTo>
                    <a:pt x="28" y="216"/>
                    <a:pt x="27" y="216"/>
                    <a:pt x="27" y="216"/>
                  </a:cubicBezTo>
                  <a:cubicBezTo>
                    <a:pt x="27" y="216"/>
                    <a:pt x="27" y="215"/>
                    <a:pt x="27" y="215"/>
                  </a:cubicBezTo>
                  <a:cubicBezTo>
                    <a:pt x="27" y="215"/>
                    <a:pt x="28" y="215"/>
                    <a:pt x="28" y="214"/>
                  </a:cubicBezTo>
                  <a:cubicBezTo>
                    <a:pt x="28" y="214"/>
                    <a:pt x="28" y="214"/>
                    <a:pt x="28" y="214"/>
                  </a:cubicBezTo>
                  <a:cubicBezTo>
                    <a:pt x="28" y="214"/>
                    <a:pt x="28" y="213"/>
                    <a:pt x="28" y="213"/>
                  </a:cubicBezTo>
                  <a:cubicBezTo>
                    <a:pt x="28" y="213"/>
                    <a:pt x="27" y="213"/>
                    <a:pt x="27" y="212"/>
                  </a:cubicBezTo>
                  <a:cubicBezTo>
                    <a:pt x="27" y="212"/>
                    <a:pt x="27" y="212"/>
                    <a:pt x="26" y="212"/>
                  </a:cubicBezTo>
                  <a:cubicBezTo>
                    <a:pt x="26" y="211"/>
                    <a:pt x="26" y="211"/>
                    <a:pt x="26" y="211"/>
                  </a:cubicBezTo>
                  <a:cubicBezTo>
                    <a:pt x="26" y="210"/>
                    <a:pt x="25" y="210"/>
                    <a:pt x="25" y="210"/>
                  </a:cubicBezTo>
                  <a:cubicBezTo>
                    <a:pt x="26" y="209"/>
                    <a:pt x="26" y="209"/>
                    <a:pt x="26" y="209"/>
                  </a:cubicBezTo>
                  <a:cubicBezTo>
                    <a:pt x="26" y="209"/>
                    <a:pt x="25" y="208"/>
                    <a:pt x="25" y="208"/>
                  </a:cubicBezTo>
                  <a:cubicBezTo>
                    <a:pt x="25" y="208"/>
                    <a:pt x="26" y="208"/>
                    <a:pt x="26" y="208"/>
                  </a:cubicBezTo>
                  <a:cubicBezTo>
                    <a:pt x="26" y="208"/>
                    <a:pt x="26" y="207"/>
                    <a:pt x="26" y="207"/>
                  </a:cubicBezTo>
                  <a:cubicBezTo>
                    <a:pt x="26" y="207"/>
                    <a:pt x="26" y="206"/>
                    <a:pt x="26" y="206"/>
                  </a:cubicBezTo>
                  <a:cubicBezTo>
                    <a:pt x="26" y="206"/>
                    <a:pt x="26" y="206"/>
                    <a:pt x="26" y="206"/>
                  </a:cubicBezTo>
                  <a:cubicBezTo>
                    <a:pt x="25" y="205"/>
                    <a:pt x="25" y="205"/>
                    <a:pt x="25" y="205"/>
                  </a:cubicBezTo>
                  <a:cubicBezTo>
                    <a:pt x="25" y="205"/>
                    <a:pt x="25" y="205"/>
                    <a:pt x="25" y="204"/>
                  </a:cubicBezTo>
                  <a:cubicBezTo>
                    <a:pt x="25" y="204"/>
                    <a:pt x="25" y="204"/>
                    <a:pt x="25" y="203"/>
                  </a:cubicBezTo>
                  <a:cubicBezTo>
                    <a:pt x="25" y="203"/>
                    <a:pt x="26" y="203"/>
                    <a:pt x="26" y="203"/>
                  </a:cubicBezTo>
                  <a:cubicBezTo>
                    <a:pt x="26" y="203"/>
                    <a:pt x="26" y="203"/>
                    <a:pt x="26" y="203"/>
                  </a:cubicBezTo>
                  <a:cubicBezTo>
                    <a:pt x="27" y="204"/>
                    <a:pt x="27" y="204"/>
                    <a:pt x="27" y="204"/>
                  </a:cubicBezTo>
                  <a:cubicBezTo>
                    <a:pt x="27" y="204"/>
                    <a:pt x="27" y="203"/>
                    <a:pt x="28" y="203"/>
                  </a:cubicBezTo>
                  <a:cubicBezTo>
                    <a:pt x="28" y="203"/>
                    <a:pt x="28" y="203"/>
                    <a:pt x="28" y="203"/>
                  </a:cubicBezTo>
                  <a:cubicBezTo>
                    <a:pt x="28" y="200"/>
                    <a:pt x="28" y="200"/>
                    <a:pt x="28" y="200"/>
                  </a:cubicBezTo>
                  <a:cubicBezTo>
                    <a:pt x="28" y="199"/>
                    <a:pt x="28" y="199"/>
                    <a:pt x="28" y="199"/>
                  </a:cubicBezTo>
                  <a:cubicBezTo>
                    <a:pt x="28" y="199"/>
                    <a:pt x="27" y="198"/>
                    <a:pt x="27" y="198"/>
                  </a:cubicBezTo>
                  <a:cubicBezTo>
                    <a:pt x="27" y="198"/>
                    <a:pt x="28" y="198"/>
                    <a:pt x="28" y="198"/>
                  </a:cubicBezTo>
                  <a:cubicBezTo>
                    <a:pt x="28" y="198"/>
                    <a:pt x="28" y="198"/>
                    <a:pt x="28" y="197"/>
                  </a:cubicBezTo>
                  <a:cubicBezTo>
                    <a:pt x="28" y="197"/>
                    <a:pt x="27" y="197"/>
                    <a:pt x="27" y="197"/>
                  </a:cubicBezTo>
                  <a:cubicBezTo>
                    <a:pt x="27" y="196"/>
                    <a:pt x="27" y="196"/>
                    <a:pt x="27" y="196"/>
                  </a:cubicBezTo>
                  <a:cubicBezTo>
                    <a:pt x="27" y="196"/>
                    <a:pt x="27" y="195"/>
                    <a:pt x="27" y="195"/>
                  </a:cubicBezTo>
                  <a:cubicBezTo>
                    <a:pt x="27" y="195"/>
                    <a:pt x="28" y="195"/>
                    <a:pt x="28" y="194"/>
                  </a:cubicBezTo>
                  <a:cubicBezTo>
                    <a:pt x="28" y="194"/>
                    <a:pt x="28" y="194"/>
                    <a:pt x="28" y="193"/>
                  </a:cubicBezTo>
                  <a:cubicBezTo>
                    <a:pt x="28" y="193"/>
                    <a:pt x="28" y="193"/>
                    <a:pt x="28" y="193"/>
                  </a:cubicBezTo>
                  <a:cubicBezTo>
                    <a:pt x="27" y="193"/>
                    <a:pt x="27" y="192"/>
                    <a:pt x="27" y="192"/>
                  </a:cubicBezTo>
                  <a:cubicBezTo>
                    <a:pt x="27" y="192"/>
                    <a:pt x="27" y="192"/>
                    <a:pt x="27" y="192"/>
                  </a:cubicBezTo>
                  <a:cubicBezTo>
                    <a:pt x="27" y="192"/>
                    <a:pt x="27" y="191"/>
                    <a:pt x="27" y="191"/>
                  </a:cubicBezTo>
                  <a:cubicBezTo>
                    <a:pt x="27" y="191"/>
                    <a:pt x="27" y="190"/>
                    <a:pt x="27" y="190"/>
                  </a:cubicBezTo>
                  <a:cubicBezTo>
                    <a:pt x="27" y="190"/>
                    <a:pt x="27" y="190"/>
                    <a:pt x="27" y="189"/>
                  </a:cubicBezTo>
                  <a:cubicBezTo>
                    <a:pt x="27" y="189"/>
                    <a:pt x="27" y="189"/>
                    <a:pt x="27" y="189"/>
                  </a:cubicBezTo>
                  <a:cubicBezTo>
                    <a:pt x="27" y="188"/>
                    <a:pt x="27" y="188"/>
                    <a:pt x="27" y="188"/>
                  </a:cubicBezTo>
                  <a:cubicBezTo>
                    <a:pt x="27" y="188"/>
                    <a:pt x="28" y="187"/>
                    <a:pt x="28" y="187"/>
                  </a:cubicBezTo>
                  <a:cubicBezTo>
                    <a:pt x="28" y="187"/>
                    <a:pt x="28" y="187"/>
                    <a:pt x="28" y="187"/>
                  </a:cubicBezTo>
                  <a:cubicBezTo>
                    <a:pt x="28" y="187"/>
                    <a:pt x="29" y="187"/>
                    <a:pt x="29" y="187"/>
                  </a:cubicBezTo>
                  <a:cubicBezTo>
                    <a:pt x="29" y="187"/>
                    <a:pt x="29" y="186"/>
                    <a:pt x="29" y="186"/>
                  </a:cubicBezTo>
                  <a:cubicBezTo>
                    <a:pt x="28" y="186"/>
                    <a:pt x="28" y="185"/>
                    <a:pt x="28" y="185"/>
                  </a:cubicBezTo>
                  <a:cubicBezTo>
                    <a:pt x="28" y="185"/>
                    <a:pt x="27" y="185"/>
                    <a:pt x="28" y="184"/>
                  </a:cubicBezTo>
                  <a:cubicBezTo>
                    <a:pt x="28" y="184"/>
                    <a:pt x="28" y="184"/>
                    <a:pt x="28" y="184"/>
                  </a:cubicBezTo>
                  <a:cubicBezTo>
                    <a:pt x="28" y="184"/>
                    <a:pt x="29" y="184"/>
                    <a:pt x="29" y="184"/>
                  </a:cubicBezTo>
                  <a:cubicBezTo>
                    <a:pt x="29" y="184"/>
                    <a:pt x="29" y="183"/>
                    <a:pt x="29" y="183"/>
                  </a:cubicBezTo>
                  <a:cubicBezTo>
                    <a:pt x="29" y="183"/>
                    <a:pt x="29" y="182"/>
                    <a:pt x="29" y="182"/>
                  </a:cubicBezTo>
                  <a:cubicBezTo>
                    <a:pt x="29" y="182"/>
                    <a:pt x="29" y="182"/>
                    <a:pt x="29" y="182"/>
                  </a:cubicBezTo>
                  <a:cubicBezTo>
                    <a:pt x="29" y="179"/>
                    <a:pt x="29" y="179"/>
                    <a:pt x="29" y="179"/>
                  </a:cubicBezTo>
                  <a:cubicBezTo>
                    <a:pt x="29" y="179"/>
                    <a:pt x="29" y="179"/>
                    <a:pt x="29" y="179"/>
                  </a:cubicBezTo>
                  <a:cubicBezTo>
                    <a:pt x="29" y="179"/>
                    <a:pt x="30" y="180"/>
                    <a:pt x="30" y="180"/>
                  </a:cubicBezTo>
                  <a:cubicBezTo>
                    <a:pt x="30" y="180"/>
                    <a:pt x="30" y="180"/>
                    <a:pt x="30" y="180"/>
                  </a:cubicBezTo>
                  <a:cubicBezTo>
                    <a:pt x="30" y="180"/>
                    <a:pt x="30" y="179"/>
                    <a:pt x="30" y="179"/>
                  </a:cubicBezTo>
                  <a:cubicBezTo>
                    <a:pt x="30" y="179"/>
                    <a:pt x="30" y="178"/>
                    <a:pt x="30" y="178"/>
                  </a:cubicBezTo>
                  <a:cubicBezTo>
                    <a:pt x="30" y="178"/>
                    <a:pt x="31" y="177"/>
                    <a:pt x="31" y="177"/>
                  </a:cubicBezTo>
                  <a:cubicBezTo>
                    <a:pt x="31" y="173"/>
                    <a:pt x="31" y="173"/>
                    <a:pt x="31" y="173"/>
                  </a:cubicBezTo>
                  <a:cubicBezTo>
                    <a:pt x="33" y="172"/>
                    <a:pt x="33" y="172"/>
                    <a:pt x="33" y="172"/>
                  </a:cubicBezTo>
                  <a:cubicBezTo>
                    <a:pt x="34" y="172"/>
                    <a:pt x="34" y="172"/>
                    <a:pt x="34" y="172"/>
                  </a:cubicBezTo>
                  <a:cubicBezTo>
                    <a:pt x="34" y="172"/>
                    <a:pt x="35" y="171"/>
                    <a:pt x="35" y="171"/>
                  </a:cubicBezTo>
                  <a:cubicBezTo>
                    <a:pt x="35" y="171"/>
                    <a:pt x="35" y="170"/>
                    <a:pt x="35" y="170"/>
                  </a:cubicBezTo>
                  <a:cubicBezTo>
                    <a:pt x="34" y="170"/>
                    <a:pt x="34" y="170"/>
                    <a:pt x="34" y="170"/>
                  </a:cubicBezTo>
                  <a:cubicBezTo>
                    <a:pt x="34" y="169"/>
                    <a:pt x="34" y="169"/>
                    <a:pt x="34" y="169"/>
                  </a:cubicBezTo>
                  <a:cubicBezTo>
                    <a:pt x="33" y="169"/>
                    <a:pt x="33" y="168"/>
                    <a:pt x="33" y="168"/>
                  </a:cubicBezTo>
                  <a:cubicBezTo>
                    <a:pt x="33" y="167"/>
                    <a:pt x="33" y="167"/>
                    <a:pt x="33" y="167"/>
                  </a:cubicBezTo>
                  <a:cubicBezTo>
                    <a:pt x="33" y="167"/>
                    <a:pt x="33" y="166"/>
                    <a:pt x="33" y="166"/>
                  </a:cubicBezTo>
                  <a:cubicBezTo>
                    <a:pt x="33" y="166"/>
                    <a:pt x="34" y="166"/>
                    <a:pt x="34" y="166"/>
                  </a:cubicBezTo>
                  <a:cubicBezTo>
                    <a:pt x="34" y="166"/>
                    <a:pt x="32" y="164"/>
                    <a:pt x="32" y="164"/>
                  </a:cubicBezTo>
                  <a:cubicBezTo>
                    <a:pt x="32" y="164"/>
                    <a:pt x="32" y="164"/>
                    <a:pt x="32" y="163"/>
                  </a:cubicBezTo>
                  <a:cubicBezTo>
                    <a:pt x="32" y="163"/>
                    <a:pt x="33" y="163"/>
                    <a:pt x="32" y="163"/>
                  </a:cubicBezTo>
                  <a:cubicBezTo>
                    <a:pt x="32" y="163"/>
                    <a:pt x="32" y="163"/>
                    <a:pt x="32" y="162"/>
                  </a:cubicBezTo>
                  <a:cubicBezTo>
                    <a:pt x="32" y="162"/>
                    <a:pt x="32" y="162"/>
                    <a:pt x="32" y="162"/>
                  </a:cubicBezTo>
                  <a:cubicBezTo>
                    <a:pt x="32" y="162"/>
                    <a:pt x="32" y="161"/>
                    <a:pt x="32" y="161"/>
                  </a:cubicBezTo>
                  <a:cubicBezTo>
                    <a:pt x="32" y="161"/>
                    <a:pt x="33" y="160"/>
                    <a:pt x="33" y="160"/>
                  </a:cubicBezTo>
                  <a:cubicBezTo>
                    <a:pt x="33" y="160"/>
                    <a:pt x="32" y="160"/>
                    <a:pt x="32" y="160"/>
                  </a:cubicBezTo>
                  <a:cubicBezTo>
                    <a:pt x="32" y="159"/>
                    <a:pt x="32" y="159"/>
                    <a:pt x="32" y="159"/>
                  </a:cubicBezTo>
                  <a:cubicBezTo>
                    <a:pt x="32" y="159"/>
                    <a:pt x="32" y="158"/>
                    <a:pt x="32" y="158"/>
                  </a:cubicBezTo>
                  <a:cubicBezTo>
                    <a:pt x="33" y="158"/>
                    <a:pt x="33" y="157"/>
                    <a:pt x="33" y="157"/>
                  </a:cubicBezTo>
                  <a:cubicBezTo>
                    <a:pt x="33" y="157"/>
                    <a:pt x="33" y="157"/>
                    <a:pt x="33" y="157"/>
                  </a:cubicBezTo>
                  <a:cubicBezTo>
                    <a:pt x="32" y="157"/>
                    <a:pt x="32" y="156"/>
                    <a:pt x="32" y="156"/>
                  </a:cubicBezTo>
                  <a:cubicBezTo>
                    <a:pt x="32" y="156"/>
                    <a:pt x="32" y="156"/>
                    <a:pt x="32" y="156"/>
                  </a:cubicBezTo>
                  <a:cubicBezTo>
                    <a:pt x="32" y="156"/>
                    <a:pt x="33" y="155"/>
                    <a:pt x="33" y="155"/>
                  </a:cubicBezTo>
                  <a:cubicBezTo>
                    <a:pt x="33" y="155"/>
                    <a:pt x="33" y="155"/>
                    <a:pt x="33" y="155"/>
                  </a:cubicBezTo>
                  <a:cubicBezTo>
                    <a:pt x="32" y="155"/>
                    <a:pt x="32" y="155"/>
                    <a:pt x="32" y="155"/>
                  </a:cubicBezTo>
                  <a:cubicBezTo>
                    <a:pt x="32" y="154"/>
                    <a:pt x="32" y="154"/>
                    <a:pt x="32" y="154"/>
                  </a:cubicBezTo>
                  <a:cubicBezTo>
                    <a:pt x="32" y="154"/>
                    <a:pt x="33" y="154"/>
                    <a:pt x="33" y="153"/>
                  </a:cubicBezTo>
                  <a:cubicBezTo>
                    <a:pt x="33" y="153"/>
                    <a:pt x="34" y="153"/>
                    <a:pt x="34" y="153"/>
                  </a:cubicBezTo>
                  <a:cubicBezTo>
                    <a:pt x="34" y="153"/>
                    <a:pt x="34" y="153"/>
                    <a:pt x="33" y="153"/>
                  </a:cubicBezTo>
                  <a:cubicBezTo>
                    <a:pt x="33" y="152"/>
                    <a:pt x="33" y="152"/>
                    <a:pt x="33" y="152"/>
                  </a:cubicBezTo>
                  <a:cubicBezTo>
                    <a:pt x="33" y="152"/>
                    <a:pt x="33" y="152"/>
                    <a:pt x="33" y="152"/>
                  </a:cubicBezTo>
                  <a:cubicBezTo>
                    <a:pt x="34" y="152"/>
                    <a:pt x="34" y="152"/>
                    <a:pt x="34" y="152"/>
                  </a:cubicBezTo>
                  <a:cubicBezTo>
                    <a:pt x="34" y="151"/>
                    <a:pt x="34" y="151"/>
                    <a:pt x="34" y="151"/>
                  </a:cubicBezTo>
                  <a:cubicBezTo>
                    <a:pt x="34" y="151"/>
                    <a:pt x="35" y="151"/>
                    <a:pt x="35" y="151"/>
                  </a:cubicBezTo>
                  <a:cubicBezTo>
                    <a:pt x="35" y="151"/>
                    <a:pt x="36" y="151"/>
                    <a:pt x="36" y="151"/>
                  </a:cubicBezTo>
                  <a:cubicBezTo>
                    <a:pt x="36" y="150"/>
                    <a:pt x="36" y="150"/>
                    <a:pt x="36" y="150"/>
                  </a:cubicBezTo>
                  <a:cubicBezTo>
                    <a:pt x="36" y="150"/>
                    <a:pt x="36" y="149"/>
                    <a:pt x="36" y="149"/>
                  </a:cubicBezTo>
                  <a:cubicBezTo>
                    <a:pt x="36" y="149"/>
                    <a:pt x="37" y="149"/>
                    <a:pt x="37" y="149"/>
                  </a:cubicBezTo>
                  <a:cubicBezTo>
                    <a:pt x="37" y="149"/>
                    <a:pt x="37" y="149"/>
                    <a:pt x="37" y="149"/>
                  </a:cubicBezTo>
                  <a:cubicBezTo>
                    <a:pt x="37" y="149"/>
                    <a:pt x="38" y="148"/>
                    <a:pt x="38" y="148"/>
                  </a:cubicBezTo>
                  <a:cubicBezTo>
                    <a:pt x="38" y="148"/>
                    <a:pt x="38" y="148"/>
                    <a:pt x="38" y="148"/>
                  </a:cubicBezTo>
                  <a:cubicBezTo>
                    <a:pt x="38" y="148"/>
                    <a:pt x="38" y="147"/>
                    <a:pt x="38" y="147"/>
                  </a:cubicBezTo>
                  <a:cubicBezTo>
                    <a:pt x="38" y="147"/>
                    <a:pt x="38" y="147"/>
                    <a:pt x="38" y="147"/>
                  </a:cubicBezTo>
                  <a:cubicBezTo>
                    <a:pt x="38" y="147"/>
                    <a:pt x="38" y="146"/>
                    <a:pt x="38" y="146"/>
                  </a:cubicBezTo>
                  <a:cubicBezTo>
                    <a:pt x="38" y="146"/>
                    <a:pt x="38" y="146"/>
                    <a:pt x="38" y="146"/>
                  </a:cubicBezTo>
                  <a:cubicBezTo>
                    <a:pt x="38" y="146"/>
                    <a:pt x="38" y="145"/>
                    <a:pt x="38" y="145"/>
                  </a:cubicBezTo>
                  <a:cubicBezTo>
                    <a:pt x="38" y="145"/>
                    <a:pt x="38" y="144"/>
                    <a:pt x="38" y="144"/>
                  </a:cubicBezTo>
                  <a:cubicBezTo>
                    <a:pt x="38" y="144"/>
                    <a:pt x="38" y="144"/>
                    <a:pt x="38" y="144"/>
                  </a:cubicBezTo>
                  <a:cubicBezTo>
                    <a:pt x="38" y="143"/>
                    <a:pt x="38" y="143"/>
                    <a:pt x="38" y="143"/>
                  </a:cubicBezTo>
                  <a:cubicBezTo>
                    <a:pt x="38" y="143"/>
                    <a:pt x="37" y="142"/>
                    <a:pt x="37" y="142"/>
                  </a:cubicBezTo>
                  <a:cubicBezTo>
                    <a:pt x="37" y="142"/>
                    <a:pt x="37" y="141"/>
                    <a:pt x="37" y="141"/>
                  </a:cubicBezTo>
                  <a:cubicBezTo>
                    <a:pt x="37" y="141"/>
                    <a:pt x="37" y="141"/>
                    <a:pt x="37" y="140"/>
                  </a:cubicBezTo>
                  <a:cubicBezTo>
                    <a:pt x="38" y="140"/>
                    <a:pt x="38" y="140"/>
                    <a:pt x="38" y="140"/>
                  </a:cubicBezTo>
                  <a:cubicBezTo>
                    <a:pt x="38" y="139"/>
                    <a:pt x="38" y="139"/>
                    <a:pt x="38" y="139"/>
                  </a:cubicBezTo>
                  <a:cubicBezTo>
                    <a:pt x="38" y="138"/>
                    <a:pt x="39" y="138"/>
                    <a:pt x="39" y="138"/>
                  </a:cubicBezTo>
                  <a:cubicBezTo>
                    <a:pt x="39" y="137"/>
                    <a:pt x="39" y="137"/>
                    <a:pt x="39" y="137"/>
                  </a:cubicBezTo>
                  <a:cubicBezTo>
                    <a:pt x="38" y="137"/>
                    <a:pt x="39" y="136"/>
                    <a:pt x="39" y="136"/>
                  </a:cubicBezTo>
                  <a:cubicBezTo>
                    <a:pt x="39" y="136"/>
                    <a:pt x="40" y="134"/>
                    <a:pt x="40" y="134"/>
                  </a:cubicBezTo>
                  <a:cubicBezTo>
                    <a:pt x="40" y="134"/>
                    <a:pt x="40" y="133"/>
                    <a:pt x="40" y="133"/>
                  </a:cubicBezTo>
                  <a:cubicBezTo>
                    <a:pt x="41" y="133"/>
                    <a:pt x="41" y="133"/>
                    <a:pt x="41" y="133"/>
                  </a:cubicBezTo>
                  <a:cubicBezTo>
                    <a:pt x="41" y="133"/>
                    <a:pt x="42" y="132"/>
                    <a:pt x="42" y="132"/>
                  </a:cubicBezTo>
                  <a:cubicBezTo>
                    <a:pt x="42" y="132"/>
                    <a:pt x="41" y="131"/>
                    <a:pt x="41" y="131"/>
                  </a:cubicBezTo>
                  <a:cubicBezTo>
                    <a:pt x="41" y="131"/>
                    <a:pt x="42" y="131"/>
                    <a:pt x="42" y="131"/>
                  </a:cubicBezTo>
                  <a:cubicBezTo>
                    <a:pt x="42" y="130"/>
                    <a:pt x="41" y="130"/>
                    <a:pt x="41" y="130"/>
                  </a:cubicBezTo>
                  <a:cubicBezTo>
                    <a:pt x="41" y="130"/>
                    <a:pt x="41" y="128"/>
                    <a:pt x="41" y="128"/>
                  </a:cubicBezTo>
                  <a:cubicBezTo>
                    <a:pt x="41" y="128"/>
                    <a:pt x="41" y="127"/>
                    <a:pt x="42" y="127"/>
                  </a:cubicBezTo>
                  <a:cubicBezTo>
                    <a:pt x="42" y="127"/>
                    <a:pt x="42" y="126"/>
                    <a:pt x="42" y="126"/>
                  </a:cubicBezTo>
                  <a:cubicBezTo>
                    <a:pt x="42" y="126"/>
                    <a:pt x="42" y="125"/>
                    <a:pt x="42" y="125"/>
                  </a:cubicBezTo>
                  <a:cubicBezTo>
                    <a:pt x="42" y="125"/>
                    <a:pt x="42" y="125"/>
                    <a:pt x="42" y="125"/>
                  </a:cubicBezTo>
                  <a:cubicBezTo>
                    <a:pt x="42" y="124"/>
                    <a:pt x="42" y="124"/>
                    <a:pt x="42" y="124"/>
                  </a:cubicBezTo>
                  <a:cubicBezTo>
                    <a:pt x="41" y="124"/>
                    <a:pt x="41" y="124"/>
                    <a:pt x="41" y="124"/>
                  </a:cubicBezTo>
                  <a:cubicBezTo>
                    <a:pt x="41" y="124"/>
                    <a:pt x="41" y="125"/>
                    <a:pt x="40" y="124"/>
                  </a:cubicBezTo>
                  <a:cubicBezTo>
                    <a:pt x="40" y="124"/>
                    <a:pt x="40" y="124"/>
                    <a:pt x="40" y="123"/>
                  </a:cubicBezTo>
                  <a:cubicBezTo>
                    <a:pt x="40" y="123"/>
                    <a:pt x="40" y="123"/>
                    <a:pt x="40" y="122"/>
                  </a:cubicBezTo>
                  <a:cubicBezTo>
                    <a:pt x="40" y="122"/>
                    <a:pt x="40" y="122"/>
                    <a:pt x="40" y="121"/>
                  </a:cubicBezTo>
                  <a:cubicBezTo>
                    <a:pt x="41" y="121"/>
                    <a:pt x="40" y="120"/>
                    <a:pt x="40" y="120"/>
                  </a:cubicBezTo>
                  <a:cubicBezTo>
                    <a:pt x="40" y="118"/>
                    <a:pt x="40" y="118"/>
                    <a:pt x="40" y="118"/>
                  </a:cubicBezTo>
                  <a:cubicBezTo>
                    <a:pt x="40" y="118"/>
                    <a:pt x="39" y="117"/>
                    <a:pt x="39" y="117"/>
                  </a:cubicBezTo>
                  <a:cubicBezTo>
                    <a:pt x="39" y="116"/>
                    <a:pt x="38" y="116"/>
                    <a:pt x="38" y="116"/>
                  </a:cubicBezTo>
                  <a:cubicBezTo>
                    <a:pt x="38" y="115"/>
                    <a:pt x="39" y="115"/>
                    <a:pt x="38" y="114"/>
                  </a:cubicBezTo>
                  <a:cubicBezTo>
                    <a:pt x="38" y="114"/>
                    <a:pt x="38" y="114"/>
                    <a:pt x="38" y="114"/>
                  </a:cubicBezTo>
                  <a:cubicBezTo>
                    <a:pt x="38" y="114"/>
                    <a:pt x="38" y="114"/>
                    <a:pt x="38" y="114"/>
                  </a:cubicBezTo>
                  <a:cubicBezTo>
                    <a:pt x="38" y="114"/>
                    <a:pt x="39" y="114"/>
                    <a:pt x="39" y="114"/>
                  </a:cubicBezTo>
                  <a:cubicBezTo>
                    <a:pt x="39" y="114"/>
                    <a:pt x="39" y="113"/>
                    <a:pt x="39" y="113"/>
                  </a:cubicBezTo>
                  <a:cubicBezTo>
                    <a:pt x="38" y="113"/>
                    <a:pt x="38" y="113"/>
                    <a:pt x="38" y="112"/>
                  </a:cubicBezTo>
                  <a:cubicBezTo>
                    <a:pt x="37" y="112"/>
                    <a:pt x="37" y="112"/>
                    <a:pt x="37" y="112"/>
                  </a:cubicBezTo>
                  <a:cubicBezTo>
                    <a:pt x="37" y="112"/>
                    <a:pt x="37" y="112"/>
                    <a:pt x="37" y="111"/>
                  </a:cubicBezTo>
                  <a:cubicBezTo>
                    <a:pt x="37" y="111"/>
                    <a:pt x="37" y="110"/>
                    <a:pt x="37" y="110"/>
                  </a:cubicBezTo>
                  <a:cubicBezTo>
                    <a:pt x="37" y="109"/>
                    <a:pt x="37" y="109"/>
                    <a:pt x="37" y="108"/>
                  </a:cubicBezTo>
                  <a:cubicBezTo>
                    <a:pt x="37" y="108"/>
                    <a:pt x="37" y="107"/>
                    <a:pt x="37" y="107"/>
                  </a:cubicBezTo>
                  <a:cubicBezTo>
                    <a:pt x="37" y="106"/>
                    <a:pt x="37" y="106"/>
                    <a:pt x="37" y="106"/>
                  </a:cubicBezTo>
                  <a:cubicBezTo>
                    <a:pt x="37" y="106"/>
                    <a:pt x="37" y="106"/>
                    <a:pt x="38" y="106"/>
                  </a:cubicBezTo>
                  <a:cubicBezTo>
                    <a:pt x="38" y="106"/>
                    <a:pt x="38" y="106"/>
                    <a:pt x="38" y="106"/>
                  </a:cubicBezTo>
                  <a:cubicBezTo>
                    <a:pt x="38" y="106"/>
                    <a:pt x="38" y="106"/>
                    <a:pt x="38" y="106"/>
                  </a:cubicBezTo>
                  <a:cubicBezTo>
                    <a:pt x="38" y="106"/>
                    <a:pt x="38" y="106"/>
                    <a:pt x="39" y="106"/>
                  </a:cubicBezTo>
                  <a:cubicBezTo>
                    <a:pt x="39" y="106"/>
                    <a:pt x="39" y="106"/>
                    <a:pt x="39" y="105"/>
                  </a:cubicBezTo>
                  <a:cubicBezTo>
                    <a:pt x="39" y="105"/>
                    <a:pt x="39" y="105"/>
                    <a:pt x="38" y="105"/>
                  </a:cubicBezTo>
                  <a:cubicBezTo>
                    <a:pt x="38" y="104"/>
                    <a:pt x="38" y="104"/>
                    <a:pt x="39" y="104"/>
                  </a:cubicBezTo>
                  <a:cubicBezTo>
                    <a:pt x="39" y="103"/>
                    <a:pt x="39" y="103"/>
                    <a:pt x="39" y="102"/>
                  </a:cubicBezTo>
                  <a:cubicBezTo>
                    <a:pt x="39" y="102"/>
                    <a:pt x="39" y="101"/>
                    <a:pt x="39" y="101"/>
                  </a:cubicBezTo>
                  <a:cubicBezTo>
                    <a:pt x="40" y="101"/>
                    <a:pt x="40" y="101"/>
                    <a:pt x="40" y="100"/>
                  </a:cubicBezTo>
                  <a:cubicBezTo>
                    <a:pt x="40" y="100"/>
                    <a:pt x="39" y="100"/>
                    <a:pt x="39" y="100"/>
                  </a:cubicBezTo>
                  <a:cubicBezTo>
                    <a:pt x="40" y="100"/>
                    <a:pt x="40" y="100"/>
                    <a:pt x="40" y="100"/>
                  </a:cubicBezTo>
                  <a:cubicBezTo>
                    <a:pt x="41" y="100"/>
                    <a:pt x="41" y="100"/>
                    <a:pt x="41" y="99"/>
                  </a:cubicBezTo>
                  <a:cubicBezTo>
                    <a:pt x="41" y="99"/>
                    <a:pt x="41" y="99"/>
                    <a:pt x="42" y="99"/>
                  </a:cubicBezTo>
                  <a:cubicBezTo>
                    <a:pt x="42" y="99"/>
                    <a:pt x="42" y="98"/>
                    <a:pt x="42" y="98"/>
                  </a:cubicBezTo>
                  <a:cubicBezTo>
                    <a:pt x="42" y="98"/>
                    <a:pt x="41" y="98"/>
                    <a:pt x="41" y="98"/>
                  </a:cubicBezTo>
                  <a:cubicBezTo>
                    <a:pt x="41" y="98"/>
                    <a:pt x="41" y="97"/>
                    <a:pt x="41" y="97"/>
                  </a:cubicBezTo>
                  <a:cubicBezTo>
                    <a:pt x="42" y="96"/>
                    <a:pt x="41" y="94"/>
                    <a:pt x="41" y="93"/>
                  </a:cubicBezTo>
                  <a:cubicBezTo>
                    <a:pt x="40" y="92"/>
                    <a:pt x="40" y="91"/>
                    <a:pt x="41" y="90"/>
                  </a:cubicBezTo>
                  <a:cubicBezTo>
                    <a:pt x="41" y="90"/>
                    <a:pt x="42" y="90"/>
                    <a:pt x="42" y="90"/>
                  </a:cubicBezTo>
                  <a:cubicBezTo>
                    <a:pt x="42" y="90"/>
                    <a:pt x="42" y="89"/>
                    <a:pt x="42" y="88"/>
                  </a:cubicBezTo>
                  <a:cubicBezTo>
                    <a:pt x="43" y="87"/>
                    <a:pt x="43" y="86"/>
                    <a:pt x="43" y="84"/>
                  </a:cubicBezTo>
                  <a:cubicBezTo>
                    <a:pt x="43" y="84"/>
                    <a:pt x="43" y="84"/>
                    <a:pt x="43" y="84"/>
                  </a:cubicBezTo>
                  <a:cubicBezTo>
                    <a:pt x="43" y="84"/>
                    <a:pt x="44" y="84"/>
                    <a:pt x="44" y="83"/>
                  </a:cubicBezTo>
                  <a:cubicBezTo>
                    <a:pt x="44" y="83"/>
                    <a:pt x="44" y="82"/>
                    <a:pt x="44" y="82"/>
                  </a:cubicBezTo>
                  <a:cubicBezTo>
                    <a:pt x="45" y="82"/>
                    <a:pt x="45" y="82"/>
                    <a:pt x="45" y="82"/>
                  </a:cubicBezTo>
                  <a:cubicBezTo>
                    <a:pt x="45" y="82"/>
                    <a:pt x="45" y="82"/>
                    <a:pt x="45" y="82"/>
                  </a:cubicBezTo>
                  <a:cubicBezTo>
                    <a:pt x="45" y="81"/>
                    <a:pt x="45" y="81"/>
                    <a:pt x="46" y="81"/>
                  </a:cubicBezTo>
                  <a:cubicBezTo>
                    <a:pt x="46" y="81"/>
                    <a:pt x="46" y="81"/>
                    <a:pt x="46" y="80"/>
                  </a:cubicBezTo>
                  <a:cubicBezTo>
                    <a:pt x="46" y="80"/>
                    <a:pt x="46" y="80"/>
                    <a:pt x="46" y="80"/>
                  </a:cubicBezTo>
                  <a:cubicBezTo>
                    <a:pt x="47" y="80"/>
                    <a:pt x="47" y="80"/>
                    <a:pt x="47" y="79"/>
                  </a:cubicBezTo>
                  <a:cubicBezTo>
                    <a:pt x="47" y="79"/>
                    <a:pt x="47" y="78"/>
                    <a:pt x="48" y="77"/>
                  </a:cubicBezTo>
                  <a:cubicBezTo>
                    <a:pt x="48" y="77"/>
                    <a:pt x="48" y="77"/>
                    <a:pt x="48" y="77"/>
                  </a:cubicBezTo>
                  <a:cubicBezTo>
                    <a:pt x="48" y="77"/>
                    <a:pt x="48" y="77"/>
                    <a:pt x="48" y="76"/>
                  </a:cubicBezTo>
                  <a:cubicBezTo>
                    <a:pt x="48" y="76"/>
                    <a:pt x="49" y="76"/>
                    <a:pt x="49" y="75"/>
                  </a:cubicBezTo>
                  <a:cubicBezTo>
                    <a:pt x="49" y="75"/>
                    <a:pt x="48" y="75"/>
                    <a:pt x="49" y="74"/>
                  </a:cubicBezTo>
                  <a:cubicBezTo>
                    <a:pt x="49" y="74"/>
                    <a:pt x="50" y="74"/>
                    <a:pt x="50" y="74"/>
                  </a:cubicBezTo>
                  <a:cubicBezTo>
                    <a:pt x="50" y="74"/>
                    <a:pt x="50" y="74"/>
                    <a:pt x="51" y="74"/>
                  </a:cubicBezTo>
                  <a:cubicBezTo>
                    <a:pt x="51" y="74"/>
                    <a:pt x="51" y="74"/>
                    <a:pt x="51" y="74"/>
                  </a:cubicBezTo>
                  <a:cubicBezTo>
                    <a:pt x="51" y="74"/>
                    <a:pt x="52" y="74"/>
                    <a:pt x="52" y="73"/>
                  </a:cubicBezTo>
                  <a:cubicBezTo>
                    <a:pt x="52" y="73"/>
                    <a:pt x="53" y="73"/>
                    <a:pt x="53" y="73"/>
                  </a:cubicBezTo>
                  <a:cubicBezTo>
                    <a:pt x="53" y="73"/>
                    <a:pt x="53" y="72"/>
                    <a:pt x="53" y="72"/>
                  </a:cubicBezTo>
                  <a:cubicBezTo>
                    <a:pt x="52" y="71"/>
                    <a:pt x="52" y="71"/>
                    <a:pt x="51" y="70"/>
                  </a:cubicBezTo>
                  <a:cubicBezTo>
                    <a:pt x="51" y="69"/>
                    <a:pt x="50" y="68"/>
                    <a:pt x="51" y="67"/>
                  </a:cubicBezTo>
                  <a:cubicBezTo>
                    <a:pt x="51" y="67"/>
                    <a:pt x="52" y="66"/>
                    <a:pt x="52" y="66"/>
                  </a:cubicBezTo>
                  <a:cubicBezTo>
                    <a:pt x="52" y="66"/>
                    <a:pt x="52" y="65"/>
                    <a:pt x="52" y="65"/>
                  </a:cubicBezTo>
                  <a:cubicBezTo>
                    <a:pt x="51" y="64"/>
                    <a:pt x="51" y="63"/>
                    <a:pt x="51" y="61"/>
                  </a:cubicBezTo>
                  <a:cubicBezTo>
                    <a:pt x="51" y="61"/>
                    <a:pt x="51" y="61"/>
                    <a:pt x="51" y="61"/>
                  </a:cubicBezTo>
                  <a:cubicBezTo>
                    <a:pt x="51" y="60"/>
                    <a:pt x="51" y="60"/>
                    <a:pt x="51" y="60"/>
                  </a:cubicBezTo>
                  <a:cubicBezTo>
                    <a:pt x="51" y="59"/>
                    <a:pt x="51" y="59"/>
                    <a:pt x="51" y="58"/>
                  </a:cubicBezTo>
                  <a:cubicBezTo>
                    <a:pt x="52" y="58"/>
                    <a:pt x="52" y="58"/>
                    <a:pt x="52" y="58"/>
                  </a:cubicBezTo>
                  <a:cubicBezTo>
                    <a:pt x="52" y="58"/>
                    <a:pt x="52" y="58"/>
                    <a:pt x="52" y="58"/>
                  </a:cubicBezTo>
                  <a:cubicBezTo>
                    <a:pt x="52" y="57"/>
                    <a:pt x="51" y="56"/>
                    <a:pt x="51" y="56"/>
                  </a:cubicBezTo>
                  <a:cubicBezTo>
                    <a:pt x="51" y="55"/>
                    <a:pt x="51" y="54"/>
                    <a:pt x="51" y="54"/>
                  </a:cubicBezTo>
                  <a:cubicBezTo>
                    <a:pt x="51" y="54"/>
                    <a:pt x="52" y="54"/>
                    <a:pt x="52" y="54"/>
                  </a:cubicBezTo>
                  <a:cubicBezTo>
                    <a:pt x="52" y="54"/>
                    <a:pt x="52" y="53"/>
                    <a:pt x="52" y="53"/>
                  </a:cubicBezTo>
                  <a:cubicBezTo>
                    <a:pt x="52" y="53"/>
                    <a:pt x="52" y="53"/>
                    <a:pt x="52" y="53"/>
                  </a:cubicBezTo>
                  <a:cubicBezTo>
                    <a:pt x="53" y="53"/>
                    <a:pt x="53" y="53"/>
                    <a:pt x="53" y="53"/>
                  </a:cubicBezTo>
                  <a:cubicBezTo>
                    <a:pt x="53" y="52"/>
                    <a:pt x="53" y="52"/>
                    <a:pt x="54" y="52"/>
                  </a:cubicBezTo>
                  <a:cubicBezTo>
                    <a:pt x="54" y="52"/>
                    <a:pt x="55" y="52"/>
                    <a:pt x="55" y="52"/>
                  </a:cubicBezTo>
                  <a:cubicBezTo>
                    <a:pt x="56" y="51"/>
                    <a:pt x="58" y="50"/>
                    <a:pt x="59" y="50"/>
                  </a:cubicBezTo>
                  <a:cubicBezTo>
                    <a:pt x="59" y="50"/>
                    <a:pt x="59" y="50"/>
                    <a:pt x="59" y="49"/>
                  </a:cubicBezTo>
                  <a:cubicBezTo>
                    <a:pt x="59" y="49"/>
                    <a:pt x="60" y="49"/>
                    <a:pt x="60" y="49"/>
                  </a:cubicBezTo>
                  <a:cubicBezTo>
                    <a:pt x="60" y="47"/>
                    <a:pt x="61" y="44"/>
                    <a:pt x="62" y="42"/>
                  </a:cubicBezTo>
                  <a:lnTo>
                    <a:pt x="60" y="40"/>
                  </a:lnTo>
                  <a:close/>
                  <a:moveTo>
                    <a:pt x="50" y="313"/>
                  </a:moveTo>
                  <a:cubicBezTo>
                    <a:pt x="50" y="313"/>
                    <a:pt x="49" y="313"/>
                    <a:pt x="49" y="313"/>
                  </a:cubicBezTo>
                  <a:cubicBezTo>
                    <a:pt x="48" y="313"/>
                    <a:pt x="48" y="313"/>
                    <a:pt x="48" y="314"/>
                  </a:cubicBezTo>
                  <a:cubicBezTo>
                    <a:pt x="47" y="314"/>
                    <a:pt x="47" y="314"/>
                    <a:pt x="46" y="314"/>
                  </a:cubicBezTo>
                  <a:cubicBezTo>
                    <a:pt x="46" y="314"/>
                    <a:pt x="46" y="313"/>
                    <a:pt x="45" y="312"/>
                  </a:cubicBezTo>
                  <a:cubicBezTo>
                    <a:pt x="45" y="312"/>
                    <a:pt x="45" y="312"/>
                    <a:pt x="45" y="311"/>
                  </a:cubicBezTo>
                  <a:cubicBezTo>
                    <a:pt x="44" y="311"/>
                    <a:pt x="44" y="311"/>
                    <a:pt x="44" y="312"/>
                  </a:cubicBezTo>
                  <a:cubicBezTo>
                    <a:pt x="43" y="312"/>
                    <a:pt x="44" y="313"/>
                    <a:pt x="44" y="313"/>
                  </a:cubicBezTo>
                  <a:cubicBezTo>
                    <a:pt x="43" y="313"/>
                    <a:pt x="43" y="314"/>
                    <a:pt x="43" y="315"/>
                  </a:cubicBezTo>
                  <a:cubicBezTo>
                    <a:pt x="42" y="315"/>
                    <a:pt x="42" y="315"/>
                    <a:pt x="42" y="315"/>
                  </a:cubicBezTo>
                  <a:cubicBezTo>
                    <a:pt x="41" y="316"/>
                    <a:pt x="41" y="316"/>
                    <a:pt x="41" y="316"/>
                  </a:cubicBezTo>
                  <a:cubicBezTo>
                    <a:pt x="40" y="315"/>
                    <a:pt x="40" y="315"/>
                    <a:pt x="40" y="315"/>
                  </a:cubicBezTo>
                  <a:cubicBezTo>
                    <a:pt x="40" y="315"/>
                    <a:pt x="40" y="314"/>
                    <a:pt x="40" y="314"/>
                  </a:cubicBezTo>
                  <a:cubicBezTo>
                    <a:pt x="40" y="314"/>
                    <a:pt x="40" y="314"/>
                    <a:pt x="39" y="314"/>
                  </a:cubicBezTo>
                  <a:cubicBezTo>
                    <a:pt x="39" y="314"/>
                    <a:pt x="39" y="314"/>
                    <a:pt x="38" y="314"/>
                  </a:cubicBezTo>
                  <a:cubicBezTo>
                    <a:pt x="38" y="315"/>
                    <a:pt x="38" y="315"/>
                    <a:pt x="38" y="315"/>
                  </a:cubicBezTo>
                  <a:cubicBezTo>
                    <a:pt x="38" y="315"/>
                    <a:pt x="38" y="315"/>
                    <a:pt x="38" y="315"/>
                  </a:cubicBezTo>
                  <a:cubicBezTo>
                    <a:pt x="38" y="315"/>
                    <a:pt x="38" y="315"/>
                    <a:pt x="38" y="315"/>
                  </a:cubicBezTo>
                  <a:cubicBezTo>
                    <a:pt x="38" y="315"/>
                    <a:pt x="38" y="315"/>
                    <a:pt x="39" y="315"/>
                  </a:cubicBezTo>
                  <a:cubicBezTo>
                    <a:pt x="39" y="315"/>
                    <a:pt x="38" y="315"/>
                    <a:pt x="39" y="315"/>
                  </a:cubicBezTo>
                  <a:cubicBezTo>
                    <a:pt x="39" y="316"/>
                    <a:pt x="39" y="316"/>
                    <a:pt x="39" y="316"/>
                  </a:cubicBezTo>
                  <a:cubicBezTo>
                    <a:pt x="39" y="316"/>
                    <a:pt x="39" y="316"/>
                    <a:pt x="39" y="316"/>
                  </a:cubicBezTo>
                  <a:cubicBezTo>
                    <a:pt x="39" y="316"/>
                    <a:pt x="39" y="316"/>
                    <a:pt x="39" y="316"/>
                  </a:cubicBezTo>
                  <a:cubicBezTo>
                    <a:pt x="40" y="316"/>
                    <a:pt x="40" y="316"/>
                    <a:pt x="40" y="317"/>
                  </a:cubicBezTo>
                  <a:cubicBezTo>
                    <a:pt x="40" y="317"/>
                    <a:pt x="40" y="317"/>
                    <a:pt x="40" y="317"/>
                  </a:cubicBezTo>
                  <a:cubicBezTo>
                    <a:pt x="40" y="317"/>
                    <a:pt x="39" y="317"/>
                    <a:pt x="39" y="318"/>
                  </a:cubicBezTo>
                  <a:cubicBezTo>
                    <a:pt x="39" y="318"/>
                    <a:pt x="39" y="318"/>
                    <a:pt x="39" y="318"/>
                  </a:cubicBezTo>
                  <a:cubicBezTo>
                    <a:pt x="39" y="318"/>
                    <a:pt x="38" y="318"/>
                    <a:pt x="38" y="318"/>
                  </a:cubicBezTo>
                  <a:cubicBezTo>
                    <a:pt x="38" y="318"/>
                    <a:pt x="38" y="317"/>
                    <a:pt x="38" y="317"/>
                  </a:cubicBezTo>
                  <a:cubicBezTo>
                    <a:pt x="38" y="317"/>
                    <a:pt x="38" y="317"/>
                    <a:pt x="38" y="317"/>
                  </a:cubicBezTo>
                  <a:cubicBezTo>
                    <a:pt x="38" y="317"/>
                    <a:pt x="38" y="317"/>
                    <a:pt x="38" y="317"/>
                  </a:cubicBezTo>
                  <a:cubicBezTo>
                    <a:pt x="38" y="318"/>
                    <a:pt x="38" y="319"/>
                    <a:pt x="38" y="319"/>
                  </a:cubicBezTo>
                  <a:cubicBezTo>
                    <a:pt x="38" y="319"/>
                    <a:pt x="38" y="320"/>
                    <a:pt x="38" y="320"/>
                  </a:cubicBezTo>
                  <a:cubicBezTo>
                    <a:pt x="37" y="320"/>
                    <a:pt x="38" y="320"/>
                    <a:pt x="38" y="320"/>
                  </a:cubicBezTo>
                  <a:cubicBezTo>
                    <a:pt x="38" y="321"/>
                    <a:pt x="38" y="321"/>
                    <a:pt x="38" y="321"/>
                  </a:cubicBezTo>
                  <a:cubicBezTo>
                    <a:pt x="37" y="322"/>
                    <a:pt x="38" y="322"/>
                    <a:pt x="38" y="322"/>
                  </a:cubicBezTo>
                  <a:cubicBezTo>
                    <a:pt x="38" y="322"/>
                    <a:pt x="38" y="322"/>
                    <a:pt x="38" y="322"/>
                  </a:cubicBezTo>
                  <a:cubicBezTo>
                    <a:pt x="39" y="322"/>
                    <a:pt x="39" y="323"/>
                    <a:pt x="39" y="323"/>
                  </a:cubicBezTo>
                  <a:cubicBezTo>
                    <a:pt x="39" y="323"/>
                    <a:pt x="39" y="323"/>
                    <a:pt x="39" y="323"/>
                  </a:cubicBezTo>
                  <a:cubicBezTo>
                    <a:pt x="39" y="323"/>
                    <a:pt x="40" y="323"/>
                    <a:pt x="40" y="323"/>
                  </a:cubicBezTo>
                  <a:cubicBezTo>
                    <a:pt x="41" y="322"/>
                    <a:pt x="42" y="322"/>
                    <a:pt x="43" y="322"/>
                  </a:cubicBezTo>
                  <a:cubicBezTo>
                    <a:pt x="44" y="322"/>
                    <a:pt x="45" y="322"/>
                    <a:pt x="45" y="322"/>
                  </a:cubicBezTo>
                  <a:cubicBezTo>
                    <a:pt x="45" y="322"/>
                    <a:pt x="45" y="322"/>
                    <a:pt x="45" y="322"/>
                  </a:cubicBezTo>
                  <a:cubicBezTo>
                    <a:pt x="45" y="322"/>
                    <a:pt x="45" y="322"/>
                    <a:pt x="45" y="323"/>
                  </a:cubicBezTo>
                  <a:cubicBezTo>
                    <a:pt x="45" y="323"/>
                    <a:pt x="45" y="324"/>
                    <a:pt x="44" y="324"/>
                  </a:cubicBezTo>
                  <a:cubicBezTo>
                    <a:pt x="43" y="325"/>
                    <a:pt x="43" y="325"/>
                    <a:pt x="42" y="325"/>
                  </a:cubicBezTo>
                  <a:cubicBezTo>
                    <a:pt x="42" y="325"/>
                    <a:pt x="41" y="325"/>
                    <a:pt x="41" y="325"/>
                  </a:cubicBezTo>
                  <a:cubicBezTo>
                    <a:pt x="41" y="326"/>
                    <a:pt x="41" y="326"/>
                    <a:pt x="41" y="326"/>
                  </a:cubicBezTo>
                  <a:cubicBezTo>
                    <a:pt x="41" y="326"/>
                    <a:pt x="40" y="326"/>
                    <a:pt x="40" y="326"/>
                  </a:cubicBezTo>
                  <a:cubicBezTo>
                    <a:pt x="39" y="326"/>
                    <a:pt x="39" y="327"/>
                    <a:pt x="39" y="327"/>
                  </a:cubicBezTo>
                  <a:cubicBezTo>
                    <a:pt x="40" y="328"/>
                    <a:pt x="40" y="329"/>
                    <a:pt x="40" y="330"/>
                  </a:cubicBezTo>
                  <a:cubicBezTo>
                    <a:pt x="41" y="332"/>
                    <a:pt x="43" y="332"/>
                    <a:pt x="44" y="332"/>
                  </a:cubicBezTo>
                  <a:cubicBezTo>
                    <a:pt x="46" y="333"/>
                    <a:pt x="47" y="334"/>
                    <a:pt x="48" y="335"/>
                  </a:cubicBezTo>
                  <a:cubicBezTo>
                    <a:pt x="47" y="335"/>
                    <a:pt x="47" y="335"/>
                    <a:pt x="46" y="336"/>
                  </a:cubicBezTo>
                  <a:cubicBezTo>
                    <a:pt x="46" y="336"/>
                    <a:pt x="46" y="337"/>
                    <a:pt x="45" y="337"/>
                  </a:cubicBezTo>
                  <a:cubicBezTo>
                    <a:pt x="45" y="337"/>
                    <a:pt x="45" y="337"/>
                    <a:pt x="45" y="337"/>
                  </a:cubicBezTo>
                  <a:cubicBezTo>
                    <a:pt x="45" y="337"/>
                    <a:pt x="45" y="337"/>
                    <a:pt x="45" y="337"/>
                  </a:cubicBezTo>
                  <a:cubicBezTo>
                    <a:pt x="45" y="337"/>
                    <a:pt x="45" y="336"/>
                    <a:pt x="45" y="336"/>
                  </a:cubicBezTo>
                  <a:cubicBezTo>
                    <a:pt x="46" y="336"/>
                    <a:pt x="46" y="336"/>
                    <a:pt x="46" y="335"/>
                  </a:cubicBezTo>
                  <a:cubicBezTo>
                    <a:pt x="46" y="335"/>
                    <a:pt x="46" y="334"/>
                    <a:pt x="46" y="334"/>
                  </a:cubicBezTo>
                  <a:cubicBezTo>
                    <a:pt x="45" y="334"/>
                    <a:pt x="45" y="334"/>
                    <a:pt x="45" y="334"/>
                  </a:cubicBezTo>
                  <a:cubicBezTo>
                    <a:pt x="45" y="334"/>
                    <a:pt x="45" y="334"/>
                    <a:pt x="45" y="334"/>
                  </a:cubicBezTo>
                  <a:cubicBezTo>
                    <a:pt x="45" y="334"/>
                    <a:pt x="44" y="334"/>
                    <a:pt x="44" y="334"/>
                  </a:cubicBezTo>
                  <a:cubicBezTo>
                    <a:pt x="44" y="334"/>
                    <a:pt x="44" y="335"/>
                    <a:pt x="43" y="335"/>
                  </a:cubicBezTo>
                  <a:cubicBezTo>
                    <a:pt x="43" y="335"/>
                    <a:pt x="43" y="334"/>
                    <a:pt x="43" y="334"/>
                  </a:cubicBezTo>
                  <a:cubicBezTo>
                    <a:pt x="43" y="334"/>
                    <a:pt x="43" y="334"/>
                    <a:pt x="43" y="333"/>
                  </a:cubicBezTo>
                  <a:cubicBezTo>
                    <a:pt x="43" y="333"/>
                    <a:pt x="42" y="333"/>
                    <a:pt x="42" y="333"/>
                  </a:cubicBezTo>
                  <a:cubicBezTo>
                    <a:pt x="42" y="333"/>
                    <a:pt x="42" y="333"/>
                    <a:pt x="42" y="333"/>
                  </a:cubicBezTo>
                  <a:cubicBezTo>
                    <a:pt x="42" y="333"/>
                    <a:pt x="42" y="333"/>
                    <a:pt x="42" y="333"/>
                  </a:cubicBezTo>
                  <a:cubicBezTo>
                    <a:pt x="42" y="334"/>
                    <a:pt x="43" y="334"/>
                    <a:pt x="43" y="335"/>
                  </a:cubicBezTo>
                  <a:cubicBezTo>
                    <a:pt x="42" y="335"/>
                    <a:pt x="42" y="335"/>
                    <a:pt x="42" y="335"/>
                  </a:cubicBezTo>
                  <a:cubicBezTo>
                    <a:pt x="42" y="335"/>
                    <a:pt x="42" y="335"/>
                    <a:pt x="41" y="334"/>
                  </a:cubicBezTo>
                  <a:cubicBezTo>
                    <a:pt x="41" y="334"/>
                    <a:pt x="41" y="333"/>
                    <a:pt x="41" y="333"/>
                  </a:cubicBezTo>
                  <a:cubicBezTo>
                    <a:pt x="41" y="333"/>
                    <a:pt x="41" y="333"/>
                    <a:pt x="40" y="333"/>
                  </a:cubicBezTo>
                  <a:cubicBezTo>
                    <a:pt x="40" y="332"/>
                    <a:pt x="40" y="332"/>
                    <a:pt x="40" y="333"/>
                  </a:cubicBezTo>
                  <a:cubicBezTo>
                    <a:pt x="39" y="333"/>
                    <a:pt x="39" y="333"/>
                    <a:pt x="40" y="333"/>
                  </a:cubicBezTo>
                  <a:cubicBezTo>
                    <a:pt x="40" y="334"/>
                    <a:pt x="40" y="334"/>
                    <a:pt x="40" y="334"/>
                  </a:cubicBezTo>
                  <a:cubicBezTo>
                    <a:pt x="40" y="334"/>
                    <a:pt x="40" y="334"/>
                    <a:pt x="40" y="335"/>
                  </a:cubicBezTo>
                  <a:cubicBezTo>
                    <a:pt x="39" y="334"/>
                    <a:pt x="39" y="333"/>
                    <a:pt x="38" y="333"/>
                  </a:cubicBezTo>
                  <a:cubicBezTo>
                    <a:pt x="38" y="333"/>
                    <a:pt x="37" y="333"/>
                    <a:pt x="36" y="332"/>
                  </a:cubicBezTo>
                  <a:cubicBezTo>
                    <a:pt x="37" y="332"/>
                    <a:pt x="37" y="332"/>
                    <a:pt x="37" y="332"/>
                  </a:cubicBezTo>
                  <a:cubicBezTo>
                    <a:pt x="38" y="332"/>
                    <a:pt x="38" y="333"/>
                    <a:pt x="38" y="333"/>
                  </a:cubicBezTo>
                  <a:cubicBezTo>
                    <a:pt x="38" y="333"/>
                    <a:pt x="39" y="333"/>
                    <a:pt x="39" y="333"/>
                  </a:cubicBezTo>
                  <a:cubicBezTo>
                    <a:pt x="39" y="332"/>
                    <a:pt x="39" y="332"/>
                    <a:pt x="39" y="332"/>
                  </a:cubicBezTo>
                  <a:cubicBezTo>
                    <a:pt x="39" y="332"/>
                    <a:pt x="38" y="332"/>
                    <a:pt x="38" y="331"/>
                  </a:cubicBezTo>
                  <a:cubicBezTo>
                    <a:pt x="38" y="331"/>
                    <a:pt x="38" y="331"/>
                    <a:pt x="38" y="331"/>
                  </a:cubicBezTo>
                  <a:cubicBezTo>
                    <a:pt x="38" y="331"/>
                    <a:pt x="38" y="331"/>
                    <a:pt x="38" y="331"/>
                  </a:cubicBezTo>
                  <a:cubicBezTo>
                    <a:pt x="38" y="331"/>
                    <a:pt x="38" y="331"/>
                    <a:pt x="38" y="331"/>
                  </a:cubicBezTo>
                  <a:cubicBezTo>
                    <a:pt x="38" y="331"/>
                    <a:pt x="39" y="331"/>
                    <a:pt x="39" y="331"/>
                  </a:cubicBezTo>
                  <a:cubicBezTo>
                    <a:pt x="39" y="331"/>
                    <a:pt x="38" y="330"/>
                    <a:pt x="38" y="330"/>
                  </a:cubicBezTo>
                  <a:cubicBezTo>
                    <a:pt x="38" y="330"/>
                    <a:pt x="38" y="330"/>
                    <a:pt x="37" y="330"/>
                  </a:cubicBezTo>
                  <a:cubicBezTo>
                    <a:pt x="37" y="330"/>
                    <a:pt x="37" y="330"/>
                    <a:pt x="37" y="330"/>
                  </a:cubicBezTo>
                  <a:cubicBezTo>
                    <a:pt x="37" y="330"/>
                    <a:pt x="37" y="330"/>
                    <a:pt x="37" y="330"/>
                  </a:cubicBezTo>
                  <a:cubicBezTo>
                    <a:pt x="36" y="330"/>
                    <a:pt x="36" y="329"/>
                    <a:pt x="36" y="329"/>
                  </a:cubicBezTo>
                  <a:cubicBezTo>
                    <a:pt x="36" y="329"/>
                    <a:pt x="36" y="329"/>
                    <a:pt x="36" y="329"/>
                  </a:cubicBezTo>
                  <a:cubicBezTo>
                    <a:pt x="36" y="329"/>
                    <a:pt x="36" y="329"/>
                    <a:pt x="37" y="329"/>
                  </a:cubicBezTo>
                  <a:cubicBezTo>
                    <a:pt x="37" y="329"/>
                    <a:pt x="37" y="329"/>
                    <a:pt x="37" y="329"/>
                  </a:cubicBezTo>
                  <a:cubicBezTo>
                    <a:pt x="37" y="329"/>
                    <a:pt x="37" y="330"/>
                    <a:pt x="38" y="330"/>
                  </a:cubicBezTo>
                  <a:cubicBezTo>
                    <a:pt x="38" y="330"/>
                    <a:pt x="38" y="330"/>
                    <a:pt x="38" y="330"/>
                  </a:cubicBezTo>
                  <a:cubicBezTo>
                    <a:pt x="38" y="330"/>
                    <a:pt x="38" y="330"/>
                    <a:pt x="38" y="329"/>
                  </a:cubicBezTo>
                  <a:cubicBezTo>
                    <a:pt x="38" y="329"/>
                    <a:pt x="38" y="328"/>
                    <a:pt x="38" y="328"/>
                  </a:cubicBezTo>
                  <a:cubicBezTo>
                    <a:pt x="38" y="328"/>
                    <a:pt x="38" y="327"/>
                    <a:pt x="38" y="327"/>
                  </a:cubicBezTo>
                  <a:cubicBezTo>
                    <a:pt x="38" y="327"/>
                    <a:pt x="38" y="327"/>
                    <a:pt x="37" y="327"/>
                  </a:cubicBezTo>
                  <a:cubicBezTo>
                    <a:pt x="37" y="327"/>
                    <a:pt x="37" y="326"/>
                    <a:pt x="37" y="326"/>
                  </a:cubicBezTo>
                  <a:cubicBezTo>
                    <a:pt x="37" y="326"/>
                    <a:pt x="37" y="325"/>
                    <a:pt x="37" y="325"/>
                  </a:cubicBezTo>
                  <a:cubicBezTo>
                    <a:pt x="37" y="325"/>
                    <a:pt x="37" y="325"/>
                    <a:pt x="37" y="324"/>
                  </a:cubicBezTo>
                  <a:cubicBezTo>
                    <a:pt x="37" y="324"/>
                    <a:pt x="37" y="324"/>
                    <a:pt x="37" y="324"/>
                  </a:cubicBezTo>
                  <a:cubicBezTo>
                    <a:pt x="37" y="325"/>
                    <a:pt x="37" y="325"/>
                    <a:pt x="37" y="325"/>
                  </a:cubicBezTo>
                  <a:cubicBezTo>
                    <a:pt x="37" y="325"/>
                    <a:pt x="36" y="325"/>
                    <a:pt x="36" y="325"/>
                  </a:cubicBezTo>
                  <a:cubicBezTo>
                    <a:pt x="36" y="326"/>
                    <a:pt x="36" y="326"/>
                    <a:pt x="36" y="327"/>
                  </a:cubicBezTo>
                  <a:cubicBezTo>
                    <a:pt x="36" y="327"/>
                    <a:pt x="36" y="327"/>
                    <a:pt x="36" y="327"/>
                  </a:cubicBezTo>
                  <a:cubicBezTo>
                    <a:pt x="36" y="328"/>
                    <a:pt x="36" y="327"/>
                    <a:pt x="36" y="327"/>
                  </a:cubicBezTo>
                  <a:cubicBezTo>
                    <a:pt x="35" y="327"/>
                    <a:pt x="35" y="327"/>
                    <a:pt x="35" y="327"/>
                  </a:cubicBezTo>
                  <a:cubicBezTo>
                    <a:pt x="34" y="329"/>
                    <a:pt x="35" y="330"/>
                    <a:pt x="35" y="331"/>
                  </a:cubicBezTo>
                  <a:cubicBezTo>
                    <a:pt x="35" y="331"/>
                    <a:pt x="35" y="331"/>
                    <a:pt x="34" y="331"/>
                  </a:cubicBezTo>
                  <a:cubicBezTo>
                    <a:pt x="34" y="331"/>
                    <a:pt x="34" y="332"/>
                    <a:pt x="35" y="333"/>
                  </a:cubicBezTo>
                  <a:cubicBezTo>
                    <a:pt x="35" y="333"/>
                    <a:pt x="36" y="333"/>
                    <a:pt x="37" y="333"/>
                  </a:cubicBezTo>
                  <a:cubicBezTo>
                    <a:pt x="37" y="333"/>
                    <a:pt x="37" y="333"/>
                    <a:pt x="37" y="333"/>
                  </a:cubicBezTo>
                  <a:cubicBezTo>
                    <a:pt x="37" y="333"/>
                    <a:pt x="37" y="333"/>
                    <a:pt x="37" y="334"/>
                  </a:cubicBezTo>
                  <a:cubicBezTo>
                    <a:pt x="37" y="334"/>
                    <a:pt x="38" y="335"/>
                    <a:pt x="39" y="335"/>
                  </a:cubicBezTo>
                  <a:cubicBezTo>
                    <a:pt x="39" y="335"/>
                    <a:pt x="39" y="335"/>
                    <a:pt x="39" y="336"/>
                  </a:cubicBezTo>
                  <a:cubicBezTo>
                    <a:pt x="39" y="336"/>
                    <a:pt x="39" y="336"/>
                    <a:pt x="39" y="336"/>
                  </a:cubicBezTo>
                  <a:cubicBezTo>
                    <a:pt x="39" y="336"/>
                    <a:pt x="39" y="336"/>
                    <a:pt x="39" y="336"/>
                  </a:cubicBezTo>
                  <a:cubicBezTo>
                    <a:pt x="38" y="335"/>
                    <a:pt x="36" y="334"/>
                    <a:pt x="36" y="334"/>
                  </a:cubicBezTo>
                  <a:cubicBezTo>
                    <a:pt x="36" y="334"/>
                    <a:pt x="36" y="334"/>
                    <a:pt x="36" y="334"/>
                  </a:cubicBezTo>
                  <a:cubicBezTo>
                    <a:pt x="37" y="334"/>
                    <a:pt x="37" y="334"/>
                    <a:pt x="37" y="334"/>
                  </a:cubicBezTo>
                  <a:cubicBezTo>
                    <a:pt x="37" y="334"/>
                    <a:pt x="36" y="334"/>
                    <a:pt x="36" y="334"/>
                  </a:cubicBezTo>
                  <a:cubicBezTo>
                    <a:pt x="36" y="334"/>
                    <a:pt x="36" y="334"/>
                    <a:pt x="36" y="334"/>
                  </a:cubicBezTo>
                  <a:cubicBezTo>
                    <a:pt x="36" y="334"/>
                    <a:pt x="35" y="334"/>
                    <a:pt x="35" y="333"/>
                  </a:cubicBezTo>
                  <a:cubicBezTo>
                    <a:pt x="35" y="333"/>
                    <a:pt x="35" y="333"/>
                    <a:pt x="35" y="333"/>
                  </a:cubicBezTo>
                  <a:cubicBezTo>
                    <a:pt x="35" y="333"/>
                    <a:pt x="35" y="333"/>
                    <a:pt x="34" y="333"/>
                  </a:cubicBezTo>
                  <a:cubicBezTo>
                    <a:pt x="34" y="333"/>
                    <a:pt x="34" y="334"/>
                    <a:pt x="34" y="334"/>
                  </a:cubicBezTo>
                  <a:cubicBezTo>
                    <a:pt x="34" y="334"/>
                    <a:pt x="34" y="334"/>
                    <a:pt x="34" y="334"/>
                  </a:cubicBezTo>
                  <a:cubicBezTo>
                    <a:pt x="34" y="334"/>
                    <a:pt x="34" y="335"/>
                    <a:pt x="34" y="335"/>
                  </a:cubicBezTo>
                  <a:cubicBezTo>
                    <a:pt x="34" y="335"/>
                    <a:pt x="34" y="335"/>
                    <a:pt x="34" y="335"/>
                  </a:cubicBezTo>
                  <a:cubicBezTo>
                    <a:pt x="33" y="335"/>
                    <a:pt x="33" y="335"/>
                    <a:pt x="33" y="335"/>
                  </a:cubicBezTo>
                  <a:cubicBezTo>
                    <a:pt x="33" y="335"/>
                    <a:pt x="33" y="335"/>
                    <a:pt x="33" y="335"/>
                  </a:cubicBezTo>
                  <a:cubicBezTo>
                    <a:pt x="33" y="335"/>
                    <a:pt x="33" y="335"/>
                    <a:pt x="32" y="335"/>
                  </a:cubicBezTo>
                  <a:cubicBezTo>
                    <a:pt x="32" y="335"/>
                    <a:pt x="32" y="335"/>
                    <a:pt x="32" y="334"/>
                  </a:cubicBezTo>
                  <a:cubicBezTo>
                    <a:pt x="32" y="334"/>
                    <a:pt x="32" y="334"/>
                    <a:pt x="32" y="334"/>
                  </a:cubicBezTo>
                  <a:cubicBezTo>
                    <a:pt x="32" y="334"/>
                    <a:pt x="31" y="334"/>
                    <a:pt x="31" y="334"/>
                  </a:cubicBezTo>
                  <a:cubicBezTo>
                    <a:pt x="31" y="334"/>
                    <a:pt x="31" y="334"/>
                    <a:pt x="31" y="334"/>
                  </a:cubicBezTo>
                  <a:cubicBezTo>
                    <a:pt x="31" y="334"/>
                    <a:pt x="31" y="334"/>
                    <a:pt x="30" y="334"/>
                  </a:cubicBezTo>
                  <a:cubicBezTo>
                    <a:pt x="30" y="334"/>
                    <a:pt x="30" y="334"/>
                    <a:pt x="30" y="334"/>
                  </a:cubicBezTo>
                  <a:cubicBezTo>
                    <a:pt x="30" y="334"/>
                    <a:pt x="30" y="334"/>
                    <a:pt x="30" y="334"/>
                  </a:cubicBezTo>
                  <a:cubicBezTo>
                    <a:pt x="29" y="334"/>
                    <a:pt x="29" y="334"/>
                    <a:pt x="29" y="334"/>
                  </a:cubicBezTo>
                  <a:cubicBezTo>
                    <a:pt x="29" y="335"/>
                    <a:pt x="29" y="335"/>
                    <a:pt x="29" y="334"/>
                  </a:cubicBezTo>
                  <a:cubicBezTo>
                    <a:pt x="28" y="334"/>
                    <a:pt x="28" y="334"/>
                    <a:pt x="28" y="334"/>
                  </a:cubicBezTo>
                  <a:cubicBezTo>
                    <a:pt x="28" y="334"/>
                    <a:pt x="28" y="334"/>
                    <a:pt x="28" y="334"/>
                  </a:cubicBezTo>
                  <a:cubicBezTo>
                    <a:pt x="28" y="334"/>
                    <a:pt x="28" y="334"/>
                    <a:pt x="28" y="334"/>
                  </a:cubicBezTo>
                  <a:cubicBezTo>
                    <a:pt x="28" y="335"/>
                    <a:pt x="28" y="335"/>
                    <a:pt x="29" y="335"/>
                  </a:cubicBezTo>
                  <a:cubicBezTo>
                    <a:pt x="29" y="335"/>
                    <a:pt x="29" y="335"/>
                    <a:pt x="29" y="335"/>
                  </a:cubicBezTo>
                  <a:cubicBezTo>
                    <a:pt x="29" y="335"/>
                    <a:pt x="29" y="336"/>
                    <a:pt x="28" y="336"/>
                  </a:cubicBezTo>
                  <a:cubicBezTo>
                    <a:pt x="28" y="336"/>
                    <a:pt x="28" y="336"/>
                    <a:pt x="28" y="336"/>
                  </a:cubicBezTo>
                  <a:cubicBezTo>
                    <a:pt x="28" y="336"/>
                    <a:pt x="28" y="336"/>
                    <a:pt x="28" y="336"/>
                  </a:cubicBezTo>
                  <a:cubicBezTo>
                    <a:pt x="28" y="335"/>
                    <a:pt x="27" y="335"/>
                    <a:pt x="27" y="335"/>
                  </a:cubicBezTo>
                  <a:cubicBezTo>
                    <a:pt x="27" y="335"/>
                    <a:pt x="26" y="335"/>
                    <a:pt x="26" y="335"/>
                  </a:cubicBezTo>
                  <a:cubicBezTo>
                    <a:pt x="26" y="335"/>
                    <a:pt x="26" y="335"/>
                    <a:pt x="26" y="336"/>
                  </a:cubicBezTo>
                  <a:cubicBezTo>
                    <a:pt x="26" y="336"/>
                    <a:pt x="27" y="336"/>
                    <a:pt x="27" y="336"/>
                  </a:cubicBezTo>
                  <a:cubicBezTo>
                    <a:pt x="27" y="336"/>
                    <a:pt x="27" y="336"/>
                    <a:pt x="27" y="336"/>
                  </a:cubicBezTo>
                  <a:cubicBezTo>
                    <a:pt x="27" y="336"/>
                    <a:pt x="27" y="336"/>
                    <a:pt x="27" y="336"/>
                  </a:cubicBezTo>
                  <a:cubicBezTo>
                    <a:pt x="27" y="336"/>
                    <a:pt x="27" y="337"/>
                    <a:pt x="27" y="337"/>
                  </a:cubicBezTo>
                  <a:cubicBezTo>
                    <a:pt x="27" y="337"/>
                    <a:pt x="27" y="337"/>
                    <a:pt x="27" y="337"/>
                  </a:cubicBezTo>
                  <a:cubicBezTo>
                    <a:pt x="27" y="337"/>
                    <a:pt x="27" y="337"/>
                    <a:pt x="28" y="337"/>
                  </a:cubicBezTo>
                  <a:cubicBezTo>
                    <a:pt x="28" y="337"/>
                    <a:pt x="28" y="336"/>
                    <a:pt x="29" y="336"/>
                  </a:cubicBezTo>
                  <a:cubicBezTo>
                    <a:pt x="29" y="336"/>
                    <a:pt x="29" y="337"/>
                    <a:pt x="29" y="337"/>
                  </a:cubicBezTo>
                  <a:cubicBezTo>
                    <a:pt x="29" y="337"/>
                    <a:pt x="29" y="337"/>
                    <a:pt x="29" y="337"/>
                  </a:cubicBezTo>
                  <a:cubicBezTo>
                    <a:pt x="29" y="337"/>
                    <a:pt x="30" y="337"/>
                    <a:pt x="30" y="337"/>
                  </a:cubicBezTo>
                  <a:cubicBezTo>
                    <a:pt x="30" y="337"/>
                    <a:pt x="30" y="337"/>
                    <a:pt x="30" y="337"/>
                  </a:cubicBezTo>
                  <a:cubicBezTo>
                    <a:pt x="30" y="337"/>
                    <a:pt x="30" y="337"/>
                    <a:pt x="30" y="337"/>
                  </a:cubicBezTo>
                  <a:cubicBezTo>
                    <a:pt x="30" y="337"/>
                    <a:pt x="30" y="337"/>
                    <a:pt x="30" y="337"/>
                  </a:cubicBezTo>
                  <a:cubicBezTo>
                    <a:pt x="30" y="338"/>
                    <a:pt x="31" y="337"/>
                    <a:pt x="31" y="337"/>
                  </a:cubicBezTo>
                  <a:cubicBezTo>
                    <a:pt x="31" y="337"/>
                    <a:pt x="31" y="336"/>
                    <a:pt x="31" y="336"/>
                  </a:cubicBezTo>
                  <a:cubicBezTo>
                    <a:pt x="31" y="336"/>
                    <a:pt x="32" y="336"/>
                    <a:pt x="32" y="336"/>
                  </a:cubicBezTo>
                  <a:cubicBezTo>
                    <a:pt x="32" y="336"/>
                    <a:pt x="32" y="336"/>
                    <a:pt x="32" y="336"/>
                  </a:cubicBezTo>
                  <a:cubicBezTo>
                    <a:pt x="32" y="337"/>
                    <a:pt x="32" y="337"/>
                    <a:pt x="32" y="337"/>
                  </a:cubicBezTo>
                  <a:cubicBezTo>
                    <a:pt x="32" y="337"/>
                    <a:pt x="32" y="337"/>
                    <a:pt x="32" y="337"/>
                  </a:cubicBezTo>
                  <a:cubicBezTo>
                    <a:pt x="32" y="337"/>
                    <a:pt x="32" y="337"/>
                    <a:pt x="32" y="337"/>
                  </a:cubicBezTo>
                  <a:cubicBezTo>
                    <a:pt x="32" y="337"/>
                    <a:pt x="32" y="337"/>
                    <a:pt x="32" y="337"/>
                  </a:cubicBezTo>
                  <a:cubicBezTo>
                    <a:pt x="33" y="337"/>
                    <a:pt x="33" y="337"/>
                    <a:pt x="34" y="337"/>
                  </a:cubicBezTo>
                  <a:cubicBezTo>
                    <a:pt x="34" y="337"/>
                    <a:pt x="33" y="338"/>
                    <a:pt x="33" y="338"/>
                  </a:cubicBezTo>
                  <a:cubicBezTo>
                    <a:pt x="33" y="338"/>
                    <a:pt x="33" y="338"/>
                    <a:pt x="33" y="338"/>
                  </a:cubicBezTo>
                  <a:cubicBezTo>
                    <a:pt x="33" y="338"/>
                    <a:pt x="34" y="338"/>
                    <a:pt x="34" y="338"/>
                  </a:cubicBezTo>
                  <a:cubicBezTo>
                    <a:pt x="34" y="338"/>
                    <a:pt x="34" y="338"/>
                    <a:pt x="34" y="338"/>
                  </a:cubicBezTo>
                  <a:cubicBezTo>
                    <a:pt x="34" y="338"/>
                    <a:pt x="34" y="338"/>
                    <a:pt x="34" y="338"/>
                  </a:cubicBezTo>
                  <a:cubicBezTo>
                    <a:pt x="34" y="338"/>
                    <a:pt x="35" y="338"/>
                    <a:pt x="34" y="338"/>
                  </a:cubicBezTo>
                  <a:cubicBezTo>
                    <a:pt x="34" y="338"/>
                    <a:pt x="34" y="338"/>
                    <a:pt x="34" y="338"/>
                  </a:cubicBezTo>
                  <a:cubicBezTo>
                    <a:pt x="34" y="338"/>
                    <a:pt x="34" y="338"/>
                    <a:pt x="35" y="338"/>
                  </a:cubicBezTo>
                  <a:cubicBezTo>
                    <a:pt x="35" y="338"/>
                    <a:pt x="35" y="339"/>
                    <a:pt x="35" y="339"/>
                  </a:cubicBezTo>
                  <a:cubicBezTo>
                    <a:pt x="35" y="339"/>
                    <a:pt x="35" y="339"/>
                    <a:pt x="35" y="339"/>
                  </a:cubicBezTo>
                  <a:cubicBezTo>
                    <a:pt x="35" y="339"/>
                    <a:pt x="35" y="339"/>
                    <a:pt x="35" y="339"/>
                  </a:cubicBezTo>
                  <a:cubicBezTo>
                    <a:pt x="35" y="339"/>
                    <a:pt x="35" y="340"/>
                    <a:pt x="36" y="340"/>
                  </a:cubicBezTo>
                  <a:cubicBezTo>
                    <a:pt x="36" y="340"/>
                    <a:pt x="36" y="340"/>
                    <a:pt x="36" y="340"/>
                  </a:cubicBezTo>
                  <a:cubicBezTo>
                    <a:pt x="36" y="340"/>
                    <a:pt x="36" y="340"/>
                    <a:pt x="37" y="340"/>
                  </a:cubicBezTo>
                  <a:cubicBezTo>
                    <a:pt x="37" y="340"/>
                    <a:pt x="37" y="340"/>
                    <a:pt x="37" y="340"/>
                  </a:cubicBezTo>
                  <a:cubicBezTo>
                    <a:pt x="37" y="340"/>
                    <a:pt x="38" y="340"/>
                    <a:pt x="38" y="340"/>
                  </a:cubicBezTo>
                  <a:cubicBezTo>
                    <a:pt x="38" y="340"/>
                    <a:pt x="38" y="340"/>
                    <a:pt x="38" y="340"/>
                  </a:cubicBezTo>
                  <a:cubicBezTo>
                    <a:pt x="38" y="340"/>
                    <a:pt x="38" y="339"/>
                    <a:pt x="38" y="340"/>
                  </a:cubicBezTo>
                  <a:cubicBezTo>
                    <a:pt x="38" y="340"/>
                    <a:pt x="38" y="340"/>
                    <a:pt x="38" y="340"/>
                  </a:cubicBezTo>
                  <a:cubicBezTo>
                    <a:pt x="39" y="340"/>
                    <a:pt x="39" y="340"/>
                    <a:pt x="40" y="340"/>
                  </a:cubicBezTo>
                  <a:cubicBezTo>
                    <a:pt x="40" y="340"/>
                    <a:pt x="40" y="340"/>
                    <a:pt x="40" y="340"/>
                  </a:cubicBezTo>
                  <a:cubicBezTo>
                    <a:pt x="40" y="340"/>
                    <a:pt x="40" y="340"/>
                    <a:pt x="40" y="339"/>
                  </a:cubicBezTo>
                  <a:cubicBezTo>
                    <a:pt x="40" y="339"/>
                    <a:pt x="41" y="338"/>
                    <a:pt x="41" y="338"/>
                  </a:cubicBezTo>
                  <a:cubicBezTo>
                    <a:pt x="41" y="338"/>
                    <a:pt x="41" y="338"/>
                    <a:pt x="41" y="338"/>
                  </a:cubicBezTo>
                  <a:cubicBezTo>
                    <a:pt x="41" y="338"/>
                    <a:pt x="41" y="339"/>
                    <a:pt x="41" y="339"/>
                  </a:cubicBezTo>
                  <a:cubicBezTo>
                    <a:pt x="41" y="339"/>
                    <a:pt x="42" y="339"/>
                    <a:pt x="42" y="339"/>
                  </a:cubicBezTo>
                  <a:cubicBezTo>
                    <a:pt x="43" y="339"/>
                    <a:pt x="43" y="339"/>
                    <a:pt x="43" y="339"/>
                  </a:cubicBezTo>
                  <a:cubicBezTo>
                    <a:pt x="43" y="339"/>
                    <a:pt x="44" y="340"/>
                    <a:pt x="44" y="340"/>
                  </a:cubicBezTo>
                  <a:cubicBezTo>
                    <a:pt x="44" y="340"/>
                    <a:pt x="45" y="340"/>
                    <a:pt x="45" y="340"/>
                  </a:cubicBezTo>
                  <a:cubicBezTo>
                    <a:pt x="45" y="340"/>
                    <a:pt x="47" y="341"/>
                    <a:pt x="47" y="341"/>
                  </a:cubicBezTo>
                  <a:cubicBezTo>
                    <a:pt x="47" y="341"/>
                    <a:pt x="49" y="341"/>
                    <a:pt x="49" y="341"/>
                  </a:cubicBezTo>
                  <a:cubicBezTo>
                    <a:pt x="49" y="341"/>
                    <a:pt x="50" y="340"/>
                    <a:pt x="50" y="340"/>
                  </a:cubicBezTo>
                  <a:cubicBezTo>
                    <a:pt x="50" y="340"/>
                    <a:pt x="49" y="340"/>
                    <a:pt x="49" y="340"/>
                  </a:cubicBezTo>
                  <a:cubicBezTo>
                    <a:pt x="49" y="340"/>
                    <a:pt x="50" y="340"/>
                    <a:pt x="50" y="340"/>
                  </a:cubicBezTo>
                  <a:cubicBezTo>
                    <a:pt x="50" y="340"/>
                    <a:pt x="50" y="340"/>
                    <a:pt x="50" y="340"/>
                  </a:cubicBezTo>
                  <a:cubicBezTo>
                    <a:pt x="50" y="340"/>
                    <a:pt x="50" y="340"/>
                    <a:pt x="50" y="340"/>
                  </a:cubicBezTo>
                  <a:cubicBezTo>
                    <a:pt x="50" y="313"/>
                    <a:pt x="50" y="313"/>
                    <a:pt x="50" y="313"/>
                  </a:cubicBezTo>
                  <a:cubicBezTo>
                    <a:pt x="50" y="313"/>
                    <a:pt x="50" y="313"/>
                    <a:pt x="50" y="313"/>
                  </a:cubicBezTo>
                  <a:close/>
                  <a:moveTo>
                    <a:pt x="58" y="344"/>
                  </a:moveTo>
                  <a:cubicBezTo>
                    <a:pt x="58" y="344"/>
                    <a:pt x="58" y="344"/>
                    <a:pt x="58" y="344"/>
                  </a:cubicBezTo>
                  <a:cubicBezTo>
                    <a:pt x="59" y="344"/>
                    <a:pt x="59" y="344"/>
                    <a:pt x="59" y="344"/>
                  </a:cubicBezTo>
                  <a:cubicBezTo>
                    <a:pt x="59" y="344"/>
                    <a:pt x="59" y="345"/>
                    <a:pt x="59" y="345"/>
                  </a:cubicBezTo>
                  <a:cubicBezTo>
                    <a:pt x="59" y="345"/>
                    <a:pt x="59" y="345"/>
                    <a:pt x="58" y="345"/>
                  </a:cubicBezTo>
                  <a:cubicBezTo>
                    <a:pt x="58" y="345"/>
                    <a:pt x="58" y="345"/>
                    <a:pt x="58" y="345"/>
                  </a:cubicBezTo>
                  <a:cubicBezTo>
                    <a:pt x="59" y="345"/>
                    <a:pt x="59" y="345"/>
                    <a:pt x="59" y="345"/>
                  </a:cubicBezTo>
                  <a:cubicBezTo>
                    <a:pt x="59" y="345"/>
                    <a:pt x="59" y="345"/>
                    <a:pt x="59" y="345"/>
                  </a:cubicBezTo>
                  <a:cubicBezTo>
                    <a:pt x="59" y="345"/>
                    <a:pt x="59" y="345"/>
                    <a:pt x="59" y="345"/>
                  </a:cubicBezTo>
                  <a:cubicBezTo>
                    <a:pt x="59" y="345"/>
                    <a:pt x="60" y="345"/>
                    <a:pt x="60" y="345"/>
                  </a:cubicBezTo>
                  <a:cubicBezTo>
                    <a:pt x="60" y="345"/>
                    <a:pt x="60" y="345"/>
                    <a:pt x="60" y="345"/>
                  </a:cubicBezTo>
                  <a:cubicBezTo>
                    <a:pt x="61" y="345"/>
                    <a:pt x="61" y="345"/>
                    <a:pt x="61" y="345"/>
                  </a:cubicBezTo>
                  <a:cubicBezTo>
                    <a:pt x="61" y="344"/>
                    <a:pt x="61" y="344"/>
                    <a:pt x="61" y="344"/>
                  </a:cubicBezTo>
                  <a:cubicBezTo>
                    <a:pt x="61" y="344"/>
                    <a:pt x="61" y="344"/>
                    <a:pt x="62" y="343"/>
                  </a:cubicBezTo>
                  <a:cubicBezTo>
                    <a:pt x="62" y="342"/>
                    <a:pt x="61" y="341"/>
                    <a:pt x="60" y="341"/>
                  </a:cubicBezTo>
                  <a:cubicBezTo>
                    <a:pt x="59" y="341"/>
                    <a:pt x="58" y="341"/>
                    <a:pt x="57" y="341"/>
                  </a:cubicBezTo>
                  <a:cubicBezTo>
                    <a:pt x="57" y="341"/>
                    <a:pt x="57" y="341"/>
                    <a:pt x="56" y="341"/>
                  </a:cubicBezTo>
                  <a:cubicBezTo>
                    <a:pt x="56" y="340"/>
                    <a:pt x="56" y="340"/>
                    <a:pt x="56" y="340"/>
                  </a:cubicBezTo>
                  <a:cubicBezTo>
                    <a:pt x="56" y="340"/>
                    <a:pt x="55" y="340"/>
                    <a:pt x="55" y="340"/>
                  </a:cubicBezTo>
                  <a:cubicBezTo>
                    <a:pt x="55" y="340"/>
                    <a:pt x="54" y="340"/>
                    <a:pt x="54" y="340"/>
                  </a:cubicBezTo>
                  <a:cubicBezTo>
                    <a:pt x="54" y="340"/>
                    <a:pt x="54" y="340"/>
                    <a:pt x="53" y="340"/>
                  </a:cubicBezTo>
                  <a:cubicBezTo>
                    <a:pt x="53" y="340"/>
                    <a:pt x="53" y="341"/>
                    <a:pt x="53" y="341"/>
                  </a:cubicBezTo>
                  <a:cubicBezTo>
                    <a:pt x="53" y="341"/>
                    <a:pt x="53" y="341"/>
                    <a:pt x="53" y="341"/>
                  </a:cubicBezTo>
                  <a:cubicBezTo>
                    <a:pt x="53" y="341"/>
                    <a:pt x="53" y="341"/>
                    <a:pt x="53" y="342"/>
                  </a:cubicBezTo>
                  <a:cubicBezTo>
                    <a:pt x="54" y="342"/>
                    <a:pt x="54" y="342"/>
                    <a:pt x="54" y="342"/>
                  </a:cubicBezTo>
                  <a:cubicBezTo>
                    <a:pt x="54" y="343"/>
                    <a:pt x="54" y="343"/>
                    <a:pt x="54" y="343"/>
                  </a:cubicBezTo>
                  <a:cubicBezTo>
                    <a:pt x="54" y="343"/>
                    <a:pt x="54" y="344"/>
                    <a:pt x="54" y="344"/>
                  </a:cubicBezTo>
                  <a:cubicBezTo>
                    <a:pt x="54" y="344"/>
                    <a:pt x="54" y="344"/>
                    <a:pt x="54" y="344"/>
                  </a:cubicBezTo>
                  <a:cubicBezTo>
                    <a:pt x="55" y="344"/>
                    <a:pt x="55" y="345"/>
                    <a:pt x="55" y="344"/>
                  </a:cubicBezTo>
                  <a:cubicBezTo>
                    <a:pt x="55" y="344"/>
                    <a:pt x="55" y="344"/>
                    <a:pt x="55" y="344"/>
                  </a:cubicBezTo>
                  <a:cubicBezTo>
                    <a:pt x="55" y="344"/>
                    <a:pt x="55" y="344"/>
                    <a:pt x="55" y="344"/>
                  </a:cubicBezTo>
                  <a:cubicBezTo>
                    <a:pt x="55" y="344"/>
                    <a:pt x="55" y="344"/>
                    <a:pt x="56" y="344"/>
                  </a:cubicBezTo>
                  <a:cubicBezTo>
                    <a:pt x="56" y="344"/>
                    <a:pt x="56" y="344"/>
                    <a:pt x="56" y="344"/>
                  </a:cubicBezTo>
                  <a:cubicBezTo>
                    <a:pt x="56" y="344"/>
                    <a:pt x="56" y="344"/>
                    <a:pt x="56" y="344"/>
                  </a:cubicBezTo>
                  <a:cubicBezTo>
                    <a:pt x="57" y="344"/>
                    <a:pt x="57" y="344"/>
                    <a:pt x="57" y="345"/>
                  </a:cubicBezTo>
                  <a:cubicBezTo>
                    <a:pt x="57" y="345"/>
                    <a:pt x="57" y="345"/>
                    <a:pt x="58" y="345"/>
                  </a:cubicBezTo>
                  <a:cubicBezTo>
                    <a:pt x="58" y="344"/>
                    <a:pt x="58" y="344"/>
                    <a:pt x="58" y="344"/>
                  </a:cubicBezTo>
                  <a:close/>
                  <a:moveTo>
                    <a:pt x="62" y="345"/>
                  </a:moveTo>
                  <a:cubicBezTo>
                    <a:pt x="62" y="345"/>
                    <a:pt x="62" y="345"/>
                    <a:pt x="62" y="345"/>
                  </a:cubicBezTo>
                  <a:cubicBezTo>
                    <a:pt x="62" y="345"/>
                    <a:pt x="62" y="345"/>
                    <a:pt x="62" y="346"/>
                  </a:cubicBezTo>
                  <a:cubicBezTo>
                    <a:pt x="62" y="346"/>
                    <a:pt x="62" y="346"/>
                    <a:pt x="62" y="346"/>
                  </a:cubicBezTo>
                  <a:cubicBezTo>
                    <a:pt x="62" y="346"/>
                    <a:pt x="62" y="346"/>
                    <a:pt x="62" y="346"/>
                  </a:cubicBezTo>
                  <a:cubicBezTo>
                    <a:pt x="62" y="346"/>
                    <a:pt x="62" y="346"/>
                    <a:pt x="63" y="346"/>
                  </a:cubicBezTo>
                  <a:cubicBezTo>
                    <a:pt x="63" y="346"/>
                    <a:pt x="63" y="346"/>
                    <a:pt x="63" y="346"/>
                  </a:cubicBezTo>
                  <a:cubicBezTo>
                    <a:pt x="63" y="346"/>
                    <a:pt x="63" y="346"/>
                    <a:pt x="63" y="346"/>
                  </a:cubicBezTo>
                  <a:cubicBezTo>
                    <a:pt x="63" y="345"/>
                    <a:pt x="63" y="345"/>
                    <a:pt x="63" y="344"/>
                  </a:cubicBezTo>
                  <a:cubicBezTo>
                    <a:pt x="63" y="344"/>
                    <a:pt x="63" y="344"/>
                    <a:pt x="63" y="344"/>
                  </a:cubicBezTo>
                  <a:cubicBezTo>
                    <a:pt x="63" y="344"/>
                    <a:pt x="63" y="344"/>
                    <a:pt x="63" y="344"/>
                  </a:cubicBezTo>
                  <a:cubicBezTo>
                    <a:pt x="62" y="344"/>
                    <a:pt x="62" y="344"/>
                    <a:pt x="62" y="344"/>
                  </a:cubicBezTo>
                  <a:cubicBezTo>
                    <a:pt x="62" y="344"/>
                    <a:pt x="62" y="344"/>
                    <a:pt x="62" y="344"/>
                  </a:cubicBezTo>
                  <a:cubicBezTo>
                    <a:pt x="62" y="344"/>
                    <a:pt x="62" y="344"/>
                    <a:pt x="62" y="345"/>
                  </a:cubicBezTo>
                  <a:cubicBezTo>
                    <a:pt x="62" y="345"/>
                    <a:pt x="62" y="345"/>
                    <a:pt x="62" y="345"/>
                  </a:cubicBezTo>
                  <a:close/>
                  <a:moveTo>
                    <a:pt x="65" y="344"/>
                  </a:moveTo>
                  <a:cubicBezTo>
                    <a:pt x="65" y="344"/>
                    <a:pt x="64" y="344"/>
                    <a:pt x="64" y="344"/>
                  </a:cubicBezTo>
                  <a:cubicBezTo>
                    <a:pt x="64" y="344"/>
                    <a:pt x="64" y="345"/>
                    <a:pt x="64" y="345"/>
                  </a:cubicBezTo>
                  <a:cubicBezTo>
                    <a:pt x="64" y="345"/>
                    <a:pt x="64" y="345"/>
                    <a:pt x="64" y="345"/>
                  </a:cubicBezTo>
                  <a:cubicBezTo>
                    <a:pt x="64" y="345"/>
                    <a:pt x="64" y="345"/>
                    <a:pt x="64" y="345"/>
                  </a:cubicBezTo>
                  <a:cubicBezTo>
                    <a:pt x="65" y="345"/>
                    <a:pt x="65" y="345"/>
                    <a:pt x="65" y="345"/>
                  </a:cubicBezTo>
                  <a:cubicBezTo>
                    <a:pt x="65" y="345"/>
                    <a:pt x="65" y="345"/>
                    <a:pt x="65" y="345"/>
                  </a:cubicBezTo>
                  <a:cubicBezTo>
                    <a:pt x="65" y="345"/>
                    <a:pt x="65" y="345"/>
                    <a:pt x="65" y="345"/>
                  </a:cubicBezTo>
                  <a:cubicBezTo>
                    <a:pt x="65" y="344"/>
                    <a:pt x="66" y="344"/>
                    <a:pt x="66" y="344"/>
                  </a:cubicBezTo>
                  <a:cubicBezTo>
                    <a:pt x="66" y="344"/>
                    <a:pt x="66" y="344"/>
                    <a:pt x="66" y="344"/>
                  </a:cubicBezTo>
                  <a:cubicBezTo>
                    <a:pt x="66" y="344"/>
                    <a:pt x="65" y="344"/>
                    <a:pt x="65" y="344"/>
                  </a:cubicBezTo>
                  <a:cubicBezTo>
                    <a:pt x="65" y="344"/>
                    <a:pt x="65" y="344"/>
                    <a:pt x="65" y="344"/>
                  </a:cubicBezTo>
                  <a:cubicBezTo>
                    <a:pt x="65" y="344"/>
                    <a:pt x="65" y="344"/>
                    <a:pt x="65" y="344"/>
                  </a:cubicBezTo>
                  <a:cubicBezTo>
                    <a:pt x="65" y="344"/>
                    <a:pt x="65" y="344"/>
                    <a:pt x="65" y="344"/>
                  </a:cubicBezTo>
                  <a:close/>
                  <a:moveTo>
                    <a:pt x="42" y="343"/>
                  </a:moveTo>
                  <a:cubicBezTo>
                    <a:pt x="41" y="343"/>
                    <a:pt x="41" y="343"/>
                    <a:pt x="41" y="343"/>
                  </a:cubicBezTo>
                  <a:cubicBezTo>
                    <a:pt x="41" y="343"/>
                    <a:pt x="41" y="343"/>
                    <a:pt x="41" y="343"/>
                  </a:cubicBezTo>
                  <a:cubicBezTo>
                    <a:pt x="41" y="343"/>
                    <a:pt x="41" y="343"/>
                    <a:pt x="40" y="344"/>
                  </a:cubicBezTo>
                  <a:cubicBezTo>
                    <a:pt x="40" y="344"/>
                    <a:pt x="40" y="344"/>
                    <a:pt x="40" y="344"/>
                  </a:cubicBezTo>
                  <a:cubicBezTo>
                    <a:pt x="40" y="344"/>
                    <a:pt x="41" y="344"/>
                    <a:pt x="41" y="344"/>
                  </a:cubicBezTo>
                  <a:cubicBezTo>
                    <a:pt x="41" y="344"/>
                    <a:pt x="41" y="344"/>
                    <a:pt x="41" y="344"/>
                  </a:cubicBezTo>
                  <a:cubicBezTo>
                    <a:pt x="41" y="344"/>
                    <a:pt x="41" y="344"/>
                    <a:pt x="41" y="344"/>
                  </a:cubicBezTo>
                  <a:cubicBezTo>
                    <a:pt x="41" y="345"/>
                    <a:pt x="41" y="345"/>
                    <a:pt x="41" y="345"/>
                  </a:cubicBezTo>
                  <a:cubicBezTo>
                    <a:pt x="41" y="345"/>
                    <a:pt x="41" y="345"/>
                    <a:pt x="41" y="345"/>
                  </a:cubicBezTo>
                  <a:cubicBezTo>
                    <a:pt x="42" y="345"/>
                    <a:pt x="42" y="345"/>
                    <a:pt x="42" y="345"/>
                  </a:cubicBezTo>
                  <a:cubicBezTo>
                    <a:pt x="42" y="345"/>
                    <a:pt x="42" y="345"/>
                    <a:pt x="43" y="345"/>
                  </a:cubicBezTo>
                  <a:cubicBezTo>
                    <a:pt x="43" y="345"/>
                    <a:pt x="43" y="345"/>
                    <a:pt x="43" y="345"/>
                  </a:cubicBezTo>
                  <a:cubicBezTo>
                    <a:pt x="43" y="345"/>
                    <a:pt x="43" y="345"/>
                    <a:pt x="43" y="345"/>
                  </a:cubicBezTo>
                  <a:cubicBezTo>
                    <a:pt x="43" y="345"/>
                    <a:pt x="42" y="346"/>
                    <a:pt x="42" y="346"/>
                  </a:cubicBezTo>
                  <a:cubicBezTo>
                    <a:pt x="43" y="346"/>
                    <a:pt x="43" y="346"/>
                    <a:pt x="43" y="346"/>
                  </a:cubicBezTo>
                  <a:cubicBezTo>
                    <a:pt x="43" y="346"/>
                    <a:pt x="43" y="346"/>
                    <a:pt x="44" y="347"/>
                  </a:cubicBezTo>
                  <a:cubicBezTo>
                    <a:pt x="44" y="347"/>
                    <a:pt x="44" y="347"/>
                    <a:pt x="44" y="347"/>
                  </a:cubicBezTo>
                  <a:cubicBezTo>
                    <a:pt x="44" y="347"/>
                    <a:pt x="44" y="346"/>
                    <a:pt x="44" y="346"/>
                  </a:cubicBezTo>
                  <a:cubicBezTo>
                    <a:pt x="44" y="346"/>
                    <a:pt x="44" y="347"/>
                    <a:pt x="45" y="347"/>
                  </a:cubicBezTo>
                  <a:cubicBezTo>
                    <a:pt x="45" y="347"/>
                    <a:pt x="45" y="347"/>
                    <a:pt x="45" y="348"/>
                  </a:cubicBezTo>
                  <a:cubicBezTo>
                    <a:pt x="45" y="348"/>
                    <a:pt x="46" y="348"/>
                    <a:pt x="46" y="348"/>
                  </a:cubicBezTo>
                  <a:cubicBezTo>
                    <a:pt x="46" y="348"/>
                    <a:pt x="46" y="348"/>
                    <a:pt x="46" y="348"/>
                  </a:cubicBezTo>
                  <a:cubicBezTo>
                    <a:pt x="46" y="348"/>
                    <a:pt x="46" y="348"/>
                    <a:pt x="46" y="348"/>
                  </a:cubicBezTo>
                  <a:cubicBezTo>
                    <a:pt x="46" y="348"/>
                    <a:pt x="47" y="348"/>
                    <a:pt x="47" y="348"/>
                  </a:cubicBezTo>
                  <a:cubicBezTo>
                    <a:pt x="47" y="348"/>
                    <a:pt x="47" y="347"/>
                    <a:pt x="47" y="347"/>
                  </a:cubicBezTo>
                  <a:cubicBezTo>
                    <a:pt x="47" y="347"/>
                    <a:pt x="47" y="347"/>
                    <a:pt x="47" y="347"/>
                  </a:cubicBezTo>
                  <a:cubicBezTo>
                    <a:pt x="47" y="347"/>
                    <a:pt x="46" y="347"/>
                    <a:pt x="46" y="347"/>
                  </a:cubicBezTo>
                  <a:cubicBezTo>
                    <a:pt x="46" y="347"/>
                    <a:pt x="46" y="347"/>
                    <a:pt x="46" y="346"/>
                  </a:cubicBezTo>
                  <a:cubicBezTo>
                    <a:pt x="46" y="346"/>
                    <a:pt x="46" y="346"/>
                    <a:pt x="46" y="346"/>
                  </a:cubicBezTo>
                  <a:cubicBezTo>
                    <a:pt x="46" y="346"/>
                    <a:pt x="45" y="345"/>
                    <a:pt x="45" y="345"/>
                  </a:cubicBezTo>
                  <a:cubicBezTo>
                    <a:pt x="46" y="345"/>
                    <a:pt x="46" y="345"/>
                    <a:pt x="46" y="345"/>
                  </a:cubicBezTo>
                  <a:cubicBezTo>
                    <a:pt x="46" y="345"/>
                    <a:pt x="46" y="345"/>
                    <a:pt x="46" y="344"/>
                  </a:cubicBezTo>
                  <a:cubicBezTo>
                    <a:pt x="46" y="344"/>
                    <a:pt x="46" y="344"/>
                    <a:pt x="46" y="344"/>
                  </a:cubicBezTo>
                  <a:cubicBezTo>
                    <a:pt x="46" y="344"/>
                    <a:pt x="46" y="344"/>
                    <a:pt x="46" y="344"/>
                  </a:cubicBezTo>
                  <a:cubicBezTo>
                    <a:pt x="46" y="345"/>
                    <a:pt x="47" y="345"/>
                    <a:pt x="47" y="345"/>
                  </a:cubicBezTo>
                  <a:cubicBezTo>
                    <a:pt x="47" y="345"/>
                    <a:pt x="47" y="345"/>
                    <a:pt x="47" y="345"/>
                  </a:cubicBezTo>
                  <a:cubicBezTo>
                    <a:pt x="48" y="345"/>
                    <a:pt x="48" y="345"/>
                    <a:pt x="48" y="345"/>
                  </a:cubicBezTo>
                  <a:cubicBezTo>
                    <a:pt x="48" y="345"/>
                    <a:pt x="48" y="345"/>
                    <a:pt x="48" y="345"/>
                  </a:cubicBezTo>
                  <a:cubicBezTo>
                    <a:pt x="48" y="345"/>
                    <a:pt x="48" y="345"/>
                    <a:pt x="48" y="346"/>
                  </a:cubicBezTo>
                  <a:cubicBezTo>
                    <a:pt x="48" y="345"/>
                    <a:pt x="48" y="345"/>
                    <a:pt x="48" y="345"/>
                  </a:cubicBezTo>
                  <a:cubicBezTo>
                    <a:pt x="49" y="345"/>
                    <a:pt x="49" y="346"/>
                    <a:pt x="49" y="346"/>
                  </a:cubicBezTo>
                  <a:cubicBezTo>
                    <a:pt x="49" y="346"/>
                    <a:pt x="48" y="346"/>
                    <a:pt x="48" y="346"/>
                  </a:cubicBezTo>
                  <a:cubicBezTo>
                    <a:pt x="48" y="346"/>
                    <a:pt x="49" y="347"/>
                    <a:pt x="48" y="347"/>
                  </a:cubicBezTo>
                  <a:cubicBezTo>
                    <a:pt x="48" y="347"/>
                    <a:pt x="48" y="347"/>
                    <a:pt x="48" y="347"/>
                  </a:cubicBezTo>
                  <a:cubicBezTo>
                    <a:pt x="48" y="347"/>
                    <a:pt x="48" y="347"/>
                    <a:pt x="48" y="347"/>
                  </a:cubicBezTo>
                  <a:cubicBezTo>
                    <a:pt x="49" y="347"/>
                    <a:pt x="49" y="347"/>
                    <a:pt x="49" y="348"/>
                  </a:cubicBezTo>
                  <a:cubicBezTo>
                    <a:pt x="49" y="348"/>
                    <a:pt x="49" y="348"/>
                    <a:pt x="49" y="348"/>
                  </a:cubicBezTo>
                  <a:cubicBezTo>
                    <a:pt x="50" y="348"/>
                    <a:pt x="50" y="348"/>
                    <a:pt x="50" y="348"/>
                  </a:cubicBezTo>
                  <a:cubicBezTo>
                    <a:pt x="50" y="347"/>
                    <a:pt x="49" y="347"/>
                    <a:pt x="50" y="347"/>
                  </a:cubicBezTo>
                  <a:cubicBezTo>
                    <a:pt x="50" y="347"/>
                    <a:pt x="50" y="347"/>
                    <a:pt x="50" y="347"/>
                  </a:cubicBezTo>
                  <a:cubicBezTo>
                    <a:pt x="50" y="347"/>
                    <a:pt x="50" y="347"/>
                    <a:pt x="50" y="348"/>
                  </a:cubicBezTo>
                  <a:cubicBezTo>
                    <a:pt x="50" y="348"/>
                    <a:pt x="51" y="348"/>
                    <a:pt x="51" y="348"/>
                  </a:cubicBezTo>
                  <a:cubicBezTo>
                    <a:pt x="51" y="348"/>
                    <a:pt x="50" y="347"/>
                    <a:pt x="50" y="347"/>
                  </a:cubicBezTo>
                  <a:cubicBezTo>
                    <a:pt x="51" y="347"/>
                    <a:pt x="52" y="348"/>
                    <a:pt x="53" y="348"/>
                  </a:cubicBezTo>
                  <a:cubicBezTo>
                    <a:pt x="53" y="348"/>
                    <a:pt x="53" y="348"/>
                    <a:pt x="53" y="349"/>
                  </a:cubicBezTo>
                  <a:cubicBezTo>
                    <a:pt x="53" y="349"/>
                    <a:pt x="53" y="349"/>
                    <a:pt x="53" y="349"/>
                  </a:cubicBezTo>
                  <a:cubicBezTo>
                    <a:pt x="53" y="349"/>
                    <a:pt x="54" y="349"/>
                    <a:pt x="54" y="350"/>
                  </a:cubicBezTo>
                  <a:cubicBezTo>
                    <a:pt x="54" y="350"/>
                    <a:pt x="54" y="350"/>
                    <a:pt x="54" y="350"/>
                  </a:cubicBezTo>
                  <a:cubicBezTo>
                    <a:pt x="55" y="350"/>
                    <a:pt x="55" y="350"/>
                    <a:pt x="55" y="350"/>
                  </a:cubicBezTo>
                  <a:cubicBezTo>
                    <a:pt x="55" y="350"/>
                    <a:pt x="55" y="349"/>
                    <a:pt x="55" y="349"/>
                  </a:cubicBezTo>
                  <a:cubicBezTo>
                    <a:pt x="55" y="349"/>
                    <a:pt x="55" y="349"/>
                    <a:pt x="55" y="349"/>
                  </a:cubicBezTo>
                  <a:cubicBezTo>
                    <a:pt x="55" y="349"/>
                    <a:pt x="55" y="349"/>
                    <a:pt x="55" y="349"/>
                  </a:cubicBezTo>
                  <a:cubicBezTo>
                    <a:pt x="55" y="349"/>
                    <a:pt x="55" y="348"/>
                    <a:pt x="55" y="348"/>
                  </a:cubicBezTo>
                  <a:cubicBezTo>
                    <a:pt x="54" y="348"/>
                    <a:pt x="55" y="348"/>
                    <a:pt x="54" y="347"/>
                  </a:cubicBezTo>
                  <a:cubicBezTo>
                    <a:pt x="54" y="347"/>
                    <a:pt x="54" y="347"/>
                    <a:pt x="54" y="347"/>
                  </a:cubicBezTo>
                  <a:cubicBezTo>
                    <a:pt x="54" y="347"/>
                    <a:pt x="54" y="347"/>
                    <a:pt x="54" y="347"/>
                  </a:cubicBezTo>
                  <a:cubicBezTo>
                    <a:pt x="54" y="346"/>
                    <a:pt x="53" y="347"/>
                    <a:pt x="53" y="346"/>
                  </a:cubicBezTo>
                  <a:cubicBezTo>
                    <a:pt x="53" y="346"/>
                    <a:pt x="53" y="346"/>
                    <a:pt x="53" y="346"/>
                  </a:cubicBezTo>
                  <a:cubicBezTo>
                    <a:pt x="53" y="346"/>
                    <a:pt x="52" y="346"/>
                    <a:pt x="52" y="346"/>
                  </a:cubicBezTo>
                  <a:cubicBezTo>
                    <a:pt x="52" y="346"/>
                    <a:pt x="51" y="346"/>
                    <a:pt x="51" y="346"/>
                  </a:cubicBezTo>
                  <a:cubicBezTo>
                    <a:pt x="51" y="346"/>
                    <a:pt x="51" y="345"/>
                    <a:pt x="51" y="345"/>
                  </a:cubicBezTo>
                  <a:cubicBezTo>
                    <a:pt x="52" y="345"/>
                    <a:pt x="53" y="345"/>
                    <a:pt x="53" y="345"/>
                  </a:cubicBezTo>
                  <a:cubicBezTo>
                    <a:pt x="53" y="345"/>
                    <a:pt x="53" y="344"/>
                    <a:pt x="52" y="344"/>
                  </a:cubicBezTo>
                  <a:cubicBezTo>
                    <a:pt x="52" y="344"/>
                    <a:pt x="52" y="344"/>
                    <a:pt x="51" y="344"/>
                  </a:cubicBezTo>
                  <a:cubicBezTo>
                    <a:pt x="50" y="344"/>
                    <a:pt x="49" y="344"/>
                    <a:pt x="48" y="343"/>
                  </a:cubicBezTo>
                  <a:cubicBezTo>
                    <a:pt x="48" y="343"/>
                    <a:pt x="48" y="343"/>
                    <a:pt x="48" y="342"/>
                  </a:cubicBezTo>
                  <a:cubicBezTo>
                    <a:pt x="48" y="342"/>
                    <a:pt x="48" y="342"/>
                    <a:pt x="48" y="342"/>
                  </a:cubicBezTo>
                  <a:cubicBezTo>
                    <a:pt x="48" y="342"/>
                    <a:pt x="49" y="342"/>
                    <a:pt x="49" y="342"/>
                  </a:cubicBezTo>
                  <a:cubicBezTo>
                    <a:pt x="49" y="343"/>
                    <a:pt x="49" y="343"/>
                    <a:pt x="49" y="343"/>
                  </a:cubicBezTo>
                  <a:cubicBezTo>
                    <a:pt x="50" y="343"/>
                    <a:pt x="50" y="343"/>
                    <a:pt x="51" y="343"/>
                  </a:cubicBezTo>
                  <a:cubicBezTo>
                    <a:pt x="51" y="343"/>
                    <a:pt x="51" y="343"/>
                    <a:pt x="51" y="343"/>
                  </a:cubicBezTo>
                  <a:cubicBezTo>
                    <a:pt x="51" y="343"/>
                    <a:pt x="51" y="343"/>
                    <a:pt x="51" y="343"/>
                  </a:cubicBezTo>
                  <a:cubicBezTo>
                    <a:pt x="52" y="343"/>
                    <a:pt x="51" y="343"/>
                    <a:pt x="51" y="342"/>
                  </a:cubicBezTo>
                  <a:cubicBezTo>
                    <a:pt x="52" y="342"/>
                    <a:pt x="52" y="342"/>
                    <a:pt x="52" y="342"/>
                  </a:cubicBezTo>
                  <a:cubicBezTo>
                    <a:pt x="52" y="342"/>
                    <a:pt x="53" y="342"/>
                    <a:pt x="53" y="342"/>
                  </a:cubicBezTo>
                  <a:cubicBezTo>
                    <a:pt x="53" y="342"/>
                    <a:pt x="53" y="342"/>
                    <a:pt x="53" y="342"/>
                  </a:cubicBezTo>
                  <a:cubicBezTo>
                    <a:pt x="52" y="341"/>
                    <a:pt x="52" y="341"/>
                    <a:pt x="52" y="341"/>
                  </a:cubicBezTo>
                  <a:cubicBezTo>
                    <a:pt x="52" y="341"/>
                    <a:pt x="51" y="341"/>
                    <a:pt x="50" y="341"/>
                  </a:cubicBezTo>
                  <a:cubicBezTo>
                    <a:pt x="50" y="341"/>
                    <a:pt x="49" y="341"/>
                    <a:pt x="49" y="341"/>
                  </a:cubicBezTo>
                  <a:cubicBezTo>
                    <a:pt x="48" y="341"/>
                    <a:pt x="48" y="341"/>
                    <a:pt x="47" y="341"/>
                  </a:cubicBezTo>
                  <a:cubicBezTo>
                    <a:pt x="47" y="342"/>
                    <a:pt x="46" y="342"/>
                    <a:pt x="46" y="342"/>
                  </a:cubicBezTo>
                  <a:cubicBezTo>
                    <a:pt x="46" y="342"/>
                    <a:pt x="45" y="342"/>
                    <a:pt x="45" y="342"/>
                  </a:cubicBezTo>
                  <a:cubicBezTo>
                    <a:pt x="45" y="342"/>
                    <a:pt x="45" y="342"/>
                    <a:pt x="45" y="342"/>
                  </a:cubicBezTo>
                  <a:cubicBezTo>
                    <a:pt x="45" y="342"/>
                    <a:pt x="45" y="342"/>
                    <a:pt x="44" y="342"/>
                  </a:cubicBezTo>
                  <a:cubicBezTo>
                    <a:pt x="45" y="342"/>
                    <a:pt x="46" y="341"/>
                    <a:pt x="46" y="341"/>
                  </a:cubicBezTo>
                  <a:cubicBezTo>
                    <a:pt x="46" y="341"/>
                    <a:pt x="46" y="341"/>
                    <a:pt x="46" y="341"/>
                  </a:cubicBezTo>
                  <a:cubicBezTo>
                    <a:pt x="44" y="340"/>
                    <a:pt x="43" y="340"/>
                    <a:pt x="42" y="340"/>
                  </a:cubicBezTo>
                  <a:cubicBezTo>
                    <a:pt x="42" y="340"/>
                    <a:pt x="41" y="340"/>
                    <a:pt x="41" y="341"/>
                  </a:cubicBezTo>
                  <a:cubicBezTo>
                    <a:pt x="41" y="341"/>
                    <a:pt x="41" y="341"/>
                    <a:pt x="41" y="341"/>
                  </a:cubicBezTo>
                  <a:cubicBezTo>
                    <a:pt x="41" y="341"/>
                    <a:pt x="41" y="341"/>
                    <a:pt x="41" y="342"/>
                  </a:cubicBezTo>
                  <a:cubicBezTo>
                    <a:pt x="41" y="342"/>
                    <a:pt x="41" y="342"/>
                    <a:pt x="42" y="342"/>
                  </a:cubicBezTo>
                  <a:cubicBezTo>
                    <a:pt x="42" y="342"/>
                    <a:pt x="42" y="342"/>
                    <a:pt x="42" y="342"/>
                  </a:cubicBezTo>
                  <a:cubicBezTo>
                    <a:pt x="43" y="342"/>
                    <a:pt x="43" y="342"/>
                    <a:pt x="43" y="342"/>
                  </a:cubicBezTo>
                  <a:cubicBezTo>
                    <a:pt x="43" y="342"/>
                    <a:pt x="44" y="342"/>
                    <a:pt x="44" y="342"/>
                  </a:cubicBezTo>
                  <a:cubicBezTo>
                    <a:pt x="44" y="342"/>
                    <a:pt x="44" y="342"/>
                    <a:pt x="44" y="342"/>
                  </a:cubicBezTo>
                  <a:cubicBezTo>
                    <a:pt x="43" y="343"/>
                    <a:pt x="42" y="342"/>
                    <a:pt x="42" y="343"/>
                  </a:cubicBezTo>
                  <a:close/>
                  <a:moveTo>
                    <a:pt x="32" y="329"/>
                  </a:moveTo>
                  <a:cubicBezTo>
                    <a:pt x="31" y="329"/>
                    <a:pt x="31" y="329"/>
                    <a:pt x="31" y="329"/>
                  </a:cubicBezTo>
                  <a:cubicBezTo>
                    <a:pt x="31" y="329"/>
                    <a:pt x="31" y="329"/>
                    <a:pt x="31" y="329"/>
                  </a:cubicBezTo>
                  <a:cubicBezTo>
                    <a:pt x="31" y="329"/>
                    <a:pt x="31" y="329"/>
                    <a:pt x="31" y="329"/>
                  </a:cubicBezTo>
                  <a:cubicBezTo>
                    <a:pt x="31" y="329"/>
                    <a:pt x="31" y="329"/>
                    <a:pt x="31" y="329"/>
                  </a:cubicBezTo>
                  <a:cubicBezTo>
                    <a:pt x="31" y="329"/>
                    <a:pt x="31" y="329"/>
                    <a:pt x="31" y="329"/>
                  </a:cubicBezTo>
                  <a:cubicBezTo>
                    <a:pt x="30" y="329"/>
                    <a:pt x="30" y="329"/>
                    <a:pt x="30" y="329"/>
                  </a:cubicBezTo>
                  <a:cubicBezTo>
                    <a:pt x="30" y="329"/>
                    <a:pt x="30" y="329"/>
                    <a:pt x="29" y="329"/>
                  </a:cubicBezTo>
                  <a:cubicBezTo>
                    <a:pt x="29" y="329"/>
                    <a:pt x="29" y="329"/>
                    <a:pt x="29" y="329"/>
                  </a:cubicBezTo>
                  <a:cubicBezTo>
                    <a:pt x="29" y="329"/>
                    <a:pt x="29" y="329"/>
                    <a:pt x="29" y="329"/>
                  </a:cubicBezTo>
                  <a:cubicBezTo>
                    <a:pt x="29" y="329"/>
                    <a:pt x="29" y="330"/>
                    <a:pt x="29" y="330"/>
                  </a:cubicBezTo>
                  <a:cubicBezTo>
                    <a:pt x="29" y="330"/>
                    <a:pt x="29" y="330"/>
                    <a:pt x="29" y="330"/>
                  </a:cubicBezTo>
                  <a:cubicBezTo>
                    <a:pt x="29" y="330"/>
                    <a:pt x="29" y="330"/>
                    <a:pt x="29" y="330"/>
                  </a:cubicBezTo>
                  <a:cubicBezTo>
                    <a:pt x="29" y="330"/>
                    <a:pt x="29" y="330"/>
                    <a:pt x="29" y="329"/>
                  </a:cubicBezTo>
                  <a:cubicBezTo>
                    <a:pt x="29" y="329"/>
                    <a:pt x="29" y="329"/>
                    <a:pt x="29" y="329"/>
                  </a:cubicBezTo>
                  <a:cubicBezTo>
                    <a:pt x="29" y="329"/>
                    <a:pt x="29" y="329"/>
                    <a:pt x="29" y="329"/>
                  </a:cubicBezTo>
                  <a:cubicBezTo>
                    <a:pt x="29" y="329"/>
                    <a:pt x="29" y="328"/>
                    <a:pt x="29" y="328"/>
                  </a:cubicBezTo>
                  <a:cubicBezTo>
                    <a:pt x="29" y="328"/>
                    <a:pt x="29" y="328"/>
                    <a:pt x="28" y="328"/>
                  </a:cubicBezTo>
                  <a:cubicBezTo>
                    <a:pt x="28" y="328"/>
                    <a:pt x="28" y="328"/>
                    <a:pt x="28" y="328"/>
                  </a:cubicBezTo>
                  <a:cubicBezTo>
                    <a:pt x="28" y="328"/>
                    <a:pt x="28" y="328"/>
                    <a:pt x="28" y="328"/>
                  </a:cubicBezTo>
                  <a:cubicBezTo>
                    <a:pt x="28" y="328"/>
                    <a:pt x="28" y="328"/>
                    <a:pt x="28" y="329"/>
                  </a:cubicBezTo>
                  <a:cubicBezTo>
                    <a:pt x="28" y="329"/>
                    <a:pt x="28" y="329"/>
                    <a:pt x="28" y="329"/>
                  </a:cubicBezTo>
                  <a:cubicBezTo>
                    <a:pt x="28" y="328"/>
                    <a:pt x="28" y="328"/>
                    <a:pt x="28" y="328"/>
                  </a:cubicBezTo>
                  <a:cubicBezTo>
                    <a:pt x="28" y="328"/>
                    <a:pt x="28" y="328"/>
                    <a:pt x="28" y="328"/>
                  </a:cubicBezTo>
                  <a:cubicBezTo>
                    <a:pt x="27" y="328"/>
                    <a:pt x="27" y="328"/>
                    <a:pt x="27" y="328"/>
                  </a:cubicBezTo>
                  <a:cubicBezTo>
                    <a:pt x="27" y="328"/>
                    <a:pt x="27" y="328"/>
                    <a:pt x="27" y="328"/>
                  </a:cubicBezTo>
                  <a:cubicBezTo>
                    <a:pt x="26" y="328"/>
                    <a:pt x="26" y="328"/>
                    <a:pt x="26" y="328"/>
                  </a:cubicBezTo>
                  <a:cubicBezTo>
                    <a:pt x="26" y="328"/>
                    <a:pt x="26" y="329"/>
                    <a:pt x="26" y="328"/>
                  </a:cubicBezTo>
                  <a:cubicBezTo>
                    <a:pt x="26" y="328"/>
                    <a:pt x="26" y="328"/>
                    <a:pt x="26" y="328"/>
                  </a:cubicBezTo>
                  <a:cubicBezTo>
                    <a:pt x="26" y="328"/>
                    <a:pt x="26" y="328"/>
                    <a:pt x="26" y="328"/>
                  </a:cubicBezTo>
                  <a:cubicBezTo>
                    <a:pt x="26" y="328"/>
                    <a:pt x="26" y="328"/>
                    <a:pt x="26" y="328"/>
                  </a:cubicBezTo>
                  <a:cubicBezTo>
                    <a:pt x="26" y="328"/>
                    <a:pt x="26" y="327"/>
                    <a:pt x="26" y="327"/>
                  </a:cubicBezTo>
                  <a:cubicBezTo>
                    <a:pt x="26" y="327"/>
                    <a:pt x="26" y="327"/>
                    <a:pt x="26" y="327"/>
                  </a:cubicBezTo>
                  <a:cubicBezTo>
                    <a:pt x="25" y="328"/>
                    <a:pt x="25" y="328"/>
                    <a:pt x="25" y="328"/>
                  </a:cubicBezTo>
                  <a:cubicBezTo>
                    <a:pt x="25" y="328"/>
                    <a:pt x="25" y="328"/>
                    <a:pt x="26" y="328"/>
                  </a:cubicBezTo>
                  <a:cubicBezTo>
                    <a:pt x="26" y="328"/>
                    <a:pt x="25" y="328"/>
                    <a:pt x="25" y="328"/>
                  </a:cubicBezTo>
                  <a:cubicBezTo>
                    <a:pt x="25" y="328"/>
                    <a:pt x="25" y="328"/>
                    <a:pt x="25" y="328"/>
                  </a:cubicBezTo>
                  <a:cubicBezTo>
                    <a:pt x="25" y="328"/>
                    <a:pt x="25" y="329"/>
                    <a:pt x="25" y="329"/>
                  </a:cubicBezTo>
                  <a:cubicBezTo>
                    <a:pt x="25" y="329"/>
                    <a:pt x="25" y="329"/>
                    <a:pt x="25" y="329"/>
                  </a:cubicBezTo>
                  <a:cubicBezTo>
                    <a:pt x="25" y="330"/>
                    <a:pt x="25" y="330"/>
                    <a:pt x="25" y="330"/>
                  </a:cubicBezTo>
                  <a:cubicBezTo>
                    <a:pt x="25" y="330"/>
                    <a:pt x="25" y="330"/>
                    <a:pt x="25" y="330"/>
                  </a:cubicBezTo>
                  <a:cubicBezTo>
                    <a:pt x="26" y="330"/>
                    <a:pt x="26" y="330"/>
                    <a:pt x="26" y="330"/>
                  </a:cubicBezTo>
                  <a:cubicBezTo>
                    <a:pt x="26" y="330"/>
                    <a:pt x="26" y="330"/>
                    <a:pt x="26" y="331"/>
                  </a:cubicBezTo>
                  <a:cubicBezTo>
                    <a:pt x="26" y="331"/>
                    <a:pt x="26" y="331"/>
                    <a:pt x="26" y="331"/>
                  </a:cubicBezTo>
                  <a:cubicBezTo>
                    <a:pt x="25" y="331"/>
                    <a:pt x="26" y="331"/>
                    <a:pt x="26" y="331"/>
                  </a:cubicBezTo>
                  <a:cubicBezTo>
                    <a:pt x="26" y="331"/>
                    <a:pt x="26" y="332"/>
                    <a:pt x="27" y="332"/>
                  </a:cubicBezTo>
                  <a:cubicBezTo>
                    <a:pt x="27" y="332"/>
                    <a:pt x="27" y="332"/>
                    <a:pt x="27" y="332"/>
                  </a:cubicBezTo>
                  <a:cubicBezTo>
                    <a:pt x="27" y="332"/>
                    <a:pt x="27" y="332"/>
                    <a:pt x="27" y="332"/>
                  </a:cubicBezTo>
                  <a:cubicBezTo>
                    <a:pt x="27" y="332"/>
                    <a:pt x="27" y="333"/>
                    <a:pt x="27" y="333"/>
                  </a:cubicBezTo>
                  <a:cubicBezTo>
                    <a:pt x="27" y="333"/>
                    <a:pt x="27" y="333"/>
                    <a:pt x="27" y="333"/>
                  </a:cubicBezTo>
                  <a:cubicBezTo>
                    <a:pt x="27" y="333"/>
                    <a:pt x="27" y="333"/>
                    <a:pt x="27" y="333"/>
                  </a:cubicBezTo>
                  <a:cubicBezTo>
                    <a:pt x="27" y="333"/>
                    <a:pt x="28" y="333"/>
                    <a:pt x="28" y="333"/>
                  </a:cubicBezTo>
                  <a:cubicBezTo>
                    <a:pt x="28" y="333"/>
                    <a:pt x="28" y="333"/>
                    <a:pt x="28" y="333"/>
                  </a:cubicBezTo>
                  <a:cubicBezTo>
                    <a:pt x="28" y="333"/>
                    <a:pt x="28" y="333"/>
                    <a:pt x="28" y="333"/>
                  </a:cubicBezTo>
                  <a:cubicBezTo>
                    <a:pt x="28" y="333"/>
                    <a:pt x="28" y="332"/>
                    <a:pt x="28" y="332"/>
                  </a:cubicBezTo>
                  <a:cubicBezTo>
                    <a:pt x="28" y="332"/>
                    <a:pt x="28" y="332"/>
                    <a:pt x="28" y="332"/>
                  </a:cubicBezTo>
                  <a:cubicBezTo>
                    <a:pt x="28" y="332"/>
                    <a:pt x="28" y="331"/>
                    <a:pt x="27" y="331"/>
                  </a:cubicBezTo>
                  <a:cubicBezTo>
                    <a:pt x="27" y="331"/>
                    <a:pt x="27" y="331"/>
                    <a:pt x="27" y="331"/>
                  </a:cubicBezTo>
                  <a:cubicBezTo>
                    <a:pt x="27" y="330"/>
                    <a:pt x="27" y="330"/>
                    <a:pt x="27" y="330"/>
                  </a:cubicBezTo>
                  <a:cubicBezTo>
                    <a:pt x="27" y="330"/>
                    <a:pt x="28" y="330"/>
                    <a:pt x="28" y="330"/>
                  </a:cubicBezTo>
                  <a:cubicBezTo>
                    <a:pt x="28" y="330"/>
                    <a:pt x="28" y="330"/>
                    <a:pt x="28" y="331"/>
                  </a:cubicBezTo>
                  <a:cubicBezTo>
                    <a:pt x="28" y="331"/>
                    <a:pt x="28" y="331"/>
                    <a:pt x="28" y="331"/>
                  </a:cubicBezTo>
                  <a:cubicBezTo>
                    <a:pt x="28" y="331"/>
                    <a:pt x="28" y="331"/>
                    <a:pt x="29" y="331"/>
                  </a:cubicBezTo>
                  <a:cubicBezTo>
                    <a:pt x="29" y="331"/>
                    <a:pt x="29" y="331"/>
                    <a:pt x="29" y="331"/>
                  </a:cubicBezTo>
                  <a:cubicBezTo>
                    <a:pt x="29" y="331"/>
                    <a:pt x="29" y="332"/>
                    <a:pt x="29" y="332"/>
                  </a:cubicBezTo>
                  <a:cubicBezTo>
                    <a:pt x="29" y="332"/>
                    <a:pt x="30" y="332"/>
                    <a:pt x="30" y="332"/>
                  </a:cubicBezTo>
                  <a:cubicBezTo>
                    <a:pt x="30" y="332"/>
                    <a:pt x="30" y="333"/>
                    <a:pt x="30" y="333"/>
                  </a:cubicBezTo>
                  <a:cubicBezTo>
                    <a:pt x="30" y="333"/>
                    <a:pt x="30" y="333"/>
                    <a:pt x="30" y="333"/>
                  </a:cubicBezTo>
                  <a:cubicBezTo>
                    <a:pt x="30" y="333"/>
                    <a:pt x="30" y="333"/>
                    <a:pt x="30" y="333"/>
                  </a:cubicBezTo>
                  <a:cubicBezTo>
                    <a:pt x="30" y="333"/>
                    <a:pt x="30" y="333"/>
                    <a:pt x="30" y="333"/>
                  </a:cubicBezTo>
                  <a:cubicBezTo>
                    <a:pt x="31" y="333"/>
                    <a:pt x="31" y="333"/>
                    <a:pt x="31" y="333"/>
                  </a:cubicBezTo>
                  <a:cubicBezTo>
                    <a:pt x="31" y="333"/>
                    <a:pt x="31" y="333"/>
                    <a:pt x="31" y="333"/>
                  </a:cubicBezTo>
                  <a:cubicBezTo>
                    <a:pt x="31" y="333"/>
                    <a:pt x="31" y="333"/>
                    <a:pt x="31" y="332"/>
                  </a:cubicBezTo>
                  <a:cubicBezTo>
                    <a:pt x="31" y="332"/>
                    <a:pt x="31" y="332"/>
                    <a:pt x="31" y="332"/>
                  </a:cubicBezTo>
                  <a:cubicBezTo>
                    <a:pt x="32" y="332"/>
                    <a:pt x="32" y="332"/>
                    <a:pt x="32" y="332"/>
                  </a:cubicBezTo>
                  <a:cubicBezTo>
                    <a:pt x="32" y="332"/>
                    <a:pt x="32" y="333"/>
                    <a:pt x="32" y="333"/>
                  </a:cubicBezTo>
                  <a:cubicBezTo>
                    <a:pt x="32" y="333"/>
                    <a:pt x="31" y="333"/>
                    <a:pt x="31" y="333"/>
                  </a:cubicBezTo>
                  <a:cubicBezTo>
                    <a:pt x="31" y="333"/>
                    <a:pt x="31" y="333"/>
                    <a:pt x="31" y="333"/>
                  </a:cubicBezTo>
                  <a:cubicBezTo>
                    <a:pt x="31" y="333"/>
                    <a:pt x="31" y="333"/>
                    <a:pt x="31" y="333"/>
                  </a:cubicBezTo>
                  <a:cubicBezTo>
                    <a:pt x="32" y="333"/>
                    <a:pt x="32" y="333"/>
                    <a:pt x="32" y="334"/>
                  </a:cubicBezTo>
                  <a:cubicBezTo>
                    <a:pt x="32" y="334"/>
                    <a:pt x="32" y="334"/>
                    <a:pt x="33" y="334"/>
                  </a:cubicBezTo>
                  <a:cubicBezTo>
                    <a:pt x="33" y="334"/>
                    <a:pt x="33" y="334"/>
                    <a:pt x="33" y="334"/>
                  </a:cubicBezTo>
                  <a:cubicBezTo>
                    <a:pt x="33" y="334"/>
                    <a:pt x="33" y="334"/>
                    <a:pt x="33" y="334"/>
                  </a:cubicBezTo>
                  <a:cubicBezTo>
                    <a:pt x="33" y="333"/>
                    <a:pt x="33" y="333"/>
                    <a:pt x="34" y="333"/>
                  </a:cubicBezTo>
                  <a:cubicBezTo>
                    <a:pt x="34" y="333"/>
                    <a:pt x="34" y="333"/>
                    <a:pt x="34" y="332"/>
                  </a:cubicBezTo>
                  <a:cubicBezTo>
                    <a:pt x="34" y="332"/>
                    <a:pt x="34" y="332"/>
                    <a:pt x="34" y="332"/>
                  </a:cubicBezTo>
                  <a:cubicBezTo>
                    <a:pt x="34" y="332"/>
                    <a:pt x="34" y="331"/>
                    <a:pt x="34" y="331"/>
                  </a:cubicBezTo>
                  <a:cubicBezTo>
                    <a:pt x="34" y="331"/>
                    <a:pt x="34" y="331"/>
                    <a:pt x="34" y="331"/>
                  </a:cubicBezTo>
                  <a:cubicBezTo>
                    <a:pt x="33" y="331"/>
                    <a:pt x="33" y="331"/>
                    <a:pt x="33" y="330"/>
                  </a:cubicBezTo>
                  <a:cubicBezTo>
                    <a:pt x="33" y="330"/>
                    <a:pt x="33" y="331"/>
                    <a:pt x="33" y="331"/>
                  </a:cubicBezTo>
                  <a:cubicBezTo>
                    <a:pt x="33" y="331"/>
                    <a:pt x="33" y="331"/>
                    <a:pt x="33" y="331"/>
                  </a:cubicBezTo>
                  <a:cubicBezTo>
                    <a:pt x="32" y="331"/>
                    <a:pt x="32" y="331"/>
                    <a:pt x="32" y="331"/>
                  </a:cubicBezTo>
                  <a:cubicBezTo>
                    <a:pt x="32" y="331"/>
                    <a:pt x="32" y="331"/>
                    <a:pt x="32" y="331"/>
                  </a:cubicBezTo>
                  <a:cubicBezTo>
                    <a:pt x="32" y="331"/>
                    <a:pt x="32" y="330"/>
                    <a:pt x="32" y="330"/>
                  </a:cubicBezTo>
                  <a:cubicBezTo>
                    <a:pt x="32" y="330"/>
                    <a:pt x="32" y="330"/>
                    <a:pt x="32" y="330"/>
                  </a:cubicBezTo>
                  <a:cubicBezTo>
                    <a:pt x="32" y="329"/>
                    <a:pt x="32" y="329"/>
                    <a:pt x="32" y="329"/>
                  </a:cubicBezTo>
                  <a:cubicBezTo>
                    <a:pt x="32" y="329"/>
                    <a:pt x="32" y="329"/>
                    <a:pt x="32" y="329"/>
                  </a:cubicBezTo>
                  <a:close/>
                  <a:moveTo>
                    <a:pt x="25" y="331"/>
                  </a:moveTo>
                  <a:cubicBezTo>
                    <a:pt x="25" y="331"/>
                    <a:pt x="24" y="331"/>
                    <a:pt x="24" y="331"/>
                  </a:cubicBezTo>
                  <a:cubicBezTo>
                    <a:pt x="24" y="331"/>
                    <a:pt x="24" y="331"/>
                    <a:pt x="24" y="331"/>
                  </a:cubicBezTo>
                  <a:cubicBezTo>
                    <a:pt x="24" y="331"/>
                    <a:pt x="24" y="331"/>
                    <a:pt x="24" y="331"/>
                  </a:cubicBezTo>
                  <a:cubicBezTo>
                    <a:pt x="24" y="331"/>
                    <a:pt x="24" y="331"/>
                    <a:pt x="24" y="331"/>
                  </a:cubicBezTo>
                  <a:cubicBezTo>
                    <a:pt x="23" y="332"/>
                    <a:pt x="23" y="332"/>
                    <a:pt x="23" y="332"/>
                  </a:cubicBezTo>
                  <a:cubicBezTo>
                    <a:pt x="23" y="332"/>
                    <a:pt x="23" y="332"/>
                    <a:pt x="23" y="332"/>
                  </a:cubicBezTo>
                  <a:cubicBezTo>
                    <a:pt x="23" y="332"/>
                    <a:pt x="23" y="332"/>
                    <a:pt x="23" y="332"/>
                  </a:cubicBezTo>
                  <a:cubicBezTo>
                    <a:pt x="23" y="332"/>
                    <a:pt x="24" y="332"/>
                    <a:pt x="24" y="332"/>
                  </a:cubicBezTo>
                  <a:cubicBezTo>
                    <a:pt x="24" y="332"/>
                    <a:pt x="24" y="332"/>
                    <a:pt x="24" y="332"/>
                  </a:cubicBezTo>
                  <a:cubicBezTo>
                    <a:pt x="24" y="332"/>
                    <a:pt x="24" y="332"/>
                    <a:pt x="24" y="332"/>
                  </a:cubicBezTo>
                  <a:cubicBezTo>
                    <a:pt x="25" y="332"/>
                    <a:pt x="25" y="332"/>
                    <a:pt x="25" y="331"/>
                  </a:cubicBezTo>
                  <a:cubicBezTo>
                    <a:pt x="25" y="331"/>
                    <a:pt x="25" y="331"/>
                    <a:pt x="25" y="331"/>
                  </a:cubicBezTo>
                  <a:cubicBezTo>
                    <a:pt x="25" y="331"/>
                    <a:pt x="25" y="331"/>
                    <a:pt x="25" y="331"/>
                  </a:cubicBezTo>
                  <a:close/>
                  <a:moveTo>
                    <a:pt x="24" y="334"/>
                  </a:moveTo>
                  <a:cubicBezTo>
                    <a:pt x="24" y="334"/>
                    <a:pt x="24" y="334"/>
                    <a:pt x="24" y="334"/>
                  </a:cubicBezTo>
                  <a:cubicBezTo>
                    <a:pt x="24" y="334"/>
                    <a:pt x="24" y="334"/>
                    <a:pt x="24" y="334"/>
                  </a:cubicBezTo>
                  <a:cubicBezTo>
                    <a:pt x="24" y="334"/>
                    <a:pt x="24" y="334"/>
                    <a:pt x="24" y="334"/>
                  </a:cubicBezTo>
                  <a:cubicBezTo>
                    <a:pt x="24" y="334"/>
                    <a:pt x="24" y="334"/>
                    <a:pt x="24" y="333"/>
                  </a:cubicBezTo>
                  <a:cubicBezTo>
                    <a:pt x="25" y="333"/>
                    <a:pt x="25" y="333"/>
                    <a:pt x="25" y="333"/>
                  </a:cubicBezTo>
                  <a:cubicBezTo>
                    <a:pt x="25" y="333"/>
                    <a:pt x="25" y="333"/>
                    <a:pt x="24" y="333"/>
                  </a:cubicBezTo>
                  <a:cubicBezTo>
                    <a:pt x="24" y="333"/>
                    <a:pt x="24" y="333"/>
                    <a:pt x="24" y="333"/>
                  </a:cubicBezTo>
                  <a:cubicBezTo>
                    <a:pt x="24" y="333"/>
                    <a:pt x="24" y="333"/>
                    <a:pt x="23" y="334"/>
                  </a:cubicBezTo>
                  <a:cubicBezTo>
                    <a:pt x="23" y="334"/>
                    <a:pt x="23" y="334"/>
                    <a:pt x="23" y="334"/>
                  </a:cubicBezTo>
                  <a:cubicBezTo>
                    <a:pt x="23" y="334"/>
                    <a:pt x="23" y="334"/>
                    <a:pt x="23" y="334"/>
                  </a:cubicBezTo>
                  <a:cubicBezTo>
                    <a:pt x="23" y="334"/>
                    <a:pt x="23" y="334"/>
                    <a:pt x="23" y="334"/>
                  </a:cubicBezTo>
                  <a:cubicBezTo>
                    <a:pt x="23" y="334"/>
                    <a:pt x="23" y="334"/>
                    <a:pt x="23" y="334"/>
                  </a:cubicBezTo>
                  <a:cubicBezTo>
                    <a:pt x="23" y="334"/>
                    <a:pt x="23" y="334"/>
                    <a:pt x="23" y="334"/>
                  </a:cubicBezTo>
                  <a:cubicBezTo>
                    <a:pt x="23" y="334"/>
                    <a:pt x="23" y="334"/>
                    <a:pt x="24" y="334"/>
                  </a:cubicBezTo>
                  <a:close/>
                  <a:moveTo>
                    <a:pt x="37" y="342"/>
                  </a:moveTo>
                  <a:cubicBezTo>
                    <a:pt x="37" y="342"/>
                    <a:pt x="37" y="342"/>
                    <a:pt x="37" y="342"/>
                  </a:cubicBezTo>
                  <a:cubicBezTo>
                    <a:pt x="37" y="342"/>
                    <a:pt x="37" y="342"/>
                    <a:pt x="37" y="342"/>
                  </a:cubicBezTo>
                  <a:cubicBezTo>
                    <a:pt x="36" y="342"/>
                    <a:pt x="36" y="343"/>
                    <a:pt x="37" y="343"/>
                  </a:cubicBezTo>
                  <a:cubicBezTo>
                    <a:pt x="37" y="343"/>
                    <a:pt x="37" y="343"/>
                    <a:pt x="37" y="343"/>
                  </a:cubicBezTo>
                  <a:cubicBezTo>
                    <a:pt x="37" y="343"/>
                    <a:pt x="37" y="343"/>
                    <a:pt x="37" y="343"/>
                  </a:cubicBezTo>
                  <a:cubicBezTo>
                    <a:pt x="37" y="343"/>
                    <a:pt x="37" y="343"/>
                    <a:pt x="37" y="343"/>
                  </a:cubicBezTo>
                  <a:cubicBezTo>
                    <a:pt x="37" y="343"/>
                    <a:pt x="37" y="343"/>
                    <a:pt x="37" y="343"/>
                  </a:cubicBezTo>
                  <a:cubicBezTo>
                    <a:pt x="37" y="343"/>
                    <a:pt x="37" y="343"/>
                    <a:pt x="37" y="343"/>
                  </a:cubicBezTo>
                  <a:cubicBezTo>
                    <a:pt x="37" y="343"/>
                    <a:pt x="37" y="343"/>
                    <a:pt x="38" y="343"/>
                  </a:cubicBezTo>
                  <a:cubicBezTo>
                    <a:pt x="38" y="343"/>
                    <a:pt x="38" y="343"/>
                    <a:pt x="38" y="343"/>
                  </a:cubicBezTo>
                  <a:cubicBezTo>
                    <a:pt x="38" y="343"/>
                    <a:pt x="38" y="343"/>
                    <a:pt x="38" y="343"/>
                  </a:cubicBezTo>
                  <a:cubicBezTo>
                    <a:pt x="38" y="343"/>
                    <a:pt x="38" y="343"/>
                    <a:pt x="38" y="343"/>
                  </a:cubicBezTo>
                  <a:cubicBezTo>
                    <a:pt x="38" y="343"/>
                    <a:pt x="38" y="343"/>
                    <a:pt x="38" y="343"/>
                  </a:cubicBezTo>
                  <a:cubicBezTo>
                    <a:pt x="38" y="343"/>
                    <a:pt x="38" y="342"/>
                    <a:pt x="38" y="342"/>
                  </a:cubicBezTo>
                  <a:cubicBezTo>
                    <a:pt x="38" y="342"/>
                    <a:pt x="38" y="342"/>
                    <a:pt x="38" y="342"/>
                  </a:cubicBezTo>
                  <a:cubicBezTo>
                    <a:pt x="38" y="342"/>
                    <a:pt x="38" y="342"/>
                    <a:pt x="38" y="342"/>
                  </a:cubicBezTo>
                  <a:cubicBezTo>
                    <a:pt x="37" y="342"/>
                    <a:pt x="37" y="342"/>
                    <a:pt x="37" y="342"/>
                  </a:cubicBezTo>
                  <a:cubicBezTo>
                    <a:pt x="37" y="342"/>
                    <a:pt x="37" y="342"/>
                    <a:pt x="37" y="342"/>
                  </a:cubicBezTo>
                  <a:close/>
                  <a:moveTo>
                    <a:pt x="38" y="341"/>
                  </a:moveTo>
                  <a:cubicBezTo>
                    <a:pt x="38" y="340"/>
                    <a:pt x="38" y="340"/>
                    <a:pt x="38" y="340"/>
                  </a:cubicBezTo>
                  <a:cubicBezTo>
                    <a:pt x="38" y="340"/>
                    <a:pt x="37" y="340"/>
                    <a:pt x="37" y="340"/>
                  </a:cubicBezTo>
                  <a:cubicBezTo>
                    <a:pt x="37" y="340"/>
                    <a:pt x="37" y="340"/>
                    <a:pt x="37" y="341"/>
                  </a:cubicBezTo>
                  <a:cubicBezTo>
                    <a:pt x="37" y="341"/>
                    <a:pt x="37" y="341"/>
                    <a:pt x="37" y="341"/>
                  </a:cubicBezTo>
                  <a:cubicBezTo>
                    <a:pt x="37" y="341"/>
                    <a:pt x="36" y="341"/>
                    <a:pt x="36" y="341"/>
                  </a:cubicBezTo>
                  <a:cubicBezTo>
                    <a:pt x="36" y="341"/>
                    <a:pt x="36" y="341"/>
                    <a:pt x="36" y="341"/>
                  </a:cubicBezTo>
                  <a:cubicBezTo>
                    <a:pt x="36" y="341"/>
                    <a:pt x="36" y="341"/>
                    <a:pt x="36" y="341"/>
                  </a:cubicBezTo>
                  <a:cubicBezTo>
                    <a:pt x="36" y="341"/>
                    <a:pt x="36" y="341"/>
                    <a:pt x="36" y="341"/>
                  </a:cubicBezTo>
                  <a:cubicBezTo>
                    <a:pt x="36" y="341"/>
                    <a:pt x="36" y="341"/>
                    <a:pt x="36" y="341"/>
                  </a:cubicBezTo>
                  <a:cubicBezTo>
                    <a:pt x="36" y="341"/>
                    <a:pt x="35" y="341"/>
                    <a:pt x="35" y="341"/>
                  </a:cubicBezTo>
                  <a:cubicBezTo>
                    <a:pt x="35" y="341"/>
                    <a:pt x="35" y="341"/>
                    <a:pt x="35" y="341"/>
                  </a:cubicBezTo>
                  <a:cubicBezTo>
                    <a:pt x="35" y="341"/>
                    <a:pt x="35" y="341"/>
                    <a:pt x="34" y="341"/>
                  </a:cubicBezTo>
                  <a:cubicBezTo>
                    <a:pt x="34" y="341"/>
                    <a:pt x="34" y="341"/>
                    <a:pt x="34" y="341"/>
                  </a:cubicBezTo>
                  <a:cubicBezTo>
                    <a:pt x="34" y="341"/>
                    <a:pt x="34" y="341"/>
                    <a:pt x="34" y="341"/>
                  </a:cubicBezTo>
                  <a:cubicBezTo>
                    <a:pt x="34" y="341"/>
                    <a:pt x="34" y="341"/>
                    <a:pt x="34" y="342"/>
                  </a:cubicBezTo>
                  <a:cubicBezTo>
                    <a:pt x="34" y="342"/>
                    <a:pt x="34" y="342"/>
                    <a:pt x="34" y="342"/>
                  </a:cubicBezTo>
                  <a:cubicBezTo>
                    <a:pt x="34" y="342"/>
                    <a:pt x="34" y="342"/>
                    <a:pt x="34" y="342"/>
                  </a:cubicBezTo>
                  <a:cubicBezTo>
                    <a:pt x="34" y="342"/>
                    <a:pt x="34" y="342"/>
                    <a:pt x="34" y="342"/>
                  </a:cubicBezTo>
                  <a:cubicBezTo>
                    <a:pt x="34" y="342"/>
                    <a:pt x="34" y="342"/>
                    <a:pt x="34" y="342"/>
                  </a:cubicBezTo>
                  <a:cubicBezTo>
                    <a:pt x="35" y="342"/>
                    <a:pt x="35" y="342"/>
                    <a:pt x="35" y="342"/>
                  </a:cubicBezTo>
                  <a:cubicBezTo>
                    <a:pt x="35" y="342"/>
                    <a:pt x="35" y="342"/>
                    <a:pt x="36" y="342"/>
                  </a:cubicBezTo>
                  <a:cubicBezTo>
                    <a:pt x="36" y="342"/>
                    <a:pt x="36" y="343"/>
                    <a:pt x="36" y="343"/>
                  </a:cubicBezTo>
                  <a:cubicBezTo>
                    <a:pt x="36" y="343"/>
                    <a:pt x="36" y="343"/>
                    <a:pt x="36" y="343"/>
                  </a:cubicBezTo>
                  <a:cubicBezTo>
                    <a:pt x="36" y="343"/>
                    <a:pt x="36" y="343"/>
                    <a:pt x="36" y="342"/>
                  </a:cubicBezTo>
                  <a:cubicBezTo>
                    <a:pt x="36" y="342"/>
                    <a:pt x="36" y="342"/>
                    <a:pt x="36" y="342"/>
                  </a:cubicBezTo>
                  <a:cubicBezTo>
                    <a:pt x="36" y="342"/>
                    <a:pt x="36" y="342"/>
                    <a:pt x="36" y="342"/>
                  </a:cubicBezTo>
                  <a:cubicBezTo>
                    <a:pt x="36" y="342"/>
                    <a:pt x="36" y="342"/>
                    <a:pt x="36" y="342"/>
                  </a:cubicBezTo>
                  <a:cubicBezTo>
                    <a:pt x="36" y="342"/>
                    <a:pt x="36" y="342"/>
                    <a:pt x="37" y="342"/>
                  </a:cubicBezTo>
                  <a:cubicBezTo>
                    <a:pt x="37" y="342"/>
                    <a:pt x="37" y="342"/>
                    <a:pt x="37" y="342"/>
                  </a:cubicBezTo>
                  <a:cubicBezTo>
                    <a:pt x="37" y="342"/>
                    <a:pt x="37" y="341"/>
                    <a:pt x="37" y="341"/>
                  </a:cubicBezTo>
                  <a:cubicBezTo>
                    <a:pt x="37" y="341"/>
                    <a:pt x="37" y="341"/>
                    <a:pt x="37" y="341"/>
                  </a:cubicBezTo>
                  <a:cubicBezTo>
                    <a:pt x="37" y="341"/>
                    <a:pt x="37" y="341"/>
                    <a:pt x="38" y="341"/>
                  </a:cubicBezTo>
                  <a:cubicBezTo>
                    <a:pt x="38" y="342"/>
                    <a:pt x="38" y="342"/>
                    <a:pt x="38" y="342"/>
                  </a:cubicBezTo>
                  <a:cubicBezTo>
                    <a:pt x="38" y="342"/>
                    <a:pt x="38" y="342"/>
                    <a:pt x="38" y="342"/>
                  </a:cubicBezTo>
                  <a:cubicBezTo>
                    <a:pt x="38" y="342"/>
                    <a:pt x="38" y="342"/>
                    <a:pt x="38" y="342"/>
                  </a:cubicBezTo>
                  <a:cubicBezTo>
                    <a:pt x="38" y="341"/>
                    <a:pt x="38" y="341"/>
                    <a:pt x="38" y="341"/>
                  </a:cubicBezTo>
                  <a:cubicBezTo>
                    <a:pt x="38" y="341"/>
                    <a:pt x="39" y="341"/>
                    <a:pt x="38" y="341"/>
                  </a:cubicBezTo>
                  <a:cubicBezTo>
                    <a:pt x="38" y="341"/>
                    <a:pt x="38" y="341"/>
                    <a:pt x="38" y="341"/>
                  </a:cubicBezTo>
                  <a:cubicBezTo>
                    <a:pt x="38" y="341"/>
                    <a:pt x="38" y="341"/>
                    <a:pt x="38" y="341"/>
                  </a:cubicBezTo>
                  <a:close/>
                  <a:moveTo>
                    <a:pt x="30" y="340"/>
                  </a:moveTo>
                  <a:cubicBezTo>
                    <a:pt x="30" y="340"/>
                    <a:pt x="31" y="340"/>
                    <a:pt x="31" y="341"/>
                  </a:cubicBezTo>
                  <a:cubicBezTo>
                    <a:pt x="31" y="341"/>
                    <a:pt x="31" y="341"/>
                    <a:pt x="31" y="341"/>
                  </a:cubicBezTo>
                  <a:cubicBezTo>
                    <a:pt x="31" y="340"/>
                    <a:pt x="31" y="340"/>
                    <a:pt x="31" y="340"/>
                  </a:cubicBezTo>
                  <a:cubicBezTo>
                    <a:pt x="31" y="340"/>
                    <a:pt x="31" y="340"/>
                    <a:pt x="32" y="340"/>
                  </a:cubicBezTo>
                  <a:cubicBezTo>
                    <a:pt x="32" y="340"/>
                    <a:pt x="32" y="340"/>
                    <a:pt x="32" y="340"/>
                  </a:cubicBezTo>
                  <a:cubicBezTo>
                    <a:pt x="32" y="340"/>
                    <a:pt x="32" y="340"/>
                    <a:pt x="32" y="340"/>
                  </a:cubicBezTo>
                  <a:cubicBezTo>
                    <a:pt x="32" y="340"/>
                    <a:pt x="32" y="340"/>
                    <a:pt x="32" y="340"/>
                  </a:cubicBezTo>
                  <a:cubicBezTo>
                    <a:pt x="32" y="340"/>
                    <a:pt x="33" y="340"/>
                    <a:pt x="33" y="340"/>
                  </a:cubicBezTo>
                  <a:cubicBezTo>
                    <a:pt x="33" y="340"/>
                    <a:pt x="33" y="340"/>
                    <a:pt x="33" y="340"/>
                  </a:cubicBezTo>
                  <a:cubicBezTo>
                    <a:pt x="33" y="340"/>
                    <a:pt x="33" y="340"/>
                    <a:pt x="33" y="340"/>
                  </a:cubicBezTo>
                  <a:cubicBezTo>
                    <a:pt x="33" y="340"/>
                    <a:pt x="32" y="340"/>
                    <a:pt x="32" y="339"/>
                  </a:cubicBezTo>
                  <a:cubicBezTo>
                    <a:pt x="32" y="339"/>
                    <a:pt x="32" y="339"/>
                    <a:pt x="32" y="339"/>
                  </a:cubicBezTo>
                  <a:cubicBezTo>
                    <a:pt x="32" y="339"/>
                    <a:pt x="31" y="339"/>
                    <a:pt x="31" y="339"/>
                  </a:cubicBezTo>
                  <a:cubicBezTo>
                    <a:pt x="31" y="339"/>
                    <a:pt x="31" y="339"/>
                    <a:pt x="31" y="339"/>
                  </a:cubicBezTo>
                  <a:cubicBezTo>
                    <a:pt x="31" y="339"/>
                    <a:pt x="31" y="339"/>
                    <a:pt x="31" y="339"/>
                  </a:cubicBezTo>
                  <a:cubicBezTo>
                    <a:pt x="31" y="340"/>
                    <a:pt x="31" y="340"/>
                    <a:pt x="30" y="340"/>
                  </a:cubicBezTo>
                  <a:cubicBezTo>
                    <a:pt x="30" y="340"/>
                    <a:pt x="30" y="340"/>
                    <a:pt x="30" y="340"/>
                  </a:cubicBezTo>
                  <a:cubicBezTo>
                    <a:pt x="30" y="340"/>
                    <a:pt x="30" y="340"/>
                    <a:pt x="30" y="340"/>
                  </a:cubicBezTo>
                  <a:close/>
                  <a:moveTo>
                    <a:pt x="33" y="341"/>
                  </a:moveTo>
                  <a:cubicBezTo>
                    <a:pt x="33" y="341"/>
                    <a:pt x="33" y="341"/>
                    <a:pt x="33" y="341"/>
                  </a:cubicBezTo>
                  <a:cubicBezTo>
                    <a:pt x="33" y="341"/>
                    <a:pt x="34" y="341"/>
                    <a:pt x="34" y="340"/>
                  </a:cubicBezTo>
                  <a:cubicBezTo>
                    <a:pt x="34" y="340"/>
                    <a:pt x="34" y="340"/>
                    <a:pt x="34" y="340"/>
                  </a:cubicBezTo>
                  <a:cubicBezTo>
                    <a:pt x="33" y="340"/>
                    <a:pt x="33" y="340"/>
                    <a:pt x="33" y="340"/>
                  </a:cubicBezTo>
                  <a:cubicBezTo>
                    <a:pt x="33" y="340"/>
                    <a:pt x="33" y="340"/>
                    <a:pt x="33" y="340"/>
                  </a:cubicBezTo>
                  <a:cubicBezTo>
                    <a:pt x="33" y="341"/>
                    <a:pt x="33" y="341"/>
                    <a:pt x="32" y="341"/>
                  </a:cubicBezTo>
                  <a:cubicBezTo>
                    <a:pt x="32" y="341"/>
                    <a:pt x="32" y="341"/>
                    <a:pt x="32" y="341"/>
                  </a:cubicBezTo>
                  <a:cubicBezTo>
                    <a:pt x="32" y="341"/>
                    <a:pt x="32" y="342"/>
                    <a:pt x="32" y="342"/>
                  </a:cubicBezTo>
                  <a:cubicBezTo>
                    <a:pt x="32" y="342"/>
                    <a:pt x="32" y="342"/>
                    <a:pt x="33" y="341"/>
                  </a:cubicBezTo>
                  <a:cubicBezTo>
                    <a:pt x="33" y="341"/>
                    <a:pt x="33" y="341"/>
                    <a:pt x="33" y="341"/>
                  </a:cubicBezTo>
                  <a:close/>
                  <a:moveTo>
                    <a:pt x="17" y="324"/>
                  </a:moveTo>
                  <a:cubicBezTo>
                    <a:pt x="17" y="324"/>
                    <a:pt x="17" y="324"/>
                    <a:pt x="17" y="324"/>
                  </a:cubicBezTo>
                  <a:cubicBezTo>
                    <a:pt x="17" y="323"/>
                    <a:pt x="17" y="323"/>
                    <a:pt x="17" y="323"/>
                  </a:cubicBezTo>
                  <a:cubicBezTo>
                    <a:pt x="17" y="323"/>
                    <a:pt x="17" y="323"/>
                    <a:pt x="17" y="323"/>
                  </a:cubicBezTo>
                  <a:cubicBezTo>
                    <a:pt x="16" y="323"/>
                    <a:pt x="16" y="323"/>
                    <a:pt x="17" y="323"/>
                  </a:cubicBezTo>
                  <a:cubicBezTo>
                    <a:pt x="17" y="322"/>
                    <a:pt x="17" y="322"/>
                    <a:pt x="16" y="322"/>
                  </a:cubicBezTo>
                  <a:cubicBezTo>
                    <a:pt x="16" y="322"/>
                    <a:pt x="16" y="322"/>
                    <a:pt x="16" y="322"/>
                  </a:cubicBezTo>
                  <a:cubicBezTo>
                    <a:pt x="16" y="322"/>
                    <a:pt x="16" y="322"/>
                    <a:pt x="16" y="322"/>
                  </a:cubicBezTo>
                  <a:cubicBezTo>
                    <a:pt x="15" y="322"/>
                    <a:pt x="15" y="322"/>
                    <a:pt x="15" y="322"/>
                  </a:cubicBezTo>
                  <a:cubicBezTo>
                    <a:pt x="15" y="323"/>
                    <a:pt x="15" y="323"/>
                    <a:pt x="16" y="324"/>
                  </a:cubicBezTo>
                  <a:cubicBezTo>
                    <a:pt x="15" y="324"/>
                    <a:pt x="15" y="323"/>
                    <a:pt x="14" y="323"/>
                  </a:cubicBezTo>
                  <a:cubicBezTo>
                    <a:pt x="14" y="323"/>
                    <a:pt x="14" y="323"/>
                    <a:pt x="14" y="323"/>
                  </a:cubicBezTo>
                  <a:cubicBezTo>
                    <a:pt x="14" y="323"/>
                    <a:pt x="14" y="323"/>
                    <a:pt x="14" y="324"/>
                  </a:cubicBezTo>
                  <a:cubicBezTo>
                    <a:pt x="14" y="324"/>
                    <a:pt x="14" y="324"/>
                    <a:pt x="14" y="324"/>
                  </a:cubicBezTo>
                  <a:cubicBezTo>
                    <a:pt x="14" y="324"/>
                    <a:pt x="14" y="324"/>
                    <a:pt x="14" y="325"/>
                  </a:cubicBezTo>
                  <a:cubicBezTo>
                    <a:pt x="14" y="325"/>
                    <a:pt x="14" y="325"/>
                    <a:pt x="14" y="325"/>
                  </a:cubicBezTo>
                  <a:cubicBezTo>
                    <a:pt x="15" y="325"/>
                    <a:pt x="15" y="325"/>
                    <a:pt x="15" y="325"/>
                  </a:cubicBezTo>
                  <a:cubicBezTo>
                    <a:pt x="15" y="324"/>
                    <a:pt x="15" y="324"/>
                    <a:pt x="15" y="324"/>
                  </a:cubicBezTo>
                  <a:cubicBezTo>
                    <a:pt x="15" y="324"/>
                    <a:pt x="16" y="324"/>
                    <a:pt x="16" y="324"/>
                  </a:cubicBezTo>
                  <a:cubicBezTo>
                    <a:pt x="16" y="325"/>
                    <a:pt x="16" y="325"/>
                    <a:pt x="16" y="325"/>
                  </a:cubicBezTo>
                  <a:cubicBezTo>
                    <a:pt x="17" y="325"/>
                    <a:pt x="17" y="325"/>
                    <a:pt x="17" y="325"/>
                  </a:cubicBezTo>
                  <a:cubicBezTo>
                    <a:pt x="17" y="325"/>
                    <a:pt x="17" y="325"/>
                    <a:pt x="17" y="325"/>
                  </a:cubicBezTo>
                  <a:cubicBezTo>
                    <a:pt x="17" y="325"/>
                    <a:pt x="17" y="324"/>
                    <a:pt x="17" y="324"/>
                  </a:cubicBezTo>
                  <a:cubicBezTo>
                    <a:pt x="17" y="324"/>
                    <a:pt x="17" y="324"/>
                    <a:pt x="17" y="324"/>
                  </a:cubicBezTo>
                  <a:cubicBezTo>
                    <a:pt x="17" y="324"/>
                    <a:pt x="17" y="324"/>
                    <a:pt x="18" y="324"/>
                  </a:cubicBezTo>
                  <a:cubicBezTo>
                    <a:pt x="18" y="324"/>
                    <a:pt x="18" y="325"/>
                    <a:pt x="18" y="325"/>
                  </a:cubicBezTo>
                  <a:cubicBezTo>
                    <a:pt x="18" y="325"/>
                    <a:pt x="19" y="325"/>
                    <a:pt x="19" y="325"/>
                  </a:cubicBezTo>
                  <a:cubicBezTo>
                    <a:pt x="19" y="325"/>
                    <a:pt x="19" y="325"/>
                    <a:pt x="19" y="324"/>
                  </a:cubicBezTo>
                  <a:cubicBezTo>
                    <a:pt x="19" y="324"/>
                    <a:pt x="19" y="324"/>
                    <a:pt x="19" y="324"/>
                  </a:cubicBezTo>
                  <a:cubicBezTo>
                    <a:pt x="19" y="325"/>
                    <a:pt x="19" y="325"/>
                    <a:pt x="19" y="325"/>
                  </a:cubicBezTo>
                  <a:cubicBezTo>
                    <a:pt x="19" y="325"/>
                    <a:pt x="19" y="326"/>
                    <a:pt x="19" y="326"/>
                  </a:cubicBezTo>
                  <a:cubicBezTo>
                    <a:pt x="19" y="326"/>
                    <a:pt x="19" y="326"/>
                    <a:pt x="19" y="326"/>
                  </a:cubicBezTo>
                  <a:cubicBezTo>
                    <a:pt x="19" y="326"/>
                    <a:pt x="20" y="326"/>
                    <a:pt x="20" y="326"/>
                  </a:cubicBezTo>
                  <a:cubicBezTo>
                    <a:pt x="20" y="326"/>
                    <a:pt x="20" y="326"/>
                    <a:pt x="20" y="326"/>
                  </a:cubicBezTo>
                  <a:cubicBezTo>
                    <a:pt x="20" y="326"/>
                    <a:pt x="20" y="326"/>
                    <a:pt x="20" y="326"/>
                  </a:cubicBezTo>
                  <a:cubicBezTo>
                    <a:pt x="20" y="326"/>
                    <a:pt x="20" y="326"/>
                    <a:pt x="19" y="326"/>
                  </a:cubicBezTo>
                  <a:cubicBezTo>
                    <a:pt x="19" y="326"/>
                    <a:pt x="19" y="326"/>
                    <a:pt x="19" y="326"/>
                  </a:cubicBezTo>
                  <a:cubicBezTo>
                    <a:pt x="19" y="326"/>
                    <a:pt x="19" y="326"/>
                    <a:pt x="19" y="327"/>
                  </a:cubicBezTo>
                  <a:cubicBezTo>
                    <a:pt x="19" y="327"/>
                    <a:pt x="19" y="327"/>
                    <a:pt x="19" y="327"/>
                  </a:cubicBezTo>
                  <a:cubicBezTo>
                    <a:pt x="19" y="327"/>
                    <a:pt x="19" y="327"/>
                    <a:pt x="19" y="327"/>
                  </a:cubicBezTo>
                  <a:cubicBezTo>
                    <a:pt x="20" y="327"/>
                    <a:pt x="20" y="327"/>
                    <a:pt x="20" y="327"/>
                  </a:cubicBezTo>
                  <a:cubicBezTo>
                    <a:pt x="19" y="327"/>
                    <a:pt x="19" y="327"/>
                    <a:pt x="19" y="328"/>
                  </a:cubicBezTo>
                  <a:cubicBezTo>
                    <a:pt x="19" y="328"/>
                    <a:pt x="19" y="328"/>
                    <a:pt x="20" y="328"/>
                  </a:cubicBezTo>
                  <a:cubicBezTo>
                    <a:pt x="20" y="328"/>
                    <a:pt x="20" y="328"/>
                    <a:pt x="20" y="328"/>
                  </a:cubicBezTo>
                  <a:cubicBezTo>
                    <a:pt x="20" y="328"/>
                    <a:pt x="20" y="328"/>
                    <a:pt x="20" y="328"/>
                  </a:cubicBezTo>
                  <a:cubicBezTo>
                    <a:pt x="20" y="328"/>
                    <a:pt x="20" y="328"/>
                    <a:pt x="20" y="329"/>
                  </a:cubicBezTo>
                  <a:cubicBezTo>
                    <a:pt x="20" y="329"/>
                    <a:pt x="20" y="329"/>
                    <a:pt x="21" y="329"/>
                  </a:cubicBezTo>
                  <a:cubicBezTo>
                    <a:pt x="21" y="328"/>
                    <a:pt x="20" y="328"/>
                    <a:pt x="20" y="328"/>
                  </a:cubicBezTo>
                  <a:cubicBezTo>
                    <a:pt x="20" y="328"/>
                    <a:pt x="20" y="327"/>
                    <a:pt x="20" y="327"/>
                  </a:cubicBezTo>
                  <a:cubicBezTo>
                    <a:pt x="20" y="327"/>
                    <a:pt x="20" y="327"/>
                    <a:pt x="21" y="327"/>
                  </a:cubicBezTo>
                  <a:cubicBezTo>
                    <a:pt x="21" y="327"/>
                    <a:pt x="21" y="327"/>
                    <a:pt x="21" y="327"/>
                  </a:cubicBezTo>
                  <a:cubicBezTo>
                    <a:pt x="21" y="327"/>
                    <a:pt x="21" y="327"/>
                    <a:pt x="21" y="327"/>
                  </a:cubicBezTo>
                  <a:cubicBezTo>
                    <a:pt x="21" y="328"/>
                    <a:pt x="21" y="328"/>
                    <a:pt x="21" y="328"/>
                  </a:cubicBezTo>
                  <a:cubicBezTo>
                    <a:pt x="21" y="328"/>
                    <a:pt x="21" y="329"/>
                    <a:pt x="21" y="329"/>
                  </a:cubicBezTo>
                  <a:cubicBezTo>
                    <a:pt x="21" y="329"/>
                    <a:pt x="21" y="329"/>
                    <a:pt x="21" y="329"/>
                  </a:cubicBezTo>
                  <a:cubicBezTo>
                    <a:pt x="21" y="329"/>
                    <a:pt x="21" y="329"/>
                    <a:pt x="20" y="329"/>
                  </a:cubicBezTo>
                  <a:cubicBezTo>
                    <a:pt x="20" y="329"/>
                    <a:pt x="20" y="329"/>
                    <a:pt x="20" y="329"/>
                  </a:cubicBezTo>
                  <a:cubicBezTo>
                    <a:pt x="20" y="329"/>
                    <a:pt x="20" y="329"/>
                    <a:pt x="20" y="329"/>
                  </a:cubicBezTo>
                  <a:cubicBezTo>
                    <a:pt x="21" y="329"/>
                    <a:pt x="21" y="330"/>
                    <a:pt x="21" y="330"/>
                  </a:cubicBezTo>
                  <a:cubicBezTo>
                    <a:pt x="21" y="330"/>
                    <a:pt x="21" y="330"/>
                    <a:pt x="21" y="330"/>
                  </a:cubicBezTo>
                  <a:cubicBezTo>
                    <a:pt x="21" y="330"/>
                    <a:pt x="21" y="330"/>
                    <a:pt x="21" y="330"/>
                  </a:cubicBezTo>
                  <a:cubicBezTo>
                    <a:pt x="21" y="330"/>
                    <a:pt x="21" y="330"/>
                    <a:pt x="21" y="330"/>
                  </a:cubicBezTo>
                  <a:cubicBezTo>
                    <a:pt x="21" y="330"/>
                    <a:pt x="20" y="330"/>
                    <a:pt x="20" y="330"/>
                  </a:cubicBezTo>
                  <a:cubicBezTo>
                    <a:pt x="21" y="331"/>
                    <a:pt x="22" y="331"/>
                    <a:pt x="22" y="330"/>
                  </a:cubicBezTo>
                  <a:cubicBezTo>
                    <a:pt x="22" y="330"/>
                    <a:pt x="22" y="330"/>
                    <a:pt x="22" y="330"/>
                  </a:cubicBezTo>
                  <a:cubicBezTo>
                    <a:pt x="23" y="330"/>
                    <a:pt x="23" y="330"/>
                    <a:pt x="23" y="330"/>
                  </a:cubicBezTo>
                  <a:cubicBezTo>
                    <a:pt x="23" y="330"/>
                    <a:pt x="23" y="330"/>
                    <a:pt x="23" y="330"/>
                  </a:cubicBezTo>
                  <a:cubicBezTo>
                    <a:pt x="23" y="329"/>
                    <a:pt x="23" y="330"/>
                    <a:pt x="24" y="330"/>
                  </a:cubicBezTo>
                  <a:cubicBezTo>
                    <a:pt x="24" y="330"/>
                    <a:pt x="24" y="330"/>
                    <a:pt x="24" y="329"/>
                  </a:cubicBezTo>
                  <a:cubicBezTo>
                    <a:pt x="24" y="329"/>
                    <a:pt x="24" y="329"/>
                    <a:pt x="24" y="329"/>
                  </a:cubicBezTo>
                  <a:cubicBezTo>
                    <a:pt x="24" y="328"/>
                    <a:pt x="24" y="328"/>
                    <a:pt x="24" y="328"/>
                  </a:cubicBezTo>
                  <a:cubicBezTo>
                    <a:pt x="24" y="328"/>
                    <a:pt x="24" y="327"/>
                    <a:pt x="25" y="327"/>
                  </a:cubicBezTo>
                  <a:cubicBezTo>
                    <a:pt x="25" y="327"/>
                    <a:pt x="25" y="327"/>
                    <a:pt x="25" y="327"/>
                  </a:cubicBezTo>
                  <a:cubicBezTo>
                    <a:pt x="25" y="328"/>
                    <a:pt x="25" y="328"/>
                    <a:pt x="25" y="327"/>
                  </a:cubicBezTo>
                  <a:cubicBezTo>
                    <a:pt x="25" y="327"/>
                    <a:pt x="25" y="327"/>
                    <a:pt x="25" y="327"/>
                  </a:cubicBezTo>
                  <a:cubicBezTo>
                    <a:pt x="25" y="327"/>
                    <a:pt x="25" y="327"/>
                    <a:pt x="25" y="327"/>
                  </a:cubicBezTo>
                  <a:cubicBezTo>
                    <a:pt x="25" y="326"/>
                    <a:pt x="25" y="327"/>
                    <a:pt x="25" y="326"/>
                  </a:cubicBezTo>
                  <a:cubicBezTo>
                    <a:pt x="24" y="326"/>
                    <a:pt x="25" y="326"/>
                    <a:pt x="25" y="326"/>
                  </a:cubicBezTo>
                  <a:cubicBezTo>
                    <a:pt x="25" y="326"/>
                    <a:pt x="24" y="326"/>
                    <a:pt x="24" y="326"/>
                  </a:cubicBezTo>
                  <a:cubicBezTo>
                    <a:pt x="24" y="326"/>
                    <a:pt x="24" y="326"/>
                    <a:pt x="24" y="326"/>
                  </a:cubicBezTo>
                  <a:cubicBezTo>
                    <a:pt x="24" y="326"/>
                    <a:pt x="23" y="326"/>
                    <a:pt x="23" y="326"/>
                  </a:cubicBezTo>
                  <a:cubicBezTo>
                    <a:pt x="23" y="326"/>
                    <a:pt x="23" y="326"/>
                    <a:pt x="23" y="326"/>
                  </a:cubicBezTo>
                  <a:cubicBezTo>
                    <a:pt x="23" y="326"/>
                    <a:pt x="23" y="326"/>
                    <a:pt x="23" y="326"/>
                  </a:cubicBezTo>
                  <a:cubicBezTo>
                    <a:pt x="23" y="325"/>
                    <a:pt x="23" y="325"/>
                    <a:pt x="23" y="325"/>
                  </a:cubicBezTo>
                  <a:cubicBezTo>
                    <a:pt x="23" y="325"/>
                    <a:pt x="23" y="325"/>
                    <a:pt x="23" y="325"/>
                  </a:cubicBezTo>
                  <a:cubicBezTo>
                    <a:pt x="23" y="325"/>
                    <a:pt x="24" y="325"/>
                    <a:pt x="24" y="325"/>
                  </a:cubicBezTo>
                  <a:cubicBezTo>
                    <a:pt x="24" y="325"/>
                    <a:pt x="24" y="325"/>
                    <a:pt x="25" y="325"/>
                  </a:cubicBezTo>
                  <a:cubicBezTo>
                    <a:pt x="25" y="325"/>
                    <a:pt x="25" y="325"/>
                    <a:pt x="25" y="325"/>
                  </a:cubicBezTo>
                  <a:cubicBezTo>
                    <a:pt x="24" y="325"/>
                    <a:pt x="24" y="325"/>
                    <a:pt x="24" y="324"/>
                  </a:cubicBezTo>
                  <a:cubicBezTo>
                    <a:pt x="24" y="325"/>
                    <a:pt x="24" y="325"/>
                    <a:pt x="23" y="325"/>
                  </a:cubicBezTo>
                  <a:cubicBezTo>
                    <a:pt x="23" y="325"/>
                    <a:pt x="23" y="324"/>
                    <a:pt x="23" y="324"/>
                  </a:cubicBezTo>
                  <a:cubicBezTo>
                    <a:pt x="23" y="324"/>
                    <a:pt x="22" y="324"/>
                    <a:pt x="22" y="324"/>
                  </a:cubicBezTo>
                  <a:cubicBezTo>
                    <a:pt x="22" y="324"/>
                    <a:pt x="22" y="324"/>
                    <a:pt x="22" y="325"/>
                  </a:cubicBezTo>
                  <a:cubicBezTo>
                    <a:pt x="22" y="325"/>
                    <a:pt x="22" y="325"/>
                    <a:pt x="22" y="325"/>
                  </a:cubicBezTo>
                  <a:cubicBezTo>
                    <a:pt x="21" y="324"/>
                    <a:pt x="22" y="324"/>
                    <a:pt x="21" y="324"/>
                  </a:cubicBezTo>
                  <a:cubicBezTo>
                    <a:pt x="21" y="323"/>
                    <a:pt x="21" y="323"/>
                    <a:pt x="21" y="323"/>
                  </a:cubicBezTo>
                  <a:cubicBezTo>
                    <a:pt x="21" y="323"/>
                    <a:pt x="21" y="324"/>
                    <a:pt x="21" y="324"/>
                  </a:cubicBezTo>
                  <a:cubicBezTo>
                    <a:pt x="21" y="324"/>
                    <a:pt x="21" y="324"/>
                    <a:pt x="21" y="324"/>
                  </a:cubicBezTo>
                  <a:cubicBezTo>
                    <a:pt x="21" y="324"/>
                    <a:pt x="21" y="324"/>
                    <a:pt x="21" y="324"/>
                  </a:cubicBezTo>
                  <a:cubicBezTo>
                    <a:pt x="21" y="324"/>
                    <a:pt x="20" y="324"/>
                    <a:pt x="20" y="324"/>
                  </a:cubicBezTo>
                  <a:cubicBezTo>
                    <a:pt x="20" y="324"/>
                    <a:pt x="20" y="324"/>
                    <a:pt x="20" y="324"/>
                  </a:cubicBezTo>
                  <a:cubicBezTo>
                    <a:pt x="20" y="324"/>
                    <a:pt x="20" y="324"/>
                    <a:pt x="20" y="324"/>
                  </a:cubicBezTo>
                  <a:cubicBezTo>
                    <a:pt x="20" y="323"/>
                    <a:pt x="20" y="323"/>
                    <a:pt x="20" y="323"/>
                  </a:cubicBezTo>
                  <a:cubicBezTo>
                    <a:pt x="20" y="323"/>
                    <a:pt x="20" y="323"/>
                    <a:pt x="20" y="322"/>
                  </a:cubicBezTo>
                  <a:cubicBezTo>
                    <a:pt x="20" y="322"/>
                    <a:pt x="19" y="322"/>
                    <a:pt x="19" y="322"/>
                  </a:cubicBezTo>
                  <a:cubicBezTo>
                    <a:pt x="19" y="322"/>
                    <a:pt x="19" y="322"/>
                    <a:pt x="19" y="322"/>
                  </a:cubicBezTo>
                  <a:cubicBezTo>
                    <a:pt x="19" y="323"/>
                    <a:pt x="19" y="323"/>
                    <a:pt x="19" y="323"/>
                  </a:cubicBezTo>
                  <a:cubicBezTo>
                    <a:pt x="19" y="323"/>
                    <a:pt x="18" y="323"/>
                    <a:pt x="18" y="323"/>
                  </a:cubicBezTo>
                  <a:cubicBezTo>
                    <a:pt x="18" y="323"/>
                    <a:pt x="18" y="323"/>
                    <a:pt x="17" y="323"/>
                  </a:cubicBezTo>
                  <a:cubicBezTo>
                    <a:pt x="17" y="323"/>
                    <a:pt x="17" y="323"/>
                    <a:pt x="17" y="324"/>
                  </a:cubicBezTo>
                  <a:close/>
                  <a:moveTo>
                    <a:pt x="18" y="328"/>
                  </a:moveTo>
                  <a:cubicBezTo>
                    <a:pt x="18" y="328"/>
                    <a:pt x="18" y="328"/>
                    <a:pt x="18" y="328"/>
                  </a:cubicBezTo>
                  <a:cubicBezTo>
                    <a:pt x="18" y="328"/>
                    <a:pt x="18" y="328"/>
                    <a:pt x="18" y="328"/>
                  </a:cubicBezTo>
                  <a:cubicBezTo>
                    <a:pt x="18" y="328"/>
                    <a:pt x="18" y="328"/>
                    <a:pt x="18" y="328"/>
                  </a:cubicBezTo>
                  <a:cubicBezTo>
                    <a:pt x="18" y="328"/>
                    <a:pt x="18" y="328"/>
                    <a:pt x="19" y="328"/>
                  </a:cubicBezTo>
                  <a:cubicBezTo>
                    <a:pt x="19" y="328"/>
                    <a:pt x="19" y="328"/>
                    <a:pt x="19" y="328"/>
                  </a:cubicBezTo>
                  <a:cubicBezTo>
                    <a:pt x="19" y="328"/>
                    <a:pt x="19" y="328"/>
                    <a:pt x="19" y="328"/>
                  </a:cubicBezTo>
                  <a:cubicBezTo>
                    <a:pt x="19" y="328"/>
                    <a:pt x="19" y="327"/>
                    <a:pt x="19" y="327"/>
                  </a:cubicBezTo>
                  <a:cubicBezTo>
                    <a:pt x="19" y="327"/>
                    <a:pt x="19" y="327"/>
                    <a:pt x="19" y="327"/>
                  </a:cubicBezTo>
                  <a:cubicBezTo>
                    <a:pt x="19" y="327"/>
                    <a:pt x="19" y="327"/>
                    <a:pt x="19" y="327"/>
                  </a:cubicBezTo>
                  <a:cubicBezTo>
                    <a:pt x="18" y="327"/>
                    <a:pt x="18" y="327"/>
                    <a:pt x="18" y="327"/>
                  </a:cubicBezTo>
                  <a:cubicBezTo>
                    <a:pt x="18" y="327"/>
                    <a:pt x="18" y="327"/>
                    <a:pt x="18" y="327"/>
                  </a:cubicBezTo>
                  <a:cubicBezTo>
                    <a:pt x="18" y="327"/>
                    <a:pt x="18" y="327"/>
                    <a:pt x="18" y="327"/>
                  </a:cubicBezTo>
                  <a:cubicBezTo>
                    <a:pt x="18" y="327"/>
                    <a:pt x="18" y="327"/>
                    <a:pt x="18" y="328"/>
                  </a:cubicBezTo>
                  <a:close/>
                  <a:moveTo>
                    <a:pt x="18" y="330"/>
                  </a:moveTo>
                  <a:cubicBezTo>
                    <a:pt x="18" y="330"/>
                    <a:pt x="18" y="330"/>
                    <a:pt x="18" y="330"/>
                  </a:cubicBezTo>
                  <a:cubicBezTo>
                    <a:pt x="18" y="330"/>
                    <a:pt x="18" y="330"/>
                    <a:pt x="18" y="330"/>
                  </a:cubicBezTo>
                  <a:cubicBezTo>
                    <a:pt x="18" y="330"/>
                    <a:pt x="18" y="330"/>
                    <a:pt x="18" y="330"/>
                  </a:cubicBezTo>
                  <a:cubicBezTo>
                    <a:pt x="18" y="330"/>
                    <a:pt x="18" y="330"/>
                    <a:pt x="17" y="330"/>
                  </a:cubicBezTo>
                  <a:cubicBezTo>
                    <a:pt x="17" y="330"/>
                    <a:pt x="17" y="330"/>
                    <a:pt x="17" y="330"/>
                  </a:cubicBezTo>
                  <a:cubicBezTo>
                    <a:pt x="17" y="330"/>
                    <a:pt x="17" y="329"/>
                    <a:pt x="17" y="329"/>
                  </a:cubicBezTo>
                  <a:cubicBezTo>
                    <a:pt x="17" y="329"/>
                    <a:pt x="17" y="329"/>
                    <a:pt x="17" y="329"/>
                  </a:cubicBezTo>
                  <a:cubicBezTo>
                    <a:pt x="17" y="330"/>
                    <a:pt x="17" y="330"/>
                    <a:pt x="17" y="330"/>
                  </a:cubicBezTo>
                  <a:cubicBezTo>
                    <a:pt x="17" y="330"/>
                    <a:pt x="17" y="330"/>
                    <a:pt x="17" y="330"/>
                  </a:cubicBezTo>
                  <a:cubicBezTo>
                    <a:pt x="17" y="330"/>
                    <a:pt x="16" y="330"/>
                    <a:pt x="16" y="330"/>
                  </a:cubicBezTo>
                  <a:cubicBezTo>
                    <a:pt x="16" y="330"/>
                    <a:pt x="16" y="330"/>
                    <a:pt x="16" y="330"/>
                  </a:cubicBezTo>
                  <a:cubicBezTo>
                    <a:pt x="17" y="330"/>
                    <a:pt x="17" y="330"/>
                    <a:pt x="17" y="330"/>
                  </a:cubicBezTo>
                  <a:cubicBezTo>
                    <a:pt x="17" y="330"/>
                    <a:pt x="17" y="330"/>
                    <a:pt x="17" y="330"/>
                  </a:cubicBezTo>
                  <a:cubicBezTo>
                    <a:pt x="17" y="330"/>
                    <a:pt x="17" y="330"/>
                    <a:pt x="17" y="330"/>
                  </a:cubicBezTo>
                  <a:cubicBezTo>
                    <a:pt x="17" y="330"/>
                    <a:pt x="17" y="330"/>
                    <a:pt x="17" y="331"/>
                  </a:cubicBezTo>
                  <a:cubicBezTo>
                    <a:pt x="17" y="331"/>
                    <a:pt x="17" y="331"/>
                    <a:pt x="17" y="331"/>
                  </a:cubicBezTo>
                  <a:cubicBezTo>
                    <a:pt x="17" y="331"/>
                    <a:pt x="17" y="331"/>
                    <a:pt x="18" y="331"/>
                  </a:cubicBezTo>
                  <a:cubicBezTo>
                    <a:pt x="18" y="331"/>
                    <a:pt x="18" y="331"/>
                    <a:pt x="18" y="331"/>
                  </a:cubicBezTo>
                  <a:cubicBezTo>
                    <a:pt x="18" y="331"/>
                    <a:pt x="18" y="331"/>
                    <a:pt x="18" y="331"/>
                  </a:cubicBezTo>
                  <a:cubicBezTo>
                    <a:pt x="18" y="331"/>
                    <a:pt x="18" y="331"/>
                    <a:pt x="18" y="330"/>
                  </a:cubicBezTo>
                  <a:close/>
                  <a:moveTo>
                    <a:pt x="13" y="319"/>
                  </a:moveTo>
                  <a:cubicBezTo>
                    <a:pt x="13" y="319"/>
                    <a:pt x="13" y="319"/>
                    <a:pt x="13" y="319"/>
                  </a:cubicBezTo>
                  <a:cubicBezTo>
                    <a:pt x="13" y="319"/>
                    <a:pt x="13" y="319"/>
                    <a:pt x="13" y="319"/>
                  </a:cubicBezTo>
                  <a:cubicBezTo>
                    <a:pt x="13" y="320"/>
                    <a:pt x="14" y="320"/>
                    <a:pt x="14" y="320"/>
                  </a:cubicBezTo>
                  <a:cubicBezTo>
                    <a:pt x="14" y="320"/>
                    <a:pt x="14" y="320"/>
                    <a:pt x="14" y="320"/>
                  </a:cubicBezTo>
                  <a:cubicBezTo>
                    <a:pt x="14" y="320"/>
                    <a:pt x="14" y="320"/>
                    <a:pt x="14" y="320"/>
                  </a:cubicBezTo>
                  <a:cubicBezTo>
                    <a:pt x="14" y="320"/>
                    <a:pt x="14" y="319"/>
                    <a:pt x="14" y="319"/>
                  </a:cubicBezTo>
                  <a:cubicBezTo>
                    <a:pt x="14" y="319"/>
                    <a:pt x="14" y="319"/>
                    <a:pt x="14" y="319"/>
                  </a:cubicBezTo>
                  <a:cubicBezTo>
                    <a:pt x="14" y="320"/>
                    <a:pt x="15" y="320"/>
                    <a:pt x="15" y="320"/>
                  </a:cubicBezTo>
                  <a:cubicBezTo>
                    <a:pt x="15" y="320"/>
                    <a:pt x="15" y="320"/>
                    <a:pt x="15" y="320"/>
                  </a:cubicBezTo>
                  <a:cubicBezTo>
                    <a:pt x="15" y="321"/>
                    <a:pt x="15" y="321"/>
                    <a:pt x="15" y="321"/>
                  </a:cubicBezTo>
                  <a:cubicBezTo>
                    <a:pt x="15" y="321"/>
                    <a:pt x="15" y="321"/>
                    <a:pt x="15" y="321"/>
                  </a:cubicBezTo>
                  <a:cubicBezTo>
                    <a:pt x="15" y="321"/>
                    <a:pt x="16" y="322"/>
                    <a:pt x="16" y="321"/>
                  </a:cubicBezTo>
                  <a:cubicBezTo>
                    <a:pt x="16" y="321"/>
                    <a:pt x="16" y="321"/>
                    <a:pt x="16" y="321"/>
                  </a:cubicBezTo>
                  <a:cubicBezTo>
                    <a:pt x="17" y="321"/>
                    <a:pt x="17" y="322"/>
                    <a:pt x="17" y="322"/>
                  </a:cubicBezTo>
                  <a:cubicBezTo>
                    <a:pt x="17" y="322"/>
                    <a:pt x="18" y="322"/>
                    <a:pt x="18" y="322"/>
                  </a:cubicBezTo>
                  <a:cubicBezTo>
                    <a:pt x="18" y="322"/>
                    <a:pt x="18" y="322"/>
                    <a:pt x="19" y="322"/>
                  </a:cubicBezTo>
                  <a:cubicBezTo>
                    <a:pt x="19" y="321"/>
                    <a:pt x="18" y="321"/>
                    <a:pt x="18" y="321"/>
                  </a:cubicBezTo>
                  <a:cubicBezTo>
                    <a:pt x="18" y="321"/>
                    <a:pt x="18" y="321"/>
                    <a:pt x="18" y="321"/>
                  </a:cubicBezTo>
                  <a:cubicBezTo>
                    <a:pt x="17" y="321"/>
                    <a:pt x="17" y="320"/>
                    <a:pt x="17" y="320"/>
                  </a:cubicBezTo>
                  <a:cubicBezTo>
                    <a:pt x="17" y="320"/>
                    <a:pt x="17" y="320"/>
                    <a:pt x="17" y="320"/>
                  </a:cubicBezTo>
                  <a:cubicBezTo>
                    <a:pt x="17" y="320"/>
                    <a:pt x="16" y="319"/>
                    <a:pt x="16" y="319"/>
                  </a:cubicBezTo>
                  <a:cubicBezTo>
                    <a:pt x="16" y="319"/>
                    <a:pt x="16" y="319"/>
                    <a:pt x="16" y="320"/>
                  </a:cubicBezTo>
                  <a:cubicBezTo>
                    <a:pt x="16" y="320"/>
                    <a:pt x="16" y="320"/>
                    <a:pt x="16" y="320"/>
                  </a:cubicBezTo>
                  <a:cubicBezTo>
                    <a:pt x="16" y="320"/>
                    <a:pt x="16" y="320"/>
                    <a:pt x="16" y="320"/>
                  </a:cubicBezTo>
                  <a:cubicBezTo>
                    <a:pt x="16" y="320"/>
                    <a:pt x="16" y="320"/>
                    <a:pt x="16" y="320"/>
                  </a:cubicBezTo>
                  <a:cubicBezTo>
                    <a:pt x="16" y="320"/>
                    <a:pt x="16" y="319"/>
                    <a:pt x="16" y="319"/>
                  </a:cubicBezTo>
                  <a:cubicBezTo>
                    <a:pt x="16" y="319"/>
                    <a:pt x="16" y="319"/>
                    <a:pt x="16" y="319"/>
                  </a:cubicBezTo>
                  <a:cubicBezTo>
                    <a:pt x="16" y="319"/>
                    <a:pt x="15" y="319"/>
                    <a:pt x="15" y="319"/>
                  </a:cubicBezTo>
                  <a:cubicBezTo>
                    <a:pt x="15" y="319"/>
                    <a:pt x="15" y="318"/>
                    <a:pt x="14" y="318"/>
                  </a:cubicBezTo>
                  <a:cubicBezTo>
                    <a:pt x="14" y="318"/>
                    <a:pt x="14" y="318"/>
                    <a:pt x="14" y="318"/>
                  </a:cubicBezTo>
                  <a:cubicBezTo>
                    <a:pt x="14" y="318"/>
                    <a:pt x="14" y="318"/>
                    <a:pt x="13" y="318"/>
                  </a:cubicBezTo>
                  <a:cubicBezTo>
                    <a:pt x="13" y="317"/>
                    <a:pt x="12" y="317"/>
                    <a:pt x="12" y="317"/>
                  </a:cubicBezTo>
                  <a:cubicBezTo>
                    <a:pt x="12" y="317"/>
                    <a:pt x="12" y="317"/>
                    <a:pt x="12" y="317"/>
                  </a:cubicBezTo>
                  <a:cubicBezTo>
                    <a:pt x="12" y="317"/>
                    <a:pt x="12" y="317"/>
                    <a:pt x="12" y="317"/>
                  </a:cubicBezTo>
                  <a:cubicBezTo>
                    <a:pt x="12" y="317"/>
                    <a:pt x="11" y="317"/>
                    <a:pt x="11" y="317"/>
                  </a:cubicBezTo>
                  <a:cubicBezTo>
                    <a:pt x="11" y="317"/>
                    <a:pt x="11" y="317"/>
                    <a:pt x="11" y="317"/>
                  </a:cubicBezTo>
                  <a:cubicBezTo>
                    <a:pt x="11" y="317"/>
                    <a:pt x="11" y="317"/>
                    <a:pt x="11" y="317"/>
                  </a:cubicBezTo>
                  <a:cubicBezTo>
                    <a:pt x="10" y="317"/>
                    <a:pt x="10" y="317"/>
                    <a:pt x="10" y="317"/>
                  </a:cubicBezTo>
                  <a:cubicBezTo>
                    <a:pt x="10" y="317"/>
                    <a:pt x="10" y="316"/>
                    <a:pt x="10" y="316"/>
                  </a:cubicBezTo>
                  <a:cubicBezTo>
                    <a:pt x="10" y="316"/>
                    <a:pt x="10" y="315"/>
                    <a:pt x="9" y="315"/>
                  </a:cubicBezTo>
                  <a:cubicBezTo>
                    <a:pt x="9" y="315"/>
                    <a:pt x="9" y="315"/>
                    <a:pt x="9" y="315"/>
                  </a:cubicBezTo>
                  <a:cubicBezTo>
                    <a:pt x="9" y="315"/>
                    <a:pt x="8" y="315"/>
                    <a:pt x="8" y="315"/>
                  </a:cubicBezTo>
                  <a:cubicBezTo>
                    <a:pt x="8" y="315"/>
                    <a:pt x="8" y="315"/>
                    <a:pt x="8" y="315"/>
                  </a:cubicBezTo>
                  <a:cubicBezTo>
                    <a:pt x="8" y="315"/>
                    <a:pt x="8" y="315"/>
                    <a:pt x="8" y="315"/>
                  </a:cubicBezTo>
                  <a:cubicBezTo>
                    <a:pt x="8" y="315"/>
                    <a:pt x="8" y="315"/>
                    <a:pt x="8" y="316"/>
                  </a:cubicBezTo>
                  <a:cubicBezTo>
                    <a:pt x="8" y="316"/>
                    <a:pt x="8" y="316"/>
                    <a:pt x="8" y="316"/>
                  </a:cubicBezTo>
                  <a:cubicBezTo>
                    <a:pt x="8" y="316"/>
                    <a:pt x="8" y="316"/>
                    <a:pt x="8" y="316"/>
                  </a:cubicBezTo>
                  <a:cubicBezTo>
                    <a:pt x="8" y="316"/>
                    <a:pt x="8" y="316"/>
                    <a:pt x="8" y="317"/>
                  </a:cubicBezTo>
                  <a:cubicBezTo>
                    <a:pt x="8" y="317"/>
                    <a:pt x="9" y="317"/>
                    <a:pt x="9" y="317"/>
                  </a:cubicBezTo>
                  <a:cubicBezTo>
                    <a:pt x="9" y="317"/>
                    <a:pt x="9" y="318"/>
                    <a:pt x="9" y="318"/>
                  </a:cubicBezTo>
                  <a:cubicBezTo>
                    <a:pt x="9" y="318"/>
                    <a:pt x="10" y="318"/>
                    <a:pt x="10" y="318"/>
                  </a:cubicBezTo>
                  <a:cubicBezTo>
                    <a:pt x="10" y="318"/>
                    <a:pt x="10" y="319"/>
                    <a:pt x="10" y="319"/>
                  </a:cubicBezTo>
                  <a:cubicBezTo>
                    <a:pt x="10" y="319"/>
                    <a:pt x="11" y="319"/>
                    <a:pt x="11" y="319"/>
                  </a:cubicBezTo>
                  <a:cubicBezTo>
                    <a:pt x="11" y="319"/>
                    <a:pt x="11" y="319"/>
                    <a:pt x="11" y="319"/>
                  </a:cubicBezTo>
                  <a:cubicBezTo>
                    <a:pt x="11" y="319"/>
                    <a:pt x="11" y="319"/>
                    <a:pt x="11" y="319"/>
                  </a:cubicBezTo>
                  <a:cubicBezTo>
                    <a:pt x="11" y="319"/>
                    <a:pt x="12" y="319"/>
                    <a:pt x="12" y="319"/>
                  </a:cubicBezTo>
                  <a:cubicBezTo>
                    <a:pt x="12" y="319"/>
                    <a:pt x="12" y="319"/>
                    <a:pt x="12" y="319"/>
                  </a:cubicBezTo>
                  <a:cubicBezTo>
                    <a:pt x="12" y="319"/>
                    <a:pt x="12" y="319"/>
                    <a:pt x="12" y="320"/>
                  </a:cubicBezTo>
                  <a:cubicBezTo>
                    <a:pt x="13" y="319"/>
                    <a:pt x="12" y="319"/>
                    <a:pt x="12" y="319"/>
                  </a:cubicBezTo>
                  <a:cubicBezTo>
                    <a:pt x="12" y="319"/>
                    <a:pt x="13" y="319"/>
                    <a:pt x="13" y="319"/>
                  </a:cubicBezTo>
                  <a:cubicBezTo>
                    <a:pt x="13" y="319"/>
                    <a:pt x="13" y="319"/>
                    <a:pt x="13" y="319"/>
                  </a:cubicBezTo>
                  <a:close/>
                  <a:moveTo>
                    <a:pt x="14" y="313"/>
                  </a:moveTo>
                  <a:cubicBezTo>
                    <a:pt x="14" y="313"/>
                    <a:pt x="14" y="313"/>
                    <a:pt x="14" y="313"/>
                  </a:cubicBezTo>
                  <a:cubicBezTo>
                    <a:pt x="14" y="312"/>
                    <a:pt x="15" y="311"/>
                    <a:pt x="15" y="311"/>
                  </a:cubicBezTo>
                  <a:cubicBezTo>
                    <a:pt x="15" y="311"/>
                    <a:pt x="15" y="310"/>
                    <a:pt x="14" y="310"/>
                  </a:cubicBezTo>
                  <a:cubicBezTo>
                    <a:pt x="14" y="310"/>
                    <a:pt x="14" y="310"/>
                    <a:pt x="14" y="310"/>
                  </a:cubicBezTo>
                  <a:cubicBezTo>
                    <a:pt x="14" y="310"/>
                    <a:pt x="14" y="310"/>
                    <a:pt x="14" y="309"/>
                  </a:cubicBezTo>
                  <a:cubicBezTo>
                    <a:pt x="14" y="309"/>
                    <a:pt x="14" y="309"/>
                    <a:pt x="14" y="309"/>
                  </a:cubicBezTo>
                  <a:cubicBezTo>
                    <a:pt x="14" y="309"/>
                    <a:pt x="14" y="309"/>
                    <a:pt x="14" y="309"/>
                  </a:cubicBezTo>
                  <a:cubicBezTo>
                    <a:pt x="14" y="309"/>
                    <a:pt x="14" y="309"/>
                    <a:pt x="14" y="309"/>
                  </a:cubicBezTo>
                  <a:cubicBezTo>
                    <a:pt x="14" y="309"/>
                    <a:pt x="14" y="309"/>
                    <a:pt x="14" y="308"/>
                  </a:cubicBezTo>
                  <a:cubicBezTo>
                    <a:pt x="14" y="308"/>
                    <a:pt x="14" y="308"/>
                    <a:pt x="14" y="308"/>
                  </a:cubicBezTo>
                  <a:cubicBezTo>
                    <a:pt x="14" y="308"/>
                    <a:pt x="13" y="308"/>
                    <a:pt x="13" y="308"/>
                  </a:cubicBezTo>
                  <a:cubicBezTo>
                    <a:pt x="13" y="308"/>
                    <a:pt x="13" y="308"/>
                    <a:pt x="13" y="308"/>
                  </a:cubicBezTo>
                  <a:cubicBezTo>
                    <a:pt x="13" y="308"/>
                    <a:pt x="13" y="308"/>
                    <a:pt x="13" y="308"/>
                  </a:cubicBezTo>
                  <a:cubicBezTo>
                    <a:pt x="13" y="308"/>
                    <a:pt x="13" y="308"/>
                    <a:pt x="13" y="308"/>
                  </a:cubicBezTo>
                  <a:cubicBezTo>
                    <a:pt x="12" y="308"/>
                    <a:pt x="12" y="308"/>
                    <a:pt x="12" y="307"/>
                  </a:cubicBezTo>
                  <a:cubicBezTo>
                    <a:pt x="12" y="307"/>
                    <a:pt x="12" y="307"/>
                    <a:pt x="12" y="307"/>
                  </a:cubicBezTo>
                  <a:cubicBezTo>
                    <a:pt x="12" y="307"/>
                    <a:pt x="12" y="307"/>
                    <a:pt x="12" y="307"/>
                  </a:cubicBezTo>
                  <a:cubicBezTo>
                    <a:pt x="11" y="307"/>
                    <a:pt x="11" y="307"/>
                    <a:pt x="11" y="307"/>
                  </a:cubicBezTo>
                  <a:cubicBezTo>
                    <a:pt x="11" y="307"/>
                    <a:pt x="11" y="307"/>
                    <a:pt x="11" y="307"/>
                  </a:cubicBezTo>
                  <a:cubicBezTo>
                    <a:pt x="11" y="307"/>
                    <a:pt x="11" y="307"/>
                    <a:pt x="11" y="307"/>
                  </a:cubicBezTo>
                  <a:cubicBezTo>
                    <a:pt x="10" y="307"/>
                    <a:pt x="10" y="307"/>
                    <a:pt x="10" y="307"/>
                  </a:cubicBezTo>
                  <a:cubicBezTo>
                    <a:pt x="10" y="307"/>
                    <a:pt x="10" y="307"/>
                    <a:pt x="10" y="307"/>
                  </a:cubicBezTo>
                  <a:cubicBezTo>
                    <a:pt x="10" y="307"/>
                    <a:pt x="10" y="307"/>
                    <a:pt x="10" y="307"/>
                  </a:cubicBezTo>
                  <a:cubicBezTo>
                    <a:pt x="10" y="308"/>
                    <a:pt x="9" y="308"/>
                    <a:pt x="9" y="308"/>
                  </a:cubicBezTo>
                  <a:cubicBezTo>
                    <a:pt x="10" y="308"/>
                    <a:pt x="10" y="308"/>
                    <a:pt x="10" y="309"/>
                  </a:cubicBezTo>
                  <a:cubicBezTo>
                    <a:pt x="10" y="309"/>
                    <a:pt x="10" y="308"/>
                    <a:pt x="10" y="308"/>
                  </a:cubicBezTo>
                  <a:cubicBezTo>
                    <a:pt x="11" y="308"/>
                    <a:pt x="11" y="308"/>
                    <a:pt x="11" y="308"/>
                  </a:cubicBezTo>
                  <a:cubicBezTo>
                    <a:pt x="11" y="308"/>
                    <a:pt x="11" y="308"/>
                    <a:pt x="11" y="308"/>
                  </a:cubicBezTo>
                  <a:cubicBezTo>
                    <a:pt x="11" y="308"/>
                    <a:pt x="11" y="308"/>
                    <a:pt x="11" y="308"/>
                  </a:cubicBezTo>
                  <a:cubicBezTo>
                    <a:pt x="11" y="308"/>
                    <a:pt x="11" y="309"/>
                    <a:pt x="11" y="309"/>
                  </a:cubicBezTo>
                  <a:cubicBezTo>
                    <a:pt x="11" y="309"/>
                    <a:pt x="11" y="309"/>
                    <a:pt x="11" y="309"/>
                  </a:cubicBezTo>
                  <a:cubicBezTo>
                    <a:pt x="11" y="309"/>
                    <a:pt x="11" y="310"/>
                    <a:pt x="11" y="310"/>
                  </a:cubicBezTo>
                  <a:cubicBezTo>
                    <a:pt x="11" y="310"/>
                    <a:pt x="11" y="310"/>
                    <a:pt x="11" y="310"/>
                  </a:cubicBezTo>
                  <a:cubicBezTo>
                    <a:pt x="11" y="310"/>
                    <a:pt x="11" y="310"/>
                    <a:pt x="11" y="310"/>
                  </a:cubicBezTo>
                  <a:cubicBezTo>
                    <a:pt x="11" y="310"/>
                    <a:pt x="11" y="310"/>
                    <a:pt x="11" y="310"/>
                  </a:cubicBezTo>
                  <a:cubicBezTo>
                    <a:pt x="11" y="310"/>
                    <a:pt x="11" y="311"/>
                    <a:pt x="11" y="311"/>
                  </a:cubicBezTo>
                  <a:cubicBezTo>
                    <a:pt x="11" y="311"/>
                    <a:pt x="11" y="311"/>
                    <a:pt x="11" y="311"/>
                  </a:cubicBezTo>
                  <a:cubicBezTo>
                    <a:pt x="12" y="311"/>
                    <a:pt x="12" y="311"/>
                    <a:pt x="12" y="311"/>
                  </a:cubicBezTo>
                  <a:cubicBezTo>
                    <a:pt x="12" y="311"/>
                    <a:pt x="12" y="311"/>
                    <a:pt x="12" y="310"/>
                  </a:cubicBezTo>
                  <a:cubicBezTo>
                    <a:pt x="12" y="310"/>
                    <a:pt x="12" y="310"/>
                    <a:pt x="12" y="310"/>
                  </a:cubicBezTo>
                  <a:cubicBezTo>
                    <a:pt x="12" y="310"/>
                    <a:pt x="12" y="310"/>
                    <a:pt x="13" y="310"/>
                  </a:cubicBezTo>
                  <a:cubicBezTo>
                    <a:pt x="13" y="310"/>
                    <a:pt x="13" y="310"/>
                    <a:pt x="13" y="310"/>
                  </a:cubicBezTo>
                  <a:cubicBezTo>
                    <a:pt x="13" y="310"/>
                    <a:pt x="13" y="310"/>
                    <a:pt x="13" y="310"/>
                  </a:cubicBezTo>
                  <a:cubicBezTo>
                    <a:pt x="13" y="310"/>
                    <a:pt x="13" y="310"/>
                    <a:pt x="13" y="309"/>
                  </a:cubicBezTo>
                  <a:cubicBezTo>
                    <a:pt x="13" y="309"/>
                    <a:pt x="13" y="309"/>
                    <a:pt x="13" y="309"/>
                  </a:cubicBezTo>
                  <a:cubicBezTo>
                    <a:pt x="13" y="309"/>
                    <a:pt x="13" y="309"/>
                    <a:pt x="13" y="309"/>
                  </a:cubicBezTo>
                  <a:cubicBezTo>
                    <a:pt x="13" y="309"/>
                    <a:pt x="13" y="309"/>
                    <a:pt x="13" y="309"/>
                  </a:cubicBezTo>
                  <a:cubicBezTo>
                    <a:pt x="14" y="310"/>
                    <a:pt x="14" y="310"/>
                    <a:pt x="13" y="310"/>
                  </a:cubicBezTo>
                  <a:cubicBezTo>
                    <a:pt x="13" y="310"/>
                    <a:pt x="14" y="310"/>
                    <a:pt x="14" y="310"/>
                  </a:cubicBezTo>
                  <a:cubicBezTo>
                    <a:pt x="14" y="310"/>
                    <a:pt x="14" y="310"/>
                    <a:pt x="14" y="310"/>
                  </a:cubicBezTo>
                  <a:cubicBezTo>
                    <a:pt x="14" y="311"/>
                    <a:pt x="14" y="311"/>
                    <a:pt x="14" y="311"/>
                  </a:cubicBezTo>
                  <a:cubicBezTo>
                    <a:pt x="14" y="311"/>
                    <a:pt x="14" y="311"/>
                    <a:pt x="13" y="311"/>
                  </a:cubicBezTo>
                  <a:cubicBezTo>
                    <a:pt x="13" y="311"/>
                    <a:pt x="13" y="311"/>
                    <a:pt x="13" y="311"/>
                  </a:cubicBezTo>
                  <a:cubicBezTo>
                    <a:pt x="13" y="311"/>
                    <a:pt x="13" y="311"/>
                    <a:pt x="13" y="312"/>
                  </a:cubicBezTo>
                  <a:cubicBezTo>
                    <a:pt x="13" y="312"/>
                    <a:pt x="13" y="312"/>
                    <a:pt x="13" y="312"/>
                  </a:cubicBezTo>
                  <a:cubicBezTo>
                    <a:pt x="13" y="312"/>
                    <a:pt x="13" y="312"/>
                    <a:pt x="13" y="312"/>
                  </a:cubicBezTo>
                  <a:cubicBezTo>
                    <a:pt x="13" y="312"/>
                    <a:pt x="13" y="312"/>
                    <a:pt x="13" y="312"/>
                  </a:cubicBezTo>
                  <a:cubicBezTo>
                    <a:pt x="12" y="312"/>
                    <a:pt x="12" y="312"/>
                    <a:pt x="12" y="313"/>
                  </a:cubicBezTo>
                  <a:cubicBezTo>
                    <a:pt x="12" y="313"/>
                    <a:pt x="12" y="313"/>
                    <a:pt x="12" y="313"/>
                  </a:cubicBezTo>
                  <a:cubicBezTo>
                    <a:pt x="12" y="313"/>
                    <a:pt x="12" y="313"/>
                    <a:pt x="12" y="313"/>
                  </a:cubicBezTo>
                  <a:cubicBezTo>
                    <a:pt x="13" y="313"/>
                    <a:pt x="13" y="313"/>
                    <a:pt x="13" y="313"/>
                  </a:cubicBezTo>
                  <a:cubicBezTo>
                    <a:pt x="13" y="313"/>
                    <a:pt x="13" y="313"/>
                    <a:pt x="13" y="314"/>
                  </a:cubicBezTo>
                  <a:cubicBezTo>
                    <a:pt x="13" y="314"/>
                    <a:pt x="13" y="314"/>
                    <a:pt x="13" y="314"/>
                  </a:cubicBezTo>
                  <a:cubicBezTo>
                    <a:pt x="13" y="314"/>
                    <a:pt x="13" y="314"/>
                    <a:pt x="13" y="314"/>
                  </a:cubicBezTo>
                  <a:cubicBezTo>
                    <a:pt x="13" y="314"/>
                    <a:pt x="13" y="314"/>
                    <a:pt x="13" y="314"/>
                  </a:cubicBezTo>
                  <a:cubicBezTo>
                    <a:pt x="13" y="314"/>
                    <a:pt x="13" y="314"/>
                    <a:pt x="14" y="314"/>
                  </a:cubicBezTo>
                  <a:cubicBezTo>
                    <a:pt x="14" y="314"/>
                    <a:pt x="14" y="314"/>
                    <a:pt x="14" y="313"/>
                  </a:cubicBezTo>
                  <a:close/>
                  <a:moveTo>
                    <a:pt x="10" y="303"/>
                  </a:moveTo>
                  <a:cubicBezTo>
                    <a:pt x="10" y="303"/>
                    <a:pt x="10" y="303"/>
                    <a:pt x="10" y="303"/>
                  </a:cubicBezTo>
                  <a:cubicBezTo>
                    <a:pt x="10" y="303"/>
                    <a:pt x="9" y="303"/>
                    <a:pt x="9" y="303"/>
                  </a:cubicBezTo>
                  <a:cubicBezTo>
                    <a:pt x="9" y="303"/>
                    <a:pt x="9" y="302"/>
                    <a:pt x="9" y="303"/>
                  </a:cubicBezTo>
                  <a:cubicBezTo>
                    <a:pt x="9" y="303"/>
                    <a:pt x="9" y="303"/>
                    <a:pt x="9" y="303"/>
                  </a:cubicBezTo>
                  <a:cubicBezTo>
                    <a:pt x="9" y="303"/>
                    <a:pt x="9" y="303"/>
                    <a:pt x="9" y="303"/>
                  </a:cubicBezTo>
                  <a:cubicBezTo>
                    <a:pt x="9" y="303"/>
                    <a:pt x="10" y="304"/>
                    <a:pt x="10" y="304"/>
                  </a:cubicBezTo>
                  <a:cubicBezTo>
                    <a:pt x="10" y="304"/>
                    <a:pt x="10" y="305"/>
                    <a:pt x="10" y="305"/>
                  </a:cubicBezTo>
                  <a:cubicBezTo>
                    <a:pt x="10" y="305"/>
                    <a:pt x="11" y="305"/>
                    <a:pt x="11" y="305"/>
                  </a:cubicBezTo>
                  <a:cubicBezTo>
                    <a:pt x="11" y="305"/>
                    <a:pt x="11" y="306"/>
                    <a:pt x="12" y="306"/>
                  </a:cubicBezTo>
                  <a:cubicBezTo>
                    <a:pt x="12" y="306"/>
                    <a:pt x="12" y="306"/>
                    <a:pt x="12" y="306"/>
                  </a:cubicBezTo>
                  <a:cubicBezTo>
                    <a:pt x="12" y="306"/>
                    <a:pt x="12" y="306"/>
                    <a:pt x="12" y="306"/>
                  </a:cubicBezTo>
                  <a:cubicBezTo>
                    <a:pt x="12" y="306"/>
                    <a:pt x="12" y="306"/>
                    <a:pt x="12" y="306"/>
                  </a:cubicBezTo>
                  <a:cubicBezTo>
                    <a:pt x="13" y="307"/>
                    <a:pt x="13" y="307"/>
                    <a:pt x="14" y="308"/>
                  </a:cubicBezTo>
                  <a:cubicBezTo>
                    <a:pt x="14" y="308"/>
                    <a:pt x="14" y="308"/>
                    <a:pt x="14" y="308"/>
                  </a:cubicBezTo>
                  <a:cubicBezTo>
                    <a:pt x="14" y="308"/>
                    <a:pt x="14" y="308"/>
                    <a:pt x="14" y="307"/>
                  </a:cubicBezTo>
                  <a:cubicBezTo>
                    <a:pt x="14" y="307"/>
                    <a:pt x="14" y="307"/>
                    <a:pt x="14" y="306"/>
                  </a:cubicBezTo>
                  <a:cubicBezTo>
                    <a:pt x="14" y="306"/>
                    <a:pt x="14" y="306"/>
                    <a:pt x="14" y="306"/>
                  </a:cubicBezTo>
                  <a:cubicBezTo>
                    <a:pt x="13" y="306"/>
                    <a:pt x="13" y="306"/>
                    <a:pt x="13" y="306"/>
                  </a:cubicBezTo>
                  <a:cubicBezTo>
                    <a:pt x="13" y="306"/>
                    <a:pt x="13" y="306"/>
                    <a:pt x="13" y="306"/>
                  </a:cubicBezTo>
                  <a:cubicBezTo>
                    <a:pt x="13" y="305"/>
                    <a:pt x="13" y="306"/>
                    <a:pt x="13" y="305"/>
                  </a:cubicBezTo>
                  <a:cubicBezTo>
                    <a:pt x="13" y="305"/>
                    <a:pt x="13" y="305"/>
                    <a:pt x="13" y="305"/>
                  </a:cubicBezTo>
                  <a:cubicBezTo>
                    <a:pt x="12" y="305"/>
                    <a:pt x="12" y="305"/>
                    <a:pt x="12" y="305"/>
                  </a:cubicBezTo>
                  <a:cubicBezTo>
                    <a:pt x="12" y="305"/>
                    <a:pt x="12" y="305"/>
                    <a:pt x="12" y="305"/>
                  </a:cubicBezTo>
                  <a:cubicBezTo>
                    <a:pt x="12" y="305"/>
                    <a:pt x="12" y="304"/>
                    <a:pt x="12" y="305"/>
                  </a:cubicBezTo>
                  <a:cubicBezTo>
                    <a:pt x="12" y="305"/>
                    <a:pt x="12" y="305"/>
                    <a:pt x="12" y="305"/>
                  </a:cubicBezTo>
                  <a:cubicBezTo>
                    <a:pt x="11" y="305"/>
                    <a:pt x="11" y="305"/>
                    <a:pt x="11" y="304"/>
                  </a:cubicBezTo>
                  <a:cubicBezTo>
                    <a:pt x="11" y="304"/>
                    <a:pt x="11" y="304"/>
                    <a:pt x="11" y="304"/>
                  </a:cubicBezTo>
                  <a:cubicBezTo>
                    <a:pt x="11" y="304"/>
                    <a:pt x="11" y="304"/>
                    <a:pt x="11" y="304"/>
                  </a:cubicBezTo>
                  <a:cubicBezTo>
                    <a:pt x="11" y="304"/>
                    <a:pt x="10" y="304"/>
                    <a:pt x="10" y="303"/>
                  </a:cubicBezTo>
                  <a:cubicBezTo>
                    <a:pt x="10" y="303"/>
                    <a:pt x="10" y="303"/>
                    <a:pt x="10" y="303"/>
                  </a:cubicBezTo>
                  <a:close/>
                  <a:moveTo>
                    <a:pt x="14" y="304"/>
                  </a:moveTo>
                  <a:cubicBezTo>
                    <a:pt x="13" y="304"/>
                    <a:pt x="13" y="304"/>
                    <a:pt x="13" y="304"/>
                  </a:cubicBezTo>
                  <a:cubicBezTo>
                    <a:pt x="13" y="304"/>
                    <a:pt x="13" y="304"/>
                    <a:pt x="13" y="304"/>
                  </a:cubicBezTo>
                  <a:cubicBezTo>
                    <a:pt x="13" y="303"/>
                    <a:pt x="13" y="303"/>
                    <a:pt x="13" y="303"/>
                  </a:cubicBezTo>
                  <a:cubicBezTo>
                    <a:pt x="13" y="303"/>
                    <a:pt x="13" y="303"/>
                    <a:pt x="12" y="303"/>
                  </a:cubicBezTo>
                  <a:cubicBezTo>
                    <a:pt x="13" y="303"/>
                    <a:pt x="13" y="302"/>
                    <a:pt x="13" y="302"/>
                  </a:cubicBezTo>
                  <a:cubicBezTo>
                    <a:pt x="13" y="302"/>
                    <a:pt x="13" y="302"/>
                    <a:pt x="13" y="302"/>
                  </a:cubicBezTo>
                  <a:cubicBezTo>
                    <a:pt x="12" y="302"/>
                    <a:pt x="12" y="302"/>
                    <a:pt x="12" y="302"/>
                  </a:cubicBezTo>
                  <a:cubicBezTo>
                    <a:pt x="12" y="301"/>
                    <a:pt x="12" y="301"/>
                    <a:pt x="12" y="301"/>
                  </a:cubicBezTo>
                  <a:cubicBezTo>
                    <a:pt x="12" y="301"/>
                    <a:pt x="12" y="301"/>
                    <a:pt x="12" y="301"/>
                  </a:cubicBezTo>
                  <a:cubicBezTo>
                    <a:pt x="12" y="301"/>
                    <a:pt x="12" y="301"/>
                    <a:pt x="12" y="301"/>
                  </a:cubicBezTo>
                  <a:cubicBezTo>
                    <a:pt x="12" y="301"/>
                    <a:pt x="12" y="301"/>
                    <a:pt x="12" y="301"/>
                  </a:cubicBezTo>
                  <a:cubicBezTo>
                    <a:pt x="12" y="302"/>
                    <a:pt x="12" y="302"/>
                    <a:pt x="11" y="302"/>
                  </a:cubicBezTo>
                  <a:cubicBezTo>
                    <a:pt x="11" y="302"/>
                    <a:pt x="11" y="303"/>
                    <a:pt x="11" y="303"/>
                  </a:cubicBezTo>
                  <a:cubicBezTo>
                    <a:pt x="11" y="303"/>
                    <a:pt x="11" y="303"/>
                    <a:pt x="11" y="303"/>
                  </a:cubicBezTo>
                  <a:cubicBezTo>
                    <a:pt x="12" y="304"/>
                    <a:pt x="12" y="304"/>
                    <a:pt x="13" y="304"/>
                  </a:cubicBezTo>
                  <a:cubicBezTo>
                    <a:pt x="13" y="304"/>
                    <a:pt x="13" y="305"/>
                    <a:pt x="13" y="305"/>
                  </a:cubicBezTo>
                  <a:cubicBezTo>
                    <a:pt x="13" y="305"/>
                    <a:pt x="13" y="305"/>
                    <a:pt x="14" y="305"/>
                  </a:cubicBezTo>
                  <a:cubicBezTo>
                    <a:pt x="14" y="305"/>
                    <a:pt x="14" y="305"/>
                    <a:pt x="14" y="305"/>
                  </a:cubicBezTo>
                  <a:cubicBezTo>
                    <a:pt x="14" y="306"/>
                    <a:pt x="14" y="306"/>
                    <a:pt x="14" y="306"/>
                  </a:cubicBezTo>
                  <a:cubicBezTo>
                    <a:pt x="14" y="306"/>
                    <a:pt x="14" y="306"/>
                    <a:pt x="14" y="306"/>
                  </a:cubicBezTo>
                  <a:cubicBezTo>
                    <a:pt x="15" y="306"/>
                    <a:pt x="15" y="306"/>
                    <a:pt x="14" y="306"/>
                  </a:cubicBezTo>
                  <a:cubicBezTo>
                    <a:pt x="14" y="305"/>
                    <a:pt x="14" y="305"/>
                    <a:pt x="14" y="305"/>
                  </a:cubicBezTo>
                  <a:cubicBezTo>
                    <a:pt x="14" y="305"/>
                    <a:pt x="15" y="305"/>
                    <a:pt x="14" y="304"/>
                  </a:cubicBezTo>
                  <a:cubicBezTo>
                    <a:pt x="14" y="304"/>
                    <a:pt x="14" y="304"/>
                    <a:pt x="14" y="304"/>
                  </a:cubicBezTo>
                  <a:close/>
                  <a:moveTo>
                    <a:pt x="8" y="303"/>
                  </a:moveTo>
                  <a:cubicBezTo>
                    <a:pt x="8" y="303"/>
                    <a:pt x="8" y="303"/>
                    <a:pt x="8" y="303"/>
                  </a:cubicBezTo>
                  <a:cubicBezTo>
                    <a:pt x="8" y="303"/>
                    <a:pt x="8" y="303"/>
                    <a:pt x="8" y="303"/>
                  </a:cubicBezTo>
                  <a:cubicBezTo>
                    <a:pt x="8" y="303"/>
                    <a:pt x="8" y="302"/>
                    <a:pt x="8" y="302"/>
                  </a:cubicBezTo>
                  <a:cubicBezTo>
                    <a:pt x="8" y="302"/>
                    <a:pt x="7" y="302"/>
                    <a:pt x="7" y="303"/>
                  </a:cubicBezTo>
                  <a:cubicBezTo>
                    <a:pt x="7" y="303"/>
                    <a:pt x="7" y="303"/>
                    <a:pt x="7" y="303"/>
                  </a:cubicBezTo>
                  <a:cubicBezTo>
                    <a:pt x="7" y="303"/>
                    <a:pt x="7" y="304"/>
                    <a:pt x="7" y="304"/>
                  </a:cubicBezTo>
                  <a:cubicBezTo>
                    <a:pt x="7" y="304"/>
                    <a:pt x="7" y="304"/>
                    <a:pt x="7" y="304"/>
                  </a:cubicBezTo>
                  <a:cubicBezTo>
                    <a:pt x="7" y="303"/>
                    <a:pt x="7" y="303"/>
                    <a:pt x="7" y="302"/>
                  </a:cubicBezTo>
                  <a:cubicBezTo>
                    <a:pt x="7" y="302"/>
                    <a:pt x="7" y="302"/>
                    <a:pt x="7" y="302"/>
                  </a:cubicBezTo>
                  <a:cubicBezTo>
                    <a:pt x="7" y="302"/>
                    <a:pt x="7" y="302"/>
                    <a:pt x="7" y="302"/>
                  </a:cubicBezTo>
                  <a:cubicBezTo>
                    <a:pt x="7" y="302"/>
                    <a:pt x="7" y="302"/>
                    <a:pt x="7" y="302"/>
                  </a:cubicBezTo>
                  <a:cubicBezTo>
                    <a:pt x="7" y="302"/>
                    <a:pt x="7" y="302"/>
                    <a:pt x="6" y="302"/>
                  </a:cubicBezTo>
                  <a:cubicBezTo>
                    <a:pt x="6" y="302"/>
                    <a:pt x="6" y="302"/>
                    <a:pt x="6" y="302"/>
                  </a:cubicBezTo>
                  <a:cubicBezTo>
                    <a:pt x="6" y="302"/>
                    <a:pt x="6" y="302"/>
                    <a:pt x="6" y="302"/>
                  </a:cubicBezTo>
                  <a:cubicBezTo>
                    <a:pt x="6" y="302"/>
                    <a:pt x="6" y="302"/>
                    <a:pt x="6" y="302"/>
                  </a:cubicBezTo>
                  <a:cubicBezTo>
                    <a:pt x="6" y="302"/>
                    <a:pt x="6" y="302"/>
                    <a:pt x="6" y="303"/>
                  </a:cubicBezTo>
                  <a:cubicBezTo>
                    <a:pt x="6" y="303"/>
                    <a:pt x="6" y="303"/>
                    <a:pt x="6" y="303"/>
                  </a:cubicBezTo>
                  <a:cubicBezTo>
                    <a:pt x="6" y="303"/>
                    <a:pt x="7" y="303"/>
                    <a:pt x="7" y="303"/>
                  </a:cubicBezTo>
                  <a:cubicBezTo>
                    <a:pt x="7" y="303"/>
                    <a:pt x="7" y="303"/>
                    <a:pt x="7" y="303"/>
                  </a:cubicBezTo>
                  <a:cubicBezTo>
                    <a:pt x="7" y="303"/>
                    <a:pt x="7" y="303"/>
                    <a:pt x="7" y="303"/>
                  </a:cubicBezTo>
                  <a:cubicBezTo>
                    <a:pt x="7" y="303"/>
                    <a:pt x="7" y="303"/>
                    <a:pt x="7" y="303"/>
                  </a:cubicBezTo>
                  <a:cubicBezTo>
                    <a:pt x="6" y="303"/>
                    <a:pt x="6" y="303"/>
                    <a:pt x="6" y="303"/>
                  </a:cubicBezTo>
                  <a:cubicBezTo>
                    <a:pt x="6" y="304"/>
                    <a:pt x="6" y="304"/>
                    <a:pt x="7" y="304"/>
                  </a:cubicBezTo>
                  <a:cubicBezTo>
                    <a:pt x="7" y="304"/>
                    <a:pt x="7" y="304"/>
                    <a:pt x="7" y="304"/>
                  </a:cubicBezTo>
                  <a:cubicBezTo>
                    <a:pt x="7" y="304"/>
                    <a:pt x="7" y="304"/>
                    <a:pt x="7" y="304"/>
                  </a:cubicBezTo>
                  <a:cubicBezTo>
                    <a:pt x="7" y="304"/>
                    <a:pt x="6" y="304"/>
                    <a:pt x="6" y="304"/>
                  </a:cubicBezTo>
                  <a:cubicBezTo>
                    <a:pt x="6" y="304"/>
                    <a:pt x="6" y="304"/>
                    <a:pt x="6" y="304"/>
                  </a:cubicBezTo>
                  <a:cubicBezTo>
                    <a:pt x="6" y="304"/>
                    <a:pt x="6" y="304"/>
                    <a:pt x="6" y="304"/>
                  </a:cubicBezTo>
                  <a:cubicBezTo>
                    <a:pt x="6" y="304"/>
                    <a:pt x="6" y="303"/>
                    <a:pt x="6" y="303"/>
                  </a:cubicBezTo>
                  <a:cubicBezTo>
                    <a:pt x="6" y="303"/>
                    <a:pt x="6" y="303"/>
                    <a:pt x="6" y="303"/>
                  </a:cubicBezTo>
                  <a:cubicBezTo>
                    <a:pt x="6" y="303"/>
                    <a:pt x="6" y="303"/>
                    <a:pt x="6" y="303"/>
                  </a:cubicBezTo>
                  <a:cubicBezTo>
                    <a:pt x="5" y="303"/>
                    <a:pt x="5" y="303"/>
                    <a:pt x="5" y="303"/>
                  </a:cubicBezTo>
                  <a:cubicBezTo>
                    <a:pt x="5" y="303"/>
                    <a:pt x="5" y="303"/>
                    <a:pt x="5" y="303"/>
                  </a:cubicBezTo>
                  <a:cubicBezTo>
                    <a:pt x="5" y="303"/>
                    <a:pt x="5" y="303"/>
                    <a:pt x="5" y="303"/>
                  </a:cubicBezTo>
                  <a:cubicBezTo>
                    <a:pt x="5" y="304"/>
                    <a:pt x="5" y="304"/>
                    <a:pt x="5" y="304"/>
                  </a:cubicBezTo>
                  <a:cubicBezTo>
                    <a:pt x="5" y="304"/>
                    <a:pt x="5" y="304"/>
                    <a:pt x="5" y="305"/>
                  </a:cubicBezTo>
                  <a:cubicBezTo>
                    <a:pt x="5" y="305"/>
                    <a:pt x="5" y="305"/>
                    <a:pt x="5" y="305"/>
                  </a:cubicBezTo>
                  <a:cubicBezTo>
                    <a:pt x="5" y="305"/>
                    <a:pt x="5" y="304"/>
                    <a:pt x="5" y="304"/>
                  </a:cubicBezTo>
                  <a:cubicBezTo>
                    <a:pt x="6" y="304"/>
                    <a:pt x="6" y="304"/>
                    <a:pt x="6" y="304"/>
                  </a:cubicBezTo>
                  <a:cubicBezTo>
                    <a:pt x="6" y="304"/>
                    <a:pt x="6" y="304"/>
                    <a:pt x="6" y="305"/>
                  </a:cubicBezTo>
                  <a:cubicBezTo>
                    <a:pt x="6" y="305"/>
                    <a:pt x="6" y="305"/>
                    <a:pt x="5" y="305"/>
                  </a:cubicBezTo>
                  <a:cubicBezTo>
                    <a:pt x="5" y="305"/>
                    <a:pt x="5" y="305"/>
                    <a:pt x="5" y="305"/>
                  </a:cubicBezTo>
                  <a:cubicBezTo>
                    <a:pt x="5" y="305"/>
                    <a:pt x="5" y="305"/>
                    <a:pt x="5" y="305"/>
                  </a:cubicBezTo>
                  <a:cubicBezTo>
                    <a:pt x="5" y="306"/>
                    <a:pt x="5" y="306"/>
                    <a:pt x="5" y="306"/>
                  </a:cubicBezTo>
                  <a:cubicBezTo>
                    <a:pt x="5" y="306"/>
                    <a:pt x="5" y="307"/>
                    <a:pt x="5" y="307"/>
                  </a:cubicBezTo>
                  <a:cubicBezTo>
                    <a:pt x="5" y="307"/>
                    <a:pt x="5" y="307"/>
                    <a:pt x="5" y="307"/>
                  </a:cubicBezTo>
                  <a:cubicBezTo>
                    <a:pt x="5" y="307"/>
                    <a:pt x="5" y="307"/>
                    <a:pt x="5" y="307"/>
                  </a:cubicBezTo>
                  <a:cubicBezTo>
                    <a:pt x="5" y="307"/>
                    <a:pt x="5" y="307"/>
                    <a:pt x="5" y="307"/>
                  </a:cubicBezTo>
                  <a:cubicBezTo>
                    <a:pt x="6" y="307"/>
                    <a:pt x="6" y="307"/>
                    <a:pt x="6" y="307"/>
                  </a:cubicBezTo>
                  <a:cubicBezTo>
                    <a:pt x="6" y="307"/>
                    <a:pt x="6" y="307"/>
                    <a:pt x="6" y="307"/>
                  </a:cubicBezTo>
                  <a:cubicBezTo>
                    <a:pt x="6" y="307"/>
                    <a:pt x="6" y="307"/>
                    <a:pt x="6" y="307"/>
                  </a:cubicBezTo>
                  <a:cubicBezTo>
                    <a:pt x="6" y="307"/>
                    <a:pt x="6" y="307"/>
                    <a:pt x="6" y="307"/>
                  </a:cubicBezTo>
                  <a:cubicBezTo>
                    <a:pt x="6" y="307"/>
                    <a:pt x="7" y="307"/>
                    <a:pt x="7" y="307"/>
                  </a:cubicBezTo>
                  <a:cubicBezTo>
                    <a:pt x="7" y="307"/>
                    <a:pt x="7" y="307"/>
                    <a:pt x="7" y="307"/>
                  </a:cubicBezTo>
                  <a:cubicBezTo>
                    <a:pt x="7" y="307"/>
                    <a:pt x="7" y="307"/>
                    <a:pt x="7" y="307"/>
                  </a:cubicBezTo>
                  <a:cubicBezTo>
                    <a:pt x="7" y="307"/>
                    <a:pt x="7" y="307"/>
                    <a:pt x="7" y="307"/>
                  </a:cubicBezTo>
                  <a:cubicBezTo>
                    <a:pt x="7" y="307"/>
                    <a:pt x="7" y="307"/>
                    <a:pt x="7" y="307"/>
                  </a:cubicBezTo>
                  <a:cubicBezTo>
                    <a:pt x="7" y="307"/>
                    <a:pt x="7" y="307"/>
                    <a:pt x="7" y="307"/>
                  </a:cubicBezTo>
                  <a:cubicBezTo>
                    <a:pt x="7" y="307"/>
                    <a:pt x="8" y="307"/>
                    <a:pt x="8" y="307"/>
                  </a:cubicBezTo>
                  <a:cubicBezTo>
                    <a:pt x="8" y="307"/>
                    <a:pt x="8" y="307"/>
                    <a:pt x="8" y="307"/>
                  </a:cubicBezTo>
                  <a:cubicBezTo>
                    <a:pt x="9" y="307"/>
                    <a:pt x="9" y="307"/>
                    <a:pt x="9" y="306"/>
                  </a:cubicBezTo>
                  <a:cubicBezTo>
                    <a:pt x="9" y="306"/>
                    <a:pt x="9" y="306"/>
                    <a:pt x="9" y="306"/>
                  </a:cubicBezTo>
                  <a:cubicBezTo>
                    <a:pt x="9" y="306"/>
                    <a:pt x="9" y="306"/>
                    <a:pt x="9" y="306"/>
                  </a:cubicBezTo>
                  <a:cubicBezTo>
                    <a:pt x="9" y="305"/>
                    <a:pt x="9" y="305"/>
                    <a:pt x="9" y="305"/>
                  </a:cubicBezTo>
                  <a:cubicBezTo>
                    <a:pt x="9" y="305"/>
                    <a:pt x="8" y="305"/>
                    <a:pt x="8" y="305"/>
                  </a:cubicBezTo>
                  <a:cubicBezTo>
                    <a:pt x="8" y="306"/>
                    <a:pt x="8" y="306"/>
                    <a:pt x="8" y="306"/>
                  </a:cubicBezTo>
                  <a:cubicBezTo>
                    <a:pt x="8" y="305"/>
                    <a:pt x="8" y="305"/>
                    <a:pt x="8" y="305"/>
                  </a:cubicBezTo>
                  <a:cubicBezTo>
                    <a:pt x="8" y="305"/>
                    <a:pt x="8" y="305"/>
                    <a:pt x="9" y="305"/>
                  </a:cubicBezTo>
                  <a:cubicBezTo>
                    <a:pt x="9" y="305"/>
                    <a:pt x="8" y="304"/>
                    <a:pt x="8" y="304"/>
                  </a:cubicBezTo>
                  <a:cubicBezTo>
                    <a:pt x="8" y="304"/>
                    <a:pt x="8" y="304"/>
                    <a:pt x="8" y="304"/>
                  </a:cubicBezTo>
                  <a:cubicBezTo>
                    <a:pt x="8" y="304"/>
                    <a:pt x="8" y="304"/>
                    <a:pt x="8" y="303"/>
                  </a:cubicBezTo>
                  <a:cubicBezTo>
                    <a:pt x="8" y="303"/>
                    <a:pt x="8" y="303"/>
                    <a:pt x="8" y="303"/>
                  </a:cubicBezTo>
                  <a:cubicBezTo>
                    <a:pt x="8" y="303"/>
                    <a:pt x="8" y="303"/>
                    <a:pt x="8" y="303"/>
                  </a:cubicBezTo>
                  <a:close/>
                  <a:moveTo>
                    <a:pt x="8" y="307"/>
                  </a:moveTo>
                  <a:cubicBezTo>
                    <a:pt x="8" y="307"/>
                    <a:pt x="8" y="307"/>
                    <a:pt x="8" y="307"/>
                  </a:cubicBezTo>
                  <a:cubicBezTo>
                    <a:pt x="8" y="307"/>
                    <a:pt x="8" y="308"/>
                    <a:pt x="8" y="308"/>
                  </a:cubicBezTo>
                  <a:cubicBezTo>
                    <a:pt x="8" y="308"/>
                    <a:pt x="7" y="308"/>
                    <a:pt x="7" y="308"/>
                  </a:cubicBezTo>
                  <a:cubicBezTo>
                    <a:pt x="7" y="308"/>
                    <a:pt x="7" y="308"/>
                    <a:pt x="7" y="308"/>
                  </a:cubicBezTo>
                  <a:cubicBezTo>
                    <a:pt x="7" y="308"/>
                    <a:pt x="7" y="308"/>
                    <a:pt x="6" y="308"/>
                  </a:cubicBezTo>
                  <a:cubicBezTo>
                    <a:pt x="6" y="308"/>
                    <a:pt x="6" y="308"/>
                    <a:pt x="6" y="309"/>
                  </a:cubicBezTo>
                  <a:cubicBezTo>
                    <a:pt x="6" y="309"/>
                    <a:pt x="6" y="309"/>
                    <a:pt x="6" y="309"/>
                  </a:cubicBezTo>
                  <a:cubicBezTo>
                    <a:pt x="6" y="309"/>
                    <a:pt x="6" y="309"/>
                    <a:pt x="7" y="309"/>
                  </a:cubicBezTo>
                  <a:cubicBezTo>
                    <a:pt x="7" y="309"/>
                    <a:pt x="7" y="309"/>
                    <a:pt x="7" y="309"/>
                  </a:cubicBezTo>
                  <a:cubicBezTo>
                    <a:pt x="7" y="309"/>
                    <a:pt x="7" y="309"/>
                    <a:pt x="7" y="310"/>
                  </a:cubicBezTo>
                  <a:cubicBezTo>
                    <a:pt x="7" y="310"/>
                    <a:pt x="7" y="310"/>
                    <a:pt x="8" y="310"/>
                  </a:cubicBezTo>
                  <a:cubicBezTo>
                    <a:pt x="8" y="310"/>
                    <a:pt x="8" y="310"/>
                    <a:pt x="8" y="310"/>
                  </a:cubicBezTo>
                  <a:cubicBezTo>
                    <a:pt x="8" y="310"/>
                    <a:pt x="8" y="309"/>
                    <a:pt x="8" y="309"/>
                  </a:cubicBezTo>
                  <a:cubicBezTo>
                    <a:pt x="8" y="309"/>
                    <a:pt x="8" y="309"/>
                    <a:pt x="8" y="309"/>
                  </a:cubicBezTo>
                  <a:cubicBezTo>
                    <a:pt x="8" y="309"/>
                    <a:pt x="9" y="309"/>
                    <a:pt x="9" y="309"/>
                  </a:cubicBezTo>
                  <a:cubicBezTo>
                    <a:pt x="9" y="309"/>
                    <a:pt x="8" y="309"/>
                    <a:pt x="8" y="308"/>
                  </a:cubicBezTo>
                  <a:cubicBezTo>
                    <a:pt x="8" y="308"/>
                    <a:pt x="8" y="308"/>
                    <a:pt x="8" y="308"/>
                  </a:cubicBezTo>
                  <a:cubicBezTo>
                    <a:pt x="8" y="308"/>
                    <a:pt x="8" y="308"/>
                    <a:pt x="8" y="308"/>
                  </a:cubicBezTo>
                  <a:cubicBezTo>
                    <a:pt x="8" y="308"/>
                    <a:pt x="9" y="307"/>
                    <a:pt x="8" y="307"/>
                  </a:cubicBezTo>
                  <a:close/>
                  <a:moveTo>
                    <a:pt x="11" y="298"/>
                  </a:moveTo>
                  <a:cubicBezTo>
                    <a:pt x="11" y="298"/>
                    <a:pt x="11" y="298"/>
                    <a:pt x="11" y="298"/>
                  </a:cubicBezTo>
                  <a:cubicBezTo>
                    <a:pt x="11" y="298"/>
                    <a:pt x="11" y="298"/>
                    <a:pt x="11" y="298"/>
                  </a:cubicBezTo>
                  <a:cubicBezTo>
                    <a:pt x="11" y="298"/>
                    <a:pt x="11" y="299"/>
                    <a:pt x="11" y="299"/>
                  </a:cubicBezTo>
                  <a:cubicBezTo>
                    <a:pt x="11" y="299"/>
                    <a:pt x="11" y="299"/>
                    <a:pt x="11" y="299"/>
                  </a:cubicBezTo>
                  <a:cubicBezTo>
                    <a:pt x="11" y="299"/>
                    <a:pt x="11" y="299"/>
                    <a:pt x="11" y="299"/>
                  </a:cubicBezTo>
                  <a:cubicBezTo>
                    <a:pt x="11" y="299"/>
                    <a:pt x="11" y="299"/>
                    <a:pt x="11" y="299"/>
                  </a:cubicBezTo>
                  <a:cubicBezTo>
                    <a:pt x="11" y="299"/>
                    <a:pt x="11" y="299"/>
                    <a:pt x="11" y="299"/>
                  </a:cubicBezTo>
                  <a:cubicBezTo>
                    <a:pt x="11" y="299"/>
                    <a:pt x="11" y="299"/>
                    <a:pt x="12" y="299"/>
                  </a:cubicBezTo>
                  <a:cubicBezTo>
                    <a:pt x="12" y="299"/>
                    <a:pt x="12" y="299"/>
                    <a:pt x="12" y="299"/>
                  </a:cubicBezTo>
                  <a:cubicBezTo>
                    <a:pt x="12" y="299"/>
                    <a:pt x="12" y="299"/>
                    <a:pt x="12" y="299"/>
                  </a:cubicBezTo>
                  <a:cubicBezTo>
                    <a:pt x="12" y="299"/>
                    <a:pt x="12" y="299"/>
                    <a:pt x="12" y="299"/>
                  </a:cubicBezTo>
                  <a:cubicBezTo>
                    <a:pt x="12" y="299"/>
                    <a:pt x="12" y="299"/>
                    <a:pt x="12" y="299"/>
                  </a:cubicBezTo>
                  <a:cubicBezTo>
                    <a:pt x="12" y="298"/>
                    <a:pt x="12" y="298"/>
                    <a:pt x="12" y="298"/>
                  </a:cubicBezTo>
                  <a:cubicBezTo>
                    <a:pt x="13" y="298"/>
                    <a:pt x="13" y="298"/>
                    <a:pt x="13" y="298"/>
                  </a:cubicBezTo>
                  <a:cubicBezTo>
                    <a:pt x="13" y="298"/>
                    <a:pt x="13" y="298"/>
                    <a:pt x="13" y="298"/>
                  </a:cubicBezTo>
                  <a:cubicBezTo>
                    <a:pt x="13" y="298"/>
                    <a:pt x="13" y="298"/>
                    <a:pt x="13" y="298"/>
                  </a:cubicBezTo>
                  <a:cubicBezTo>
                    <a:pt x="13" y="298"/>
                    <a:pt x="13" y="298"/>
                    <a:pt x="13" y="298"/>
                  </a:cubicBezTo>
                  <a:cubicBezTo>
                    <a:pt x="13" y="297"/>
                    <a:pt x="13" y="297"/>
                    <a:pt x="13" y="297"/>
                  </a:cubicBezTo>
                  <a:cubicBezTo>
                    <a:pt x="13" y="297"/>
                    <a:pt x="13" y="297"/>
                    <a:pt x="13" y="297"/>
                  </a:cubicBezTo>
                  <a:cubicBezTo>
                    <a:pt x="12" y="297"/>
                    <a:pt x="12" y="297"/>
                    <a:pt x="12" y="297"/>
                  </a:cubicBezTo>
                  <a:cubicBezTo>
                    <a:pt x="12" y="298"/>
                    <a:pt x="12" y="298"/>
                    <a:pt x="12" y="298"/>
                  </a:cubicBezTo>
                  <a:cubicBezTo>
                    <a:pt x="12" y="298"/>
                    <a:pt x="12" y="298"/>
                    <a:pt x="12" y="298"/>
                  </a:cubicBezTo>
                  <a:cubicBezTo>
                    <a:pt x="12" y="298"/>
                    <a:pt x="12" y="298"/>
                    <a:pt x="12" y="298"/>
                  </a:cubicBezTo>
                  <a:cubicBezTo>
                    <a:pt x="12" y="298"/>
                    <a:pt x="11" y="298"/>
                    <a:pt x="11" y="298"/>
                  </a:cubicBezTo>
                  <a:cubicBezTo>
                    <a:pt x="11" y="298"/>
                    <a:pt x="11" y="298"/>
                    <a:pt x="11" y="298"/>
                  </a:cubicBezTo>
                  <a:close/>
                  <a:moveTo>
                    <a:pt x="5" y="299"/>
                  </a:moveTo>
                  <a:cubicBezTo>
                    <a:pt x="5" y="299"/>
                    <a:pt x="5" y="299"/>
                    <a:pt x="5" y="298"/>
                  </a:cubicBezTo>
                  <a:cubicBezTo>
                    <a:pt x="5" y="298"/>
                    <a:pt x="6" y="298"/>
                    <a:pt x="6" y="298"/>
                  </a:cubicBezTo>
                  <a:cubicBezTo>
                    <a:pt x="6" y="298"/>
                    <a:pt x="6" y="298"/>
                    <a:pt x="6" y="297"/>
                  </a:cubicBezTo>
                  <a:cubicBezTo>
                    <a:pt x="6" y="297"/>
                    <a:pt x="6" y="298"/>
                    <a:pt x="6" y="298"/>
                  </a:cubicBezTo>
                  <a:cubicBezTo>
                    <a:pt x="5" y="298"/>
                    <a:pt x="5" y="298"/>
                    <a:pt x="5" y="298"/>
                  </a:cubicBezTo>
                  <a:cubicBezTo>
                    <a:pt x="5" y="298"/>
                    <a:pt x="5" y="298"/>
                    <a:pt x="5" y="298"/>
                  </a:cubicBezTo>
                  <a:cubicBezTo>
                    <a:pt x="5" y="298"/>
                    <a:pt x="5" y="298"/>
                    <a:pt x="5" y="298"/>
                  </a:cubicBezTo>
                  <a:cubicBezTo>
                    <a:pt x="5" y="298"/>
                    <a:pt x="5" y="298"/>
                    <a:pt x="5" y="298"/>
                  </a:cubicBezTo>
                  <a:cubicBezTo>
                    <a:pt x="5" y="298"/>
                    <a:pt x="5" y="298"/>
                    <a:pt x="5" y="298"/>
                  </a:cubicBezTo>
                  <a:cubicBezTo>
                    <a:pt x="5" y="298"/>
                    <a:pt x="5" y="298"/>
                    <a:pt x="5" y="298"/>
                  </a:cubicBezTo>
                  <a:cubicBezTo>
                    <a:pt x="5" y="298"/>
                    <a:pt x="5" y="298"/>
                    <a:pt x="4" y="298"/>
                  </a:cubicBezTo>
                  <a:cubicBezTo>
                    <a:pt x="4" y="298"/>
                    <a:pt x="4" y="298"/>
                    <a:pt x="4" y="298"/>
                  </a:cubicBezTo>
                  <a:cubicBezTo>
                    <a:pt x="4" y="298"/>
                    <a:pt x="4" y="299"/>
                    <a:pt x="4" y="299"/>
                  </a:cubicBezTo>
                  <a:cubicBezTo>
                    <a:pt x="4" y="299"/>
                    <a:pt x="4" y="299"/>
                    <a:pt x="4" y="300"/>
                  </a:cubicBezTo>
                  <a:cubicBezTo>
                    <a:pt x="4" y="300"/>
                    <a:pt x="4" y="300"/>
                    <a:pt x="4" y="300"/>
                  </a:cubicBezTo>
                  <a:cubicBezTo>
                    <a:pt x="4" y="300"/>
                    <a:pt x="4" y="300"/>
                    <a:pt x="4" y="300"/>
                  </a:cubicBezTo>
                  <a:cubicBezTo>
                    <a:pt x="3" y="301"/>
                    <a:pt x="3" y="301"/>
                    <a:pt x="3" y="302"/>
                  </a:cubicBezTo>
                  <a:cubicBezTo>
                    <a:pt x="4" y="301"/>
                    <a:pt x="4" y="301"/>
                    <a:pt x="4" y="301"/>
                  </a:cubicBezTo>
                  <a:cubicBezTo>
                    <a:pt x="5" y="301"/>
                    <a:pt x="4" y="300"/>
                    <a:pt x="5" y="300"/>
                  </a:cubicBezTo>
                  <a:cubicBezTo>
                    <a:pt x="5" y="300"/>
                    <a:pt x="5" y="299"/>
                    <a:pt x="5" y="299"/>
                  </a:cubicBezTo>
                  <a:cubicBezTo>
                    <a:pt x="5" y="299"/>
                    <a:pt x="5" y="299"/>
                    <a:pt x="5" y="299"/>
                  </a:cubicBezTo>
                  <a:close/>
                  <a:moveTo>
                    <a:pt x="7" y="295"/>
                  </a:moveTo>
                  <a:cubicBezTo>
                    <a:pt x="7" y="295"/>
                    <a:pt x="7" y="295"/>
                    <a:pt x="7" y="295"/>
                  </a:cubicBezTo>
                  <a:cubicBezTo>
                    <a:pt x="7" y="295"/>
                    <a:pt x="7" y="295"/>
                    <a:pt x="7" y="295"/>
                  </a:cubicBezTo>
                  <a:cubicBezTo>
                    <a:pt x="7" y="295"/>
                    <a:pt x="7" y="296"/>
                    <a:pt x="7" y="296"/>
                  </a:cubicBezTo>
                  <a:cubicBezTo>
                    <a:pt x="8" y="296"/>
                    <a:pt x="8" y="296"/>
                    <a:pt x="8" y="296"/>
                  </a:cubicBezTo>
                  <a:cubicBezTo>
                    <a:pt x="8" y="296"/>
                    <a:pt x="8" y="296"/>
                    <a:pt x="8" y="296"/>
                  </a:cubicBezTo>
                  <a:cubicBezTo>
                    <a:pt x="8" y="296"/>
                    <a:pt x="8" y="296"/>
                    <a:pt x="8" y="296"/>
                  </a:cubicBezTo>
                  <a:cubicBezTo>
                    <a:pt x="8" y="296"/>
                    <a:pt x="7" y="296"/>
                    <a:pt x="7" y="296"/>
                  </a:cubicBezTo>
                  <a:cubicBezTo>
                    <a:pt x="7" y="296"/>
                    <a:pt x="7" y="297"/>
                    <a:pt x="7" y="297"/>
                  </a:cubicBezTo>
                  <a:cubicBezTo>
                    <a:pt x="7" y="297"/>
                    <a:pt x="7" y="297"/>
                    <a:pt x="7" y="297"/>
                  </a:cubicBezTo>
                  <a:cubicBezTo>
                    <a:pt x="7" y="297"/>
                    <a:pt x="7" y="297"/>
                    <a:pt x="7" y="297"/>
                  </a:cubicBezTo>
                  <a:cubicBezTo>
                    <a:pt x="7" y="297"/>
                    <a:pt x="7" y="297"/>
                    <a:pt x="7" y="296"/>
                  </a:cubicBezTo>
                  <a:cubicBezTo>
                    <a:pt x="7" y="296"/>
                    <a:pt x="7" y="296"/>
                    <a:pt x="7" y="296"/>
                  </a:cubicBezTo>
                  <a:cubicBezTo>
                    <a:pt x="7" y="296"/>
                    <a:pt x="7" y="296"/>
                    <a:pt x="7" y="296"/>
                  </a:cubicBezTo>
                  <a:cubicBezTo>
                    <a:pt x="6" y="296"/>
                    <a:pt x="6" y="296"/>
                    <a:pt x="6" y="296"/>
                  </a:cubicBezTo>
                  <a:cubicBezTo>
                    <a:pt x="6" y="296"/>
                    <a:pt x="6" y="296"/>
                    <a:pt x="6" y="296"/>
                  </a:cubicBezTo>
                  <a:cubicBezTo>
                    <a:pt x="6" y="296"/>
                    <a:pt x="6" y="296"/>
                    <a:pt x="6" y="296"/>
                  </a:cubicBezTo>
                  <a:cubicBezTo>
                    <a:pt x="6" y="296"/>
                    <a:pt x="6" y="296"/>
                    <a:pt x="6" y="296"/>
                  </a:cubicBezTo>
                  <a:cubicBezTo>
                    <a:pt x="6" y="296"/>
                    <a:pt x="6" y="296"/>
                    <a:pt x="6" y="297"/>
                  </a:cubicBezTo>
                  <a:cubicBezTo>
                    <a:pt x="6" y="297"/>
                    <a:pt x="6" y="297"/>
                    <a:pt x="6" y="297"/>
                  </a:cubicBezTo>
                  <a:cubicBezTo>
                    <a:pt x="6" y="297"/>
                    <a:pt x="6" y="297"/>
                    <a:pt x="6" y="297"/>
                  </a:cubicBezTo>
                  <a:cubicBezTo>
                    <a:pt x="6" y="297"/>
                    <a:pt x="7" y="297"/>
                    <a:pt x="7" y="297"/>
                  </a:cubicBezTo>
                  <a:cubicBezTo>
                    <a:pt x="7" y="298"/>
                    <a:pt x="6" y="298"/>
                    <a:pt x="6" y="298"/>
                  </a:cubicBezTo>
                  <a:cubicBezTo>
                    <a:pt x="6" y="298"/>
                    <a:pt x="6" y="298"/>
                    <a:pt x="6" y="298"/>
                  </a:cubicBezTo>
                  <a:cubicBezTo>
                    <a:pt x="6" y="298"/>
                    <a:pt x="6" y="298"/>
                    <a:pt x="6" y="299"/>
                  </a:cubicBezTo>
                  <a:cubicBezTo>
                    <a:pt x="6" y="299"/>
                    <a:pt x="6" y="299"/>
                    <a:pt x="6" y="299"/>
                  </a:cubicBezTo>
                  <a:cubicBezTo>
                    <a:pt x="6" y="299"/>
                    <a:pt x="6" y="299"/>
                    <a:pt x="5" y="300"/>
                  </a:cubicBezTo>
                  <a:cubicBezTo>
                    <a:pt x="5" y="300"/>
                    <a:pt x="5" y="300"/>
                    <a:pt x="5" y="300"/>
                  </a:cubicBezTo>
                  <a:cubicBezTo>
                    <a:pt x="5" y="300"/>
                    <a:pt x="6" y="300"/>
                    <a:pt x="6" y="300"/>
                  </a:cubicBezTo>
                  <a:cubicBezTo>
                    <a:pt x="6" y="300"/>
                    <a:pt x="6" y="300"/>
                    <a:pt x="6" y="300"/>
                  </a:cubicBezTo>
                  <a:cubicBezTo>
                    <a:pt x="6" y="300"/>
                    <a:pt x="6" y="300"/>
                    <a:pt x="6" y="301"/>
                  </a:cubicBezTo>
                  <a:cubicBezTo>
                    <a:pt x="6" y="301"/>
                    <a:pt x="6" y="301"/>
                    <a:pt x="6" y="301"/>
                  </a:cubicBezTo>
                  <a:cubicBezTo>
                    <a:pt x="6" y="301"/>
                    <a:pt x="6" y="301"/>
                    <a:pt x="6" y="301"/>
                  </a:cubicBezTo>
                  <a:cubicBezTo>
                    <a:pt x="6" y="300"/>
                    <a:pt x="6" y="300"/>
                    <a:pt x="6" y="300"/>
                  </a:cubicBezTo>
                  <a:cubicBezTo>
                    <a:pt x="6" y="300"/>
                    <a:pt x="6" y="300"/>
                    <a:pt x="6" y="300"/>
                  </a:cubicBezTo>
                  <a:cubicBezTo>
                    <a:pt x="7" y="299"/>
                    <a:pt x="7" y="299"/>
                    <a:pt x="7" y="299"/>
                  </a:cubicBezTo>
                  <a:cubicBezTo>
                    <a:pt x="7" y="299"/>
                    <a:pt x="7" y="299"/>
                    <a:pt x="7" y="299"/>
                  </a:cubicBezTo>
                  <a:cubicBezTo>
                    <a:pt x="7" y="299"/>
                    <a:pt x="7" y="299"/>
                    <a:pt x="8" y="299"/>
                  </a:cubicBezTo>
                  <a:cubicBezTo>
                    <a:pt x="8" y="299"/>
                    <a:pt x="7" y="299"/>
                    <a:pt x="7" y="299"/>
                  </a:cubicBezTo>
                  <a:cubicBezTo>
                    <a:pt x="7" y="299"/>
                    <a:pt x="7" y="299"/>
                    <a:pt x="7" y="299"/>
                  </a:cubicBezTo>
                  <a:cubicBezTo>
                    <a:pt x="8" y="298"/>
                    <a:pt x="8" y="299"/>
                    <a:pt x="9" y="299"/>
                  </a:cubicBezTo>
                  <a:cubicBezTo>
                    <a:pt x="9" y="299"/>
                    <a:pt x="9" y="299"/>
                    <a:pt x="9" y="299"/>
                  </a:cubicBezTo>
                  <a:cubicBezTo>
                    <a:pt x="8" y="298"/>
                    <a:pt x="8" y="298"/>
                    <a:pt x="8" y="298"/>
                  </a:cubicBezTo>
                  <a:cubicBezTo>
                    <a:pt x="8" y="298"/>
                    <a:pt x="8" y="298"/>
                    <a:pt x="9" y="298"/>
                  </a:cubicBezTo>
                  <a:cubicBezTo>
                    <a:pt x="9" y="298"/>
                    <a:pt x="9" y="298"/>
                    <a:pt x="9" y="298"/>
                  </a:cubicBezTo>
                  <a:cubicBezTo>
                    <a:pt x="9" y="298"/>
                    <a:pt x="9" y="298"/>
                    <a:pt x="9" y="298"/>
                  </a:cubicBezTo>
                  <a:cubicBezTo>
                    <a:pt x="9" y="298"/>
                    <a:pt x="9" y="298"/>
                    <a:pt x="9" y="298"/>
                  </a:cubicBezTo>
                  <a:cubicBezTo>
                    <a:pt x="9" y="297"/>
                    <a:pt x="9" y="297"/>
                    <a:pt x="8" y="297"/>
                  </a:cubicBezTo>
                  <a:cubicBezTo>
                    <a:pt x="8" y="297"/>
                    <a:pt x="8" y="297"/>
                    <a:pt x="8" y="297"/>
                  </a:cubicBezTo>
                  <a:cubicBezTo>
                    <a:pt x="8" y="297"/>
                    <a:pt x="9" y="297"/>
                    <a:pt x="9" y="297"/>
                  </a:cubicBezTo>
                  <a:cubicBezTo>
                    <a:pt x="9" y="297"/>
                    <a:pt x="9" y="297"/>
                    <a:pt x="9" y="297"/>
                  </a:cubicBezTo>
                  <a:cubicBezTo>
                    <a:pt x="9" y="297"/>
                    <a:pt x="9" y="297"/>
                    <a:pt x="9" y="297"/>
                  </a:cubicBezTo>
                  <a:cubicBezTo>
                    <a:pt x="9" y="297"/>
                    <a:pt x="9" y="297"/>
                    <a:pt x="9" y="297"/>
                  </a:cubicBezTo>
                  <a:cubicBezTo>
                    <a:pt x="10" y="297"/>
                    <a:pt x="10" y="297"/>
                    <a:pt x="10" y="296"/>
                  </a:cubicBezTo>
                  <a:cubicBezTo>
                    <a:pt x="10" y="296"/>
                    <a:pt x="10" y="296"/>
                    <a:pt x="10" y="296"/>
                  </a:cubicBezTo>
                  <a:cubicBezTo>
                    <a:pt x="10" y="296"/>
                    <a:pt x="10" y="296"/>
                    <a:pt x="10" y="296"/>
                  </a:cubicBezTo>
                  <a:cubicBezTo>
                    <a:pt x="9" y="296"/>
                    <a:pt x="9" y="296"/>
                    <a:pt x="9" y="295"/>
                  </a:cubicBezTo>
                  <a:cubicBezTo>
                    <a:pt x="9" y="295"/>
                    <a:pt x="9" y="295"/>
                    <a:pt x="9" y="295"/>
                  </a:cubicBezTo>
                  <a:cubicBezTo>
                    <a:pt x="10" y="295"/>
                    <a:pt x="10" y="295"/>
                    <a:pt x="10" y="295"/>
                  </a:cubicBezTo>
                  <a:cubicBezTo>
                    <a:pt x="10" y="295"/>
                    <a:pt x="10" y="295"/>
                    <a:pt x="10" y="294"/>
                  </a:cubicBezTo>
                  <a:cubicBezTo>
                    <a:pt x="10" y="294"/>
                    <a:pt x="10" y="293"/>
                    <a:pt x="10" y="293"/>
                  </a:cubicBezTo>
                  <a:cubicBezTo>
                    <a:pt x="10" y="293"/>
                    <a:pt x="10" y="293"/>
                    <a:pt x="10" y="293"/>
                  </a:cubicBezTo>
                  <a:cubicBezTo>
                    <a:pt x="10" y="293"/>
                    <a:pt x="10" y="293"/>
                    <a:pt x="10" y="293"/>
                  </a:cubicBezTo>
                  <a:cubicBezTo>
                    <a:pt x="9" y="293"/>
                    <a:pt x="9" y="292"/>
                    <a:pt x="9" y="292"/>
                  </a:cubicBezTo>
                  <a:cubicBezTo>
                    <a:pt x="9" y="292"/>
                    <a:pt x="9" y="292"/>
                    <a:pt x="9" y="292"/>
                  </a:cubicBezTo>
                  <a:cubicBezTo>
                    <a:pt x="9" y="292"/>
                    <a:pt x="9" y="292"/>
                    <a:pt x="9" y="292"/>
                  </a:cubicBezTo>
                  <a:cubicBezTo>
                    <a:pt x="9" y="292"/>
                    <a:pt x="9" y="292"/>
                    <a:pt x="9" y="292"/>
                  </a:cubicBezTo>
                  <a:cubicBezTo>
                    <a:pt x="9" y="292"/>
                    <a:pt x="9" y="292"/>
                    <a:pt x="9" y="292"/>
                  </a:cubicBezTo>
                  <a:cubicBezTo>
                    <a:pt x="9" y="292"/>
                    <a:pt x="8" y="292"/>
                    <a:pt x="8" y="292"/>
                  </a:cubicBezTo>
                  <a:cubicBezTo>
                    <a:pt x="8" y="292"/>
                    <a:pt x="8" y="292"/>
                    <a:pt x="8" y="292"/>
                  </a:cubicBezTo>
                  <a:cubicBezTo>
                    <a:pt x="8" y="292"/>
                    <a:pt x="8" y="292"/>
                    <a:pt x="8" y="292"/>
                  </a:cubicBezTo>
                  <a:cubicBezTo>
                    <a:pt x="8" y="293"/>
                    <a:pt x="8" y="293"/>
                    <a:pt x="8" y="293"/>
                  </a:cubicBezTo>
                  <a:cubicBezTo>
                    <a:pt x="8" y="292"/>
                    <a:pt x="8" y="292"/>
                    <a:pt x="8" y="292"/>
                  </a:cubicBezTo>
                  <a:cubicBezTo>
                    <a:pt x="8" y="292"/>
                    <a:pt x="7" y="292"/>
                    <a:pt x="7" y="292"/>
                  </a:cubicBezTo>
                  <a:cubicBezTo>
                    <a:pt x="7" y="292"/>
                    <a:pt x="7" y="291"/>
                    <a:pt x="7" y="291"/>
                  </a:cubicBezTo>
                  <a:cubicBezTo>
                    <a:pt x="7" y="291"/>
                    <a:pt x="7" y="291"/>
                    <a:pt x="7" y="291"/>
                  </a:cubicBezTo>
                  <a:cubicBezTo>
                    <a:pt x="7" y="291"/>
                    <a:pt x="7" y="291"/>
                    <a:pt x="7" y="291"/>
                  </a:cubicBezTo>
                  <a:cubicBezTo>
                    <a:pt x="7" y="291"/>
                    <a:pt x="6" y="291"/>
                    <a:pt x="6" y="291"/>
                  </a:cubicBezTo>
                  <a:cubicBezTo>
                    <a:pt x="6" y="291"/>
                    <a:pt x="6" y="291"/>
                    <a:pt x="6" y="292"/>
                  </a:cubicBezTo>
                  <a:cubicBezTo>
                    <a:pt x="6" y="292"/>
                    <a:pt x="6" y="292"/>
                    <a:pt x="6" y="292"/>
                  </a:cubicBezTo>
                  <a:cubicBezTo>
                    <a:pt x="6" y="292"/>
                    <a:pt x="6" y="292"/>
                    <a:pt x="6" y="292"/>
                  </a:cubicBezTo>
                  <a:cubicBezTo>
                    <a:pt x="6" y="292"/>
                    <a:pt x="6" y="292"/>
                    <a:pt x="6" y="293"/>
                  </a:cubicBezTo>
                  <a:cubicBezTo>
                    <a:pt x="6" y="293"/>
                    <a:pt x="6" y="293"/>
                    <a:pt x="6" y="293"/>
                  </a:cubicBezTo>
                  <a:cubicBezTo>
                    <a:pt x="6" y="293"/>
                    <a:pt x="6" y="293"/>
                    <a:pt x="6" y="293"/>
                  </a:cubicBezTo>
                  <a:cubicBezTo>
                    <a:pt x="6" y="293"/>
                    <a:pt x="6" y="293"/>
                    <a:pt x="6" y="293"/>
                  </a:cubicBezTo>
                  <a:cubicBezTo>
                    <a:pt x="6" y="293"/>
                    <a:pt x="7" y="293"/>
                    <a:pt x="7" y="293"/>
                  </a:cubicBezTo>
                  <a:cubicBezTo>
                    <a:pt x="7" y="293"/>
                    <a:pt x="7" y="293"/>
                    <a:pt x="7" y="293"/>
                  </a:cubicBezTo>
                  <a:cubicBezTo>
                    <a:pt x="7" y="293"/>
                    <a:pt x="7" y="293"/>
                    <a:pt x="7" y="293"/>
                  </a:cubicBezTo>
                  <a:cubicBezTo>
                    <a:pt x="6" y="293"/>
                    <a:pt x="6" y="293"/>
                    <a:pt x="6" y="293"/>
                  </a:cubicBezTo>
                  <a:cubicBezTo>
                    <a:pt x="6" y="293"/>
                    <a:pt x="6" y="293"/>
                    <a:pt x="6" y="293"/>
                  </a:cubicBezTo>
                  <a:cubicBezTo>
                    <a:pt x="6" y="294"/>
                    <a:pt x="6" y="294"/>
                    <a:pt x="6" y="294"/>
                  </a:cubicBezTo>
                  <a:cubicBezTo>
                    <a:pt x="6" y="294"/>
                    <a:pt x="6" y="294"/>
                    <a:pt x="5" y="294"/>
                  </a:cubicBezTo>
                  <a:cubicBezTo>
                    <a:pt x="5" y="294"/>
                    <a:pt x="5" y="294"/>
                    <a:pt x="5" y="294"/>
                  </a:cubicBezTo>
                  <a:cubicBezTo>
                    <a:pt x="5" y="294"/>
                    <a:pt x="5" y="295"/>
                    <a:pt x="5" y="295"/>
                  </a:cubicBezTo>
                  <a:cubicBezTo>
                    <a:pt x="6" y="295"/>
                    <a:pt x="6" y="295"/>
                    <a:pt x="6" y="295"/>
                  </a:cubicBezTo>
                  <a:cubicBezTo>
                    <a:pt x="6" y="295"/>
                    <a:pt x="6" y="295"/>
                    <a:pt x="6" y="295"/>
                  </a:cubicBezTo>
                  <a:cubicBezTo>
                    <a:pt x="6" y="295"/>
                    <a:pt x="6" y="295"/>
                    <a:pt x="6" y="295"/>
                  </a:cubicBezTo>
                  <a:cubicBezTo>
                    <a:pt x="6" y="295"/>
                    <a:pt x="7" y="295"/>
                    <a:pt x="7" y="295"/>
                  </a:cubicBezTo>
                  <a:cubicBezTo>
                    <a:pt x="7" y="295"/>
                    <a:pt x="7" y="295"/>
                    <a:pt x="7" y="295"/>
                  </a:cubicBezTo>
                  <a:cubicBezTo>
                    <a:pt x="7" y="296"/>
                    <a:pt x="7" y="295"/>
                    <a:pt x="7" y="295"/>
                  </a:cubicBezTo>
                  <a:close/>
                  <a:moveTo>
                    <a:pt x="8" y="290"/>
                  </a:moveTo>
                  <a:cubicBezTo>
                    <a:pt x="8" y="290"/>
                    <a:pt x="8" y="290"/>
                    <a:pt x="8" y="290"/>
                  </a:cubicBezTo>
                  <a:cubicBezTo>
                    <a:pt x="8" y="290"/>
                    <a:pt x="8" y="290"/>
                    <a:pt x="8" y="289"/>
                  </a:cubicBezTo>
                  <a:cubicBezTo>
                    <a:pt x="8" y="289"/>
                    <a:pt x="8" y="289"/>
                    <a:pt x="8" y="289"/>
                  </a:cubicBezTo>
                  <a:cubicBezTo>
                    <a:pt x="8" y="289"/>
                    <a:pt x="9" y="289"/>
                    <a:pt x="9" y="289"/>
                  </a:cubicBezTo>
                  <a:cubicBezTo>
                    <a:pt x="9" y="289"/>
                    <a:pt x="9" y="289"/>
                    <a:pt x="9" y="289"/>
                  </a:cubicBezTo>
                  <a:cubicBezTo>
                    <a:pt x="9" y="289"/>
                    <a:pt x="9" y="289"/>
                    <a:pt x="9" y="289"/>
                  </a:cubicBezTo>
                  <a:cubicBezTo>
                    <a:pt x="9" y="290"/>
                    <a:pt x="9" y="290"/>
                    <a:pt x="9" y="290"/>
                  </a:cubicBezTo>
                  <a:cubicBezTo>
                    <a:pt x="9" y="290"/>
                    <a:pt x="9" y="290"/>
                    <a:pt x="9" y="290"/>
                  </a:cubicBezTo>
                  <a:cubicBezTo>
                    <a:pt x="9" y="291"/>
                    <a:pt x="9" y="291"/>
                    <a:pt x="9" y="291"/>
                  </a:cubicBezTo>
                  <a:cubicBezTo>
                    <a:pt x="9" y="291"/>
                    <a:pt x="9" y="291"/>
                    <a:pt x="9" y="291"/>
                  </a:cubicBezTo>
                  <a:cubicBezTo>
                    <a:pt x="9" y="291"/>
                    <a:pt x="9" y="292"/>
                    <a:pt x="10" y="292"/>
                  </a:cubicBezTo>
                  <a:cubicBezTo>
                    <a:pt x="10" y="292"/>
                    <a:pt x="10" y="292"/>
                    <a:pt x="10" y="292"/>
                  </a:cubicBezTo>
                  <a:cubicBezTo>
                    <a:pt x="10" y="292"/>
                    <a:pt x="10" y="292"/>
                    <a:pt x="10" y="292"/>
                  </a:cubicBezTo>
                  <a:cubicBezTo>
                    <a:pt x="11" y="292"/>
                    <a:pt x="11" y="292"/>
                    <a:pt x="11" y="292"/>
                  </a:cubicBezTo>
                  <a:cubicBezTo>
                    <a:pt x="11" y="292"/>
                    <a:pt x="11" y="293"/>
                    <a:pt x="11" y="293"/>
                  </a:cubicBezTo>
                  <a:cubicBezTo>
                    <a:pt x="11" y="292"/>
                    <a:pt x="11" y="292"/>
                    <a:pt x="11" y="292"/>
                  </a:cubicBezTo>
                  <a:cubicBezTo>
                    <a:pt x="11" y="292"/>
                    <a:pt x="11" y="292"/>
                    <a:pt x="11" y="292"/>
                  </a:cubicBezTo>
                  <a:cubicBezTo>
                    <a:pt x="11" y="291"/>
                    <a:pt x="11" y="291"/>
                    <a:pt x="11" y="291"/>
                  </a:cubicBezTo>
                  <a:cubicBezTo>
                    <a:pt x="11" y="291"/>
                    <a:pt x="11" y="291"/>
                    <a:pt x="11" y="291"/>
                  </a:cubicBezTo>
                  <a:cubicBezTo>
                    <a:pt x="11" y="291"/>
                    <a:pt x="11" y="290"/>
                    <a:pt x="11" y="290"/>
                  </a:cubicBezTo>
                  <a:cubicBezTo>
                    <a:pt x="11" y="290"/>
                    <a:pt x="10" y="290"/>
                    <a:pt x="10" y="290"/>
                  </a:cubicBezTo>
                  <a:cubicBezTo>
                    <a:pt x="10" y="290"/>
                    <a:pt x="10" y="290"/>
                    <a:pt x="10" y="290"/>
                  </a:cubicBezTo>
                  <a:cubicBezTo>
                    <a:pt x="10" y="290"/>
                    <a:pt x="10" y="290"/>
                    <a:pt x="10" y="290"/>
                  </a:cubicBezTo>
                  <a:cubicBezTo>
                    <a:pt x="10" y="289"/>
                    <a:pt x="10" y="289"/>
                    <a:pt x="10" y="289"/>
                  </a:cubicBezTo>
                  <a:cubicBezTo>
                    <a:pt x="10" y="289"/>
                    <a:pt x="10" y="289"/>
                    <a:pt x="10" y="289"/>
                  </a:cubicBezTo>
                  <a:cubicBezTo>
                    <a:pt x="10" y="289"/>
                    <a:pt x="10" y="289"/>
                    <a:pt x="10" y="289"/>
                  </a:cubicBezTo>
                  <a:cubicBezTo>
                    <a:pt x="10" y="289"/>
                    <a:pt x="9" y="288"/>
                    <a:pt x="9" y="288"/>
                  </a:cubicBezTo>
                  <a:cubicBezTo>
                    <a:pt x="9" y="288"/>
                    <a:pt x="9" y="288"/>
                    <a:pt x="9" y="288"/>
                  </a:cubicBezTo>
                  <a:cubicBezTo>
                    <a:pt x="9" y="288"/>
                    <a:pt x="9" y="288"/>
                    <a:pt x="9" y="288"/>
                  </a:cubicBezTo>
                  <a:cubicBezTo>
                    <a:pt x="9" y="288"/>
                    <a:pt x="9" y="288"/>
                    <a:pt x="9" y="288"/>
                  </a:cubicBezTo>
                  <a:cubicBezTo>
                    <a:pt x="8" y="288"/>
                    <a:pt x="8" y="288"/>
                    <a:pt x="8" y="288"/>
                  </a:cubicBezTo>
                  <a:cubicBezTo>
                    <a:pt x="8" y="288"/>
                    <a:pt x="8" y="288"/>
                    <a:pt x="8" y="288"/>
                  </a:cubicBezTo>
                  <a:cubicBezTo>
                    <a:pt x="8" y="288"/>
                    <a:pt x="7" y="288"/>
                    <a:pt x="7" y="288"/>
                  </a:cubicBezTo>
                  <a:cubicBezTo>
                    <a:pt x="7" y="288"/>
                    <a:pt x="7" y="288"/>
                    <a:pt x="7" y="288"/>
                  </a:cubicBezTo>
                  <a:cubicBezTo>
                    <a:pt x="7" y="288"/>
                    <a:pt x="7" y="288"/>
                    <a:pt x="7" y="288"/>
                  </a:cubicBezTo>
                  <a:cubicBezTo>
                    <a:pt x="7" y="288"/>
                    <a:pt x="7" y="288"/>
                    <a:pt x="7" y="288"/>
                  </a:cubicBezTo>
                  <a:cubicBezTo>
                    <a:pt x="7" y="289"/>
                    <a:pt x="7" y="289"/>
                    <a:pt x="7" y="289"/>
                  </a:cubicBezTo>
                  <a:cubicBezTo>
                    <a:pt x="8" y="289"/>
                    <a:pt x="8" y="289"/>
                    <a:pt x="8" y="289"/>
                  </a:cubicBezTo>
                  <a:cubicBezTo>
                    <a:pt x="8" y="289"/>
                    <a:pt x="8" y="289"/>
                    <a:pt x="8" y="289"/>
                  </a:cubicBezTo>
                  <a:cubicBezTo>
                    <a:pt x="8" y="289"/>
                    <a:pt x="8" y="289"/>
                    <a:pt x="8" y="289"/>
                  </a:cubicBezTo>
                  <a:cubicBezTo>
                    <a:pt x="8" y="289"/>
                    <a:pt x="8" y="289"/>
                    <a:pt x="8" y="289"/>
                  </a:cubicBezTo>
                  <a:cubicBezTo>
                    <a:pt x="8" y="290"/>
                    <a:pt x="7" y="290"/>
                    <a:pt x="8" y="290"/>
                  </a:cubicBezTo>
                  <a:cubicBezTo>
                    <a:pt x="8" y="290"/>
                    <a:pt x="8" y="290"/>
                    <a:pt x="8" y="290"/>
                  </a:cubicBezTo>
                  <a:close/>
                  <a:moveTo>
                    <a:pt x="4" y="291"/>
                  </a:moveTo>
                  <a:cubicBezTo>
                    <a:pt x="4" y="291"/>
                    <a:pt x="4" y="291"/>
                    <a:pt x="3" y="291"/>
                  </a:cubicBezTo>
                  <a:cubicBezTo>
                    <a:pt x="3" y="290"/>
                    <a:pt x="3" y="290"/>
                    <a:pt x="3" y="290"/>
                  </a:cubicBezTo>
                  <a:cubicBezTo>
                    <a:pt x="3" y="290"/>
                    <a:pt x="3" y="290"/>
                    <a:pt x="3" y="290"/>
                  </a:cubicBezTo>
                  <a:cubicBezTo>
                    <a:pt x="4" y="290"/>
                    <a:pt x="4" y="290"/>
                    <a:pt x="4" y="290"/>
                  </a:cubicBezTo>
                  <a:cubicBezTo>
                    <a:pt x="4" y="290"/>
                    <a:pt x="4" y="290"/>
                    <a:pt x="4" y="290"/>
                  </a:cubicBezTo>
                  <a:cubicBezTo>
                    <a:pt x="4" y="290"/>
                    <a:pt x="4" y="290"/>
                    <a:pt x="4" y="290"/>
                  </a:cubicBezTo>
                  <a:cubicBezTo>
                    <a:pt x="4" y="290"/>
                    <a:pt x="5" y="289"/>
                    <a:pt x="5" y="289"/>
                  </a:cubicBezTo>
                  <a:cubicBezTo>
                    <a:pt x="5" y="289"/>
                    <a:pt x="5" y="289"/>
                    <a:pt x="5" y="289"/>
                  </a:cubicBezTo>
                  <a:cubicBezTo>
                    <a:pt x="5" y="289"/>
                    <a:pt x="5" y="289"/>
                    <a:pt x="5" y="289"/>
                  </a:cubicBezTo>
                  <a:cubicBezTo>
                    <a:pt x="4" y="289"/>
                    <a:pt x="4" y="289"/>
                    <a:pt x="3" y="289"/>
                  </a:cubicBezTo>
                  <a:cubicBezTo>
                    <a:pt x="3" y="289"/>
                    <a:pt x="3" y="289"/>
                    <a:pt x="3" y="289"/>
                  </a:cubicBezTo>
                  <a:cubicBezTo>
                    <a:pt x="3" y="289"/>
                    <a:pt x="3" y="289"/>
                    <a:pt x="3" y="289"/>
                  </a:cubicBezTo>
                  <a:cubicBezTo>
                    <a:pt x="3" y="289"/>
                    <a:pt x="3" y="289"/>
                    <a:pt x="3" y="289"/>
                  </a:cubicBezTo>
                  <a:cubicBezTo>
                    <a:pt x="2" y="289"/>
                    <a:pt x="2" y="289"/>
                    <a:pt x="2" y="289"/>
                  </a:cubicBezTo>
                  <a:cubicBezTo>
                    <a:pt x="2" y="289"/>
                    <a:pt x="2" y="289"/>
                    <a:pt x="2" y="289"/>
                  </a:cubicBezTo>
                  <a:cubicBezTo>
                    <a:pt x="2" y="289"/>
                    <a:pt x="2" y="289"/>
                    <a:pt x="2" y="289"/>
                  </a:cubicBezTo>
                  <a:cubicBezTo>
                    <a:pt x="2" y="289"/>
                    <a:pt x="2" y="289"/>
                    <a:pt x="2" y="289"/>
                  </a:cubicBezTo>
                  <a:cubicBezTo>
                    <a:pt x="2" y="289"/>
                    <a:pt x="2" y="290"/>
                    <a:pt x="2" y="290"/>
                  </a:cubicBezTo>
                  <a:cubicBezTo>
                    <a:pt x="2" y="290"/>
                    <a:pt x="3" y="290"/>
                    <a:pt x="3" y="290"/>
                  </a:cubicBezTo>
                  <a:cubicBezTo>
                    <a:pt x="3" y="290"/>
                    <a:pt x="3" y="290"/>
                    <a:pt x="3" y="290"/>
                  </a:cubicBezTo>
                  <a:cubicBezTo>
                    <a:pt x="2" y="290"/>
                    <a:pt x="2" y="290"/>
                    <a:pt x="2" y="291"/>
                  </a:cubicBezTo>
                  <a:cubicBezTo>
                    <a:pt x="2" y="291"/>
                    <a:pt x="3" y="291"/>
                    <a:pt x="3" y="291"/>
                  </a:cubicBezTo>
                  <a:cubicBezTo>
                    <a:pt x="3" y="291"/>
                    <a:pt x="3" y="291"/>
                    <a:pt x="3" y="291"/>
                  </a:cubicBezTo>
                  <a:cubicBezTo>
                    <a:pt x="3" y="291"/>
                    <a:pt x="3" y="291"/>
                    <a:pt x="2" y="291"/>
                  </a:cubicBezTo>
                  <a:cubicBezTo>
                    <a:pt x="2" y="291"/>
                    <a:pt x="2" y="291"/>
                    <a:pt x="2" y="292"/>
                  </a:cubicBezTo>
                  <a:cubicBezTo>
                    <a:pt x="2" y="292"/>
                    <a:pt x="2" y="292"/>
                    <a:pt x="3" y="292"/>
                  </a:cubicBezTo>
                  <a:cubicBezTo>
                    <a:pt x="3" y="292"/>
                    <a:pt x="3" y="292"/>
                    <a:pt x="3" y="292"/>
                  </a:cubicBezTo>
                  <a:cubicBezTo>
                    <a:pt x="3" y="292"/>
                    <a:pt x="3" y="292"/>
                    <a:pt x="3" y="292"/>
                  </a:cubicBezTo>
                  <a:cubicBezTo>
                    <a:pt x="3" y="292"/>
                    <a:pt x="3" y="292"/>
                    <a:pt x="3" y="292"/>
                  </a:cubicBezTo>
                  <a:cubicBezTo>
                    <a:pt x="3" y="292"/>
                    <a:pt x="3" y="292"/>
                    <a:pt x="4" y="292"/>
                  </a:cubicBezTo>
                  <a:cubicBezTo>
                    <a:pt x="4" y="292"/>
                    <a:pt x="4" y="291"/>
                    <a:pt x="4" y="291"/>
                  </a:cubicBezTo>
                  <a:close/>
                  <a:moveTo>
                    <a:pt x="3" y="288"/>
                  </a:moveTo>
                  <a:cubicBezTo>
                    <a:pt x="3" y="288"/>
                    <a:pt x="3" y="288"/>
                    <a:pt x="3" y="289"/>
                  </a:cubicBezTo>
                  <a:cubicBezTo>
                    <a:pt x="4" y="289"/>
                    <a:pt x="4" y="289"/>
                    <a:pt x="4" y="288"/>
                  </a:cubicBezTo>
                  <a:cubicBezTo>
                    <a:pt x="5" y="288"/>
                    <a:pt x="5" y="288"/>
                    <a:pt x="5" y="288"/>
                  </a:cubicBezTo>
                  <a:cubicBezTo>
                    <a:pt x="5" y="289"/>
                    <a:pt x="5" y="288"/>
                    <a:pt x="5" y="288"/>
                  </a:cubicBezTo>
                  <a:cubicBezTo>
                    <a:pt x="5" y="288"/>
                    <a:pt x="5" y="288"/>
                    <a:pt x="5" y="288"/>
                  </a:cubicBezTo>
                  <a:cubicBezTo>
                    <a:pt x="6" y="287"/>
                    <a:pt x="6" y="287"/>
                    <a:pt x="7" y="286"/>
                  </a:cubicBezTo>
                  <a:cubicBezTo>
                    <a:pt x="7" y="286"/>
                    <a:pt x="7" y="286"/>
                    <a:pt x="7" y="286"/>
                  </a:cubicBezTo>
                  <a:cubicBezTo>
                    <a:pt x="7" y="286"/>
                    <a:pt x="7" y="285"/>
                    <a:pt x="7" y="285"/>
                  </a:cubicBezTo>
                  <a:cubicBezTo>
                    <a:pt x="7" y="285"/>
                    <a:pt x="7" y="285"/>
                    <a:pt x="7" y="285"/>
                  </a:cubicBezTo>
                  <a:cubicBezTo>
                    <a:pt x="7" y="285"/>
                    <a:pt x="6" y="285"/>
                    <a:pt x="6" y="285"/>
                  </a:cubicBezTo>
                  <a:cubicBezTo>
                    <a:pt x="6" y="285"/>
                    <a:pt x="6" y="285"/>
                    <a:pt x="6" y="285"/>
                  </a:cubicBezTo>
                  <a:cubicBezTo>
                    <a:pt x="6" y="284"/>
                    <a:pt x="6" y="284"/>
                    <a:pt x="6" y="284"/>
                  </a:cubicBezTo>
                  <a:cubicBezTo>
                    <a:pt x="6" y="284"/>
                    <a:pt x="6" y="284"/>
                    <a:pt x="6" y="284"/>
                  </a:cubicBezTo>
                  <a:cubicBezTo>
                    <a:pt x="5" y="284"/>
                    <a:pt x="5" y="285"/>
                    <a:pt x="5" y="285"/>
                  </a:cubicBezTo>
                  <a:cubicBezTo>
                    <a:pt x="5" y="285"/>
                    <a:pt x="5" y="285"/>
                    <a:pt x="5" y="284"/>
                  </a:cubicBezTo>
                  <a:cubicBezTo>
                    <a:pt x="5" y="284"/>
                    <a:pt x="5" y="284"/>
                    <a:pt x="5" y="284"/>
                  </a:cubicBezTo>
                  <a:cubicBezTo>
                    <a:pt x="5" y="284"/>
                    <a:pt x="5" y="284"/>
                    <a:pt x="5" y="284"/>
                  </a:cubicBezTo>
                  <a:cubicBezTo>
                    <a:pt x="5" y="284"/>
                    <a:pt x="5" y="284"/>
                    <a:pt x="5" y="284"/>
                  </a:cubicBezTo>
                  <a:cubicBezTo>
                    <a:pt x="4" y="284"/>
                    <a:pt x="4" y="284"/>
                    <a:pt x="4" y="284"/>
                  </a:cubicBezTo>
                  <a:cubicBezTo>
                    <a:pt x="4" y="284"/>
                    <a:pt x="4" y="284"/>
                    <a:pt x="4" y="284"/>
                  </a:cubicBezTo>
                  <a:cubicBezTo>
                    <a:pt x="4" y="284"/>
                    <a:pt x="4" y="284"/>
                    <a:pt x="4" y="284"/>
                  </a:cubicBezTo>
                  <a:cubicBezTo>
                    <a:pt x="4" y="284"/>
                    <a:pt x="4" y="284"/>
                    <a:pt x="4" y="283"/>
                  </a:cubicBezTo>
                  <a:cubicBezTo>
                    <a:pt x="3" y="283"/>
                    <a:pt x="3" y="283"/>
                    <a:pt x="3" y="283"/>
                  </a:cubicBezTo>
                  <a:cubicBezTo>
                    <a:pt x="3" y="284"/>
                    <a:pt x="3" y="284"/>
                    <a:pt x="3" y="284"/>
                  </a:cubicBezTo>
                  <a:cubicBezTo>
                    <a:pt x="3" y="284"/>
                    <a:pt x="3" y="284"/>
                    <a:pt x="3" y="284"/>
                  </a:cubicBezTo>
                  <a:cubicBezTo>
                    <a:pt x="3" y="284"/>
                    <a:pt x="3" y="284"/>
                    <a:pt x="3" y="284"/>
                  </a:cubicBezTo>
                  <a:cubicBezTo>
                    <a:pt x="3" y="284"/>
                    <a:pt x="3" y="284"/>
                    <a:pt x="3" y="285"/>
                  </a:cubicBezTo>
                  <a:cubicBezTo>
                    <a:pt x="3" y="285"/>
                    <a:pt x="3" y="285"/>
                    <a:pt x="3" y="285"/>
                  </a:cubicBezTo>
                  <a:cubicBezTo>
                    <a:pt x="3" y="285"/>
                    <a:pt x="3" y="285"/>
                    <a:pt x="4" y="285"/>
                  </a:cubicBezTo>
                  <a:cubicBezTo>
                    <a:pt x="4" y="285"/>
                    <a:pt x="4" y="285"/>
                    <a:pt x="4" y="285"/>
                  </a:cubicBezTo>
                  <a:cubicBezTo>
                    <a:pt x="4" y="285"/>
                    <a:pt x="4" y="285"/>
                    <a:pt x="4" y="285"/>
                  </a:cubicBezTo>
                  <a:cubicBezTo>
                    <a:pt x="4" y="285"/>
                    <a:pt x="4" y="285"/>
                    <a:pt x="4" y="285"/>
                  </a:cubicBezTo>
                  <a:cubicBezTo>
                    <a:pt x="4" y="285"/>
                    <a:pt x="4" y="285"/>
                    <a:pt x="4" y="285"/>
                  </a:cubicBezTo>
                  <a:cubicBezTo>
                    <a:pt x="4" y="285"/>
                    <a:pt x="4" y="285"/>
                    <a:pt x="4" y="285"/>
                  </a:cubicBezTo>
                  <a:cubicBezTo>
                    <a:pt x="5" y="286"/>
                    <a:pt x="5" y="286"/>
                    <a:pt x="4" y="286"/>
                  </a:cubicBezTo>
                  <a:cubicBezTo>
                    <a:pt x="4" y="286"/>
                    <a:pt x="4" y="286"/>
                    <a:pt x="4" y="286"/>
                  </a:cubicBezTo>
                  <a:cubicBezTo>
                    <a:pt x="4" y="286"/>
                    <a:pt x="4" y="286"/>
                    <a:pt x="4" y="286"/>
                  </a:cubicBezTo>
                  <a:cubicBezTo>
                    <a:pt x="3" y="286"/>
                    <a:pt x="3" y="286"/>
                    <a:pt x="3" y="286"/>
                  </a:cubicBezTo>
                  <a:cubicBezTo>
                    <a:pt x="3" y="286"/>
                    <a:pt x="3" y="286"/>
                    <a:pt x="3" y="286"/>
                  </a:cubicBezTo>
                  <a:cubicBezTo>
                    <a:pt x="3" y="286"/>
                    <a:pt x="3" y="286"/>
                    <a:pt x="3" y="286"/>
                  </a:cubicBezTo>
                  <a:cubicBezTo>
                    <a:pt x="3" y="286"/>
                    <a:pt x="3" y="285"/>
                    <a:pt x="3" y="285"/>
                  </a:cubicBezTo>
                  <a:cubicBezTo>
                    <a:pt x="3" y="285"/>
                    <a:pt x="3" y="285"/>
                    <a:pt x="3" y="285"/>
                  </a:cubicBezTo>
                  <a:cubicBezTo>
                    <a:pt x="3" y="285"/>
                    <a:pt x="3" y="285"/>
                    <a:pt x="3" y="285"/>
                  </a:cubicBezTo>
                  <a:cubicBezTo>
                    <a:pt x="2" y="285"/>
                    <a:pt x="2" y="286"/>
                    <a:pt x="2" y="286"/>
                  </a:cubicBezTo>
                  <a:cubicBezTo>
                    <a:pt x="2" y="286"/>
                    <a:pt x="2" y="286"/>
                    <a:pt x="2" y="286"/>
                  </a:cubicBezTo>
                  <a:cubicBezTo>
                    <a:pt x="2" y="286"/>
                    <a:pt x="2" y="286"/>
                    <a:pt x="2" y="287"/>
                  </a:cubicBezTo>
                  <a:cubicBezTo>
                    <a:pt x="2" y="287"/>
                    <a:pt x="2" y="287"/>
                    <a:pt x="2" y="287"/>
                  </a:cubicBezTo>
                  <a:cubicBezTo>
                    <a:pt x="2" y="287"/>
                    <a:pt x="2" y="287"/>
                    <a:pt x="2" y="288"/>
                  </a:cubicBezTo>
                  <a:cubicBezTo>
                    <a:pt x="2" y="288"/>
                    <a:pt x="3" y="288"/>
                    <a:pt x="3" y="288"/>
                  </a:cubicBezTo>
                  <a:cubicBezTo>
                    <a:pt x="3" y="288"/>
                    <a:pt x="3" y="288"/>
                    <a:pt x="3" y="287"/>
                  </a:cubicBezTo>
                  <a:cubicBezTo>
                    <a:pt x="3" y="287"/>
                    <a:pt x="3" y="287"/>
                    <a:pt x="4" y="287"/>
                  </a:cubicBezTo>
                  <a:cubicBezTo>
                    <a:pt x="4" y="287"/>
                    <a:pt x="4" y="287"/>
                    <a:pt x="4" y="287"/>
                  </a:cubicBezTo>
                  <a:cubicBezTo>
                    <a:pt x="4" y="287"/>
                    <a:pt x="4" y="288"/>
                    <a:pt x="4" y="288"/>
                  </a:cubicBezTo>
                  <a:cubicBezTo>
                    <a:pt x="4" y="288"/>
                    <a:pt x="3" y="288"/>
                    <a:pt x="3" y="288"/>
                  </a:cubicBezTo>
                  <a:cubicBezTo>
                    <a:pt x="3" y="288"/>
                    <a:pt x="3" y="288"/>
                    <a:pt x="3" y="288"/>
                  </a:cubicBezTo>
                  <a:close/>
                  <a:moveTo>
                    <a:pt x="3" y="281"/>
                  </a:moveTo>
                  <a:cubicBezTo>
                    <a:pt x="3" y="281"/>
                    <a:pt x="3" y="281"/>
                    <a:pt x="3" y="281"/>
                  </a:cubicBezTo>
                  <a:cubicBezTo>
                    <a:pt x="3" y="281"/>
                    <a:pt x="3" y="281"/>
                    <a:pt x="3" y="281"/>
                  </a:cubicBezTo>
                  <a:cubicBezTo>
                    <a:pt x="3" y="281"/>
                    <a:pt x="3" y="281"/>
                    <a:pt x="3" y="281"/>
                  </a:cubicBezTo>
                  <a:cubicBezTo>
                    <a:pt x="3" y="281"/>
                    <a:pt x="3" y="281"/>
                    <a:pt x="3" y="281"/>
                  </a:cubicBezTo>
                  <a:cubicBezTo>
                    <a:pt x="3" y="281"/>
                    <a:pt x="3" y="281"/>
                    <a:pt x="3" y="282"/>
                  </a:cubicBezTo>
                  <a:cubicBezTo>
                    <a:pt x="3" y="282"/>
                    <a:pt x="3" y="282"/>
                    <a:pt x="3" y="282"/>
                  </a:cubicBezTo>
                  <a:cubicBezTo>
                    <a:pt x="3" y="282"/>
                    <a:pt x="3" y="282"/>
                    <a:pt x="4" y="282"/>
                  </a:cubicBezTo>
                  <a:cubicBezTo>
                    <a:pt x="4" y="282"/>
                    <a:pt x="4" y="282"/>
                    <a:pt x="4" y="282"/>
                  </a:cubicBezTo>
                  <a:cubicBezTo>
                    <a:pt x="4" y="282"/>
                    <a:pt x="4" y="282"/>
                    <a:pt x="4" y="281"/>
                  </a:cubicBezTo>
                  <a:cubicBezTo>
                    <a:pt x="4" y="281"/>
                    <a:pt x="4" y="281"/>
                    <a:pt x="4" y="281"/>
                  </a:cubicBezTo>
                  <a:cubicBezTo>
                    <a:pt x="4" y="281"/>
                    <a:pt x="3" y="280"/>
                    <a:pt x="3" y="280"/>
                  </a:cubicBezTo>
                  <a:cubicBezTo>
                    <a:pt x="3" y="280"/>
                    <a:pt x="3" y="280"/>
                    <a:pt x="3" y="280"/>
                  </a:cubicBezTo>
                  <a:cubicBezTo>
                    <a:pt x="3" y="280"/>
                    <a:pt x="3" y="280"/>
                    <a:pt x="3" y="280"/>
                  </a:cubicBezTo>
                  <a:cubicBezTo>
                    <a:pt x="3" y="280"/>
                    <a:pt x="3" y="280"/>
                    <a:pt x="3" y="279"/>
                  </a:cubicBezTo>
                  <a:cubicBezTo>
                    <a:pt x="3" y="279"/>
                    <a:pt x="3" y="279"/>
                    <a:pt x="3" y="279"/>
                  </a:cubicBezTo>
                  <a:cubicBezTo>
                    <a:pt x="3" y="279"/>
                    <a:pt x="3" y="279"/>
                    <a:pt x="3" y="279"/>
                  </a:cubicBezTo>
                  <a:cubicBezTo>
                    <a:pt x="2" y="279"/>
                    <a:pt x="2" y="279"/>
                    <a:pt x="2" y="279"/>
                  </a:cubicBezTo>
                  <a:cubicBezTo>
                    <a:pt x="2" y="279"/>
                    <a:pt x="2" y="279"/>
                    <a:pt x="2" y="279"/>
                  </a:cubicBezTo>
                  <a:cubicBezTo>
                    <a:pt x="1" y="279"/>
                    <a:pt x="1" y="279"/>
                    <a:pt x="1" y="279"/>
                  </a:cubicBezTo>
                  <a:cubicBezTo>
                    <a:pt x="1" y="279"/>
                    <a:pt x="1" y="279"/>
                    <a:pt x="1" y="279"/>
                  </a:cubicBezTo>
                  <a:cubicBezTo>
                    <a:pt x="1" y="280"/>
                    <a:pt x="1" y="280"/>
                    <a:pt x="1" y="280"/>
                  </a:cubicBezTo>
                  <a:cubicBezTo>
                    <a:pt x="1" y="280"/>
                    <a:pt x="1" y="280"/>
                    <a:pt x="1" y="280"/>
                  </a:cubicBezTo>
                  <a:cubicBezTo>
                    <a:pt x="1" y="280"/>
                    <a:pt x="2" y="280"/>
                    <a:pt x="2" y="280"/>
                  </a:cubicBezTo>
                  <a:cubicBezTo>
                    <a:pt x="2" y="280"/>
                    <a:pt x="2" y="280"/>
                    <a:pt x="2" y="280"/>
                  </a:cubicBezTo>
                  <a:cubicBezTo>
                    <a:pt x="2" y="281"/>
                    <a:pt x="1" y="281"/>
                    <a:pt x="1" y="281"/>
                  </a:cubicBezTo>
                  <a:cubicBezTo>
                    <a:pt x="1" y="281"/>
                    <a:pt x="1" y="281"/>
                    <a:pt x="1" y="281"/>
                  </a:cubicBezTo>
                  <a:cubicBezTo>
                    <a:pt x="1" y="282"/>
                    <a:pt x="1" y="282"/>
                    <a:pt x="1" y="282"/>
                  </a:cubicBezTo>
                  <a:cubicBezTo>
                    <a:pt x="2" y="282"/>
                    <a:pt x="2" y="282"/>
                    <a:pt x="2" y="282"/>
                  </a:cubicBezTo>
                  <a:cubicBezTo>
                    <a:pt x="2" y="281"/>
                    <a:pt x="2" y="281"/>
                    <a:pt x="2" y="281"/>
                  </a:cubicBezTo>
                  <a:cubicBezTo>
                    <a:pt x="2" y="281"/>
                    <a:pt x="2" y="281"/>
                    <a:pt x="2" y="281"/>
                  </a:cubicBezTo>
                  <a:cubicBezTo>
                    <a:pt x="2" y="281"/>
                    <a:pt x="2" y="281"/>
                    <a:pt x="2" y="281"/>
                  </a:cubicBezTo>
                  <a:cubicBezTo>
                    <a:pt x="2" y="281"/>
                    <a:pt x="2" y="281"/>
                    <a:pt x="3" y="281"/>
                  </a:cubicBezTo>
                  <a:cubicBezTo>
                    <a:pt x="3" y="281"/>
                    <a:pt x="3" y="281"/>
                    <a:pt x="3" y="281"/>
                  </a:cubicBezTo>
                  <a:close/>
                  <a:moveTo>
                    <a:pt x="2" y="264"/>
                  </a:moveTo>
                  <a:cubicBezTo>
                    <a:pt x="2" y="264"/>
                    <a:pt x="2" y="264"/>
                    <a:pt x="2" y="264"/>
                  </a:cubicBezTo>
                  <a:cubicBezTo>
                    <a:pt x="2" y="264"/>
                    <a:pt x="2" y="264"/>
                    <a:pt x="2" y="264"/>
                  </a:cubicBezTo>
                  <a:cubicBezTo>
                    <a:pt x="2" y="265"/>
                    <a:pt x="2" y="265"/>
                    <a:pt x="2" y="265"/>
                  </a:cubicBezTo>
                  <a:cubicBezTo>
                    <a:pt x="2" y="265"/>
                    <a:pt x="2" y="265"/>
                    <a:pt x="2" y="265"/>
                  </a:cubicBezTo>
                  <a:cubicBezTo>
                    <a:pt x="2" y="265"/>
                    <a:pt x="2" y="265"/>
                    <a:pt x="2" y="265"/>
                  </a:cubicBezTo>
                  <a:cubicBezTo>
                    <a:pt x="2" y="265"/>
                    <a:pt x="2" y="265"/>
                    <a:pt x="2" y="265"/>
                  </a:cubicBezTo>
                  <a:cubicBezTo>
                    <a:pt x="2" y="266"/>
                    <a:pt x="2" y="266"/>
                    <a:pt x="2" y="266"/>
                  </a:cubicBezTo>
                  <a:cubicBezTo>
                    <a:pt x="2" y="266"/>
                    <a:pt x="2" y="266"/>
                    <a:pt x="2" y="266"/>
                  </a:cubicBezTo>
                  <a:cubicBezTo>
                    <a:pt x="3" y="266"/>
                    <a:pt x="3" y="266"/>
                    <a:pt x="3" y="266"/>
                  </a:cubicBezTo>
                  <a:cubicBezTo>
                    <a:pt x="3" y="266"/>
                    <a:pt x="3" y="266"/>
                    <a:pt x="3" y="266"/>
                  </a:cubicBezTo>
                  <a:cubicBezTo>
                    <a:pt x="3" y="266"/>
                    <a:pt x="3" y="266"/>
                    <a:pt x="4" y="266"/>
                  </a:cubicBezTo>
                  <a:cubicBezTo>
                    <a:pt x="4" y="266"/>
                    <a:pt x="4" y="266"/>
                    <a:pt x="4" y="266"/>
                  </a:cubicBezTo>
                  <a:cubicBezTo>
                    <a:pt x="4" y="266"/>
                    <a:pt x="4" y="266"/>
                    <a:pt x="4" y="266"/>
                  </a:cubicBezTo>
                  <a:cubicBezTo>
                    <a:pt x="4" y="266"/>
                    <a:pt x="4" y="266"/>
                    <a:pt x="4" y="267"/>
                  </a:cubicBezTo>
                  <a:cubicBezTo>
                    <a:pt x="4" y="267"/>
                    <a:pt x="4" y="267"/>
                    <a:pt x="4" y="267"/>
                  </a:cubicBezTo>
                  <a:cubicBezTo>
                    <a:pt x="4" y="267"/>
                    <a:pt x="3" y="267"/>
                    <a:pt x="3" y="267"/>
                  </a:cubicBezTo>
                  <a:cubicBezTo>
                    <a:pt x="3" y="267"/>
                    <a:pt x="3" y="267"/>
                    <a:pt x="3" y="267"/>
                  </a:cubicBezTo>
                  <a:cubicBezTo>
                    <a:pt x="3" y="267"/>
                    <a:pt x="3" y="267"/>
                    <a:pt x="2" y="267"/>
                  </a:cubicBezTo>
                  <a:cubicBezTo>
                    <a:pt x="2" y="267"/>
                    <a:pt x="2" y="267"/>
                    <a:pt x="2" y="267"/>
                  </a:cubicBezTo>
                  <a:cubicBezTo>
                    <a:pt x="2" y="267"/>
                    <a:pt x="1" y="267"/>
                    <a:pt x="1" y="267"/>
                  </a:cubicBezTo>
                  <a:cubicBezTo>
                    <a:pt x="1" y="267"/>
                    <a:pt x="1" y="267"/>
                    <a:pt x="1" y="267"/>
                  </a:cubicBezTo>
                  <a:cubicBezTo>
                    <a:pt x="1" y="267"/>
                    <a:pt x="1" y="268"/>
                    <a:pt x="1" y="268"/>
                  </a:cubicBezTo>
                  <a:cubicBezTo>
                    <a:pt x="1" y="268"/>
                    <a:pt x="1" y="268"/>
                    <a:pt x="2" y="268"/>
                  </a:cubicBezTo>
                  <a:cubicBezTo>
                    <a:pt x="2" y="268"/>
                    <a:pt x="2" y="268"/>
                    <a:pt x="2" y="268"/>
                  </a:cubicBezTo>
                  <a:cubicBezTo>
                    <a:pt x="2" y="269"/>
                    <a:pt x="2" y="269"/>
                    <a:pt x="2" y="269"/>
                  </a:cubicBezTo>
                  <a:cubicBezTo>
                    <a:pt x="2" y="269"/>
                    <a:pt x="2" y="269"/>
                    <a:pt x="2" y="269"/>
                  </a:cubicBezTo>
                  <a:cubicBezTo>
                    <a:pt x="2" y="269"/>
                    <a:pt x="2" y="269"/>
                    <a:pt x="2" y="269"/>
                  </a:cubicBezTo>
                  <a:cubicBezTo>
                    <a:pt x="2" y="269"/>
                    <a:pt x="1" y="269"/>
                    <a:pt x="1" y="269"/>
                  </a:cubicBezTo>
                  <a:cubicBezTo>
                    <a:pt x="1" y="269"/>
                    <a:pt x="1" y="269"/>
                    <a:pt x="1" y="269"/>
                  </a:cubicBezTo>
                  <a:cubicBezTo>
                    <a:pt x="1" y="269"/>
                    <a:pt x="1" y="269"/>
                    <a:pt x="1" y="270"/>
                  </a:cubicBezTo>
                  <a:cubicBezTo>
                    <a:pt x="2" y="270"/>
                    <a:pt x="2" y="270"/>
                    <a:pt x="2" y="270"/>
                  </a:cubicBezTo>
                  <a:cubicBezTo>
                    <a:pt x="2" y="270"/>
                    <a:pt x="2" y="270"/>
                    <a:pt x="2" y="270"/>
                  </a:cubicBezTo>
                  <a:cubicBezTo>
                    <a:pt x="2" y="270"/>
                    <a:pt x="2" y="270"/>
                    <a:pt x="2" y="270"/>
                  </a:cubicBezTo>
                  <a:cubicBezTo>
                    <a:pt x="3" y="269"/>
                    <a:pt x="3" y="269"/>
                    <a:pt x="3" y="270"/>
                  </a:cubicBezTo>
                  <a:cubicBezTo>
                    <a:pt x="3" y="270"/>
                    <a:pt x="3" y="270"/>
                    <a:pt x="4" y="270"/>
                  </a:cubicBezTo>
                  <a:cubicBezTo>
                    <a:pt x="4" y="270"/>
                    <a:pt x="4" y="270"/>
                    <a:pt x="4" y="270"/>
                  </a:cubicBezTo>
                  <a:cubicBezTo>
                    <a:pt x="4" y="269"/>
                    <a:pt x="4" y="269"/>
                    <a:pt x="5" y="269"/>
                  </a:cubicBezTo>
                  <a:cubicBezTo>
                    <a:pt x="5" y="268"/>
                    <a:pt x="5" y="268"/>
                    <a:pt x="5" y="268"/>
                  </a:cubicBezTo>
                  <a:cubicBezTo>
                    <a:pt x="5" y="268"/>
                    <a:pt x="5" y="268"/>
                    <a:pt x="5" y="268"/>
                  </a:cubicBezTo>
                  <a:cubicBezTo>
                    <a:pt x="5" y="267"/>
                    <a:pt x="5" y="267"/>
                    <a:pt x="5" y="267"/>
                  </a:cubicBezTo>
                  <a:cubicBezTo>
                    <a:pt x="5" y="267"/>
                    <a:pt x="5" y="266"/>
                    <a:pt x="5" y="266"/>
                  </a:cubicBezTo>
                  <a:cubicBezTo>
                    <a:pt x="5" y="266"/>
                    <a:pt x="5" y="266"/>
                    <a:pt x="5" y="266"/>
                  </a:cubicBezTo>
                  <a:cubicBezTo>
                    <a:pt x="5" y="266"/>
                    <a:pt x="5" y="266"/>
                    <a:pt x="5" y="266"/>
                  </a:cubicBezTo>
                  <a:cubicBezTo>
                    <a:pt x="4" y="265"/>
                    <a:pt x="4" y="265"/>
                    <a:pt x="4" y="264"/>
                  </a:cubicBezTo>
                  <a:cubicBezTo>
                    <a:pt x="4" y="264"/>
                    <a:pt x="4" y="264"/>
                    <a:pt x="4" y="263"/>
                  </a:cubicBezTo>
                  <a:cubicBezTo>
                    <a:pt x="4" y="263"/>
                    <a:pt x="4" y="263"/>
                    <a:pt x="4" y="263"/>
                  </a:cubicBezTo>
                  <a:cubicBezTo>
                    <a:pt x="4" y="263"/>
                    <a:pt x="4" y="263"/>
                    <a:pt x="4" y="263"/>
                  </a:cubicBezTo>
                  <a:cubicBezTo>
                    <a:pt x="4" y="263"/>
                    <a:pt x="3" y="263"/>
                    <a:pt x="3" y="263"/>
                  </a:cubicBezTo>
                  <a:cubicBezTo>
                    <a:pt x="3" y="263"/>
                    <a:pt x="3" y="263"/>
                    <a:pt x="3" y="262"/>
                  </a:cubicBezTo>
                  <a:cubicBezTo>
                    <a:pt x="3" y="262"/>
                    <a:pt x="3" y="262"/>
                    <a:pt x="3" y="262"/>
                  </a:cubicBezTo>
                  <a:cubicBezTo>
                    <a:pt x="3" y="262"/>
                    <a:pt x="3" y="262"/>
                    <a:pt x="3" y="262"/>
                  </a:cubicBezTo>
                  <a:cubicBezTo>
                    <a:pt x="3" y="263"/>
                    <a:pt x="3" y="262"/>
                    <a:pt x="3" y="262"/>
                  </a:cubicBezTo>
                  <a:cubicBezTo>
                    <a:pt x="3" y="262"/>
                    <a:pt x="3" y="262"/>
                    <a:pt x="3" y="262"/>
                  </a:cubicBezTo>
                  <a:cubicBezTo>
                    <a:pt x="2" y="262"/>
                    <a:pt x="2" y="262"/>
                    <a:pt x="2" y="262"/>
                  </a:cubicBezTo>
                  <a:cubicBezTo>
                    <a:pt x="2" y="263"/>
                    <a:pt x="2" y="263"/>
                    <a:pt x="2" y="263"/>
                  </a:cubicBezTo>
                  <a:cubicBezTo>
                    <a:pt x="2" y="263"/>
                    <a:pt x="2" y="263"/>
                    <a:pt x="2" y="263"/>
                  </a:cubicBezTo>
                  <a:cubicBezTo>
                    <a:pt x="2" y="263"/>
                    <a:pt x="2" y="263"/>
                    <a:pt x="2" y="263"/>
                  </a:cubicBezTo>
                  <a:cubicBezTo>
                    <a:pt x="2" y="264"/>
                    <a:pt x="2" y="264"/>
                    <a:pt x="2" y="264"/>
                  </a:cubicBezTo>
                  <a:close/>
                  <a:moveTo>
                    <a:pt x="9" y="267"/>
                  </a:moveTo>
                  <a:cubicBezTo>
                    <a:pt x="9" y="267"/>
                    <a:pt x="9" y="267"/>
                    <a:pt x="9" y="267"/>
                  </a:cubicBezTo>
                  <a:cubicBezTo>
                    <a:pt x="8" y="267"/>
                    <a:pt x="8" y="267"/>
                    <a:pt x="8" y="267"/>
                  </a:cubicBezTo>
                  <a:cubicBezTo>
                    <a:pt x="8" y="266"/>
                    <a:pt x="8" y="266"/>
                    <a:pt x="9" y="266"/>
                  </a:cubicBezTo>
                  <a:cubicBezTo>
                    <a:pt x="9" y="266"/>
                    <a:pt x="9" y="266"/>
                    <a:pt x="8" y="266"/>
                  </a:cubicBezTo>
                  <a:cubicBezTo>
                    <a:pt x="8" y="265"/>
                    <a:pt x="8" y="265"/>
                    <a:pt x="8" y="265"/>
                  </a:cubicBezTo>
                  <a:cubicBezTo>
                    <a:pt x="8" y="265"/>
                    <a:pt x="8" y="265"/>
                    <a:pt x="8" y="265"/>
                  </a:cubicBezTo>
                  <a:cubicBezTo>
                    <a:pt x="8" y="265"/>
                    <a:pt x="8" y="265"/>
                    <a:pt x="8" y="264"/>
                  </a:cubicBezTo>
                  <a:cubicBezTo>
                    <a:pt x="8" y="264"/>
                    <a:pt x="8" y="264"/>
                    <a:pt x="8" y="264"/>
                  </a:cubicBezTo>
                  <a:cubicBezTo>
                    <a:pt x="8" y="264"/>
                    <a:pt x="8" y="264"/>
                    <a:pt x="8" y="264"/>
                  </a:cubicBezTo>
                  <a:cubicBezTo>
                    <a:pt x="8" y="264"/>
                    <a:pt x="7" y="264"/>
                    <a:pt x="7" y="264"/>
                  </a:cubicBezTo>
                  <a:cubicBezTo>
                    <a:pt x="7" y="264"/>
                    <a:pt x="8" y="264"/>
                    <a:pt x="8" y="264"/>
                  </a:cubicBezTo>
                  <a:cubicBezTo>
                    <a:pt x="8" y="264"/>
                    <a:pt x="8" y="264"/>
                    <a:pt x="7" y="264"/>
                  </a:cubicBezTo>
                  <a:cubicBezTo>
                    <a:pt x="7" y="265"/>
                    <a:pt x="7" y="265"/>
                    <a:pt x="7" y="265"/>
                  </a:cubicBezTo>
                  <a:cubicBezTo>
                    <a:pt x="7" y="265"/>
                    <a:pt x="7" y="265"/>
                    <a:pt x="7" y="265"/>
                  </a:cubicBezTo>
                  <a:cubicBezTo>
                    <a:pt x="7" y="265"/>
                    <a:pt x="7" y="265"/>
                    <a:pt x="7" y="264"/>
                  </a:cubicBezTo>
                  <a:cubicBezTo>
                    <a:pt x="7" y="264"/>
                    <a:pt x="7" y="264"/>
                    <a:pt x="7" y="264"/>
                  </a:cubicBezTo>
                  <a:cubicBezTo>
                    <a:pt x="7" y="264"/>
                    <a:pt x="7" y="264"/>
                    <a:pt x="7" y="264"/>
                  </a:cubicBezTo>
                  <a:cubicBezTo>
                    <a:pt x="7" y="263"/>
                    <a:pt x="7" y="263"/>
                    <a:pt x="7" y="263"/>
                  </a:cubicBezTo>
                  <a:cubicBezTo>
                    <a:pt x="7" y="263"/>
                    <a:pt x="8" y="262"/>
                    <a:pt x="8" y="262"/>
                  </a:cubicBezTo>
                  <a:cubicBezTo>
                    <a:pt x="8" y="262"/>
                    <a:pt x="8" y="262"/>
                    <a:pt x="7" y="261"/>
                  </a:cubicBezTo>
                  <a:cubicBezTo>
                    <a:pt x="7" y="261"/>
                    <a:pt x="7" y="261"/>
                    <a:pt x="7" y="261"/>
                  </a:cubicBezTo>
                  <a:cubicBezTo>
                    <a:pt x="7" y="261"/>
                    <a:pt x="7" y="261"/>
                    <a:pt x="7" y="261"/>
                  </a:cubicBezTo>
                  <a:cubicBezTo>
                    <a:pt x="7" y="261"/>
                    <a:pt x="7" y="261"/>
                    <a:pt x="7" y="261"/>
                  </a:cubicBezTo>
                  <a:cubicBezTo>
                    <a:pt x="7" y="261"/>
                    <a:pt x="7" y="261"/>
                    <a:pt x="7" y="260"/>
                  </a:cubicBezTo>
                  <a:cubicBezTo>
                    <a:pt x="7" y="260"/>
                    <a:pt x="7" y="260"/>
                    <a:pt x="7" y="260"/>
                  </a:cubicBezTo>
                  <a:cubicBezTo>
                    <a:pt x="7" y="260"/>
                    <a:pt x="7" y="260"/>
                    <a:pt x="6" y="260"/>
                  </a:cubicBezTo>
                  <a:cubicBezTo>
                    <a:pt x="6" y="260"/>
                    <a:pt x="6" y="260"/>
                    <a:pt x="6" y="261"/>
                  </a:cubicBezTo>
                  <a:cubicBezTo>
                    <a:pt x="6" y="261"/>
                    <a:pt x="6" y="261"/>
                    <a:pt x="6" y="261"/>
                  </a:cubicBezTo>
                  <a:cubicBezTo>
                    <a:pt x="6" y="261"/>
                    <a:pt x="5" y="261"/>
                    <a:pt x="5" y="261"/>
                  </a:cubicBezTo>
                  <a:cubicBezTo>
                    <a:pt x="5" y="261"/>
                    <a:pt x="5" y="261"/>
                    <a:pt x="4" y="261"/>
                  </a:cubicBezTo>
                  <a:cubicBezTo>
                    <a:pt x="4" y="261"/>
                    <a:pt x="4" y="261"/>
                    <a:pt x="4" y="261"/>
                  </a:cubicBezTo>
                  <a:cubicBezTo>
                    <a:pt x="4" y="261"/>
                    <a:pt x="4" y="261"/>
                    <a:pt x="4" y="261"/>
                  </a:cubicBezTo>
                  <a:cubicBezTo>
                    <a:pt x="4" y="261"/>
                    <a:pt x="4" y="261"/>
                    <a:pt x="4" y="262"/>
                  </a:cubicBezTo>
                  <a:cubicBezTo>
                    <a:pt x="4" y="262"/>
                    <a:pt x="4" y="262"/>
                    <a:pt x="4" y="262"/>
                  </a:cubicBezTo>
                  <a:cubicBezTo>
                    <a:pt x="4" y="262"/>
                    <a:pt x="4" y="262"/>
                    <a:pt x="4" y="262"/>
                  </a:cubicBezTo>
                  <a:cubicBezTo>
                    <a:pt x="4" y="262"/>
                    <a:pt x="4" y="262"/>
                    <a:pt x="4" y="262"/>
                  </a:cubicBezTo>
                  <a:cubicBezTo>
                    <a:pt x="4" y="262"/>
                    <a:pt x="4" y="262"/>
                    <a:pt x="4" y="262"/>
                  </a:cubicBezTo>
                  <a:cubicBezTo>
                    <a:pt x="5" y="262"/>
                    <a:pt x="5" y="263"/>
                    <a:pt x="5" y="263"/>
                  </a:cubicBezTo>
                  <a:cubicBezTo>
                    <a:pt x="6" y="263"/>
                    <a:pt x="5" y="263"/>
                    <a:pt x="5" y="263"/>
                  </a:cubicBezTo>
                  <a:cubicBezTo>
                    <a:pt x="5" y="263"/>
                    <a:pt x="5" y="263"/>
                    <a:pt x="5" y="263"/>
                  </a:cubicBezTo>
                  <a:cubicBezTo>
                    <a:pt x="5" y="263"/>
                    <a:pt x="5" y="263"/>
                    <a:pt x="4" y="263"/>
                  </a:cubicBezTo>
                  <a:cubicBezTo>
                    <a:pt x="4" y="263"/>
                    <a:pt x="4" y="263"/>
                    <a:pt x="4" y="263"/>
                  </a:cubicBezTo>
                  <a:cubicBezTo>
                    <a:pt x="4" y="263"/>
                    <a:pt x="4" y="263"/>
                    <a:pt x="4" y="263"/>
                  </a:cubicBezTo>
                  <a:cubicBezTo>
                    <a:pt x="4" y="264"/>
                    <a:pt x="4" y="264"/>
                    <a:pt x="4" y="264"/>
                  </a:cubicBezTo>
                  <a:cubicBezTo>
                    <a:pt x="4" y="264"/>
                    <a:pt x="5" y="265"/>
                    <a:pt x="5" y="265"/>
                  </a:cubicBezTo>
                  <a:cubicBezTo>
                    <a:pt x="5" y="265"/>
                    <a:pt x="5" y="265"/>
                    <a:pt x="5" y="265"/>
                  </a:cubicBezTo>
                  <a:cubicBezTo>
                    <a:pt x="5" y="265"/>
                    <a:pt x="5" y="265"/>
                    <a:pt x="5" y="265"/>
                  </a:cubicBezTo>
                  <a:cubicBezTo>
                    <a:pt x="5" y="266"/>
                    <a:pt x="5" y="266"/>
                    <a:pt x="5" y="266"/>
                  </a:cubicBezTo>
                  <a:cubicBezTo>
                    <a:pt x="5" y="266"/>
                    <a:pt x="5" y="266"/>
                    <a:pt x="5" y="266"/>
                  </a:cubicBezTo>
                  <a:cubicBezTo>
                    <a:pt x="5" y="266"/>
                    <a:pt x="6" y="266"/>
                    <a:pt x="6" y="267"/>
                  </a:cubicBezTo>
                  <a:cubicBezTo>
                    <a:pt x="6" y="266"/>
                    <a:pt x="6" y="266"/>
                    <a:pt x="6" y="266"/>
                  </a:cubicBezTo>
                  <a:cubicBezTo>
                    <a:pt x="6" y="267"/>
                    <a:pt x="6" y="267"/>
                    <a:pt x="6" y="267"/>
                  </a:cubicBezTo>
                  <a:cubicBezTo>
                    <a:pt x="6" y="267"/>
                    <a:pt x="6" y="267"/>
                    <a:pt x="6" y="267"/>
                  </a:cubicBezTo>
                  <a:cubicBezTo>
                    <a:pt x="6" y="267"/>
                    <a:pt x="6" y="267"/>
                    <a:pt x="6" y="267"/>
                  </a:cubicBezTo>
                  <a:cubicBezTo>
                    <a:pt x="6" y="268"/>
                    <a:pt x="6" y="268"/>
                    <a:pt x="6" y="268"/>
                  </a:cubicBezTo>
                  <a:cubicBezTo>
                    <a:pt x="6" y="268"/>
                    <a:pt x="7" y="268"/>
                    <a:pt x="7" y="268"/>
                  </a:cubicBezTo>
                  <a:cubicBezTo>
                    <a:pt x="7" y="268"/>
                    <a:pt x="7" y="268"/>
                    <a:pt x="7" y="269"/>
                  </a:cubicBezTo>
                  <a:cubicBezTo>
                    <a:pt x="8" y="269"/>
                    <a:pt x="8" y="269"/>
                    <a:pt x="9" y="269"/>
                  </a:cubicBezTo>
                  <a:cubicBezTo>
                    <a:pt x="9" y="269"/>
                    <a:pt x="9" y="269"/>
                    <a:pt x="9" y="269"/>
                  </a:cubicBezTo>
                  <a:cubicBezTo>
                    <a:pt x="9" y="269"/>
                    <a:pt x="9" y="269"/>
                    <a:pt x="9" y="269"/>
                  </a:cubicBezTo>
                  <a:cubicBezTo>
                    <a:pt x="9" y="269"/>
                    <a:pt x="9" y="269"/>
                    <a:pt x="9" y="269"/>
                  </a:cubicBezTo>
                  <a:cubicBezTo>
                    <a:pt x="9" y="268"/>
                    <a:pt x="9" y="268"/>
                    <a:pt x="9" y="268"/>
                  </a:cubicBezTo>
                  <a:cubicBezTo>
                    <a:pt x="9" y="268"/>
                    <a:pt x="9" y="268"/>
                    <a:pt x="9" y="267"/>
                  </a:cubicBezTo>
                  <a:close/>
                  <a:moveTo>
                    <a:pt x="6" y="259"/>
                  </a:moveTo>
                  <a:cubicBezTo>
                    <a:pt x="6" y="259"/>
                    <a:pt x="6" y="259"/>
                    <a:pt x="6" y="259"/>
                  </a:cubicBezTo>
                  <a:cubicBezTo>
                    <a:pt x="6" y="259"/>
                    <a:pt x="5" y="259"/>
                    <a:pt x="5" y="259"/>
                  </a:cubicBezTo>
                  <a:cubicBezTo>
                    <a:pt x="5" y="259"/>
                    <a:pt x="5" y="259"/>
                    <a:pt x="5" y="259"/>
                  </a:cubicBezTo>
                  <a:cubicBezTo>
                    <a:pt x="5" y="259"/>
                    <a:pt x="5" y="259"/>
                    <a:pt x="5" y="259"/>
                  </a:cubicBezTo>
                  <a:cubicBezTo>
                    <a:pt x="5" y="259"/>
                    <a:pt x="4" y="259"/>
                    <a:pt x="4" y="259"/>
                  </a:cubicBezTo>
                  <a:cubicBezTo>
                    <a:pt x="4" y="259"/>
                    <a:pt x="4" y="259"/>
                    <a:pt x="4" y="259"/>
                  </a:cubicBezTo>
                  <a:cubicBezTo>
                    <a:pt x="4" y="259"/>
                    <a:pt x="4" y="259"/>
                    <a:pt x="4" y="259"/>
                  </a:cubicBezTo>
                  <a:cubicBezTo>
                    <a:pt x="4" y="259"/>
                    <a:pt x="4" y="259"/>
                    <a:pt x="4" y="259"/>
                  </a:cubicBezTo>
                  <a:cubicBezTo>
                    <a:pt x="4" y="259"/>
                    <a:pt x="4" y="259"/>
                    <a:pt x="3" y="259"/>
                  </a:cubicBezTo>
                  <a:cubicBezTo>
                    <a:pt x="3" y="259"/>
                    <a:pt x="3" y="259"/>
                    <a:pt x="3" y="260"/>
                  </a:cubicBezTo>
                  <a:cubicBezTo>
                    <a:pt x="3" y="260"/>
                    <a:pt x="3" y="260"/>
                    <a:pt x="3" y="260"/>
                  </a:cubicBezTo>
                  <a:cubicBezTo>
                    <a:pt x="4" y="260"/>
                    <a:pt x="4" y="260"/>
                    <a:pt x="4" y="260"/>
                  </a:cubicBezTo>
                  <a:cubicBezTo>
                    <a:pt x="4" y="260"/>
                    <a:pt x="4" y="260"/>
                    <a:pt x="5" y="260"/>
                  </a:cubicBezTo>
                  <a:cubicBezTo>
                    <a:pt x="5" y="260"/>
                    <a:pt x="5" y="260"/>
                    <a:pt x="5" y="260"/>
                  </a:cubicBezTo>
                  <a:cubicBezTo>
                    <a:pt x="5" y="260"/>
                    <a:pt x="5" y="260"/>
                    <a:pt x="5" y="260"/>
                  </a:cubicBezTo>
                  <a:cubicBezTo>
                    <a:pt x="5" y="260"/>
                    <a:pt x="5" y="260"/>
                    <a:pt x="5" y="260"/>
                  </a:cubicBezTo>
                  <a:cubicBezTo>
                    <a:pt x="5" y="259"/>
                    <a:pt x="5" y="259"/>
                    <a:pt x="5" y="259"/>
                  </a:cubicBezTo>
                  <a:cubicBezTo>
                    <a:pt x="5" y="259"/>
                    <a:pt x="5" y="259"/>
                    <a:pt x="6" y="259"/>
                  </a:cubicBezTo>
                  <a:cubicBezTo>
                    <a:pt x="6" y="260"/>
                    <a:pt x="6" y="260"/>
                    <a:pt x="6" y="260"/>
                  </a:cubicBezTo>
                  <a:cubicBezTo>
                    <a:pt x="6" y="260"/>
                    <a:pt x="6" y="260"/>
                    <a:pt x="6" y="260"/>
                  </a:cubicBezTo>
                  <a:cubicBezTo>
                    <a:pt x="6" y="260"/>
                    <a:pt x="6" y="260"/>
                    <a:pt x="6" y="259"/>
                  </a:cubicBezTo>
                  <a:cubicBezTo>
                    <a:pt x="6" y="259"/>
                    <a:pt x="6" y="259"/>
                    <a:pt x="6" y="259"/>
                  </a:cubicBezTo>
                  <a:cubicBezTo>
                    <a:pt x="6" y="259"/>
                    <a:pt x="6" y="259"/>
                    <a:pt x="6" y="259"/>
                  </a:cubicBezTo>
                  <a:close/>
                  <a:moveTo>
                    <a:pt x="11" y="252"/>
                  </a:moveTo>
                  <a:cubicBezTo>
                    <a:pt x="10" y="252"/>
                    <a:pt x="10" y="252"/>
                    <a:pt x="10" y="252"/>
                  </a:cubicBezTo>
                  <a:cubicBezTo>
                    <a:pt x="10" y="252"/>
                    <a:pt x="10" y="252"/>
                    <a:pt x="10" y="252"/>
                  </a:cubicBezTo>
                  <a:cubicBezTo>
                    <a:pt x="10" y="252"/>
                    <a:pt x="10" y="252"/>
                    <a:pt x="10" y="252"/>
                  </a:cubicBezTo>
                  <a:cubicBezTo>
                    <a:pt x="10" y="252"/>
                    <a:pt x="10" y="252"/>
                    <a:pt x="9" y="252"/>
                  </a:cubicBezTo>
                  <a:cubicBezTo>
                    <a:pt x="9" y="252"/>
                    <a:pt x="9" y="253"/>
                    <a:pt x="9" y="253"/>
                  </a:cubicBezTo>
                  <a:cubicBezTo>
                    <a:pt x="9" y="253"/>
                    <a:pt x="9" y="253"/>
                    <a:pt x="9" y="253"/>
                  </a:cubicBezTo>
                  <a:cubicBezTo>
                    <a:pt x="9" y="253"/>
                    <a:pt x="10" y="253"/>
                    <a:pt x="10" y="253"/>
                  </a:cubicBezTo>
                  <a:cubicBezTo>
                    <a:pt x="10" y="253"/>
                    <a:pt x="10" y="253"/>
                    <a:pt x="10" y="253"/>
                  </a:cubicBezTo>
                  <a:cubicBezTo>
                    <a:pt x="10" y="253"/>
                    <a:pt x="10" y="253"/>
                    <a:pt x="10" y="253"/>
                  </a:cubicBezTo>
                  <a:cubicBezTo>
                    <a:pt x="10" y="253"/>
                    <a:pt x="10" y="253"/>
                    <a:pt x="10" y="253"/>
                  </a:cubicBezTo>
                  <a:cubicBezTo>
                    <a:pt x="10" y="253"/>
                    <a:pt x="10" y="253"/>
                    <a:pt x="10" y="253"/>
                  </a:cubicBezTo>
                  <a:cubicBezTo>
                    <a:pt x="10" y="252"/>
                    <a:pt x="11" y="252"/>
                    <a:pt x="11" y="252"/>
                  </a:cubicBezTo>
                  <a:cubicBezTo>
                    <a:pt x="11" y="252"/>
                    <a:pt x="11" y="252"/>
                    <a:pt x="11" y="252"/>
                  </a:cubicBezTo>
                  <a:cubicBezTo>
                    <a:pt x="11" y="252"/>
                    <a:pt x="11" y="252"/>
                    <a:pt x="11" y="252"/>
                  </a:cubicBezTo>
                  <a:close/>
                  <a:moveTo>
                    <a:pt x="14" y="242"/>
                  </a:moveTo>
                  <a:cubicBezTo>
                    <a:pt x="14" y="242"/>
                    <a:pt x="14" y="242"/>
                    <a:pt x="14" y="242"/>
                  </a:cubicBezTo>
                  <a:cubicBezTo>
                    <a:pt x="14" y="242"/>
                    <a:pt x="14" y="243"/>
                    <a:pt x="14" y="243"/>
                  </a:cubicBezTo>
                  <a:cubicBezTo>
                    <a:pt x="14" y="243"/>
                    <a:pt x="14" y="243"/>
                    <a:pt x="14" y="243"/>
                  </a:cubicBezTo>
                  <a:cubicBezTo>
                    <a:pt x="14" y="243"/>
                    <a:pt x="15" y="243"/>
                    <a:pt x="15" y="243"/>
                  </a:cubicBezTo>
                  <a:cubicBezTo>
                    <a:pt x="15" y="243"/>
                    <a:pt x="15" y="243"/>
                    <a:pt x="15" y="243"/>
                  </a:cubicBezTo>
                  <a:cubicBezTo>
                    <a:pt x="15" y="242"/>
                    <a:pt x="15" y="242"/>
                    <a:pt x="14" y="242"/>
                  </a:cubicBezTo>
                  <a:cubicBezTo>
                    <a:pt x="14" y="242"/>
                    <a:pt x="15" y="242"/>
                    <a:pt x="15" y="241"/>
                  </a:cubicBezTo>
                  <a:cubicBezTo>
                    <a:pt x="15" y="241"/>
                    <a:pt x="15" y="241"/>
                    <a:pt x="15" y="241"/>
                  </a:cubicBezTo>
                  <a:cubicBezTo>
                    <a:pt x="15" y="241"/>
                    <a:pt x="15" y="240"/>
                    <a:pt x="15" y="240"/>
                  </a:cubicBezTo>
                  <a:cubicBezTo>
                    <a:pt x="15" y="240"/>
                    <a:pt x="15" y="240"/>
                    <a:pt x="15" y="240"/>
                  </a:cubicBezTo>
                  <a:cubicBezTo>
                    <a:pt x="15" y="240"/>
                    <a:pt x="15" y="240"/>
                    <a:pt x="14" y="240"/>
                  </a:cubicBezTo>
                  <a:cubicBezTo>
                    <a:pt x="14" y="240"/>
                    <a:pt x="14" y="240"/>
                    <a:pt x="14" y="240"/>
                  </a:cubicBezTo>
                  <a:cubicBezTo>
                    <a:pt x="14" y="240"/>
                    <a:pt x="14" y="240"/>
                    <a:pt x="14" y="240"/>
                  </a:cubicBezTo>
                  <a:cubicBezTo>
                    <a:pt x="14" y="240"/>
                    <a:pt x="14" y="240"/>
                    <a:pt x="13" y="241"/>
                  </a:cubicBezTo>
                  <a:cubicBezTo>
                    <a:pt x="13" y="241"/>
                    <a:pt x="13" y="242"/>
                    <a:pt x="14" y="242"/>
                  </a:cubicBezTo>
                  <a:close/>
                  <a:moveTo>
                    <a:pt x="15" y="238"/>
                  </a:moveTo>
                  <a:cubicBezTo>
                    <a:pt x="15" y="238"/>
                    <a:pt x="15" y="237"/>
                    <a:pt x="15" y="237"/>
                  </a:cubicBezTo>
                  <a:cubicBezTo>
                    <a:pt x="15" y="237"/>
                    <a:pt x="15" y="237"/>
                    <a:pt x="15" y="237"/>
                  </a:cubicBezTo>
                  <a:cubicBezTo>
                    <a:pt x="15" y="237"/>
                    <a:pt x="16" y="236"/>
                    <a:pt x="16" y="236"/>
                  </a:cubicBezTo>
                  <a:cubicBezTo>
                    <a:pt x="16" y="236"/>
                    <a:pt x="15" y="236"/>
                    <a:pt x="15" y="236"/>
                  </a:cubicBezTo>
                  <a:cubicBezTo>
                    <a:pt x="15" y="236"/>
                    <a:pt x="15" y="236"/>
                    <a:pt x="15" y="236"/>
                  </a:cubicBezTo>
                  <a:cubicBezTo>
                    <a:pt x="15" y="236"/>
                    <a:pt x="15" y="236"/>
                    <a:pt x="15" y="236"/>
                  </a:cubicBezTo>
                  <a:cubicBezTo>
                    <a:pt x="15" y="236"/>
                    <a:pt x="14" y="236"/>
                    <a:pt x="14" y="237"/>
                  </a:cubicBezTo>
                  <a:cubicBezTo>
                    <a:pt x="14" y="237"/>
                    <a:pt x="14" y="237"/>
                    <a:pt x="14" y="237"/>
                  </a:cubicBezTo>
                  <a:cubicBezTo>
                    <a:pt x="14" y="237"/>
                    <a:pt x="14" y="238"/>
                    <a:pt x="14" y="238"/>
                  </a:cubicBezTo>
                  <a:cubicBezTo>
                    <a:pt x="14" y="238"/>
                    <a:pt x="15" y="238"/>
                    <a:pt x="15" y="239"/>
                  </a:cubicBezTo>
                  <a:cubicBezTo>
                    <a:pt x="15" y="239"/>
                    <a:pt x="15" y="238"/>
                    <a:pt x="15" y="238"/>
                  </a:cubicBezTo>
                  <a:cubicBezTo>
                    <a:pt x="15" y="238"/>
                    <a:pt x="15" y="238"/>
                    <a:pt x="15" y="238"/>
                  </a:cubicBezTo>
                  <a:close/>
                  <a:moveTo>
                    <a:pt x="11" y="238"/>
                  </a:moveTo>
                  <a:cubicBezTo>
                    <a:pt x="11" y="238"/>
                    <a:pt x="11" y="238"/>
                    <a:pt x="11" y="238"/>
                  </a:cubicBezTo>
                  <a:cubicBezTo>
                    <a:pt x="11" y="237"/>
                    <a:pt x="11" y="237"/>
                    <a:pt x="11" y="237"/>
                  </a:cubicBezTo>
                  <a:cubicBezTo>
                    <a:pt x="11" y="237"/>
                    <a:pt x="11" y="237"/>
                    <a:pt x="11" y="237"/>
                  </a:cubicBezTo>
                  <a:cubicBezTo>
                    <a:pt x="11" y="236"/>
                    <a:pt x="11" y="236"/>
                    <a:pt x="11" y="236"/>
                  </a:cubicBezTo>
                  <a:cubicBezTo>
                    <a:pt x="11" y="236"/>
                    <a:pt x="11" y="236"/>
                    <a:pt x="11" y="236"/>
                  </a:cubicBezTo>
                  <a:cubicBezTo>
                    <a:pt x="11" y="236"/>
                    <a:pt x="10" y="236"/>
                    <a:pt x="10" y="236"/>
                  </a:cubicBezTo>
                  <a:cubicBezTo>
                    <a:pt x="10" y="236"/>
                    <a:pt x="10" y="236"/>
                    <a:pt x="10" y="236"/>
                  </a:cubicBezTo>
                  <a:cubicBezTo>
                    <a:pt x="10" y="236"/>
                    <a:pt x="10" y="236"/>
                    <a:pt x="10" y="236"/>
                  </a:cubicBezTo>
                  <a:cubicBezTo>
                    <a:pt x="9" y="236"/>
                    <a:pt x="9" y="236"/>
                    <a:pt x="9" y="236"/>
                  </a:cubicBezTo>
                  <a:cubicBezTo>
                    <a:pt x="9" y="236"/>
                    <a:pt x="9" y="236"/>
                    <a:pt x="9" y="236"/>
                  </a:cubicBezTo>
                  <a:cubicBezTo>
                    <a:pt x="9" y="236"/>
                    <a:pt x="9" y="237"/>
                    <a:pt x="9" y="237"/>
                  </a:cubicBezTo>
                  <a:cubicBezTo>
                    <a:pt x="9" y="237"/>
                    <a:pt x="8" y="237"/>
                    <a:pt x="8" y="238"/>
                  </a:cubicBezTo>
                  <a:cubicBezTo>
                    <a:pt x="8" y="238"/>
                    <a:pt x="8" y="238"/>
                    <a:pt x="8" y="239"/>
                  </a:cubicBezTo>
                  <a:cubicBezTo>
                    <a:pt x="8" y="239"/>
                    <a:pt x="8" y="239"/>
                    <a:pt x="9" y="239"/>
                  </a:cubicBezTo>
                  <a:cubicBezTo>
                    <a:pt x="9" y="239"/>
                    <a:pt x="9" y="239"/>
                    <a:pt x="9" y="239"/>
                  </a:cubicBezTo>
                  <a:cubicBezTo>
                    <a:pt x="9" y="239"/>
                    <a:pt x="9" y="239"/>
                    <a:pt x="9" y="239"/>
                  </a:cubicBezTo>
                  <a:cubicBezTo>
                    <a:pt x="9" y="239"/>
                    <a:pt x="9" y="239"/>
                    <a:pt x="9" y="239"/>
                  </a:cubicBezTo>
                  <a:cubicBezTo>
                    <a:pt x="9" y="239"/>
                    <a:pt x="9" y="239"/>
                    <a:pt x="10" y="239"/>
                  </a:cubicBezTo>
                  <a:cubicBezTo>
                    <a:pt x="10" y="239"/>
                    <a:pt x="10" y="239"/>
                    <a:pt x="10" y="239"/>
                  </a:cubicBezTo>
                  <a:cubicBezTo>
                    <a:pt x="10" y="239"/>
                    <a:pt x="10" y="238"/>
                    <a:pt x="10" y="238"/>
                  </a:cubicBezTo>
                  <a:cubicBezTo>
                    <a:pt x="10" y="238"/>
                    <a:pt x="11" y="238"/>
                    <a:pt x="11" y="238"/>
                  </a:cubicBezTo>
                  <a:close/>
                  <a:moveTo>
                    <a:pt x="12" y="238"/>
                  </a:moveTo>
                  <a:cubicBezTo>
                    <a:pt x="12" y="238"/>
                    <a:pt x="12" y="239"/>
                    <a:pt x="13" y="238"/>
                  </a:cubicBezTo>
                  <a:cubicBezTo>
                    <a:pt x="13" y="238"/>
                    <a:pt x="13" y="238"/>
                    <a:pt x="13" y="238"/>
                  </a:cubicBezTo>
                  <a:cubicBezTo>
                    <a:pt x="13" y="238"/>
                    <a:pt x="13" y="238"/>
                    <a:pt x="13" y="238"/>
                  </a:cubicBezTo>
                  <a:cubicBezTo>
                    <a:pt x="13" y="238"/>
                    <a:pt x="13" y="238"/>
                    <a:pt x="13" y="238"/>
                  </a:cubicBezTo>
                  <a:cubicBezTo>
                    <a:pt x="13" y="238"/>
                    <a:pt x="13" y="237"/>
                    <a:pt x="13" y="237"/>
                  </a:cubicBezTo>
                  <a:cubicBezTo>
                    <a:pt x="13" y="237"/>
                    <a:pt x="13" y="237"/>
                    <a:pt x="13" y="237"/>
                  </a:cubicBezTo>
                  <a:cubicBezTo>
                    <a:pt x="13" y="237"/>
                    <a:pt x="13" y="237"/>
                    <a:pt x="13" y="237"/>
                  </a:cubicBezTo>
                  <a:cubicBezTo>
                    <a:pt x="13" y="237"/>
                    <a:pt x="13" y="237"/>
                    <a:pt x="13" y="237"/>
                  </a:cubicBezTo>
                  <a:cubicBezTo>
                    <a:pt x="14" y="237"/>
                    <a:pt x="14" y="236"/>
                    <a:pt x="14" y="236"/>
                  </a:cubicBezTo>
                  <a:cubicBezTo>
                    <a:pt x="14" y="236"/>
                    <a:pt x="14" y="236"/>
                    <a:pt x="14" y="236"/>
                  </a:cubicBezTo>
                  <a:cubicBezTo>
                    <a:pt x="13" y="236"/>
                    <a:pt x="13" y="236"/>
                    <a:pt x="13" y="236"/>
                  </a:cubicBezTo>
                  <a:cubicBezTo>
                    <a:pt x="13" y="236"/>
                    <a:pt x="13" y="235"/>
                    <a:pt x="13" y="235"/>
                  </a:cubicBezTo>
                  <a:cubicBezTo>
                    <a:pt x="13" y="235"/>
                    <a:pt x="14" y="235"/>
                    <a:pt x="14" y="235"/>
                  </a:cubicBezTo>
                  <a:cubicBezTo>
                    <a:pt x="14" y="235"/>
                    <a:pt x="14" y="235"/>
                    <a:pt x="14" y="235"/>
                  </a:cubicBezTo>
                  <a:cubicBezTo>
                    <a:pt x="14" y="235"/>
                    <a:pt x="14" y="235"/>
                    <a:pt x="14" y="235"/>
                  </a:cubicBezTo>
                  <a:cubicBezTo>
                    <a:pt x="14" y="235"/>
                    <a:pt x="14" y="235"/>
                    <a:pt x="14" y="235"/>
                  </a:cubicBezTo>
                  <a:cubicBezTo>
                    <a:pt x="14" y="235"/>
                    <a:pt x="14" y="234"/>
                    <a:pt x="14" y="234"/>
                  </a:cubicBezTo>
                  <a:cubicBezTo>
                    <a:pt x="14" y="234"/>
                    <a:pt x="14" y="234"/>
                    <a:pt x="14" y="234"/>
                  </a:cubicBezTo>
                  <a:cubicBezTo>
                    <a:pt x="14" y="234"/>
                    <a:pt x="14" y="234"/>
                    <a:pt x="14" y="234"/>
                  </a:cubicBezTo>
                  <a:cubicBezTo>
                    <a:pt x="14" y="234"/>
                    <a:pt x="14" y="234"/>
                    <a:pt x="14" y="234"/>
                  </a:cubicBezTo>
                  <a:cubicBezTo>
                    <a:pt x="14" y="234"/>
                    <a:pt x="14" y="233"/>
                    <a:pt x="15" y="233"/>
                  </a:cubicBezTo>
                  <a:cubicBezTo>
                    <a:pt x="15" y="233"/>
                    <a:pt x="15" y="233"/>
                    <a:pt x="15" y="233"/>
                  </a:cubicBezTo>
                  <a:cubicBezTo>
                    <a:pt x="15" y="233"/>
                    <a:pt x="15" y="233"/>
                    <a:pt x="14" y="233"/>
                  </a:cubicBezTo>
                  <a:cubicBezTo>
                    <a:pt x="14" y="232"/>
                    <a:pt x="15" y="232"/>
                    <a:pt x="15" y="232"/>
                  </a:cubicBezTo>
                  <a:cubicBezTo>
                    <a:pt x="14" y="232"/>
                    <a:pt x="14" y="232"/>
                    <a:pt x="14" y="232"/>
                  </a:cubicBezTo>
                  <a:cubicBezTo>
                    <a:pt x="14" y="232"/>
                    <a:pt x="14" y="232"/>
                    <a:pt x="14" y="232"/>
                  </a:cubicBezTo>
                  <a:cubicBezTo>
                    <a:pt x="14" y="231"/>
                    <a:pt x="14" y="231"/>
                    <a:pt x="14" y="231"/>
                  </a:cubicBezTo>
                  <a:cubicBezTo>
                    <a:pt x="13" y="231"/>
                    <a:pt x="13" y="231"/>
                    <a:pt x="13" y="230"/>
                  </a:cubicBezTo>
                  <a:cubicBezTo>
                    <a:pt x="13" y="230"/>
                    <a:pt x="13" y="230"/>
                    <a:pt x="12" y="230"/>
                  </a:cubicBezTo>
                  <a:cubicBezTo>
                    <a:pt x="12" y="230"/>
                    <a:pt x="12" y="230"/>
                    <a:pt x="12" y="230"/>
                  </a:cubicBezTo>
                  <a:cubicBezTo>
                    <a:pt x="12" y="230"/>
                    <a:pt x="12" y="230"/>
                    <a:pt x="12" y="230"/>
                  </a:cubicBezTo>
                  <a:cubicBezTo>
                    <a:pt x="12" y="230"/>
                    <a:pt x="12" y="230"/>
                    <a:pt x="12" y="230"/>
                  </a:cubicBezTo>
                  <a:cubicBezTo>
                    <a:pt x="12" y="230"/>
                    <a:pt x="11" y="230"/>
                    <a:pt x="11" y="230"/>
                  </a:cubicBezTo>
                  <a:cubicBezTo>
                    <a:pt x="11" y="230"/>
                    <a:pt x="11" y="230"/>
                    <a:pt x="11" y="230"/>
                  </a:cubicBezTo>
                  <a:cubicBezTo>
                    <a:pt x="11" y="230"/>
                    <a:pt x="11" y="230"/>
                    <a:pt x="11" y="230"/>
                  </a:cubicBezTo>
                  <a:cubicBezTo>
                    <a:pt x="11" y="231"/>
                    <a:pt x="11" y="231"/>
                    <a:pt x="11" y="231"/>
                  </a:cubicBezTo>
                  <a:cubicBezTo>
                    <a:pt x="10" y="231"/>
                    <a:pt x="10" y="231"/>
                    <a:pt x="10" y="231"/>
                  </a:cubicBezTo>
                  <a:cubicBezTo>
                    <a:pt x="10" y="231"/>
                    <a:pt x="10" y="231"/>
                    <a:pt x="10" y="231"/>
                  </a:cubicBezTo>
                  <a:cubicBezTo>
                    <a:pt x="10" y="231"/>
                    <a:pt x="10" y="231"/>
                    <a:pt x="10" y="231"/>
                  </a:cubicBezTo>
                  <a:cubicBezTo>
                    <a:pt x="11" y="231"/>
                    <a:pt x="11" y="231"/>
                    <a:pt x="12" y="231"/>
                  </a:cubicBezTo>
                  <a:cubicBezTo>
                    <a:pt x="12" y="231"/>
                    <a:pt x="12" y="231"/>
                    <a:pt x="12" y="231"/>
                  </a:cubicBezTo>
                  <a:cubicBezTo>
                    <a:pt x="12" y="231"/>
                    <a:pt x="12" y="231"/>
                    <a:pt x="12" y="231"/>
                  </a:cubicBezTo>
                  <a:cubicBezTo>
                    <a:pt x="12" y="231"/>
                    <a:pt x="13" y="231"/>
                    <a:pt x="13" y="231"/>
                  </a:cubicBezTo>
                  <a:cubicBezTo>
                    <a:pt x="13" y="231"/>
                    <a:pt x="13" y="231"/>
                    <a:pt x="13" y="231"/>
                  </a:cubicBezTo>
                  <a:cubicBezTo>
                    <a:pt x="13" y="231"/>
                    <a:pt x="13" y="231"/>
                    <a:pt x="13" y="231"/>
                  </a:cubicBezTo>
                  <a:cubicBezTo>
                    <a:pt x="13" y="231"/>
                    <a:pt x="13" y="232"/>
                    <a:pt x="13" y="232"/>
                  </a:cubicBezTo>
                  <a:cubicBezTo>
                    <a:pt x="13" y="232"/>
                    <a:pt x="12" y="232"/>
                    <a:pt x="12" y="232"/>
                  </a:cubicBezTo>
                  <a:cubicBezTo>
                    <a:pt x="12" y="232"/>
                    <a:pt x="11" y="232"/>
                    <a:pt x="11" y="232"/>
                  </a:cubicBezTo>
                  <a:cubicBezTo>
                    <a:pt x="11" y="232"/>
                    <a:pt x="11" y="232"/>
                    <a:pt x="11" y="232"/>
                  </a:cubicBezTo>
                  <a:cubicBezTo>
                    <a:pt x="11" y="232"/>
                    <a:pt x="11" y="232"/>
                    <a:pt x="11" y="233"/>
                  </a:cubicBezTo>
                  <a:cubicBezTo>
                    <a:pt x="11" y="233"/>
                    <a:pt x="11" y="233"/>
                    <a:pt x="11" y="233"/>
                  </a:cubicBezTo>
                  <a:cubicBezTo>
                    <a:pt x="12" y="233"/>
                    <a:pt x="12" y="233"/>
                    <a:pt x="13" y="233"/>
                  </a:cubicBezTo>
                  <a:cubicBezTo>
                    <a:pt x="13" y="233"/>
                    <a:pt x="13" y="233"/>
                    <a:pt x="13" y="233"/>
                  </a:cubicBezTo>
                  <a:cubicBezTo>
                    <a:pt x="13" y="233"/>
                    <a:pt x="12" y="234"/>
                    <a:pt x="12" y="234"/>
                  </a:cubicBezTo>
                  <a:cubicBezTo>
                    <a:pt x="12" y="234"/>
                    <a:pt x="12" y="234"/>
                    <a:pt x="12" y="233"/>
                  </a:cubicBezTo>
                  <a:cubicBezTo>
                    <a:pt x="12" y="233"/>
                    <a:pt x="12" y="233"/>
                    <a:pt x="12" y="233"/>
                  </a:cubicBezTo>
                  <a:cubicBezTo>
                    <a:pt x="11" y="234"/>
                    <a:pt x="11" y="234"/>
                    <a:pt x="12" y="235"/>
                  </a:cubicBezTo>
                  <a:cubicBezTo>
                    <a:pt x="12" y="235"/>
                    <a:pt x="12" y="235"/>
                    <a:pt x="12" y="235"/>
                  </a:cubicBezTo>
                  <a:cubicBezTo>
                    <a:pt x="12" y="235"/>
                    <a:pt x="12" y="235"/>
                    <a:pt x="12" y="235"/>
                  </a:cubicBezTo>
                  <a:cubicBezTo>
                    <a:pt x="12" y="235"/>
                    <a:pt x="12" y="235"/>
                    <a:pt x="12" y="235"/>
                  </a:cubicBezTo>
                  <a:cubicBezTo>
                    <a:pt x="12" y="236"/>
                    <a:pt x="12" y="236"/>
                    <a:pt x="12" y="237"/>
                  </a:cubicBezTo>
                  <a:cubicBezTo>
                    <a:pt x="12" y="237"/>
                    <a:pt x="12" y="237"/>
                    <a:pt x="12" y="237"/>
                  </a:cubicBezTo>
                  <a:cubicBezTo>
                    <a:pt x="12" y="237"/>
                    <a:pt x="12" y="237"/>
                    <a:pt x="12" y="237"/>
                  </a:cubicBezTo>
                  <a:cubicBezTo>
                    <a:pt x="12" y="237"/>
                    <a:pt x="12" y="237"/>
                    <a:pt x="12" y="237"/>
                  </a:cubicBezTo>
                  <a:cubicBezTo>
                    <a:pt x="12" y="237"/>
                    <a:pt x="12" y="237"/>
                    <a:pt x="12" y="237"/>
                  </a:cubicBezTo>
                  <a:cubicBezTo>
                    <a:pt x="12" y="238"/>
                    <a:pt x="12" y="238"/>
                    <a:pt x="12" y="238"/>
                  </a:cubicBezTo>
                  <a:cubicBezTo>
                    <a:pt x="12" y="238"/>
                    <a:pt x="12" y="238"/>
                    <a:pt x="12" y="238"/>
                  </a:cubicBezTo>
                  <a:close/>
                  <a:moveTo>
                    <a:pt x="18" y="227"/>
                  </a:moveTo>
                  <a:cubicBezTo>
                    <a:pt x="18" y="227"/>
                    <a:pt x="19" y="227"/>
                    <a:pt x="18" y="227"/>
                  </a:cubicBezTo>
                  <a:cubicBezTo>
                    <a:pt x="18" y="227"/>
                    <a:pt x="18" y="227"/>
                    <a:pt x="18" y="227"/>
                  </a:cubicBezTo>
                  <a:cubicBezTo>
                    <a:pt x="18" y="227"/>
                    <a:pt x="18" y="227"/>
                    <a:pt x="18" y="227"/>
                  </a:cubicBezTo>
                  <a:cubicBezTo>
                    <a:pt x="18" y="227"/>
                    <a:pt x="18" y="227"/>
                    <a:pt x="18" y="227"/>
                  </a:cubicBezTo>
                  <a:cubicBezTo>
                    <a:pt x="18" y="227"/>
                    <a:pt x="18" y="227"/>
                    <a:pt x="18" y="227"/>
                  </a:cubicBezTo>
                  <a:cubicBezTo>
                    <a:pt x="17" y="227"/>
                    <a:pt x="17" y="227"/>
                    <a:pt x="17" y="227"/>
                  </a:cubicBezTo>
                  <a:cubicBezTo>
                    <a:pt x="17" y="228"/>
                    <a:pt x="17" y="228"/>
                    <a:pt x="17" y="228"/>
                  </a:cubicBezTo>
                  <a:cubicBezTo>
                    <a:pt x="16" y="228"/>
                    <a:pt x="16" y="228"/>
                    <a:pt x="16" y="228"/>
                  </a:cubicBezTo>
                  <a:cubicBezTo>
                    <a:pt x="16" y="228"/>
                    <a:pt x="16" y="228"/>
                    <a:pt x="16" y="229"/>
                  </a:cubicBezTo>
                  <a:cubicBezTo>
                    <a:pt x="17" y="229"/>
                    <a:pt x="17" y="229"/>
                    <a:pt x="17" y="229"/>
                  </a:cubicBezTo>
                  <a:cubicBezTo>
                    <a:pt x="17" y="229"/>
                    <a:pt x="17" y="229"/>
                    <a:pt x="17" y="229"/>
                  </a:cubicBezTo>
                  <a:cubicBezTo>
                    <a:pt x="17" y="229"/>
                    <a:pt x="17" y="229"/>
                    <a:pt x="17" y="229"/>
                  </a:cubicBezTo>
                  <a:cubicBezTo>
                    <a:pt x="17" y="230"/>
                    <a:pt x="17" y="230"/>
                    <a:pt x="18" y="230"/>
                  </a:cubicBezTo>
                  <a:cubicBezTo>
                    <a:pt x="18" y="230"/>
                    <a:pt x="18" y="230"/>
                    <a:pt x="18" y="230"/>
                  </a:cubicBezTo>
                  <a:cubicBezTo>
                    <a:pt x="18" y="230"/>
                    <a:pt x="18" y="230"/>
                    <a:pt x="19" y="230"/>
                  </a:cubicBezTo>
                  <a:cubicBezTo>
                    <a:pt x="19" y="230"/>
                    <a:pt x="19" y="230"/>
                    <a:pt x="19" y="230"/>
                  </a:cubicBezTo>
                  <a:cubicBezTo>
                    <a:pt x="19" y="230"/>
                    <a:pt x="20" y="229"/>
                    <a:pt x="21" y="229"/>
                  </a:cubicBezTo>
                  <a:cubicBezTo>
                    <a:pt x="21" y="229"/>
                    <a:pt x="21" y="229"/>
                    <a:pt x="21" y="229"/>
                  </a:cubicBezTo>
                  <a:cubicBezTo>
                    <a:pt x="21" y="229"/>
                    <a:pt x="21" y="228"/>
                    <a:pt x="21" y="228"/>
                  </a:cubicBezTo>
                  <a:cubicBezTo>
                    <a:pt x="21" y="228"/>
                    <a:pt x="21" y="228"/>
                    <a:pt x="21" y="228"/>
                  </a:cubicBezTo>
                  <a:cubicBezTo>
                    <a:pt x="21" y="228"/>
                    <a:pt x="21" y="228"/>
                    <a:pt x="21" y="228"/>
                  </a:cubicBezTo>
                  <a:cubicBezTo>
                    <a:pt x="21" y="228"/>
                    <a:pt x="21" y="228"/>
                    <a:pt x="21" y="228"/>
                  </a:cubicBezTo>
                  <a:cubicBezTo>
                    <a:pt x="20" y="228"/>
                    <a:pt x="20" y="228"/>
                    <a:pt x="20" y="228"/>
                  </a:cubicBezTo>
                  <a:cubicBezTo>
                    <a:pt x="20" y="228"/>
                    <a:pt x="20" y="228"/>
                    <a:pt x="20" y="228"/>
                  </a:cubicBezTo>
                  <a:cubicBezTo>
                    <a:pt x="20" y="227"/>
                    <a:pt x="20" y="227"/>
                    <a:pt x="20" y="227"/>
                  </a:cubicBezTo>
                  <a:cubicBezTo>
                    <a:pt x="20" y="227"/>
                    <a:pt x="20" y="227"/>
                    <a:pt x="20" y="227"/>
                  </a:cubicBezTo>
                  <a:cubicBezTo>
                    <a:pt x="21" y="228"/>
                    <a:pt x="21" y="228"/>
                    <a:pt x="21" y="228"/>
                  </a:cubicBezTo>
                  <a:cubicBezTo>
                    <a:pt x="21" y="228"/>
                    <a:pt x="21" y="228"/>
                    <a:pt x="21" y="227"/>
                  </a:cubicBezTo>
                  <a:cubicBezTo>
                    <a:pt x="21" y="227"/>
                    <a:pt x="21" y="227"/>
                    <a:pt x="21" y="227"/>
                  </a:cubicBezTo>
                  <a:cubicBezTo>
                    <a:pt x="21" y="227"/>
                    <a:pt x="21" y="227"/>
                    <a:pt x="21" y="227"/>
                  </a:cubicBezTo>
                  <a:cubicBezTo>
                    <a:pt x="21" y="227"/>
                    <a:pt x="21" y="226"/>
                    <a:pt x="21" y="226"/>
                  </a:cubicBezTo>
                  <a:cubicBezTo>
                    <a:pt x="21" y="226"/>
                    <a:pt x="21" y="226"/>
                    <a:pt x="21" y="226"/>
                  </a:cubicBezTo>
                  <a:cubicBezTo>
                    <a:pt x="21" y="226"/>
                    <a:pt x="20" y="226"/>
                    <a:pt x="20" y="226"/>
                  </a:cubicBezTo>
                  <a:cubicBezTo>
                    <a:pt x="20" y="226"/>
                    <a:pt x="20" y="226"/>
                    <a:pt x="20" y="226"/>
                  </a:cubicBezTo>
                  <a:cubicBezTo>
                    <a:pt x="20" y="226"/>
                    <a:pt x="20" y="226"/>
                    <a:pt x="20" y="225"/>
                  </a:cubicBezTo>
                  <a:cubicBezTo>
                    <a:pt x="20" y="225"/>
                    <a:pt x="20" y="225"/>
                    <a:pt x="20" y="225"/>
                  </a:cubicBezTo>
                  <a:cubicBezTo>
                    <a:pt x="20" y="225"/>
                    <a:pt x="20" y="225"/>
                    <a:pt x="20" y="225"/>
                  </a:cubicBezTo>
                  <a:cubicBezTo>
                    <a:pt x="20" y="225"/>
                    <a:pt x="20" y="225"/>
                    <a:pt x="20" y="225"/>
                  </a:cubicBezTo>
                  <a:cubicBezTo>
                    <a:pt x="19" y="225"/>
                    <a:pt x="19" y="225"/>
                    <a:pt x="19" y="225"/>
                  </a:cubicBezTo>
                  <a:cubicBezTo>
                    <a:pt x="19" y="225"/>
                    <a:pt x="19" y="225"/>
                    <a:pt x="19" y="225"/>
                  </a:cubicBezTo>
                  <a:cubicBezTo>
                    <a:pt x="19" y="226"/>
                    <a:pt x="19" y="226"/>
                    <a:pt x="18" y="226"/>
                  </a:cubicBezTo>
                  <a:cubicBezTo>
                    <a:pt x="18" y="226"/>
                    <a:pt x="18" y="226"/>
                    <a:pt x="18" y="226"/>
                  </a:cubicBezTo>
                  <a:cubicBezTo>
                    <a:pt x="18" y="226"/>
                    <a:pt x="18" y="226"/>
                    <a:pt x="18" y="226"/>
                  </a:cubicBezTo>
                  <a:cubicBezTo>
                    <a:pt x="18" y="226"/>
                    <a:pt x="18" y="226"/>
                    <a:pt x="18" y="226"/>
                  </a:cubicBezTo>
                  <a:cubicBezTo>
                    <a:pt x="18" y="226"/>
                    <a:pt x="18" y="226"/>
                    <a:pt x="18" y="227"/>
                  </a:cubicBezTo>
                  <a:cubicBezTo>
                    <a:pt x="18" y="227"/>
                    <a:pt x="18" y="227"/>
                    <a:pt x="18" y="227"/>
                  </a:cubicBezTo>
                  <a:close/>
                  <a:moveTo>
                    <a:pt x="9" y="234"/>
                  </a:moveTo>
                  <a:cubicBezTo>
                    <a:pt x="9" y="234"/>
                    <a:pt x="9" y="234"/>
                    <a:pt x="9" y="234"/>
                  </a:cubicBezTo>
                  <a:cubicBezTo>
                    <a:pt x="9" y="234"/>
                    <a:pt x="9" y="234"/>
                    <a:pt x="9" y="234"/>
                  </a:cubicBezTo>
                  <a:cubicBezTo>
                    <a:pt x="9" y="235"/>
                    <a:pt x="9" y="235"/>
                    <a:pt x="9" y="235"/>
                  </a:cubicBezTo>
                  <a:cubicBezTo>
                    <a:pt x="9" y="235"/>
                    <a:pt x="9" y="235"/>
                    <a:pt x="10" y="235"/>
                  </a:cubicBezTo>
                  <a:cubicBezTo>
                    <a:pt x="10" y="235"/>
                    <a:pt x="10" y="235"/>
                    <a:pt x="10" y="235"/>
                  </a:cubicBezTo>
                  <a:cubicBezTo>
                    <a:pt x="10" y="235"/>
                    <a:pt x="10" y="235"/>
                    <a:pt x="10" y="235"/>
                  </a:cubicBezTo>
                  <a:cubicBezTo>
                    <a:pt x="10" y="235"/>
                    <a:pt x="10" y="235"/>
                    <a:pt x="10" y="235"/>
                  </a:cubicBezTo>
                  <a:cubicBezTo>
                    <a:pt x="10" y="235"/>
                    <a:pt x="10" y="235"/>
                    <a:pt x="10" y="235"/>
                  </a:cubicBezTo>
                  <a:cubicBezTo>
                    <a:pt x="10" y="235"/>
                    <a:pt x="10" y="235"/>
                    <a:pt x="10" y="235"/>
                  </a:cubicBezTo>
                  <a:cubicBezTo>
                    <a:pt x="10" y="235"/>
                    <a:pt x="10" y="234"/>
                    <a:pt x="10" y="234"/>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4"/>
                    <a:pt x="10" y="234"/>
                  </a:cubicBezTo>
                  <a:cubicBezTo>
                    <a:pt x="10" y="234"/>
                    <a:pt x="10" y="234"/>
                    <a:pt x="10" y="234"/>
                  </a:cubicBezTo>
                  <a:cubicBezTo>
                    <a:pt x="10" y="234"/>
                    <a:pt x="10" y="234"/>
                    <a:pt x="10" y="234"/>
                  </a:cubicBezTo>
                  <a:cubicBezTo>
                    <a:pt x="10" y="234"/>
                    <a:pt x="10" y="234"/>
                    <a:pt x="10" y="234"/>
                  </a:cubicBezTo>
                  <a:cubicBezTo>
                    <a:pt x="10" y="234"/>
                    <a:pt x="10" y="234"/>
                    <a:pt x="10" y="234"/>
                  </a:cubicBezTo>
                  <a:cubicBezTo>
                    <a:pt x="9" y="234"/>
                    <a:pt x="9" y="234"/>
                    <a:pt x="9" y="234"/>
                  </a:cubicBezTo>
                  <a:close/>
                  <a:moveTo>
                    <a:pt x="10" y="230"/>
                  </a:moveTo>
                  <a:cubicBezTo>
                    <a:pt x="10" y="230"/>
                    <a:pt x="10" y="230"/>
                    <a:pt x="10" y="230"/>
                  </a:cubicBezTo>
                  <a:cubicBezTo>
                    <a:pt x="10" y="230"/>
                    <a:pt x="10" y="230"/>
                    <a:pt x="10" y="230"/>
                  </a:cubicBezTo>
                  <a:cubicBezTo>
                    <a:pt x="10" y="230"/>
                    <a:pt x="10" y="230"/>
                    <a:pt x="10" y="230"/>
                  </a:cubicBezTo>
                  <a:cubicBezTo>
                    <a:pt x="10" y="230"/>
                    <a:pt x="10" y="230"/>
                    <a:pt x="10" y="229"/>
                  </a:cubicBezTo>
                  <a:cubicBezTo>
                    <a:pt x="10" y="229"/>
                    <a:pt x="10" y="229"/>
                    <a:pt x="10" y="229"/>
                  </a:cubicBezTo>
                  <a:cubicBezTo>
                    <a:pt x="10" y="229"/>
                    <a:pt x="10" y="229"/>
                    <a:pt x="10" y="229"/>
                  </a:cubicBezTo>
                  <a:cubicBezTo>
                    <a:pt x="10" y="229"/>
                    <a:pt x="9" y="229"/>
                    <a:pt x="9" y="229"/>
                  </a:cubicBezTo>
                  <a:cubicBezTo>
                    <a:pt x="9" y="229"/>
                    <a:pt x="9" y="229"/>
                    <a:pt x="9" y="229"/>
                  </a:cubicBezTo>
                  <a:cubicBezTo>
                    <a:pt x="9" y="229"/>
                    <a:pt x="9" y="229"/>
                    <a:pt x="9" y="229"/>
                  </a:cubicBezTo>
                  <a:cubicBezTo>
                    <a:pt x="9" y="229"/>
                    <a:pt x="9" y="229"/>
                    <a:pt x="9" y="229"/>
                  </a:cubicBezTo>
                  <a:cubicBezTo>
                    <a:pt x="9" y="229"/>
                    <a:pt x="9" y="229"/>
                    <a:pt x="9" y="229"/>
                  </a:cubicBezTo>
                  <a:cubicBezTo>
                    <a:pt x="9" y="229"/>
                    <a:pt x="9" y="229"/>
                    <a:pt x="9" y="229"/>
                  </a:cubicBezTo>
                  <a:cubicBezTo>
                    <a:pt x="9" y="229"/>
                    <a:pt x="9" y="229"/>
                    <a:pt x="10" y="230"/>
                  </a:cubicBezTo>
                  <a:close/>
                  <a:moveTo>
                    <a:pt x="10" y="229"/>
                  </a:moveTo>
                  <a:cubicBezTo>
                    <a:pt x="10" y="229"/>
                    <a:pt x="11" y="229"/>
                    <a:pt x="11" y="229"/>
                  </a:cubicBezTo>
                  <a:cubicBezTo>
                    <a:pt x="11" y="229"/>
                    <a:pt x="11" y="229"/>
                    <a:pt x="12" y="229"/>
                  </a:cubicBezTo>
                  <a:cubicBezTo>
                    <a:pt x="12" y="229"/>
                    <a:pt x="12" y="229"/>
                    <a:pt x="12" y="229"/>
                  </a:cubicBezTo>
                  <a:cubicBezTo>
                    <a:pt x="12" y="229"/>
                    <a:pt x="12" y="229"/>
                    <a:pt x="12" y="229"/>
                  </a:cubicBezTo>
                  <a:cubicBezTo>
                    <a:pt x="12" y="229"/>
                    <a:pt x="12" y="228"/>
                    <a:pt x="13" y="228"/>
                  </a:cubicBezTo>
                  <a:cubicBezTo>
                    <a:pt x="13" y="228"/>
                    <a:pt x="13" y="228"/>
                    <a:pt x="13" y="228"/>
                  </a:cubicBezTo>
                  <a:cubicBezTo>
                    <a:pt x="13" y="228"/>
                    <a:pt x="13" y="228"/>
                    <a:pt x="13" y="228"/>
                  </a:cubicBezTo>
                  <a:cubicBezTo>
                    <a:pt x="13" y="228"/>
                    <a:pt x="13" y="228"/>
                    <a:pt x="13" y="228"/>
                  </a:cubicBezTo>
                  <a:cubicBezTo>
                    <a:pt x="14" y="228"/>
                    <a:pt x="13" y="228"/>
                    <a:pt x="13" y="228"/>
                  </a:cubicBezTo>
                  <a:cubicBezTo>
                    <a:pt x="13" y="228"/>
                    <a:pt x="13" y="228"/>
                    <a:pt x="13" y="228"/>
                  </a:cubicBezTo>
                  <a:cubicBezTo>
                    <a:pt x="13" y="228"/>
                    <a:pt x="13" y="227"/>
                    <a:pt x="13" y="227"/>
                  </a:cubicBezTo>
                  <a:cubicBezTo>
                    <a:pt x="13" y="227"/>
                    <a:pt x="13" y="227"/>
                    <a:pt x="13" y="227"/>
                  </a:cubicBezTo>
                  <a:cubicBezTo>
                    <a:pt x="13" y="227"/>
                    <a:pt x="13" y="227"/>
                    <a:pt x="13" y="227"/>
                  </a:cubicBezTo>
                  <a:cubicBezTo>
                    <a:pt x="13" y="227"/>
                    <a:pt x="13" y="227"/>
                    <a:pt x="13" y="227"/>
                  </a:cubicBezTo>
                  <a:cubicBezTo>
                    <a:pt x="12" y="227"/>
                    <a:pt x="12" y="227"/>
                    <a:pt x="12" y="227"/>
                  </a:cubicBezTo>
                  <a:cubicBezTo>
                    <a:pt x="12" y="227"/>
                    <a:pt x="12" y="227"/>
                    <a:pt x="12" y="227"/>
                  </a:cubicBezTo>
                  <a:cubicBezTo>
                    <a:pt x="11" y="227"/>
                    <a:pt x="11" y="227"/>
                    <a:pt x="11" y="227"/>
                  </a:cubicBezTo>
                  <a:cubicBezTo>
                    <a:pt x="11" y="227"/>
                    <a:pt x="11" y="227"/>
                    <a:pt x="10" y="227"/>
                  </a:cubicBezTo>
                  <a:cubicBezTo>
                    <a:pt x="10" y="227"/>
                    <a:pt x="10" y="227"/>
                    <a:pt x="10" y="227"/>
                  </a:cubicBezTo>
                  <a:cubicBezTo>
                    <a:pt x="10" y="227"/>
                    <a:pt x="10" y="228"/>
                    <a:pt x="10" y="228"/>
                  </a:cubicBezTo>
                  <a:cubicBezTo>
                    <a:pt x="10" y="228"/>
                    <a:pt x="10" y="228"/>
                    <a:pt x="10" y="228"/>
                  </a:cubicBezTo>
                  <a:cubicBezTo>
                    <a:pt x="10" y="228"/>
                    <a:pt x="10" y="228"/>
                    <a:pt x="10" y="228"/>
                  </a:cubicBezTo>
                  <a:cubicBezTo>
                    <a:pt x="10" y="228"/>
                    <a:pt x="10" y="228"/>
                    <a:pt x="10" y="228"/>
                  </a:cubicBezTo>
                  <a:cubicBezTo>
                    <a:pt x="10" y="228"/>
                    <a:pt x="10" y="228"/>
                    <a:pt x="10" y="228"/>
                  </a:cubicBezTo>
                  <a:cubicBezTo>
                    <a:pt x="10" y="228"/>
                    <a:pt x="10" y="228"/>
                    <a:pt x="10" y="228"/>
                  </a:cubicBezTo>
                  <a:cubicBezTo>
                    <a:pt x="10" y="228"/>
                    <a:pt x="10" y="229"/>
                    <a:pt x="10" y="229"/>
                  </a:cubicBezTo>
                  <a:cubicBezTo>
                    <a:pt x="10" y="229"/>
                    <a:pt x="10" y="229"/>
                    <a:pt x="10" y="229"/>
                  </a:cubicBezTo>
                  <a:cubicBezTo>
                    <a:pt x="10" y="229"/>
                    <a:pt x="10" y="229"/>
                    <a:pt x="10" y="229"/>
                  </a:cubicBezTo>
                  <a:cubicBezTo>
                    <a:pt x="10" y="229"/>
                    <a:pt x="10" y="229"/>
                    <a:pt x="10" y="229"/>
                  </a:cubicBezTo>
                  <a:close/>
                  <a:moveTo>
                    <a:pt x="13" y="229"/>
                  </a:moveTo>
                  <a:cubicBezTo>
                    <a:pt x="13" y="229"/>
                    <a:pt x="12" y="229"/>
                    <a:pt x="12" y="229"/>
                  </a:cubicBezTo>
                  <a:cubicBezTo>
                    <a:pt x="12" y="229"/>
                    <a:pt x="12" y="229"/>
                    <a:pt x="12" y="229"/>
                  </a:cubicBezTo>
                  <a:cubicBezTo>
                    <a:pt x="12" y="229"/>
                    <a:pt x="12" y="229"/>
                    <a:pt x="12" y="229"/>
                  </a:cubicBezTo>
                  <a:cubicBezTo>
                    <a:pt x="12" y="230"/>
                    <a:pt x="12" y="230"/>
                    <a:pt x="12" y="230"/>
                  </a:cubicBezTo>
                  <a:cubicBezTo>
                    <a:pt x="12" y="230"/>
                    <a:pt x="12" y="230"/>
                    <a:pt x="12" y="230"/>
                  </a:cubicBezTo>
                  <a:cubicBezTo>
                    <a:pt x="12" y="230"/>
                    <a:pt x="12" y="230"/>
                    <a:pt x="12" y="230"/>
                  </a:cubicBezTo>
                  <a:cubicBezTo>
                    <a:pt x="12" y="230"/>
                    <a:pt x="12" y="230"/>
                    <a:pt x="12" y="230"/>
                  </a:cubicBezTo>
                  <a:cubicBezTo>
                    <a:pt x="12" y="230"/>
                    <a:pt x="12" y="230"/>
                    <a:pt x="12" y="230"/>
                  </a:cubicBezTo>
                  <a:cubicBezTo>
                    <a:pt x="12" y="230"/>
                    <a:pt x="12" y="230"/>
                    <a:pt x="12" y="230"/>
                  </a:cubicBezTo>
                  <a:cubicBezTo>
                    <a:pt x="12" y="230"/>
                    <a:pt x="13" y="230"/>
                    <a:pt x="13" y="230"/>
                  </a:cubicBezTo>
                  <a:cubicBezTo>
                    <a:pt x="13" y="229"/>
                    <a:pt x="13" y="229"/>
                    <a:pt x="13" y="229"/>
                  </a:cubicBezTo>
                  <a:close/>
                  <a:moveTo>
                    <a:pt x="15" y="227"/>
                  </a:moveTo>
                  <a:cubicBezTo>
                    <a:pt x="15" y="226"/>
                    <a:pt x="15" y="226"/>
                    <a:pt x="15" y="226"/>
                  </a:cubicBezTo>
                  <a:cubicBezTo>
                    <a:pt x="15" y="226"/>
                    <a:pt x="15" y="226"/>
                    <a:pt x="15" y="226"/>
                  </a:cubicBezTo>
                  <a:cubicBezTo>
                    <a:pt x="15" y="226"/>
                    <a:pt x="15" y="226"/>
                    <a:pt x="15" y="226"/>
                  </a:cubicBezTo>
                  <a:cubicBezTo>
                    <a:pt x="15" y="227"/>
                    <a:pt x="14" y="227"/>
                    <a:pt x="14" y="227"/>
                  </a:cubicBezTo>
                  <a:cubicBezTo>
                    <a:pt x="14" y="227"/>
                    <a:pt x="14" y="227"/>
                    <a:pt x="14" y="227"/>
                  </a:cubicBezTo>
                  <a:cubicBezTo>
                    <a:pt x="14" y="227"/>
                    <a:pt x="14" y="227"/>
                    <a:pt x="14" y="227"/>
                  </a:cubicBezTo>
                  <a:cubicBezTo>
                    <a:pt x="14" y="227"/>
                    <a:pt x="14" y="227"/>
                    <a:pt x="14" y="227"/>
                  </a:cubicBezTo>
                  <a:cubicBezTo>
                    <a:pt x="14" y="227"/>
                    <a:pt x="14" y="227"/>
                    <a:pt x="14" y="227"/>
                  </a:cubicBezTo>
                  <a:cubicBezTo>
                    <a:pt x="14" y="228"/>
                    <a:pt x="14" y="228"/>
                    <a:pt x="14" y="228"/>
                  </a:cubicBezTo>
                  <a:cubicBezTo>
                    <a:pt x="14" y="228"/>
                    <a:pt x="14" y="228"/>
                    <a:pt x="14" y="228"/>
                  </a:cubicBezTo>
                  <a:cubicBezTo>
                    <a:pt x="14" y="228"/>
                    <a:pt x="14" y="228"/>
                    <a:pt x="14" y="228"/>
                  </a:cubicBezTo>
                  <a:cubicBezTo>
                    <a:pt x="14" y="229"/>
                    <a:pt x="14" y="229"/>
                    <a:pt x="14" y="229"/>
                  </a:cubicBezTo>
                  <a:cubicBezTo>
                    <a:pt x="14" y="229"/>
                    <a:pt x="14"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8"/>
                    <a:pt x="15" y="228"/>
                    <a:pt x="15" y="228"/>
                  </a:cubicBezTo>
                  <a:cubicBezTo>
                    <a:pt x="15" y="228"/>
                    <a:pt x="15" y="228"/>
                    <a:pt x="15" y="228"/>
                  </a:cubicBezTo>
                  <a:cubicBezTo>
                    <a:pt x="15" y="228"/>
                    <a:pt x="15" y="228"/>
                    <a:pt x="15" y="228"/>
                  </a:cubicBezTo>
                  <a:cubicBezTo>
                    <a:pt x="15" y="228"/>
                    <a:pt x="15" y="228"/>
                    <a:pt x="15" y="228"/>
                  </a:cubicBezTo>
                  <a:cubicBezTo>
                    <a:pt x="15" y="227"/>
                    <a:pt x="15" y="227"/>
                    <a:pt x="15" y="227"/>
                  </a:cubicBezTo>
                  <a:cubicBezTo>
                    <a:pt x="15" y="227"/>
                    <a:pt x="15" y="227"/>
                    <a:pt x="15" y="227"/>
                  </a:cubicBezTo>
                  <a:cubicBezTo>
                    <a:pt x="15" y="227"/>
                    <a:pt x="15" y="227"/>
                    <a:pt x="15" y="227"/>
                  </a:cubicBezTo>
                  <a:cubicBezTo>
                    <a:pt x="15" y="227"/>
                    <a:pt x="15" y="227"/>
                    <a:pt x="15" y="227"/>
                  </a:cubicBezTo>
                  <a:close/>
                  <a:moveTo>
                    <a:pt x="14" y="230"/>
                  </a:moveTo>
                  <a:cubicBezTo>
                    <a:pt x="14" y="230"/>
                    <a:pt x="14" y="230"/>
                    <a:pt x="14" y="230"/>
                  </a:cubicBezTo>
                  <a:cubicBezTo>
                    <a:pt x="14" y="230"/>
                    <a:pt x="14" y="230"/>
                    <a:pt x="14" y="229"/>
                  </a:cubicBezTo>
                  <a:cubicBezTo>
                    <a:pt x="14" y="229"/>
                    <a:pt x="14" y="229"/>
                    <a:pt x="14" y="229"/>
                  </a:cubicBezTo>
                  <a:cubicBezTo>
                    <a:pt x="14" y="229"/>
                    <a:pt x="13" y="229"/>
                    <a:pt x="13" y="229"/>
                  </a:cubicBezTo>
                  <a:cubicBezTo>
                    <a:pt x="13" y="229"/>
                    <a:pt x="13" y="230"/>
                    <a:pt x="13" y="230"/>
                  </a:cubicBezTo>
                  <a:cubicBezTo>
                    <a:pt x="13" y="230"/>
                    <a:pt x="14" y="230"/>
                    <a:pt x="14" y="230"/>
                  </a:cubicBezTo>
                  <a:cubicBezTo>
                    <a:pt x="14" y="230"/>
                    <a:pt x="13" y="230"/>
                    <a:pt x="13" y="230"/>
                  </a:cubicBezTo>
                  <a:cubicBezTo>
                    <a:pt x="13" y="230"/>
                    <a:pt x="13" y="230"/>
                    <a:pt x="13" y="230"/>
                  </a:cubicBezTo>
                  <a:cubicBezTo>
                    <a:pt x="13" y="230"/>
                    <a:pt x="14" y="230"/>
                    <a:pt x="14" y="231"/>
                  </a:cubicBezTo>
                  <a:cubicBezTo>
                    <a:pt x="14" y="231"/>
                    <a:pt x="14" y="231"/>
                    <a:pt x="14" y="231"/>
                  </a:cubicBezTo>
                  <a:cubicBezTo>
                    <a:pt x="14" y="231"/>
                    <a:pt x="14" y="231"/>
                    <a:pt x="14" y="231"/>
                  </a:cubicBezTo>
                  <a:cubicBezTo>
                    <a:pt x="14" y="231"/>
                    <a:pt x="14" y="231"/>
                    <a:pt x="14" y="231"/>
                  </a:cubicBezTo>
                  <a:cubicBezTo>
                    <a:pt x="14" y="231"/>
                    <a:pt x="14" y="231"/>
                    <a:pt x="14" y="231"/>
                  </a:cubicBezTo>
                  <a:cubicBezTo>
                    <a:pt x="14" y="231"/>
                    <a:pt x="14" y="231"/>
                    <a:pt x="14" y="231"/>
                  </a:cubicBezTo>
                  <a:cubicBezTo>
                    <a:pt x="14" y="231"/>
                    <a:pt x="14" y="231"/>
                    <a:pt x="14" y="231"/>
                  </a:cubicBezTo>
                  <a:cubicBezTo>
                    <a:pt x="14" y="230"/>
                    <a:pt x="14" y="230"/>
                    <a:pt x="14" y="230"/>
                  </a:cubicBezTo>
                  <a:cubicBezTo>
                    <a:pt x="14" y="230"/>
                    <a:pt x="14" y="230"/>
                    <a:pt x="14" y="230"/>
                  </a:cubicBezTo>
                  <a:cubicBezTo>
                    <a:pt x="14" y="230"/>
                    <a:pt x="14" y="230"/>
                    <a:pt x="14" y="230"/>
                  </a:cubicBezTo>
                  <a:cubicBezTo>
                    <a:pt x="14" y="230"/>
                    <a:pt x="14" y="230"/>
                    <a:pt x="14" y="230"/>
                  </a:cubicBezTo>
                  <a:close/>
                  <a:moveTo>
                    <a:pt x="9" y="226"/>
                  </a:moveTo>
                  <a:cubicBezTo>
                    <a:pt x="9" y="226"/>
                    <a:pt x="9" y="226"/>
                    <a:pt x="9" y="226"/>
                  </a:cubicBezTo>
                  <a:cubicBezTo>
                    <a:pt x="9" y="225"/>
                    <a:pt x="9" y="225"/>
                    <a:pt x="9" y="226"/>
                  </a:cubicBezTo>
                  <a:cubicBezTo>
                    <a:pt x="9" y="226"/>
                    <a:pt x="9" y="226"/>
                    <a:pt x="9" y="226"/>
                  </a:cubicBezTo>
                  <a:cubicBezTo>
                    <a:pt x="9" y="226"/>
                    <a:pt x="9" y="226"/>
                    <a:pt x="9" y="226"/>
                  </a:cubicBezTo>
                  <a:cubicBezTo>
                    <a:pt x="9" y="226"/>
                    <a:pt x="9" y="226"/>
                    <a:pt x="9" y="226"/>
                  </a:cubicBezTo>
                  <a:cubicBezTo>
                    <a:pt x="9" y="226"/>
                    <a:pt x="9" y="226"/>
                    <a:pt x="9" y="226"/>
                  </a:cubicBezTo>
                  <a:cubicBezTo>
                    <a:pt x="9" y="226"/>
                    <a:pt x="9" y="226"/>
                    <a:pt x="9" y="226"/>
                  </a:cubicBezTo>
                  <a:cubicBezTo>
                    <a:pt x="9" y="226"/>
                    <a:pt x="9" y="226"/>
                    <a:pt x="10" y="226"/>
                  </a:cubicBezTo>
                  <a:cubicBezTo>
                    <a:pt x="10" y="226"/>
                    <a:pt x="10" y="226"/>
                    <a:pt x="10" y="227"/>
                  </a:cubicBezTo>
                  <a:cubicBezTo>
                    <a:pt x="10" y="227"/>
                    <a:pt x="10" y="227"/>
                    <a:pt x="10" y="227"/>
                  </a:cubicBezTo>
                  <a:cubicBezTo>
                    <a:pt x="10" y="227"/>
                    <a:pt x="10" y="227"/>
                    <a:pt x="10" y="227"/>
                  </a:cubicBezTo>
                  <a:cubicBezTo>
                    <a:pt x="10" y="227"/>
                    <a:pt x="10" y="227"/>
                    <a:pt x="10" y="227"/>
                  </a:cubicBezTo>
                  <a:cubicBezTo>
                    <a:pt x="10" y="227"/>
                    <a:pt x="10" y="227"/>
                    <a:pt x="10" y="227"/>
                  </a:cubicBezTo>
                  <a:cubicBezTo>
                    <a:pt x="11" y="227"/>
                    <a:pt x="11" y="227"/>
                    <a:pt x="11" y="227"/>
                  </a:cubicBezTo>
                  <a:cubicBezTo>
                    <a:pt x="11" y="227"/>
                    <a:pt x="11" y="227"/>
                    <a:pt x="11" y="227"/>
                  </a:cubicBezTo>
                  <a:cubicBezTo>
                    <a:pt x="11" y="227"/>
                    <a:pt x="11" y="227"/>
                    <a:pt x="11" y="227"/>
                  </a:cubicBezTo>
                  <a:cubicBezTo>
                    <a:pt x="11" y="227"/>
                    <a:pt x="11" y="226"/>
                    <a:pt x="11" y="226"/>
                  </a:cubicBezTo>
                  <a:cubicBezTo>
                    <a:pt x="11" y="226"/>
                    <a:pt x="11" y="226"/>
                    <a:pt x="11" y="226"/>
                  </a:cubicBezTo>
                  <a:cubicBezTo>
                    <a:pt x="11" y="226"/>
                    <a:pt x="11" y="226"/>
                    <a:pt x="11" y="226"/>
                  </a:cubicBezTo>
                  <a:cubicBezTo>
                    <a:pt x="11" y="226"/>
                    <a:pt x="11" y="226"/>
                    <a:pt x="11" y="226"/>
                  </a:cubicBezTo>
                  <a:cubicBezTo>
                    <a:pt x="11" y="226"/>
                    <a:pt x="11" y="225"/>
                    <a:pt x="11" y="225"/>
                  </a:cubicBezTo>
                  <a:cubicBezTo>
                    <a:pt x="11" y="225"/>
                    <a:pt x="11" y="225"/>
                    <a:pt x="11" y="225"/>
                  </a:cubicBezTo>
                  <a:cubicBezTo>
                    <a:pt x="11" y="225"/>
                    <a:pt x="11" y="225"/>
                    <a:pt x="11" y="225"/>
                  </a:cubicBezTo>
                  <a:cubicBezTo>
                    <a:pt x="11" y="225"/>
                    <a:pt x="10" y="225"/>
                    <a:pt x="10" y="225"/>
                  </a:cubicBezTo>
                  <a:cubicBezTo>
                    <a:pt x="10" y="225"/>
                    <a:pt x="10" y="224"/>
                    <a:pt x="10" y="224"/>
                  </a:cubicBezTo>
                  <a:cubicBezTo>
                    <a:pt x="10" y="224"/>
                    <a:pt x="10" y="225"/>
                    <a:pt x="10" y="225"/>
                  </a:cubicBezTo>
                  <a:cubicBezTo>
                    <a:pt x="10" y="225"/>
                    <a:pt x="10" y="225"/>
                    <a:pt x="10" y="225"/>
                  </a:cubicBezTo>
                  <a:cubicBezTo>
                    <a:pt x="10" y="225"/>
                    <a:pt x="10" y="225"/>
                    <a:pt x="10" y="225"/>
                  </a:cubicBezTo>
                  <a:cubicBezTo>
                    <a:pt x="10" y="225"/>
                    <a:pt x="10" y="225"/>
                    <a:pt x="10" y="225"/>
                  </a:cubicBezTo>
                  <a:cubicBezTo>
                    <a:pt x="10" y="225"/>
                    <a:pt x="10" y="225"/>
                    <a:pt x="10" y="226"/>
                  </a:cubicBezTo>
                  <a:cubicBezTo>
                    <a:pt x="10" y="226"/>
                    <a:pt x="10" y="226"/>
                    <a:pt x="10" y="226"/>
                  </a:cubicBezTo>
                  <a:cubicBezTo>
                    <a:pt x="10" y="226"/>
                    <a:pt x="10" y="226"/>
                    <a:pt x="10" y="226"/>
                  </a:cubicBezTo>
                  <a:cubicBezTo>
                    <a:pt x="10" y="226"/>
                    <a:pt x="9" y="226"/>
                    <a:pt x="9" y="226"/>
                  </a:cubicBezTo>
                  <a:cubicBezTo>
                    <a:pt x="9" y="226"/>
                    <a:pt x="9" y="226"/>
                    <a:pt x="9" y="226"/>
                  </a:cubicBezTo>
                  <a:cubicBezTo>
                    <a:pt x="9" y="226"/>
                    <a:pt x="9" y="226"/>
                    <a:pt x="9" y="226"/>
                  </a:cubicBezTo>
                  <a:close/>
                  <a:moveTo>
                    <a:pt x="12" y="226"/>
                  </a:moveTo>
                  <a:cubicBezTo>
                    <a:pt x="12" y="226"/>
                    <a:pt x="12" y="226"/>
                    <a:pt x="12" y="226"/>
                  </a:cubicBezTo>
                  <a:cubicBezTo>
                    <a:pt x="12" y="226"/>
                    <a:pt x="12" y="226"/>
                    <a:pt x="12" y="226"/>
                  </a:cubicBezTo>
                  <a:cubicBezTo>
                    <a:pt x="12" y="226"/>
                    <a:pt x="12" y="226"/>
                    <a:pt x="12" y="226"/>
                  </a:cubicBezTo>
                  <a:cubicBezTo>
                    <a:pt x="12" y="226"/>
                    <a:pt x="12" y="226"/>
                    <a:pt x="12" y="227"/>
                  </a:cubicBezTo>
                  <a:cubicBezTo>
                    <a:pt x="12" y="227"/>
                    <a:pt x="12" y="227"/>
                    <a:pt x="12" y="227"/>
                  </a:cubicBezTo>
                  <a:cubicBezTo>
                    <a:pt x="12" y="227"/>
                    <a:pt x="12" y="227"/>
                    <a:pt x="12" y="227"/>
                  </a:cubicBezTo>
                  <a:cubicBezTo>
                    <a:pt x="12" y="227"/>
                    <a:pt x="13" y="227"/>
                    <a:pt x="13" y="227"/>
                  </a:cubicBezTo>
                  <a:cubicBezTo>
                    <a:pt x="13" y="227"/>
                    <a:pt x="13" y="227"/>
                    <a:pt x="13" y="227"/>
                  </a:cubicBezTo>
                  <a:cubicBezTo>
                    <a:pt x="13" y="226"/>
                    <a:pt x="13" y="226"/>
                    <a:pt x="13" y="226"/>
                  </a:cubicBezTo>
                  <a:cubicBezTo>
                    <a:pt x="13" y="226"/>
                    <a:pt x="12" y="226"/>
                    <a:pt x="12" y="226"/>
                  </a:cubicBezTo>
                  <a:cubicBezTo>
                    <a:pt x="12" y="226"/>
                    <a:pt x="12" y="226"/>
                    <a:pt x="12" y="226"/>
                  </a:cubicBezTo>
                  <a:close/>
                  <a:moveTo>
                    <a:pt x="12" y="223"/>
                  </a:moveTo>
                  <a:cubicBezTo>
                    <a:pt x="12" y="223"/>
                    <a:pt x="12" y="223"/>
                    <a:pt x="12" y="223"/>
                  </a:cubicBezTo>
                  <a:cubicBezTo>
                    <a:pt x="12" y="223"/>
                    <a:pt x="12" y="224"/>
                    <a:pt x="12" y="224"/>
                  </a:cubicBezTo>
                  <a:cubicBezTo>
                    <a:pt x="12" y="224"/>
                    <a:pt x="12" y="224"/>
                    <a:pt x="12" y="224"/>
                  </a:cubicBezTo>
                  <a:cubicBezTo>
                    <a:pt x="12" y="224"/>
                    <a:pt x="12" y="224"/>
                    <a:pt x="12" y="224"/>
                  </a:cubicBezTo>
                  <a:cubicBezTo>
                    <a:pt x="12" y="224"/>
                    <a:pt x="12" y="224"/>
                    <a:pt x="12" y="224"/>
                  </a:cubicBezTo>
                  <a:cubicBezTo>
                    <a:pt x="12" y="224"/>
                    <a:pt x="12" y="224"/>
                    <a:pt x="12" y="224"/>
                  </a:cubicBezTo>
                  <a:cubicBezTo>
                    <a:pt x="12" y="225"/>
                    <a:pt x="12" y="225"/>
                    <a:pt x="12" y="225"/>
                  </a:cubicBezTo>
                  <a:cubicBezTo>
                    <a:pt x="12" y="225"/>
                    <a:pt x="12" y="225"/>
                    <a:pt x="12" y="225"/>
                  </a:cubicBezTo>
                  <a:cubicBezTo>
                    <a:pt x="12" y="225"/>
                    <a:pt x="12" y="225"/>
                    <a:pt x="12" y="225"/>
                  </a:cubicBezTo>
                  <a:cubicBezTo>
                    <a:pt x="12" y="225"/>
                    <a:pt x="12" y="225"/>
                    <a:pt x="12" y="225"/>
                  </a:cubicBezTo>
                  <a:cubicBezTo>
                    <a:pt x="12" y="225"/>
                    <a:pt x="12" y="225"/>
                    <a:pt x="12" y="225"/>
                  </a:cubicBezTo>
                  <a:cubicBezTo>
                    <a:pt x="12" y="225"/>
                    <a:pt x="13" y="225"/>
                    <a:pt x="13" y="225"/>
                  </a:cubicBezTo>
                  <a:cubicBezTo>
                    <a:pt x="13" y="225"/>
                    <a:pt x="13" y="226"/>
                    <a:pt x="13" y="226"/>
                  </a:cubicBezTo>
                  <a:cubicBezTo>
                    <a:pt x="13" y="226"/>
                    <a:pt x="14" y="226"/>
                    <a:pt x="14" y="226"/>
                  </a:cubicBezTo>
                  <a:cubicBezTo>
                    <a:pt x="14" y="226"/>
                    <a:pt x="14" y="226"/>
                    <a:pt x="14" y="226"/>
                  </a:cubicBezTo>
                  <a:cubicBezTo>
                    <a:pt x="14" y="226"/>
                    <a:pt x="14" y="226"/>
                    <a:pt x="14" y="226"/>
                  </a:cubicBezTo>
                  <a:cubicBezTo>
                    <a:pt x="14" y="226"/>
                    <a:pt x="14" y="226"/>
                    <a:pt x="14" y="225"/>
                  </a:cubicBezTo>
                  <a:cubicBezTo>
                    <a:pt x="14" y="225"/>
                    <a:pt x="14" y="225"/>
                    <a:pt x="14" y="225"/>
                  </a:cubicBezTo>
                  <a:cubicBezTo>
                    <a:pt x="14" y="225"/>
                    <a:pt x="14" y="225"/>
                    <a:pt x="14" y="225"/>
                  </a:cubicBezTo>
                  <a:cubicBezTo>
                    <a:pt x="13" y="225"/>
                    <a:pt x="13" y="225"/>
                    <a:pt x="13" y="225"/>
                  </a:cubicBezTo>
                  <a:cubicBezTo>
                    <a:pt x="13" y="225"/>
                    <a:pt x="13" y="225"/>
                    <a:pt x="13" y="225"/>
                  </a:cubicBezTo>
                  <a:cubicBezTo>
                    <a:pt x="13" y="225"/>
                    <a:pt x="13" y="225"/>
                    <a:pt x="13" y="225"/>
                  </a:cubicBezTo>
                  <a:cubicBezTo>
                    <a:pt x="13" y="225"/>
                    <a:pt x="13" y="225"/>
                    <a:pt x="13" y="225"/>
                  </a:cubicBezTo>
                  <a:cubicBezTo>
                    <a:pt x="13" y="225"/>
                    <a:pt x="13" y="225"/>
                    <a:pt x="13" y="225"/>
                  </a:cubicBezTo>
                  <a:cubicBezTo>
                    <a:pt x="13" y="225"/>
                    <a:pt x="14" y="225"/>
                    <a:pt x="14" y="225"/>
                  </a:cubicBezTo>
                  <a:cubicBezTo>
                    <a:pt x="14" y="225"/>
                    <a:pt x="14" y="225"/>
                    <a:pt x="14" y="225"/>
                  </a:cubicBezTo>
                  <a:cubicBezTo>
                    <a:pt x="14" y="225"/>
                    <a:pt x="14" y="225"/>
                    <a:pt x="14" y="225"/>
                  </a:cubicBezTo>
                  <a:cubicBezTo>
                    <a:pt x="14" y="224"/>
                    <a:pt x="14" y="224"/>
                    <a:pt x="14" y="224"/>
                  </a:cubicBezTo>
                  <a:cubicBezTo>
                    <a:pt x="14" y="224"/>
                    <a:pt x="14" y="224"/>
                    <a:pt x="14" y="224"/>
                  </a:cubicBezTo>
                  <a:cubicBezTo>
                    <a:pt x="14" y="224"/>
                    <a:pt x="14" y="224"/>
                    <a:pt x="14" y="224"/>
                  </a:cubicBezTo>
                  <a:cubicBezTo>
                    <a:pt x="14" y="224"/>
                    <a:pt x="14" y="224"/>
                    <a:pt x="14" y="224"/>
                  </a:cubicBezTo>
                  <a:cubicBezTo>
                    <a:pt x="14" y="224"/>
                    <a:pt x="14" y="224"/>
                    <a:pt x="14" y="224"/>
                  </a:cubicBezTo>
                  <a:cubicBezTo>
                    <a:pt x="13" y="224"/>
                    <a:pt x="13" y="224"/>
                    <a:pt x="13" y="224"/>
                  </a:cubicBezTo>
                  <a:cubicBezTo>
                    <a:pt x="13" y="224"/>
                    <a:pt x="13" y="224"/>
                    <a:pt x="13" y="224"/>
                  </a:cubicBezTo>
                  <a:cubicBezTo>
                    <a:pt x="13" y="224"/>
                    <a:pt x="13" y="224"/>
                    <a:pt x="13" y="224"/>
                  </a:cubicBezTo>
                  <a:cubicBezTo>
                    <a:pt x="13" y="224"/>
                    <a:pt x="13" y="224"/>
                    <a:pt x="13" y="224"/>
                  </a:cubicBezTo>
                  <a:cubicBezTo>
                    <a:pt x="13" y="224"/>
                    <a:pt x="13" y="223"/>
                    <a:pt x="13" y="223"/>
                  </a:cubicBezTo>
                  <a:cubicBezTo>
                    <a:pt x="13" y="223"/>
                    <a:pt x="14" y="223"/>
                    <a:pt x="14" y="223"/>
                  </a:cubicBezTo>
                  <a:cubicBezTo>
                    <a:pt x="14" y="223"/>
                    <a:pt x="13" y="223"/>
                    <a:pt x="13" y="223"/>
                  </a:cubicBezTo>
                  <a:cubicBezTo>
                    <a:pt x="13" y="223"/>
                    <a:pt x="13" y="223"/>
                    <a:pt x="13" y="222"/>
                  </a:cubicBezTo>
                  <a:cubicBezTo>
                    <a:pt x="13" y="222"/>
                    <a:pt x="13" y="223"/>
                    <a:pt x="13" y="223"/>
                  </a:cubicBezTo>
                  <a:cubicBezTo>
                    <a:pt x="13" y="223"/>
                    <a:pt x="13" y="223"/>
                    <a:pt x="13" y="223"/>
                  </a:cubicBezTo>
                  <a:cubicBezTo>
                    <a:pt x="13" y="223"/>
                    <a:pt x="13" y="223"/>
                    <a:pt x="13" y="223"/>
                  </a:cubicBezTo>
                  <a:cubicBezTo>
                    <a:pt x="13" y="223"/>
                    <a:pt x="13" y="223"/>
                    <a:pt x="12" y="223"/>
                  </a:cubicBezTo>
                  <a:cubicBezTo>
                    <a:pt x="12" y="223"/>
                    <a:pt x="12" y="223"/>
                    <a:pt x="12" y="223"/>
                  </a:cubicBezTo>
                  <a:cubicBezTo>
                    <a:pt x="12" y="223"/>
                    <a:pt x="12" y="223"/>
                    <a:pt x="12" y="223"/>
                  </a:cubicBezTo>
                  <a:cubicBezTo>
                    <a:pt x="12" y="223"/>
                    <a:pt x="12" y="223"/>
                    <a:pt x="12" y="223"/>
                  </a:cubicBezTo>
                  <a:close/>
                  <a:moveTo>
                    <a:pt x="12" y="220"/>
                  </a:moveTo>
                  <a:cubicBezTo>
                    <a:pt x="12" y="220"/>
                    <a:pt x="12" y="220"/>
                    <a:pt x="12" y="220"/>
                  </a:cubicBezTo>
                  <a:cubicBezTo>
                    <a:pt x="12" y="220"/>
                    <a:pt x="12" y="220"/>
                    <a:pt x="12" y="220"/>
                  </a:cubicBezTo>
                  <a:cubicBezTo>
                    <a:pt x="12" y="220"/>
                    <a:pt x="12" y="220"/>
                    <a:pt x="12" y="220"/>
                  </a:cubicBezTo>
                  <a:cubicBezTo>
                    <a:pt x="12" y="221"/>
                    <a:pt x="12" y="220"/>
                    <a:pt x="13" y="221"/>
                  </a:cubicBezTo>
                  <a:cubicBezTo>
                    <a:pt x="13" y="221"/>
                    <a:pt x="13" y="221"/>
                    <a:pt x="13" y="221"/>
                  </a:cubicBezTo>
                  <a:cubicBezTo>
                    <a:pt x="13" y="221"/>
                    <a:pt x="13" y="221"/>
                    <a:pt x="13" y="221"/>
                  </a:cubicBezTo>
                  <a:cubicBezTo>
                    <a:pt x="13" y="221"/>
                    <a:pt x="13" y="221"/>
                    <a:pt x="13" y="221"/>
                  </a:cubicBezTo>
                  <a:cubicBezTo>
                    <a:pt x="13" y="221"/>
                    <a:pt x="13" y="221"/>
                    <a:pt x="13" y="221"/>
                  </a:cubicBezTo>
                  <a:cubicBezTo>
                    <a:pt x="14" y="221"/>
                    <a:pt x="14" y="221"/>
                    <a:pt x="14" y="221"/>
                  </a:cubicBezTo>
                  <a:cubicBezTo>
                    <a:pt x="14" y="221"/>
                    <a:pt x="14" y="221"/>
                    <a:pt x="14" y="221"/>
                  </a:cubicBezTo>
                  <a:cubicBezTo>
                    <a:pt x="14" y="220"/>
                    <a:pt x="14" y="220"/>
                    <a:pt x="14" y="220"/>
                  </a:cubicBezTo>
                  <a:cubicBezTo>
                    <a:pt x="14" y="220"/>
                    <a:pt x="14" y="220"/>
                    <a:pt x="14" y="220"/>
                  </a:cubicBezTo>
                  <a:cubicBezTo>
                    <a:pt x="14" y="220"/>
                    <a:pt x="14" y="220"/>
                    <a:pt x="14" y="219"/>
                  </a:cubicBezTo>
                  <a:cubicBezTo>
                    <a:pt x="14" y="219"/>
                    <a:pt x="14" y="219"/>
                    <a:pt x="14" y="219"/>
                  </a:cubicBezTo>
                  <a:cubicBezTo>
                    <a:pt x="14" y="219"/>
                    <a:pt x="14" y="219"/>
                    <a:pt x="14" y="219"/>
                  </a:cubicBezTo>
                  <a:cubicBezTo>
                    <a:pt x="14" y="219"/>
                    <a:pt x="14" y="219"/>
                    <a:pt x="14" y="219"/>
                  </a:cubicBezTo>
                  <a:cubicBezTo>
                    <a:pt x="14" y="219"/>
                    <a:pt x="14" y="219"/>
                    <a:pt x="14" y="219"/>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19"/>
                    <a:pt x="13" y="219"/>
                    <a:pt x="13" y="219"/>
                  </a:cubicBezTo>
                  <a:cubicBezTo>
                    <a:pt x="13" y="219"/>
                    <a:pt x="12" y="219"/>
                    <a:pt x="12" y="219"/>
                  </a:cubicBezTo>
                  <a:cubicBezTo>
                    <a:pt x="12" y="219"/>
                    <a:pt x="12" y="219"/>
                    <a:pt x="12" y="219"/>
                  </a:cubicBezTo>
                  <a:cubicBezTo>
                    <a:pt x="12" y="219"/>
                    <a:pt x="12" y="220"/>
                    <a:pt x="12" y="220"/>
                  </a:cubicBezTo>
                  <a:cubicBezTo>
                    <a:pt x="12" y="220"/>
                    <a:pt x="12" y="220"/>
                    <a:pt x="12" y="220"/>
                  </a:cubicBezTo>
                  <a:close/>
                  <a:moveTo>
                    <a:pt x="15" y="222"/>
                  </a:moveTo>
                  <a:cubicBezTo>
                    <a:pt x="15" y="222"/>
                    <a:pt x="15" y="222"/>
                    <a:pt x="15" y="222"/>
                  </a:cubicBezTo>
                  <a:cubicBezTo>
                    <a:pt x="15" y="222"/>
                    <a:pt x="15" y="222"/>
                    <a:pt x="15" y="222"/>
                  </a:cubicBezTo>
                  <a:cubicBezTo>
                    <a:pt x="15" y="222"/>
                    <a:pt x="15" y="222"/>
                    <a:pt x="15" y="222"/>
                  </a:cubicBezTo>
                  <a:cubicBezTo>
                    <a:pt x="15" y="222"/>
                    <a:pt x="15" y="221"/>
                    <a:pt x="15" y="221"/>
                  </a:cubicBezTo>
                  <a:cubicBezTo>
                    <a:pt x="15" y="221"/>
                    <a:pt x="15" y="221"/>
                    <a:pt x="15" y="221"/>
                  </a:cubicBezTo>
                  <a:cubicBezTo>
                    <a:pt x="15" y="221"/>
                    <a:pt x="15" y="221"/>
                    <a:pt x="15" y="221"/>
                  </a:cubicBezTo>
                  <a:cubicBezTo>
                    <a:pt x="15" y="221"/>
                    <a:pt x="15" y="221"/>
                    <a:pt x="15" y="221"/>
                  </a:cubicBezTo>
                  <a:cubicBezTo>
                    <a:pt x="15" y="221"/>
                    <a:pt x="15" y="221"/>
                    <a:pt x="14" y="221"/>
                  </a:cubicBezTo>
                  <a:cubicBezTo>
                    <a:pt x="14" y="221"/>
                    <a:pt x="14" y="221"/>
                    <a:pt x="14" y="221"/>
                  </a:cubicBezTo>
                  <a:cubicBezTo>
                    <a:pt x="15" y="222"/>
                    <a:pt x="15" y="222"/>
                    <a:pt x="15" y="222"/>
                  </a:cubicBezTo>
                  <a:cubicBezTo>
                    <a:pt x="15" y="222"/>
                    <a:pt x="15" y="222"/>
                    <a:pt x="15" y="222"/>
                  </a:cubicBezTo>
                  <a:close/>
                  <a:moveTo>
                    <a:pt x="27" y="338"/>
                  </a:moveTo>
                  <a:cubicBezTo>
                    <a:pt x="27" y="338"/>
                    <a:pt x="27" y="338"/>
                    <a:pt x="27" y="338"/>
                  </a:cubicBezTo>
                  <a:cubicBezTo>
                    <a:pt x="27" y="338"/>
                    <a:pt x="27" y="338"/>
                    <a:pt x="27" y="338"/>
                  </a:cubicBezTo>
                  <a:cubicBezTo>
                    <a:pt x="27" y="338"/>
                    <a:pt x="27" y="338"/>
                    <a:pt x="27" y="337"/>
                  </a:cubicBezTo>
                  <a:cubicBezTo>
                    <a:pt x="27" y="337"/>
                    <a:pt x="27" y="337"/>
                    <a:pt x="27" y="337"/>
                  </a:cubicBezTo>
                  <a:cubicBezTo>
                    <a:pt x="27" y="337"/>
                    <a:pt x="27" y="337"/>
                    <a:pt x="26" y="337"/>
                  </a:cubicBezTo>
                  <a:cubicBezTo>
                    <a:pt x="26" y="337"/>
                    <a:pt x="26" y="337"/>
                    <a:pt x="26" y="337"/>
                  </a:cubicBezTo>
                  <a:cubicBezTo>
                    <a:pt x="26" y="337"/>
                    <a:pt x="26" y="337"/>
                    <a:pt x="26" y="337"/>
                  </a:cubicBezTo>
                  <a:cubicBezTo>
                    <a:pt x="26" y="338"/>
                    <a:pt x="27" y="338"/>
                    <a:pt x="27" y="338"/>
                  </a:cubicBezTo>
                  <a:cubicBezTo>
                    <a:pt x="27" y="338"/>
                    <a:pt x="27" y="338"/>
                    <a:pt x="27" y="338"/>
                  </a:cubicBezTo>
                  <a:cubicBezTo>
                    <a:pt x="27" y="338"/>
                    <a:pt x="27" y="338"/>
                    <a:pt x="27" y="338"/>
                  </a:cubicBezTo>
                  <a:cubicBezTo>
                    <a:pt x="27" y="338"/>
                    <a:pt x="27" y="338"/>
                    <a:pt x="27" y="338"/>
                  </a:cubicBezTo>
                  <a:close/>
                  <a:moveTo>
                    <a:pt x="57" y="352"/>
                  </a:moveTo>
                  <a:cubicBezTo>
                    <a:pt x="57" y="352"/>
                    <a:pt x="57" y="352"/>
                    <a:pt x="57" y="352"/>
                  </a:cubicBezTo>
                  <a:cubicBezTo>
                    <a:pt x="57" y="352"/>
                    <a:pt x="57" y="352"/>
                    <a:pt x="57" y="352"/>
                  </a:cubicBezTo>
                  <a:cubicBezTo>
                    <a:pt x="57" y="352"/>
                    <a:pt x="57" y="353"/>
                    <a:pt x="58" y="353"/>
                  </a:cubicBezTo>
                  <a:cubicBezTo>
                    <a:pt x="58" y="353"/>
                    <a:pt x="58" y="353"/>
                    <a:pt x="58" y="353"/>
                  </a:cubicBezTo>
                  <a:cubicBezTo>
                    <a:pt x="58" y="353"/>
                    <a:pt x="58" y="353"/>
                    <a:pt x="58" y="352"/>
                  </a:cubicBezTo>
                  <a:cubicBezTo>
                    <a:pt x="58" y="352"/>
                    <a:pt x="58" y="352"/>
                    <a:pt x="58" y="352"/>
                  </a:cubicBezTo>
                  <a:cubicBezTo>
                    <a:pt x="58" y="352"/>
                    <a:pt x="58" y="352"/>
                    <a:pt x="58" y="352"/>
                  </a:cubicBezTo>
                  <a:cubicBezTo>
                    <a:pt x="58" y="352"/>
                    <a:pt x="58" y="352"/>
                    <a:pt x="58" y="352"/>
                  </a:cubicBezTo>
                  <a:cubicBezTo>
                    <a:pt x="57" y="352"/>
                    <a:pt x="57" y="352"/>
                    <a:pt x="56" y="352"/>
                  </a:cubicBezTo>
                  <a:cubicBezTo>
                    <a:pt x="56" y="352"/>
                    <a:pt x="56" y="352"/>
                    <a:pt x="56" y="352"/>
                  </a:cubicBezTo>
                  <a:cubicBezTo>
                    <a:pt x="56" y="352"/>
                    <a:pt x="56" y="352"/>
                    <a:pt x="56" y="352"/>
                  </a:cubicBezTo>
                  <a:cubicBezTo>
                    <a:pt x="56" y="352"/>
                    <a:pt x="56" y="352"/>
                    <a:pt x="56" y="352"/>
                  </a:cubicBezTo>
                  <a:cubicBezTo>
                    <a:pt x="56" y="352"/>
                    <a:pt x="56" y="352"/>
                    <a:pt x="56" y="352"/>
                  </a:cubicBezTo>
                  <a:cubicBezTo>
                    <a:pt x="56" y="352"/>
                    <a:pt x="56" y="352"/>
                    <a:pt x="56" y="352"/>
                  </a:cubicBezTo>
                  <a:cubicBezTo>
                    <a:pt x="56" y="352"/>
                    <a:pt x="56" y="352"/>
                    <a:pt x="55" y="352"/>
                  </a:cubicBezTo>
                  <a:cubicBezTo>
                    <a:pt x="55" y="352"/>
                    <a:pt x="55" y="352"/>
                    <a:pt x="55" y="352"/>
                  </a:cubicBezTo>
                  <a:cubicBezTo>
                    <a:pt x="55" y="352"/>
                    <a:pt x="56" y="352"/>
                    <a:pt x="56" y="352"/>
                  </a:cubicBezTo>
                  <a:cubicBezTo>
                    <a:pt x="56" y="352"/>
                    <a:pt x="56" y="353"/>
                    <a:pt x="56" y="353"/>
                  </a:cubicBezTo>
                  <a:cubicBezTo>
                    <a:pt x="56" y="353"/>
                    <a:pt x="56" y="353"/>
                    <a:pt x="56" y="353"/>
                  </a:cubicBezTo>
                  <a:cubicBezTo>
                    <a:pt x="56" y="352"/>
                    <a:pt x="56" y="352"/>
                    <a:pt x="56" y="352"/>
                  </a:cubicBezTo>
                  <a:cubicBezTo>
                    <a:pt x="56" y="352"/>
                    <a:pt x="56" y="352"/>
                    <a:pt x="56" y="352"/>
                  </a:cubicBezTo>
                  <a:cubicBezTo>
                    <a:pt x="56" y="352"/>
                    <a:pt x="57" y="352"/>
                    <a:pt x="57" y="352"/>
                  </a:cubicBezTo>
                  <a:close/>
                  <a:moveTo>
                    <a:pt x="57" y="349"/>
                  </a:moveTo>
                  <a:cubicBezTo>
                    <a:pt x="57" y="349"/>
                    <a:pt x="57" y="349"/>
                    <a:pt x="57" y="349"/>
                  </a:cubicBezTo>
                  <a:cubicBezTo>
                    <a:pt x="57" y="349"/>
                    <a:pt x="58" y="349"/>
                    <a:pt x="58" y="348"/>
                  </a:cubicBezTo>
                  <a:cubicBezTo>
                    <a:pt x="58" y="348"/>
                    <a:pt x="57" y="348"/>
                    <a:pt x="57" y="348"/>
                  </a:cubicBezTo>
                  <a:cubicBezTo>
                    <a:pt x="57" y="348"/>
                    <a:pt x="57" y="348"/>
                    <a:pt x="57" y="348"/>
                  </a:cubicBezTo>
                  <a:cubicBezTo>
                    <a:pt x="57" y="348"/>
                    <a:pt x="57" y="348"/>
                    <a:pt x="57" y="348"/>
                  </a:cubicBezTo>
                  <a:cubicBezTo>
                    <a:pt x="57" y="348"/>
                    <a:pt x="57" y="348"/>
                    <a:pt x="57" y="348"/>
                  </a:cubicBezTo>
                  <a:cubicBezTo>
                    <a:pt x="57" y="348"/>
                    <a:pt x="57" y="348"/>
                    <a:pt x="57" y="348"/>
                  </a:cubicBezTo>
                  <a:cubicBezTo>
                    <a:pt x="57" y="348"/>
                    <a:pt x="57" y="348"/>
                    <a:pt x="57" y="348"/>
                  </a:cubicBezTo>
                  <a:cubicBezTo>
                    <a:pt x="57" y="348"/>
                    <a:pt x="57" y="349"/>
                    <a:pt x="57" y="349"/>
                  </a:cubicBezTo>
                  <a:cubicBezTo>
                    <a:pt x="57" y="349"/>
                    <a:pt x="57" y="349"/>
                    <a:pt x="57" y="349"/>
                  </a:cubicBezTo>
                  <a:cubicBezTo>
                    <a:pt x="57" y="349"/>
                    <a:pt x="57" y="349"/>
                    <a:pt x="57" y="349"/>
                  </a:cubicBezTo>
                  <a:cubicBezTo>
                    <a:pt x="57" y="349"/>
                    <a:pt x="57" y="349"/>
                    <a:pt x="57" y="349"/>
                  </a:cubicBezTo>
                  <a:cubicBezTo>
                    <a:pt x="57" y="349"/>
                    <a:pt x="57" y="349"/>
                    <a:pt x="57" y="349"/>
                  </a:cubicBezTo>
                  <a:close/>
                  <a:moveTo>
                    <a:pt x="60" y="351"/>
                  </a:moveTo>
                  <a:cubicBezTo>
                    <a:pt x="60" y="351"/>
                    <a:pt x="60" y="351"/>
                    <a:pt x="60" y="351"/>
                  </a:cubicBezTo>
                  <a:cubicBezTo>
                    <a:pt x="60" y="351"/>
                    <a:pt x="60" y="351"/>
                    <a:pt x="60" y="351"/>
                  </a:cubicBezTo>
                  <a:cubicBezTo>
                    <a:pt x="60" y="351"/>
                    <a:pt x="60" y="351"/>
                    <a:pt x="60" y="351"/>
                  </a:cubicBezTo>
                  <a:cubicBezTo>
                    <a:pt x="60" y="351"/>
                    <a:pt x="60" y="351"/>
                    <a:pt x="60" y="351"/>
                  </a:cubicBezTo>
                  <a:cubicBezTo>
                    <a:pt x="60" y="351"/>
                    <a:pt x="60" y="351"/>
                    <a:pt x="60" y="351"/>
                  </a:cubicBezTo>
                  <a:cubicBezTo>
                    <a:pt x="60" y="351"/>
                    <a:pt x="60" y="351"/>
                    <a:pt x="60" y="351"/>
                  </a:cubicBezTo>
                  <a:cubicBezTo>
                    <a:pt x="60" y="350"/>
                    <a:pt x="60" y="350"/>
                    <a:pt x="60" y="350"/>
                  </a:cubicBezTo>
                  <a:cubicBezTo>
                    <a:pt x="60" y="350"/>
                    <a:pt x="60" y="350"/>
                    <a:pt x="60" y="350"/>
                  </a:cubicBezTo>
                  <a:cubicBezTo>
                    <a:pt x="60" y="350"/>
                    <a:pt x="59" y="350"/>
                    <a:pt x="59" y="350"/>
                  </a:cubicBezTo>
                  <a:cubicBezTo>
                    <a:pt x="59" y="350"/>
                    <a:pt x="59" y="350"/>
                    <a:pt x="59" y="350"/>
                  </a:cubicBezTo>
                  <a:cubicBezTo>
                    <a:pt x="59" y="350"/>
                    <a:pt x="59" y="350"/>
                    <a:pt x="59" y="350"/>
                  </a:cubicBezTo>
                  <a:cubicBezTo>
                    <a:pt x="59" y="350"/>
                    <a:pt x="59" y="350"/>
                    <a:pt x="59" y="350"/>
                  </a:cubicBezTo>
                  <a:cubicBezTo>
                    <a:pt x="59" y="350"/>
                    <a:pt x="59" y="350"/>
                    <a:pt x="59" y="350"/>
                  </a:cubicBezTo>
                  <a:cubicBezTo>
                    <a:pt x="59" y="349"/>
                    <a:pt x="59" y="349"/>
                    <a:pt x="59" y="349"/>
                  </a:cubicBezTo>
                  <a:cubicBezTo>
                    <a:pt x="59" y="349"/>
                    <a:pt x="59" y="349"/>
                    <a:pt x="59" y="349"/>
                  </a:cubicBezTo>
                  <a:cubicBezTo>
                    <a:pt x="59" y="349"/>
                    <a:pt x="59" y="349"/>
                    <a:pt x="59" y="349"/>
                  </a:cubicBezTo>
                  <a:cubicBezTo>
                    <a:pt x="59" y="348"/>
                    <a:pt x="59" y="349"/>
                    <a:pt x="59" y="349"/>
                  </a:cubicBezTo>
                  <a:cubicBezTo>
                    <a:pt x="59" y="349"/>
                    <a:pt x="59" y="349"/>
                    <a:pt x="59" y="349"/>
                  </a:cubicBezTo>
                  <a:cubicBezTo>
                    <a:pt x="59" y="349"/>
                    <a:pt x="59" y="349"/>
                    <a:pt x="59" y="349"/>
                  </a:cubicBezTo>
                  <a:cubicBezTo>
                    <a:pt x="59" y="349"/>
                    <a:pt x="59" y="349"/>
                    <a:pt x="59" y="349"/>
                  </a:cubicBezTo>
                  <a:cubicBezTo>
                    <a:pt x="59" y="349"/>
                    <a:pt x="59" y="349"/>
                    <a:pt x="59" y="349"/>
                  </a:cubicBezTo>
                  <a:cubicBezTo>
                    <a:pt x="59" y="349"/>
                    <a:pt x="59" y="349"/>
                    <a:pt x="59" y="349"/>
                  </a:cubicBezTo>
                  <a:cubicBezTo>
                    <a:pt x="59" y="349"/>
                    <a:pt x="59" y="350"/>
                    <a:pt x="59" y="350"/>
                  </a:cubicBezTo>
                  <a:cubicBezTo>
                    <a:pt x="59" y="350"/>
                    <a:pt x="59" y="350"/>
                    <a:pt x="59" y="350"/>
                  </a:cubicBezTo>
                  <a:cubicBezTo>
                    <a:pt x="59" y="350"/>
                    <a:pt x="59" y="350"/>
                    <a:pt x="59" y="350"/>
                  </a:cubicBezTo>
                  <a:cubicBezTo>
                    <a:pt x="58" y="350"/>
                    <a:pt x="58" y="350"/>
                    <a:pt x="58" y="350"/>
                  </a:cubicBezTo>
                  <a:cubicBezTo>
                    <a:pt x="58" y="350"/>
                    <a:pt x="58" y="350"/>
                    <a:pt x="58" y="350"/>
                  </a:cubicBezTo>
                  <a:cubicBezTo>
                    <a:pt x="58" y="350"/>
                    <a:pt x="59" y="350"/>
                    <a:pt x="59" y="351"/>
                  </a:cubicBezTo>
                  <a:cubicBezTo>
                    <a:pt x="59" y="351"/>
                    <a:pt x="59" y="351"/>
                    <a:pt x="59" y="351"/>
                  </a:cubicBezTo>
                  <a:cubicBezTo>
                    <a:pt x="59" y="351"/>
                    <a:pt x="59" y="351"/>
                    <a:pt x="59" y="351"/>
                  </a:cubicBezTo>
                  <a:cubicBezTo>
                    <a:pt x="59" y="351"/>
                    <a:pt x="59" y="351"/>
                    <a:pt x="59" y="351"/>
                  </a:cubicBezTo>
                  <a:cubicBezTo>
                    <a:pt x="59" y="351"/>
                    <a:pt x="59" y="351"/>
                    <a:pt x="60" y="351"/>
                  </a:cubicBezTo>
                  <a:close/>
                  <a:moveTo>
                    <a:pt x="60" y="352"/>
                  </a:moveTo>
                  <a:cubicBezTo>
                    <a:pt x="60" y="352"/>
                    <a:pt x="60" y="352"/>
                    <a:pt x="60" y="352"/>
                  </a:cubicBezTo>
                  <a:cubicBezTo>
                    <a:pt x="60" y="352"/>
                    <a:pt x="60" y="352"/>
                    <a:pt x="60" y="352"/>
                  </a:cubicBezTo>
                  <a:cubicBezTo>
                    <a:pt x="60" y="352"/>
                    <a:pt x="60" y="352"/>
                    <a:pt x="60" y="352"/>
                  </a:cubicBezTo>
                  <a:cubicBezTo>
                    <a:pt x="59" y="352"/>
                    <a:pt x="59" y="352"/>
                    <a:pt x="59" y="352"/>
                  </a:cubicBezTo>
                  <a:cubicBezTo>
                    <a:pt x="59" y="352"/>
                    <a:pt x="59" y="352"/>
                    <a:pt x="59" y="352"/>
                  </a:cubicBezTo>
                  <a:cubicBezTo>
                    <a:pt x="59" y="352"/>
                    <a:pt x="59" y="352"/>
                    <a:pt x="59" y="352"/>
                  </a:cubicBezTo>
                  <a:cubicBezTo>
                    <a:pt x="59" y="352"/>
                    <a:pt x="59" y="352"/>
                    <a:pt x="59" y="352"/>
                  </a:cubicBezTo>
                  <a:cubicBezTo>
                    <a:pt x="59" y="352"/>
                    <a:pt x="60" y="352"/>
                    <a:pt x="60" y="352"/>
                  </a:cubicBezTo>
                  <a:cubicBezTo>
                    <a:pt x="60" y="352"/>
                    <a:pt x="60" y="352"/>
                    <a:pt x="60" y="352"/>
                  </a:cubicBezTo>
                  <a:cubicBezTo>
                    <a:pt x="60" y="352"/>
                    <a:pt x="60" y="352"/>
                    <a:pt x="60" y="352"/>
                  </a:cubicBezTo>
                  <a:cubicBezTo>
                    <a:pt x="60" y="352"/>
                    <a:pt x="60" y="352"/>
                    <a:pt x="60" y="352"/>
                  </a:cubicBezTo>
                  <a:cubicBezTo>
                    <a:pt x="61" y="352"/>
                    <a:pt x="60" y="352"/>
                    <a:pt x="60" y="352"/>
                  </a:cubicBezTo>
                  <a:cubicBezTo>
                    <a:pt x="60" y="352"/>
                    <a:pt x="60" y="352"/>
                    <a:pt x="60" y="352"/>
                  </a:cubicBezTo>
                  <a:close/>
                  <a:moveTo>
                    <a:pt x="4" y="229"/>
                  </a:moveTo>
                  <a:cubicBezTo>
                    <a:pt x="4" y="229"/>
                    <a:pt x="4" y="230"/>
                    <a:pt x="4" y="230"/>
                  </a:cubicBezTo>
                  <a:cubicBezTo>
                    <a:pt x="4" y="230"/>
                    <a:pt x="4" y="230"/>
                    <a:pt x="4" y="230"/>
                  </a:cubicBezTo>
                  <a:cubicBezTo>
                    <a:pt x="4" y="230"/>
                    <a:pt x="5" y="230"/>
                    <a:pt x="5" y="230"/>
                  </a:cubicBezTo>
                  <a:cubicBezTo>
                    <a:pt x="5" y="230"/>
                    <a:pt x="5" y="230"/>
                    <a:pt x="5" y="230"/>
                  </a:cubicBezTo>
                  <a:cubicBezTo>
                    <a:pt x="5" y="230"/>
                    <a:pt x="5" y="230"/>
                    <a:pt x="5" y="230"/>
                  </a:cubicBezTo>
                  <a:cubicBezTo>
                    <a:pt x="5" y="230"/>
                    <a:pt x="5" y="230"/>
                    <a:pt x="5" y="230"/>
                  </a:cubicBezTo>
                  <a:cubicBezTo>
                    <a:pt x="5" y="230"/>
                    <a:pt x="5" y="230"/>
                    <a:pt x="5" y="230"/>
                  </a:cubicBezTo>
                  <a:cubicBezTo>
                    <a:pt x="5" y="230"/>
                    <a:pt x="5" y="230"/>
                    <a:pt x="5" y="230"/>
                  </a:cubicBezTo>
                  <a:cubicBezTo>
                    <a:pt x="5" y="229"/>
                    <a:pt x="5" y="229"/>
                    <a:pt x="5" y="229"/>
                  </a:cubicBezTo>
                  <a:cubicBezTo>
                    <a:pt x="5" y="229"/>
                    <a:pt x="5" y="229"/>
                    <a:pt x="5" y="229"/>
                  </a:cubicBezTo>
                  <a:cubicBezTo>
                    <a:pt x="4" y="229"/>
                    <a:pt x="4" y="229"/>
                    <a:pt x="4" y="229"/>
                  </a:cubicBezTo>
                  <a:cubicBezTo>
                    <a:pt x="4" y="229"/>
                    <a:pt x="4" y="229"/>
                    <a:pt x="4" y="229"/>
                  </a:cubicBezTo>
                  <a:close/>
                  <a:moveTo>
                    <a:pt x="7" y="228"/>
                  </a:moveTo>
                  <a:cubicBezTo>
                    <a:pt x="7" y="228"/>
                    <a:pt x="7" y="228"/>
                    <a:pt x="7" y="228"/>
                  </a:cubicBezTo>
                  <a:cubicBezTo>
                    <a:pt x="7" y="227"/>
                    <a:pt x="7" y="227"/>
                    <a:pt x="7" y="227"/>
                  </a:cubicBezTo>
                  <a:cubicBezTo>
                    <a:pt x="7" y="227"/>
                    <a:pt x="7" y="227"/>
                    <a:pt x="7" y="227"/>
                  </a:cubicBezTo>
                  <a:cubicBezTo>
                    <a:pt x="7" y="227"/>
                    <a:pt x="7" y="227"/>
                    <a:pt x="7" y="227"/>
                  </a:cubicBezTo>
                  <a:cubicBezTo>
                    <a:pt x="7" y="227"/>
                    <a:pt x="7" y="227"/>
                    <a:pt x="7" y="227"/>
                  </a:cubicBezTo>
                  <a:cubicBezTo>
                    <a:pt x="7" y="227"/>
                    <a:pt x="7" y="227"/>
                    <a:pt x="7" y="227"/>
                  </a:cubicBezTo>
                  <a:cubicBezTo>
                    <a:pt x="7" y="227"/>
                    <a:pt x="7" y="227"/>
                    <a:pt x="7" y="227"/>
                  </a:cubicBezTo>
                  <a:cubicBezTo>
                    <a:pt x="7" y="228"/>
                    <a:pt x="7" y="228"/>
                    <a:pt x="7" y="228"/>
                  </a:cubicBezTo>
                  <a:cubicBezTo>
                    <a:pt x="7" y="228"/>
                    <a:pt x="7" y="228"/>
                    <a:pt x="7" y="228"/>
                  </a:cubicBezTo>
                  <a:close/>
                  <a:moveTo>
                    <a:pt x="7" y="218"/>
                  </a:moveTo>
                  <a:cubicBezTo>
                    <a:pt x="7" y="218"/>
                    <a:pt x="7" y="218"/>
                    <a:pt x="7" y="218"/>
                  </a:cubicBezTo>
                  <a:cubicBezTo>
                    <a:pt x="7" y="218"/>
                    <a:pt x="7" y="218"/>
                    <a:pt x="7" y="218"/>
                  </a:cubicBezTo>
                  <a:cubicBezTo>
                    <a:pt x="7" y="218"/>
                    <a:pt x="7" y="218"/>
                    <a:pt x="7" y="218"/>
                  </a:cubicBezTo>
                  <a:cubicBezTo>
                    <a:pt x="7" y="218"/>
                    <a:pt x="7" y="218"/>
                    <a:pt x="7" y="218"/>
                  </a:cubicBezTo>
                  <a:cubicBezTo>
                    <a:pt x="7" y="218"/>
                    <a:pt x="7" y="218"/>
                    <a:pt x="7" y="218"/>
                  </a:cubicBezTo>
                  <a:cubicBezTo>
                    <a:pt x="8" y="218"/>
                    <a:pt x="8" y="218"/>
                    <a:pt x="8" y="218"/>
                  </a:cubicBezTo>
                  <a:cubicBezTo>
                    <a:pt x="8" y="218"/>
                    <a:pt x="8" y="218"/>
                    <a:pt x="8" y="218"/>
                  </a:cubicBezTo>
                  <a:cubicBezTo>
                    <a:pt x="8" y="218"/>
                    <a:pt x="8" y="218"/>
                    <a:pt x="8" y="218"/>
                  </a:cubicBezTo>
                  <a:cubicBezTo>
                    <a:pt x="8" y="218"/>
                    <a:pt x="8" y="217"/>
                    <a:pt x="8" y="217"/>
                  </a:cubicBezTo>
                  <a:cubicBezTo>
                    <a:pt x="8" y="217"/>
                    <a:pt x="8" y="217"/>
                    <a:pt x="8" y="217"/>
                  </a:cubicBezTo>
                  <a:cubicBezTo>
                    <a:pt x="8" y="217"/>
                    <a:pt x="8" y="217"/>
                    <a:pt x="8" y="217"/>
                  </a:cubicBezTo>
                  <a:cubicBezTo>
                    <a:pt x="8" y="217"/>
                    <a:pt x="8" y="217"/>
                    <a:pt x="8" y="217"/>
                  </a:cubicBezTo>
                  <a:cubicBezTo>
                    <a:pt x="8" y="217"/>
                    <a:pt x="8" y="217"/>
                    <a:pt x="8" y="217"/>
                  </a:cubicBezTo>
                  <a:cubicBezTo>
                    <a:pt x="8" y="217"/>
                    <a:pt x="8" y="217"/>
                    <a:pt x="8" y="217"/>
                  </a:cubicBezTo>
                  <a:cubicBezTo>
                    <a:pt x="8" y="217"/>
                    <a:pt x="8" y="217"/>
                    <a:pt x="7" y="217"/>
                  </a:cubicBezTo>
                  <a:cubicBezTo>
                    <a:pt x="7" y="217"/>
                    <a:pt x="7" y="217"/>
                    <a:pt x="7" y="217"/>
                  </a:cubicBezTo>
                  <a:cubicBezTo>
                    <a:pt x="7" y="217"/>
                    <a:pt x="7" y="217"/>
                    <a:pt x="7" y="217"/>
                  </a:cubicBezTo>
                  <a:cubicBezTo>
                    <a:pt x="7" y="217"/>
                    <a:pt x="7" y="217"/>
                    <a:pt x="7" y="217"/>
                  </a:cubicBezTo>
                  <a:cubicBezTo>
                    <a:pt x="7" y="217"/>
                    <a:pt x="7" y="217"/>
                    <a:pt x="7" y="21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3" name="Freeform 689">
              <a:extLst>
                <a:ext uri="{FF2B5EF4-FFF2-40B4-BE49-F238E27FC236}">
                  <a16:creationId xmlns:a16="http://schemas.microsoft.com/office/drawing/2014/main" id="{D5527EB2-C76E-48CE-B18B-0A916464E5E9}"/>
                </a:ext>
              </a:extLst>
            </p:cNvPr>
            <p:cNvSpPr>
              <a:spLocks/>
            </p:cNvSpPr>
            <p:nvPr/>
          </p:nvSpPr>
          <p:spPr bwMode="auto">
            <a:xfrm>
              <a:off x="3406214" y="4434419"/>
              <a:ext cx="192631" cy="170739"/>
            </a:xfrm>
            <a:custGeom>
              <a:avLst/>
              <a:gdLst>
                <a:gd name="T0" fmla="*/ 6 w 41"/>
                <a:gd name="T1" fmla="*/ 38 h 45"/>
                <a:gd name="T2" fmla="*/ 4 w 41"/>
                <a:gd name="T3" fmla="*/ 39 h 45"/>
                <a:gd name="T4" fmla="*/ 5 w 41"/>
                <a:gd name="T5" fmla="*/ 40 h 45"/>
                <a:gd name="T6" fmla="*/ 4 w 41"/>
                <a:gd name="T7" fmla="*/ 41 h 45"/>
                <a:gd name="T8" fmla="*/ 6 w 41"/>
                <a:gd name="T9" fmla="*/ 40 h 45"/>
                <a:gd name="T10" fmla="*/ 9 w 41"/>
                <a:gd name="T11" fmla="*/ 41 h 45"/>
                <a:gd name="T12" fmla="*/ 11 w 41"/>
                <a:gd name="T13" fmla="*/ 43 h 45"/>
                <a:gd name="T14" fmla="*/ 13 w 41"/>
                <a:gd name="T15" fmla="*/ 45 h 45"/>
                <a:gd name="T16" fmla="*/ 14 w 41"/>
                <a:gd name="T17" fmla="*/ 45 h 45"/>
                <a:gd name="T18" fmla="*/ 16 w 41"/>
                <a:gd name="T19" fmla="*/ 43 h 45"/>
                <a:gd name="T20" fmla="*/ 17 w 41"/>
                <a:gd name="T21" fmla="*/ 40 h 45"/>
                <a:gd name="T22" fmla="*/ 17 w 41"/>
                <a:gd name="T23" fmla="*/ 38 h 45"/>
                <a:gd name="T24" fmla="*/ 18 w 41"/>
                <a:gd name="T25" fmla="*/ 35 h 45"/>
                <a:gd name="T26" fmla="*/ 20 w 41"/>
                <a:gd name="T27" fmla="*/ 34 h 45"/>
                <a:gd name="T28" fmla="*/ 20 w 41"/>
                <a:gd name="T29" fmla="*/ 33 h 45"/>
                <a:gd name="T30" fmla="*/ 31 w 41"/>
                <a:gd name="T31" fmla="*/ 28 h 45"/>
                <a:gd name="T32" fmla="*/ 40 w 41"/>
                <a:gd name="T33" fmla="*/ 16 h 45"/>
                <a:gd name="T34" fmla="*/ 41 w 41"/>
                <a:gd name="T35" fmla="*/ 16 h 45"/>
                <a:gd name="T36" fmla="*/ 40 w 41"/>
                <a:gd name="T37" fmla="*/ 13 h 45"/>
                <a:gd name="T38" fmla="*/ 38 w 41"/>
                <a:gd name="T39" fmla="*/ 11 h 45"/>
                <a:gd name="T40" fmla="*/ 40 w 41"/>
                <a:gd name="T41" fmla="*/ 11 h 45"/>
                <a:gd name="T42" fmla="*/ 36 w 41"/>
                <a:gd name="T43" fmla="*/ 9 h 45"/>
                <a:gd name="T44" fmla="*/ 32 w 41"/>
                <a:gd name="T45" fmla="*/ 7 h 45"/>
                <a:gd name="T46" fmla="*/ 30 w 41"/>
                <a:gd name="T47" fmla="*/ 8 h 45"/>
                <a:gd name="T48" fmla="*/ 25 w 41"/>
                <a:gd name="T49" fmla="*/ 7 h 45"/>
                <a:gd name="T50" fmla="*/ 24 w 41"/>
                <a:gd name="T51" fmla="*/ 5 h 45"/>
                <a:gd name="T52" fmla="*/ 21 w 41"/>
                <a:gd name="T53" fmla="*/ 4 h 45"/>
                <a:gd name="T54" fmla="*/ 19 w 41"/>
                <a:gd name="T55" fmla="*/ 2 h 45"/>
                <a:gd name="T56" fmla="*/ 16 w 41"/>
                <a:gd name="T57" fmla="*/ 0 h 45"/>
                <a:gd name="T58" fmla="*/ 14 w 41"/>
                <a:gd name="T59" fmla="*/ 2 h 45"/>
                <a:gd name="T60" fmla="*/ 11 w 41"/>
                <a:gd name="T61" fmla="*/ 2 h 45"/>
                <a:gd name="T62" fmla="*/ 8 w 41"/>
                <a:gd name="T63" fmla="*/ 4 h 45"/>
                <a:gd name="T64" fmla="*/ 7 w 41"/>
                <a:gd name="T65" fmla="*/ 5 h 45"/>
                <a:gd name="T66" fmla="*/ 7 w 41"/>
                <a:gd name="T67" fmla="*/ 7 h 45"/>
                <a:gd name="T68" fmla="*/ 7 w 41"/>
                <a:gd name="T69" fmla="*/ 8 h 45"/>
                <a:gd name="T70" fmla="*/ 4 w 41"/>
                <a:gd name="T71" fmla="*/ 12 h 45"/>
                <a:gd name="T72" fmla="*/ 4 w 41"/>
                <a:gd name="T73" fmla="*/ 15 h 45"/>
                <a:gd name="T74" fmla="*/ 3 w 41"/>
                <a:gd name="T75" fmla="*/ 17 h 45"/>
                <a:gd name="T76" fmla="*/ 1 w 41"/>
                <a:gd name="T77" fmla="*/ 17 h 45"/>
                <a:gd name="T78" fmla="*/ 2 w 41"/>
                <a:gd name="T79" fmla="*/ 19 h 45"/>
                <a:gd name="T80" fmla="*/ 2 w 41"/>
                <a:gd name="T81" fmla="*/ 22 h 45"/>
                <a:gd name="T82" fmla="*/ 1 w 41"/>
                <a:gd name="T83" fmla="*/ 25 h 45"/>
                <a:gd name="T84" fmla="*/ 1 w 41"/>
                <a:gd name="T85" fmla="*/ 27 h 45"/>
                <a:gd name="T86" fmla="*/ 4 w 41"/>
                <a:gd name="T87" fmla="*/ 29 h 45"/>
                <a:gd name="T88" fmla="*/ 6 w 41"/>
                <a:gd name="T89" fmla="*/ 28 h 45"/>
                <a:gd name="T90" fmla="*/ 8 w 41"/>
                <a:gd name="T91" fmla="*/ 26 h 45"/>
                <a:gd name="T92" fmla="*/ 7 w 41"/>
                <a:gd name="T93" fmla="*/ 28 h 45"/>
                <a:gd name="T94" fmla="*/ 7 w 41"/>
                <a:gd name="T95" fmla="*/ 29 h 45"/>
                <a:gd name="T96" fmla="*/ 8 w 41"/>
                <a:gd name="T97" fmla="*/ 27 h 45"/>
                <a:gd name="T98" fmla="*/ 9 w 41"/>
                <a:gd name="T99" fmla="*/ 25 h 45"/>
                <a:gd name="T100" fmla="*/ 10 w 41"/>
                <a:gd name="T101" fmla="*/ 23 h 45"/>
                <a:gd name="T102" fmla="*/ 9 w 41"/>
                <a:gd name="T103" fmla="*/ 25 h 45"/>
                <a:gd name="T104" fmla="*/ 9 w 41"/>
                <a:gd name="T105" fmla="*/ 28 h 45"/>
                <a:gd name="T106" fmla="*/ 8 w 41"/>
                <a:gd name="T107" fmla="*/ 31 h 45"/>
                <a:gd name="T108" fmla="*/ 7 w 41"/>
                <a:gd name="T109" fmla="*/ 33 h 45"/>
                <a:gd name="T110" fmla="*/ 6 w 41"/>
                <a:gd name="T111" fmla="*/ 34 h 45"/>
                <a:gd name="T112" fmla="*/ 5 w 41"/>
                <a:gd name="T113"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45">
                  <a:moveTo>
                    <a:pt x="6" y="36"/>
                  </a:moveTo>
                  <a:cubicBezTo>
                    <a:pt x="6" y="37"/>
                    <a:pt x="6" y="37"/>
                    <a:pt x="6" y="37"/>
                  </a:cubicBezTo>
                  <a:cubicBezTo>
                    <a:pt x="6" y="37"/>
                    <a:pt x="6" y="38"/>
                    <a:pt x="6" y="38"/>
                  </a:cubicBezTo>
                  <a:cubicBezTo>
                    <a:pt x="6" y="38"/>
                    <a:pt x="5" y="38"/>
                    <a:pt x="5" y="38"/>
                  </a:cubicBezTo>
                  <a:cubicBezTo>
                    <a:pt x="5" y="38"/>
                    <a:pt x="4" y="38"/>
                    <a:pt x="4" y="38"/>
                  </a:cubicBezTo>
                  <a:cubicBezTo>
                    <a:pt x="4" y="39"/>
                    <a:pt x="4" y="39"/>
                    <a:pt x="4" y="39"/>
                  </a:cubicBezTo>
                  <a:cubicBezTo>
                    <a:pt x="4" y="39"/>
                    <a:pt x="4" y="39"/>
                    <a:pt x="4" y="39"/>
                  </a:cubicBezTo>
                  <a:cubicBezTo>
                    <a:pt x="4" y="39"/>
                    <a:pt x="4" y="39"/>
                    <a:pt x="4" y="39"/>
                  </a:cubicBezTo>
                  <a:cubicBezTo>
                    <a:pt x="5" y="40"/>
                    <a:pt x="5" y="40"/>
                    <a:pt x="5" y="40"/>
                  </a:cubicBezTo>
                  <a:cubicBezTo>
                    <a:pt x="4" y="40"/>
                    <a:pt x="4" y="40"/>
                    <a:pt x="4" y="40"/>
                  </a:cubicBezTo>
                  <a:cubicBezTo>
                    <a:pt x="4" y="41"/>
                    <a:pt x="4" y="41"/>
                    <a:pt x="4" y="41"/>
                  </a:cubicBezTo>
                  <a:cubicBezTo>
                    <a:pt x="4" y="41"/>
                    <a:pt x="4" y="41"/>
                    <a:pt x="4" y="41"/>
                  </a:cubicBezTo>
                  <a:cubicBezTo>
                    <a:pt x="4" y="41"/>
                    <a:pt x="4" y="41"/>
                    <a:pt x="4" y="41"/>
                  </a:cubicBezTo>
                  <a:cubicBezTo>
                    <a:pt x="5" y="41"/>
                    <a:pt x="5" y="41"/>
                    <a:pt x="5" y="41"/>
                  </a:cubicBezTo>
                  <a:cubicBezTo>
                    <a:pt x="5" y="41"/>
                    <a:pt x="6" y="40"/>
                    <a:pt x="6" y="40"/>
                  </a:cubicBezTo>
                  <a:cubicBezTo>
                    <a:pt x="6" y="40"/>
                    <a:pt x="7" y="41"/>
                    <a:pt x="7" y="41"/>
                  </a:cubicBezTo>
                  <a:cubicBezTo>
                    <a:pt x="7" y="41"/>
                    <a:pt x="8" y="41"/>
                    <a:pt x="8" y="41"/>
                  </a:cubicBezTo>
                  <a:cubicBezTo>
                    <a:pt x="8" y="41"/>
                    <a:pt x="9" y="41"/>
                    <a:pt x="9" y="41"/>
                  </a:cubicBezTo>
                  <a:cubicBezTo>
                    <a:pt x="9" y="41"/>
                    <a:pt x="10" y="41"/>
                    <a:pt x="10" y="41"/>
                  </a:cubicBezTo>
                  <a:cubicBezTo>
                    <a:pt x="10" y="42"/>
                    <a:pt x="11" y="42"/>
                    <a:pt x="11" y="42"/>
                  </a:cubicBezTo>
                  <a:cubicBezTo>
                    <a:pt x="11" y="42"/>
                    <a:pt x="11" y="43"/>
                    <a:pt x="11" y="43"/>
                  </a:cubicBezTo>
                  <a:cubicBezTo>
                    <a:pt x="11" y="43"/>
                    <a:pt x="11" y="44"/>
                    <a:pt x="11" y="44"/>
                  </a:cubicBezTo>
                  <a:cubicBezTo>
                    <a:pt x="11" y="44"/>
                    <a:pt x="12" y="45"/>
                    <a:pt x="12" y="45"/>
                  </a:cubicBezTo>
                  <a:cubicBezTo>
                    <a:pt x="12" y="45"/>
                    <a:pt x="13" y="45"/>
                    <a:pt x="13" y="45"/>
                  </a:cubicBezTo>
                  <a:cubicBezTo>
                    <a:pt x="13" y="45"/>
                    <a:pt x="14" y="45"/>
                    <a:pt x="14" y="45"/>
                  </a:cubicBezTo>
                  <a:cubicBezTo>
                    <a:pt x="14" y="45"/>
                    <a:pt x="14" y="45"/>
                    <a:pt x="14" y="45"/>
                  </a:cubicBezTo>
                  <a:cubicBezTo>
                    <a:pt x="14" y="45"/>
                    <a:pt x="14" y="45"/>
                    <a:pt x="14" y="45"/>
                  </a:cubicBezTo>
                  <a:cubicBezTo>
                    <a:pt x="14" y="45"/>
                    <a:pt x="15" y="44"/>
                    <a:pt x="15" y="44"/>
                  </a:cubicBezTo>
                  <a:cubicBezTo>
                    <a:pt x="15" y="44"/>
                    <a:pt x="15" y="43"/>
                    <a:pt x="15" y="43"/>
                  </a:cubicBezTo>
                  <a:cubicBezTo>
                    <a:pt x="15" y="43"/>
                    <a:pt x="16" y="43"/>
                    <a:pt x="16" y="43"/>
                  </a:cubicBezTo>
                  <a:cubicBezTo>
                    <a:pt x="16" y="43"/>
                    <a:pt x="17" y="42"/>
                    <a:pt x="17" y="42"/>
                  </a:cubicBezTo>
                  <a:cubicBezTo>
                    <a:pt x="17" y="42"/>
                    <a:pt x="17" y="41"/>
                    <a:pt x="17" y="41"/>
                  </a:cubicBezTo>
                  <a:cubicBezTo>
                    <a:pt x="17" y="41"/>
                    <a:pt x="17" y="41"/>
                    <a:pt x="17" y="40"/>
                  </a:cubicBezTo>
                  <a:cubicBezTo>
                    <a:pt x="17" y="40"/>
                    <a:pt x="16" y="40"/>
                    <a:pt x="17" y="40"/>
                  </a:cubicBezTo>
                  <a:cubicBezTo>
                    <a:pt x="17" y="40"/>
                    <a:pt x="17" y="39"/>
                    <a:pt x="17" y="39"/>
                  </a:cubicBezTo>
                  <a:cubicBezTo>
                    <a:pt x="17" y="39"/>
                    <a:pt x="17" y="38"/>
                    <a:pt x="17" y="38"/>
                  </a:cubicBezTo>
                  <a:cubicBezTo>
                    <a:pt x="17" y="38"/>
                    <a:pt x="18" y="37"/>
                    <a:pt x="18" y="37"/>
                  </a:cubicBezTo>
                  <a:cubicBezTo>
                    <a:pt x="18" y="37"/>
                    <a:pt x="18" y="37"/>
                    <a:pt x="18" y="36"/>
                  </a:cubicBezTo>
                  <a:cubicBezTo>
                    <a:pt x="18" y="36"/>
                    <a:pt x="18" y="35"/>
                    <a:pt x="18" y="35"/>
                  </a:cubicBezTo>
                  <a:cubicBezTo>
                    <a:pt x="18" y="35"/>
                    <a:pt x="19" y="34"/>
                    <a:pt x="19" y="34"/>
                  </a:cubicBezTo>
                  <a:cubicBezTo>
                    <a:pt x="19" y="34"/>
                    <a:pt x="19" y="34"/>
                    <a:pt x="19" y="34"/>
                  </a:cubicBezTo>
                  <a:cubicBezTo>
                    <a:pt x="19" y="34"/>
                    <a:pt x="20" y="34"/>
                    <a:pt x="20" y="34"/>
                  </a:cubicBezTo>
                  <a:cubicBezTo>
                    <a:pt x="20" y="35"/>
                    <a:pt x="20" y="35"/>
                    <a:pt x="20" y="35"/>
                  </a:cubicBezTo>
                  <a:cubicBezTo>
                    <a:pt x="20" y="34"/>
                    <a:pt x="20" y="34"/>
                    <a:pt x="20" y="34"/>
                  </a:cubicBezTo>
                  <a:cubicBezTo>
                    <a:pt x="20" y="33"/>
                    <a:pt x="20" y="33"/>
                    <a:pt x="20" y="33"/>
                  </a:cubicBezTo>
                  <a:cubicBezTo>
                    <a:pt x="22" y="31"/>
                    <a:pt x="22" y="31"/>
                    <a:pt x="22" y="31"/>
                  </a:cubicBezTo>
                  <a:cubicBezTo>
                    <a:pt x="27" y="30"/>
                    <a:pt x="27" y="30"/>
                    <a:pt x="27" y="30"/>
                  </a:cubicBezTo>
                  <a:cubicBezTo>
                    <a:pt x="31" y="28"/>
                    <a:pt x="31" y="28"/>
                    <a:pt x="31" y="28"/>
                  </a:cubicBezTo>
                  <a:cubicBezTo>
                    <a:pt x="35" y="25"/>
                    <a:pt x="35" y="25"/>
                    <a:pt x="35" y="25"/>
                  </a:cubicBezTo>
                  <a:cubicBezTo>
                    <a:pt x="38" y="21"/>
                    <a:pt x="38" y="21"/>
                    <a:pt x="38" y="21"/>
                  </a:cubicBezTo>
                  <a:cubicBezTo>
                    <a:pt x="40" y="16"/>
                    <a:pt x="40" y="16"/>
                    <a:pt x="40" y="16"/>
                  </a:cubicBezTo>
                  <a:cubicBezTo>
                    <a:pt x="40" y="16"/>
                    <a:pt x="40" y="17"/>
                    <a:pt x="40" y="17"/>
                  </a:cubicBezTo>
                  <a:cubicBezTo>
                    <a:pt x="40" y="17"/>
                    <a:pt x="41" y="17"/>
                    <a:pt x="41" y="17"/>
                  </a:cubicBezTo>
                  <a:cubicBezTo>
                    <a:pt x="41" y="16"/>
                    <a:pt x="41" y="16"/>
                    <a:pt x="41" y="16"/>
                  </a:cubicBezTo>
                  <a:cubicBezTo>
                    <a:pt x="40" y="15"/>
                    <a:pt x="40" y="15"/>
                    <a:pt x="40" y="15"/>
                  </a:cubicBezTo>
                  <a:cubicBezTo>
                    <a:pt x="41" y="14"/>
                    <a:pt x="41" y="14"/>
                    <a:pt x="41" y="14"/>
                  </a:cubicBezTo>
                  <a:cubicBezTo>
                    <a:pt x="41" y="14"/>
                    <a:pt x="40" y="13"/>
                    <a:pt x="40" y="13"/>
                  </a:cubicBezTo>
                  <a:cubicBezTo>
                    <a:pt x="39" y="13"/>
                    <a:pt x="39" y="12"/>
                    <a:pt x="39" y="12"/>
                  </a:cubicBezTo>
                  <a:cubicBezTo>
                    <a:pt x="39" y="12"/>
                    <a:pt x="38" y="11"/>
                    <a:pt x="38" y="11"/>
                  </a:cubicBezTo>
                  <a:cubicBezTo>
                    <a:pt x="38" y="11"/>
                    <a:pt x="38" y="11"/>
                    <a:pt x="38" y="11"/>
                  </a:cubicBezTo>
                  <a:cubicBezTo>
                    <a:pt x="39" y="11"/>
                    <a:pt x="39" y="11"/>
                    <a:pt x="39" y="11"/>
                  </a:cubicBezTo>
                  <a:cubicBezTo>
                    <a:pt x="39" y="11"/>
                    <a:pt x="39" y="11"/>
                    <a:pt x="39" y="11"/>
                  </a:cubicBezTo>
                  <a:cubicBezTo>
                    <a:pt x="40" y="11"/>
                    <a:pt x="40" y="11"/>
                    <a:pt x="40" y="11"/>
                  </a:cubicBezTo>
                  <a:cubicBezTo>
                    <a:pt x="40" y="11"/>
                    <a:pt x="38" y="10"/>
                    <a:pt x="38" y="10"/>
                  </a:cubicBezTo>
                  <a:cubicBezTo>
                    <a:pt x="38" y="10"/>
                    <a:pt x="37" y="10"/>
                    <a:pt x="37" y="10"/>
                  </a:cubicBezTo>
                  <a:cubicBezTo>
                    <a:pt x="37" y="10"/>
                    <a:pt x="36" y="9"/>
                    <a:pt x="36" y="9"/>
                  </a:cubicBezTo>
                  <a:cubicBezTo>
                    <a:pt x="36" y="8"/>
                    <a:pt x="34" y="7"/>
                    <a:pt x="34" y="7"/>
                  </a:cubicBezTo>
                  <a:cubicBezTo>
                    <a:pt x="34" y="7"/>
                    <a:pt x="33" y="7"/>
                    <a:pt x="33" y="7"/>
                  </a:cubicBezTo>
                  <a:cubicBezTo>
                    <a:pt x="33" y="7"/>
                    <a:pt x="32" y="7"/>
                    <a:pt x="32" y="7"/>
                  </a:cubicBezTo>
                  <a:cubicBezTo>
                    <a:pt x="32" y="7"/>
                    <a:pt x="32" y="8"/>
                    <a:pt x="32" y="8"/>
                  </a:cubicBezTo>
                  <a:cubicBezTo>
                    <a:pt x="32" y="8"/>
                    <a:pt x="31" y="8"/>
                    <a:pt x="31" y="8"/>
                  </a:cubicBezTo>
                  <a:cubicBezTo>
                    <a:pt x="31" y="8"/>
                    <a:pt x="30" y="8"/>
                    <a:pt x="30" y="8"/>
                  </a:cubicBezTo>
                  <a:cubicBezTo>
                    <a:pt x="28" y="8"/>
                    <a:pt x="28" y="8"/>
                    <a:pt x="28" y="8"/>
                  </a:cubicBezTo>
                  <a:cubicBezTo>
                    <a:pt x="27" y="7"/>
                    <a:pt x="27" y="7"/>
                    <a:pt x="27" y="7"/>
                  </a:cubicBezTo>
                  <a:cubicBezTo>
                    <a:pt x="27" y="7"/>
                    <a:pt x="25" y="7"/>
                    <a:pt x="25" y="7"/>
                  </a:cubicBezTo>
                  <a:cubicBezTo>
                    <a:pt x="25" y="7"/>
                    <a:pt x="25" y="7"/>
                    <a:pt x="25" y="7"/>
                  </a:cubicBezTo>
                  <a:cubicBezTo>
                    <a:pt x="25" y="6"/>
                    <a:pt x="25" y="6"/>
                    <a:pt x="25" y="5"/>
                  </a:cubicBezTo>
                  <a:cubicBezTo>
                    <a:pt x="25" y="5"/>
                    <a:pt x="24" y="5"/>
                    <a:pt x="24" y="5"/>
                  </a:cubicBezTo>
                  <a:cubicBezTo>
                    <a:pt x="24" y="5"/>
                    <a:pt x="23" y="5"/>
                    <a:pt x="23" y="4"/>
                  </a:cubicBezTo>
                  <a:cubicBezTo>
                    <a:pt x="23" y="4"/>
                    <a:pt x="24" y="4"/>
                    <a:pt x="24" y="4"/>
                  </a:cubicBezTo>
                  <a:cubicBezTo>
                    <a:pt x="23" y="4"/>
                    <a:pt x="21" y="4"/>
                    <a:pt x="21" y="4"/>
                  </a:cubicBezTo>
                  <a:cubicBezTo>
                    <a:pt x="21" y="4"/>
                    <a:pt x="20" y="4"/>
                    <a:pt x="20" y="3"/>
                  </a:cubicBezTo>
                  <a:cubicBezTo>
                    <a:pt x="20" y="3"/>
                    <a:pt x="19" y="2"/>
                    <a:pt x="19" y="2"/>
                  </a:cubicBezTo>
                  <a:cubicBezTo>
                    <a:pt x="19" y="2"/>
                    <a:pt x="19" y="2"/>
                    <a:pt x="19" y="2"/>
                  </a:cubicBezTo>
                  <a:cubicBezTo>
                    <a:pt x="18" y="2"/>
                    <a:pt x="18" y="2"/>
                    <a:pt x="18" y="2"/>
                  </a:cubicBezTo>
                  <a:cubicBezTo>
                    <a:pt x="18" y="2"/>
                    <a:pt x="17" y="2"/>
                    <a:pt x="17" y="1"/>
                  </a:cubicBezTo>
                  <a:cubicBezTo>
                    <a:pt x="17" y="1"/>
                    <a:pt x="16" y="0"/>
                    <a:pt x="16" y="0"/>
                  </a:cubicBezTo>
                  <a:cubicBezTo>
                    <a:pt x="16" y="0"/>
                    <a:pt x="16" y="0"/>
                    <a:pt x="15" y="0"/>
                  </a:cubicBezTo>
                  <a:cubicBezTo>
                    <a:pt x="15" y="0"/>
                    <a:pt x="15" y="1"/>
                    <a:pt x="15" y="1"/>
                  </a:cubicBezTo>
                  <a:cubicBezTo>
                    <a:pt x="15" y="1"/>
                    <a:pt x="14" y="2"/>
                    <a:pt x="14" y="2"/>
                  </a:cubicBezTo>
                  <a:cubicBezTo>
                    <a:pt x="14" y="2"/>
                    <a:pt x="14" y="2"/>
                    <a:pt x="13" y="2"/>
                  </a:cubicBezTo>
                  <a:cubicBezTo>
                    <a:pt x="13" y="2"/>
                    <a:pt x="13" y="2"/>
                    <a:pt x="13" y="2"/>
                  </a:cubicBezTo>
                  <a:cubicBezTo>
                    <a:pt x="12" y="2"/>
                    <a:pt x="12" y="2"/>
                    <a:pt x="11" y="2"/>
                  </a:cubicBezTo>
                  <a:cubicBezTo>
                    <a:pt x="11" y="2"/>
                    <a:pt x="10" y="3"/>
                    <a:pt x="10" y="3"/>
                  </a:cubicBezTo>
                  <a:cubicBezTo>
                    <a:pt x="10" y="3"/>
                    <a:pt x="9" y="3"/>
                    <a:pt x="9" y="3"/>
                  </a:cubicBezTo>
                  <a:cubicBezTo>
                    <a:pt x="9" y="3"/>
                    <a:pt x="8" y="4"/>
                    <a:pt x="8" y="4"/>
                  </a:cubicBezTo>
                  <a:cubicBezTo>
                    <a:pt x="8" y="4"/>
                    <a:pt x="8" y="4"/>
                    <a:pt x="8" y="4"/>
                  </a:cubicBezTo>
                  <a:cubicBezTo>
                    <a:pt x="8" y="4"/>
                    <a:pt x="7" y="4"/>
                    <a:pt x="7" y="4"/>
                  </a:cubicBezTo>
                  <a:cubicBezTo>
                    <a:pt x="7" y="4"/>
                    <a:pt x="6" y="5"/>
                    <a:pt x="7" y="5"/>
                  </a:cubicBezTo>
                  <a:cubicBezTo>
                    <a:pt x="7" y="5"/>
                    <a:pt x="7" y="6"/>
                    <a:pt x="7" y="6"/>
                  </a:cubicBezTo>
                  <a:cubicBezTo>
                    <a:pt x="7" y="6"/>
                    <a:pt x="7" y="6"/>
                    <a:pt x="7" y="6"/>
                  </a:cubicBezTo>
                  <a:cubicBezTo>
                    <a:pt x="7" y="6"/>
                    <a:pt x="7" y="6"/>
                    <a:pt x="7" y="7"/>
                  </a:cubicBezTo>
                  <a:cubicBezTo>
                    <a:pt x="7" y="7"/>
                    <a:pt x="7" y="7"/>
                    <a:pt x="7" y="7"/>
                  </a:cubicBezTo>
                  <a:cubicBezTo>
                    <a:pt x="7" y="7"/>
                    <a:pt x="7" y="8"/>
                    <a:pt x="7" y="8"/>
                  </a:cubicBezTo>
                  <a:cubicBezTo>
                    <a:pt x="7" y="8"/>
                    <a:pt x="7" y="8"/>
                    <a:pt x="7" y="8"/>
                  </a:cubicBezTo>
                  <a:cubicBezTo>
                    <a:pt x="7" y="9"/>
                    <a:pt x="7" y="10"/>
                    <a:pt x="7" y="10"/>
                  </a:cubicBezTo>
                  <a:cubicBezTo>
                    <a:pt x="7" y="10"/>
                    <a:pt x="5" y="11"/>
                    <a:pt x="5" y="11"/>
                  </a:cubicBezTo>
                  <a:cubicBezTo>
                    <a:pt x="5" y="11"/>
                    <a:pt x="4" y="12"/>
                    <a:pt x="4" y="12"/>
                  </a:cubicBezTo>
                  <a:cubicBezTo>
                    <a:pt x="4" y="12"/>
                    <a:pt x="3" y="13"/>
                    <a:pt x="4" y="13"/>
                  </a:cubicBezTo>
                  <a:cubicBezTo>
                    <a:pt x="4" y="13"/>
                    <a:pt x="4" y="14"/>
                    <a:pt x="4" y="14"/>
                  </a:cubicBezTo>
                  <a:cubicBezTo>
                    <a:pt x="4" y="14"/>
                    <a:pt x="4" y="15"/>
                    <a:pt x="4" y="15"/>
                  </a:cubicBezTo>
                  <a:cubicBezTo>
                    <a:pt x="4" y="15"/>
                    <a:pt x="3" y="15"/>
                    <a:pt x="3" y="16"/>
                  </a:cubicBezTo>
                  <a:cubicBezTo>
                    <a:pt x="3" y="16"/>
                    <a:pt x="3" y="16"/>
                    <a:pt x="3" y="17"/>
                  </a:cubicBezTo>
                  <a:cubicBezTo>
                    <a:pt x="3" y="17"/>
                    <a:pt x="3" y="17"/>
                    <a:pt x="3" y="17"/>
                  </a:cubicBezTo>
                  <a:cubicBezTo>
                    <a:pt x="3" y="17"/>
                    <a:pt x="2" y="17"/>
                    <a:pt x="2" y="17"/>
                  </a:cubicBezTo>
                  <a:cubicBezTo>
                    <a:pt x="2" y="17"/>
                    <a:pt x="1" y="16"/>
                    <a:pt x="1" y="17"/>
                  </a:cubicBezTo>
                  <a:cubicBezTo>
                    <a:pt x="1" y="17"/>
                    <a:pt x="1" y="17"/>
                    <a:pt x="1" y="17"/>
                  </a:cubicBezTo>
                  <a:cubicBezTo>
                    <a:pt x="1" y="17"/>
                    <a:pt x="1" y="17"/>
                    <a:pt x="1" y="18"/>
                  </a:cubicBezTo>
                  <a:cubicBezTo>
                    <a:pt x="1" y="18"/>
                    <a:pt x="1" y="18"/>
                    <a:pt x="1" y="18"/>
                  </a:cubicBezTo>
                  <a:cubicBezTo>
                    <a:pt x="1" y="19"/>
                    <a:pt x="2" y="19"/>
                    <a:pt x="2" y="19"/>
                  </a:cubicBezTo>
                  <a:cubicBezTo>
                    <a:pt x="2" y="19"/>
                    <a:pt x="2" y="20"/>
                    <a:pt x="1" y="20"/>
                  </a:cubicBezTo>
                  <a:cubicBezTo>
                    <a:pt x="1" y="21"/>
                    <a:pt x="1" y="21"/>
                    <a:pt x="1" y="21"/>
                  </a:cubicBezTo>
                  <a:cubicBezTo>
                    <a:pt x="1" y="22"/>
                    <a:pt x="1" y="22"/>
                    <a:pt x="2" y="22"/>
                  </a:cubicBezTo>
                  <a:cubicBezTo>
                    <a:pt x="2" y="23"/>
                    <a:pt x="2" y="24"/>
                    <a:pt x="2" y="24"/>
                  </a:cubicBezTo>
                  <a:cubicBezTo>
                    <a:pt x="2" y="25"/>
                    <a:pt x="1" y="25"/>
                    <a:pt x="1" y="25"/>
                  </a:cubicBezTo>
                  <a:cubicBezTo>
                    <a:pt x="1" y="25"/>
                    <a:pt x="1" y="26"/>
                    <a:pt x="1" y="25"/>
                  </a:cubicBezTo>
                  <a:cubicBezTo>
                    <a:pt x="0" y="25"/>
                    <a:pt x="0" y="25"/>
                    <a:pt x="0" y="25"/>
                  </a:cubicBezTo>
                  <a:cubicBezTo>
                    <a:pt x="0" y="25"/>
                    <a:pt x="0" y="26"/>
                    <a:pt x="1" y="26"/>
                  </a:cubicBezTo>
                  <a:cubicBezTo>
                    <a:pt x="1" y="26"/>
                    <a:pt x="1" y="27"/>
                    <a:pt x="1" y="27"/>
                  </a:cubicBezTo>
                  <a:cubicBezTo>
                    <a:pt x="1" y="27"/>
                    <a:pt x="2" y="27"/>
                    <a:pt x="2" y="27"/>
                  </a:cubicBezTo>
                  <a:cubicBezTo>
                    <a:pt x="3" y="27"/>
                    <a:pt x="3" y="28"/>
                    <a:pt x="3" y="28"/>
                  </a:cubicBezTo>
                  <a:cubicBezTo>
                    <a:pt x="4" y="28"/>
                    <a:pt x="4" y="29"/>
                    <a:pt x="4" y="29"/>
                  </a:cubicBezTo>
                  <a:cubicBezTo>
                    <a:pt x="4" y="29"/>
                    <a:pt x="5" y="29"/>
                    <a:pt x="5" y="29"/>
                  </a:cubicBezTo>
                  <a:cubicBezTo>
                    <a:pt x="5" y="29"/>
                    <a:pt x="5" y="29"/>
                    <a:pt x="5" y="29"/>
                  </a:cubicBezTo>
                  <a:cubicBezTo>
                    <a:pt x="5" y="29"/>
                    <a:pt x="6" y="28"/>
                    <a:pt x="6" y="28"/>
                  </a:cubicBezTo>
                  <a:cubicBezTo>
                    <a:pt x="6" y="28"/>
                    <a:pt x="6" y="28"/>
                    <a:pt x="7" y="28"/>
                  </a:cubicBezTo>
                  <a:cubicBezTo>
                    <a:pt x="7" y="27"/>
                    <a:pt x="7" y="27"/>
                    <a:pt x="7" y="27"/>
                  </a:cubicBezTo>
                  <a:cubicBezTo>
                    <a:pt x="7" y="26"/>
                    <a:pt x="8" y="26"/>
                    <a:pt x="8" y="26"/>
                  </a:cubicBezTo>
                  <a:cubicBezTo>
                    <a:pt x="8" y="26"/>
                    <a:pt x="8" y="26"/>
                    <a:pt x="8" y="27"/>
                  </a:cubicBezTo>
                  <a:cubicBezTo>
                    <a:pt x="7" y="27"/>
                    <a:pt x="7" y="27"/>
                    <a:pt x="7" y="27"/>
                  </a:cubicBezTo>
                  <a:cubicBezTo>
                    <a:pt x="7" y="27"/>
                    <a:pt x="7" y="27"/>
                    <a:pt x="7" y="28"/>
                  </a:cubicBezTo>
                  <a:cubicBezTo>
                    <a:pt x="7" y="28"/>
                    <a:pt x="7" y="28"/>
                    <a:pt x="7" y="28"/>
                  </a:cubicBezTo>
                  <a:cubicBezTo>
                    <a:pt x="7" y="28"/>
                    <a:pt x="7" y="28"/>
                    <a:pt x="7" y="28"/>
                  </a:cubicBezTo>
                  <a:cubicBezTo>
                    <a:pt x="7" y="28"/>
                    <a:pt x="7" y="29"/>
                    <a:pt x="7" y="29"/>
                  </a:cubicBezTo>
                  <a:cubicBezTo>
                    <a:pt x="7" y="29"/>
                    <a:pt x="8" y="29"/>
                    <a:pt x="8" y="29"/>
                  </a:cubicBezTo>
                  <a:cubicBezTo>
                    <a:pt x="8" y="28"/>
                    <a:pt x="8" y="28"/>
                    <a:pt x="8" y="28"/>
                  </a:cubicBezTo>
                  <a:cubicBezTo>
                    <a:pt x="8" y="28"/>
                    <a:pt x="8" y="27"/>
                    <a:pt x="8" y="27"/>
                  </a:cubicBezTo>
                  <a:cubicBezTo>
                    <a:pt x="8" y="27"/>
                    <a:pt x="8" y="26"/>
                    <a:pt x="8" y="26"/>
                  </a:cubicBezTo>
                  <a:cubicBezTo>
                    <a:pt x="8" y="26"/>
                    <a:pt x="8" y="25"/>
                    <a:pt x="8" y="25"/>
                  </a:cubicBezTo>
                  <a:cubicBezTo>
                    <a:pt x="8" y="25"/>
                    <a:pt x="8" y="25"/>
                    <a:pt x="9" y="25"/>
                  </a:cubicBezTo>
                  <a:cubicBezTo>
                    <a:pt x="9" y="24"/>
                    <a:pt x="9" y="24"/>
                    <a:pt x="9" y="24"/>
                  </a:cubicBezTo>
                  <a:cubicBezTo>
                    <a:pt x="9" y="24"/>
                    <a:pt x="10" y="23"/>
                    <a:pt x="10" y="23"/>
                  </a:cubicBezTo>
                  <a:cubicBezTo>
                    <a:pt x="10" y="23"/>
                    <a:pt x="10" y="23"/>
                    <a:pt x="10" y="23"/>
                  </a:cubicBezTo>
                  <a:cubicBezTo>
                    <a:pt x="10" y="23"/>
                    <a:pt x="10" y="24"/>
                    <a:pt x="10" y="24"/>
                  </a:cubicBezTo>
                  <a:cubicBezTo>
                    <a:pt x="10" y="24"/>
                    <a:pt x="9" y="25"/>
                    <a:pt x="9" y="25"/>
                  </a:cubicBezTo>
                  <a:cubicBezTo>
                    <a:pt x="9" y="25"/>
                    <a:pt x="9" y="25"/>
                    <a:pt x="9" y="25"/>
                  </a:cubicBezTo>
                  <a:cubicBezTo>
                    <a:pt x="9" y="26"/>
                    <a:pt x="9" y="26"/>
                    <a:pt x="9" y="26"/>
                  </a:cubicBezTo>
                  <a:cubicBezTo>
                    <a:pt x="9" y="27"/>
                    <a:pt x="9" y="27"/>
                    <a:pt x="9" y="27"/>
                  </a:cubicBezTo>
                  <a:cubicBezTo>
                    <a:pt x="9" y="27"/>
                    <a:pt x="9" y="28"/>
                    <a:pt x="9" y="28"/>
                  </a:cubicBezTo>
                  <a:cubicBezTo>
                    <a:pt x="9" y="28"/>
                    <a:pt x="9" y="29"/>
                    <a:pt x="9" y="29"/>
                  </a:cubicBezTo>
                  <a:cubicBezTo>
                    <a:pt x="9" y="30"/>
                    <a:pt x="9" y="30"/>
                    <a:pt x="9" y="30"/>
                  </a:cubicBezTo>
                  <a:cubicBezTo>
                    <a:pt x="9" y="30"/>
                    <a:pt x="8" y="31"/>
                    <a:pt x="8" y="31"/>
                  </a:cubicBezTo>
                  <a:cubicBezTo>
                    <a:pt x="8" y="31"/>
                    <a:pt x="8" y="32"/>
                    <a:pt x="8" y="32"/>
                  </a:cubicBezTo>
                  <a:cubicBezTo>
                    <a:pt x="8" y="32"/>
                    <a:pt x="8" y="33"/>
                    <a:pt x="7" y="33"/>
                  </a:cubicBezTo>
                  <a:cubicBezTo>
                    <a:pt x="7" y="33"/>
                    <a:pt x="7" y="33"/>
                    <a:pt x="7" y="33"/>
                  </a:cubicBezTo>
                  <a:cubicBezTo>
                    <a:pt x="6" y="33"/>
                    <a:pt x="6" y="34"/>
                    <a:pt x="6" y="34"/>
                  </a:cubicBezTo>
                  <a:cubicBezTo>
                    <a:pt x="6" y="34"/>
                    <a:pt x="5" y="34"/>
                    <a:pt x="5" y="34"/>
                  </a:cubicBezTo>
                  <a:cubicBezTo>
                    <a:pt x="6" y="34"/>
                    <a:pt x="6" y="34"/>
                    <a:pt x="6" y="34"/>
                  </a:cubicBezTo>
                  <a:cubicBezTo>
                    <a:pt x="6" y="34"/>
                    <a:pt x="6" y="34"/>
                    <a:pt x="6" y="34"/>
                  </a:cubicBezTo>
                  <a:cubicBezTo>
                    <a:pt x="6" y="34"/>
                    <a:pt x="6" y="34"/>
                    <a:pt x="6" y="34"/>
                  </a:cubicBezTo>
                  <a:cubicBezTo>
                    <a:pt x="6" y="34"/>
                    <a:pt x="6" y="34"/>
                    <a:pt x="5" y="34"/>
                  </a:cubicBezTo>
                  <a:cubicBezTo>
                    <a:pt x="6" y="36"/>
                    <a:pt x="6" y="36"/>
                    <a:pt x="6" y="3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4" name="Freeform 691">
              <a:extLst>
                <a:ext uri="{FF2B5EF4-FFF2-40B4-BE49-F238E27FC236}">
                  <a16:creationId xmlns:a16="http://schemas.microsoft.com/office/drawing/2014/main" id="{2624D42F-B9F0-4CDE-975C-38BC6B53168A}"/>
                </a:ext>
              </a:extLst>
            </p:cNvPr>
            <p:cNvSpPr>
              <a:spLocks noEditPoints="1"/>
            </p:cNvSpPr>
            <p:nvPr/>
          </p:nvSpPr>
          <p:spPr bwMode="auto">
            <a:xfrm>
              <a:off x="3636301" y="4331687"/>
              <a:ext cx="1294907" cy="1101121"/>
            </a:xfrm>
            <a:custGeom>
              <a:avLst/>
              <a:gdLst>
                <a:gd name="T0" fmla="*/ 266 w 277"/>
                <a:gd name="T1" fmla="*/ 110 h 290"/>
                <a:gd name="T2" fmla="*/ 251 w 277"/>
                <a:gd name="T3" fmla="*/ 129 h 290"/>
                <a:gd name="T4" fmla="*/ 248 w 277"/>
                <a:gd name="T5" fmla="*/ 136 h 290"/>
                <a:gd name="T6" fmla="*/ 246 w 277"/>
                <a:gd name="T7" fmla="*/ 158 h 290"/>
                <a:gd name="T8" fmla="*/ 239 w 277"/>
                <a:gd name="T9" fmla="*/ 180 h 290"/>
                <a:gd name="T10" fmla="*/ 219 w 277"/>
                <a:gd name="T11" fmla="*/ 204 h 290"/>
                <a:gd name="T12" fmla="*/ 202 w 277"/>
                <a:gd name="T13" fmla="*/ 210 h 290"/>
                <a:gd name="T14" fmla="*/ 180 w 277"/>
                <a:gd name="T15" fmla="*/ 223 h 290"/>
                <a:gd name="T16" fmla="*/ 181 w 277"/>
                <a:gd name="T17" fmla="*/ 238 h 290"/>
                <a:gd name="T18" fmla="*/ 172 w 277"/>
                <a:gd name="T19" fmla="*/ 254 h 290"/>
                <a:gd name="T20" fmla="*/ 157 w 277"/>
                <a:gd name="T21" fmla="*/ 274 h 290"/>
                <a:gd name="T22" fmla="*/ 162 w 277"/>
                <a:gd name="T23" fmla="*/ 261 h 290"/>
                <a:gd name="T24" fmla="*/ 154 w 277"/>
                <a:gd name="T25" fmla="*/ 276 h 290"/>
                <a:gd name="T26" fmla="*/ 136 w 277"/>
                <a:gd name="T27" fmla="*/ 271 h 290"/>
                <a:gd name="T28" fmla="*/ 118 w 277"/>
                <a:gd name="T29" fmla="*/ 258 h 290"/>
                <a:gd name="T30" fmla="*/ 134 w 277"/>
                <a:gd name="T31" fmla="*/ 241 h 290"/>
                <a:gd name="T32" fmla="*/ 143 w 277"/>
                <a:gd name="T33" fmla="*/ 231 h 290"/>
                <a:gd name="T34" fmla="*/ 139 w 277"/>
                <a:gd name="T35" fmla="*/ 213 h 290"/>
                <a:gd name="T36" fmla="*/ 123 w 277"/>
                <a:gd name="T37" fmla="*/ 198 h 290"/>
                <a:gd name="T38" fmla="*/ 114 w 277"/>
                <a:gd name="T39" fmla="*/ 187 h 290"/>
                <a:gd name="T40" fmla="*/ 110 w 277"/>
                <a:gd name="T41" fmla="*/ 157 h 290"/>
                <a:gd name="T42" fmla="*/ 89 w 277"/>
                <a:gd name="T43" fmla="*/ 133 h 290"/>
                <a:gd name="T44" fmla="*/ 68 w 277"/>
                <a:gd name="T45" fmla="*/ 125 h 290"/>
                <a:gd name="T46" fmla="*/ 61 w 277"/>
                <a:gd name="T47" fmla="*/ 106 h 290"/>
                <a:gd name="T48" fmla="*/ 37 w 277"/>
                <a:gd name="T49" fmla="*/ 116 h 290"/>
                <a:gd name="T50" fmla="*/ 6 w 277"/>
                <a:gd name="T51" fmla="*/ 104 h 290"/>
                <a:gd name="T52" fmla="*/ 6 w 277"/>
                <a:gd name="T53" fmla="*/ 81 h 290"/>
                <a:gd name="T54" fmla="*/ 26 w 277"/>
                <a:gd name="T55" fmla="*/ 66 h 290"/>
                <a:gd name="T56" fmla="*/ 32 w 277"/>
                <a:gd name="T57" fmla="*/ 32 h 290"/>
                <a:gd name="T58" fmla="*/ 42 w 277"/>
                <a:gd name="T59" fmla="*/ 24 h 290"/>
                <a:gd name="T60" fmla="*/ 60 w 277"/>
                <a:gd name="T61" fmla="*/ 30 h 290"/>
                <a:gd name="T62" fmla="*/ 74 w 277"/>
                <a:gd name="T63" fmla="*/ 22 h 290"/>
                <a:gd name="T64" fmla="*/ 74 w 277"/>
                <a:gd name="T65" fmla="*/ 10 h 290"/>
                <a:gd name="T66" fmla="*/ 89 w 277"/>
                <a:gd name="T67" fmla="*/ 6 h 290"/>
                <a:gd name="T68" fmla="*/ 102 w 277"/>
                <a:gd name="T69" fmla="*/ 8 h 290"/>
                <a:gd name="T70" fmla="*/ 112 w 277"/>
                <a:gd name="T71" fmla="*/ 26 h 290"/>
                <a:gd name="T72" fmla="*/ 134 w 277"/>
                <a:gd name="T73" fmla="*/ 19 h 290"/>
                <a:gd name="T74" fmla="*/ 159 w 277"/>
                <a:gd name="T75" fmla="*/ 7 h 290"/>
                <a:gd name="T76" fmla="*/ 170 w 277"/>
                <a:gd name="T77" fmla="*/ 30 h 290"/>
                <a:gd name="T78" fmla="*/ 159 w 277"/>
                <a:gd name="T79" fmla="*/ 42 h 290"/>
                <a:gd name="T80" fmla="*/ 139 w 277"/>
                <a:gd name="T81" fmla="*/ 53 h 290"/>
                <a:gd name="T82" fmla="*/ 126 w 277"/>
                <a:gd name="T83" fmla="*/ 52 h 290"/>
                <a:gd name="T84" fmla="*/ 122 w 277"/>
                <a:gd name="T85" fmla="*/ 56 h 290"/>
                <a:gd name="T86" fmla="*/ 134 w 277"/>
                <a:gd name="T87" fmla="*/ 54 h 290"/>
                <a:gd name="T88" fmla="*/ 144 w 277"/>
                <a:gd name="T89" fmla="*/ 52 h 290"/>
                <a:gd name="T90" fmla="*/ 156 w 277"/>
                <a:gd name="T91" fmla="*/ 57 h 290"/>
                <a:gd name="T92" fmla="*/ 163 w 277"/>
                <a:gd name="T93" fmla="*/ 43 h 290"/>
                <a:gd name="T94" fmla="*/ 179 w 277"/>
                <a:gd name="T95" fmla="*/ 45 h 290"/>
                <a:gd name="T96" fmla="*/ 173 w 277"/>
                <a:gd name="T97" fmla="*/ 50 h 290"/>
                <a:gd name="T98" fmla="*/ 179 w 277"/>
                <a:gd name="T99" fmla="*/ 47 h 290"/>
                <a:gd name="T100" fmla="*/ 184 w 277"/>
                <a:gd name="T101" fmla="*/ 42 h 290"/>
                <a:gd name="T102" fmla="*/ 191 w 277"/>
                <a:gd name="T103" fmla="*/ 43 h 290"/>
                <a:gd name="T104" fmla="*/ 203 w 277"/>
                <a:gd name="T105" fmla="*/ 47 h 290"/>
                <a:gd name="T106" fmla="*/ 209 w 277"/>
                <a:gd name="T107" fmla="*/ 53 h 290"/>
                <a:gd name="T108" fmla="*/ 211 w 277"/>
                <a:gd name="T109" fmla="*/ 55 h 290"/>
                <a:gd name="T110" fmla="*/ 222 w 277"/>
                <a:gd name="T111" fmla="*/ 56 h 290"/>
                <a:gd name="T112" fmla="*/ 251 w 277"/>
                <a:gd name="T113" fmla="*/ 63 h 290"/>
                <a:gd name="T114" fmla="*/ 276 w 277"/>
                <a:gd name="T115" fmla="*/ 86 h 290"/>
                <a:gd name="T116" fmla="*/ 169 w 277"/>
                <a:gd name="T117" fmla="*/ 35 h 290"/>
                <a:gd name="T118" fmla="*/ 173 w 277"/>
                <a:gd name="T119" fmla="*/ 35 h 290"/>
                <a:gd name="T120" fmla="*/ 163 w 277"/>
                <a:gd name="T121" fmla="*/ 40 h 290"/>
                <a:gd name="T122" fmla="*/ 166 w 277"/>
                <a:gd name="T123" fmla="*/ 35 h 290"/>
                <a:gd name="T124" fmla="*/ 167 w 277"/>
                <a:gd name="T125" fmla="*/ 2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90">
                  <a:moveTo>
                    <a:pt x="277" y="90"/>
                  </a:moveTo>
                  <a:cubicBezTo>
                    <a:pt x="277" y="90"/>
                    <a:pt x="277" y="90"/>
                    <a:pt x="277" y="90"/>
                  </a:cubicBezTo>
                  <a:cubicBezTo>
                    <a:pt x="277" y="90"/>
                    <a:pt x="277" y="90"/>
                    <a:pt x="277" y="91"/>
                  </a:cubicBezTo>
                  <a:cubicBezTo>
                    <a:pt x="277" y="92"/>
                    <a:pt x="277" y="92"/>
                    <a:pt x="277" y="92"/>
                  </a:cubicBezTo>
                  <a:cubicBezTo>
                    <a:pt x="277" y="92"/>
                    <a:pt x="277" y="92"/>
                    <a:pt x="277" y="92"/>
                  </a:cubicBezTo>
                  <a:cubicBezTo>
                    <a:pt x="277" y="92"/>
                    <a:pt x="277" y="93"/>
                    <a:pt x="277" y="93"/>
                  </a:cubicBezTo>
                  <a:cubicBezTo>
                    <a:pt x="277" y="93"/>
                    <a:pt x="277" y="94"/>
                    <a:pt x="277" y="94"/>
                  </a:cubicBezTo>
                  <a:cubicBezTo>
                    <a:pt x="276" y="94"/>
                    <a:pt x="276" y="94"/>
                    <a:pt x="276" y="94"/>
                  </a:cubicBezTo>
                  <a:cubicBezTo>
                    <a:pt x="276" y="95"/>
                    <a:pt x="276" y="95"/>
                    <a:pt x="276" y="95"/>
                  </a:cubicBezTo>
                  <a:cubicBezTo>
                    <a:pt x="276" y="96"/>
                    <a:pt x="276" y="96"/>
                    <a:pt x="276" y="96"/>
                  </a:cubicBezTo>
                  <a:cubicBezTo>
                    <a:pt x="276" y="96"/>
                    <a:pt x="276" y="97"/>
                    <a:pt x="276" y="97"/>
                  </a:cubicBezTo>
                  <a:cubicBezTo>
                    <a:pt x="275" y="97"/>
                    <a:pt x="275" y="98"/>
                    <a:pt x="275" y="98"/>
                  </a:cubicBezTo>
                  <a:cubicBezTo>
                    <a:pt x="275" y="98"/>
                    <a:pt x="275" y="99"/>
                    <a:pt x="275" y="99"/>
                  </a:cubicBezTo>
                  <a:cubicBezTo>
                    <a:pt x="275" y="99"/>
                    <a:pt x="275" y="100"/>
                    <a:pt x="274" y="100"/>
                  </a:cubicBezTo>
                  <a:cubicBezTo>
                    <a:pt x="274" y="100"/>
                    <a:pt x="274" y="101"/>
                    <a:pt x="274" y="101"/>
                  </a:cubicBezTo>
                  <a:cubicBezTo>
                    <a:pt x="274" y="101"/>
                    <a:pt x="274" y="102"/>
                    <a:pt x="273" y="102"/>
                  </a:cubicBezTo>
                  <a:cubicBezTo>
                    <a:pt x="273" y="102"/>
                    <a:pt x="273" y="103"/>
                    <a:pt x="273" y="103"/>
                  </a:cubicBezTo>
                  <a:cubicBezTo>
                    <a:pt x="273" y="103"/>
                    <a:pt x="272" y="103"/>
                    <a:pt x="272" y="103"/>
                  </a:cubicBezTo>
                  <a:cubicBezTo>
                    <a:pt x="272" y="103"/>
                    <a:pt x="272" y="104"/>
                    <a:pt x="272" y="104"/>
                  </a:cubicBezTo>
                  <a:cubicBezTo>
                    <a:pt x="272" y="104"/>
                    <a:pt x="271" y="104"/>
                    <a:pt x="271" y="105"/>
                  </a:cubicBezTo>
                  <a:cubicBezTo>
                    <a:pt x="271" y="105"/>
                    <a:pt x="271" y="106"/>
                    <a:pt x="271" y="106"/>
                  </a:cubicBezTo>
                  <a:cubicBezTo>
                    <a:pt x="271" y="106"/>
                    <a:pt x="270" y="106"/>
                    <a:pt x="270" y="106"/>
                  </a:cubicBezTo>
                  <a:cubicBezTo>
                    <a:pt x="270" y="106"/>
                    <a:pt x="269" y="107"/>
                    <a:pt x="269" y="108"/>
                  </a:cubicBezTo>
                  <a:cubicBezTo>
                    <a:pt x="269" y="108"/>
                    <a:pt x="268" y="109"/>
                    <a:pt x="268" y="109"/>
                  </a:cubicBezTo>
                  <a:cubicBezTo>
                    <a:pt x="268" y="109"/>
                    <a:pt x="267" y="110"/>
                    <a:pt x="266" y="110"/>
                  </a:cubicBezTo>
                  <a:cubicBezTo>
                    <a:pt x="266" y="111"/>
                    <a:pt x="266" y="111"/>
                    <a:pt x="266" y="111"/>
                  </a:cubicBezTo>
                  <a:cubicBezTo>
                    <a:pt x="266" y="111"/>
                    <a:pt x="266" y="111"/>
                    <a:pt x="266" y="112"/>
                  </a:cubicBezTo>
                  <a:cubicBezTo>
                    <a:pt x="265" y="112"/>
                    <a:pt x="265" y="112"/>
                    <a:pt x="265" y="112"/>
                  </a:cubicBezTo>
                  <a:cubicBezTo>
                    <a:pt x="265" y="112"/>
                    <a:pt x="264" y="112"/>
                    <a:pt x="264" y="112"/>
                  </a:cubicBezTo>
                  <a:cubicBezTo>
                    <a:pt x="264" y="112"/>
                    <a:pt x="263" y="113"/>
                    <a:pt x="263" y="113"/>
                  </a:cubicBezTo>
                  <a:cubicBezTo>
                    <a:pt x="263" y="113"/>
                    <a:pt x="262" y="114"/>
                    <a:pt x="262" y="114"/>
                  </a:cubicBezTo>
                  <a:cubicBezTo>
                    <a:pt x="262" y="114"/>
                    <a:pt x="261" y="114"/>
                    <a:pt x="261" y="114"/>
                  </a:cubicBezTo>
                  <a:cubicBezTo>
                    <a:pt x="261" y="114"/>
                    <a:pt x="261" y="114"/>
                    <a:pt x="261" y="114"/>
                  </a:cubicBezTo>
                  <a:cubicBezTo>
                    <a:pt x="261" y="114"/>
                    <a:pt x="261" y="115"/>
                    <a:pt x="261" y="115"/>
                  </a:cubicBezTo>
                  <a:cubicBezTo>
                    <a:pt x="261" y="115"/>
                    <a:pt x="261" y="115"/>
                    <a:pt x="261" y="115"/>
                  </a:cubicBezTo>
                  <a:cubicBezTo>
                    <a:pt x="261" y="116"/>
                    <a:pt x="260" y="116"/>
                    <a:pt x="260" y="116"/>
                  </a:cubicBezTo>
                  <a:cubicBezTo>
                    <a:pt x="260" y="116"/>
                    <a:pt x="260" y="117"/>
                    <a:pt x="260" y="117"/>
                  </a:cubicBezTo>
                  <a:cubicBezTo>
                    <a:pt x="260" y="117"/>
                    <a:pt x="259" y="118"/>
                    <a:pt x="259" y="118"/>
                  </a:cubicBezTo>
                  <a:cubicBezTo>
                    <a:pt x="259" y="118"/>
                    <a:pt x="259" y="118"/>
                    <a:pt x="259" y="118"/>
                  </a:cubicBezTo>
                  <a:cubicBezTo>
                    <a:pt x="259" y="118"/>
                    <a:pt x="259" y="118"/>
                    <a:pt x="259" y="118"/>
                  </a:cubicBezTo>
                  <a:cubicBezTo>
                    <a:pt x="259" y="118"/>
                    <a:pt x="258" y="120"/>
                    <a:pt x="258" y="120"/>
                  </a:cubicBezTo>
                  <a:cubicBezTo>
                    <a:pt x="258" y="120"/>
                    <a:pt x="258" y="121"/>
                    <a:pt x="258" y="121"/>
                  </a:cubicBezTo>
                  <a:cubicBezTo>
                    <a:pt x="257" y="121"/>
                    <a:pt x="256" y="123"/>
                    <a:pt x="256" y="123"/>
                  </a:cubicBezTo>
                  <a:cubicBezTo>
                    <a:pt x="256" y="124"/>
                    <a:pt x="255" y="125"/>
                    <a:pt x="255" y="125"/>
                  </a:cubicBezTo>
                  <a:cubicBezTo>
                    <a:pt x="255" y="126"/>
                    <a:pt x="254" y="127"/>
                    <a:pt x="254" y="127"/>
                  </a:cubicBezTo>
                  <a:cubicBezTo>
                    <a:pt x="254" y="127"/>
                    <a:pt x="253" y="128"/>
                    <a:pt x="253" y="128"/>
                  </a:cubicBezTo>
                  <a:cubicBezTo>
                    <a:pt x="253" y="128"/>
                    <a:pt x="252" y="129"/>
                    <a:pt x="251" y="130"/>
                  </a:cubicBezTo>
                  <a:cubicBezTo>
                    <a:pt x="251" y="130"/>
                    <a:pt x="251" y="130"/>
                    <a:pt x="251" y="130"/>
                  </a:cubicBezTo>
                  <a:cubicBezTo>
                    <a:pt x="251" y="129"/>
                    <a:pt x="251" y="129"/>
                    <a:pt x="251" y="129"/>
                  </a:cubicBezTo>
                  <a:cubicBezTo>
                    <a:pt x="250" y="129"/>
                    <a:pt x="251" y="129"/>
                    <a:pt x="251" y="129"/>
                  </a:cubicBezTo>
                  <a:cubicBezTo>
                    <a:pt x="251" y="129"/>
                    <a:pt x="251" y="128"/>
                    <a:pt x="251" y="128"/>
                  </a:cubicBezTo>
                  <a:cubicBezTo>
                    <a:pt x="251" y="128"/>
                    <a:pt x="251" y="128"/>
                    <a:pt x="251" y="128"/>
                  </a:cubicBezTo>
                  <a:cubicBezTo>
                    <a:pt x="251" y="128"/>
                    <a:pt x="251" y="127"/>
                    <a:pt x="251" y="127"/>
                  </a:cubicBezTo>
                  <a:cubicBezTo>
                    <a:pt x="251" y="127"/>
                    <a:pt x="251" y="128"/>
                    <a:pt x="251" y="128"/>
                  </a:cubicBezTo>
                  <a:cubicBezTo>
                    <a:pt x="250" y="128"/>
                    <a:pt x="250" y="128"/>
                    <a:pt x="250" y="128"/>
                  </a:cubicBezTo>
                  <a:cubicBezTo>
                    <a:pt x="250" y="128"/>
                    <a:pt x="250" y="127"/>
                    <a:pt x="250" y="127"/>
                  </a:cubicBezTo>
                  <a:cubicBezTo>
                    <a:pt x="250" y="127"/>
                    <a:pt x="250" y="127"/>
                    <a:pt x="250" y="127"/>
                  </a:cubicBezTo>
                  <a:cubicBezTo>
                    <a:pt x="249" y="127"/>
                    <a:pt x="249" y="127"/>
                    <a:pt x="249" y="127"/>
                  </a:cubicBezTo>
                  <a:cubicBezTo>
                    <a:pt x="249" y="127"/>
                    <a:pt x="249" y="128"/>
                    <a:pt x="249" y="128"/>
                  </a:cubicBezTo>
                  <a:cubicBezTo>
                    <a:pt x="249" y="128"/>
                    <a:pt x="249" y="128"/>
                    <a:pt x="249" y="128"/>
                  </a:cubicBezTo>
                  <a:cubicBezTo>
                    <a:pt x="249" y="129"/>
                    <a:pt x="249" y="129"/>
                    <a:pt x="249" y="129"/>
                  </a:cubicBezTo>
                  <a:cubicBezTo>
                    <a:pt x="249" y="129"/>
                    <a:pt x="249" y="129"/>
                    <a:pt x="250" y="129"/>
                  </a:cubicBezTo>
                  <a:cubicBezTo>
                    <a:pt x="250" y="129"/>
                    <a:pt x="250" y="129"/>
                    <a:pt x="250" y="129"/>
                  </a:cubicBezTo>
                  <a:cubicBezTo>
                    <a:pt x="250" y="129"/>
                    <a:pt x="250" y="130"/>
                    <a:pt x="250" y="130"/>
                  </a:cubicBezTo>
                  <a:cubicBezTo>
                    <a:pt x="250" y="130"/>
                    <a:pt x="249" y="130"/>
                    <a:pt x="249" y="130"/>
                  </a:cubicBezTo>
                  <a:cubicBezTo>
                    <a:pt x="249" y="131"/>
                    <a:pt x="248" y="131"/>
                    <a:pt x="248" y="131"/>
                  </a:cubicBezTo>
                  <a:cubicBezTo>
                    <a:pt x="248" y="131"/>
                    <a:pt x="248" y="131"/>
                    <a:pt x="248" y="131"/>
                  </a:cubicBezTo>
                  <a:cubicBezTo>
                    <a:pt x="248" y="131"/>
                    <a:pt x="248" y="132"/>
                    <a:pt x="248" y="132"/>
                  </a:cubicBezTo>
                  <a:cubicBezTo>
                    <a:pt x="248" y="132"/>
                    <a:pt x="248" y="132"/>
                    <a:pt x="248" y="133"/>
                  </a:cubicBezTo>
                  <a:cubicBezTo>
                    <a:pt x="248" y="133"/>
                    <a:pt x="248" y="133"/>
                    <a:pt x="248" y="134"/>
                  </a:cubicBezTo>
                  <a:cubicBezTo>
                    <a:pt x="248" y="134"/>
                    <a:pt x="248" y="134"/>
                    <a:pt x="247" y="134"/>
                  </a:cubicBezTo>
                  <a:cubicBezTo>
                    <a:pt x="247" y="135"/>
                    <a:pt x="247" y="135"/>
                    <a:pt x="247" y="136"/>
                  </a:cubicBezTo>
                  <a:cubicBezTo>
                    <a:pt x="247" y="136"/>
                    <a:pt x="247" y="136"/>
                    <a:pt x="247" y="136"/>
                  </a:cubicBezTo>
                  <a:cubicBezTo>
                    <a:pt x="247" y="137"/>
                    <a:pt x="247" y="136"/>
                    <a:pt x="247" y="136"/>
                  </a:cubicBezTo>
                  <a:cubicBezTo>
                    <a:pt x="247" y="136"/>
                    <a:pt x="248" y="136"/>
                    <a:pt x="248" y="136"/>
                  </a:cubicBezTo>
                  <a:cubicBezTo>
                    <a:pt x="248" y="136"/>
                    <a:pt x="248" y="137"/>
                    <a:pt x="248" y="137"/>
                  </a:cubicBezTo>
                  <a:cubicBezTo>
                    <a:pt x="247" y="137"/>
                    <a:pt x="247" y="137"/>
                    <a:pt x="247" y="137"/>
                  </a:cubicBezTo>
                  <a:cubicBezTo>
                    <a:pt x="247" y="138"/>
                    <a:pt x="247" y="138"/>
                    <a:pt x="247" y="138"/>
                  </a:cubicBezTo>
                  <a:cubicBezTo>
                    <a:pt x="247" y="139"/>
                    <a:pt x="247" y="139"/>
                    <a:pt x="247" y="139"/>
                  </a:cubicBezTo>
                  <a:cubicBezTo>
                    <a:pt x="247" y="140"/>
                    <a:pt x="247" y="140"/>
                    <a:pt x="247" y="140"/>
                  </a:cubicBezTo>
                  <a:cubicBezTo>
                    <a:pt x="247" y="140"/>
                    <a:pt x="247" y="141"/>
                    <a:pt x="247" y="141"/>
                  </a:cubicBezTo>
                  <a:cubicBezTo>
                    <a:pt x="247" y="141"/>
                    <a:pt x="247" y="142"/>
                    <a:pt x="247" y="142"/>
                  </a:cubicBezTo>
                  <a:cubicBezTo>
                    <a:pt x="247" y="142"/>
                    <a:pt x="247" y="142"/>
                    <a:pt x="247" y="143"/>
                  </a:cubicBezTo>
                  <a:cubicBezTo>
                    <a:pt x="247" y="143"/>
                    <a:pt x="247" y="143"/>
                    <a:pt x="247" y="144"/>
                  </a:cubicBezTo>
                  <a:cubicBezTo>
                    <a:pt x="247" y="144"/>
                    <a:pt x="247" y="145"/>
                    <a:pt x="247" y="145"/>
                  </a:cubicBezTo>
                  <a:cubicBezTo>
                    <a:pt x="247" y="145"/>
                    <a:pt x="247" y="146"/>
                    <a:pt x="247" y="146"/>
                  </a:cubicBezTo>
                  <a:cubicBezTo>
                    <a:pt x="247" y="146"/>
                    <a:pt x="247" y="147"/>
                    <a:pt x="248" y="147"/>
                  </a:cubicBezTo>
                  <a:cubicBezTo>
                    <a:pt x="248" y="148"/>
                    <a:pt x="248" y="149"/>
                    <a:pt x="248" y="149"/>
                  </a:cubicBezTo>
                  <a:cubicBezTo>
                    <a:pt x="248" y="149"/>
                    <a:pt x="248" y="150"/>
                    <a:pt x="248" y="150"/>
                  </a:cubicBezTo>
                  <a:cubicBezTo>
                    <a:pt x="248" y="150"/>
                    <a:pt x="248" y="150"/>
                    <a:pt x="248" y="150"/>
                  </a:cubicBezTo>
                  <a:cubicBezTo>
                    <a:pt x="248" y="151"/>
                    <a:pt x="248" y="151"/>
                    <a:pt x="248" y="151"/>
                  </a:cubicBezTo>
                  <a:cubicBezTo>
                    <a:pt x="248" y="151"/>
                    <a:pt x="248" y="151"/>
                    <a:pt x="248" y="152"/>
                  </a:cubicBezTo>
                  <a:cubicBezTo>
                    <a:pt x="248" y="152"/>
                    <a:pt x="248" y="152"/>
                    <a:pt x="248" y="152"/>
                  </a:cubicBezTo>
                  <a:cubicBezTo>
                    <a:pt x="248" y="153"/>
                    <a:pt x="247" y="153"/>
                    <a:pt x="247" y="153"/>
                  </a:cubicBezTo>
                  <a:cubicBezTo>
                    <a:pt x="247" y="153"/>
                    <a:pt x="247" y="153"/>
                    <a:pt x="247" y="153"/>
                  </a:cubicBezTo>
                  <a:cubicBezTo>
                    <a:pt x="247" y="154"/>
                    <a:pt x="247" y="154"/>
                    <a:pt x="247" y="154"/>
                  </a:cubicBezTo>
                  <a:cubicBezTo>
                    <a:pt x="247" y="154"/>
                    <a:pt x="247" y="155"/>
                    <a:pt x="247" y="155"/>
                  </a:cubicBezTo>
                  <a:cubicBezTo>
                    <a:pt x="247" y="155"/>
                    <a:pt x="247" y="156"/>
                    <a:pt x="247" y="157"/>
                  </a:cubicBezTo>
                  <a:cubicBezTo>
                    <a:pt x="247" y="157"/>
                    <a:pt x="246" y="157"/>
                    <a:pt x="246" y="157"/>
                  </a:cubicBezTo>
                  <a:cubicBezTo>
                    <a:pt x="246" y="157"/>
                    <a:pt x="246" y="158"/>
                    <a:pt x="246" y="158"/>
                  </a:cubicBezTo>
                  <a:cubicBezTo>
                    <a:pt x="246" y="159"/>
                    <a:pt x="246" y="159"/>
                    <a:pt x="246" y="159"/>
                  </a:cubicBezTo>
                  <a:cubicBezTo>
                    <a:pt x="246" y="159"/>
                    <a:pt x="246" y="160"/>
                    <a:pt x="246" y="160"/>
                  </a:cubicBezTo>
                  <a:cubicBezTo>
                    <a:pt x="246" y="160"/>
                    <a:pt x="246" y="162"/>
                    <a:pt x="246" y="162"/>
                  </a:cubicBezTo>
                  <a:cubicBezTo>
                    <a:pt x="246" y="162"/>
                    <a:pt x="246" y="163"/>
                    <a:pt x="246" y="163"/>
                  </a:cubicBezTo>
                  <a:cubicBezTo>
                    <a:pt x="246" y="163"/>
                    <a:pt x="246" y="164"/>
                    <a:pt x="246" y="164"/>
                  </a:cubicBezTo>
                  <a:cubicBezTo>
                    <a:pt x="246" y="164"/>
                    <a:pt x="246" y="164"/>
                    <a:pt x="245" y="164"/>
                  </a:cubicBezTo>
                  <a:cubicBezTo>
                    <a:pt x="245" y="164"/>
                    <a:pt x="245" y="164"/>
                    <a:pt x="245" y="164"/>
                  </a:cubicBezTo>
                  <a:cubicBezTo>
                    <a:pt x="245" y="164"/>
                    <a:pt x="246" y="165"/>
                    <a:pt x="246" y="165"/>
                  </a:cubicBezTo>
                  <a:cubicBezTo>
                    <a:pt x="246" y="165"/>
                    <a:pt x="245" y="165"/>
                    <a:pt x="245" y="165"/>
                  </a:cubicBezTo>
                  <a:cubicBezTo>
                    <a:pt x="245" y="165"/>
                    <a:pt x="245" y="165"/>
                    <a:pt x="245" y="166"/>
                  </a:cubicBezTo>
                  <a:cubicBezTo>
                    <a:pt x="244" y="166"/>
                    <a:pt x="244" y="166"/>
                    <a:pt x="244" y="166"/>
                  </a:cubicBezTo>
                  <a:cubicBezTo>
                    <a:pt x="244" y="166"/>
                    <a:pt x="243" y="167"/>
                    <a:pt x="243" y="167"/>
                  </a:cubicBezTo>
                  <a:cubicBezTo>
                    <a:pt x="243" y="167"/>
                    <a:pt x="243" y="168"/>
                    <a:pt x="243" y="168"/>
                  </a:cubicBezTo>
                  <a:cubicBezTo>
                    <a:pt x="243" y="168"/>
                    <a:pt x="243" y="168"/>
                    <a:pt x="243" y="169"/>
                  </a:cubicBezTo>
                  <a:cubicBezTo>
                    <a:pt x="243" y="169"/>
                    <a:pt x="242" y="169"/>
                    <a:pt x="242" y="169"/>
                  </a:cubicBezTo>
                  <a:cubicBezTo>
                    <a:pt x="242" y="169"/>
                    <a:pt x="242" y="170"/>
                    <a:pt x="242" y="170"/>
                  </a:cubicBezTo>
                  <a:cubicBezTo>
                    <a:pt x="242" y="170"/>
                    <a:pt x="242" y="171"/>
                    <a:pt x="242" y="171"/>
                  </a:cubicBezTo>
                  <a:cubicBezTo>
                    <a:pt x="242" y="172"/>
                    <a:pt x="242" y="173"/>
                    <a:pt x="242" y="173"/>
                  </a:cubicBezTo>
                  <a:cubicBezTo>
                    <a:pt x="242" y="174"/>
                    <a:pt x="242" y="174"/>
                    <a:pt x="242" y="174"/>
                  </a:cubicBezTo>
                  <a:cubicBezTo>
                    <a:pt x="242" y="174"/>
                    <a:pt x="242" y="176"/>
                    <a:pt x="242" y="176"/>
                  </a:cubicBezTo>
                  <a:cubicBezTo>
                    <a:pt x="242" y="176"/>
                    <a:pt x="242" y="177"/>
                    <a:pt x="242" y="177"/>
                  </a:cubicBezTo>
                  <a:cubicBezTo>
                    <a:pt x="242" y="177"/>
                    <a:pt x="242" y="178"/>
                    <a:pt x="242" y="178"/>
                  </a:cubicBezTo>
                  <a:cubicBezTo>
                    <a:pt x="242" y="178"/>
                    <a:pt x="241" y="179"/>
                    <a:pt x="241" y="179"/>
                  </a:cubicBezTo>
                  <a:cubicBezTo>
                    <a:pt x="241" y="179"/>
                    <a:pt x="241" y="179"/>
                    <a:pt x="240" y="179"/>
                  </a:cubicBezTo>
                  <a:cubicBezTo>
                    <a:pt x="240" y="180"/>
                    <a:pt x="240" y="180"/>
                    <a:pt x="239" y="180"/>
                  </a:cubicBezTo>
                  <a:cubicBezTo>
                    <a:pt x="239" y="180"/>
                    <a:pt x="239" y="181"/>
                    <a:pt x="239" y="181"/>
                  </a:cubicBezTo>
                  <a:cubicBezTo>
                    <a:pt x="239" y="181"/>
                    <a:pt x="239" y="182"/>
                    <a:pt x="239" y="183"/>
                  </a:cubicBezTo>
                  <a:cubicBezTo>
                    <a:pt x="239" y="184"/>
                    <a:pt x="238" y="184"/>
                    <a:pt x="238" y="184"/>
                  </a:cubicBezTo>
                  <a:cubicBezTo>
                    <a:pt x="238" y="185"/>
                    <a:pt x="237" y="187"/>
                    <a:pt x="236" y="187"/>
                  </a:cubicBezTo>
                  <a:cubicBezTo>
                    <a:pt x="236" y="187"/>
                    <a:pt x="236" y="187"/>
                    <a:pt x="235" y="188"/>
                  </a:cubicBezTo>
                  <a:cubicBezTo>
                    <a:pt x="235" y="188"/>
                    <a:pt x="234" y="189"/>
                    <a:pt x="234" y="189"/>
                  </a:cubicBezTo>
                  <a:cubicBezTo>
                    <a:pt x="234" y="189"/>
                    <a:pt x="234" y="190"/>
                    <a:pt x="234" y="190"/>
                  </a:cubicBezTo>
                  <a:cubicBezTo>
                    <a:pt x="233" y="191"/>
                    <a:pt x="233" y="191"/>
                    <a:pt x="233" y="191"/>
                  </a:cubicBezTo>
                  <a:cubicBezTo>
                    <a:pt x="233" y="191"/>
                    <a:pt x="233" y="192"/>
                    <a:pt x="233" y="192"/>
                  </a:cubicBezTo>
                  <a:cubicBezTo>
                    <a:pt x="233" y="193"/>
                    <a:pt x="233" y="193"/>
                    <a:pt x="233" y="193"/>
                  </a:cubicBezTo>
                  <a:cubicBezTo>
                    <a:pt x="233" y="194"/>
                    <a:pt x="233" y="195"/>
                    <a:pt x="233" y="195"/>
                  </a:cubicBezTo>
                  <a:cubicBezTo>
                    <a:pt x="234" y="196"/>
                    <a:pt x="233" y="196"/>
                    <a:pt x="233" y="197"/>
                  </a:cubicBezTo>
                  <a:cubicBezTo>
                    <a:pt x="233" y="197"/>
                    <a:pt x="231" y="197"/>
                    <a:pt x="231" y="198"/>
                  </a:cubicBezTo>
                  <a:cubicBezTo>
                    <a:pt x="230" y="198"/>
                    <a:pt x="229" y="198"/>
                    <a:pt x="228" y="199"/>
                  </a:cubicBezTo>
                  <a:cubicBezTo>
                    <a:pt x="227" y="199"/>
                    <a:pt x="227" y="200"/>
                    <a:pt x="227" y="200"/>
                  </a:cubicBezTo>
                  <a:cubicBezTo>
                    <a:pt x="227" y="200"/>
                    <a:pt x="226" y="201"/>
                    <a:pt x="226" y="201"/>
                  </a:cubicBezTo>
                  <a:cubicBezTo>
                    <a:pt x="226" y="201"/>
                    <a:pt x="226" y="202"/>
                    <a:pt x="226" y="202"/>
                  </a:cubicBezTo>
                  <a:cubicBezTo>
                    <a:pt x="226" y="203"/>
                    <a:pt x="226" y="203"/>
                    <a:pt x="226" y="204"/>
                  </a:cubicBezTo>
                  <a:cubicBezTo>
                    <a:pt x="226" y="204"/>
                    <a:pt x="226" y="203"/>
                    <a:pt x="226" y="203"/>
                  </a:cubicBezTo>
                  <a:cubicBezTo>
                    <a:pt x="226" y="202"/>
                    <a:pt x="225" y="203"/>
                    <a:pt x="225" y="203"/>
                  </a:cubicBezTo>
                  <a:cubicBezTo>
                    <a:pt x="224" y="203"/>
                    <a:pt x="224" y="203"/>
                    <a:pt x="224" y="203"/>
                  </a:cubicBezTo>
                  <a:cubicBezTo>
                    <a:pt x="224" y="204"/>
                    <a:pt x="223" y="203"/>
                    <a:pt x="223" y="204"/>
                  </a:cubicBezTo>
                  <a:cubicBezTo>
                    <a:pt x="222" y="204"/>
                    <a:pt x="222" y="203"/>
                    <a:pt x="222" y="203"/>
                  </a:cubicBezTo>
                  <a:cubicBezTo>
                    <a:pt x="222" y="203"/>
                    <a:pt x="221" y="203"/>
                    <a:pt x="220" y="204"/>
                  </a:cubicBezTo>
                  <a:cubicBezTo>
                    <a:pt x="220" y="204"/>
                    <a:pt x="219" y="204"/>
                    <a:pt x="219" y="204"/>
                  </a:cubicBezTo>
                  <a:cubicBezTo>
                    <a:pt x="218" y="204"/>
                    <a:pt x="218" y="203"/>
                    <a:pt x="218" y="203"/>
                  </a:cubicBezTo>
                  <a:cubicBezTo>
                    <a:pt x="218" y="203"/>
                    <a:pt x="219" y="202"/>
                    <a:pt x="219" y="202"/>
                  </a:cubicBezTo>
                  <a:cubicBezTo>
                    <a:pt x="219" y="201"/>
                    <a:pt x="218" y="202"/>
                    <a:pt x="218" y="202"/>
                  </a:cubicBezTo>
                  <a:cubicBezTo>
                    <a:pt x="217" y="202"/>
                    <a:pt x="217" y="202"/>
                    <a:pt x="217" y="203"/>
                  </a:cubicBezTo>
                  <a:cubicBezTo>
                    <a:pt x="217" y="203"/>
                    <a:pt x="218" y="204"/>
                    <a:pt x="218" y="204"/>
                  </a:cubicBezTo>
                  <a:cubicBezTo>
                    <a:pt x="218" y="204"/>
                    <a:pt x="217" y="204"/>
                    <a:pt x="216" y="204"/>
                  </a:cubicBezTo>
                  <a:cubicBezTo>
                    <a:pt x="216" y="204"/>
                    <a:pt x="216" y="204"/>
                    <a:pt x="215" y="204"/>
                  </a:cubicBezTo>
                  <a:cubicBezTo>
                    <a:pt x="214" y="205"/>
                    <a:pt x="214" y="204"/>
                    <a:pt x="214" y="204"/>
                  </a:cubicBezTo>
                  <a:cubicBezTo>
                    <a:pt x="214" y="203"/>
                    <a:pt x="213" y="203"/>
                    <a:pt x="213" y="203"/>
                  </a:cubicBezTo>
                  <a:cubicBezTo>
                    <a:pt x="212" y="203"/>
                    <a:pt x="212" y="203"/>
                    <a:pt x="211" y="204"/>
                  </a:cubicBezTo>
                  <a:cubicBezTo>
                    <a:pt x="211" y="204"/>
                    <a:pt x="210" y="204"/>
                    <a:pt x="210" y="204"/>
                  </a:cubicBezTo>
                  <a:cubicBezTo>
                    <a:pt x="210" y="204"/>
                    <a:pt x="210" y="204"/>
                    <a:pt x="209" y="204"/>
                  </a:cubicBezTo>
                  <a:cubicBezTo>
                    <a:pt x="209" y="203"/>
                    <a:pt x="209" y="204"/>
                    <a:pt x="209" y="204"/>
                  </a:cubicBezTo>
                  <a:cubicBezTo>
                    <a:pt x="209" y="204"/>
                    <a:pt x="208" y="204"/>
                    <a:pt x="208" y="204"/>
                  </a:cubicBezTo>
                  <a:cubicBezTo>
                    <a:pt x="207" y="204"/>
                    <a:pt x="207" y="205"/>
                    <a:pt x="207" y="205"/>
                  </a:cubicBezTo>
                  <a:cubicBezTo>
                    <a:pt x="207" y="205"/>
                    <a:pt x="207" y="206"/>
                    <a:pt x="208" y="206"/>
                  </a:cubicBezTo>
                  <a:cubicBezTo>
                    <a:pt x="209" y="206"/>
                    <a:pt x="208" y="206"/>
                    <a:pt x="208" y="207"/>
                  </a:cubicBezTo>
                  <a:cubicBezTo>
                    <a:pt x="208" y="207"/>
                    <a:pt x="207" y="207"/>
                    <a:pt x="207" y="207"/>
                  </a:cubicBezTo>
                  <a:cubicBezTo>
                    <a:pt x="207" y="207"/>
                    <a:pt x="206" y="207"/>
                    <a:pt x="206" y="207"/>
                  </a:cubicBezTo>
                  <a:cubicBezTo>
                    <a:pt x="205" y="207"/>
                    <a:pt x="205" y="207"/>
                    <a:pt x="205" y="207"/>
                  </a:cubicBezTo>
                  <a:cubicBezTo>
                    <a:pt x="205" y="207"/>
                    <a:pt x="204" y="208"/>
                    <a:pt x="204" y="208"/>
                  </a:cubicBezTo>
                  <a:cubicBezTo>
                    <a:pt x="204" y="208"/>
                    <a:pt x="203" y="208"/>
                    <a:pt x="203" y="208"/>
                  </a:cubicBezTo>
                  <a:cubicBezTo>
                    <a:pt x="203" y="208"/>
                    <a:pt x="202" y="209"/>
                    <a:pt x="202" y="209"/>
                  </a:cubicBezTo>
                  <a:cubicBezTo>
                    <a:pt x="202" y="209"/>
                    <a:pt x="202" y="210"/>
                    <a:pt x="202" y="210"/>
                  </a:cubicBezTo>
                  <a:cubicBezTo>
                    <a:pt x="202" y="210"/>
                    <a:pt x="202" y="210"/>
                    <a:pt x="202" y="210"/>
                  </a:cubicBezTo>
                  <a:cubicBezTo>
                    <a:pt x="201" y="210"/>
                    <a:pt x="201" y="210"/>
                    <a:pt x="201" y="210"/>
                  </a:cubicBezTo>
                  <a:cubicBezTo>
                    <a:pt x="200" y="210"/>
                    <a:pt x="200" y="210"/>
                    <a:pt x="199" y="210"/>
                  </a:cubicBezTo>
                  <a:cubicBezTo>
                    <a:pt x="199" y="210"/>
                    <a:pt x="199" y="210"/>
                    <a:pt x="198" y="210"/>
                  </a:cubicBezTo>
                  <a:cubicBezTo>
                    <a:pt x="198" y="210"/>
                    <a:pt x="197" y="210"/>
                    <a:pt x="197" y="211"/>
                  </a:cubicBezTo>
                  <a:cubicBezTo>
                    <a:pt x="197" y="211"/>
                    <a:pt x="196" y="211"/>
                    <a:pt x="196" y="211"/>
                  </a:cubicBezTo>
                  <a:cubicBezTo>
                    <a:pt x="196" y="211"/>
                    <a:pt x="196" y="211"/>
                    <a:pt x="195" y="212"/>
                  </a:cubicBezTo>
                  <a:cubicBezTo>
                    <a:pt x="195" y="212"/>
                    <a:pt x="195" y="212"/>
                    <a:pt x="194" y="212"/>
                  </a:cubicBezTo>
                  <a:cubicBezTo>
                    <a:pt x="194" y="212"/>
                    <a:pt x="193" y="212"/>
                    <a:pt x="193" y="213"/>
                  </a:cubicBezTo>
                  <a:cubicBezTo>
                    <a:pt x="192" y="213"/>
                    <a:pt x="191" y="214"/>
                    <a:pt x="191" y="214"/>
                  </a:cubicBezTo>
                  <a:cubicBezTo>
                    <a:pt x="191" y="215"/>
                    <a:pt x="191" y="215"/>
                    <a:pt x="190" y="215"/>
                  </a:cubicBezTo>
                  <a:cubicBezTo>
                    <a:pt x="190" y="215"/>
                    <a:pt x="189" y="216"/>
                    <a:pt x="189" y="216"/>
                  </a:cubicBezTo>
                  <a:cubicBezTo>
                    <a:pt x="188" y="217"/>
                    <a:pt x="187" y="217"/>
                    <a:pt x="187" y="217"/>
                  </a:cubicBezTo>
                  <a:cubicBezTo>
                    <a:pt x="187" y="218"/>
                    <a:pt x="186" y="218"/>
                    <a:pt x="186" y="219"/>
                  </a:cubicBezTo>
                  <a:cubicBezTo>
                    <a:pt x="185" y="219"/>
                    <a:pt x="185" y="219"/>
                    <a:pt x="185" y="219"/>
                  </a:cubicBezTo>
                  <a:cubicBezTo>
                    <a:pt x="185" y="219"/>
                    <a:pt x="185" y="219"/>
                    <a:pt x="185" y="219"/>
                  </a:cubicBezTo>
                  <a:cubicBezTo>
                    <a:pt x="184" y="219"/>
                    <a:pt x="184" y="219"/>
                    <a:pt x="184" y="220"/>
                  </a:cubicBezTo>
                  <a:cubicBezTo>
                    <a:pt x="185" y="220"/>
                    <a:pt x="185" y="220"/>
                    <a:pt x="185" y="220"/>
                  </a:cubicBezTo>
                  <a:cubicBezTo>
                    <a:pt x="185" y="220"/>
                    <a:pt x="184" y="221"/>
                    <a:pt x="184" y="221"/>
                  </a:cubicBezTo>
                  <a:cubicBezTo>
                    <a:pt x="184" y="221"/>
                    <a:pt x="183" y="221"/>
                    <a:pt x="183" y="221"/>
                  </a:cubicBezTo>
                  <a:cubicBezTo>
                    <a:pt x="183" y="221"/>
                    <a:pt x="183" y="222"/>
                    <a:pt x="183" y="222"/>
                  </a:cubicBezTo>
                  <a:cubicBezTo>
                    <a:pt x="183" y="222"/>
                    <a:pt x="182" y="222"/>
                    <a:pt x="182" y="223"/>
                  </a:cubicBezTo>
                  <a:cubicBezTo>
                    <a:pt x="182" y="223"/>
                    <a:pt x="182" y="223"/>
                    <a:pt x="182" y="222"/>
                  </a:cubicBezTo>
                  <a:cubicBezTo>
                    <a:pt x="181" y="222"/>
                    <a:pt x="182" y="222"/>
                    <a:pt x="182" y="222"/>
                  </a:cubicBezTo>
                  <a:cubicBezTo>
                    <a:pt x="181" y="221"/>
                    <a:pt x="181" y="222"/>
                    <a:pt x="181" y="222"/>
                  </a:cubicBezTo>
                  <a:cubicBezTo>
                    <a:pt x="181" y="222"/>
                    <a:pt x="180" y="223"/>
                    <a:pt x="180" y="223"/>
                  </a:cubicBezTo>
                  <a:cubicBezTo>
                    <a:pt x="179" y="223"/>
                    <a:pt x="180" y="223"/>
                    <a:pt x="180" y="223"/>
                  </a:cubicBezTo>
                  <a:cubicBezTo>
                    <a:pt x="180" y="224"/>
                    <a:pt x="181" y="224"/>
                    <a:pt x="181" y="224"/>
                  </a:cubicBezTo>
                  <a:cubicBezTo>
                    <a:pt x="181" y="224"/>
                    <a:pt x="181" y="224"/>
                    <a:pt x="181" y="225"/>
                  </a:cubicBezTo>
                  <a:cubicBezTo>
                    <a:pt x="181" y="225"/>
                    <a:pt x="180" y="226"/>
                    <a:pt x="180" y="226"/>
                  </a:cubicBezTo>
                  <a:cubicBezTo>
                    <a:pt x="180" y="226"/>
                    <a:pt x="180" y="227"/>
                    <a:pt x="180" y="227"/>
                  </a:cubicBezTo>
                  <a:cubicBezTo>
                    <a:pt x="180" y="227"/>
                    <a:pt x="180" y="228"/>
                    <a:pt x="180" y="228"/>
                  </a:cubicBezTo>
                  <a:cubicBezTo>
                    <a:pt x="179" y="228"/>
                    <a:pt x="179" y="229"/>
                    <a:pt x="179" y="229"/>
                  </a:cubicBezTo>
                  <a:cubicBezTo>
                    <a:pt x="178" y="229"/>
                    <a:pt x="178" y="230"/>
                    <a:pt x="179" y="230"/>
                  </a:cubicBezTo>
                  <a:cubicBezTo>
                    <a:pt x="179" y="230"/>
                    <a:pt x="179" y="229"/>
                    <a:pt x="179" y="229"/>
                  </a:cubicBezTo>
                  <a:cubicBezTo>
                    <a:pt x="180" y="229"/>
                    <a:pt x="180" y="229"/>
                    <a:pt x="180" y="229"/>
                  </a:cubicBezTo>
                  <a:cubicBezTo>
                    <a:pt x="180" y="229"/>
                    <a:pt x="180" y="229"/>
                    <a:pt x="180" y="230"/>
                  </a:cubicBezTo>
                  <a:cubicBezTo>
                    <a:pt x="180" y="230"/>
                    <a:pt x="180" y="231"/>
                    <a:pt x="180" y="231"/>
                  </a:cubicBezTo>
                  <a:cubicBezTo>
                    <a:pt x="179" y="232"/>
                    <a:pt x="179" y="232"/>
                    <a:pt x="179" y="232"/>
                  </a:cubicBezTo>
                  <a:cubicBezTo>
                    <a:pt x="179" y="233"/>
                    <a:pt x="179" y="233"/>
                    <a:pt x="179" y="233"/>
                  </a:cubicBezTo>
                  <a:cubicBezTo>
                    <a:pt x="179" y="233"/>
                    <a:pt x="180" y="235"/>
                    <a:pt x="180" y="235"/>
                  </a:cubicBezTo>
                  <a:cubicBezTo>
                    <a:pt x="180" y="235"/>
                    <a:pt x="180" y="236"/>
                    <a:pt x="180" y="236"/>
                  </a:cubicBezTo>
                  <a:cubicBezTo>
                    <a:pt x="180" y="236"/>
                    <a:pt x="180" y="237"/>
                    <a:pt x="180" y="237"/>
                  </a:cubicBezTo>
                  <a:cubicBezTo>
                    <a:pt x="179" y="237"/>
                    <a:pt x="180" y="237"/>
                    <a:pt x="180" y="237"/>
                  </a:cubicBezTo>
                  <a:cubicBezTo>
                    <a:pt x="180" y="237"/>
                    <a:pt x="180" y="237"/>
                    <a:pt x="180" y="238"/>
                  </a:cubicBezTo>
                  <a:cubicBezTo>
                    <a:pt x="180" y="238"/>
                    <a:pt x="180" y="238"/>
                    <a:pt x="180" y="238"/>
                  </a:cubicBezTo>
                  <a:cubicBezTo>
                    <a:pt x="180" y="238"/>
                    <a:pt x="180" y="239"/>
                    <a:pt x="180" y="239"/>
                  </a:cubicBezTo>
                  <a:cubicBezTo>
                    <a:pt x="180" y="239"/>
                    <a:pt x="180" y="239"/>
                    <a:pt x="180" y="239"/>
                  </a:cubicBezTo>
                  <a:cubicBezTo>
                    <a:pt x="180" y="239"/>
                    <a:pt x="180" y="239"/>
                    <a:pt x="180" y="239"/>
                  </a:cubicBezTo>
                  <a:cubicBezTo>
                    <a:pt x="180" y="239"/>
                    <a:pt x="180" y="239"/>
                    <a:pt x="180" y="239"/>
                  </a:cubicBezTo>
                  <a:cubicBezTo>
                    <a:pt x="180" y="239"/>
                    <a:pt x="180" y="238"/>
                    <a:pt x="181" y="238"/>
                  </a:cubicBezTo>
                  <a:cubicBezTo>
                    <a:pt x="181" y="238"/>
                    <a:pt x="181" y="238"/>
                    <a:pt x="181" y="238"/>
                  </a:cubicBezTo>
                  <a:cubicBezTo>
                    <a:pt x="181" y="238"/>
                    <a:pt x="181" y="239"/>
                    <a:pt x="181" y="239"/>
                  </a:cubicBezTo>
                  <a:cubicBezTo>
                    <a:pt x="181" y="239"/>
                    <a:pt x="181" y="239"/>
                    <a:pt x="181" y="240"/>
                  </a:cubicBezTo>
                  <a:cubicBezTo>
                    <a:pt x="181" y="240"/>
                    <a:pt x="181" y="240"/>
                    <a:pt x="181" y="240"/>
                  </a:cubicBezTo>
                  <a:cubicBezTo>
                    <a:pt x="180" y="240"/>
                    <a:pt x="180" y="241"/>
                    <a:pt x="180" y="241"/>
                  </a:cubicBezTo>
                  <a:cubicBezTo>
                    <a:pt x="180" y="241"/>
                    <a:pt x="180" y="241"/>
                    <a:pt x="180" y="241"/>
                  </a:cubicBezTo>
                  <a:cubicBezTo>
                    <a:pt x="180" y="241"/>
                    <a:pt x="180" y="241"/>
                    <a:pt x="180" y="240"/>
                  </a:cubicBezTo>
                  <a:cubicBezTo>
                    <a:pt x="180" y="240"/>
                    <a:pt x="180" y="240"/>
                    <a:pt x="180" y="240"/>
                  </a:cubicBezTo>
                  <a:cubicBezTo>
                    <a:pt x="180" y="240"/>
                    <a:pt x="180" y="239"/>
                    <a:pt x="180" y="239"/>
                  </a:cubicBezTo>
                  <a:cubicBezTo>
                    <a:pt x="180" y="239"/>
                    <a:pt x="180" y="240"/>
                    <a:pt x="180" y="240"/>
                  </a:cubicBezTo>
                  <a:cubicBezTo>
                    <a:pt x="179" y="240"/>
                    <a:pt x="180" y="240"/>
                    <a:pt x="180" y="240"/>
                  </a:cubicBezTo>
                  <a:cubicBezTo>
                    <a:pt x="180" y="240"/>
                    <a:pt x="179" y="241"/>
                    <a:pt x="179" y="241"/>
                  </a:cubicBezTo>
                  <a:cubicBezTo>
                    <a:pt x="179" y="241"/>
                    <a:pt x="179" y="242"/>
                    <a:pt x="180" y="242"/>
                  </a:cubicBezTo>
                  <a:cubicBezTo>
                    <a:pt x="180" y="242"/>
                    <a:pt x="180" y="242"/>
                    <a:pt x="180" y="243"/>
                  </a:cubicBezTo>
                  <a:cubicBezTo>
                    <a:pt x="180" y="243"/>
                    <a:pt x="179" y="243"/>
                    <a:pt x="179" y="244"/>
                  </a:cubicBezTo>
                  <a:cubicBezTo>
                    <a:pt x="179" y="244"/>
                    <a:pt x="179" y="245"/>
                    <a:pt x="179" y="245"/>
                  </a:cubicBezTo>
                  <a:cubicBezTo>
                    <a:pt x="179" y="245"/>
                    <a:pt x="178" y="245"/>
                    <a:pt x="178" y="245"/>
                  </a:cubicBezTo>
                  <a:cubicBezTo>
                    <a:pt x="178" y="246"/>
                    <a:pt x="178" y="246"/>
                    <a:pt x="178" y="246"/>
                  </a:cubicBezTo>
                  <a:cubicBezTo>
                    <a:pt x="178" y="247"/>
                    <a:pt x="178" y="246"/>
                    <a:pt x="178" y="246"/>
                  </a:cubicBezTo>
                  <a:cubicBezTo>
                    <a:pt x="178" y="246"/>
                    <a:pt x="179" y="247"/>
                    <a:pt x="178" y="247"/>
                  </a:cubicBezTo>
                  <a:cubicBezTo>
                    <a:pt x="178" y="247"/>
                    <a:pt x="178" y="247"/>
                    <a:pt x="178" y="248"/>
                  </a:cubicBezTo>
                  <a:cubicBezTo>
                    <a:pt x="177" y="248"/>
                    <a:pt x="176" y="249"/>
                    <a:pt x="176" y="249"/>
                  </a:cubicBezTo>
                  <a:cubicBezTo>
                    <a:pt x="175" y="250"/>
                    <a:pt x="174" y="251"/>
                    <a:pt x="174" y="251"/>
                  </a:cubicBezTo>
                  <a:cubicBezTo>
                    <a:pt x="173" y="251"/>
                    <a:pt x="173" y="252"/>
                    <a:pt x="172" y="253"/>
                  </a:cubicBezTo>
                  <a:cubicBezTo>
                    <a:pt x="172" y="253"/>
                    <a:pt x="172" y="253"/>
                    <a:pt x="172" y="254"/>
                  </a:cubicBezTo>
                  <a:cubicBezTo>
                    <a:pt x="172" y="254"/>
                    <a:pt x="171" y="254"/>
                    <a:pt x="171" y="254"/>
                  </a:cubicBezTo>
                  <a:cubicBezTo>
                    <a:pt x="171" y="255"/>
                    <a:pt x="171" y="255"/>
                    <a:pt x="171" y="255"/>
                  </a:cubicBezTo>
                  <a:cubicBezTo>
                    <a:pt x="170" y="256"/>
                    <a:pt x="170" y="257"/>
                    <a:pt x="170" y="257"/>
                  </a:cubicBezTo>
                  <a:cubicBezTo>
                    <a:pt x="169" y="258"/>
                    <a:pt x="169" y="259"/>
                    <a:pt x="169" y="259"/>
                  </a:cubicBezTo>
                  <a:cubicBezTo>
                    <a:pt x="169" y="259"/>
                    <a:pt x="168" y="261"/>
                    <a:pt x="168" y="261"/>
                  </a:cubicBezTo>
                  <a:cubicBezTo>
                    <a:pt x="168" y="261"/>
                    <a:pt x="168" y="262"/>
                    <a:pt x="167" y="263"/>
                  </a:cubicBezTo>
                  <a:cubicBezTo>
                    <a:pt x="167" y="263"/>
                    <a:pt x="167" y="264"/>
                    <a:pt x="167" y="265"/>
                  </a:cubicBezTo>
                  <a:cubicBezTo>
                    <a:pt x="166" y="265"/>
                    <a:pt x="166" y="266"/>
                    <a:pt x="165" y="266"/>
                  </a:cubicBezTo>
                  <a:cubicBezTo>
                    <a:pt x="165" y="267"/>
                    <a:pt x="165" y="267"/>
                    <a:pt x="165" y="268"/>
                  </a:cubicBezTo>
                  <a:cubicBezTo>
                    <a:pt x="165" y="268"/>
                    <a:pt x="164" y="269"/>
                    <a:pt x="164" y="269"/>
                  </a:cubicBezTo>
                  <a:cubicBezTo>
                    <a:pt x="163" y="269"/>
                    <a:pt x="163" y="269"/>
                    <a:pt x="163" y="270"/>
                  </a:cubicBezTo>
                  <a:cubicBezTo>
                    <a:pt x="162" y="270"/>
                    <a:pt x="162" y="270"/>
                    <a:pt x="162" y="271"/>
                  </a:cubicBezTo>
                  <a:cubicBezTo>
                    <a:pt x="162" y="271"/>
                    <a:pt x="161" y="272"/>
                    <a:pt x="161" y="272"/>
                  </a:cubicBezTo>
                  <a:cubicBezTo>
                    <a:pt x="161" y="272"/>
                    <a:pt x="160" y="273"/>
                    <a:pt x="160" y="273"/>
                  </a:cubicBezTo>
                  <a:cubicBezTo>
                    <a:pt x="159" y="273"/>
                    <a:pt x="159" y="274"/>
                    <a:pt x="158" y="274"/>
                  </a:cubicBezTo>
                  <a:cubicBezTo>
                    <a:pt x="158" y="274"/>
                    <a:pt x="157" y="275"/>
                    <a:pt x="157" y="275"/>
                  </a:cubicBezTo>
                  <a:cubicBezTo>
                    <a:pt x="157" y="275"/>
                    <a:pt x="156" y="276"/>
                    <a:pt x="156" y="276"/>
                  </a:cubicBezTo>
                  <a:cubicBezTo>
                    <a:pt x="156" y="276"/>
                    <a:pt x="155" y="276"/>
                    <a:pt x="155" y="276"/>
                  </a:cubicBezTo>
                  <a:cubicBezTo>
                    <a:pt x="155" y="276"/>
                    <a:pt x="155" y="276"/>
                    <a:pt x="155" y="275"/>
                  </a:cubicBezTo>
                  <a:cubicBezTo>
                    <a:pt x="155" y="275"/>
                    <a:pt x="155" y="275"/>
                    <a:pt x="155" y="275"/>
                  </a:cubicBezTo>
                  <a:cubicBezTo>
                    <a:pt x="156" y="275"/>
                    <a:pt x="155" y="275"/>
                    <a:pt x="155" y="275"/>
                  </a:cubicBezTo>
                  <a:cubicBezTo>
                    <a:pt x="155" y="275"/>
                    <a:pt x="155" y="274"/>
                    <a:pt x="155" y="274"/>
                  </a:cubicBezTo>
                  <a:cubicBezTo>
                    <a:pt x="155" y="274"/>
                    <a:pt x="156" y="274"/>
                    <a:pt x="156" y="274"/>
                  </a:cubicBezTo>
                  <a:cubicBezTo>
                    <a:pt x="156" y="274"/>
                    <a:pt x="156" y="274"/>
                    <a:pt x="156" y="274"/>
                  </a:cubicBezTo>
                  <a:cubicBezTo>
                    <a:pt x="156" y="274"/>
                    <a:pt x="157" y="274"/>
                    <a:pt x="157" y="274"/>
                  </a:cubicBezTo>
                  <a:cubicBezTo>
                    <a:pt x="157" y="274"/>
                    <a:pt x="158" y="273"/>
                    <a:pt x="158" y="273"/>
                  </a:cubicBezTo>
                  <a:cubicBezTo>
                    <a:pt x="158" y="273"/>
                    <a:pt x="159" y="273"/>
                    <a:pt x="159" y="273"/>
                  </a:cubicBezTo>
                  <a:cubicBezTo>
                    <a:pt x="159" y="272"/>
                    <a:pt x="159" y="272"/>
                    <a:pt x="159" y="272"/>
                  </a:cubicBezTo>
                  <a:cubicBezTo>
                    <a:pt x="160" y="272"/>
                    <a:pt x="160" y="272"/>
                    <a:pt x="160" y="272"/>
                  </a:cubicBezTo>
                  <a:cubicBezTo>
                    <a:pt x="160" y="271"/>
                    <a:pt x="161" y="270"/>
                    <a:pt x="161" y="270"/>
                  </a:cubicBezTo>
                  <a:cubicBezTo>
                    <a:pt x="161" y="270"/>
                    <a:pt x="161" y="268"/>
                    <a:pt x="161" y="268"/>
                  </a:cubicBezTo>
                  <a:cubicBezTo>
                    <a:pt x="161" y="268"/>
                    <a:pt x="162" y="268"/>
                    <a:pt x="162" y="268"/>
                  </a:cubicBezTo>
                  <a:cubicBezTo>
                    <a:pt x="162" y="268"/>
                    <a:pt x="162" y="268"/>
                    <a:pt x="162" y="268"/>
                  </a:cubicBezTo>
                  <a:cubicBezTo>
                    <a:pt x="163" y="268"/>
                    <a:pt x="163" y="268"/>
                    <a:pt x="163" y="267"/>
                  </a:cubicBezTo>
                  <a:cubicBezTo>
                    <a:pt x="163" y="267"/>
                    <a:pt x="163" y="267"/>
                    <a:pt x="163" y="267"/>
                  </a:cubicBezTo>
                  <a:cubicBezTo>
                    <a:pt x="163" y="267"/>
                    <a:pt x="163" y="267"/>
                    <a:pt x="163" y="267"/>
                  </a:cubicBezTo>
                  <a:cubicBezTo>
                    <a:pt x="164" y="267"/>
                    <a:pt x="164" y="266"/>
                    <a:pt x="164" y="266"/>
                  </a:cubicBezTo>
                  <a:cubicBezTo>
                    <a:pt x="164" y="266"/>
                    <a:pt x="164" y="266"/>
                    <a:pt x="164" y="266"/>
                  </a:cubicBezTo>
                  <a:cubicBezTo>
                    <a:pt x="165" y="266"/>
                    <a:pt x="165" y="265"/>
                    <a:pt x="165" y="265"/>
                  </a:cubicBezTo>
                  <a:cubicBezTo>
                    <a:pt x="165" y="265"/>
                    <a:pt x="165" y="263"/>
                    <a:pt x="165" y="262"/>
                  </a:cubicBezTo>
                  <a:cubicBezTo>
                    <a:pt x="165" y="262"/>
                    <a:pt x="165" y="263"/>
                    <a:pt x="165" y="263"/>
                  </a:cubicBezTo>
                  <a:cubicBezTo>
                    <a:pt x="165" y="263"/>
                    <a:pt x="166" y="263"/>
                    <a:pt x="166" y="263"/>
                  </a:cubicBezTo>
                  <a:cubicBezTo>
                    <a:pt x="166" y="263"/>
                    <a:pt x="166" y="262"/>
                    <a:pt x="166" y="262"/>
                  </a:cubicBezTo>
                  <a:cubicBezTo>
                    <a:pt x="166" y="262"/>
                    <a:pt x="166" y="261"/>
                    <a:pt x="166" y="261"/>
                  </a:cubicBezTo>
                  <a:cubicBezTo>
                    <a:pt x="166" y="261"/>
                    <a:pt x="165" y="261"/>
                    <a:pt x="165" y="261"/>
                  </a:cubicBezTo>
                  <a:cubicBezTo>
                    <a:pt x="165" y="261"/>
                    <a:pt x="165" y="261"/>
                    <a:pt x="165" y="261"/>
                  </a:cubicBezTo>
                  <a:cubicBezTo>
                    <a:pt x="165" y="262"/>
                    <a:pt x="164" y="262"/>
                    <a:pt x="164" y="262"/>
                  </a:cubicBezTo>
                  <a:cubicBezTo>
                    <a:pt x="164" y="262"/>
                    <a:pt x="163" y="262"/>
                    <a:pt x="163" y="262"/>
                  </a:cubicBezTo>
                  <a:cubicBezTo>
                    <a:pt x="163" y="262"/>
                    <a:pt x="163" y="262"/>
                    <a:pt x="162" y="262"/>
                  </a:cubicBezTo>
                  <a:cubicBezTo>
                    <a:pt x="162" y="262"/>
                    <a:pt x="162" y="261"/>
                    <a:pt x="162" y="261"/>
                  </a:cubicBezTo>
                  <a:cubicBezTo>
                    <a:pt x="162" y="261"/>
                    <a:pt x="162" y="261"/>
                    <a:pt x="161" y="261"/>
                  </a:cubicBezTo>
                  <a:cubicBezTo>
                    <a:pt x="161" y="261"/>
                    <a:pt x="161" y="260"/>
                    <a:pt x="161" y="260"/>
                  </a:cubicBezTo>
                  <a:cubicBezTo>
                    <a:pt x="161" y="260"/>
                    <a:pt x="161" y="259"/>
                    <a:pt x="161" y="259"/>
                  </a:cubicBezTo>
                  <a:cubicBezTo>
                    <a:pt x="161" y="259"/>
                    <a:pt x="161" y="259"/>
                    <a:pt x="161" y="260"/>
                  </a:cubicBezTo>
                  <a:cubicBezTo>
                    <a:pt x="160" y="260"/>
                    <a:pt x="160" y="261"/>
                    <a:pt x="161" y="261"/>
                  </a:cubicBezTo>
                  <a:cubicBezTo>
                    <a:pt x="161" y="261"/>
                    <a:pt x="161" y="262"/>
                    <a:pt x="161" y="262"/>
                  </a:cubicBezTo>
                  <a:cubicBezTo>
                    <a:pt x="161" y="262"/>
                    <a:pt x="161" y="262"/>
                    <a:pt x="161" y="263"/>
                  </a:cubicBezTo>
                  <a:cubicBezTo>
                    <a:pt x="161" y="263"/>
                    <a:pt x="161" y="263"/>
                    <a:pt x="161" y="263"/>
                  </a:cubicBezTo>
                  <a:cubicBezTo>
                    <a:pt x="161" y="263"/>
                    <a:pt x="161" y="264"/>
                    <a:pt x="160" y="264"/>
                  </a:cubicBezTo>
                  <a:cubicBezTo>
                    <a:pt x="160" y="264"/>
                    <a:pt x="160" y="264"/>
                    <a:pt x="160" y="265"/>
                  </a:cubicBezTo>
                  <a:cubicBezTo>
                    <a:pt x="160" y="265"/>
                    <a:pt x="160" y="266"/>
                    <a:pt x="160" y="266"/>
                  </a:cubicBezTo>
                  <a:cubicBezTo>
                    <a:pt x="160" y="266"/>
                    <a:pt x="160" y="266"/>
                    <a:pt x="160" y="266"/>
                  </a:cubicBezTo>
                  <a:cubicBezTo>
                    <a:pt x="159" y="266"/>
                    <a:pt x="159" y="267"/>
                    <a:pt x="159" y="267"/>
                  </a:cubicBezTo>
                  <a:cubicBezTo>
                    <a:pt x="159" y="267"/>
                    <a:pt x="159" y="268"/>
                    <a:pt x="159" y="268"/>
                  </a:cubicBezTo>
                  <a:cubicBezTo>
                    <a:pt x="159" y="268"/>
                    <a:pt x="159" y="268"/>
                    <a:pt x="159" y="268"/>
                  </a:cubicBezTo>
                  <a:cubicBezTo>
                    <a:pt x="158" y="269"/>
                    <a:pt x="158" y="269"/>
                    <a:pt x="158" y="269"/>
                  </a:cubicBezTo>
                  <a:cubicBezTo>
                    <a:pt x="158" y="269"/>
                    <a:pt x="158" y="269"/>
                    <a:pt x="158" y="269"/>
                  </a:cubicBezTo>
                  <a:cubicBezTo>
                    <a:pt x="157" y="270"/>
                    <a:pt x="157" y="270"/>
                    <a:pt x="156" y="270"/>
                  </a:cubicBezTo>
                  <a:cubicBezTo>
                    <a:pt x="156" y="270"/>
                    <a:pt x="156" y="270"/>
                    <a:pt x="156" y="271"/>
                  </a:cubicBezTo>
                  <a:cubicBezTo>
                    <a:pt x="155" y="271"/>
                    <a:pt x="156" y="272"/>
                    <a:pt x="156" y="272"/>
                  </a:cubicBezTo>
                  <a:cubicBezTo>
                    <a:pt x="156" y="273"/>
                    <a:pt x="155" y="273"/>
                    <a:pt x="155" y="273"/>
                  </a:cubicBezTo>
                  <a:cubicBezTo>
                    <a:pt x="155" y="273"/>
                    <a:pt x="155" y="273"/>
                    <a:pt x="154" y="273"/>
                  </a:cubicBezTo>
                  <a:cubicBezTo>
                    <a:pt x="154" y="274"/>
                    <a:pt x="154" y="274"/>
                    <a:pt x="154" y="274"/>
                  </a:cubicBezTo>
                  <a:cubicBezTo>
                    <a:pt x="154" y="274"/>
                    <a:pt x="154" y="275"/>
                    <a:pt x="154" y="275"/>
                  </a:cubicBezTo>
                  <a:cubicBezTo>
                    <a:pt x="154" y="275"/>
                    <a:pt x="154" y="275"/>
                    <a:pt x="154" y="276"/>
                  </a:cubicBezTo>
                  <a:cubicBezTo>
                    <a:pt x="154" y="276"/>
                    <a:pt x="154" y="276"/>
                    <a:pt x="154" y="276"/>
                  </a:cubicBezTo>
                  <a:cubicBezTo>
                    <a:pt x="154" y="276"/>
                    <a:pt x="154" y="276"/>
                    <a:pt x="155" y="276"/>
                  </a:cubicBezTo>
                  <a:cubicBezTo>
                    <a:pt x="155" y="276"/>
                    <a:pt x="155" y="277"/>
                    <a:pt x="155" y="277"/>
                  </a:cubicBezTo>
                  <a:cubicBezTo>
                    <a:pt x="155" y="277"/>
                    <a:pt x="154" y="277"/>
                    <a:pt x="154" y="278"/>
                  </a:cubicBezTo>
                  <a:cubicBezTo>
                    <a:pt x="154" y="278"/>
                    <a:pt x="153" y="279"/>
                    <a:pt x="153" y="279"/>
                  </a:cubicBezTo>
                  <a:cubicBezTo>
                    <a:pt x="153" y="280"/>
                    <a:pt x="153" y="281"/>
                    <a:pt x="152" y="282"/>
                  </a:cubicBezTo>
                  <a:cubicBezTo>
                    <a:pt x="152" y="282"/>
                    <a:pt x="152" y="284"/>
                    <a:pt x="151" y="284"/>
                  </a:cubicBezTo>
                  <a:cubicBezTo>
                    <a:pt x="151" y="285"/>
                    <a:pt x="151" y="286"/>
                    <a:pt x="150" y="286"/>
                  </a:cubicBezTo>
                  <a:cubicBezTo>
                    <a:pt x="150" y="286"/>
                    <a:pt x="149" y="287"/>
                    <a:pt x="149" y="287"/>
                  </a:cubicBezTo>
                  <a:cubicBezTo>
                    <a:pt x="149" y="288"/>
                    <a:pt x="148" y="288"/>
                    <a:pt x="148" y="288"/>
                  </a:cubicBezTo>
                  <a:cubicBezTo>
                    <a:pt x="148" y="288"/>
                    <a:pt x="147" y="289"/>
                    <a:pt x="147" y="289"/>
                  </a:cubicBezTo>
                  <a:cubicBezTo>
                    <a:pt x="147" y="290"/>
                    <a:pt x="146" y="290"/>
                    <a:pt x="146" y="290"/>
                  </a:cubicBezTo>
                  <a:cubicBezTo>
                    <a:pt x="145" y="290"/>
                    <a:pt x="145" y="290"/>
                    <a:pt x="145" y="290"/>
                  </a:cubicBezTo>
                  <a:cubicBezTo>
                    <a:pt x="145" y="285"/>
                    <a:pt x="145" y="285"/>
                    <a:pt x="145" y="285"/>
                  </a:cubicBezTo>
                  <a:cubicBezTo>
                    <a:pt x="148" y="282"/>
                    <a:pt x="148" y="282"/>
                    <a:pt x="148" y="282"/>
                  </a:cubicBezTo>
                  <a:cubicBezTo>
                    <a:pt x="147" y="281"/>
                    <a:pt x="147" y="281"/>
                    <a:pt x="147" y="281"/>
                  </a:cubicBezTo>
                  <a:cubicBezTo>
                    <a:pt x="147" y="281"/>
                    <a:pt x="144" y="278"/>
                    <a:pt x="144" y="278"/>
                  </a:cubicBezTo>
                  <a:cubicBezTo>
                    <a:pt x="144" y="278"/>
                    <a:pt x="144" y="276"/>
                    <a:pt x="144" y="276"/>
                  </a:cubicBezTo>
                  <a:cubicBezTo>
                    <a:pt x="144" y="276"/>
                    <a:pt x="143" y="276"/>
                    <a:pt x="143" y="276"/>
                  </a:cubicBezTo>
                  <a:cubicBezTo>
                    <a:pt x="143" y="276"/>
                    <a:pt x="142" y="275"/>
                    <a:pt x="142" y="275"/>
                  </a:cubicBezTo>
                  <a:cubicBezTo>
                    <a:pt x="142" y="275"/>
                    <a:pt x="141" y="275"/>
                    <a:pt x="141" y="275"/>
                  </a:cubicBezTo>
                  <a:cubicBezTo>
                    <a:pt x="141" y="275"/>
                    <a:pt x="141" y="275"/>
                    <a:pt x="141" y="275"/>
                  </a:cubicBezTo>
                  <a:cubicBezTo>
                    <a:pt x="138" y="273"/>
                    <a:pt x="138" y="273"/>
                    <a:pt x="138" y="273"/>
                  </a:cubicBezTo>
                  <a:cubicBezTo>
                    <a:pt x="138" y="272"/>
                    <a:pt x="138" y="272"/>
                    <a:pt x="138" y="272"/>
                  </a:cubicBezTo>
                  <a:cubicBezTo>
                    <a:pt x="138" y="272"/>
                    <a:pt x="137" y="271"/>
                    <a:pt x="136" y="271"/>
                  </a:cubicBezTo>
                  <a:cubicBezTo>
                    <a:pt x="136" y="271"/>
                    <a:pt x="135" y="271"/>
                    <a:pt x="135" y="271"/>
                  </a:cubicBezTo>
                  <a:cubicBezTo>
                    <a:pt x="135" y="271"/>
                    <a:pt x="134" y="269"/>
                    <a:pt x="134" y="269"/>
                  </a:cubicBezTo>
                  <a:cubicBezTo>
                    <a:pt x="134" y="270"/>
                    <a:pt x="134" y="270"/>
                    <a:pt x="134" y="270"/>
                  </a:cubicBezTo>
                  <a:cubicBezTo>
                    <a:pt x="134" y="270"/>
                    <a:pt x="133" y="270"/>
                    <a:pt x="133" y="270"/>
                  </a:cubicBezTo>
                  <a:cubicBezTo>
                    <a:pt x="133" y="270"/>
                    <a:pt x="132" y="269"/>
                    <a:pt x="132" y="269"/>
                  </a:cubicBezTo>
                  <a:cubicBezTo>
                    <a:pt x="132" y="269"/>
                    <a:pt x="132" y="267"/>
                    <a:pt x="132" y="267"/>
                  </a:cubicBezTo>
                  <a:cubicBezTo>
                    <a:pt x="132" y="267"/>
                    <a:pt x="131" y="267"/>
                    <a:pt x="131" y="267"/>
                  </a:cubicBezTo>
                  <a:cubicBezTo>
                    <a:pt x="130" y="266"/>
                    <a:pt x="130" y="266"/>
                    <a:pt x="130" y="266"/>
                  </a:cubicBezTo>
                  <a:cubicBezTo>
                    <a:pt x="130" y="266"/>
                    <a:pt x="130" y="267"/>
                    <a:pt x="130" y="267"/>
                  </a:cubicBezTo>
                  <a:cubicBezTo>
                    <a:pt x="129" y="267"/>
                    <a:pt x="128" y="268"/>
                    <a:pt x="128" y="268"/>
                  </a:cubicBezTo>
                  <a:cubicBezTo>
                    <a:pt x="127" y="268"/>
                    <a:pt x="127" y="268"/>
                    <a:pt x="127" y="268"/>
                  </a:cubicBezTo>
                  <a:cubicBezTo>
                    <a:pt x="127" y="266"/>
                    <a:pt x="127" y="266"/>
                    <a:pt x="127" y="266"/>
                  </a:cubicBezTo>
                  <a:cubicBezTo>
                    <a:pt x="127" y="266"/>
                    <a:pt x="126" y="264"/>
                    <a:pt x="125" y="264"/>
                  </a:cubicBezTo>
                  <a:cubicBezTo>
                    <a:pt x="125" y="263"/>
                    <a:pt x="121" y="260"/>
                    <a:pt x="121" y="260"/>
                  </a:cubicBezTo>
                  <a:cubicBezTo>
                    <a:pt x="121" y="260"/>
                    <a:pt x="120" y="260"/>
                    <a:pt x="120" y="260"/>
                  </a:cubicBezTo>
                  <a:cubicBezTo>
                    <a:pt x="120" y="260"/>
                    <a:pt x="120" y="260"/>
                    <a:pt x="119" y="260"/>
                  </a:cubicBezTo>
                  <a:cubicBezTo>
                    <a:pt x="119" y="260"/>
                    <a:pt x="119" y="261"/>
                    <a:pt x="119" y="261"/>
                  </a:cubicBezTo>
                  <a:cubicBezTo>
                    <a:pt x="119" y="261"/>
                    <a:pt x="118" y="261"/>
                    <a:pt x="118" y="261"/>
                  </a:cubicBezTo>
                  <a:cubicBezTo>
                    <a:pt x="118" y="261"/>
                    <a:pt x="117" y="261"/>
                    <a:pt x="117" y="261"/>
                  </a:cubicBezTo>
                  <a:cubicBezTo>
                    <a:pt x="117" y="261"/>
                    <a:pt x="116" y="261"/>
                    <a:pt x="116" y="261"/>
                  </a:cubicBezTo>
                  <a:cubicBezTo>
                    <a:pt x="116" y="261"/>
                    <a:pt x="116" y="261"/>
                    <a:pt x="116" y="261"/>
                  </a:cubicBezTo>
                  <a:cubicBezTo>
                    <a:pt x="116" y="261"/>
                    <a:pt x="117" y="260"/>
                    <a:pt x="117" y="260"/>
                  </a:cubicBezTo>
                  <a:cubicBezTo>
                    <a:pt x="117" y="260"/>
                    <a:pt x="117" y="259"/>
                    <a:pt x="117" y="259"/>
                  </a:cubicBezTo>
                  <a:cubicBezTo>
                    <a:pt x="117" y="259"/>
                    <a:pt x="118" y="259"/>
                    <a:pt x="118" y="259"/>
                  </a:cubicBezTo>
                  <a:cubicBezTo>
                    <a:pt x="118" y="259"/>
                    <a:pt x="118" y="258"/>
                    <a:pt x="118" y="258"/>
                  </a:cubicBezTo>
                  <a:cubicBezTo>
                    <a:pt x="118" y="257"/>
                    <a:pt x="119" y="257"/>
                    <a:pt x="119" y="257"/>
                  </a:cubicBezTo>
                  <a:cubicBezTo>
                    <a:pt x="119" y="257"/>
                    <a:pt x="119" y="257"/>
                    <a:pt x="120" y="257"/>
                  </a:cubicBezTo>
                  <a:cubicBezTo>
                    <a:pt x="120" y="256"/>
                    <a:pt x="120" y="256"/>
                    <a:pt x="121" y="256"/>
                  </a:cubicBezTo>
                  <a:cubicBezTo>
                    <a:pt x="121" y="255"/>
                    <a:pt x="122" y="254"/>
                    <a:pt x="122" y="254"/>
                  </a:cubicBezTo>
                  <a:cubicBezTo>
                    <a:pt x="122" y="254"/>
                    <a:pt x="122" y="253"/>
                    <a:pt x="123" y="253"/>
                  </a:cubicBezTo>
                  <a:cubicBezTo>
                    <a:pt x="123" y="252"/>
                    <a:pt x="123" y="252"/>
                    <a:pt x="124" y="252"/>
                  </a:cubicBezTo>
                  <a:cubicBezTo>
                    <a:pt x="124" y="252"/>
                    <a:pt x="124" y="252"/>
                    <a:pt x="124" y="252"/>
                  </a:cubicBezTo>
                  <a:cubicBezTo>
                    <a:pt x="124" y="252"/>
                    <a:pt x="124" y="251"/>
                    <a:pt x="124" y="251"/>
                  </a:cubicBezTo>
                  <a:cubicBezTo>
                    <a:pt x="124" y="251"/>
                    <a:pt x="125" y="250"/>
                    <a:pt x="125" y="250"/>
                  </a:cubicBezTo>
                  <a:cubicBezTo>
                    <a:pt x="125" y="250"/>
                    <a:pt x="126" y="249"/>
                    <a:pt x="126" y="249"/>
                  </a:cubicBezTo>
                  <a:cubicBezTo>
                    <a:pt x="126" y="249"/>
                    <a:pt x="127" y="248"/>
                    <a:pt x="127" y="248"/>
                  </a:cubicBezTo>
                  <a:cubicBezTo>
                    <a:pt x="127" y="248"/>
                    <a:pt x="127" y="247"/>
                    <a:pt x="128" y="247"/>
                  </a:cubicBezTo>
                  <a:cubicBezTo>
                    <a:pt x="128" y="247"/>
                    <a:pt x="128" y="247"/>
                    <a:pt x="128" y="246"/>
                  </a:cubicBezTo>
                  <a:cubicBezTo>
                    <a:pt x="128" y="246"/>
                    <a:pt x="128" y="246"/>
                    <a:pt x="128" y="246"/>
                  </a:cubicBezTo>
                  <a:cubicBezTo>
                    <a:pt x="128" y="246"/>
                    <a:pt x="129" y="246"/>
                    <a:pt x="129" y="246"/>
                  </a:cubicBezTo>
                  <a:cubicBezTo>
                    <a:pt x="129" y="246"/>
                    <a:pt x="129" y="246"/>
                    <a:pt x="129" y="246"/>
                  </a:cubicBezTo>
                  <a:cubicBezTo>
                    <a:pt x="130" y="246"/>
                    <a:pt x="130" y="245"/>
                    <a:pt x="130" y="245"/>
                  </a:cubicBezTo>
                  <a:cubicBezTo>
                    <a:pt x="129" y="245"/>
                    <a:pt x="129" y="245"/>
                    <a:pt x="129" y="245"/>
                  </a:cubicBezTo>
                  <a:cubicBezTo>
                    <a:pt x="129" y="245"/>
                    <a:pt x="129" y="244"/>
                    <a:pt x="129" y="244"/>
                  </a:cubicBezTo>
                  <a:cubicBezTo>
                    <a:pt x="130" y="244"/>
                    <a:pt x="130" y="244"/>
                    <a:pt x="130" y="244"/>
                  </a:cubicBezTo>
                  <a:cubicBezTo>
                    <a:pt x="130" y="244"/>
                    <a:pt x="131" y="244"/>
                    <a:pt x="131" y="244"/>
                  </a:cubicBezTo>
                  <a:cubicBezTo>
                    <a:pt x="131" y="244"/>
                    <a:pt x="132" y="243"/>
                    <a:pt x="132" y="243"/>
                  </a:cubicBezTo>
                  <a:cubicBezTo>
                    <a:pt x="132" y="242"/>
                    <a:pt x="133" y="242"/>
                    <a:pt x="133" y="242"/>
                  </a:cubicBezTo>
                  <a:cubicBezTo>
                    <a:pt x="133" y="242"/>
                    <a:pt x="134" y="242"/>
                    <a:pt x="134" y="242"/>
                  </a:cubicBezTo>
                  <a:cubicBezTo>
                    <a:pt x="134" y="242"/>
                    <a:pt x="134" y="241"/>
                    <a:pt x="134" y="241"/>
                  </a:cubicBezTo>
                  <a:cubicBezTo>
                    <a:pt x="134" y="241"/>
                    <a:pt x="135" y="241"/>
                    <a:pt x="135" y="241"/>
                  </a:cubicBezTo>
                  <a:cubicBezTo>
                    <a:pt x="135" y="241"/>
                    <a:pt x="135" y="240"/>
                    <a:pt x="135" y="240"/>
                  </a:cubicBezTo>
                  <a:cubicBezTo>
                    <a:pt x="135" y="240"/>
                    <a:pt x="135" y="239"/>
                    <a:pt x="135" y="239"/>
                  </a:cubicBezTo>
                  <a:cubicBezTo>
                    <a:pt x="135" y="239"/>
                    <a:pt x="136" y="239"/>
                    <a:pt x="136" y="239"/>
                  </a:cubicBezTo>
                  <a:cubicBezTo>
                    <a:pt x="136" y="239"/>
                    <a:pt x="136" y="239"/>
                    <a:pt x="136" y="239"/>
                  </a:cubicBezTo>
                  <a:cubicBezTo>
                    <a:pt x="137" y="239"/>
                    <a:pt x="137" y="239"/>
                    <a:pt x="137" y="239"/>
                  </a:cubicBezTo>
                  <a:cubicBezTo>
                    <a:pt x="137" y="239"/>
                    <a:pt x="137" y="238"/>
                    <a:pt x="137" y="238"/>
                  </a:cubicBezTo>
                  <a:cubicBezTo>
                    <a:pt x="137" y="238"/>
                    <a:pt x="138" y="239"/>
                    <a:pt x="138" y="239"/>
                  </a:cubicBezTo>
                  <a:cubicBezTo>
                    <a:pt x="138" y="239"/>
                    <a:pt x="138" y="238"/>
                    <a:pt x="138" y="238"/>
                  </a:cubicBezTo>
                  <a:cubicBezTo>
                    <a:pt x="138" y="238"/>
                    <a:pt x="139" y="238"/>
                    <a:pt x="139" y="238"/>
                  </a:cubicBezTo>
                  <a:cubicBezTo>
                    <a:pt x="139" y="238"/>
                    <a:pt x="139" y="238"/>
                    <a:pt x="139" y="238"/>
                  </a:cubicBezTo>
                  <a:cubicBezTo>
                    <a:pt x="139" y="238"/>
                    <a:pt x="139" y="238"/>
                    <a:pt x="140" y="238"/>
                  </a:cubicBezTo>
                  <a:cubicBezTo>
                    <a:pt x="140" y="238"/>
                    <a:pt x="140" y="237"/>
                    <a:pt x="140" y="237"/>
                  </a:cubicBezTo>
                  <a:cubicBezTo>
                    <a:pt x="140" y="237"/>
                    <a:pt x="141" y="237"/>
                    <a:pt x="141" y="237"/>
                  </a:cubicBezTo>
                  <a:cubicBezTo>
                    <a:pt x="141" y="237"/>
                    <a:pt x="141" y="237"/>
                    <a:pt x="141" y="237"/>
                  </a:cubicBezTo>
                  <a:cubicBezTo>
                    <a:pt x="141" y="237"/>
                    <a:pt x="141" y="236"/>
                    <a:pt x="141" y="236"/>
                  </a:cubicBezTo>
                  <a:cubicBezTo>
                    <a:pt x="141" y="236"/>
                    <a:pt x="142" y="236"/>
                    <a:pt x="143" y="236"/>
                  </a:cubicBezTo>
                  <a:cubicBezTo>
                    <a:pt x="143" y="236"/>
                    <a:pt x="143" y="236"/>
                    <a:pt x="143" y="236"/>
                  </a:cubicBezTo>
                  <a:cubicBezTo>
                    <a:pt x="143" y="236"/>
                    <a:pt x="143" y="235"/>
                    <a:pt x="143" y="235"/>
                  </a:cubicBezTo>
                  <a:cubicBezTo>
                    <a:pt x="143" y="235"/>
                    <a:pt x="144" y="235"/>
                    <a:pt x="144" y="235"/>
                  </a:cubicBezTo>
                  <a:cubicBezTo>
                    <a:pt x="144" y="235"/>
                    <a:pt x="144" y="234"/>
                    <a:pt x="144" y="234"/>
                  </a:cubicBezTo>
                  <a:cubicBezTo>
                    <a:pt x="144" y="234"/>
                    <a:pt x="143" y="233"/>
                    <a:pt x="143" y="233"/>
                  </a:cubicBezTo>
                  <a:cubicBezTo>
                    <a:pt x="143" y="233"/>
                    <a:pt x="143" y="233"/>
                    <a:pt x="143" y="233"/>
                  </a:cubicBezTo>
                  <a:cubicBezTo>
                    <a:pt x="143" y="233"/>
                    <a:pt x="143" y="232"/>
                    <a:pt x="143" y="232"/>
                  </a:cubicBezTo>
                  <a:cubicBezTo>
                    <a:pt x="143" y="232"/>
                    <a:pt x="143" y="231"/>
                    <a:pt x="143" y="231"/>
                  </a:cubicBezTo>
                  <a:cubicBezTo>
                    <a:pt x="143" y="231"/>
                    <a:pt x="144" y="231"/>
                    <a:pt x="144" y="230"/>
                  </a:cubicBezTo>
                  <a:cubicBezTo>
                    <a:pt x="144" y="230"/>
                    <a:pt x="144" y="230"/>
                    <a:pt x="144" y="230"/>
                  </a:cubicBezTo>
                  <a:cubicBezTo>
                    <a:pt x="144" y="230"/>
                    <a:pt x="144" y="229"/>
                    <a:pt x="144" y="229"/>
                  </a:cubicBezTo>
                  <a:cubicBezTo>
                    <a:pt x="144" y="229"/>
                    <a:pt x="143" y="228"/>
                    <a:pt x="143" y="228"/>
                  </a:cubicBezTo>
                  <a:cubicBezTo>
                    <a:pt x="143" y="228"/>
                    <a:pt x="143" y="227"/>
                    <a:pt x="143" y="227"/>
                  </a:cubicBezTo>
                  <a:cubicBezTo>
                    <a:pt x="142" y="227"/>
                    <a:pt x="142" y="226"/>
                    <a:pt x="142" y="226"/>
                  </a:cubicBezTo>
                  <a:cubicBezTo>
                    <a:pt x="142" y="226"/>
                    <a:pt x="142" y="225"/>
                    <a:pt x="142" y="225"/>
                  </a:cubicBezTo>
                  <a:cubicBezTo>
                    <a:pt x="142" y="224"/>
                    <a:pt x="142" y="224"/>
                    <a:pt x="142" y="224"/>
                  </a:cubicBezTo>
                  <a:cubicBezTo>
                    <a:pt x="142" y="224"/>
                    <a:pt x="142" y="224"/>
                    <a:pt x="141" y="224"/>
                  </a:cubicBezTo>
                  <a:cubicBezTo>
                    <a:pt x="141" y="224"/>
                    <a:pt x="141" y="224"/>
                    <a:pt x="141" y="224"/>
                  </a:cubicBezTo>
                  <a:cubicBezTo>
                    <a:pt x="141" y="224"/>
                    <a:pt x="141" y="223"/>
                    <a:pt x="141" y="223"/>
                  </a:cubicBezTo>
                  <a:cubicBezTo>
                    <a:pt x="141" y="223"/>
                    <a:pt x="140" y="223"/>
                    <a:pt x="140" y="223"/>
                  </a:cubicBezTo>
                  <a:cubicBezTo>
                    <a:pt x="140" y="224"/>
                    <a:pt x="140" y="224"/>
                    <a:pt x="140" y="224"/>
                  </a:cubicBezTo>
                  <a:cubicBezTo>
                    <a:pt x="139" y="224"/>
                    <a:pt x="139" y="224"/>
                    <a:pt x="139" y="224"/>
                  </a:cubicBezTo>
                  <a:cubicBezTo>
                    <a:pt x="138" y="225"/>
                    <a:pt x="138" y="225"/>
                    <a:pt x="138" y="225"/>
                  </a:cubicBezTo>
                  <a:cubicBezTo>
                    <a:pt x="138" y="224"/>
                    <a:pt x="138" y="224"/>
                    <a:pt x="138" y="224"/>
                  </a:cubicBezTo>
                  <a:cubicBezTo>
                    <a:pt x="137" y="224"/>
                    <a:pt x="137" y="224"/>
                    <a:pt x="137" y="224"/>
                  </a:cubicBezTo>
                  <a:cubicBezTo>
                    <a:pt x="137" y="222"/>
                    <a:pt x="137" y="222"/>
                    <a:pt x="137" y="222"/>
                  </a:cubicBezTo>
                  <a:cubicBezTo>
                    <a:pt x="137" y="222"/>
                    <a:pt x="138" y="222"/>
                    <a:pt x="138" y="222"/>
                  </a:cubicBezTo>
                  <a:cubicBezTo>
                    <a:pt x="138" y="222"/>
                    <a:pt x="138" y="221"/>
                    <a:pt x="138" y="221"/>
                  </a:cubicBezTo>
                  <a:cubicBezTo>
                    <a:pt x="138" y="221"/>
                    <a:pt x="138" y="220"/>
                    <a:pt x="138" y="220"/>
                  </a:cubicBezTo>
                  <a:cubicBezTo>
                    <a:pt x="138" y="220"/>
                    <a:pt x="138" y="219"/>
                    <a:pt x="138" y="219"/>
                  </a:cubicBezTo>
                  <a:cubicBezTo>
                    <a:pt x="138" y="219"/>
                    <a:pt x="139" y="216"/>
                    <a:pt x="139" y="215"/>
                  </a:cubicBezTo>
                  <a:cubicBezTo>
                    <a:pt x="139" y="215"/>
                    <a:pt x="140" y="214"/>
                    <a:pt x="140" y="214"/>
                  </a:cubicBezTo>
                  <a:cubicBezTo>
                    <a:pt x="140" y="214"/>
                    <a:pt x="139" y="214"/>
                    <a:pt x="139" y="213"/>
                  </a:cubicBezTo>
                  <a:cubicBezTo>
                    <a:pt x="139" y="213"/>
                    <a:pt x="139" y="213"/>
                    <a:pt x="139" y="213"/>
                  </a:cubicBezTo>
                  <a:cubicBezTo>
                    <a:pt x="139" y="213"/>
                    <a:pt x="139" y="212"/>
                    <a:pt x="139" y="212"/>
                  </a:cubicBezTo>
                  <a:cubicBezTo>
                    <a:pt x="139" y="212"/>
                    <a:pt x="139" y="212"/>
                    <a:pt x="139" y="212"/>
                  </a:cubicBezTo>
                  <a:cubicBezTo>
                    <a:pt x="139" y="212"/>
                    <a:pt x="137" y="210"/>
                    <a:pt x="137" y="210"/>
                  </a:cubicBezTo>
                  <a:cubicBezTo>
                    <a:pt x="134" y="211"/>
                    <a:pt x="134" y="211"/>
                    <a:pt x="134" y="211"/>
                  </a:cubicBezTo>
                  <a:cubicBezTo>
                    <a:pt x="131" y="211"/>
                    <a:pt x="131" y="211"/>
                    <a:pt x="131" y="211"/>
                  </a:cubicBezTo>
                  <a:cubicBezTo>
                    <a:pt x="131" y="211"/>
                    <a:pt x="131" y="210"/>
                    <a:pt x="131" y="210"/>
                  </a:cubicBezTo>
                  <a:cubicBezTo>
                    <a:pt x="131" y="210"/>
                    <a:pt x="131" y="209"/>
                    <a:pt x="131" y="209"/>
                  </a:cubicBezTo>
                  <a:cubicBezTo>
                    <a:pt x="131" y="209"/>
                    <a:pt x="131" y="209"/>
                    <a:pt x="131" y="209"/>
                  </a:cubicBezTo>
                  <a:cubicBezTo>
                    <a:pt x="131" y="205"/>
                    <a:pt x="131" y="205"/>
                    <a:pt x="131" y="205"/>
                  </a:cubicBezTo>
                  <a:cubicBezTo>
                    <a:pt x="131" y="205"/>
                    <a:pt x="130" y="205"/>
                    <a:pt x="130" y="205"/>
                  </a:cubicBezTo>
                  <a:cubicBezTo>
                    <a:pt x="130" y="205"/>
                    <a:pt x="130" y="205"/>
                    <a:pt x="130" y="205"/>
                  </a:cubicBezTo>
                  <a:cubicBezTo>
                    <a:pt x="130" y="203"/>
                    <a:pt x="130" y="203"/>
                    <a:pt x="130" y="203"/>
                  </a:cubicBezTo>
                  <a:cubicBezTo>
                    <a:pt x="130" y="203"/>
                    <a:pt x="130" y="203"/>
                    <a:pt x="130" y="203"/>
                  </a:cubicBezTo>
                  <a:cubicBezTo>
                    <a:pt x="130" y="203"/>
                    <a:pt x="130" y="202"/>
                    <a:pt x="130" y="202"/>
                  </a:cubicBezTo>
                  <a:cubicBezTo>
                    <a:pt x="130" y="202"/>
                    <a:pt x="130" y="202"/>
                    <a:pt x="130" y="202"/>
                  </a:cubicBezTo>
                  <a:cubicBezTo>
                    <a:pt x="130" y="202"/>
                    <a:pt x="130" y="201"/>
                    <a:pt x="130" y="201"/>
                  </a:cubicBezTo>
                  <a:cubicBezTo>
                    <a:pt x="129" y="200"/>
                    <a:pt x="129" y="200"/>
                    <a:pt x="129" y="200"/>
                  </a:cubicBezTo>
                  <a:cubicBezTo>
                    <a:pt x="129" y="199"/>
                    <a:pt x="129" y="199"/>
                    <a:pt x="129" y="199"/>
                  </a:cubicBezTo>
                  <a:cubicBezTo>
                    <a:pt x="128" y="198"/>
                    <a:pt x="128" y="198"/>
                    <a:pt x="128" y="198"/>
                  </a:cubicBezTo>
                  <a:cubicBezTo>
                    <a:pt x="126" y="198"/>
                    <a:pt x="126" y="198"/>
                    <a:pt x="126" y="198"/>
                  </a:cubicBezTo>
                  <a:cubicBezTo>
                    <a:pt x="125" y="198"/>
                    <a:pt x="125" y="198"/>
                    <a:pt x="125" y="198"/>
                  </a:cubicBezTo>
                  <a:cubicBezTo>
                    <a:pt x="125" y="197"/>
                    <a:pt x="125" y="197"/>
                    <a:pt x="125" y="197"/>
                  </a:cubicBezTo>
                  <a:cubicBezTo>
                    <a:pt x="124" y="197"/>
                    <a:pt x="124" y="197"/>
                    <a:pt x="124" y="197"/>
                  </a:cubicBezTo>
                  <a:cubicBezTo>
                    <a:pt x="123" y="198"/>
                    <a:pt x="123" y="198"/>
                    <a:pt x="123" y="198"/>
                  </a:cubicBezTo>
                  <a:cubicBezTo>
                    <a:pt x="123" y="198"/>
                    <a:pt x="122" y="198"/>
                    <a:pt x="122" y="198"/>
                  </a:cubicBezTo>
                  <a:cubicBezTo>
                    <a:pt x="122" y="198"/>
                    <a:pt x="122" y="198"/>
                    <a:pt x="122" y="198"/>
                  </a:cubicBezTo>
                  <a:cubicBezTo>
                    <a:pt x="120" y="198"/>
                    <a:pt x="120" y="198"/>
                    <a:pt x="120" y="198"/>
                  </a:cubicBezTo>
                  <a:cubicBezTo>
                    <a:pt x="117" y="198"/>
                    <a:pt x="117" y="198"/>
                    <a:pt x="117" y="198"/>
                  </a:cubicBezTo>
                  <a:cubicBezTo>
                    <a:pt x="116" y="198"/>
                    <a:pt x="116" y="198"/>
                    <a:pt x="116" y="198"/>
                  </a:cubicBezTo>
                  <a:cubicBezTo>
                    <a:pt x="116" y="197"/>
                    <a:pt x="116" y="197"/>
                    <a:pt x="116" y="197"/>
                  </a:cubicBezTo>
                  <a:cubicBezTo>
                    <a:pt x="116" y="197"/>
                    <a:pt x="116" y="197"/>
                    <a:pt x="116" y="197"/>
                  </a:cubicBezTo>
                  <a:cubicBezTo>
                    <a:pt x="115" y="197"/>
                    <a:pt x="115" y="197"/>
                    <a:pt x="115" y="197"/>
                  </a:cubicBezTo>
                  <a:cubicBezTo>
                    <a:pt x="114" y="197"/>
                    <a:pt x="114" y="197"/>
                    <a:pt x="114" y="197"/>
                  </a:cubicBezTo>
                  <a:cubicBezTo>
                    <a:pt x="114" y="197"/>
                    <a:pt x="113" y="196"/>
                    <a:pt x="113" y="196"/>
                  </a:cubicBezTo>
                  <a:cubicBezTo>
                    <a:pt x="113" y="196"/>
                    <a:pt x="114" y="196"/>
                    <a:pt x="114" y="195"/>
                  </a:cubicBezTo>
                  <a:cubicBezTo>
                    <a:pt x="114" y="195"/>
                    <a:pt x="114" y="195"/>
                    <a:pt x="114" y="195"/>
                  </a:cubicBezTo>
                  <a:cubicBezTo>
                    <a:pt x="114" y="195"/>
                    <a:pt x="113" y="195"/>
                    <a:pt x="113" y="195"/>
                  </a:cubicBezTo>
                  <a:cubicBezTo>
                    <a:pt x="113" y="195"/>
                    <a:pt x="114" y="195"/>
                    <a:pt x="114" y="194"/>
                  </a:cubicBezTo>
                  <a:cubicBezTo>
                    <a:pt x="114" y="194"/>
                    <a:pt x="114" y="194"/>
                    <a:pt x="114" y="194"/>
                  </a:cubicBezTo>
                  <a:cubicBezTo>
                    <a:pt x="114" y="193"/>
                    <a:pt x="114" y="193"/>
                    <a:pt x="114" y="193"/>
                  </a:cubicBezTo>
                  <a:cubicBezTo>
                    <a:pt x="114" y="193"/>
                    <a:pt x="114" y="193"/>
                    <a:pt x="113" y="192"/>
                  </a:cubicBezTo>
                  <a:cubicBezTo>
                    <a:pt x="113" y="192"/>
                    <a:pt x="114" y="192"/>
                    <a:pt x="114" y="192"/>
                  </a:cubicBezTo>
                  <a:cubicBezTo>
                    <a:pt x="114" y="192"/>
                    <a:pt x="114" y="191"/>
                    <a:pt x="114" y="191"/>
                  </a:cubicBezTo>
                  <a:cubicBezTo>
                    <a:pt x="114" y="191"/>
                    <a:pt x="114" y="191"/>
                    <a:pt x="114" y="191"/>
                  </a:cubicBezTo>
                  <a:cubicBezTo>
                    <a:pt x="114" y="191"/>
                    <a:pt x="114" y="190"/>
                    <a:pt x="114" y="190"/>
                  </a:cubicBezTo>
                  <a:cubicBezTo>
                    <a:pt x="114" y="190"/>
                    <a:pt x="115" y="188"/>
                    <a:pt x="115" y="188"/>
                  </a:cubicBezTo>
                  <a:cubicBezTo>
                    <a:pt x="115" y="188"/>
                    <a:pt x="114" y="188"/>
                    <a:pt x="114" y="188"/>
                  </a:cubicBezTo>
                  <a:cubicBezTo>
                    <a:pt x="114" y="188"/>
                    <a:pt x="114" y="188"/>
                    <a:pt x="114" y="187"/>
                  </a:cubicBezTo>
                  <a:cubicBezTo>
                    <a:pt x="114" y="187"/>
                    <a:pt x="114" y="187"/>
                    <a:pt x="114" y="187"/>
                  </a:cubicBezTo>
                  <a:cubicBezTo>
                    <a:pt x="114" y="187"/>
                    <a:pt x="114" y="187"/>
                    <a:pt x="114" y="187"/>
                  </a:cubicBezTo>
                  <a:cubicBezTo>
                    <a:pt x="114" y="186"/>
                    <a:pt x="114" y="186"/>
                    <a:pt x="114" y="186"/>
                  </a:cubicBezTo>
                  <a:cubicBezTo>
                    <a:pt x="114" y="186"/>
                    <a:pt x="113" y="186"/>
                    <a:pt x="113" y="186"/>
                  </a:cubicBezTo>
                  <a:cubicBezTo>
                    <a:pt x="113" y="184"/>
                    <a:pt x="113" y="184"/>
                    <a:pt x="113" y="184"/>
                  </a:cubicBezTo>
                  <a:cubicBezTo>
                    <a:pt x="112" y="182"/>
                    <a:pt x="112" y="182"/>
                    <a:pt x="112" y="182"/>
                  </a:cubicBezTo>
                  <a:cubicBezTo>
                    <a:pt x="112" y="182"/>
                    <a:pt x="112" y="182"/>
                    <a:pt x="112" y="182"/>
                  </a:cubicBezTo>
                  <a:cubicBezTo>
                    <a:pt x="114" y="181"/>
                    <a:pt x="114" y="181"/>
                    <a:pt x="114" y="181"/>
                  </a:cubicBezTo>
                  <a:cubicBezTo>
                    <a:pt x="112" y="179"/>
                    <a:pt x="112" y="179"/>
                    <a:pt x="112" y="179"/>
                  </a:cubicBezTo>
                  <a:cubicBezTo>
                    <a:pt x="115" y="174"/>
                    <a:pt x="115" y="174"/>
                    <a:pt x="115" y="174"/>
                  </a:cubicBezTo>
                  <a:cubicBezTo>
                    <a:pt x="115" y="174"/>
                    <a:pt x="115" y="173"/>
                    <a:pt x="115" y="173"/>
                  </a:cubicBezTo>
                  <a:cubicBezTo>
                    <a:pt x="115" y="173"/>
                    <a:pt x="115" y="173"/>
                    <a:pt x="115" y="172"/>
                  </a:cubicBezTo>
                  <a:cubicBezTo>
                    <a:pt x="115" y="172"/>
                    <a:pt x="115" y="172"/>
                    <a:pt x="115" y="172"/>
                  </a:cubicBezTo>
                  <a:cubicBezTo>
                    <a:pt x="115" y="172"/>
                    <a:pt x="115" y="171"/>
                    <a:pt x="115" y="171"/>
                  </a:cubicBezTo>
                  <a:cubicBezTo>
                    <a:pt x="115" y="171"/>
                    <a:pt x="116" y="169"/>
                    <a:pt x="116" y="169"/>
                  </a:cubicBezTo>
                  <a:cubicBezTo>
                    <a:pt x="116" y="169"/>
                    <a:pt x="116" y="168"/>
                    <a:pt x="116" y="168"/>
                  </a:cubicBezTo>
                  <a:cubicBezTo>
                    <a:pt x="117" y="168"/>
                    <a:pt x="117" y="168"/>
                    <a:pt x="117" y="168"/>
                  </a:cubicBezTo>
                  <a:cubicBezTo>
                    <a:pt x="117" y="168"/>
                    <a:pt x="115" y="165"/>
                    <a:pt x="115" y="165"/>
                  </a:cubicBezTo>
                  <a:cubicBezTo>
                    <a:pt x="115" y="165"/>
                    <a:pt x="115" y="163"/>
                    <a:pt x="115" y="163"/>
                  </a:cubicBezTo>
                  <a:cubicBezTo>
                    <a:pt x="114" y="162"/>
                    <a:pt x="114" y="162"/>
                    <a:pt x="114" y="162"/>
                  </a:cubicBezTo>
                  <a:cubicBezTo>
                    <a:pt x="114" y="162"/>
                    <a:pt x="114" y="162"/>
                    <a:pt x="113" y="162"/>
                  </a:cubicBezTo>
                  <a:cubicBezTo>
                    <a:pt x="113" y="162"/>
                    <a:pt x="113" y="162"/>
                    <a:pt x="113" y="162"/>
                  </a:cubicBezTo>
                  <a:cubicBezTo>
                    <a:pt x="113" y="162"/>
                    <a:pt x="110" y="160"/>
                    <a:pt x="110" y="160"/>
                  </a:cubicBezTo>
                  <a:cubicBezTo>
                    <a:pt x="110" y="160"/>
                    <a:pt x="110" y="159"/>
                    <a:pt x="110" y="159"/>
                  </a:cubicBezTo>
                  <a:cubicBezTo>
                    <a:pt x="110" y="159"/>
                    <a:pt x="110" y="158"/>
                    <a:pt x="110" y="158"/>
                  </a:cubicBezTo>
                  <a:cubicBezTo>
                    <a:pt x="110" y="158"/>
                    <a:pt x="110" y="157"/>
                    <a:pt x="110" y="157"/>
                  </a:cubicBezTo>
                  <a:cubicBezTo>
                    <a:pt x="110" y="157"/>
                    <a:pt x="110" y="156"/>
                    <a:pt x="110" y="155"/>
                  </a:cubicBezTo>
                  <a:cubicBezTo>
                    <a:pt x="110" y="155"/>
                    <a:pt x="111" y="153"/>
                    <a:pt x="111" y="153"/>
                  </a:cubicBezTo>
                  <a:cubicBezTo>
                    <a:pt x="111" y="153"/>
                    <a:pt x="111" y="153"/>
                    <a:pt x="111" y="153"/>
                  </a:cubicBezTo>
                  <a:cubicBezTo>
                    <a:pt x="110" y="154"/>
                    <a:pt x="110" y="154"/>
                    <a:pt x="110" y="154"/>
                  </a:cubicBezTo>
                  <a:cubicBezTo>
                    <a:pt x="98" y="153"/>
                    <a:pt x="98" y="153"/>
                    <a:pt x="98" y="153"/>
                  </a:cubicBezTo>
                  <a:cubicBezTo>
                    <a:pt x="97" y="147"/>
                    <a:pt x="97" y="147"/>
                    <a:pt x="97" y="147"/>
                  </a:cubicBezTo>
                  <a:cubicBezTo>
                    <a:pt x="95" y="145"/>
                    <a:pt x="95" y="145"/>
                    <a:pt x="95" y="145"/>
                  </a:cubicBezTo>
                  <a:cubicBezTo>
                    <a:pt x="97" y="145"/>
                    <a:pt x="97" y="145"/>
                    <a:pt x="97" y="145"/>
                  </a:cubicBezTo>
                  <a:cubicBezTo>
                    <a:pt x="97" y="141"/>
                    <a:pt x="97" y="141"/>
                    <a:pt x="97" y="141"/>
                  </a:cubicBezTo>
                  <a:cubicBezTo>
                    <a:pt x="97" y="141"/>
                    <a:pt x="97" y="141"/>
                    <a:pt x="97" y="141"/>
                  </a:cubicBezTo>
                  <a:cubicBezTo>
                    <a:pt x="96" y="138"/>
                    <a:pt x="96" y="138"/>
                    <a:pt x="96" y="138"/>
                  </a:cubicBezTo>
                  <a:cubicBezTo>
                    <a:pt x="96" y="138"/>
                    <a:pt x="96" y="138"/>
                    <a:pt x="96" y="138"/>
                  </a:cubicBezTo>
                  <a:cubicBezTo>
                    <a:pt x="96" y="138"/>
                    <a:pt x="96" y="137"/>
                    <a:pt x="96" y="137"/>
                  </a:cubicBezTo>
                  <a:cubicBezTo>
                    <a:pt x="96" y="137"/>
                    <a:pt x="96" y="137"/>
                    <a:pt x="96" y="137"/>
                  </a:cubicBezTo>
                  <a:cubicBezTo>
                    <a:pt x="96" y="136"/>
                    <a:pt x="96" y="136"/>
                    <a:pt x="96" y="136"/>
                  </a:cubicBezTo>
                  <a:cubicBezTo>
                    <a:pt x="96" y="136"/>
                    <a:pt x="96" y="135"/>
                    <a:pt x="96" y="135"/>
                  </a:cubicBezTo>
                  <a:cubicBezTo>
                    <a:pt x="96" y="135"/>
                    <a:pt x="95" y="135"/>
                    <a:pt x="95" y="135"/>
                  </a:cubicBezTo>
                  <a:cubicBezTo>
                    <a:pt x="95" y="135"/>
                    <a:pt x="94" y="135"/>
                    <a:pt x="94" y="135"/>
                  </a:cubicBezTo>
                  <a:cubicBezTo>
                    <a:pt x="94" y="134"/>
                    <a:pt x="94" y="134"/>
                    <a:pt x="93" y="134"/>
                  </a:cubicBezTo>
                  <a:cubicBezTo>
                    <a:pt x="93" y="134"/>
                    <a:pt x="92" y="133"/>
                    <a:pt x="92" y="133"/>
                  </a:cubicBezTo>
                  <a:cubicBezTo>
                    <a:pt x="91" y="133"/>
                    <a:pt x="91" y="133"/>
                    <a:pt x="91" y="133"/>
                  </a:cubicBezTo>
                  <a:cubicBezTo>
                    <a:pt x="91" y="133"/>
                    <a:pt x="91" y="133"/>
                    <a:pt x="91" y="133"/>
                  </a:cubicBezTo>
                  <a:cubicBezTo>
                    <a:pt x="91" y="133"/>
                    <a:pt x="90" y="133"/>
                    <a:pt x="90" y="133"/>
                  </a:cubicBezTo>
                  <a:cubicBezTo>
                    <a:pt x="90" y="133"/>
                    <a:pt x="90" y="133"/>
                    <a:pt x="90" y="133"/>
                  </a:cubicBezTo>
                  <a:cubicBezTo>
                    <a:pt x="90" y="133"/>
                    <a:pt x="89" y="133"/>
                    <a:pt x="89" y="133"/>
                  </a:cubicBezTo>
                  <a:cubicBezTo>
                    <a:pt x="89" y="133"/>
                    <a:pt x="89" y="134"/>
                    <a:pt x="89" y="134"/>
                  </a:cubicBezTo>
                  <a:cubicBezTo>
                    <a:pt x="89" y="134"/>
                    <a:pt x="88" y="133"/>
                    <a:pt x="88" y="133"/>
                  </a:cubicBezTo>
                  <a:cubicBezTo>
                    <a:pt x="88" y="133"/>
                    <a:pt x="88" y="133"/>
                    <a:pt x="87" y="133"/>
                  </a:cubicBezTo>
                  <a:cubicBezTo>
                    <a:pt x="87" y="133"/>
                    <a:pt x="86" y="133"/>
                    <a:pt x="86" y="133"/>
                  </a:cubicBezTo>
                  <a:cubicBezTo>
                    <a:pt x="86" y="133"/>
                    <a:pt x="86" y="133"/>
                    <a:pt x="86" y="133"/>
                  </a:cubicBezTo>
                  <a:cubicBezTo>
                    <a:pt x="86" y="133"/>
                    <a:pt x="86" y="132"/>
                    <a:pt x="86" y="132"/>
                  </a:cubicBezTo>
                  <a:cubicBezTo>
                    <a:pt x="84" y="131"/>
                    <a:pt x="84" y="131"/>
                    <a:pt x="84" y="131"/>
                  </a:cubicBezTo>
                  <a:cubicBezTo>
                    <a:pt x="84" y="131"/>
                    <a:pt x="84" y="130"/>
                    <a:pt x="84" y="130"/>
                  </a:cubicBezTo>
                  <a:cubicBezTo>
                    <a:pt x="84" y="130"/>
                    <a:pt x="83" y="130"/>
                    <a:pt x="83" y="130"/>
                  </a:cubicBezTo>
                  <a:cubicBezTo>
                    <a:pt x="83" y="130"/>
                    <a:pt x="83" y="131"/>
                    <a:pt x="82" y="131"/>
                  </a:cubicBezTo>
                  <a:cubicBezTo>
                    <a:pt x="82" y="131"/>
                    <a:pt x="82" y="130"/>
                    <a:pt x="82" y="130"/>
                  </a:cubicBezTo>
                  <a:cubicBezTo>
                    <a:pt x="81" y="130"/>
                    <a:pt x="81" y="129"/>
                    <a:pt x="81" y="129"/>
                  </a:cubicBezTo>
                  <a:cubicBezTo>
                    <a:pt x="81" y="129"/>
                    <a:pt x="80" y="129"/>
                    <a:pt x="80" y="129"/>
                  </a:cubicBezTo>
                  <a:cubicBezTo>
                    <a:pt x="80" y="130"/>
                    <a:pt x="79" y="129"/>
                    <a:pt x="79" y="129"/>
                  </a:cubicBezTo>
                  <a:cubicBezTo>
                    <a:pt x="79" y="129"/>
                    <a:pt x="79" y="128"/>
                    <a:pt x="79" y="128"/>
                  </a:cubicBezTo>
                  <a:cubicBezTo>
                    <a:pt x="78" y="128"/>
                    <a:pt x="78" y="128"/>
                    <a:pt x="78" y="128"/>
                  </a:cubicBezTo>
                  <a:cubicBezTo>
                    <a:pt x="78" y="128"/>
                    <a:pt x="78" y="127"/>
                    <a:pt x="77" y="127"/>
                  </a:cubicBezTo>
                  <a:cubicBezTo>
                    <a:pt x="77" y="127"/>
                    <a:pt x="77" y="127"/>
                    <a:pt x="77" y="127"/>
                  </a:cubicBezTo>
                  <a:cubicBezTo>
                    <a:pt x="77" y="127"/>
                    <a:pt x="77" y="127"/>
                    <a:pt x="76" y="127"/>
                  </a:cubicBezTo>
                  <a:cubicBezTo>
                    <a:pt x="76" y="127"/>
                    <a:pt x="76" y="127"/>
                    <a:pt x="76" y="127"/>
                  </a:cubicBezTo>
                  <a:cubicBezTo>
                    <a:pt x="75" y="127"/>
                    <a:pt x="75" y="127"/>
                    <a:pt x="75" y="127"/>
                  </a:cubicBezTo>
                  <a:cubicBezTo>
                    <a:pt x="75" y="126"/>
                    <a:pt x="73" y="125"/>
                    <a:pt x="73" y="125"/>
                  </a:cubicBezTo>
                  <a:cubicBezTo>
                    <a:pt x="71" y="126"/>
                    <a:pt x="71" y="126"/>
                    <a:pt x="71" y="126"/>
                  </a:cubicBezTo>
                  <a:cubicBezTo>
                    <a:pt x="71" y="126"/>
                    <a:pt x="70" y="126"/>
                    <a:pt x="70" y="126"/>
                  </a:cubicBezTo>
                  <a:cubicBezTo>
                    <a:pt x="70" y="126"/>
                    <a:pt x="68" y="125"/>
                    <a:pt x="68" y="125"/>
                  </a:cubicBezTo>
                  <a:cubicBezTo>
                    <a:pt x="68" y="125"/>
                    <a:pt x="67" y="125"/>
                    <a:pt x="67" y="125"/>
                  </a:cubicBezTo>
                  <a:cubicBezTo>
                    <a:pt x="67" y="125"/>
                    <a:pt x="68" y="124"/>
                    <a:pt x="67" y="124"/>
                  </a:cubicBezTo>
                  <a:cubicBezTo>
                    <a:pt x="67" y="124"/>
                    <a:pt x="67" y="124"/>
                    <a:pt x="66" y="123"/>
                  </a:cubicBezTo>
                  <a:cubicBezTo>
                    <a:pt x="66" y="123"/>
                    <a:pt x="66" y="123"/>
                    <a:pt x="66" y="123"/>
                  </a:cubicBezTo>
                  <a:cubicBezTo>
                    <a:pt x="66" y="123"/>
                    <a:pt x="65" y="123"/>
                    <a:pt x="65" y="123"/>
                  </a:cubicBezTo>
                  <a:cubicBezTo>
                    <a:pt x="65" y="123"/>
                    <a:pt x="65" y="122"/>
                    <a:pt x="65" y="122"/>
                  </a:cubicBezTo>
                  <a:cubicBezTo>
                    <a:pt x="65" y="122"/>
                    <a:pt x="64" y="122"/>
                    <a:pt x="64" y="122"/>
                  </a:cubicBezTo>
                  <a:cubicBezTo>
                    <a:pt x="64" y="122"/>
                    <a:pt x="64" y="122"/>
                    <a:pt x="64" y="121"/>
                  </a:cubicBezTo>
                  <a:cubicBezTo>
                    <a:pt x="63" y="121"/>
                    <a:pt x="63" y="121"/>
                    <a:pt x="63" y="120"/>
                  </a:cubicBezTo>
                  <a:cubicBezTo>
                    <a:pt x="63" y="120"/>
                    <a:pt x="62" y="120"/>
                    <a:pt x="62" y="120"/>
                  </a:cubicBezTo>
                  <a:cubicBezTo>
                    <a:pt x="62" y="120"/>
                    <a:pt x="62" y="119"/>
                    <a:pt x="62" y="119"/>
                  </a:cubicBezTo>
                  <a:cubicBezTo>
                    <a:pt x="62" y="119"/>
                    <a:pt x="62" y="119"/>
                    <a:pt x="62" y="119"/>
                  </a:cubicBezTo>
                  <a:cubicBezTo>
                    <a:pt x="62" y="119"/>
                    <a:pt x="62" y="119"/>
                    <a:pt x="62" y="119"/>
                  </a:cubicBezTo>
                  <a:cubicBezTo>
                    <a:pt x="62" y="119"/>
                    <a:pt x="62" y="118"/>
                    <a:pt x="62" y="118"/>
                  </a:cubicBezTo>
                  <a:cubicBezTo>
                    <a:pt x="62" y="117"/>
                    <a:pt x="61" y="116"/>
                    <a:pt x="61" y="116"/>
                  </a:cubicBezTo>
                  <a:cubicBezTo>
                    <a:pt x="61" y="116"/>
                    <a:pt x="62" y="116"/>
                    <a:pt x="62" y="115"/>
                  </a:cubicBezTo>
                  <a:cubicBezTo>
                    <a:pt x="62" y="115"/>
                    <a:pt x="62" y="115"/>
                    <a:pt x="62" y="115"/>
                  </a:cubicBezTo>
                  <a:cubicBezTo>
                    <a:pt x="62" y="114"/>
                    <a:pt x="62" y="114"/>
                    <a:pt x="62" y="114"/>
                  </a:cubicBezTo>
                  <a:cubicBezTo>
                    <a:pt x="61" y="113"/>
                    <a:pt x="61" y="113"/>
                    <a:pt x="61" y="112"/>
                  </a:cubicBezTo>
                  <a:cubicBezTo>
                    <a:pt x="61" y="112"/>
                    <a:pt x="61" y="111"/>
                    <a:pt x="61" y="111"/>
                  </a:cubicBezTo>
                  <a:cubicBezTo>
                    <a:pt x="61" y="111"/>
                    <a:pt x="61" y="111"/>
                    <a:pt x="61" y="111"/>
                  </a:cubicBezTo>
                  <a:cubicBezTo>
                    <a:pt x="61" y="111"/>
                    <a:pt x="62" y="110"/>
                    <a:pt x="62" y="110"/>
                  </a:cubicBezTo>
                  <a:cubicBezTo>
                    <a:pt x="62" y="107"/>
                    <a:pt x="62" y="107"/>
                    <a:pt x="62" y="107"/>
                  </a:cubicBezTo>
                  <a:cubicBezTo>
                    <a:pt x="62" y="107"/>
                    <a:pt x="61" y="106"/>
                    <a:pt x="61" y="106"/>
                  </a:cubicBezTo>
                  <a:cubicBezTo>
                    <a:pt x="61" y="106"/>
                    <a:pt x="61" y="106"/>
                    <a:pt x="61" y="106"/>
                  </a:cubicBezTo>
                  <a:cubicBezTo>
                    <a:pt x="60" y="106"/>
                    <a:pt x="60" y="106"/>
                    <a:pt x="60" y="106"/>
                  </a:cubicBezTo>
                  <a:cubicBezTo>
                    <a:pt x="60" y="106"/>
                    <a:pt x="60" y="107"/>
                    <a:pt x="60" y="107"/>
                  </a:cubicBezTo>
                  <a:cubicBezTo>
                    <a:pt x="60" y="107"/>
                    <a:pt x="60" y="107"/>
                    <a:pt x="59" y="106"/>
                  </a:cubicBezTo>
                  <a:cubicBezTo>
                    <a:pt x="59" y="106"/>
                    <a:pt x="59" y="106"/>
                    <a:pt x="59" y="106"/>
                  </a:cubicBezTo>
                  <a:cubicBezTo>
                    <a:pt x="59" y="106"/>
                    <a:pt x="58" y="106"/>
                    <a:pt x="58" y="106"/>
                  </a:cubicBezTo>
                  <a:cubicBezTo>
                    <a:pt x="58" y="106"/>
                    <a:pt x="58" y="107"/>
                    <a:pt x="58" y="106"/>
                  </a:cubicBezTo>
                  <a:cubicBezTo>
                    <a:pt x="58" y="106"/>
                    <a:pt x="57" y="106"/>
                    <a:pt x="57" y="106"/>
                  </a:cubicBezTo>
                  <a:cubicBezTo>
                    <a:pt x="57" y="106"/>
                    <a:pt x="57" y="106"/>
                    <a:pt x="57" y="106"/>
                  </a:cubicBezTo>
                  <a:cubicBezTo>
                    <a:pt x="56" y="106"/>
                    <a:pt x="55" y="106"/>
                    <a:pt x="55" y="106"/>
                  </a:cubicBezTo>
                  <a:cubicBezTo>
                    <a:pt x="55" y="106"/>
                    <a:pt x="54" y="107"/>
                    <a:pt x="54" y="107"/>
                  </a:cubicBezTo>
                  <a:cubicBezTo>
                    <a:pt x="54" y="107"/>
                    <a:pt x="52" y="107"/>
                    <a:pt x="52" y="107"/>
                  </a:cubicBezTo>
                  <a:cubicBezTo>
                    <a:pt x="52" y="107"/>
                    <a:pt x="50" y="110"/>
                    <a:pt x="50" y="110"/>
                  </a:cubicBezTo>
                  <a:cubicBezTo>
                    <a:pt x="50" y="110"/>
                    <a:pt x="49" y="110"/>
                    <a:pt x="49" y="110"/>
                  </a:cubicBezTo>
                  <a:cubicBezTo>
                    <a:pt x="49" y="110"/>
                    <a:pt x="48" y="110"/>
                    <a:pt x="48" y="110"/>
                  </a:cubicBezTo>
                  <a:cubicBezTo>
                    <a:pt x="48" y="110"/>
                    <a:pt x="48" y="110"/>
                    <a:pt x="48" y="110"/>
                  </a:cubicBezTo>
                  <a:cubicBezTo>
                    <a:pt x="47" y="111"/>
                    <a:pt x="47" y="111"/>
                    <a:pt x="47" y="111"/>
                  </a:cubicBezTo>
                  <a:cubicBezTo>
                    <a:pt x="47" y="111"/>
                    <a:pt x="45" y="112"/>
                    <a:pt x="45" y="112"/>
                  </a:cubicBezTo>
                  <a:cubicBezTo>
                    <a:pt x="45" y="112"/>
                    <a:pt x="45" y="113"/>
                    <a:pt x="45" y="113"/>
                  </a:cubicBezTo>
                  <a:cubicBezTo>
                    <a:pt x="45" y="113"/>
                    <a:pt x="44" y="113"/>
                    <a:pt x="44" y="113"/>
                  </a:cubicBezTo>
                  <a:cubicBezTo>
                    <a:pt x="44" y="113"/>
                    <a:pt x="44" y="112"/>
                    <a:pt x="44" y="112"/>
                  </a:cubicBezTo>
                  <a:cubicBezTo>
                    <a:pt x="42" y="112"/>
                    <a:pt x="42" y="112"/>
                    <a:pt x="42" y="112"/>
                  </a:cubicBezTo>
                  <a:cubicBezTo>
                    <a:pt x="41" y="115"/>
                    <a:pt x="41" y="115"/>
                    <a:pt x="41" y="115"/>
                  </a:cubicBezTo>
                  <a:cubicBezTo>
                    <a:pt x="39" y="116"/>
                    <a:pt x="39" y="116"/>
                    <a:pt x="39" y="116"/>
                  </a:cubicBezTo>
                  <a:cubicBezTo>
                    <a:pt x="39" y="116"/>
                    <a:pt x="38" y="116"/>
                    <a:pt x="38" y="116"/>
                  </a:cubicBezTo>
                  <a:cubicBezTo>
                    <a:pt x="38" y="116"/>
                    <a:pt x="37" y="116"/>
                    <a:pt x="37" y="116"/>
                  </a:cubicBezTo>
                  <a:cubicBezTo>
                    <a:pt x="37" y="115"/>
                    <a:pt x="37" y="115"/>
                    <a:pt x="37" y="115"/>
                  </a:cubicBezTo>
                  <a:cubicBezTo>
                    <a:pt x="37" y="115"/>
                    <a:pt x="36" y="115"/>
                    <a:pt x="36" y="115"/>
                  </a:cubicBezTo>
                  <a:cubicBezTo>
                    <a:pt x="35" y="115"/>
                    <a:pt x="34" y="115"/>
                    <a:pt x="33" y="115"/>
                  </a:cubicBezTo>
                  <a:cubicBezTo>
                    <a:pt x="33" y="115"/>
                    <a:pt x="32" y="114"/>
                    <a:pt x="32" y="114"/>
                  </a:cubicBezTo>
                  <a:cubicBezTo>
                    <a:pt x="29" y="114"/>
                    <a:pt x="29" y="114"/>
                    <a:pt x="29" y="114"/>
                  </a:cubicBezTo>
                  <a:cubicBezTo>
                    <a:pt x="27" y="115"/>
                    <a:pt x="27" y="115"/>
                    <a:pt x="27" y="115"/>
                  </a:cubicBezTo>
                  <a:cubicBezTo>
                    <a:pt x="26" y="115"/>
                    <a:pt x="26" y="115"/>
                    <a:pt x="26" y="115"/>
                  </a:cubicBezTo>
                  <a:cubicBezTo>
                    <a:pt x="25" y="115"/>
                    <a:pt x="25" y="115"/>
                    <a:pt x="25" y="115"/>
                  </a:cubicBezTo>
                  <a:cubicBezTo>
                    <a:pt x="24" y="115"/>
                    <a:pt x="24" y="115"/>
                    <a:pt x="24" y="115"/>
                  </a:cubicBezTo>
                  <a:cubicBezTo>
                    <a:pt x="24" y="106"/>
                    <a:pt x="24" y="106"/>
                    <a:pt x="24" y="106"/>
                  </a:cubicBezTo>
                  <a:cubicBezTo>
                    <a:pt x="25" y="106"/>
                    <a:pt x="25" y="106"/>
                    <a:pt x="25" y="106"/>
                  </a:cubicBezTo>
                  <a:cubicBezTo>
                    <a:pt x="25" y="106"/>
                    <a:pt x="25" y="105"/>
                    <a:pt x="25" y="105"/>
                  </a:cubicBezTo>
                  <a:cubicBezTo>
                    <a:pt x="25" y="105"/>
                    <a:pt x="24" y="105"/>
                    <a:pt x="24" y="105"/>
                  </a:cubicBezTo>
                  <a:cubicBezTo>
                    <a:pt x="24" y="105"/>
                    <a:pt x="24" y="105"/>
                    <a:pt x="24" y="105"/>
                  </a:cubicBezTo>
                  <a:cubicBezTo>
                    <a:pt x="25" y="104"/>
                    <a:pt x="25" y="104"/>
                    <a:pt x="25" y="104"/>
                  </a:cubicBezTo>
                  <a:cubicBezTo>
                    <a:pt x="24" y="104"/>
                    <a:pt x="24" y="104"/>
                    <a:pt x="24" y="104"/>
                  </a:cubicBezTo>
                  <a:cubicBezTo>
                    <a:pt x="20" y="108"/>
                    <a:pt x="20" y="108"/>
                    <a:pt x="20" y="108"/>
                  </a:cubicBezTo>
                  <a:cubicBezTo>
                    <a:pt x="13" y="108"/>
                    <a:pt x="13" y="108"/>
                    <a:pt x="13" y="108"/>
                  </a:cubicBezTo>
                  <a:cubicBezTo>
                    <a:pt x="13" y="107"/>
                    <a:pt x="13" y="107"/>
                    <a:pt x="13" y="107"/>
                  </a:cubicBezTo>
                  <a:cubicBezTo>
                    <a:pt x="14" y="107"/>
                    <a:pt x="14" y="107"/>
                    <a:pt x="14" y="107"/>
                  </a:cubicBezTo>
                  <a:cubicBezTo>
                    <a:pt x="14" y="106"/>
                    <a:pt x="14" y="106"/>
                    <a:pt x="14" y="106"/>
                  </a:cubicBezTo>
                  <a:cubicBezTo>
                    <a:pt x="13" y="106"/>
                    <a:pt x="13" y="106"/>
                    <a:pt x="13" y="106"/>
                  </a:cubicBezTo>
                  <a:cubicBezTo>
                    <a:pt x="13" y="105"/>
                    <a:pt x="13" y="105"/>
                    <a:pt x="13" y="105"/>
                  </a:cubicBezTo>
                  <a:cubicBezTo>
                    <a:pt x="10" y="104"/>
                    <a:pt x="10" y="104"/>
                    <a:pt x="10" y="104"/>
                  </a:cubicBezTo>
                  <a:cubicBezTo>
                    <a:pt x="6" y="104"/>
                    <a:pt x="6" y="104"/>
                    <a:pt x="6" y="104"/>
                  </a:cubicBezTo>
                  <a:cubicBezTo>
                    <a:pt x="8" y="102"/>
                    <a:pt x="8" y="102"/>
                    <a:pt x="8" y="102"/>
                  </a:cubicBezTo>
                  <a:cubicBezTo>
                    <a:pt x="8" y="101"/>
                    <a:pt x="8" y="101"/>
                    <a:pt x="8" y="101"/>
                  </a:cubicBezTo>
                  <a:cubicBezTo>
                    <a:pt x="7" y="100"/>
                    <a:pt x="7" y="100"/>
                    <a:pt x="7" y="100"/>
                  </a:cubicBezTo>
                  <a:cubicBezTo>
                    <a:pt x="6" y="98"/>
                    <a:pt x="6" y="98"/>
                    <a:pt x="6" y="98"/>
                  </a:cubicBezTo>
                  <a:cubicBezTo>
                    <a:pt x="5" y="98"/>
                    <a:pt x="5" y="98"/>
                    <a:pt x="5" y="98"/>
                  </a:cubicBezTo>
                  <a:cubicBezTo>
                    <a:pt x="5" y="97"/>
                    <a:pt x="5" y="97"/>
                    <a:pt x="5" y="97"/>
                  </a:cubicBezTo>
                  <a:cubicBezTo>
                    <a:pt x="4" y="96"/>
                    <a:pt x="4" y="96"/>
                    <a:pt x="4" y="96"/>
                  </a:cubicBezTo>
                  <a:cubicBezTo>
                    <a:pt x="4" y="96"/>
                    <a:pt x="4" y="96"/>
                    <a:pt x="4" y="96"/>
                  </a:cubicBezTo>
                  <a:cubicBezTo>
                    <a:pt x="3" y="95"/>
                    <a:pt x="3" y="95"/>
                    <a:pt x="3" y="95"/>
                  </a:cubicBezTo>
                  <a:cubicBezTo>
                    <a:pt x="3" y="95"/>
                    <a:pt x="3" y="95"/>
                    <a:pt x="3" y="95"/>
                  </a:cubicBezTo>
                  <a:cubicBezTo>
                    <a:pt x="3" y="95"/>
                    <a:pt x="3" y="94"/>
                    <a:pt x="3" y="94"/>
                  </a:cubicBezTo>
                  <a:cubicBezTo>
                    <a:pt x="3" y="94"/>
                    <a:pt x="2" y="93"/>
                    <a:pt x="2" y="93"/>
                  </a:cubicBezTo>
                  <a:cubicBezTo>
                    <a:pt x="3" y="92"/>
                    <a:pt x="3" y="92"/>
                    <a:pt x="3" y="92"/>
                  </a:cubicBezTo>
                  <a:cubicBezTo>
                    <a:pt x="3" y="92"/>
                    <a:pt x="3" y="92"/>
                    <a:pt x="3" y="92"/>
                  </a:cubicBezTo>
                  <a:cubicBezTo>
                    <a:pt x="0" y="90"/>
                    <a:pt x="0" y="90"/>
                    <a:pt x="0" y="90"/>
                  </a:cubicBezTo>
                  <a:cubicBezTo>
                    <a:pt x="1" y="90"/>
                    <a:pt x="1" y="90"/>
                    <a:pt x="1" y="90"/>
                  </a:cubicBezTo>
                  <a:cubicBezTo>
                    <a:pt x="1" y="89"/>
                    <a:pt x="1" y="89"/>
                    <a:pt x="1" y="89"/>
                  </a:cubicBezTo>
                  <a:cubicBezTo>
                    <a:pt x="2" y="89"/>
                    <a:pt x="2" y="89"/>
                    <a:pt x="2" y="89"/>
                  </a:cubicBezTo>
                  <a:cubicBezTo>
                    <a:pt x="2" y="88"/>
                    <a:pt x="2" y="88"/>
                    <a:pt x="2" y="88"/>
                  </a:cubicBezTo>
                  <a:cubicBezTo>
                    <a:pt x="2" y="87"/>
                    <a:pt x="2" y="87"/>
                    <a:pt x="2" y="87"/>
                  </a:cubicBezTo>
                  <a:cubicBezTo>
                    <a:pt x="3" y="85"/>
                    <a:pt x="3" y="85"/>
                    <a:pt x="3" y="85"/>
                  </a:cubicBezTo>
                  <a:cubicBezTo>
                    <a:pt x="3" y="85"/>
                    <a:pt x="3" y="85"/>
                    <a:pt x="3" y="85"/>
                  </a:cubicBezTo>
                  <a:cubicBezTo>
                    <a:pt x="7" y="83"/>
                    <a:pt x="7" y="83"/>
                    <a:pt x="7" y="83"/>
                  </a:cubicBezTo>
                  <a:cubicBezTo>
                    <a:pt x="7" y="82"/>
                    <a:pt x="7" y="82"/>
                    <a:pt x="7" y="82"/>
                  </a:cubicBezTo>
                  <a:cubicBezTo>
                    <a:pt x="6" y="81"/>
                    <a:pt x="6" y="81"/>
                    <a:pt x="6" y="81"/>
                  </a:cubicBezTo>
                  <a:cubicBezTo>
                    <a:pt x="6" y="80"/>
                    <a:pt x="6" y="80"/>
                    <a:pt x="6" y="80"/>
                  </a:cubicBezTo>
                  <a:cubicBezTo>
                    <a:pt x="8" y="77"/>
                    <a:pt x="8" y="77"/>
                    <a:pt x="8" y="77"/>
                  </a:cubicBezTo>
                  <a:cubicBezTo>
                    <a:pt x="8" y="76"/>
                    <a:pt x="8" y="76"/>
                    <a:pt x="8" y="76"/>
                  </a:cubicBezTo>
                  <a:cubicBezTo>
                    <a:pt x="8" y="76"/>
                    <a:pt x="8" y="75"/>
                    <a:pt x="8" y="75"/>
                  </a:cubicBezTo>
                  <a:cubicBezTo>
                    <a:pt x="8" y="75"/>
                    <a:pt x="8" y="73"/>
                    <a:pt x="8" y="73"/>
                  </a:cubicBezTo>
                  <a:cubicBezTo>
                    <a:pt x="10" y="73"/>
                    <a:pt x="10" y="73"/>
                    <a:pt x="10" y="73"/>
                  </a:cubicBezTo>
                  <a:cubicBezTo>
                    <a:pt x="12" y="71"/>
                    <a:pt x="12" y="71"/>
                    <a:pt x="12" y="71"/>
                  </a:cubicBezTo>
                  <a:cubicBezTo>
                    <a:pt x="12" y="71"/>
                    <a:pt x="12" y="71"/>
                    <a:pt x="12" y="71"/>
                  </a:cubicBezTo>
                  <a:cubicBezTo>
                    <a:pt x="13" y="71"/>
                    <a:pt x="13" y="71"/>
                    <a:pt x="13" y="71"/>
                  </a:cubicBezTo>
                  <a:cubicBezTo>
                    <a:pt x="15" y="69"/>
                    <a:pt x="15" y="69"/>
                    <a:pt x="15" y="69"/>
                  </a:cubicBezTo>
                  <a:cubicBezTo>
                    <a:pt x="17" y="69"/>
                    <a:pt x="17" y="69"/>
                    <a:pt x="17" y="69"/>
                  </a:cubicBezTo>
                  <a:cubicBezTo>
                    <a:pt x="17" y="69"/>
                    <a:pt x="17" y="69"/>
                    <a:pt x="17" y="69"/>
                  </a:cubicBezTo>
                  <a:cubicBezTo>
                    <a:pt x="18" y="69"/>
                    <a:pt x="18" y="69"/>
                    <a:pt x="18" y="69"/>
                  </a:cubicBezTo>
                  <a:cubicBezTo>
                    <a:pt x="18" y="68"/>
                    <a:pt x="18" y="68"/>
                    <a:pt x="18" y="68"/>
                  </a:cubicBezTo>
                  <a:cubicBezTo>
                    <a:pt x="19" y="68"/>
                    <a:pt x="19" y="68"/>
                    <a:pt x="19" y="68"/>
                  </a:cubicBezTo>
                  <a:cubicBezTo>
                    <a:pt x="20" y="68"/>
                    <a:pt x="20" y="68"/>
                    <a:pt x="20" y="68"/>
                  </a:cubicBezTo>
                  <a:cubicBezTo>
                    <a:pt x="22" y="68"/>
                    <a:pt x="22" y="68"/>
                    <a:pt x="22" y="68"/>
                  </a:cubicBezTo>
                  <a:cubicBezTo>
                    <a:pt x="23" y="67"/>
                    <a:pt x="23" y="67"/>
                    <a:pt x="23" y="67"/>
                  </a:cubicBezTo>
                  <a:cubicBezTo>
                    <a:pt x="24" y="67"/>
                    <a:pt x="24" y="67"/>
                    <a:pt x="24" y="67"/>
                  </a:cubicBezTo>
                  <a:cubicBezTo>
                    <a:pt x="24" y="66"/>
                    <a:pt x="24" y="66"/>
                    <a:pt x="24" y="66"/>
                  </a:cubicBezTo>
                  <a:cubicBezTo>
                    <a:pt x="24" y="66"/>
                    <a:pt x="24" y="66"/>
                    <a:pt x="24" y="66"/>
                  </a:cubicBezTo>
                  <a:cubicBezTo>
                    <a:pt x="25" y="67"/>
                    <a:pt x="25" y="67"/>
                    <a:pt x="25" y="67"/>
                  </a:cubicBezTo>
                  <a:cubicBezTo>
                    <a:pt x="25" y="66"/>
                    <a:pt x="25" y="66"/>
                    <a:pt x="25" y="66"/>
                  </a:cubicBezTo>
                  <a:cubicBezTo>
                    <a:pt x="25" y="66"/>
                    <a:pt x="26" y="66"/>
                    <a:pt x="26" y="66"/>
                  </a:cubicBezTo>
                  <a:cubicBezTo>
                    <a:pt x="26" y="66"/>
                    <a:pt x="26" y="66"/>
                    <a:pt x="26" y="66"/>
                  </a:cubicBezTo>
                  <a:cubicBezTo>
                    <a:pt x="26" y="67"/>
                    <a:pt x="26" y="67"/>
                    <a:pt x="26" y="67"/>
                  </a:cubicBezTo>
                  <a:cubicBezTo>
                    <a:pt x="26" y="67"/>
                    <a:pt x="27" y="67"/>
                    <a:pt x="27" y="67"/>
                  </a:cubicBezTo>
                  <a:cubicBezTo>
                    <a:pt x="27" y="67"/>
                    <a:pt x="27" y="68"/>
                    <a:pt x="27" y="68"/>
                  </a:cubicBezTo>
                  <a:cubicBezTo>
                    <a:pt x="28" y="67"/>
                    <a:pt x="28" y="67"/>
                    <a:pt x="28" y="67"/>
                  </a:cubicBezTo>
                  <a:cubicBezTo>
                    <a:pt x="28" y="67"/>
                    <a:pt x="28" y="67"/>
                    <a:pt x="28" y="67"/>
                  </a:cubicBezTo>
                  <a:cubicBezTo>
                    <a:pt x="28" y="68"/>
                    <a:pt x="28" y="68"/>
                    <a:pt x="28" y="68"/>
                  </a:cubicBezTo>
                  <a:cubicBezTo>
                    <a:pt x="28" y="68"/>
                    <a:pt x="29" y="67"/>
                    <a:pt x="29" y="67"/>
                  </a:cubicBezTo>
                  <a:cubicBezTo>
                    <a:pt x="29" y="67"/>
                    <a:pt x="29" y="67"/>
                    <a:pt x="29" y="67"/>
                  </a:cubicBezTo>
                  <a:cubicBezTo>
                    <a:pt x="33" y="47"/>
                    <a:pt x="33" y="47"/>
                    <a:pt x="33" y="47"/>
                  </a:cubicBezTo>
                  <a:cubicBezTo>
                    <a:pt x="33" y="45"/>
                    <a:pt x="33" y="45"/>
                    <a:pt x="33" y="45"/>
                  </a:cubicBezTo>
                  <a:cubicBezTo>
                    <a:pt x="33" y="45"/>
                    <a:pt x="32" y="43"/>
                    <a:pt x="32" y="43"/>
                  </a:cubicBezTo>
                  <a:cubicBezTo>
                    <a:pt x="32" y="43"/>
                    <a:pt x="31" y="42"/>
                    <a:pt x="31" y="42"/>
                  </a:cubicBezTo>
                  <a:cubicBezTo>
                    <a:pt x="31" y="42"/>
                    <a:pt x="31" y="42"/>
                    <a:pt x="31" y="42"/>
                  </a:cubicBezTo>
                  <a:cubicBezTo>
                    <a:pt x="31" y="42"/>
                    <a:pt x="32" y="41"/>
                    <a:pt x="32" y="41"/>
                  </a:cubicBezTo>
                  <a:cubicBezTo>
                    <a:pt x="32" y="41"/>
                    <a:pt x="31" y="41"/>
                    <a:pt x="31" y="40"/>
                  </a:cubicBezTo>
                  <a:cubicBezTo>
                    <a:pt x="31" y="40"/>
                    <a:pt x="31" y="40"/>
                    <a:pt x="31" y="40"/>
                  </a:cubicBezTo>
                  <a:cubicBezTo>
                    <a:pt x="31" y="40"/>
                    <a:pt x="30" y="39"/>
                    <a:pt x="30" y="39"/>
                  </a:cubicBezTo>
                  <a:cubicBezTo>
                    <a:pt x="30" y="39"/>
                    <a:pt x="29" y="39"/>
                    <a:pt x="29" y="39"/>
                  </a:cubicBezTo>
                  <a:cubicBezTo>
                    <a:pt x="29" y="38"/>
                    <a:pt x="28" y="38"/>
                    <a:pt x="28" y="38"/>
                  </a:cubicBezTo>
                  <a:cubicBezTo>
                    <a:pt x="28" y="33"/>
                    <a:pt x="28" y="33"/>
                    <a:pt x="28" y="33"/>
                  </a:cubicBezTo>
                  <a:cubicBezTo>
                    <a:pt x="30" y="33"/>
                    <a:pt x="30" y="33"/>
                    <a:pt x="30" y="33"/>
                  </a:cubicBezTo>
                  <a:cubicBezTo>
                    <a:pt x="31" y="32"/>
                    <a:pt x="31" y="32"/>
                    <a:pt x="31" y="32"/>
                  </a:cubicBezTo>
                  <a:cubicBezTo>
                    <a:pt x="31" y="33"/>
                    <a:pt x="31" y="33"/>
                    <a:pt x="31" y="33"/>
                  </a:cubicBezTo>
                  <a:cubicBezTo>
                    <a:pt x="31" y="33"/>
                    <a:pt x="32" y="32"/>
                    <a:pt x="32" y="32"/>
                  </a:cubicBezTo>
                  <a:cubicBezTo>
                    <a:pt x="32" y="32"/>
                    <a:pt x="32" y="32"/>
                    <a:pt x="32" y="32"/>
                  </a:cubicBezTo>
                  <a:cubicBezTo>
                    <a:pt x="33" y="33"/>
                    <a:pt x="33" y="33"/>
                    <a:pt x="33" y="33"/>
                  </a:cubicBezTo>
                  <a:cubicBezTo>
                    <a:pt x="33" y="33"/>
                    <a:pt x="34" y="33"/>
                    <a:pt x="34" y="33"/>
                  </a:cubicBezTo>
                  <a:cubicBezTo>
                    <a:pt x="35" y="33"/>
                    <a:pt x="35" y="32"/>
                    <a:pt x="35" y="32"/>
                  </a:cubicBezTo>
                  <a:cubicBezTo>
                    <a:pt x="35" y="32"/>
                    <a:pt x="35" y="32"/>
                    <a:pt x="35" y="32"/>
                  </a:cubicBezTo>
                  <a:cubicBezTo>
                    <a:pt x="35" y="32"/>
                    <a:pt x="34" y="31"/>
                    <a:pt x="34" y="31"/>
                  </a:cubicBezTo>
                  <a:cubicBezTo>
                    <a:pt x="34" y="31"/>
                    <a:pt x="35" y="31"/>
                    <a:pt x="35" y="31"/>
                  </a:cubicBezTo>
                  <a:cubicBezTo>
                    <a:pt x="35" y="31"/>
                    <a:pt x="34" y="30"/>
                    <a:pt x="34" y="30"/>
                  </a:cubicBezTo>
                  <a:cubicBezTo>
                    <a:pt x="34" y="30"/>
                    <a:pt x="34" y="30"/>
                    <a:pt x="34" y="30"/>
                  </a:cubicBezTo>
                  <a:cubicBezTo>
                    <a:pt x="34" y="30"/>
                    <a:pt x="34" y="30"/>
                    <a:pt x="34" y="30"/>
                  </a:cubicBezTo>
                  <a:cubicBezTo>
                    <a:pt x="31" y="30"/>
                    <a:pt x="31" y="30"/>
                    <a:pt x="31" y="30"/>
                  </a:cubicBezTo>
                  <a:cubicBezTo>
                    <a:pt x="31" y="30"/>
                    <a:pt x="31" y="29"/>
                    <a:pt x="31" y="29"/>
                  </a:cubicBezTo>
                  <a:cubicBezTo>
                    <a:pt x="31" y="29"/>
                    <a:pt x="30" y="29"/>
                    <a:pt x="30" y="29"/>
                  </a:cubicBezTo>
                  <a:cubicBezTo>
                    <a:pt x="30" y="29"/>
                    <a:pt x="30" y="29"/>
                    <a:pt x="30" y="29"/>
                  </a:cubicBezTo>
                  <a:cubicBezTo>
                    <a:pt x="30" y="25"/>
                    <a:pt x="30" y="25"/>
                    <a:pt x="30" y="25"/>
                  </a:cubicBezTo>
                  <a:cubicBezTo>
                    <a:pt x="30" y="25"/>
                    <a:pt x="30" y="25"/>
                    <a:pt x="30" y="25"/>
                  </a:cubicBezTo>
                  <a:cubicBezTo>
                    <a:pt x="30" y="25"/>
                    <a:pt x="31" y="25"/>
                    <a:pt x="31" y="25"/>
                  </a:cubicBezTo>
                  <a:cubicBezTo>
                    <a:pt x="31" y="25"/>
                    <a:pt x="32" y="24"/>
                    <a:pt x="32" y="24"/>
                  </a:cubicBezTo>
                  <a:cubicBezTo>
                    <a:pt x="32" y="24"/>
                    <a:pt x="32" y="24"/>
                    <a:pt x="32" y="24"/>
                  </a:cubicBezTo>
                  <a:cubicBezTo>
                    <a:pt x="33" y="24"/>
                    <a:pt x="33" y="25"/>
                    <a:pt x="33" y="25"/>
                  </a:cubicBezTo>
                  <a:cubicBezTo>
                    <a:pt x="42" y="25"/>
                    <a:pt x="42" y="25"/>
                    <a:pt x="42" y="25"/>
                  </a:cubicBezTo>
                  <a:cubicBezTo>
                    <a:pt x="41" y="24"/>
                    <a:pt x="41" y="24"/>
                    <a:pt x="41" y="24"/>
                  </a:cubicBezTo>
                  <a:cubicBezTo>
                    <a:pt x="41" y="24"/>
                    <a:pt x="41" y="24"/>
                    <a:pt x="41" y="24"/>
                  </a:cubicBezTo>
                  <a:cubicBezTo>
                    <a:pt x="41" y="24"/>
                    <a:pt x="41" y="23"/>
                    <a:pt x="41" y="23"/>
                  </a:cubicBezTo>
                  <a:cubicBezTo>
                    <a:pt x="41" y="23"/>
                    <a:pt x="41" y="23"/>
                    <a:pt x="41" y="22"/>
                  </a:cubicBezTo>
                  <a:cubicBezTo>
                    <a:pt x="41" y="22"/>
                    <a:pt x="42" y="23"/>
                    <a:pt x="42" y="24"/>
                  </a:cubicBezTo>
                  <a:cubicBezTo>
                    <a:pt x="42" y="24"/>
                    <a:pt x="42" y="24"/>
                    <a:pt x="42" y="24"/>
                  </a:cubicBezTo>
                  <a:cubicBezTo>
                    <a:pt x="42" y="24"/>
                    <a:pt x="43" y="24"/>
                    <a:pt x="43" y="24"/>
                  </a:cubicBezTo>
                  <a:cubicBezTo>
                    <a:pt x="43" y="24"/>
                    <a:pt x="43" y="24"/>
                    <a:pt x="43" y="24"/>
                  </a:cubicBezTo>
                  <a:cubicBezTo>
                    <a:pt x="43" y="23"/>
                    <a:pt x="44" y="23"/>
                    <a:pt x="44" y="23"/>
                  </a:cubicBezTo>
                  <a:cubicBezTo>
                    <a:pt x="44" y="23"/>
                    <a:pt x="44" y="23"/>
                    <a:pt x="44" y="23"/>
                  </a:cubicBezTo>
                  <a:cubicBezTo>
                    <a:pt x="44" y="23"/>
                    <a:pt x="45" y="23"/>
                    <a:pt x="45" y="23"/>
                  </a:cubicBezTo>
                  <a:cubicBezTo>
                    <a:pt x="45" y="23"/>
                    <a:pt x="45" y="22"/>
                    <a:pt x="45" y="22"/>
                  </a:cubicBezTo>
                  <a:cubicBezTo>
                    <a:pt x="45" y="22"/>
                    <a:pt x="46" y="22"/>
                    <a:pt x="46" y="22"/>
                  </a:cubicBezTo>
                  <a:cubicBezTo>
                    <a:pt x="47" y="22"/>
                    <a:pt x="47" y="22"/>
                    <a:pt x="47" y="22"/>
                  </a:cubicBezTo>
                  <a:cubicBezTo>
                    <a:pt x="47" y="21"/>
                    <a:pt x="47" y="21"/>
                    <a:pt x="47" y="21"/>
                  </a:cubicBezTo>
                  <a:cubicBezTo>
                    <a:pt x="47" y="23"/>
                    <a:pt x="47" y="23"/>
                    <a:pt x="47" y="23"/>
                  </a:cubicBezTo>
                  <a:cubicBezTo>
                    <a:pt x="49" y="24"/>
                    <a:pt x="49" y="24"/>
                    <a:pt x="49" y="24"/>
                  </a:cubicBezTo>
                  <a:cubicBezTo>
                    <a:pt x="49" y="24"/>
                    <a:pt x="49" y="25"/>
                    <a:pt x="49" y="25"/>
                  </a:cubicBezTo>
                  <a:cubicBezTo>
                    <a:pt x="49" y="25"/>
                    <a:pt x="49" y="26"/>
                    <a:pt x="49" y="26"/>
                  </a:cubicBezTo>
                  <a:cubicBezTo>
                    <a:pt x="49" y="26"/>
                    <a:pt x="49" y="27"/>
                    <a:pt x="49" y="27"/>
                  </a:cubicBezTo>
                  <a:cubicBezTo>
                    <a:pt x="49" y="27"/>
                    <a:pt x="49" y="28"/>
                    <a:pt x="49" y="28"/>
                  </a:cubicBezTo>
                  <a:cubicBezTo>
                    <a:pt x="49" y="28"/>
                    <a:pt x="49" y="28"/>
                    <a:pt x="49" y="28"/>
                  </a:cubicBezTo>
                  <a:cubicBezTo>
                    <a:pt x="49" y="29"/>
                    <a:pt x="49" y="29"/>
                    <a:pt x="49" y="29"/>
                  </a:cubicBezTo>
                  <a:cubicBezTo>
                    <a:pt x="49" y="29"/>
                    <a:pt x="50" y="29"/>
                    <a:pt x="50" y="29"/>
                  </a:cubicBezTo>
                  <a:cubicBezTo>
                    <a:pt x="51" y="28"/>
                    <a:pt x="51" y="28"/>
                    <a:pt x="51" y="28"/>
                  </a:cubicBezTo>
                  <a:cubicBezTo>
                    <a:pt x="54" y="32"/>
                    <a:pt x="54" y="32"/>
                    <a:pt x="54" y="32"/>
                  </a:cubicBezTo>
                  <a:cubicBezTo>
                    <a:pt x="56" y="32"/>
                    <a:pt x="56" y="32"/>
                    <a:pt x="56" y="32"/>
                  </a:cubicBezTo>
                  <a:cubicBezTo>
                    <a:pt x="58" y="30"/>
                    <a:pt x="58" y="30"/>
                    <a:pt x="58" y="30"/>
                  </a:cubicBezTo>
                  <a:cubicBezTo>
                    <a:pt x="58" y="30"/>
                    <a:pt x="58" y="30"/>
                    <a:pt x="58" y="30"/>
                  </a:cubicBezTo>
                  <a:cubicBezTo>
                    <a:pt x="58" y="30"/>
                    <a:pt x="60" y="30"/>
                    <a:pt x="60" y="30"/>
                  </a:cubicBezTo>
                  <a:cubicBezTo>
                    <a:pt x="60" y="30"/>
                    <a:pt x="60" y="30"/>
                    <a:pt x="60" y="30"/>
                  </a:cubicBezTo>
                  <a:cubicBezTo>
                    <a:pt x="60" y="30"/>
                    <a:pt x="60" y="31"/>
                    <a:pt x="60" y="31"/>
                  </a:cubicBezTo>
                  <a:cubicBezTo>
                    <a:pt x="60" y="32"/>
                    <a:pt x="60" y="32"/>
                    <a:pt x="60" y="32"/>
                  </a:cubicBezTo>
                  <a:cubicBezTo>
                    <a:pt x="60" y="32"/>
                    <a:pt x="60" y="32"/>
                    <a:pt x="60" y="32"/>
                  </a:cubicBezTo>
                  <a:cubicBezTo>
                    <a:pt x="60" y="32"/>
                    <a:pt x="60" y="32"/>
                    <a:pt x="60" y="32"/>
                  </a:cubicBezTo>
                  <a:cubicBezTo>
                    <a:pt x="60" y="32"/>
                    <a:pt x="61" y="32"/>
                    <a:pt x="61" y="32"/>
                  </a:cubicBezTo>
                  <a:cubicBezTo>
                    <a:pt x="61" y="31"/>
                    <a:pt x="62" y="30"/>
                    <a:pt x="62" y="30"/>
                  </a:cubicBezTo>
                  <a:cubicBezTo>
                    <a:pt x="63" y="30"/>
                    <a:pt x="63" y="30"/>
                    <a:pt x="63" y="30"/>
                  </a:cubicBezTo>
                  <a:cubicBezTo>
                    <a:pt x="63" y="30"/>
                    <a:pt x="63" y="30"/>
                    <a:pt x="63" y="30"/>
                  </a:cubicBezTo>
                  <a:cubicBezTo>
                    <a:pt x="63" y="30"/>
                    <a:pt x="63" y="29"/>
                    <a:pt x="63" y="29"/>
                  </a:cubicBezTo>
                  <a:cubicBezTo>
                    <a:pt x="64" y="29"/>
                    <a:pt x="64" y="29"/>
                    <a:pt x="64" y="29"/>
                  </a:cubicBezTo>
                  <a:cubicBezTo>
                    <a:pt x="64" y="29"/>
                    <a:pt x="64" y="28"/>
                    <a:pt x="64" y="28"/>
                  </a:cubicBezTo>
                  <a:cubicBezTo>
                    <a:pt x="64" y="28"/>
                    <a:pt x="65" y="28"/>
                    <a:pt x="65" y="28"/>
                  </a:cubicBezTo>
                  <a:cubicBezTo>
                    <a:pt x="65" y="28"/>
                    <a:pt x="65" y="28"/>
                    <a:pt x="65" y="28"/>
                  </a:cubicBezTo>
                  <a:cubicBezTo>
                    <a:pt x="66" y="28"/>
                    <a:pt x="66" y="28"/>
                    <a:pt x="66" y="28"/>
                  </a:cubicBezTo>
                  <a:cubicBezTo>
                    <a:pt x="66" y="28"/>
                    <a:pt x="66" y="28"/>
                    <a:pt x="66" y="28"/>
                  </a:cubicBezTo>
                  <a:cubicBezTo>
                    <a:pt x="67" y="28"/>
                    <a:pt x="68" y="26"/>
                    <a:pt x="68" y="26"/>
                  </a:cubicBezTo>
                  <a:cubicBezTo>
                    <a:pt x="68" y="26"/>
                    <a:pt x="68" y="26"/>
                    <a:pt x="68" y="26"/>
                  </a:cubicBezTo>
                  <a:cubicBezTo>
                    <a:pt x="68" y="26"/>
                    <a:pt x="68" y="27"/>
                    <a:pt x="68" y="27"/>
                  </a:cubicBezTo>
                  <a:cubicBezTo>
                    <a:pt x="68" y="27"/>
                    <a:pt x="69" y="27"/>
                    <a:pt x="69" y="27"/>
                  </a:cubicBezTo>
                  <a:cubicBezTo>
                    <a:pt x="69" y="27"/>
                    <a:pt x="69" y="27"/>
                    <a:pt x="69" y="27"/>
                  </a:cubicBezTo>
                  <a:cubicBezTo>
                    <a:pt x="70" y="26"/>
                    <a:pt x="70" y="26"/>
                    <a:pt x="70" y="26"/>
                  </a:cubicBezTo>
                  <a:cubicBezTo>
                    <a:pt x="70" y="23"/>
                    <a:pt x="70" y="23"/>
                    <a:pt x="70" y="23"/>
                  </a:cubicBezTo>
                  <a:cubicBezTo>
                    <a:pt x="72" y="23"/>
                    <a:pt x="72" y="23"/>
                    <a:pt x="72" y="23"/>
                  </a:cubicBezTo>
                  <a:cubicBezTo>
                    <a:pt x="74" y="22"/>
                    <a:pt x="74" y="22"/>
                    <a:pt x="74" y="22"/>
                  </a:cubicBezTo>
                  <a:cubicBezTo>
                    <a:pt x="75" y="22"/>
                    <a:pt x="75" y="22"/>
                    <a:pt x="75" y="22"/>
                  </a:cubicBezTo>
                  <a:cubicBezTo>
                    <a:pt x="75" y="21"/>
                    <a:pt x="75" y="21"/>
                    <a:pt x="75" y="21"/>
                  </a:cubicBezTo>
                  <a:cubicBezTo>
                    <a:pt x="75" y="20"/>
                    <a:pt x="75" y="20"/>
                    <a:pt x="75" y="20"/>
                  </a:cubicBezTo>
                  <a:cubicBezTo>
                    <a:pt x="75" y="20"/>
                    <a:pt x="74" y="20"/>
                    <a:pt x="74" y="20"/>
                  </a:cubicBezTo>
                  <a:cubicBezTo>
                    <a:pt x="74" y="20"/>
                    <a:pt x="72" y="20"/>
                    <a:pt x="72" y="20"/>
                  </a:cubicBezTo>
                  <a:cubicBezTo>
                    <a:pt x="71" y="19"/>
                    <a:pt x="71" y="19"/>
                    <a:pt x="71" y="19"/>
                  </a:cubicBezTo>
                  <a:cubicBezTo>
                    <a:pt x="71" y="19"/>
                    <a:pt x="71" y="19"/>
                    <a:pt x="71" y="19"/>
                  </a:cubicBezTo>
                  <a:cubicBezTo>
                    <a:pt x="71" y="18"/>
                    <a:pt x="71" y="18"/>
                    <a:pt x="71" y="18"/>
                  </a:cubicBezTo>
                  <a:cubicBezTo>
                    <a:pt x="69" y="15"/>
                    <a:pt x="69" y="15"/>
                    <a:pt x="69" y="15"/>
                  </a:cubicBezTo>
                  <a:cubicBezTo>
                    <a:pt x="69" y="15"/>
                    <a:pt x="69" y="15"/>
                    <a:pt x="69" y="15"/>
                  </a:cubicBezTo>
                  <a:cubicBezTo>
                    <a:pt x="70" y="14"/>
                    <a:pt x="70" y="14"/>
                    <a:pt x="70" y="14"/>
                  </a:cubicBezTo>
                  <a:cubicBezTo>
                    <a:pt x="70" y="12"/>
                    <a:pt x="70" y="12"/>
                    <a:pt x="70" y="12"/>
                  </a:cubicBezTo>
                  <a:cubicBezTo>
                    <a:pt x="67" y="10"/>
                    <a:pt x="67" y="10"/>
                    <a:pt x="67" y="10"/>
                  </a:cubicBezTo>
                  <a:cubicBezTo>
                    <a:pt x="67" y="10"/>
                    <a:pt x="66" y="8"/>
                    <a:pt x="66" y="8"/>
                  </a:cubicBezTo>
                  <a:cubicBezTo>
                    <a:pt x="66" y="8"/>
                    <a:pt x="65" y="8"/>
                    <a:pt x="65" y="8"/>
                  </a:cubicBezTo>
                  <a:cubicBezTo>
                    <a:pt x="65" y="7"/>
                    <a:pt x="65" y="7"/>
                    <a:pt x="65" y="7"/>
                  </a:cubicBezTo>
                  <a:cubicBezTo>
                    <a:pt x="65" y="7"/>
                    <a:pt x="65" y="7"/>
                    <a:pt x="65" y="7"/>
                  </a:cubicBezTo>
                  <a:cubicBezTo>
                    <a:pt x="66" y="7"/>
                    <a:pt x="66" y="7"/>
                    <a:pt x="66" y="7"/>
                  </a:cubicBezTo>
                  <a:cubicBezTo>
                    <a:pt x="67" y="8"/>
                    <a:pt x="67" y="8"/>
                    <a:pt x="67" y="8"/>
                  </a:cubicBezTo>
                  <a:cubicBezTo>
                    <a:pt x="70" y="8"/>
                    <a:pt x="70" y="8"/>
                    <a:pt x="70" y="8"/>
                  </a:cubicBezTo>
                  <a:cubicBezTo>
                    <a:pt x="71" y="10"/>
                    <a:pt x="71" y="10"/>
                    <a:pt x="71" y="10"/>
                  </a:cubicBezTo>
                  <a:cubicBezTo>
                    <a:pt x="72" y="9"/>
                    <a:pt x="72" y="9"/>
                    <a:pt x="72" y="9"/>
                  </a:cubicBezTo>
                  <a:cubicBezTo>
                    <a:pt x="72" y="9"/>
                    <a:pt x="73" y="9"/>
                    <a:pt x="73" y="9"/>
                  </a:cubicBezTo>
                  <a:cubicBezTo>
                    <a:pt x="73" y="9"/>
                    <a:pt x="73" y="9"/>
                    <a:pt x="73" y="9"/>
                  </a:cubicBezTo>
                  <a:cubicBezTo>
                    <a:pt x="74" y="10"/>
                    <a:pt x="74" y="10"/>
                    <a:pt x="74" y="10"/>
                  </a:cubicBezTo>
                  <a:cubicBezTo>
                    <a:pt x="74" y="10"/>
                    <a:pt x="75" y="9"/>
                    <a:pt x="75" y="9"/>
                  </a:cubicBezTo>
                  <a:cubicBezTo>
                    <a:pt x="75" y="9"/>
                    <a:pt x="75" y="9"/>
                    <a:pt x="75" y="9"/>
                  </a:cubicBezTo>
                  <a:cubicBezTo>
                    <a:pt x="76" y="9"/>
                    <a:pt x="76" y="9"/>
                    <a:pt x="76" y="9"/>
                  </a:cubicBezTo>
                  <a:cubicBezTo>
                    <a:pt x="76" y="9"/>
                    <a:pt x="76" y="9"/>
                    <a:pt x="76" y="9"/>
                  </a:cubicBezTo>
                  <a:cubicBezTo>
                    <a:pt x="76" y="10"/>
                    <a:pt x="76" y="10"/>
                    <a:pt x="77" y="10"/>
                  </a:cubicBezTo>
                  <a:cubicBezTo>
                    <a:pt x="77" y="10"/>
                    <a:pt x="77" y="10"/>
                    <a:pt x="77" y="10"/>
                  </a:cubicBezTo>
                  <a:cubicBezTo>
                    <a:pt x="77" y="10"/>
                    <a:pt x="77" y="11"/>
                    <a:pt x="77" y="11"/>
                  </a:cubicBezTo>
                  <a:cubicBezTo>
                    <a:pt x="78" y="11"/>
                    <a:pt x="78" y="11"/>
                    <a:pt x="78" y="11"/>
                  </a:cubicBezTo>
                  <a:cubicBezTo>
                    <a:pt x="78" y="11"/>
                    <a:pt x="79" y="11"/>
                    <a:pt x="79" y="11"/>
                  </a:cubicBezTo>
                  <a:cubicBezTo>
                    <a:pt x="79" y="11"/>
                    <a:pt x="79" y="11"/>
                    <a:pt x="79" y="11"/>
                  </a:cubicBezTo>
                  <a:cubicBezTo>
                    <a:pt x="79" y="11"/>
                    <a:pt x="80" y="11"/>
                    <a:pt x="80" y="11"/>
                  </a:cubicBezTo>
                  <a:cubicBezTo>
                    <a:pt x="80" y="11"/>
                    <a:pt x="80" y="10"/>
                    <a:pt x="80" y="10"/>
                  </a:cubicBezTo>
                  <a:cubicBezTo>
                    <a:pt x="80" y="10"/>
                    <a:pt x="80" y="10"/>
                    <a:pt x="80" y="10"/>
                  </a:cubicBezTo>
                  <a:cubicBezTo>
                    <a:pt x="80" y="9"/>
                    <a:pt x="80" y="9"/>
                    <a:pt x="80" y="9"/>
                  </a:cubicBezTo>
                  <a:cubicBezTo>
                    <a:pt x="81" y="9"/>
                    <a:pt x="81" y="9"/>
                    <a:pt x="81" y="9"/>
                  </a:cubicBezTo>
                  <a:cubicBezTo>
                    <a:pt x="82" y="7"/>
                    <a:pt x="82" y="7"/>
                    <a:pt x="82" y="7"/>
                  </a:cubicBezTo>
                  <a:cubicBezTo>
                    <a:pt x="83" y="8"/>
                    <a:pt x="83" y="8"/>
                    <a:pt x="83" y="8"/>
                  </a:cubicBezTo>
                  <a:cubicBezTo>
                    <a:pt x="84" y="8"/>
                    <a:pt x="84" y="8"/>
                    <a:pt x="84" y="8"/>
                  </a:cubicBezTo>
                  <a:cubicBezTo>
                    <a:pt x="85" y="7"/>
                    <a:pt x="85" y="7"/>
                    <a:pt x="85" y="7"/>
                  </a:cubicBezTo>
                  <a:cubicBezTo>
                    <a:pt x="86" y="8"/>
                    <a:pt x="86" y="8"/>
                    <a:pt x="86" y="8"/>
                  </a:cubicBezTo>
                  <a:cubicBezTo>
                    <a:pt x="86" y="8"/>
                    <a:pt x="86" y="8"/>
                    <a:pt x="86" y="8"/>
                  </a:cubicBezTo>
                  <a:cubicBezTo>
                    <a:pt x="86" y="7"/>
                    <a:pt x="87" y="7"/>
                    <a:pt x="87" y="7"/>
                  </a:cubicBezTo>
                  <a:cubicBezTo>
                    <a:pt x="88" y="7"/>
                    <a:pt x="88" y="7"/>
                    <a:pt x="88" y="7"/>
                  </a:cubicBezTo>
                  <a:cubicBezTo>
                    <a:pt x="89" y="6"/>
                    <a:pt x="89" y="6"/>
                    <a:pt x="89" y="6"/>
                  </a:cubicBezTo>
                  <a:cubicBezTo>
                    <a:pt x="89" y="6"/>
                    <a:pt x="89" y="6"/>
                    <a:pt x="89" y="6"/>
                  </a:cubicBezTo>
                  <a:cubicBezTo>
                    <a:pt x="90" y="5"/>
                    <a:pt x="90" y="5"/>
                    <a:pt x="90" y="5"/>
                  </a:cubicBezTo>
                  <a:cubicBezTo>
                    <a:pt x="90" y="5"/>
                    <a:pt x="90" y="5"/>
                    <a:pt x="90" y="5"/>
                  </a:cubicBezTo>
                  <a:cubicBezTo>
                    <a:pt x="91" y="5"/>
                    <a:pt x="91" y="5"/>
                    <a:pt x="91" y="5"/>
                  </a:cubicBezTo>
                  <a:cubicBezTo>
                    <a:pt x="92" y="5"/>
                    <a:pt x="92" y="5"/>
                    <a:pt x="92" y="5"/>
                  </a:cubicBezTo>
                  <a:cubicBezTo>
                    <a:pt x="92" y="5"/>
                    <a:pt x="92" y="5"/>
                    <a:pt x="92" y="5"/>
                  </a:cubicBezTo>
                  <a:cubicBezTo>
                    <a:pt x="93" y="5"/>
                    <a:pt x="93" y="5"/>
                    <a:pt x="93" y="5"/>
                  </a:cubicBezTo>
                  <a:cubicBezTo>
                    <a:pt x="93" y="4"/>
                    <a:pt x="93" y="4"/>
                    <a:pt x="93" y="4"/>
                  </a:cubicBezTo>
                  <a:cubicBezTo>
                    <a:pt x="94" y="3"/>
                    <a:pt x="94" y="3"/>
                    <a:pt x="94" y="3"/>
                  </a:cubicBezTo>
                  <a:cubicBezTo>
                    <a:pt x="94" y="3"/>
                    <a:pt x="95" y="3"/>
                    <a:pt x="95" y="3"/>
                  </a:cubicBezTo>
                  <a:cubicBezTo>
                    <a:pt x="95" y="3"/>
                    <a:pt x="95" y="2"/>
                    <a:pt x="95" y="2"/>
                  </a:cubicBezTo>
                  <a:cubicBezTo>
                    <a:pt x="95" y="2"/>
                    <a:pt x="94" y="0"/>
                    <a:pt x="94" y="0"/>
                  </a:cubicBezTo>
                  <a:cubicBezTo>
                    <a:pt x="96" y="0"/>
                    <a:pt x="96" y="0"/>
                    <a:pt x="96" y="0"/>
                  </a:cubicBezTo>
                  <a:cubicBezTo>
                    <a:pt x="97" y="0"/>
                    <a:pt x="97" y="0"/>
                    <a:pt x="97" y="0"/>
                  </a:cubicBezTo>
                  <a:cubicBezTo>
                    <a:pt x="98" y="0"/>
                    <a:pt x="98" y="0"/>
                    <a:pt x="98" y="0"/>
                  </a:cubicBezTo>
                  <a:cubicBezTo>
                    <a:pt x="99" y="1"/>
                    <a:pt x="99" y="1"/>
                    <a:pt x="99" y="1"/>
                  </a:cubicBezTo>
                  <a:cubicBezTo>
                    <a:pt x="99" y="3"/>
                    <a:pt x="99" y="3"/>
                    <a:pt x="99" y="3"/>
                  </a:cubicBezTo>
                  <a:cubicBezTo>
                    <a:pt x="99" y="4"/>
                    <a:pt x="99" y="4"/>
                    <a:pt x="99" y="4"/>
                  </a:cubicBezTo>
                  <a:cubicBezTo>
                    <a:pt x="98" y="5"/>
                    <a:pt x="98" y="5"/>
                    <a:pt x="98" y="5"/>
                  </a:cubicBezTo>
                  <a:cubicBezTo>
                    <a:pt x="100" y="5"/>
                    <a:pt x="100" y="5"/>
                    <a:pt x="100" y="5"/>
                  </a:cubicBezTo>
                  <a:cubicBezTo>
                    <a:pt x="101" y="6"/>
                    <a:pt x="101" y="6"/>
                    <a:pt x="101" y="6"/>
                  </a:cubicBezTo>
                  <a:cubicBezTo>
                    <a:pt x="101" y="7"/>
                    <a:pt x="101" y="7"/>
                    <a:pt x="101" y="7"/>
                  </a:cubicBezTo>
                  <a:cubicBezTo>
                    <a:pt x="101" y="7"/>
                    <a:pt x="101" y="7"/>
                    <a:pt x="101" y="7"/>
                  </a:cubicBezTo>
                  <a:cubicBezTo>
                    <a:pt x="101" y="8"/>
                    <a:pt x="101" y="8"/>
                    <a:pt x="101" y="8"/>
                  </a:cubicBezTo>
                  <a:cubicBezTo>
                    <a:pt x="102" y="8"/>
                    <a:pt x="102" y="8"/>
                    <a:pt x="102" y="8"/>
                  </a:cubicBezTo>
                  <a:cubicBezTo>
                    <a:pt x="102" y="8"/>
                    <a:pt x="102" y="8"/>
                    <a:pt x="102" y="8"/>
                  </a:cubicBezTo>
                  <a:cubicBezTo>
                    <a:pt x="102" y="9"/>
                    <a:pt x="102" y="9"/>
                    <a:pt x="102" y="9"/>
                  </a:cubicBezTo>
                  <a:cubicBezTo>
                    <a:pt x="102" y="11"/>
                    <a:pt x="102" y="11"/>
                    <a:pt x="102" y="11"/>
                  </a:cubicBezTo>
                  <a:cubicBezTo>
                    <a:pt x="100" y="12"/>
                    <a:pt x="100" y="12"/>
                    <a:pt x="100" y="12"/>
                  </a:cubicBezTo>
                  <a:cubicBezTo>
                    <a:pt x="100" y="12"/>
                    <a:pt x="100" y="12"/>
                    <a:pt x="100" y="12"/>
                  </a:cubicBezTo>
                  <a:cubicBezTo>
                    <a:pt x="100" y="12"/>
                    <a:pt x="100" y="12"/>
                    <a:pt x="100" y="12"/>
                  </a:cubicBezTo>
                  <a:cubicBezTo>
                    <a:pt x="101" y="13"/>
                    <a:pt x="101" y="13"/>
                    <a:pt x="101" y="13"/>
                  </a:cubicBezTo>
                  <a:cubicBezTo>
                    <a:pt x="99" y="16"/>
                    <a:pt x="99" y="16"/>
                    <a:pt x="99" y="16"/>
                  </a:cubicBezTo>
                  <a:cubicBezTo>
                    <a:pt x="99" y="18"/>
                    <a:pt x="99" y="18"/>
                    <a:pt x="99" y="18"/>
                  </a:cubicBezTo>
                  <a:cubicBezTo>
                    <a:pt x="100" y="20"/>
                    <a:pt x="100" y="20"/>
                    <a:pt x="100" y="20"/>
                  </a:cubicBezTo>
                  <a:cubicBezTo>
                    <a:pt x="101" y="21"/>
                    <a:pt x="101" y="21"/>
                    <a:pt x="101" y="21"/>
                  </a:cubicBezTo>
                  <a:cubicBezTo>
                    <a:pt x="101" y="24"/>
                    <a:pt x="101" y="24"/>
                    <a:pt x="101" y="24"/>
                  </a:cubicBezTo>
                  <a:cubicBezTo>
                    <a:pt x="101" y="24"/>
                    <a:pt x="101" y="24"/>
                    <a:pt x="101" y="24"/>
                  </a:cubicBezTo>
                  <a:cubicBezTo>
                    <a:pt x="101" y="25"/>
                    <a:pt x="101" y="25"/>
                    <a:pt x="101" y="25"/>
                  </a:cubicBezTo>
                  <a:cubicBezTo>
                    <a:pt x="102" y="25"/>
                    <a:pt x="102" y="25"/>
                    <a:pt x="102" y="25"/>
                  </a:cubicBezTo>
                  <a:cubicBezTo>
                    <a:pt x="104" y="27"/>
                    <a:pt x="104" y="27"/>
                    <a:pt x="104" y="27"/>
                  </a:cubicBezTo>
                  <a:cubicBezTo>
                    <a:pt x="106" y="27"/>
                    <a:pt x="106" y="27"/>
                    <a:pt x="106" y="27"/>
                  </a:cubicBezTo>
                  <a:cubicBezTo>
                    <a:pt x="106" y="27"/>
                    <a:pt x="107" y="28"/>
                    <a:pt x="107" y="28"/>
                  </a:cubicBezTo>
                  <a:cubicBezTo>
                    <a:pt x="107" y="28"/>
                    <a:pt x="107" y="29"/>
                    <a:pt x="107" y="29"/>
                  </a:cubicBezTo>
                  <a:cubicBezTo>
                    <a:pt x="108" y="28"/>
                    <a:pt x="108" y="28"/>
                    <a:pt x="108" y="28"/>
                  </a:cubicBezTo>
                  <a:cubicBezTo>
                    <a:pt x="109" y="28"/>
                    <a:pt x="109" y="28"/>
                    <a:pt x="109" y="28"/>
                  </a:cubicBezTo>
                  <a:cubicBezTo>
                    <a:pt x="110" y="28"/>
                    <a:pt x="110" y="28"/>
                    <a:pt x="110" y="28"/>
                  </a:cubicBezTo>
                  <a:cubicBezTo>
                    <a:pt x="110" y="27"/>
                    <a:pt x="110" y="27"/>
                    <a:pt x="110" y="27"/>
                  </a:cubicBezTo>
                  <a:cubicBezTo>
                    <a:pt x="110" y="27"/>
                    <a:pt x="110" y="27"/>
                    <a:pt x="110" y="27"/>
                  </a:cubicBezTo>
                  <a:cubicBezTo>
                    <a:pt x="111" y="26"/>
                    <a:pt x="111" y="26"/>
                    <a:pt x="111" y="26"/>
                  </a:cubicBezTo>
                  <a:cubicBezTo>
                    <a:pt x="112" y="26"/>
                    <a:pt x="112" y="26"/>
                    <a:pt x="112" y="26"/>
                  </a:cubicBezTo>
                  <a:cubicBezTo>
                    <a:pt x="113" y="26"/>
                    <a:pt x="113" y="26"/>
                    <a:pt x="113" y="26"/>
                  </a:cubicBezTo>
                  <a:cubicBezTo>
                    <a:pt x="113" y="26"/>
                    <a:pt x="113" y="26"/>
                    <a:pt x="113" y="26"/>
                  </a:cubicBezTo>
                  <a:cubicBezTo>
                    <a:pt x="113" y="25"/>
                    <a:pt x="113" y="25"/>
                    <a:pt x="113" y="25"/>
                  </a:cubicBezTo>
                  <a:cubicBezTo>
                    <a:pt x="116" y="25"/>
                    <a:pt x="116" y="25"/>
                    <a:pt x="116" y="25"/>
                  </a:cubicBezTo>
                  <a:cubicBezTo>
                    <a:pt x="118" y="23"/>
                    <a:pt x="118" y="23"/>
                    <a:pt x="118" y="23"/>
                  </a:cubicBezTo>
                  <a:cubicBezTo>
                    <a:pt x="118" y="23"/>
                    <a:pt x="118" y="23"/>
                    <a:pt x="118" y="23"/>
                  </a:cubicBezTo>
                  <a:cubicBezTo>
                    <a:pt x="119" y="23"/>
                    <a:pt x="119" y="23"/>
                    <a:pt x="119" y="23"/>
                  </a:cubicBezTo>
                  <a:cubicBezTo>
                    <a:pt x="119" y="23"/>
                    <a:pt x="119" y="23"/>
                    <a:pt x="119" y="23"/>
                  </a:cubicBezTo>
                  <a:cubicBezTo>
                    <a:pt x="122" y="24"/>
                    <a:pt x="122" y="24"/>
                    <a:pt x="122" y="24"/>
                  </a:cubicBezTo>
                  <a:cubicBezTo>
                    <a:pt x="122" y="23"/>
                    <a:pt x="122" y="23"/>
                    <a:pt x="122" y="23"/>
                  </a:cubicBezTo>
                  <a:cubicBezTo>
                    <a:pt x="124" y="23"/>
                    <a:pt x="124" y="23"/>
                    <a:pt x="124" y="23"/>
                  </a:cubicBezTo>
                  <a:cubicBezTo>
                    <a:pt x="124" y="23"/>
                    <a:pt x="126" y="24"/>
                    <a:pt x="126" y="24"/>
                  </a:cubicBezTo>
                  <a:cubicBezTo>
                    <a:pt x="126" y="24"/>
                    <a:pt x="128" y="24"/>
                    <a:pt x="128" y="24"/>
                  </a:cubicBezTo>
                  <a:cubicBezTo>
                    <a:pt x="128" y="23"/>
                    <a:pt x="128" y="23"/>
                    <a:pt x="128" y="23"/>
                  </a:cubicBezTo>
                  <a:cubicBezTo>
                    <a:pt x="128" y="23"/>
                    <a:pt x="128" y="22"/>
                    <a:pt x="128" y="22"/>
                  </a:cubicBezTo>
                  <a:cubicBezTo>
                    <a:pt x="128" y="22"/>
                    <a:pt x="128" y="22"/>
                    <a:pt x="128" y="22"/>
                  </a:cubicBezTo>
                  <a:cubicBezTo>
                    <a:pt x="127" y="22"/>
                    <a:pt x="126" y="21"/>
                    <a:pt x="126" y="21"/>
                  </a:cubicBezTo>
                  <a:cubicBezTo>
                    <a:pt x="126" y="21"/>
                    <a:pt x="126" y="21"/>
                    <a:pt x="126" y="21"/>
                  </a:cubicBezTo>
                  <a:cubicBezTo>
                    <a:pt x="127" y="20"/>
                    <a:pt x="127" y="20"/>
                    <a:pt x="127" y="20"/>
                  </a:cubicBezTo>
                  <a:cubicBezTo>
                    <a:pt x="127" y="20"/>
                    <a:pt x="127" y="20"/>
                    <a:pt x="127" y="20"/>
                  </a:cubicBezTo>
                  <a:cubicBezTo>
                    <a:pt x="127" y="20"/>
                    <a:pt x="127" y="19"/>
                    <a:pt x="127" y="19"/>
                  </a:cubicBezTo>
                  <a:cubicBezTo>
                    <a:pt x="129" y="20"/>
                    <a:pt x="129" y="20"/>
                    <a:pt x="129" y="20"/>
                  </a:cubicBezTo>
                  <a:cubicBezTo>
                    <a:pt x="132" y="20"/>
                    <a:pt x="132" y="20"/>
                    <a:pt x="132" y="20"/>
                  </a:cubicBezTo>
                  <a:cubicBezTo>
                    <a:pt x="132" y="19"/>
                    <a:pt x="132" y="19"/>
                    <a:pt x="132" y="19"/>
                  </a:cubicBezTo>
                  <a:cubicBezTo>
                    <a:pt x="134" y="19"/>
                    <a:pt x="134" y="19"/>
                    <a:pt x="134" y="19"/>
                  </a:cubicBezTo>
                  <a:cubicBezTo>
                    <a:pt x="135" y="19"/>
                    <a:pt x="135" y="19"/>
                    <a:pt x="135" y="19"/>
                  </a:cubicBezTo>
                  <a:cubicBezTo>
                    <a:pt x="135" y="20"/>
                    <a:pt x="135" y="20"/>
                    <a:pt x="135" y="20"/>
                  </a:cubicBezTo>
                  <a:cubicBezTo>
                    <a:pt x="136" y="20"/>
                    <a:pt x="136" y="20"/>
                    <a:pt x="136" y="20"/>
                  </a:cubicBezTo>
                  <a:cubicBezTo>
                    <a:pt x="136" y="21"/>
                    <a:pt x="136" y="21"/>
                    <a:pt x="136" y="21"/>
                  </a:cubicBezTo>
                  <a:cubicBezTo>
                    <a:pt x="137" y="21"/>
                    <a:pt x="137" y="21"/>
                    <a:pt x="137" y="21"/>
                  </a:cubicBezTo>
                  <a:cubicBezTo>
                    <a:pt x="138" y="21"/>
                    <a:pt x="138" y="21"/>
                    <a:pt x="138" y="21"/>
                  </a:cubicBezTo>
                  <a:cubicBezTo>
                    <a:pt x="138" y="21"/>
                    <a:pt x="139" y="22"/>
                    <a:pt x="139" y="22"/>
                  </a:cubicBezTo>
                  <a:cubicBezTo>
                    <a:pt x="139" y="22"/>
                    <a:pt x="140" y="22"/>
                    <a:pt x="140" y="22"/>
                  </a:cubicBezTo>
                  <a:cubicBezTo>
                    <a:pt x="141" y="22"/>
                    <a:pt x="141" y="22"/>
                    <a:pt x="141" y="22"/>
                  </a:cubicBezTo>
                  <a:cubicBezTo>
                    <a:pt x="141" y="21"/>
                    <a:pt x="141" y="21"/>
                    <a:pt x="141" y="21"/>
                  </a:cubicBezTo>
                  <a:cubicBezTo>
                    <a:pt x="142" y="21"/>
                    <a:pt x="142" y="21"/>
                    <a:pt x="142" y="21"/>
                  </a:cubicBezTo>
                  <a:cubicBezTo>
                    <a:pt x="143" y="20"/>
                    <a:pt x="143" y="20"/>
                    <a:pt x="143" y="20"/>
                  </a:cubicBezTo>
                  <a:cubicBezTo>
                    <a:pt x="145" y="21"/>
                    <a:pt x="145" y="21"/>
                    <a:pt x="145" y="21"/>
                  </a:cubicBezTo>
                  <a:cubicBezTo>
                    <a:pt x="145" y="21"/>
                    <a:pt x="145" y="21"/>
                    <a:pt x="145" y="21"/>
                  </a:cubicBezTo>
                  <a:cubicBezTo>
                    <a:pt x="146" y="20"/>
                    <a:pt x="146" y="20"/>
                    <a:pt x="146" y="20"/>
                  </a:cubicBezTo>
                  <a:cubicBezTo>
                    <a:pt x="147" y="20"/>
                    <a:pt x="147" y="20"/>
                    <a:pt x="147" y="20"/>
                  </a:cubicBezTo>
                  <a:cubicBezTo>
                    <a:pt x="147" y="22"/>
                    <a:pt x="147" y="22"/>
                    <a:pt x="147" y="22"/>
                  </a:cubicBezTo>
                  <a:cubicBezTo>
                    <a:pt x="149" y="22"/>
                    <a:pt x="149" y="22"/>
                    <a:pt x="149" y="22"/>
                  </a:cubicBezTo>
                  <a:cubicBezTo>
                    <a:pt x="152" y="19"/>
                    <a:pt x="152" y="19"/>
                    <a:pt x="152" y="19"/>
                  </a:cubicBezTo>
                  <a:cubicBezTo>
                    <a:pt x="152" y="18"/>
                    <a:pt x="152" y="18"/>
                    <a:pt x="152" y="18"/>
                  </a:cubicBezTo>
                  <a:cubicBezTo>
                    <a:pt x="153" y="16"/>
                    <a:pt x="153" y="16"/>
                    <a:pt x="153" y="16"/>
                  </a:cubicBezTo>
                  <a:cubicBezTo>
                    <a:pt x="153" y="15"/>
                    <a:pt x="153" y="15"/>
                    <a:pt x="153" y="15"/>
                  </a:cubicBezTo>
                  <a:cubicBezTo>
                    <a:pt x="158" y="8"/>
                    <a:pt x="158" y="8"/>
                    <a:pt x="158" y="8"/>
                  </a:cubicBezTo>
                  <a:cubicBezTo>
                    <a:pt x="158" y="8"/>
                    <a:pt x="159" y="8"/>
                    <a:pt x="159" y="7"/>
                  </a:cubicBezTo>
                  <a:cubicBezTo>
                    <a:pt x="159" y="7"/>
                    <a:pt x="159" y="7"/>
                    <a:pt x="159" y="7"/>
                  </a:cubicBezTo>
                  <a:cubicBezTo>
                    <a:pt x="159" y="7"/>
                    <a:pt x="159" y="7"/>
                    <a:pt x="159" y="7"/>
                  </a:cubicBezTo>
                  <a:cubicBezTo>
                    <a:pt x="159" y="7"/>
                    <a:pt x="159" y="6"/>
                    <a:pt x="159" y="6"/>
                  </a:cubicBezTo>
                  <a:cubicBezTo>
                    <a:pt x="159" y="6"/>
                    <a:pt x="160" y="6"/>
                    <a:pt x="160" y="7"/>
                  </a:cubicBezTo>
                  <a:cubicBezTo>
                    <a:pt x="161" y="7"/>
                    <a:pt x="161" y="8"/>
                    <a:pt x="161" y="8"/>
                  </a:cubicBezTo>
                  <a:cubicBezTo>
                    <a:pt x="161" y="9"/>
                    <a:pt x="161" y="9"/>
                    <a:pt x="161" y="10"/>
                  </a:cubicBezTo>
                  <a:cubicBezTo>
                    <a:pt x="161" y="10"/>
                    <a:pt x="161" y="10"/>
                    <a:pt x="162" y="11"/>
                  </a:cubicBezTo>
                  <a:cubicBezTo>
                    <a:pt x="162" y="10"/>
                    <a:pt x="162" y="10"/>
                    <a:pt x="162" y="10"/>
                  </a:cubicBezTo>
                  <a:cubicBezTo>
                    <a:pt x="162" y="11"/>
                    <a:pt x="162" y="13"/>
                    <a:pt x="162" y="14"/>
                  </a:cubicBezTo>
                  <a:cubicBezTo>
                    <a:pt x="162" y="15"/>
                    <a:pt x="163" y="16"/>
                    <a:pt x="163" y="17"/>
                  </a:cubicBezTo>
                  <a:cubicBezTo>
                    <a:pt x="163" y="17"/>
                    <a:pt x="163" y="17"/>
                    <a:pt x="164" y="18"/>
                  </a:cubicBezTo>
                  <a:cubicBezTo>
                    <a:pt x="164" y="18"/>
                    <a:pt x="164" y="19"/>
                    <a:pt x="164" y="19"/>
                  </a:cubicBezTo>
                  <a:cubicBezTo>
                    <a:pt x="164" y="20"/>
                    <a:pt x="165" y="21"/>
                    <a:pt x="165" y="22"/>
                  </a:cubicBezTo>
                  <a:cubicBezTo>
                    <a:pt x="165" y="23"/>
                    <a:pt x="166" y="24"/>
                    <a:pt x="166" y="24"/>
                  </a:cubicBezTo>
                  <a:cubicBezTo>
                    <a:pt x="167" y="24"/>
                    <a:pt x="167" y="24"/>
                    <a:pt x="167" y="24"/>
                  </a:cubicBezTo>
                  <a:cubicBezTo>
                    <a:pt x="168" y="24"/>
                    <a:pt x="169" y="24"/>
                    <a:pt x="170" y="25"/>
                  </a:cubicBezTo>
                  <a:cubicBezTo>
                    <a:pt x="170" y="25"/>
                    <a:pt x="170" y="25"/>
                    <a:pt x="170" y="25"/>
                  </a:cubicBezTo>
                  <a:cubicBezTo>
                    <a:pt x="170" y="25"/>
                    <a:pt x="170" y="26"/>
                    <a:pt x="170" y="26"/>
                  </a:cubicBezTo>
                  <a:cubicBezTo>
                    <a:pt x="171" y="26"/>
                    <a:pt x="171" y="27"/>
                    <a:pt x="170" y="28"/>
                  </a:cubicBezTo>
                  <a:cubicBezTo>
                    <a:pt x="170" y="28"/>
                    <a:pt x="170" y="28"/>
                    <a:pt x="170" y="28"/>
                  </a:cubicBezTo>
                  <a:cubicBezTo>
                    <a:pt x="170" y="28"/>
                    <a:pt x="170" y="28"/>
                    <a:pt x="169" y="28"/>
                  </a:cubicBezTo>
                  <a:cubicBezTo>
                    <a:pt x="170" y="29"/>
                    <a:pt x="170" y="29"/>
                    <a:pt x="170" y="29"/>
                  </a:cubicBezTo>
                  <a:cubicBezTo>
                    <a:pt x="170" y="29"/>
                    <a:pt x="170" y="29"/>
                    <a:pt x="170" y="29"/>
                  </a:cubicBezTo>
                  <a:cubicBezTo>
                    <a:pt x="170" y="29"/>
                    <a:pt x="170" y="29"/>
                    <a:pt x="170" y="29"/>
                  </a:cubicBezTo>
                  <a:cubicBezTo>
                    <a:pt x="170" y="29"/>
                    <a:pt x="170" y="30"/>
                    <a:pt x="170" y="30"/>
                  </a:cubicBezTo>
                  <a:cubicBezTo>
                    <a:pt x="170" y="30"/>
                    <a:pt x="170" y="30"/>
                    <a:pt x="170" y="30"/>
                  </a:cubicBezTo>
                  <a:cubicBezTo>
                    <a:pt x="170" y="30"/>
                    <a:pt x="170" y="30"/>
                    <a:pt x="169" y="30"/>
                  </a:cubicBezTo>
                  <a:cubicBezTo>
                    <a:pt x="169" y="30"/>
                    <a:pt x="169" y="30"/>
                    <a:pt x="168" y="30"/>
                  </a:cubicBezTo>
                  <a:cubicBezTo>
                    <a:pt x="168" y="30"/>
                    <a:pt x="168" y="31"/>
                    <a:pt x="168" y="31"/>
                  </a:cubicBezTo>
                  <a:cubicBezTo>
                    <a:pt x="168" y="31"/>
                    <a:pt x="168" y="31"/>
                    <a:pt x="168" y="31"/>
                  </a:cubicBezTo>
                  <a:cubicBezTo>
                    <a:pt x="168" y="31"/>
                    <a:pt x="167" y="32"/>
                    <a:pt x="167" y="32"/>
                  </a:cubicBezTo>
                  <a:cubicBezTo>
                    <a:pt x="167" y="32"/>
                    <a:pt x="166" y="33"/>
                    <a:pt x="166" y="33"/>
                  </a:cubicBezTo>
                  <a:cubicBezTo>
                    <a:pt x="166" y="34"/>
                    <a:pt x="165" y="35"/>
                    <a:pt x="165" y="35"/>
                  </a:cubicBezTo>
                  <a:cubicBezTo>
                    <a:pt x="164" y="35"/>
                    <a:pt x="164" y="35"/>
                    <a:pt x="164" y="36"/>
                  </a:cubicBezTo>
                  <a:cubicBezTo>
                    <a:pt x="163" y="36"/>
                    <a:pt x="163" y="36"/>
                    <a:pt x="163" y="36"/>
                  </a:cubicBezTo>
                  <a:cubicBezTo>
                    <a:pt x="162" y="37"/>
                    <a:pt x="162" y="37"/>
                    <a:pt x="162" y="37"/>
                  </a:cubicBezTo>
                  <a:cubicBezTo>
                    <a:pt x="161" y="38"/>
                    <a:pt x="161" y="38"/>
                    <a:pt x="161" y="38"/>
                  </a:cubicBezTo>
                  <a:cubicBezTo>
                    <a:pt x="160" y="39"/>
                    <a:pt x="160" y="39"/>
                    <a:pt x="160" y="39"/>
                  </a:cubicBezTo>
                  <a:cubicBezTo>
                    <a:pt x="161" y="39"/>
                    <a:pt x="161" y="39"/>
                    <a:pt x="161" y="39"/>
                  </a:cubicBezTo>
                  <a:cubicBezTo>
                    <a:pt x="161" y="39"/>
                    <a:pt x="161" y="39"/>
                    <a:pt x="161" y="38"/>
                  </a:cubicBezTo>
                  <a:cubicBezTo>
                    <a:pt x="161" y="38"/>
                    <a:pt x="162" y="38"/>
                    <a:pt x="162" y="38"/>
                  </a:cubicBezTo>
                  <a:cubicBezTo>
                    <a:pt x="162" y="39"/>
                    <a:pt x="162" y="39"/>
                    <a:pt x="162" y="39"/>
                  </a:cubicBezTo>
                  <a:cubicBezTo>
                    <a:pt x="162" y="39"/>
                    <a:pt x="161" y="39"/>
                    <a:pt x="161" y="39"/>
                  </a:cubicBezTo>
                  <a:cubicBezTo>
                    <a:pt x="161" y="40"/>
                    <a:pt x="161" y="40"/>
                    <a:pt x="160" y="40"/>
                  </a:cubicBezTo>
                  <a:cubicBezTo>
                    <a:pt x="160" y="40"/>
                    <a:pt x="160" y="40"/>
                    <a:pt x="160" y="40"/>
                  </a:cubicBezTo>
                  <a:cubicBezTo>
                    <a:pt x="160" y="41"/>
                    <a:pt x="159" y="41"/>
                    <a:pt x="159" y="41"/>
                  </a:cubicBezTo>
                  <a:cubicBezTo>
                    <a:pt x="159" y="41"/>
                    <a:pt x="159" y="41"/>
                    <a:pt x="158" y="41"/>
                  </a:cubicBezTo>
                  <a:cubicBezTo>
                    <a:pt x="158" y="42"/>
                    <a:pt x="158" y="42"/>
                    <a:pt x="158" y="42"/>
                  </a:cubicBezTo>
                  <a:cubicBezTo>
                    <a:pt x="158" y="43"/>
                    <a:pt x="158" y="43"/>
                    <a:pt x="158" y="44"/>
                  </a:cubicBezTo>
                  <a:cubicBezTo>
                    <a:pt x="158" y="44"/>
                    <a:pt x="158" y="44"/>
                    <a:pt x="158" y="43"/>
                  </a:cubicBezTo>
                  <a:cubicBezTo>
                    <a:pt x="158" y="43"/>
                    <a:pt x="159" y="42"/>
                    <a:pt x="159" y="42"/>
                  </a:cubicBezTo>
                  <a:cubicBezTo>
                    <a:pt x="159" y="41"/>
                    <a:pt x="159" y="41"/>
                    <a:pt x="159" y="41"/>
                  </a:cubicBezTo>
                  <a:cubicBezTo>
                    <a:pt x="159" y="41"/>
                    <a:pt x="159" y="41"/>
                    <a:pt x="159" y="41"/>
                  </a:cubicBezTo>
                  <a:cubicBezTo>
                    <a:pt x="160" y="41"/>
                    <a:pt x="160" y="41"/>
                    <a:pt x="161" y="41"/>
                  </a:cubicBezTo>
                  <a:cubicBezTo>
                    <a:pt x="161" y="41"/>
                    <a:pt x="161" y="41"/>
                    <a:pt x="161" y="41"/>
                  </a:cubicBezTo>
                  <a:cubicBezTo>
                    <a:pt x="161" y="41"/>
                    <a:pt x="161" y="41"/>
                    <a:pt x="161" y="41"/>
                  </a:cubicBezTo>
                  <a:cubicBezTo>
                    <a:pt x="161" y="42"/>
                    <a:pt x="161" y="42"/>
                    <a:pt x="161" y="43"/>
                  </a:cubicBezTo>
                  <a:cubicBezTo>
                    <a:pt x="161" y="43"/>
                    <a:pt x="161" y="44"/>
                    <a:pt x="160" y="44"/>
                  </a:cubicBezTo>
                  <a:cubicBezTo>
                    <a:pt x="160" y="44"/>
                    <a:pt x="160" y="45"/>
                    <a:pt x="160" y="45"/>
                  </a:cubicBezTo>
                  <a:cubicBezTo>
                    <a:pt x="160" y="45"/>
                    <a:pt x="160" y="45"/>
                    <a:pt x="159" y="46"/>
                  </a:cubicBezTo>
                  <a:cubicBezTo>
                    <a:pt x="159" y="46"/>
                    <a:pt x="158" y="46"/>
                    <a:pt x="158" y="47"/>
                  </a:cubicBezTo>
                  <a:cubicBezTo>
                    <a:pt x="158" y="47"/>
                    <a:pt x="157" y="47"/>
                    <a:pt x="157" y="47"/>
                  </a:cubicBezTo>
                  <a:cubicBezTo>
                    <a:pt x="157" y="47"/>
                    <a:pt x="157" y="47"/>
                    <a:pt x="156" y="47"/>
                  </a:cubicBezTo>
                  <a:cubicBezTo>
                    <a:pt x="156" y="47"/>
                    <a:pt x="155" y="47"/>
                    <a:pt x="155" y="47"/>
                  </a:cubicBezTo>
                  <a:cubicBezTo>
                    <a:pt x="154" y="47"/>
                    <a:pt x="153" y="48"/>
                    <a:pt x="152" y="48"/>
                  </a:cubicBezTo>
                  <a:cubicBezTo>
                    <a:pt x="152" y="48"/>
                    <a:pt x="152" y="48"/>
                    <a:pt x="152" y="48"/>
                  </a:cubicBezTo>
                  <a:cubicBezTo>
                    <a:pt x="152" y="48"/>
                    <a:pt x="152" y="48"/>
                    <a:pt x="151" y="48"/>
                  </a:cubicBezTo>
                  <a:cubicBezTo>
                    <a:pt x="151" y="48"/>
                    <a:pt x="150" y="48"/>
                    <a:pt x="150" y="48"/>
                  </a:cubicBezTo>
                  <a:cubicBezTo>
                    <a:pt x="149" y="48"/>
                    <a:pt x="149" y="49"/>
                    <a:pt x="148" y="49"/>
                  </a:cubicBezTo>
                  <a:cubicBezTo>
                    <a:pt x="147" y="49"/>
                    <a:pt x="147" y="49"/>
                    <a:pt x="147" y="49"/>
                  </a:cubicBezTo>
                  <a:cubicBezTo>
                    <a:pt x="146" y="49"/>
                    <a:pt x="146" y="50"/>
                    <a:pt x="146" y="50"/>
                  </a:cubicBezTo>
                  <a:cubicBezTo>
                    <a:pt x="145" y="50"/>
                    <a:pt x="143" y="50"/>
                    <a:pt x="142" y="51"/>
                  </a:cubicBezTo>
                  <a:cubicBezTo>
                    <a:pt x="142" y="51"/>
                    <a:pt x="142" y="51"/>
                    <a:pt x="141" y="52"/>
                  </a:cubicBezTo>
                  <a:cubicBezTo>
                    <a:pt x="141" y="52"/>
                    <a:pt x="141" y="52"/>
                    <a:pt x="140" y="52"/>
                  </a:cubicBezTo>
                  <a:cubicBezTo>
                    <a:pt x="140" y="52"/>
                    <a:pt x="141" y="52"/>
                    <a:pt x="141" y="52"/>
                  </a:cubicBezTo>
                  <a:cubicBezTo>
                    <a:pt x="140" y="52"/>
                    <a:pt x="139" y="52"/>
                    <a:pt x="139" y="53"/>
                  </a:cubicBezTo>
                  <a:cubicBezTo>
                    <a:pt x="139" y="53"/>
                    <a:pt x="139" y="53"/>
                    <a:pt x="139" y="53"/>
                  </a:cubicBezTo>
                  <a:cubicBezTo>
                    <a:pt x="139" y="53"/>
                    <a:pt x="139" y="54"/>
                    <a:pt x="138" y="54"/>
                  </a:cubicBezTo>
                  <a:cubicBezTo>
                    <a:pt x="138" y="54"/>
                    <a:pt x="138" y="54"/>
                    <a:pt x="137" y="54"/>
                  </a:cubicBezTo>
                  <a:cubicBezTo>
                    <a:pt x="137" y="54"/>
                    <a:pt x="136" y="53"/>
                    <a:pt x="137" y="53"/>
                  </a:cubicBezTo>
                  <a:cubicBezTo>
                    <a:pt x="137" y="53"/>
                    <a:pt x="137" y="53"/>
                    <a:pt x="138" y="52"/>
                  </a:cubicBezTo>
                  <a:cubicBezTo>
                    <a:pt x="137" y="52"/>
                    <a:pt x="136" y="51"/>
                    <a:pt x="135" y="52"/>
                  </a:cubicBezTo>
                  <a:cubicBezTo>
                    <a:pt x="136" y="51"/>
                    <a:pt x="135" y="51"/>
                    <a:pt x="135" y="51"/>
                  </a:cubicBezTo>
                  <a:cubicBezTo>
                    <a:pt x="134" y="51"/>
                    <a:pt x="134" y="51"/>
                    <a:pt x="133" y="51"/>
                  </a:cubicBezTo>
                  <a:cubicBezTo>
                    <a:pt x="133" y="51"/>
                    <a:pt x="134" y="52"/>
                    <a:pt x="134" y="52"/>
                  </a:cubicBezTo>
                  <a:cubicBezTo>
                    <a:pt x="135" y="52"/>
                    <a:pt x="135" y="52"/>
                    <a:pt x="136" y="52"/>
                  </a:cubicBezTo>
                  <a:cubicBezTo>
                    <a:pt x="136" y="52"/>
                    <a:pt x="135" y="53"/>
                    <a:pt x="135" y="53"/>
                  </a:cubicBezTo>
                  <a:cubicBezTo>
                    <a:pt x="134" y="53"/>
                    <a:pt x="134" y="53"/>
                    <a:pt x="134" y="52"/>
                  </a:cubicBezTo>
                  <a:cubicBezTo>
                    <a:pt x="133" y="52"/>
                    <a:pt x="132" y="52"/>
                    <a:pt x="132" y="52"/>
                  </a:cubicBezTo>
                  <a:cubicBezTo>
                    <a:pt x="131" y="52"/>
                    <a:pt x="131" y="52"/>
                    <a:pt x="131" y="52"/>
                  </a:cubicBezTo>
                  <a:cubicBezTo>
                    <a:pt x="131" y="52"/>
                    <a:pt x="131" y="52"/>
                    <a:pt x="131" y="52"/>
                  </a:cubicBezTo>
                  <a:cubicBezTo>
                    <a:pt x="131" y="52"/>
                    <a:pt x="130" y="52"/>
                    <a:pt x="130" y="52"/>
                  </a:cubicBezTo>
                  <a:cubicBezTo>
                    <a:pt x="130" y="52"/>
                    <a:pt x="130" y="51"/>
                    <a:pt x="130" y="51"/>
                  </a:cubicBezTo>
                  <a:cubicBezTo>
                    <a:pt x="130" y="50"/>
                    <a:pt x="129" y="50"/>
                    <a:pt x="128" y="50"/>
                  </a:cubicBezTo>
                  <a:cubicBezTo>
                    <a:pt x="128" y="50"/>
                    <a:pt x="128" y="50"/>
                    <a:pt x="128" y="50"/>
                  </a:cubicBezTo>
                  <a:cubicBezTo>
                    <a:pt x="128" y="50"/>
                    <a:pt x="128" y="50"/>
                    <a:pt x="128" y="50"/>
                  </a:cubicBezTo>
                  <a:cubicBezTo>
                    <a:pt x="128" y="51"/>
                    <a:pt x="127" y="51"/>
                    <a:pt x="127" y="50"/>
                  </a:cubicBezTo>
                  <a:cubicBezTo>
                    <a:pt x="127" y="50"/>
                    <a:pt x="127" y="50"/>
                    <a:pt x="127" y="50"/>
                  </a:cubicBezTo>
                  <a:cubicBezTo>
                    <a:pt x="127" y="50"/>
                    <a:pt x="127" y="50"/>
                    <a:pt x="126" y="50"/>
                  </a:cubicBezTo>
                  <a:cubicBezTo>
                    <a:pt x="126" y="50"/>
                    <a:pt x="125" y="50"/>
                    <a:pt x="125" y="51"/>
                  </a:cubicBezTo>
                  <a:cubicBezTo>
                    <a:pt x="126" y="51"/>
                    <a:pt x="126" y="51"/>
                    <a:pt x="126" y="52"/>
                  </a:cubicBezTo>
                  <a:cubicBezTo>
                    <a:pt x="126" y="52"/>
                    <a:pt x="125" y="52"/>
                    <a:pt x="125" y="53"/>
                  </a:cubicBezTo>
                  <a:cubicBezTo>
                    <a:pt x="125" y="53"/>
                    <a:pt x="124" y="54"/>
                    <a:pt x="124" y="54"/>
                  </a:cubicBezTo>
                  <a:cubicBezTo>
                    <a:pt x="124" y="53"/>
                    <a:pt x="125" y="53"/>
                    <a:pt x="125" y="52"/>
                  </a:cubicBezTo>
                  <a:cubicBezTo>
                    <a:pt x="125" y="52"/>
                    <a:pt x="124" y="52"/>
                    <a:pt x="124" y="52"/>
                  </a:cubicBezTo>
                  <a:cubicBezTo>
                    <a:pt x="123" y="52"/>
                    <a:pt x="123" y="53"/>
                    <a:pt x="123" y="53"/>
                  </a:cubicBezTo>
                  <a:cubicBezTo>
                    <a:pt x="122" y="53"/>
                    <a:pt x="122" y="54"/>
                    <a:pt x="123" y="55"/>
                  </a:cubicBezTo>
                  <a:cubicBezTo>
                    <a:pt x="122" y="55"/>
                    <a:pt x="121" y="55"/>
                    <a:pt x="120" y="55"/>
                  </a:cubicBezTo>
                  <a:cubicBezTo>
                    <a:pt x="119" y="55"/>
                    <a:pt x="119" y="54"/>
                    <a:pt x="118" y="54"/>
                  </a:cubicBezTo>
                  <a:cubicBezTo>
                    <a:pt x="117" y="54"/>
                    <a:pt x="117" y="54"/>
                    <a:pt x="117" y="54"/>
                  </a:cubicBezTo>
                  <a:cubicBezTo>
                    <a:pt x="116" y="54"/>
                    <a:pt x="116" y="55"/>
                    <a:pt x="116" y="55"/>
                  </a:cubicBezTo>
                  <a:cubicBezTo>
                    <a:pt x="115" y="56"/>
                    <a:pt x="114" y="57"/>
                    <a:pt x="112" y="58"/>
                  </a:cubicBezTo>
                  <a:cubicBezTo>
                    <a:pt x="114" y="57"/>
                    <a:pt x="116" y="57"/>
                    <a:pt x="116" y="55"/>
                  </a:cubicBezTo>
                  <a:cubicBezTo>
                    <a:pt x="116" y="55"/>
                    <a:pt x="117" y="55"/>
                    <a:pt x="117" y="55"/>
                  </a:cubicBezTo>
                  <a:cubicBezTo>
                    <a:pt x="117" y="55"/>
                    <a:pt x="117" y="55"/>
                    <a:pt x="117" y="55"/>
                  </a:cubicBezTo>
                  <a:cubicBezTo>
                    <a:pt x="117" y="55"/>
                    <a:pt x="118" y="55"/>
                    <a:pt x="118" y="55"/>
                  </a:cubicBezTo>
                  <a:cubicBezTo>
                    <a:pt x="118" y="55"/>
                    <a:pt x="118" y="55"/>
                    <a:pt x="118" y="55"/>
                  </a:cubicBezTo>
                  <a:cubicBezTo>
                    <a:pt x="118" y="55"/>
                    <a:pt x="118" y="55"/>
                    <a:pt x="118" y="55"/>
                  </a:cubicBezTo>
                  <a:cubicBezTo>
                    <a:pt x="118" y="55"/>
                    <a:pt x="118" y="55"/>
                    <a:pt x="118" y="56"/>
                  </a:cubicBezTo>
                  <a:cubicBezTo>
                    <a:pt x="118" y="56"/>
                    <a:pt x="119" y="56"/>
                    <a:pt x="119" y="56"/>
                  </a:cubicBezTo>
                  <a:cubicBezTo>
                    <a:pt x="120" y="56"/>
                    <a:pt x="120" y="56"/>
                    <a:pt x="120" y="56"/>
                  </a:cubicBezTo>
                  <a:cubicBezTo>
                    <a:pt x="120" y="56"/>
                    <a:pt x="120" y="56"/>
                    <a:pt x="120" y="56"/>
                  </a:cubicBezTo>
                  <a:cubicBezTo>
                    <a:pt x="120" y="56"/>
                    <a:pt x="120" y="56"/>
                    <a:pt x="120" y="56"/>
                  </a:cubicBezTo>
                  <a:cubicBezTo>
                    <a:pt x="120" y="56"/>
                    <a:pt x="121" y="56"/>
                    <a:pt x="121" y="56"/>
                  </a:cubicBezTo>
                  <a:cubicBezTo>
                    <a:pt x="121" y="56"/>
                    <a:pt x="121" y="56"/>
                    <a:pt x="121" y="56"/>
                  </a:cubicBezTo>
                  <a:cubicBezTo>
                    <a:pt x="121" y="56"/>
                    <a:pt x="122" y="56"/>
                    <a:pt x="122" y="56"/>
                  </a:cubicBezTo>
                  <a:cubicBezTo>
                    <a:pt x="122" y="56"/>
                    <a:pt x="122" y="56"/>
                    <a:pt x="122" y="56"/>
                  </a:cubicBezTo>
                  <a:cubicBezTo>
                    <a:pt x="122" y="56"/>
                    <a:pt x="123" y="56"/>
                    <a:pt x="123" y="56"/>
                  </a:cubicBezTo>
                  <a:cubicBezTo>
                    <a:pt x="123" y="56"/>
                    <a:pt x="123" y="56"/>
                    <a:pt x="123" y="56"/>
                  </a:cubicBezTo>
                  <a:cubicBezTo>
                    <a:pt x="123" y="55"/>
                    <a:pt x="124" y="54"/>
                    <a:pt x="124" y="54"/>
                  </a:cubicBezTo>
                  <a:cubicBezTo>
                    <a:pt x="125" y="54"/>
                    <a:pt x="125" y="54"/>
                    <a:pt x="125" y="54"/>
                  </a:cubicBezTo>
                  <a:cubicBezTo>
                    <a:pt x="125" y="54"/>
                    <a:pt x="125" y="54"/>
                    <a:pt x="125" y="54"/>
                  </a:cubicBezTo>
                  <a:cubicBezTo>
                    <a:pt x="125" y="54"/>
                    <a:pt x="125" y="54"/>
                    <a:pt x="125" y="54"/>
                  </a:cubicBezTo>
                  <a:cubicBezTo>
                    <a:pt x="126" y="54"/>
                    <a:pt x="126" y="54"/>
                    <a:pt x="126" y="54"/>
                  </a:cubicBezTo>
                  <a:cubicBezTo>
                    <a:pt x="126" y="54"/>
                    <a:pt x="126" y="54"/>
                    <a:pt x="126" y="54"/>
                  </a:cubicBezTo>
                  <a:cubicBezTo>
                    <a:pt x="126" y="54"/>
                    <a:pt x="126" y="54"/>
                    <a:pt x="126" y="54"/>
                  </a:cubicBezTo>
                  <a:cubicBezTo>
                    <a:pt x="126" y="54"/>
                    <a:pt x="126" y="54"/>
                    <a:pt x="126" y="54"/>
                  </a:cubicBezTo>
                  <a:cubicBezTo>
                    <a:pt x="126" y="54"/>
                    <a:pt x="126" y="54"/>
                    <a:pt x="126" y="54"/>
                  </a:cubicBezTo>
                  <a:cubicBezTo>
                    <a:pt x="126" y="53"/>
                    <a:pt x="126" y="53"/>
                    <a:pt x="126" y="53"/>
                  </a:cubicBezTo>
                  <a:cubicBezTo>
                    <a:pt x="126" y="53"/>
                    <a:pt x="126" y="53"/>
                    <a:pt x="126" y="53"/>
                  </a:cubicBezTo>
                  <a:cubicBezTo>
                    <a:pt x="127" y="52"/>
                    <a:pt x="127" y="52"/>
                    <a:pt x="128" y="52"/>
                  </a:cubicBezTo>
                  <a:cubicBezTo>
                    <a:pt x="128" y="51"/>
                    <a:pt x="129" y="51"/>
                    <a:pt x="129" y="51"/>
                  </a:cubicBezTo>
                  <a:cubicBezTo>
                    <a:pt x="130" y="51"/>
                    <a:pt x="130" y="51"/>
                    <a:pt x="130" y="51"/>
                  </a:cubicBezTo>
                  <a:cubicBezTo>
                    <a:pt x="130" y="51"/>
                    <a:pt x="130" y="51"/>
                    <a:pt x="130" y="52"/>
                  </a:cubicBezTo>
                  <a:cubicBezTo>
                    <a:pt x="130" y="52"/>
                    <a:pt x="130" y="52"/>
                    <a:pt x="130" y="53"/>
                  </a:cubicBezTo>
                  <a:cubicBezTo>
                    <a:pt x="130" y="52"/>
                    <a:pt x="130" y="53"/>
                    <a:pt x="131" y="53"/>
                  </a:cubicBezTo>
                  <a:cubicBezTo>
                    <a:pt x="131" y="53"/>
                    <a:pt x="131" y="53"/>
                    <a:pt x="132" y="53"/>
                  </a:cubicBezTo>
                  <a:cubicBezTo>
                    <a:pt x="132" y="53"/>
                    <a:pt x="133" y="53"/>
                    <a:pt x="133" y="53"/>
                  </a:cubicBezTo>
                  <a:cubicBezTo>
                    <a:pt x="133" y="53"/>
                    <a:pt x="134" y="53"/>
                    <a:pt x="134" y="53"/>
                  </a:cubicBezTo>
                  <a:cubicBezTo>
                    <a:pt x="134" y="53"/>
                    <a:pt x="134" y="53"/>
                    <a:pt x="134" y="53"/>
                  </a:cubicBezTo>
                  <a:cubicBezTo>
                    <a:pt x="134" y="54"/>
                    <a:pt x="134" y="54"/>
                    <a:pt x="134" y="54"/>
                  </a:cubicBezTo>
                  <a:cubicBezTo>
                    <a:pt x="134" y="54"/>
                    <a:pt x="134" y="54"/>
                    <a:pt x="134" y="54"/>
                  </a:cubicBezTo>
                  <a:cubicBezTo>
                    <a:pt x="134" y="54"/>
                    <a:pt x="134" y="54"/>
                    <a:pt x="134" y="54"/>
                  </a:cubicBezTo>
                  <a:cubicBezTo>
                    <a:pt x="134" y="55"/>
                    <a:pt x="134" y="55"/>
                    <a:pt x="134" y="56"/>
                  </a:cubicBezTo>
                  <a:cubicBezTo>
                    <a:pt x="133" y="56"/>
                    <a:pt x="133" y="57"/>
                    <a:pt x="133" y="57"/>
                  </a:cubicBezTo>
                  <a:cubicBezTo>
                    <a:pt x="133" y="58"/>
                    <a:pt x="133" y="59"/>
                    <a:pt x="132" y="60"/>
                  </a:cubicBezTo>
                  <a:cubicBezTo>
                    <a:pt x="132" y="62"/>
                    <a:pt x="131" y="64"/>
                    <a:pt x="130" y="65"/>
                  </a:cubicBezTo>
                  <a:cubicBezTo>
                    <a:pt x="130" y="65"/>
                    <a:pt x="130" y="65"/>
                    <a:pt x="130" y="66"/>
                  </a:cubicBezTo>
                  <a:cubicBezTo>
                    <a:pt x="131" y="65"/>
                    <a:pt x="132" y="63"/>
                    <a:pt x="132" y="62"/>
                  </a:cubicBezTo>
                  <a:cubicBezTo>
                    <a:pt x="133" y="61"/>
                    <a:pt x="133" y="60"/>
                    <a:pt x="133" y="60"/>
                  </a:cubicBezTo>
                  <a:cubicBezTo>
                    <a:pt x="134" y="58"/>
                    <a:pt x="135" y="57"/>
                    <a:pt x="135" y="55"/>
                  </a:cubicBezTo>
                  <a:cubicBezTo>
                    <a:pt x="135" y="55"/>
                    <a:pt x="135" y="55"/>
                    <a:pt x="135" y="55"/>
                  </a:cubicBezTo>
                  <a:cubicBezTo>
                    <a:pt x="136" y="55"/>
                    <a:pt x="136" y="55"/>
                    <a:pt x="136" y="55"/>
                  </a:cubicBezTo>
                  <a:cubicBezTo>
                    <a:pt x="137" y="55"/>
                    <a:pt x="137" y="55"/>
                    <a:pt x="138" y="55"/>
                  </a:cubicBezTo>
                  <a:cubicBezTo>
                    <a:pt x="138" y="55"/>
                    <a:pt x="138" y="55"/>
                    <a:pt x="138" y="55"/>
                  </a:cubicBezTo>
                  <a:cubicBezTo>
                    <a:pt x="138" y="55"/>
                    <a:pt x="139" y="54"/>
                    <a:pt x="139" y="54"/>
                  </a:cubicBezTo>
                  <a:cubicBezTo>
                    <a:pt x="139" y="55"/>
                    <a:pt x="139" y="55"/>
                    <a:pt x="139" y="55"/>
                  </a:cubicBezTo>
                  <a:cubicBezTo>
                    <a:pt x="139" y="55"/>
                    <a:pt x="140" y="54"/>
                    <a:pt x="141" y="54"/>
                  </a:cubicBezTo>
                  <a:cubicBezTo>
                    <a:pt x="141" y="55"/>
                    <a:pt x="141" y="55"/>
                    <a:pt x="141" y="55"/>
                  </a:cubicBezTo>
                  <a:cubicBezTo>
                    <a:pt x="141" y="55"/>
                    <a:pt x="141" y="55"/>
                    <a:pt x="141" y="55"/>
                  </a:cubicBezTo>
                  <a:cubicBezTo>
                    <a:pt x="141" y="55"/>
                    <a:pt x="141" y="55"/>
                    <a:pt x="141" y="55"/>
                  </a:cubicBezTo>
                  <a:cubicBezTo>
                    <a:pt x="141" y="55"/>
                    <a:pt x="141" y="54"/>
                    <a:pt x="141" y="54"/>
                  </a:cubicBezTo>
                  <a:cubicBezTo>
                    <a:pt x="141" y="54"/>
                    <a:pt x="141" y="54"/>
                    <a:pt x="141" y="54"/>
                  </a:cubicBezTo>
                  <a:cubicBezTo>
                    <a:pt x="141" y="54"/>
                    <a:pt x="141" y="54"/>
                    <a:pt x="142" y="53"/>
                  </a:cubicBezTo>
                  <a:cubicBezTo>
                    <a:pt x="142" y="53"/>
                    <a:pt x="143" y="53"/>
                    <a:pt x="143" y="53"/>
                  </a:cubicBezTo>
                  <a:cubicBezTo>
                    <a:pt x="143" y="53"/>
                    <a:pt x="143" y="52"/>
                    <a:pt x="144" y="52"/>
                  </a:cubicBezTo>
                  <a:cubicBezTo>
                    <a:pt x="144" y="52"/>
                    <a:pt x="144" y="52"/>
                    <a:pt x="144" y="52"/>
                  </a:cubicBezTo>
                  <a:cubicBezTo>
                    <a:pt x="143" y="52"/>
                    <a:pt x="143" y="52"/>
                    <a:pt x="142" y="52"/>
                  </a:cubicBezTo>
                  <a:cubicBezTo>
                    <a:pt x="143" y="51"/>
                    <a:pt x="144" y="51"/>
                    <a:pt x="145" y="51"/>
                  </a:cubicBezTo>
                  <a:cubicBezTo>
                    <a:pt x="146" y="50"/>
                    <a:pt x="147" y="50"/>
                    <a:pt x="148" y="50"/>
                  </a:cubicBezTo>
                  <a:cubicBezTo>
                    <a:pt x="148" y="50"/>
                    <a:pt x="148" y="50"/>
                    <a:pt x="149" y="50"/>
                  </a:cubicBezTo>
                  <a:cubicBezTo>
                    <a:pt x="149" y="49"/>
                    <a:pt x="149" y="49"/>
                    <a:pt x="149" y="49"/>
                  </a:cubicBezTo>
                  <a:cubicBezTo>
                    <a:pt x="150" y="49"/>
                    <a:pt x="151" y="49"/>
                    <a:pt x="151" y="48"/>
                  </a:cubicBezTo>
                  <a:cubicBezTo>
                    <a:pt x="152" y="48"/>
                    <a:pt x="152" y="48"/>
                    <a:pt x="152" y="48"/>
                  </a:cubicBezTo>
                  <a:cubicBezTo>
                    <a:pt x="152" y="48"/>
                    <a:pt x="152" y="48"/>
                    <a:pt x="153" y="48"/>
                  </a:cubicBezTo>
                  <a:cubicBezTo>
                    <a:pt x="153" y="48"/>
                    <a:pt x="153" y="48"/>
                    <a:pt x="154" y="48"/>
                  </a:cubicBezTo>
                  <a:cubicBezTo>
                    <a:pt x="154" y="48"/>
                    <a:pt x="154" y="48"/>
                    <a:pt x="154" y="49"/>
                  </a:cubicBezTo>
                  <a:cubicBezTo>
                    <a:pt x="154" y="49"/>
                    <a:pt x="154" y="49"/>
                    <a:pt x="154" y="49"/>
                  </a:cubicBezTo>
                  <a:cubicBezTo>
                    <a:pt x="154" y="49"/>
                    <a:pt x="154" y="49"/>
                    <a:pt x="154" y="49"/>
                  </a:cubicBezTo>
                  <a:cubicBezTo>
                    <a:pt x="154" y="50"/>
                    <a:pt x="154" y="50"/>
                    <a:pt x="154" y="50"/>
                  </a:cubicBezTo>
                  <a:cubicBezTo>
                    <a:pt x="154" y="50"/>
                    <a:pt x="154" y="51"/>
                    <a:pt x="154" y="51"/>
                  </a:cubicBezTo>
                  <a:cubicBezTo>
                    <a:pt x="154" y="51"/>
                    <a:pt x="154" y="51"/>
                    <a:pt x="154" y="51"/>
                  </a:cubicBezTo>
                  <a:cubicBezTo>
                    <a:pt x="154" y="52"/>
                    <a:pt x="154" y="52"/>
                    <a:pt x="154" y="52"/>
                  </a:cubicBezTo>
                  <a:cubicBezTo>
                    <a:pt x="154" y="53"/>
                    <a:pt x="154" y="53"/>
                    <a:pt x="155" y="54"/>
                  </a:cubicBezTo>
                  <a:cubicBezTo>
                    <a:pt x="155" y="54"/>
                    <a:pt x="155" y="54"/>
                    <a:pt x="155" y="55"/>
                  </a:cubicBezTo>
                  <a:cubicBezTo>
                    <a:pt x="156" y="55"/>
                    <a:pt x="155" y="56"/>
                    <a:pt x="155" y="57"/>
                  </a:cubicBezTo>
                  <a:cubicBezTo>
                    <a:pt x="155" y="57"/>
                    <a:pt x="155" y="57"/>
                    <a:pt x="156" y="57"/>
                  </a:cubicBezTo>
                  <a:cubicBezTo>
                    <a:pt x="156" y="57"/>
                    <a:pt x="156" y="57"/>
                    <a:pt x="156" y="58"/>
                  </a:cubicBezTo>
                  <a:cubicBezTo>
                    <a:pt x="156" y="58"/>
                    <a:pt x="156" y="58"/>
                    <a:pt x="157" y="58"/>
                  </a:cubicBezTo>
                  <a:cubicBezTo>
                    <a:pt x="157" y="58"/>
                    <a:pt x="156" y="57"/>
                    <a:pt x="156" y="57"/>
                  </a:cubicBezTo>
                  <a:cubicBezTo>
                    <a:pt x="156" y="57"/>
                    <a:pt x="156" y="57"/>
                    <a:pt x="156" y="57"/>
                  </a:cubicBezTo>
                  <a:cubicBezTo>
                    <a:pt x="156" y="57"/>
                    <a:pt x="156" y="56"/>
                    <a:pt x="156" y="56"/>
                  </a:cubicBezTo>
                  <a:cubicBezTo>
                    <a:pt x="156" y="56"/>
                    <a:pt x="156" y="56"/>
                    <a:pt x="156" y="56"/>
                  </a:cubicBezTo>
                  <a:cubicBezTo>
                    <a:pt x="156" y="55"/>
                    <a:pt x="156" y="54"/>
                    <a:pt x="155" y="54"/>
                  </a:cubicBezTo>
                  <a:cubicBezTo>
                    <a:pt x="155" y="54"/>
                    <a:pt x="155" y="54"/>
                    <a:pt x="155" y="54"/>
                  </a:cubicBezTo>
                  <a:cubicBezTo>
                    <a:pt x="155" y="53"/>
                    <a:pt x="155" y="53"/>
                    <a:pt x="155" y="53"/>
                  </a:cubicBezTo>
                  <a:cubicBezTo>
                    <a:pt x="155" y="53"/>
                    <a:pt x="155" y="53"/>
                    <a:pt x="155" y="53"/>
                  </a:cubicBezTo>
                  <a:cubicBezTo>
                    <a:pt x="155" y="52"/>
                    <a:pt x="154" y="51"/>
                    <a:pt x="154" y="51"/>
                  </a:cubicBezTo>
                  <a:cubicBezTo>
                    <a:pt x="154" y="50"/>
                    <a:pt x="154" y="49"/>
                    <a:pt x="155" y="49"/>
                  </a:cubicBezTo>
                  <a:cubicBezTo>
                    <a:pt x="155" y="49"/>
                    <a:pt x="155" y="49"/>
                    <a:pt x="155" y="49"/>
                  </a:cubicBezTo>
                  <a:cubicBezTo>
                    <a:pt x="155" y="48"/>
                    <a:pt x="155" y="48"/>
                    <a:pt x="155" y="48"/>
                  </a:cubicBezTo>
                  <a:cubicBezTo>
                    <a:pt x="155" y="48"/>
                    <a:pt x="156" y="48"/>
                    <a:pt x="156" y="48"/>
                  </a:cubicBezTo>
                  <a:cubicBezTo>
                    <a:pt x="156" y="48"/>
                    <a:pt x="157" y="48"/>
                    <a:pt x="157" y="48"/>
                  </a:cubicBezTo>
                  <a:cubicBezTo>
                    <a:pt x="158" y="47"/>
                    <a:pt x="159" y="47"/>
                    <a:pt x="159" y="47"/>
                  </a:cubicBezTo>
                  <a:cubicBezTo>
                    <a:pt x="159" y="46"/>
                    <a:pt x="160" y="46"/>
                    <a:pt x="160" y="46"/>
                  </a:cubicBezTo>
                  <a:cubicBezTo>
                    <a:pt x="160" y="46"/>
                    <a:pt x="160" y="46"/>
                    <a:pt x="161" y="46"/>
                  </a:cubicBezTo>
                  <a:cubicBezTo>
                    <a:pt x="161" y="45"/>
                    <a:pt x="161" y="45"/>
                    <a:pt x="160" y="45"/>
                  </a:cubicBezTo>
                  <a:cubicBezTo>
                    <a:pt x="160" y="45"/>
                    <a:pt x="161" y="44"/>
                    <a:pt x="161" y="44"/>
                  </a:cubicBezTo>
                  <a:cubicBezTo>
                    <a:pt x="161" y="45"/>
                    <a:pt x="161" y="45"/>
                    <a:pt x="162" y="45"/>
                  </a:cubicBezTo>
                  <a:cubicBezTo>
                    <a:pt x="162" y="45"/>
                    <a:pt x="162" y="45"/>
                    <a:pt x="162" y="45"/>
                  </a:cubicBezTo>
                  <a:cubicBezTo>
                    <a:pt x="162" y="44"/>
                    <a:pt x="162" y="44"/>
                    <a:pt x="162" y="44"/>
                  </a:cubicBezTo>
                  <a:cubicBezTo>
                    <a:pt x="162" y="44"/>
                    <a:pt x="162" y="44"/>
                    <a:pt x="162" y="45"/>
                  </a:cubicBezTo>
                  <a:cubicBezTo>
                    <a:pt x="162" y="45"/>
                    <a:pt x="162" y="44"/>
                    <a:pt x="162" y="44"/>
                  </a:cubicBezTo>
                  <a:cubicBezTo>
                    <a:pt x="162" y="44"/>
                    <a:pt x="162" y="44"/>
                    <a:pt x="162" y="44"/>
                  </a:cubicBezTo>
                  <a:cubicBezTo>
                    <a:pt x="162" y="44"/>
                    <a:pt x="162" y="43"/>
                    <a:pt x="163" y="43"/>
                  </a:cubicBezTo>
                  <a:cubicBezTo>
                    <a:pt x="163" y="43"/>
                    <a:pt x="163" y="43"/>
                    <a:pt x="163" y="43"/>
                  </a:cubicBezTo>
                  <a:cubicBezTo>
                    <a:pt x="163" y="43"/>
                    <a:pt x="163" y="43"/>
                    <a:pt x="163" y="43"/>
                  </a:cubicBezTo>
                  <a:cubicBezTo>
                    <a:pt x="163" y="42"/>
                    <a:pt x="162" y="43"/>
                    <a:pt x="162" y="42"/>
                  </a:cubicBezTo>
                  <a:cubicBezTo>
                    <a:pt x="162" y="42"/>
                    <a:pt x="162" y="42"/>
                    <a:pt x="162" y="42"/>
                  </a:cubicBezTo>
                  <a:cubicBezTo>
                    <a:pt x="163" y="41"/>
                    <a:pt x="163" y="41"/>
                    <a:pt x="163" y="40"/>
                  </a:cubicBezTo>
                  <a:cubicBezTo>
                    <a:pt x="164" y="40"/>
                    <a:pt x="164" y="40"/>
                    <a:pt x="164" y="40"/>
                  </a:cubicBezTo>
                  <a:cubicBezTo>
                    <a:pt x="164" y="40"/>
                    <a:pt x="164" y="40"/>
                    <a:pt x="164" y="40"/>
                  </a:cubicBezTo>
                  <a:cubicBezTo>
                    <a:pt x="164" y="41"/>
                    <a:pt x="164" y="41"/>
                    <a:pt x="164" y="41"/>
                  </a:cubicBezTo>
                  <a:cubicBezTo>
                    <a:pt x="163" y="41"/>
                    <a:pt x="163" y="41"/>
                    <a:pt x="164" y="41"/>
                  </a:cubicBezTo>
                  <a:cubicBezTo>
                    <a:pt x="164" y="42"/>
                    <a:pt x="164" y="43"/>
                    <a:pt x="164" y="44"/>
                  </a:cubicBezTo>
                  <a:cubicBezTo>
                    <a:pt x="164" y="43"/>
                    <a:pt x="164" y="42"/>
                    <a:pt x="164" y="41"/>
                  </a:cubicBezTo>
                  <a:cubicBezTo>
                    <a:pt x="165" y="41"/>
                    <a:pt x="165" y="40"/>
                    <a:pt x="165" y="40"/>
                  </a:cubicBezTo>
                  <a:cubicBezTo>
                    <a:pt x="165" y="40"/>
                    <a:pt x="165" y="39"/>
                    <a:pt x="165" y="39"/>
                  </a:cubicBezTo>
                  <a:cubicBezTo>
                    <a:pt x="165" y="39"/>
                    <a:pt x="166" y="39"/>
                    <a:pt x="166" y="39"/>
                  </a:cubicBezTo>
                  <a:cubicBezTo>
                    <a:pt x="166" y="39"/>
                    <a:pt x="166" y="38"/>
                    <a:pt x="166" y="38"/>
                  </a:cubicBezTo>
                  <a:cubicBezTo>
                    <a:pt x="167" y="38"/>
                    <a:pt x="167" y="38"/>
                    <a:pt x="168" y="38"/>
                  </a:cubicBezTo>
                  <a:cubicBezTo>
                    <a:pt x="169" y="38"/>
                    <a:pt x="170" y="38"/>
                    <a:pt x="172" y="39"/>
                  </a:cubicBezTo>
                  <a:cubicBezTo>
                    <a:pt x="172" y="39"/>
                    <a:pt x="172" y="39"/>
                    <a:pt x="173" y="39"/>
                  </a:cubicBezTo>
                  <a:cubicBezTo>
                    <a:pt x="174" y="38"/>
                    <a:pt x="175" y="38"/>
                    <a:pt x="176" y="38"/>
                  </a:cubicBezTo>
                  <a:cubicBezTo>
                    <a:pt x="177" y="38"/>
                    <a:pt x="177" y="38"/>
                    <a:pt x="177" y="39"/>
                  </a:cubicBezTo>
                  <a:cubicBezTo>
                    <a:pt x="177" y="39"/>
                    <a:pt x="177" y="39"/>
                    <a:pt x="177" y="39"/>
                  </a:cubicBezTo>
                  <a:cubicBezTo>
                    <a:pt x="177" y="39"/>
                    <a:pt x="178" y="39"/>
                    <a:pt x="178" y="39"/>
                  </a:cubicBezTo>
                  <a:cubicBezTo>
                    <a:pt x="179" y="39"/>
                    <a:pt x="180" y="39"/>
                    <a:pt x="181" y="39"/>
                  </a:cubicBezTo>
                  <a:cubicBezTo>
                    <a:pt x="181" y="40"/>
                    <a:pt x="180" y="40"/>
                    <a:pt x="180" y="41"/>
                  </a:cubicBezTo>
                  <a:cubicBezTo>
                    <a:pt x="180" y="42"/>
                    <a:pt x="180" y="42"/>
                    <a:pt x="180" y="43"/>
                  </a:cubicBezTo>
                  <a:cubicBezTo>
                    <a:pt x="180" y="44"/>
                    <a:pt x="179" y="44"/>
                    <a:pt x="179" y="45"/>
                  </a:cubicBezTo>
                  <a:cubicBezTo>
                    <a:pt x="178" y="46"/>
                    <a:pt x="178" y="47"/>
                    <a:pt x="178" y="47"/>
                  </a:cubicBezTo>
                  <a:cubicBezTo>
                    <a:pt x="177" y="48"/>
                    <a:pt x="177" y="48"/>
                    <a:pt x="177" y="48"/>
                  </a:cubicBezTo>
                  <a:cubicBezTo>
                    <a:pt x="176" y="48"/>
                    <a:pt x="175" y="48"/>
                    <a:pt x="175" y="49"/>
                  </a:cubicBezTo>
                  <a:cubicBezTo>
                    <a:pt x="174" y="49"/>
                    <a:pt x="174" y="49"/>
                    <a:pt x="174" y="49"/>
                  </a:cubicBezTo>
                  <a:cubicBezTo>
                    <a:pt x="174" y="48"/>
                    <a:pt x="174" y="48"/>
                    <a:pt x="173" y="48"/>
                  </a:cubicBezTo>
                  <a:cubicBezTo>
                    <a:pt x="173" y="48"/>
                    <a:pt x="173" y="48"/>
                    <a:pt x="173" y="49"/>
                  </a:cubicBezTo>
                  <a:cubicBezTo>
                    <a:pt x="174" y="49"/>
                    <a:pt x="174" y="49"/>
                    <a:pt x="173" y="49"/>
                  </a:cubicBezTo>
                  <a:cubicBezTo>
                    <a:pt x="173" y="49"/>
                    <a:pt x="173" y="49"/>
                    <a:pt x="172" y="49"/>
                  </a:cubicBezTo>
                  <a:cubicBezTo>
                    <a:pt x="172" y="49"/>
                    <a:pt x="172" y="50"/>
                    <a:pt x="172" y="50"/>
                  </a:cubicBezTo>
                  <a:cubicBezTo>
                    <a:pt x="171" y="50"/>
                    <a:pt x="171" y="50"/>
                    <a:pt x="170" y="50"/>
                  </a:cubicBezTo>
                  <a:cubicBezTo>
                    <a:pt x="170" y="50"/>
                    <a:pt x="169" y="50"/>
                    <a:pt x="168" y="50"/>
                  </a:cubicBezTo>
                  <a:cubicBezTo>
                    <a:pt x="168" y="50"/>
                    <a:pt x="167" y="50"/>
                    <a:pt x="166" y="50"/>
                  </a:cubicBezTo>
                  <a:cubicBezTo>
                    <a:pt x="166" y="50"/>
                    <a:pt x="165" y="50"/>
                    <a:pt x="165" y="50"/>
                  </a:cubicBezTo>
                  <a:cubicBezTo>
                    <a:pt x="165" y="50"/>
                    <a:pt x="165" y="50"/>
                    <a:pt x="165" y="50"/>
                  </a:cubicBezTo>
                  <a:cubicBezTo>
                    <a:pt x="164" y="50"/>
                    <a:pt x="164" y="50"/>
                    <a:pt x="163" y="51"/>
                  </a:cubicBezTo>
                  <a:cubicBezTo>
                    <a:pt x="164" y="51"/>
                    <a:pt x="164" y="51"/>
                    <a:pt x="164" y="51"/>
                  </a:cubicBezTo>
                  <a:cubicBezTo>
                    <a:pt x="165" y="50"/>
                    <a:pt x="165" y="50"/>
                    <a:pt x="165" y="50"/>
                  </a:cubicBezTo>
                  <a:cubicBezTo>
                    <a:pt x="166" y="50"/>
                    <a:pt x="166" y="51"/>
                    <a:pt x="166" y="51"/>
                  </a:cubicBezTo>
                  <a:cubicBezTo>
                    <a:pt x="167" y="51"/>
                    <a:pt x="167" y="51"/>
                    <a:pt x="167" y="51"/>
                  </a:cubicBezTo>
                  <a:cubicBezTo>
                    <a:pt x="168" y="51"/>
                    <a:pt x="168" y="50"/>
                    <a:pt x="169" y="50"/>
                  </a:cubicBezTo>
                  <a:cubicBezTo>
                    <a:pt x="169" y="50"/>
                    <a:pt x="170" y="50"/>
                    <a:pt x="170" y="50"/>
                  </a:cubicBezTo>
                  <a:cubicBezTo>
                    <a:pt x="170" y="50"/>
                    <a:pt x="171" y="50"/>
                    <a:pt x="171" y="51"/>
                  </a:cubicBezTo>
                  <a:cubicBezTo>
                    <a:pt x="171" y="51"/>
                    <a:pt x="172" y="51"/>
                    <a:pt x="172" y="50"/>
                  </a:cubicBezTo>
                  <a:cubicBezTo>
                    <a:pt x="172" y="50"/>
                    <a:pt x="172" y="50"/>
                    <a:pt x="173" y="50"/>
                  </a:cubicBezTo>
                  <a:cubicBezTo>
                    <a:pt x="173" y="50"/>
                    <a:pt x="173" y="50"/>
                    <a:pt x="173" y="50"/>
                  </a:cubicBezTo>
                  <a:cubicBezTo>
                    <a:pt x="173" y="50"/>
                    <a:pt x="174" y="50"/>
                    <a:pt x="174" y="50"/>
                  </a:cubicBezTo>
                  <a:cubicBezTo>
                    <a:pt x="174" y="49"/>
                    <a:pt x="174" y="49"/>
                    <a:pt x="175" y="50"/>
                  </a:cubicBezTo>
                  <a:cubicBezTo>
                    <a:pt x="174" y="51"/>
                    <a:pt x="174" y="52"/>
                    <a:pt x="174" y="53"/>
                  </a:cubicBezTo>
                  <a:cubicBezTo>
                    <a:pt x="174" y="54"/>
                    <a:pt x="174" y="54"/>
                    <a:pt x="173" y="54"/>
                  </a:cubicBezTo>
                  <a:cubicBezTo>
                    <a:pt x="173" y="55"/>
                    <a:pt x="172" y="55"/>
                    <a:pt x="172" y="56"/>
                  </a:cubicBezTo>
                  <a:cubicBezTo>
                    <a:pt x="172" y="56"/>
                    <a:pt x="171" y="57"/>
                    <a:pt x="172" y="57"/>
                  </a:cubicBezTo>
                  <a:cubicBezTo>
                    <a:pt x="172" y="57"/>
                    <a:pt x="172" y="58"/>
                    <a:pt x="172" y="58"/>
                  </a:cubicBezTo>
                  <a:cubicBezTo>
                    <a:pt x="172" y="59"/>
                    <a:pt x="172" y="59"/>
                    <a:pt x="172" y="60"/>
                  </a:cubicBezTo>
                  <a:cubicBezTo>
                    <a:pt x="172" y="60"/>
                    <a:pt x="172" y="60"/>
                    <a:pt x="172" y="60"/>
                  </a:cubicBezTo>
                  <a:cubicBezTo>
                    <a:pt x="172" y="59"/>
                    <a:pt x="172" y="59"/>
                    <a:pt x="172" y="58"/>
                  </a:cubicBezTo>
                  <a:cubicBezTo>
                    <a:pt x="172" y="57"/>
                    <a:pt x="172" y="56"/>
                    <a:pt x="172" y="56"/>
                  </a:cubicBezTo>
                  <a:cubicBezTo>
                    <a:pt x="172" y="56"/>
                    <a:pt x="173" y="56"/>
                    <a:pt x="173" y="55"/>
                  </a:cubicBezTo>
                  <a:cubicBezTo>
                    <a:pt x="173" y="55"/>
                    <a:pt x="174" y="55"/>
                    <a:pt x="174" y="55"/>
                  </a:cubicBezTo>
                  <a:cubicBezTo>
                    <a:pt x="174" y="55"/>
                    <a:pt x="174" y="54"/>
                    <a:pt x="174" y="54"/>
                  </a:cubicBezTo>
                  <a:cubicBezTo>
                    <a:pt x="174" y="52"/>
                    <a:pt x="176" y="50"/>
                    <a:pt x="177" y="49"/>
                  </a:cubicBezTo>
                  <a:cubicBezTo>
                    <a:pt x="177" y="49"/>
                    <a:pt x="177" y="48"/>
                    <a:pt x="177" y="48"/>
                  </a:cubicBezTo>
                  <a:cubicBezTo>
                    <a:pt x="177" y="48"/>
                    <a:pt x="177" y="48"/>
                    <a:pt x="177" y="49"/>
                  </a:cubicBezTo>
                  <a:cubicBezTo>
                    <a:pt x="177" y="49"/>
                    <a:pt x="177" y="49"/>
                    <a:pt x="177" y="49"/>
                  </a:cubicBezTo>
                  <a:cubicBezTo>
                    <a:pt x="177" y="49"/>
                    <a:pt x="177" y="49"/>
                    <a:pt x="177" y="50"/>
                  </a:cubicBezTo>
                  <a:cubicBezTo>
                    <a:pt x="177" y="50"/>
                    <a:pt x="176" y="50"/>
                    <a:pt x="176" y="50"/>
                  </a:cubicBezTo>
                  <a:cubicBezTo>
                    <a:pt x="176" y="50"/>
                    <a:pt x="176" y="50"/>
                    <a:pt x="176" y="50"/>
                  </a:cubicBezTo>
                  <a:cubicBezTo>
                    <a:pt x="177" y="50"/>
                    <a:pt x="178" y="49"/>
                    <a:pt x="179" y="48"/>
                  </a:cubicBezTo>
                  <a:cubicBezTo>
                    <a:pt x="179" y="48"/>
                    <a:pt x="179" y="48"/>
                    <a:pt x="179" y="48"/>
                  </a:cubicBezTo>
                  <a:cubicBezTo>
                    <a:pt x="179" y="48"/>
                    <a:pt x="179" y="48"/>
                    <a:pt x="179" y="47"/>
                  </a:cubicBezTo>
                  <a:cubicBezTo>
                    <a:pt x="179" y="47"/>
                    <a:pt x="179" y="47"/>
                    <a:pt x="179" y="47"/>
                  </a:cubicBezTo>
                  <a:cubicBezTo>
                    <a:pt x="179" y="47"/>
                    <a:pt x="179" y="47"/>
                    <a:pt x="179" y="47"/>
                  </a:cubicBezTo>
                  <a:cubicBezTo>
                    <a:pt x="179" y="47"/>
                    <a:pt x="179" y="47"/>
                    <a:pt x="179" y="47"/>
                  </a:cubicBezTo>
                  <a:cubicBezTo>
                    <a:pt x="180" y="47"/>
                    <a:pt x="180" y="47"/>
                    <a:pt x="180" y="47"/>
                  </a:cubicBezTo>
                  <a:cubicBezTo>
                    <a:pt x="180" y="47"/>
                    <a:pt x="180" y="47"/>
                    <a:pt x="180" y="47"/>
                  </a:cubicBezTo>
                  <a:cubicBezTo>
                    <a:pt x="180" y="47"/>
                    <a:pt x="180" y="47"/>
                    <a:pt x="180" y="47"/>
                  </a:cubicBezTo>
                  <a:cubicBezTo>
                    <a:pt x="180" y="48"/>
                    <a:pt x="180" y="48"/>
                    <a:pt x="181" y="48"/>
                  </a:cubicBezTo>
                  <a:cubicBezTo>
                    <a:pt x="181" y="47"/>
                    <a:pt x="181" y="47"/>
                    <a:pt x="180" y="47"/>
                  </a:cubicBezTo>
                  <a:cubicBezTo>
                    <a:pt x="180" y="47"/>
                    <a:pt x="180" y="47"/>
                    <a:pt x="180" y="46"/>
                  </a:cubicBezTo>
                  <a:cubicBezTo>
                    <a:pt x="180" y="46"/>
                    <a:pt x="181" y="46"/>
                    <a:pt x="181" y="46"/>
                  </a:cubicBezTo>
                  <a:cubicBezTo>
                    <a:pt x="181" y="46"/>
                    <a:pt x="181" y="46"/>
                    <a:pt x="181" y="46"/>
                  </a:cubicBezTo>
                  <a:cubicBezTo>
                    <a:pt x="181" y="46"/>
                    <a:pt x="181" y="45"/>
                    <a:pt x="181" y="45"/>
                  </a:cubicBezTo>
                  <a:cubicBezTo>
                    <a:pt x="181" y="45"/>
                    <a:pt x="181" y="45"/>
                    <a:pt x="181" y="45"/>
                  </a:cubicBezTo>
                  <a:cubicBezTo>
                    <a:pt x="181" y="45"/>
                    <a:pt x="182" y="45"/>
                    <a:pt x="182" y="44"/>
                  </a:cubicBezTo>
                  <a:cubicBezTo>
                    <a:pt x="182" y="44"/>
                    <a:pt x="182" y="44"/>
                    <a:pt x="182" y="44"/>
                  </a:cubicBezTo>
                  <a:cubicBezTo>
                    <a:pt x="182" y="44"/>
                    <a:pt x="182" y="43"/>
                    <a:pt x="182" y="43"/>
                  </a:cubicBezTo>
                  <a:cubicBezTo>
                    <a:pt x="182" y="43"/>
                    <a:pt x="182" y="43"/>
                    <a:pt x="182" y="43"/>
                  </a:cubicBezTo>
                  <a:cubicBezTo>
                    <a:pt x="182" y="43"/>
                    <a:pt x="182" y="43"/>
                    <a:pt x="182" y="43"/>
                  </a:cubicBezTo>
                  <a:cubicBezTo>
                    <a:pt x="182" y="43"/>
                    <a:pt x="182" y="43"/>
                    <a:pt x="182" y="43"/>
                  </a:cubicBezTo>
                  <a:cubicBezTo>
                    <a:pt x="182" y="43"/>
                    <a:pt x="182" y="43"/>
                    <a:pt x="182" y="44"/>
                  </a:cubicBezTo>
                  <a:cubicBezTo>
                    <a:pt x="182" y="44"/>
                    <a:pt x="183" y="44"/>
                    <a:pt x="183" y="44"/>
                  </a:cubicBezTo>
                  <a:cubicBezTo>
                    <a:pt x="183" y="43"/>
                    <a:pt x="183" y="43"/>
                    <a:pt x="183" y="43"/>
                  </a:cubicBezTo>
                  <a:cubicBezTo>
                    <a:pt x="183" y="43"/>
                    <a:pt x="183" y="42"/>
                    <a:pt x="183" y="42"/>
                  </a:cubicBezTo>
                  <a:cubicBezTo>
                    <a:pt x="183" y="42"/>
                    <a:pt x="183" y="42"/>
                    <a:pt x="183" y="42"/>
                  </a:cubicBezTo>
                  <a:cubicBezTo>
                    <a:pt x="183" y="42"/>
                    <a:pt x="183" y="42"/>
                    <a:pt x="183" y="42"/>
                  </a:cubicBezTo>
                  <a:cubicBezTo>
                    <a:pt x="183" y="42"/>
                    <a:pt x="183" y="42"/>
                    <a:pt x="184" y="42"/>
                  </a:cubicBezTo>
                  <a:cubicBezTo>
                    <a:pt x="184" y="42"/>
                    <a:pt x="184" y="42"/>
                    <a:pt x="184" y="42"/>
                  </a:cubicBezTo>
                  <a:cubicBezTo>
                    <a:pt x="184" y="41"/>
                    <a:pt x="185" y="41"/>
                    <a:pt x="185" y="41"/>
                  </a:cubicBezTo>
                  <a:cubicBezTo>
                    <a:pt x="185" y="42"/>
                    <a:pt x="185" y="42"/>
                    <a:pt x="185" y="42"/>
                  </a:cubicBezTo>
                  <a:cubicBezTo>
                    <a:pt x="185" y="42"/>
                    <a:pt x="185" y="42"/>
                    <a:pt x="185" y="42"/>
                  </a:cubicBezTo>
                  <a:cubicBezTo>
                    <a:pt x="185" y="42"/>
                    <a:pt x="185" y="41"/>
                    <a:pt x="185" y="41"/>
                  </a:cubicBezTo>
                  <a:cubicBezTo>
                    <a:pt x="185" y="41"/>
                    <a:pt x="185" y="41"/>
                    <a:pt x="186" y="41"/>
                  </a:cubicBezTo>
                  <a:cubicBezTo>
                    <a:pt x="186" y="41"/>
                    <a:pt x="186" y="42"/>
                    <a:pt x="186" y="42"/>
                  </a:cubicBezTo>
                  <a:cubicBezTo>
                    <a:pt x="186" y="42"/>
                    <a:pt x="186" y="42"/>
                    <a:pt x="186" y="42"/>
                  </a:cubicBezTo>
                  <a:cubicBezTo>
                    <a:pt x="186" y="42"/>
                    <a:pt x="186" y="41"/>
                    <a:pt x="186" y="41"/>
                  </a:cubicBezTo>
                  <a:cubicBezTo>
                    <a:pt x="186" y="41"/>
                    <a:pt x="186" y="41"/>
                    <a:pt x="186" y="41"/>
                  </a:cubicBezTo>
                  <a:cubicBezTo>
                    <a:pt x="186" y="42"/>
                    <a:pt x="186" y="42"/>
                    <a:pt x="187" y="42"/>
                  </a:cubicBezTo>
                  <a:cubicBezTo>
                    <a:pt x="187" y="42"/>
                    <a:pt x="187" y="42"/>
                    <a:pt x="187" y="42"/>
                  </a:cubicBezTo>
                  <a:cubicBezTo>
                    <a:pt x="187" y="42"/>
                    <a:pt x="187" y="42"/>
                    <a:pt x="188" y="42"/>
                  </a:cubicBezTo>
                  <a:cubicBezTo>
                    <a:pt x="188" y="42"/>
                    <a:pt x="188" y="42"/>
                    <a:pt x="188" y="42"/>
                  </a:cubicBezTo>
                  <a:cubicBezTo>
                    <a:pt x="188" y="42"/>
                    <a:pt x="188" y="42"/>
                    <a:pt x="188" y="42"/>
                  </a:cubicBezTo>
                  <a:cubicBezTo>
                    <a:pt x="188" y="42"/>
                    <a:pt x="188" y="42"/>
                    <a:pt x="188" y="42"/>
                  </a:cubicBezTo>
                  <a:cubicBezTo>
                    <a:pt x="188" y="41"/>
                    <a:pt x="188" y="41"/>
                    <a:pt x="189" y="41"/>
                  </a:cubicBezTo>
                  <a:cubicBezTo>
                    <a:pt x="189" y="41"/>
                    <a:pt x="189" y="41"/>
                    <a:pt x="189" y="42"/>
                  </a:cubicBezTo>
                  <a:cubicBezTo>
                    <a:pt x="189" y="42"/>
                    <a:pt x="189" y="42"/>
                    <a:pt x="189" y="42"/>
                  </a:cubicBezTo>
                  <a:cubicBezTo>
                    <a:pt x="189" y="42"/>
                    <a:pt x="189" y="42"/>
                    <a:pt x="189" y="42"/>
                  </a:cubicBezTo>
                  <a:cubicBezTo>
                    <a:pt x="190" y="42"/>
                    <a:pt x="190" y="42"/>
                    <a:pt x="190" y="42"/>
                  </a:cubicBezTo>
                  <a:cubicBezTo>
                    <a:pt x="190" y="42"/>
                    <a:pt x="190" y="43"/>
                    <a:pt x="190" y="43"/>
                  </a:cubicBezTo>
                  <a:cubicBezTo>
                    <a:pt x="190" y="43"/>
                    <a:pt x="191" y="43"/>
                    <a:pt x="191" y="43"/>
                  </a:cubicBezTo>
                  <a:cubicBezTo>
                    <a:pt x="191" y="43"/>
                    <a:pt x="191" y="43"/>
                    <a:pt x="191" y="43"/>
                  </a:cubicBezTo>
                  <a:cubicBezTo>
                    <a:pt x="191" y="43"/>
                    <a:pt x="191" y="43"/>
                    <a:pt x="191" y="43"/>
                  </a:cubicBezTo>
                  <a:cubicBezTo>
                    <a:pt x="192" y="43"/>
                    <a:pt x="192" y="43"/>
                    <a:pt x="192" y="43"/>
                  </a:cubicBezTo>
                  <a:cubicBezTo>
                    <a:pt x="192" y="43"/>
                    <a:pt x="192" y="43"/>
                    <a:pt x="192" y="43"/>
                  </a:cubicBezTo>
                  <a:cubicBezTo>
                    <a:pt x="192" y="43"/>
                    <a:pt x="192" y="43"/>
                    <a:pt x="192" y="43"/>
                  </a:cubicBezTo>
                  <a:cubicBezTo>
                    <a:pt x="192" y="43"/>
                    <a:pt x="193" y="43"/>
                    <a:pt x="193" y="43"/>
                  </a:cubicBezTo>
                  <a:cubicBezTo>
                    <a:pt x="193" y="43"/>
                    <a:pt x="194" y="43"/>
                    <a:pt x="194" y="43"/>
                  </a:cubicBezTo>
                  <a:cubicBezTo>
                    <a:pt x="194" y="43"/>
                    <a:pt x="193" y="44"/>
                    <a:pt x="193" y="44"/>
                  </a:cubicBezTo>
                  <a:cubicBezTo>
                    <a:pt x="193" y="44"/>
                    <a:pt x="194" y="44"/>
                    <a:pt x="194" y="44"/>
                  </a:cubicBezTo>
                  <a:cubicBezTo>
                    <a:pt x="194" y="44"/>
                    <a:pt x="194" y="44"/>
                    <a:pt x="194" y="44"/>
                  </a:cubicBezTo>
                  <a:cubicBezTo>
                    <a:pt x="194" y="43"/>
                    <a:pt x="195" y="44"/>
                    <a:pt x="195" y="44"/>
                  </a:cubicBezTo>
                  <a:cubicBezTo>
                    <a:pt x="195" y="44"/>
                    <a:pt x="195" y="44"/>
                    <a:pt x="195" y="44"/>
                  </a:cubicBezTo>
                  <a:cubicBezTo>
                    <a:pt x="195" y="45"/>
                    <a:pt x="195" y="44"/>
                    <a:pt x="195" y="44"/>
                  </a:cubicBezTo>
                  <a:cubicBezTo>
                    <a:pt x="196" y="44"/>
                    <a:pt x="196" y="44"/>
                    <a:pt x="196" y="44"/>
                  </a:cubicBezTo>
                  <a:cubicBezTo>
                    <a:pt x="196" y="44"/>
                    <a:pt x="196" y="44"/>
                    <a:pt x="196" y="44"/>
                  </a:cubicBezTo>
                  <a:cubicBezTo>
                    <a:pt x="197" y="44"/>
                    <a:pt x="197" y="44"/>
                    <a:pt x="197" y="44"/>
                  </a:cubicBezTo>
                  <a:cubicBezTo>
                    <a:pt x="197" y="44"/>
                    <a:pt x="197" y="45"/>
                    <a:pt x="197" y="45"/>
                  </a:cubicBezTo>
                  <a:cubicBezTo>
                    <a:pt x="197" y="45"/>
                    <a:pt x="198" y="45"/>
                    <a:pt x="198" y="45"/>
                  </a:cubicBezTo>
                  <a:cubicBezTo>
                    <a:pt x="198" y="45"/>
                    <a:pt x="198" y="45"/>
                    <a:pt x="199" y="45"/>
                  </a:cubicBezTo>
                  <a:cubicBezTo>
                    <a:pt x="199" y="45"/>
                    <a:pt x="199" y="45"/>
                    <a:pt x="199" y="45"/>
                  </a:cubicBezTo>
                  <a:cubicBezTo>
                    <a:pt x="199" y="45"/>
                    <a:pt x="200" y="46"/>
                    <a:pt x="200" y="46"/>
                  </a:cubicBezTo>
                  <a:cubicBezTo>
                    <a:pt x="201" y="46"/>
                    <a:pt x="201" y="46"/>
                    <a:pt x="201" y="47"/>
                  </a:cubicBezTo>
                  <a:cubicBezTo>
                    <a:pt x="201" y="47"/>
                    <a:pt x="202" y="46"/>
                    <a:pt x="202" y="46"/>
                  </a:cubicBezTo>
                  <a:cubicBezTo>
                    <a:pt x="202" y="46"/>
                    <a:pt x="202" y="47"/>
                    <a:pt x="202" y="47"/>
                  </a:cubicBezTo>
                  <a:cubicBezTo>
                    <a:pt x="202" y="47"/>
                    <a:pt x="202" y="47"/>
                    <a:pt x="202" y="47"/>
                  </a:cubicBezTo>
                  <a:cubicBezTo>
                    <a:pt x="203" y="47"/>
                    <a:pt x="203" y="47"/>
                    <a:pt x="203" y="47"/>
                  </a:cubicBezTo>
                  <a:cubicBezTo>
                    <a:pt x="203" y="47"/>
                    <a:pt x="203" y="47"/>
                    <a:pt x="203" y="47"/>
                  </a:cubicBezTo>
                  <a:cubicBezTo>
                    <a:pt x="203" y="47"/>
                    <a:pt x="203" y="48"/>
                    <a:pt x="203" y="48"/>
                  </a:cubicBezTo>
                  <a:cubicBezTo>
                    <a:pt x="203" y="48"/>
                    <a:pt x="203" y="48"/>
                    <a:pt x="203" y="48"/>
                  </a:cubicBezTo>
                  <a:cubicBezTo>
                    <a:pt x="203" y="48"/>
                    <a:pt x="204" y="48"/>
                    <a:pt x="204" y="48"/>
                  </a:cubicBezTo>
                  <a:cubicBezTo>
                    <a:pt x="204" y="48"/>
                    <a:pt x="205" y="48"/>
                    <a:pt x="205" y="48"/>
                  </a:cubicBezTo>
                  <a:cubicBezTo>
                    <a:pt x="205" y="48"/>
                    <a:pt x="205" y="48"/>
                    <a:pt x="205" y="48"/>
                  </a:cubicBezTo>
                  <a:cubicBezTo>
                    <a:pt x="205" y="48"/>
                    <a:pt x="206" y="47"/>
                    <a:pt x="206" y="47"/>
                  </a:cubicBezTo>
                  <a:cubicBezTo>
                    <a:pt x="206" y="47"/>
                    <a:pt x="206" y="47"/>
                    <a:pt x="206" y="47"/>
                  </a:cubicBezTo>
                  <a:cubicBezTo>
                    <a:pt x="206" y="47"/>
                    <a:pt x="207" y="48"/>
                    <a:pt x="207" y="48"/>
                  </a:cubicBezTo>
                  <a:cubicBezTo>
                    <a:pt x="207" y="48"/>
                    <a:pt x="207" y="48"/>
                    <a:pt x="207" y="48"/>
                  </a:cubicBezTo>
                  <a:cubicBezTo>
                    <a:pt x="207" y="48"/>
                    <a:pt x="207" y="49"/>
                    <a:pt x="207" y="49"/>
                  </a:cubicBezTo>
                  <a:cubicBezTo>
                    <a:pt x="207" y="49"/>
                    <a:pt x="207" y="49"/>
                    <a:pt x="207" y="49"/>
                  </a:cubicBezTo>
                  <a:cubicBezTo>
                    <a:pt x="207" y="49"/>
                    <a:pt x="207" y="49"/>
                    <a:pt x="207" y="49"/>
                  </a:cubicBezTo>
                  <a:cubicBezTo>
                    <a:pt x="207" y="50"/>
                    <a:pt x="207" y="50"/>
                    <a:pt x="208" y="50"/>
                  </a:cubicBezTo>
                  <a:cubicBezTo>
                    <a:pt x="208" y="50"/>
                    <a:pt x="208" y="50"/>
                    <a:pt x="208" y="50"/>
                  </a:cubicBezTo>
                  <a:cubicBezTo>
                    <a:pt x="209" y="51"/>
                    <a:pt x="209" y="51"/>
                    <a:pt x="209" y="51"/>
                  </a:cubicBezTo>
                  <a:cubicBezTo>
                    <a:pt x="209" y="51"/>
                    <a:pt x="208" y="52"/>
                    <a:pt x="208" y="52"/>
                  </a:cubicBezTo>
                  <a:cubicBezTo>
                    <a:pt x="208" y="52"/>
                    <a:pt x="207" y="52"/>
                    <a:pt x="207" y="53"/>
                  </a:cubicBezTo>
                  <a:cubicBezTo>
                    <a:pt x="207" y="53"/>
                    <a:pt x="207" y="53"/>
                    <a:pt x="207" y="53"/>
                  </a:cubicBezTo>
                  <a:cubicBezTo>
                    <a:pt x="207" y="53"/>
                    <a:pt x="207" y="54"/>
                    <a:pt x="207" y="54"/>
                  </a:cubicBezTo>
                  <a:cubicBezTo>
                    <a:pt x="207" y="54"/>
                    <a:pt x="207" y="54"/>
                    <a:pt x="207" y="54"/>
                  </a:cubicBezTo>
                  <a:cubicBezTo>
                    <a:pt x="207" y="54"/>
                    <a:pt x="207" y="54"/>
                    <a:pt x="207" y="54"/>
                  </a:cubicBezTo>
                  <a:cubicBezTo>
                    <a:pt x="208" y="54"/>
                    <a:pt x="208" y="53"/>
                    <a:pt x="208" y="53"/>
                  </a:cubicBezTo>
                  <a:cubicBezTo>
                    <a:pt x="208" y="53"/>
                    <a:pt x="208" y="53"/>
                    <a:pt x="208" y="52"/>
                  </a:cubicBezTo>
                  <a:cubicBezTo>
                    <a:pt x="208" y="52"/>
                    <a:pt x="209" y="52"/>
                    <a:pt x="209" y="52"/>
                  </a:cubicBezTo>
                  <a:cubicBezTo>
                    <a:pt x="209" y="52"/>
                    <a:pt x="209" y="53"/>
                    <a:pt x="209" y="53"/>
                  </a:cubicBezTo>
                  <a:cubicBezTo>
                    <a:pt x="209" y="53"/>
                    <a:pt x="210" y="53"/>
                    <a:pt x="210" y="54"/>
                  </a:cubicBezTo>
                  <a:cubicBezTo>
                    <a:pt x="210" y="54"/>
                    <a:pt x="209" y="54"/>
                    <a:pt x="209" y="54"/>
                  </a:cubicBezTo>
                  <a:cubicBezTo>
                    <a:pt x="209" y="54"/>
                    <a:pt x="209" y="54"/>
                    <a:pt x="209" y="54"/>
                  </a:cubicBezTo>
                  <a:cubicBezTo>
                    <a:pt x="208" y="55"/>
                    <a:pt x="208" y="55"/>
                    <a:pt x="208" y="55"/>
                  </a:cubicBezTo>
                  <a:cubicBezTo>
                    <a:pt x="208" y="56"/>
                    <a:pt x="208" y="56"/>
                    <a:pt x="208" y="56"/>
                  </a:cubicBezTo>
                  <a:cubicBezTo>
                    <a:pt x="207" y="57"/>
                    <a:pt x="207" y="57"/>
                    <a:pt x="207" y="57"/>
                  </a:cubicBezTo>
                  <a:cubicBezTo>
                    <a:pt x="207" y="57"/>
                    <a:pt x="207" y="58"/>
                    <a:pt x="207" y="58"/>
                  </a:cubicBezTo>
                  <a:cubicBezTo>
                    <a:pt x="207" y="58"/>
                    <a:pt x="207" y="59"/>
                    <a:pt x="207" y="59"/>
                  </a:cubicBezTo>
                  <a:cubicBezTo>
                    <a:pt x="207" y="59"/>
                    <a:pt x="207" y="59"/>
                    <a:pt x="207" y="59"/>
                  </a:cubicBezTo>
                  <a:cubicBezTo>
                    <a:pt x="207" y="59"/>
                    <a:pt x="207" y="59"/>
                    <a:pt x="206" y="60"/>
                  </a:cubicBezTo>
                  <a:cubicBezTo>
                    <a:pt x="206" y="60"/>
                    <a:pt x="206" y="60"/>
                    <a:pt x="206" y="60"/>
                  </a:cubicBezTo>
                  <a:cubicBezTo>
                    <a:pt x="206" y="60"/>
                    <a:pt x="207" y="61"/>
                    <a:pt x="207" y="61"/>
                  </a:cubicBezTo>
                  <a:cubicBezTo>
                    <a:pt x="207" y="61"/>
                    <a:pt x="207" y="60"/>
                    <a:pt x="207" y="60"/>
                  </a:cubicBezTo>
                  <a:cubicBezTo>
                    <a:pt x="207" y="60"/>
                    <a:pt x="207" y="60"/>
                    <a:pt x="207" y="60"/>
                  </a:cubicBezTo>
                  <a:cubicBezTo>
                    <a:pt x="207" y="60"/>
                    <a:pt x="208" y="59"/>
                    <a:pt x="208" y="59"/>
                  </a:cubicBezTo>
                  <a:cubicBezTo>
                    <a:pt x="208" y="59"/>
                    <a:pt x="209" y="58"/>
                    <a:pt x="209" y="58"/>
                  </a:cubicBezTo>
                  <a:cubicBezTo>
                    <a:pt x="209" y="58"/>
                    <a:pt x="209" y="58"/>
                    <a:pt x="209" y="57"/>
                  </a:cubicBezTo>
                  <a:cubicBezTo>
                    <a:pt x="209" y="57"/>
                    <a:pt x="209" y="57"/>
                    <a:pt x="209" y="57"/>
                  </a:cubicBezTo>
                  <a:cubicBezTo>
                    <a:pt x="209" y="57"/>
                    <a:pt x="209" y="56"/>
                    <a:pt x="209" y="56"/>
                  </a:cubicBezTo>
                  <a:cubicBezTo>
                    <a:pt x="209" y="56"/>
                    <a:pt x="209" y="56"/>
                    <a:pt x="209" y="56"/>
                  </a:cubicBezTo>
                  <a:cubicBezTo>
                    <a:pt x="210" y="56"/>
                    <a:pt x="209" y="55"/>
                    <a:pt x="209" y="55"/>
                  </a:cubicBezTo>
                  <a:cubicBezTo>
                    <a:pt x="209" y="55"/>
                    <a:pt x="210" y="55"/>
                    <a:pt x="210" y="55"/>
                  </a:cubicBezTo>
                  <a:cubicBezTo>
                    <a:pt x="210" y="55"/>
                    <a:pt x="210" y="54"/>
                    <a:pt x="211" y="54"/>
                  </a:cubicBezTo>
                  <a:cubicBezTo>
                    <a:pt x="211" y="54"/>
                    <a:pt x="211" y="54"/>
                    <a:pt x="211" y="54"/>
                  </a:cubicBezTo>
                  <a:cubicBezTo>
                    <a:pt x="211" y="54"/>
                    <a:pt x="212" y="55"/>
                    <a:pt x="211" y="55"/>
                  </a:cubicBezTo>
                  <a:cubicBezTo>
                    <a:pt x="211" y="55"/>
                    <a:pt x="211" y="55"/>
                    <a:pt x="211" y="55"/>
                  </a:cubicBezTo>
                  <a:cubicBezTo>
                    <a:pt x="211" y="55"/>
                    <a:pt x="211" y="56"/>
                    <a:pt x="211" y="56"/>
                  </a:cubicBezTo>
                  <a:cubicBezTo>
                    <a:pt x="210" y="56"/>
                    <a:pt x="210" y="56"/>
                    <a:pt x="210" y="56"/>
                  </a:cubicBezTo>
                  <a:cubicBezTo>
                    <a:pt x="209" y="57"/>
                    <a:pt x="209" y="57"/>
                    <a:pt x="209" y="57"/>
                  </a:cubicBezTo>
                  <a:cubicBezTo>
                    <a:pt x="209" y="57"/>
                    <a:pt x="211" y="57"/>
                    <a:pt x="211" y="57"/>
                  </a:cubicBezTo>
                  <a:cubicBezTo>
                    <a:pt x="211" y="57"/>
                    <a:pt x="211" y="56"/>
                    <a:pt x="212" y="56"/>
                  </a:cubicBezTo>
                  <a:cubicBezTo>
                    <a:pt x="212" y="56"/>
                    <a:pt x="212" y="55"/>
                    <a:pt x="212" y="55"/>
                  </a:cubicBezTo>
                  <a:cubicBezTo>
                    <a:pt x="213" y="55"/>
                    <a:pt x="213" y="55"/>
                    <a:pt x="213" y="55"/>
                  </a:cubicBezTo>
                  <a:cubicBezTo>
                    <a:pt x="213" y="55"/>
                    <a:pt x="213" y="54"/>
                    <a:pt x="213" y="54"/>
                  </a:cubicBezTo>
                  <a:cubicBezTo>
                    <a:pt x="213" y="54"/>
                    <a:pt x="214" y="54"/>
                    <a:pt x="214" y="54"/>
                  </a:cubicBezTo>
                  <a:cubicBezTo>
                    <a:pt x="214" y="54"/>
                    <a:pt x="214" y="54"/>
                    <a:pt x="214" y="54"/>
                  </a:cubicBezTo>
                  <a:cubicBezTo>
                    <a:pt x="214" y="54"/>
                    <a:pt x="214" y="54"/>
                    <a:pt x="214" y="54"/>
                  </a:cubicBezTo>
                  <a:cubicBezTo>
                    <a:pt x="214" y="54"/>
                    <a:pt x="214" y="54"/>
                    <a:pt x="214" y="55"/>
                  </a:cubicBezTo>
                  <a:cubicBezTo>
                    <a:pt x="214" y="55"/>
                    <a:pt x="215" y="55"/>
                    <a:pt x="215" y="55"/>
                  </a:cubicBezTo>
                  <a:cubicBezTo>
                    <a:pt x="215" y="55"/>
                    <a:pt x="215" y="55"/>
                    <a:pt x="215" y="55"/>
                  </a:cubicBezTo>
                  <a:cubicBezTo>
                    <a:pt x="215" y="55"/>
                    <a:pt x="215" y="55"/>
                    <a:pt x="216" y="55"/>
                  </a:cubicBezTo>
                  <a:cubicBezTo>
                    <a:pt x="216" y="55"/>
                    <a:pt x="216" y="55"/>
                    <a:pt x="216" y="55"/>
                  </a:cubicBezTo>
                  <a:cubicBezTo>
                    <a:pt x="216" y="55"/>
                    <a:pt x="216" y="55"/>
                    <a:pt x="216" y="54"/>
                  </a:cubicBezTo>
                  <a:cubicBezTo>
                    <a:pt x="216" y="54"/>
                    <a:pt x="216" y="54"/>
                    <a:pt x="216" y="54"/>
                  </a:cubicBezTo>
                  <a:cubicBezTo>
                    <a:pt x="216" y="54"/>
                    <a:pt x="216" y="54"/>
                    <a:pt x="217" y="54"/>
                  </a:cubicBezTo>
                  <a:cubicBezTo>
                    <a:pt x="217" y="54"/>
                    <a:pt x="217" y="54"/>
                    <a:pt x="218" y="54"/>
                  </a:cubicBezTo>
                  <a:cubicBezTo>
                    <a:pt x="218" y="54"/>
                    <a:pt x="218" y="54"/>
                    <a:pt x="219" y="55"/>
                  </a:cubicBezTo>
                  <a:cubicBezTo>
                    <a:pt x="219" y="55"/>
                    <a:pt x="219" y="55"/>
                    <a:pt x="220" y="55"/>
                  </a:cubicBezTo>
                  <a:cubicBezTo>
                    <a:pt x="220" y="55"/>
                    <a:pt x="221" y="55"/>
                    <a:pt x="221" y="55"/>
                  </a:cubicBezTo>
                  <a:cubicBezTo>
                    <a:pt x="221" y="55"/>
                    <a:pt x="222" y="56"/>
                    <a:pt x="222" y="56"/>
                  </a:cubicBezTo>
                  <a:cubicBezTo>
                    <a:pt x="222" y="56"/>
                    <a:pt x="224" y="56"/>
                    <a:pt x="224" y="56"/>
                  </a:cubicBezTo>
                  <a:cubicBezTo>
                    <a:pt x="224" y="56"/>
                    <a:pt x="225" y="56"/>
                    <a:pt x="225" y="56"/>
                  </a:cubicBezTo>
                  <a:cubicBezTo>
                    <a:pt x="225" y="56"/>
                    <a:pt x="225" y="56"/>
                    <a:pt x="225" y="56"/>
                  </a:cubicBezTo>
                  <a:cubicBezTo>
                    <a:pt x="225" y="56"/>
                    <a:pt x="226" y="56"/>
                    <a:pt x="226" y="56"/>
                  </a:cubicBezTo>
                  <a:cubicBezTo>
                    <a:pt x="226" y="56"/>
                    <a:pt x="227" y="56"/>
                    <a:pt x="227" y="56"/>
                  </a:cubicBezTo>
                  <a:cubicBezTo>
                    <a:pt x="227" y="56"/>
                    <a:pt x="228" y="56"/>
                    <a:pt x="228" y="57"/>
                  </a:cubicBezTo>
                  <a:cubicBezTo>
                    <a:pt x="228" y="57"/>
                    <a:pt x="228" y="57"/>
                    <a:pt x="228" y="57"/>
                  </a:cubicBezTo>
                  <a:cubicBezTo>
                    <a:pt x="229" y="57"/>
                    <a:pt x="229" y="58"/>
                    <a:pt x="229" y="58"/>
                  </a:cubicBezTo>
                  <a:cubicBezTo>
                    <a:pt x="229" y="58"/>
                    <a:pt x="230" y="58"/>
                    <a:pt x="231" y="58"/>
                  </a:cubicBezTo>
                  <a:cubicBezTo>
                    <a:pt x="231" y="58"/>
                    <a:pt x="231" y="58"/>
                    <a:pt x="231" y="58"/>
                  </a:cubicBezTo>
                  <a:cubicBezTo>
                    <a:pt x="231" y="58"/>
                    <a:pt x="231" y="57"/>
                    <a:pt x="231" y="57"/>
                  </a:cubicBezTo>
                  <a:cubicBezTo>
                    <a:pt x="231" y="57"/>
                    <a:pt x="234" y="58"/>
                    <a:pt x="234" y="58"/>
                  </a:cubicBezTo>
                  <a:cubicBezTo>
                    <a:pt x="235" y="57"/>
                    <a:pt x="235" y="57"/>
                    <a:pt x="235" y="57"/>
                  </a:cubicBezTo>
                  <a:cubicBezTo>
                    <a:pt x="235" y="57"/>
                    <a:pt x="236" y="57"/>
                    <a:pt x="237" y="57"/>
                  </a:cubicBezTo>
                  <a:cubicBezTo>
                    <a:pt x="237" y="57"/>
                    <a:pt x="241" y="57"/>
                    <a:pt x="241" y="57"/>
                  </a:cubicBezTo>
                  <a:cubicBezTo>
                    <a:pt x="241" y="57"/>
                    <a:pt x="241" y="57"/>
                    <a:pt x="241" y="58"/>
                  </a:cubicBezTo>
                  <a:cubicBezTo>
                    <a:pt x="241" y="58"/>
                    <a:pt x="242" y="58"/>
                    <a:pt x="242" y="58"/>
                  </a:cubicBezTo>
                  <a:cubicBezTo>
                    <a:pt x="242" y="58"/>
                    <a:pt x="243" y="58"/>
                    <a:pt x="243" y="58"/>
                  </a:cubicBezTo>
                  <a:cubicBezTo>
                    <a:pt x="243" y="58"/>
                    <a:pt x="243" y="59"/>
                    <a:pt x="243" y="59"/>
                  </a:cubicBezTo>
                  <a:cubicBezTo>
                    <a:pt x="243" y="59"/>
                    <a:pt x="244" y="59"/>
                    <a:pt x="244" y="59"/>
                  </a:cubicBezTo>
                  <a:cubicBezTo>
                    <a:pt x="244" y="60"/>
                    <a:pt x="245" y="59"/>
                    <a:pt x="246" y="60"/>
                  </a:cubicBezTo>
                  <a:cubicBezTo>
                    <a:pt x="246" y="61"/>
                    <a:pt x="246" y="61"/>
                    <a:pt x="247" y="61"/>
                  </a:cubicBezTo>
                  <a:cubicBezTo>
                    <a:pt x="247" y="61"/>
                    <a:pt x="248" y="61"/>
                    <a:pt x="248" y="62"/>
                  </a:cubicBezTo>
                  <a:cubicBezTo>
                    <a:pt x="248" y="62"/>
                    <a:pt x="249" y="63"/>
                    <a:pt x="249" y="63"/>
                  </a:cubicBezTo>
                  <a:cubicBezTo>
                    <a:pt x="250" y="63"/>
                    <a:pt x="250" y="63"/>
                    <a:pt x="251" y="63"/>
                  </a:cubicBezTo>
                  <a:cubicBezTo>
                    <a:pt x="251" y="63"/>
                    <a:pt x="251" y="64"/>
                    <a:pt x="252" y="64"/>
                  </a:cubicBezTo>
                  <a:cubicBezTo>
                    <a:pt x="252" y="65"/>
                    <a:pt x="253" y="66"/>
                    <a:pt x="253" y="66"/>
                  </a:cubicBezTo>
                  <a:cubicBezTo>
                    <a:pt x="253" y="66"/>
                    <a:pt x="255" y="68"/>
                    <a:pt x="255" y="68"/>
                  </a:cubicBezTo>
                  <a:cubicBezTo>
                    <a:pt x="255" y="68"/>
                    <a:pt x="257" y="70"/>
                    <a:pt x="258" y="70"/>
                  </a:cubicBezTo>
                  <a:cubicBezTo>
                    <a:pt x="258" y="70"/>
                    <a:pt x="259" y="70"/>
                    <a:pt x="259" y="71"/>
                  </a:cubicBezTo>
                  <a:cubicBezTo>
                    <a:pt x="259" y="71"/>
                    <a:pt x="259" y="71"/>
                    <a:pt x="259" y="71"/>
                  </a:cubicBezTo>
                  <a:cubicBezTo>
                    <a:pt x="260" y="71"/>
                    <a:pt x="260" y="72"/>
                    <a:pt x="260" y="72"/>
                  </a:cubicBezTo>
                  <a:cubicBezTo>
                    <a:pt x="261" y="72"/>
                    <a:pt x="262" y="72"/>
                    <a:pt x="262" y="72"/>
                  </a:cubicBezTo>
                  <a:cubicBezTo>
                    <a:pt x="263" y="72"/>
                    <a:pt x="263" y="73"/>
                    <a:pt x="263" y="73"/>
                  </a:cubicBezTo>
                  <a:cubicBezTo>
                    <a:pt x="264" y="73"/>
                    <a:pt x="264" y="73"/>
                    <a:pt x="264" y="73"/>
                  </a:cubicBezTo>
                  <a:cubicBezTo>
                    <a:pt x="264" y="73"/>
                    <a:pt x="264" y="73"/>
                    <a:pt x="264" y="73"/>
                  </a:cubicBezTo>
                  <a:cubicBezTo>
                    <a:pt x="264" y="73"/>
                    <a:pt x="264" y="73"/>
                    <a:pt x="265" y="73"/>
                  </a:cubicBezTo>
                  <a:cubicBezTo>
                    <a:pt x="265" y="73"/>
                    <a:pt x="266" y="73"/>
                    <a:pt x="266" y="73"/>
                  </a:cubicBezTo>
                  <a:cubicBezTo>
                    <a:pt x="266" y="73"/>
                    <a:pt x="267" y="73"/>
                    <a:pt x="267" y="73"/>
                  </a:cubicBezTo>
                  <a:cubicBezTo>
                    <a:pt x="267" y="73"/>
                    <a:pt x="268" y="73"/>
                    <a:pt x="268" y="73"/>
                  </a:cubicBezTo>
                  <a:cubicBezTo>
                    <a:pt x="268" y="73"/>
                    <a:pt x="269" y="73"/>
                    <a:pt x="270" y="73"/>
                  </a:cubicBezTo>
                  <a:cubicBezTo>
                    <a:pt x="271" y="73"/>
                    <a:pt x="272" y="74"/>
                    <a:pt x="273" y="75"/>
                  </a:cubicBezTo>
                  <a:cubicBezTo>
                    <a:pt x="273" y="75"/>
                    <a:pt x="274" y="77"/>
                    <a:pt x="274" y="77"/>
                  </a:cubicBezTo>
                  <a:cubicBezTo>
                    <a:pt x="274" y="77"/>
                    <a:pt x="274" y="79"/>
                    <a:pt x="275" y="79"/>
                  </a:cubicBezTo>
                  <a:cubicBezTo>
                    <a:pt x="275" y="79"/>
                    <a:pt x="275" y="80"/>
                    <a:pt x="275" y="80"/>
                  </a:cubicBezTo>
                  <a:cubicBezTo>
                    <a:pt x="275" y="80"/>
                    <a:pt x="275" y="81"/>
                    <a:pt x="275" y="81"/>
                  </a:cubicBezTo>
                  <a:cubicBezTo>
                    <a:pt x="275" y="82"/>
                    <a:pt x="275" y="82"/>
                    <a:pt x="275" y="82"/>
                  </a:cubicBezTo>
                  <a:cubicBezTo>
                    <a:pt x="275" y="82"/>
                    <a:pt x="276" y="83"/>
                    <a:pt x="276" y="83"/>
                  </a:cubicBezTo>
                  <a:cubicBezTo>
                    <a:pt x="276" y="83"/>
                    <a:pt x="276" y="84"/>
                    <a:pt x="276" y="84"/>
                  </a:cubicBezTo>
                  <a:cubicBezTo>
                    <a:pt x="276" y="85"/>
                    <a:pt x="276" y="85"/>
                    <a:pt x="276" y="86"/>
                  </a:cubicBezTo>
                  <a:cubicBezTo>
                    <a:pt x="276" y="86"/>
                    <a:pt x="277" y="87"/>
                    <a:pt x="277" y="87"/>
                  </a:cubicBezTo>
                  <a:cubicBezTo>
                    <a:pt x="277" y="87"/>
                    <a:pt x="277" y="87"/>
                    <a:pt x="277" y="88"/>
                  </a:cubicBezTo>
                  <a:cubicBezTo>
                    <a:pt x="277" y="88"/>
                    <a:pt x="277" y="89"/>
                    <a:pt x="277" y="89"/>
                  </a:cubicBezTo>
                  <a:cubicBezTo>
                    <a:pt x="277" y="90"/>
                    <a:pt x="277" y="90"/>
                    <a:pt x="277" y="90"/>
                  </a:cubicBezTo>
                  <a:close/>
                  <a:moveTo>
                    <a:pt x="172" y="37"/>
                  </a:moveTo>
                  <a:cubicBezTo>
                    <a:pt x="172" y="37"/>
                    <a:pt x="172" y="37"/>
                    <a:pt x="172" y="37"/>
                  </a:cubicBezTo>
                  <a:cubicBezTo>
                    <a:pt x="172" y="37"/>
                    <a:pt x="171" y="37"/>
                    <a:pt x="171" y="37"/>
                  </a:cubicBezTo>
                  <a:cubicBezTo>
                    <a:pt x="171" y="37"/>
                    <a:pt x="171" y="38"/>
                    <a:pt x="171" y="38"/>
                  </a:cubicBezTo>
                  <a:cubicBezTo>
                    <a:pt x="171" y="38"/>
                    <a:pt x="171" y="38"/>
                    <a:pt x="171" y="38"/>
                  </a:cubicBezTo>
                  <a:cubicBezTo>
                    <a:pt x="172" y="38"/>
                    <a:pt x="172" y="38"/>
                    <a:pt x="172" y="38"/>
                  </a:cubicBezTo>
                  <a:cubicBezTo>
                    <a:pt x="172" y="38"/>
                    <a:pt x="172" y="38"/>
                    <a:pt x="172" y="38"/>
                  </a:cubicBezTo>
                  <a:cubicBezTo>
                    <a:pt x="172" y="38"/>
                    <a:pt x="172" y="38"/>
                    <a:pt x="172" y="38"/>
                  </a:cubicBezTo>
                  <a:cubicBezTo>
                    <a:pt x="172" y="38"/>
                    <a:pt x="172" y="38"/>
                    <a:pt x="172" y="38"/>
                  </a:cubicBezTo>
                  <a:cubicBezTo>
                    <a:pt x="173" y="38"/>
                    <a:pt x="173" y="38"/>
                    <a:pt x="173" y="38"/>
                  </a:cubicBezTo>
                  <a:cubicBezTo>
                    <a:pt x="173" y="38"/>
                    <a:pt x="173" y="38"/>
                    <a:pt x="173" y="38"/>
                  </a:cubicBezTo>
                  <a:cubicBezTo>
                    <a:pt x="173" y="38"/>
                    <a:pt x="173" y="38"/>
                    <a:pt x="174" y="38"/>
                  </a:cubicBezTo>
                  <a:cubicBezTo>
                    <a:pt x="174" y="38"/>
                    <a:pt x="174" y="38"/>
                    <a:pt x="174" y="38"/>
                  </a:cubicBezTo>
                  <a:cubicBezTo>
                    <a:pt x="174" y="38"/>
                    <a:pt x="174" y="37"/>
                    <a:pt x="174" y="37"/>
                  </a:cubicBezTo>
                  <a:cubicBezTo>
                    <a:pt x="174" y="37"/>
                    <a:pt x="174" y="37"/>
                    <a:pt x="174" y="37"/>
                  </a:cubicBezTo>
                  <a:cubicBezTo>
                    <a:pt x="174" y="37"/>
                    <a:pt x="174" y="37"/>
                    <a:pt x="174" y="37"/>
                  </a:cubicBezTo>
                  <a:cubicBezTo>
                    <a:pt x="174" y="37"/>
                    <a:pt x="174" y="37"/>
                    <a:pt x="174" y="37"/>
                  </a:cubicBezTo>
                  <a:cubicBezTo>
                    <a:pt x="173" y="37"/>
                    <a:pt x="173" y="37"/>
                    <a:pt x="173" y="37"/>
                  </a:cubicBezTo>
                  <a:cubicBezTo>
                    <a:pt x="172" y="37"/>
                    <a:pt x="172" y="37"/>
                    <a:pt x="172" y="37"/>
                  </a:cubicBezTo>
                  <a:close/>
                  <a:moveTo>
                    <a:pt x="169" y="35"/>
                  </a:moveTo>
                  <a:cubicBezTo>
                    <a:pt x="169" y="35"/>
                    <a:pt x="169" y="35"/>
                    <a:pt x="169" y="35"/>
                  </a:cubicBezTo>
                  <a:cubicBezTo>
                    <a:pt x="169" y="35"/>
                    <a:pt x="168" y="35"/>
                    <a:pt x="168" y="35"/>
                  </a:cubicBezTo>
                  <a:cubicBezTo>
                    <a:pt x="168" y="35"/>
                    <a:pt x="168" y="35"/>
                    <a:pt x="168" y="35"/>
                  </a:cubicBezTo>
                  <a:cubicBezTo>
                    <a:pt x="168" y="35"/>
                    <a:pt x="168" y="35"/>
                    <a:pt x="168" y="35"/>
                  </a:cubicBezTo>
                  <a:cubicBezTo>
                    <a:pt x="168" y="36"/>
                    <a:pt x="167" y="36"/>
                    <a:pt x="167" y="36"/>
                  </a:cubicBezTo>
                  <a:cubicBezTo>
                    <a:pt x="167" y="36"/>
                    <a:pt x="167" y="37"/>
                    <a:pt x="167" y="37"/>
                  </a:cubicBezTo>
                  <a:cubicBezTo>
                    <a:pt x="167" y="37"/>
                    <a:pt x="167" y="37"/>
                    <a:pt x="167" y="37"/>
                  </a:cubicBezTo>
                  <a:cubicBezTo>
                    <a:pt x="167" y="37"/>
                    <a:pt x="167" y="37"/>
                    <a:pt x="168" y="37"/>
                  </a:cubicBezTo>
                  <a:cubicBezTo>
                    <a:pt x="168" y="37"/>
                    <a:pt x="169" y="37"/>
                    <a:pt x="169" y="37"/>
                  </a:cubicBezTo>
                  <a:cubicBezTo>
                    <a:pt x="169" y="37"/>
                    <a:pt x="170" y="37"/>
                    <a:pt x="170" y="37"/>
                  </a:cubicBezTo>
                  <a:cubicBezTo>
                    <a:pt x="170" y="37"/>
                    <a:pt x="170" y="37"/>
                    <a:pt x="170" y="37"/>
                  </a:cubicBezTo>
                  <a:cubicBezTo>
                    <a:pt x="170" y="37"/>
                    <a:pt x="170" y="37"/>
                    <a:pt x="170" y="37"/>
                  </a:cubicBezTo>
                  <a:cubicBezTo>
                    <a:pt x="170" y="37"/>
                    <a:pt x="170" y="37"/>
                    <a:pt x="170" y="37"/>
                  </a:cubicBezTo>
                  <a:cubicBezTo>
                    <a:pt x="170" y="37"/>
                    <a:pt x="170" y="37"/>
                    <a:pt x="171" y="37"/>
                  </a:cubicBezTo>
                  <a:cubicBezTo>
                    <a:pt x="171" y="37"/>
                    <a:pt x="171" y="37"/>
                    <a:pt x="171" y="37"/>
                  </a:cubicBezTo>
                  <a:cubicBezTo>
                    <a:pt x="171" y="37"/>
                    <a:pt x="171" y="37"/>
                    <a:pt x="171" y="37"/>
                  </a:cubicBezTo>
                  <a:cubicBezTo>
                    <a:pt x="171" y="37"/>
                    <a:pt x="171" y="37"/>
                    <a:pt x="171" y="36"/>
                  </a:cubicBezTo>
                  <a:cubicBezTo>
                    <a:pt x="171" y="36"/>
                    <a:pt x="171" y="36"/>
                    <a:pt x="171" y="36"/>
                  </a:cubicBezTo>
                  <a:cubicBezTo>
                    <a:pt x="172" y="36"/>
                    <a:pt x="172" y="36"/>
                    <a:pt x="172" y="36"/>
                  </a:cubicBezTo>
                  <a:cubicBezTo>
                    <a:pt x="172" y="36"/>
                    <a:pt x="172" y="36"/>
                    <a:pt x="172" y="36"/>
                  </a:cubicBezTo>
                  <a:cubicBezTo>
                    <a:pt x="172" y="36"/>
                    <a:pt x="172" y="36"/>
                    <a:pt x="172" y="36"/>
                  </a:cubicBezTo>
                  <a:cubicBezTo>
                    <a:pt x="172" y="36"/>
                    <a:pt x="172" y="36"/>
                    <a:pt x="172" y="36"/>
                  </a:cubicBezTo>
                  <a:cubicBezTo>
                    <a:pt x="172" y="35"/>
                    <a:pt x="172" y="35"/>
                    <a:pt x="172" y="35"/>
                  </a:cubicBezTo>
                  <a:cubicBezTo>
                    <a:pt x="172" y="35"/>
                    <a:pt x="173" y="35"/>
                    <a:pt x="173" y="35"/>
                  </a:cubicBezTo>
                  <a:cubicBezTo>
                    <a:pt x="173" y="35"/>
                    <a:pt x="173" y="35"/>
                    <a:pt x="173" y="35"/>
                  </a:cubicBezTo>
                  <a:cubicBezTo>
                    <a:pt x="173" y="35"/>
                    <a:pt x="173" y="35"/>
                    <a:pt x="173" y="35"/>
                  </a:cubicBezTo>
                  <a:cubicBezTo>
                    <a:pt x="173" y="35"/>
                    <a:pt x="173" y="35"/>
                    <a:pt x="173" y="35"/>
                  </a:cubicBezTo>
                  <a:cubicBezTo>
                    <a:pt x="173" y="35"/>
                    <a:pt x="172" y="34"/>
                    <a:pt x="172" y="34"/>
                  </a:cubicBezTo>
                  <a:cubicBezTo>
                    <a:pt x="172" y="34"/>
                    <a:pt x="172" y="34"/>
                    <a:pt x="172" y="34"/>
                  </a:cubicBezTo>
                  <a:cubicBezTo>
                    <a:pt x="172" y="35"/>
                    <a:pt x="172" y="35"/>
                    <a:pt x="172" y="35"/>
                  </a:cubicBezTo>
                  <a:cubicBezTo>
                    <a:pt x="172" y="35"/>
                    <a:pt x="172" y="35"/>
                    <a:pt x="171" y="35"/>
                  </a:cubicBezTo>
                  <a:cubicBezTo>
                    <a:pt x="171" y="35"/>
                    <a:pt x="170" y="35"/>
                    <a:pt x="169" y="35"/>
                  </a:cubicBezTo>
                  <a:close/>
                  <a:moveTo>
                    <a:pt x="163" y="39"/>
                  </a:moveTo>
                  <a:cubicBezTo>
                    <a:pt x="164" y="39"/>
                    <a:pt x="164" y="39"/>
                    <a:pt x="165" y="38"/>
                  </a:cubicBezTo>
                  <a:cubicBezTo>
                    <a:pt x="165" y="38"/>
                    <a:pt x="165" y="38"/>
                    <a:pt x="165" y="38"/>
                  </a:cubicBezTo>
                  <a:cubicBezTo>
                    <a:pt x="165" y="38"/>
                    <a:pt x="165" y="37"/>
                    <a:pt x="165" y="37"/>
                  </a:cubicBezTo>
                  <a:cubicBezTo>
                    <a:pt x="165" y="37"/>
                    <a:pt x="165" y="37"/>
                    <a:pt x="165" y="37"/>
                  </a:cubicBezTo>
                  <a:cubicBezTo>
                    <a:pt x="164" y="37"/>
                    <a:pt x="164" y="37"/>
                    <a:pt x="164" y="37"/>
                  </a:cubicBezTo>
                  <a:cubicBezTo>
                    <a:pt x="163" y="37"/>
                    <a:pt x="163" y="37"/>
                    <a:pt x="163" y="37"/>
                  </a:cubicBezTo>
                  <a:cubicBezTo>
                    <a:pt x="163" y="38"/>
                    <a:pt x="163" y="38"/>
                    <a:pt x="163" y="38"/>
                  </a:cubicBezTo>
                  <a:cubicBezTo>
                    <a:pt x="163" y="38"/>
                    <a:pt x="163" y="39"/>
                    <a:pt x="163" y="39"/>
                  </a:cubicBezTo>
                  <a:cubicBezTo>
                    <a:pt x="162" y="39"/>
                    <a:pt x="162" y="40"/>
                    <a:pt x="162" y="40"/>
                  </a:cubicBezTo>
                  <a:cubicBezTo>
                    <a:pt x="162" y="40"/>
                    <a:pt x="162" y="40"/>
                    <a:pt x="162" y="40"/>
                  </a:cubicBezTo>
                  <a:cubicBezTo>
                    <a:pt x="161" y="40"/>
                    <a:pt x="162" y="40"/>
                    <a:pt x="162" y="40"/>
                  </a:cubicBezTo>
                  <a:cubicBezTo>
                    <a:pt x="162" y="40"/>
                    <a:pt x="162" y="40"/>
                    <a:pt x="162" y="40"/>
                  </a:cubicBezTo>
                  <a:cubicBezTo>
                    <a:pt x="162" y="40"/>
                    <a:pt x="162" y="40"/>
                    <a:pt x="162" y="40"/>
                  </a:cubicBezTo>
                  <a:cubicBezTo>
                    <a:pt x="162" y="40"/>
                    <a:pt x="162" y="40"/>
                    <a:pt x="162" y="41"/>
                  </a:cubicBezTo>
                  <a:cubicBezTo>
                    <a:pt x="162" y="41"/>
                    <a:pt x="162" y="41"/>
                    <a:pt x="162" y="41"/>
                  </a:cubicBezTo>
                  <a:cubicBezTo>
                    <a:pt x="163" y="40"/>
                    <a:pt x="163" y="40"/>
                    <a:pt x="163" y="40"/>
                  </a:cubicBezTo>
                  <a:cubicBezTo>
                    <a:pt x="163" y="40"/>
                    <a:pt x="163" y="40"/>
                    <a:pt x="163" y="40"/>
                  </a:cubicBezTo>
                  <a:cubicBezTo>
                    <a:pt x="163" y="40"/>
                    <a:pt x="163" y="40"/>
                    <a:pt x="163" y="40"/>
                  </a:cubicBezTo>
                  <a:cubicBezTo>
                    <a:pt x="163" y="40"/>
                    <a:pt x="163" y="39"/>
                    <a:pt x="163" y="39"/>
                  </a:cubicBezTo>
                  <a:cubicBezTo>
                    <a:pt x="163" y="39"/>
                    <a:pt x="163" y="39"/>
                    <a:pt x="163" y="39"/>
                  </a:cubicBezTo>
                  <a:cubicBezTo>
                    <a:pt x="163" y="39"/>
                    <a:pt x="163" y="39"/>
                    <a:pt x="163" y="39"/>
                  </a:cubicBezTo>
                  <a:cubicBezTo>
                    <a:pt x="163" y="39"/>
                    <a:pt x="163" y="39"/>
                    <a:pt x="163" y="39"/>
                  </a:cubicBezTo>
                  <a:cubicBezTo>
                    <a:pt x="163" y="39"/>
                    <a:pt x="163" y="39"/>
                    <a:pt x="163" y="39"/>
                  </a:cubicBezTo>
                  <a:close/>
                  <a:moveTo>
                    <a:pt x="167" y="36"/>
                  </a:moveTo>
                  <a:cubicBezTo>
                    <a:pt x="167" y="35"/>
                    <a:pt x="167" y="35"/>
                    <a:pt x="167" y="35"/>
                  </a:cubicBezTo>
                  <a:cubicBezTo>
                    <a:pt x="168" y="35"/>
                    <a:pt x="168" y="35"/>
                    <a:pt x="168" y="35"/>
                  </a:cubicBezTo>
                  <a:cubicBezTo>
                    <a:pt x="168" y="34"/>
                    <a:pt x="168" y="34"/>
                    <a:pt x="169" y="34"/>
                  </a:cubicBezTo>
                  <a:cubicBezTo>
                    <a:pt x="169" y="34"/>
                    <a:pt x="169" y="34"/>
                    <a:pt x="169" y="33"/>
                  </a:cubicBezTo>
                  <a:cubicBezTo>
                    <a:pt x="169" y="33"/>
                    <a:pt x="170" y="33"/>
                    <a:pt x="170" y="33"/>
                  </a:cubicBezTo>
                  <a:cubicBezTo>
                    <a:pt x="170" y="33"/>
                    <a:pt x="170" y="33"/>
                    <a:pt x="169" y="33"/>
                  </a:cubicBezTo>
                  <a:cubicBezTo>
                    <a:pt x="169" y="33"/>
                    <a:pt x="169" y="33"/>
                    <a:pt x="169" y="33"/>
                  </a:cubicBezTo>
                  <a:cubicBezTo>
                    <a:pt x="169" y="33"/>
                    <a:pt x="169" y="33"/>
                    <a:pt x="169" y="33"/>
                  </a:cubicBezTo>
                  <a:cubicBezTo>
                    <a:pt x="168" y="33"/>
                    <a:pt x="168" y="33"/>
                    <a:pt x="168" y="33"/>
                  </a:cubicBezTo>
                  <a:cubicBezTo>
                    <a:pt x="168" y="33"/>
                    <a:pt x="168" y="32"/>
                    <a:pt x="168" y="33"/>
                  </a:cubicBezTo>
                  <a:cubicBezTo>
                    <a:pt x="168" y="33"/>
                    <a:pt x="168" y="33"/>
                    <a:pt x="168" y="33"/>
                  </a:cubicBezTo>
                  <a:cubicBezTo>
                    <a:pt x="167" y="33"/>
                    <a:pt x="167" y="33"/>
                    <a:pt x="167" y="33"/>
                  </a:cubicBezTo>
                  <a:cubicBezTo>
                    <a:pt x="167" y="33"/>
                    <a:pt x="167" y="33"/>
                    <a:pt x="167" y="33"/>
                  </a:cubicBezTo>
                  <a:cubicBezTo>
                    <a:pt x="167" y="33"/>
                    <a:pt x="167" y="33"/>
                    <a:pt x="167" y="34"/>
                  </a:cubicBezTo>
                  <a:cubicBezTo>
                    <a:pt x="167" y="34"/>
                    <a:pt x="167" y="34"/>
                    <a:pt x="167" y="34"/>
                  </a:cubicBezTo>
                  <a:cubicBezTo>
                    <a:pt x="167" y="34"/>
                    <a:pt x="167" y="34"/>
                    <a:pt x="167" y="34"/>
                  </a:cubicBezTo>
                  <a:cubicBezTo>
                    <a:pt x="166" y="35"/>
                    <a:pt x="166" y="35"/>
                    <a:pt x="166" y="35"/>
                  </a:cubicBezTo>
                  <a:cubicBezTo>
                    <a:pt x="166" y="35"/>
                    <a:pt x="166" y="35"/>
                    <a:pt x="166" y="35"/>
                  </a:cubicBezTo>
                  <a:cubicBezTo>
                    <a:pt x="166" y="35"/>
                    <a:pt x="166" y="35"/>
                    <a:pt x="166" y="35"/>
                  </a:cubicBezTo>
                  <a:cubicBezTo>
                    <a:pt x="166" y="36"/>
                    <a:pt x="166" y="36"/>
                    <a:pt x="166" y="36"/>
                  </a:cubicBezTo>
                  <a:cubicBezTo>
                    <a:pt x="166" y="36"/>
                    <a:pt x="166" y="36"/>
                    <a:pt x="166" y="36"/>
                  </a:cubicBezTo>
                  <a:cubicBezTo>
                    <a:pt x="166" y="36"/>
                    <a:pt x="166" y="36"/>
                    <a:pt x="166" y="36"/>
                  </a:cubicBezTo>
                  <a:cubicBezTo>
                    <a:pt x="166" y="36"/>
                    <a:pt x="165" y="36"/>
                    <a:pt x="165" y="36"/>
                  </a:cubicBezTo>
                  <a:cubicBezTo>
                    <a:pt x="165" y="36"/>
                    <a:pt x="165" y="36"/>
                    <a:pt x="165" y="36"/>
                  </a:cubicBezTo>
                  <a:cubicBezTo>
                    <a:pt x="165" y="36"/>
                    <a:pt x="165" y="36"/>
                    <a:pt x="166" y="37"/>
                  </a:cubicBezTo>
                  <a:cubicBezTo>
                    <a:pt x="166" y="37"/>
                    <a:pt x="166" y="37"/>
                    <a:pt x="166" y="37"/>
                  </a:cubicBezTo>
                  <a:cubicBezTo>
                    <a:pt x="166" y="37"/>
                    <a:pt x="166" y="37"/>
                    <a:pt x="166" y="37"/>
                  </a:cubicBezTo>
                  <a:cubicBezTo>
                    <a:pt x="167" y="37"/>
                    <a:pt x="167" y="37"/>
                    <a:pt x="167" y="37"/>
                  </a:cubicBezTo>
                  <a:cubicBezTo>
                    <a:pt x="167" y="37"/>
                    <a:pt x="167" y="37"/>
                    <a:pt x="167" y="37"/>
                  </a:cubicBezTo>
                  <a:cubicBezTo>
                    <a:pt x="166" y="36"/>
                    <a:pt x="166" y="36"/>
                    <a:pt x="167" y="36"/>
                  </a:cubicBezTo>
                  <a:cubicBezTo>
                    <a:pt x="167" y="36"/>
                    <a:pt x="167" y="36"/>
                    <a:pt x="167" y="36"/>
                  </a:cubicBezTo>
                  <a:close/>
                  <a:moveTo>
                    <a:pt x="166" y="22"/>
                  </a:moveTo>
                  <a:cubicBezTo>
                    <a:pt x="166" y="22"/>
                    <a:pt x="166" y="22"/>
                    <a:pt x="166" y="22"/>
                  </a:cubicBezTo>
                  <a:cubicBezTo>
                    <a:pt x="166" y="22"/>
                    <a:pt x="166" y="22"/>
                    <a:pt x="166" y="22"/>
                  </a:cubicBezTo>
                  <a:cubicBezTo>
                    <a:pt x="166" y="23"/>
                    <a:pt x="166" y="23"/>
                    <a:pt x="166" y="23"/>
                  </a:cubicBezTo>
                  <a:cubicBezTo>
                    <a:pt x="166" y="23"/>
                    <a:pt x="166" y="23"/>
                    <a:pt x="166" y="23"/>
                  </a:cubicBezTo>
                  <a:cubicBezTo>
                    <a:pt x="166" y="23"/>
                    <a:pt x="166" y="23"/>
                    <a:pt x="166" y="23"/>
                  </a:cubicBezTo>
                  <a:cubicBezTo>
                    <a:pt x="167" y="24"/>
                    <a:pt x="167" y="24"/>
                    <a:pt x="167" y="24"/>
                  </a:cubicBezTo>
                  <a:cubicBezTo>
                    <a:pt x="167" y="24"/>
                    <a:pt x="167" y="24"/>
                    <a:pt x="167" y="24"/>
                  </a:cubicBezTo>
                  <a:cubicBezTo>
                    <a:pt x="167" y="24"/>
                    <a:pt x="167" y="24"/>
                    <a:pt x="167" y="23"/>
                  </a:cubicBezTo>
                  <a:cubicBezTo>
                    <a:pt x="167" y="23"/>
                    <a:pt x="167" y="23"/>
                    <a:pt x="167" y="23"/>
                  </a:cubicBezTo>
                  <a:cubicBezTo>
                    <a:pt x="167" y="23"/>
                    <a:pt x="167" y="23"/>
                    <a:pt x="167" y="23"/>
                  </a:cubicBezTo>
                  <a:cubicBezTo>
                    <a:pt x="167" y="23"/>
                    <a:pt x="167" y="23"/>
                    <a:pt x="167" y="23"/>
                  </a:cubicBezTo>
                  <a:cubicBezTo>
                    <a:pt x="167" y="23"/>
                    <a:pt x="167" y="23"/>
                    <a:pt x="167" y="23"/>
                  </a:cubicBezTo>
                  <a:cubicBezTo>
                    <a:pt x="167" y="22"/>
                    <a:pt x="167" y="22"/>
                    <a:pt x="167" y="22"/>
                  </a:cubicBezTo>
                  <a:cubicBezTo>
                    <a:pt x="167" y="22"/>
                    <a:pt x="167" y="22"/>
                    <a:pt x="167" y="22"/>
                  </a:cubicBezTo>
                  <a:cubicBezTo>
                    <a:pt x="166" y="22"/>
                    <a:pt x="166" y="22"/>
                    <a:pt x="166" y="22"/>
                  </a:cubicBezTo>
                  <a:cubicBezTo>
                    <a:pt x="166" y="22"/>
                    <a:pt x="166" y="22"/>
                    <a:pt x="166" y="22"/>
                  </a:cubicBezTo>
                  <a:cubicBezTo>
                    <a:pt x="166" y="22"/>
                    <a:pt x="166" y="22"/>
                    <a:pt x="166" y="2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5" name="Freeform 692">
              <a:extLst>
                <a:ext uri="{FF2B5EF4-FFF2-40B4-BE49-F238E27FC236}">
                  <a16:creationId xmlns:a16="http://schemas.microsoft.com/office/drawing/2014/main" id="{C090FC95-C9B6-49CA-A210-03E5DFA8A2F0}"/>
                </a:ext>
              </a:extLst>
            </p:cNvPr>
            <p:cNvSpPr>
              <a:spLocks/>
            </p:cNvSpPr>
            <p:nvPr/>
          </p:nvSpPr>
          <p:spPr bwMode="auto">
            <a:xfrm>
              <a:off x="3780774" y="4733936"/>
              <a:ext cx="401313" cy="367523"/>
            </a:xfrm>
            <a:custGeom>
              <a:avLst/>
              <a:gdLst>
                <a:gd name="T0" fmla="*/ 84 w 86"/>
                <a:gd name="T1" fmla="*/ 66 h 97"/>
                <a:gd name="T2" fmla="*/ 85 w 86"/>
                <a:gd name="T3" fmla="*/ 62 h 97"/>
                <a:gd name="T4" fmla="*/ 83 w 86"/>
                <a:gd name="T5" fmla="*/ 56 h 97"/>
                <a:gd name="T6" fmla="*/ 79 w 86"/>
                <a:gd name="T7" fmla="*/ 53 h 97"/>
                <a:gd name="T8" fmla="*/ 80 w 86"/>
                <a:gd name="T9" fmla="*/ 47 h 97"/>
                <a:gd name="T10" fmla="*/ 66 w 86"/>
                <a:gd name="T11" fmla="*/ 41 h 97"/>
                <a:gd name="T12" fmla="*/ 66 w 86"/>
                <a:gd name="T13" fmla="*/ 35 h 97"/>
                <a:gd name="T14" fmla="*/ 65 w 86"/>
                <a:gd name="T15" fmla="*/ 31 h 97"/>
                <a:gd name="T16" fmla="*/ 62 w 86"/>
                <a:gd name="T17" fmla="*/ 28 h 97"/>
                <a:gd name="T18" fmla="*/ 59 w 86"/>
                <a:gd name="T19" fmla="*/ 27 h 97"/>
                <a:gd name="T20" fmla="*/ 57 w 86"/>
                <a:gd name="T21" fmla="*/ 27 h 97"/>
                <a:gd name="T22" fmla="*/ 55 w 86"/>
                <a:gd name="T23" fmla="*/ 26 h 97"/>
                <a:gd name="T24" fmla="*/ 51 w 86"/>
                <a:gd name="T25" fmla="*/ 25 h 97"/>
                <a:gd name="T26" fmla="*/ 48 w 86"/>
                <a:gd name="T27" fmla="*/ 23 h 97"/>
                <a:gd name="T28" fmla="*/ 46 w 86"/>
                <a:gd name="T29" fmla="*/ 21 h 97"/>
                <a:gd name="T30" fmla="*/ 42 w 86"/>
                <a:gd name="T31" fmla="*/ 19 h 97"/>
                <a:gd name="T32" fmla="*/ 36 w 86"/>
                <a:gd name="T33" fmla="*/ 19 h 97"/>
                <a:gd name="T34" fmla="*/ 34 w 86"/>
                <a:gd name="T35" fmla="*/ 17 h 97"/>
                <a:gd name="T36" fmla="*/ 32 w 86"/>
                <a:gd name="T37" fmla="*/ 14 h 97"/>
                <a:gd name="T38" fmla="*/ 31 w 86"/>
                <a:gd name="T39" fmla="*/ 13 h 97"/>
                <a:gd name="T40" fmla="*/ 31 w 86"/>
                <a:gd name="T41" fmla="*/ 9 h 97"/>
                <a:gd name="T42" fmla="*/ 30 w 86"/>
                <a:gd name="T43" fmla="*/ 5 h 97"/>
                <a:gd name="T44" fmla="*/ 30 w 86"/>
                <a:gd name="T45" fmla="*/ 0 h 97"/>
                <a:gd name="T46" fmla="*/ 28 w 86"/>
                <a:gd name="T47" fmla="*/ 0 h 97"/>
                <a:gd name="T48" fmla="*/ 26 w 86"/>
                <a:gd name="T49" fmla="*/ 0 h 97"/>
                <a:gd name="T50" fmla="*/ 19 w 86"/>
                <a:gd name="T51" fmla="*/ 4 h 97"/>
                <a:gd name="T52" fmla="*/ 16 w 86"/>
                <a:gd name="T53" fmla="*/ 5 h 97"/>
                <a:gd name="T54" fmla="*/ 13 w 86"/>
                <a:gd name="T55" fmla="*/ 6 h 97"/>
                <a:gd name="T56" fmla="*/ 7 w 86"/>
                <a:gd name="T57" fmla="*/ 10 h 97"/>
                <a:gd name="T58" fmla="*/ 2 w 86"/>
                <a:gd name="T59" fmla="*/ 9 h 97"/>
                <a:gd name="T60" fmla="*/ 7 w 86"/>
                <a:gd name="T61" fmla="*/ 20 h 97"/>
                <a:gd name="T62" fmla="*/ 6 w 86"/>
                <a:gd name="T63" fmla="*/ 26 h 97"/>
                <a:gd name="T64" fmla="*/ 5 w 86"/>
                <a:gd name="T65" fmla="*/ 29 h 97"/>
                <a:gd name="T66" fmla="*/ 5 w 86"/>
                <a:gd name="T67" fmla="*/ 32 h 97"/>
                <a:gd name="T68" fmla="*/ 2 w 86"/>
                <a:gd name="T69" fmla="*/ 36 h 97"/>
                <a:gd name="T70" fmla="*/ 2 w 86"/>
                <a:gd name="T71" fmla="*/ 44 h 97"/>
                <a:gd name="T72" fmla="*/ 4 w 86"/>
                <a:gd name="T73" fmla="*/ 47 h 97"/>
                <a:gd name="T74" fmla="*/ 5 w 86"/>
                <a:gd name="T75" fmla="*/ 50 h 97"/>
                <a:gd name="T76" fmla="*/ 1 w 86"/>
                <a:gd name="T77" fmla="*/ 54 h 97"/>
                <a:gd name="T78" fmla="*/ 1 w 86"/>
                <a:gd name="T79" fmla="*/ 57 h 97"/>
                <a:gd name="T80" fmla="*/ 3 w 86"/>
                <a:gd name="T81" fmla="*/ 60 h 97"/>
                <a:gd name="T82" fmla="*/ 4 w 86"/>
                <a:gd name="T83" fmla="*/ 65 h 97"/>
                <a:gd name="T84" fmla="*/ 7 w 86"/>
                <a:gd name="T85" fmla="*/ 70 h 97"/>
                <a:gd name="T86" fmla="*/ 7 w 86"/>
                <a:gd name="T87" fmla="*/ 73 h 97"/>
                <a:gd name="T88" fmla="*/ 6 w 86"/>
                <a:gd name="T89" fmla="*/ 76 h 97"/>
                <a:gd name="T90" fmla="*/ 6 w 86"/>
                <a:gd name="T91" fmla="*/ 78 h 97"/>
                <a:gd name="T92" fmla="*/ 8 w 86"/>
                <a:gd name="T93" fmla="*/ 80 h 97"/>
                <a:gd name="T94" fmla="*/ 10 w 86"/>
                <a:gd name="T95" fmla="*/ 85 h 97"/>
                <a:gd name="T96" fmla="*/ 11 w 86"/>
                <a:gd name="T97" fmla="*/ 90 h 97"/>
                <a:gd name="T98" fmla="*/ 13 w 86"/>
                <a:gd name="T99" fmla="*/ 94 h 97"/>
                <a:gd name="T100" fmla="*/ 14 w 86"/>
                <a:gd name="T101" fmla="*/ 97 h 97"/>
                <a:gd name="T102" fmla="*/ 17 w 86"/>
                <a:gd name="T103" fmla="*/ 96 h 97"/>
                <a:gd name="T104" fmla="*/ 20 w 86"/>
                <a:gd name="T105" fmla="*/ 92 h 97"/>
                <a:gd name="T106" fmla="*/ 24 w 86"/>
                <a:gd name="T107" fmla="*/ 88 h 97"/>
                <a:gd name="T108" fmla="*/ 27 w 86"/>
                <a:gd name="T109" fmla="*/ 91 h 97"/>
                <a:gd name="T110" fmla="*/ 36 w 86"/>
                <a:gd name="T111" fmla="*/ 92 h 97"/>
                <a:gd name="T112" fmla="*/ 38 w 86"/>
                <a:gd name="T113" fmla="*/ 97 h 97"/>
                <a:gd name="T114" fmla="*/ 42 w 86"/>
                <a:gd name="T115" fmla="*/ 90 h 97"/>
                <a:gd name="T116" fmla="*/ 48 w 86"/>
                <a:gd name="T117" fmla="*/ 91 h 97"/>
                <a:gd name="T118" fmla="*/ 55 w 86"/>
                <a:gd name="T119" fmla="*/ 75 h 97"/>
                <a:gd name="T120" fmla="*/ 81 w 86"/>
                <a:gd name="T121" fmla="*/ 74 h 97"/>
                <a:gd name="T122" fmla="*/ 81 w 86"/>
                <a:gd name="T123" fmla="*/ 7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97">
                  <a:moveTo>
                    <a:pt x="81" y="73"/>
                  </a:moveTo>
                  <a:cubicBezTo>
                    <a:pt x="84" y="68"/>
                    <a:pt x="84" y="68"/>
                    <a:pt x="84" y="68"/>
                  </a:cubicBezTo>
                  <a:cubicBezTo>
                    <a:pt x="84" y="68"/>
                    <a:pt x="84" y="67"/>
                    <a:pt x="84" y="67"/>
                  </a:cubicBezTo>
                  <a:cubicBezTo>
                    <a:pt x="84" y="67"/>
                    <a:pt x="84" y="67"/>
                    <a:pt x="84" y="66"/>
                  </a:cubicBezTo>
                  <a:cubicBezTo>
                    <a:pt x="84" y="66"/>
                    <a:pt x="84" y="66"/>
                    <a:pt x="84" y="66"/>
                  </a:cubicBezTo>
                  <a:cubicBezTo>
                    <a:pt x="84" y="66"/>
                    <a:pt x="84" y="65"/>
                    <a:pt x="84" y="65"/>
                  </a:cubicBezTo>
                  <a:cubicBezTo>
                    <a:pt x="84" y="65"/>
                    <a:pt x="85" y="63"/>
                    <a:pt x="85" y="63"/>
                  </a:cubicBezTo>
                  <a:cubicBezTo>
                    <a:pt x="85" y="63"/>
                    <a:pt x="85" y="62"/>
                    <a:pt x="85" y="62"/>
                  </a:cubicBezTo>
                  <a:cubicBezTo>
                    <a:pt x="86" y="62"/>
                    <a:pt x="86" y="62"/>
                    <a:pt x="86" y="62"/>
                  </a:cubicBezTo>
                  <a:cubicBezTo>
                    <a:pt x="86" y="62"/>
                    <a:pt x="84" y="59"/>
                    <a:pt x="84" y="59"/>
                  </a:cubicBezTo>
                  <a:cubicBezTo>
                    <a:pt x="84" y="59"/>
                    <a:pt x="84" y="57"/>
                    <a:pt x="84" y="57"/>
                  </a:cubicBezTo>
                  <a:cubicBezTo>
                    <a:pt x="83" y="56"/>
                    <a:pt x="83" y="56"/>
                    <a:pt x="83" y="56"/>
                  </a:cubicBezTo>
                  <a:cubicBezTo>
                    <a:pt x="83" y="56"/>
                    <a:pt x="83" y="56"/>
                    <a:pt x="82" y="56"/>
                  </a:cubicBezTo>
                  <a:cubicBezTo>
                    <a:pt x="82" y="56"/>
                    <a:pt x="82" y="56"/>
                    <a:pt x="82" y="56"/>
                  </a:cubicBezTo>
                  <a:cubicBezTo>
                    <a:pt x="82" y="56"/>
                    <a:pt x="79" y="54"/>
                    <a:pt x="79" y="54"/>
                  </a:cubicBezTo>
                  <a:cubicBezTo>
                    <a:pt x="79" y="54"/>
                    <a:pt x="79" y="53"/>
                    <a:pt x="79" y="53"/>
                  </a:cubicBezTo>
                  <a:cubicBezTo>
                    <a:pt x="79" y="53"/>
                    <a:pt x="79" y="52"/>
                    <a:pt x="79" y="52"/>
                  </a:cubicBezTo>
                  <a:cubicBezTo>
                    <a:pt x="79" y="52"/>
                    <a:pt x="79" y="51"/>
                    <a:pt x="79" y="51"/>
                  </a:cubicBezTo>
                  <a:cubicBezTo>
                    <a:pt x="79" y="51"/>
                    <a:pt x="79" y="50"/>
                    <a:pt x="79" y="49"/>
                  </a:cubicBezTo>
                  <a:cubicBezTo>
                    <a:pt x="79" y="49"/>
                    <a:pt x="80" y="47"/>
                    <a:pt x="80" y="47"/>
                  </a:cubicBezTo>
                  <a:cubicBezTo>
                    <a:pt x="80" y="47"/>
                    <a:pt x="80" y="47"/>
                    <a:pt x="80" y="47"/>
                  </a:cubicBezTo>
                  <a:cubicBezTo>
                    <a:pt x="79" y="48"/>
                    <a:pt x="79" y="48"/>
                    <a:pt x="79" y="48"/>
                  </a:cubicBezTo>
                  <a:cubicBezTo>
                    <a:pt x="67" y="47"/>
                    <a:pt x="67" y="47"/>
                    <a:pt x="67" y="47"/>
                  </a:cubicBezTo>
                  <a:cubicBezTo>
                    <a:pt x="66" y="41"/>
                    <a:pt x="66" y="41"/>
                    <a:pt x="66" y="41"/>
                  </a:cubicBezTo>
                  <a:cubicBezTo>
                    <a:pt x="64" y="39"/>
                    <a:pt x="64" y="39"/>
                    <a:pt x="64" y="39"/>
                  </a:cubicBezTo>
                  <a:cubicBezTo>
                    <a:pt x="66" y="39"/>
                    <a:pt x="66" y="39"/>
                    <a:pt x="66" y="39"/>
                  </a:cubicBezTo>
                  <a:cubicBezTo>
                    <a:pt x="66" y="35"/>
                    <a:pt x="66" y="35"/>
                    <a:pt x="66" y="35"/>
                  </a:cubicBezTo>
                  <a:cubicBezTo>
                    <a:pt x="66" y="35"/>
                    <a:pt x="66" y="35"/>
                    <a:pt x="66" y="35"/>
                  </a:cubicBezTo>
                  <a:cubicBezTo>
                    <a:pt x="65" y="32"/>
                    <a:pt x="65" y="32"/>
                    <a:pt x="65" y="32"/>
                  </a:cubicBezTo>
                  <a:cubicBezTo>
                    <a:pt x="65" y="32"/>
                    <a:pt x="65" y="32"/>
                    <a:pt x="65" y="32"/>
                  </a:cubicBezTo>
                  <a:cubicBezTo>
                    <a:pt x="65" y="32"/>
                    <a:pt x="65" y="31"/>
                    <a:pt x="65" y="31"/>
                  </a:cubicBezTo>
                  <a:cubicBezTo>
                    <a:pt x="65" y="31"/>
                    <a:pt x="65" y="31"/>
                    <a:pt x="65" y="31"/>
                  </a:cubicBezTo>
                  <a:cubicBezTo>
                    <a:pt x="65" y="30"/>
                    <a:pt x="65" y="30"/>
                    <a:pt x="65" y="30"/>
                  </a:cubicBezTo>
                  <a:cubicBezTo>
                    <a:pt x="65" y="30"/>
                    <a:pt x="65" y="29"/>
                    <a:pt x="65" y="29"/>
                  </a:cubicBezTo>
                  <a:cubicBezTo>
                    <a:pt x="65" y="29"/>
                    <a:pt x="64" y="29"/>
                    <a:pt x="64" y="29"/>
                  </a:cubicBezTo>
                  <a:cubicBezTo>
                    <a:pt x="64" y="29"/>
                    <a:pt x="63" y="28"/>
                    <a:pt x="62" y="28"/>
                  </a:cubicBezTo>
                  <a:cubicBezTo>
                    <a:pt x="62" y="28"/>
                    <a:pt x="61" y="27"/>
                    <a:pt x="61" y="27"/>
                  </a:cubicBezTo>
                  <a:cubicBezTo>
                    <a:pt x="60" y="27"/>
                    <a:pt x="60" y="27"/>
                    <a:pt x="60" y="27"/>
                  </a:cubicBezTo>
                  <a:cubicBezTo>
                    <a:pt x="60" y="27"/>
                    <a:pt x="60" y="27"/>
                    <a:pt x="60" y="27"/>
                  </a:cubicBezTo>
                  <a:cubicBezTo>
                    <a:pt x="60" y="27"/>
                    <a:pt x="59" y="27"/>
                    <a:pt x="59" y="27"/>
                  </a:cubicBezTo>
                  <a:cubicBezTo>
                    <a:pt x="59" y="27"/>
                    <a:pt x="59" y="27"/>
                    <a:pt x="59" y="27"/>
                  </a:cubicBezTo>
                  <a:cubicBezTo>
                    <a:pt x="59" y="27"/>
                    <a:pt x="58" y="27"/>
                    <a:pt x="58" y="27"/>
                  </a:cubicBezTo>
                  <a:cubicBezTo>
                    <a:pt x="58" y="27"/>
                    <a:pt x="58" y="28"/>
                    <a:pt x="58" y="28"/>
                  </a:cubicBezTo>
                  <a:cubicBezTo>
                    <a:pt x="58" y="28"/>
                    <a:pt x="57" y="27"/>
                    <a:pt x="57" y="27"/>
                  </a:cubicBezTo>
                  <a:cubicBezTo>
                    <a:pt x="57" y="27"/>
                    <a:pt x="57" y="27"/>
                    <a:pt x="56" y="27"/>
                  </a:cubicBezTo>
                  <a:cubicBezTo>
                    <a:pt x="56" y="27"/>
                    <a:pt x="55" y="27"/>
                    <a:pt x="55" y="27"/>
                  </a:cubicBezTo>
                  <a:cubicBezTo>
                    <a:pt x="55" y="27"/>
                    <a:pt x="55" y="27"/>
                    <a:pt x="55" y="27"/>
                  </a:cubicBezTo>
                  <a:cubicBezTo>
                    <a:pt x="55" y="27"/>
                    <a:pt x="55" y="26"/>
                    <a:pt x="55" y="26"/>
                  </a:cubicBezTo>
                  <a:cubicBezTo>
                    <a:pt x="53" y="25"/>
                    <a:pt x="53" y="25"/>
                    <a:pt x="53" y="25"/>
                  </a:cubicBezTo>
                  <a:cubicBezTo>
                    <a:pt x="53" y="25"/>
                    <a:pt x="53" y="24"/>
                    <a:pt x="53" y="24"/>
                  </a:cubicBezTo>
                  <a:cubicBezTo>
                    <a:pt x="53" y="24"/>
                    <a:pt x="52" y="24"/>
                    <a:pt x="52" y="24"/>
                  </a:cubicBezTo>
                  <a:cubicBezTo>
                    <a:pt x="52" y="24"/>
                    <a:pt x="52" y="25"/>
                    <a:pt x="51" y="25"/>
                  </a:cubicBezTo>
                  <a:cubicBezTo>
                    <a:pt x="51" y="25"/>
                    <a:pt x="51" y="24"/>
                    <a:pt x="51" y="24"/>
                  </a:cubicBezTo>
                  <a:cubicBezTo>
                    <a:pt x="50" y="24"/>
                    <a:pt x="50" y="23"/>
                    <a:pt x="50" y="23"/>
                  </a:cubicBezTo>
                  <a:cubicBezTo>
                    <a:pt x="50" y="23"/>
                    <a:pt x="49" y="23"/>
                    <a:pt x="49" y="23"/>
                  </a:cubicBezTo>
                  <a:cubicBezTo>
                    <a:pt x="49" y="24"/>
                    <a:pt x="48" y="23"/>
                    <a:pt x="48" y="23"/>
                  </a:cubicBezTo>
                  <a:cubicBezTo>
                    <a:pt x="48" y="23"/>
                    <a:pt x="48" y="22"/>
                    <a:pt x="48" y="22"/>
                  </a:cubicBezTo>
                  <a:cubicBezTo>
                    <a:pt x="47" y="22"/>
                    <a:pt x="47" y="22"/>
                    <a:pt x="47" y="22"/>
                  </a:cubicBezTo>
                  <a:cubicBezTo>
                    <a:pt x="47" y="22"/>
                    <a:pt x="47" y="21"/>
                    <a:pt x="46" y="21"/>
                  </a:cubicBezTo>
                  <a:cubicBezTo>
                    <a:pt x="46" y="21"/>
                    <a:pt x="46" y="21"/>
                    <a:pt x="46" y="21"/>
                  </a:cubicBezTo>
                  <a:cubicBezTo>
                    <a:pt x="46" y="21"/>
                    <a:pt x="46" y="21"/>
                    <a:pt x="45" y="21"/>
                  </a:cubicBezTo>
                  <a:cubicBezTo>
                    <a:pt x="45" y="21"/>
                    <a:pt x="45" y="21"/>
                    <a:pt x="45" y="21"/>
                  </a:cubicBezTo>
                  <a:cubicBezTo>
                    <a:pt x="44" y="21"/>
                    <a:pt x="44" y="21"/>
                    <a:pt x="44" y="21"/>
                  </a:cubicBezTo>
                  <a:cubicBezTo>
                    <a:pt x="44" y="20"/>
                    <a:pt x="42" y="19"/>
                    <a:pt x="42" y="19"/>
                  </a:cubicBezTo>
                  <a:cubicBezTo>
                    <a:pt x="40" y="20"/>
                    <a:pt x="40" y="20"/>
                    <a:pt x="40" y="20"/>
                  </a:cubicBezTo>
                  <a:cubicBezTo>
                    <a:pt x="40" y="20"/>
                    <a:pt x="39" y="20"/>
                    <a:pt x="39" y="20"/>
                  </a:cubicBezTo>
                  <a:cubicBezTo>
                    <a:pt x="39" y="20"/>
                    <a:pt x="37" y="19"/>
                    <a:pt x="37" y="19"/>
                  </a:cubicBezTo>
                  <a:cubicBezTo>
                    <a:pt x="37" y="19"/>
                    <a:pt x="36" y="19"/>
                    <a:pt x="36" y="19"/>
                  </a:cubicBezTo>
                  <a:cubicBezTo>
                    <a:pt x="36" y="19"/>
                    <a:pt x="37" y="18"/>
                    <a:pt x="36" y="18"/>
                  </a:cubicBezTo>
                  <a:cubicBezTo>
                    <a:pt x="36" y="18"/>
                    <a:pt x="36" y="18"/>
                    <a:pt x="35" y="17"/>
                  </a:cubicBezTo>
                  <a:cubicBezTo>
                    <a:pt x="35" y="17"/>
                    <a:pt x="35" y="17"/>
                    <a:pt x="35" y="17"/>
                  </a:cubicBezTo>
                  <a:cubicBezTo>
                    <a:pt x="35" y="17"/>
                    <a:pt x="34" y="17"/>
                    <a:pt x="34" y="17"/>
                  </a:cubicBezTo>
                  <a:cubicBezTo>
                    <a:pt x="34" y="17"/>
                    <a:pt x="34" y="16"/>
                    <a:pt x="34" y="16"/>
                  </a:cubicBezTo>
                  <a:cubicBezTo>
                    <a:pt x="34" y="16"/>
                    <a:pt x="33" y="16"/>
                    <a:pt x="33" y="16"/>
                  </a:cubicBezTo>
                  <a:cubicBezTo>
                    <a:pt x="33" y="16"/>
                    <a:pt x="33" y="16"/>
                    <a:pt x="33" y="15"/>
                  </a:cubicBezTo>
                  <a:cubicBezTo>
                    <a:pt x="32" y="15"/>
                    <a:pt x="32" y="15"/>
                    <a:pt x="32" y="14"/>
                  </a:cubicBezTo>
                  <a:cubicBezTo>
                    <a:pt x="32" y="14"/>
                    <a:pt x="31" y="14"/>
                    <a:pt x="31" y="14"/>
                  </a:cubicBezTo>
                  <a:cubicBezTo>
                    <a:pt x="31" y="14"/>
                    <a:pt x="31" y="13"/>
                    <a:pt x="31" y="13"/>
                  </a:cubicBezTo>
                  <a:cubicBezTo>
                    <a:pt x="31" y="13"/>
                    <a:pt x="31" y="13"/>
                    <a:pt x="31" y="13"/>
                  </a:cubicBezTo>
                  <a:cubicBezTo>
                    <a:pt x="31" y="13"/>
                    <a:pt x="31" y="13"/>
                    <a:pt x="31" y="13"/>
                  </a:cubicBezTo>
                  <a:cubicBezTo>
                    <a:pt x="31" y="13"/>
                    <a:pt x="31" y="12"/>
                    <a:pt x="31" y="12"/>
                  </a:cubicBezTo>
                  <a:cubicBezTo>
                    <a:pt x="31" y="11"/>
                    <a:pt x="30" y="10"/>
                    <a:pt x="30" y="10"/>
                  </a:cubicBezTo>
                  <a:cubicBezTo>
                    <a:pt x="30" y="10"/>
                    <a:pt x="31" y="10"/>
                    <a:pt x="31" y="9"/>
                  </a:cubicBezTo>
                  <a:cubicBezTo>
                    <a:pt x="31" y="9"/>
                    <a:pt x="31" y="9"/>
                    <a:pt x="31" y="9"/>
                  </a:cubicBezTo>
                  <a:cubicBezTo>
                    <a:pt x="31" y="8"/>
                    <a:pt x="31" y="8"/>
                    <a:pt x="31" y="8"/>
                  </a:cubicBezTo>
                  <a:cubicBezTo>
                    <a:pt x="30" y="7"/>
                    <a:pt x="30" y="7"/>
                    <a:pt x="30" y="6"/>
                  </a:cubicBezTo>
                  <a:cubicBezTo>
                    <a:pt x="30" y="6"/>
                    <a:pt x="30" y="5"/>
                    <a:pt x="30" y="5"/>
                  </a:cubicBezTo>
                  <a:cubicBezTo>
                    <a:pt x="30" y="5"/>
                    <a:pt x="30" y="5"/>
                    <a:pt x="30" y="5"/>
                  </a:cubicBezTo>
                  <a:cubicBezTo>
                    <a:pt x="30" y="5"/>
                    <a:pt x="31" y="4"/>
                    <a:pt x="31" y="4"/>
                  </a:cubicBezTo>
                  <a:cubicBezTo>
                    <a:pt x="31" y="1"/>
                    <a:pt x="31" y="1"/>
                    <a:pt x="31" y="1"/>
                  </a:cubicBezTo>
                  <a:cubicBezTo>
                    <a:pt x="31" y="1"/>
                    <a:pt x="30" y="0"/>
                    <a:pt x="30" y="0"/>
                  </a:cubicBezTo>
                  <a:cubicBezTo>
                    <a:pt x="30" y="0"/>
                    <a:pt x="30" y="0"/>
                    <a:pt x="30" y="0"/>
                  </a:cubicBezTo>
                  <a:cubicBezTo>
                    <a:pt x="29" y="0"/>
                    <a:pt x="29" y="0"/>
                    <a:pt x="29" y="0"/>
                  </a:cubicBezTo>
                  <a:cubicBezTo>
                    <a:pt x="29" y="0"/>
                    <a:pt x="29" y="1"/>
                    <a:pt x="29" y="1"/>
                  </a:cubicBezTo>
                  <a:cubicBezTo>
                    <a:pt x="29" y="1"/>
                    <a:pt x="29" y="1"/>
                    <a:pt x="28" y="0"/>
                  </a:cubicBezTo>
                  <a:cubicBezTo>
                    <a:pt x="28" y="0"/>
                    <a:pt x="28" y="0"/>
                    <a:pt x="28" y="0"/>
                  </a:cubicBezTo>
                  <a:cubicBezTo>
                    <a:pt x="28" y="0"/>
                    <a:pt x="27" y="0"/>
                    <a:pt x="27" y="0"/>
                  </a:cubicBezTo>
                  <a:cubicBezTo>
                    <a:pt x="27" y="0"/>
                    <a:pt x="27" y="1"/>
                    <a:pt x="27" y="0"/>
                  </a:cubicBezTo>
                  <a:cubicBezTo>
                    <a:pt x="27" y="0"/>
                    <a:pt x="26" y="0"/>
                    <a:pt x="26" y="0"/>
                  </a:cubicBezTo>
                  <a:cubicBezTo>
                    <a:pt x="26" y="0"/>
                    <a:pt x="26" y="0"/>
                    <a:pt x="26" y="0"/>
                  </a:cubicBezTo>
                  <a:cubicBezTo>
                    <a:pt x="25" y="0"/>
                    <a:pt x="24" y="0"/>
                    <a:pt x="24" y="0"/>
                  </a:cubicBezTo>
                  <a:cubicBezTo>
                    <a:pt x="24" y="0"/>
                    <a:pt x="23" y="1"/>
                    <a:pt x="23" y="1"/>
                  </a:cubicBezTo>
                  <a:cubicBezTo>
                    <a:pt x="23" y="1"/>
                    <a:pt x="21" y="1"/>
                    <a:pt x="21" y="1"/>
                  </a:cubicBezTo>
                  <a:cubicBezTo>
                    <a:pt x="21" y="1"/>
                    <a:pt x="19" y="4"/>
                    <a:pt x="19" y="4"/>
                  </a:cubicBezTo>
                  <a:cubicBezTo>
                    <a:pt x="19" y="4"/>
                    <a:pt x="18" y="4"/>
                    <a:pt x="18" y="4"/>
                  </a:cubicBezTo>
                  <a:cubicBezTo>
                    <a:pt x="18" y="4"/>
                    <a:pt x="17" y="4"/>
                    <a:pt x="17" y="4"/>
                  </a:cubicBezTo>
                  <a:cubicBezTo>
                    <a:pt x="17" y="4"/>
                    <a:pt x="17" y="4"/>
                    <a:pt x="17" y="4"/>
                  </a:cubicBezTo>
                  <a:cubicBezTo>
                    <a:pt x="16" y="5"/>
                    <a:pt x="16" y="5"/>
                    <a:pt x="16" y="5"/>
                  </a:cubicBezTo>
                  <a:cubicBezTo>
                    <a:pt x="16" y="5"/>
                    <a:pt x="14" y="6"/>
                    <a:pt x="14" y="6"/>
                  </a:cubicBezTo>
                  <a:cubicBezTo>
                    <a:pt x="14" y="6"/>
                    <a:pt x="14" y="7"/>
                    <a:pt x="14" y="7"/>
                  </a:cubicBezTo>
                  <a:cubicBezTo>
                    <a:pt x="14" y="7"/>
                    <a:pt x="13" y="7"/>
                    <a:pt x="13" y="7"/>
                  </a:cubicBezTo>
                  <a:cubicBezTo>
                    <a:pt x="13" y="7"/>
                    <a:pt x="13" y="6"/>
                    <a:pt x="13" y="6"/>
                  </a:cubicBezTo>
                  <a:cubicBezTo>
                    <a:pt x="11" y="6"/>
                    <a:pt x="11" y="6"/>
                    <a:pt x="11" y="6"/>
                  </a:cubicBezTo>
                  <a:cubicBezTo>
                    <a:pt x="10" y="9"/>
                    <a:pt x="10" y="9"/>
                    <a:pt x="10" y="9"/>
                  </a:cubicBezTo>
                  <a:cubicBezTo>
                    <a:pt x="8" y="10"/>
                    <a:pt x="8" y="10"/>
                    <a:pt x="8" y="10"/>
                  </a:cubicBezTo>
                  <a:cubicBezTo>
                    <a:pt x="8" y="10"/>
                    <a:pt x="7" y="10"/>
                    <a:pt x="7" y="10"/>
                  </a:cubicBezTo>
                  <a:cubicBezTo>
                    <a:pt x="7" y="10"/>
                    <a:pt x="6" y="10"/>
                    <a:pt x="6" y="10"/>
                  </a:cubicBezTo>
                  <a:cubicBezTo>
                    <a:pt x="6" y="9"/>
                    <a:pt x="6" y="9"/>
                    <a:pt x="6" y="9"/>
                  </a:cubicBezTo>
                  <a:cubicBezTo>
                    <a:pt x="6" y="9"/>
                    <a:pt x="5" y="9"/>
                    <a:pt x="5" y="9"/>
                  </a:cubicBezTo>
                  <a:cubicBezTo>
                    <a:pt x="4" y="9"/>
                    <a:pt x="3" y="9"/>
                    <a:pt x="2" y="9"/>
                  </a:cubicBezTo>
                  <a:cubicBezTo>
                    <a:pt x="2" y="9"/>
                    <a:pt x="1" y="9"/>
                    <a:pt x="1" y="9"/>
                  </a:cubicBezTo>
                  <a:cubicBezTo>
                    <a:pt x="6" y="18"/>
                    <a:pt x="6" y="18"/>
                    <a:pt x="6" y="18"/>
                  </a:cubicBezTo>
                  <a:cubicBezTo>
                    <a:pt x="7" y="19"/>
                    <a:pt x="7" y="19"/>
                    <a:pt x="7" y="19"/>
                  </a:cubicBezTo>
                  <a:cubicBezTo>
                    <a:pt x="7" y="20"/>
                    <a:pt x="7" y="20"/>
                    <a:pt x="7" y="20"/>
                  </a:cubicBezTo>
                  <a:cubicBezTo>
                    <a:pt x="6" y="21"/>
                    <a:pt x="6" y="21"/>
                    <a:pt x="6" y="21"/>
                  </a:cubicBezTo>
                  <a:cubicBezTo>
                    <a:pt x="7" y="21"/>
                    <a:pt x="7" y="21"/>
                    <a:pt x="7" y="21"/>
                  </a:cubicBezTo>
                  <a:cubicBezTo>
                    <a:pt x="6" y="22"/>
                    <a:pt x="6" y="22"/>
                    <a:pt x="6" y="22"/>
                  </a:cubicBezTo>
                  <a:cubicBezTo>
                    <a:pt x="6" y="26"/>
                    <a:pt x="6" y="26"/>
                    <a:pt x="6" y="26"/>
                  </a:cubicBezTo>
                  <a:cubicBezTo>
                    <a:pt x="6" y="26"/>
                    <a:pt x="5" y="28"/>
                    <a:pt x="5" y="28"/>
                  </a:cubicBezTo>
                  <a:cubicBezTo>
                    <a:pt x="5" y="28"/>
                    <a:pt x="4" y="28"/>
                    <a:pt x="4" y="28"/>
                  </a:cubicBezTo>
                  <a:cubicBezTo>
                    <a:pt x="4" y="29"/>
                    <a:pt x="4" y="29"/>
                    <a:pt x="4" y="29"/>
                  </a:cubicBezTo>
                  <a:cubicBezTo>
                    <a:pt x="5" y="29"/>
                    <a:pt x="5" y="29"/>
                    <a:pt x="5" y="29"/>
                  </a:cubicBezTo>
                  <a:cubicBezTo>
                    <a:pt x="5" y="30"/>
                    <a:pt x="5" y="30"/>
                    <a:pt x="5" y="30"/>
                  </a:cubicBezTo>
                  <a:cubicBezTo>
                    <a:pt x="5" y="31"/>
                    <a:pt x="5" y="31"/>
                    <a:pt x="5" y="31"/>
                  </a:cubicBezTo>
                  <a:cubicBezTo>
                    <a:pt x="6" y="32"/>
                    <a:pt x="6" y="32"/>
                    <a:pt x="6" y="32"/>
                  </a:cubicBezTo>
                  <a:cubicBezTo>
                    <a:pt x="5" y="32"/>
                    <a:pt x="5" y="32"/>
                    <a:pt x="5" y="32"/>
                  </a:cubicBezTo>
                  <a:cubicBezTo>
                    <a:pt x="5" y="34"/>
                    <a:pt x="5" y="34"/>
                    <a:pt x="5" y="34"/>
                  </a:cubicBezTo>
                  <a:cubicBezTo>
                    <a:pt x="3" y="35"/>
                    <a:pt x="3" y="35"/>
                    <a:pt x="3" y="35"/>
                  </a:cubicBezTo>
                  <a:cubicBezTo>
                    <a:pt x="3" y="36"/>
                    <a:pt x="3" y="36"/>
                    <a:pt x="3" y="36"/>
                  </a:cubicBezTo>
                  <a:cubicBezTo>
                    <a:pt x="2" y="36"/>
                    <a:pt x="2" y="36"/>
                    <a:pt x="2" y="36"/>
                  </a:cubicBezTo>
                  <a:cubicBezTo>
                    <a:pt x="2" y="38"/>
                    <a:pt x="2" y="38"/>
                    <a:pt x="2" y="38"/>
                  </a:cubicBezTo>
                  <a:cubicBezTo>
                    <a:pt x="4" y="40"/>
                    <a:pt x="4" y="40"/>
                    <a:pt x="4" y="40"/>
                  </a:cubicBezTo>
                  <a:cubicBezTo>
                    <a:pt x="2" y="42"/>
                    <a:pt x="2" y="42"/>
                    <a:pt x="2" y="42"/>
                  </a:cubicBezTo>
                  <a:cubicBezTo>
                    <a:pt x="2" y="42"/>
                    <a:pt x="2" y="44"/>
                    <a:pt x="2" y="44"/>
                  </a:cubicBezTo>
                  <a:cubicBezTo>
                    <a:pt x="2" y="44"/>
                    <a:pt x="2" y="45"/>
                    <a:pt x="2" y="45"/>
                  </a:cubicBezTo>
                  <a:cubicBezTo>
                    <a:pt x="2" y="45"/>
                    <a:pt x="3" y="46"/>
                    <a:pt x="3" y="46"/>
                  </a:cubicBezTo>
                  <a:cubicBezTo>
                    <a:pt x="3" y="46"/>
                    <a:pt x="4" y="47"/>
                    <a:pt x="4" y="47"/>
                  </a:cubicBezTo>
                  <a:cubicBezTo>
                    <a:pt x="4" y="47"/>
                    <a:pt x="4" y="47"/>
                    <a:pt x="4" y="47"/>
                  </a:cubicBezTo>
                  <a:cubicBezTo>
                    <a:pt x="5" y="47"/>
                    <a:pt x="5" y="47"/>
                    <a:pt x="5" y="47"/>
                  </a:cubicBezTo>
                  <a:cubicBezTo>
                    <a:pt x="6" y="48"/>
                    <a:pt x="6" y="48"/>
                    <a:pt x="6" y="48"/>
                  </a:cubicBezTo>
                  <a:cubicBezTo>
                    <a:pt x="5" y="48"/>
                    <a:pt x="5" y="48"/>
                    <a:pt x="5" y="48"/>
                  </a:cubicBezTo>
                  <a:cubicBezTo>
                    <a:pt x="5" y="50"/>
                    <a:pt x="5" y="50"/>
                    <a:pt x="5" y="50"/>
                  </a:cubicBezTo>
                  <a:cubicBezTo>
                    <a:pt x="5" y="50"/>
                    <a:pt x="4" y="50"/>
                    <a:pt x="4" y="50"/>
                  </a:cubicBezTo>
                  <a:cubicBezTo>
                    <a:pt x="4" y="51"/>
                    <a:pt x="3" y="51"/>
                    <a:pt x="3" y="51"/>
                  </a:cubicBezTo>
                  <a:cubicBezTo>
                    <a:pt x="3" y="51"/>
                    <a:pt x="2" y="53"/>
                    <a:pt x="2" y="53"/>
                  </a:cubicBezTo>
                  <a:cubicBezTo>
                    <a:pt x="2" y="53"/>
                    <a:pt x="1" y="54"/>
                    <a:pt x="1" y="54"/>
                  </a:cubicBezTo>
                  <a:cubicBezTo>
                    <a:pt x="0" y="55"/>
                    <a:pt x="0" y="55"/>
                    <a:pt x="0" y="55"/>
                  </a:cubicBezTo>
                  <a:cubicBezTo>
                    <a:pt x="0" y="55"/>
                    <a:pt x="1" y="55"/>
                    <a:pt x="1" y="55"/>
                  </a:cubicBezTo>
                  <a:cubicBezTo>
                    <a:pt x="2" y="55"/>
                    <a:pt x="1" y="56"/>
                    <a:pt x="1" y="56"/>
                  </a:cubicBezTo>
                  <a:cubicBezTo>
                    <a:pt x="1" y="56"/>
                    <a:pt x="1" y="57"/>
                    <a:pt x="1" y="57"/>
                  </a:cubicBezTo>
                  <a:cubicBezTo>
                    <a:pt x="1" y="57"/>
                    <a:pt x="2" y="57"/>
                    <a:pt x="2" y="58"/>
                  </a:cubicBezTo>
                  <a:cubicBezTo>
                    <a:pt x="2" y="58"/>
                    <a:pt x="2" y="58"/>
                    <a:pt x="2" y="59"/>
                  </a:cubicBezTo>
                  <a:cubicBezTo>
                    <a:pt x="2" y="59"/>
                    <a:pt x="2" y="60"/>
                    <a:pt x="2" y="60"/>
                  </a:cubicBezTo>
                  <a:cubicBezTo>
                    <a:pt x="2" y="60"/>
                    <a:pt x="3" y="60"/>
                    <a:pt x="3" y="60"/>
                  </a:cubicBezTo>
                  <a:cubicBezTo>
                    <a:pt x="3" y="60"/>
                    <a:pt x="4" y="60"/>
                    <a:pt x="4" y="60"/>
                  </a:cubicBezTo>
                  <a:cubicBezTo>
                    <a:pt x="4" y="61"/>
                    <a:pt x="4" y="61"/>
                    <a:pt x="4" y="61"/>
                  </a:cubicBezTo>
                  <a:cubicBezTo>
                    <a:pt x="4" y="62"/>
                    <a:pt x="4" y="62"/>
                    <a:pt x="4" y="62"/>
                  </a:cubicBezTo>
                  <a:cubicBezTo>
                    <a:pt x="4" y="65"/>
                    <a:pt x="4" y="65"/>
                    <a:pt x="4" y="65"/>
                  </a:cubicBezTo>
                  <a:cubicBezTo>
                    <a:pt x="5" y="66"/>
                    <a:pt x="5" y="66"/>
                    <a:pt x="5" y="66"/>
                  </a:cubicBezTo>
                  <a:cubicBezTo>
                    <a:pt x="5" y="67"/>
                    <a:pt x="5" y="67"/>
                    <a:pt x="5" y="67"/>
                  </a:cubicBezTo>
                  <a:cubicBezTo>
                    <a:pt x="5" y="67"/>
                    <a:pt x="6" y="68"/>
                    <a:pt x="6" y="68"/>
                  </a:cubicBezTo>
                  <a:cubicBezTo>
                    <a:pt x="6" y="68"/>
                    <a:pt x="7" y="69"/>
                    <a:pt x="7" y="70"/>
                  </a:cubicBezTo>
                  <a:cubicBezTo>
                    <a:pt x="8" y="70"/>
                    <a:pt x="9" y="71"/>
                    <a:pt x="9" y="71"/>
                  </a:cubicBezTo>
                  <a:cubicBezTo>
                    <a:pt x="9" y="71"/>
                    <a:pt x="8" y="71"/>
                    <a:pt x="8" y="71"/>
                  </a:cubicBezTo>
                  <a:cubicBezTo>
                    <a:pt x="8" y="71"/>
                    <a:pt x="7" y="73"/>
                    <a:pt x="7" y="73"/>
                  </a:cubicBezTo>
                  <a:cubicBezTo>
                    <a:pt x="7" y="73"/>
                    <a:pt x="7" y="73"/>
                    <a:pt x="7" y="73"/>
                  </a:cubicBezTo>
                  <a:cubicBezTo>
                    <a:pt x="7" y="73"/>
                    <a:pt x="8" y="74"/>
                    <a:pt x="8" y="74"/>
                  </a:cubicBezTo>
                  <a:cubicBezTo>
                    <a:pt x="8" y="74"/>
                    <a:pt x="8" y="75"/>
                    <a:pt x="8" y="75"/>
                  </a:cubicBezTo>
                  <a:cubicBezTo>
                    <a:pt x="8" y="75"/>
                    <a:pt x="7" y="75"/>
                    <a:pt x="7" y="75"/>
                  </a:cubicBezTo>
                  <a:cubicBezTo>
                    <a:pt x="7" y="75"/>
                    <a:pt x="6" y="76"/>
                    <a:pt x="6" y="76"/>
                  </a:cubicBezTo>
                  <a:cubicBezTo>
                    <a:pt x="6" y="76"/>
                    <a:pt x="7" y="76"/>
                    <a:pt x="7" y="76"/>
                  </a:cubicBezTo>
                  <a:cubicBezTo>
                    <a:pt x="7" y="76"/>
                    <a:pt x="7" y="76"/>
                    <a:pt x="7" y="77"/>
                  </a:cubicBezTo>
                  <a:cubicBezTo>
                    <a:pt x="7" y="77"/>
                    <a:pt x="7" y="77"/>
                    <a:pt x="7" y="77"/>
                  </a:cubicBezTo>
                  <a:cubicBezTo>
                    <a:pt x="7" y="77"/>
                    <a:pt x="7" y="78"/>
                    <a:pt x="6" y="78"/>
                  </a:cubicBezTo>
                  <a:cubicBezTo>
                    <a:pt x="6" y="78"/>
                    <a:pt x="6" y="78"/>
                    <a:pt x="6" y="78"/>
                  </a:cubicBezTo>
                  <a:cubicBezTo>
                    <a:pt x="6" y="78"/>
                    <a:pt x="7" y="79"/>
                    <a:pt x="7" y="79"/>
                  </a:cubicBezTo>
                  <a:cubicBezTo>
                    <a:pt x="8" y="79"/>
                    <a:pt x="8" y="79"/>
                    <a:pt x="8" y="80"/>
                  </a:cubicBezTo>
                  <a:cubicBezTo>
                    <a:pt x="9" y="80"/>
                    <a:pt x="8" y="80"/>
                    <a:pt x="8" y="80"/>
                  </a:cubicBezTo>
                  <a:cubicBezTo>
                    <a:pt x="8" y="80"/>
                    <a:pt x="8" y="81"/>
                    <a:pt x="8" y="81"/>
                  </a:cubicBezTo>
                  <a:cubicBezTo>
                    <a:pt x="8" y="81"/>
                    <a:pt x="8" y="82"/>
                    <a:pt x="8" y="82"/>
                  </a:cubicBezTo>
                  <a:cubicBezTo>
                    <a:pt x="8" y="82"/>
                    <a:pt x="9" y="82"/>
                    <a:pt x="9" y="82"/>
                  </a:cubicBezTo>
                  <a:cubicBezTo>
                    <a:pt x="10" y="85"/>
                    <a:pt x="10" y="85"/>
                    <a:pt x="10" y="85"/>
                  </a:cubicBezTo>
                  <a:cubicBezTo>
                    <a:pt x="10" y="85"/>
                    <a:pt x="10" y="87"/>
                    <a:pt x="10" y="87"/>
                  </a:cubicBezTo>
                  <a:cubicBezTo>
                    <a:pt x="10" y="87"/>
                    <a:pt x="11" y="88"/>
                    <a:pt x="11" y="88"/>
                  </a:cubicBezTo>
                  <a:cubicBezTo>
                    <a:pt x="11" y="88"/>
                    <a:pt x="11" y="89"/>
                    <a:pt x="11" y="89"/>
                  </a:cubicBezTo>
                  <a:cubicBezTo>
                    <a:pt x="11" y="89"/>
                    <a:pt x="11" y="90"/>
                    <a:pt x="11" y="90"/>
                  </a:cubicBezTo>
                  <a:cubicBezTo>
                    <a:pt x="11" y="90"/>
                    <a:pt x="12" y="91"/>
                    <a:pt x="12" y="91"/>
                  </a:cubicBezTo>
                  <a:cubicBezTo>
                    <a:pt x="12" y="91"/>
                    <a:pt x="12" y="93"/>
                    <a:pt x="12" y="93"/>
                  </a:cubicBezTo>
                  <a:cubicBezTo>
                    <a:pt x="12" y="93"/>
                    <a:pt x="12" y="93"/>
                    <a:pt x="12" y="93"/>
                  </a:cubicBezTo>
                  <a:cubicBezTo>
                    <a:pt x="12" y="94"/>
                    <a:pt x="13" y="94"/>
                    <a:pt x="13" y="94"/>
                  </a:cubicBezTo>
                  <a:cubicBezTo>
                    <a:pt x="13" y="94"/>
                    <a:pt x="13" y="95"/>
                    <a:pt x="12" y="95"/>
                  </a:cubicBezTo>
                  <a:cubicBezTo>
                    <a:pt x="12" y="95"/>
                    <a:pt x="12" y="96"/>
                    <a:pt x="12" y="96"/>
                  </a:cubicBezTo>
                  <a:cubicBezTo>
                    <a:pt x="12" y="96"/>
                    <a:pt x="13" y="96"/>
                    <a:pt x="13" y="96"/>
                  </a:cubicBezTo>
                  <a:cubicBezTo>
                    <a:pt x="13" y="97"/>
                    <a:pt x="14" y="97"/>
                    <a:pt x="14" y="97"/>
                  </a:cubicBezTo>
                  <a:cubicBezTo>
                    <a:pt x="14" y="97"/>
                    <a:pt x="15" y="97"/>
                    <a:pt x="15" y="97"/>
                  </a:cubicBezTo>
                  <a:cubicBezTo>
                    <a:pt x="15" y="97"/>
                    <a:pt x="16" y="97"/>
                    <a:pt x="16" y="97"/>
                  </a:cubicBezTo>
                  <a:cubicBezTo>
                    <a:pt x="16" y="97"/>
                    <a:pt x="17" y="96"/>
                    <a:pt x="17" y="96"/>
                  </a:cubicBezTo>
                  <a:cubicBezTo>
                    <a:pt x="17" y="96"/>
                    <a:pt x="17" y="96"/>
                    <a:pt x="17" y="96"/>
                  </a:cubicBezTo>
                  <a:cubicBezTo>
                    <a:pt x="19" y="95"/>
                    <a:pt x="19" y="95"/>
                    <a:pt x="19" y="95"/>
                  </a:cubicBezTo>
                  <a:cubicBezTo>
                    <a:pt x="19" y="94"/>
                    <a:pt x="19" y="94"/>
                    <a:pt x="19" y="94"/>
                  </a:cubicBezTo>
                  <a:cubicBezTo>
                    <a:pt x="21" y="93"/>
                    <a:pt x="21" y="93"/>
                    <a:pt x="21" y="93"/>
                  </a:cubicBezTo>
                  <a:cubicBezTo>
                    <a:pt x="20" y="92"/>
                    <a:pt x="20" y="92"/>
                    <a:pt x="20" y="92"/>
                  </a:cubicBezTo>
                  <a:cubicBezTo>
                    <a:pt x="20" y="92"/>
                    <a:pt x="22" y="91"/>
                    <a:pt x="22" y="91"/>
                  </a:cubicBezTo>
                  <a:cubicBezTo>
                    <a:pt x="22" y="91"/>
                    <a:pt x="23" y="91"/>
                    <a:pt x="23" y="91"/>
                  </a:cubicBezTo>
                  <a:cubicBezTo>
                    <a:pt x="23" y="91"/>
                    <a:pt x="24" y="90"/>
                    <a:pt x="24" y="90"/>
                  </a:cubicBezTo>
                  <a:cubicBezTo>
                    <a:pt x="24" y="90"/>
                    <a:pt x="24" y="88"/>
                    <a:pt x="24" y="88"/>
                  </a:cubicBezTo>
                  <a:cubicBezTo>
                    <a:pt x="25" y="89"/>
                    <a:pt x="25" y="89"/>
                    <a:pt x="25" y="89"/>
                  </a:cubicBezTo>
                  <a:cubicBezTo>
                    <a:pt x="25" y="89"/>
                    <a:pt x="25" y="90"/>
                    <a:pt x="26" y="90"/>
                  </a:cubicBezTo>
                  <a:cubicBezTo>
                    <a:pt x="26" y="90"/>
                    <a:pt x="26" y="90"/>
                    <a:pt x="26" y="90"/>
                  </a:cubicBezTo>
                  <a:cubicBezTo>
                    <a:pt x="26" y="90"/>
                    <a:pt x="27" y="91"/>
                    <a:pt x="27" y="91"/>
                  </a:cubicBezTo>
                  <a:cubicBezTo>
                    <a:pt x="27" y="91"/>
                    <a:pt x="34" y="91"/>
                    <a:pt x="34" y="91"/>
                  </a:cubicBezTo>
                  <a:cubicBezTo>
                    <a:pt x="34" y="91"/>
                    <a:pt x="34" y="91"/>
                    <a:pt x="34" y="91"/>
                  </a:cubicBezTo>
                  <a:cubicBezTo>
                    <a:pt x="35" y="92"/>
                    <a:pt x="36" y="92"/>
                    <a:pt x="36" y="92"/>
                  </a:cubicBezTo>
                  <a:cubicBezTo>
                    <a:pt x="36" y="92"/>
                    <a:pt x="36" y="92"/>
                    <a:pt x="36" y="92"/>
                  </a:cubicBezTo>
                  <a:cubicBezTo>
                    <a:pt x="36" y="93"/>
                    <a:pt x="36" y="93"/>
                    <a:pt x="36" y="93"/>
                  </a:cubicBezTo>
                  <a:cubicBezTo>
                    <a:pt x="36" y="93"/>
                    <a:pt x="37" y="94"/>
                    <a:pt x="37" y="94"/>
                  </a:cubicBezTo>
                  <a:cubicBezTo>
                    <a:pt x="37" y="94"/>
                    <a:pt x="37" y="95"/>
                    <a:pt x="37" y="95"/>
                  </a:cubicBezTo>
                  <a:cubicBezTo>
                    <a:pt x="37" y="95"/>
                    <a:pt x="38" y="97"/>
                    <a:pt x="38" y="97"/>
                  </a:cubicBezTo>
                  <a:cubicBezTo>
                    <a:pt x="38" y="97"/>
                    <a:pt x="38" y="95"/>
                    <a:pt x="38" y="95"/>
                  </a:cubicBezTo>
                  <a:cubicBezTo>
                    <a:pt x="38" y="95"/>
                    <a:pt x="39" y="94"/>
                    <a:pt x="39" y="93"/>
                  </a:cubicBezTo>
                  <a:cubicBezTo>
                    <a:pt x="39" y="93"/>
                    <a:pt x="40" y="90"/>
                    <a:pt x="40" y="90"/>
                  </a:cubicBezTo>
                  <a:cubicBezTo>
                    <a:pt x="42" y="90"/>
                    <a:pt x="42" y="90"/>
                    <a:pt x="42" y="90"/>
                  </a:cubicBezTo>
                  <a:cubicBezTo>
                    <a:pt x="42" y="91"/>
                    <a:pt x="42" y="91"/>
                    <a:pt x="42" y="91"/>
                  </a:cubicBezTo>
                  <a:cubicBezTo>
                    <a:pt x="42" y="91"/>
                    <a:pt x="45" y="90"/>
                    <a:pt x="45" y="90"/>
                  </a:cubicBezTo>
                  <a:cubicBezTo>
                    <a:pt x="45" y="90"/>
                    <a:pt x="48" y="90"/>
                    <a:pt x="48" y="90"/>
                  </a:cubicBezTo>
                  <a:cubicBezTo>
                    <a:pt x="48" y="91"/>
                    <a:pt x="48" y="91"/>
                    <a:pt x="48" y="91"/>
                  </a:cubicBezTo>
                  <a:cubicBezTo>
                    <a:pt x="49" y="92"/>
                    <a:pt x="49" y="92"/>
                    <a:pt x="49" y="92"/>
                  </a:cubicBezTo>
                  <a:cubicBezTo>
                    <a:pt x="52" y="83"/>
                    <a:pt x="52" y="83"/>
                    <a:pt x="52" y="83"/>
                  </a:cubicBezTo>
                  <a:cubicBezTo>
                    <a:pt x="52" y="79"/>
                    <a:pt x="52" y="79"/>
                    <a:pt x="52" y="79"/>
                  </a:cubicBezTo>
                  <a:cubicBezTo>
                    <a:pt x="55" y="75"/>
                    <a:pt x="55" y="75"/>
                    <a:pt x="55" y="75"/>
                  </a:cubicBezTo>
                  <a:cubicBezTo>
                    <a:pt x="56" y="72"/>
                    <a:pt x="56" y="72"/>
                    <a:pt x="56" y="72"/>
                  </a:cubicBezTo>
                  <a:cubicBezTo>
                    <a:pt x="68" y="70"/>
                    <a:pt x="68" y="70"/>
                    <a:pt x="68" y="70"/>
                  </a:cubicBezTo>
                  <a:cubicBezTo>
                    <a:pt x="75" y="70"/>
                    <a:pt x="75" y="70"/>
                    <a:pt x="75" y="70"/>
                  </a:cubicBezTo>
                  <a:cubicBezTo>
                    <a:pt x="81" y="74"/>
                    <a:pt x="81" y="74"/>
                    <a:pt x="81" y="74"/>
                  </a:cubicBezTo>
                  <a:cubicBezTo>
                    <a:pt x="81" y="74"/>
                    <a:pt x="81" y="74"/>
                    <a:pt x="81" y="74"/>
                  </a:cubicBezTo>
                  <a:cubicBezTo>
                    <a:pt x="81" y="74"/>
                    <a:pt x="81" y="74"/>
                    <a:pt x="81" y="74"/>
                  </a:cubicBezTo>
                  <a:cubicBezTo>
                    <a:pt x="81" y="74"/>
                    <a:pt x="81" y="75"/>
                    <a:pt x="81" y="75"/>
                  </a:cubicBezTo>
                  <a:cubicBezTo>
                    <a:pt x="81" y="75"/>
                    <a:pt x="81" y="76"/>
                    <a:pt x="81" y="76"/>
                  </a:cubicBezTo>
                  <a:cubicBezTo>
                    <a:pt x="83" y="75"/>
                    <a:pt x="83" y="75"/>
                    <a:pt x="83" y="75"/>
                  </a:cubicBezTo>
                  <a:lnTo>
                    <a:pt x="81" y="7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6" name="Freeform 693">
              <a:extLst>
                <a:ext uri="{FF2B5EF4-FFF2-40B4-BE49-F238E27FC236}">
                  <a16:creationId xmlns:a16="http://schemas.microsoft.com/office/drawing/2014/main" id="{77B9805C-B607-41C2-BF7E-AD8E3420921F}"/>
                </a:ext>
              </a:extLst>
            </p:cNvPr>
            <p:cNvSpPr>
              <a:spLocks noEditPoints="1"/>
            </p:cNvSpPr>
            <p:nvPr/>
          </p:nvSpPr>
          <p:spPr bwMode="auto">
            <a:xfrm>
              <a:off x="3654138" y="5068178"/>
              <a:ext cx="654587" cy="1176362"/>
            </a:xfrm>
            <a:custGeom>
              <a:avLst/>
              <a:gdLst>
                <a:gd name="T0" fmla="*/ 38 w 140"/>
                <a:gd name="T1" fmla="*/ 308 h 310"/>
                <a:gd name="T2" fmla="*/ 46 w 140"/>
                <a:gd name="T3" fmla="*/ 299 h 310"/>
                <a:gd name="T4" fmla="*/ 64 w 140"/>
                <a:gd name="T5" fmla="*/ 307 h 310"/>
                <a:gd name="T6" fmla="*/ 62 w 140"/>
                <a:gd name="T7" fmla="*/ 308 h 310"/>
                <a:gd name="T8" fmla="*/ 65 w 140"/>
                <a:gd name="T9" fmla="*/ 307 h 310"/>
                <a:gd name="T10" fmla="*/ 68 w 140"/>
                <a:gd name="T11" fmla="*/ 307 h 310"/>
                <a:gd name="T12" fmla="*/ 135 w 140"/>
                <a:gd name="T13" fmla="*/ 30 h 310"/>
                <a:gd name="T14" fmla="*/ 130 w 140"/>
                <a:gd name="T15" fmla="*/ 40 h 310"/>
                <a:gd name="T16" fmla="*/ 118 w 140"/>
                <a:gd name="T17" fmla="*/ 45 h 310"/>
                <a:gd name="T18" fmla="*/ 107 w 140"/>
                <a:gd name="T19" fmla="*/ 39 h 310"/>
                <a:gd name="T20" fmla="*/ 108 w 140"/>
                <a:gd name="T21" fmla="*/ 25 h 310"/>
                <a:gd name="T22" fmla="*/ 79 w 140"/>
                <a:gd name="T23" fmla="*/ 7 h 310"/>
                <a:gd name="T24" fmla="*/ 63 w 140"/>
                <a:gd name="T25" fmla="*/ 4 h 310"/>
                <a:gd name="T26" fmla="*/ 46 w 140"/>
                <a:gd name="T27" fmla="*/ 7 h 310"/>
                <a:gd name="T28" fmla="*/ 36 w 140"/>
                <a:gd name="T29" fmla="*/ 26 h 310"/>
                <a:gd name="T30" fmla="*/ 33 w 140"/>
                <a:gd name="T31" fmla="*/ 43 h 310"/>
                <a:gd name="T32" fmla="*/ 26 w 140"/>
                <a:gd name="T33" fmla="*/ 58 h 310"/>
                <a:gd name="T34" fmla="*/ 23 w 140"/>
                <a:gd name="T35" fmla="*/ 74 h 310"/>
                <a:gd name="T36" fmla="*/ 22 w 140"/>
                <a:gd name="T37" fmla="*/ 84 h 310"/>
                <a:gd name="T38" fmla="*/ 26 w 140"/>
                <a:gd name="T39" fmla="*/ 99 h 310"/>
                <a:gd name="T40" fmla="*/ 22 w 140"/>
                <a:gd name="T41" fmla="*/ 112 h 310"/>
                <a:gd name="T42" fmla="*/ 18 w 140"/>
                <a:gd name="T43" fmla="*/ 120 h 310"/>
                <a:gd name="T44" fmla="*/ 16 w 140"/>
                <a:gd name="T45" fmla="*/ 128 h 310"/>
                <a:gd name="T46" fmla="*/ 18 w 140"/>
                <a:gd name="T47" fmla="*/ 140 h 310"/>
                <a:gd name="T48" fmla="*/ 12 w 140"/>
                <a:gd name="T49" fmla="*/ 153 h 310"/>
                <a:gd name="T50" fmla="*/ 11 w 140"/>
                <a:gd name="T51" fmla="*/ 163 h 310"/>
                <a:gd name="T52" fmla="*/ 10 w 140"/>
                <a:gd name="T53" fmla="*/ 174 h 310"/>
                <a:gd name="T54" fmla="*/ 13 w 140"/>
                <a:gd name="T55" fmla="*/ 185 h 310"/>
                <a:gd name="T56" fmla="*/ 16 w 140"/>
                <a:gd name="T57" fmla="*/ 195 h 310"/>
                <a:gd name="T58" fmla="*/ 15 w 140"/>
                <a:gd name="T59" fmla="*/ 203 h 310"/>
                <a:gd name="T60" fmla="*/ 12 w 140"/>
                <a:gd name="T61" fmla="*/ 213 h 310"/>
                <a:gd name="T62" fmla="*/ 8 w 140"/>
                <a:gd name="T63" fmla="*/ 224 h 310"/>
                <a:gd name="T64" fmla="*/ 8 w 140"/>
                <a:gd name="T65" fmla="*/ 233 h 310"/>
                <a:gd name="T66" fmla="*/ 0 w 140"/>
                <a:gd name="T67" fmla="*/ 253 h 310"/>
                <a:gd name="T68" fmla="*/ 7 w 140"/>
                <a:gd name="T69" fmla="*/ 258 h 310"/>
                <a:gd name="T70" fmla="*/ 8 w 140"/>
                <a:gd name="T71" fmla="*/ 267 h 310"/>
                <a:gd name="T72" fmla="*/ 26 w 140"/>
                <a:gd name="T73" fmla="*/ 274 h 310"/>
                <a:gd name="T74" fmla="*/ 28 w 140"/>
                <a:gd name="T75" fmla="*/ 269 h 310"/>
                <a:gd name="T76" fmla="*/ 33 w 140"/>
                <a:gd name="T77" fmla="*/ 255 h 310"/>
                <a:gd name="T78" fmla="*/ 41 w 140"/>
                <a:gd name="T79" fmla="*/ 247 h 310"/>
                <a:gd name="T80" fmla="*/ 44 w 140"/>
                <a:gd name="T81" fmla="*/ 239 h 310"/>
                <a:gd name="T82" fmla="*/ 53 w 140"/>
                <a:gd name="T83" fmla="*/ 231 h 310"/>
                <a:gd name="T84" fmla="*/ 44 w 140"/>
                <a:gd name="T85" fmla="*/ 216 h 310"/>
                <a:gd name="T86" fmla="*/ 49 w 140"/>
                <a:gd name="T87" fmla="*/ 202 h 310"/>
                <a:gd name="T88" fmla="*/ 55 w 140"/>
                <a:gd name="T89" fmla="*/ 198 h 310"/>
                <a:gd name="T90" fmla="*/ 58 w 140"/>
                <a:gd name="T91" fmla="*/ 186 h 310"/>
                <a:gd name="T92" fmla="*/ 60 w 140"/>
                <a:gd name="T93" fmla="*/ 176 h 310"/>
                <a:gd name="T94" fmla="*/ 69 w 140"/>
                <a:gd name="T95" fmla="*/ 178 h 310"/>
                <a:gd name="T96" fmla="*/ 67 w 140"/>
                <a:gd name="T97" fmla="*/ 174 h 310"/>
                <a:gd name="T98" fmla="*/ 59 w 140"/>
                <a:gd name="T99" fmla="*/ 159 h 310"/>
                <a:gd name="T100" fmla="*/ 78 w 140"/>
                <a:gd name="T101" fmla="*/ 157 h 310"/>
                <a:gd name="T102" fmla="*/ 80 w 140"/>
                <a:gd name="T103" fmla="*/ 145 h 310"/>
                <a:gd name="T104" fmla="*/ 102 w 140"/>
                <a:gd name="T105" fmla="*/ 139 h 310"/>
                <a:gd name="T106" fmla="*/ 114 w 140"/>
                <a:gd name="T107" fmla="*/ 114 h 310"/>
                <a:gd name="T108" fmla="*/ 106 w 140"/>
                <a:gd name="T109" fmla="*/ 92 h 310"/>
                <a:gd name="T110" fmla="*/ 108 w 140"/>
                <a:gd name="T111" fmla="*/ 81 h 310"/>
                <a:gd name="T112" fmla="*/ 110 w 140"/>
                <a:gd name="T113" fmla="*/ 71 h 310"/>
                <a:gd name="T114" fmla="*/ 120 w 140"/>
                <a:gd name="T115" fmla="*/ 58 h 310"/>
                <a:gd name="T116" fmla="*/ 128 w 140"/>
                <a:gd name="T117" fmla="*/ 49 h 310"/>
                <a:gd name="T118" fmla="*/ 136 w 140"/>
                <a:gd name="T119" fmla="*/ 4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 h="310">
                  <a:moveTo>
                    <a:pt x="59" y="306"/>
                  </a:moveTo>
                  <a:cubicBezTo>
                    <a:pt x="59" y="306"/>
                    <a:pt x="58" y="307"/>
                    <a:pt x="58" y="307"/>
                  </a:cubicBezTo>
                  <a:cubicBezTo>
                    <a:pt x="58" y="308"/>
                    <a:pt x="58" y="308"/>
                    <a:pt x="57" y="308"/>
                  </a:cubicBezTo>
                  <a:cubicBezTo>
                    <a:pt x="57" y="309"/>
                    <a:pt x="56" y="309"/>
                    <a:pt x="56" y="309"/>
                  </a:cubicBezTo>
                  <a:cubicBezTo>
                    <a:pt x="56" y="309"/>
                    <a:pt x="55" y="309"/>
                    <a:pt x="55" y="309"/>
                  </a:cubicBezTo>
                  <a:cubicBezTo>
                    <a:pt x="55" y="309"/>
                    <a:pt x="55" y="308"/>
                    <a:pt x="54" y="308"/>
                  </a:cubicBezTo>
                  <a:cubicBezTo>
                    <a:pt x="54" y="309"/>
                    <a:pt x="53" y="309"/>
                    <a:pt x="53" y="309"/>
                  </a:cubicBezTo>
                  <a:cubicBezTo>
                    <a:pt x="53" y="309"/>
                    <a:pt x="52" y="309"/>
                    <a:pt x="51" y="309"/>
                  </a:cubicBezTo>
                  <a:cubicBezTo>
                    <a:pt x="51" y="309"/>
                    <a:pt x="50" y="310"/>
                    <a:pt x="50" y="310"/>
                  </a:cubicBezTo>
                  <a:cubicBezTo>
                    <a:pt x="49" y="310"/>
                    <a:pt x="49" y="310"/>
                    <a:pt x="49" y="310"/>
                  </a:cubicBezTo>
                  <a:cubicBezTo>
                    <a:pt x="49" y="310"/>
                    <a:pt x="47" y="309"/>
                    <a:pt x="47" y="309"/>
                  </a:cubicBezTo>
                  <a:cubicBezTo>
                    <a:pt x="47" y="309"/>
                    <a:pt x="46" y="309"/>
                    <a:pt x="46" y="309"/>
                  </a:cubicBezTo>
                  <a:cubicBezTo>
                    <a:pt x="46" y="308"/>
                    <a:pt x="45" y="308"/>
                    <a:pt x="44" y="308"/>
                  </a:cubicBezTo>
                  <a:cubicBezTo>
                    <a:pt x="44" y="308"/>
                    <a:pt x="43" y="308"/>
                    <a:pt x="43" y="308"/>
                  </a:cubicBezTo>
                  <a:cubicBezTo>
                    <a:pt x="43" y="308"/>
                    <a:pt x="42" y="308"/>
                    <a:pt x="41" y="308"/>
                  </a:cubicBezTo>
                  <a:cubicBezTo>
                    <a:pt x="40" y="308"/>
                    <a:pt x="38" y="308"/>
                    <a:pt x="38" y="308"/>
                  </a:cubicBezTo>
                  <a:cubicBezTo>
                    <a:pt x="38" y="307"/>
                    <a:pt x="37" y="307"/>
                    <a:pt x="37" y="307"/>
                  </a:cubicBezTo>
                  <a:cubicBezTo>
                    <a:pt x="36" y="307"/>
                    <a:pt x="35" y="307"/>
                    <a:pt x="35" y="308"/>
                  </a:cubicBezTo>
                  <a:cubicBezTo>
                    <a:pt x="35" y="308"/>
                    <a:pt x="35" y="308"/>
                    <a:pt x="34" y="308"/>
                  </a:cubicBezTo>
                  <a:cubicBezTo>
                    <a:pt x="34" y="281"/>
                    <a:pt x="34" y="281"/>
                    <a:pt x="34" y="281"/>
                  </a:cubicBezTo>
                  <a:cubicBezTo>
                    <a:pt x="35" y="282"/>
                    <a:pt x="37" y="285"/>
                    <a:pt x="37" y="285"/>
                  </a:cubicBezTo>
                  <a:cubicBezTo>
                    <a:pt x="37" y="285"/>
                    <a:pt x="36" y="286"/>
                    <a:pt x="36" y="286"/>
                  </a:cubicBezTo>
                  <a:cubicBezTo>
                    <a:pt x="35" y="287"/>
                    <a:pt x="35" y="288"/>
                    <a:pt x="35" y="288"/>
                  </a:cubicBezTo>
                  <a:cubicBezTo>
                    <a:pt x="35" y="288"/>
                    <a:pt x="36" y="289"/>
                    <a:pt x="36" y="289"/>
                  </a:cubicBezTo>
                  <a:cubicBezTo>
                    <a:pt x="36" y="289"/>
                    <a:pt x="38" y="289"/>
                    <a:pt x="38" y="289"/>
                  </a:cubicBezTo>
                  <a:cubicBezTo>
                    <a:pt x="38" y="290"/>
                    <a:pt x="38" y="290"/>
                    <a:pt x="38" y="291"/>
                  </a:cubicBezTo>
                  <a:cubicBezTo>
                    <a:pt x="38" y="291"/>
                    <a:pt x="39" y="293"/>
                    <a:pt x="39" y="293"/>
                  </a:cubicBezTo>
                  <a:cubicBezTo>
                    <a:pt x="40" y="293"/>
                    <a:pt x="41" y="295"/>
                    <a:pt x="41" y="295"/>
                  </a:cubicBezTo>
                  <a:cubicBezTo>
                    <a:pt x="41" y="295"/>
                    <a:pt x="42" y="295"/>
                    <a:pt x="42" y="295"/>
                  </a:cubicBezTo>
                  <a:cubicBezTo>
                    <a:pt x="42" y="296"/>
                    <a:pt x="42" y="296"/>
                    <a:pt x="42" y="296"/>
                  </a:cubicBezTo>
                  <a:cubicBezTo>
                    <a:pt x="42" y="296"/>
                    <a:pt x="44" y="298"/>
                    <a:pt x="44" y="298"/>
                  </a:cubicBezTo>
                  <a:cubicBezTo>
                    <a:pt x="45" y="298"/>
                    <a:pt x="45" y="299"/>
                    <a:pt x="46" y="299"/>
                  </a:cubicBezTo>
                  <a:cubicBezTo>
                    <a:pt x="46" y="299"/>
                    <a:pt x="47" y="300"/>
                    <a:pt x="47" y="300"/>
                  </a:cubicBezTo>
                  <a:cubicBezTo>
                    <a:pt x="47" y="300"/>
                    <a:pt x="47" y="300"/>
                    <a:pt x="48" y="301"/>
                  </a:cubicBezTo>
                  <a:cubicBezTo>
                    <a:pt x="48" y="301"/>
                    <a:pt x="49" y="302"/>
                    <a:pt x="49" y="302"/>
                  </a:cubicBezTo>
                  <a:cubicBezTo>
                    <a:pt x="49" y="302"/>
                    <a:pt x="49" y="303"/>
                    <a:pt x="50" y="303"/>
                  </a:cubicBezTo>
                  <a:cubicBezTo>
                    <a:pt x="50" y="303"/>
                    <a:pt x="52" y="304"/>
                    <a:pt x="53" y="305"/>
                  </a:cubicBezTo>
                  <a:cubicBezTo>
                    <a:pt x="53" y="305"/>
                    <a:pt x="54" y="305"/>
                    <a:pt x="55" y="305"/>
                  </a:cubicBezTo>
                  <a:cubicBezTo>
                    <a:pt x="55" y="305"/>
                    <a:pt x="56" y="305"/>
                    <a:pt x="57" y="305"/>
                  </a:cubicBezTo>
                  <a:cubicBezTo>
                    <a:pt x="57" y="305"/>
                    <a:pt x="58" y="305"/>
                    <a:pt x="58" y="305"/>
                  </a:cubicBezTo>
                  <a:cubicBezTo>
                    <a:pt x="58" y="305"/>
                    <a:pt x="59" y="305"/>
                    <a:pt x="59" y="306"/>
                  </a:cubicBezTo>
                  <a:close/>
                  <a:moveTo>
                    <a:pt x="68" y="306"/>
                  </a:moveTo>
                  <a:cubicBezTo>
                    <a:pt x="68" y="306"/>
                    <a:pt x="68" y="306"/>
                    <a:pt x="68" y="306"/>
                  </a:cubicBezTo>
                  <a:cubicBezTo>
                    <a:pt x="67" y="306"/>
                    <a:pt x="66" y="306"/>
                    <a:pt x="66" y="306"/>
                  </a:cubicBezTo>
                  <a:cubicBezTo>
                    <a:pt x="65" y="306"/>
                    <a:pt x="65" y="306"/>
                    <a:pt x="65" y="306"/>
                  </a:cubicBezTo>
                  <a:cubicBezTo>
                    <a:pt x="65" y="306"/>
                    <a:pt x="65" y="306"/>
                    <a:pt x="65" y="306"/>
                  </a:cubicBezTo>
                  <a:cubicBezTo>
                    <a:pt x="64" y="306"/>
                    <a:pt x="64" y="307"/>
                    <a:pt x="64" y="307"/>
                  </a:cubicBezTo>
                  <a:cubicBezTo>
                    <a:pt x="64" y="307"/>
                    <a:pt x="64" y="307"/>
                    <a:pt x="64" y="307"/>
                  </a:cubicBezTo>
                  <a:cubicBezTo>
                    <a:pt x="64" y="307"/>
                    <a:pt x="64" y="307"/>
                    <a:pt x="64" y="307"/>
                  </a:cubicBezTo>
                  <a:cubicBezTo>
                    <a:pt x="64" y="307"/>
                    <a:pt x="64" y="307"/>
                    <a:pt x="64" y="307"/>
                  </a:cubicBezTo>
                  <a:cubicBezTo>
                    <a:pt x="64" y="307"/>
                    <a:pt x="64" y="307"/>
                    <a:pt x="64" y="307"/>
                  </a:cubicBezTo>
                  <a:cubicBezTo>
                    <a:pt x="64" y="307"/>
                    <a:pt x="64" y="306"/>
                    <a:pt x="63" y="306"/>
                  </a:cubicBezTo>
                  <a:cubicBezTo>
                    <a:pt x="63" y="306"/>
                    <a:pt x="63" y="306"/>
                    <a:pt x="63" y="306"/>
                  </a:cubicBezTo>
                  <a:cubicBezTo>
                    <a:pt x="63" y="307"/>
                    <a:pt x="63" y="307"/>
                    <a:pt x="63" y="307"/>
                  </a:cubicBezTo>
                  <a:cubicBezTo>
                    <a:pt x="63" y="307"/>
                    <a:pt x="63" y="307"/>
                    <a:pt x="63" y="307"/>
                  </a:cubicBezTo>
                  <a:cubicBezTo>
                    <a:pt x="63" y="307"/>
                    <a:pt x="63" y="307"/>
                    <a:pt x="63" y="307"/>
                  </a:cubicBezTo>
                  <a:cubicBezTo>
                    <a:pt x="63" y="307"/>
                    <a:pt x="62" y="307"/>
                    <a:pt x="62" y="307"/>
                  </a:cubicBezTo>
                  <a:cubicBezTo>
                    <a:pt x="62" y="307"/>
                    <a:pt x="62" y="307"/>
                    <a:pt x="62" y="307"/>
                  </a:cubicBezTo>
                  <a:cubicBezTo>
                    <a:pt x="62" y="307"/>
                    <a:pt x="62" y="307"/>
                    <a:pt x="62" y="307"/>
                  </a:cubicBezTo>
                  <a:cubicBezTo>
                    <a:pt x="62" y="307"/>
                    <a:pt x="62" y="308"/>
                    <a:pt x="62" y="308"/>
                  </a:cubicBezTo>
                  <a:cubicBezTo>
                    <a:pt x="62" y="308"/>
                    <a:pt x="62" y="308"/>
                    <a:pt x="62" y="308"/>
                  </a:cubicBezTo>
                  <a:cubicBezTo>
                    <a:pt x="62" y="308"/>
                    <a:pt x="62" y="308"/>
                    <a:pt x="62" y="308"/>
                  </a:cubicBezTo>
                  <a:cubicBezTo>
                    <a:pt x="62" y="308"/>
                    <a:pt x="62" y="308"/>
                    <a:pt x="62" y="308"/>
                  </a:cubicBezTo>
                  <a:cubicBezTo>
                    <a:pt x="62" y="308"/>
                    <a:pt x="62" y="308"/>
                    <a:pt x="62" y="308"/>
                  </a:cubicBezTo>
                  <a:cubicBezTo>
                    <a:pt x="63" y="308"/>
                    <a:pt x="63" y="308"/>
                    <a:pt x="63" y="308"/>
                  </a:cubicBezTo>
                  <a:cubicBezTo>
                    <a:pt x="63" y="308"/>
                    <a:pt x="63" y="308"/>
                    <a:pt x="63" y="308"/>
                  </a:cubicBezTo>
                  <a:cubicBezTo>
                    <a:pt x="63" y="308"/>
                    <a:pt x="63" y="308"/>
                    <a:pt x="63" y="308"/>
                  </a:cubicBezTo>
                  <a:cubicBezTo>
                    <a:pt x="63" y="308"/>
                    <a:pt x="63" y="308"/>
                    <a:pt x="63" y="308"/>
                  </a:cubicBezTo>
                  <a:cubicBezTo>
                    <a:pt x="63" y="308"/>
                    <a:pt x="63" y="308"/>
                    <a:pt x="63" y="308"/>
                  </a:cubicBezTo>
                  <a:cubicBezTo>
                    <a:pt x="64" y="308"/>
                    <a:pt x="64" y="308"/>
                    <a:pt x="64" y="308"/>
                  </a:cubicBezTo>
                  <a:cubicBezTo>
                    <a:pt x="64" y="308"/>
                    <a:pt x="64" y="308"/>
                    <a:pt x="64" y="308"/>
                  </a:cubicBezTo>
                  <a:cubicBezTo>
                    <a:pt x="64" y="308"/>
                    <a:pt x="64" y="308"/>
                    <a:pt x="65" y="308"/>
                  </a:cubicBezTo>
                  <a:cubicBezTo>
                    <a:pt x="65" y="308"/>
                    <a:pt x="65" y="308"/>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6" y="308"/>
                    <a:pt x="66" y="308"/>
                    <a:pt x="66" y="307"/>
                  </a:cubicBezTo>
                  <a:cubicBezTo>
                    <a:pt x="66" y="307"/>
                    <a:pt x="66" y="307"/>
                    <a:pt x="66" y="307"/>
                  </a:cubicBezTo>
                  <a:cubicBezTo>
                    <a:pt x="66" y="307"/>
                    <a:pt x="66" y="307"/>
                    <a:pt x="66" y="307"/>
                  </a:cubicBezTo>
                  <a:cubicBezTo>
                    <a:pt x="66" y="307"/>
                    <a:pt x="66" y="307"/>
                    <a:pt x="66" y="307"/>
                  </a:cubicBezTo>
                  <a:cubicBezTo>
                    <a:pt x="67" y="307"/>
                    <a:pt x="67" y="307"/>
                    <a:pt x="67" y="307"/>
                  </a:cubicBezTo>
                  <a:cubicBezTo>
                    <a:pt x="67" y="307"/>
                    <a:pt x="67" y="307"/>
                    <a:pt x="67" y="307"/>
                  </a:cubicBezTo>
                  <a:cubicBezTo>
                    <a:pt x="67" y="307"/>
                    <a:pt x="67" y="307"/>
                    <a:pt x="67" y="307"/>
                  </a:cubicBezTo>
                  <a:cubicBezTo>
                    <a:pt x="67" y="307"/>
                    <a:pt x="67" y="307"/>
                    <a:pt x="67" y="307"/>
                  </a:cubicBezTo>
                  <a:cubicBezTo>
                    <a:pt x="67" y="307"/>
                    <a:pt x="67" y="307"/>
                    <a:pt x="67" y="307"/>
                  </a:cubicBezTo>
                  <a:cubicBezTo>
                    <a:pt x="67" y="307"/>
                    <a:pt x="67" y="307"/>
                    <a:pt x="67" y="307"/>
                  </a:cubicBezTo>
                  <a:cubicBezTo>
                    <a:pt x="68" y="307"/>
                    <a:pt x="68" y="307"/>
                    <a:pt x="68" y="307"/>
                  </a:cubicBezTo>
                  <a:cubicBezTo>
                    <a:pt x="68" y="307"/>
                    <a:pt x="68" y="307"/>
                    <a:pt x="68" y="307"/>
                  </a:cubicBezTo>
                  <a:cubicBezTo>
                    <a:pt x="68" y="307"/>
                    <a:pt x="68" y="307"/>
                    <a:pt x="68" y="307"/>
                  </a:cubicBezTo>
                  <a:cubicBezTo>
                    <a:pt x="68" y="307"/>
                    <a:pt x="68" y="307"/>
                    <a:pt x="68" y="307"/>
                  </a:cubicBezTo>
                  <a:cubicBezTo>
                    <a:pt x="68" y="307"/>
                    <a:pt x="68" y="307"/>
                    <a:pt x="68" y="307"/>
                  </a:cubicBezTo>
                  <a:cubicBezTo>
                    <a:pt x="68" y="307"/>
                    <a:pt x="68" y="307"/>
                    <a:pt x="68" y="307"/>
                  </a:cubicBezTo>
                  <a:cubicBezTo>
                    <a:pt x="68" y="306"/>
                    <a:pt x="68" y="306"/>
                    <a:pt x="68" y="306"/>
                  </a:cubicBezTo>
                  <a:close/>
                  <a:moveTo>
                    <a:pt x="139" y="37"/>
                  </a:moveTo>
                  <a:cubicBezTo>
                    <a:pt x="139" y="37"/>
                    <a:pt x="140" y="37"/>
                    <a:pt x="140" y="36"/>
                  </a:cubicBezTo>
                  <a:cubicBezTo>
                    <a:pt x="140" y="36"/>
                    <a:pt x="140" y="36"/>
                    <a:pt x="140" y="36"/>
                  </a:cubicBezTo>
                  <a:cubicBezTo>
                    <a:pt x="140" y="36"/>
                    <a:pt x="140" y="35"/>
                    <a:pt x="140" y="35"/>
                  </a:cubicBezTo>
                  <a:cubicBezTo>
                    <a:pt x="140" y="35"/>
                    <a:pt x="139" y="34"/>
                    <a:pt x="139" y="34"/>
                  </a:cubicBezTo>
                  <a:cubicBezTo>
                    <a:pt x="139" y="34"/>
                    <a:pt x="139" y="33"/>
                    <a:pt x="139" y="33"/>
                  </a:cubicBezTo>
                  <a:cubicBezTo>
                    <a:pt x="138" y="33"/>
                    <a:pt x="138" y="32"/>
                    <a:pt x="138" y="32"/>
                  </a:cubicBezTo>
                  <a:cubicBezTo>
                    <a:pt x="138" y="32"/>
                    <a:pt x="138" y="31"/>
                    <a:pt x="138" y="31"/>
                  </a:cubicBezTo>
                  <a:cubicBezTo>
                    <a:pt x="138" y="30"/>
                    <a:pt x="138" y="30"/>
                    <a:pt x="138" y="30"/>
                  </a:cubicBezTo>
                  <a:cubicBezTo>
                    <a:pt x="138" y="30"/>
                    <a:pt x="138" y="30"/>
                    <a:pt x="137" y="30"/>
                  </a:cubicBezTo>
                  <a:cubicBezTo>
                    <a:pt x="137" y="30"/>
                    <a:pt x="137" y="30"/>
                    <a:pt x="137" y="30"/>
                  </a:cubicBezTo>
                  <a:cubicBezTo>
                    <a:pt x="137" y="30"/>
                    <a:pt x="137" y="29"/>
                    <a:pt x="137" y="29"/>
                  </a:cubicBezTo>
                  <a:cubicBezTo>
                    <a:pt x="137" y="29"/>
                    <a:pt x="136" y="29"/>
                    <a:pt x="136" y="29"/>
                  </a:cubicBezTo>
                  <a:cubicBezTo>
                    <a:pt x="136" y="30"/>
                    <a:pt x="136" y="30"/>
                    <a:pt x="136" y="30"/>
                  </a:cubicBezTo>
                  <a:cubicBezTo>
                    <a:pt x="135" y="30"/>
                    <a:pt x="135" y="30"/>
                    <a:pt x="135" y="30"/>
                  </a:cubicBezTo>
                  <a:cubicBezTo>
                    <a:pt x="134" y="31"/>
                    <a:pt x="134" y="31"/>
                    <a:pt x="134" y="31"/>
                  </a:cubicBezTo>
                  <a:cubicBezTo>
                    <a:pt x="134" y="30"/>
                    <a:pt x="134" y="30"/>
                    <a:pt x="134" y="30"/>
                  </a:cubicBezTo>
                  <a:cubicBezTo>
                    <a:pt x="133" y="30"/>
                    <a:pt x="133" y="30"/>
                    <a:pt x="133" y="30"/>
                  </a:cubicBezTo>
                  <a:cubicBezTo>
                    <a:pt x="133" y="30"/>
                    <a:pt x="133" y="30"/>
                    <a:pt x="133" y="30"/>
                  </a:cubicBezTo>
                  <a:cubicBezTo>
                    <a:pt x="133" y="30"/>
                    <a:pt x="133" y="31"/>
                    <a:pt x="133" y="31"/>
                  </a:cubicBezTo>
                  <a:cubicBezTo>
                    <a:pt x="133" y="31"/>
                    <a:pt x="133" y="31"/>
                    <a:pt x="133" y="31"/>
                  </a:cubicBezTo>
                  <a:cubicBezTo>
                    <a:pt x="133" y="31"/>
                    <a:pt x="133" y="32"/>
                    <a:pt x="133" y="32"/>
                  </a:cubicBezTo>
                  <a:cubicBezTo>
                    <a:pt x="133" y="32"/>
                    <a:pt x="133" y="33"/>
                    <a:pt x="133" y="33"/>
                  </a:cubicBezTo>
                  <a:cubicBezTo>
                    <a:pt x="133" y="33"/>
                    <a:pt x="133" y="33"/>
                    <a:pt x="133" y="33"/>
                  </a:cubicBezTo>
                  <a:cubicBezTo>
                    <a:pt x="133" y="33"/>
                    <a:pt x="133" y="34"/>
                    <a:pt x="133" y="34"/>
                  </a:cubicBezTo>
                  <a:cubicBezTo>
                    <a:pt x="133" y="34"/>
                    <a:pt x="133" y="35"/>
                    <a:pt x="133" y="35"/>
                  </a:cubicBezTo>
                  <a:cubicBezTo>
                    <a:pt x="132" y="38"/>
                    <a:pt x="132" y="38"/>
                    <a:pt x="132" y="38"/>
                  </a:cubicBezTo>
                  <a:cubicBezTo>
                    <a:pt x="131" y="38"/>
                    <a:pt x="131" y="38"/>
                    <a:pt x="131" y="38"/>
                  </a:cubicBezTo>
                  <a:cubicBezTo>
                    <a:pt x="131" y="38"/>
                    <a:pt x="131" y="38"/>
                    <a:pt x="130" y="39"/>
                  </a:cubicBezTo>
                  <a:cubicBezTo>
                    <a:pt x="130" y="39"/>
                    <a:pt x="131" y="39"/>
                    <a:pt x="130" y="39"/>
                  </a:cubicBezTo>
                  <a:cubicBezTo>
                    <a:pt x="130" y="39"/>
                    <a:pt x="130" y="39"/>
                    <a:pt x="130" y="40"/>
                  </a:cubicBezTo>
                  <a:cubicBezTo>
                    <a:pt x="129" y="40"/>
                    <a:pt x="129" y="40"/>
                    <a:pt x="129" y="40"/>
                  </a:cubicBezTo>
                  <a:cubicBezTo>
                    <a:pt x="129" y="40"/>
                    <a:pt x="128" y="40"/>
                    <a:pt x="128" y="41"/>
                  </a:cubicBezTo>
                  <a:cubicBezTo>
                    <a:pt x="128" y="41"/>
                    <a:pt x="127" y="41"/>
                    <a:pt x="127" y="41"/>
                  </a:cubicBezTo>
                  <a:cubicBezTo>
                    <a:pt x="127" y="42"/>
                    <a:pt x="127" y="42"/>
                    <a:pt x="127" y="42"/>
                  </a:cubicBezTo>
                  <a:cubicBezTo>
                    <a:pt x="127" y="42"/>
                    <a:pt x="126" y="42"/>
                    <a:pt x="126" y="42"/>
                  </a:cubicBezTo>
                  <a:cubicBezTo>
                    <a:pt x="126" y="42"/>
                    <a:pt x="126" y="43"/>
                    <a:pt x="126" y="43"/>
                  </a:cubicBezTo>
                  <a:cubicBezTo>
                    <a:pt x="126" y="43"/>
                    <a:pt x="126" y="44"/>
                    <a:pt x="126" y="44"/>
                  </a:cubicBezTo>
                  <a:cubicBezTo>
                    <a:pt x="126" y="44"/>
                    <a:pt x="125" y="44"/>
                    <a:pt x="125" y="44"/>
                  </a:cubicBezTo>
                  <a:cubicBezTo>
                    <a:pt x="125" y="44"/>
                    <a:pt x="124" y="44"/>
                    <a:pt x="124" y="44"/>
                  </a:cubicBezTo>
                  <a:cubicBezTo>
                    <a:pt x="124" y="44"/>
                    <a:pt x="123" y="44"/>
                    <a:pt x="123" y="43"/>
                  </a:cubicBezTo>
                  <a:cubicBezTo>
                    <a:pt x="123" y="43"/>
                    <a:pt x="122" y="43"/>
                    <a:pt x="122" y="43"/>
                  </a:cubicBezTo>
                  <a:cubicBezTo>
                    <a:pt x="122" y="43"/>
                    <a:pt x="121" y="44"/>
                    <a:pt x="121" y="44"/>
                  </a:cubicBezTo>
                  <a:cubicBezTo>
                    <a:pt x="121" y="44"/>
                    <a:pt x="121" y="45"/>
                    <a:pt x="120" y="45"/>
                  </a:cubicBezTo>
                  <a:cubicBezTo>
                    <a:pt x="120" y="45"/>
                    <a:pt x="120" y="45"/>
                    <a:pt x="120" y="45"/>
                  </a:cubicBezTo>
                  <a:cubicBezTo>
                    <a:pt x="120" y="45"/>
                    <a:pt x="119" y="44"/>
                    <a:pt x="119" y="44"/>
                  </a:cubicBezTo>
                  <a:cubicBezTo>
                    <a:pt x="119" y="44"/>
                    <a:pt x="118" y="45"/>
                    <a:pt x="118" y="45"/>
                  </a:cubicBezTo>
                  <a:cubicBezTo>
                    <a:pt x="118" y="45"/>
                    <a:pt x="117" y="45"/>
                    <a:pt x="117" y="44"/>
                  </a:cubicBezTo>
                  <a:cubicBezTo>
                    <a:pt x="117" y="44"/>
                    <a:pt x="117" y="44"/>
                    <a:pt x="117" y="44"/>
                  </a:cubicBezTo>
                  <a:cubicBezTo>
                    <a:pt x="116" y="45"/>
                    <a:pt x="116" y="45"/>
                    <a:pt x="116" y="45"/>
                  </a:cubicBezTo>
                  <a:cubicBezTo>
                    <a:pt x="115" y="45"/>
                    <a:pt x="115" y="45"/>
                    <a:pt x="115" y="45"/>
                  </a:cubicBezTo>
                  <a:cubicBezTo>
                    <a:pt x="109" y="43"/>
                    <a:pt x="109" y="43"/>
                    <a:pt x="109" y="43"/>
                  </a:cubicBezTo>
                  <a:cubicBezTo>
                    <a:pt x="105" y="43"/>
                    <a:pt x="105" y="43"/>
                    <a:pt x="105" y="43"/>
                  </a:cubicBezTo>
                  <a:cubicBezTo>
                    <a:pt x="105" y="43"/>
                    <a:pt x="105" y="43"/>
                    <a:pt x="105" y="43"/>
                  </a:cubicBezTo>
                  <a:cubicBezTo>
                    <a:pt x="105" y="43"/>
                    <a:pt x="104" y="42"/>
                    <a:pt x="104" y="42"/>
                  </a:cubicBezTo>
                  <a:cubicBezTo>
                    <a:pt x="104" y="42"/>
                    <a:pt x="105" y="42"/>
                    <a:pt x="105" y="42"/>
                  </a:cubicBezTo>
                  <a:cubicBezTo>
                    <a:pt x="105" y="42"/>
                    <a:pt x="105" y="41"/>
                    <a:pt x="105" y="41"/>
                  </a:cubicBezTo>
                  <a:cubicBezTo>
                    <a:pt x="105" y="41"/>
                    <a:pt x="106" y="41"/>
                    <a:pt x="106" y="41"/>
                  </a:cubicBezTo>
                  <a:cubicBezTo>
                    <a:pt x="106" y="40"/>
                    <a:pt x="106" y="40"/>
                    <a:pt x="106" y="40"/>
                  </a:cubicBezTo>
                  <a:cubicBezTo>
                    <a:pt x="106" y="40"/>
                    <a:pt x="106" y="40"/>
                    <a:pt x="106" y="40"/>
                  </a:cubicBezTo>
                  <a:cubicBezTo>
                    <a:pt x="106" y="40"/>
                    <a:pt x="107" y="40"/>
                    <a:pt x="107" y="40"/>
                  </a:cubicBezTo>
                  <a:cubicBezTo>
                    <a:pt x="107" y="40"/>
                    <a:pt x="107" y="40"/>
                    <a:pt x="107" y="40"/>
                  </a:cubicBezTo>
                  <a:cubicBezTo>
                    <a:pt x="107" y="40"/>
                    <a:pt x="107" y="39"/>
                    <a:pt x="107" y="39"/>
                  </a:cubicBezTo>
                  <a:cubicBezTo>
                    <a:pt x="107" y="39"/>
                    <a:pt x="107" y="39"/>
                    <a:pt x="107" y="39"/>
                  </a:cubicBezTo>
                  <a:cubicBezTo>
                    <a:pt x="107" y="39"/>
                    <a:pt x="107" y="38"/>
                    <a:pt x="108" y="38"/>
                  </a:cubicBezTo>
                  <a:cubicBezTo>
                    <a:pt x="108" y="38"/>
                    <a:pt x="108" y="38"/>
                    <a:pt x="108" y="38"/>
                  </a:cubicBezTo>
                  <a:cubicBezTo>
                    <a:pt x="108" y="36"/>
                    <a:pt x="108" y="36"/>
                    <a:pt x="108" y="36"/>
                  </a:cubicBezTo>
                  <a:cubicBezTo>
                    <a:pt x="108" y="36"/>
                    <a:pt x="108" y="35"/>
                    <a:pt x="108" y="35"/>
                  </a:cubicBezTo>
                  <a:cubicBezTo>
                    <a:pt x="108" y="35"/>
                    <a:pt x="108" y="35"/>
                    <a:pt x="108" y="35"/>
                  </a:cubicBezTo>
                  <a:cubicBezTo>
                    <a:pt x="108" y="35"/>
                    <a:pt x="108" y="35"/>
                    <a:pt x="108" y="34"/>
                  </a:cubicBezTo>
                  <a:cubicBezTo>
                    <a:pt x="108" y="34"/>
                    <a:pt x="108" y="34"/>
                    <a:pt x="108" y="34"/>
                  </a:cubicBezTo>
                  <a:cubicBezTo>
                    <a:pt x="108" y="34"/>
                    <a:pt x="110" y="33"/>
                    <a:pt x="110" y="33"/>
                  </a:cubicBezTo>
                  <a:cubicBezTo>
                    <a:pt x="110" y="33"/>
                    <a:pt x="110" y="32"/>
                    <a:pt x="110" y="32"/>
                  </a:cubicBezTo>
                  <a:cubicBezTo>
                    <a:pt x="110" y="32"/>
                    <a:pt x="111" y="32"/>
                    <a:pt x="111" y="32"/>
                  </a:cubicBezTo>
                  <a:cubicBezTo>
                    <a:pt x="111" y="32"/>
                    <a:pt x="111" y="31"/>
                    <a:pt x="111" y="31"/>
                  </a:cubicBezTo>
                  <a:cubicBezTo>
                    <a:pt x="112" y="29"/>
                    <a:pt x="112" y="29"/>
                    <a:pt x="112" y="29"/>
                  </a:cubicBezTo>
                  <a:cubicBezTo>
                    <a:pt x="112" y="28"/>
                    <a:pt x="112" y="28"/>
                    <a:pt x="112" y="28"/>
                  </a:cubicBezTo>
                  <a:cubicBezTo>
                    <a:pt x="110" y="26"/>
                    <a:pt x="110" y="26"/>
                    <a:pt x="110" y="26"/>
                  </a:cubicBezTo>
                  <a:cubicBezTo>
                    <a:pt x="108" y="25"/>
                    <a:pt x="108" y="25"/>
                    <a:pt x="108" y="25"/>
                  </a:cubicBezTo>
                  <a:cubicBezTo>
                    <a:pt x="107" y="25"/>
                    <a:pt x="107" y="25"/>
                    <a:pt x="107" y="25"/>
                  </a:cubicBezTo>
                  <a:cubicBezTo>
                    <a:pt x="106" y="24"/>
                    <a:pt x="106" y="24"/>
                    <a:pt x="106" y="24"/>
                  </a:cubicBezTo>
                  <a:cubicBezTo>
                    <a:pt x="105" y="24"/>
                    <a:pt x="105" y="24"/>
                    <a:pt x="105" y="24"/>
                  </a:cubicBezTo>
                  <a:cubicBezTo>
                    <a:pt x="101" y="22"/>
                    <a:pt x="101" y="22"/>
                    <a:pt x="101" y="22"/>
                  </a:cubicBezTo>
                  <a:cubicBezTo>
                    <a:pt x="99" y="20"/>
                    <a:pt x="99" y="20"/>
                    <a:pt x="99" y="20"/>
                  </a:cubicBezTo>
                  <a:cubicBezTo>
                    <a:pt x="95" y="18"/>
                    <a:pt x="95" y="18"/>
                    <a:pt x="95" y="18"/>
                  </a:cubicBezTo>
                  <a:cubicBezTo>
                    <a:pt x="92" y="18"/>
                    <a:pt x="92" y="18"/>
                    <a:pt x="92" y="18"/>
                  </a:cubicBezTo>
                  <a:cubicBezTo>
                    <a:pt x="88" y="16"/>
                    <a:pt x="88" y="16"/>
                    <a:pt x="88" y="16"/>
                  </a:cubicBezTo>
                  <a:cubicBezTo>
                    <a:pt x="88" y="16"/>
                    <a:pt x="88" y="15"/>
                    <a:pt x="88" y="15"/>
                  </a:cubicBezTo>
                  <a:cubicBezTo>
                    <a:pt x="88" y="15"/>
                    <a:pt x="86" y="13"/>
                    <a:pt x="86" y="13"/>
                  </a:cubicBezTo>
                  <a:cubicBezTo>
                    <a:pt x="85" y="13"/>
                    <a:pt x="85" y="13"/>
                    <a:pt x="85" y="13"/>
                  </a:cubicBezTo>
                  <a:cubicBezTo>
                    <a:pt x="84" y="12"/>
                    <a:pt x="84" y="12"/>
                    <a:pt x="84" y="12"/>
                  </a:cubicBezTo>
                  <a:cubicBezTo>
                    <a:pt x="83" y="12"/>
                    <a:pt x="83" y="12"/>
                    <a:pt x="83" y="12"/>
                  </a:cubicBezTo>
                  <a:cubicBezTo>
                    <a:pt x="81" y="10"/>
                    <a:pt x="81" y="10"/>
                    <a:pt x="81" y="10"/>
                  </a:cubicBezTo>
                  <a:cubicBezTo>
                    <a:pt x="81" y="9"/>
                    <a:pt x="81" y="9"/>
                    <a:pt x="81" y="9"/>
                  </a:cubicBezTo>
                  <a:cubicBezTo>
                    <a:pt x="79" y="7"/>
                    <a:pt x="79" y="7"/>
                    <a:pt x="79" y="7"/>
                  </a:cubicBezTo>
                  <a:cubicBezTo>
                    <a:pt x="79" y="6"/>
                    <a:pt x="79" y="6"/>
                    <a:pt x="79" y="6"/>
                  </a:cubicBezTo>
                  <a:cubicBezTo>
                    <a:pt x="79" y="6"/>
                    <a:pt x="79" y="6"/>
                    <a:pt x="79" y="6"/>
                  </a:cubicBezTo>
                  <a:cubicBezTo>
                    <a:pt x="76" y="4"/>
                    <a:pt x="76" y="4"/>
                    <a:pt x="76" y="4"/>
                  </a:cubicBezTo>
                  <a:cubicBezTo>
                    <a:pt x="75" y="3"/>
                    <a:pt x="75" y="3"/>
                    <a:pt x="75" y="3"/>
                  </a:cubicBezTo>
                  <a:cubicBezTo>
                    <a:pt x="75" y="2"/>
                    <a:pt x="75" y="2"/>
                    <a:pt x="75" y="2"/>
                  </a:cubicBezTo>
                  <a:cubicBezTo>
                    <a:pt x="75" y="2"/>
                    <a:pt x="72" y="2"/>
                    <a:pt x="72" y="2"/>
                  </a:cubicBezTo>
                  <a:cubicBezTo>
                    <a:pt x="72" y="2"/>
                    <a:pt x="69" y="3"/>
                    <a:pt x="69" y="3"/>
                  </a:cubicBezTo>
                  <a:cubicBezTo>
                    <a:pt x="69" y="2"/>
                    <a:pt x="69" y="2"/>
                    <a:pt x="69" y="2"/>
                  </a:cubicBezTo>
                  <a:cubicBezTo>
                    <a:pt x="67" y="2"/>
                    <a:pt x="67" y="2"/>
                    <a:pt x="67" y="2"/>
                  </a:cubicBezTo>
                  <a:cubicBezTo>
                    <a:pt x="67" y="2"/>
                    <a:pt x="66" y="5"/>
                    <a:pt x="66" y="5"/>
                  </a:cubicBezTo>
                  <a:cubicBezTo>
                    <a:pt x="66" y="6"/>
                    <a:pt x="65" y="7"/>
                    <a:pt x="65" y="7"/>
                  </a:cubicBezTo>
                  <a:cubicBezTo>
                    <a:pt x="65" y="7"/>
                    <a:pt x="65" y="9"/>
                    <a:pt x="65" y="9"/>
                  </a:cubicBezTo>
                  <a:cubicBezTo>
                    <a:pt x="65" y="9"/>
                    <a:pt x="64" y="7"/>
                    <a:pt x="64" y="7"/>
                  </a:cubicBezTo>
                  <a:cubicBezTo>
                    <a:pt x="64" y="7"/>
                    <a:pt x="64" y="6"/>
                    <a:pt x="64" y="6"/>
                  </a:cubicBezTo>
                  <a:cubicBezTo>
                    <a:pt x="64" y="6"/>
                    <a:pt x="63" y="5"/>
                    <a:pt x="63" y="5"/>
                  </a:cubicBezTo>
                  <a:cubicBezTo>
                    <a:pt x="63" y="5"/>
                    <a:pt x="63" y="5"/>
                    <a:pt x="63" y="4"/>
                  </a:cubicBezTo>
                  <a:cubicBezTo>
                    <a:pt x="63" y="4"/>
                    <a:pt x="63" y="4"/>
                    <a:pt x="63" y="4"/>
                  </a:cubicBezTo>
                  <a:cubicBezTo>
                    <a:pt x="63" y="4"/>
                    <a:pt x="62" y="4"/>
                    <a:pt x="61" y="3"/>
                  </a:cubicBezTo>
                  <a:cubicBezTo>
                    <a:pt x="61" y="3"/>
                    <a:pt x="61" y="3"/>
                    <a:pt x="61" y="3"/>
                  </a:cubicBezTo>
                  <a:cubicBezTo>
                    <a:pt x="61" y="3"/>
                    <a:pt x="60" y="3"/>
                    <a:pt x="58" y="3"/>
                  </a:cubicBezTo>
                  <a:cubicBezTo>
                    <a:pt x="57" y="3"/>
                    <a:pt x="54" y="3"/>
                    <a:pt x="54" y="3"/>
                  </a:cubicBezTo>
                  <a:cubicBezTo>
                    <a:pt x="54" y="3"/>
                    <a:pt x="53" y="2"/>
                    <a:pt x="53" y="2"/>
                  </a:cubicBezTo>
                  <a:cubicBezTo>
                    <a:pt x="53" y="2"/>
                    <a:pt x="53" y="2"/>
                    <a:pt x="53" y="2"/>
                  </a:cubicBezTo>
                  <a:cubicBezTo>
                    <a:pt x="53" y="2"/>
                    <a:pt x="52" y="1"/>
                    <a:pt x="52" y="1"/>
                  </a:cubicBezTo>
                  <a:cubicBezTo>
                    <a:pt x="51" y="0"/>
                    <a:pt x="51" y="0"/>
                    <a:pt x="51" y="0"/>
                  </a:cubicBezTo>
                  <a:cubicBezTo>
                    <a:pt x="51" y="0"/>
                    <a:pt x="51" y="2"/>
                    <a:pt x="51" y="2"/>
                  </a:cubicBezTo>
                  <a:cubicBezTo>
                    <a:pt x="51" y="2"/>
                    <a:pt x="50" y="3"/>
                    <a:pt x="50" y="3"/>
                  </a:cubicBezTo>
                  <a:cubicBezTo>
                    <a:pt x="50" y="3"/>
                    <a:pt x="49" y="3"/>
                    <a:pt x="49" y="3"/>
                  </a:cubicBezTo>
                  <a:cubicBezTo>
                    <a:pt x="49" y="3"/>
                    <a:pt x="47" y="4"/>
                    <a:pt x="47" y="4"/>
                  </a:cubicBezTo>
                  <a:cubicBezTo>
                    <a:pt x="48" y="5"/>
                    <a:pt x="48" y="5"/>
                    <a:pt x="48" y="5"/>
                  </a:cubicBezTo>
                  <a:cubicBezTo>
                    <a:pt x="46" y="6"/>
                    <a:pt x="46" y="6"/>
                    <a:pt x="46" y="6"/>
                  </a:cubicBezTo>
                  <a:cubicBezTo>
                    <a:pt x="46" y="7"/>
                    <a:pt x="46" y="7"/>
                    <a:pt x="46" y="7"/>
                  </a:cubicBezTo>
                  <a:cubicBezTo>
                    <a:pt x="44" y="8"/>
                    <a:pt x="44" y="8"/>
                    <a:pt x="44" y="8"/>
                  </a:cubicBezTo>
                  <a:cubicBezTo>
                    <a:pt x="46" y="10"/>
                    <a:pt x="46" y="10"/>
                    <a:pt x="46" y="10"/>
                  </a:cubicBezTo>
                  <a:cubicBezTo>
                    <a:pt x="45" y="11"/>
                    <a:pt x="45" y="13"/>
                    <a:pt x="44" y="15"/>
                  </a:cubicBezTo>
                  <a:cubicBezTo>
                    <a:pt x="44" y="15"/>
                    <a:pt x="44" y="16"/>
                    <a:pt x="44" y="17"/>
                  </a:cubicBezTo>
                  <a:cubicBezTo>
                    <a:pt x="44" y="17"/>
                    <a:pt x="43" y="17"/>
                    <a:pt x="43" y="17"/>
                  </a:cubicBezTo>
                  <a:cubicBezTo>
                    <a:pt x="43" y="18"/>
                    <a:pt x="43" y="18"/>
                    <a:pt x="43" y="18"/>
                  </a:cubicBezTo>
                  <a:cubicBezTo>
                    <a:pt x="42" y="18"/>
                    <a:pt x="40" y="19"/>
                    <a:pt x="39" y="20"/>
                  </a:cubicBezTo>
                  <a:cubicBezTo>
                    <a:pt x="39" y="20"/>
                    <a:pt x="38" y="20"/>
                    <a:pt x="38" y="20"/>
                  </a:cubicBezTo>
                  <a:cubicBezTo>
                    <a:pt x="37" y="20"/>
                    <a:pt x="37" y="20"/>
                    <a:pt x="37" y="21"/>
                  </a:cubicBezTo>
                  <a:cubicBezTo>
                    <a:pt x="37" y="21"/>
                    <a:pt x="37" y="21"/>
                    <a:pt x="36" y="21"/>
                  </a:cubicBezTo>
                  <a:cubicBezTo>
                    <a:pt x="36" y="21"/>
                    <a:pt x="36" y="21"/>
                    <a:pt x="36" y="21"/>
                  </a:cubicBezTo>
                  <a:cubicBezTo>
                    <a:pt x="36" y="21"/>
                    <a:pt x="36" y="22"/>
                    <a:pt x="36" y="22"/>
                  </a:cubicBezTo>
                  <a:cubicBezTo>
                    <a:pt x="36" y="22"/>
                    <a:pt x="35" y="22"/>
                    <a:pt x="35" y="22"/>
                  </a:cubicBezTo>
                  <a:cubicBezTo>
                    <a:pt x="35" y="22"/>
                    <a:pt x="35" y="23"/>
                    <a:pt x="35" y="24"/>
                  </a:cubicBezTo>
                  <a:cubicBezTo>
                    <a:pt x="35" y="24"/>
                    <a:pt x="36" y="25"/>
                    <a:pt x="36" y="26"/>
                  </a:cubicBezTo>
                  <a:cubicBezTo>
                    <a:pt x="36" y="26"/>
                    <a:pt x="36" y="26"/>
                    <a:pt x="36" y="26"/>
                  </a:cubicBezTo>
                  <a:cubicBezTo>
                    <a:pt x="36" y="26"/>
                    <a:pt x="36" y="26"/>
                    <a:pt x="35" y="26"/>
                  </a:cubicBezTo>
                  <a:cubicBezTo>
                    <a:pt x="35" y="27"/>
                    <a:pt x="35" y="27"/>
                    <a:pt x="35" y="28"/>
                  </a:cubicBezTo>
                  <a:cubicBezTo>
                    <a:pt x="35" y="28"/>
                    <a:pt x="35" y="28"/>
                    <a:pt x="35" y="29"/>
                  </a:cubicBezTo>
                  <a:cubicBezTo>
                    <a:pt x="35" y="29"/>
                    <a:pt x="35" y="29"/>
                    <a:pt x="35" y="29"/>
                  </a:cubicBezTo>
                  <a:cubicBezTo>
                    <a:pt x="35" y="31"/>
                    <a:pt x="35" y="32"/>
                    <a:pt x="36" y="33"/>
                  </a:cubicBezTo>
                  <a:cubicBezTo>
                    <a:pt x="36" y="33"/>
                    <a:pt x="36" y="34"/>
                    <a:pt x="36" y="34"/>
                  </a:cubicBezTo>
                  <a:cubicBezTo>
                    <a:pt x="36" y="34"/>
                    <a:pt x="35" y="35"/>
                    <a:pt x="35" y="35"/>
                  </a:cubicBezTo>
                  <a:cubicBezTo>
                    <a:pt x="34" y="36"/>
                    <a:pt x="35" y="37"/>
                    <a:pt x="35" y="38"/>
                  </a:cubicBezTo>
                  <a:cubicBezTo>
                    <a:pt x="36" y="39"/>
                    <a:pt x="36" y="39"/>
                    <a:pt x="37" y="40"/>
                  </a:cubicBezTo>
                  <a:cubicBezTo>
                    <a:pt x="37" y="40"/>
                    <a:pt x="37" y="41"/>
                    <a:pt x="37" y="41"/>
                  </a:cubicBezTo>
                  <a:cubicBezTo>
                    <a:pt x="37" y="41"/>
                    <a:pt x="36" y="41"/>
                    <a:pt x="36" y="41"/>
                  </a:cubicBezTo>
                  <a:cubicBezTo>
                    <a:pt x="36" y="42"/>
                    <a:pt x="35" y="42"/>
                    <a:pt x="35" y="42"/>
                  </a:cubicBezTo>
                  <a:cubicBezTo>
                    <a:pt x="35" y="42"/>
                    <a:pt x="35" y="42"/>
                    <a:pt x="35" y="42"/>
                  </a:cubicBezTo>
                  <a:cubicBezTo>
                    <a:pt x="34" y="42"/>
                    <a:pt x="34" y="42"/>
                    <a:pt x="34" y="42"/>
                  </a:cubicBezTo>
                  <a:cubicBezTo>
                    <a:pt x="34" y="42"/>
                    <a:pt x="33" y="42"/>
                    <a:pt x="33" y="42"/>
                  </a:cubicBezTo>
                  <a:cubicBezTo>
                    <a:pt x="32" y="43"/>
                    <a:pt x="33" y="43"/>
                    <a:pt x="33" y="43"/>
                  </a:cubicBezTo>
                  <a:cubicBezTo>
                    <a:pt x="33" y="44"/>
                    <a:pt x="32" y="44"/>
                    <a:pt x="32" y="44"/>
                  </a:cubicBezTo>
                  <a:cubicBezTo>
                    <a:pt x="32" y="45"/>
                    <a:pt x="32" y="45"/>
                    <a:pt x="32" y="45"/>
                  </a:cubicBezTo>
                  <a:cubicBezTo>
                    <a:pt x="32" y="45"/>
                    <a:pt x="32" y="45"/>
                    <a:pt x="32" y="45"/>
                  </a:cubicBezTo>
                  <a:cubicBezTo>
                    <a:pt x="31" y="46"/>
                    <a:pt x="31" y="46"/>
                    <a:pt x="31" y="47"/>
                  </a:cubicBezTo>
                  <a:cubicBezTo>
                    <a:pt x="31" y="47"/>
                    <a:pt x="31" y="47"/>
                    <a:pt x="31" y="47"/>
                  </a:cubicBezTo>
                  <a:cubicBezTo>
                    <a:pt x="31" y="48"/>
                    <a:pt x="31" y="48"/>
                    <a:pt x="30" y="48"/>
                  </a:cubicBezTo>
                  <a:cubicBezTo>
                    <a:pt x="30" y="48"/>
                    <a:pt x="30" y="48"/>
                    <a:pt x="30" y="48"/>
                  </a:cubicBezTo>
                  <a:cubicBezTo>
                    <a:pt x="30" y="49"/>
                    <a:pt x="30" y="49"/>
                    <a:pt x="30" y="49"/>
                  </a:cubicBezTo>
                  <a:cubicBezTo>
                    <a:pt x="29" y="49"/>
                    <a:pt x="29" y="49"/>
                    <a:pt x="29" y="50"/>
                  </a:cubicBezTo>
                  <a:cubicBezTo>
                    <a:pt x="29" y="50"/>
                    <a:pt x="29" y="50"/>
                    <a:pt x="29" y="50"/>
                  </a:cubicBezTo>
                  <a:cubicBezTo>
                    <a:pt x="29" y="50"/>
                    <a:pt x="29" y="50"/>
                    <a:pt x="28" y="50"/>
                  </a:cubicBezTo>
                  <a:cubicBezTo>
                    <a:pt x="28" y="50"/>
                    <a:pt x="28" y="51"/>
                    <a:pt x="28" y="51"/>
                  </a:cubicBezTo>
                  <a:cubicBezTo>
                    <a:pt x="28" y="52"/>
                    <a:pt x="27" y="52"/>
                    <a:pt x="27" y="52"/>
                  </a:cubicBezTo>
                  <a:cubicBezTo>
                    <a:pt x="27" y="52"/>
                    <a:pt x="27" y="52"/>
                    <a:pt x="27" y="52"/>
                  </a:cubicBezTo>
                  <a:cubicBezTo>
                    <a:pt x="27" y="54"/>
                    <a:pt x="27" y="55"/>
                    <a:pt x="26" y="56"/>
                  </a:cubicBezTo>
                  <a:cubicBezTo>
                    <a:pt x="26" y="57"/>
                    <a:pt x="26" y="58"/>
                    <a:pt x="26" y="58"/>
                  </a:cubicBezTo>
                  <a:cubicBezTo>
                    <a:pt x="26" y="58"/>
                    <a:pt x="25" y="58"/>
                    <a:pt x="25" y="58"/>
                  </a:cubicBezTo>
                  <a:cubicBezTo>
                    <a:pt x="24" y="59"/>
                    <a:pt x="24" y="60"/>
                    <a:pt x="25" y="61"/>
                  </a:cubicBezTo>
                  <a:cubicBezTo>
                    <a:pt x="25" y="62"/>
                    <a:pt x="26" y="64"/>
                    <a:pt x="25" y="65"/>
                  </a:cubicBezTo>
                  <a:cubicBezTo>
                    <a:pt x="25" y="65"/>
                    <a:pt x="25" y="66"/>
                    <a:pt x="25" y="66"/>
                  </a:cubicBezTo>
                  <a:cubicBezTo>
                    <a:pt x="25" y="66"/>
                    <a:pt x="26" y="66"/>
                    <a:pt x="26" y="66"/>
                  </a:cubicBezTo>
                  <a:cubicBezTo>
                    <a:pt x="26" y="66"/>
                    <a:pt x="26" y="67"/>
                    <a:pt x="26" y="67"/>
                  </a:cubicBezTo>
                  <a:cubicBezTo>
                    <a:pt x="25" y="67"/>
                    <a:pt x="25" y="67"/>
                    <a:pt x="25" y="67"/>
                  </a:cubicBezTo>
                  <a:cubicBezTo>
                    <a:pt x="25" y="68"/>
                    <a:pt x="25" y="68"/>
                    <a:pt x="24" y="68"/>
                  </a:cubicBezTo>
                  <a:cubicBezTo>
                    <a:pt x="24" y="68"/>
                    <a:pt x="24" y="68"/>
                    <a:pt x="23" y="68"/>
                  </a:cubicBezTo>
                  <a:cubicBezTo>
                    <a:pt x="23" y="68"/>
                    <a:pt x="24" y="68"/>
                    <a:pt x="24" y="68"/>
                  </a:cubicBezTo>
                  <a:cubicBezTo>
                    <a:pt x="24" y="69"/>
                    <a:pt x="24" y="69"/>
                    <a:pt x="24" y="69"/>
                  </a:cubicBezTo>
                  <a:cubicBezTo>
                    <a:pt x="23" y="69"/>
                    <a:pt x="23" y="70"/>
                    <a:pt x="23" y="70"/>
                  </a:cubicBezTo>
                  <a:cubicBezTo>
                    <a:pt x="23" y="71"/>
                    <a:pt x="23" y="71"/>
                    <a:pt x="23" y="72"/>
                  </a:cubicBezTo>
                  <a:cubicBezTo>
                    <a:pt x="22" y="72"/>
                    <a:pt x="22" y="72"/>
                    <a:pt x="22" y="73"/>
                  </a:cubicBezTo>
                  <a:cubicBezTo>
                    <a:pt x="23" y="73"/>
                    <a:pt x="23" y="73"/>
                    <a:pt x="23" y="73"/>
                  </a:cubicBezTo>
                  <a:cubicBezTo>
                    <a:pt x="23" y="74"/>
                    <a:pt x="23" y="74"/>
                    <a:pt x="23" y="74"/>
                  </a:cubicBezTo>
                  <a:cubicBezTo>
                    <a:pt x="22" y="74"/>
                    <a:pt x="22" y="74"/>
                    <a:pt x="22" y="74"/>
                  </a:cubicBezTo>
                  <a:cubicBezTo>
                    <a:pt x="22" y="74"/>
                    <a:pt x="22" y="74"/>
                    <a:pt x="22" y="74"/>
                  </a:cubicBezTo>
                  <a:cubicBezTo>
                    <a:pt x="22" y="74"/>
                    <a:pt x="22" y="74"/>
                    <a:pt x="22" y="74"/>
                  </a:cubicBezTo>
                  <a:cubicBezTo>
                    <a:pt x="21" y="74"/>
                    <a:pt x="21" y="74"/>
                    <a:pt x="21" y="74"/>
                  </a:cubicBezTo>
                  <a:cubicBezTo>
                    <a:pt x="21" y="74"/>
                    <a:pt x="21" y="74"/>
                    <a:pt x="21" y="75"/>
                  </a:cubicBezTo>
                  <a:cubicBezTo>
                    <a:pt x="21" y="75"/>
                    <a:pt x="21" y="76"/>
                    <a:pt x="21" y="76"/>
                  </a:cubicBezTo>
                  <a:cubicBezTo>
                    <a:pt x="21" y="77"/>
                    <a:pt x="21" y="77"/>
                    <a:pt x="21" y="78"/>
                  </a:cubicBezTo>
                  <a:cubicBezTo>
                    <a:pt x="21" y="78"/>
                    <a:pt x="21" y="79"/>
                    <a:pt x="21" y="79"/>
                  </a:cubicBezTo>
                  <a:cubicBezTo>
                    <a:pt x="21" y="80"/>
                    <a:pt x="21" y="80"/>
                    <a:pt x="21" y="80"/>
                  </a:cubicBezTo>
                  <a:cubicBezTo>
                    <a:pt x="21" y="80"/>
                    <a:pt x="21" y="80"/>
                    <a:pt x="22" y="80"/>
                  </a:cubicBezTo>
                  <a:cubicBezTo>
                    <a:pt x="22" y="81"/>
                    <a:pt x="22" y="81"/>
                    <a:pt x="23" y="81"/>
                  </a:cubicBezTo>
                  <a:cubicBezTo>
                    <a:pt x="23" y="81"/>
                    <a:pt x="23" y="82"/>
                    <a:pt x="23" y="82"/>
                  </a:cubicBezTo>
                  <a:cubicBezTo>
                    <a:pt x="23" y="82"/>
                    <a:pt x="22" y="82"/>
                    <a:pt x="22" y="82"/>
                  </a:cubicBezTo>
                  <a:cubicBezTo>
                    <a:pt x="22" y="82"/>
                    <a:pt x="22" y="82"/>
                    <a:pt x="22" y="82"/>
                  </a:cubicBezTo>
                  <a:cubicBezTo>
                    <a:pt x="22" y="82"/>
                    <a:pt x="22" y="82"/>
                    <a:pt x="22" y="82"/>
                  </a:cubicBezTo>
                  <a:cubicBezTo>
                    <a:pt x="22" y="83"/>
                    <a:pt x="22" y="83"/>
                    <a:pt x="22" y="84"/>
                  </a:cubicBezTo>
                  <a:cubicBezTo>
                    <a:pt x="22" y="84"/>
                    <a:pt x="23" y="84"/>
                    <a:pt x="23" y="85"/>
                  </a:cubicBezTo>
                  <a:cubicBezTo>
                    <a:pt x="23" y="85"/>
                    <a:pt x="24" y="86"/>
                    <a:pt x="24" y="86"/>
                  </a:cubicBezTo>
                  <a:cubicBezTo>
                    <a:pt x="24" y="88"/>
                    <a:pt x="24" y="88"/>
                    <a:pt x="24" y="88"/>
                  </a:cubicBezTo>
                  <a:cubicBezTo>
                    <a:pt x="24" y="88"/>
                    <a:pt x="25" y="89"/>
                    <a:pt x="24" y="89"/>
                  </a:cubicBezTo>
                  <a:cubicBezTo>
                    <a:pt x="24" y="90"/>
                    <a:pt x="24" y="90"/>
                    <a:pt x="24" y="90"/>
                  </a:cubicBezTo>
                  <a:cubicBezTo>
                    <a:pt x="24" y="91"/>
                    <a:pt x="24" y="91"/>
                    <a:pt x="24" y="91"/>
                  </a:cubicBezTo>
                  <a:cubicBezTo>
                    <a:pt x="24" y="92"/>
                    <a:pt x="24" y="92"/>
                    <a:pt x="24" y="92"/>
                  </a:cubicBezTo>
                  <a:cubicBezTo>
                    <a:pt x="25" y="93"/>
                    <a:pt x="25" y="92"/>
                    <a:pt x="25" y="92"/>
                  </a:cubicBezTo>
                  <a:cubicBezTo>
                    <a:pt x="25" y="92"/>
                    <a:pt x="25" y="92"/>
                    <a:pt x="26" y="92"/>
                  </a:cubicBezTo>
                  <a:cubicBezTo>
                    <a:pt x="26" y="92"/>
                    <a:pt x="26" y="92"/>
                    <a:pt x="26" y="93"/>
                  </a:cubicBezTo>
                  <a:cubicBezTo>
                    <a:pt x="26" y="93"/>
                    <a:pt x="26" y="93"/>
                    <a:pt x="26" y="93"/>
                  </a:cubicBezTo>
                  <a:cubicBezTo>
                    <a:pt x="26" y="93"/>
                    <a:pt x="26" y="94"/>
                    <a:pt x="26" y="94"/>
                  </a:cubicBezTo>
                  <a:cubicBezTo>
                    <a:pt x="26" y="94"/>
                    <a:pt x="26" y="95"/>
                    <a:pt x="26" y="95"/>
                  </a:cubicBezTo>
                  <a:cubicBezTo>
                    <a:pt x="25" y="95"/>
                    <a:pt x="25" y="96"/>
                    <a:pt x="25" y="96"/>
                  </a:cubicBezTo>
                  <a:cubicBezTo>
                    <a:pt x="25" y="96"/>
                    <a:pt x="25" y="98"/>
                    <a:pt x="25" y="98"/>
                  </a:cubicBezTo>
                  <a:cubicBezTo>
                    <a:pt x="25" y="98"/>
                    <a:pt x="26" y="98"/>
                    <a:pt x="26" y="99"/>
                  </a:cubicBezTo>
                  <a:cubicBezTo>
                    <a:pt x="26" y="99"/>
                    <a:pt x="25" y="99"/>
                    <a:pt x="25" y="99"/>
                  </a:cubicBezTo>
                  <a:cubicBezTo>
                    <a:pt x="25" y="99"/>
                    <a:pt x="26" y="100"/>
                    <a:pt x="26" y="100"/>
                  </a:cubicBezTo>
                  <a:cubicBezTo>
                    <a:pt x="26" y="100"/>
                    <a:pt x="25" y="101"/>
                    <a:pt x="25" y="101"/>
                  </a:cubicBezTo>
                  <a:cubicBezTo>
                    <a:pt x="24" y="101"/>
                    <a:pt x="24" y="101"/>
                    <a:pt x="24" y="101"/>
                  </a:cubicBezTo>
                  <a:cubicBezTo>
                    <a:pt x="24" y="101"/>
                    <a:pt x="24" y="102"/>
                    <a:pt x="24" y="102"/>
                  </a:cubicBezTo>
                  <a:cubicBezTo>
                    <a:pt x="24" y="102"/>
                    <a:pt x="23" y="104"/>
                    <a:pt x="23" y="104"/>
                  </a:cubicBezTo>
                  <a:cubicBezTo>
                    <a:pt x="23" y="104"/>
                    <a:pt x="23" y="105"/>
                    <a:pt x="23" y="105"/>
                  </a:cubicBezTo>
                  <a:cubicBezTo>
                    <a:pt x="23" y="105"/>
                    <a:pt x="23" y="105"/>
                    <a:pt x="23" y="106"/>
                  </a:cubicBezTo>
                  <a:cubicBezTo>
                    <a:pt x="23" y="106"/>
                    <a:pt x="22" y="106"/>
                    <a:pt x="22" y="107"/>
                  </a:cubicBezTo>
                  <a:cubicBezTo>
                    <a:pt x="22" y="107"/>
                    <a:pt x="22" y="107"/>
                    <a:pt x="22" y="108"/>
                  </a:cubicBezTo>
                  <a:cubicBezTo>
                    <a:pt x="22" y="108"/>
                    <a:pt x="22" y="108"/>
                    <a:pt x="21" y="108"/>
                  </a:cubicBezTo>
                  <a:cubicBezTo>
                    <a:pt x="21" y="109"/>
                    <a:pt x="21" y="109"/>
                    <a:pt x="21" y="109"/>
                  </a:cubicBezTo>
                  <a:cubicBezTo>
                    <a:pt x="21" y="109"/>
                    <a:pt x="21" y="110"/>
                    <a:pt x="21" y="110"/>
                  </a:cubicBezTo>
                  <a:cubicBezTo>
                    <a:pt x="21" y="110"/>
                    <a:pt x="22" y="111"/>
                    <a:pt x="22" y="111"/>
                  </a:cubicBezTo>
                  <a:cubicBezTo>
                    <a:pt x="22" y="111"/>
                    <a:pt x="22" y="111"/>
                    <a:pt x="22" y="112"/>
                  </a:cubicBezTo>
                  <a:cubicBezTo>
                    <a:pt x="22" y="112"/>
                    <a:pt x="22" y="112"/>
                    <a:pt x="22" y="112"/>
                  </a:cubicBezTo>
                  <a:cubicBezTo>
                    <a:pt x="22" y="112"/>
                    <a:pt x="22" y="113"/>
                    <a:pt x="22" y="113"/>
                  </a:cubicBezTo>
                  <a:cubicBezTo>
                    <a:pt x="22" y="113"/>
                    <a:pt x="22" y="114"/>
                    <a:pt x="22" y="114"/>
                  </a:cubicBezTo>
                  <a:cubicBezTo>
                    <a:pt x="22" y="114"/>
                    <a:pt x="22" y="114"/>
                    <a:pt x="22" y="114"/>
                  </a:cubicBezTo>
                  <a:cubicBezTo>
                    <a:pt x="22" y="114"/>
                    <a:pt x="22" y="115"/>
                    <a:pt x="22" y="115"/>
                  </a:cubicBezTo>
                  <a:cubicBezTo>
                    <a:pt x="22" y="115"/>
                    <a:pt x="22" y="115"/>
                    <a:pt x="22" y="115"/>
                  </a:cubicBezTo>
                  <a:cubicBezTo>
                    <a:pt x="22" y="115"/>
                    <a:pt x="22" y="116"/>
                    <a:pt x="22" y="116"/>
                  </a:cubicBezTo>
                  <a:cubicBezTo>
                    <a:pt x="22" y="116"/>
                    <a:pt x="22" y="116"/>
                    <a:pt x="22" y="116"/>
                  </a:cubicBezTo>
                  <a:cubicBezTo>
                    <a:pt x="22" y="116"/>
                    <a:pt x="21" y="117"/>
                    <a:pt x="21" y="117"/>
                  </a:cubicBezTo>
                  <a:cubicBezTo>
                    <a:pt x="21" y="117"/>
                    <a:pt x="21" y="117"/>
                    <a:pt x="21" y="117"/>
                  </a:cubicBezTo>
                  <a:cubicBezTo>
                    <a:pt x="21" y="117"/>
                    <a:pt x="21" y="117"/>
                    <a:pt x="21" y="117"/>
                  </a:cubicBezTo>
                  <a:cubicBezTo>
                    <a:pt x="21" y="117"/>
                    <a:pt x="20" y="117"/>
                    <a:pt x="20" y="117"/>
                  </a:cubicBezTo>
                  <a:cubicBezTo>
                    <a:pt x="20" y="117"/>
                    <a:pt x="20" y="118"/>
                    <a:pt x="20" y="118"/>
                  </a:cubicBezTo>
                  <a:cubicBezTo>
                    <a:pt x="20" y="119"/>
                    <a:pt x="20" y="119"/>
                    <a:pt x="20" y="119"/>
                  </a:cubicBezTo>
                  <a:cubicBezTo>
                    <a:pt x="20" y="119"/>
                    <a:pt x="19" y="119"/>
                    <a:pt x="19" y="119"/>
                  </a:cubicBezTo>
                  <a:cubicBezTo>
                    <a:pt x="19" y="119"/>
                    <a:pt x="18" y="119"/>
                    <a:pt x="18" y="119"/>
                  </a:cubicBezTo>
                  <a:cubicBezTo>
                    <a:pt x="18" y="120"/>
                    <a:pt x="18" y="120"/>
                    <a:pt x="18" y="120"/>
                  </a:cubicBezTo>
                  <a:cubicBezTo>
                    <a:pt x="17" y="120"/>
                    <a:pt x="17" y="120"/>
                    <a:pt x="17" y="120"/>
                  </a:cubicBezTo>
                  <a:cubicBezTo>
                    <a:pt x="17" y="120"/>
                    <a:pt x="17" y="120"/>
                    <a:pt x="17" y="120"/>
                  </a:cubicBezTo>
                  <a:cubicBezTo>
                    <a:pt x="17" y="120"/>
                    <a:pt x="17" y="121"/>
                    <a:pt x="17" y="121"/>
                  </a:cubicBezTo>
                  <a:cubicBezTo>
                    <a:pt x="18" y="121"/>
                    <a:pt x="18" y="121"/>
                    <a:pt x="18" y="121"/>
                  </a:cubicBezTo>
                  <a:cubicBezTo>
                    <a:pt x="18" y="121"/>
                    <a:pt x="17" y="121"/>
                    <a:pt x="17" y="121"/>
                  </a:cubicBezTo>
                  <a:cubicBezTo>
                    <a:pt x="17" y="122"/>
                    <a:pt x="16" y="122"/>
                    <a:pt x="16" y="122"/>
                  </a:cubicBezTo>
                  <a:cubicBezTo>
                    <a:pt x="16" y="122"/>
                    <a:pt x="16" y="122"/>
                    <a:pt x="16" y="123"/>
                  </a:cubicBezTo>
                  <a:cubicBezTo>
                    <a:pt x="16" y="123"/>
                    <a:pt x="16" y="123"/>
                    <a:pt x="17" y="123"/>
                  </a:cubicBezTo>
                  <a:cubicBezTo>
                    <a:pt x="17" y="123"/>
                    <a:pt x="17" y="123"/>
                    <a:pt x="17" y="123"/>
                  </a:cubicBezTo>
                  <a:cubicBezTo>
                    <a:pt x="17" y="123"/>
                    <a:pt x="16" y="124"/>
                    <a:pt x="16" y="124"/>
                  </a:cubicBezTo>
                  <a:cubicBezTo>
                    <a:pt x="16" y="124"/>
                    <a:pt x="16" y="124"/>
                    <a:pt x="16" y="124"/>
                  </a:cubicBezTo>
                  <a:cubicBezTo>
                    <a:pt x="16" y="124"/>
                    <a:pt x="16" y="125"/>
                    <a:pt x="17" y="125"/>
                  </a:cubicBezTo>
                  <a:cubicBezTo>
                    <a:pt x="17" y="125"/>
                    <a:pt x="17" y="126"/>
                    <a:pt x="17" y="126"/>
                  </a:cubicBezTo>
                  <a:cubicBezTo>
                    <a:pt x="17" y="126"/>
                    <a:pt x="17" y="126"/>
                    <a:pt x="16" y="126"/>
                  </a:cubicBezTo>
                  <a:cubicBezTo>
                    <a:pt x="16" y="126"/>
                    <a:pt x="16" y="127"/>
                    <a:pt x="16" y="127"/>
                  </a:cubicBezTo>
                  <a:cubicBezTo>
                    <a:pt x="16" y="127"/>
                    <a:pt x="16" y="127"/>
                    <a:pt x="16" y="128"/>
                  </a:cubicBezTo>
                  <a:cubicBezTo>
                    <a:pt x="16" y="128"/>
                    <a:pt x="17" y="128"/>
                    <a:pt x="17" y="128"/>
                  </a:cubicBezTo>
                  <a:cubicBezTo>
                    <a:pt x="17" y="128"/>
                    <a:pt x="16" y="129"/>
                    <a:pt x="16" y="129"/>
                  </a:cubicBezTo>
                  <a:cubicBezTo>
                    <a:pt x="16" y="129"/>
                    <a:pt x="16" y="130"/>
                    <a:pt x="16" y="130"/>
                  </a:cubicBezTo>
                  <a:cubicBezTo>
                    <a:pt x="16" y="130"/>
                    <a:pt x="16" y="130"/>
                    <a:pt x="16" y="130"/>
                  </a:cubicBezTo>
                  <a:cubicBezTo>
                    <a:pt x="16" y="131"/>
                    <a:pt x="16" y="131"/>
                    <a:pt x="16" y="131"/>
                  </a:cubicBezTo>
                  <a:cubicBezTo>
                    <a:pt x="17" y="131"/>
                    <a:pt x="16" y="131"/>
                    <a:pt x="16" y="131"/>
                  </a:cubicBezTo>
                  <a:cubicBezTo>
                    <a:pt x="16" y="132"/>
                    <a:pt x="16" y="132"/>
                    <a:pt x="16" y="132"/>
                  </a:cubicBezTo>
                  <a:cubicBezTo>
                    <a:pt x="16" y="132"/>
                    <a:pt x="18" y="134"/>
                    <a:pt x="18" y="134"/>
                  </a:cubicBezTo>
                  <a:cubicBezTo>
                    <a:pt x="18" y="134"/>
                    <a:pt x="17" y="134"/>
                    <a:pt x="17" y="134"/>
                  </a:cubicBezTo>
                  <a:cubicBezTo>
                    <a:pt x="17" y="134"/>
                    <a:pt x="17" y="135"/>
                    <a:pt x="17" y="135"/>
                  </a:cubicBezTo>
                  <a:cubicBezTo>
                    <a:pt x="17" y="135"/>
                    <a:pt x="17" y="136"/>
                    <a:pt x="17" y="136"/>
                  </a:cubicBezTo>
                  <a:cubicBezTo>
                    <a:pt x="17" y="136"/>
                    <a:pt x="17" y="137"/>
                    <a:pt x="18" y="137"/>
                  </a:cubicBezTo>
                  <a:cubicBezTo>
                    <a:pt x="18" y="137"/>
                    <a:pt x="18" y="137"/>
                    <a:pt x="18" y="138"/>
                  </a:cubicBezTo>
                  <a:cubicBezTo>
                    <a:pt x="18" y="138"/>
                    <a:pt x="18" y="138"/>
                    <a:pt x="19" y="138"/>
                  </a:cubicBezTo>
                  <a:cubicBezTo>
                    <a:pt x="19" y="138"/>
                    <a:pt x="19" y="139"/>
                    <a:pt x="19" y="139"/>
                  </a:cubicBezTo>
                  <a:cubicBezTo>
                    <a:pt x="19" y="139"/>
                    <a:pt x="18" y="140"/>
                    <a:pt x="18" y="140"/>
                  </a:cubicBezTo>
                  <a:cubicBezTo>
                    <a:pt x="17" y="140"/>
                    <a:pt x="17" y="140"/>
                    <a:pt x="17" y="140"/>
                  </a:cubicBezTo>
                  <a:cubicBezTo>
                    <a:pt x="15" y="141"/>
                    <a:pt x="15" y="141"/>
                    <a:pt x="15" y="141"/>
                  </a:cubicBezTo>
                  <a:cubicBezTo>
                    <a:pt x="15" y="145"/>
                    <a:pt x="15" y="145"/>
                    <a:pt x="15" y="145"/>
                  </a:cubicBezTo>
                  <a:cubicBezTo>
                    <a:pt x="15" y="145"/>
                    <a:pt x="14" y="146"/>
                    <a:pt x="14" y="146"/>
                  </a:cubicBezTo>
                  <a:cubicBezTo>
                    <a:pt x="14" y="146"/>
                    <a:pt x="14" y="147"/>
                    <a:pt x="14" y="147"/>
                  </a:cubicBezTo>
                  <a:cubicBezTo>
                    <a:pt x="14" y="147"/>
                    <a:pt x="14" y="148"/>
                    <a:pt x="14" y="148"/>
                  </a:cubicBezTo>
                  <a:cubicBezTo>
                    <a:pt x="14" y="148"/>
                    <a:pt x="14" y="148"/>
                    <a:pt x="14" y="148"/>
                  </a:cubicBezTo>
                  <a:cubicBezTo>
                    <a:pt x="14" y="148"/>
                    <a:pt x="13" y="147"/>
                    <a:pt x="13" y="147"/>
                  </a:cubicBezTo>
                  <a:cubicBezTo>
                    <a:pt x="13" y="147"/>
                    <a:pt x="13" y="147"/>
                    <a:pt x="13" y="147"/>
                  </a:cubicBezTo>
                  <a:cubicBezTo>
                    <a:pt x="13" y="150"/>
                    <a:pt x="13" y="150"/>
                    <a:pt x="13" y="150"/>
                  </a:cubicBezTo>
                  <a:cubicBezTo>
                    <a:pt x="13" y="150"/>
                    <a:pt x="13" y="150"/>
                    <a:pt x="13" y="150"/>
                  </a:cubicBezTo>
                  <a:cubicBezTo>
                    <a:pt x="13" y="150"/>
                    <a:pt x="13" y="151"/>
                    <a:pt x="13" y="151"/>
                  </a:cubicBezTo>
                  <a:cubicBezTo>
                    <a:pt x="13" y="151"/>
                    <a:pt x="13" y="152"/>
                    <a:pt x="13" y="152"/>
                  </a:cubicBezTo>
                  <a:cubicBezTo>
                    <a:pt x="13" y="152"/>
                    <a:pt x="12" y="152"/>
                    <a:pt x="12" y="152"/>
                  </a:cubicBezTo>
                  <a:cubicBezTo>
                    <a:pt x="12" y="152"/>
                    <a:pt x="12" y="152"/>
                    <a:pt x="12" y="152"/>
                  </a:cubicBezTo>
                  <a:cubicBezTo>
                    <a:pt x="11" y="153"/>
                    <a:pt x="12" y="153"/>
                    <a:pt x="12" y="153"/>
                  </a:cubicBezTo>
                  <a:cubicBezTo>
                    <a:pt x="12" y="153"/>
                    <a:pt x="12" y="154"/>
                    <a:pt x="13" y="154"/>
                  </a:cubicBezTo>
                  <a:cubicBezTo>
                    <a:pt x="13" y="154"/>
                    <a:pt x="13" y="155"/>
                    <a:pt x="13" y="155"/>
                  </a:cubicBezTo>
                  <a:cubicBezTo>
                    <a:pt x="13" y="155"/>
                    <a:pt x="12" y="155"/>
                    <a:pt x="12" y="155"/>
                  </a:cubicBezTo>
                  <a:cubicBezTo>
                    <a:pt x="12" y="155"/>
                    <a:pt x="12" y="155"/>
                    <a:pt x="12" y="155"/>
                  </a:cubicBezTo>
                  <a:cubicBezTo>
                    <a:pt x="12" y="155"/>
                    <a:pt x="11" y="156"/>
                    <a:pt x="11" y="156"/>
                  </a:cubicBezTo>
                  <a:cubicBezTo>
                    <a:pt x="11" y="156"/>
                    <a:pt x="11" y="156"/>
                    <a:pt x="11" y="157"/>
                  </a:cubicBezTo>
                  <a:cubicBezTo>
                    <a:pt x="11" y="157"/>
                    <a:pt x="11" y="157"/>
                    <a:pt x="11" y="157"/>
                  </a:cubicBezTo>
                  <a:cubicBezTo>
                    <a:pt x="11" y="158"/>
                    <a:pt x="11" y="158"/>
                    <a:pt x="11" y="158"/>
                  </a:cubicBezTo>
                  <a:cubicBezTo>
                    <a:pt x="11" y="158"/>
                    <a:pt x="11" y="159"/>
                    <a:pt x="11" y="159"/>
                  </a:cubicBezTo>
                  <a:cubicBezTo>
                    <a:pt x="11" y="159"/>
                    <a:pt x="11" y="160"/>
                    <a:pt x="11" y="160"/>
                  </a:cubicBezTo>
                  <a:cubicBezTo>
                    <a:pt x="11" y="160"/>
                    <a:pt x="11" y="160"/>
                    <a:pt x="11" y="160"/>
                  </a:cubicBezTo>
                  <a:cubicBezTo>
                    <a:pt x="11" y="160"/>
                    <a:pt x="11" y="161"/>
                    <a:pt x="12" y="161"/>
                  </a:cubicBezTo>
                  <a:cubicBezTo>
                    <a:pt x="12" y="161"/>
                    <a:pt x="12" y="161"/>
                    <a:pt x="12" y="161"/>
                  </a:cubicBezTo>
                  <a:cubicBezTo>
                    <a:pt x="12" y="161"/>
                    <a:pt x="12" y="161"/>
                    <a:pt x="12" y="161"/>
                  </a:cubicBezTo>
                  <a:cubicBezTo>
                    <a:pt x="12" y="162"/>
                    <a:pt x="12" y="162"/>
                    <a:pt x="12" y="162"/>
                  </a:cubicBezTo>
                  <a:cubicBezTo>
                    <a:pt x="12" y="163"/>
                    <a:pt x="11" y="163"/>
                    <a:pt x="11" y="163"/>
                  </a:cubicBezTo>
                  <a:cubicBezTo>
                    <a:pt x="11" y="163"/>
                    <a:pt x="11" y="164"/>
                    <a:pt x="11" y="164"/>
                  </a:cubicBezTo>
                  <a:cubicBezTo>
                    <a:pt x="11" y="164"/>
                    <a:pt x="11" y="164"/>
                    <a:pt x="11" y="165"/>
                  </a:cubicBezTo>
                  <a:cubicBezTo>
                    <a:pt x="11" y="165"/>
                    <a:pt x="12" y="165"/>
                    <a:pt x="12" y="165"/>
                  </a:cubicBezTo>
                  <a:cubicBezTo>
                    <a:pt x="12" y="166"/>
                    <a:pt x="12" y="166"/>
                    <a:pt x="12" y="166"/>
                  </a:cubicBezTo>
                  <a:cubicBezTo>
                    <a:pt x="12" y="166"/>
                    <a:pt x="11" y="166"/>
                    <a:pt x="11" y="166"/>
                  </a:cubicBezTo>
                  <a:cubicBezTo>
                    <a:pt x="11" y="166"/>
                    <a:pt x="12" y="167"/>
                    <a:pt x="12" y="167"/>
                  </a:cubicBezTo>
                  <a:cubicBezTo>
                    <a:pt x="12" y="168"/>
                    <a:pt x="12" y="168"/>
                    <a:pt x="12" y="168"/>
                  </a:cubicBezTo>
                  <a:cubicBezTo>
                    <a:pt x="12" y="171"/>
                    <a:pt x="12" y="171"/>
                    <a:pt x="12" y="171"/>
                  </a:cubicBezTo>
                  <a:cubicBezTo>
                    <a:pt x="12" y="171"/>
                    <a:pt x="12" y="171"/>
                    <a:pt x="12" y="171"/>
                  </a:cubicBezTo>
                  <a:cubicBezTo>
                    <a:pt x="11" y="171"/>
                    <a:pt x="11" y="172"/>
                    <a:pt x="11" y="172"/>
                  </a:cubicBezTo>
                  <a:cubicBezTo>
                    <a:pt x="11" y="172"/>
                    <a:pt x="11" y="172"/>
                    <a:pt x="10" y="171"/>
                  </a:cubicBezTo>
                  <a:cubicBezTo>
                    <a:pt x="10" y="171"/>
                    <a:pt x="10" y="171"/>
                    <a:pt x="10" y="171"/>
                  </a:cubicBezTo>
                  <a:cubicBezTo>
                    <a:pt x="10" y="171"/>
                    <a:pt x="9" y="171"/>
                    <a:pt x="9" y="171"/>
                  </a:cubicBezTo>
                  <a:cubicBezTo>
                    <a:pt x="9" y="172"/>
                    <a:pt x="9" y="172"/>
                    <a:pt x="9" y="172"/>
                  </a:cubicBezTo>
                  <a:cubicBezTo>
                    <a:pt x="9" y="173"/>
                    <a:pt x="9" y="173"/>
                    <a:pt x="9" y="173"/>
                  </a:cubicBezTo>
                  <a:cubicBezTo>
                    <a:pt x="9" y="173"/>
                    <a:pt x="9" y="173"/>
                    <a:pt x="10" y="174"/>
                  </a:cubicBezTo>
                  <a:cubicBezTo>
                    <a:pt x="10" y="174"/>
                    <a:pt x="10" y="174"/>
                    <a:pt x="10" y="174"/>
                  </a:cubicBezTo>
                  <a:cubicBezTo>
                    <a:pt x="10" y="174"/>
                    <a:pt x="10" y="175"/>
                    <a:pt x="10" y="175"/>
                  </a:cubicBezTo>
                  <a:cubicBezTo>
                    <a:pt x="10" y="175"/>
                    <a:pt x="10" y="176"/>
                    <a:pt x="10" y="176"/>
                  </a:cubicBezTo>
                  <a:cubicBezTo>
                    <a:pt x="10" y="176"/>
                    <a:pt x="9" y="176"/>
                    <a:pt x="9" y="176"/>
                  </a:cubicBezTo>
                  <a:cubicBezTo>
                    <a:pt x="9" y="176"/>
                    <a:pt x="10" y="177"/>
                    <a:pt x="10" y="177"/>
                  </a:cubicBezTo>
                  <a:cubicBezTo>
                    <a:pt x="10" y="177"/>
                    <a:pt x="10" y="177"/>
                    <a:pt x="9" y="178"/>
                  </a:cubicBezTo>
                  <a:cubicBezTo>
                    <a:pt x="9" y="178"/>
                    <a:pt x="10" y="178"/>
                    <a:pt x="10" y="179"/>
                  </a:cubicBezTo>
                  <a:cubicBezTo>
                    <a:pt x="10" y="179"/>
                    <a:pt x="10" y="179"/>
                    <a:pt x="10" y="180"/>
                  </a:cubicBezTo>
                  <a:cubicBezTo>
                    <a:pt x="11" y="180"/>
                    <a:pt x="11" y="180"/>
                    <a:pt x="11" y="180"/>
                  </a:cubicBezTo>
                  <a:cubicBezTo>
                    <a:pt x="11" y="181"/>
                    <a:pt x="12" y="181"/>
                    <a:pt x="12" y="181"/>
                  </a:cubicBezTo>
                  <a:cubicBezTo>
                    <a:pt x="12" y="181"/>
                    <a:pt x="12" y="182"/>
                    <a:pt x="12" y="182"/>
                  </a:cubicBezTo>
                  <a:cubicBezTo>
                    <a:pt x="12" y="182"/>
                    <a:pt x="12" y="182"/>
                    <a:pt x="12" y="182"/>
                  </a:cubicBezTo>
                  <a:cubicBezTo>
                    <a:pt x="12" y="183"/>
                    <a:pt x="11" y="183"/>
                    <a:pt x="11" y="183"/>
                  </a:cubicBezTo>
                  <a:cubicBezTo>
                    <a:pt x="11" y="183"/>
                    <a:pt x="11" y="184"/>
                    <a:pt x="11" y="184"/>
                  </a:cubicBezTo>
                  <a:cubicBezTo>
                    <a:pt x="11" y="184"/>
                    <a:pt x="12" y="184"/>
                    <a:pt x="12" y="185"/>
                  </a:cubicBezTo>
                  <a:cubicBezTo>
                    <a:pt x="12" y="185"/>
                    <a:pt x="12" y="185"/>
                    <a:pt x="13" y="185"/>
                  </a:cubicBezTo>
                  <a:cubicBezTo>
                    <a:pt x="13" y="186"/>
                    <a:pt x="13" y="186"/>
                    <a:pt x="13" y="186"/>
                  </a:cubicBezTo>
                  <a:cubicBezTo>
                    <a:pt x="13" y="186"/>
                    <a:pt x="12" y="187"/>
                    <a:pt x="12" y="187"/>
                  </a:cubicBezTo>
                  <a:cubicBezTo>
                    <a:pt x="12" y="187"/>
                    <a:pt x="12" y="188"/>
                    <a:pt x="12" y="188"/>
                  </a:cubicBezTo>
                  <a:cubicBezTo>
                    <a:pt x="13" y="188"/>
                    <a:pt x="13" y="189"/>
                    <a:pt x="13" y="189"/>
                  </a:cubicBezTo>
                  <a:cubicBezTo>
                    <a:pt x="12" y="190"/>
                    <a:pt x="12" y="190"/>
                    <a:pt x="12" y="190"/>
                  </a:cubicBezTo>
                  <a:cubicBezTo>
                    <a:pt x="12" y="190"/>
                    <a:pt x="12" y="190"/>
                    <a:pt x="12" y="190"/>
                  </a:cubicBezTo>
                  <a:cubicBezTo>
                    <a:pt x="12" y="190"/>
                    <a:pt x="12" y="191"/>
                    <a:pt x="12" y="191"/>
                  </a:cubicBezTo>
                  <a:cubicBezTo>
                    <a:pt x="12" y="192"/>
                    <a:pt x="12" y="192"/>
                    <a:pt x="12" y="192"/>
                  </a:cubicBezTo>
                  <a:cubicBezTo>
                    <a:pt x="12" y="193"/>
                    <a:pt x="12" y="193"/>
                    <a:pt x="12" y="193"/>
                  </a:cubicBezTo>
                  <a:cubicBezTo>
                    <a:pt x="11" y="193"/>
                    <a:pt x="12" y="193"/>
                    <a:pt x="12" y="193"/>
                  </a:cubicBezTo>
                  <a:cubicBezTo>
                    <a:pt x="12" y="193"/>
                    <a:pt x="13" y="193"/>
                    <a:pt x="13" y="193"/>
                  </a:cubicBezTo>
                  <a:cubicBezTo>
                    <a:pt x="13" y="193"/>
                    <a:pt x="15" y="193"/>
                    <a:pt x="15" y="193"/>
                  </a:cubicBezTo>
                  <a:cubicBezTo>
                    <a:pt x="16" y="193"/>
                    <a:pt x="16" y="193"/>
                    <a:pt x="16" y="193"/>
                  </a:cubicBezTo>
                  <a:cubicBezTo>
                    <a:pt x="16" y="194"/>
                    <a:pt x="17" y="194"/>
                    <a:pt x="17" y="194"/>
                  </a:cubicBezTo>
                  <a:cubicBezTo>
                    <a:pt x="17" y="194"/>
                    <a:pt x="17" y="195"/>
                    <a:pt x="17" y="195"/>
                  </a:cubicBezTo>
                  <a:cubicBezTo>
                    <a:pt x="16" y="195"/>
                    <a:pt x="16" y="195"/>
                    <a:pt x="16" y="195"/>
                  </a:cubicBezTo>
                  <a:cubicBezTo>
                    <a:pt x="16" y="195"/>
                    <a:pt x="16" y="197"/>
                    <a:pt x="16" y="197"/>
                  </a:cubicBezTo>
                  <a:cubicBezTo>
                    <a:pt x="16" y="197"/>
                    <a:pt x="16" y="197"/>
                    <a:pt x="15" y="197"/>
                  </a:cubicBezTo>
                  <a:cubicBezTo>
                    <a:pt x="15" y="197"/>
                    <a:pt x="15" y="197"/>
                    <a:pt x="14" y="196"/>
                  </a:cubicBezTo>
                  <a:cubicBezTo>
                    <a:pt x="14" y="196"/>
                    <a:pt x="13" y="197"/>
                    <a:pt x="13" y="197"/>
                  </a:cubicBezTo>
                  <a:cubicBezTo>
                    <a:pt x="13" y="197"/>
                    <a:pt x="13" y="197"/>
                    <a:pt x="13" y="197"/>
                  </a:cubicBezTo>
                  <a:cubicBezTo>
                    <a:pt x="13" y="197"/>
                    <a:pt x="12" y="197"/>
                    <a:pt x="12" y="197"/>
                  </a:cubicBezTo>
                  <a:cubicBezTo>
                    <a:pt x="12" y="197"/>
                    <a:pt x="11" y="197"/>
                    <a:pt x="11" y="197"/>
                  </a:cubicBezTo>
                  <a:cubicBezTo>
                    <a:pt x="11" y="197"/>
                    <a:pt x="10" y="197"/>
                    <a:pt x="10" y="197"/>
                  </a:cubicBezTo>
                  <a:cubicBezTo>
                    <a:pt x="10" y="197"/>
                    <a:pt x="10" y="198"/>
                    <a:pt x="10" y="198"/>
                  </a:cubicBezTo>
                  <a:cubicBezTo>
                    <a:pt x="10" y="198"/>
                    <a:pt x="11" y="198"/>
                    <a:pt x="11" y="198"/>
                  </a:cubicBezTo>
                  <a:cubicBezTo>
                    <a:pt x="11" y="198"/>
                    <a:pt x="12" y="198"/>
                    <a:pt x="12" y="199"/>
                  </a:cubicBezTo>
                  <a:cubicBezTo>
                    <a:pt x="12" y="199"/>
                    <a:pt x="14" y="199"/>
                    <a:pt x="14" y="199"/>
                  </a:cubicBezTo>
                  <a:cubicBezTo>
                    <a:pt x="14" y="199"/>
                    <a:pt x="14" y="199"/>
                    <a:pt x="14" y="200"/>
                  </a:cubicBezTo>
                  <a:cubicBezTo>
                    <a:pt x="14" y="200"/>
                    <a:pt x="15" y="201"/>
                    <a:pt x="15" y="201"/>
                  </a:cubicBezTo>
                  <a:cubicBezTo>
                    <a:pt x="15" y="202"/>
                    <a:pt x="15" y="202"/>
                    <a:pt x="15" y="202"/>
                  </a:cubicBezTo>
                  <a:cubicBezTo>
                    <a:pt x="15" y="202"/>
                    <a:pt x="15" y="203"/>
                    <a:pt x="15" y="203"/>
                  </a:cubicBezTo>
                  <a:cubicBezTo>
                    <a:pt x="14" y="203"/>
                    <a:pt x="14" y="203"/>
                    <a:pt x="14" y="203"/>
                  </a:cubicBezTo>
                  <a:cubicBezTo>
                    <a:pt x="14" y="203"/>
                    <a:pt x="14" y="204"/>
                    <a:pt x="14" y="204"/>
                  </a:cubicBezTo>
                  <a:cubicBezTo>
                    <a:pt x="14" y="204"/>
                    <a:pt x="14" y="204"/>
                    <a:pt x="14" y="204"/>
                  </a:cubicBezTo>
                  <a:cubicBezTo>
                    <a:pt x="14" y="204"/>
                    <a:pt x="13" y="204"/>
                    <a:pt x="13" y="204"/>
                  </a:cubicBezTo>
                  <a:cubicBezTo>
                    <a:pt x="13" y="204"/>
                    <a:pt x="12" y="205"/>
                    <a:pt x="12" y="205"/>
                  </a:cubicBezTo>
                  <a:cubicBezTo>
                    <a:pt x="12" y="205"/>
                    <a:pt x="12" y="205"/>
                    <a:pt x="12" y="205"/>
                  </a:cubicBezTo>
                  <a:cubicBezTo>
                    <a:pt x="12" y="208"/>
                    <a:pt x="12" y="208"/>
                    <a:pt x="12" y="208"/>
                  </a:cubicBezTo>
                  <a:cubicBezTo>
                    <a:pt x="12" y="208"/>
                    <a:pt x="12" y="208"/>
                    <a:pt x="13" y="208"/>
                  </a:cubicBezTo>
                  <a:cubicBezTo>
                    <a:pt x="13" y="208"/>
                    <a:pt x="13" y="208"/>
                    <a:pt x="13" y="209"/>
                  </a:cubicBezTo>
                  <a:cubicBezTo>
                    <a:pt x="13" y="209"/>
                    <a:pt x="13" y="209"/>
                    <a:pt x="13" y="209"/>
                  </a:cubicBezTo>
                  <a:cubicBezTo>
                    <a:pt x="13" y="209"/>
                    <a:pt x="13" y="209"/>
                    <a:pt x="13" y="209"/>
                  </a:cubicBezTo>
                  <a:cubicBezTo>
                    <a:pt x="13" y="210"/>
                    <a:pt x="12" y="210"/>
                    <a:pt x="12" y="210"/>
                  </a:cubicBezTo>
                  <a:cubicBezTo>
                    <a:pt x="11" y="211"/>
                    <a:pt x="11" y="211"/>
                    <a:pt x="11" y="211"/>
                  </a:cubicBezTo>
                  <a:cubicBezTo>
                    <a:pt x="11" y="211"/>
                    <a:pt x="12" y="211"/>
                    <a:pt x="12" y="212"/>
                  </a:cubicBezTo>
                  <a:cubicBezTo>
                    <a:pt x="12" y="212"/>
                    <a:pt x="12" y="212"/>
                    <a:pt x="12" y="212"/>
                  </a:cubicBezTo>
                  <a:cubicBezTo>
                    <a:pt x="12" y="212"/>
                    <a:pt x="12" y="213"/>
                    <a:pt x="12" y="213"/>
                  </a:cubicBezTo>
                  <a:cubicBezTo>
                    <a:pt x="12" y="213"/>
                    <a:pt x="12" y="214"/>
                    <a:pt x="12" y="214"/>
                  </a:cubicBezTo>
                  <a:cubicBezTo>
                    <a:pt x="13" y="215"/>
                    <a:pt x="13" y="215"/>
                    <a:pt x="13" y="215"/>
                  </a:cubicBezTo>
                  <a:cubicBezTo>
                    <a:pt x="13" y="215"/>
                    <a:pt x="13" y="216"/>
                    <a:pt x="13" y="216"/>
                  </a:cubicBezTo>
                  <a:cubicBezTo>
                    <a:pt x="13" y="216"/>
                    <a:pt x="12" y="217"/>
                    <a:pt x="12" y="217"/>
                  </a:cubicBezTo>
                  <a:cubicBezTo>
                    <a:pt x="12" y="217"/>
                    <a:pt x="12" y="217"/>
                    <a:pt x="11" y="217"/>
                  </a:cubicBezTo>
                  <a:cubicBezTo>
                    <a:pt x="11" y="217"/>
                    <a:pt x="11" y="217"/>
                    <a:pt x="11" y="217"/>
                  </a:cubicBezTo>
                  <a:cubicBezTo>
                    <a:pt x="11" y="217"/>
                    <a:pt x="11" y="219"/>
                    <a:pt x="11" y="219"/>
                  </a:cubicBezTo>
                  <a:cubicBezTo>
                    <a:pt x="11" y="219"/>
                    <a:pt x="11" y="219"/>
                    <a:pt x="11" y="220"/>
                  </a:cubicBezTo>
                  <a:cubicBezTo>
                    <a:pt x="11" y="220"/>
                    <a:pt x="11" y="220"/>
                    <a:pt x="11" y="220"/>
                  </a:cubicBezTo>
                  <a:cubicBezTo>
                    <a:pt x="11" y="220"/>
                    <a:pt x="11" y="220"/>
                    <a:pt x="11" y="221"/>
                  </a:cubicBezTo>
                  <a:cubicBezTo>
                    <a:pt x="12" y="221"/>
                    <a:pt x="12" y="221"/>
                    <a:pt x="12" y="221"/>
                  </a:cubicBezTo>
                  <a:cubicBezTo>
                    <a:pt x="12" y="222"/>
                    <a:pt x="11" y="222"/>
                    <a:pt x="11" y="222"/>
                  </a:cubicBezTo>
                  <a:cubicBezTo>
                    <a:pt x="10" y="221"/>
                    <a:pt x="10" y="221"/>
                    <a:pt x="10" y="221"/>
                  </a:cubicBezTo>
                  <a:cubicBezTo>
                    <a:pt x="10" y="223"/>
                    <a:pt x="10" y="223"/>
                    <a:pt x="10" y="223"/>
                  </a:cubicBezTo>
                  <a:cubicBezTo>
                    <a:pt x="10" y="223"/>
                    <a:pt x="9" y="224"/>
                    <a:pt x="9" y="224"/>
                  </a:cubicBezTo>
                  <a:cubicBezTo>
                    <a:pt x="9" y="224"/>
                    <a:pt x="8" y="224"/>
                    <a:pt x="8" y="224"/>
                  </a:cubicBezTo>
                  <a:cubicBezTo>
                    <a:pt x="8" y="224"/>
                    <a:pt x="8" y="225"/>
                    <a:pt x="8" y="225"/>
                  </a:cubicBezTo>
                  <a:cubicBezTo>
                    <a:pt x="8" y="225"/>
                    <a:pt x="8" y="226"/>
                    <a:pt x="8" y="226"/>
                  </a:cubicBezTo>
                  <a:cubicBezTo>
                    <a:pt x="8" y="226"/>
                    <a:pt x="8" y="227"/>
                    <a:pt x="8" y="227"/>
                  </a:cubicBezTo>
                  <a:cubicBezTo>
                    <a:pt x="8" y="227"/>
                    <a:pt x="7" y="227"/>
                    <a:pt x="7" y="227"/>
                  </a:cubicBezTo>
                  <a:cubicBezTo>
                    <a:pt x="7" y="227"/>
                    <a:pt x="7" y="227"/>
                    <a:pt x="7" y="227"/>
                  </a:cubicBezTo>
                  <a:cubicBezTo>
                    <a:pt x="7" y="228"/>
                    <a:pt x="7" y="228"/>
                    <a:pt x="7" y="228"/>
                  </a:cubicBezTo>
                  <a:cubicBezTo>
                    <a:pt x="7" y="228"/>
                    <a:pt x="7" y="228"/>
                    <a:pt x="7" y="229"/>
                  </a:cubicBezTo>
                  <a:cubicBezTo>
                    <a:pt x="7" y="229"/>
                    <a:pt x="7" y="229"/>
                    <a:pt x="7" y="229"/>
                  </a:cubicBezTo>
                  <a:cubicBezTo>
                    <a:pt x="7" y="229"/>
                    <a:pt x="7" y="229"/>
                    <a:pt x="7" y="229"/>
                  </a:cubicBezTo>
                  <a:cubicBezTo>
                    <a:pt x="7" y="229"/>
                    <a:pt x="7" y="230"/>
                    <a:pt x="7" y="230"/>
                  </a:cubicBezTo>
                  <a:cubicBezTo>
                    <a:pt x="7" y="230"/>
                    <a:pt x="7" y="231"/>
                    <a:pt x="8" y="231"/>
                  </a:cubicBezTo>
                  <a:cubicBezTo>
                    <a:pt x="8" y="231"/>
                    <a:pt x="8" y="231"/>
                    <a:pt x="8" y="231"/>
                  </a:cubicBezTo>
                  <a:cubicBezTo>
                    <a:pt x="8" y="232"/>
                    <a:pt x="8" y="232"/>
                    <a:pt x="8" y="232"/>
                  </a:cubicBezTo>
                  <a:cubicBezTo>
                    <a:pt x="8" y="232"/>
                    <a:pt x="9" y="233"/>
                    <a:pt x="9" y="233"/>
                  </a:cubicBezTo>
                  <a:cubicBezTo>
                    <a:pt x="9" y="233"/>
                    <a:pt x="9" y="233"/>
                    <a:pt x="9" y="233"/>
                  </a:cubicBezTo>
                  <a:cubicBezTo>
                    <a:pt x="9" y="233"/>
                    <a:pt x="8" y="233"/>
                    <a:pt x="8" y="233"/>
                  </a:cubicBezTo>
                  <a:cubicBezTo>
                    <a:pt x="8" y="235"/>
                    <a:pt x="8" y="235"/>
                    <a:pt x="8" y="235"/>
                  </a:cubicBezTo>
                  <a:cubicBezTo>
                    <a:pt x="6" y="235"/>
                    <a:pt x="6" y="235"/>
                    <a:pt x="6" y="235"/>
                  </a:cubicBezTo>
                  <a:cubicBezTo>
                    <a:pt x="6" y="235"/>
                    <a:pt x="7" y="236"/>
                    <a:pt x="7" y="237"/>
                  </a:cubicBezTo>
                  <a:cubicBezTo>
                    <a:pt x="7" y="237"/>
                    <a:pt x="7" y="238"/>
                    <a:pt x="7" y="238"/>
                  </a:cubicBezTo>
                  <a:cubicBezTo>
                    <a:pt x="5" y="240"/>
                    <a:pt x="5" y="240"/>
                    <a:pt x="5" y="240"/>
                  </a:cubicBezTo>
                  <a:cubicBezTo>
                    <a:pt x="4" y="240"/>
                    <a:pt x="4" y="240"/>
                    <a:pt x="4" y="240"/>
                  </a:cubicBezTo>
                  <a:cubicBezTo>
                    <a:pt x="3" y="242"/>
                    <a:pt x="3" y="242"/>
                    <a:pt x="3" y="242"/>
                  </a:cubicBezTo>
                  <a:cubicBezTo>
                    <a:pt x="3" y="242"/>
                    <a:pt x="2" y="243"/>
                    <a:pt x="2" y="243"/>
                  </a:cubicBezTo>
                  <a:cubicBezTo>
                    <a:pt x="2" y="243"/>
                    <a:pt x="3" y="244"/>
                    <a:pt x="3" y="244"/>
                  </a:cubicBezTo>
                  <a:cubicBezTo>
                    <a:pt x="3" y="244"/>
                    <a:pt x="2" y="246"/>
                    <a:pt x="2" y="246"/>
                  </a:cubicBezTo>
                  <a:cubicBezTo>
                    <a:pt x="2" y="247"/>
                    <a:pt x="0" y="249"/>
                    <a:pt x="0" y="249"/>
                  </a:cubicBezTo>
                  <a:cubicBezTo>
                    <a:pt x="0" y="251"/>
                    <a:pt x="0" y="251"/>
                    <a:pt x="0" y="251"/>
                  </a:cubicBezTo>
                  <a:cubicBezTo>
                    <a:pt x="0" y="251"/>
                    <a:pt x="0" y="251"/>
                    <a:pt x="0" y="251"/>
                  </a:cubicBezTo>
                  <a:cubicBezTo>
                    <a:pt x="0" y="252"/>
                    <a:pt x="0" y="252"/>
                    <a:pt x="0" y="252"/>
                  </a:cubicBezTo>
                  <a:cubicBezTo>
                    <a:pt x="0" y="252"/>
                    <a:pt x="0" y="252"/>
                    <a:pt x="0" y="252"/>
                  </a:cubicBezTo>
                  <a:cubicBezTo>
                    <a:pt x="0" y="252"/>
                    <a:pt x="0" y="253"/>
                    <a:pt x="0" y="253"/>
                  </a:cubicBezTo>
                  <a:cubicBezTo>
                    <a:pt x="0" y="253"/>
                    <a:pt x="0" y="253"/>
                    <a:pt x="0" y="253"/>
                  </a:cubicBezTo>
                  <a:cubicBezTo>
                    <a:pt x="0" y="253"/>
                    <a:pt x="0" y="254"/>
                    <a:pt x="0" y="254"/>
                  </a:cubicBezTo>
                  <a:cubicBezTo>
                    <a:pt x="0" y="254"/>
                    <a:pt x="1" y="254"/>
                    <a:pt x="1" y="255"/>
                  </a:cubicBezTo>
                  <a:cubicBezTo>
                    <a:pt x="1" y="255"/>
                    <a:pt x="1" y="255"/>
                    <a:pt x="0" y="255"/>
                  </a:cubicBezTo>
                  <a:cubicBezTo>
                    <a:pt x="0" y="255"/>
                    <a:pt x="1" y="255"/>
                    <a:pt x="1" y="256"/>
                  </a:cubicBezTo>
                  <a:cubicBezTo>
                    <a:pt x="1" y="256"/>
                    <a:pt x="1" y="257"/>
                    <a:pt x="1" y="257"/>
                  </a:cubicBezTo>
                  <a:cubicBezTo>
                    <a:pt x="1" y="257"/>
                    <a:pt x="1" y="258"/>
                    <a:pt x="1" y="258"/>
                  </a:cubicBezTo>
                  <a:cubicBezTo>
                    <a:pt x="1" y="258"/>
                    <a:pt x="2" y="258"/>
                    <a:pt x="2" y="258"/>
                  </a:cubicBezTo>
                  <a:cubicBezTo>
                    <a:pt x="2" y="258"/>
                    <a:pt x="2" y="259"/>
                    <a:pt x="2" y="259"/>
                  </a:cubicBezTo>
                  <a:cubicBezTo>
                    <a:pt x="2" y="259"/>
                    <a:pt x="2" y="259"/>
                    <a:pt x="2" y="259"/>
                  </a:cubicBezTo>
                  <a:cubicBezTo>
                    <a:pt x="2" y="260"/>
                    <a:pt x="2" y="260"/>
                    <a:pt x="2" y="260"/>
                  </a:cubicBezTo>
                  <a:cubicBezTo>
                    <a:pt x="2" y="260"/>
                    <a:pt x="3" y="260"/>
                    <a:pt x="3" y="260"/>
                  </a:cubicBezTo>
                  <a:cubicBezTo>
                    <a:pt x="3" y="259"/>
                    <a:pt x="5" y="258"/>
                    <a:pt x="5" y="258"/>
                  </a:cubicBezTo>
                  <a:cubicBezTo>
                    <a:pt x="5" y="258"/>
                    <a:pt x="6" y="259"/>
                    <a:pt x="6" y="259"/>
                  </a:cubicBezTo>
                  <a:cubicBezTo>
                    <a:pt x="6" y="259"/>
                    <a:pt x="6" y="259"/>
                    <a:pt x="7" y="258"/>
                  </a:cubicBezTo>
                  <a:cubicBezTo>
                    <a:pt x="7" y="258"/>
                    <a:pt x="7" y="258"/>
                    <a:pt x="7" y="258"/>
                  </a:cubicBezTo>
                  <a:cubicBezTo>
                    <a:pt x="7" y="258"/>
                    <a:pt x="8" y="258"/>
                    <a:pt x="8" y="258"/>
                  </a:cubicBezTo>
                  <a:cubicBezTo>
                    <a:pt x="8" y="258"/>
                    <a:pt x="8" y="259"/>
                    <a:pt x="8" y="259"/>
                  </a:cubicBezTo>
                  <a:cubicBezTo>
                    <a:pt x="8" y="259"/>
                    <a:pt x="8" y="259"/>
                    <a:pt x="8" y="259"/>
                  </a:cubicBezTo>
                  <a:cubicBezTo>
                    <a:pt x="8" y="259"/>
                    <a:pt x="8" y="260"/>
                    <a:pt x="8" y="260"/>
                  </a:cubicBezTo>
                  <a:cubicBezTo>
                    <a:pt x="8" y="260"/>
                    <a:pt x="9" y="261"/>
                    <a:pt x="9" y="261"/>
                  </a:cubicBezTo>
                  <a:cubicBezTo>
                    <a:pt x="9" y="261"/>
                    <a:pt x="9" y="262"/>
                    <a:pt x="9" y="262"/>
                  </a:cubicBezTo>
                  <a:cubicBezTo>
                    <a:pt x="9" y="263"/>
                    <a:pt x="9" y="263"/>
                    <a:pt x="9" y="263"/>
                  </a:cubicBezTo>
                  <a:cubicBezTo>
                    <a:pt x="9" y="263"/>
                    <a:pt x="9" y="263"/>
                    <a:pt x="8" y="263"/>
                  </a:cubicBezTo>
                  <a:cubicBezTo>
                    <a:pt x="8" y="263"/>
                    <a:pt x="8" y="263"/>
                    <a:pt x="8" y="263"/>
                  </a:cubicBezTo>
                  <a:cubicBezTo>
                    <a:pt x="8" y="263"/>
                    <a:pt x="7" y="263"/>
                    <a:pt x="8" y="264"/>
                  </a:cubicBezTo>
                  <a:cubicBezTo>
                    <a:pt x="8" y="264"/>
                    <a:pt x="8" y="265"/>
                    <a:pt x="9" y="265"/>
                  </a:cubicBezTo>
                  <a:cubicBezTo>
                    <a:pt x="9" y="265"/>
                    <a:pt x="9" y="265"/>
                    <a:pt x="9" y="265"/>
                  </a:cubicBezTo>
                  <a:cubicBezTo>
                    <a:pt x="9" y="265"/>
                    <a:pt x="9" y="265"/>
                    <a:pt x="9" y="265"/>
                  </a:cubicBezTo>
                  <a:cubicBezTo>
                    <a:pt x="8" y="266"/>
                    <a:pt x="8" y="266"/>
                    <a:pt x="8" y="266"/>
                  </a:cubicBezTo>
                  <a:cubicBezTo>
                    <a:pt x="8" y="266"/>
                    <a:pt x="8" y="266"/>
                    <a:pt x="8" y="266"/>
                  </a:cubicBezTo>
                  <a:cubicBezTo>
                    <a:pt x="8" y="266"/>
                    <a:pt x="8" y="266"/>
                    <a:pt x="8" y="267"/>
                  </a:cubicBezTo>
                  <a:cubicBezTo>
                    <a:pt x="8" y="267"/>
                    <a:pt x="8" y="267"/>
                    <a:pt x="8" y="268"/>
                  </a:cubicBezTo>
                  <a:cubicBezTo>
                    <a:pt x="8" y="268"/>
                    <a:pt x="8" y="268"/>
                    <a:pt x="8" y="268"/>
                  </a:cubicBezTo>
                  <a:cubicBezTo>
                    <a:pt x="7" y="269"/>
                    <a:pt x="7" y="269"/>
                    <a:pt x="7" y="269"/>
                  </a:cubicBezTo>
                  <a:cubicBezTo>
                    <a:pt x="8" y="269"/>
                    <a:pt x="8" y="269"/>
                    <a:pt x="8" y="269"/>
                  </a:cubicBezTo>
                  <a:cubicBezTo>
                    <a:pt x="8" y="269"/>
                    <a:pt x="8" y="270"/>
                    <a:pt x="8" y="270"/>
                  </a:cubicBezTo>
                  <a:cubicBezTo>
                    <a:pt x="9" y="270"/>
                    <a:pt x="9" y="270"/>
                    <a:pt x="9" y="271"/>
                  </a:cubicBezTo>
                  <a:cubicBezTo>
                    <a:pt x="9" y="271"/>
                    <a:pt x="10" y="271"/>
                    <a:pt x="10" y="272"/>
                  </a:cubicBezTo>
                  <a:cubicBezTo>
                    <a:pt x="11" y="272"/>
                    <a:pt x="11" y="272"/>
                    <a:pt x="11" y="272"/>
                  </a:cubicBezTo>
                  <a:cubicBezTo>
                    <a:pt x="11" y="272"/>
                    <a:pt x="11" y="273"/>
                    <a:pt x="11" y="273"/>
                  </a:cubicBezTo>
                  <a:cubicBezTo>
                    <a:pt x="11" y="273"/>
                    <a:pt x="11" y="273"/>
                    <a:pt x="11" y="273"/>
                  </a:cubicBezTo>
                  <a:cubicBezTo>
                    <a:pt x="11" y="273"/>
                    <a:pt x="10" y="273"/>
                    <a:pt x="10" y="273"/>
                  </a:cubicBezTo>
                  <a:cubicBezTo>
                    <a:pt x="10" y="273"/>
                    <a:pt x="10" y="273"/>
                    <a:pt x="10" y="273"/>
                  </a:cubicBezTo>
                  <a:cubicBezTo>
                    <a:pt x="10" y="273"/>
                    <a:pt x="10" y="273"/>
                    <a:pt x="10" y="273"/>
                  </a:cubicBezTo>
                  <a:cubicBezTo>
                    <a:pt x="10" y="274"/>
                    <a:pt x="11" y="274"/>
                    <a:pt x="11" y="274"/>
                  </a:cubicBezTo>
                  <a:cubicBezTo>
                    <a:pt x="25" y="274"/>
                    <a:pt x="25" y="274"/>
                    <a:pt x="25" y="274"/>
                  </a:cubicBezTo>
                  <a:cubicBezTo>
                    <a:pt x="25" y="274"/>
                    <a:pt x="26" y="274"/>
                    <a:pt x="26" y="274"/>
                  </a:cubicBezTo>
                  <a:cubicBezTo>
                    <a:pt x="27" y="275"/>
                    <a:pt x="27" y="275"/>
                    <a:pt x="28" y="276"/>
                  </a:cubicBezTo>
                  <a:cubicBezTo>
                    <a:pt x="29" y="276"/>
                    <a:pt x="29" y="276"/>
                    <a:pt x="30" y="276"/>
                  </a:cubicBezTo>
                  <a:cubicBezTo>
                    <a:pt x="31" y="276"/>
                    <a:pt x="32" y="277"/>
                    <a:pt x="33" y="277"/>
                  </a:cubicBezTo>
                  <a:cubicBezTo>
                    <a:pt x="34" y="277"/>
                    <a:pt x="35" y="277"/>
                    <a:pt x="36" y="278"/>
                  </a:cubicBezTo>
                  <a:cubicBezTo>
                    <a:pt x="36" y="278"/>
                    <a:pt x="36" y="278"/>
                    <a:pt x="36" y="278"/>
                  </a:cubicBezTo>
                  <a:cubicBezTo>
                    <a:pt x="36" y="278"/>
                    <a:pt x="36" y="278"/>
                    <a:pt x="36" y="278"/>
                  </a:cubicBezTo>
                  <a:cubicBezTo>
                    <a:pt x="36" y="278"/>
                    <a:pt x="36" y="277"/>
                    <a:pt x="36" y="277"/>
                  </a:cubicBezTo>
                  <a:cubicBezTo>
                    <a:pt x="35" y="276"/>
                    <a:pt x="35" y="275"/>
                    <a:pt x="34" y="274"/>
                  </a:cubicBezTo>
                  <a:cubicBezTo>
                    <a:pt x="34" y="273"/>
                    <a:pt x="33" y="273"/>
                    <a:pt x="33" y="272"/>
                  </a:cubicBezTo>
                  <a:cubicBezTo>
                    <a:pt x="33" y="272"/>
                    <a:pt x="33" y="271"/>
                    <a:pt x="32" y="271"/>
                  </a:cubicBezTo>
                  <a:cubicBezTo>
                    <a:pt x="32" y="270"/>
                    <a:pt x="32" y="270"/>
                    <a:pt x="32" y="270"/>
                  </a:cubicBezTo>
                  <a:cubicBezTo>
                    <a:pt x="32" y="270"/>
                    <a:pt x="32" y="270"/>
                    <a:pt x="32" y="270"/>
                  </a:cubicBezTo>
                  <a:cubicBezTo>
                    <a:pt x="32" y="270"/>
                    <a:pt x="31" y="270"/>
                    <a:pt x="31" y="270"/>
                  </a:cubicBezTo>
                  <a:cubicBezTo>
                    <a:pt x="30" y="270"/>
                    <a:pt x="30" y="270"/>
                    <a:pt x="30" y="270"/>
                  </a:cubicBezTo>
                  <a:cubicBezTo>
                    <a:pt x="29" y="270"/>
                    <a:pt x="28" y="269"/>
                    <a:pt x="28" y="269"/>
                  </a:cubicBezTo>
                  <a:cubicBezTo>
                    <a:pt x="28" y="269"/>
                    <a:pt x="28" y="269"/>
                    <a:pt x="28" y="269"/>
                  </a:cubicBezTo>
                  <a:cubicBezTo>
                    <a:pt x="29" y="269"/>
                    <a:pt x="30" y="269"/>
                    <a:pt x="30" y="269"/>
                  </a:cubicBezTo>
                  <a:cubicBezTo>
                    <a:pt x="30" y="269"/>
                    <a:pt x="30" y="269"/>
                    <a:pt x="31" y="269"/>
                  </a:cubicBezTo>
                  <a:cubicBezTo>
                    <a:pt x="31" y="269"/>
                    <a:pt x="32" y="269"/>
                    <a:pt x="32" y="269"/>
                  </a:cubicBezTo>
                  <a:cubicBezTo>
                    <a:pt x="32" y="269"/>
                    <a:pt x="32" y="268"/>
                    <a:pt x="32" y="267"/>
                  </a:cubicBezTo>
                  <a:cubicBezTo>
                    <a:pt x="32" y="267"/>
                    <a:pt x="31" y="267"/>
                    <a:pt x="31" y="266"/>
                  </a:cubicBezTo>
                  <a:cubicBezTo>
                    <a:pt x="31" y="266"/>
                    <a:pt x="31" y="266"/>
                    <a:pt x="31" y="265"/>
                  </a:cubicBezTo>
                  <a:cubicBezTo>
                    <a:pt x="31" y="265"/>
                    <a:pt x="31" y="264"/>
                    <a:pt x="31" y="264"/>
                  </a:cubicBezTo>
                  <a:cubicBezTo>
                    <a:pt x="31" y="263"/>
                    <a:pt x="31" y="263"/>
                    <a:pt x="31" y="263"/>
                  </a:cubicBezTo>
                  <a:cubicBezTo>
                    <a:pt x="31" y="263"/>
                    <a:pt x="31" y="262"/>
                    <a:pt x="30" y="262"/>
                  </a:cubicBezTo>
                  <a:cubicBezTo>
                    <a:pt x="30" y="262"/>
                    <a:pt x="30" y="263"/>
                    <a:pt x="30" y="263"/>
                  </a:cubicBezTo>
                  <a:cubicBezTo>
                    <a:pt x="30" y="263"/>
                    <a:pt x="29" y="263"/>
                    <a:pt x="29" y="264"/>
                  </a:cubicBezTo>
                  <a:cubicBezTo>
                    <a:pt x="29" y="264"/>
                    <a:pt x="29" y="264"/>
                    <a:pt x="29" y="263"/>
                  </a:cubicBezTo>
                  <a:cubicBezTo>
                    <a:pt x="29" y="263"/>
                    <a:pt x="30" y="262"/>
                    <a:pt x="30" y="262"/>
                  </a:cubicBezTo>
                  <a:cubicBezTo>
                    <a:pt x="30" y="262"/>
                    <a:pt x="31" y="260"/>
                    <a:pt x="31" y="260"/>
                  </a:cubicBezTo>
                  <a:cubicBezTo>
                    <a:pt x="31" y="259"/>
                    <a:pt x="31" y="258"/>
                    <a:pt x="31" y="258"/>
                  </a:cubicBezTo>
                  <a:cubicBezTo>
                    <a:pt x="32" y="257"/>
                    <a:pt x="32" y="255"/>
                    <a:pt x="33" y="255"/>
                  </a:cubicBezTo>
                  <a:cubicBezTo>
                    <a:pt x="34" y="254"/>
                    <a:pt x="36" y="254"/>
                    <a:pt x="36" y="254"/>
                  </a:cubicBezTo>
                  <a:cubicBezTo>
                    <a:pt x="36" y="253"/>
                    <a:pt x="36" y="253"/>
                    <a:pt x="35" y="252"/>
                  </a:cubicBezTo>
                  <a:cubicBezTo>
                    <a:pt x="35" y="252"/>
                    <a:pt x="35" y="252"/>
                    <a:pt x="35" y="252"/>
                  </a:cubicBezTo>
                  <a:cubicBezTo>
                    <a:pt x="34" y="251"/>
                    <a:pt x="34" y="252"/>
                    <a:pt x="34" y="251"/>
                  </a:cubicBezTo>
                  <a:cubicBezTo>
                    <a:pt x="33" y="251"/>
                    <a:pt x="34" y="251"/>
                    <a:pt x="34" y="251"/>
                  </a:cubicBezTo>
                  <a:cubicBezTo>
                    <a:pt x="34" y="251"/>
                    <a:pt x="34" y="251"/>
                    <a:pt x="34" y="251"/>
                  </a:cubicBezTo>
                  <a:cubicBezTo>
                    <a:pt x="35" y="251"/>
                    <a:pt x="35" y="251"/>
                    <a:pt x="35" y="250"/>
                  </a:cubicBezTo>
                  <a:cubicBezTo>
                    <a:pt x="35" y="250"/>
                    <a:pt x="35" y="250"/>
                    <a:pt x="35" y="250"/>
                  </a:cubicBezTo>
                  <a:cubicBezTo>
                    <a:pt x="35" y="250"/>
                    <a:pt x="36" y="251"/>
                    <a:pt x="36" y="252"/>
                  </a:cubicBezTo>
                  <a:cubicBezTo>
                    <a:pt x="36" y="252"/>
                    <a:pt x="36" y="252"/>
                    <a:pt x="37" y="252"/>
                  </a:cubicBezTo>
                  <a:cubicBezTo>
                    <a:pt x="37" y="253"/>
                    <a:pt x="38" y="252"/>
                    <a:pt x="39" y="252"/>
                  </a:cubicBezTo>
                  <a:cubicBezTo>
                    <a:pt x="39" y="252"/>
                    <a:pt x="39" y="252"/>
                    <a:pt x="40" y="251"/>
                  </a:cubicBezTo>
                  <a:cubicBezTo>
                    <a:pt x="40" y="251"/>
                    <a:pt x="40" y="250"/>
                    <a:pt x="40" y="250"/>
                  </a:cubicBezTo>
                  <a:cubicBezTo>
                    <a:pt x="40" y="249"/>
                    <a:pt x="40" y="249"/>
                    <a:pt x="40" y="249"/>
                  </a:cubicBezTo>
                  <a:cubicBezTo>
                    <a:pt x="41" y="248"/>
                    <a:pt x="41" y="248"/>
                    <a:pt x="41" y="248"/>
                  </a:cubicBezTo>
                  <a:cubicBezTo>
                    <a:pt x="41" y="247"/>
                    <a:pt x="41" y="247"/>
                    <a:pt x="41" y="247"/>
                  </a:cubicBezTo>
                  <a:cubicBezTo>
                    <a:pt x="41" y="247"/>
                    <a:pt x="41" y="246"/>
                    <a:pt x="41" y="246"/>
                  </a:cubicBezTo>
                  <a:cubicBezTo>
                    <a:pt x="41" y="245"/>
                    <a:pt x="41" y="245"/>
                    <a:pt x="41" y="245"/>
                  </a:cubicBezTo>
                  <a:cubicBezTo>
                    <a:pt x="41" y="245"/>
                    <a:pt x="42" y="244"/>
                    <a:pt x="42" y="244"/>
                  </a:cubicBezTo>
                  <a:cubicBezTo>
                    <a:pt x="42" y="244"/>
                    <a:pt x="42" y="244"/>
                    <a:pt x="41" y="244"/>
                  </a:cubicBezTo>
                  <a:cubicBezTo>
                    <a:pt x="41" y="244"/>
                    <a:pt x="41" y="244"/>
                    <a:pt x="41" y="244"/>
                  </a:cubicBezTo>
                  <a:cubicBezTo>
                    <a:pt x="41" y="244"/>
                    <a:pt x="41" y="244"/>
                    <a:pt x="41" y="245"/>
                  </a:cubicBezTo>
                  <a:cubicBezTo>
                    <a:pt x="41" y="245"/>
                    <a:pt x="40" y="245"/>
                    <a:pt x="40" y="245"/>
                  </a:cubicBezTo>
                  <a:cubicBezTo>
                    <a:pt x="40" y="245"/>
                    <a:pt x="40" y="244"/>
                    <a:pt x="40" y="244"/>
                  </a:cubicBezTo>
                  <a:cubicBezTo>
                    <a:pt x="40" y="244"/>
                    <a:pt x="40" y="244"/>
                    <a:pt x="41" y="244"/>
                  </a:cubicBezTo>
                  <a:cubicBezTo>
                    <a:pt x="41" y="244"/>
                    <a:pt x="41" y="243"/>
                    <a:pt x="41" y="243"/>
                  </a:cubicBezTo>
                  <a:cubicBezTo>
                    <a:pt x="41" y="243"/>
                    <a:pt x="41" y="243"/>
                    <a:pt x="41" y="243"/>
                  </a:cubicBezTo>
                  <a:cubicBezTo>
                    <a:pt x="41" y="243"/>
                    <a:pt x="41" y="242"/>
                    <a:pt x="41" y="242"/>
                  </a:cubicBezTo>
                  <a:cubicBezTo>
                    <a:pt x="42" y="242"/>
                    <a:pt x="42" y="241"/>
                    <a:pt x="42" y="241"/>
                  </a:cubicBezTo>
                  <a:cubicBezTo>
                    <a:pt x="42" y="241"/>
                    <a:pt x="42" y="241"/>
                    <a:pt x="42" y="241"/>
                  </a:cubicBezTo>
                  <a:cubicBezTo>
                    <a:pt x="42" y="240"/>
                    <a:pt x="43" y="240"/>
                    <a:pt x="43" y="240"/>
                  </a:cubicBezTo>
                  <a:cubicBezTo>
                    <a:pt x="43" y="239"/>
                    <a:pt x="43" y="239"/>
                    <a:pt x="44" y="239"/>
                  </a:cubicBezTo>
                  <a:cubicBezTo>
                    <a:pt x="44" y="239"/>
                    <a:pt x="44" y="239"/>
                    <a:pt x="44" y="239"/>
                  </a:cubicBezTo>
                  <a:cubicBezTo>
                    <a:pt x="44" y="239"/>
                    <a:pt x="44" y="238"/>
                    <a:pt x="45" y="238"/>
                  </a:cubicBezTo>
                  <a:cubicBezTo>
                    <a:pt x="45" y="238"/>
                    <a:pt x="45" y="238"/>
                    <a:pt x="45" y="237"/>
                  </a:cubicBezTo>
                  <a:cubicBezTo>
                    <a:pt x="45" y="237"/>
                    <a:pt x="46" y="237"/>
                    <a:pt x="46" y="236"/>
                  </a:cubicBezTo>
                  <a:cubicBezTo>
                    <a:pt x="46" y="236"/>
                    <a:pt x="47" y="236"/>
                    <a:pt x="47" y="236"/>
                  </a:cubicBezTo>
                  <a:cubicBezTo>
                    <a:pt x="47" y="236"/>
                    <a:pt x="47" y="235"/>
                    <a:pt x="48" y="235"/>
                  </a:cubicBezTo>
                  <a:cubicBezTo>
                    <a:pt x="48" y="235"/>
                    <a:pt x="48" y="235"/>
                    <a:pt x="48" y="235"/>
                  </a:cubicBezTo>
                  <a:cubicBezTo>
                    <a:pt x="49" y="234"/>
                    <a:pt x="49" y="235"/>
                    <a:pt x="50" y="234"/>
                  </a:cubicBezTo>
                  <a:cubicBezTo>
                    <a:pt x="50" y="234"/>
                    <a:pt x="50" y="234"/>
                    <a:pt x="50" y="234"/>
                  </a:cubicBezTo>
                  <a:cubicBezTo>
                    <a:pt x="50" y="234"/>
                    <a:pt x="50" y="233"/>
                    <a:pt x="51" y="233"/>
                  </a:cubicBezTo>
                  <a:cubicBezTo>
                    <a:pt x="51" y="233"/>
                    <a:pt x="51" y="233"/>
                    <a:pt x="51" y="233"/>
                  </a:cubicBezTo>
                  <a:cubicBezTo>
                    <a:pt x="51" y="232"/>
                    <a:pt x="51" y="232"/>
                    <a:pt x="51" y="232"/>
                  </a:cubicBezTo>
                  <a:cubicBezTo>
                    <a:pt x="51" y="232"/>
                    <a:pt x="52" y="232"/>
                    <a:pt x="52" y="232"/>
                  </a:cubicBezTo>
                  <a:cubicBezTo>
                    <a:pt x="52" y="232"/>
                    <a:pt x="52" y="232"/>
                    <a:pt x="52" y="232"/>
                  </a:cubicBezTo>
                  <a:cubicBezTo>
                    <a:pt x="52" y="231"/>
                    <a:pt x="52" y="231"/>
                    <a:pt x="53" y="231"/>
                  </a:cubicBezTo>
                  <a:cubicBezTo>
                    <a:pt x="53" y="231"/>
                    <a:pt x="53" y="231"/>
                    <a:pt x="53" y="231"/>
                  </a:cubicBezTo>
                  <a:cubicBezTo>
                    <a:pt x="53" y="231"/>
                    <a:pt x="53" y="230"/>
                    <a:pt x="53" y="230"/>
                  </a:cubicBezTo>
                  <a:cubicBezTo>
                    <a:pt x="53" y="230"/>
                    <a:pt x="53" y="230"/>
                    <a:pt x="53" y="229"/>
                  </a:cubicBezTo>
                  <a:cubicBezTo>
                    <a:pt x="54" y="229"/>
                    <a:pt x="54" y="229"/>
                    <a:pt x="54" y="229"/>
                  </a:cubicBezTo>
                  <a:cubicBezTo>
                    <a:pt x="54" y="229"/>
                    <a:pt x="54" y="229"/>
                    <a:pt x="54" y="229"/>
                  </a:cubicBezTo>
                  <a:cubicBezTo>
                    <a:pt x="54" y="229"/>
                    <a:pt x="54" y="229"/>
                    <a:pt x="54" y="228"/>
                  </a:cubicBezTo>
                  <a:cubicBezTo>
                    <a:pt x="54" y="228"/>
                    <a:pt x="54" y="228"/>
                    <a:pt x="54" y="228"/>
                  </a:cubicBezTo>
                  <a:cubicBezTo>
                    <a:pt x="54" y="227"/>
                    <a:pt x="54" y="227"/>
                    <a:pt x="54" y="227"/>
                  </a:cubicBezTo>
                  <a:cubicBezTo>
                    <a:pt x="55" y="226"/>
                    <a:pt x="55" y="226"/>
                    <a:pt x="55" y="225"/>
                  </a:cubicBezTo>
                  <a:cubicBezTo>
                    <a:pt x="55" y="225"/>
                    <a:pt x="55" y="223"/>
                    <a:pt x="55" y="223"/>
                  </a:cubicBezTo>
                  <a:cubicBezTo>
                    <a:pt x="55" y="223"/>
                    <a:pt x="55" y="222"/>
                    <a:pt x="54" y="221"/>
                  </a:cubicBezTo>
                  <a:cubicBezTo>
                    <a:pt x="54" y="220"/>
                    <a:pt x="53" y="221"/>
                    <a:pt x="52" y="221"/>
                  </a:cubicBezTo>
                  <a:cubicBezTo>
                    <a:pt x="52" y="220"/>
                    <a:pt x="51" y="221"/>
                    <a:pt x="50" y="220"/>
                  </a:cubicBezTo>
                  <a:cubicBezTo>
                    <a:pt x="49" y="220"/>
                    <a:pt x="48" y="220"/>
                    <a:pt x="48" y="220"/>
                  </a:cubicBezTo>
                  <a:cubicBezTo>
                    <a:pt x="47" y="220"/>
                    <a:pt x="47" y="219"/>
                    <a:pt x="46" y="219"/>
                  </a:cubicBezTo>
                  <a:cubicBezTo>
                    <a:pt x="46" y="218"/>
                    <a:pt x="45" y="218"/>
                    <a:pt x="45" y="217"/>
                  </a:cubicBezTo>
                  <a:cubicBezTo>
                    <a:pt x="45" y="217"/>
                    <a:pt x="45" y="216"/>
                    <a:pt x="44" y="216"/>
                  </a:cubicBezTo>
                  <a:cubicBezTo>
                    <a:pt x="44" y="216"/>
                    <a:pt x="43" y="215"/>
                    <a:pt x="43" y="215"/>
                  </a:cubicBezTo>
                  <a:cubicBezTo>
                    <a:pt x="42" y="215"/>
                    <a:pt x="43" y="214"/>
                    <a:pt x="42" y="214"/>
                  </a:cubicBezTo>
                  <a:cubicBezTo>
                    <a:pt x="42" y="213"/>
                    <a:pt x="42" y="213"/>
                    <a:pt x="42" y="212"/>
                  </a:cubicBezTo>
                  <a:cubicBezTo>
                    <a:pt x="41" y="212"/>
                    <a:pt x="41" y="211"/>
                    <a:pt x="41" y="211"/>
                  </a:cubicBezTo>
                  <a:cubicBezTo>
                    <a:pt x="41" y="211"/>
                    <a:pt x="41" y="211"/>
                    <a:pt x="41" y="210"/>
                  </a:cubicBezTo>
                  <a:cubicBezTo>
                    <a:pt x="41" y="210"/>
                    <a:pt x="42" y="209"/>
                    <a:pt x="42" y="209"/>
                  </a:cubicBezTo>
                  <a:cubicBezTo>
                    <a:pt x="42" y="209"/>
                    <a:pt x="42" y="209"/>
                    <a:pt x="42" y="209"/>
                  </a:cubicBezTo>
                  <a:cubicBezTo>
                    <a:pt x="42" y="209"/>
                    <a:pt x="42" y="208"/>
                    <a:pt x="43" y="208"/>
                  </a:cubicBezTo>
                  <a:cubicBezTo>
                    <a:pt x="43" y="207"/>
                    <a:pt x="43" y="207"/>
                    <a:pt x="43" y="207"/>
                  </a:cubicBezTo>
                  <a:cubicBezTo>
                    <a:pt x="43" y="207"/>
                    <a:pt x="43" y="206"/>
                    <a:pt x="43" y="206"/>
                  </a:cubicBezTo>
                  <a:cubicBezTo>
                    <a:pt x="43" y="206"/>
                    <a:pt x="43" y="205"/>
                    <a:pt x="44" y="205"/>
                  </a:cubicBezTo>
                  <a:cubicBezTo>
                    <a:pt x="44" y="205"/>
                    <a:pt x="44" y="205"/>
                    <a:pt x="44" y="205"/>
                  </a:cubicBezTo>
                  <a:cubicBezTo>
                    <a:pt x="44" y="205"/>
                    <a:pt x="45" y="204"/>
                    <a:pt x="45" y="204"/>
                  </a:cubicBezTo>
                  <a:cubicBezTo>
                    <a:pt x="45" y="203"/>
                    <a:pt x="45" y="203"/>
                    <a:pt x="45" y="203"/>
                  </a:cubicBezTo>
                  <a:cubicBezTo>
                    <a:pt x="46" y="203"/>
                    <a:pt x="47" y="202"/>
                    <a:pt x="47" y="202"/>
                  </a:cubicBezTo>
                  <a:cubicBezTo>
                    <a:pt x="47" y="201"/>
                    <a:pt x="49" y="202"/>
                    <a:pt x="49" y="202"/>
                  </a:cubicBezTo>
                  <a:cubicBezTo>
                    <a:pt x="49" y="202"/>
                    <a:pt x="49" y="201"/>
                    <a:pt x="49" y="201"/>
                  </a:cubicBezTo>
                  <a:cubicBezTo>
                    <a:pt x="49" y="200"/>
                    <a:pt x="50" y="200"/>
                    <a:pt x="50" y="200"/>
                  </a:cubicBezTo>
                  <a:cubicBezTo>
                    <a:pt x="50" y="200"/>
                    <a:pt x="50" y="200"/>
                    <a:pt x="50" y="200"/>
                  </a:cubicBezTo>
                  <a:cubicBezTo>
                    <a:pt x="50" y="200"/>
                    <a:pt x="51" y="200"/>
                    <a:pt x="51" y="200"/>
                  </a:cubicBezTo>
                  <a:cubicBezTo>
                    <a:pt x="51" y="200"/>
                    <a:pt x="51" y="199"/>
                    <a:pt x="52" y="199"/>
                  </a:cubicBezTo>
                  <a:cubicBezTo>
                    <a:pt x="52" y="199"/>
                    <a:pt x="52" y="199"/>
                    <a:pt x="52" y="199"/>
                  </a:cubicBezTo>
                  <a:cubicBezTo>
                    <a:pt x="52" y="199"/>
                    <a:pt x="52" y="199"/>
                    <a:pt x="53" y="199"/>
                  </a:cubicBezTo>
                  <a:cubicBezTo>
                    <a:pt x="53" y="200"/>
                    <a:pt x="53" y="199"/>
                    <a:pt x="53" y="199"/>
                  </a:cubicBezTo>
                  <a:cubicBezTo>
                    <a:pt x="53" y="199"/>
                    <a:pt x="53" y="200"/>
                    <a:pt x="54" y="200"/>
                  </a:cubicBezTo>
                  <a:cubicBezTo>
                    <a:pt x="54" y="200"/>
                    <a:pt x="54" y="199"/>
                    <a:pt x="54" y="199"/>
                  </a:cubicBezTo>
                  <a:cubicBezTo>
                    <a:pt x="54" y="199"/>
                    <a:pt x="55" y="200"/>
                    <a:pt x="55" y="200"/>
                  </a:cubicBezTo>
                  <a:cubicBezTo>
                    <a:pt x="55" y="200"/>
                    <a:pt x="55" y="200"/>
                    <a:pt x="55" y="200"/>
                  </a:cubicBezTo>
                  <a:cubicBezTo>
                    <a:pt x="56" y="200"/>
                    <a:pt x="56" y="199"/>
                    <a:pt x="56" y="199"/>
                  </a:cubicBezTo>
                  <a:cubicBezTo>
                    <a:pt x="56" y="199"/>
                    <a:pt x="56" y="199"/>
                    <a:pt x="56" y="198"/>
                  </a:cubicBezTo>
                  <a:cubicBezTo>
                    <a:pt x="56" y="198"/>
                    <a:pt x="56" y="198"/>
                    <a:pt x="56" y="198"/>
                  </a:cubicBezTo>
                  <a:cubicBezTo>
                    <a:pt x="55" y="198"/>
                    <a:pt x="55" y="198"/>
                    <a:pt x="55" y="198"/>
                  </a:cubicBezTo>
                  <a:cubicBezTo>
                    <a:pt x="55" y="198"/>
                    <a:pt x="55" y="197"/>
                    <a:pt x="55" y="197"/>
                  </a:cubicBezTo>
                  <a:cubicBezTo>
                    <a:pt x="55" y="197"/>
                    <a:pt x="55" y="196"/>
                    <a:pt x="55" y="196"/>
                  </a:cubicBezTo>
                  <a:cubicBezTo>
                    <a:pt x="56" y="196"/>
                    <a:pt x="56" y="195"/>
                    <a:pt x="56" y="195"/>
                  </a:cubicBezTo>
                  <a:cubicBezTo>
                    <a:pt x="57" y="195"/>
                    <a:pt x="57" y="195"/>
                    <a:pt x="57" y="195"/>
                  </a:cubicBezTo>
                  <a:cubicBezTo>
                    <a:pt x="57" y="195"/>
                    <a:pt x="57" y="194"/>
                    <a:pt x="58" y="194"/>
                  </a:cubicBezTo>
                  <a:cubicBezTo>
                    <a:pt x="58" y="194"/>
                    <a:pt x="58" y="193"/>
                    <a:pt x="58" y="193"/>
                  </a:cubicBezTo>
                  <a:cubicBezTo>
                    <a:pt x="58" y="193"/>
                    <a:pt x="58" y="193"/>
                    <a:pt x="58" y="193"/>
                  </a:cubicBezTo>
                  <a:cubicBezTo>
                    <a:pt x="58" y="192"/>
                    <a:pt x="58" y="192"/>
                    <a:pt x="58" y="192"/>
                  </a:cubicBezTo>
                  <a:cubicBezTo>
                    <a:pt x="58" y="192"/>
                    <a:pt x="58" y="191"/>
                    <a:pt x="58" y="191"/>
                  </a:cubicBezTo>
                  <a:cubicBezTo>
                    <a:pt x="58" y="191"/>
                    <a:pt x="58" y="191"/>
                    <a:pt x="58" y="191"/>
                  </a:cubicBezTo>
                  <a:cubicBezTo>
                    <a:pt x="58" y="191"/>
                    <a:pt x="58" y="190"/>
                    <a:pt x="58" y="190"/>
                  </a:cubicBezTo>
                  <a:cubicBezTo>
                    <a:pt x="58" y="190"/>
                    <a:pt x="58" y="189"/>
                    <a:pt x="58" y="189"/>
                  </a:cubicBezTo>
                  <a:cubicBezTo>
                    <a:pt x="58" y="189"/>
                    <a:pt x="58" y="189"/>
                    <a:pt x="58" y="189"/>
                  </a:cubicBezTo>
                  <a:cubicBezTo>
                    <a:pt x="58" y="188"/>
                    <a:pt x="58" y="188"/>
                    <a:pt x="58" y="188"/>
                  </a:cubicBezTo>
                  <a:cubicBezTo>
                    <a:pt x="57" y="187"/>
                    <a:pt x="57" y="187"/>
                    <a:pt x="57" y="187"/>
                  </a:cubicBezTo>
                  <a:cubicBezTo>
                    <a:pt x="57" y="187"/>
                    <a:pt x="58" y="186"/>
                    <a:pt x="58" y="186"/>
                  </a:cubicBezTo>
                  <a:cubicBezTo>
                    <a:pt x="58" y="186"/>
                    <a:pt x="58" y="185"/>
                    <a:pt x="59" y="185"/>
                  </a:cubicBezTo>
                  <a:cubicBezTo>
                    <a:pt x="59" y="185"/>
                    <a:pt x="59" y="184"/>
                    <a:pt x="59" y="184"/>
                  </a:cubicBezTo>
                  <a:cubicBezTo>
                    <a:pt x="60" y="184"/>
                    <a:pt x="60" y="183"/>
                    <a:pt x="60" y="183"/>
                  </a:cubicBezTo>
                  <a:cubicBezTo>
                    <a:pt x="60" y="182"/>
                    <a:pt x="60" y="182"/>
                    <a:pt x="60" y="182"/>
                  </a:cubicBezTo>
                  <a:cubicBezTo>
                    <a:pt x="61" y="181"/>
                    <a:pt x="62" y="181"/>
                    <a:pt x="62" y="181"/>
                  </a:cubicBezTo>
                  <a:cubicBezTo>
                    <a:pt x="63" y="180"/>
                    <a:pt x="64" y="180"/>
                    <a:pt x="64" y="180"/>
                  </a:cubicBezTo>
                  <a:cubicBezTo>
                    <a:pt x="65" y="180"/>
                    <a:pt x="65" y="180"/>
                    <a:pt x="65" y="180"/>
                  </a:cubicBezTo>
                  <a:cubicBezTo>
                    <a:pt x="65" y="179"/>
                    <a:pt x="65" y="179"/>
                    <a:pt x="65" y="179"/>
                  </a:cubicBezTo>
                  <a:cubicBezTo>
                    <a:pt x="65" y="179"/>
                    <a:pt x="64" y="179"/>
                    <a:pt x="64" y="179"/>
                  </a:cubicBezTo>
                  <a:cubicBezTo>
                    <a:pt x="64" y="179"/>
                    <a:pt x="64" y="179"/>
                    <a:pt x="63" y="179"/>
                  </a:cubicBezTo>
                  <a:cubicBezTo>
                    <a:pt x="63" y="179"/>
                    <a:pt x="62" y="179"/>
                    <a:pt x="62" y="179"/>
                  </a:cubicBezTo>
                  <a:cubicBezTo>
                    <a:pt x="62" y="179"/>
                    <a:pt x="62" y="178"/>
                    <a:pt x="62" y="178"/>
                  </a:cubicBezTo>
                  <a:cubicBezTo>
                    <a:pt x="61" y="178"/>
                    <a:pt x="61" y="178"/>
                    <a:pt x="61" y="178"/>
                  </a:cubicBezTo>
                  <a:cubicBezTo>
                    <a:pt x="60" y="178"/>
                    <a:pt x="60" y="178"/>
                    <a:pt x="60" y="177"/>
                  </a:cubicBezTo>
                  <a:cubicBezTo>
                    <a:pt x="60" y="177"/>
                    <a:pt x="60" y="177"/>
                    <a:pt x="60" y="177"/>
                  </a:cubicBezTo>
                  <a:cubicBezTo>
                    <a:pt x="60" y="177"/>
                    <a:pt x="60" y="177"/>
                    <a:pt x="60" y="176"/>
                  </a:cubicBezTo>
                  <a:cubicBezTo>
                    <a:pt x="60" y="176"/>
                    <a:pt x="60" y="176"/>
                    <a:pt x="60" y="176"/>
                  </a:cubicBezTo>
                  <a:cubicBezTo>
                    <a:pt x="61" y="176"/>
                    <a:pt x="61" y="176"/>
                    <a:pt x="61" y="176"/>
                  </a:cubicBezTo>
                  <a:cubicBezTo>
                    <a:pt x="62" y="176"/>
                    <a:pt x="62" y="175"/>
                    <a:pt x="62" y="175"/>
                  </a:cubicBezTo>
                  <a:cubicBezTo>
                    <a:pt x="62" y="175"/>
                    <a:pt x="63" y="175"/>
                    <a:pt x="63" y="175"/>
                  </a:cubicBezTo>
                  <a:cubicBezTo>
                    <a:pt x="63" y="175"/>
                    <a:pt x="64" y="175"/>
                    <a:pt x="64" y="175"/>
                  </a:cubicBezTo>
                  <a:cubicBezTo>
                    <a:pt x="64" y="175"/>
                    <a:pt x="65" y="175"/>
                    <a:pt x="65" y="175"/>
                  </a:cubicBezTo>
                  <a:cubicBezTo>
                    <a:pt x="65" y="175"/>
                    <a:pt x="65" y="176"/>
                    <a:pt x="65" y="176"/>
                  </a:cubicBezTo>
                  <a:cubicBezTo>
                    <a:pt x="65" y="176"/>
                    <a:pt x="66" y="176"/>
                    <a:pt x="66" y="176"/>
                  </a:cubicBezTo>
                  <a:cubicBezTo>
                    <a:pt x="66" y="177"/>
                    <a:pt x="65" y="177"/>
                    <a:pt x="65" y="177"/>
                  </a:cubicBezTo>
                  <a:cubicBezTo>
                    <a:pt x="65" y="177"/>
                    <a:pt x="65" y="177"/>
                    <a:pt x="65" y="177"/>
                  </a:cubicBezTo>
                  <a:cubicBezTo>
                    <a:pt x="66" y="178"/>
                    <a:pt x="65" y="178"/>
                    <a:pt x="65" y="178"/>
                  </a:cubicBezTo>
                  <a:cubicBezTo>
                    <a:pt x="65" y="178"/>
                    <a:pt x="66" y="178"/>
                    <a:pt x="66" y="178"/>
                  </a:cubicBezTo>
                  <a:cubicBezTo>
                    <a:pt x="66" y="178"/>
                    <a:pt x="67" y="178"/>
                    <a:pt x="67" y="178"/>
                  </a:cubicBezTo>
                  <a:cubicBezTo>
                    <a:pt x="67" y="178"/>
                    <a:pt x="68" y="178"/>
                    <a:pt x="68" y="178"/>
                  </a:cubicBezTo>
                  <a:cubicBezTo>
                    <a:pt x="68" y="178"/>
                    <a:pt x="69" y="178"/>
                    <a:pt x="69" y="178"/>
                  </a:cubicBezTo>
                  <a:cubicBezTo>
                    <a:pt x="69" y="178"/>
                    <a:pt x="69" y="178"/>
                    <a:pt x="69" y="178"/>
                  </a:cubicBezTo>
                  <a:cubicBezTo>
                    <a:pt x="69" y="178"/>
                    <a:pt x="69" y="178"/>
                    <a:pt x="69" y="177"/>
                  </a:cubicBezTo>
                  <a:cubicBezTo>
                    <a:pt x="69" y="177"/>
                    <a:pt x="69" y="177"/>
                    <a:pt x="69" y="177"/>
                  </a:cubicBezTo>
                  <a:cubicBezTo>
                    <a:pt x="69" y="177"/>
                    <a:pt x="70" y="176"/>
                    <a:pt x="70" y="176"/>
                  </a:cubicBezTo>
                  <a:cubicBezTo>
                    <a:pt x="70" y="176"/>
                    <a:pt x="70" y="175"/>
                    <a:pt x="70" y="174"/>
                  </a:cubicBezTo>
                  <a:cubicBezTo>
                    <a:pt x="70" y="174"/>
                    <a:pt x="70" y="174"/>
                    <a:pt x="69" y="174"/>
                  </a:cubicBezTo>
                  <a:cubicBezTo>
                    <a:pt x="69" y="173"/>
                    <a:pt x="70" y="173"/>
                    <a:pt x="70" y="173"/>
                  </a:cubicBezTo>
                  <a:cubicBezTo>
                    <a:pt x="70" y="173"/>
                    <a:pt x="70" y="173"/>
                    <a:pt x="70" y="173"/>
                  </a:cubicBezTo>
                  <a:cubicBezTo>
                    <a:pt x="69" y="172"/>
                    <a:pt x="69" y="172"/>
                    <a:pt x="69" y="172"/>
                  </a:cubicBezTo>
                  <a:cubicBezTo>
                    <a:pt x="69" y="172"/>
                    <a:pt x="69" y="171"/>
                    <a:pt x="69" y="171"/>
                  </a:cubicBezTo>
                  <a:cubicBezTo>
                    <a:pt x="68" y="171"/>
                    <a:pt x="68" y="171"/>
                    <a:pt x="67" y="171"/>
                  </a:cubicBezTo>
                  <a:cubicBezTo>
                    <a:pt x="67" y="171"/>
                    <a:pt x="67" y="172"/>
                    <a:pt x="66" y="172"/>
                  </a:cubicBezTo>
                  <a:cubicBezTo>
                    <a:pt x="66" y="172"/>
                    <a:pt x="65" y="172"/>
                    <a:pt x="65" y="172"/>
                  </a:cubicBezTo>
                  <a:cubicBezTo>
                    <a:pt x="65" y="172"/>
                    <a:pt x="65" y="172"/>
                    <a:pt x="65" y="172"/>
                  </a:cubicBezTo>
                  <a:cubicBezTo>
                    <a:pt x="65" y="172"/>
                    <a:pt x="66" y="172"/>
                    <a:pt x="66" y="173"/>
                  </a:cubicBezTo>
                  <a:cubicBezTo>
                    <a:pt x="67" y="173"/>
                    <a:pt x="67" y="173"/>
                    <a:pt x="67" y="173"/>
                  </a:cubicBezTo>
                  <a:cubicBezTo>
                    <a:pt x="67" y="173"/>
                    <a:pt x="67" y="174"/>
                    <a:pt x="67" y="174"/>
                  </a:cubicBezTo>
                  <a:cubicBezTo>
                    <a:pt x="66" y="174"/>
                    <a:pt x="66" y="174"/>
                    <a:pt x="66" y="174"/>
                  </a:cubicBezTo>
                  <a:cubicBezTo>
                    <a:pt x="66" y="174"/>
                    <a:pt x="66" y="174"/>
                    <a:pt x="66" y="174"/>
                  </a:cubicBezTo>
                  <a:cubicBezTo>
                    <a:pt x="66" y="174"/>
                    <a:pt x="65" y="174"/>
                    <a:pt x="65" y="174"/>
                  </a:cubicBezTo>
                  <a:cubicBezTo>
                    <a:pt x="65" y="174"/>
                    <a:pt x="65" y="174"/>
                    <a:pt x="65" y="174"/>
                  </a:cubicBezTo>
                  <a:cubicBezTo>
                    <a:pt x="65" y="174"/>
                    <a:pt x="64" y="174"/>
                    <a:pt x="63" y="174"/>
                  </a:cubicBezTo>
                  <a:cubicBezTo>
                    <a:pt x="63" y="174"/>
                    <a:pt x="64" y="172"/>
                    <a:pt x="64" y="172"/>
                  </a:cubicBezTo>
                  <a:cubicBezTo>
                    <a:pt x="64" y="172"/>
                    <a:pt x="63" y="172"/>
                    <a:pt x="63" y="172"/>
                  </a:cubicBezTo>
                  <a:cubicBezTo>
                    <a:pt x="62" y="172"/>
                    <a:pt x="62" y="172"/>
                    <a:pt x="61" y="172"/>
                  </a:cubicBezTo>
                  <a:cubicBezTo>
                    <a:pt x="61" y="172"/>
                    <a:pt x="60" y="171"/>
                    <a:pt x="60" y="171"/>
                  </a:cubicBezTo>
                  <a:cubicBezTo>
                    <a:pt x="60" y="171"/>
                    <a:pt x="60" y="170"/>
                    <a:pt x="60" y="170"/>
                  </a:cubicBezTo>
                  <a:cubicBezTo>
                    <a:pt x="59" y="170"/>
                    <a:pt x="59" y="170"/>
                    <a:pt x="59" y="170"/>
                  </a:cubicBezTo>
                  <a:cubicBezTo>
                    <a:pt x="59" y="169"/>
                    <a:pt x="60" y="168"/>
                    <a:pt x="60" y="168"/>
                  </a:cubicBezTo>
                  <a:cubicBezTo>
                    <a:pt x="60" y="167"/>
                    <a:pt x="60" y="166"/>
                    <a:pt x="60" y="166"/>
                  </a:cubicBezTo>
                  <a:cubicBezTo>
                    <a:pt x="60" y="165"/>
                    <a:pt x="60" y="165"/>
                    <a:pt x="60" y="165"/>
                  </a:cubicBezTo>
                  <a:cubicBezTo>
                    <a:pt x="59" y="164"/>
                    <a:pt x="59" y="163"/>
                    <a:pt x="59" y="162"/>
                  </a:cubicBezTo>
                  <a:cubicBezTo>
                    <a:pt x="59" y="162"/>
                    <a:pt x="59" y="160"/>
                    <a:pt x="59" y="159"/>
                  </a:cubicBezTo>
                  <a:cubicBezTo>
                    <a:pt x="59" y="159"/>
                    <a:pt x="59" y="159"/>
                    <a:pt x="60" y="159"/>
                  </a:cubicBezTo>
                  <a:cubicBezTo>
                    <a:pt x="60" y="158"/>
                    <a:pt x="61" y="158"/>
                    <a:pt x="61" y="158"/>
                  </a:cubicBezTo>
                  <a:cubicBezTo>
                    <a:pt x="61" y="158"/>
                    <a:pt x="61" y="159"/>
                    <a:pt x="61" y="159"/>
                  </a:cubicBezTo>
                  <a:cubicBezTo>
                    <a:pt x="61" y="159"/>
                    <a:pt x="61" y="159"/>
                    <a:pt x="62" y="159"/>
                  </a:cubicBezTo>
                  <a:cubicBezTo>
                    <a:pt x="62" y="159"/>
                    <a:pt x="63" y="159"/>
                    <a:pt x="64" y="160"/>
                  </a:cubicBezTo>
                  <a:cubicBezTo>
                    <a:pt x="64" y="160"/>
                    <a:pt x="65" y="160"/>
                    <a:pt x="65" y="161"/>
                  </a:cubicBezTo>
                  <a:cubicBezTo>
                    <a:pt x="66" y="161"/>
                    <a:pt x="66" y="161"/>
                    <a:pt x="67" y="161"/>
                  </a:cubicBezTo>
                  <a:cubicBezTo>
                    <a:pt x="67" y="161"/>
                    <a:pt x="68" y="162"/>
                    <a:pt x="69" y="162"/>
                  </a:cubicBezTo>
                  <a:cubicBezTo>
                    <a:pt x="69" y="162"/>
                    <a:pt x="73" y="162"/>
                    <a:pt x="73" y="162"/>
                  </a:cubicBezTo>
                  <a:cubicBezTo>
                    <a:pt x="74" y="162"/>
                    <a:pt x="74" y="162"/>
                    <a:pt x="75" y="161"/>
                  </a:cubicBezTo>
                  <a:cubicBezTo>
                    <a:pt x="75" y="161"/>
                    <a:pt x="75" y="161"/>
                    <a:pt x="75" y="161"/>
                  </a:cubicBezTo>
                  <a:cubicBezTo>
                    <a:pt x="76" y="161"/>
                    <a:pt x="77" y="161"/>
                    <a:pt x="77" y="160"/>
                  </a:cubicBezTo>
                  <a:cubicBezTo>
                    <a:pt x="77" y="160"/>
                    <a:pt x="79" y="160"/>
                    <a:pt x="79" y="160"/>
                  </a:cubicBezTo>
                  <a:cubicBezTo>
                    <a:pt x="79" y="159"/>
                    <a:pt x="79" y="158"/>
                    <a:pt x="79" y="158"/>
                  </a:cubicBezTo>
                  <a:cubicBezTo>
                    <a:pt x="79" y="158"/>
                    <a:pt x="79" y="158"/>
                    <a:pt x="78" y="158"/>
                  </a:cubicBezTo>
                  <a:cubicBezTo>
                    <a:pt x="78" y="158"/>
                    <a:pt x="78" y="158"/>
                    <a:pt x="78" y="157"/>
                  </a:cubicBezTo>
                  <a:cubicBezTo>
                    <a:pt x="78" y="157"/>
                    <a:pt x="78" y="157"/>
                    <a:pt x="79" y="157"/>
                  </a:cubicBezTo>
                  <a:cubicBezTo>
                    <a:pt x="79" y="157"/>
                    <a:pt x="80" y="157"/>
                    <a:pt x="80" y="157"/>
                  </a:cubicBezTo>
                  <a:cubicBezTo>
                    <a:pt x="80" y="157"/>
                    <a:pt x="80" y="157"/>
                    <a:pt x="80" y="156"/>
                  </a:cubicBezTo>
                  <a:cubicBezTo>
                    <a:pt x="80" y="156"/>
                    <a:pt x="79" y="156"/>
                    <a:pt x="79" y="156"/>
                  </a:cubicBezTo>
                  <a:cubicBezTo>
                    <a:pt x="78" y="156"/>
                    <a:pt x="78" y="155"/>
                    <a:pt x="78" y="155"/>
                  </a:cubicBezTo>
                  <a:cubicBezTo>
                    <a:pt x="78" y="155"/>
                    <a:pt x="78" y="154"/>
                    <a:pt x="78" y="154"/>
                  </a:cubicBezTo>
                  <a:cubicBezTo>
                    <a:pt x="79" y="154"/>
                    <a:pt x="79" y="154"/>
                    <a:pt x="79" y="154"/>
                  </a:cubicBezTo>
                  <a:cubicBezTo>
                    <a:pt x="79" y="154"/>
                    <a:pt x="79" y="154"/>
                    <a:pt x="79" y="153"/>
                  </a:cubicBezTo>
                  <a:cubicBezTo>
                    <a:pt x="79" y="153"/>
                    <a:pt x="79" y="151"/>
                    <a:pt x="79" y="151"/>
                  </a:cubicBezTo>
                  <a:cubicBezTo>
                    <a:pt x="79" y="151"/>
                    <a:pt x="79" y="150"/>
                    <a:pt x="79" y="150"/>
                  </a:cubicBezTo>
                  <a:cubicBezTo>
                    <a:pt x="79" y="150"/>
                    <a:pt x="80" y="150"/>
                    <a:pt x="80" y="150"/>
                  </a:cubicBezTo>
                  <a:cubicBezTo>
                    <a:pt x="80" y="150"/>
                    <a:pt x="80" y="149"/>
                    <a:pt x="80" y="149"/>
                  </a:cubicBezTo>
                  <a:cubicBezTo>
                    <a:pt x="80" y="149"/>
                    <a:pt x="80" y="148"/>
                    <a:pt x="80" y="148"/>
                  </a:cubicBezTo>
                  <a:cubicBezTo>
                    <a:pt x="80" y="148"/>
                    <a:pt x="81" y="147"/>
                    <a:pt x="81" y="147"/>
                  </a:cubicBezTo>
                  <a:cubicBezTo>
                    <a:pt x="81" y="147"/>
                    <a:pt x="81" y="146"/>
                    <a:pt x="81" y="146"/>
                  </a:cubicBezTo>
                  <a:cubicBezTo>
                    <a:pt x="81" y="146"/>
                    <a:pt x="80" y="146"/>
                    <a:pt x="80" y="145"/>
                  </a:cubicBezTo>
                  <a:cubicBezTo>
                    <a:pt x="79" y="145"/>
                    <a:pt x="79" y="145"/>
                    <a:pt x="79" y="144"/>
                  </a:cubicBezTo>
                  <a:cubicBezTo>
                    <a:pt x="79" y="144"/>
                    <a:pt x="79" y="143"/>
                    <a:pt x="79" y="143"/>
                  </a:cubicBezTo>
                  <a:cubicBezTo>
                    <a:pt x="79" y="143"/>
                    <a:pt x="80" y="142"/>
                    <a:pt x="80" y="142"/>
                  </a:cubicBezTo>
                  <a:cubicBezTo>
                    <a:pt x="80" y="142"/>
                    <a:pt x="80" y="142"/>
                    <a:pt x="80" y="141"/>
                  </a:cubicBezTo>
                  <a:cubicBezTo>
                    <a:pt x="80" y="141"/>
                    <a:pt x="79" y="142"/>
                    <a:pt x="79" y="142"/>
                  </a:cubicBezTo>
                  <a:cubicBezTo>
                    <a:pt x="79" y="142"/>
                    <a:pt x="79" y="141"/>
                    <a:pt x="79" y="141"/>
                  </a:cubicBezTo>
                  <a:cubicBezTo>
                    <a:pt x="79" y="141"/>
                    <a:pt x="79" y="141"/>
                    <a:pt x="79" y="141"/>
                  </a:cubicBezTo>
                  <a:cubicBezTo>
                    <a:pt x="78" y="141"/>
                    <a:pt x="78" y="141"/>
                    <a:pt x="77" y="141"/>
                  </a:cubicBezTo>
                  <a:cubicBezTo>
                    <a:pt x="77" y="141"/>
                    <a:pt x="77" y="140"/>
                    <a:pt x="77" y="140"/>
                  </a:cubicBezTo>
                  <a:cubicBezTo>
                    <a:pt x="77" y="140"/>
                    <a:pt x="78" y="139"/>
                    <a:pt x="78" y="140"/>
                  </a:cubicBezTo>
                  <a:cubicBezTo>
                    <a:pt x="79" y="140"/>
                    <a:pt x="79" y="140"/>
                    <a:pt x="80" y="141"/>
                  </a:cubicBezTo>
                  <a:cubicBezTo>
                    <a:pt x="81" y="142"/>
                    <a:pt x="81" y="142"/>
                    <a:pt x="82" y="142"/>
                  </a:cubicBezTo>
                  <a:cubicBezTo>
                    <a:pt x="83" y="142"/>
                    <a:pt x="86" y="142"/>
                    <a:pt x="87" y="142"/>
                  </a:cubicBezTo>
                  <a:cubicBezTo>
                    <a:pt x="88" y="142"/>
                    <a:pt x="90" y="142"/>
                    <a:pt x="91" y="142"/>
                  </a:cubicBezTo>
                  <a:cubicBezTo>
                    <a:pt x="91" y="141"/>
                    <a:pt x="94" y="141"/>
                    <a:pt x="95" y="141"/>
                  </a:cubicBezTo>
                  <a:cubicBezTo>
                    <a:pt x="95" y="141"/>
                    <a:pt x="101" y="140"/>
                    <a:pt x="102" y="139"/>
                  </a:cubicBezTo>
                  <a:cubicBezTo>
                    <a:pt x="103" y="139"/>
                    <a:pt x="106" y="138"/>
                    <a:pt x="106" y="138"/>
                  </a:cubicBezTo>
                  <a:cubicBezTo>
                    <a:pt x="107" y="138"/>
                    <a:pt x="111" y="136"/>
                    <a:pt x="111" y="136"/>
                  </a:cubicBezTo>
                  <a:cubicBezTo>
                    <a:pt x="112" y="135"/>
                    <a:pt x="112" y="134"/>
                    <a:pt x="112" y="134"/>
                  </a:cubicBezTo>
                  <a:cubicBezTo>
                    <a:pt x="112" y="134"/>
                    <a:pt x="113" y="133"/>
                    <a:pt x="113" y="132"/>
                  </a:cubicBezTo>
                  <a:cubicBezTo>
                    <a:pt x="113" y="132"/>
                    <a:pt x="113" y="132"/>
                    <a:pt x="113" y="131"/>
                  </a:cubicBezTo>
                  <a:cubicBezTo>
                    <a:pt x="114" y="131"/>
                    <a:pt x="114" y="130"/>
                    <a:pt x="115" y="130"/>
                  </a:cubicBezTo>
                  <a:cubicBezTo>
                    <a:pt x="115" y="130"/>
                    <a:pt x="116" y="129"/>
                    <a:pt x="116" y="128"/>
                  </a:cubicBezTo>
                  <a:cubicBezTo>
                    <a:pt x="116" y="128"/>
                    <a:pt x="116" y="127"/>
                    <a:pt x="116" y="127"/>
                  </a:cubicBezTo>
                  <a:cubicBezTo>
                    <a:pt x="116" y="127"/>
                    <a:pt x="117" y="126"/>
                    <a:pt x="117" y="126"/>
                  </a:cubicBezTo>
                  <a:cubicBezTo>
                    <a:pt x="117" y="125"/>
                    <a:pt x="118" y="125"/>
                    <a:pt x="118" y="125"/>
                  </a:cubicBezTo>
                  <a:cubicBezTo>
                    <a:pt x="118" y="124"/>
                    <a:pt x="119" y="123"/>
                    <a:pt x="119" y="123"/>
                  </a:cubicBezTo>
                  <a:cubicBezTo>
                    <a:pt x="119" y="119"/>
                    <a:pt x="119" y="119"/>
                    <a:pt x="119" y="119"/>
                  </a:cubicBezTo>
                  <a:cubicBezTo>
                    <a:pt x="119" y="119"/>
                    <a:pt x="117" y="119"/>
                    <a:pt x="116" y="118"/>
                  </a:cubicBezTo>
                  <a:cubicBezTo>
                    <a:pt x="116" y="118"/>
                    <a:pt x="115" y="118"/>
                    <a:pt x="115" y="117"/>
                  </a:cubicBezTo>
                  <a:cubicBezTo>
                    <a:pt x="115" y="117"/>
                    <a:pt x="114" y="116"/>
                    <a:pt x="114" y="116"/>
                  </a:cubicBezTo>
                  <a:cubicBezTo>
                    <a:pt x="114" y="116"/>
                    <a:pt x="114" y="115"/>
                    <a:pt x="114" y="114"/>
                  </a:cubicBezTo>
                  <a:cubicBezTo>
                    <a:pt x="114" y="113"/>
                    <a:pt x="114" y="113"/>
                    <a:pt x="115" y="112"/>
                  </a:cubicBezTo>
                  <a:cubicBezTo>
                    <a:pt x="115" y="112"/>
                    <a:pt x="115" y="111"/>
                    <a:pt x="115" y="111"/>
                  </a:cubicBezTo>
                  <a:cubicBezTo>
                    <a:pt x="115" y="111"/>
                    <a:pt x="115" y="110"/>
                    <a:pt x="115" y="109"/>
                  </a:cubicBezTo>
                  <a:cubicBezTo>
                    <a:pt x="115" y="109"/>
                    <a:pt x="114" y="108"/>
                    <a:pt x="114" y="108"/>
                  </a:cubicBezTo>
                  <a:cubicBezTo>
                    <a:pt x="113" y="107"/>
                    <a:pt x="112" y="107"/>
                    <a:pt x="111" y="107"/>
                  </a:cubicBezTo>
                  <a:cubicBezTo>
                    <a:pt x="111" y="106"/>
                    <a:pt x="109" y="106"/>
                    <a:pt x="109" y="105"/>
                  </a:cubicBezTo>
                  <a:cubicBezTo>
                    <a:pt x="109" y="105"/>
                    <a:pt x="107" y="104"/>
                    <a:pt x="107" y="104"/>
                  </a:cubicBezTo>
                  <a:cubicBezTo>
                    <a:pt x="107" y="104"/>
                    <a:pt x="106" y="103"/>
                    <a:pt x="106" y="102"/>
                  </a:cubicBezTo>
                  <a:cubicBezTo>
                    <a:pt x="106" y="102"/>
                    <a:pt x="106" y="101"/>
                    <a:pt x="106" y="101"/>
                  </a:cubicBezTo>
                  <a:cubicBezTo>
                    <a:pt x="106" y="101"/>
                    <a:pt x="107" y="100"/>
                    <a:pt x="107" y="100"/>
                  </a:cubicBezTo>
                  <a:cubicBezTo>
                    <a:pt x="107" y="100"/>
                    <a:pt x="107" y="99"/>
                    <a:pt x="107" y="99"/>
                  </a:cubicBezTo>
                  <a:cubicBezTo>
                    <a:pt x="107" y="98"/>
                    <a:pt x="107" y="98"/>
                    <a:pt x="107" y="98"/>
                  </a:cubicBezTo>
                  <a:cubicBezTo>
                    <a:pt x="107" y="98"/>
                    <a:pt x="106" y="97"/>
                    <a:pt x="106" y="96"/>
                  </a:cubicBezTo>
                  <a:cubicBezTo>
                    <a:pt x="106" y="96"/>
                    <a:pt x="106" y="96"/>
                    <a:pt x="106" y="95"/>
                  </a:cubicBezTo>
                  <a:cubicBezTo>
                    <a:pt x="106" y="95"/>
                    <a:pt x="106" y="94"/>
                    <a:pt x="106" y="94"/>
                  </a:cubicBezTo>
                  <a:cubicBezTo>
                    <a:pt x="106" y="94"/>
                    <a:pt x="106" y="93"/>
                    <a:pt x="106" y="92"/>
                  </a:cubicBezTo>
                  <a:cubicBezTo>
                    <a:pt x="106" y="92"/>
                    <a:pt x="106" y="91"/>
                    <a:pt x="106" y="91"/>
                  </a:cubicBezTo>
                  <a:cubicBezTo>
                    <a:pt x="107" y="91"/>
                    <a:pt x="107" y="91"/>
                    <a:pt x="107" y="91"/>
                  </a:cubicBezTo>
                  <a:cubicBezTo>
                    <a:pt x="107" y="91"/>
                    <a:pt x="108" y="91"/>
                    <a:pt x="108" y="90"/>
                  </a:cubicBezTo>
                  <a:cubicBezTo>
                    <a:pt x="108" y="90"/>
                    <a:pt x="108" y="90"/>
                    <a:pt x="108" y="89"/>
                  </a:cubicBezTo>
                  <a:cubicBezTo>
                    <a:pt x="108" y="89"/>
                    <a:pt x="108" y="89"/>
                    <a:pt x="108" y="89"/>
                  </a:cubicBezTo>
                  <a:cubicBezTo>
                    <a:pt x="108" y="88"/>
                    <a:pt x="108" y="88"/>
                    <a:pt x="108" y="88"/>
                  </a:cubicBezTo>
                  <a:cubicBezTo>
                    <a:pt x="108" y="88"/>
                    <a:pt x="108" y="87"/>
                    <a:pt x="108" y="87"/>
                  </a:cubicBezTo>
                  <a:cubicBezTo>
                    <a:pt x="108" y="87"/>
                    <a:pt x="108" y="86"/>
                    <a:pt x="108" y="86"/>
                  </a:cubicBezTo>
                  <a:cubicBezTo>
                    <a:pt x="108" y="86"/>
                    <a:pt x="108" y="85"/>
                    <a:pt x="108" y="85"/>
                  </a:cubicBezTo>
                  <a:cubicBezTo>
                    <a:pt x="108" y="85"/>
                    <a:pt x="108" y="85"/>
                    <a:pt x="108" y="85"/>
                  </a:cubicBezTo>
                  <a:cubicBezTo>
                    <a:pt x="108" y="84"/>
                    <a:pt x="108" y="84"/>
                    <a:pt x="108" y="84"/>
                  </a:cubicBezTo>
                  <a:cubicBezTo>
                    <a:pt x="108" y="84"/>
                    <a:pt x="108" y="84"/>
                    <a:pt x="108" y="84"/>
                  </a:cubicBezTo>
                  <a:cubicBezTo>
                    <a:pt x="108" y="83"/>
                    <a:pt x="108" y="83"/>
                    <a:pt x="108" y="83"/>
                  </a:cubicBezTo>
                  <a:cubicBezTo>
                    <a:pt x="108" y="83"/>
                    <a:pt x="108" y="83"/>
                    <a:pt x="108" y="83"/>
                  </a:cubicBezTo>
                  <a:cubicBezTo>
                    <a:pt x="108" y="82"/>
                    <a:pt x="108" y="82"/>
                    <a:pt x="108" y="82"/>
                  </a:cubicBezTo>
                  <a:cubicBezTo>
                    <a:pt x="108" y="82"/>
                    <a:pt x="108" y="82"/>
                    <a:pt x="108" y="81"/>
                  </a:cubicBezTo>
                  <a:cubicBezTo>
                    <a:pt x="108" y="81"/>
                    <a:pt x="108" y="81"/>
                    <a:pt x="108" y="81"/>
                  </a:cubicBezTo>
                  <a:cubicBezTo>
                    <a:pt x="108" y="80"/>
                    <a:pt x="108" y="80"/>
                    <a:pt x="108" y="80"/>
                  </a:cubicBezTo>
                  <a:cubicBezTo>
                    <a:pt x="108" y="80"/>
                    <a:pt x="109" y="80"/>
                    <a:pt x="109" y="80"/>
                  </a:cubicBezTo>
                  <a:cubicBezTo>
                    <a:pt x="109" y="80"/>
                    <a:pt x="109" y="80"/>
                    <a:pt x="109" y="79"/>
                  </a:cubicBezTo>
                  <a:cubicBezTo>
                    <a:pt x="109" y="79"/>
                    <a:pt x="109" y="79"/>
                    <a:pt x="109" y="78"/>
                  </a:cubicBezTo>
                  <a:cubicBezTo>
                    <a:pt x="109" y="78"/>
                    <a:pt x="109" y="78"/>
                    <a:pt x="109" y="78"/>
                  </a:cubicBezTo>
                  <a:cubicBezTo>
                    <a:pt x="109" y="78"/>
                    <a:pt x="109" y="77"/>
                    <a:pt x="109" y="77"/>
                  </a:cubicBezTo>
                  <a:cubicBezTo>
                    <a:pt x="109" y="77"/>
                    <a:pt x="109" y="77"/>
                    <a:pt x="109" y="77"/>
                  </a:cubicBezTo>
                  <a:cubicBezTo>
                    <a:pt x="109" y="77"/>
                    <a:pt x="109" y="76"/>
                    <a:pt x="109" y="76"/>
                  </a:cubicBezTo>
                  <a:cubicBezTo>
                    <a:pt x="109" y="76"/>
                    <a:pt x="110" y="76"/>
                    <a:pt x="110" y="76"/>
                  </a:cubicBezTo>
                  <a:cubicBezTo>
                    <a:pt x="110" y="75"/>
                    <a:pt x="110" y="75"/>
                    <a:pt x="110" y="75"/>
                  </a:cubicBezTo>
                  <a:cubicBezTo>
                    <a:pt x="110" y="73"/>
                    <a:pt x="110" y="73"/>
                    <a:pt x="110" y="73"/>
                  </a:cubicBezTo>
                  <a:cubicBezTo>
                    <a:pt x="110" y="73"/>
                    <a:pt x="110" y="73"/>
                    <a:pt x="110" y="73"/>
                  </a:cubicBezTo>
                  <a:cubicBezTo>
                    <a:pt x="111" y="72"/>
                    <a:pt x="111" y="72"/>
                    <a:pt x="111" y="72"/>
                  </a:cubicBezTo>
                  <a:cubicBezTo>
                    <a:pt x="111" y="72"/>
                    <a:pt x="110" y="72"/>
                    <a:pt x="110" y="72"/>
                  </a:cubicBezTo>
                  <a:cubicBezTo>
                    <a:pt x="110" y="71"/>
                    <a:pt x="110" y="71"/>
                    <a:pt x="110" y="71"/>
                  </a:cubicBezTo>
                  <a:cubicBezTo>
                    <a:pt x="110" y="70"/>
                    <a:pt x="110" y="70"/>
                    <a:pt x="110" y="70"/>
                  </a:cubicBezTo>
                  <a:cubicBezTo>
                    <a:pt x="110" y="70"/>
                    <a:pt x="110" y="69"/>
                    <a:pt x="110" y="69"/>
                  </a:cubicBezTo>
                  <a:cubicBezTo>
                    <a:pt x="110" y="69"/>
                    <a:pt x="112" y="68"/>
                    <a:pt x="112" y="68"/>
                  </a:cubicBezTo>
                  <a:cubicBezTo>
                    <a:pt x="112" y="67"/>
                    <a:pt x="112" y="67"/>
                    <a:pt x="112" y="67"/>
                  </a:cubicBezTo>
                  <a:cubicBezTo>
                    <a:pt x="112" y="67"/>
                    <a:pt x="112" y="67"/>
                    <a:pt x="112" y="67"/>
                  </a:cubicBezTo>
                  <a:cubicBezTo>
                    <a:pt x="112" y="67"/>
                    <a:pt x="113" y="66"/>
                    <a:pt x="113" y="66"/>
                  </a:cubicBezTo>
                  <a:cubicBezTo>
                    <a:pt x="113" y="66"/>
                    <a:pt x="113" y="65"/>
                    <a:pt x="113" y="65"/>
                  </a:cubicBezTo>
                  <a:cubicBezTo>
                    <a:pt x="113" y="65"/>
                    <a:pt x="114" y="65"/>
                    <a:pt x="114" y="65"/>
                  </a:cubicBezTo>
                  <a:cubicBezTo>
                    <a:pt x="114" y="65"/>
                    <a:pt x="114" y="64"/>
                    <a:pt x="114" y="64"/>
                  </a:cubicBezTo>
                  <a:cubicBezTo>
                    <a:pt x="114" y="63"/>
                    <a:pt x="115" y="63"/>
                    <a:pt x="115" y="63"/>
                  </a:cubicBezTo>
                  <a:cubicBezTo>
                    <a:pt x="115" y="63"/>
                    <a:pt x="115" y="63"/>
                    <a:pt x="116" y="63"/>
                  </a:cubicBezTo>
                  <a:cubicBezTo>
                    <a:pt x="116" y="62"/>
                    <a:pt x="116" y="62"/>
                    <a:pt x="117" y="62"/>
                  </a:cubicBezTo>
                  <a:cubicBezTo>
                    <a:pt x="117" y="61"/>
                    <a:pt x="118" y="60"/>
                    <a:pt x="118" y="60"/>
                  </a:cubicBezTo>
                  <a:cubicBezTo>
                    <a:pt x="118" y="60"/>
                    <a:pt x="118" y="59"/>
                    <a:pt x="119" y="59"/>
                  </a:cubicBezTo>
                  <a:cubicBezTo>
                    <a:pt x="119" y="58"/>
                    <a:pt x="119" y="58"/>
                    <a:pt x="120" y="58"/>
                  </a:cubicBezTo>
                  <a:cubicBezTo>
                    <a:pt x="120" y="58"/>
                    <a:pt x="120" y="58"/>
                    <a:pt x="120" y="58"/>
                  </a:cubicBezTo>
                  <a:cubicBezTo>
                    <a:pt x="120" y="58"/>
                    <a:pt x="120" y="57"/>
                    <a:pt x="120" y="57"/>
                  </a:cubicBezTo>
                  <a:cubicBezTo>
                    <a:pt x="120" y="57"/>
                    <a:pt x="121" y="56"/>
                    <a:pt x="121" y="56"/>
                  </a:cubicBezTo>
                  <a:cubicBezTo>
                    <a:pt x="121" y="56"/>
                    <a:pt x="122" y="55"/>
                    <a:pt x="122" y="55"/>
                  </a:cubicBezTo>
                  <a:cubicBezTo>
                    <a:pt x="122" y="55"/>
                    <a:pt x="123" y="54"/>
                    <a:pt x="123" y="54"/>
                  </a:cubicBezTo>
                  <a:cubicBezTo>
                    <a:pt x="123" y="54"/>
                    <a:pt x="123" y="53"/>
                    <a:pt x="124" y="53"/>
                  </a:cubicBezTo>
                  <a:cubicBezTo>
                    <a:pt x="124" y="53"/>
                    <a:pt x="124" y="53"/>
                    <a:pt x="124" y="52"/>
                  </a:cubicBezTo>
                  <a:cubicBezTo>
                    <a:pt x="124" y="52"/>
                    <a:pt x="124" y="52"/>
                    <a:pt x="124" y="52"/>
                  </a:cubicBezTo>
                  <a:cubicBezTo>
                    <a:pt x="124" y="52"/>
                    <a:pt x="125" y="52"/>
                    <a:pt x="125" y="52"/>
                  </a:cubicBezTo>
                  <a:cubicBezTo>
                    <a:pt x="125" y="52"/>
                    <a:pt x="125" y="52"/>
                    <a:pt x="125" y="52"/>
                  </a:cubicBezTo>
                  <a:cubicBezTo>
                    <a:pt x="126" y="52"/>
                    <a:pt x="126" y="51"/>
                    <a:pt x="126" y="51"/>
                  </a:cubicBezTo>
                  <a:cubicBezTo>
                    <a:pt x="125" y="51"/>
                    <a:pt x="125" y="51"/>
                    <a:pt x="125" y="51"/>
                  </a:cubicBezTo>
                  <a:cubicBezTo>
                    <a:pt x="125" y="51"/>
                    <a:pt x="125" y="50"/>
                    <a:pt x="125" y="50"/>
                  </a:cubicBezTo>
                  <a:cubicBezTo>
                    <a:pt x="126" y="50"/>
                    <a:pt x="126" y="50"/>
                    <a:pt x="126" y="50"/>
                  </a:cubicBezTo>
                  <a:cubicBezTo>
                    <a:pt x="126" y="50"/>
                    <a:pt x="126" y="50"/>
                    <a:pt x="126" y="50"/>
                  </a:cubicBezTo>
                  <a:cubicBezTo>
                    <a:pt x="126" y="50"/>
                    <a:pt x="127" y="50"/>
                    <a:pt x="127" y="50"/>
                  </a:cubicBezTo>
                  <a:cubicBezTo>
                    <a:pt x="127" y="50"/>
                    <a:pt x="128" y="49"/>
                    <a:pt x="128" y="49"/>
                  </a:cubicBezTo>
                  <a:cubicBezTo>
                    <a:pt x="128" y="48"/>
                    <a:pt x="129" y="48"/>
                    <a:pt x="129" y="48"/>
                  </a:cubicBezTo>
                  <a:cubicBezTo>
                    <a:pt x="129" y="48"/>
                    <a:pt x="130" y="48"/>
                    <a:pt x="130" y="48"/>
                  </a:cubicBezTo>
                  <a:cubicBezTo>
                    <a:pt x="130" y="48"/>
                    <a:pt x="130" y="47"/>
                    <a:pt x="130" y="47"/>
                  </a:cubicBezTo>
                  <a:cubicBezTo>
                    <a:pt x="130" y="47"/>
                    <a:pt x="131" y="47"/>
                    <a:pt x="131" y="47"/>
                  </a:cubicBezTo>
                  <a:cubicBezTo>
                    <a:pt x="131" y="47"/>
                    <a:pt x="131" y="46"/>
                    <a:pt x="131" y="46"/>
                  </a:cubicBezTo>
                  <a:cubicBezTo>
                    <a:pt x="131" y="46"/>
                    <a:pt x="131" y="45"/>
                    <a:pt x="131" y="45"/>
                  </a:cubicBezTo>
                  <a:cubicBezTo>
                    <a:pt x="131" y="45"/>
                    <a:pt x="132" y="45"/>
                    <a:pt x="132" y="45"/>
                  </a:cubicBezTo>
                  <a:cubicBezTo>
                    <a:pt x="132" y="45"/>
                    <a:pt x="132" y="45"/>
                    <a:pt x="132" y="45"/>
                  </a:cubicBezTo>
                  <a:cubicBezTo>
                    <a:pt x="133" y="45"/>
                    <a:pt x="133" y="45"/>
                    <a:pt x="133" y="45"/>
                  </a:cubicBezTo>
                  <a:cubicBezTo>
                    <a:pt x="133" y="45"/>
                    <a:pt x="133" y="44"/>
                    <a:pt x="133" y="44"/>
                  </a:cubicBezTo>
                  <a:cubicBezTo>
                    <a:pt x="133" y="44"/>
                    <a:pt x="134" y="45"/>
                    <a:pt x="134" y="45"/>
                  </a:cubicBezTo>
                  <a:cubicBezTo>
                    <a:pt x="134" y="45"/>
                    <a:pt x="134" y="44"/>
                    <a:pt x="134" y="44"/>
                  </a:cubicBezTo>
                  <a:cubicBezTo>
                    <a:pt x="134" y="44"/>
                    <a:pt x="135" y="44"/>
                    <a:pt x="135" y="44"/>
                  </a:cubicBezTo>
                  <a:cubicBezTo>
                    <a:pt x="135" y="44"/>
                    <a:pt x="135" y="44"/>
                    <a:pt x="135" y="44"/>
                  </a:cubicBezTo>
                  <a:cubicBezTo>
                    <a:pt x="135" y="44"/>
                    <a:pt x="135" y="44"/>
                    <a:pt x="136" y="44"/>
                  </a:cubicBezTo>
                  <a:cubicBezTo>
                    <a:pt x="136" y="44"/>
                    <a:pt x="136" y="43"/>
                    <a:pt x="136" y="43"/>
                  </a:cubicBezTo>
                  <a:cubicBezTo>
                    <a:pt x="136" y="43"/>
                    <a:pt x="137" y="43"/>
                    <a:pt x="137" y="43"/>
                  </a:cubicBezTo>
                  <a:cubicBezTo>
                    <a:pt x="137" y="43"/>
                    <a:pt x="137" y="43"/>
                    <a:pt x="137" y="43"/>
                  </a:cubicBezTo>
                  <a:cubicBezTo>
                    <a:pt x="137" y="43"/>
                    <a:pt x="137" y="42"/>
                    <a:pt x="137" y="42"/>
                  </a:cubicBezTo>
                  <a:cubicBezTo>
                    <a:pt x="137" y="42"/>
                    <a:pt x="138" y="42"/>
                    <a:pt x="139" y="42"/>
                  </a:cubicBezTo>
                  <a:cubicBezTo>
                    <a:pt x="139" y="42"/>
                    <a:pt x="139" y="42"/>
                    <a:pt x="139" y="42"/>
                  </a:cubicBezTo>
                  <a:cubicBezTo>
                    <a:pt x="139" y="42"/>
                    <a:pt x="139" y="41"/>
                    <a:pt x="139" y="41"/>
                  </a:cubicBezTo>
                  <a:cubicBezTo>
                    <a:pt x="139" y="41"/>
                    <a:pt x="140" y="41"/>
                    <a:pt x="140" y="41"/>
                  </a:cubicBezTo>
                  <a:cubicBezTo>
                    <a:pt x="140" y="41"/>
                    <a:pt x="140" y="40"/>
                    <a:pt x="140" y="40"/>
                  </a:cubicBezTo>
                  <a:cubicBezTo>
                    <a:pt x="140" y="40"/>
                    <a:pt x="139" y="39"/>
                    <a:pt x="139" y="39"/>
                  </a:cubicBezTo>
                  <a:cubicBezTo>
                    <a:pt x="139" y="39"/>
                    <a:pt x="139" y="39"/>
                    <a:pt x="139" y="39"/>
                  </a:cubicBezTo>
                  <a:cubicBezTo>
                    <a:pt x="139" y="39"/>
                    <a:pt x="139" y="38"/>
                    <a:pt x="139" y="38"/>
                  </a:cubicBezTo>
                  <a:cubicBezTo>
                    <a:pt x="139" y="38"/>
                    <a:pt x="139" y="37"/>
                    <a:pt x="139" y="3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7" name="Freeform 694">
              <a:extLst>
                <a:ext uri="{FF2B5EF4-FFF2-40B4-BE49-F238E27FC236}">
                  <a16:creationId xmlns:a16="http://schemas.microsoft.com/office/drawing/2014/main" id="{508EFB9B-1D4E-4565-B7D9-54277EA5FCE6}"/>
                </a:ext>
              </a:extLst>
            </p:cNvPr>
            <p:cNvSpPr>
              <a:spLocks/>
            </p:cNvSpPr>
            <p:nvPr/>
          </p:nvSpPr>
          <p:spPr bwMode="auto">
            <a:xfrm>
              <a:off x="3472209" y="4137797"/>
              <a:ext cx="401313" cy="448551"/>
            </a:xfrm>
            <a:custGeom>
              <a:avLst/>
              <a:gdLst>
                <a:gd name="T0" fmla="*/ 83 w 86"/>
                <a:gd name="T1" fmla="*/ 73 h 118"/>
                <a:gd name="T2" fmla="*/ 79 w 86"/>
                <a:gd name="T3" fmla="*/ 68 h 118"/>
                <a:gd name="T4" fmla="*/ 80 w 86"/>
                <a:gd name="T5" fmla="*/ 60 h 118"/>
                <a:gd name="T6" fmla="*/ 79 w 86"/>
                <a:gd name="T7" fmla="*/ 52 h 118"/>
                <a:gd name="T8" fmla="*/ 82 w 86"/>
                <a:gd name="T9" fmla="*/ 45 h 118"/>
                <a:gd name="T10" fmla="*/ 75 w 86"/>
                <a:gd name="T11" fmla="*/ 45 h 118"/>
                <a:gd name="T12" fmla="*/ 68 w 86"/>
                <a:gd name="T13" fmla="*/ 45 h 118"/>
                <a:gd name="T14" fmla="*/ 57 w 86"/>
                <a:gd name="T15" fmla="*/ 39 h 118"/>
                <a:gd name="T16" fmla="*/ 49 w 86"/>
                <a:gd name="T17" fmla="*/ 38 h 118"/>
                <a:gd name="T18" fmla="*/ 47 w 86"/>
                <a:gd name="T19" fmla="*/ 30 h 118"/>
                <a:gd name="T20" fmla="*/ 41 w 86"/>
                <a:gd name="T21" fmla="*/ 23 h 118"/>
                <a:gd name="T22" fmla="*/ 43 w 86"/>
                <a:gd name="T23" fmla="*/ 14 h 118"/>
                <a:gd name="T24" fmla="*/ 55 w 86"/>
                <a:gd name="T25" fmla="*/ 3 h 118"/>
                <a:gd name="T26" fmla="*/ 50 w 86"/>
                <a:gd name="T27" fmla="*/ 1 h 118"/>
                <a:gd name="T28" fmla="*/ 44 w 86"/>
                <a:gd name="T29" fmla="*/ 5 h 118"/>
                <a:gd name="T30" fmla="*/ 34 w 86"/>
                <a:gd name="T31" fmla="*/ 9 h 118"/>
                <a:gd name="T32" fmla="*/ 28 w 86"/>
                <a:gd name="T33" fmla="*/ 10 h 118"/>
                <a:gd name="T34" fmla="*/ 25 w 86"/>
                <a:gd name="T35" fmla="*/ 17 h 118"/>
                <a:gd name="T36" fmla="*/ 22 w 86"/>
                <a:gd name="T37" fmla="*/ 21 h 118"/>
                <a:gd name="T38" fmla="*/ 16 w 86"/>
                <a:gd name="T39" fmla="*/ 27 h 118"/>
                <a:gd name="T40" fmla="*/ 16 w 86"/>
                <a:gd name="T41" fmla="*/ 31 h 118"/>
                <a:gd name="T42" fmla="*/ 13 w 86"/>
                <a:gd name="T43" fmla="*/ 29 h 118"/>
                <a:gd name="T44" fmla="*/ 11 w 86"/>
                <a:gd name="T45" fmla="*/ 33 h 118"/>
                <a:gd name="T46" fmla="*/ 8 w 86"/>
                <a:gd name="T47" fmla="*/ 37 h 118"/>
                <a:gd name="T48" fmla="*/ 11 w 86"/>
                <a:gd name="T49" fmla="*/ 41 h 118"/>
                <a:gd name="T50" fmla="*/ 13 w 86"/>
                <a:gd name="T51" fmla="*/ 47 h 118"/>
                <a:gd name="T52" fmla="*/ 12 w 86"/>
                <a:gd name="T53" fmla="*/ 53 h 118"/>
                <a:gd name="T54" fmla="*/ 12 w 86"/>
                <a:gd name="T55" fmla="*/ 61 h 118"/>
                <a:gd name="T56" fmla="*/ 11 w 86"/>
                <a:gd name="T57" fmla="*/ 65 h 118"/>
                <a:gd name="T58" fmla="*/ 6 w 86"/>
                <a:gd name="T59" fmla="*/ 69 h 118"/>
                <a:gd name="T60" fmla="*/ 4 w 86"/>
                <a:gd name="T61" fmla="*/ 76 h 118"/>
                <a:gd name="T62" fmla="*/ 3 w 86"/>
                <a:gd name="T63" fmla="*/ 79 h 118"/>
                <a:gd name="T64" fmla="*/ 9 w 86"/>
                <a:gd name="T65" fmla="*/ 82 h 118"/>
                <a:gd name="T66" fmla="*/ 16 w 86"/>
                <a:gd name="T67" fmla="*/ 86 h 118"/>
                <a:gd name="T68" fmla="*/ 23 w 86"/>
                <a:gd name="T69" fmla="*/ 88 h 118"/>
                <a:gd name="T70" fmla="*/ 29 w 86"/>
                <a:gd name="T71" fmla="*/ 89 h 118"/>
                <a:gd name="T72" fmla="*/ 33 w 86"/>
                <a:gd name="T73" fmla="*/ 94 h 118"/>
                <a:gd name="T74" fmla="*/ 35 w 86"/>
                <a:gd name="T75" fmla="*/ 95 h 118"/>
                <a:gd name="T76" fmla="*/ 38 w 86"/>
                <a:gd name="T77" fmla="*/ 98 h 118"/>
                <a:gd name="T78" fmla="*/ 41 w 86"/>
                <a:gd name="T79" fmla="*/ 101 h 118"/>
                <a:gd name="T80" fmla="*/ 42 w 86"/>
                <a:gd name="T81" fmla="*/ 105 h 118"/>
                <a:gd name="T82" fmla="*/ 45 w 86"/>
                <a:gd name="T83" fmla="*/ 104 h 118"/>
                <a:gd name="T84" fmla="*/ 49 w 86"/>
                <a:gd name="T85" fmla="*/ 104 h 118"/>
                <a:gd name="T86" fmla="*/ 53 w 86"/>
                <a:gd name="T87" fmla="*/ 104 h 118"/>
                <a:gd name="T88" fmla="*/ 55 w 86"/>
                <a:gd name="T89" fmla="*/ 105 h 118"/>
                <a:gd name="T90" fmla="*/ 59 w 86"/>
                <a:gd name="T91" fmla="*/ 105 h 118"/>
                <a:gd name="T92" fmla="*/ 62 w 86"/>
                <a:gd name="T93" fmla="*/ 106 h 118"/>
                <a:gd name="T94" fmla="*/ 61 w 86"/>
                <a:gd name="T95" fmla="*/ 115 h 118"/>
                <a:gd name="T96" fmla="*/ 66 w 86"/>
                <a:gd name="T97" fmla="*/ 93 h 118"/>
                <a:gd name="T98" fmla="*/ 63 w 86"/>
                <a:gd name="T99" fmla="*/ 89 h 118"/>
                <a:gd name="T100" fmla="*/ 68 w 86"/>
                <a:gd name="T101" fmla="*/ 84 h 118"/>
                <a:gd name="T102" fmla="*/ 69 w 86"/>
                <a:gd name="T103" fmla="*/ 81 h 118"/>
                <a:gd name="T104" fmla="*/ 65 w 86"/>
                <a:gd name="T105" fmla="*/ 76 h 118"/>
                <a:gd name="T106" fmla="*/ 76 w 86"/>
                <a:gd name="T107" fmla="*/ 75 h 118"/>
                <a:gd name="T108" fmla="*/ 79 w 86"/>
                <a:gd name="T109" fmla="*/ 74 h 118"/>
                <a:gd name="T110" fmla="*/ 82 w 86"/>
                <a:gd name="T111" fmla="*/ 74 h 118"/>
                <a:gd name="T112" fmla="*/ 84 w 86"/>
                <a:gd name="T113" fmla="*/ 8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 h="118">
                  <a:moveTo>
                    <a:pt x="86" y="78"/>
                  </a:moveTo>
                  <a:cubicBezTo>
                    <a:pt x="86" y="78"/>
                    <a:pt x="86" y="78"/>
                    <a:pt x="86" y="78"/>
                  </a:cubicBezTo>
                  <a:cubicBezTo>
                    <a:pt x="85" y="77"/>
                    <a:pt x="85" y="76"/>
                    <a:pt x="85" y="76"/>
                  </a:cubicBezTo>
                  <a:cubicBezTo>
                    <a:pt x="85" y="76"/>
                    <a:pt x="84" y="75"/>
                    <a:pt x="84" y="75"/>
                  </a:cubicBezTo>
                  <a:cubicBezTo>
                    <a:pt x="84" y="75"/>
                    <a:pt x="84" y="74"/>
                    <a:pt x="84" y="74"/>
                  </a:cubicBezTo>
                  <a:cubicBezTo>
                    <a:pt x="84" y="74"/>
                    <a:pt x="84" y="73"/>
                    <a:pt x="84" y="73"/>
                  </a:cubicBezTo>
                  <a:cubicBezTo>
                    <a:pt x="84" y="73"/>
                    <a:pt x="84" y="73"/>
                    <a:pt x="83" y="73"/>
                  </a:cubicBezTo>
                  <a:cubicBezTo>
                    <a:pt x="83" y="72"/>
                    <a:pt x="83" y="72"/>
                    <a:pt x="83" y="72"/>
                  </a:cubicBezTo>
                  <a:cubicBezTo>
                    <a:pt x="83" y="71"/>
                    <a:pt x="83" y="71"/>
                    <a:pt x="83" y="71"/>
                  </a:cubicBezTo>
                  <a:cubicBezTo>
                    <a:pt x="83" y="71"/>
                    <a:pt x="82" y="70"/>
                    <a:pt x="82" y="69"/>
                  </a:cubicBezTo>
                  <a:cubicBezTo>
                    <a:pt x="82" y="69"/>
                    <a:pt x="81" y="69"/>
                    <a:pt x="81" y="69"/>
                  </a:cubicBezTo>
                  <a:cubicBezTo>
                    <a:pt x="81" y="69"/>
                    <a:pt x="80" y="68"/>
                    <a:pt x="80" y="68"/>
                  </a:cubicBezTo>
                  <a:cubicBezTo>
                    <a:pt x="80" y="68"/>
                    <a:pt x="79" y="68"/>
                    <a:pt x="79" y="68"/>
                  </a:cubicBezTo>
                  <a:cubicBezTo>
                    <a:pt x="79" y="68"/>
                    <a:pt x="79" y="68"/>
                    <a:pt x="79" y="68"/>
                  </a:cubicBezTo>
                  <a:cubicBezTo>
                    <a:pt x="81" y="66"/>
                    <a:pt x="81" y="66"/>
                    <a:pt x="81" y="66"/>
                  </a:cubicBezTo>
                  <a:cubicBezTo>
                    <a:pt x="82" y="65"/>
                    <a:pt x="82" y="65"/>
                    <a:pt x="82" y="65"/>
                  </a:cubicBezTo>
                  <a:cubicBezTo>
                    <a:pt x="82" y="65"/>
                    <a:pt x="83" y="64"/>
                    <a:pt x="83" y="64"/>
                  </a:cubicBezTo>
                  <a:cubicBezTo>
                    <a:pt x="83" y="64"/>
                    <a:pt x="82" y="63"/>
                    <a:pt x="82" y="63"/>
                  </a:cubicBezTo>
                  <a:cubicBezTo>
                    <a:pt x="82" y="63"/>
                    <a:pt x="81" y="61"/>
                    <a:pt x="81" y="61"/>
                  </a:cubicBezTo>
                  <a:cubicBezTo>
                    <a:pt x="80" y="61"/>
                    <a:pt x="80" y="61"/>
                    <a:pt x="80" y="61"/>
                  </a:cubicBezTo>
                  <a:cubicBezTo>
                    <a:pt x="80" y="61"/>
                    <a:pt x="80" y="60"/>
                    <a:pt x="80" y="60"/>
                  </a:cubicBezTo>
                  <a:cubicBezTo>
                    <a:pt x="80" y="60"/>
                    <a:pt x="79" y="58"/>
                    <a:pt x="79" y="58"/>
                  </a:cubicBezTo>
                  <a:cubicBezTo>
                    <a:pt x="79" y="57"/>
                    <a:pt x="79" y="57"/>
                    <a:pt x="79" y="57"/>
                  </a:cubicBezTo>
                  <a:cubicBezTo>
                    <a:pt x="79" y="57"/>
                    <a:pt x="79" y="56"/>
                    <a:pt x="79" y="56"/>
                  </a:cubicBezTo>
                  <a:cubicBezTo>
                    <a:pt x="79" y="56"/>
                    <a:pt x="79" y="56"/>
                    <a:pt x="79" y="55"/>
                  </a:cubicBezTo>
                  <a:cubicBezTo>
                    <a:pt x="79" y="55"/>
                    <a:pt x="79" y="55"/>
                    <a:pt x="79" y="55"/>
                  </a:cubicBezTo>
                  <a:cubicBezTo>
                    <a:pt x="79" y="52"/>
                    <a:pt x="79" y="52"/>
                    <a:pt x="79" y="52"/>
                  </a:cubicBezTo>
                  <a:cubicBezTo>
                    <a:pt x="79" y="52"/>
                    <a:pt x="79" y="52"/>
                    <a:pt x="79" y="52"/>
                  </a:cubicBezTo>
                  <a:cubicBezTo>
                    <a:pt x="79" y="52"/>
                    <a:pt x="79" y="51"/>
                    <a:pt x="79" y="51"/>
                  </a:cubicBezTo>
                  <a:cubicBezTo>
                    <a:pt x="79" y="51"/>
                    <a:pt x="79" y="51"/>
                    <a:pt x="79" y="51"/>
                  </a:cubicBezTo>
                  <a:cubicBezTo>
                    <a:pt x="79" y="50"/>
                    <a:pt x="79" y="50"/>
                    <a:pt x="80" y="50"/>
                  </a:cubicBezTo>
                  <a:cubicBezTo>
                    <a:pt x="80" y="50"/>
                    <a:pt x="80" y="49"/>
                    <a:pt x="80" y="49"/>
                  </a:cubicBezTo>
                  <a:cubicBezTo>
                    <a:pt x="80" y="47"/>
                    <a:pt x="80" y="47"/>
                    <a:pt x="80" y="47"/>
                  </a:cubicBezTo>
                  <a:cubicBezTo>
                    <a:pt x="82" y="46"/>
                    <a:pt x="82" y="46"/>
                    <a:pt x="82" y="46"/>
                  </a:cubicBezTo>
                  <a:cubicBezTo>
                    <a:pt x="82" y="45"/>
                    <a:pt x="82" y="45"/>
                    <a:pt x="82" y="45"/>
                  </a:cubicBezTo>
                  <a:cubicBezTo>
                    <a:pt x="81" y="44"/>
                    <a:pt x="81" y="44"/>
                    <a:pt x="81" y="44"/>
                  </a:cubicBezTo>
                  <a:cubicBezTo>
                    <a:pt x="81" y="44"/>
                    <a:pt x="81" y="44"/>
                    <a:pt x="81" y="44"/>
                  </a:cubicBezTo>
                  <a:cubicBezTo>
                    <a:pt x="81" y="44"/>
                    <a:pt x="80" y="44"/>
                    <a:pt x="80" y="44"/>
                  </a:cubicBezTo>
                  <a:cubicBezTo>
                    <a:pt x="80" y="44"/>
                    <a:pt x="80" y="44"/>
                    <a:pt x="80" y="43"/>
                  </a:cubicBezTo>
                  <a:cubicBezTo>
                    <a:pt x="79" y="43"/>
                    <a:pt x="79" y="43"/>
                    <a:pt x="79" y="43"/>
                  </a:cubicBezTo>
                  <a:cubicBezTo>
                    <a:pt x="79" y="43"/>
                    <a:pt x="78" y="44"/>
                    <a:pt x="78" y="44"/>
                  </a:cubicBezTo>
                  <a:cubicBezTo>
                    <a:pt x="77" y="44"/>
                    <a:pt x="75" y="45"/>
                    <a:pt x="75" y="45"/>
                  </a:cubicBezTo>
                  <a:cubicBezTo>
                    <a:pt x="75" y="45"/>
                    <a:pt x="74" y="45"/>
                    <a:pt x="74" y="45"/>
                  </a:cubicBezTo>
                  <a:cubicBezTo>
                    <a:pt x="72" y="45"/>
                    <a:pt x="72" y="45"/>
                    <a:pt x="72" y="45"/>
                  </a:cubicBezTo>
                  <a:cubicBezTo>
                    <a:pt x="72" y="45"/>
                    <a:pt x="71" y="44"/>
                    <a:pt x="71" y="44"/>
                  </a:cubicBezTo>
                  <a:cubicBezTo>
                    <a:pt x="70" y="44"/>
                    <a:pt x="70" y="44"/>
                    <a:pt x="70" y="44"/>
                  </a:cubicBezTo>
                  <a:cubicBezTo>
                    <a:pt x="70" y="44"/>
                    <a:pt x="69" y="45"/>
                    <a:pt x="69" y="45"/>
                  </a:cubicBezTo>
                  <a:cubicBezTo>
                    <a:pt x="69" y="45"/>
                    <a:pt x="69" y="45"/>
                    <a:pt x="69" y="45"/>
                  </a:cubicBezTo>
                  <a:cubicBezTo>
                    <a:pt x="68" y="45"/>
                    <a:pt x="68" y="45"/>
                    <a:pt x="68" y="45"/>
                  </a:cubicBezTo>
                  <a:cubicBezTo>
                    <a:pt x="68" y="45"/>
                    <a:pt x="68" y="45"/>
                    <a:pt x="68" y="45"/>
                  </a:cubicBezTo>
                  <a:cubicBezTo>
                    <a:pt x="63" y="39"/>
                    <a:pt x="63" y="39"/>
                    <a:pt x="63" y="39"/>
                  </a:cubicBezTo>
                  <a:cubicBezTo>
                    <a:pt x="62" y="39"/>
                    <a:pt x="62" y="39"/>
                    <a:pt x="62" y="39"/>
                  </a:cubicBezTo>
                  <a:cubicBezTo>
                    <a:pt x="61" y="39"/>
                    <a:pt x="61" y="39"/>
                    <a:pt x="61" y="39"/>
                  </a:cubicBezTo>
                  <a:cubicBezTo>
                    <a:pt x="59" y="38"/>
                    <a:pt x="59" y="38"/>
                    <a:pt x="59" y="38"/>
                  </a:cubicBezTo>
                  <a:cubicBezTo>
                    <a:pt x="58" y="38"/>
                    <a:pt x="58" y="38"/>
                    <a:pt x="58" y="38"/>
                  </a:cubicBezTo>
                  <a:cubicBezTo>
                    <a:pt x="57" y="39"/>
                    <a:pt x="57" y="39"/>
                    <a:pt x="57" y="39"/>
                  </a:cubicBezTo>
                  <a:cubicBezTo>
                    <a:pt x="56" y="39"/>
                    <a:pt x="56" y="39"/>
                    <a:pt x="56" y="39"/>
                  </a:cubicBezTo>
                  <a:cubicBezTo>
                    <a:pt x="56" y="38"/>
                    <a:pt x="56" y="38"/>
                    <a:pt x="56" y="38"/>
                  </a:cubicBezTo>
                  <a:cubicBezTo>
                    <a:pt x="52" y="38"/>
                    <a:pt x="52" y="38"/>
                    <a:pt x="52" y="38"/>
                  </a:cubicBezTo>
                  <a:cubicBezTo>
                    <a:pt x="52" y="38"/>
                    <a:pt x="51" y="38"/>
                    <a:pt x="51" y="38"/>
                  </a:cubicBezTo>
                  <a:cubicBezTo>
                    <a:pt x="51" y="38"/>
                    <a:pt x="51" y="38"/>
                    <a:pt x="51" y="38"/>
                  </a:cubicBezTo>
                  <a:cubicBezTo>
                    <a:pt x="50" y="38"/>
                    <a:pt x="50" y="38"/>
                    <a:pt x="50" y="38"/>
                  </a:cubicBezTo>
                  <a:cubicBezTo>
                    <a:pt x="49" y="38"/>
                    <a:pt x="49" y="38"/>
                    <a:pt x="49" y="38"/>
                  </a:cubicBezTo>
                  <a:cubicBezTo>
                    <a:pt x="49" y="38"/>
                    <a:pt x="49" y="38"/>
                    <a:pt x="49" y="38"/>
                  </a:cubicBezTo>
                  <a:cubicBezTo>
                    <a:pt x="49" y="37"/>
                    <a:pt x="48" y="36"/>
                    <a:pt x="48" y="36"/>
                  </a:cubicBezTo>
                  <a:cubicBezTo>
                    <a:pt x="47" y="36"/>
                    <a:pt x="47" y="36"/>
                    <a:pt x="47" y="36"/>
                  </a:cubicBezTo>
                  <a:cubicBezTo>
                    <a:pt x="47" y="36"/>
                    <a:pt x="46" y="35"/>
                    <a:pt x="46" y="35"/>
                  </a:cubicBezTo>
                  <a:cubicBezTo>
                    <a:pt x="46" y="34"/>
                    <a:pt x="46" y="32"/>
                    <a:pt x="46" y="32"/>
                  </a:cubicBezTo>
                  <a:cubicBezTo>
                    <a:pt x="46" y="32"/>
                    <a:pt x="47" y="31"/>
                    <a:pt x="47" y="31"/>
                  </a:cubicBezTo>
                  <a:cubicBezTo>
                    <a:pt x="47" y="31"/>
                    <a:pt x="47" y="30"/>
                    <a:pt x="47" y="30"/>
                  </a:cubicBezTo>
                  <a:cubicBezTo>
                    <a:pt x="47" y="30"/>
                    <a:pt x="47" y="29"/>
                    <a:pt x="46" y="29"/>
                  </a:cubicBezTo>
                  <a:cubicBezTo>
                    <a:pt x="46" y="29"/>
                    <a:pt x="45" y="27"/>
                    <a:pt x="45" y="27"/>
                  </a:cubicBezTo>
                  <a:cubicBezTo>
                    <a:pt x="45" y="27"/>
                    <a:pt x="45" y="26"/>
                    <a:pt x="45" y="26"/>
                  </a:cubicBezTo>
                  <a:cubicBezTo>
                    <a:pt x="45" y="25"/>
                    <a:pt x="44" y="24"/>
                    <a:pt x="44" y="24"/>
                  </a:cubicBezTo>
                  <a:cubicBezTo>
                    <a:pt x="43" y="24"/>
                    <a:pt x="43" y="24"/>
                    <a:pt x="43" y="24"/>
                  </a:cubicBezTo>
                  <a:cubicBezTo>
                    <a:pt x="42" y="22"/>
                    <a:pt x="42" y="22"/>
                    <a:pt x="42" y="22"/>
                  </a:cubicBezTo>
                  <a:cubicBezTo>
                    <a:pt x="41" y="23"/>
                    <a:pt x="41" y="23"/>
                    <a:pt x="41" y="23"/>
                  </a:cubicBezTo>
                  <a:cubicBezTo>
                    <a:pt x="40" y="23"/>
                    <a:pt x="40" y="23"/>
                    <a:pt x="40" y="23"/>
                  </a:cubicBezTo>
                  <a:cubicBezTo>
                    <a:pt x="40" y="23"/>
                    <a:pt x="43" y="19"/>
                    <a:pt x="43" y="19"/>
                  </a:cubicBezTo>
                  <a:cubicBezTo>
                    <a:pt x="43" y="19"/>
                    <a:pt x="43" y="18"/>
                    <a:pt x="43" y="18"/>
                  </a:cubicBezTo>
                  <a:cubicBezTo>
                    <a:pt x="43" y="18"/>
                    <a:pt x="42" y="18"/>
                    <a:pt x="42" y="17"/>
                  </a:cubicBezTo>
                  <a:cubicBezTo>
                    <a:pt x="42" y="17"/>
                    <a:pt x="43" y="17"/>
                    <a:pt x="43" y="16"/>
                  </a:cubicBezTo>
                  <a:cubicBezTo>
                    <a:pt x="43" y="16"/>
                    <a:pt x="43" y="15"/>
                    <a:pt x="43" y="15"/>
                  </a:cubicBezTo>
                  <a:cubicBezTo>
                    <a:pt x="43" y="15"/>
                    <a:pt x="43" y="14"/>
                    <a:pt x="43" y="14"/>
                  </a:cubicBezTo>
                  <a:cubicBezTo>
                    <a:pt x="43" y="14"/>
                    <a:pt x="46" y="9"/>
                    <a:pt x="46" y="9"/>
                  </a:cubicBezTo>
                  <a:cubicBezTo>
                    <a:pt x="46" y="9"/>
                    <a:pt x="47" y="9"/>
                    <a:pt x="47" y="9"/>
                  </a:cubicBezTo>
                  <a:cubicBezTo>
                    <a:pt x="48" y="9"/>
                    <a:pt x="48" y="8"/>
                    <a:pt x="48" y="8"/>
                  </a:cubicBezTo>
                  <a:cubicBezTo>
                    <a:pt x="49" y="6"/>
                    <a:pt x="49" y="6"/>
                    <a:pt x="49" y="6"/>
                  </a:cubicBezTo>
                  <a:cubicBezTo>
                    <a:pt x="50" y="5"/>
                    <a:pt x="50" y="5"/>
                    <a:pt x="50" y="5"/>
                  </a:cubicBezTo>
                  <a:cubicBezTo>
                    <a:pt x="54" y="4"/>
                    <a:pt x="54" y="4"/>
                    <a:pt x="54" y="4"/>
                  </a:cubicBezTo>
                  <a:cubicBezTo>
                    <a:pt x="54" y="4"/>
                    <a:pt x="55" y="4"/>
                    <a:pt x="55" y="3"/>
                  </a:cubicBezTo>
                  <a:cubicBezTo>
                    <a:pt x="55" y="3"/>
                    <a:pt x="56" y="3"/>
                    <a:pt x="56" y="3"/>
                  </a:cubicBezTo>
                  <a:cubicBezTo>
                    <a:pt x="56" y="2"/>
                    <a:pt x="56" y="2"/>
                    <a:pt x="55" y="1"/>
                  </a:cubicBezTo>
                  <a:cubicBezTo>
                    <a:pt x="55" y="1"/>
                    <a:pt x="54" y="0"/>
                    <a:pt x="54" y="0"/>
                  </a:cubicBezTo>
                  <a:cubicBezTo>
                    <a:pt x="53" y="0"/>
                    <a:pt x="53" y="0"/>
                    <a:pt x="52" y="0"/>
                  </a:cubicBezTo>
                  <a:cubicBezTo>
                    <a:pt x="52" y="0"/>
                    <a:pt x="52" y="0"/>
                    <a:pt x="51" y="0"/>
                  </a:cubicBezTo>
                  <a:cubicBezTo>
                    <a:pt x="51" y="1"/>
                    <a:pt x="51" y="1"/>
                    <a:pt x="50" y="1"/>
                  </a:cubicBezTo>
                  <a:cubicBezTo>
                    <a:pt x="50" y="1"/>
                    <a:pt x="50" y="1"/>
                    <a:pt x="50" y="1"/>
                  </a:cubicBezTo>
                  <a:cubicBezTo>
                    <a:pt x="50" y="1"/>
                    <a:pt x="50" y="2"/>
                    <a:pt x="50" y="2"/>
                  </a:cubicBezTo>
                  <a:cubicBezTo>
                    <a:pt x="50" y="2"/>
                    <a:pt x="50" y="1"/>
                    <a:pt x="50" y="1"/>
                  </a:cubicBezTo>
                  <a:cubicBezTo>
                    <a:pt x="49" y="1"/>
                    <a:pt x="49" y="1"/>
                    <a:pt x="49" y="1"/>
                  </a:cubicBezTo>
                  <a:cubicBezTo>
                    <a:pt x="49" y="2"/>
                    <a:pt x="49" y="2"/>
                    <a:pt x="49" y="2"/>
                  </a:cubicBezTo>
                  <a:cubicBezTo>
                    <a:pt x="48" y="3"/>
                    <a:pt x="48" y="4"/>
                    <a:pt x="47" y="4"/>
                  </a:cubicBezTo>
                  <a:cubicBezTo>
                    <a:pt x="47" y="4"/>
                    <a:pt x="47" y="5"/>
                    <a:pt x="46" y="5"/>
                  </a:cubicBezTo>
                  <a:cubicBezTo>
                    <a:pt x="45" y="5"/>
                    <a:pt x="44" y="5"/>
                    <a:pt x="44" y="5"/>
                  </a:cubicBezTo>
                  <a:cubicBezTo>
                    <a:pt x="44" y="5"/>
                    <a:pt x="43" y="6"/>
                    <a:pt x="43" y="6"/>
                  </a:cubicBezTo>
                  <a:cubicBezTo>
                    <a:pt x="43" y="7"/>
                    <a:pt x="42" y="7"/>
                    <a:pt x="41" y="8"/>
                  </a:cubicBezTo>
                  <a:cubicBezTo>
                    <a:pt x="41" y="8"/>
                    <a:pt x="40" y="8"/>
                    <a:pt x="39" y="8"/>
                  </a:cubicBezTo>
                  <a:cubicBezTo>
                    <a:pt x="39" y="8"/>
                    <a:pt x="38" y="8"/>
                    <a:pt x="37" y="8"/>
                  </a:cubicBezTo>
                  <a:cubicBezTo>
                    <a:pt x="37" y="8"/>
                    <a:pt x="36" y="8"/>
                    <a:pt x="36" y="8"/>
                  </a:cubicBezTo>
                  <a:cubicBezTo>
                    <a:pt x="35" y="8"/>
                    <a:pt x="35" y="8"/>
                    <a:pt x="34" y="8"/>
                  </a:cubicBezTo>
                  <a:cubicBezTo>
                    <a:pt x="34" y="8"/>
                    <a:pt x="34" y="9"/>
                    <a:pt x="34" y="9"/>
                  </a:cubicBezTo>
                  <a:cubicBezTo>
                    <a:pt x="34" y="9"/>
                    <a:pt x="34" y="10"/>
                    <a:pt x="34" y="10"/>
                  </a:cubicBezTo>
                  <a:cubicBezTo>
                    <a:pt x="34" y="10"/>
                    <a:pt x="34" y="11"/>
                    <a:pt x="33" y="11"/>
                  </a:cubicBezTo>
                  <a:cubicBezTo>
                    <a:pt x="33" y="12"/>
                    <a:pt x="32" y="12"/>
                    <a:pt x="32" y="12"/>
                  </a:cubicBezTo>
                  <a:cubicBezTo>
                    <a:pt x="32" y="11"/>
                    <a:pt x="32" y="11"/>
                    <a:pt x="32" y="11"/>
                  </a:cubicBezTo>
                  <a:cubicBezTo>
                    <a:pt x="32" y="11"/>
                    <a:pt x="32" y="10"/>
                    <a:pt x="31" y="10"/>
                  </a:cubicBezTo>
                  <a:cubicBezTo>
                    <a:pt x="31" y="10"/>
                    <a:pt x="30" y="9"/>
                    <a:pt x="30" y="9"/>
                  </a:cubicBezTo>
                  <a:cubicBezTo>
                    <a:pt x="30" y="9"/>
                    <a:pt x="29" y="10"/>
                    <a:pt x="28" y="10"/>
                  </a:cubicBezTo>
                  <a:cubicBezTo>
                    <a:pt x="28" y="10"/>
                    <a:pt x="27" y="11"/>
                    <a:pt x="27" y="11"/>
                  </a:cubicBezTo>
                  <a:cubicBezTo>
                    <a:pt x="27" y="12"/>
                    <a:pt x="26" y="12"/>
                    <a:pt x="26" y="12"/>
                  </a:cubicBezTo>
                  <a:cubicBezTo>
                    <a:pt x="26" y="12"/>
                    <a:pt x="25" y="13"/>
                    <a:pt x="25" y="13"/>
                  </a:cubicBezTo>
                  <a:cubicBezTo>
                    <a:pt x="25" y="14"/>
                    <a:pt x="25" y="14"/>
                    <a:pt x="25" y="14"/>
                  </a:cubicBezTo>
                  <a:cubicBezTo>
                    <a:pt x="25" y="15"/>
                    <a:pt x="25" y="15"/>
                    <a:pt x="25" y="15"/>
                  </a:cubicBezTo>
                  <a:cubicBezTo>
                    <a:pt x="24" y="15"/>
                    <a:pt x="24" y="16"/>
                    <a:pt x="24" y="16"/>
                  </a:cubicBezTo>
                  <a:cubicBezTo>
                    <a:pt x="24" y="16"/>
                    <a:pt x="25" y="16"/>
                    <a:pt x="25" y="17"/>
                  </a:cubicBezTo>
                  <a:cubicBezTo>
                    <a:pt x="25" y="17"/>
                    <a:pt x="25" y="17"/>
                    <a:pt x="24" y="18"/>
                  </a:cubicBezTo>
                  <a:cubicBezTo>
                    <a:pt x="24" y="18"/>
                    <a:pt x="24" y="18"/>
                    <a:pt x="24" y="19"/>
                  </a:cubicBezTo>
                  <a:cubicBezTo>
                    <a:pt x="24" y="19"/>
                    <a:pt x="24" y="19"/>
                    <a:pt x="24" y="19"/>
                  </a:cubicBezTo>
                  <a:cubicBezTo>
                    <a:pt x="24" y="19"/>
                    <a:pt x="24" y="19"/>
                    <a:pt x="24" y="19"/>
                  </a:cubicBezTo>
                  <a:cubicBezTo>
                    <a:pt x="24" y="20"/>
                    <a:pt x="24" y="20"/>
                    <a:pt x="24" y="20"/>
                  </a:cubicBezTo>
                  <a:cubicBezTo>
                    <a:pt x="24" y="21"/>
                    <a:pt x="24" y="21"/>
                    <a:pt x="24" y="21"/>
                  </a:cubicBezTo>
                  <a:cubicBezTo>
                    <a:pt x="23" y="21"/>
                    <a:pt x="22" y="21"/>
                    <a:pt x="22" y="21"/>
                  </a:cubicBezTo>
                  <a:cubicBezTo>
                    <a:pt x="22" y="21"/>
                    <a:pt x="21" y="22"/>
                    <a:pt x="21" y="22"/>
                  </a:cubicBezTo>
                  <a:cubicBezTo>
                    <a:pt x="21" y="22"/>
                    <a:pt x="21" y="22"/>
                    <a:pt x="21" y="22"/>
                  </a:cubicBezTo>
                  <a:cubicBezTo>
                    <a:pt x="20" y="22"/>
                    <a:pt x="20" y="23"/>
                    <a:pt x="20" y="23"/>
                  </a:cubicBezTo>
                  <a:cubicBezTo>
                    <a:pt x="20" y="23"/>
                    <a:pt x="20" y="24"/>
                    <a:pt x="20" y="24"/>
                  </a:cubicBezTo>
                  <a:cubicBezTo>
                    <a:pt x="20" y="24"/>
                    <a:pt x="19" y="25"/>
                    <a:pt x="19" y="25"/>
                  </a:cubicBezTo>
                  <a:cubicBezTo>
                    <a:pt x="19" y="25"/>
                    <a:pt x="18" y="26"/>
                    <a:pt x="18" y="26"/>
                  </a:cubicBezTo>
                  <a:cubicBezTo>
                    <a:pt x="17" y="26"/>
                    <a:pt x="17" y="27"/>
                    <a:pt x="16" y="27"/>
                  </a:cubicBezTo>
                  <a:cubicBezTo>
                    <a:pt x="16" y="27"/>
                    <a:pt x="16" y="27"/>
                    <a:pt x="16" y="27"/>
                  </a:cubicBezTo>
                  <a:cubicBezTo>
                    <a:pt x="15" y="27"/>
                    <a:pt x="15" y="27"/>
                    <a:pt x="15" y="28"/>
                  </a:cubicBezTo>
                  <a:cubicBezTo>
                    <a:pt x="15" y="28"/>
                    <a:pt x="15" y="28"/>
                    <a:pt x="16" y="28"/>
                  </a:cubicBezTo>
                  <a:cubicBezTo>
                    <a:pt x="16" y="28"/>
                    <a:pt x="16" y="29"/>
                    <a:pt x="16" y="29"/>
                  </a:cubicBezTo>
                  <a:cubicBezTo>
                    <a:pt x="16" y="29"/>
                    <a:pt x="16" y="30"/>
                    <a:pt x="16" y="30"/>
                  </a:cubicBezTo>
                  <a:cubicBezTo>
                    <a:pt x="16" y="30"/>
                    <a:pt x="16" y="30"/>
                    <a:pt x="16" y="30"/>
                  </a:cubicBezTo>
                  <a:cubicBezTo>
                    <a:pt x="16" y="30"/>
                    <a:pt x="16" y="31"/>
                    <a:pt x="16" y="31"/>
                  </a:cubicBezTo>
                  <a:cubicBezTo>
                    <a:pt x="16" y="31"/>
                    <a:pt x="16" y="32"/>
                    <a:pt x="16" y="32"/>
                  </a:cubicBezTo>
                  <a:cubicBezTo>
                    <a:pt x="16" y="32"/>
                    <a:pt x="16" y="32"/>
                    <a:pt x="15" y="32"/>
                  </a:cubicBezTo>
                  <a:cubicBezTo>
                    <a:pt x="15" y="32"/>
                    <a:pt x="15" y="32"/>
                    <a:pt x="15" y="32"/>
                  </a:cubicBezTo>
                  <a:cubicBezTo>
                    <a:pt x="15" y="32"/>
                    <a:pt x="15" y="31"/>
                    <a:pt x="15" y="31"/>
                  </a:cubicBezTo>
                  <a:cubicBezTo>
                    <a:pt x="16" y="31"/>
                    <a:pt x="16" y="31"/>
                    <a:pt x="15" y="31"/>
                  </a:cubicBezTo>
                  <a:cubicBezTo>
                    <a:pt x="15" y="31"/>
                    <a:pt x="14" y="30"/>
                    <a:pt x="14" y="30"/>
                  </a:cubicBezTo>
                  <a:cubicBezTo>
                    <a:pt x="14" y="30"/>
                    <a:pt x="14" y="29"/>
                    <a:pt x="13" y="29"/>
                  </a:cubicBezTo>
                  <a:cubicBezTo>
                    <a:pt x="13" y="28"/>
                    <a:pt x="13" y="28"/>
                    <a:pt x="12" y="28"/>
                  </a:cubicBezTo>
                  <a:cubicBezTo>
                    <a:pt x="12" y="28"/>
                    <a:pt x="12" y="27"/>
                    <a:pt x="12" y="27"/>
                  </a:cubicBezTo>
                  <a:cubicBezTo>
                    <a:pt x="11" y="27"/>
                    <a:pt x="11" y="27"/>
                    <a:pt x="11" y="27"/>
                  </a:cubicBezTo>
                  <a:cubicBezTo>
                    <a:pt x="11" y="27"/>
                    <a:pt x="11" y="27"/>
                    <a:pt x="11" y="27"/>
                  </a:cubicBezTo>
                  <a:cubicBezTo>
                    <a:pt x="12" y="29"/>
                    <a:pt x="12" y="31"/>
                    <a:pt x="13" y="32"/>
                  </a:cubicBezTo>
                  <a:cubicBezTo>
                    <a:pt x="13" y="32"/>
                    <a:pt x="12" y="32"/>
                    <a:pt x="12" y="32"/>
                  </a:cubicBezTo>
                  <a:cubicBezTo>
                    <a:pt x="11" y="32"/>
                    <a:pt x="11" y="32"/>
                    <a:pt x="11" y="33"/>
                  </a:cubicBezTo>
                  <a:cubicBezTo>
                    <a:pt x="11" y="33"/>
                    <a:pt x="11" y="33"/>
                    <a:pt x="11" y="33"/>
                  </a:cubicBezTo>
                  <a:cubicBezTo>
                    <a:pt x="11" y="34"/>
                    <a:pt x="10" y="34"/>
                    <a:pt x="10" y="35"/>
                  </a:cubicBezTo>
                  <a:cubicBezTo>
                    <a:pt x="10" y="34"/>
                    <a:pt x="9" y="34"/>
                    <a:pt x="9" y="34"/>
                  </a:cubicBezTo>
                  <a:cubicBezTo>
                    <a:pt x="9" y="34"/>
                    <a:pt x="9" y="35"/>
                    <a:pt x="9" y="36"/>
                  </a:cubicBezTo>
                  <a:cubicBezTo>
                    <a:pt x="8" y="35"/>
                    <a:pt x="8" y="36"/>
                    <a:pt x="8" y="36"/>
                  </a:cubicBezTo>
                  <a:cubicBezTo>
                    <a:pt x="8" y="36"/>
                    <a:pt x="8" y="37"/>
                    <a:pt x="8" y="37"/>
                  </a:cubicBezTo>
                  <a:cubicBezTo>
                    <a:pt x="8" y="37"/>
                    <a:pt x="8" y="37"/>
                    <a:pt x="8" y="37"/>
                  </a:cubicBezTo>
                  <a:cubicBezTo>
                    <a:pt x="8" y="37"/>
                    <a:pt x="8" y="37"/>
                    <a:pt x="8" y="37"/>
                  </a:cubicBezTo>
                  <a:cubicBezTo>
                    <a:pt x="8" y="37"/>
                    <a:pt x="9" y="37"/>
                    <a:pt x="9" y="38"/>
                  </a:cubicBezTo>
                  <a:cubicBezTo>
                    <a:pt x="9" y="38"/>
                    <a:pt x="9" y="38"/>
                    <a:pt x="9" y="38"/>
                  </a:cubicBezTo>
                  <a:cubicBezTo>
                    <a:pt x="9" y="39"/>
                    <a:pt x="10" y="39"/>
                    <a:pt x="10" y="39"/>
                  </a:cubicBezTo>
                  <a:cubicBezTo>
                    <a:pt x="10" y="39"/>
                    <a:pt x="10" y="40"/>
                    <a:pt x="10" y="40"/>
                  </a:cubicBezTo>
                  <a:cubicBezTo>
                    <a:pt x="10" y="40"/>
                    <a:pt x="10" y="40"/>
                    <a:pt x="10" y="40"/>
                  </a:cubicBezTo>
                  <a:cubicBezTo>
                    <a:pt x="10" y="41"/>
                    <a:pt x="10" y="41"/>
                    <a:pt x="11" y="41"/>
                  </a:cubicBezTo>
                  <a:cubicBezTo>
                    <a:pt x="11" y="41"/>
                    <a:pt x="12" y="42"/>
                    <a:pt x="12" y="42"/>
                  </a:cubicBezTo>
                  <a:cubicBezTo>
                    <a:pt x="12" y="42"/>
                    <a:pt x="12" y="43"/>
                    <a:pt x="12" y="43"/>
                  </a:cubicBezTo>
                  <a:cubicBezTo>
                    <a:pt x="12" y="43"/>
                    <a:pt x="12" y="44"/>
                    <a:pt x="12" y="44"/>
                  </a:cubicBezTo>
                  <a:cubicBezTo>
                    <a:pt x="11" y="44"/>
                    <a:pt x="11" y="45"/>
                    <a:pt x="11" y="45"/>
                  </a:cubicBezTo>
                  <a:cubicBezTo>
                    <a:pt x="11" y="45"/>
                    <a:pt x="12" y="45"/>
                    <a:pt x="12" y="46"/>
                  </a:cubicBezTo>
                  <a:cubicBezTo>
                    <a:pt x="12" y="46"/>
                    <a:pt x="12" y="47"/>
                    <a:pt x="12" y="47"/>
                  </a:cubicBezTo>
                  <a:cubicBezTo>
                    <a:pt x="13" y="47"/>
                    <a:pt x="13" y="47"/>
                    <a:pt x="13" y="47"/>
                  </a:cubicBezTo>
                  <a:cubicBezTo>
                    <a:pt x="13" y="48"/>
                    <a:pt x="12" y="48"/>
                    <a:pt x="12" y="48"/>
                  </a:cubicBezTo>
                  <a:cubicBezTo>
                    <a:pt x="12" y="48"/>
                    <a:pt x="12" y="48"/>
                    <a:pt x="12" y="49"/>
                  </a:cubicBezTo>
                  <a:cubicBezTo>
                    <a:pt x="11" y="49"/>
                    <a:pt x="11" y="49"/>
                    <a:pt x="11" y="49"/>
                  </a:cubicBezTo>
                  <a:cubicBezTo>
                    <a:pt x="11" y="49"/>
                    <a:pt x="11" y="50"/>
                    <a:pt x="11" y="50"/>
                  </a:cubicBezTo>
                  <a:cubicBezTo>
                    <a:pt x="11" y="50"/>
                    <a:pt x="12" y="51"/>
                    <a:pt x="12" y="51"/>
                  </a:cubicBezTo>
                  <a:cubicBezTo>
                    <a:pt x="12" y="52"/>
                    <a:pt x="11" y="52"/>
                    <a:pt x="12" y="52"/>
                  </a:cubicBezTo>
                  <a:cubicBezTo>
                    <a:pt x="12" y="53"/>
                    <a:pt x="12" y="53"/>
                    <a:pt x="12" y="53"/>
                  </a:cubicBezTo>
                  <a:cubicBezTo>
                    <a:pt x="12" y="54"/>
                    <a:pt x="12" y="55"/>
                    <a:pt x="12" y="55"/>
                  </a:cubicBezTo>
                  <a:cubicBezTo>
                    <a:pt x="12" y="56"/>
                    <a:pt x="12" y="56"/>
                    <a:pt x="12" y="56"/>
                  </a:cubicBezTo>
                  <a:cubicBezTo>
                    <a:pt x="12" y="57"/>
                    <a:pt x="12" y="57"/>
                    <a:pt x="12" y="58"/>
                  </a:cubicBezTo>
                  <a:cubicBezTo>
                    <a:pt x="11" y="58"/>
                    <a:pt x="11" y="58"/>
                    <a:pt x="11" y="58"/>
                  </a:cubicBezTo>
                  <a:cubicBezTo>
                    <a:pt x="11" y="58"/>
                    <a:pt x="11" y="59"/>
                    <a:pt x="11" y="59"/>
                  </a:cubicBezTo>
                  <a:cubicBezTo>
                    <a:pt x="11" y="59"/>
                    <a:pt x="11" y="60"/>
                    <a:pt x="11" y="60"/>
                  </a:cubicBezTo>
                  <a:cubicBezTo>
                    <a:pt x="12" y="60"/>
                    <a:pt x="12" y="60"/>
                    <a:pt x="12" y="61"/>
                  </a:cubicBezTo>
                  <a:cubicBezTo>
                    <a:pt x="12" y="61"/>
                    <a:pt x="12" y="61"/>
                    <a:pt x="13" y="61"/>
                  </a:cubicBezTo>
                  <a:cubicBezTo>
                    <a:pt x="13" y="61"/>
                    <a:pt x="14" y="61"/>
                    <a:pt x="14" y="61"/>
                  </a:cubicBezTo>
                  <a:cubicBezTo>
                    <a:pt x="14" y="61"/>
                    <a:pt x="14" y="61"/>
                    <a:pt x="14" y="61"/>
                  </a:cubicBezTo>
                  <a:cubicBezTo>
                    <a:pt x="14" y="61"/>
                    <a:pt x="13" y="62"/>
                    <a:pt x="13" y="62"/>
                  </a:cubicBezTo>
                  <a:cubicBezTo>
                    <a:pt x="13" y="62"/>
                    <a:pt x="12" y="63"/>
                    <a:pt x="12" y="63"/>
                  </a:cubicBezTo>
                  <a:cubicBezTo>
                    <a:pt x="12" y="63"/>
                    <a:pt x="12" y="63"/>
                    <a:pt x="12" y="64"/>
                  </a:cubicBezTo>
                  <a:cubicBezTo>
                    <a:pt x="12" y="64"/>
                    <a:pt x="11" y="64"/>
                    <a:pt x="11" y="65"/>
                  </a:cubicBezTo>
                  <a:cubicBezTo>
                    <a:pt x="11" y="65"/>
                    <a:pt x="11" y="65"/>
                    <a:pt x="11" y="65"/>
                  </a:cubicBezTo>
                  <a:cubicBezTo>
                    <a:pt x="10" y="65"/>
                    <a:pt x="10" y="66"/>
                    <a:pt x="10" y="66"/>
                  </a:cubicBezTo>
                  <a:cubicBezTo>
                    <a:pt x="10" y="66"/>
                    <a:pt x="10" y="66"/>
                    <a:pt x="10" y="67"/>
                  </a:cubicBezTo>
                  <a:cubicBezTo>
                    <a:pt x="10" y="67"/>
                    <a:pt x="10" y="68"/>
                    <a:pt x="9" y="68"/>
                  </a:cubicBezTo>
                  <a:cubicBezTo>
                    <a:pt x="9" y="68"/>
                    <a:pt x="9" y="69"/>
                    <a:pt x="8" y="69"/>
                  </a:cubicBezTo>
                  <a:cubicBezTo>
                    <a:pt x="8" y="69"/>
                    <a:pt x="8" y="70"/>
                    <a:pt x="8" y="70"/>
                  </a:cubicBezTo>
                  <a:cubicBezTo>
                    <a:pt x="7" y="70"/>
                    <a:pt x="6" y="69"/>
                    <a:pt x="6" y="69"/>
                  </a:cubicBezTo>
                  <a:cubicBezTo>
                    <a:pt x="5" y="69"/>
                    <a:pt x="4" y="70"/>
                    <a:pt x="4" y="70"/>
                  </a:cubicBezTo>
                  <a:cubicBezTo>
                    <a:pt x="4" y="70"/>
                    <a:pt x="3" y="71"/>
                    <a:pt x="3" y="71"/>
                  </a:cubicBezTo>
                  <a:cubicBezTo>
                    <a:pt x="3" y="71"/>
                    <a:pt x="3" y="72"/>
                    <a:pt x="3" y="72"/>
                  </a:cubicBezTo>
                  <a:cubicBezTo>
                    <a:pt x="2" y="73"/>
                    <a:pt x="2" y="73"/>
                    <a:pt x="2" y="73"/>
                  </a:cubicBezTo>
                  <a:cubicBezTo>
                    <a:pt x="2" y="74"/>
                    <a:pt x="3" y="74"/>
                    <a:pt x="3" y="74"/>
                  </a:cubicBezTo>
                  <a:cubicBezTo>
                    <a:pt x="3" y="74"/>
                    <a:pt x="3" y="74"/>
                    <a:pt x="3" y="74"/>
                  </a:cubicBezTo>
                  <a:cubicBezTo>
                    <a:pt x="4" y="75"/>
                    <a:pt x="4" y="75"/>
                    <a:pt x="4" y="76"/>
                  </a:cubicBezTo>
                  <a:cubicBezTo>
                    <a:pt x="3" y="76"/>
                    <a:pt x="3" y="76"/>
                    <a:pt x="3" y="76"/>
                  </a:cubicBezTo>
                  <a:cubicBezTo>
                    <a:pt x="2" y="76"/>
                    <a:pt x="2" y="76"/>
                    <a:pt x="2" y="76"/>
                  </a:cubicBezTo>
                  <a:cubicBezTo>
                    <a:pt x="2" y="75"/>
                    <a:pt x="2" y="75"/>
                    <a:pt x="1" y="75"/>
                  </a:cubicBezTo>
                  <a:cubicBezTo>
                    <a:pt x="1" y="76"/>
                    <a:pt x="1" y="76"/>
                    <a:pt x="0" y="76"/>
                  </a:cubicBezTo>
                  <a:cubicBezTo>
                    <a:pt x="0" y="76"/>
                    <a:pt x="0" y="76"/>
                    <a:pt x="0" y="77"/>
                  </a:cubicBezTo>
                  <a:cubicBezTo>
                    <a:pt x="1" y="77"/>
                    <a:pt x="2" y="78"/>
                    <a:pt x="2" y="78"/>
                  </a:cubicBezTo>
                  <a:cubicBezTo>
                    <a:pt x="2" y="78"/>
                    <a:pt x="3" y="79"/>
                    <a:pt x="3" y="79"/>
                  </a:cubicBezTo>
                  <a:cubicBezTo>
                    <a:pt x="3" y="80"/>
                    <a:pt x="4" y="80"/>
                    <a:pt x="4" y="80"/>
                  </a:cubicBezTo>
                  <a:cubicBezTo>
                    <a:pt x="5" y="80"/>
                    <a:pt x="5" y="80"/>
                    <a:pt x="5" y="80"/>
                  </a:cubicBezTo>
                  <a:cubicBezTo>
                    <a:pt x="5" y="80"/>
                    <a:pt x="5" y="80"/>
                    <a:pt x="5" y="80"/>
                  </a:cubicBezTo>
                  <a:cubicBezTo>
                    <a:pt x="5" y="80"/>
                    <a:pt x="6" y="81"/>
                    <a:pt x="6" y="82"/>
                  </a:cubicBezTo>
                  <a:cubicBezTo>
                    <a:pt x="6" y="82"/>
                    <a:pt x="7" y="82"/>
                    <a:pt x="7" y="82"/>
                  </a:cubicBezTo>
                  <a:cubicBezTo>
                    <a:pt x="7" y="82"/>
                    <a:pt x="9" y="82"/>
                    <a:pt x="10" y="82"/>
                  </a:cubicBezTo>
                  <a:cubicBezTo>
                    <a:pt x="10" y="82"/>
                    <a:pt x="9" y="82"/>
                    <a:pt x="9" y="82"/>
                  </a:cubicBezTo>
                  <a:cubicBezTo>
                    <a:pt x="9" y="83"/>
                    <a:pt x="10" y="83"/>
                    <a:pt x="10" y="83"/>
                  </a:cubicBezTo>
                  <a:cubicBezTo>
                    <a:pt x="10" y="83"/>
                    <a:pt x="11" y="83"/>
                    <a:pt x="11" y="83"/>
                  </a:cubicBezTo>
                  <a:cubicBezTo>
                    <a:pt x="11" y="84"/>
                    <a:pt x="11" y="84"/>
                    <a:pt x="11" y="85"/>
                  </a:cubicBezTo>
                  <a:cubicBezTo>
                    <a:pt x="11" y="85"/>
                    <a:pt x="11" y="85"/>
                    <a:pt x="11" y="85"/>
                  </a:cubicBezTo>
                  <a:cubicBezTo>
                    <a:pt x="11" y="85"/>
                    <a:pt x="13" y="85"/>
                    <a:pt x="13" y="85"/>
                  </a:cubicBezTo>
                  <a:cubicBezTo>
                    <a:pt x="14" y="86"/>
                    <a:pt x="14" y="86"/>
                    <a:pt x="14" y="86"/>
                  </a:cubicBezTo>
                  <a:cubicBezTo>
                    <a:pt x="16" y="86"/>
                    <a:pt x="16" y="86"/>
                    <a:pt x="16" y="86"/>
                  </a:cubicBezTo>
                  <a:cubicBezTo>
                    <a:pt x="16" y="86"/>
                    <a:pt x="17" y="86"/>
                    <a:pt x="17" y="86"/>
                  </a:cubicBezTo>
                  <a:cubicBezTo>
                    <a:pt x="17" y="86"/>
                    <a:pt x="18" y="86"/>
                    <a:pt x="18" y="86"/>
                  </a:cubicBezTo>
                  <a:cubicBezTo>
                    <a:pt x="18" y="86"/>
                    <a:pt x="18" y="85"/>
                    <a:pt x="18" y="85"/>
                  </a:cubicBezTo>
                  <a:cubicBezTo>
                    <a:pt x="18" y="85"/>
                    <a:pt x="19" y="85"/>
                    <a:pt x="19" y="85"/>
                  </a:cubicBezTo>
                  <a:cubicBezTo>
                    <a:pt x="19" y="85"/>
                    <a:pt x="20" y="85"/>
                    <a:pt x="20" y="85"/>
                  </a:cubicBezTo>
                  <a:cubicBezTo>
                    <a:pt x="20" y="85"/>
                    <a:pt x="22" y="86"/>
                    <a:pt x="22" y="87"/>
                  </a:cubicBezTo>
                  <a:cubicBezTo>
                    <a:pt x="22" y="87"/>
                    <a:pt x="23" y="88"/>
                    <a:pt x="23" y="88"/>
                  </a:cubicBezTo>
                  <a:cubicBezTo>
                    <a:pt x="23" y="88"/>
                    <a:pt x="24" y="88"/>
                    <a:pt x="24" y="88"/>
                  </a:cubicBezTo>
                  <a:cubicBezTo>
                    <a:pt x="24" y="88"/>
                    <a:pt x="26" y="89"/>
                    <a:pt x="26" y="89"/>
                  </a:cubicBezTo>
                  <a:cubicBezTo>
                    <a:pt x="27" y="88"/>
                    <a:pt x="27" y="88"/>
                    <a:pt x="27" y="88"/>
                  </a:cubicBezTo>
                  <a:cubicBezTo>
                    <a:pt x="28" y="89"/>
                    <a:pt x="28" y="89"/>
                    <a:pt x="28" y="89"/>
                  </a:cubicBezTo>
                  <a:cubicBezTo>
                    <a:pt x="28" y="89"/>
                    <a:pt x="29" y="89"/>
                    <a:pt x="29" y="90"/>
                  </a:cubicBezTo>
                  <a:cubicBezTo>
                    <a:pt x="29" y="90"/>
                    <a:pt x="29" y="90"/>
                    <a:pt x="29" y="90"/>
                  </a:cubicBezTo>
                  <a:cubicBezTo>
                    <a:pt x="29" y="89"/>
                    <a:pt x="29" y="89"/>
                    <a:pt x="29" y="89"/>
                  </a:cubicBezTo>
                  <a:cubicBezTo>
                    <a:pt x="30" y="89"/>
                    <a:pt x="30" y="89"/>
                    <a:pt x="30" y="89"/>
                  </a:cubicBezTo>
                  <a:cubicBezTo>
                    <a:pt x="30" y="90"/>
                    <a:pt x="30" y="90"/>
                    <a:pt x="30" y="90"/>
                  </a:cubicBezTo>
                  <a:cubicBezTo>
                    <a:pt x="30" y="90"/>
                    <a:pt x="30" y="90"/>
                    <a:pt x="30" y="90"/>
                  </a:cubicBezTo>
                  <a:cubicBezTo>
                    <a:pt x="31" y="90"/>
                    <a:pt x="31" y="90"/>
                    <a:pt x="31" y="90"/>
                  </a:cubicBezTo>
                  <a:cubicBezTo>
                    <a:pt x="33" y="93"/>
                    <a:pt x="33" y="93"/>
                    <a:pt x="33" y="93"/>
                  </a:cubicBezTo>
                  <a:cubicBezTo>
                    <a:pt x="33" y="93"/>
                    <a:pt x="33" y="93"/>
                    <a:pt x="33" y="93"/>
                  </a:cubicBezTo>
                  <a:cubicBezTo>
                    <a:pt x="33" y="93"/>
                    <a:pt x="33" y="93"/>
                    <a:pt x="33" y="94"/>
                  </a:cubicBezTo>
                  <a:cubicBezTo>
                    <a:pt x="33" y="94"/>
                    <a:pt x="33" y="94"/>
                    <a:pt x="33" y="94"/>
                  </a:cubicBezTo>
                  <a:cubicBezTo>
                    <a:pt x="33" y="94"/>
                    <a:pt x="33" y="94"/>
                    <a:pt x="33" y="94"/>
                  </a:cubicBezTo>
                  <a:cubicBezTo>
                    <a:pt x="33" y="94"/>
                    <a:pt x="33" y="95"/>
                    <a:pt x="33" y="95"/>
                  </a:cubicBezTo>
                  <a:cubicBezTo>
                    <a:pt x="34" y="95"/>
                    <a:pt x="34" y="95"/>
                    <a:pt x="34" y="95"/>
                  </a:cubicBezTo>
                  <a:cubicBezTo>
                    <a:pt x="35" y="95"/>
                    <a:pt x="35" y="95"/>
                    <a:pt x="35" y="95"/>
                  </a:cubicBezTo>
                  <a:cubicBezTo>
                    <a:pt x="35" y="95"/>
                    <a:pt x="35" y="95"/>
                    <a:pt x="35" y="95"/>
                  </a:cubicBezTo>
                  <a:cubicBezTo>
                    <a:pt x="35" y="95"/>
                    <a:pt x="35" y="95"/>
                    <a:pt x="35" y="95"/>
                  </a:cubicBezTo>
                  <a:cubicBezTo>
                    <a:pt x="35" y="95"/>
                    <a:pt x="36" y="96"/>
                    <a:pt x="36" y="96"/>
                  </a:cubicBezTo>
                  <a:cubicBezTo>
                    <a:pt x="36" y="96"/>
                    <a:pt x="36" y="97"/>
                    <a:pt x="36" y="97"/>
                  </a:cubicBezTo>
                  <a:cubicBezTo>
                    <a:pt x="36" y="97"/>
                    <a:pt x="37" y="97"/>
                    <a:pt x="37" y="97"/>
                  </a:cubicBezTo>
                  <a:cubicBezTo>
                    <a:pt x="37" y="97"/>
                    <a:pt x="38" y="96"/>
                    <a:pt x="38" y="96"/>
                  </a:cubicBezTo>
                  <a:cubicBezTo>
                    <a:pt x="38" y="96"/>
                    <a:pt x="38" y="97"/>
                    <a:pt x="38" y="97"/>
                  </a:cubicBezTo>
                  <a:cubicBezTo>
                    <a:pt x="38" y="97"/>
                    <a:pt x="38" y="97"/>
                    <a:pt x="38" y="98"/>
                  </a:cubicBezTo>
                  <a:cubicBezTo>
                    <a:pt x="38" y="98"/>
                    <a:pt x="38" y="98"/>
                    <a:pt x="38" y="98"/>
                  </a:cubicBezTo>
                  <a:cubicBezTo>
                    <a:pt x="38" y="98"/>
                    <a:pt x="39" y="99"/>
                    <a:pt x="39" y="99"/>
                  </a:cubicBezTo>
                  <a:cubicBezTo>
                    <a:pt x="39" y="100"/>
                    <a:pt x="39" y="100"/>
                    <a:pt x="39" y="100"/>
                  </a:cubicBezTo>
                  <a:cubicBezTo>
                    <a:pt x="39" y="100"/>
                    <a:pt x="39" y="100"/>
                    <a:pt x="39" y="100"/>
                  </a:cubicBezTo>
                  <a:cubicBezTo>
                    <a:pt x="39" y="101"/>
                    <a:pt x="40" y="101"/>
                    <a:pt x="40" y="101"/>
                  </a:cubicBezTo>
                  <a:cubicBezTo>
                    <a:pt x="40" y="101"/>
                    <a:pt x="40" y="101"/>
                    <a:pt x="40" y="101"/>
                  </a:cubicBezTo>
                  <a:cubicBezTo>
                    <a:pt x="41" y="100"/>
                    <a:pt x="41" y="100"/>
                    <a:pt x="41" y="100"/>
                  </a:cubicBezTo>
                  <a:cubicBezTo>
                    <a:pt x="41" y="100"/>
                    <a:pt x="41" y="101"/>
                    <a:pt x="41" y="101"/>
                  </a:cubicBezTo>
                  <a:cubicBezTo>
                    <a:pt x="41" y="101"/>
                    <a:pt x="42" y="101"/>
                    <a:pt x="42" y="101"/>
                  </a:cubicBezTo>
                  <a:cubicBezTo>
                    <a:pt x="42" y="101"/>
                    <a:pt x="42" y="102"/>
                    <a:pt x="42" y="102"/>
                  </a:cubicBezTo>
                  <a:cubicBezTo>
                    <a:pt x="42" y="102"/>
                    <a:pt x="42" y="102"/>
                    <a:pt x="42" y="102"/>
                  </a:cubicBezTo>
                  <a:cubicBezTo>
                    <a:pt x="42" y="102"/>
                    <a:pt x="42" y="103"/>
                    <a:pt x="42" y="103"/>
                  </a:cubicBezTo>
                  <a:cubicBezTo>
                    <a:pt x="42" y="103"/>
                    <a:pt x="41" y="103"/>
                    <a:pt x="41" y="103"/>
                  </a:cubicBezTo>
                  <a:cubicBezTo>
                    <a:pt x="41" y="104"/>
                    <a:pt x="41" y="104"/>
                    <a:pt x="41" y="104"/>
                  </a:cubicBezTo>
                  <a:cubicBezTo>
                    <a:pt x="41" y="104"/>
                    <a:pt x="42" y="104"/>
                    <a:pt x="42" y="105"/>
                  </a:cubicBezTo>
                  <a:cubicBezTo>
                    <a:pt x="42" y="105"/>
                    <a:pt x="42" y="104"/>
                    <a:pt x="42" y="104"/>
                  </a:cubicBezTo>
                  <a:cubicBezTo>
                    <a:pt x="42" y="104"/>
                    <a:pt x="43" y="105"/>
                    <a:pt x="43" y="105"/>
                  </a:cubicBezTo>
                  <a:cubicBezTo>
                    <a:pt x="43" y="105"/>
                    <a:pt x="43" y="105"/>
                    <a:pt x="43" y="105"/>
                  </a:cubicBezTo>
                  <a:cubicBezTo>
                    <a:pt x="43" y="105"/>
                    <a:pt x="44" y="105"/>
                    <a:pt x="44" y="105"/>
                  </a:cubicBezTo>
                  <a:cubicBezTo>
                    <a:pt x="44" y="105"/>
                    <a:pt x="44" y="105"/>
                    <a:pt x="44" y="105"/>
                  </a:cubicBezTo>
                  <a:cubicBezTo>
                    <a:pt x="44" y="105"/>
                    <a:pt x="45" y="105"/>
                    <a:pt x="45" y="105"/>
                  </a:cubicBezTo>
                  <a:cubicBezTo>
                    <a:pt x="45" y="105"/>
                    <a:pt x="45" y="105"/>
                    <a:pt x="45" y="104"/>
                  </a:cubicBezTo>
                  <a:cubicBezTo>
                    <a:pt x="46" y="104"/>
                    <a:pt x="46" y="105"/>
                    <a:pt x="46" y="105"/>
                  </a:cubicBezTo>
                  <a:cubicBezTo>
                    <a:pt x="47" y="105"/>
                    <a:pt x="47" y="106"/>
                    <a:pt x="47" y="106"/>
                  </a:cubicBezTo>
                  <a:cubicBezTo>
                    <a:pt x="47" y="106"/>
                    <a:pt x="48" y="105"/>
                    <a:pt x="48" y="105"/>
                  </a:cubicBezTo>
                  <a:cubicBezTo>
                    <a:pt x="48" y="105"/>
                    <a:pt x="48" y="105"/>
                    <a:pt x="48" y="105"/>
                  </a:cubicBezTo>
                  <a:cubicBezTo>
                    <a:pt x="48" y="105"/>
                    <a:pt x="48" y="105"/>
                    <a:pt x="49" y="105"/>
                  </a:cubicBezTo>
                  <a:cubicBezTo>
                    <a:pt x="49" y="105"/>
                    <a:pt x="49" y="105"/>
                    <a:pt x="49" y="105"/>
                  </a:cubicBezTo>
                  <a:cubicBezTo>
                    <a:pt x="49" y="105"/>
                    <a:pt x="49" y="104"/>
                    <a:pt x="49" y="104"/>
                  </a:cubicBezTo>
                  <a:cubicBezTo>
                    <a:pt x="49" y="104"/>
                    <a:pt x="49" y="105"/>
                    <a:pt x="49" y="105"/>
                  </a:cubicBezTo>
                  <a:cubicBezTo>
                    <a:pt x="49" y="105"/>
                    <a:pt x="50" y="105"/>
                    <a:pt x="50" y="105"/>
                  </a:cubicBezTo>
                  <a:cubicBezTo>
                    <a:pt x="50" y="105"/>
                    <a:pt x="50" y="104"/>
                    <a:pt x="50" y="104"/>
                  </a:cubicBezTo>
                  <a:cubicBezTo>
                    <a:pt x="50" y="104"/>
                    <a:pt x="51" y="103"/>
                    <a:pt x="51" y="103"/>
                  </a:cubicBezTo>
                  <a:cubicBezTo>
                    <a:pt x="51" y="103"/>
                    <a:pt x="51" y="103"/>
                    <a:pt x="51" y="103"/>
                  </a:cubicBezTo>
                  <a:cubicBezTo>
                    <a:pt x="51" y="104"/>
                    <a:pt x="51" y="104"/>
                    <a:pt x="51" y="104"/>
                  </a:cubicBezTo>
                  <a:cubicBezTo>
                    <a:pt x="51" y="104"/>
                    <a:pt x="52" y="104"/>
                    <a:pt x="53" y="104"/>
                  </a:cubicBezTo>
                  <a:cubicBezTo>
                    <a:pt x="53" y="104"/>
                    <a:pt x="53" y="104"/>
                    <a:pt x="53" y="104"/>
                  </a:cubicBezTo>
                  <a:cubicBezTo>
                    <a:pt x="53" y="104"/>
                    <a:pt x="53" y="104"/>
                    <a:pt x="53" y="104"/>
                  </a:cubicBezTo>
                  <a:cubicBezTo>
                    <a:pt x="53" y="104"/>
                    <a:pt x="54" y="105"/>
                    <a:pt x="54" y="105"/>
                  </a:cubicBezTo>
                  <a:cubicBezTo>
                    <a:pt x="54" y="105"/>
                    <a:pt x="54" y="105"/>
                    <a:pt x="54" y="105"/>
                  </a:cubicBezTo>
                  <a:cubicBezTo>
                    <a:pt x="54" y="105"/>
                    <a:pt x="54" y="105"/>
                    <a:pt x="54" y="105"/>
                  </a:cubicBezTo>
                  <a:cubicBezTo>
                    <a:pt x="54" y="105"/>
                    <a:pt x="55" y="105"/>
                    <a:pt x="55" y="105"/>
                  </a:cubicBezTo>
                  <a:cubicBezTo>
                    <a:pt x="55" y="105"/>
                    <a:pt x="55" y="105"/>
                    <a:pt x="55" y="105"/>
                  </a:cubicBezTo>
                  <a:cubicBezTo>
                    <a:pt x="55" y="105"/>
                    <a:pt x="56" y="105"/>
                    <a:pt x="56" y="104"/>
                  </a:cubicBezTo>
                  <a:cubicBezTo>
                    <a:pt x="56" y="104"/>
                    <a:pt x="56" y="104"/>
                    <a:pt x="56" y="104"/>
                  </a:cubicBezTo>
                  <a:cubicBezTo>
                    <a:pt x="57" y="104"/>
                    <a:pt x="57" y="104"/>
                    <a:pt x="57" y="104"/>
                  </a:cubicBezTo>
                  <a:cubicBezTo>
                    <a:pt x="57" y="103"/>
                    <a:pt x="57" y="103"/>
                    <a:pt x="57" y="103"/>
                  </a:cubicBezTo>
                  <a:cubicBezTo>
                    <a:pt x="57" y="103"/>
                    <a:pt x="57" y="103"/>
                    <a:pt x="57" y="103"/>
                  </a:cubicBezTo>
                  <a:cubicBezTo>
                    <a:pt x="58" y="104"/>
                    <a:pt x="58" y="104"/>
                    <a:pt x="58" y="104"/>
                  </a:cubicBezTo>
                  <a:cubicBezTo>
                    <a:pt x="59" y="105"/>
                    <a:pt x="59" y="105"/>
                    <a:pt x="59" y="105"/>
                  </a:cubicBezTo>
                  <a:cubicBezTo>
                    <a:pt x="59" y="105"/>
                    <a:pt x="59" y="105"/>
                    <a:pt x="59" y="105"/>
                  </a:cubicBezTo>
                  <a:cubicBezTo>
                    <a:pt x="60" y="105"/>
                    <a:pt x="60" y="105"/>
                    <a:pt x="60" y="105"/>
                  </a:cubicBezTo>
                  <a:cubicBezTo>
                    <a:pt x="60" y="105"/>
                    <a:pt x="60" y="105"/>
                    <a:pt x="60" y="105"/>
                  </a:cubicBezTo>
                  <a:cubicBezTo>
                    <a:pt x="60" y="105"/>
                    <a:pt x="61" y="106"/>
                    <a:pt x="61" y="106"/>
                  </a:cubicBezTo>
                  <a:cubicBezTo>
                    <a:pt x="61" y="106"/>
                    <a:pt x="61" y="106"/>
                    <a:pt x="61" y="106"/>
                  </a:cubicBezTo>
                  <a:cubicBezTo>
                    <a:pt x="61" y="106"/>
                    <a:pt x="61" y="106"/>
                    <a:pt x="62" y="106"/>
                  </a:cubicBezTo>
                  <a:cubicBezTo>
                    <a:pt x="62" y="106"/>
                    <a:pt x="62" y="106"/>
                    <a:pt x="62" y="106"/>
                  </a:cubicBezTo>
                  <a:cubicBezTo>
                    <a:pt x="62" y="106"/>
                    <a:pt x="62" y="106"/>
                    <a:pt x="62" y="106"/>
                  </a:cubicBezTo>
                  <a:cubicBezTo>
                    <a:pt x="62" y="106"/>
                    <a:pt x="62" y="107"/>
                    <a:pt x="62" y="107"/>
                  </a:cubicBezTo>
                  <a:cubicBezTo>
                    <a:pt x="63" y="107"/>
                    <a:pt x="63" y="107"/>
                    <a:pt x="63" y="107"/>
                  </a:cubicBezTo>
                  <a:cubicBezTo>
                    <a:pt x="63" y="108"/>
                    <a:pt x="63" y="108"/>
                    <a:pt x="63" y="108"/>
                  </a:cubicBezTo>
                  <a:cubicBezTo>
                    <a:pt x="58" y="115"/>
                    <a:pt x="58" y="115"/>
                    <a:pt x="58" y="115"/>
                  </a:cubicBezTo>
                  <a:cubicBezTo>
                    <a:pt x="58" y="115"/>
                    <a:pt x="60" y="115"/>
                    <a:pt x="60" y="115"/>
                  </a:cubicBezTo>
                  <a:cubicBezTo>
                    <a:pt x="60" y="115"/>
                    <a:pt x="60" y="115"/>
                    <a:pt x="61" y="115"/>
                  </a:cubicBezTo>
                  <a:cubicBezTo>
                    <a:pt x="61" y="115"/>
                    <a:pt x="61" y="115"/>
                    <a:pt x="61" y="115"/>
                  </a:cubicBezTo>
                  <a:cubicBezTo>
                    <a:pt x="62" y="115"/>
                    <a:pt x="62" y="115"/>
                    <a:pt x="62" y="115"/>
                  </a:cubicBezTo>
                  <a:cubicBezTo>
                    <a:pt x="64" y="118"/>
                    <a:pt x="64" y="118"/>
                    <a:pt x="64" y="118"/>
                  </a:cubicBezTo>
                  <a:cubicBezTo>
                    <a:pt x="68" y="98"/>
                    <a:pt x="68" y="98"/>
                    <a:pt x="68" y="98"/>
                  </a:cubicBezTo>
                  <a:cubicBezTo>
                    <a:pt x="68" y="96"/>
                    <a:pt x="68" y="96"/>
                    <a:pt x="68" y="96"/>
                  </a:cubicBezTo>
                  <a:cubicBezTo>
                    <a:pt x="68" y="96"/>
                    <a:pt x="67" y="94"/>
                    <a:pt x="67" y="94"/>
                  </a:cubicBezTo>
                  <a:cubicBezTo>
                    <a:pt x="67" y="94"/>
                    <a:pt x="66" y="93"/>
                    <a:pt x="66" y="93"/>
                  </a:cubicBezTo>
                  <a:cubicBezTo>
                    <a:pt x="66" y="93"/>
                    <a:pt x="66" y="93"/>
                    <a:pt x="66" y="93"/>
                  </a:cubicBezTo>
                  <a:cubicBezTo>
                    <a:pt x="66" y="93"/>
                    <a:pt x="67" y="92"/>
                    <a:pt x="67" y="92"/>
                  </a:cubicBezTo>
                  <a:cubicBezTo>
                    <a:pt x="67" y="92"/>
                    <a:pt x="66" y="92"/>
                    <a:pt x="66" y="91"/>
                  </a:cubicBezTo>
                  <a:cubicBezTo>
                    <a:pt x="66" y="91"/>
                    <a:pt x="66" y="91"/>
                    <a:pt x="66" y="91"/>
                  </a:cubicBezTo>
                  <a:cubicBezTo>
                    <a:pt x="66" y="91"/>
                    <a:pt x="65" y="90"/>
                    <a:pt x="65" y="90"/>
                  </a:cubicBezTo>
                  <a:cubicBezTo>
                    <a:pt x="65" y="90"/>
                    <a:pt x="64" y="90"/>
                    <a:pt x="64" y="90"/>
                  </a:cubicBezTo>
                  <a:cubicBezTo>
                    <a:pt x="64" y="89"/>
                    <a:pt x="63" y="89"/>
                    <a:pt x="63" y="89"/>
                  </a:cubicBezTo>
                  <a:cubicBezTo>
                    <a:pt x="63" y="84"/>
                    <a:pt x="63" y="84"/>
                    <a:pt x="63" y="84"/>
                  </a:cubicBezTo>
                  <a:cubicBezTo>
                    <a:pt x="65" y="84"/>
                    <a:pt x="65" y="84"/>
                    <a:pt x="65" y="84"/>
                  </a:cubicBezTo>
                  <a:cubicBezTo>
                    <a:pt x="66" y="83"/>
                    <a:pt x="66" y="83"/>
                    <a:pt x="66" y="83"/>
                  </a:cubicBezTo>
                  <a:cubicBezTo>
                    <a:pt x="66" y="84"/>
                    <a:pt x="66" y="84"/>
                    <a:pt x="66" y="84"/>
                  </a:cubicBezTo>
                  <a:cubicBezTo>
                    <a:pt x="66" y="84"/>
                    <a:pt x="67" y="83"/>
                    <a:pt x="67" y="83"/>
                  </a:cubicBezTo>
                  <a:cubicBezTo>
                    <a:pt x="67" y="83"/>
                    <a:pt x="67" y="83"/>
                    <a:pt x="67" y="83"/>
                  </a:cubicBezTo>
                  <a:cubicBezTo>
                    <a:pt x="68" y="84"/>
                    <a:pt x="68" y="84"/>
                    <a:pt x="68" y="84"/>
                  </a:cubicBezTo>
                  <a:cubicBezTo>
                    <a:pt x="68" y="84"/>
                    <a:pt x="69" y="84"/>
                    <a:pt x="69" y="84"/>
                  </a:cubicBezTo>
                  <a:cubicBezTo>
                    <a:pt x="70" y="84"/>
                    <a:pt x="70" y="83"/>
                    <a:pt x="70" y="83"/>
                  </a:cubicBezTo>
                  <a:cubicBezTo>
                    <a:pt x="70" y="83"/>
                    <a:pt x="70" y="83"/>
                    <a:pt x="70" y="83"/>
                  </a:cubicBezTo>
                  <a:cubicBezTo>
                    <a:pt x="70" y="83"/>
                    <a:pt x="69" y="82"/>
                    <a:pt x="69" y="82"/>
                  </a:cubicBezTo>
                  <a:cubicBezTo>
                    <a:pt x="69" y="82"/>
                    <a:pt x="70" y="82"/>
                    <a:pt x="70" y="82"/>
                  </a:cubicBezTo>
                  <a:cubicBezTo>
                    <a:pt x="70" y="82"/>
                    <a:pt x="69" y="81"/>
                    <a:pt x="69" y="81"/>
                  </a:cubicBezTo>
                  <a:cubicBezTo>
                    <a:pt x="69" y="81"/>
                    <a:pt x="69" y="81"/>
                    <a:pt x="69" y="81"/>
                  </a:cubicBezTo>
                  <a:cubicBezTo>
                    <a:pt x="69" y="81"/>
                    <a:pt x="69" y="81"/>
                    <a:pt x="69" y="81"/>
                  </a:cubicBezTo>
                  <a:cubicBezTo>
                    <a:pt x="66" y="81"/>
                    <a:pt x="66" y="81"/>
                    <a:pt x="66" y="81"/>
                  </a:cubicBezTo>
                  <a:cubicBezTo>
                    <a:pt x="66" y="81"/>
                    <a:pt x="66" y="80"/>
                    <a:pt x="66" y="80"/>
                  </a:cubicBezTo>
                  <a:cubicBezTo>
                    <a:pt x="66" y="80"/>
                    <a:pt x="65" y="80"/>
                    <a:pt x="65" y="80"/>
                  </a:cubicBezTo>
                  <a:cubicBezTo>
                    <a:pt x="65" y="80"/>
                    <a:pt x="65" y="80"/>
                    <a:pt x="65" y="80"/>
                  </a:cubicBezTo>
                  <a:cubicBezTo>
                    <a:pt x="65" y="76"/>
                    <a:pt x="65" y="76"/>
                    <a:pt x="65" y="76"/>
                  </a:cubicBezTo>
                  <a:cubicBezTo>
                    <a:pt x="65" y="76"/>
                    <a:pt x="65" y="76"/>
                    <a:pt x="65" y="76"/>
                  </a:cubicBezTo>
                  <a:cubicBezTo>
                    <a:pt x="65" y="76"/>
                    <a:pt x="66" y="76"/>
                    <a:pt x="66" y="76"/>
                  </a:cubicBezTo>
                  <a:cubicBezTo>
                    <a:pt x="66" y="76"/>
                    <a:pt x="67" y="75"/>
                    <a:pt x="67" y="75"/>
                  </a:cubicBezTo>
                  <a:cubicBezTo>
                    <a:pt x="67" y="75"/>
                    <a:pt x="67" y="75"/>
                    <a:pt x="67" y="75"/>
                  </a:cubicBezTo>
                  <a:cubicBezTo>
                    <a:pt x="67" y="75"/>
                    <a:pt x="68" y="76"/>
                    <a:pt x="68" y="76"/>
                  </a:cubicBezTo>
                  <a:cubicBezTo>
                    <a:pt x="77" y="76"/>
                    <a:pt x="77" y="76"/>
                    <a:pt x="77" y="76"/>
                  </a:cubicBezTo>
                  <a:cubicBezTo>
                    <a:pt x="76" y="75"/>
                    <a:pt x="76" y="75"/>
                    <a:pt x="76" y="75"/>
                  </a:cubicBezTo>
                  <a:cubicBezTo>
                    <a:pt x="76" y="75"/>
                    <a:pt x="76" y="75"/>
                    <a:pt x="76" y="75"/>
                  </a:cubicBezTo>
                  <a:cubicBezTo>
                    <a:pt x="76" y="75"/>
                    <a:pt x="76" y="74"/>
                    <a:pt x="76" y="74"/>
                  </a:cubicBezTo>
                  <a:cubicBezTo>
                    <a:pt x="76" y="74"/>
                    <a:pt x="76" y="74"/>
                    <a:pt x="76" y="73"/>
                  </a:cubicBezTo>
                  <a:cubicBezTo>
                    <a:pt x="76" y="73"/>
                    <a:pt x="77" y="74"/>
                    <a:pt x="77" y="75"/>
                  </a:cubicBezTo>
                  <a:cubicBezTo>
                    <a:pt x="78" y="75"/>
                    <a:pt x="77" y="75"/>
                    <a:pt x="77" y="75"/>
                  </a:cubicBezTo>
                  <a:cubicBezTo>
                    <a:pt x="78" y="75"/>
                    <a:pt x="78" y="75"/>
                    <a:pt x="78" y="75"/>
                  </a:cubicBezTo>
                  <a:cubicBezTo>
                    <a:pt x="78" y="75"/>
                    <a:pt x="78" y="75"/>
                    <a:pt x="78" y="75"/>
                  </a:cubicBezTo>
                  <a:cubicBezTo>
                    <a:pt x="78" y="74"/>
                    <a:pt x="79" y="74"/>
                    <a:pt x="79" y="74"/>
                  </a:cubicBezTo>
                  <a:cubicBezTo>
                    <a:pt x="79" y="74"/>
                    <a:pt x="79" y="74"/>
                    <a:pt x="79" y="74"/>
                  </a:cubicBezTo>
                  <a:cubicBezTo>
                    <a:pt x="79" y="74"/>
                    <a:pt x="80" y="74"/>
                    <a:pt x="80" y="74"/>
                  </a:cubicBezTo>
                  <a:cubicBezTo>
                    <a:pt x="80" y="74"/>
                    <a:pt x="80" y="73"/>
                    <a:pt x="80" y="73"/>
                  </a:cubicBezTo>
                  <a:cubicBezTo>
                    <a:pt x="80" y="73"/>
                    <a:pt x="81" y="73"/>
                    <a:pt x="81" y="73"/>
                  </a:cubicBezTo>
                  <a:cubicBezTo>
                    <a:pt x="82" y="73"/>
                    <a:pt x="82" y="73"/>
                    <a:pt x="82" y="73"/>
                  </a:cubicBezTo>
                  <a:cubicBezTo>
                    <a:pt x="82" y="72"/>
                    <a:pt x="82" y="72"/>
                    <a:pt x="82" y="72"/>
                  </a:cubicBezTo>
                  <a:cubicBezTo>
                    <a:pt x="82" y="74"/>
                    <a:pt x="82" y="74"/>
                    <a:pt x="82" y="74"/>
                  </a:cubicBezTo>
                  <a:cubicBezTo>
                    <a:pt x="84" y="75"/>
                    <a:pt x="84" y="75"/>
                    <a:pt x="84" y="75"/>
                  </a:cubicBezTo>
                  <a:cubicBezTo>
                    <a:pt x="84" y="75"/>
                    <a:pt x="84" y="76"/>
                    <a:pt x="84" y="76"/>
                  </a:cubicBezTo>
                  <a:cubicBezTo>
                    <a:pt x="84" y="76"/>
                    <a:pt x="84" y="77"/>
                    <a:pt x="84" y="77"/>
                  </a:cubicBezTo>
                  <a:cubicBezTo>
                    <a:pt x="84" y="77"/>
                    <a:pt x="84" y="78"/>
                    <a:pt x="84" y="78"/>
                  </a:cubicBezTo>
                  <a:cubicBezTo>
                    <a:pt x="84" y="78"/>
                    <a:pt x="84" y="79"/>
                    <a:pt x="84" y="79"/>
                  </a:cubicBezTo>
                  <a:cubicBezTo>
                    <a:pt x="84" y="79"/>
                    <a:pt x="84" y="79"/>
                    <a:pt x="84" y="79"/>
                  </a:cubicBezTo>
                  <a:cubicBezTo>
                    <a:pt x="84" y="80"/>
                    <a:pt x="84" y="80"/>
                    <a:pt x="84" y="80"/>
                  </a:cubicBezTo>
                  <a:cubicBezTo>
                    <a:pt x="84" y="80"/>
                    <a:pt x="85" y="80"/>
                    <a:pt x="85" y="80"/>
                  </a:cubicBezTo>
                  <a:cubicBezTo>
                    <a:pt x="86" y="79"/>
                    <a:pt x="86" y="79"/>
                    <a:pt x="86" y="79"/>
                  </a:cubicBezTo>
                  <a:cubicBezTo>
                    <a:pt x="86" y="79"/>
                    <a:pt x="86" y="78"/>
                    <a:pt x="86" y="7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8" name="Freeform 759">
              <a:extLst>
                <a:ext uri="{FF2B5EF4-FFF2-40B4-BE49-F238E27FC236}">
                  <a16:creationId xmlns:a16="http://schemas.microsoft.com/office/drawing/2014/main" id="{3143E79A-9E10-4D04-B126-20E78ED50037}"/>
                </a:ext>
              </a:extLst>
            </p:cNvPr>
            <p:cNvSpPr>
              <a:spLocks noEditPoints="1"/>
            </p:cNvSpPr>
            <p:nvPr/>
          </p:nvSpPr>
          <p:spPr bwMode="auto">
            <a:xfrm>
              <a:off x="4037615" y="4163842"/>
              <a:ext cx="42807" cy="39068"/>
            </a:xfrm>
            <a:custGeom>
              <a:avLst/>
              <a:gdLst>
                <a:gd name="T0" fmla="*/ 9 w 9"/>
                <a:gd name="T1" fmla="*/ 0 h 10"/>
                <a:gd name="T2" fmla="*/ 7 w 9"/>
                <a:gd name="T3" fmla="*/ 1 h 10"/>
                <a:gd name="T4" fmla="*/ 8 w 9"/>
                <a:gd name="T5" fmla="*/ 1 h 10"/>
                <a:gd name="T6" fmla="*/ 8 w 9"/>
                <a:gd name="T7" fmla="*/ 1 h 10"/>
                <a:gd name="T8" fmla="*/ 9 w 9"/>
                <a:gd name="T9" fmla="*/ 1 h 10"/>
                <a:gd name="T10" fmla="*/ 9 w 9"/>
                <a:gd name="T11" fmla="*/ 0 h 10"/>
                <a:gd name="T12" fmla="*/ 7 w 9"/>
                <a:gd name="T13" fmla="*/ 4 h 10"/>
                <a:gd name="T14" fmla="*/ 6 w 9"/>
                <a:gd name="T15" fmla="*/ 5 h 10"/>
                <a:gd name="T16" fmla="*/ 6 w 9"/>
                <a:gd name="T17" fmla="*/ 5 h 10"/>
                <a:gd name="T18" fmla="*/ 6 w 9"/>
                <a:gd name="T19" fmla="*/ 6 h 10"/>
                <a:gd name="T20" fmla="*/ 6 w 9"/>
                <a:gd name="T21" fmla="*/ 8 h 10"/>
                <a:gd name="T22" fmla="*/ 6 w 9"/>
                <a:gd name="T23" fmla="*/ 8 h 10"/>
                <a:gd name="T24" fmla="*/ 5 w 9"/>
                <a:gd name="T25" fmla="*/ 9 h 10"/>
                <a:gd name="T26" fmla="*/ 2 w 9"/>
                <a:gd name="T27" fmla="*/ 10 h 10"/>
                <a:gd name="T28" fmla="*/ 2 w 9"/>
                <a:gd name="T29" fmla="*/ 10 h 10"/>
                <a:gd name="T30" fmla="*/ 2 w 9"/>
                <a:gd name="T31" fmla="*/ 10 h 10"/>
                <a:gd name="T32" fmla="*/ 1 w 9"/>
                <a:gd name="T33" fmla="*/ 10 h 10"/>
                <a:gd name="T34" fmla="*/ 0 w 9"/>
                <a:gd name="T35" fmla="*/ 10 h 10"/>
                <a:gd name="T36" fmla="*/ 0 w 9"/>
                <a:gd name="T37" fmla="*/ 9 h 10"/>
                <a:gd name="T38" fmla="*/ 0 w 9"/>
                <a:gd name="T39" fmla="*/ 10 h 10"/>
                <a:gd name="T40" fmla="*/ 0 w 9"/>
                <a:gd name="T41" fmla="*/ 9 h 10"/>
                <a:gd name="T42" fmla="*/ 2 w 9"/>
                <a:gd name="T43" fmla="*/ 9 h 10"/>
                <a:gd name="T44" fmla="*/ 2 w 9"/>
                <a:gd name="T45" fmla="*/ 8 h 10"/>
                <a:gd name="T46" fmla="*/ 3 w 9"/>
                <a:gd name="T47" fmla="*/ 8 h 10"/>
                <a:gd name="T48" fmla="*/ 3 w 9"/>
                <a:gd name="T49" fmla="*/ 7 h 10"/>
                <a:gd name="T50" fmla="*/ 3 w 9"/>
                <a:gd name="T51" fmla="*/ 6 h 10"/>
                <a:gd name="T52" fmla="*/ 2 w 9"/>
                <a:gd name="T53" fmla="*/ 5 h 10"/>
                <a:gd name="T54" fmla="*/ 2 w 9"/>
                <a:gd name="T55" fmla="*/ 5 h 10"/>
                <a:gd name="T56" fmla="*/ 2 w 9"/>
                <a:gd name="T57" fmla="*/ 5 h 10"/>
                <a:gd name="T58" fmla="*/ 2 w 9"/>
                <a:gd name="T59" fmla="*/ 5 h 10"/>
                <a:gd name="T60" fmla="*/ 2 w 9"/>
                <a:gd name="T61" fmla="*/ 5 h 10"/>
                <a:gd name="T62" fmla="*/ 2 w 9"/>
                <a:gd name="T63" fmla="*/ 5 h 10"/>
                <a:gd name="T64" fmla="*/ 4 w 9"/>
                <a:gd name="T65" fmla="*/ 5 h 10"/>
                <a:gd name="T66" fmla="*/ 4 w 9"/>
                <a:gd name="T67" fmla="*/ 5 h 10"/>
                <a:gd name="T68" fmla="*/ 6 w 9"/>
                <a:gd name="T69" fmla="*/ 4 h 10"/>
                <a:gd name="T70" fmla="*/ 7 w 9"/>
                <a:gd name="T71" fmla="*/ 4 h 10"/>
                <a:gd name="T72" fmla="*/ 7 w 9"/>
                <a:gd name="T7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0">
                  <a:moveTo>
                    <a:pt x="9" y="0"/>
                  </a:moveTo>
                  <a:cubicBezTo>
                    <a:pt x="9" y="1"/>
                    <a:pt x="8" y="1"/>
                    <a:pt x="7" y="1"/>
                  </a:cubicBezTo>
                  <a:cubicBezTo>
                    <a:pt x="7" y="1"/>
                    <a:pt x="8" y="1"/>
                    <a:pt x="8" y="1"/>
                  </a:cubicBezTo>
                  <a:cubicBezTo>
                    <a:pt x="8" y="1"/>
                    <a:pt x="8" y="1"/>
                    <a:pt x="8" y="1"/>
                  </a:cubicBezTo>
                  <a:cubicBezTo>
                    <a:pt x="8" y="0"/>
                    <a:pt x="9" y="0"/>
                    <a:pt x="9" y="1"/>
                  </a:cubicBezTo>
                  <a:cubicBezTo>
                    <a:pt x="9" y="0"/>
                    <a:pt x="9" y="0"/>
                    <a:pt x="9" y="0"/>
                  </a:cubicBezTo>
                  <a:close/>
                  <a:moveTo>
                    <a:pt x="7" y="4"/>
                  </a:moveTo>
                  <a:cubicBezTo>
                    <a:pt x="7" y="5"/>
                    <a:pt x="7" y="5"/>
                    <a:pt x="6" y="5"/>
                  </a:cubicBezTo>
                  <a:cubicBezTo>
                    <a:pt x="6" y="5"/>
                    <a:pt x="6" y="5"/>
                    <a:pt x="6" y="5"/>
                  </a:cubicBezTo>
                  <a:cubicBezTo>
                    <a:pt x="6" y="6"/>
                    <a:pt x="6" y="6"/>
                    <a:pt x="6" y="6"/>
                  </a:cubicBezTo>
                  <a:cubicBezTo>
                    <a:pt x="6" y="7"/>
                    <a:pt x="6" y="7"/>
                    <a:pt x="6" y="8"/>
                  </a:cubicBezTo>
                  <a:cubicBezTo>
                    <a:pt x="6" y="8"/>
                    <a:pt x="6" y="8"/>
                    <a:pt x="6" y="8"/>
                  </a:cubicBezTo>
                  <a:cubicBezTo>
                    <a:pt x="6" y="9"/>
                    <a:pt x="6" y="9"/>
                    <a:pt x="5" y="9"/>
                  </a:cubicBezTo>
                  <a:cubicBezTo>
                    <a:pt x="4" y="9"/>
                    <a:pt x="3" y="10"/>
                    <a:pt x="2" y="10"/>
                  </a:cubicBezTo>
                  <a:cubicBezTo>
                    <a:pt x="2" y="10"/>
                    <a:pt x="2" y="10"/>
                    <a:pt x="2" y="10"/>
                  </a:cubicBezTo>
                  <a:cubicBezTo>
                    <a:pt x="2" y="10"/>
                    <a:pt x="2" y="10"/>
                    <a:pt x="2" y="10"/>
                  </a:cubicBezTo>
                  <a:cubicBezTo>
                    <a:pt x="1" y="10"/>
                    <a:pt x="1" y="9"/>
                    <a:pt x="1" y="10"/>
                  </a:cubicBezTo>
                  <a:cubicBezTo>
                    <a:pt x="0" y="10"/>
                    <a:pt x="0" y="10"/>
                    <a:pt x="0" y="10"/>
                  </a:cubicBezTo>
                  <a:cubicBezTo>
                    <a:pt x="0" y="10"/>
                    <a:pt x="0" y="9"/>
                    <a:pt x="0" y="9"/>
                  </a:cubicBezTo>
                  <a:cubicBezTo>
                    <a:pt x="0" y="9"/>
                    <a:pt x="0" y="10"/>
                    <a:pt x="0" y="10"/>
                  </a:cubicBezTo>
                  <a:cubicBezTo>
                    <a:pt x="0" y="10"/>
                    <a:pt x="0" y="9"/>
                    <a:pt x="0" y="9"/>
                  </a:cubicBezTo>
                  <a:cubicBezTo>
                    <a:pt x="1" y="9"/>
                    <a:pt x="1" y="9"/>
                    <a:pt x="2" y="9"/>
                  </a:cubicBezTo>
                  <a:cubicBezTo>
                    <a:pt x="2" y="8"/>
                    <a:pt x="2" y="8"/>
                    <a:pt x="2" y="8"/>
                  </a:cubicBezTo>
                  <a:cubicBezTo>
                    <a:pt x="3" y="8"/>
                    <a:pt x="3" y="8"/>
                    <a:pt x="3" y="8"/>
                  </a:cubicBezTo>
                  <a:cubicBezTo>
                    <a:pt x="3" y="8"/>
                    <a:pt x="3" y="7"/>
                    <a:pt x="3" y="7"/>
                  </a:cubicBezTo>
                  <a:cubicBezTo>
                    <a:pt x="3" y="6"/>
                    <a:pt x="3" y="6"/>
                    <a:pt x="3" y="6"/>
                  </a:cubicBezTo>
                  <a:cubicBezTo>
                    <a:pt x="3" y="6"/>
                    <a:pt x="2" y="6"/>
                    <a:pt x="2" y="5"/>
                  </a:cubicBezTo>
                  <a:cubicBezTo>
                    <a:pt x="2" y="5"/>
                    <a:pt x="2" y="6"/>
                    <a:pt x="2" y="5"/>
                  </a:cubicBezTo>
                  <a:cubicBezTo>
                    <a:pt x="2" y="5"/>
                    <a:pt x="2" y="5"/>
                    <a:pt x="2" y="5"/>
                  </a:cubicBezTo>
                  <a:cubicBezTo>
                    <a:pt x="2" y="5"/>
                    <a:pt x="2" y="5"/>
                    <a:pt x="2" y="5"/>
                  </a:cubicBezTo>
                  <a:cubicBezTo>
                    <a:pt x="2" y="5"/>
                    <a:pt x="2" y="5"/>
                    <a:pt x="2" y="5"/>
                  </a:cubicBezTo>
                  <a:cubicBezTo>
                    <a:pt x="2" y="5"/>
                    <a:pt x="2" y="5"/>
                    <a:pt x="2" y="5"/>
                  </a:cubicBezTo>
                  <a:cubicBezTo>
                    <a:pt x="3" y="5"/>
                    <a:pt x="3" y="5"/>
                    <a:pt x="4" y="5"/>
                  </a:cubicBezTo>
                  <a:cubicBezTo>
                    <a:pt x="4" y="5"/>
                    <a:pt x="4" y="5"/>
                    <a:pt x="4" y="5"/>
                  </a:cubicBezTo>
                  <a:cubicBezTo>
                    <a:pt x="5" y="5"/>
                    <a:pt x="5" y="5"/>
                    <a:pt x="6" y="4"/>
                  </a:cubicBezTo>
                  <a:cubicBezTo>
                    <a:pt x="6" y="4"/>
                    <a:pt x="6" y="4"/>
                    <a:pt x="7" y="4"/>
                  </a:cubicBezTo>
                  <a:cubicBezTo>
                    <a:pt x="7" y="4"/>
                    <a:pt x="7" y="4"/>
                    <a:pt x="7" y="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9" name="Freeform 760">
              <a:extLst>
                <a:ext uri="{FF2B5EF4-FFF2-40B4-BE49-F238E27FC236}">
                  <a16:creationId xmlns:a16="http://schemas.microsoft.com/office/drawing/2014/main" id="{721F4F05-8D28-4AB9-AE73-3BFFD9FDA323}"/>
                </a:ext>
              </a:extLst>
            </p:cNvPr>
            <p:cNvSpPr>
              <a:spLocks/>
            </p:cNvSpPr>
            <p:nvPr/>
          </p:nvSpPr>
          <p:spPr bwMode="auto">
            <a:xfrm>
              <a:off x="4042966" y="4142137"/>
              <a:ext cx="3567" cy="7235"/>
            </a:xfrm>
            <a:custGeom>
              <a:avLst/>
              <a:gdLst>
                <a:gd name="T0" fmla="*/ 1 w 1"/>
                <a:gd name="T1" fmla="*/ 0 h 2"/>
                <a:gd name="T2" fmla="*/ 0 w 1"/>
                <a:gd name="T3" fmla="*/ 1 h 2"/>
                <a:gd name="T4" fmla="*/ 0 w 1"/>
                <a:gd name="T5" fmla="*/ 1 h 2"/>
                <a:gd name="T6" fmla="*/ 0 w 1"/>
                <a:gd name="T7" fmla="*/ 1 h 2"/>
                <a:gd name="T8" fmla="*/ 1 w 1"/>
                <a:gd name="T9" fmla="*/ 1 h 2"/>
                <a:gd name="T10" fmla="*/ 1 w 1"/>
                <a:gd name="T11" fmla="*/ 1 h 2"/>
                <a:gd name="T12" fmla="*/ 1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0" y="0"/>
                    <a:pt x="0" y="1"/>
                    <a:pt x="0" y="1"/>
                  </a:cubicBezTo>
                  <a:cubicBezTo>
                    <a:pt x="0" y="1"/>
                    <a:pt x="0" y="1"/>
                    <a:pt x="0" y="1"/>
                  </a:cubicBezTo>
                  <a:cubicBezTo>
                    <a:pt x="0" y="1"/>
                    <a:pt x="0" y="1"/>
                    <a:pt x="0" y="1"/>
                  </a:cubicBezTo>
                  <a:cubicBezTo>
                    <a:pt x="0" y="2"/>
                    <a:pt x="1" y="2"/>
                    <a:pt x="1" y="1"/>
                  </a:cubicBezTo>
                  <a:cubicBezTo>
                    <a:pt x="1" y="1"/>
                    <a:pt x="1" y="1"/>
                    <a:pt x="1" y="1"/>
                  </a:cubicBezTo>
                  <a:cubicBezTo>
                    <a:pt x="1" y="0"/>
                    <a:pt x="1" y="0"/>
                    <a:pt x="1" y="0"/>
                  </a:cubicBezTo>
                  <a:cubicBezTo>
                    <a:pt x="1" y="0"/>
                    <a:pt x="1" y="0"/>
                    <a:pt x="1"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10" name="Freeform 745">
              <a:extLst>
                <a:ext uri="{FF2B5EF4-FFF2-40B4-BE49-F238E27FC236}">
                  <a16:creationId xmlns:a16="http://schemas.microsoft.com/office/drawing/2014/main" id="{E8C8013D-B04E-4847-99C8-499F5C847A2E}"/>
                </a:ext>
              </a:extLst>
            </p:cNvPr>
            <p:cNvSpPr>
              <a:spLocks noEditPoints="1"/>
            </p:cNvSpPr>
            <p:nvPr/>
          </p:nvSpPr>
          <p:spPr bwMode="auto">
            <a:xfrm>
              <a:off x="3402647" y="3948246"/>
              <a:ext cx="49941" cy="14470"/>
            </a:xfrm>
            <a:custGeom>
              <a:avLst/>
              <a:gdLst>
                <a:gd name="T0" fmla="*/ 2 w 11"/>
                <a:gd name="T1" fmla="*/ 4 h 4"/>
                <a:gd name="T2" fmla="*/ 1 w 11"/>
                <a:gd name="T3" fmla="*/ 4 h 4"/>
                <a:gd name="T4" fmla="*/ 0 w 11"/>
                <a:gd name="T5" fmla="*/ 4 h 4"/>
                <a:gd name="T6" fmla="*/ 0 w 11"/>
                <a:gd name="T7" fmla="*/ 4 h 4"/>
                <a:gd name="T8" fmla="*/ 0 w 11"/>
                <a:gd name="T9" fmla="*/ 4 h 4"/>
                <a:gd name="T10" fmla="*/ 0 w 11"/>
                <a:gd name="T11" fmla="*/ 3 h 4"/>
                <a:gd name="T12" fmla="*/ 1 w 11"/>
                <a:gd name="T13" fmla="*/ 4 h 4"/>
                <a:gd name="T14" fmla="*/ 1 w 11"/>
                <a:gd name="T15" fmla="*/ 4 h 4"/>
                <a:gd name="T16" fmla="*/ 2 w 11"/>
                <a:gd name="T17" fmla="*/ 4 h 4"/>
                <a:gd name="T18" fmla="*/ 10 w 11"/>
                <a:gd name="T19" fmla="*/ 0 h 4"/>
                <a:gd name="T20" fmla="*/ 10 w 11"/>
                <a:gd name="T21" fmla="*/ 1 h 4"/>
                <a:gd name="T22" fmla="*/ 10 w 11"/>
                <a:gd name="T23" fmla="*/ 1 h 4"/>
                <a:gd name="T24" fmla="*/ 10 w 11"/>
                <a:gd name="T25" fmla="*/ 1 h 4"/>
                <a:gd name="T26" fmla="*/ 10 w 11"/>
                <a:gd name="T27" fmla="*/ 1 h 4"/>
                <a:gd name="T28" fmla="*/ 10 w 11"/>
                <a:gd name="T29" fmla="*/ 1 h 4"/>
                <a:gd name="T30" fmla="*/ 10 w 11"/>
                <a:gd name="T31" fmla="*/ 0 h 4"/>
                <a:gd name="T32" fmla="*/ 10 w 1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4">
                  <a:moveTo>
                    <a:pt x="2" y="4"/>
                  </a:moveTo>
                  <a:cubicBezTo>
                    <a:pt x="2" y="4"/>
                    <a:pt x="1" y="4"/>
                    <a:pt x="1" y="4"/>
                  </a:cubicBezTo>
                  <a:cubicBezTo>
                    <a:pt x="1" y="4"/>
                    <a:pt x="1" y="4"/>
                    <a:pt x="0" y="4"/>
                  </a:cubicBezTo>
                  <a:cubicBezTo>
                    <a:pt x="0" y="4"/>
                    <a:pt x="0" y="4"/>
                    <a:pt x="0" y="4"/>
                  </a:cubicBezTo>
                  <a:cubicBezTo>
                    <a:pt x="0" y="4"/>
                    <a:pt x="0" y="4"/>
                    <a:pt x="0" y="4"/>
                  </a:cubicBezTo>
                  <a:cubicBezTo>
                    <a:pt x="0" y="3"/>
                    <a:pt x="0" y="3"/>
                    <a:pt x="0" y="3"/>
                  </a:cubicBezTo>
                  <a:cubicBezTo>
                    <a:pt x="0" y="3"/>
                    <a:pt x="0" y="3"/>
                    <a:pt x="1" y="4"/>
                  </a:cubicBezTo>
                  <a:cubicBezTo>
                    <a:pt x="1" y="4"/>
                    <a:pt x="1" y="4"/>
                    <a:pt x="1" y="4"/>
                  </a:cubicBezTo>
                  <a:cubicBezTo>
                    <a:pt x="1" y="4"/>
                    <a:pt x="2" y="4"/>
                    <a:pt x="2" y="4"/>
                  </a:cubicBezTo>
                  <a:close/>
                  <a:moveTo>
                    <a:pt x="10" y="0"/>
                  </a:moveTo>
                  <a:cubicBezTo>
                    <a:pt x="10" y="0"/>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1" y="1"/>
                    <a:pt x="10" y="0"/>
                  </a:cubicBezTo>
                  <a:cubicBezTo>
                    <a:pt x="10" y="0"/>
                    <a:pt x="10" y="0"/>
                    <a:pt x="10" y="0"/>
                  </a:cubicBezTo>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11" name="Freeform 746">
              <a:extLst>
                <a:ext uri="{FF2B5EF4-FFF2-40B4-BE49-F238E27FC236}">
                  <a16:creationId xmlns:a16="http://schemas.microsoft.com/office/drawing/2014/main" id="{03FE3DC5-B125-4965-9EA1-7D8382F28E76}"/>
                </a:ext>
              </a:extLst>
            </p:cNvPr>
            <p:cNvSpPr>
              <a:spLocks noEditPoints="1"/>
            </p:cNvSpPr>
            <p:nvPr/>
          </p:nvSpPr>
          <p:spPr bwMode="auto">
            <a:xfrm>
              <a:off x="3402647" y="3948246"/>
              <a:ext cx="49941" cy="14470"/>
            </a:xfrm>
            <a:custGeom>
              <a:avLst/>
              <a:gdLst>
                <a:gd name="T0" fmla="*/ 2 w 11"/>
                <a:gd name="T1" fmla="*/ 4 h 4"/>
                <a:gd name="T2" fmla="*/ 1 w 11"/>
                <a:gd name="T3" fmla="*/ 4 h 4"/>
                <a:gd name="T4" fmla="*/ 0 w 11"/>
                <a:gd name="T5" fmla="*/ 4 h 4"/>
                <a:gd name="T6" fmla="*/ 0 w 11"/>
                <a:gd name="T7" fmla="*/ 4 h 4"/>
                <a:gd name="T8" fmla="*/ 0 w 11"/>
                <a:gd name="T9" fmla="*/ 4 h 4"/>
                <a:gd name="T10" fmla="*/ 0 w 11"/>
                <a:gd name="T11" fmla="*/ 3 h 4"/>
                <a:gd name="T12" fmla="*/ 1 w 11"/>
                <a:gd name="T13" fmla="*/ 4 h 4"/>
                <a:gd name="T14" fmla="*/ 1 w 11"/>
                <a:gd name="T15" fmla="*/ 4 h 4"/>
                <a:gd name="T16" fmla="*/ 2 w 11"/>
                <a:gd name="T17" fmla="*/ 4 h 4"/>
                <a:gd name="T18" fmla="*/ 10 w 11"/>
                <a:gd name="T19" fmla="*/ 0 h 4"/>
                <a:gd name="T20" fmla="*/ 10 w 11"/>
                <a:gd name="T21" fmla="*/ 1 h 4"/>
                <a:gd name="T22" fmla="*/ 10 w 11"/>
                <a:gd name="T23" fmla="*/ 1 h 4"/>
                <a:gd name="T24" fmla="*/ 10 w 11"/>
                <a:gd name="T25" fmla="*/ 1 h 4"/>
                <a:gd name="T26" fmla="*/ 10 w 11"/>
                <a:gd name="T27" fmla="*/ 1 h 4"/>
                <a:gd name="T28" fmla="*/ 10 w 11"/>
                <a:gd name="T29" fmla="*/ 1 h 4"/>
                <a:gd name="T30" fmla="*/ 10 w 11"/>
                <a:gd name="T31" fmla="*/ 0 h 4"/>
                <a:gd name="T32" fmla="*/ 10 w 1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4">
                  <a:moveTo>
                    <a:pt x="2" y="4"/>
                  </a:moveTo>
                  <a:cubicBezTo>
                    <a:pt x="2" y="4"/>
                    <a:pt x="1" y="4"/>
                    <a:pt x="1" y="4"/>
                  </a:cubicBezTo>
                  <a:cubicBezTo>
                    <a:pt x="1" y="4"/>
                    <a:pt x="1" y="4"/>
                    <a:pt x="0" y="4"/>
                  </a:cubicBezTo>
                  <a:cubicBezTo>
                    <a:pt x="0" y="4"/>
                    <a:pt x="0" y="4"/>
                    <a:pt x="0" y="4"/>
                  </a:cubicBezTo>
                  <a:cubicBezTo>
                    <a:pt x="0" y="4"/>
                    <a:pt x="0" y="4"/>
                    <a:pt x="0" y="4"/>
                  </a:cubicBezTo>
                  <a:cubicBezTo>
                    <a:pt x="0" y="3"/>
                    <a:pt x="0" y="3"/>
                    <a:pt x="0" y="3"/>
                  </a:cubicBezTo>
                  <a:cubicBezTo>
                    <a:pt x="0" y="3"/>
                    <a:pt x="0" y="3"/>
                    <a:pt x="1" y="4"/>
                  </a:cubicBezTo>
                  <a:cubicBezTo>
                    <a:pt x="1" y="4"/>
                    <a:pt x="1" y="4"/>
                    <a:pt x="1" y="4"/>
                  </a:cubicBezTo>
                  <a:cubicBezTo>
                    <a:pt x="1" y="4"/>
                    <a:pt x="2" y="4"/>
                    <a:pt x="2" y="4"/>
                  </a:cubicBezTo>
                  <a:close/>
                  <a:moveTo>
                    <a:pt x="10" y="0"/>
                  </a:moveTo>
                  <a:cubicBezTo>
                    <a:pt x="10" y="0"/>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1" y="1"/>
                    <a:pt x="10" y="0"/>
                  </a:cubicBezTo>
                  <a:cubicBezTo>
                    <a:pt x="10" y="0"/>
                    <a:pt x="10" y="0"/>
                    <a:pt x="10" y="0"/>
                  </a:cubicBezTo>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12" name="Freeform 747">
              <a:extLst>
                <a:ext uri="{FF2B5EF4-FFF2-40B4-BE49-F238E27FC236}">
                  <a16:creationId xmlns:a16="http://schemas.microsoft.com/office/drawing/2014/main" id="{CCB1F0BB-A2F6-4991-8B2F-24CC39A98816}"/>
                </a:ext>
              </a:extLst>
            </p:cNvPr>
            <p:cNvSpPr>
              <a:spLocks/>
            </p:cNvSpPr>
            <p:nvPr/>
          </p:nvSpPr>
          <p:spPr bwMode="auto">
            <a:xfrm>
              <a:off x="4066153" y="4091494"/>
              <a:ext cx="5350" cy="11575"/>
            </a:xfrm>
            <a:custGeom>
              <a:avLst/>
              <a:gdLst>
                <a:gd name="T0" fmla="*/ 1 w 1"/>
                <a:gd name="T1" fmla="*/ 1 h 3"/>
                <a:gd name="T2" fmla="*/ 1 w 1"/>
                <a:gd name="T3" fmla="*/ 1 h 3"/>
                <a:gd name="T4" fmla="*/ 1 w 1"/>
                <a:gd name="T5" fmla="*/ 1 h 3"/>
                <a:gd name="T6" fmla="*/ 0 w 1"/>
                <a:gd name="T7" fmla="*/ 1 h 3"/>
                <a:gd name="T8" fmla="*/ 0 w 1"/>
                <a:gd name="T9" fmla="*/ 2 h 3"/>
                <a:gd name="T10" fmla="*/ 0 w 1"/>
                <a:gd name="T11" fmla="*/ 2 h 3"/>
                <a:gd name="T12" fmla="*/ 1 w 1"/>
                <a:gd name="T13" fmla="*/ 2 h 3"/>
                <a:gd name="T14" fmla="*/ 1 w 1"/>
                <a:gd name="T15" fmla="*/ 2 h 3"/>
                <a:gd name="T16" fmla="*/ 1 w 1"/>
                <a:gd name="T17" fmla="*/ 1 h 3"/>
                <a:gd name="T18" fmla="*/ 1 w 1"/>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1" y="1"/>
                  </a:moveTo>
                  <a:cubicBezTo>
                    <a:pt x="1" y="1"/>
                    <a:pt x="1" y="1"/>
                    <a:pt x="1" y="1"/>
                  </a:cubicBezTo>
                  <a:cubicBezTo>
                    <a:pt x="1" y="0"/>
                    <a:pt x="1" y="1"/>
                    <a:pt x="1" y="1"/>
                  </a:cubicBezTo>
                  <a:cubicBezTo>
                    <a:pt x="0" y="1"/>
                    <a:pt x="0" y="1"/>
                    <a:pt x="0" y="1"/>
                  </a:cubicBezTo>
                  <a:cubicBezTo>
                    <a:pt x="0" y="2"/>
                    <a:pt x="0" y="2"/>
                    <a:pt x="0" y="2"/>
                  </a:cubicBezTo>
                  <a:cubicBezTo>
                    <a:pt x="0" y="2"/>
                    <a:pt x="0" y="2"/>
                    <a:pt x="0" y="2"/>
                  </a:cubicBezTo>
                  <a:cubicBezTo>
                    <a:pt x="0" y="3"/>
                    <a:pt x="0" y="2"/>
                    <a:pt x="1" y="2"/>
                  </a:cubicBezTo>
                  <a:cubicBezTo>
                    <a:pt x="1" y="2"/>
                    <a:pt x="1" y="2"/>
                    <a:pt x="1" y="2"/>
                  </a:cubicBezTo>
                  <a:cubicBezTo>
                    <a:pt x="1" y="2"/>
                    <a:pt x="1" y="1"/>
                    <a:pt x="1" y="1"/>
                  </a:cubicBezTo>
                  <a:cubicBezTo>
                    <a:pt x="1" y="1"/>
                    <a:pt x="1" y="1"/>
                    <a:pt x="1"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13" name="Freeform 748">
              <a:extLst>
                <a:ext uri="{FF2B5EF4-FFF2-40B4-BE49-F238E27FC236}">
                  <a16:creationId xmlns:a16="http://schemas.microsoft.com/office/drawing/2014/main" id="{B137A537-462A-4B09-961C-F7DBD5591389}"/>
                </a:ext>
              </a:extLst>
            </p:cNvPr>
            <p:cNvSpPr>
              <a:spLocks noEditPoints="1"/>
            </p:cNvSpPr>
            <p:nvPr/>
          </p:nvSpPr>
          <p:spPr bwMode="auto">
            <a:xfrm>
              <a:off x="4060803" y="4072684"/>
              <a:ext cx="10702" cy="11575"/>
            </a:xfrm>
            <a:custGeom>
              <a:avLst/>
              <a:gdLst>
                <a:gd name="T0" fmla="*/ 2 w 2"/>
                <a:gd name="T1" fmla="*/ 1 h 3"/>
                <a:gd name="T2" fmla="*/ 2 w 2"/>
                <a:gd name="T3" fmla="*/ 1 h 3"/>
                <a:gd name="T4" fmla="*/ 1 w 2"/>
                <a:gd name="T5" fmla="*/ 0 h 3"/>
                <a:gd name="T6" fmla="*/ 1 w 2"/>
                <a:gd name="T7" fmla="*/ 0 h 3"/>
                <a:gd name="T8" fmla="*/ 0 w 2"/>
                <a:gd name="T9" fmla="*/ 0 h 3"/>
                <a:gd name="T10" fmla="*/ 0 w 2"/>
                <a:gd name="T11" fmla="*/ 0 h 3"/>
                <a:gd name="T12" fmla="*/ 0 w 2"/>
                <a:gd name="T13" fmla="*/ 0 h 3"/>
                <a:gd name="T14" fmla="*/ 0 w 2"/>
                <a:gd name="T15" fmla="*/ 1 h 3"/>
                <a:gd name="T16" fmla="*/ 1 w 2"/>
                <a:gd name="T17" fmla="*/ 1 h 3"/>
                <a:gd name="T18" fmla="*/ 1 w 2"/>
                <a:gd name="T19" fmla="*/ 2 h 3"/>
                <a:gd name="T20" fmla="*/ 1 w 2"/>
                <a:gd name="T21" fmla="*/ 2 h 3"/>
                <a:gd name="T22" fmla="*/ 1 w 2"/>
                <a:gd name="T23" fmla="*/ 2 h 3"/>
                <a:gd name="T24" fmla="*/ 2 w 2"/>
                <a:gd name="T25" fmla="*/ 3 h 3"/>
                <a:gd name="T26" fmla="*/ 2 w 2"/>
                <a:gd name="T27" fmla="*/ 3 h 3"/>
                <a:gd name="T28" fmla="*/ 2 w 2"/>
                <a:gd name="T29" fmla="*/ 2 h 3"/>
                <a:gd name="T30" fmla="*/ 2 w 2"/>
                <a:gd name="T31" fmla="*/ 1 h 3"/>
                <a:gd name="T32" fmla="*/ 1 w 2"/>
                <a:gd name="T33" fmla="*/ 0 h 3"/>
                <a:gd name="T34" fmla="*/ 1 w 2"/>
                <a:gd name="T35" fmla="*/ 0 h 3"/>
                <a:gd name="T36" fmla="*/ 1 w 2"/>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3">
                  <a:moveTo>
                    <a:pt x="2" y="1"/>
                  </a:moveTo>
                  <a:cubicBezTo>
                    <a:pt x="2" y="1"/>
                    <a:pt x="1" y="1"/>
                    <a:pt x="2" y="1"/>
                  </a:cubicBezTo>
                  <a:cubicBezTo>
                    <a:pt x="2" y="1"/>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2"/>
                    <a:pt x="1" y="1"/>
                    <a:pt x="1" y="2"/>
                  </a:cubicBezTo>
                  <a:cubicBezTo>
                    <a:pt x="1" y="2"/>
                    <a:pt x="1" y="2"/>
                    <a:pt x="1" y="2"/>
                  </a:cubicBezTo>
                  <a:cubicBezTo>
                    <a:pt x="1" y="3"/>
                    <a:pt x="1" y="2"/>
                    <a:pt x="1" y="2"/>
                  </a:cubicBezTo>
                  <a:cubicBezTo>
                    <a:pt x="1" y="2"/>
                    <a:pt x="1" y="2"/>
                    <a:pt x="2" y="3"/>
                  </a:cubicBezTo>
                  <a:cubicBezTo>
                    <a:pt x="1" y="3"/>
                    <a:pt x="2" y="3"/>
                    <a:pt x="2" y="3"/>
                  </a:cubicBezTo>
                  <a:cubicBezTo>
                    <a:pt x="2" y="3"/>
                    <a:pt x="2" y="3"/>
                    <a:pt x="2" y="2"/>
                  </a:cubicBezTo>
                  <a:cubicBezTo>
                    <a:pt x="2" y="2"/>
                    <a:pt x="2" y="2"/>
                    <a:pt x="2" y="1"/>
                  </a:cubicBezTo>
                  <a:close/>
                  <a:moveTo>
                    <a:pt x="1" y="0"/>
                  </a:moveTo>
                  <a:cubicBezTo>
                    <a:pt x="1" y="0"/>
                    <a:pt x="1" y="0"/>
                    <a:pt x="1" y="0"/>
                  </a:cubicBezTo>
                  <a:cubicBezTo>
                    <a:pt x="1" y="0"/>
                    <a:pt x="1" y="0"/>
                    <a:pt x="1"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14" name="Freeform 749">
              <a:extLst>
                <a:ext uri="{FF2B5EF4-FFF2-40B4-BE49-F238E27FC236}">
                  <a16:creationId xmlns:a16="http://schemas.microsoft.com/office/drawing/2014/main" id="{D9C37978-DFFF-4B13-909E-3078DAB94D20}"/>
                </a:ext>
              </a:extLst>
            </p:cNvPr>
            <p:cNvSpPr>
              <a:spLocks/>
            </p:cNvSpPr>
            <p:nvPr/>
          </p:nvSpPr>
          <p:spPr bwMode="auto">
            <a:xfrm>
              <a:off x="4051884" y="4050980"/>
              <a:ext cx="8918" cy="10130"/>
            </a:xfrm>
            <a:custGeom>
              <a:avLst/>
              <a:gdLst>
                <a:gd name="T0" fmla="*/ 0 w 2"/>
                <a:gd name="T1" fmla="*/ 1 h 3"/>
                <a:gd name="T2" fmla="*/ 0 w 2"/>
                <a:gd name="T3" fmla="*/ 2 h 3"/>
                <a:gd name="T4" fmla="*/ 0 w 2"/>
                <a:gd name="T5" fmla="*/ 2 h 3"/>
                <a:gd name="T6" fmla="*/ 1 w 2"/>
                <a:gd name="T7" fmla="*/ 3 h 3"/>
                <a:gd name="T8" fmla="*/ 1 w 2"/>
                <a:gd name="T9" fmla="*/ 3 h 3"/>
                <a:gd name="T10" fmla="*/ 1 w 2"/>
                <a:gd name="T11" fmla="*/ 3 h 3"/>
                <a:gd name="T12" fmla="*/ 2 w 2"/>
                <a:gd name="T13" fmla="*/ 2 h 3"/>
                <a:gd name="T14" fmla="*/ 2 w 2"/>
                <a:gd name="T15" fmla="*/ 2 h 3"/>
                <a:gd name="T16" fmla="*/ 1 w 2"/>
                <a:gd name="T17" fmla="*/ 1 h 3"/>
                <a:gd name="T18" fmla="*/ 0 w 2"/>
                <a:gd name="T19" fmla="*/ 1 h 3"/>
                <a:gd name="T20" fmla="*/ 0 w 2"/>
                <a:gd name="T21" fmla="*/ 1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cubicBezTo>
                    <a:pt x="0" y="2"/>
                    <a:pt x="0" y="2"/>
                    <a:pt x="0" y="2"/>
                  </a:cubicBezTo>
                  <a:cubicBezTo>
                    <a:pt x="0" y="2"/>
                    <a:pt x="0" y="2"/>
                    <a:pt x="0" y="2"/>
                  </a:cubicBezTo>
                  <a:cubicBezTo>
                    <a:pt x="0" y="2"/>
                    <a:pt x="0" y="3"/>
                    <a:pt x="1" y="3"/>
                  </a:cubicBezTo>
                  <a:cubicBezTo>
                    <a:pt x="1" y="3"/>
                    <a:pt x="1" y="3"/>
                    <a:pt x="1" y="3"/>
                  </a:cubicBezTo>
                  <a:cubicBezTo>
                    <a:pt x="1" y="3"/>
                    <a:pt x="1" y="3"/>
                    <a:pt x="1" y="3"/>
                  </a:cubicBezTo>
                  <a:cubicBezTo>
                    <a:pt x="1" y="3"/>
                    <a:pt x="2" y="2"/>
                    <a:pt x="2" y="2"/>
                  </a:cubicBezTo>
                  <a:cubicBezTo>
                    <a:pt x="2" y="2"/>
                    <a:pt x="2" y="2"/>
                    <a:pt x="2" y="2"/>
                  </a:cubicBezTo>
                  <a:cubicBezTo>
                    <a:pt x="2" y="2"/>
                    <a:pt x="2" y="1"/>
                    <a:pt x="1" y="1"/>
                  </a:cubicBezTo>
                  <a:cubicBezTo>
                    <a:pt x="1" y="0"/>
                    <a:pt x="1" y="1"/>
                    <a:pt x="0" y="1"/>
                  </a:cubicBezTo>
                  <a:cubicBezTo>
                    <a:pt x="0" y="1"/>
                    <a:pt x="0" y="1"/>
                    <a:pt x="0" y="1"/>
                  </a:cubicBezTo>
                  <a:cubicBezTo>
                    <a:pt x="0" y="1"/>
                    <a:pt x="0" y="1"/>
                    <a:pt x="0"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15" name="Freeform 750">
              <a:extLst>
                <a:ext uri="{FF2B5EF4-FFF2-40B4-BE49-F238E27FC236}">
                  <a16:creationId xmlns:a16="http://schemas.microsoft.com/office/drawing/2014/main" id="{54402120-794E-4737-8C39-C33D03528A05}"/>
                </a:ext>
              </a:extLst>
            </p:cNvPr>
            <p:cNvSpPr>
              <a:spLocks/>
            </p:cNvSpPr>
            <p:nvPr/>
          </p:nvSpPr>
          <p:spPr bwMode="auto">
            <a:xfrm>
              <a:off x="3944867" y="3993102"/>
              <a:ext cx="8918" cy="4341"/>
            </a:xfrm>
            <a:custGeom>
              <a:avLst/>
              <a:gdLst>
                <a:gd name="T0" fmla="*/ 0 w 2"/>
                <a:gd name="T1" fmla="*/ 0 h 1"/>
                <a:gd name="T2" fmla="*/ 0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0" y="1"/>
                  </a:cubicBezTo>
                  <a:cubicBezTo>
                    <a:pt x="1" y="1"/>
                    <a:pt x="2" y="1"/>
                    <a:pt x="2" y="0"/>
                  </a:cubicBezTo>
                  <a:cubicBezTo>
                    <a:pt x="2" y="0"/>
                    <a:pt x="1" y="0"/>
                    <a:pt x="1" y="0"/>
                  </a:cubicBezTo>
                  <a:cubicBezTo>
                    <a:pt x="1" y="0"/>
                    <a:pt x="0" y="0"/>
                    <a:pt x="0"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16" name="Freeform 751">
              <a:extLst>
                <a:ext uri="{FF2B5EF4-FFF2-40B4-BE49-F238E27FC236}">
                  <a16:creationId xmlns:a16="http://schemas.microsoft.com/office/drawing/2014/main" id="{54E2D049-ACAD-404C-8EBC-241F22BE8043}"/>
                </a:ext>
              </a:extLst>
            </p:cNvPr>
            <p:cNvSpPr>
              <a:spLocks noEditPoints="1"/>
            </p:cNvSpPr>
            <p:nvPr/>
          </p:nvSpPr>
          <p:spPr bwMode="auto">
            <a:xfrm>
              <a:off x="4037614" y="3997442"/>
              <a:ext cx="8918" cy="18810"/>
            </a:xfrm>
            <a:custGeom>
              <a:avLst/>
              <a:gdLst>
                <a:gd name="T0" fmla="*/ 0 w 2"/>
                <a:gd name="T1" fmla="*/ 4 h 5"/>
                <a:gd name="T2" fmla="*/ 1 w 2"/>
                <a:gd name="T3" fmla="*/ 4 h 5"/>
                <a:gd name="T4" fmla="*/ 2 w 2"/>
                <a:gd name="T5" fmla="*/ 4 h 5"/>
                <a:gd name="T6" fmla="*/ 1 w 2"/>
                <a:gd name="T7" fmla="*/ 5 h 5"/>
                <a:gd name="T8" fmla="*/ 0 w 2"/>
                <a:gd name="T9" fmla="*/ 4 h 5"/>
                <a:gd name="T10" fmla="*/ 1 w 2"/>
                <a:gd name="T11" fmla="*/ 1 h 5"/>
                <a:gd name="T12" fmla="*/ 1 w 2"/>
                <a:gd name="T13" fmla="*/ 1 h 5"/>
                <a:gd name="T14" fmla="*/ 1 w 2"/>
                <a:gd name="T15" fmla="*/ 1 h 5"/>
                <a:gd name="T16" fmla="*/ 1 w 2"/>
                <a:gd name="T17" fmla="*/ 0 h 5"/>
                <a:gd name="T18" fmla="*/ 1 w 2"/>
                <a:gd name="T19" fmla="*/ 0 h 5"/>
                <a:gd name="T20" fmla="*/ 1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4"/>
                  </a:moveTo>
                  <a:cubicBezTo>
                    <a:pt x="0" y="4"/>
                    <a:pt x="0" y="4"/>
                    <a:pt x="1" y="4"/>
                  </a:cubicBezTo>
                  <a:cubicBezTo>
                    <a:pt x="1" y="4"/>
                    <a:pt x="2" y="4"/>
                    <a:pt x="2" y="4"/>
                  </a:cubicBezTo>
                  <a:cubicBezTo>
                    <a:pt x="2" y="4"/>
                    <a:pt x="1" y="5"/>
                    <a:pt x="1" y="5"/>
                  </a:cubicBezTo>
                  <a:cubicBezTo>
                    <a:pt x="1" y="5"/>
                    <a:pt x="0" y="5"/>
                    <a:pt x="0" y="4"/>
                  </a:cubicBezTo>
                  <a:close/>
                  <a:moveTo>
                    <a:pt x="1" y="1"/>
                  </a:moveTo>
                  <a:cubicBezTo>
                    <a:pt x="1" y="1"/>
                    <a:pt x="1" y="1"/>
                    <a:pt x="1" y="1"/>
                  </a:cubicBezTo>
                  <a:cubicBezTo>
                    <a:pt x="1" y="1"/>
                    <a:pt x="1" y="1"/>
                    <a:pt x="1" y="1"/>
                  </a:cubicBezTo>
                  <a:cubicBezTo>
                    <a:pt x="1" y="1"/>
                    <a:pt x="1" y="0"/>
                    <a:pt x="1" y="0"/>
                  </a:cubicBezTo>
                  <a:cubicBezTo>
                    <a:pt x="1" y="0"/>
                    <a:pt x="1" y="0"/>
                    <a:pt x="1" y="0"/>
                  </a:cubicBezTo>
                  <a:cubicBezTo>
                    <a:pt x="1" y="0"/>
                    <a:pt x="1" y="1"/>
                    <a:pt x="1"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17" name="Freeform 752">
              <a:extLst>
                <a:ext uri="{FF2B5EF4-FFF2-40B4-BE49-F238E27FC236}">
                  <a16:creationId xmlns:a16="http://schemas.microsoft.com/office/drawing/2014/main" id="{2D10B0FD-A492-4EBA-8E5E-FC42D77D8A31}"/>
                </a:ext>
              </a:extLst>
            </p:cNvPr>
            <p:cNvSpPr>
              <a:spLocks/>
            </p:cNvSpPr>
            <p:nvPr/>
          </p:nvSpPr>
          <p:spPr bwMode="auto">
            <a:xfrm>
              <a:off x="4028696" y="4020593"/>
              <a:ext cx="5350" cy="2894"/>
            </a:xfrm>
            <a:custGeom>
              <a:avLst/>
              <a:gdLst>
                <a:gd name="T0" fmla="*/ 1 w 1"/>
                <a:gd name="T1" fmla="*/ 1 h 1"/>
                <a:gd name="T2" fmla="*/ 0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0" y="1"/>
                  </a:cubicBezTo>
                  <a:cubicBezTo>
                    <a:pt x="0" y="0"/>
                    <a:pt x="0" y="0"/>
                    <a:pt x="0" y="0"/>
                  </a:cubicBezTo>
                  <a:cubicBezTo>
                    <a:pt x="0" y="0"/>
                    <a:pt x="0" y="0"/>
                    <a:pt x="1"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18" name="Freeform 753">
              <a:extLst>
                <a:ext uri="{FF2B5EF4-FFF2-40B4-BE49-F238E27FC236}">
                  <a16:creationId xmlns:a16="http://schemas.microsoft.com/office/drawing/2014/main" id="{917435CA-EC81-44EF-AF22-0C4BB2562C3D}"/>
                </a:ext>
              </a:extLst>
            </p:cNvPr>
            <p:cNvSpPr>
              <a:spLocks/>
            </p:cNvSpPr>
            <p:nvPr/>
          </p:nvSpPr>
          <p:spPr bwMode="auto">
            <a:xfrm>
              <a:off x="4107175" y="4111751"/>
              <a:ext cx="10702" cy="7235"/>
            </a:xfrm>
            <a:custGeom>
              <a:avLst/>
              <a:gdLst>
                <a:gd name="T0" fmla="*/ 1 w 2"/>
                <a:gd name="T1" fmla="*/ 2 h 2"/>
                <a:gd name="T2" fmla="*/ 1 w 2"/>
                <a:gd name="T3" fmla="*/ 2 h 2"/>
                <a:gd name="T4" fmla="*/ 0 w 2"/>
                <a:gd name="T5" fmla="*/ 1 h 2"/>
                <a:gd name="T6" fmla="*/ 0 w 2"/>
                <a:gd name="T7" fmla="*/ 1 h 2"/>
                <a:gd name="T8" fmla="*/ 1 w 2"/>
                <a:gd name="T9" fmla="*/ 1 h 2"/>
                <a:gd name="T10" fmla="*/ 1 w 2"/>
                <a:gd name="T11" fmla="*/ 1 h 2"/>
                <a:gd name="T12" fmla="*/ 1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1" y="2"/>
                    <a:pt x="0" y="2"/>
                    <a:pt x="0" y="1"/>
                  </a:cubicBezTo>
                  <a:cubicBezTo>
                    <a:pt x="0" y="1"/>
                    <a:pt x="0" y="1"/>
                    <a:pt x="0" y="1"/>
                  </a:cubicBezTo>
                  <a:cubicBezTo>
                    <a:pt x="0" y="1"/>
                    <a:pt x="0" y="1"/>
                    <a:pt x="1" y="1"/>
                  </a:cubicBezTo>
                  <a:cubicBezTo>
                    <a:pt x="1" y="0"/>
                    <a:pt x="1" y="1"/>
                    <a:pt x="1" y="1"/>
                  </a:cubicBezTo>
                  <a:cubicBezTo>
                    <a:pt x="1" y="1"/>
                    <a:pt x="1" y="1"/>
                    <a:pt x="1" y="1"/>
                  </a:cubicBezTo>
                  <a:cubicBezTo>
                    <a:pt x="2" y="2"/>
                    <a:pt x="1" y="2"/>
                    <a:pt x="1"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19" name="Freeform 754">
              <a:extLst>
                <a:ext uri="{FF2B5EF4-FFF2-40B4-BE49-F238E27FC236}">
                  <a16:creationId xmlns:a16="http://schemas.microsoft.com/office/drawing/2014/main" id="{CA4B29EA-282D-4940-8702-32C6458E3156}"/>
                </a:ext>
              </a:extLst>
            </p:cNvPr>
            <p:cNvSpPr>
              <a:spLocks noEditPoints="1"/>
            </p:cNvSpPr>
            <p:nvPr/>
          </p:nvSpPr>
          <p:spPr bwMode="auto">
            <a:xfrm>
              <a:off x="4037614" y="4027828"/>
              <a:ext cx="23186" cy="18810"/>
            </a:xfrm>
            <a:custGeom>
              <a:avLst/>
              <a:gdLst>
                <a:gd name="T0" fmla="*/ 1 w 5"/>
                <a:gd name="T1" fmla="*/ 1 h 5"/>
                <a:gd name="T2" fmla="*/ 2 w 5"/>
                <a:gd name="T3" fmla="*/ 2 h 5"/>
                <a:gd name="T4" fmla="*/ 3 w 5"/>
                <a:gd name="T5" fmla="*/ 2 h 5"/>
                <a:gd name="T6" fmla="*/ 3 w 5"/>
                <a:gd name="T7" fmla="*/ 1 h 5"/>
                <a:gd name="T8" fmla="*/ 3 w 5"/>
                <a:gd name="T9" fmla="*/ 1 h 5"/>
                <a:gd name="T10" fmla="*/ 3 w 5"/>
                <a:gd name="T11" fmla="*/ 0 h 5"/>
                <a:gd name="T12" fmla="*/ 3 w 5"/>
                <a:gd name="T13" fmla="*/ 0 h 5"/>
                <a:gd name="T14" fmla="*/ 4 w 5"/>
                <a:gd name="T15" fmla="*/ 1 h 5"/>
                <a:gd name="T16" fmla="*/ 4 w 5"/>
                <a:gd name="T17" fmla="*/ 2 h 5"/>
                <a:gd name="T18" fmla="*/ 4 w 5"/>
                <a:gd name="T19" fmla="*/ 2 h 5"/>
                <a:gd name="T20" fmla="*/ 3 w 5"/>
                <a:gd name="T21" fmla="*/ 2 h 5"/>
                <a:gd name="T22" fmla="*/ 3 w 5"/>
                <a:gd name="T23" fmla="*/ 2 h 5"/>
                <a:gd name="T24" fmla="*/ 2 w 5"/>
                <a:gd name="T25" fmla="*/ 3 h 5"/>
                <a:gd name="T26" fmla="*/ 2 w 5"/>
                <a:gd name="T27" fmla="*/ 3 h 5"/>
                <a:gd name="T28" fmla="*/ 2 w 5"/>
                <a:gd name="T29" fmla="*/ 3 h 5"/>
                <a:gd name="T30" fmla="*/ 2 w 5"/>
                <a:gd name="T31" fmla="*/ 3 h 5"/>
                <a:gd name="T32" fmla="*/ 2 w 5"/>
                <a:gd name="T33" fmla="*/ 4 h 5"/>
                <a:gd name="T34" fmla="*/ 1 w 5"/>
                <a:gd name="T35" fmla="*/ 4 h 5"/>
                <a:gd name="T36" fmla="*/ 1 w 5"/>
                <a:gd name="T37" fmla="*/ 4 h 5"/>
                <a:gd name="T38" fmla="*/ 1 w 5"/>
                <a:gd name="T39" fmla="*/ 3 h 5"/>
                <a:gd name="T40" fmla="*/ 1 w 5"/>
                <a:gd name="T41" fmla="*/ 3 h 5"/>
                <a:gd name="T42" fmla="*/ 1 w 5"/>
                <a:gd name="T43" fmla="*/ 2 h 5"/>
                <a:gd name="T44" fmla="*/ 1 w 5"/>
                <a:gd name="T45" fmla="*/ 2 h 5"/>
                <a:gd name="T46" fmla="*/ 1 w 5"/>
                <a:gd name="T47" fmla="*/ 1 h 5"/>
                <a:gd name="T48" fmla="*/ 1 w 5"/>
                <a:gd name="T49" fmla="*/ 1 h 5"/>
                <a:gd name="T50" fmla="*/ 1 w 5"/>
                <a:gd name="T51" fmla="*/ 1 h 5"/>
                <a:gd name="T52" fmla="*/ 4 w 5"/>
                <a:gd name="T53" fmla="*/ 4 h 5"/>
                <a:gd name="T54" fmla="*/ 4 w 5"/>
                <a:gd name="T55" fmla="*/ 5 h 5"/>
                <a:gd name="T56" fmla="*/ 5 w 5"/>
                <a:gd name="T57" fmla="*/ 5 h 5"/>
                <a:gd name="T58" fmla="*/ 5 w 5"/>
                <a:gd name="T59" fmla="*/ 4 h 5"/>
                <a:gd name="T60" fmla="*/ 4 w 5"/>
                <a:gd name="T6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5">
                  <a:moveTo>
                    <a:pt x="1" y="1"/>
                  </a:moveTo>
                  <a:cubicBezTo>
                    <a:pt x="2" y="2"/>
                    <a:pt x="2" y="2"/>
                    <a:pt x="2" y="2"/>
                  </a:cubicBezTo>
                  <a:cubicBezTo>
                    <a:pt x="3" y="2"/>
                    <a:pt x="3" y="2"/>
                    <a:pt x="3" y="2"/>
                  </a:cubicBezTo>
                  <a:cubicBezTo>
                    <a:pt x="3" y="1"/>
                    <a:pt x="3" y="1"/>
                    <a:pt x="3" y="1"/>
                  </a:cubicBezTo>
                  <a:cubicBezTo>
                    <a:pt x="3" y="1"/>
                    <a:pt x="2" y="1"/>
                    <a:pt x="3" y="1"/>
                  </a:cubicBezTo>
                  <a:cubicBezTo>
                    <a:pt x="3" y="1"/>
                    <a:pt x="3" y="1"/>
                    <a:pt x="3" y="0"/>
                  </a:cubicBezTo>
                  <a:cubicBezTo>
                    <a:pt x="3" y="0"/>
                    <a:pt x="3" y="0"/>
                    <a:pt x="3" y="0"/>
                  </a:cubicBezTo>
                  <a:cubicBezTo>
                    <a:pt x="3" y="1"/>
                    <a:pt x="4" y="1"/>
                    <a:pt x="4" y="1"/>
                  </a:cubicBezTo>
                  <a:cubicBezTo>
                    <a:pt x="4" y="1"/>
                    <a:pt x="4" y="1"/>
                    <a:pt x="4" y="2"/>
                  </a:cubicBezTo>
                  <a:cubicBezTo>
                    <a:pt x="5" y="2"/>
                    <a:pt x="5" y="2"/>
                    <a:pt x="4" y="2"/>
                  </a:cubicBezTo>
                  <a:cubicBezTo>
                    <a:pt x="4" y="2"/>
                    <a:pt x="4" y="2"/>
                    <a:pt x="3" y="2"/>
                  </a:cubicBezTo>
                  <a:cubicBezTo>
                    <a:pt x="3" y="2"/>
                    <a:pt x="3" y="2"/>
                    <a:pt x="3" y="2"/>
                  </a:cubicBezTo>
                  <a:cubicBezTo>
                    <a:pt x="3" y="2"/>
                    <a:pt x="2" y="2"/>
                    <a:pt x="2" y="3"/>
                  </a:cubicBezTo>
                  <a:cubicBezTo>
                    <a:pt x="2" y="3"/>
                    <a:pt x="2" y="3"/>
                    <a:pt x="2" y="3"/>
                  </a:cubicBezTo>
                  <a:cubicBezTo>
                    <a:pt x="2" y="3"/>
                    <a:pt x="2" y="3"/>
                    <a:pt x="2" y="3"/>
                  </a:cubicBezTo>
                  <a:cubicBezTo>
                    <a:pt x="3" y="3"/>
                    <a:pt x="3" y="3"/>
                    <a:pt x="2" y="3"/>
                  </a:cubicBezTo>
                  <a:cubicBezTo>
                    <a:pt x="2" y="4"/>
                    <a:pt x="2" y="4"/>
                    <a:pt x="2" y="4"/>
                  </a:cubicBezTo>
                  <a:cubicBezTo>
                    <a:pt x="2" y="4"/>
                    <a:pt x="2" y="4"/>
                    <a:pt x="1" y="4"/>
                  </a:cubicBezTo>
                  <a:cubicBezTo>
                    <a:pt x="1" y="4"/>
                    <a:pt x="1" y="4"/>
                    <a:pt x="1" y="4"/>
                  </a:cubicBezTo>
                  <a:cubicBezTo>
                    <a:pt x="1" y="4"/>
                    <a:pt x="1" y="3"/>
                    <a:pt x="1" y="3"/>
                  </a:cubicBezTo>
                  <a:cubicBezTo>
                    <a:pt x="1" y="3"/>
                    <a:pt x="1" y="3"/>
                    <a:pt x="1" y="3"/>
                  </a:cubicBezTo>
                  <a:cubicBezTo>
                    <a:pt x="1" y="3"/>
                    <a:pt x="1" y="2"/>
                    <a:pt x="1" y="2"/>
                  </a:cubicBezTo>
                  <a:cubicBezTo>
                    <a:pt x="1" y="2"/>
                    <a:pt x="1" y="2"/>
                    <a:pt x="1" y="2"/>
                  </a:cubicBezTo>
                  <a:cubicBezTo>
                    <a:pt x="0" y="2"/>
                    <a:pt x="0" y="1"/>
                    <a:pt x="1" y="1"/>
                  </a:cubicBezTo>
                  <a:cubicBezTo>
                    <a:pt x="1" y="1"/>
                    <a:pt x="1" y="1"/>
                    <a:pt x="1" y="1"/>
                  </a:cubicBezTo>
                  <a:cubicBezTo>
                    <a:pt x="1" y="1"/>
                    <a:pt x="1" y="1"/>
                    <a:pt x="1" y="1"/>
                  </a:cubicBezTo>
                  <a:close/>
                  <a:moveTo>
                    <a:pt x="4" y="4"/>
                  </a:moveTo>
                  <a:cubicBezTo>
                    <a:pt x="4" y="4"/>
                    <a:pt x="4" y="4"/>
                    <a:pt x="4" y="5"/>
                  </a:cubicBezTo>
                  <a:cubicBezTo>
                    <a:pt x="4" y="5"/>
                    <a:pt x="4" y="5"/>
                    <a:pt x="5" y="5"/>
                  </a:cubicBezTo>
                  <a:cubicBezTo>
                    <a:pt x="5" y="4"/>
                    <a:pt x="5" y="4"/>
                    <a:pt x="5" y="4"/>
                  </a:cubicBezTo>
                  <a:cubicBezTo>
                    <a:pt x="5" y="4"/>
                    <a:pt x="4" y="4"/>
                    <a:pt x="4" y="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20" name="Freeform 755">
              <a:extLst>
                <a:ext uri="{FF2B5EF4-FFF2-40B4-BE49-F238E27FC236}">
                  <a16:creationId xmlns:a16="http://schemas.microsoft.com/office/drawing/2014/main" id="{C2ACDC1A-06D8-4CC3-96D1-5945CE1133FB}"/>
                </a:ext>
              </a:extLst>
            </p:cNvPr>
            <p:cNvSpPr>
              <a:spLocks noEditPoints="1"/>
            </p:cNvSpPr>
            <p:nvPr/>
          </p:nvSpPr>
          <p:spPr bwMode="auto">
            <a:xfrm>
              <a:off x="4000158" y="3981526"/>
              <a:ext cx="5350" cy="8682"/>
            </a:xfrm>
            <a:custGeom>
              <a:avLst/>
              <a:gdLst>
                <a:gd name="T0" fmla="*/ 1 w 1"/>
                <a:gd name="T1" fmla="*/ 1 h 2"/>
                <a:gd name="T2" fmla="*/ 1 w 1"/>
                <a:gd name="T3" fmla="*/ 1 h 2"/>
                <a:gd name="T4" fmla="*/ 1 w 1"/>
                <a:gd name="T5" fmla="*/ 1 h 2"/>
                <a:gd name="T6" fmla="*/ 1 w 1"/>
                <a:gd name="T7" fmla="*/ 1 h 2"/>
                <a:gd name="T8" fmla="*/ 0 w 1"/>
                <a:gd name="T9" fmla="*/ 1 h 2"/>
                <a:gd name="T10" fmla="*/ 0 w 1"/>
                <a:gd name="T11" fmla="*/ 1 h 2"/>
                <a:gd name="T12" fmla="*/ 0 w 1"/>
                <a:gd name="T13" fmla="*/ 1 h 2"/>
                <a:gd name="T14" fmla="*/ 1 w 1"/>
                <a:gd name="T15" fmla="*/ 1 h 2"/>
                <a:gd name="T16" fmla="*/ 1 w 1"/>
                <a:gd name="T17" fmla="*/ 1 h 2"/>
                <a:gd name="T18" fmla="*/ 1 w 1"/>
                <a:gd name="T19" fmla="*/ 0 h 2"/>
                <a:gd name="T20" fmla="*/ 1 w 1"/>
                <a:gd name="T21" fmla="*/ 0 h 2"/>
                <a:gd name="T22" fmla="*/ 0 w 1"/>
                <a:gd name="T23" fmla="*/ 0 h 2"/>
                <a:gd name="T24" fmla="*/ 0 w 1"/>
                <a:gd name="T25" fmla="*/ 1 h 2"/>
                <a:gd name="T26" fmla="*/ 0 w 1"/>
                <a:gd name="T27" fmla="*/ 0 h 2"/>
                <a:gd name="T28" fmla="*/ 1 w 1"/>
                <a:gd name="T29" fmla="*/ 0 h 2"/>
                <a:gd name="T30" fmla="*/ 1 w 1"/>
                <a:gd name="T31" fmla="*/ 0 h 2"/>
                <a:gd name="T32" fmla="*/ 1 w 1"/>
                <a:gd name="T33" fmla="*/ 0 h 2"/>
                <a:gd name="T34" fmla="*/ 1 w 1"/>
                <a:gd name="T35" fmla="*/ 0 h 2"/>
                <a:gd name="T36" fmla="*/ 1 w 1"/>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2">
                  <a:moveTo>
                    <a:pt x="1" y="1"/>
                  </a:moveTo>
                  <a:cubicBezTo>
                    <a:pt x="1" y="1"/>
                    <a:pt x="1" y="1"/>
                    <a:pt x="1" y="1"/>
                  </a:cubicBezTo>
                  <a:cubicBezTo>
                    <a:pt x="1" y="1"/>
                    <a:pt x="1" y="1"/>
                    <a:pt x="1" y="1"/>
                  </a:cubicBezTo>
                  <a:cubicBezTo>
                    <a:pt x="1" y="1"/>
                    <a:pt x="1" y="1"/>
                    <a:pt x="1" y="1"/>
                  </a:cubicBezTo>
                  <a:cubicBezTo>
                    <a:pt x="0" y="2"/>
                    <a:pt x="0" y="2"/>
                    <a:pt x="0" y="1"/>
                  </a:cubicBezTo>
                  <a:cubicBezTo>
                    <a:pt x="0" y="1"/>
                    <a:pt x="0" y="1"/>
                    <a:pt x="0" y="1"/>
                  </a:cubicBezTo>
                  <a:cubicBezTo>
                    <a:pt x="0" y="1"/>
                    <a:pt x="0" y="1"/>
                    <a:pt x="0" y="1"/>
                  </a:cubicBezTo>
                  <a:cubicBezTo>
                    <a:pt x="0" y="1"/>
                    <a:pt x="0" y="1"/>
                    <a:pt x="1" y="1"/>
                  </a:cubicBezTo>
                  <a:cubicBezTo>
                    <a:pt x="1" y="1"/>
                    <a:pt x="1" y="1"/>
                    <a:pt x="1" y="1"/>
                  </a:cubicBezTo>
                  <a:close/>
                  <a:moveTo>
                    <a:pt x="1" y="0"/>
                  </a:moveTo>
                  <a:cubicBezTo>
                    <a:pt x="1" y="0"/>
                    <a:pt x="1" y="0"/>
                    <a:pt x="1" y="0"/>
                  </a:cubicBezTo>
                  <a:cubicBezTo>
                    <a:pt x="0" y="0"/>
                    <a:pt x="0" y="0"/>
                    <a:pt x="0" y="0"/>
                  </a:cubicBezTo>
                  <a:cubicBezTo>
                    <a:pt x="0" y="0"/>
                    <a:pt x="0" y="0"/>
                    <a:pt x="0" y="1"/>
                  </a:cubicBezTo>
                  <a:cubicBezTo>
                    <a:pt x="0" y="1"/>
                    <a:pt x="0" y="0"/>
                    <a:pt x="0" y="0"/>
                  </a:cubicBezTo>
                  <a:cubicBezTo>
                    <a:pt x="0" y="1"/>
                    <a:pt x="0"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21" name="Freeform 756">
              <a:extLst>
                <a:ext uri="{FF2B5EF4-FFF2-40B4-BE49-F238E27FC236}">
                  <a16:creationId xmlns:a16="http://schemas.microsoft.com/office/drawing/2014/main" id="{89BDBC7A-2A52-430B-80CB-6797BB45717B}"/>
                </a:ext>
              </a:extLst>
            </p:cNvPr>
            <p:cNvSpPr>
              <a:spLocks noEditPoints="1"/>
            </p:cNvSpPr>
            <p:nvPr/>
          </p:nvSpPr>
          <p:spPr bwMode="auto">
            <a:xfrm>
              <a:off x="4009076" y="4004678"/>
              <a:ext cx="10702" cy="7235"/>
            </a:xfrm>
            <a:custGeom>
              <a:avLst/>
              <a:gdLst>
                <a:gd name="T0" fmla="*/ 1 w 2"/>
                <a:gd name="T1" fmla="*/ 1 h 2"/>
                <a:gd name="T2" fmla="*/ 1 w 2"/>
                <a:gd name="T3" fmla="*/ 1 h 2"/>
                <a:gd name="T4" fmla="*/ 0 w 2"/>
                <a:gd name="T5" fmla="*/ 0 h 2"/>
                <a:gd name="T6" fmla="*/ 0 w 2"/>
                <a:gd name="T7" fmla="*/ 0 h 2"/>
                <a:gd name="T8" fmla="*/ 0 w 2"/>
                <a:gd name="T9" fmla="*/ 0 h 2"/>
                <a:gd name="T10" fmla="*/ 1 w 2"/>
                <a:gd name="T11" fmla="*/ 1 h 2"/>
                <a:gd name="T12" fmla="*/ 1 w 2"/>
                <a:gd name="T13" fmla="*/ 2 h 2"/>
                <a:gd name="T14" fmla="*/ 2 w 2"/>
                <a:gd name="T15" fmla="*/ 2 h 2"/>
                <a:gd name="T16" fmla="*/ 1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cubicBezTo>
                    <a:pt x="1" y="1"/>
                    <a:pt x="1" y="1"/>
                    <a:pt x="1" y="1"/>
                  </a:cubicBezTo>
                  <a:cubicBezTo>
                    <a:pt x="1" y="1"/>
                    <a:pt x="0" y="1"/>
                    <a:pt x="0" y="0"/>
                  </a:cubicBezTo>
                  <a:cubicBezTo>
                    <a:pt x="0" y="0"/>
                    <a:pt x="0" y="0"/>
                    <a:pt x="0" y="0"/>
                  </a:cubicBezTo>
                  <a:cubicBezTo>
                    <a:pt x="0" y="0"/>
                    <a:pt x="0" y="0"/>
                    <a:pt x="0" y="0"/>
                  </a:cubicBezTo>
                  <a:cubicBezTo>
                    <a:pt x="0" y="0"/>
                    <a:pt x="1" y="1"/>
                    <a:pt x="1" y="1"/>
                  </a:cubicBezTo>
                  <a:close/>
                  <a:moveTo>
                    <a:pt x="1" y="2"/>
                  </a:moveTo>
                  <a:cubicBezTo>
                    <a:pt x="1" y="2"/>
                    <a:pt x="2" y="2"/>
                    <a:pt x="2" y="2"/>
                  </a:cubicBezTo>
                  <a:cubicBezTo>
                    <a:pt x="2" y="2"/>
                    <a:pt x="2" y="2"/>
                    <a:pt x="1"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22" name="Freeform 757">
              <a:extLst>
                <a:ext uri="{FF2B5EF4-FFF2-40B4-BE49-F238E27FC236}">
                  <a16:creationId xmlns:a16="http://schemas.microsoft.com/office/drawing/2014/main" id="{6FB88C01-0E87-4D92-BC3A-1C53247EC024}"/>
                </a:ext>
              </a:extLst>
            </p:cNvPr>
            <p:cNvSpPr>
              <a:spLocks noEditPoints="1"/>
            </p:cNvSpPr>
            <p:nvPr/>
          </p:nvSpPr>
          <p:spPr bwMode="auto">
            <a:xfrm>
              <a:off x="3939516" y="3978633"/>
              <a:ext cx="14269" cy="2894"/>
            </a:xfrm>
            <a:custGeom>
              <a:avLst/>
              <a:gdLst>
                <a:gd name="T0" fmla="*/ 3 w 3"/>
                <a:gd name="T1" fmla="*/ 0 h 1"/>
                <a:gd name="T2" fmla="*/ 3 w 3"/>
                <a:gd name="T3" fmla="*/ 0 h 1"/>
                <a:gd name="T4" fmla="*/ 3 w 3"/>
                <a:gd name="T5" fmla="*/ 0 h 1"/>
                <a:gd name="T6" fmla="*/ 3 w 3"/>
                <a:gd name="T7" fmla="*/ 0 h 1"/>
                <a:gd name="T8" fmla="*/ 3 w 3"/>
                <a:gd name="T9" fmla="*/ 0 h 1"/>
                <a:gd name="T10" fmla="*/ 3 w 3"/>
                <a:gd name="T11" fmla="*/ 1 h 1"/>
                <a:gd name="T12" fmla="*/ 3 w 3"/>
                <a:gd name="T13" fmla="*/ 0 h 1"/>
                <a:gd name="T14" fmla="*/ 2 w 3"/>
                <a:gd name="T15" fmla="*/ 0 h 1"/>
                <a:gd name="T16" fmla="*/ 2 w 3"/>
                <a:gd name="T17" fmla="*/ 0 h 1"/>
                <a:gd name="T18" fmla="*/ 2 w 3"/>
                <a:gd name="T19" fmla="*/ 1 h 1"/>
                <a:gd name="T20" fmla="*/ 2 w 3"/>
                <a:gd name="T21" fmla="*/ 0 h 1"/>
                <a:gd name="T22" fmla="*/ 2 w 3"/>
                <a:gd name="T23" fmla="*/ 0 h 1"/>
                <a:gd name="T24" fmla="*/ 2 w 3"/>
                <a:gd name="T25" fmla="*/ 0 h 1"/>
                <a:gd name="T26" fmla="*/ 1 w 3"/>
                <a:gd name="T27" fmla="*/ 0 h 1"/>
                <a:gd name="T28" fmla="*/ 2 w 3"/>
                <a:gd name="T29" fmla="*/ 0 h 1"/>
                <a:gd name="T30" fmla="*/ 2 w 3"/>
                <a:gd name="T31" fmla="*/ 0 h 1"/>
                <a:gd name="T32" fmla="*/ 3 w 3"/>
                <a:gd name="T33" fmla="*/ 0 h 1"/>
                <a:gd name="T34" fmla="*/ 3 w 3"/>
                <a:gd name="T35" fmla="*/ 0 h 1"/>
                <a:gd name="T36" fmla="*/ 1 w 3"/>
                <a:gd name="T37" fmla="*/ 0 h 1"/>
                <a:gd name="T38" fmla="*/ 0 w 3"/>
                <a:gd name="T39" fmla="*/ 0 h 1"/>
                <a:gd name="T40" fmla="*/ 1 w 3"/>
                <a:gd name="T41" fmla="*/ 0 h 1"/>
                <a:gd name="T42" fmla="*/ 1 w 3"/>
                <a:gd name="T43" fmla="*/ 0 h 1"/>
                <a:gd name="T44" fmla="*/ 1 w 3"/>
                <a:gd name="T45" fmla="*/ 0 h 1"/>
                <a:gd name="T46" fmla="*/ 1 w 3"/>
                <a:gd name="T4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
                  <a:moveTo>
                    <a:pt x="3" y="0"/>
                  </a:moveTo>
                  <a:cubicBezTo>
                    <a:pt x="3" y="0"/>
                    <a:pt x="3" y="0"/>
                    <a:pt x="3" y="0"/>
                  </a:cubicBezTo>
                  <a:cubicBezTo>
                    <a:pt x="3" y="0"/>
                    <a:pt x="3" y="0"/>
                    <a:pt x="3" y="0"/>
                  </a:cubicBezTo>
                  <a:cubicBezTo>
                    <a:pt x="3" y="0"/>
                    <a:pt x="3" y="0"/>
                    <a:pt x="3" y="0"/>
                  </a:cubicBezTo>
                  <a:cubicBezTo>
                    <a:pt x="3" y="0"/>
                    <a:pt x="3" y="0"/>
                    <a:pt x="3" y="0"/>
                  </a:cubicBezTo>
                  <a:cubicBezTo>
                    <a:pt x="3" y="0"/>
                    <a:pt x="3" y="0"/>
                    <a:pt x="3" y="1"/>
                  </a:cubicBezTo>
                  <a:cubicBezTo>
                    <a:pt x="2" y="0"/>
                    <a:pt x="3" y="0"/>
                    <a:pt x="3" y="0"/>
                  </a:cubicBezTo>
                  <a:cubicBezTo>
                    <a:pt x="2" y="0"/>
                    <a:pt x="2" y="0"/>
                    <a:pt x="2" y="0"/>
                  </a:cubicBezTo>
                  <a:cubicBezTo>
                    <a:pt x="2" y="0"/>
                    <a:pt x="2" y="0"/>
                    <a:pt x="2" y="0"/>
                  </a:cubicBezTo>
                  <a:cubicBezTo>
                    <a:pt x="2" y="0"/>
                    <a:pt x="2" y="0"/>
                    <a:pt x="2" y="1"/>
                  </a:cubicBezTo>
                  <a:cubicBezTo>
                    <a:pt x="2" y="1"/>
                    <a:pt x="2" y="1"/>
                    <a:pt x="2" y="0"/>
                  </a:cubicBezTo>
                  <a:cubicBezTo>
                    <a:pt x="2" y="0"/>
                    <a:pt x="2" y="0"/>
                    <a:pt x="2" y="0"/>
                  </a:cubicBezTo>
                  <a:cubicBezTo>
                    <a:pt x="2" y="0"/>
                    <a:pt x="2" y="0"/>
                    <a:pt x="2" y="0"/>
                  </a:cubicBezTo>
                  <a:cubicBezTo>
                    <a:pt x="2" y="0"/>
                    <a:pt x="1" y="0"/>
                    <a:pt x="1" y="0"/>
                  </a:cubicBezTo>
                  <a:cubicBezTo>
                    <a:pt x="1" y="0"/>
                    <a:pt x="2" y="0"/>
                    <a:pt x="2" y="0"/>
                  </a:cubicBezTo>
                  <a:cubicBezTo>
                    <a:pt x="2" y="0"/>
                    <a:pt x="2" y="0"/>
                    <a:pt x="2" y="0"/>
                  </a:cubicBezTo>
                  <a:cubicBezTo>
                    <a:pt x="2" y="0"/>
                    <a:pt x="2" y="0"/>
                    <a:pt x="3" y="0"/>
                  </a:cubicBezTo>
                  <a:cubicBezTo>
                    <a:pt x="3" y="0"/>
                    <a:pt x="3" y="0"/>
                    <a:pt x="3" y="0"/>
                  </a:cubicBezTo>
                  <a:close/>
                  <a:moveTo>
                    <a:pt x="1" y="0"/>
                  </a:moveTo>
                  <a:cubicBezTo>
                    <a:pt x="1" y="0"/>
                    <a:pt x="1"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23" name="Freeform 758">
              <a:extLst>
                <a:ext uri="{FF2B5EF4-FFF2-40B4-BE49-F238E27FC236}">
                  <a16:creationId xmlns:a16="http://schemas.microsoft.com/office/drawing/2014/main" id="{CBFC7BFB-105D-4D28-87BA-69E2F1D8F32B}"/>
                </a:ext>
              </a:extLst>
            </p:cNvPr>
            <p:cNvSpPr>
              <a:spLocks/>
            </p:cNvSpPr>
            <p:nvPr/>
          </p:nvSpPr>
          <p:spPr bwMode="auto">
            <a:xfrm>
              <a:off x="4057235" y="4111751"/>
              <a:ext cx="8918" cy="7235"/>
            </a:xfrm>
            <a:custGeom>
              <a:avLst/>
              <a:gdLst>
                <a:gd name="T0" fmla="*/ 1 w 2"/>
                <a:gd name="T1" fmla="*/ 2 h 2"/>
                <a:gd name="T2" fmla="*/ 1 w 2"/>
                <a:gd name="T3" fmla="*/ 2 h 2"/>
                <a:gd name="T4" fmla="*/ 1 w 2"/>
                <a:gd name="T5" fmla="*/ 0 h 2"/>
                <a:gd name="T6" fmla="*/ 1 w 2"/>
                <a:gd name="T7" fmla="*/ 0 h 2"/>
                <a:gd name="T8" fmla="*/ 1 w 2"/>
                <a:gd name="T9" fmla="*/ 2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1" y="2"/>
                    <a:pt x="1" y="2"/>
                    <a:pt x="1" y="2"/>
                  </a:cubicBezTo>
                  <a:cubicBezTo>
                    <a:pt x="1" y="1"/>
                    <a:pt x="2" y="1"/>
                    <a:pt x="1" y="0"/>
                  </a:cubicBezTo>
                  <a:cubicBezTo>
                    <a:pt x="1" y="0"/>
                    <a:pt x="1" y="0"/>
                    <a:pt x="1" y="0"/>
                  </a:cubicBezTo>
                  <a:cubicBezTo>
                    <a:pt x="0" y="0"/>
                    <a:pt x="0" y="1"/>
                    <a:pt x="1" y="2"/>
                  </a:cubicBezTo>
                  <a:cubicBezTo>
                    <a:pt x="1" y="2"/>
                    <a:pt x="1" y="2"/>
                    <a:pt x="1"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24" name="Freeform 761">
              <a:extLst>
                <a:ext uri="{FF2B5EF4-FFF2-40B4-BE49-F238E27FC236}">
                  <a16:creationId xmlns:a16="http://schemas.microsoft.com/office/drawing/2014/main" id="{B21DE353-F6B7-471B-BE0D-79CDA89F1E5F}"/>
                </a:ext>
              </a:extLst>
            </p:cNvPr>
            <p:cNvSpPr>
              <a:spLocks noEditPoints="1"/>
            </p:cNvSpPr>
            <p:nvPr/>
          </p:nvSpPr>
          <p:spPr bwMode="auto">
            <a:xfrm>
              <a:off x="3823580" y="3981526"/>
              <a:ext cx="83830" cy="18810"/>
            </a:xfrm>
            <a:custGeom>
              <a:avLst/>
              <a:gdLst>
                <a:gd name="T0" fmla="*/ 18 w 18"/>
                <a:gd name="T1" fmla="*/ 3 h 5"/>
                <a:gd name="T2" fmla="*/ 16 w 18"/>
                <a:gd name="T3" fmla="*/ 3 h 5"/>
                <a:gd name="T4" fmla="*/ 18 w 18"/>
                <a:gd name="T5" fmla="*/ 3 h 5"/>
                <a:gd name="T6" fmla="*/ 15 w 18"/>
                <a:gd name="T7" fmla="*/ 1 h 5"/>
                <a:gd name="T8" fmla="*/ 15 w 18"/>
                <a:gd name="T9" fmla="*/ 1 h 5"/>
                <a:gd name="T10" fmla="*/ 15 w 18"/>
                <a:gd name="T11" fmla="*/ 1 h 5"/>
                <a:gd name="T12" fmla="*/ 15 w 18"/>
                <a:gd name="T13" fmla="*/ 1 h 5"/>
                <a:gd name="T14" fmla="*/ 13 w 18"/>
                <a:gd name="T15" fmla="*/ 1 h 5"/>
                <a:gd name="T16" fmla="*/ 13 w 18"/>
                <a:gd name="T17" fmla="*/ 1 h 5"/>
                <a:gd name="T18" fmla="*/ 12 w 18"/>
                <a:gd name="T19" fmla="*/ 1 h 5"/>
                <a:gd name="T20" fmla="*/ 11 w 18"/>
                <a:gd name="T21" fmla="*/ 1 h 5"/>
                <a:gd name="T22" fmla="*/ 9 w 18"/>
                <a:gd name="T23" fmla="*/ 1 h 5"/>
                <a:gd name="T24" fmla="*/ 8 w 18"/>
                <a:gd name="T25" fmla="*/ 1 h 5"/>
                <a:gd name="T26" fmla="*/ 8 w 18"/>
                <a:gd name="T27" fmla="*/ 1 h 5"/>
                <a:gd name="T28" fmla="*/ 6 w 18"/>
                <a:gd name="T29" fmla="*/ 1 h 5"/>
                <a:gd name="T30" fmla="*/ 6 w 18"/>
                <a:gd name="T31" fmla="*/ 1 h 5"/>
                <a:gd name="T32" fmla="*/ 6 w 18"/>
                <a:gd name="T33" fmla="*/ 1 h 5"/>
                <a:gd name="T34" fmla="*/ 5 w 18"/>
                <a:gd name="T35" fmla="*/ 1 h 5"/>
                <a:gd name="T36" fmla="*/ 5 w 18"/>
                <a:gd name="T37" fmla="*/ 2 h 5"/>
                <a:gd name="T38" fmla="*/ 5 w 18"/>
                <a:gd name="T39" fmla="*/ 3 h 5"/>
                <a:gd name="T40" fmla="*/ 5 w 18"/>
                <a:gd name="T41" fmla="*/ 4 h 5"/>
                <a:gd name="T42" fmla="*/ 6 w 18"/>
                <a:gd name="T43" fmla="*/ 4 h 5"/>
                <a:gd name="T44" fmla="*/ 6 w 18"/>
                <a:gd name="T45" fmla="*/ 4 h 5"/>
                <a:gd name="T46" fmla="*/ 7 w 18"/>
                <a:gd name="T47" fmla="*/ 4 h 5"/>
                <a:gd name="T48" fmla="*/ 8 w 18"/>
                <a:gd name="T49" fmla="*/ 4 h 5"/>
                <a:gd name="T50" fmla="*/ 9 w 18"/>
                <a:gd name="T51" fmla="*/ 4 h 5"/>
                <a:gd name="T52" fmla="*/ 9 w 18"/>
                <a:gd name="T53" fmla="*/ 4 h 5"/>
                <a:gd name="T54" fmla="*/ 9 w 18"/>
                <a:gd name="T55" fmla="*/ 4 h 5"/>
                <a:gd name="T56" fmla="*/ 11 w 18"/>
                <a:gd name="T57" fmla="*/ 5 h 5"/>
                <a:gd name="T58" fmla="*/ 11 w 18"/>
                <a:gd name="T59" fmla="*/ 5 h 5"/>
                <a:gd name="T60" fmla="*/ 14 w 18"/>
                <a:gd name="T61" fmla="*/ 4 h 5"/>
                <a:gd name="T62" fmla="*/ 15 w 18"/>
                <a:gd name="T63" fmla="*/ 4 h 5"/>
                <a:gd name="T64" fmla="*/ 15 w 18"/>
                <a:gd name="T65" fmla="*/ 3 h 5"/>
                <a:gd name="T66" fmla="*/ 16 w 18"/>
                <a:gd name="T67" fmla="*/ 2 h 5"/>
                <a:gd name="T68" fmla="*/ 15 w 18"/>
                <a:gd name="T69" fmla="*/ 1 h 5"/>
                <a:gd name="T70" fmla="*/ 1 w 18"/>
                <a:gd name="T71" fmla="*/ 3 h 5"/>
                <a:gd name="T72" fmla="*/ 0 w 18"/>
                <a:gd name="T73" fmla="*/ 4 h 5"/>
                <a:gd name="T74" fmla="*/ 1 w 18"/>
                <a:gd name="T75" fmla="*/ 4 h 5"/>
                <a:gd name="T76" fmla="*/ 1 w 18"/>
                <a:gd name="T77" fmla="*/ 3 h 5"/>
                <a:gd name="T78" fmla="*/ 1 w 18"/>
                <a:gd name="T7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5">
                  <a:moveTo>
                    <a:pt x="18" y="3"/>
                  </a:moveTo>
                  <a:cubicBezTo>
                    <a:pt x="17" y="3"/>
                    <a:pt x="17" y="4"/>
                    <a:pt x="16" y="3"/>
                  </a:cubicBezTo>
                  <a:cubicBezTo>
                    <a:pt x="17" y="3"/>
                    <a:pt x="17" y="3"/>
                    <a:pt x="18" y="3"/>
                  </a:cubicBezTo>
                  <a:close/>
                  <a:moveTo>
                    <a:pt x="15" y="1"/>
                  </a:moveTo>
                  <a:cubicBezTo>
                    <a:pt x="15" y="1"/>
                    <a:pt x="15" y="1"/>
                    <a:pt x="15" y="1"/>
                  </a:cubicBezTo>
                  <a:cubicBezTo>
                    <a:pt x="15" y="1"/>
                    <a:pt x="15" y="1"/>
                    <a:pt x="15" y="1"/>
                  </a:cubicBezTo>
                  <a:cubicBezTo>
                    <a:pt x="15" y="1"/>
                    <a:pt x="15" y="1"/>
                    <a:pt x="15" y="1"/>
                  </a:cubicBezTo>
                  <a:cubicBezTo>
                    <a:pt x="14" y="1"/>
                    <a:pt x="14" y="1"/>
                    <a:pt x="13" y="1"/>
                  </a:cubicBezTo>
                  <a:cubicBezTo>
                    <a:pt x="13" y="1"/>
                    <a:pt x="13" y="1"/>
                    <a:pt x="13" y="1"/>
                  </a:cubicBezTo>
                  <a:cubicBezTo>
                    <a:pt x="13" y="1"/>
                    <a:pt x="13" y="1"/>
                    <a:pt x="12" y="1"/>
                  </a:cubicBezTo>
                  <a:cubicBezTo>
                    <a:pt x="12" y="1"/>
                    <a:pt x="11" y="1"/>
                    <a:pt x="11" y="1"/>
                  </a:cubicBezTo>
                  <a:cubicBezTo>
                    <a:pt x="10" y="1"/>
                    <a:pt x="9" y="1"/>
                    <a:pt x="9" y="1"/>
                  </a:cubicBezTo>
                  <a:cubicBezTo>
                    <a:pt x="9" y="1"/>
                    <a:pt x="8" y="1"/>
                    <a:pt x="8" y="1"/>
                  </a:cubicBezTo>
                  <a:cubicBezTo>
                    <a:pt x="8" y="0"/>
                    <a:pt x="8" y="1"/>
                    <a:pt x="8" y="1"/>
                  </a:cubicBezTo>
                  <a:cubicBezTo>
                    <a:pt x="7" y="1"/>
                    <a:pt x="7" y="1"/>
                    <a:pt x="6" y="1"/>
                  </a:cubicBezTo>
                  <a:cubicBezTo>
                    <a:pt x="6" y="0"/>
                    <a:pt x="6" y="1"/>
                    <a:pt x="6" y="1"/>
                  </a:cubicBezTo>
                  <a:cubicBezTo>
                    <a:pt x="5" y="1"/>
                    <a:pt x="6" y="1"/>
                    <a:pt x="6" y="1"/>
                  </a:cubicBezTo>
                  <a:cubicBezTo>
                    <a:pt x="6" y="1"/>
                    <a:pt x="5" y="1"/>
                    <a:pt x="5" y="1"/>
                  </a:cubicBezTo>
                  <a:cubicBezTo>
                    <a:pt x="5" y="2"/>
                    <a:pt x="5" y="2"/>
                    <a:pt x="5" y="2"/>
                  </a:cubicBezTo>
                  <a:cubicBezTo>
                    <a:pt x="5" y="2"/>
                    <a:pt x="6" y="3"/>
                    <a:pt x="5" y="3"/>
                  </a:cubicBezTo>
                  <a:cubicBezTo>
                    <a:pt x="5" y="3"/>
                    <a:pt x="5" y="4"/>
                    <a:pt x="5" y="4"/>
                  </a:cubicBezTo>
                  <a:cubicBezTo>
                    <a:pt x="5" y="4"/>
                    <a:pt x="5" y="4"/>
                    <a:pt x="6" y="4"/>
                  </a:cubicBezTo>
                  <a:cubicBezTo>
                    <a:pt x="6" y="4"/>
                    <a:pt x="6" y="5"/>
                    <a:pt x="6" y="4"/>
                  </a:cubicBezTo>
                  <a:cubicBezTo>
                    <a:pt x="7" y="4"/>
                    <a:pt x="7" y="4"/>
                    <a:pt x="7" y="4"/>
                  </a:cubicBezTo>
                  <a:cubicBezTo>
                    <a:pt x="7" y="5"/>
                    <a:pt x="8" y="5"/>
                    <a:pt x="8" y="4"/>
                  </a:cubicBezTo>
                  <a:cubicBezTo>
                    <a:pt x="8" y="4"/>
                    <a:pt x="8" y="4"/>
                    <a:pt x="9" y="4"/>
                  </a:cubicBezTo>
                  <a:cubicBezTo>
                    <a:pt x="9" y="4"/>
                    <a:pt x="9" y="4"/>
                    <a:pt x="9" y="4"/>
                  </a:cubicBezTo>
                  <a:cubicBezTo>
                    <a:pt x="9" y="4"/>
                    <a:pt x="9" y="4"/>
                    <a:pt x="9" y="4"/>
                  </a:cubicBezTo>
                  <a:cubicBezTo>
                    <a:pt x="10" y="4"/>
                    <a:pt x="10" y="4"/>
                    <a:pt x="11" y="5"/>
                  </a:cubicBezTo>
                  <a:cubicBezTo>
                    <a:pt x="11" y="5"/>
                    <a:pt x="11" y="5"/>
                    <a:pt x="11" y="5"/>
                  </a:cubicBezTo>
                  <a:cubicBezTo>
                    <a:pt x="12" y="5"/>
                    <a:pt x="13" y="4"/>
                    <a:pt x="14" y="4"/>
                  </a:cubicBezTo>
                  <a:cubicBezTo>
                    <a:pt x="14" y="4"/>
                    <a:pt x="14" y="4"/>
                    <a:pt x="15" y="4"/>
                  </a:cubicBezTo>
                  <a:cubicBezTo>
                    <a:pt x="15" y="3"/>
                    <a:pt x="15" y="3"/>
                    <a:pt x="15" y="3"/>
                  </a:cubicBezTo>
                  <a:cubicBezTo>
                    <a:pt x="16" y="3"/>
                    <a:pt x="16" y="2"/>
                    <a:pt x="16" y="2"/>
                  </a:cubicBezTo>
                  <a:cubicBezTo>
                    <a:pt x="16" y="2"/>
                    <a:pt x="16" y="1"/>
                    <a:pt x="15" y="1"/>
                  </a:cubicBezTo>
                  <a:close/>
                  <a:moveTo>
                    <a:pt x="1" y="3"/>
                  </a:moveTo>
                  <a:cubicBezTo>
                    <a:pt x="1" y="3"/>
                    <a:pt x="0" y="3"/>
                    <a:pt x="0" y="4"/>
                  </a:cubicBezTo>
                  <a:cubicBezTo>
                    <a:pt x="0" y="4"/>
                    <a:pt x="0" y="4"/>
                    <a:pt x="1" y="4"/>
                  </a:cubicBezTo>
                  <a:cubicBezTo>
                    <a:pt x="1" y="4"/>
                    <a:pt x="1" y="4"/>
                    <a:pt x="1" y="3"/>
                  </a:cubicBezTo>
                  <a:cubicBezTo>
                    <a:pt x="1" y="3"/>
                    <a:pt x="1" y="3"/>
                    <a:pt x="1" y="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25" name="Freeform 762">
              <a:extLst>
                <a:ext uri="{FF2B5EF4-FFF2-40B4-BE49-F238E27FC236}">
                  <a16:creationId xmlns:a16="http://schemas.microsoft.com/office/drawing/2014/main" id="{451BE0A9-364B-4EB5-A479-56C6B09DCD08}"/>
                </a:ext>
              </a:extLst>
            </p:cNvPr>
            <p:cNvSpPr>
              <a:spLocks/>
            </p:cNvSpPr>
            <p:nvPr/>
          </p:nvSpPr>
          <p:spPr bwMode="auto">
            <a:xfrm>
              <a:off x="3345570" y="4217378"/>
              <a:ext cx="187279" cy="65113"/>
            </a:xfrm>
            <a:custGeom>
              <a:avLst/>
              <a:gdLst>
                <a:gd name="T0" fmla="*/ 36 w 40"/>
                <a:gd name="T1" fmla="*/ 13 h 17"/>
                <a:gd name="T2" fmla="*/ 38 w 40"/>
                <a:gd name="T3" fmla="*/ 12 h 17"/>
                <a:gd name="T4" fmla="*/ 39 w 40"/>
                <a:gd name="T5" fmla="*/ 11 h 17"/>
                <a:gd name="T6" fmla="*/ 38 w 40"/>
                <a:gd name="T7" fmla="*/ 6 h 17"/>
                <a:gd name="T8" fmla="*/ 38 w 40"/>
                <a:gd name="T9" fmla="*/ 6 h 17"/>
                <a:gd name="T10" fmla="*/ 35 w 40"/>
                <a:gd name="T11" fmla="*/ 4 h 17"/>
                <a:gd name="T12" fmla="*/ 33 w 40"/>
                <a:gd name="T13" fmla="*/ 2 h 17"/>
                <a:gd name="T14" fmla="*/ 32 w 40"/>
                <a:gd name="T15" fmla="*/ 2 h 17"/>
                <a:gd name="T16" fmla="*/ 29 w 40"/>
                <a:gd name="T17" fmla="*/ 1 h 17"/>
                <a:gd name="T18" fmla="*/ 27 w 40"/>
                <a:gd name="T19" fmla="*/ 0 h 17"/>
                <a:gd name="T20" fmla="*/ 24 w 40"/>
                <a:gd name="T21" fmla="*/ 0 h 17"/>
                <a:gd name="T22" fmla="*/ 21 w 40"/>
                <a:gd name="T23" fmla="*/ 2 h 17"/>
                <a:gd name="T24" fmla="*/ 18 w 40"/>
                <a:gd name="T25" fmla="*/ 3 h 17"/>
                <a:gd name="T26" fmla="*/ 14 w 40"/>
                <a:gd name="T27" fmla="*/ 6 h 17"/>
                <a:gd name="T28" fmla="*/ 9 w 40"/>
                <a:gd name="T29" fmla="*/ 4 h 17"/>
                <a:gd name="T30" fmla="*/ 9 w 40"/>
                <a:gd name="T31" fmla="*/ 3 h 17"/>
                <a:gd name="T32" fmla="*/ 9 w 40"/>
                <a:gd name="T33" fmla="*/ 4 h 17"/>
                <a:gd name="T34" fmla="*/ 6 w 40"/>
                <a:gd name="T35" fmla="*/ 4 h 17"/>
                <a:gd name="T36" fmla="*/ 5 w 40"/>
                <a:gd name="T37" fmla="*/ 3 h 17"/>
                <a:gd name="T38" fmla="*/ 4 w 40"/>
                <a:gd name="T39" fmla="*/ 0 h 17"/>
                <a:gd name="T40" fmla="*/ 3 w 40"/>
                <a:gd name="T41" fmla="*/ 1 h 17"/>
                <a:gd name="T42" fmla="*/ 2 w 40"/>
                <a:gd name="T43" fmla="*/ 1 h 17"/>
                <a:gd name="T44" fmla="*/ 1 w 40"/>
                <a:gd name="T45" fmla="*/ 3 h 17"/>
                <a:gd name="T46" fmla="*/ 2 w 40"/>
                <a:gd name="T47" fmla="*/ 5 h 17"/>
                <a:gd name="T48" fmla="*/ 2 w 40"/>
                <a:gd name="T49" fmla="*/ 6 h 17"/>
                <a:gd name="T50" fmla="*/ 0 w 40"/>
                <a:gd name="T51" fmla="*/ 9 h 17"/>
                <a:gd name="T52" fmla="*/ 1 w 40"/>
                <a:gd name="T53" fmla="*/ 10 h 17"/>
                <a:gd name="T54" fmla="*/ 2 w 40"/>
                <a:gd name="T55" fmla="*/ 10 h 17"/>
                <a:gd name="T56" fmla="*/ 3 w 40"/>
                <a:gd name="T57" fmla="*/ 9 h 17"/>
                <a:gd name="T58" fmla="*/ 5 w 40"/>
                <a:gd name="T59" fmla="*/ 8 h 17"/>
                <a:gd name="T60" fmla="*/ 6 w 40"/>
                <a:gd name="T61" fmla="*/ 9 h 17"/>
                <a:gd name="T62" fmla="*/ 9 w 40"/>
                <a:gd name="T63" fmla="*/ 10 h 17"/>
                <a:gd name="T64" fmla="*/ 12 w 40"/>
                <a:gd name="T65" fmla="*/ 13 h 17"/>
                <a:gd name="T66" fmla="*/ 13 w 40"/>
                <a:gd name="T67" fmla="*/ 12 h 17"/>
                <a:gd name="T68" fmla="*/ 15 w 40"/>
                <a:gd name="T69" fmla="*/ 14 h 17"/>
                <a:gd name="T70" fmla="*/ 16 w 40"/>
                <a:gd name="T71" fmla="*/ 16 h 17"/>
                <a:gd name="T72" fmla="*/ 18 w 40"/>
                <a:gd name="T73" fmla="*/ 16 h 17"/>
                <a:gd name="T74" fmla="*/ 19 w 40"/>
                <a:gd name="T75" fmla="*/ 15 h 17"/>
                <a:gd name="T76" fmla="*/ 21 w 40"/>
                <a:gd name="T77" fmla="*/ 14 h 17"/>
                <a:gd name="T78" fmla="*/ 18 w 40"/>
                <a:gd name="T79" fmla="*/ 11 h 17"/>
                <a:gd name="T80" fmla="*/ 18 w 40"/>
                <a:gd name="T81" fmla="*/ 9 h 17"/>
                <a:gd name="T82" fmla="*/ 22 w 40"/>
                <a:gd name="T83" fmla="*/ 7 h 17"/>
                <a:gd name="T84" fmla="*/ 23 w 40"/>
                <a:gd name="T85" fmla="*/ 5 h 17"/>
                <a:gd name="T86" fmla="*/ 26 w 40"/>
                <a:gd name="T87" fmla="*/ 4 h 17"/>
                <a:gd name="T88" fmla="*/ 29 w 40"/>
                <a:gd name="T89" fmla="*/ 5 h 17"/>
                <a:gd name="T90" fmla="*/ 31 w 40"/>
                <a:gd name="T91" fmla="*/ 8 h 17"/>
                <a:gd name="T92" fmla="*/ 32 w 40"/>
                <a:gd name="T93" fmla="*/ 8 h 17"/>
                <a:gd name="T94" fmla="*/ 33 w 40"/>
                <a:gd name="T95" fmla="*/ 8 h 17"/>
                <a:gd name="T96" fmla="*/ 34 w 40"/>
                <a:gd name="T97" fmla="*/ 8 h 17"/>
                <a:gd name="T98" fmla="*/ 33 w 40"/>
                <a:gd name="T99" fmla="*/ 9 h 17"/>
                <a:gd name="T100" fmla="*/ 32 w 40"/>
                <a:gd name="T101" fmla="*/ 10 h 17"/>
                <a:gd name="T102" fmla="*/ 32 w 40"/>
                <a:gd name="T103" fmla="*/ 12 h 17"/>
                <a:gd name="T104" fmla="*/ 33 w 40"/>
                <a:gd name="T105" fmla="*/ 15 h 17"/>
                <a:gd name="T106" fmla="*/ 35 w 40"/>
                <a:gd name="T10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17">
                  <a:moveTo>
                    <a:pt x="36" y="15"/>
                  </a:moveTo>
                  <a:cubicBezTo>
                    <a:pt x="36" y="14"/>
                    <a:pt x="36" y="13"/>
                    <a:pt x="36" y="13"/>
                  </a:cubicBezTo>
                  <a:cubicBezTo>
                    <a:pt x="36" y="13"/>
                    <a:pt x="37" y="13"/>
                    <a:pt x="37" y="14"/>
                  </a:cubicBezTo>
                  <a:cubicBezTo>
                    <a:pt x="37" y="13"/>
                    <a:pt x="38" y="13"/>
                    <a:pt x="38" y="12"/>
                  </a:cubicBezTo>
                  <a:cubicBezTo>
                    <a:pt x="38" y="12"/>
                    <a:pt x="38" y="12"/>
                    <a:pt x="38" y="12"/>
                  </a:cubicBezTo>
                  <a:cubicBezTo>
                    <a:pt x="38" y="11"/>
                    <a:pt x="38" y="11"/>
                    <a:pt x="39" y="11"/>
                  </a:cubicBezTo>
                  <a:cubicBezTo>
                    <a:pt x="39" y="11"/>
                    <a:pt x="40" y="11"/>
                    <a:pt x="40" y="11"/>
                  </a:cubicBezTo>
                  <a:cubicBezTo>
                    <a:pt x="39" y="10"/>
                    <a:pt x="39" y="8"/>
                    <a:pt x="38" y="6"/>
                  </a:cubicBezTo>
                  <a:cubicBezTo>
                    <a:pt x="38" y="6"/>
                    <a:pt x="38" y="6"/>
                    <a:pt x="38" y="7"/>
                  </a:cubicBezTo>
                  <a:cubicBezTo>
                    <a:pt x="38" y="6"/>
                    <a:pt x="38" y="6"/>
                    <a:pt x="38" y="6"/>
                  </a:cubicBezTo>
                  <a:cubicBezTo>
                    <a:pt x="38" y="6"/>
                    <a:pt x="37" y="6"/>
                    <a:pt x="37" y="5"/>
                  </a:cubicBezTo>
                  <a:cubicBezTo>
                    <a:pt x="37" y="5"/>
                    <a:pt x="36" y="4"/>
                    <a:pt x="35" y="4"/>
                  </a:cubicBezTo>
                  <a:cubicBezTo>
                    <a:pt x="35" y="4"/>
                    <a:pt x="34" y="2"/>
                    <a:pt x="34" y="2"/>
                  </a:cubicBezTo>
                  <a:cubicBezTo>
                    <a:pt x="33" y="2"/>
                    <a:pt x="33" y="2"/>
                    <a:pt x="33" y="2"/>
                  </a:cubicBezTo>
                  <a:cubicBezTo>
                    <a:pt x="33" y="2"/>
                    <a:pt x="33" y="2"/>
                    <a:pt x="33" y="2"/>
                  </a:cubicBezTo>
                  <a:cubicBezTo>
                    <a:pt x="32" y="2"/>
                    <a:pt x="32" y="2"/>
                    <a:pt x="32" y="2"/>
                  </a:cubicBezTo>
                  <a:cubicBezTo>
                    <a:pt x="31" y="1"/>
                    <a:pt x="31" y="1"/>
                    <a:pt x="30" y="1"/>
                  </a:cubicBezTo>
                  <a:cubicBezTo>
                    <a:pt x="30" y="1"/>
                    <a:pt x="29" y="1"/>
                    <a:pt x="29" y="1"/>
                  </a:cubicBezTo>
                  <a:cubicBezTo>
                    <a:pt x="28" y="1"/>
                    <a:pt x="28" y="1"/>
                    <a:pt x="28" y="1"/>
                  </a:cubicBezTo>
                  <a:cubicBezTo>
                    <a:pt x="27" y="1"/>
                    <a:pt x="27" y="1"/>
                    <a:pt x="27" y="0"/>
                  </a:cubicBezTo>
                  <a:cubicBezTo>
                    <a:pt x="27" y="0"/>
                    <a:pt x="27" y="0"/>
                    <a:pt x="26" y="0"/>
                  </a:cubicBezTo>
                  <a:cubicBezTo>
                    <a:pt x="25" y="0"/>
                    <a:pt x="25" y="0"/>
                    <a:pt x="24" y="0"/>
                  </a:cubicBezTo>
                  <a:cubicBezTo>
                    <a:pt x="23" y="0"/>
                    <a:pt x="23" y="0"/>
                    <a:pt x="23" y="0"/>
                  </a:cubicBezTo>
                  <a:cubicBezTo>
                    <a:pt x="22" y="1"/>
                    <a:pt x="21" y="2"/>
                    <a:pt x="21" y="2"/>
                  </a:cubicBezTo>
                  <a:cubicBezTo>
                    <a:pt x="20" y="2"/>
                    <a:pt x="20" y="3"/>
                    <a:pt x="20" y="3"/>
                  </a:cubicBezTo>
                  <a:cubicBezTo>
                    <a:pt x="19" y="3"/>
                    <a:pt x="19" y="3"/>
                    <a:pt x="18" y="3"/>
                  </a:cubicBezTo>
                  <a:cubicBezTo>
                    <a:pt x="17" y="3"/>
                    <a:pt x="17" y="4"/>
                    <a:pt x="16" y="4"/>
                  </a:cubicBezTo>
                  <a:cubicBezTo>
                    <a:pt x="15" y="5"/>
                    <a:pt x="15" y="5"/>
                    <a:pt x="14" y="6"/>
                  </a:cubicBezTo>
                  <a:cubicBezTo>
                    <a:pt x="13" y="6"/>
                    <a:pt x="12" y="6"/>
                    <a:pt x="11" y="5"/>
                  </a:cubicBezTo>
                  <a:cubicBezTo>
                    <a:pt x="11" y="5"/>
                    <a:pt x="10" y="5"/>
                    <a:pt x="9" y="4"/>
                  </a:cubicBezTo>
                  <a:cubicBezTo>
                    <a:pt x="9" y="4"/>
                    <a:pt x="9" y="4"/>
                    <a:pt x="9" y="4"/>
                  </a:cubicBezTo>
                  <a:cubicBezTo>
                    <a:pt x="9" y="3"/>
                    <a:pt x="9" y="3"/>
                    <a:pt x="9" y="3"/>
                  </a:cubicBezTo>
                  <a:cubicBezTo>
                    <a:pt x="8" y="3"/>
                    <a:pt x="8" y="3"/>
                    <a:pt x="8" y="3"/>
                  </a:cubicBezTo>
                  <a:cubicBezTo>
                    <a:pt x="8" y="3"/>
                    <a:pt x="8" y="4"/>
                    <a:pt x="9" y="4"/>
                  </a:cubicBezTo>
                  <a:cubicBezTo>
                    <a:pt x="8" y="4"/>
                    <a:pt x="7" y="4"/>
                    <a:pt x="6" y="4"/>
                  </a:cubicBezTo>
                  <a:cubicBezTo>
                    <a:pt x="6" y="4"/>
                    <a:pt x="6" y="4"/>
                    <a:pt x="6" y="4"/>
                  </a:cubicBezTo>
                  <a:cubicBezTo>
                    <a:pt x="6" y="3"/>
                    <a:pt x="6" y="3"/>
                    <a:pt x="6" y="3"/>
                  </a:cubicBezTo>
                  <a:cubicBezTo>
                    <a:pt x="6" y="3"/>
                    <a:pt x="5" y="3"/>
                    <a:pt x="5" y="3"/>
                  </a:cubicBezTo>
                  <a:cubicBezTo>
                    <a:pt x="5" y="2"/>
                    <a:pt x="5" y="2"/>
                    <a:pt x="5" y="2"/>
                  </a:cubicBezTo>
                  <a:cubicBezTo>
                    <a:pt x="5" y="1"/>
                    <a:pt x="4" y="1"/>
                    <a:pt x="4" y="0"/>
                  </a:cubicBezTo>
                  <a:cubicBezTo>
                    <a:pt x="4" y="0"/>
                    <a:pt x="4" y="0"/>
                    <a:pt x="4" y="0"/>
                  </a:cubicBezTo>
                  <a:cubicBezTo>
                    <a:pt x="3" y="0"/>
                    <a:pt x="3" y="1"/>
                    <a:pt x="3" y="1"/>
                  </a:cubicBezTo>
                  <a:cubicBezTo>
                    <a:pt x="3" y="1"/>
                    <a:pt x="2" y="0"/>
                    <a:pt x="2" y="0"/>
                  </a:cubicBezTo>
                  <a:cubicBezTo>
                    <a:pt x="2" y="0"/>
                    <a:pt x="2" y="1"/>
                    <a:pt x="2" y="1"/>
                  </a:cubicBezTo>
                  <a:cubicBezTo>
                    <a:pt x="2" y="1"/>
                    <a:pt x="1" y="1"/>
                    <a:pt x="1" y="1"/>
                  </a:cubicBezTo>
                  <a:cubicBezTo>
                    <a:pt x="1" y="1"/>
                    <a:pt x="1" y="3"/>
                    <a:pt x="1" y="3"/>
                  </a:cubicBezTo>
                  <a:cubicBezTo>
                    <a:pt x="1" y="3"/>
                    <a:pt x="2" y="4"/>
                    <a:pt x="2" y="4"/>
                  </a:cubicBezTo>
                  <a:cubicBezTo>
                    <a:pt x="2" y="4"/>
                    <a:pt x="2" y="5"/>
                    <a:pt x="2" y="5"/>
                  </a:cubicBezTo>
                  <a:cubicBezTo>
                    <a:pt x="2" y="5"/>
                    <a:pt x="1" y="5"/>
                    <a:pt x="1" y="6"/>
                  </a:cubicBezTo>
                  <a:cubicBezTo>
                    <a:pt x="1" y="6"/>
                    <a:pt x="2" y="6"/>
                    <a:pt x="2" y="6"/>
                  </a:cubicBezTo>
                  <a:cubicBezTo>
                    <a:pt x="2" y="7"/>
                    <a:pt x="2" y="8"/>
                    <a:pt x="2" y="8"/>
                  </a:cubicBezTo>
                  <a:cubicBezTo>
                    <a:pt x="0" y="9"/>
                    <a:pt x="0" y="9"/>
                    <a:pt x="0" y="9"/>
                  </a:cubicBezTo>
                  <a:cubicBezTo>
                    <a:pt x="0" y="9"/>
                    <a:pt x="0" y="9"/>
                    <a:pt x="1" y="9"/>
                  </a:cubicBezTo>
                  <a:cubicBezTo>
                    <a:pt x="1" y="9"/>
                    <a:pt x="1" y="10"/>
                    <a:pt x="1" y="10"/>
                  </a:cubicBezTo>
                  <a:cubicBezTo>
                    <a:pt x="1" y="10"/>
                    <a:pt x="1" y="10"/>
                    <a:pt x="2" y="10"/>
                  </a:cubicBezTo>
                  <a:cubicBezTo>
                    <a:pt x="2" y="11"/>
                    <a:pt x="2" y="10"/>
                    <a:pt x="2" y="10"/>
                  </a:cubicBezTo>
                  <a:cubicBezTo>
                    <a:pt x="2" y="9"/>
                    <a:pt x="2" y="9"/>
                    <a:pt x="2" y="9"/>
                  </a:cubicBezTo>
                  <a:cubicBezTo>
                    <a:pt x="2" y="8"/>
                    <a:pt x="3" y="9"/>
                    <a:pt x="3" y="9"/>
                  </a:cubicBezTo>
                  <a:cubicBezTo>
                    <a:pt x="4" y="9"/>
                    <a:pt x="4" y="9"/>
                    <a:pt x="5" y="9"/>
                  </a:cubicBezTo>
                  <a:cubicBezTo>
                    <a:pt x="5" y="9"/>
                    <a:pt x="5" y="9"/>
                    <a:pt x="5" y="8"/>
                  </a:cubicBezTo>
                  <a:cubicBezTo>
                    <a:pt x="6" y="8"/>
                    <a:pt x="6" y="9"/>
                    <a:pt x="6" y="9"/>
                  </a:cubicBezTo>
                  <a:cubicBezTo>
                    <a:pt x="6" y="9"/>
                    <a:pt x="6" y="9"/>
                    <a:pt x="6" y="9"/>
                  </a:cubicBezTo>
                  <a:cubicBezTo>
                    <a:pt x="7" y="9"/>
                    <a:pt x="8" y="9"/>
                    <a:pt x="8" y="10"/>
                  </a:cubicBezTo>
                  <a:cubicBezTo>
                    <a:pt x="8" y="10"/>
                    <a:pt x="9" y="10"/>
                    <a:pt x="9" y="10"/>
                  </a:cubicBezTo>
                  <a:cubicBezTo>
                    <a:pt x="9" y="11"/>
                    <a:pt x="10" y="12"/>
                    <a:pt x="10" y="12"/>
                  </a:cubicBezTo>
                  <a:cubicBezTo>
                    <a:pt x="10" y="13"/>
                    <a:pt x="11" y="13"/>
                    <a:pt x="12" y="13"/>
                  </a:cubicBezTo>
                  <a:cubicBezTo>
                    <a:pt x="12" y="13"/>
                    <a:pt x="12" y="13"/>
                    <a:pt x="13" y="13"/>
                  </a:cubicBezTo>
                  <a:cubicBezTo>
                    <a:pt x="14" y="13"/>
                    <a:pt x="13" y="12"/>
                    <a:pt x="13" y="12"/>
                  </a:cubicBezTo>
                  <a:cubicBezTo>
                    <a:pt x="13" y="12"/>
                    <a:pt x="14" y="12"/>
                    <a:pt x="14" y="13"/>
                  </a:cubicBezTo>
                  <a:cubicBezTo>
                    <a:pt x="14" y="13"/>
                    <a:pt x="15" y="14"/>
                    <a:pt x="15" y="14"/>
                  </a:cubicBezTo>
                  <a:cubicBezTo>
                    <a:pt x="15" y="14"/>
                    <a:pt x="15" y="15"/>
                    <a:pt x="15" y="16"/>
                  </a:cubicBezTo>
                  <a:cubicBezTo>
                    <a:pt x="15" y="17"/>
                    <a:pt x="16" y="16"/>
                    <a:pt x="16" y="16"/>
                  </a:cubicBezTo>
                  <a:cubicBezTo>
                    <a:pt x="16" y="16"/>
                    <a:pt x="16" y="16"/>
                    <a:pt x="17" y="16"/>
                  </a:cubicBezTo>
                  <a:cubicBezTo>
                    <a:pt x="17" y="16"/>
                    <a:pt x="17" y="16"/>
                    <a:pt x="18" y="16"/>
                  </a:cubicBezTo>
                  <a:cubicBezTo>
                    <a:pt x="18" y="16"/>
                    <a:pt x="18" y="16"/>
                    <a:pt x="18" y="15"/>
                  </a:cubicBezTo>
                  <a:cubicBezTo>
                    <a:pt x="18" y="15"/>
                    <a:pt x="19" y="15"/>
                    <a:pt x="19" y="15"/>
                  </a:cubicBezTo>
                  <a:cubicBezTo>
                    <a:pt x="19" y="15"/>
                    <a:pt x="21" y="15"/>
                    <a:pt x="21" y="14"/>
                  </a:cubicBezTo>
                  <a:cubicBezTo>
                    <a:pt x="21" y="14"/>
                    <a:pt x="21" y="14"/>
                    <a:pt x="21" y="14"/>
                  </a:cubicBezTo>
                  <a:cubicBezTo>
                    <a:pt x="20" y="13"/>
                    <a:pt x="20" y="13"/>
                    <a:pt x="20" y="12"/>
                  </a:cubicBezTo>
                  <a:cubicBezTo>
                    <a:pt x="19" y="12"/>
                    <a:pt x="19" y="11"/>
                    <a:pt x="18" y="11"/>
                  </a:cubicBezTo>
                  <a:cubicBezTo>
                    <a:pt x="18" y="11"/>
                    <a:pt x="18" y="10"/>
                    <a:pt x="18" y="10"/>
                  </a:cubicBezTo>
                  <a:cubicBezTo>
                    <a:pt x="18" y="9"/>
                    <a:pt x="18" y="9"/>
                    <a:pt x="18" y="9"/>
                  </a:cubicBezTo>
                  <a:cubicBezTo>
                    <a:pt x="18" y="9"/>
                    <a:pt x="20" y="8"/>
                    <a:pt x="20" y="8"/>
                  </a:cubicBezTo>
                  <a:cubicBezTo>
                    <a:pt x="21" y="8"/>
                    <a:pt x="22" y="7"/>
                    <a:pt x="22" y="7"/>
                  </a:cubicBezTo>
                  <a:cubicBezTo>
                    <a:pt x="22" y="7"/>
                    <a:pt x="22" y="6"/>
                    <a:pt x="22" y="6"/>
                  </a:cubicBezTo>
                  <a:cubicBezTo>
                    <a:pt x="22" y="6"/>
                    <a:pt x="23" y="5"/>
                    <a:pt x="23" y="5"/>
                  </a:cubicBezTo>
                  <a:cubicBezTo>
                    <a:pt x="23" y="5"/>
                    <a:pt x="24" y="4"/>
                    <a:pt x="24" y="4"/>
                  </a:cubicBezTo>
                  <a:cubicBezTo>
                    <a:pt x="25" y="4"/>
                    <a:pt x="25" y="4"/>
                    <a:pt x="26" y="4"/>
                  </a:cubicBezTo>
                  <a:cubicBezTo>
                    <a:pt x="26" y="4"/>
                    <a:pt x="27" y="4"/>
                    <a:pt x="27" y="4"/>
                  </a:cubicBezTo>
                  <a:cubicBezTo>
                    <a:pt x="28" y="4"/>
                    <a:pt x="28" y="5"/>
                    <a:pt x="29" y="5"/>
                  </a:cubicBezTo>
                  <a:cubicBezTo>
                    <a:pt x="29" y="6"/>
                    <a:pt x="30" y="6"/>
                    <a:pt x="31" y="7"/>
                  </a:cubicBezTo>
                  <a:cubicBezTo>
                    <a:pt x="31" y="7"/>
                    <a:pt x="31" y="8"/>
                    <a:pt x="31" y="8"/>
                  </a:cubicBezTo>
                  <a:cubicBezTo>
                    <a:pt x="31" y="8"/>
                    <a:pt x="31" y="8"/>
                    <a:pt x="31" y="8"/>
                  </a:cubicBezTo>
                  <a:cubicBezTo>
                    <a:pt x="32" y="8"/>
                    <a:pt x="32" y="8"/>
                    <a:pt x="32" y="8"/>
                  </a:cubicBezTo>
                  <a:cubicBezTo>
                    <a:pt x="32" y="8"/>
                    <a:pt x="32" y="8"/>
                    <a:pt x="32" y="8"/>
                  </a:cubicBezTo>
                  <a:cubicBezTo>
                    <a:pt x="33" y="8"/>
                    <a:pt x="33" y="8"/>
                    <a:pt x="33" y="8"/>
                  </a:cubicBezTo>
                  <a:cubicBezTo>
                    <a:pt x="33" y="8"/>
                    <a:pt x="33" y="8"/>
                    <a:pt x="33" y="8"/>
                  </a:cubicBezTo>
                  <a:cubicBezTo>
                    <a:pt x="34" y="8"/>
                    <a:pt x="34" y="8"/>
                    <a:pt x="34" y="8"/>
                  </a:cubicBezTo>
                  <a:cubicBezTo>
                    <a:pt x="33" y="8"/>
                    <a:pt x="33" y="9"/>
                    <a:pt x="33" y="9"/>
                  </a:cubicBezTo>
                  <a:cubicBezTo>
                    <a:pt x="33" y="9"/>
                    <a:pt x="32" y="9"/>
                    <a:pt x="33" y="9"/>
                  </a:cubicBezTo>
                  <a:cubicBezTo>
                    <a:pt x="33" y="10"/>
                    <a:pt x="33" y="10"/>
                    <a:pt x="32" y="10"/>
                  </a:cubicBezTo>
                  <a:cubicBezTo>
                    <a:pt x="32" y="10"/>
                    <a:pt x="32" y="10"/>
                    <a:pt x="32" y="10"/>
                  </a:cubicBezTo>
                  <a:cubicBezTo>
                    <a:pt x="31" y="11"/>
                    <a:pt x="31" y="11"/>
                    <a:pt x="31" y="11"/>
                  </a:cubicBezTo>
                  <a:cubicBezTo>
                    <a:pt x="31" y="12"/>
                    <a:pt x="32" y="12"/>
                    <a:pt x="32" y="12"/>
                  </a:cubicBezTo>
                  <a:cubicBezTo>
                    <a:pt x="32" y="12"/>
                    <a:pt x="33" y="13"/>
                    <a:pt x="33" y="14"/>
                  </a:cubicBezTo>
                  <a:cubicBezTo>
                    <a:pt x="33" y="14"/>
                    <a:pt x="33" y="14"/>
                    <a:pt x="33" y="15"/>
                  </a:cubicBezTo>
                  <a:cubicBezTo>
                    <a:pt x="33" y="15"/>
                    <a:pt x="34" y="15"/>
                    <a:pt x="35" y="16"/>
                  </a:cubicBezTo>
                  <a:cubicBezTo>
                    <a:pt x="35" y="16"/>
                    <a:pt x="35" y="15"/>
                    <a:pt x="35" y="15"/>
                  </a:cubicBezTo>
                  <a:cubicBezTo>
                    <a:pt x="35" y="15"/>
                    <a:pt x="35" y="14"/>
                    <a:pt x="36" y="1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26" name="Freeform 763">
              <a:extLst>
                <a:ext uri="{FF2B5EF4-FFF2-40B4-BE49-F238E27FC236}">
                  <a16:creationId xmlns:a16="http://schemas.microsoft.com/office/drawing/2014/main" id="{0E833070-F083-4FEE-9F8C-6D51D09E881F}"/>
                </a:ext>
              </a:extLst>
            </p:cNvPr>
            <p:cNvSpPr>
              <a:spLocks/>
            </p:cNvSpPr>
            <p:nvPr/>
          </p:nvSpPr>
          <p:spPr bwMode="auto">
            <a:xfrm>
              <a:off x="3204666" y="4077025"/>
              <a:ext cx="137338" cy="109967"/>
            </a:xfrm>
            <a:custGeom>
              <a:avLst/>
              <a:gdLst>
                <a:gd name="T0" fmla="*/ 15 w 29"/>
                <a:gd name="T1" fmla="*/ 27 h 29"/>
                <a:gd name="T2" fmla="*/ 19 w 29"/>
                <a:gd name="T3" fmla="*/ 27 h 29"/>
                <a:gd name="T4" fmla="*/ 22 w 29"/>
                <a:gd name="T5" fmla="*/ 28 h 29"/>
                <a:gd name="T6" fmla="*/ 24 w 29"/>
                <a:gd name="T7" fmla="*/ 29 h 29"/>
                <a:gd name="T8" fmla="*/ 26 w 29"/>
                <a:gd name="T9" fmla="*/ 29 h 29"/>
                <a:gd name="T10" fmla="*/ 26 w 29"/>
                <a:gd name="T11" fmla="*/ 28 h 29"/>
                <a:gd name="T12" fmla="*/ 25 w 29"/>
                <a:gd name="T13" fmla="*/ 26 h 29"/>
                <a:gd name="T14" fmla="*/ 26 w 29"/>
                <a:gd name="T15" fmla="*/ 24 h 29"/>
                <a:gd name="T16" fmla="*/ 26 w 29"/>
                <a:gd name="T17" fmla="*/ 23 h 29"/>
                <a:gd name="T18" fmla="*/ 26 w 29"/>
                <a:gd name="T19" fmla="*/ 22 h 29"/>
                <a:gd name="T20" fmla="*/ 25 w 29"/>
                <a:gd name="T21" fmla="*/ 22 h 29"/>
                <a:gd name="T22" fmla="*/ 26 w 29"/>
                <a:gd name="T23" fmla="*/ 19 h 29"/>
                <a:gd name="T24" fmla="*/ 26 w 29"/>
                <a:gd name="T25" fmla="*/ 18 h 29"/>
                <a:gd name="T26" fmla="*/ 26 w 29"/>
                <a:gd name="T27" fmla="*/ 18 h 29"/>
                <a:gd name="T28" fmla="*/ 26 w 29"/>
                <a:gd name="T29" fmla="*/ 17 h 29"/>
                <a:gd name="T30" fmla="*/ 27 w 29"/>
                <a:gd name="T31" fmla="*/ 17 h 29"/>
                <a:gd name="T32" fmla="*/ 27 w 29"/>
                <a:gd name="T33" fmla="*/ 18 h 29"/>
                <a:gd name="T34" fmla="*/ 27 w 29"/>
                <a:gd name="T35" fmla="*/ 17 h 29"/>
                <a:gd name="T36" fmla="*/ 27 w 29"/>
                <a:gd name="T37" fmla="*/ 16 h 29"/>
                <a:gd name="T38" fmla="*/ 27 w 29"/>
                <a:gd name="T39" fmla="*/ 14 h 29"/>
                <a:gd name="T40" fmla="*/ 27 w 29"/>
                <a:gd name="T41" fmla="*/ 13 h 29"/>
                <a:gd name="T42" fmla="*/ 27 w 29"/>
                <a:gd name="T43" fmla="*/ 10 h 29"/>
                <a:gd name="T44" fmla="*/ 27 w 29"/>
                <a:gd name="T45" fmla="*/ 9 h 29"/>
                <a:gd name="T46" fmla="*/ 27 w 29"/>
                <a:gd name="T47" fmla="*/ 8 h 29"/>
                <a:gd name="T48" fmla="*/ 27 w 29"/>
                <a:gd name="T49" fmla="*/ 7 h 29"/>
                <a:gd name="T50" fmla="*/ 29 w 29"/>
                <a:gd name="T51" fmla="*/ 6 h 29"/>
                <a:gd name="T52" fmla="*/ 29 w 29"/>
                <a:gd name="T53" fmla="*/ 4 h 29"/>
                <a:gd name="T54" fmla="*/ 28 w 29"/>
                <a:gd name="T55" fmla="*/ 1 h 29"/>
                <a:gd name="T56" fmla="*/ 29 w 29"/>
                <a:gd name="T57" fmla="*/ 1 h 29"/>
                <a:gd name="T58" fmla="*/ 29 w 29"/>
                <a:gd name="T59" fmla="*/ 0 h 29"/>
                <a:gd name="T60" fmla="*/ 27 w 29"/>
                <a:gd name="T61" fmla="*/ 0 h 29"/>
                <a:gd name="T62" fmla="*/ 26 w 29"/>
                <a:gd name="T63" fmla="*/ 1 h 29"/>
                <a:gd name="T64" fmla="*/ 24 w 29"/>
                <a:gd name="T65" fmla="*/ 2 h 29"/>
                <a:gd name="T66" fmla="*/ 23 w 29"/>
                <a:gd name="T67" fmla="*/ 2 h 29"/>
                <a:gd name="T68" fmla="*/ 22 w 29"/>
                <a:gd name="T69" fmla="*/ 2 h 29"/>
                <a:gd name="T70" fmla="*/ 21 w 29"/>
                <a:gd name="T71" fmla="*/ 3 h 29"/>
                <a:gd name="T72" fmla="*/ 19 w 29"/>
                <a:gd name="T73" fmla="*/ 2 h 29"/>
                <a:gd name="T74" fmla="*/ 18 w 29"/>
                <a:gd name="T75" fmla="*/ 1 h 29"/>
                <a:gd name="T76" fmla="*/ 17 w 29"/>
                <a:gd name="T77" fmla="*/ 3 h 29"/>
                <a:gd name="T78" fmla="*/ 16 w 29"/>
                <a:gd name="T79" fmla="*/ 4 h 29"/>
                <a:gd name="T80" fmla="*/ 16 w 29"/>
                <a:gd name="T81" fmla="*/ 5 h 29"/>
                <a:gd name="T82" fmla="*/ 14 w 29"/>
                <a:gd name="T83" fmla="*/ 6 h 29"/>
                <a:gd name="T84" fmla="*/ 12 w 29"/>
                <a:gd name="T85" fmla="*/ 8 h 29"/>
                <a:gd name="T86" fmla="*/ 10 w 29"/>
                <a:gd name="T87" fmla="*/ 6 h 29"/>
                <a:gd name="T88" fmla="*/ 8 w 29"/>
                <a:gd name="T89" fmla="*/ 8 h 29"/>
                <a:gd name="T90" fmla="*/ 5 w 29"/>
                <a:gd name="T91" fmla="*/ 9 h 29"/>
                <a:gd name="T92" fmla="*/ 6 w 29"/>
                <a:gd name="T93" fmla="*/ 12 h 29"/>
                <a:gd name="T94" fmla="*/ 4 w 29"/>
                <a:gd name="T95" fmla="*/ 13 h 29"/>
                <a:gd name="T96" fmla="*/ 2 w 29"/>
                <a:gd name="T97" fmla="*/ 14 h 29"/>
                <a:gd name="T98" fmla="*/ 0 w 29"/>
                <a:gd name="T99" fmla="*/ 14 h 29"/>
                <a:gd name="T100" fmla="*/ 0 w 29"/>
                <a:gd name="T101" fmla="*/ 14 h 29"/>
                <a:gd name="T102" fmla="*/ 1 w 29"/>
                <a:gd name="T103" fmla="*/ 16 h 29"/>
                <a:gd name="T104" fmla="*/ 2 w 29"/>
                <a:gd name="T105" fmla="*/ 17 h 29"/>
                <a:gd name="T106" fmla="*/ 5 w 29"/>
                <a:gd name="T107" fmla="*/ 19 h 29"/>
                <a:gd name="T108" fmla="*/ 7 w 29"/>
                <a:gd name="T109" fmla="*/ 22 h 29"/>
                <a:gd name="T110" fmla="*/ 11 w 29"/>
                <a:gd name="T111" fmla="*/ 26 h 29"/>
                <a:gd name="T112" fmla="*/ 13 w 29"/>
                <a:gd name="T113"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 h="29">
                  <a:moveTo>
                    <a:pt x="13" y="26"/>
                  </a:moveTo>
                  <a:cubicBezTo>
                    <a:pt x="14" y="26"/>
                    <a:pt x="15" y="27"/>
                    <a:pt x="15" y="27"/>
                  </a:cubicBezTo>
                  <a:cubicBezTo>
                    <a:pt x="15" y="27"/>
                    <a:pt x="18" y="28"/>
                    <a:pt x="18" y="28"/>
                  </a:cubicBezTo>
                  <a:cubicBezTo>
                    <a:pt x="18" y="28"/>
                    <a:pt x="19" y="27"/>
                    <a:pt x="19" y="27"/>
                  </a:cubicBezTo>
                  <a:cubicBezTo>
                    <a:pt x="19" y="27"/>
                    <a:pt x="21" y="28"/>
                    <a:pt x="21" y="28"/>
                  </a:cubicBezTo>
                  <a:cubicBezTo>
                    <a:pt x="21" y="28"/>
                    <a:pt x="22" y="28"/>
                    <a:pt x="22" y="28"/>
                  </a:cubicBezTo>
                  <a:cubicBezTo>
                    <a:pt x="22" y="28"/>
                    <a:pt x="22" y="28"/>
                    <a:pt x="22" y="28"/>
                  </a:cubicBezTo>
                  <a:cubicBezTo>
                    <a:pt x="22" y="28"/>
                    <a:pt x="24" y="29"/>
                    <a:pt x="24" y="29"/>
                  </a:cubicBezTo>
                  <a:cubicBezTo>
                    <a:pt x="25" y="29"/>
                    <a:pt x="25" y="29"/>
                    <a:pt x="25" y="29"/>
                  </a:cubicBezTo>
                  <a:cubicBezTo>
                    <a:pt x="26" y="29"/>
                    <a:pt x="26" y="29"/>
                    <a:pt x="26" y="29"/>
                  </a:cubicBezTo>
                  <a:cubicBezTo>
                    <a:pt x="26" y="28"/>
                    <a:pt x="26" y="28"/>
                    <a:pt x="26" y="28"/>
                  </a:cubicBezTo>
                  <a:cubicBezTo>
                    <a:pt x="26" y="28"/>
                    <a:pt x="26" y="28"/>
                    <a:pt x="26" y="28"/>
                  </a:cubicBezTo>
                  <a:cubicBezTo>
                    <a:pt x="26" y="27"/>
                    <a:pt x="25" y="27"/>
                    <a:pt x="25" y="27"/>
                  </a:cubicBezTo>
                  <a:cubicBezTo>
                    <a:pt x="25" y="26"/>
                    <a:pt x="25" y="26"/>
                    <a:pt x="25" y="26"/>
                  </a:cubicBezTo>
                  <a:cubicBezTo>
                    <a:pt x="25" y="26"/>
                    <a:pt x="25" y="26"/>
                    <a:pt x="25" y="26"/>
                  </a:cubicBezTo>
                  <a:cubicBezTo>
                    <a:pt x="25" y="25"/>
                    <a:pt x="25" y="24"/>
                    <a:pt x="26" y="24"/>
                  </a:cubicBezTo>
                  <a:cubicBezTo>
                    <a:pt x="26" y="24"/>
                    <a:pt x="26" y="24"/>
                    <a:pt x="26" y="24"/>
                  </a:cubicBezTo>
                  <a:cubicBezTo>
                    <a:pt x="26" y="24"/>
                    <a:pt x="26" y="23"/>
                    <a:pt x="26" y="23"/>
                  </a:cubicBezTo>
                  <a:cubicBezTo>
                    <a:pt x="26" y="23"/>
                    <a:pt x="26" y="23"/>
                    <a:pt x="26" y="22"/>
                  </a:cubicBezTo>
                  <a:cubicBezTo>
                    <a:pt x="26" y="22"/>
                    <a:pt x="26" y="22"/>
                    <a:pt x="26" y="22"/>
                  </a:cubicBezTo>
                  <a:cubicBezTo>
                    <a:pt x="26" y="22"/>
                    <a:pt x="26" y="22"/>
                    <a:pt x="26" y="22"/>
                  </a:cubicBezTo>
                  <a:cubicBezTo>
                    <a:pt x="25" y="22"/>
                    <a:pt x="25" y="22"/>
                    <a:pt x="25" y="22"/>
                  </a:cubicBezTo>
                  <a:cubicBezTo>
                    <a:pt x="25" y="21"/>
                    <a:pt x="25" y="21"/>
                    <a:pt x="25" y="21"/>
                  </a:cubicBezTo>
                  <a:cubicBezTo>
                    <a:pt x="26" y="21"/>
                    <a:pt x="26" y="20"/>
                    <a:pt x="26" y="19"/>
                  </a:cubicBezTo>
                  <a:cubicBezTo>
                    <a:pt x="26" y="19"/>
                    <a:pt x="26" y="19"/>
                    <a:pt x="26" y="19"/>
                  </a:cubicBezTo>
                  <a:cubicBezTo>
                    <a:pt x="26" y="19"/>
                    <a:pt x="26" y="19"/>
                    <a:pt x="26" y="18"/>
                  </a:cubicBezTo>
                  <a:cubicBezTo>
                    <a:pt x="26" y="18"/>
                    <a:pt x="26" y="18"/>
                    <a:pt x="26" y="18"/>
                  </a:cubicBezTo>
                  <a:cubicBezTo>
                    <a:pt x="26" y="18"/>
                    <a:pt x="26" y="18"/>
                    <a:pt x="26" y="18"/>
                  </a:cubicBezTo>
                  <a:cubicBezTo>
                    <a:pt x="25" y="18"/>
                    <a:pt x="25" y="17"/>
                    <a:pt x="26" y="17"/>
                  </a:cubicBezTo>
                  <a:cubicBezTo>
                    <a:pt x="26" y="17"/>
                    <a:pt x="26" y="17"/>
                    <a:pt x="26" y="17"/>
                  </a:cubicBezTo>
                  <a:cubicBezTo>
                    <a:pt x="26" y="17"/>
                    <a:pt x="26" y="17"/>
                    <a:pt x="27" y="17"/>
                  </a:cubicBezTo>
                  <a:cubicBezTo>
                    <a:pt x="27" y="17"/>
                    <a:pt x="27" y="17"/>
                    <a:pt x="27" y="17"/>
                  </a:cubicBezTo>
                  <a:cubicBezTo>
                    <a:pt x="27" y="17"/>
                    <a:pt x="27" y="18"/>
                    <a:pt x="27" y="18"/>
                  </a:cubicBezTo>
                  <a:cubicBezTo>
                    <a:pt x="27" y="18"/>
                    <a:pt x="27" y="18"/>
                    <a:pt x="27" y="18"/>
                  </a:cubicBezTo>
                  <a:cubicBezTo>
                    <a:pt x="27" y="18"/>
                    <a:pt x="28" y="18"/>
                    <a:pt x="27" y="17"/>
                  </a:cubicBezTo>
                  <a:cubicBezTo>
                    <a:pt x="27" y="17"/>
                    <a:pt x="27" y="17"/>
                    <a:pt x="27" y="17"/>
                  </a:cubicBezTo>
                  <a:cubicBezTo>
                    <a:pt x="27" y="17"/>
                    <a:pt x="27" y="17"/>
                    <a:pt x="27" y="17"/>
                  </a:cubicBezTo>
                  <a:cubicBezTo>
                    <a:pt x="27" y="16"/>
                    <a:pt x="27" y="16"/>
                    <a:pt x="27" y="16"/>
                  </a:cubicBezTo>
                  <a:cubicBezTo>
                    <a:pt x="27" y="15"/>
                    <a:pt x="27" y="15"/>
                    <a:pt x="27" y="15"/>
                  </a:cubicBezTo>
                  <a:cubicBezTo>
                    <a:pt x="27" y="14"/>
                    <a:pt x="27" y="14"/>
                    <a:pt x="27" y="14"/>
                  </a:cubicBezTo>
                  <a:cubicBezTo>
                    <a:pt x="27" y="14"/>
                    <a:pt x="27" y="14"/>
                    <a:pt x="27" y="14"/>
                  </a:cubicBezTo>
                  <a:cubicBezTo>
                    <a:pt x="27" y="14"/>
                    <a:pt x="27" y="13"/>
                    <a:pt x="27" y="13"/>
                  </a:cubicBezTo>
                  <a:cubicBezTo>
                    <a:pt x="27" y="12"/>
                    <a:pt x="27" y="11"/>
                    <a:pt x="27" y="10"/>
                  </a:cubicBezTo>
                  <a:cubicBezTo>
                    <a:pt x="27" y="10"/>
                    <a:pt x="27" y="10"/>
                    <a:pt x="27" y="10"/>
                  </a:cubicBezTo>
                  <a:cubicBezTo>
                    <a:pt x="27" y="10"/>
                    <a:pt x="27" y="9"/>
                    <a:pt x="27" y="9"/>
                  </a:cubicBezTo>
                  <a:cubicBezTo>
                    <a:pt x="27" y="9"/>
                    <a:pt x="27" y="9"/>
                    <a:pt x="27" y="9"/>
                  </a:cubicBezTo>
                  <a:cubicBezTo>
                    <a:pt x="27" y="9"/>
                    <a:pt x="27" y="9"/>
                    <a:pt x="27" y="9"/>
                  </a:cubicBezTo>
                  <a:cubicBezTo>
                    <a:pt x="27" y="9"/>
                    <a:pt x="27" y="9"/>
                    <a:pt x="27" y="8"/>
                  </a:cubicBezTo>
                  <a:cubicBezTo>
                    <a:pt x="28" y="8"/>
                    <a:pt x="28" y="8"/>
                    <a:pt x="28" y="7"/>
                  </a:cubicBezTo>
                  <a:cubicBezTo>
                    <a:pt x="27" y="7"/>
                    <a:pt x="27" y="7"/>
                    <a:pt x="27" y="7"/>
                  </a:cubicBezTo>
                  <a:cubicBezTo>
                    <a:pt x="28" y="7"/>
                    <a:pt x="28" y="7"/>
                    <a:pt x="28" y="7"/>
                  </a:cubicBezTo>
                  <a:cubicBezTo>
                    <a:pt x="28" y="7"/>
                    <a:pt x="28" y="6"/>
                    <a:pt x="29" y="6"/>
                  </a:cubicBezTo>
                  <a:cubicBezTo>
                    <a:pt x="29" y="6"/>
                    <a:pt x="29" y="5"/>
                    <a:pt x="29" y="5"/>
                  </a:cubicBezTo>
                  <a:cubicBezTo>
                    <a:pt x="29" y="5"/>
                    <a:pt x="29" y="4"/>
                    <a:pt x="29" y="4"/>
                  </a:cubicBezTo>
                  <a:cubicBezTo>
                    <a:pt x="29" y="3"/>
                    <a:pt x="29" y="2"/>
                    <a:pt x="28" y="1"/>
                  </a:cubicBezTo>
                  <a:cubicBezTo>
                    <a:pt x="28" y="1"/>
                    <a:pt x="28" y="1"/>
                    <a:pt x="28" y="1"/>
                  </a:cubicBezTo>
                  <a:cubicBezTo>
                    <a:pt x="28" y="1"/>
                    <a:pt x="29" y="1"/>
                    <a:pt x="29" y="1"/>
                  </a:cubicBezTo>
                  <a:cubicBezTo>
                    <a:pt x="29" y="1"/>
                    <a:pt x="29" y="1"/>
                    <a:pt x="29" y="1"/>
                  </a:cubicBezTo>
                  <a:cubicBezTo>
                    <a:pt x="29" y="1"/>
                    <a:pt x="29" y="0"/>
                    <a:pt x="29" y="0"/>
                  </a:cubicBezTo>
                  <a:cubicBezTo>
                    <a:pt x="29" y="0"/>
                    <a:pt x="29" y="0"/>
                    <a:pt x="29" y="0"/>
                  </a:cubicBezTo>
                  <a:cubicBezTo>
                    <a:pt x="29" y="0"/>
                    <a:pt x="29" y="0"/>
                    <a:pt x="29" y="0"/>
                  </a:cubicBezTo>
                  <a:cubicBezTo>
                    <a:pt x="27" y="0"/>
                    <a:pt x="27" y="0"/>
                    <a:pt x="27" y="0"/>
                  </a:cubicBezTo>
                  <a:cubicBezTo>
                    <a:pt x="27" y="1"/>
                    <a:pt x="27" y="1"/>
                    <a:pt x="27" y="1"/>
                  </a:cubicBezTo>
                  <a:cubicBezTo>
                    <a:pt x="26" y="1"/>
                    <a:pt x="26" y="1"/>
                    <a:pt x="26" y="1"/>
                  </a:cubicBezTo>
                  <a:cubicBezTo>
                    <a:pt x="26" y="1"/>
                    <a:pt x="25" y="1"/>
                    <a:pt x="25" y="1"/>
                  </a:cubicBezTo>
                  <a:cubicBezTo>
                    <a:pt x="25" y="1"/>
                    <a:pt x="24" y="2"/>
                    <a:pt x="24" y="2"/>
                  </a:cubicBezTo>
                  <a:cubicBezTo>
                    <a:pt x="23" y="1"/>
                    <a:pt x="23" y="1"/>
                    <a:pt x="23" y="1"/>
                  </a:cubicBezTo>
                  <a:cubicBezTo>
                    <a:pt x="23" y="2"/>
                    <a:pt x="23" y="2"/>
                    <a:pt x="23" y="2"/>
                  </a:cubicBezTo>
                  <a:cubicBezTo>
                    <a:pt x="22" y="2"/>
                    <a:pt x="22" y="2"/>
                    <a:pt x="22" y="2"/>
                  </a:cubicBezTo>
                  <a:cubicBezTo>
                    <a:pt x="22" y="2"/>
                    <a:pt x="22" y="2"/>
                    <a:pt x="22" y="2"/>
                  </a:cubicBezTo>
                  <a:cubicBezTo>
                    <a:pt x="22" y="2"/>
                    <a:pt x="22" y="2"/>
                    <a:pt x="22" y="2"/>
                  </a:cubicBezTo>
                  <a:cubicBezTo>
                    <a:pt x="21" y="3"/>
                    <a:pt x="21" y="3"/>
                    <a:pt x="21" y="3"/>
                  </a:cubicBezTo>
                  <a:cubicBezTo>
                    <a:pt x="20" y="2"/>
                    <a:pt x="20" y="2"/>
                    <a:pt x="20" y="2"/>
                  </a:cubicBezTo>
                  <a:cubicBezTo>
                    <a:pt x="19" y="2"/>
                    <a:pt x="19" y="2"/>
                    <a:pt x="19" y="2"/>
                  </a:cubicBezTo>
                  <a:cubicBezTo>
                    <a:pt x="19" y="1"/>
                    <a:pt x="19" y="1"/>
                    <a:pt x="19" y="1"/>
                  </a:cubicBezTo>
                  <a:cubicBezTo>
                    <a:pt x="18" y="1"/>
                    <a:pt x="18" y="1"/>
                    <a:pt x="18" y="1"/>
                  </a:cubicBezTo>
                  <a:cubicBezTo>
                    <a:pt x="17" y="2"/>
                    <a:pt x="17" y="2"/>
                    <a:pt x="17" y="2"/>
                  </a:cubicBezTo>
                  <a:cubicBezTo>
                    <a:pt x="17" y="3"/>
                    <a:pt x="17" y="3"/>
                    <a:pt x="17" y="3"/>
                  </a:cubicBezTo>
                  <a:cubicBezTo>
                    <a:pt x="16" y="3"/>
                    <a:pt x="16" y="3"/>
                    <a:pt x="16" y="3"/>
                  </a:cubicBezTo>
                  <a:cubicBezTo>
                    <a:pt x="16" y="4"/>
                    <a:pt x="16" y="4"/>
                    <a:pt x="16" y="4"/>
                  </a:cubicBezTo>
                  <a:cubicBezTo>
                    <a:pt x="16" y="4"/>
                    <a:pt x="16" y="4"/>
                    <a:pt x="16" y="4"/>
                  </a:cubicBezTo>
                  <a:cubicBezTo>
                    <a:pt x="16" y="4"/>
                    <a:pt x="16" y="5"/>
                    <a:pt x="16" y="5"/>
                  </a:cubicBezTo>
                  <a:cubicBezTo>
                    <a:pt x="15" y="5"/>
                    <a:pt x="15" y="5"/>
                    <a:pt x="15" y="5"/>
                  </a:cubicBezTo>
                  <a:cubicBezTo>
                    <a:pt x="14" y="6"/>
                    <a:pt x="14" y="6"/>
                    <a:pt x="14" y="6"/>
                  </a:cubicBezTo>
                  <a:cubicBezTo>
                    <a:pt x="14" y="6"/>
                    <a:pt x="13" y="7"/>
                    <a:pt x="12" y="7"/>
                  </a:cubicBezTo>
                  <a:cubicBezTo>
                    <a:pt x="12" y="7"/>
                    <a:pt x="12" y="8"/>
                    <a:pt x="12" y="8"/>
                  </a:cubicBezTo>
                  <a:cubicBezTo>
                    <a:pt x="10" y="7"/>
                    <a:pt x="10" y="7"/>
                    <a:pt x="10" y="7"/>
                  </a:cubicBezTo>
                  <a:cubicBezTo>
                    <a:pt x="10" y="6"/>
                    <a:pt x="10" y="6"/>
                    <a:pt x="10" y="6"/>
                  </a:cubicBezTo>
                  <a:cubicBezTo>
                    <a:pt x="10" y="6"/>
                    <a:pt x="10" y="6"/>
                    <a:pt x="10" y="6"/>
                  </a:cubicBezTo>
                  <a:cubicBezTo>
                    <a:pt x="8" y="8"/>
                    <a:pt x="8" y="8"/>
                    <a:pt x="8" y="8"/>
                  </a:cubicBezTo>
                  <a:cubicBezTo>
                    <a:pt x="6" y="8"/>
                    <a:pt x="6" y="8"/>
                    <a:pt x="6" y="8"/>
                  </a:cubicBezTo>
                  <a:cubicBezTo>
                    <a:pt x="5" y="9"/>
                    <a:pt x="5" y="9"/>
                    <a:pt x="5" y="9"/>
                  </a:cubicBezTo>
                  <a:cubicBezTo>
                    <a:pt x="5" y="9"/>
                    <a:pt x="6" y="10"/>
                    <a:pt x="6" y="10"/>
                  </a:cubicBezTo>
                  <a:cubicBezTo>
                    <a:pt x="6" y="11"/>
                    <a:pt x="6" y="12"/>
                    <a:pt x="6" y="12"/>
                  </a:cubicBezTo>
                  <a:cubicBezTo>
                    <a:pt x="6" y="12"/>
                    <a:pt x="5" y="12"/>
                    <a:pt x="4" y="12"/>
                  </a:cubicBezTo>
                  <a:cubicBezTo>
                    <a:pt x="4" y="12"/>
                    <a:pt x="4" y="13"/>
                    <a:pt x="4" y="13"/>
                  </a:cubicBezTo>
                  <a:cubicBezTo>
                    <a:pt x="2" y="14"/>
                    <a:pt x="2" y="14"/>
                    <a:pt x="2" y="14"/>
                  </a:cubicBezTo>
                  <a:cubicBezTo>
                    <a:pt x="2" y="14"/>
                    <a:pt x="2" y="14"/>
                    <a:pt x="2" y="14"/>
                  </a:cubicBezTo>
                  <a:cubicBezTo>
                    <a:pt x="2" y="14"/>
                    <a:pt x="1" y="14"/>
                    <a:pt x="1" y="14"/>
                  </a:cubicBezTo>
                  <a:cubicBezTo>
                    <a:pt x="1" y="14"/>
                    <a:pt x="1" y="14"/>
                    <a:pt x="0" y="14"/>
                  </a:cubicBezTo>
                  <a:cubicBezTo>
                    <a:pt x="0" y="14"/>
                    <a:pt x="0" y="14"/>
                    <a:pt x="0" y="14"/>
                  </a:cubicBezTo>
                  <a:cubicBezTo>
                    <a:pt x="0" y="14"/>
                    <a:pt x="0" y="14"/>
                    <a:pt x="0" y="14"/>
                  </a:cubicBezTo>
                  <a:cubicBezTo>
                    <a:pt x="0" y="15"/>
                    <a:pt x="0" y="15"/>
                    <a:pt x="0" y="15"/>
                  </a:cubicBezTo>
                  <a:cubicBezTo>
                    <a:pt x="1" y="15"/>
                    <a:pt x="1" y="16"/>
                    <a:pt x="1" y="16"/>
                  </a:cubicBezTo>
                  <a:cubicBezTo>
                    <a:pt x="1" y="16"/>
                    <a:pt x="1" y="16"/>
                    <a:pt x="1" y="16"/>
                  </a:cubicBezTo>
                  <a:cubicBezTo>
                    <a:pt x="2" y="17"/>
                    <a:pt x="2" y="17"/>
                    <a:pt x="2" y="17"/>
                  </a:cubicBezTo>
                  <a:cubicBezTo>
                    <a:pt x="3" y="17"/>
                    <a:pt x="3" y="18"/>
                    <a:pt x="3" y="18"/>
                  </a:cubicBezTo>
                  <a:cubicBezTo>
                    <a:pt x="3" y="18"/>
                    <a:pt x="5" y="19"/>
                    <a:pt x="5" y="19"/>
                  </a:cubicBezTo>
                  <a:cubicBezTo>
                    <a:pt x="6" y="20"/>
                    <a:pt x="6" y="20"/>
                    <a:pt x="6" y="21"/>
                  </a:cubicBezTo>
                  <a:cubicBezTo>
                    <a:pt x="6" y="21"/>
                    <a:pt x="7" y="22"/>
                    <a:pt x="7" y="22"/>
                  </a:cubicBezTo>
                  <a:cubicBezTo>
                    <a:pt x="8" y="23"/>
                    <a:pt x="8" y="23"/>
                    <a:pt x="9" y="23"/>
                  </a:cubicBezTo>
                  <a:cubicBezTo>
                    <a:pt x="9" y="24"/>
                    <a:pt x="11" y="25"/>
                    <a:pt x="11" y="26"/>
                  </a:cubicBezTo>
                  <a:cubicBezTo>
                    <a:pt x="12" y="26"/>
                    <a:pt x="12" y="27"/>
                    <a:pt x="12" y="27"/>
                  </a:cubicBezTo>
                  <a:cubicBezTo>
                    <a:pt x="13" y="26"/>
                    <a:pt x="13" y="26"/>
                    <a:pt x="13" y="26"/>
                  </a:cubicBezTo>
                  <a:cubicBezTo>
                    <a:pt x="13" y="26"/>
                    <a:pt x="13" y="26"/>
                    <a:pt x="13" y="2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27" name="Freeform 764">
              <a:extLst>
                <a:ext uri="{FF2B5EF4-FFF2-40B4-BE49-F238E27FC236}">
                  <a16:creationId xmlns:a16="http://schemas.microsoft.com/office/drawing/2014/main" id="{8E21EEE1-CED3-4806-BD54-BE3F3683056C}"/>
                </a:ext>
              </a:extLst>
            </p:cNvPr>
            <p:cNvSpPr>
              <a:spLocks noEditPoints="1"/>
            </p:cNvSpPr>
            <p:nvPr/>
          </p:nvSpPr>
          <p:spPr bwMode="auto">
            <a:xfrm>
              <a:off x="76200" y="1832822"/>
              <a:ext cx="3779486" cy="1970731"/>
            </a:xfrm>
            <a:custGeom>
              <a:avLst/>
              <a:gdLst>
                <a:gd name="T0" fmla="*/ 235 w 808"/>
                <a:gd name="T1" fmla="*/ 205 h 519"/>
                <a:gd name="T2" fmla="*/ 230 w 808"/>
                <a:gd name="T3" fmla="*/ 223 h 519"/>
                <a:gd name="T4" fmla="*/ 226 w 808"/>
                <a:gd name="T5" fmla="*/ 226 h 519"/>
                <a:gd name="T6" fmla="*/ 223 w 808"/>
                <a:gd name="T7" fmla="*/ 218 h 519"/>
                <a:gd name="T8" fmla="*/ 229 w 808"/>
                <a:gd name="T9" fmla="*/ 214 h 519"/>
                <a:gd name="T10" fmla="*/ 235 w 808"/>
                <a:gd name="T11" fmla="*/ 211 h 519"/>
                <a:gd name="T12" fmla="*/ 237 w 808"/>
                <a:gd name="T13" fmla="*/ 209 h 519"/>
                <a:gd name="T14" fmla="*/ 221 w 808"/>
                <a:gd name="T15" fmla="*/ 231 h 519"/>
                <a:gd name="T16" fmla="*/ 130 w 808"/>
                <a:gd name="T17" fmla="*/ 266 h 519"/>
                <a:gd name="T18" fmla="*/ 138 w 808"/>
                <a:gd name="T19" fmla="*/ 265 h 519"/>
                <a:gd name="T20" fmla="*/ 84 w 808"/>
                <a:gd name="T21" fmla="*/ 283 h 519"/>
                <a:gd name="T22" fmla="*/ 3 w 808"/>
                <a:gd name="T23" fmla="*/ 275 h 519"/>
                <a:gd name="T24" fmla="*/ 144 w 808"/>
                <a:gd name="T25" fmla="*/ 259 h 519"/>
                <a:gd name="T26" fmla="*/ 77 w 808"/>
                <a:gd name="T27" fmla="*/ 285 h 519"/>
                <a:gd name="T28" fmla="*/ 59 w 808"/>
                <a:gd name="T29" fmla="*/ 286 h 519"/>
                <a:gd name="T30" fmla="*/ 180 w 808"/>
                <a:gd name="T31" fmla="*/ 247 h 519"/>
                <a:gd name="T32" fmla="*/ 146 w 808"/>
                <a:gd name="T33" fmla="*/ 187 h 519"/>
                <a:gd name="T34" fmla="*/ 277 w 808"/>
                <a:gd name="T35" fmla="*/ 180 h 519"/>
                <a:gd name="T36" fmla="*/ 360 w 808"/>
                <a:gd name="T37" fmla="*/ 231 h 519"/>
                <a:gd name="T38" fmla="*/ 366 w 808"/>
                <a:gd name="T39" fmla="*/ 251 h 519"/>
                <a:gd name="T40" fmla="*/ 353 w 808"/>
                <a:gd name="T41" fmla="*/ 235 h 519"/>
                <a:gd name="T42" fmla="*/ 346 w 808"/>
                <a:gd name="T43" fmla="*/ 220 h 519"/>
                <a:gd name="T44" fmla="*/ 350 w 808"/>
                <a:gd name="T45" fmla="*/ 216 h 519"/>
                <a:gd name="T46" fmla="*/ 354 w 808"/>
                <a:gd name="T47" fmla="*/ 229 h 519"/>
                <a:gd name="T48" fmla="*/ 359 w 808"/>
                <a:gd name="T49" fmla="*/ 239 h 519"/>
                <a:gd name="T50" fmla="*/ 364 w 808"/>
                <a:gd name="T51" fmla="*/ 237 h 519"/>
                <a:gd name="T52" fmla="*/ 366 w 808"/>
                <a:gd name="T53" fmla="*/ 247 h 519"/>
                <a:gd name="T54" fmla="*/ 367 w 808"/>
                <a:gd name="T55" fmla="*/ 232 h 519"/>
                <a:gd name="T56" fmla="*/ 355 w 808"/>
                <a:gd name="T57" fmla="*/ 221 h 519"/>
                <a:gd name="T58" fmla="*/ 804 w 808"/>
                <a:gd name="T59" fmla="*/ 351 h 519"/>
                <a:gd name="T60" fmla="*/ 642 w 808"/>
                <a:gd name="T61" fmla="*/ 324 h 519"/>
                <a:gd name="T62" fmla="*/ 435 w 808"/>
                <a:gd name="T63" fmla="*/ 329 h 519"/>
                <a:gd name="T64" fmla="*/ 424 w 808"/>
                <a:gd name="T65" fmla="*/ 383 h 519"/>
                <a:gd name="T66" fmla="*/ 546 w 808"/>
                <a:gd name="T67" fmla="*/ 471 h 519"/>
                <a:gd name="T68" fmla="*/ 620 w 808"/>
                <a:gd name="T69" fmla="*/ 484 h 519"/>
                <a:gd name="T70" fmla="*/ 702 w 808"/>
                <a:gd name="T71" fmla="*/ 490 h 519"/>
                <a:gd name="T72" fmla="*/ 719 w 808"/>
                <a:gd name="T73" fmla="*/ 461 h 519"/>
                <a:gd name="T74" fmla="*/ 748 w 808"/>
                <a:gd name="T75" fmla="*/ 432 h 519"/>
                <a:gd name="T76" fmla="*/ 747 w 808"/>
                <a:gd name="T77" fmla="*/ 415 h 519"/>
                <a:gd name="T78" fmla="*/ 764 w 808"/>
                <a:gd name="T79" fmla="*/ 392 h 519"/>
                <a:gd name="T80" fmla="*/ 793 w 808"/>
                <a:gd name="T81" fmla="*/ 363 h 519"/>
                <a:gd name="T82" fmla="*/ 351 w 808"/>
                <a:gd name="T83" fmla="*/ 195 h 519"/>
                <a:gd name="T84" fmla="*/ 262 w 808"/>
                <a:gd name="T85" fmla="*/ 37 h 519"/>
                <a:gd name="T86" fmla="*/ 220 w 808"/>
                <a:gd name="T87" fmla="*/ 12 h 519"/>
                <a:gd name="T88" fmla="*/ 184 w 808"/>
                <a:gd name="T89" fmla="*/ 17 h 519"/>
                <a:gd name="T90" fmla="*/ 172 w 808"/>
                <a:gd name="T91" fmla="*/ 82 h 519"/>
                <a:gd name="T92" fmla="*/ 150 w 808"/>
                <a:gd name="T93" fmla="*/ 92 h 519"/>
                <a:gd name="T94" fmla="*/ 162 w 808"/>
                <a:gd name="T95" fmla="*/ 123 h 519"/>
                <a:gd name="T96" fmla="*/ 154 w 808"/>
                <a:gd name="T97" fmla="*/ 143 h 519"/>
                <a:gd name="T98" fmla="*/ 151 w 808"/>
                <a:gd name="T99" fmla="*/ 175 h 519"/>
                <a:gd name="T100" fmla="*/ 172 w 808"/>
                <a:gd name="T101" fmla="*/ 194 h 519"/>
                <a:gd name="T102" fmla="*/ 194 w 808"/>
                <a:gd name="T103" fmla="*/ 203 h 519"/>
                <a:gd name="T104" fmla="*/ 165 w 808"/>
                <a:gd name="T105" fmla="*/ 250 h 519"/>
                <a:gd name="T106" fmla="*/ 203 w 808"/>
                <a:gd name="T107" fmla="*/ 228 h 519"/>
                <a:gd name="T108" fmla="*/ 224 w 808"/>
                <a:gd name="T109" fmla="*/ 196 h 519"/>
                <a:gd name="T110" fmla="*/ 242 w 808"/>
                <a:gd name="T111" fmla="*/ 182 h 519"/>
                <a:gd name="T112" fmla="*/ 253 w 808"/>
                <a:gd name="T113" fmla="*/ 190 h 519"/>
                <a:gd name="T114" fmla="*/ 260 w 808"/>
                <a:gd name="T115" fmla="*/ 178 h 519"/>
                <a:gd name="T116" fmla="*/ 286 w 808"/>
                <a:gd name="T117" fmla="*/ 180 h 519"/>
                <a:gd name="T118" fmla="*/ 333 w 808"/>
                <a:gd name="T119" fmla="*/ 204 h 519"/>
                <a:gd name="T120" fmla="*/ 354 w 808"/>
                <a:gd name="T121" fmla="*/ 210 h 519"/>
                <a:gd name="T122" fmla="*/ 366 w 808"/>
                <a:gd name="T123" fmla="*/ 224 h 519"/>
                <a:gd name="T124" fmla="*/ 373 w 808"/>
                <a:gd name="T125" fmla="*/ 24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8" h="519">
                  <a:moveTo>
                    <a:pt x="431" y="320"/>
                  </a:moveTo>
                  <a:cubicBezTo>
                    <a:pt x="431" y="320"/>
                    <a:pt x="431" y="320"/>
                    <a:pt x="431" y="320"/>
                  </a:cubicBezTo>
                  <a:cubicBezTo>
                    <a:pt x="431" y="320"/>
                    <a:pt x="431" y="319"/>
                    <a:pt x="431" y="319"/>
                  </a:cubicBezTo>
                  <a:cubicBezTo>
                    <a:pt x="431" y="319"/>
                    <a:pt x="431" y="319"/>
                    <a:pt x="431" y="319"/>
                  </a:cubicBezTo>
                  <a:cubicBezTo>
                    <a:pt x="431" y="319"/>
                    <a:pt x="431" y="319"/>
                    <a:pt x="431" y="319"/>
                  </a:cubicBezTo>
                  <a:cubicBezTo>
                    <a:pt x="431" y="319"/>
                    <a:pt x="431" y="319"/>
                    <a:pt x="431" y="320"/>
                  </a:cubicBezTo>
                  <a:cubicBezTo>
                    <a:pt x="431" y="320"/>
                    <a:pt x="431" y="320"/>
                    <a:pt x="431" y="320"/>
                  </a:cubicBezTo>
                  <a:cubicBezTo>
                    <a:pt x="432" y="320"/>
                    <a:pt x="432" y="320"/>
                    <a:pt x="432" y="320"/>
                  </a:cubicBezTo>
                  <a:cubicBezTo>
                    <a:pt x="432" y="320"/>
                    <a:pt x="432" y="320"/>
                    <a:pt x="432" y="320"/>
                  </a:cubicBezTo>
                  <a:cubicBezTo>
                    <a:pt x="432" y="320"/>
                    <a:pt x="432" y="320"/>
                    <a:pt x="432" y="320"/>
                  </a:cubicBezTo>
                  <a:cubicBezTo>
                    <a:pt x="432" y="320"/>
                    <a:pt x="432" y="320"/>
                    <a:pt x="431" y="320"/>
                  </a:cubicBezTo>
                  <a:cubicBezTo>
                    <a:pt x="431" y="320"/>
                    <a:pt x="431" y="320"/>
                    <a:pt x="431" y="320"/>
                  </a:cubicBezTo>
                  <a:cubicBezTo>
                    <a:pt x="431" y="320"/>
                    <a:pt x="431" y="320"/>
                    <a:pt x="431" y="320"/>
                  </a:cubicBezTo>
                  <a:cubicBezTo>
                    <a:pt x="431" y="320"/>
                    <a:pt x="431" y="320"/>
                    <a:pt x="431" y="320"/>
                  </a:cubicBezTo>
                  <a:cubicBezTo>
                    <a:pt x="431" y="320"/>
                    <a:pt x="431" y="320"/>
                    <a:pt x="431" y="320"/>
                  </a:cubicBezTo>
                  <a:close/>
                  <a:moveTo>
                    <a:pt x="432" y="319"/>
                  </a:moveTo>
                  <a:cubicBezTo>
                    <a:pt x="432" y="319"/>
                    <a:pt x="432" y="319"/>
                    <a:pt x="432" y="319"/>
                  </a:cubicBezTo>
                  <a:cubicBezTo>
                    <a:pt x="432" y="319"/>
                    <a:pt x="432" y="319"/>
                    <a:pt x="432" y="319"/>
                  </a:cubicBezTo>
                  <a:cubicBezTo>
                    <a:pt x="432" y="319"/>
                    <a:pt x="433" y="319"/>
                    <a:pt x="433" y="319"/>
                  </a:cubicBezTo>
                  <a:cubicBezTo>
                    <a:pt x="433" y="319"/>
                    <a:pt x="433" y="319"/>
                    <a:pt x="433" y="319"/>
                  </a:cubicBezTo>
                  <a:cubicBezTo>
                    <a:pt x="433" y="319"/>
                    <a:pt x="433" y="319"/>
                    <a:pt x="433" y="319"/>
                  </a:cubicBezTo>
                  <a:cubicBezTo>
                    <a:pt x="433" y="319"/>
                    <a:pt x="433" y="319"/>
                    <a:pt x="433" y="319"/>
                  </a:cubicBezTo>
                  <a:cubicBezTo>
                    <a:pt x="433" y="319"/>
                    <a:pt x="433" y="319"/>
                    <a:pt x="433" y="319"/>
                  </a:cubicBezTo>
                  <a:cubicBezTo>
                    <a:pt x="433" y="318"/>
                    <a:pt x="433" y="318"/>
                    <a:pt x="433" y="318"/>
                  </a:cubicBezTo>
                  <a:cubicBezTo>
                    <a:pt x="433" y="318"/>
                    <a:pt x="433" y="318"/>
                    <a:pt x="433" y="318"/>
                  </a:cubicBezTo>
                  <a:cubicBezTo>
                    <a:pt x="433" y="318"/>
                    <a:pt x="433" y="318"/>
                    <a:pt x="433" y="318"/>
                  </a:cubicBezTo>
                  <a:cubicBezTo>
                    <a:pt x="433" y="318"/>
                    <a:pt x="432" y="318"/>
                    <a:pt x="432" y="318"/>
                  </a:cubicBezTo>
                  <a:cubicBezTo>
                    <a:pt x="432" y="318"/>
                    <a:pt x="432" y="318"/>
                    <a:pt x="432" y="318"/>
                  </a:cubicBezTo>
                  <a:cubicBezTo>
                    <a:pt x="432" y="318"/>
                    <a:pt x="432" y="318"/>
                    <a:pt x="432" y="318"/>
                  </a:cubicBezTo>
                  <a:cubicBezTo>
                    <a:pt x="432" y="318"/>
                    <a:pt x="432" y="319"/>
                    <a:pt x="432" y="319"/>
                  </a:cubicBezTo>
                  <a:cubicBezTo>
                    <a:pt x="432" y="319"/>
                    <a:pt x="432" y="319"/>
                    <a:pt x="432" y="319"/>
                  </a:cubicBezTo>
                  <a:cubicBezTo>
                    <a:pt x="432" y="319"/>
                    <a:pt x="432" y="319"/>
                    <a:pt x="432" y="319"/>
                  </a:cubicBezTo>
                  <a:close/>
                  <a:moveTo>
                    <a:pt x="433" y="320"/>
                  </a:moveTo>
                  <a:cubicBezTo>
                    <a:pt x="432" y="320"/>
                    <a:pt x="432" y="320"/>
                    <a:pt x="432" y="320"/>
                  </a:cubicBezTo>
                  <a:cubicBezTo>
                    <a:pt x="432" y="320"/>
                    <a:pt x="432" y="320"/>
                    <a:pt x="432" y="320"/>
                  </a:cubicBezTo>
                  <a:cubicBezTo>
                    <a:pt x="432" y="320"/>
                    <a:pt x="432" y="320"/>
                    <a:pt x="432" y="321"/>
                  </a:cubicBezTo>
                  <a:cubicBezTo>
                    <a:pt x="432" y="321"/>
                    <a:pt x="432" y="321"/>
                    <a:pt x="432" y="321"/>
                  </a:cubicBezTo>
                  <a:cubicBezTo>
                    <a:pt x="432" y="321"/>
                    <a:pt x="433" y="321"/>
                    <a:pt x="433" y="321"/>
                  </a:cubicBezTo>
                  <a:cubicBezTo>
                    <a:pt x="433" y="321"/>
                    <a:pt x="433" y="321"/>
                    <a:pt x="433" y="321"/>
                  </a:cubicBezTo>
                  <a:cubicBezTo>
                    <a:pt x="433" y="321"/>
                    <a:pt x="433" y="321"/>
                    <a:pt x="433" y="321"/>
                  </a:cubicBezTo>
                  <a:cubicBezTo>
                    <a:pt x="433" y="320"/>
                    <a:pt x="433" y="320"/>
                    <a:pt x="433" y="320"/>
                  </a:cubicBezTo>
                  <a:cubicBezTo>
                    <a:pt x="433" y="320"/>
                    <a:pt x="433" y="320"/>
                    <a:pt x="433" y="320"/>
                  </a:cubicBezTo>
                  <a:cubicBezTo>
                    <a:pt x="433" y="320"/>
                    <a:pt x="433" y="320"/>
                    <a:pt x="433" y="320"/>
                  </a:cubicBezTo>
                  <a:cubicBezTo>
                    <a:pt x="433" y="320"/>
                    <a:pt x="433" y="320"/>
                    <a:pt x="433" y="320"/>
                  </a:cubicBezTo>
                  <a:cubicBezTo>
                    <a:pt x="433" y="320"/>
                    <a:pt x="433" y="320"/>
                    <a:pt x="433" y="320"/>
                  </a:cubicBezTo>
                  <a:close/>
                  <a:moveTo>
                    <a:pt x="105" y="137"/>
                  </a:moveTo>
                  <a:cubicBezTo>
                    <a:pt x="105" y="138"/>
                    <a:pt x="105" y="138"/>
                    <a:pt x="105" y="139"/>
                  </a:cubicBezTo>
                  <a:cubicBezTo>
                    <a:pt x="106" y="139"/>
                    <a:pt x="106" y="140"/>
                    <a:pt x="107" y="140"/>
                  </a:cubicBezTo>
                  <a:cubicBezTo>
                    <a:pt x="107" y="140"/>
                    <a:pt x="107" y="140"/>
                    <a:pt x="107" y="140"/>
                  </a:cubicBezTo>
                  <a:cubicBezTo>
                    <a:pt x="108" y="140"/>
                    <a:pt x="108" y="140"/>
                    <a:pt x="108" y="140"/>
                  </a:cubicBezTo>
                  <a:cubicBezTo>
                    <a:pt x="108" y="140"/>
                    <a:pt x="109" y="140"/>
                    <a:pt x="109" y="139"/>
                  </a:cubicBezTo>
                  <a:cubicBezTo>
                    <a:pt x="109" y="139"/>
                    <a:pt x="110" y="139"/>
                    <a:pt x="111" y="139"/>
                  </a:cubicBezTo>
                  <a:cubicBezTo>
                    <a:pt x="112" y="139"/>
                    <a:pt x="113" y="139"/>
                    <a:pt x="113" y="140"/>
                  </a:cubicBezTo>
                  <a:cubicBezTo>
                    <a:pt x="114" y="140"/>
                    <a:pt x="114" y="141"/>
                    <a:pt x="115" y="141"/>
                  </a:cubicBezTo>
                  <a:cubicBezTo>
                    <a:pt x="115" y="142"/>
                    <a:pt x="115" y="142"/>
                    <a:pt x="115" y="142"/>
                  </a:cubicBezTo>
                  <a:cubicBezTo>
                    <a:pt x="116" y="143"/>
                    <a:pt x="116" y="143"/>
                    <a:pt x="117" y="143"/>
                  </a:cubicBezTo>
                  <a:cubicBezTo>
                    <a:pt x="118" y="143"/>
                    <a:pt x="118" y="144"/>
                    <a:pt x="118" y="144"/>
                  </a:cubicBezTo>
                  <a:cubicBezTo>
                    <a:pt x="118" y="144"/>
                    <a:pt x="118" y="145"/>
                    <a:pt x="118" y="145"/>
                  </a:cubicBezTo>
                  <a:cubicBezTo>
                    <a:pt x="118" y="145"/>
                    <a:pt x="119" y="146"/>
                    <a:pt x="119" y="146"/>
                  </a:cubicBezTo>
                  <a:cubicBezTo>
                    <a:pt x="119" y="146"/>
                    <a:pt x="119" y="146"/>
                    <a:pt x="119" y="146"/>
                  </a:cubicBezTo>
                  <a:cubicBezTo>
                    <a:pt x="120" y="146"/>
                    <a:pt x="120" y="146"/>
                    <a:pt x="120" y="145"/>
                  </a:cubicBezTo>
                  <a:cubicBezTo>
                    <a:pt x="120" y="145"/>
                    <a:pt x="120" y="145"/>
                    <a:pt x="120" y="145"/>
                  </a:cubicBezTo>
                  <a:cubicBezTo>
                    <a:pt x="120" y="144"/>
                    <a:pt x="121" y="143"/>
                    <a:pt x="122" y="143"/>
                  </a:cubicBezTo>
                  <a:cubicBezTo>
                    <a:pt x="122" y="142"/>
                    <a:pt x="123" y="142"/>
                    <a:pt x="124" y="143"/>
                  </a:cubicBezTo>
                  <a:cubicBezTo>
                    <a:pt x="124" y="143"/>
                    <a:pt x="124" y="143"/>
                    <a:pt x="124" y="143"/>
                  </a:cubicBezTo>
                  <a:cubicBezTo>
                    <a:pt x="125" y="143"/>
                    <a:pt x="125" y="143"/>
                    <a:pt x="125" y="142"/>
                  </a:cubicBezTo>
                  <a:cubicBezTo>
                    <a:pt x="126" y="142"/>
                    <a:pt x="126" y="141"/>
                    <a:pt x="126" y="141"/>
                  </a:cubicBezTo>
                  <a:cubicBezTo>
                    <a:pt x="126" y="141"/>
                    <a:pt x="126" y="141"/>
                    <a:pt x="126" y="141"/>
                  </a:cubicBezTo>
                  <a:cubicBezTo>
                    <a:pt x="126" y="140"/>
                    <a:pt x="126" y="140"/>
                    <a:pt x="125" y="140"/>
                  </a:cubicBezTo>
                  <a:cubicBezTo>
                    <a:pt x="124" y="140"/>
                    <a:pt x="122" y="140"/>
                    <a:pt x="120" y="139"/>
                  </a:cubicBezTo>
                  <a:cubicBezTo>
                    <a:pt x="120" y="139"/>
                    <a:pt x="120" y="139"/>
                    <a:pt x="119" y="139"/>
                  </a:cubicBezTo>
                  <a:cubicBezTo>
                    <a:pt x="119" y="138"/>
                    <a:pt x="118" y="138"/>
                    <a:pt x="117" y="138"/>
                  </a:cubicBezTo>
                  <a:cubicBezTo>
                    <a:pt x="117" y="138"/>
                    <a:pt x="117" y="137"/>
                    <a:pt x="117" y="137"/>
                  </a:cubicBezTo>
                  <a:cubicBezTo>
                    <a:pt x="117" y="136"/>
                    <a:pt x="116" y="136"/>
                    <a:pt x="116" y="135"/>
                  </a:cubicBezTo>
                  <a:cubicBezTo>
                    <a:pt x="115" y="135"/>
                    <a:pt x="115" y="135"/>
                    <a:pt x="115" y="135"/>
                  </a:cubicBezTo>
                  <a:cubicBezTo>
                    <a:pt x="115" y="135"/>
                    <a:pt x="114" y="135"/>
                    <a:pt x="114" y="135"/>
                  </a:cubicBezTo>
                  <a:cubicBezTo>
                    <a:pt x="113" y="135"/>
                    <a:pt x="113" y="135"/>
                    <a:pt x="112" y="136"/>
                  </a:cubicBezTo>
                  <a:cubicBezTo>
                    <a:pt x="112" y="136"/>
                    <a:pt x="111" y="136"/>
                    <a:pt x="111" y="136"/>
                  </a:cubicBezTo>
                  <a:cubicBezTo>
                    <a:pt x="111" y="136"/>
                    <a:pt x="110" y="136"/>
                    <a:pt x="110" y="136"/>
                  </a:cubicBezTo>
                  <a:cubicBezTo>
                    <a:pt x="109" y="136"/>
                    <a:pt x="108" y="136"/>
                    <a:pt x="107" y="135"/>
                  </a:cubicBezTo>
                  <a:cubicBezTo>
                    <a:pt x="107" y="135"/>
                    <a:pt x="106" y="135"/>
                    <a:pt x="106" y="135"/>
                  </a:cubicBezTo>
                  <a:cubicBezTo>
                    <a:pt x="106" y="134"/>
                    <a:pt x="106" y="134"/>
                    <a:pt x="106" y="134"/>
                  </a:cubicBezTo>
                  <a:cubicBezTo>
                    <a:pt x="106" y="134"/>
                    <a:pt x="106" y="134"/>
                    <a:pt x="105" y="134"/>
                  </a:cubicBezTo>
                  <a:cubicBezTo>
                    <a:pt x="105" y="134"/>
                    <a:pt x="105" y="134"/>
                    <a:pt x="105" y="135"/>
                  </a:cubicBezTo>
                  <a:cubicBezTo>
                    <a:pt x="105" y="135"/>
                    <a:pt x="105" y="136"/>
                    <a:pt x="105" y="137"/>
                  </a:cubicBezTo>
                  <a:close/>
                  <a:moveTo>
                    <a:pt x="222" y="227"/>
                  </a:moveTo>
                  <a:cubicBezTo>
                    <a:pt x="222" y="227"/>
                    <a:pt x="222" y="227"/>
                    <a:pt x="222" y="227"/>
                  </a:cubicBezTo>
                  <a:close/>
                  <a:moveTo>
                    <a:pt x="233" y="207"/>
                  </a:moveTo>
                  <a:cubicBezTo>
                    <a:pt x="233" y="207"/>
                    <a:pt x="234" y="207"/>
                    <a:pt x="234" y="207"/>
                  </a:cubicBezTo>
                  <a:cubicBezTo>
                    <a:pt x="234" y="207"/>
                    <a:pt x="234" y="207"/>
                    <a:pt x="234" y="207"/>
                  </a:cubicBezTo>
                  <a:cubicBezTo>
                    <a:pt x="234" y="207"/>
                    <a:pt x="234" y="207"/>
                    <a:pt x="234" y="207"/>
                  </a:cubicBezTo>
                  <a:cubicBezTo>
                    <a:pt x="235" y="207"/>
                    <a:pt x="235" y="207"/>
                    <a:pt x="235" y="207"/>
                  </a:cubicBezTo>
                  <a:cubicBezTo>
                    <a:pt x="235" y="207"/>
                    <a:pt x="235" y="207"/>
                    <a:pt x="235" y="207"/>
                  </a:cubicBezTo>
                  <a:cubicBezTo>
                    <a:pt x="235" y="207"/>
                    <a:pt x="235" y="207"/>
                    <a:pt x="235" y="206"/>
                  </a:cubicBezTo>
                  <a:cubicBezTo>
                    <a:pt x="235" y="206"/>
                    <a:pt x="235" y="206"/>
                    <a:pt x="235" y="206"/>
                  </a:cubicBezTo>
                  <a:cubicBezTo>
                    <a:pt x="235" y="206"/>
                    <a:pt x="235" y="206"/>
                    <a:pt x="235" y="206"/>
                  </a:cubicBezTo>
                  <a:cubicBezTo>
                    <a:pt x="235" y="206"/>
                    <a:pt x="235" y="206"/>
                    <a:pt x="235" y="206"/>
                  </a:cubicBezTo>
                  <a:cubicBezTo>
                    <a:pt x="235" y="205"/>
                    <a:pt x="235" y="205"/>
                    <a:pt x="235" y="205"/>
                  </a:cubicBezTo>
                  <a:cubicBezTo>
                    <a:pt x="235" y="205"/>
                    <a:pt x="235" y="205"/>
                    <a:pt x="235" y="205"/>
                  </a:cubicBezTo>
                  <a:cubicBezTo>
                    <a:pt x="235" y="205"/>
                    <a:pt x="235" y="205"/>
                    <a:pt x="235" y="205"/>
                  </a:cubicBezTo>
                  <a:cubicBezTo>
                    <a:pt x="235" y="205"/>
                    <a:pt x="235" y="205"/>
                    <a:pt x="235" y="205"/>
                  </a:cubicBezTo>
                  <a:cubicBezTo>
                    <a:pt x="234" y="205"/>
                    <a:pt x="234" y="206"/>
                    <a:pt x="234" y="206"/>
                  </a:cubicBezTo>
                  <a:cubicBezTo>
                    <a:pt x="234" y="206"/>
                    <a:pt x="234" y="206"/>
                    <a:pt x="234" y="206"/>
                  </a:cubicBezTo>
                  <a:cubicBezTo>
                    <a:pt x="234" y="206"/>
                    <a:pt x="234" y="206"/>
                    <a:pt x="234" y="206"/>
                  </a:cubicBezTo>
                  <a:cubicBezTo>
                    <a:pt x="234" y="205"/>
                    <a:pt x="234" y="205"/>
                    <a:pt x="234" y="205"/>
                  </a:cubicBezTo>
                  <a:cubicBezTo>
                    <a:pt x="234" y="206"/>
                    <a:pt x="234" y="206"/>
                    <a:pt x="233" y="206"/>
                  </a:cubicBezTo>
                  <a:cubicBezTo>
                    <a:pt x="233" y="206"/>
                    <a:pt x="233" y="206"/>
                    <a:pt x="233" y="206"/>
                  </a:cubicBezTo>
                  <a:cubicBezTo>
                    <a:pt x="233" y="206"/>
                    <a:pt x="233" y="206"/>
                    <a:pt x="233" y="206"/>
                  </a:cubicBezTo>
                  <a:cubicBezTo>
                    <a:pt x="234" y="206"/>
                    <a:pt x="234" y="206"/>
                    <a:pt x="234" y="206"/>
                  </a:cubicBezTo>
                  <a:cubicBezTo>
                    <a:pt x="234" y="206"/>
                    <a:pt x="234" y="206"/>
                    <a:pt x="234" y="206"/>
                  </a:cubicBezTo>
                  <a:cubicBezTo>
                    <a:pt x="234" y="206"/>
                    <a:pt x="234" y="206"/>
                    <a:pt x="234" y="206"/>
                  </a:cubicBezTo>
                  <a:cubicBezTo>
                    <a:pt x="233" y="206"/>
                    <a:pt x="233" y="206"/>
                    <a:pt x="233" y="206"/>
                  </a:cubicBezTo>
                  <a:cubicBezTo>
                    <a:pt x="233" y="206"/>
                    <a:pt x="233" y="206"/>
                    <a:pt x="233" y="206"/>
                  </a:cubicBezTo>
                  <a:cubicBezTo>
                    <a:pt x="233" y="206"/>
                    <a:pt x="233" y="206"/>
                    <a:pt x="233" y="207"/>
                  </a:cubicBezTo>
                  <a:close/>
                  <a:moveTo>
                    <a:pt x="224" y="231"/>
                  </a:moveTo>
                  <a:cubicBezTo>
                    <a:pt x="224" y="231"/>
                    <a:pt x="224" y="231"/>
                    <a:pt x="224" y="231"/>
                  </a:cubicBezTo>
                  <a:cubicBezTo>
                    <a:pt x="224" y="231"/>
                    <a:pt x="224" y="231"/>
                    <a:pt x="224" y="230"/>
                  </a:cubicBezTo>
                  <a:cubicBezTo>
                    <a:pt x="224" y="230"/>
                    <a:pt x="223" y="230"/>
                    <a:pt x="223" y="230"/>
                  </a:cubicBezTo>
                  <a:cubicBezTo>
                    <a:pt x="223" y="230"/>
                    <a:pt x="223" y="231"/>
                    <a:pt x="223" y="230"/>
                  </a:cubicBezTo>
                  <a:cubicBezTo>
                    <a:pt x="223" y="230"/>
                    <a:pt x="223" y="230"/>
                    <a:pt x="223" y="230"/>
                  </a:cubicBezTo>
                  <a:cubicBezTo>
                    <a:pt x="222" y="231"/>
                    <a:pt x="222" y="231"/>
                    <a:pt x="222" y="231"/>
                  </a:cubicBezTo>
                  <a:cubicBezTo>
                    <a:pt x="222" y="231"/>
                    <a:pt x="222" y="231"/>
                    <a:pt x="222" y="231"/>
                  </a:cubicBezTo>
                  <a:cubicBezTo>
                    <a:pt x="222" y="231"/>
                    <a:pt x="222" y="231"/>
                    <a:pt x="222" y="232"/>
                  </a:cubicBezTo>
                  <a:cubicBezTo>
                    <a:pt x="222" y="232"/>
                    <a:pt x="222" y="232"/>
                    <a:pt x="223" y="232"/>
                  </a:cubicBezTo>
                  <a:cubicBezTo>
                    <a:pt x="223" y="232"/>
                    <a:pt x="223" y="232"/>
                    <a:pt x="224" y="231"/>
                  </a:cubicBezTo>
                  <a:cubicBezTo>
                    <a:pt x="224" y="231"/>
                    <a:pt x="224" y="231"/>
                    <a:pt x="224" y="231"/>
                  </a:cubicBezTo>
                  <a:close/>
                  <a:moveTo>
                    <a:pt x="221" y="231"/>
                  </a:moveTo>
                  <a:cubicBezTo>
                    <a:pt x="221" y="231"/>
                    <a:pt x="221" y="231"/>
                    <a:pt x="221" y="231"/>
                  </a:cubicBezTo>
                  <a:cubicBezTo>
                    <a:pt x="221" y="231"/>
                    <a:pt x="221" y="231"/>
                    <a:pt x="221" y="231"/>
                  </a:cubicBezTo>
                  <a:cubicBezTo>
                    <a:pt x="221" y="231"/>
                    <a:pt x="221" y="231"/>
                    <a:pt x="221" y="231"/>
                  </a:cubicBezTo>
                  <a:cubicBezTo>
                    <a:pt x="220" y="231"/>
                    <a:pt x="220" y="231"/>
                    <a:pt x="219" y="232"/>
                  </a:cubicBezTo>
                  <a:cubicBezTo>
                    <a:pt x="219" y="232"/>
                    <a:pt x="219" y="232"/>
                    <a:pt x="219" y="233"/>
                  </a:cubicBezTo>
                  <a:cubicBezTo>
                    <a:pt x="219" y="233"/>
                    <a:pt x="219" y="233"/>
                    <a:pt x="219" y="233"/>
                  </a:cubicBezTo>
                  <a:cubicBezTo>
                    <a:pt x="219" y="233"/>
                    <a:pt x="219" y="233"/>
                    <a:pt x="219" y="233"/>
                  </a:cubicBezTo>
                  <a:cubicBezTo>
                    <a:pt x="220" y="233"/>
                    <a:pt x="220" y="233"/>
                    <a:pt x="220" y="232"/>
                  </a:cubicBezTo>
                  <a:cubicBezTo>
                    <a:pt x="220" y="232"/>
                    <a:pt x="220" y="232"/>
                    <a:pt x="220" y="232"/>
                  </a:cubicBezTo>
                  <a:cubicBezTo>
                    <a:pt x="220" y="232"/>
                    <a:pt x="221" y="232"/>
                    <a:pt x="221" y="232"/>
                  </a:cubicBezTo>
                  <a:cubicBezTo>
                    <a:pt x="221" y="232"/>
                    <a:pt x="221" y="232"/>
                    <a:pt x="221" y="232"/>
                  </a:cubicBezTo>
                  <a:cubicBezTo>
                    <a:pt x="221" y="232"/>
                    <a:pt x="221" y="232"/>
                    <a:pt x="221" y="231"/>
                  </a:cubicBezTo>
                  <a:close/>
                  <a:moveTo>
                    <a:pt x="221" y="231"/>
                  </a:moveTo>
                  <a:cubicBezTo>
                    <a:pt x="221" y="231"/>
                    <a:pt x="221" y="231"/>
                    <a:pt x="221" y="231"/>
                  </a:cubicBezTo>
                  <a:close/>
                  <a:moveTo>
                    <a:pt x="237" y="218"/>
                  </a:moveTo>
                  <a:cubicBezTo>
                    <a:pt x="237" y="218"/>
                    <a:pt x="237" y="218"/>
                    <a:pt x="237" y="218"/>
                  </a:cubicBezTo>
                  <a:cubicBezTo>
                    <a:pt x="236" y="219"/>
                    <a:pt x="236" y="219"/>
                    <a:pt x="236" y="219"/>
                  </a:cubicBezTo>
                  <a:cubicBezTo>
                    <a:pt x="236" y="219"/>
                    <a:pt x="235" y="220"/>
                    <a:pt x="235" y="220"/>
                  </a:cubicBezTo>
                  <a:cubicBezTo>
                    <a:pt x="235" y="220"/>
                    <a:pt x="235" y="220"/>
                    <a:pt x="235" y="220"/>
                  </a:cubicBezTo>
                  <a:cubicBezTo>
                    <a:pt x="235" y="220"/>
                    <a:pt x="235" y="220"/>
                    <a:pt x="235" y="220"/>
                  </a:cubicBezTo>
                  <a:cubicBezTo>
                    <a:pt x="234" y="220"/>
                    <a:pt x="235" y="220"/>
                    <a:pt x="235" y="220"/>
                  </a:cubicBezTo>
                  <a:cubicBezTo>
                    <a:pt x="235" y="220"/>
                    <a:pt x="235" y="220"/>
                    <a:pt x="235" y="220"/>
                  </a:cubicBezTo>
                  <a:cubicBezTo>
                    <a:pt x="235" y="220"/>
                    <a:pt x="234" y="220"/>
                    <a:pt x="234" y="220"/>
                  </a:cubicBezTo>
                  <a:cubicBezTo>
                    <a:pt x="234" y="220"/>
                    <a:pt x="234" y="220"/>
                    <a:pt x="234" y="220"/>
                  </a:cubicBezTo>
                  <a:cubicBezTo>
                    <a:pt x="234" y="220"/>
                    <a:pt x="234" y="220"/>
                    <a:pt x="234" y="220"/>
                  </a:cubicBezTo>
                  <a:cubicBezTo>
                    <a:pt x="234" y="220"/>
                    <a:pt x="234" y="220"/>
                    <a:pt x="233" y="220"/>
                  </a:cubicBezTo>
                  <a:cubicBezTo>
                    <a:pt x="233" y="220"/>
                    <a:pt x="233" y="220"/>
                    <a:pt x="233" y="220"/>
                  </a:cubicBezTo>
                  <a:cubicBezTo>
                    <a:pt x="233" y="219"/>
                    <a:pt x="233" y="219"/>
                    <a:pt x="232" y="219"/>
                  </a:cubicBezTo>
                  <a:cubicBezTo>
                    <a:pt x="232" y="220"/>
                    <a:pt x="232" y="219"/>
                    <a:pt x="232" y="219"/>
                  </a:cubicBezTo>
                  <a:cubicBezTo>
                    <a:pt x="232" y="219"/>
                    <a:pt x="232" y="219"/>
                    <a:pt x="232" y="219"/>
                  </a:cubicBezTo>
                  <a:cubicBezTo>
                    <a:pt x="232" y="219"/>
                    <a:pt x="232" y="219"/>
                    <a:pt x="231" y="219"/>
                  </a:cubicBezTo>
                  <a:cubicBezTo>
                    <a:pt x="231" y="220"/>
                    <a:pt x="232" y="220"/>
                    <a:pt x="232" y="220"/>
                  </a:cubicBezTo>
                  <a:cubicBezTo>
                    <a:pt x="231" y="220"/>
                    <a:pt x="231" y="220"/>
                    <a:pt x="231" y="220"/>
                  </a:cubicBezTo>
                  <a:cubicBezTo>
                    <a:pt x="231" y="220"/>
                    <a:pt x="231" y="220"/>
                    <a:pt x="231" y="220"/>
                  </a:cubicBezTo>
                  <a:cubicBezTo>
                    <a:pt x="231" y="220"/>
                    <a:pt x="231" y="220"/>
                    <a:pt x="231" y="220"/>
                  </a:cubicBezTo>
                  <a:cubicBezTo>
                    <a:pt x="231" y="220"/>
                    <a:pt x="231" y="220"/>
                    <a:pt x="231" y="220"/>
                  </a:cubicBezTo>
                  <a:cubicBezTo>
                    <a:pt x="231" y="220"/>
                    <a:pt x="231" y="220"/>
                    <a:pt x="231" y="220"/>
                  </a:cubicBezTo>
                  <a:cubicBezTo>
                    <a:pt x="231" y="220"/>
                    <a:pt x="231" y="220"/>
                    <a:pt x="231" y="220"/>
                  </a:cubicBezTo>
                  <a:cubicBezTo>
                    <a:pt x="231" y="220"/>
                    <a:pt x="232" y="220"/>
                    <a:pt x="232" y="220"/>
                  </a:cubicBezTo>
                  <a:cubicBezTo>
                    <a:pt x="232" y="220"/>
                    <a:pt x="232" y="220"/>
                    <a:pt x="233" y="220"/>
                  </a:cubicBezTo>
                  <a:cubicBezTo>
                    <a:pt x="233" y="220"/>
                    <a:pt x="233" y="220"/>
                    <a:pt x="233" y="220"/>
                  </a:cubicBezTo>
                  <a:cubicBezTo>
                    <a:pt x="233" y="220"/>
                    <a:pt x="233" y="220"/>
                    <a:pt x="233" y="220"/>
                  </a:cubicBezTo>
                  <a:cubicBezTo>
                    <a:pt x="233" y="221"/>
                    <a:pt x="233" y="221"/>
                    <a:pt x="233" y="221"/>
                  </a:cubicBezTo>
                  <a:cubicBezTo>
                    <a:pt x="233" y="221"/>
                    <a:pt x="234" y="221"/>
                    <a:pt x="234" y="221"/>
                  </a:cubicBezTo>
                  <a:cubicBezTo>
                    <a:pt x="234" y="221"/>
                    <a:pt x="234" y="221"/>
                    <a:pt x="234" y="221"/>
                  </a:cubicBezTo>
                  <a:cubicBezTo>
                    <a:pt x="233" y="221"/>
                    <a:pt x="233" y="222"/>
                    <a:pt x="233" y="222"/>
                  </a:cubicBezTo>
                  <a:cubicBezTo>
                    <a:pt x="233" y="222"/>
                    <a:pt x="233" y="222"/>
                    <a:pt x="233" y="222"/>
                  </a:cubicBezTo>
                  <a:cubicBezTo>
                    <a:pt x="233" y="222"/>
                    <a:pt x="233" y="222"/>
                    <a:pt x="233" y="222"/>
                  </a:cubicBezTo>
                  <a:cubicBezTo>
                    <a:pt x="233" y="222"/>
                    <a:pt x="233" y="222"/>
                    <a:pt x="233" y="222"/>
                  </a:cubicBezTo>
                  <a:cubicBezTo>
                    <a:pt x="232" y="222"/>
                    <a:pt x="232" y="222"/>
                    <a:pt x="232" y="222"/>
                  </a:cubicBezTo>
                  <a:cubicBezTo>
                    <a:pt x="232" y="222"/>
                    <a:pt x="232" y="222"/>
                    <a:pt x="232" y="222"/>
                  </a:cubicBezTo>
                  <a:cubicBezTo>
                    <a:pt x="232" y="222"/>
                    <a:pt x="232" y="222"/>
                    <a:pt x="232" y="222"/>
                  </a:cubicBezTo>
                  <a:cubicBezTo>
                    <a:pt x="232" y="222"/>
                    <a:pt x="232" y="222"/>
                    <a:pt x="232" y="222"/>
                  </a:cubicBezTo>
                  <a:cubicBezTo>
                    <a:pt x="232" y="222"/>
                    <a:pt x="232" y="222"/>
                    <a:pt x="232" y="222"/>
                  </a:cubicBezTo>
                  <a:cubicBezTo>
                    <a:pt x="232" y="222"/>
                    <a:pt x="232" y="222"/>
                    <a:pt x="232" y="222"/>
                  </a:cubicBezTo>
                  <a:cubicBezTo>
                    <a:pt x="232" y="222"/>
                    <a:pt x="232" y="222"/>
                    <a:pt x="232" y="221"/>
                  </a:cubicBezTo>
                  <a:cubicBezTo>
                    <a:pt x="232" y="221"/>
                    <a:pt x="232" y="221"/>
                    <a:pt x="232" y="221"/>
                  </a:cubicBezTo>
                  <a:cubicBezTo>
                    <a:pt x="232" y="221"/>
                    <a:pt x="232" y="221"/>
                    <a:pt x="232" y="221"/>
                  </a:cubicBezTo>
                  <a:cubicBezTo>
                    <a:pt x="231" y="222"/>
                    <a:pt x="231" y="222"/>
                    <a:pt x="231" y="221"/>
                  </a:cubicBezTo>
                  <a:cubicBezTo>
                    <a:pt x="231" y="221"/>
                    <a:pt x="231" y="221"/>
                    <a:pt x="231" y="221"/>
                  </a:cubicBezTo>
                  <a:cubicBezTo>
                    <a:pt x="231" y="222"/>
                    <a:pt x="231" y="222"/>
                    <a:pt x="231" y="222"/>
                  </a:cubicBezTo>
                  <a:cubicBezTo>
                    <a:pt x="231" y="222"/>
                    <a:pt x="230" y="222"/>
                    <a:pt x="230" y="222"/>
                  </a:cubicBezTo>
                  <a:cubicBezTo>
                    <a:pt x="230" y="222"/>
                    <a:pt x="230" y="222"/>
                    <a:pt x="230" y="222"/>
                  </a:cubicBezTo>
                  <a:cubicBezTo>
                    <a:pt x="230" y="221"/>
                    <a:pt x="230" y="221"/>
                    <a:pt x="230" y="221"/>
                  </a:cubicBezTo>
                  <a:cubicBezTo>
                    <a:pt x="230" y="221"/>
                    <a:pt x="230" y="221"/>
                    <a:pt x="230" y="221"/>
                  </a:cubicBezTo>
                  <a:cubicBezTo>
                    <a:pt x="230" y="222"/>
                    <a:pt x="230" y="222"/>
                    <a:pt x="230" y="222"/>
                  </a:cubicBezTo>
                  <a:cubicBezTo>
                    <a:pt x="230" y="222"/>
                    <a:pt x="230" y="222"/>
                    <a:pt x="230" y="222"/>
                  </a:cubicBezTo>
                  <a:cubicBezTo>
                    <a:pt x="230" y="222"/>
                    <a:pt x="230" y="222"/>
                    <a:pt x="230" y="222"/>
                  </a:cubicBezTo>
                  <a:cubicBezTo>
                    <a:pt x="230" y="222"/>
                    <a:pt x="231" y="222"/>
                    <a:pt x="231" y="222"/>
                  </a:cubicBezTo>
                  <a:cubicBezTo>
                    <a:pt x="231" y="222"/>
                    <a:pt x="231" y="222"/>
                    <a:pt x="231" y="222"/>
                  </a:cubicBezTo>
                  <a:cubicBezTo>
                    <a:pt x="231" y="222"/>
                    <a:pt x="231" y="223"/>
                    <a:pt x="231" y="223"/>
                  </a:cubicBezTo>
                  <a:cubicBezTo>
                    <a:pt x="231" y="223"/>
                    <a:pt x="231" y="223"/>
                    <a:pt x="231" y="223"/>
                  </a:cubicBezTo>
                  <a:cubicBezTo>
                    <a:pt x="231" y="223"/>
                    <a:pt x="231" y="223"/>
                    <a:pt x="230" y="223"/>
                  </a:cubicBezTo>
                  <a:cubicBezTo>
                    <a:pt x="230" y="223"/>
                    <a:pt x="230" y="223"/>
                    <a:pt x="230" y="223"/>
                  </a:cubicBezTo>
                  <a:cubicBezTo>
                    <a:pt x="230" y="223"/>
                    <a:pt x="230" y="223"/>
                    <a:pt x="230" y="223"/>
                  </a:cubicBezTo>
                  <a:cubicBezTo>
                    <a:pt x="229" y="223"/>
                    <a:pt x="229" y="223"/>
                    <a:pt x="229" y="223"/>
                  </a:cubicBezTo>
                  <a:cubicBezTo>
                    <a:pt x="229" y="223"/>
                    <a:pt x="229" y="223"/>
                    <a:pt x="229" y="223"/>
                  </a:cubicBezTo>
                  <a:cubicBezTo>
                    <a:pt x="229" y="223"/>
                    <a:pt x="229" y="223"/>
                    <a:pt x="229" y="223"/>
                  </a:cubicBezTo>
                  <a:cubicBezTo>
                    <a:pt x="230" y="223"/>
                    <a:pt x="229" y="223"/>
                    <a:pt x="230" y="223"/>
                  </a:cubicBezTo>
                  <a:cubicBezTo>
                    <a:pt x="230" y="223"/>
                    <a:pt x="230" y="223"/>
                    <a:pt x="230" y="223"/>
                  </a:cubicBezTo>
                  <a:cubicBezTo>
                    <a:pt x="230" y="223"/>
                    <a:pt x="230" y="223"/>
                    <a:pt x="230" y="223"/>
                  </a:cubicBezTo>
                  <a:cubicBezTo>
                    <a:pt x="230" y="223"/>
                    <a:pt x="230" y="223"/>
                    <a:pt x="230" y="223"/>
                  </a:cubicBezTo>
                  <a:cubicBezTo>
                    <a:pt x="230" y="224"/>
                    <a:pt x="230" y="224"/>
                    <a:pt x="230" y="224"/>
                  </a:cubicBezTo>
                  <a:cubicBezTo>
                    <a:pt x="230" y="224"/>
                    <a:pt x="230" y="224"/>
                    <a:pt x="230" y="224"/>
                  </a:cubicBezTo>
                  <a:cubicBezTo>
                    <a:pt x="230" y="224"/>
                    <a:pt x="230" y="224"/>
                    <a:pt x="230" y="223"/>
                  </a:cubicBezTo>
                  <a:cubicBezTo>
                    <a:pt x="231" y="223"/>
                    <a:pt x="231" y="223"/>
                    <a:pt x="231" y="223"/>
                  </a:cubicBezTo>
                  <a:cubicBezTo>
                    <a:pt x="230" y="224"/>
                    <a:pt x="230" y="224"/>
                    <a:pt x="230" y="224"/>
                  </a:cubicBezTo>
                  <a:cubicBezTo>
                    <a:pt x="230" y="224"/>
                    <a:pt x="230" y="224"/>
                    <a:pt x="230" y="224"/>
                  </a:cubicBezTo>
                  <a:cubicBezTo>
                    <a:pt x="230" y="224"/>
                    <a:pt x="231" y="224"/>
                    <a:pt x="231" y="224"/>
                  </a:cubicBezTo>
                  <a:cubicBezTo>
                    <a:pt x="231" y="223"/>
                    <a:pt x="231" y="223"/>
                    <a:pt x="231" y="223"/>
                  </a:cubicBezTo>
                  <a:cubicBezTo>
                    <a:pt x="231" y="223"/>
                    <a:pt x="231" y="223"/>
                    <a:pt x="231" y="224"/>
                  </a:cubicBezTo>
                  <a:cubicBezTo>
                    <a:pt x="232" y="224"/>
                    <a:pt x="232" y="224"/>
                    <a:pt x="232" y="224"/>
                  </a:cubicBezTo>
                  <a:cubicBezTo>
                    <a:pt x="232" y="224"/>
                    <a:pt x="232" y="224"/>
                    <a:pt x="232" y="224"/>
                  </a:cubicBezTo>
                  <a:cubicBezTo>
                    <a:pt x="232" y="224"/>
                    <a:pt x="232" y="224"/>
                    <a:pt x="232" y="224"/>
                  </a:cubicBezTo>
                  <a:cubicBezTo>
                    <a:pt x="231" y="224"/>
                    <a:pt x="231" y="224"/>
                    <a:pt x="231" y="224"/>
                  </a:cubicBezTo>
                  <a:cubicBezTo>
                    <a:pt x="231" y="224"/>
                    <a:pt x="231" y="224"/>
                    <a:pt x="231" y="224"/>
                  </a:cubicBezTo>
                  <a:cubicBezTo>
                    <a:pt x="230" y="224"/>
                    <a:pt x="230" y="225"/>
                    <a:pt x="230" y="224"/>
                  </a:cubicBezTo>
                  <a:cubicBezTo>
                    <a:pt x="230" y="224"/>
                    <a:pt x="230" y="225"/>
                    <a:pt x="230" y="225"/>
                  </a:cubicBezTo>
                  <a:cubicBezTo>
                    <a:pt x="230" y="225"/>
                    <a:pt x="229" y="225"/>
                    <a:pt x="230" y="225"/>
                  </a:cubicBezTo>
                  <a:cubicBezTo>
                    <a:pt x="230" y="225"/>
                    <a:pt x="230" y="225"/>
                    <a:pt x="230" y="225"/>
                  </a:cubicBezTo>
                  <a:cubicBezTo>
                    <a:pt x="230" y="225"/>
                    <a:pt x="229" y="226"/>
                    <a:pt x="229" y="226"/>
                  </a:cubicBezTo>
                  <a:cubicBezTo>
                    <a:pt x="229" y="226"/>
                    <a:pt x="229" y="226"/>
                    <a:pt x="229" y="225"/>
                  </a:cubicBezTo>
                  <a:cubicBezTo>
                    <a:pt x="229" y="225"/>
                    <a:pt x="229" y="225"/>
                    <a:pt x="229" y="225"/>
                  </a:cubicBezTo>
                  <a:cubicBezTo>
                    <a:pt x="229" y="225"/>
                    <a:pt x="229" y="225"/>
                    <a:pt x="229" y="225"/>
                  </a:cubicBezTo>
                  <a:cubicBezTo>
                    <a:pt x="229" y="225"/>
                    <a:pt x="229" y="225"/>
                    <a:pt x="229" y="224"/>
                  </a:cubicBezTo>
                  <a:cubicBezTo>
                    <a:pt x="229" y="224"/>
                    <a:pt x="229" y="225"/>
                    <a:pt x="229" y="225"/>
                  </a:cubicBezTo>
                  <a:cubicBezTo>
                    <a:pt x="229" y="225"/>
                    <a:pt x="229" y="225"/>
                    <a:pt x="229" y="225"/>
                  </a:cubicBezTo>
                  <a:cubicBezTo>
                    <a:pt x="229" y="225"/>
                    <a:pt x="228" y="225"/>
                    <a:pt x="228" y="225"/>
                  </a:cubicBezTo>
                  <a:cubicBezTo>
                    <a:pt x="228" y="225"/>
                    <a:pt x="228" y="225"/>
                    <a:pt x="228" y="225"/>
                  </a:cubicBezTo>
                  <a:cubicBezTo>
                    <a:pt x="228" y="225"/>
                    <a:pt x="228" y="225"/>
                    <a:pt x="228" y="225"/>
                  </a:cubicBezTo>
                  <a:cubicBezTo>
                    <a:pt x="229" y="224"/>
                    <a:pt x="229" y="224"/>
                    <a:pt x="229" y="224"/>
                  </a:cubicBezTo>
                  <a:cubicBezTo>
                    <a:pt x="229" y="224"/>
                    <a:pt x="229" y="224"/>
                    <a:pt x="229" y="224"/>
                  </a:cubicBezTo>
                  <a:cubicBezTo>
                    <a:pt x="229" y="224"/>
                    <a:pt x="229" y="224"/>
                    <a:pt x="228" y="224"/>
                  </a:cubicBezTo>
                  <a:cubicBezTo>
                    <a:pt x="228" y="224"/>
                    <a:pt x="229" y="224"/>
                    <a:pt x="229" y="224"/>
                  </a:cubicBezTo>
                  <a:cubicBezTo>
                    <a:pt x="229" y="224"/>
                    <a:pt x="229" y="224"/>
                    <a:pt x="229" y="223"/>
                  </a:cubicBezTo>
                  <a:cubicBezTo>
                    <a:pt x="229" y="223"/>
                    <a:pt x="229" y="223"/>
                    <a:pt x="229" y="223"/>
                  </a:cubicBezTo>
                  <a:cubicBezTo>
                    <a:pt x="229" y="223"/>
                    <a:pt x="229" y="223"/>
                    <a:pt x="229" y="223"/>
                  </a:cubicBezTo>
                  <a:cubicBezTo>
                    <a:pt x="229" y="223"/>
                    <a:pt x="229" y="223"/>
                    <a:pt x="229" y="223"/>
                  </a:cubicBezTo>
                  <a:cubicBezTo>
                    <a:pt x="229" y="223"/>
                    <a:pt x="229" y="223"/>
                    <a:pt x="229" y="223"/>
                  </a:cubicBezTo>
                  <a:cubicBezTo>
                    <a:pt x="228" y="223"/>
                    <a:pt x="228" y="223"/>
                    <a:pt x="228" y="223"/>
                  </a:cubicBezTo>
                  <a:cubicBezTo>
                    <a:pt x="228" y="223"/>
                    <a:pt x="228" y="223"/>
                    <a:pt x="228" y="223"/>
                  </a:cubicBezTo>
                  <a:cubicBezTo>
                    <a:pt x="228" y="223"/>
                    <a:pt x="229" y="223"/>
                    <a:pt x="228" y="224"/>
                  </a:cubicBezTo>
                  <a:cubicBezTo>
                    <a:pt x="228" y="224"/>
                    <a:pt x="228" y="224"/>
                    <a:pt x="228" y="224"/>
                  </a:cubicBezTo>
                  <a:cubicBezTo>
                    <a:pt x="228" y="224"/>
                    <a:pt x="228" y="224"/>
                    <a:pt x="228" y="224"/>
                  </a:cubicBezTo>
                  <a:cubicBezTo>
                    <a:pt x="228" y="224"/>
                    <a:pt x="228" y="224"/>
                    <a:pt x="228" y="224"/>
                  </a:cubicBezTo>
                  <a:cubicBezTo>
                    <a:pt x="228" y="224"/>
                    <a:pt x="228" y="224"/>
                    <a:pt x="228" y="224"/>
                  </a:cubicBezTo>
                  <a:cubicBezTo>
                    <a:pt x="228" y="224"/>
                    <a:pt x="228" y="224"/>
                    <a:pt x="228" y="224"/>
                  </a:cubicBezTo>
                  <a:cubicBezTo>
                    <a:pt x="228" y="224"/>
                    <a:pt x="228" y="224"/>
                    <a:pt x="228" y="224"/>
                  </a:cubicBezTo>
                  <a:cubicBezTo>
                    <a:pt x="228" y="224"/>
                    <a:pt x="227" y="223"/>
                    <a:pt x="227" y="224"/>
                  </a:cubicBezTo>
                  <a:cubicBezTo>
                    <a:pt x="227" y="224"/>
                    <a:pt x="227" y="224"/>
                    <a:pt x="227" y="224"/>
                  </a:cubicBezTo>
                  <a:cubicBezTo>
                    <a:pt x="227" y="224"/>
                    <a:pt x="227" y="224"/>
                    <a:pt x="227" y="224"/>
                  </a:cubicBezTo>
                  <a:cubicBezTo>
                    <a:pt x="228" y="224"/>
                    <a:pt x="228" y="224"/>
                    <a:pt x="228" y="224"/>
                  </a:cubicBezTo>
                  <a:cubicBezTo>
                    <a:pt x="228" y="224"/>
                    <a:pt x="228" y="224"/>
                    <a:pt x="228" y="224"/>
                  </a:cubicBezTo>
                  <a:cubicBezTo>
                    <a:pt x="227" y="224"/>
                    <a:pt x="228" y="224"/>
                    <a:pt x="228" y="225"/>
                  </a:cubicBezTo>
                  <a:cubicBezTo>
                    <a:pt x="228" y="225"/>
                    <a:pt x="228" y="225"/>
                    <a:pt x="228" y="225"/>
                  </a:cubicBezTo>
                  <a:cubicBezTo>
                    <a:pt x="228" y="225"/>
                    <a:pt x="227" y="225"/>
                    <a:pt x="227" y="225"/>
                  </a:cubicBezTo>
                  <a:cubicBezTo>
                    <a:pt x="227" y="225"/>
                    <a:pt x="227" y="225"/>
                    <a:pt x="227" y="225"/>
                  </a:cubicBezTo>
                  <a:cubicBezTo>
                    <a:pt x="227" y="225"/>
                    <a:pt x="227" y="225"/>
                    <a:pt x="227" y="225"/>
                  </a:cubicBezTo>
                  <a:cubicBezTo>
                    <a:pt x="226" y="225"/>
                    <a:pt x="226" y="225"/>
                    <a:pt x="226" y="225"/>
                  </a:cubicBezTo>
                  <a:cubicBezTo>
                    <a:pt x="226" y="225"/>
                    <a:pt x="226" y="225"/>
                    <a:pt x="226" y="225"/>
                  </a:cubicBezTo>
                  <a:cubicBezTo>
                    <a:pt x="226" y="225"/>
                    <a:pt x="226" y="225"/>
                    <a:pt x="226" y="225"/>
                  </a:cubicBezTo>
                  <a:cubicBezTo>
                    <a:pt x="227" y="225"/>
                    <a:pt x="227" y="225"/>
                    <a:pt x="227" y="225"/>
                  </a:cubicBezTo>
                  <a:cubicBezTo>
                    <a:pt x="227" y="225"/>
                    <a:pt x="227" y="225"/>
                    <a:pt x="227" y="225"/>
                  </a:cubicBezTo>
                  <a:cubicBezTo>
                    <a:pt x="227" y="225"/>
                    <a:pt x="227" y="225"/>
                    <a:pt x="227" y="225"/>
                  </a:cubicBezTo>
                  <a:cubicBezTo>
                    <a:pt x="227" y="225"/>
                    <a:pt x="227" y="225"/>
                    <a:pt x="227" y="226"/>
                  </a:cubicBezTo>
                  <a:cubicBezTo>
                    <a:pt x="227" y="226"/>
                    <a:pt x="227" y="226"/>
                    <a:pt x="227" y="226"/>
                  </a:cubicBezTo>
                  <a:cubicBezTo>
                    <a:pt x="227" y="226"/>
                    <a:pt x="227" y="226"/>
                    <a:pt x="227" y="226"/>
                  </a:cubicBezTo>
                  <a:cubicBezTo>
                    <a:pt x="227" y="226"/>
                    <a:pt x="227" y="226"/>
                    <a:pt x="227" y="226"/>
                  </a:cubicBezTo>
                  <a:cubicBezTo>
                    <a:pt x="227" y="226"/>
                    <a:pt x="227" y="226"/>
                    <a:pt x="227" y="226"/>
                  </a:cubicBezTo>
                  <a:cubicBezTo>
                    <a:pt x="227" y="226"/>
                    <a:pt x="227" y="226"/>
                    <a:pt x="227" y="226"/>
                  </a:cubicBezTo>
                  <a:cubicBezTo>
                    <a:pt x="227" y="227"/>
                    <a:pt x="227" y="226"/>
                    <a:pt x="227" y="226"/>
                  </a:cubicBezTo>
                  <a:cubicBezTo>
                    <a:pt x="226" y="227"/>
                    <a:pt x="226" y="226"/>
                    <a:pt x="226" y="226"/>
                  </a:cubicBezTo>
                  <a:cubicBezTo>
                    <a:pt x="226" y="226"/>
                    <a:pt x="226" y="226"/>
                    <a:pt x="226" y="226"/>
                  </a:cubicBezTo>
                  <a:cubicBezTo>
                    <a:pt x="226" y="226"/>
                    <a:pt x="226" y="226"/>
                    <a:pt x="226" y="226"/>
                  </a:cubicBezTo>
                  <a:cubicBezTo>
                    <a:pt x="226" y="226"/>
                    <a:pt x="226" y="226"/>
                    <a:pt x="226" y="226"/>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8"/>
                    <a:pt x="226" y="228"/>
                  </a:cubicBezTo>
                  <a:cubicBezTo>
                    <a:pt x="226" y="228"/>
                    <a:pt x="225" y="228"/>
                    <a:pt x="225" y="228"/>
                  </a:cubicBezTo>
                  <a:cubicBezTo>
                    <a:pt x="225" y="228"/>
                    <a:pt x="225" y="228"/>
                    <a:pt x="225" y="228"/>
                  </a:cubicBezTo>
                  <a:cubicBezTo>
                    <a:pt x="225" y="228"/>
                    <a:pt x="225" y="228"/>
                    <a:pt x="225" y="229"/>
                  </a:cubicBezTo>
                  <a:cubicBezTo>
                    <a:pt x="225" y="229"/>
                    <a:pt x="225" y="229"/>
                    <a:pt x="224" y="229"/>
                  </a:cubicBezTo>
                  <a:cubicBezTo>
                    <a:pt x="224" y="229"/>
                    <a:pt x="224" y="229"/>
                    <a:pt x="224" y="229"/>
                  </a:cubicBezTo>
                  <a:cubicBezTo>
                    <a:pt x="224" y="229"/>
                    <a:pt x="224" y="229"/>
                    <a:pt x="224" y="229"/>
                  </a:cubicBezTo>
                  <a:cubicBezTo>
                    <a:pt x="224" y="229"/>
                    <a:pt x="224" y="229"/>
                    <a:pt x="223" y="229"/>
                  </a:cubicBezTo>
                  <a:cubicBezTo>
                    <a:pt x="223" y="229"/>
                    <a:pt x="223" y="228"/>
                    <a:pt x="223" y="228"/>
                  </a:cubicBezTo>
                  <a:cubicBezTo>
                    <a:pt x="224" y="228"/>
                    <a:pt x="224" y="228"/>
                    <a:pt x="224" y="227"/>
                  </a:cubicBezTo>
                  <a:cubicBezTo>
                    <a:pt x="224" y="227"/>
                    <a:pt x="224" y="227"/>
                    <a:pt x="225" y="227"/>
                  </a:cubicBezTo>
                  <a:cubicBezTo>
                    <a:pt x="225" y="227"/>
                    <a:pt x="225" y="227"/>
                    <a:pt x="225" y="227"/>
                  </a:cubicBezTo>
                  <a:cubicBezTo>
                    <a:pt x="225" y="227"/>
                    <a:pt x="225" y="226"/>
                    <a:pt x="226" y="226"/>
                  </a:cubicBezTo>
                  <a:cubicBezTo>
                    <a:pt x="226" y="226"/>
                    <a:pt x="226" y="226"/>
                    <a:pt x="226" y="226"/>
                  </a:cubicBezTo>
                  <a:cubicBezTo>
                    <a:pt x="226" y="226"/>
                    <a:pt x="226" y="226"/>
                    <a:pt x="226" y="226"/>
                  </a:cubicBezTo>
                  <a:cubicBezTo>
                    <a:pt x="226" y="226"/>
                    <a:pt x="226" y="226"/>
                    <a:pt x="226" y="226"/>
                  </a:cubicBezTo>
                  <a:cubicBezTo>
                    <a:pt x="226" y="226"/>
                    <a:pt x="225" y="226"/>
                    <a:pt x="225" y="226"/>
                  </a:cubicBezTo>
                  <a:cubicBezTo>
                    <a:pt x="225" y="226"/>
                    <a:pt x="225" y="226"/>
                    <a:pt x="225" y="226"/>
                  </a:cubicBezTo>
                  <a:cubicBezTo>
                    <a:pt x="225" y="226"/>
                    <a:pt x="225" y="225"/>
                    <a:pt x="225" y="225"/>
                  </a:cubicBezTo>
                  <a:cubicBezTo>
                    <a:pt x="225" y="225"/>
                    <a:pt x="225" y="225"/>
                    <a:pt x="225" y="225"/>
                  </a:cubicBezTo>
                  <a:cubicBezTo>
                    <a:pt x="225" y="226"/>
                    <a:pt x="225" y="226"/>
                    <a:pt x="225" y="226"/>
                  </a:cubicBezTo>
                  <a:cubicBezTo>
                    <a:pt x="225" y="226"/>
                    <a:pt x="225" y="226"/>
                    <a:pt x="225" y="226"/>
                  </a:cubicBezTo>
                  <a:cubicBezTo>
                    <a:pt x="225" y="226"/>
                    <a:pt x="225" y="226"/>
                    <a:pt x="225" y="226"/>
                  </a:cubicBezTo>
                  <a:cubicBezTo>
                    <a:pt x="225" y="226"/>
                    <a:pt x="224" y="226"/>
                    <a:pt x="224" y="226"/>
                  </a:cubicBezTo>
                  <a:cubicBezTo>
                    <a:pt x="225" y="226"/>
                    <a:pt x="225" y="226"/>
                    <a:pt x="225" y="225"/>
                  </a:cubicBezTo>
                  <a:cubicBezTo>
                    <a:pt x="225" y="225"/>
                    <a:pt x="225" y="225"/>
                    <a:pt x="225" y="225"/>
                  </a:cubicBezTo>
                  <a:cubicBezTo>
                    <a:pt x="225" y="225"/>
                    <a:pt x="225" y="225"/>
                    <a:pt x="225" y="225"/>
                  </a:cubicBezTo>
                  <a:cubicBezTo>
                    <a:pt x="225" y="225"/>
                    <a:pt x="225" y="225"/>
                    <a:pt x="225" y="225"/>
                  </a:cubicBezTo>
                  <a:cubicBezTo>
                    <a:pt x="225" y="224"/>
                    <a:pt x="226" y="224"/>
                    <a:pt x="226" y="224"/>
                  </a:cubicBezTo>
                  <a:cubicBezTo>
                    <a:pt x="226" y="224"/>
                    <a:pt x="226" y="224"/>
                    <a:pt x="226" y="224"/>
                  </a:cubicBezTo>
                  <a:cubicBezTo>
                    <a:pt x="226" y="224"/>
                    <a:pt x="226" y="224"/>
                    <a:pt x="226" y="224"/>
                  </a:cubicBezTo>
                  <a:cubicBezTo>
                    <a:pt x="226" y="224"/>
                    <a:pt x="226" y="224"/>
                    <a:pt x="226" y="224"/>
                  </a:cubicBezTo>
                  <a:cubicBezTo>
                    <a:pt x="225" y="224"/>
                    <a:pt x="225" y="224"/>
                    <a:pt x="225" y="224"/>
                  </a:cubicBezTo>
                  <a:cubicBezTo>
                    <a:pt x="225" y="224"/>
                    <a:pt x="225" y="224"/>
                    <a:pt x="225" y="224"/>
                  </a:cubicBezTo>
                  <a:cubicBezTo>
                    <a:pt x="225" y="224"/>
                    <a:pt x="225" y="225"/>
                    <a:pt x="225" y="225"/>
                  </a:cubicBezTo>
                  <a:cubicBezTo>
                    <a:pt x="224" y="225"/>
                    <a:pt x="224" y="225"/>
                    <a:pt x="224" y="225"/>
                  </a:cubicBezTo>
                  <a:cubicBezTo>
                    <a:pt x="224" y="225"/>
                    <a:pt x="224" y="225"/>
                    <a:pt x="224" y="225"/>
                  </a:cubicBezTo>
                  <a:cubicBezTo>
                    <a:pt x="224" y="225"/>
                    <a:pt x="224" y="226"/>
                    <a:pt x="224" y="226"/>
                  </a:cubicBezTo>
                  <a:cubicBezTo>
                    <a:pt x="224" y="226"/>
                    <a:pt x="224" y="226"/>
                    <a:pt x="224" y="226"/>
                  </a:cubicBezTo>
                  <a:cubicBezTo>
                    <a:pt x="224" y="226"/>
                    <a:pt x="223" y="226"/>
                    <a:pt x="223" y="226"/>
                  </a:cubicBezTo>
                  <a:cubicBezTo>
                    <a:pt x="223" y="226"/>
                    <a:pt x="223" y="226"/>
                    <a:pt x="223" y="225"/>
                  </a:cubicBezTo>
                  <a:cubicBezTo>
                    <a:pt x="224" y="225"/>
                    <a:pt x="224" y="225"/>
                    <a:pt x="224" y="225"/>
                  </a:cubicBezTo>
                  <a:cubicBezTo>
                    <a:pt x="224" y="225"/>
                    <a:pt x="224" y="224"/>
                    <a:pt x="224" y="224"/>
                  </a:cubicBezTo>
                  <a:cubicBezTo>
                    <a:pt x="224" y="224"/>
                    <a:pt x="224" y="224"/>
                    <a:pt x="225" y="224"/>
                  </a:cubicBezTo>
                  <a:cubicBezTo>
                    <a:pt x="224" y="224"/>
                    <a:pt x="224" y="224"/>
                    <a:pt x="224" y="224"/>
                  </a:cubicBezTo>
                  <a:cubicBezTo>
                    <a:pt x="224" y="224"/>
                    <a:pt x="224" y="224"/>
                    <a:pt x="223" y="224"/>
                  </a:cubicBezTo>
                  <a:cubicBezTo>
                    <a:pt x="223" y="224"/>
                    <a:pt x="223" y="224"/>
                    <a:pt x="223" y="224"/>
                  </a:cubicBezTo>
                  <a:cubicBezTo>
                    <a:pt x="223" y="224"/>
                    <a:pt x="223" y="224"/>
                    <a:pt x="223" y="224"/>
                  </a:cubicBezTo>
                  <a:cubicBezTo>
                    <a:pt x="223" y="224"/>
                    <a:pt x="223" y="224"/>
                    <a:pt x="223" y="224"/>
                  </a:cubicBezTo>
                  <a:cubicBezTo>
                    <a:pt x="223" y="224"/>
                    <a:pt x="223" y="224"/>
                    <a:pt x="223" y="224"/>
                  </a:cubicBezTo>
                  <a:cubicBezTo>
                    <a:pt x="223" y="224"/>
                    <a:pt x="223" y="224"/>
                    <a:pt x="223" y="224"/>
                  </a:cubicBezTo>
                  <a:cubicBezTo>
                    <a:pt x="223" y="224"/>
                    <a:pt x="222" y="224"/>
                    <a:pt x="222" y="224"/>
                  </a:cubicBezTo>
                  <a:cubicBezTo>
                    <a:pt x="222" y="224"/>
                    <a:pt x="222" y="224"/>
                    <a:pt x="222" y="224"/>
                  </a:cubicBezTo>
                  <a:cubicBezTo>
                    <a:pt x="222" y="224"/>
                    <a:pt x="222" y="224"/>
                    <a:pt x="222" y="224"/>
                  </a:cubicBezTo>
                  <a:cubicBezTo>
                    <a:pt x="222" y="224"/>
                    <a:pt x="222" y="224"/>
                    <a:pt x="221" y="224"/>
                  </a:cubicBezTo>
                  <a:cubicBezTo>
                    <a:pt x="221" y="224"/>
                    <a:pt x="221" y="224"/>
                    <a:pt x="221" y="224"/>
                  </a:cubicBezTo>
                  <a:cubicBezTo>
                    <a:pt x="221" y="224"/>
                    <a:pt x="221" y="224"/>
                    <a:pt x="221" y="225"/>
                  </a:cubicBezTo>
                  <a:cubicBezTo>
                    <a:pt x="221" y="225"/>
                    <a:pt x="221" y="225"/>
                    <a:pt x="222" y="225"/>
                  </a:cubicBezTo>
                  <a:cubicBezTo>
                    <a:pt x="222" y="225"/>
                    <a:pt x="222" y="225"/>
                    <a:pt x="222" y="225"/>
                  </a:cubicBezTo>
                  <a:cubicBezTo>
                    <a:pt x="222" y="225"/>
                    <a:pt x="222" y="225"/>
                    <a:pt x="222" y="225"/>
                  </a:cubicBezTo>
                  <a:cubicBezTo>
                    <a:pt x="222" y="224"/>
                    <a:pt x="222" y="224"/>
                    <a:pt x="223" y="224"/>
                  </a:cubicBezTo>
                  <a:cubicBezTo>
                    <a:pt x="223" y="224"/>
                    <a:pt x="223" y="224"/>
                    <a:pt x="223" y="224"/>
                  </a:cubicBezTo>
                  <a:cubicBezTo>
                    <a:pt x="224" y="224"/>
                    <a:pt x="224" y="224"/>
                    <a:pt x="224" y="224"/>
                  </a:cubicBezTo>
                  <a:cubicBezTo>
                    <a:pt x="224" y="225"/>
                    <a:pt x="224" y="225"/>
                    <a:pt x="223" y="225"/>
                  </a:cubicBezTo>
                  <a:cubicBezTo>
                    <a:pt x="223" y="225"/>
                    <a:pt x="223" y="226"/>
                    <a:pt x="223" y="226"/>
                  </a:cubicBezTo>
                  <a:cubicBezTo>
                    <a:pt x="223" y="226"/>
                    <a:pt x="223" y="226"/>
                    <a:pt x="223" y="226"/>
                  </a:cubicBezTo>
                  <a:cubicBezTo>
                    <a:pt x="223" y="226"/>
                    <a:pt x="223" y="226"/>
                    <a:pt x="223" y="226"/>
                  </a:cubicBezTo>
                  <a:cubicBezTo>
                    <a:pt x="223" y="226"/>
                    <a:pt x="223" y="226"/>
                    <a:pt x="223" y="226"/>
                  </a:cubicBezTo>
                  <a:cubicBezTo>
                    <a:pt x="223" y="226"/>
                    <a:pt x="223" y="226"/>
                    <a:pt x="223" y="226"/>
                  </a:cubicBezTo>
                  <a:cubicBezTo>
                    <a:pt x="223" y="226"/>
                    <a:pt x="223" y="227"/>
                    <a:pt x="223" y="227"/>
                  </a:cubicBezTo>
                  <a:cubicBezTo>
                    <a:pt x="223" y="227"/>
                    <a:pt x="223" y="227"/>
                    <a:pt x="223" y="227"/>
                  </a:cubicBezTo>
                  <a:cubicBezTo>
                    <a:pt x="223" y="227"/>
                    <a:pt x="223" y="227"/>
                    <a:pt x="223" y="227"/>
                  </a:cubicBezTo>
                  <a:cubicBezTo>
                    <a:pt x="223" y="227"/>
                    <a:pt x="223" y="227"/>
                    <a:pt x="223" y="227"/>
                  </a:cubicBezTo>
                  <a:cubicBezTo>
                    <a:pt x="223" y="227"/>
                    <a:pt x="223" y="227"/>
                    <a:pt x="222" y="227"/>
                  </a:cubicBezTo>
                  <a:cubicBezTo>
                    <a:pt x="222" y="227"/>
                    <a:pt x="222" y="227"/>
                    <a:pt x="222" y="227"/>
                  </a:cubicBezTo>
                  <a:cubicBezTo>
                    <a:pt x="222" y="227"/>
                    <a:pt x="222" y="227"/>
                    <a:pt x="222" y="227"/>
                  </a:cubicBezTo>
                  <a:cubicBezTo>
                    <a:pt x="222" y="227"/>
                    <a:pt x="222" y="227"/>
                    <a:pt x="222" y="227"/>
                  </a:cubicBezTo>
                  <a:cubicBezTo>
                    <a:pt x="222" y="227"/>
                    <a:pt x="222" y="227"/>
                    <a:pt x="222" y="227"/>
                  </a:cubicBezTo>
                  <a:cubicBezTo>
                    <a:pt x="222" y="227"/>
                    <a:pt x="222" y="227"/>
                    <a:pt x="222" y="227"/>
                  </a:cubicBezTo>
                  <a:cubicBezTo>
                    <a:pt x="222" y="227"/>
                    <a:pt x="222" y="227"/>
                    <a:pt x="222" y="227"/>
                  </a:cubicBezTo>
                  <a:cubicBezTo>
                    <a:pt x="222" y="227"/>
                    <a:pt x="222" y="226"/>
                    <a:pt x="222" y="226"/>
                  </a:cubicBezTo>
                  <a:cubicBezTo>
                    <a:pt x="222" y="226"/>
                    <a:pt x="222" y="226"/>
                    <a:pt x="222" y="226"/>
                  </a:cubicBezTo>
                  <a:cubicBezTo>
                    <a:pt x="222" y="226"/>
                    <a:pt x="222" y="226"/>
                    <a:pt x="222" y="226"/>
                  </a:cubicBezTo>
                  <a:cubicBezTo>
                    <a:pt x="222" y="226"/>
                    <a:pt x="222" y="226"/>
                    <a:pt x="222" y="226"/>
                  </a:cubicBezTo>
                  <a:cubicBezTo>
                    <a:pt x="222" y="226"/>
                    <a:pt x="221" y="226"/>
                    <a:pt x="221" y="226"/>
                  </a:cubicBezTo>
                  <a:cubicBezTo>
                    <a:pt x="221" y="226"/>
                    <a:pt x="221" y="226"/>
                    <a:pt x="221" y="225"/>
                  </a:cubicBezTo>
                  <a:cubicBezTo>
                    <a:pt x="221" y="225"/>
                    <a:pt x="221" y="225"/>
                    <a:pt x="221" y="224"/>
                  </a:cubicBezTo>
                  <a:cubicBezTo>
                    <a:pt x="221" y="224"/>
                    <a:pt x="221" y="224"/>
                    <a:pt x="221" y="223"/>
                  </a:cubicBezTo>
                  <a:cubicBezTo>
                    <a:pt x="221" y="223"/>
                    <a:pt x="220" y="223"/>
                    <a:pt x="220" y="222"/>
                  </a:cubicBezTo>
                  <a:cubicBezTo>
                    <a:pt x="220" y="222"/>
                    <a:pt x="220" y="222"/>
                    <a:pt x="220" y="222"/>
                  </a:cubicBezTo>
                  <a:cubicBezTo>
                    <a:pt x="220" y="222"/>
                    <a:pt x="220" y="222"/>
                    <a:pt x="220" y="222"/>
                  </a:cubicBezTo>
                  <a:cubicBezTo>
                    <a:pt x="220" y="222"/>
                    <a:pt x="219" y="222"/>
                    <a:pt x="219" y="222"/>
                  </a:cubicBezTo>
                  <a:cubicBezTo>
                    <a:pt x="219" y="222"/>
                    <a:pt x="219" y="222"/>
                    <a:pt x="219" y="222"/>
                  </a:cubicBezTo>
                  <a:cubicBezTo>
                    <a:pt x="219" y="222"/>
                    <a:pt x="219" y="222"/>
                    <a:pt x="219" y="222"/>
                  </a:cubicBezTo>
                  <a:cubicBezTo>
                    <a:pt x="219" y="222"/>
                    <a:pt x="219" y="222"/>
                    <a:pt x="219" y="222"/>
                  </a:cubicBezTo>
                  <a:cubicBezTo>
                    <a:pt x="219" y="222"/>
                    <a:pt x="219" y="222"/>
                    <a:pt x="219" y="222"/>
                  </a:cubicBezTo>
                  <a:cubicBezTo>
                    <a:pt x="219" y="222"/>
                    <a:pt x="219" y="221"/>
                    <a:pt x="219" y="221"/>
                  </a:cubicBezTo>
                  <a:cubicBezTo>
                    <a:pt x="219" y="221"/>
                    <a:pt x="219" y="221"/>
                    <a:pt x="219" y="221"/>
                  </a:cubicBezTo>
                  <a:cubicBezTo>
                    <a:pt x="219" y="221"/>
                    <a:pt x="219" y="221"/>
                    <a:pt x="219" y="221"/>
                  </a:cubicBezTo>
                  <a:cubicBezTo>
                    <a:pt x="219" y="221"/>
                    <a:pt x="219" y="221"/>
                    <a:pt x="220" y="221"/>
                  </a:cubicBezTo>
                  <a:cubicBezTo>
                    <a:pt x="220" y="221"/>
                    <a:pt x="220" y="221"/>
                    <a:pt x="220" y="221"/>
                  </a:cubicBezTo>
                  <a:cubicBezTo>
                    <a:pt x="219" y="220"/>
                    <a:pt x="219" y="220"/>
                    <a:pt x="220" y="220"/>
                  </a:cubicBezTo>
                  <a:cubicBezTo>
                    <a:pt x="220" y="220"/>
                    <a:pt x="220" y="220"/>
                    <a:pt x="220" y="220"/>
                  </a:cubicBezTo>
                  <a:cubicBezTo>
                    <a:pt x="220" y="220"/>
                    <a:pt x="220" y="220"/>
                    <a:pt x="220" y="220"/>
                  </a:cubicBezTo>
                  <a:cubicBezTo>
                    <a:pt x="220" y="219"/>
                    <a:pt x="220" y="219"/>
                    <a:pt x="220" y="219"/>
                  </a:cubicBezTo>
                  <a:cubicBezTo>
                    <a:pt x="220" y="219"/>
                    <a:pt x="221" y="219"/>
                    <a:pt x="221" y="219"/>
                  </a:cubicBezTo>
                  <a:cubicBezTo>
                    <a:pt x="221" y="219"/>
                    <a:pt x="221" y="219"/>
                    <a:pt x="221" y="219"/>
                  </a:cubicBezTo>
                  <a:cubicBezTo>
                    <a:pt x="221" y="219"/>
                    <a:pt x="221" y="219"/>
                    <a:pt x="221" y="219"/>
                  </a:cubicBezTo>
                  <a:cubicBezTo>
                    <a:pt x="221" y="219"/>
                    <a:pt x="221" y="218"/>
                    <a:pt x="221" y="219"/>
                  </a:cubicBezTo>
                  <a:cubicBezTo>
                    <a:pt x="221" y="219"/>
                    <a:pt x="221" y="219"/>
                    <a:pt x="221" y="218"/>
                  </a:cubicBezTo>
                  <a:cubicBezTo>
                    <a:pt x="221" y="218"/>
                    <a:pt x="222" y="218"/>
                    <a:pt x="222" y="218"/>
                  </a:cubicBezTo>
                  <a:cubicBezTo>
                    <a:pt x="222" y="218"/>
                    <a:pt x="222" y="218"/>
                    <a:pt x="222" y="218"/>
                  </a:cubicBezTo>
                  <a:cubicBezTo>
                    <a:pt x="222" y="218"/>
                    <a:pt x="222" y="218"/>
                    <a:pt x="222" y="218"/>
                  </a:cubicBezTo>
                  <a:cubicBezTo>
                    <a:pt x="222" y="218"/>
                    <a:pt x="223" y="217"/>
                    <a:pt x="223" y="218"/>
                  </a:cubicBezTo>
                  <a:cubicBezTo>
                    <a:pt x="223" y="217"/>
                    <a:pt x="223" y="218"/>
                    <a:pt x="223" y="218"/>
                  </a:cubicBezTo>
                  <a:cubicBezTo>
                    <a:pt x="224" y="218"/>
                    <a:pt x="224" y="218"/>
                    <a:pt x="224" y="218"/>
                  </a:cubicBezTo>
                  <a:cubicBezTo>
                    <a:pt x="224" y="217"/>
                    <a:pt x="224" y="218"/>
                    <a:pt x="224" y="218"/>
                  </a:cubicBezTo>
                  <a:cubicBezTo>
                    <a:pt x="224" y="218"/>
                    <a:pt x="224" y="218"/>
                    <a:pt x="224" y="218"/>
                  </a:cubicBezTo>
                  <a:cubicBezTo>
                    <a:pt x="224" y="218"/>
                    <a:pt x="224" y="219"/>
                    <a:pt x="224" y="219"/>
                  </a:cubicBezTo>
                  <a:cubicBezTo>
                    <a:pt x="224" y="219"/>
                    <a:pt x="224" y="219"/>
                    <a:pt x="224" y="219"/>
                  </a:cubicBezTo>
                  <a:cubicBezTo>
                    <a:pt x="224" y="219"/>
                    <a:pt x="224" y="219"/>
                    <a:pt x="224" y="219"/>
                  </a:cubicBezTo>
                  <a:cubicBezTo>
                    <a:pt x="224" y="219"/>
                    <a:pt x="224" y="219"/>
                    <a:pt x="224" y="219"/>
                  </a:cubicBezTo>
                  <a:cubicBezTo>
                    <a:pt x="224" y="219"/>
                    <a:pt x="224" y="219"/>
                    <a:pt x="224" y="219"/>
                  </a:cubicBezTo>
                  <a:cubicBezTo>
                    <a:pt x="224" y="219"/>
                    <a:pt x="224" y="219"/>
                    <a:pt x="224" y="219"/>
                  </a:cubicBezTo>
                  <a:cubicBezTo>
                    <a:pt x="225" y="219"/>
                    <a:pt x="225" y="219"/>
                    <a:pt x="225" y="219"/>
                  </a:cubicBezTo>
                  <a:cubicBezTo>
                    <a:pt x="225" y="219"/>
                    <a:pt x="225" y="219"/>
                    <a:pt x="225" y="219"/>
                  </a:cubicBezTo>
                  <a:cubicBezTo>
                    <a:pt x="225" y="219"/>
                    <a:pt x="225" y="219"/>
                    <a:pt x="225" y="220"/>
                  </a:cubicBezTo>
                  <a:cubicBezTo>
                    <a:pt x="225" y="220"/>
                    <a:pt x="225" y="220"/>
                    <a:pt x="225" y="220"/>
                  </a:cubicBezTo>
                  <a:cubicBezTo>
                    <a:pt x="225" y="220"/>
                    <a:pt x="225" y="220"/>
                    <a:pt x="225" y="220"/>
                  </a:cubicBezTo>
                  <a:cubicBezTo>
                    <a:pt x="225" y="220"/>
                    <a:pt x="225" y="221"/>
                    <a:pt x="225" y="221"/>
                  </a:cubicBezTo>
                  <a:cubicBezTo>
                    <a:pt x="225" y="221"/>
                    <a:pt x="225" y="221"/>
                    <a:pt x="226" y="221"/>
                  </a:cubicBezTo>
                  <a:cubicBezTo>
                    <a:pt x="226" y="221"/>
                    <a:pt x="226" y="222"/>
                    <a:pt x="226" y="222"/>
                  </a:cubicBezTo>
                  <a:cubicBezTo>
                    <a:pt x="226" y="222"/>
                    <a:pt x="226" y="222"/>
                    <a:pt x="226" y="222"/>
                  </a:cubicBezTo>
                  <a:cubicBezTo>
                    <a:pt x="226" y="222"/>
                    <a:pt x="226" y="222"/>
                    <a:pt x="227" y="222"/>
                  </a:cubicBezTo>
                  <a:cubicBezTo>
                    <a:pt x="227" y="222"/>
                    <a:pt x="226" y="222"/>
                    <a:pt x="226" y="222"/>
                  </a:cubicBezTo>
                  <a:cubicBezTo>
                    <a:pt x="226" y="222"/>
                    <a:pt x="226" y="222"/>
                    <a:pt x="226" y="222"/>
                  </a:cubicBezTo>
                  <a:cubicBezTo>
                    <a:pt x="226" y="222"/>
                    <a:pt x="226" y="221"/>
                    <a:pt x="226" y="221"/>
                  </a:cubicBezTo>
                  <a:cubicBezTo>
                    <a:pt x="226" y="221"/>
                    <a:pt x="226" y="221"/>
                    <a:pt x="226" y="221"/>
                  </a:cubicBezTo>
                  <a:cubicBezTo>
                    <a:pt x="226" y="221"/>
                    <a:pt x="226" y="220"/>
                    <a:pt x="226" y="220"/>
                  </a:cubicBezTo>
                  <a:cubicBezTo>
                    <a:pt x="226" y="220"/>
                    <a:pt x="225" y="220"/>
                    <a:pt x="226" y="219"/>
                  </a:cubicBezTo>
                  <a:cubicBezTo>
                    <a:pt x="226" y="219"/>
                    <a:pt x="225" y="219"/>
                    <a:pt x="225" y="219"/>
                  </a:cubicBezTo>
                  <a:cubicBezTo>
                    <a:pt x="225" y="219"/>
                    <a:pt x="225" y="219"/>
                    <a:pt x="225" y="219"/>
                  </a:cubicBezTo>
                  <a:cubicBezTo>
                    <a:pt x="225" y="219"/>
                    <a:pt x="225" y="219"/>
                    <a:pt x="225" y="219"/>
                  </a:cubicBezTo>
                  <a:cubicBezTo>
                    <a:pt x="225" y="218"/>
                    <a:pt x="225" y="219"/>
                    <a:pt x="225" y="219"/>
                  </a:cubicBezTo>
                  <a:cubicBezTo>
                    <a:pt x="226" y="219"/>
                    <a:pt x="226" y="219"/>
                    <a:pt x="226" y="219"/>
                  </a:cubicBezTo>
                  <a:cubicBezTo>
                    <a:pt x="226" y="219"/>
                    <a:pt x="226" y="219"/>
                    <a:pt x="226" y="219"/>
                  </a:cubicBezTo>
                  <a:cubicBezTo>
                    <a:pt x="226" y="219"/>
                    <a:pt x="226" y="219"/>
                    <a:pt x="226" y="219"/>
                  </a:cubicBezTo>
                  <a:cubicBezTo>
                    <a:pt x="226" y="219"/>
                    <a:pt x="226" y="219"/>
                    <a:pt x="226" y="219"/>
                  </a:cubicBezTo>
                  <a:cubicBezTo>
                    <a:pt x="226" y="219"/>
                    <a:pt x="226" y="219"/>
                    <a:pt x="226" y="219"/>
                  </a:cubicBezTo>
                  <a:cubicBezTo>
                    <a:pt x="226" y="219"/>
                    <a:pt x="226" y="219"/>
                    <a:pt x="226" y="219"/>
                  </a:cubicBezTo>
                  <a:cubicBezTo>
                    <a:pt x="225" y="218"/>
                    <a:pt x="225" y="218"/>
                    <a:pt x="225" y="218"/>
                  </a:cubicBezTo>
                  <a:cubicBezTo>
                    <a:pt x="225" y="218"/>
                    <a:pt x="225" y="218"/>
                    <a:pt x="225" y="218"/>
                  </a:cubicBezTo>
                  <a:cubicBezTo>
                    <a:pt x="226" y="218"/>
                    <a:pt x="226" y="218"/>
                    <a:pt x="227" y="218"/>
                  </a:cubicBezTo>
                  <a:cubicBezTo>
                    <a:pt x="227" y="218"/>
                    <a:pt x="227" y="218"/>
                    <a:pt x="227" y="218"/>
                  </a:cubicBezTo>
                  <a:cubicBezTo>
                    <a:pt x="227" y="218"/>
                    <a:pt x="227" y="218"/>
                    <a:pt x="227" y="218"/>
                  </a:cubicBezTo>
                  <a:cubicBezTo>
                    <a:pt x="227" y="218"/>
                    <a:pt x="227" y="218"/>
                    <a:pt x="227" y="218"/>
                  </a:cubicBezTo>
                  <a:cubicBezTo>
                    <a:pt x="227" y="218"/>
                    <a:pt x="227" y="218"/>
                    <a:pt x="227" y="218"/>
                  </a:cubicBezTo>
                  <a:cubicBezTo>
                    <a:pt x="227" y="218"/>
                    <a:pt x="227" y="218"/>
                    <a:pt x="227" y="218"/>
                  </a:cubicBezTo>
                  <a:cubicBezTo>
                    <a:pt x="227" y="218"/>
                    <a:pt x="227" y="217"/>
                    <a:pt x="226" y="217"/>
                  </a:cubicBezTo>
                  <a:cubicBezTo>
                    <a:pt x="226" y="217"/>
                    <a:pt x="226" y="217"/>
                    <a:pt x="226" y="217"/>
                  </a:cubicBezTo>
                  <a:cubicBezTo>
                    <a:pt x="226" y="217"/>
                    <a:pt x="226" y="217"/>
                    <a:pt x="226" y="217"/>
                  </a:cubicBezTo>
                  <a:cubicBezTo>
                    <a:pt x="225" y="217"/>
                    <a:pt x="225" y="217"/>
                    <a:pt x="225" y="217"/>
                  </a:cubicBezTo>
                  <a:cubicBezTo>
                    <a:pt x="225" y="217"/>
                    <a:pt x="225" y="217"/>
                    <a:pt x="225" y="216"/>
                  </a:cubicBezTo>
                  <a:cubicBezTo>
                    <a:pt x="225" y="216"/>
                    <a:pt x="225" y="216"/>
                    <a:pt x="225" y="216"/>
                  </a:cubicBezTo>
                  <a:cubicBezTo>
                    <a:pt x="225" y="216"/>
                    <a:pt x="225" y="215"/>
                    <a:pt x="225" y="215"/>
                  </a:cubicBezTo>
                  <a:cubicBezTo>
                    <a:pt x="225" y="215"/>
                    <a:pt x="225" y="215"/>
                    <a:pt x="225" y="215"/>
                  </a:cubicBezTo>
                  <a:cubicBezTo>
                    <a:pt x="225" y="215"/>
                    <a:pt x="225" y="215"/>
                    <a:pt x="225" y="215"/>
                  </a:cubicBezTo>
                  <a:cubicBezTo>
                    <a:pt x="226" y="215"/>
                    <a:pt x="226" y="215"/>
                    <a:pt x="226" y="215"/>
                  </a:cubicBezTo>
                  <a:cubicBezTo>
                    <a:pt x="226" y="215"/>
                    <a:pt x="226" y="215"/>
                    <a:pt x="226" y="215"/>
                  </a:cubicBezTo>
                  <a:cubicBezTo>
                    <a:pt x="226" y="215"/>
                    <a:pt x="227" y="215"/>
                    <a:pt x="227" y="215"/>
                  </a:cubicBezTo>
                  <a:cubicBezTo>
                    <a:pt x="227" y="215"/>
                    <a:pt x="227" y="215"/>
                    <a:pt x="227" y="215"/>
                  </a:cubicBezTo>
                  <a:cubicBezTo>
                    <a:pt x="227" y="215"/>
                    <a:pt x="227" y="215"/>
                    <a:pt x="227" y="215"/>
                  </a:cubicBezTo>
                  <a:cubicBezTo>
                    <a:pt x="227" y="215"/>
                    <a:pt x="227" y="215"/>
                    <a:pt x="227" y="215"/>
                  </a:cubicBezTo>
                  <a:cubicBezTo>
                    <a:pt x="227" y="215"/>
                    <a:pt x="227" y="215"/>
                    <a:pt x="227" y="215"/>
                  </a:cubicBezTo>
                  <a:cubicBezTo>
                    <a:pt x="227" y="216"/>
                    <a:pt x="227" y="216"/>
                    <a:pt x="227" y="216"/>
                  </a:cubicBezTo>
                  <a:cubicBezTo>
                    <a:pt x="227" y="216"/>
                    <a:pt x="227" y="216"/>
                    <a:pt x="227" y="217"/>
                  </a:cubicBezTo>
                  <a:cubicBezTo>
                    <a:pt x="227" y="217"/>
                    <a:pt x="227" y="217"/>
                    <a:pt x="227" y="217"/>
                  </a:cubicBezTo>
                  <a:cubicBezTo>
                    <a:pt x="227" y="217"/>
                    <a:pt x="227" y="218"/>
                    <a:pt x="228" y="218"/>
                  </a:cubicBezTo>
                  <a:cubicBezTo>
                    <a:pt x="228" y="217"/>
                    <a:pt x="228" y="217"/>
                    <a:pt x="228" y="217"/>
                  </a:cubicBezTo>
                  <a:cubicBezTo>
                    <a:pt x="227" y="217"/>
                    <a:pt x="228" y="217"/>
                    <a:pt x="228" y="217"/>
                  </a:cubicBezTo>
                  <a:cubicBezTo>
                    <a:pt x="228" y="217"/>
                    <a:pt x="228" y="217"/>
                    <a:pt x="228" y="217"/>
                  </a:cubicBezTo>
                  <a:cubicBezTo>
                    <a:pt x="228" y="217"/>
                    <a:pt x="228" y="217"/>
                    <a:pt x="228" y="217"/>
                  </a:cubicBezTo>
                  <a:cubicBezTo>
                    <a:pt x="227" y="216"/>
                    <a:pt x="228" y="216"/>
                    <a:pt x="228" y="216"/>
                  </a:cubicBezTo>
                  <a:cubicBezTo>
                    <a:pt x="228" y="216"/>
                    <a:pt x="228" y="216"/>
                    <a:pt x="228" y="216"/>
                  </a:cubicBezTo>
                  <a:cubicBezTo>
                    <a:pt x="228" y="216"/>
                    <a:pt x="228" y="216"/>
                    <a:pt x="228" y="216"/>
                  </a:cubicBezTo>
                  <a:cubicBezTo>
                    <a:pt x="228" y="216"/>
                    <a:pt x="228" y="217"/>
                    <a:pt x="228" y="217"/>
                  </a:cubicBezTo>
                  <a:cubicBezTo>
                    <a:pt x="228" y="217"/>
                    <a:pt x="228" y="217"/>
                    <a:pt x="229" y="217"/>
                  </a:cubicBezTo>
                  <a:cubicBezTo>
                    <a:pt x="229" y="217"/>
                    <a:pt x="229" y="217"/>
                    <a:pt x="229" y="217"/>
                  </a:cubicBezTo>
                  <a:cubicBezTo>
                    <a:pt x="229" y="217"/>
                    <a:pt x="229" y="217"/>
                    <a:pt x="229" y="217"/>
                  </a:cubicBezTo>
                  <a:cubicBezTo>
                    <a:pt x="229" y="217"/>
                    <a:pt x="229" y="217"/>
                    <a:pt x="229" y="217"/>
                  </a:cubicBezTo>
                  <a:cubicBezTo>
                    <a:pt x="229" y="217"/>
                    <a:pt x="229" y="217"/>
                    <a:pt x="229" y="217"/>
                  </a:cubicBezTo>
                  <a:cubicBezTo>
                    <a:pt x="229" y="217"/>
                    <a:pt x="229" y="216"/>
                    <a:pt x="229" y="216"/>
                  </a:cubicBezTo>
                  <a:cubicBezTo>
                    <a:pt x="229" y="216"/>
                    <a:pt x="229" y="216"/>
                    <a:pt x="229" y="216"/>
                  </a:cubicBezTo>
                  <a:cubicBezTo>
                    <a:pt x="228" y="216"/>
                    <a:pt x="228" y="216"/>
                    <a:pt x="228" y="216"/>
                  </a:cubicBezTo>
                  <a:cubicBezTo>
                    <a:pt x="228" y="216"/>
                    <a:pt x="228" y="216"/>
                    <a:pt x="228" y="216"/>
                  </a:cubicBezTo>
                  <a:cubicBezTo>
                    <a:pt x="228" y="216"/>
                    <a:pt x="228" y="216"/>
                    <a:pt x="228" y="215"/>
                  </a:cubicBezTo>
                  <a:cubicBezTo>
                    <a:pt x="228" y="215"/>
                    <a:pt x="228" y="215"/>
                    <a:pt x="228" y="215"/>
                  </a:cubicBezTo>
                  <a:cubicBezTo>
                    <a:pt x="228" y="215"/>
                    <a:pt x="228" y="216"/>
                    <a:pt x="229" y="216"/>
                  </a:cubicBezTo>
                  <a:cubicBezTo>
                    <a:pt x="229" y="216"/>
                    <a:pt x="229" y="216"/>
                    <a:pt x="229" y="216"/>
                  </a:cubicBezTo>
                  <a:cubicBezTo>
                    <a:pt x="229" y="216"/>
                    <a:pt x="229" y="216"/>
                    <a:pt x="229" y="216"/>
                  </a:cubicBezTo>
                  <a:cubicBezTo>
                    <a:pt x="230" y="216"/>
                    <a:pt x="230" y="216"/>
                    <a:pt x="230" y="216"/>
                  </a:cubicBezTo>
                  <a:cubicBezTo>
                    <a:pt x="230" y="216"/>
                    <a:pt x="230" y="216"/>
                    <a:pt x="229" y="216"/>
                  </a:cubicBezTo>
                  <a:cubicBezTo>
                    <a:pt x="229" y="216"/>
                    <a:pt x="229" y="216"/>
                    <a:pt x="229" y="217"/>
                  </a:cubicBezTo>
                  <a:cubicBezTo>
                    <a:pt x="229" y="217"/>
                    <a:pt x="230" y="217"/>
                    <a:pt x="230" y="217"/>
                  </a:cubicBezTo>
                  <a:cubicBezTo>
                    <a:pt x="230" y="217"/>
                    <a:pt x="230" y="217"/>
                    <a:pt x="230" y="217"/>
                  </a:cubicBezTo>
                  <a:cubicBezTo>
                    <a:pt x="230" y="216"/>
                    <a:pt x="230" y="216"/>
                    <a:pt x="230" y="216"/>
                  </a:cubicBezTo>
                  <a:cubicBezTo>
                    <a:pt x="230" y="216"/>
                    <a:pt x="230" y="215"/>
                    <a:pt x="230" y="215"/>
                  </a:cubicBezTo>
                  <a:cubicBezTo>
                    <a:pt x="230" y="215"/>
                    <a:pt x="229" y="215"/>
                    <a:pt x="229" y="215"/>
                  </a:cubicBezTo>
                  <a:cubicBezTo>
                    <a:pt x="229" y="215"/>
                    <a:pt x="229" y="215"/>
                    <a:pt x="229" y="215"/>
                  </a:cubicBezTo>
                  <a:cubicBezTo>
                    <a:pt x="230" y="215"/>
                    <a:pt x="230" y="215"/>
                    <a:pt x="230" y="215"/>
                  </a:cubicBezTo>
                  <a:cubicBezTo>
                    <a:pt x="230" y="215"/>
                    <a:pt x="230" y="215"/>
                    <a:pt x="230" y="215"/>
                  </a:cubicBezTo>
                  <a:cubicBezTo>
                    <a:pt x="230" y="215"/>
                    <a:pt x="230" y="215"/>
                    <a:pt x="230" y="215"/>
                  </a:cubicBezTo>
                  <a:cubicBezTo>
                    <a:pt x="230" y="215"/>
                    <a:pt x="230" y="215"/>
                    <a:pt x="230" y="215"/>
                  </a:cubicBezTo>
                  <a:cubicBezTo>
                    <a:pt x="230" y="215"/>
                    <a:pt x="230" y="215"/>
                    <a:pt x="230" y="215"/>
                  </a:cubicBezTo>
                  <a:cubicBezTo>
                    <a:pt x="230" y="214"/>
                    <a:pt x="230" y="214"/>
                    <a:pt x="230" y="214"/>
                  </a:cubicBezTo>
                  <a:cubicBezTo>
                    <a:pt x="229" y="214"/>
                    <a:pt x="229" y="214"/>
                    <a:pt x="229" y="214"/>
                  </a:cubicBezTo>
                  <a:cubicBezTo>
                    <a:pt x="229" y="213"/>
                    <a:pt x="229" y="213"/>
                    <a:pt x="229" y="213"/>
                  </a:cubicBezTo>
                  <a:cubicBezTo>
                    <a:pt x="229" y="213"/>
                    <a:pt x="229" y="213"/>
                    <a:pt x="229" y="213"/>
                  </a:cubicBezTo>
                  <a:cubicBezTo>
                    <a:pt x="229" y="213"/>
                    <a:pt x="229" y="213"/>
                    <a:pt x="230" y="214"/>
                  </a:cubicBezTo>
                  <a:cubicBezTo>
                    <a:pt x="230" y="214"/>
                    <a:pt x="230" y="214"/>
                    <a:pt x="230" y="214"/>
                  </a:cubicBezTo>
                  <a:cubicBezTo>
                    <a:pt x="230" y="214"/>
                    <a:pt x="230" y="214"/>
                    <a:pt x="231" y="214"/>
                  </a:cubicBezTo>
                  <a:cubicBezTo>
                    <a:pt x="231" y="214"/>
                    <a:pt x="231" y="214"/>
                    <a:pt x="231" y="214"/>
                  </a:cubicBezTo>
                  <a:cubicBezTo>
                    <a:pt x="231" y="214"/>
                    <a:pt x="231" y="214"/>
                    <a:pt x="231" y="214"/>
                  </a:cubicBezTo>
                  <a:cubicBezTo>
                    <a:pt x="231" y="214"/>
                    <a:pt x="231" y="214"/>
                    <a:pt x="231" y="214"/>
                  </a:cubicBezTo>
                  <a:cubicBezTo>
                    <a:pt x="231" y="214"/>
                    <a:pt x="232" y="214"/>
                    <a:pt x="232" y="214"/>
                  </a:cubicBezTo>
                  <a:cubicBezTo>
                    <a:pt x="232" y="214"/>
                    <a:pt x="232" y="214"/>
                    <a:pt x="232" y="214"/>
                  </a:cubicBezTo>
                  <a:cubicBezTo>
                    <a:pt x="232" y="214"/>
                    <a:pt x="232" y="214"/>
                    <a:pt x="232" y="215"/>
                  </a:cubicBezTo>
                  <a:cubicBezTo>
                    <a:pt x="232" y="215"/>
                    <a:pt x="232" y="215"/>
                    <a:pt x="232" y="215"/>
                  </a:cubicBezTo>
                  <a:cubicBezTo>
                    <a:pt x="232" y="215"/>
                    <a:pt x="232" y="215"/>
                    <a:pt x="232" y="215"/>
                  </a:cubicBezTo>
                  <a:cubicBezTo>
                    <a:pt x="232" y="215"/>
                    <a:pt x="232" y="215"/>
                    <a:pt x="232" y="215"/>
                  </a:cubicBezTo>
                  <a:cubicBezTo>
                    <a:pt x="232" y="215"/>
                    <a:pt x="232" y="215"/>
                    <a:pt x="232" y="215"/>
                  </a:cubicBezTo>
                  <a:cubicBezTo>
                    <a:pt x="232" y="216"/>
                    <a:pt x="232" y="216"/>
                    <a:pt x="232" y="216"/>
                  </a:cubicBezTo>
                  <a:cubicBezTo>
                    <a:pt x="232" y="216"/>
                    <a:pt x="232" y="216"/>
                    <a:pt x="232" y="217"/>
                  </a:cubicBezTo>
                  <a:cubicBezTo>
                    <a:pt x="232" y="217"/>
                    <a:pt x="232" y="217"/>
                    <a:pt x="232" y="217"/>
                  </a:cubicBezTo>
                  <a:cubicBezTo>
                    <a:pt x="232" y="217"/>
                    <a:pt x="232" y="217"/>
                    <a:pt x="232" y="217"/>
                  </a:cubicBezTo>
                  <a:cubicBezTo>
                    <a:pt x="232" y="216"/>
                    <a:pt x="232" y="216"/>
                    <a:pt x="232" y="216"/>
                  </a:cubicBezTo>
                  <a:cubicBezTo>
                    <a:pt x="232" y="215"/>
                    <a:pt x="232" y="215"/>
                    <a:pt x="232" y="215"/>
                  </a:cubicBezTo>
                  <a:cubicBezTo>
                    <a:pt x="232" y="215"/>
                    <a:pt x="232" y="215"/>
                    <a:pt x="232" y="215"/>
                  </a:cubicBezTo>
                  <a:cubicBezTo>
                    <a:pt x="232"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4"/>
                  </a:cubicBezTo>
                  <a:cubicBezTo>
                    <a:pt x="233" y="214"/>
                    <a:pt x="234" y="214"/>
                    <a:pt x="234" y="214"/>
                  </a:cubicBezTo>
                  <a:cubicBezTo>
                    <a:pt x="234" y="214"/>
                    <a:pt x="234" y="214"/>
                    <a:pt x="234" y="214"/>
                  </a:cubicBezTo>
                  <a:cubicBezTo>
                    <a:pt x="234" y="214"/>
                    <a:pt x="234" y="214"/>
                    <a:pt x="234" y="214"/>
                  </a:cubicBezTo>
                  <a:cubicBezTo>
                    <a:pt x="234" y="214"/>
                    <a:pt x="234" y="214"/>
                    <a:pt x="234" y="214"/>
                  </a:cubicBezTo>
                  <a:cubicBezTo>
                    <a:pt x="235" y="215"/>
                    <a:pt x="235" y="215"/>
                    <a:pt x="235" y="215"/>
                  </a:cubicBezTo>
                  <a:cubicBezTo>
                    <a:pt x="235" y="215"/>
                    <a:pt x="235" y="215"/>
                    <a:pt x="235" y="215"/>
                  </a:cubicBezTo>
                  <a:cubicBezTo>
                    <a:pt x="235" y="215"/>
                    <a:pt x="235" y="215"/>
                    <a:pt x="235" y="215"/>
                  </a:cubicBezTo>
                  <a:cubicBezTo>
                    <a:pt x="235" y="215"/>
                    <a:pt x="235" y="215"/>
                    <a:pt x="235" y="215"/>
                  </a:cubicBezTo>
                  <a:cubicBezTo>
                    <a:pt x="235" y="215"/>
                    <a:pt x="235" y="215"/>
                    <a:pt x="235" y="215"/>
                  </a:cubicBezTo>
                  <a:cubicBezTo>
                    <a:pt x="235" y="216"/>
                    <a:pt x="235" y="215"/>
                    <a:pt x="235" y="215"/>
                  </a:cubicBezTo>
                  <a:cubicBezTo>
                    <a:pt x="235" y="215"/>
                    <a:pt x="235" y="215"/>
                    <a:pt x="235" y="215"/>
                  </a:cubicBezTo>
                  <a:cubicBezTo>
                    <a:pt x="235" y="215"/>
                    <a:pt x="235" y="216"/>
                    <a:pt x="235" y="216"/>
                  </a:cubicBezTo>
                  <a:cubicBezTo>
                    <a:pt x="235" y="216"/>
                    <a:pt x="235" y="216"/>
                    <a:pt x="235" y="216"/>
                  </a:cubicBezTo>
                  <a:cubicBezTo>
                    <a:pt x="235" y="216"/>
                    <a:pt x="235" y="216"/>
                    <a:pt x="235" y="216"/>
                  </a:cubicBezTo>
                  <a:cubicBezTo>
                    <a:pt x="235" y="216"/>
                    <a:pt x="234" y="216"/>
                    <a:pt x="234" y="216"/>
                  </a:cubicBezTo>
                  <a:cubicBezTo>
                    <a:pt x="234" y="216"/>
                    <a:pt x="234" y="216"/>
                    <a:pt x="234" y="216"/>
                  </a:cubicBezTo>
                  <a:cubicBezTo>
                    <a:pt x="234" y="217"/>
                    <a:pt x="234" y="217"/>
                    <a:pt x="234" y="217"/>
                  </a:cubicBezTo>
                  <a:cubicBezTo>
                    <a:pt x="234" y="217"/>
                    <a:pt x="234" y="217"/>
                    <a:pt x="234" y="217"/>
                  </a:cubicBezTo>
                  <a:cubicBezTo>
                    <a:pt x="234" y="217"/>
                    <a:pt x="234" y="217"/>
                    <a:pt x="234" y="217"/>
                  </a:cubicBezTo>
                  <a:cubicBezTo>
                    <a:pt x="234" y="217"/>
                    <a:pt x="234" y="217"/>
                    <a:pt x="234" y="217"/>
                  </a:cubicBezTo>
                  <a:cubicBezTo>
                    <a:pt x="234" y="217"/>
                    <a:pt x="234" y="217"/>
                    <a:pt x="234" y="217"/>
                  </a:cubicBezTo>
                  <a:cubicBezTo>
                    <a:pt x="235" y="217"/>
                    <a:pt x="234" y="217"/>
                    <a:pt x="234" y="217"/>
                  </a:cubicBezTo>
                  <a:cubicBezTo>
                    <a:pt x="234" y="217"/>
                    <a:pt x="234" y="217"/>
                    <a:pt x="234" y="217"/>
                  </a:cubicBezTo>
                  <a:cubicBezTo>
                    <a:pt x="234" y="217"/>
                    <a:pt x="234" y="218"/>
                    <a:pt x="234" y="218"/>
                  </a:cubicBezTo>
                  <a:cubicBezTo>
                    <a:pt x="235" y="218"/>
                    <a:pt x="235" y="217"/>
                    <a:pt x="235" y="217"/>
                  </a:cubicBezTo>
                  <a:cubicBezTo>
                    <a:pt x="235" y="217"/>
                    <a:pt x="235" y="217"/>
                    <a:pt x="235" y="217"/>
                  </a:cubicBezTo>
                  <a:cubicBezTo>
                    <a:pt x="235" y="218"/>
                    <a:pt x="235" y="218"/>
                    <a:pt x="235" y="218"/>
                  </a:cubicBezTo>
                  <a:cubicBezTo>
                    <a:pt x="235" y="218"/>
                    <a:pt x="235" y="218"/>
                    <a:pt x="235" y="218"/>
                  </a:cubicBezTo>
                  <a:cubicBezTo>
                    <a:pt x="235" y="218"/>
                    <a:pt x="235" y="218"/>
                    <a:pt x="234" y="218"/>
                  </a:cubicBezTo>
                  <a:cubicBezTo>
                    <a:pt x="235" y="218"/>
                    <a:pt x="235" y="218"/>
                    <a:pt x="235" y="218"/>
                  </a:cubicBezTo>
                  <a:cubicBezTo>
                    <a:pt x="235" y="218"/>
                    <a:pt x="235" y="218"/>
                    <a:pt x="236" y="218"/>
                  </a:cubicBezTo>
                  <a:cubicBezTo>
                    <a:pt x="236" y="218"/>
                    <a:pt x="236" y="218"/>
                    <a:pt x="236" y="218"/>
                  </a:cubicBezTo>
                  <a:cubicBezTo>
                    <a:pt x="236" y="218"/>
                    <a:pt x="236" y="218"/>
                    <a:pt x="236" y="218"/>
                  </a:cubicBezTo>
                  <a:cubicBezTo>
                    <a:pt x="236" y="218"/>
                    <a:pt x="236" y="218"/>
                    <a:pt x="236" y="218"/>
                  </a:cubicBezTo>
                  <a:cubicBezTo>
                    <a:pt x="236" y="218"/>
                    <a:pt x="237" y="218"/>
                    <a:pt x="237" y="218"/>
                  </a:cubicBezTo>
                  <a:close/>
                  <a:moveTo>
                    <a:pt x="226" y="217"/>
                  </a:moveTo>
                  <a:cubicBezTo>
                    <a:pt x="226" y="217"/>
                    <a:pt x="226" y="217"/>
                    <a:pt x="226" y="217"/>
                  </a:cubicBezTo>
                  <a:cubicBezTo>
                    <a:pt x="226" y="217"/>
                    <a:pt x="226" y="217"/>
                    <a:pt x="226" y="217"/>
                  </a:cubicBezTo>
                  <a:close/>
                  <a:moveTo>
                    <a:pt x="232" y="218"/>
                  </a:moveTo>
                  <a:cubicBezTo>
                    <a:pt x="232" y="218"/>
                    <a:pt x="232" y="218"/>
                    <a:pt x="232" y="218"/>
                  </a:cubicBezTo>
                  <a:close/>
                  <a:moveTo>
                    <a:pt x="234" y="217"/>
                  </a:moveTo>
                  <a:cubicBezTo>
                    <a:pt x="234" y="217"/>
                    <a:pt x="234" y="217"/>
                    <a:pt x="234" y="217"/>
                  </a:cubicBezTo>
                  <a:cubicBezTo>
                    <a:pt x="234" y="217"/>
                    <a:pt x="234" y="217"/>
                    <a:pt x="234" y="217"/>
                  </a:cubicBezTo>
                  <a:cubicBezTo>
                    <a:pt x="234" y="217"/>
                    <a:pt x="234" y="217"/>
                    <a:pt x="234" y="217"/>
                  </a:cubicBezTo>
                  <a:close/>
                  <a:moveTo>
                    <a:pt x="214" y="239"/>
                  </a:moveTo>
                  <a:cubicBezTo>
                    <a:pt x="214" y="239"/>
                    <a:pt x="214" y="239"/>
                    <a:pt x="214" y="239"/>
                  </a:cubicBezTo>
                  <a:cubicBezTo>
                    <a:pt x="214" y="239"/>
                    <a:pt x="213" y="239"/>
                    <a:pt x="213" y="239"/>
                  </a:cubicBezTo>
                  <a:cubicBezTo>
                    <a:pt x="213" y="239"/>
                    <a:pt x="213" y="240"/>
                    <a:pt x="213" y="240"/>
                  </a:cubicBezTo>
                  <a:cubicBezTo>
                    <a:pt x="213" y="240"/>
                    <a:pt x="213" y="240"/>
                    <a:pt x="213" y="240"/>
                  </a:cubicBezTo>
                  <a:cubicBezTo>
                    <a:pt x="213" y="240"/>
                    <a:pt x="213" y="240"/>
                    <a:pt x="213" y="240"/>
                  </a:cubicBezTo>
                  <a:cubicBezTo>
                    <a:pt x="213" y="240"/>
                    <a:pt x="213" y="240"/>
                    <a:pt x="213" y="240"/>
                  </a:cubicBezTo>
                  <a:cubicBezTo>
                    <a:pt x="213" y="240"/>
                    <a:pt x="213" y="240"/>
                    <a:pt x="213" y="241"/>
                  </a:cubicBezTo>
                  <a:cubicBezTo>
                    <a:pt x="213" y="241"/>
                    <a:pt x="214" y="241"/>
                    <a:pt x="214" y="241"/>
                  </a:cubicBezTo>
                  <a:cubicBezTo>
                    <a:pt x="214" y="240"/>
                    <a:pt x="214" y="240"/>
                    <a:pt x="214" y="240"/>
                  </a:cubicBezTo>
                  <a:cubicBezTo>
                    <a:pt x="214" y="240"/>
                    <a:pt x="214" y="239"/>
                    <a:pt x="214" y="239"/>
                  </a:cubicBezTo>
                  <a:close/>
                  <a:moveTo>
                    <a:pt x="238" y="210"/>
                  </a:moveTo>
                  <a:cubicBezTo>
                    <a:pt x="238" y="210"/>
                    <a:pt x="238" y="210"/>
                    <a:pt x="238" y="210"/>
                  </a:cubicBezTo>
                  <a:cubicBezTo>
                    <a:pt x="238" y="211"/>
                    <a:pt x="238" y="211"/>
                    <a:pt x="238" y="211"/>
                  </a:cubicBezTo>
                  <a:cubicBezTo>
                    <a:pt x="237" y="211"/>
                    <a:pt x="237" y="211"/>
                    <a:pt x="237" y="211"/>
                  </a:cubicBezTo>
                  <a:cubicBezTo>
                    <a:pt x="237" y="211"/>
                    <a:pt x="237" y="211"/>
                    <a:pt x="237" y="211"/>
                  </a:cubicBezTo>
                  <a:cubicBezTo>
                    <a:pt x="237" y="211"/>
                    <a:pt x="237" y="211"/>
                    <a:pt x="237" y="211"/>
                  </a:cubicBezTo>
                  <a:cubicBezTo>
                    <a:pt x="237" y="211"/>
                    <a:pt x="237" y="211"/>
                    <a:pt x="237" y="211"/>
                  </a:cubicBezTo>
                  <a:cubicBezTo>
                    <a:pt x="236" y="211"/>
                    <a:pt x="236" y="211"/>
                    <a:pt x="236" y="211"/>
                  </a:cubicBezTo>
                  <a:cubicBezTo>
                    <a:pt x="236" y="210"/>
                    <a:pt x="236" y="210"/>
                    <a:pt x="236" y="210"/>
                  </a:cubicBezTo>
                  <a:cubicBezTo>
                    <a:pt x="236" y="210"/>
                    <a:pt x="236" y="210"/>
                    <a:pt x="236" y="210"/>
                  </a:cubicBezTo>
                  <a:cubicBezTo>
                    <a:pt x="236" y="210"/>
                    <a:pt x="236" y="210"/>
                    <a:pt x="236" y="210"/>
                  </a:cubicBezTo>
                  <a:cubicBezTo>
                    <a:pt x="236" y="210"/>
                    <a:pt x="236" y="210"/>
                    <a:pt x="236" y="210"/>
                  </a:cubicBezTo>
                  <a:cubicBezTo>
                    <a:pt x="235" y="210"/>
                    <a:pt x="235" y="211"/>
                    <a:pt x="236" y="211"/>
                  </a:cubicBezTo>
                  <a:cubicBezTo>
                    <a:pt x="236" y="211"/>
                    <a:pt x="236" y="211"/>
                    <a:pt x="236" y="211"/>
                  </a:cubicBezTo>
                  <a:cubicBezTo>
                    <a:pt x="236" y="211"/>
                    <a:pt x="236" y="211"/>
                    <a:pt x="236" y="211"/>
                  </a:cubicBezTo>
                  <a:cubicBezTo>
                    <a:pt x="235" y="211"/>
                    <a:pt x="235" y="211"/>
                    <a:pt x="235" y="211"/>
                  </a:cubicBezTo>
                  <a:cubicBezTo>
                    <a:pt x="235" y="211"/>
                    <a:pt x="235" y="211"/>
                    <a:pt x="236" y="211"/>
                  </a:cubicBezTo>
                  <a:cubicBezTo>
                    <a:pt x="236" y="211"/>
                    <a:pt x="236" y="212"/>
                    <a:pt x="236" y="212"/>
                  </a:cubicBezTo>
                  <a:cubicBezTo>
                    <a:pt x="236" y="212"/>
                    <a:pt x="235" y="212"/>
                    <a:pt x="235" y="212"/>
                  </a:cubicBezTo>
                  <a:cubicBezTo>
                    <a:pt x="235" y="212"/>
                    <a:pt x="235" y="212"/>
                    <a:pt x="235" y="212"/>
                  </a:cubicBezTo>
                  <a:cubicBezTo>
                    <a:pt x="235" y="212"/>
                    <a:pt x="235" y="212"/>
                    <a:pt x="235" y="212"/>
                  </a:cubicBezTo>
                  <a:cubicBezTo>
                    <a:pt x="235" y="211"/>
                    <a:pt x="235" y="211"/>
                    <a:pt x="235" y="212"/>
                  </a:cubicBezTo>
                  <a:cubicBezTo>
                    <a:pt x="235" y="212"/>
                    <a:pt x="235" y="212"/>
                    <a:pt x="235" y="212"/>
                  </a:cubicBezTo>
                  <a:cubicBezTo>
                    <a:pt x="234" y="212"/>
                    <a:pt x="234" y="212"/>
                    <a:pt x="234" y="212"/>
                  </a:cubicBezTo>
                  <a:cubicBezTo>
                    <a:pt x="234" y="212"/>
                    <a:pt x="234" y="212"/>
                    <a:pt x="234" y="212"/>
                  </a:cubicBezTo>
                  <a:cubicBezTo>
                    <a:pt x="234" y="212"/>
                    <a:pt x="234" y="212"/>
                    <a:pt x="234" y="212"/>
                  </a:cubicBezTo>
                  <a:cubicBezTo>
                    <a:pt x="234" y="211"/>
                    <a:pt x="234" y="211"/>
                    <a:pt x="234" y="211"/>
                  </a:cubicBezTo>
                  <a:cubicBezTo>
                    <a:pt x="234" y="211"/>
                    <a:pt x="234" y="211"/>
                    <a:pt x="234" y="211"/>
                  </a:cubicBezTo>
                  <a:cubicBezTo>
                    <a:pt x="234" y="211"/>
                    <a:pt x="234" y="211"/>
                    <a:pt x="234" y="211"/>
                  </a:cubicBezTo>
                  <a:cubicBezTo>
                    <a:pt x="234" y="211"/>
                    <a:pt x="234" y="211"/>
                    <a:pt x="234" y="212"/>
                  </a:cubicBezTo>
                  <a:cubicBezTo>
                    <a:pt x="234" y="212"/>
                    <a:pt x="233" y="212"/>
                    <a:pt x="233" y="212"/>
                  </a:cubicBezTo>
                  <a:cubicBezTo>
                    <a:pt x="233" y="212"/>
                    <a:pt x="233" y="212"/>
                    <a:pt x="233" y="212"/>
                  </a:cubicBezTo>
                  <a:cubicBezTo>
                    <a:pt x="233" y="212"/>
                    <a:pt x="233" y="212"/>
                    <a:pt x="233" y="212"/>
                  </a:cubicBezTo>
                  <a:cubicBezTo>
                    <a:pt x="233" y="213"/>
                    <a:pt x="233" y="213"/>
                    <a:pt x="233" y="212"/>
                  </a:cubicBezTo>
                  <a:cubicBezTo>
                    <a:pt x="233" y="212"/>
                    <a:pt x="233" y="212"/>
                    <a:pt x="233" y="212"/>
                  </a:cubicBezTo>
                  <a:cubicBezTo>
                    <a:pt x="232" y="212"/>
                    <a:pt x="232" y="212"/>
                    <a:pt x="232" y="212"/>
                  </a:cubicBezTo>
                  <a:cubicBezTo>
                    <a:pt x="232" y="212"/>
                    <a:pt x="232" y="213"/>
                    <a:pt x="233" y="213"/>
                  </a:cubicBezTo>
                  <a:cubicBezTo>
                    <a:pt x="233" y="213"/>
                    <a:pt x="233" y="213"/>
                    <a:pt x="232" y="213"/>
                  </a:cubicBezTo>
                  <a:cubicBezTo>
                    <a:pt x="232" y="213"/>
                    <a:pt x="232" y="213"/>
                    <a:pt x="232" y="213"/>
                  </a:cubicBezTo>
                  <a:cubicBezTo>
                    <a:pt x="232" y="213"/>
                    <a:pt x="231" y="213"/>
                    <a:pt x="231" y="213"/>
                  </a:cubicBezTo>
                  <a:cubicBezTo>
                    <a:pt x="231" y="212"/>
                    <a:pt x="231" y="212"/>
                    <a:pt x="231" y="212"/>
                  </a:cubicBezTo>
                  <a:cubicBezTo>
                    <a:pt x="231" y="212"/>
                    <a:pt x="231" y="212"/>
                    <a:pt x="231" y="212"/>
                  </a:cubicBezTo>
                  <a:cubicBezTo>
                    <a:pt x="230" y="212"/>
                    <a:pt x="230" y="212"/>
                    <a:pt x="230" y="212"/>
                  </a:cubicBezTo>
                  <a:cubicBezTo>
                    <a:pt x="230" y="212"/>
                    <a:pt x="230" y="212"/>
                    <a:pt x="230" y="212"/>
                  </a:cubicBezTo>
                  <a:cubicBezTo>
                    <a:pt x="230" y="212"/>
                    <a:pt x="230" y="212"/>
                    <a:pt x="230" y="212"/>
                  </a:cubicBezTo>
                  <a:cubicBezTo>
                    <a:pt x="230" y="211"/>
                    <a:pt x="230" y="211"/>
                    <a:pt x="230" y="211"/>
                  </a:cubicBezTo>
                  <a:cubicBezTo>
                    <a:pt x="229" y="211"/>
                    <a:pt x="230" y="211"/>
                    <a:pt x="230" y="211"/>
                  </a:cubicBezTo>
                  <a:cubicBezTo>
                    <a:pt x="230" y="211"/>
                    <a:pt x="230" y="211"/>
                    <a:pt x="230" y="210"/>
                  </a:cubicBezTo>
                  <a:cubicBezTo>
                    <a:pt x="230" y="210"/>
                    <a:pt x="230" y="210"/>
                    <a:pt x="230" y="211"/>
                  </a:cubicBezTo>
                  <a:cubicBezTo>
                    <a:pt x="230" y="211"/>
                    <a:pt x="230" y="211"/>
                    <a:pt x="230" y="211"/>
                  </a:cubicBezTo>
                  <a:cubicBezTo>
                    <a:pt x="230" y="211"/>
                    <a:pt x="231" y="211"/>
                    <a:pt x="231" y="211"/>
                  </a:cubicBezTo>
                  <a:cubicBezTo>
                    <a:pt x="231" y="211"/>
                    <a:pt x="231" y="211"/>
                    <a:pt x="231" y="211"/>
                  </a:cubicBezTo>
                  <a:cubicBezTo>
                    <a:pt x="231" y="211"/>
                    <a:pt x="231" y="211"/>
                    <a:pt x="231" y="211"/>
                  </a:cubicBezTo>
                  <a:cubicBezTo>
                    <a:pt x="231" y="211"/>
                    <a:pt x="231" y="211"/>
                    <a:pt x="231" y="211"/>
                  </a:cubicBezTo>
                  <a:cubicBezTo>
                    <a:pt x="231" y="211"/>
                    <a:pt x="231" y="211"/>
                    <a:pt x="231" y="211"/>
                  </a:cubicBezTo>
                  <a:cubicBezTo>
                    <a:pt x="231" y="211"/>
                    <a:pt x="231" y="211"/>
                    <a:pt x="231" y="211"/>
                  </a:cubicBezTo>
                  <a:cubicBezTo>
                    <a:pt x="231" y="211"/>
                    <a:pt x="232" y="211"/>
                    <a:pt x="231" y="211"/>
                  </a:cubicBezTo>
                  <a:cubicBezTo>
                    <a:pt x="231" y="211"/>
                    <a:pt x="231" y="211"/>
                    <a:pt x="231" y="211"/>
                  </a:cubicBezTo>
                  <a:cubicBezTo>
                    <a:pt x="231" y="211"/>
                    <a:pt x="231" y="210"/>
                    <a:pt x="231" y="210"/>
                  </a:cubicBezTo>
                  <a:cubicBezTo>
                    <a:pt x="231" y="210"/>
                    <a:pt x="231" y="210"/>
                    <a:pt x="231" y="210"/>
                  </a:cubicBezTo>
                  <a:cubicBezTo>
                    <a:pt x="230" y="210"/>
                    <a:pt x="230" y="210"/>
                    <a:pt x="231" y="210"/>
                  </a:cubicBezTo>
                  <a:cubicBezTo>
                    <a:pt x="231" y="209"/>
                    <a:pt x="231" y="209"/>
                    <a:pt x="231" y="209"/>
                  </a:cubicBezTo>
                  <a:cubicBezTo>
                    <a:pt x="231" y="210"/>
                    <a:pt x="231" y="210"/>
                    <a:pt x="232" y="210"/>
                  </a:cubicBezTo>
                  <a:cubicBezTo>
                    <a:pt x="232" y="210"/>
                    <a:pt x="232" y="210"/>
                    <a:pt x="232" y="210"/>
                  </a:cubicBezTo>
                  <a:cubicBezTo>
                    <a:pt x="232" y="209"/>
                    <a:pt x="232" y="209"/>
                    <a:pt x="232" y="210"/>
                  </a:cubicBezTo>
                  <a:cubicBezTo>
                    <a:pt x="232" y="210"/>
                    <a:pt x="233" y="210"/>
                    <a:pt x="233" y="210"/>
                  </a:cubicBezTo>
                  <a:cubicBezTo>
                    <a:pt x="233" y="210"/>
                    <a:pt x="233" y="210"/>
                    <a:pt x="233" y="210"/>
                  </a:cubicBezTo>
                  <a:cubicBezTo>
                    <a:pt x="232" y="209"/>
                    <a:pt x="233" y="209"/>
                    <a:pt x="232" y="209"/>
                  </a:cubicBezTo>
                  <a:cubicBezTo>
                    <a:pt x="232" y="209"/>
                    <a:pt x="232" y="209"/>
                    <a:pt x="232" y="209"/>
                  </a:cubicBezTo>
                  <a:cubicBezTo>
                    <a:pt x="232" y="209"/>
                    <a:pt x="232" y="209"/>
                    <a:pt x="232" y="209"/>
                  </a:cubicBezTo>
                  <a:cubicBezTo>
                    <a:pt x="232" y="209"/>
                    <a:pt x="233" y="209"/>
                    <a:pt x="233" y="209"/>
                  </a:cubicBezTo>
                  <a:cubicBezTo>
                    <a:pt x="233" y="209"/>
                    <a:pt x="233" y="209"/>
                    <a:pt x="233" y="209"/>
                  </a:cubicBezTo>
                  <a:cubicBezTo>
                    <a:pt x="233" y="208"/>
                    <a:pt x="232" y="208"/>
                    <a:pt x="232" y="208"/>
                  </a:cubicBezTo>
                  <a:cubicBezTo>
                    <a:pt x="232" y="208"/>
                    <a:pt x="232" y="208"/>
                    <a:pt x="232" y="208"/>
                  </a:cubicBezTo>
                  <a:cubicBezTo>
                    <a:pt x="232" y="208"/>
                    <a:pt x="232" y="208"/>
                    <a:pt x="232" y="208"/>
                  </a:cubicBezTo>
                  <a:cubicBezTo>
                    <a:pt x="232" y="208"/>
                    <a:pt x="232" y="208"/>
                    <a:pt x="232" y="208"/>
                  </a:cubicBezTo>
                  <a:cubicBezTo>
                    <a:pt x="232" y="208"/>
                    <a:pt x="232" y="208"/>
                    <a:pt x="232" y="208"/>
                  </a:cubicBezTo>
                  <a:cubicBezTo>
                    <a:pt x="232" y="208"/>
                    <a:pt x="232" y="208"/>
                    <a:pt x="232" y="208"/>
                  </a:cubicBezTo>
                  <a:cubicBezTo>
                    <a:pt x="233" y="208"/>
                    <a:pt x="233" y="207"/>
                    <a:pt x="233" y="207"/>
                  </a:cubicBezTo>
                  <a:cubicBezTo>
                    <a:pt x="233" y="208"/>
                    <a:pt x="233" y="208"/>
                    <a:pt x="233" y="208"/>
                  </a:cubicBezTo>
                  <a:cubicBezTo>
                    <a:pt x="233" y="208"/>
                    <a:pt x="233" y="208"/>
                    <a:pt x="233" y="207"/>
                  </a:cubicBezTo>
                  <a:cubicBezTo>
                    <a:pt x="233" y="207"/>
                    <a:pt x="233" y="207"/>
                    <a:pt x="233" y="207"/>
                  </a:cubicBezTo>
                  <a:cubicBezTo>
                    <a:pt x="233" y="207"/>
                    <a:pt x="233" y="207"/>
                    <a:pt x="233" y="207"/>
                  </a:cubicBezTo>
                  <a:cubicBezTo>
                    <a:pt x="233" y="207"/>
                    <a:pt x="234" y="207"/>
                    <a:pt x="234" y="207"/>
                  </a:cubicBezTo>
                  <a:cubicBezTo>
                    <a:pt x="234" y="207"/>
                    <a:pt x="234" y="207"/>
                    <a:pt x="234" y="207"/>
                  </a:cubicBezTo>
                  <a:cubicBezTo>
                    <a:pt x="234" y="207"/>
                    <a:pt x="234" y="207"/>
                    <a:pt x="234" y="207"/>
                  </a:cubicBezTo>
                  <a:cubicBezTo>
                    <a:pt x="234" y="207"/>
                    <a:pt x="234" y="207"/>
                    <a:pt x="234" y="207"/>
                  </a:cubicBezTo>
                  <a:cubicBezTo>
                    <a:pt x="234" y="207"/>
                    <a:pt x="234" y="208"/>
                    <a:pt x="234" y="208"/>
                  </a:cubicBezTo>
                  <a:cubicBezTo>
                    <a:pt x="234" y="208"/>
                    <a:pt x="234" y="208"/>
                    <a:pt x="234" y="208"/>
                  </a:cubicBezTo>
                  <a:cubicBezTo>
                    <a:pt x="235" y="208"/>
                    <a:pt x="235" y="208"/>
                    <a:pt x="234" y="208"/>
                  </a:cubicBezTo>
                  <a:cubicBezTo>
                    <a:pt x="234" y="208"/>
                    <a:pt x="234" y="209"/>
                    <a:pt x="234" y="209"/>
                  </a:cubicBezTo>
                  <a:cubicBezTo>
                    <a:pt x="234" y="209"/>
                    <a:pt x="234" y="209"/>
                    <a:pt x="234" y="209"/>
                  </a:cubicBezTo>
                  <a:cubicBezTo>
                    <a:pt x="235" y="209"/>
                    <a:pt x="235" y="209"/>
                    <a:pt x="235" y="209"/>
                  </a:cubicBezTo>
                  <a:cubicBezTo>
                    <a:pt x="235" y="209"/>
                    <a:pt x="235" y="209"/>
                    <a:pt x="235" y="209"/>
                  </a:cubicBezTo>
                  <a:cubicBezTo>
                    <a:pt x="235" y="209"/>
                    <a:pt x="235" y="209"/>
                    <a:pt x="235" y="209"/>
                  </a:cubicBezTo>
                  <a:cubicBezTo>
                    <a:pt x="235" y="209"/>
                    <a:pt x="235" y="209"/>
                    <a:pt x="235" y="209"/>
                  </a:cubicBezTo>
                  <a:cubicBezTo>
                    <a:pt x="235" y="209"/>
                    <a:pt x="235" y="208"/>
                    <a:pt x="235" y="208"/>
                  </a:cubicBezTo>
                  <a:cubicBezTo>
                    <a:pt x="235" y="208"/>
                    <a:pt x="235" y="208"/>
                    <a:pt x="235" y="208"/>
                  </a:cubicBezTo>
                  <a:cubicBezTo>
                    <a:pt x="235" y="208"/>
                    <a:pt x="235" y="208"/>
                    <a:pt x="235" y="208"/>
                  </a:cubicBezTo>
                  <a:cubicBezTo>
                    <a:pt x="235" y="208"/>
                    <a:pt x="235" y="208"/>
                    <a:pt x="235" y="208"/>
                  </a:cubicBezTo>
                  <a:cubicBezTo>
                    <a:pt x="236" y="208"/>
                    <a:pt x="236" y="208"/>
                    <a:pt x="236" y="208"/>
                  </a:cubicBezTo>
                  <a:cubicBezTo>
                    <a:pt x="236" y="208"/>
                    <a:pt x="236" y="208"/>
                    <a:pt x="236" y="208"/>
                  </a:cubicBezTo>
                  <a:cubicBezTo>
                    <a:pt x="236" y="208"/>
                    <a:pt x="236" y="208"/>
                    <a:pt x="236" y="208"/>
                  </a:cubicBezTo>
                  <a:cubicBezTo>
                    <a:pt x="236" y="208"/>
                    <a:pt x="236" y="208"/>
                    <a:pt x="236" y="208"/>
                  </a:cubicBezTo>
                  <a:cubicBezTo>
                    <a:pt x="236" y="208"/>
                    <a:pt x="236" y="209"/>
                    <a:pt x="236" y="209"/>
                  </a:cubicBezTo>
                  <a:cubicBezTo>
                    <a:pt x="236" y="209"/>
                    <a:pt x="236" y="209"/>
                    <a:pt x="236" y="209"/>
                  </a:cubicBezTo>
                  <a:cubicBezTo>
                    <a:pt x="236" y="209"/>
                    <a:pt x="236" y="209"/>
                    <a:pt x="236" y="209"/>
                  </a:cubicBezTo>
                  <a:cubicBezTo>
                    <a:pt x="236" y="208"/>
                    <a:pt x="237" y="208"/>
                    <a:pt x="237" y="208"/>
                  </a:cubicBezTo>
                  <a:cubicBezTo>
                    <a:pt x="237" y="209"/>
                    <a:pt x="237" y="209"/>
                    <a:pt x="237" y="209"/>
                  </a:cubicBezTo>
                  <a:cubicBezTo>
                    <a:pt x="237" y="209"/>
                    <a:pt x="237" y="209"/>
                    <a:pt x="237" y="209"/>
                  </a:cubicBezTo>
                  <a:cubicBezTo>
                    <a:pt x="237" y="209"/>
                    <a:pt x="237" y="210"/>
                    <a:pt x="237" y="210"/>
                  </a:cubicBezTo>
                  <a:cubicBezTo>
                    <a:pt x="237" y="210"/>
                    <a:pt x="237" y="210"/>
                    <a:pt x="237" y="210"/>
                  </a:cubicBezTo>
                  <a:cubicBezTo>
                    <a:pt x="237" y="210"/>
                    <a:pt x="237" y="210"/>
                    <a:pt x="237" y="210"/>
                  </a:cubicBezTo>
                  <a:cubicBezTo>
                    <a:pt x="237" y="210"/>
                    <a:pt x="237" y="210"/>
                    <a:pt x="237" y="210"/>
                  </a:cubicBezTo>
                  <a:cubicBezTo>
                    <a:pt x="237" y="210"/>
                    <a:pt x="237" y="210"/>
                    <a:pt x="237" y="209"/>
                  </a:cubicBezTo>
                  <a:cubicBezTo>
                    <a:pt x="237" y="209"/>
                    <a:pt x="237" y="210"/>
                    <a:pt x="237" y="210"/>
                  </a:cubicBezTo>
                  <a:cubicBezTo>
                    <a:pt x="237" y="210"/>
                    <a:pt x="237" y="209"/>
                    <a:pt x="237" y="209"/>
                  </a:cubicBezTo>
                  <a:cubicBezTo>
                    <a:pt x="238" y="209"/>
                    <a:pt x="238" y="209"/>
                    <a:pt x="238" y="209"/>
                  </a:cubicBezTo>
                  <a:cubicBezTo>
                    <a:pt x="238" y="209"/>
                    <a:pt x="238" y="210"/>
                    <a:pt x="238" y="210"/>
                  </a:cubicBezTo>
                  <a:close/>
                  <a:moveTo>
                    <a:pt x="228" y="214"/>
                  </a:moveTo>
                  <a:cubicBezTo>
                    <a:pt x="228" y="215"/>
                    <a:pt x="228" y="215"/>
                    <a:pt x="228" y="215"/>
                  </a:cubicBezTo>
                  <a:cubicBezTo>
                    <a:pt x="228" y="215"/>
                    <a:pt x="228" y="215"/>
                    <a:pt x="229" y="215"/>
                  </a:cubicBezTo>
                  <a:cubicBezTo>
                    <a:pt x="229" y="215"/>
                    <a:pt x="229" y="215"/>
                    <a:pt x="229" y="215"/>
                  </a:cubicBezTo>
                  <a:cubicBezTo>
                    <a:pt x="229" y="215"/>
                    <a:pt x="229" y="215"/>
                    <a:pt x="229" y="215"/>
                  </a:cubicBezTo>
                  <a:cubicBezTo>
                    <a:pt x="229" y="215"/>
                    <a:pt x="229" y="216"/>
                    <a:pt x="229" y="216"/>
                  </a:cubicBezTo>
                  <a:cubicBezTo>
                    <a:pt x="229" y="216"/>
                    <a:pt x="229" y="216"/>
                    <a:pt x="230" y="216"/>
                  </a:cubicBezTo>
                  <a:cubicBezTo>
                    <a:pt x="230" y="216"/>
                    <a:pt x="230" y="216"/>
                    <a:pt x="230" y="215"/>
                  </a:cubicBezTo>
                  <a:cubicBezTo>
                    <a:pt x="229" y="215"/>
                    <a:pt x="229" y="215"/>
                    <a:pt x="229" y="215"/>
                  </a:cubicBezTo>
                  <a:cubicBezTo>
                    <a:pt x="229" y="215"/>
                    <a:pt x="229" y="215"/>
                    <a:pt x="229" y="215"/>
                  </a:cubicBezTo>
                  <a:cubicBezTo>
                    <a:pt x="229" y="215"/>
                    <a:pt x="229" y="214"/>
                    <a:pt x="229" y="214"/>
                  </a:cubicBezTo>
                  <a:cubicBezTo>
                    <a:pt x="229" y="214"/>
                    <a:pt x="229" y="214"/>
                    <a:pt x="229" y="214"/>
                  </a:cubicBezTo>
                  <a:cubicBezTo>
                    <a:pt x="228" y="214"/>
                    <a:pt x="228" y="214"/>
                    <a:pt x="228" y="214"/>
                  </a:cubicBezTo>
                  <a:cubicBezTo>
                    <a:pt x="228" y="214"/>
                    <a:pt x="228" y="214"/>
                    <a:pt x="228" y="214"/>
                  </a:cubicBezTo>
                  <a:cubicBezTo>
                    <a:pt x="227" y="214"/>
                    <a:pt x="227" y="214"/>
                    <a:pt x="228" y="214"/>
                  </a:cubicBezTo>
                  <a:close/>
                  <a:moveTo>
                    <a:pt x="225" y="231"/>
                  </a:moveTo>
                  <a:cubicBezTo>
                    <a:pt x="225" y="231"/>
                    <a:pt x="225" y="231"/>
                    <a:pt x="225" y="231"/>
                  </a:cubicBezTo>
                  <a:cubicBezTo>
                    <a:pt x="225" y="231"/>
                    <a:pt x="225" y="231"/>
                    <a:pt x="225" y="231"/>
                  </a:cubicBezTo>
                  <a:cubicBezTo>
                    <a:pt x="225" y="231"/>
                    <a:pt x="225" y="231"/>
                    <a:pt x="224" y="231"/>
                  </a:cubicBezTo>
                  <a:cubicBezTo>
                    <a:pt x="224" y="231"/>
                    <a:pt x="224" y="231"/>
                    <a:pt x="224" y="231"/>
                  </a:cubicBezTo>
                  <a:cubicBezTo>
                    <a:pt x="224" y="231"/>
                    <a:pt x="224" y="231"/>
                    <a:pt x="224" y="232"/>
                  </a:cubicBezTo>
                  <a:cubicBezTo>
                    <a:pt x="223" y="232"/>
                    <a:pt x="223" y="232"/>
                    <a:pt x="224" y="232"/>
                  </a:cubicBezTo>
                  <a:cubicBezTo>
                    <a:pt x="224" y="232"/>
                    <a:pt x="224" y="232"/>
                    <a:pt x="224" y="232"/>
                  </a:cubicBezTo>
                  <a:cubicBezTo>
                    <a:pt x="225" y="232"/>
                    <a:pt x="225" y="231"/>
                    <a:pt x="225" y="231"/>
                  </a:cubicBezTo>
                  <a:cubicBezTo>
                    <a:pt x="225" y="231"/>
                    <a:pt x="225" y="231"/>
                    <a:pt x="225" y="231"/>
                  </a:cubicBezTo>
                  <a:close/>
                  <a:moveTo>
                    <a:pt x="228" y="212"/>
                  </a:moveTo>
                  <a:cubicBezTo>
                    <a:pt x="229" y="212"/>
                    <a:pt x="229" y="212"/>
                    <a:pt x="229" y="211"/>
                  </a:cubicBezTo>
                  <a:cubicBezTo>
                    <a:pt x="229" y="211"/>
                    <a:pt x="229" y="211"/>
                    <a:pt x="229" y="211"/>
                  </a:cubicBezTo>
                  <a:cubicBezTo>
                    <a:pt x="229" y="211"/>
                    <a:pt x="229" y="211"/>
                    <a:pt x="229" y="211"/>
                  </a:cubicBezTo>
                  <a:cubicBezTo>
                    <a:pt x="229" y="212"/>
                    <a:pt x="229" y="212"/>
                    <a:pt x="230" y="212"/>
                  </a:cubicBezTo>
                  <a:cubicBezTo>
                    <a:pt x="230" y="212"/>
                    <a:pt x="230" y="212"/>
                    <a:pt x="230" y="212"/>
                  </a:cubicBezTo>
                  <a:cubicBezTo>
                    <a:pt x="230" y="212"/>
                    <a:pt x="230" y="212"/>
                    <a:pt x="230" y="212"/>
                  </a:cubicBezTo>
                  <a:cubicBezTo>
                    <a:pt x="230" y="212"/>
                    <a:pt x="230" y="212"/>
                    <a:pt x="230" y="212"/>
                  </a:cubicBezTo>
                  <a:cubicBezTo>
                    <a:pt x="230" y="212"/>
                    <a:pt x="230" y="212"/>
                    <a:pt x="230" y="212"/>
                  </a:cubicBezTo>
                  <a:cubicBezTo>
                    <a:pt x="230" y="212"/>
                    <a:pt x="230" y="212"/>
                    <a:pt x="231" y="213"/>
                  </a:cubicBezTo>
                  <a:cubicBezTo>
                    <a:pt x="231" y="213"/>
                    <a:pt x="231" y="213"/>
                    <a:pt x="231" y="213"/>
                  </a:cubicBezTo>
                  <a:cubicBezTo>
                    <a:pt x="231" y="213"/>
                    <a:pt x="231" y="213"/>
                    <a:pt x="231" y="213"/>
                  </a:cubicBezTo>
                  <a:cubicBezTo>
                    <a:pt x="231" y="213"/>
                    <a:pt x="232" y="213"/>
                    <a:pt x="232" y="213"/>
                  </a:cubicBezTo>
                  <a:cubicBezTo>
                    <a:pt x="232" y="213"/>
                    <a:pt x="231" y="213"/>
                    <a:pt x="231" y="213"/>
                  </a:cubicBezTo>
                  <a:cubicBezTo>
                    <a:pt x="231" y="214"/>
                    <a:pt x="231" y="213"/>
                    <a:pt x="231" y="213"/>
                  </a:cubicBezTo>
                  <a:cubicBezTo>
                    <a:pt x="231" y="213"/>
                    <a:pt x="230" y="213"/>
                    <a:pt x="230" y="213"/>
                  </a:cubicBezTo>
                  <a:cubicBezTo>
                    <a:pt x="230" y="213"/>
                    <a:pt x="230" y="213"/>
                    <a:pt x="230" y="213"/>
                  </a:cubicBezTo>
                  <a:cubicBezTo>
                    <a:pt x="230" y="213"/>
                    <a:pt x="230" y="213"/>
                    <a:pt x="229" y="213"/>
                  </a:cubicBezTo>
                  <a:cubicBezTo>
                    <a:pt x="229" y="212"/>
                    <a:pt x="229" y="212"/>
                    <a:pt x="229" y="212"/>
                  </a:cubicBezTo>
                  <a:cubicBezTo>
                    <a:pt x="229" y="212"/>
                    <a:pt x="229" y="212"/>
                    <a:pt x="229" y="212"/>
                  </a:cubicBezTo>
                  <a:cubicBezTo>
                    <a:pt x="229" y="212"/>
                    <a:pt x="229" y="212"/>
                    <a:pt x="229" y="212"/>
                  </a:cubicBezTo>
                  <a:cubicBezTo>
                    <a:pt x="229" y="212"/>
                    <a:pt x="229" y="212"/>
                    <a:pt x="229" y="212"/>
                  </a:cubicBezTo>
                  <a:cubicBezTo>
                    <a:pt x="229" y="213"/>
                    <a:pt x="229" y="213"/>
                    <a:pt x="229" y="213"/>
                  </a:cubicBezTo>
                  <a:cubicBezTo>
                    <a:pt x="229" y="213"/>
                    <a:pt x="229" y="213"/>
                    <a:pt x="229" y="213"/>
                  </a:cubicBezTo>
                  <a:cubicBezTo>
                    <a:pt x="228" y="212"/>
                    <a:pt x="228" y="212"/>
                    <a:pt x="228" y="212"/>
                  </a:cubicBezTo>
                  <a:close/>
                  <a:moveTo>
                    <a:pt x="239" y="210"/>
                  </a:moveTo>
                  <a:cubicBezTo>
                    <a:pt x="239" y="210"/>
                    <a:pt x="239" y="210"/>
                    <a:pt x="239" y="210"/>
                  </a:cubicBezTo>
                  <a:cubicBezTo>
                    <a:pt x="239" y="210"/>
                    <a:pt x="239" y="210"/>
                    <a:pt x="239" y="210"/>
                  </a:cubicBezTo>
                  <a:cubicBezTo>
                    <a:pt x="239" y="210"/>
                    <a:pt x="239" y="210"/>
                    <a:pt x="238" y="210"/>
                  </a:cubicBezTo>
                  <a:cubicBezTo>
                    <a:pt x="238" y="210"/>
                    <a:pt x="238" y="211"/>
                    <a:pt x="238" y="211"/>
                  </a:cubicBezTo>
                  <a:cubicBezTo>
                    <a:pt x="238" y="211"/>
                    <a:pt x="238" y="211"/>
                    <a:pt x="238" y="211"/>
                  </a:cubicBezTo>
                  <a:cubicBezTo>
                    <a:pt x="238" y="211"/>
                    <a:pt x="239" y="211"/>
                    <a:pt x="239" y="211"/>
                  </a:cubicBezTo>
                  <a:cubicBezTo>
                    <a:pt x="239" y="211"/>
                    <a:pt x="239" y="211"/>
                    <a:pt x="239" y="211"/>
                  </a:cubicBezTo>
                  <a:cubicBezTo>
                    <a:pt x="239" y="211"/>
                    <a:pt x="239" y="210"/>
                    <a:pt x="239" y="210"/>
                  </a:cubicBezTo>
                  <a:close/>
                  <a:moveTo>
                    <a:pt x="233" y="214"/>
                  </a:moveTo>
                  <a:cubicBezTo>
                    <a:pt x="233" y="214"/>
                    <a:pt x="233" y="214"/>
                    <a:pt x="233" y="214"/>
                  </a:cubicBezTo>
                  <a:cubicBezTo>
                    <a:pt x="233" y="213"/>
                    <a:pt x="233" y="213"/>
                    <a:pt x="233" y="213"/>
                  </a:cubicBezTo>
                  <a:cubicBezTo>
                    <a:pt x="232" y="213"/>
                    <a:pt x="232" y="213"/>
                    <a:pt x="232" y="214"/>
                  </a:cubicBezTo>
                  <a:cubicBezTo>
                    <a:pt x="232" y="214"/>
                    <a:pt x="232" y="214"/>
                    <a:pt x="232" y="214"/>
                  </a:cubicBezTo>
                  <a:cubicBezTo>
                    <a:pt x="232" y="214"/>
                    <a:pt x="232" y="214"/>
                    <a:pt x="232" y="214"/>
                  </a:cubicBezTo>
                  <a:cubicBezTo>
                    <a:pt x="233" y="214"/>
                    <a:pt x="233" y="214"/>
                    <a:pt x="233" y="214"/>
                  </a:cubicBezTo>
                  <a:close/>
                  <a:moveTo>
                    <a:pt x="235" y="214"/>
                  </a:moveTo>
                  <a:cubicBezTo>
                    <a:pt x="235" y="214"/>
                    <a:pt x="235" y="214"/>
                    <a:pt x="235" y="214"/>
                  </a:cubicBezTo>
                  <a:cubicBezTo>
                    <a:pt x="235" y="214"/>
                    <a:pt x="234" y="214"/>
                    <a:pt x="234" y="214"/>
                  </a:cubicBezTo>
                  <a:cubicBezTo>
                    <a:pt x="234" y="214"/>
                    <a:pt x="234" y="214"/>
                    <a:pt x="235" y="214"/>
                  </a:cubicBezTo>
                  <a:cubicBezTo>
                    <a:pt x="235" y="214"/>
                    <a:pt x="235" y="214"/>
                    <a:pt x="235" y="214"/>
                  </a:cubicBezTo>
                  <a:cubicBezTo>
                    <a:pt x="235" y="214"/>
                    <a:pt x="235" y="214"/>
                    <a:pt x="235" y="214"/>
                  </a:cubicBezTo>
                  <a:cubicBezTo>
                    <a:pt x="235" y="214"/>
                    <a:pt x="235" y="214"/>
                    <a:pt x="235" y="214"/>
                  </a:cubicBezTo>
                  <a:cubicBezTo>
                    <a:pt x="235" y="215"/>
                    <a:pt x="235" y="215"/>
                    <a:pt x="235" y="214"/>
                  </a:cubicBezTo>
                  <a:cubicBezTo>
                    <a:pt x="235" y="214"/>
                    <a:pt x="235" y="214"/>
                    <a:pt x="235" y="214"/>
                  </a:cubicBezTo>
                  <a:cubicBezTo>
                    <a:pt x="235" y="214"/>
                    <a:pt x="235" y="214"/>
                    <a:pt x="235" y="214"/>
                  </a:cubicBezTo>
                  <a:cubicBezTo>
                    <a:pt x="235" y="214"/>
                    <a:pt x="235" y="214"/>
                    <a:pt x="235" y="214"/>
                  </a:cubicBezTo>
                  <a:close/>
                  <a:moveTo>
                    <a:pt x="225" y="220"/>
                  </a:moveTo>
                  <a:cubicBezTo>
                    <a:pt x="225" y="220"/>
                    <a:pt x="225" y="219"/>
                    <a:pt x="225" y="219"/>
                  </a:cubicBezTo>
                  <a:cubicBezTo>
                    <a:pt x="225" y="219"/>
                    <a:pt x="225" y="219"/>
                    <a:pt x="225" y="219"/>
                  </a:cubicBezTo>
                  <a:cubicBezTo>
                    <a:pt x="225" y="219"/>
                    <a:pt x="225" y="220"/>
                    <a:pt x="225" y="220"/>
                  </a:cubicBezTo>
                  <a:cubicBezTo>
                    <a:pt x="225" y="220"/>
                    <a:pt x="225" y="220"/>
                    <a:pt x="225" y="220"/>
                  </a:cubicBezTo>
                  <a:close/>
                  <a:moveTo>
                    <a:pt x="232" y="209"/>
                  </a:moveTo>
                  <a:cubicBezTo>
                    <a:pt x="232" y="209"/>
                    <a:pt x="232" y="209"/>
                    <a:pt x="232" y="209"/>
                  </a:cubicBezTo>
                  <a:cubicBezTo>
                    <a:pt x="232" y="209"/>
                    <a:pt x="232" y="210"/>
                    <a:pt x="232" y="209"/>
                  </a:cubicBezTo>
                  <a:cubicBezTo>
                    <a:pt x="232" y="209"/>
                    <a:pt x="232" y="209"/>
                    <a:pt x="232" y="209"/>
                  </a:cubicBezTo>
                  <a:cubicBezTo>
                    <a:pt x="232" y="209"/>
                    <a:pt x="232" y="209"/>
                    <a:pt x="232" y="209"/>
                  </a:cubicBezTo>
                  <a:cubicBezTo>
                    <a:pt x="232" y="209"/>
                    <a:pt x="232" y="209"/>
                    <a:pt x="232" y="209"/>
                  </a:cubicBezTo>
                  <a:cubicBezTo>
                    <a:pt x="232" y="209"/>
                    <a:pt x="232" y="209"/>
                    <a:pt x="231" y="209"/>
                  </a:cubicBezTo>
                  <a:cubicBezTo>
                    <a:pt x="231" y="209"/>
                    <a:pt x="231" y="209"/>
                    <a:pt x="231" y="209"/>
                  </a:cubicBezTo>
                  <a:cubicBezTo>
                    <a:pt x="231" y="209"/>
                    <a:pt x="231" y="209"/>
                    <a:pt x="232" y="209"/>
                  </a:cubicBezTo>
                  <a:close/>
                  <a:moveTo>
                    <a:pt x="224" y="229"/>
                  </a:moveTo>
                  <a:cubicBezTo>
                    <a:pt x="224" y="229"/>
                    <a:pt x="224" y="229"/>
                    <a:pt x="224" y="229"/>
                  </a:cubicBezTo>
                  <a:cubicBezTo>
                    <a:pt x="224" y="229"/>
                    <a:pt x="224" y="229"/>
                    <a:pt x="224" y="229"/>
                  </a:cubicBezTo>
                  <a:cubicBezTo>
                    <a:pt x="224" y="229"/>
                    <a:pt x="224" y="229"/>
                    <a:pt x="224" y="229"/>
                  </a:cubicBezTo>
                  <a:cubicBezTo>
                    <a:pt x="224" y="229"/>
                    <a:pt x="224" y="229"/>
                    <a:pt x="224" y="229"/>
                  </a:cubicBezTo>
                  <a:cubicBezTo>
                    <a:pt x="224" y="230"/>
                    <a:pt x="224" y="230"/>
                    <a:pt x="224" y="229"/>
                  </a:cubicBezTo>
                  <a:close/>
                  <a:moveTo>
                    <a:pt x="221" y="231"/>
                  </a:moveTo>
                  <a:cubicBezTo>
                    <a:pt x="221" y="231"/>
                    <a:pt x="221" y="231"/>
                    <a:pt x="221" y="231"/>
                  </a:cubicBezTo>
                  <a:cubicBezTo>
                    <a:pt x="221" y="231"/>
                    <a:pt x="221" y="231"/>
                    <a:pt x="221" y="231"/>
                  </a:cubicBezTo>
                  <a:cubicBezTo>
                    <a:pt x="221" y="231"/>
                    <a:pt x="221" y="231"/>
                    <a:pt x="221" y="231"/>
                  </a:cubicBezTo>
                  <a:cubicBezTo>
                    <a:pt x="222" y="231"/>
                    <a:pt x="222" y="231"/>
                    <a:pt x="222" y="231"/>
                  </a:cubicBezTo>
                  <a:cubicBezTo>
                    <a:pt x="222" y="231"/>
                    <a:pt x="221" y="231"/>
                    <a:pt x="221" y="231"/>
                  </a:cubicBezTo>
                  <a:close/>
                  <a:moveTo>
                    <a:pt x="227" y="227"/>
                  </a:moveTo>
                  <a:cubicBezTo>
                    <a:pt x="227" y="227"/>
                    <a:pt x="227" y="227"/>
                    <a:pt x="227" y="227"/>
                  </a:cubicBezTo>
                  <a:cubicBezTo>
                    <a:pt x="227" y="227"/>
                    <a:pt x="227" y="227"/>
                    <a:pt x="227" y="227"/>
                  </a:cubicBezTo>
                  <a:cubicBezTo>
                    <a:pt x="227" y="227"/>
                    <a:pt x="227" y="227"/>
                    <a:pt x="227" y="227"/>
                  </a:cubicBezTo>
                  <a:cubicBezTo>
                    <a:pt x="227" y="227"/>
                    <a:pt x="227" y="227"/>
                    <a:pt x="227" y="227"/>
                  </a:cubicBezTo>
                  <a:cubicBezTo>
                    <a:pt x="227" y="227"/>
                    <a:pt x="227" y="227"/>
                    <a:pt x="227" y="227"/>
                  </a:cubicBezTo>
                  <a:close/>
                  <a:moveTo>
                    <a:pt x="223" y="227"/>
                  </a:moveTo>
                  <a:cubicBezTo>
                    <a:pt x="223" y="227"/>
                    <a:pt x="222" y="227"/>
                    <a:pt x="222" y="227"/>
                  </a:cubicBezTo>
                  <a:cubicBezTo>
                    <a:pt x="222" y="227"/>
                    <a:pt x="223" y="227"/>
                    <a:pt x="223" y="227"/>
                  </a:cubicBezTo>
                  <a:close/>
                  <a:moveTo>
                    <a:pt x="236" y="221"/>
                  </a:moveTo>
                  <a:cubicBezTo>
                    <a:pt x="236" y="221"/>
                    <a:pt x="236" y="221"/>
                    <a:pt x="236" y="221"/>
                  </a:cubicBezTo>
                  <a:cubicBezTo>
                    <a:pt x="236" y="221"/>
                    <a:pt x="236" y="221"/>
                    <a:pt x="236" y="221"/>
                  </a:cubicBezTo>
                  <a:cubicBezTo>
                    <a:pt x="236" y="221"/>
                    <a:pt x="236" y="221"/>
                    <a:pt x="236" y="221"/>
                  </a:cubicBezTo>
                  <a:cubicBezTo>
                    <a:pt x="236" y="221"/>
                    <a:pt x="236" y="221"/>
                    <a:pt x="236" y="221"/>
                  </a:cubicBezTo>
                  <a:close/>
                  <a:moveTo>
                    <a:pt x="235" y="216"/>
                  </a:moveTo>
                  <a:cubicBezTo>
                    <a:pt x="236" y="216"/>
                    <a:pt x="236" y="216"/>
                    <a:pt x="236" y="216"/>
                  </a:cubicBezTo>
                  <a:cubicBezTo>
                    <a:pt x="236" y="216"/>
                    <a:pt x="235" y="216"/>
                    <a:pt x="235" y="216"/>
                  </a:cubicBezTo>
                  <a:cubicBezTo>
                    <a:pt x="235" y="216"/>
                    <a:pt x="235" y="216"/>
                    <a:pt x="235" y="216"/>
                  </a:cubicBezTo>
                  <a:cubicBezTo>
                    <a:pt x="235" y="216"/>
                    <a:pt x="235" y="216"/>
                    <a:pt x="235" y="216"/>
                  </a:cubicBezTo>
                  <a:close/>
                  <a:moveTo>
                    <a:pt x="221" y="231"/>
                  </a:moveTo>
                  <a:cubicBezTo>
                    <a:pt x="221" y="231"/>
                    <a:pt x="221" y="231"/>
                    <a:pt x="221" y="231"/>
                  </a:cubicBezTo>
                  <a:cubicBezTo>
                    <a:pt x="221" y="231"/>
                    <a:pt x="221" y="230"/>
                    <a:pt x="221" y="231"/>
                  </a:cubicBezTo>
                  <a:close/>
                  <a:moveTo>
                    <a:pt x="221" y="231"/>
                  </a:moveTo>
                  <a:cubicBezTo>
                    <a:pt x="221" y="231"/>
                    <a:pt x="221" y="231"/>
                    <a:pt x="221" y="231"/>
                  </a:cubicBezTo>
                  <a:cubicBezTo>
                    <a:pt x="221" y="231"/>
                    <a:pt x="221" y="231"/>
                    <a:pt x="221" y="231"/>
                  </a:cubicBezTo>
                  <a:close/>
                  <a:moveTo>
                    <a:pt x="222" y="227"/>
                  </a:moveTo>
                  <a:cubicBezTo>
                    <a:pt x="222" y="227"/>
                    <a:pt x="222" y="227"/>
                    <a:pt x="222" y="227"/>
                  </a:cubicBezTo>
                  <a:cubicBezTo>
                    <a:pt x="222" y="227"/>
                    <a:pt x="222" y="227"/>
                    <a:pt x="222" y="227"/>
                  </a:cubicBezTo>
                  <a:close/>
                  <a:moveTo>
                    <a:pt x="222" y="227"/>
                  </a:moveTo>
                  <a:cubicBezTo>
                    <a:pt x="222" y="227"/>
                    <a:pt x="222" y="227"/>
                    <a:pt x="222" y="227"/>
                  </a:cubicBezTo>
                  <a:cubicBezTo>
                    <a:pt x="222" y="227"/>
                    <a:pt x="222" y="227"/>
                    <a:pt x="222" y="227"/>
                  </a:cubicBezTo>
                  <a:close/>
                  <a:moveTo>
                    <a:pt x="161" y="253"/>
                  </a:moveTo>
                  <a:cubicBezTo>
                    <a:pt x="162" y="253"/>
                    <a:pt x="162" y="253"/>
                    <a:pt x="162" y="253"/>
                  </a:cubicBezTo>
                  <a:cubicBezTo>
                    <a:pt x="162" y="253"/>
                    <a:pt x="163" y="253"/>
                    <a:pt x="164" y="253"/>
                  </a:cubicBezTo>
                  <a:cubicBezTo>
                    <a:pt x="164" y="253"/>
                    <a:pt x="163" y="253"/>
                    <a:pt x="163" y="252"/>
                  </a:cubicBezTo>
                  <a:cubicBezTo>
                    <a:pt x="163" y="252"/>
                    <a:pt x="162" y="252"/>
                    <a:pt x="162" y="252"/>
                  </a:cubicBezTo>
                  <a:cubicBezTo>
                    <a:pt x="162" y="252"/>
                    <a:pt x="161" y="252"/>
                    <a:pt x="161" y="252"/>
                  </a:cubicBezTo>
                  <a:cubicBezTo>
                    <a:pt x="161" y="252"/>
                    <a:pt x="161" y="251"/>
                    <a:pt x="161" y="251"/>
                  </a:cubicBezTo>
                  <a:cubicBezTo>
                    <a:pt x="161" y="250"/>
                    <a:pt x="161" y="250"/>
                    <a:pt x="161" y="250"/>
                  </a:cubicBezTo>
                  <a:cubicBezTo>
                    <a:pt x="161" y="249"/>
                    <a:pt x="161" y="249"/>
                    <a:pt x="160" y="249"/>
                  </a:cubicBezTo>
                  <a:cubicBezTo>
                    <a:pt x="160" y="249"/>
                    <a:pt x="160" y="249"/>
                    <a:pt x="160" y="249"/>
                  </a:cubicBezTo>
                  <a:cubicBezTo>
                    <a:pt x="160" y="249"/>
                    <a:pt x="159" y="249"/>
                    <a:pt x="159" y="249"/>
                  </a:cubicBezTo>
                  <a:cubicBezTo>
                    <a:pt x="158" y="249"/>
                    <a:pt x="158" y="249"/>
                    <a:pt x="158" y="249"/>
                  </a:cubicBezTo>
                  <a:cubicBezTo>
                    <a:pt x="158" y="249"/>
                    <a:pt x="158" y="249"/>
                    <a:pt x="157" y="250"/>
                  </a:cubicBezTo>
                  <a:cubicBezTo>
                    <a:pt x="157" y="250"/>
                    <a:pt x="157" y="250"/>
                    <a:pt x="157" y="250"/>
                  </a:cubicBezTo>
                  <a:cubicBezTo>
                    <a:pt x="156" y="250"/>
                    <a:pt x="156" y="250"/>
                    <a:pt x="156" y="251"/>
                  </a:cubicBezTo>
                  <a:cubicBezTo>
                    <a:pt x="156" y="251"/>
                    <a:pt x="155" y="251"/>
                    <a:pt x="155" y="251"/>
                  </a:cubicBezTo>
                  <a:cubicBezTo>
                    <a:pt x="155" y="251"/>
                    <a:pt x="155" y="250"/>
                    <a:pt x="154" y="250"/>
                  </a:cubicBezTo>
                  <a:cubicBezTo>
                    <a:pt x="154" y="250"/>
                    <a:pt x="154" y="250"/>
                    <a:pt x="154" y="251"/>
                  </a:cubicBezTo>
                  <a:cubicBezTo>
                    <a:pt x="154" y="251"/>
                    <a:pt x="154" y="251"/>
                    <a:pt x="154" y="251"/>
                  </a:cubicBezTo>
                  <a:cubicBezTo>
                    <a:pt x="154" y="252"/>
                    <a:pt x="153" y="252"/>
                    <a:pt x="153" y="252"/>
                  </a:cubicBezTo>
                  <a:cubicBezTo>
                    <a:pt x="153" y="253"/>
                    <a:pt x="153" y="253"/>
                    <a:pt x="153" y="253"/>
                  </a:cubicBezTo>
                  <a:cubicBezTo>
                    <a:pt x="153" y="253"/>
                    <a:pt x="152" y="254"/>
                    <a:pt x="152" y="254"/>
                  </a:cubicBezTo>
                  <a:cubicBezTo>
                    <a:pt x="152" y="254"/>
                    <a:pt x="152" y="254"/>
                    <a:pt x="151" y="254"/>
                  </a:cubicBezTo>
                  <a:cubicBezTo>
                    <a:pt x="151" y="254"/>
                    <a:pt x="151" y="255"/>
                    <a:pt x="151" y="255"/>
                  </a:cubicBezTo>
                  <a:cubicBezTo>
                    <a:pt x="151" y="255"/>
                    <a:pt x="151" y="256"/>
                    <a:pt x="151" y="256"/>
                  </a:cubicBezTo>
                  <a:cubicBezTo>
                    <a:pt x="151" y="256"/>
                    <a:pt x="151" y="256"/>
                    <a:pt x="151" y="256"/>
                  </a:cubicBezTo>
                  <a:cubicBezTo>
                    <a:pt x="151" y="256"/>
                    <a:pt x="151" y="256"/>
                    <a:pt x="151" y="256"/>
                  </a:cubicBezTo>
                  <a:cubicBezTo>
                    <a:pt x="152" y="256"/>
                    <a:pt x="154" y="257"/>
                    <a:pt x="155" y="256"/>
                  </a:cubicBezTo>
                  <a:cubicBezTo>
                    <a:pt x="155" y="256"/>
                    <a:pt x="155" y="256"/>
                    <a:pt x="155" y="256"/>
                  </a:cubicBezTo>
                  <a:cubicBezTo>
                    <a:pt x="155" y="256"/>
                    <a:pt x="155" y="255"/>
                    <a:pt x="155" y="255"/>
                  </a:cubicBezTo>
                  <a:cubicBezTo>
                    <a:pt x="156" y="255"/>
                    <a:pt x="156" y="254"/>
                    <a:pt x="157" y="254"/>
                  </a:cubicBezTo>
                  <a:cubicBezTo>
                    <a:pt x="158" y="253"/>
                    <a:pt x="160" y="254"/>
                    <a:pt x="161" y="254"/>
                  </a:cubicBezTo>
                  <a:cubicBezTo>
                    <a:pt x="161" y="254"/>
                    <a:pt x="161" y="253"/>
                    <a:pt x="161" y="253"/>
                  </a:cubicBezTo>
                  <a:cubicBezTo>
                    <a:pt x="161" y="253"/>
                    <a:pt x="161" y="253"/>
                    <a:pt x="161" y="253"/>
                  </a:cubicBezTo>
                  <a:close/>
                  <a:moveTo>
                    <a:pt x="131" y="268"/>
                  </a:moveTo>
                  <a:cubicBezTo>
                    <a:pt x="131" y="269"/>
                    <a:pt x="130" y="269"/>
                    <a:pt x="130" y="269"/>
                  </a:cubicBezTo>
                  <a:cubicBezTo>
                    <a:pt x="129" y="270"/>
                    <a:pt x="129" y="270"/>
                    <a:pt x="128" y="270"/>
                  </a:cubicBezTo>
                  <a:cubicBezTo>
                    <a:pt x="128" y="271"/>
                    <a:pt x="128" y="271"/>
                    <a:pt x="128" y="271"/>
                  </a:cubicBezTo>
                  <a:cubicBezTo>
                    <a:pt x="128" y="272"/>
                    <a:pt x="127" y="272"/>
                    <a:pt x="127" y="272"/>
                  </a:cubicBezTo>
                  <a:cubicBezTo>
                    <a:pt x="127" y="272"/>
                    <a:pt x="126" y="273"/>
                    <a:pt x="126" y="273"/>
                  </a:cubicBezTo>
                  <a:cubicBezTo>
                    <a:pt x="126" y="273"/>
                    <a:pt x="126" y="273"/>
                    <a:pt x="126" y="273"/>
                  </a:cubicBezTo>
                  <a:cubicBezTo>
                    <a:pt x="126" y="273"/>
                    <a:pt x="125" y="273"/>
                    <a:pt x="125" y="273"/>
                  </a:cubicBezTo>
                  <a:cubicBezTo>
                    <a:pt x="125" y="273"/>
                    <a:pt x="125" y="273"/>
                    <a:pt x="125" y="273"/>
                  </a:cubicBezTo>
                  <a:cubicBezTo>
                    <a:pt x="125" y="273"/>
                    <a:pt x="125" y="274"/>
                    <a:pt x="125" y="274"/>
                  </a:cubicBezTo>
                  <a:cubicBezTo>
                    <a:pt x="125" y="274"/>
                    <a:pt x="125" y="274"/>
                    <a:pt x="125" y="274"/>
                  </a:cubicBezTo>
                  <a:cubicBezTo>
                    <a:pt x="125" y="273"/>
                    <a:pt x="125" y="273"/>
                    <a:pt x="125" y="274"/>
                  </a:cubicBezTo>
                  <a:cubicBezTo>
                    <a:pt x="124" y="274"/>
                    <a:pt x="124" y="274"/>
                    <a:pt x="124" y="274"/>
                  </a:cubicBezTo>
                  <a:cubicBezTo>
                    <a:pt x="123" y="274"/>
                    <a:pt x="124" y="274"/>
                    <a:pt x="124" y="274"/>
                  </a:cubicBezTo>
                  <a:cubicBezTo>
                    <a:pt x="124" y="274"/>
                    <a:pt x="124" y="274"/>
                    <a:pt x="124" y="274"/>
                  </a:cubicBezTo>
                  <a:cubicBezTo>
                    <a:pt x="124" y="273"/>
                    <a:pt x="124" y="273"/>
                    <a:pt x="124" y="273"/>
                  </a:cubicBezTo>
                  <a:cubicBezTo>
                    <a:pt x="125" y="273"/>
                    <a:pt x="125" y="273"/>
                    <a:pt x="125" y="273"/>
                  </a:cubicBezTo>
                  <a:cubicBezTo>
                    <a:pt x="125" y="273"/>
                    <a:pt x="125" y="272"/>
                    <a:pt x="125" y="272"/>
                  </a:cubicBezTo>
                  <a:cubicBezTo>
                    <a:pt x="125" y="272"/>
                    <a:pt x="125" y="272"/>
                    <a:pt x="125" y="272"/>
                  </a:cubicBezTo>
                  <a:cubicBezTo>
                    <a:pt x="125" y="272"/>
                    <a:pt x="125" y="272"/>
                    <a:pt x="125" y="272"/>
                  </a:cubicBezTo>
                  <a:cubicBezTo>
                    <a:pt x="125" y="271"/>
                    <a:pt x="125" y="271"/>
                    <a:pt x="125" y="271"/>
                  </a:cubicBezTo>
                  <a:cubicBezTo>
                    <a:pt x="125" y="270"/>
                    <a:pt x="126" y="270"/>
                    <a:pt x="126" y="270"/>
                  </a:cubicBezTo>
                  <a:cubicBezTo>
                    <a:pt x="126" y="270"/>
                    <a:pt x="126" y="270"/>
                    <a:pt x="126" y="270"/>
                  </a:cubicBezTo>
                  <a:cubicBezTo>
                    <a:pt x="126" y="270"/>
                    <a:pt x="127" y="270"/>
                    <a:pt x="127" y="270"/>
                  </a:cubicBezTo>
                  <a:cubicBezTo>
                    <a:pt x="127" y="270"/>
                    <a:pt x="127" y="270"/>
                    <a:pt x="128" y="270"/>
                  </a:cubicBezTo>
                  <a:cubicBezTo>
                    <a:pt x="128" y="270"/>
                    <a:pt x="128" y="270"/>
                    <a:pt x="128" y="270"/>
                  </a:cubicBezTo>
                  <a:cubicBezTo>
                    <a:pt x="128" y="269"/>
                    <a:pt x="128" y="269"/>
                    <a:pt x="128" y="269"/>
                  </a:cubicBezTo>
                  <a:cubicBezTo>
                    <a:pt x="128" y="269"/>
                    <a:pt x="128" y="269"/>
                    <a:pt x="128" y="269"/>
                  </a:cubicBezTo>
                  <a:cubicBezTo>
                    <a:pt x="128" y="269"/>
                    <a:pt x="128" y="268"/>
                    <a:pt x="128" y="268"/>
                  </a:cubicBezTo>
                  <a:cubicBezTo>
                    <a:pt x="128" y="268"/>
                    <a:pt x="128" y="267"/>
                    <a:pt x="128" y="267"/>
                  </a:cubicBezTo>
                  <a:cubicBezTo>
                    <a:pt x="128" y="267"/>
                    <a:pt x="129" y="267"/>
                    <a:pt x="129" y="267"/>
                  </a:cubicBezTo>
                  <a:cubicBezTo>
                    <a:pt x="129" y="267"/>
                    <a:pt x="129" y="267"/>
                    <a:pt x="130" y="266"/>
                  </a:cubicBezTo>
                  <a:cubicBezTo>
                    <a:pt x="130" y="266"/>
                    <a:pt x="131" y="266"/>
                    <a:pt x="131" y="267"/>
                  </a:cubicBezTo>
                  <a:cubicBezTo>
                    <a:pt x="131" y="267"/>
                    <a:pt x="131" y="267"/>
                    <a:pt x="132" y="267"/>
                  </a:cubicBezTo>
                  <a:cubicBezTo>
                    <a:pt x="132" y="267"/>
                    <a:pt x="132" y="267"/>
                    <a:pt x="132" y="267"/>
                  </a:cubicBezTo>
                  <a:cubicBezTo>
                    <a:pt x="132" y="267"/>
                    <a:pt x="132" y="267"/>
                    <a:pt x="132" y="267"/>
                  </a:cubicBezTo>
                  <a:cubicBezTo>
                    <a:pt x="132" y="268"/>
                    <a:pt x="131" y="268"/>
                    <a:pt x="132" y="268"/>
                  </a:cubicBezTo>
                  <a:cubicBezTo>
                    <a:pt x="132" y="268"/>
                    <a:pt x="132" y="268"/>
                    <a:pt x="131" y="268"/>
                  </a:cubicBezTo>
                  <a:close/>
                  <a:moveTo>
                    <a:pt x="66" y="285"/>
                  </a:moveTo>
                  <a:cubicBezTo>
                    <a:pt x="66" y="285"/>
                    <a:pt x="66" y="285"/>
                    <a:pt x="66" y="285"/>
                  </a:cubicBezTo>
                  <a:cubicBezTo>
                    <a:pt x="66" y="285"/>
                    <a:pt x="66" y="285"/>
                    <a:pt x="65" y="285"/>
                  </a:cubicBezTo>
                  <a:cubicBezTo>
                    <a:pt x="65" y="285"/>
                    <a:pt x="65" y="285"/>
                    <a:pt x="64" y="285"/>
                  </a:cubicBezTo>
                  <a:cubicBezTo>
                    <a:pt x="64" y="285"/>
                    <a:pt x="64" y="284"/>
                    <a:pt x="64" y="284"/>
                  </a:cubicBezTo>
                  <a:cubicBezTo>
                    <a:pt x="64" y="284"/>
                    <a:pt x="63" y="284"/>
                    <a:pt x="63" y="284"/>
                  </a:cubicBezTo>
                  <a:cubicBezTo>
                    <a:pt x="63" y="284"/>
                    <a:pt x="63" y="284"/>
                    <a:pt x="62" y="285"/>
                  </a:cubicBezTo>
                  <a:cubicBezTo>
                    <a:pt x="62" y="285"/>
                    <a:pt x="62" y="285"/>
                    <a:pt x="63" y="285"/>
                  </a:cubicBezTo>
                  <a:cubicBezTo>
                    <a:pt x="63" y="285"/>
                    <a:pt x="63" y="285"/>
                    <a:pt x="63" y="286"/>
                  </a:cubicBezTo>
                  <a:cubicBezTo>
                    <a:pt x="63" y="286"/>
                    <a:pt x="63" y="286"/>
                    <a:pt x="64" y="286"/>
                  </a:cubicBezTo>
                  <a:cubicBezTo>
                    <a:pt x="64" y="286"/>
                    <a:pt x="64" y="286"/>
                    <a:pt x="64" y="286"/>
                  </a:cubicBezTo>
                  <a:cubicBezTo>
                    <a:pt x="64" y="286"/>
                    <a:pt x="64" y="286"/>
                    <a:pt x="64" y="287"/>
                  </a:cubicBezTo>
                  <a:cubicBezTo>
                    <a:pt x="64" y="287"/>
                    <a:pt x="63" y="287"/>
                    <a:pt x="63" y="287"/>
                  </a:cubicBezTo>
                  <a:cubicBezTo>
                    <a:pt x="63" y="287"/>
                    <a:pt x="63" y="287"/>
                    <a:pt x="63" y="287"/>
                  </a:cubicBezTo>
                  <a:cubicBezTo>
                    <a:pt x="63" y="287"/>
                    <a:pt x="63" y="287"/>
                    <a:pt x="63" y="287"/>
                  </a:cubicBezTo>
                  <a:cubicBezTo>
                    <a:pt x="63" y="287"/>
                    <a:pt x="64" y="287"/>
                    <a:pt x="64" y="287"/>
                  </a:cubicBezTo>
                  <a:cubicBezTo>
                    <a:pt x="64" y="287"/>
                    <a:pt x="64" y="287"/>
                    <a:pt x="64" y="288"/>
                  </a:cubicBezTo>
                  <a:cubicBezTo>
                    <a:pt x="64" y="288"/>
                    <a:pt x="64" y="288"/>
                    <a:pt x="64" y="288"/>
                  </a:cubicBezTo>
                  <a:cubicBezTo>
                    <a:pt x="64" y="288"/>
                    <a:pt x="64" y="287"/>
                    <a:pt x="64" y="287"/>
                  </a:cubicBezTo>
                  <a:cubicBezTo>
                    <a:pt x="64" y="287"/>
                    <a:pt x="64" y="287"/>
                    <a:pt x="65" y="287"/>
                  </a:cubicBezTo>
                  <a:cubicBezTo>
                    <a:pt x="65" y="287"/>
                    <a:pt x="65" y="287"/>
                    <a:pt x="65" y="287"/>
                  </a:cubicBezTo>
                  <a:cubicBezTo>
                    <a:pt x="65" y="286"/>
                    <a:pt x="65" y="286"/>
                    <a:pt x="65" y="286"/>
                  </a:cubicBezTo>
                  <a:cubicBezTo>
                    <a:pt x="65" y="286"/>
                    <a:pt x="65" y="286"/>
                    <a:pt x="65" y="286"/>
                  </a:cubicBezTo>
                  <a:cubicBezTo>
                    <a:pt x="65" y="286"/>
                    <a:pt x="66" y="285"/>
                    <a:pt x="66" y="285"/>
                  </a:cubicBezTo>
                  <a:close/>
                  <a:moveTo>
                    <a:pt x="142" y="265"/>
                  </a:moveTo>
                  <a:cubicBezTo>
                    <a:pt x="142" y="265"/>
                    <a:pt x="142" y="265"/>
                    <a:pt x="142" y="265"/>
                  </a:cubicBezTo>
                  <a:cubicBezTo>
                    <a:pt x="141" y="265"/>
                    <a:pt x="141" y="265"/>
                    <a:pt x="140" y="265"/>
                  </a:cubicBezTo>
                  <a:cubicBezTo>
                    <a:pt x="140" y="265"/>
                    <a:pt x="140" y="265"/>
                    <a:pt x="140" y="266"/>
                  </a:cubicBezTo>
                  <a:cubicBezTo>
                    <a:pt x="140" y="266"/>
                    <a:pt x="140" y="266"/>
                    <a:pt x="140" y="266"/>
                  </a:cubicBezTo>
                  <a:cubicBezTo>
                    <a:pt x="140" y="266"/>
                    <a:pt x="140" y="266"/>
                    <a:pt x="140" y="266"/>
                  </a:cubicBezTo>
                  <a:cubicBezTo>
                    <a:pt x="140" y="266"/>
                    <a:pt x="140" y="266"/>
                    <a:pt x="140" y="266"/>
                  </a:cubicBezTo>
                  <a:cubicBezTo>
                    <a:pt x="140" y="266"/>
                    <a:pt x="140" y="266"/>
                    <a:pt x="140" y="266"/>
                  </a:cubicBezTo>
                  <a:cubicBezTo>
                    <a:pt x="140" y="266"/>
                    <a:pt x="140" y="266"/>
                    <a:pt x="139" y="266"/>
                  </a:cubicBezTo>
                  <a:cubicBezTo>
                    <a:pt x="139" y="266"/>
                    <a:pt x="139" y="266"/>
                    <a:pt x="140" y="266"/>
                  </a:cubicBezTo>
                  <a:cubicBezTo>
                    <a:pt x="140" y="266"/>
                    <a:pt x="140" y="266"/>
                    <a:pt x="139" y="267"/>
                  </a:cubicBezTo>
                  <a:cubicBezTo>
                    <a:pt x="139" y="267"/>
                    <a:pt x="139" y="267"/>
                    <a:pt x="139" y="266"/>
                  </a:cubicBezTo>
                  <a:cubicBezTo>
                    <a:pt x="139" y="266"/>
                    <a:pt x="139" y="266"/>
                    <a:pt x="139" y="266"/>
                  </a:cubicBezTo>
                  <a:cubicBezTo>
                    <a:pt x="139" y="267"/>
                    <a:pt x="139" y="267"/>
                    <a:pt x="139" y="267"/>
                  </a:cubicBezTo>
                  <a:cubicBezTo>
                    <a:pt x="139" y="267"/>
                    <a:pt x="140" y="267"/>
                    <a:pt x="139" y="267"/>
                  </a:cubicBezTo>
                  <a:cubicBezTo>
                    <a:pt x="139" y="267"/>
                    <a:pt x="139" y="267"/>
                    <a:pt x="139" y="267"/>
                  </a:cubicBezTo>
                  <a:cubicBezTo>
                    <a:pt x="139" y="267"/>
                    <a:pt x="139" y="267"/>
                    <a:pt x="139" y="266"/>
                  </a:cubicBezTo>
                  <a:cubicBezTo>
                    <a:pt x="139" y="266"/>
                    <a:pt x="139" y="266"/>
                    <a:pt x="139" y="266"/>
                  </a:cubicBezTo>
                  <a:cubicBezTo>
                    <a:pt x="139" y="267"/>
                    <a:pt x="139" y="267"/>
                    <a:pt x="139" y="267"/>
                  </a:cubicBezTo>
                  <a:cubicBezTo>
                    <a:pt x="139" y="267"/>
                    <a:pt x="139" y="267"/>
                    <a:pt x="139" y="267"/>
                  </a:cubicBezTo>
                  <a:cubicBezTo>
                    <a:pt x="139" y="267"/>
                    <a:pt x="139" y="267"/>
                    <a:pt x="139" y="267"/>
                  </a:cubicBezTo>
                  <a:cubicBezTo>
                    <a:pt x="139" y="267"/>
                    <a:pt x="138" y="268"/>
                    <a:pt x="138" y="267"/>
                  </a:cubicBezTo>
                  <a:cubicBezTo>
                    <a:pt x="138" y="267"/>
                    <a:pt x="138" y="267"/>
                    <a:pt x="138" y="267"/>
                  </a:cubicBezTo>
                  <a:cubicBezTo>
                    <a:pt x="138" y="267"/>
                    <a:pt x="138" y="268"/>
                    <a:pt x="138" y="268"/>
                  </a:cubicBezTo>
                  <a:cubicBezTo>
                    <a:pt x="138" y="267"/>
                    <a:pt x="138" y="268"/>
                    <a:pt x="137" y="268"/>
                  </a:cubicBezTo>
                  <a:cubicBezTo>
                    <a:pt x="137" y="268"/>
                    <a:pt x="137" y="268"/>
                    <a:pt x="137" y="268"/>
                  </a:cubicBezTo>
                  <a:cubicBezTo>
                    <a:pt x="137" y="267"/>
                    <a:pt x="137" y="267"/>
                    <a:pt x="137" y="267"/>
                  </a:cubicBezTo>
                  <a:cubicBezTo>
                    <a:pt x="137" y="267"/>
                    <a:pt x="137" y="267"/>
                    <a:pt x="137" y="267"/>
                  </a:cubicBezTo>
                  <a:cubicBezTo>
                    <a:pt x="137" y="268"/>
                    <a:pt x="137" y="268"/>
                    <a:pt x="137" y="268"/>
                  </a:cubicBezTo>
                  <a:cubicBezTo>
                    <a:pt x="136" y="268"/>
                    <a:pt x="136" y="268"/>
                    <a:pt x="136" y="268"/>
                  </a:cubicBezTo>
                  <a:cubicBezTo>
                    <a:pt x="136" y="268"/>
                    <a:pt x="136" y="268"/>
                    <a:pt x="135" y="268"/>
                  </a:cubicBezTo>
                  <a:cubicBezTo>
                    <a:pt x="135" y="269"/>
                    <a:pt x="135" y="269"/>
                    <a:pt x="134" y="269"/>
                  </a:cubicBezTo>
                  <a:cubicBezTo>
                    <a:pt x="134" y="269"/>
                    <a:pt x="134" y="269"/>
                    <a:pt x="134" y="269"/>
                  </a:cubicBezTo>
                  <a:cubicBezTo>
                    <a:pt x="134" y="270"/>
                    <a:pt x="134" y="270"/>
                    <a:pt x="134" y="269"/>
                  </a:cubicBezTo>
                  <a:cubicBezTo>
                    <a:pt x="134" y="269"/>
                    <a:pt x="133" y="269"/>
                    <a:pt x="133" y="269"/>
                  </a:cubicBezTo>
                  <a:cubicBezTo>
                    <a:pt x="133" y="269"/>
                    <a:pt x="133" y="270"/>
                    <a:pt x="133" y="270"/>
                  </a:cubicBezTo>
                  <a:cubicBezTo>
                    <a:pt x="133" y="270"/>
                    <a:pt x="133" y="270"/>
                    <a:pt x="133" y="270"/>
                  </a:cubicBezTo>
                  <a:cubicBezTo>
                    <a:pt x="133" y="270"/>
                    <a:pt x="132" y="269"/>
                    <a:pt x="132" y="269"/>
                  </a:cubicBezTo>
                  <a:cubicBezTo>
                    <a:pt x="132" y="270"/>
                    <a:pt x="132" y="269"/>
                    <a:pt x="132" y="269"/>
                  </a:cubicBezTo>
                  <a:cubicBezTo>
                    <a:pt x="132" y="269"/>
                    <a:pt x="131" y="269"/>
                    <a:pt x="132" y="269"/>
                  </a:cubicBezTo>
                  <a:cubicBezTo>
                    <a:pt x="132" y="269"/>
                    <a:pt x="132" y="269"/>
                    <a:pt x="132" y="268"/>
                  </a:cubicBezTo>
                  <a:cubicBezTo>
                    <a:pt x="132" y="268"/>
                    <a:pt x="133" y="268"/>
                    <a:pt x="133" y="268"/>
                  </a:cubicBezTo>
                  <a:cubicBezTo>
                    <a:pt x="133" y="268"/>
                    <a:pt x="133" y="268"/>
                    <a:pt x="133" y="268"/>
                  </a:cubicBezTo>
                  <a:cubicBezTo>
                    <a:pt x="133" y="268"/>
                    <a:pt x="133" y="268"/>
                    <a:pt x="134" y="268"/>
                  </a:cubicBezTo>
                  <a:cubicBezTo>
                    <a:pt x="134" y="268"/>
                    <a:pt x="134" y="268"/>
                    <a:pt x="134" y="268"/>
                  </a:cubicBezTo>
                  <a:cubicBezTo>
                    <a:pt x="134" y="268"/>
                    <a:pt x="134" y="268"/>
                    <a:pt x="134" y="268"/>
                  </a:cubicBezTo>
                  <a:cubicBezTo>
                    <a:pt x="134" y="268"/>
                    <a:pt x="134" y="268"/>
                    <a:pt x="134" y="268"/>
                  </a:cubicBezTo>
                  <a:cubicBezTo>
                    <a:pt x="134" y="268"/>
                    <a:pt x="135" y="268"/>
                    <a:pt x="135" y="268"/>
                  </a:cubicBezTo>
                  <a:cubicBezTo>
                    <a:pt x="135" y="268"/>
                    <a:pt x="135" y="268"/>
                    <a:pt x="135" y="268"/>
                  </a:cubicBezTo>
                  <a:cubicBezTo>
                    <a:pt x="135" y="268"/>
                    <a:pt x="135" y="268"/>
                    <a:pt x="135" y="268"/>
                  </a:cubicBezTo>
                  <a:cubicBezTo>
                    <a:pt x="135" y="268"/>
                    <a:pt x="135" y="268"/>
                    <a:pt x="135" y="268"/>
                  </a:cubicBezTo>
                  <a:cubicBezTo>
                    <a:pt x="135" y="267"/>
                    <a:pt x="135" y="268"/>
                    <a:pt x="135" y="268"/>
                  </a:cubicBezTo>
                  <a:cubicBezTo>
                    <a:pt x="135" y="267"/>
                    <a:pt x="135" y="267"/>
                    <a:pt x="135" y="267"/>
                  </a:cubicBezTo>
                  <a:cubicBezTo>
                    <a:pt x="136" y="267"/>
                    <a:pt x="136" y="267"/>
                    <a:pt x="137" y="267"/>
                  </a:cubicBezTo>
                  <a:cubicBezTo>
                    <a:pt x="136" y="267"/>
                    <a:pt x="136" y="267"/>
                    <a:pt x="136" y="267"/>
                  </a:cubicBezTo>
                  <a:cubicBezTo>
                    <a:pt x="136" y="267"/>
                    <a:pt x="136" y="267"/>
                    <a:pt x="136" y="267"/>
                  </a:cubicBezTo>
                  <a:cubicBezTo>
                    <a:pt x="136" y="267"/>
                    <a:pt x="136" y="267"/>
                    <a:pt x="136" y="267"/>
                  </a:cubicBezTo>
                  <a:cubicBezTo>
                    <a:pt x="137" y="267"/>
                    <a:pt x="137" y="267"/>
                    <a:pt x="137" y="267"/>
                  </a:cubicBezTo>
                  <a:cubicBezTo>
                    <a:pt x="137" y="266"/>
                    <a:pt x="137" y="266"/>
                    <a:pt x="137" y="267"/>
                  </a:cubicBezTo>
                  <a:cubicBezTo>
                    <a:pt x="137" y="267"/>
                    <a:pt x="136" y="267"/>
                    <a:pt x="136" y="266"/>
                  </a:cubicBezTo>
                  <a:cubicBezTo>
                    <a:pt x="136" y="266"/>
                    <a:pt x="136" y="266"/>
                    <a:pt x="136" y="266"/>
                  </a:cubicBezTo>
                  <a:cubicBezTo>
                    <a:pt x="136" y="266"/>
                    <a:pt x="136" y="266"/>
                    <a:pt x="136" y="266"/>
                  </a:cubicBezTo>
                  <a:cubicBezTo>
                    <a:pt x="136" y="265"/>
                    <a:pt x="137" y="265"/>
                    <a:pt x="137" y="266"/>
                  </a:cubicBezTo>
                  <a:cubicBezTo>
                    <a:pt x="137" y="266"/>
                    <a:pt x="137" y="266"/>
                    <a:pt x="137" y="266"/>
                  </a:cubicBezTo>
                  <a:cubicBezTo>
                    <a:pt x="137" y="265"/>
                    <a:pt x="137" y="265"/>
                    <a:pt x="137" y="265"/>
                  </a:cubicBezTo>
                  <a:cubicBezTo>
                    <a:pt x="137" y="265"/>
                    <a:pt x="137" y="265"/>
                    <a:pt x="137" y="265"/>
                  </a:cubicBezTo>
                  <a:cubicBezTo>
                    <a:pt x="137" y="265"/>
                    <a:pt x="137" y="265"/>
                    <a:pt x="137" y="265"/>
                  </a:cubicBezTo>
                  <a:cubicBezTo>
                    <a:pt x="137" y="265"/>
                    <a:pt x="137" y="265"/>
                    <a:pt x="137" y="265"/>
                  </a:cubicBezTo>
                  <a:cubicBezTo>
                    <a:pt x="137" y="265"/>
                    <a:pt x="137" y="265"/>
                    <a:pt x="138" y="265"/>
                  </a:cubicBezTo>
                  <a:cubicBezTo>
                    <a:pt x="138" y="264"/>
                    <a:pt x="138" y="265"/>
                    <a:pt x="138" y="265"/>
                  </a:cubicBezTo>
                  <a:cubicBezTo>
                    <a:pt x="138" y="265"/>
                    <a:pt x="138" y="265"/>
                    <a:pt x="138" y="265"/>
                  </a:cubicBezTo>
                  <a:cubicBezTo>
                    <a:pt x="138" y="265"/>
                    <a:pt x="138" y="265"/>
                    <a:pt x="138" y="265"/>
                  </a:cubicBezTo>
                  <a:cubicBezTo>
                    <a:pt x="138" y="265"/>
                    <a:pt x="138" y="265"/>
                    <a:pt x="138" y="265"/>
                  </a:cubicBezTo>
                  <a:cubicBezTo>
                    <a:pt x="138" y="265"/>
                    <a:pt x="139" y="265"/>
                    <a:pt x="139" y="265"/>
                  </a:cubicBezTo>
                  <a:cubicBezTo>
                    <a:pt x="139" y="265"/>
                    <a:pt x="139" y="265"/>
                    <a:pt x="139" y="265"/>
                  </a:cubicBezTo>
                  <a:cubicBezTo>
                    <a:pt x="139" y="265"/>
                    <a:pt x="138" y="265"/>
                    <a:pt x="138" y="265"/>
                  </a:cubicBezTo>
                  <a:cubicBezTo>
                    <a:pt x="138" y="265"/>
                    <a:pt x="138" y="264"/>
                    <a:pt x="139" y="265"/>
                  </a:cubicBezTo>
                  <a:cubicBezTo>
                    <a:pt x="139" y="265"/>
                    <a:pt x="139" y="264"/>
                    <a:pt x="139" y="264"/>
                  </a:cubicBezTo>
                  <a:cubicBezTo>
                    <a:pt x="139" y="264"/>
                    <a:pt x="139" y="264"/>
                    <a:pt x="139" y="264"/>
                  </a:cubicBezTo>
                  <a:cubicBezTo>
                    <a:pt x="139" y="264"/>
                    <a:pt x="139" y="264"/>
                    <a:pt x="139" y="264"/>
                  </a:cubicBezTo>
                  <a:cubicBezTo>
                    <a:pt x="139" y="264"/>
                    <a:pt x="139" y="264"/>
                    <a:pt x="139" y="264"/>
                  </a:cubicBezTo>
                  <a:cubicBezTo>
                    <a:pt x="138" y="264"/>
                    <a:pt x="138" y="264"/>
                    <a:pt x="138" y="264"/>
                  </a:cubicBezTo>
                  <a:cubicBezTo>
                    <a:pt x="138" y="264"/>
                    <a:pt x="138" y="264"/>
                    <a:pt x="138" y="264"/>
                  </a:cubicBezTo>
                  <a:cubicBezTo>
                    <a:pt x="138" y="264"/>
                    <a:pt x="138" y="264"/>
                    <a:pt x="138" y="264"/>
                  </a:cubicBezTo>
                  <a:cubicBezTo>
                    <a:pt x="137" y="264"/>
                    <a:pt x="137" y="264"/>
                    <a:pt x="137" y="264"/>
                  </a:cubicBezTo>
                  <a:cubicBezTo>
                    <a:pt x="137" y="264"/>
                    <a:pt x="137" y="264"/>
                    <a:pt x="137" y="263"/>
                  </a:cubicBezTo>
                  <a:cubicBezTo>
                    <a:pt x="137" y="263"/>
                    <a:pt x="136" y="263"/>
                    <a:pt x="136" y="263"/>
                  </a:cubicBezTo>
                  <a:cubicBezTo>
                    <a:pt x="136" y="263"/>
                    <a:pt x="136" y="263"/>
                    <a:pt x="136" y="263"/>
                  </a:cubicBezTo>
                  <a:cubicBezTo>
                    <a:pt x="136" y="263"/>
                    <a:pt x="137" y="263"/>
                    <a:pt x="137" y="262"/>
                  </a:cubicBezTo>
                  <a:cubicBezTo>
                    <a:pt x="137" y="262"/>
                    <a:pt x="137" y="262"/>
                    <a:pt x="137" y="262"/>
                  </a:cubicBezTo>
                  <a:cubicBezTo>
                    <a:pt x="138" y="262"/>
                    <a:pt x="138" y="262"/>
                    <a:pt x="139" y="261"/>
                  </a:cubicBezTo>
                  <a:cubicBezTo>
                    <a:pt x="139" y="261"/>
                    <a:pt x="139" y="261"/>
                    <a:pt x="139" y="261"/>
                  </a:cubicBezTo>
                  <a:cubicBezTo>
                    <a:pt x="139" y="261"/>
                    <a:pt x="139" y="261"/>
                    <a:pt x="139" y="261"/>
                  </a:cubicBezTo>
                  <a:cubicBezTo>
                    <a:pt x="139" y="261"/>
                    <a:pt x="139" y="261"/>
                    <a:pt x="139" y="261"/>
                  </a:cubicBezTo>
                  <a:cubicBezTo>
                    <a:pt x="139" y="261"/>
                    <a:pt x="140" y="261"/>
                    <a:pt x="140" y="261"/>
                  </a:cubicBezTo>
                  <a:cubicBezTo>
                    <a:pt x="140" y="261"/>
                    <a:pt x="140" y="261"/>
                    <a:pt x="140" y="261"/>
                  </a:cubicBezTo>
                  <a:cubicBezTo>
                    <a:pt x="140" y="262"/>
                    <a:pt x="140" y="262"/>
                    <a:pt x="140" y="262"/>
                  </a:cubicBezTo>
                  <a:cubicBezTo>
                    <a:pt x="140" y="262"/>
                    <a:pt x="140" y="262"/>
                    <a:pt x="140" y="262"/>
                  </a:cubicBezTo>
                  <a:cubicBezTo>
                    <a:pt x="140" y="262"/>
                    <a:pt x="140" y="263"/>
                    <a:pt x="140" y="263"/>
                  </a:cubicBezTo>
                  <a:cubicBezTo>
                    <a:pt x="140" y="263"/>
                    <a:pt x="140" y="263"/>
                    <a:pt x="140" y="263"/>
                  </a:cubicBezTo>
                  <a:cubicBezTo>
                    <a:pt x="140" y="263"/>
                    <a:pt x="140" y="263"/>
                    <a:pt x="140" y="263"/>
                  </a:cubicBezTo>
                  <a:cubicBezTo>
                    <a:pt x="140" y="263"/>
                    <a:pt x="140" y="263"/>
                    <a:pt x="140" y="263"/>
                  </a:cubicBezTo>
                  <a:cubicBezTo>
                    <a:pt x="140" y="263"/>
                    <a:pt x="141" y="263"/>
                    <a:pt x="141" y="262"/>
                  </a:cubicBezTo>
                  <a:cubicBezTo>
                    <a:pt x="141" y="262"/>
                    <a:pt x="141" y="262"/>
                    <a:pt x="141" y="262"/>
                  </a:cubicBezTo>
                  <a:cubicBezTo>
                    <a:pt x="141" y="262"/>
                    <a:pt x="141" y="262"/>
                    <a:pt x="141" y="261"/>
                  </a:cubicBezTo>
                  <a:cubicBezTo>
                    <a:pt x="141" y="261"/>
                    <a:pt x="141" y="261"/>
                    <a:pt x="141" y="261"/>
                  </a:cubicBezTo>
                  <a:cubicBezTo>
                    <a:pt x="142" y="261"/>
                    <a:pt x="141" y="261"/>
                    <a:pt x="141" y="262"/>
                  </a:cubicBezTo>
                  <a:cubicBezTo>
                    <a:pt x="141" y="262"/>
                    <a:pt x="141" y="262"/>
                    <a:pt x="142" y="262"/>
                  </a:cubicBezTo>
                  <a:cubicBezTo>
                    <a:pt x="142" y="262"/>
                    <a:pt x="142" y="262"/>
                    <a:pt x="142" y="262"/>
                  </a:cubicBezTo>
                  <a:cubicBezTo>
                    <a:pt x="142" y="262"/>
                    <a:pt x="142" y="262"/>
                    <a:pt x="142" y="262"/>
                  </a:cubicBezTo>
                  <a:cubicBezTo>
                    <a:pt x="142" y="262"/>
                    <a:pt x="142" y="262"/>
                    <a:pt x="142" y="262"/>
                  </a:cubicBezTo>
                  <a:cubicBezTo>
                    <a:pt x="142" y="262"/>
                    <a:pt x="142" y="262"/>
                    <a:pt x="142" y="262"/>
                  </a:cubicBezTo>
                  <a:cubicBezTo>
                    <a:pt x="142" y="262"/>
                    <a:pt x="142" y="262"/>
                    <a:pt x="142" y="262"/>
                  </a:cubicBezTo>
                  <a:cubicBezTo>
                    <a:pt x="142" y="262"/>
                    <a:pt x="142" y="262"/>
                    <a:pt x="142" y="262"/>
                  </a:cubicBezTo>
                  <a:cubicBezTo>
                    <a:pt x="142" y="263"/>
                    <a:pt x="142" y="263"/>
                    <a:pt x="142" y="263"/>
                  </a:cubicBezTo>
                  <a:cubicBezTo>
                    <a:pt x="142" y="263"/>
                    <a:pt x="141" y="263"/>
                    <a:pt x="141" y="263"/>
                  </a:cubicBezTo>
                  <a:cubicBezTo>
                    <a:pt x="141" y="263"/>
                    <a:pt x="141" y="263"/>
                    <a:pt x="141" y="263"/>
                  </a:cubicBezTo>
                  <a:cubicBezTo>
                    <a:pt x="141" y="264"/>
                    <a:pt x="141" y="264"/>
                    <a:pt x="141" y="264"/>
                  </a:cubicBezTo>
                  <a:cubicBezTo>
                    <a:pt x="141" y="264"/>
                    <a:pt x="140" y="264"/>
                    <a:pt x="140" y="264"/>
                  </a:cubicBezTo>
                  <a:cubicBezTo>
                    <a:pt x="140" y="264"/>
                    <a:pt x="140" y="264"/>
                    <a:pt x="140" y="264"/>
                  </a:cubicBezTo>
                  <a:cubicBezTo>
                    <a:pt x="140" y="264"/>
                    <a:pt x="140" y="265"/>
                    <a:pt x="140" y="265"/>
                  </a:cubicBezTo>
                  <a:cubicBezTo>
                    <a:pt x="140" y="265"/>
                    <a:pt x="140" y="264"/>
                    <a:pt x="141" y="264"/>
                  </a:cubicBezTo>
                  <a:cubicBezTo>
                    <a:pt x="141" y="264"/>
                    <a:pt x="141" y="265"/>
                    <a:pt x="141" y="265"/>
                  </a:cubicBezTo>
                  <a:cubicBezTo>
                    <a:pt x="141" y="264"/>
                    <a:pt x="141" y="264"/>
                    <a:pt x="141" y="264"/>
                  </a:cubicBezTo>
                  <a:cubicBezTo>
                    <a:pt x="141" y="264"/>
                    <a:pt x="141" y="264"/>
                    <a:pt x="141" y="264"/>
                  </a:cubicBezTo>
                  <a:cubicBezTo>
                    <a:pt x="141" y="264"/>
                    <a:pt x="141" y="264"/>
                    <a:pt x="141" y="264"/>
                  </a:cubicBezTo>
                  <a:cubicBezTo>
                    <a:pt x="141" y="264"/>
                    <a:pt x="141" y="264"/>
                    <a:pt x="142" y="264"/>
                  </a:cubicBezTo>
                  <a:cubicBezTo>
                    <a:pt x="142" y="264"/>
                    <a:pt x="142" y="264"/>
                    <a:pt x="142" y="264"/>
                  </a:cubicBezTo>
                  <a:cubicBezTo>
                    <a:pt x="142" y="264"/>
                    <a:pt x="142" y="264"/>
                    <a:pt x="142" y="264"/>
                  </a:cubicBezTo>
                  <a:cubicBezTo>
                    <a:pt x="142" y="264"/>
                    <a:pt x="142" y="265"/>
                    <a:pt x="142" y="265"/>
                  </a:cubicBezTo>
                  <a:close/>
                  <a:moveTo>
                    <a:pt x="96" y="282"/>
                  </a:moveTo>
                  <a:cubicBezTo>
                    <a:pt x="95" y="282"/>
                    <a:pt x="95" y="282"/>
                    <a:pt x="95" y="282"/>
                  </a:cubicBezTo>
                  <a:cubicBezTo>
                    <a:pt x="95" y="282"/>
                    <a:pt x="95" y="282"/>
                    <a:pt x="95" y="282"/>
                  </a:cubicBezTo>
                  <a:cubicBezTo>
                    <a:pt x="94" y="282"/>
                    <a:pt x="94" y="282"/>
                    <a:pt x="94" y="282"/>
                  </a:cubicBezTo>
                  <a:cubicBezTo>
                    <a:pt x="94" y="282"/>
                    <a:pt x="94" y="282"/>
                    <a:pt x="94" y="282"/>
                  </a:cubicBezTo>
                  <a:cubicBezTo>
                    <a:pt x="93" y="282"/>
                    <a:pt x="92" y="282"/>
                    <a:pt x="92" y="282"/>
                  </a:cubicBezTo>
                  <a:cubicBezTo>
                    <a:pt x="91" y="282"/>
                    <a:pt x="91" y="282"/>
                    <a:pt x="90" y="282"/>
                  </a:cubicBezTo>
                  <a:cubicBezTo>
                    <a:pt x="90" y="282"/>
                    <a:pt x="91" y="282"/>
                    <a:pt x="91" y="283"/>
                  </a:cubicBezTo>
                  <a:cubicBezTo>
                    <a:pt x="91" y="283"/>
                    <a:pt x="91" y="283"/>
                    <a:pt x="92" y="283"/>
                  </a:cubicBezTo>
                  <a:cubicBezTo>
                    <a:pt x="92" y="283"/>
                    <a:pt x="93" y="283"/>
                    <a:pt x="93" y="283"/>
                  </a:cubicBezTo>
                  <a:cubicBezTo>
                    <a:pt x="93" y="283"/>
                    <a:pt x="93" y="283"/>
                    <a:pt x="93" y="283"/>
                  </a:cubicBezTo>
                  <a:cubicBezTo>
                    <a:pt x="94" y="283"/>
                    <a:pt x="94" y="283"/>
                    <a:pt x="94" y="283"/>
                  </a:cubicBezTo>
                  <a:cubicBezTo>
                    <a:pt x="94" y="283"/>
                    <a:pt x="95" y="283"/>
                    <a:pt x="95" y="283"/>
                  </a:cubicBezTo>
                  <a:cubicBezTo>
                    <a:pt x="95" y="283"/>
                    <a:pt x="95" y="283"/>
                    <a:pt x="95" y="283"/>
                  </a:cubicBezTo>
                  <a:cubicBezTo>
                    <a:pt x="96" y="283"/>
                    <a:pt x="96" y="283"/>
                    <a:pt x="97" y="283"/>
                  </a:cubicBezTo>
                  <a:cubicBezTo>
                    <a:pt x="97" y="283"/>
                    <a:pt x="97" y="283"/>
                    <a:pt x="97" y="282"/>
                  </a:cubicBezTo>
                  <a:cubicBezTo>
                    <a:pt x="97" y="282"/>
                    <a:pt x="97" y="282"/>
                    <a:pt x="97" y="282"/>
                  </a:cubicBezTo>
                  <a:cubicBezTo>
                    <a:pt x="97" y="282"/>
                    <a:pt x="96" y="282"/>
                    <a:pt x="96" y="282"/>
                  </a:cubicBezTo>
                  <a:close/>
                  <a:moveTo>
                    <a:pt x="90" y="280"/>
                  </a:moveTo>
                  <a:cubicBezTo>
                    <a:pt x="90" y="280"/>
                    <a:pt x="90" y="279"/>
                    <a:pt x="90" y="279"/>
                  </a:cubicBezTo>
                  <a:cubicBezTo>
                    <a:pt x="90" y="279"/>
                    <a:pt x="89" y="279"/>
                    <a:pt x="89" y="279"/>
                  </a:cubicBezTo>
                  <a:cubicBezTo>
                    <a:pt x="89" y="279"/>
                    <a:pt x="88" y="279"/>
                    <a:pt x="88" y="280"/>
                  </a:cubicBezTo>
                  <a:cubicBezTo>
                    <a:pt x="88" y="280"/>
                    <a:pt x="88" y="280"/>
                    <a:pt x="88" y="280"/>
                  </a:cubicBezTo>
                  <a:cubicBezTo>
                    <a:pt x="88" y="280"/>
                    <a:pt x="87" y="280"/>
                    <a:pt x="87" y="280"/>
                  </a:cubicBezTo>
                  <a:cubicBezTo>
                    <a:pt x="88" y="280"/>
                    <a:pt x="88" y="280"/>
                    <a:pt x="88" y="280"/>
                  </a:cubicBezTo>
                  <a:cubicBezTo>
                    <a:pt x="88" y="280"/>
                    <a:pt x="88" y="280"/>
                    <a:pt x="88" y="280"/>
                  </a:cubicBezTo>
                  <a:cubicBezTo>
                    <a:pt x="88" y="280"/>
                    <a:pt x="89" y="280"/>
                    <a:pt x="89" y="281"/>
                  </a:cubicBezTo>
                  <a:cubicBezTo>
                    <a:pt x="89" y="281"/>
                    <a:pt x="89" y="281"/>
                    <a:pt x="89" y="281"/>
                  </a:cubicBezTo>
                  <a:cubicBezTo>
                    <a:pt x="89" y="281"/>
                    <a:pt x="89" y="281"/>
                    <a:pt x="89" y="281"/>
                  </a:cubicBezTo>
                  <a:cubicBezTo>
                    <a:pt x="89" y="281"/>
                    <a:pt x="88" y="281"/>
                    <a:pt x="88" y="281"/>
                  </a:cubicBezTo>
                  <a:cubicBezTo>
                    <a:pt x="88" y="281"/>
                    <a:pt x="88" y="281"/>
                    <a:pt x="87" y="281"/>
                  </a:cubicBezTo>
                  <a:cubicBezTo>
                    <a:pt x="87" y="281"/>
                    <a:pt x="88" y="281"/>
                    <a:pt x="88" y="281"/>
                  </a:cubicBezTo>
                  <a:cubicBezTo>
                    <a:pt x="88" y="282"/>
                    <a:pt x="88" y="282"/>
                    <a:pt x="88" y="282"/>
                  </a:cubicBezTo>
                  <a:cubicBezTo>
                    <a:pt x="87" y="282"/>
                    <a:pt x="87" y="282"/>
                    <a:pt x="87" y="282"/>
                  </a:cubicBezTo>
                  <a:cubicBezTo>
                    <a:pt x="87" y="282"/>
                    <a:pt x="87" y="282"/>
                    <a:pt x="87" y="282"/>
                  </a:cubicBezTo>
                  <a:cubicBezTo>
                    <a:pt x="87" y="282"/>
                    <a:pt x="87" y="282"/>
                    <a:pt x="87" y="282"/>
                  </a:cubicBezTo>
                  <a:cubicBezTo>
                    <a:pt x="87" y="282"/>
                    <a:pt x="86" y="282"/>
                    <a:pt x="86" y="282"/>
                  </a:cubicBezTo>
                  <a:cubicBezTo>
                    <a:pt x="86" y="282"/>
                    <a:pt x="86" y="282"/>
                    <a:pt x="86" y="282"/>
                  </a:cubicBezTo>
                  <a:cubicBezTo>
                    <a:pt x="86" y="282"/>
                    <a:pt x="86" y="282"/>
                    <a:pt x="86" y="282"/>
                  </a:cubicBezTo>
                  <a:cubicBezTo>
                    <a:pt x="85" y="283"/>
                    <a:pt x="85" y="282"/>
                    <a:pt x="85" y="282"/>
                  </a:cubicBezTo>
                  <a:cubicBezTo>
                    <a:pt x="85" y="282"/>
                    <a:pt x="84" y="282"/>
                    <a:pt x="84" y="283"/>
                  </a:cubicBezTo>
                  <a:cubicBezTo>
                    <a:pt x="84" y="283"/>
                    <a:pt x="84" y="283"/>
                    <a:pt x="84" y="283"/>
                  </a:cubicBezTo>
                  <a:cubicBezTo>
                    <a:pt x="84" y="283"/>
                    <a:pt x="84" y="283"/>
                    <a:pt x="84" y="283"/>
                  </a:cubicBezTo>
                  <a:cubicBezTo>
                    <a:pt x="83" y="283"/>
                    <a:pt x="83" y="283"/>
                    <a:pt x="83" y="283"/>
                  </a:cubicBezTo>
                  <a:cubicBezTo>
                    <a:pt x="83" y="283"/>
                    <a:pt x="83" y="283"/>
                    <a:pt x="83" y="283"/>
                  </a:cubicBezTo>
                  <a:cubicBezTo>
                    <a:pt x="82" y="283"/>
                    <a:pt x="82" y="283"/>
                    <a:pt x="82" y="283"/>
                  </a:cubicBezTo>
                  <a:cubicBezTo>
                    <a:pt x="82" y="283"/>
                    <a:pt x="83" y="283"/>
                    <a:pt x="83" y="283"/>
                  </a:cubicBezTo>
                  <a:cubicBezTo>
                    <a:pt x="83" y="283"/>
                    <a:pt x="84" y="283"/>
                    <a:pt x="84" y="283"/>
                  </a:cubicBezTo>
                  <a:cubicBezTo>
                    <a:pt x="84" y="283"/>
                    <a:pt x="84" y="283"/>
                    <a:pt x="84" y="283"/>
                  </a:cubicBezTo>
                  <a:cubicBezTo>
                    <a:pt x="85" y="283"/>
                    <a:pt x="85" y="283"/>
                    <a:pt x="86" y="283"/>
                  </a:cubicBezTo>
                  <a:cubicBezTo>
                    <a:pt x="86" y="283"/>
                    <a:pt x="86" y="283"/>
                    <a:pt x="86" y="283"/>
                  </a:cubicBezTo>
                  <a:cubicBezTo>
                    <a:pt x="86" y="283"/>
                    <a:pt x="86" y="283"/>
                    <a:pt x="86" y="283"/>
                  </a:cubicBezTo>
                  <a:cubicBezTo>
                    <a:pt x="86" y="283"/>
                    <a:pt x="87" y="283"/>
                    <a:pt x="87" y="283"/>
                  </a:cubicBezTo>
                  <a:cubicBezTo>
                    <a:pt x="87" y="283"/>
                    <a:pt x="87" y="283"/>
                    <a:pt x="87" y="283"/>
                  </a:cubicBezTo>
                  <a:cubicBezTo>
                    <a:pt x="87" y="283"/>
                    <a:pt x="87" y="283"/>
                    <a:pt x="87" y="283"/>
                  </a:cubicBezTo>
                  <a:cubicBezTo>
                    <a:pt x="87" y="283"/>
                    <a:pt x="87" y="283"/>
                    <a:pt x="87" y="283"/>
                  </a:cubicBezTo>
                  <a:cubicBezTo>
                    <a:pt x="88" y="283"/>
                    <a:pt x="88" y="283"/>
                    <a:pt x="88" y="283"/>
                  </a:cubicBezTo>
                  <a:cubicBezTo>
                    <a:pt x="88" y="283"/>
                    <a:pt x="88" y="283"/>
                    <a:pt x="88" y="283"/>
                  </a:cubicBezTo>
                  <a:cubicBezTo>
                    <a:pt x="88" y="283"/>
                    <a:pt x="88" y="282"/>
                    <a:pt x="88" y="282"/>
                  </a:cubicBezTo>
                  <a:cubicBezTo>
                    <a:pt x="88" y="282"/>
                    <a:pt x="88" y="282"/>
                    <a:pt x="88" y="282"/>
                  </a:cubicBezTo>
                  <a:cubicBezTo>
                    <a:pt x="88" y="282"/>
                    <a:pt x="89" y="282"/>
                    <a:pt x="89" y="282"/>
                  </a:cubicBezTo>
                  <a:cubicBezTo>
                    <a:pt x="89" y="283"/>
                    <a:pt x="89" y="282"/>
                    <a:pt x="89" y="282"/>
                  </a:cubicBezTo>
                  <a:cubicBezTo>
                    <a:pt x="89" y="282"/>
                    <a:pt x="90" y="282"/>
                    <a:pt x="90" y="282"/>
                  </a:cubicBezTo>
                  <a:cubicBezTo>
                    <a:pt x="90" y="282"/>
                    <a:pt x="90" y="282"/>
                    <a:pt x="90" y="282"/>
                  </a:cubicBezTo>
                  <a:cubicBezTo>
                    <a:pt x="90" y="282"/>
                    <a:pt x="90" y="282"/>
                    <a:pt x="89" y="281"/>
                  </a:cubicBezTo>
                  <a:cubicBezTo>
                    <a:pt x="89" y="281"/>
                    <a:pt x="89" y="281"/>
                    <a:pt x="90" y="281"/>
                  </a:cubicBezTo>
                  <a:cubicBezTo>
                    <a:pt x="90" y="281"/>
                    <a:pt x="90" y="281"/>
                    <a:pt x="90" y="281"/>
                  </a:cubicBezTo>
                  <a:cubicBezTo>
                    <a:pt x="90" y="281"/>
                    <a:pt x="90" y="281"/>
                    <a:pt x="90" y="281"/>
                  </a:cubicBezTo>
                  <a:cubicBezTo>
                    <a:pt x="91" y="280"/>
                    <a:pt x="91" y="280"/>
                    <a:pt x="90" y="280"/>
                  </a:cubicBezTo>
                  <a:close/>
                  <a:moveTo>
                    <a:pt x="69" y="284"/>
                  </a:moveTo>
                  <a:cubicBezTo>
                    <a:pt x="69" y="284"/>
                    <a:pt x="69" y="284"/>
                    <a:pt x="69" y="285"/>
                  </a:cubicBezTo>
                  <a:cubicBezTo>
                    <a:pt x="69" y="285"/>
                    <a:pt x="69" y="285"/>
                    <a:pt x="69" y="285"/>
                  </a:cubicBezTo>
                  <a:cubicBezTo>
                    <a:pt x="69" y="285"/>
                    <a:pt x="69" y="286"/>
                    <a:pt x="69" y="286"/>
                  </a:cubicBezTo>
                  <a:cubicBezTo>
                    <a:pt x="68" y="286"/>
                    <a:pt x="67" y="286"/>
                    <a:pt x="67" y="286"/>
                  </a:cubicBezTo>
                  <a:cubicBezTo>
                    <a:pt x="67" y="287"/>
                    <a:pt x="67" y="287"/>
                    <a:pt x="66" y="286"/>
                  </a:cubicBezTo>
                  <a:cubicBezTo>
                    <a:pt x="66" y="286"/>
                    <a:pt x="66" y="286"/>
                    <a:pt x="66" y="286"/>
                  </a:cubicBezTo>
                  <a:cubicBezTo>
                    <a:pt x="66" y="287"/>
                    <a:pt x="66" y="287"/>
                    <a:pt x="66" y="287"/>
                  </a:cubicBezTo>
                  <a:cubicBezTo>
                    <a:pt x="66" y="287"/>
                    <a:pt x="66" y="287"/>
                    <a:pt x="66" y="287"/>
                  </a:cubicBezTo>
                  <a:cubicBezTo>
                    <a:pt x="66" y="287"/>
                    <a:pt x="66" y="287"/>
                    <a:pt x="66" y="287"/>
                  </a:cubicBezTo>
                  <a:cubicBezTo>
                    <a:pt x="66" y="287"/>
                    <a:pt x="67" y="287"/>
                    <a:pt x="67" y="287"/>
                  </a:cubicBezTo>
                  <a:cubicBezTo>
                    <a:pt x="67" y="287"/>
                    <a:pt x="67" y="287"/>
                    <a:pt x="67" y="287"/>
                  </a:cubicBezTo>
                  <a:cubicBezTo>
                    <a:pt x="68" y="286"/>
                    <a:pt x="68" y="286"/>
                    <a:pt x="68" y="286"/>
                  </a:cubicBezTo>
                  <a:cubicBezTo>
                    <a:pt x="68" y="286"/>
                    <a:pt x="68" y="287"/>
                    <a:pt x="68" y="287"/>
                  </a:cubicBezTo>
                  <a:cubicBezTo>
                    <a:pt x="68" y="287"/>
                    <a:pt x="68" y="287"/>
                    <a:pt x="69" y="287"/>
                  </a:cubicBezTo>
                  <a:cubicBezTo>
                    <a:pt x="69" y="287"/>
                    <a:pt x="69" y="287"/>
                    <a:pt x="69" y="287"/>
                  </a:cubicBezTo>
                  <a:cubicBezTo>
                    <a:pt x="69" y="287"/>
                    <a:pt x="69" y="287"/>
                    <a:pt x="69" y="287"/>
                  </a:cubicBezTo>
                  <a:cubicBezTo>
                    <a:pt x="69" y="287"/>
                    <a:pt x="70" y="287"/>
                    <a:pt x="70" y="286"/>
                  </a:cubicBezTo>
                  <a:cubicBezTo>
                    <a:pt x="70" y="286"/>
                    <a:pt x="70" y="286"/>
                    <a:pt x="70" y="286"/>
                  </a:cubicBezTo>
                  <a:cubicBezTo>
                    <a:pt x="70" y="285"/>
                    <a:pt x="70" y="285"/>
                    <a:pt x="70" y="285"/>
                  </a:cubicBezTo>
                  <a:cubicBezTo>
                    <a:pt x="70" y="285"/>
                    <a:pt x="70" y="285"/>
                    <a:pt x="70" y="285"/>
                  </a:cubicBezTo>
                  <a:cubicBezTo>
                    <a:pt x="70" y="284"/>
                    <a:pt x="70" y="284"/>
                    <a:pt x="69" y="284"/>
                  </a:cubicBezTo>
                  <a:close/>
                  <a:moveTo>
                    <a:pt x="34" y="284"/>
                  </a:moveTo>
                  <a:cubicBezTo>
                    <a:pt x="34" y="284"/>
                    <a:pt x="34" y="284"/>
                    <a:pt x="34" y="284"/>
                  </a:cubicBezTo>
                  <a:cubicBezTo>
                    <a:pt x="34" y="283"/>
                    <a:pt x="35" y="283"/>
                    <a:pt x="35" y="283"/>
                  </a:cubicBezTo>
                  <a:cubicBezTo>
                    <a:pt x="35" y="282"/>
                    <a:pt x="35" y="282"/>
                    <a:pt x="35" y="282"/>
                  </a:cubicBezTo>
                  <a:cubicBezTo>
                    <a:pt x="34" y="282"/>
                    <a:pt x="34" y="282"/>
                    <a:pt x="34" y="282"/>
                  </a:cubicBezTo>
                  <a:cubicBezTo>
                    <a:pt x="34" y="282"/>
                    <a:pt x="34" y="283"/>
                    <a:pt x="34" y="283"/>
                  </a:cubicBezTo>
                  <a:cubicBezTo>
                    <a:pt x="34" y="283"/>
                    <a:pt x="34" y="283"/>
                    <a:pt x="34" y="283"/>
                  </a:cubicBezTo>
                  <a:cubicBezTo>
                    <a:pt x="34" y="283"/>
                    <a:pt x="34" y="284"/>
                    <a:pt x="33" y="284"/>
                  </a:cubicBezTo>
                  <a:cubicBezTo>
                    <a:pt x="33" y="284"/>
                    <a:pt x="33" y="284"/>
                    <a:pt x="33" y="284"/>
                  </a:cubicBezTo>
                  <a:cubicBezTo>
                    <a:pt x="33" y="284"/>
                    <a:pt x="33" y="284"/>
                    <a:pt x="32" y="284"/>
                  </a:cubicBezTo>
                  <a:cubicBezTo>
                    <a:pt x="32" y="284"/>
                    <a:pt x="32" y="285"/>
                    <a:pt x="32" y="285"/>
                  </a:cubicBezTo>
                  <a:cubicBezTo>
                    <a:pt x="32" y="285"/>
                    <a:pt x="32" y="285"/>
                    <a:pt x="32" y="285"/>
                  </a:cubicBezTo>
                  <a:cubicBezTo>
                    <a:pt x="32" y="285"/>
                    <a:pt x="32" y="285"/>
                    <a:pt x="32" y="285"/>
                  </a:cubicBezTo>
                  <a:cubicBezTo>
                    <a:pt x="33" y="285"/>
                    <a:pt x="33" y="285"/>
                    <a:pt x="33" y="285"/>
                  </a:cubicBezTo>
                  <a:cubicBezTo>
                    <a:pt x="33" y="285"/>
                    <a:pt x="33" y="284"/>
                    <a:pt x="33" y="284"/>
                  </a:cubicBezTo>
                  <a:cubicBezTo>
                    <a:pt x="34" y="284"/>
                    <a:pt x="34" y="284"/>
                    <a:pt x="34" y="284"/>
                  </a:cubicBezTo>
                  <a:cubicBezTo>
                    <a:pt x="34" y="284"/>
                    <a:pt x="34" y="284"/>
                    <a:pt x="34" y="284"/>
                  </a:cubicBezTo>
                  <a:cubicBezTo>
                    <a:pt x="34" y="284"/>
                    <a:pt x="34" y="284"/>
                    <a:pt x="34" y="284"/>
                  </a:cubicBezTo>
                  <a:close/>
                  <a:moveTo>
                    <a:pt x="6" y="274"/>
                  </a:moveTo>
                  <a:cubicBezTo>
                    <a:pt x="6" y="274"/>
                    <a:pt x="6" y="274"/>
                    <a:pt x="6" y="274"/>
                  </a:cubicBezTo>
                  <a:cubicBezTo>
                    <a:pt x="6" y="274"/>
                    <a:pt x="6" y="274"/>
                    <a:pt x="6" y="274"/>
                  </a:cubicBezTo>
                  <a:cubicBezTo>
                    <a:pt x="6" y="274"/>
                    <a:pt x="5" y="274"/>
                    <a:pt x="6" y="274"/>
                  </a:cubicBezTo>
                  <a:cubicBezTo>
                    <a:pt x="6" y="274"/>
                    <a:pt x="6" y="273"/>
                    <a:pt x="6" y="273"/>
                  </a:cubicBezTo>
                  <a:cubicBezTo>
                    <a:pt x="6" y="273"/>
                    <a:pt x="5" y="273"/>
                    <a:pt x="5" y="273"/>
                  </a:cubicBezTo>
                  <a:cubicBezTo>
                    <a:pt x="5" y="273"/>
                    <a:pt x="5" y="273"/>
                    <a:pt x="5" y="273"/>
                  </a:cubicBezTo>
                  <a:cubicBezTo>
                    <a:pt x="5" y="274"/>
                    <a:pt x="5" y="274"/>
                    <a:pt x="5" y="273"/>
                  </a:cubicBezTo>
                  <a:cubicBezTo>
                    <a:pt x="5" y="273"/>
                    <a:pt x="5" y="273"/>
                    <a:pt x="5" y="273"/>
                  </a:cubicBezTo>
                  <a:cubicBezTo>
                    <a:pt x="5" y="273"/>
                    <a:pt x="5" y="273"/>
                    <a:pt x="4" y="273"/>
                  </a:cubicBezTo>
                  <a:cubicBezTo>
                    <a:pt x="4" y="273"/>
                    <a:pt x="4" y="273"/>
                    <a:pt x="4" y="273"/>
                  </a:cubicBezTo>
                  <a:cubicBezTo>
                    <a:pt x="4" y="273"/>
                    <a:pt x="4" y="273"/>
                    <a:pt x="4" y="273"/>
                  </a:cubicBezTo>
                  <a:cubicBezTo>
                    <a:pt x="4" y="273"/>
                    <a:pt x="4" y="273"/>
                    <a:pt x="3" y="273"/>
                  </a:cubicBezTo>
                  <a:cubicBezTo>
                    <a:pt x="3" y="273"/>
                    <a:pt x="3" y="273"/>
                    <a:pt x="3" y="273"/>
                  </a:cubicBezTo>
                  <a:cubicBezTo>
                    <a:pt x="3" y="273"/>
                    <a:pt x="3" y="273"/>
                    <a:pt x="3" y="273"/>
                  </a:cubicBezTo>
                  <a:cubicBezTo>
                    <a:pt x="2" y="273"/>
                    <a:pt x="2" y="272"/>
                    <a:pt x="2" y="273"/>
                  </a:cubicBezTo>
                  <a:cubicBezTo>
                    <a:pt x="2" y="273"/>
                    <a:pt x="1" y="272"/>
                    <a:pt x="1" y="273"/>
                  </a:cubicBezTo>
                  <a:cubicBezTo>
                    <a:pt x="1" y="273"/>
                    <a:pt x="1" y="273"/>
                    <a:pt x="0" y="273"/>
                  </a:cubicBezTo>
                  <a:cubicBezTo>
                    <a:pt x="0" y="273"/>
                    <a:pt x="0" y="273"/>
                    <a:pt x="0" y="273"/>
                  </a:cubicBezTo>
                  <a:cubicBezTo>
                    <a:pt x="0" y="273"/>
                    <a:pt x="0" y="274"/>
                    <a:pt x="1" y="274"/>
                  </a:cubicBezTo>
                  <a:cubicBezTo>
                    <a:pt x="1" y="273"/>
                    <a:pt x="1" y="273"/>
                    <a:pt x="1" y="273"/>
                  </a:cubicBezTo>
                  <a:cubicBezTo>
                    <a:pt x="1" y="273"/>
                    <a:pt x="1" y="273"/>
                    <a:pt x="1" y="273"/>
                  </a:cubicBezTo>
                  <a:cubicBezTo>
                    <a:pt x="1" y="274"/>
                    <a:pt x="1" y="274"/>
                    <a:pt x="1" y="274"/>
                  </a:cubicBezTo>
                  <a:cubicBezTo>
                    <a:pt x="1" y="274"/>
                    <a:pt x="1"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5"/>
                  </a:cubicBezTo>
                  <a:cubicBezTo>
                    <a:pt x="2" y="275"/>
                    <a:pt x="2" y="275"/>
                    <a:pt x="2" y="275"/>
                  </a:cubicBezTo>
                  <a:cubicBezTo>
                    <a:pt x="2" y="275"/>
                    <a:pt x="2" y="275"/>
                    <a:pt x="2" y="275"/>
                  </a:cubicBezTo>
                  <a:cubicBezTo>
                    <a:pt x="2" y="275"/>
                    <a:pt x="3" y="275"/>
                    <a:pt x="3" y="275"/>
                  </a:cubicBezTo>
                  <a:cubicBezTo>
                    <a:pt x="3" y="275"/>
                    <a:pt x="3" y="275"/>
                    <a:pt x="3" y="275"/>
                  </a:cubicBezTo>
                  <a:cubicBezTo>
                    <a:pt x="4" y="275"/>
                    <a:pt x="4" y="275"/>
                    <a:pt x="4" y="274"/>
                  </a:cubicBezTo>
                  <a:cubicBezTo>
                    <a:pt x="4" y="274"/>
                    <a:pt x="4" y="275"/>
                    <a:pt x="4" y="275"/>
                  </a:cubicBezTo>
                  <a:cubicBezTo>
                    <a:pt x="4" y="275"/>
                    <a:pt x="5" y="275"/>
                    <a:pt x="5" y="275"/>
                  </a:cubicBezTo>
                  <a:cubicBezTo>
                    <a:pt x="5" y="275"/>
                    <a:pt x="5" y="274"/>
                    <a:pt x="5" y="274"/>
                  </a:cubicBezTo>
                  <a:cubicBezTo>
                    <a:pt x="5" y="274"/>
                    <a:pt x="5" y="274"/>
                    <a:pt x="5" y="274"/>
                  </a:cubicBezTo>
                  <a:cubicBezTo>
                    <a:pt x="5" y="274"/>
                    <a:pt x="6" y="274"/>
                    <a:pt x="6" y="274"/>
                  </a:cubicBezTo>
                  <a:cubicBezTo>
                    <a:pt x="6" y="274"/>
                    <a:pt x="6" y="274"/>
                    <a:pt x="6" y="274"/>
                  </a:cubicBezTo>
                  <a:cubicBezTo>
                    <a:pt x="6" y="274"/>
                    <a:pt x="6" y="274"/>
                    <a:pt x="6" y="274"/>
                  </a:cubicBezTo>
                  <a:close/>
                  <a:moveTo>
                    <a:pt x="8" y="278"/>
                  </a:moveTo>
                  <a:cubicBezTo>
                    <a:pt x="8" y="278"/>
                    <a:pt x="8" y="278"/>
                    <a:pt x="8" y="278"/>
                  </a:cubicBezTo>
                  <a:cubicBezTo>
                    <a:pt x="8" y="278"/>
                    <a:pt x="8" y="278"/>
                    <a:pt x="8" y="278"/>
                  </a:cubicBezTo>
                  <a:cubicBezTo>
                    <a:pt x="7" y="279"/>
                    <a:pt x="7" y="279"/>
                    <a:pt x="7" y="279"/>
                  </a:cubicBezTo>
                  <a:cubicBezTo>
                    <a:pt x="6" y="279"/>
                    <a:pt x="6" y="279"/>
                    <a:pt x="6" y="279"/>
                  </a:cubicBezTo>
                  <a:cubicBezTo>
                    <a:pt x="6" y="279"/>
                    <a:pt x="6" y="279"/>
                    <a:pt x="6" y="279"/>
                  </a:cubicBezTo>
                  <a:cubicBezTo>
                    <a:pt x="6" y="279"/>
                    <a:pt x="6" y="279"/>
                    <a:pt x="6" y="279"/>
                  </a:cubicBezTo>
                  <a:cubicBezTo>
                    <a:pt x="7" y="279"/>
                    <a:pt x="7" y="279"/>
                    <a:pt x="7" y="279"/>
                  </a:cubicBezTo>
                  <a:cubicBezTo>
                    <a:pt x="8" y="279"/>
                    <a:pt x="8" y="279"/>
                    <a:pt x="8" y="280"/>
                  </a:cubicBezTo>
                  <a:cubicBezTo>
                    <a:pt x="8" y="280"/>
                    <a:pt x="8" y="280"/>
                    <a:pt x="8" y="280"/>
                  </a:cubicBezTo>
                  <a:cubicBezTo>
                    <a:pt x="8" y="280"/>
                    <a:pt x="9" y="280"/>
                    <a:pt x="8" y="279"/>
                  </a:cubicBezTo>
                  <a:cubicBezTo>
                    <a:pt x="8" y="279"/>
                    <a:pt x="8" y="279"/>
                    <a:pt x="8" y="279"/>
                  </a:cubicBezTo>
                  <a:cubicBezTo>
                    <a:pt x="8" y="279"/>
                    <a:pt x="8" y="278"/>
                    <a:pt x="9" y="278"/>
                  </a:cubicBezTo>
                  <a:cubicBezTo>
                    <a:pt x="9" y="278"/>
                    <a:pt x="9" y="278"/>
                    <a:pt x="9" y="278"/>
                  </a:cubicBezTo>
                  <a:cubicBezTo>
                    <a:pt x="9" y="278"/>
                    <a:pt x="9" y="278"/>
                    <a:pt x="8" y="278"/>
                  </a:cubicBezTo>
                  <a:close/>
                  <a:moveTo>
                    <a:pt x="48" y="283"/>
                  </a:moveTo>
                  <a:cubicBezTo>
                    <a:pt x="48" y="283"/>
                    <a:pt x="48" y="283"/>
                    <a:pt x="48" y="283"/>
                  </a:cubicBezTo>
                  <a:cubicBezTo>
                    <a:pt x="48" y="284"/>
                    <a:pt x="47" y="284"/>
                    <a:pt x="47" y="284"/>
                  </a:cubicBezTo>
                  <a:cubicBezTo>
                    <a:pt x="47" y="284"/>
                    <a:pt x="47" y="284"/>
                    <a:pt x="47" y="284"/>
                  </a:cubicBezTo>
                  <a:cubicBezTo>
                    <a:pt x="47" y="285"/>
                    <a:pt x="48" y="285"/>
                    <a:pt x="48" y="285"/>
                  </a:cubicBezTo>
                  <a:cubicBezTo>
                    <a:pt x="48" y="285"/>
                    <a:pt x="49" y="284"/>
                    <a:pt x="49" y="284"/>
                  </a:cubicBezTo>
                  <a:cubicBezTo>
                    <a:pt x="49" y="284"/>
                    <a:pt x="49" y="284"/>
                    <a:pt x="49" y="284"/>
                  </a:cubicBezTo>
                  <a:cubicBezTo>
                    <a:pt x="49" y="284"/>
                    <a:pt x="48" y="284"/>
                    <a:pt x="48" y="283"/>
                  </a:cubicBezTo>
                  <a:close/>
                  <a:moveTo>
                    <a:pt x="101" y="279"/>
                  </a:moveTo>
                  <a:cubicBezTo>
                    <a:pt x="101" y="279"/>
                    <a:pt x="101" y="279"/>
                    <a:pt x="101" y="279"/>
                  </a:cubicBezTo>
                  <a:cubicBezTo>
                    <a:pt x="100" y="280"/>
                    <a:pt x="100" y="280"/>
                    <a:pt x="100" y="280"/>
                  </a:cubicBezTo>
                  <a:cubicBezTo>
                    <a:pt x="100" y="280"/>
                    <a:pt x="100" y="280"/>
                    <a:pt x="100" y="281"/>
                  </a:cubicBezTo>
                  <a:cubicBezTo>
                    <a:pt x="100" y="281"/>
                    <a:pt x="100" y="281"/>
                    <a:pt x="100" y="281"/>
                  </a:cubicBezTo>
                  <a:cubicBezTo>
                    <a:pt x="101" y="281"/>
                    <a:pt x="101" y="280"/>
                    <a:pt x="101" y="280"/>
                  </a:cubicBezTo>
                  <a:cubicBezTo>
                    <a:pt x="102" y="280"/>
                    <a:pt x="102" y="280"/>
                    <a:pt x="101" y="279"/>
                  </a:cubicBezTo>
                  <a:close/>
                  <a:moveTo>
                    <a:pt x="113" y="276"/>
                  </a:moveTo>
                  <a:cubicBezTo>
                    <a:pt x="112" y="276"/>
                    <a:pt x="112" y="276"/>
                    <a:pt x="112" y="276"/>
                  </a:cubicBezTo>
                  <a:cubicBezTo>
                    <a:pt x="112" y="277"/>
                    <a:pt x="112" y="277"/>
                    <a:pt x="112" y="277"/>
                  </a:cubicBezTo>
                  <a:cubicBezTo>
                    <a:pt x="112" y="277"/>
                    <a:pt x="112" y="277"/>
                    <a:pt x="112" y="278"/>
                  </a:cubicBezTo>
                  <a:cubicBezTo>
                    <a:pt x="112" y="278"/>
                    <a:pt x="112" y="278"/>
                    <a:pt x="112" y="277"/>
                  </a:cubicBezTo>
                  <a:cubicBezTo>
                    <a:pt x="112" y="277"/>
                    <a:pt x="112" y="277"/>
                    <a:pt x="113" y="277"/>
                  </a:cubicBezTo>
                  <a:cubicBezTo>
                    <a:pt x="113" y="277"/>
                    <a:pt x="113" y="277"/>
                    <a:pt x="113" y="277"/>
                  </a:cubicBezTo>
                  <a:cubicBezTo>
                    <a:pt x="113" y="277"/>
                    <a:pt x="113" y="276"/>
                    <a:pt x="113" y="276"/>
                  </a:cubicBezTo>
                  <a:cubicBezTo>
                    <a:pt x="113" y="276"/>
                    <a:pt x="113" y="276"/>
                    <a:pt x="113" y="276"/>
                  </a:cubicBezTo>
                  <a:close/>
                  <a:moveTo>
                    <a:pt x="148" y="259"/>
                  </a:moveTo>
                  <a:cubicBezTo>
                    <a:pt x="148" y="259"/>
                    <a:pt x="148" y="259"/>
                    <a:pt x="148" y="259"/>
                  </a:cubicBezTo>
                  <a:cubicBezTo>
                    <a:pt x="147" y="259"/>
                    <a:pt x="147" y="259"/>
                    <a:pt x="147" y="259"/>
                  </a:cubicBezTo>
                  <a:cubicBezTo>
                    <a:pt x="147" y="259"/>
                    <a:pt x="147" y="259"/>
                    <a:pt x="147" y="259"/>
                  </a:cubicBezTo>
                  <a:cubicBezTo>
                    <a:pt x="147" y="258"/>
                    <a:pt x="147" y="258"/>
                    <a:pt x="147" y="258"/>
                  </a:cubicBezTo>
                  <a:cubicBezTo>
                    <a:pt x="147" y="258"/>
                    <a:pt x="147" y="258"/>
                    <a:pt x="147" y="258"/>
                  </a:cubicBezTo>
                  <a:cubicBezTo>
                    <a:pt x="147" y="258"/>
                    <a:pt x="147" y="258"/>
                    <a:pt x="147" y="258"/>
                  </a:cubicBezTo>
                  <a:cubicBezTo>
                    <a:pt x="147" y="258"/>
                    <a:pt x="147" y="258"/>
                    <a:pt x="147" y="258"/>
                  </a:cubicBezTo>
                  <a:cubicBezTo>
                    <a:pt x="146" y="258"/>
                    <a:pt x="146" y="258"/>
                    <a:pt x="146" y="258"/>
                  </a:cubicBezTo>
                  <a:cubicBezTo>
                    <a:pt x="146" y="258"/>
                    <a:pt x="146" y="259"/>
                    <a:pt x="146" y="259"/>
                  </a:cubicBezTo>
                  <a:cubicBezTo>
                    <a:pt x="146" y="259"/>
                    <a:pt x="146" y="259"/>
                    <a:pt x="146" y="259"/>
                  </a:cubicBezTo>
                  <a:cubicBezTo>
                    <a:pt x="146" y="259"/>
                    <a:pt x="146" y="259"/>
                    <a:pt x="147" y="259"/>
                  </a:cubicBezTo>
                  <a:cubicBezTo>
                    <a:pt x="147" y="259"/>
                    <a:pt x="147" y="259"/>
                    <a:pt x="147" y="259"/>
                  </a:cubicBezTo>
                  <a:cubicBezTo>
                    <a:pt x="146" y="259"/>
                    <a:pt x="146" y="259"/>
                    <a:pt x="146" y="259"/>
                  </a:cubicBezTo>
                  <a:cubicBezTo>
                    <a:pt x="147" y="259"/>
                    <a:pt x="146" y="259"/>
                    <a:pt x="146" y="260"/>
                  </a:cubicBezTo>
                  <a:cubicBezTo>
                    <a:pt x="146" y="260"/>
                    <a:pt x="146" y="260"/>
                    <a:pt x="147" y="260"/>
                  </a:cubicBezTo>
                  <a:cubicBezTo>
                    <a:pt x="147" y="260"/>
                    <a:pt x="147" y="260"/>
                    <a:pt x="147" y="260"/>
                  </a:cubicBezTo>
                  <a:cubicBezTo>
                    <a:pt x="147" y="260"/>
                    <a:pt x="147" y="260"/>
                    <a:pt x="147" y="260"/>
                  </a:cubicBezTo>
                  <a:cubicBezTo>
                    <a:pt x="147" y="260"/>
                    <a:pt x="147" y="260"/>
                    <a:pt x="147" y="259"/>
                  </a:cubicBezTo>
                  <a:cubicBezTo>
                    <a:pt x="147" y="259"/>
                    <a:pt x="147" y="259"/>
                    <a:pt x="148" y="259"/>
                  </a:cubicBezTo>
                  <a:cubicBezTo>
                    <a:pt x="148" y="259"/>
                    <a:pt x="148" y="259"/>
                    <a:pt x="148" y="259"/>
                  </a:cubicBezTo>
                  <a:close/>
                  <a:moveTo>
                    <a:pt x="119" y="274"/>
                  </a:moveTo>
                  <a:cubicBezTo>
                    <a:pt x="119" y="274"/>
                    <a:pt x="118" y="274"/>
                    <a:pt x="118" y="274"/>
                  </a:cubicBezTo>
                  <a:cubicBezTo>
                    <a:pt x="118" y="274"/>
                    <a:pt x="118" y="274"/>
                    <a:pt x="118" y="274"/>
                  </a:cubicBezTo>
                  <a:cubicBezTo>
                    <a:pt x="117" y="274"/>
                    <a:pt x="117" y="274"/>
                    <a:pt x="117" y="274"/>
                  </a:cubicBezTo>
                  <a:cubicBezTo>
                    <a:pt x="117" y="275"/>
                    <a:pt x="117" y="275"/>
                    <a:pt x="117" y="275"/>
                  </a:cubicBezTo>
                  <a:cubicBezTo>
                    <a:pt x="118" y="275"/>
                    <a:pt x="118" y="275"/>
                    <a:pt x="118" y="275"/>
                  </a:cubicBezTo>
                  <a:cubicBezTo>
                    <a:pt x="118" y="275"/>
                    <a:pt x="118" y="275"/>
                    <a:pt x="118" y="275"/>
                  </a:cubicBezTo>
                  <a:cubicBezTo>
                    <a:pt x="118" y="275"/>
                    <a:pt x="119" y="275"/>
                    <a:pt x="119" y="275"/>
                  </a:cubicBezTo>
                  <a:cubicBezTo>
                    <a:pt x="119" y="275"/>
                    <a:pt x="119" y="275"/>
                    <a:pt x="119" y="275"/>
                  </a:cubicBezTo>
                  <a:cubicBezTo>
                    <a:pt x="119" y="275"/>
                    <a:pt x="119" y="274"/>
                    <a:pt x="119" y="274"/>
                  </a:cubicBezTo>
                  <a:close/>
                  <a:moveTo>
                    <a:pt x="76" y="284"/>
                  </a:moveTo>
                  <a:cubicBezTo>
                    <a:pt x="76" y="284"/>
                    <a:pt x="77" y="284"/>
                    <a:pt x="77" y="284"/>
                  </a:cubicBezTo>
                  <a:cubicBezTo>
                    <a:pt x="77" y="284"/>
                    <a:pt x="77" y="284"/>
                    <a:pt x="77" y="284"/>
                  </a:cubicBezTo>
                  <a:cubicBezTo>
                    <a:pt x="77" y="284"/>
                    <a:pt x="77" y="284"/>
                    <a:pt x="77" y="283"/>
                  </a:cubicBezTo>
                  <a:cubicBezTo>
                    <a:pt x="77" y="283"/>
                    <a:pt x="77" y="283"/>
                    <a:pt x="77" y="283"/>
                  </a:cubicBezTo>
                  <a:cubicBezTo>
                    <a:pt x="77" y="283"/>
                    <a:pt x="77" y="283"/>
                    <a:pt x="77" y="283"/>
                  </a:cubicBezTo>
                  <a:cubicBezTo>
                    <a:pt x="77" y="283"/>
                    <a:pt x="77" y="282"/>
                    <a:pt x="76" y="282"/>
                  </a:cubicBezTo>
                  <a:cubicBezTo>
                    <a:pt x="76" y="282"/>
                    <a:pt x="76" y="283"/>
                    <a:pt x="76" y="283"/>
                  </a:cubicBezTo>
                  <a:cubicBezTo>
                    <a:pt x="76" y="283"/>
                    <a:pt x="76" y="283"/>
                    <a:pt x="76" y="284"/>
                  </a:cubicBezTo>
                  <a:close/>
                  <a:moveTo>
                    <a:pt x="146" y="260"/>
                  </a:moveTo>
                  <a:cubicBezTo>
                    <a:pt x="146" y="260"/>
                    <a:pt x="146" y="260"/>
                    <a:pt x="146" y="260"/>
                  </a:cubicBezTo>
                  <a:cubicBezTo>
                    <a:pt x="146" y="260"/>
                    <a:pt x="146" y="260"/>
                    <a:pt x="146" y="260"/>
                  </a:cubicBezTo>
                  <a:cubicBezTo>
                    <a:pt x="146" y="260"/>
                    <a:pt x="146" y="260"/>
                    <a:pt x="146" y="260"/>
                  </a:cubicBezTo>
                  <a:cubicBezTo>
                    <a:pt x="146" y="260"/>
                    <a:pt x="146" y="260"/>
                    <a:pt x="145" y="260"/>
                  </a:cubicBezTo>
                  <a:cubicBezTo>
                    <a:pt x="145" y="260"/>
                    <a:pt x="145" y="260"/>
                    <a:pt x="145" y="260"/>
                  </a:cubicBezTo>
                  <a:cubicBezTo>
                    <a:pt x="145" y="260"/>
                    <a:pt x="145" y="260"/>
                    <a:pt x="145" y="260"/>
                  </a:cubicBezTo>
                  <a:cubicBezTo>
                    <a:pt x="146" y="260"/>
                    <a:pt x="146" y="260"/>
                    <a:pt x="145" y="259"/>
                  </a:cubicBezTo>
                  <a:cubicBezTo>
                    <a:pt x="145" y="259"/>
                    <a:pt x="145" y="259"/>
                    <a:pt x="145" y="259"/>
                  </a:cubicBezTo>
                  <a:cubicBezTo>
                    <a:pt x="145" y="259"/>
                    <a:pt x="145" y="259"/>
                    <a:pt x="145" y="259"/>
                  </a:cubicBezTo>
                  <a:cubicBezTo>
                    <a:pt x="145" y="259"/>
                    <a:pt x="145" y="259"/>
                    <a:pt x="145" y="259"/>
                  </a:cubicBezTo>
                  <a:cubicBezTo>
                    <a:pt x="144" y="259"/>
                    <a:pt x="144" y="259"/>
                    <a:pt x="144" y="259"/>
                  </a:cubicBezTo>
                  <a:cubicBezTo>
                    <a:pt x="144" y="259"/>
                    <a:pt x="144" y="259"/>
                    <a:pt x="144" y="259"/>
                  </a:cubicBezTo>
                  <a:cubicBezTo>
                    <a:pt x="143" y="259"/>
                    <a:pt x="143" y="260"/>
                    <a:pt x="143" y="260"/>
                  </a:cubicBezTo>
                  <a:cubicBezTo>
                    <a:pt x="144" y="260"/>
                    <a:pt x="144" y="261"/>
                    <a:pt x="144" y="261"/>
                  </a:cubicBezTo>
                  <a:cubicBezTo>
                    <a:pt x="144" y="261"/>
                    <a:pt x="144" y="261"/>
                    <a:pt x="144" y="261"/>
                  </a:cubicBezTo>
                  <a:cubicBezTo>
                    <a:pt x="144" y="261"/>
                    <a:pt x="144" y="261"/>
                    <a:pt x="144" y="261"/>
                  </a:cubicBezTo>
                  <a:cubicBezTo>
                    <a:pt x="144" y="261"/>
                    <a:pt x="144" y="260"/>
                    <a:pt x="145" y="261"/>
                  </a:cubicBezTo>
                  <a:cubicBezTo>
                    <a:pt x="145" y="261"/>
                    <a:pt x="145" y="261"/>
                    <a:pt x="145" y="261"/>
                  </a:cubicBezTo>
                  <a:cubicBezTo>
                    <a:pt x="145" y="261"/>
                    <a:pt x="145" y="261"/>
                    <a:pt x="145" y="261"/>
                  </a:cubicBezTo>
                  <a:cubicBezTo>
                    <a:pt x="145" y="260"/>
                    <a:pt x="145" y="260"/>
                    <a:pt x="145" y="260"/>
                  </a:cubicBezTo>
                  <a:cubicBezTo>
                    <a:pt x="145" y="261"/>
                    <a:pt x="146" y="260"/>
                    <a:pt x="146" y="260"/>
                  </a:cubicBezTo>
                  <a:cubicBezTo>
                    <a:pt x="146" y="260"/>
                    <a:pt x="146" y="260"/>
                    <a:pt x="146" y="260"/>
                  </a:cubicBezTo>
                  <a:cubicBezTo>
                    <a:pt x="146" y="260"/>
                    <a:pt x="146" y="260"/>
                    <a:pt x="146" y="260"/>
                  </a:cubicBezTo>
                  <a:close/>
                  <a:moveTo>
                    <a:pt x="75" y="285"/>
                  </a:moveTo>
                  <a:cubicBezTo>
                    <a:pt x="75" y="285"/>
                    <a:pt x="75" y="285"/>
                    <a:pt x="75" y="285"/>
                  </a:cubicBezTo>
                  <a:cubicBezTo>
                    <a:pt x="75" y="285"/>
                    <a:pt x="75" y="285"/>
                    <a:pt x="75" y="285"/>
                  </a:cubicBezTo>
                  <a:cubicBezTo>
                    <a:pt x="74" y="285"/>
                    <a:pt x="74" y="285"/>
                    <a:pt x="74" y="285"/>
                  </a:cubicBezTo>
                  <a:cubicBezTo>
                    <a:pt x="74" y="285"/>
                    <a:pt x="74" y="285"/>
                    <a:pt x="74" y="285"/>
                  </a:cubicBezTo>
                  <a:cubicBezTo>
                    <a:pt x="74" y="285"/>
                    <a:pt x="74" y="285"/>
                    <a:pt x="74" y="285"/>
                  </a:cubicBezTo>
                  <a:cubicBezTo>
                    <a:pt x="74" y="285"/>
                    <a:pt x="73" y="285"/>
                    <a:pt x="73" y="285"/>
                  </a:cubicBezTo>
                  <a:cubicBezTo>
                    <a:pt x="73" y="285"/>
                    <a:pt x="73" y="285"/>
                    <a:pt x="73" y="285"/>
                  </a:cubicBezTo>
                  <a:cubicBezTo>
                    <a:pt x="73" y="285"/>
                    <a:pt x="73" y="285"/>
                    <a:pt x="73" y="284"/>
                  </a:cubicBezTo>
                  <a:cubicBezTo>
                    <a:pt x="73" y="284"/>
                    <a:pt x="73" y="284"/>
                    <a:pt x="73" y="284"/>
                  </a:cubicBezTo>
                  <a:cubicBezTo>
                    <a:pt x="73" y="284"/>
                    <a:pt x="73" y="284"/>
                    <a:pt x="73" y="284"/>
                  </a:cubicBezTo>
                  <a:cubicBezTo>
                    <a:pt x="73" y="284"/>
                    <a:pt x="73" y="283"/>
                    <a:pt x="73" y="284"/>
                  </a:cubicBezTo>
                  <a:cubicBezTo>
                    <a:pt x="73" y="284"/>
                    <a:pt x="73" y="284"/>
                    <a:pt x="73" y="284"/>
                  </a:cubicBezTo>
                  <a:cubicBezTo>
                    <a:pt x="73" y="284"/>
                    <a:pt x="73" y="284"/>
                    <a:pt x="73" y="284"/>
                  </a:cubicBezTo>
                  <a:cubicBezTo>
                    <a:pt x="73" y="284"/>
                    <a:pt x="73" y="284"/>
                    <a:pt x="73" y="284"/>
                  </a:cubicBezTo>
                  <a:cubicBezTo>
                    <a:pt x="73" y="284"/>
                    <a:pt x="72" y="284"/>
                    <a:pt x="72" y="284"/>
                  </a:cubicBezTo>
                  <a:cubicBezTo>
                    <a:pt x="72" y="284"/>
                    <a:pt x="72" y="284"/>
                    <a:pt x="72" y="284"/>
                  </a:cubicBezTo>
                  <a:cubicBezTo>
                    <a:pt x="72" y="284"/>
                    <a:pt x="72" y="285"/>
                    <a:pt x="72" y="285"/>
                  </a:cubicBezTo>
                  <a:cubicBezTo>
                    <a:pt x="72" y="285"/>
                    <a:pt x="72" y="285"/>
                    <a:pt x="72" y="285"/>
                  </a:cubicBezTo>
                  <a:cubicBezTo>
                    <a:pt x="72" y="285"/>
                    <a:pt x="72" y="285"/>
                    <a:pt x="72" y="286"/>
                  </a:cubicBezTo>
                  <a:cubicBezTo>
                    <a:pt x="72" y="286"/>
                    <a:pt x="72" y="286"/>
                    <a:pt x="71" y="285"/>
                  </a:cubicBezTo>
                  <a:cubicBezTo>
                    <a:pt x="71" y="285"/>
                    <a:pt x="71" y="285"/>
                    <a:pt x="71" y="286"/>
                  </a:cubicBezTo>
                  <a:cubicBezTo>
                    <a:pt x="71" y="286"/>
                    <a:pt x="71" y="286"/>
                    <a:pt x="71" y="286"/>
                  </a:cubicBezTo>
                  <a:cubicBezTo>
                    <a:pt x="71" y="286"/>
                    <a:pt x="71" y="286"/>
                    <a:pt x="71" y="286"/>
                  </a:cubicBezTo>
                  <a:cubicBezTo>
                    <a:pt x="71" y="286"/>
                    <a:pt x="71" y="287"/>
                    <a:pt x="71" y="287"/>
                  </a:cubicBezTo>
                  <a:cubicBezTo>
                    <a:pt x="71" y="287"/>
                    <a:pt x="71" y="287"/>
                    <a:pt x="70" y="287"/>
                  </a:cubicBezTo>
                  <a:cubicBezTo>
                    <a:pt x="70" y="288"/>
                    <a:pt x="71" y="288"/>
                    <a:pt x="71" y="288"/>
                  </a:cubicBezTo>
                  <a:cubicBezTo>
                    <a:pt x="71" y="288"/>
                    <a:pt x="71" y="288"/>
                    <a:pt x="71" y="288"/>
                  </a:cubicBezTo>
                  <a:cubicBezTo>
                    <a:pt x="71" y="287"/>
                    <a:pt x="71" y="287"/>
                    <a:pt x="71" y="287"/>
                  </a:cubicBezTo>
                  <a:cubicBezTo>
                    <a:pt x="71" y="287"/>
                    <a:pt x="72" y="287"/>
                    <a:pt x="72" y="287"/>
                  </a:cubicBezTo>
                  <a:cubicBezTo>
                    <a:pt x="72" y="288"/>
                    <a:pt x="72" y="288"/>
                    <a:pt x="72" y="288"/>
                  </a:cubicBezTo>
                  <a:cubicBezTo>
                    <a:pt x="72" y="287"/>
                    <a:pt x="72" y="287"/>
                    <a:pt x="72" y="287"/>
                  </a:cubicBezTo>
                  <a:cubicBezTo>
                    <a:pt x="72" y="287"/>
                    <a:pt x="72" y="287"/>
                    <a:pt x="72" y="287"/>
                  </a:cubicBezTo>
                  <a:cubicBezTo>
                    <a:pt x="73" y="287"/>
                    <a:pt x="73" y="287"/>
                    <a:pt x="73" y="287"/>
                  </a:cubicBezTo>
                  <a:cubicBezTo>
                    <a:pt x="73" y="287"/>
                    <a:pt x="73" y="287"/>
                    <a:pt x="73" y="287"/>
                  </a:cubicBezTo>
                  <a:cubicBezTo>
                    <a:pt x="74" y="286"/>
                    <a:pt x="74" y="286"/>
                    <a:pt x="74" y="286"/>
                  </a:cubicBezTo>
                  <a:cubicBezTo>
                    <a:pt x="74" y="286"/>
                    <a:pt x="74" y="286"/>
                    <a:pt x="74" y="286"/>
                  </a:cubicBezTo>
                  <a:cubicBezTo>
                    <a:pt x="74" y="286"/>
                    <a:pt x="74" y="286"/>
                    <a:pt x="74" y="286"/>
                  </a:cubicBezTo>
                  <a:cubicBezTo>
                    <a:pt x="74" y="286"/>
                    <a:pt x="74" y="286"/>
                    <a:pt x="74" y="286"/>
                  </a:cubicBezTo>
                  <a:cubicBezTo>
                    <a:pt x="74" y="286"/>
                    <a:pt x="74" y="286"/>
                    <a:pt x="74" y="286"/>
                  </a:cubicBezTo>
                  <a:cubicBezTo>
                    <a:pt x="74" y="286"/>
                    <a:pt x="75" y="286"/>
                    <a:pt x="75" y="286"/>
                  </a:cubicBezTo>
                  <a:cubicBezTo>
                    <a:pt x="75" y="286"/>
                    <a:pt x="75" y="286"/>
                    <a:pt x="75" y="286"/>
                  </a:cubicBezTo>
                  <a:cubicBezTo>
                    <a:pt x="75" y="286"/>
                    <a:pt x="75" y="286"/>
                    <a:pt x="75" y="286"/>
                  </a:cubicBezTo>
                  <a:cubicBezTo>
                    <a:pt x="75" y="286"/>
                    <a:pt x="75" y="286"/>
                    <a:pt x="75" y="286"/>
                  </a:cubicBezTo>
                  <a:cubicBezTo>
                    <a:pt x="75" y="285"/>
                    <a:pt x="75" y="285"/>
                    <a:pt x="75" y="285"/>
                  </a:cubicBezTo>
                  <a:close/>
                  <a:moveTo>
                    <a:pt x="143" y="263"/>
                  </a:moveTo>
                  <a:cubicBezTo>
                    <a:pt x="143" y="263"/>
                    <a:pt x="142" y="263"/>
                    <a:pt x="142" y="264"/>
                  </a:cubicBezTo>
                  <a:cubicBezTo>
                    <a:pt x="142" y="264"/>
                    <a:pt x="142" y="264"/>
                    <a:pt x="142" y="264"/>
                  </a:cubicBezTo>
                  <a:cubicBezTo>
                    <a:pt x="142" y="263"/>
                    <a:pt x="142" y="264"/>
                    <a:pt x="142" y="264"/>
                  </a:cubicBezTo>
                  <a:cubicBezTo>
                    <a:pt x="142" y="264"/>
                    <a:pt x="142" y="264"/>
                    <a:pt x="142" y="264"/>
                  </a:cubicBezTo>
                  <a:cubicBezTo>
                    <a:pt x="142" y="264"/>
                    <a:pt x="142" y="264"/>
                    <a:pt x="142" y="264"/>
                  </a:cubicBezTo>
                  <a:cubicBezTo>
                    <a:pt x="143" y="264"/>
                    <a:pt x="143" y="264"/>
                    <a:pt x="143" y="264"/>
                  </a:cubicBezTo>
                  <a:cubicBezTo>
                    <a:pt x="143" y="264"/>
                    <a:pt x="143" y="264"/>
                    <a:pt x="143" y="264"/>
                  </a:cubicBezTo>
                  <a:cubicBezTo>
                    <a:pt x="143" y="264"/>
                    <a:pt x="143" y="264"/>
                    <a:pt x="143" y="264"/>
                  </a:cubicBezTo>
                  <a:cubicBezTo>
                    <a:pt x="143" y="263"/>
                    <a:pt x="143" y="263"/>
                    <a:pt x="143" y="263"/>
                  </a:cubicBezTo>
                  <a:cubicBezTo>
                    <a:pt x="143" y="263"/>
                    <a:pt x="143" y="263"/>
                    <a:pt x="143" y="263"/>
                  </a:cubicBezTo>
                  <a:cubicBezTo>
                    <a:pt x="143" y="263"/>
                    <a:pt x="143" y="263"/>
                    <a:pt x="143" y="263"/>
                  </a:cubicBezTo>
                  <a:close/>
                  <a:moveTo>
                    <a:pt x="151" y="260"/>
                  </a:moveTo>
                  <a:cubicBezTo>
                    <a:pt x="151" y="260"/>
                    <a:pt x="150" y="260"/>
                    <a:pt x="150" y="260"/>
                  </a:cubicBezTo>
                  <a:cubicBezTo>
                    <a:pt x="150" y="260"/>
                    <a:pt x="150" y="260"/>
                    <a:pt x="149" y="260"/>
                  </a:cubicBezTo>
                  <a:cubicBezTo>
                    <a:pt x="149" y="260"/>
                    <a:pt x="149" y="260"/>
                    <a:pt x="149" y="260"/>
                  </a:cubicBezTo>
                  <a:cubicBezTo>
                    <a:pt x="150" y="260"/>
                    <a:pt x="150" y="260"/>
                    <a:pt x="150" y="260"/>
                  </a:cubicBezTo>
                  <a:cubicBezTo>
                    <a:pt x="150" y="261"/>
                    <a:pt x="151" y="260"/>
                    <a:pt x="151" y="260"/>
                  </a:cubicBezTo>
                  <a:cubicBezTo>
                    <a:pt x="151" y="260"/>
                    <a:pt x="151" y="260"/>
                    <a:pt x="151" y="260"/>
                  </a:cubicBezTo>
                  <a:cubicBezTo>
                    <a:pt x="151" y="260"/>
                    <a:pt x="151" y="260"/>
                    <a:pt x="151" y="260"/>
                  </a:cubicBezTo>
                  <a:close/>
                  <a:moveTo>
                    <a:pt x="77" y="285"/>
                  </a:moveTo>
                  <a:cubicBezTo>
                    <a:pt x="76" y="285"/>
                    <a:pt x="76" y="285"/>
                    <a:pt x="76" y="285"/>
                  </a:cubicBezTo>
                  <a:cubicBezTo>
                    <a:pt x="76" y="285"/>
                    <a:pt x="76" y="285"/>
                    <a:pt x="76" y="285"/>
                  </a:cubicBezTo>
                  <a:cubicBezTo>
                    <a:pt x="76" y="285"/>
                    <a:pt x="76" y="286"/>
                    <a:pt x="76" y="286"/>
                  </a:cubicBezTo>
                  <a:cubicBezTo>
                    <a:pt x="76" y="286"/>
                    <a:pt x="76" y="286"/>
                    <a:pt x="76" y="286"/>
                  </a:cubicBezTo>
                  <a:cubicBezTo>
                    <a:pt x="76" y="286"/>
                    <a:pt x="76" y="286"/>
                    <a:pt x="76" y="286"/>
                  </a:cubicBezTo>
                  <a:cubicBezTo>
                    <a:pt x="76" y="285"/>
                    <a:pt x="77" y="285"/>
                    <a:pt x="77" y="285"/>
                  </a:cubicBezTo>
                  <a:cubicBezTo>
                    <a:pt x="77" y="285"/>
                    <a:pt x="77" y="285"/>
                    <a:pt x="77" y="285"/>
                  </a:cubicBezTo>
                  <a:cubicBezTo>
                    <a:pt x="77" y="285"/>
                    <a:pt x="77" y="285"/>
                    <a:pt x="77" y="285"/>
                  </a:cubicBezTo>
                  <a:close/>
                  <a:moveTo>
                    <a:pt x="40" y="284"/>
                  </a:moveTo>
                  <a:cubicBezTo>
                    <a:pt x="40" y="284"/>
                    <a:pt x="40" y="284"/>
                    <a:pt x="40" y="284"/>
                  </a:cubicBezTo>
                  <a:cubicBezTo>
                    <a:pt x="40" y="284"/>
                    <a:pt x="40" y="284"/>
                    <a:pt x="40" y="285"/>
                  </a:cubicBezTo>
                  <a:cubicBezTo>
                    <a:pt x="41" y="285"/>
                    <a:pt x="41" y="284"/>
                    <a:pt x="41" y="284"/>
                  </a:cubicBezTo>
                  <a:cubicBezTo>
                    <a:pt x="41" y="284"/>
                    <a:pt x="41" y="284"/>
                    <a:pt x="40" y="284"/>
                  </a:cubicBezTo>
                  <a:close/>
                  <a:moveTo>
                    <a:pt x="109" y="278"/>
                  </a:moveTo>
                  <a:cubicBezTo>
                    <a:pt x="109" y="278"/>
                    <a:pt x="108" y="278"/>
                    <a:pt x="108" y="278"/>
                  </a:cubicBezTo>
                  <a:cubicBezTo>
                    <a:pt x="108" y="279"/>
                    <a:pt x="109" y="279"/>
                    <a:pt x="109" y="279"/>
                  </a:cubicBezTo>
                  <a:cubicBezTo>
                    <a:pt x="109" y="279"/>
                    <a:pt x="109" y="278"/>
                    <a:pt x="109" y="278"/>
                  </a:cubicBezTo>
                  <a:cubicBezTo>
                    <a:pt x="109" y="278"/>
                    <a:pt x="109" y="278"/>
                    <a:pt x="109" y="278"/>
                  </a:cubicBezTo>
                  <a:close/>
                  <a:moveTo>
                    <a:pt x="119" y="272"/>
                  </a:moveTo>
                  <a:cubicBezTo>
                    <a:pt x="119" y="272"/>
                    <a:pt x="119" y="273"/>
                    <a:pt x="119" y="273"/>
                  </a:cubicBezTo>
                  <a:cubicBezTo>
                    <a:pt x="119" y="273"/>
                    <a:pt x="119" y="273"/>
                    <a:pt x="119" y="273"/>
                  </a:cubicBezTo>
                  <a:cubicBezTo>
                    <a:pt x="119" y="273"/>
                    <a:pt x="119" y="273"/>
                    <a:pt x="119" y="273"/>
                  </a:cubicBezTo>
                  <a:cubicBezTo>
                    <a:pt x="119" y="272"/>
                    <a:pt x="119" y="272"/>
                    <a:pt x="119" y="272"/>
                  </a:cubicBezTo>
                  <a:close/>
                  <a:moveTo>
                    <a:pt x="77" y="285"/>
                  </a:moveTo>
                  <a:cubicBezTo>
                    <a:pt x="77" y="284"/>
                    <a:pt x="77" y="285"/>
                    <a:pt x="77" y="285"/>
                  </a:cubicBezTo>
                  <a:cubicBezTo>
                    <a:pt x="77" y="285"/>
                    <a:pt x="77" y="285"/>
                    <a:pt x="76" y="285"/>
                  </a:cubicBezTo>
                  <a:cubicBezTo>
                    <a:pt x="77" y="285"/>
                    <a:pt x="77" y="285"/>
                    <a:pt x="77" y="285"/>
                  </a:cubicBezTo>
                  <a:cubicBezTo>
                    <a:pt x="77" y="285"/>
                    <a:pt x="77" y="285"/>
                    <a:pt x="77" y="285"/>
                  </a:cubicBezTo>
                  <a:cubicBezTo>
                    <a:pt x="78" y="285"/>
                    <a:pt x="77" y="285"/>
                    <a:pt x="77" y="285"/>
                  </a:cubicBezTo>
                  <a:close/>
                  <a:moveTo>
                    <a:pt x="149" y="260"/>
                  </a:moveTo>
                  <a:cubicBezTo>
                    <a:pt x="148" y="260"/>
                    <a:pt x="148" y="260"/>
                    <a:pt x="148" y="260"/>
                  </a:cubicBezTo>
                  <a:cubicBezTo>
                    <a:pt x="148" y="261"/>
                    <a:pt x="148" y="260"/>
                    <a:pt x="148" y="261"/>
                  </a:cubicBezTo>
                  <a:cubicBezTo>
                    <a:pt x="149" y="261"/>
                    <a:pt x="149" y="261"/>
                    <a:pt x="149" y="261"/>
                  </a:cubicBezTo>
                  <a:cubicBezTo>
                    <a:pt x="149" y="260"/>
                    <a:pt x="149" y="260"/>
                    <a:pt x="149" y="260"/>
                  </a:cubicBezTo>
                  <a:close/>
                  <a:moveTo>
                    <a:pt x="38" y="283"/>
                  </a:moveTo>
                  <a:cubicBezTo>
                    <a:pt x="38" y="283"/>
                    <a:pt x="38" y="283"/>
                    <a:pt x="38" y="283"/>
                  </a:cubicBezTo>
                  <a:cubicBezTo>
                    <a:pt x="38" y="283"/>
                    <a:pt x="38" y="284"/>
                    <a:pt x="38" y="284"/>
                  </a:cubicBezTo>
                  <a:cubicBezTo>
                    <a:pt x="38" y="284"/>
                    <a:pt x="38" y="284"/>
                    <a:pt x="38" y="284"/>
                  </a:cubicBezTo>
                  <a:cubicBezTo>
                    <a:pt x="38" y="283"/>
                    <a:pt x="38" y="283"/>
                    <a:pt x="38" y="283"/>
                  </a:cubicBezTo>
                  <a:close/>
                  <a:moveTo>
                    <a:pt x="117" y="274"/>
                  </a:moveTo>
                  <a:cubicBezTo>
                    <a:pt x="117" y="273"/>
                    <a:pt x="117" y="274"/>
                    <a:pt x="117" y="274"/>
                  </a:cubicBezTo>
                  <a:cubicBezTo>
                    <a:pt x="117" y="273"/>
                    <a:pt x="116" y="273"/>
                    <a:pt x="116" y="274"/>
                  </a:cubicBezTo>
                  <a:cubicBezTo>
                    <a:pt x="116" y="274"/>
                    <a:pt x="116" y="274"/>
                    <a:pt x="117" y="274"/>
                  </a:cubicBezTo>
                  <a:cubicBezTo>
                    <a:pt x="117" y="274"/>
                    <a:pt x="117" y="274"/>
                    <a:pt x="117" y="274"/>
                  </a:cubicBezTo>
                  <a:cubicBezTo>
                    <a:pt x="117" y="274"/>
                    <a:pt x="117" y="274"/>
                    <a:pt x="117" y="274"/>
                  </a:cubicBezTo>
                  <a:close/>
                  <a:moveTo>
                    <a:pt x="143" y="261"/>
                  </a:moveTo>
                  <a:cubicBezTo>
                    <a:pt x="143" y="261"/>
                    <a:pt x="143" y="261"/>
                    <a:pt x="143" y="262"/>
                  </a:cubicBezTo>
                  <a:cubicBezTo>
                    <a:pt x="143" y="262"/>
                    <a:pt x="143" y="262"/>
                    <a:pt x="143" y="262"/>
                  </a:cubicBezTo>
                  <a:cubicBezTo>
                    <a:pt x="143" y="262"/>
                    <a:pt x="143" y="262"/>
                    <a:pt x="143" y="262"/>
                  </a:cubicBezTo>
                  <a:cubicBezTo>
                    <a:pt x="143" y="261"/>
                    <a:pt x="143" y="261"/>
                    <a:pt x="143" y="261"/>
                  </a:cubicBezTo>
                  <a:close/>
                  <a:moveTo>
                    <a:pt x="116" y="275"/>
                  </a:moveTo>
                  <a:cubicBezTo>
                    <a:pt x="116" y="275"/>
                    <a:pt x="116" y="275"/>
                    <a:pt x="116" y="276"/>
                  </a:cubicBezTo>
                  <a:cubicBezTo>
                    <a:pt x="116" y="276"/>
                    <a:pt x="116" y="276"/>
                    <a:pt x="116" y="276"/>
                  </a:cubicBezTo>
                  <a:cubicBezTo>
                    <a:pt x="116" y="276"/>
                    <a:pt x="116" y="276"/>
                    <a:pt x="116" y="276"/>
                  </a:cubicBezTo>
                  <a:cubicBezTo>
                    <a:pt x="116" y="276"/>
                    <a:pt x="116" y="276"/>
                    <a:pt x="116" y="276"/>
                  </a:cubicBezTo>
                  <a:cubicBezTo>
                    <a:pt x="116" y="276"/>
                    <a:pt x="116" y="276"/>
                    <a:pt x="116" y="276"/>
                  </a:cubicBezTo>
                  <a:cubicBezTo>
                    <a:pt x="117" y="275"/>
                    <a:pt x="117" y="275"/>
                    <a:pt x="117" y="275"/>
                  </a:cubicBezTo>
                  <a:cubicBezTo>
                    <a:pt x="116" y="275"/>
                    <a:pt x="116" y="275"/>
                    <a:pt x="116" y="275"/>
                  </a:cubicBezTo>
                  <a:close/>
                  <a:moveTo>
                    <a:pt x="39" y="286"/>
                  </a:moveTo>
                  <a:cubicBezTo>
                    <a:pt x="39" y="285"/>
                    <a:pt x="39" y="285"/>
                    <a:pt x="39" y="285"/>
                  </a:cubicBezTo>
                  <a:cubicBezTo>
                    <a:pt x="39" y="286"/>
                    <a:pt x="39" y="286"/>
                    <a:pt x="39" y="286"/>
                  </a:cubicBezTo>
                  <a:cubicBezTo>
                    <a:pt x="39" y="286"/>
                    <a:pt x="39" y="286"/>
                    <a:pt x="39" y="286"/>
                  </a:cubicBezTo>
                  <a:cubicBezTo>
                    <a:pt x="39" y="286"/>
                    <a:pt x="39" y="286"/>
                    <a:pt x="39" y="286"/>
                  </a:cubicBezTo>
                  <a:cubicBezTo>
                    <a:pt x="39" y="286"/>
                    <a:pt x="39" y="286"/>
                    <a:pt x="39" y="286"/>
                  </a:cubicBezTo>
                  <a:cubicBezTo>
                    <a:pt x="39" y="286"/>
                    <a:pt x="39" y="286"/>
                    <a:pt x="39" y="286"/>
                  </a:cubicBezTo>
                  <a:close/>
                  <a:moveTo>
                    <a:pt x="23" y="280"/>
                  </a:moveTo>
                  <a:cubicBezTo>
                    <a:pt x="23" y="279"/>
                    <a:pt x="23" y="279"/>
                    <a:pt x="23" y="279"/>
                  </a:cubicBezTo>
                  <a:cubicBezTo>
                    <a:pt x="23" y="280"/>
                    <a:pt x="23" y="280"/>
                    <a:pt x="23" y="280"/>
                  </a:cubicBezTo>
                  <a:cubicBezTo>
                    <a:pt x="23" y="280"/>
                    <a:pt x="23" y="280"/>
                    <a:pt x="23" y="280"/>
                  </a:cubicBezTo>
                  <a:cubicBezTo>
                    <a:pt x="23" y="280"/>
                    <a:pt x="23" y="280"/>
                    <a:pt x="23" y="280"/>
                  </a:cubicBezTo>
                  <a:cubicBezTo>
                    <a:pt x="23" y="279"/>
                    <a:pt x="23" y="280"/>
                    <a:pt x="23" y="280"/>
                  </a:cubicBezTo>
                  <a:close/>
                  <a:moveTo>
                    <a:pt x="78" y="284"/>
                  </a:moveTo>
                  <a:cubicBezTo>
                    <a:pt x="78" y="284"/>
                    <a:pt x="78" y="284"/>
                    <a:pt x="78" y="284"/>
                  </a:cubicBezTo>
                  <a:cubicBezTo>
                    <a:pt x="78" y="284"/>
                    <a:pt x="78" y="284"/>
                    <a:pt x="79" y="284"/>
                  </a:cubicBezTo>
                  <a:cubicBezTo>
                    <a:pt x="79" y="284"/>
                    <a:pt x="79" y="284"/>
                    <a:pt x="78" y="284"/>
                  </a:cubicBezTo>
                  <a:close/>
                  <a:moveTo>
                    <a:pt x="78" y="284"/>
                  </a:moveTo>
                  <a:cubicBezTo>
                    <a:pt x="78" y="284"/>
                    <a:pt x="78" y="284"/>
                    <a:pt x="78" y="284"/>
                  </a:cubicBezTo>
                  <a:cubicBezTo>
                    <a:pt x="78" y="284"/>
                    <a:pt x="78" y="284"/>
                    <a:pt x="78" y="284"/>
                  </a:cubicBezTo>
                  <a:cubicBezTo>
                    <a:pt x="78" y="284"/>
                    <a:pt x="78" y="284"/>
                    <a:pt x="78" y="284"/>
                  </a:cubicBezTo>
                  <a:cubicBezTo>
                    <a:pt x="78" y="284"/>
                    <a:pt x="78" y="284"/>
                    <a:pt x="78" y="284"/>
                  </a:cubicBezTo>
                  <a:close/>
                  <a:moveTo>
                    <a:pt x="11" y="275"/>
                  </a:moveTo>
                  <a:cubicBezTo>
                    <a:pt x="11" y="275"/>
                    <a:pt x="11" y="275"/>
                    <a:pt x="11" y="276"/>
                  </a:cubicBezTo>
                  <a:cubicBezTo>
                    <a:pt x="11" y="276"/>
                    <a:pt x="11" y="276"/>
                    <a:pt x="11" y="276"/>
                  </a:cubicBezTo>
                  <a:cubicBezTo>
                    <a:pt x="11" y="276"/>
                    <a:pt x="11" y="276"/>
                    <a:pt x="11" y="276"/>
                  </a:cubicBezTo>
                  <a:cubicBezTo>
                    <a:pt x="11" y="275"/>
                    <a:pt x="11" y="275"/>
                    <a:pt x="11" y="275"/>
                  </a:cubicBezTo>
                  <a:close/>
                  <a:moveTo>
                    <a:pt x="147" y="261"/>
                  </a:moveTo>
                  <a:cubicBezTo>
                    <a:pt x="147" y="261"/>
                    <a:pt x="147" y="261"/>
                    <a:pt x="147" y="261"/>
                  </a:cubicBezTo>
                  <a:cubicBezTo>
                    <a:pt x="147" y="261"/>
                    <a:pt x="147" y="261"/>
                    <a:pt x="147" y="261"/>
                  </a:cubicBezTo>
                  <a:cubicBezTo>
                    <a:pt x="147" y="261"/>
                    <a:pt x="147" y="261"/>
                    <a:pt x="147" y="261"/>
                  </a:cubicBezTo>
                  <a:close/>
                  <a:moveTo>
                    <a:pt x="79" y="284"/>
                  </a:moveTo>
                  <a:cubicBezTo>
                    <a:pt x="79" y="284"/>
                    <a:pt x="79" y="284"/>
                    <a:pt x="79" y="284"/>
                  </a:cubicBezTo>
                  <a:cubicBezTo>
                    <a:pt x="79" y="284"/>
                    <a:pt x="79" y="284"/>
                    <a:pt x="79" y="284"/>
                  </a:cubicBezTo>
                  <a:close/>
                  <a:moveTo>
                    <a:pt x="56" y="291"/>
                  </a:moveTo>
                  <a:cubicBezTo>
                    <a:pt x="56" y="291"/>
                    <a:pt x="56" y="291"/>
                    <a:pt x="56" y="292"/>
                  </a:cubicBezTo>
                  <a:cubicBezTo>
                    <a:pt x="56" y="292"/>
                    <a:pt x="56" y="292"/>
                    <a:pt x="56" y="292"/>
                  </a:cubicBezTo>
                  <a:cubicBezTo>
                    <a:pt x="57" y="291"/>
                    <a:pt x="57" y="291"/>
                    <a:pt x="56" y="291"/>
                  </a:cubicBezTo>
                  <a:close/>
                  <a:moveTo>
                    <a:pt x="140" y="262"/>
                  </a:moveTo>
                  <a:cubicBezTo>
                    <a:pt x="140" y="262"/>
                    <a:pt x="141" y="262"/>
                    <a:pt x="140" y="262"/>
                  </a:cubicBezTo>
                  <a:cubicBezTo>
                    <a:pt x="140" y="262"/>
                    <a:pt x="140" y="262"/>
                    <a:pt x="140" y="263"/>
                  </a:cubicBezTo>
                  <a:cubicBezTo>
                    <a:pt x="140" y="263"/>
                    <a:pt x="140" y="262"/>
                    <a:pt x="140" y="262"/>
                  </a:cubicBezTo>
                  <a:close/>
                  <a:moveTo>
                    <a:pt x="110" y="277"/>
                  </a:moveTo>
                  <a:cubicBezTo>
                    <a:pt x="110" y="277"/>
                    <a:pt x="109" y="277"/>
                    <a:pt x="109" y="277"/>
                  </a:cubicBezTo>
                  <a:cubicBezTo>
                    <a:pt x="109" y="277"/>
                    <a:pt x="110" y="277"/>
                    <a:pt x="110" y="277"/>
                  </a:cubicBezTo>
                  <a:cubicBezTo>
                    <a:pt x="110" y="277"/>
                    <a:pt x="110" y="277"/>
                    <a:pt x="110" y="277"/>
                  </a:cubicBezTo>
                  <a:cubicBezTo>
                    <a:pt x="110" y="277"/>
                    <a:pt x="110" y="277"/>
                    <a:pt x="110" y="277"/>
                  </a:cubicBezTo>
                  <a:close/>
                  <a:moveTo>
                    <a:pt x="35" y="284"/>
                  </a:moveTo>
                  <a:cubicBezTo>
                    <a:pt x="35" y="284"/>
                    <a:pt x="35" y="284"/>
                    <a:pt x="35" y="284"/>
                  </a:cubicBezTo>
                  <a:cubicBezTo>
                    <a:pt x="35" y="284"/>
                    <a:pt x="35" y="284"/>
                    <a:pt x="35" y="284"/>
                  </a:cubicBezTo>
                  <a:cubicBezTo>
                    <a:pt x="35" y="284"/>
                    <a:pt x="35" y="284"/>
                    <a:pt x="35" y="284"/>
                  </a:cubicBezTo>
                  <a:close/>
                  <a:moveTo>
                    <a:pt x="59" y="288"/>
                  </a:moveTo>
                  <a:cubicBezTo>
                    <a:pt x="58" y="288"/>
                    <a:pt x="58" y="288"/>
                    <a:pt x="58" y="288"/>
                  </a:cubicBezTo>
                  <a:cubicBezTo>
                    <a:pt x="58" y="288"/>
                    <a:pt x="58" y="288"/>
                    <a:pt x="59" y="288"/>
                  </a:cubicBezTo>
                  <a:close/>
                  <a:moveTo>
                    <a:pt x="57" y="290"/>
                  </a:moveTo>
                  <a:cubicBezTo>
                    <a:pt x="57" y="290"/>
                    <a:pt x="57" y="290"/>
                    <a:pt x="57" y="290"/>
                  </a:cubicBezTo>
                  <a:cubicBezTo>
                    <a:pt x="57" y="290"/>
                    <a:pt x="57" y="291"/>
                    <a:pt x="57" y="291"/>
                  </a:cubicBezTo>
                  <a:cubicBezTo>
                    <a:pt x="57" y="291"/>
                    <a:pt x="57" y="290"/>
                    <a:pt x="58" y="291"/>
                  </a:cubicBezTo>
                  <a:cubicBezTo>
                    <a:pt x="58" y="291"/>
                    <a:pt x="58" y="291"/>
                    <a:pt x="58" y="291"/>
                  </a:cubicBezTo>
                  <a:cubicBezTo>
                    <a:pt x="58" y="290"/>
                    <a:pt x="58" y="290"/>
                    <a:pt x="57" y="290"/>
                  </a:cubicBezTo>
                  <a:close/>
                  <a:moveTo>
                    <a:pt x="151" y="259"/>
                  </a:moveTo>
                  <a:cubicBezTo>
                    <a:pt x="152" y="259"/>
                    <a:pt x="152" y="259"/>
                    <a:pt x="152" y="259"/>
                  </a:cubicBezTo>
                  <a:cubicBezTo>
                    <a:pt x="152" y="259"/>
                    <a:pt x="152" y="259"/>
                    <a:pt x="151" y="259"/>
                  </a:cubicBezTo>
                  <a:close/>
                  <a:moveTo>
                    <a:pt x="10" y="276"/>
                  </a:moveTo>
                  <a:cubicBezTo>
                    <a:pt x="10" y="275"/>
                    <a:pt x="10" y="275"/>
                    <a:pt x="10" y="275"/>
                  </a:cubicBezTo>
                  <a:cubicBezTo>
                    <a:pt x="10" y="276"/>
                    <a:pt x="10" y="276"/>
                    <a:pt x="10" y="276"/>
                  </a:cubicBezTo>
                  <a:close/>
                  <a:moveTo>
                    <a:pt x="59" y="286"/>
                  </a:moveTo>
                  <a:cubicBezTo>
                    <a:pt x="59" y="286"/>
                    <a:pt x="59" y="286"/>
                    <a:pt x="59" y="286"/>
                  </a:cubicBezTo>
                  <a:cubicBezTo>
                    <a:pt x="59" y="286"/>
                    <a:pt x="59" y="286"/>
                    <a:pt x="59" y="286"/>
                  </a:cubicBezTo>
                  <a:cubicBezTo>
                    <a:pt x="58" y="286"/>
                    <a:pt x="58" y="286"/>
                    <a:pt x="58" y="286"/>
                  </a:cubicBezTo>
                  <a:cubicBezTo>
                    <a:pt x="58" y="286"/>
                    <a:pt x="58" y="286"/>
                    <a:pt x="58" y="285"/>
                  </a:cubicBezTo>
                  <a:cubicBezTo>
                    <a:pt x="58" y="285"/>
                    <a:pt x="59" y="285"/>
                    <a:pt x="59" y="286"/>
                  </a:cubicBezTo>
                  <a:cubicBezTo>
                    <a:pt x="59" y="286"/>
                    <a:pt x="59" y="286"/>
                    <a:pt x="59" y="286"/>
                  </a:cubicBezTo>
                  <a:close/>
                  <a:moveTo>
                    <a:pt x="59" y="286"/>
                  </a:moveTo>
                  <a:cubicBezTo>
                    <a:pt x="59" y="286"/>
                    <a:pt x="59" y="286"/>
                    <a:pt x="59" y="286"/>
                  </a:cubicBezTo>
                  <a:cubicBezTo>
                    <a:pt x="59" y="286"/>
                    <a:pt x="59" y="286"/>
                    <a:pt x="59" y="286"/>
                  </a:cubicBezTo>
                  <a:cubicBezTo>
                    <a:pt x="59" y="286"/>
                    <a:pt x="59" y="286"/>
                    <a:pt x="59" y="286"/>
                  </a:cubicBezTo>
                  <a:close/>
                  <a:moveTo>
                    <a:pt x="59" y="288"/>
                  </a:moveTo>
                  <a:cubicBezTo>
                    <a:pt x="59" y="288"/>
                    <a:pt x="59" y="288"/>
                    <a:pt x="59" y="288"/>
                  </a:cubicBezTo>
                  <a:cubicBezTo>
                    <a:pt x="59" y="288"/>
                    <a:pt x="59" y="288"/>
                    <a:pt x="59" y="288"/>
                  </a:cubicBezTo>
                  <a:cubicBezTo>
                    <a:pt x="59" y="288"/>
                    <a:pt x="60" y="288"/>
                    <a:pt x="60" y="288"/>
                  </a:cubicBezTo>
                  <a:cubicBezTo>
                    <a:pt x="60" y="288"/>
                    <a:pt x="59" y="288"/>
                    <a:pt x="59" y="288"/>
                  </a:cubicBezTo>
                  <a:close/>
                  <a:moveTo>
                    <a:pt x="119" y="272"/>
                  </a:moveTo>
                  <a:cubicBezTo>
                    <a:pt x="119" y="272"/>
                    <a:pt x="119" y="272"/>
                    <a:pt x="119" y="272"/>
                  </a:cubicBezTo>
                  <a:cubicBezTo>
                    <a:pt x="119" y="272"/>
                    <a:pt x="119" y="272"/>
                    <a:pt x="119" y="272"/>
                  </a:cubicBezTo>
                  <a:cubicBezTo>
                    <a:pt x="119" y="272"/>
                    <a:pt x="119" y="272"/>
                    <a:pt x="119" y="272"/>
                  </a:cubicBezTo>
                  <a:close/>
                  <a:moveTo>
                    <a:pt x="46" y="290"/>
                  </a:moveTo>
                  <a:cubicBezTo>
                    <a:pt x="46" y="290"/>
                    <a:pt x="46" y="290"/>
                    <a:pt x="46" y="290"/>
                  </a:cubicBezTo>
                  <a:cubicBezTo>
                    <a:pt x="46" y="290"/>
                    <a:pt x="45" y="290"/>
                    <a:pt x="45" y="290"/>
                  </a:cubicBezTo>
                  <a:cubicBezTo>
                    <a:pt x="45" y="290"/>
                    <a:pt x="45" y="290"/>
                    <a:pt x="45" y="290"/>
                  </a:cubicBezTo>
                  <a:cubicBezTo>
                    <a:pt x="45" y="289"/>
                    <a:pt x="45" y="289"/>
                    <a:pt x="45" y="289"/>
                  </a:cubicBezTo>
                  <a:cubicBezTo>
                    <a:pt x="44" y="289"/>
                    <a:pt x="44" y="289"/>
                    <a:pt x="44" y="289"/>
                  </a:cubicBezTo>
                  <a:cubicBezTo>
                    <a:pt x="44" y="289"/>
                    <a:pt x="44" y="289"/>
                    <a:pt x="44" y="289"/>
                  </a:cubicBezTo>
                  <a:cubicBezTo>
                    <a:pt x="44" y="288"/>
                    <a:pt x="44" y="288"/>
                    <a:pt x="43" y="288"/>
                  </a:cubicBezTo>
                  <a:cubicBezTo>
                    <a:pt x="43" y="288"/>
                    <a:pt x="43" y="288"/>
                    <a:pt x="43" y="288"/>
                  </a:cubicBezTo>
                  <a:cubicBezTo>
                    <a:pt x="43" y="288"/>
                    <a:pt x="43" y="288"/>
                    <a:pt x="43" y="288"/>
                  </a:cubicBezTo>
                  <a:cubicBezTo>
                    <a:pt x="42" y="287"/>
                    <a:pt x="42" y="287"/>
                    <a:pt x="42" y="287"/>
                  </a:cubicBezTo>
                  <a:cubicBezTo>
                    <a:pt x="41" y="287"/>
                    <a:pt x="41" y="287"/>
                    <a:pt x="41" y="287"/>
                  </a:cubicBezTo>
                  <a:cubicBezTo>
                    <a:pt x="41" y="287"/>
                    <a:pt x="41" y="287"/>
                    <a:pt x="41" y="288"/>
                  </a:cubicBezTo>
                  <a:cubicBezTo>
                    <a:pt x="41" y="288"/>
                    <a:pt x="42" y="288"/>
                    <a:pt x="42" y="288"/>
                  </a:cubicBezTo>
                  <a:cubicBezTo>
                    <a:pt x="42" y="288"/>
                    <a:pt x="43" y="288"/>
                    <a:pt x="43" y="288"/>
                  </a:cubicBezTo>
                  <a:cubicBezTo>
                    <a:pt x="43" y="288"/>
                    <a:pt x="43" y="288"/>
                    <a:pt x="43" y="288"/>
                  </a:cubicBezTo>
                  <a:cubicBezTo>
                    <a:pt x="44" y="289"/>
                    <a:pt x="44" y="289"/>
                    <a:pt x="44" y="289"/>
                  </a:cubicBezTo>
                  <a:cubicBezTo>
                    <a:pt x="44" y="290"/>
                    <a:pt x="45" y="290"/>
                    <a:pt x="45" y="290"/>
                  </a:cubicBezTo>
                  <a:cubicBezTo>
                    <a:pt x="45" y="290"/>
                    <a:pt x="45" y="290"/>
                    <a:pt x="45" y="290"/>
                  </a:cubicBezTo>
                  <a:cubicBezTo>
                    <a:pt x="45" y="290"/>
                    <a:pt x="45" y="290"/>
                    <a:pt x="45" y="290"/>
                  </a:cubicBezTo>
                  <a:cubicBezTo>
                    <a:pt x="46" y="290"/>
                    <a:pt x="46" y="290"/>
                    <a:pt x="46" y="290"/>
                  </a:cubicBezTo>
                  <a:cubicBezTo>
                    <a:pt x="46" y="290"/>
                    <a:pt x="46" y="290"/>
                    <a:pt x="46" y="290"/>
                  </a:cubicBezTo>
                  <a:cubicBezTo>
                    <a:pt x="47" y="290"/>
                    <a:pt x="47" y="290"/>
                    <a:pt x="47" y="290"/>
                  </a:cubicBezTo>
                  <a:cubicBezTo>
                    <a:pt x="47" y="290"/>
                    <a:pt x="47" y="290"/>
                    <a:pt x="47" y="290"/>
                  </a:cubicBezTo>
                  <a:cubicBezTo>
                    <a:pt x="46" y="290"/>
                    <a:pt x="46" y="290"/>
                    <a:pt x="46" y="290"/>
                  </a:cubicBezTo>
                  <a:close/>
                  <a:moveTo>
                    <a:pt x="77" y="284"/>
                  </a:moveTo>
                  <a:cubicBezTo>
                    <a:pt x="77" y="284"/>
                    <a:pt x="77" y="284"/>
                    <a:pt x="77" y="284"/>
                  </a:cubicBezTo>
                  <a:cubicBezTo>
                    <a:pt x="77" y="284"/>
                    <a:pt x="77" y="284"/>
                    <a:pt x="77" y="284"/>
                  </a:cubicBezTo>
                  <a:cubicBezTo>
                    <a:pt x="77" y="284"/>
                    <a:pt x="77" y="284"/>
                    <a:pt x="77" y="284"/>
                  </a:cubicBezTo>
                  <a:cubicBezTo>
                    <a:pt x="77" y="284"/>
                    <a:pt x="77" y="284"/>
                    <a:pt x="77" y="284"/>
                  </a:cubicBezTo>
                  <a:close/>
                  <a:moveTo>
                    <a:pt x="167" y="257"/>
                  </a:moveTo>
                  <a:cubicBezTo>
                    <a:pt x="167" y="256"/>
                    <a:pt x="167" y="256"/>
                    <a:pt x="167" y="256"/>
                  </a:cubicBezTo>
                  <a:cubicBezTo>
                    <a:pt x="167" y="256"/>
                    <a:pt x="167" y="256"/>
                    <a:pt x="167" y="256"/>
                  </a:cubicBezTo>
                  <a:cubicBezTo>
                    <a:pt x="167" y="256"/>
                    <a:pt x="167" y="256"/>
                    <a:pt x="167" y="256"/>
                  </a:cubicBezTo>
                  <a:cubicBezTo>
                    <a:pt x="166" y="256"/>
                    <a:pt x="166" y="256"/>
                    <a:pt x="166" y="256"/>
                  </a:cubicBezTo>
                  <a:cubicBezTo>
                    <a:pt x="166" y="256"/>
                    <a:pt x="165" y="256"/>
                    <a:pt x="165" y="256"/>
                  </a:cubicBezTo>
                  <a:cubicBezTo>
                    <a:pt x="165" y="256"/>
                    <a:pt x="165" y="256"/>
                    <a:pt x="165" y="256"/>
                  </a:cubicBezTo>
                  <a:cubicBezTo>
                    <a:pt x="165" y="256"/>
                    <a:pt x="166" y="256"/>
                    <a:pt x="166" y="256"/>
                  </a:cubicBezTo>
                  <a:cubicBezTo>
                    <a:pt x="166" y="257"/>
                    <a:pt x="166" y="257"/>
                    <a:pt x="166" y="257"/>
                  </a:cubicBezTo>
                  <a:cubicBezTo>
                    <a:pt x="166" y="257"/>
                    <a:pt x="166" y="257"/>
                    <a:pt x="166" y="257"/>
                  </a:cubicBezTo>
                  <a:cubicBezTo>
                    <a:pt x="166" y="257"/>
                    <a:pt x="166" y="257"/>
                    <a:pt x="166" y="257"/>
                  </a:cubicBezTo>
                  <a:cubicBezTo>
                    <a:pt x="166" y="257"/>
                    <a:pt x="167" y="257"/>
                    <a:pt x="167" y="257"/>
                  </a:cubicBezTo>
                  <a:cubicBezTo>
                    <a:pt x="167" y="257"/>
                    <a:pt x="167" y="257"/>
                    <a:pt x="167" y="257"/>
                  </a:cubicBezTo>
                  <a:close/>
                  <a:moveTo>
                    <a:pt x="168" y="250"/>
                  </a:moveTo>
                  <a:cubicBezTo>
                    <a:pt x="168" y="250"/>
                    <a:pt x="168" y="250"/>
                    <a:pt x="168" y="250"/>
                  </a:cubicBezTo>
                  <a:cubicBezTo>
                    <a:pt x="168" y="250"/>
                    <a:pt x="168" y="250"/>
                    <a:pt x="168" y="250"/>
                  </a:cubicBezTo>
                  <a:cubicBezTo>
                    <a:pt x="168" y="251"/>
                    <a:pt x="168" y="251"/>
                    <a:pt x="168" y="251"/>
                  </a:cubicBezTo>
                  <a:cubicBezTo>
                    <a:pt x="168" y="251"/>
                    <a:pt x="168" y="251"/>
                    <a:pt x="168" y="251"/>
                  </a:cubicBezTo>
                  <a:cubicBezTo>
                    <a:pt x="168" y="251"/>
                    <a:pt x="169" y="252"/>
                    <a:pt x="169" y="251"/>
                  </a:cubicBezTo>
                  <a:cubicBezTo>
                    <a:pt x="169" y="251"/>
                    <a:pt x="169" y="251"/>
                    <a:pt x="169" y="251"/>
                  </a:cubicBezTo>
                  <a:cubicBezTo>
                    <a:pt x="169" y="251"/>
                    <a:pt x="169" y="251"/>
                    <a:pt x="169" y="250"/>
                  </a:cubicBezTo>
                  <a:cubicBezTo>
                    <a:pt x="169" y="250"/>
                    <a:pt x="169" y="250"/>
                    <a:pt x="169" y="250"/>
                  </a:cubicBezTo>
                  <a:cubicBezTo>
                    <a:pt x="169" y="250"/>
                    <a:pt x="169" y="250"/>
                    <a:pt x="169" y="250"/>
                  </a:cubicBezTo>
                  <a:cubicBezTo>
                    <a:pt x="169" y="250"/>
                    <a:pt x="169" y="250"/>
                    <a:pt x="169" y="250"/>
                  </a:cubicBezTo>
                  <a:cubicBezTo>
                    <a:pt x="168" y="250"/>
                    <a:pt x="168" y="250"/>
                    <a:pt x="168" y="250"/>
                  </a:cubicBezTo>
                  <a:close/>
                  <a:moveTo>
                    <a:pt x="173" y="248"/>
                  </a:moveTo>
                  <a:cubicBezTo>
                    <a:pt x="173" y="248"/>
                    <a:pt x="173" y="248"/>
                    <a:pt x="173" y="248"/>
                  </a:cubicBezTo>
                  <a:cubicBezTo>
                    <a:pt x="172" y="248"/>
                    <a:pt x="172" y="248"/>
                    <a:pt x="172" y="248"/>
                  </a:cubicBezTo>
                  <a:cubicBezTo>
                    <a:pt x="172" y="248"/>
                    <a:pt x="172" y="248"/>
                    <a:pt x="172" y="248"/>
                  </a:cubicBezTo>
                  <a:cubicBezTo>
                    <a:pt x="172" y="248"/>
                    <a:pt x="172" y="248"/>
                    <a:pt x="172" y="248"/>
                  </a:cubicBezTo>
                  <a:cubicBezTo>
                    <a:pt x="172" y="248"/>
                    <a:pt x="172" y="248"/>
                    <a:pt x="172" y="248"/>
                  </a:cubicBezTo>
                  <a:cubicBezTo>
                    <a:pt x="172" y="248"/>
                    <a:pt x="172" y="248"/>
                    <a:pt x="172" y="248"/>
                  </a:cubicBezTo>
                  <a:cubicBezTo>
                    <a:pt x="172" y="248"/>
                    <a:pt x="172" y="248"/>
                    <a:pt x="172" y="249"/>
                  </a:cubicBezTo>
                  <a:cubicBezTo>
                    <a:pt x="172" y="249"/>
                    <a:pt x="172" y="249"/>
                    <a:pt x="172" y="249"/>
                  </a:cubicBezTo>
                  <a:cubicBezTo>
                    <a:pt x="172" y="249"/>
                    <a:pt x="173" y="249"/>
                    <a:pt x="173" y="249"/>
                  </a:cubicBezTo>
                  <a:cubicBezTo>
                    <a:pt x="173" y="249"/>
                    <a:pt x="173" y="249"/>
                    <a:pt x="173" y="249"/>
                  </a:cubicBezTo>
                  <a:cubicBezTo>
                    <a:pt x="173" y="249"/>
                    <a:pt x="173" y="249"/>
                    <a:pt x="173" y="249"/>
                  </a:cubicBezTo>
                  <a:cubicBezTo>
                    <a:pt x="173" y="249"/>
                    <a:pt x="173" y="249"/>
                    <a:pt x="173" y="248"/>
                  </a:cubicBezTo>
                  <a:cubicBezTo>
                    <a:pt x="173" y="248"/>
                    <a:pt x="173" y="248"/>
                    <a:pt x="173" y="248"/>
                  </a:cubicBezTo>
                  <a:close/>
                  <a:moveTo>
                    <a:pt x="179" y="245"/>
                  </a:moveTo>
                  <a:cubicBezTo>
                    <a:pt x="179" y="245"/>
                    <a:pt x="179" y="246"/>
                    <a:pt x="178" y="246"/>
                  </a:cubicBezTo>
                  <a:cubicBezTo>
                    <a:pt x="178" y="246"/>
                    <a:pt x="178" y="246"/>
                    <a:pt x="178" y="246"/>
                  </a:cubicBezTo>
                  <a:cubicBezTo>
                    <a:pt x="178" y="247"/>
                    <a:pt x="178" y="247"/>
                    <a:pt x="178" y="248"/>
                  </a:cubicBezTo>
                  <a:cubicBezTo>
                    <a:pt x="179" y="248"/>
                    <a:pt x="179" y="248"/>
                    <a:pt x="179" y="248"/>
                  </a:cubicBezTo>
                  <a:cubicBezTo>
                    <a:pt x="179" y="248"/>
                    <a:pt x="179" y="248"/>
                    <a:pt x="179" y="248"/>
                  </a:cubicBezTo>
                  <a:cubicBezTo>
                    <a:pt x="179" y="247"/>
                    <a:pt x="179" y="247"/>
                    <a:pt x="180" y="248"/>
                  </a:cubicBezTo>
                  <a:cubicBezTo>
                    <a:pt x="180" y="248"/>
                    <a:pt x="180" y="248"/>
                    <a:pt x="180" y="248"/>
                  </a:cubicBezTo>
                  <a:cubicBezTo>
                    <a:pt x="180" y="248"/>
                    <a:pt x="180" y="248"/>
                    <a:pt x="180" y="248"/>
                  </a:cubicBezTo>
                  <a:cubicBezTo>
                    <a:pt x="180" y="248"/>
                    <a:pt x="181" y="248"/>
                    <a:pt x="181" y="248"/>
                  </a:cubicBezTo>
                  <a:cubicBezTo>
                    <a:pt x="181" y="248"/>
                    <a:pt x="181" y="248"/>
                    <a:pt x="181" y="247"/>
                  </a:cubicBezTo>
                  <a:cubicBezTo>
                    <a:pt x="180" y="247"/>
                    <a:pt x="180" y="247"/>
                    <a:pt x="180" y="247"/>
                  </a:cubicBezTo>
                  <a:cubicBezTo>
                    <a:pt x="180" y="247"/>
                    <a:pt x="180" y="247"/>
                    <a:pt x="180" y="247"/>
                  </a:cubicBezTo>
                  <a:cubicBezTo>
                    <a:pt x="180" y="246"/>
                    <a:pt x="181" y="246"/>
                    <a:pt x="181" y="246"/>
                  </a:cubicBezTo>
                  <a:cubicBezTo>
                    <a:pt x="181" y="246"/>
                    <a:pt x="182" y="246"/>
                    <a:pt x="182" y="246"/>
                  </a:cubicBezTo>
                  <a:cubicBezTo>
                    <a:pt x="182" y="246"/>
                    <a:pt x="182" y="246"/>
                    <a:pt x="181" y="246"/>
                  </a:cubicBezTo>
                  <a:cubicBezTo>
                    <a:pt x="181" y="246"/>
                    <a:pt x="181" y="246"/>
                    <a:pt x="181" y="246"/>
                  </a:cubicBezTo>
                  <a:cubicBezTo>
                    <a:pt x="181" y="246"/>
                    <a:pt x="180" y="245"/>
                    <a:pt x="181" y="245"/>
                  </a:cubicBezTo>
                  <a:cubicBezTo>
                    <a:pt x="180" y="245"/>
                    <a:pt x="180" y="245"/>
                    <a:pt x="180" y="245"/>
                  </a:cubicBezTo>
                  <a:cubicBezTo>
                    <a:pt x="180" y="245"/>
                    <a:pt x="180" y="245"/>
                    <a:pt x="180" y="245"/>
                  </a:cubicBezTo>
                  <a:cubicBezTo>
                    <a:pt x="180" y="245"/>
                    <a:pt x="180" y="245"/>
                    <a:pt x="180" y="245"/>
                  </a:cubicBezTo>
                  <a:cubicBezTo>
                    <a:pt x="179" y="245"/>
                    <a:pt x="179" y="245"/>
                    <a:pt x="179" y="245"/>
                  </a:cubicBezTo>
                  <a:close/>
                  <a:moveTo>
                    <a:pt x="183" y="245"/>
                  </a:moveTo>
                  <a:cubicBezTo>
                    <a:pt x="183" y="245"/>
                    <a:pt x="183" y="245"/>
                    <a:pt x="183" y="245"/>
                  </a:cubicBezTo>
                  <a:cubicBezTo>
                    <a:pt x="183" y="245"/>
                    <a:pt x="183" y="244"/>
                    <a:pt x="183" y="244"/>
                  </a:cubicBezTo>
                  <a:cubicBezTo>
                    <a:pt x="183" y="244"/>
                    <a:pt x="183" y="244"/>
                    <a:pt x="183" y="244"/>
                  </a:cubicBezTo>
                  <a:cubicBezTo>
                    <a:pt x="182" y="244"/>
                    <a:pt x="182" y="245"/>
                    <a:pt x="182" y="245"/>
                  </a:cubicBezTo>
                  <a:cubicBezTo>
                    <a:pt x="182" y="245"/>
                    <a:pt x="182" y="245"/>
                    <a:pt x="182" y="245"/>
                  </a:cubicBezTo>
                  <a:cubicBezTo>
                    <a:pt x="182" y="245"/>
                    <a:pt x="182" y="245"/>
                    <a:pt x="182" y="245"/>
                  </a:cubicBezTo>
                  <a:cubicBezTo>
                    <a:pt x="182" y="245"/>
                    <a:pt x="182" y="245"/>
                    <a:pt x="182" y="245"/>
                  </a:cubicBezTo>
                  <a:cubicBezTo>
                    <a:pt x="182" y="245"/>
                    <a:pt x="182" y="245"/>
                    <a:pt x="182" y="245"/>
                  </a:cubicBezTo>
                  <a:cubicBezTo>
                    <a:pt x="183" y="245"/>
                    <a:pt x="183" y="245"/>
                    <a:pt x="183" y="245"/>
                  </a:cubicBezTo>
                  <a:close/>
                  <a:moveTo>
                    <a:pt x="185" y="248"/>
                  </a:moveTo>
                  <a:cubicBezTo>
                    <a:pt x="185" y="248"/>
                    <a:pt x="185" y="247"/>
                    <a:pt x="185" y="247"/>
                  </a:cubicBezTo>
                  <a:cubicBezTo>
                    <a:pt x="185" y="247"/>
                    <a:pt x="185" y="247"/>
                    <a:pt x="185" y="247"/>
                  </a:cubicBezTo>
                  <a:cubicBezTo>
                    <a:pt x="185" y="246"/>
                    <a:pt x="185" y="246"/>
                    <a:pt x="185" y="246"/>
                  </a:cubicBezTo>
                  <a:cubicBezTo>
                    <a:pt x="185" y="247"/>
                    <a:pt x="185" y="247"/>
                    <a:pt x="185" y="247"/>
                  </a:cubicBezTo>
                  <a:cubicBezTo>
                    <a:pt x="185" y="247"/>
                    <a:pt x="184" y="247"/>
                    <a:pt x="184" y="248"/>
                  </a:cubicBezTo>
                  <a:cubicBezTo>
                    <a:pt x="184" y="248"/>
                    <a:pt x="184" y="248"/>
                    <a:pt x="184" y="248"/>
                  </a:cubicBezTo>
                  <a:cubicBezTo>
                    <a:pt x="184" y="248"/>
                    <a:pt x="183" y="248"/>
                    <a:pt x="184" y="248"/>
                  </a:cubicBezTo>
                  <a:cubicBezTo>
                    <a:pt x="184" y="248"/>
                    <a:pt x="184" y="249"/>
                    <a:pt x="184" y="249"/>
                  </a:cubicBezTo>
                  <a:cubicBezTo>
                    <a:pt x="184" y="249"/>
                    <a:pt x="184" y="249"/>
                    <a:pt x="183" y="249"/>
                  </a:cubicBezTo>
                  <a:cubicBezTo>
                    <a:pt x="183" y="249"/>
                    <a:pt x="183" y="249"/>
                    <a:pt x="183" y="249"/>
                  </a:cubicBezTo>
                  <a:cubicBezTo>
                    <a:pt x="183" y="249"/>
                    <a:pt x="183" y="249"/>
                    <a:pt x="183" y="249"/>
                  </a:cubicBezTo>
                  <a:cubicBezTo>
                    <a:pt x="183" y="249"/>
                    <a:pt x="183" y="249"/>
                    <a:pt x="183" y="249"/>
                  </a:cubicBezTo>
                  <a:cubicBezTo>
                    <a:pt x="183" y="250"/>
                    <a:pt x="183" y="250"/>
                    <a:pt x="183" y="250"/>
                  </a:cubicBezTo>
                  <a:cubicBezTo>
                    <a:pt x="183" y="250"/>
                    <a:pt x="184" y="250"/>
                    <a:pt x="184" y="250"/>
                  </a:cubicBezTo>
                  <a:cubicBezTo>
                    <a:pt x="184" y="250"/>
                    <a:pt x="184" y="249"/>
                    <a:pt x="184" y="249"/>
                  </a:cubicBezTo>
                  <a:cubicBezTo>
                    <a:pt x="184" y="249"/>
                    <a:pt x="185" y="249"/>
                    <a:pt x="185" y="248"/>
                  </a:cubicBezTo>
                  <a:cubicBezTo>
                    <a:pt x="185" y="248"/>
                    <a:pt x="185" y="248"/>
                    <a:pt x="185" y="248"/>
                  </a:cubicBezTo>
                  <a:cubicBezTo>
                    <a:pt x="185" y="248"/>
                    <a:pt x="185" y="248"/>
                    <a:pt x="185" y="248"/>
                  </a:cubicBezTo>
                  <a:cubicBezTo>
                    <a:pt x="185" y="248"/>
                    <a:pt x="185" y="248"/>
                    <a:pt x="185" y="248"/>
                  </a:cubicBezTo>
                  <a:close/>
                  <a:moveTo>
                    <a:pt x="187" y="248"/>
                  </a:moveTo>
                  <a:cubicBezTo>
                    <a:pt x="187" y="248"/>
                    <a:pt x="187" y="249"/>
                    <a:pt x="187" y="249"/>
                  </a:cubicBezTo>
                  <a:cubicBezTo>
                    <a:pt x="187" y="249"/>
                    <a:pt x="187" y="249"/>
                    <a:pt x="187" y="249"/>
                  </a:cubicBezTo>
                  <a:cubicBezTo>
                    <a:pt x="187" y="249"/>
                    <a:pt x="187" y="249"/>
                    <a:pt x="187" y="249"/>
                  </a:cubicBezTo>
                  <a:cubicBezTo>
                    <a:pt x="187" y="249"/>
                    <a:pt x="187" y="249"/>
                    <a:pt x="187" y="248"/>
                  </a:cubicBezTo>
                  <a:cubicBezTo>
                    <a:pt x="187" y="248"/>
                    <a:pt x="187" y="248"/>
                    <a:pt x="187" y="248"/>
                  </a:cubicBezTo>
                  <a:cubicBezTo>
                    <a:pt x="187" y="248"/>
                    <a:pt x="187" y="247"/>
                    <a:pt x="187" y="247"/>
                  </a:cubicBezTo>
                  <a:cubicBezTo>
                    <a:pt x="187" y="247"/>
                    <a:pt x="187" y="247"/>
                    <a:pt x="187" y="248"/>
                  </a:cubicBezTo>
                  <a:cubicBezTo>
                    <a:pt x="187" y="248"/>
                    <a:pt x="187" y="248"/>
                    <a:pt x="187" y="248"/>
                  </a:cubicBezTo>
                  <a:cubicBezTo>
                    <a:pt x="187" y="248"/>
                    <a:pt x="187" y="248"/>
                    <a:pt x="187" y="248"/>
                  </a:cubicBezTo>
                  <a:close/>
                  <a:moveTo>
                    <a:pt x="188" y="250"/>
                  </a:moveTo>
                  <a:cubicBezTo>
                    <a:pt x="188" y="250"/>
                    <a:pt x="188" y="250"/>
                    <a:pt x="188" y="250"/>
                  </a:cubicBezTo>
                  <a:cubicBezTo>
                    <a:pt x="188" y="250"/>
                    <a:pt x="188" y="250"/>
                    <a:pt x="188" y="250"/>
                  </a:cubicBezTo>
                  <a:cubicBezTo>
                    <a:pt x="188" y="250"/>
                    <a:pt x="188" y="250"/>
                    <a:pt x="188" y="250"/>
                  </a:cubicBezTo>
                  <a:cubicBezTo>
                    <a:pt x="188" y="250"/>
                    <a:pt x="188" y="250"/>
                    <a:pt x="188" y="250"/>
                  </a:cubicBezTo>
                  <a:cubicBezTo>
                    <a:pt x="189" y="250"/>
                    <a:pt x="188" y="250"/>
                    <a:pt x="188" y="250"/>
                  </a:cubicBezTo>
                  <a:cubicBezTo>
                    <a:pt x="188" y="250"/>
                    <a:pt x="188" y="250"/>
                    <a:pt x="188" y="250"/>
                  </a:cubicBezTo>
                  <a:cubicBezTo>
                    <a:pt x="188" y="249"/>
                    <a:pt x="188" y="249"/>
                    <a:pt x="188" y="249"/>
                  </a:cubicBezTo>
                  <a:cubicBezTo>
                    <a:pt x="188" y="249"/>
                    <a:pt x="188" y="249"/>
                    <a:pt x="188" y="249"/>
                  </a:cubicBezTo>
                  <a:cubicBezTo>
                    <a:pt x="188" y="249"/>
                    <a:pt x="188" y="249"/>
                    <a:pt x="188" y="250"/>
                  </a:cubicBezTo>
                  <a:moveTo>
                    <a:pt x="143" y="182"/>
                  </a:moveTo>
                  <a:cubicBezTo>
                    <a:pt x="143" y="182"/>
                    <a:pt x="143" y="182"/>
                    <a:pt x="142" y="182"/>
                  </a:cubicBezTo>
                  <a:cubicBezTo>
                    <a:pt x="142" y="182"/>
                    <a:pt x="142" y="182"/>
                    <a:pt x="142" y="182"/>
                  </a:cubicBezTo>
                  <a:cubicBezTo>
                    <a:pt x="142" y="182"/>
                    <a:pt x="141" y="182"/>
                    <a:pt x="141" y="182"/>
                  </a:cubicBezTo>
                  <a:cubicBezTo>
                    <a:pt x="141" y="182"/>
                    <a:pt x="141" y="182"/>
                    <a:pt x="141" y="182"/>
                  </a:cubicBezTo>
                  <a:cubicBezTo>
                    <a:pt x="141" y="182"/>
                    <a:pt x="141" y="182"/>
                    <a:pt x="141" y="182"/>
                  </a:cubicBezTo>
                  <a:cubicBezTo>
                    <a:pt x="140" y="183"/>
                    <a:pt x="140" y="183"/>
                    <a:pt x="139" y="183"/>
                  </a:cubicBezTo>
                  <a:cubicBezTo>
                    <a:pt x="139" y="183"/>
                    <a:pt x="138" y="183"/>
                    <a:pt x="139" y="184"/>
                  </a:cubicBezTo>
                  <a:cubicBezTo>
                    <a:pt x="139" y="184"/>
                    <a:pt x="139" y="184"/>
                    <a:pt x="139" y="184"/>
                  </a:cubicBezTo>
                  <a:cubicBezTo>
                    <a:pt x="139" y="184"/>
                    <a:pt x="139" y="184"/>
                    <a:pt x="138" y="184"/>
                  </a:cubicBezTo>
                  <a:cubicBezTo>
                    <a:pt x="138" y="184"/>
                    <a:pt x="138" y="184"/>
                    <a:pt x="138" y="184"/>
                  </a:cubicBezTo>
                  <a:cubicBezTo>
                    <a:pt x="137" y="184"/>
                    <a:pt x="137" y="184"/>
                    <a:pt x="137" y="184"/>
                  </a:cubicBezTo>
                  <a:cubicBezTo>
                    <a:pt x="137" y="184"/>
                    <a:pt x="137" y="184"/>
                    <a:pt x="137" y="184"/>
                  </a:cubicBezTo>
                  <a:cubicBezTo>
                    <a:pt x="136" y="184"/>
                    <a:pt x="136" y="184"/>
                    <a:pt x="135" y="184"/>
                  </a:cubicBezTo>
                  <a:cubicBezTo>
                    <a:pt x="135" y="184"/>
                    <a:pt x="135" y="184"/>
                    <a:pt x="135" y="184"/>
                  </a:cubicBezTo>
                  <a:cubicBezTo>
                    <a:pt x="135" y="184"/>
                    <a:pt x="135" y="184"/>
                    <a:pt x="135" y="185"/>
                  </a:cubicBezTo>
                  <a:cubicBezTo>
                    <a:pt x="134" y="185"/>
                    <a:pt x="135" y="185"/>
                    <a:pt x="135" y="185"/>
                  </a:cubicBezTo>
                  <a:cubicBezTo>
                    <a:pt x="135" y="186"/>
                    <a:pt x="135" y="186"/>
                    <a:pt x="135" y="186"/>
                  </a:cubicBezTo>
                  <a:cubicBezTo>
                    <a:pt x="135" y="186"/>
                    <a:pt x="136" y="187"/>
                    <a:pt x="136" y="187"/>
                  </a:cubicBezTo>
                  <a:cubicBezTo>
                    <a:pt x="136" y="187"/>
                    <a:pt x="136" y="187"/>
                    <a:pt x="136" y="187"/>
                  </a:cubicBezTo>
                  <a:cubicBezTo>
                    <a:pt x="136" y="187"/>
                    <a:pt x="136" y="188"/>
                    <a:pt x="137" y="188"/>
                  </a:cubicBezTo>
                  <a:cubicBezTo>
                    <a:pt x="137" y="188"/>
                    <a:pt x="138" y="188"/>
                    <a:pt x="139" y="189"/>
                  </a:cubicBezTo>
                  <a:cubicBezTo>
                    <a:pt x="139" y="189"/>
                    <a:pt x="139" y="189"/>
                    <a:pt x="139" y="189"/>
                  </a:cubicBezTo>
                  <a:cubicBezTo>
                    <a:pt x="140" y="189"/>
                    <a:pt x="141" y="189"/>
                    <a:pt x="141" y="189"/>
                  </a:cubicBezTo>
                  <a:cubicBezTo>
                    <a:pt x="141" y="189"/>
                    <a:pt x="142" y="189"/>
                    <a:pt x="142" y="189"/>
                  </a:cubicBezTo>
                  <a:cubicBezTo>
                    <a:pt x="142" y="190"/>
                    <a:pt x="142" y="190"/>
                    <a:pt x="142" y="190"/>
                  </a:cubicBezTo>
                  <a:cubicBezTo>
                    <a:pt x="142" y="190"/>
                    <a:pt x="142" y="190"/>
                    <a:pt x="142" y="190"/>
                  </a:cubicBezTo>
                  <a:cubicBezTo>
                    <a:pt x="142" y="190"/>
                    <a:pt x="143" y="190"/>
                    <a:pt x="143" y="190"/>
                  </a:cubicBezTo>
                  <a:cubicBezTo>
                    <a:pt x="143" y="190"/>
                    <a:pt x="143" y="190"/>
                    <a:pt x="143" y="190"/>
                  </a:cubicBezTo>
                  <a:cubicBezTo>
                    <a:pt x="143" y="190"/>
                    <a:pt x="143" y="190"/>
                    <a:pt x="142" y="190"/>
                  </a:cubicBezTo>
                  <a:cubicBezTo>
                    <a:pt x="142" y="189"/>
                    <a:pt x="142" y="189"/>
                    <a:pt x="142" y="189"/>
                  </a:cubicBezTo>
                  <a:cubicBezTo>
                    <a:pt x="142" y="189"/>
                    <a:pt x="142" y="189"/>
                    <a:pt x="142" y="189"/>
                  </a:cubicBezTo>
                  <a:cubicBezTo>
                    <a:pt x="143" y="189"/>
                    <a:pt x="143" y="189"/>
                    <a:pt x="143" y="189"/>
                  </a:cubicBezTo>
                  <a:cubicBezTo>
                    <a:pt x="144" y="189"/>
                    <a:pt x="144" y="189"/>
                    <a:pt x="144" y="189"/>
                  </a:cubicBezTo>
                  <a:cubicBezTo>
                    <a:pt x="144" y="189"/>
                    <a:pt x="145" y="189"/>
                    <a:pt x="145" y="189"/>
                  </a:cubicBezTo>
                  <a:cubicBezTo>
                    <a:pt x="145" y="189"/>
                    <a:pt x="145" y="188"/>
                    <a:pt x="145" y="188"/>
                  </a:cubicBezTo>
                  <a:cubicBezTo>
                    <a:pt x="145" y="188"/>
                    <a:pt x="145" y="188"/>
                    <a:pt x="145" y="188"/>
                  </a:cubicBezTo>
                  <a:cubicBezTo>
                    <a:pt x="146" y="188"/>
                    <a:pt x="146" y="188"/>
                    <a:pt x="146" y="188"/>
                  </a:cubicBezTo>
                  <a:cubicBezTo>
                    <a:pt x="147" y="188"/>
                    <a:pt x="147" y="188"/>
                    <a:pt x="147" y="188"/>
                  </a:cubicBezTo>
                  <a:cubicBezTo>
                    <a:pt x="147" y="188"/>
                    <a:pt x="147" y="188"/>
                    <a:pt x="147" y="187"/>
                  </a:cubicBezTo>
                  <a:cubicBezTo>
                    <a:pt x="147" y="187"/>
                    <a:pt x="146" y="187"/>
                    <a:pt x="146" y="187"/>
                  </a:cubicBezTo>
                  <a:cubicBezTo>
                    <a:pt x="146" y="187"/>
                    <a:pt x="146" y="187"/>
                    <a:pt x="146" y="187"/>
                  </a:cubicBezTo>
                  <a:cubicBezTo>
                    <a:pt x="146" y="187"/>
                    <a:pt x="146" y="187"/>
                    <a:pt x="146" y="187"/>
                  </a:cubicBezTo>
                  <a:cubicBezTo>
                    <a:pt x="146" y="187"/>
                    <a:pt x="146" y="186"/>
                    <a:pt x="146" y="186"/>
                  </a:cubicBezTo>
                  <a:cubicBezTo>
                    <a:pt x="146" y="186"/>
                    <a:pt x="146" y="186"/>
                    <a:pt x="146" y="185"/>
                  </a:cubicBezTo>
                  <a:cubicBezTo>
                    <a:pt x="146" y="185"/>
                    <a:pt x="146" y="185"/>
                    <a:pt x="146" y="185"/>
                  </a:cubicBezTo>
                  <a:cubicBezTo>
                    <a:pt x="146" y="185"/>
                    <a:pt x="146" y="185"/>
                    <a:pt x="146" y="184"/>
                  </a:cubicBezTo>
                  <a:cubicBezTo>
                    <a:pt x="146" y="184"/>
                    <a:pt x="146" y="184"/>
                    <a:pt x="146" y="184"/>
                  </a:cubicBezTo>
                  <a:cubicBezTo>
                    <a:pt x="146" y="184"/>
                    <a:pt x="146" y="183"/>
                    <a:pt x="146" y="183"/>
                  </a:cubicBezTo>
                  <a:cubicBezTo>
                    <a:pt x="146" y="183"/>
                    <a:pt x="145" y="183"/>
                    <a:pt x="145" y="183"/>
                  </a:cubicBezTo>
                  <a:cubicBezTo>
                    <a:pt x="145" y="183"/>
                    <a:pt x="145" y="183"/>
                    <a:pt x="145" y="183"/>
                  </a:cubicBezTo>
                  <a:cubicBezTo>
                    <a:pt x="145" y="183"/>
                    <a:pt x="144" y="183"/>
                    <a:pt x="144" y="183"/>
                  </a:cubicBezTo>
                  <a:cubicBezTo>
                    <a:pt x="144" y="183"/>
                    <a:pt x="143" y="183"/>
                    <a:pt x="143" y="182"/>
                  </a:cubicBezTo>
                  <a:cubicBezTo>
                    <a:pt x="143" y="182"/>
                    <a:pt x="143" y="182"/>
                    <a:pt x="143" y="182"/>
                  </a:cubicBezTo>
                  <a:close/>
                  <a:moveTo>
                    <a:pt x="266" y="188"/>
                  </a:moveTo>
                  <a:cubicBezTo>
                    <a:pt x="266" y="188"/>
                    <a:pt x="266" y="189"/>
                    <a:pt x="266" y="189"/>
                  </a:cubicBezTo>
                  <a:cubicBezTo>
                    <a:pt x="266" y="189"/>
                    <a:pt x="266" y="189"/>
                    <a:pt x="266" y="189"/>
                  </a:cubicBezTo>
                  <a:cubicBezTo>
                    <a:pt x="266" y="189"/>
                    <a:pt x="265" y="190"/>
                    <a:pt x="265" y="190"/>
                  </a:cubicBezTo>
                  <a:cubicBezTo>
                    <a:pt x="266" y="190"/>
                    <a:pt x="267" y="189"/>
                    <a:pt x="267" y="189"/>
                  </a:cubicBezTo>
                  <a:cubicBezTo>
                    <a:pt x="267" y="189"/>
                    <a:pt x="268" y="189"/>
                    <a:pt x="268" y="189"/>
                  </a:cubicBezTo>
                  <a:cubicBezTo>
                    <a:pt x="268" y="189"/>
                    <a:pt x="268" y="189"/>
                    <a:pt x="268" y="189"/>
                  </a:cubicBezTo>
                  <a:cubicBezTo>
                    <a:pt x="268" y="189"/>
                    <a:pt x="268" y="188"/>
                    <a:pt x="268" y="188"/>
                  </a:cubicBezTo>
                  <a:cubicBezTo>
                    <a:pt x="268" y="188"/>
                    <a:pt x="268" y="188"/>
                    <a:pt x="269" y="188"/>
                  </a:cubicBezTo>
                  <a:cubicBezTo>
                    <a:pt x="269" y="187"/>
                    <a:pt x="269" y="187"/>
                    <a:pt x="269" y="187"/>
                  </a:cubicBezTo>
                  <a:cubicBezTo>
                    <a:pt x="269" y="187"/>
                    <a:pt x="269" y="186"/>
                    <a:pt x="269" y="186"/>
                  </a:cubicBezTo>
                  <a:cubicBezTo>
                    <a:pt x="270" y="185"/>
                    <a:pt x="271" y="185"/>
                    <a:pt x="271" y="184"/>
                  </a:cubicBezTo>
                  <a:cubicBezTo>
                    <a:pt x="271" y="184"/>
                    <a:pt x="272" y="184"/>
                    <a:pt x="272" y="184"/>
                  </a:cubicBezTo>
                  <a:cubicBezTo>
                    <a:pt x="272" y="183"/>
                    <a:pt x="272" y="183"/>
                    <a:pt x="271" y="183"/>
                  </a:cubicBezTo>
                  <a:cubicBezTo>
                    <a:pt x="271" y="183"/>
                    <a:pt x="271" y="183"/>
                    <a:pt x="271" y="183"/>
                  </a:cubicBezTo>
                  <a:cubicBezTo>
                    <a:pt x="271" y="184"/>
                    <a:pt x="271" y="183"/>
                    <a:pt x="271" y="183"/>
                  </a:cubicBezTo>
                  <a:cubicBezTo>
                    <a:pt x="271" y="183"/>
                    <a:pt x="271" y="183"/>
                    <a:pt x="271" y="183"/>
                  </a:cubicBezTo>
                  <a:cubicBezTo>
                    <a:pt x="271" y="183"/>
                    <a:pt x="270" y="182"/>
                    <a:pt x="270" y="182"/>
                  </a:cubicBezTo>
                  <a:cubicBezTo>
                    <a:pt x="270" y="183"/>
                    <a:pt x="270" y="183"/>
                    <a:pt x="270" y="183"/>
                  </a:cubicBezTo>
                  <a:cubicBezTo>
                    <a:pt x="270" y="183"/>
                    <a:pt x="270" y="183"/>
                    <a:pt x="270" y="184"/>
                  </a:cubicBezTo>
                  <a:cubicBezTo>
                    <a:pt x="270" y="184"/>
                    <a:pt x="270" y="184"/>
                    <a:pt x="270" y="184"/>
                  </a:cubicBezTo>
                  <a:cubicBezTo>
                    <a:pt x="270" y="184"/>
                    <a:pt x="270" y="184"/>
                    <a:pt x="269" y="184"/>
                  </a:cubicBezTo>
                  <a:cubicBezTo>
                    <a:pt x="269" y="185"/>
                    <a:pt x="268" y="186"/>
                    <a:pt x="268" y="186"/>
                  </a:cubicBezTo>
                  <a:cubicBezTo>
                    <a:pt x="268" y="187"/>
                    <a:pt x="267" y="187"/>
                    <a:pt x="267" y="187"/>
                  </a:cubicBezTo>
                  <a:cubicBezTo>
                    <a:pt x="266" y="188"/>
                    <a:pt x="266" y="188"/>
                    <a:pt x="266" y="188"/>
                  </a:cubicBezTo>
                  <a:cubicBezTo>
                    <a:pt x="266" y="188"/>
                    <a:pt x="266" y="188"/>
                    <a:pt x="266" y="188"/>
                  </a:cubicBezTo>
                  <a:cubicBezTo>
                    <a:pt x="266" y="188"/>
                    <a:pt x="266" y="188"/>
                    <a:pt x="266" y="188"/>
                  </a:cubicBezTo>
                  <a:close/>
                  <a:moveTo>
                    <a:pt x="265" y="187"/>
                  </a:moveTo>
                  <a:cubicBezTo>
                    <a:pt x="265" y="187"/>
                    <a:pt x="265" y="187"/>
                    <a:pt x="265" y="187"/>
                  </a:cubicBezTo>
                  <a:cubicBezTo>
                    <a:pt x="265" y="187"/>
                    <a:pt x="265" y="187"/>
                    <a:pt x="265" y="187"/>
                  </a:cubicBezTo>
                  <a:cubicBezTo>
                    <a:pt x="265" y="187"/>
                    <a:pt x="265" y="187"/>
                    <a:pt x="265" y="187"/>
                  </a:cubicBezTo>
                  <a:cubicBezTo>
                    <a:pt x="265" y="187"/>
                    <a:pt x="265" y="186"/>
                    <a:pt x="265" y="186"/>
                  </a:cubicBezTo>
                  <a:cubicBezTo>
                    <a:pt x="265" y="186"/>
                    <a:pt x="265" y="186"/>
                    <a:pt x="265" y="186"/>
                  </a:cubicBezTo>
                  <a:cubicBezTo>
                    <a:pt x="265" y="186"/>
                    <a:pt x="265" y="186"/>
                    <a:pt x="265" y="186"/>
                  </a:cubicBezTo>
                  <a:cubicBezTo>
                    <a:pt x="265" y="187"/>
                    <a:pt x="265" y="187"/>
                    <a:pt x="265" y="187"/>
                  </a:cubicBezTo>
                  <a:cubicBezTo>
                    <a:pt x="265" y="187"/>
                    <a:pt x="265" y="187"/>
                    <a:pt x="265" y="187"/>
                  </a:cubicBezTo>
                  <a:cubicBezTo>
                    <a:pt x="264" y="187"/>
                    <a:pt x="264" y="188"/>
                    <a:pt x="264" y="188"/>
                  </a:cubicBezTo>
                  <a:cubicBezTo>
                    <a:pt x="265" y="188"/>
                    <a:pt x="265" y="188"/>
                    <a:pt x="265" y="188"/>
                  </a:cubicBezTo>
                  <a:cubicBezTo>
                    <a:pt x="265" y="188"/>
                    <a:pt x="265" y="188"/>
                    <a:pt x="265" y="187"/>
                  </a:cubicBezTo>
                  <a:close/>
                  <a:moveTo>
                    <a:pt x="265" y="184"/>
                  </a:moveTo>
                  <a:cubicBezTo>
                    <a:pt x="265" y="184"/>
                    <a:pt x="266" y="184"/>
                    <a:pt x="266" y="185"/>
                  </a:cubicBezTo>
                  <a:cubicBezTo>
                    <a:pt x="266" y="185"/>
                    <a:pt x="266" y="184"/>
                    <a:pt x="266" y="184"/>
                  </a:cubicBezTo>
                  <a:cubicBezTo>
                    <a:pt x="266" y="184"/>
                    <a:pt x="266" y="184"/>
                    <a:pt x="266" y="184"/>
                  </a:cubicBezTo>
                  <a:cubicBezTo>
                    <a:pt x="266" y="183"/>
                    <a:pt x="266" y="183"/>
                    <a:pt x="266" y="183"/>
                  </a:cubicBezTo>
                  <a:cubicBezTo>
                    <a:pt x="267" y="183"/>
                    <a:pt x="267" y="183"/>
                    <a:pt x="267" y="183"/>
                  </a:cubicBezTo>
                  <a:cubicBezTo>
                    <a:pt x="267" y="183"/>
                    <a:pt x="267" y="182"/>
                    <a:pt x="267" y="182"/>
                  </a:cubicBezTo>
                  <a:cubicBezTo>
                    <a:pt x="267" y="182"/>
                    <a:pt x="267" y="182"/>
                    <a:pt x="267" y="182"/>
                  </a:cubicBezTo>
                  <a:cubicBezTo>
                    <a:pt x="267" y="182"/>
                    <a:pt x="267" y="182"/>
                    <a:pt x="267" y="182"/>
                  </a:cubicBezTo>
                  <a:cubicBezTo>
                    <a:pt x="267" y="182"/>
                    <a:pt x="267" y="182"/>
                    <a:pt x="267" y="182"/>
                  </a:cubicBezTo>
                  <a:cubicBezTo>
                    <a:pt x="267" y="181"/>
                    <a:pt x="267" y="181"/>
                    <a:pt x="267" y="181"/>
                  </a:cubicBezTo>
                  <a:cubicBezTo>
                    <a:pt x="267" y="181"/>
                    <a:pt x="267" y="181"/>
                    <a:pt x="267" y="181"/>
                  </a:cubicBezTo>
                  <a:cubicBezTo>
                    <a:pt x="267" y="181"/>
                    <a:pt x="267" y="181"/>
                    <a:pt x="267" y="181"/>
                  </a:cubicBezTo>
                  <a:cubicBezTo>
                    <a:pt x="266" y="181"/>
                    <a:pt x="266" y="181"/>
                    <a:pt x="266" y="181"/>
                  </a:cubicBezTo>
                  <a:cubicBezTo>
                    <a:pt x="266" y="181"/>
                    <a:pt x="266" y="181"/>
                    <a:pt x="265" y="182"/>
                  </a:cubicBezTo>
                  <a:cubicBezTo>
                    <a:pt x="265" y="182"/>
                    <a:pt x="265" y="182"/>
                    <a:pt x="265" y="182"/>
                  </a:cubicBezTo>
                  <a:cubicBezTo>
                    <a:pt x="266" y="183"/>
                    <a:pt x="265" y="183"/>
                    <a:pt x="265" y="183"/>
                  </a:cubicBezTo>
                  <a:cubicBezTo>
                    <a:pt x="265" y="184"/>
                    <a:pt x="265" y="184"/>
                    <a:pt x="265" y="184"/>
                  </a:cubicBezTo>
                  <a:close/>
                  <a:moveTo>
                    <a:pt x="277" y="182"/>
                  </a:moveTo>
                  <a:cubicBezTo>
                    <a:pt x="277" y="182"/>
                    <a:pt x="277" y="182"/>
                    <a:pt x="277" y="182"/>
                  </a:cubicBezTo>
                  <a:cubicBezTo>
                    <a:pt x="277" y="182"/>
                    <a:pt x="277" y="181"/>
                    <a:pt x="277" y="181"/>
                  </a:cubicBezTo>
                  <a:cubicBezTo>
                    <a:pt x="276" y="181"/>
                    <a:pt x="276" y="182"/>
                    <a:pt x="276" y="182"/>
                  </a:cubicBezTo>
                  <a:cubicBezTo>
                    <a:pt x="276" y="182"/>
                    <a:pt x="275" y="182"/>
                    <a:pt x="275" y="181"/>
                  </a:cubicBezTo>
                  <a:cubicBezTo>
                    <a:pt x="275" y="181"/>
                    <a:pt x="275" y="181"/>
                    <a:pt x="275" y="181"/>
                  </a:cubicBezTo>
                  <a:cubicBezTo>
                    <a:pt x="275" y="181"/>
                    <a:pt x="275" y="181"/>
                    <a:pt x="275" y="181"/>
                  </a:cubicBezTo>
                  <a:cubicBezTo>
                    <a:pt x="275" y="181"/>
                    <a:pt x="275" y="181"/>
                    <a:pt x="275" y="181"/>
                  </a:cubicBezTo>
                  <a:cubicBezTo>
                    <a:pt x="275" y="181"/>
                    <a:pt x="274" y="181"/>
                    <a:pt x="274" y="181"/>
                  </a:cubicBezTo>
                  <a:cubicBezTo>
                    <a:pt x="274" y="181"/>
                    <a:pt x="274" y="180"/>
                    <a:pt x="274" y="181"/>
                  </a:cubicBezTo>
                  <a:cubicBezTo>
                    <a:pt x="273" y="181"/>
                    <a:pt x="274" y="181"/>
                    <a:pt x="273" y="181"/>
                  </a:cubicBezTo>
                  <a:cubicBezTo>
                    <a:pt x="273" y="182"/>
                    <a:pt x="273" y="182"/>
                    <a:pt x="273" y="182"/>
                  </a:cubicBezTo>
                  <a:cubicBezTo>
                    <a:pt x="273" y="182"/>
                    <a:pt x="273" y="182"/>
                    <a:pt x="273" y="182"/>
                  </a:cubicBezTo>
                  <a:cubicBezTo>
                    <a:pt x="273" y="183"/>
                    <a:pt x="273" y="183"/>
                    <a:pt x="273" y="183"/>
                  </a:cubicBezTo>
                  <a:cubicBezTo>
                    <a:pt x="273" y="183"/>
                    <a:pt x="273" y="182"/>
                    <a:pt x="273" y="182"/>
                  </a:cubicBezTo>
                  <a:cubicBezTo>
                    <a:pt x="274" y="182"/>
                    <a:pt x="274" y="182"/>
                    <a:pt x="274" y="182"/>
                  </a:cubicBezTo>
                  <a:cubicBezTo>
                    <a:pt x="274" y="182"/>
                    <a:pt x="274" y="182"/>
                    <a:pt x="274" y="182"/>
                  </a:cubicBezTo>
                  <a:cubicBezTo>
                    <a:pt x="274" y="182"/>
                    <a:pt x="274" y="182"/>
                    <a:pt x="274" y="182"/>
                  </a:cubicBezTo>
                  <a:cubicBezTo>
                    <a:pt x="274" y="183"/>
                    <a:pt x="274" y="183"/>
                    <a:pt x="274" y="183"/>
                  </a:cubicBezTo>
                  <a:cubicBezTo>
                    <a:pt x="274" y="183"/>
                    <a:pt x="274" y="183"/>
                    <a:pt x="274" y="183"/>
                  </a:cubicBezTo>
                  <a:cubicBezTo>
                    <a:pt x="274" y="183"/>
                    <a:pt x="274" y="184"/>
                    <a:pt x="274" y="184"/>
                  </a:cubicBezTo>
                  <a:cubicBezTo>
                    <a:pt x="274" y="184"/>
                    <a:pt x="274" y="184"/>
                    <a:pt x="274" y="184"/>
                  </a:cubicBezTo>
                  <a:cubicBezTo>
                    <a:pt x="275" y="184"/>
                    <a:pt x="275" y="183"/>
                    <a:pt x="276" y="183"/>
                  </a:cubicBezTo>
                  <a:cubicBezTo>
                    <a:pt x="276" y="182"/>
                    <a:pt x="276" y="182"/>
                    <a:pt x="277" y="182"/>
                  </a:cubicBezTo>
                  <a:cubicBezTo>
                    <a:pt x="277" y="182"/>
                    <a:pt x="277" y="182"/>
                    <a:pt x="277" y="182"/>
                  </a:cubicBezTo>
                  <a:close/>
                  <a:moveTo>
                    <a:pt x="276" y="181"/>
                  </a:moveTo>
                  <a:cubicBezTo>
                    <a:pt x="276" y="181"/>
                    <a:pt x="276" y="181"/>
                    <a:pt x="276" y="181"/>
                  </a:cubicBezTo>
                  <a:cubicBezTo>
                    <a:pt x="277" y="181"/>
                    <a:pt x="277" y="181"/>
                    <a:pt x="278" y="180"/>
                  </a:cubicBezTo>
                  <a:cubicBezTo>
                    <a:pt x="278" y="180"/>
                    <a:pt x="279" y="180"/>
                    <a:pt x="279" y="179"/>
                  </a:cubicBezTo>
                  <a:cubicBezTo>
                    <a:pt x="279" y="179"/>
                    <a:pt x="279" y="179"/>
                    <a:pt x="279" y="179"/>
                  </a:cubicBezTo>
                  <a:cubicBezTo>
                    <a:pt x="279" y="179"/>
                    <a:pt x="279" y="179"/>
                    <a:pt x="279" y="179"/>
                  </a:cubicBezTo>
                  <a:cubicBezTo>
                    <a:pt x="278" y="179"/>
                    <a:pt x="278" y="180"/>
                    <a:pt x="277" y="180"/>
                  </a:cubicBezTo>
                  <a:cubicBezTo>
                    <a:pt x="277" y="180"/>
                    <a:pt x="277" y="180"/>
                    <a:pt x="277" y="180"/>
                  </a:cubicBezTo>
                  <a:cubicBezTo>
                    <a:pt x="276" y="180"/>
                    <a:pt x="276" y="180"/>
                    <a:pt x="276" y="180"/>
                  </a:cubicBezTo>
                  <a:cubicBezTo>
                    <a:pt x="276" y="180"/>
                    <a:pt x="276" y="181"/>
                    <a:pt x="276" y="181"/>
                  </a:cubicBezTo>
                  <a:close/>
                  <a:moveTo>
                    <a:pt x="359" y="226"/>
                  </a:moveTo>
                  <a:cubicBezTo>
                    <a:pt x="359" y="227"/>
                    <a:pt x="359" y="227"/>
                    <a:pt x="360" y="227"/>
                  </a:cubicBezTo>
                  <a:cubicBezTo>
                    <a:pt x="360" y="227"/>
                    <a:pt x="359" y="227"/>
                    <a:pt x="359" y="227"/>
                  </a:cubicBezTo>
                  <a:cubicBezTo>
                    <a:pt x="359" y="227"/>
                    <a:pt x="359" y="227"/>
                    <a:pt x="359" y="227"/>
                  </a:cubicBezTo>
                  <a:cubicBezTo>
                    <a:pt x="359" y="227"/>
                    <a:pt x="359" y="227"/>
                    <a:pt x="359" y="227"/>
                  </a:cubicBezTo>
                  <a:cubicBezTo>
                    <a:pt x="359" y="227"/>
                    <a:pt x="359" y="227"/>
                    <a:pt x="359" y="228"/>
                  </a:cubicBezTo>
                  <a:cubicBezTo>
                    <a:pt x="360" y="228"/>
                    <a:pt x="360" y="228"/>
                    <a:pt x="360" y="228"/>
                  </a:cubicBezTo>
                  <a:cubicBezTo>
                    <a:pt x="360" y="228"/>
                    <a:pt x="360" y="228"/>
                    <a:pt x="360" y="228"/>
                  </a:cubicBezTo>
                  <a:cubicBezTo>
                    <a:pt x="360" y="228"/>
                    <a:pt x="360" y="229"/>
                    <a:pt x="360" y="229"/>
                  </a:cubicBezTo>
                  <a:cubicBezTo>
                    <a:pt x="360" y="229"/>
                    <a:pt x="360" y="229"/>
                    <a:pt x="360" y="229"/>
                  </a:cubicBezTo>
                  <a:cubicBezTo>
                    <a:pt x="360" y="230"/>
                    <a:pt x="360" y="230"/>
                    <a:pt x="360" y="230"/>
                  </a:cubicBezTo>
                  <a:cubicBezTo>
                    <a:pt x="360" y="230"/>
                    <a:pt x="360" y="231"/>
                    <a:pt x="360" y="231"/>
                  </a:cubicBezTo>
                  <a:cubicBezTo>
                    <a:pt x="360" y="231"/>
                    <a:pt x="360" y="232"/>
                    <a:pt x="360" y="232"/>
                  </a:cubicBezTo>
                  <a:cubicBezTo>
                    <a:pt x="360" y="232"/>
                    <a:pt x="360" y="233"/>
                    <a:pt x="361" y="232"/>
                  </a:cubicBezTo>
                  <a:cubicBezTo>
                    <a:pt x="361" y="232"/>
                    <a:pt x="361" y="233"/>
                    <a:pt x="361" y="232"/>
                  </a:cubicBezTo>
                  <a:cubicBezTo>
                    <a:pt x="362" y="232"/>
                    <a:pt x="362" y="232"/>
                    <a:pt x="362" y="232"/>
                  </a:cubicBezTo>
                  <a:cubicBezTo>
                    <a:pt x="362" y="232"/>
                    <a:pt x="362" y="232"/>
                    <a:pt x="362" y="232"/>
                  </a:cubicBezTo>
                  <a:cubicBezTo>
                    <a:pt x="362" y="232"/>
                    <a:pt x="362" y="232"/>
                    <a:pt x="362" y="232"/>
                  </a:cubicBezTo>
                  <a:cubicBezTo>
                    <a:pt x="362" y="232"/>
                    <a:pt x="362" y="232"/>
                    <a:pt x="363" y="232"/>
                  </a:cubicBezTo>
                  <a:cubicBezTo>
                    <a:pt x="363" y="232"/>
                    <a:pt x="363" y="232"/>
                    <a:pt x="363" y="232"/>
                  </a:cubicBezTo>
                  <a:cubicBezTo>
                    <a:pt x="364" y="232"/>
                    <a:pt x="364" y="232"/>
                    <a:pt x="364" y="232"/>
                  </a:cubicBezTo>
                  <a:cubicBezTo>
                    <a:pt x="364" y="232"/>
                    <a:pt x="364" y="231"/>
                    <a:pt x="364" y="231"/>
                  </a:cubicBezTo>
                  <a:cubicBezTo>
                    <a:pt x="364" y="231"/>
                    <a:pt x="364" y="231"/>
                    <a:pt x="364" y="231"/>
                  </a:cubicBezTo>
                  <a:cubicBezTo>
                    <a:pt x="364" y="231"/>
                    <a:pt x="364" y="231"/>
                    <a:pt x="364" y="231"/>
                  </a:cubicBezTo>
                  <a:cubicBezTo>
                    <a:pt x="364" y="231"/>
                    <a:pt x="364" y="231"/>
                    <a:pt x="364" y="231"/>
                  </a:cubicBezTo>
                  <a:cubicBezTo>
                    <a:pt x="364" y="230"/>
                    <a:pt x="364" y="230"/>
                    <a:pt x="364" y="230"/>
                  </a:cubicBezTo>
                  <a:cubicBezTo>
                    <a:pt x="364" y="230"/>
                    <a:pt x="364" y="230"/>
                    <a:pt x="363" y="230"/>
                  </a:cubicBezTo>
                  <a:cubicBezTo>
                    <a:pt x="363" y="230"/>
                    <a:pt x="363" y="230"/>
                    <a:pt x="363" y="230"/>
                  </a:cubicBezTo>
                  <a:cubicBezTo>
                    <a:pt x="363" y="230"/>
                    <a:pt x="363" y="230"/>
                    <a:pt x="363" y="230"/>
                  </a:cubicBezTo>
                  <a:cubicBezTo>
                    <a:pt x="363" y="230"/>
                    <a:pt x="363" y="230"/>
                    <a:pt x="363" y="229"/>
                  </a:cubicBezTo>
                  <a:cubicBezTo>
                    <a:pt x="363" y="229"/>
                    <a:pt x="363" y="229"/>
                    <a:pt x="363" y="229"/>
                  </a:cubicBezTo>
                  <a:cubicBezTo>
                    <a:pt x="363" y="229"/>
                    <a:pt x="363" y="229"/>
                    <a:pt x="363" y="229"/>
                  </a:cubicBezTo>
                  <a:cubicBezTo>
                    <a:pt x="363" y="228"/>
                    <a:pt x="363" y="228"/>
                    <a:pt x="362" y="228"/>
                  </a:cubicBezTo>
                  <a:cubicBezTo>
                    <a:pt x="362" y="228"/>
                    <a:pt x="362" y="228"/>
                    <a:pt x="362" y="228"/>
                  </a:cubicBezTo>
                  <a:cubicBezTo>
                    <a:pt x="363" y="228"/>
                    <a:pt x="363" y="228"/>
                    <a:pt x="363" y="228"/>
                  </a:cubicBezTo>
                  <a:cubicBezTo>
                    <a:pt x="363" y="228"/>
                    <a:pt x="363" y="228"/>
                    <a:pt x="363" y="228"/>
                  </a:cubicBezTo>
                  <a:cubicBezTo>
                    <a:pt x="363" y="228"/>
                    <a:pt x="363" y="229"/>
                    <a:pt x="363" y="229"/>
                  </a:cubicBezTo>
                  <a:cubicBezTo>
                    <a:pt x="363" y="229"/>
                    <a:pt x="364" y="229"/>
                    <a:pt x="364" y="229"/>
                  </a:cubicBezTo>
                  <a:cubicBezTo>
                    <a:pt x="364" y="230"/>
                    <a:pt x="364" y="230"/>
                    <a:pt x="365" y="230"/>
                  </a:cubicBezTo>
                  <a:cubicBezTo>
                    <a:pt x="365" y="230"/>
                    <a:pt x="365" y="231"/>
                    <a:pt x="365" y="230"/>
                  </a:cubicBezTo>
                  <a:cubicBezTo>
                    <a:pt x="365" y="230"/>
                    <a:pt x="365" y="230"/>
                    <a:pt x="365" y="230"/>
                  </a:cubicBezTo>
                  <a:cubicBezTo>
                    <a:pt x="365" y="229"/>
                    <a:pt x="365" y="229"/>
                    <a:pt x="365" y="229"/>
                  </a:cubicBezTo>
                  <a:cubicBezTo>
                    <a:pt x="365" y="229"/>
                    <a:pt x="365" y="229"/>
                    <a:pt x="365" y="229"/>
                  </a:cubicBezTo>
                  <a:cubicBezTo>
                    <a:pt x="365" y="229"/>
                    <a:pt x="365" y="229"/>
                    <a:pt x="365" y="229"/>
                  </a:cubicBezTo>
                  <a:cubicBezTo>
                    <a:pt x="365" y="229"/>
                    <a:pt x="365" y="229"/>
                    <a:pt x="365" y="229"/>
                  </a:cubicBezTo>
                  <a:cubicBezTo>
                    <a:pt x="365" y="230"/>
                    <a:pt x="365" y="230"/>
                    <a:pt x="365" y="230"/>
                  </a:cubicBezTo>
                  <a:cubicBezTo>
                    <a:pt x="365" y="230"/>
                    <a:pt x="365" y="230"/>
                    <a:pt x="365" y="231"/>
                  </a:cubicBezTo>
                  <a:cubicBezTo>
                    <a:pt x="365" y="231"/>
                    <a:pt x="365" y="231"/>
                    <a:pt x="365" y="231"/>
                  </a:cubicBezTo>
                  <a:cubicBezTo>
                    <a:pt x="365" y="231"/>
                    <a:pt x="364" y="231"/>
                    <a:pt x="364" y="231"/>
                  </a:cubicBezTo>
                  <a:cubicBezTo>
                    <a:pt x="364" y="231"/>
                    <a:pt x="365" y="232"/>
                    <a:pt x="365" y="232"/>
                  </a:cubicBezTo>
                  <a:cubicBezTo>
                    <a:pt x="365" y="232"/>
                    <a:pt x="365" y="232"/>
                    <a:pt x="365" y="232"/>
                  </a:cubicBezTo>
                  <a:cubicBezTo>
                    <a:pt x="365" y="231"/>
                    <a:pt x="365" y="231"/>
                    <a:pt x="365" y="231"/>
                  </a:cubicBezTo>
                  <a:cubicBezTo>
                    <a:pt x="365" y="231"/>
                    <a:pt x="365" y="231"/>
                    <a:pt x="365" y="231"/>
                  </a:cubicBezTo>
                  <a:cubicBezTo>
                    <a:pt x="365" y="232"/>
                    <a:pt x="365" y="232"/>
                    <a:pt x="365" y="232"/>
                  </a:cubicBezTo>
                  <a:cubicBezTo>
                    <a:pt x="366" y="232"/>
                    <a:pt x="366" y="232"/>
                    <a:pt x="366" y="232"/>
                  </a:cubicBezTo>
                  <a:cubicBezTo>
                    <a:pt x="366" y="232"/>
                    <a:pt x="366" y="232"/>
                    <a:pt x="367" y="232"/>
                  </a:cubicBezTo>
                  <a:cubicBezTo>
                    <a:pt x="367" y="232"/>
                    <a:pt x="366" y="231"/>
                    <a:pt x="366" y="231"/>
                  </a:cubicBezTo>
                  <a:cubicBezTo>
                    <a:pt x="366" y="231"/>
                    <a:pt x="366" y="231"/>
                    <a:pt x="366" y="231"/>
                  </a:cubicBezTo>
                  <a:cubicBezTo>
                    <a:pt x="367" y="231"/>
                    <a:pt x="367" y="231"/>
                    <a:pt x="367" y="231"/>
                  </a:cubicBezTo>
                  <a:cubicBezTo>
                    <a:pt x="367" y="231"/>
                    <a:pt x="367" y="231"/>
                    <a:pt x="367" y="231"/>
                  </a:cubicBezTo>
                  <a:cubicBezTo>
                    <a:pt x="367" y="231"/>
                    <a:pt x="367" y="231"/>
                    <a:pt x="368" y="231"/>
                  </a:cubicBezTo>
                  <a:cubicBezTo>
                    <a:pt x="368" y="231"/>
                    <a:pt x="368" y="231"/>
                    <a:pt x="368" y="230"/>
                  </a:cubicBezTo>
                  <a:cubicBezTo>
                    <a:pt x="367" y="230"/>
                    <a:pt x="367" y="230"/>
                    <a:pt x="367" y="230"/>
                  </a:cubicBezTo>
                  <a:cubicBezTo>
                    <a:pt x="367" y="230"/>
                    <a:pt x="367" y="230"/>
                    <a:pt x="367" y="230"/>
                  </a:cubicBezTo>
                  <a:cubicBezTo>
                    <a:pt x="367" y="230"/>
                    <a:pt x="366" y="229"/>
                    <a:pt x="366" y="229"/>
                  </a:cubicBezTo>
                  <a:cubicBezTo>
                    <a:pt x="366" y="228"/>
                    <a:pt x="366" y="228"/>
                    <a:pt x="365" y="228"/>
                  </a:cubicBezTo>
                  <a:cubicBezTo>
                    <a:pt x="365" y="228"/>
                    <a:pt x="365" y="228"/>
                    <a:pt x="365" y="229"/>
                  </a:cubicBezTo>
                  <a:cubicBezTo>
                    <a:pt x="365" y="228"/>
                    <a:pt x="365" y="228"/>
                    <a:pt x="365" y="228"/>
                  </a:cubicBezTo>
                  <a:cubicBezTo>
                    <a:pt x="365" y="228"/>
                    <a:pt x="365" y="228"/>
                    <a:pt x="365" y="228"/>
                  </a:cubicBezTo>
                  <a:cubicBezTo>
                    <a:pt x="365" y="228"/>
                    <a:pt x="365" y="227"/>
                    <a:pt x="365" y="227"/>
                  </a:cubicBezTo>
                  <a:cubicBezTo>
                    <a:pt x="365" y="227"/>
                    <a:pt x="365" y="227"/>
                    <a:pt x="365" y="227"/>
                  </a:cubicBezTo>
                  <a:cubicBezTo>
                    <a:pt x="365" y="227"/>
                    <a:pt x="365" y="227"/>
                    <a:pt x="365" y="227"/>
                  </a:cubicBezTo>
                  <a:cubicBezTo>
                    <a:pt x="365" y="226"/>
                    <a:pt x="364" y="226"/>
                    <a:pt x="364" y="226"/>
                  </a:cubicBezTo>
                  <a:cubicBezTo>
                    <a:pt x="364" y="226"/>
                    <a:pt x="364" y="226"/>
                    <a:pt x="364" y="226"/>
                  </a:cubicBezTo>
                  <a:cubicBezTo>
                    <a:pt x="364" y="226"/>
                    <a:pt x="363" y="226"/>
                    <a:pt x="363" y="226"/>
                  </a:cubicBezTo>
                  <a:cubicBezTo>
                    <a:pt x="363" y="226"/>
                    <a:pt x="363" y="226"/>
                    <a:pt x="363" y="226"/>
                  </a:cubicBezTo>
                  <a:cubicBezTo>
                    <a:pt x="363" y="226"/>
                    <a:pt x="363" y="226"/>
                    <a:pt x="363" y="227"/>
                  </a:cubicBezTo>
                  <a:cubicBezTo>
                    <a:pt x="363" y="226"/>
                    <a:pt x="363" y="226"/>
                    <a:pt x="362" y="226"/>
                  </a:cubicBezTo>
                  <a:cubicBezTo>
                    <a:pt x="362" y="226"/>
                    <a:pt x="362" y="226"/>
                    <a:pt x="362" y="226"/>
                  </a:cubicBezTo>
                  <a:cubicBezTo>
                    <a:pt x="362" y="225"/>
                    <a:pt x="361" y="225"/>
                    <a:pt x="361" y="225"/>
                  </a:cubicBezTo>
                  <a:cubicBezTo>
                    <a:pt x="361" y="225"/>
                    <a:pt x="361" y="225"/>
                    <a:pt x="360" y="225"/>
                  </a:cubicBezTo>
                  <a:cubicBezTo>
                    <a:pt x="360" y="225"/>
                    <a:pt x="360" y="225"/>
                    <a:pt x="360" y="225"/>
                  </a:cubicBezTo>
                  <a:cubicBezTo>
                    <a:pt x="359" y="225"/>
                    <a:pt x="359" y="225"/>
                    <a:pt x="358" y="225"/>
                  </a:cubicBezTo>
                  <a:cubicBezTo>
                    <a:pt x="358" y="225"/>
                    <a:pt x="358" y="225"/>
                    <a:pt x="358" y="226"/>
                  </a:cubicBezTo>
                  <a:cubicBezTo>
                    <a:pt x="358" y="226"/>
                    <a:pt x="359" y="226"/>
                    <a:pt x="359" y="226"/>
                  </a:cubicBezTo>
                  <a:close/>
                  <a:moveTo>
                    <a:pt x="359" y="234"/>
                  </a:moveTo>
                  <a:cubicBezTo>
                    <a:pt x="359" y="233"/>
                    <a:pt x="359" y="233"/>
                    <a:pt x="359" y="233"/>
                  </a:cubicBezTo>
                  <a:cubicBezTo>
                    <a:pt x="359" y="233"/>
                    <a:pt x="359" y="233"/>
                    <a:pt x="359" y="233"/>
                  </a:cubicBezTo>
                  <a:cubicBezTo>
                    <a:pt x="359" y="233"/>
                    <a:pt x="359" y="233"/>
                    <a:pt x="358" y="233"/>
                  </a:cubicBezTo>
                  <a:cubicBezTo>
                    <a:pt x="359" y="233"/>
                    <a:pt x="359" y="232"/>
                    <a:pt x="359" y="233"/>
                  </a:cubicBezTo>
                  <a:cubicBezTo>
                    <a:pt x="359" y="233"/>
                    <a:pt x="359" y="232"/>
                    <a:pt x="359" y="232"/>
                  </a:cubicBezTo>
                  <a:cubicBezTo>
                    <a:pt x="359" y="232"/>
                    <a:pt x="359" y="232"/>
                    <a:pt x="359" y="232"/>
                  </a:cubicBezTo>
                  <a:cubicBezTo>
                    <a:pt x="359" y="232"/>
                    <a:pt x="358" y="232"/>
                    <a:pt x="358" y="232"/>
                  </a:cubicBezTo>
                  <a:cubicBezTo>
                    <a:pt x="359" y="232"/>
                    <a:pt x="359" y="232"/>
                    <a:pt x="359" y="231"/>
                  </a:cubicBezTo>
                  <a:cubicBezTo>
                    <a:pt x="359" y="231"/>
                    <a:pt x="359" y="231"/>
                    <a:pt x="359" y="231"/>
                  </a:cubicBezTo>
                  <a:cubicBezTo>
                    <a:pt x="359" y="231"/>
                    <a:pt x="359" y="231"/>
                    <a:pt x="359" y="230"/>
                  </a:cubicBezTo>
                  <a:cubicBezTo>
                    <a:pt x="359" y="230"/>
                    <a:pt x="359" y="230"/>
                    <a:pt x="360" y="231"/>
                  </a:cubicBezTo>
                  <a:cubicBezTo>
                    <a:pt x="360" y="231"/>
                    <a:pt x="360" y="231"/>
                    <a:pt x="360" y="231"/>
                  </a:cubicBezTo>
                  <a:cubicBezTo>
                    <a:pt x="360" y="231"/>
                    <a:pt x="360" y="231"/>
                    <a:pt x="360" y="230"/>
                  </a:cubicBezTo>
                  <a:cubicBezTo>
                    <a:pt x="360" y="230"/>
                    <a:pt x="360" y="230"/>
                    <a:pt x="360" y="230"/>
                  </a:cubicBezTo>
                  <a:cubicBezTo>
                    <a:pt x="360" y="230"/>
                    <a:pt x="360" y="230"/>
                    <a:pt x="360" y="230"/>
                  </a:cubicBezTo>
                  <a:cubicBezTo>
                    <a:pt x="360" y="229"/>
                    <a:pt x="360" y="229"/>
                    <a:pt x="360" y="229"/>
                  </a:cubicBezTo>
                  <a:cubicBezTo>
                    <a:pt x="360" y="229"/>
                    <a:pt x="360" y="228"/>
                    <a:pt x="360" y="228"/>
                  </a:cubicBezTo>
                  <a:cubicBezTo>
                    <a:pt x="360" y="228"/>
                    <a:pt x="359" y="228"/>
                    <a:pt x="359" y="228"/>
                  </a:cubicBezTo>
                  <a:cubicBezTo>
                    <a:pt x="359" y="228"/>
                    <a:pt x="359" y="228"/>
                    <a:pt x="359" y="228"/>
                  </a:cubicBezTo>
                  <a:cubicBezTo>
                    <a:pt x="359" y="228"/>
                    <a:pt x="359" y="228"/>
                    <a:pt x="359" y="229"/>
                  </a:cubicBezTo>
                  <a:cubicBezTo>
                    <a:pt x="359" y="229"/>
                    <a:pt x="359" y="229"/>
                    <a:pt x="359" y="229"/>
                  </a:cubicBezTo>
                  <a:cubicBezTo>
                    <a:pt x="359" y="229"/>
                    <a:pt x="359" y="229"/>
                    <a:pt x="359" y="229"/>
                  </a:cubicBezTo>
                  <a:cubicBezTo>
                    <a:pt x="359" y="230"/>
                    <a:pt x="359" y="230"/>
                    <a:pt x="358" y="230"/>
                  </a:cubicBezTo>
                  <a:cubicBezTo>
                    <a:pt x="358" y="230"/>
                    <a:pt x="358" y="230"/>
                    <a:pt x="358" y="230"/>
                  </a:cubicBezTo>
                  <a:cubicBezTo>
                    <a:pt x="358" y="230"/>
                    <a:pt x="358" y="230"/>
                    <a:pt x="358" y="230"/>
                  </a:cubicBezTo>
                  <a:cubicBezTo>
                    <a:pt x="358" y="230"/>
                    <a:pt x="359" y="229"/>
                    <a:pt x="359" y="229"/>
                  </a:cubicBezTo>
                  <a:cubicBezTo>
                    <a:pt x="358" y="228"/>
                    <a:pt x="358" y="228"/>
                    <a:pt x="358" y="228"/>
                  </a:cubicBezTo>
                  <a:cubicBezTo>
                    <a:pt x="358" y="228"/>
                    <a:pt x="358" y="228"/>
                    <a:pt x="358" y="228"/>
                  </a:cubicBezTo>
                  <a:cubicBezTo>
                    <a:pt x="358" y="228"/>
                    <a:pt x="358" y="228"/>
                    <a:pt x="358" y="227"/>
                  </a:cubicBezTo>
                  <a:cubicBezTo>
                    <a:pt x="358" y="227"/>
                    <a:pt x="358" y="227"/>
                    <a:pt x="358" y="227"/>
                  </a:cubicBezTo>
                  <a:cubicBezTo>
                    <a:pt x="358" y="227"/>
                    <a:pt x="357" y="227"/>
                    <a:pt x="357" y="227"/>
                  </a:cubicBezTo>
                  <a:cubicBezTo>
                    <a:pt x="357" y="227"/>
                    <a:pt x="357" y="227"/>
                    <a:pt x="357" y="227"/>
                  </a:cubicBezTo>
                  <a:cubicBezTo>
                    <a:pt x="357" y="227"/>
                    <a:pt x="357" y="227"/>
                    <a:pt x="357" y="228"/>
                  </a:cubicBezTo>
                  <a:cubicBezTo>
                    <a:pt x="357" y="228"/>
                    <a:pt x="357" y="227"/>
                    <a:pt x="357" y="227"/>
                  </a:cubicBezTo>
                  <a:cubicBezTo>
                    <a:pt x="356" y="227"/>
                    <a:pt x="356" y="227"/>
                    <a:pt x="356" y="227"/>
                  </a:cubicBezTo>
                  <a:cubicBezTo>
                    <a:pt x="356" y="227"/>
                    <a:pt x="356" y="227"/>
                    <a:pt x="356" y="228"/>
                  </a:cubicBezTo>
                  <a:cubicBezTo>
                    <a:pt x="356" y="228"/>
                    <a:pt x="356" y="228"/>
                    <a:pt x="356" y="228"/>
                  </a:cubicBezTo>
                  <a:cubicBezTo>
                    <a:pt x="356" y="228"/>
                    <a:pt x="356" y="228"/>
                    <a:pt x="356" y="228"/>
                  </a:cubicBezTo>
                  <a:cubicBezTo>
                    <a:pt x="356" y="228"/>
                    <a:pt x="356" y="228"/>
                    <a:pt x="356" y="228"/>
                  </a:cubicBezTo>
                  <a:cubicBezTo>
                    <a:pt x="356" y="228"/>
                    <a:pt x="356" y="228"/>
                    <a:pt x="356" y="228"/>
                  </a:cubicBezTo>
                  <a:cubicBezTo>
                    <a:pt x="356" y="228"/>
                    <a:pt x="356" y="228"/>
                    <a:pt x="356" y="228"/>
                  </a:cubicBezTo>
                  <a:cubicBezTo>
                    <a:pt x="356" y="228"/>
                    <a:pt x="356" y="227"/>
                    <a:pt x="355" y="227"/>
                  </a:cubicBezTo>
                  <a:cubicBezTo>
                    <a:pt x="355" y="228"/>
                    <a:pt x="355" y="228"/>
                    <a:pt x="355" y="228"/>
                  </a:cubicBezTo>
                  <a:cubicBezTo>
                    <a:pt x="355" y="228"/>
                    <a:pt x="355" y="228"/>
                    <a:pt x="355" y="228"/>
                  </a:cubicBezTo>
                  <a:cubicBezTo>
                    <a:pt x="355" y="228"/>
                    <a:pt x="355" y="228"/>
                    <a:pt x="355" y="228"/>
                  </a:cubicBezTo>
                  <a:cubicBezTo>
                    <a:pt x="356" y="229"/>
                    <a:pt x="355" y="229"/>
                    <a:pt x="356" y="229"/>
                  </a:cubicBezTo>
                  <a:cubicBezTo>
                    <a:pt x="356" y="229"/>
                    <a:pt x="356" y="230"/>
                    <a:pt x="356" y="230"/>
                  </a:cubicBezTo>
                  <a:cubicBezTo>
                    <a:pt x="356" y="230"/>
                    <a:pt x="356" y="230"/>
                    <a:pt x="356" y="230"/>
                  </a:cubicBezTo>
                  <a:cubicBezTo>
                    <a:pt x="356" y="230"/>
                    <a:pt x="357" y="230"/>
                    <a:pt x="357" y="230"/>
                  </a:cubicBezTo>
                  <a:cubicBezTo>
                    <a:pt x="357" y="230"/>
                    <a:pt x="357" y="230"/>
                    <a:pt x="356" y="230"/>
                  </a:cubicBezTo>
                  <a:cubicBezTo>
                    <a:pt x="356" y="230"/>
                    <a:pt x="356" y="230"/>
                    <a:pt x="356" y="230"/>
                  </a:cubicBezTo>
                  <a:cubicBezTo>
                    <a:pt x="356" y="230"/>
                    <a:pt x="356" y="230"/>
                    <a:pt x="357" y="230"/>
                  </a:cubicBezTo>
                  <a:cubicBezTo>
                    <a:pt x="357" y="230"/>
                    <a:pt x="357" y="230"/>
                    <a:pt x="357" y="230"/>
                  </a:cubicBezTo>
                  <a:cubicBezTo>
                    <a:pt x="357" y="230"/>
                    <a:pt x="357" y="231"/>
                    <a:pt x="357" y="231"/>
                  </a:cubicBezTo>
                  <a:cubicBezTo>
                    <a:pt x="356" y="231"/>
                    <a:pt x="356" y="231"/>
                    <a:pt x="356" y="231"/>
                  </a:cubicBezTo>
                  <a:cubicBezTo>
                    <a:pt x="356" y="231"/>
                    <a:pt x="357" y="231"/>
                    <a:pt x="357" y="231"/>
                  </a:cubicBezTo>
                  <a:cubicBezTo>
                    <a:pt x="357" y="231"/>
                    <a:pt x="357" y="231"/>
                    <a:pt x="357" y="231"/>
                  </a:cubicBezTo>
                  <a:cubicBezTo>
                    <a:pt x="357" y="232"/>
                    <a:pt x="357" y="232"/>
                    <a:pt x="357" y="232"/>
                  </a:cubicBezTo>
                  <a:cubicBezTo>
                    <a:pt x="357" y="232"/>
                    <a:pt x="357" y="232"/>
                    <a:pt x="357" y="231"/>
                  </a:cubicBezTo>
                  <a:cubicBezTo>
                    <a:pt x="357" y="231"/>
                    <a:pt x="357" y="231"/>
                    <a:pt x="358" y="231"/>
                  </a:cubicBezTo>
                  <a:cubicBezTo>
                    <a:pt x="358" y="231"/>
                    <a:pt x="358" y="231"/>
                    <a:pt x="358" y="231"/>
                  </a:cubicBezTo>
                  <a:cubicBezTo>
                    <a:pt x="358" y="232"/>
                    <a:pt x="358" y="232"/>
                    <a:pt x="358" y="232"/>
                  </a:cubicBezTo>
                  <a:cubicBezTo>
                    <a:pt x="358" y="232"/>
                    <a:pt x="358" y="232"/>
                    <a:pt x="358" y="233"/>
                  </a:cubicBezTo>
                  <a:cubicBezTo>
                    <a:pt x="358" y="233"/>
                    <a:pt x="358" y="233"/>
                    <a:pt x="358" y="233"/>
                  </a:cubicBezTo>
                  <a:cubicBezTo>
                    <a:pt x="358" y="233"/>
                    <a:pt x="357" y="233"/>
                    <a:pt x="357" y="233"/>
                  </a:cubicBezTo>
                  <a:cubicBezTo>
                    <a:pt x="357" y="233"/>
                    <a:pt x="357" y="233"/>
                    <a:pt x="357" y="233"/>
                  </a:cubicBezTo>
                  <a:cubicBezTo>
                    <a:pt x="357" y="233"/>
                    <a:pt x="357" y="233"/>
                    <a:pt x="357" y="233"/>
                  </a:cubicBezTo>
                  <a:cubicBezTo>
                    <a:pt x="356" y="233"/>
                    <a:pt x="356" y="234"/>
                    <a:pt x="356" y="234"/>
                  </a:cubicBezTo>
                  <a:cubicBezTo>
                    <a:pt x="356" y="234"/>
                    <a:pt x="356" y="234"/>
                    <a:pt x="356" y="234"/>
                  </a:cubicBezTo>
                  <a:cubicBezTo>
                    <a:pt x="356" y="234"/>
                    <a:pt x="356" y="234"/>
                    <a:pt x="356" y="234"/>
                  </a:cubicBezTo>
                  <a:cubicBezTo>
                    <a:pt x="356" y="234"/>
                    <a:pt x="356" y="234"/>
                    <a:pt x="356" y="234"/>
                  </a:cubicBezTo>
                  <a:cubicBezTo>
                    <a:pt x="356" y="234"/>
                    <a:pt x="357" y="234"/>
                    <a:pt x="357" y="234"/>
                  </a:cubicBezTo>
                  <a:cubicBezTo>
                    <a:pt x="357" y="234"/>
                    <a:pt x="357" y="234"/>
                    <a:pt x="357" y="234"/>
                  </a:cubicBezTo>
                  <a:cubicBezTo>
                    <a:pt x="357" y="234"/>
                    <a:pt x="356" y="235"/>
                    <a:pt x="356" y="235"/>
                  </a:cubicBezTo>
                  <a:cubicBezTo>
                    <a:pt x="356" y="235"/>
                    <a:pt x="356" y="235"/>
                    <a:pt x="356" y="235"/>
                  </a:cubicBezTo>
                  <a:cubicBezTo>
                    <a:pt x="356" y="236"/>
                    <a:pt x="356" y="236"/>
                    <a:pt x="357" y="236"/>
                  </a:cubicBezTo>
                  <a:cubicBezTo>
                    <a:pt x="357" y="236"/>
                    <a:pt x="357" y="236"/>
                    <a:pt x="357" y="236"/>
                  </a:cubicBezTo>
                  <a:cubicBezTo>
                    <a:pt x="356" y="236"/>
                    <a:pt x="356" y="236"/>
                    <a:pt x="357" y="237"/>
                  </a:cubicBezTo>
                  <a:cubicBezTo>
                    <a:pt x="357" y="237"/>
                    <a:pt x="356" y="237"/>
                    <a:pt x="357" y="237"/>
                  </a:cubicBezTo>
                  <a:cubicBezTo>
                    <a:pt x="357" y="237"/>
                    <a:pt x="357" y="237"/>
                    <a:pt x="357" y="238"/>
                  </a:cubicBezTo>
                  <a:cubicBezTo>
                    <a:pt x="357" y="238"/>
                    <a:pt x="357" y="238"/>
                    <a:pt x="357" y="238"/>
                  </a:cubicBezTo>
                  <a:cubicBezTo>
                    <a:pt x="357" y="238"/>
                    <a:pt x="357" y="238"/>
                    <a:pt x="357" y="237"/>
                  </a:cubicBezTo>
                  <a:cubicBezTo>
                    <a:pt x="357" y="237"/>
                    <a:pt x="357" y="237"/>
                    <a:pt x="357" y="237"/>
                  </a:cubicBezTo>
                  <a:cubicBezTo>
                    <a:pt x="358" y="236"/>
                    <a:pt x="358" y="236"/>
                    <a:pt x="357" y="236"/>
                  </a:cubicBezTo>
                  <a:cubicBezTo>
                    <a:pt x="357" y="236"/>
                    <a:pt x="357" y="236"/>
                    <a:pt x="357" y="236"/>
                  </a:cubicBezTo>
                  <a:cubicBezTo>
                    <a:pt x="357" y="236"/>
                    <a:pt x="357" y="236"/>
                    <a:pt x="357" y="236"/>
                  </a:cubicBezTo>
                  <a:cubicBezTo>
                    <a:pt x="357" y="236"/>
                    <a:pt x="358" y="236"/>
                    <a:pt x="357" y="235"/>
                  </a:cubicBezTo>
                  <a:cubicBezTo>
                    <a:pt x="357" y="235"/>
                    <a:pt x="357" y="235"/>
                    <a:pt x="357" y="235"/>
                  </a:cubicBezTo>
                  <a:cubicBezTo>
                    <a:pt x="358" y="235"/>
                    <a:pt x="358" y="235"/>
                    <a:pt x="358" y="234"/>
                  </a:cubicBezTo>
                  <a:cubicBezTo>
                    <a:pt x="358" y="234"/>
                    <a:pt x="358" y="234"/>
                    <a:pt x="358" y="234"/>
                  </a:cubicBezTo>
                  <a:cubicBezTo>
                    <a:pt x="358" y="234"/>
                    <a:pt x="358" y="234"/>
                    <a:pt x="358" y="234"/>
                  </a:cubicBezTo>
                  <a:cubicBezTo>
                    <a:pt x="358" y="234"/>
                    <a:pt x="358" y="234"/>
                    <a:pt x="358" y="234"/>
                  </a:cubicBezTo>
                  <a:cubicBezTo>
                    <a:pt x="358" y="235"/>
                    <a:pt x="358" y="236"/>
                    <a:pt x="358" y="236"/>
                  </a:cubicBezTo>
                  <a:cubicBezTo>
                    <a:pt x="358" y="237"/>
                    <a:pt x="358" y="237"/>
                    <a:pt x="358" y="237"/>
                  </a:cubicBezTo>
                  <a:cubicBezTo>
                    <a:pt x="358" y="237"/>
                    <a:pt x="358" y="237"/>
                    <a:pt x="358" y="236"/>
                  </a:cubicBezTo>
                  <a:cubicBezTo>
                    <a:pt x="359" y="236"/>
                    <a:pt x="359" y="236"/>
                    <a:pt x="358" y="236"/>
                  </a:cubicBezTo>
                  <a:cubicBezTo>
                    <a:pt x="358" y="235"/>
                    <a:pt x="358" y="235"/>
                    <a:pt x="359" y="235"/>
                  </a:cubicBezTo>
                  <a:cubicBezTo>
                    <a:pt x="359" y="235"/>
                    <a:pt x="359" y="235"/>
                    <a:pt x="359" y="235"/>
                  </a:cubicBezTo>
                  <a:cubicBezTo>
                    <a:pt x="359" y="235"/>
                    <a:pt x="359" y="235"/>
                    <a:pt x="359" y="234"/>
                  </a:cubicBezTo>
                  <a:cubicBezTo>
                    <a:pt x="358" y="234"/>
                    <a:pt x="358" y="235"/>
                    <a:pt x="358" y="235"/>
                  </a:cubicBezTo>
                  <a:cubicBezTo>
                    <a:pt x="358" y="235"/>
                    <a:pt x="358" y="234"/>
                    <a:pt x="358" y="234"/>
                  </a:cubicBezTo>
                  <a:cubicBezTo>
                    <a:pt x="358" y="234"/>
                    <a:pt x="358" y="234"/>
                    <a:pt x="358" y="234"/>
                  </a:cubicBezTo>
                  <a:cubicBezTo>
                    <a:pt x="358" y="234"/>
                    <a:pt x="358" y="234"/>
                    <a:pt x="358" y="234"/>
                  </a:cubicBezTo>
                  <a:cubicBezTo>
                    <a:pt x="358" y="234"/>
                    <a:pt x="359" y="234"/>
                    <a:pt x="359" y="234"/>
                  </a:cubicBezTo>
                  <a:cubicBezTo>
                    <a:pt x="359" y="234"/>
                    <a:pt x="359" y="234"/>
                    <a:pt x="359" y="234"/>
                  </a:cubicBezTo>
                  <a:cubicBezTo>
                    <a:pt x="359" y="234"/>
                    <a:pt x="359" y="234"/>
                    <a:pt x="359" y="234"/>
                  </a:cubicBezTo>
                  <a:cubicBezTo>
                    <a:pt x="359" y="234"/>
                    <a:pt x="359" y="234"/>
                    <a:pt x="359" y="234"/>
                  </a:cubicBezTo>
                  <a:close/>
                  <a:moveTo>
                    <a:pt x="367" y="253"/>
                  </a:moveTo>
                  <a:cubicBezTo>
                    <a:pt x="367" y="253"/>
                    <a:pt x="367" y="253"/>
                    <a:pt x="367" y="252"/>
                  </a:cubicBezTo>
                  <a:cubicBezTo>
                    <a:pt x="366" y="252"/>
                    <a:pt x="366" y="252"/>
                    <a:pt x="366" y="252"/>
                  </a:cubicBezTo>
                  <a:cubicBezTo>
                    <a:pt x="367" y="252"/>
                    <a:pt x="366" y="252"/>
                    <a:pt x="366" y="252"/>
                  </a:cubicBezTo>
                  <a:cubicBezTo>
                    <a:pt x="366" y="251"/>
                    <a:pt x="366" y="251"/>
                    <a:pt x="366" y="251"/>
                  </a:cubicBezTo>
                  <a:cubicBezTo>
                    <a:pt x="366" y="251"/>
                    <a:pt x="366" y="251"/>
                    <a:pt x="366" y="251"/>
                  </a:cubicBezTo>
                  <a:cubicBezTo>
                    <a:pt x="365" y="251"/>
                    <a:pt x="365" y="250"/>
                    <a:pt x="365" y="250"/>
                  </a:cubicBezTo>
                  <a:cubicBezTo>
                    <a:pt x="365" y="250"/>
                    <a:pt x="365" y="250"/>
                    <a:pt x="365" y="250"/>
                  </a:cubicBezTo>
                  <a:cubicBezTo>
                    <a:pt x="365" y="250"/>
                    <a:pt x="365" y="249"/>
                    <a:pt x="365" y="249"/>
                  </a:cubicBezTo>
                  <a:cubicBezTo>
                    <a:pt x="365" y="249"/>
                    <a:pt x="365" y="249"/>
                    <a:pt x="364" y="249"/>
                  </a:cubicBezTo>
                  <a:cubicBezTo>
                    <a:pt x="364" y="249"/>
                    <a:pt x="364" y="249"/>
                    <a:pt x="365" y="249"/>
                  </a:cubicBezTo>
                  <a:cubicBezTo>
                    <a:pt x="364" y="249"/>
                    <a:pt x="364" y="249"/>
                    <a:pt x="364" y="249"/>
                  </a:cubicBezTo>
                  <a:cubicBezTo>
                    <a:pt x="364" y="249"/>
                    <a:pt x="364" y="249"/>
                    <a:pt x="364" y="248"/>
                  </a:cubicBezTo>
                  <a:cubicBezTo>
                    <a:pt x="364" y="248"/>
                    <a:pt x="364" y="248"/>
                    <a:pt x="364" y="248"/>
                  </a:cubicBezTo>
                  <a:cubicBezTo>
                    <a:pt x="365" y="248"/>
                    <a:pt x="365" y="248"/>
                    <a:pt x="365" y="248"/>
                  </a:cubicBezTo>
                  <a:cubicBezTo>
                    <a:pt x="365" y="248"/>
                    <a:pt x="365" y="248"/>
                    <a:pt x="365" y="248"/>
                  </a:cubicBezTo>
                  <a:cubicBezTo>
                    <a:pt x="365" y="248"/>
                    <a:pt x="365" y="248"/>
                    <a:pt x="364" y="248"/>
                  </a:cubicBezTo>
                  <a:cubicBezTo>
                    <a:pt x="364" y="248"/>
                    <a:pt x="364" y="248"/>
                    <a:pt x="364" y="248"/>
                  </a:cubicBezTo>
                  <a:cubicBezTo>
                    <a:pt x="364" y="247"/>
                    <a:pt x="364" y="247"/>
                    <a:pt x="364" y="247"/>
                  </a:cubicBezTo>
                  <a:cubicBezTo>
                    <a:pt x="364" y="247"/>
                    <a:pt x="364" y="247"/>
                    <a:pt x="364" y="247"/>
                  </a:cubicBezTo>
                  <a:cubicBezTo>
                    <a:pt x="364" y="247"/>
                    <a:pt x="364" y="247"/>
                    <a:pt x="364" y="247"/>
                  </a:cubicBezTo>
                  <a:cubicBezTo>
                    <a:pt x="364" y="247"/>
                    <a:pt x="363" y="247"/>
                    <a:pt x="363" y="247"/>
                  </a:cubicBezTo>
                  <a:cubicBezTo>
                    <a:pt x="363" y="247"/>
                    <a:pt x="363" y="247"/>
                    <a:pt x="364" y="247"/>
                  </a:cubicBezTo>
                  <a:cubicBezTo>
                    <a:pt x="363" y="247"/>
                    <a:pt x="363" y="247"/>
                    <a:pt x="363" y="247"/>
                  </a:cubicBezTo>
                  <a:cubicBezTo>
                    <a:pt x="363" y="248"/>
                    <a:pt x="363" y="248"/>
                    <a:pt x="363" y="248"/>
                  </a:cubicBezTo>
                  <a:cubicBezTo>
                    <a:pt x="363" y="248"/>
                    <a:pt x="364" y="248"/>
                    <a:pt x="364" y="248"/>
                  </a:cubicBezTo>
                  <a:cubicBezTo>
                    <a:pt x="364" y="248"/>
                    <a:pt x="363" y="248"/>
                    <a:pt x="363" y="248"/>
                  </a:cubicBezTo>
                  <a:cubicBezTo>
                    <a:pt x="363" y="249"/>
                    <a:pt x="363" y="249"/>
                    <a:pt x="364" y="249"/>
                  </a:cubicBezTo>
                  <a:cubicBezTo>
                    <a:pt x="364" y="249"/>
                    <a:pt x="364" y="249"/>
                    <a:pt x="364" y="249"/>
                  </a:cubicBezTo>
                  <a:cubicBezTo>
                    <a:pt x="363" y="249"/>
                    <a:pt x="364" y="249"/>
                    <a:pt x="364" y="249"/>
                  </a:cubicBezTo>
                  <a:cubicBezTo>
                    <a:pt x="364" y="249"/>
                    <a:pt x="364" y="249"/>
                    <a:pt x="364" y="250"/>
                  </a:cubicBezTo>
                  <a:cubicBezTo>
                    <a:pt x="364" y="250"/>
                    <a:pt x="364" y="250"/>
                    <a:pt x="364" y="250"/>
                  </a:cubicBezTo>
                  <a:cubicBezTo>
                    <a:pt x="364" y="250"/>
                    <a:pt x="364" y="250"/>
                    <a:pt x="364" y="250"/>
                  </a:cubicBezTo>
                  <a:cubicBezTo>
                    <a:pt x="364" y="250"/>
                    <a:pt x="364" y="250"/>
                    <a:pt x="364" y="250"/>
                  </a:cubicBezTo>
                  <a:cubicBezTo>
                    <a:pt x="364" y="251"/>
                    <a:pt x="364" y="250"/>
                    <a:pt x="364" y="250"/>
                  </a:cubicBezTo>
                  <a:cubicBezTo>
                    <a:pt x="364" y="251"/>
                    <a:pt x="364" y="251"/>
                    <a:pt x="364" y="251"/>
                  </a:cubicBezTo>
                  <a:cubicBezTo>
                    <a:pt x="365" y="251"/>
                    <a:pt x="365" y="251"/>
                    <a:pt x="365" y="251"/>
                  </a:cubicBezTo>
                  <a:cubicBezTo>
                    <a:pt x="365" y="252"/>
                    <a:pt x="365" y="252"/>
                    <a:pt x="365" y="251"/>
                  </a:cubicBezTo>
                  <a:cubicBezTo>
                    <a:pt x="365" y="251"/>
                    <a:pt x="365" y="251"/>
                    <a:pt x="365" y="251"/>
                  </a:cubicBezTo>
                  <a:cubicBezTo>
                    <a:pt x="365" y="252"/>
                    <a:pt x="365" y="252"/>
                    <a:pt x="365" y="252"/>
                  </a:cubicBezTo>
                  <a:cubicBezTo>
                    <a:pt x="365" y="252"/>
                    <a:pt x="365" y="252"/>
                    <a:pt x="366" y="252"/>
                  </a:cubicBezTo>
                  <a:cubicBezTo>
                    <a:pt x="366" y="252"/>
                    <a:pt x="366" y="252"/>
                    <a:pt x="366" y="252"/>
                  </a:cubicBezTo>
                  <a:cubicBezTo>
                    <a:pt x="366" y="253"/>
                    <a:pt x="366" y="252"/>
                    <a:pt x="366" y="253"/>
                  </a:cubicBezTo>
                  <a:cubicBezTo>
                    <a:pt x="366" y="253"/>
                    <a:pt x="366" y="253"/>
                    <a:pt x="366" y="253"/>
                  </a:cubicBezTo>
                  <a:cubicBezTo>
                    <a:pt x="366" y="253"/>
                    <a:pt x="366" y="253"/>
                    <a:pt x="366" y="253"/>
                  </a:cubicBezTo>
                  <a:cubicBezTo>
                    <a:pt x="366" y="253"/>
                    <a:pt x="367" y="253"/>
                    <a:pt x="367" y="253"/>
                  </a:cubicBezTo>
                  <a:cubicBezTo>
                    <a:pt x="367" y="253"/>
                    <a:pt x="367" y="253"/>
                    <a:pt x="367" y="253"/>
                  </a:cubicBezTo>
                  <a:close/>
                  <a:moveTo>
                    <a:pt x="366" y="235"/>
                  </a:moveTo>
                  <a:cubicBezTo>
                    <a:pt x="366" y="235"/>
                    <a:pt x="366" y="235"/>
                    <a:pt x="367" y="235"/>
                  </a:cubicBezTo>
                  <a:cubicBezTo>
                    <a:pt x="367" y="235"/>
                    <a:pt x="367" y="234"/>
                    <a:pt x="367" y="234"/>
                  </a:cubicBezTo>
                  <a:cubicBezTo>
                    <a:pt x="367" y="234"/>
                    <a:pt x="367" y="234"/>
                    <a:pt x="367" y="233"/>
                  </a:cubicBezTo>
                  <a:cubicBezTo>
                    <a:pt x="367" y="233"/>
                    <a:pt x="367" y="233"/>
                    <a:pt x="367" y="233"/>
                  </a:cubicBezTo>
                  <a:cubicBezTo>
                    <a:pt x="367" y="232"/>
                    <a:pt x="367" y="232"/>
                    <a:pt x="367" y="232"/>
                  </a:cubicBezTo>
                  <a:cubicBezTo>
                    <a:pt x="366" y="233"/>
                    <a:pt x="366" y="232"/>
                    <a:pt x="366" y="232"/>
                  </a:cubicBezTo>
                  <a:cubicBezTo>
                    <a:pt x="365" y="232"/>
                    <a:pt x="365" y="233"/>
                    <a:pt x="365" y="233"/>
                  </a:cubicBezTo>
                  <a:cubicBezTo>
                    <a:pt x="365" y="233"/>
                    <a:pt x="364" y="233"/>
                    <a:pt x="364" y="233"/>
                  </a:cubicBezTo>
                  <a:cubicBezTo>
                    <a:pt x="364" y="234"/>
                    <a:pt x="364" y="234"/>
                    <a:pt x="364" y="234"/>
                  </a:cubicBezTo>
                  <a:cubicBezTo>
                    <a:pt x="365" y="234"/>
                    <a:pt x="365" y="235"/>
                    <a:pt x="365" y="235"/>
                  </a:cubicBezTo>
                  <a:cubicBezTo>
                    <a:pt x="366" y="235"/>
                    <a:pt x="366" y="235"/>
                    <a:pt x="366" y="235"/>
                  </a:cubicBezTo>
                  <a:close/>
                  <a:moveTo>
                    <a:pt x="362" y="240"/>
                  </a:moveTo>
                  <a:cubicBezTo>
                    <a:pt x="362" y="240"/>
                    <a:pt x="361" y="240"/>
                    <a:pt x="361" y="240"/>
                  </a:cubicBezTo>
                  <a:cubicBezTo>
                    <a:pt x="361" y="240"/>
                    <a:pt x="361" y="240"/>
                    <a:pt x="361" y="240"/>
                  </a:cubicBezTo>
                  <a:cubicBezTo>
                    <a:pt x="361" y="240"/>
                    <a:pt x="361" y="240"/>
                    <a:pt x="361" y="240"/>
                  </a:cubicBezTo>
                  <a:cubicBezTo>
                    <a:pt x="361" y="240"/>
                    <a:pt x="361" y="240"/>
                    <a:pt x="361" y="240"/>
                  </a:cubicBezTo>
                  <a:cubicBezTo>
                    <a:pt x="360" y="240"/>
                    <a:pt x="360" y="240"/>
                    <a:pt x="360" y="241"/>
                  </a:cubicBezTo>
                  <a:cubicBezTo>
                    <a:pt x="360" y="241"/>
                    <a:pt x="360" y="241"/>
                    <a:pt x="360" y="241"/>
                  </a:cubicBezTo>
                  <a:cubicBezTo>
                    <a:pt x="360" y="241"/>
                    <a:pt x="361" y="241"/>
                    <a:pt x="361" y="241"/>
                  </a:cubicBezTo>
                  <a:cubicBezTo>
                    <a:pt x="361" y="241"/>
                    <a:pt x="361" y="241"/>
                    <a:pt x="361" y="241"/>
                  </a:cubicBezTo>
                  <a:cubicBezTo>
                    <a:pt x="362" y="241"/>
                    <a:pt x="362" y="241"/>
                    <a:pt x="361" y="241"/>
                  </a:cubicBezTo>
                  <a:cubicBezTo>
                    <a:pt x="361" y="241"/>
                    <a:pt x="361" y="241"/>
                    <a:pt x="361" y="241"/>
                  </a:cubicBezTo>
                  <a:cubicBezTo>
                    <a:pt x="362" y="241"/>
                    <a:pt x="362" y="241"/>
                    <a:pt x="362" y="241"/>
                  </a:cubicBezTo>
                  <a:cubicBezTo>
                    <a:pt x="363" y="241"/>
                    <a:pt x="363" y="240"/>
                    <a:pt x="362" y="240"/>
                  </a:cubicBezTo>
                  <a:cubicBezTo>
                    <a:pt x="362" y="240"/>
                    <a:pt x="362" y="240"/>
                    <a:pt x="362" y="240"/>
                  </a:cubicBezTo>
                  <a:close/>
                  <a:moveTo>
                    <a:pt x="367" y="248"/>
                  </a:moveTo>
                  <a:cubicBezTo>
                    <a:pt x="366" y="248"/>
                    <a:pt x="366" y="248"/>
                    <a:pt x="366" y="248"/>
                  </a:cubicBezTo>
                  <a:cubicBezTo>
                    <a:pt x="366" y="248"/>
                    <a:pt x="366" y="247"/>
                    <a:pt x="366" y="247"/>
                  </a:cubicBezTo>
                  <a:cubicBezTo>
                    <a:pt x="366" y="248"/>
                    <a:pt x="365" y="248"/>
                    <a:pt x="366" y="248"/>
                  </a:cubicBezTo>
                  <a:cubicBezTo>
                    <a:pt x="366" y="248"/>
                    <a:pt x="366" y="248"/>
                    <a:pt x="366" y="248"/>
                  </a:cubicBezTo>
                  <a:cubicBezTo>
                    <a:pt x="366" y="249"/>
                    <a:pt x="366" y="249"/>
                    <a:pt x="366" y="249"/>
                  </a:cubicBezTo>
                  <a:cubicBezTo>
                    <a:pt x="366" y="249"/>
                    <a:pt x="365" y="249"/>
                    <a:pt x="366" y="249"/>
                  </a:cubicBezTo>
                  <a:cubicBezTo>
                    <a:pt x="366" y="249"/>
                    <a:pt x="366" y="249"/>
                    <a:pt x="366" y="249"/>
                  </a:cubicBezTo>
                  <a:cubicBezTo>
                    <a:pt x="366" y="249"/>
                    <a:pt x="366" y="249"/>
                    <a:pt x="366" y="249"/>
                  </a:cubicBezTo>
                  <a:cubicBezTo>
                    <a:pt x="366" y="249"/>
                    <a:pt x="366" y="250"/>
                    <a:pt x="366" y="250"/>
                  </a:cubicBezTo>
                  <a:cubicBezTo>
                    <a:pt x="366" y="250"/>
                    <a:pt x="367" y="249"/>
                    <a:pt x="367" y="249"/>
                  </a:cubicBezTo>
                  <a:cubicBezTo>
                    <a:pt x="367" y="249"/>
                    <a:pt x="367" y="249"/>
                    <a:pt x="367" y="249"/>
                  </a:cubicBezTo>
                  <a:cubicBezTo>
                    <a:pt x="367" y="249"/>
                    <a:pt x="366" y="248"/>
                    <a:pt x="367" y="248"/>
                  </a:cubicBezTo>
                  <a:cubicBezTo>
                    <a:pt x="367" y="248"/>
                    <a:pt x="367" y="248"/>
                    <a:pt x="367" y="248"/>
                  </a:cubicBezTo>
                  <a:close/>
                  <a:moveTo>
                    <a:pt x="354" y="231"/>
                  </a:moveTo>
                  <a:cubicBezTo>
                    <a:pt x="354" y="231"/>
                    <a:pt x="354" y="231"/>
                    <a:pt x="354" y="231"/>
                  </a:cubicBezTo>
                  <a:cubicBezTo>
                    <a:pt x="354" y="231"/>
                    <a:pt x="354" y="231"/>
                    <a:pt x="354" y="231"/>
                  </a:cubicBezTo>
                  <a:cubicBezTo>
                    <a:pt x="354" y="231"/>
                    <a:pt x="354" y="231"/>
                    <a:pt x="354" y="231"/>
                  </a:cubicBezTo>
                  <a:cubicBezTo>
                    <a:pt x="354" y="231"/>
                    <a:pt x="354" y="231"/>
                    <a:pt x="353" y="231"/>
                  </a:cubicBezTo>
                  <a:cubicBezTo>
                    <a:pt x="353" y="231"/>
                    <a:pt x="353" y="231"/>
                    <a:pt x="353" y="231"/>
                  </a:cubicBezTo>
                  <a:cubicBezTo>
                    <a:pt x="353" y="231"/>
                    <a:pt x="353" y="231"/>
                    <a:pt x="354" y="231"/>
                  </a:cubicBezTo>
                  <a:cubicBezTo>
                    <a:pt x="354" y="231"/>
                    <a:pt x="354" y="231"/>
                    <a:pt x="354" y="231"/>
                  </a:cubicBezTo>
                  <a:cubicBezTo>
                    <a:pt x="354" y="232"/>
                    <a:pt x="354" y="232"/>
                    <a:pt x="354" y="232"/>
                  </a:cubicBezTo>
                  <a:cubicBezTo>
                    <a:pt x="354" y="232"/>
                    <a:pt x="354" y="232"/>
                    <a:pt x="354" y="232"/>
                  </a:cubicBezTo>
                  <a:cubicBezTo>
                    <a:pt x="354" y="233"/>
                    <a:pt x="354" y="233"/>
                    <a:pt x="354" y="233"/>
                  </a:cubicBezTo>
                  <a:cubicBezTo>
                    <a:pt x="354" y="233"/>
                    <a:pt x="354" y="233"/>
                    <a:pt x="354" y="233"/>
                  </a:cubicBezTo>
                  <a:cubicBezTo>
                    <a:pt x="354" y="233"/>
                    <a:pt x="354" y="233"/>
                    <a:pt x="354" y="233"/>
                  </a:cubicBezTo>
                  <a:cubicBezTo>
                    <a:pt x="354" y="234"/>
                    <a:pt x="354" y="234"/>
                    <a:pt x="354" y="234"/>
                  </a:cubicBezTo>
                  <a:cubicBezTo>
                    <a:pt x="354" y="234"/>
                    <a:pt x="354" y="234"/>
                    <a:pt x="354" y="234"/>
                  </a:cubicBezTo>
                  <a:cubicBezTo>
                    <a:pt x="354" y="234"/>
                    <a:pt x="354" y="234"/>
                    <a:pt x="354" y="234"/>
                  </a:cubicBezTo>
                  <a:cubicBezTo>
                    <a:pt x="354" y="234"/>
                    <a:pt x="354" y="235"/>
                    <a:pt x="354" y="235"/>
                  </a:cubicBezTo>
                  <a:cubicBezTo>
                    <a:pt x="354" y="235"/>
                    <a:pt x="354" y="235"/>
                    <a:pt x="354" y="236"/>
                  </a:cubicBezTo>
                  <a:cubicBezTo>
                    <a:pt x="353" y="236"/>
                    <a:pt x="353" y="236"/>
                    <a:pt x="354" y="235"/>
                  </a:cubicBezTo>
                  <a:cubicBezTo>
                    <a:pt x="354" y="235"/>
                    <a:pt x="353" y="235"/>
                    <a:pt x="353" y="235"/>
                  </a:cubicBezTo>
                  <a:cubicBezTo>
                    <a:pt x="353" y="235"/>
                    <a:pt x="353" y="235"/>
                    <a:pt x="353" y="235"/>
                  </a:cubicBezTo>
                  <a:cubicBezTo>
                    <a:pt x="353" y="235"/>
                    <a:pt x="353" y="235"/>
                    <a:pt x="353" y="235"/>
                  </a:cubicBezTo>
                  <a:cubicBezTo>
                    <a:pt x="353" y="235"/>
                    <a:pt x="352" y="235"/>
                    <a:pt x="353" y="234"/>
                  </a:cubicBezTo>
                  <a:cubicBezTo>
                    <a:pt x="353" y="234"/>
                    <a:pt x="353" y="234"/>
                    <a:pt x="353" y="234"/>
                  </a:cubicBezTo>
                  <a:cubicBezTo>
                    <a:pt x="353" y="234"/>
                    <a:pt x="353" y="234"/>
                    <a:pt x="353" y="234"/>
                  </a:cubicBezTo>
                  <a:cubicBezTo>
                    <a:pt x="352" y="234"/>
                    <a:pt x="352" y="234"/>
                    <a:pt x="352" y="233"/>
                  </a:cubicBezTo>
                  <a:cubicBezTo>
                    <a:pt x="352" y="233"/>
                    <a:pt x="352" y="233"/>
                    <a:pt x="352" y="233"/>
                  </a:cubicBezTo>
                  <a:cubicBezTo>
                    <a:pt x="352" y="232"/>
                    <a:pt x="351" y="232"/>
                    <a:pt x="352" y="232"/>
                  </a:cubicBezTo>
                  <a:cubicBezTo>
                    <a:pt x="352" y="232"/>
                    <a:pt x="352" y="232"/>
                    <a:pt x="351" y="232"/>
                  </a:cubicBezTo>
                  <a:cubicBezTo>
                    <a:pt x="351" y="232"/>
                    <a:pt x="351" y="232"/>
                    <a:pt x="351" y="231"/>
                  </a:cubicBezTo>
                  <a:cubicBezTo>
                    <a:pt x="351" y="231"/>
                    <a:pt x="351" y="231"/>
                    <a:pt x="351" y="231"/>
                  </a:cubicBezTo>
                  <a:cubicBezTo>
                    <a:pt x="351" y="231"/>
                    <a:pt x="351" y="231"/>
                    <a:pt x="352" y="231"/>
                  </a:cubicBezTo>
                  <a:cubicBezTo>
                    <a:pt x="352" y="230"/>
                    <a:pt x="352" y="230"/>
                    <a:pt x="352" y="230"/>
                  </a:cubicBezTo>
                  <a:cubicBezTo>
                    <a:pt x="352" y="230"/>
                    <a:pt x="351" y="230"/>
                    <a:pt x="352" y="230"/>
                  </a:cubicBezTo>
                  <a:cubicBezTo>
                    <a:pt x="352" y="230"/>
                    <a:pt x="351" y="230"/>
                    <a:pt x="352" y="230"/>
                  </a:cubicBezTo>
                  <a:cubicBezTo>
                    <a:pt x="352" y="230"/>
                    <a:pt x="352" y="230"/>
                    <a:pt x="352" y="230"/>
                  </a:cubicBezTo>
                  <a:cubicBezTo>
                    <a:pt x="351" y="230"/>
                    <a:pt x="351" y="230"/>
                    <a:pt x="351" y="230"/>
                  </a:cubicBezTo>
                  <a:cubicBezTo>
                    <a:pt x="351" y="230"/>
                    <a:pt x="351" y="230"/>
                    <a:pt x="351" y="230"/>
                  </a:cubicBezTo>
                  <a:cubicBezTo>
                    <a:pt x="351" y="231"/>
                    <a:pt x="351" y="231"/>
                    <a:pt x="351" y="231"/>
                  </a:cubicBezTo>
                  <a:cubicBezTo>
                    <a:pt x="350" y="231"/>
                    <a:pt x="351" y="230"/>
                    <a:pt x="351" y="230"/>
                  </a:cubicBezTo>
                  <a:cubicBezTo>
                    <a:pt x="351" y="230"/>
                    <a:pt x="351" y="230"/>
                    <a:pt x="351" y="230"/>
                  </a:cubicBezTo>
                  <a:cubicBezTo>
                    <a:pt x="350" y="230"/>
                    <a:pt x="351" y="229"/>
                    <a:pt x="351" y="229"/>
                  </a:cubicBezTo>
                  <a:cubicBezTo>
                    <a:pt x="351" y="229"/>
                    <a:pt x="351" y="229"/>
                    <a:pt x="351" y="229"/>
                  </a:cubicBezTo>
                  <a:cubicBezTo>
                    <a:pt x="351" y="229"/>
                    <a:pt x="351" y="229"/>
                    <a:pt x="351" y="229"/>
                  </a:cubicBezTo>
                  <a:cubicBezTo>
                    <a:pt x="351" y="229"/>
                    <a:pt x="351" y="229"/>
                    <a:pt x="351" y="229"/>
                  </a:cubicBezTo>
                  <a:cubicBezTo>
                    <a:pt x="350" y="229"/>
                    <a:pt x="350" y="230"/>
                    <a:pt x="350" y="230"/>
                  </a:cubicBezTo>
                  <a:cubicBezTo>
                    <a:pt x="350" y="230"/>
                    <a:pt x="350" y="230"/>
                    <a:pt x="350" y="230"/>
                  </a:cubicBezTo>
                  <a:cubicBezTo>
                    <a:pt x="350" y="230"/>
                    <a:pt x="350" y="229"/>
                    <a:pt x="350" y="229"/>
                  </a:cubicBezTo>
                  <a:cubicBezTo>
                    <a:pt x="350" y="229"/>
                    <a:pt x="350" y="229"/>
                    <a:pt x="350" y="229"/>
                  </a:cubicBezTo>
                  <a:cubicBezTo>
                    <a:pt x="350" y="229"/>
                    <a:pt x="350" y="229"/>
                    <a:pt x="350" y="228"/>
                  </a:cubicBezTo>
                  <a:cubicBezTo>
                    <a:pt x="350" y="229"/>
                    <a:pt x="350" y="229"/>
                    <a:pt x="350" y="229"/>
                  </a:cubicBezTo>
                  <a:cubicBezTo>
                    <a:pt x="350" y="229"/>
                    <a:pt x="350" y="229"/>
                    <a:pt x="350" y="229"/>
                  </a:cubicBezTo>
                  <a:cubicBezTo>
                    <a:pt x="350" y="229"/>
                    <a:pt x="350" y="229"/>
                    <a:pt x="350" y="229"/>
                  </a:cubicBezTo>
                  <a:cubicBezTo>
                    <a:pt x="350" y="229"/>
                    <a:pt x="350" y="229"/>
                    <a:pt x="350" y="229"/>
                  </a:cubicBezTo>
                  <a:cubicBezTo>
                    <a:pt x="350" y="229"/>
                    <a:pt x="350" y="229"/>
                    <a:pt x="350" y="229"/>
                  </a:cubicBezTo>
                  <a:cubicBezTo>
                    <a:pt x="349" y="229"/>
                    <a:pt x="350" y="228"/>
                    <a:pt x="350" y="228"/>
                  </a:cubicBezTo>
                  <a:cubicBezTo>
                    <a:pt x="350" y="228"/>
                    <a:pt x="350" y="228"/>
                    <a:pt x="350" y="228"/>
                  </a:cubicBezTo>
                  <a:cubicBezTo>
                    <a:pt x="350" y="228"/>
                    <a:pt x="349" y="228"/>
                    <a:pt x="349" y="228"/>
                  </a:cubicBezTo>
                  <a:cubicBezTo>
                    <a:pt x="349" y="228"/>
                    <a:pt x="349" y="228"/>
                    <a:pt x="349" y="227"/>
                  </a:cubicBezTo>
                  <a:cubicBezTo>
                    <a:pt x="349" y="227"/>
                    <a:pt x="349" y="227"/>
                    <a:pt x="349" y="227"/>
                  </a:cubicBezTo>
                  <a:cubicBezTo>
                    <a:pt x="349" y="227"/>
                    <a:pt x="349" y="227"/>
                    <a:pt x="349" y="227"/>
                  </a:cubicBezTo>
                  <a:cubicBezTo>
                    <a:pt x="349" y="227"/>
                    <a:pt x="349" y="226"/>
                    <a:pt x="349" y="226"/>
                  </a:cubicBezTo>
                  <a:cubicBezTo>
                    <a:pt x="349" y="226"/>
                    <a:pt x="349" y="226"/>
                    <a:pt x="349" y="226"/>
                  </a:cubicBezTo>
                  <a:cubicBezTo>
                    <a:pt x="349" y="226"/>
                    <a:pt x="350" y="226"/>
                    <a:pt x="350" y="225"/>
                  </a:cubicBezTo>
                  <a:cubicBezTo>
                    <a:pt x="350" y="225"/>
                    <a:pt x="350" y="225"/>
                    <a:pt x="350" y="225"/>
                  </a:cubicBezTo>
                  <a:cubicBezTo>
                    <a:pt x="350" y="225"/>
                    <a:pt x="350" y="225"/>
                    <a:pt x="350" y="225"/>
                  </a:cubicBezTo>
                  <a:cubicBezTo>
                    <a:pt x="350" y="225"/>
                    <a:pt x="350" y="225"/>
                    <a:pt x="350" y="225"/>
                  </a:cubicBezTo>
                  <a:cubicBezTo>
                    <a:pt x="350" y="225"/>
                    <a:pt x="350" y="225"/>
                    <a:pt x="350" y="225"/>
                  </a:cubicBezTo>
                  <a:cubicBezTo>
                    <a:pt x="350" y="225"/>
                    <a:pt x="349" y="225"/>
                    <a:pt x="349" y="225"/>
                  </a:cubicBezTo>
                  <a:cubicBezTo>
                    <a:pt x="349" y="224"/>
                    <a:pt x="349" y="224"/>
                    <a:pt x="349" y="224"/>
                  </a:cubicBezTo>
                  <a:cubicBezTo>
                    <a:pt x="349" y="224"/>
                    <a:pt x="349" y="224"/>
                    <a:pt x="350" y="224"/>
                  </a:cubicBezTo>
                  <a:cubicBezTo>
                    <a:pt x="349" y="224"/>
                    <a:pt x="349" y="224"/>
                    <a:pt x="349" y="224"/>
                  </a:cubicBezTo>
                  <a:cubicBezTo>
                    <a:pt x="349" y="224"/>
                    <a:pt x="349" y="224"/>
                    <a:pt x="349" y="224"/>
                  </a:cubicBezTo>
                  <a:cubicBezTo>
                    <a:pt x="349" y="224"/>
                    <a:pt x="349" y="224"/>
                    <a:pt x="349" y="224"/>
                  </a:cubicBezTo>
                  <a:cubicBezTo>
                    <a:pt x="349" y="224"/>
                    <a:pt x="349" y="224"/>
                    <a:pt x="349" y="224"/>
                  </a:cubicBezTo>
                  <a:cubicBezTo>
                    <a:pt x="349" y="224"/>
                    <a:pt x="349" y="224"/>
                    <a:pt x="349" y="224"/>
                  </a:cubicBezTo>
                  <a:cubicBezTo>
                    <a:pt x="349" y="223"/>
                    <a:pt x="349" y="223"/>
                    <a:pt x="349" y="223"/>
                  </a:cubicBezTo>
                  <a:cubicBezTo>
                    <a:pt x="349" y="223"/>
                    <a:pt x="348" y="223"/>
                    <a:pt x="348" y="223"/>
                  </a:cubicBezTo>
                  <a:cubicBezTo>
                    <a:pt x="348" y="223"/>
                    <a:pt x="348" y="223"/>
                    <a:pt x="348" y="223"/>
                  </a:cubicBezTo>
                  <a:cubicBezTo>
                    <a:pt x="348" y="223"/>
                    <a:pt x="348" y="223"/>
                    <a:pt x="348" y="223"/>
                  </a:cubicBezTo>
                  <a:cubicBezTo>
                    <a:pt x="348" y="223"/>
                    <a:pt x="347" y="223"/>
                    <a:pt x="347" y="223"/>
                  </a:cubicBezTo>
                  <a:cubicBezTo>
                    <a:pt x="347" y="223"/>
                    <a:pt x="347" y="223"/>
                    <a:pt x="347" y="224"/>
                  </a:cubicBezTo>
                  <a:cubicBezTo>
                    <a:pt x="347" y="224"/>
                    <a:pt x="348" y="224"/>
                    <a:pt x="348" y="224"/>
                  </a:cubicBezTo>
                  <a:cubicBezTo>
                    <a:pt x="348" y="225"/>
                    <a:pt x="347" y="225"/>
                    <a:pt x="347" y="225"/>
                  </a:cubicBezTo>
                  <a:cubicBezTo>
                    <a:pt x="347" y="226"/>
                    <a:pt x="347" y="226"/>
                    <a:pt x="346" y="226"/>
                  </a:cubicBezTo>
                  <a:cubicBezTo>
                    <a:pt x="346" y="226"/>
                    <a:pt x="346" y="226"/>
                    <a:pt x="346" y="226"/>
                  </a:cubicBezTo>
                  <a:cubicBezTo>
                    <a:pt x="346" y="226"/>
                    <a:pt x="346" y="225"/>
                    <a:pt x="346" y="225"/>
                  </a:cubicBezTo>
                  <a:cubicBezTo>
                    <a:pt x="346" y="225"/>
                    <a:pt x="346" y="224"/>
                    <a:pt x="346" y="224"/>
                  </a:cubicBezTo>
                  <a:cubicBezTo>
                    <a:pt x="347" y="224"/>
                    <a:pt x="347" y="224"/>
                    <a:pt x="347" y="224"/>
                  </a:cubicBezTo>
                  <a:cubicBezTo>
                    <a:pt x="347" y="224"/>
                    <a:pt x="346" y="224"/>
                    <a:pt x="346" y="224"/>
                  </a:cubicBezTo>
                  <a:cubicBezTo>
                    <a:pt x="346" y="224"/>
                    <a:pt x="346" y="224"/>
                    <a:pt x="346" y="223"/>
                  </a:cubicBezTo>
                  <a:cubicBezTo>
                    <a:pt x="346" y="223"/>
                    <a:pt x="346" y="223"/>
                    <a:pt x="346" y="223"/>
                  </a:cubicBezTo>
                  <a:cubicBezTo>
                    <a:pt x="346" y="223"/>
                    <a:pt x="346" y="223"/>
                    <a:pt x="346" y="223"/>
                  </a:cubicBezTo>
                  <a:cubicBezTo>
                    <a:pt x="346" y="222"/>
                    <a:pt x="346" y="222"/>
                    <a:pt x="346" y="222"/>
                  </a:cubicBezTo>
                  <a:cubicBezTo>
                    <a:pt x="346" y="222"/>
                    <a:pt x="346" y="222"/>
                    <a:pt x="346" y="222"/>
                  </a:cubicBezTo>
                  <a:cubicBezTo>
                    <a:pt x="346" y="222"/>
                    <a:pt x="346" y="222"/>
                    <a:pt x="346" y="222"/>
                  </a:cubicBezTo>
                  <a:cubicBezTo>
                    <a:pt x="347" y="222"/>
                    <a:pt x="347" y="222"/>
                    <a:pt x="347" y="222"/>
                  </a:cubicBezTo>
                  <a:cubicBezTo>
                    <a:pt x="347" y="222"/>
                    <a:pt x="347" y="222"/>
                    <a:pt x="347" y="222"/>
                  </a:cubicBezTo>
                  <a:cubicBezTo>
                    <a:pt x="347" y="222"/>
                    <a:pt x="347" y="222"/>
                    <a:pt x="347" y="222"/>
                  </a:cubicBezTo>
                  <a:cubicBezTo>
                    <a:pt x="347" y="222"/>
                    <a:pt x="347" y="222"/>
                    <a:pt x="347" y="222"/>
                  </a:cubicBezTo>
                  <a:cubicBezTo>
                    <a:pt x="347" y="222"/>
                    <a:pt x="347" y="222"/>
                    <a:pt x="347" y="222"/>
                  </a:cubicBezTo>
                  <a:cubicBezTo>
                    <a:pt x="347" y="222"/>
                    <a:pt x="347" y="222"/>
                    <a:pt x="347" y="221"/>
                  </a:cubicBezTo>
                  <a:cubicBezTo>
                    <a:pt x="347" y="221"/>
                    <a:pt x="347" y="221"/>
                    <a:pt x="347" y="221"/>
                  </a:cubicBezTo>
                  <a:cubicBezTo>
                    <a:pt x="347" y="221"/>
                    <a:pt x="348" y="221"/>
                    <a:pt x="348" y="221"/>
                  </a:cubicBezTo>
                  <a:cubicBezTo>
                    <a:pt x="348" y="221"/>
                    <a:pt x="348" y="221"/>
                    <a:pt x="348" y="221"/>
                  </a:cubicBezTo>
                  <a:cubicBezTo>
                    <a:pt x="348" y="221"/>
                    <a:pt x="348" y="221"/>
                    <a:pt x="348" y="221"/>
                  </a:cubicBezTo>
                  <a:cubicBezTo>
                    <a:pt x="347" y="221"/>
                    <a:pt x="347" y="221"/>
                    <a:pt x="348" y="221"/>
                  </a:cubicBezTo>
                  <a:cubicBezTo>
                    <a:pt x="348" y="220"/>
                    <a:pt x="348" y="220"/>
                    <a:pt x="348" y="220"/>
                  </a:cubicBezTo>
                  <a:cubicBezTo>
                    <a:pt x="348" y="220"/>
                    <a:pt x="348" y="220"/>
                    <a:pt x="347" y="220"/>
                  </a:cubicBezTo>
                  <a:cubicBezTo>
                    <a:pt x="347" y="220"/>
                    <a:pt x="347" y="220"/>
                    <a:pt x="347" y="220"/>
                  </a:cubicBezTo>
                  <a:cubicBezTo>
                    <a:pt x="347" y="221"/>
                    <a:pt x="347" y="221"/>
                    <a:pt x="347" y="221"/>
                  </a:cubicBezTo>
                  <a:cubicBezTo>
                    <a:pt x="347" y="221"/>
                    <a:pt x="347" y="221"/>
                    <a:pt x="347" y="221"/>
                  </a:cubicBezTo>
                  <a:cubicBezTo>
                    <a:pt x="347" y="221"/>
                    <a:pt x="347" y="221"/>
                    <a:pt x="347" y="221"/>
                  </a:cubicBezTo>
                  <a:cubicBezTo>
                    <a:pt x="346" y="221"/>
                    <a:pt x="346" y="221"/>
                    <a:pt x="346" y="221"/>
                  </a:cubicBezTo>
                  <a:cubicBezTo>
                    <a:pt x="346" y="221"/>
                    <a:pt x="346" y="221"/>
                    <a:pt x="346" y="221"/>
                  </a:cubicBezTo>
                  <a:cubicBezTo>
                    <a:pt x="346" y="220"/>
                    <a:pt x="345" y="220"/>
                    <a:pt x="345" y="220"/>
                  </a:cubicBezTo>
                  <a:cubicBezTo>
                    <a:pt x="345" y="220"/>
                    <a:pt x="345" y="220"/>
                    <a:pt x="345" y="219"/>
                  </a:cubicBezTo>
                  <a:cubicBezTo>
                    <a:pt x="345" y="219"/>
                    <a:pt x="345" y="219"/>
                    <a:pt x="345" y="219"/>
                  </a:cubicBezTo>
                  <a:cubicBezTo>
                    <a:pt x="345" y="219"/>
                    <a:pt x="345" y="219"/>
                    <a:pt x="345" y="219"/>
                  </a:cubicBezTo>
                  <a:cubicBezTo>
                    <a:pt x="345" y="219"/>
                    <a:pt x="345" y="219"/>
                    <a:pt x="345" y="220"/>
                  </a:cubicBezTo>
                  <a:cubicBezTo>
                    <a:pt x="345" y="220"/>
                    <a:pt x="346" y="220"/>
                    <a:pt x="346" y="220"/>
                  </a:cubicBezTo>
                  <a:cubicBezTo>
                    <a:pt x="346" y="220"/>
                    <a:pt x="346" y="220"/>
                    <a:pt x="345" y="220"/>
                  </a:cubicBezTo>
                  <a:cubicBezTo>
                    <a:pt x="345" y="219"/>
                    <a:pt x="345" y="219"/>
                    <a:pt x="345" y="219"/>
                  </a:cubicBezTo>
                  <a:cubicBezTo>
                    <a:pt x="345" y="219"/>
                    <a:pt x="345" y="219"/>
                    <a:pt x="345" y="219"/>
                  </a:cubicBezTo>
                  <a:cubicBezTo>
                    <a:pt x="344" y="219"/>
                    <a:pt x="344" y="219"/>
                    <a:pt x="345" y="218"/>
                  </a:cubicBezTo>
                  <a:cubicBezTo>
                    <a:pt x="344" y="218"/>
                    <a:pt x="344" y="218"/>
                    <a:pt x="344" y="218"/>
                  </a:cubicBezTo>
                  <a:cubicBezTo>
                    <a:pt x="344" y="218"/>
                    <a:pt x="344" y="218"/>
                    <a:pt x="344" y="218"/>
                  </a:cubicBezTo>
                  <a:cubicBezTo>
                    <a:pt x="344" y="218"/>
                    <a:pt x="344" y="218"/>
                    <a:pt x="344" y="218"/>
                  </a:cubicBezTo>
                  <a:cubicBezTo>
                    <a:pt x="344" y="218"/>
                    <a:pt x="344" y="218"/>
                    <a:pt x="344" y="218"/>
                  </a:cubicBezTo>
                  <a:cubicBezTo>
                    <a:pt x="344" y="218"/>
                    <a:pt x="344" y="218"/>
                    <a:pt x="343" y="218"/>
                  </a:cubicBezTo>
                  <a:cubicBezTo>
                    <a:pt x="343" y="218"/>
                    <a:pt x="343" y="217"/>
                    <a:pt x="343" y="217"/>
                  </a:cubicBezTo>
                  <a:cubicBezTo>
                    <a:pt x="343" y="217"/>
                    <a:pt x="343" y="217"/>
                    <a:pt x="344" y="217"/>
                  </a:cubicBezTo>
                  <a:cubicBezTo>
                    <a:pt x="344" y="217"/>
                    <a:pt x="343" y="217"/>
                    <a:pt x="343" y="216"/>
                  </a:cubicBezTo>
                  <a:cubicBezTo>
                    <a:pt x="343" y="216"/>
                    <a:pt x="343" y="216"/>
                    <a:pt x="343" y="216"/>
                  </a:cubicBezTo>
                  <a:cubicBezTo>
                    <a:pt x="343" y="216"/>
                    <a:pt x="343" y="216"/>
                    <a:pt x="343" y="216"/>
                  </a:cubicBezTo>
                  <a:cubicBezTo>
                    <a:pt x="343" y="216"/>
                    <a:pt x="343" y="217"/>
                    <a:pt x="343" y="217"/>
                  </a:cubicBezTo>
                  <a:cubicBezTo>
                    <a:pt x="343" y="217"/>
                    <a:pt x="343" y="216"/>
                    <a:pt x="343" y="216"/>
                  </a:cubicBezTo>
                  <a:cubicBezTo>
                    <a:pt x="343" y="216"/>
                    <a:pt x="343" y="216"/>
                    <a:pt x="342" y="216"/>
                  </a:cubicBezTo>
                  <a:cubicBezTo>
                    <a:pt x="342" y="215"/>
                    <a:pt x="342" y="215"/>
                    <a:pt x="342" y="215"/>
                  </a:cubicBezTo>
                  <a:cubicBezTo>
                    <a:pt x="342" y="215"/>
                    <a:pt x="342" y="215"/>
                    <a:pt x="342" y="215"/>
                  </a:cubicBezTo>
                  <a:cubicBezTo>
                    <a:pt x="342" y="215"/>
                    <a:pt x="342" y="215"/>
                    <a:pt x="342" y="215"/>
                  </a:cubicBezTo>
                  <a:cubicBezTo>
                    <a:pt x="342" y="215"/>
                    <a:pt x="342" y="215"/>
                    <a:pt x="341" y="215"/>
                  </a:cubicBezTo>
                  <a:cubicBezTo>
                    <a:pt x="341" y="214"/>
                    <a:pt x="341" y="214"/>
                    <a:pt x="341" y="214"/>
                  </a:cubicBezTo>
                  <a:cubicBezTo>
                    <a:pt x="341" y="214"/>
                    <a:pt x="341" y="214"/>
                    <a:pt x="341" y="214"/>
                  </a:cubicBezTo>
                  <a:cubicBezTo>
                    <a:pt x="341" y="213"/>
                    <a:pt x="341" y="213"/>
                    <a:pt x="341" y="213"/>
                  </a:cubicBezTo>
                  <a:cubicBezTo>
                    <a:pt x="341" y="213"/>
                    <a:pt x="341" y="212"/>
                    <a:pt x="341" y="212"/>
                  </a:cubicBezTo>
                  <a:cubicBezTo>
                    <a:pt x="342" y="212"/>
                    <a:pt x="342" y="212"/>
                    <a:pt x="342" y="212"/>
                  </a:cubicBezTo>
                  <a:cubicBezTo>
                    <a:pt x="342" y="213"/>
                    <a:pt x="342" y="213"/>
                    <a:pt x="342" y="213"/>
                  </a:cubicBezTo>
                  <a:cubicBezTo>
                    <a:pt x="342" y="213"/>
                    <a:pt x="342" y="213"/>
                    <a:pt x="342" y="213"/>
                  </a:cubicBezTo>
                  <a:cubicBezTo>
                    <a:pt x="342" y="213"/>
                    <a:pt x="343" y="213"/>
                    <a:pt x="343" y="213"/>
                  </a:cubicBezTo>
                  <a:cubicBezTo>
                    <a:pt x="343" y="214"/>
                    <a:pt x="344" y="214"/>
                    <a:pt x="344" y="215"/>
                  </a:cubicBezTo>
                  <a:cubicBezTo>
                    <a:pt x="344" y="215"/>
                    <a:pt x="344" y="215"/>
                    <a:pt x="344" y="215"/>
                  </a:cubicBezTo>
                  <a:cubicBezTo>
                    <a:pt x="344" y="215"/>
                    <a:pt x="344" y="215"/>
                    <a:pt x="345" y="215"/>
                  </a:cubicBezTo>
                  <a:cubicBezTo>
                    <a:pt x="345" y="215"/>
                    <a:pt x="345" y="215"/>
                    <a:pt x="344" y="215"/>
                  </a:cubicBezTo>
                  <a:cubicBezTo>
                    <a:pt x="344" y="215"/>
                    <a:pt x="344" y="215"/>
                    <a:pt x="344" y="215"/>
                  </a:cubicBezTo>
                  <a:cubicBezTo>
                    <a:pt x="344" y="215"/>
                    <a:pt x="344" y="215"/>
                    <a:pt x="344" y="215"/>
                  </a:cubicBezTo>
                  <a:cubicBezTo>
                    <a:pt x="344" y="215"/>
                    <a:pt x="344" y="215"/>
                    <a:pt x="344" y="214"/>
                  </a:cubicBezTo>
                  <a:cubicBezTo>
                    <a:pt x="343" y="214"/>
                    <a:pt x="343" y="214"/>
                    <a:pt x="343" y="213"/>
                  </a:cubicBezTo>
                  <a:cubicBezTo>
                    <a:pt x="343" y="213"/>
                    <a:pt x="343" y="213"/>
                    <a:pt x="342" y="213"/>
                  </a:cubicBezTo>
                  <a:cubicBezTo>
                    <a:pt x="342" y="213"/>
                    <a:pt x="342" y="212"/>
                    <a:pt x="342" y="212"/>
                  </a:cubicBezTo>
                  <a:cubicBezTo>
                    <a:pt x="342" y="212"/>
                    <a:pt x="342" y="212"/>
                    <a:pt x="342" y="212"/>
                  </a:cubicBezTo>
                  <a:cubicBezTo>
                    <a:pt x="342" y="212"/>
                    <a:pt x="342" y="211"/>
                    <a:pt x="343" y="212"/>
                  </a:cubicBezTo>
                  <a:cubicBezTo>
                    <a:pt x="343" y="212"/>
                    <a:pt x="343" y="212"/>
                    <a:pt x="343" y="212"/>
                  </a:cubicBezTo>
                  <a:cubicBezTo>
                    <a:pt x="343" y="212"/>
                    <a:pt x="343" y="212"/>
                    <a:pt x="343" y="212"/>
                  </a:cubicBezTo>
                  <a:cubicBezTo>
                    <a:pt x="343" y="212"/>
                    <a:pt x="343" y="211"/>
                    <a:pt x="343" y="211"/>
                  </a:cubicBezTo>
                  <a:cubicBezTo>
                    <a:pt x="342" y="211"/>
                    <a:pt x="342" y="211"/>
                    <a:pt x="343" y="211"/>
                  </a:cubicBezTo>
                  <a:cubicBezTo>
                    <a:pt x="343" y="211"/>
                    <a:pt x="343" y="211"/>
                    <a:pt x="343" y="211"/>
                  </a:cubicBezTo>
                  <a:cubicBezTo>
                    <a:pt x="343" y="211"/>
                    <a:pt x="343" y="211"/>
                    <a:pt x="343" y="211"/>
                  </a:cubicBezTo>
                  <a:cubicBezTo>
                    <a:pt x="343" y="211"/>
                    <a:pt x="344" y="212"/>
                    <a:pt x="343" y="212"/>
                  </a:cubicBezTo>
                  <a:cubicBezTo>
                    <a:pt x="343" y="212"/>
                    <a:pt x="344" y="212"/>
                    <a:pt x="344" y="212"/>
                  </a:cubicBezTo>
                  <a:cubicBezTo>
                    <a:pt x="344" y="212"/>
                    <a:pt x="344" y="212"/>
                    <a:pt x="344" y="212"/>
                  </a:cubicBezTo>
                  <a:cubicBezTo>
                    <a:pt x="344" y="212"/>
                    <a:pt x="344" y="212"/>
                    <a:pt x="344" y="212"/>
                  </a:cubicBezTo>
                  <a:cubicBezTo>
                    <a:pt x="344" y="212"/>
                    <a:pt x="344" y="212"/>
                    <a:pt x="344" y="212"/>
                  </a:cubicBezTo>
                  <a:cubicBezTo>
                    <a:pt x="344" y="212"/>
                    <a:pt x="344" y="211"/>
                    <a:pt x="344" y="211"/>
                  </a:cubicBezTo>
                  <a:cubicBezTo>
                    <a:pt x="344" y="211"/>
                    <a:pt x="344" y="211"/>
                    <a:pt x="344" y="211"/>
                  </a:cubicBezTo>
                  <a:cubicBezTo>
                    <a:pt x="344" y="211"/>
                    <a:pt x="344" y="211"/>
                    <a:pt x="344" y="211"/>
                  </a:cubicBezTo>
                  <a:cubicBezTo>
                    <a:pt x="345" y="211"/>
                    <a:pt x="345" y="211"/>
                    <a:pt x="345" y="211"/>
                  </a:cubicBezTo>
                  <a:cubicBezTo>
                    <a:pt x="345" y="211"/>
                    <a:pt x="345" y="211"/>
                    <a:pt x="345" y="211"/>
                  </a:cubicBezTo>
                  <a:cubicBezTo>
                    <a:pt x="345" y="211"/>
                    <a:pt x="345" y="210"/>
                    <a:pt x="345" y="210"/>
                  </a:cubicBezTo>
                  <a:cubicBezTo>
                    <a:pt x="346" y="210"/>
                    <a:pt x="346" y="210"/>
                    <a:pt x="346" y="210"/>
                  </a:cubicBezTo>
                  <a:cubicBezTo>
                    <a:pt x="346" y="210"/>
                    <a:pt x="346" y="210"/>
                    <a:pt x="346" y="210"/>
                  </a:cubicBezTo>
                  <a:cubicBezTo>
                    <a:pt x="347" y="210"/>
                    <a:pt x="347" y="211"/>
                    <a:pt x="347" y="211"/>
                  </a:cubicBezTo>
                  <a:cubicBezTo>
                    <a:pt x="347" y="211"/>
                    <a:pt x="347" y="211"/>
                    <a:pt x="348" y="211"/>
                  </a:cubicBezTo>
                  <a:cubicBezTo>
                    <a:pt x="348" y="211"/>
                    <a:pt x="348" y="211"/>
                    <a:pt x="348" y="211"/>
                  </a:cubicBezTo>
                  <a:cubicBezTo>
                    <a:pt x="348" y="211"/>
                    <a:pt x="348" y="212"/>
                    <a:pt x="348" y="212"/>
                  </a:cubicBezTo>
                  <a:cubicBezTo>
                    <a:pt x="348" y="212"/>
                    <a:pt x="348" y="212"/>
                    <a:pt x="347" y="213"/>
                  </a:cubicBezTo>
                  <a:cubicBezTo>
                    <a:pt x="347" y="213"/>
                    <a:pt x="347" y="213"/>
                    <a:pt x="347" y="213"/>
                  </a:cubicBezTo>
                  <a:cubicBezTo>
                    <a:pt x="347" y="213"/>
                    <a:pt x="346" y="213"/>
                    <a:pt x="346" y="213"/>
                  </a:cubicBezTo>
                  <a:cubicBezTo>
                    <a:pt x="346" y="213"/>
                    <a:pt x="346" y="213"/>
                    <a:pt x="347" y="213"/>
                  </a:cubicBezTo>
                  <a:cubicBezTo>
                    <a:pt x="347" y="213"/>
                    <a:pt x="347" y="213"/>
                    <a:pt x="347" y="213"/>
                  </a:cubicBezTo>
                  <a:cubicBezTo>
                    <a:pt x="347" y="213"/>
                    <a:pt x="347" y="213"/>
                    <a:pt x="347" y="213"/>
                  </a:cubicBezTo>
                  <a:cubicBezTo>
                    <a:pt x="347" y="213"/>
                    <a:pt x="347" y="213"/>
                    <a:pt x="347" y="213"/>
                  </a:cubicBezTo>
                  <a:cubicBezTo>
                    <a:pt x="347" y="213"/>
                    <a:pt x="347" y="214"/>
                    <a:pt x="347" y="213"/>
                  </a:cubicBezTo>
                  <a:cubicBezTo>
                    <a:pt x="347" y="213"/>
                    <a:pt x="346" y="213"/>
                    <a:pt x="346" y="214"/>
                  </a:cubicBezTo>
                  <a:cubicBezTo>
                    <a:pt x="346" y="214"/>
                    <a:pt x="347" y="214"/>
                    <a:pt x="347" y="214"/>
                  </a:cubicBezTo>
                  <a:cubicBezTo>
                    <a:pt x="347" y="214"/>
                    <a:pt x="347" y="214"/>
                    <a:pt x="347" y="214"/>
                  </a:cubicBezTo>
                  <a:cubicBezTo>
                    <a:pt x="347" y="214"/>
                    <a:pt x="347" y="214"/>
                    <a:pt x="347" y="214"/>
                  </a:cubicBezTo>
                  <a:cubicBezTo>
                    <a:pt x="348" y="214"/>
                    <a:pt x="348" y="213"/>
                    <a:pt x="348" y="213"/>
                  </a:cubicBezTo>
                  <a:cubicBezTo>
                    <a:pt x="348" y="213"/>
                    <a:pt x="348" y="212"/>
                    <a:pt x="348" y="212"/>
                  </a:cubicBezTo>
                  <a:cubicBezTo>
                    <a:pt x="349" y="212"/>
                    <a:pt x="349" y="212"/>
                    <a:pt x="349" y="212"/>
                  </a:cubicBezTo>
                  <a:cubicBezTo>
                    <a:pt x="348" y="212"/>
                    <a:pt x="348" y="212"/>
                    <a:pt x="348" y="212"/>
                  </a:cubicBezTo>
                  <a:cubicBezTo>
                    <a:pt x="349" y="212"/>
                    <a:pt x="349" y="211"/>
                    <a:pt x="349" y="212"/>
                  </a:cubicBezTo>
                  <a:cubicBezTo>
                    <a:pt x="349" y="212"/>
                    <a:pt x="349" y="212"/>
                    <a:pt x="349" y="212"/>
                  </a:cubicBezTo>
                  <a:cubicBezTo>
                    <a:pt x="349" y="212"/>
                    <a:pt x="350" y="212"/>
                    <a:pt x="350" y="212"/>
                  </a:cubicBezTo>
                  <a:cubicBezTo>
                    <a:pt x="351" y="212"/>
                    <a:pt x="351" y="212"/>
                    <a:pt x="351" y="212"/>
                  </a:cubicBezTo>
                  <a:cubicBezTo>
                    <a:pt x="351" y="212"/>
                    <a:pt x="351" y="212"/>
                    <a:pt x="351" y="212"/>
                  </a:cubicBezTo>
                  <a:cubicBezTo>
                    <a:pt x="351" y="213"/>
                    <a:pt x="351" y="212"/>
                    <a:pt x="351" y="213"/>
                  </a:cubicBezTo>
                  <a:cubicBezTo>
                    <a:pt x="351" y="213"/>
                    <a:pt x="352" y="212"/>
                    <a:pt x="352" y="213"/>
                  </a:cubicBezTo>
                  <a:cubicBezTo>
                    <a:pt x="352" y="213"/>
                    <a:pt x="352" y="213"/>
                    <a:pt x="352" y="214"/>
                  </a:cubicBezTo>
                  <a:cubicBezTo>
                    <a:pt x="352" y="214"/>
                    <a:pt x="352" y="214"/>
                    <a:pt x="352" y="215"/>
                  </a:cubicBezTo>
                  <a:cubicBezTo>
                    <a:pt x="351" y="215"/>
                    <a:pt x="351" y="215"/>
                    <a:pt x="351" y="215"/>
                  </a:cubicBezTo>
                  <a:cubicBezTo>
                    <a:pt x="351" y="215"/>
                    <a:pt x="351" y="214"/>
                    <a:pt x="351" y="214"/>
                  </a:cubicBezTo>
                  <a:cubicBezTo>
                    <a:pt x="350" y="214"/>
                    <a:pt x="350" y="214"/>
                    <a:pt x="350" y="214"/>
                  </a:cubicBezTo>
                  <a:cubicBezTo>
                    <a:pt x="350" y="214"/>
                    <a:pt x="350" y="214"/>
                    <a:pt x="350" y="214"/>
                  </a:cubicBezTo>
                  <a:cubicBezTo>
                    <a:pt x="350" y="214"/>
                    <a:pt x="350" y="214"/>
                    <a:pt x="350" y="214"/>
                  </a:cubicBezTo>
                  <a:cubicBezTo>
                    <a:pt x="350" y="214"/>
                    <a:pt x="350" y="214"/>
                    <a:pt x="350" y="214"/>
                  </a:cubicBezTo>
                  <a:cubicBezTo>
                    <a:pt x="350" y="215"/>
                    <a:pt x="351" y="215"/>
                    <a:pt x="351" y="215"/>
                  </a:cubicBezTo>
                  <a:cubicBezTo>
                    <a:pt x="351" y="215"/>
                    <a:pt x="351" y="215"/>
                    <a:pt x="351" y="215"/>
                  </a:cubicBezTo>
                  <a:cubicBezTo>
                    <a:pt x="351" y="215"/>
                    <a:pt x="351" y="215"/>
                    <a:pt x="351" y="215"/>
                  </a:cubicBezTo>
                  <a:cubicBezTo>
                    <a:pt x="351" y="216"/>
                    <a:pt x="352" y="216"/>
                    <a:pt x="352" y="216"/>
                  </a:cubicBezTo>
                  <a:cubicBezTo>
                    <a:pt x="352" y="216"/>
                    <a:pt x="351" y="216"/>
                    <a:pt x="351" y="216"/>
                  </a:cubicBezTo>
                  <a:cubicBezTo>
                    <a:pt x="351" y="216"/>
                    <a:pt x="351" y="216"/>
                    <a:pt x="350" y="216"/>
                  </a:cubicBezTo>
                  <a:cubicBezTo>
                    <a:pt x="350" y="216"/>
                    <a:pt x="350" y="216"/>
                    <a:pt x="350" y="216"/>
                  </a:cubicBezTo>
                  <a:cubicBezTo>
                    <a:pt x="349" y="216"/>
                    <a:pt x="349" y="215"/>
                    <a:pt x="349" y="215"/>
                  </a:cubicBezTo>
                  <a:cubicBezTo>
                    <a:pt x="348" y="215"/>
                    <a:pt x="348" y="215"/>
                    <a:pt x="348" y="215"/>
                  </a:cubicBezTo>
                  <a:cubicBezTo>
                    <a:pt x="347" y="214"/>
                    <a:pt x="347" y="214"/>
                    <a:pt x="346" y="214"/>
                  </a:cubicBezTo>
                  <a:cubicBezTo>
                    <a:pt x="346" y="214"/>
                    <a:pt x="346" y="214"/>
                    <a:pt x="346" y="214"/>
                  </a:cubicBezTo>
                  <a:cubicBezTo>
                    <a:pt x="346" y="214"/>
                    <a:pt x="347" y="214"/>
                    <a:pt x="347" y="214"/>
                  </a:cubicBezTo>
                  <a:cubicBezTo>
                    <a:pt x="347" y="214"/>
                    <a:pt x="347" y="215"/>
                    <a:pt x="347" y="215"/>
                  </a:cubicBezTo>
                  <a:cubicBezTo>
                    <a:pt x="347" y="215"/>
                    <a:pt x="347" y="215"/>
                    <a:pt x="347" y="215"/>
                  </a:cubicBezTo>
                  <a:cubicBezTo>
                    <a:pt x="347" y="215"/>
                    <a:pt x="347" y="215"/>
                    <a:pt x="348" y="215"/>
                  </a:cubicBezTo>
                  <a:cubicBezTo>
                    <a:pt x="348" y="215"/>
                    <a:pt x="348" y="215"/>
                    <a:pt x="348" y="215"/>
                  </a:cubicBezTo>
                  <a:cubicBezTo>
                    <a:pt x="348" y="215"/>
                    <a:pt x="348" y="215"/>
                    <a:pt x="348" y="216"/>
                  </a:cubicBezTo>
                  <a:cubicBezTo>
                    <a:pt x="348" y="215"/>
                    <a:pt x="348" y="215"/>
                    <a:pt x="349" y="216"/>
                  </a:cubicBezTo>
                  <a:cubicBezTo>
                    <a:pt x="349" y="216"/>
                    <a:pt x="349" y="216"/>
                    <a:pt x="349" y="216"/>
                  </a:cubicBezTo>
                  <a:cubicBezTo>
                    <a:pt x="349" y="216"/>
                    <a:pt x="349" y="216"/>
                    <a:pt x="349" y="216"/>
                  </a:cubicBezTo>
                  <a:cubicBezTo>
                    <a:pt x="349" y="216"/>
                    <a:pt x="349" y="216"/>
                    <a:pt x="349" y="216"/>
                  </a:cubicBezTo>
                  <a:cubicBezTo>
                    <a:pt x="349" y="217"/>
                    <a:pt x="349" y="217"/>
                    <a:pt x="349" y="217"/>
                  </a:cubicBezTo>
                  <a:cubicBezTo>
                    <a:pt x="349" y="217"/>
                    <a:pt x="349" y="217"/>
                    <a:pt x="349" y="217"/>
                  </a:cubicBezTo>
                  <a:cubicBezTo>
                    <a:pt x="349" y="217"/>
                    <a:pt x="349" y="217"/>
                    <a:pt x="349" y="217"/>
                  </a:cubicBezTo>
                  <a:cubicBezTo>
                    <a:pt x="350" y="217"/>
                    <a:pt x="350" y="217"/>
                    <a:pt x="350" y="217"/>
                  </a:cubicBezTo>
                  <a:cubicBezTo>
                    <a:pt x="350" y="217"/>
                    <a:pt x="350" y="217"/>
                    <a:pt x="350" y="217"/>
                  </a:cubicBezTo>
                  <a:cubicBezTo>
                    <a:pt x="350" y="217"/>
                    <a:pt x="350" y="217"/>
                    <a:pt x="350" y="217"/>
                  </a:cubicBezTo>
                  <a:cubicBezTo>
                    <a:pt x="350" y="217"/>
                    <a:pt x="351" y="217"/>
                    <a:pt x="351" y="216"/>
                  </a:cubicBezTo>
                  <a:cubicBezTo>
                    <a:pt x="351" y="216"/>
                    <a:pt x="351" y="216"/>
                    <a:pt x="351" y="216"/>
                  </a:cubicBezTo>
                  <a:cubicBezTo>
                    <a:pt x="351" y="217"/>
                    <a:pt x="351" y="217"/>
                    <a:pt x="352" y="216"/>
                  </a:cubicBezTo>
                  <a:cubicBezTo>
                    <a:pt x="352" y="216"/>
                    <a:pt x="352" y="216"/>
                    <a:pt x="352" y="217"/>
                  </a:cubicBezTo>
                  <a:cubicBezTo>
                    <a:pt x="352" y="217"/>
                    <a:pt x="352" y="217"/>
                    <a:pt x="352" y="217"/>
                  </a:cubicBezTo>
                  <a:cubicBezTo>
                    <a:pt x="352" y="217"/>
                    <a:pt x="352" y="218"/>
                    <a:pt x="352" y="218"/>
                  </a:cubicBezTo>
                  <a:cubicBezTo>
                    <a:pt x="352" y="218"/>
                    <a:pt x="352" y="218"/>
                    <a:pt x="352" y="218"/>
                  </a:cubicBezTo>
                  <a:cubicBezTo>
                    <a:pt x="352" y="218"/>
                    <a:pt x="352" y="218"/>
                    <a:pt x="352" y="218"/>
                  </a:cubicBezTo>
                  <a:cubicBezTo>
                    <a:pt x="352" y="218"/>
                    <a:pt x="352" y="218"/>
                    <a:pt x="352" y="218"/>
                  </a:cubicBezTo>
                  <a:cubicBezTo>
                    <a:pt x="352" y="218"/>
                    <a:pt x="352" y="219"/>
                    <a:pt x="352" y="219"/>
                  </a:cubicBezTo>
                  <a:cubicBezTo>
                    <a:pt x="352" y="219"/>
                    <a:pt x="352" y="219"/>
                    <a:pt x="352" y="219"/>
                  </a:cubicBezTo>
                  <a:cubicBezTo>
                    <a:pt x="352" y="219"/>
                    <a:pt x="352" y="219"/>
                    <a:pt x="352" y="219"/>
                  </a:cubicBezTo>
                  <a:cubicBezTo>
                    <a:pt x="352" y="219"/>
                    <a:pt x="352" y="220"/>
                    <a:pt x="353" y="220"/>
                  </a:cubicBezTo>
                  <a:cubicBezTo>
                    <a:pt x="352" y="220"/>
                    <a:pt x="352" y="220"/>
                    <a:pt x="352" y="219"/>
                  </a:cubicBezTo>
                  <a:cubicBezTo>
                    <a:pt x="352" y="219"/>
                    <a:pt x="352" y="219"/>
                    <a:pt x="352" y="219"/>
                  </a:cubicBezTo>
                  <a:cubicBezTo>
                    <a:pt x="352" y="219"/>
                    <a:pt x="352" y="220"/>
                    <a:pt x="352" y="220"/>
                  </a:cubicBezTo>
                  <a:cubicBezTo>
                    <a:pt x="352" y="220"/>
                    <a:pt x="352" y="220"/>
                    <a:pt x="352" y="220"/>
                  </a:cubicBezTo>
                  <a:cubicBezTo>
                    <a:pt x="352" y="220"/>
                    <a:pt x="351" y="220"/>
                    <a:pt x="351" y="220"/>
                  </a:cubicBezTo>
                  <a:cubicBezTo>
                    <a:pt x="351" y="220"/>
                    <a:pt x="351" y="220"/>
                    <a:pt x="351" y="220"/>
                  </a:cubicBezTo>
                  <a:cubicBezTo>
                    <a:pt x="351" y="220"/>
                    <a:pt x="351" y="219"/>
                    <a:pt x="350" y="219"/>
                  </a:cubicBezTo>
                  <a:cubicBezTo>
                    <a:pt x="350" y="219"/>
                    <a:pt x="350" y="219"/>
                    <a:pt x="350" y="219"/>
                  </a:cubicBezTo>
                  <a:cubicBezTo>
                    <a:pt x="350" y="219"/>
                    <a:pt x="349" y="219"/>
                    <a:pt x="349" y="219"/>
                  </a:cubicBezTo>
                  <a:cubicBezTo>
                    <a:pt x="349" y="218"/>
                    <a:pt x="348" y="218"/>
                    <a:pt x="348" y="218"/>
                  </a:cubicBezTo>
                  <a:cubicBezTo>
                    <a:pt x="348" y="217"/>
                    <a:pt x="348" y="217"/>
                    <a:pt x="348" y="217"/>
                  </a:cubicBezTo>
                  <a:cubicBezTo>
                    <a:pt x="348" y="217"/>
                    <a:pt x="348" y="217"/>
                    <a:pt x="348" y="217"/>
                  </a:cubicBezTo>
                  <a:cubicBezTo>
                    <a:pt x="347" y="217"/>
                    <a:pt x="347" y="217"/>
                    <a:pt x="347" y="217"/>
                  </a:cubicBezTo>
                  <a:cubicBezTo>
                    <a:pt x="347" y="217"/>
                    <a:pt x="347" y="217"/>
                    <a:pt x="346" y="216"/>
                  </a:cubicBezTo>
                  <a:cubicBezTo>
                    <a:pt x="346" y="216"/>
                    <a:pt x="346" y="216"/>
                    <a:pt x="346" y="216"/>
                  </a:cubicBezTo>
                  <a:cubicBezTo>
                    <a:pt x="346" y="216"/>
                    <a:pt x="346" y="216"/>
                    <a:pt x="346" y="216"/>
                  </a:cubicBezTo>
                  <a:cubicBezTo>
                    <a:pt x="346" y="216"/>
                    <a:pt x="346" y="216"/>
                    <a:pt x="346" y="216"/>
                  </a:cubicBezTo>
                  <a:cubicBezTo>
                    <a:pt x="346" y="217"/>
                    <a:pt x="346" y="217"/>
                    <a:pt x="346" y="217"/>
                  </a:cubicBezTo>
                  <a:cubicBezTo>
                    <a:pt x="347" y="217"/>
                    <a:pt x="347" y="217"/>
                    <a:pt x="346" y="218"/>
                  </a:cubicBezTo>
                  <a:cubicBezTo>
                    <a:pt x="346" y="218"/>
                    <a:pt x="346" y="218"/>
                    <a:pt x="347" y="218"/>
                  </a:cubicBezTo>
                  <a:cubicBezTo>
                    <a:pt x="347" y="218"/>
                    <a:pt x="347" y="218"/>
                    <a:pt x="347" y="218"/>
                  </a:cubicBezTo>
                  <a:cubicBezTo>
                    <a:pt x="347" y="218"/>
                    <a:pt x="347" y="218"/>
                    <a:pt x="347" y="218"/>
                  </a:cubicBezTo>
                  <a:cubicBezTo>
                    <a:pt x="348" y="218"/>
                    <a:pt x="348" y="218"/>
                    <a:pt x="348" y="218"/>
                  </a:cubicBezTo>
                  <a:cubicBezTo>
                    <a:pt x="348" y="219"/>
                    <a:pt x="348" y="219"/>
                    <a:pt x="347" y="219"/>
                  </a:cubicBezTo>
                  <a:cubicBezTo>
                    <a:pt x="347" y="219"/>
                    <a:pt x="347" y="219"/>
                    <a:pt x="347" y="219"/>
                  </a:cubicBezTo>
                  <a:cubicBezTo>
                    <a:pt x="347" y="219"/>
                    <a:pt x="347" y="219"/>
                    <a:pt x="347" y="219"/>
                  </a:cubicBezTo>
                  <a:cubicBezTo>
                    <a:pt x="348" y="219"/>
                    <a:pt x="348" y="219"/>
                    <a:pt x="348" y="219"/>
                  </a:cubicBezTo>
                  <a:cubicBezTo>
                    <a:pt x="348" y="219"/>
                    <a:pt x="348" y="220"/>
                    <a:pt x="348" y="220"/>
                  </a:cubicBezTo>
                  <a:cubicBezTo>
                    <a:pt x="348" y="220"/>
                    <a:pt x="348" y="220"/>
                    <a:pt x="348" y="219"/>
                  </a:cubicBezTo>
                  <a:cubicBezTo>
                    <a:pt x="348" y="219"/>
                    <a:pt x="348" y="219"/>
                    <a:pt x="348" y="219"/>
                  </a:cubicBezTo>
                  <a:cubicBezTo>
                    <a:pt x="349" y="219"/>
                    <a:pt x="349" y="219"/>
                    <a:pt x="349" y="219"/>
                  </a:cubicBezTo>
                  <a:cubicBezTo>
                    <a:pt x="349" y="219"/>
                    <a:pt x="349" y="219"/>
                    <a:pt x="349" y="220"/>
                  </a:cubicBezTo>
                  <a:cubicBezTo>
                    <a:pt x="350" y="220"/>
                    <a:pt x="349" y="220"/>
                    <a:pt x="349" y="220"/>
                  </a:cubicBezTo>
                  <a:cubicBezTo>
                    <a:pt x="349" y="220"/>
                    <a:pt x="349" y="220"/>
                    <a:pt x="349" y="220"/>
                  </a:cubicBezTo>
                  <a:cubicBezTo>
                    <a:pt x="349" y="220"/>
                    <a:pt x="349" y="220"/>
                    <a:pt x="349" y="220"/>
                  </a:cubicBezTo>
                  <a:cubicBezTo>
                    <a:pt x="349" y="220"/>
                    <a:pt x="349" y="220"/>
                    <a:pt x="349" y="220"/>
                  </a:cubicBezTo>
                  <a:cubicBezTo>
                    <a:pt x="349" y="220"/>
                    <a:pt x="349" y="220"/>
                    <a:pt x="349" y="220"/>
                  </a:cubicBezTo>
                  <a:cubicBezTo>
                    <a:pt x="350" y="220"/>
                    <a:pt x="350" y="220"/>
                    <a:pt x="350" y="220"/>
                  </a:cubicBezTo>
                  <a:cubicBezTo>
                    <a:pt x="350" y="220"/>
                    <a:pt x="350" y="220"/>
                    <a:pt x="350" y="220"/>
                  </a:cubicBezTo>
                  <a:cubicBezTo>
                    <a:pt x="350" y="220"/>
                    <a:pt x="350" y="220"/>
                    <a:pt x="350" y="220"/>
                  </a:cubicBezTo>
                  <a:cubicBezTo>
                    <a:pt x="350" y="220"/>
                    <a:pt x="350" y="220"/>
                    <a:pt x="350" y="220"/>
                  </a:cubicBezTo>
                  <a:cubicBezTo>
                    <a:pt x="351" y="220"/>
                    <a:pt x="351" y="220"/>
                    <a:pt x="351" y="221"/>
                  </a:cubicBezTo>
                  <a:cubicBezTo>
                    <a:pt x="351" y="221"/>
                    <a:pt x="351" y="221"/>
                    <a:pt x="351" y="221"/>
                  </a:cubicBezTo>
                  <a:cubicBezTo>
                    <a:pt x="352" y="220"/>
                    <a:pt x="352" y="220"/>
                    <a:pt x="353" y="221"/>
                  </a:cubicBezTo>
                  <a:cubicBezTo>
                    <a:pt x="353" y="221"/>
                    <a:pt x="353" y="221"/>
                    <a:pt x="353" y="222"/>
                  </a:cubicBezTo>
                  <a:cubicBezTo>
                    <a:pt x="353" y="222"/>
                    <a:pt x="353" y="222"/>
                    <a:pt x="352" y="222"/>
                  </a:cubicBezTo>
                  <a:cubicBezTo>
                    <a:pt x="352" y="222"/>
                    <a:pt x="352" y="221"/>
                    <a:pt x="351" y="222"/>
                  </a:cubicBezTo>
                  <a:cubicBezTo>
                    <a:pt x="351" y="222"/>
                    <a:pt x="352" y="222"/>
                    <a:pt x="352" y="222"/>
                  </a:cubicBezTo>
                  <a:cubicBezTo>
                    <a:pt x="352" y="222"/>
                    <a:pt x="352" y="222"/>
                    <a:pt x="352" y="222"/>
                  </a:cubicBezTo>
                  <a:cubicBezTo>
                    <a:pt x="352" y="222"/>
                    <a:pt x="352" y="222"/>
                    <a:pt x="352" y="222"/>
                  </a:cubicBezTo>
                  <a:cubicBezTo>
                    <a:pt x="352" y="222"/>
                    <a:pt x="352" y="223"/>
                    <a:pt x="352" y="222"/>
                  </a:cubicBezTo>
                  <a:cubicBezTo>
                    <a:pt x="352" y="222"/>
                    <a:pt x="352" y="222"/>
                    <a:pt x="352" y="223"/>
                  </a:cubicBezTo>
                  <a:cubicBezTo>
                    <a:pt x="352" y="223"/>
                    <a:pt x="353" y="223"/>
                    <a:pt x="352" y="223"/>
                  </a:cubicBezTo>
                  <a:cubicBezTo>
                    <a:pt x="352" y="223"/>
                    <a:pt x="352" y="223"/>
                    <a:pt x="352" y="223"/>
                  </a:cubicBezTo>
                  <a:cubicBezTo>
                    <a:pt x="352" y="223"/>
                    <a:pt x="352" y="223"/>
                    <a:pt x="352" y="223"/>
                  </a:cubicBezTo>
                  <a:cubicBezTo>
                    <a:pt x="352" y="223"/>
                    <a:pt x="353" y="223"/>
                    <a:pt x="353" y="223"/>
                  </a:cubicBezTo>
                  <a:cubicBezTo>
                    <a:pt x="353" y="224"/>
                    <a:pt x="353" y="224"/>
                    <a:pt x="353" y="224"/>
                  </a:cubicBezTo>
                  <a:cubicBezTo>
                    <a:pt x="353" y="224"/>
                    <a:pt x="353" y="224"/>
                    <a:pt x="353" y="224"/>
                  </a:cubicBezTo>
                  <a:cubicBezTo>
                    <a:pt x="353" y="224"/>
                    <a:pt x="353" y="224"/>
                    <a:pt x="353" y="225"/>
                  </a:cubicBezTo>
                  <a:cubicBezTo>
                    <a:pt x="353" y="225"/>
                    <a:pt x="353" y="225"/>
                    <a:pt x="353" y="225"/>
                  </a:cubicBezTo>
                  <a:cubicBezTo>
                    <a:pt x="353" y="225"/>
                    <a:pt x="353" y="225"/>
                    <a:pt x="353" y="225"/>
                  </a:cubicBezTo>
                  <a:cubicBezTo>
                    <a:pt x="353" y="225"/>
                    <a:pt x="353" y="225"/>
                    <a:pt x="353" y="225"/>
                  </a:cubicBezTo>
                  <a:cubicBezTo>
                    <a:pt x="353" y="225"/>
                    <a:pt x="353" y="226"/>
                    <a:pt x="353" y="226"/>
                  </a:cubicBezTo>
                  <a:cubicBezTo>
                    <a:pt x="353" y="226"/>
                    <a:pt x="353" y="226"/>
                    <a:pt x="353" y="226"/>
                  </a:cubicBezTo>
                  <a:cubicBezTo>
                    <a:pt x="353" y="227"/>
                    <a:pt x="354" y="227"/>
                    <a:pt x="353" y="227"/>
                  </a:cubicBezTo>
                  <a:cubicBezTo>
                    <a:pt x="353" y="228"/>
                    <a:pt x="353" y="228"/>
                    <a:pt x="353" y="228"/>
                  </a:cubicBezTo>
                  <a:cubicBezTo>
                    <a:pt x="354" y="228"/>
                    <a:pt x="354" y="228"/>
                    <a:pt x="354" y="229"/>
                  </a:cubicBezTo>
                  <a:cubicBezTo>
                    <a:pt x="354" y="229"/>
                    <a:pt x="354" y="229"/>
                    <a:pt x="354" y="229"/>
                  </a:cubicBezTo>
                  <a:cubicBezTo>
                    <a:pt x="354" y="229"/>
                    <a:pt x="354" y="229"/>
                    <a:pt x="354" y="229"/>
                  </a:cubicBezTo>
                  <a:cubicBezTo>
                    <a:pt x="354" y="229"/>
                    <a:pt x="354" y="229"/>
                    <a:pt x="354" y="229"/>
                  </a:cubicBezTo>
                  <a:cubicBezTo>
                    <a:pt x="354" y="229"/>
                    <a:pt x="354" y="229"/>
                    <a:pt x="354" y="229"/>
                  </a:cubicBezTo>
                  <a:cubicBezTo>
                    <a:pt x="354" y="230"/>
                    <a:pt x="354" y="230"/>
                    <a:pt x="354" y="231"/>
                  </a:cubicBezTo>
                  <a:close/>
                  <a:moveTo>
                    <a:pt x="354" y="232"/>
                  </a:moveTo>
                  <a:cubicBezTo>
                    <a:pt x="354" y="232"/>
                    <a:pt x="354" y="232"/>
                    <a:pt x="354" y="232"/>
                  </a:cubicBezTo>
                  <a:close/>
                  <a:moveTo>
                    <a:pt x="363" y="246"/>
                  </a:moveTo>
                  <a:cubicBezTo>
                    <a:pt x="363" y="246"/>
                    <a:pt x="363" y="246"/>
                    <a:pt x="363" y="246"/>
                  </a:cubicBezTo>
                  <a:cubicBezTo>
                    <a:pt x="363" y="246"/>
                    <a:pt x="363" y="246"/>
                    <a:pt x="363" y="246"/>
                  </a:cubicBezTo>
                  <a:cubicBezTo>
                    <a:pt x="363" y="245"/>
                    <a:pt x="362" y="246"/>
                    <a:pt x="362" y="246"/>
                  </a:cubicBezTo>
                  <a:cubicBezTo>
                    <a:pt x="362" y="246"/>
                    <a:pt x="362" y="246"/>
                    <a:pt x="362" y="246"/>
                  </a:cubicBezTo>
                  <a:cubicBezTo>
                    <a:pt x="362" y="246"/>
                    <a:pt x="362" y="246"/>
                    <a:pt x="362" y="246"/>
                  </a:cubicBezTo>
                  <a:cubicBezTo>
                    <a:pt x="362" y="246"/>
                    <a:pt x="362" y="246"/>
                    <a:pt x="362" y="246"/>
                  </a:cubicBezTo>
                  <a:cubicBezTo>
                    <a:pt x="362" y="247"/>
                    <a:pt x="362" y="247"/>
                    <a:pt x="362" y="247"/>
                  </a:cubicBezTo>
                  <a:cubicBezTo>
                    <a:pt x="362" y="247"/>
                    <a:pt x="362" y="247"/>
                    <a:pt x="362" y="247"/>
                  </a:cubicBezTo>
                  <a:cubicBezTo>
                    <a:pt x="362" y="247"/>
                    <a:pt x="362" y="247"/>
                    <a:pt x="362" y="247"/>
                  </a:cubicBezTo>
                  <a:cubicBezTo>
                    <a:pt x="363" y="247"/>
                    <a:pt x="363" y="247"/>
                    <a:pt x="363" y="247"/>
                  </a:cubicBezTo>
                  <a:cubicBezTo>
                    <a:pt x="363" y="247"/>
                    <a:pt x="363" y="247"/>
                    <a:pt x="363" y="246"/>
                  </a:cubicBezTo>
                  <a:cubicBezTo>
                    <a:pt x="363" y="246"/>
                    <a:pt x="363" y="246"/>
                    <a:pt x="363" y="246"/>
                  </a:cubicBezTo>
                  <a:close/>
                  <a:moveTo>
                    <a:pt x="361" y="245"/>
                  </a:moveTo>
                  <a:cubicBezTo>
                    <a:pt x="361" y="245"/>
                    <a:pt x="361" y="245"/>
                    <a:pt x="361" y="245"/>
                  </a:cubicBezTo>
                  <a:cubicBezTo>
                    <a:pt x="361" y="245"/>
                    <a:pt x="361" y="245"/>
                    <a:pt x="360" y="245"/>
                  </a:cubicBezTo>
                  <a:cubicBezTo>
                    <a:pt x="360" y="245"/>
                    <a:pt x="360" y="245"/>
                    <a:pt x="360" y="245"/>
                  </a:cubicBezTo>
                  <a:cubicBezTo>
                    <a:pt x="361" y="245"/>
                    <a:pt x="360" y="246"/>
                    <a:pt x="360" y="246"/>
                  </a:cubicBezTo>
                  <a:cubicBezTo>
                    <a:pt x="360" y="246"/>
                    <a:pt x="360" y="246"/>
                    <a:pt x="361" y="247"/>
                  </a:cubicBezTo>
                  <a:cubicBezTo>
                    <a:pt x="361" y="246"/>
                    <a:pt x="361" y="246"/>
                    <a:pt x="361" y="245"/>
                  </a:cubicBezTo>
                  <a:cubicBezTo>
                    <a:pt x="361" y="246"/>
                    <a:pt x="361" y="245"/>
                    <a:pt x="361" y="245"/>
                  </a:cubicBezTo>
                  <a:cubicBezTo>
                    <a:pt x="362" y="245"/>
                    <a:pt x="362" y="245"/>
                    <a:pt x="362" y="245"/>
                  </a:cubicBezTo>
                  <a:cubicBezTo>
                    <a:pt x="362" y="244"/>
                    <a:pt x="361" y="245"/>
                    <a:pt x="361" y="245"/>
                  </a:cubicBezTo>
                  <a:close/>
                  <a:moveTo>
                    <a:pt x="367" y="252"/>
                  </a:moveTo>
                  <a:cubicBezTo>
                    <a:pt x="367" y="252"/>
                    <a:pt x="367" y="251"/>
                    <a:pt x="367" y="251"/>
                  </a:cubicBezTo>
                  <a:cubicBezTo>
                    <a:pt x="367" y="251"/>
                    <a:pt x="367" y="251"/>
                    <a:pt x="367" y="251"/>
                  </a:cubicBezTo>
                  <a:cubicBezTo>
                    <a:pt x="367" y="251"/>
                    <a:pt x="367" y="251"/>
                    <a:pt x="367" y="251"/>
                  </a:cubicBezTo>
                  <a:cubicBezTo>
                    <a:pt x="367" y="251"/>
                    <a:pt x="367" y="250"/>
                    <a:pt x="367" y="251"/>
                  </a:cubicBezTo>
                  <a:cubicBezTo>
                    <a:pt x="367" y="251"/>
                    <a:pt x="367" y="250"/>
                    <a:pt x="367" y="250"/>
                  </a:cubicBezTo>
                  <a:cubicBezTo>
                    <a:pt x="366" y="250"/>
                    <a:pt x="366" y="250"/>
                    <a:pt x="366" y="250"/>
                  </a:cubicBezTo>
                  <a:cubicBezTo>
                    <a:pt x="366" y="251"/>
                    <a:pt x="366" y="251"/>
                    <a:pt x="366" y="251"/>
                  </a:cubicBezTo>
                  <a:cubicBezTo>
                    <a:pt x="367" y="251"/>
                    <a:pt x="367" y="252"/>
                    <a:pt x="367" y="252"/>
                  </a:cubicBezTo>
                  <a:cubicBezTo>
                    <a:pt x="367" y="252"/>
                    <a:pt x="367" y="252"/>
                    <a:pt x="367" y="252"/>
                  </a:cubicBezTo>
                  <a:cubicBezTo>
                    <a:pt x="367" y="252"/>
                    <a:pt x="367" y="252"/>
                    <a:pt x="367" y="252"/>
                  </a:cubicBezTo>
                  <a:cubicBezTo>
                    <a:pt x="367" y="252"/>
                    <a:pt x="367" y="252"/>
                    <a:pt x="367" y="252"/>
                  </a:cubicBezTo>
                  <a:close/>
                  <a:moveTo>
                    <a:pt x="361" y="244"/>
                  </a:moveTo>
                  <a:cubicBezTo>
                    <a:pt x="361" y="244"/>
                    <a:pt x="361" y="244"/>
                    <a:pt x="361" y="244"/>
                  </a:cubicBezTo>
                  <a:cubicBezTo>
                    <a:pt x="361" y="244"/>
                    <a:pt x="361" y="243"/>
                    <a:pt x="361" y="243"/>
                  </a:cubicBezTo>
                  <a:cubicBezTo>
                    <a:pt x="361" y="243"/>
                    <a:pt x="360" y="243"/>
                    <a:pt x="360" y="243"/>
                  </a:cubicBezTo>
                  <a:cubicBezTo>
                    <a:pt x="360" y="243"/>
                    <a:pt x="360" y="243"/>
                    <a:pt x="360" y="243"/>
                  </a:cubicBezTo>
                  <a:cubicBezTo>
                    <a:pt x="360" y="243"/>
                    <a:pt x="360" y="243"/>
                    <a:pt x="360" y="243"/>
                  </a:cubicBezTo>
                  <a:cubicBezTo>
                    <a:pt x="360" y="243"/>
                    <a:pt x="360" y="243"/>
                    <a:pt x="360" y="243"/>
                  </a:cubicBezTo>
                  <a:cubicBezTo>
                    <a:pt x="360" y="244"/>
                    <a:pt x="360" y="244"/>
                    <a:pt x="360" y="244"/>
                  </a:cubicBezTo>
                  <a:cubicBezTo>
                    <a:pt x="360" y="244"/>
                    <a:pt x="360" y="244"/>
                    <a:pt x="360" y="244"/>
                  </a:cubicBezTo>
                  <a:cubicBezTo>
                    <a:pt x="360" y="244"/>
                    <a:pt x="360" y="244"/>
                    <a:pt x="361" y="244"/>
                  </a:cubicBezTo>
                  <a:close/>
                  <a:moveTo>
                    <a:pt x="362" y="243"/>
                  </a:moveTo>
                  <a:cubicBezTo>
                    <a:pt x="362" y="243"/>
                    <a:pt x="362" y="243"/>
                    <a:pt x="362" y="243"/>
                  </a:cubicBezTo>
                  <a:cubicBezTo>
                    <a:pt x="362" y="243"/>
                    <a:pt x="362" y="243"/>
                    <a:pt x="362" y="244"/>
                  </a:cubicBezTo>
                  <a:cubicBezTo>
                    <a:pt x="362" y="244"/>
                    <a:pt x="362" y="244"/>
                    <a:pt x="362" y="244"/>
                  </a:cubicBezTo>
                  <a:cubicBezTo>
                    <a:pt x="362" y="244"/>
                    <a:pt x="362" y="244"/>
                    <a:pt x="362" y="244"/>
                  </a:cubicBezTo>
                  <a:cubicBezTo>
                    <a:pt x="363" y="244"/>
                    <a:pt x="363" y="244"/>
                    <a:pt x="363" y="243"/>
                  </a:cubicBezTo>
                  <a:cubicBezTo>
                    <a:pt x="363" y="243"/>
                    <a:pt x="362" y="243"/>
                    <a:pt x="362" y="243"/>
                  </a:cubicBezTo>
                  <a:close/>
                  <a:moveTo>
                    <a:pt x="349" y="223"/>
                  </a:moveTo>
                  <a:cubicBezTo>
                    <a:pt x="349" y="223"/>
                    <a:pt x="349" y="223"/>
                    <a:pt x="349" y="223"/>
                  </a:cubicBezTo>
                  <a:cubicBezTo>
                    <a:pt x="349" y="223"/>
                    <a:pt x="348" y="223"/>
                    <a:pt x="348" y="223"/>
                  </a:cubicBezTo>
                  <a:cubicBezTo>
                    <a:pt x="348" y="223"/>
                    <a:pt x="348" y="223"/>
                    <a:pt x="348" y="223"/>
                  </a:cubicBezTo>
                  <a:cubicBezTo>
                    <a:pt x="348" y="223"/>
                    <a:pt x="348" y="223"/>
                    <a:pt x="348" y="224"/>
                  </a:cubicBezTo>
                  <a:cubicBezTo>
                    <a:pt x="348" y="224"/>
                    <a:pt x="348" y="224"/>
                    <a:pt x="348" y="224"/>
                  </a:cubicBezTo>
                  <a:cubicBezTo>
                    <a:pt x="348" y="224"/>
                    <a:pt x="348" y="224"/>
                    <a:pt x="348" y="224"/>
                  </a:cubicBezTo>
                  <a:cubicBezTo>
                    <a:pt x="348" y="224"/>
                    <a:pt x="348" y="224"/>
                    <a:pt x="348" y="224"/>
                  </a:cubicBezTo>
                  <a:cubicBezTo>
                    <a:pt x="348" y="223"/>
                    <a:pt x="349" y="223"/>
                    <a:pt x="349" y="224"/>
                  </a:cubicBezTo>
                  <a:cubicBezTo>
                    <a:pt x="349" y="223"/>
                    <a:pt x="349" y="223"/>
                    <a:pt x="349" y="223"/>
                  </a:cubicBezTo>
                  <a:close/>
                  <a:moveTo>
                    <a:pt x="363" y="240"/>
                  </a:moveTo>
                  <a:cubicBezTo>
                    <a:pt x="363" y="240"/>
                    <a:pt x="363" y="240"/>
                    <a:pt x="363" y="240"/>
                  </a:cubicBezTo>
                  <a:cubicBezTo>
                    <a:pt x="363" y="240"/>
                    <a:pt x="363" y="240"/>
                    <a:pt x="363" y="240"/>
                  </a:cubicBezTo>
                  <a:cubicBezTo>
                    <a:pt x="363" y="240"/>
                    <a:pt x="363" y="240"/>
                    <a:pt x="363" y="239"/>
                  </a:cubicBezTo>
                  <a:cubicBezTo>
                    <a:pt x="363" y="239"/>
                    <a:pt x="363" y="239"/>
                    <a:pt x="363" y="239"/>
                  </a:cubicBezTo>
                  <a:cubicBezTo>
                    <a:pt x="363" y="240"/>
                    <a:pt x="363" y="239"/>
                    <a:pt x="363" y="239"/>
                  </a:cubicBezTo>
                  <a:cubicBezTo>
                    <a:pt x="363" y="239"/>
                    <a:pt x="363" y="239"/>
                    <a:pt x="363" y="239"/>
                  </a:cubicBezTo>
                  <a:cubicBezTo>
                    <a:pt x="362" y="239"/>
                    <a:pt x="362" y="239"/>
                    <a:pt x="363" y="240"/>
                  </a:cubicBezTo>
                  <a:close/>
                  <a:moveTo>
                    <a:pt x="357" y="239"/>
                  </a:moveTo>
                  <a:cubicBezTo>
                    <a:pt x="357" y="239"/>
                    <a:pt x="357" y="239"/>
                    <a:pt x="357" y="239"/>
                  </a:cubicBezTo>
                  <a:cubicBezTo>
                    <a:pt x="357" y="239"/>
                    <a:pt x="356" y="239"/>
                    <a:pt x="356" y="239"/>
                  </a:cubicBezTo>
                  <a:cubicBezTo>
                    <a:pt x="356" y="239"/>
                    <a:pt x="356" y="239"/>
                    <a:pt x="356" y="239"/>
                  </a:cubicBezTo>
                  <a:cubicBezTo>
                    <a:pt x="356" y="239"/>
                    <a:pt x="356" y="239"/>
                    <a:pt x="356" y="239"/>
                  </a:cubicBezTo>
                  <a:cubicBezTo>
                    <a:pt x="356" y="239"/>
                    <a:pt x="356" y="239"/>
                    <a:pt x="356" y="239"/>
                  </a:cubicBezTo>
                  <a:cubicBezTo>
                    <a:pt x="356" y="239"/>
                    <a:pt x="356" y="239"/>
                    <a:pt x="356" y="240"/>
                  </a:cubicBezTo>
                  <a:cubicBezTo>
                    <a:pt x="356" y="240"/>
                    <a:pt x="356" y="240"/>
                    <a:pt x="356" y="240"/>
                  </a:cubicBezTo>
                  <a:cubicBezTo>
                    <a:pt x="357" y="239"/>
                    <a:pt x="357" y="239"/>
                    <a:pt x="357" y="239"/>
                  </a:cubicBezTo>
                  <a:cubicBezTo>
                    <a:pt x="357" y="239"/>
                    <a:pt x="357" y="239"/>
                    <a:pt x="357" y="239"/>
                  </a:cubicBezTo>
                  <a:cubicBezTo>
                    <a:pt x="357" y="239"/>
                    <a:pt x="357" y="239"/>
                    <a:pt x="357" y="239"/>
                  </a:cubicBezTo>
                  <a:close/>
                  <a:moveTo>
                    <a:pt x="361" y="244"/>
                  </a:moveTo>
                  <a:cubicBezTo>
                    <a:pt x="361" y="244"/>
                    <a:pt x="361" y="244"/>
                    <a:pt x="361" y="244"/>
                  </a:cubicBezTo>
                  <a:cubicBezTo>
                    <a:pt x="361" y="244"/>
                    <a:pt x="361" y="244"/>
                    <a:pt x="361" y="244"/>
                  </a:cubicBezTo>
                  <a:cubicBezTo>
                    <a:pt x="362" y="244"/>
                    <a:pt x="362" y="244"/>
                    <a:pt x="362" y="244"/>
                  </a:cubicBezTo>
                  <a:cubicBezTo>
                    <a:pt x="362" y="244"/>
                    <a:pt x="362" y="243"/>
                    <a:pt x="361" y="243"/>
                  </a:cubicBezTo>
                  <a:cubicBezTo>
                    <a:pt x="361" y="243"/>
                    <a:pt x="361" y="244"/>
                    <a:pt x="361" y="244"/>
                  </a:cubicBezTo>
                  <a:cubicBezTo>
                    <a:pt x="361" y="244"/>
                    <a:pt x="361" y="244"/>
                    <a:pt x="361" y="244"/>
                  </a:cubicBezTo>
                  <a:cubicBezTo>
                    <a:pt x="361" y="244"/>
                    <a:pt x="361" y="244"/>
                    <a:pt x="361" y="244"/>
                  </a:cubicBezTo>
                  <a:close/>
                  <a:moveTo>
                    <a:pt x="359" y="239"/>
                  </a:moveTo>
                  <a:cubicBezTo>
                    <a:pt x="359" y="239"/>
                    <a:pt x="359" y="239"/>
                    <a:pt x="359" y="239"/>
                  </a:cubicBezTo>
                  <a:cubicBezTo>
                    <a:pt x="358" y="239"/>
                    <a:pt x="359" y="239"/>
                    <a:pt x="359" y="239"/>
                  </a:cubicBezTo>
                  <a:cubicBezTo>
                    <a:pt x="359" y="240"/>
                    <a:pt x="359" y="240"/>
                    <a:pt x="359" y="240"/>
                  </a:cubicBezTo>
                  <a:cubicBezTo>
                    <a:pt x="359" y="240"/>
                    <a:pt x="359" y="239"/>
                    <a:pt x="359" y="239"/>
                  </a:cubicBezTo>
                  <a:cubicBezTo>
                    <a:pt x="359" y="239"/>
                    <a:pt x="359" y="239"/>
                    <a:pt x="359" y="239"/>
                  </a:cubicBezTo>
                  <a:cubicBezTo>
                    <a:pt x="359" y="239"/>
                    <a:pt x="359" y="239"/>
                    <a:pt x="359" y="239"/>
                  </a:cubicBezTo>
                  <a:cubicBezTo>
                    <a:pt x="359" y="239"/>
                    <a:pt x="359" y="239"/>
                    <a:pt x="359" y="239"/>
                  </a:cubicBezTo>
                  <a:close/>
                  <a:moveTo>
                    <a:pt x="344" y="210"/>
                  </a:moveTo>
                  <a:cubicBezTo>
                    <a:pt x="344" y="210"/>
                    <a:pt x="345" y="210"/>
                    <a:pt x="345" y="210"/>
                  </a:cubicBezTo>
                  <a:cubicBezTo>
                    <a:pt x="345" y="210"/>
                    <a:pt x="345" y="209"/>
                    <a:pt x="344" y="209"/>
                  </a:cubicBezTo>
                  <a:cubicBezTo>
                    <a:pt x="344" y="209"/>
                    <a:pt x="344" y="210"/>
                    <a:pt x="344" y="210"/>
                  </a:cubicBezTo>
                  <a:cubicBezTo>
                    <a:pt x="344" y="210"/>
                    <a:pt x="344" y="210"/>
                    <a:pt x="344" y="210"/>
                  </a:cubicBezTo>
                  <a:close/>
                  <a:moveTo>
                    <a:pt x="365" y="236"/>
                  </a:moveTo>
                  <a:cubicBezTo>
                    <a:pt x="364" y="236"/>
                    <a:pt x="364" y="237"/>
                    <a:pt x="364" y="237"/>
                  </a:cubicBezTo>
                  <a:cubicBezTo>
                    <a:pt x="364" y="237"/>
                    <a:pt x="364" y="237"/>
                    <a:pt x="365" y="237"/>
                  </a:cubicBezTo>
                  <a:cubicBezTo>
                    <a:pt x="365" y="237"/>
                    <a:pt x="365" y="237"/>
                    <a:pt x="365" y="237"/>
                  </a:cubicBezTo>
                  <a:cubicBezTo>
                    <a:pt x="365" y="237"/>
                    <a:pt x="365" y="236"/>
                    <a:pt x="365" y="236"/>
                  </a:cubicBezTo>
                  <a:close/>
                  <a:moveTo>
                    <a:pt x="347" y="217"/>
                  </a:moveTo>
                  <a:cubicBezTo>
                    <a:pt x="347" y="217"/>
                    <a:pt x="347" y="218"/>
                    <a:pt x="347" y="218"/>
                  </a:cubicBezTo>
                  <a:cubicBezTo>
                    <a:pt x="347" y="218"/>
                    <a:pt x="347" y="218"/>
                    <a:pt x="347" y="218"/>
                  </a:cubicBezTo>
                  <a:cubicBezTo>
                    <a:pt x="348" y="218"/>
                    <a:pt x="347" y="217"/>
                    <a:pt x="347" y="217"/>
                  </a:cubicBezTo>
                  <a:cubicBezTo>
                    <a:pt x="347" y="217"/>
                    <a:pt x="347" y="217"/>
                    <a:pt x="347" y="217"/>
                  </a:cubicBezTo>
                  <a:close/>
                  <a:moveTo>
                    <a:pt x="371" y="252"/>
                  </a:moveTo>
                  <a:cubicBezTo>
                    <a:pt x="371" y="251"/>
                    <a:pt x="371" y="251"/>
                    <a:pt x="371" y="251"/>
                  </a:cubicBezTo>
                  <a:cubicBezTo>
                    <a:pt x="371" y="251"/>
                    <a:pt x="371" y="251"/>
                    <a:pt x="371" y="251"/>
                  </a:cubicBezTo>
                  <a:cubicBezTo>
                    <a:pt x="371" y="251"/>
                    <a:pt x="371" y="251"/>
                    <a:pt x="371" y="251"/>
                  </a:cubicBezTo>
                  <a:cubicBezTo>
                    <a:pt x="371" y="251"/>
                    <a:pt x="371" y="251"/>
                    <a:pt x="372" y="250"/>
                  </a:cubicBezTo>
                  <a:cubicBezTo>
                    <a:pt x="372" y="250"/>
                    <a:pt x="372" y="250"/>
                    <a:pt x="371" y="250"/>
                  </a:cubicBezTo>
                  <a:cubicBezTo>
                    <a:pt x="371" y="250"/>
                    <a:pt x="371" y="250"/>
                    <a:pt x="371" y="250"/>
                  </a:cubicBezTo>
                  <a:cubicBezTo>
                    <a:pt x="371" y="250"/>
                    <a:pt x="371" y="250"/>
                    <a:pt x="371" y="250"/>
                  </a:cubicBezTo>
                  <a:cubicBezTo>
                    <a:pt x="372" y="250"/>
                    <a:pt x="371" y="249"/>
                    <a:pt x="371" y="249"/>
                  </a:cubicBezTo>
                  <a:cubicBezTo>
                    <a:pt x="371" y="249"/>
                    <a:pt x="371" y="249"/>
                    <a:pt x="371" y="249"/>
                  </a:cubicBezTo>
                  <a:cubicBezTo>
                    <a:pt x="371" y="249"/>
                    <a:pt x="371" y="250"/>
                    <a:pt x="371" y="250"/>
                  </a:cubicBezTo>
                  <a:cubicBezTo>
                    <a:pt x="370" y="250"/>
                    <a:pt x="370" y="250"/>
                    <a:pt x="370" y="250"/>
                  </a:cubicBezTo>
                  <a:cubicBezTo>
                    <a:pt x="370" y="250"/>
                    <a:pt x="370" y="250"/>
                    <a:pt x="370" y="250"/>
                  </a:cubicBezTo>
                  <a:cubicBezTo>
                    <a:pt x="370" y="250"/>
                    <a:pt x="370" y="250"/>
                    <a:pt x="370" y="250"/>
                  </a:cubicBezTo>
                  <a:cubicBezTo>
                    <a:pt x="370" y="250"/>
                    <a:pt x="370" y="250"/>
                    <a:pt x="370" y="249"/>
                  </a:cubicBezTo>
                  <a:cubicBezTo>
                    <a:pt x="370" y="249"/>
                    <a:pt x="370" y="249"/>
                    <a:pt x="370" y="249"/>
                  </a:cubicBezTo>
                  <a:cubicBezTo>
                    <a:pt x="371" y="249"/>
                    <a:pt x="371" y="249"/>
                    <a:pt x="371" y="249"/>
                  </a:cubicBezTo>
                  <a:cubicBezTo>
                    <a:pt x="371" y="248"/>
                    <a:pt x="371" y="248"/>
                    <a:pt x="371" y="248"/>
                  </a:cubicBezTo>
                  <a:cubicBezTo>
                    <a:pt x="371" y="248"/>
                    <a:pt x="371" y="248"/>
                    <a:pt x="371" y="248"/>
                  </a:cubicBezTo>
                  <a:cubicBezTo>
                    <a:pt x="371" y="249"/>
                    <a:pt x="371" y="249"/>
                    <a:pt x="371" y="248"/>
                  </a:cubicBezTo>
                  <a:cubicBezTo>
                    <a:pt x="371" y="248"/>
                    <a:pt x="371" y="248"/>
                    <a:pt x="371" y="248"/>
                  </a:cubicBezTo>
                  <a:cubicBezTo>
                    <a:pt x="371" y="248"/>
                    <a:pt x="371" y="248"/>
                    <a:pt x="371" y="248"/>
                  </a:cubicBezTo>
                  <a:cubicBezTo>
                    <a:pt x="371" y="248"/>
                    <a:pt x="371" y="248"/>
                    <a:pt x="371" y="248"/>
                  </a:cubicBezTo>
                  <a:cubicBezTo>
                    <a:pt x="372" y="247"/>
                    <a:pt x="372" y="247"/>
                    <a:pt x="371" y="247"/>
                  </a:cubicBezTo>
                  <a:cubicBezTo>
                    <a:pt x="371" y="246"/>
                    <a:pt x="371" y="246"/>
                    <a:pt x="371" y="246"/>
                  </a:cubicBezTo>
                  <a:cubicBezTo>
                    <a:pt x="371" y="246"/>
                    <a:pt x="371" y="246"/>
                    <a:pt x="371" y="247"/>
                  </a:cubicBezTo>
                  <a:cubicBezTo>
                    <a:pt x="371" y="247"/>
                    <a:pt x="371" y="247"/>
                    <a:pt x="370" y="247"/>
                  </a:cubicBezTo>
                  <a:cubicBezTo>
                    <a:pt x="370" y="247"/>
                    <a:pt x="370" y="247"/>
                    <a:pt x="370" y="247"/>
                  </a:cubicBezTo>
                  <a:cubicBezTo>
                    <a:pt x="370" y="247"/>
                    <a:pt x="370" y="247"/>
                    <a:pt x="370" y="247"/>
                  </a:cubicBezTo>
                  <a:cubicBezTo>
                    <a:pt x="370" y="247"/>
                    <a:pt x="370" y="247"/>
                    <a:pt x="369" y="247"/>
                  </a:cubicBezTo>
                  <a:cubicBezTo>
                    <a:pt x="369" y="247"/>
                    <a:pt x="369" y="247"/>
                    <a:pt x="369" y="248"/>
                  </a:cubicBezTo>
                  <a:cubicBezTo>
                    <a:pt x="369" y="248"/>
                    <a:pt x="369" y="248"/>
                    <a:pt x="369" y="248"/>
                  </a:cubicBezTo>
                  <a:cubicBezTo>
                    <a:pt x="369" y="247"/>
                    <a:pt x="369" y="247"/>
                    <a:pt x="369" y="247"/>
                  </a:cubicBezTo>
                  <a:cubicBezTo>
                    <a:pt x="369" y="247"/>
                    <a:pt x="369" y="247"/>
                    <a:pt x="369" y="247"/>
                  </a:cubicBezTo>
                  <a:cubicBezTo>
                    <a:pt x="369" y="246"/>
                    <a:pt x="370" y="247"/>
                    <a:pt x="370" y="247"/>
                  </a:cubicBezTo>
                  <a:cubicBezTo>
                    <a:pt x="370" y="247"/>
                    <a:pt x="370" y="247"/>
                    <a:pt x="371" y="246"/>
                  </a:cubicBezTo>
                  <a:cubicBezTo>
                    <a:pt x="371" y="246"/>
                    <a:pt x="371" y="246"/>
                    <a:pt x="371" y="246"/>
                  </a:cubicBezTo>
                  <a:cubicBezTo>
                    <a:pt x="370" y="246"/>
                    <a:pt x="370" y="246"/>
                    <a:pt x="370" y="246"/>
                  </a:cubicBezTo>
                  <a:cubicBezTo>
                    <a:pt x="370" y="246"/>
                    <a:pt x="370" y="245"/>
                    <a:pt x="370" y="245"/>
                  </a:cubicBezTo>
                  <a:cubicBezTo>
                    <a:pt x="370" y="245"/>
                    <a:pt x="370" y="245"/>
                    <a:pt x="370" y="245"/>
                  </a:cubicBezTo>
                  <a:cubicBezTo>
                    <a:pt x="370" y="245"/>
                    <a:pt x="369" y="245"/>
                    <a:pt x="369" y="245"/>
                  </a:cubicBezTo>
                  <a:cubicBezTo>
                    <a:pt x="369" y="245"/>
                    <a:pt x="369" y="245"/>
                    <a:pt x="369" y="245"/>
                  </a:cubicBezTo>
                  <a:cubicBezTo>
                    <a:pt x="369" y="245"/>
                    <a:pt x="369" y="246"/>
                    <a:pt x="369" y="246"/>
                  </a:cubicBezTo>
                  <a:cubicBezTo>
                    <a:pt x="369" y="245"/>
                    <a:pt x="369" y="245"/>
                    <a:pt x="369" y="245"/>
                  </a:cubicBezTo>
                  <a:cubicBezTo>
                    <a:pt x="369" y="245"/>
                    <a:pt x="368" y="245"/>
                    <a:pt x="368" y="245"/>
                  </a:cubicBezTo>
                  <a:cubicBezTo>
                    <a:pt x="368" y="244"/>
                    <a:pt x="369" y="245"/>
                    <a:pt x="369" y="244"/>
                  </a:cubicBezTo>
                  <a:cubicBezTo>
                    <a:pt x="369" y="244"/>
                    <a:pt x="369" y="244"/>
                    <a:pt x="369" y="244"/>
                  </a:cubicBezTo>
                  <a:cubicBezTo>
                    <a:pt x="369" y="244"/>
                    <a:pt x="369" y="244"/>
                    <a:pt x="369" y="244"/>
                  </a:cubicBezTo>
                  <a:cubicBezTo>
                    <a:pt x="369" y="244"/>
                    <a:pt x="369" y="244"/>
                    <a:pt x="369" y="244"/>
                  </a:cubicBezTo>
                  <a:cubicBezTo>
                    <a:pt x="369" y="244"/>
                    <a:pt x="369" y="244"/>
                    <a:pt x="368" y="244"/>
                  </a:cubicBezTo>
                  <a:cubicBezTo>
                    <a:pt x="368" y="244"/>
                    <a:pt x="368" y="244"/>
                    <a:pt x="368" y="244"/>
                  </a:cubicBezTo>
                  <a:cubicBezTo>
                    <a:pt x="368" y="244"/>
                    <a:pt x="368" y="244"/>
                    <a:pt x="368" y="244"/>
                  </a:cubicBezTo>
                  <a:cubicBezTo>
                    <a:pt x="367" y="244"/>
                    <a:pt x="367" y="244"/>
                    <a:pt x="367" y="245"/>
                  </a:cubicBezTo>
                  <a:cubicBezTo>
                    <a:pt x="367" y="244"/>
                    <a:pt x="367" y="244"/>
                    <a:pt x="367" y="244"/>
                  </a:cubicBezTo>
                  <a:cubicBezTo>
                    <a:pt x="367" y="244"/>
                    <a:pt x="367" y="244"/>
                    <a:pt x="368" y="244"/>
                  </a:cubicBezTo>
                  <a:cubicBezTo>
                    <a:pt x="368" y="244"/>
                    <a:pt x="368" y="244"/>
                    <a:pt x="368" y="243"/>
                  </a:cubicBezTo>
                  <a:cubicBezTo>
                    <a:pt x="368" y="243"/>
                    <a:pt x="368" y="243"/>
                    <a:pt x="368" y="243"/>
                  </a:cubicBezTo>
                  <a:cubicBezTo>
                    <a:pt x="368" y="243"/>
                    <a:pt x="368" y="243"/>
                    <a:pt x="368" y="243"/>
                  </a:cubicBezTo>
                  <a:cubicBezTo>
                    <a:pt x="368" y="242"/>
                    <a:pt x="368" y="242"/>
                    <a:pt x="368" y="243"/>
                  </a:cubicBezTo>
                  <a:cubicBezTo>
                    <a:pt x="368" y="243"/>
                    <a:pt x="368" y="243"/>
                    <a:pt x="368" y="243"/>
                  </a:cubicBezTo>
                  <a:cubicBezTo>
                    <a:pt x="368" y="243"/>
                    <a:pt x="368" y="243"/>
                    <a:pt x="369" y="243"/>
                  </a:cubicBezTo>
                  <a:cubicBezTo>
                    <a:pt x="369" y="243"/>
                    <a:pt x="370" y="244"/>
                    <a:pt x="370" y="244"/>
                  </a:cubicBezTo>
                  <a:cubicBezTo>
                    <a:pt x="370" y="244"/>
                    <a:pt x="370" y="244"/>
                    <a:pt x="370" y="244"/>
                  </a:cubicBezTo>
                  <a:cubicBezTo>
                    <a:pt x="370" y="244"/>
                    <a:pt x="370" y="244"/>
                    <a:pt x="370" y="244"/>
                  </a:cubicBezTo>
                  <a:cubicBezTo>
                    <a:pt x="370" y="244"/>
                    <a:pt x="370" y="244"/>
                    <a:pt x="370" y="243"/>
                  </a:cubicBezTo>
                  <a:cubicBezTo>
                    <a:pt x="370" y="243"/>
                    <a:pt x="369" y="243"/>
                    <a:pt x="369" y="243"/>
                  </a:cubicBezTo>
                  <a:cubicBezTo>
                    <a:pt x="369" y="242"/>
                    <a:pt x="369" y="242"/>
                    <a:pt x="369" y="242"/>
                  </a:cubicBezTo>
                  <a:cubicBezTo>
                    <a:pt x="369" y="242"/>
                    <a:pt x="369" y="242"/>
                    <a:pt x="369" y="242"/>
                  </a:cubicBezTo>
                  <a:cubicBezTo>
                    <a:pt x="369" y="242"/>
                    <a:pt x="369" y="242"/>
                    <a:pt x="369" y="242"/>
                  </a:cubicBezTo>
                  <a:cubicBezTo>
                    <a:pt x="369" y="242"/>
                    <a:pt x="369" y="242"/>
                    <a:pt x="368" y="242"/>
                  </a:cubicBezTo>
                  <a:cubicBezTo>
                    <a:pt x="369" y="242"/>
                    <a:pt x="368" y="242"/>
                    <a:pt x="368" y="242"/>
                  </a:cubicBezTo>
                  <a:cubicBezTo>
                    <a:pt x="368" y="242"/>
                    <a:pt x="368" y="242"/>
                    <a:pt x="368" y="241"/>
                  </a:cubicBezTo>
                  <a:cubicBezTo>
                    <a:pt x="368" y="241"/>
                    <a:pt x="368" y="241"/>
                    <a:pt x="368" y="241"/>
                  </a:cubicBezTo>
                  <a:cubicBezTo>
                    <a:pt x="368" y="241"/>
                    <a:pt x="368" y="241"/>
                    <a:pt x="368" y="241"/>
                  </a:cubicBezTo>
                  <a:cubicBezTo>
                    <a:pt x="368" y="241"/>
                    <a:pt x="368" y="241"/>
                    <a:pt x="368" y="241"/>
                  </a:cubicBezTo>
                  <a:cubicBezTo>
                    <a:pt x="368" y="240"/>
                    <a:pt x="368" y="240"/>
                    <a:pt x="368" y="240"/>
                  </a:cubicBezTo>
                  <a:cubicBezTo>
                    <a:pt x="368" y="240"/>
                    <a:pt x="368" y="239"/>
                    <a:pt x="367" y="239"/>
                  </a:cubicBezTo>
                  <a:cubicBezTo>
                    <a:pt x="367" y="239"/>
                    <a:pt x="367" y="239"/>
                    <a:pt x="367" y="239"/>
                  </a:cubicBezTo>
                  <a:cubicBezTo>
                    <a:pt x="367" y="239"/>
                    <a:pt x="367" y="239"/>
                    <a:pt x="367" y="239"/>
                  </a:cubicBezTo>
                  <a:cubicBezTo>
                    <a:pt x="367" y="238"/>
                    <a:pt x="367" y="238"/>
                    <a:pt x="367" y="238"/>
                  </a:cubicBezTo>
                  <a:cubicBezTo>
                    <a:pt x="366" y="238"/>
                    <a:pt x="366" y="238"/>
                    <a:pt x="366" y="238"/>
                  </a:cubicBezTo>
                  <a:cubicBezTo>
                    <a:pt x="366" y="238"/>
                    <a:pt x="365" y="237"/>
                    <a:pt x="365" y="237"/>
                  </a:cubicBezTo>
                  <a:cubicBezTo>
                    <a:pt x="365" y="237"/>
                    <a:pt x="365" y="237"/>
                    <a:pt x="364" y="237"/>
                  </a:cubicBezTo>
                  <a:cubicBezTo>
                    <a:pt x="364" y="237"/>
                    <a:pt x="364" y="237"/>
                    <a:pt x="364" y="237"/>
                  </a:cubicBezTo>
                  <a:cubicBezTo>
                    <a:pt x="364" y="237"/>
                    <a:pt x="364" y="237"/>
                    <a:pt x="364" y="236"/>
                  </a:cubicBezTo>
                  <a:cubicBezTo>
                    <a:pt x="364" y="237"/>
                    <a:pt x="364" y="237"/>
                    <a:pt x="364" y="236"/>
                  </a:cubicBezTo>
                  <a:cubicBezTo>
                    <a:pt x="364" y="236"/>
                    <a:pt x="365" y="236"/>
                    <a:pt x="364" y="236"/>
                  </a:cubicBezTo>
                  <a:cubicBezTo>
                    <a:pt x="364" y="236"/>
                    <a:pt x="364" y="235"/>
                    <a:pt x="364" y="235"/>
                  </a:cubicBezTo>
                  <a:cubicBezTo>
                    <a:pt x="364" y="235"/>
                    <a:pt x="364" y="235"/>
                    <a:pt x="364" y="235"/>
                  </a:cubicBezTo>
                  <a:cubicBezTo>
                    <a:pt x="364" y="235"/>
                    <a:pt x="364" y="234"/>
                    <a:pt x="364" y="234"/>
                  </a:cubicBezTo>
                  <a:cubicBezTo>
                    <a:pt x="364" y="234"/>
                    <a:pt x="364" y="234"/>
                    <a:pt x="363" y="234"/>
                  </a:cubicBezTo>
                  <a:cubicBezTo>
                    <a:pt x="363" y="234"/>
                    <a:pt x="363" y="234"/>
                    <a:pt x="363" y="234"/>
                  </a:cubicBezTo>
                  <a:cubicBezTo>
                    <a:pt x="363" y="234"/>
                    <a:pt x="363" y="234"/>
                    <a:pt x="363" y="234"/>
                  </a:cubicBezTo>
                  <a:cubicBezTo>
                    <a:pt x="363" y="234"/>
                    <a:pt x="363" y="234"/>
                    <a:pt x="363" y="234"/>
                  </a:cubicBezTo>
                  <a:cubicBezTo>
                    <a:pt x="363" y="234"/>
                    <a:pt x="363" y="235"/>
                    <a:pt x="363" y="235"/>
                  </a:cubicBezTo>
                  <a:cubicBezTo>
                    <a:pt x="362" y="235"/>
                    <a:pt x="362" y="234"/>
                    <a:pt x="362" y="234"/>
                  </a:cubicBezTo>
                  <a:cubicBezTo>
                    <a:pt x="362" y="234"/>
                    <a:pt x="363" y="234"/>
                    <a:pt x="363" y="234"/>
                  </a:cubicBezTo>
                  <a:cubicBezTo>
                    <a:pt x="363" y="234"/>
                    <a:pt x="363" y="234"/>
                    <a:pt x="362" y="234"/>
                  </a:cubicBezTo>
                  <a:cubicBezTo>
                    <a:pt x="362" y="234"/>
                    <a:pt x="362" y="234"/>
                    <a:pt x="362" y="234"/>
                  </a:cubicBezTo>
                  <a:cubicBezTo>
                    <a:pt x="362" y="234"/>
                    <a:pt x="361" y="234"/>
                    <a:pt x="361" y="234"/>
                  </a:cubicBezTo>
                  <a:cubicBezTo>
                    <a:pt x="361" y="234"/>
                    <a:pt x="361" y="234"/>
                    <a:pt x="361" y="234"/>
                  </a:cubicBezTo>
                  <a:cubicBezTo>
                    <a:pt x="361" y="234"/>
                    <a:pt x="361" y="234"/>
                    <a:pt x="361" y="234"/>
                  </a:cubicBezTo>
                  <a:cubicBezTo>
                    <a:pt x="361" y="234"/>
                    <a:pt x="360" y="234"/>
                    <a:pt x="360" y="234"/>
                  </a:cubicBezTo>
                  <a:cubicBezTo>
                    <a:pt x="360" y="234"/>
                    <a:pt x="360" y="234"/>
                    <a:pt x="360" y="234"/>
                  </a:cubicBezTo>
                  <a:cubicBezTo>
                    <a:pt x="361" y="234"/>
                    <a:pt x="361" y="234"/>
                    <a:pt x="361" y="234"/>
                  </a:cubicBezTo>
                  <a:cubicBezTo>
                    <a:pt x="360" y="235"/>
                    <a:pt x="361" y="235"/>
                    <a:pt x="361" y="235"/>
                  </a:cubicBezTo>
                  <a:cubicBezTo>
                    <a:pt x="361" y="235"/>
                    <a:pt x="361" y="236"/>
                    <a:pt x="361" y="236"/>
                  </a:cubicBezTo>
                  <a:cubicBezTo>
                    <a:pt x="361" y="236"/>
                    <a:pt x="361" y="236"/>
                    <a:pt x="361" y="236"/>
                  </a:cubicBezTo>
                  <a:cubicBezTo>
                    <a:pt x="362" y="236"/>
                    <a:pt x="362" y="236"/>
                    <a:pt x="362" y="236"/>
                  </a:cubicBezTo>
                  <a:cubicBezTo>
                    <a:pt x="362" y="236"/>
                    <a:pt x="362" y="236"/>
                    <a:pt x="362" y="236"/>
                  </a:cubicBezTo>
                  <a:cubicBezTo>
                    <a:pt x="361" y="236"/>
                    <a:pt x="361" y="236"/>
                    <a:pt x="361" y="236"/>
                  </a:cubicBezTo>
                  <a:cubicBezTo>
                    <a:pt x="361" y="236"/>
                    <a:pt x="361" y="236"/>
                    <a:pt x="361" y="236"/>
                  </a:cubicBezTo>
                  <a:cubicBezTo>
                    <a:pt x="361" y="236"/>
                    <a:pt x="361" y="237"/>
                    <a:pt x="361" y="237"/>
                  </a:cubicBezTo>
                  <a:cubicBezTo>
                    <a:pt x="361" y="237"/>
                    <a:pt x="361" y="237"/>
                    <a:pt x="361" y="237"/>
                  </a:cubicBezTo>
                  <a:cubicBezTo>
                    <a:pt x="361" y="237"/>
                    <a:pt x="361" y="237"/>
                    <a:pt x="361" y="237"/>
                  </a:cubicBezTo>
                  <a:cubicBezTo>
                    <a:pt x="361" y="237"/>
                    <a:pt x="361" y="237"/>
                    <a:pt x="361" y="237"/>
                  </a:cubicBezTo>
                  <a:cubicBezTo>
                    <a:pt x="361" y="237"/>
                    <a:pt x="361" y="237"/>
                    <a:pt x="361" y="237"/>
                  </a:cubicBezTo>
                  <a:cubicBezTo>
                    <a:pt x="361" y="237"/>
                    <a:pt x="360" y="237"/>
                    <a:pt x="360" y="237"/>
                  </a:cubicBezTo>
                  <a:cubicBezTo>
                    <a:pt x="360" y="237"/>
                    <a:pt x="360" y="238"/>
                    <a:pt x="360" y="238"/>
                  </a:cubicBezTo>
                  <a:cubicBezTo>
                    <a:pt x="360" y="238"/>
                    <a:pt x="360" y="238"/>
                    <a:pt x="359" y="238"/>
                  </a:cubicBezTo>
                  <a:cubicBezTo>
                    <a:pt x="359" y="239"/>
                    <a:pt x="360" y="239"/>
                    <a:pt x="360" y="239"/>
                  </a:cubicBezTo>
                  <a:cubicBezTo>
                    <a:pt x="360" y="239"/>
                    <a:pt x="360" y="239"/>
                    <a:pt x="360" y="239"/>
                  </a:cubicBezTo>
                  <a:cubicBezTo>
                    <a:pt x="360" y="238"/>
                    <a:pt x="361" y="238"/>
                    <a:pt x="361" y="238"/>
                  </a:cubicBezTo>
                  <a:cubicBezTo>
                    <a:pt x="361" y="238"/>
                    <a:pt x="361" y="238"/>
                    <a:pt x="361" y="238"/>
                  </a:cubicBezTo>
                  <a:cubicBezTo>
                    <a:pt x="361" y="238"/>
                    <a:pt x="361" y="237"/>
                    <a:pt x="362" y="238"/>
                  </a:cubicBezTo>
                  <a:cubicBezTo>
                    <a:pt x="362" y="238"/>
                    <a:pt x="362" y="238"/>
                    <a:pt x="362" y="237"/>
                  </a:cubicBezTo>
                  <a:cubicBezTo>
                    <a:pt x="362" y="237"/>
                    <a:pt x="362" y="238"/>
                    <a:pt x="362" y="238"/>
                  </a:cubicBezTo>
                  <a:cubicBezTo>
                    <a:pt x="362" y="238"/>
                    <a:pt x="362" y="238"/>
                    <a:pt x="362" y="238"/>
                  </a:cubicBezTo>
                  <a:cubicBezTo>
                    <a:pt x="362" y="238"/>
                    <a:pt x="362" y="238"/>
                    <a:pt x="362" y="238"/>
                  </a:cubicBezTo>
                  <a:cubicBezTo>
                    <a:pt x="362" y="238"/>
                    <a:pt x="362" y="238"/>
                    <a:pt x="362" y="238"/>
                  </a:cubicBezTo>
                  <a:cubicBezTo>
                    <a:pt x="362" y="238"/>
                    <a:pt x="361" y="238"/>
                    <a:pt x="362" y="238"/>
                  </a:cubicBezTo>
                  <a:cubicBezTo>
                    <a:pt x="362" y="238"/>
                    <a:pt x="362" y="239"/>
                    <a:pt x="362" y="239"/>
                  </a:cubicBezTo>
                  <a:cubicBezTo>
                    <a:pt x="362" y="239"/>
                    <a:pt x="362" y="239"/>
                    <a:pt x="362" y="239"/>
                  </a:cubicBezTo>
                  <a:cubicBezTo>
                    <a:pt x="362" y="239"/>
                    <a:pt x="362" y="238"/>
                    <a:pt x="362" y="238"/>
                  </a:cubicBezTo>
                  <a:cubicBezTo>
                    <a:pt x="363" y="238"/>
                    <a:pt x="363" y="237"/>
                    <a:pt x="363" y="237"/>
                  </a:cubicBezTo>
                  <a:cubicBezTo>
                    <a:pt x="363" y="237"/>
                    <a:pt x="363" y="237"/>
                    <a:pt x="363" y="237"/>
                  </a:cubicBezTo>
                  <a:cubicBezTo>
                    <a:pt x="363" y="236"/>
                    <a:pt x="363" y="236"/>
                    <a:pt x="362" y="236"/>
                  </a:cubicBezTo>
                  <a:cubicBezTo>
                    <a:pt x="362" y="236"/>
                    <a:pt x="363" y="236"/>
                    <a:pt x="363" y="236"/>
                  </a:cubicBezTo>
                  <a:cubicBezTo>
                    <a:pt x="363" y="236"/>
                    <a:pt x="363" y="236"/>
                    <a:pt x="363" y="236"/>
                  </a:cubicBezTo>
                  <a:cubicBezTo>
                    <a:pt x="363" y="237"/>
                    <a:pt x="363" y="237"/>
                    <a:pt x="363" y="237"/>
                  </a:cubicBezTo>
                  <a:cubicBezTo>
                    <a:pt x="363" y="237"/>
                    <a:pt x="363" y="238"/>
                    <a:pt x="363" y="238"/>
                  </a:cubicBezTo>
                  <a:cubicBezTo>
                    <a:pt x="363" y="238"/>
                    <a:pt x="363" y="239"/>
                    <a:pt x="363" y="239"/>
                  </a:cubicBezTo>
                  <a:cubicBezTo>
                    <a:pt x="363" y="239"/>
                    <a:pt x="363" y="239"/>
                    <a:pt x="363" y="239"/>
                  </a:cubicBezTo>
                  <a:cubicBezTo>
                    <a:pt x="364" y="239"/>
                    <a:pt x="364" y="239"/>
                    <a:pt x="364" y="239"/>
                  </a:cubicBezTo>
                  <a:cubicBezTo>
                    <a:pt x="364" y="239"/>
                    <a:pt x="364" y="239"/>
                    <a:pt x="364" y="239"/>
                  </a:cubicBezTo>
                  <a:cubicBezTo>
                    <a:pt x="364" y="239"/>
                    <a:pt x="364" y="239"/>
                    <a:pt x="364" y="239"/>
                  </a:cubicBezTo>
                  <a:cubicBezTo>
                    <a:pt x="364" y="239"/>
                    <a:pt x="364" y="239"/>
                    <a:pt x="364" y="240"/>
                  </a:cubicBezTo>
                  <a:cubicBezTo>
                    <a:pt x="364" y="240"/>
                    <a:pt x="364" y="240"/>
                    <a:pt x="363" y="240"/>
                  </a:cubicBezTo>
                  <a:cubicBezTo>
                    <a:pt x="363" y="240"/>
                    <a:pt x="363" y="240"/>
                    <a:pt x="363" y="240"/>
                  </a:cubicBezTo>
                  <a:cubicBezTo>
                    <a:pt x="363" y="241"/>
                    <a:pt x="363" y="241"/>
                    <a:pt x="363" y="241"/>
                  </a:cubicBezTo>
                  <a:cubicBezTo>
                    <a:pt x="363" y="241"/>
                    <a:pt x="363" y="241"/>
                    <a:pt x="362" y="241"/>
                  </a:cubicBezTo>
                  <a:cubicBezTo>
                    <a:pt x="362" y="241"/>
                    <a:pt x="362" y="241"/>
                    <a:pt x="362" y="241"/>
                  </a:cubicBezTo>
                  <a:cubicBezTo>
                    <a:pt x="362" y="242"/>
                    <a:pt x="362" y="242"/>
                    <a:pt x="363" y="243"/>
                  </a:cubicBezTo>
                  <a:cubicBezTo>
                    <a:pt x="363" y="243"/>
                    <a:pt x="363" y="243"/>
                    <a:pt x="363" y="243"/>
                  </a:cubicBezTo>
                  <a:cubicBezTo>
                    <a:pt x="363" y="243"/>
                    <a:pt x="364" y="243"/>
                    <a:pt x="364" y="242"/>
                  </a:cubicBezTo>
                  <a:cubicBezTo>
                    <a:pt x="364" y="242"/>
                    <a:pt x="364" y="242"/>
                    <a:pt x="364" y="242"/>
                  </a:cubicBezTo>
                  <a:cubicBezTo>
                    <a:pt x="364" y="242"/>
                    <a:pt x="364" y="242"/>
                    <a:pt x="364" y="242"/>
                  </a:cubicBezTo>
                  <a:cubicBezTo>
                    <a:pt x="364" y="242"/>
                    <a:pt x="364" y="242"/>
                    <a:pt x="364" y="242"/>
                  </a:cubicBezTo>
                  <a:cubicBezTo>
                    <a:pt x="364" y="243"/>
                    <a:pt x="364" y="243"/>
                    <a:pt x="364" y="243"/>
                  </a:cubicBezTo>
                  <a:cubicBezTo>
                    <a:pt x="364" y="243"/>
                    <a:pt x="364" y="244"/>
                    <a:pt x="364" y="244"/>
                  </a:cubicBezTo>
                  <a:cubicBezTo>
                    <a:pt x="364" y="244"/>
                    <a:pt x="364" y="244"/>
                    <a:pt x="364" y="244"/>
                  </a:cubicBezTo>
                  <a:cubicBezTo>
                    <a:pt x="365" y="244"/>
                    <a:pt x="365" y="244"/>
                    <a:pt x="365" y="244"/>
                  </a:cubicBezTo>
                  <a:cubicBezTo>
                    <a:pt x="365" y="244"/>
                    <a:pt x="364" y="244"/>
                    <a:pt x="364" y="245"/>
                  </a:cubicBezTo>
                  <a:cubicBezTo>
                    <a:pt x="364" y="245"/>
                    <a:pt x="365" y="245"/>
                    <a:pt x="365" y="245"/>
                  </a:cubicBezTo>
                  <a:cubicBezTo>
                    <a:pt x="365" y="245"/>
                    <a:pt x="365" y="245"/>
                    <a:pt x="365" y="245"/>
                  </a:cubicBezTo>
                  <a:cubicBezTo>
                    <a:pt x="365" y="245"/>
                    <a:pt x="365" y="245"/>
                    <a:pt x="365" y="245"/>
                  </a:cubicBezTo>
                  <a:cubicBezTo>
                    <a:pt x="365" y="245"/>
                    <a:pt x="365" y="246"/>
                    <a:pt x="364" y="245"/>
                  </a:cubicBezTo>
                  <a:cubicBezTo>
                    <a:pt x="364" y="245"/>
                    <a:pt x="364" y="245"/>
                    <a:pt x="364" y="245"/>
                  </a:cubicBezTo>
                  <a:cubicBezTo>
                    <a:pt x="364" y="245"/>
                    <a:pt x="364" y="245"/>
                    <a:pt x="364" y="245"/>
                  </a:cubicBezTo>
                  <a:cubicBezTo>
                    <a:pt x="363" y="245"/>
                    <a:pt x="363" y="245"/>
                    <a:pt x="363" y="245"/>
                  </a:cubicBezTo>
                  <a:cubicBezTo>
                    <a:pt x="363" y="246"/>
                    <a:pt x="363" y="246"/>
                    <a:pt x="363" y="246"/>
                  </a:cubicBezTo>
                  <a:cubicBezTo>
                    <a:pt x="364" y="246"/>
                    <a:pt x="364" y="246"/>
                    <a:pt x="365" y="246"/>
                  </a:cubicBezTo>
                  <a:cubicBezTo>
                    <a:pt x="365" y="246"/>
                    <a:pt x="365" y="246"/>
                    <a:pt x="365" y="246"/>
                  </a:cubicBezTo>
                  <a:cubicBezTo>
                    <a:pt x="365" y="246"/>
                    <a:pt x="365" y="246"/>
                    <a:pt x="365" y="247"/>
                  </a:cubicBezTo>
                  <a:cubicBezTo>
                    <a:pt x="365" y="247"/>
                    <a:pt x="365" y="247"/>
                    <a:pt x="365" y="247"/>
                  </a:cubicBezTo>
                  <a:cubicBezTo>
                    <a:pt x="365" y="247"/>
                    <a:pt x="364" y="247"/>
                    <a:pt x="365" y="247"/>
                  </a:cubicBezTo>
                  <a:cubicBezTo>
                    <a:pt x="365" y="247"/>
                    <a:pt x="365" y="247"/>
                    <a:pt x="365" y="247"/>
                  </a:cubicBezTo>
                  <a:cubicBezTo>
                    <a:pt x="365" y="247"/>
                    <a:pt x="365" y="247"/>
                    <a:pt x="365" y="247"/>
                  </a:cubicBezTo>
                  <a:cubicBezTo>
                    <a:pt x="365" y="247"/>
                    <a:pt x="365" y="247"/>
                    <a:pt x="365" y="247"/>
                  </a:cubicBezTo>
                  <a:cubicBezTo>
                    <a:pt x="365" y="247"/>
                    <a:pt x="365" y="247"/>
                    <a:pt x="365" y="247"/>
                  </a:cubicBezTo>
                  <a:cubicBezTo>
                    <a:pt x="365" y="247"/>
                    <a:pt x="366" y="247"/>
                    <a:pt x="366" y="247"/>
                  </a:cubicBezTo>
                  <a:cubicBezTo>
                    <a:pt x="365" y="247"/>
                    <a:pt x="365" y="247"/>
                    <a:pt x="365" y="247"/>
                  </a:cubicBezTo>
                  <a:cubicBezTo>
                    <a:pt x="366" y="247"/>
                    <a:pt x="366" y="247"/>
                    <a:pt x="366" y="246"/>
                  </a:cubicBezTo>
                  <a:cubicBezTo>
                    <a:pt x="366" y="247"/>
                    <a:pt x="366" y="247"/>
                    <a:pt x="366" y="247"/>
                  </a:cubicBezTo>
                  <a:cubicBezTo>
                    <a:pt x="366" y="247"/>
                    <a:pt x="366" y="247"/>
                    <a:pt x="366" y="247"/>
                  </a:cubicBezTo>
                  <a:cubicBezTo>
                    <a:pt x="366" y="247"/>
                    <a:pt x="366" y="248"/>
                    <a:pt x="367" y="248"/>
                  </a:cubicBezTo>
                  <a:cubicBezTo>
                    <a:pt x="367" y="248"/>
                    <a:pt x="367" y="248"/>
                    <a:pt x="367" y="248"/>
                  </a:cubicBezTo>
                  <a:cubicBezTo>
                    <a:pt x="367" y="248"/>
                    <a:pt x="367" y="247"/>
                    <a:pt x="367" y="247"/>
                  </a:cubicBezTo>
                  <a:cubicBezTo>
                    <a:pt x="367" y="247"/>
                    <a:pt x="367" y="247"/>
                    <a:pt x="367" y="247"/>
                  </a:cubicBezTo>
                  <a:cubicBezTo>
                    <a:pt x="367" y="247"/>
                    <a:pt x="367" y="246"/>
                    <a:pt x="367" y="246"/>
                  </a:cubicBezTo>
                  <a:cubicBezTo>
                    <a:pt x="367" y="247"/>
                    <a:pt x="367" y="247"/>
                    <a:pt x="367" y="247"/>
                  </a:cubicBezTo>
                  <a:cubicBezTo>
                    <a:pt x="368" y="247"/>
                    <a:pt x="368" y="248"/>
                    <a:pt x="367" y="248"/>
                  </a:cubicBezTo>
                  <a:cubicBezTo>
                    <a:pt x="367" y="248"/>
                    <a:pt x="367" y="248"/>
                    <a:pt x="367" y="249"/>
                  </a:cubicBezTo>
                  <a:cubicBezTo>
                    <a:pt x="367" y="248"/>
                    <a:pt x="367" y="248"/>
                    <a:pt x="368" y="248"/>
                  </a:cubicBezTo>
                  <a:cubicBezTo>
                    <a:pt x="368" y="248"/>
                    <a:pt x="368" y="248"/>
                    <a:pt x="368" y="249"/>
                  </a:cubicBezTo>
                  <a:cubicBezTo>
                    <a:pt x="368" y="249"/>
                    <a:pt x="368" y="249"/>
                    <a:pt x="368" y="249"/>
                  </a:cubicBezTo>
                  <a:cubicBezTo>
                    <a:pt x="368" y="249"/>
                    <a:pt x="368" y="249"/>
                    <a:pt x="368" y="249"/>
                  </a:cubicBezTo>
                  <a:cubicBezTo>
                    <a:pt x="368" y="249"/>
                    <a:pt x="368" y="249"/>
                    <a:pt x="368" y="249"/>
                  </a:cubicBezTo>
                  <a:cubicBezTo>
                    <a:pt x="368" y="249"/>
                    <a:pt x="368" y="249"/>
                    <a:pt x="367" y="249"/>
                  </a:cubicBezTo>
                  <a:cubicBezTo>
                    <a:pt x="368" y="249"/>
                    <a:pt x="368" y="250"/>
                    <a:pt x="368" y="250"/>
                  </a:cubicBezTo>
                  <a:cubicBezTo>
                    <a:pt x="368" y="250"/>
                    <a:pt x="368" y="250"/>
                    <a:pt x="368" y="250"/>
                  </a:cubicBezTo>
                  <a:cubicBezTo>
                    <a:pt x="368" y="250"/>
                    <a:pt x="367" y="250"/>
                    <a:pt x="368" y="250"/>
                  </a:cubicBezTo>
                  <a:cubicBezTo>
                    <a:pt x="368" y="250"/>
                    <a:pt x="368" y="250"/>
                    <a:pt x="368" y="250"/>
                  </a:cubicBezTo>
                  <a:cubicBezTo>
                    <a:pt x="368" y="250"/>
                    <a:pt x="368" y="250"/>
                    <a:pt x="368" y="250"/>
                  </a:cubicBezTo>
                  <a:cubicBezTo>
                    <a:pt x="368" y="250"/>
                    <a:pt x="368" y="250"/>
                    <a:pt x="368" y="250"/>
                  </a:cubicBezTo>
                  <a:cubicBezTo>
                    <a:pt x="368" y="250"/>
                    <a:pt x="368" y="250"/>
                    <a:pt x="368" y="251"/>
                  </a:cubicBezTo>
                  <a:cubicBezTo>
                    <a:pt x="368" y="251"/>
                    <a:pt x="368" y="251"/>
                    <a:pt x="368" y="251"/>
                  </a:cubicBezTo>
                  <a:cubicBezTo>
                    <a:pt x="368" y="251"/>
                    <a:pt x="369" y="250"/>
                    <a:pt x="369" y="250"/>
                  </a:cubicBezTo>
                  <a:cubicBezTo>
                    <a:pt x="369" y="250"/>
                    <a:pt x="369" y="249"/>
                    <a:pt x="369" y="249"/>
                  </a:cubicBezTo>
                  <a:cubicBezTo>
                    <a:pt x="369" y="249"/>
                    <a:pt x="369" y="249"/>
                    <a:pt x="369" y="249"/>
                  </a:cubicBezTo>
                  <a:cubicBezTo>
                    <a:pt x="369" y="249"/>
                    <a:pt x="369" y="250"/>
                    <a:pt x="369" y="250"/>
                  </a:cubicBezTo>
                  <a:cubicBezTo>
                    <a:pt x="369" y="250"/>
                    <a:pt x="369" y="250"/>
                    <a:pt x="369" y="250"/>
                  </a:cubicBezTo>
                  <a:cubicBezTo>
                    <a:pt x="369" y="250"/>
                    <a:pt x="369" y="250"/>
                    <a:pt x="369" y="250"/>
                  </a:cubicBezTo>
                  <a:cubicBezTo>
                    <a:pt x="369" y="250"/>
                    <a:pt x="369" y="250"/>
                    <a:pt x="369" y="250"/>
                  </a:cubicBezTo>
                  <a:cubicBezTo>
                    <a:pt x="369" y="251"/>
                    <a:pt x="369" y="251"/>
                    <a:pt x="369" y="251"/>
                  </a:cubicBezTo>
                  <a:cubicBezTo>
                    <a:pt x="369" y="251"/>
                    <a:pt x="369" y="252"/>
                    <a:pt x="369" y="252"/>
                  </a:cubicBezTo>
                  <a:cubicBezTo>
                    <a:pt x="369" y="252"/>
                    <a:pt x="369" y="252"/>
                    <a:pt x="369" y="252"/>
                  </a:cubicBezTo>
                  <a:cubicBezTo>
                    <a:pt x="369" y="252"/>
                    <a:pt x="369" y="253"/>
                    <a:pt x="369" y="253"/>
                  </a:cubicBezTo>
                  <a:cubicBezTo>
                    <a:pt x="370" y="253"/>
                    <a:pt x="370" y="253"/>
                    <a:pt x="370" y="252"/>
                  </a:cubicBezTo>
                  <a:cubicBezTo>
                    <a:pt x="370" y="253"/>
                    <a:pt x="370" y="253"/>
                    <a:pt x="370" y="253"/>
                  </a:cubicBezTo>
                  <a:cubicBezTo>
                    <a:pt x="370" y="253"/>
                    <a:pt x="370" y="253"/>
                    <a:pt x="370" y="253"/>
                  </a:cubicBezTo>
                  <a:cubicBezTo>
                    <a:pt x="371" y="253"/>
                    <a:pt x="370" y="253"/>
                    <a:pt x="370" y="253"/>
                  </a:cubicBezTo>
                  <a:cubicBezTo>
                    <a:pt x="371" y="253"/>
                    <a:pt x="371" y="253"/>
                    <a:pt x="371" y="253"/>
                  </a:cubicBezTo>
                  <a:cubicBezTo>
                    <a:pt x="371" y="253"/>
                    <a:pt x="371" y="253"/>
                    <a:pt x="371" y="253"/>
                  </a:cubicBezTo>
                  <a:cubicBezTo>
                    <a:pt x="371" y="253"/>
                    <a:pt x="371" y="253"/>
                    <a:pt x="371" y="252"/>
                  </a:cubicBezTo>
                  <a:cubicBezTo>
                    <a:pt x="371" y="252"/>
                    <a:pt x="371" y="252"/>
                    <a:pt x="371" y="252"/>
                  </a:cubicBezTo>
                  <a:cubicBezTo>
                    <a:pt x="371" y="252"/>
                    <a:pt x="371" y="252"/>
                    <a:pt x="371" y="252"/>
                  </a:cubicBezTo>
                  <a:cubicBezTo>
                    <a:pt x="371" y="252"/>
                    <a:pt x="371" y="252"/>
                    <a:pt x="371" y="252"/>
                  </a:cubicBezTo>
                  <a:cubicBezTo>
                    <a:pt x="371" y="252"/>
                    <a:pt x="371" y="252"/>
                    <a:pt x="372" y="252"/>
                  </a:cubicBezTo>
                  <a:cubicBezTo>
                    <a:pt x="372" y="252"/>
                    <a:pt x="372" y="252"/>
                    <a:pt x="371" y="252"/>
                  </a:cubicBezTo>
                  <a:close/>
                  <a:moveTo>
                    <a:pt x="363" y="245"/>
                  </a:moveTo>
                  <a:cubicBezTo>
                    <a:pt x="363" y="245"/>
                    <a:pt x="363" y="245"/>
                    <a:pt x="363" y="244"/>
                  </a:cubicBezTo>
                  <a:cubicBezTo>
                    <a:pt x="363" y="244"/>
                    <a:pt x="363" y="244"/>
                    <a:pt x="363" y="244"/>
                  </a:cubicBezTo>
                  <a:cubicBezTo>
                    <a:pt x="363" y="244"/>
                    <a:pt x="363" y="244"/>
                    <a:pt x="363" y="245"/>
                  </a:cubicBezTo>
                  <a:cubicBezTo>
                    <a:pt x="363" y="245"/>
                    <a:pt x="363" y="245"/>
                    <a:pt x="363" y="245"/>
                  </a:cubicBezTo>
                  <a:close/>
                  <a:moveTo>
                    <a:pt x="343" y="210"/>
                  </a:moveTo>
                  <a:cubicBezTo>
                    <a:pt x="343" y="210"/>
                    <a:pt x="343" y="210"/>
                    <a:pt x="343" y="210"/>
                  </a:cubicBezTo>
                  <a:cubicBezTo>
                    <a:pt x="343" y="210"/>
                    <a:pt x="343" y="210"/>
                    <a:pt x="343" y="210"/>
                  </a:cubicBezTo>
                  <a:cubicBezTo>
                    <a:pt x="343" y="210"/>
                    <a:pt x="342" y="210"/>
                    <a:pt x="342" y="210"/>
                  </a:cubicBezTo>
                  <a:cubicBezTo>
                    <a:pt x="342" y="210"/>
                    <a:pt x="343" y="210"/>
                    <a:pt x="343" y="210"/>
                  </a:cubicBezTo>
                  <a:close/>
                  <a:moveTo>
                    <a:pt x="365" y="235"/>
                  </a:moveTo>
                  <a:cubicBezTo>
                    <a:pt x="365" y="235"/>
                    <a:pt x="365" y="235"/>
                    <a:pt x="365" y="235"/>
                  </a:cubicBezTo>
                  <a:cubicBezTo>
                    <a:pt x="365" y="235"/>
                    <a:pt x="365" y="235"/>
                    <a:pt x="365" y="235"/>
                  </a:cubicBezTo>
                  <a:cubicBezTo>
                    <a:pt x="365" y="235"/>
                    <a:pt x="365" y="235"/>
                    <a:pt x="365" y="235"/>
                  </a:cubicBezTo>
                  <a:cubicBezTo>
                    <a:pt x="365" y="235"/>
                    <a:pt x="365" y="235"/>
                    <a:pt x="365" y="235"/>
                  </a:cubicBezTo>
                  <a:close/>
                  <a:moveTo>
                    <a:pt x="365" y="236"/>
                  </a:moveTo>
                  <a:cubicBezTo>
                    <a:pt x="365" y="236"/>
                    <a:pt x="365" y="236"/>
                    <a:pt x="366" y="236"/>
                  </a:cubicBezTo>
                  <a:cubicBezTo>
                    <a:pt x="366" y="236"/>
                    <a:pt x="366" y="236"/>
                    <a:pt x="366" y="236"/>
                  </a:cubicBezTo>
                  <a:cubicBezTo>
                    <a:pt x="366" y="236"/>
                    <a:pt x="366" y="236"/>
                    <a:pt x="365" y="236"/>
                  </a:cubicBezTo>
                  <a:cubicBezTo>
                    <a:pt x="365" y="236"/>
                    <a:pt x="365" y="236"/>
                    <a:pt x="365" y="236"/>
                  </a:cubicBezTo>
                  <a:close/>
                  <a:moveTo>
                    <a:pt x="361" y="242"/>
                  </a:moveTo>
                  <a:cubicBezTo>
                    <a:pt x="361" y="242"/>
                    <a:pt x="361" y="242"/>
                    <a:pt x="361" y="242"/>
                  </a:cubicBezTo>
                  <a:cubicBezTo>
                    <a:pt x="361" y="242"/>
                    <a:pt x="361" y="242"/>
                    <a:pt x="361" y="242"/>
                  </a:cubicBezTo>
                  <a:cubicBezTo>
                    <a:pt x="361" y="242"/>
                    <a:pt x="361" y="242"/>
                    <a:pt x="361" y="242"/>
                  </a:cubicBezTo>
                  <a:cubicBezTo>
                    <a:pt x="361" y="242"/>
                    <a:pt x="361" y="242"/>
                    <a:pt x="361" y="242"/>
                  </a:cubicBezTo>
                  <a:cubicBezTo>
                    <a:pt x="361" y="242"/>
                    <a:pt x="361" y="242"/>
                    <a:pt x="361" y="242"/>
                  </a:cubicBezTo>
                  <a:close/>
                  <a:moveTo>
                    <a:pt x="360" y="232"/>
                  </a:moveTo>
                  <a:cubicBezTo>
                    <a:pt x="360" y="232"/>
                    <a:pt x="359" y="232"/>
                    <a:pt x="359" y="232"/>
                  </a:cubicBezTo>
                  <a:cubicBezTo>
                    <a:pt x="359" y="232"/>
                    <a:pt x="359" y="232"/>
                    <a:pt x="359" y="232"/>
                  </a:cubicBezTo>
                  <a:cubicBezTo>
                    <a:pt x="360" y="232"/>
                    <a:pt x="360" y="232"/>
                    <a:pt x="360" y="232"/>
                  </a:cubicBezTo>
                  <a:close/>
                  <a:moveTo>
                    <a:pt x="362" y="245"/>
                  </a:moveTo>
                  <a:cubicBezTo>
                    <a:pt x="362" y="245"/>
                    <a:pt x="362" y="245"/>
                    <a:pt x="362" y="245"/>
                  </a:cubicBezTo>
                  <a:cubicBezTo>
                    <a:pt x="362" y="245"/>
                    <a:pt x="362" y="245"/>
                    <a:pt x="362" y="245"/>
                  </a:cubicBezTo>
                  <a:cubicBezTo>
                    <a:pt x="362" y="245"/>
                    <a:pt x="362" y="245"/>
                    <a:pt x="362" y="245"/>
                  </a:cubicBezTo>
                  <a:cubicBezTo>
                    <a:pt x="362" y="245"/>
                    <a:pt x="362" y="245"/>
                    <a:pt x="362" y="245"/>
                  </a:cubicBezTo>
                  <a:cubicBezTo>
                    <a:pt x="362" y="245"/>
                    <a:pt x="362" y="245"/>
                    <a:pt x="362" y="245"/>
                  </a:cubicBezTo>
                  <a:close/>
                  <a:moveTo>
                    <a:pt x="367" y="232"/>
                  </a:moveTo>
                  <a:cubicBezTo>
                    <a:pt x="367" y="232"/>
                    <a:pt x="367" y="232"/>
                    <a:pt x="367" y="232"/>
                  </a:cubicBezTo>
                  <a:cubicBezTo>
                    <a:pt x="367" y="232"/>
                    <a:pt x="368" y="232"/>
                    <a:pt x="368" y="232"/>
                  </a:cubicBezTo>
                  <a:cubicBezTo>
                    <a:pt x="368" y="232"/>
                    <a:pt x="367" y="232"/>
                    <a:pt x="367" y="232"/>
                  </a:cubicBezTo>
                  <a:cubicBezTo>
                    <a:pt x="367" y="232"/>
                    <a:pt x="367" y="232"/>
                    <a:pt x="367" y="232"/>
                  </a:cubicBezTo>
                  <a:close/>
                  <a:moveTo>
                    <a:pt x="368" y="231"/>
                  </a:moveTo>
                  <a:cubicBezTo>
                    <a:pt x="368" y="231"/>
                    <a:pt x="368" y="231"/>
                    <a:pt x="368" y="231"/>
                  </a:cubicBezTo>
                  <a:cubicBezTo>
                    <a:pt x="368" y="231"/>
                    <a:pt x="368" y="231"/>
                    <a:pt x="368" y="231"/>
                  </a:cubicBezTo>
                  <a:cubicBezTo>
                    <a:pt x="368" y="231"/>
                    <a:pt x="368" y="231"/>
                    <a:pt x="368" y="231"/>
                  </a:cubicBezTo>
                  <a:close/>
                  <a:moveTo>
                    <a:pt x="361" y="236"/>
                  </a:moveTo>
                  <a:cubicBezTo>
                    <a:pt x="361" y="236"/>
                    <a:pt x="361" y="236"/>
                    <a:pt x="361" y="236"/>
                  </a:cubicBezTo>
                  <a:cubicBezTo>
                    <a:pt x="361" y="236"/>
                    <a:pt x="361" y="236"/>
                    <a:pt x="361" y="236"/>
                  </a:cubicBezTo>
                  <a:cubicBezTo>
                    <a:pt x="361" y="236"/>
                    <a:pt x="361" y="236"/>
                    <a:pt x="361" y="236"/>
                  </a:cubicBezTo>
                  <a:close/>
                  <a:moveTo>
                    <a:pt x="363" y="239"/>
                  </a:moveTo>
                  <a:cubicBezTo>
                    <a:pt x="363" y="239"/>
                    <a:pt x="363" y="239"/>
                    <a:pt x="363" y="238"/>
                  </a:cubicBezTo>
                  <a:cubicBezTo>
                    <a:pt x="363" y="239"/>
                    <a:pt x="362" y="239"/>
                    <a:pt x="363" y="239"/>
                  </a:cubicBezTo>
                  <a:close/>
                  <a:moveTo>
                    <a:pt x="368" y="232"/>
                  </a:moveTo>
                  <a:cubicBezTo>
                    <a:pt x="368" y="232"/>
                    <a:pt x="368" y="232"/>
                    <a:pt x="367" y="232"/>
                  </a:cubicBezTo>
                  <a:cubicBezTo>
                    <a:pt x="367" y="232"/>
                    <a:pt x="367" y="232"/>
                    <a:pt x="367" y="232"/>
                  </a:cubicBezTo>
                  <a:cubicBezTo>
                    <a:pt x="367" y="232"/>
                    <a:pt x="367" y="232"/>
                    <a:pt x="368" y="232"/>
                  </a:cubicBezTo>
                  <a:cubicBezTo>
                    <a:pt x="368" y="232"/>
                    <a:pt x="368" y="232"/>
                    <a:pt x="368" y="232"/>
                  </a:cubicBezTo>
                  <a:close/>
                  <a:moveTo>
                    <a:pt x="365" y="235"/>
                  </a:moveTo>
                  <a:cubicBezTo>
                    <a:pt x="365" y="235"/>
                    <a:pt x="365" y="235"/>
                    <a:pt x="365" y="235"/>
                  </a:cubicBezTo>
                  <a:cubicBezTo>
                    <a:pt x="365" y="235"/>
                    <a:pt x="365" y="235"/>
                    <a:pt x="365" y="235"/>
                  </a:cubicBezTo>
                  <a:cubicBezTo>
                    <a:pt x="365" y="235"/>
                    <a:pt x="365" y="235"/>
                    <a:pt x="365" y="235"/>
                  </a:cubicBezTo>
                  <a:close/>
                  <a:moveTo>
                    <a:pt x="368" y="232"/>
                  </a:moveTo>
                  <a:cubicBezTo>
                    <a:pt x="368" y="231"/>
                    <a:pt x="368" y="231"/>
                    <a:pt x="368" y="231"/>
                  </a:cubicBezTo>
                  <a:cubicBezTo>
                    <a:pt x="368" y="231"/>
                    <a:pt x="368" y="231"/>
                    <a:pt x="368" y="231"/>
                  </a:cubicBezTo>
                  <a:cubicBezTo>
                    <a:pt x="368" y="231"/>
                    <a:pt x="368" y="231"/>
                    <a:pt x="368" y="232"/>
                  </a:cubicBezTo>
                  <a:close/>
                  <a:moveTo>
                    <a:pt x="365" y="247"/>
                  </a:moveTo>
                  <a:cubicBezTo>
                    <a:pt x="365" y="246"/>
                    <a:pt x="365" y="246"/>
                    <a:pt x="365" y="246"/>
                  </a:cubicBezTo>
                  <a:cubicBezTo>
                    <a:pt x="365" y="246"/>
                    <a:pt x="365" y="246"/>
                    <a:pt x="365" y="247"/>
                  </a:cubicBezTo>
                  <a:cubicBezTo>
                    <a:pt x="365" y="247"/>
                    <a:pt x="365" y="247"/>
                    <a:pt x="365" y="247"/>
                  </a:cubicBezTo>
                  <a:cubicBezTo>
                    <a:pt x="365" y="247"/>
                    <a:pt x="365" y="247"/>
                    <a:pt x="365" y="247"/>
                  </a:cubicBezTo>
                  <a:close/>
                  <a:moveTo>
                    <a:pt x="343" y="217"/>
                  </a:moveTo>
                  <a:cubicBezTo>
                    <a:pt x="343" y="217"/>
                    <a:pt x="343" y="217"/>
                    <a:pt x="343" y="217"/>
                  </a:cubicBezTo>
                  <a:cubicBezTo>
                    <a:pt x="343" y="217"/>
                    <a:pt x="343" y="217"/>
                    <a:pt x="343" y="217"/>
                  </a:cubicBezTo>
                  <a:cubicBezTo>
                    <a:pt x="343" y="217"/>
                    <a:pt x="343" y="217"/>
                    <a:pt x="343" y="217"/>
                  </a:cubicBezTo>
                  <a:cubicBezTo>
                    <a:pt x="343" y="217"/>
                    <a:pt x="343" y="217"/>
                    <a:pt x="343" y="217"/>
                  </a:cubicBezTo>
                  <a:close/>
                  <a:moveTo>
                    <a:pt x="364" y="243"/>
                  </a:moveTo>
                  <a:cubicBezTo>
                    <a:pt x="364" y="243"/>
                    <a:pt x="364" y="243"/>
                    <a:pt x="364" y="243"/>
                  </a:cubicBezTo>
                  <a:cubicBezTo>
                    <a:pt x="364" y="243"/>
                    <a:pt x="364" y="243"/>
                    <a:pt x="364" y="243"/>
                  </a:cubicBezTo>
                  <a:close/>
                  <a:moveTo>
                    <a:pt x="359" y="218"/>
                  </a:moveTo>
                  <a:cubicBezTo>
                    <a:pt x="359" y="218"/>
                    <a:pt x="359" y="218"/>
                    <a:pt x="359" y="218"/>
                  </a:cubicBezTo>
                  <a:cubicBezTo>
                    <a:pt x="359" y="218"/>
                    <a:pt x="359" y="218"/>
                    <a:pt x="359" y="218"/>
                  </a:cubicBezTo>
                  <a:cubicBezTo>
                    <a:pt x="359" y="218"/>
                    <a:pt x="359" y="218"/>
                    <a:pt x="358" y="217"/>
                  </a:cubicBezTo>
                  <a:cubicBezTo>
                    <a:pt x="358" y="217"/>
                    <a:pt x="358" y="216"/>
                    <a:pt x="358" y="216"/>
                  </a:cubicBezTo>
                  <a:cubicBezTo>
                    <a:pt x="358" y="216"/>
                    <a:pt x="358" y="216"/>
                    <a:pt x="358" y="215"/>
                  </a:cubicBezTo>
                  <a:cubicBezTo>
                    <a:pt x="357" y="215"/>
                    <a:pt x="357" y="215"/>
                    <a:pt x="357" y="214"/>
                  </a:cubicBezTo>
                  <a:cubicBezTo>
                    <a:pt x="357" y="214"/>
                    <a:pt x="357" y="214"/>
                    <a:pt x="357" y="214"/>
                  </a:cubicBezTo>
                  <a:cubicBezTo>
                    <a:pt x="357" y="213"/>
                    <a:pt x="357" y="213"/>
                    <a:pt x="357" y="213"/>
                  </a:cubicBezTo>
                  <a:cubicBezTo>
                    <a:pt x="357" y="213"/>
                    <a:pt x="357" y="213"/>
                    <a:pt x="356" y="212"/>
                  </a:cubicBezTo>
                  <a:cubicBezTo>
                    <a:pt x="356" y="213"/>
                    <a:pt x="357" y="213"/>
                    <a:pt x="356" y="213"/>
                  </a:cubicBezTo>
                  <a:cubicBezTo>
                    <a:pt x="356" y="213"/>
                    <a:pt x="356" y="213"/>
                    <a:pt x="356" y="213"/>
                  </a:cubicBezTo>
                  <a:cubicBezTo>
                    <a:pt x="357" y="213"/>
                    <a:pt x="357" y="214"/>
                    <a:pt x="357" y="214"/>
                  </a:cubicBezTo>
                  <a:cubicBezTo>
                    <a:pt x="356" y="214"/>
                    <a:pt x="356" y="214"/>
                    <a:pt x="356" y="214"/>
                  </a:cubicBezTo>
                  <a:cubicBezTo>
                    <a:pt x="356" y="214"/>
                    <a:pt x="356" y="214"/>
                    <a:pt x="356" y="214"/>
                  </a:cubicBezTo>
                  <a:cubicBezTo>
                    <a:pt x="356" y="214"/>
                    <a:pt x="356" y="214"/>
                    <a:pt x="356" y="214"/>
                  </a:cubicBezTo>
                  <a:cubicBezTo>
                    <a:pt x="356" y="214"/>
                    <a:pt x="356" y="215"/>
                    <a:pt x="356" y="215"/>
                  </a:cubicBezTo>
                  <a:cubicBezTo>
                    <a:pt x="356" y="215"/>
                    <a:pt x="356" y="215"/>
                    <a:pt x="356" y="215"/>
                  </a:cubicBezTo>
                  <a:cubicBezTo>
                    <a:pt x="356" y="215"/>
                    <a:pt x="356" y="215"/>
                    <a:pt x="356" y="215"/>
                  </a:cubicBezTo>
                  <a:cubicBezTo>
                    <a:pt x="357" y="215"/>
                    <a:pt x="357" y="215"/>
                    <a:pt x="357" y="215"/>
                  </a:cubicBezTo>
                  <a:cubicBezTo>
                    <a:pt x="357" y="216"/>
                    <a:pt x="357" y="216"/>
                    <a:pt x="358" y="217"/>
                  </a:cubicBezTo>
                  <a:cubicBezTo>
                    <a:pt x="358" y="217"/>
                    <a:pt x="358" y="217"/>
                    <a:pt x="358" y="218"/>
                  </a:cubicBezTo>
                  <a:cubicBezTo>
                    <a:pt x="358" y="218"/>
                    <a:pt x="358" y="218"/>
                    <a:pt x="358" y="218"/>
                  </a:cubicBezTo>
                  <a:cubicBezTo>
                    <a:pt x="359" y="218"/>
                    <a:pt x="359" y="218"/>
                    <a:pt x="359" y="218"/>
                  </a:cubicBezTo>
                  <a:cubicBezTo>
                    <a:pt x="358" y="219"/>
                    <a:pt x="359" y="219"/>
                    <a:pt x="359" y="219"/>
                  </a:cubicBezTo>
                  <a:cubicBezTo>
                    <a:pt x="359" y="219"/>
                    <a:pt x="359" y="220"/>
                    <a:pt x="359" y="220"/>
                  </a:cubicBezTo>
                  <a:cubicBezTo>
                    <a:pt x="359" y="220"/>
                    <a:pt x="359" y="219"/>
                    <a:pt x="359" y="220"/>
                  </a:cubicBezTo>
                  <a:cubicBezTo>
                    <a:pt x="358" y="220"/>
                    <a:pt x="358" y="220"/>
                    <a:pt x="358" y="220"/>
                  </a:cubicBezTo>
                  <a:cubicBezTo>
                    <a:pt x="358" y="219"/>
                    <a:pt x="358" y="220"/>
                    <a:pt x="358" y="220"/>
                  </a:cubicBezTo>
                  <a:cubicBezTo>
                    <a:pt x="358" y="220"/>
                    <a:pt x="358" y="220"/>
                    <a:pt x="358" y="220"/>
                  </a:cubicBezTo>
                  <a:cubicBezTo>
                    <a:pt x="358" y="220"/>
                    <a:pt x="358" y="220"/>
                    <a:pt x="358" y="220"/>
                  </a:cubicBezTo>
                  <a:cubicBezTo>
                    <a:pt x="358" y="220"/>
                    <a:pt x="358" y="220"/>
                    <a:pt x="358" y="220"/>
                  </a:cubicBezTo>
                  <a:cubicBezTo>
                    <a:pt x="358" y="220"/>
                    <a:pt x="358" y="220"/>
                    <a:pt x="359" y="220"/>
                  </a:cubicBezTo>
                  <a:cubicBezTo>
                    <a:pt x="359" y="220"/>
                    <a:pt x="359" y="220"/>
                    <a:pt x="359" y="221"/>
                  </a:cubicBezTo>
                  <a:cubicBezTo>
                    <a:pt x="359" y="221"/>
                    <a:pt x="359" y="221"/>
                    <a:pt x="359" y="221"/>
                  </a:cubicBezTo>
                  <a:cubicBezTo>
                    <a:pt x="359" y="221"/>
                    <a:pt x="359" y="221"/>
                    <a:pt x="358" y="222"/>
                  </a:cubicBezTo>
                  <a:cubicBezTo>
                    <a:pt x="358" y="222"/>
                    <a:pt x="358" y="222"/>
                    <a:pt x="358" y="222"/>
                  </a:cubicBezTo>
                  <a:cubicBezTo>
                    <a:pt x="358" y="221"/>
                    <a:pt x="358" y="221"/>
                    <a:pt x="358" y="221"/>
                  </a:cubicBezTo>
                  <a:cubicBezTo>
                    <a:pt x="358" y="221"/>
                    <a:pt x="358" y="221"/>
                    <a:pt x="358" y="221"/>
                  </a:cubicBezTo>
                  <a:cubicBezTo>
                    <a:pt x="358" y="221"/>
                    <a:pt x="357" y="221"/>
                    <a:pt x="357" y="221"/>
                  </a:cubicBezTo>
                  <a:cubicBezTo>
                    <a:pt x="357" y="221"/>
                    <a:pt x="357" y="221"/>
                    <a:pt x="357" y="221"/>
                  </a:cubicBezTo>
                  <a:cubicBezTo>
                    <a:pt x="357" y="221"/>
                    <a:pt x="357" y="221"/>
                    <a:pt x="357" y="221"/>
                  </a:cubicBezTo>
                  <a:cubicBezTo>
                    <a:pt x="357" y="221"/>
                    <a:pt x="357" y="221"/>
                    <a:pt x="357" y="221"/>
                  </a:cubicBezTo>
                  <a:cubicBezTo>
                    <a:pt x="357" y="221"/>
                    <a:pt x="357" y="222"/>
                    <a:pt x="357" y="222"/>
                  </a:cubicBezTo>
                  <a:cubicBezTo>
                    <a:pt x="358" y="222"/>
                    <a:pt x="358" y="222"/>
                    <a:pt x="358" y="222"/>
                  </a:cubicBezTo>
                  <a:cubicBezTo>
                    <a:pt x="357" y="222"/>
                    <a:pt x="357" y="222"/>
                    <a:pt x="357" y="222"/>
                  </a:cubicBezTo>
                  <a:cubicBezTo>
                    <a:pt x="357" y="222"/>
                    <a:pt x="357" y="222"/>
                    <a:pt x="357" y="222"/>
                  </a:cubicBezTo>
                  <a:cubicBezTo>
                    <a:pt x="357" y="223"/>
                    <a:pt x="357" y="223"/>
                    <a:pt x="357" y="223"/>
                  </a:cubicBezTo>
                  <a:cubicBezTo>
                    <a:pt x="357" y="223"/>
                    <a:pt x="357" y="223"/>
                    <a:pt x="357" y="223"/>
                  </a:cubicBezTo>
                  <a:cubicBezTo>
                    <a:pt x="357" y="223"/>
                    <a:pt x="357" y="223"/>
                    <a:pt x="356" y="223"/>
                  </a:cubicBezTo>
                  <a:cubicBezTo>
                    <a:pt x="356" y="223"/>
                    <a:pt x="356" y="223"/>
                    <a:pt x="356" y="223"/>
                  </a:cubicBezTo>
                  <a:cubicBezTo>
                    <a:pt x="356" y="223"/>
                    <a:pt x="356" y="223"/>
                    <a:pt x="356" y="223"/>
                  </a:cubicBezTo>
                  <a:cubicBezTo>
                    <a:pt x="356" y="223"/>
                    <a:pt x="356" y="223"/>
                    <a:pt x="356" y="224"/>
                  </a:cubicBezTo>
                  <a:cubicBezTo>
                    <a:pt x="356" y="224"/>
                    <a:pt x="356" y="224"/>
                    <a:pt x="356" y="224"/>
                  </a:cubicBezTo>
                  <a:cubicBezTo>
                    <a:pt x="356" y="224"/>
                    <a:pt x="356" y="224"/>
                    <a:pt x="356" y="224"/>
                  </a:cubicBezTo>
                  <a:cubicBezTo>
                    <a:pt x="356" y="224"/>
                    <a:pt x="356" y="224"/>
                    <a:pt x="356" y="224"/>
                  </a:cubicBezTo>
                  <a:cubicBezTo>
                    <a:pt x="356" y="224"/>
                    <a:pt x="356" y="224"/>
                    <a:pt x="356" y="224"/>
                  </a:cubicBezTo>
                  <a:cubicBezTo>
                    <a:pt x="355" y="225"/>
                    <a:pt x="355" y="225"/>
                    <a:pt x="355" y="225"/>
                  </a:cubicBezTo>
                  <a:cubicBezTo>
                    <a:pt x="355" y="225"/>
                    <a:pt x="355" y="225"/>
                    <a:pt x="355" y="225"/>
                  </a:cubicBezTo>
                  <a:cubicBezTo>
                    <a:pt x="355" y="225"/>
                    <a:pt x="354" y="225"/>
                    <a:pt x="354" y="225"/>
                  </a:cubicBezTo>
                  <a:cubicBezTo>
                    <a:pt x="354" y="225"/>
                    <a:pt x="354" y="224"/>
                    <a:pt x="354" y="224"/>
                  </a:cubicBezTo>
                  <a:cubicBezTo>
                    <a:pt x="354" y="224"/>
                    <a:pt x="354" y="224"/>
                    <a:pt x="354" y="224"/>
                  </a:cubicBezTo>
                  <a:cubicBezTo>
                    <a:pt x="354" y="224"/>
                    <a:pt x="354" y="223"/>
                    <a:pt x="354" y="223"/>
                  </a:cubicBezTo>
                  <a:cubicBezTo>
                    <a:pt x="354" y="223"/>
                    <a:pt x="354" y="223"/>
                    <a:pt x="354" y="223"/>
                  </a:cubicBezTo>
                  <a:cubicBezTo>
                    <a:pt x="354" y="222"/>
                    <a:pt x="354" y="223"/>
                    <a:pt x="354" y="223"/>
                  </a:cubicBezTo>
                  <a:cubicBezTo>
                    <a:pt x="354" y="223"/>
                    <a:pt x="354" y="223"/>
                    <a:pt x="354" y="223"/>
                  </a:cubicBezTo>
                  <a:cubicBezTo>
                    <a:pt x="355" y="223"/>
                    <a:pt x="354" y="223"/>
                    <a:pt x="354" y="222"/>
                  </a:cubicBezTo>
                  <a:cubicBezTo>
                    <a:pt x="354" y="222"/>
                    <a:pt x="354" y="222"/>
                    <a:pt x="355" y="222"/>
                  </a:cubicBezTo>
                  <a:cubicBezTo>
                    <a:pt x="355" y="222"/>
                    <a:pt x="355" y="222"/>
                    <a:pt x="355" y="222"/>
                  </a:cubicBezTo>
                  <a:cubicBezTo>
                    <a:pt x="355" y="222"/>
                    <a:pt x="355" y="222"/>
                    <a:pt x="355" y="221"/>
                  </a:cubicBezTo>
                  <a:cubicBezTo>
                    <a:pt x="355" y="221"/>
                    <a:pt x="355" y="221"/>
                    <a:pt x="355" y="221"/>
                  </a:cubicBezTo>
                  <a:cubicBezTo>
                    <a:pt x="354" y="221"/>
                    <a:pt x="354" y="221"/>
                    <a:pt x="354" y="221"/>
                  </a:cubicBezTo>
                  <a:cubicBezTo>
                    <a:pt x="354" y="221"/>
                    <a:pt x="355" y="221"/>
                    <a:pt x="355" y="221"/>
                  </a:cubicBezTo>
                  <a:cubicBezTo>
                    <a:pt x="355" y="221"/>
                    <a:pt x="355" y="221"/>
                    <a:pt x="356" y="221"/>
                  </a:cubicBezTo>
                  <a:cubicBezTo>
                    <a:pt x="356" y="221"/>
                    <a:pt x="356" y="221"/>
                    <a:pt x="356" y="221"/>
                  </a:cubicBezTo>
                  <a:cubicBezTo>
                    <a:pt x="356" y="221"/>
                    <a:pt x="356" y="221"/>
                    <a:pt x="356" y="221"/>
                  </a:cubicBezTo>
                  <a:cubicBezTo>
                    <a:pt x="356" y="221"/>
                    <a:pt x="356" y="221"/>
                    <a:pt x="356" y="221"/>
                  </a:cubicBezTo>
                  <a:cubicBezTo>
                    <a:pt x="356" y="221"/>
                    <a:pt x="356" y="221"/>
                    <a:pt x="355" y="221"/>
                  </a:cubicBezTo>
                  <a:cubicBezTo>
                    <a:pt x="355" y="221"/>
                    <a:pt x="355" y="221"/>
                    <a:pt x="355" y="221"/>
                  </a:cubicBezTo>
                  <a:cubicBezTo>
                    <a:pt x="355" y="221"/>
                    <a:pt x="355" y="220"/>
                    <a:pt x="355" y="220"/>
                  </a:cubicBezTo>
                  <a:cubicBezTo>
                    <a:pt x="355" y="220"/>
                    <a:pt x="355" y="220"/>
                    <a:pt x="354" y="220"/>
                  </a:cubicBezTo>
                  <a:cubicBezTo>
                    <a:pt x="354" y="220"/>
                    <a:pt x="354" y="220"/>
                    <a:pt x="354" y="220"/>
                  </a:cubicBezTo>
                  <a:cubicBezTo>
                    <a:pt x="354" y="219"/>
                    <a:pt x="354" y="219"/>
                    <a:pt x="354" y="218"/>
                  </a:cubicBezTo>
                  <a:cubicBezTo>
                    <a:pt x="354" y="218"/>
                    <a:pt x="354" y="218"/>
                    <a:pt x="354" y="217"/>
                  </a:cubicBezTo>
                  <a:cubicBezTo>
                    <a:pt x="354" y="217"/>
                    <a:pt x="354" y="217"/>
                    <a:pt x="354" y="217"/>
                  </a:cubicBezTo>
                  <a:cubicBezTo>
                    <a:pt x="353" y="217"/>
                    <a:pt x="354" y="216"/>
                    <a:pt x="354" y="215"/>
                  </a:cubicBezTo>
                  <a:cubicBezTo>
                    <a:pt x="353" y="214"/>
                    <a:pt x="353" y="214"/>
                    <a:pt x="353" y="213"/>
                  </a:cubicBezTo>
                  <a:cubicBezTo>
                    <a:pt x="353" y="213"/>
                    <a:pt x="353" y="213"/>
                    <a:pt x="353" y="212"/>
                  </a:cubicBezTo>
                  <a:cubicBezTo>
                    <a:pt x="353" y="212"/>
                    <a:pt x="353" y="212"/>
                    <a:pt x="353" y="212"/>
                  </a:cubicBezTo>
                  <a:cubicBezTo>
                    <a:pt x="353" y="212"/>
                    <a:pt x="353" y="212"/>
                    <a:pt x="353" y="212"/>
                  </a:cubicBezTo>
                  <a:cubicBezTo>
                    <a:pt x="353" y="212"/>
                    <a:pt x="353" y="212"/>
                    <a:pt x="353" y="212"/>
                  </a:cubicBezTo>
                  <a:cubicBezTo>
                    <a:pt x="353" y="211"/>
                    <a:pt x="353" y="211"/>
                    <a:pt x="352" y="211"/>
                  </a:cubicBezTo>
                  <a:cubicBezTo>
                    <a:pt x="352" y="211"/>
                    <a:pt x="352" y="211"/>
                    <a:pt x="352" y="210"/>
                  </a:cubicBezTo>
                  <a:cubicBezTo>
                    <a:pt x="352" y="210"/>
                    <a:pt x="352" y="210"/>
                    <a:pt x="352" y="210"/>
                  </a:cubicBezTo>
                  <a:cubicBezTo>
                    <a:pt x="352" y="210"/>
                    <a:pt x="352" y="210"/>
                    <a:pt x="352" y="210"/>
                  </a:cubicBezTo>
                  <a:cubicBezTo>
                    <a:pt x="352" y="210"/>
                    <a:pt x="352" y="209"/>
                    <a:pt x="352" y="209"/>
                  </a:cubicBezTo>
                  <a:cubicBezTo>
                    <a:pt x="352" y="209"/>
                    <a:pt x="352" y="209"/>
                    <a:pt x="352" y="209"/>
                  </a:cubicBezTo>
                  <a:cubicBezTo>
                    <a:pt x="352" y="209"/>
                    <a:pt x="352" y="209"/>
                    <a:pt x="352" y="209"/>
                  </a:cubicBezTo>
                  <a:cubicBezTo>
                    <a:pt x="352" y="209"/>
                    <a:pt x="353" y="209"/>
                    <a:pt x="353" y="209"/>
                  </a:cubicBezTo>
                  <a:cubicBezTo>
                    <a:pt x="353" y="209"/>
                    <a:pt x="353" y="210"/>
                    <a:pt x="353" y="210"/>
                  </a:cubicBezTo>
                  <a:cubicBezTo>
                    <a:pt x="353" y="210"/>
                    <a:pt x="354" y="211"/>
                    <a:pt x="354" y="211"/>
                  </a:cubicBezTo>
                  <a:cubicBezTo>
                    <a:pt x="354" y="211"/>
                    <a:pt x="354" y="211"/>
                    <a:pt x="354" y="211"/>
                  </a:cubicBezTo>
                  <a:cubicBezTo>
                    <a:pt x="354" y="211"/>
                    <a:pt x="354" y="211"/>
                    <a:pt x="354" y="211"/>
                  </a:cubicBezTo>
                  <a:cubicBezTo>
                    <a:pt x="354" y="211"/>
                    <a:pt x="355" y="211"/>
                    <a:pt x="355" y="211"/>
                  </a:cubicBezTo>
                  <a:cubicBezTo>
                    <a:pt x="355" y="211"/>
                    <a:pt x="355" y="211"/>
                    <a:pt x="356" y="211"/>
                  </a:cubicBezTo>
                  <a:cubicBezTo>
                    <a:pt x="356" y="212"/>
                    <a:pt x="356" y="212"/>
                    <a:pt x="357" y="211"/>
                  </a:cubicBezTo>
                  <a:cubicBezTo>
                    <a:pt x="357" y="211"/>
                    <a:pt x="357" y="211"/>
                    <a:pt x="357" y="211"/>
                  </a:cubicBezTo>
                  <a:cubicBezTo>
                    <a:pt x="357" y="212"/>
                    <a:pt x="357" y="212"/>
                    <a:pt x="357" y="212"/>
                  </a:cubicBezTo>
                  <a:cubicBezTo>
                    <a:pt x="357" y="212"/>
                    <a:pt x="357" y="212"/>
                    <a:pt x="357" y="212"/>
                  </a:cubicBezTo>
                  <a:cubicBezTo>
                    <a:pt x="357" y="213"/>
                    <a:pt x="358" y="213"/>
                    <a:pt x="358" y="214"/>
                  </a:cubicBezTo>
                  <a:cubicBezTo>
                    <a:pt x="358" y="214"/>
                    <a:pt x="358" y="214"/>
                    <a:pt x="358" y="214"/>
                  </a:cubicBezTo>
                  <a:cubicBezTo>
                    <a:pt x="358" y="214"/>
                    <a:pt x="358" y="214"/>
                    <a:pt x="358" y="215"/>
                  </a:cubicBezTo>
                  <a:cubicBezTo>
                    <a:pt x="358" y="215"/>
                    <a:pt x="358" y="215"/>
                    <a:pt x="359" y="215"/>
                  </a:cubicBezTo>
                  <a:cubicBezTo>
                    <a:pt x="359" y="216"/>
                    <a:pt x="359" y="216"/>
                    <a:pt x="359" y="216"/>
                  </a:cubicBezTo>
                  <a:cubicBezTo>
                    <a:pt x="359" y="216"/>
                    <a:pt x="359" y="216"/>
                    <a:pt x="359" y="216"/>
                  </a:cubicBezTo>
                  <a:cubicBezTo>
                    <a:pt x="359" y="217"/>
                    <a:pt x="359" y="217"/>
                    <a:pt x="359" y="217"/>
                  </a:cubicBezTo>
                  <a:cubicBezTo>
                    <a:pt x="359" y="217"/>
                    <a:pt x="359" y="217"/>
                    <a:pt x="359" y="218"/>
                  </a:cubicBezTo>
                  <a:cubicBezTo>
                    <a:pt x="359" y="218"/>
                    <a:pt x="359" y="218"/>
                    <a:pt x="359" y="218"/>
                  </a:cubicBezTo>
                  <a:close/>
                  <a:moveTo>
                    <a:pt x="357" y="216"/>
                  </a:moveTo>
                  <a:cubicBezTo>
                    <a:pt x="357" y="216"/>
                    <a:pt x="357" y="216"/>
                    <a:pt x="357" y="216"/>
                  </a:cubicBezTo>
                  <a:cubicBezTo>
                    <a:pt x="358" y="216"/>
                    <a:pt x="358" y="216"/>
                    <a:pt x="357" y="216"/>
                  </a:cubicBezTo>
                  <a:cubicBezTo>
                    <a:pt x="357" y="216"/>
                    <a:pt x="357" y="215"/>
                    <a:pt x="357" y="215"/>
                  </a:cubicBezTo>
                  <a:cubicBezTo>
                    <a:pt x="357" y="215"/>
                    <a:pt x="357" y="215"/>
                    <a:pt x="357" y="215"/>
                  </a:cubicBezTo>
                  <a:cubicBezTo>
                    <a:pt x="357" y="215"/>
                    <a:pt x="357" y="215"/>
                    <a:pt x="357" y="215"/>
                  </a:cubicBezTo>
                  <a:cubicBezTo>
                    <a:pt x="357" y="216"/>
                    <a:pt x="357" y="216"/>
                    <a:pt x="357" y="216"/>
                  </a:cubicBezTo>
                  <a:close/>
                  <a:moveTo>
                    <a:pt x="357" y="214"/>
                  </a:moveTo>
                  <a:cubicBezTo>
                    <a:pt x="357" y="214"/>
                    <a:pt x="357" y="214"/>
                    <a:pt x="357" y="214"/>
                  </a:cubicBezTo>
                  <a:cubicBezTo>
                    <a:pt x="357" y="214"/>
                    <a:pt x="357" y="214"/>
                    <a:pt x="356" y="214"/>
                  </a:cubicBezTo>
                  <a:cubicBezTo>
                    <a:pt x="356" y="214"/>
                    <a:pt x="356" y="214"/>
                    <a:pt x="357" y="214"/>
                  </a:cubicBezTo>
                  <a:cubicBezTo>
                    <a:pt x="357" y="214"/>
                    <a:pt x="357" y="214"/>
                    <a:pt x="357" y="214"/>
                  </a:cubicBezTo>
                  <a:cubicBezTo>
                    <a:pt x="357" y="214"/>
                    <a:pt x="357" y="214"/>
                    <a:pt x="357" y="214"/>
                  </a:cubicBezTo>
                  <a:close/>
                  <a:moveTo>
                    <a:pt x="357" y="215"/>
                  </a:moveTo>
                  <a:cubicBezTo>
                    <a:pt x="357" y="215"/>
                    <a:pt x="357" y="215"/>
                    <a:pt x="357" y="215"/>
                  </a:cubicBezTo>
                  <a:cubicBezTo>
                    <a:pt x="357" y="215"/>
                    <a:pt x="357" y="215"/>
                    <a:pt x="357" y="215"/>
                  </a:cubicBezTo>
                  <a:cubicBezTo>
                    <a:pt x="357" y="215"/>
                    <a:pt x="357" y="215"/>
                    <a:pt x="357" y="215"/>
                  </a:cubicBezTo>
                  <a:close/>
                  <a:moveTo>
                    <a:pt x="375" y="247"/>
                  </a:moveTo>
                  <a:cubicBezTo>
                    <a:pt x="375" y="247"/>
                    <a:pt x="375" y="247"/>
                    <a:pt x="375" y="247"/>
                  </a:cubicBezTo>
                  <a:cubicBezTo>
                    <a:pt x="375" y="247"/>
                    <a:pt x="374" y="247"/>
                    <a:pt x="374" y="247"/>
                  </a:cubicBezTo>
                  <a:cubicBezTo>
                    <a:pt x="374" y="247"/>
                    <a:pt x="374" y="248"/>
                    <a:pt x="374" y="248"/>
                  </a:cubicBezTo>
                  <a:cubicBezTo>
                    <a:pt x="374" y="248"/>
                    <a:pt x="374" y="248"/>
                    <a:pt x="374" y="248"/>
                  </a:cubicBezTo>
                  <a:cubicBezTo>
                    <a:pt x="374" y="249"/>
                    <a:pt x="374" y="249"/>
                    <a:pt x="374" y="249"/>
                  </a:cubicBezTo>
                  <a:cubicBezTo>
                    <a:pt x="374" y="249"/>
                    <a:pt x="374" y="249"/>
                    <a:pt x="374" y="250"/>
                  </a:cubicBezTo>
                  <a:cubicBezTo>
                    <a:pt x="374" y="250"/>
                    <a:pt x="374" y="250"/>
                    <a:pt x="374" y="250"/>
                  </a:cubicBezTo>
                  <a:cubicBezTo>
                    <a:pt x="374" y="250"/>
                    <a:pt x="374" y="250"/>
                    <a:pt x="374" y="250"/>
                  </a:cubicBezTo>
                  <a:cubicBezTo>
                    <a:pt x="375" y="249"/>
                    <a:pt x="374" y="249"/>
                    <a:pt x="375" y="249"/>
                  </a:cubicBezTo>
                  <a:cubicBezTo>
                    <a:pt x="375" y="249"/>
                    <a:pt x="375" y="249"/>
                    <a:pt x="375" y="249"/>
                  </a:cubicBezTo>
                  <a:cubicBezTo>
                    <a:pt x="375" y="249"/>
                    <a:pt x="375" y="249"/>
                    <a:pt x="376" y="249"/>
                  </a:cubicBezTo>
                  <a:cubicBezTo>
                    <a:pt x="376" y="249"/>
                    <a:pt x="376" y="249"/>
                    <a:pt x="376" y="249"/>
                  </a:cubicBezTo>
                  <a:cubicBezTo>
                    <a:pt x="376" y="249"/>
                    <a:pt x="376" y="249"/>
                    <a:pt x="376" y="249"/>
                  </a:cubicBezTo>
                  <a:cubicBezTo>
                    <a:pt x="376" y="249"/>
                    <a:pt x="376" y="249"/>
                    <a:pt x="376" y="249"/>
                  </a:cubicBezTo>
                  <a:cubicBezTo>
                    <a:pt x="376" y="248"/>
                    <a:pt x="376" y="248"/>
                    <a:pt x="376" y="248"/>
                  </a:cubicBezTo>
                  <a:cubicBezTo>
                    <a:pt x="376" y="248"/>
                    <a:pt x="376" y="248"/>
                    <a:pt x="376" y="248"/>
                  </a:cubicBezTo>
                  <a:cubicBezTo>
                    <a:pt x="376" y="248"/>
                    <a:pt x="375" y="248"/>
                    <a:pt x="375" y="248"/>
                  </a:cubicBezTo>
                  <a:cubicBezTo>
                    <a:pt x="375" y="247"/>
                    <a:pt x="376" y="247"/>
                    <a:pt x="376" y="247"/>
                  </a:cubicBezTo>
                  <a:cubicBezTo>
                    <a:pt x="375" y="247"/>
                    <a:pt x="375" y="247"/>
                    <a:pt x="375" y="247"/>
                  </a:cubicBezTo>
                  <a:cubicBezTo>
                    <a:pt x="375" y="247"/>
                    <a:pt x="375" y="247"/>
                    <a:pt x="375" y="247"/>
                  </a:cubicBezTo>
                  <a:close/>
                  <a:moveTo>
                    <a:pt x="376" y="251"/>
                  </a:moveTo>
                  <a:cubicBezTo>
                    <a:pt x="376" y="251"/>
                    <a:pt x="376" y="251"/>
                    <a:pt x="376" y="251"/>
                  </a:cubicBezTo>
                  <a:cubicBezTo>
                    <a:pt x="376" y="251"/>
                    <a:pt x="376" y="251"/>
                    <a:pt x="376" y="251"/>
                  </a:cubicBezTo>
                  <a:cubicBezTo>
                    <a:pt x="376" y="251"/>
                    <a:pt x="376" y="251"/>
                    <a:pt x="376" y="251"/>
                  </a:cubicBezTo>
                  <a:cubicBezTo>
                    <a:pt x="376" y="251"/>
                    <a:pt x="377" y="251"/>
                    <a:pt x="377" y="251"/>
                  </a:cubicBezTo>
                  <a:cubicBezTo>
                    <a:pt x="377" y="251"/>
                    <a:pt x="377" y="251"/>
                    <a:pt x="377" y="251"/>
                  </a:cubicBezTo>
                  <a:cubicBezTo>
                    <a:pt x="377" y="251"/>
                    <a:pt x="377" y="251"/>
                    <a:pt x="377" y="251"/>
                  </a:cubicBezTo>
                  <a:cubicBezTo>
                    <a:pt x="376" y="251"/>
                    <a:pt x="376" y="251"/>
                    <a:pt x="376" y="250"/>
                  </a:cubicBezTo>
                  <a:cubicBezTo>
                    <a:pt x="376" y="250"/>
                    <a:pt x="377" y="250"/>
                    <a:pt x="377" y="250"/>
                  </a:cubicBezTo>
                  <a:cubicBezTo>
                    <a:pt x="376" y="250"/>
                    <a:pt x="376" y="250"/>
                    <a:pt x="376" y="250"/>
                  </a:cubicBezTo>
                  <a:cubicBezTo>
                    <a:pt x="376" y="250"/>
                    <a:pt x="376" y="250"/>
                    <a:pt x="376" y="250"/>
                  </a:cubicBezTo>
                  <a:cubicBezTo>
                    <a:pt x="376" y="250"/>
                    <a:pt x="376" y="250"/>
                    <a:pt x="376" y="250"/>
                  </a:cubicBezTo>
                  <a:cubicBezTo>
                    <a:pt x="376" y="250"/>
                    <a:pt x="376" y="250"/>
                    <a:pt x="376" y="250"/>
                  </a:cubicBezTo>
                  <a:cubicBezTo>
                    <a:pt x="376" y="250"/>
                    <a:pt x="376" y="250"/>
                    <a:pt x="375" y="250"/>
                  </a:cubicBezTo>
                  <a:cubicBezTo>
                    <a:pt x="375" y="250"/>
                    <a:pt x="375" y="250"/>
                    <a:pt x="375" y="250"/>
                  </a:cubicBezTo>
                  <a:cubicBezTo>
                    <a:pt x="375" y="250"/>
                    <a:pt x="375" y="250"/>
                    <a:pt x="375" y="251"/>
                  </a:cubicBezTo>
                  <a:cubicBezTo>
                    <a:pt x="375" y="251"/>
                    <a:pt x="375" y="251"/>
                    <a:pt x="376" y="251"/>
                  </a:cubicBezTo>
                  <a:close/>
                  <a:moveTo>
                    <a:pt x="805" y="352"/>
                  </a:moveTo>
                  <a:cubicBezTo>
                    <a:pt x="805" y="352"/>
                    <a:pt x="805" y="353"/>
                    <a:pt x="804" y="353"/>
                  </a:cubicBezTo>
                  <a:cubicBezTo>
                    <a:pt x="804" y="353"/>
                    <a:pt x="804" y="353"/>
                    <a:pt x="804" y="353"/>
                  </a:cubicBezTo>
                  <a:cubicBezTo>
                    <a:pt x="804" y="353"/>
                    <a:pt x="804" y="352"/>
                    <a:pt x="804" y="352"/>
                  </a:cubicBezTo>
                  <a:cubicBezTo>
                    <a:pt x="804" y="352"/>
                    <a:pt x="804" y="351"/>
                    <a:pt x="804" y="351"/>
                  </a:cubicBezTo>
                  <a:cubicBezTo>
                    <a:pt x="804" y="351"/>
                    <a:pt x="804" y="351"/>
                    <a:pt x="804" y="351"/>
                  </a:cubicBezTo>
                  <a:cubicBezTo>
                    <a:pt x="804" y="351"/>
                    <a:pt x="804" y="351"/>
                    <a:pt x="804" y="351"/>
                  </a:cubicBezTo>
                  <a:cubicBezTo>
                    <a:pt x="804" y="350"/>
                    <a:pt x="804" y="350"/>
                    <a:pt x="804" y="350"/>
                  </a:cubicBezTo>
                  <a:cubicBezTo>
                    <a:pt x="804" y="350"/>
                    <a:pt x="803" y="350"/>
                    <a:pt x="803" y="350"/>
                  </a:cubicBezTo>
                  <a:cubicBezTo>
                    <a:pt x="803" y="350"/>
                    <a:pt x="804" y="349"/>
                    <a:pt x="804" y="349"/>
                  </a:cubicBezTo>
                  <a:cubicBezTo>
                    <a:pt x="804" y="349"/>
                    <a:pt x="804" y="349"/>
                    <a:pt x="804" y="349"/>
                  </a:cubicBezTo>
                  <a:cubicBezTo>
                    <a:pt x="804" y="349"/>
                    <a:pt x="801" y="348"/>
                    <a:pt x="801" y="348"/>
                  </a:cubicBezTo>
                  <a:cubicBezTo>
                    <a:pt x="801" y="348"/>
                    <a:pt x="801" y="347"/>
                    <a:pt x="801" y="347"/>
                  </a:cubicBezTo>
                  <a:cubicBezTo>
                    <a:pt x="801" y="347"/>
                    <a:pt x="802" y="347"/>
                    <a:pt x="802" y="347"/>
                  </a:cubicBezTo>
                  <a:cubicBezTo>
                    <a:pt x="802" y="347"/>
                    <a:pt x="802" y="346"/>
                    <a:pt x="802" y="346"/>
                  </a:cubicBezTo>
                  <a:cubicBezTo>
                    <a:pt x="802" y="346"/>
                    <a:pt x="801" y="346"/>
                    <a:pt x="801" y="346"/>
                  </a:cubicBezTo>
                  <a:cubicBezTo>
                    <a:pt x="801" y="346"/>
                    <a:pt x="802" y="345"/>
                    <a:pt x="802" y="345"/>
                  </a:cubicBezTo>
                  <a:cubicBezTo>
                    <a:pt x="802" y="334"/>
                    <a:pt x="802" y="334"/>
                    <a:pt x="802" y="334"/>
                  </a:cubicBezTo>
                  <a:cubicBezTo>
                    <a:pt x="799" y="332"/>
                    <a:pt x="799" y="332"/>
                    <a:pt x="799" y="332"/>
                  </a:cubicBezTo>
                  <a:cubicBezTo>
                    <a:pt x="797" y="332"/>
                    <a:pt x="797" y="332"/>
                    <a:pt x="797" y="332"/>
                  </a:cubicBezTo>
                  <a:cubicBezTo>
                    <a:pt x="797" y="332"/>
                    <a:pt x="797" y="332"/>
                    <a:pt x="797" y="332"/>
                  </a:cubicBezTo>
                  <a:cubicBezTo>
                    <a:pt x="796" y="332"/>
                    <a:pt x="796" y="332"/>
                    <a:pt x="796" y="332"/>
                  </a:cubicBezTo>
                  <a:cubicBezTo>
                    <a:pt x="794" y="333"/>
                    <a:pt x="794" y="333"/>
                    <a:pt x="794" y="333"/>
                  </a:cubicBezTo>
                  <a:cubicBezTo>
                    <a:pt x="793" y="332"/>
                    <a:pt x="793" y="332"/>
                    <a:pt x="793" y="332"/>
                  </a:cubicBezTo>
                  <a:cubicBezTo>
                    <a:pt x="793" y="331"/>
                    <a:pt x="793" y="331"/>
                    <a:pt x="793" y="331"/>
                  </a:cubicBezTo>
                  <a:cubicBezTo>
                    <a:pt x="792" y="331"/>
                    <a:pt x="792" y="331"/>
                    <a:pt x="792" y="331"/>
                  </a:cubicBezTo>
                  <a:cubicBezTo>
                    <a:pt x="787" y="338"/>
                    <a:pt x="787" y="338"/>
                    <a:pt x="787" y="338"/>
                  </a:cubicBezTo>
                  <a:cubicBezTo>
                    <a:pt x="787" y="338"/>
                    <a:pt x="786" y="339"/>
                    <a:pt x="786" y="340"/>
                  </a:cubicBezTo>
                  <a:cubicBezTo>
                    <a:pt x="786" y="340"/>
                    <a:pt x="786" y="340"/>
                    <a:pt x="786" y="340"/>
                  </a:cubicBezTo>
                  <a:cubicBezTo>
                    <a:pt x="786" y="341"/>
                    <a:pt x="786" y="341"/>
                    <a:pt x="786" y="341"/>
                  </a:cubicBezTo>
                  <a:cubicBezTo>
                    <a:pt x="785" y="341"/>
                    <a:pt x="785" y="341"/>
                    <a:pt x="785" y="341"/>
                  </a:cubicBezTo>
                  <a:cubicBezTo>
                    <a:pt x="785" y="342"/>
                    <a:pt x="785" y="342"/>
                    <a:pt x="785" y="342"/>
                  </a:cubicBezTo>
                  <a:cubicBezTo>
                    <a:pt x="785" y="342"/>
                    <a:pt x="785" y="343"/>
                    <a:pt x="785" y="343"/>
                  </a:cubicBezTo>
                  <a:cubicBezTo>
                    <a:pt x="785" y="343"/>
                    <a:pt x="785" y="343"/>
                    <a:pt x="785" y="343"/>
                  </a:cubicBezTo>
                  <a:cubicBezTo>
                    <a:pt x="785" y="344"/>
                    <a:pt x="785" y="344"/>
                    <a:pt x="785" y="344"/>
                  </a:cubicBezTo>
                  <a:cubicBezTo>
                    <a:pt x="785" y="344"/>
                    <a:pt x="785" y="344"/>
                    <a:pt x="785" y="344"/>
                  </a:cubicBezTo>
                  <a:cubicBezTo>
                    <a:pt x="785" y="344"/>
                    <a:pt x="785" y="345"/>
                    <a:pt x="785" y="345"/>
                  </a:cubicBezTo>
                  <a:cubicBezTo>
                    <a:pt x="785" y="346"/>
                    <a:pt x="785" y="346"/>
                    <a:pt x="785" y="346"/>
                  </a:cubicBezTo>
                  <a:cubicBezTo>
                    <a:pt x="784" y="347"/>
                    <a:pt x="784" y="347"/>
                    <a:pt x="784" y="347"/>
                  </a:cubicBezTo>
                  <a:cubicBezTo>
                    <a:pt x="784" y="347"/>
                    <a:pt x="784" y="347"/>
                    <a:pt x="784" y="347"/>
                  </a:cubicBezTo>
                  <a:cubicBezTo>
                    <a:pt x="784" y="347"/>
                    <a:pt x="783" y="348"/>
                    <a:pt x="783" y="348"/>
                  </a:cubicBezTo>
                  <a:cubicBezTo>
                    <a:pt x="783" y="348"/>
                    <a:pt x="782" y="348"/>
                    <a:pt x="782" y="348"/>
                  </a:cubicBezTo>
                  <a:cubicBezTo>
                    <a:pt x="782" y="348"/>
                    <a:pt x="782" y="349"/>
                    <a:pt x="782" y="349"/>
                  </a:cubicBezTo>
                  <a:cubicBezTo>
                    <a:pt x="782" y="349"/>
                    <a:pt x="782" y="350"/>
                    <a:pt x="782" y="350"/>
                  </a:cubicBezTo>
                  <a:cubicBezTo>
                    <a:pt x="782" y="350"/>
                    <a:pt x="782" y="351"/>
                    <a:pt x="782" y="351"/>
                  </a:cubicBezTo>
                  <a:cubicBezTo>
                    <a:pt x="782" y="351"/>
                    <a:pt x="782" y="351"/>
                    <a:pt x="782" y="350"/>
                  </a:cubicBezTo>
                  <a:cubicBezTo>
                    <a:pt x="782" y="350"/>
                    <a:pt x="782" y="350"/>
                    <a:pt x="782" y="350"/>
                  </a:cubicBezTo>
                  <a:cubicBezTo>
                    <a:pt x="782" y="350"/>
                    <a:pt x="781" y="351"/>
                    <a:pt x="781" y="351"/>
                  </a:cubicBezTo>
                  <a:cubicBezTo>
                    <a:pt x="781" y="351"/>
                    <a:pt x="781" y="351"/>
                    <a:pt x="781" y="351"/>
                  </a:cubicBezTo>
                  <a:cubicBezTo>
                    <a:pt x="781" y="351"/>
                    <a:pt x="781" y="352"/>
                    <a:pt x="781" y="352"/>
                  </a:cubicBezTo>
                  <a:cubicBezTo>
                    <a:pt x="780" y="351"/>
                    <a:pt x="780" y="351"/>
                    <a:pt x="780" y="351"/>
                  </a:cubicBezTo>
                  <a:cubicBezTo>
                    <a:pt x="779" y="352"/>
                    <a:pt x="779" y="352"/>
                    <a:pt x="779" y="352"/>
                  </a:cubicBezTo>
                  <a:cubicBezTo>
                    <a:pt x="779" y="352"/>
                    <a:pt x="778" y="351"/>
                    <a:pt x="778" y="351"/>
                  </a:cubicBezTo>
                  <a:cubicBezTo>
                    <a:pt x="778" y="351"/>
                    <a:pt x="777" y="352"/>
                    <a:pt x="777" y="352"/>
                  </a:cubicBezTo>
                  <a:cubicBezTo>
                    <a:pt x="777" y="352"/>
                    <a:pt x="777" y="353"/>
                    <a:pt x="777" y="353"/>
                  </a:cubicBezTo>
                  <a:cubicBezTo>
                    <a:pt x="777" y="353"/>
                    <a:pt x="777" y="353"/>
                    <a:pt x="777" y="353"/>
                  </a:cubicBezTo>
                  <a:cubicBezTo>
                    <a:pt x="777" y="353"/>
                    <a:pt x="777" y="354"/>
                    <a:pt x="777" y="354"/>
                  </a:cubicBezTo>
                  <a:cubicBezTo>
                    <a:pt x="754" y="354"/>
                    <a:pt x="754" y="354"/>
                    <a:pt x="754" y="354"/>
                  </a:cubicBezTo>
                  <a:cubicBezTo>
                    <a:pt x="751" y="356"/>
                    <a:pt x="751" y="356"/>
                    <a:pt x="751" y="356"/>
                  </a:cubicBezTo>
                  <a:cubicBezTo>
                    <a:pt x="747" y="360"/>
                    <a:pt x="747" y="360"/>
                    <a:pt x="747" y="360"/>
                  </a:cubicBezTo>
                  <a:cubicBezTo>
                    <a:pt x="744" y="362"/>
                    <a:pt x="744" y="362"/>
                    <a:pt x="744" y="362"/>
                  </a:cubicBezTo>
                  <a:cubicBezTo>
                    <a:pt x="741" y="367"/>
                    <a:pt x="741" y="367"/>
                    <a:pt x="741" y="367"/>
                  </a:cubicBezTo>
                  <a:cubicBezTo>
                    <a:pt x="728" y="367"/>
                    <a:pt x="728" y="367"/>
                    <a:pt x="728" y="367"/>
                  </a:cubicBezTo>
                  <a:cubicBezTo>
                    <a:pt x="725" y="369"/>
                    <a:pt x="725" y="369"/>
                    <a:pt x="725" y="369"/>
                  </a:cubicBezTo>
                  <a:cubicBezTo>
                    <a:pt x="726" y="370"/>
                    <a:pt x="726" y="370"/>
                    <a:pt x="726" y="370"/>
                  </a:cubicBezTo>
                  <a:cubicBezTo>
                    <a:pt x="726" y="372"/>
                    <a:pt x="726" y="372"/>
                    <a:pt x="726" y="372"/>
                  </a:cubicBezTo>
                  <a:cubicBezTo>
                    <a:pt x="727" y="373"/>
                    <a:pt x="727" y="373"/>
                    <a:pt x="727" y="373"/>
                  </a:cubicBezTo>
                  <a:cubicBezTo>
                    <a:pt x="727" y="374"/>
                    <a:pt x="727" y="374"/>
                    <a:pt x="727" y="374"/>
                  </a:cubicBezTo>
                  <a:cubicBezTo>
                    <a:pt x="719" y="378"/>
                    <a:pt x="719" y="378"/>
                    <a:pt x="719" y="378"/>
                  </a:cubicBezTo>
                  <a:cubicBezTo>
                    <a:pt x="711" y="380"/>
                    <a:pt x="711" y="380"/>
                    <a:pt x="711" y="380"/>
                  </a:cubicBezTo>
                  <a:cubicBezTo>
                    <a:pt x="704" y="385"/>
                    <a:pt x="704" y="385"/>
                    <a:pt x="704" y="385"/>
                  </a:cubicBezTo>
                  <a:cubicBezTo>
                    <a:pt x="701" y="385"/>
                    <a:pt x="701" y="385"/>
                    <a:pt x="701" y="385"/>
                  </a:cubicBezTo>
                  <a:cubicBezTo>
                    <a:pt x="699" y="383"/>
                    <a:pt x="699" y="383"/>
                    <a:pt x="699" y="383"/>
                  </a:cubicBezTo>
                  <a:cubicBezTo>
                    <a:pt x="699" y="383"/>
                    <a:pt x="699" y="382"/>
                    <a:pt x="699" y="382"/>
                  </a:cubicBezTo>
                  <a:cubicBezTo>
                    <a:pt x="699" y="382"/>
                    <a:pt x="699" y="381"/>
                    <a:pt x="699" y="381"/>
                  </a:cubicBezTo>
                  <a:cubicBezTo>
                    <a:pt x="699" y="381"/>
                    <a:pt x="699" y="380"/>
                    <a:pt x="699" y="380"/>
                  </a:cubicBezTo>
                  <a:cubicBezTo>
                    <a:pt x="699" y="380"/>
                    <a:pt x="699" y="379"/>
                    <a:pt x="699" y="379"/>
                  </a:cubicBezTo>
                  <a:cubicBezTo>
                    <a:pt x="699" y="379"/>
                    <a:pt x="701" y="379"/>
                    <a:pt x="701" y="379"/>
                  </a:cubicBezTo>
                  <a:cubicBezTo>
                    <a:pt x="701" y="379"/>
                    <a:pt x="703" y="376"/>
                    <a:pt x="703" y="376"/>
                  </a:cubicBezTo>
                  <a:cubicBezTo>
                    <a:pt x="703" y="375"/>
                    <a:pt x="703" y="375"/>
                    <a:pt x="703" y="375"/>
                  </a:cubicBezTo>
                  <a:cubicBezTo>
                    <a:pt x="703" y="375"/>
                    <a:pt x="703" y="373"/>
                    <a:pt x="703" y="373"/>
                  </a:cubicBezTo>
                  <a:cubicBezTo>
                    <a:pt x="703" y="373"/>
                    <a:pt x="705" y="368"/>
                    <a:pt x="705" y="368"/>
                  </a:cubicBezTo>
                  <a:cubicBezTo>
                    <a:pt x="703" y="351"/>
                    <a:pt x="703" y="351"/>
                    <a:pt x="703" y="351"/>
                  </a:cubicBezTo>
                  <a:cubicBezTo>
                    <a:pt x="696" y="346"/>
                    <a:pt x="696" y="346"/>
                    <a:pt x="696" y="346"/>
                  </a:cubicBezTo>
                  <a:cubicBezTo>
                    <a:pt x="697" y="345"/>
                    <a:pt x="697" y="345"/>
                    <a:pt x="697" y="345"/>
                  </a:cubicBezTo>
                  <a:cubicBezTo>
                    <a:pt x="696" y="344"/>
                    <a:pt x="696" y="344"/>
                    <a:pt x="696" y="344"/>
                  </a:cubicBezTo>
                  <a:cubicBezTo>
                    <a:pt x="694" y="344"/>
                    <a:pt x="694" y="344"/>
                    <a:pt x="694" y="344"/>
                  </a:cubicBezTo>
                  <a:cubicBezTo>
                    <a:pt x="693" y="344"/>
                    <a:pt x="693" y="344"/>
                    <a:pt x="693" y="344"/>
                  </a:cubicBezTo>
                  <a:cubicBezTo>
                    <a:pt x="692" y="342"/>
                    <a:pt x="692" y="342"/>
                    <a:pt x="692" y="342"/>
                  </a:cubicBezTo>
                  <a:cubicBezTo>
                    <a:pt x="692" y="339"/>
                    <a:pt x="692" y="339"/>
                    <a:pt x="692" y="339"/>
                  </a:cubicBezTo>
                  <a:cubicBezTo>
                    <a:pt x="690" y="340"/>
                    <a:pt x="690" y="340"/>
                    <a:pt x="690" y="340"/>
                  </a:cubicBezTo>
                  <a:cubicBezTo>
                    <a:pt x="689" y="340"/>
                    <a:pt x="689" y="340"/>
                    <a:pt x="689" y="340"/>
                  </a:cubicBezTo>
                  <a:cubicBezTo>
                    <a:pt x="688" y="338"/>
                    <a:pt x="688" y="338"/>
                    <a:pt x="688" y="338"/>
                  </a:cubicBezTo>
                  <a:cubicBezTo>
                    <a:pt x="687" y="336"/>
                    <a:pt x="687" y="336"/>
                    <a:pt x="687" y="336"/>
                  </a:cubicBezTo>
                  <a:cubicBezTo>
                    <a:pt x="663" y="322"/>
                    <a:pt x="663" y="322"/>
                    <a:pt x="663" y="322"/>
                  </a:cubicBezTo>
                  <a:cubicBezTo>
                    <a:pt x="662" y="322"/>
                    <a:pt x="662" y="322"/>
                    <a:pt x="662" y="322"/>
                  </a:cubicBezTo>
                  <a:cubicBezTo>
                    <a:pt x="657" y="325"/>
                    <a:pt x="657" y="325"/>
                    <a:pt x="657" y="325"/>
                  </a:cubicBezTo>
                  <a:cubicBezTo>
                    <a:pt x="655" y="325"/>
                    <a:pt x="655" y="325"/>
                    <a:pt x="655" y="325"/>
                  </a:cubicBezTo>
                  <a:cubicBezTo>
                    <a:pt x="655" y="325"/>
                    <a:pt x="654" y="325"/>
                    <a:pt x="654" y="325"/>
                  </a:cubicBezTo>
                  <a:cubicBezTo>
                    <a:pt x="654" y="325"/>
                    <a:pt x="654" y="325"/>
                    <a:pt x="654" y="325"/>
                  </a:cubicBezTo>
                  <a:cubicBezTo>
                    <a:pt x="653" y="325"/>
                    <a:pt x="653" y="325"/>
                    <a:pt x="653" y="325"/>
                  </a:cubicBezTo>
                  <a:cubicBezTo>
                    <a:pt x="652" y="324"/>
                    <a:pt x="652" y="324"/>
                    <a:pt x="652" y="324"/>
                  </a:cubicBezTo>
                  <a:cubicBezTo>
                    <a:pt x="648" y="324"/>
                    <a:pt x="648" y="324"/>
                    <a:pt x="648" y="324"/>
                  </a:cubicBezTo>
                  <a:cubicBezTo>
                    <a:pt x="647" y="323"/>
                    <a:pt x="647" y="323"/>
                    <a:pt x="647" y="323"/>
                  </a:cubicBezTo>
                  <a:cubicBezTo>
                    <a:pt x="644" y="324"/>
                    <a:pt x="644" y="324"/>
                    <a:pt x="644" y="324"/>
                  </a:cubicBezTo>
                  <a:cubicBezTo>
                    <a:pt x="642" y="324"/>
                    <a:pt x="642" y="324"/>
                    <a:pt x="642" y="324"/>
                  </a:cubicBezTo>
                  <a:cubicBezTo>
                    <a:pt x="642" y="324"/>
                    <a:pt x="642" y="324"/>
                    <a:pt x="642" y="324"/>
                  </a:cubicBezTo>
                  <a:cubicBezTo>
                    <a:pt x="641" y="324"/>
                    <a:pt x="641" y="324"/>
                    <a:pt x="641" y="324"/>
                  </a:cubicBezTo>
                  <a:cubicBezTo>
                    <a:pt x="641" y="323"/>
                    <a:pt x="641" y="323"/>
                    <a:pt x="641" y="323"/>
                  </a:cubicBezTo>
                  <a:cubicBezTo>
                    <a:pt x="640" y="323"/>
                    <a:pt x="640" y="323"/>
                    <a:pt x="640" y="323"/>
                  </a:cubicBezTo>
                  <a:cubicBezTo>
                    <a:pt x="639" y="322"/>
                    <a:pt x="639" y="322"/>
                    <a:pt x="639" y="322"/>
                  </a:cubicBezTo>
                  <a:cubicBezTo>
                    <a:pt x="638" y="322"/>
                    <a:pt x="638" y="322"/>
                    <a:pt x="638" y="322"/>
                  </a:cubicBezTo>
                  <a:cubicBezTo>
                    <a:pt x="637" y="323"/>
                    <a:pt x="637" y="323"/>
                    <a:pt x="637" y="323"/>
                  </a:cubicBezTo>
                  <a:cubicBezTo>
                    <a:pt x="637" y="323"/>
                    <a:pt x="637" y="323"/>
                    <a:pt x="637" y="323"/>
                  </a:cubicBezTo>
                  <a:cubicBezTo>
                    <a:pt x="637" y="321"/>
                    <a:pt x="637" y="321"/>
                    <a:pt x="637" y="321"/>
                  </a:cubicBezTo>
                  <a:cubicBezTo>
                    <a:pt x="636" y="321"/>
                    <a:pt x="636" y="321"/>
                    <a:pt x="636" y="321"/>
                  </a:cubicBezTo>
                  <a:cubicBezTo>
                    <a:pt x="635" y="320"/>
                    <a:pt x="635" y="320"/>
                    <a:pt x="635" y="320"/>
                  </a:cubicBezTo>
                  <a:cubicBezTo>
                    <a:pt x="635" y="319"/>
                    <a:pt x="635" y="319"/>
                    <a:pt x="635" y="319"/>
                  </a:cubicBezTo>
                  <a:cubicBezTo>
                    <a:pt x="634" y="319"/>
                    <a:pt x="634" y="319"/>
                    <a:pt x="634" y="319"/>
                  </a:cubicBezTo>
                  <a:cubicBezTo>
                    <a:pt x="633" y="319"/>
                    <a:pt x="633" y="319"/>
                    <a:pt x="633" y="319"/>
                  </a:cubicBezTo>
                  <a:cubicBezTo>
                    <a:pt x="631" y="319"/>
                    <a:pt x="631" y="319"/>
                    <a:pt x="631" y="319"/>
                  </a:cubicBezTo>
                  <a:cubicBezTo>
                    <a:pt x="630" y="319"/>
                    <a:pt x="630" y="319"/>
                    <a:pt x="630" y="319"/>
                  </a:cubicBezTo>
                  <a:cubicBezTo>
                    <a:pt x="629" y="320"/>
                    <a:pt x="629" y="320"/>
                    <a:pt x="629" y="320"/>
                  </a:cubicBezTo>
                  <a:cubicBezTo>
                    <a:pt x="627" y="320"/>
                    <a:pt x="627" y="320"/>
                    <a:pt x="627" y="320"/>
                  </a:cubicBezTo>
                  <a:cubicBezTo>
                    <a:pt x="627" y="318"/>
                    <a:pt x="627" y="318"/>
                    <a:pt x="627" y="318"/>
                  </a:cubicBezTo>
                  <a:cubicBezTo>
                    <a:pt x="627" y="318"/>
                    <a:pt x="625" y="318"/>
                    <a:pt x="625" y="318"/>
                  </a:cubicBezTo>
                  <a:cubicBezTo>
                    <a:pt x="624" y="318"/>
                    <a:pt x="623" y="318"/>
                    <a:pt x="623" y="318"/>
                  </a:cubicBezTo>
                  <a:cubicBezTo>
                    <a:pt x="621" y="317"/>
                    <a:pt x="621" y="317"/>
                    <a:pt x="621" y="317"/>
                  </a:cubicBezTo>
                  <a:cubicBezTo>
                    <a:pt x="621" y="315"/>
                    <a:pt x="621" y="315"/>
                    <a:pt x="621" y="315"/>
                  </a:cubicBezTo>
                  <a:cubicBezTo>
                    <a:pt x="621" y="313"/>
                    <a:pt x="621" y="313"/>
                    <a:pt x="621" y="313"/>
                  </a:cubicBezTo>
                  <a:cubicBezTo>
                    <a:pt x="620" y="312"/>
                    <a:pt x="620" y="312"/>
                    <a:pt x="620" y="312"/>
                  </a:cubicBezTo>
                  <a:cubicBezTo>
                    <a:pt x="620" y="312"/>
                    <a:pt x="620" y="311"/>
                    <a:pt x="620" y="311"/>
                  </a:cubicBezTo>
                  <a:cubicBezTo>
                    <a:pt x="620" y="311"/>
                    <a:pt x="618" y="311"/>
                    <a:pt x="618" y="311"/>
                  </a:cubicBezTo>
                  <a:cubicBezTo>
                    <a:pt x="618" y="315"/>
                    <a:pt x="618" y="315"/>
                    <a:pt x="618" y="315"/>
                  </a:cubicBezTo>
                  <a:cubicBezTo>
                    <a:pt x="433" y="315"/>
                    <a:pt x="433" y="315"/>
                    <a:pt x="433" y="315"/>
                  </a:cubicBezTo>
                  <a:cubicBezTo>
                    <a:pt x="433" y="315"/>
                    <a:pt x="433" y="315"/>
                    <a:pt x="433" y="315"/>
                  </a:cubicBezTo>
                  <a:cubicBezTo>
                    <a:pt x="433" y="315"/>
                    <a:pt x="433" y="316"/>
                    <a:pt x="433" y="316"/>
                  </a:cubicBezTo>
                  <a:cubicBezTo>
                    <a:pt x="433" y="316"/>
                    <a:pt x="433" y="316"/>
                    <a:pt x="433" y="316"/>
                  </a:cubicBezTo>
                  <a:cubicBezTo>
                    <a:pt x="433" y="316"/>
                    <a:pt x="434" y="317"/>
                    <a:pt x="434" y="317"/>
                  </a:cubicBezTo>
                  <a:cubicBezTo>
                    <a:pt x="434" y="317"/>
                    <a:pt x="434" y="317"/>
                    <a:pt x="435" y="317"/>
                  </a:cubicBezTo>
                  <a:cubicBezTo>
                    <a:pt x="435" y="317"/>
                    <a:pt x="435" y="317"/>
                    <a:pt x="435" y="317"/>
                  </a:cubicBezTo>
                  <a:cubicBezTo>
                    <a:pt x="435" y="318"/>
                    <a:pt x="435" y="318"/>
                    <a:pt x="435" y="318"/>
                  </a:cubicBezTo>
                  <a:cubicBezTo>
                    <a:pt x="435" y="318"/>
                    <a:pt x="435" y="318"/>
                    <a:pt x="435" y="318"/>
                  </a:cubicBezTo>
                  <a:cubicBezTo>
                    <a:pt x="435" y="318"/>
                    <a:pt x="436" y="319"/>
                    <a:pt x="436" y="319"/>
                  </a:cubicBezTo>
                  <a:cubicBezTo>
                    <a:pt x="436" y="319"/>
                    <a:pt x="436" y="319"/>
                    <a:pt x="436" y="319"/>
                  </a:cubicBezTo>
                  <a:cubicBezTo>
                    <a:pt x="436" y="319"/>
                    <a:pt x="435" y="319"/>
                    <a:pt x="435" y="319"/>
                  </a:cubicBezTo>
                  <a:cubicBezTo>
                    <a:pt x="435" y="319"/>
                    <a:pt x="435" y="320"/>
                    <a:pt x="435" y="320"/>
                  </a:cubicBezTo>
                  <a:cubicBezTo>
                    <a:pt x="435" y="320"/>
                    <a:pt x="435" y="320"/>
                    <a:pt x="435" y="320"/>
                  </a:cubicBezTo>
                  <a:cubicBezTo>
                    <a:pt x="435" y="320"/>
                    <a:pt x="435" y="321"/>
                    <a:pt x="435" y="320"/>
                  </a:cubicBezTo>
                  <a:cubicBezTo>
                    <a:pt x="435" y="320"/>
                    <a:pt x="435" y="320"/>
                    <a:pt x="435" y="320"/>
                  </a:cubicBezTo>
                  <a:cubicBezTo>
                    <a:pt x="434" y="320"/>
                    <a:pt x="434" y="320"/>
                    <a:pt x="434" y="320"/>
                  </a:cubicBezTo>
                  <a:cubicBezTo>
                    <a:pt x="434" y="320"/>
                    <a:pt x="434" y="321"/>
                    <a:pt x="434" y="321"/>
                  </a:cubicBezTo>
                  <a:cubicBezTo>
                    <a:pt x="434" y="321"/>
                    <a:pt x="434" y="321"/>
                    <a:pt x="434" y="322"/>
                  </a:cubicBezTo>
                  <a:cubicBezTo>
                    <a:pt x="434" y="322"/>
                    <a:pt x="434" y="322"/>
                    <a:pt x="434" y="322"/>
                  </a:cubicBezTo>
                  <a:cubicBezTo>
                    <a:pt x="433" y="322"/>
                    <a:pt x="433" y="322"/>
                    <a:pt x="433" y="323"/>
                  </a:cubicBezTo>
                  <a:cubicBezTo>
                    <a:pt x="433" y="323"/>
                    <a:pt x="433" y="323"/>
                    <a:pt x="433" y="323"/>
                  </a:cubicBezTo>
                  <a:cubicBezTo>
                    <a:pt x="434" y="323"/>
                    <a:pt x="434" y="323"/>
                    <a:pt x="434" y="324"/>
                  </a:cubicBezTo>
                  <a:cubicBezTo>
                    <a:pt x="434" y="324"/>
                    <a:pt x="434" y="324"/>
                    <a:pt x="434" y="324"/>
                  </a:cubicBezTo>
                  <a:cubicBezTo>
                    <a:pt x="434" y="324"/>
                    <a:pt x="434" y="324"/>
                    <a:pt x="435" y="323"/>
                  </a:cubicBezTo>
                  <a:cubicBezTo>
                    <a:pt x="435" y="323"/>
                    <a:pt x="434" y="323"/>
                    <a:pt x="434" y="322"/>
                  </a:cubicBezTo>
                  <a:cubicBezTo>
                    <a:pt x="434" y="322"/>
                    <a:pt x="435" y="322"/>
                    <a:pt x="435" y="322"/>
                  </a:cubicBezTo>
                  <a:cubicBezTo>
                    <a:pt x="435" y="322"/>
                    <a:pt x="435" y="322"/>
                    <a:pt x="435" y="322"/>
                  </a:cubicBezTo>
                  <a:cubicBezTo>
                    <a:pt x="435" y="322"/>
                    <a:pt x="435" y="322"/>
                    <a:pt x="434" y="322"/>
                  </a:cubicBezTo>
                  <a:cubicBezTo>
                    <a:pt x="434" y="321"/>
                    <a:pt x="435" y="321"/>
                    <a:pt x="435" y="321"/>
                  </a:cubicBezTo>
                  <a:cubicBezTo>
                    <a:pt x="435" y="321"/>
                    <a:pt x="435" y="321"/>
                    <a:pt x="435" y="321"/>
                  </a:cubicBezTo>
                  <a:cubicBezTo>
                    <a:pt x="435" y="322"/>
                    <a:pt x="436" y="322"/>
                    <a:pt x="436" y="322"/>
                  </a:cubicBezTo>
                  <a:cubicBezTo>
                    <a:pt x="436" y="322"/>
                    <a:pt x="436" y="322"/>
                    <a:pt x="436" y="322"/>
                  </a:cubicBezTo>
                  <a:cubicBezTo>
                    <a:pt x="436" y="323"/>
                    <a:pt x="436" y="323"/>
                    <a:pt x="436" y="323"/>
                  </a:cubicBezTo>
                  <a:cubicBezTo>
                    <a:pt x="436" y="324"/>
                    <a:pt x="436" y="324"/>
                    <a:pt x="437" y="325"/>
                  </a:cubicBezTo>
                  <a:cubicBezTo>
                    <a:pt x="437" y="325"/>
                    <a:pt x="437" y="325"/>
                    <a:pt x="437" y="325"/>
                  </a:cubicBezTo>
                  <a:cubicBezTo>
                    <a:pt x="437" y="325"/>
                    <a:pt x="437" y="326"/>
                    <a:pt x="436" y="326"/>
                  </a:cubicBezTo>
                  <a:cubicBezTo>
                    <a:pt x="436" y="327"/>
                    <a:pt x="436" y="328"/>
                    <a:pt x="436" y="329"/>
                  </a:cubicBezTo>
                  <a:cubicBezTo>
                    <a:pt x="436" y="329"/>
                    <a:pt x="436" y="330"/>
                    <a:pt x="436" y="331"/>
                  </a:cubicBezTo>
                  <a:cubicBezTo>
                    <a:pt x="436" y="331"/>
                    <a:pt x="436" y="332"/>
                    <a:pt x="436" y="332"/>
                  </a:cubicBezTo>
                  <a:cubicBezTo>
                    <a:pt x="436" y="332"/>
                    <a:pt x="436" y="332"/>
                    <a:pt x="436" y="332"/>
                  </a:cubicBezTo>
                  <a:cubicBezTo>
                    <a:pt x="435" y="332"/>
                    <a:pt x="435" y="333"/>
                    <a:pt x="435" y="333"/>
                  </a:cubicBezTo>
                  <a:cubicBezTo>
                    <a:pt x="435" y="333"/>
                    <a:pt x="435" y="333"/>
                    <a:pt x="435" y="333"/>
                  </a:cubicBezTo>
                  <a:cubicBezTo>
                    <a:pt x="435" y="333"/>
                    <a:pt x="435" y="333"/>
                    <a:pt x="435" y="333"/>
                  </a:cubicBezTo>
                  <a:cubicBezTo>
                    <a:pt x="434" y="333"/>
                    <a:pt x="434" y="334"/>
                    <a:pt x="434" y="334"/>
                  </a:cubicBezTo>
                  <a:cubicBezTo>
                    <a:pt x="434" y="334"/>
                    <a:pt x="433" y="334"/>
                    <a:pt x="433" y="334"/>
                  </a:cubicBezTo>
                  <a:cubicBezTo>
                    <a:pt x="433" y="334"/>
                    <a:pt x="433" y="333"/>
                    <a:pt x="433" y="334"/>
                  </a:cubicBezTo>
                  <a:cubicBezTo>
                    <a:pt x="433" y="334"/>
                    <a:pt x="433" y="334"/>
                    <a:pt x="432" y="334"/>
                  </a:cubicBezTo>
                  <a:cubicBezTo>
                    <a:pt x="432" y="334"/>
                    <a:pt x="432" y="334"/>
                    <a:pt x="432" y="334"/>
                  </a:cubicBezTo>
                  <a:cubicBezTo>
                    <a:pt x="432" y="334"/>
                    <a:pt x="432" y="334"/>
                    <a:pt x="432" y="333"/>
                  </a:cubicBezTo>
                  <a:cubicBezTo>
                    <a:pt x="432" y="333"/>
                    <a:pt x="432" y="333"/>
                    <a:pt x="432" y="333"/>
                  </a:cubicBezTo>
                  <a:cubicBezTo>
                    <a:pt x="432" y="333"/>
                    <a:pt x="432" y="333"/>
                    <a:pt x="432" y="333"/>
                  </a:cubicBezTo>
                  <a:cubicBezTo>
                    <a:pt x="433" y="333"/>
                    <a:pt x="433" y="333"/>
                    <a:pt x="433" y="332"/>
                  </a:cubicBezTo>
                  <a:cubicBezTo>
                    <a:pt x="433" y="332"/>
                    <a:pt x="433" y="332"/>
                    <a:pt x="432" y="332"/>
                  </a:cubicBezTo>
                  <a:cubicBezTo>
                    <a:pt x="432" y="331"/>
                    <a:pt x="432" y="331"/>
                    <a:pt x="432" y="331"/>
                  </a:cubicBezTo>
                  <a:cubicBezTo>
                    <a:pt x="432" y="331"/>
                    <a:pt x="432" y="331"/>
                    <a:pt x="432" y="331"/>
                  </a:cubicBezTo>
                  <a:cubicBezTo>
                    <a:pt x="432" y="331"/>
                    <a:pt x="433" y="331"/>
                    <a:pt x="433" y="331"/>
                  </a:cubicBezTo>
                  <a:cubicBezTo>
                    <a:pt x="433" y="331"/>
                    <a:pt x="433" y="332"/>
                    <a:pt x="433" y="332"/>
                  </a:cubicBezTo>
                  <a:cubicBezTo>
                    <a:pt x="433" y="332"/>
                    <a:pt x="433" y="332"/>
                    <a:pt x="433" y="332"/>
                  </a:cubicBezTo>
                  <a:cubicBezTo>
                    <a:pt x="433" y="333"/>
                    <a:pt x="433" y="333"/>
                    <a:pt x="433" y="333"/>
                  </a:cubicBezTo>
                  <a:cubicBezTo>
                    <a:pt x="434" y="333"/>
                    <a:pt x="434" y="333"/>
                    <a:pt x="434" y="333"/>
                  </a:cubicBezTo>
                  <a:cubicBezTo>
                    <a:pt x="434" y="333"/>
                    <a:pt x="434" y="333"/>
                    <a:pt x="434" y="332"/>
                  </a:cubicBezTo>
                  <a:cubicBezTo>
                    <a:pt x="433" y="332"/>
                    <a:pt x="434" y="332"/>
                    <a:pt x="434" y="332"/>
                  </a:cubicBezTo>
                  <a:cubicBezTo>
                    <a:pt x="434" y="332"/>
                    <a:pt x="434" y="332"/>
                    <a:pt x="434" y="332"/>
                  </a:cubicBezTo>
                  <a:cubicBezTo>
                    <a:pt x="434" y="332"/>
                    <a:pt x="434" y="332"/>
                    <a:pt x="434" y="332"/>
                  </a:cubicBezTo>
                  <a:cubicBezTo>
                    <a:pt x="434" y="332"/>
                    <a:pt x="434" y="332"/>
                    <a:pt x="434" y="332"/>
                  </a:cubicBezTo>
                  <a:cubicBezTo>
                    <a:pt x="435" y="332"/>
                    <a:pt x="435" y="332"/>
                    <a:pt x="435" y="332"/>
                  </a:cubicBezTo>
                  <a:cubicBezTo>
                    <a:pt x="435" y="331"/>
                    <a:pt x="435" y="331"/>
                    <a:pt x="435" y="331"/>
                  </a:cubicBezTo>
                  <a:cubicBezTo>
                    <a:pt x="435" y="331"/>
                    <a:pt x="435" y="331"/>
                    <a:pt x="435" y="331"/>
                  </a:cubicBezTo>
                  <a:cubicBezTo>
                    <a:pt x="435" y="331"/>
                    <a:pt x="436" y="331"/>
                    <a:pt x="436" y="331"/>
                  </a:cubicBezTo>
                  <a:cubicBezTo>
                    <a:pt x="436" y="331"/>
                    <a:pt x="436" y="330"/>
                    <a:pt x="436" y="330"/>
                  </a:cubicBezTo>
                  <a:cubicBezTo>
                    <a:pt x="435" y="330"/>
                    <a:pt x="435" y="330"/>
                    <a:pt x="435" y="330"/>
                  </a:cubicBezTo>
                  <a:cubicBezTo>
                    <a:pt x="435" y="330"/>
                    <a:pt x="435" y="330"/>
                    <a:pt x="435" y="329"/>
                  </a:cubicBezTo>
                  <a:cubicBezTo>
                    <a:pt x="435" y="329"/>
                    <a:pt x="435" y="329"/>
                    <a:pt x="435" y="329"/>
                  </a:cubicBezTo>
                  <a:cubicBezTo>
                    <a:pt x="435" y="329"/>
                    <a:pt x="435" y="329"/>
                    <a:pt x="435" y="328"/>
                  </a:cubicBezTo>
                  <a:cubicBezTo>
                    <a:pt x="435" y="328"/>
                    <a:pt x="435" y="328"/>
                    <a:pt x="435" y="328"/>
                  </a:cubicBezTo>
                  <a:cubicBezTo>
                    <a:pt x="435" y="328"/>
                    <a:pt x="435" y="328"/>
                    <a:pt x="435" y="328"/>
                  </a:cubicBezTo>
                  <a:cubicBezTo>
                    <a:pt x="435" y="328"/>
                    <a:pt x="435" y="327"/>
                    <a:pt x="435" y="327"/>
                  </a:cubicBezTo>
                  <a:cubicBezTo>
                    <a:pt x="435" y="327"/>
                    <a:pt x="435" y="327"/>
                    <a:pt x="435" y="327"/>
                  </a:cubicBezTo>
                  <a:cubicBezTo>
                    <a:pt x="435" y="326"/>
                    <a:pt x="435" y="326"/>
                    <a:pt x="435" y="326"/>
                  </a:cubicBezTo>
                  <a:cubicBezTo>
                    <a:pt x="435" y="326"/>
                    <a:pt x="435" y="326"/>
                    <a:pt x="435" y="326"/>
                  </a:cubicBezTo>
                  <a:cubicBezTo>
                    <a:pt x="435" y="326"/>
                    <a:pt x="435" y="326"/>
                    <a:pt x="435" y="326"/>
                  </a:cubicBezTo>
                  <a:cubicBezTo>
                    <a:pt x="434" y="327"/>
                    <a:pt x="434" y="327"/>
                    <a:pt x="434" y="327"/>
                  </a:cubicBezTo>
                  <a:cubicBezTo>
                    <a:pt x="434" y="328"/>
                    <a:pt x="434" y="328"/>
                    <a:pt x="434" y="328"/>
                  </a:cubicBezTo>
                  <a:cubicBezTo>
                    <a:pt x="434" y="328"/>
                    <a:pt x="434" y="328"/>
                    <a:pt x="433" y="328"/>
                  </a:cubicBezTo>
                  <a:cubicBezTo>
                    <a:pt x="433" y="328"/>
                    <a:pt x="433" y="328"/>
                    <a:pt x="433" y="328"/>
                  </a:cubicBezTo>
                  <a:cubicBezTo>
                    <a:pt x="433" y="328"/>
                    <a:pt x="433" y="328"/>
                    <a:pt x="433" y="328"/>
                  </a:cubicBezTo>
                  <a:cubicBezTo>
                    <a:pt x="433" y="328"/>
                    <a:pt x="433" y="329"/>
                    <a:pt x="433" y="329"/>
                  </a:cubicBezTo>
                  <a:cubicBezTo>
                    <a:pt x="433" y="329"/>
                    <a:pt x="433" y="329"/>
                    <a:pt x="433" y="329"/>
                  </a:cubicBezTo>
                  <a:cubicBezTo>
                    <a:pt x="433" y="329"/>
                    <a:pt x="432" y="329"/>
                    <a:pt x="432" y="329"/>
                  </a:cubicBezTo>
                  <a:cubicBezTo>
                    <a:pt x="432" y="330"/>
                    <a:pt x="432" y="330"/>
                    <a:pt x="432" y="330"/>
                  </a:cubicBezTo>
                  <a:cubicBezTo>
                    <a:pt x="432" y="330"/>
                    <a:pt x="432" y="329"/>
                    <a:pt x="432" y="329"/>
                  </a:cubicBezTo>
                  <a:cubicBezTo>
                    <a:pt x="432" y="329"/>
                    <a:pt x="432" y="329"/>
                    <a:pt x="432" y="329"/>
                  </a:cubicBezTo>
                  <a:cubicBezTo>
                    <a:pt x="432" y="329"/>
                    <a:pt x="432" y="328"/>
                    <a:pt x="433" y="328"/>
                  </a:cubicBezTo>
                  <a:cubicBezTo>
                    <a:pt x="433" y="328"/>
                    <a:pt x="433" y="328"/>
                    <a:pt x="433" y="328"/>
                  </a:cubicBezTo>
                  <a:cubicBezTo>
                    <a:pt x="434" y="327"/>
                    <a:pt x="434" y="327"/>
                    <a:pt x="434" y="327"/>
                  </a:cubicBezTo>
                  <a:cubicBezTo>
                    <a:pt x="434" y="326"/>
                    <a:pt x="434" y="326"/>
                    <a:pt x="434" y="326"/>
                  </a:cubicBezTo>
                  <a:cubicBezTo>
                    <a:pt x="434" y="326"/>
                    <a:pt x="434" y="325"/>
                    <a:pt x="434" y="325"/>
                  </a:cubicBezTo>
                  <a:cubicBezTo>
                    <a:pt x="434" y="325"/>
                    <a:pt x="433" y="324"/>
                    <a:pt x="433" y="324"/>
                  </a:cubicBezTo>
                  <a:cubicBezTo>
                    <a:pt x="433" y="323"/>
                    <a:pt x="433" y="324"/>
                    <a:pt x="433" y="324"/>
                  </a:cubicBezTo>
                  <a:cubicBezTo>
                    <a:pt x="433" y="325"/>
                    <a:pt x="432" y="325"/>
                    <a:pt x="432" y="325"/>
                  </a:cubicBezTo>
                  <a:cubicBezTo>
                    <a:pt x="432" y="324"/>
                    <a:pt x="432" y="324"/>
                    <a:pt x="431" y="324"/>
                  </a:cubicBezTo>
                  <a:cubicBezTo>
                    <a:pt x="431" y="324"/>
                    <a:pt x="431" y="324"/>
                    <a:pt x="430" y="324"/>
                  </a:cubicBezTo>
                  <a:cubicBezTo>
                    <a:pt x="430" y="324"/>
                    <a:pt x="429" y="324"/>
                    <a:pt x="429" y="324"/>
                  </a:cubicBezTo>
                  <a:cubicBezTo>
                    <a:pt x="428" y="324"/>
                    <a:pt x="428" y="324"/>
                    <a:pt x="427" y="324"/>
                  </a:cubicBezTo>
                  <a:cubicBezTo>
                    <a:pt x="427" y="324"/>
                    <a:pt x="425" y="324"/>
                    <a:pt x="425" y="324"/>
                  </a:cubicBezTo>
                  <a:cubicBezTo>
                    <a:pt x="425" y="323"/>
                    <a:pt x="423" y="322"/>
                    <a:pt x="422" y="322"/>
                  </a:cubicBezTo>
                  <a:cubicBezTo>
                    <a:pt x="422" y="322"/>
                    <a:pt x="421" y="321"/>
                    <a:pt x="421" y="322"/>
                  </a:cubicBezTo>
                  <a:cubicBezTo>
                    <a:pt x="420" y="322"/>
                    <a:pt x="420" y="323"/>
                    <a:pt x="420" y="324"/>
                  </a:cubicBezTo>
                  <a:cubicBezTo>
                    <a:pt x="420" y="324"/>
                    <a:pt x="421" y="326"/>
                    <a:pt x="421" y="326"/>
                  </a:cubicBezTo>
                  <a:cubicBezTo>
                    <a:pt x="421" y="326"/>
                    <a:pt x="422" y="327"/>
                    <a:pt x="422" y="328"/>
                  </a:cubicBezTo>
                  <a:cubicBezTo>
                    <a:pt x="423" y="328"/>
                    <a:pt x="423" y="329"/>
                    <a:pt x="423" y="329"/>
                  </a:cubicBezTo>
                  <a:cubicBezTo>
                    <a:pt x="423" y="329"/>
                    <a:pt x="423" y="330"/>
                    <a:pt x="423" y="331"/>
                  </a:cubicBezTo>
                  <a:cubicBezTo>
                    <a:pt x="423" y="331"/>
                    <a:pt x="423" y="332"/>
                    <a:pt x="423" y="332"/>
                  </a:cubicBezTo>
                  <a:cubicBezTo>
                    <a:pt x="423" y="332"/>
                    <a:pt x="424" y="333"/>
                    <a:pt x="424" y="333"/>
                  </a:cubicBezTo>
                  <a:cubicBezTo>
                    <a:pt x="424" y="334"/>
                    <a:pt x="424" y="335"/>
                    <a:pt x="424" y="335"/>
                  </a:cubicBezTo>
                  <a:cubicBezTo>
                    <a:pt x="424" y="335"/>
                    <a:pt x="424" y="335"/>
                    <a:pt x="424" y="335"/>
                  </a:cubicBezTo>
                  <a:cubicBezTo>
                    <a:pt x="425" y="335"/>
                    <a:pt x="424" y="335"/>
                    <a:pt x="424" y="335"/>
                  </a:cubicBezTo>
                  <a:cubicBezTo>
                    <a:pt x="424" y="334"/>
                    <a:pt x="425" y="334"/>
                    <a:pt x="425" y="334"/>
                  </a:cubicBezTo>
                  <a:cubicBezTo>
                    <a:pt x="425" y="334"/>
                    <a:pt x="425" y="335"/>
                    <a:pt x="425" y="335"/>
                  </a:cubicBezTo>
                  <a:cubicBezTo>
                    <a:pt x="425" y="335"/>
                    <a:pt x="425" y="335"/>
                    <a:pt x="425" y="335"/>
                  </a:cubicBezTo>
                  <a:cubicBezTo>
                    <a:pt x="425" y="335"/>
                    <a:pt x="426" y="335"/>
                    <a:pt x="426" y="335"/>
                  </a:cubicBezTo>
                  <a:cubicBezTo>
                    <a:pt x="426" y="336"/>
                    <a:pt x="426" y="336"/>
                    <a:pt x="425" y="336"/>
                  </a:cubicBezTo>
                  <a:cubicBezTo>
                    <a:pt x="425" y="336"/>
                    <a:pt x="425" y="336"/>
                    <a:pt x="425" y="336"/>
                  </a:cubicBezTo>
                  <a:cubicBezTo>
                    <a:pt x="424" y="336"/>
                    <a:pt x="425" y="337"/>
                    <a:pt x="424" y="337"/>
                  </a:cubicBezTo>
                  <a:cubicBezTo>
                    <a:pt x="424" y="338"/>
                    <a:pt x="425" y="338"/>
                    <a:pt x="425" y="338"/>
                  </a:cubicBezTo>
                  <a:cubicBezTo>
                    <a:pt x="425" y="338"/>
                    <a:pt x="426" y="338"/>
                    <a:pt x="426" y="337"/>
                  </a:cubicBezTo>
                  <a:cubicBezTo>
                    <a:pt x="426" y="337"/>
                    <a:pt x="426" y="338"/>
                    <a:pt x="426" y="338"/>
                  </a:cubicBezTo>
                  <a:cubicBezTo>
                    <a:pt x="426" y="338"/>
                    <a:pt x="426" y="338"/>
                    <a:pt x="425" y="339"/>
                  </a:cubicBezTo>
                  <a:cubicBezTo>
                    <a:pt x="425" y="339"/>
                    <a:pt x="426" y="339"/>
                    <a:pt x="426" y="339"/>
                  </a:cubicBezTo>
                  <a:cubicBezTo>
                    <a:pt x="426" y="339"/>
                    <a:pt x="426" y="340"/>
                    <a:pt x="426" y="340"/>
                  </a:cubicBezTo>
                  <a:cubicBezTo>
                    <a:pt x="426" y="341"/>
                    <a:pt x="425" y="341"/>
                    <a:pt x="425" y="341"/>
                  </a:cubicBezTo>
                  <a:cubicBezTo>
                    <a:pt x="425" y="341"/>
                    <a:pt x="425" y="340"/>
                    <a:pt x="425" y="340"/>
                  </a:cubicBezTo>
                  <a:cubicBezTo>
                    <a:pt x="425" y="340"/>
                    <a:pt x="425" y="339"/>
                    <a:pt x="425" y="339"/>
                  </a:cubicBezTo>
                  <a:cubicBezTo>
                    <a:pt x="425" y="339"/>
                    <a:pt x="425" y="339"/>
                    <a:pt x="425" y="340"/>
                  </a:cubicBezTo>
                  <a:cubicBezTo>
                    <a:pt x="425" y="340"/>
                    <a:pt x="425" y="340"/>
                    <a:pt x="425" y="341"/>
                  </a:cubicBezTo>
                  <a:cubicBezTo>
                    <a:pt x="425" y="342"/>
                    <a:pt x="425" y="342"/>
                    <a:pt x="425" y="342"/>
                  </a:cubicBezTo>
                  <a:cubicBezTo>
                    <a:pt x="425" y="342"/>
                    <a:pt x="426" y="342"/>
                    <a:pt x="427" y="342"/>
                  </a:cubicBezTo>
                  <a:cubicBezTo>
                    <a:pt x="427" y="342"/>
                    <a:pt x="427" y="342"/>
                    <a:pt x="428" y="342"/>
                  </a:cubicBezTo>
                  <a:cubicBezTo>
                    <a:pt x="428" y="342"/>
                    <a:pt x="429" y="343"/>
                    <a:pt x="430" y="343"/>
                  </a:cubicBezTo>
                  <a:cubicBezTo>
                    <a:pt x="430" y="343"/>
                    <a:pt x="430" y="343"/>
                    <a:pt x="430" y="344"/>
                  </a:cubicBezTo>
                  <a:cubicBezTo>
                    <a:pt x="429" y="344"/>
                    <a:pt x="429" y="343"/>
                    <a:pt x="428" y="343"/>
                  </a:cubicBezTo>
                  <a:cubicBezTo>
                    <a:pt x="428" y="343"/>
                    <a:pt x="428" y="343"/>
                    <a:pt x="427" y="343"/>
                  </a:cubicBezTo>
                  <a:cubicBezTo>
                    <a:pt x="427" y="343"/>
                    <a:pt x="426" y="343"/>
                    <a:pt x="426" y="343"/>
                  </a:cubicBezTo>
                  <a:cubicBezTo>
                    <a:pt x="425" y="343"/>
                    <a:pt x="425" y="343"/>
                    <a:pt x="425" y="343"/>
                  </a:cubicBezTo>
                  <a:cubicBezTo>
                    <a:pt x="425" y="344"/>
                    <a:pt x="425" y="344"/>
                    <a:pt x="425" y="344"/>
                  </a:cubicBezTo>
                  <a:cubicBezTo>
                    <a:pt x="425" y="345"/>
                    <a:pt x="425" y="345"/>
                    <a:pt x="425" y="345"/>
                  </a:cubicBezTo>
                  <a:cubicBezTo>
                    <a:pt x="425" y="346"/>
                    <a:pt x="425" y="346"/>
                    <a:pt x="425" y="346"/>
                  </a:cubicBezTo>
                  <a:cubicBezTo>
                    <a:pt x="425" y="346"/>
                    <a:pt x="426" y="347"/>
                    <a:pt x="426" y="347"/>
                  </a:cubicBezTo>
                  <a:cubicBezTo>
                    <a:pt x="425" y="348"/>
                    <a:pt x="426" y="349"/>
                    <a:pt x="426" y="349"/>
                  </a:cubicBezTo>
                  <a:cubicBezTo>
                    <a:pt x="426" y="349"/>
                    <a:pt x="425" y="350"/>
                    <a:pt x="425" y="351"/>
                  </a:cubicBezTo>
                  <a:cubicBezTo>
                    <a:pt x="425" y="351"/>
                    <a:pt x="425" y="352"/>
                    <a:pt x="425" y="352"/>
                  </a:cubicBezTo>
                  <a:cubicBezTo>
                    <a:pt x="425" y="353"/>
                    <a:pt x="425" y="354"/>
                    <a:pt x="425" y="355"/>
                  </a:cubicBezTo>
                  <a:cubicBezTo>
                    <a:pt x="425" y="356"/>
                    <a:pt x="425" y="356"/>
                    <a:pt x="425" y="356"/>
                  </a:cubicBezTo>
                  <a:cubicBezTo>
                    <a:pt x="425" y="357"/>
                    <a:pt x="425" y="357"/>
                    <a:pt x="425" y="358"/>
                  </a:cubicBezTo>
                  <a:cubicBezTo>
                    <a:pt x="425" y="358"/>
                    <a:pt x="425" y="359"/>
                    <a:pt x="425" y="360"/>
                  </a:cubicBezTo>
                  <a:cubicBezTo>
                    <a:pt x="425" y="360"/>
                    <a:pt x="424" y="360"/>
                    <a:pt x="424" y="361"/>
                  </a:cubicBezTo>
                  <a:cubicBezTo>
                    <a:pt x="424" y="361"/>
                    <a:pt x="424" y="362"/>
                    <a:pt x="424" y="362"/>
                  </a:cubicBezTo>
                  <a:cubicBezTo>
                    <a:pt x="424" y="362"/>
                    <a:pt x="424" y="364"/>
                    <a:pt x="424" y="364"/>
                  </a:cubicBezTo>
                  <a:cubicBezTo>
                    <a:pt x="424" y="364"/>
                    <a:pt x="424" y="365"/>
                    <a:pt x="424" y="365"/>
                  </a:cubicBezTo>
                  <a:cubicBezTo>
                    <a:pt x="424" y="366"/>
                    <a:pt x="424" y="366"/>
                    <a:pt x="424" y="366"/>
                  </a:cubicBezTo>
                  <a:cubicBezTo>
                    <a:pt x="424" y="366"/>
                    <a:pt x="424" y="367"/>
                    <a:pt x="424" y="367"/>
                  </a:cubicBezTo>
                  <a:cubicBezTo>
                    <a:pt x="424" y="367"/>
                    <a:pt x="424" y="367"/>
                    <a:pt x="424" y="368"/>
                  </a:cubicBezTo>
                  <a:cubicBezTo>
                    <a:pt x="424" y="368"/>
                    <a:pt x="423" y="368"/>
                    <a:pt x="423" y="369"/>
                  </a:cubicBezTo>
                  <a:cubicBezTo>
                    <a:pt x="423" y="369"/>
                    <a:pt x="423" y="369"/>
                    <a:pt x="423" y="370"/>
                  </a:cubicBezTo>
                  <a:cubicBezTo>
                    <a:pt x="422" y="370"/>
                    <a:pt x="423" y="370"/>
                    <a:pt x="423" y="371"/>
                  </a:cubicBezTo>
                  <a:cubicBezTo>
                    <a:pt x="422" y="371"/>
                    <a:pt x="422" y="372"/>
                    <a:pt x="422" y="372"/>
                  </a:cubicBezTo>
                  <a:cubicBezTo>
                    <a:pt x="422" y="372"/>
                    <a:pt x="422" y="373"/>
                    <a:pt x="422" y="373"/>
                  </a:cubicBezTo>
                  <a:cubicBezTo>
                    <a:pt x="422" y="374"/>
                    <a:pt x="421" y="374"/>
                    <a:pt x="421" y="375"/>
                  </a:cubicBezTo>
                  <a:cubicBezTo>
                    <a:pt x="421" y="375"/>
                    <a:pt x="422" y="376"/>
                    <a:pt x="422" y="376"/>
                  </a:cubicBezTo>
                  <a:cubicBezTo>
                    <a:pt x="423" y="376"/>
                    <a:pt x="422" y="377"/>
                    <a:pt x="422" y="377"/>
                  </a:cubicBezTo>
                  <a:cubicBezTo>
                    <a:pt x="422" y="377"/>
                    <a:pt x="422" y="377"/>
                    <a:pt x="422" y="378"/>
                  </a:cubicBezTo>
                  <a:cubicBezTo>
                    <a:pt x="422" y="378"/>
                    <a:pt x="422" y="379"/>
                    <a:pt x="422" y="380"/>
                  </a:cubicBezTo>
                  <a:cubicBezTo>
                    <a:pt x="422" y="381"/>
                    <a:pt x="423" y="381"/>
                    <a:pt x="423" y="381"/>
                  </a:cubicBezTo>
                  <a:cubicBezTo>
                    <a:pt x="424" y="382"/>
                    <a:pt x="424" y="383"/>
                    <a:pt x="424" y="383"/>
                  </a:cubicBezTo>
                  <a:cubicBezTo>
                    <a:pt x="424" y="383"/>
                    <a:pt x="423" y="384"/>
                    <a:pt x="423" y="384"/>
                  </a:cubicBezTo>
                  <a:cubicBezTo>
                    <a:pt x="423" y="384"/>
                    <a:pt x="424" y="384"/>
                    <a:pt x="424" y="385"/>
                  </a:cubicBezTo>
                  <a:cubicBezTo>
                    <a:pt x="424" y="385"/>
                    <a:pt x="424" y="386"/>
                    <a:pt x="424" y="386"/>
                  </a:cubicBezTo>
                  <a:cubicBezTo>
                    <a:pt x="425" y="387"/>
                    <a:pt x="425" y="388"/>
                    <a:pt x="425" y="388"/>
                  </a:cubicBezTo>
                  <a:cubicBezTo>
                    <a:pt x="425" y="389"/>
                    <a:pt x="424" y="389"/>
                    <a:pt x="424" y="389"/>
                  </a:cubicBezTo>
                  <a:cubicBezTo>
                    <a:pt x="424" y="390"/>
                    <a:pt x="424" y="390"/>
                    <a:pt x="424" y="390"/>
                  </a:cubicBezTo>
                  <a:cubicBezTo>
                    <a:pt x="424" y="390"/>
                    <a:pt x="424" y="391"/>
                    <a:pt x="424" y="392"/>
                  </a:cubicBezTo>
                  <a:cubicBezTo>
                    <a:pt x="424" y="392"/>
                    <a:pt x="423" y="393"/>
                    <a:pt x="423" y="394"/>
                  </a:cubicBezTo>
                  <a:cubicBezTo>
                    <a:pt x="423" y="394"/>
                    <a:pt x="422" y="395"/>
                    <a:pt x="422" y="395"/>
                  </a:cubicBezTo>
                  <a:cubicBezTo>
                    <a:pt x="422" y="396"/>
                    <a:pt x="422" y="396"/>
                    <a:pt x="423" y="397"/>
                  </a:cubicBezTo>
                  <a:cubicBezTo>
                    <a:pt x="423" y="397"/>
                    <a:pt x="423" y="397"/>
                    <a:pt x="423" y="397"/>
                  </a:cubicBezTo>
                  <a:cubicBezTo>
                    <a:pt x="423" y="398"/>
                    <a:pt x="423" y="398"/>
                    <a:pt x="424" y="398"/>
                  </a:cubicBezTo>
                  <a:cubicBezTo>
                    <a:pt x="424" y="398"/>
                    <a:pt x="424" y="399"/>
                    <a:pt x="425" y="399"/>
                  </a:cubicBezTo>
                  <a:cubicBezTo>
                    <a:pt x="425" y="399"/>
                    <a:pt x="426" y="401"/>
                    <a:pt x="426" y="402"/>
                  </a:cubicBezTo>
                  <a:cubicBezTo>
                    <a:pt x="427" y="402"/>
                    <a:pt x="427" y="403"/>
                    <a:pt x="427" y="403"/>
                  </a:cubicBezTo>
                  <a:cubicBezTo>
                    <a:pt x="427" y="404"/>
                    <a:pt x="426" y="404"/>
                    <a:pt x="426" y="404"/>
                  </a:cubicBezTo>
                  <a:cubicBezTo>
                    <a:pt x="426" y="405"/>
                    <a:pt x="426" y="405"/>
                    <a:pt x="426" y="406"/>
                  </a:cubicBezTo>
                  <a:cubicBezTo>
                    <a:pt x="426" y="406"/>
                    <a:pt x="427" y="407"/>
                    <a:pt x="427" y="407"/>
                  </a:cubicBezTo>
                  <a:cubicBezTo>
                    <a:pt x="427" y="407"/>
                    <a:pt x="427" y="408"/>
                    <a:pt x="427" y="408"/>
                  </a:cubicBezTo>
                  <a:cubicBezTo>
                    <a:pt x="427" y="409"/>
                    <a:pt x="427" y="409"/>
                    <a:pt x="427" y="409"/>
                  </a:cubicBezTo>
                  <a:cubicBezTo>
                    <a:pt x="427" y="410"/>
                    <a:pt x="428" y="410"/>
                    <a:pt x="428" y="410"/>
                  </a:cubicBezTo>
                  <a:cubicBezTo>
                    <a:pt x="428" y="410"/>
                    <a:pt x="429" y="411"/>
                    <a:pt x="429" y="411"/>
                  </a:cubicBezTo>
                  <a:cubicBezTo>
                    <a:pt x="429" y="412"/>
                    <a:pt x="430" y="412"/>
                    <a:pt x="430" y="412"/>
                  </a:cubicBezTo>
                  <a:cubicBezTo>
                    <a:pt x="430" y="412"/>
                    <a:pt x="431" y="414"/>
                    <a:pt x="431" y="414"/>
                  </a:cubicBezTo>
                  <a:cubicBezTo>
                    <a:pt x="431" y="414"/>
                    <a:pt x="432" y="415"/>
                    <a:pt x="432" y="415"/>
                  </a:cubicBezTo>
                  <a:cubicBezTo>
                    <a:pt x="432" y="415"/>
                    <a:pt x="432" y="415"/>
                    <a:pt x="432" y="416"/>
                  </a:cubicBezTo>
                  <a:cubicBezTo>
                    <a:pt x="432" y="416"/>
                    <a:pt x="432" y="416"/>
                    <a:pt x="432" y="417"/>
                  </a:cubicBezTo>
                  <a:cubicBezTo>
                    <a:pt x="432" y="417"/>
                    <a:pt x="432" y="417"/>
                    <a:pt x="433" y="417"/>
                  </a:cubicBezTo>
                  <a:cubicBezTo>
                    <a:pt x="433" y="417"/>
                    <a:pt x="433" y="417"/>
                    <a:pt x="434" y="418"/>
                  </a:cubicBezTo>
                  <a:cubicBezTo>
                    <a:pt x="434" y="418"/>
                    <a:pt x="435" y="418"/>
                    <a:pt x="435" y="418"/>
                  </a:cubicBezTo>
                  <a:cubicBezTo>
                    <a:pt x="435" y="418"/>
                    <a:pt x="435" y="418"/>
                    <a:pt x="435" y="418"/>
                  </a:cubicBezTo>
                  <a:cubicBezTo>
                    <a:pt x="435" y="418"/>
                    <a:pt x="435" y="417"/>
                    <a:pt x="435" y="417"/>
                  </a:cubicBezTo>
                  <a:cubicBezTo>
                    <a:pt x="435" y="416"/>
                    <a:pt x="436" y="416"/>
                    <a:pt x="436" y="416"/>
                  </a:cubicBezTo>
                  <a:cubicBezTo>
                    <a:pt x="436" y="416"/>
                    <a:pt x="436" y="416"/>
                    <a:pt x="436" y="417"/>
                  </a:cubicBezTo>
                  <a:cubicBezTo>
                    <a:pt x="436" y="417"/>
                    <a:pt x="436" y="417"/>
                    <a:pt x="436" y="417"/>
                  </a:cubicBezTo>
                  <a:cubicBezTo>
                    <a:pt x="436" y="418"/>
                    <a:pt x="436" y="418"/>
                    <a:pt x="436" y="418"/>
                  </a:cubicBezTo>
                  <a:cubicBezTo>
                    <a:pt x="436" y="419"/>
                    <a:pt x="435" y="419"/>
                    <a:pt x="435" y="419"/>
                  </a:cubicBezTo>
                  <a:cubicBezTo>
                    <a:pt x="435" y="419"/>
                    <a:pt x="435" y="420"/>
                    <a:pt x="435" y="420"/>
                  </a:cubicBezTo>
                  <a:cubicBezTo>
                    <a:pt x="435" y="420"/>
                    <a:pt x="435" y="421"/>
                    <a:pt x="435" y="421"/>
                  </a:cubicBezTo>
                  <a:cubicBezTo>
                    <a:pt x="435" y="421"/>
                    <a:pt x="436" y="422"/>
                    <a:pt x="436" y="422"/>
                  </a:cubicBezTo>
                  <a:cubicBezTo>
                    <a:pt x="436" y="422"/>
                    <a:pt x="436" y="423"/>
                    <a:pt x="436" y="423"/>
                  </a:cubicBezTo>
                  <a:cubicBezTo>
                    <a:pt x="436" y="424"/>
                    <a:pt x="436" y="424"/>
                    <a:pt x="436" y="424"/>
                  </a:cubicBezTo>
                  <a:cubicBezTo>
                    <a:pt x="437" y="425"/>
                    <a:pt x="437" y="425"/>
                    <a:pt x="437" y="425"/>
                  </a:cubicBezTo>
                  <a:cubicBezTo>
                    <a:pt x="438" y="426"/>
                    <a:pt x="438" y="426"/>
                    <a:pt x="439" y="426"/>
                  </a:cubicBezTo>
                  <a:cubicBezTo>
                    <a:pt x="440" y="426"/>
                    <a:pt x="440" y="426"/>
                    <a:pt x="440" y="427"/>
                  </a:cubicBezTo>
                  <a:cubicBezTo>
                    <a:pt x="440" y="427"/>
                    <a:pt x="440" y="428"/>
                    <a:pt x="440" y="428"/>
                  </a:cubicBezTo>
                  <a:cubicBezTo>
                    <a:pt x="439" y="428"/>
                    <a:pt x="439" y="429"/>
                    <a:pt x="439" y="429"/>
                  </a:cubicBezTo>
                  <a:cubicBezTo>
                    <a:pt x="439" y="430"/>
                    <a:pt x="439" y="431"/>
                    <a:pt x="439" y="431"/>
                  </a:cubicBezTo>
                  <a:cubicBezTo>
                    <a:pt x="439" y="431"/>
                    <a:pt x="440" y="432"/>
                    <a:pt x="440" y="432"/>
                  </a:cubicBezTo>
                  <a:cubicBezTo>
                    <a:pt x="440" y="432"/>
                    <a:pt x="441" y="433"/>
                    <a:pt x="441" y="433"/>
                  </a:cubicBezTo>
                  <a:cubicBezTo>
                    <a:pt x="441" y="433"/>
                    <a:pt x="441" y="434"/>
                    <a:pt x="442" y="434"/>
                  </a:cubicBezTo>
                  <a:cubicBezTo>
                    <a:pt x="442" y="434"/>
                    <a:pt x="443" y="435"/>
                    <a:pt x="443" y="435"/>
                  </a:cubicBezTo>
                  <a:cubicBezTo>
                    <a:pt x="443" y="436"/>
                    <a:pt x="443" y="436"/>
                    <a:pt x="443" y="437"/>
                  </a:cubicBezTo>
                  <a:cubicBezTo>
                    <a:pt x="443" y="437"/>
                    <a:pt x="443" y="437"/>
                    <a:pt x="444" y="437"/>
                  </a:cubicBezTo>
                  <a:cubicBezTo>
                    <a:pt x="445" y="437"/>
                    <a:pt x="444" y="437"/>
                    <a:pt x="445" y="438"/>
                  </a:cubicBezTo>
                  <a:cubicBezTo>
                    <a:pt x="445" y="438"/>
                    <a:pt x="445" y="438"/>
                    <a:pt x="445" y="438"/>
                  </a:cubicBezTo>
                  <a:cubicBezTo>
                    <a:pt x="446" y="439"/>
                    <a:pt x="446" y="439"/>
                    <a:pt x="446" y="439"/>
                  </a:cubicBezTo>
                  <a:cubicBezTo>
                    <a:pt x="446" y="439"/>
                    <a:pt x="446" y="439"/>
                    <a:pt x="446" y="440"/>
                  </a:cubicBezTo>
                  <a:cubicBezTo>
                    <a:pt x="446" y="440"/>
                    <a:pt x="446" y="440"/>
                    <a:pt x="446" y="440"/>
                  </a:cubicBezTo>
                  <a:cubicBezTo>
                    <a:pt x="446" y="440"/>
                    <a:pt x="446" y="441"/>
                    <a:pt x="447" y="441"/>
                  </a:cubicBezTo>
                  <a:cubicBezTo>
                    <a:pt x="447" y="441"/>
                    <a:pt x="448" y="441"/>
                    <a:pt x="448" y="441"/>
                  </a:cubicBezTo>
                  <a:cubicBezTo>
                    <a:pt x="448" y="441"/>
                    <a:pt x="448" y="442"/>
                    <a:pt x="448" y="442"/>
                  </a:cubicBezTo>
                  <a:cubicBezTo>
                    <a:pt x="448" y="442"/>
                    <a:pt x="447" y="442"/>
                    <a:pt x="447" y="443"/>
                  </a:cubicBezTo>
                  <a:cubicBezTo>
                    <a:pt x="447" y="443"/>
                    <a:pt x="448" y="443"/>
                    <a:pt x="448" y="443"/>
                  </a:cubicBezTo>
                  <a:cubicBezTo>
                    <a:pt x="448" y="444"/>
                    <a:pt x="447" y="444"/>
                    <a:pt x="448" y="444"/>
                  </a:cubicBezTo>
                  <a:cubicBezTo>
                    <a:pt x="448" y="444"/>
                    <a:pt x="448" y="445"/>
                    <a:pt x="448" y="445"/>
                  </a:cubicBezTo>
                  <a:cubicBezTo>
                    <a:pt x="448" y="445"/>
                    <a:pt x="447" y="445"/>
                    <a:pt x="447" y="445"/>
                  </a:cubicBezTo>
                  <a:cubicBezTo>
                    <a:pt x="447" y="446"/>
                    <a:pt x="448" y="446"/>
                    <a:pt x="448" y="446"/>
                  </a:cubicBezTo>
                  <a:cubicBezTo>
                    <a:pt x="448" y="446"/>
                    <a:pt x="448" y="446"/>
                    <a:pt x="448" y="446"/>
                  </a:cubicBezTo>
                  <a:cubicBezTo>
                    <a:pt x="449" y="446"/>
                    <a:pt x="450" y="446"/>
                    <a:pt x="450" y="446"/>
                  </a:cubicBezTo>
                  <a:cubicBezTo>
                    <a:pt x="450" y="446"/>
                    <a:pt x="453" y="447"/>
                    <a:pt x="454" y="447"/>
                  </a:cubicBezTo>
                  <a:cubicBezTo>
                    <a:pt x="454" y="447"/>
                    <a:pt x="455" y="447"/>
                    <a:pt x="455" y="447"/>
                  </a:cubicBezTo>
                  <a:cubicBezTo>
                    <a:pt x="456" y="447"/>
                    <a:pt x="456" y="448"/>
                    <a:pt x="456" y="448"/>
                  </a:cubicBezTo>
                  <a:cubicBezTo>
                    <a:pt x="457" y="448"/>
                    <a:pt x="457" y="449"/>
                    <a:pt x="458" y="449"/>
                  </a:cubicBezTo>
                  <a:cubicBezTo>
                    <a:pt x="458" y="449"/>
                    <a:pt x="459" y="450"/>
                    <a:pt x="459" y="450"/>
                  </a:cubicBezTo>
                  <a:cubicBezTo>
                    <a:pt x="460" y="450"/>
                    <a:pt x="460" y="450"/>
                    <a:pt x="460" y="450"/>
                  </a:cubicBezTo>
                  <a:cubicBezTo>
                    <a:pt x="460" y="450"/>
                    <a:pt x="460" y="450"/>
                    <a:pt x="461" y="450"/>
                  </a:cubicBezTo>
                  <a:cubicBezTo>
                    <a:pt x="461" y="450"/>
                    <a:pt x="461" y="450"/>
                    <a:pt x="461" y="450"/>
                  </a:cubicBezTo>
                  <a:cubicBezTo>
                    <a:pt x="462" y="450"/>
                    <a:pt x="462" y="450"/>
                    <a:pt x="462" y="451"/>
                  </a:cubicBezTo>
                  <a:cubicBezTo>
                    <a:pt x="462" y="451"/>
                    <a:pt x="462" y="451"/>
                    <a:pt x="463" y="451"/>
                  </a:cubicBezTo>
                  <a:cubicBezTo>
                    <a:pt x="463" y="452"/>
                    <a:pt x="462" y="452"/>
                    <a:pt x="463" y="452"/>
                  </a:cubicBezTo>
                  <a:cubicBezTo>
                    <a:pt x="463" y="453"/>
                    <a:pt x="463" y="452"/>
                    <a:pt x="464" y="452"/>
                  </a:cubicBezTo>
                  <a:cubicBezTo>
                    <a:pt x="464" y="452"/>
                    <a:pt x="464" y="452"/>
                    <a:pt x="464" y="452"/>
                  </a:cubicBezTo>
                  <a:cubicBezTo>
                    <a:pt x="464" y="452"/>
                    <a:pt x="465" y="452"/>
                    <a:pt x="465" y="453"/>
                  </a:cubicBezTo>
                  <a:cubicBezTo>
                    <a:pt x="465" y="453"/>
                    <a:pt x="466" y="453"/>
                    <a:pt x="466" y="454"/>
                  </a:cubicBezTo>
                  <a:cubicBezTo>
                    <a:pt x="467" y="454"/>
                    <a:pt x="467" y="455"/>
                    <a:pt x="468" y="455"/>
                  </a:cubicBezTo>
                  <a:cubicBezTo>
                    <a:pt x="468" y="456"/>
                    <a:pt x="469" y="456"/>
                    <a:pt x="469" y="457"/>
                  </a:cubicBezTo>
                  <a:cubicBezTo>
                    <a:pt x="470" y="457"/>
                    <a:pt x="470" y="458"/>
                    <a:pt x="470" y="458"/>
                  </a:cubicBezTo>
                  <a:cubicBezTo>
                    <a:pt x="470" y="458"/>
                    <a:pt x="470" y="459"/>
                    <a:pt x="470" y="459"/>
                  </a:cubicBezTo>
                  <a:cubicBezTo>
                    <a:pt x="470" y="459"/>
                    <a:pt x="470" y="460"/>
                    <a:pt x="470" y="460"/>
                  </a:cubicBezTo>
                  <a:cubicBezTo>
                    <a:pt x="470" y="460"/>
                    <a:pt x="471" y="460"/>
                    <a:pt x="471" y="461"/>
                  </a:cubicBezTo>
                  <a:cubicBezTo>
                    <a:pt x="471" y="461"/>
                    <a:pt x="471" y="461"/>
                    <a:pt x="471" y="461"/>
                  </a:cubicBezTo>
                  <a:cubicBezTo>
                    <a:pt x="471" y="461"/>
                    <a:pt x="471" y="462"/>
                    <a:pt x="471" y="462"/>
                  </a:cubicBezTo>
                  <a:cubicBezTo>
                    <a:pt x="487" y="460"/>
                    <a:pt x="487" y="460"/>
                    <a:pt x="487" y="460"/>
                  </a:cubicBezTo>
                  <a:cubicBezTo>
                    <a:pt x="486" y="462"/>
                    <a:pt x="486" y="462"/>
                    <a:pt x="486" y="462"/>
                  </a:cubicBezTo>
                  <a:cubicBezTo>
                    <a:pt x="511" y="471"/>
                    <a:pt x="511" y="471"/>
                    <a:pt x="511" y="471"/>
                  </a:cubicBezTo>
                  <a:cubicBezTo>
                    <a:pt x="531" y="471"/>
                    <a:pt x="531" y="471"/>
                    <a:pt x="531" y="471"/>
                  </a:cubicBezTo>
                  <a:cubicBezTo>
                    <a:pt x="531" y="468"/>
                    <a:pt x="531" y="468"/>
                    <a:pt x="531" y="468"/>
                  </a:cubicBezTo>
                  <a:cubicBezTo>
                    <a:pt x="543" y="468"/>
                    <a:pt x="543" y="468"/>
                    <a:pt x="543" y="468"/>
                  </a:cubicBezTo>
                  <a:cubicBezTo>
                    <a:pt x="545" y="470"/>
                    <a:pt x="545" y="470"/>
                    <a:pt x="545" y="470"/>
                  </a:cubicBezTo>
                  <a:cubicBezTo>
                    <a:pt x="546" y="471"/>
                    <a:pt x="546" y="471"/>
                    <a:pt x="546" y="471"/>
                  </a:cubicBezTo>
                  <a:cubicBezTo>
                    <a:pt x="550" y="475"/>
                    <a:pt x="550" y="475"/>
                    <a:pt x="550" y="475"/>
                  </a:cubicBezTo>
                  <a:cubicBezTo>
                    <a:pt x="552" y="476"/>
                    <a:pt x="552" y="476"/>
                    <a:pt x="552" y="476"/>
                  </a:cubicBezTo>
                  <a:cubicBezTo>
                    <a:pt x="554" y="480"/>
                    <a:pt x="554" y="480"/>
                    <a:pt x="554" y="480"/>
                  </a:cubicBezTo>
                  <a:cubicBezTo>
                    <a:pt x="555" y="483"/>
                    <a:pt x="555" y="483"/>
                    <a:pt x="555" y="483"/>
                  </a:cubicBezTo>
                  <a:cubicBezTo>
                    <a:pt x="557" y="485"/>
                    <a:pt x="557" y="485"/>
                    <a:pt x="557" y="485"/>
                  </a:cubicBezTo>
                  <a:cubicBezTo>
                    <a:pt x="557" y="486"/>
                    <a:pt x="557" y="486"/>
                    <a:pt x="557" y="486"/>
                  </a:cubicBezTo>
                  <a:cubicBezTo>
                    <a:pt x="559" y="487"/>
                    <a:pt x="559" y="487"/>
                    <a:pt x="559" y="487"/>
                  </a:cubicBezTo>
                  <a:cubicBezTo>
                    <a:pt x="561" y="487"/>
                    <a:pt x="561" y="487"/>
                    <a:pt x="561" y="487"/>
                  </a:cubicBezTo>
                  <a:cubicBezTo>
                    <a:pt x="564" y="489"/>
                    <a:pt x="564" y="489"/>
                    <a:pt x="564" y="489"/>
                  </a:cubicBezTo>
                  <a:cubicBezTo>
                    <a:pt x="565" y="489"/>
                    <a:pt x="565" y="489"/>
                    <a:pt x="565" y="489"/>
                  </a:cubicBezTo>
                  <a:cubicBezTo>
                    <a:pt x="566" y="488"/>
                    <a:pt x="566" y="488"/>
                    <a:pt x="566" y="488"/>
                  </a:cubicBezTo>
                  <a:cubicBezTo>
                    <a:pt x="566" y="487"/>
                    <a:pt x="566" y="487"/>
                    <a:pt x="566" y="487"/>
                  </a:cubicBezTo>
                  <a:cubicBezTo>
                    <a:pt x="567" y="486"/>
                    <a:pt x="567" y="486"/>
                    <a:pt x="567" y="486"/>
                  </a:cubicBezTo>
                  <a:cubicBezTo>
                    <a:pt x="567" y="486"/>
                    <a:pt x="567" y="485"/>
                    <a:pt x="567" y="485"/>
                  </a:cubicBezTo>
                  <a:cubicBezTo>
                    <a:pt x="567" y="485"/>
                    <a:pt x="568" y="484"/>
                    <a:pt x="568" y="484"/>
                  </a:cubicBezTo>
                  <a:cubicBezTo>
                    <a:pt x="570" y="484"/>
                    <a:pt x="570" y="484"/>
                    <a:pt x="570" y="484"/>
                  </a:cubicBezTo>
                  <a:cubicBezTo>
                    <a:pt x="570" y="482"/>
                    <a:pt x="570" y="482"/>
                    <a:pt x="570" y="482"/>
                  </a:cubicBezTo>
                  <a:cubicBezTo>
                    <a:pt x="572" y="483"/>
                    <a:pt x="572" y="483"/>
                    <a:pt x="572" y="483"/>
                  </a:cubicBezTo>
                  <a:cubicBezTo>
                    <a:pt x="576" y="483"/>
                    <a:pt x="576" y="483"/>
                    <a:pt x="576" y="483"/>
                  </a:cubicBezTo>
                  <a:cubicBezTo>
                    <a:pt x="577" y="484"/>
                    <a:pt x="577" y="484"/>
                    <a:pt x="577" y="484"/>
                  </a:cubicBezTo>
                  <a:cubicBezTo>
                    <a:pt x="577" y="485"/>
                    <a:pt x="577" y="485"/>
                    <a:pt x="577" y="485"/>
                  </a:cubicBezTo>
                  <a:cubicBezTo>
                    <a:pt x="577" y="485"/>
                    <a:pt x="577" y="485"/>
                    <a:pt x="577" y="485"/>
                  </a:cubicBezTo>
                  <a:cubicBezTo>
                    <a:pt x="579" y="486"/>
                    <a:pt x="579" y="486"/>
                    <a:pt x="579" y="486"/>
                  </a:cubicBezTo>
                  <a:cubicBezTo>
                    <a:pt x="581" y="488"/>
                    <a:pt x="581" y="488"/>
                    <a:pt x="581" y="488"/>
                  </a:cubicBezTo>
                  <a:cubicBezTo>
                    <a:pt x="581" y="490"/>
                    <a:pt x="581" y="490"/>
                    <a:pt x="581" y="490"/>
                  </a:cubicBezTo>
                  <a:cubicBezTo>
                    <a:pt x="581" y="490"/>
                    <a:pt x="584" y="493"/>
                    <a:pt x="584" y="493"/>
                  </a:cubicBezTo>
                  <a:cubicBezTo>
                    <a:pt x="584" y="493"/>
                    <a:pt x="584" y="495"/>
                    <a:pt x="584" y="495"/>
                  </a:cubicBezTo>
                  <a:cubicBezTo>
                    <a:pt x="584" y="495"/>
                    <a:pt x="586" y="497"/>
                    <a:pt x="586" y="497"/>
                  </a:cubicBezTo>
                  <a:cubicBezTo>
                    <a:pt x="586" y="497"/>
                    <a:pt x="587" y="499"/>
                    <a:pt x="587" y="499"/>
                  </a:cubicBezTo>
                  <a:cubicBezTo>
                    <a:pt x="589" y="500"/>
                    <a:pt x="589" y="500"/>
                    <a:pt x="589" y="500"/>
                  </a:cubicBezTo>
                  <a:cubicBezTo>
                    <a:pt x="589" y="501"/>
                    <a:pt x="589" y="501"/>
                    <a:pt x="589" y="501"/>
                  </a:cubicBezTo>
                  <a:cubicBezTo>
                    <a:pt x="589" y="501"/>
                    <a:pt x="589" y="502"/>
                    <a:pt x="589" y="502"/>
                  </a:cubicBezTo>
                  <a:cubicBezTo>
                    <a:pt x="589" y="502"/>
                    <a:pt x="589" y="502"/>
                    <a:pt x="589" y="502"/>
                  </a:cubicBezTo>
                  <a:cubicBezTo>
                    <a:pt x="589" y="503"/>
                    <a:pt x="590" y="503"/>
                    <a:pt x="590" y="503"/>
                  </a:cubicBezTo>
                  <a:cubicBezTo>
                    <a:pt x="590" y="504"/>
                    <a:pt x="590" y="504"/>
                    <a:pt x="590" y="504"/>
                  </a:cubicBezTo>
                  <a:cubicBezTo>
                    <a:pt x="591" y="506"/>
                    <a:pt x="591" y="506"/>
                    <a:pt x="591" y="506"/>
                  </a:cubicBezTo>
                  <a:cubicBezTo>
                    <a:pt x="591" y="508"/>
                    <a:pt x="591" y="508"/>
                    <a:pt x="591" y="508"/>
                  </a:cubicBezTo>
                  <a:cubicBezTo>
                    <a:pt x="592" y="509"/>
                    <a:pt x="592" y="509"/>
                    <a:pt x="592" y="509"/>
                  </a:cubicBezTo>
                  <a:cubicBezTo>
                    <a:pt x="593" y="509"/>
                    <a:pt x="593" y="509"/>
                    <a:pt x="593" y="509"/>
                  </a:cubicBezTo>
                  <a:cubicBezTo>
                    <a:pt x="595" y="510"/>
                    <a:pt x="595" y="510"/>
                    <a:pt x="595" y="510"/>
                  </a:cubicBezTo>
                  <a:cubicBezTo>
                    <a:pt x="596" y="510"/>
                    <a:pt x="596" y="510"/>
                    <a:pt x="596" y="510"/>
                  </a:cubicBezTo>
                  <a:cubicBezTo>
                    <a:pt x="597" y="511"/>
                    <a:pt x="597" y="511"/>
                    <a:pt x="597" y="511"/>
                  </a:cubicBezTo>
                  <a:cubicBezTo>
                    <a:pt x="598" y="512"/>
                    <a:pt x="598" y="512"/>
                    <a:pt x="598" y="512"/>
                  </a:cubicBezTo>
                  <a:cubicBezTo>
                    <a:pt x="599" y="512"/>
                    <a:pt x="599" y="512"/>
                    <a:pt x="599" y="512"/>
                  </a:cubicBezTo>
                  <a:cubicBezTo>
                    <a:pt x="601" y="512"/>
                    <a:pt x="601" y="512"/>
                    <a:pt x="601" y="512"/>
                  </a:cubicBezTo>
                  <a:cubicBezTo>
                    <a:pt x="601" y="512"/>
                    <a:pt x="602" y="512"/>
                    <a:pt x="602" y="512"/>
                  </a:cubicBezTo>
                  <a:cubicBezTo>
                    <a:pt x="602" y="513"/>
                    <a:pt x="603" y="513"/>
                    <a:pt x="603" y="513"/>
                  </a:cubicBezTo>
                  <a:cubicBezTo>
                    <a:pt x="603" y="513"/>
                    <a:pt x="603" y="513"/>
                    <a:pt x="603" y="513"/>
                  </a:cubicBezTo>
                  <a:cubicBezTo>
                    <a:pt x="604" y="513"/>
                    <a:pt x="604" y="512"/>
                    <a:pt x="605" y="512"/>
                  </a:cubicBezTo>
                  <a:cubicBezTo>
                    <a:pt x="605" y="512"/>
                    <a:pt x="605" y="512"/>
                    <a:pt x="605" y="512"/>
                  </a:cubicBezTo>
                  <a:cubicBezTo>
                    <a:pt x="605" y="512"/>
                    <a:pt x="605" y="512"/>
                    <a:pt x="605" y="512"/>
                  </a:cubicBezTo>
                  <a:cubicBezTo>
                    <a:pt x="604" y="512"/>
                    <a:pt x="604" y="512"/>
                    <a:pt x="604" y="511"/>
                  </a:cubicBezTo>
                  <a:cubicBezTo>
                    <a:pt x="604" y="511"/>
                    <a:pt x="604" y="510"/>
                    <a:pt x="603" y="510"/>
                  </a:cubicBezTo>
                  <a:cubicBezTo>
                    <a:pt x="603" y="510"/>
                    <a:pt x="603" y="510"/>
                    <a:pt x="603" y="510"/>
                  </a:cubicBezTo>
                  <a:cubicBezTo>
                    <a:pt x="603" y="509"/>
                    <a:pt x="603" y="509"/>
                    <a:pt x="603" y="508"/>
                  </a:cubicBezTo>
                  <a:cubicBezTo>
                    <a:pt x="603" y="508"/>
                    <a:pt x="603" y="507"/>
                    <a:pt x="603" y="507"/>
                  </a:cubicBezTo>
                  <a:cubicBezTo>
                    <a:pt x="603" y="507"/>
                    <a:pt x="603" y="507"/>
                    <a:pt x="603" y="506"/>
                  </a:cubicBezTo>
                  <a:cubicBezTo>
                    <a:pt x="603" y="506"/>
                    <a:pt x="602" y="506"/>
                    <a:pt x="602" y="506"/>
                  </a:cubicBezTo>
                  <a:cubicBezTo>
                    <a:pt x="602" y="506"/>
                    <a:pt x="602" y="505"/>
                    <a:pt x="602" y="505"/>
                  </a:cubicBezTo>
                  <a:cubicBezTo>
                    <a:pt x="603" y="505"/>
                    <a:pt x="603" y="504"/>
                    <a:pt x="603" y="503"/>
                  </a:cubicBezTo>
                  <a:cubicBezTo>
                    <a:pt x="603" y="503"/>
                    <a:pt x="603" y="503"/>
                    <a:pt x="603" y="503"/>
                  </a:cubicBezTo>
                  <a:cubicBezTo>
                    <a:pt x="603" y="503"/>
                    <a:pt x="603" y="503"/>
                    <a:pt x="602" y="503"/>
                  </a:cubicBezTo>
                  <a:cubicBezTo>
                    <a:pt x="602" y="503"/>
                    <a:pt x="602" y="503"/>
                    <a:pt x="601" y="502"/>
                  </a:cubicBezTo>
                  <a:cubicBezTo>
                    <a:pt x="601" y="502"/>
                    <a:pt x="601" y="502"/>
                    <a:pt x="601" y="502"/>
                  </a:cubicBezTo>
                  <a:cubicBezTo>
                    <a:pt x="602" y="502"/>
                    <a:pt x="602" y="502"/>
                    <a:pt x="602" y="502"/>
                  </a:cubicBezTo>
                  <a:cubicBezTo>
                    <a:pt x="602" y="502"/>
                    <a:pt x="603" y="503"/>
                    <a:pt x="603" y="502"/>
                  </a:cubicBezTo>
                  <a:cubicBezTo>
                    <a:pt x="603" y="502"/>
                    <a:pt x="603" y="502"/>
                    <a:pt x="603" y="501"/>
                  </a:cubicBezTo>
                  <a:cubicBezTo>
                    <a:pt x="603" y="501"/>
                    <a:pt x="603" y="501"/>
                    <a:pt x="604" y="500"/>
                  </a:cubicBezTo>
                  <a:cubicBezTo>
                    <a:pt x="604" y="500"/>
                    <a:pt x="604" y="500"/>
                    <a:pt x="604" y="500"/>
                  </a:cubicBezTo>
                  <a:cubicBezTo>
                    <a:pt x="604" y="500"/>
                    <a:pt x="603" y="499"/>
                    <a:pt x="603" y="499"/>
                  </a:cubicBezTo>
                  <a:cubicBezTo>
                    <a:pt x="603" y="499"/>
                    <a:pt x="603" y="499"/>
                    <a:pt x="603" y="499"/>
                  </a:cubicBezTo>
                  <a:cubicBezTo>
                    <a:pt x="603" y="498"/>
                    <a:pt x="603" y="498"/>
                    <a:pt x="603" y="498"/>
                  </a:cubicBezTo>
                  <a:cubicBezTo>
                    <a:pt x="604" y="498"/>
                    <a:pt x="604" y="498"/>
                    <a:pt x="604" y="498"/>
                  </a:cubicBezTo>
                  <a:cubicBezTo>
                    <a:pt x="605" y="498"/>
                    <a:pt x="605" y="498"/>
                    <a:pt x="605" y="498"/>
                  </a:cubicBezTo>
                  <a:cubicBezTo>
                    <a:pt x="605" y="498"/>
                    <a:pt x="605" y="498"/>
                    <a:pt x="605" y="497"/>
                  </a:cubicBezTo>
                  <a:cubicBezTo>
                    <a:pt x="605" y="497"/>
                    <a:pt x="605" y="497"/>
                    <a:pt x="605" y="497"/>
                  </a:cubicBezTo>
                  <a:cubicBezTo>
                    <a:pt x="605" y="497"/>
                    <a:pt x="605" y="497"/>
                    <a:pt x="605" y="497"/>
                  </a:cubicBezTo>
                  <a:cubicBezTo>
                    <a:pt x="605" y="496"/>
                    <a:pt x="605" y="496"/>
                    <a:pt x="605" y="496"/>
                  </a:cubicBezTo>
                  <a:cubicBezTo>
                    <a:pt x="605" y="496"/>
                    <a:pt x="605" y="496"/>
                    <a:pt x="605" y="496"/>
                  </a:cubicBezTo>
                  <a:cubicBezTo>
                    <a:pt x="605" y="496"/>
                    <a:pt x="605" y="496"/>
                    <a:pt x="605" y="496"/>
                  </a:cubicBezTo>
                  <a:cubicBezTo>
                    <a:pt x="606" y="496"/>
                    <a:pt x="606" y="496"/>
                    <a:pt x="606" y="495"/>
                  </a:cubicBezTo>
                  <a:cubicBezTo>
                    <a:pt x="606" y="495"/>
                    <a:pt x="607" y="496"/>
                    <a:pt x="607" y="496"/>
                  </a:cubicBezTo>
                  <a:cubicBezTo>
                    <a:pt x="607" y="496"/>
                    <a:pt x="607" y="496"/>
                    <a:pt x="607" y="496"/>
                  </a:cubicBezTo>
                  <a:cubicBezTo>
                    <a:pt x="607" y="495"/>
                    <a:pt x="607" y="495"/>
                    <a:pt x="608" y="494"/>
                  </a:cubicBezTo>
                  <a:cubicBezTo>
                    <a:pt x="608" y="495"/>
                    <a:pt x="608" y="495"/>
                    <a:pt x="609" y="494"/>
                  </a:cubicBezTo>
                  <a:cubicBezTo>
                    <a:pt x="609" y="494"/>
                    <a:pt x="609" y="494"/>
                    <a:pt x="610" y="494"/>
                  </a:cubicBezTo>
                  <a:cubicBezTo>
                    <a:pt x="610" y="494"/>
                    <a:pt x="610" y="493"/>
                    <a:pt x="609" y="493"/>
                  </a:cubicBezTo>
                  <a:cubicBezTo>
                    <a:pt x="609" y="493"/>
                    <a:pt x="609" y="492"/>
                    <a:pt x="608" y="492"/>
                  </a:cubicBezTo>
                  <a:cubicBezTo>
                    <a:pt x="609" y="492"/>
                    <a:pt x="610" y="492"/>
                    <a:pt x="611" y="492"/>
                  </a:cubicBezTo>
                  <a:cubicBezTo>
                    <a:pt x="611" y="492"/>
                    <a:pt x="611" y="492"/>
                    <a:pt x="611" y="492"/>
                  </a:cubicBezTo>
                  <a:cubicBezTo>
                    <a:pt x="612" y="492"/>
                    <a:pt x="613" y="492"/>
                    <a:pt x="614" y="492"/>
                  </a:cubicBezTo>
                  <a:cubicBezTo>
                    <a:pt x="613" y="492"/>
                    <a:pt x="613" y="492"/>
                    <a:pt x="613" y="492"/>
                  </a:cubicBezTo>
                  <a:cubicBezTo>
                    <a:pt x="615" y="492"/>
                    <a:pt x="616" y="491"/>
                    <a:pt x="617" y="490"/>
                  </a:cubicBezTo>
                  <a:cubicBezTo>
                    <a:pt x="617" y="490"/>
                    <a:pt x="617" y="490"/>
                    <a:pt x="618" y="489"/>
                  </a:cubicBezTo>
                  <a:cubicBezTo>
                    <a:pt x="618" y="489"/>
                    <a:pt x="618" y="488"/>
                    <a:pt x="619" y="488"/>
                  </a:cubicBezTo>
                  <a:cubicBezTo>
                    <a:pt x="619" y="488"/>
                    <a:pt x="620" y="488"/>
                    <a:pt x="620" y="488"/>
                  </a:cubicBezTo>
                  <a:cubicBezTo>
                    <a:pt x="621" y="488"/>
                    <a:pt x="621" y="487"/>
                    <a:pt x="621" y="487"/>
                  </a:cubicBezTo>
                  <a:cubicBezTo>
                    <a:pt x="621" y="487"/>
                    <a:pt x="620" y="487"/>
                    <a:pt x="620" y="487"/>
                  </a:cubicBezTo>
                  <a:cubicBezTo>
                    <a:pt x="620" y="487"/>
                    <a:pt x="620" y="486"/>
                    <a:pt x="620" y="486"/>
                  </a:cubicBezTo>
                  <a:cubicBezTo>
                    <a:pt x="619" y="485"/>
                    <a:pt x="619" y="485"/>
                    <a:pt x="619" y="485"/>
                  </a:cubicBezTo>
                  <a:cubicBezTo>
                    <a:pt x="619" y="485"/>
                    <a:pt x="620" y="485"/>
                    <a:pt x="620" y="484"/>
                  </a:cubicBezTo>
                  <a:cubicBezTo>
                    <a:pt x="620" y="484"/>
                    <a:pt x="620" y="484"/>
                    <a:pt x="620" y="484"/>
                  </a:cubicBezTo>
                  <a:cubicBezTo>
                    <a:pt x="621" y="483"/>
                    <a:pt x="621" y="483"/>
                    <a:pt x="621" y="484"/>
                  </a:cubicBezTo>
                  <a:cubicBezTo>
                    <a:pt x="621" y="484"/>
                    <a:pt x="622" y="484"/>
                    <a:pt x="621" y="484"/>
                  </a:cubicBezTo>
                  <a:cubicBezTo>
                    <a:pt x="621" y="485"/>
                    <a:pt x="621" y="485"/>
                    <a:pt x="621" y="485"/>
                  </a:cubicBezTo>
                  <a:cubicBezTo>
                    <a:pt x="622" y="486"/>
                    <a:pt x="623" y="485"/>
                    <a:pt x="624" y="485"/>
                  </a:cubicBezTo>
                  <a:cubicBezTo>
                    <a:pt x="625" y="485"/>
                    <a:pt x="626" y="484"/>
                    <a:pt x="627" y="484"/>
                  </a:cubicBezTo>
                  <a:cubicBezTo>
                    <a:pt x="629" y="483"/>
                    <a:pt x="632" y="483"/>
                    <a:pt x="634" y="484"/>
                  </a:cubicBezTo>
                  <a:cubicBezTo>
                    <a:pt x="635" y="485"/>
                    <a:pt x="636" y="485"/>
                    <a:pt x="638" y="485"/>
                  </a:cubicBezTo>
                  <a:cubicBezTo>
                    <a:pt x="638" y="485"/>
                    <a:pt x="638" y="485"/>
                    <a:pt x="639" y="485"/>
                  </a:cubicBezTo>
                  <a:cubicBezTo>
                    <a:pt x="639" y="485"/>
                    <a:pt x="639" y="484"/>
                    <a:pt x="638" y="484"/>
                  </a:cubicBezTo>
                  <a:cubicBezTo>
                    <a:pt x="638" y="483"/>
                    <a:pt x="638" y="483"/>
                    <a:pt x="638" y="483"/>
                  </a:cubicBezTo>
                  <a:cubicBezTo>
                    <a:pt x="639" y="483"/>
                    <a:pt x="639" y="483"/>
                    <a:pt x="639" y="484"/>
                  </a:cubicBezTo>
                  <a:cubicBezTo>
                    <a:pt x="639" y="483"/>
                    <a:pt x="639" y="483"/>
                    <a:pt x="639" y="483"/>
                  </a:cubicBezTo>
                  <a:cubicBezTo>
                    <a:pt x="639" y="482"/>
                    <a:pt x="639" y="482"/>
                    <a:pt x="640" y="482"/>
                  </a:cubicBezTo>
                  <a:cubicBezTo>
                    <a:pt x="640" y="482"/>
                    <a:pt x="640" y="483"/>
                    <a:pt x="640" y="483"/>
                  </a:cubicBezTo>
                  <a:cubicBezTo>
                    <a:pt x="641" y="483"/>
                    <a:pt x="641" y="484"/>
                    <a:pt x="641" y="483"/>
                  </a:cubicBezTo>
                  <a:cubicBezTo>
                    <a:pt x="641" y="484"/>
                    <a:pt x="642" y="485"/>
                    <a:pt x="642" y="485"/>
                  </a:cubicBezTo>
                  <a:cubicBezTo>
                    <a:pt x="642" y="485"/>
                    <a:pt x="642" y="485"/>
                    <a:pt x="642" y="485"/>
                  </a:cubicBezTo>
                  <a:cubicBezTo>
                    <a:pt x="643" y="486"/>
                    <a:pt x="643" y="486"/>
                    <a:pt x="643" y="486"/>
                  </a:cubicBezTo>
                  <a:cubicBezTo>
                    <a:pt x="644" y="486"/>
                    <a:pt x="644" y="486"/>
                    <a:pt x="644" y="486"/>
                  </a:cubicBezTo>
                  <a:cubicBezTo>
                    <a:pt x="644" y="486"/>
                    <a:pt x="644" y="485"/>
                    <a:pt x="645" y="485"/>
                  </a:cubicBezTo>
                  <a:cubicBezTo>
                    <a:pt x="645" y="486"/>
                    <a:pt x="645" y="486"/>
                    <a:pt x="645" y="486"/>
                  </a:cubicBezTo>
                  <a:cubicBezTo>
                    <a:pt x="645" y="486"/>
                    <a:pt x="645" y="487"/>
                    <a:pt x="645" y="487"/>
                  </a:cubicBezTo>
                  <a:cubicBezTo>
                    <a:pt x="645" y="487"/>
                    <a:pt x="645" y="487"/>
                    <a:pt x="645" y="488"/>
                  </a:cubicBezTo>
                  <a:cubicBezTo>
                    <a:pt x="646" y="488"/>
                    <a:pt x="646" y="488"/>
                    <a:pt x="646" y="488"/>
                  </a:cubicBezTo>
                  <a:cubicBezTo>
                    <a:pt x="646" y="488"/>
                    <a:pt x="646" y="487"/>
                    <a:pt x="646" y="487"/>
                  </a:cubicBezTo>
                  <a:cubicBezTo>
                    <a:pt x="647" y="487"/>
                    <a:pt x="647" y="487"/>
                    <a:pt x="647" y="487"/>
                  </a:cubicBezTo>
                  <a:cubicBezTo>
                    <a:pt x="647" y="488"/>
                    <a:pt x="647" y="488"/>
                    <a:pt x="648" y="488"/>
                  </a:cubicBezTo>
                  <a:cubicBezTo>
                    <a:pt x="648" y="488"/>
                    <a:pt x="648" y="488"/>
                    <a:pt x="648" y="488"/>
                  </a:cubicBezTo>
                  <a:cubicBezTo>
                    <a:pt x="648" y="488"/>
                    <a:pt x="649" y="488"/>
                    <a:pt x="649" y="488"/>
                  </a:cubicBezTo>
                  <a:cubicBezTo>
                    <a:pt x="649" y="487"/>
                    <a:pt x="650" y="487"/>
                    <a:pt x="650" y="487"/>
                  </a:cubicBezTo>
                  <a:cubicBezTo>
                    <a:pt x="650" y="487"/>
                    <a:pt x="651" y="488"/>
                    <a:pt x="651" y="488"/>
                  </a:cubicBezTo>
                  <a:cubicBezTo>
                    <a:pt x="651" y="488"/>
                    <a:pt x="652" y="488"/>
                    <a:pt x="652" y="488"/>
                  </a:cubicBezTo>
                  <a:cubicBezTo>
                    <a:pt x="652" y="488"/>
                    <a:pt x="652" y="488"/>
                    <a:pt x="652" y="487"/>
                  </a:cubicBezTo>
                  <a:cubicBezTo>
                    <a:pt x="652" y="487"/>
                    <a:pt x="652" y="487"/>
                    <a:pt x="652" y="487"/>
                  </a:cubicBezTo>
                  <a:cubicBezTo>
                    <a:pt x="652" y="487"/>
                    <a:pt x="652" y="487"/>
                    <a:pt x="652" y="487"/>
                  </a:cubicBezTo>
                  <a:cubicBezTo>
                    <a:pt x="653" y="487"/>
                    <a:pt x="653" y="486"/>
                    <a:pt x="652" y="486"/>
                  </a:cubicBezTo>
                  <a:cubicBezTo>
                    <a:pt x="652" y="486"/>
                    <a:pt x="652" y="486"/>
                    <a:pt x="652" y="485"/>
                  </a:cubicBezTo>
                  <a:cubicBezTo>
                    <a:pt x="652" y="485"/>
                    <a:pt x="652" y="485"/>
                    <a:pt x="652" y="485"/>
                  </a:cubicBezTo>
                  <a:cubicBezTo>
                    <a:pt x="652" y="485"/>
                    <a:pt x="652" y="485"/>
                    <a:pt x="652" y="486"/>
                  </a:cubicBezTo>
                  <a:cubicBezTo>
                    <a:pt x="653" y="486"/>
                    <a:pt x="654" y="486"/>
                    <a:pt x="655" y="487"/>
                  </a:cubicBezTo>
                  <a:cubicBezTo>
                    <a:pt x="655" y="487"/>
                    <a:pt x="656" y="487"/>
                    <a:pt x="656" y="487"/>
                  </a:cubicBezTo>
                  <a:cubicBezTo>
                    <a:pt x="656" y="488"/>
                    <a:pt x="656" y="488"/>
                    <a:pt x="656" y="488"/>
                  </a:cubicBezTo>
                  <a:cubicBezTo>
                    <a:pt x="657" y="488"/>
                    <a:pt x="657" y="488"/>
                    <a:pt x="657" y="488"/>
                  </a:cubicBezTo>
                  <a:cubicBezTo>
                    <a:pt x="657" y="487"/>
                    <a:pt x="656" y="486"/>
                    <a:pt x="655" y="486"/>
                  </a:cubicBezTo>
                  <a:cubicBezTo>
                    <a:pt x="655" y="485"/>
                    <a:pt x="655" y="485"/>
                    <a:pt x="655" y="485"/>
                  </a:cubicBezTo>
                  <a:cubicBezTo>
                    <a:pt x="655" y="484"/>
                    <a:pt x="655" y="484"/>
                    <a:pt x="655" y="484"/>
                  </a:cubicBezTo>
                  <a:cubicBezTo>
                    <a:pt x="655" y="484"/>
                    <a:pt x="655" y="484"/>
                    <a:pt x="655" y="484"/>
                  </a:cubicBezTo>
                  <a:cubicBezTo>
                    <a:pt x="655" y="483"/>
                    <a:pt x="655" y="483"/>
                    <a:pt x="655" y="484"/>
                  </a:cubicBezTo>
                  <a:cubicBezTo>
                    <a:pt x="655" y="484"/>
                    <a:pt x="655" y="484"/>
                    <a:pt x="656" y="484"/>
                  </a:cubicBezTo>
                  <a:cubicBezTo>
                    <a:pt x="656" y="484"/>
                    <a:pt x="656" y="484"/>
                    <a:pt x="656" y="484"/>
                  </a:cubicBezTo>
                  <a:cubicBezTo>
                    <a:pt x="657" y="484"/>
                    <a:pt x="657" y="484"/>
                    <a:pt x="657" y="483"/>
                  </a:cubicBezTo>
                  <a:cubicBezTo>
                    <a:pt x="657" y="483"/>
                    <a:pt x="657" y="483"/>
                    <a:pt x="657" y="483"/>
                  </a:cubicBezTo>
                  <a:cubicBezTo>
                    <a:pt x="657" y="483"/>
                    <a:pt x="657" y="483"/>
                    <a:pt x="657" y="483"/>
                  </a:cubicBezTo>
                  <a:cubicBezTo>
                    <a:pt x="656" y="482"/>
                    <a:pt x="657" y="482"/>
                    <a:pt x="656" y="481"/>
                  </a:cubicBezTo>
                  <a:cubicBezTo>
                    <a:pt x="656" y="481"/>
                    <a:pt x="656" y="481"/>
                    <a:pt x="656" y="482"/>
                  </a:cubicBezTo>
                  <a:cubicBezTo>
                    <a:pt x="656" y="482"/>
                    <a:pt x="656" y="482"/>
                    <a:pt x="655" y="483"/>
                  </a:cubicBezTo>
                  <a:cubicBezTo>
                    <a:pt x="655" y="483"/>
                    <a:pt x="655" y="483"/>
                    <a:pt x="654" y="482"/>
                  </a:cubicBezTo>
                  <a:cubicBezTo>
                    <a:pt x="654" y="482"/>
                    <a:pt x="654" y="482"/>
                    <a:pt x="654" y="482"/>
                  </a:cubicBezTo>
                  <a:cubicBezTo>
                    <a:pt x="654" y="482"/>
                    <a:pt x="654" y="482"/>
                    <a:pt x="654" y="482"/>
                  </a:cubicBezTo>
                  <a:cubicBezTo>
                    <a:pt x="655" y="481"/>
                    <a:pt x="656" y="481"/>
                    <a:pt x="657" y="480"/>
                  </a:cubicBezTo>
                  <a:cubicBezTo>
                    <a:pt x="657" y="480"/>
                    <a:pt x="657" y="480"/>
                    <a:pt x="658" y="479"/>
                  </a:cubicBezTo>
                  <a:cubicBezTo>
                    <a:pt x="658" y="479"/>
                    <a:pt x="659" y="479"/>
                    <a:pt x="659" y="479"/>
                  </a:cubicBezTo>
                  <a:cubicBezTo>
                    <a:pt x="660" y="479"/>
                    <a:pt x="660" y="479"/>
                    <a:pt x="660" y="479"/>
                  </a:cubicBezTo>
                  <a:cubicBezTo>
                    <a:pt x="660" y="479"/>
                    <a:pt x="661" y="479"/>
                    <a:pt x="661" y="479"/>
                  </a:cubicBezTo>
                  <a:cubicBezTo>
                    <a:pt x="662" y="479"/>
                    <a:pt x="663" y="479"/>
                    <a:pt x="663" y="479"/>
                  </a:cubicBezTo>
                  <a:cubicBezTo>
                    <a:pt x="664" y="479"/>
                    <a:pt x="664" y="479"/>
                    <a:pt x="664" y="479"/>
                  </a:cubicBezTo>
                  <a:cubicBezTo>
                    <a:pt x="664" y="479"/>
                    <a:pt x="665" y="479"/>
                    <a:pt x="665" y="479"/>
                  </a:cubicBezTo>
                  <a:cubicBezTo>
                    <a:pt x="665" y="479"/>
                    <a:pt x="666" y="479"/>
                    <a:pt x="666" y="478"/>
                  </a:cubicBezTo>
                  <a:cubicBezTo>
                    <a:pt x="666" y="478"/>
                    <a:pt x="665" y="477"/>
                    <a:pt x="666" y="477"/>
                  </a:cubicBezTo>
                  <a:cubicBezTo>
                    <a:pt x="666" y="476"/>
                    <a:pt x="666" y="477"/>
                    <a:pt x="667" y="477"/>
                  </a:cubicBezTo>
                  <a:cubicBezTo>
                    <a:pt x="667" y="477"/>
                    <a:pt x="667" y="478"/>
                    <a:pt x="667" y="478"/>
                  </a:cubicBezTo>
                  <a:cubicBezTo>
                    <a:pt x="667" y="479"/>
                    <a:pt x="668" y="479"/>
                    <a:pt x="668" y="480"/>
                  </a:cubicBezTo>
                  <a:cubicBezTo>
                    <a:pt x="669" y="480"/>
                    <a:pt x="670" y="479"/>
                    <a:pt x="671" y="479"/>
                  </a:cubicBezTo>
                  <a:cubicBezTo>
                    <a:pt x="672" y="478"/>
                    <a:pt x="672" y="478"/>
                    <a:pt x="673" y="478"/>
                  </a:cubicBezTo>
                  <a:cubicBezTo>
                    <a:pt x="673" y="478"/>
                    <a:pt x="673" y="479"/>
                    <a:pt x="673" y="479"/>
                  </a:cubicBezTo>
                  <a:cubicBezTo>
                    <a:pt x="674" y="479"/>
                    <a:pt x="675" y="479"/>
                    <a:pt x="676" y="478"/>
                  </a:cubicBezTo>
                  <a:cubicBezTo>
                    <a:pt x="677" y="478"/>
                    <a:pt x="678" y="478"/>
                    <a:pt x="679" y="479"/>
                  </a:cubicBezTo>
                  <a:cubicBezTo>
                    <a:pt x="678" y="479"/>
                    <a:pt x="678" y="479"/>
                    <a:pt x="678" y="479"/>
                  </a:cubicBezTo>
                  <a:cubicBezTo>
                    <a:pt x="679" y="480"/>
                    <a:pt x="681" y="480"/>
                    <a:pt x="683" y="481"/>
                  </a:cubicBezTo>
                  <a:cubicBezTo>
                    <a:pt x="683" y="481"/>
                    <a:pt x="683" y="481"/>
                    <a:pt x="682" y="481"/>
                  </a:cubicBezTo>
                  <a:cubicBezTo>
                    <a:pt x="683" y="482"/>
                    <a:pt x="684" y="482"/>
                    <a:pt x="684" y="483"/>
                  </a:cubicBezTo>
                  <a:cubicBezTo>
                    <a:pt x="684" y="483"/>
                    <a:pt x="684" y="484"/>
                    <a:pt x="684" y="484"/>
                  </a:cubicBezTo>
                  <a:cubicBezTo>
                    <a:pt x="685" y="484"/>
                    <a:pt x="685" y="484"/>
                    <a:pt x="686" y="484"/>
                  </a:cubicBezTo>
                  <a:cubicBezTo>
                    <a:pt x="686" y="484"/>
                    <a:pt x="687" y="484"/>
                    <a:pt x="687" y="484"/>
                  </a:cubicBezTo>
                  <a:cubicBezTo>
                    <a:pt x="687" y="484"/>
                    <a:pt x="688" y="483"/>
                    <a:pt x="688" y="483"/>
                  </a:cubicBezTo>
                  <a:cubicBezTo>
                    <a:pt x="688" y="483"/>
                    <a:pt x="688" y="482"/>
                    <a:pt x="688" y="482"/>
                  </a:cubicBezTo>
                  <a:cubicBezTo>
                    <a:pt x="688" y="483"/>
                    <a:pt x="689" y="483"/>
                    <a:pt x="690" y="482"/>
                  </a:cubicBezTo>
                  <a:cubicBezTo>
                    <a:pt x="690" y="482"/>
                    <a:pt x="690" y="482"/>
                    <a:pt x="690" y="482"/>
                  </a:cubicBezTo>
                  <a:cubicBezTo>
                    <a:pt x="690" y="482"/>
                    <a:pt x="690" y="482"/>
                    <a:pt x="691" y="482"/>
                  </a:cubicBezTo>
                  <a:cubicBezTo>
                    <a:pt x="691" y="482"/>
                    <a:pt x="691" y="481"/>
                    <a:pt x="691" y="481"/>
                  </a:cubicBezTo>
                  <a:cubicBezTo>
                    <a:pt x="691" y="480"/>
                    <a:pt x="692" y="480"/>
                    <a:pt x="692" y="480"/>
                  </a:cubicBezTo>
                  <a:cubicBezTo>
                    <a:pt x="692" y="480"/>
                    <a:pt x="692" y="481"/>
                    <a:pt x="692" y="481"/>
                  </a:cubicBezTo>
                  <a:cubicBezTo>
                    <a:pt x="692" y="481"/>
                    <a:pt x="693" y="481"/>
                    <a:pt x="693" y="482"/>
                  </a:cubicBezTo>
                  <a:cubicBezTo>
                    <a:pt x="694" y="482"/>
                    <a:pt x="695" y="482"/>
                    <a:pt x="696" y="483"/>
                  </a:cubicBezTo>
                  <a:cubicBezTo>
                    <a:pt x="696" y="484"/>
                    <a:pt x="696" y="484"/>
                    <a:pt x="696" y="484"/>
                  </a:cubicBezTo>
                  <a:cubicBezTo>
                    <a:pt x="696" y="484"/>
                    <a:pt x="697" y="484"/>
                    <a:pt x="697" y="485"/>
                  </a:cubicBezTo>
                  <a:cubicBezTo>
                    <a:pt x="697" y="485"/>
                    <a:pt x="697" y="485"/>
                    <a:pt x="697" y="485"/>
                  </a:cubicBezTo>
                  <a:cubicBezTo>
                    <a:pt x="698" y="486"/>
                    <a:pt x="699" y="488"/>
                    <a:pt x="700" y="488"/>
                  </a:cubicBezTo>
                  <a:cubicBezTo>
                    <a:pt x="700" y="488"/>
                    <a:pt x="701" y="489"/>
                    <a:pt x="701" y="489"/>
                  </a:cubicBezTo>
                  <a:cubicBezTo>
                    <a:pt x="701" y="489"/>
                    <a:pt x="702" y="490"/>
                    <a:pt x="702" y="490"/>
                  </a:cubicBezTo>
                  <a:cubicBezTo>
                    <a:pt x="702" y="492"/>
                    <a:pt x="702" y="494"/>
                    <a:pt x="702" y="495"/>
                  </a:cubicBezTo>
                  <a:cubicBezTo>
                    <a:pt x="701" y="496"/>
                    <a:pt x="701" y="497"/>
                    <a:pt x="701" y="498"/>
                  </a:cubicBezTo>
                  <a:cubicBezTo>
                    <a:pt x="701" y="498"/>
                    <a:pt x="701" y="498"/>
                    <a:pt x="701" y="499"/>
                  </a:cubicBezTo>
                  <a:cubicBezTo>
                    <a:pt x="701" y="499"/>
                    <a:pt x="701" y="499"/>
                    <a:pt x="701" y="499"/>
                  </a:cubicBezTo>
                  <a:cubicBezTo>
                    <a:pt x="702" y="499"/>
                    <a:pt x="702" y="499"/>
                    <a:pt x="702" y="498"/>
                  </a:cubicBezTo>
                  <a:cubicBezTo>
                    <a:pt x="702" y="498"/>
                    <a:pt x="702" y="497"/>
                    <a:pt x="703" y="498"/>
                  </a:cubicBezTo>
                  <a:cubicBezTo>
                    <a:pt x="703" y="498"/>
                    <a:pt x="703" y="498"/>
                    <a:pt x="703" y="498"/>
                  </a:cubicBezTo>
                  <a:cubicBezTo>
                    <a:pt x="703" y="498"/>
                    <a:pt x="703" y="498"/>
                    <a:pt x="703" y="499"/>
                  </a:cubicBezTo>
                  <a:cubicBezTo>
                    <a:pt x="703" y="499"/>
                    <a:pt x="703" y="499"/>
                    <a:pt x="703" y="499"/>
                  </a:cubicBezTo>
                  <a:cubicBezTo>
                    <a:pt x="703" y="500"/>
                    <a:pt x="702" y="500"/>
                    <a:pt x="702" y="500"/>
                  </a:cubicBezTo>
                  <a:cubicBezTo>
                    <a:pt x="702" y="501"/>
                    <a:pt x="702" y="501"/>
                    <a:pt x="702" y="501"/>
                  </a:cubicBezTo>
                  <a:cubicBezTo>
                    <a:pt x="702" y="501"/>
                    <a:pt x="702" y="501"/>
                    <a:pt x="702" y="501"/>
                  </a:cubicBezTo>
                  <a:cubicBezTo>
                    <a:pt x="703" y="503"/>
                    <a:pt x="703" y="505"/>
                    <a:pt x="704" y="506"/>
                  </a:cubicBezTo>
                  <a:cubicBezTo>
                    <a:pt x="705" y="506"/>
                    <a:pt x="705" y="507"/>
                    <a:pt x="705" y="507"/>
                  </a:cubicBezTo>
                  <a:cubicBezTo>
                    <a:pt x="705" y="507"/>
                    <a:pt x="705" y="506"/>
                    <a:pt x="705" y="506"/>
                  </a:cubicBezTo>
                  <a:cubicBezTo>
                    <a:pt x="705" y="506"/>
                    <a:pt x="705" y="506"/>
                    <a:pt x="705" y="506"/>
                  </a:cubicBezTo>
                  <a:cubicBezTo>
                    <a:pt x="705" y="506"/>
                    <a:pt x="705" y="505"/>
                    <a:pt x="706" y="505"/>
                  </a:cubicBezTo>
                  <a:cubicBezTo>
                    <a:pt x="706" y="505"/>
                    <a:pt x="706" y="506"/>
                    <a:pt x="706" y="506"/>
                  </a:cubicBezTo>
                  <a:cubicBezTo>
                    <a:pt x="706" y="507"/>
                    <a:pt x="706" y="507"/>
                    <a:pt x="706" y="507"/>
                  </a:cubicBezTo>
                  <a:cubicBezTo>
                    <a:pt x="705" y="507"/>
                    <a:pt x="705" y="508"/>
                    <a:pt x="705" y="508"/>
                  </a:cubicBezTo>
                  <a:cubicBezTo>
                    <a:pt x="706" y="508"/>
                    <a:pt x="706" y="508"/>
                    <a:pt x="707" y="508"/>
                  </a:cubicBezTo>
                  <a:cubicBezTo>
                    <a:pt x="707" y="508"/>
                    <a:pt x="707" y="508"/>
                    <a:pt x="707" y="509"/>
                  </a:cubicBezTo>
                  <a:cubicBezTo>
                    <a:pt x="707" y="509"/>
                    <a:pt x="707" y="509"/>
                    <a:pt x="707" y="510"/>
                  </a:cubicBezTo>
                  <a:cubicBezTo>
                    <a:pt x="708" y="510"/>
                    <a:pt x="708" y="511"/>
                    <a:pt x="708" y="511"/>
                  </a:cubicBezTo>
                  <a:cubicBezTo>
                    <a:pt x="708" y="512"/>
                    <a:pt x="708" y="512"/>
                    <a:pt x="709" y="513"/>
                  </a:cubicBezTo>
                  <a:cubicBezTo>
                    <a:pt x="709" y="513"/>
                    <a:pt x="710" y="513"/>
                    <a:pt x="710" y="514"/>
                  </a:cubicBezTo>
                  <a:cubicBezTo>
                    <a:pt x="711" y="514"/>
                    <a:pt x="712" y="516"/>
                    <a:pt x="712" y="517"/>
                  </a:cubicBezTo>
                  <a:cubicBezTo>
                    <a:pt x="712" y="518"/>
                    <a:pt x="712" y="518"/>
                    <a:pt x="713" y="518"/>
                  </a:cubicBezTo>
                  <a:cubicBezTo>
                    <a:pt x="713" y="518"/>
                    <a:pt x="713" y="518"/>
                    <a:pt x="713" y="518"/>
                  </a:cubicBezTo>
                  <a:cubicBezTo>
                    <a:pt x="714" y="519"/>
                    <a:pt x="715" y="518"/>
                    <a:pt x="716" y="518"/>
                  </a:cubicBezTo>
                  <a:cubicBezTo>
                    <a:pt x="716" y="518"/>
                    <a:pt x="716" y="518"/>
                    <a:pt x="716" y="518"/>
                  </a:cubicBezTo>
                  <a:cubicBezTo>
                    <a:pt x="716" y="518"/>
                    <a:pt x="717" y="518"/>
                    <a:pt x="717" y="518"/>
                  </a:cubicBezTo>
                  <a:cubicBezTo>
                    <a:pt x="718" y="518"/>
                    <a:pt x="718" y="517"/>
                    <a:pt x="718" y="516"/>
                  </a:cubicBezTo>
                  <a:cubicBezTo>
                    <a:pt x="718" y="516"/>
                    <a:pt x="718" y="515"/>
                    <a:pt x="718" y="515"/>
                  </a:cubicBezTo>
                  <a:cubicBezTo>
                    <a:pt x="718" y="515"/>
                    <a:pt x="719" y="514"/>
                    <a:pt x="719" y="514"/>
                  </a:cubicBezTo>
                  <a:cubicBezTo>
                    <a:pt x="719" y="514"/>
                    <a:pt x="719" y="513"/>
                    <a:pt x="719" y="513"/>
                  </a:cubicBezTo>
                  <a:cubicBezTo>
                    <a:pt x="719" y="511"/>
                    <a:pt x="719" y="510"/>
                    <a:pt x="719" y="508"/>
                  </a:cubicBezTo>
                  <a:cubicBezTo>
                    <a:pt x="720" y="507"/>
                    <a:pt x="720" y="505"/>
                    <a:pt x="719" y="504"/>
                  </a:cubicBezTo>
                  <a:cubicBezTo>
                    <a:pt x="718" y="504"/>
                    <a:pt x="718" y="503"/>
                    <a:pt x="718" y="503"/>
                  </a:cubicBezTo>
                  <a:cubicBezTo>
                    <a:pt x="718" y="502"/>
                    <a:pt x="718" y="502"/>
                    <a:pt x="718" y="501"/>
                  </a:cubicBezTo>
                  <a:cubicBezTo>
                    <a:pt x="718" y="500"/>
                    <a:pt x="717" y="498"/>
                    <a:pt x="716" y="497"/>
                  </a:cubicBezTo>
                  <a:cubicBezTo>
                    <a:pt x="715" y="496"/>
                    <a:pt x="715" y="495"/>
                    <a:pt x="715" y="494"/>
                  </a:cubicBezTo>
                  <a:cubicBezTo>
                    <a:pt x="715" y="493"/>
                    <a:pt x="714" y="493"/>
                    <a:pt x="714" y="492"/>
                  </a:cubicBezTo>
                  <a:cubicBezTo>
                    <a:pt x="714" y="492"/>
                    <a:pt x="715" y="492"/>
                    <a:pt x="715" y="491"/>
                  </a:cubicBezTo>
                  <a:cubicBezTo>
                    <a:pt x="715" y="490"/>
                    <a:pt x="714" y="490"/>
                    <a:pt x="713" y="489"/>
                  </a:cubicBezTo>
                  <a:cubicBezTo>
                    <a:pt x="713" y="488"/>
                    <a:pt x="713" y="487"/>
                    <a:pt x="712" y="486"/>
                  </a:cubicBezTo>
                  <a:cubicBezTo>
                    <a:pt x="711" y="483"/>
                    <a:pt x="710" y="481"/>
                    <a:pt x="710" y="478"/>
                  </a:cubicBezTo>
                  <a:cubicBezTo>
                    <a:pt x="710" y="478"/>
                    <a:pt x="710" y="477"/>
                    <a:pt x="710" y="477"/>
                  </a:cubicBezTo>
                  <a:cubicBezTo>
                    <a:pt x="710" y="477"/>
                    <a:pt x="710" y="477"/>
                    <a:pt x="710" y="477"/>
                  </a:cubicBezTo>
                  <a:cubicBezTo>
                    <a:pt x="710" y="477"/>
                    <a:pt x="710" y="477"/>
                    <a:pt x="710" y="477"/>
                  </a:cubicBezTo>
                  <a:cubicBezTo>
                    <a:pt x="710" y="477"/>
                    <a:pt x="710" y="476"/>
                    <a:pt x="710" y="476"/>
                  </a:cubicBezTo>
                  <a:cubicBezTo>
                    <a:pt x="710" y="476"/>
                    <a:pt x="710" y="476"/>
                    <a:pt x="710" y="476"/>
                  </a:cubicBezTo>
                  <a:cubicBezTo>
                    <a:pt x="710" y="476"/>
                    <a:pt x="710" y="475"/>
                    <a:pt x="710" y="475"/>
                  </a:cubicBezTo>
                  <a:cubicBezTo>
                    <a:pt x="710" y="475"/>
                    <a:pt x="710" y="475"/>
                    <a:pt x="710" y="475"/>
                  </a:cubicBezTo>
                  <a:cubicBezTo>
                    <a:pt x="710" y="475"/>
                    <a:pt x="710" y="475"/>
                    <a:pt x="710" y="474"/>
                  </a:cubicBezTo>
                  <a:cubicBezTo>
                    <a:pt x="710" y="474"/>
                    <a:pt x="710" y="474"/>
                    <a:pt x="710" y="474"/>
                  </a:cubicBezTo>
                  <a:cubicBezTo>
                    <a:pt x="710" y="474"/>
                    <a:pt x="710" y="474"/>
                    <a:pt x="710" y="474"/>
                  </a:cubicBezTo>
                  <a:cubicBezTo>
                    <a:pt x="710" y="474"/>
                    <a:pt x="710" y="474"/>
                    <a:pt x="710" y="474"/>
                  </a:cubicBezTo>
                  <a:cubicBezTo>
                    <a:pt x="710" y="474"/>
                    <a:pt x="710" y="473"/>
                    <a:pt x="710" y="473"/>
                  </a:cubicBezTo>
                  <a:cubicBezTo>
                    <a:pt x="710" y="473"/>
                    <a:pt x="710" y="473"/>
                    <a:pt x="710" y="473"/>
                  </a:cubicBezTo>
                  <a:cubicBezTo>
                    <a:pt x="710" y="473"/>
                    <a:pt x="710" y="473"/>
                    <a:pt x="710" y="473"/>
                  </a:cubicBezTo>
                  <a:cubicBezTo>
                    <a:pt x="710" y="473"/>
                    <a:pt x="710" y="473"/>
                    <a:pt x="711" y="473"/>
                  </a:cubicBezTo>
                  <a:cubicBezTo>
                    <a:pt x="711" y="473"/>
                    <a:pt x="711" y="472"/>
                    <a:pt x="711" y="472"/>
                  </a:cubicBezTo>
                  <a:cubicBezTo>
                    <a:pt x="711" y="472"/>
                    <a:pt x="711" y="472"/>
                    <a:pt x="711" y="472"/>
                  </a:cubicBezTo>
                  <a:cubicBezTo>
                    <a:pt x="711" y="472"/>
                    <a:pt x="710" y="472"/>
                    <a:pt x="710" y="472"/>
                  </a:cubicBezTo>
                  <a:cubicBezTo>
                    <a:pt x="711" y="471"/>
                    <a:pt x="711" y="472"/>
                    <a:pt x="711" y="471"/>
                  </a:cubicBezTo>
                  <a:cubicBezTo>
                    <a:pt x="711" y="471"/>
                    <a:pt x="711" y="471"/>
                    <a:pt x="711" y="471"/>
                  </a:cubicBezTo>
                  <a:cubicBezTo>
                    <a:pt x="711" y="471"/>
                    <a:pt x="711" y="471"/>
                    <a:pt x="711" y="471"/>
                  </a:cubicBezTo>
                  <a:cubicBezTo>
                    <a:pt x="711" y="471"/>
                    <a:pt x="712" y="470"/>
                    <a:pt x="711" y="470"/>
                  </a:cubicBezTo>
                  <a:cubicBezTo>
                    <a:pt x="711" y="470"/>
                    <a:pt x="711" y="470"/>
                    <a:pt x="711" y="470"/>
                  </a:cubicBezTo>
                  <a:cubicBezTo>
                    <a:pt x="711" y="470"/>
                    <a:pt x="711" y="470"/>
                    <a:pt x="711" y="470"/>
                  </a:cubicBezTo>
                  <a:cubicBezTo>
                    <a:pt x="711" y="470"/>
                    <a:pt x="711" y="470"/>
                    <a:pt x="711" y="469"/>
                  </a:cubicBezTo>
                  <a:cubicBezTo>
                    <a:pt x="711" y="469"/>
                    <a:pt x="711" y="469"/>
                    <a:pt x="711" y="469"/>
                  </a:cubicBezTo>
                  <a:cubicBezTo>
                    <a:pt x="711" y="469"/>
                    <a:pt x="711" y="468"/>
                    <a:pt x="711" y="468"/>
                  </a:cubicBezTo>
                  <a:cubicBezTo>
                    <a:pt x="711" y="468"/>
                    <a:pt x="711" y="468"/>
                    <a:pt x="711" y="468"/>
                  </a:cubicBezTo>
                  <a:cubicBezTo>
                    <a:pt x="712" y="468"/>
                    <a:pt x="712" y="468"/>
                    <a:pt x="712" y="468"/>
                  </a:cubicBezTo>
                  <a:cubicBezTo>
                    <a:pt x="712" y="468"/>
                    <a:pt x="712" y="468"/>
                    <a:pt x="712" y="468"/>
                  </a:cubicBezTo>
                  <a:cubicBezTo>
                    <a:pt x="713" y="468"/>
                    <a:pt x="713" y="467"/>
                    <a:pt x="713" y="467"/>
                  </a:cubicBezTo>
                  <a:cubicBezTo>
                    <a:pt x="713" y="467"/>
                    <a:pt x="713" y="467"/>
                    <a:pt x="713" y="467"/>
                  </a:cubicBezTo>
                  <a:cubicBezTo>
                    <a:pt x="713" y="467"/>
                    <a:pt x="713" y="467"/>
                    <a:pt x="714" y="467"/>
                  </a:cubicBezTo>
                  <a:cubicBezTo>
                    <a:pt x="714" y="467"/>
                    <a:pt x="714" y="466"/>
                    <a:pt x="714" y="466"/>
                  </a:cubicBezTo>
                  <a:cubicBezTo>
                    <a:pt x="713" y="466"/>
                    <a:pt x="713" y="466"/>
                    <a:pt x="713" y="466"/>
                  </a:cubicBezTo>
                  <a:cubicBezTo>
                    <a:pt x="713" y="465"/>
                    <a:pt x="714" y="465"/>
                    <a:pt x="714" y="465"/>
                  </a:cubicBezTo>
                  <a:cubicBezTo>
                    <a:pt x="714" y="465"/>
                    <a:pt x="714" y="464"/>
                    <a:pt x="714" y="464"/>
                  </a:cubicBezTo>
                  <a:cubicBezTo>
                    <a:pt x="714" y="463"/>
                    <a:pt x="714" y="463"/>
                    <a:pt x="714" y="463"/>
                  </a:cubicBezTo>
                  <a:cubicBezTo>
                    <a:pt x="714" y="463"/>
                    <a:pt x="714" y="463"/>
                    <a:pt x="714" y="463"/>
                  </a:cubicBezTo>
                  <a:cubicBezTo>
                    <a:pt x="715" y="463"/>
                    <a:pt x="715" y="463"/>
                    <a:pt x="715" y="464"/>
                  </a:cubicBezTo>
                  <a:cubicBezTo>
                    <a:pt x="715" y="464"/>
                    <a:pt x="715" y="464"/>
                    <a:pt x="715" y="464"/>
                  </a:cubicBezTo>
                  <a:cubicBezTo>
                    <a:pt x="715" y="464"/>
                    <a:pt x="715" y="464"/>
                    <a:pt x="716" y="464"/>
                  </a:cubicBezTo>
                  <a:cubicBezTo>
                    <a:pt x="716" y="464"/>
                    <a:pt x="716" y="464"/>
                    <a:pt x="716" y="464"/>
                  </a:cubicBezTo>
                  <a:cubicBezTo>
                    <a:pt x="717" y="464"/>
                    <a:pt x="717" y="463"/>
                    <a:pt x="717" y="463"/>
                  </a:cubicBezTo>
                  <a:cubicBezTo>
                    <a:pt x="717" y="463"/>
                    <a:pt x="716" y="463"/>
                    <a:pt x="716" y="463"/>
                  </a:cubicBezTo>
                  <a:cubicBezTo>
                    <a:pt x="716" y="462"/>
                    <a:pt x="715" y="462"/>
                    <a:pt x="715" y="461"/>
                  </a:cubicBezTo>
                  <a:cubicBezTo>
                    <a:pt x="716" y="461"/>
                    <a:pt x="716" y="462"/>
                    <a:pt x="717" y="462"/>
                  </a:cubicBezTo>
                  <a:cubicBezTo>
                    <a:pt x="717" y="462"/>
                    <a:pt x="717" y="462"/>
                    <a:pt x="717" y="462"/>
                  </a:cubicBezTo>
                  <a:cubicBezTo>
                    <a:pt x="717" y="462"/>
                    <a:pt x="717" y="462"/>
                    <a:pt x="718" y="462"/>
                  </a:cubicBezTo>
                  <a:cubicBezTo>
                    <a:pt x="718" y="462"/>
                    <a:pt x="718" y="462"/>
                    <a:pt x="718" y="462"/>
                  </a:cubicBezTo>
                  <a:cubicBezTo>
                    <a:pt x="718" y="462"/>
                    <a:pt x="718" y="461"/>
                    <a:pt x="718" y="461"/>
                  </a:cubicBezTo>
                  <a:cubicBezTo>
                    <a:pt x="718" y="461"/>
                    <a:pt x="718" y="461"/>
                    <a:pt x="719" y="461"/>
                  </a:cubicBezTo>
                  <a:cubicBezTo>
                    <a:pt x="718" y="461"/>
                    <a:pt x="718" y="461"/>
                    <a:pt x="719" y="462"/>
                  </a:cubicBezTo>
                  <a:cubicBezTo>
                    <a:pt x="719" y="462"/>
                    <a:pt x="719" y="462"/>
                    <a:pt x="719" y="461"/>
                  </a:cubicBezTo>
                  <a:cubicBezTo>
                    <a:pt x="720" y="461"/>
                    <a:pt x="720" y="461"/>
                    <a:pt x="720" y="461"/>
                  </a:cubicBezTo>
                  <a:cubicBezTo>
                    <a:pt x="720" y="461"/>
                    <a:pt x="720" y="461"/>
                    <a:pt x="720" y="461"/>
                  </a:cubicBezTo>
                  <a:cubicBezTo>
                    <a:pt x="721" y="461"/>
                    <a:pt x="721" y="460"/>
                    <a:pt x="720" y="460"/>
                  </a:cubicBezTo>
                  <a:cubicBezTo>
                    <a:pt x="721" y="460"/>
                    <a:pt x="722" y="460"/>
                    <a:pt x="722" y="459"/>
                  </a:cubicBezTo>
                  <a:cubicBezTo>
                    <a:pt x="722" y="459"/>
                    <a:pt x="722" y="459"/>
                    <a:pt x="722" y="459"/>
                  </a:cubicBezTo>
                  <a:cubicBezTo>
                    <a:pt x="722" y="459"/>
                    <a:pt x="722" y="458"/>
                    <a:pt x="722" y="458"/>
                  </a:cubicBezTo>
                  <a:cubicBezTo>
                    <a:pt x="723" y="458"/>
                    <a:pt x="724" y="458"/>
                    <a:pt x="725" y="457"/>
                  </a:cubicBezTo>
                  <a:cubicBezTo>
                    <a:pt x="725" y="457"/>
                    <a:pt x="725" y="457"/>
                    <a:pt x="725" y="457"/>
                  </a:cubicBezTo>
                  <a:cubicBezTo>
                    <a:pt x="725" y="457"/>
                    <a:pt x="725" y="457"/>
                    <a:pt x="725" y="456"/>
                  </a:cubicBezTo>
                  <a:cubicBezTo>
                    <a:pt x="725" y="456"/>
                    <a:pt x="725" y="456"/>
                    <a:pt x="725" y="456"/>
                  </a:cubicBezTo>
                  <a:cubicBezTo>
                    <a:pt x="726" y="456"/>
                    <a:pt x="726" y="455"/>
                    <a:pt x="725" y="455"/>
                  </a:cubicBezTo>
                  <a:cubicBezTo>
                    <a:pt x="725" y="455"/>
                    <a:pt x="725" y="455"/>
                    <a:pt x="725" y="455"/>
                  </a:cubicBezTo>
                  <a:cubicBezTo>
                    <a:pt x="725" y="455"/>
                    <a:pt x="725" y="455"/>
                    <a:pt x="725" y="455"/>
                  </a:cubicBezTo>
                  <a:cubicBezTo>
                    <a:pt x="726" y="454"/>
                    <a:pt x="727" y="453"/>
                    <a:pt x="728" y="453"/>
                  </a:cubicBezTo>
                  <a:cubicBezTo>
                    <a:pt x="728" y="452"/>
                    <a:pt x="728" y="452"/>
                    <a:pt x="729" y="452"/>
                  </a:cubicBezTo>
                  <a:cubicBezTo>
                    <a:pt x="730" y="451"/>
                    <a:pt x="731" y="451"/>
                    <a:pt x="732" y="451"/>
                  </a:cubicBezTo>
                  <a:cubicBezTo>
                    <a:pt x="732" y="451"/>
                    <a:pt x="733" y="451"/>
                    <a:pt x="733" y="451"/>
                  </a:cubicBezTo>
                  <a:cubicBezTo>
                    <a:pt x="733" y="451"/>
                    <a:pt x="733" y="450"/>
                    <a:pt x="734" y="449"/>
                  </a:cubicBezTo>
                  <a:cubicBezTo>
                    <a:pt x="734" y="449"/>
                    <a:pt x="734" y="450"/>
                    <a:pt x="734" y="450"/>
                  </a:cubicBezTo>
                  <a:cubicBezTo>
                    <a:pt x="734" y="450"/>
                    <a:pt x="734" y="450"/>
                    <a:pt x="734" y="450"/>
                  </a:cubicBezTo>
                  <a:cubicBezTo>
                    <a:pt x="734" y="450"/>
                    <a:pt x="734" y="450"/>
                    <a:pt x="734" y="450"/>
                  </a:cubicBezTo>
                  <a:cubicBezTo>
                    <a:pt x="734" y="449"/>
                    <a:pt x="734" y="449"/>
                    <a:pt x="735" y="448"/>
                  </a:cubicBezTo>
                  <a:cubicBezTo>
                    <a:pt x="735" y="448"/>
                    <a:pt x="735" y="448"/>
                    <a:pt x="735" y="448"/>
                  </a:cubicBezTo>
                  <a:cubicBezTo>
                    <a:pt x="736" y="447"/>
                    <a:pt x="736" y="447"/>
                    <a:pt x="737" y="446"/>
                  </a:cubicBezTo>
                  <a:cubicBezTo>
                    <a:pt x="737" y="446"/>
                    <a:pt x="737" y="446"/>
                    <a:pt x="738" y="446"/>
                  </a:cubicBezTo>
                  <a:cubicBezTo>
                    <a:pt x="738" y="446"/>
                    <a:pt x="738" y="446"/>
                    <a:pt x="739" y="445"/>
                  </a:cubicBezTo>
                  <a:cubicBezTo>
                    <a:pt x="739" y="445"/>
                    <a:pt x="740" y="445"/>
                    <a:pt x="740" y="445"/>
                  </a:cubicBezTo>
                  <a:cubicBezTo>
                    <a:pt x="741" y="445"/>
                    <a:pt x="741" y="445"/>
                    <a:pt x="741" y="445"/>
                  </a:cubicBezTo>
                  <a:cubicBezTo>
                    <a:pt x="742" y="445"/>
                    <a:pt x="743" y="444"/>
                    <a:pt x="744" y="444"/>
                  </a:cubicBezTo>
                  <a:cubicBezTo>
                    <a:pt x="744" y="443"/>
                    <a:pt x="744" y="443"/>
                    <a:pt x="744" y="443"/>
                  </a:cubicBezTo>
                  <a:cubicBezTo>
                    <a:pt x="744" y="443"/>
                    <a:pt x="745" y="443"/>
                    <a:pt x="745" y="443"/>
                  </a:cubicBezTo>
                  <a:cubicBezTo>
                    <a:pt x="745" y="443"/>
                    <a:pt x="745" y="442"/>
                    <a:pt x="745" y="442"/>
                  </a:cubicBezTo>
                  <a:cubicBezTo>
                    <a:pt x="744" y="442"/>
                    <a:pt x="744" y="442"/>
                    <a:pt x="744" y="442"/>
                  </a:cubicBezTo>
                  <a:cubicBezTo>
                    <a:pt x="744" y="442"/>
                    <a:pt x="744" y="442"/>
                    <a:pt x="744" y="442"/>
                  </a:cubicBezTo>
                  <a:cubicBezTo>
                    <a:pt x="744" y="442"/>
                    <a:pt x="744" y="442"/>
                    <a:pt x="743" y="442"/>
                  </a:cubicBezTo>
                  <a:cubicBezTo>
                    <a:pt x="743" y="442"/>
                    <a:pt x="743" y="442"/>
                    <a:pt x="743" y="442"/>
                  </a:cubicBezTo>
                  <a:cubicBezTo>
                    <a:pt x="743" y="442"/>
                    <a:pt x="742" y="442"/>
                    <a:pt x="742" y="442"/>
                  </a:cubicBezTo>
                  <a:cubicBezTo>
                    <a:pt x="742" y="443"/>
                    <a:pt x="742" y="443"/>
                    <a:pt x="742" y="443"/>
                  </a:cubicBezTo>
                  <a:cubicBezTo>
                    <a:pt x="741" y="443"/>
                    <a:pt x="741" y="443"/>
                    <a:pt x="741" y="443"/>
                  </a:cubicBezTo>
                  <a:cubicBezTo>
                    <a:pt x="741" y="442"/>
                    <a:pt x="740" y="442"/>
                    <a:pt x="740" y="442"/>
                  </a:cubicBezTo>
                  <a:cubicBezTo>
                    <a:pt x="740" y="442"/>
                    <a:pt x="740" y="442"/>
                    <a:pt x="740" y="442"/>
                  </a:cubicBezTo>
                  <a:cubicBezTo>
                    <a:pt x="740" y="442"/>
                    <a:pt x="740" y="442"/>
                    <a:pt x="740" y="442"/>
                  </a:cubicBezTo>
                  <a:cubicBezTo>
                    <a:pt x="740" y="442"/>
                    <a:pt x="740" y="442"/>
                    <a:pt x="741" y="442"/>
                  </a:cubicBezTo>
                  <a:cubicBezTo>
                    <a:pt x="741" y="442"/>
                    <a:pt x="741" y="442"/>
                    <a:pt x="741" y="442"/>
                  </a:cubicBezTo>
                  <a:cubicBezTo>
                    <a:pt x="741" y="442"/>
                    <a:pt x="741" y="442"/>
                    <a:pt x="742" y="442"/>
                  </a:cubicBezTo>
                  <a:cubicBezTo>
                    <a:pt x="742" y="442"/>
                    <a:pt x="742" y="442"/>
                    <a:pt x="743" y="441"/>
                  </a:cubicBezTo>
                  <a:cubicBezTo>
                    <a:pt x="743" y="441"/>
                    <a:pt x="743" y="441"/>
                    <a:pt x="743" y="441"/>
                  </a:cubicBezTo>
                  <a:cubicBezTo>
                    <a:pt x="743" y="441"/>
                    <a:pt x="742" y="441"/>
                    <a:pt x="742" y="441"/>
                  </a:cubicBezTo>
                  <a:cubicBezTo>
                    <a:pt x="742" y="441"/>
                    <a:pt x="742" y="441"/>
                    <a:pt x="742" y="441"/>
                  </a:cubicBezTo>
                  <a:cubicBezTo>
                    <a:pt x="743" y="441"/>
                    <a:pt x="743" y="440"/>
                    <a:pt x="743" y="440"/>
                  </a:cubicBezTo>
                  <a:cubicBezTo>
                    <a:pt x="743" y="440"/>
                    <a:pt x="743" y="440"/>
                    <a:pt x="743" y="440"/>
                  </a:cubicBezTo>
                  <a:cubicBezTo>
                    <a:pt x="743" y="440"/>
                    <a:pt x="743" y="440"/>
                    <a:pt x="743" y="440"/>
                  </a:cubicBezTo>
                  <a:cubicBezTo>
                    <a:pt x="743" y="439"/>
                    <a:pt x="743" y="439"/>
                    <a:pt x="743" y="439"/>
                  </a:cubicBezTo>
                  <a:cubicBezTo>
                    <a:pt x="742" y="439"/>
                    <a:pt x="740" y="439"/>
                    <a:pt x="740" y="438"/>
                  </a:cubicBezTo>
                  <a:cubicBezTo>
                    <a:pt x="741" y="438"/>
                    <a:pt x="741" y="439"/>
                    <a:pt x="742" y="439"/>
                  </a:cubicBezTo>
                  <a:cubicBezTo>
                    <a:pt x="742" y="438"/>
                    <a:pt x="742" y="438"/>
                    <a:pt x="743" y="438"/>
                  </a:cubicBezTo>
                  <a:cubicBezTo>
                    <a:pt x="743" y="437"/>
                    <a:pt x="743" y="438"/>
                    <a:pt x="743" y="438"/>
                  </a:cubicBezTo>
                  <a:cubicBezTo>
                    <a:pt x="743" y="438"/>
                    <a:pt x="743" y="438"/>
                    <a:pt x="743" y="438"/>
                  </a:cubicBezTo>
                  <a:cubicBezTo>
                    <a:pt x="743" y="439"/>
                    <a:pt x="743" y="439"/>
                    <a:pt x="744" y="439"/>
                  </a:cubicBezTo>
                  <a:cubicBezTo>
                    <a:pt x="744" y="439"/>
                    <a:pt x="744" y="439"/>
                    <a:pt x="744" y="439"/>
                  </a:cubicBezTo>
                  <a:cubicBezTo>
                    <a:pt x="744" y="439"/>
                    <a:pt x="744" y="439"/>
                    <a:pt x="745" y="439"/>
                  </a:cubicBezTo>
                  <a:cubicBezTo>
                    <a:pt x="745" y="439"/>
                    <a:pt x="745" y="439"/>
                    <a:pt x="745" y="439"/>
                  </a:cubicBezTo>
                  <a:cubicBezTo>
                    <a:pt x="745" y="439"/>
                    <a:pt x="745" y="439"/>
                    <a:pt x="746" y="439"/>
                  </a:cubicBezTo>
                  <a:cubicBezTo>
                    <a:pt x="746" y="439"/>
                    <a:pt x="746" y="439"/>
                    <a:pt x="746" y="439"/>
                  </a:cubicBezTo>
                  <a:cubicBezTo>
                    <a:pt x="746" y="439"/>
                    <a:pt x="746" y="439"/>
                    <a:pt x="746" y="439"/>
                  </a:cubicBezTo>
                  <a:cubicBezTo>
                    <a:pt x="747" y="439"/>
                    <a:pt x="747" y="438"/>
                    <a:pt x="748" y="437"/>
                  </a:cubicBezTo>
                  <a:cubicBezTo>
                    <a:pt x="748" y="437"/>
                    <a:pt x="748" y="437"/>
                    <a:pt x="748" y="437"/>
                  </a:cubicBezTo>
                  <a:cubicBezTo>
                    <a:pt x="748" y="437"/>
                    <a:pt x="748" y="437"/>
                    <a:pt x="748" y="437"/>
                  </a:cubicBezTo>
                  <a:cubicBezTo>
                    <a:pt x="748" y="436"/>
                    <a:pt x="748" y="435"/>
                    <a:pt x="748" y="435"/>
                  </a:cubicBezTo>
                  <a:cubicBezTo>
                    <a:pt x="748" y="434"/>
                    <a:pt x="747" y="435"/>
                    <a:pt x="747" y="435"/>
                  </a:cubicBezTo>
                  <a:cubicBezTo>
                    <a:pt x="747" y="436"/>
                    <a:pt x="747" y="436"/>
                    <a:pt x="747" y="436"/>
                  </a:cubicBezTo>
                  <a:cubicBezTo>
                    <a:pt x="747" y="437"/>
                    <a:pt x="746" y="437"/>
                    <a:pt x="746" y="437"/>
                  </a:cubicBezTo>
                  <a:cubicBezTo>
                    <a:pt x="746" y="437"/>
                    <a:pt x="746" y="437"/>
                    <a:pt x="746" y="437"/>
                  </a:cubicBezTo>
                  <a:cubicBezTo>
                    <a:pt x="745" y="437"/>
                    <a:pt x="745" y="437"/>
                    <a:pt x="745" y="437"/>
                  </a:cubicBezTo>
                  <a:cubicBezTo>
                    <a:pt x="745" y="437"/>
                    <a:pt x="745" y="437"/>
                    <a:pt x="745" y="436"/>
                  </a:cubicBezTo>
                  <a:cubicBezTo>
                    <a:pt x="745" y="436"/>
                    <a:pt x="745" y="436"/>
                    <a:pt x="746" y="436"/>
                  </a:cubicBezTo>
                  <a:cubicBezTo>
                    <a:pt x="746" y="437"/>
                    <a:pt x="746" y="437"/>
                    <a:pt x="746" y="437"/>
                  </a:cubicBezTo>
                  <a:cubicBezTo>
                    <a:pt x="746" y="437"/>
                    <a:pt x="746" y="437"/>
                    <a:pt x="746" y="436"/>
                  </a:cubicBezTo>
                  <a:cubicBezTo>
                    <a:pt x="746" y="436"/>
                    <a:pt x="746" y="436"/>
                    <a:pt x="746" y="436"/>
                  </a:cubicBezTo>
                  <a:cubicBezTo>
                    <a:pt x="746" y="435"/>
                    <a:pt x="746" y="435"/>
                    <a:pt x="746" y="434"/>
                  </a:cubicBezTo>
                  <a:cubicBezTo>
                    <a:pt x="746" y="434"/>
                    <a:pt x="746" y="434"/>
                    <a:pt x="746" y="434"/>
                  </a:cubicBezTo>
                  <a:cubicBezTo>
                    <a:pt x="746" y="434"/>
                    <a:pt x="746" y="434"/>
                    <a:pt x="746" y="434"/>
                  </a:cubicBezTo>
                  <a:cubicBezTo>
                    <a:pt x="746" y="434"/>
                    <a:pt x="746" y="434"/>
                    <a:pt x="745" y="434"/>
                  </a:cubicBezTo>
                  <a:cubicBezTo>
                    <a:pt x="745" y="434"/>
                    <a:pt x="745" y="434"/>
                    <a:pt x="745" y="434"/>
                  </a:cubicBezTo>
                  <a:cubicBezTo>
                    <a:pt x="745" y="434"/>
                    <a:pt x="744" y="434"/>
                    <a:pt x="744" y="434"/>
                  </a:cubicBezTo>
                  <a:cubicBezTo>
                    <a:pt x="744" y="434"/>
                    <a:pt x="743" y="434"/>
                    <a:pt x="743" y="434"/>
                  </a:cubicBezTo>
                  <a:cubicBezTo>
                    <a:pt x="742" y="434"/>
                    <a:pt x="742" y="434"/>
                    <a:pt x="742" y="434"/>
                  </a:cubicBezTo>
                  <a:cubicBezTo>
                    <a:pt x="742" y="434"/>
                    <a:pt x="742" y="433"/>
                    <a:pt x="742" y="434"/>
                  </a:cubicBezTo>
                  <a:cubicBezTo>
                    <a:pt x="742" y="434"/>
                    <a:pt x="742" y="434"/>
                    <a:pt x="743" y="434"/>
                  </a:cubicBezTo>
                  <a:cubicBezTo>
                    <a:pt x="743" y="434"/>
                    <a:pt x="743" y="434"/>
                    <a:pt x="744" y="434"/>
                  </a:cubicBezTo>
                  <a:cubicBezTo>
                    <a:pt x="744" y="433"/>
                    <a:pt x="744" y="433"/>
                    <a:pt x="744" y="433"/>
                  </a:cubicBezTo>
                  <a:cubicBezTo>
                    <a:pt x="744" y="432"/>
                    <a:pt x="744" y="432"/>
                    <a:pt x="744" y="432"/>
                  </a:cubicBezTo>
                  <a:cubicBezTo>
                    <a:pt x="744" y="433"/>
                    <a:pt x="744" y="433"/>
                    <a:pt x="744" y="433"/>
                  </a:cubicBezTo>
                  <a:cubicBezTo>
                    <a:pt x="745" y="433"/>
                    <a:pt x="745" y="433"/>
                    <a:pt x="745" y="433"/>
                  </a:cubicBezTo>
                  <a:cubicBezTo>
                    <a:pt x="745" y="433"/>
                    <a:pt x="745" y="433"/>
                    <a:pt x="746" y="433"/>
                  </a:cubicBezTo>
                  <a:cubicBezTo>
                    <a:pt x="746" y="433"/>
                    <a:pt x="746" y="433"/>
                    <a:pt x="746" y="433"/>
                  </a:cubicBezTo>
                  <a:cubicBezTo>
                    <a:pt x="746" y="433"/>
                    <a:pt x="746" y="432"/>
                    <a:pt x="746" y="432"/>
                  </a:cubicBezTo>
                  <a:cubicBezTo>
                    <a:pt x="746" y="432"/>
                    <a:pt x="746" y="432"/>
                    <a:pt x="746" y="432"/>
                  </a:cubicBezTo>
                  <a:cubicBezTo>
                    <a:pt x="747" y="433"/>
                    <a:pt x="747" y="433"/>
                    <a:pt x="747" y="432"/>
                  </a:cubicBezTo>
                  <a:cubicBezTo>
                    <a:pt x="747" y="432"/>
                    <a:pt x="747" y="432"/>
                    <a:pt x="747" y="432"/>
                  </a:cubicBezTo>
                  <a:cubicBezTo>
                    <a:pt x="747" y="432"/>
                    <a:pt x="748" y="432"/>
                    <a:pt x="748" y="432"/>
                  </a:cubicBezTo>
                  <a:cubicBezTo>
                    <a:pt x="748" y="432"/>
                    <a:pt x="748" y="432"/>
                    <a:pt x="748" y="432"/>
                  </a:cubicBezTo>
                  <a:cubicBezTo>
                    <a:pt x="748" y="432"/>
                    <a:pt x="747" y="432"/>
                    <a:pt x="747" y="431"/>
                  </a:cubicBezTo>
                  <a:cubicBezTo>
                    <a:pt x="747" y="431"/>
                    <a:pt x="747" y="431"/>
                    <a:pt x="747" y="431"/>
                  </a:cubicBezTo>
                  <a:cubicBezTo>
                    <a:pt x="747" y="431"/>
                    <a:pt x="747" y="431"/>
                    <a:pt x="747" y="431"/>
                  </a:cubicBezTo>
                  <a:cubicBezTo>
                    <a:pt x="747" y="431"/>
                    <a:pt x="747" y="430"/>
                    <a:pt x="747" y="430"/>
                  </a:cubicBezTo>
                  <a:cubicBezTo>
                    <a:pt x="747" y="430"/>
                    <a:pt x="747" y="430"/>
                    <a:pt x="747" y="430"/>
                  </a:cubicBezTo>
                  <a:cubicBezTo>
                    <a:pt x="747" y="430"/>
                    <a:pt x="747" y="430"/>
                    <a:pt x="747" y="430"/>
                  </a:cubicBezTo>
                  <a:cubicBezTo>
                    <a:pt x="747" y="430"/>
                    <a:pt x="748" y="430"/>
                    <a:pt x="748" y="430"/>
                  </a:cubicBezTo>
                  <a:cubicBezTo>
                    <a:pt x="748" y="430"/>
                    <a:pt x="748" y="430"/>
                    <a:pt x="748" y="430"/>
                  </a:cubicBezTo>
                  <a:cubicBezTo>
                    <a:pt x="747" y="430"/>
                    <a:pt x="748" y="429"/>
                    <a:pt x="747" y="429"/>
                  </a:cubicBezTo>
                  <a:cubicBezTo>
                    <a:pt x="747" y="429"/>
                    <a:pt x="747" y="429"/>
                    <a:pt x="747" y="429"/>
                  </a:cubicBezTo>
                  <a:cubicBezTo>
                    <a:pt x="747" y="429"/>
                    <a:pt x="747" y="429"/>
                    <a:pt x="747" y="429"/>
                  </a:cubicBezTo>
                  <a:cubicBezTo>
                    <a:pt x="747" y="429"/>
                    <a:pt x="747" y="429"/>
                    <a:pt x="747" y="429"/>
                  </a:cubicBezTo>
                  <a:cubicBezTo>
                    <a:pt x="747" y="428"/>
                    <a:pt x="747" y="428"/>
                    <a:pt x="747" y="427"/>
                  </a:cubicBezTo>
                  <a:cubicBezTo>
                    <a:pt x="747" y="427"/>
                    <a:pt x="746" y="426"/>
                    <a:pt x="746" y="426"/>
                  </a:cubicBezTo>
                  <a:cubicBezTo>
                    <a:pt x="746" y="426"/>
                    <a:pt x="745" y="426"/>
                    <a:pt x="745" y="426"/>
                  </a:cubicBezTo>
                  <a:cubicBezTo>
                    <a:pt x="745" y="426"/>
                    <a:pt x="745" y="426"/>
                    <a:pt x="745" y="426"/>
                  </a:cubicBezTo>
                  <a:cubicBezTo>
                    <a:pt x="744" y="426"/>
                    <a:pt x="745" y="425"/>
                    <a:pt x="745" y="425"/>
                  </a:cubicBezTo>
                  <a:cubicBezTo>
                    <a:pt x="745" y="425"/>
                    <a:pt x="744" y="425"/>
                    <a:pt x="744" y="424"/>
                  </a:cubicBezTo>
                  <a:cubicBezTo>
                    <a:pt x="744" y="424"/>
                    <a:pt x="744" y="424"/>
                    <a:pt x="744" y="424"/>
                  </a:cubicBezTo>
                  <a:cubicBezTo>
                    <a:pt x="744" y="424"/>
                    <a:pt x="744" y="424"/>
                    <a:pt x="744" y="424"/>
                  </a:cubicBezTo>
                  <a:cubicBezTo>
                    <a:pt x="744" y="424"/>
                    <a:pt x="744" y="423"/>
                    <a:pt x="744" y="423"/>
                  </a:cubicBezTo>
                  <a:cubicBezTo>
                    <a:pt x="744" y="423"/>
                    <a:pt x="744" y="423"/>
                    <a:pt x="744" y="423"/>
                  </a:cubicBezTo>
                  <a:cubicBezTo>
                    <a:pt x="744" y="423"/>
                    <a:pt x="744" y="423"/>
                    <a:pt x="745" y="423"/>
                  </a:cubicBezTo>
                  <a:cubicBezTo>
                    <a:pt x="745" y="423"/>
                    <a:pt x="745" y="422"/>
                    <a:pt x="745" y="422"/>
                  </a:cubicBezTo>
                  <a:cubicBezTo>
                    <a:pt x="745" y="422"/>
                    <a:pt x="745" y="422"/>
                    <a:pt x="745" y="422"/>
                  </a:cubicBezTo>
                  <a:cubicBezTo>
                    <a:pt x="744" y="421"/>
                    <a:pt x="744" y="421"/>
                    <a:pt x="744" y="421"/>
                  </a:cubicBezTo>
                  <a:cubicBezTo>
                    <a:pt x="744" y="421"/>
                    <a:pt x="744" y="421"/>
                    <a:pt x="744" y="421"/>
                  </a:cubicBezTo>
                  <a:cubicBezTo>
                    <a:pt x="744" y="421"/>
                    <a:pt x="744" y="421"/>
                    <a:pt x="743" y="420"/>
                  </a:cubicBezTo>
                  <a:cubicBezTo>
                    <a:pt x="743" y="420"/>
                    <a:pt x="743" y="420"/>
                    <a:pt x="743" y="420"/>
                  </a:cubicBezTo>
                  <a:cubicBezTo>
                    <a:pt x="742" y="419"/>
                    <a:pt x="741" y="419"/>
                    <a:pt x="741" y="418"/>
                  </a:cubicBezTo>
                  <a:cubicBezTo>
                    <a:pt x="741" y="418"/>
                    <a:pt x="741" y="418"/>
                    <a:pt x="741" y="417"/>
                  </a:cubicBezTo>
                  <a:cubicBezTo>
                    <a:pt x="741" y="417"/>
                    <a:pt x="741" y="417"/>
                    <a:pt x="741" y="417"/>
                  </a:cubicBezTo>
                  <a:cubicBezTo>
                    <a:pt x="741" y="417"/>
                    <a:pt x="741" y="418"/>
                    <a:pt x="742" y="418"/>
                  </a:cubicBezTo>
                  <a:cubicBezTo>
                    <a:pt x="742" y="418"/>
                    <a:pt x="742" y="418"/>
                    <a:pt x="743" y="419"/>
                  </a:cubicBezTo>
                  <a:cubicBezTo>
                    <a:pt x="743" y="419"/>
                    <a:pt x="743" y="419"/>
                    <a:pt x="743" y="419"/>
                  </a:cubicBezTo>
                  <a:cubicBezTo>
                    <a:pt x="743" y="420"/>
                    <a:pt x="743" y="420"/>
                    <a:pt x="744" y="420"/>
                  </a:cubicBezTo>
                  <a:cubicBezTo>
                    <a:pt x="744" y="420"/>
                    <a:pt x="744" y="420"/>
                    <a:pt x="744" y="420"/>
                  </a:cubicBezTo>
                  <a:cubicBezTo>
                    <a:pt x="745" y="420"/>
                    <a:pt x="745" y="419"/>
                    <a:pt x="745" y="419"/>
                  </a:cubicBezTo>
                  <a:cubicBezTo>
                    <a:pt x="745" y="419"/>
                    <a:pt x="745" y="419"/>
                    <a:pt x="745" y="418"/>
                  </a:cubicBezTo>
                  <a:cubicBezTo>
                    <a:pt x="744" y="418"/>
                    <a:pt x="744" y="418"/>
                    <a:pt x="744" y="418"/>
                  </a:cubicBezTo>
                  <a:cubicBezTo>
                    <a:pt x="743" y="417"/>
                    <a:pt x="742" y="416"/>
                    <a:pt x="741" y="416"/>
                  </a:cubicBezTo>
                  <a:cubicBezTo>
                    <a:pt x="741" y="416"/>
                    <a:pt x="741" y="416"/>
                    <a:pt x="740" y="415"/>
                  </a:cubicBezTo>
                  <a:cubicBezTo>
                    <a:pt x="740" y="415"/>
                    <a:pt x="740" y="415"/>
                    <a:pt x="740" y="415"/>
                  </a:cubicBezTo>
                  <a:cubicBezTo>
                    <a:pt x="740" y="415"/>
                    <a:pt x="740" y="414"/>
                    <a:pt x="739" y="414"/>
                  </a:cubicBezTo>
                  <a:cubicBezTo>
                    <a:pt x="739" y="414"/>
                    <a:pt x="738" y="414"/>
                    <a:pt x="738" y="414"/>
                  </a:cubicBezTo>
                  <a:cubicBezTo>
                    <a:pt x="738" y="414"/>
                    <a:pt x="738" y="414"/>
                    <a:pt x="738" y="413"/>
                  </a:cubicBezTo>
                  <a:cubicBezTo>
                    <a:pt x="738" y="413"/>
                    <a:pt x="738" y="413"/>
                    <a:pt x="738" y="413"/>
                  </a:cubicBezTo>
                  <a:cubicBezTo>
                    <a:pt x="738" y="412"/>
                    <a:pt x="738" y="412"/>
                    <a:pt x="739" y="411"/>
                  </a:cubicBezTo>
                  <a:cubicBezTo>
                    <a:pt x="739" y="412"/>
                    <a:pt x="739" y="412"/>
                    <a:pt x="739" y="412"/>
                  </a:cubicBezTo>
                  <a:cubicBezTo>
                    <a:pt x="739" y="412"/>
                    <a:pt x="739" y="412"/>
                    <a:pt x="739" y="413"/>
                  </a:cubicBezTo>
                  <a:cubicBezTo>
                    <a:pt x="739" y="413"/>
                    <a:pt x="739" y="413"/>
                    <a:pt x="739" y="413"/>
                  </a:cubicBezTo>
                  <a:cubicBezTo>
                    <a:pt x="739" y="414"/>
                    <a:pt x="740" y="414"/>
                    <a:pt x="740" y="414"/>
                  </a:cubicBezTo>
                  <a:cubicBezTo>
                    <a:pt x="740" y="414"/>
                    <a:pt x="740" y="414"/>
                    <a:pt x="740" y="414"/>
                  </a:cubicBezTo>
                  <a:cubicBezTo>
                    <a:pt x="740" y="414"/>
                    <a:pt x="741" y="414"/>
                    <a:pt x="741" y="414"/>
                  </a:cubicBezTo>
                  <a:cubicBezTo>
                    <a:pt x="741" y="414"/>
                    <a:pt x="741" y="414"/>
                    <a:pt x="741" y="415"/>
                  </a:cubicBezTo>
                  <a:cubicBezTo>
                    <a:pt x="741" y="415"/>
                    <a:pt x="742" y="415"/>
                    <a:pt x="742" y="415"/>
                  </a:cubicBezTo>
                  <a:cubicBezTo>
                    <a:pt x="742" y="415"/>
                    <a:pt x="743" y="415"/>
                    <a:pt x="743" y="416"/>
                  </a:cubicBezTo>
                  <a:cubicBezTo>
                    <a:pt x="743" y="416"/>
                    <a:pt x="743" y="416"/>
                    <a:pt x="744" y="416"/>
                  </a:cubicBezTo>
                  <a:cubicBezTo>
                    <a:pt x="744" y="416"/>
                    <a:pt x="744" y="416"/>
                    <a:pt x="744" y="416"/>
                  </a:cubicBezTo>
                  <a:cubicBezTo>
                    <a:pt x="744" y="416"/>
                    <a:pt x="744" y="417"/>
                    <a:pt x="744" y="416"/>
                  </a:cubicBezTo>
                  <a:cubicBezTo>
                    <a:pt x="745" y="416"/>
                    <a:pt x="744" y="415"/>
                    <a:pt x="744" y="415"/>
                  </a:cubicBezTo>
                  <a:cubicBezTo>
                    <a:pt x="743" y="414"/>
                    <a:pt x="743" y="414"/>
                    <a:pt x="743" y="413"/>
                  </a:cubicBezTo>
                  <a:cubicBezTo>
                    <a:pt x="742" y="413"/>
                    <a:pt x="742" y="413"/>
                    <a:pt x="742" y="413"/>
                  </a:cubicBezTo>
                  <a:cubicBezTo>
                    <a:pt x="742" y="413"/>
                    <a:pt x="742" y="412"/>
                    <a:pt x="742" y="412"/>
                  </a:cubicBezTo>
                  <a:cubicBezTo>
                    <a:pt x="743" y="413"/>
                    <a:pt x="743" y="414"/>
                    <a:pt x="744" y="414"/>
                  </a:cubicBezTo>
                  <a:cubicBezTo>
                    <a:pt x="744" y="413"/>
                    <a:pt x="743" y="413"/>
                    <a:pt x="743" y="413"/>
                  </a:cubicBezTo>
                  <a:cubicBezTo>
                    <a:pt x="743" y="412"/>
                    <a:pt x="743" y="411"/>
                    <a:pt x="743" y="411"/>
                  </a:cubicBezTo>
                  <a:cubicBezTo>
                    <a:pt x="743" y="410"/>
                    <a:pt x="743" y="409"/>
                    <a:pt x="744" y="408"/>
                  </a:cubicBezTo>
                  <a:cubicBezTo>
                    <a:pt x="744" y="408"/>
                    <a:pt x="744" y="408"/>
                    <a:pt x="744" y="408"/>
                  </a:cubicBezTo>
                  <a:cubicBezTo>
                    <a:pt x="744" y="408"/>
                    <a:pt x="743" y="407"/>
                    <a:pt x="743" y="407"/>
                  </a:cubicBezTo>
                  <a:cubicBezTo>
                    <a:pt x="743" y="407"/>
                    <a:pt x="743" y="407"/>
                    <a:pt x="743" y="407"/>
                  </a:cubicBezTo>
                  <a:cubicBezTo>
                    <a:pt x="744" y="406"/>
                    <a:pt x="744" y="406"/>
                    <a:pt x="744" y="406"/>
                  </a:cubicBezTo>
                  <a:cubicBezTo>
                    <a:pt x="745" y="406"/>
                    <a:pt x="746" y="405"/>
                    <a:pt x="746" y="405"/>
                  </a:cubicBezTo>
                  <a:cubicBezTo>
                    <a:pt x="746" y="405"/>
                    <a:pt x="746" y="404"/>
                    <a:pt x="746" y="404"/>
                  </a:cubicBezTo>
                  <a:cubicBezTo>
                    <a:pt x="746" y="404"/>
                    <a:pt x="747" y="404"/>
                    <a:pt x="747" y="404"/>
                  </a:cubicBezTo>
                  <a:cubicBezTo>
                    <a:pt x="747" y="404"/>
                    <a:pt x="747" y="405"/>
                    <a:pt x="747" y="405"/>
                  </a:cubicBezTo>
                  <a:cubicBezTo>
                    <a:pt x="747" y="405"/>
                    <a:pt x="747" y="405"/>
                    <a:pt x="748" y="405"/>
                  </a:cubicBezTo>
                  <a:cubicBezTo>
                    <a:pt x="747" y="405"/>
                    <a:pt x="747" y="406"/>
                    <a:pt x="746" y="406"/>
                  </a:cubicBezTo>
                  <a:cubicBezTo>
                    <a:pt x="746" y="406"/>
                    <a:pt x="746" y="406"/>
                    <a:pt x="746" y="406"/>
                  </a:cubicBezTo>
                  <a:cubicBezTo>
                    <a:pt x="746" y="406"/>
                    <a:pt x="746" y="406"/>
                    <a:pt x="745" y="406"/>
                  </a:cubicBezTo>
                  <a:cubicBezTo>
                    <a:pt x="745" y="407"/>
                    <a:pt x="745" y="407"/>
                    <a:pt x="745" y="407"/>
                  </a:cubicBezTo>
                  <a:cubicBezTo>
                    <a:pt x="745" y="408"/>
                    <a:pt x="745" y="408"/>
                    <a:pt x="746" y="408"/>
                  </a:cubicBezTo>
                  <a:cubicBezTo>
                    <a:pt x="745" y="408"/>
                    <a:pt x="745" y="409"/>
                    <a:pt x="744" y="409"/>
                  </a:cubicBezTo>
                  <a:cubicBezTo>
                    <a:pt x="744" y="409"/>
                    <a:pt x="745" y="409"/>
                    <a:pt x="745" y="409"/>
                  </a:cubicBezTo>
                  <a:cubicBezTo>
                    <a:pt x="745" y="409"/>
                    <a:pt x="745" y="409"/>
                    <a:pt x="745" y="409"/>
                  </a:cubicBezTo>
                  <a:cubicBezTo>
                    <a:pt x="745" y="409"/>
                    <a:pt x="746" y="409"/>
                    <a:pt x="746" y="410"/>
                  </a:cubicBezTo>
                  <a:cubicBezTo>
                    <a:pt x="746" y="410"/>
                    <a:pt x="745" y="410"/>
                    <a:pt x="745" y="410"/>
                  </a:cubicBezTo>
                  <a:cubicBezTo>
                    <a:pt x="745" y="410"/>
                    <a:pt x="744" y="411"/>
                    <a:pt x="744" y="411"/>
                  </a:cubicBezTo>
                  <a:cubicBezTo>
                    <a:pt x="745" y="411"/>
                    <a:pt x="745" y="411"/>
                    <a:pt x="745" y="411"/>
                  </a:cubicBezTo>
                  <a:cubicBezTo>
                    <a:pt x="745" y="411"/>
                    <a:pt x="746" y="411"/>
                    <a:pt x="746" y="411"/>
                  </a:cubicBezTo>
                  <a:cubicBezTo>
                    <a:pt x="746" y="411"/>
                    <a:pt x="746" y="411"/>
                    <a:pt x="746" y="411"/>
                  </a:cubicBezTo>
                  <a:cubicBezTo>
                    <a:pt x="746" y="411"/>
                    <a:pt x="746" y="412"/>
                    <a:pt x="746" y="412"/>
                  </a:cubicBezTo>
                  <a:cubicBezTo>
                    <a:pt x="745" y="412"/>
                    <a:pt x="745" y="412"/>
                    <a:pt x="745" y="412"/>
                  </a:cubicBezTo>
                  <a:cubicBezTo>
                    <a:pt x="745" y="412"/>
                    <a:pt x="745" y="412"/>
                    <a:pt x="745" y="412"/>
                  </a:cubicBezTo>
                  <a:cubicBezTo>
                    <a:pt x="745" y="413"/>
                    <a:pt x="745" y="413"/>
                    <a:pt x="745" y="413"/>
                  </a:cubicBezTo>
                  <a:cubicBezTo>
                    <a:pt x="745" y="413"/>
                    <a:pt x="745" y="413"/>
                    <a:pt x="745" y="413"/>
                  </a:cubicBezTo>
                  <a:cubicBezTo>
                    <a:pt x="745" y="414"/>
                    <a:pt x="745" y="414"/>
                    <a:pt x="745" y="414"/>
                  </a:cubicBezTo>
                  <a:cubicBezTo>
                    <a:pt x="745" y="414"/>
                    <a:pt x="746" y="414"/>
                    <a:pt x="746" y="415"/>
                  </a:cubicBezTo>
                  <a:cubicBezTo>
                    <a:pt x="746" y="414"/>
                    <a:pt x="746" y="414"/>
                    <a:pt x="746" y="414"/>
                  </a:cubicBezTo>
                  <a:cubicBezTo>
                    <a:pt x="747" y="414"/>
                    <a:pt x="747" y="415"/>
                    <a:pt x="747" y="415"/>
                  </a:cubicBezTo>
                  <a:cubicBezTo>
                    <a:pt x="747" y="415"/>
                    <a:pt x="747" y="415"/>
                    <a:pt x="748" y="415"/>
                  </a:cubicBezTo>
                  <a:cubicBezTo>
                    <a:pt x="747" y="415"/>
                    <a:pt x="747" y="415"/>
                    <a:pt x="747" y="415"/>
                  </a:cubicBezTo>
                  <a:cubicBezTo>
                    <a:pt x="747" y="415"/>
                    <a:pt x="747" y="416"/>
                    <a:pt x="747" y="416"/>
                  </a:cubicBezTo>
                  <a:cubicBezTo>
                    <a:pt x="747" y="416"/>
                    <a:pt x="748" y="416"/>
                    <a:pt x="748" y="416"/>
                  </a:cubicBezTo>
                  <a:cubicBezTo>
                    <a:pt x="748" y="416"/>
                    <a:pt x="748" y="416"/>
                    <a:pt x="748" y="417"/>
                  </a:cubicBezTo>
                  <a:cubicBezTo>
                    <a:pt x="748" y="417"/>
                    <a:pt x="747" y="417"/>
                    <a:pt x="748" y="417"/>
                  </a:cubicBezTo>
                  <a:cubicBezTo>
                    <a:pt x="748" y="418"/>
                    <a:pt x="748" y="417"/>
                    <a:pt x="748" y="418"/>
                  </a:cubicBezTo>
                  <a:cubicBezTo>
                    <a:pt x="749" y="418"/>
                    <a:pt x="749" y="418"/>
                    <a:pt x="749" y="418"/>
                  </a:cubicBezTo>
                  <a:cubicBezTo>
                    <a:pt x="748" y="419"/>
                    <a:pt x="748" y="419"/>
                    <a:pt x="748" y="419"/>
                  </a:cubicBezTo>
                  <a:cubicBezTo>
                    <a:pt x="748" y="420"/>
                    <a:pt x="747" y="420"/>
                    <a:pt x="747" y="421"/>
                  </a:cubicBezTo>
                  <a:cubicBezTo>
                    <a:pt x="747" y="422"/>
                    <a:pt x="747" y="422"/>
                    <a:pt x="747" y="423"/>
                  </a:cubicBezTo>
                  <a:cubicBezTo>
                    <a:pt x="747" y="423"/>
                    <a:pt x="747" y="424"/>
                    <a:pt x="747" y="424"/>
                  </a:cubicBezTo>
                  <a:cubicBezTo>
                    <a:pt x="747" y="424"/>
                    <a:pt x="747" y="424"/>
                    <a:pt x="747" y="424"/>
                  </a:cubicBezTo>
                  <a:cubicBezTo>
                    <a:pt x="748" y="424"/>
                    <a:pt x="747" y="423"/>
                    <a:pt x="747" y="423"/>
                  </a:cubicBezTo>
                  <a:cubicBezTo>
                    <a:pt x="747" y="423"/>
                    <a:pt x="748" y="422"/>
                    <a:pt x="748" y="422"/>
                  </a:cubicBezTo>
                  <a:cubicBezTo>
                    <a:pt x="748" y="422"/>
                    <a:pt x="748" y="422"/>
                    <a:pt x="748" y="422"/>
                  </a:cubicBezTo>
                  <a:cubicBezTo>
                    <a:pt x="748" y="421"/>
                    <a:pt x="749" y="421"/>
                    <a:pt x="749" y="421"/>
                  </a:cubicBezTo>
                  <a:cubicBezTo>
                    <a:pt x="749" y="421"/>
                    <a:pt x="749" y="421"/>
                    <a:pt x="749" y="421"/>
                  </a:cubicBezTo>
                  <a:cubicBezTo>
                    <a:pt x="749" y="421"/>
                    <a:pt x="749" y="420"/>
                    <a:pt x="749" y="420"/>
                  </a:cubicBezTo>
                  <a:cubicBezTo>
                    <a:pt x="749" y="419"/>
                    <a:pt x="750" y="419"/>
                    <a:pt x="750" y="418"/>
                  </a:cubicBezTo>
                  <a:cubicBezTo>
                    <a:pt x="751" y="418"/>
                    <a:pt x="751" y="418"/>
                    <a:pt x="751" y="418"/>
                  </a:cubicBezTo>
                  <a:cubicBezTo>
                    <a:pt x="751" y="418"/>
                    <a:pt x="751" y="418"/>
                    <a:pt x="751" y="418"/>
                  </a:cubicBezTo>
                  <a:cubicBezTo>
                    <a:pt x="751" y="418"/>
                    <a:pt x="751" y="418"/>
                    <a:pt x="751" y="418"/>
                  </a:cubicBezTo>
                  <a:cubicBezTo>
                    <a:pt x="750" y="418"/>
                    <a:pt x="751" y="417"/>
                    <a:pt x="751" y="417"/>
                  </a:cubicBezTo>
                  <a:cubicBezTo>
                    <a:pt x="751" y="417"/>
                    <a:pt x="751" y="416"/>
                    <a:pt x="752" y="415"/>
                  </a:cubicBezTo>
                  <a:cubicBezTo>
                    <a:pt x="752" y="415"/>
                    <a:pt x="753" y="414"/>
                    <a:pt x="753" y="414"/>
                  </a:cubicBezTo>
                  <a:cubicBezTo>
                    <a:pt x="753" y="413"/>
                    <a:pt x="753" y="413"/>
                    <a:pt x="753" y="413"/>
                  </a:cubicBezTo>
                  <a:cubicBezTo>
                    <a:pt x="753" y="412"/>
                    <a:pt x="752" y="412"/>
                    <a:pt x="752" y="412"/>
                  </a:cubicBezTo>
                  <a:cubicBezTo>
                    <a:pt x="752" y="412"/>
                    <a:pt x="752" y="412"/>
                    <a:pt x="752" y="412"/>
                  </a:cubicBezTo>
                  <a:cubicBezTo>
                    <a:pt x="753" y="412"/>
                    <a:pt x="753" y="411"/>
                    <a:pt x="753" y="411"/>
                  </a:cubicBezTo>
                  <a:cubicBezTo>
                    <a:pt x="753" y="411"/>
                    <a:pt x="753" y="411"/>
                    <a:pt x="753" y="411"/>
                  </a:cubicBezTo>
                  <a:cubicBezTo>
                    <a:pt x="753" y="411"/>
                    <a:pt x="753" y="411"/>
                    <a:pt x="753" y="411"/>
                  </a:cubicBezTo>
                  <a:cubicBezTo>
                    <a:pt x="753" y="410"/>
                    <a:pt x="752" y="410"/>
                    <a:pt x="752" y="410"/>
                  </a:cubicBezTo>
                  <a:cubicBezTo>
                    <a:pt x="752" y="410"/>
                    <a:pt x="752" y="410"/>
                    <a:pt x="751" y="410"/>
                  </a:cubicBezTo>
                  <a:cubicBezTo>
                    <a:pt x="751" y="409"/>
                    <a:pt x="751" y="409"/>
                    <a:pt x="751" y="409"/>
                  </a:cubicBezTo>
                  <a:cubicBezTo>
                    <a:pt x="751" y="409"/>
                    <a:pt x="751" y="409"/>
                    <a:pt x="751" y="409"/>
                  </a:cubicBezTo>
                  <a:cubicBezTo>
                    <a:pt x="751" y="408"/>
                    <a:pt x="751" y="407"/>
                    <a:pt x="751" y="407"/>
                  </a:cubicBezTo>
                  <a:cubicBezTo>
                    <a:pt x="751" y="406"/>
                    <a:pt x="750" y="406"/>
                    <a:pt x="750" y="405"/>
                  </a:cubicBezTo>
                  <a:cubicBezTo>
                    <a:pt x="750" y="405"/>
                    <a:pt x="749" y="404"/>
                    <a:pt x="749" y="404"/>
                  </a:cubicBezTo>
                  <a:cubicBezTo>
                    <a:pt x="749" y="403"/>
                    <a:pt x="749" y="402"/>
                    <a:pt x="750" y="401"/>
                  </a:cubicBezTo>
                  <a:cubicBezTo>
                    <a:pt x="750" y="402"/>
                    <a:pt x="750" y="402"/>
                    <a:pt x="750" y="402"/>
                  </a:cubicBezTo>
                  <a:cubicBezTo>
                    <a:pt x="750" y="403"/>
                    <a:pt x="750" y="404"/>
                    <a:pt x="750" y="404"/>
                  </a:cubicBezTo>
                  <a:cubicBezTo>
                    <a:pt x="750" y="404"/>
                    <a:pt x="750" y="405"/>
                    <a:pt x="751" y="405"/>
                  </a:cubicBezTo>
                  <a:cubicBezTo>
                    <a:pt x="751" y="406"/>
                    <a:pt x="752" y="407"/>
                    <a:pt x="753" y="407"/>
                  </a:cubicBezTo>
                  <a:cubicBezTo>
                    <a:pt x="753" y="407"/>
                    <a:pt x="754" y="407"/>
                    <a:pt x="754" y="407"/>
                  </a:cubicBezTo>
                  <a:cubicBezTo>
                    <a:pt x="754" y="407"/>
                    <a:pt x="754" y="408"/>
                    <a:pt x="754" y="408"/>
                  </a:cubicBezTo>
                  <a:cubicBezTo>
                    <a:pt x="754" y="408"/>
                    <a:pt x="754" y="409"/>
                    <a:pt x="754" y="409"/>
                  </a:cubicBezTo>
                  <a:cubicBezTo>
                    <a:pt x="754" y="409"/>
                    <a:pt x="754" y="409"/>
                    <a:pt x="754" y="409"/>
                  </a:cubicBezTo>
                  <a:cubicBezTo>
                    <a:pt x="754" y="409"/>
                    <a:pt x="754" y="409"/>
                    <a:pt x="754" y="409"/>
                  </a:cubicBezTo>
                  <a:cubicBezTo>
                    <a:pt x="755" y="409"/>
                    <a:pt x="755" y="408"/>
                    <a:pt x="755" y="407"/>
                  </a:cubicBezTo>
                  <a:cubicBezTo>
                    <a:pt x="756" y="407"/>
                    <a:pt x="757" y="406"/>
                    <a:pt x="757" y="405"/>
                  </a:cubicBezTo>
                  <a:cubicBezTo>
                    <a:pt x="758" y="405"/>
                    <a:pt x="758" y="405"/>
                    <a:pt x="758" y="404"/>
                  </a:cubicBezTo>
                  <a:cubicBezTo>
                    <a:pt x="758" y="404"/>
                    <a:pt x="757" y="404"/>
                    <a:pt x="757" y="404"/>
                  </a:cubicBezTo>
                  <a:cubicBezTo>
                    <a:pt x="757" y="404"/>
                    <a:pt x="757" y="404"/>
                    <a:pt x="757" y="403"/>
                  </a:cubicBezTo>
                  <a:cubicBezTo>
                    <a:pt x="757" y="404"/>
                    <a:pt x="758" y="404"/>
                    <a:pt x="758" y="404"/>
                  </a:cubicBezTo>
                  <a:cubicBezTo>
                    <a:pt x="758" y="404"/>
                    <a:pt x="758" y="403"/>
                    <a:pt x="759" y="403"/>
                  </a:cubicBezTo>
                  <a:cubicBezTo>
                    <a:pt x="759" y="403"/>
                    <a:pt x="759" y="402"/>
                    <a:pt x="759" y="402"/>
                  </a:cubicBezTo>
                  <a:cubicBezTo>
                    <a:pt x="759" y="401"/>
                    <a:pt x="760" y="400"/>
                    <a:pt x="760" y="399"/>
                  </a:cubicBezTo>
                  <a:cubicBezTo>
                    <a:pt x="760" y="399"/>
                    <a:pt x="760" y="399"/>
                    <a:pt x="760" y="399"/>
                  </a:cubicBezTo>
                  <a:cubicBezTo>
                    <a:pt x="760" y="399"/>
                    <a:pt x="760" y="398"/>
                    <a:pt x="760" y="398"/>
                  </a:cubicBezTo>
                  <a:cubicBezTo>
                    <a:pt x="760" y="398"/>
                    <a:pt x="760" y="398"/>
                    <a:pt x="760" y="398"/>
                  </a:cubicBezTo>
                  <a:cubicBezTo>
                    <a:pt x="760" y="397"/>
                    <a:pt x="760" y="397"/>
                    <a:pt x="760" y="396"/>
                  </a:cubicBezTo>
                  <a:cubicBezTo>
                    <a:pt x="760" y="396"/>
                    <a:pt x="760" y="396"/>
                    <a:pt x="760" y="396"/>
                  </a:cubicBezTo>
                  <a:cubicBezTo>
                    <a:pt x="760" y="396"/>
                    <a:pt x="760" y="396"/>
                    <a:pt x="760" y="396"/>
                  </a:cubicBezTo>
                  <a:cubicBezTo>
                    <a:pt x="760" y="396"/>
                    <a:pt x="759" y="396"/>
                    <a:pt x="759" y="396"/>
                  </a:cubicBezTo>
                  <a:cubicBezTo>
                    <a:pt x="759" y="396"/>
                    <a:pt x="758" y="396"/>
                    <a:pt x="758" y="396"/>
                  </a:cubicBezTo>
                  <a:cubicBezTo>
                    <a:pt x="758" y="396"/>
                    <a:pt x="758" y="396"/>
                    <a:pt x="758" y="396"/>
                  </a:cubicBezTo>
                  <a:cubicBezTo>
                    <a:pt x="758" y="395"/>
                    <a:pt x="758" y="395"/>
                    <a:pt x="758" y="395"/>
                  </a:cubicBezTo>
                  <a:cubicBezTo>
                    <a:pt x="758" y="395"/>
                    <a:pt x="759" y="395"/>
                    <a:pt x="759" y="395"/>
                  </a:cubicBezTo>
                  <a:cubicBezTo>
                    <a:pt x="759" y="395"/>
                    <a:pt x="759" y="395"/>
                    <a:pt x="759" y="395"/>
                  </a:cubicBezTo>
                  <a:cubicBezTo>
                    <a:pt x="759" y="395"/>
                    <a:pt x="760" y="395"/>
                    <a:pt x="760" y="395"/>
                  </a:cubicBezTo>
                  <a:cubicBezTo>
                    <a:pt x="760" y="395"/>
                    <a:pt x="760" y="395"/>
                    <a:pt x="760" y="395"/>
                  </a:cubicBezTo>
                  <a:cubicBezTo>
                    <a:pt x="760" y="395"/>
                    <a:pt x="760" y="395"/>
                    <a:pt x="761" y="395"/>
                  </a:cubicBezTo>
                  <a:cubicBezTo>
                    <a:pt x="761" y="395"/>
                    <a:pt x="761" y="395"/>
                    <a:pt x="761" y="395"/>
                  </a:cubicBezTo>
                  <a:cubicBezTo>
                    <a:pt x="761" y="394"/>
                    <a:pt x="761" y="394"/>
                    <a:pt x="761" y="395"/>
                  </a:cubicBezTo>
                  <a:cubicBezTo>
                    <a:pt x="762" y="395"/>
                    <a:pt x="762" y="395"/>
                    <a:pt x="763" y="395"/>
                  </a:cubicBezTo>
                  <a:cubicBezTo>
                    <a:pt x="763" y="395"/>
                    <a:pt x="763" y="395"/>
                    <a:pt x="763" y="394"/>
                  </a:cubicBezTo>
                  <a:cubicBezTo>
                    <a:pt x="763" y="394"/>
                    <a:pt x="763" y="394"/>
                    <a:pt x="764" y="394"/>
                  </a:cubicBezTo>
                  <a:cubicBezTo>
                    <a:pt x="764" y="394"/>
                    <a:pt x="764" y="394"/>
                    <a:pt x="764" y="394"/>
                  </a:cubicBezTo>
                  <a:cubicBezTo>
                    <a:pt x="765" y="394"/>
                    <a:pt x="766" y="394"/>
                    <a:pt x="766" y="393"/>
                  </a:cubicBezTo>
                  <a:cubicBezTo>
                    <a:pt x="767" y="393"/>
                    <a:pt x="767" y="393"/>
                    <a:pt x="768" y="393"/>
                  </a:cubicBezTo>
                  <a:cubicBezTo>
                    <a:pt x="768" y="393"/>
                    <a:pt x="768" y="393"/>
                    <a:pt x="769" y="393"/>
                  </a:cubicBezTo>
                  <a:cubicBezTo>
                    <a:pt x="769" y="393"/>
                    <a:pt x="769" y="393"/>
                    <a:pt x="769" y="393"/>
                  </a:cubicBezTo>
                  <a:cubicBezTo>
                    <a:pt x="769" y="393"/>
                    <a:pt x="769" y="393"/>
                    <a:pt x="769" y="393"/>
                  </a:cubicBezTo>
                  <a:cubicBezTo>
                    <a:pt x="770" y="393"/>
                    <a:pt x="771" y="392"/>
                    <a:pt x="772" y="392"/>
                  </a:cubicBezTo>
                  <a:cubicBezTo>
                    <a:pt x="772" y="392"/>
                    <a:pt x="773" y="392"/>
                    <a:pt x="773" y="391"/>
                  </a:cubicBezTo>
                  <a:cubicBezTo>
                    <a:pt x="773" y="391"/>
                    <a:pt x="772" y="391"/>
                    <a:pt x="772" y="391"/>
                  </a:cubicBezTo>
                  <a:cubicBezTo>
                    <a:pt x="772" y="391"/>
                    <a:pt x="772" y="391"/>
                    <a:pt x="772" y="391"/>
                  </a:cubicBezTo>
                  <a:cubicBezTo>
                    <a:pt x="772" y="391"/>
                    <a:pt x="771" y="391"/>
                    <a:pt x="771" y="391"/>
                  </a:cubicBezTo>
                  <a:cubicBezTo>
                    <a:pt x="771" y="391"/>
                    <a:pt x="771" y="392"/>
                    <a:pt x="770" y="392"/>
                  </a:cubicBezTo>
                  <a:cubicBezTo>
                    <a:pt x="770" y="392"/>
                    <a:pt x="770" y="392"/>
                    <a:pt x="769" y="392"/>
                  </a:cubicBezTo>
                  <a:cubicBezTo>
                    <a:pt x="770" y="391"/>
                    <a:pt x="771" y="391"/>
                    <a:pt x="771" y="391"/>
                  </a:cubicBezTo>
                  <a:cubicBezTo>
                    <a:pt x="771" y="391"/>
                    <a:pt x="771" y="390"/>
                    <a:pt x="771" y="390"/>
                  </a:cubicBezTo>
                  <a:cubicBezTo>
                    <a:pt x="771" y="390"/>
                    <a:pt x="771" y="390"/>
                    <a:pt x="771" y="390"/>
                  </a:cubicBezTo>
                  <a:cubicBezTo>
                    <a:pt x="771" y="390"/>
                    <a:pt x="771" y="390"/>
                    <a:pt x="770" y="390"/>
                  </a:cubicBezTo>
                  <a:cubicBezTo>
                    <a:pt x="770" y="391"/>
                    <a:pt x="769" y="391"/>
                    <a:pt x="768" y="391"/>
                  </a:cubicBezTo>
                  <a:cubicBezTo>
                    <a:pt x="767" y="391"/>
                    <a:pt x="766" y="391"/>
                    <a:pt x="766" y="392"/>
                  </a:cubicBezTo>
                  <a:cubicBezTo>
                    <a:pt x="766" y="392"/>
                    <a:pt x="765" y="392"/>
                    <a:pt x="765" y="392"/>
                  </a:cubicBezTo>
                  <a:cubicBezTo>
                    <a:pt x="765" y="392"/>
                    <a:pt x="765" y="392"/>
                    <a:pt x="765" y="392"/>
                  </a:cubicBezTo>
                  <a:cubicBezTo>
                    <a:pt x="764" y="392"/>
                    <a:pt x="764" y="392"/>
                    <a:pt x="764" y="392"/>
                  </a:cubicBezTo>
                  <a:cubicBezTo>
                    <a:pt x="764" y="392"/>
                    <a:pt x="764" y="392"/>
                    <a:pt x="764" y="392"/>
                  </a:cubicBezTo>
                  <a:cubicBezTo>
                    <a:pt x="763" y="392"/>
                    <a:pt x="763" y="392"/>
                    <a:pt x="763" y="392"/>
                  </a:cubicBezTo>
                  <a:cubicBezTo>
                    <a:pt x="763" y="392"/>
                    <a:pt x="762" y="393"/>
                    <a:pt x="761" y="392"/>
                  </a:cubicBezTo>
                  <a:cubicBezTo>
                    <a:pt x="761" y="392"/>
                    <a:pt x="761" y="392"/>
                    <a:pt x="761" y="392"/>
                  </a:cubicBezTo>
                  <a:cubicBezTo>
                    <a:pt x="761" y="392"/>
                    <a:pt x="761" y="392"/>
                    <a:pt x="761" y="392"/>
                  </a:cubicBezTo>
                  <a:cubicBezTo>
                    <a:pt x="762" y="391"/>
                    <a:pt x="763" y="391"/>
                    <a:pt x="764" y="390"/>
                  </a:cubicBezTo>
                  <a:cubicBezTo>
                    <a:pt x="765" y="390"/>
                    <a:pt x="766" y="390"/>
                    <a:pt x="766" y="389"/>
                  </a:cubicBezTo>
                  <a:cubicBezTo>
                    <a:pt x="767" y="389"/>
                    <a:pt x="767" y="389"/>
                    <a:pt x="767" y="389"/>
                  </a:cubicBezTo>
                  <a:cubicBezTo>
                    <a:pt x="768" y="389"/>
                    <a:pt x="768" y="389"/>
                    <a:pt x="768" y="389"/>
                  </a:cubicBezTo>
                  <a:cubicBezTo>
                    <a:pt x="769" y="389"/>
                    <a:pt x="770" y="389"/>
                    <a:pt x="771" y="389"/>
                  </a:cubicBezTo>
                  <a:cubicBezTo>
                    <a:pt x="771" y="388"/>
                    <a:pt x="772" y="388"/>
                    <a:pt x="772" y="388"/>
                  </a:cubicBezTo>
                  <a:cubicBezTo>
                    <a:pt x="773" y="388"/>
                    <a:pt x="773" y="388"/>
                    <a:pt x="774" y="388"/>
                  </a:cubicBezTo>
                  <a:cubicBezTo>
                    <a:pt x="774" y="388"/>
                    <a:pt x="774" y="388"/>
                    <a:pt x="774" y="388"/>
                  </a:cubicBezTo>
                  <a:cubicBezTo>
                    <a:pt x="774" y="388"/>
                    <a:pt x="774" y="388"/>
                    <a:pt x="774" y="388"/>
                  </a:cubicBezTo>
                  <a:cubicBezTo>
                    <a:pt x="775" y="388"/>
                    <a:pt x="776" y="388"/>
                    <a:pt x="777" y="388"/>
                  </a:cubicBezTo>
                  <a:cubicBezTo>
                    <a:pt x="777" y="388"/>
                    <a:pt x="777" y="388"/>
                    <a:pt x="777" y="388"/>
                  </a:cubicBezTo>
                  <a:cubicBezTo>
                    <a:pt x="777" y="388"/>
                    <a:pt x="777" y="387"/>
                    <a:pt x="777" y="387"/>
                  </a:cubicBezTo>
                  <a:cubicBezTo>
                    <a:pt x="777" y="386"/>
                    <a:pt x="777" y="385"/>
                    <a:pt x="778" y="384"/>
                  </a:cubicBezTo>
                  <a:cubicBezTo>
                    <a:pt x="778" y="385"/>
                    <a:pt x="779" y="385"/>
                    <a:pt x="779" y="386"/>
                  </a:cubicBezTo>
                  <a:cubicBezTo>
                    <a:pt x="779" y="386"/>
                    <a:pt x="779" y="387"/>
                    <a:pt x="779" y="387"/>
                  </a:cubicBezTo>
                  <a:cubicBezTo>
                    <a:pt x="779" y="387"/>
                    <a:pt x="779" y="387"/>
                    <a:pt x="780" y="387"/>
                  </a:cubicBezTo>
                  <a:cubicBezTo>
                    <a:pt x="780" y="387"/>
                    <a:pt x="780" y="387"/>
                    <a:pt x="780" y="386"/>
                  </a:cubicBezTo>
                  <a:cubicBezTo>
                    <a:pt x="780" y="386"/>
                    <a:pt x="781" y="386"/>
                    <a:pt x="781" y="386"/>
                  </a:cubicBezTo>
                  <a:cubicBezTo>
                    <a:pt x="782" y="385"/>
                    <a:pt x="782" y="385"/>
                    <a:pt x="783" y="384"/>
                  </a:cubicBezTo>
                  <a:cubicBezTo>
                    <a:pt x="783" y="385"/>
                    <a:pt x="783" y="386"/>
                    <a:pt x="782" y="386"/>
                  </a:cubicBezTo>
                  <a:cubicBezTo>
                    <a:pt x="782" y="386"/>
                    <a:pt x="782" y="386"/>
                    <a:pt x="782" y="386"/>
                  </a:cubicBezTo>
                  <a:cubicBezTo>
                    <a:pt x="782" y="386"/>
                    <a:pt x="783" y="386"/>
                    <a:pt x="783" y="386"/>
                  </a:cubicBezTo>
                  <a:cubicBezTo>
                    <a:pt x="783" y="386"/>
                    <a:pt x="784" y="386"/>
                    <a:pt x="784" y="386"/>
                  </a:cubicBezTo>
                  <a:cubicBezTo>
                    <a:pt x="785" y="385"/>
                    <a:pt x="786" y="385"/>
                    <a:pt x="786" y="385"/>
                  </a:cubicBezTo>
                  <a:cubicBezTo>
                    <a:pt x="786" y="385"/>
                    <a:pt x="787" y="385"/>
                    <a:pt x="787" y="385"/>
                  </a:cubicBezTo>
                  <a:cubicBezTo>
                    <a:pt x="787" y="385"/>
                    <a:pt x="787" y="385"/>
                    <a:pt x="787" y="385"/>
                  </a:cubicBezTo>
                  <a:cubicBezTo>
                    <a:pt x="787" y="384"/>
                    <a:pt x="787" y="384"/>
                    <a:pt x="787" y="383"/>
                  </a:cubicBezTo>
                  <a:cubicBezTo>
                    <a:pt x="787" y="382"/>
                    <a:pt x="786" y="382"/>
                    <a:pt x="786" y="381"/>
                  </a:cubicBezTo>
                  <a:cubicBezTo>
                    <a:pt x="786" y="381"/>
                    <a:pt x="785" y="381"/>
                    <a:pt x="785" y="381"/>
                  </a:cubicBezTo>
                  <a:cubicBezTo>
                    <a:pt x="785" y="381"/>
                    <a:pt x="785" y="382"/>
                    <a:pt x="786" y="382"/>
                  </a:cubicBezTo>
                  <a:cubicBezTo>
                    <a:pt x="786" y="382"/>
                    <a:pt x="786" y="382"/>
                    <a:pt x="786" y="382"/>
                  </a:cubicBezTo>
                  <a:cubicBezTo>
                    <a:pt x="786" y="382"/>
                    <a:pt x="786" y="382"/>
                    <a:pt x="787" y="383"/>
                  </a:cubicBezTo>
                  <a:cubicBezTo>
                    <a:pt x="787" y="383"/>
                    <a:pt x="787" y="384"/>
                    <a:pt x="787" y="384"/>
                  </a:cubicBezTo>
                  <a:cubicBezTo>
                    <a:pt x="786" y="384"/>
                    <a:pt x="786" y="384"/>
                    <a:pt x="785" y="384"/>
                  </a:cubicBezTo>
                  <a:cubicBezTo>
                    <a:pt x="785" y="385"/>
                    <a:pt x="785" y="385"/>
                    <a:pt x="785" y="385"/>
                  </a:cubicBezTo>
                  <a:cubicBezTo>
                    <a:pt x="785" y="384"/>
                    <a:pt x="784" y="384"/>
                    <a:pt x="784" y="384"/>
                  </a:cubicBezTo>
                  <a:cubicBezTo>
                    <a:pt x="784" y="384"/>
                    <a:pt x="784" y="384"/>
                    <a:pt x="784" y="384"/>
                  </a:cubicBezTo>
                  <a:cubicBezTo>
                    <a:pt x="783" y="384"/>
                    <a:pt x="783" y="384"/>
                    <a:pt x="783" y="384"/>
                  </a:cubicBezTo>
                  <a:cubicBezTo>
                    <a:pt x="783" y="383"/>
                    <a:pt x="783" y="383"/>
                    <a:pt x="783" y="382"/>
                  </a:cubicBezTo>
                  <a:cubicBezTo>
                    <a:pt x="783" y="382"/>
                    <a:pt x="783" y="382"/>
                    <a:pt x="783" y="382"/>
                  </a:cubicBezTo>
                  <a:cubicBezTo>
                    <a:pt x="782" y="382"/>
                    <a:pt x="782" y="382"/>
                    <a:pt x="782" y="382"/>
                  </a:cubicBezTo>
                  <a:cubicBezTo>
                    <a:pt x="782" y="382"/>
                    <a:pt x="782" y="382"/>
                    <a:pt x="782" y="382"/>
                  </a:cubicBezTo>
                  <a:cubicBezTo>
                    <a:pt x="782" y="381"/>
                    <a:pt x="782" y="381"/>
                    <a:pt x="782" y="381"/>
                  </a:cubicBezTo>
                  <a:cubicBezTo>
                    <a:pt x="782" y="381"/>
                    <a:pt x="782" y="381"/>
                    <a:pt x="782" y="380"/>
                  </a:cubicBezTo>
                  <a:cubicBezTo>
                    <a:pt x="782" y="380"/>
                    <a:pt x="781" y="380"/>
                    <a:pt x="781" y="380"/>
                  </a:cubicBezTo>
                  <a:cubicBezTo>
                    <a:pt x="781" y="380"/>
                    <a:pt x="781" y="380"/>
                    <a:pt x="781" y="380"/>
                  </a:cubicBezTo>
                  <a:cubicBezTo>
                    <a:pt x="781" y="380"/>
                    <a:pt x="780" y="380"/>
                    <a:pt x="780" y="380"/>
                  </a:cubicBezTo>
                  <a:cubicBezTo>
                    <a:pt x="780" y="379"/>
                    <a:pt x="780" y="379"/>
                    <a:pt x="780" y="379"/>
                  </a:cubicBezTo>
                  <a:cubicBezTo>
                    <a:pt x="780" y="379"/>
                    <a:pt x="780" y="379"/>
                    <a:pt x="780" y="378"/>
                  </a:cubicBezTo>
                  <a:cubicBezTo>
                    <a:pt x="780" y="378"/>
                    <a:pt x="781" y="378"/>
                    <a:pt x="781" y="378"/>
                  </a:cubicBezTo>
                  <a:cubicBezTo>
                    <a:pt x="781" y="378"/>
                    <a:pt x="781" y="378"/>
                    <a:pt x="781" y="378"/>
                  </a:cubicBezTo>
                  <a:cubicBezTo>
                    <a:pt x="781" y="378"/>
                    <a:pt x="781" y="378"/>
                    <a:pt x="781" y="378"/>
                  </a:cubicBezTo>
                  <a:cubicBezTo>
                    <a:pt x="781" y="378"/>
                    <a:pt x="781" y="378"/>
                    <a:pt x="781" y="378"/>
                  </a:cubicBezTo>
                  <a:cubicBezTo>
                    <a:pt x="781" y="377"/>
                    <a:pt x="781" y="377"/>
                    <a:pt x="781" y="377"/>
                  </a:cubicBezTo>
                  <a:cubicBezTo>
                    <a:pt x="782" y="377"/>
                    <a:pt x="782" y="377"/>
                    <a:pt x="782" y="377"/>
                  </a:cubicBezTo>
                  <a:cubicBezTo>
                    <a:pt x="782" y="377"/>
                    <a:pt x="782" y="377"/>
                    <a:pt x="782" y="377"/>
                  </a:cubicBezTo>
                  <a:cubicBezTo>
                    <a:pt x="782" y="377"/>
                    <a:pt x="783" y="377"/>
                    <a:pt x="783" y="377"/>
                  </a:cubicBezTo>
                  <a:cubicBezTo>
                    <a:pt x="783" y="376"/>
                    <a:pt x="783" y="376"/>
                    <a:pt x="783" y="376"/>
                  </a:cubicBezTo>
                  <a:cubicBezTo>
                    <a:pt x="782" y="376"/>
                    <a:pt x="782" y="376"/>
                    <a:pt x="782" y="376"/>
                  </a:cubicBezTo>
                  <a:cubicBezTo>
                    <a:pt x="782" y="376"/>
                    <a:pt x="782" y="376"/>
                    <a:pt x="782" y="376"/>
                  </a:cubicBezTo>
                  <a:cubicBezTo>
                    <a:pt x="782" y="375"/>
                    <a:pt x="782" y="375"/>
                    <a:pt x="782" y="375"/>
                  </a:cubicBezTo>
                  <a:cubicBezTo>
                    <a:pt x="781" y="375"/>
                    <a:pt x="781" y="375"/>
                    <a:pt x="781" y="375"/>
                  </a:cubicBezTo>
                  <a:cubicBezTo>
                    <a:pt x="781" y="375"/>
                    <a:pt x="781" y="375"/>
                    <a:pt x="781" y="375"/>
                  </a:cubicBezTo>
                  <a:cubicBezTo>
                    <a:pt x="781" y="374"/>
                    <a:pt x="781" y="374"/>
                    <a:pt x="781" y="374"/>
                  </a:cubicBezTo>
                  <a:cubicBezTo>
                    <a:pt x="782" y="373"/>
                    <a:pt x="782" y="373"/>
                    <a:pt x="782" y="373"/>
                  </a:cubicBezTo>
                  <a:cubicBezTo>
                    <a:pt x="782" y="372"/>
                    <a:pt x="782" y="371"/>
                    <a:pt x="783" y="370"/>
                  </a:cubicBezTo>
                  <a:cubicBezTo>
                    <a:pt x="783" y="370"/>
                    <a:pt x="783" y="370"/>
                    <a:pt x="784" y="370"/>
                  </a:cubicBezTo>
                  <a:cubicBezTo>
                    <a:pt x="784" y="370"/>
                    <a:pt x="784" y="370"/>
                    <a:pt x="784" y="370"/>
                  </a:cubicBezTo>
                  <a:cubicBezTo>
                    <a:pt x="784" y="370"/>
                    <a:pt x="784" y="370"/>
                    <a:pt x="784" y="369"/>
                  </a:cubicBezTo>
                  <a:cubicBezTo>
                    <a:pt x="784" y="369"/>
                    <a:pt x="784" y="369"/>
                    <a:pt x="784" y="369"/>
                  </a:cubicBezTo>
                  <a:cubicBezTo>
                    <a:pt x="784" y="369"/>
                    <a:pt x="784" y="369"/>
                    <a:pt x="784" y="369"/>
                  </a:cubicBezTo>
                  <a:cubicBezTo>
                    <a:pt x="784" y="368"/>
                    <a:pt x="784" y="368"/>
                    <a:pt x="785" y="368"/>
                  </a:cubicBezTo>
                  <a:cubicBezTo>
                    <a:pt x="785" y="368"/>
                    <a:pt x="785" y="368"/>
                    <a:pt x="785" y="368"/>
                  </a:cubicBezTo>
                  <a:cubicBezTo>
                    <a:pt x="785" y="368"/>
                    <a:pt x="785" y="368"/>
                    <a:pt x="785" y="368"/>
                  </a:cubicBezTo>
                  <a:cubicBezTo>
                    <a:pt x="785" y="368"/>
                    <a:pt x="785" y="367"/>
                    <a:pt x="785" y="367"/>
                  </a:cubicBezTo>
                  <a:cubicBezTo>
                    <a:pt x="785" y="367"/>
                    <a:pt x="785" y="367"/>
                    <a:pt x="785" y="367"/>
                  </a:cubicBezTo>
                  <a:cubicBezTo>
                    <a:pt x="785" y="367"/>
                    <a:pt x="785" y="367"/>
                    <a:pt x="785" y="367"/>
                  </a:cubicBezTo>
                  <a:cubicBezTo>
                    <a:pt x="785" y="367"/>
                    <a:pt x="785" y="367"/>
                    <a:pt x="785" y="367"/>
                  </a:cubicBezTo>
                  <a:cubicBezTo>
                    <a:pt x="785" y="366"/>
                    <a:pt x="785" y="366"/>
                    <a:pt x="786" y="366"/>
                  </a:cubicBezTo>
                  <a:cubicBezTo>
                    <a:pt x="786" y="366"/>
                    <a:pt x="786" y="365"/>
                    <a:pt x="786" y="365"/>
                  </a:cubicBezTo>
                  <a:cubicBezTo>
                    <a:pt x="787" y="365"/>
                    <a:pt x="787" y="365"/>
                    <a:pt x="787" y="366"/>
                  </a:cubicBezTo>
                  <a:cubicBezTo>
                    <a:pt x="787" y="366"/>
                    <a:pt x="788" y="366"/>
                    <a:pt x="788" y="366"/>
                  </a:cubicBezTo>
                  <a:cubicBezTo>
                    <a:pt x="788" y="366"/>
                    <a:pt x="788" y="366"/>
                    <a:pt x="788" y="366"/>
                  </a:cubicBezTo>
                  <a:cubicBezTo>
                    <a:pt x="788" y="366"/>
                    <a:pt x="788" y="366"/>
                    <a:pt x="788" y="366"/>
                  </a:cubicBezTo>
                  <a:cubicBezTo>
                    <a:pt x="788" y="365"/>
                    <a:pt x="788" y="365"/>
                    <a:pt x="788" y="365"/>
                  </a:cubicBezTo>
                  <a:cubicBezTo>
                    <a:pt x="788" y="366"/>
                    <a:pt x="789" y="366"/>
                    <a:pt x="789" y="366"/>
                  </a:cubicBezTo>
                  <a:cubicBezTo>
                    <a:pt x="789" y="366"/>
                    <a:pt x="789" y="366"/>
                    <a:pt x="789" y="365"/>
                  </a:cubicBezTo>
                  <a:cubicBezTo>
                    <a:pt x="789" y="365"/>
                    <a:pt x="790" y="365"/>
                    <a:pt x="790" y="365"/>
                  </a:cubicBezTo>
                  <a:cubicBezTo>
                    <a:pt x="790" y="365"/>
                    <a:pt x="790" y="365"/>
                    <a:pt x="790" y="365"/>
                  </a:cubicBezTo>
                  <a:cubicBezTo>
                    <a:pt x="790" y="364"/>
                    <a:pt x="790" y="364"/>
                    <a:pt x="790" y="364"/>
                  </a:cubicBezTo>
                  <a:cubicBezTo>
                    <a:pt x="791" y="364"/>
                    <a:pt x="791" y="364"/>
                    <a:pt x="791" y="364"/>
                  </a:cubicBezTo>
                  <a:cubicBezTo>
                    <a:pt x="791" y="364"/>
                    <a:pt x="791" y="364"/>
                    <a:pt x="791" y="364"/>
                  </a:cubicBezTo>
                  <a:cubicBezTo>
                    <a:pt x="792" y="364"/>
                    <a:pt x="792" y="364"/>
                    <a:pt x="792" y="364"/>
                  </a:cubicBezTo>
                  <a:cubicBezTo>
                    <a:pt x="792" y="364"/>
                    <a:pt x="792" y="364"/>
                    <a:pt x="792" y="364"/>
                  </a:cubicBezTo>
                  <a:cubicBezTo>
                    <a:pt x="792" y="364"/>
                    <a:pt x="793" y="364"/>
                    <a:pt x="793" y="364"/>
                  </a:cubicBezTo>
                  <a:cubicBezTo>
                    <a:pt x="793" y="364"/>
                    <a:pt x="793" y="363"/>
                    <a:pt x="793" y="363"/>
                  </a:cubicBezTo>
                  <a:cubicBezTo>
                    <a:pt x="793" y="363"/>
                    <a:pt x="793" y="363"/>
                    <a:pt x="793" y="363"/>
                  </a:cubicBezTo>
                  <a:cubicBezTo>
                    <a:pt x="793" y="363"/>
                    <a:pt x="793" y="362"/>
                    <a:pt x="793" y="362"/>
                  </a:cubicBezTo>
                  <a:cubicBezTo>
                    <a:pt x="793" y="362"/>
                    <a:pt x="793" y="362"/>
                    <a:pt x="794" y="361"/>
                  </a:cubicBezTo>
                  <a:cubicBezTo>
                    <a:pt x="794" y="361"/>
                    <a:pt x="794" y="360"/>
                    <a:pt x="794" y="360"/>
                  </a:cubicBezTo>
                  <a:cubicBezTo>
                    <a:pt x="794" y="360"/>
                    <a:pt x="794" y="360"/>
                    <a:pt x="794" y="359"/>
                  </a:cubicBezTo>
                  <a:cubicBezTo>
                    <a:pt x="794" y="359"/>
                    <a:pt x="794" y="359"/>
                    <a:pt x="794" y="359"/>
                  </a:cubicBezTo>
                  <a:cubicBezTo>
                    <a:pt x="794" y="359"/>
                    <a:pt x="795" y="359"/>
                    <a:pt x="795" y="359"/>
                  </a:cubicBezTo>
                  <a:cubicBezTo>
                    <a:pt x="795" y="359"/>
                    <a:pt x="795" y="359"/>
                    <a:pt x="795" y="359"/>
                  </a:cubicBezTo>
                  <a:cubicBezTo>
                    <a:pt x="795" y="359"/>
                    <a:pt x="795" y="359"/>
                    <a:pt x="795" y="359"/>
                  </a:cubicBezTo>
                  <a:cubicBezTo>
                    <a:pt x="795" y="360"/>
                    <a:pt x="795" y="360"/>
                    <a:pt x="795" y="360"/>
                  </a:cubicBezTo>
                  <a:cubicBezTo>
                    <a:pt x="795" y="360"/>
                    <a:pt x="795" y="360"/>
                    <a:pt x="796" y="360"/>
                  </a:cubicBezTo>
                  <a:cubicBezTo>
                    <a:pt x="796" y="360"/>
                    <a:pt x="796" y="360"/>
                    <a:pt x="796" y="360"/>
                  </a:cubicBezTo>
                  <a:cubicBezTo>
                    <a:pt x="795" y="360"/>
                    <a:pt x="795" y="360"/>
                    <a:pt x="795" y="360"/>
                  </a:cubicBezTo>
                  <a:cubicBezTo>
                    <a:pt x="795" y="360"/>
                    <a:pt x="795" y="360"/>
                    <a:pt x="795" y="360"/>
                  </a:cubicBezTo>
                  <a:cubicBezTo>
                    <a:pt x="795" y="360"/>
                    <a:pt x="795" y="360"/>
                    <a:pt x="795" y="361"/>
                  </a:cubicBezTo>
                  <a:cubicBezTo>
                    <a:pt x="795" y="361"/>
                    <a:pt x="795" y="361"/>
                    <a:pt x="795" y="361"/>
                  </a:cubicBezTo>
                  <a:cubicBezTo>
                    <a:pt x="795" y="361"/>
                    <a:pt x="796" y="361"/>
                    <a:pt x="796" y="361"/>
                  </a:cubicBezTo>
                  <a:cubicBezTo>
                    <a:pt x="796" y="361"/>
                    <a:pt x="796" y="361"/>
                    <a:pt x="796" y="361"/>
                  </a:cubicBezTo>
                  <a:cubicBezTo>
                    <a:pt x="797" y="361"/>
                    <a:pt x="796" y="361"/>
                    <a:pt x="796" y="361"/>
                  </a:cubicBezTo>
                  <a:cubicBezTo>
                    <a:pt x="796" y="361"/>
                    <a:pt x="796" y="360"/>
                    <a:pt x="796" y="360"/>
                  </a:cubicBezTo>
                  <a:cubicBezTo>
                    <a:pt x="797" y="360"/>
                    <a:pt x="797" y="360"/>
                    <a:pt x="797" y="360"/>
                  </a:cubicBezTo>
                  <a:cubicBezTo>
                    <a:pt x="797" y="360"/>
                    <a:pt x="797" y="360"/>
                    <a:pt x="798" y="360"/>
                  </a:cubicBezTo>
                  <a:cubicBezTo>
                    <a:pt x="798" y="360"/>
                    <a:pt x="798" y="361"/>
                    <a:pt x="797" y="361"/>
                  </a:cubicBezTo>
                  <a:cubicBezTo>
                    <a:pt x="797" y="361"/>
                    <a:pt x="798" y="361"/>
                    <a:pt x="798" y="361"/>
                  </a:cubicBezTo>
                  <a:cubicBezTo>
                    <a:pt x="798" y="361"/>
                    <a:pt x="798" y="362"/>
                    <a:pt x="798" y="362"/>
                  </a:cubicBezTo>
                  <a:cubicBezTo>
                    <a:pt x="798" y="362"/>
                    <a:pt x="798" y="362"/>
                    <a:pt x="798" y="361"/>
                  </a:cubicBezTo>
                  <a:cubicBezTo>
                    <a:pt x="798" y="361"/>
                    <a:pt x="799" y="361"/>
                    <a:pt x="799" y="361"/>
                  </a:cubicBezTo>
                  <a:cubicBezTo>
                    <a:pt x="799" y="361"/>
                    <a:pt x="799" y="361"/>
                    <a:pt x="799" y="361"/>
                  </a:cubicBezTo>
                  <a:cubicBezTo>
                    <a:pt x="799" y="361"/>
                    <a:pt x="799" y="361"/>
                    <a:pt x="799" y="360"/>
                  </a:cubicBezTo>
                  <a:cubicBezTo>
                    <a:pt x="799" y="360"/>
                    <a:pt x="799" y="360"/>
                    <a:pt x="799" y="360"/>
                  </a:cubicBezTo>
                  <a:cubicBezTo>
                    <a:pt x="798" y="360"/>
                    <a:pt x="798" y="360"/>
                    <a:pt x="798" y="360"/>
                  </a:cubicBezTo>
                  <a:cubicBezTo>
                    <a:pt x="798" y="360"/>
                    <a:pt x="798" y="359"/>
                    <a:pt x="798" y="359"/>
                  </a:cubicBezTo>
                  <a:cubicBezTo>
                    <a:pt x="798" y="359"/>
                    <a:pt x="798" y="359"/>
                    <a:pt x="798" y="359"/>
                  </a:cubicBezTo>
                  <a:cubicBezTo>
                    <a:pt x="799" y="359"/>
                    <a:pt x="799" y="359"/>
                    <a:pt x="799" y="359"/>
                  </a:cubicBezTo>
                  <a:cubicBezTo>
                    <a:pt x="799" y="360"/>
                    <a:pt x="799" y="360"/>
                    <a:pt x="799" y="360"/>
                  </a:cubicBezTo>
                  <a:cubicBezTo>
                    <a:pt x="800" y="360"/>
                    <a:pt x="799" y="360"/>
                    <a:pt x="799" y="360"/>
                  </a:cubicBezTo>
                  <a:cubicBezTo>
                    <a:pt x="799" y="360"/>
                    <a:pt x="800" y="361"/>
                    <a:pt x="800" y="361"/>
                  </a:cubicBezTo>
                  <a:cubicBezTo>
                    <a:pt x="800" y="361"/>
                    <a:pt x="800" y="360"/>
                    <a:pt x="800" y="360"/>
                  </a:cubicBezTo>
                  <a:cubicBezTo>
                    <a:pt x="800" y="360"/>
                    <a:pt x="800" y="360"/>
                    <a:pt x="800" y="360"/>
                  </a:cubicBezTo>
                  <a:cubicBezTo>
                    <a:pt x="800" y="360"/>
                    <a:pt x="800" y="360"/>
                    <a:pt x="801" y="360"/>
                  </a:cubicBezTo>
                  <a:cubicBezTo>
                    <a:pt x="801" y="360"/>
                    <a:pt x="801" y="360"/>
                    <a:pt x="801" y="360"/>
                  </a:cubicBezTo>
                  <a:cubicBezTo>
                    <a:pt x="801" y="360"/>
                    <a:pt x="801" y="360"/>
                    <a:pt x="801" y="359"/>
                  </a:cubicBezTo>
                  <a:cubicBezTo>
                    <a:pt x="801" y="359"/>
                    <a:pt x="801" y="359"/>
                    <a:pt x="801" y="359"/>
                  </a:cubicBezTo>
                  <a:cubicBezTo>
                    <a:pt x="801" y="359"/>
                    <a:pt x="801" y="359"/>
                    <a:pt x="802" y="359"/>
                  </a:cubicBezTo>
                  <a:cubicBezTo>
                    <a:pt x="802" y="359"/>
                    <a:pt x="802" y="359"/>
                    <a:pt x="802" y="359"/>
                  </a:cubicBezTo>
                  <a:cubicBezTo>
                    <a:pt x="802" y="359"/>
                    <a:pt x="803" y="359"/>
                    <a:pt x="803" y="359"/>
                  </a:cubicBezTo>
                  <a:cubicBezTo>
                    <a:pt x="803" y="359"/>
                    <a:pt x="803" y="358"/>
                    <a:pt x="803" y="358"/>
                  </a:cubicBezTo>
                  <a:cubicBezTo>
                    <a:pt x="803" y="358"/>
                    <a:pt x="804" y="358"/>
                    <a:pt x="804" y="358"/>
                  </a:cubicBezTo>
                  <a:cubicBezTo>
                    <a:pt x="804" y="358"/>
                    <a:pt x="804" y="358"/>
                    <a:pt x="804" y="358"/>
                  </a:cubicBezTo>
                  <a:cubicBezTo>
                    <a:pt x="804" y="358"/>
                    <a:pt x="804" y="358"/>
                    <a:pt x="804" y="358"/>
                  </a:cubicBezTo>
                  <a:cubicBezTo>
                    <a:pt x="804" y="358"/>
                    <a:pt x="804" y="358"/>
                    <a:pt x="804" y="357"/>
                  </a:cubicBezTo>
                  <a:cubicBezTo>
                    <a:pt x="804" y="357"/>
                    <a:pt x="803" y="357"/>
                    <a:pt x="803" y="357"/>
                  </a:cubicBezTo>
                  <a:cubicBezTo>
                    <a:pt x="803" y="357"/>
                    <a:pt x="803" y="357"/>
                    <a:pt x="803" y="357"/>
                  </a:cubicBezTo>
                  <a:cubicBezTo>
                    <a:pt x="803" y="357"/>
                    <a:pt x="803" y="357"/>
                    <a:pt x="803" y="357"/>
                  </a:cubicBezTo>
                  <a:cubicBezTo>
                    <a:pt x="803" y="357"/>
                    <a:pt x="803" y="357"/>
                    <a:pt x="804" y="357"/>
                  </a:cubicBezTo>
                  <a:cubicBezTo>
                    <a:pt x="804" y="357"/>
                    <a:pt x="804" y="357"/>
                    <a:pt x="804" y="357"/>
                  </a:cubicBezTo>
                  <a:cubicBezTo>
                    <a:pt x="804" y="357"/>
                    <a:pt x="805" y="357"/>
                    <a:pt x="805" y="358"/>
                  </a:cubicBezTo>
                  <a:cubicBezTo>
                    <a:pt x="806" y="358"/>
                    <a:pt x="806" y="358"/>
                    <a:pt x="806" y="357"/>
                  </a:cubicBezTo>
                  <a:cubicBezTo>
                    <a:pt x="806" y="357"/>
                    <a:pt x="806" y="357"/>
                    <a:pt x="806" y="357"/>
                  </a:cubicBezTo>
                  <a:cubicBezTo>
                    <a:pt x="807" y="357"/>
                    <a:pt x="807" y="356"/>
                    <a:pt x="808" y="356"/>
                  </a:cubicBezTo>
                  <a:cubicBezTo>
                    <a:pt x="808" y="356"/>
                    <a:pt x="808" y="356"/>
                    <a:pt x="808" y="356"/>
                  </a:cubicBezTo>
                  <a:cubicBezTo>
                    <a:pt x="808" y="355"/>
                    <a:pt x="807" y="355"/>
                    <a:pt x="807" y="355"/>
                  </a:cubicBezTo>
                  <a:cubicBezTo>
                    <a:pt x="807" y="355"/>
                    <a:pt x="807" y="356"/>
                    <a:pt x="807" y="356"/>
                  </a:cubicBezTo>
                  <a:cubicBezTo>
                    <a:pt x="807" y="356"/>
                    <a:pt x="806" y="356"/>
                    <a:pt x="806" y="356"/>
                  </a:cubicBezTo>
                  <a:cubicBezTo>
                    <a:pt x="806" y="356"/>
                    <a:pt x="806" y="356"/>
                    <a:pt x="806" y="355"/>
                  </a:cubicBezTo>
                  <a:cubicBezTo>
                    <a:pt x="806" y="355"/>
                    <a:pt x="806" y="355"/>
                    <a:pt x="806" y="355"/>
                  </a:cubicBezTo>
                  <a:cubicBezTo>
                    <a:pt x="806" y="355"/>
                    <a:pt x="807" y="355"/>
                    <a:pt x="807" y="355"/>
                  </a:cubicBezTo>
                  <a:cubicBezTo>
                    <a:pt x="806" y="355"/>
                    <a:pt x="806" y="354"/>
                    <a:pt x="806" y="354"/>
                  </a:cubicBezTo>
                  <a:cubicBezTo>
                    <a:pt x="806" y="354"/>
                    <a:pt x="806" y="354"/>
                    <a:pt x="806" y="354"/>
                  </a:cubicBezTo>
                  <a:cubicBezTo>
                    <a:pt x="806" y="353"/>
                    <a:pt x="806" y="353"/>
                    <a:pt x="806" y="353"/>
                  </a:cubicBezTo>
                  <a:cubicBezTo>
                    <a:pt x="806" y="353"/>
                    <a:pt x="805" y="352"/>
                    <a:pt x="805" y="352"/>
                  </a:cubicBezTo>
                  <a:close/>
                  <a:moveTo>
                    <a:pt x="385" y="238"/>
                  </a:moveTo>
                  <a:cubicBezTo>
                    <a:pt x="385" y="238"/>
                    <a:pt x="384" y="236"/>
                    <a:pt x="384" y="236"/>
                  </a:cubicBezTo>
                  <a:cubicBezTo>
                    <a:pt x="383" y="236"/>
                    <a:pt x="383" y="236"/>
                    <a:pt x="383" y="236"/>
                  </a:cubicBezTo>
                  <a:cubicBezTo>
                    <a:pt x="382" y="236"/>
                    <a:pt x="382" y="236"/>
                    <a:pt x="382" y="236"/>
                  </a:cubicBezTo>
                  <a:cubicBezTo>
                    <a:pt x="382" y="236"/>
                    <a:pt x="382" y="236"/>
                    <a:pt x="382" y="236"/>
                  </a:cubicBezTo>
                  <a:cubicBezTo>
                    <a:pt x="382" y="235"/>
                    <a:pt x="382" y="235"/>
                    <a:pt x="382" y="235"/>
                  </a:cubicBezTo>
                  <a:cubicBezTo>
                    <a:pt x="382" y="235"/>
                    <a:pt x="381" y="235"/>
                    <a:pt x="381" y="235"/>
                  </a:cubicBezTo>
                  <a:cubicBezTo>
                    <a:pt x="381" y="235"/>
                    <a:pt x="380" y="233"/>
                    <a:pt x="380" y="233"/>
                  </a:cubicBezTo>
                  <a:cubicBezTo>
                    <a:pt x="379" y="233"/>
                    <a:pt x="379" y="233"/>
                    <a:pt x="379" y="233"/>
                  </a:cubicBezTo>
                  <a:cubicBezTo>
                    <a:pt x="377" y="233"/>
                    <a:pt x="377" y="233"/>
                    <a:pt x="377" y="233"/>
                  </a:cubicBezTo>
                  <a:cubicBezTo>
                    <a:pt x="377" y="233"/>
                    <a:pt x="374" y="230"/>
                    <a:pt x="374" y="230"/>
                  </a:cubicBezTo>
                  <a:cubicBezTo>
                    <a:pt x="374" y="230"/>
                    <a:pt x="372" y="230"/>
                    <a:pt x="372" y="230"/>
                  </a:cubicBezTo>
                  <a:cubicBezTo>
                    <a:pt x="372" y="228"/>
                    <a:pt x="372" y="228"/>
                    <a:pt x="372" y="228"/>
                  </a:cubicBezTo>
                  <a:cubicBezTo>
                    <a:pt x="371" y="227"/>
                    <a:pt x="371" y="227"/>
                    <a:pt x="371" y="227"/>
                  </a:cubicBezTo>
                  <a:cubicBezTo>
                    <a:pt x="371" y="226"/>
                    <a:pt x="371" y="226"/>
                    <a:pt x="371" y="226"/>
                  </a:cubicBezTo>
                  <a:cubicBezTo>
                    <a:pt x="371" y="226"/>
                    <a:pt x="371" y="226"/>
                    <a:pt x="371" y="226"/>
                  </a:cubicBezTo>
                  <a:cubicBezTo>
                    <a:pt x="371" y="225"/>
                    <a:pt x="371" y="225"/>
                    <a:pt x="371" y="225"/>
                  </a:cubicBezTo>
                  <a:cubicBezTo>
                    <a:pt x="369" y="224"/>
                    <a:pt x="369" y="224"/>
                    <a:pt x="369" y="224"/>
                  </a:cubicBezTo>
                  <a:cubicBezTo>
                    <a:pt x="369" y="224"/>
                    <a:pt x="369" y="224"/>
                    <a:pt x="369" y="224"/>
                  </a:cubicBezTo>
                  <a:cubicBezTo>
                    <a:pt x="369" y="224"/>
                    <a:pt x="370" y="223"/>
                    <a:pt x="370" y="223"/>
                  </a:cubicBezTo>
                  <a:cubicBezTo>
                    <a:pt x="362" y="208"/>
                    <a:pt x="362" y="208"/>
                    <a:pt x="362" y="208"/>
                  </a:cubicBezTo>
                  <a:cubicBezTo>
                    <a:pt x="362" y="208"/>
                    <a:pt x="362" y="208"/>
                    <a:pt x="362" y="208"/>
                  </a:cubicBezTo>
                  <a:cubicBezTo>
                    <a:pt x="359" y="204"/>
                    <a:pt x="359" y="204"/>
                    <a:pt x="359" y="204"/>
                  </a:cubicBezTo>
                  <a:cubicBezTo>
                    <a:pt x="357" y="202"/>
                    <a:pt x="357" y="202"/>
                    <a:pt x="357" y="202"/>
                  </a:cubicBezTo>
                  <a:cubicBezTo>
                    <a:pt x="356" y="201"/>
                    <a:pt x="356" y="201"/>
                    <a:pt x="356" y="201"/>
                  </a:cubicBezTo>
                  <a:cubicBezTo>
                    <a:pt x="356" y="201"/>
                    <a:pt x="356" y="201"/>
                    <a:pt x="356" y="201"/>
                  </a:cubicBezTo>
                  <a:cubicBezTo>
                    <a:pt x="355" y="199"/>
                    <a:pt x="355" y="199"/>
                    <a:pt x="355" y="199"/>
                  </a:cubicBezTo>
                  <a:cubicBezTo>
                    <a:pt x="353" y="198"/>
                    <a:pt x="353" y="198"/>
                    <a:pt x="353" y="198"/>
                  </a:cubicBezTo>
                  <a:cubicBezTo>
                    <a:pt x="353" y="197"/>
                    <a:pt x="353" y="197"/>
                    <a:pt x="353" y="197"/>
                  </a:cubicBezTo>
                  <a:cubicBezTo>
                    <a:pt x="351" y="196"/>
                    <a:pt x="351" y="196"/>
                    <a:pt x="351" y="196"/>
                  </a:cubicBezTo>
                  <a:cubicBezTo>
                    <a:pt x="351" y="195"/>
                    <a:pt x="351" y="195"/>
                    <a:pt x="351" y="195"/>
                  </a:cubicBezTo>
                  <a:cubicBezTo>
                    <a:pt x="351" y="195"/>
                    <a:pt x="351" y="195"/>
                    <a:pt x="351" y="195"/>
                  </a:cubicBezTo>
                  <a:cubicBezTo>
                    <a:pt x="351" y="194"/>
                    <a:pt x="351" y="194"/>
                    <a:pt x="351" y="194"/>
                  </a:cubicBezTo>
                  <a:cubicBezTo>
                    <a:pt x="351" y="194"/>
                    <a:pt x="351" y="194"/>
                    <a:pt x="351" y="194"/>
                  </a:cubicBezTo>
                  <a:cubicBezTo>
                    <a:pt x="351" y="193"/>
                    <a:pt x="351" y="193"/>
                    <a:pt x="351" y="193"/>
                  </a:cubicBezTo>
                  <a:cubicBezTo>
                    <a:pt x="348" y="190"/>
                    <a:pt x="348" y="190"/>
                    <a:pt x="348" y="190"/>
                  </a:cubicBezTo>
                  <a:cubicBezTo>
                    <a:pt x="348" y="190"/>
                    <a:pt x="348" y="190"/>
                    <a:pt x="348" y="190"/>
                  </a:cubicBezTo>
                  <a:cubicBezTo>
                    <a:pt x="344" y="192"/>
                    <a:pt x="344" y="192"/>
                    <a:pt x="344" y="192"/>
                  </a:cubicBezTo>
                  <a:cubicBezTo>
                    <a:pt x="342" y="192"/>
                    <a:pt x="342" y="192"/>
                    <a:pt x="342" y="192"/>
                  </a:cubicBezTo>
                  <a:cubicBezTo>
                    <a:pt x="342" y="192"/>
                    <a:pt x="342" y="192"/>
                    <a:pt x="342" y="192"/>
                  </a:cubicBezTo>
                  <a:cubicBezTo>
                    <a:pt x="343" y="193"/>
                    <a:pt x="343" y="193"/>
                    <a:pt x="343" y="193"/>
                  </a:cubicBezTo>
                  <a:cubicBezTo>
                    <a:pt x="343" y="193"/>
                    <a:pt x="343" y="193"/>
                    <a:pt x="343" y="193"/>
                  </a:cubicBezTo>
                  <a:cubicBezTo>
                    <a:pt x="343" y="193"/>
                    <a:pt x="343" y="194"/>
                    <a:pt x="343" y="194"/>
                  </a:cubicBezTo>
                  <a:cubicBezTo>
                    <a:pt x="342" y="194"/>
                    <a:pt x="342" y="194"/>
                    <a:pt x="342" y="194"/>
                  </a:cubicBezTo>
                  <a:cubicBezTo>
                    <a:pt x="342" y="196"/>
                    <a:pt x="342" y="196"/>
                    <a:pt x="342" y="196"/>
                  </a:cubicBezTo>
                  <a:cubicBezTo>
                    <a:pt x="341" y="198"/>
                    <a:pt x="341" y="198"/>
                    <a:pt x="341" y="198"/>
                  </a:cubicBezTo>
                  <a:cubicBezTo>
                    <a:pt x="339" y="198"/>
                    <a:pt x="339" y="198"/>
                    <a:pt x="339" y="198"/>
                  </a:cubicBezTo>
                  <a:cubicBezTo>
                    <a:pt x="334" y="202"/>
                    <a:pt x="334" y="202"/>
                    <a:pt x="334" y="202"/>
                  </a:cubicBezTo>
                  <a:cubicBezTo>
                    <a:pt x="334" y="197"/>
                    <a:pt x="334" y="197"/>
                    <a:pt x="334" y="197"/>
                  </a:cubicBezTo>
                  <a:cubicBezTo>
                    <a:pt x="327" y="190"/>
                    <a:pt x="327" y="190"/>
                    <a:pt x="327" y="190"/>
                  </a:cubicBezTo>
                  <a:cubicBezTo>
                    <a:pt x="327" y="189"/>
                    <a:pt x="327" y="189"/>
                    <a:pt x="327" y="189"/>
                  </a:cubicBezTo>
                  <a:cubicBezTo>
                    <a:pt x="327" y="188"/>
                    <a:pt x="327" y="188"/>
                    <a:pt x="327" y="188"/>
                  </a:cubicBezTo>
                  <a:cubicBezTo>
                    <a:pt x="324" y="187"/>
                    <a:pt x="324" y="187"/>
                    <a:pt x="324" y="187"/>
                  </a:cubicBezTo>
                  <a:cubicBezTo>
                    <a:pt x="323" y="186"/>
                    <a:pt x="323" y="186"/>
                    <a:pt x="323" y="186"/>
                  </a:cubicBezTo>
                  <a:cubicBezTo>
                    <a:pt x="323" y="186"/>
                    <a:pt x="323" y="185"/>
                    <a:pt x="323" y="185"/>
                  </a:cubicBezTo>
                  <a:cubicBezTo>
                    <a:pt x="323" y="185"/>
                    <a:pt x="324" y="184"/>
                    <a:pt x="324" y="184"/>
                  </a:cubicBezTo>
                  <a:cubicBezTo>
                    <a:pt x="324" y="183"/>
                    <a:pt x="324" y="182"/>
                    <a:pt x="324" y="182"/>
                  </a:cubicBezTo>
                  <a:cubicBezTo>
                    <a:pt x="320" y="182"/>
                    <a:pt x="320" y="182"/>
                    <a:pt x="320" y="182"/>
                  </a:cubicBezTo>
                  <a:cubicBezTo>
                    <a:pt x="318" y="185"/>
                    <a:pt x="318" y="185"/>
                    <a:pt x="318" y="185"/>
                  </a:cubicBezTo>
                  <a:cubicBezTo>
                    <a:pt x="318" y="185"/>
                    <a:pt x="315" y="183"/>
                    <a:pt x="315" y="183"/>
                  </a:cubicBezTo>
                  <a:cubicBezTo>
                    <a:pt x="315" y="183"/>
                    <a:pt x="314" y="184"/>
                    <a:pt x="314" y="184"/>
                  </a:cubicBezTo>
                  <a:cubicBezTo>
                    <a:pt x="311" y="183"/>
                    <a:pt x="311" y="183"/>
                    <a:pt x="311" y="183"/>
                  </a:cubicBezTo>
                  <a:cubicBezTo>
                    <a:pt x="311" y="33"/>
                    <a:pt x="311" y="33"/>
                    <a:pt x="311" y="33"/>
                  </a:cubicBezTo>
                  <a:cubicBezTo>
                    <a:pt x="311" y="33"/>
                    <a:pt x="311" y="33"/>
                    <a:pt x="311" y="33"/>
                  </a:cubicBezTo>
                  <a:cubicBezTo>
                    <a:pt x="311" y="33"/>
                    <a:pt x="310" y="33"/>
                    <a:pt x="310" y="33"/>
                  </a:cubicBezTo>
                  <a:cubicBezTo>
                    <a:pt x="310" y="33"/>
                    <a:pt x="310" y="33"/>
                    <a:pt x="310" y="34"/>
                  </a:cubicBezTo>
                  <a:cubicBezTo>
                    <a:pt x="309" y="34"/>
                    <a:pt x="309" y="33"/>
                    <a:pt x="309" y="33"/>
                  </a:cubicBezTo>
                  <a:cubicBezTo>
                    <a:pt x="308" y="33"/>
                    <a:pt x="308" y="33"/>
                    <a:pt x="308" y="32"/>
                  </a:cubicBezTo>
                  <a:cubicBezTo>
                    <a:pt x="307" y="32"/>
                    <a:pt x="307" y="32"/>
                    <a:pt x="307" y="31"/>
                  </a:cubicBezTo>
                  <a:cubicBezTo>
                    <a:pt x="307" y="31"/>
                    <a:pt x="306" y="32"/>
                    <a:pt x="306" y="32"/>
                  </a:cubicBezTo>
                  <a:cubicBezTo>
                    <a:pt x="306" y="32"/>
                    <a:pt x="306" y="31"/>
                    <a:pt x="307" y="31"/>
                  </a:cubicBezTo>
                  <a:cubicBezTo>
                    <a:pt x="306" y="31"/>
                    <a:pt x="305" y="31"/>
                    <a:pt x="305" y="30"/>
                  </a:cubicBezTo>
                  <a:cubicBezTo>
                    <a:pt x="304" y="30"/>
                    <a:pt x="304" y="30"/>
                    <a:pt x="304" y="30"/>
                  </a:cubicBezTo>
                  <a:cubicBezTo>
                    <a:pt x="304" y="30"/>
                    <a:pt x="304" y="30"/>
                    <a:pt x="304" y="30"/>
                  </a:cubicBezTo>
                  <a:cubicBezTo>
                    <a:pt x="304" y="30"/>
                    <a:pt x="304" y="30"/>
                    <a:pt x="304" y="30"/>
                  </a:cubicBezTo>
                  <a:cubicBezTo>
                    <a:pt x="304" y="30"/>
                    <a:pt x="303" y="30"/>
                    <a:pt x="303" y="29"/>
                  </a:cubicBezTo>
                  <a:cubicBezTo>
                    <a:pt x="303" y="29"/>
                    <a:pt x="303" y="29"/>
                    <a:pt x="303" y="29"/>
                  </a:cubicBezTo>
                  <a:cubicBezTo>
                    <a:pt x="303" y="29"/>
                    <a:pt x="303" y="29"/>
                    <a:pt x="303" y="29"/>
                  </a:cubicBezTo>
                  <a:cubicBezTo>
                    <a:pt x="302" y="28"/>
                    <a:pt x="302" y="28"/>
                    <a:pt x="302" y="28"/>
                  </a:cubicBezTo>
                  <a:cubicBezTo>
                    <a:pt x="302" y="28"/>
                    <a:pt x="302" y="28"/>
                    <a:pt x="301" y="28"/>
                  </a:cubicBezTo>
                  <a:cubicBezTo>
                    <a:pt x="301" y="28"/>
                    <a:pt x="301" y="27"/>
                    <a:pt x="301" y="27"/>
                  </a:cubicBezTo>
                  <a:cubicBezTo>
                    <a:pt x="301" y="27"/>
                    <a:pt x="301" y="27"/>
                    <a:pt x="301" y="27"/>
                  </a:cubicBezTo>
                  <a:cubicBezTo>
                    <a:pt x="301" y="26"/>
                    <a:pt x="301" y="26"/>
                    <a:pt x="301" y="26"/>
                  </a:cubicBezTo>
                  <a:cubicBezTo>
                    <a:pt x="300" y="26"/>
                    <a:pt x="300" y="26"/>
                    <a:pt x="300" y="26"/>
                  </a:cubicBezTo>
                  <a:cubicBezTo>
                    <a:pt x="299" y="25"/>
                    <a:pt x="299" y="25"/>
                    <a:pt x="299" y="25"/>
                  </a:cubicBezTo>
                  <a:cubicBezTo>
                    <a:pt x="299" y="25"/>
                    <a:pt x="298" y="25"/>
                    <a:pt x="298" y="25"/>
                  </a:cubicBezTo>
                  <a:cubicBezTo>
                    <a:pt x="297" y="25"/>
                    <a:pt x="297" y="25"/>
                    <a:pt x="297" y="25"/>
                  </a:cubicBezTo>
                  <a:cubicBezTo>
                    <a:pt x="297" y="25"/>
                    <a:pt x="297" y="25"/>
                    <a:pt x="297" y="25"/>
                  </a:cubicBezTo>
                  <a:cubicBezTo>
                    <a:pt x="296" y="25"/>
                    <a:pt x="296" y="25"/>
                    <a:pt x="296" y="25"/>
                  </a:cubicBezTo>
                  <a:cubicBezTo>
                    <a:pt x="296" y="25"/>
                    <a:pt x="295" y="25"/>
                    <a:pt x="295" y="25"/>
                  </a:cubicBezTo>
                  <a:cubicBezTo>
                    <a:pt x="295" y="25"/>
                    <a:pt x="294" y="25"/>
                    <a:pt x="294" y="25"/>
                  </a:cubicBezTo>
                  <a:cubicBezTo>
                    <a:pt x="294" y="25"/>
                    <a:pt x="294" y="24"/>
                    <a:pt x="294" y="24"/>
                  </a:cubicBezTo>
                  <a:cubicBezTo>
                    <a:pt x="294" y="24"/>
                    <a:pt x="293" y="24"/>
                    <a:pt x="293" y="24"/>
                  </a:cubicBezTo>
                  <a:cubicBezTo>
                    <a:pt x="293" y="24"/>
                    <a:pt x="293" y="25"/>
                    <a:pt x="293" y="25"/>
                  </a:cubicBezTo>
                  <a:cubicBezTo>
                    <a:pt x="293" y="25"/>
                    <a:pt x="293" y="25"/>
                    <a:pt x="293" y="25"/>
                  </a:cubicBezTo>
                  <a:cubicBezTo>
                    <a:pt x="292" y="25"/>
                    <a:pt x="292" y="25"/>
                    <a:pt x="291" y="25"/>
                  </a:cubicBezTo>
                  <a:cubicBezTo>
                    <a:pt x="291" y="25"/>
                    <a:pt x="291" y="26"/>
                    <a:pt x="291" y="26"/>
                  </a:cubicBezTo>
                  <a:cubicBezTo>
                    <a:pt x="290" y="26"/>
                    <a:pt x="290" y="26"/>
                    <a:pt x="289" y="26"/>
                  </a:cubicBezTo>
                  <a:cubicBezTo>
                    <a:pt x="289" y="26"/>
                    <a:pt x="289" y="27"/>
                    <a:pt x="289" y="27"/>
                  </a:cubicBezTo>
                  <a:cubicBezTo>
                    <a:pt x="288" y="27"/>
                    <a:pt x="288" y="27"/>
                    <a:pt x="288" y="27"/>
                  </a:cubicBezTo>
                  <a:cubicBezTo>
                    <a:pt x="288" y="27"/>
                    <a:pt x="288" y="27"/>
                    <a:pt x="288" y="27"/>
                  </a:cubicBezTo>
                  <a:cubicBezTo>
                    <a:pt x="287" y="27"/>
                    <a:pt x="286" y="27"/>
                    <a:pt x="285" y="27"/>
                  </a:cubicBezTo>
                  <a:cubicBezTo>
                    <a:pt x="285" y="27"/>
                    <a:pt x="285" y="27"/>
                    <a:pt x="285" y="27"/>
                  </a:cubicBezTo>
                  <a:cubicBezTo>
                    <a:pt x="285" y="27"/>
                    <a:pt x="285" y="27"/>
                    <a:pt x="285" y="27"/>
                  </a:cubicBezTo>
                  <a:cubicBezTo>
                    <a:pt x="284" y="27"/>
                    <a:pt x="283" y="27"/>
                    <a:pt x="282" y="26"/>
                  </a:cubicBezTo>
                  <a:cubicBezTo>
                    <a:pt x="282" y="26"/>
                    <a:pt x="282" y="26"/>
                    <a:pt x="282" y="26"/>
                  </a:cubicBezTo>
                  <a:cubicBezTo>
                    <a:pt x="281" y="26"/>
                    <a:pt x="281" y="26"/>
                    <a:pt x="281" y="26"/>
                  </a:cubicBezTo>
                  <a:cubicBezTo>
                    <a:pt x="281" y="26"/>
                    <a:pt x="281" y="25"/>
                    <a:pt x="281" y="25"/>
                  </a:cubicBezTo>
                  <a:cubicBezTo>
                    <a:pt x="280" y="25"/>
                    <a:pt x="280" y="25"/>
                    <a:pt x="280" y="24"/>
                  </a:cubicBezTo>
                  <a:cubicBezTo>
                    <a:pt x="280" y="24"/>
                    <a:pt x="280" y="24"/>
                    <a:pt x="280" y="24"/>
                  </a:cubicBezTo>
                  <a:cubicBezTo>
                    <a:pt x="280" y="24"/>
                    <a:pt x="279" y="24"/>
                    <a:pt x="279" y="24"/>
                  </a:cubicBezTo>
                  <a:cubicBezTo>
                    <a:pt x="279" y="25"/>
                    <a:pt x="278" y="25"/>
                    <a:pt x="278" y="25"/>
                  </a:cubicBezTo>
                  <a:cubicBezTo>
                    <a:pt x="278" y="25"/>
                    <a:pt x="278" y="25"/>
                    <a:pt x="278" y="25"/>
                  </a:cubicBezTo>
                  <a:cubicBezTo>
                    <a:pt x="278" y="25"/>
                    <a:pt x="278" y="25"/>
                    <a:pt x="278" y="25"/>
                  </a:cubicBezTo>
                  <a:cubicBezTo>
                    <a:pt x="278" y="24"/>
                    <a:pt x="278" y="24"/>
                    <a:pt x="278" y="24"/>
                  </a:cubicBezTo>
                  <a:cubicBezTo>
                    <a:pt x="277" y="23"/>
                    <a:pt x="276" y="23"/>
                    <a:pt x="275" y="23"/>
                  </a:cubicBezTo>
                  <a:cubicBezTo>
                    <a:pt x="274" y="23"/>
                    <a:pt x="273" y="23"/>
                    <a:pt x="272" y="23"/>
                  </a:cubicBezTo>
                  <a:cubicBezTo>
                    <a:pt x="272" y="24"/>
                    <a:pt x="271" y="24"/>
                    <a:pt x="270" y="24"/>
                  </a:cubicBezTo>
                  <a:cubicBezTo>
                    <a:pt x="270" y="24"/>
                    <a:pt x="270" y="23"/>
                    <a:pt x="269" y="23"/>
                  </a:cubicBezTo>
                  <a:cubicBezTo>
                    <a:pt x="269" y="24"/>
                    <a:pt x="269" y="24"/>
                    <a:pt x="269" y="25"/>
                  </a:cubicBezTo>
                  <a:cubicBezTo>
                    <a:pt x="269" y="25"/>
                    <a:pt x="269" y="24"/>
                    <a:pt x="269" y="24"/>
                  </a:cubicBezTo>
                  <a:cubicBezTo>
                    <a:pt x="269" y="23"/>
                    <a:pt x="269" y="23"/>
                    <a:pt x="268" y="23"/>
                  </a:cubicBezTo>
                  <a:cubicBezTo>
                    <a:pt x="268" y="23"/>
                    <a:pt x="267" y="23"/>
                    <a:pt x="267" y="23"/>
                  </a:cubicBezTo>
                  <a:cubicBezTo>
                    <a:pt x="266" y="23"/>
                    <a:pt x="266" y="22"/>
                    <a:pt x="265" y="22"/>
                  </a:cubicBezTo>
                  <a:cubicBezTo>
                    <a:pt x="265" y="22"/>
                    <a:pt x="265" y="23"/>
                    <a:pt x="265" y="23"/>
                  </a:cubicBezTo>
                  <a:cubicBezTo>
                    <a:pt x="264" y="24"/>
                    <a:pt x="263" y="24"/>
                    <a:pt x="263" y="25"/>
                  </a:cubicBezTo>
                  <a:cubicBezTo>
                    <a:pt x="262" y="26"/>
                    <a:pt x="262" y="26"/>
                    <a:pt x="261" y="27"/>
                  </a:cubicBezTo>
                  <a:cubicBezTo>
                    <a:pt x="261" y="27"/>
                    <a:pt x="260" y="27"/>
                    <a:pt x="260" y="28"/>
                  </a:cubicBezTo>
                  <a:cubicBezTo>
                    <a:pt x="260" y="29"/>
                    <a:pt x="260" y="30"/>
                    <a:pt x="260" y="30"/>
                  </a:cubicBezTo>
                  <a:cubicBezTo>
                    <a:pt x="260" y="31"/>
                    <a:pt x="260" y="32"/>
                    <a:pt x="260" y="32"/>
                  </a:cubicBezTo>
                  <a:cubicBezTo>
                    <a:pt x="261" y="33"/>
                    <a:pt x="261" y="35"/>
                    <a:pt x="262" y="36"/>
                  </a:cubicBezTo>
                  <a:cubicBezTo>
                    <a:pt x="262" y="36"/>
                    <a:pt x="262" y="37"/>
                    <a:pt x="262" y="37"/>
                  </a:cubicBezTo>
                  <a:cubicBezTo>
                    <a:pt x="262" y="37"/>
                    <a:pt x="262" y="37"/>
                    <a:pt x="262" y="38"/>
                  </a:cubicBezTo>
                  <a:cubicBezTo>
                    <a:pt x="262" y="38"/>
                    <a:pt x="262" y="38"/>
                    <a:pt x="262" y="38"/>
                  </a:cubicBezTo>
                  <a:cubicBezTo>
                    <a:pt x="262" y="38"/>
                    <a:pt x="262" y="38"/>
                    <a:pt x="262" y="38"/>
                  </a:cubicBezTo>
                  <a:cubicBezTo>
                    <a:pt x="262" y="38"/>
                    <a:pt x="262" y="38"/>
                    <a:pt x="262" y="38"/>
                  </a:cubicBezTo>
                  <a:cubicBezTo>
                    <a:pt x="262" y="37"/>
                    <a:pt x="262" y="37"/>
                    <a:pt x="261" y="37"/>
                  </a:cubicBezTo>
                  <a:cubicBezTo>
                    <a:pt x="261" y="36"/>
                    <a:pt x="261" y="36"/>
                    <a:pt x="261" y="36"/>
                  </a:cubicBezTo>
                  <a:cubicBezTo>
                    <a:pt x="261" y="35"/>
                    <a:pt x="261" y="35"/>
                    <a:pt x="260" y="35"/>
                  </a:cubicBezTo>
                  <a:cubicBezTo>
                    <a:pt x="260" y="33"/>
                    <a:pt x="259" y="31"/>
                    <a:pt x="260" y="29"/>
                  </a:cubicBezTo>
                  <a:cubicBezTo>
                    <a:pt x="260" y="28"/>
                    <a:pt x="260" y="27"/>
                    <a:pt x="260" y="26"/>
                  </a:cubicBezTo>
                  <a:cubicBezTo>
                    <a:pt x="260" y="26"/>
                    <a:pt x="261" y="25"/>
                    <a:pt x="261" y="24"/>
                  </a:cubicBezTo>
                  <a:cubicBezTo>
                    <a:pt x="261" y="24"/>
                    <a:pt x="262" y="23"/>
                    <a:pt x="262" y="22"/>
                  </a:cubicBezTo>
                  <a:cubicBezTo>
                    <a:pt x="262" y="22"/>
                    <a:pt x="262" y="22"/>
                    <a:pt x="262" y="22"/>
                  </a:cubicBezTo>
                  <a:cubicBezTo>
                    <a:pt x="263" y="22"/>
                    <a:pt x="263" y="21"/>
                    <a:pt x="263" y="21"/>
                  </a:cubicBezTo>
                  <a:cubicBezTo>
                    <a:pt x="263" y="21"/>
                    <a:pt x="263" y="20"/>
                    <a:pt x="263" y="20"/>
                  </a:cubicBezTo>
                  <a:cubicBezTo>
                    <a:pt x="263" y="20"/>
                    <a:pt x="262" y="21"/>
                    <a:pt x="262" y="21"/>
                  </a:cubicBezTo>
                  <a:cubicBezTo>
                    <a:pt x="262" y="21"/>
                    <a:pt x="262" y="20"/>
                    <a:pt x="262" y="21"/>
                  </a:cubicBezTo>
                  <a:cubicBezTo>
                    <a:pt x="261" y="21"/>
                    <a:pt x="261" y="21"/>
                    <a:pt x="261" y="21"/>
                  </a:cubicBezTo>
                  <a:cubicBezTo>
                    <a:pt x="261" y="20"/>
                    <a:pt x="261" y="20"/>
                    <a:pt x="261" y="20"/>
                  </a:cubicBezTo>
                  <a:cubicBezTo>
                    <a:pt x="261" y="20"/>
                    <a:pt x="261" y="19"/>
                    <a:pt x="261" y="19"/>
                  </a:cubicBezTo>
                  <a:cubicBezTo>
                    <a:pt x="261" y="19"/>
                    <a:pt x="261" y="19"/>
                    <a:pt x="261" y="19"/>
                  </a:cubicBezTo>
                  <a:cubicBezTo>
                    <a:pt x="261" y="19"/>
                    <a:pt x="261" y="19"/>
                    <a:pt x="261" y="19"/>
                  </a:cubicBezTo>
                  <a:cubicBezTo>
                    <a:pt x="260" y="19"/>
                    <a:pt x="260" y="19"/>
                    <a:pt x="260" y="19"/>
                  </a:cubicBezTo>
                  <a:cubicBezTo>
                    <a:pt x="259" y="19"/>
                    <a:pt x="259" y="19"/>
                    <a:pt x="259" y="19"/>
                  </a:cubicBezTo>
                  <a:cubicBezTo>
                    <a:pt x="259" y="19"/>
                    <a:pt x="259" y="19"/>
                    <a:pt x="259" y="19"/>
                  </a:cubicBezTo>
                  <a:cubicBezTo>
                    <a:pt x="258" y="20"/>
                    <a:pt x="258" y="20"/>
                    <a:pt x="258" y="21"/>
                  </a:cubicBezTo>
                  <a:cubicBezTo>
                    <a:pt x="258" y="21"/>
                    <a:pt x="258" y="22"/>
                    <a:pt x="258" y="23"/>
                  </a:cubicBezTo>
                  <a:cubicBezTo>
                    <a:pt x="258" y="23"/>
                    <a:pt x="258" y="24"/>
                    <a:pt x="257" y="24"/>
                  </a:cubicBezTo>
                  <a:cubicBezTo>
                    <a:pt x="257" y="25"/>
                    <a:pt x="257" y="25"/>
                    <a:pt x="256" y="25"/>
                  </a:cubicBezTo>
                  <a:cubicBezTo>
                    <a:pt x="256" y="25"/>
                    <a:pt x="256" y="26"/>
                    <a:pt x="256" y="26"/>
                  </a:cubicBezTo>
                  <a:cubicBezTo>
                    <a:pt x="256" y="26"/>
                    <a:pt x="255" y="26"/>
                    <a:pt x="255" y="26"/>
                  </a:cubicBezTo>
                  <a:cubicBezTo>
                    <a:pt x="255" y="26"/>
                    <a:pt x="255" y="26"/>
                    <a:pt x="255" y="26"/>
                  </a:cubicBezTo>
                  <a:cubicBezTo>
                    <a:pt x="256" y="25"/>
                    <a:pt x="256" y="25"/>
                    <a:pt x="256" y="24"/>
                  </a:cubicBezTo>
                  <a:cubicBezTo>
                    <a:pt x="257" y="24"/>
                    <a:pt x="257" y="23"/>
                    <a:pt x="257" y="23"/>
                  </a:cubicBezTo>
                  <a:cubicBezTo>
                    <a:pt x="258" y="22"/>
                    <a:pt x="258" y="21"/>
                    <a:pt x="258" y="21"/>
                  </a:cubicBezTo>
                  <a:cubicBezTo>
                    <a:pt x="258" y="21"/>
                    <a:pt x="257" y="20"/>
                    <a:pt x="258" y="20"/>
                  </a:cubicBezTo>
                  <a:cubicBezTo>
                    <a:pt x="258" y="20"/>
                    <a:pt x="258" y="20"/>
                    <a:pt x="258" y="19"/>
                  </a:cubicBezTo>
                  <a:cubicBezTo>
                    <a:pt x="258" y="19"/>
                    <a:pt x="258" y="19"/>
                    <a:pt x="258" y="18"/>
                  </a:cubicBezTo>
                  <a:cubicBezTo>
                    <a:pt x="258" y="18"/>
                    <a:pt x="258" y="18"/>
                    <a:pt x="258" y="18"/>
                  </a:cubicBezTo>
                  <a:cubicBezTo>
                    <a:pt x="258" y="18"/>
                    <a:pt x="258" y="18"/>
                    <a:pt x="258" y="18"/>
                  </a:cubicBezTo>
                  <a:cubicBezTo>
                    <a:pt x="257" y="18"/>
                    <a:pt x="257" y="17"/>
                    <a:pt x="257" y="17"/>
                  </a:cubicBezTo>
                  <a:cubicBezTo>
                    <a:pt x="256" y="17"/>
                    <a:pt x="254" y="17"/>
                    <a:pt x="253" y="17"/>
                  </a:cubicBezTo>
                  <a:cubicBezTo>
                    <a:pt x="253" y="17"/>
                    <a:pt x="253" y="17"/>
                    <a:pt x="252" y="17"/>
                  </a:cubicBezTo>
                  <a:cubicBezTo>
                    <a:pt x="252" y="17"/>
                    <a:pt x="252" y="17"/>
                    <a:pt x="252" y="17"/>
                  </a:cubicBezTo>
                  <a:cubicBezTo>
                    <a:pt x="252" y="17"/>
                    <a:pt x="252" y="17"/>
                    <a:pt x="252" y="17"/>
                  </a:cubicBezTo>
                  <a:cubicBezTo>
                    <a:pt x="252" y="17"/>
                    <a:pt x="251" y="17"/>
                    <a:pt x="251" y="17"/>
                  </a:cubicBezTo>
                  <a:cubicBezTo>
                    <a:pt x="251" y="18"/>
                    <a:pt x="251" y="18"/>
                    <a:pt x="250" y="18"/>
                  </a:cubicBezTo>
                  <a:cubicBezTo>
                    <a:pt x="250" y="18"/>
                    <a:pt x="250" y="18"/>
                    <a:pt x="250" y="18"/>
                  </a:cubicBezTo>
                  <a:cubicBezTo>
                    <a:pt x="249" y="19"/>
                    <a:pt x="248" y="19"/>
                    <a:pt x="248" y="19"/>
                  </a:cubicBezTo>
                  <a:cubicBezTo>
                    <a:pt x="247" y="19"/>
                    <a:pt x="247" y="20"/>
                    <a:pt x="247" y="20"/>
                  </a:cubicBezTo>
                  <a:cubicBezTo>
                    <a:pt x="247" y="20"/>
                    <a:pt x="247" y="20"/>
                    <a:pt x="246" y="21"/>
                  </a:cubicBezTo>
                  <a:cubicBezTo>
                    <a:pt x="246" y="21"/>
                    <a:pt x="246" y="21"/>
                    <a:pt x="246" y="21"/>
                  </a:cubicBezTo>
                  <a:cubicBezTo>
                    <a:pt x="246" y="22"/>
                    <a:pt x="245" y="22"/>
                    <a:pt x="245" y="21"/>
                  </a:cubicBezTo>
                  <a:cubicBezTo>
                    <a:pt x="245" y="21"/>
                    <a:pt x="245" y="21"/>
                    <a:pt x="245" y="21"/>
                  </a:cubicBezTo>
                  <a:cubicBezTo>
                    <a:pt x="246" y="20"/>
                    <a:pt x="246" y="20"/>
                    <a:pt x="246" y="20"/>
                  </a:cubicBezTo>
                  <a:cubicBezTo>
                    <a:pt x="246" y="20"/>
                    <a:pt x="246" y="20"/>
                    <a:pt x="246" y="19"/>
                  </a:cubicBezTo>
                  <a:cubicBezTo>
                    <a:pt x="246" y="19"/>
                    <a:pt x="246" y="19"/>
                    <a:pt x="247" y="18"/>
                  </a:cubicBezTo>
                  <a:cubicBezTo>
                    <a:pt x="247" y="18"/>
                    <a:pt x="247" y="18"/>
                    <a:pt x="246" y="18"/>
                  </a:cubicBezTo>
                  <a:cubicBezTo>
                    <a:pt x="247" y="18"/>
                    <a:pt x="247" y="17"/>
                    <a:pt x="247" y="17"/>
                  </a:cubicBezTo>
                  <a:cubicBezTo>
                    <a:pt x="247" y="17"/>
                    <a:pt x="247" y="17"/>
                    <a:pt x="247" y="17"/>
                  </a:cubicBezTo>
                  <a:cubicBezTo>
                    <a:pt x="247" y="17"/>
                    <a:pt x="247" y="17"/>
                    <a:pt x="247" y="17"/>
                  </a:cubicBezTo>
                  <a:cubicBezTo>
                    <a:pt x="247" y="17"/>
                    <a:pt x="246" y="17"/>
                    <a:pt x="246" y="17"/>
                  </a:cubicBezTo>
                  <a:cubicBezTo>
                    <a:pt x="246" y="17"/>
                    <a:pt x="246" y="17"/>
                    <a:pt x="245" y="17"/>
                  </a:cubicBezTo>
                  <a:cubicBezTo>
                    <a:pt x="245" y="18"/>
                    <a:pt x="245" y="18"/>
                    <a:pt x="244" y="18"/>
                  </a:cubicBezTo>
                  <a:cubicBezTo>
                    <a:pt x="244" y="19"/>
                    <a:pt x="244" y="19"/>
                    <a:pt x="244" y="19"/>
                  </a:cubicBezTo>
                  <a:cubicBezTo>
                    <a:pt x="244" y="19"/>
                    <a:pt x="244" y="19"/>
                    <a:pt x="244" y="19"/>
                  </a:cubicBezTo>
                  <a:cubicBezTo>
                    <a:pt x="244" y="19"/>
                    <a:pt x="243" y="19"/>
                    <a:pt x="243" y="19"/>
                  </a:cubicBezTo>
                  <a:cubicBezTo>
                    <a:pt x="243" y="19"/>
                    <a:pt x="243" y="19"/>
                    <a:pt x="243" y="19"/>
                  </a:cubicBezTo>
                  <a:cubicBezTo>
                    <a:pt x="242" y="19"/>
                    <a:pt x="242" y="19"/>
                    <a:pt x="242" y="18"/>
                  </a:cubicBezTo>
                  <a:cubicBezTo>
                    <a:pt x="241" y="18"/>
                    <a:pt x="241" y="18"/>
                    <a:pt x="240" y="18"/>
                  </a:cubicBezTo>
                  <a:cubicBezTo>
                    <a:pt x="240" y="18"/>
                    <a:pt x="239" y="18"/>
                    <a:pt x="238" y="18"/>
                  </a:cubicBezTo>
                  <a:cubicBezTo>
                    <a:pt x="238" y="18"/>
                    <a:pt x="238" y="18"/>
                    <a:pt x="239" y="17"/>
                  </a:cubicBezTo>
                  <a:cubicBezTo>
                    <a:pt x="239" y="17"/>
                    <a:pt x="239" y="16"/>
                    <a:pt x="239" y="16"/>
                  </a:cubicBezTo>
                  <a:cubicBezTo>
                    <a:pt x="239" y="16"/>
                    <a:pt x="239" y="16"/>
                    <a:pt x="238" y="16"/>
                  </a:cubicBezTo>
                  <a:cubicBezTo>
                    <a:pt x="237" y="16"/>
                    <a:pt x="237" y="16"/>
                    <a:pt x="236" y="16"/>
                  </a:cubicBezTo>
                  <a:cubicBezTo>
                    <a:pt x="236" y="16"/>
                    <a:pt x="235" y="16"/>
                    <a:pt x="234" y="16"/>
                  </a:cubicBezTo>
                  <a:cubicBezTo>
                    <a:pt x="234" y="15"/>
                    <a:pt x="235" y="15"/>
                    <a:pt x="235" y="15"/>
                  </a:cubicBezTo>
                  <a:cubicBezTo>
                    <a:pt x="236" y="15"/>
                    <a:pt x="236" y="15"/>
                    <a:pt x="237" y="15"/>
                  </a:cubicBezTo>
                  <a:cubicBezTo>
                    <a:pt x="237" y="15"/>
                    <a:pt x="237" y="15"/>
                    <a:pt x="237" y="15"/>
                  </a:cubicBezTo>
                  <a:cubicBezTo>
                    <a:pt x="237" y="15"/>
                    <a:pt x="237" y="15"/>
                    <a:pt x="236" y="15"/>
                  </a:cubicBezTo>
                  <a:cubicBezTo>
                    <a:pt x="236" y="15"/>
                    <a:pt x="236" y="15"/>
                    <a:pt x="236" y="14"/>
                  </a:cubicBezTo>
                  <a:cubicBezTo>
                    <a:pt x="235" y="14"/>
                    <a:pt x="235" y="14"/>
                    <a:pt x="235" y="14"/>
                  </a:cubicBezTo>
                  <a:cubicBezTo>
                    <a:pt x="235" y="13"/>
                    <a:pt x="235" y="13"/>
                    <a:pt x="235" y="12"/>
                  </a:cubicBezTo>
                  <a:cubicBezTo>
                    <a:pt x="235" y="12"/>
                    <a:pt x="236" y="11"/>
                    <a:pt x="236" y="11"/>
                  </a:cubicBezTo>
                  <a:cubicBezTo>
                    <a:pt x="236" y="11"/>
                    <a:pt x="236" y="10"/>
                    <a:pt x="236" y="10"/>
                  </a:cubicBezTo>
                  <a:cubicBezTo>
                    <a:pt x="236" y="10"/>
                    <a:pt x="236" y="10"/>
                    <a:pt x="236" y="10"/>
                  </a:cubicBezTo>
                  <a:cubicBezTo>
                    <a:pt x="235" y="10"/>
                    <a:pt x="234" y="9"/>
                    <a:pt x="233" y="9"/>
                  </a:cubicBezTo>
                  <a:cubicBezTo>
                    <a:pt x="233" y="9"/>
                    <a:pt x="233" y="10"/>
                    <a:pt x="233" y="10"/>
                  </a:cubicBezTo>
                  <a:cubicBezTo>
                    <a:pt x="233" y="10"/>
                    <a:pt x="233" y="10"/>
                    <a:pt x="233" y="9"/>
                  </a:cubicBezTo>
                  <a:cubicBezTo>
                    <a:pt x="232" y="9"/>
                    <a:pt x="232" y="9"/>
                    <a:pt x="231" y="9"/>
                  </a:cubicBezTo>
                  <a:cubicBezTo>
                    <a:pt x="231" y="8"/>
                    <a:pt x="230" y="8"/>
                    <a:pt x="229" y="8"/>
                  </a:cubicBezTo>
                  <a:cubicBezTo>
                    <a:pt x="229" y="8"/>
                    <a:pt x="229" y="9"/>
                    <a:pt x="228" y="9"/>
                  </a:cubicBezTo>
                  <a:cubicBezTo>
                    <a:pt x="227" y="9"/>
                    <a:pt x="226" y="9"/>
                    <a:pt x="225" y="9"/>
                  </a:cubicBezTo>
                  <a:cubicBezTo>
                    <a:pt x="225" y="10"/>
                    <a:pt x="224" y="10"/>
                    <a:pt x="224" y="11"/>
                  </a:cubicBezTo>
                  <a:cubicBezTo>
                    <a:pt x="224" y="11"/>
                    <a:pt x="223" y="11"/>
                    <a:pt x="223" y="11"/>
                  </a:cubicBezTo>
                  <a:cubicBezTo>
                    <a:pt x="223" y="11"/>
                    <a:pt x="223" y="11"/>
                    <a:pt x="223" y="11"/>
                  </a:cubicBezTo>
                  <a:cubicBezTo>
                    <a:pt x="223" y="11"/>
                    <a:pt x="223" y="11"/>
                    <a:pt x="223" y="11"/>
                  </a:cubicBezTo>
                  <a:cubicBezTo>
                    <a:pt x="223" y="11"/>
                    <a:pt x="222" y="11"/>
                    <a:pt x="222" y="11"/>
                  </a:cubicBezTo>
                  <a:cubicBezTo>
                    <a:pt x="222" y="12"/>
                    <a:pt x="222" y="12"/>
                    <a:pt x="221" y="12"/>
                  </a:cubicBezTo>
                  <a:cubicBezTo>
                    <a:pt x="221" y="12"/>
                    <a:pt x="221" y="12"/>
                    <a:pt x="221" y="12"/>
                  </a:cubicBezTo>
                  <a:cubicBezTo>
                    <a:pt x="221" y="12"/>
                    <a:pt x="220" y="12"/>
                    <a:pt x="221" y="12"/>
                  </a:cubicBezTo>
                  <a:cubicBezTo>
                    <a:pt x="220" y="12"/>
                    <a:pt x="220" y="12"/>
                    <a:pt x="220" y="12"/>
                  </a:cubicBezTo>
                  <a:cubicBezTo>
                    <a:pt x="220" y="11"/>
                    <a:pt x="220" y="11"/>
                    <a:pt x="220" y="11"/>
                  </a:cubicBezTo>
                  <a:cubicBezTo>
                    <a:pt x="221" y="11"/>
                    <a:pt x="221" y="11"/>
                    <a:pt x="221" y="10"/>
                  </a:cubicBezTo>
                  <a:cubicBezTo>
                    <a:pt x="221" y="10"/>
                    <a:pt x="220" y="10"/>
                    <a:pt x="220" y="10"/>
                  </a:cubicBezTo>
                  <a:cubicBezTo>
                    <a:pt x="220" y="10"/>
                    <a:pt x="220" y="9"/>
                    <a:pt x="220" y="9"/>
                  </a:cubicBezTo>
                  <a:cubicBezTo>
                    <a:pt x="220" y="9"/>
                    <a:pt x="220" y="9"/>
                    <a:pt x="220" y="9"/>
                  </a:cubicBezTo>
                  <a:cubicBezTo>
                    <a:pt x="220" y="8"/>
                    <a:pt x="220" y="8"/>
                    <a:pt x="220" y="7"/>
                  </a:cubicBezTo>
                  <a:cubicBezTo>
                    <a:pt x="220" y="7"/>
                    <a:pt x="220" y="6"/>
                    <a:pt x="220" y="6"/>
                  </a:cubicBezTo>
                  <a:cubicBezTo>
                    <a:pt x="220" y="6"/>
                    <a:pt x="220" y="6"/>
                    <a:pt x="220" y="6"/>
                  </a:cubicBezTo>
                  <a:cubicBezTo>
                    <a:pt x="220" y="6"/>
                    <a:pt x="220" y="6"/>
                    <a:pt x="220" y="6"/>
                  </a:cubicBezTo>
                  <a:cubicBezTo>
                    <a:pt x="219" y="5"/>
                    <a:pt x="219" y="5"/>
                    <a:pt x="218" y="5"/>
                  </a:cubicBezTo>
                  <a:cubicBezTo>
                    <a:pt x="218" y="5"/>
                    <a:pt x="217" y="4"/>
                    <a:pt x="217" y="4"/>
                  </a:cubicBezTo>
                  <a:cubicBezTo>
                    <a:pt x="217" y="4"/>
                    <a:pt x="217" y="4"/>
                    <a:pt x="217" y="4"/>
                  </a:cubicBezTo>
                  <a:cubicBezTo>
                    <a:pt x="217" y="4"/>
                    <a:pt x="217" y="5"/>
                    <a:pt x="217" y="5"/>
                  </a:cubicBezTo>
                  <a:cubicBezTo>
                    <a:pt x="218" y="5"/>
                    <a:pt x="218" y="5"/>
                    <a:pt x="217" y="5"/>
                  </a:cubicBezTo>
                  <a:cubicBezTo>
                    <a:pt x="217" y="5"/>
                    <a:pt x="217" y="5"/>
                    <a:pt x="217" y="5"/>
                  </a:cubicBezTo>
                  <a:cubicBezTo>
                    <a:pt x="217" y="5"/>
                    <a:pt x="216" y="4"/>
                    <a:pt x="216" y="4"/>
                  </a:cubicBezTo>
                  <a:cubicBezTo>
                    <a:pt x="216" y="4"/>
                    <a:pt x="216" y="5"/>
                    <a:pt x="216" y="5"/>
                  </a:cubicBezTo>
                  <a:cubicBezTo>
                    <a:pt x="216" y="5"/>
                    <a:pt x="216" y="5"/>
                    <a:pt x="216" y="5"/>
                  </a:cubicBezTo>
                  <a:cubicBezTo>
                    <a:pt x="216" y="6"/>
                    <a:pt x="217" y="6"/>
                    <a:pt x="217" y="6"/>
                  </a:cubicBezTo>
                  <a:cubicBezTo>
                    <a:pt x="216" y="7"/>
                    <a:pt x="216" y="7"/>
                    <a:pt x="216" y="7"/>
                  </a:cubicBezTo>
                  <a:cubicBezTo>
                    <a:pt x="216" y="7"/>
                    <a:pt x="216" y="6"/>
                    <a:pt x="216" y="6"/>
                  </a:cubicBezTo>
                  <a:cubicBezTo>
                    <a:pt x="215" y="7"/>
                    <a:pt x="215" y="7"/>
                    <a:pt x="214" y="8"/>
                  </a:cubicBezTo>
                  <a:cubicBezTo>
                    <a:pt x="214" y="8"/>
                    <a:pt x="214" y="9"/>
                    <a:pt x="214" y="9"/>
                  </a:cubicBezTo>
                  <a:cubicBezTo>
                    <a:pt x="214" y="10"/>
                    <a:pt x="214" y="10"/>
                    <a:pt x="213" y="10"/>
                  </a:cubicBezTo>
                  <a:cubicBezTo>
                    <a:pt x="213" y="10"/>
                    <a:pt x="213" y="10"/>
                    <a:pt x="213" y="10"/>
                  </a:cubicBezTo>
                  <a:cubicBezTo>
                    <a:pt x="212" y="10"/>
                    <a:pt x="212" y="10"/>
                    <a:pt x="211" y="10"/>
                  </a:cubicBezTo>
                  <a:cubicBezTo>
                    <a:pt x="211" y="10"/>
                    <a:pt x="211" y="11"/>
                    <a:pt x="211" y="10"/>
                  </a:cubicBezTo>
                  <a:cubicBezTo>
                    <a:pt x="211" y="10"/>
                    <a:pt x="211" y="10"/>
                    <a:pt x="211" y="10"/>
                  </a:cubicBezTo>
                  <a:cubicBezTo>
                    <a:pt x="211" y="10"/>
                    <a:pt x="211" y="10"/>
                    <a:pt x="211" y="10"/>
                  </a:cubicBezTo>
                  <a:cubicBezTo>
                    <a:pt x="211" y="9"/>
                    <a:pt x="211" y="10"/>
                    <a:pt x="211" y="9"/>
                  </a:cubicBezTo>
                  <a:cubicBezTo>
                    <a:pt x="210" y="9"/>
                    <a:pt x="210" y="9"/>
                    <a:pt x="210" y="9"/>
                  </a:cubicBezTo>
                  <a:cubicBezTo>
                    <a:pt x="210" y="9"/>
                    <a:pt x="210" y="9"/>
                    <a:pt x="210" y="9"/>
                  </a:cubicBezTo>
                  <a:cubicBezTo>
                    <a:pt x="210" y="9"/>
                    <a:pt x="210" y="9"/>
                    <a:pt x="210" y="9"/>
                  </a:cubicBezTo>
                  <a:cubicBezTo>
                    <a:pt x="210" y="9"/>
                    <a:pt x="210" y="9"/>
                    <a:pt x="210" y="9"/>
                  </a:cubicBezTo>
                  <a:cubicBezTo>
                    <a:pt x="211" y="9"/>
                    <a:pt x="211" y="9"/>
                    <a:pt x="211" y="9"/>
                  </a:cubicBezTo>
                  <a:cubicBezTo>
                    <a:pt x="211" y="9"/>
                    <a:pt x="211" y="9"/>
                    <a:pt x="211" y="9"/>
                  </a:cubicBezTo>
                  <a:cubicBezTo>
                    <a:pt x="211" y="9"/>
                    <a:pt x="211" y="8"/>
                    <a:pt x="211" y="8"/>
                  </a:cubicBezTo>
                  <a:cubicBezTo>
                    <a:pt x="211" y="8"/>
                    <a:pt x="211" y="8"/>
                    <a:pt x="211" y="8"/>
                  </a:cubicBezTo>
                  <a:cubicBezTo>
                    <a:pt x="210" y="8"/>
                    <a:pt x="210" y="8"/>
                    <a:pt x="210" y="8"/>
                  </a:cubicBezTo>
                  <a:cubicBezTo>
                    <a:pt x="210" y="8"/>
                    <a:pt x="210" y="8"/>
                    <a:pt x="210" y="8"/>
                  </a:cubicBezTo>
                  <a:cubicBezTo>
                    <a:pt x="210" y="8"/>
                    <a:pt x="210" y="8"/>
                    <a:pt x="211" y="8"/>
                  </a:cubicBezTo>
                  <a:cubicBezTo>
                    <a:pt x="211" y="8"/>
                    <a:pt x="211" y="8"/>
                    <a:pt x="211" y="8"/>
                  </a:cubicBezTo>
                  <a:cubicBezTo>
                    <a:pt x="211" y="7"/>
                    <a:pt x="212" y="7"/>
                    <a:pt x="212" y="7"/>
                  </a:cubicBezTo>
                  <a:cubicBezTo>
                    <a:pt x="212" y="7"/>
                    <a:pt x="212" y="7"/>
                    <a:pt x="213" y="7"/>
                  </a:cubicBezTo>
                  <a:cubicBezTo>
                    <a:pt x="213" y="7"/>
                    <a:pt x="213" y="7"/>
                    <a:pt x="213" y="6"/>
                  </a:cubicBezTo>
                  <a:cubicBezTo>
                    <a:pt x="213" y="6"/>
                    <a:pt x="213" y="6"/>
                    <a:pt x="213" y="6"/>
                  </a:cubicBezTo>
                  <a:cubicBezTo>
                    <a:pt x="213" y="6"/>
                    <a:pt x="213" y="6"/>
                    <a:pt x="213" y="5"/>
                  </a:cubicBezTo>
                  <a:cubicBezTo>
                    <a:pt x="214" y="5"/>
                    <a:pt x="214" y="5"/>
                    <a:pt x="214" y="5"/>
                  </a:cubicBezTo>
                  <a:cubicBezTo>
                    <a:pt x="214" y="5"/>
                    <a:pt x="214" y="5"/>
                    <a:pt x="214" y="5"/>
                  </a:cubicBezTo>
                  <a:cubicBezTo>
                    <a:pt x="214" y="5"/>
                    <a:pt x="214" y="5"/>
                    <a:pt x="214" y="5"/>
                  </a:cubicBezTo>
                  <a:cubicBezTo>
                    <a:pt x="214" y="4"/>
                    <a:pt x="214" y="4"/>
                    <a:pt x="214" y="4"/>
                  </a:cubicBezTo>
                  <a:cubicBezTo>
                    <a:pt x="214" y="3"/>
                    <a:pt x="214" y="3"/>
                    <a:pt x="214" y="3"/>
                  </a:cubicBezTo>
                  <a:cubicBezTo>
                    <a:pt x="214" y="3"/>
                    <a:pt x="214" y="3"/>
                    <a:pt x="213" y="3"/>
                  </a:cubicBezTo>
                  <a:cubicBezTo>
                    <a:pt x="213" y="3"/>
                    <a:pt x="213" y="3"/>
                    <a:pt x="213" y="3"/>
                  </a:cubicBezTo>
                  <a:cubicBezTo>
                    <a:pt x="213" y="3"/>
                    <a:pt x="212" y="3"/>
                    <a:pt x="212" y="2"/>
                  </a:cubicBezTo>
                  <a:cubicBezTo>
                    <a:pt x="212" y="2"/>
                    <a:pt x="211" y="3"/>
                    <a:pt x="211" y="3"/>
                  </a:cubicBezTo>
                  <a:cubicBezTo>
                    <a:pt x="211" y="3"/>
                    <a:pt x="211" y="3"/>
                    <a:pt x="210" y="3"/>
                  </a:cubicBezTo>
                  <a:cubicBezTo>
                    <a:pt x="210" y="3"/>
                    <a:pt x="211" y="3"/>
                    <a:pt x="211" y="2"/>
                  </a:cubicBezTo>
                  <a:cubicBezTo>
                    <a:pt x="211" y="2"/>
                    <a:pt x="211" y="2"/>
                    <a:pt x="211" y="2"/>
                  </a:cubicBezTo>
                  <a:cubicBezTo>
                    <a:pt x="210" y="2"/>
                    <a:pt x="210" y="2"/>
                    <a:pt x="210" y="1"/>
                  </a:cubicBezTo>
                  <a:cubicBezTo>
                    <a:pt x="210" y="1"/>
                    <a:pt x="210" y="1"/>
                    <a:pt x="210" y="1"/>
                  </a:cubicBezTo>
                  <a:cubicBezTo>
                    <a:pt x="210" y="1"/>
                    <a:pt x="210" y="1"/>
                    <a:pt x="209" y="1"/>
                  </a:cubicBezTo>
                  <a:cubicBezTo>
                    <a:pt x="209" y="1"/>
                    <a:pt x="208" y="1"/>
                    <a:pt x="208" y="1"/>
                  </a:cubicBezTo>
                  <a:cubicBezTo>
                    <a:pt x="208" y="1"/>
                    <a:pt x="207" y="0"/>
                    <a:pt x="207" y="0"/>
                  </a:cubicBezTo>
                  <a:cubicBezTo>
                    <a:pt x="207" y="0"/>
                    <a:pt x="207" y="0"/>
                    <a:pt x="207" y="0"/>
                  </a:cubicBezTo>
                  <a:cubicBezTo>
                    <a:pt x="205" y="1"/>
                    <a:pt x="204" y="3"/>
                    <a:pt x="203" y="5"/>
                  </a:cubicBezTo>
                  <a:cubicBezTo>
                    <a:pt x="202" y="7"/>
                    <a:pt x="200" y="9"/>
                    <a:pt x="198" y="10"/>
                  </a:cubicBezTo>
                  <a:cubicBezTo>
                    <a:pt x="197" y="10"/>
                    <a:pt x="196" y="10"/>
                    <a:pt x="196" y="10"/>
                  </a:cubicBezTo>
                  <a:cubicBezTo>
                    <a:pt x="195" y="10"/>
                    <a:pt x="195" y="11"/>
                    <a:pt x="195" y="11"/>
                  </a:cubicBezTo>
                  <a:cubicBezTo>
                    <a:pt x="195" y="11"/>
                    <a:pt x="195" y="11"/>
                    <a:pt x="194" y="11"/>
                  </a:cubicBezTo>
                  <a:cubicBezTo>
                    <a:pt x="194" y="10"/>
                    <a:pt x="193" y="11"/>
                    <a:pt x="193" y="11"/>
                  </a:cubicBezTo>
                  <a:cubicBezTo>
                    <a:pt x="192" y="11"/>
                    <a:pt x="192" y="11"/>
                    <a:pt x="191" y="11"/>
                  </a:cubicBezTo>
                  <a:cubicBezTo>
                    <a:pt x="191" y="11"/>
                    <a:pt x="191" y="11"/>
                    <a:pt x="191" y="11"/>
                  </a:cubicBezTo>
                  <a:cubicBezTo>
                    <a:pt x="191" y="11"/>
                    <a:pt x="190" y="11"/>
                    <a:pt x="190" y="11"/>
                  </a:cubicBezTo>
                  <a:cubicBezTo>
                    <a:pt x="190" y="11"/>
                    <a:pt x="189" y="11"/>
                    <a:pt x="189" y="12"/>
                  </a:cubicBezTo>
                  <a:cubicBezTo>
                    <a:pt x="189" y="12"/>
                    <a:pt x="189" y="12"/>
                    <a:pt x="189" y="12"/>
                  </a:cubicBezTo>
                  <a:cubicBezTo>
                    <a:pt x="190" y="13"/>
                    <a:pt x="190" y="13"/>
                    <a:pt x="190" y="13"/>
                  </a:cubicBezTo>
                  <a:cubicBezTo>
                    <a:pt x="189" y="13"/>
                    <a:pt x="189" y="12"/>
                    <a:pt x="189" y="12"/>
                  </a:cubicBezTo>
                  <a:cubicBezTo>
                    <a:pt x="189" y="11"/>
                    <a:pt x="189" y="11"/>
                    <a:pt x="188" y="11"/>
                  </a:cubicBezTo>
                  <a:cubicBezTo>
                    <a:pt x="189" y="10"/>
                    <a:pt x="189" y="10"/>
                    <a:pt x="190" y="10"/>
                  </a:cubicBezTo>
                  <a:cubicBezTo>
                    <a:pt x="189" y="10"/>
                    <a:pt x="188" y="10"/>
                    <a:pt x="187" y="10"/>
                  </a:cubicBezTo>
                  <a:cubicBezTo>
                    <a:pt x="186" y="11"/>
                    <a:pt x="186" y="12"/>
                    <a:pt x="185" y="12"/>
                  </a:cubicBezTo>
                  <a:cubicBezTo>
                    <a:pt x="185" y="13"/>
                    <a:pt x="185" y="13"/>
                    <a:pt x="184" y="13"/>
                  </a:cubicBezTo>
                  <a:cubicBezTo>
                    <a:pt x="184" y="13"/>
                    <a:pt x="184" y="14"/>
                    <a:pt x="184" y="14"/>
                  </a:cubicBezTo>
                  <a:cubicBezTo>
                    <a:pt x="184" y="14"/>
                    <a:pt x="184" y="14"/>
                    <a:pt x="184" y="14"/>
                  </a:cubicBezTo>
                  <a:cubicBezTo>
                    <a:pt x="184" y="14"/>
                    <a:pt x="185" y="14"/>
                    <a:pt x="185" y="15"/>
                  </a:cubicBezTo>
                  <a:cubicBezTo>
                    <a:pt x="185" y="15"/>
                    <a:pt x="185" y="16"/>
                    <a:pt x="185" y="16"/>
                  </a:cubicBezTo>
                  <a:cubicBezTo>
                    <a:pt x="186" y="17"/>
                    <a:pt x="186" y="17"/>
                    <a:pt x="187" y="17"/>
                  </a:cubicBezTo>
                  <a:cubicBezTo>
                    <a:pt x="187" y="17"/>
                    <a:pt x="187" y="17"/>
                    <a:pt x="187" y="17"/>
                  </a:cubicBezTo>
                  <a:cubicBezTo>
                    <a:pt x="188" y="16"/>
                    <a:pt x="188" y="16"/>
                    <a:pt x="189" y="17"/>
                  </a:cubicBezTo>
                  <a:cubicBezTo>
                    <a:pt x="189" y="17"/>
                    <a:pt x="188" y="17"/>
                    <a:pt x="188" y="17"/>
                  </a:cubicBezTo>
                  <a:cubicBezTo>
                    <a:pt x="187" y="17"/>
                    <a:pt x="187" y="17"/>
                    <a:pt x="187" y="17"/>
                  </a:cubicBezTo>
                  <a:cubicBezTo>
                    <a:pt x="186" y="18"/>
                    <a:pt x="186" y="18"/>
                    <a:pt x="186" y="17"/>
                  </a:cubicBezTo>
                  <a:cubicBezTo>
                    <a:pt x="185" y="18"/>
                    <a:pt x="185" y="18"/>
                    <a:pt x="185" y="19"/>
                  </a:cubicBezTo>
                  <a:cubicBezTo>
                    <a:pt x="185" y="19"/>
                    <a:pt x="185" y="20"/>
                    <a:pt x="185" y="20"/>
                  </a:cubicBezTo>
                  <a:cubicBezTo>
                    <a:pt x="185" y="21"/>
                    <a:pt x="185" y="21"/>
                    <a:pt x="185" y="22"/>
                  </a:cubicBezTo>
                  <a:cubicBezTo>
                    <a:pt x="184" y="21"/>
                    <a:pt x="184" y="20"/>
                    <a:pt x="185" y="19"/>
                  </a:cubicBezTo>
                  <a:cubicBezTo>
                    <a:pt x="184" y="20"/>
                    <a:pt x="184" y="20"/>
                    <a:pt x="183" y="20"/>
                  </a:cubicBezTo>
                  <a:cubicBezTo>
                    <a:pt x="184" y="19"/>
                    <a:pt x="185" y="18"/>
                    <a:pt x="185" y="17"/>
                  </a:cubicBezTo>
                  <a:cubicBezTo>
                    <a:pt x="184" y="17"/>
                    <a:pt x="184" y="17"/>
                    <a:pt x="183" y="17"/>
                  </a:cubicBezTo>
                  <a:cubicBezTo>
                    <a:pt x="184" y="17"/>
                    <a:pt x="184" y="17"/>
                    <a:pt x="184" y="17"/>
                  </a:cubicBezTo>
                  <a:cubicBezTo>
                    <a:pt x="185" y="16"/>
                    <a:pt x="185" y="15"/>
                    <a:pt x="184" y="15"/>
                  </a:cubicBezTo>
                  <a:cubicBezTo>
                    <a:pt x="184" y="15"/>
                    <a:pt x="184" y="15"/>
                    <a:pt x="184" y="15"/>
                  </a:cubicBezTo>
                  <a:cubicBezTo>
                    <a:pt x="184" y="15"/>
                    <a:pt x="183" y="15"/>
                    <a:pt x="183" y="15"/>
                  </a:cubicBezTo>
                  <a:cubicBezTo>
                    <a:pt x="183" y="15"/>
                    <a:pt x="183" y="15"/>
                    <a:pt x="183" y="16"/>
                  </a:cubicBezTo>
                  <a:cubicBezTo>
                    <a:pt x="181" y="17"/>
                    <a:pt x="180" y="18"/>
                    <a:pt x="179" y="19"/>
                  </a:cubicBezTo>
                  <a:cubicBezTo>
                    <a:pt x="178" y="20"/>
                    <a:pt x="178" y="20"/>
                    <a:pt x="177" y="21"/>
                  </a:cubicBezTo>
                  <a:cubicBezTo>
                    <a:pt x="176" y="21"/>
                    <a:pt x="175" y="22"/>
                    <a:pt x="175" y="22"/>
                  </a:cubicBezTo>
                  <a:cubicBezTo>
                    <a:pt x="174" y="22"/>
                    <a:pt x="173" y="22"/>
                    <a:pt x="173" y="22"/>
                  </a:cubicBezTo>
                  <a:cubicBezTo>
                    <a:pt x="173" y="22"/>
                    <a:pt x="172" y="23"/>
                    <a:pt x="172" y="23"/>
                  </a:cubicBezTo>
                  <a:cubicBezTo>
                    <a:pt x="172" y="23"/>
                    <a:pt x="172" y="23"/>
                    <a:pt x="172" y="22"/>
                  </a:cubicBezTo>
                  <a:cubicBezTo>
                    <a:pt x="172" y="22"/>
                    <a:pt x="172" y="22"/>
                    <a:pt x="172" y="22"/>
                  </a:cubicBezTo>
                  <a:cubicBezTo>
                    <a:pt x="172" y="22"/>
                    <a:pt x="173" y="22"/>
                    <a:pt x="173" y="22"/>
                  </a:cubicBezTo>
                  <a:cubicBezTo>
                    <a:pt x="173" y="22"/>
                    <a:pt x="173" y="22"/>
                    <a:pt x="173" y="21"/>
                  </a:cubicBezTo>
                  <a:cubicBezTo>
                    <a:pt x="172" y="22"/>
                    <a:pt x="172" y="21"/>
                    <a:pt x="171" y="21"/>
                  </a:cubicBezTo>
                  <a:cubicBezTo>
                    <a:pt x="171" y="22"/>
                    <a:pt x="170" y="23"/>
                    <a:pt x="169" y="24"/>
                  </a:cubicBezTo>
                  <a:cubicBezTo>
                    <a:pt x="169" y="24"/>
                    <a:pt x="168" y="25"/>
                    <a:pt x="168" y="26"/>
                  </a:cubicBezTo>
                  <a:cubicBezTo>
                    <a:pt x="168" y="25"/>
                    <a:pt x="169" y="25"/>
                    <a:pt x="169" y="26"/>
                  </a:cubicBezTo>
                  <a:cubicBezTo>
                    <a:pt x="170" y="26"/>
                    <a:pt x="170" y="27"/>
                    <a:pt x="171" y="28"/>
                  </a:cubicBezTo>
                  <a:cubicBezTo>
                    <a:pt x="170" y="27"/>
                    <a:pt x="169" y="26"/>
                    <a:pt x="168" y="26"/>
                  </a:cubicBezTo>
                  <a:cubicBezTo>
                    <a:pt x="168" y="26"/>
                    <a:pt x="168" y="26"/>
                    <a:pt x="168" y="26"/>
                  </a:cubicBezTo>
                  <a:cubicBezTo>
                    <a:pt x="168" y="26"/>
                    <a:pt x="168" y="26"/>
                    <a:pt x="168" y="26"/>
                  </a:cubicBezTo>
                  <a:cubicBezTo>
                    <a:pt x="168" y="27"/>
                    <a:pt x="167" y="28"/>
                    <a:pt x="166" y="29"/>
                  </a:cubicBezTo>
                  <a:cubicBezTo>
                    <a:pt x="166" y="29"/>
                    <a:pt x="166" y="29"/>
                    <a:pt x="166" y="29"/>
                  </a:cubicBezTo>
                  <a:cubicBezTo>
                    <a:pt x="166" y="30"/>
                    <a:pt x="166" y="30"/>
                    <a:pt x="165" y="30"/>
                  </a:cubicBezTo>
                  <a:cubicBezTo>
                    <a:pt x="165" y="30"/>
                    <a:pt x="165" y="31"/>
                    <a:pt x="164" y="31"/>
                  </a:cubicBezTo>
                  <a:cubicBezTo>
                    <a:pt x="164" y="31"/>
                    <a:pt x="164" y="31"/>
                    <a:pt x="164" y="32"/>
                  </a:cubicBezTo>
                  <a:cubicBezTo>
                    <a:pt x="164" y="32"/>
                    <a:pt x="164" y="32"/>
                    <a:pt x="164" y="32"/>
                  </a:cubicBezTo>
                  <a:cubicBezTo>
                    <a:pt x="164" y="32"/>
                    <a:pt x="164" y="32"/>
                    <a:pt x="164" y="32"/>
                  </a:cubicBezTo>
                  <a:cubicBezTo>
                    <a:pt x="164" y="32"/>
                    <a:pt x="164" y="32"/>
                    <a:pt x="164" y="32"/>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4"/>
                    <a:pt x="164" y="34"/>
                    <a:pt x="164" y="34"/>
                  </a:cubicBezTo>
                  <a:cubicBezTo>
                    <a:pt x="164" y="34"/>
                    <a:pt x="164" y="34"/>
                    <a:pt x="164" y="34"/>
                  </a:cubicBezTo>
                  <a:cubicBezTo>
                    <a:pt x="164" y="34"/>
                    <a:pt x="164" y="34"/>
                    <a:pt x="164" y="34"/>
                  </a:cubicBezTo>
                  <a:cubicBezTo>
                    <a:pt x="164" y="34"/>
                    <a:pt x="164" y="34"/>
                    <a:pt x="164" y="34"/>
                  </a:cubicBezTo>
                  <a:cubicBezTo>
                    <a:pt x="164" y="34"/>
                    <a:pt x="163" y="35"/>
                    <a:pt x="163" y="35"/>
                  </a:cubicBezTo>
                  <a:cubicBezTo>
                    <a:pt x="163" y="35"/>
                    <a:pt x="164" y="35"/>
                    <a:pt x="164" y="35"/>
                  </a:cubicBezTo>
                  <a:cubicBezTo>
                    <a:pt x="164" y="35"/>
                    <a:pt x="164" y="36"/>
                    <a:pt x="164" y="36"/>
                  </a:cubicBezTo>
                  <a:cubicBezTo>
                    <a:pt x="164" y="36"/>
                    <a:pt x="164" y="36"/>
                    <a:pt x="164" y="36"/>
                  </a:cubicBezTo>
                  <a:cubicBezTo>
                    <a:pt x="164" y="36"/>
                    <a:pt x="164" y="36"/>
                    <a:pt x="164" y="36"/>
                  </a:cubicBezTo>
                  <a:cubicBezTo>
                    <a:pt x="164" y="37"/>
                    <a:pt x="164" y="37"/>
                    <a:pt x="164" y="37"/>
                  </a:cubicBezTo>
                  <a:cubicBezTo>
                    <a:pt x="164" y="37"/>
                    <a:pt x="163" y="37"/>
                    <a:pt x="163" y="37"/>
                  </a:cubicBezTo>
                  <a:cubicBezTo>
                    <a:pt x="163" y="37"/>
                    <a:pt x="164" y="37"/>
                    <a:pt x="164" y="37"/>
                  </a:cubicBezTo>
                  <a:cubicBezTo>
                    <a:pt x="164" y="37"/>
                    <a:pt x="164" y="37"/>
                    <a:pt x="164" y="37"/>
                  </a:cubicBezTo>
                  <a:cubicBezTo>
                    <a:pt x="163" y="38"/>
                    <a:pt x="163" y="39"/>
                    <a:pt x="163" y="39"/>
                  </a:cubicBezTo>
                  <a:cubicBezTo>
                    <a:pt x="163" y="40"/>
                    <a:pt x="162" y="40"/>
                    <a:pt x="162" y="41"/>
                  </a:cubicBezTo>
                  <a:cubicBezTo>
                    <a:pt x="161" y="42"/>
                    <a:pt x="160" y="44"/>
                    <a:pt x="158" y="45"/>
                  </a:cubicBezTo>
                  <a:cubicBezTo>
                    <a:pt x="157" y="46"/>
                    <a:pt x="155" y="47"/>
                    <a:pt x="153" y="47"/>
                  </a:cubicBezTo>
                  <a:cubicBezTo>
                    <a:pt x="154" y="48"/>
                    <a:pt x="154" y="48"/>
                    <a:pt x="154" y="48"/>
                  </a:cubicBezTo>
                  <a:cubicBezTo>
                    <a:pt x="152" y="47"/>
                    <a:pt x="151" y="48"/>
                    <a:pt x="149" y="48"/>
                  </a:cubicBezTo>
                  <a:cubicBezTo>
                    <a:pt x="147" y="49"/>
                    <a:pt x="145" y="48"/>
                    <a:pt x="143" y="48"/>
                  </a:cubicBezTo>
                  <a:cubicBezTo>
                    <a:pt x="143" y="48"/>
                    <a:pt x="143" y="48"/>
                    <a:pt x="142" y="48"/>
                  </a:cubicBezTo>
                  <a:cubicBezTo>
                    <a:pt x="142" y="48"/>
                    <a:pt x="142" y="48"/>
                    <a:pt x="142" y="49"/>
                  </a:cubicBezTo>
                  <a:cubicBezTo>
                    <a:pt x="143" y="50"/>
                    <a:pt x="143" y="52"/>
                    <a:pt x="142" y="54"/>
                  </a:cubicBezTo>
                  <a:cubicBezTo>
                    <a:pt x="142" y="55"/>
                    <a:pt x="141" y="56"/>
                    <a:pt x="140" y="57"/>
                  </a:cubicBezTo>
                  <a:cubicBezTo>
                    <a:pt x="140" y="58"/>
                    <a:pt x="140" y="58"/>
                    <a:pt x="139" y="58"/>
                  </a:cubicBezTo>
                  <a:cubicBezTo>
                    <a:pt x="141" y="58"/>
                    <a:pt x="142" y="58"/>
                    <a:pt x="143" y="59"/>
                  </a:cubicBezTo>
                  <a:cubicBezTo>
                    <a:pt x="144" y="60"/>
                    <a:pt x="144" y="62"/>
                    <a:pt x="145" y="62"/>
                  </a:cubicBezTo>
                  <a:cubicBezTo>
                    <a:pt x="146" y="63"/>
                    <a:pt x="146" y="63"/>
                    <a:pt x="147" y="63"/>
                  </a:cubicBezTo>
                  <a:cubicBezTo>
                    <a:pt x="148" y="63"/>
                    <a:pt x="149" y="64"/>
                    <a:pt x="150" y="65"/>
                  </a:cubicBezTo>
                  <a:cubicBezTo>
                    <a:pt x="151" y="66"/>
                    <a:pt x="152" y="67"/>
                    <a:pt x="153" y="68"/>
                  </a:cubicBezTo>
                  <a:cubicBezTo>
                    <a:pt x="153" y="68"/>
                    <a:pt x="153" y="68"/>
                    <a:pt x="153" y="68"/>
                  </a:cubicBezTo>
                  <a:cubicBezTo>
                    <a:pt x="154" y="68"/>
                    <a:pt x="154" y="69"/>
                    <a:pt x="154" y="69"/>
                  </a:cubicBezTo>
                  <a:cubicBezTo>
                    <a:pt x="155" y="70"/>
                    <a:pt x="156" y="70"/>
                    <a:pt x="157" y="71"/>
                  </a:cubicBezTo>
                  <a:cubicBezTo>
                    <a:pt x="157" y="71"/>
                    <a:pt x="157" y="72"/>
                    <a:pt x="158" y="73"/>
                  </a:cubicBezTo>
                  <a:cubicBezTo>
                    <a:pt x="158" y="73"/>
                    <a:pt x="158" y="73"/>
                    <a:pt x="158" y="73"/>
                  </a:cubicBezTo>
                  <a:cubicBezTo>
                    <a:pt x="158" y="73"/>
                    <a:pt x="158" y="73"/>
                    <a:pt x="158" y="74"/>
                  </a:cubicBezTo>
                  <a:cubicBezTo>
                    <a:pt x="158" y="74"/>
                    <a:pt x="158" y="74"/>
                    <a:pt x="158" y="74"/>
                  </a:cubicBezTo>
                  <a:cubicBezTo>
                    <a:pt x="158" y="74"/>
                    <a:pt x="159" y="74"/>
                    <a:pt x="159" y="75"/>
                  </a:cubicBezTo>
                  <a:cubicBezTo>
                    <a:pt x="159" y="75"/>
                    <a:pt x="159" y="75"/>
                    <a:pt x="159" y="75"/>
                  </a:cubicBezTo>
                  <a:cubicBezTo>
                    <a:pt x="158" y="76"/>
                    <a:pt x="159" y="77"/>
                    <a:pt x="159" y="77"/>
                  </a:cubicBezTo>
                  <a:cubicBezTo>
                    <a:pt x="159" y="78"/>
                    <a:pt x="159" y="78"/>
                    <a:pt x="159" y="78"/>
                  </a:cubicBezTo>
                  <a:cubicBezTo>
                    <a:pt x="159" y="78"/>
                    <a:pt x="159" y="78"/>
                    <a:pt x="159" y="78"/>
                  </a:cubicBezTo>
                  <a:cubicBezTo>
                    <a:pt x="159" y="78"/>
                    <a:pt x="159" y="78"/>
                    <a:pt x="159" y="78"/>
                  </a:cubicBezTo>
                  <a:cubicBezTo>
                    <a:pt x="160" y="78"/>
                    <a:pt x="160" y="79"/>
                    <a:pt x="160" y="79"/>
                  </a:cubicBezTo>
                  <a:cubicBezTo>
                    <a:pt x="160" y="79"/>
                    <a:pt x="161" y="79"/>
                    <a:pt x="161" y="79"/>
                  </a:cubicBezTo>
                  <a:cubicBezTo>
                    <a:pt x="161" y="79"/>
                    <a:pt x="161" y="79"/>
                    <a:pt x="161" y="79"/>
                  </a:cubicBezTo>
                  <a:cubicBezTo>
                    <a:pt x="160" y="80"/>
                    <a:pt x="160" y="79"/>
                    <a:pt x="160" y="79"/>
                  </a:cubicBezTo>
                  <a:cubicBezTo>
                    <a:pt x="160" y="79"/>
                    <a:pt x="160" y="79"/>
                    <a:pt x="159" y="79"/>
                  </a:cubicBezTo>
                  <a:cubicBezTo>
                    <a:pt x="159" y="80"/>
                    <a:pt x="160" y="80"/>
                    <a:pt x="160" y="80"/>
                  </a:cubicBezTo>
                  <a:cubicBezTo>
                    <a:pt x="160" y="80"/>
                    <a:pt x="160" y="80"/>
                    <a:pt x="160" y="80"/>
                  </a:cubicBezTo>
                  <a:cubicBezTo>
                    <a:pt x="161" y="80"/>
                    <a:pt x="161" y="80"/>
                    <a:pt x="162" y="80"/>
                  </a:cubicBezTo>
                  <a:cubicBezTo>
                    <a:pt x="162" y="80"/>
                    <a:pt x="162" y="81"/>
                    <a:pt x="163" y="81"/>
                  </a:cubicBezTo>
                  <a:cubicBezTo>
                    <a:pt x="163" y="81"/>
                    <a:pt x="163" y="81"/>
                    <a:pt x="164" y="81"/>
                  </a:cubicBezTo>
                  <a:cubicBezTo>
                    <a:pt x="164" y="81"/>
                    <a:pt x="164" y="81"/>
                    <a:pt x="164" y="81"/>
                  </a:cubicBezTo>
                  <a:cubicBezTo>
                    <a:pt x="164" y="81"/>
                    <a:pt x="165" y="81"/>
                    <a:pt x="165" y="81"/>
                  </a:cubicBezTo>
                  <a:cubicBezTo>
                    <a:pt x="165" y="81"/>
                    <a:pt x="166" y="81"/>
                    <a:pt x="166" y="81"/>
                  </a:cubicBezTo>
                  <a:cubicBezTo>
                    <a:pt x="166" y="81"/>
                    <a:pt x="166" y="81"/>
                    <a:pt x="167" y="81"/>
                  </a:cubicBezTo>
                  <a:cubicBezTo>
                    <a:pt x="167" y="81"/>
                    <a:pt x="167" y="81"/>
                    <a:pt x="167" y="81"/>
                  </a:cubicBezTo>
                  <a:cubicBezTo>
                    <a:pt x="168" y="80"/>
                    <a:pt x="168" y="80"/>
                    <a:pt x="168" y="79"/>
                  </a:cubicBezTo>
                  <a:cubicBezTo>
                    <a:pt x="167" y="79"/>
                    <a:pt x="167" y="79"/>
                    <a:pt x="166" y="79"/>
                  </a:cubicBezTo>
                  <a:cubicBezTo>
                    <a:pt x="166" y="79"/>
                    <a:pt x="167" y="78"/>
                    <a:pt x="167" y="78"/>
                  </a:cubicBezTo>
                  <a:cubicBezTo>
                    <a:pt x="167" y="78"/>
                    <a:pt x="167" y="79"/>
                    <a:pt x="167" y="79"/>
                  </a:cubicBezTo>
                  <a:cubicBezTo>
                    <a:pt x="167" y="79"/>
                    <a:pt x="167" y="79"/>
                    <a:pt x="167" y="79"/>
                  </a:cubicBezTo>
                  <a:cubicBezTo>
                    <a:pt x="168" y="79"/>
                    <a:pt x="168" y="79"/>
                    <a:pt x="168" y="79"/>
                  </a:cubicBezTo>
                  <a:cubicBezTo>
                    <a:pt x="168" y="80"/>
                    <a:pt x="168" y="80"/>
                    <a:pt x="168" y="80"/>
                  </a:cubicBezTo>
                  <a:cubicBezTo>
                    <a:pt x="168" y="81"/>
                    <a:pt x="167" y="81"/>
                    <a:pt x="168" y="82"/>
                  </a:cubicBezTo>
                  <a:cubicBezTo>
                    <a:pt x="169" y="82"/>
                    <a:pt x="170" y="81"/>
                    <a:pt x="171" y="81"/>
                  </a:cubicBezTo>
                  <a:cubicBezTo>
                    <a:pt x="172" y="81"/>
                    <a:pt x="172" y="81"/>
                    <a:pt x="172" y="82"/>
                  </a:cubicBezTo>
                  <a:cubicBezTo>
                    <a:pt x="173" y="81"/>
                    <a:pt x="173" y="82"/>
                    <a:pt x="174" y="82"/>
                  </a:cubicBezTo>
                  <a:cubicBezTo>
                    <a:pt x="174" y="82"/>
                    <a:pt x="174" y="83"/>
                    <a:pt x="173" y="83"/>
                  </a:cubicBezTo>
                  <a:cubicBezTo>
                    <a:pt x="173" y="83"/>
                    <a:pt x="173" y="83"/>
                    <a:pt x="173" y="83"/>
                  </a:cubicBezTo>
                  <a:cubicBezTo>
                    <a:pt x="172" y="83"/>
                    <a:pt x="172" y="84"/>
                    <a:pt x="172" y="84"/>
                  </a:cubicBezTo>
                  <a:cubicBezTo>
                    <a:pt x="172" y="85"/>
                    <a:pt x="172" y="85"/>
                    <a:pt x="172" y="86"/>
                  </a:cubicBezTo>
                  <a:cubicBezTo>
                    <a:pt x="172" y="86"/>
                    <a:pt x="172" y="86"/>
                    <a:pt x="172" y="86"/>
                  </a:cubicBezTo>
                  <a:cubicBezTo>
                    <a:pt x="172" y="86"/>
                    <a:pt x="172" y="87"/>
                    <a:pt x="172" y="87"/>
                  </a:cubicBezTo>
                  <a:cubicBezTo>
                    <a:pt x="172" y="88"/>
                    <a:pt x="173" y="88"/>
                    <a:pt x="174" y="88"/>
                  </a:cubicBezTo>
                  <a:cubicBezTo>
                    <a:pt x="174" y="88"/>
                    <a:pt x="174" y="88"/>
                    <a:pt x="174" y="89"/>
                  </a:cubicBezTo>
                  <a:cubicBezTo>
                    <a:pt x="174" y="89"/>
                    <a:pt x="174" y="89"/>
                    <a:pt x="174" y="89"/>
                  </a:cubicBezTo>
                  <a:cubicBezTo>
                    <a:pt x="174" y="89"/>
                    <a:pt x="174" y="89"/>
                    <a:pt x="174" y="90"/>
                  </a:cubicBezTo>
                  <a:cubicBezTo>
                    <a:pt x="175" y="90"/>
                    <a:pt x="175" y="90"/>
                    <a:pt x="175" y="90"/>
                  </a:cubicBezTo>
                  <a:cubicBezTo>
                    <a:pt x="175" y="90"/>
                    <a:pt x="176" y="89"/>
                    <a:pt x="175" y="89"/>
                  </a:cubicBezTo>
                  <a:cubicBezTo>
                    <a:pt x="176" y="88"/>
                    <a:pt x="176" y="88"/>
                    <a:pt x="177" y="88"/>
                  </a:cubicBezTo>
                  <a:cubicBezTo>
                    <a:pt x="177" y="88"/>
                    <a:pt x="178" y="88"/>
                    <a:pt x="178" y="87"/>
                  </a:cubicBezTo>
                  <a:cubicBezTo>
                    <a:pt x="178" y="87"/>
                    <a:pt x="178" y="87"/>
                    <a:pt x="178" y="87"/>
                  </a:cubicBezTo>
                  <a:cubicBezTo>
                    <a:pt x="178" y="87"/>
                    <a:pt x="179" y="88"/>
                    <a:pt x="179" y="88"/>
                  </a:cubicBezTo>
                  <a:cubicBezTo>
                    <a:pt x="179" y="88"/>
                    <a:pt x="180" y="88"/>
                    <a:pt x="181" y="88"/>
                  </a:cubicBezTo>
                  <a:cubicBezTo>
                    <a:pt x="182" y="88"/>
                    <a:pt x="182" y="88"/>
                    <a:pt x="183" y="87"/>
                  </a:cubicBezTo>
                  <a:cubicBezTo>
                    <a:pt x="184" y="87"/>
                    <a:pt x="184" y="87"/>
                    <a:pt x="185" y="88"/>
                  </a:cubicBezTo>
                  <a:cubicBezTo>
                    <a:pt x="185" y="88"/>
                    <a:pt x="185" y="87"/>
                    <a:pt x="185" y="87"/>
                  </a:cubicBezTo>
                  <a:cubicBezTo>
                    <a:pt x="185" y="87"/>
                    <a:pt x="186" y="87"/>
                    <a:pt x="186" y="87"/>
                  </a:cubicBezTo>
                  <a:cubicBezTo>
                    <a:pt x="186" y="88"/>
                    <a:pt x="186" y="88"/>
                    <a:pt x="186" y="88"/>
                  </a:cubicBezTo>
                  <a:cubicBezTo>
                    <a:pt x="186" y="88"/>
                    <a:pt x="185" y="88"/>
                    <a:pt x="185" y="88"/>
                  </a:cubicBezTo>
                  <a:cubicBezTo>
                    <a:pt x="185" y="88"/>
                    <a:pt x="185" y="88"/>
                    <a:pt x="185" y="88"/>
                  </a:cubicBezTo>
                  <a:cubicBezTo>
                    <a:pt x="185" y="89"/>
                    <a:pt x="184" y="89"/>
                    <a:pt x="184" y="88"/>
                  </a:cubicBezTo>
                  <a:cubicBezTo>
                    <a:pt x="184" y="88"/>
                    <a:pt x="184" y="88"/>
                    <a:pt x="184" y="88"/>
                  </a:cubicBezTo>
                  <a:cubicBezTo>
                    <a:pt x="183" y="88"/>
                    <a:pt x="182" y="88"/>
                    <a:pt x="183" y="89"/>
                  </a:cubicBezTo>
                  <a:cubicBezTo>
                    <a:pt x="183" y="89"/>
                    <a:pt x="183" y="90"/>
                    <a:pt x="183" y="90"/>
                  </a:cubicBezTo>
                  <a:cubicBezTo>
                    <a:pt x="183" y="91"/>
                    <a:pt x="183" y="91"/>
                    <a:pt x="182" y="92"/>
                  </a:cubicBezTo>
                  <a:cubicBezTo>
                    <a:pt x="182" y="92"/>
                    <a:pt x="182" y="92"/>
                    <a:pt x="181" y="92"/>
                  </a:cubicBezTo>
                  <a:cubicBezTo>
                    <a:pt x="180" y="92"/>
                    <a:pt x="179" y="92"/>
                    <a:pt x="178" y="92"/>
                  </a:cubicBezTo>
                  <a:cubicBezTo>
                    <a:pt x="177" y="91"/>
                    <a:pt x="177" y="90"/>
                    <a:pt x="176" y="90"/>
                  </a:cubicBezTo>
                  <a:cubicBezTo>
                    <a:pt x="176" y="90"/>
                    <a:pt x="175" y="90"/>
                    <a:pt x="175" y="91"/>
                  </a:cubicBezTo>
                  <a:cubicBezTo>
                    <a:pt x="174" y="91"/>
                    <a:pt x="174" y="91"/>
                    <a:pt x="173" y="91"/>
                  </a:cubicBezTo>
                  <a:cubicBezTo>
                    <a:pt x="173" y="91"/>
                    <a:pt x="172" y="90"/>
                    <a:pt x="172" y="90"/>
                  </a:cubicBezTo>
                  <a:cubicBezTo>
                    <a:pt x="172" y="90"/>
                    <a:pt x="172" y="89"/>
                    <a:pt x="171" y="89"/>
                  </a:cubicBezTo>
                  <a:cubicBezTo>
                    <a:pt x="171" y="89"/>
                    <a:pt x="171" y="89"/>
                    <a:pt x="171" y="89"/>
                  </a:cubicBezTo>
                  <a:cubicBezTo>
                    <a:pt x="171" y="89"/>
                    <a:pt x="171" y="88"/>
                    <a:pt x="171" y="88"/>
                  </a:cubicBezTo>
                  <a:cubicBezTo>
                    <a:pt x="170" y="88"/>
                    <a:pt x="170" y="88"/>
                    <a:pt x="170" y="88"/>
                  </a:cubicBezTo>
                  <a:cubicBezTo>
                    <a:pt x="170" y="87"/>
                    <a:pt x="170" y="87"/>
                    <a:pt x="170" y="87"/>
                  </a:cubicBezTo>
                  <a:cubicBezTo>
                    <a:pt x="170" y="87"/>
                    <a:pt x="170" y="86"/>
                    <a:pt x="171" y="86"/>
                  </a:cubicBezTo>
                  <a:cubicBezTo>
                    <a:pt x="171" y="86"/>
                    <a:pt x="171" y="86"/>
                    <a:pt x="171" y="86"/>
                  </a:cubicBezTo>
                  <a:cubicBezTo>
                    <a:pt x="171" y="85"/>
                    <a:pt x="170" y="85"/>
                    <a:pt x="170" y="85"/>
                  </a:cubicBezTo>
                  <a:cubicBezTo>
                    <a:pt x="170" y="85"/>
                    <a:pt x="170" y="85"/>
                    <a:pt x="170" y="84"/>
                  </a:cubicBezTo>
                  <a:cubicBezTo>
                    <a:pt x="169" y="84"/>
                    <a:pt x="169" y="83"/>
                    <a:pt x="169" y="83"/>
                  </a:cubicBezTo>
                  <a:cubicBezTo>
                    <a:pt x="169" y="83"/>
                    <a:pt x="169" y="83"/>
                    <a:pt x="169" y="83"/>
                  </a:cubicBezTo>
                  <a:cubicBezTo>
                    <a:pt x="168" y="83"/>
                    <a:pt x="168" y="83"/>
                    <a:pt x="168" y="83"/>
                  </a:cubicBezTo>
                  <a:cubicBezTo>
                    <a:pt x="168" y="83"/>
                    <a:pt x="168" y="83"/>
                    <a:pt x="168" y="83"/>
                  </a:cubicBezTo>
                  <a:cubicBezTo>
                    <a:pt x="168" y="83"/>
                    <a:pt x="167" y="83"/>
                    <a:pt x="167" y="83"/>
                  </a:cubicBezTo>
                  <a:cubicBezTo>
                    <a:pt x="167" y="83"/>
                    <a:pt x="167" y="83"/>
                    <a:pt x="167" y="83"/>
                  </a:cubicBezTo>
                  <a:cubicBezTo>
                    <a:pt x="167" y="83"/>
                    <a:pt x="167" y="83"/>
                    <a:pt x="167" y="84"/>
                  </a:cubicBezTo>
                  <a:cubicBezTo>
                    <a:pt x="167" y="84"/>
                    <a:pt x="167" y="84"/>
                    <a:pt x="167" y="84"/>
                  </a:cubicBezTo>
                  <a:cubicBezTo>
                    <a:pt x="167" y="84"/>
                    <a:pt x="167" y="84"/>
                    <a:pt x="167" y="84"/>
                  </a:cubicBezTo>
                  <a:cubicBezTo>
                    <a:pt x="167" y="85"/>
                    <a:pt x="167" y="85"/>
                    <a:pt x="167" y="85"/>
                  </a:cubicBezTo>
                  <a:cubicBezTo>
                    <a:pt x="167" y="85"/>
                    <a:pt x="167" y="86"/>
                    <a:pt x="168" y="86"/>
                  </a:cubicBezTo>
                  <a:cubicBezTo>
                    <a:pt x="168" y="86"/>
                    <a:pt x="168" y="86"/>
                    <a:pt x="168" y="86"/>
                  </a:cubicBezTo>
                  <a:cubicBezTo>
                    <a:pt x="169" y="86"/>
                    <a:pt x="169" y="87"/>
                    <a:pt x="170" y="87"/>
                  </a:cubicBezTo>
                  <a:cubicBezTo>
                    <a:pt x="170" y="87"/>
                    <a:pt x="170" y="88"/>
                    <a:pt x="170" y="88"/>
                  </a:cubicBezTo>
                  <a:cubicBezTo>
                    <a:pt x="170" y="88"/>
                    <a:pt x="171" y="89"/>
                    <a:pt x="171" y="89"/>
                  </a:cubicBezTo>
                  <a:cubicBezTo>
                    <a:pt x="171" y="89"/>
                    <a:pt x="171" y="90"/>
                    <a:pt x="171" y="90"/>
                  </a:cubicBezTo>
                  <a:cubicBezTo>
                    <a:pt x="172" y="90"/>
                    <a:pt x="172" y="91"/>
                    <a:pt x="172" y="91"/>
                  </a:cubicBezTo>
                  <a:cubicBezTo>
                    <a:pt x="172" y="91"/>
                    <a:pt x="172" y="92"/>
                    <a:pt x="172" y="92"/>
                  </a:cubicBezTo>
                  <a:cubicBezTo>
                    <a:pt x="172" y="92"/>
                    <a:pt x="172" y="92"/>
                    <a:pt x="172" y="92"/>
                  </a:cubicBezTo>
                  <a:cubicBezTo>
                    <a:pt x="173" y="92"/>
                    <a:pt x="173" y="92"/>
                    <a:pt x="174" y="92"/>
                  </a:cubicBezTo>
                  <a:cubicBezTo>
                    <a:pt x="175" y="92"/>
                    <a:pt x="177" y="93"/>
                    <a:pt x="177" y="94"/>
                  </a:cubicBezTo>
                  <a:cubicBezTo>
                    <a:pt x="177" y="94"/>
                    <a:pt x="177" y="94"/>
                    <a:pt x="177" y="94"/>
                  </a:cubicBezTo>
                  <a:cubicBezTo>
                    <a:pt x="177" y="95"/>
                    <a:pt x="177" y="95"/>
                    <a:pt x="177" y="95"/>
                  </a:cubicBezTo>
                  <a:cubicBezTo>
                    <a:pt x="177" y="95"/>
                    <a:pt x="177" y="96"/>
                    <a:pt x="177" y="96"/>
                  </a:cubicBezTo>
                  <a:cubicBezTo>
                    <a:pt x="176" y="96"/>
                    <a:pt x="177" y="96"/>
                    <a:pt x="177" y="95"/>
                  </a:cubicBezTo>
                  <a:cubicBezTo>
                    <a:pt x="177" y="95"/>
                    <a:pt x="177" y="95"/>
                    <a:pt x="177" y="95"/>
                  </a:cubicBezTo>
                  <a:cubicBezTo>
                    <a:pt x="177" y="95"/>
                    <a:pt x="176" y="95"/>
                    <a:pt x="176" y="95"/>
                  </a:cubicBezTo>
                  <a:cubicBezTo>
                    <a:pt x="176" y="95"/>
                    <a:pt x="175" y="95"/>
                    <a:pt x="175" y="94"/>
                  </a:cubicBezTo>
                  <a:cubicBezTo>
                    <a:pt x="175" y="94"/>
                    <a:pt x="175" y="94"/>
                    <a:pt x="174" y="94"/>
                  </a:cubicBezTo>
                  <a:cubicBezTo>
                    <a:pt x="174" y="94"/>
                    <a:pt x="174" y="94"/>
                    <a:pt x="174" y="95"/>
                  </a:cubicBezTo>
                  <a:cubicBezTo>
                    <a:pt x="173" y="96"/>
                    <a:pt x="173" y="97"/>
                    <a:pt x="172" y="99"/>
                  </a:cubicBezTo>
                  <a:cubicBezTo>
                    <a:pt x="172" y="99"/>
                    <a:pt x="171" y="99"/>
                    <a:pt x="171" y="98"/>
                  </a:cubicBezTo>
                  <a:cubicBezTo>
                    <a:pt x="171" y="98"/>
                    <a:pt x="172" y="98"/>
                    <a:pt x="172" y="98"/>
                  </a:cubicBezTo>
                  <a:cubicBezTo>
                    <a:pt x="171" y="98"/>
                    <a:pt x="171" y="97"/>
                    <a:pt x="170" y="97"/>
                  </a:cubicBezTo>
                  <a:cubicBezTo>
                    <a:pt x="170" y="97"/>
                    <a:pt x="169" y="98"/>
                    <a:pt x="169" y="98"/>
                  </a:cubicBezTo>
                  <a:cubicBezTo>
                    <a:pt x="168" y="98"/>
                    <a:pt x="167" y="97"/>
                    <a:pt x="166" y="98"/>
                  </a:cubicBezTo>
                  <a:cubicBezTo>
                    <a:pt x="166" y="97"/>
                    <a:pt x="166" y="97"/>
                    <a:pt x="166" y="97"/>
                  </a:cubicBezTo>
                  <a:cubicBezTo>
                    <a:pt x="165" y="97"/>
                    <a:pt x="165" y="97"/>
                    <a:pt x="165" y="97"/>
                  </a:cubicBezTo>
                  <a:cubicBezTo>
                    <a:pt x="164" y="97"/>
                    <a:pt x="163" y="97"/>
                    <a:pt x="163" y="97"/>
                  </a:cubicBezTo>
                  <a:cubicBezTo>
                    <a:pt x="161" y="97"/>
                    <a:pt x="160" y="97"/>
                    <a:pt x="159" y="98"/>
                  </a:cubicBezTo>
                  <a:cubicBezTo>
                    <a:pt x="159" y="97"/>
                    <a:pt x="159" y="97"/>
                    <a:pt x="159" y="97"/>
                  </a:cubicBezTo>
                  <a:cubicBezTo>
                    <a:pt x="158" y="96"/>
                    <a:pt x="158" y="96"/>
                    <a:pt x="158" y="96"/>
                  </a:cubicBezTo>
                  <a:cubicBezTo>
                    <a:pt x="158" y="95"/>
                    <a:pt x="158" y="95"/>
                    <a:pt x="157" y="95"/>
                  </a:cubicBezTo>
                  <a:cubicBezTo>
                    <a:pt x="157" y="95"/>
                    <a:pt x="157" y="95"/>
                    <a:pt x="157" y="95"/>
                  </a:cubicBezTo>
                  <a:cubicBezTo>
                    <a:pt x="157" y="95"/>
                    <a:pt x="158" y="95"/>
                    <a:pt x="158" y="94"/>
                  </a:cubicBezTo>
                  <a:cubicBezTo>
                    <a:pt x="159" y="94"/>
                    <a:pt x="158" y="93"/>
                    <a:pt x="158" y="93"/>
                  </a:cubicBezTo>
                  <a:cubicBezTo>
                    <a:pt x="158" y="92"/>
                    <a:pt x="159" y="91"/>
                    <a:pt x="159" y="90"/>
                  </a:cubicBezTo>
                  <a:cubicBezTo>
                    <a:pt x="159" y="90"/>
                    <a:pt x="159" y="90"/>
                    <a:pt x="159" y="89"/>
                  </a:cubicBezTo>
                  <a:cubicBezTo>
                    <a:pt x="159" y="89"/>
                    <a:pt x="158" y="89"/>
                    <a:pt x="158" y="89"/>
                  </a:cubicBezTo>
                  <a:cubicBezTo>
                    <a:pt x="158" y="89"/>
                    <a:pt x="159" y="89"/>
                    <a:pt x="159" y="89"/>
                  </a:cubicBezTo>
                  <a:cubicBezTo>
                    <a:pt x="158" y="88"/>
                    <a:pt x="157" y="88"/>
                    <a:pt x="156" y="88"/>
                  </a:cubicBezTo>
                  <a:cubicBezTo>
                    <a:pt x="155" y="88"/>
                    <a:pt x="154" y="89"/>
                    <a:pt x="153" y="89"/>
                  </a:cubicBezTo>
                  <a:cubicBezTo>
                    <a:pt x="153" y="89"/>
                    <a:pt x="152" y="90"/>
                    <a:pt x="152" y="90"/>
                  </a:cubicBezTo>
                  <a:cubicBezTo>
                    <a:pt x="151" y="91"/>
                    <a:pt x="151" y="91"/>
                    <a:pt x="151" y="91"/>
                  </a:cubicBezTo>
                  <a:cubicBezTo>
                    <a:pt x="151" y="91"/>
                    <a:pt x="151" y="92"/>
                    <a:pt x="151" y="92"/>
                  </a:cubicBezTo>
                  <a:cubicBezTo>
                    <a:pt x="151" y="92"/>
                    <a:pt x="151" y="92"/>
                    <a:pt x="150" y="92"/>
                  </a:cubicBezTo>
                  <a:cubicBezTo>
                    <a:pt x="150" y="92"/>
                    <a:pt x="150" y="91"/>
                    <a:pt x="150" y="91"/>
                  </a:cubicBezTo>
                  <a:cubicBezTo>
                    <a:pt x="150" y="91"/>
                    <a:pt x="149" y="91"/>
                    <a:pt x="149" y="91"/>
                  </a:cubicBezTo>
                  <a:cubicBezTo>
                    <a:pt x="149" y="91"/>
                    <a:pt x="150" y="91"/>
                    <a:pt x="150" y="91"/>
                  </a:cubicBezTo>
                  <a:cubicBezTo>
                    <a:pt x="150" y="91"/>
                    <a:pt x="149" y="91"/>
                    <a:pt x="149" y="91"/>
                  </a:cubicBezTo>
                  <a:cubicBezTo>
                    <a:pt x="148" y="91"/>
                    <a:pt x="148" y="92"/>
                    <a:pt x="147" y="92"/>
                  </a:cubicBezTo>
                  <a:cubicBezTo>
                    <a:pt x="147" y="92"/>
                    <a:pt x="146" y="92"/>
                    <a:pt x="146" y="92"/>
                  </a:cubicBezTo>
                  <a:cubicBezTo>
                    <a:pt x="146" y="92"/>
                    <a:pt x="146" y="93"/>
                    <a:pt x="146" y="93"/>
                  </a:cubicBezTo>
                  <a:cubicBezTo>
                    <a:pt x="146" y="93"/>
                    <a:pt x="146" y="93"/>
                    <a:pt x="145" y="93"/>
                  </a:cubicBezTo>
                  <a:cubicBezTo>
                    <a:pt x="145" y="93"/>
                    <a:pt x="145" y="94"/>
                    <a:pt x="145" y="94"/>
                  </a:cubicBezTo>
                  <a:cubicBezTo>
                    <a:pt x="145" y="94"/>
                    <a:pt x="145" y="94"/>
                    <a:pt x="145" y="94"/>
                  </a:cubicBezTo>
                  <a:cubicBezTo>
                    <a:pt x="145" y="95"/>
                    <a:pt x="145" y="95"/>
                    <a:pt x="145" y="95"/>
                  </a:cubicBezTo>
                  <a:cubicBezTo>
                    <a:pt x="145" y="95"/>
                    <a:pt x="145" y="95"/>
                    <a:pt x="145" y="95"/>
                  </a:cubicBezTo>
                  <a:cubicBezTo>
                    <a:pt x="145" y="95"/>
                    <a:pt x="146" y="95"/>
                    <a:pt x="146" y="95"/>
                  </a:cubicBezTo>
                  <a:cubicBezTo>
                    <a:pt x="146" y="95"/>
                    <a:pt x="147" y="95"/>
                    <a:pt x="147" y="96"/>
                  </a:cubicBezTo>
                  <a:cubicBezTo>
                    <a:pt x="147" y="96"/>
                    <a:pt x="147" y="96"/>
                    <a:pt x="147" y="96"/>
                  </a:cubicBezTo>
                  <a:cubicBezTo>
                    <a:pt x="147" y="96"/>
                    <a:pt x="147" y="96"/>
                    <a:pt x="147" y="96"/>
                  </a:cubicBezTo>
                  <a:cubicBezTo>
                    <a:pt x="146" y="97"/>
                    <a:pt x="146" y="97"/>
                    <a:pt x="145" y="97"/>
                  </a:cubicBezTo>
                  <a:cubicBezTo>
                    <a:pt x="145" y="97"/>
                    <a:pt x="144" y="97"/>
                    <a:pt x="144" y="96"/>
                  </a:cubicBezTo>
                  <a:cubicBezTo>
                    <a:pt x="144" y="96"/>
                    <a:pt x="143" y="96"/>
                    <a:pt x="143" y="96"/>
                  </a:cubicBezTo>
                  <a:cubicBezTo>
                    <a:pt x="143" y="96"/>
                    <a:pt x="143" y="96"/>
                    <a:pt x="143" y="95"/>
                  </a:cubicBezTo>
                  <a:cubicBezTo>
                    <a:pt x="141" y="96"/>
                    <a:pt x="141" y="97"/>
                    <a:pt x="139" y="97"/>
                  </a:cubicBezTo>
                  <a:cubicBezTo>
                    <a:pt x="139" y="97"/>
                    <a:pt x="139" y="98"/>
                    <a:pt x="139" y="98"/>
                  </a:cubicBezTo>
                  <a:cubicBezTo>
                    <a:pt x="139" y="98"/>
                    <a:pt x="139" y="98"/>
                    <a:pt x="139" y="98"/>
                  </a:cubicBezTo>
                  <a:cubicBezTo>
                    <a:pt x="139" y="98"/>
                    <a:pt x="139" y="98"/>
                    <a:pt x="139" y="98"/>
                  </a:cubicBezTo>
                  <a:cubicBezTo>
                    <a:pt x="139" y="98"/>
                    <a:pt x="138" y="99"/>
                    <a:pt x="138" y="99"/>
                  </a:cubicBezTo>
                  <a:cubicBezTo>
                    <a:pt x="138" y="99"/>
                    <a:pt x="138" y="99"/>
                    <a:pt x="137" y="99"/>
                  </a:cubicBezTo>
                  <a:cubicBezTo>
                    <a:pt x="137" y="99"/>
                    <a:pt x="137" y="99"/>
                    <a:pt x="138" y="99"/>
                  </a:cubicBezTo>
                  <a:cubicBezTo>
                    <a:pt x="138" y="99"/>
                    <a:pt x="138" y="99"/>
                    <a:pt x="138" y="100"/>
                  </a:cubicBezTo>
                  <a:cubicBezTo>
                    <a:pt x="138" y="100"/>
                    <a:pt x="138" y="100"/>
                    <a:pt x="138" y="100"/>
                  </a:cubicBezTo>
                  <a:cubicBezTo>
                    <a:pt x="137" y="100"/>
                    <a:pt x="137" y="101"/>
                    <a:pt x="136" y="101"/>
                  </a:cubicBezTo>
                  <a:cubicBezTo>
                    <a:pt x="136" y="101"/>
                    <a:pt x="135" y="101"/>
                    <a:pt x="135" y="100"/>
                  </a:cubicBezTo>
                  <a:cubicBezTo>
                    <a:pt x="135" y="101"/>
                    <a:pt x="134" y="101"/>
                    <a:pt x="134" y="101"/>
                  </a:cubicBezTo>
                  <a:cubicBezTo>
                    <a:pt x="134" y="101"/>
                    <a:pt x="134" y="101"/>
                    <a:pt x="134" y="101"/>
                  </a:cubicBezTo>
                  <a:cubicBezTo>
                    <a:pt x="134" y="101"/>
                    <a:pt x="134" y="101"/>
                    <a:pt x="134" y="102"/>
                  </a:cubicBezTo>
                  <a:cubicBezTo>
                    <a:pt x="134" y="102"/>
                    <a:pt x="134" y="102"/>
                    <a:pt x="134" y="102"/>
                  </a:cubicBezTo>
                  <a:cubicBezTo>
                    <a:pt x="134" y="102"/>
                    <a:pt x="134" y="102"/>
                    <a:pt x="134" y="102"/>
                  </a:cubicBezTo>
                  <a:cubicBezTo>
                    <a:pt x="134" y="102"/>
                    <a:pt x="134" y="103"/>
                    <a:pt x="134" y="103"/>
                  </a:cubicBezTo>
                  <a:cubicBezTo>
                    <a:pt x="134" y="103"/>
                    <a:pt x="133" y="103"/>
                    <a:pt x="133" y="103"/>
                  </a:cubicBezTo>
                  <a:cubicBezTo>
                    <a:pt x="133" y="103"/>
                    <a:pt x="133" y="103"/>
                    <a:pt x="133" y="103"/>
                  </a:cubicBezTo>
                  <a:cubicBezTo>
                    <a:pt x="133" y="103"/>
                    <a:pt x="132" y="103"/>
                    <a:pt x="132" y="103"/>
                  </a:cubicBezTo>
                  <a:cubicBezTo>
                    <a:pt x="131" y="103"/>
                    <a:pt x="131" y="104"/>
                    <a:pt x="131" y="104"/>
                  </a:cubicBezTo>
                  <a:cubicBezTo>
                    <a:pt x="131" y="104"/>
                    <a:pt x="130" y="104"/>
                    <a:pt x="130" y="104"/>
                  </a:cubicBezTo>
                  <a:cubicBezTo>
                    <a:pt x="130" y="104"/>
                    <a:pt x="130" y="104"/>
                    <a:pt x="130" y="104"/>
                  </a:cubicBezTo>
                  <a:cubicBezTo>
                    <a:pt x="130" y="104"/>
                    <a:pt x="130" y="103"/>
                    <a:pt x="131" y="103"/>
                  </a:cubicBezTo>
                  <a:cubicBezTo>
                    <a:pt x="131" y="103"/>
                    <a:pt x="131" y="103"/>
                    <a:pt x="132" y="103"/>
                  </a:cubicBezTo>
                  <a:cubicBezTo>
                    <a:pt x="132" y="103"/>
                    <a:pt x="133" y="102"/>
                    <a:pt x="133" y="102"/>
                  </a:cubicBezTo>
                  <a:cubicBezTo>
                    <a:pt x="133" y="102"/>
                    <a:pt x="133" y="102"/>
                    <a:pt x="132" y="102"/>
                  </a:cubicBezTo>
                  <a:cubicBezTo>
                    <a:pt x="132" y="102"/>
                    <a:pt x="132" y="102"/>
                    <a:pt x="132" y="102"/>
                  </a:cubicBezTo>
                  <a:cubicBezTo>
                    <a:pt x="132" y="102"/>
                    <a:pt x="131" y="102"/>
                    <a:pt x="131" y="103"/>
                  </a:cubicBezTo>
                  <a:cubicBezTo>
                    <a:pt x="130" y="103"/>
                    <a:pt x="130" y="103"/>
                    <a:pt x="130" y="103"/>
                  </a:cubicBezTo>
                  <a:cubicBezTo>
                    <a:pt x="130" y="104"/>
                    <a:pt x="130" y="104"/>
                    <a:pt x="130" y="104"/>
                  </a:cubicBezTo>
                  <a:cubicBezTo>
                    <a:pt x="130" y="105"/>
                    <a:pt x="130" y="105"/>
                    <a:pt x="131" y="106"/>
                  </a:cubicBezTo>
                  <a:cubicBezTo>
                    <a:pt x="132" y="106"/>
                    <a:pt x="132" y="107"/>
                    <a:pt x="133" y="107"/>
                  </a:cubicBezTo>
                  <a:cubicBezTo>
                    <a:pt x="134" y="108"/>
                    <a:pt x="134" y="108"/>
                    <a:pt x="135" y="108"/>
                  </a:cubicBezTo>
                  <a:cubicBezTo>
                    <a:pt x="136" y="108"/>
                    <a:pt x="137" y="108"/>
                    <a:pt x="138" y="108"/>
                  </a:cubicBezTo>
                  <a:cubicBezTo>
                    <a:pt x="138" y="109"/>
                    <a:pt x="139" y="109"/>
                    <a:pt x="140" y="109"/>
                  </a:cubicBezTo>
                  <a:cubicBezTo>
                    <a:pt x="141" y="109"/>
                    <a:pt x="142" y="110"/>
                    <a:pt x="143" y="110"/>
                  </a:cubicBezTo>
                  <a:cubicBezTo>
                    <a:pt x="143" y="110"/>
                    <a:pt x="144" y="110"/>
                    <a:pt x="144" y="111"/>
                  </a:cubicBezTo>
                  <a:cubicBezTo>
                    <a:pt x="144" y="111"/>
                    <a:pt x="144" y="111"/>
                    <a:pt x="144" y="111"/>
                  </a:cubicBezTo>
                  <a:cubicBezTo>
                    <a:pt x="144" y="112"/>
                    <a:pt x="145" y="112"/>
                    <a:pt x="145" y="112"/>
                  </a:cubicBezTo>
                  <a:cubicBezTo>
                    <a:pt x="145" y="112"/>
                    <a:pt x="146" y="112"/>
                    <a:pt x="146" y="112"/>
                  </a:cubicBezTo>
                  <a:cubicBezTo>
                    <a:pt x="146" y="111"/>
                    <a:pt x="146" y="111"/>
                    <a:pt x="146" y="111"/>
                  </a:cubicBezTo>
                  <a:cubicBezTo>
                    <a:pt x="145" y="111"/>
                    <a:pt x="145" y="110"/>
                    <a:pt x="145" y="110"/>
                  </a:cubicBezTo>
                  <a:cubicBezTo>
                    <a:pt x="145" y="110"/>
                    <a:pt x="145" y="110"/>
                    <a:pt x="146" y="110"/>
                  </a:cubicBezTo>
                  <a:cubicBezTo>
                    <a:pt x="145" y="110"/>
                    <a:pt x="146" y="111"/>
                    <a:pt x="146" y="111"/>
                  </a:cubicBezTo>
                  <a:cubicBezTo>
                    <a:pt x="146" y="111"/>
                    <a:pt x="147" y="111"/>
                    <a:pt x="147" y="112"/>
                  </a:cubicBezTo>
                  <a:cubicBezTo>
                    <a:pt x="147" y="112"/>
                    <a:pt x="147" y="112"/>
                    <a:pt x="148" y="112"/>
                  </a:cubicBezTo>
                  <a:cubicBezTo>
                    <a:pt x="148" y="111"/>
                    <a:pt x="148" y="111"/>
                    <a:pt x="148" y="111"/>
                  </a:cubicBezTo>
                  <a:cubicBezTo>
                    <a:pt x="148" y="111"/>
                    <a:pt x="148" y="111"/>
                    <a:pt x="148" y="112"/>
                  </a:cubicBezTo>
                  <a:cubicBezTo>
                    <a:pt x="148" y="112"/>
                    <a:pt x="148" y="112"/>
                    <a:pt x="148" y="112"/>
                  </a:cubicBezTo>
                  <a:cubicBezTo>
                    <a:pt x="147" y="113"/>
                    <a:pt x="147" y="113"/>
                    <a:pt x="146" y="114"/>
                  </a:cubicBezTo>
                  <a:cubicBezTo>
                    <a:pt x="146" y="114"/>
                    <a:pt x="146" y="114"/>
                    <a:pt x="146" y="114"/>
                  </a:cubicBezTo>
                  <a:cubicBezTo>
                    <a:pt x="146" y="114"/>
                    <a:pt x="146" y="114"/>
                    <a:pt x="146" y="114"/>
                  </a:cubicBezTo>
                  <a:cubicBezTo>
                    <a:pt x="145" y="113"/>
                    <a:pt x="145" y="113"/>
                    <a:pt x="145" y="113"/>
                  </a:cubicBezTo>
                  <a:cubicBezTo>
                    <a:pt x="144" y="112"/>
                    <a:pt x="144" y="112"/>
                    <a:pt x="143" y="112"/>
                  </a:cubicBezTo>
                  <a:cubicBezTo>
                    <a:pt x="143" y="112"/>
                    <a:pt x="143" y="111"/>
                    <a:pt x="144" y="111"/>
                  </a:cubicBezTo>
                  <a:cubicBezTo>
                    <a:pt x="143" y="111"/>
                    <a:pt x="143" y="111"/>
                    <a:pt x="142" y="110"/>
                  </a:cubicBezTo>
                  <a:cubicBezTo>
                    <a:pt x="142" y="110"/>
                    <a:pt x="141" y="110"/>
                    <a:pt x="141" y="111"/>
                  </a:cubicBezTo>
                  <a:cubicBezTo>
                    <a:pt x="141" y="111"/>
                    <a:pt x="141" y="112"/>
                    <a:pt x="140" y="112"/>
                  </a:cubicBezTo>
                  <a:cubicBezTo>
                    <a:pt x="140" y="113"/>
                    <a:pt x="139" y="113"/>
                    <a:pt x="138" y="112"/>
                  </a:cubicBezTo>
                  <a:cubicBezTo>
                    <a:pt x="138" y="112"/>
                    <a:pt x="138" y="112"/>
                    <a:pt x="138" y="112"/>
                  </a:cubicBezTo>
                  <a:cubicBezTo>
                    <a:pt x="138" y="112"/>
                    <a:pt x="138" y="113"/>
                    <a:pt x="138" y="113"/>
                  </a:cubicBezTo>
                  <a:cubicBezTo>
                    <a:pt x="138" y="113"/>
                    <a:pt x="138" y="113"/>
                    <a:pt x="138" y="113"/>
                  </a:cubicBezTo>
                  <a:cubicBezTo>
                    <a:pt x="139" y="113"/>
                    <a:pt x="139" y="114"/>
                    <a:pt x="139" y="114"/>
                  </a:cubicBezTo>
                  <a:cubicBezTo>
                    <a:pt x="139" y="114"/>
                    <a:pt x="139" y="114"/>
                    <a:pt x="139" y="115"/>
                  </a:cubicBezTo>
                  <a:cubicBezTo>
                    <a:pt x="140" y="115"/>
                    <a:pt x="141" y="116"/>
                    <a:pt x="141" y="116"/>
                  </a:cubicBezTo>
                  <a:cubicBezTo>
                    <a:pt x="141" y="117"/>
                    <a:pt x="141" y="117"/>
                    <a:pt x="141" y="117"/>
                  </a:cubicBezTo>
                  <a:cubicBezTo>
                    <a:pt x="141" y="117"/>
                    <a:pt x="141" y="117"/>
                    <a:pt x="142" y="117"/>
                  </a:cubicBezTo>
                  <a:cubicBezTo>
                    <a:pt x="141" y="118"/>
                    <a:pt x="141" y="117"/>
                    <a:pt x="141" y="118"/>
                  </a:cubicBezTo>
                  <a:cubicBezTo>
                    <a:pt x="141" y="118"/>
                    <a:pt x="141" y="118"/>
                    <a:pt x="141" y="118"/>
                  </a:cubicBezTo>
                  <a:cubicBezTo>
                    <a:pt x="141" y="119"/>
                    <a:pt x="141" y="120"/>
                    <a:pt x="142" y="121"/>
                  </a:cubicBezTo>
                  <a:cubicBezTo>
                    <a:pt x="143" y="121"/>
                    <a:pt x="144" y="121"/>
                    <a:pt x="144" y="121"/>
                  </a:cubicBezTo>
                  <a:cubicBezTo>
                    <a:pt x="146" y="122"/>
                    <a:pt x="148" y="122"/>
                    <a:pt x="150" y="123"/>
                  </a:cubicBezTo>
                  <a:cubicBezTo>
                    <a:pt x="151" y="124"/>
                    <a:pt x="151" y="123"/>
                    <a:pt x="151" y="123"/>
                  </a:cubicBezTo>
                  <a:cubicBezTo>
                    <a:pt x="152" y="122"/>
                    <a:pt x="152" y="122"/>
                    <a:pt x="152" y="122"/>
                  </a:cubicBezTo>
                  <a:cubicBezTo>
                    <a:pt x="153" y="122"/>
                    <a:pt x="153" y="122"/>
                    <a:pt x="153" y="122"/>
                  </a:cubicBezTo>
                  <a:cubicBezTo>
                    <a:pt x="153" y="122"/>
                    <a:pt x="154" y="122"/>
                    <a:pt x="154" y="122"/>
                  </a:cubicBezTo>
                  <a:cubicBezTo>
                    <a:pt x="154" y="122"/>
                    <a:pt x="155" y="121"/>
                    <a:pt x="155" y="121"/>
                  </a:cubicBezTo>
                  <a:cubicBezTo>
                    <a:pt x="156" y="121"/>
                    <a:pt x="156" y="121"/>
                    <a:pt x="157" y="121"/>
                  </a:cubicBezTo>
                  <a:cubicBezTo>
                    <a:pt x="158" y="121"/>
                    <a:pt x="158" y="121"/>
                    <a:pt x="159" y="121"/>
                  </a:cubicBezTo>
                  <a:cubicBezTo>
                    <a:pt x="161" y="121"/>
                    <a:pt x="162" y="122"/>
                    <a:pt x="162" y="123"/>
                  </a:cubicBezTo>
                  <a:cubicBezTo>
                    <a:pt x="163" y="123"/>
                    <a:pt x="163" y="124"/>
                    <a:pt x="163" y="124"/>
                  </a:cubicBezTo>
                  <a:cubicBezTo>
                    <a:pt x="163" y="124"/>
                    <a:pt x="164" y="123"/>
                    <a:pt x="164" y="123"/>
                  </a:cubicBezTo>
                  <a:cubicBezTo>
                    <a:pt x="163" y="122"/>
                    <a:pt x="163" y="122"/>
                    <a:pt x="163" y="122"/>
                  </a:cubicBezTo>
                  <a:cubicBezTo>
                    <a:pt x="162" y="122"/>
                    <a:pt x="162" y="121"/>
                    <a:pt x="162" y="121"/>
                  </a:cubicBezTo>
                  <a:cubicBezTo>
                    <a:pt x="162" y="121"/>
                    <a:pt x="161" y="121"/>
                    <a:pt x="162" y="120"/>
                  </a:cubicBezTo>
                  <a:cubicBezTo>
                    <a:pt x="162" y="120"/>
                    <a:pt x="162" y="120"/>
                    <a:pt x="162" y="120"/>
                  </a:cubicBezTo>
                  <a:cubicBezTo>
                    <a:pt x="163" y="120"/>
                    <a:pt x="163" y="120"/>
                    <a:pt x="163" y="121"/>
                  </a:cubicBezTo>
                  <a:cubicBezTo>
                    <a:pt x="164" y="121"/>
                    <a:pt x="164" y="122"/>
                    <a:pt x="165" y="122"/>
                  </a:cubicBezTo>
                  <a:cubicBezTo>
                    <a:pt x="165" y="123"/>
                    <a:pt x="165" y="124"/>
                    <a:pt x="165" y="124"/>
                  </a:cubicBezTo>
                  <a:cubicBezTo>
                    <a:pt x="165" y="124"/>
                    <a:pt x="165" y="125"/>
                    <a:pt x="165" y="125"/>
                  </a:cubicBezTo>
                  <a:cubicBezTo>
                    <a:pt x="166" y="125"/>
                    <a:pt x="166" y="125"/>
                    <a:pt x="166" y="125"/>
                  </a:cubicBezTo>
                  <a:cubicBezTo>
                    <a:pt x="167" y="124"/>
                    <a:pt x="167" y="124"/>
                    <a:pt x="167" y="124"/>
                  </a:cubicBezTo>
                  <a:cubicBezTo>
                    <a:pt x="167" y="123"/>
                    <a:pt x="167" y="123"/>
                    <a:pt x="167" y="123"/>
                  </a:cubicBezTo>
                  <a:cubicBezTo>
                    <a:pt x="167" y="122"/>
                    <a:pt x="167" y="122"/>
                    <a:pt x="167" y="122"/>
                  </a:cubicBezTo>
                  <a:cubicBezTo>
                    <a:pt x="168" y="122"/>
                    <a:pt x="168" y="121"/>
                    <a:pt x="169" y="120"/>
                  </a:cubicBezTo>
                  <a:cubicBezTo>
                    <a:pt x="169" y="120"/>
                    <a:pt x="170" y="119"/>
                    <a:pt x="170" y="119"/>
                  </a:cubicBezTo>
                  <a:cubicBezTo>
                    <a:pt x="170" y="119"/>
                    <a:pt x="170" y="119"/>
                    <a:pt x="170" y="119"/>
                  </a:cubicBezTo>
                  <a:cubicBezTo>
                    <a:pt x="170" y="118"/>
                    <a:pt x="170" y="118"/>
                    <a:pt x="170" y="118"/>
                  </a:cubicBezTo>
                  <a:cubicBezTo>
                    <a:pt x="170" y="118"/>
                    <a:pt x="170" y="118"/>
                    <a:pt x="170" y="118"/>
                  </a:cubicBezTo>
                  <a:cubicBezTo>
                    <a:pt x="171" y="119"/>
                    <a:pt x="171" y="119"/>
                    <a:pt x="171" y="119"/>
                  </a:cubicBezTo>
                  <a:cubicBezTo>
                    <a:pt x="171" y="119"/>
                    <a:pt x="172" y="119"/>
                    <a:pt x="172" y="118"/>
                  </a:cubicBezTo>
                  <a:cubicBezTo>
                    <a:pt x="172" y="118"/>
                    <a:pt x="172" y="118"/>
                    <a:pt x="172" y="118"/>
                  </a:cubicBezTo>
                  <a:cubicBezTo>
                    <a:pt x="172" y="118"/>
                    <a:pt x="172" y="118"/>
                    <a:pt x="172" y="118"/>
                  </a:cubicBezTo>
                  <a:cubicBezTo>
                    <a:pt x="172" y="118"/>
                    <a:pt x="172" y="117"/>
                    <a:pt x="172" y="117"/>
                  </a:cubicBezTo>
                  <a:cubicBezTo>
                    <a:pt x="173" y="117"/>
                    <a:pt x="173" y="118"/>
                    <a:pt x="173" y="118"/>
                  </a:cubicBezTo>
                  <a:cubicBezTo>
                    <a:pt x="173" y="118"/>
                    <a:pt x="174" y="118"/>
                    <a:pt x="175" y="118"/>
                  </a:cubicBezTo>
                  <a:cubicBezTo>
                    <a:pt x="175" y="118"/>
                    <a:pt x="175" y="118"/>
                    <a:pt x="175" y="117"/>
                  </a:cubicBezTo>
                  <a:cubicBezTo>
                    <a:pt x="175" y="117"/>
                    <a:pt x="176" y="116"/>
                    <a:pt x="176" y="115"/>
                  </a:cubicBezTo>
                  <a:cubicBezTo>
                    <a:pt x="177" y="117"/>
                    <a:pt x="178" y="118"/>
                    <a:pt x="179" y="119"/>
                  </a:cubicBezTo>
                  <a:cubicBezTo>
                    <a:pt x="179" y="119"/>
                    <a:pt x="179" y="120"/>
                    <a:pt x="179" y="120"/>
                  </a:cubicBezTo>
                  <a:cubicBezTo>
                    <a:pt x="178" y="121"/>
                    <a:pt x="178" y="121"/>
                    <a:pt x="178" y="122"/>
                  </a:cubicBezTo>
                  <a:cubicBezTo>
                    <a:pt x="178" y="122"/>
                    <a:pt x="178" y="122"/>
                    <a:pt x="177" y="122"/>
                  </a:cubicBezTo>
                  <a:cubicBezTo>
                    <a:pt x="177" y="122"/>
                    <a:pt x="177" y="122"/>
                    <a:pt x="177" y="122"/>
                  </a:cubicBezTo>
                  <a:cubicBezTo>
                    <a:pt x="177" y="122"/>
                    <a:pt x="176" y="122"/>
                    <a:pt x="176" y="122"/>
                  </a:cubicBezTo>
                  <a:cubicBezTo>
                    <a:pt x="176" y="122"/>
                    <a:pt x="175" y="122"/>
                    <a:pt x="175" y="122"/>
                  </a:cubicBezTo>
                  <a:cubicBezTo>
                    <a:pt x="175" y="122"/>
                    <a:pt x="175" y="122"/>
                    <a:pt x="175" y="122"/>
                  </a:cubicBezTo>
                  <a:cubicBezTo>
                    <a:pt x="175" y="122"/>
                    <a:pt x="175" y="122"/>
                    <a:pt x="175" y="122"/>
                  </a:cubicBezTo>
                  <a:cubicBezTo>
                    <a:pt x="175" y="122"/>
                    <a:pt x="174" y="122"/>
                    <a:pt x="174" y="122"/>
                  </a:cubicBezTo>
                  <a:cubicBezTo>
                    <a:pt x="174" y="123"/>
                    <a:pt x="174" y="123"/>
                    <a:pt x="174" y="123"/>
                  </a:cubicBezTo>
                  <a:cubicBezTo>
                    <a:pt x="174" y="124"/>
                    <a:pt x="174" y="124"/>
                    <a:pt x="174" y="124"/>
                  </a:cubicBezTo>
                  <a:cubicBezTo>
                    <a:pt x="174" y="124"/>
                    <a:pt x="174" y="124"/>
                    <a:pt x="174" y="124"/>
                  </a:cubicBezTo>
                  <a:cubicBezTo>
                    <a:pt x="175" y="123"/>
                    <a:pt x="175" y="123"/>
                    <a:pt x="175" y="123"/>
                  </a:cubicBezTo>
                  <a:cubicBezTo>
                    <a:pt x="175" y="123"/>
                    <a:pt x="175" y="123"/>
                    <a:pt x="175" y="123"/>
                  </a:cubicBezTo>
                  <a:cubicBezTo>
                    <a:pt x="175" y="123"/>
                    <a:pt x="175" y="123"/>
                    <a:pt x="175" y="123"/>
                  </a:cubicBezTo>
                  <a:cubicBezTo>
                    <a:pt x="175" y="124"/>
                    <a:pt x="175" y="124"/>
                    <a:pt x="176" y="124"/>
                  </a:cubicBezTo>
                  <a:cubicBezTo>
                    <a:pt x="176" y="125"/>
                    <a:pt x="177" y="126"/>
                    <a:pt x="177" y="126"/>
                  </a:cubicBezTo>
                  <a:cubicBezTo>
                    <a:pt x="177" y="126"/>
                    <a:pt x="178" y="127"/>
                    <a:pt x="178" y="127"/>
                  </a:cubicBezTo>
                  <a:cubicBezTo>
                    <a:pt x="178" y="127"/>
                    <a:pt x="178" y="128"/>
                    <a:pt x="178" y="128"/>
                  </a:cubicBezTo>
                  <a:cubicBezTo>
                    <a:pt x="178" y="129"/>
                    <a:pt x="178" y="129"/>
                    <a:pt x="178" y="129"/>
                  </a:cubicBezTo>
                  <a:cubicBezTo>
                    <a:pt x="178" y="130"/>
                    <a:pt x="178" y="130"/>
                    <a:pt x="178" y="130"/>
                  </a:cubicBezTo>
                  <a:cubicBezTo>
                    <a:pt x="178" y="130"/>
                    <a:pt x="179" y="131"/>
                    <a:pt x="179" y="132"/>
                  </a:cubicBezTo>
                  <a:cubicBezTo>
                    <a:pt x="179" y="132"/>
                    <a:pt x="179" y="132"/>
                    <a:pt x="179" y="132"/>
                  </a:cubicBezTo>
                  <a:cubicBezTo>
                    <a:pt x="179" y="132"/>
                    <a:pt x="179" y="132"/>
                    <a:pt x="179" y="132"/>
                  </a:cubicBezTo>
                  <a:cubicBezTo>
                    <a:pt x="179" y="132"/>
                    <a:pt x="179" y="132"/>
                    <a:pt x="179" y="132"/>
                  </a:cubicBezTo>
                  <a:cubicBezTo>
                    <a:pt x="179" y="133"/>
                    <a:pt x="179" y="133"/>
                    <a:pt x="179" y="133"/>
                  </a:cubicBezTo>
                  <a:cubicBezTo>
                    <a:pt x="179" y="133"/>
                    <a:pt x="179" y="134"/>
                    <a:pt x="179" y="134"/>
                  </a:cubicBezTo>
                  <a:cubicBezTo>
                    <a:pt x="179" y="134"/>
                    <a:pt x="178" y="135"/>
                    <a:pt x="178" y="135"/>
                  </a:cubicBezTo>
                  <a:cubicBezTo>
                    <a:pt x="178" y="136"/>
                    <a:pt x="177" y="137"/>
                    <a:pt x="177" y="137"/>
                  </a:cubicBezTo>
                  <a:cubicBezTo>
                    <a:pt x="176" y="138"/>
                    <a:pt x="175" y="138"/>
                    <a:pt x="175" y="138"/>
                  </a:cubicBezTo>
                  <a:cubicBezTo>
                    <a:pt x="174" y="138"/>
                    <a:pt x="174" y="138"/>
                    <a:pt x="174" y="138"/>
                  </a:cubicBezTo>
                  <a:cubicBezTo>
                    <a:pt x="174" y="138"/>
                    <a:pt x="173" y="139"/>
                    <a:pt x="173" y="138"/>
                  </a:cubicBezTo>
                  <a:cubicBezTo>
                    <a:pt x="173" y="138"/>
                    <a:pt x="173" y="138"/>
                    <a:pt x="173" y="138"/>
                  </a:cubicBezTo>
                  <a:cubicBezTo>
                    <a:pt x="173" y="138"/>
                    <a:pt x="173" y="138"/>
                    <a:pt x="172" y="138"/>
                  </a:cubicBezTo>
                  <a:cubicBezTo>
                    <a:pt x="172" y="139"/>
                    <a:pt x="171" y="139"/>
                    <a:pt x="170" y="138"/>
                  </a:cubicBezTo>
                  <a:cubicBezTo>
                    <a:pt x="170" y="138"/>
                    <a:pt x="171" y="138"/>
                    <a:pt x="171" y="138"/>
                  </a:cubicBezTo>
                  <a:cubicBezTo>
                    <a:pt x="170" y="138"/>
                    <a:pt x="170" y="138"/>
                    <a:pt x="170" y="137"/>
                  </a:cubicBezTo>
                  <a:cubicBezTo>
                    <a:pt x="170" y="137"/>
                    <a:pt x="169" y="137"/>
                    <a:pt x="169" y="137"/>
                  </a:cubicBezTo>
                  <a:cubicBezTo>
                    <a:pt x="169" y="138"/>
                    <a:pt x="169" y="138"/>
                    <a:pt x="169" y="138"/>
                  </a:cubicBezTo>
                  <a:cubicBezTo>
                    <a:pt x="169" y="138"/>
                    <a:pt x="168" y="139"/>
                    <a:pt x="168" y="139"/>
                  </a:cubicBezTo>
                  <a:cubicBezTo>
                    <a:pt x="168" y="139"/>
                    <a:pt x="168" y="139"/>
                    <a:pt x="168" y="139"/>
                  </a:cubicBezTo>
                  <a:cubicBezTo>
                    <a:pt x="168" y="139"/>
                    <a:pt x="168" y="140"/>
                    <a:pt x="168" y="140"/>
                  </a:cubicBezTo>
                  <a:cubicBezTo>
                    <a:pt x="168" y="140"/>
                    <a:pt x="168" y="140"/>
                    <a:pt x="168" y="140"/>
                  </a:cubicBezTo>
                  <a:cubicBezTo>
                    <a:pt x="168" y="140"/>
                    <a:pt x="168" y="140"/>
                    <a:pt x="167" y="140"/>
                  </a:cubicBezTo>
                  <a:cubicBezTo>
                    <a:pt x="167" y="140"/>
                    <a:pt x="167" y="141"/>
                    <a:pt x="167" y="141"/>
                  </a:cubicBezTo>
                  <a:cubicBezTo>
                    <a:pt x="166" y="142"/>
                    <a:pt x="165" y="143"/>
                    <a:pt x="164" y="144"/>
                  </a:cubicBezTo>
                  <a:cubicBezTo>
                    <a:pt x="164" y="144"/>
                    <a:pt x="164" y="144"/>
                    <a:pt x="164" y="144"/>
                  </a:cubicBezTo>
                  <a:cubicBezTo>
                    <a:pt x="163" y="144"/>
                    <a:pt x="163" y="144"/>
                    <a:pt x="163" y="144"/>
                  </a:cubicBezTo>
                  <a:cubicBezTo>
                    <a:pt x="163" y="144"/>
                    <a:pt x="162" y="144"/>
                    <a:pt x="162" y="144"/>
                  </a:cubicBezTo>
                  <a:cubicBezTo>
                    <a:pt x="162" y="144"/>
                    <a:pt x="161" y="144"/>
                    <a:pt x="161" y="144"/>
                  </a:cubicBezTo>
                  <a:cubicBezTo>
                    <a:pt x="161" y="144"/>
                    <a:pt x="161" y="144"/>
                    <a:pt x="161" y="144"/>
                  </a:cubicBezTo>
                  <a:cubicBezTo>
                    <a:pt x="161" y="144"/>
                    <a:pt x="161" y="144"/>
                    <a:pt x="161" y="144"/>
                  </a:cubicBezTo>
                  <a:cubicBezTo>
                    <a:pt x="161" y="144"/>
                    <a:pt x="161" y="145"/>
                    <a:pt x="161" y="145"/>
                  </a:cubicBezTo>
                  <a:cubicBezTo>
                    <a:pt x="160" y="145"/>
                    <a:pt x="160" y="145"/>
                    <a:pt x="160" y="145"/>
                  </a:cubicBezTo>
                  <a:cubicBezTo>
                    <a:pt x="160" y="145"/>
                    <a:pt x="159" y="144"/>
                    <a:pt x="159" y="144"/>
                  </a:cubicBezTo>
                  <a:cubicBezTo>
                    <a:pt x="160" y="144"/>
                    <a:pt x="160" y="144"/>
                    <a:pt x="160" y="144"/>
                  </a:cubicBezTo>
                  <a:cubicBezTo>
                    <a:pt x="160" y="144"/>
                    <a:pt x="160" y="143"/>
                    <a:pt x="160" y="143"/>
                  </a:cubicBezTo>
                  <a:cubicBezTo>
                    <a:pt x="160" y="143"/>
                    <a:pt x="160" y="143"/>
                    <a:pt x="160" y="143"/>
                  </a:cubicBezTo>
                  <a:cubicBezTo>
                    <a:pt x="160" y="143"/>
                    <a:pt x="160" y="143"/>
                    <a:pt x="160" y="143"/>
                  </a:cubicBezTo>
                  <a:cubicBezTo>
                    <a:pt x="160" y="143"/>
                    <a:pt x="160" y="143"/>
                    <a:pt x="159" y="143"/>
                  </a:cubicBezTo>
                  <a:cubicBezTo>
                    <a:pt x="159" y="143"/>
                    <a:pt x="159" y="142"/>
                    <a:pt x="159" y="142"/>
                  </a:cubicBezTo>
                  <a:cubicBezTo>
                    <a:pt x="159" y="142"/>
                    <a:pt x="159" y="143"/>
                    <a:pt x="159" y="143"/>
                  </a:cubicBezTo>
                  <a:cubicBezTo>
                    <a:pt x="159" y="143"/>
                    <a:pt x="159" y="143"/>
                    <a:pt x="159" y="143"/>
                  </a:cubicBezTo>
                  <a:cubicBezTo>
                    <a:pt x="159" y="143"/>
                    <a:pt x="159" y="144"/>
                    <a:pt x="159" y="144"/>
                  </a:cubicBezTo>
                  <a:cubicBezTo>
                    <a:pt x="159" y="144"/>
                    <a:pt x="159" y="144"/>
                    <a:pt x="158" y="144"/>
                  </a:cubicBezTo>
                  <a:cubicBezTo>
                    <a:pt x="158" y="144"/>
                    <a:pt x="158" y="144"/>
                    <a:pt x="158" y="144"/>
                  </a:cubicBezTo>
                  <a:cubicBezTo>
                    <a:pt x="158" y="144"/>
                    <a:pt x="158" y="143"/>
                    <a:pt x="158" y="143"/>
                  </a:cubicBezTo>
                  <a:cubicBezTo>
                    <a:pt x="158" y="143"/>
                    <a:pt x="158" y="143"/>
                    <a:pt x="158" y="143"/>
                  </a:cubicBezTo>
                  <a:cubicBezTo>
                    <a:pt x="158" y="143"/>
                    <a:pt x="158" y="142"/>
                    <a:pt x="158" y="142"/>
                  </a:cubicBezTo>
                  <a:cubicBezTo>
                    <a:pt x="158" y="142"/>
                    <a:pt x="157" y="141"/>
                    <a:pt x="157" y="141"/>
                  </a:cubicBezTo>
                  <a:cubicBezTo>
                    <a:pt x="157" y="141"/>
                    <a:pt x="157" y="141"/>
                    <a:pt x="156" y="141"/>
                  </a:cubicBezTo>
                  <a:cubicBezTo>
                    <a:pt x="155" y="141"/>
                    <a:pt x="154" y="142"/>
                    <a:pt x="154" y="143"/>
                  </a:cubicBezTo>
                  <a:cubicBezTo>
                    <a:pt x="154" y="143"/>
                    <a:pt x="154" y="143"/>
                    <a:pt x="154" y="143"/>
                  </a:cubicBezTo>
                  <a:cubicBezTo>
                    <a:pt x="154" y="143"/>
                    <a:pt x="154" y="143"/>
                    <a:pt x="154" y="144"/>
                  </a:cubicBezTo>
                  <a:cubicBezTo>
                    <a:pt x="154" y="144"/>
                    <a:pt x="154" y="144"/>
                    <a:pt x="154" y="144"/>
                  </a:cubicBezTo>
                  <a:cubicBezTo>
                    <a:pt x="155" y="144"/>
                    <a:pt x="155" y="144"/>
                    <a:pt x="155" y="144"/>
                  </a:cubicBezTo>
                  <a:cubicBezTo>
                    <a:pt x="155" y="144"/>
                    <a:pt x="155" y="144"/>
                    <a:pt x="156" y="145"/>
                  </a:cubicBezTo>
                  <a:cubicBezTo>
                    <a:pt x="156" y="145"/>
                    <a:pt x="157" y="145"/>
                    <a:pt x="157" y="146"/>
                  </a:cubicBezTo>
                  <a:cubicBezTo>
                    <a:pt x="157" y="146"/>
                    <a:pt x="157" y="146"/>
                    <a:pt x="157" y="146"/>
                  </a:cubicBezTo>
                  <a:cubicBezTo>
                    <a:pt x="157" y="146"/>
                    <a:pt x="157" y="146"/>
                    <a:pt x="157" y="146"/>
                  </a:cubicBezTo>
                  <a:cubicBezTo>
                    <a:pt x="158" y="146"/>
                    <a:pt x="158" y="146"/>
                    <a:pt x="159" y="146"/>
                  </a:cubicBezTo>
                  <a:cubicBezTo>
                    <a:pt x="158" y="147"/>
                    <a:pt x="158" y="147"/>
                    <a:pt x="158" y="147"/>
                  </a:cubicBezTo>
                  <a:cubicBezTo>
                    <a:pt x="158" y="147"/>
                    <a:pt x="158" y="147"/>
                    <a:pt x="157" y="147"/>
                  </a:cubicBezTo>
                  <a:cubicBezTo>
                    <a:pt x="157" y="147"/>
                    <a:pt x="157" y="148"/>
                    <a:pt x="157" y="148"/>
                  </a:cubicBezTo>
                  <a:cubicBezTo>
                    <a:pt x="156" y="147"/>
                    <a:pt x="156" y="147"/>
                    <a:pt x="156" y="147"/>
                  </a:cubicBezTo>
                  <a:cubicBezTo>
                    <a:pt x="156" y="146"/>
                    <a:pt x="156" y="146"/>
                    <a:pt x="156" y="146"/>
                  </a:cubicBezTo>
                  <a:cubicBezTo>
                    <a:pt x="156" y="146"/>
                    <a:pt x="156" y="146"/>
                    <a:pt x="156" y="146"/>
                  </a:cubicBezTo>
                  <a:cubicBezTo>
                    <a:pt x="155" y="146"/>
                    <a:pt x="155" y="146"/>
                    <a:pt x="155" y="146"/>
                  </a:cubicBezTo>
                  <a:cubicBezTo>
                    <a:pt x="155" y="145"/>
                    <a:pt x="155" y="145"/>
                    <a:pt x="155" y="145"/>
                  </a:cubicBezTo>
                  <a:cubicBezTo>
                    <a:pt x="154" y="145"/>
                    <a:pt x="154" y="145"/>
                    <a:pt x="153" y="145"/>
                  </a:cubicBezTo>
                  <a:cubicBezTo>
                    <a:pt x="153" y="145"/>
                    <a:pt x="153" y="145"/>
                    <a:pt x="152" y="145"/>
                  </a:cubicBezTo>
                  <a:cubicBezTo>
                    <a:pt x="152" y="146"/>
                    <a:pt x="152" y="146"/>
                    <a:pt x="152" y="146"/>
                  </a:cubicBezTo>
                  <a:cubicBezTo>
                    <a:pt x="152" y="147"/>
                    <a:pt x="152" y="147"/>
                    <a:pt x="152" y="148"/>
                  </a:cubicBezTo>
                  <a:cubicBezTo>
                    <a:pt x="152" y="148"/>
                    <a:pt x="152" y="148"/>
                    <a:pt x="152" y="149"/>
                  </a:cubicBezTo>
                  <a:cubicBezTo>
                    <a:pt x="152" y="149"/>
                    <a:pt x="152" y="149"/>
                    <a:pt x="151" y="149"/>
                  </a:cubicBezTo>
                  <a:cubicBezTo>
                    <a:pt x="151" y="149"/>
                    <a:pt x="151" y="149"/>
                    <a:pt x="151" y="149"/>
                  </a:cubicBezTo>
                  <a:cubicBezTo>
                    <a:pt x="151" y="150"/>
                    <a:pt x="152" y="150"/>
                    <a:pt x="152" y="150"/>
                  </a:cubicBezTo>
                  <a:cubicBezTo>
                    <a:pt x="152" y="150"/>
                    <a:pt x="152" y="150"/>
                    <a:pt x="151" y="150"/>
                  </a:cubicBezTo>
                  <a:cubicBezTo>
                    <a:pt x="151" y="150"/>
                    <a:pt x="151" y="151"/>
                    <a:pt x="151" y="151"/>
                  </a:cubicBezTo>
                  <a:cubicBezTo>
                    <a:pt x="151" y="151"/>
                    <a:pt x="152" y="151"/>
                    <a:pt x="152" y="151"/>
                  </a:cubicBezTo>
                  <a:cubicBezTo>
                    <a:pt x="153" y="150"/>
                    <a:pt x="153" y="150"/>
                    <a:pt x="154" y="149"/>
                  </a:cubicBezTo>
                  <a:cubicBezTo>
                    <a:pt x="154" y="150"/>
                    <a:pt x="153" y="150"/>
                    <a:pt x="153" y="150"/>
                  </a:cubicBezTo>
                  <a:cubicBezTo>
                    <a:pt x="153" y="151"/>
                    <a:pt x="152" y="151"/>
                    <a:pt x="152" y="151"/>
                  </a:cubicBezTo>
                  <a:cubicBezTo>
                    <a:pt x="152" y="152"/>
                    <a:pt x="152" y="152"/>
                    <a:pt x="152" y="152"/>
                  </a:cubicBezTo>
                  <a:cubicBezTo>
                    <a:pt x="152" y="153"/>
                    <a:pt x="152" y="153"/>
                    <a:pt x="152" y="153"/>
                  </a:cubicBezTo>
                  <a:cubicBezTo>
                    <a:pt x="152" y="153"/>
                    <a:pt x="152" y="153"/>
                    <a:pt x="152" y="153"/>
                  </a:cubicBezTo>
                  <a:cubicBezTo>
                    <a:pt x="151" y="153"/>
                    <a:pt x="151" y="152"/>
                    <a:pt x="151" y="152"/>
                  </a:cubicBezTo>
                  <a:cubicBezTo>
                    <a:pt x="151" y="151"/>
                    <a:pt x="150" y="152"/>
                    <a:pt x="150" y="152"/>
                  </a:cubicBezTo>
                  <a:cubicBezTo>
                    <a:pt x="149" y="153"/>
                    <a:pt x="149" y="153"/>
                    <a:pt x="149" y="153"/>
                  </a:cubicBezTo>
                  <a:cubicBezTo>
                    <a:pt x="149" y="154"/>
                    <a:pt x="149" y="154"/>
                    <a:pt x="149" y="154"/>
                  </a:cubicBezTo>
                  <a:cubicBezTo>
                    <a:pt x="149" y="154"/>
                    <a:pt x="148" y="154"/>
                    <a:pt x="148" y="154"/>
                  </a:cubicBezTo>
                  <a:cubicBezTo>
                    <a:pt x="147" y="156"/>
                    <a:pt x="146" y="157"/>
                    <a:pt x="146" y="159"/>
                  </a:cubicBezTo>
                  <a:cubicBezTo>
                    <a:pt x="146" y="159"/>
                    <a:pt x="146" y="160"/>
                    <a:pt x="146" y="160"/>
                  </a:cubicBezTo>
                  <a:cubicBezTo>
                    <a:pt x="146" y="160"/>
                    <a:pt x="146" y="161"/>
                    <a:pt x="146" y="161"/>
                  </a:cubicBezTo>
                  <a:cubicBezTo>
                    <a:pt x="146" y="161"/>
                    <a:pt x="146" y="162"/>
                    <a:pt x="146" y="162"/>
                  </a:cubicBezTo>
                  <a:cubicBezTo>
                    <a:pt x="146" y="162"/>
                    <a:pt x="146" y="162"/>
                    <a:pt x="146" y="162"/>
                  </a:cubicBezTo>
                  <a:cubicBezTo>
                    <a:pt x="146" y="162"/>
                    <a:pt x="146" y="162"/>
                    <a:pt x="145" y="162"/>
                  </a:cubicBezTo>
                  <a:cubicBezTo>
                    <a:pt x="145" y="162"/>
                    <a:pt x="145" y="162"/>
                    <a:pt x="145" y="162"/>
                  </a:cubicBezTo>
                  <a:cubicBezTo>
                    <a:pt x="145" y="162"/>
                    <a:pt x="145" y="162"/>
                    <a:pt x="145" y="162"/>
                  </a:cubicBezTo>
                  <a:cubicBezTo>
                    <a:pt x="144" y="162"/>
                    <a:pt x="144" y="162"/>
                    <a:pt x="143" y="162"/>
                  </a:cubicBezTo>
                  <a:cubicBezTo>
                    <a:pt x="143" y="162"/>
                    <a:pt x="143" y="163"/>
                    <a:pt x="144" y="163"/>
                  </a:cubicBezTo>
                  <a:cubicBezTo>
                    <a:pt x="144" y="163"/>
                    <a:pt x="144" y="163"/>
                    <a:pt x="144" y="163"/>
                  </a:cubicBezTo>
                  <a:cubicBezTo>
                    <a:pt x="144" y="163"/>
                    <a:pt x="144" y="163"/>
                    <a:pt x="144" y="163"/>
                  </a:cubicBezTo>
                  <a:cubicBezTo>
                    <a:pt x="144" y="163"/>
                    <a:pt x="144" y="164"/>
                    <a:pt x="145" y="164"/>
                  </a:cubicBezTo>
                  <a:cubicBezTo>
                    <a:pt x="145" y="164"/>
                    <a:pt x="145" y="164"/>
                    <a:pt x="145" y="164"/>
                  </a:cubicBezTo>
                  <a:cubicBezTo>
                    <a:pt x="145" y="164"/>
                    <a:pt x="145" y="164"/>
                    <a:pt x="145" y="164"/>
                  </a:cubicBezTo>
                  <a:cubicBezTo>
                    <a:pt x="144" y="164"/>
                    <a:pt x="144" y="165"/>
                    <a:pt x="144" y="165"/>
                  </a:cubicBezTo>
                  <a:cubicBezTo>
                    <a:pt x="143" y="165"/>
                    <a:pt x="143" y="164"/>
                    <a:pt x="143" y="164"/>
                  </a:cubicBezTo>
                  <a:cubicBezTo>
                    <a:pt x="143" y="165"/>
                    <a:pt x="143" y="165"/>
                    <a:pt x="143" y="165"/>
                  </a:cubicBezTo>
                  <a:cubicBezTo>
                    <a:pt x="143" y="165"/>
                    <a:pt x="143" y="165"/>
                    <a:pt x="143" y="166"/>
                  </a:cubicBezTo>
                  <a:cubicBezTo>
                    <a:pt x="143" y="166"/>
                    <a:pt x="143" y="166"/>
                    <a:pt x="143" y="166"/>
                  </a:cubicBezTo>
                  <a:cubicBezTo>
                    <a:pt x="143" y="166"/>
                    <a:pt x="143" y="166"/>
                    <a:pt x="143" y="166"/>
                  </a:cubicBezTo>
                  <a:cubicBezTo>
                    <a:pt x="143" y="166"/>
                    <a:pt x="143" y="166"/>
                    <a:pt x="143" y="166"/>
                  </a:cubicBezTo>
                  <a:cubicBezTo>
                    <a:pt x="143" y="166"/>
                    <a:pt x="143" y="166"/>
                    <a:pt x="143" y="166"/>
                  </a:cubicBezTo>
                  <a:cubicBezTo>
                    <a:pt x="144" y="166"/>
                    <a:pt x="144" y="166"/>
                    <a:pt x="144" y="166"/>
                  </a:cubicBezTo>
                  <a:cubicBezTo>
                    <a:pt x="144" y="166"/>
                    <a:pt x="144" y="166"/>
                    <a:pt x="144" y="166"/>
                  </a:cubicBezTo>
                  <a:cubicBezTo>
                    <a:pt x="144" y="166"/>
                    <a:pt x="144" y="166"/>
                    <a:pt x="144" y="166"/>
                  </a:cubicBezTo>
                  <a:cubicBezTo>
                    <a:pt x="145" y="166"/>
                    <a:pt x="145" y="166"/>
                    <a:pt x="145" y="166"/>
                  </a:cubicBezTo>
                  <a:cubicBezTo>
                    <a:pt x="145" y="166"/>
                    <a:pt x="145" y="166"/>
                    <a:pt x="145" y="167"/>
                  </a:cubicBezTo>
                  <a:cubicBezTo>
                    <a:pt x="145" y="167"/>
                    <a:pt x="145" y="167"/>
                    <a:pt x="145" y="167"/>
                  </a:cubicBezTo>
                  <a:cubicBezTo>
                    <a:pt x="145" y="167"/>
                    <a:pt x="145" y="168"/>
                    <a:pt x="145" y="168"/>
                  </a:cubicBezTo>
                  <a:cubicBezTo>
                    <a:pt x="145" y="168"/>
                    <a:pt x="144" y="168"/>
                    <a:pt x="144" y="168"/>
                  </a:cubicBezTo>
                  <a:cubicBezTo>
                    <a:pt x="144" y="168"/>
                    <a:pt x="144" y="169"/>
                    <a:pt x="144" y="169"/>
                  </a:cubicBezTo>
                  <a:cubicBezTo>
                    <a:pt x="144" y="169"/>
                    <a:pt x="145" y="169"/>
                    <a:pt x="145" y="169"/>
                  </a:cubicBezTo>
                  <a:cubicBezTo>
                    <a:pt x="145" y="169"/>
                    <a:pt x="145" y="169"/>
                    <a:pt x="145" y="169"/>
                  </a:cubicBezTo>
                  <a:cubicBezTo>
                    <a:pt x="145" y="169"/>
                    <a:pt x="145" y="169"/>
                    <a:pt x="145" y="169"/>
                  </a:cubicBezTo>
                  <a:cubicBezTo>
                    <a:pt x="145" y="169"/>
                    <a:pt x="145" y="169"/>
                    <a:pt x="145" y="169"/>
                  </a:cubicBezTo>
                  <a:cubicBezTo>
                    <a:pt x="146" y="169"/>
                    <a:pt x="146" y="170"/>
                    <a:pt x="146" y="170"/>
                  </a:cubicBezTo>
                  <a:cubicBezTo>
                    <a:pt x="146" y="171"/>
                    <a:pt x="146" y="171"/>
                    <a:pt x="147" y="172"/>
                  </a:cubicBezTo>
                  <a:cubicBezTo>
                    <a:pt x="147" y="172"/>
                    <a:pt x="147" y="172"/>
                    <a:pt x="147" y="172"/>
                  </a:cubicBezTo>
                  <a:cubicBezTo>
                    <a:pt x="148" y="173"/>
                    <a:pt x="148" y="173"/>
                    <a:pt x="148" y="172"/>
                  </a:cubicBezTo>
                  <a:cubicBezTo>
                    <a:pt x="148" y="172"/>
                    <a:pt x="148" y="171"/>
                    <a:pt x="148" y="171"/>
                  </a:cubicBezTo>
                  <a:cubicBezTo>
                    <a:pt x="148" y="170"/>
                    <a:pt x="148" y="170"/>
                    <a:pt x="149" y="170"/>
                  </a:cubicBezTo>
                  <a:cubicBezTo>
                    <a:pt x="149" y="170"/>
                    <a:pt x="149" y="170"/>
                    <a:pt x="149" y="171"/>
                  </a:cubicBezTo>
                  <a:cubicBezTo>
                    <a:pt x="148" y="171"/>
                    <a:pt x="148" y="171"/>
                    <a:pt x="148" y="171"/>
                  </a:cubicBezTo>
                  <a:cubicBezTo>
                    <a:pt x="149" y="171"/>
                    <a:pt x="149" y="171"/>
                    <a:pt x="149" y="171"/>
                  </a:cubicBezTo>
                  <a:cubicBezTo>
                    <a:pt x="149" y="171"/>
                    <a:pt x="149" y="171"/>
                    <a:pt x="149" y="171"/>
                  </a:cubicBezTo>
                  <a:cubicBezTo>
                    <a:pt x="149" y="171"/>
                    <a:pt x="149" y="171"/>
                    <a:pt x="150" y="171"/>
                  </a:cubicBezTo>
                  <a:cubicBezTo>
                    <a:pt x="150" y="172"/>
                    <a:pt x="149" y="172"/>
                    <a:pt x="150" y="172"/>
                  </a:cubicBezTo>
                  <a:cubicBezTo>
                    <a:pt x="150" y="173"/>
                    <a:pt x="150" y="173"/>
                    <a:pt x="150" y="173"/>
                  </a:cubicBezTo>
                  <a:cubicBezTo>
                    <a:pt x="151" y="173"/>
                    <a:pt x="151" y="172"/>
                    <a:pt x="151" y="172"/>
                  </a:cubicBezTo>
                  <a:cubicBezTo>
                    <a:pt x="151" y="172"/>
                    <a:pt x="151" y="172"/>
                    <a:pt x="151" y="172"/>
                  </a:cubicBezTo>
                  <a:cubicBezTo>
                    <a:pt x="152" y="172"/>
                    <a:pt x="151" y="172"/>
                    <a:pt x="152" y="172"/>
                  </a:cubicBezTo>
                  <a:cubicBezTo>
                    <a:pt x="152" y="173"/>
                    <a:pt x="152" y="173"/>
                    <a:pt x="153" y="173"/>
                  </a:cubicBezTo>
                  <a:cubicBezTo>
                    <a:pt x="152" y="173"/>
                    <a:pt x="152" y="173"/>
                    <a:pt x="152" y="173"/>
                  </a:cubicBezTo>
                  <a:cubicBezTo>
                    <a:pt x="151" y="173"/>
                    <a:pt x="151" y="173"/>
                    <a:pt x="151" y="173"/>
                  </a:cubicBezTo>
                  <a:cubicBezTo>
                    <a:pt x="151" y="173"/>
                    <a:pt x="150" y="173"/>
                    <a:pt x="150" y="173"/>
                  </a:cubicBezTo>
                  <a:cubicBezTo>
                    <a:pt x="150" y="174"/>
                    <a:pt x="151" y="174"/>
                    <a:pt x="151" y="174"/>
                  </a:cubicBezTo>
                  <a:cubicBezTo>
                    <a:pt x="151" y="174"/>
                    <a:pt x="150" y="174"/>
                    <a:pt x="150" y="174"/>
                  </a:cubicBezTo>
                  <a:cubicBezTo>
                    <a:pt x="150" y="174"/>
                    <a:pt x="150" y="174"/>
                    <a:pt x="150" y="174"/>
                  </a:cubicBezTo>
                  <a:cubicBezTo>
                    <a:pt x="149" y="174"/>
                    <a:pt x="149" y="174"/>
                    <a:pt x="149" y="174"/>
                  </a:cubicBezTo>
                  <a:cubicBezTo>
                    <a:pt x="150" y="174"/>
                    <a:pt x="150" y="175"/>
                    <a:pt x="150" y="175"/>
                  </a:cubicBezTo>
                  <a:cubicBezTo>
                    <a:pt x="150" y="175"/>
                    <a:pt x="151" y="174"/>
                    <a:pt x="151" y="175"/>
                  </a:cubicBezTo>
                  <a:cubicBezTo>
                    <a:pt x="152" y="175"/>
                    <a:pt x="152" y="175"/>
                    <a:pt x="152" y="175"/>
                  </a:cubicBezTo>
                  <a:cubicBezTo>
                    <a:pt x="152" y="175"/>
                    <a:pt x="152" y="175"/>
                    <a:pt x="152" y="175"/>
                  </a:cubicBezTo>
                  <a:cubicBezTo>
                    <a:pt x="153" y="175"/>
                    <a:pt x="153" y="175"/>
                    <a:pt x="153" y="175"/>
                  </a:cubicBezTo>
                  <a:cubicBezTo>
                    <a:pt x="153" y="175"/>
                    <a:pt x="153" y="175"/>
                    <a:pt x="153" y="175"/>
                  </a:cubicBezTo>
                  <a:cubicBezTo>
                    <a:pt x="153" y="175"/>
                    <a:pt x="154" y="176"/>
                    <a:pt x="154" y="175"/>
                  </a:cubicBezTo>
                  <a:cubicBezTo>
                    <a:pt x="154" y="175"/>
                    <a:pt x="154" y="175"/>
                    <a:pt x="155" y="175"/>
                  </a:cubicBezTo>
                  <a:cubicBezTo>
                    <a:pt x="155" y="175"/>
                    <a:pt x="155" y="175"/>
                    <a:pt x="156" y="176"/>
                  </a:cubicBezTo>
                  <a:cubicBezTo>
                    <a:pt x="156" y="176"/>
                    <a:pt x="156" y="175"/>
                    <a:pt x="156" y="175"/>
                  </a:cubicBezTo>
                  <a:cubicBezTo>
                    <a:pt x="156" y="175"/>
                    <a:pt x="156" y="175"/>
                    <a:pt x="157" y="174"/>
                  </a:cubicBezTo>
                  <a:cubicBezTo>
                    <a:pt x="157" y="174"/>
                    <a:pt x="157" y="174"/>
                    <a:pt x="157" y="174"/>
                  </a:cubicBezTo>
                  <a:cubicBezTo>
                    <a:pt x="157" y="173"/>
                    <a:pt x="157" y="173"/>
                    <a:pt x="157" y="173"/>
                  </a:cubicBezTo>
                  <a:cubicBezTo>
                    <a:pt x="157" y="173"/>
                    <a:pt x="157" y="173"/>
                    <a:pt x="157" y="173"/>
                  </a:cubicBezTo>
                  <a:cubicBezTo>
                    <a:pt x="157" y="173"/>
                    <a:pt x="157" y="173"/>
                    <a:pt x="157" y="173"/>
                  </a:cubicBezTo>
                  <a:cubicBezTo>
                    <a:pt x="157" y="174"/>
                    <a:pt x="157" y="174"/>
                    <a:pt x="157" y="174"/>
                  </a:cubicBezTo>
                  <a:cubicBezTo>
                    <a:pt x="158" y="174"/>
                    <a:pt x="158" y="174"/>
                    <a:pt x="158" y="175"/>
                  </a:cubicBezTo>
                  <a:cubicBezTo>
                    <a:pt x="158" y="175"/>
                    <a:pt x="157" y="175"/>
                    <a:pt x="157" y="175"/>
                  </a:cubicBezTo>
                  <a:cubicBezTo>
                    <a:pt x="157" y="176"/>
                    <a:pt x="157" y="176"/>
                    <a:pt x="158" y="176"/>
                  </a:cubicBezTo>
                  <a:cubicBezTo>
                    <a:pt x="158" y="175"/>
                    <a:pt x="158" y="175"/>
                    <a:pt x="158" y="175"/>
                  </a:cubicBezTo>
                  <a:cubicBezTo>
                    <a:pt x="158" y="175"/>
                    <a:pt x="159" y="174"/>
                    <a:pt x="159" y="174"/>
                  </a:cubicBezTo>
                  <a:cubicBezTo>
                    <a:pt x="160" y="174"/>
                    <a:pt x="159" y="174"/>
                    <a:pt x="159" y="175"/>
                  </a:cubicBezTo>
                  <a:cubicBezTo>
                    <a:pt x="159" y="175"/>
                    <a:pt x="158" y="175"/>
                    <a:pt x="158" y="175"/>
                  </a:cubicBezTo>
                  <a:cubicBezTo>
                    <a:pt x="159" y="175"/>
                    <a:pt x="159" y="176"/>
                    <a:pt x="160" y="176"/>
                  </a:cubicBezTo>
                  <a:cubicBezTo>
                    <a:pt x="160" y="176"/>
                    <a:pt x="160" y="176"/>
                    <a:pt x="160" y="176"/>
                  </a:cubicBezTo>
                  <a:cubicBezTo>
                    <a:pt x="160" y="176"/>
                    <a:pt x="160" y="176"/>
                    <a:pt x="160" y="176"/>
                  </a:cubicBezTo>
                  <a:cubicBezTo>
                    <a:pt x="160" y="175"/>
                    <a:pt x="160" y="175"/>
                    <a:pt x="161" y="175"/>
                  </a:cubicBezTo>
                  <a:cubicBezTo>
                    <a:pt x="161" y="175"/>
                    <a:pt x="161" y="175"/>
                    <a:pt x="161" y="175"/>
                  </a:cubicBezTo>
                  <a:cubicBezTo>
                    <a:pt x="161" y="175"/>
                    <a:pt x="162" y="176"/>
                    <a:pt x="162" y="176"/>
                  </a:cubicBezTo>
                  <a:cubicBezTo>
                    <a:pt x="161" y="176"/>
                    <a:pt x="161" y="176"/>
                    <a:pt x="161" y="176"/>
                  </a:cubicBezTo>
                  <a:cubicBezTo>
                    <a:pt x="161" y="176"/>
                    <a:pt x="161" y="176"/>
                    <a:pt x="161" y="177"/>
                  </a:cubicBezTo>
                  <a:cubicBezTo>
                    <a:pt x="161" y="177"/>
                    <a:pt x="161" y="177"/>
                    <a:pt x="161" y="177"/>
                  </a:cubicBezTo>
                  <a:cubicBezTo>
                    <a:pt x="161" y="177"/>
                    <a:pt x="161" y="177"/>
                    <a:pt x="161" y="178"/>
                  </a:cubicBezTo>
                  <a:cubicBezTo>
                    <a:pt x="161" y="178"/>
                    <a:pt x="161" y="178"/>
                    <a:pt x="161" y="178"/>
                  </a:cubicBezTo>
                  <a:cubicBezTo>
                    <a:pt x="160" y="179"/>
                    <a:pt x="160" y="179"/>
                    <a:pt x="160" y="179"/>
                  </a:cubicBezTo>
                  <a:cubicBezTo>
                    <a:pt x="160" y="179"/>
                    <a:pt x="160" y="179"/>
                    <a:pt x="159" y="179"/>
                  </a:cubicBezTo>
                  <a:cubicBezTo>
                    <a:pt x="159" y="180"/>
                    <a:pt x="159" y="179"/>
                    <a:pt x="159" y="179"/>
                  </a:cubicBezTo>
                  <a:cubicBezTo>
                    <a:pt x="158" y="179"/>
                    <a:pt x="158" y="178"/>
                    <a:pt x="159" y="178"/>
                  </a:cubicBezTo>
                  <a:cubicBezTo>
                    <a:pt x="159" y="178"/>
                    <a:pt x="159" y="178"/>
                    <a:pt x="159" y="178"/>
                  </a:cubicBezTo>
                  <a:cubicBezTo>
                    <a:pt x="159" y="177"/>
                    <a:pt x="159" y="177"/>
                    <a:pt x="159" y="177"/>
                  </a:cubicBezTo>
                  <a:cubicBezTo>
                    <a:pt x="159" y="177"/>
                    <a:pt x="158" y="177"/>
                    <a:pt x="158" y="177"/>
                  </a:cubicBezTo>
                  <a:cubicBezTo>
                    <a:pt x="158" y="177"/>
                    <a:pt x="157" y="177"/>
                    <a:pt x="157" y="177"/>
                  </a:cubicBezTo>
                  <a:cubicBezTo>
                    <a:pt x="157" y="178"/>
                    <a:pt x="157" y="178"/>
                    <a:pt x="156" y="178"/>
                  </a:cubicBezTo>
                  <a:cubicBezTo>
                    <a:pt x="156" y="178"/>
                    <a:pt x="156" y="178"/>
                    <a:pt x="156" y="178"/>
                  </a:cubicBezTo>
                  <a:cubicBezTo>
                    <a:pt x="156" y="178"/>
                    <a:pt x="156" y="178"/>
                    <a:pt x="156" y="178"/>
                  </a:cubicBezTo>
                  <a:cubicBezTo>
                    <a:pt x="155" y="179"/>
                    <a:pt x="155" y="179"/>
                    <a:pt x="155" y="179"/>
                  </a:cubicBezTo>
                  <a:cubicBezTo>
                    <a:pt x="155" y="179"/>
                    <a:pt x="155" y="179"/>
                    <a:pt x="156" y="178"/>
                  </a:cubicBezTo>
                  <a:cubicBezTo>
                    <a:pt x="156" y="178"/>
                    <a:pt x="156" y="177"/>
                    <a:pt x="156" y="177"/>
                  </a:cubicBezTo>
                  <a:cubicBezTo>
                    <a:pt x="156" y="177"/>
                    <a:pt x="156" y="177"/>
                    <a:pt x="155" y="177"/>
                  </a:cubicBezTo>
                  <a:cubicBezTo>
                    <a:pt x="155" y="177"/>
                    <a:pt x="155" y="177"/>
                    <a:pt x="155" y="177"/>
                  </a:cubicBezTo>
                  <a:cubicBezTo>
                    <a:pt x="154" y="176"/>
                    <a:pt x="154" y="176"/>
                    <a:pt x="153" y="176"/>
                  </a:cubicBezTo>
                  <a:cubicBezTo>
                    <a:pt x="153" y="176"/>
                    <a:pt x="153" y="175"/>
                    <a:pt x="153" y="175"/>
                  </a:cubicBezTo>
                  <a:cubicBezTo>
                    <a:pt x="152" y="175"/>
                    <a:pt x="152" y="175"/>
                    <a:pt x="152" y="175"/>
                  </a:cubicBezTo>
                  <a:cubicBezTo>
                    <a:pt x="152" y="175"/>
                    <a:pt x="151" y="175"/>
                    <a:pt x="151" y="175"/>
                  </a:cubicBezTo>
                  <a:cubicBezTo>
                    <a:pt x="151" y="175"/>
                    <a:pt x="151" y="176"/>
                    <a:pt x="151" y="176"/>
                  </a:cubicBezTo>
                  <a:cubicBezTo>
                    <a:pt x="151" y="176"/>
                    <a:pt x="151" y="176"/>
                    <a:pt x="152" y="176"/>
                  </a:cubicBezTo>
                  <a:cubicBezTo>
                    <a:pt x="152" y="176"/>
                    <a:pt x="151" y="176"/>
                    <a:pt x="151" y="177"/>
                  </a:cubicBezTo>
                  <a:cubicBezTo>
                    <a:pt x="151" y="177"/>
                    <a:pt x="151" y="177"/>
                    <a:pt x="151" y="178"/>
                  </a:cubicBezTo>
                  <a:cubicBezTo>
                    <a:pt x="150" y="178"/>
                    <a:pt x="150" y="178"/>
                    <a:pt x="150" y="178"/>
                  </a:cubicBezTo>
                  <a:cubicBezTo>
                    <a:pt x="150" y="178"/>
                    <a:pt x="149" y="178"/>
                    <a:pt x="149" y="179"/>
                  </a:cubicBezTo>
                  <a:cubicBezTo>
                    <a:pt x="149" y="179"/>
                    <a:pt x="149" y="179"/>
                    <a:pt x="149" y="179"/>
                  </a:cubicBezTo>
                  <a:cubicBezTo>
                    <a:pt x="149" y="179"/>
                    <a:pt x="148" y="179"/>
                    <a:pt x="148" y="179"/>
                  </a:cubicBezTo>
                  <a:cubicBezTo>
                    <a:pt x="148" y="179"/>
                    <a:pt x="148" y="180"/>
                    <a:pt x="148" y="180"/>
                  </a:cubicBezTo>
                  <a:cubicBezTo>
                    <a:pt x="148" y="180"/>
                    <a:pt x="149" y="180"/>
                    <a:pt x="149" y="180"/>
                  </a:cubicBezTo>
                  <a:cubicBezTo>
                    <a:pt x="149" y="181"/>
                    <a:pt x="150" y="180"/>
                    <a:pt x="150" y="180"/>
                  </a:cubicBezTo>
                  <a:cubicBezTo>
                    <a:pt x="150" y="180"/>
                    <a:pt x="151" y="180"/>
                    <a:pt x="151" y="180"/>
                  </a:cubicBezTo>
                  <a:cubicBezTo>
                    <a:pt x="151" y="180"/>
                    <a:pt x="151" y="181"/>
                    <a:pt x="151" y="181"/>
                  </a:cubicBezTo>
                  <a:cubicBezTo>
                    <a:pt x="150" y="181"/>
                    <a:pt x="150" y="181"/>
                    <a:pt x="150" y="181"/>
                  </a:cubicBezTo>
                  <a:cubicBezTo>
                    <a:pt x="150" y="181"/>
                    <a:pt x="150" y="182"/>
                    <a:pt x="150" y="182"/>
                  </a:cubicBezTo>
                  <a:cubicBezTo>
                    <a:pt x="151" y="183"/>
                    <a:pt x="154" y="184"/>
                    <a:pt x="154" y="186"/>
                  </a:cubicBezTo>
                  <a:cubicBezTo>
                    <a:pt x="155" y="186"/>
                    <a:pt x="155" y="186"/>
                    <a:pt x="155" y="186"/>
                  </a:cubicBezTo>
                  <a:cubicBezTo>
                    <a:pt x="155" y="187"/>
                    <a:pt x="155" y="187"/>
                    <a:pt x="155" y="187"/>
                  </a:cubicBezTo>
                  <a:cubicBezTo>
                    <a:pt x="156" y="187"/>
                    <a:pt x="156" y="187"/>
                    <a:pt x="156" y="187"/>
                  </a:cubicBezTo>
                  <a:cubicBezTo>
                    <a:pt x="156" y="187"/>
                    <a:pt x="156" y="187"/>
                    <a:pt x="156" y="187"/>
                  </a:cubicBezTo>
                  <a:cubicBezTo>
                    <a:pt x="156" y="188"/>
                    <a:pt x="156" y="188"/>
                    <a:pt x="156" y="188"/>
                  </a:cubicBezTo>
                  <a:cubicBezTo>
                    <a:pt x="156" y="188"/>
                    <a:pt x="156" y="188"/>
                    <a:pt x="156" y="188"/>
                  </a:cubicBezTo>
                  <a:cubicBezTo>
                    <a:pt x="156" y="188"/>
                    <a:pt x="156" y="189"/>
                    <a:pt x="156" y="189"/>
                  </a:cubicBezTo>
                  <a:cubicBezTo>
                    <a:pt x="156" y="189"/>
                    <a:pt x="156" y="189"/>
                    <a:pt x="157" y="189"/>
                  </a:cubicBezTo>
                  <a:cubicBezTo>
                    <a:pt x="157" y="189"/>
                    <a:pt x="157" y="189"/>
                    <a:pt x="157" y="189"/>
                  </a:cubicBezTo>
                  <a:cubicBezTo>
                    <a:pt x="160" y="191"/>
                    <a:pt x="164" y="190"/>
                    <a:pt x="166" y="187"/>
                  </a:cubicBezTo>
                  <a:cubicBezTo>
                    <a:pt x="166" y="187"/>
                    <a:pt x="167" y="188"/>
                    <a:pt x="167" y="187"/>
                  </a:cubicBezTo>
                  <a:cubicBezTo>
                    <a:pt x="167" y="187"/>
                    <a:pt x="167" y="187"/>
                    <a:pt x="167" y="186"/>
                  </a:cubicBezTo>
                  <a:cubicBezTo>
                    <a:pt x="168" y="186"/>
                    <a:pt x="168" y="185"/>
                    <a:pt x="167" y="184"/>
                  </a:cubicBezTo>
                  <a:cubicBezTo>
                    <a:pt x="167" y="184"/>
                    <a:pt x="166" y="184"/>
                    <a:pt x="166" y="184"/>
                  </a:cubicBezTo>
                  <a:cubicBezTo>
                    <a:pt x="166" y="183"/>
                    <a:pt x="167" y="182"/>
                    <a:pt x="168" y="182"/>
                  </a:cubicBezTo>
                  <a:cubicBezTo>
                    <a:pt x="168" y="181"/>
                    <a:pt x="168" y="181"/>
                    <a:pt x="168" y="181"/>
                  </a:cubicBezTo>
                  <a:cubicBezTo>
                    <a:pt x="168" y="180"/>
                    <a:pt x="168" y="180"/>
                    <a:pt x="168" y="179"/>
                  </a:cubicBezTo>
                  <a:cubicBezTo>
                    <a:pt x="169" y="179"/>
                    <a:pt x="169" y="179"/>
                    <a:pt x="169" y="179"/>
                  </a:cubicBezTo>
                  <a:cubicBezTo>
                    <a:pt x="169" y="179"/>
                    <a:pt x="169" y="179"/>
                    <a:pt x="170" y="178"/>
                  </a:cubicBezTo>
                  <a:cubicBezTo>
                    <a:pt x="170" y="178"/>
                    <a:pt x="170" y="178"/>
                    <a:pt x="170" y="178"/>
                  </a:cubicBezTo>
                  <a:cubicBezTo>
                    <a:pt x="170" y="178"/>
                    <a:pt x="170" y="178"/>
                    <a:pt x="170" y="178"/>
                  </a:cubicBezTo>
                  <a:cubicBezTo>
                    <a:pt x="170" y="178"/>
                    <a:pt x="170" y="178"/>
                    <a:pt x="171" y="178"/>
                  </a:cubicBezTo>
                  <a:cubicBezTo>
                    <a:pt x="171" y="178"/>
                    <a:pt x="171" y="178"/>
                    <a:pt x="171" y="178"/>
                  </a:cubicBezTo>
                  <a:cubicBezTo>
                    <a:pt x="171" y="179"/>
                    <a:pt x="170" y="179"/>
                    <a:pt x="169" y="180"/>
                  </a:cubicBezTo>
                  <a:cubicBezTo>
                    <a:pt x="169" y="181"/>
                    <a:pt x="169" y="181"/>
                    <a:pt x="169" y="182"/>
                  </a:cubicBezTo>
                  <a:cubicBezTo>
                    <a:pt x="168" y="183"/>
                    <a:pt x="168" y="183"/>
                    <a:pt x="168" y="184"/>
                  </a:cubicBezTo>
                  <a:cubicBezTo>
                    <a:pt x="168" y="184"/>
                    <a:pt x="169" y="184"/>
                    <a:pt x="169" y="185"/>
                  </a:cubicBezTo>
                  <a:cubicBezTo>
                    <a:pt x="170" y="185"/>
                    <a:pt x="169" y="187"/>
                    <a:pt x="169" y="187"/>
                  </a:cubicBezTo>
                  <a:cubicBezTo>
                    <a:pt x="170" y="188"/>
                    <a:pt x="170" y="188"/>
                    <a:pt x="170" y="188"/>
                  </a:cubicBezTo>
                  <a:cubicBezTo>
                    <a:pt x="170" y="188"/>
                    <a:pt x="170" y="188"/>
                    <a:pt x="170" y="189"/>
                  </a:cubicBezTo>
                  <a:cubicBezTo>
                    <a:pt x="171" y="190"/>
                    <a:pt x="171" y="192"/>
                    <a:pt x="172" y="193"/>
                  </a:cubicBezTo>
                  <a:cubicBezTo>
                    <a:pt x="173" y="194"/>
                    <a:pt x="173" y="194"/>
                    <a:pt x="172" y="194"/>
                  </a:cubicBezTo>
                  <a:cubicBezTo>
                    <a:pt x="172" y="194"/>
                    <a:pt x="172" y="194"/>
                    <a:pt x="172" y="194"/>
                  </a:cubicBezTo>
                  <a:cubicBezTo>
                    <a:pt x="172" y="194"/>
                    <a:pt x="172" y="195"/>
                    <a:pt x="172" y="195"/>
                  </a:cubicBezTo>
                  <a:cubicBezTo>
                    <a:pt x="172" y="195"/>
                    <a:pt x="171" y="195"/>
                    <a:pt x="171" y="195"/>
                  </a:cubicBezTo>
                  <a:cubicBezTo>
                    <a:pt x="171" y="195"/>
                    <a:pt x="171" y="196"/>
                    <a:pt x="171" y="196"/>
                  </a:cubicBezTo>
                  <a:cubicBezTo>
                    <a:pt x="171" y="196"/>
                    <a:pt x="171" y="197"/>
                    <a:pt x="171" y="197"/>
                  </a:cubicBezTo>
                  <a:cubicBezTo>
                    <a:pt x="171" y="197"/>
                    <a:pt x="171" y="197"/>
                    <a:pt x="171" y="198"/>
                  </a:cubicBezTo>
                  <a:cubicBezTo>
                    <a:pt x="171" y="198"/>
                    <a:pt x="171" y="198"/>
                    <a:pt x="171" y="198"/>
                  </a:cubicBezTo>
                  <a:cubicBezTo>
                    <a:pt x="171" y="198"/>
                    <a:pt x="171" y="198"/>
                    <a:pt x="171" y="198"/>
                  </a:cubicBezTo>
                  <a:cubicBezTo>
                    <a:pt x="171" y="199"/>
                    <a:pt x="171" y="199"/>
                    <a:pt x="171" y="199"/>
                  </a:cubicBezTo>
                  <a:cubicBezTo>
                    <a:pt x="171" y="199"/>
                    <a:pt x="171" y="199"/>
                    <a:pt x="172" y="199"/>
                  </a:cubicBezTo>
                  <a:cubicBezTo>
                    <a:pt x="172" y="199"/>
                    <a:pt x="172" y="199"/>
                    <a:pt x="172" y="199"/>
                  </a:cubicBezTo>
                  <a:cubicBezTo>
                    <a:pt x="172" y="199"/>
                    <a:pt x="172" y="199"/>
                    <a:pt x="172" y="199"/>
                  </a:cubicBezTo>
                  <a:cubicBezTo>
                    <a:pt x="173" y="199"/>
                    <a:pt x="173" y="199"/>
                    <a:pt x="174" y="199"/>
                  </a:cubicBezTo>
                  <a:cubicBezTo>
                    <a:pt x="174" y="199"/>
                    <a:pt x="173" y="200"/>
                    <a:pt x="173" y="200"/>
                  </a:cubicBezTo>
                  <a:cubicBezTo>
                    <a:pt x="173" y="200"/>
                    <a:pt x="173" y="200"/>
                    <a:pt x="173" y="200"/>
                  </a:cubicBezTo>
                  <a:cubicBezTo>
                    <a:pt x="172" y="200"/>
                    <a:pt x="172" y="200"/>
                    <a:pt x="172" y="200"/>
                  </a:cubicBezTo>
                  <a:cubicBezTo>
                    <a:pt x="172" y="200"/>
                    <a:pt x="172" y="200"/>
                    <a:pt x="172" y="200"/>
                  </a:cubicBezTo>
                  <a:cubicBezTo>
                    <a:pt x="172" y="201"/>
                    <a:pt x="172" y="201"/>
                    <a:pt x="172" y="202"/>
                  </a:cubicBezTo>
                  <a:cubicBezTo>
                    <a:pt x="172" y="202"/>
                    <a:pt x="172" y="202"/>
                    <a:pt x="172" y="202"/>
                  </a:cubicBezTo>
                  <a:cubicBezTo>
                    <a:pt x="172" y="202"/>
                    <a:pt x="172" y="202"/>
                    <a:pt x="172" y="202"/>
                  </a:cubicBezTo>
                  <a:cubicBezTo>
                    <a:pt x="172" y="202"/>
                    <a:pt x="172" y="202"/>
                    <a:pt x="172" y="203"/>
                  </a:cubicBezTo>
                  <a:cubicBezTo>
                    <a:pt x="172" y="203"/>
                    <a:pt x="172" y="203"/>
                    <a:pt x="173" y="203"/>
                  </a:cubicBezTo>
                  <a:cubicBezTo>
                    <a:pt x="173" y="203"/>
                    <a:pt x="173" y="203"/>
                    <a:pt x="173" y="202"/>
                  </a:cubicBezTo>
                  <a:cubicBezTo>
                    <a:pt x="173" y="202"/>
                    <a:pt x="173" y="202"/>
                    <a:pt x="173" y="202"/>
                  </a:cubicBezTo>
                  <a:cubicBezTo>
                    <a:pt x="173" y="202"/>
                    <a:pt x="173" y="202"/>
                    <a:pt x="173" y="202"/>
                  </a:cubicBezTo>
                  <a:cubicBezTo>
                    <a:pt x="173" y="203"/>
                    <a:pt x="173" y="203"/>
                    <a:pt x="173" y="203"/>
                  </a:cubicBezTo>
                  <a:cubicBezTo>
                    <a:pt x="173" y="203"/>
                    <a:pt x="173" y="203"/>
                    <a:pt x="173" y="203"/>
                  </a:cubicBezTo>
                  <a:cubicBezTo>
                    <a:pt x="173" y="203"/>
                    <a:pt x="173" y="203"/>
                    <a:pt x="173" y="203"/>
                  </a:cubicBezTo>
                  <a:cubicBezTo>
                    <a:pt x="173" y="203"/>
                    <a:pt x="173" y="203"/>
                    <a:pt x="172" y="203"/>
                  </a:cubicBezTo>
                  <a:cubicBezTo>
                    <a:pt x="172" y="204"/>
                    <a:pt x="172" y="204"/>
                    <a:pt x="172" y="204"/>
                  </a:cubicBezTo>
                  <a:cubicBezTo>
                    <a:pt x="172" y="204"/>
                    <a:pt x="172" y="204"/>
                    <a:pt x="172" y="204"/>
                  </a:cubicBezTo>
                  <a:cubicBezTo>
                    <a:pt x="172" y="204"/>
                    <a:pt x="172" y="204"/>
                    <a:pt x="172" y="204"/>
                  </a:cubicBezTo>
                  <a:cubicBezTo>
                    <a:pt x="172" y="204"/>
                    <a:pt x="172" y="204"/>
                    <a:pt x="172" y="204"/>
                  </a:cubicBezTo>
                  <a:cubicBezTo>
                    <a:pt x="172" y="205"/>
                    <a:pt x="172" y="205"/>
                    <a:pt x="172" y="205"/>
                  </a:cubicBezTo>
                  <a:cubicBezTo>
                    <a:pt x="171" y="205"/>
                    <a:pt x="171" y="205"/>
                    <a:pt x="171" y="205"/>
                  </a:cubicBezTo>
                  <a:cubicBezTo>
                    <a:pt x="171" y="205"/>
                    <a:pt x="171" y="205"/>
                    <a:pt x="171" y="205"/>
                  </a:cubicBezTo>
                  <a:cubicBezTo>
                    <a:pt x="171" y="205"/>
                    <a:pt x="170" y="205"/>
                    <a:pt x="170" y="205"/>
                  </a:cubicBezTo>
                  <a:cubicBezTo>
                    <a:pt x="170" y="205"/>
                    <a:pt x="170" y="205"/>
                    <a:pt x="170" y="205"/>
                  </a:cubicBezTo>
                  <a:cubicBezTo>
                    <a:pt x="170" y="205"/>
                    <a:pt x="170" y="205"/>
                    <a:pt x="170" y="205"/>
                  </a:cubicBezTo>
                  <a:cubicBezTo>
                    <a:pt x="171" y="205"/>
                    <a:pt x="171" y="205"/>
                    <a:pt x="172" y="205"/>
                  </a:cubicBezTo>
                  <a:cubicBezTo>
                    <a:pt x="172" y="205"/>
                    <a:pt x="172" y="205"/>
                    <a:pt x="172" y="205"/>
                  </a:cubicBezTo>
                  <a:cubicBezTo>
                    <a:pt x="172" y="205"/>
                    <a:pt x="172" y="206"/>
                    <a:pt x="172" y="206"/>
                  </a:cubicBezTo>
                  <a:cubicBezTo>
                    <a:pt x="172" y="206"/>
                    <a:pt x="172" y="206"/>
                    <a:pt x="172" y="206"/>
                  </a:cubicBezTo>
                  <a:cubicBezTo>
                    <a:pt x="172" y="206"/>
                    <a:pt x="173" y="206"/>
                    <a:pt x="173" y="206"/>
                  </a:cubicBezTo>
                  <a:cubicBezTo>
                    <a:pt x="174" y="205"/>
                    <a:pt x="174" y="205"/>
                    <a:pt x="175" y="205"/>
                  </a:cubicBezTo>
                  <a:cubicBezTo>
                    <a:pt x="175" y="204"/>
                    <a:pt x="175" y="204"/>
                    <a:pt x="175" y="204"/>
                  </a:cubicBezTo>
                  <a:cubicBezTo>
                    <a:pt x="175" y="204"/>
                    <a:pt x="176" y="203"/>
                    <a:pt x="176" y="203"/>
                  </a:cubicBezTo>
                  <a:cubicBezTo>
                    <a:pt x="176" y="203"/>
                    <a:pt x="176" y="203"/>
                    <a:pt x="176" y="203"/>
                  </a:cubicBezTo>
                  <a:cubicBezTo>
                    <a:pt x="176" y="203"/>
                    <a:pt x="177" y="203"/>
                    <a:pt x="177" y="203"/>
                  </a:cubicBezTo>
                  <a:cubicBezTo>
                    <a:pt x="177" y="203"/>
                    <a:pt x="177" y="203"/>
                    <a:pt x="177" y="202"/>
                  </a:cubicBezTo>
                  <a:cubicBezTo>
                    <a:pt x="177" y="202"/>
                    <a:pt x="178" y="202"/>
                    <a:pt x="178" y="202"/>
                  </a:cubicBezTo>
                  <a:cubicBezTo>
                    <a:pt x="178" y="202"/>
                    <a:pt x="178" y="202"/>
                    <a:pt x="178" y="202"/>
                  </a:cubicBezTo>
                  <a:cubicBezTo>
                    <a:pt x="178" y="202"/>
                    <a:pt x="179" y="202"/>
                    <a:pt x="179" y="202"/>
                  </a:cubicBezTo>
                  <a:cubicBezTo>
                    <a:pt x="180" y="201"/>
                    <a:pt x="181" y="200"/>
                    <a:pt x="182" y="200"/>
                  </a:cubicBezTo>
                  <a:cubicBezTo>
                    <a:pt x="182" y="200"/>
                    <a:pt x="182" y="200"/>
                    <a:pt x="182" y="200"/>
                  </a:cubicBezTo>
                  <a:cubicBezTo>
                    <a:pt x="182" y="201"/>
                    <a:pt x="182" y="201"/>
                    <a:pt x="182" y="201"/>
                  </a:cubicBezTo>
                  <a:cubicBezTo>
                    <a:pt x="182" y="201"/>
                    <a:pt x="182" y="201"/>
                    <a:pt x="182" y="201"/>
                  </a:cubicBezTo>
                  <a:cubicBezTo>
                    <a:pt x="182" y="201"/>
                    <a:pt x="182" y="202"/>
                    <a:pt x="183" y="202"/>
                  </a:cubicBezTo>
                  <a:cubicBezTo>
                    <a:pt x="183" y="202"/>
                    <a:pt x="183" y="202"/>
                    <a:pt x="183" y="202"/>
                  </a:cubicBezTo>
                  <a:cubicBezTo>
                    <a:pt x="183" y="202"/>
                    <a:pt x="183" y="202"/>
                    <a:pt x="183" y="202"/>
                  </a:cubicBezTo>
                  <a:cubicBezTo>
                    <a:pt x="184" y="202"/>
                    <a:pt x="184" y="202"/>
                    <a:pt x="184" y="202"/>
                  </a:cubicBezTo>
                  <a:cubicBezTo>
                    <a:pt x="184" y="202"/>
                    <a:pt x="184" y="202"/>
                    <a:pt x="184" y="202"/>
                  </a:cubicBezTo>
                  <a:cubicBezTo>
                    <a:pt x="184" y="202"/>
                    <a:pt x="184" y="202"/>
                    <a:pt x="184" y="202"/>
                  </a:cubicBezTo>
                  <a:cubicBezTo>
                    <a:pt x="184" y="202"/>
                    <a:pt x="184" y="203"/>
                    <a:pt x="184" y="203"/>
                  </a:cubicBezTo>
                  <a:cubicBezTo>
                    <a:pt x="184" y="203"/>
                    <a:pt x="185" y="203"/>
                    <a:pt x="185" y="203"/>
                  </a:cubicBezTo>
                  <a:cubicBezTo>
                    <a:pt x="185" y="203"/>
                    <a:pt x="185" y="203"/>
                    <a:pt x="185" y="203"/>
                  </a:cubicBezTo>
                  <a:cubicBezTo>
                    <a:pt x="185" y="202"/>
                    <a:pt x="186" y="202"/>
                    <a:pt x="186" y="202"/>
                  </a:cubicBezTo>
                  <a:cubicBezTo>
                    <a:pt x="186" y="202"/>
                    <a:pt x="186" y="202"/>
                    <a:pt x="186" y="202"/>
                  </a:cubicBezTo>
                  <a:cubicBezTo>
                    <a:pt x="186" y="201"/>
                    <a:pt x="186" y="201"/>
                    <a:pt x="186" y="201"/>
                  </a:cubicBezTo>
                  <a:cubicBezTo>
                    <a:pt x="187" y="201"/>
                    <a:pt x="187" y="201"/>
                    <a:pt x="187" y="202"/>
                  </a:cubicBezTo>
                  <a:cubicBezTo>
                    <a:pt x="187" y="202"/>
                    <a:pt x="187" y="202"/>
                    <a:pt x="187" y="202"/>
                  </a:cubicBezTo>
                  <a:cubicBezTo>
                    <a:pt x="187" y="203"/>
                    <a:pt x="187" y="203"/>
                    <a:pt x="187" y="203"/>
                  </a:cubicBezTo>
                  <a:cubicBezTo>
                    <a:pt x="187" y="203"/>
                    <a:pt x="188" y="203"/>
                    <a:pt x="188" y="203"/>
                  </a:cubicBezTo>
                  <a:cubicBezTo>
                    <a:pt x="189" y="203"/>
                    <a:pt x="189" y="205"/>
                    <a:pt x="189" y="205"/>
                  </a:cubicBezTo>
                  <a:cubicBezTo>
                    <a:pt x="189" y="206"/>
                    <a:pt x="190" y="206"/>
                    <a:pt x="190" y="207"/>
                  </a:cubicBezTo>
                  <a:cubicBezTo>
                    <a:pt x="190" y="207"/>
                    <a:pt x="190" y="207"/>
                    <a:pt x="190" y="208"/>
                  </a:cubicBezTo>
                  <a:cubicBezTo>
                    <a:pt x="191" y="208"/>
                    <a:pt x="191" y="208"/>
                    <a:pt x="191" y="208"/>
                  </a:cubicBezTo>
                  <a:cubicBezTo>
                    <a:pt x="192" y="208"/>
                    <a:pt x="192" y="208"/>
                    <a:pt x="193" y="207"/>
                  </a:cubicBezTo>
                  <a:cubicBezTo>
                    <a:pt x="193" y="207"/>
                    <a:pt x="193" y="207"/>
                    <a:pt x="193" y="207"/>
                  </a:cubicBezTo>
                  <a:cubicBezTo>
                    <a:pt x="193" y="207"/>
                    <a:pt x="193" y="207"/>
                    <a:pt x="193" y="207"/>
                  </a:cubicBezTo>
                  <a:cubicBezTo>
                    <a:pt x="192" y="206"/>
                    <a:pt x="192" y="206"/>
                    <a:pt x="192" y="206"/>
                  </a:cubicBezTo>
                  <a:cubicBezTo>
                    <a:pt x="192" y="205"/>
                    <a:pt x="191" y="205"/>
                    <a:pt x="192" y="204"/>
                  </a:cubicBezTo>
                  <a:cubicBezTo>
                    <a:pt x="192" y="204"/>
                    <a:pt x="192" y="204"/>
                    <a:pt x="192" y="204"/>
                  </a:cubicBezTo>
                  <a:cubicBezTo>
                    <a:pt x="192" y="203"/>
                    <a:pt x="192" y="203"/>
                    <a:pt x="192" y="202"/>
                  </a:cubicBezTo>
                  <a:cubicBezTo>
                    <a:pt x="192" y="202"/>
                    <a:pt x="193" y="202"/>
                    <a:pt x="193" y="202"/>
                  </a:cubicBezTo>
                  <a:cubicBezTo>
                    <a:pt x="193" y="202"/>
                    <a:pt x="194" y="201"/>
                    <a:pt x="194" y="200"/>
                  </a:cubicBezTo>
                  <a:cubicBezTo>
                    <a:pt x="194" y="200"/>
                    <a:pt x="194" y="200"/>
                    <a:pt x="195" y="200"/>
                  </a:cubicBezTo>
                  <a:cubicBezTo>
                    <a:pt x="195" y="200"/>
                    <a:pt x="195" y="200"/>
                    <a:pt x="195" y="200"/>
                  </a:cubicBezTo>
                  <a:cubicBezTo>
                    <a:pt x="195" y="200"/>
                    <a:pt x="195" y="200"/>
                    <a:pt x="195" y="200"/>
                  </a:cubicBezTo>
                  <a:cubicBezTo>
                    <a:pt x="196" y="200"/>
                    <a:pt x="196" y="200"/>
                    <a:pt x="197" y="200"/>
                  </a:cubicBezTo>
                  <a:cubicBezTo>
                    <a:pt x="197" y="200"/>
                    <a:pt x="197" y="200"/>
                    <a:pt x="197" y="201"/>
                  </a:cubicBezTo>
                  <a:cubicBezTo>
                    <a:pt x="197" y="201"/>
                    <a:pt x="198" y="201"/>
                    <a:pt x="198" y="201"/>
                  </a:cubicBezTo>
                  <a:cubicBezTo>
                    <a:pt x="198" y="201"/>
                    <a:pt x="198" y="201"/>
                    <a:pt x="198" y="201"/>
                  </a:cubicBezTo>
                  <a:cubicBezTo>
                    <a:pt x="198" y="202"/>
                    <a:pt x="198" y="202"/>
                    <a:pt x="198" y="202"/>
                  </a:cubicBezTo>
                  <a:cubicBezTo>
                    <a:pt x="198" y="202"/>
                    <a:pt x="198" y="202"/>
                    <a:pt x="197" y="202"/>
                  </a:cubicBezTo>
                  <a:cubicBezTo>
                    <a:pt x="197" y="202"/>
                    <a:pt x="197" y="202"/>
                    <a:pt x="197" y="202"/>
                  </a:cubicBezTo>
                  <a:cubicBezTo>
                    <a:pt x="197" y="202"/>
                    <a:pt x="197" y="201"/>
                    <a:pt x="197" y="201"/>
                  </a:cubicBezTo>
                  <a:cubicBezTo>
                    <a:pt x="196" y="200"/>
                    <a:pt x="196" y="200"/>
                    <a:pt x="196" y="200"/>
                  </a:cubicBezTo>
                  <a:cubicBezTo>
                    <a:pt x="195" y="200"/>
                    <a:pt x="195" y="200"/>
                    <a:pt x="195" y="201"/>
                  </a:cubicBezTo>
                  <a:cubicBezTo>
                    <a:pt x="194" y="201"/>
                    <a:pt x="194" y="201"/>
                    <a:pt x="194" y="202"/>
                  </a:cubicBezTo>
                  <a:cubicBezTo>
                    <a:pt x="194" y="202"/>
                    <a:pt x="194" y="202"/>
                    <a:pt x="194" y="202"/>
                  </a:cubicBezTo>
                  <a:cubicBezTo>
                    <a:pt x="194" y="203"/>
                    <a:pt x="194" y="203"/>
                    <a:pt x="194" y="203"/>
                  </a:cubicBezTo>
                  <a:cubicBezTo>
                    <a:pt x="194" y="203"/>
                    <a:pt x="194" y="203"/>
                    <a:pt x="194" y="203"/>
                  </a:cubicBezTo>
                  <a:cubicBezTo>
                    <a:pt x="194" y="203"/>
                    <a:pt x="195" y="203"/>
                    <a:pt x="195" y="203"/>
                  </a:cubicBezTo>
                  <a:cubicBezTo>
                    <a:pt x="195" y="204"/>
                    <a:pt x="195" y="204"/>
                    <a:pt x="195" y="204"/>
                  </a:cubicBezTo>
                  <a:cubicBezTo>
                    <a:pt x="195" y="204"/>
                    <a:pt x="195" y="205"/>
                    <a:pt x="195" y="205"/>
                  </a:cubicBezTo>
                  <a:cubicBezTo>
                    <a:pt x="195" y="205"/>
                    <a:pt x="195" y="205"/>
                    <a:pt x="195" y="205"/>
                  </a:cubicBezTo>
                  <a:cubicBezTo>
                    <a:pt x="196" y="205"/>
                    <a:pt x="196" y="205"/>
                    <a:pt x="196" y="205"/>
                  </a:cubicBezTo>
                  <a:cubicBezTo>
                    <a:pt x="196" y="205"/>
                    <a:pt x="196" y="205"/>
                    <a:pt x="196" y="205"/>
                  </a:cubicBezTo>
                  <a:cubicBezTo>
                    <a:pt x="197" y="205"/>
                    <a:pt x="198" y="205"/>
                    <a:pt x="199" y="205"/>
                  </a:cubicBezTo>
                  <a:cubicBezTo>
                    <a:pt x="200" y="204"/>
                    <a:pt x="201" y="203"/>
                    <a:pt x="202" y="203"/>
                  </a:cubicBezTo>
                  <a:cubicBezTo>
                    <a:pt x="202" y="203"/>
                    <a:pt x="202" y="203"/>
                    <a:pt x="202" y="202"/>
                  </a:cubicBezTo>
                  <a:cubicBezTo>
                    <a:pt x="203" y="202"/>
                    <a:pt x="203" y="202"/>
                    <a:pt x="204" y="202"/>
                  </a:cubicBezTo>
                  <a:cubicBezTo>
                    <a:pt x="204" y="202"/>
                    <a:pt x="204" y="202"/>
                    <a:pt x="204" y="202"/>
                  </a:cubicBezTo>
                  <a:cubicBezTo>
                    <a:pt x="204" y="202"/>
                    <a:pt x="204" y="202"/>
                    <a:pt x="204" y="202"/>
                  </a:cubicBezTo>
                  <a:cubicBezTo>
                    <a:pt x="204" y="202"/>
                    <a:pt x="204" y="203"/>
                    <a:pt x="204" y="203"/>
                  </a:cubicBezTo>
                  <a:cubicBezTo>
                    <a:pt x="204" y="203"/>
                    <a:pt x="204" y="203"/>
                    <a:pt x="204" y="203"/>
                  </a:cubicBezTo>
                  <a:cubicBezTo>
                    <a:pt x="204" y="203"/>
                    <a:pt x="204" y="204"/>
                    <a:pt x="204" y="204"/>
                  </a:cubicBezTo>
                  <a:cubicBezTo>
                    <a:pt x="204" y="204"/>
                    <a:pt x="204" y="204"/>
                    <a:pt x="204" y="204"/>
                  </a:cubicBezTo>
                  <a:cubicBezTo>
                    <a:pt x="204" y="204"/>
                    <a:pt x="203" y="204"/>
                    <a:pt x="203" y="205"/>
                  </a:cubicBezTo>
                  <a:cubicBezTo>
                    <a:pt x="203" y="205"/>
                    <a:pt x="202" y="206"/>
                    <a:pt x="202" y="206"/>
                  </a:cubicBezTo>
                  <a:cubicBezTo>
                    <a:pt x="202" y="207"/>
                    <a:pt x="201" y="207"/>
                    <a:pt x="201" y="208"/>
                  </a:cubicBezTo>
                  <a:cubicBezTo>
                    <a:pt x="201" y="208"/>
                    <a:pt x="201" y="209"/>
                    <a:pt x="201" y="210"/>
                  </a:cubicBezTo>
                  <a:cubicBezTo>
                    <a:pt x="201" y="210"/>
                    <a:pt x="201" y="210"/>
                    <a:pt x="201" y="210"/>
                  </a:cubicBezTo>
                  <a:cubicBezTo>
                    <a:pt x="201" y="210"/>
                    <a:pt x="201" y="210"/>
                    <a:pt x="201" y="210"/>
                  </a:cubicBezTo>
                  <a:cubicBezTo>
                    <a:pt x="202" y="210"/>
                    <a:pt x="202" y="210"/>
                    <a:pt x="202" y="210"/>
                  </a:cubicBezTo>
                  <a:cubicBezTo>
                    <a:pt x="202" y="211"/>
                    <a:pt x="201" y="211"/>
                    <a:pt x="200" y="212"/>
                  </a:cubicBezTo>
                  <a:cubicBezTo>
                    <a:pt x="200" y="212"/>
                    <a:pt x="200" y="212"/>
                    <a:pt x="200" y="212"/>
                  </a:cubicBezTo>
                  <a:cubicBezTo>
                    <a:pt x="200" y="212"/>
                    <a:pt x="200" y="213"/>
                    <a:pt x="200" y="213"/>
                  </a:cubicBezTo>
                  <a:cubicBezTo>
                    <a:pt x="200" y="213"/>
                    <a:pt x="200" y="214"/>
                    <a:pt x="200" y="214"/>
                  </a:cubicBezTo>
                  <a:cubicBezTo>
                    <a:pt x="200" y="214"/>
                    <a:pt x="200" y="215"/>
                    <a:pt x="200" y="215"/>
                  </a:cubicBezTo>
                  <a:cubicBezTo>
                    <a:pt x="200" y="216"/>
                    <a:pt x="200" y="216"/>
                    <a:pt x="200" y="216"/>
                  </a:cubicBezTo>
                  <a:cubicBezTo>
                    <a:pt x="199" y="217"/>
                    <a:pt x="199" y="217"/>
                    <a:pt x="199" y="218"/>
                  </a:cubicBezTo>
                  <a:cubicBezTo>
                    <a:pt x="200" y="218"/>
                    <a:pt x="200" y="218"/>
                    <a:pt x="200" y="218"/>
                  </a:cubicBezTo>
                  <a:cubicBezTo>
                    <a:pt x="200" y="218"/>
                    <a:pt x="200" y="218"/>
                    <a:pt x="200" y="218"/>
                  </a:cubicBezTo>
                  <a:cubicBezTo>
                    <a:pt x="200" y="217"/>
                    <a:pt x="200" y="217"/>
                    <a:pt x="200" y="217"/>
                  </a:cubicBezTo>
                  <a:cubicBezTo>
                    <a:pt x="201" y="217"/>
                    <a:pt x="201" y="217"/>
                    <a:pt x="201" y="218"/>
                  </a:cubicBezTo>
                  <a:cubicBezTo>
                    <a:pt x="201" y="218"/>
                    <a:pt x="201" y="218"/>
                    <a:pt x="201" y="219"/>
                  </a:cubicBezTo>
                  <a:cubicBezTo>
                    <a:pt x="201" y="219"/>
                    <a:pt x="201" y="219"/>
                    <a:pt x="200" y="220"/>
                  </a:cubicBezTo>
                  <a:cubicBezTo>
                    <a:pt x="200" y="220"/>
                    <a:pt x="200" y="220"/>
                    <a:pt x="200" y="219"/>
                  </a:cubicBezTo>
                  <a:cubicBezTo>
                    <a:pt x="200" y="219"/>
                    <a:pt x="199" y="219"/>
                    <a:pt x="199" y="219"/>
                  </a:cubicBezTo>
                  <a:cubicBezTo>
                    <a:pt x="198" y="219"/>
                    <a:pt x="198" y="220"/>
                    <a:pt x="197" y="221"/>
                  </a:cubicBezTo>
                  <a:cubicBezTo>
                    <a:pt x="197" y="221"/>
                    <a:pt x="197" y="221"/>
                    <a:pt x="197" y="222"/>
                  </a:cubicBezTo>
                  <a:cubicBezTo>
                    <a:pt x="197" y="222"/>
                    <a:pt x="197" y="222"/>
                    <a:pt x="196" y="222"/>
                  </a:cubicBezTo>
                  <a:cubicBezTo>
                    <a:pt x="196" y="222"/>
                    <a:pt x="196" y="222"/>
                    <a:pt x="196" y="222"/>
                  </a:cubicBezTo>
                  <a:cubicBezTo>
                    <a:pt x="196" y="222"/>
                    <a:pt x="196" y="222"/>
                    <a:pt x="196" y="222"/>
                  </a:cubicBezTo>
                  <a:cubicBezTo>
                    <a:pt x="196" y="222"/>
                    <a:pt x="195" y="222"/>
                    <a:pt x="195" y="222"/>
                  </a:cubicBezTo>
                  <a:cubicBezTo>
                    <a:pt x="195" y="223"/>
                    <a:pt x="194" y="223"/>
                    <a:pt x="194" y="224"/>
                  </a:cubicBezTo>
                  <a:cubicBezTo>
                    <a:pt x="194" y="225"/>
                    <a:pt x="194" y="225"/>
                    <a:pt x="193" y="225"/>
                  </a:cubicBezTo>
                  <a:cubicBezTo>
                    <a:pt x="193" y="226"/>
                    <a:pt x="193" y="226"/>
                    <a:pt x="193" y="227"/>
                  </a:cubicBezTo>
                  <a:cubicBezTo>
                    <a:pt x="193" y="227"/>
                    <a:pt x="193" y="228"/>
                    <a:pt x="193" y="228"/>
                  </a:cubicBezTo>
                  <a:cubicBezTo>
                    <a:pt x="193" y="228"/>
                    <a:pt x="193" y="228"/>
                    <a:pt x="192" y="228"/>
                  </a:cubicBezTo>
                  <a:cubicBezTo>
                    <a:pt x="192" y="228"/>
                    <a:pt x="192" y="228"/>
                    <a:pt x="191" y="228"/>
                  </a:cubicBezTo>
                  <a:cubicBezTo>
                    <a:pt x="191" y="228"/>
                    <a:pt x="191" y="228"/>
                    <a:pt x="191" y="228"/>
                  </a:cubicBezTo>
                  <a:cubicBezTo>
                    <a:pt x="191" y="228"/>
                    <a:pt x="191" y="228"/>
                    <a:pt x="190" y="228"/>
                  </a:cubicBezTo>
                  <a:cubicBezTo>
                    <a:pt x="190" y="229"/>
                    <a:pt x="189" y="230"/>
                    <a:pt x="188" y="230"/>
                  </a:cubicBezTo>
                  <a:cubicBezTo>
                    <a:pt x="188" y="230"/>
                    <a:pt x="187" y="230"/>
                    <a:pt x="187" y="231"/>
                  </a:cubicBezTo>
                  <a:cubicBezTo>
                    <a:pt x="186" y="231"/>
                    <a:pt x="185" y="231"/>
                    <a:pt x="185" y="232"/>
                  </a:cubicBezTo>
                  <a:cubicBezTo>
                    <a:pt x="184" y="233"/>
                    <a:pt x="183" y="234"/>
                    <a:pt x="182" y="234"/>
                  </a:cubicBezTo>
                  <a:cubicBezTo>
                    <a:pt x="182" y="234"/>
                    <a:pt x="183" y="234"/>
                    <a:pt x="183" y="235"/>
                  </a:cubicBezTo>
                  <a:cubicBezTo>
                    <a:pt x="183" y="235"/>
                    <a:pt x="183" y="235"/>
                    <a:pt x="183" y="235"/>
                  </a:cubicBezTo>
                  <a:cubicBezTo>
                    <a:pt x="182" y="235"/>
                    <a:pt x="182" y="235"/>
                    <a:pt x="182" y="235"/>
                  </a:cubicBezTo>
                  <a:cubicBezTo>
                    <a:pt x="182" y="235"/>
                    <a:pt x="181" y="235"/>
                    <a:pt x="181" y="235"/>
                  </a:cubicBezTo>
                  <a:cubicBezTo>
                    <a:pt x="181" y="236"/>
                    <a:pt x="181" y="236"/>
                    <a:pt x="181" y="237"/>
                  </a:cubicBezTo>
                  <a:cubicBezTo>
                    <a:pt x="181" y="237"/>
                    <a:pt x="181" y="237"/>
                    <a:pt x="181" y="237"/>
                  </a:cubicBezTo>
                  <a:cubicBezTo>
                    <a:pt x="181" y="237"/>
                    <a:pt x="180" y="237"/>
                    <a:pt x="180" y="238"/>
                  </a:cubicBezTo>
                  <a:cubicBezTo>
                    <a:pt x="180" y="238"/>
                    <a:pt x="180" y="238"/>
                    <a:pt x="180" y="238"/>
                  </a:cubicBezTo>
                  <a:cubicBezTo>
                    <a:pt x="181" y="239"/>
                    <a:pt x="181" y="239"/>
                    <a:pt x="182" y="240"/>
                  </a:cubicBezTo>
                  <a:cubicBezTo>
                    <a:pt x="182" y="240"/>
                    <a:pt x="182" y="240"/>
                    <a:pt x="182" y="240"/>
                  </a:cubicBezTo>
                  <a:cubicBezTo>
                    <a:pt x="182" y="240"/>
                    <a:pt x="182" y="240"/>
                    <a:pt x="182" y="240"/>
                  </a:cubicBezTo>
                  <a:cubicBezTo>
                    <a:pt x="182" y="240"/>
                    <a:pt x="181" y="240"/>
                    <a:pt x="181" y="240"/>
                  </a:cubicBezTo>
                  <a:cubicBezTo>
                    <a:pt x="181" y="240"/>
                    <a:pt x="181" y="240"/>
                    <a:pt x="181" y="239"/>
                  </a:cubicBezTo>
                  <a:cubicBezTo>
                    <a:pt x="181" y="239"/>
                    <a:pt x="180" y="239"/>
                    <a:pt x="180" y="239"/>
                  </a:cubicBezTo>
                  <a:cubicBezTo>
                    <a:pt x="180" y="239"/>
                    <a:pt x="179" y="239"/>
                    <a:pt x="179" y="239"/>
                  </a:cubicBezTo>
                  <a:cubicBezTo>
                    <a:pt x="179" y="239"/>
                    <a:pt x="179" y="239"/>
                    <a:pt x="179" y="240"/>
                  </a:cubicBezTo>
                  <a:cubicBezTo>
                    <a:pt x="179" y="240"/>
                    <a:pt x="179" y="240"/>
                    <a:pt x="179" y="240"/>
                  </a:cubicBezTo>
                  <a:cubicBezTo>
                    <a:pt x="179" y="240"/>
                    <a:pt x="179" y="241"/>
                    <a:pt x="179" y="241"/>
                  </a:cubicBezTo>
                  <a:cubicBezTo>
                    <a:pt x="179" y="241"/>
                    <a:pt x="178" y="241"/>
                    <a:pt x="178" y="240"/>
                  </a:cubicBezTo>
                  <a:cubicBezTo>
                    <a:pt x="178" y="240"/>
                    <a:pt x="178" y="239"/>
                    <a:pt x="177" y="239"/>
                  </a:cubicBezTo>
                  <a:cubicBezTo>
                    <a:pt x="177" y="239"/>
                    <a:pt x="177" y="238"/>
                    <a:pt x="177" y="238"/>
                  </a:cubicBezTo>
                  <a:cubicBezTo>
                    <a:pt x="176" y="238"/>
                    <a:pt x="176" y="238"/>
                    <a:pt x="175" y="238"/>
                  </a:cubicBezTo>
                  <a:cubicBezTo>
                    <a:pt x="175" y="238"/>
                    <a:pt x="175" y="238"/>
                    <a:pt x="174" y="238"/>
                  </a:cubicBezTo>
                  <a:cubicBezTo>
                    <a:pt x="174" y="238"/>
                    <a:pt x="173" y="239"/>
                    <a:pt x="173" y="239"/>
                  </a:cubicBezTo>
                  <a:cubicBezTo>
                    <a:pt x="171" y="240"/>
                    <a:pt x="168" y="242"/>
                    <a:pt x="167" y="244"/>
                  </a:cubicBezTo>
                  <a:cubicBezTo>
                    <a:pt x="167" y="244"/>
                    <a:pt x="167" y="244"/>
                    <a:pt x="167" y="245"/>
                  </a:cubicBezTo>
                  <a:cubicBezTo>
                    <a:pt x="167" y="245"/>
                    <a:pt x="167" y="245"/>
                    <a:pt x="167" y="245"/>
                  </a:cubicBezTo>
                  <a:cubicBezTo>
                    <a:pt x="167" y="246"/>
                    <a:pt x="166" y="246"/>
                    <a:pt x="166" y="246"/>
                  </a:cubicBezTo>
                  <a:cubicBezTo>
                    <a:pt x="166" y="246"/>
                    <a:pt x="165" y="246"/>
                    <a:pt x="165" y="247"/>
                  </a:cubicBezTo>
                  <a:cubicBezTo>
                    <a:pt x="165" y="247"/>
                    <a:pt x="165" y="247"/>
                    <a:pt x="165" y="247"/>
                  </a:cubicBezTo>
                  <a:cubicBezTo>
                    <a:pt x="165" y="247"/>
                    <a:pt x="165" y="247"/>
                    <a:pt x="165" y="247"/>
                  </a:cubicBezTo>
                  <a:cubicBezTo>
                    <a:pt x="164" y="248"/>
                    <a:pt x="164" y="248"/>
                    <a:pt x="163" y="248"/>
                  </a:cubicBezTo>
                  <a:cubicBezTo>
                    <a:pt x="163" y="248"/>
                    <a:pt x="163" y="248"/>
                    <a:pt x="163" y="248"/>
                  </a:cubicBezTo>
                  <a:cubicBezTo>
                    <a:pt x="162" y="248"/>
                    <a:pt x="162" y="248"/>
                    <a:pt x="162" y="249"/>
                  </a:cubicBezTo>
                  <a:cubicBezTo>
                    <a:pt x="162" y="249"/>
                    <a:pt x="162" y="250"/>
                    <a:pt x="162" y="250"/>
                  </a:cubicBezTo>
                  <a:cubicBezTo>
                    <a:pt x="162" y="250"/>
                    <a:pt x="162" y="251"/>
                    <a:pt x="162" y="251"/>
                  </a:cubicBezTo>
                  <a:cubicBezTo>
                    <a:pt x="161" y="251"/>
                    <a:pt x="161" y="252"/>
                    <a:pt x="162" y="252"/>
                  </a:cubicBezTo>
                  <a:cubicBezTo>
                    <a:pt x="162" y="252"/>
                    <a:pt x="163" y="251"/>
                    <a:pt x="163" y="251"/>
                  </a:cubicBezTo>
                  <a:cubicBezTo>
                    <a:pt x="163" y="251"/>
                    <a:pt x="163" y="251"/>
                    <a:pt x="163" y="250"/>
                  </a:cubicBezTo>
                  <a:cubicBezTo>
                    <a:pt x="164" y="250"/>
                    <a:pt x="163" y="249"/>
                    <a:pt x="163" y="249"/>
                  </a:cubicBezTo>
                  <a:cubicBezTo>
                    <a:pt x="163" y="249"/>
                    <a:pt x="163" y="248"/>
                    <a:pt x="164" y="248"/>
                  </a:cubicBezTo>
                  <a:cubicBezTo>
                    <a:pt x="164" y="248"/>
                    <a:pt x="164" y="249"/>
                    <a:pt x="164" y="249"/>
                  </a:cubicBezTo>
                  <a:cubicBezTo>
                    <a:pt x="164" y="249"/>
                    <a:pt x="164" y="250"/>
                    <a:pt x="164" y="250"/>
                  </a:cubicBezTo>
                  <a:cubicBezTo>
                    <a:pt x="165" y="250"/>
                    <a:pt x="165" y="250"/>
                    <a:pt x="165" y="250"/>
                  </a:cubicBezTo>
                  <a:cubicBezTo>
                    <a:pt x="166" y="250"/>
                    <a:pt x="166" y="250"/>
                    <a:pt x="166" y="250"/>
                  </a:cubicBezTo>
                  <a:cubicBezTo>
                    <a:pt x="167" y="250"/>
                    <a:pt x="167" y="249"/>
                    <a:pt x="167" y="249"/>
                  </a:cubicBezTo>
                  <a:cubicBezTo>
                    <a:pt x="167" y="249"/>
                    <a:pt x="167" y="248"/>
                    <a:pt x="167" y="248"/>
                  </a:cubicBezTo>
                  <a:cubicBezTo>
                    <a:pt x="167" y="248"/>
                    <a:pt x="167" y="247"/>
                    <a:pt x="166" y="247"/>
                  </a:cubicBezTo>
                  <a:cubicBezTo>
                    <a:pt x="166" y="247"/>
                    <a:pt x="166" y="247"/>
                    <a:pt x="166" y="247"/>
                  </a:cubicBezTo>
                  <a:cubicBezTo>
                    <a:pt x="166" y="247"/>
                    <a:pt x="166" y="246"/>
                    <a:pt x="166" y="246"/>
                  </a:cubicBezTo>
                  <a:cubicBezTo>
                    <a:pt x="167" y="246"/>
                    <a:pt x="167" y="247"/>
                    <a:pt x="167" y="247"/>
                  </a:cubicBezTo>
                  <a:cubicBezTo>
                    <a:pt x="167" y="247"/>
                    <a:pt x="167" y="248"/>
                    <a:pt x="167" y="248"/>
                  </a:cubicBezTo>
                  <a:cubicBezTo>
                    <a:pt x="167" y="248"/>
                    <a:pt x="168" y="248"/>
                    <a:pt x="168" y="248"/>
                  </a:cubicBezTo>
                  <a:cubicBezTo>
                    <a:pt x="168" y="248"/>
                    <a:pt x="167" y="248"/>
                    <a:pt x="167" y="248"/>
                  </a:cubicBezTo>
                  <a:cubicBezTo>
                    <a:pt x="167" y="248"/>
                    <a:pt x="167" y="249"/>
                    <a:pt x="167" y="249"/>
                  </a:cubicBezTo>
                  <a:cubicBezTo>
                    <a:pt x="167" y="249"/>
                    <a:pt x="168" y="249"/>
                    <a:pt x="168" y="249"/>
                  </a:cubicBezTo>
                  <a:cubicBezTo>
                    <a:pt x="168" y="249"/>
                    <a:pt x="168" y="249"/>
                    <a:pt x="168" y="249"/>
                  </a:cubicBezTo>
                  <a:cubicBezTo>
                    <a:pt x="168" y="249"/>
                    <a:pt x="168" y="249"/>
                    <a:pt x="168" y="249"/>
                  </a:cubicBezTo>
                  <a:cubicBezTo>
                    <a:pt x="168" y="249"/>
                    <a:pt x="169" y="249"/>
                    <a:pt x="169" y="249"/>
                  </a:cubicBezTo>
                  <a:cubicBezTo>
                    <a:pt x="169" y="248"/>
                    <a:pt x="169" y="248"/>
                    <a:pt x="170" y="248"/>
                  </a:cubicBezTo>
                  <a:cubicBezTo>
                    <a:pt x="170" y="248"/>
                    <a:pt x="170" y="248"/>
                    <a:pt x="170" y="248"/>
                  </a:cubicBezTo>
                  <a:cubicBezTo>
                    <a:pt x="170" y="248"/>
                    <a:pt x="170" y="248"/>
                    <a:pt x="170" y="248"/>
                  </a:cubicBezTo>
                  <a:cubicBezTo>
                    <a:pt x="170" y="248"/>
                    <a:pt x="170" y="249"/>
                    <a:pt x="170" y="249"/>
                  </a:cubicBezTo>
                  <a:cubicBezTo>
                    <a:pt x="170" y="249"/>
                    <a:pt x="171" y="249"/>
                    <a:pt x="171" y="248"/>
                  </a:cubicBezTo>
                  <a:cubicBezTo>
                    <a:pt x="171" y="248"/>
                    <a:pt x="171" y="248"/>
                    <a:pt x="171" y="247"/>
                  </a:cubicBezTo>
                  <a:cubicBezTo>
                    <a:pt x="171" y="247"/>
                    <a:pt x="170" y="247"/>
                    <a:pt x="171" y="247"/>
                  </a:cubicBezTo>
                  <a:cubicBezTo>
                    <a:pt x="171" y="247"/>
                    <a:pt x="171" y="247"/>
                    <a:pt x="171" y="247"/>
                  </a:cubicBezTo>
                  <a:cubicBezTo>
                    <a:pt x="171" y="247"/>
                    <a:pt x="171" y="247"/>
                    <a:pt x="171" y="247"/>
                  </a:cubicBezTo>
                  <a:cubicBezTo>
                    <a:pt x="172" y="247"/>
                    <a:pt x="172" y="247"/>
                    <a:pt x="172" y="247"/>
                  </a:cubicBezTo>
                  <a:cubicBezTo>
                    <a:pt x="172" y="246"/>
                    <a:pt x="172" y="246"/>
                    <a:pt x="172" y="246"/>
                  </a:cubicBezTo>
                  <a:cubicBezTo>
                    <a:pt x="172" y="246"/>
                    <a:pt x="173" y="245"/>
                    <a:pt x="173" y="244"/>
                  </a:cubicBezTo>
                  <a:cubicBezTo>
                    <a:pt x="173" y="244"/>
                    <a:pt x="173" y="244"/>
                    <a:pt x="173" y="243"/>
                  </a:cubicBezTo>
                  <a:cubicBezTo>
                    <a:pt x="173" y="243"/>
                    <a:pt x="173" y="243"/>
                    <a:pt x="174" y="242"/>
                  </a:cubicBezTo>
                  <a:cubicBezTo>
                    <a:pt x="174" y="242"/>
                    <a:pt x="174" y="242"/>
                    <a:pt x="174" y="242"/>
                  </a:cubicBezTo>
                  <a:cubicBezTo>
                    <a:pt x="175" y="242"/>
                    <a:pt x="175" y="242"/>
                    <a:pt x="175" y="242"/>
                  </a:cubicBezTo>
                  <a:cubicBezTo>
                    <a:pt x="175" y="243"/>
                    <a:pt x="176" y="243"/>
                    <a:pt x="176" y="243"/>
                  </a:cubicBezTo>
                  <a:cubicBezTo>
                    <a:pt x="176" y="244"/>
                    <a:pt x="176" y="244"/>
                    <a:pt x="176" y="243"/>
                  </a:cubicBezTo>
                  <a:cubicBezTo>
                    <a:pt x="175" y="243"/>
                    <a:pt x="175" y="243"/>
                    <a:pt x="175" y="243"/>
                  </a:cubicBezTo>
                  <a:cubicBezTo>
                    <a:pt x="175" y="243"/>
                    <a:pt x="175" y="243"/>
                    <a:pt x="175" y="243"/>
                  </a:cubicBezTo>
                  <a:cubicBezTo>
                    <a:pt x="175" y="243"/>
                    <a:pt x="175" y="244"/>
                    <a:pt x="174" y="244"/>
                  </a:cubicBezTo>
                  <a:cubicBezTo>
                    <a:pt x="174" y="244"/>
                    <a:pt x="174" y="245"/>
                    <a:pt x="174" y="245"/>
                  </a:cubicBezTo>
                  <a:cubicBezTo>
                    <a:pt x="175" y="246"/>
                    <a:pt x="177" y="245"/>
                    <a:pt x="178" y="244"/>
                  </a:cubicBezTo>
                  <a:cubicBezTo>
                    <a:pt x="178" y="244"/>
                    <a:pt x="178" y="244"/>
                    <a:pt x="179" y="244"/>
                  </a:cubicBezTo>
                  <a:cubicBezTo>
                    <a:pt x="179" y="244"/>
                    <a:pt x="179" y="244"/>
                    <a:pt x="179" y="244"/>
                  </a:cubicBezTo>
                  <a:cubicBezTo>
                    <a:pt x="179" y="244"/>
                    <a:pt x="180" y="244"/>
                    <a:pt x="180" y="244"/>
                  </a:cubicBezTo>
                  <a:cubicBezTo>
                    <a:pt x="180" y="244"/>
                    <a:pt x="179" y="244"/>
                    <a:pt x="179" y="244"/>
                  </a:cubicBezTo>
                  <a:cubicBezTo>
                    <a:pt x="179" y="243"/>
                    <a:pt x="179" y="243"/>
                    <a:pt x="179" y="243"/>
                  </a:cubicBezTo>
                  <a:cubicBezTo>
                    <a:pt x="179" y="243"/>
                    <a:pt x="179" y="243"/>
                    <a:pt x="179" y="243"/>
                  </a:cubicBezTo>
                  <a:cubicBezTo>
                    <a:pt x="179" y="243"/>
                    <a:pt x="180" y="243"/>
                    <a:pt x="180" y="243"/>
                  </a:cubicBezTo>
                  <a:cubicBezTo>
                    <a:pt x="180" y="243"/>
                    <a:pt x="180" y="243"/>
                    <a:pt x="180" y="244"/>
                  </a:cubicBezTo>
                  <a:cubicBezTo>
                    <a:pt x="180" y="244"/>
                    <a:pt x="180" y="244"/>
                    <a:pt x="181" y="244"/>
                  </a:cubicBezTo>
                  <a:cubicBezTo>
                    <a:pt x="181" y="244"/>
                    <a:pt x="181" y="244"/>
                    <a:pt x="181" y="244"/>
                  </a:cubicBezTo>
                  <a:cubicBezTo>
                    <a:pt x="181" y="244"/>
                    <a:pt x="181" y="243"/>
                    <a:pt x="181" y="243"/>
                  </a:cubicBezTo>
                  <a:cubicBezTo>
                    <a:pt x="181" y="243"/>
                    <a:pt x="181" y="242"/>
                    <a:pt x="182" y="242"/>
                  </a:cubicBezTo>
                  <a:cubicBezTo>
                    <a:pt x="182" y="242"/>
                    <a:pt x="182" y="242"/>
                    <a:pt x="182" y="242"/>
                  </a:cubicBezTo>
                  <a:cubicBezTo>
                    <a:pt x="182" y="242"/>
                    <a:pt x="182" y="242"/>
                    <a:pt x="182" y="242"/>
                  </a:cubicBezTo>
                  <a:cubicBezTo>
                    <a:pt x="182" y="242"/>
                    <a:pt x="183" y="242"/>
                    <a:pt x="183" y="242"/>
                  </a:cubicBezTo>
                  <a:cubicBezTo>
                    <a:pt x="183" y="242"/>
                    <a:pt x="183" y="242"/>
                    <a:pt x="183" y="242"/>
                  </a:cubicBezTo>
                  <a:cubicBezTo>
                    <a:pt x="184" y="241"/>
                    <a:pt x="184" y="241"/>
                    <a:pt x="185" y="240"/>
                  </a:cubicBezTo>
                  <a:cubicBezTo>
                    <a:pt x="185" y="240"/>
                    <a:pt x="186" y="240"/>
                    <a:pt x="186" y="240"/>
                  </a:cubicBezTo>
                  <a:cubicBezTo>
                    <a:pt x="186" y="240"/>
                    <a:pt x="186" y="240"/>
                    <a:pt x="187" y="240"/>
                  </a:cubicBezTo>
                  <a:cubicBezTo>
                    <a:pt x="187" y="240"/>
                    <a:pt x="187" y="240"/>
                    <a:pt x="187" y="240"/>
                  </a:cubicBezTo>
                  <a:cubicBezTo>
                    <a:pt x="187" y="240"/>
                    <a:pt x="187" y="240"/>
                    <a:pt x="187" y="240"/>
                  </a:cubicBezTo>
                  <a:cubicBezTo>
                    <a:pt x="186" y="241"/>
                    <a:pt x="186" y="241"/>
                    <a:pt x="186" y="242"/>
                  </a:cubicBezTo>
                  <a:cubicBezTo>
                    <a:pt x="187" y="242"/>
                    <a:pt x="187" y="242"/>
                    <a:pt x="187" y="242"/>
                  </a:cubicBezTo>
                  <a:cubicBezTo>
                    <a:pt x="187" y="242"/>
                    <a:pt x="186" y="243"/>
                    <a:pt x="186" y="243"/>
                  </a:cubicBezTo>
                  <a:cubicBezTo>
                    <a:pt x="186" y="243"/>
                    <a:pt x="186" y="243"/>
                    <a:pt x="186" y="243"/>
                  </a:cubicBezTo>
                  <a:cubicBezTo>
                    <a:pt x="187" y="243"/>
                    <a:pt x="187" y="242"/>
                    <a:pt x="187" y="242"/>
                  </a:cubicBezTo>
                  <a:cubicBezTo>
                    <a:pt x="187" y="241"/>
                    <a:pt x="187" y="240"/>
                    <a:pt x="187" y="240"/>
                  </a:cubicBezTo>
                  <a:cubicBezTo>
                    <a:pt x="188" y="240"/>
                    <a:pt x="188" y="240"/>
                    <a:pt x="188" y="240"/>
                  </a:cubicBezTo>
                  <a:cubicBezTo>
                    <a:pt x="188" y="240"/>
                    <a:pt x="188" y="240"/>
                    <a:pt x="189" y="240"/>
                  </a:cubicBezTo>
                  <a:cubicBezTo>
                    <a:pt x="189" y="239"/>
                    <a:pt x="190" y="239"/>
                    <a:pt x="191" y="239"/>
                  </a:cubicBezTo>
                  <a:cubicBezTo>
                    <a:pt x="191" y="239"/>
                    <a:pt x="191" y="239"/>
                    <a:pt x="191" y="238"/>
                  </a:cubicBezTo>
                  <a:cubicBezTo>
                    <a:pt x="191" y="238"/>
                    <a:pt x="192" y="238"/>
                    <a:pt x="192" y="238"/>
                  </a:cubicBezTo>
                  <a:cubicBezTo>
                    <a:pt x="192" y="238"/>
                    <a:pt x="192" y="238"/>
                    <a:pt x="193" y="238"/>
                  </a:cubicBezTo>
                  <a:cubicBezTo>
                    <a:pt x="193" y="238"/>
                    <a:pt x="193" y="237"/>
                    <a:pt x="193" y="236"/>
                  </a:cubicBezTo>
                  <a:cubicBezTo>
                    <a:pt x="193" y="236"/>
                    <a:pt x="193" y="236"/>
                    <a:pt x="194" y="236"/>
                  </a:cubicBezTo>
                  <a:cubicBezTo>
                    <a:pt x="194" y="235"/>
                    <a:pt x="194" y="235"/>
                    <a:pt x="194" y="236"/>
                  </a:cubicBezTo>
                  <a:cubicBezTo>
                    <a:pt x="194" y="236"/>
                    <a:pt x="194" y="237"/>
                    <a:pt x="194" y="237"/>
                  </a:cubicBezTo>
                  <a:cubicBezTo>
                    <a:pt x="194" y="238"/>
                    <a:pt x="194" y="238"/>
                    <a:pt x="194" y="238"/>
                  </a:cubicBezTo>
                  <a:cubicBezTo>
                    <a:pt x="194" y="238"/>
                    <a:pt x="194" y="238"/>
                    <a:pt x="194" y="238"/>
                  </a:cubicBezTo>
                  <a:cubicBezTo>
                    <a:pt x="194" y="237"/>
                    <a:pt x="194" y="237"/>
                    <a:pt x="194" y="237"/>
                  </a:cubicBezTo>
                  <a:cubicBezTo>
                    <a:pt x="195" y="237"/>
                    <a:pt x="195" y="236"/>
                    <a:pt x="195" y="236"/>
                  </a:cubicBezTo>
                  <a:cubicBezTo>
                    <a:pt x="196" y="235"/>
                    <a:pt x="196" y="235"/>
                    <a:pt x="196" y="235"/>
                  </a:cubicBezTo>
                  <a:cubicBezTo>
                    <a:pt x="196" y="234"/>
                    <a:pt x="196" y="234"/>
                    <a:pt x="196" y="234"/>
                  </a:cubicBezTo>
                  <a:cubicBezTo>
                    <a:pt x="196" y="234"/>
                    <a:pt x="196" y="234"/>
                    <a:pt x="195" y="234"/>
                  </a:cubicBezTo>
                  <a:cubicBezTo>
                    <a:pt x="195" y="234"/>
                    <a:pt x="195" y="234"/>
                    <a:pt x="195" y="234"/>
                  </a:cubicBezTo>
                  <a:cubicBezTo>
                    <a:pt x="195" y="234"/>
                    <a:pt x="194" y="234"/>
                    <a:pt x="194" y="234"/>
                  </a:cubicBezTo>
                  <a:cubicBezTo>
                    <a:pt x="194" y="234"/>
                    <a:pt x="194" y="234"/>
                    <a:pt x="194" y="234"/>
                  </a:cubicBezTo>
                  <a:cubicBezTo>
                    <a:pt x="194" y="235"/>
                    <a:pt x="193" y="235"/>
                    <a:pt x="193" y="235"/>
                  </a:cubicBezTo>
                  <a:cubicBezTo>
                    <a:pt x="193" y="234"/>
                    <a:pt x="193" y="234"/>
                    <a:pt x="193" y="234"/>
                  </a:cubicBezTo>
                  <a:cubicBezTo>
                    <a:pt x="194" y="234"/>
                    <a:pt x="194" y="233"/>
                    <a:pt x="195" y="233"/>
                  </a:cubicBezTo>
                  <a:cubicBezTo>
                    <a:pt x="195" y="233"/>
                    <a:pt x="195" y="232"/>
                    <a:pt x="195" y="232"/>
                  </a:cubicBezTo>
                  <a:cubicBezTo>
                    <a:pt x="196" y="232"/>
                    <a:pt x="196" y="232"/>
                    <a:pt x="196" y="232"/>
                  </a:cubicBezTo>
                  <a:cubicBezTo>
                    <a:pt x="197" y="232"/>
                    <a:pt x="197" y="232"/>
                    <a:pt x="197" y="232"/>
                  </a:cubicBezTo>
                  <a:cubicBezTo>
                    <a:pt x="197" y="231"/>
                    <a:pt x="198" y="230"/>
                    <a:pt x="199" y="230"/>
                  </a:cubicBezTo>
                  <a:cubicBezTo>
                    <a:pt x="199" y="230"/>
                    <a:pt x="200" y="231"/>
                    <a:pt x="201" y="230"/>
                  </a:cubicBezTo>
                  <a:cubicBezTo>
                    <a:pt x="201" y="230"/>
                    <a:pt x="201" y="230"/>
                    <a:pt x="201" y="230"/>
                  </a:cubicBezTo>
                  <a:cubicBezTo>
                    <a:pt x="201" y="230"/>
                    <a:pt x="200" y="230"/>
                    <a:pt x="200" y="230"/>
                  </a:cubicBezTo>
                  <a:cubicBezTo>
                    <a:pt x="200" y="229"/>
                    <a:pt x="201" y="229"/>
                    <a:pt x="201" y="228"/>
                  </a:cubicBezTo>
                  <a:cubicBezTo>
                    <a:pt x="201" y="228"/>
                    <a:pt x="201" y="228"/>
                    <a:pt x="201" y="228"/>
                  </a:cubicBezTo>
                  <a:cubicBezTo>
                    <a:pt x="201" y="228"/>
                    <a:pt x="201" y="228"/>
                    <a:pt x="201" y="227"/>
                  </a:cubicBezTo>
                  <a:cubicBezTo>
                    <a:pt x="202" y="227"/>
                    <a:pt x="202" y="227"/>
                    <a:pt x="202" y="228"/>
                  </a:cubicBezTo>
                  <a:cubicBezTo>
                    <a:pt x="202" y="228"/>
                    <a:pt x="202" y="228"/>
                    <a:pt x="202" y="228"/>
                  </a:cubicBezTo>
                  <a:cubicBezTo>
                    <a:pt x="203" y="228"/>
                    <a:pt x="203" y="228"/>
                    <a:pt x="203" y="228"/>
                  </a:cubicBezTo>
                  <a:cubicBezTo>
                    <a:pt x="204" y="227"/>
                    <a:pt x="204" y="227"/>
                    <a:pt x="205" y="226"/>
                  </a:cubicBezTo>
                  <a:cubicBezTo>
                    <a:pt x="205" y="227"/>
                    <a:pt x="205" y="227"/>
                    <a:pt x="205" y="227"/>
                  </a:cubicBezTo>
                  <a:cubicBezTo>
                    <a:pt x="205" y="227"/>
                    <a:pt x="206" y="227"/>
                    <a:pt x="206" y="226"/>
                  </a:cubicBezTo>
                  <a:cubicBezTo>
                    <a:pt x="206" y="226"/>
                    <a:pt x="206" y="226"/>
                    <a:pt x="206" y="226"/>
                  </a:cubicBezTo>
                  <a:cubicBezTo>
                    <a:pt x="206" y="225"/>
                    <a:pt x="206" y="225"/>
                    <a:pt x="206" y="225"/>
                  </a:cubicBezTo>
                  <a:cubicBezTo>
                    <a:pt x="206" y="226"/>
                    <a:pt x="206" y="226"/>
                    <a:pt x="207" y="226"/>
                  </a:cubicBezTo>
                  <a:cubicBezTo>
                    <a:pt x="207" y="226"/>
                    <a:pt x="207" y="226"/>
                    <a:pt x="207" y="226"/>
                  </a:cubicBezTo>
                  <a:cubicBezTo>
                    <a:pt x="207" y="225"/>
                    <a:pt x="207" y="225"/>
                    <a:pt x="208" y="225"/>
                  </a:cubicBezTo>
                  <a:cubicBezTo>
                    <a:pt x="208" y="224"/>
                    <a:pt x="208" y="224"/>
                    <a:pt x="208" y="224"/>
                  </a:cubicBezTo>
                  <a:cubicBezTo>
                    <a:pt x="208" y="224"/>
                    <a:pt x="209" y="224"/>
                    <a:pt x="209" y="224"/>
                  </a:cubicBezTo>
                  <a:cubicBezTo>
                    <a:pt x="209" y="223"/>
                    <a:pt x="209" y="223"/>
                    <a:pt x="209" y="223"/>
                  </a:cubicBezTo>
                  <a:cubicBezTo>
                    <a:pt x="209" y="223"/>
                    <a:pt x="209" y="223"/>
                    <a:pt x="208" y="223"/>
                  </a:cubicBezTo>
                  <a:cubicBezTo>
                    <a:pt x="208" y="223"/>
                    <a:pt x="208" y="223"/>
                    <a:pt x="209" y="223"/>
                  </a:cubicBezTo>
                  <a:cubicBezTo>
                    <a:pt x="209" y="222"/>
                    <a:pt x="209" y="222"/>
                    <a:pt x="209" y="222"/>
                  </a:cubicBezTo>
                  <a:cubicBezTo>
                    <a:pt x="209" y="222"/>
                    <a:pt x="209" y="222"/>
                    <a:pt x="208" y="222"/>
                  </a:cubicBezTo>
                  <a:cubicBezTo>
                    <a:pt x="208" y="222"/>
                    <a:pt x="208" y="222"/>
                    <a:pt x="208" y="222"/>
                  </a:cubicBezTo>
                  <a:cubicBezTo>
                    <a:pt x="208" y="222"/>
                    <a:pt x="208" y="222"/>
                    <a:pt x="207" y="222"/>
                  </a:cubicBezTo>
                  <a:cubicBezTo>
                    <a:pt x="207" y="222"/>
                    <a:pt x="207" y="222"/>
                    <a:pt x="208" y="221"/>
                  </a:cubicBezTo>
                  <a:cubicBezTo>
                    <a:pt x="208" y="221"/>
                    <a:pt x="208" y="221"/>
                    <a:pt x="209" y="221"/>
                  </a:cubicBezTo>
                  <a:cubicBezTo>
                    <a:pt x="209" y="221"/>
                    <a:pt x="209" y="220"/>
                    <a:pt x="209" y="220"/>
                  </a:cubicBezTo>
                  <a:cubicBezTo>
                    <a:pt x="210" y="220"/>
                    <a:pt x="210" y="220"/>
                    <a:pt x="210" y="220"/>
                  </a:cubicBezTo>
                  <a:cubicBezTo>
                    <a:pt x="210" y="220"/>
                    <a:pt x="210" y="220"/>
                    <a:pt x="210" y="220"/>
                  </a:cubicBezTo>
                  <a:cubicBezTo>
                    <a:pt x="210" y="220"/>
                    <a:pt x="210" y="220"/>
                    <a:pt x="210" y="220"/>
                  </a:cubicBezTo>
                  <a:cubicBezTo>
                    <a:pt x="211" y="220"/>
                    <a:pt x="211" y="220"/>
                    <a:pt x="211" y="220"/>
                  </a:cubicBezTo>
                  <a:cubicBezTo>
                    <a:pt x="211" y="219"/>
                    <a:pt x="211" y="219"/>
                    <a:pt x="212" y="219"/>
                  </a:cubicBezTo>
                  <a:cubicBezTo>
                    <a:pt x="212" y="219"/>
                    <a:pt x="212" y="219"/>
                    <a:pt x="212" y="219"/>
                  </a:cubicBezTo>
                  <a:cubicBezTo>
                    <a:pt x="213" y="219"/>
                    <a:pt x="213" y="218"/>
                    <a:pt x="213" y="218"/>
                  </a:cubicBezTo>
                  <a:cubicBezTo>
                    <a:pt x="213" y="218"/>
                    <a:pt x="213" y="218"/>
                    <a:pt x="213" y="218"/>
                  </a:cubicBezTo>
                  <a:cubicBezTo>
                    <a:pt x="214" y="218"/>
                    <a:pt x="214" y="217"/>
                    <a:pt x="214" y="217"/>
                  </a:cubicBezTo>
                  <a:cubicBezTo>
                    <a:pt x="213" y="217"/>
                    <a:pt x="213" y="217"/>
                    <a:pt x="213" y="217"/>
                  </a:cubicBezTo>
                  <a:cubicBezTo>
                    <a:pt x="213" y="217"/>
                    <a:pt x="213" y="217"/>
                    <a:pt x="213" y="217"/>
                  </a:cubicBezTo>
                  <a:cubicBezTo>
                    <a:pt x="213" y="217"/>
                    <a:pt x="213" y="216"/>
                    <a:pt x="213" y="216"/>
                  </a:cubicBezTo>
                  <a:cubicBezTo>
                    <a:pt x="214" y="216"/>
                    <a:pt x="214" y="216"/>
                    <a:pt x="214" y="216"/>
                  </a:cubicBezTo>
                  <a:cubicBezTo>
                    <a:pt x="214" y="216"/>
                    <a:pt x="214" y="216"/>
                    <a:pt x="214" y="216"/>
                  </a:cubicBezTo>
                  <a:cubicBezTo>
                    <a:pt x="214" y="216"/>
                    <a:pt x="215" y="217"/>
                    <a:pt x="215" y="217"/>
                  </a:cubicBezTo>
                  <a:cubicBezTo>
                    <a:pt x="215" y="217"/>
                    <a:pt x="215" y="217"/>
                    <a:pt x="215" y="217"/>
                  </a:cubicBezTo>
                  <a:cubicBezTo>
                    <a:pt x="215" y="217"/>
                    <a:pt x="215" y="217"/>
                    <a:pt x="215" y="217"/>
                  </a:cubicBezTo>
                  <a:cubicBezTo>
                    <a:pt x="216" y="216"/>
                    <a:pt x="216" y="216"/>
                    <a:pt x="216" y="215"/>
                  </a:cubicBezTo>
                  <a:cubicBezTo>
                    <a:pt x="216" y="215"/>
                    <a:pt x="216" y="215"/>
                    <a:pt x="217" y="215"/>
                  </a:cubicBezTo>
                  <a:cubicBezTo>
                    <a:pt x="217" y="215"/>
                    <a:pt x="217" y="215"/>
                    <a:pt x="217" y="214"/>
                  </a:cubicBezTo>
                  <a:cubicBezTo>
                    <a:pt x="217" y="214"/>
                    <a:pt x="217" y="214"/>
                    <a:pt x="217" y="214"/>
                  </a:cubicBezTo>
                  <a:cubicBezTo>
                    <a:pt x="217" y="214"/>
                    <a:pt x="217" y="214"/>
                    <a:pt x="217" y="214"/>
                  </a:cubicBezTo>
                  <a:cubicBezTo>
                    <a:pt x="217" y="214"/>
                    <a:pt x="217" y="213"/>
                    <a:pt x="218" y="213"/>
                  </a:cubicBezTo>
                  <a:cubicBezTo>
                    <a:pt x="217" y="213"/>
                    <a:pt x="217" y="213"/>
                    <a:pt x="217" y="213"/>
                  </a:cubicBezTo>
                  <a:cubicBezTo>
                    <a:pt x="217" y="213"/>
                    <a:pt x="217" y="213"/>
                    <a:pt x="217" y="213"/>
                  </a:cubicBezTo>
                  <a:cubicBezTo>
                    <a:pt x="217" y="212"/>
                    <a:pt x="217" y="212"/>
                    <a:pt x="217" y="211"/>
                  </a:cubicBezTo>
                  <a:cubicBezTo>
                    <a:pt x="217" y="211"/>
                    <a:pt x="217" y="211"/>
                    <a:pt x="217" y="211"/>
                  </a:cubicBezTo>
                  <a:cubicBezTo>
                    <a:pt x="217" y="211"/>
                    <a:pt x="217" y="211"/>
                    <a:pt x="217" y="211"/>
                  </a:cubicBezTo>
                  <a:cubicBezTo>
                    <a:pt x="218" y="211"/>
                    <a:pt x="218" y="211"/>
                    <a:pt x="218" y="211"/>
                  </a:cubicBezTo>
                  <a:cubicBezTo>
                    <a:pt x="218" y="211"/>
                    <a:pt x="218" y="212"/>
                    <a:pt x="218" y="212"/>
                  </a:cubicBezTo>
                  <a:cubicBezTo>
                    <a:pt x="218" y="212"/>
                    <a:pt x="218" y="212"/>
                    <a:pt x="218" y="212"/>
                  </a:cubicBezTo>
                  <a:cubicBezTo>
                    <a:pt x="218" y="212"/>
                    <a:pt x="218" y="213"/>
                    <a:pt x="218" y="213"/>
                  </a:cubicBezTo>
                  <a:cubicBezTo>
                    <a:pt x="218" y="213"/>
                    <a:pt x="218" y="213"/>
                    <a:pt x="218" y="213"/>
                  </a:cubicBezTo>
                  <a:cubicBezTo>
                    <a:pt x="219" y="213"/>
                    <a:pt x="219" y="213"/>
                    <a:pt x="219" y="213"/>
                  </a:cubicBezTo>
                  <a:cubicBezTo>
                    <a:pt x="219" y="213"/>
                    <a:pt x="219" y="213"/>
                    <a:pt x="219" y="213"/>
                  </a:cubicBezTo>
                  <a:cubicBezTo>
                    <a:pt x="219" y="213"/>
                    <a:pt x="220" y="212"/>
                    <a:pt x="220" y="212"/>
                  </a:cubicBezTo>
                  <a:cubicBezTo>
                    <a:pt x="220" y="212"/>
                    <a:pt x="220" y="213"/>
                    <a:pt x="220" y="213"/>
                  </a:cubicBezTo>
                  <a:cubicBezTo>
                    <a:pt x="220" y="213"/>
                    <a:pt x="220" y="213"/>
                    <a:pt x="221" y="212"/>
                  </a:cubicBezTo>
                  <a:cubicBezTo>
                    <a:pt x="221" y="212"/>
                    <a:pt x="221" y="212"/>
                    <a:pt x="221" y="212"/>
                  </a:cubicBezTo>
                  <a:cubicBezTo>
                    <a:pt x="222" y="212"/>
                    <a:pt x="222" y="212"/>
                    <a:pt x="222" y="212"/>
                  </a:cubicBezTo>
                  <a:cubicBezTo>
                    <a:pt x="222" y="212"/>
                    <a:pt x="222" y="212"/>
                    <a:pt x="222" y="212"/>
                  </a:cubicBezTo>
                  <a:cubicBezTo>
                    <a:pt x="223" y="211"/>
                    <a:pt x="223" y="211"/>
                    <a:pt x="223" y="211"/>
                  </a:cubicBezTo>
                  <a:cubicBezTo>
                    <a:pt x="223" y="211"/>
                    <a:pt x="223" y="211"/>
                    <a:pt x="223" y="211"/>
                  </a:cubicBezTo>
                  <a:cubicBezTo>
                    <a:pt x="223" y="211"/>
                    <a:pt x="223" y="211"/>
                    <a:pt x="223" y="210"/>
                  </a:cubicBezTo>
                  <a:cubicBezTo>
                    <a:pt x="223" y="210"/>
                    <a:pt x="223" y="210"/>
                    <a:pt x="223" y="210"/>
                  </a:cubicBezTo>
                  <a:cubicBezTo>
                    <a:pt x="223" y="210"/>
                    <a:pt x="223" y="210"/>
                    <a:pt x="223" y="209"/>
                  </a:cubicBezTo>
                  <a:cubicBezTo>
                    <a:pt x="223" y="209"/>
                    <a:pt x="222" y="210"/>
                    <a:pt x="222" y="210"/>
                  </a:cubicBezTo>
                  <a:cubicBezTo>
                    <a:pt x="222" y="210"/>
                    <a:pt x="222" y="209"/>
                    <a:pt x="222" y="209"/>
                  </a:cubicBezTo>
                  <a:cubicBezTo>
                    <a:pt x="223" y="209"/>
                    <a:pt x="223" y="209"/>
                    <a:pt x="223" y="209"/>
                  </a:cubicBezTo>
                  <a:cubicBezTo>
                    <a:pt x="224" y="209"/>
                    <a:pt x="224" y="209"/>
                    <a:pt x="224" y="209"/>
                  </a:cubicBezTo>
                  <a:cubicBezTo>
                    <a:pt x="224" y="208"/>
                    <a:pt x="224" y="208"/>
                    <a:pt x="224" y="208"/>
                  </a:cubicBezTo>
                  <a:cubicBezTo>
                    <a:pt x="224" y="208"/>
                    <a:pt x="224" y="208"/>
                    <a:pt x="224" y="208"/>
                  </a:cubicBezTo>
                  <a:cubicBezTo>
                    <a:pt x="224" y="208"/>
                    <a:pt x="224" y="207"/>
                    <a:pt x="224" y="207"/>
                  </a:cubicBezTo>
                  <a:cubicBezTo>
                    <a:pt x="224" y="207"/>
                    <a:pt x="224" y="207"/>
                    <a:pt x="225" y="206"/>
                  </a:cubicBezTo>
                  <a:cubicBezTo>
                    <a:pt x="225" y="206"/>
                    <a:pt x="225" y="206"/>
                    <a:pt x="225" y="206"/>
                  </a:cubicBezTo>
                  <a:cubicBezTo>
                    <a:pt x="225" y="205"/>
                    <a:pt x="226" y="205"/>
                    <a:pt x="226" y="205"/>
                  </a:cubicBezTo>
                  <a:cubicBezTo>
                    <a:pt x="227" y="205"/>
                    <a:pt x="227" y="205"/>
                    <a:pt x="228" y="204"/>
                  </a:cubicBezTo>
                  <a:cubicBezTo>
                    <a:pt x="228" y="204"/>
                    <a:pt x="228" y="203"/>
                    <a:pt x="229" y="203"/>
                  </a:cubicBezTo>
                  <a:cubicBezTo>
                    <a:pt x="229" y="202"/>
                    <a:pt x="229" y="201"/>
                    <a:pt x="228" y="201"/>
                  </a:cubicBezTo>
                  <a:cubicBezTo>
                    <a:pt x="228" y="201"/>
                    <a:pt x="228" y="201"/>
                    <a:pt x="228" y="201"/>
                  </a:cubicBezTo>
                  <a:cubicBezTo>
                    <a:pt x="228" y="201"/>
                    <a:pt x="228" y="200"/>
                    <a:pt x="228" y="200"/>
                  </a:cubicBezTo>
                  <a:cubicBezTo>
                    <a:pt x="227" y="200"/>
                    <a:pt x="227" y="200"/>
                    <a:pt x="227" y="200"/>
                  </a:cubicBezTo>
                  <a:cubicBezTo>
                    <a:pt x="227" y="200"/>
                    <a:pt x="227" y="200"/>
                    <a:pt x="227" y="200"/>
                  </a:cubicBezTo>
                  <a:cubicBezTo>
                    <a:pt x="226" y="200"/>
                    <a:pt x="226" y="200"/>
                    <a:pt x="226" y="200"/>
                  </a:cubicBezTo>
                  <a:cubicBezTo>
                    <a:pt x="226" y="199"/>
                    <a:pt x="226" y="199"/>
                    <a:pt x="226" y="199"/>
                  </a:cubicBezTo>
                  <a:cubicBezTo>
                    <a:pt x="225" y="199"/>
                    <a:pt x="225" y="199"/>
                    <a:pt x="225" y="199"/>
                  </a:cubicBezTo>
                  <a:cubicBezTo>
                    <a:pt x="225" y="199"/>
                    <a:pt x="225" y="200"/>
                    <a:pt x="225" y="200"/>
                  </a:cubicBezTo>
                  <a:cubicBezTo>
                    <a:pt x="225" y="200"/>
                    <a:pt x="224" y="199"/>
                    <a:pt x="224" y="199"/>
                  </a:cubicBezTo>
                  <a:cubicBezTo>
                    <a:pt x="224" y="199"/>
                    <a:pt x="224" y="200"/>
                    <a:pt x="223" y="200"/>
                  </a:cubicBezTo>
                  <a:cubicBezTo>
                    <a:pt x="223" y="200"/>
                    <a:pt x="223" y="200"/>
                    <a:pt x="223" y="200"/>
                  </a:cubicBezTo>
                  <a:cubicBezTo>
                    <a:pt x="223" y="200"/>
                    <a:pt x="223" y="200"/>
                    <a:pt x="223" y="200"/>
                  </a:cubicBezTo>
                  <a:cubicBezTo>
                    <a:pt x="223" y="199"/>
                    <a:pt x="223" y="199"/>
                    <a:pt x="223" y="199"/>
                  </a:cubicBezTo>
                  <a:cubicBezTo>
                    <a:pt x="223" y="199"/>
                    <a:pt x="223" y="199"/>
                    <a:pt x="223" y="199"/>
                  </a:cubicBezTo>
                  <a:cubicBezTo>
                    <a:pt x="223" y="199"/>
                    <a:pt x="223" y="199"/>
                    <a:pt x="223" y="199"/>
                  </a:cubicBezTo>
                  <a:cubicBezTo>
                    <a:pt x="223" y="199"/>
                    <a:pt x="223" y="199"/>
                    <a:pt x="223" y="199"/>
                  </a:cubicBezTo>
                  <a:cubicBezTo>
                    <a:pt x="223" y="199"/>
                    <a:pt x="223" y="199"/>
                    <a:pt x="223" y="198"/>
                  </a:cubicBezTo>
                  <a:cubicBezTo>
                    <a:pt x="223" y="198"/>
                    <a:pt x="223" y="198"/>
                    <a:pt x="223" y="198"/>
                  </a:cubicBezTo>
                  <a:cubicBezTo>
                    <a:pt x="223" y="197"/>
                    <a:pt x="223" y="197"/>
                    <a:pt x="223" y="197"/>
                  </a:cubicBezTo>
                  <a:cubicBezTo>
                    <a:pt x="224" y="196"/>
                    <a:pt x="224" y="196"/>
                    <a:pt x="224" y="196"/>
                  </a:cubicBezTo>
                  <a:cubicBezTo>
                    <a:pt x="224" y="196"/>
                    <a:pt x="224" y="196"/>
                    <a:pt x="224" y="196"/>
                  </a:cubicBezTo>
                  <a:cubicBezTo>
                    <a:pt x="224" y="196"/>
                    <a:pt x="224" y="196"/>
                    <a:pt x="224" y="196"/>
                  </a:cubicBezTo>
                  <a:cubicBezTo>
                    <a:pt x="224" y="196"/>
                    <a:pt x="224" y="196"/>
                    <a:pt x="224" y="195"/>
                  </a:cubicBezTo>
                  <a:cubicBezTo>
                    <a:pt x="224" y="195"/>
                    <a:pt x="224" y="195"/>
                    <a:pt x="225" y="195"/>
                  </a:cubicBezTo>
                  <a:cubicBezTo>
                    <a:pt x="225" y="195"/>
                    <a:pt x="225" y="195"/>
                    <a:pt x="226" y="195"/>
                  </a:cubicBezTo>
                  <a:cubicBezTo>
                    <a:pt x="226" y="195"/>
                    <a:pt x="226" y="194"/>
                    <a:pt x="226" y="194"/>
                  </a:cubicBezTo>
                  <a:cubicBezTo>
                    <a:pt x="226" y="194"/>
                    <a:pt x="226" y="194"/>
                    <a:pt x="226" y="194"/>
                  </a:cubicBezTo>
                  <a:cubicBezTo>
                    <a:pt x="226" y="194"/>
                    <a:pt x="226" y="194"/>
                    <a:pt x="226" y="194"/>
                  </a:cubicBezTo>
                  <a:cubicBezTo>
                    <a:pt x="226" y="194"/>
                    <a:pt x="226" y="194"/>
                    <a:pt x="226" y="193"/>
                  </a:cubicBezTo>
                  <a:cubicBezTo>
                    <a:pt x="226" y="193"/>
                    <a:pt x="226" y="193"/>
                    <a:pt x="226" y="193"/>
                  </a:cubicBezTo>
                  <a:cubicBezTo>
                    <a:pt x="226" y="193"/>
                    <a:pt x="227" y="193"/>
                    <a:pt x="227" y="193"/>
                  </a:cubicBezTo>
                  <a:cubicBezTo>
                    <a:pt x="227" y="193"/>
                    <a:pt x="227" y="193"/>
                    <a:pt x="227" y="193"/>
                  </a:cubicBezTo>
                  <a:cubicBezTo>
                    <a:pt x="227" y="193"/>
                    <a:pt x="227" y="193"/>
                    <a:pt x="227" y="192"/>
                  </a:cubicBezTo>
                  <a:cubicBezTo>
                    <a:pt x="227" y="192"/>
                    <a:pt x="227" y="192"/>
                    <a:pt x="227" y="192"/>
                  </a:cubicBezTo>
                  <a:cubicBezTo>
                    <a:pt x="226" y="192"/>
                    <a:pt x="226" y="192"/>
                    <a:pt x="226" y="192"/>
                  </a:cubicBezTo>
                  <a:cubicBezTo>
                    <a:pt x="226" y="192"/>
                    <a:pt x="226" y="192"/>
                    <a:pt x="226" y="192"/>
                  </a:cubicBezTo>
                  <a:cubicBezTo>
                    <a:pt x="226" y="192"/>
                    <a:pt x="226" y="192"/>
                    <a:pt x="227" y="192"/>
                  </a:cubicBezTo>
                  <a:cubicBezTo>
                    <a:pt x="227" y="192"/>
                    <a:pt x="227" y="192"/>
                    <a:pt x="227" y="192"/>
                  </a:cubicBezTo>
                  <a:cubicBezTo>
                    <a:pt x="227" y="192"/>
                    <a:pt x="227" y="192"/>
                    <a:pt x="227" y="192"/>
                  </a:cubicBezTo>
                  <a:cubicBezTo>
                    <a:pt x="227" y="192"/>
                    <a:pt x="228" y="192"/>
                    <a:pt x="228" y="192"/>
                  </a:cubicBezTo>
                  <a:cubicBezTo>
                    <a:pt x="228" y="192"/>
                    <a:pt x="228" y="192"/>
                    <a:pt x="228" y="192"/>
                  </a:cubicBezTo>
                  <a:cubicBezTo>
                    <a:pt x="228" y="191"/>
                    <a:pt x="228" y="191"/>
                    <a:pt x="228" y="191"/>
                  </a:cubicBezTo>
                  <a:cubicBezTo>
                    <a:pt x="228" y="190"/>
                    <a:pt x="228" y="190"/>
                    <a:pt x="228" y="190"/>
                  </a:cubicBezTo>
                  <a:cubicBezTo>
                    <a:pt x="228" y="190"/>
                    <a:pt x="228" y="190"/>
                    <a:pt x="228" y="190"/>
                  </a:cubicBezTo>
                  <a:cubicBezTo>
                    <a:pt x="228" y="190"/>
                    <a:pt x="228" y="190"/>
                    <a:pt x="228" y="190"/>
                  </a:cubicBezTo>
                  <a:cubicBezTo>
                    <a:pt x="228" y="190"/>
                    <a:pt x="229" y="190"/>
                    <a:pt x="229" y="191"/>
                  </a:cubicBezTo>
                  <a:cubicBezTo>
                    <a:pt x="229" y="191"/>
                    <a:pt x="228" y="191"/>
                    <a:pt x="228" y="191"/>
                  </a:cubicBezTo>
                  <a:cubicBezTo>
                    <a:pt x="228" y="192"/>
                    <a:pt x="228" y="192"/>
                    <a:pt x="228" y="192"/>
                  </a:cubicBezTo>
                  <a:cubicBezTo>
                    <a:pt x="228" y="192"/>
                    <a:pt x="228" y="192"/>
                    <a:pt x="228" y="192"/>
                  </a:cubicBezTo>
                  <a:cubicBezTo>
                    <a:pt x="228" y="192"/>
                    <a:pt x="229" y="192"/>
                    <a:pt x="229" y="192"/>
                  </a:cubicBezTo>
                  <a:cubicBezTo>
                    <a:pt x="229" y="192"/>
                    <a:pt x="229" y="192"/>
                    <a:pt x="229" y="192"/>
                  </a:cubicBezTo>
                  <a:cubicBezTo>
                    <a:pt x="230" y="192"/>
                    <a:pt x="230" y="192"/>
                    <a:pt x="230" y="192"/>
                  </a:cubicBezTo>
                  <a:cubicBezTo>
                    <a:pt x="230" y="192"/>
                    <a:pt x="230" y="191"/>
                    <a:pt x="230" y="191"/>
                  </a:cubicBezTo>
                  <a:cubicBezTo>
                    <a:pt x="230" y="191"/>
                    <a:pt x="231" y="190"/>
                    <a:pt x="231" y="189"/>
                  </a:cubicBezTo>
                  <a:cubicBezTo>
                    <a:pt x="231" y="189"/>
                    <a:pt x="231" y="189"/>
                    <a:pt x="231" y="189"/>
                  </a:cubicBezTo>
                  <a:cubicBezTo>
                    <a:pt x="230" y="189"/>
                    <a:pt x="230" y="189"/>
                    <a:pt x="230" y="189"/>
                  </a:cubicBezTo>
                  <a:cubicBezTo>
                    <a:pt x="230" y="189"/>
                    <a:pt x="230" y="189"/>
                    <a:pt x="230" y="189"/>
                  </a:cubicBezTo>
                  <a:cubicBezTo>
                    <a:pt x="230" y="189"/>
                    <a:pt x="229" y="189"/>
                    <a:pt x="230" y="189"/>
                  </a:cubicBezTo>
                  <a:cubicBezTo>
                    <a:pt x="230" y="189"/>
                    <a:pt x="231" y="189"/>
                    <a:pt x="232" y="189"/>
                  </a:cubicBezTo>
                  <a:cubicBezTo>
                    <a:pt x="232" y="189"/>
                    <a:pt x="232" y="189"/>
                    <a:pt x="233" y="189"/>
                  </a:cubicBezTo>
                  <a:cubicBezTo>
                    <a:pt x="233" y="188"/>
                    <a:pt x="233" y="188"/>
                    <a:pt x="233" y="188"/>
                  </a:cubicBezTo>
                  <a:cubicBezTo>
                    <a:pt x="233" y="188"/>
                    <a:pt x="233" y="187"/>
                    <a:pt x="233" y="187"/>
                  </a:cubicBezTo>
                  <a:cubicBezTo>
                    <a:pt x="233" y="187"/>
                    <a:pt x="234" y="187"/>
                    <a:pt x="234" y="187"/>
                  </a:cubicBezTo>
                  <a:cubicBezTo>
                    <a:pt x="234" y="186"/>
                    <a:pt x="233" y="186"/>
                    <a:pt x="233" y="186"/>
                  </a:cubicBezTo>
                  <a:cubicBezTo>
                    <a:pt x="233" y="185"/>
                    <a:pt x="233" y="185"/>
                    <a:pt x="232" y="185"/>
                  </a:cubicBezTo>
                  <a:cubicBezTo>
                    <a:pt x="232" y="184"/>
                    <a:pt x="232" y="184"/>
                    <a:pt x="232" y="184"/>
                  </a:cubicBezTo>
                  <a:cubicBezTo>
                    <a:pt x="232" y="184"/>
                    <a:pt x="231" y="184"/>
                    <a:pt x="232" y="184"/>
                  </a:cubicBezTo>
                  <a:cubicBezTo>
                    <a:pt x="232" y="184"/>
                    <a:pt x="232" y="184"/>
                    <a:pt x="232" y="184"/>
                  </a:cubicBezTo>
                  <a:cubicBezTo>
                    <a:pt x="232" y="184"/>
                    <a:pt x="232" y="184"/>
                    <a:pt x="232" y="184"/>
                  </a:cubicBezTo>
                  <a:cubicBezTo>
                    <a:pt x="232" y="184"/>
                    <a:pt x="232" y="184"/>
                    <a:pt x="233" y="184"/>
                  </a:cubicBezTo>
                  <a:cubicBezTo>
                    <a:pt x="233" y="184"/>
                    <a:pt x="233" y="184"/>
                    <a:pt x="233" y="184"/>
                  </a:cubicBezTo>
                  <a:cubicBezTo>
                    <a:pt x="233" y="184"/>
                    <a:pt x="233" y="184"/>
                    <a:pt x="234" y="184"/>
                  </a:cubicBezTo>
                  <a:cubicBezTo>
                    <a:pt x="234" y="184"/>
                    <a:pt x="234" y="184"/>
                    <a:pt x="234" y="184"/>
                  </a:cubicBezTo>
                  <a:cubicBezTo>
                    <a:pt x="235" y="184"/>
                    <a:pt x="235" y="183"/>
                    <a:pt x="235" y="183"/>
                  </a:cubicBezTo>
                  <a:cubicBezTo>
                    <a:pt x="235" y="183"/>
                    <a:pt x="235" y="183"/>
                    <a:pt x="235" y="183"/>
                  </a:cubicBezTo>
                  <a:cubicBezTo>
                    <a:pt x="235" y="182"/>
                    <a:pt x="236" y="182"/>
                    <a:pt x="236" y="182"/>
                  </a:cubicBezTo>
                  <a:cubicBezTo>
                    <a:pt x="236" y="182"/>
                    <a:pt x="236" y="182"/>
                    <a:pt x="236" y="182"/>
                  </a:cubicBezTo>
                  <a:cubicBezTo>
                    <a:pt x="236" y="182"/>
                    <a:pt x="236" y="181"/>
                    <a:pt x="236" y="181"/>
                  </a:cubicBezTo>
                  <a:cubicBezTo>
                    <a:pt x="235" y="181"/>
                    <a:pt x="235" y="181"/>
                    <a:pt x="235" y="181"/>
                  </a:cubicBezTo>
                  <a:cubicBezTo>
                    <a:pt x="235" y="181"/>
                    <a:pt x="236" y="180"/>
                    <a:pt x="236" y="180"/>
                  </a:cubicBezTo>
                  <a:cubicBezTo>
                    <a:pt x="236" y="180"/>
                    <a:pt x="237" y="179"/>
                    <a:pt x="238" y="178"/>
                  </a:cubicBezTo>
                  <a:cubicBezTo>
                    <a:pt x="238" y="178"/>
                    <a:pt x="238" y="177"/>
                    <a:pt x="238" y="177"/>
                  </a:cubicBezTo>
                  <a:cubicBezTo>
                    <a:pt x="239" y="177"/>
                    <a:pt x="239" y="177"/>
                    <a:pt x="239" y="178"/>
                  </a:cubicBezTo>
                  <a:cubicBezTo>
                    <a:pt x="240" y="177"/>
                    <a:pt x="240" y="177"/>
                    <a:pt x="239" y="177"/>
                  </a:cubicBezTo>
                  <a:cubicBezTo>
                    <a:pt x="239" y="176"/>
                    <a:pt x="239" y="176"/>
                    <a:pt x="239" y="176"/>
                  </a:cubicBezTo>
                  <a:cubicBezTo>
                    <a:pt x="239" y="175"/>
                    <a:pt x="240" y="174"/>
                    <a:pt x="240" y="174"/>
                  </a:cubicBezTo>
                  <a:cubicBezTo>
                    <a:pt x="241" y="174"/>
                    <a:pt x="242" y="174"/>
                    <a:pt x="242" y="173"/>
                  </a:cubicBezTo>
                  <a:cubicBezTo>
                    <a:pt x="243" y="173"/>
                    <a:pt x="243" y="172"/>
                    <a:pt x="244" y="172"/>
                  </a:cubicBezTo>
                  <a:cubicBezTo>
                    <a:pt x="245" y="171"/>
                    <a:pt x="246" y="171"/>
                    <a:pt x="246" y="170"/>
                  </a:cubicBezTo>
                  <a:cubicBezTo>
                    <a:pt x="247" y="169"/>
                    <a:pt x="247" y="168"/>
                    <a:pt x="247" y="167"/>
                  </a:cubicBezTo>
                  <a:cubicBezTo>
                    <a:pt x="247" y="167"/>
                    <a:pt x="247" y="167"/>
                    <a:pt x="247" y="166"/>
                  </a:cubicBezTo>
                  <a:cubicBezTo>
                    <a:pt x="248" y="167"/>
                    <a:pt x="248" y="167"/>
                    <a:pt x="248" y="168"/>
                  </a:cubicBezTo>
                  <a:cubicBezTo>
                    <a:pt x="248" y="168"/>
                    <a:pt x="248" y="169"/>
                    <a:pt x="248" y="169"/>
                  </a:cubicBezTo>
                  <a:cubicBezTo>
                    <a:pt x="248" y="169"/>
                    <a:pt x="248" y="169"/>
                    <a:pt x="248" y="170"/>
                  </a:cubicBezTo>
                  <a:cubicBezTo>
                    <a:pt x="248" y="170"/>
                    <a:pt x="248" y="170"/>
                    <a:pt x="248" y="170"/>
                  </a:cubicBezTo>
                  <a:cubicBezTo>
                    <a:pt x="249" y="170"/>
                    <a:pt x="249" y="170"/>
                    <a:pt x="249" y="170"/>
                  </a:cubicBezTo>
                  <a:cubicBezTo>
                    <a:pt x="250" y="170"/>
                    <a:pt x="251" y="171"/>
                    <a:pt x="251" y="170"/>
                  </a:cubicBezTo>
                  <a:cubicBezTo>
                    <a:pt x="251" y="170"/>
                    <a:pt x="252" y="170"/>
                    <a:pt x="252" y="169"/>
                  </a:cubicBezTo>
                  <a:cubicBezTo>
                    <a:pt x="252" y="169"/>
                    <a:pt x="252" y="168"/>
                    <a:pt x="253" y="167"/>
                  </a:cubicBezTo>
                  <a:cubicBezTo>
                    <a:pt x="253" y="167"/>
                    <a:pt x="254" y="167"/>
                    <a:pt x="254" y="167"/>
                  </a:cubicBezTo>
                  <a:cubicBezTo>
                    <a:pt x="255" y="167"/>
                    <a:pt x="255" y="167"/>
                    <a:pt x="256" y="167"/>
                  </a:cubicBezTo>
                  <a:cubicBezTo>
                    <a:pt x="256" y="166"/>
                    <a:pt x="257" y="166"/>
                    <a:pt x="257" y="166"/>
                  </a:cubicBezTo>
                  <a:cubicBezTo>
                    <a:pt x="256" y="167"/>
                    <a:pt x="254" y="168"/>
                    <a:pt x="253" y="169"/>
                  </a:cubicBezTo>
                  <a:cubicBezTo>
                    <a:pt x="252" y="170"/>
                    <a:pt x="252" y="170"/>
                    <a:pt x="251" y="171"/>
                  </a:cubicBezTo>
                  <a:cubicBezTo>
                    <a:pt x="251" y="171"/>
                    <a:pt x="251" y="171"/>
                    <a:pt x="251" y="171"/>
                  </a:cubicBezTo>
                  <a:cubicBezTo>
                    <a:pt x="251" y="172"/>
                    <a:pt x="252" y="172"/>
                    <a:pt x="252" y="172"/>
                  </a:cubicBezTo>
                  <a:cubicBezTo>
                    <a:pt x="252" y="173"/>
                    <a:pt x="252" y="173"/>
                    <a:pt x="253" y="173"/>
                  </a:cubicBezTo>
                  <a:cubicBezTo>
                    <a:pt x="253" y="173"/>
                    <a:pt x="253" y="173"/>
                    <a:pt x="254" y="173"/>
                  </a:cubicBezTo>
                  <a:cubicBezTo>
                    <a:pt x="254" y="174"/>
                    <a:pt x="255" y="174"/>
                    <a:pt x="256" y="175"/>
                  </a:cubicBezTo>
                  <a:cubicBezTo>
                    <a:pt x="256" y="174"/>
                    <a:pt x="257" y="175"/>
                    <a:pt x="258" y="176"/>
                  </a:cubicBezTo>
                  <a:cubicBezTo>
                    <a:pt x="256" y="175"/>
                    <a:pt x="254" y="174"/>
                    <a:pt x="253" y="174"/>
                  </a:cubicBezTo>
                  <a:cubicBezTo>
                    <a:pt x="252" y="174"/>
                    <a:pt x="251" y="175"/>
                    <a:pt x="251" y="175"/>
                  </a:cubicBezTo>
                  <a:cubicBezTo>
                    <a:pt x="250" y="175"/>
                    <a:pt x="249" y="174"/>
                    <a:pt x="249" y="174"/>
                  </a:cubicBezTo>
                  <a:cubicBezTo>
                    <a:pt x="249" y="174"/>
                    <a:pt x="249" y="173"/>
                    <a:pt x="249" y="173"/>
                  </a:cubicBezTo>
                  <a:cubicBezTo>
                    <a:pt x="248" y="173"/>
                    <a:pt x="248" y="173"/>
                    <a:pt x="248" y="173"/>
                  </a:cubicBezTo>
                  <a:cubicBezTo>
                    <a:pt x="247" y="174"/>
                    <a:pt x="246" y="174"/>
                    <a:pt x="246" y="175"/>
                  </a:cubicBezTo>
                  <a:cubicBezTo>
                    <a:pt x="245" y="175"/>
                    <a:pt x="245" y="176"/>
                    <a:pt x="245" y="176"/>
                  </a:cubicBezTo>
                  <a:cubicBezTo>
                    <a:pt x="244" y="177"/>
                    <a:pt x="243" y="177"/>
                    <a:pt x="242" y="178"/>
                  </a:cubicBezTo>
                  <a:cubicBezTo>
                    <a:pt x="242" y="178"/>
                    <a:pt x="242" y="178"/>
                    <a:pt x="242" y="178"/>
                  </a:cubicBezTo>
                  <a:cubicBezTo>
                    <a:pt x="242" y="178"/>
                    <a:pt x="242" y="179"/>
                    <a:pt x="242" y="179"/>
                  </a:cubicBezTo>
                  <a:cubicBezTo>
                    <a:pt x="242" y="179"/>
                    <a:pt x="242" y="180"/>
                    <a:pt x="243" y="181"/>
                  </a:cubicBezTo>
                  <a:cubicBezTo>
                    <a:pt x="243" y="181"/>
                    <a:pt x="243" y="181"/>
                    <a:pt x="242" y="182"/>
                  </a:cubicBezTo>
                  <a:cubicBezTo>
                    <a:pt x="242" y="182"/>
                    <a:pt x="242" y="182"/>
                    <a:pt x="242" y="182"/>
                  </a:cubicBezTo>
                  <a:cubicBezTo>
                    <a:pt x="242" y="183"/>
                    <a:pt x="242" y="183"/>
                    <a:pt x="242" y="184"/>
                  </a:cubicBezTo>
                  <a:cubicBezTo>
                    <a:pt x="242" y="184"/>
                    <a:pt x="241" y="185"/>
                    <a:pt x="241" y="185"/>
                  </a:cubicBezTo>
                  <a:cubicBezTo>
                    <a:pt x="240" y="186"/>
                    <a:pt x="240" y="187"/>
                    <a:pt x="240" y="188"/>
                  </a:cubicBezTo>
                  <a:cubicBezTo>
                    <a:pt x="239" y="188"/>
                    <a:pt x="239" y="188"/>
                    <a:pt x="239" y="189"/>
                  </a:cubicBezTo>
                  <a:cubicBezTo>
                    <a:pt x="239" y="189"/>
                    <a:pt x="239" y="190"/>
                    <a:pt x="239" y="190"/>
                  </a:cubicBezTo>
                  <a:cubicBezTo>
                    <a:pt x="239" y="190"/>
                    <a:pt x="239" y="191"/>
                    <a:pt x="239" y="191"/>
                  </a:cubicBezTo>
                  <a:cubicBezTo>
                    <a:pt x="239" y="191"/>
                    <a:pt x="240" y="192"/>
                    <a:pt x="240" y="192"/>
                  </a:cubicBezTo>
                  <a:cubicBezTo>
                    <a:pt x="241" y="192"/>
                    <a:pt x="241" y="192"/>
                    <a:pt x="241" y="192"/>
                  </a:cubicBezTo>
                  <a:cubicBezTo>
                    <a:pt x="241" y="192"/>
                    <a:pt x="242" y="192"/>
                    <a:pt x="242" y="192"/>
                  </a:cubicBezTo>
                  <a:cubicBezTo>
                    <a:pt x="242" y="191"/>
                    <a:pt x="243" y="191"/>
                    <a:pt x="243" y="191"/>
                  </a:cubicBezTo>
                  <a:cubicBezTo>
                    <a:pt x="243" y="190"/>
                    <a:pt x="244" y="190"/>
                    <a:pt x="244" y="190"/>
                  </a:cubicBezTo>
                  <a:cubicBezTo>
                    <a:pt x="244" y="190"/>
                    <a:pt x="244" y="190"/>
                    <a:pt x="244" y="190"/>
                  </a:cubicBezTo>
                  <a:cubicBezTo>
                    <a:pt x="244" y="191"/>
                    <a:pt x="244" y="191"/>
                    <a:pt x="243" y="192"/>
                  </a:cubicBezTo>
                  <a:cubicBezTo>
                    <a:pt x="243" y="192"/>
                    <a:pt x="243" y="192"/>
                    <a:pt x="243" y="192"/>
                  </a:cubicBezTo>
                  <a:cubicBezTo>
                    <a:pt x="243" y="192"/>
                    <a:pt x="243" y="192"/>
                    <a:pt x="243" y="192"/>
                  </a:cubicBezTo>
                  <a:cubicBezTo>
                    <a:pt x="243" y="192"/>
                    <a:pt x="243" y="192"/>
                    <a:pt x="243" y="192"/>
                  </a:cubicBezTo>
                  <a:cubicBezTo>
                    <a:pt x="243" y="192"/>
                    <a:pt x="243" y="192"/>
                    <a:pt x="244" y="193"/>
                  </a:cubicBezTo>
                  <a:cubicBezTo>
                    <a:pt x="243" y="193"/>
                    <a:pt x="243" y="193"/>
                    <a:pt x="243" y="193"/>
                  </a:cubicBezTo>
                  <a:cubicBezTo>
                    <a:pt x="243" y="193"/>
                    <a:pt x="242" y="193"/>
                    <a:pt x="242" y="193"/>
                  </a:cubicBezTo>
                  <a:cubicBezTo>
                    <a:pt x="242" y="193"/>
                    <a:pt x="242" y="193"/>
                    <a:pt x="242" y="193"/>
                  </a:cubicBezTo>
                  <a:cubicBezTo>
                    <a:pt x="242" y="193"/>
                    <a:pt x="241" y="193"/>
                    <a:pt x="241" y="193"/>
                  </a:cubicBezTo>
                  <a:cubicBezTo>
                    <a:pt x="241" y="194"/>
                    <a:pt x="241" y="194"/>
                    <a:pt x="242" y="194"/>
                  </a:cubicBezTo>
                  <a:cubicBezTo>
                    <a:pt x="242" y="194"/>
                    <a:pt x="241" y="194"/>
                    <a:pt x="241" y="194"/>
                  </a:cubicBezTo>
                  <a:cubicBezTo>
                    <a:pt x="241" y="195"/>
                    <a:pt x="241" y="194"/>
                    <a:pt x="240" y="194"/>
                  </a:cubicBezTo>
                  <a:cubicBezTo>
                    <a:pt x="240" y="194"/>
                    <a:pt x="240" y="194"/>
                    <a:pt x="240" y="195"/>
                  </a:cubicBezTo>
                  <a:cubicBezTo>
                    <a:pt x="239" y="195"/>
                    <a:pt x="239" y="195"/>
                    <a:pt x="239" y="194"/>
                  </a:cubicBezTo>
                  <a:cubicBezTo>
                    <a:pt x="239" y="195"/>
                    <a:pt x="239" y="195"/>
                    <a:pt x="239" y="195"/>
                  </a:cubicBezTo>
                  <a:cubicBezTo>
                    <a:pt x="239" y="195"/>
                    <a:pt x="238" y="195"/>
                    <a:pt x="238" y="195"/>
                  </a:cubicBezTo>
                  <a:cubicBezTo>
                    <a:pt x="238" y="195"/>
                    <a:pt x="238" y="195"/>
                    <a:pt x="238" y="195"/>
                  </a:cubicBezTo>
                  <a:cubicBezTo>
                    <a:pt x="238" y="195"/>
                    <a:pt x="239" y="195"/>
                    <a:pt x="239" y="195"/>
                  </a:cubicBezTo>
                  <a:cubicBezTo>
                    <a:pt x="239" y="195"/>
                    <a:pt x="239" y="196"/>
                    <a:pt x="238" y="196"/>
                  </a:cubicBezTo>
                  <a:cubicBezTo>
                    <a:pt x="238" y="196"/>
                    <a:pt x="238" y="196"/>
                    <a:pt x="238" y="196"/>
                  </a:cubicBezTo>
                  <a:cubicBezTo>
                    <a:pt x="238" y="196"/>
                    <a:pt x="238" y="196"/>
                    <a:pt x="238" y="196"/>
                  </a:cubicBezTo>
                  <a:cubicBezTo>
                    <a:pt x="238" y="196"/>
                    <a:pt x="238" y="196"/>
                    <a:pt x="238" y="197"/>
                  </a:cubicBezTo>
                  <a:cubicBezTo>
                    <a:pt x="238" y="197"/>
                    <a:pt x="238" y="197"/>
                    <a:pt x="238" y="197"/>
                  </a:cubicBezTo>
                  <a:cubicBezTo>
                    <a:pt x="238" y="197"/>
                    <a:pt x="238" y="197"/>
                    <a:pt x="238" y="197"/>
                  </a:cubicBezTo>
                  <a:cubicBezTo>
                    <a:pt x="238" y="198"/>
                    <a:pt x="239" y="198"/>
                    <a:pt x="239" y="198"/>
                  </a:cubicBezTo>
                  <a:cubicBezTo>
                    <a:pt x="239" y="198"/>
                    <a:pt x="239" y="198"/>
                    <a:pt x="239" y="198"/>
                  </a:cubicBezTo>
                  <a:cubicBezTo>
                    <a:pt x="239" y="198"/>
                    <a:pt x="239" y="198"/>
                    <a:pt x="239" y="198"/>
                  </a:cubicBezTo>
                  <a:cubicBezTo>
                    <a:pt x="239" y="198"/>
                    <a:pt x="240" y="198"/>
                    <a:pt x="240" y="198"/>
                  </a:cubicBezTo>
                  <a:cubicBezTo>
                    <a:pt x="240" y="198"/>
                    <a:pt x="240" y="198"/>
                    <a:pt x="240" y="198"/>
                  </a:cubicBezTo>
                  <a:cubicBezTo>
                    <a:pt x="240" y="198"/>
                    <a:pt x="240" y="198"/>
                    <a:pt x="241" y="198"/>
                  </a:cubicBezTo>
                  <a:cubicBezTo>
                    <a:pt x="241" y="198"/>
                    <a:pt x="241" y="198"/>
                    <a:pt x="241" y="198"/>
                  </a:cubicBezTo>
                  <a:cubicBezTo>
                    <a:pt x="241" y="198"/>
                    <a:pt x="241" y="197"/>
                    <a:pt x="242" y="197"/>
                  </a:cubicBezTo>
                  <a:cubicBezTo>
                    <a:pt x="242" y="197"/>
                    <a:pt x="242" y="197"/>
                    <a:pt x="242" y="198"/>
                  </a:cubicBezTo>
                  <a:cubicBezTo>
                    <a:pt x="242" y="198"/>
                    <a:pt x="242" y="198"/>
                    <a:pt x="243" y="198"/>
                  </a:cubicBezTo>
                  <a:cubicBezTo>
                    <a:pt x="243" y="198"/>
                    <a:pt x="243" y="198"/>
                    <a:pt x="243" y="198"/>
                  </a:cubicBezTo>
                  <a:cubicBezTo>
                    <a:pt x="244" y="198"/>
                    <a:pt x="244" y="197"/>
                    <a:pt x="244" y="197"/>
                  </a:cubicBezTo>
                  <a:cubicBezTo>
                    <a:pt x="244" y="197"/>
                    <a:pt x="244" y="197"/>
                    <a:pt x="244" y="197"/>
                  </a:cubicBezTo>
                  <a:cubicBezTo>
                    <a:pt x="244" y="197"/>
                    <a:pt x="244" y="197"/>
                    <a:pt x="244" y="197"/>
                  </a:cubicBezTo>
                  <a:cubicBezTo>
                    <a:pt x="243" y="197"/>
                    <a:pt x="243" y="197"/>
                    <a:pt x="243" y="197"/>
                  </a:cubicBezTo>
                  <a:cubicBezTo>
                    <a:pt x="243" y="197"/>
                    <a:pt x="243" y="197"/>
                    <a:pt x="242" y="197"/>
                  </a:cubicBezTo>
                  <a:cubicBezTo>
                    <a:pt x="242" y="197"/>
                    <a:pt x="242" y="196"/>
                    <a:pt x="242" y="196"/>
                  </a:cubicBezTo>
                  <a:cubicBezTo>
                    <a:pt x="243" y="196"/>
                    <a:pt x="244" y="197"/>
                    <a:pt x="244" y="197"/>
                  </a:cubicBezTo>
                  <a:cubicBezTo>
                    <a:pt x="244" y="197"/>
                    <a:pt x="244" y="197"/>
                    <a:pt x="244" y="197"/>
                  </a:cubicBezTo>
                  <a:cubicBezTo>
                    <a:pt x="244" y="197"/>
                    <a:pt x="244" y="197"/>
                    <a:pt x="244" y="197"/>
                  </a:cubicBezTo>
                  <a:cubicBezTo>
                    <a:pt x="244" y="197"/>
                    <a:pt x="244" y="197"/>
                    <a:pt x="244" y="197"/>
                  </a:cubicBezTo>
                  <a:cubicBezTo>
                    <a:pt x="245" y="197"/>
                    <a:pt x="245" y="197"/>
                    <a:pt x="245" y="197"/>
                  </a:cubicBezTo>
                  <a:cubicBezTo>
                    <a:pt x="245" y="197"/>
                    <a:pt x="245" y="197"/>
                    <a:pt x="245" y="197"/>
                  </a:cubicBezTo>
                  <a:cubicBezTo>
                    <a:pt x="245" y="197"/>
                    <a:pt x="245" y="197"/>
                    <a:pt x="245" y="197"/>
                  </a:cubicBezTo>
                  <a:cubicBezTo>
                    <a:pt x="245" y="196"/>
                    <a:pt x="245" y="196"/>
                    <a:pt x="245" y="196"/>
                  </a:cubicBezTo>
                  <a:cubicBezTo>
                    <a:pt x="245" y="196"/>
                    <a:pt x="245" y="196"/>
                    <a:pt x="245" y="196"/>
                  </a:cubicBezTo>
                  <a:cubicBezTo>
                    <a:pt x="246" y="196"/>
                    <a:pt x="246" y="196"/>
                    <a:pt x="246" y="195"/>
                  </a:cubicBezTo>
                  <a:cubicBezTo>
                    <a:pt x="246" y="195"/>
                    <a:pt x="246" y="195"/>
                    <a:pt x="246" y="195"/>
                  </a:cubicBezTo>
                  <a:cubicBezTo>
                    <a:pt x="246" y="195"/>
                    <a:pt x="247" y="195"/>
                    <a:pt x="247" y="195"/>
                  </a:cubicBezTo>
                  <a:cubicBezTo>
                    <a:pt x="247" y="194"/>
                    <a:pt x="247" y="194"/>
                    <a:pt x="247" y="194"/>
                  </a:cubicBezTo>
                  <a:cubicBezTo>
                    <a:pt x="247" y="194"/>
                    <a:pt x="247" y="193"/>
                    <a:pt x="247" y="193"/>
                  </a:cubicBezTo>
                  <a:cubicBezTo>
                    <a:pt x="247" y="193"/>
                    <a:pt x="247" y="193"/>
                    <a:pt x="248" y="193"/>
                  </a:cubicBezTo>
                  <a:cubicBezTo>
                    <a:pt x="248" y="193"/>
                    <a:pt x="248" y="193"/>
                    <a:pt x="248" y="194"/>
                  </a:cubicBezTo>
                  <a:cubicBezTo>
                    <a:pt x="248" y="194"/>
                    <a:pt x="248" y="194"/>
                    <a:pt x="248" y="194"/>
                  </a:cubicBezTo>
                  <a:cubicBezTo>
                    <a:pt x="248" y="194"/>
                    <a:pt x="248" y="194"/>
                    <a:pt x="248" y="193"/>
                  </a:cubicBezTo>
                  <a:cubicBezTo>
                    <a:pt x="248" y="193"/>
                    <a:pt x="248" y="193"/>
                    <a:pt x="249" y="193"/>
                  </a:cubicBezTo>
                  <a:cubicBezTo>
                    <a:pt x="249" y="192"/>
                    <a:pt x="249" y="192"/>
                    <a:pt x="249" y="192"/>
                  </a:cubicBezTo>
                  <a:cubicBezTo>
                    <a:pt x="249" y="191"/>
                    <a:pt x="249" y="191"/>
                    <a:pt x="250" y="191"/>
                  </a:cubicBezTo>
                  <a:cubicBezTo>
                    <a:pt x="249" y="192"/>
                    <a:pt x="249" y="193"/>
                    <a:pt x="249" y="194"/>
                  </a:cubicBezTo>
                  <a:cubicBezTo>
                    <a:pt x="248" y="194"/>
                    <a:pt x="248" y="194"/>
                    <a:pt x="248" y="195"/>
                  </a:cubicBezTo>
                  <a:cubicBezTo>
                    <a:pt x="248" y="195"/>
                    <a:pt x="249" y="195"/>
                    <a:pt x="249" y="195"/>
                  </a:cubicBezTo>
                  <a:cubicBezTo>
                    <a:pt x="249" y="195"/>
                    <a:pt x="249" y="194"/>
                    <a:pt x="249" y="194"/>
                  </a:cubicBezTo>
                  <a:cubicBezTo>
                    <a:pt x="249" y="194"/>
                    <a:pt x="249" y="194"/>
                    <a:pt x="249" y="194"/>
                  </a:cubicBezTo>
                  <a:cubicBezTo>
                    <a:pt x="249" y="194"/>
                    <a:pt x="250" y="193"/>
                    <a:pt x="250" y="193"/>
                  </a:cubicBezTo>
                  <a:cubicBezTo>
                    <a:pt x="250" y="193"/>
                    <a:pt x="250" y="193"/>
                    <a:pt x="250" y="193"/>
                  </a:cubicBezTo>
                  <a:cubicBezTo>
                    <a:pt x="250" y="193"/>
                    <a:pt x="250" y="193"/>
                    <a:pt x="250" y="193"/>
                  </a:cubicBezTo>
                  <a:cubicBezTo>
                    <a:pt x="250" y="193"/>
                    <a:pt x="250" y="192"/>
                    <a:pt x="251" y="192"/>
                  </a:cubicBezTo>
                  <a:cubicBezTo>
                    <a:pt x="251" y="192"/>
                    <a:pt x="251" y="192"/>
                    <a:pt x="251" y="192"/>
                  </a:cubicBezTo>
                  <a:cubicBezTo>
                    <a:pt x="251" y="192"/>
                    <a:pt x="251" y="192"/>
                    <a:pt x="252" y="192"/>
                  </a:cubicBezTo>
                  <a:cubicBezTo>
                    <a:pt x="252" y="191"/>
                    <a:pt x="251" y="191"/>
                    <a:pt x="251" y="191"/>
                  </a:cubicBezTo>
                  <a:cubicBezTo>
                    <a:pt x="251" y="191"/>
                    <a:pt x="251" y="191"/>
                    <a:pt x="251" y="191"/>
                  </a:cubicBezTo>
                  <a:cubicBezTo>
                    <a:pt x="251" y="191"/>
                    <a:pt x="251" y="191"/>
                    <a:pt x="251" y="190"/>
                  </a:cubicBezTo>
                  <a:cubicBezTo>
                    <a:pt x="251" y="190"/>
                    <a:pt x="251" y="190"/>
                    <a:pt x="251" y="190"/>
                  </a:cubicBezTo>
                  <a:cubicBezTo>
                    <a:pt x="251" y="190"/>
                    <a:pt x="252" y="190"/>
                    <a:pt x="252" y="190"/>
                  </a:cubicBezTo>
                  <a:cubicBezTo>
                    <a:pt x="252" y="191"/>
                    <a:pt x="252" y="191"/>
                    <a:pt x="252" y="191"/>
                  </a:cubicBezTo>
                  <a:cubicBezTo>
                    <a:pt x="252" y="191"/>
                    <a:pt x="252" y="191"/>
                    <a:pt x="252" y="191"/>
                  </a:cubicBezTo>
                  <a:cubicBezTo>
                    <a:pt x="252" y="191"/>
                    <a:pt x="253" y="191"/>
                    <a:pt x="253" y="191"/>
                  </a:cubicBezTo>
                  <a:cubicBezTo>
                    <a:pt x="253" y="191"/>
                    <a:pt x="253" y="190"/>
                    <a:pt x="253" y="190"/>
                  </a:cubicBezTo>
                  <a:cubicBezTo>
                    <a:pt x="253" y="190"/>
                    <a:pt x="252" y="190"/>
                    <a:pt x="252" y="190"/>
                  </a:cubicBezTo>
                  <a:cubicBezTo>
                    <a:pt x="252" y="190"/>
                    <a:pt x="252" y="190"/>
                    <a:pt x="253" y="190"/>
                  </a:cubicBezTo>
                  <a:cubicBezTo>
                    <a:pt x="253" y="189"/>
                    <a:pt x="253" y="189"/>
                    <a:pt x="253" y="189"/>
                  </a:cubicBezTo>
                  <a:cubicBezTo>
                    <a:pt x="252" y="188"/>
                    <a:pt x="252" y="188"/>
                    <a:pt x="253" y="188"/>
                  </a:cubicBezTo>
                  <a:cubicBezTo>
                    <a:pt x="253" y="188"/>
                    <a:pt x="253" y="188"/>
                    <a:pt x="253" y="188"/>
                  </a:cubicBezTo>
                  <a:cubicBezTo>
                    <a:pt x="253" y="189"/>
                    <a:pt x="253" y="189"/>
                    <a:pt x="253" y="189"/>
                  </a:cubicBezTo>
                  <a:cubicBezTo>
                    <a:pt x="253" y="189"/>
                    <a:pt x="253" y="190"/>
                    <a:pt x="253" y="190"/>
                  </a:cubicBezTo>
                  <a:cubicBezTo>
                    <a:pt x="253" y="190"/>
                    <a:pt x="254" y="190"/>
                    <a:pt x="254" y="190"/>
                  </a:cubicBezTo>
                  <a:cubicBezTo>
                    <a:pt x="254" y="190"/>
                    <a:pt x="254" y="190"/>
                    <a:pt x="254" y="189"/>
                  </a:cubicBezTo>
                  <a:cubicBezTo>
                    <a:pt x="254" y="189"/>
                    <a:pt x="254" y="189"/>
                    <a:pt x="254" y="189"/>
                  </a:cubicBezTo>
                  <a:cubicBezTo>
                    <a:pt x="254" y="189"/>
                    <a:pt x="254" y="188"/>
                    <a:pt x="254" y="188"/>
                  </a:cubicBezTo>
                  <a:cubicBezTo>
                    <a:pt x="254" y="188"/>
                    <a:pt x="254" y="188"/>
                    <a:pt x="254" y="188"/>
                  </a:cubicBezTo>
                  <a:cubicBezTo>
                    <a:pt x="254" y="188"/>
                    <a:pt x="254" y="188"/>
                    <a:pt x="254" y="188"/>
                  </a:cubicBezTo>
                  <a:cubicBezTo>
                    <a:pt x="255" y="188"/>
                    <a:pt x="255" y="188"/>
                    <a:pt x="255" y="188"/>
                  </a:cubicBezTo>
                  <a:cubicBezTo>
                    <a:pt x="255" y="188"/>
                    <a:pt x="255" y="187"/>
                    <a:pt x="255" y="187"/>
                  </a:cubicBezTo>
                  <a:cubicBezTo>
                    <a:pt x="255" y="187"/>
                    <a:pt x="255" y="187"/>
                    <a:pt x="255" y="186"/>
                  </a:cubicBezTo>
                  <a:cubicBezTo>
                    <a:pt x="255" y="186"/>
                    <a:pt x="255" y="186"/>
                    <a:pt x="255" y="186"/>
                  </a:cubicBezTo>
                  <a:cubicBezTo>
                    <a:pt x="255" y="186"/>
                    <a:pt x="255" y="186"/>
                    <a:pt x="255" y="186"/>
                  </a:cubicBezTo>
                  <a:cubicBezTo>
                    <a:pt x="255" y="186"/>
                    <a:pt x="255" y="186"/>
                    <a:pt x="255" y="186"/>
                  </a:cubicBezTo>
                  <a:cubicBezTo>
                    <a:pt x="255" y="187"/>
                    <a:pt x="255" y="187"/>
                    <a:pt x="255" y="188"/>
                  </a:cubicBezTo>
                  <a:cubicBezTo>
                    <a:pt x="255" y="188"/>
                    <a:pt x="255" y="188"/>
                    <a:pt x="256" y="188"/>
                  </a:cubicBezTo>
                  <a:cubicBezTo>
                    <a:pt x="256" y="189"/>
                    <a:pt x="256" y="189"/>
                    <a:pt x="256" y="189"/>
                  </a:cubicBezTo>
                  <a:cubicBezTo>
                    <a:pt x="256" y="188"/>
                    <a:pt x="256" y="188"/>
                    <a:pt x="256" y="187"/>
                  </a:cubicBezTo>
                  <a:cubicBezTo>
                    <a:pt x="256" y="187"/>
                    <a:pt x="256" y="187"/>
                    <a:pt x="256" y="187"/>
                  </a:cubicBezTo>
                  <a:cubicBezTo>
                    <a:pt x="257" y="187"/>
                    <a:pt x="257" y="187"/>
                    <a:pt x="257" y="187"/>
                  </a:cubicBezTo>
                  <a:cubicBezTo>
                    <a:pt x="257" y="187"/>
                    <a:pt x="257" y="187"/>
                    <a:pt x="257" y="187"/>
                  </a:cubicBezTo>
                  <a:cubicBezTo>
                    <a:pt x="257" y="188"/>
                    <a:pt x="258" y="188"/>
                    <a:pt x="258" y="188"/>
                  </a:cubicBezTo>
                  <a:cubicBezTo>
                    <a:pt x="258" y="188"/>
                    <a:pt x="258" y="188"/>
                    <a:pt x="259" y="188"/>
                  </a:cubicBezTo>
                  <a:cubicBezTo>
                    <a:pt x="259" y="188"/>
                    <a:pt x="259" y="188"/>
                    <a:pt x="259" y="188"/>
                  </a:cubicBezTo>
                  <a:cubicBezTo>
                    <a:pt x="259" y="188"/>
                    <a:pt x="259" y="188"/>
                    <a:pt x="260" y="188"/>
                  </a:cubicBezTo>
                  <a:cubicBezTo>
                    <a:pt x="260" y="188"/>
                    <a:pt x="260" y="188"/>
                    <a:pt x="260" y="188"/>
                  </a:cubicBezTo>
                  <a:cubicBezTo>
                    <a:pt x="260" y="188"/>
                    <a:pt x="260" y="188"/>
                    <a:pt x="260" y="188"/>
                  </a:cubicBezTo>
                  <a:cubicBezTo>
                    <a:pt x="260" y="188"/>
                    <a:pt x="260" y="188"/>
                    <a:pt x="260" y="187"/>
                  </a:cubicBezTo>
                  <a:cubicBezTo>
                    <a:pt x="260" y="187"/>
                    <a:pt x="261" y="187"/>
                    <a:pt x="261" y="187"/>
                  </a:cubicBezTo>
                  <a:cubicBezTo>
                    <a:pt x="261" y="187"/>
                    <a:pt x="261" y="187"/>
                    <a:pt x="261" y="188"/>
                  </a:cubicBezTo>
                  <a:cubicBezTo>
                    <a:pt x="261" y="188"/>
                    <a:pt x="261" y="188"/>
                    <a:pt x="261" y="188"/>
                  </a:cubicBezTo>
                  <a:cubicBezTo>
                    <a:pt x="261" y="188"/>
                    <a:pt x="262" y="188"/>
                    <a:pt x="262" y="188"/>
                  </a:cubicBezTo>
                  <a:cubicBezTo>
                    <a:pt x="262" y="187"/>
                    <a:pt x="262" y="187"/>
                    <a:pt x="262" y="187"/>
                  </a:cubicBezTo>
                  <a:cubicBezTo>
                    <a:pt x="262" y="186"/>
                    <a:pt x="262" y="186"/>
                    <a:pt x="262" y="186"/>
                  </a:cubicBezTo>
                  <a:cubicBezTo>
                    <a:pt x="262" y="185"/>
                    <a:pt x="262" y="185"/>
                    <a:pt x="262" y="185"/>
                  </a:cubicBezTo>
                  <a:cubicBezTo>
                    <a:pt x="262" y="185"/>
                    <a:pt x="262" y="186"/>
                    <a:pt x="263" y="186"/>
                  </a:cubicBezTo>
                  <a:cubicBezTo>
                    <a:pt x="263" y="186"/>
                    <a:pt x="263" y="186"/>
                    <a:pt x="263" y="186"/>
                  </a:cubicBezTo>
                  <a:cubicBezTo>
                    <a:pt x="263" y="186"/>
                    <a:pt x="263" y="187"/>
                    <a:pt x="263" y="187"/>
                  </a:cubicBezTo>
                  <a:cubicBezTo>
                    <a:pt x="263" y="187"/>
                    <a:pt x="263" y="187"/>
                    <a:pt x="264" y="187"/>
                  </a:cubicBezTo>
                  <a:cubicBezTo>
                    <a:pt x="264" y="187"/>
                    <a:pt x="264" y="187"/>
                    <a:pt x="264" y="187"/>
                  </a:cubicBezTo>
                  <a:cubicBezTo>
                    <a:pt x="264" y="187"/>
                    <a:pt x="264" y="187"/>
                    <a:pt x="264" y="187"/>
                  </a:cubicBezTo>
                  <a:cubicBezTo>
                    <a:pt x="264" y="187"/>
                    <a:pt x="264" y="186"/>
                    <a:pt x="264" y="186"/>
                  </a:cubicBezTo>
                  <a:cubicBezTo>
                    <a:pt x="264" y="186"/>
                    <a:pt x="265" y="186"/>
                    <a:pt x="265" y="186"/>
                  </a:cubicBezTo>
                  <a:cubicBezTo>
                    <a:pt x="265" y="186"/>
                    <a:pt x="265" y="185"/>
                    <a:pt x="265" y="185"/>
                  </a:cubicBezTo>
                  <a:cubicBezTo>
                    <a:pt x="265" y="186"/>
                    <a:pt x="265" y="186"/>
                    <a:pt x="264" y="186"/>
                  </a:cubicBezTo>
                  <a:cubicBezTo>
                    <a:pt x="264" y="186"/>
                    <a:pt x="264" y="186"/>
                    <a:pt x="264" y="186"/>
                  </a:cubicBezTo>
                  <a:cubicBezTo>
                    <a:pt x="264" y="186"/>
                    <a:pt x="264" y="186"/>
                    <a:pt x="264" y="186"/>
                  </a:cubicBezTo>
                  <a:cubicBezTo>
                    <a:pt x="264" y="186"/>
                    <a:pt x="264" y="186"/>
                    <a:pt x="264" y="186"/>
                  </a:cubicBezTo>
                  <a:cubicBezTo>
                    <a:pt x="264" y="185"/>
                    <a:pt x="264" y="185"/>
                    <a:pt x="264" y="185"/>
                  </a:cubicBezTo>
                  <a:cubicBezTo>
                    <a:pt x="264" y="185"/>
                    <a:pt x="264" y="185"/>
                    <a:pt x="264" y="185"/>
                  </a:cubicBezTo>
                  <a:cubicBezTo>
                    <a:pt x="264" y="185"/>
                    <a:pt x="264" y="185"/>
                    <a:pt x="264" y="185"/>
                  </a:cubicBezTo>
                  <a:cubicBezTo>
                    <a:pt x="264" y="185"/>
                    <a:pt x="264" y="184"/>
                    <a:pt x="264" y="185"/>
                  </a:cubicBezTo>
                  <a:cubicBezTo>
                    <a:pt x="263" y="185"/>
                    <a:pt x="263" y="185"/>
                    <a:pt x="263" y="185"/>
                  </a:cubicBezTo>
                  <a:cubicBezTo>
                    <a:pt x="263" y="185"/>
                    <a:pt x="263" y="184"/>
                    <a:pt x="263" y="184"/>
                  </a:cubicBezTo>
                  <a:cubicBezTo>
                    <a:pt x="263" y="184"/>
                    <a:pt x="263" y="184"/>
                    <a:pt x="262" y="184"/>
                  </a:cubicBezTo>
                  <a:cubicBezTo>
                    <a:pt x="262" y="184"/>
                    <a:pt x="262" y="185"/>
                    <a:pt x="262" y="184"/>
                  </a:cubicBezTo>
                  <a:cubicBezTo>
                    <a:pt x="262" y="184"/>
                    <a:pt x="262" y="184"/>
                    <a:pt x="262" y="184"/>
                  </a:cubicBezTo>
                  <a:cubicBezTo>
                    <a:pt x="262" y="184"/>
                    <a:pt x="262" y="184"/>
                    <a:pt x="262" y="184"/>
                  </a:cubicBezTo>
                  <a:cubicBezTo>
                    <a:pt x="262" y="184"/>
                    <a:pt x="262" y="184"/>
                    <a:pt x="262" y="184"/>
                  </a:cubicBezTo>
                  <a:cubicBezTo>
                    <a:pt x="262" y="183"/>
                    <a:pt x="262" y="183"/>
                    <a:pt x="262" y="183"/>
                  </a:cubicBezTo>
                  <a:cubicBezTo>
                    <a:pt x="262" y="184"/>
                    <a:pt x="263" y="183"/>
                    <a:pt x="263" y="183"/>
                  </a:cubicBezTo>
                  <a:cubicBezTo>
                    <a:pt x="263" y="183"/>
                    <a:pt x="264" y="183"/>
                    <a:pt x="264" y="183"/>
                  </a:cubicBezTo>
                  <a:cubicBezTo>
                    <a:pt x="264" y="183"/>
                    <a:pt x="264" y="182"/>
                    <a:pt x="264" y="182"/>
                  </a:cubicBezTo>
                  <a:cubicBezTo>
                    <a:pt x="264" y="182"/>
                    <a:pt x="264" y="182"/>
                    <a:pt x="265" y="182"/>
                  </a:cubicBezTo>
                  <a:cubicBezTo>
                    <a:pt x="265" y="182"/>
                    <a:pt x="265" y="181"/>
                    <a:pt x="265" y="181"/>
                  </a:cubicBezTo>
                  <a:cubicBezTo>
                    <a:pt x="265" y="181"/>
                    <a:pt x="265" y="181"/>
                    <a:pt x="265" y="181"/>
                  </a:cubicBezTo>
                  <a:cubicBezTo>
                    <a:pt x="264" y="181"/>
                    <a:pt x="264" y="181"/>
                    <a:pt x="264" y="180"/>
                  </a:cubicBezTo>
                  <a:cubicBezTo>
                    <a:pt x="265" y="180"/>
                    <a:pt x="265" y="180"/>
                    <a:pt x="264" y="180"/>
                  </a:cubicBezTo>
                  <a:cubicBezTo>
                    <a:pt x="264" y="180"/>
                    <a:pt x="264" y="180"/>
                    <a:pt x="264" y="180"/>
                  </a:cubicBezTo>
                  <a:cubicBezTo>
                    <a:pt x="264" y="180"/>
                    <a:pt x="264" y="180"/>
                    <a:pt x="264" y="180"/>
                  </a:cubicBezTo>
                  <a:cubicBezTo>
                    <a:pt x="264" y="179"/>
                    <a:pt x="264" y="179"/>
                    <a:pt x="264" y="179"/>
                  </a:cubicBezTo>
                  <a:cubicBezTo>
                    <a:pt x="264" y="179"/>
                    <a:pt x="264" y="179"/>
                    <a:pt x="263" y="180"/>
                  </a:cubicBezTo>
                  <a:cubicBezTo>
                    <a:pt x="263" y="180"/>
                    <a:pt x="263" y="180"/>
                    <a:pt x="263" y="180"/>
                  </a:cubicBezTo>
                  <a:cubicBezTo>
                    <a:pt x="263" y="180"/>
                    <a:pt x="263" y="181"/>
                    <a:pt x="262" y="181"/>
                  </a:cubicBezTo>
                  <a:cubicBezTo>
                    <a:pt x="262" y="181"/>
                    <a:pt x="262" y="180"/>
                    <a:pt x="262" y="180"/>
                  </a:cubicBezTo>
                  <a:cubicBezTo>
                    <a:pt x="261" y="180"/>
                    <a:pt x="261" y="180"/>
                    <a:pt x="261" y="180"/>
                  </a:cubicBezTo>
                  <a:cubicBezTo>
                    <a:pt x="261" y="180"/>
                    <a:pt x="261" y="181"/>
                    <a:pt x="260" y="181"/>
                  </a:cubicBezTo>
                  <a:cubicBezTo>
                    <a:pt x="260" y="181"/>
                    <a:pt x="260" y="181"/>
                    <a:pt x="259" y="181"/>
                  </a:cubicBezTo>
                  <a:cubicBezTo>
                    <a:pt x="259" y="181"/>
                    <a:pt x="260" y="181"/>
                    <a:pt x="260" y="181"/>
                  </a:cubicBezTo>
                  <a:cubicBezTo>
                    <a:pt x="260" y="180"/>
                    <a:pt x="261" y="180"/>
                    <a:pt x="261" y="180"/>
                  </a:cubicBezTo>
                  <a:cubicBezTo>
                    <a:pt x="261" y="179"/>
                    <a:pt x="261" y="179"/>
                    <a:pt x="261" y="180"/>
                  </a:cubicBezTo>
                  <a:cubicBezTo>
                    <a:pt x="262" y="180"/>
                    <a:pt x="262" y="180"/>
                    <a:pt x="262" y="180"/>
                  </a:cubicBezTo>
                  <a:cubicBezTo>
                    <a:pt x="262" y="180"/>
                    <a:pt x="262" y="180"/>
                    <a:pt x="262" y="180"/>
                  </a:cubicBezTo>
                  <a:cubicBezTo>
                    <a:pt x="262" y="180"/>
                    <a:pt x="262" y="180"/>
                    <a:pt x="262" y="180"/>
                  </a:cubicBezTo>
                  <a:cubicBezTo>
                    <a:pt x="263" y="179"/>
                    <a:pt x="263" y="179"/>
                    <a:pt x="263" y="179"/>
                  </a:cubicBezTo>
                  <a:cubicBezTo>
                    <a:pt x="263" y="179"/>
                    <a:pt x="263" y="179"/>
                    <a:pt x="263" y="179"/>
                  </a:cubicBezTo>
                  <a:cubicBezTo>
                    <a:pt x="263" y="179"/>
                    <a:pt x="263" y="179"/>
                    <a:pt x="263" y="178"/>
                  </a:cubicBezTo>
                  <a:cubicBezTo>
                    <a:pt x="263" y="178"/>
                    <a:pt x="263" y="178"/>
                    <a:pt x="263" y="178"/>
                  </a:cubicBezTo>
                  <a:cubicBezTo>
                    <a:pt x="263" y="178"/>
                    <a:pt x="263" y="178"/>
                    <a:pt x="263" y="178"/>
                  </a:cubicBezTo>
                  <a:cubicBezTo>
                    <a:pt x="263" y="178"/>
                    <a:pt x="263" y="178"/>
                    <a:pt x="263" y="178"/>
                  </a:cubicBezTo>
                  <a:cubicBezTo>
                    <a:pt x="263" y="178"/>
                    <a:pt x="263" y="178"/>
                    <a:pt x="264" y="178"/>
                  </a:cubicBezTo>
                  <a:cubicBezTo>
                    <a:pt x="264" y="178"/>
                    <a:pt x="264" y="178"/>
                    <a:pt x="264" y="178"/>
                  </a:cubicBezTo>
                  <a:cubicBezTo>
                    <a:pt x="264" y="178"/>
                    <a:pt x="264" y="178"/>
                    <a:pt x="264" y="178"/>
                  </a:cubicBezTo>
                  <a:cubicBezTo>
                    <a:pt x="264" y="178"/>
                    <a:pt x="264" y="177"/>
                    <a:pt x="264" y="177"/>
                  </a:cubicBezTo>
                  <a:cubicBezTo>
                    <a:pt x="263" y="177"/>
                    <a:pt x="263" y="177"/>
                    <a:pt x="262" y="178"/>
                  </a:cubicBezTo>
                  <a:cubicBezTo>
                    <a:pt x="262" y="178"/>
                    <a:pt x="262" y="178"/>
                    <a:pt x="262" y="178"/>
                  </a:cubicBezTo>
                  <a:cubicBezTo>
                    <a:pt x="262" y="178"/>
                    <a:pt x="262" y="179"/>
                    <a:pt x="262" y="179"/>
                  </a:cubicBezTo>
                  <a:cubicBezTo>
                    <a:pt x="262" y="179"/>
                    <a:pt x="262" y="179"/>
                    <a:pt x="262" y="179"/>
                  </a:cubicBezTo>
                  <a:cubicBezTo>
                    <a:pt x="262" y="178"/>
                    <a:pt x="262" y="178"/>
                    <a:pt x="262" y="178"/>
                  </a:cubicBezTo>
                  <a:cubicBezTo>
                    <a:pt x="262" y="178"/>
                    <a:pt x="262" y="178"/>
                    <a:pt x="262" y="178"/>
                  </a:cubicBezTo>
                  <a:cubicBezTo>
                    <a:pt x="262" y="177"/>
                    <a:pt x="262" y="177"/>
                    <a:pt x="262" y="177"/>
                  </a:cubicBezTo>
                  <a:cubicBezTo>
                    <a:pt x="261" y="177"/>
                    <a:pt x="261" y="177"/>
                    <a:pt x="261" y="177"/>
                  </a:cubicBezTo>
                  <a:cubicBezTo>
                    <a:pt x="261" y="177"/>
                    <a:pt x="261" y="178"/>
                    <a:pt x="260" y="178"/>
                  </a:cubicBezTo>
                  <a:cubicBezTo>
                    <a:pt x="260" y="178"/>
                    <a:pt x="260" y="178"/>
                    <a:pt x="260" y="178"/>
                  </a:cubicBezTo>
                  <a:cubicBezTo>
                    <a:pt x="260" y="178"/>
                    <a:pt x="260" y="178"/>
                    <a:pt x="260" y="178"/>
                  </a:cubicBezTo>
                  <a:cubicBezTo>
                    <a:pt x="260" y="177"/>
                    <a:pt x="260" y="177"/>
                    <a:pt x="260" y="177"/>
                  </a:cubicBezTo>
                  <a:cubicBezTo>
                    <a:pt x="260" y="177"/>
                    <a:pt x="260" y="177"/>
                    <a:pt x="261" y="177"/>
                  </a:cubicBezTo>
                  <a:cubicBezTo>
                    <a:pt x="261" y="177"/>
                    <a:pt x="261" y="177"/>
                    <a:pt x="261" y="176"/>
                  </a:cubicBezTo>
                  <a:cubicBezTo>
                    <a:pt x="261" y="176"/>
                    <a:pt x="261" y="176"/>
                    <a:pt x="261" y="176"/>
                  </a:cubicBezTo>
                  <a:cubicBezTo>
                    <a:pt x="261" y="176"/>
                    <a:pt x="261" y="176"/>
                    <a:pt x="261" y="176"/>
                  </a:cubicBezTo>
                  <a:cubicBezTo>
                    <a:pt x="261" y="176"/>
                    <a:pt x="262" y="176"/>
                    <a:pt x="262" y="176"/>
                  </a:cubicBezTo>
                  <a:cubicBezTo>
                    <a:pt x="262" y="176"/>
                    <a:pt x="262" y="176"/>
                    <a:pt x="262" y="176"/>
                  </a:cubicBezTo>
                  <a:cubicBezTo>
                    <a:pt x="262" y="176"/>
                    <a:pt x="262" y="175"/>
                    <a:pt x="262" y="175"/>
                  </a:cubicBezTo>
                  <a:cubicBezTo>
                    <a:pt x="262" y="175"/>
                    <a:pt x="263" y="175"/>
                    <a:pt x="263" y="174"/>
                  </a:cubicBezTo>
                  <a:cubicBezTo>
                    <a:pt x="263" y="174"/>
                    <a:pt x="263" y="174"/>
                    <a:pt x="263" y="174"/>
                  </a:cubicBezTo>
                  <a:cubicBezTo>
                    <a:pt x="263" y="173"/>
                    <a:pt x="263" y="173"/>
                    <a:pt x="263" y="173"/>
                  </a:cubicBezTo>
                  <a:cubicBezTo>
                    <a:pt x="263" y="173"/>
                    <a:pt x="262" y="173"/>
                    <a:pt x="262" y="173"/>
                  </a:cubicBezTo>
                  <a:cubicBezTo>
                    <a:pt x="262" y="173"/>
                    <a:pt x="262" y="174"/>
                    <a:pt x="262" y="173"/>
                  </a:cubicBezTo>
                  <a:cubicBezTo>
                    <a:pt x="262" y="173"/>
                    <a:pt x="263" y="173"/>
                    <a:pt x="263" y="172"/>
                  </a:cubicBezTo>
                  <a:cubicBezTo>
                    <a:pt x="263" y="172"/>
                    <a:pt x="264" y="172"/>
                    <a:pt x="264" y="172"/>
                  </a:cubicBezTo>
                  <a:cubicBezTo>
                    <a:pt x="264" y="173"/>
                    <a:pt x="264" y="173"/>
                    <a:pt x="264" y="173"/>
                  </a:cubicBezTo>
                  <a:cubicBezTo>
                    <a:pt x="264" y="173"/>
                    <a:pt x="264" y="173"/>
                    <a:pt x="264" y="173"/>
                  </a:cubicBezTo>
                  <a:cubicBezTo>
                    <a:pt x="265" y="172"/>
                    <a:pt x="265" y="171"/>
                    <a:pt x="266" y="170"/>
                  </a:cubicBezTo>
                  <a:cubicBezTo>
                    <a:pt x="266" y="170"/>
                    <a:pt x="266" y="170"/>
                    <a:pt x="267" y="170"/>
                  </a:cubicBezTo>
                  <a:cubicBezTo>
                    <a:pt x="266" y="170"/>
                    <a:pt x="267" y="171"/>
                    <a:pt x="267" y="171"/>
                  </a:cubicBezTo>
                  <a:cubicBezTo>
                    <a:pt x="266" y="171"/>
                    <a:pt x="265" y="172"/>
                    <a:pt x="265" y="174"/>
                  </a:cubicBezTo>
                  <a:cubicBezTo>
                    <a:pt x="265" y="174"/>
                    <a:pt x="265" y="174"/>
                    <a:pt x="264" y="175"/>
                  </a:cubicBezTo>
                  <a:cubicBezTo>
                    <a:pt x="264" y="175"/>
                    <a:pt x="264" y="175"/>
                    <a:pt x="264" y="175"/>
                  </a:cubicBezTo>
                  <a:cubicBezTo>
                    <a:pt x="264" y="176"/>
                    <a:pt x="264" y="176"/>
                    <a:pt x="264" y="176"/>
                  </a:cubicBezTo>
                  <a:cubicBezTo>
                    <a:pt x="264" y="176"/>
                    <a:pt x="264" y="176"/>
                    <a:pt x="264" y="176"/>
                  </a:cubicBezTo>
                  <a:cubicBezTo>
                    <a:pt x="264" y="176"/>
                    <a:pt x="265" y="176"/>
                    <a:pt x="265" y="176"/>
                  </a:cubicBezTo>
                  <a:cubicBezTo>
                    <a:pt x="266" y="176"/>
                    <a:pt x="266" y="176"/>
                    <a:pt x="266" y="176"/>
                  </a:cubicBezTo>
                  <a:cubicBezTo>
                    <a:pt x="266" y="176"/>
                    <a:pt x="266" y="176"/>
                    <a:pt x="266" y="176"/>
                  </a:cubicBezTo>
                  <a:cubicBezTo>
                    <a:pt x="266" y="176"/>
                    <a:pt x="266" y="175"/>
                    <a:pt x="266" y="175"/>
                  </a:cubicBezTo>
                  <a:cubicBezTo>
                    <a:pt x="266" y="175"/>
                    <a:pt x="266" y="175"/>
                    <a:pt x="267" y="175"/>
                  </a:cubicBezTo>
                  <a:cubicBezTo>
                    <a:pt x="267" y="175"/>
                    <a:pt x="266" y="176"/>
                    <a:pt x="267" y="176"/>
                  </a:cubicBezTo>
                  <a:cubicBezTo>
                    <a:pt x="267" y="176"/>
                    <a:pt x="267" y="176"/>
                    <a:pt x="267" y="176"/>
                  </a:cubicBezTo>
                  <a:cubicBezTo>
                    <a:pt x="267" y="176"/>
                    <a:pt x="267" y="175"/>
                    <a:pt x="267" y="175"/>
                  </a:cubicBezTo>
                  <a:cubicBezTo>
                    <a:pt x="267" y="175"/>
                    <a:pt x="268" y="174"/>
                    <a:pt x="268" y="174"/>
                  </a:cubicBezTo>
                  <a:cubicBezTo>
                    <a:pt x="268" y="174"/>
                    <a:pt x="268" y="175"/>
                    <a:pt x="268" y="175"/>
                  </a:cubicBezTo>
                  <a:cubicBezTo>
                    <a:pt x="268" y="175"/>
                    <a:pt x="269" y="175"/>
                    <a:pt x="269" y="175"/>
                  </a:cubicBezTo>
                  <a:cubicBezTo>
                    <a:pt x="269" y="175"/>
                    <a:pt x="269" y="175"/>
                    <a:pt x="269" y="174"/>
                  </a:cubicBezTo>
                  <a:cubicBezTo>
                    <a:pt x="270" y="174"/>
                    <a:pt x="270" y="174"/>
                    <a:pt x="270" y="174"/>
                  </a:cubicBezTo>
                  <a:cubicBezTo>
                    <a:pt x="270" y="174"/>
                    <a:pt x="270" y="174"/>
                    <a:pt x="270" y="173"/>
                  </a:cubicBezTo>
                  <a:cubicBezTo>
                    <a:pt x="270" y="173"/>
                    <a:pt x="271" y="173"/>
                    <a:pt x="271" y="173"/>
                  </a:cubicBezTo>
                  <a:cubicBezTo>
                    <a:pt x="271" y="173"/>
                    <a:pt x="271" y="173"/>
                    <a:pt x="271" y="173"/>
                  </a:cubicBezTo>
                  <a:cubicBezTo>
                    <a:pt x="271" y="174"/>
                    <a:pt x="271" y="174"/>
                    <a:pt x="271" y="174"/>
                  </a:cubicBezTo>
                  <a:cubicBezTo>
                    <a:pt x="271" y="174"/>
                    <a:pt x="271" y="174"/>
                    <a:pt x="272" y="174"/>
                  </a:cubicBezTo>
                  <a:cubicBezTo>
                    <a:pt x="272" y="174"/>
                    <a:pt x="272" y="174"/>
                    <a:pt x="272" y="174"/>
                  </a:cubicBezTo>
                  <a:cubicBezTo>
                    <a:pt x="273" y="173"/>
                    <a:pt x="273" y="173"/>
                    <a:pt x="273" y="172"/>
                  </a:cubicBezTo>
                  <a:cubicBezTo>
                    <a:pt x="274" y="172"/>
                    <a:pt x="274" y="172"/>
                    <a:pt x="274" y="172"/>
                  </a:cubicBezTo>
                  <a:cubicBezTo>
                    <a:pt x="274" y="172"/>
                    <a:pt x="275" y="172"/>
                    <a:pt x="275" y="172"/>
                  </a:cubicBezTo>
                  <a:cubicBezTo>
                    <a:pt x="276" y="172"/>
                    <a:pt x="277" y="172"/>
                    <a:pt x="278" y="173"/>
                  </a:cubicBezTo>
                  <a:cubicBezTo>
                    <a:pt x="278" y="173"/>
                    <a:pt x="277" y="173"/>
                    <a:pt x="277" y="173"/>
                  </a:cubicBezTo>
                  <a:cubicBezTo>
                    <a:pt x="276" y="172"/>
                    <a:pt x="275" y="172"/>
                    <a:pt x="274" y="172"/>
                  </a:cubicBezTo>
                  <a:cubicBezTo>
                    <a:pt x="274" y="172"/>
                    <a:pt x="274" y="172"/>
                    <a:pt x="274" y="173"/>
                  </a:cubicBezTo>
                  <a:cubicBezTo>
                    <a:pt x="274" y="173"/>
                    <a:pt x="274" y="173"/>
                    <a:pt x="274" y="173"/>
                  </a:cubicBezTo>
                  <a:cubicBezTo>
                    <a:pt x="274" y="173"/>
                    <a:pt x="273" y="174"/>
                    <a:pt x="273" y="174"/>
                  </a:cubicBezTo>
                  <a:cubicBezTo>
                    <a:pt x="273" y="174"/>
                    <a:pt x="274" y="174"/>
                    <a:pt x="274" y="174"/>
                  </a:cubicBezTo>
                  <a:cubicBezTo>
                    <a:pt x="274" y="174"/>
                    <a:pt x="273" y="174"/>
                    <a:pt x="273" y="174"/>
                  </a:cubicBezTo>
                  <a:cubicBezTo>
                    <a:pt x="273" y="175"/>
                    <a:pt x="273" y="175"/>
                    <a:pt x="273" y="175"/>
                  </a:cubicBezTo>
                  <a:cubicBezTo>
                    <a:pt x="274" y="175"/>
                    <a:pt x="274" y="175"/>
                    <a:pt x="274" y="175"/>
                  </a:cubicBezTo>
                  <a:cubicBezTo>
                    <a:pt x="274" y="176"/>
                    <a:pt x="274" y="176"/>
                    <a:pt x="274" y="176"/>
                  </a:cubicBezTo>
                  <a:cubicBezTo>
                    <a:pt x="274" y="176"/>
                    <a:pt x="274" y="176"/>
                    <a:pt x="275" y="176"/>
                  </a:cubicBezTo>
                  <a:cubicBezTo>
                    <a:pt x="275" y="176"/>
                    <a:pt x="275" y="176"/>
                    <a:pt x="276" y="176"/>
                  </a:cubicBezTo>
                  <a:cubicBezTo>
                    <a:pt x="276" y="176"/>
                    <a:pt x="276" y="175"/>
                    <a:pt x="276" y="175"/>
                  </a:cubicBezTo>
                  <a:cubicBezTo>
                    <a:pt x="276" y="176"/>
                    <a:pt x="275" y="177"/>
                    <a:pt x="274" y="177"/>
                  </a:cubicBezTo>
                  <a:cubicBezTo>
                    <a:pt x="274" y="177"/>
                    <a:pt x="274" y="177"/>
                    <a:pt x="274" y="177"/>
                  </a:cubicBezTo>
                  <a:cubicBezTo>
                    <a:pt x="273" y="177"/>
                    <a:pt x="273" y="178"/>
                    <a:pt x="274" y="178"/>
                  </a:cubicBezTo>
                  <a:cubicBezTo>
                    <a:pt x="274" y="178"/>
                    <a:pt x="274" y="178"/>
                    <a:pt x="275" y="178"/>
                  </a:cubicBezTo>
                  <a:cubicBezTo>
                    <a:pt x="275" y="178"/>
                    <a:pt x="275" y="178"/>
                    <a:pt x="275" y="177"/>
                  </a:cubicBezTo>
                  <a:cubicBezTo>
                    <a:pt x="276" y="177"/>
                    <a:pt x="276" y="177"/>
                    <a:pt x="276" y="177"/>
                  </a:cubicBezTo>
                  <a:cubicBezTo>
                    <a:pt x="277" y="177"/>
                    <a:pt x="277" y="177"/>
                    <a:pt x="278" y="177"/>
                  </a:cubicBezTo>
                  <a:cubicBezTo>
                    <a:pt x="277" y="177"/>
                    <a:pt x="277" y="178"/>
                    <a:pt x="277" y="178"/>
                  </a:cubicBezTo>
                  <a:cubicBezTo>
                    <a:pt x="276" y="178"/>
                    <a:pt x="276" y="178"/>
                    <a:pt x="276" y="178"/>
                  </a:cubicBezTo>
                  <a:cubicBezTo>
                    <a:pt x="276" y="179"/>
                    <a:pt x="276" y="179"/>
                    <a:pt x="277" y="179"/>
                  </a:cubicBezTo>
                  <a:cubicBezTo>
                    <a:pt x="277" y="179"/>
                    <a:pt x="277" y="179"/>
                    <a:pt x="277" y="178"/>
                  </a:cubicBezTo>
                  <a:cubicBezTo>
                    <a:pt x="277" y="178"/>
                    <a:pt x="277" y="178"/>
                    <a:pt x="278" y="178"/>
                  </a:cubicBezTo>
                  <a:cubicBezTo>
                    <a:pt x="278" y="178"/>
                    <a:pt x="278" y="178"/>
                    <a:pt x="278" y="179"/>
                  </a:cubicBezTo>
                  <a:cubicBezTo>
                    <a:pt x="278" y="178"/>
                    <a:pt x="278" y="178"/>
                    <a:pt x="279" y="179"/>
                  </a:cubicBezTo>
                  <a:cubicBezTo>
                    <a:pt x="279" y="179"/>
                    <a:pt x="279" y="179"/>
                    <a:pt x="279" y="179"/>
                  </a:cubicBezTo>
                  <a:cubicBezTo>
                    <a:pt x="279" y="179"/>
                    <a:pt x="279" y="179"/>
                    <a:pt x="280" y="178"/>
                  </a:cubicBezTo>
                  <a:cubicBezTo>
                    <a:pt x="280" y="178"/>
                    <a:pt x="280" y="177"/>
                    <a:pt x="281" y="177"/>
                  </a:cubicBezTo>
                  <a:cubicBezTo>
                    <a:pt x="281" y="177"/>
                    <a:pt x="281" y="177"/>
                    <a:pt x="281" y="177"/>
                  </a:cubicBezTo>
                  <a:cubicBezTo>
                    <a:pt x="282" y="177"/>
                    <a:pt x="282" y="177"/>
                    <a:pt x="282" y="177"/>
                  </a:cubicBezTo>
                  <a:cubicBezTo>
                    <a:pt x="282" y="177"/>
                    <a:pt x="282" y="177"/>
                    <a:pt x="282" y="177"/>
                  </a:cubicBezTo>
                  <a:cubicBezTo>
                    <a:pt x="281" y="177"/>
                    <a:pt x="281" y="178"/>
                    <a:pt x="281" y="178"/>
                  </a:cubicBezTo>
                  <a:cubicBezTo>
                    <a:pt x="280" y="179"/>
                    <a:pt x="280" y="180"/>
                    <a:pt x="279" y="180"/>
                  </a:cubicBezTo>
                  <a:cubicBezTo>
                    <a:pt x="279" y="180"/>
                    <a:pt x="279" y="181"/>
                    <a:pt x="279" y="181"/>
                  </a:cubicBezTo>
                  <a:cubicBezTo>
                    <a:pt x="279" y="181"/>
                    <a:pt x="278" y="181"/>
                    <a:pt x="279" y="181"/>
                  </a:cubicBezTo>
                  <a:cubicBezTo>
                    <a:pt x="279" y="181"/>
                    <a:pt x="279" y="181"/>
                    <a:pt x="279" y="181"/>
                  </a:cubicBezTo>
                  <a:cubicBezTo>
                    <a:pt x="280" y="181"/>
                    <a:pt x="281" y="182"/>
                    <a:pt x="282" y="182"/>
                  </a:cubicBezTo>
                  <a:cubicBezTo>
                    <a:pt x="282" y="182"/>
                    <a:pt x="282" y="182"/>
                    <a:pt x="282" y="182"/>
                  </a:cubicBezTo>
                  <a:cubicBezTo>
                    <a:pt x="282" y="182"/>
                    <a:pt x="281" y="182"/>
                    <a:pt x="281" y="182"/>
                  </a:cubicBezTo>
                  <a:cubicBezTo>
                    <a:pt x="282" y="182"/>
                    <a:pt x="282" y="182"/>
                    <a:pt x="282" y="182"/>
                  </a:cubicBezTo>
                  <a:cubicBezTo>
                    <a:pt x="282" y="183"/>
                    <a:pt x="283" y="183"/>
                    <a:pt x="283" y="183"/>
                  </a:cubicBezTo>
                  <a:cubicBezTo>
                    <a:pt x="283" y="183"/>
                    <a:pt x="283" y="183"/>
                    <a:pt x="283" y="182"/>
                  </a:cubicBezTo>
                  <a:cubicBezTo>
                    <a:pt x="283" y="182"/>
                    <a:pt x="283" y="182"/>
                    <a:pt x="283" y="182"/>
                  </a:cubicBezTo>
                  <a:cubicBezTo>
                    <a:pt x="283" y="182"/>
                    <a:pt x="283" y="182"/>
                    <a:pt x="283" y="182"/>
                  </a:cubicBezTo>
                  <a:cubicBezTo>
                    <a:pt x="284" y="182"/>
                    <a:pt x="284" y="181"/>
                    <a:pt x="284" y="181"/>
                  </a:cubicBezTo>
                  <a:cubicBezTo>
                    <a:pt x="284" y="181"/>
                    <a:pt x="285" y="180"/>
                    <a:pt x="285" y="180"/>
                  </a:cubicBezTo>
                  <a:cubicBezTo>
                    <a:pt x="285" y="179"/>
                    <a:pt x="285" y="179"/>
                    <a:pt x="285" y="179"/>
                  </a:cubicBezTo>
                  <a:cubicBezTo>
                    <a:pt x="286" y="179"/>
                    <a:pt x="286" y="179"/>
                    <a:pt x="286" y="179"/>
                  </a:cubicBezTo>
                  <a:cubicBezTo>
                    <a:pt x="286" y="179"/>
                    <a:pt x="286" y="180"/>
                    <a:pt x="286" y="180"/>
                  </a:cubicBezTo>
                  <a:cubicBezTo>
                    <a:pt x="286" y="180"/>
                    <a:pt x="286" y="181"/>
                    <a:pt x="286" y="181"/>
                  </a:cubicBezTo>
                  <a:cubicBezTo>
                    <a:pt x="286" y="182"/>
                    <a:pt x="286" y="182"/>
                    <a:pt x="285" y="182"/>
                  </a:cubicBezTo>
                  <a:cubicBezTo>
                    <a:pt x="285" y="182"/>
                    <a:pt x="285" y="183"/>
                    <a:pt x="285" y="183"/>
                  </a:cubicBezTo>
                  <a:cubicBezTo>
                    <a:pt x="286" y="183"/>
                    <a:pt x="286" y="183"/>
                    <a:pt x="286" y="183"/>
                  </a:cubicBezTo>
                  <a:cubicBezTo>
                    <a:pt x="286" y="184"/>
                    <a:pt x="286" y="184"/>
                    <a:pt x="287" y="184"/>
                  </a:cubicBezTo>
                  <a:cubicBezTo>
                    <a:pt x="287" y="184"/>
                    <a:pt x="287" y="184"/>
                    <a:pt x="287" y="184"/>
                  </a:cubicBezTo>
                  <a:cubicBezTo>
                    <a:pt x="287" y="185"/>
                    <a:pt x="288" y="185"/>
                    <a:pt x="288" y="185"/>
                  </a:cubicBezTo>
                  <a:cubicBezTo>
                    <a:pt x="289" y="185"/>
                    <a:pt x="289" y="184"/>
                    <a:pt x="290" y="185"/>
                  </a:cubicBezTo>
                  <a:cubicBezTo>
                    <a:pt x="290" y="185"/>
                    <a:pt x="290" y="185"/>
                    <a:pt x="289" y="185"/>
                  </a:cubicBezTo>
                  <a:cubicBezTo>
                    <a:pt x="289" y="185"/>
                    <a:pt x="290" y="186"/>
                    <a:pt x="290" y="186"/>
                  </a:cubicBezTo>
                  <a:cubicBezTo>
                    <a:pt x="290" y="186"/>
                    <a:pt x="290" y="186"/>
                    <a:pt x="290" y="186"/>
                  </a:cubicBezTo>
                  <a:cubicBezTo>
                    <a:pt x="291" y="186"/>
                    <a:pt x="291" y="186"/>
                    <a:pt x="291" y="187"/>
                  </a:cubicBezTo>
                  <a:cubicBezTo>
                    <a:pt x="291" y="187"/>
                    <a:pt x="292" y="187"/>
                    <a:pt x="292" y="187"/>
                  </a:cubicBezTo>
                  <a:cubicBezTo>
                    <a:pt x="292" y="187"/>
                    <a:pt x="292" y="187"/>
                    <a:pt x="293" y="187"/>
                  </a:cubicBezTo>
                  <a:cubicBezTo>
                    <a:pt x="294" y="187"/>
                    <a:pt x="295" y="186"/>
                    <a:pt x="297" y="186"/>
                  </a:cubicBezTo>
                  <a:cubicBezTo>
                    <a:pt x="299" y="186"/>
                    <a:pt x="301" y="186"/>
                    <a:pt x="303" y="187"/>
                  </a:cubicBezTo>
                  <a:cubicBezTo>
                    <a:pt x="303" y="187"/>
                    <a:pt x="303" y="187"/>
                    <a:pt x="304" y="187"/>
                  </a:cubicBezTo>
                  <a:cubicBezTo>
                    <a:pt x="304" y="187"/>
                    <a:pt x="304" y="187"/>
                    <a:pt x="305" y="187"/>
                  </a:cubicBezTo>
                  <a:cubicBezTo>
                    <a:pt x="305" y="187"/>
                    <a:pt x="306" y="187"/>
                    <a:pt x="306" y="188"/>
                  </a:cubicBezTo>
                  <a:cubicBezTo>
                    <a:pt x="307" y="188"/>
                    <a:pt x="308" y="188"/>
                    <a:pt x="308" y="187"/>
                  </a:cubicBezTo>
                  <a:cubicBezTo>
                    <a:pt x="309" y="187"/>
                    <a:pt x="309" y="187"/>
                    <a:pt x="309" y="187"/>
                  </a:cubicBezTo>
                  <a:cubicBezTo>
                    <a:pt x="308" y="186"/>
                    <a:pt x="308" y="186"/>
                    <a:pt x="308" y="186"/>
                  </a:cubicBezTo>
                  <a:cubicBezTo>
                    <a:pt x="308" y="186"/>
                    <a:pt x="308" y="186"/>
                    <a:pt x="308" y="185"/>
                  </a:cubicBezTo>
                  <a:cubicBezTo>
                    <a:pt x="308" y="185"/>
                    <a:pt x="308" y="185"/>
                    <a:pt x="308" y="185"/>
                  </a:cubicBezTo>
                  <a:cubicBezTo>
                    <a:pt x="309" y="185"/>
                    <a:pt x="309" y="185"/>
                    <a:pt x="309" y="185"/>
                  </a:cubicBezTo>
                  <a:cubicBezTo>
                    <a:pt x="309" y="185"/>
                    <a:pt x="309" y="186"/>
                    <a:pt x="309" y="186"/>
                  </a:cubicBezTo>
                  <a:cubicBezTo>
                    <a:pt x="310" y="186"/>
                    <a:pt x="310" y="185"/>
                    <a:pt x="311" y="185"/>
                  </a:cubicBezTo>
                  <a:cubicBezTo>
                    <a:pt x="310" y="186"/>
                    <a:pt x="310" y="186"/>
                    <a:pt x="310" y="186"/>
                  </a:cubicBezTo>
                  <a:cubicBezTo>
                    <a:pt x="309" y="186"/>
                    <a:pt x="309" y="186"/>
                    <a:pt x="309" y="187"/>
                  </a:cubicBezTo>
                  <a:cubicBezTo>
                    <a:pt x="309" y="187"/>
                    <a:pt x="309" y="187"/>
                    <a:pt x="310" y="187"/>
                  </a:cubicBezTo>
                  <a:cubicBezTo>
                    <a:pt x="310" y="187"/>
                    <a:pt x="310" y="187"/>
                    <a:pt x="310" y="187"/>
                  </a:cubicBezTo>
                  <a:cubicBezTo>
                    <a:pt x="310" y="187"/>
                    <a:pt x="310" y="187"/>
                    <a:pt x="310" y="188"/>
                  </a:cubicBezTo>
                  <a:cubicBezTo>
                    <a:pt x="310" y="188"/>
                    <a:pt x="309" y="188"/>
                    <a:pt x="309" y="188"/>
                  </a:cubicBezTo>
                  <a:cubicBezTo>
                    <a:pt x="309" y="188"/>
                    <a:pt x="309" y="188"/>
                    <a:pt x="309" y="188"/>
                  </a:cubicBezTo>
                  <a:cubicBezTo>
                    <a:pt x="309" y="188"/>
                    <a:pt x="309" y="189"/>
                    <a:pt x="309" y="189"/>
                  </a:cubicBezTo>
                  <a:cubicBezTo>
                    <a:pt x="309" y="189"/>
                    <a:pt x="309" y="189"/>
                    <a:pt x="309" y="189"/>
                  </a:cubicBezTo>
                  <a:cubicBezTo>
                    <a:pt x="310" y="189"/>
                    <a:pt x="310" y="189"/>
                    <a:pt x="311" y="190"/>
                  </a:cubicBezTo>
                  <a:cubicBezTo>
                    <a:pt x="311" y="190"/>
                    <a:pt x="311" y="190"/>
                    <a:pt x="311" y="190"/>
                  </a:cubicBezTo>
                  <a:cubicBezTo>
                    <a:pt x="312" y="191"/>
                    <a:pt x="312" y="191"/>
                    <a:pt x="313" y="191"/>
                  </a:cubicBezTo>
                  <a:cubicBezTo>
                    <a:pt x="314" y="191"/>
                    <a:pt x="315" y="191"/>
                    <a:pt x="316" y="191"/>
                  </a:cubicBezTo>
                  <a:cubicBezTo>
                    <a:pt x="316" y="191"/>
                    <a:pt x="316" y="191"/>
                    <a:pt x="317" y="191"/>
                  </a:cubicBezTo>
                  <a:cubicBezTo>
                    <a:pt x="317" y="191"/>
                    <a:pt x="318" y="190"/>
                    <a:pt x="318" y="190"/>
                  </a:cubicBezTo>
                  <a:cubicBezTo>
                    <a:pt x="318" y="190"/>
                    <a:pt x="318" y="190"/>
                    <a:pt x="318" y="190"/>
                  </a:cubicBezTo>
                  <a:cubicBezTo>
                    <a:pt x="319" y="190"/>
                    <a:pt x="319" y="190"/>
                    <a:pt x="319" y="190"/>
                  </a:cubicBezTo>
                  <a:cubicBezTo>
                    <a:pt x="319" y="190"/>
                    <a:pt x="318" y="189"/>
                    <a:pt x="318" y="189"/>
                  </a:cubicBezTo>
                  <a:cubicBezTo>
                    <a:pt x="318" y="189"/>
                    <a:pt x="318" y="189"/>
                    <a:pt x="318" y="189"/>
                  </a:cubicBezTo>
                  <a:cubicBezTo>
                    <a:pt x="319" y="189"/>
                    <a:pt x="319" y="189"/>
                    <a:pt x="319" y="189"/>
                  </a:cubicBezTo>
                  <a:cubicBezTo>
                    <a:pt x="320" y="189"/>
                    <a:pt x="320" y="188"/>
                    <a:pt x="320" y="188"/>
                  </a:cubicBezTo>
                  <a:cubicBezTo>
                    <a:pt x="321" y="187"/>
                    <a:pt x="321" y="187"/>
                    <a:pt x="321" y="187"/>
                  </a:cubicBezTo>
                  <a:cubicBezTo>
                    <a:pt x="321" y="187"/>
                    <a:pt x="322" y="187"/>
                    <a:pt x="322" y="187"/>
                  </a:cubicBezTo>
                  <a:cubicBezTo>
                    <a:pt x="322" y="188"/>
                    <a:pt x="322" y="188"/>
                    <a:pt x="323" y="188"/>
                  </a:cubicBezTo>
                  <a:cubicBezTo>
                    <a:pt x="323" y="188"/>
                    <a:pt x="323" y="189"/>
                    <a:pt x="323" y="189"/>
                  </a:cubicBezTo>
                  <a:cubicBezTo>
                    <a:pt x="323" y="189"/>
                    <a:pt x="324" y="189"/>
                    <a:pt x="324" y="189"/>
                  </a:cubicBezTo>
                  <a:cubicBezTo>
                    <a:pt x="324" y="189"/>
                    <a:pt x="324" y="189"/>
                    <a:pt x="324" y="189"/>
                  </a:cubicBezTo>
                  <a:cubicBezTo>
                    <a:pt x="324" y="189"/>
                    <a:pt x="324" y="189"/>
                    <a:pt x="324" y="189"/>
                  </a:cubicBezTo>
                  <a:cubicBezTo>
                    <a:pt x="323" y="189"/>
                    <a:pt x="323" y="189"/>
                    <a:pt x="323" y="189"/>
                  </a:cubicBezTo>
                  <a:cubicBezTo>
                    <a:pt x="323" y="190"/>
                    <a:pt x="323" y="191"/>
                    <a:pt x="323" y="191"/>
                  </a:cubicBezTo>
                  <a:cubicBezTo>
                    <a:pt x="323" y="192"/>
                    <a:pt x="323" y="192"/>
                    <a:pt x="323" y="192"/>
                  </a:cubicBezTo>
                  <a:cubicBezTo>
                    <a:pt x="323" y="192"/>
                    <a:pt x="323" y="192"/>
                    <a:pt x="323" y="193"/>
                  </a:cubicBezTo>
                  <a:cubicBezTo>
                    <a:pt x="323" y="193"/>
                    <a:pt x="323" y="193"/>
                    <a:pt x="322" y="193"/>
                  </a:cubicBezTo>
                  <a:cubicBezTo>
                    <a:pt x="323" y="192"/>
                    <a:pt x="323" y="192"/>
                    <a:pt x="323" y="192"/>
                  </a:cubicBezTo>
                  <a:cubicBezTo>
                    <a:pt x="322" y="191"/>
                    <a:pt x="322" y="191"/>
                    <a:pt x="322" y="191"/>
                  </a:cubicBezTo>
                  <a:cubicBezTo>
                    <a:pt x="322" y="191"/>
                    <a:pt x="322" y="191"/>
                    <a:pt x="322" y="191"/>
                  </a:cubicBezTo>
                  <a:cubicBezTo>
                    <a:pt x="322" y="190"/>
                    <a:pt x="322" y="190"/>
                    <a:pt x="322" y="190"/>
                  </a:cubicBezTo>
                  <a:cubicBezTo>
                    <a:pt x="322" y="189"/>
                    <a:pt x="322" y="189"/>
                    <a:pt x="322" y="189"/>
                  </a:cubicBezTo>
                  <a:cubicBezTo>
                    <a:pt x="322" y="188"/>
                    <a:pt x="322" y="188"/>
                    <a:pt x="321" y="188"/>
                  </a:cubicBezTo>
                  <a:cubicBezTo>
                    <a:pt x="321" y="188"/>
                    <a:pt x="321" y="188"/>
                    <a:pt x="321" y="189"/>
                  </a:cubicBezTo>
                  <a:cubicBezTo>
                    <a:pt x="320" y="189"/>
                    <a:pt x="320" y="189"/>
                    <a:pt x="320" y="189"/>
                  </a:cubicBezTo>
                  <a:cubicBezTo>
                    <a:pt x="320" y="189"/>
                    <a:pt x="321" y="189"/>
                    <a:pt x="321" y="190"/>
                  </a:cubicBezTo>
                  <a:cubicBezTo>
                    <a:pt x="321" y="190"/>
                    <a:pt x="321" y="190"/>
                    <a:pt x="321" y="191"/>
                  </a:cubicBezTo>
                  <a:cubicBezTo>
                    <a:pt x="321" y="191"/>
                    <a:pt x="321" y="191"/>
                    <a:pt x="321" y="191"/>
                  </a:cubicBezTo>
                  <a:cubicBezTo>
                    <a:pt x="321" y="191"/>
                    <a:pt x="321" y="191"/>
                    <a:pt x="321" y="191"/>
                  </a:cubicBezTo>
                  <a:cubicBezTo>
                    <a:pt x="321" y="192"/>
                    <a:pt x="321" y="192"/>
                    <a:pt x="321" y="192"/>
                  </a:cubicBezTo>
                  <a:cubicBezTo>
                    <a:pt x="321" y="192"/>
                    <a:pt x="321" y="192"/>
                    <a:pt x="321" y="193"/>
                  </a:cubicBezTo>
                  <a:cubicBezTo>
                    <a:pt x="320" y="193"/>
                    <a:pt x="320" y="193"/>
                    <a:pt x="320" y="193"/>
                  </a:cubicBezTo>
                  <a:cubicBezTo>
                    <a:pt x="320" y="193"/>
                    <a:pt x="320" y="193"/>
                    <a:pt x="320" y="193"/>
                  </a:cubicBezTo>
                  <a:cubicBezTo>
                    <a:pt x="320" y="193"/>
                    <a:pt x="319" y="193"/>
                    <a:pt x="319" y="193"/>
                  </a:cubicBezTo>
                  <a:cubicBezTo>
                    <a:pt x="320" y="194"/>
                    <a:pt x="321" y="194"/>
                    <a:pt x="321" y="195"/>
                  </a:cubicBezTo>
                  <a:cubicBezTo>
                    <a:pt x="322" y="195"/>
                    <a:pt x="322" y="195"/>
                    <a:pt x="322" y="195"/>
                  </a:cubicBezTo>
                  <a:cubicBezTo>
                    <a:pt x="322" y="195"/>
                    <a:pt x="322" y="195"/>
                    <a:pt x="322" y="195"/>
                  </a:cubicBezTo>
                  <a:cubicBezTo>
                    <a:pt x="322" y="195"/>
                    <a:pt x="322" y="195"/>
                    <a:pt x="322" y="195"/>
                  </a:cubicBezTo>
                  <a:cubicBezTo>
                    <a:pt x="323" y="195"/>
                    <a:pt x="324" y="195"/>
                    <a:pt x="325" y="194"/>
                  </a:cubicBezTo>
                  <a:cubicBezTo>
                    <a:pt x="325" y="194"/>
                    <a:pt x="325" y="194"/>
                    <a:pt x="325" y="194"/>
                  </a:cubicBezTo>
                  <a:cubicBezTo>
                    <a:pt x="325" y="195"/>
                    <a:pt x="325" y="195"/>
                    <a:pt x="325" y="195"/>
                  </a:cubicBezTo>
                  <a:cubicBezTo>
                    <a:pt x="325" y="195"/>
                    <a:pt x="324" y="195"/>
                    <a:pt x="324" y="195"/>
                  </a:cubicBezTo>
                  <a:cubicBezTo>
                    <a:pt x="324" y="195"/>
                    <a:pt x="324" y="196"/>
                    <a:pt x="323" y="196"/>
                  </a:cubicBezTo>
                  <a:cubicBezTo>
                    <a:pt x="323" y="196"/>
                    <a:pt x="323" y="196"/>
                    <a:pt x="323" y="196"/>
                  </a:cubicBezTo>
                  <a:cubicBezTo>
                    <a:pt x="323" y="196"/>
                    <a:pt x="323" y="196"/>
                    <a:pt x="323" y="196"/>
                  </a:cubicBezTo>
                  <a:cubicBezTo>
                    <a:pt x="324" y="196"/>
                    <a:pt x="325" y="197"/>
                    <a:pt x="326" y="198"/>
                  </a:cubicBezTo>
                  <a:cubicBezTo>
                    <a:pt x="326" y="198"/>
                    <a:pt x="326" y="198"/>
                    <a:pt x="326" y="198"/>
                  </a:cubicBezTo>
                  <a:cubicBezTo>
                    <a:pt x="327" y="198"/>
                    <a:pt x="327" y="198"/>
                    <a:pt x="327" y="198"/>
                  </a:cubicBezTo>
                  <a:cubicBezTo>
                    <a:pt x="327" y="198"/>
                    <a:pt x="328" y="198"/>
                    <a:pt x="328" y="198"/>
                  </a:cubicBezTo>
                  <a:cubicBezTo>
                    <a:pt x="328" y="198"/>
                    <a:pt x="328" y="198"/>
                    <a:pt x="329" y="198"/>
                  </a:cubicBezTo>
                  <a:cubicBezTo>
                    <a:pt x="328" y="198"/>
                    <a:pt x="328" y="198"/>
                    <a:pt x="328" y="199"/>
                  </a:cubicBezTo>
                  <a:cubicBezTo>
                    <a:pt x="328" y="199"/>
                    <a:pt x="328" y="199"/>
                    <a:pt x="328" y="199"/>
                  </a:cubicBezTo>
                  <a:cubicBezTo>
                    <a:pt x="328" y="199"/>
                    <a:pt x="328" y="199"/>
                    <a:pt x="328" y="199"/>
                  </a:cubicBezTo>
                  <a:cubicBezTo>
                    <a:pt x="328" y="200"/>
                    <a:pt x="329" y="199"/>
                    <a:pt x="330" y="200"/>
                  </a:cubicBezTo>
                  <a:cubicBezTo>
                    <a:pt x="330" y="200"/>
                    <a:pt x="331" y="201"/>
                    <a:pt x="331" y="201"/>
                  </a:cubicBezTo>
                  <a:cubicBezTo>
                    <a:pt x="331" y="202"/>
                    <a:pt x="332" y="202"/>
                    <a:pt x="332" y="202"/>
                  </a:cubicBezTo>
                  <a:cubicBezTo>
                    <a:pt x="332" y="202"/>
                    <a:pt x="332" y="203"/>
                    <a:pt x="332" y="203"/>
                  </a:cubicBezTo>
                  <a:cubicBezTo>
                    <a:pt x="332" y="204"/>
                    <a:pt x="332" y="204"/>
                    <a:pt x="333" y="204"/>
                  </a:cubicBezTo>
                  <a:cubicBezTo>
                    <a:pt x="333" y="204"/>
                    <a:pt x="333" y="204"/>
                    <a:pt x="333" y="205"/>
                  </a:cubicBezTo>
                  <a:cubicBezTo>
                    <a:pt x="333" y="205"/>
                    <a:pt x="334" y="205"/>
                    <a:pt x="334" y="205"/>
                  </a:cubicBezTo>
                  <a:cubicBezTo>
                    <a:pt x="334" y="205"/>
                    <a:pt x="334" y="205"/>
                    <a:pt x="334" y="205"/>
                  </a:cubicBezTo>
                  <a:cubicBezTo>
                    <a:pt x="334" y="205"/>
                    <a:pt x="335" y="206"/>
                    <a:pt x="335" y="206"/>
                  </a:cubicBezTo>
                  <a:cubicBezTo>
                    <a:pt x="336" y="207"/>
                    <a:pt x="337" y="208"/>
                    <a:pt x="338" y="208"/>
                  </a:cubicBezTo>
                  <a:cubicBezTo>
                    <a:pt x="338" y="208"/>
                    <a:pt x="339" y="208"/>
                    <a:pt x="339" y="209"/>
                  </a:cubicBezTo>
                  <a:cubicBezTo>
                    <a:pt x="339" y="209"/>
                    <a:pt x="339" y="209"/>
                    <a:pt x="339" y="209"/>
                  </a:cubicBezTo>
                  <a:cubicBezTo>
                    <a:pt x="339" y="209"/>
                    <a:pt x="339" y="209"/>
                    <a:pt x="339" y="209"/>
                  </a:cubicBezTo>
                  <a:cubicBezTo>
                    <a:pt x="340" y="209"/>
                    <a:pt x="339" y="209"/>
                    <a:pt x="339" y="210"/>
                  </a:cubicBezTo>
                  <a:cubicBezTo>
                    <a:pt x="340" y="210"/>
                    <a:pt x="340" y="210"/>
                    <a:pt x="340" y="210"/>
                  </a:cubicBezTo>
                  <a:cubicBezTo>
                    <a:pt x="340" y="210"/>
                    <a:pt x="340" y="210"/>
                    <a:pt x="341" y="211"/>
                  </a:cubicBezTo>
                  <a:cubicBezTo>
                    <a:pt x="341" y="211"/>
                    <a:pt x="341" y="210"/>
                    <a:pt x="341" y="210"/>
                  </a:cubicBezTo>
                  <a:cubicBezTo>
                    <a:pt x="341" y="210"/>
                    <a:pt x="341" y="210"/>
                    <a:pt x="341" y="210"/>
                  </a:cubicBezTo>
                  <a:cubicBezTo>
                    <a:pt x="341" y="209"/>
                    <a:pt x="341" y="209"/>
                    <a:pt x="341" y="209"/>
                  </a:cubicBezTo>
                  <a:cubicBezTo>
                    <a:pt x="341" y="209"/>
                    <a:pt x="342" y="209"/>
                    <a:pt x="342" y="209"/>
                  </a:cubicBezTo>
                  <a:cubicBezTo>
                    <a:pt x="342" y="209"/>
                    <a:pt x="342" y="209"/>
                    <a:pt x="342" y="209"/>
                  </a:cubicBezTo>
                  <a:cubicBezTo>
                    <a:pt x="342" y="209"/>
                    <a:pt x="341" y="209"/>
                    <a:pt x="341" y="209"/>
                  </a:cubicBezTo>
                  <a:cubicBezTo>
                    <a:pt x="341" y="208"/>
                    <a:pt x="341" y="208"/>
                    <a:pt x="342" y="208"/>
                  </a:cubicBezTo>
                  <a:cubicBezTo>
                    <a:pt x="342" y="209"/>
                    <a:pt x="342" y="209"/>
                    <a:pt x="343" y="208"/>
                  </a:cubicBezTo>
                  <a:cubicBezTo>
                    <a:pt x="343" y="209"/>
                    <a:pt x="343" y="209"/>
                    <a:pt x="343" y="209"/>
                  </a:cubicBezTo>
                  <a:cubicBezTo>
                    <a:pt x="343" y="209"/>
                    <a:pt x="344" y="209"/>
                    <a:pt x="344" y="209"/>
                  </a:cubicBezTo>
                  <a:cubicBezTo>
                    <a:pt x="344" y="209"/>
                    <a:pt x="344" y="209"/>
                    <a:pt x="344" y="209"/>
                  </a:cubicBezTo>
                  <a:cubicBezTo>
                    <a:pt x="344" y="209"/>
                    <a:pt x="344" y="209"/>
                    <a:pt x="344" y="208"/>
                  </a:cubicBezTo>
                  <a:cubicBezTo>
                    <a:pt x="344" y="208"/>
                    <a:pt x="344" y="208"/>
                    <a:pt x="344" y="207"/>
                  </a:cubicBezTo>
                  <a:cubicBezTo>
                    <a:pt x="344" y="207"/>
                    <a:pt x="344" y="207"/>
                    <a:pt x="344" y="207"/>
                  </a:cubicBezTo>
                  <a:cubicBezTo>
                    <a:pt x="344" y="207"/>
                    <a:pt x="344" y="207"/>
                    <a:pt x="344" y="207"/>
                  </a:cubicBezTo>
                  <a:cubicBezTo>
                    <a:pt x="344" y="206"/>
                    <a:pt x="344" y="206"/>
                    <a:pt x="344" y="206"/>
                  </a:cubicBezTo>
                  <a:cubicBezTo>
                    <a:pt x="344" y="206"/>
                    <a:pt x="343" y="205"/>
                    <a:pt x="343" y="205"/>
                  </a:cubicBezTo>
                  <a:cubicBezTo>
                    <a:pt x="342" y="205"/>
                    <a:pt x="342" y="205"/>
                    <a:pt x="341" y="206"/>
                  </a:cubicBezTo>
                  <a:cubicBezTo>
                    <a:pt x="341" y="205"/>
                    <a:pt x="341" y="205"/>
                    <a:pt x="342" y="205"/>
                  </a:cubicBezTo>
                  <a:cubicBezTo>
                    <a:pt x="342" y="205"/>
                    <a:pt x="342" y="205"/>
                    <a:pt x="342" y="204"/>
                  </a:cubicBezTo>
                  <a:cubicBezTo>
                    <a:pt x="342" y="204"/>
                    <a:pt x="342" y="204"/>
                    <a:pt x="342" y="204"/>
                  </a:cubicBezTo>
                  <a:cubicBezTo>
                    <a:pt x="342" y="204"/>
                    <a:pt x="341" y="203"/>
                    <a:pt x="341" y="203"/>
                  </a:cubicBezTo>
                  <a:cubicBezTo>
                    <a:pt x="341" y="203"/>
                    <a:pt x="341" y="203"/>
                    <a:pt x="341" y="203"/>
                  </a:cubicBezTo>
                  <a:cubicBezTo>
                    <a:pt x="341" y="203"/>
                    <a:pt x="341" y="203"/>
                    <a:pt x="341" y="203"/>
                  </a:cubicBezTo>
                  <a:cubicBezTo>
                    <a:pt x="340" y="202"/>
                    <a:pt x="339" y="202"/>
                    <a:pt x="338" y="202"/>
                  </a:cubicBezTo>
                  <a:cubicBezTo>
                    <a:pt x="338" y="202"/>
                    <a:pt x="337" y="202"/>
                    <a:pt x="337" y="202"/>
                  </a:cubicBezTo>
                  <a:cubicBezTo>
                    <a:pt x="337" y="202"/>
                    <a:pt x="338" y="202"/>
                    <a:pt x="338" y="201"/>
                  </a:cubicBezTo>
                  <a:cubicBezTo>
                    <a:pt x="338" y="201"/>
                    <a:pt x="338" y="201"/>
                    <a:pt x="338" y="201"/>
                  </a:cubicBezTo>
                  <a:cubicBezTo>
                    <a:pt x="338" y="201"/>
                    <a:pt x="338" y="200"/>
                    <a:pt x="338" y="200"/>
                  </a:cubicBezTo>
                  <a:cubicBezTo>
                    <a:pt x="338" y="200"/>
                    <a:pt x="339" y="200"/>
                    <a:pt x="339" y="201"/>
                  </a:cubicBezTo>
                  <a:cubicBezTo>
                    <a:pt x="340" y="201"/>
                    <a:pt x="340" y="201"/>
                    <a:pt x="341" y="201"/>
                  </a:cubicBezTo>
                  <a:cubicBezTo>
                    <a:pt x="341" y="201"/>
                    <a:pt x="341" y="201"/>
                    <a:pt x="341" y="201"/>
                  </a:cubicBezTo>
                  <a:cubicBezTo>
                    <a:pt x="342" y="201"/>
                    <a:pt x="341" y="201"/>
                    <a:pt x="341" y="202"/>
                  </a:cubicBezTo>
                  <a:cubicBezTo>
                    <a:pt x="341" y="202"/>
                    <a:pt x="342" y="203"/>
                    <a:pt x="343" y="203"/>
                  </a:cubicBezTo>
                  <a:cubicBezTo>
                    <a:pt x="343" y="203"/>
                    <a:pt x="343" y="204"/>
                    <a:pt x="343" y="203"/>
                  </a:cubicBezTo>
                  <a:cubicBezTo>
                    <a:pt x="344" y="203"/>
                    <a:pt x="344" y="203"/>
                    <a:pt x="344" y="203"/>
                  </a:cubicBezTo>
                  <a:cubicBezTo>
                    <a:pt x="344" y="202"/>
                    <a:pt x="343" y="201"/>
                    <a:pt x="344" y="200"/>
                  </a:cubicBezTo>
                  <a:cubicBezTo>
                    <a:pt x="344" y="201"/>
                    <a:pt x="344" y="201"/>
                    <a:pt x="344" y="202"/>
                  </a:cubicBezTo>
                  <a:cubicBezTo>
                    <a:pt x="344" y="203"/>
                    <a:pt x="344" y="204"/>
                    <a:pt x="345" y="204"/>
                  </a:cubicBezTo>
                  <a:cubicBezTo>
                    <a:pt x="345" y="205"/>
                    <a:pt x="346" y="205"/>
                    <a:pt x="346" y="206"/>
                  </a:cubicBezTo>
                  <a:cubicBezTo>
                    <a:pt x="346" y="206"/>
                    <a:pt x="345" y="207"/>
                    <a:pt x="345" y="207"/>
                  </a:cubicBezTo>
                  <a:cubicBezTo>
                    <a:pt x="345" y="207"/>
                    <a:pt x="345" y="207"/>
                    <a:pt x="345" y="207"/>
                  </a:cubicBezTo>
                  <a:cubicBezTo>
                    <a:pt x="345" y="208"/>
                    <a:pt x="345" y="208"/>
                    <a:pt x="346" y="208"/>
                  </a:cubicBezTo>
                  <a:cubicBezTo>
                    <a:pt x="346" y="208"/>
                    <a:pt x="346" y="208"/>
                    <a:pt x="346" y="208"/>
                  </a:cubicBezTo>
                  <a:cubicBezTo>
                    <a:pt x="347" y="208"/>
                    <a:pt x="347" y="208"/>
                    <a:pt x="347" y="209"/>
                  </a:cubicBezTo>
                  <a:cubicBezTo>
                    <a:pt x="347" y="208"/>
                    <a:pt x="347" y="208"/>
                    <a:pt x="347" y="208"/>
                  </a:cubicBezTo>
                  <a:cubicBezTo>
                    <a:pt x="347" y="208"/>
                    <a:pt x="348" y="208"/>
                    <a:pt x="348" y="208"/>
                  </a:cubicBezTo>
                  <a:cubicBezTo>
                    <a:pt x="348" y="208"/>
                    <a:pt x="348" y="208"/>
                    <a:pt x="348" y="207"/>
                  </a:cubicBezTo>
                  <a:cubicBezTo>
                    <a:pt x="348" y="207"/>
                    <a:pt x="348" y="207"/>
                    <a:pt x="348" y="207"/>
                  </a:cubicBezTo>
                  <a:cubicBezTo>
                    <a:pt x="348" y="208"/>
                    <a:pt x="348" y="208"/>
                    <a:pt x="348" y="208"/>
                  </a:cubicBezTo>
                  <a:cubicBezTo>
                    <a:pt x="348" y="208"/>
                    <a:pt x="349" y="209"/>
                    <a:pt x="349" y="209"/>
                  </a:cubicBezTo>
                  <a:cubicBezTo>
                    <a:pt x="349" y="209"/>
                    <a:pt x="350" y="210"/>
                    <a:pt x="350" y="210"/>
                  </a:cubicBezTo>
                  <a:cubicBezTo>
                    <a:pt x="350" y="210"/>
                    <a:pt x="350" y="211"/>
                    <a:pt x="350" y="211"/>
                  </a:cubicBezTo>
                  <a:cubicBezTo>
                    <a:pt x="351" y="211"/>
                    <a:pt x="351" y="210"/>
                    <a:pt x="351" y="210"/>
                  </a:cubicBezTo>
                  <a:cubicBezTo>
                    <a:pt x="351" y="210"/>
                    <a:pt x="351" y="209"/>
                    <a:pt x="351" y="208"/>
                  </a:cubicBezTo>
                  <a:cubicBezTo>
                    <a:pt x="351" y="208"/>
                    <a:pt x="351" y="207"/>
                    <a:pt x="350" y="207"/>
                  </a:cubicBezTo>
                  <a:cubicBezTo>
                    <a:pt x="350" y="206"/>
                    <a:pt x="350" y="206"/>
                    <a:pt x="350" y="205"/>
                  </a:cubicBezTo>
                  <a:cubicBezTo>
                    <a:pt x="350" y="205"/>
                    <a:pt x="350" y="205"/>
                    <a:pt x="351" y="205"/>
                  </a:cubicBezTo>
                  <a:cubicBezTo>
                    <a:pt x="350" y="204"/>
                    <a:pt x="349" y="203"/>
                    <a:pt x="350" y="202"/>
                  </a:cubicBezTo>
                  <a:cubicBezTo>
                    <a:pt x="350" y="201"/>
                    <a:pt x="350" y="201"/>
                    <a:pt x="349" y="201"/>
                  </a:cubicBezTo>
                  <a:cubicBezTo>
                    <a:pt x="349" y="201"/>
                    <a:pt x="349" y="201"/>
                    <a:pt x="349" y="201"/>
                  </a:cubicBezTo>
                  <a:cubicBezTo>
                    <a:pt x="348" y="201"/>
                    <a:pt x="349" y="200"/>
                    <a:pt x="349" y="200"/>
                  </a:cubicBezTo>
                  <a:cubicBezTo>
                    <a:pt x="349" y="200"/>
                    <a:pt x="349" y="199"/>
                    <a:pt x="349" y="199"/>
                  </a:cubicBezTo>
                  <a:cubicBezTo>
                    <a:pt x="349" y="199"/>
                    <a:pt x="349" y="199"/>
                    <a:pt x="349" y="199"/>
                  </a:cubicBezTo>
                  <a:cubicBezTo>
                    <a:pt x="348" y="199"/>
                    <a:pt x="348" y="199"/>
                    <a:pt x="348" y="199"/>
                  </a:cubicBezTo>
                  <a:cubicBezTo>
                    <a:pt x="348" y="198"/>
                    <a:pt x="348" y="197"/>
                    <a:pt x="347" y="197"/>
                  </a:cubicBezTo>
                  <a:cubicBezTo>
                    <a:pt x="347" y="197"/>
                    <a:pt x="347" y="196"/>
                    <a:pt x="347" y="196"/>
                  </a:cubicBezTo>
                  <a:cubicBezTo>
                    <a:pt x="348" y="197"/>
                    <a:pt x="349" y="198"/>
                    <a:pt x="349" y="198"/>
                  </a:cubicBezTo>
                  <a:cubicBezTo>
                    <a:pt x="349" y="198"/>
                    <a:pt x="349" y="197"/>
                    <a:pt x="348" y="197"/>
                  </a:cubicBezTo>
                  <a:cubicBezTo>
                    <a:pt x="348" y="196"/>
                    <a:pt x="349" y="196"/>
                    <a:pt x="349" y="196"/>
                  </a:cubicBezTo>
                  <a:cubicBezTo>
                    <a:pt x="349" y="196"/>
                    <a:pt x="349" y="196"/>
                    <a:pt x="349" y="197"/>
                  </a:cubicBezTo>
                  <a:cubicBezTo>
                    <a:pt x="349" y="197"/>
                    <a:pt x="349" y="197"/>
                    <a:pt x="350" y="198"/>
                  </a:cubicBezTo>
                  <a:cubicBezTo>
                    <a:pt x="350" y="198"/>
                    <a:pt x="350" y="198"/>
                    <a:pt x="350" y="199"/>
                  </a:cubicBezTo>
                  <a:cubicBezTo>
                    <a:pt x="350" y="199"/>
                    <a:pt x="350" y="199"/>
                    <a:pt x="350" y="199"/>
                  </a:cubicBezTo>
                  <a:cubicBezTo>
                    <a:pt x="350" y="199"/>
                    <a:pt x="350" y="200"/>
                    <a:pt x="350" y="200"/>
                  </a:cubicBezTo>
                  <a:cubicBezTo>
                    <a:pt x="350" y="200"/>
                    <a:pt x="350" y="201"/>
                    <a:pt x="350" y="201"/>
                  </a:cubicBezTo>
                  <a:cubicBezTo>
                    <a:pt x="350" y="201"/>
                    <a:pt x="350" y="201"/>
                    <a:pt x="350" y="201"/>
                  </a:cubicBezTo>
                  <a:cubicBezTo>
                    <a:pt x="350" y="202"/>
                    <a:pt x="350" y="202"/>
                    <a:pt x="350" y="202"/>
                  </a:cubicBezTo>
                  <a:cubicBezTo>
                    <a:pt x="350" y="203"/>
                    <a:pt x="351" y="203"/>
                    <a:pt x="351" y="203"/>
                  </a:cubicBezTo>
                  <a:cubicBezTo>
                    <a:pt x="351" y="203"/>
                    <a:pt x="351" y="203"/>
                    <a:pt x="351" y="203"/>
                  </a:cubicBezTo>
                  <a:cubicBezTo>
                    <a:pt x="351" y="203"/>
                    <a:pt x="351" y="203"/>
                    <a:pt x="351" y="203"/>
                  </a:cubicBezTo>
                  <a:cubicBezTo>
                    <a:pt x="352" y="203"/>
                    <a:pt x="352" y="203"/>
                    <a:pt x="352" y="203"/>
                  </a:cubicBezTo>
                  <a:cubicBezTo>
                    <a:pt x="352" y="203"/>
                    <a:pt x="352" y="204"/>
                    <a:pt x="352" y="205"/>
                  </a:cubicBezTo>
                  <a:cubicBezTo>
                    <a:pt x="352" y="205"/>
                    <a:pt x="352" y="206"/>
                    <a:pt x="353" y="206"/>
                  </a:cubicBezTo>
                  <a:cubicBezTo>
                    <a:pt x="353" y="206"/>
                    <a:pt x="353" y="207"/>
                    <a:pt x="353" y="207"/>
                  </a:cubicBezTo>
                  <a:cubicBezTo>
                    <a:pt x="353" y="208"/>
                    <a:pt x="353" y="208"/>
                    <a:pt x="353" y="208"/>
                  </a:cubicBezTo>
                  <a:cubicBezTo>
                    <a:pt x="353" y="208"/>
                    <a:pt x="354" y="208"/>
                    <a:pt x="354" y="208"/>
                  </a:cubicBezTo>
                  <a:cubicBezTo>
                    <a:pt x="354" y="209"/>
                    <a:pt x="354" y="209"/>
                    <a:pt x="354" y="209"/>
                  </a:cubicBezTo>
                  <a:cubicBezTo>
                    <a:pt x="354" y="209"/>
                    <a:pt x="354" y="209"/>
                    <a:pt x="354" y="209"/>
                  </a:cubicBezTo>
                  <a:cubicBezTo>
                    <a:pt x="354" y="210"/>
                    <a:pt x="354" y="210"/>
                    <a:pt x="354" y="210"/>
                  </a:cubicBezTo>
                  <a:cubicBezTo>
                    <a:pt x="354" y="210"/>
                    <a:pt x="355" y="210"/>
                    <a:pt x="355" y="210"/>
                  </a:cubicBezTo>
                  <a:cubicBezTo>
                    <a:pt x="355" y="210"/>
                    <a:pt x="356" y="210"/>
                    <a:pt x="356" y="210"/>
                  </a:cubicBezTo>
                  <a:cubicBezTo>
                    <a:pt x="356" y="210"/>
                    <a:pt x="356" y="211"/>
                    <a:pt x="356" y="211"/>
                  </a:cubicBezTo>
                  <a:cubicBezTo>
                    <a:pt x="356" y="211"/>
                    <a:pt x="357" y="210"/>
                    <a:pt x="356" y="210"/>
                  </a:cubicBezTo>
                  <a:cubicBezTo>
                    <a:pt x="356" y="210"/>
                    <a:pt x="356" y="210"/>
                    <a:pt x="356" y="210"/>
                  </a:cubicBezTo>
                  <a:cubicBezTo>
                    <a:pt x="356" y="210"/>
                    <a:pt x="356" y="210"/>
                    <a:pt x="356" y="209"/>
                  </a:cubicBezTo>
                  <a:cubicBezTo>
                    <a:pt x="356" y="209"/>
                    <a:pt x="356" y="210"/>
                    <a:pt x="356" y="210"/>
                  </a:cubicBezTo>
                  <a:cubicBezTo>
                    <a:pt x="357" y="210"/>
                    <a:pt x="357" y="210"/>
                    <a:pt x="357" y="211"/>
                  </a:cubicBezTo>
                  <a:cubicBezTo>
                    <a:pt x="357" y="211"/>
                    <a:pt x="357" y="211"/>
                    <a:pt x="357" y="211"/>
                  </a:cubicBezTo>
                  <a:cubicBezTo>
                    <a:pt x="357" y="211"/>
                    <a:pt x="357" y="210"/>
                    <a:pt x="357" y="210"/>
                  </a:cubicBezTo>
                  <a:cubicBezTo>
                    <a:pt x="358" y="210"/>
                    <a:pt x="358" y="210"/>
                    <a:pt x="358" y="209"/>
                  </a:cubicBezTo>
                  <a:cubicBezTo>
                    <a:pt x="358" y="209"/>
                    <a:pt x="358" y="209"/>
                    <a:pt x="358" y="208"/>
                  </a:cubicBezTo>
                  <a:cubicBezTo>
                    <a:pt x="358" y="208"/>
                    <a:pt x="358" y="208"/>
                    <a:pt x="358" y="208"/>
                  </a:cubicBezTo>
                  <a:cubicBezTo>
                    <a:pt x="358" y="208"/>
                    <a:pt x="358" y="208"/>
                    <a:pt x="359" y="207"/>
                  </a:cubicBezTo>
                  <a:cubicBezTo>
                    <a:pt x="359" y="207"/>
                    <a:pt x="359" y="207"/>
                    <a:pt x="359" y="207"/>
                  </a:cubicBezTo>
                  <a:cubicBezTo>
                    <a:pt x="359" y="207"/>
                    <a:pt x="359" y="207"/>
                    <a:pt x="359" y="207"/>
                  </a:cubicBezTo>
                  <a:cubicBezTo>
                    <a:pt x="359" y="208"/>
                    <a:pt x="359" y="208"/>
                    <a:pt x="359" y="208"/>
                  </a:cubicBezTo>
                  <a:cubicBezTo>
                    <a:pt x="358" y="208"/>
                    <a:pt x="358" y="209"/>
                    <a:pt x="358" y="209"/>
                  </a:cubicBezTo>
                  <a:cubicBezTo>
                    <a:pt x="358" y="209"/>
                    <a:pt x="358" y="209"/>
                    <a:pt x="358" y="209"/>
                  </a:cubicBezTo>
                  <a:cubicBezTo>
                    <a:pt x="358" y="210"/>
                    <a:pt x="358" y="210"/>
                    <a:pt x="358" y="210"/>
                  </a:cubicBezTo>
                  <a:cubicBezTo>
                    <a:pt x="358" y="211"/>
                    <a:pt x="358" y="211"/>
                    <a:pt x="358" y="211"/>
                  </a:cubicBezTo>
                  <a:cubicBezTo>
                    <a:pt x="358" y="211"/>
                    <a:pt x="358" y="211"/>
                    <a:pt x="358" y="211"/>
                  </a:cubicBezTo>
                  <a:cubicBezTo>
                    <a:pt x="358" y="211"/>
                    <a:pt x="358" y="211"/>
                    <a:pt x="358" y="211"/>
                  </a:cubicBezTo>
                  <a:cubicBezTo>
                    <a:pt x="358" y="211"/>
                    <a:pt x="358" y="212"/>
                    <a:pt x="358" y="212"/>
                  </a:cubicBezTo>
                  <a:cubicBezTo>
                    <a:pt x="358" y="212"/>
                    <a:pt x="358" y="212"/>
                    <a:pt x="358" y="212"/>
                  </a:cubicBezTo>
                  <a:cubicBezTo>
                    <a:pt x="358" y="213"/>
                    <a:pt x="358" y="213"/>
                    <a:pt x="359" y="213"/>
                  </a:cubicBezTo>
                  <a:cubicBezTo>
                    <a:pt x="359" y="213"/>
                    <a:pt x="359" y="213"/>
                    <a:pt x="359" y="213"/>
                  </a:cubicBezTo>
                  <a:cubicBezTo>
                    <a:pt x="359" y="214"/>
                    <a:pt x="359" y="213"/>
                    <a:pt x="359" y="213"/>
                  </a:cubicBezTo>
                  <a:cubicBezTo>
                    <a:pt x="359" y="213"/>
                    <a:pt x="360" y="213"/>
                    <a:pt x="360" y="213"/>
                  </a:cubicBezTo>
                  <a:cubicBezTo>
                    <a:pt x="360" y="213"/>
                    <a:pt x="360" y="213"/>
                    <a:pt x="360" y="213"/>
                  </a:cubicBezTo>
                  <a:cubicBezTo>
                    <a:pt x="360" y="212"/>
                    <a:pt x="360" y="212"/>
                    <a:pt x="360" y="212"/>
                  </a:cubicBezTo>
                  <a:cubicBezTo>
                    <a:pt x="360" y="212"/>
                    <a:pt x="360" y="212"/>
                    <a:pt x="360" y="212"/>
                  </a:cubicBezTo>
                  <a:cubicBezTo>
                    <a:pt x="360" y="212"/>
                    <a:pt x="360" y="212"/>
                    <a:pt x="360" y="212"/>
                  </a:cubicBezTo>
                  <a:cubicBezTo>
                    <a:pt x="360" y="213"/>
                    <a:pt x="360" y="213"/>
                    <a:pt x="361" y="213"/>
                  </a:cubicBezTo>
                  <a:cubicBezTo>
                    <a:pt x="360" y="213"/>
                    <a:pt x="360" y="214"/>
                    <a:pt x="360" y="214"/>
                  </a:cubicBezTo>
                  <a:cubicBezTo>
                    <a:pt x="360" y="214"/>
                    <a:pt x="360" y="214"/>
                    <a:pt x="360" y="214"/>
                  </a:cubicBezTo>
                  <a:cubicBezTo>
                    <a:pt x="359" y="214"/>
                    <a:pt x="359" y="214"/>
                    <a:pt x="359" y="214"/>
                  </a:cubicBezTo>
                  <a:cubicBezTo>
                    <a:pt x="359" y="215"/>
                    <a:pt x="360" y="215"/>
                    <a:pt x="360" y="215"/>
                  </a:cubicBezTo>
                  <a:cubicBezTo>
                    <a:pt x="360" y="215"/>
                    <a:pt x="360" y="215"/>
                    <a:pt x="360" y="215"/>
                  </a:cubicBezTo>
                  <a:cubicBezTo>
                    <a:pt x="360" y="215"/>
                    <a:pt x="360" y="215"/>
                    <a:pt x="360" y="216"/>
                  </a:cubicBezTo>
                  <a:cubicBezTo>
                    <a:pt x="360" y="216"/>
                    <a:pt x="360" y="216"/>
                    <a:pt x="361" y="216"/>
                  </a:cubicBezTo>
                  <a:cubicBezTo>
                    <a:pt x="361" y="216"/>
                    <a:pt x="361" y="215"/>
                    <a:pt x="361" y="215"/>
                  </a:cubicBezTo>
                  <a:cubicBezTo>
                    <a:pt x="361" y="215"/>
                    <a:pt x="361" y="214"/>
                    <a:pt x="361" y="214"/>
                  </a:cubicBezTo>
                  <a:cubicBezTo>
                    <a:pt x="361" y="214"/>
                    <a:pt x="361" y="214"/>
                    <a:pt x="361" y="214"/>
                  </a:cubicBezTo>
                  <a:cubicBezTo>
                    <a:pt x="361" y="214"/>
                    <a:pt x="361" y="214"/>
                    <a:pt x="361" y="214"/>
                  </a:cubicBezTo>
                  <a:cubicBezTo>
                    <a:pt x="362" y="214"/>
                    <a:pt x="363" y="214"/>
                    <a:pt x="364" y="215"/>
                  </a:cubicBezTo>
                  <a:cubicBezTo>
                    <a:pt x="364" y="215"/>
                    <a:pt x="364" y="215"/>
                    <a:pt x="364" y="215"/>
                  </a:cubicBezTo>
                  <a:cubicBezTo>
                    <a:pt x="364" y="215"/>
                    <a:pt x="364" y="215"/>
                    <a:pt x="364" y="215"/>
                  </a:cubicBezTo>
                  <a:cubicBezTo>
                    <a:pt x="363" y="215"/>
                    <a:pt x="363" y="215"/>
                    <a:pt x="363" y="215"/>
                  </a:cubicBezTo>
                  <a:cubicBezTo>
                    <a:pt x="362" y="214"/>
                    <a:pt x="362" y="214"/>
                    <a:pt x="362" y="214"/>
                  </a:cubicBezTo>
                  <a:cubicBezTo>
                    <a:pt x="361" y="214"/>
                    <a:pt x="361" y="215"/>
                    <a:pt x="361" y="215"/>
                  </a:cubicBezTo>
                  <a:cubicBezTo>
                    <a:pt x="361" y="216"/>
                    <a:pt x="361" y="216"/>
                    <a:pt x="361" y="216"/>
                  </a:cubicBezTo>
                  <a:cubicBezTo>
                    <a:pt x="362" y="217"/>
                    <a:pt x="363" y="217"/>
                    <a:pt x="364" y="218"/>
                  </a:cubicBezTo>
                  <a:cubicBezTo>
                    <a:pt x="364" y="218"/>
                    <a:pt x="364" y="218"/>
                    <a:pt x="364" y="218"/>
                  </a:cubicBezTo>
                  <a:cubicBezTo>
                    <a:pt x="364" y="219"/>
                    <a:pt x="364" y="219"/>
                    <a:pt x="364" y="219"/>
                  </a:cubicBezTo>
                  <a:cubicBezTo>
                    <a:pt x="365" y="219"/>
                    <a:pt x="365" y="219"/>
                    <a:pt x="365" y="219"/>
                  </a:cubicBezTo>
                  <a:cubicBezTo>
                    <a:pt x="365" y="219"/>
                    <a:pt x="365" y="219"/>
                    <a:pt x="365" y="220"/>
                  </a:cubicBezTo>
                  <a:cubicBezTo>
                    <a:pt x="365" y="220"/>
                    <a:pt x="365" y="220"/>
                    <a:pt x="365" y="219"/>
                  </a:cubicBezTo>
                  <a:cubicBezTo>
                    <a:pt x="364" y="219"/>
                    <a:pt x="364" y="219"/>
                    <a:pt x="364" y="219"/>
                  </a:cubicBezTo>
                  <a:cubicBezTo>
                    <a:pt x="364" y="219"/>
                    <a:pt x="364" y="219"/>
                    <a:pt x="364" y="219"/>
                  </a:cubicBezTo>
                  <a:cubicBezTo>
                    <a:pt x="363" y="218"/>
                    <a:pt x="363" y="218"/>
                    <a:pt x="362" y="217"/>
                  </a:cubicBezTo>
                  <a:cubicBezTo>
                    <a:pt x="362" y="217"/>
                    <a:pt x="362" y="217"/>
                    <a:pt x="361" y="217"/>
                  </a:cubicBezTo>
                  <a:cubicBezTo>
                    <a:pt x="361" y="217"/>
                    <a:pt x="361" y="217"/>
                    <a:pt x="361" y="217"/>
                  </a:cubicBezTo>
                  <a:cubicBezTo>
                    <a:pt x="361" y="217"/>
                    <a:pt x="361" y="217"/>
                    <a:pt x="361" y="217"/>
                  </a:cubicBezTo>
                  <a:cubicBezTo>
                    <a:pt x="361" y="217"/>
                    <a:pt x="361" y="217"/>
                    <a:pt x="361" y="218"/>
                  </a:cubicBezTo>
                  <a:cubicBezTo>
                    <a:pt x="361" y="218"/>
                    <a:pt x="361" y="218"/>
                    <a:pt x="361" y="218"/>
                  </a:cubicBezTo>
                  <a:cubicBezTo>
                    <a:pt x="361" y="218"/>
                    <a:pt x="361" y="218"/>
                    <a:pt x="361" y="218"/>
                  </a:cubicBezTo>
                  <a:cubicBezTo>
                    <a:pt x="361" y="218"/>
                    <a:pt x="361" y="218"/>
                    <a:pt x="361" y="219"/>
                  </a:cubicBezTo>
                  <a:cubicBezTo>
                    <a:pt x="361" y="219"/>
                    <a:pt x="361" y="219"/>
                    <a:pt x="361" y="219"/>
                  </a:cubicBezTo>
                  <a:cubicBezTo>
                    <a:pt x="362" y="219"/>
                    <a:pt x="361" y="219"/>
                    <a:pt x="361" y="219"/>
                  </a:cubicBezTo>
                  <a:cubicBezTo>
                    <a:pt x="361" y="219"/>
                    <a:pt x="361" y="219"/>
                    <a:pt x="361" y="220"/>
                  </a:cubicBezTo>
                  <a:cubicBezTo>
                    <a:pt x="361" y="220"/>
                    <a:pt x="361" y="220"/>
                    <a:pt x="361" y="220"/>
                  </a:cubicBezTo>
                  <a:cubicBezTo>
                    <a:pt x="361" y="220"/>
                    <a:pt x="362" y="220"/>
                    <a:pt x="362" y="220"/>
                  </a:cubicBezTo>
                  <a:cubicBezTo>
                    <a:pt x="362" y="220"/>
                    <a:pt x="362" y="220"/>
                    <a:pt x="363" y="220"/>
                  </a:cubicBezTo>
                  <a:cubicBezTo>
                    <a:pt x="362" y="221"/>
                    <a:pt x="362" y="221"/>
                    <a:pt x="362" y="221"/>
                  </a:cubicBezTo>
                  <a:cubicBezTo>
                    <a:pt x="362" y="221"/>
                    <a:pt x="362" y="221"/>
                    <a:pt x="362" y="221"/>
                  </a:cubicBezTo>
                  <a:cubicBezTo>
                    <a:pt x="363" y="222"/>
                    <a:pt x="363" y="222"/>
                    <a:pt x="363" y="222"/>
                  </a:cubicBezTo>
                  <a:cubicBezTo>
                    <a:pt x="364" y="222"/>
                    <a:pt x="364" y="222"/>
                    <a:pt x="364" y="222"/>
                  </a:cubicBezTo>
                  <a:cubicBezTo>
                    <a:pt x="364" y="222"/>
                    <a:pt x="364" y="222"/>
                    <a:pt x="364" y="222"/>
                  </a:cubicBezTo>
                  <a:cubicBezTo>
                    <a:pt x="364" y="222"/>
                    <a:pt x="364" y="222"/>
                    <a:pt x="364" y="222"/>
                  </a:cubicBezTo>
                  <a:cubicBezTo>
                    <a:pt x="364" y="222"/>
                    <a:pt x="363" y="222"/>
                    <a:pt x="363" y="222"/>
                  </a:cubicBezTo>
                  <a:cubicBezTo>
                    <a:pt x="363" y="222"/>
                    <a:pt x="362" y="222"/>
                    <a:pt x="362" y="222"/>
                  </a:cubicBezTo>
                  <a:cubicBezTo>
                    <a:pt x="362" y="222"/>
                    <a:pt x="362" y="222"/>
                    <a:pt x="362" y="222"/>
                  </a:cubicBezTo>
                  <a:cubicBezTo>
                    <a:pt x="362" y="222"/>
                    <a:pt x="362" y="222"/>
                    <a:pt x="362" y="223"/>
                  </a:cubicBezTo>
                  <a:cubicBezTo>
                    <a:pt x="362" y="223"/>
                    <a:pt x="361" y="223"/>
                    <a:pt x="361" y="223"/>
                  </a:cubicBezTo>
                  <a:cubicBezTo>
                    <a:pt x="361" y="223"/>
                    <a:pt x="361" y="223"/>
                    <a:pt x="361" y="223"/>
                  </a:cubicBezTo>
                  <a:cubicBezTo>
                    <a:pt x="361" y="223"/>
                    <a:pt x="361" y="223"/>
                    <a:pt x="361" y="223"/>
                  </a:cubicBezTo>
                  <a:cubicBezTo>
                    <a:pt x="362" y="224"/>
                    <a:pt x="362" y="224"/>
                    <a:pt x="363" y="224"/>
                  </a:cubicBezTo>
                  <a:cubicBezTo>
                    <a:pt x="363" y="224"/>
                    <a:pt x="363" y="224"/>
                    <a:pt x="363" y="224"/>
                  </a:cubicBezTo>
                  <a:cubicBezTo>
                    <a:pt x="363" y="224"/>
                    <a:pt x="363" y="224"/>
                    <a:pt x="363" y="224"/>
                  </a:cubicBezTo>
                  <a:cubicBezTo>
                    <a:pt x="363" y="224"/>
                    <a:pt x="364" y="224"/>
                    <a:pt x="364" y="224"/>
                  </a:cubicBezTo>
                  <a:cubicBezTo>
                    <a:pt x="364" y="224"/>
                    <a:pt x="364" y="224"/>
                    <a:pt x="364" y="224"/>
                  </a:cubicBezTo>
                  <a:cubicBezTo>
                    <a:pt x="364" y="224"/>
                    <a:pt x="364" y="224"/>
                    <a:pt x="364" y="224"/>
                  </a:cubicBezTo>
                  <a:cubicBezTo>
                    <a:pt x="364" y="224"/>
                    <a:pt x="364" y="224"/>
                    <a:pt x="364" y="224"/>
                  </a:cubicBezTo>
                  <a:cubicBezTo>
                    <a:pt x="364" y="224"/>
                    <a:pt x="364" y="224"/>
                    <a:pt x="364" y="225"/>
                  </a:cubicBezTo>
                  <a:cubicBezTo>
                    <a:pt x="364" y="225"/>
                    <a:pt x="364" y="225"/>
                    <a:pt x="365" y="225"/>
                  </a:cubicBezTo>
                  <a:cubicBezTo>
                    <a:pt x="365" y="225"/>
                    <a:pt x="365" y="225"/>
                    <a:pt x="365" y="225"/>
                  </a:cubicBezTo>
                  <a:cubicBezTo>
                    <a:pt x="365" y="225"/>
                    <a:pt x="366" y="225"/>
                    <a:pt x="366" y="225"/>
                  </a:cubicBezTo>
                  <a:cubicBezTo>
                    <a:pt x="366" y="225"/>
                    <a:pt x="366" y="225"/>
                    <a:pt x="366" y="225"/>
                  </a:cubicBezTo>
                  <a:cubicBezTo>
                    <a:pt x="366" y="224"/>
                    <a:pt x="366" y="224"/>
                    <a:pt x="366" y="224"/>
                  </a:cubicBezTo>
                  <a:cubicBezTo>
                    <a:pt x="366" y="224"/>
                    <a:pt x="366" y="224"/>
                    <a:pt x="366" y="224"/>
                  </a:cubicBezTo>
                  <a:cubicBezTo>
                    <a:pt x="366" y="224"/>
                    <a:pt x="366" y="224"/>
                    <a:pt x="366" y="225"/>
                  </a:cubicBezTo>
                  <a:cubicBezTo>
                    <a:pt x="366" y="225"/>
                    <a:pt x="366" y="225"/>
                    <a:pt x="366" y="225"/>
                  </a:cubicBezTo>
                  <a:cubicBezTo>
                    <a:pt x="366" y="225"/>
                    <a:pt x="366" y="226"/>
                    <a:pt x="366" y="226"/>
                  </a:cubicBezTo>
                  <a:cubicBezTo>
                    <a:pt x="366" y="226"/>
                    <a:pt x="366" y="226"/>
                    <a:pt x="365" y="226"/>
                  </a:cubicBezTo>
                  <a:cubicBezTo>
                    <a:pt x="365" y="226"/>
                    <a:pt x="365" y="226"/>
                    <a:pt x="365" y="226"/>
                  </a:cubicBezTo>
                  <a:cubicBezTo>
                    <a:pt x="366" y="227"/>
                    <a:pt x="366" y="227"/>
                    <a:pt x="366" y="227"/>
                  </a:cubicBezTo>
                  <a:cubicBezTo>
                    <a:pt x="366" y="227"/>
                    <a:pt x="366" y="227"/>
                    <a:pt x="366" y="228"/>
                  </a:cubicBezTo>
                  <a:cubicBezTo>
                    <a:pt x="367" y="228"/>
                    <a:pt x="367" y="228"/>
                    <a:pt x="367" y="228"/>
                  </a:cubicBezTo>
                  <a:cubicBezTo>
                    <a:pt x="367" y="228"/>
                    <a:pt x="367" y="229"/>
                    <a:pt x="367" y="229"/>
                  </a:cubicBezTo>
                  <a:cubicBezTo>
                    <a:pt x="368" y="229"/>
                    <a:pt x="368" y="229"/>
                    <a:pt x="368" y="229"/>
                  </a:cubicBezTo>
                  <a:cubicBezTo>
                    <a:pt x="368" y="229"/>
                    <a:pt x="368" y="229"/>
                    <a:pt x="368" y="229"/>
                  </a:cubicBezTo>
                  <a:cubicBezTo>
                    <a:pt x="368" y="229"/>
                    <a:pt x="368" y="229"/>
                    <a:pt x="368" y="229"/>
                  </a:cubicBezTo>
                  <a:cubicBezTo>
                    <a:pt x="368" y="229"/>
                    <a:pt x="368" y="229"/>
                    <a:pt x="368" y="229"/>
                  </a:cubicBezTo>
                  <a:cubicBezTo>
                    <a:pt x="368" y="229"/>
                    <a:pt x="368" y="229"/>
                    <a:pt x="368" y="230"/>
                  </a:cubicBezTo>
                  <a:cubicBezTo>
                    <a:pt x="368" y="230"/>
                    <a:pt x="368" y="230"/>
                    <a:pt x="368" y="230"/>
                  </a:cubicBezTo>
                  <a:cubicBezTo>
                    <a:pt x="368" y="230"/>
                    <a:pt x="368" y="230"/>
                    <a:pt x="368" y="230"/>
                  </a:cubicBezTo>
                  <a:cubicBezTo>
                    <a:pt x="368" y="230"/>
                    <a:pt x="369" y="230"/>
                    <a:pt x="369" y="230"/>
                  </a:cubicBezTo>
                  <a:cubicBezTo>
                    <a:pt x="369" y="230"/>
                    <a:pt x="369" y="230"/>
                    <a:pt x="369" y="230"/>
                  </a:cubicBezTo>
                  <a:cubicBezTo>
                    <a:pt x="369" y="230"/>
                    <a:pt x="369" y="230"/>
                    <a:pt x="369" y="230"/>
                  </a:cubicBezTo>
                  <a:cubicBezTo>
                    <a:pt x="369" y="231"/>
                    <a:pt x="369" y="231"/>
                    <a:pt x="369" y="231"/>
                  </a:cubicBezTo>
                  <a:cubicBezTo>
                    <a:pt x="369" y="232"/>
                    <a:pt x="369" y="232"/>
                    <a:pt x="370" y="232"/>
                  </a:cubicBezTo>
                  <a:cubicBezTo>
                    <a:pt x="370" y="232"/>
                    <a:pt x="370" y="232"/>
                    <a:pt x="370" y="232"/>
                  </a:cubicBezTo>
                  <a:cubicBezTo>
                    <a:pt x="370" y="232"/>
                    <a:pt x="370" y="233"/>
                    <a:pt x="370" y="233"/>
                  </a:cubicBezTo>
                  <a:cubicBezTo>
                    <a:pt x="370" y="233"/>
                    <a:pt x="371" y="233"/>
                    <a:pt x="371" y="234"/>
                  </a:cubicBezTo>
                  <a:cubicBezTo>
                    <a:pt x="371" y="234"/>
                    <a:pt x="371" y="234"/>
                    <a:pt x="371" y="234"/>
                  </a:cubicBezTo>
                  <a:cubicBezTo>
                    <a:pt x="371" y="234"/>
                    <a:pt x="371" y="234"/>
                    <a:pt x="371" y="234"/>
                  </a:cubicBezTo>
                  <a:cubicBezTo>
                    <a:pt x="371" y="234"/>
                    <a:pt x="371" y="234"/>
                    <a:pt x="370" y="234"/>
                  </a:cubicBezTo>
                  <a:cubicBezTo>
                    <a:pt x="370" y="233"/>
                    <a:pt x="370" y="233"/>
                    <a:pt x="370" y="233"/>
                  </a:cubicBezTo>
                  <a:cubicBezTo>
                    <a:pt x="369" y="232"/>
                    <a:pt x="369" y="232"/>
                    <a:pt x="369" y="232"/>
                  </a:cubicBezTo>
                  <a:cubicBezTo>
                    <a:pt x="369" y="232"/>
                    <a:pt x="369" y="232"/>
                    <a:pt x="369" y="232"/>
                  </a:cubicBezTo>
                  <a:cubicBezTo>
                    <a:pt x="369" y="233"/>
                    <a:pt x="369" y="233"/>
                    <a:pt x="369" y="233"/>
                  </a:cubicBezTo>
                  <a:cubicBezTo>
                    <a:pt x="369" y="233"/>
                    <a:pt x="369" y="233"/>
                    <a:pt x="369" y="234"/>
                  </a:cubicBezTo>
                  <a:cubicBezTo>
                    <a:pt x="369" y="234"/>
                    <a:pt x="370" y="234"/>
                    <a:pt x="369" y="234"/>
                  </a:cubicBezTo>
                  <a:cubicBezTo>
                    <a:pt x="369" y="234"/>
                    <a:pt x="369" y="234"/>
                    <a:pt x="369" y="234"/>
                  </a:cubicBezTo>
                  <a:cubicBezTo>
                    <a:pt x="369" y="235"/>
                    <a:pt x="369" y="235"/>
                    <a:pt x="369" y="235"/>
                  </a:cubicBezTo>
                  <a:cubicBezTo>
                    <a:pt x="370" y="235"/>
                    <a:pt x="370" y="235"/>
                    <a:pt x="370" y="235"/>
                  </a:cubicBezTo>
                  <a:cubicBezTo>
                    <a:pt x="370" y="235"/>
                    <a:pt x="369" y="235"/>
                    <a:pt x="369" y="235"/>
                  </a:cubicBezTo>
                  <a:cubicBezTo>
                    <a:pt x="369" y="235"/>
                    <a:pt x="369" y="235"/>
                    <a:pt x="369" y="236"/>
                  </a:cubicBezTo>
                  <a:cubicBezTo>
                    <a:pt x="369" y="236"/>
                    <a:pt x="368" y="236"/>
                    <a:pt x="368" y="236"/>
                  </a:cubicBezTo>
                  <a:cubicBezTo>
                    <a:pt x="368" y="235"/>
                    <a:pt x="368" y="235"/>
                    <a:pt x="368" y="235"/>
                  </a:cubicBezTo>
                  <a:cubicBezTo>
                    <a:pt x="368" y="235"/>
                    <a:pt x="369" y="235"/>
                    <a:pt x="369" y="235"/>
                  </a:cubicBezTo>
                  <a:cubicBezTo>
                    <a:pt x="369" y="235"/>
                    <a:pt x="369" y="235"/>
                    <a:pt x="369" y="234"/>
                  </a:cubicBezTo>
                  <a:cubicBezTo>
                    <a:pt x="369" y="234"/>
                    <a:pt x="369" y="234"/>
                    <a:pt x="369" y="234"/>
                  </a:cubicBezTo>
                  <a:cubicBezTo>
                    <a:pt x="369" y="234"/>
                    <a:pt x="369" y="234"/>
                    <a:pt x="369" y="234"/>
                  </a:cubicBezTo>
                  <a:cubicBezTo>
                    <a:pt x="369" y="234"/>
                    <a:pt x="369" y="234"/>
                    <a:pt x="369" y="234"/>
                  </a:cubicBezTo>
                  <a:cubicBezTo>
                    <a:pt x="369" y="234"/>
                    <a:pt x="368" y="234"/>
                    <a:pt x="368" y="233"/>
                  </a:cubicBezTo>
                  <a:cubicBezTo>
                    <a:pt x="368" y="233"/>
                    <a:pt x="369" y="233"/>
                    <a:pt x="369" y="233"/>
                  </a:cubicBezTo>
                  <a:cubicBezTo>
                    <a:pt x="369" y="233"/>
                    <a:pt x="369" y="233"/>
                    <a:pt x="368" y="233"/>
                  </a:cubicBezTo>
                  <a:cubicBezTo>
                    <a:pt x="368" y="232"/>
                    <a:pt x="368" y="233"/>
                    <a:pt x="368" y="233"/>
                  </a:cubicBezTo>
                  <a:cubicBezTo>
                    <a:pt x="368" y="233"/>
                    <a:pt x="368" y="234"/>
                    <a:pt x="368" y="234"/>
                  </a:cubicBezTo>
                  <a:cubicBezTo>
                    <a:pt x="368" y="234"/>
                    <a:pt x="368" y="234"/>
                    <a:pt x="368" y="234"/>
                  </a:cubicBezTo>
                  <a:cubicBezTo>
                    <a:pt x="367" y="235"/>
                    <a:pt x="368" y="235"/>
                    <a:pt x="367" y="235"/>
                  </a:cubicBezTo>
                  <a:cubicBezTo>
                    <a:pt x="367" y="235"/>
                    <a:pt x="367" y="235"/>
                    <a:pt x="367" y="235"/>
                  </a:cubicBezTo>
                  <a:cubicBezTo>
                    <a:pt x="367" y="235"/>
                    <a:pt x="367" y="236"/>
                    <a:pt x="367" y="236"/>
                  </a:cubicBezTo>
                  <a:cubicBezTo>
                    <a:pt x="367" y="236"/>
                    <a:pt x="367" y="237"/>
                    <a:pt x="367" y="237"/>
                  </a:cubicBezTo>
                  <a:cubicBezTo>
                    <a:pt x="367" y="237"/>
                    <a:pt x="367" y="237"/>
                    <a:pt x="367" y="237"/>
                  </a:cubicBezTo>
                  <a:cubicBezTo>
                    <a:pt x="367" y="237"/>
                    <a:pt x="367" y="237"/>
                    <a:pt x="367" y="237"/>
                  </a:cubicBezTo>
                  <a:cubicBezTo>
                    <a:pt x="368" y="237"/>
                    <a:pt x="368" y="237"/>
                    <a:pt x="368" y="237"/>
                  </a:cubicBezTo>
                  <a:cubicBezTo>
                    <a:pt x="368" y="237"/>
                    <a:pt x="368" y="237"/>
                    <a:pt x="368" y="237"/>
                  </a:cubicBezTo>
                  <a:cubicBezTo>
                    <a:pt x="368" y="237"/>
                    <a:pt x="368" y="238"/>
                    <a:pt x="369" y="238"/>
                  </a:cubicBezTo>
                  <a:cubicBezTo>
                    <a:pt x="369" y="238"/>
                    <a:pt x="369" y="238"/>
                    <a:pt x="369" y="238"/>
                  </a:cubicBezTo>
                  <a:cubicBezTo>
                    <a:pt x="369" y="239"/>
                    <a:pt x="369" y="239"/>
                    <a:pt x="369" y="239"/>
                  </a:cubicBezTo>
                  <a:cubicBezTo>
                    <a:pt x="369" y="239"/>
                    <a:pt x="369" y="239"/>
                    <a:pt x="369" y="239"/>
                  </a:cubicBezTo>
                  <a:cubicBezTo>
                    <a:pt x="369" y="239"/>
                    <a:pt x="369" y="239"/>
                    <a:pt x="369" y="239"/>
                  </a:cubicBezTo>
                  <a:cubicBezTo>
                    <a:pt x="369" y="239"/>
                    <a:pt x="370" y="239"/>
                    <a:pt x="370" y="238"/>
                  </a:cubicBezTo>
                  <a:cubicBezTo>
                    <a:pt x="370" y="238"/>
                    <a:pt x="370" y="238"/>
                    <a:pt x="370" y="238"/>
                  </a:cubicBezTo>
                  <a:cubicBezTo>
                    <a:pt x="370" y="238"/>
                    <a:pt x="370" y="238"/>
                    <a:pt x="370" y="238"/>
                  </a:cubicBezTo>
                  <a:cubicBezTo>
                    <a:pt x="371" y="238"/>
                    <a:pt x="371" y="237"/>
                    <a:pt x="370" y="237"/>
                  </a:cubicBezTo>
                  <a:cubicBezTo>
                    <a:pt x="370" y="237"/>
                    <a:pt x="370" y="237"/>
                    <a:pt x="370" y="237"/>
                  </a:cubicBezTo>
                  <a:cubicBezTo>
                    <a:pt x="370" y="237"/>
                    <a:pt x="370" y="237"/>
                    <a:pt x="370" y="237"/>
                  </a:cubicBezTo>
                  <a:cubicBezTo>
                    <a:pt x="371" y="237"/>
                    <a:pt x="371" y="236"/>
                    <a:pt x="371" y="236"/>
                  </a:cubicBezTo>
                  <a:cubicBezTo>
                    <a:pt x="370" y="236"/>
                    <a:pt x="370" y="236"/>
                    <a:pt x="370" y="236"/>
                  </a:cubicBezTo>
                  <a:cubicBezTo>
                    <a:pt x="370" y="236"/>
                    <a:pt x="370" y="236"/>
                    <a:pt x="370" y="236"/>
                  </a:cubicBezTo>
                  <a:cubicBezTo>
                    <a:pt x="370" y="236"/>
                    <a:pt x="370" y="236"/>
                    <a:pt x="371" y="236"/>
                  </a:cubicBezTo>
                  <a:cubicBezTo>
                    <a:pt x="371" y="236"/>
                    <a:pt x="371" y="236"/>
                    <a:pt x="371" y="236"/>
                  </a:cubicBezTo>
                  <a:cubicBezTo>
                    <a:pt x="371" y="236"/>
                    <a:pt x="371" y="235"/>
                    <a:pt x="372" y="235"/>
                  </a:cubicBezTo>
                  <a:cubicBezTo>
                    <a:pt x="372" y="235"/>
                    <a:pt x="373" y="235"/>
                    <a:pt x="373" y="235"/>
                  </a:cubicBezTo>
                  <a:cubicBezTo>
                    <a:pt x="373" y="235"/>
                    <a:pt x="374" y="235"/>
                    <a:pt x="374" y="235"/>
                  </a:cubicBezTo>
                  <a:cubicBezTo>
                    <a:pt x="374" y="235"/>
                    <a:pt x="374" y="235"/>
                    <a:pt x="374" y="235"/>
                  </a:cubicBezTo>
                  <a:cubicBezTo>
                    <a:pt x="374" y="235"/>
                    <a:pt x="375" y="235"/>
                    <a:pt x="375" y="235"/>
                  </a:cubicBezTo>
                  <a:cubicBezTo>
                    <a:pt x="375" y="236"/>
                    <a:pt x="375" y="236"/>
                    <a:pt x="374" y="236"/>
                  </a:cubicBezTo>
                  <a:cubicBezTo>
                    <a:pt x="374" y="236"/>
                    <a:pt x="374" y="236"/>
                    <a:pt x="374" y="236"/>
                  </a:cubicBezTo>
                  <a:cubicBezTo>
                    <a:pt x="374" y="236"/>
                    <a:pt x="373" y="236"/>
                    <a:pt x="372" y="236"/>
                  </a:cubicBezTo>
                  <a:cubicBezTo>
                    <a:pt x="372" y="236"/>
                    <a:pt x="372" y="236"/>
                    <a:pt x="372" y="236"/>
                  </a:cubicBezTo>
                  <a:cubicBezTo>
                    <a:pt x="372" y="236"/>
                    <a:pt x="372" y="236"/>
                    <a:pt x="372" y="236"/>
                  </a:cubicBezTo>
                  <a:cubicBezTo>
                    <a:pt x="372" y="236"/>
                    <a:pt x="372" y="236"/>
                    <a:pt x="372" y="236"/>
                  </a:cubicBezTo>
                  <a:cubicBezTo>
                    <a:pt x="372" y="237"/>
                    <a:pt x="371" y="237"/>
                    <a:pt x="371" y="237"/>
                  </a:cubicBezTo>
                  <a:cubicBezTo>
                    <a:pt x="371" y="237"/>
                    <a:pt x="371" y="237"/>
                    <a:pt x="371" y="237"/>
                  </a:cubicBezTo>
                  <a:cubicBezTo>
                    <a:pt x="371" y="238"/>
                    <a:pt x="372" y="238"/>
                    <a:pt x="372" y="238"/>
                  </a:cubicBezTo>
                  <a:cubicBezTo>
                    <a:pt x="372" y="238"/>
                    <a:pt x="372" y="238"/>
                    <a:pt x="372" y="238"/>
                  </a:cubicBezTo>
                  <a:cubicBezTo>
                    <a:pt x="372" y="238"/>
                    <a:pt x="372" y="238"/>
                    <a:pt x="372" y="238"/>
                  </a:cubicBezTo>
                  <a:cubicBezTo>
                    <a:pt x="371" y="238"/>
                    <a:pt x="371" y="239"/>
                    <a:pt x="371" y="239"/>
                  </a:cubicBezTo>
                  <a:cubicBezTo>
                    <a:pt x="371" y="240"/>
                    <a:pt x="371" y="240"/>
                    <a:pt x="370" y="241"/>
                  </a:cubicBezTo>
                  <a:cubicBezTo>
                    <a:pt x="370" y="241"/>
                    <a:pt x="370" y="241"/>
                    <a:pt x="370" y="241"/>
                  </a:cubicBezTo>
                  <a:cubicBezTo>
                    <a:pt x="370" y="241"/>
                    <a:pt x="370" y="241"/>
                    <a:pt x="370" y="242"/>
                  </a:cubicBezTo>
                  <a:cubicBezTo>
                    <a:pt x="370" y="242"/>
                    <a:pt x="370" y="242"/>
                    <a:pt x="370" y="242"/>
                  </a:cubicBezTo>
                  <a:cubicBezTo>
                    <a:pt x="370" y="243"/>
                    <a:pt x="371" y="243"/>
                    <a:pt x="371" y="243"/>
                  </a:cubicBezTo>
                  <a:cubicBezTo>
                    <a:pt x="371" y="244"/>
                    <a:pt x="372" y="244"/>
                    <a:pt x="372" y="244"/>
                  </a:cubicBezTo>
                  <a:cubicBezTo>
                    <a:pt x="372" y="243"/>
                    <a:pt x="372" y="243"/>
                    <a:pt x="372" y="243"/>
                  </a:cubicBezTo>
                  <a:cubicBezTo>
                    <a:pt x="372" y="242"/>
                    <a:pt x="372" y="242"/>
                    <a:pt x="373" y="241"/>
                  </a:cubicBezTo>
                  <a:cubicBezTo>
                    <a:pt x="373" y="241"/>
                    <a:pt x="373" y="240"/>
                    <a:pt x="373" y="240"/>
                  </a:cubicBezTo>
                  <a:cubicBezTo>
                    <a:pt x="373" y="240"/>
                    <a:pt x="372" y="240"/>
                    <a:pt x="372" y="240"/>
                  </a:cubicBezTo>
                  <a:cubicBezTo>
                    <a:pt x="372" y="240"/>
                    <a:pt x="373" y="240"/>
                    <a:pt x="373" y="240"/>
                  </a:cubicBezTo>
                  <a:cubicBezTo>
                    <a:pt x="373" y="239"/>
                    <a:pt x="374" y="239"/>
                    <a:pt x="374" y="238"/>
                  </a:cubicBezTo>
                  <a:cubicBezTo>
                    <a:pt x="374" y="238"/>
                    <a:pt x="374" y="238"/>
                    <a:pt x="374" y="238"/>
                  </a:cubicBezTo>
                  <a:cubicBezTo>
                    <a:pt x="374" y="239"/>
                    <a:pt x="374" y="239"/>
                    <a:pt x="374" y="239"/>
                  </a:cubicBezTo>
                  <a:cubicBezTo>
                    <a:pt x="374" y="239"/>
                    <a:pt x="374" y="239"/>
                    <a:pt x="374" y="239"/>
                  </a:cubicBezTo>
                  <a:cubicBezTo>
                    <a:pt x="374" y="239"/>
                    <a:pt x="374" y="239"/>
                    <a:pt x="374" y="240"/>
                  </a:cubicBezTo>
                  <a:cubicBezTo>
                    <a:pt x="374" y="240"/>
                    <a:pt x="374" y="240"/>
                    <a:pt x="373" y="240"/>
                  </a:cubicBezTo>
                  <a:cubicBezTo>
                    <a:pt x="374" y="240"/>
                    <a:pt x="374" y="240"/>
                    <a:pt x="374" y="240"/>
                  </a:cubicBezTo>
                  <a:cubicBezTo>
                    <a:pt x="374" y="240"/>
                    <a:pt x="374" y="241"/>
                    <a:pt x="374" y="241"/>
                  </a:cubicBezTo>
                  <a:cubicBezTo>
                    <a:pt x="374" y="241"/>
                    <a:pt x="373" y="241"/>
                    <a:pt x="373" y="241"/>
                  </a:cubicBezTo>
                  <a:cubicBezTo>
                    <a:pt x="373" y="241"/>
                    <a:pt x="374" y="241"/>
                    <a:pt x="373" y="241"/>
                  </a:cubicBezTo>
                  <a:cubicBezTo>
                    <a:pt x="373" y="242"/>
                    <a:pt x="373" y="242"/>
                    <a:pt x="373" y="242"/>
                  </a:cubicBezTo>
                  <a:cubicBezTo>
                    <a:pt x="373" y="242"/>
                    <a:pt x="373" y="242"/>
                    <a:pt x="373" y="242"/>
                  </a:cubicBezTo>
                  <a:cubicBezTo>
                    <a:pt x="374" y="242"/>
                    <a:pt x="374" y="243"/>
                    <a:pt x="374" y="243"/>
                  </a:cubicBezTo>
                  <a:cubicBezTo>
                    <a:pt x="374" y="243"/>
                    <a:pt x="374" y="243"/>
                    <a:pt x="374" y="243"/>
                  </a:cubicBezTo>
                  <a:cubicBezTo>
                    <a:pt x="374" y="243"/>
                    <a:pt x="374" y="243"/>
                    <a:pt x="373" y="244"/>
                  </a:cubicBezTo>
                  <a:cubicBezTo>
                    <a:pt x="373" y="244"/>
                    <a:pt x="373" y="244"/>
                    <a:pt x="373" y="244"/>
                  </a:cubicBezTo>
                  <a:cubicBezTo>
                    <a:pt x="373" y="244"/>
                    <a:pt x="373" y="244"/>
                    <a:pt x="373" y="244"/>
                  </a:cubicBezTo>
                  <a:cubicBezTo>
                    <a:pt x="373" y="245"/>
                    <a:pt x="373" y="245"/>
                    <a:pt x="373" y="245"/>
                  </a:cubicBezTo>
                  <a:cubicBezTo>
                    <a:pt x="373" y="245"/>
                    <a:pt x="373" y="245"/>
                    <a:pt x="372" y="245"/>
                  </a:cubicBezTo>
                  <a:cubicBezTo>
                    <a:pt x="372" y="246"/>
                    <a:pt x="372" y="246"/>
                    <a:pt x="373" y="247"/>
                  </a:cubicBezTo>
                  <a:cubicBezTo>
                    <a:pt x="373" y="247"/>
                    <a:pt x="373" y="247"/>
                    <a:pt x="373" y="247"/>
                  </a:cubicBezTo>
                  <a:cubicBezTo>
                    <a:pt x="373" y="247"/>
                    <a:pt x="373" y="247"/>
                    <a:pt x="373" y="248"/>
                  </a:cubicBezTo>
                  <a:cubicBezTo>
                    <a:pt x="373" y="248"/>
                    <a:pt x="373" y="248"/>
                    <a:pt x="373" y="247"/>
                  </a:cubicBezTo>
                  <a:cubicBezTo>
                    <a:pt x="373" y="247"/>
                    <a:pt x="373" y="247"/>
                    <a:pt x="373" y="247"/>
                  </a:cubicBezTo>
                  <a:cubicBezTo>
                    <a:pt x="373" y="247"/>
                    <a:pt x="373" y="247"/>
                    <a:pt x="374" y="247"/>
                  </a:cubicBezTo>
                  <a:cubicBezTo>
                    <a:pt x="374" y="246"/>
                    <a:pt x="374" y="246"/>
                    <a:pt x="374" y="246"/>
                  </a:cubicBezTo>
                  <a:cubicBezTo>
                    <a:pt x="374" y="246"/>
                    <a:pt x="374" y="246"/>
                    <a:pt x="374" y="246"/>
                  </a:cubicBezTo>
                  <a:cubicBezTo>
                    <a:pt x="374" y="246"/>
                    <a:pt x="374" y="245"/>
                    <a:pt x="374" y="245"/>
                  </a:cubicBezTo>
                  <a:cubicBezTo>
                    <a:pt x="374" y="245"/>
                    <a:pt x="374" y="245"/>
                    <a:pt x="375" y="244"/>
                  </a:cubicBezTo>
                  <a:cubicBezTo>
                    <a:pt x="375" y="244"/>
                    <a:pt x="375" y="244"/>
                    <a:pt x="375" y="244"/>
                  </a:cubicBezTo>
                  <a:cubicBezTo>
                    <a:pt x="375" y="244"/>
                    <a:pt x="375" y="244"/>
                    <a:pt x="375" y="245"/>
                  </a:cubicBezTo>
                  <a:cubicBezTo>
                    <a:pt x="375" y="245"/>
                    <a:pt x="375" y="245"/>
                    <a:pt x="375" y="245"/>
                  </a:cubicBezTo>
                  <a:cubicBezTo>
                    <a:pt x="375" y="246"/>
                    <a:pt x="376" y="246"/>
                    <a:pt x="376" y="246"/>
                  </a:cubicBezTo>
                  <a:cubicBezTo>
                    <a:pt x="376" y="246"/>
                    <a:pt x="376" y="246"/>
                    <a:pt x="376" y="246"/>
                  </a:cubicBezTo>
                  <a:cubicBezTo>
                    <a:pt x="376" y="246"/>
                    <a:pt x="376" y="246"/>
                    <a:pt x="376" y="246"/>
                  </a:cubicBezTo>
                  <a:cubicBezTo>
                    <a:pt x="376" y="246"/>
                    <a:pt x="376" y="246"/>
                    <a:pt x="376" y="246"/>
                  </a:cubicBezTo>
                  <a:cubicBezTo>
                    <a:pt x="376" y="245"/>
                    <a:pt x="377" y="245"/>
                    <a:pt x="377" y="245"/>
                  </a:cubicBezTo>
                  <a:cubicBezTo>
                    <a:pt x="377" y="245"/>
                    <a:pt x="377" y="246"/>
                    <a:pt x="377" y="246"/>
                  </a:cubicBezTo>
                  <a:cubicBezTo>
                    <a:pt x="377" y="246"/>
                    <a:pt x="376" y="247"/>
                    <a:pt x="377" y="247"/>
                  </a:cubicBezTo>
                  <a:cubicBezTo>
                    <a:pt x="377" y="247"/>
                    <a:pt x="377" y="247"/>
                    <a:pt x="377" y="247"/>
                  </a:cubicBezTo>
                  <a:cubicBezTo>
                    <a:pt x="377" y="247"/>
                    <a:pt x="378" y="247"/>
                    <a:pt x="378" y="246"/>
                  </a:cubicBezTo>
                  <a:cubicBezTo>
                    <a:pt x="378" y="246"/>
                    <a:pt x="378" y="245"/>
                    <a:pt x="378" y="244"/>
                  </a:cubicBezTo>
                  <a:cubicBezTo>
                    <a:pt x="378" y="242"/>
                    <a:pt x="378" y="240"/>
                    <a:pt x="377" y="239"/>
                  </a:cubicBezTo>
                  <a:cubicBezTo>
                    <a:pt x="377" y="239"/>
                    <a:pt x="376" y="238"/>
                    <a:pt x="376" y="238"/>
                  </a:cubicBezTo>
                  <a:cubicBezTo>
                    <a:pt x="376" y="238"/>
                    <a:pt x="375" y="239"/>
                    <a:pt x="375" y="239"/>
                  </a:cubicBezTo>
                  <a:cubicBezTo>
                    <a:pt x="375" y="238"/>
                    <a:pt x="375" y="238"/>
                    <a:pt x="376" y="238"/>
                  </a:cubicBezTo>
                  <a:cubicBezTo>
                    <a:pt x="376" y="238"/>
                    <a:pt x="377" y="237"/>
                    <a:pt x="377" y="237"/>
                  </a:cubicBezTo>
                  <a:cubicBezTo>
                    <a:pt x="377" y="237"/>
                    <a:pt x="378" y="237"/>
                    <a:pt x="378" y="237"/>
                  </a:cubicBezTo>
                  <a:cubicBezTo>
                    <a:pt x="378" y="237"/>
                    <a:pt x="378" y="237"/>
                    <a:pt x="378" y="237"/>
                  </a:cubicBezTo>
                  <a:cubicBezTo>
                    <a:pt x="377" y="237"/>
                    <a:pt x="377" y="238"/>
                    <a:pt x="377" y="238"/>
                  </a:cubicBezTo>
                  <a:cubicBezTo>
                    <a:pt x="377" y="238"/>
                    <a:pt x="377" y="238"/>
                    <a:pt x="377" y="239"/>
                  </a:cubicBezTo>
                  <a:cubicBezTo>
                    <a:pt x="378" y="240"/>
                    <a:pt x="379" y="241"/>
                    <a:pt x="379" y="243"/>
                  </a:cubicBezTo>
                  <a:cubicBezTo>
                    <a:pt x="379" y="243"/>
                    <a:pt x="379" y="243"/>
                    <a:pt x="379" y="243"/>
                  </a:cubicBezTo>
                  <a:cubicBezTo>
                    <a:pt x="379" y="244"/>
                    <a:pt x="379" y="244"/>
                    <a:pt x="379" y="244"/>
                  </a:cubicBezTo>
                  <a:cubicBezTo>
                    <a:pt x="379" y="245"/>
                    <a:pt x="379" y="245"/>
                    <a:pt x="379" y="245"/>
                  </a:cubicBezTo>
                  <a:cubicBezTo>
                    <a:pt x="380" y="246"/>
                    <a:pt x="380" y="246"/>
                    <a:pt x="380" y="246"/>
                  </a:cubicBezTo>
                  <a:cubicBezTo>
                    <a:pt x="381" y="246"/>
                    <a:pt x="380" y="246"/>
                    <a:pt x="380" y="246"/>
                  </a:cubicBezTo>
                  <a:cubicBezTo>
                    <a:pt x="380" y="246"/>
                    <a:pt x="379" y="246"/>
                    <a:pt x="379" y="246"/>
                  </a:cubicBezTo>
                  <a:cubicBezTo>
                    <a:pt x="379" y="247"/>
                    <a:pt x="379" y="247"/>
                    <a:pt x="378" y="247"/>
                  </a:cubicBezTo>
                  <a:cubicBezTo>
                    <a:pt x="378" y="247"/>
                    <a:pt x="378" y="247"/>
                    <a:pt x="378" y="247"/>
                  </a:cubicBezTo>
                  <a:cubicBezTo>
                    <a:pt x="378" y="248"/>
                    <a:pt x="378" y="248"/>
                    <a:pt x="378" y="248"/>
                  </a:cubicBezTo>
                  <a:cubicBezTo>
                    <a:pt x="379" y="249"/>
                    <a:pt x="379" y="251"/>
                    <a:pt x="379" y="252"/>
                  </a:cubicBezTo>
                  <a:cubicBezTo>
                    <a:pt x="379" y="252"/>
                    <a:pt x="379" y="252"/>
                    <a:pt x="379" y="252"/>
                  </a:cubicBezTo>
                  <a:cubicBezTo>
                    <a:pt x="379" y="252"/>
                    <a:pt x="379" y="252"/>
                    <a:pt x="379" y="252"/>
                  </a:cubicBezTo>
                  <a:cubicBezTo>
                    <a:pt x="380" y="252"/>
                    <a:pt x="382" y="251"/>
                    <a:pt x="382" y="250"/>
                  </a:cubicBezTo>
                  <a:cubicBezTo>
                    <a:pt x="383" y="250"/>
                    <a:pt x="384" y="248"/>
                    <a:pt x="384" y="247"/>
                  </a:cubicBezTo>
                  <a:cubicBezTo>
                    <a:pt x="384" y="246"/>
                    <a:pt x="385" y="246"/>
                    <a:pt x="384" y="245"/>
                  </a:cubicBezTo>
                  <a:cubicBezTo>
                    <a:pt x="384" y="244"/>
                    <a:pt x="384" y="243"/>
                    <a:pt x="384" y="242"/>
                  </a:cubicBezTo>
                  <a:cubicBezTo>
                    <a:pt x="384" y="241"/>
                    <a:pt x="384" y="241"/>
                    <a:pt x="384" y="240"/>
                  </a:cubicBezTo>
                  <a:cubicBezTo>
                    <a:pt x="384" y="240"/>
                    <a:pt x="384" y="240"/>
                    <a:pt x="384" y="240"/>
                  </a:cubicBezTo>
                  <a:cubicBezTo>
                    <a:pt x="384" y="240"/>
                    <a:pt x="384" y="240"/>
                    <a:pt x="384" y="240"/>
                  </a:cubicBezTo>
                  <a:cubicBezTo>
                    <a:pt x="385" y="239"/>
                    <a:pt x="385" y="239"/>
                    <a:pt x="385" y="239"/>
                  </a:cubicBezTo>
                  <a:cubicBezTo>
                    <a:pt x="385" y="239"/>
                    <a:pt x="385" y="238"/>
                    <a:pt x="385" y="23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28" name="Freeform 765">
              <a:extLst>
                <a:ext uri="{FF2B5EF4-FFF2-40B4-BE49-F238E27FC236}">
                  <a16:creationId xmlns:a16="http://schemas.microsoft.com/office/drawing/2014/main" id="{6E1EC948-3A25-4EAE-A1DC-6B32EE8FEF48}"/>
                </a:ext>
              </a:extLst>
            </p:cNvPr>
            <p:cNvSpPr>
              <a:spLocks noEditPoints="1"/>
            </p:cNvSpPr>
            <p:nvPr/>
          </p:nvSpPr>
          <p:spPr bwMode="auto">
            <a:xfrm>
              <a:off x="905582" y="3920756"/>
              <a:ext cx="214034" cy="88264"/>
            </a:xfrm>
            <a:custGeom>
              <a:avLst/>
              <a:gdLst>
                <a:gd name="T0" fmla="*/ 41 w 46"/>
                <a:gd name="T1" fmla="*/ 20 h 23"/>
                <a:gd name="T2" fmla="*/ 40 w 46"/>
                <a:gd name="T3" fmla="*/ 18 h 23"/>
                <a:gd name="T4" fmla="*/ 41 w 46"/>
                <a:gd name="T5" fmla="*/ 17 h 23"/>
                <a:gd name="T6" fmla="*/ 12 w 46"/>
                <a:gd name="T7" fmla="*/ 1 h 23"/>
                <a:gd name="T8" fmla="*/ 11 w 46"/>
                <a:gd name="T9" fmla="*/ 3 h 23"/>
                <a:gd name="T10" fmla="*/ 11 w 46"/>
                <a:gd name="T11" fmla="*/ 4 h 23"/>
                <a:gd name="T12" fmla="*/ 9 w 46"/>
                <a:gd name="T13" fmla="*/ 4 h 23"/>
                <a:gd name="T14" fmla="*/ 7 w 46"/>
                <a:gd name="T15" fmla="*/ 3 h 23"/>
                <a:gd name="T16" fmla="*/ 6 w 46"/>
                <a:gd name="T17" fmla="*/ 1 h 23"/>
                <a:gd name="T18" fmla="*/ 7 w 46"/>
                <a:gd name="T19" fmla="*/ 1 h 23"/>
                <a:gd name="T20" fmla="*/ 8 w 46"/>
                <a:gd name="T21" fmla="*/ 0 h 23"/>
                <a:gd name="T22" fmla="*/ 9 w 46"/>
                <a:gd name="T23" fmla="*/ 0 h 23"/>
                <a:gd name="T24" fmla="*/ 10 w 46"/>
                <a:gd name="T25" fmla="*/ 0 h 23"/>
                <a:gd name="T26" fmla="*/ 11 w 46"/>
                <a:gd name="T27" fmla="*/ 0 h 23"/>
                <a:gd name="T28" fmla="*/ 44 w 46"/>
                <a:gd name="T29" fmla="*/ 14 h 23"/>
                <a:gd name="T30" fmla="*/ 42 w 46"/>
                <a:gd name="T31" fmla="*/ 15 h 23"/>
                <a:gd name="T32" fmla="*/ 39 w 46"/>
                <a:gd name="T33" fmla="*/ 15 h 23"/>
                <a:gd name="T34" fmla="*/ 37 w 46"/>
                <a:gd name="T35" fmla="*/ 14 h 23"/>
                <a:gd name="T36" fmla="*/ 38 w 46"/>
                <a:gd name="T37" fmla="*/ 13 h 23"/>
                <a:gd name="T38" fmla="*/ 40 w 46"/>
                <a:gd name="T39" fmla="*/ 14 h 23"/>
                <a:gd name="T40" fmla="*/ 41 w 46"/>
                <a:gd name="T41" fmla="*/ 14 h 23"/>
                <a:gd name="T42" fmla="*/ 42 w 46"/>
                <a:gd name="T43" fmla="*/ 14 h 23"/>
                <a:gd name="T44" fmla="*/ 44 w 46"/>
                <a:gd name="T45" fmla="*/ 14 h 23"/>
                <a:gd name="T46" fmla="*/ 1 w 46"/>
                <a:gd name="T47" fmla="*/ 3 h 23"/>
                <a:gd name="T48" fmla="*/ 0 w 46"/>
                <a:gd name="T49" fmla="*/ 6 h 23"/>
                <a:gd name="T50" fmla="*/ 2 w 46"/>
                <a:gd name="T51" fmla="*/ 4 h 23"/>
                <a:gd name="T52" fmla="*/ 46 w 46"/>
                <a:gd name="T53" fmla="*/ 22 h 23"/>
                <a:gd name="T54" fmla="*/ 45 w 46"/>
                <a:gd name="T55" fmla="*/ 23 h 23"/>
                <a:gd name="T56" fmla="*/ 46 w 46"/>
                <a:gd name="T57" fmla="*/ 23 h 23"/>
                <a:gd name="T58" fmla="*/ 32 w 46"/>
                <a:gd name="T59" fmla="*/ 12 h 23"/>
                <a:gd name="T60" fmla="*/ 31 w 46"/>
                <a:gd name="T61" fmla="*/ 12 h 23"/>
                <a:gd name="T62" fmla="*/ 30 w 46"/>
                <a:gd name="T63" fmla="*/ 13 h 23"/>
                <a:gd name="T64" fmla="*/ 30 w 46"/>
                <a:gd name="T65" fmla="*/ 12 h 23"/>
                <a:gd name="T66" fmla="*/ 30 w 46"/>
                <a:gd name="T67" fmla="*/ 12 h 23"/>
                <a:gd name="T68" fmla="*/ 29 w 46"/>
                <a:gd name="T69" fmla="*/ 12 h 23"/>
                <a:gd name="T70" fmla="*/ 29 w 46"/>
                <a:gd name="T71" fmla="*/ 12 h 23"/>
                <a:gd name="T72" fmla="*/ 29 w 46"/>
                <a:gd name="T73" fmla="*/ 11 h 23"/>
                <a:gd name="T74" fmla="*/ 29 w 46"/>
                <a:gd name="T75" fmla="*/ 11 h 23"/>
                <a:gd name="T76" fmla="*/ 28 w 46"/>
                <a:gd name="T77" fmla="*/ 11 h 23"/>
                <a:gd name="T78" fmla="*/ 28 w 46"/>
                <a:gd name="T79" fmla="*/ 11 h 23"/>
                <a:gd name="T80" fmla="*/ 28 w 46"/>
                <a:gd name="T81" fmla="*/ 12 h 23"/>
                <a:gd name="T82" fmla="*/ 27 w 46"/>
                <a:gd name="T83" fmla="*/ 12 h 23"/>
                <a:gd name="T84" fmla="*/ 26 w 46"/>
                <a:gd name="T85" fmla="*/ 11 h 23"/>
                <a:gd name="T86" fmla="*/ 25 w 46"/>
                <a:gd name="T87" fmla="*/ 10 h 23"/>
                <a:gd name="T88" fmla="*/ 25 w 46"/>
                <a:gd name="T89" fmla="*/ 8 h 23"/>
                <a:gd name="T90" fmla="*/ 26 w 46"/>
                <a:gd name="T91" fmla="*/ 8 h 23"/>
                <a:gd name="T92" fmla="*/ 26 w 46"/>
                <a:gd name="T93" fmla="*/ 8 h 23"/>
                <a:gd name="T94" fmla="*/ 28 w 46"/>
                <a:gd name="T95" fmla="*/ 7 h 23"/>
                <a:gd name="T96" fmla="*/ 30 w 46"/>
                <a:gd name="T97" fmla="*/ 9 h 23"/>
                <a:gd name="T98" fmla="*/ 30 w 46"/>
                <a:gd name="T99" fmla="*/ 10 h 23"/>
                <a:gd name="T100" fmla="*/ 31 w 46"/>
                <a:gd name="T101" fmla="*/ 10 h 23"/>
                <a:gd name="T102" fmla="*/ 31 w 46"/>
                <a:gd name="T103" fmla="*/ 11 h 23"/>
                <a:gd name="T104" fmla="*/ 32 w 46"/>
                <a:gd name="T105" fmla="*/ 11 h 23"/>
                <a:gd name="T106" fmla="*/ 2 w 46"/>
                <a:gd name="T107" fmla="*/ 2 h 23"/>
                <a:gd name="T108" fmla="*/ 29 w 46"/>
                <a:gd name="T10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23">
                  <a:moveTo>
                    <a:pt x="43" y="18"/>
                  </a:moveTo>
                  <a:cubicBezTo>
                    <a:pt x="43" y="19"/>
                    <a:pt x="43" y="19"/>
                    <a:pt x="43" y="19"/>
                  </a:cubicBezTo>
                  <a:cubicBezTo>
                    <a:pt x="43" y="19"/>
                    <a:pt x="43" y="19"/>
                    <a:pt x="43" y="19"/>
                  </a:cubicBezTo>
                  <a:cubicBezTo>
                    <a:pt x="43" y="19"/>
                    <a:pt x="43" y="19"/>
                    <a:pt x="43" y="19"/>
                  </a:cubicBezTo>
                  <a:cubicBezTo>
                    <a:pt x="42" y="19"/>
                    <a:pt x="42" y="20"/>
                    <a:pt x="42" y="20"/>
                  </a:cubicBezTo>
                  <a:cubicBezTo>
                    <a:pt x="42" y="20"/>
                    <a:pt x="42" y="20"/>
                    <a:pt x="41" y="20"/>
                  </a:cubicBezTo>
                  <a:cubicBezTo>
                    <a:pt x="41" y="20"/>
                    <a:pt x="41" y="20"/>
                    <a:pt x="41" y="20"/>
                  </a:cubicBezTo>
                  <a:cubicBezTo>
                    <a:pt x="41" y="20"/>
                    <a:pt x="41" y="20"/>
                    <a:pt x="41" y="20"/>
                  </a:cubicBezTo>
                  <a:cubicBezTo>
                    <a:pt x="41" y="20"/>
                    <a:pt x="41" y="19"/>
                    <a:pt x="41" y="19"/>
                  </a:cubicBezTo>
                  <a:cubicBezTo>
                    <a:pt x="41" y="19"/>
                    <a:pt x="41" y="19"/>
                    <a:pt x="41" y="19"/>
                  </a:cubicBezTo>
                  <a:cubicBezTo>
                    <a:pt x="41" y="19"/>
                    <a:pt x="41" y="18"/>
                    <a:pt x="40" y="18"/>
                  </a:cubicBezTo>
                  <a:cubicBezTo>
                    <a:pt x="40" y="18"/>
                    <a:pt x="40" y="18"/>
                    <a:pt x="40" y="18"/>
                  </a:cubicBezTo>
                  <a:cubicBezTo>
                    <a:pt x="40" y="18"/>
                    <a:pt x="40" y="18"/>
                    <a:pt x="40" y="17"/>
                  </a:cubicBezTo>
                  <a:cubicBezTo>
                    <a:pt x="40" y="17"/>
                    <a:pt x="40" y="17"/>
                    <a:pt x="40" y="17"/>
                  </a:cubicBezTo>
                  <a:cubicBezTo>
                    <a:pt x="40" y="17"/>
                    <a:pt x="40" y="17"/>
                    <a:pt x="40" y="17"/>
                  </a:cubicBezTo>
                  <a:cubicBezTo>
                    <a:pt x="40" y="17"/>
                    <a:pt x="40" y="17"/>
                    <a:pt x="40" y="17"/>
                  </a:cubicBezTo>
                  <a:cubicBezTo>
                    <a:pt x="40" y="17"/>
                    <a:pt x="40" y="17"/>
                    <a:pt x="41" y="17"/>
                  </a:cubicBezTo>
                  <a:cubicBezTo>
                    <a:pt x="41" y="17"/>
                    <a:pt x="41" y="17"/>
                    <a:pt x="41" y="17"/>
                  </a:cubicBezTo>
                  <a:cubicBezTo>
                    <a:pt x="41" y="17"/>
                    <a:pt x="41" y="17"/>
                    <a:pt x="41" y="17"/>
                  </a:cubicBezTo>
                  <a:cubicBezTo>
                    <a:pt x="41" y="17"/>
                    <a:pt x="41" y="17"/>
                    <a:pt x="41" y="17"/>
                  </a:cubicBezTo>
                  <a:cubicBezTo>
                    <a:pt x="41" y="17"/>
                    <a:pt x="41" y="17"/>
                    <a:pt x="42" y="17"/>
                  </a:cubicBezTo>
                  <a:cubicBezTo>
                    <a:pt x="42" y="17"/>
                    <a:pt x="42" y="17"/>
                    <a:pt x="42" y="18"/>
                  </a:cubicBezTo>
                  <a:cubicBezTo>
                    <a:pt x="42" y="18"/>
                    <a:pt x="43" y="18"/>
                    <a:pt x="43" y="18"/>
                  </a:cubicBezTo>
                  <a:close/>
                  <a:moveTo>
                    <a:pt x="12" y="1"/>
                  </a:moveTo>
                  <a:cubicBezTo>
                    <a:pt x="12" y="1"/>
                    <a:pt x="12" y="1"/>
                    <a:pt x="12" y="1"/>
                  </a:cubicBezTo>
                  <a:cubicBezTo>
                    <a:pt x="12" y="1"/>
                    <a:pt x="12" y="1"/>
                    <a:pt x="12" y="1"/>
                  </a:cubicBezTo>
                  <a:cubicBezTo>
                    <a:pt x="12" y="2"/>
                    <a:pt x="11" y="2"/>
                    <a:pt x="11" y="2"/>
                  </a:cubicBezTo>
                  <a:cubicBezTo>
                    <a:pt x="11" y="2"/>
                    <a:pt x="11" y="2"/>
                    <a:pt x="11" y="2"/>
                  </a:cubicBezTo>
                  <a:cubicBezTo>
                    <a:pt x="11" y="2"/>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9" y="4"/>
                  </a:cubicBezTo>
                  <a:cubicBezTo>
                    <a:pt x="9" y="4"/>
                    <a:pt x="9" y="4"/>
                    <a:pt x="9" y="4"/>
                  </a:cubicBezTo>
                  <a:cubicBezTo>
                    <a:pt x="9" y="4"/>
                    <a:pt x="9" y="4"/>
                    <a:pt x="9" y="4"/>
                  </a:cubicBezTo>
                  <a:cubicBezTo>
                    <a:pt x="9" y="4"/>
                    <a:pt x="8" y="4"/>
                    <a:pt x="8" y="4"/>
                  </a:cubicBezTo>
                  <a:cubicBezTo>
                    <a:pt x="8" y="4"/>
                    <a:pt x="8" y="4"/>
                    <a:pt x="8" y="4"/>
                  </a:cubicBezTo>
                  <a:cubicBezTo>
                    <a:pt x="8" y="4"/>
                    <a:pt x="8" y="4"/>
                    <a:pt x="7" y="4"/>
                  </a:cubicBezTo>
                  <a:cubicBezTo>
                    <a:pt x="7" y="4"/>
                    <a:pt x="7" y="4"/>
                    <a:pt x="7" y="4"/>
                  </a:cubicBezTo>
                  <a:cubicBezTo>
                    <a:pt x="7" y="3"/>
                    <a:pt x="7" y="3"/>
                    <a:pt x="7" y="3"/>
                  </a:cubicBezTo>
                  <a:cubicBezTo>
                    <a:pt x="6" y="3"/>
                    <a:pt x="6" y="3"/>
                    <a:pt x="6" y="3"/>
                  </a:cubicBezTo>
                  <a:cubicBezTo>
                    <a:pt x="6" y="3"/>
                    <a:pt x="6" y="3"/>
                    <a:pt x="6" y="3"/>
                  </a:cubicBezTo>
                  <a:cubicBezTo>
                    <a:pt x="6" y="3"/>
                    <a:pt x="6" y="2"/>
                    <a:pt x="6" y="2"/>
                  </a:cubicBezTo>
                  <a:cubicBezTo>
                    <a:pt x="6" y="2"/>
                    <a:pt x="6" y="2"/>
                    <a:pt x="6" y="2"/>
                  </a:cubicBezTo>
                  <a:cubicBezTo>
                    <a:pt x="6" y="2"/>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7" y="1"/>
                  </a:cubicBezTo>
                  <a:cubicBezTo>
                    <a:pt x="7" y="1"/>
                    <a:pt x="7" y="1"/>
                    <a:pt x="7" y="1"/>
                  </a:cubicBezTo>
                  <a:cubicBezTo>
                    <a:pt x="7" y="1"/>
                    <a:pt x="7" y="1"/>
                    <a:pt x="7" y="1"/>
                  </a:cubicBezTo>
                  <a:cubicBezTo>
                    <a:pt x="7" y="1"/>
                    <a:pt x="7"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1" y="0"/>
                    <a:pt x="11" y="0"/>
                    <a:pt x="11" y="0"/>
                  </a:cubicBezTo>
                  <a:cubicBezTo>
                    <a:pt x="11" y="0"/>
                    <a:pt x="11" y="0"/>
                    <a:pt x="11" y="0"/>
                  </a:cubicBezTo>
                  <a:cubicBezTo>
                    <a:pt x="11" y="0"/>
                    <a:pt x="11" y="0"/>
                    <a:pt x="11" y="0"/>
                  </a:cubicBezTo>
                  <a:cubicBezTo>
                    <a:pt x="11" y="0"/>
                    <a:pt x="11" y="0"/>
                    <a:pt x="11" y="0"/>
                  </a:cubicBezTo>
                  <a:cubicBezTo>
                    <a:pt x="12" y="0"/>
                    <a:pt x="12" y="0"/>
                    <a:pt x="12" y="1"/>
                  </a:cubicBezTo>
                  <a:cubicBezTo>
                    <a:pt x="12" y="1"/>
                    <a:pt x="12" y="1"/>
                    <a:pt x="12" y="1"/>
                  </a:cubicBezTo>
                  <a:cubicBezTo>
                    <a:pt x="12" y="1"/>
                    <a:pt x="12" y="1"/>
                    <a:pt x="12" y="1"/>
                  </a:cubicBezTo>
                  <a:close/>
                  <a:moveTo>
                    <a:pt x="44" y="14"/>
                  </a:moveTo>
                  <a:cubicBezTo>
                    <a:pt x="44" y="14"/>
                    <a:pt x="44" y="14"/>
                    <a:pt x="44" y="14"/>
                  </a:cubicBezTo>
                  <a:cubicBezTo>
                    <a:pt x="44" y="14"/>
                    <a:pt x="44" y="15"/>
                    <a:pt x="44" y="15"/>
                  </a:cubicBezTo>
                  <a:cubicBezTo>
                    <a:pt x="44" y="15"/>
                    <a:pt x="44" y="15"/>
                    <a:pt x="44" y="15"/>
                  </a:cubicBezTo>
                  <a:cubicBezTo>
                    <a:pt x="44" y="15"/>
                    <a:pt x="44" y="15"/>
                    <a:pt x="44" y="15"/>
                  </a:cubicBezTo>
                  <a:cubicBezTo>
                    <a:pt x="44" y="15"/>
                    <a:pt x="43" y="15"/>
                    <a:pt x="43" y="15"/>
                  </a:cubicBezTo>
                  <a:cubicBezTo>
                    <a:pt x="43" y="15"/>
                    <a:pt x="43" y="16"/>
                    <a:pt x="42" y="15"/>
                  </a:cubicBezTo>
                  <a:cubicBezTo>
                    <a:pt x="42" y="15"/>
                    <a:pt x="42" y="15"/>
                    <a:pt x="42" y="15"/>
                  </a:cubicBezTo>
                  <a:cubicBezTo>
                    <a:pt x="42" y="16"/>
                    <a:pt x="42" y="15"/>
                    <a:pt x="42" y="15"/>
                  </a:cubicBezTo>
                  <a:cubicBezTo>
                    <a:pt x="41" y="15"/>
                    <a:pt x="41" y="15"/>
                    <a:pt x="41" y="15"/>
                  </a:cubicBezTo>
                  <a:cubicBezTo>
                    <a:pt x="41" y="15"/>
                    <a:pt x="40" y="15"/>
                    <a:pt x="40" y="15"/>
                  </a:cubicBezTo>
                  <a:cubicBezTo>
                    <a:pt x="40" y="15"/>
                    <a:pt x="40" y="15"/>
                    <a:pt x="40" y="15"/>
                  </a:cubicBezTo>
                  <a:cubicBezTo>
                    <a:pt x="40" y="15"/>
                    <a:pt x="40" y="15"/>
                    <a:pt x="39" y="15"/>
                  </a:cubicBezTo>
                  <a:cubicBezTo>
                    <a:pt x="39" y="15"/>
                    <a:pt x="39" y="15"/>
                    <a:pt x="39" y="15"/>
                  </a:cubicBezTo>
                  <a:cubicBezTo>
                    <a:pt x="39" y="15"/>
                    <a:pt x="38" y="15"/>
                    <a:pt x="38" y="15"/>
                  </a:cubicBezTo>
                  <a:cubicBezTo>
                    <a:pt x="38" y="15"/>
                    <a:pt x="38" y="15"/>
                    <a:pt x="38" y="15"/>
                  </a:cubicBezTo>
                  <a:cubicBezTo>
                    <a:pt x="37" y="15"/>
                    <a:pt x="37" y="15"/>
                    <a:pt x="37" y="15"/>
                  </a:cubicBezTo>
                  <a:cubicBezTo>
                    <a:pt x="37" y="15"/>
                    <a:pt x="37" y="15"/>
                    <a:pt x="37" y="15"/>
                  </a:cubicBezTo>
                  <a:cubicBezTo>
                    <a:pt x="37" y="15"/>
                    <a:pt x="37" y="15"/>
                    <a:pt x="37" y="14"/>
                  </a:cubicBezTo>
                  <a:cubicBezTo>
                    <a:pt x="37" y="14"/>
                    <a:pt x="37" y="14"/>
                    <a:pt x="37" y="14"/>
                  </a:cubicBezTo>
                  <a:cubicBezTo>
                    <a:pt x="37" y="14"/>
                    <a:pt x="37" y="14"/>
                    <a:pt x="37" y="14"/>
                  </a:cubicBezTo>
                  <a:cubicBezTo>
                    <a:pt x="37" y="13"/>
                    <a:pt x="37" y="13"/>
                    <a:pt x="37" y="13"/>
                  </a:cubicBezTo>
                  <a:cubicBezTo>
                    <a:pt x="37" y="13"/>
                    <a:pt x="37" y="13"/>
                    <a:pt x="37" y="13"/>
                  </a:cubicBezTo>
                  <a:cubicBezTo>
                    <a:pt x="37" y="13"/>
                    <a:pt x="37" y="13"/>
                    <a:pt x="37" y="13"/>
                  </a:cubicBezTo>
                  <a:cubicBezTo>
                    <a:pt x="38" y="13"/>
                    <a:pt x="38" y="13"/>
                    <a:pt x="38" y="13"/>
                  </a:cubicBezTo>
                  <a:cubicBezTo>
                    <a:pt x="38" y="13"/>
                    <a:pt x="38" y="13"/>
                    <a:pt x="38" y="13"/>
                  </a:cubicBezTo>
                  <a:cubicBezTo>
                    <a:pt x="39" y="14"/>
                    <a:pt x="39" y="14"/>
                    <a:pt x="39" y="14"/>
                  </a:cubicBezTo>
                  <a:cubicBezTo>
                    <a:pt x="39" y="14"/>
                    <a:pt x="39" y="14"/>
                    <a:pt x="39" y="14"/>
                  </a:cubicBezTo>
                  <a:cubicBezTo>
                    <a:pt x="39" y="14"/>
                    <a:pt x="39" y="14"/>
                    <a:pt x="39" y="14"/>
                  </a:cubicBezTo>
                  <a:cubicBezTo>
                    <a:pt x="40" y="14"/>
                    <a:pt x="40" y="14"/>
                    <a:pt x="40" y="14"/>
                  </a:cubicBezTo>
                  <a:cubicBezTo>
                    <a:pt x="40" y="14"/>
                    <a:pt x="40" y="14"/>
                    <a:pt x="40" y="14"/>
                  </a:cubicBezTo>
                  <a:cubicBezTo>
                    <a:pt x="40" y="14"/>
                    <a:pt x="40" y="14"/>
                    <a:pt x="40" y="14"/>
                  </a:cubicBezTo>
                  <a:cubicBezTo>
                    <a:pt x="40" y="14"/>
                    <a:pt x="40" y="14"/>
                    <a:pt x="41" y="14"/>
                  </a:cubicBezTo>
                  <a:cubicBezTo>
                    <a:pt x="41" y="14"/>
                    <a:pt x="41" y="14"/>
                    <a:pt x="41" y="14"/>
                  </a:cubicBezTo>
                  <a:cubicBezTo>
                    <a:pt x="41" y="14"/>
                    <a:pt x="41" y="14"/>
                    <a:pt x="41" y="14"/>
                  </a:cubicBezTo>
                  <a:cubicBezTo>
                    <a:pt x="41" y="13"/>
                    <a:pt x="41" y="13"/>
                    <a:pt x="41" y="13"/>
                  </a:cubicBezTo>
                  <a:cubicBezTo>
                    <a:pt x="41" y="13"/>
                    <a:pt x="41" y="13"/>
                    <a:pt x="41" y="13"/>
                  </a:cubicBezTo>
                  <a:cubicBezTo>
                    <a:pt x="41" y="14"/>
                    <a:pt x="41" y="14"/>
                    <a:pt x="41" y="14"/>
                  </a:cubicBezTo>
                  <a:cubicBezTo>
                    <a:pt x="41" y="14"/>
                    <a:pt x="41" y="14"/>
                    <a:pt x="41" y="14"/>
                  </a:cubicBezTo>
                  <a:cubicBezTo>
                    <a:pt x="41" y="14"/>
                    <a:pt x="41"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3" y="14"/>
                    <a:pt x="43" y="14"/>
                  </a:cubicBezTo>
                  <a:cubicBezTo>
                    <a:pt x="43" y="14"/>
                    <a:pt x="43" y="14"/>
                    <a:pt x="43" y="14"/>
                  </a:cubicBezTo>
                  <a:cubicBezTo>
                    <a:pt x="43" y="14"/>
                    <a:pt x="44" y="14"/>
                    <a:pt x="44" y="14"/>
                  </a:cubicBezTo>
                  <a:cubicBezTo>
                    <a:pt x="44" y="14"/>
                    <a:pt x="44" y="14"/>
                    <a:pt x="44" y="14"/>
                  </a:cubicBezTo>
                  <a:cubicBezTo>
                    <a:pt x="44" y="14"/>
                    <a:pt x="44" y="14"/>
                    <a:pt x="44" y="14"/>
                  </a:cubicBezTo>
                  <a:cubicBezTo>
                    <a:pt x="44" y="14"/>
                    <a:pt x="44" y="14"/>
                    <a:pt x="44" y="14"/>
                  </a:cubicBezTo>
                  <a:close/>
                  <a:moveTo>
                    <a:pt x="2" y="3"/>
                  </a:moveTo>
                  <a:cubicBezTo>
                    <a:pt x="2" y="3"/>
                    <a:pt x="2" y="3"/>
                    <a:pt x="2" y="3"/>
                  </a:cubicBezTo>
                  <a:cubicBezTo>
                    <a:pt x="2" y="3"/>
                    <a:pt x="2" y="3"/>
                    <a:pt x="2" y="3"/>
                  </a:cubicBezTo>
                  <a:cubicBezTo>
                    <a:pt x="1" y="3"/>
                    <a:pt x="1" y="3"/>
                    <a:pt x="1" y="3"/>
                  </a:cubicBezTo>
                  <a:cubicBezTo>
                    <a:pt x="1" y="4"/>
                    <a:pt x="1" y="4"/>
                    <a:pt x="1" y="4"/>
                  </a:cubicBezTo>
                  <a:cubicBezTo>
                    <a:pt x="0" y="4"/>
                    <a:pt x="0" y="4"/>
                    <a:pt x="0" y="5"/>
                  </a:cubicBezTo>
                  <a:cubicBezTo>
                    <a:pt x="0" y="5"/>
                    <a:pt x="0" y="5"/>
                    <a:pt x="0" y="5"/>
                  </a:cubicBezTo>
                  <a:cubicBezTo>
                    <a:pt x="0" y="5"/>
                    <a:pt x="0" y="5"/>
                    <a:pt x="0" y="5"/>
                  </a:cubicBezTo>
                  <a:cubicBezTo>
                    <a:pt x="0" y="5"/>
                    <a:pt x="0" y="5"/>
                    <a:pt x="0" y="5"/>
                  </a:cubicBezTo>
                  <a:cubicBezTo>
                    <a:pt x="0" y="5"/>
                    <a:pt x="0" y="6"/>
                    <a:pt x="0" y="6"/>
                  </a:cubicBezTo>
                  <a:cubicBezTo>
                    <a:pt x="0" y="6"/>
                    <a:pt x="0" y="6"/>
                    <a:pt x="0" y="6"/>
                  </a:cubicBezTo>
                  <a:cubicBezTo>
                    <a:pt x="0" y="5"/>
                    <a:pt x="1" y="5"/>
                    <a:pt x="1" y="5"/>
                  </a:cubicBezTo>
                  <a:cubicBezTo>
                    <a:pt x="1" y="5"/>
                    <a:pt x="1" y="5"/>
                    <a:pt x="1" y="5"/>
                  </a:cubicBezTo>
                  <a:cubicBezTo>
                    <a:pt x="1" y="4"/>
                    <a:pt x="1" y="4"/>
                    <a:pt x="1" y="4"/>
                  </a:cubicBezTo>
                  <a:cubicBezTo>
                    <a:pt x="1" y="4"/>
                    <a:pt x="2" y="4"/>
                    <a:pt x="2" y="4"/>
                  </a:cubicBezTo>
                  <a:cubicBezTo>
                    <a:pt x="2" y="4"/>
                    <a:pt x="2" y="4"/>
                    <a:pt x="2" y="4"/>
                  </a:cubicBezTo>
                  <a:cubicBezTo>
                    <a:pt x="2" y="4"/>
                    <a:pt x="2" y="3"/>
                    <a:pt x="2" y="3"/>
                  </a:cubicBezTo>
                  <a:cubicBezTo>
                    <a:pt x="2" y="3"/>
                    <a:pt x="2" y="3"/>
                    <a:pt x="2" y="3"/>
                  </a:cubicBezTo>
                  <a:close/>
                  <a:moveTo>
                    <a:pt x="46" y="22"/>
                  </a:moveTo>
                  <a:cubicBezTo>
                    <a:pt x="46" y="22"/>
                    <a:pt x="46" y="22"/>
                    <a:pt x="46" y="22"/>
                  </a:cubicBezTo>
                  <a:cubicBezTo>
                    <a:pt x="46" y="22"/>
                    <a:pt x="46" y="22"/>
                    <a:pt x="46" y="22"/>
                  </a:cubicBezTo>
                  <a:cubicBezTo>
                    <a:pt x="46" y="22"/>
                    <a:pt x="46" y="22"/>
                    <a:pt x="46" y="22"/>
                  </a:cubicBezTo>
                  <a:cubicBezTo>
                    <a:pt x="46" y="22"/>
                    <a:pt x="46" y="21"/>
                    <a:pt x="46" y="22"/>
                  </a:cubicBezTo>
                  <a:cubicBezTo>
                    <a:pt x="46" y="22"/>
                    <a:pt x="45" y="22"/>
                    <a:pt x="45" y="22"/>
                  </a:cubicBezTo>
                  <a:cubicBezTo>
                    <a:pt x="45" y="22"/>
                    <a:pt x="45" y="22"/>
                    <a:pt x="45" y="22"/>
                  </a:cubicBezTo>
                  <a:cubicBezTo>
                    <a:pt x="44" y="22"/>
                    <a:pt x="44" y="22"/>
                    <a:pt x="44" y="22"/>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6" y="23"/>
                    <a:pt x="46" y="23"/>
                    <a:pt x="46" y="23"/>
                  </a:cubicBezTo>
                  <a:cubicBezTo>
                    <a:pt x="46" y="23"/>
                    <a:pt x="46" y="23"/>
                    <a:pt x="46" y="23"/>
                  </a:cubicBezTo>
                  <a:cubicBezTo>
                    <a:pt x="46" y="23"/>
                    <a:pt x="46" y="23"/>
                    <a:pt x="46" y="23"/>
                  </a:cubicBezTo>
                  <a:cubicBezTo>
                    <a:pt x="46" y="23"/>
                    <a:pt x="46" y="23"/>
                    <a:pt x="46" y="23"/>
                  </a:cubicBezTo>
                  <a:cubicBezTo>
                    <a:pt x="46" y="22"/>
                    <a:pt x="46" y="22"/>
                    <a:pt x="46" y="22"/>
                  </a:cubicBezTo>
                  <a:close/>
                  <a:moveTo>
                    <a:pt x="29" y="11"/>
                  </a:moveTo>
                  <a:cubicBezTo>
                    <a:pt x="29" y="11"/>
                    <a:pt x="29" y="11"/>
                    <a:pt x="29" y="11"/>
                  </a:cubicBezTo>
                  <a:cubicBezTo>
                    <a:pt x="29" y="11"/>
                    <a:pt x="29" y="11"/>
                    <a:pt x="29" y="11"/>
                  </a:cubicBezTo>
                  <a:close/>
                  <a:moveTo>
                    <a:pt x="32" y="12"/>
                  </a:moveTo>
                  <a:cubicBezTo>
                    <a:pt x="32" y="12"/>
                    <a:pt x="32" y="12"/>
                    <a:pt x="32" y="13"/>
                  </a:cubicBezTo>
                  <a:cubicBezTo>
                    <a:pt x="32" y="13"/>
                    <a:pt x="32" y="13"/>
                    <a:pt x="32" y="13"/>
                  </a:cubicBezTo>
                  <a:cubicBezTo>
                    <a:pt x="32" y="13"/>
                    <a:pt x="32" y="13"/>
                    <a:pt x="32" y="13"/>
                  </a:cubicBezTo>
                  <a:cubicBezTo>
                    <a:pt x="32" y="13"/>
                    <a:pt x="32" y="13"/>
                    <a:pt x="32" y="12"/>
                  </a:cubicBezTo>
                  <a:cubicBezTo>
                    <a:pt x="32"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3"/>
                    <a:pt x="31" y="13"/>
                    <a:pt x="31" y="13"/>
                  </a:cubicBezTo>
                  <a:cubicBezTo>
                    <a:pt x="31" y="13"/>
                    <a:pt x="31"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29" y="12"/>
                    <a:pt x="30" y="12"/>
                    <a:pt x="30" y="12"/>
                  </a:cubicBezTo>
                  <a:cubicBezTo>
                    <a:pt x="30" y="12"/>
                    <a:pt x="30" y="12"/>
                    <a:pt x="30" y="12"/>
                  </a:cubicBezTo>
                  <a:cubicBezTo>
                    <a:pt x="30" y="12"/>
                    <a:pt x="30" y="12"/>
                    <a:pt x="30" y="12"/>
                  </a:cubicBezTo>
                  <a:cubicBezTo>
                    <a:pt x="30"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8" y="12"/>
                    <a:pt x="28"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7" y="12"/>
                    <a:pt x="27" y="12"/>
                    <a:pt x="27" y="12"/>
                  </a:cubicBezTo>
                  <a:cubicBezTo>
                    <a:pt x="27" y="12"/>
                    <a:pt x="27" y="12"/>
                    <a:pt x="27" y="12"/>
                  </a:cubicBezTo>
                  <a:cubicBezTo>
                    <a:pt x="26" y="12"/>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0"/>
                    <a:pt x="26" y="10"/>
                  </a:cubicBezTo>
                  <a:cubicBezTo>
                    <a:pt x="26" y="10"/>
                    <a:pt x="26"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7" y="8"/>
                    <a:pt x="27" y="8"/>
                  </a:cubicBezTo>
                  <a:cubicBezTo>
                    <a:pt x="27" y="8"/>
                    <a:pt x="27" y="8"/>
                    <a:pt x="27" y="8"/>
                  </a:cubicBezTo>
                  <a:cubicBezTo>
                    <a:pt x="27" y="8"/>
                    <a:pt x="27" y="8"/>
                    <a:pt x="27" y="7"/>
                  </a:cubicBezTo>
                  <a:cubicBezTo>
                    <a:pt x="27" y="7"/>
                    <a:pt x="28" y="7"/>
                    <a:pt x="28" y="7"/>
                  </a:cubicBezTo>
                  <a:cubicBezTo>
                    <a:pt x="28" y="7"/>
                    <a:pt x="28" y="7"/>
                    <a:pt x="28" y="7"/>
                  </a:cubicBezTo>
                  <a:cubicBezTo>
                    <a:pt x="28" y="7"/>
                    <a:pt x="28" y="7"/>
                    <a:pt x="28" y="7"/>
                  </a:cubicBezTo>
                  <a:cubicBezTo>
                    <a:pt x="28" y="7"/>
                    <a:pt x="28" y="7"/>
                    <a:pt x="29" y="7"/>
                  </a:cubicBezTo>
                  <a:cubicBezTo>
                    <a:pt x="29" y="7"/>
                    <a:pt x="29" y="7"/>
                    <a:pt x="29" y="7"/>
                  </a:cubicBezTo>
                  <a:cubicBezTo>
                    <a:pt x="29" y="8"/>
                    <a:pt x="29" y="8"/>
                    <a:pt x="29" y="8"/>
                  </a:cubicBezTo>
                  <a:cubicBezTo>
                    <a:pt x="29" y="8"/>
                    <a:pt x="29" y="8"/>
                    <a:pt x="29" y="8"/>
                  </a:cubicBezTo>
                  <a:cubicBezTo>
                    <a:pt x="29" y="8"/>
                    <a:pt x="29" y="8"/>
                    <a:pt x="29" y="8"/>
                  </a:cubicBezTo>
                  <a:cubicBezTo>
                    <a:pt x="29" y="8"/>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10"/>
                    <a:pt x="30" y="10"/>
                    <a:pt x="30" y="10"/>
                  </a:cubicBezTo>
                  <a:cubicBezTo>
                    <a:pt x="30" y="10"/>
                    <a:pt x="30" y="10"/>
                    <a:pt x="30" y="10"/>
                  </a:cubicBezTo>
                  <a:cubicBezTo>
                    <a:pt x="30" y="10"/>
                    <a:pt x="30" y="10"/>
                    <a:pt x="30" y="10"/>
                  </a:cubicBezTo>
                  <a:cubicBezTo>
                    <a:pt x="30" y="10"/>
                    <a:pt x="30" y="10"/>
                    <a:pt x="30" y="10"/>
                  </a:cubicBezTo>
                  <a:cubicBezTo>
                    <a:pt x="31" y="10"/>
                    <a:pt x="31" y="10"/>
                    <a:pt x="31" y="11"/>
                  </a:cubicBezTo>
                  <a:cubicBezTo>
                    <a:pt x="31" y="11"/>
                    <a:pt x="31" y="11"/>
                    <a:pt x="31" y="11"/>
                  </a:cubicBezTo>
                  <a:cubicBezTo>
                    <a:pt x="31" y="11"/>
                    <a:pt x="31" y="11"/>
                    <a:pt x="31" y="11"/>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2" y="11"/>
                    <a:pt x="32" y="11"/>
                    <a:pt x="32" y="11"/>
                  </a:cubicBezTo>
                  <a:cubicBezTo>
                    <a:pt x="32" y="11"/>
                    <a:pt x="32" y="11"/>
                    <a:pt x="32" y="11"/>
                  </a:cubicBezTo>
                  <a:cubicBezTo>
                    <a:pt x="32" y="11"/>
                    <a:pt x="32" y="11"/>
                    <a:pt x="32" y="12"/>
                  </a:cubicBezTo>
                  <a:cubicBezTo>
                    <a:pt x="32" y="12"/>
                    <a:pt x="32" y="12"/>
                    <a:pt x="32" y="12"/>
                  </a:cubicBezTo>
                  <a:cubicBezTo>
                    <a:pt x="32" y="12"/>
                    <a:pt x="32" y="12"/>
                    <a:pt x="32" y="12"/>
                  </a:cubicBezTo>
                  <a:cubicBezTo>
                    <a:pt x="32" y="12"/>
                    <a:pt x="32" y="12"/>
                    <a:pt x="32" y="12"/>
                  </a:cubicBezTo>
                  <a:close/>
                  <a:moveTo>
                    <a:pt x="2" y="2"/>
                  </a:moveTo>
                  <a:cubicBezTo>
                    <a:pt x="2" y="2"/>
                    <a:pt x="2" y="2"/>
                    <a:pt x="2" y="2"/>
                  </a:cubicBezTo>
                  <a:cubicBezTo>
                    <a:pt x="2" y="2"/>
                    <a:pt x="2" y="2"/>
                    <a:pt x="2" y="2"/>
                  </a:cubicBezTo>
                  <a:cubicBezTo>
                    <a:pt x="2" y="2"/>
                    <a:pt x="2" y="2"/>
                    <a:pt x="2" y="2"/>
                  </a:cubicBezTo>
                  <a:cubicBezTo>
                    <a:pt x="2" y="2"/>
                    <a:pt x="2" y="2"/>
                    <a:pt x="2" y="2"/>
                  </a:cubicBezTo>
                  <a:close/>
                  <a:moveTo>
                    <a:pt x="29" y="11"/>
                  </a:moveTo>
                  <a:cubicBezTo>
                    <a:pt x="28" y="11"/>
                    <a:pt x="28" y="11"/>
                    <a:pt x="28" y="11"/>
                  </a:cubicBezTo>
                  <a:cubicBezTo>
                    <a:pt x="29" y="11"/>
                    <a:pt x="29" y="11"/>
                    <a:pt x="29" y="1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29" name="Freeform 766">
              <a:extLst>
                <a:ext uri="{FF2B5EF4-FFF2-40B4-BE49-F238E27FC236}">
                  <a16:creationId xmlns:a16="http://schemas.microsoft.com/office/drawing/2014/main" id="{2139E45B-ED8D-4A4B-921A-C51C33EC5266}"/>
                </a:ext>
              </a:extLst>
            </p:cNvPr>
            <p:cNvSpPr>
              <a:spLocks noEditPoints="1"/>
            </p:cNvSpPr>
            <p:nvPr/>
          </p:nvSpPr>
          <p:spPr bwMode="auto">
            <a:xfrm>
              <a:off x="2278967" y="3579277"/>
              <a:ext cx="950668" cy="509323"/>
            </a:xfrm>
            <a:custGeom>
              <a:avLst/>
              <a:gdLst>
                <a:gd name="T0" fmla="*/ 26 w 203"/>
                <a:gd name="T1" fmla="*/ 29 h 134"/>
                <a:gd name="T2" fmla="*/ 33 w 203"/>
                <a:gd name="T3" fmla="*/ 29 h 134"/>
                <a:gd name="T4" fmla="*/ 132 w 203"/>
                <a:gd name="T5" fmla="*/ 53 h 134"/>
                <a:gd name="T6" fmla="*/ 120 w 203"/>
                <a:gd name="T7" fmla="*/ 48 h 134"/>
                <a:gd name="T8" fmla="*/ 113 w 203"/>
                <a:gd name="T9" fmla="*/ 35 h 134"/>
                <a:gd name="T10" fmla="*/ 99 w 203"/>
                <a:gd name="T11" fmla="*/ 22 h 134"/>
                <a:gd name="T12" fmla="*/ 88 w 203"/>
                <a:gd name="T13" fmla="*/ 27 h 134"/>
                <a:gd name="T14" fmla="*/ 60 w 203"/>
                <a:gd name="T15" fmla="*/ 8 h 134"/>
                <a:gd name="T16" fmla="*/ 1 w 203"/>
                <a:gd name="T17" fmla="*/ 5 h 134"/>
                <a:gd name="T18" fmla="*/ 5 w 203"/>
                <a:gd name="T19" fmla="*/ 14 h 134"/>
                <a:gd name="T20" fmla="*/ 10 w 203"/>
                <a:gd name="T21" fmla="*/ 23 h 134"/>
                <a:gd name="T22" fmla="*/ 19 w 203"/>
                <a:gd name="T23" fmla="*/ 32 h 134"/>
                <a:gd name="T24" fmla="*/ 20 w 203"/>
                <a:gd name="T25" fmla="*/ 38 h 134"/>
                <a:gd name="T26" fmla="*/ 17 w 203"/>
                <a:gd name="T27" fmla="*/ 39 h 134"/>
                <a:gd name="T28" fmla="*/ 19 w 203"/>
                <a:gd name="T29" fmla="*/ 44 h 134"/>
                <a:gd name="T30" fmla="*/ 25 w 203"/>
                <a:gd name="T31" fmla="*/ 46 h 134"/>
                <a:gd name="T32" fmla="*/ 27 w 203"/>
                <a:gd name="T33" fmla="*/ 47 h 134"/>
                <a:gd name="T34" fmla="*/ 33 w 203"/>
                <a:gd name="T35" fmla="*/ 60 h 134"/>
                <a:gd name="T36" fmla="*/ 42 w 203"/>
                <a:gd name="T37" fmla="*/ 67 h 134"/>
                <a:gd name="T38" fmla="*/ 52 w 203"/>
                <a:gd name="T39" fmla="*/ 71 h 134"/>
                <a:gd name="T40" fmla="*/ 46 w 203"/>
                <a:gd name="T41" fmla="*/ 65 h 134"/>
                <a:gd name="T42" fmla="*/ 42 w 203"/>
                <a:gd name="T43" fmla="*/ 59 h 134"/>
                <a:gd name="T44" fmla="*/ 36 w 203"/>
                <a:gd name="T45" fmla="*/ 45 h 134"/>
                <a:gd name="T46" fmla="*/ 34 w 203"/>
                <a:gd name="T47" fmla="*/ 43 h 134"/>
                <a:gd name="T48" fmla="*/ 28 w 203"/>
                <a:gd name="T49" fmla="*/ 33 h 134"/>
                <a:gd name="T50" fmla="*/ 24 w 203"/>
                <a:gd name="T51" fmla="*/ 28 h 134"/>
                <a:gd name="T52" fmla="*/ 17 w 203"/>
                <a:gd name="T53" fmla="*/ 17 h 134"/>
                <a:gd name="T54" fmla="*/ 20 w 203"/>
                <a:gd name="T55" fmla="*/ 10 h 134"/>
                <a:gd name="T56" fmla="*/ 27 w 203"/>
                <a:gd name="T57" fmla="*/ 16 h 134"/>
                <a:gd name="T58" fmla="*/ 33 w 203"/>
                <a:gd name="T59" fmla="*/ 27 h 134"/>
                <a:gd name="T60" fmla="*/ 38 w 203"/>
                <a:gd name="T61" fmla="*/ 36 h 134"/>
                <a:gd name="T62" fmla="*/ 49 w 203"/>
                <a:gd name="T63" fmla="*/ 46 h 134"/>
                <a:gd name="T64" fmla="*/ 52 w 203"/>
                <a:gd name="T65" fmla="*/ 52 h 134"/>
                <a:gd name="T66" fmla="*/ 54 w 203"/>
                <a:gd name="T67" fmla="*/ 55 h 134"/>
                <a:gd name="T68" fmla="*/ 61 w 203"/>
                <a:gd name="T69" fmla="*/ 59 h 134"/>
                <a:gd name="T70" fmla="*/ 64 w 203"/>
                <a:gd name="T71" fmla="*/ 63 h 134"/>
                <a:gd name="T72" fmla="*/ 74 w 203"/>
                <a:gd name="T73" fmla="*/ 74 h 134"/>
                <a:gd name="T74" fmla="*/ 80 w 203"/>
                <a:gd name="T75" fmla="*/ 88 h 134"/>
                <a:gd name="T76" fmla="*/ 80 w 203"/>
                <a:gd name="T77" fmla="*/ 98 h 134"/>
                <a:gd name="T78" fmla="*/ 94 w 203"/>
                <a:gd name="T79" fmla="*/ 109 h 134"/>
                <a:gd name="T80" fmla="*/ 116 w 203"/>
                <a:gd name="T81" fmla="*/ 118 h 134"/>
                <a:gd name="T82" fmla="*/ 130 w 203"/>
                <a:gd name="T83" fmla="*/ 124 h 134"/>
                <a:gd name="T84" fmla="*/ 148 w 203"/>
                <a:gd name="T85" fmla="*/ 123 h 134"/>
                <a:gd name="T86" fmla="*/ 154 w 203"/>
                <a:gd name="T87" fmla="*/ 123 h 134"/>
                <a:gd name="T88" fmla="*/ 165 w 203"/>
                <a:gd name="T89" fmla="*/ 132 h 134"/>
                <a:gd name="T90" fmla="*/ 179 w 203"/>
                <a:gd name="T91" fmla="*/ 121 h 134"/>
                <a:gd name="T92" fmla="*/ 175 w 203"/>
                <a:gd name="T93" fmla="*/ 115 h 134"/>
                <a:gd name="T94" fmla="*/ 195 w 203"/>
                <a:gd name="T95" fmla="*/ 104 h 134"/>
                <a:gd name="T96" fmla="*/ 196 w 203"/>
                <a:gd name="T97" fmla="*/ 109 h 134"/>
                <a:gd name="T98" fmla="*/ 199 w 203"/>
                <a:gd name="T99" fmla="*/ 101 h 134"/>
                <a:gd name="T100" fmla="*/ 198 w 203"/>
                <a:gd name="T101" fmla="*/ 100 h 134"/>
                <a:gd name="T102" fmla="*/ 199 w 203"/>
                <a:gd name="T103" fmla="*/ 94 h 134"/>
                <a:gd name="T104" fmla="*/ 199 w 203"/>
                <a:gd name="T105" fmla="*/ 85 h 134"/>
                <a:gd name="T106" fmla="*/ 178 w 203"/>
                <a:gd name="T107" fmla="*/ 97 h 134"/>
                <a:gd name="T108" fmla="*/ 167 w 203"/>
                <a:gd name="T109" fmla="*/ 105 h 134"/>
                <a:gd name="T110" fmla="*/ 144 w 203"/>
                <a:gd name="T111" fmla="*/ 105 h 134"/>
                <a:gd name="T112" fmla="*/ 132 w 203"/>
                <a:gd name="T113" fmla="*/ 84 h 134"/>
                <a:gd name="T114" fmla="*/ 130 w 203"/>
                <a:gd name="T115" fmla="*/ 80 h 134"/>
                <a:gd name="T116" fmla="*/ 129 w 203"/>
                <a:gd name="T117" fmla="*/ 63 h 134"/>
                <a:gd name="T118" fmla="*/ 131 w 203"/>
                <a:gd name="T119" fmla="*/ 5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 h="134">
                  <a:moveTo>
                    <a:pt x="25" y="27"/>
                  </a:moveTo>
                  <a:cubicBezTo>
                    <a:pt x="25" y="27"/>
                    <a:pt x="26" y="27"/>
                    <a:pt x="26" y="27"/>
                  </a:cubicBezTo>
                  <a:cubicBezTo>
                    <a:pt x="26" y="27"/>
                    <a:pt x="26" y="27"/>
                    <a:pt x="26" y="27"/>
                  </a:cubicBezTo>
                  <a:cubicBezTo>
                    <a:pt x="27" y="28"/>
                    <a:pt x="27" y="28"/>
                    <a:pt x="27" y="28"/>
                  </a:cubicBezTo>
                  <a:cubicBezTo>
                    <a:pt x="27" y="28"/>
                    <a:pt x="27" y="28"/>
                    <a:pt x="27" y="29"/>
                  </a:cubicBezTo>
                  <a:cubicBezTo>
                    <a:pt x="27" y="29"/>
                    <a:pt x="27" y="29"/>
                    <a:pt x="27" y="29"/>
                  </a:cubicBezTo>
                  <a:cubicBezTo>
                    <a:pt x="27" y="29"/>
                    <a:pt x="27" y="29"/>
                    <a:pt x="27" y="29"/>
                  </a:cubicBezTo>
                  <a:cubicBezTo>
                    <a:pt x="27" y="29"/>
                    <a:pt x="27" y="29"/>
                    <a:pt x="27" y="29"/>
                  </a:cubicBezTo>
                  <a:cubicBezTo>
                    <a:pt x="27" y="29"/>
                    <a:pt x="26" y="29"/>
                    <a:pt x="26" y="29"/>
                  </a:cubicBezTo>
                  <a:cubicBezTo>
                    <a:pt x="26" y="29"/>
                    <a:pt x="26" y="29"/>
                    <a:pt x="26" y="29"/>
                  </a:cubicBezTo>
                  <a:cubicBezTo>
                    <a:pt x="26" y="28"/>
                    <a:pt x="25" y="28"/>
                    <a:pt x="25" y="28"/>
                  </a:cubicBezTo>
                  <a:cubicBezTo>
                    <a:pt x="25" y="28"/>
                    <a:pt x="24" y="27"/>
                    <a:pt x="24" y="27"/>
                  </a:cubicBezTo>
                  <a:cubicBezTo>
                    <a:pt x="24" y="27"/>
                    <a:pt x="24" y="26"/>
                    <a:pt x="24" y="26"/>
                  </a:cubicBezTo>
                  <a:cubicBezTo>
                    <a:pt x="24" y="26"/>
                    <a:pt x="24" y="25"/>
                    <a:pt x="25" y="25"/>
                  </a:cubicBezTo>
                  <a:cubicBezTo>
                    <a:pt x="25" y="25"/>
                    <a:pt x="25" y="26"/>
                    <a:pt x="25" y="26"/>
                  </a:cubicBezTo>
                  <a:cubicBezTo>
                    <a:pt x="25" y="26"/>
                    <a:pt x="25" y="26"/>
                    <a:pt x="25" y="27"/>
                  </a:cubicBezTo>
                  <a:close/>
                  <a:moveTo>
                    <a:pt x="32" y="31"/>
                  </a:moveTo>
                  <a:cubicBezTo>
                    <a:pt x="32" y="31"/>
                    <a:pt x="32" y="31"/>
                    <a:pt x="32" y="31"/>
                  </a:cubicBezTo>
                  <a:cubicBezTo>
                    <a:pt x="33" y="31"/>
                    <a:pt x="33" y="31"/>
                    <a:pt x="33" y="31"/>
                  </a:cubicBezTo>
                  <a:cubicBezTo>
                    <a:pt x="33" y="30"/>
                    <a:pt x="33" y="30"/>
                    <a:pt x="33" y="29"/>
                  </a:cubicBezTo>
                  <a:cubicBezTo>
                    <a:pt x="33" y="29"/>
                    <a:pt x="32" y="29"/>
                    <a:pt x="32" y="28"/>
                  </a:cubicBezTo>
                  <a:cubicBezTo>
                    <a:pt x="32" y="28"/>
                    <a:pt x="32" y="28"/>
                    <a:pt x="32" y="28"/>
                  </a:cubicBezTo>
                  <a:cubicBezTo>
                    <a:pt x="31" y="28"/>
                    <a:pt x="31" y="28"/>
                    <a:pt x="31" y="29"/>
                  </a:cubicBezTo>
                  <a:cubicBezTo>
                    <a:pt x="31" y="29"/>
                    <a:pt x="31" y="29"/>
                    <a:pt x="31" y="30"/>
                  </a:cubicBezTo>
                  <a:cubicBezTo>
                    <a:pt x="30" y="30"/>
                    <a:pt x="31" y="30"/>
                    <a:pt x="31" y="30"/>
                  </a:cubicBezTo>
                  <a:cubicBezTo>
                    <a:pt x="31" y="30"/>
                    <a:pt x="31" y="30"/>
                    <a:pt x="31" y="31"/>
                  </a:cubicBezTo>
                  <a:cubicBezTo>
                    <a:pt x="31" y="31"/>
                    <a:pt x="31" y="31"/>
                    <a:pt x="31" y="31"/>
                  </a:cubicBezTo>
                  <a:cubicBezTo>
                    <a:pt x="31" y="31"/>
                    <a:pt x="31" y="31"/>
                    <a:pt x="31" y="31"/>
                  </a:cubicBezTo>
                  <a:cubicBezTo>
                    <a:pt x="32" y="31"/>
                    <a:pt x="32" y="31"/>
                    <a:pt x="32" y="31"/>
                  </a:cubicBezTo>
                  <a:close/>
                  <a:moveTo>
                    <a:pt x="132" y="53"/>
                  </a:moveTo>
                  <a:cubicBezTo>
                    <a:pt x="132" y="53"/>
                    <a:pt x="131" y="53"/>
                    <a:pt x="131" y="52"/>
                  </a:cubicBezTo>
                  <a:cubicBezTo>
                    <a:pt x="131" y="52"/>
                    <a:pt x="130" y="52"/>
                    <a:pt x="130" y="52"/>
                  </a:cubicBezTo>
                  <a:cubicBezTo>
                    <a:pt x="128" y="52"/>
                    <a:pt x="128" y="52"/>
                    <a:pt x="128" y="52"/>
                  </a:cubicBezTo>
                  <a:cubicBezTo>
                    <a:pt x="127" y="52"/>
                    <a:pt x="127" y="52"/>
                    <a:pt x="127" y="52"/>
                  </a:cubicBezTo>
                  <a:cubicBezTo>
                    <a:pt x="126" y="51"/>
                    <a:pt x="126" y="51"/>
                    <a:pt x="126" y="51"/>
                  </a:cubicBezTo>
                  <a:cubicBezTo>
                    <a:pt x="125" y="50"/>
                    <a:pt x="125" y="50"/>
                    <a:pt x="125" y="50"/>
                  </a:cubicBezTo>
                  <a:cubicBezTo>
                    <a:pt x="124" y="50"/>
                    <a:pt x="124" y="50"/>
                    <a:pt x="124" y="50"/>
                  </a:cubicBezTo>
                  <a:cubicBezTo>
                    <a:pt x="122" y="49"/>
                    <a:pt x="122" y="49"/>
                    <a:pt x="122" y="49"/>
                  </a:cubicBezTo>
                  <a:cubicBezTo>
                    <a:pt x="121" y="49"/>
                    <a:pt x="121" y="49"/>
                    <a:pt x="121" y="49"/>
                  </a:cubicBezTo>
                  <a:cubicBezTo>
                    <a:pt x="120" y="48"/>
                    <a:pt x="120" y="48"/>
                    <a:pt x="120" y="48"/>
                  </a:cubicBezTo>
                  <a:cubicBezTo>
                    <a:pt x="120" y="46"/>
                    <a:pt x="120" y="46"/>
                    <a:pt x="120" y="46"/>
                  </a:cubicBezTo>
                  <a:cubicBezTo>
                    <a:pt x="119" y="44"/>
                    <a:pt x="119" y="44"/>
                    <a:pt x="119" y="44"/>
                  </a:cubicBezTo>
                  <a:cubicBezTo>
                    <a:pt x="119" y="43"/>
                    <a:pt x="119" y="43"/>
                    <a:pt x="119" y="43"/>
                  </a:cubicBezTo>
                  <a:cubicBezTo>
                    <a:pt x="119" y="43"/>
                    <a:pt x="118" y="43"/>
                    <a:pt x="118" y="42"/>
                  </a:cubicBezTo>
                  <a:cubicBezTo>
                    <a:pt x="118" y="42"/>
                    <a:pt x="118" y="42"/>
                    <a:pt x="118" y="42"/>
                  </a:cubicBezTo>
                  <a:cubicBezTo>
                    <a:pt x="118" y="42"/>
                    <a:pt x="118" y="41"/>
                    <a:pt x="118" y="41"/>
                  </a:cubicBezTo>
                  <a:cubicBezTo>
                    <a:pt x="118" y="40"/>
                    <a:pt x="118" y="40"/>
                    <a:pt x="118" y="40"/>
                  </a:cubicBezTo>
                  <a:cubicBezTo>
                    <a:pt x="116" y="39"/>
                    <a:pt x="116" y="39"/>
                    <a:pt x="116" y="39"/>
                  </a:cubicBezTo>
                  <a:cubicBezTo>
                    <a:pt x="116" y="39"/>
                    <a:pt x="115" y="37"/>
                    <a:pt x="115" y="37"/>
                  </a:cubicBezTo>
                  <a:cubicBezTo>
                    <a:pt x="115" y="37"/>
                    <a:pt x="113" y="35"/>
                    <a:pt x="113" y="35"/>
                  </a:cubicBezTo>
                  <a:cubicBezTo>
                    <a:pt x="113" y="35"/>
                    <a:pt x="113" y="33"/>
                    <a:pt x="113" y="33"/>
                  </a:cubicBezTo>
                  <a:cubicBezTo>
                    <a:pt x="113" y="33"/>
                    <a:pt x="110" y="30"/>
                    <a:pt x="110" y="30"/>
                  </a:cubicBezTo>
                  <a:cubicBezTo>
                    <a:pt x="110" y="28"/>
                    <a:pt x="110" y="28"/>
                    <a:pt x="110" y="28"/>
                  </a:cubicBezTo>
                  <a:cubicBezTo>
                    <a:pt x="108" y="26"/>
                    <a:pt x="108" y="26"/>
                    <a:pt x="108" y="26"/>
                  </a:cubicBezTo>
                  <a:cubicBezTo>
                    <a:pt x="106" y="25"/>
                    <a:pt x="106" y="25"/>
                    <a:pt x="106" y="25"/>
                  </a:cubicBezTo>
                  <a:cubicBezTo>
                    <a:pt x="106" y="25"/>
                    <a:pt x="106" y="25"/>
                    <a:pt x="106" y="25"/>
                  </a:cubicBezTo>
                  <a:cubicBezTo>
                    <a:pt x="106" y="24"/>
                    <a:pt x="106" y="24"/>
                    <a:pt x="106" y="24"/>
                  </a:cubicBezTo>
                  <a:cubicBezTo>
                    <a:pt x="105" y="23"/>
                    <a:pt x="105" y="23"/>
                    <a:pt x="105" y="23"/>
                  </a:cubicBezTo>
                  <a:cubicBezTo>
                    <a:pt x="101" y="23"/>
                    <a:pt x="101" y="23"/>
                    <a:pt x="101" y="23"/>
                  </a:cubicBezTo>
                  <a:cubicBezTo>
                    <a:pt x="99" y="22"/>
                    <a:pt x="99" y="22"/>
                    <a:pt x="99" y="22"/>
                  </a:cubicBezTo>
                  <a:cubicBezTo>
                    <a:pt x="99" y="24"/>
                    <a:pt x="99" y="24"/>
                    <a:pt x="99" y="24"/>
                  </a:cubicBezTo>
                  <a:cubicBezTo>
                    <a:pt x="97" y="24"/>
                    <a:pt x="97" y="24"/>
                    <a:pt x="97" y="24"/>
                  </a:cubicBezTo>
                  <a:cubicBezTo>
                    <a:pt x="97" y="24"/>
                    <a:pt x="96" y="25"/>
                    <a:pt x="96" y="25"/>
                  </a:cubicBezTo>
                  <a:cubicBezTo>
                    <a:pt x="96" y="25"/>
                    <a:pt x="96" y="26"/>
                    <a:pt x="96" y="26"/>
                  </a:cubicBezTo>
                  <a:cubicBezTo>
                    <a:pt x="95" y="27"/>
                    <a:pt x="95" y="27"/>
                    <a:pt x="95" y="27"/>
                  </a:cubicBezTo>
                  <a:cubicBezTo>
                    <a:pt x="95" y="28"/>
                    <a:pt x="95" y="28"/>
                    <a:pt x="95" y="28"/>
                  </a:cubicBezTo>
                  <a:cubicBezTo>
                    <a:pt x="94" y="29"/>
                    <a:pt x="94" y="29"/>
                    <a:pt x="94" y="29"/>
                  </a:cubicBezTo>
                  <a:cubicBezTo>
                    <a:pt x="93" y="29"/>
                    <a:pt x="93" y="29"/>
                    <a:pt x="93" y="29"/>
                  </a:cubicBezTo>
                  <a:cubicBezTo>
                    <a:pt x="90" y="27"/>
                    <a:pt x="90" y="27"/>
                    <a:pt x="90" y="27"/>
                  </a:cubicBezTo>
                  <a:cubicBezTo>
                    <a:pt x="88" y="27"/>
                    <a:pt x="88" y="27"/>
                    <a:pt x="88" y="27"/>
                  </a:cubicBezTo>
                  <a:cubicBezTo>
                    <a:pt x="86" y="26"/>
                    <a:pt x="86" y="26"/>
                    <a:pt x="86" y="26"/>
                  </a:cubicBezTo>
                  <a:cubicBezTo>
                    <a:pt x="86" y="25"/>
                    <a:pt x="86" y="25"/>
                    <a:pt x="86" y="25"/>
                  </a:cubicBezTo>
                  <a:cubicBezTo>
                    <a:pt x="84" y="23"/>
                    <a:pt x="84" y="23"/>
                    <a:pt x="84" y="23"/>
                  </a:cubicBezTo>
                  <a:cubicBezTo>
                    <a:pt x="83" y="20"/>
                    <a:pt x="83" y="20"/>
                    <a:pt x="83" y="20"/>
                  </a:cubicBezTo>
                  <a:cubicBezTo>
                    <a:pt x="81" y="16"/>
                    <a:pt x="81" y="16"/>
                    <a:pt x="81" y="16"/>
                  </a:cubicBezTo>
                  <a:cubicBezTo>
                    <a:pt x="79" y="15"/>
                    <a:pt x="79" y="15"/>
                    <a:pt x="79" y="15"/>
                  </a:cubicBezTo>
                  <a:cubicBezTo>
                    <a:pt x="75" y="11"/>
                    <a:pt x="75" y="11"/>
                    <a:pt x="75" y="11"/>
                  </a:cubicBezTo>
                  <a:cubicBezTo>
                    <a:pt x="74" y="10"/>
                    <a:pt x="74" y="10"/>
                    <a:pt x="74" y="10"/>
                  </a:cubicBezTo>
                  <a:cubicBezTo>
                    <a:pt x="72" y="8"/>
                    <a:pt x="72" y="8"/>
                    <a:pt x="72" y="8"/>
                  </a:cubicBezTo>
                  <a:cubicBezTo>
                    <a:pt x="60" y="8"/>
                    <a:pt x="60" y="8"/>
                    <a:pt x="60" y="8"/>
                  </a:cubicBezTo>
                  <a:cubicBezTo>
                    <a:pt x="60" y="11"/>
                    <a:pt x="60" y="11"/>
                    <a:pt x="60" y="11"/>
                  </a:cubicBezTo>
                  <a:cubicBezTo>
                    <a:pt x="40" y="11"/>
                    <a:pt x="40" y="11"/>
                    <a:pt x="40" y="11"/>
                  </a:cubicBezTo>
                  <a:cubicBezTo>
                    <a:pt x="15" y="2"/>
                    <a:pt x="15" y="2"/>
                    <a:pt x="15" y="2"/>
                  </a:cubicBezTo>
                  <a:cubicBezTo>
                    <a:pt x="16" y="0"/>
                    <a:pt x="16" y="0"/>
                    <a:pt x="16" y="0"/>
                  </a:cubicBezTo>
                  <a:cubicBezTo>
                    <a:pt x="0" y="2"/>
                    <a:pt x="0" y="2"/>
                    <a:pt x="0" y="2"/>
                  </a:cubicBezTo>
                  <a:cubicBezTo>
                    <a:pt x="0" y="2"/>
                    <a:pt x="0" y="2"/>
                    <a:pt x="0" y="2"/>
                  </a:cubicBezTo>
                  <a:cubicBezTo>
                    <a:pt x="0" y="3"/>
                    <a:pt x="0" y="3"/>
                    <a:pt x="0" y="3"/>
                  </a:cubicBezTo>
                  <a:cubicBezTo>
                    <a:pt x="0" y="3"/>
                    <a:pt x="1" y="4"/>
                    <a:pt x="1" y="4"/>
                  </a:cubicBezTo>
                  <a:cubicBezTo>
                    <a:pt x="1" y="4"/>
                    <a:pt x="1" y="5"/>
                    <a:pt x="1" y="5"/>
                  </a:cubicBezTo>
                  <a:cubicBezTo>
                    <a:pt x="1" y="5"/>
                    <a:pt x="1" y="5"/>
                    <a:pt x="1" y="5"/>
                  </a:cubicBezTo>
                  <a:cubicBezTo>
                    <a:pt x="1" y="6"/>
                    <a:pt x="2" y="6"/>
                    <a:pt x="2" y="6"/>
                  </a:cubicBezTo>
                  <a:cubicBezTo>
                    <a:pt x="2" y="6"/>
                    <a:pt x="3" y="7"/>
                    <a:pt x="3" y="7"/>
                  </a:cubicBezTo>
                  <a:cubicBezTo>
                    <a:pt x="3" y="8"/>
                    <a:pt x="3" y="8"/>
                    <a:pt x="3" y="8"/>
                  </a:cubicBezTo>
                  <a:cubicBezTo>
                    <a:pt x="3" y="9"/>
                    <a:pt x="3" y="9"/>
                    <a:pt x="3" y="9"/>
                  </a:cubicBezTo>
                  <a:cubicBezTo>
                    <a:pt x="3" y="10"/>
                    <a:pt x="3" y="10"/>
                    <a:pt x="3" y="10"/>
                  </a:cubicBezTo>
                  <a:cubicBezTo>
                    <a:pt x="3" y="10"/>
                    <a:pt x="4" y="10"/>
                    <a:pt x="4" y="10"/>
                  </a:cubicBezTo>
                  <a:cubicBezTo>
                    <a:pt x="4" y="11"/>
                    <a:pt x="5" y="11"/>
                    <a:pt x="5" y="12"/>
                  </a:cubicBezTo>
                  <a:cubicBezTo>
                    <a:pt x="5" y="12"/>
                    <a:pt x="6" y="13"/>
                    <a:pt x="6" y="13"/>
                  </a:cubicBezTo>
                  <a:cubicBezTo>
                    <a:pt x="6" y="13"/>
                    <a:pt x="6" y="13"/>
                    <a:pt x="6" y="13"/>
                  </a:cubicBezTo>
                  <a:cubicBezTo>
                    <a:pt x="5" y="13"/>
                    <a:pt x="5" y="14"/>
                    <a:pt x="5" y="14"/>
                  </a:cubicBezTo>
                  <a:cubicBezTo>
                    <a:pt x="5" y="14"/>
                    <a:pt x="5" y="14"/>
                    <a:pt x="6" y="15"/>
                  </a:cubicBezTo>
                  <a:cubicBezTo>
                    <a:pt x="6" y="15"/>
                    <a:pt x="6" y="15"/>
                    <a:pt x="7" y="15"/>
                  </a:cubicBezTo>
                  <a:cubicBezTo>
                    <a:pt x="7" y="16"/>
                    <a:pt x="7" y="16"/>
                    <a:pt x="7" y="17"/>
                  </a:cubicBezTo>
                  <a:cubicBezTo>
                    <a:pt x="7" y="17"/>
                    <a:pt x="7" y="18"/>
                    <a:pt x="7" y="18"/>
                  </a:cubicBezTo>
                  <a:cubicBezTo>
                    <a:pt x="7" y="18"/>
                    <a:pt x="8" y="18"/>
                    <a:pt x="8" y="19"/>
                  </a:cubicBezTo>
                  <a:cubicBezTo>
                    <a:pt x="8" y="19"/>
                    <a:pt x="9" y="20"/>
                    <a:pt x="9" y="20"/>
                  </a:cubicBezTo>
                  <a:cubicBezTo>
                    <a:pt x="9" y="20"/>
                    <a:pt x="9" y="21"/>
                    <a:pt x="9" y="21"/>
                  </a:cubicBezTo>
                  <a:cubicBezTo>
                    <a:pt x="9" y="21"/>
                    <a:pt x="9" y="22"/>
                    <a:pt x="9" y="22"/>
                  </a:cubicBezTo>
                  <a:cubicBezTo>
                    <a:pt x="9" y="22"/>
                    <a:pt x="9" y="22"/>
                    <a:pt x="9" y="22"/>
                  </a:cubicBezTo>
                  <a:cubicBezTo>
                    <a:pt x="10" y="22"/>
                    <a:pt x="10" y="23"/>
                    <a:pt x="10" y="23"/>
                  </a:cubicBezTo>
                  <a:cubicBezTo>
                    <a:pt x="10" y="24"/>
                    <a:pt x="10" y="24"/>
                    <a:pt x="11" y="24"/>
                  </a:cubicBezTo>
                  <a:cubicBezTo>
                    <a:pt x="11" y="25"/>
                    <a:pt x="11" y="25"/>
                    <a:pt x="12" y="25"/>
                  </a:cubicBezTo>
                  <a:cubicBezTo>
                    <a:pt x="12" y="25"/>
                    <a:pt x="13" y="26"/>
                    <a:pt x="13" y="26"/>
                  </a:cubicBezTo>
                  <a:cubicBezTo>
                    <a:pt x="13" y="26"/>
                    <a:pt x="14" y="26"/>
                    <a:pt x="14" y="27"/>
                  </a:cubicBezTo>
                  <a:cubicBezTo>
                    <a:pt x="15" y="27"/>
                    <a:pt x="16" y="28"/>
                    <a:pt x="16" y="28"/>
                  </a:cubicBezTo>
                  <a:cubicBezTo>
                    <a:pt x="16" y="28"/>
                    <a:pt x="16" y="29"/>
                    <a:pt x="16" y="29"/>
                  </a:cubicBezTo>
                  <a:cubicBezTo>
                    <a:pt x="17" y="29"/>
                    <a:pt x="17" y="29"/>
                    <a:pt x="17" y="30"/>
                  </a:cubicBezTo>
                  <a:cubicBezTo>
                    <a:pt x="17" y="30"/>
                    <a:pt x="17" y="30"/>
                    <a:pt x="18" y="30"/>
                  </a:cubicBezTo>
                  <a:cubicBezTo>
                    <a:pt x="19" y="30"/>
                    <a:pt x="18" y="31"/>
                    <a:pt x="19" y="31"/>
                  </a:cubicBezTo>
                  <a:cubicBezTo>
                    <a:pt x="19" y="32"/>
                    <a:pt x="19" y="32"/>
                    <a:pt x="19" y="32"/>
                  </a:cubicBezTo>
                  <a:cubicBezTo>
                    <a:pt x="20" y="32"/>
                    <a:pt x="20" y="33"/>
                    <a:pt x="20" y="33"/>
                  </a:cubicBezTo>
                  <a:cubicBezTo>
                    <a:pt x="21" y="33"/>
                    <a:pt x="21" y="34"/>
                    <a:pt x="21" y="34"/>
                  </a:cubicBezTo>
                  <a:cubicBezTo>
                    <a:pt x="21" y="34"/>
                    <a:pt x="20" y="35"/>
                    <a:pt x="20" y="35"/>
                  </a:cubicBezTo>
                  <a:cubicBezTo>
                    <a:pt x="20" y="35"/>
                    <a:pt x="21" y="35"/>
                    <a:pt x="21" y="36"/>
                  </a:cubicBezTo>
                  <a:cubicBezTo>
                    <a:pt x="21" y="36"/>
                    <a:pt x="20" y="36"/>
                    <a:pt x="20" y="36"/>
                  </a:cubicBezTo>
                  <a:cubicBezTo>
                    <a:pt x="20" y="36"/>
                    <a:pt x="20" y="37"/>
                    <a:pt x="20" y="37"/>
                  </a:cubicBezTo>
                  <a:cubicBezTo>
                    <a:pt x="20" y="37"/>
                    <a:pt x="20" y="37"/>
                    <a:pt x="19" y="37"/>
                  </a:cubicBezTo>
                  <a:cubicBezTo>
                    <a:pt x="19" y="37"/>
                    <a:pt x="19" y="38"/>
                    <a:pt x="19" y="38"/>
                  </a:cubicBezTo>
                  <a:cubicBezTo>
                    <a:pt x="19" y="38"/>
                    <a:pt x="20" y="38"/>
                    <a:pt x="20" y="38"/>
                  </a:cubicBezTo>
                  <a:cubicBezTo>
                    <a:pt x="20" y="38"/>
                    <a:pt x="20" y="38"/>
                    <a:pt x="20" y="38"/>
                  </a:cubicBezTo>
                  <a:cubicBezTo>
                    <a:pt x="20" y="38"/>
                    <a:pt x="20" y="38"/>
                    <a:pt x="20" y="39"/>
                  </a:cubicBezTo>
                  <a:cubicBezTo>
                    <a:pt x="20" y="39"/>
                    <a:pt x="20" y="39"/>
                    <a:pt x="21" y="39"/>
                  </a:cubicBezTo>
                  <a:cubicBezTo>
                    <a:pt x="21" y="39"/>
                    <a:pt x="22" y="39"/>
                    <a:pt x="22" y="39"/>
                  </a:cubicBezTo>
                  <a:cubicBezTo>
                    <a:pt x="22" y="39"/>
                    <a:pt x="21" y="39"/>
                    <a:pt x="21" y="39"/>
                  </a:cubicBezTo>
                  <a:cubicBezTo>
                    <a:pt x="21" y="40"/>
                    <a:pt x="21" y="40"/>
                    <a:pt x="21" y="40"/>
                  </a:cubicBezTo>
                  <a:cubicBezTo>
                    <a:pt x="21" y="40"/>
                    <a:pt x="20" y="40"/>
                    <a:pt x="20" y="40"/>
                  </a:cubicBezTo>
                  <a:cubicBezTo>
                    <a:pt x="20" y="40"/>
                    <a:pt x="20" y="39"/>
                    <a:pt x="20" y="39"/>
                  </a:cubicBezTo>
                  <a:cubicBezTo>
                    <a:pt x="19" y="39"/>
                    <a:pt x="19" y="39"/>
                    <a:pt x="19" y="39"/>
                  </a:cubicBezTo>
                  <a:cubicBezTo>
                    <a:pt x="19" y="38"/>
                    <a:pt x="19" y="39"/>
                    <a:pt x="18" y="39"/>
                  </a:cubicBezTo>
                  <a:cubicBezTo>
                    <a:pt x="18" y="39"/>
                    <a:pt x="17" y="39"/>
                    <a:pt x="17" y="39"/>
                  </a:cubicBezTo>
                  <a:cubicBezTo>
                    <a:pt x="16" y="39"/>
                    <a:pt x="16" y="39"/>
                    <a:pt x="16" y="39"/>
                  </a:cubicBezTo>
                  <a:cubicBezTo>
                    <a:pt x="15" y="38"/>
                    <a:pt x="14" y="38"/>
                    <a:pt x="14" y="39"/>
                  </a:cubicBezTo>
                  <a:cubicBezTo>
                    <a:pt x="14" y="39"/>
                    <a:pt x="14" y="39"/>
                    <a:pt x="14" y="39"/>
                  </a:cubicBezTo>
                  <a:cubicBezTo>
                    <a:pt x="14" y="39"/>
                    <a:pt x="15" y="39"/>
                    <a:pt x="15" y="40"/>
                  </a:cubicBezTo>
                  <a:cubicBezTo>
                    <a:pt x="15" y="40"/>
                    <a:pt x="16" y="40"/>
                    <a:pt x="16" y="40"/>
                  </a:cubicBezTo>
                  <a:cubicBezTo>
                    <a:pt x="16" y="40"/>
                    <a:pt x="16" y="41"/>
                    <a:pt x="17" y="41"/>
                  </a:cubicBezTo>
                  <a:cubicBezTo>
                    <a:pt x="17" y="41"/>
                    <a:pt x="17" y="41"/>
                    <a:pt x="18" y="41"/>
                  </a:cubicBezTo>
                  <a:cubicBezTo>
                    <a:pt x="18" y="42"/>
                    <a:pt x="18" y="42"/>
                    <a:pt x="18" y="43"/>
                  </a:cubicBezTo>
                  <a:cubicBezTo>
                    <a:pt x="18" y="43"/>
                    <a:pt x="18" y="43"/>
                    <a:pt x="18" y="43"/>
                  </a:cubicBezTo>
                  <a:cubicBezTo>
                    <a:pt x="19" y="44"/>
                    <a:pt x="19" y="44"/>
                    <a:pt x="19" y="44"/>
                  </a:cubicBezTo>
                  <a:cubicBezTo>
                    <a:pt x="20" y="44"/>
                    <a:pt x="20" y="44"/>
                    <a:pt x="20" y="44"/>
                  </a:cubicBezTo>
                  <a:cubicBezTo>
                    <a:pt x="20" y="44"/>
                    <a:pt x="21" y="44"/>
                    <a:pt x="21" y="45"/>
                  </a:cubicBezTo>
                  <a:cubicBezTo>
                    <a:pt x="21" y="45"/>
                    <a:pt x="21" y="45"/>
                    <a:pt x="22" y="45"/>
                  </a:cubicBezTo>
                  <a:cubicBezTo>
                    <a:pt x="22" y="45"/>
                    <a:pt x="22" y="45"/>
                    <a:pt x="23" y="45"/>
                  </a:cubicBezTo>
                  <a:cubicBezTo>
                    <a:pt x="23" y="45"/>
                    <a:pt x="23" y="46"/>
                    <a:pt x="23" y="46"/>
                  </a:cubicBezTo>
                  <a:cubicBezTo>
                    <a:pt x="23" y="46"/>
                    <a:pt x="23" y="46"/>
                    <a:pt x="23" y="47"/>
                  </a:cubicBezTo>
                  <a:cubicBezTo>
                    <a:pt x="23" y="47"/>
                    <a:pt x="24" y="47"/>
                    <a:pt x="24" y="47"/>
                  </a:cubicBezTo>
                  <a:cubicBezTo>
                    <a:pt x="24" y="47"/>
                    <a:pt x="24" y="46"/>
                    <a:pt x="24" y="46"/>
                  </a:cubicBezTo>
                  <a:cubicBezTo>
                    <a:pt x="25" y="46"/>
                    <a:pt x="25" y="46"/>
                    <a:pt x="25" y="46"/>
                  </a:cubicBezTo>
                  <a:cubicBezTo>
                    <a:pt x="25" y="46"/>
                    <a:pt x="25" y="46"/>
                    <a:pt x="25" y="46"/>
                  </a:cubicBezTo>
                  <a:cubicBezTo>
                    <a:pt x="25" y="46"/>
                    <a:pt x="26" y="46"/>
                    <a:pt x="26" y="46"/>
                  </a:cubicBezTo>
                  <a:cubicBezTo>
                    <a:pt x="26" y="46"/>
                    <a:pt x="26" y="46"/>
                    <a:pt x="26" y="46"/>
                  </a:cubicBezTo>
                  <a:cubicBezTo>
                    <a:pt x="26" y="46"/>
                    <a:pt x="26" y="45"/>
                    <a:pt x="27" y="45"/>
                  </a:cubicBezTo>
                  <a:cubicBezTo>
                    <a:pt x="27" y="45"/>
                    <a:pt x="26" y="45"/>
                    <a:pt x="26" y="45"/>
                  </a:cubicBezTo>
                  <a:cubicBezTo>
                    <a:pt x="26" y="45"/>
                    <a:pt x="26" y="44"/>
                    <a:pt x="26" y="44"/>
                  </a:cubicBezTo>
                  <a:cubicBezTo>
                    <a:pt x="27" y="44"/>
                    <a:pt x="27" y="44"/>
                    <a:pt x="27" y="44"/>
                  </a:cubicBezTo>
                  <a:cubicBezTo>
                    <a:pt x="27" y="44"/>
                    <a:pt x="27" y="45"/>
                    <a:pt x="27" y="45"/>
                  </a:cubicBezTo>
                  <a:cubicBezTo>
                    <a:pt x="27" y="45"/>
                    <a:pt x="27" y="45"/>
                    <a:pt x="27" y="45"/>
                  </a:cubicBezTo>
                  <a:cubicBezTo>
                    <a:pt x="27" y="45"/>
                    <a:pt x="27" y="46"/>
                    <a:pt x="27" y="46"/>
                  </a:cubicBezTo>
                  <a:cubicBezTo>
                    <a:pt x="27" y="46"/>
                    <a:pt x="27" y="47"/>
                    <a:pt x="27" y="47"/>
                  </a:cubicBezTo>
                  <a:cubicBezTo>
                    <a:pt x="27" y="47"/>
                    <a:pt x="27" y="48"/>
                    <a:pt x="28" y="48"/>
                  </a:cubicBezTo>
                  <a:cubicBezTo>
                    <a:pt x="28" y="49"/>
                    <a:pt x="29" y="49"/>
                    <a:pt x="30" y="49"/>
                  </a:cubicBezTo>
                  <a:cubicBezTo>
                    <a:pt x="30" y="50"/>
                    <a:pt x="31" y="50"/>
                    <a:pt x="31" y="50"/>
                  </a:cubicBezTo>
                  <a:cubicBezTo>
                    <a:pt x="32" y="50"/>
                    <a:pt x="32" y="51"/>
                    <a:pt x="33" y="51"/>
                  </a:cubicBezTo>
                  <a:cubicBezTo>
                    <a:pt x="33" y="51"/>
                    <a:pt x="34" y="54"/>
                    <a:pt x="34" y="54"/>
                  </a:cubicBezTo>
                  <a:cubicBezTo>
                    <a:pt x="34" y="55"/>
                    <a:pt x="34" y="56"/>
                    <a:pt x="34" y="56"/>
                  </a:cubicBezTo>
                  <a:cubicBezTo>
                    <a:pt x="34" y="56"/>
                    <a:pt x="34" y="57"/>
                    <a:pt x="34" y="57"/>
                  </a:cubicBezTo>
                  <a:cubicBezTo>
                    <a:pt x="33" y="58"/>
                    <a:pt x="34" y="59"/>
                    <a:pt x="34" y="59"/>
                  </a:cubicBezTo>
                  <a:cubicBezTo>
                    <a:pt x="34" y="59"/>
                    <a:pt x="34" y="59"/>
                    <a:pt x="34" y="59"/>
                  </a:cubicBezTo>
                  <a:cubicBezTo>
                    <a:pt x="34" y="59"/>
                    <a:pt x="33" y="60"/>
                    <a:pt x="33" y="60"/>
                  </a:cubicBezTo>
                  <a:cubicBezTo>
                    <a:pt x="32" y="60"/>
                    <a:pt x="33" y="60"/>
                    <a:pt x="33" y="61"/>
                  </a:cubicBezTo>
                  <a:cubicBezTo>
                    <a:pt x="32" y="61"/>
                    <a:pt x="33" y="61"/>
                    <a:pt x="33" y="61"/>
                  </a:cubicBezTo>
                  <a:cubicBezTo>
                    <a:pt x="33" y="61"/>
                    <a:pt x="33" y="60"/>
                    <a:pt x="33" y="61"/>
                  </a:cubicBezTo>
                  <a:cubicBezTo>
                    <a:pt x="34" y="61"/>
                    <a:pt x="33" y="61"/>
                    <a:pt x="34" y="61"/>
                  </a:cubicBezTo>
                  <a:cubicBezTo>
                    <a:pt x="34" y="61"/>
                    <a:pt x="34" y="61"/>
                    <a:pt x="35" y="62"/>
                  </a:cubicBezTo>
                  <a:cubicBezTo>
                    <a:pt x="35" y="62"/>
                    <a:pt x="35" y="62"/>
                    <a:pt x="36" y="62"/>
                  </a:cubicBezTo>
                  <a:cubicBezTo>
                    <a:pt x="36" y="63"/>
                    <a:pt x="36" y="63"/>
                    <a:pt x="37" y="63"/>
                  </a:cubicBezTo>
                  <a:cubicBezTo>
                    <a:pt x="37" y="64"/>
                    <a:pt x="38" y="64"/>
                    <a:pt x="38" y="64"/>
                  </a:cubicBezTo>
                  <a:cubicBezTo>
                    <a:pt x="39" y="65"/>
                    <a:pt x="39" y="65"/>
                    <a:pt x="40" y="65"/>
                  </a:cubicBezTo>
                  <a:cubicBezTo>
                    <a:pt x="40" y="66"/>
                    <a:pt x="41" y="67"/>
                    <a:pt x="42" y="67"/>
                  </a:cubicBezTo>
                  <a:cubicBezTo>
                    <a:pt x="42" y="68"/>
                    <a:pt x="43" y="69"/>
                    <a:pt x="43" y="69"/>
                  </a:cubicBezTo>
                  <a:cubicBezTo>
                    <a:pt x="44" y="69"/>
                    <a:pt x="45" y="70"/>
                    <a:pt x="45" y="70"/>
                  </a:cubicBezTo>
                  <a:cubicBezTo>
                    <a:pt x="46" y="70"/>
                    <a:pt x="46" y="71"/>
                    <a:pt x="46" y="71"/>
                  </a:cubicBezTo>
                  <a:cubicBezTo>
                    <a:pt x="47" y="72"/>
                    <a:pt x="47" y="73"/>
                    <a:pt x="47" y="74"/>
                  </a:cubicBezTo>
                  <a:cubicBezTo>
                    <a:pt x="47" y="74"/>
                    <a:pt x="48" y="75"/>
                    <a:pt x="48" y="75"/>
                  </a:cubicBezTo>
                  <a:cubicBezTo>
                    <a:pt x="48" y="75"/>
                    <a:pt x="49" y="75"/>
                    <a:pt x="49" y="75"/>
                  </a:cubicBezTo>
                  <a:cubicBezTo>
                    <a:pt x="49" y="75"/>
                    <a:pt x="50" y="74"/>
                    <a:pt x="50" y="74"/>
                  </a:cubicBezTo>
                  <a:cubicBezTo>
                    <a:pt x="50" y="74"/>
                    <a:pt x="50" y="74"/>
                    <a:pt x="51" y="74"/>
                  </a:cubicBezTo>
                  <a:cubicBezTo>
                    <a:pt x="51" y="73"/>
                    <a:pt x="52" y="73"/>
                    <a:pt x="52" y="73"/>
                  </a:cubicBezTo>
                  <a:cubicBezTo>
                    <a:pt x="52" y="73"/>
                    <a:pt x="52" y="71"/>
                    <a:pt x="52" y="71"/>
                  </a:cubicBezTo>
                  <a:cubicBezTo>
                    <a:pt x="52" y="71"/>
                    <a:pt x="51" y="70"/>
                    <a:pt x="51" y="70"/>
                  </a:cubicBezTo>
                  <a:cubicBezTo>
                    <a:pt x="51" y="70"/>
                    <a:pt x="50" y="70"/>
                    <a:pt x="50" y="69"/>
                  </a:cubicBezTo>
                  <a:cubicBezTo>
                    <a:pt x="50" y="69"/>
                    <a:pt x="50" y="69"/>
                    <a:pt x="50" y="69"/>
                  </a:cubicBezTo>
                  <a:cubicBezTo>
                    <a:pt x="50" y="68"/>
                    <a:pt x="50" y="68"/>
                    <a:pt x="50" y="68"/>
                  </a:cubicBezTo>
                  <a:cubicBezTo>
                    <a:pt x="49" y="68"/>
                    <a:pt x="49" y="68"/>
                    <a:pt x="49" y="67"/>
                  </a:cubicBezTo>
                  <a:cubicBezTo>
                    <a:pt x="49" y="67"/>
                    <a:pt x="49" y="67"/>
                    <a:pt x="49" y="67"/>
                  </a:cubicBezTo>
                  <a:cubicBezTo>
                    <a:pt x="49" y="67"/>
                    <a:pt x="48" y="67"/>
                    <a:pt x="48" y="66"/>
                  </a:cubicBezTo>
                  <a:cubicBezTo>
                    <a:pt x="48" y="66"/>
                    <a:pt x="48" y="66"/>
                    <a:pt x="48" y="66"/>
                  </a:cubicBezTo>
                  <a:cubicBezTo>
                    <a:pt x="47" y="65"/>
                    <a:pt x="47" y="65"/>
                    <a:pt x="47" y="65"/>
                  </a:cubicBezTo>
                  <a:cubicBezTo>
                    <a:pt x="46" y="64"/>
                    <a:pt x="46" y="65"/>
                    <a:pt x="46" y="65"/>
                  </a:cubicBezTo>
                  <a:cubicBezTo>
                    <a:pt x="46" y="65"/>
                    <a:pt x="46" y="66"/>
                    <a:pt x="46" y="66"/>
                  </a:cubicBezTo>
                  <a:cubicBezTo>
                    <a:pt x="45" y="66"/>
                    <a:pt x="45" y="66"/>
                    <a:pt x="45" y="66"/>
                  </a:cubicBezTo>
                  <a:cubicBezTo>
                    <a:pt x="45" y="66"/>
                    <a:pt x="44" y="66"/>
                    <a:pt x="44" y="65"/>
                  </a:cubicBezTo>
                  <a:cubicBezTo>
                    <a:pt x="44" y="65"/>
                    <a:pt x="44" y="65"/>
                    <a:pt x="44" y="65"/>
                  </a:cubicBezTo>
                  <a:cubicBezTo>
                    <a:pt x="43" y="64"/>
                    <a:pt x="43" y="64"/>
                    <a:pt x="43" y="64"/>
                  </a:cubicBezTo>
                  <a:cubicBezTo>
                    <a:pt x="43" y="63"/>
                    <a:pt x="43" y="63"/>
                    <a:pt x="43" y="63"/>
                  </a:cubicBezTo>
                  <a:cubicBezTo>
                    <a:pt x="43" y="63"/>
                    <a:pt x="43" y="62"/>
                    <a:pt x="43" y="62"/>
                  </a:cubicBezTo>
                  <a:cubicBezTo>
                    <a:pt x="43" y="62"/>
                    <a:pt x="43" y="61"/>
                    <a:pt x="43" y="60"/>
                  </a:cubicBezTo>
                  <a:cubicBezTo>
                    <a:pt x="43" y="60"/>
                    <a:pt x="43" y="60"/>
                    <a:pt x="43" y="60"/>
                  </a:cubicBezTo>
                  <a:cubicBezTo>
                    <a:pt x="42" y="59"/>
                    <a:pt x="42" y="59"/>
                    <a:pt x="42" y="59"/>
                  </a:cubicBezTo>
                  <a:cubicBezTo>
                    <a:pt x="42" y="58"/>
                    <a:pt x="42" y="57"/>
                    <a:pt x="42" y="57"/>
                  </a:cubicBezTo>
                  <a:cubicBezTo>
                    <a:pt x="42" y="57"/>
                    <a:pt x="41" y="56"/>
                    <a:pt x="41" y="56"/>
                  </a:cubicBezTo>
                  <a:cubicBezTo>
                    <a:pt x="40" y="56"/>
                    <a:pt x="40" y="55"/>
                    <a:pt x="40" y="55"/>
                  </a:cubicBezTo>
                  <a:cubicBezTo>
                    <a:pt x="40" y="55"/>
                    <a:pt x="40" y="54"/>
                    <a:pt x="40" y="54"/>
                  </a:cubicBezTo>
                  <a:cubicBezTo>
                    <a:pt x="39" y="54"/>
                    <a:pt x="39" y="54"/>
                    <a:pt x="39" y="53"/>
                  </a:cubicBezTo>
                  <a:cubicBezTo>
                    <a:pt x="39" y="53"/>
                    <a:pt x="39" y="51"/>
                    <a:pt x="39" y="51"/>
                  </a:cubicBezTo>
                  <a:cubicBezTo>
                    <a:pt x="39" y="50"/>
                    <a:pt x="39" y="50"/>
                    <a:pt x="38" y="49"/>
                  </a:cubicBezTo>
                  <a:cubicBezTo>
                    <a:pt x="38" y="49"/>
                    <a:pt x="38" y="49"/>
                    <a:pt x="38" y="48"/>
                  </a:cubicBezTo>
                  <a:cubicBezTo>
                    <a:pt x="38" y="48"/>
                    <a:pt x="37" y="47"/>
                    <a:pt x="37" y="47"/>
                  </a:cubicBezTo>
                  <a:cubicBezTo>
                    <a:pt x="37" y="46"/>
                    <a:pt x="36" y="46"/>
                    <a:pt x="36" y="45"/>
                  </a:cubicBezTo>
                  <a:cubicBezTo>
                    <a:pt x="36" y="45"/>
                    <a:pt x="36" y="46"/>
                    <a:pt x="36" y="46"/>
                  </a:cubicBezTo>
                  <a:cubicBezTo>
                    <a:pt x="36" y="46"/>
                    <a:pt x="36" y="46"/>
                    <a:pt x="36" y="47"/>
                  </a:cubicBezTo>
                  <a:cubicBezTo>
                    <a:pt x="36" y="47"/>
                    <a:pt x="36" y="47"/>
                    <a:pt x="36" y="47"/>
                  </a:cubicBezTo>
                  <a:cubicBezTo>
                    <a:pt x="36" y="48"/>
                    <a:pt x="36" y="48"/>
                    <a:pt x="36" y="48"/>
                  </a:cubicBezTo>
                  <a:cubicBezTo>
                    <a:pt x="36" y="47"/>
                    <a:pt x="35" y="47"/>
                    <a:pt x="35" y="47"/>
                  </a:cubicBezTo>
                  <a:cubicBezTo>
                    <a:pt x="35" y="46"/>
                    <a:pt x="35" y="46"/>
                    <a:pt x="35" y="46"/>
                  </a:cubicBezTo>
                  <a:cubicBezTo>
                    <a:pt x="35" y="46"/>
                    <a:pt x="35" y="45"/>
                    <a:pt x="35" y="45"/>
                  </a:cubicBezTo>
                  <a:cubicBezTo>
                    <a:pt x="35" y="45"/>
                    <a:pt x="35" y="44"/>
                    <a:pt x="35" y="44"/>
                  </a:cubicBezTo>
                  <a:cubicBezTo>
                    <a:pt x="35" y="44"/>
                    <a:pt x="35" y="44"/>
                    <a:pt x="35" y="44"/>
                  </a:cubicBezTo>
                  <a:cubicBezTo>
                    <a:pt x="34" y="44"/>
                    <a:pt x="34" y="44"/>
                    <a:pt x="34" y="43"/>
                  </a:cubicBezTo>
                  <a:cubicBezTo>
                    <a:pt x="33" y="43"/>
                    <a:pt x="33" y="43"/>
                    <a:pt x="33" y="42"/>
                  </a:cubicBezTo>
                  <a:cubicBezTo>
                    <a:pt x="33" y="42"/>
                    <a:pt x="32" y="41"/>
                    <a:pt x="32" y="40"/>
                  </a:cubicBezTo>
                  <a:cubicBezTo>
                    <a:pt x="31" y="40"/>
                    <a:pt x="31" y="40"/>
                    <a:pt x="31" y="40"/>
                  </a:cubicBezTo>
                  <a:cubicBezTo>
                    <a:pt x="30" y="40"/>
                    <a:pt x="30" y="39"/>
                    <a:pt x="30" y="38"/>
                  </a:cubicBezTo>
                  <a:cubicBezTo>
                    <a:pt x="29" y="38"/>
                    <a:pt x="29" y="38"/>
                    <a:pt x="29" y="37"/>
                  </a:cubicBezTo>
                  <a:cubicBezTo>
                    <a:pt x="29" y="37"/>
                    <a:pt x="29" y="36"/>
                    <a:pt x="29" y="36"/>
                  </a:cubicBezTo>
                  <a:cubicBezTo>
                    <a:pt x="29" y="36"/>
                    <a:pt x="29" y="35"/>
                    <a:pt x="29" y="35"/>
                  </a:cubicBezTo>
                  <a:cubicBezTo>
                    <a:pt x="29" y="35"/>
                    <a:pt x="29" y="34"/>
                    <a:pt x="29" y="34"/>
                  </a:cubicBezTo>
                  <a:cubicBezTo>
                    <a:pt x="29" y="34"/>
                    <a:pt x="29" y="34"/>
                    <a:pt x="29" y="33"/>
                  </a:cubicBezTo>
                  <a:cubicBezTo>
                    <a:pt x="28" y="33"/>
                    <a:pt x="28" y="33"/>
                    <a:pt x="28" y="33"/>
                  </a:cubicBezTo>
                  <a:cubicBezTo>
                    <a:pt x="28" y="34"/>
                    <a:pt x="28" y="34"/>
                    <a:pt x="27" y="34"/>
                  </a:cubicBezTo>
                  <a:cubicBezTo>
                    <a:pt x="27" y="33"/>
                    <a:pt x="27" y="33"/>
                    <a:pt x="27" y="33"/>
                  </a:cubicBezTo>
                  <a:cubicBezTo>
                    <a:pt x="27" y="33"/>
                    <a:pt x="27" y="32"/>
                    <a:pt x="27" y="31"/>
                  </a:cubicBezTo>
                  <a:cubicBezTo>
                    <a:pt x="26" y="31"/>
                    <a:pt x="26" y="31"/>
                    <a:pt x="26" y="31"/>
                  </a:cubicBezTo>
                  <a:cubicBezTo>
                    <a:pt x="25" y="31"/>
                    <a:pt x="26" y="31"/>
                    <a:pt x="26" y="31"/>
                  </a:cubicBezTo>
                  <a:cubicBezTo>
                    <a:pt x="25" y="30"/>
                    <a:pt x="25" y="30"/>
                    <a:pt x="25" y="30"/>
                  </a:cubicBezTo>
                  <a:cubicBezTo>
                    <a:pt x="25" y="30"/>
                    <a:pt x="25" y="30"/>
                    <a:pt x="25" y="30"/>
                  </a:cubicBezTo>
                  <a:cubicBezTo>
                    <a:pt x="24" y="30"/>
                    <a:pt x="24" y="30"/>
                    <a:pt x="24" y="30"/>
                  </a:cubicBezTo>
                  <a:cubicBezTo>
                    <a:pt x="24" y="30"/>
                    <a:pt x="24" y="29"/>
                    <a:pt x="24" y="29"/>
                  </a:cubicBezTo>
                  <a:cubicBezTo>
                    <a:pt x="24" y="28"/>
                    <a:pt x="24" y="28"/>
                    <a:pt x="24" y="28"/>
                  </a:cubicBezTo>
                  <a:cubicBezTo>
                    <a:pt x="23" y="28"/>
                    <a:pt x="24" y="28"/>
                    <a:pt x="24" y="27"/>
                  </a:cubicBezTo>
                  <a:cubicBezTo>
                    <a:pt x="24" y="27"/>
                    <a:pt x="23" y="27"/>
                    <a:pt x="23" y="26"/>
                  </a:cubicBezTo>
                  <a:cubicBezTo>
                    <a:pt x="22" y="26"/>
                    <a:pt x="21" y="25"/>
                    <a:pt x="21" y="24"/>
                  </a:cubicBezTo>
                  <a:cubicBezTo>
                    <a:pt x="20" y="24"/>
                    <a:pt x="19" y="24"/>
                    <a:pt x="19" y="24"/>
                  </a:cubicBezTo>
                  <a:cubicBezTo>
                    <a:pt x="19" y="24"/>
                    <a:pt x="19" y="23"/>
                    <a:pt x="19" y="23"/>
                  </a:cubicBezTo>
                  <a:cubicBezTo>
                    <a:pt x="19" y="23"/>
                    <a:pt x="17" y="21"/>
                    <a:pt x="17" y="21"/>
                  </a:cubicBezTo>
                  <a:cubicBezTo>
                    <a:pt x="17" y="21"/>
                    <a:pt x="17" y="20"/>
                    <a:pt x="17" y="20"/>
                  </a:cubicBezTo>
                  <a:cubicBezTo>
                    <a:pt x="17" y="20"/>
                    <a:pt x="17" y="19"/>
                    <a:pt x="17" y="18"/>
                  </a:cubicBezTo>
                  <a:cubicBezTo>
                    <a:pt x="17" y="18"/>
                    <a:pt x="17" y="18"/>
                    <a:pt x="17" y="17"/>
                  </a:cubicBezTo>
                  <a:cubicBezTo>
                    <a:pt x="17" y="17"/>
                    <a:pt x="17" y="17"/>
                    <a:pt x="17" y="17"/>
                  </a:cubicBezTo>
                  <a:cubicBezTo>
                    <a:pt x="16" y="16"/>
                    <a:pt x="16" y="15"/>
                    <a:pt x="16" y="15"/>
                  </a:cubicBezTo>
                  <a:cubicBezTo>
                    <a:pt x="16" y="15"/>
                    <a:pt x="16" y="14"/>
                    <a:pt x="15" y="14"/>
                  </a:cubicBezTo>
                  <a:cubicBezTo>
                    <a:pt x="15" y="13"/>
                    <a:pt x="15" y="12"/>
                    <a:pt x="15" y="12"/>
                  </a:cubicBezTo>
                  <a:cubicBezTo>
                    <a:pt x="15" y="11"/>
                    <a:pt x="15" y="10"/>
                    <a:pt x="15" y="10"/>
                  </a:cubicBezTo>
                  <a:cubicBezTo>
                    <a:pt x="15" y="10"/>
                    <a:pt x="16" y="9"/>
                    <a:pt x="16" y="8"/>
                  </a:cubicBezTo>
                  <a:cubicBezTo>
                    <a:pt x="16" y="8"/>
                    <a:pt x="16" y="8"/>
                    <a:pt x="16" y="8"/>
                  </a:cubicBezTo>
                  <a:cubicBezTo>
                    <a:pt x="17" y="9"/>
                    <a:pt x="17" y="8"/>
                    <a:pt x="17" y="8"/>
                  </a:cubicBezTo>
                  <a:cubicBezTo>
                    <a:pt x="17" y="8"/>
                    <a:pt x="17" y="8"/>
                    <a:pt x="17" y="8"/>
                  </a:cubicBezTo>
                  <a:cubicBezTo>
                    <a:pt x="18" y="9"/>
                    <a:pt x="20" y="10"/>
                    <a:pt x="20" y="10"/>
                  </a:cubicBezTo>
                  <a:cubicBezTo>
                    <a:pt x="20" y="10"/>
                    <a:pt x="20" y="10"/>
                    <a:pt x="20" y="10"/>
                  </a:cubicBezTo>
                  <a:cubicBezTo>
                    <a:pt x="20" y="10"/>
                    <a:pt x="21" y="10"/>
                    <a:pt x="22" y="10"/>
                  </a:cubicBezTo>
                  <a:cubicBezTo>
                    <a:pt x="22" y="9"/>
                    <a:pt x="22" y="9"/>
                    <a:pt x="22" y="9"/>
                  </a:cubicBezTo>
                  <a:cubicBezTo>
                    <a:pt x="22" y="9"/>
                    <a:pt x="23" y="10"/>
                    <a:pt x="23" y="10"/>
                  </a:cubicBezTo>
                  <a:cubicBezTo>
                    <a:pt x="24" y="11"/>
                    <a:pt x="24" y="11"/>
                    <a:pt x="24" y="11"/>
                  </a:cubicBezTo>
                  <a:cubicBezTo>
                    <a:pt x="24" y="12"/>
                    <a:pt x="24" y="12"/>
                    <a:pt x="24" y="12"/>
                  </a:cubicBezTo>
                  <a:cubicBezTo>
                    <a:pt x="25" y="12"/>
                    <a:pt x="25" y="12"/>
                    <a:pt x="26" y="12"/>
                  </a:cubicBezTo>
                  <a:cubicBezTo>
                    <a:pt x="26" y="12"/>
                    <a:pt x="27" y="12"/>
                    <a:pt x="27" y="12"/>
                  </a:cubicBezTo>
                  <a:cubicBezTo>
                    <a:pt x="28" y="13"/>
                    <a:pt x="28" y="13"/>
                    <a:pt x="28" y="14"/>
                  </a:cubicBezTo>
                  <a:cubicBezTo>
                    <a:pt x="28" y="14"/>
                    <a:pt x="27" y="14"/>
                    <a:pt x="27" y="14"/>
                  </a:cubicBezTo>
                  <a:cubicBezTo>
                    <a:pt x="27" y="15"/>
                    <a:pt x="27" y="15"/>
                    <a:pt x="27" y="16"/>
                  </a:cubicBezTo>
                  <a:cubicBezTo>
                    <a:pt x="27" y="16"/>
                    <a:pt x="27" y="17"/>
                    <a:pt x="27" y="17"/>
                  </a:cubicBezTo>
                  <a:cubicBezTo>
                    <a:pt x="27" y="17"/>
                    <a:pt x="28" y="18"/>
                    <a:pt x="29" y="18"/>
                  </a:cubicBezTo>
                  <a:cubicBezTo>
                    <a:pt x="29" y="19"/>
                    <a:pt x="29" y="19"/>
                    <a:pt x="29" y="20"/>
                  </a:cubicBezTo>
                  <a:cubicBezTo>
                    <a:pt x="29" y="20"/>
                    <a:pt x="29" y="20"/>
                    <a:pt x="29" y="21"/>
                  </a:cubicBezTo>
                  <a:cubicBezTo>
                    <a:pt x="29" y="21"/>
                    <a:pt x="29" y="22"/>
                    <a:pt x="29" y="22"/>
                  </a:cubicBezTo>
                  <a:cubicBezTo>
                    <a:pt x="29" y="23"/>
                    <a:pt x="30" y="23"/>
                    <a:pt x="30" y="23"/>
                  </a:cubicBezTo>
                  <a:cubicBezTo>
                    <a:pt x="31" y="23"/>
                    <a:pt x="31" y="24"/>
                    <a:pt x="31" y="25"/>
                  </a:cubicBezTo>
                  <a:cubicBezTo>
                    <a:pt x="32" y="25"/>
                    <a:pt x="32" y="26"/>
                    <a:pt x="32" y="26"/>
                  </a:cubicBezTo>
                  <a:cubicBezTo>
                    <a:pt x="32" y="26"/>
                    <a:pt x="32" y="27"/>
                    <a:pt x="32" y="27"/>
                  </a:cubicBezTo>
                  <a:cubicBezTo>
                    <a:pt x="32" y="27"/>
                    <a:pt x="33" y="27"/>
                    <a:pt x="33" y="27"/>
                  </a:cubicBezTo>
                  <a:cubicBezTo>
                    <a:pt x="33" y="27"/>
                    <a:pt x="33" y="27"/>
                    <a:pt x="33" y="27"/>
                  </a:cubicBezTo>
                  <a:cubicBezTo>
                    <a:pt x="33" y="27"/>
                    <a:pt x="33" y="28"/>
                    <a:pt x="33" y="28"/>
                  </a:cubicBezTo>
                  <a:cubicBezTo>
                    <a:pt x="33" y="28"/>
                    <a:pt x="34" y="29"/>
                    <a:pt x="34" y="30"/>
                  </a:cubicBezTo>
                  <a:cubicBezTo>
                    <a:pt x="34" y="30"/>
                    <a:pt x="34" y="30"/>
                    <a:pt x="34" y="30"/>
                  </a:cubicBezTo>
                  <a:cubicBezTo>
                    <a:pt x="34" y="31"/>
                    <a:pt x="35" y="31"/>
                    <a:pt x="35" y="31"/>
                  </a:cubicBezTo>
                  <a:cubicBezTo>
                    <a:pt x="36" y="31"/>
                    <a:pt x="35" y="31"/>
                    <a:pt x="35" y="31"/>
                  </a:cubicBezTo>
                  <a:cubicBezTo>
                    <a:pt x="35" y="31"/>
                    <a:pt x="35" y="32"/>
                    <a:pt x="35" y="32"/>
                  </a:cubicBezTo>
                  <a:cubicBezTo>
                    <a:pt x="36" y="32"/>
                    <a:pt x="36" y="33"/>
                    <a:pt x="36" y="33"/>
                  </a:cubicBezTo>
                  <a:cubicBezTo>
                    <a:pt x="36" y="33"/>
                    <a:pt x="37" y="34"/>
                    <a:pt x="37" y="34"/>
                  </a:cubicBezTo>
                  <a:cubicBezTo>
                    <a:pt x="38" y="35"/>
                    <a:pt x="38" y="35"/>
                    <a:pt x="38" y="36"/>
                  </a:cubicBezTo>
                  <a:cubicBezTo>
                    <a:pt x="39" y="36"/>
                    <a:pt x="40" y="37"/>
                    <a:pt x="40" y="37"/>
                  </a:cubicBezTo>
                  <a:cubicBezTo>
                    <a:pt x="40" y="38"/>
                    <a:pt x="43" y="38"/>
                    <a:pt x="44" y="38"/>
                  </a:cubicBezTo>
                  <a:cubicBezTo>
                    <a:pt x="45" y="38"/>
                    <a:pt x="44" y="39"/>
                    <a:pt x="44" y="40"/>
                  </a:cubicBezTo>
                  <a:cubicBezTo>
                    <a:pt x="44" y="40"/>
                    <a:pt x="44" y="41"/>
                    <a:pt x="44" y="41"/>
                  </a:cubicBezTo>
                  <a:cubicBezTo>
                    <a:pt x="44" y="41"/>
                    <a:pt x="44" y="42"/>
                    <a:pt x="45" y="42"/>
                  </a:cubicBezTo>
                  <a:cubicBezTo>
                    <a:pt x="45" y="42"/>
                    <a:pt x="45" y="43"/>
                    <a:pt x="45" y="43"/>
                  </a:cubicBezTo>
                  <a:cubicBezTo>
                    <a:pt x="45" y="43"/>
                    <a:pt x="46" y="44"/>
                    <a:pt x="46" y="44"/>
                  </a:cubicBezTo>
                  <a:cubicBezTo>
                    <a:pt x="47" y="44"/>
                    <a:pt x="47" y="44"/>
                    <a:pt x="48" y="44"/>
                  </a:cubicBezTo>
                  <a:cubicBezTo>
                    <a:pt x="48" y="44"/>
                    <a:pt x="49" y="44"/>
                    <a:pt x="49" y="45"/>
                  </a:cubicBezTo>
                  <a:cubicBezTo>
                    <a:pt x="49" y="45"/>
                    <a:pt x="49" y="46"/>
                    <a:pt x="49" y="46"/>
                  </a:cubicBezTo>
                  <a:cubicBezTo>
                    <a:pt x="49" y="47"/>
                    <a:pt x="49" y="47"/>
                    <a:pt x="49" y="47"/>
                  </a:cubicBezTo>
                  <a:cubicBezTo>
                    <a:pt x="50" y="47"/>
                    <a:pt x="50" y="47"/>
                    <a:pt x="50" y="47"/>
                  </a:cubicBezTo>
                  <a:cubicBezTo>
                    <a:pt x="51" y="47"/>
                    <a:pt x="51" y="47"/>
                    <a:pt x="51" y="47"/>
                  </a:cubicBezTo>
                  <a:cubicBezTo>
                    <a:pt x="51" y="46"/>
                    <a:pt x="52" y="47"/>
                    <a:pt x="52" y="47"/>
                  </a:cubicBezTo>
                  <a:cubicBezTo>
                    <a:pt x="52" y="48"/>
                    <a:pt x="53" y="48"/>
                    <a:pt x="53" y="49"/>
                  </a:cubicBezTo>
                  <a:cubicBezTo>
                    <a:pt x="53" y="49"/>
                    <a:pt x="54" y="50"/>
                    <a:pt x="54" y="50"/>
                  </a:cubicBezTo>
                  <a:cubicBezTo>
                    <a:pt x="54" y="51"/>
                    <a:pt x="53" y="50"/>
                    <a:pt x="53" y="50"/>
                  </a:cubicBezTo>
                  <a:cubicBezTo>
                    <a:pt x="53" y="50"/>
                    <a:pt x="53" y="50"/>
                    <a:pt x="53" y="50"/>
                  </a:cubicBezTo>
                  <a:cubicBezTo>
                    <a:pt x="53" y="51"/>
                    <a:pt x="52" y="51"/>
                    <a:pt x="52" y="51"/>
                  </a:cubicBezTo>
                  <a:cubicBezTo>
                    <a:pt x="52" y="52"/>
                    <a:pt x="52" y="52"/>
                    <a:pt x="52" y="52"/>
                  </a:cubicBezTo>
                  <a:cubicBezTo>
                    <a:pt x="52" y="52"/>
                    <a:pt x="52" y="53"/>
                    <a:pt x="52" y="53"/>
                  </a:cubicBezTo>
                  <a:cubicBezTo>
                    <a:pt x="52" y="53"/>
                    <a:pt x="52" y="54"/>
                    <a:pt x="53" y="54"/>
                  </a:cubicBezTo>
                  <a:cubicBezTo>
                    <a:pt x="53" y="54"/>
                    <a:pt x="53" y="54"/>
                    <a:pt x="52" y="54"/>
                  </a:cubicBezTo>
                  <a:cubicBezTo>
                    <a:pt x="52" y="55"/>
                    <a:pt x="52" y="55"/>
                    <a:pt x="53" y="55"/>
                  </a:cubicBezTo>
                  <a:cubicBezTo>
                    <a:pt x="53" y="55"/>
                    <a:pt x="53" y="55"/>
                    <a:pt x="53" y="54"/>
                  </a:cubicBezTo>
                  <a:cubicBezTo>
                    <a:pt x="54" y="54"/>
                    <a:pt x="53" y="55"/>
                    <a:pt x="54" y="55"/>
                  </a:cubicBezTo>
                  <a:cubicBezTo>
                    <a:pt x="54" y="55"/>
                    <a:pt x="54" y="55"/>
                    <a:pt x="54" y="55"/>
                  </a:cubicBezTo>
                  <a:cubicBezTo>
                    <a:pt x="54" y="55"/>
                    <a:pt x="55" y="54"/>
                    <a:pt x="55" y="54"/>
                  </a:cubicBezTo>
                  <a:cubicBezTo>
                    <a:pt x="55" y="54"/>
                    <a:pt x="55" y="55"/>
                    <a:pt x="55" y="55"/>
                  </a:cubicBezTo>
                  <a:cubicBezTo>
                    <a:pt x="55" y="55"/>
                    <a:pt x="55" y="55"/>
                    <a:pt x="54" y="55"/>
                  </a:cubicBezTo>
                  <a:cubicBezTo>
                    <a:pt x="54" y="55"/>
                    <a:pt x="54" y="56"/>
                    <a:pt x="54" y="56"/>
                  </a:cubicBezTo>
                  <a:cubicBezTo>
                    <a:pt x="54" y="56"/>
                    <a:pt x="55" y="56"/>
                    <a:pt x="55" y="56"/>
                  </a:cubicBezTo>
                  <a:cubicBezTo>
                    <a:pt x="55" y="56"/>
                    <a:pt x="55" y="55"/>
                    <a:pt x="56" y="55"/>
                  </a:cubicBezTo>
                  <a:cubicBezTo>
                    <a:pt x="56" y="55"/>
                    <a:pt x="56" y="56"/>
                    <a:pt x="56" y="56"/>
                  </a:cubicBezTo>
                  <a:cubicBezTo>
                    <a:pt x="56" y="56"/>
                    <a:pt x="57" y="57"/>
                    <a:pt x="57" y="57"/>
                  </a:cubicBezTo>
                  <a:cubicBezTo>
                    <a:pt x="57" y="57"/>
                    <a:pt x="57" y="57"/>
                    <a:pt x="58" y="57"/>
                  </a:cubicBezTo>
                  <a:cubicBezTo>
                    <a:pt x="58" y="57"/>
                    <a:pt x="58" y="58"/>
                    <a:pt x="59" y="58"/>
                  </a:cubicBezTo>
                  <a:cubicBezTo>
                    <a:pt x="59" y="57"/>
                    <a:pt x="59" y="57"/>
                    <a:pt x="59" y="57"/>
                  </a:cubicBezTo>
                  <a:cubicBezTo>
                    <a:pt x="59" y="57"/>
                    <a:pt x="59" y="58"/>
                    <a:pt x="60" y="58"/>
                  </a:cubicBezTo>
                  <a:cubicBezTo>
                    <a:pt x="60" y="58"/>
                    <a:pt x="61" y="59"/>
                    <a:pt x="61" y="59"/>
                  </a:cubicBezTo>
                  <a:cubicBezTo>
                    <a:pt x="61" y="59"/>
                    <a:pt x="60" y="60"/>
                    <a:pt x="60" y="60"/>
                  </a:cubicBezTo>
                  <a:cubicBezTo>
                    <a:pt x="60" y="60"/>
                    <a:pt x="60" y="60"/>
                    <a:pt x="60" y="60"/>
                  </a:cubicBezTo>
                  <a:cubicBezTo>
                    <a:pt x="60" y="61"/>
                    <a:pt x="60" y="61"/>
                    <a:pt x="60" y="61"/>
                  </a:cubicBezTo>
                  <a:cubicBezTo>
                    <a:pt x="61" y="61"/>
                    <a:pt x="61" y="60"/>
                    <a:pt x="61" y="60"/>
                  </a:cubicBezTo>
                  <a:cubicBezTo>
                    <a:pt x="62" y="60"/>
                    <a:pt x="62" y="60"/>
                    <a:pt x="62" y="60"/>
                  </a:cubicBezTo>
                  <a:cubicBezTo>
                    <a:pt x="62" y="61"/>
                    <a:pt x="62" y="61"/>
                    <a:pt x="62" y="61"/>
                  </a:cubicBezTo>
                  <a:cubicBezTo>
                    <a:pt x="62" y="62"/>
                    <a:pt x="61" y="62"/>
                    <a:pt x="61" y="62"/>
                  </a:cubicBezTo>
                  <a:cubicBezTo>
                    <a:pt x="61" y="62"/>
                    <a:pt x="62" y="62"/>
                    <a:pt x="62" y="63"/>
                  </a:cubicBezTo>
                  <a:cubicBezTo>
                    <a:pt x="63" y="63"/>
                    <a:pt x="63" y="63"/>
                    <a:pt x="63" y="63"/>
                  </a:cubicBezTo>
                  <a:cubicBezTo>
                    <a:pt x="64" y="63"/>
                    <a:pt x="64" y="63"/>
                    <a:pt x="64" y="63"/>
                  </a:cubicBezTo>
                  <a:cubicBezTo>
                    <a:pt x="64" y="63"/>
                    <a:pt x="64" y="64"/>
                    <a:pt x="64" y="64"/>
                  </a:cubicBezTo>
                  <a:cubicBezTo>
                    <a:pt x="64" y="64"/>
                    <a:pt x="64" y="64"/>
                    <a:pt x="64" y="64"/>
                  </a:cubicBezTo>
                  <a:cubicBezTo>
                    <a:pt x="64" y="64"/>
                    <a:pt x="64" y="64"/>
                    <a:pt x="64" y="65"/>
                  </a:cubicBezTo>
                  <a:cubicBezTo>
                    <a:pt x="65" y="65"/>
                    <a:pt x="66" y="65"/>
                    <a:pt x="66" y="66"/>
                  </a:cubicBezTo>
                  <a:cubicBezTo>
                    <a:pt x="67" y="66"/>
                    <a:pt x="67" y="67"/>
                    <a:pt x="68" y="67"/>
                  </a:cubicBezTo>
                  <a:cubicBezTo>
                    <a:pt x="68" y="67"/>
                    <a:pt x="69" y="69"/>
                    <a:pt x="69" y="69"/>
                  </a:cubicBezTo>
                  <a:cubicBezTo>
                    <a:pt x="69" y="70"/>
                    <a:pt x="69" y="70"/>
                    <a:pt x="70" y="70"/>
                  </a:cubicBezTo>
                  <a:cubicBezTo>
                    <a:pt x="70" y="70"/>
                    <a:pt x="71" y="71"/>
                    <a:pt x="71" y="72"/>
                  </a:cubicBezTo>
                  <a:cubicBezTo>
                    <a:pt x="71" y="72"/>
                    <a:pt x="73" y="74"/>
                    <a:pt x="73" y="74"/>
                  </a:cubicBezTo>
                  <a:cubicBezTo>
                    <a:pt x="73" y="74"/>
                    <a:pt x="74" y="75"/>
                    <a:pt x="74" y="74"/>
                  </a:cubicBezTo>
                  <a:cubicBezTo>
                    <a:pt x="74" y="74"/>
                    <a:pt x="74" y="74"/>
                    <a:pt x="74" y="75"/>
                  </a:cubicBezTo>
                  <a:cubicBezTo>
                    <a:pt x="74" y="75"/>
                    <a:pt x="74" y="75"/>
                    <a:pt x="75" y="76"/>
                  </a:cubicBezTo>
                  <a:cubicBezTo>
                    <a:pt x="75" y="76"/>
                    <a:pt x="75" y="76"/>
                    <a:pt x="76" y="77"/>
                  </a:cubicBezTo>
                  <a:cubicBezTo>
                    <a:pt x="76" y="77"/>
                    <a:pt x="77" y="78"/>
                    <a:pt x="77" y="79"/>
                  </a:cubicBezTo>
                  <a:cubicBezTo>
                    <a:pt x="77" y="79"/>
                    <a:pt x="77" y="80"/>
                    <a:pt x="77" y="80"/>
                  </a:cubicBezTo>
                  <a:cubicBezTo>
                    <a:pt x="77" y="81"/>
                    <a:pt x="77" y="81"/>
                    <a:pt x="77" y="82"/>
                  </a:cubicBezTo>
                  <a:cubicBezTo>
                    <a:pt x="77" y="82"/>
                    <a:pt x="78" y="83"/>
                    <a:pt x="78" y="83"/>
                  </a:cubicBezTo>
                  <a:cubicBezTo>
                    <a:pt x="78" y="84"/>
                    <a:pt x="79" y="84"/>
                    <a:pt x="79" y="85"/>
                  </a:cubicBezTo>
                  <a:cubicBezTo>
                    <a:pt x="79" y="85"/>
                    <a:pt x="80" y="86"/>
                    <a:pt x="80" y="86"/>
                  </a:cubicBezTo>
                  <a:cubicBezTo>
                    <a:pt x="80" y="87"/>
                    <a:pt x="80" y="88"/>
                    <a:pt x="80" y="88"/>
                  </a:cubicBezTo>
                  <a:cubicBezTo>
                    <a:pt x="79" y="89"/>
                    <a:pt x="79" y="89"/>
                    <a:pt x="78" y="89"/>
                  </a:cubicBezTo>
                  <a:cubicBezTo>
                    <a:pt x="78" y="90"/>
                    <a:pt x="78" y="90"/>
                    <a:pt x="78" y="90"/>
                  </a:cubicBezTo>
                  <a:cubicBezTo>
                    <a:pt x="78" y="91"/>
                    <a:pt x="78" y="91"/>
                    <a:pt x="79" y="91"/>
                  </a:cubicBezTo>
                  <a:cubicBezTo>
                    <a:pt x="80" y="91"/>
                    <a:pt x="80" y="92"/>
                    <a:pt x="79" y="92"/>
                  </a:cubicBezTo>
                  <a:cubicBezTo>
                    <a:pt x="79" y="92"/>
                    <a:pt x="79" y="92"/>
                    <a:pt x="78" y="92"/>
                  </a:cubicBezTo>
                  <a:cubicBezTo>
                    <a:pt x="78" y="92"/>
                    <a:pt x="77" y="92"/>
                    <a:pt x="77" y="93"/>
                  </a:cubicBezTo>
                  <a:cubicBezTo>
                    <a:pt x="77" y="93"/>
                    <a:pt x="77" y="94"/>
                    <a:pt x="77" y="94"/>
                  </a:cubicBezTo>
                  <a:cubicBezTo>
                    <a:pt x="78" y="94"/>
                    <a:pt x="78" y="95"/>
                    <a:pt x="78" y="95"/>
                  </a:cubicBezTo>
                  <a:cubicBezTo>
                    <a:pt x="78" y="95"/>
                    <a:pt x="78" y="96"/>
                    <a:pt x="78" y="96"/>
                  </a:cubicBezTo>
                  <a:cubicBezTo>
                    <a:pt x="78" y="97"/>
                    <a:pt x="80" y="98"/>
                    <a:pt x="80" y="98"/>
                  </a:cubicBezTo>
                  <a:cubicBezTo>
                    <a:pt x="80" y="98"/>
                    <a:pt x="81" y="99"/>
                    <a:pt x="81" y="100"/>
                  </a:cubicBezTo>
                  <a:cubicBezTo>
                    <a:pt x="81" y="100"/>
                    <a:pt x="82" y="101"/>
                    <a:pt x="83" y="101"/>
                  </a:cubicBezTo>
                  <a:cubicBezTo>
                    <a:pt x="83" y="102"/>
                    <a:pt x="84" y="102"/>
                    <a:pt x="85" y="102"/>
                  </a:cubicBezTo>
                  <a:cubicBezTo>
                    <a:pt x="86" y="102"/>
                    <a:pt x="86" y="103"/>
                    <a:pt x="86" y="103"/>
                  </a:cubicBezTo>
                  <a:cubicBezTo>
                    <a:pt x="86" y="103"/>
                    <a:pt x="87" y="103"/>
                    <a:pt x="87" y="103"/>
                  </a:cubicBezTo>
                  <a:cubicBezTo>
                    <a:pt x="88" y="104"/>
                    <a:pt x="89" y="104"/>
                    <a:pt x="89" y="104"/>
                  </a:cubicBezTo>
                  <a:cubicBezTo>
                    <a:pt x="89" y="104"/>
                    <a:pt x="90" y="105"/>
                    <a:pt x="90" y="105"/>
                  </a:cubicBezTo>
                  <a:cubicBezTo>
                    <a:pt x="90" y="106"/>
                    <a:pt x="91" y="107"/>
                    <a:pt x="91" y="107"/>
                  </a:cubicBezTo>
                  <a:cubicBezTo>
                    <a:pt x="91" y="107"/>
                    <a:pt x="92" y="108"/>
                    <a:pt x="92" y="108"/>
                  </a:cubicBezTo>
                  <a:cubicBezTo>
                    <a:pt x="93" y="108"/>
                    <a:pt x="94" y="109"/>
                    <a:pt x="94" y="109"/>
                  </a:cubicBezTo>
                  <a:cubicBezTo>
                    <a:pt x="95" y="109"/>
                    <a:pt x="98" y="110"/>
                    <a:pt x="99" y="110"/>
                  </a:cubicBezTo>
                  <a:cubicBezTo>
                    <a:pt x="99" y="110"/>
                    <a:pt x="100" y="110"/>
                    <a:pt x="100" y="110"/>
                  </a:cubicBezTo>
                  <a:cubicBezTo>
                    <a:pt x="101" y="110"/>
                    <a:pt x="101" y="110"/>
                    <a:pt x="102" y="110"/>
                  </a:cubicBezTo>
                  <a:cubicBezTo>
                    <a:pt x="102" y="111"/>
                    <a:pt x="103" y="111"/>
                    <a:pt x="103" y="111"/>
                  </a:cubicBezTo>
                  <a:cubicBezTo>
                    <a:pt x="103" y="112"/>
                    <a:pt x="106" y="114"/>
                    <a:pt x="106" y="114"/>
                  </a:cubicBezTo>
                  <a:cubicBezTo>
                    <a:pt x="106" y="114"/>
                    <a:pt x="107" y="115"/>
                    <a:pt x="108" y="115"/>
                  </a:cubicBezTo>
                  <a:cubicBezTo>
                    <a:pt x="109" y="116"/>
                    <a:pt x="110" y="116"/>
                    <a:pt x="111" y="116"/>
                  </a:cubicBezTo>
                  <a:cubicBezTo>
                    <a:pt x="111" y="116"/>
                    <a:pt x="112" y="117"/>
                    <a:pt x="113" y="117"/>
                  </a:cubicBezTo>
                  <a:cubicBezTo>
                    <a:pt x="113" y="117"/>
                    <a:pt x="114" y="117"/>
                    <a:pt x="114" y="117"/>
                  </a:cubicBezTo>
                  <a:cubicBezTo>
                    <a:pt x="114" y="118"/>
                    <a:pt x="115" y="118"/>
                    <a:pt x="116" y="118"/>
                  </a:cubicBezTo>
                  <a:cubicBezTo>
                    <a:pt x="116" y="119"/>
                    <a:pt x="117" y="119"/>
                    <a:pt x="117" y="119"/>
                  </a:cubicBezTo>
                  <a:cubicBezTo>
                    <a:pt x="118" y="119"/>
                    <a:pt x="119" y="119"/>
                    <a:pt x="120" y="119"/>
                  </a:cubicBezTo>
                  <a:cubicBezTo>
                    <a:pt x="120" y="120"/>
                    <a:pt x="121" y="120"/>
                    <a:pt x="121" y="120"/>
                  </a:cubicBezTo>
                  <a:cubicBezTo>
                    <a:pt x="122" y="120"/>
                    <a:pt x="123" y="120"/>
                    <a:pt x="123" y="120"/>
                  </a:cubicBezTo>
                  <a:cubicBezTo>
                    <a:pt x="123" y="120"/>
                    <a:pt x="123" y="121"/>
                    <a:pt x="123" y="121"/>
                  </a:cubicBezTo>
                  <a:cubicBezTo>
                    <a:pt x="124" y="121"/>
                    <a:pt x="124" y="122"/>
                    <a:pt x="125" y="122"/>
                  </a:cubicBezTo>
                  <a:cubicBezTo>
                    <a:pt x="125" y="122"/>
                    <a:pt x="125" y="122"/>
                    <a:pt x="126" y="122"/>
                  </a:cubicBezTo>
                  <a:cubicBezTo>
                    <a:pt x="126" y="122"/>
                    <a:pt x="127" y="123"/>
                    <a:pt x="127" y="123"/>
                  </a:cubicBezTo>
                  <a:cubicBezTo>
                    <a:pt x="128" y="123"/>
                    <a:pt x="128" y="123"/>
                    <a:pt x="128" y="123"/>
                  </a:cubicBezTo>
                  <a:cubicBezTo>
                    <a:pt x="129" y="124"/>
                    <a:pt x="130" y="124"/>
                    <a:pt x="130" y="124"/>
                  </a:cubicBezTo>
                  <a:cubicBezTo>
                    <a:pt x="131" y="124"/>
                    <a:pt x="132" y="124"/>
                    <a:pt x="132" y="124"/>
                  </a:cubicBezTo>
                  <a:cubicBezTo>
                    <a:pt x="133" y="125"/>
                    <a:pt x="134" y="125"/>
                    <a:pt x="135" y="125"/>
                  </a:cubicBezTo>
                  <a:cubicBezTo>
                    <a:pt x="135" y="126"/>
                    <a:pt x="136" y="126"/>
                    <a:pt x="136" y="126"/>
                  </a:cubicBezTo>
                  <a:cubicBezTo>
                    <a:pt x="137" y="126"/>
                    <a:pt x="138" y="126"/>
                    <a:pt x="139" y="126"/>
                  </a:cubicBezTo>
                  <a:cubicBezTo>
                    <a:pt x="139" y="126"/>
                    <a:pt x="140" y="126"/>
                    <a:pt x="140" y="126"/>
                  </a:cubicBezTo>
                  <a:cubicBezTo>
                    <a:pt x="141" y="126"/>
                    <a:pt x="141" y="125"/>
                    <a:pt x="141" y="125"/>
                  </a:cubicBezTo>
                  <a:cubicBezTo>
                    <a:pt x="142" y="125"/>
                    <a:pt x="143" y="125"/>
                    <a:pt x="143" y="125"/>
                  </a:cubicBezTo>
                  <a:cubicBezTo>
                    <a:pt x="143" y="125"/>
                    <a:pt x="145" y="124"/>
                    <a:pt x="145" y="124"/>
                  </a:cubicBezTo>
                  <a:cubicBezTo>
                    <a:pt x="145" y="124"/>
                    <a:pt x="146" y="123"/>
                    <a:pt x="146" y="123"/>
                  </a:cubicBezTo>
                  <a:cubicBezTo>
                    <a:pt x="146" y="123"/>
                    <a:pt x="147" y="123"/>
                    <a:pt x="148" y="123"/>
                  </a:cubicBezTo>
                  <a:cubicBezTo>
                    <a:pt x="148" y="123"/>
                    <a:pt x="149" y="123"/>
                    <a:pt x="150" y="123"/>
                  </a:cubicBezTo>
                  <a:cubicBezTo>
                    <a:pt x="150" y="122"/>
                    <a:pt x="149" y="122"/>
                    <a:pt x="149" y="122"/>
                  </a:cubicBezTo>
                  <a:cubicBezTo>
                    <a:pt x="149" y="122"/>
                    <a:pt x="148" y="122"/>
                    <a:pt x="148" y="122"/>
                  </a:cubicBezTo>
                  <a:cubicBezTo>
                    <a:pt x="148" y="122"/>
                    <a:pt x="149" y="121"/>
                    <a:pt x="149" y="121"/>
                  </a:cubicBezTo>
                  <a:cubicBezTo>
                    <a:pt x="149" y="121"/>
                    <a:pt x="149" y="121"/>
                    <a:pt x="150" y="121"/>
                  </a:cubicBezTo>
                  <a:cubicBezTo>
                    <a:pt x="150" y="122"/>
                    <a:pt x="150" y="121"/>
                    <a:pt x="150" y="122"/>
                  </a:cubicBezTo>
                  <a:cubicBezTo>
                    <a:pt x="151" y="122"/>
                    <a:pt x="151" y="122"/>
                    <a:pt x="151" y="122"/>
                  </a:cubicBezTo>
                  <a:cubicBezTo>
                    <a:pt x="151" y="122"/>
                    <a:pt x="152" y="123"/>
                    <a:pt x="152" y="123"/>
                  </a:cubicBezTo>
                  <a:cubicBezTo>
                    <a:pt x="152" y="122"/>
                    <a:pt x="152" y="122"/>
                    <a:pt x="153" y="122"/>
                  </a:cubicBezTo>
                  <a:cubicBezTo>
                    <a:pt x="153" y="122"/>
                    <a:pt x="154" y="123"/>
                    <a:pt x="154" y="123"/>
                  </a:cubicBezTo>
                  <a:cubicBezTo>
                    <a:pt x="154" y="123"/>
                    <a:pt x="154" y="123"/>
                    <a:pt x="154" y="123"/>
                  </a:cubicBezTo>
                  <a:cubicBezTo>
                    <a:pt x="154" y="123"/>
                    <a:pt x="155" y="123"/>
                    <a:pt x="155" y="123"/>
                  </a:cubicBezTo>
                  <a:cubicBezTo>
                    <a:pt x="155" y="123"/>
                    <a:pt x="155" y="123"/>
                    <a:pt x="155" y="123"/>
                  </a:cubicBezTo>
                  <a:cubicBezTo>
                    <a:pt x="156" y="123"/>
                    <a:pt x="156" y="124"/>
                    <a:pt x="156" y="124"/>
                  </a:cubicBezTo>
                  <a:cubicBezTo>
                    <a:pt x="156" y="124"/>
                    <a:pt x="157" y="125"/>
                    <a:pt x="157" y="125"/>
                  </a:cubicBezTo>
                  <a:cubicBezTo>
                    <a:pt x="157" y="125"/>
                    <a:pt x="157" y="125"/>
                    <a:pt x="157" y="125"/>
                  </a:cubicBezTo>
                  <a:cubicBezTo>
                    <a:pt x="157" y="125"/>
                    <a:pt x="158" y="126"/>
                    <a:pt x="158" y="126"/>
                  </a:cubicBezTo>
                  <a:cubicBezTo>
                    <a:pt x="159" y="126"/>
                    <a:pt x="161" y="128"/>
                    <a:pt x="162" y="129"/>
                  </a:cubicBezTo>
                  <a:cubicBezTo>
                    <a:pt x="162" y="129"/>
                    <a:pt x="163" y="130"/>
                    <a:pt x="163" y="130"/>
                  </a:cubicBezTo>
                  <a:cubicBezTo>
                    <a:pt x="163" y="131"/>
                    <a:pt x="164" y="132"/>
                    <a:pt x="165" y="132"/>
                  </a:cubicBezTo>
                  <a:cubicBezTo>
                    <a:pt x="165" y="133"/>
                    <a:pt x="166" y="133"/>
                    <a:pt x="167" y="134"/>
                  </a:cubicBezTo>
                  <a:cubicBezTo>
                    <a:pt x="167" y="133"/>
                    <a:pt x="167" y="133"/>
                    <a:pt x="167" y="133"/>
                  </a:cubicBezTo>
                  <a:cubicBezTo>
                    <a:pt x="167" y="131"/>
                    <a:pt x="167" y="131"/>
                    <a:pt x="167" y="131"/>
                  </a:cubicBezTo>
                  <a:cubicBezTo>
                    <a:pt x="168" y="130"/>
                    <a:pt x="168" y="130"/>
                    <a:pt x="168" y="130"/>
                  </a:cubicBezTo>
                  <a:cubicBezTo>
                    <a:pt x="167" y="129"/>
                    <a:pt x="167" y="129"/>
                    <a:pt x="167" y="129"/>
                  </a:cubicBezTo>
                  <a:cubicBezTo>
                    <a:pt x="167" y="129"/>
                    <a:pt x="167" y="129"/>
                    <a:pt x="167" y="129"/>
                  </a:cubicBezTo>
                  <a:cubicBezTo>
                    <a:pt x="170" y="123"/>
                    <a:pt x="170" y="123"/>
                    <a:pt x="170" y="123"/>
                  </a:cubicBezTo>
                  <a:cubicBezTo>
                    <a:pt x="179" y="123"/>
                    <a:pt x="179" y="123"/>
                    <a:pt x="179" y="123"/>
                  </a:cubicBezTo>
                  <a:cubicBezTo>
                    <a:pt x="179" y="122"/>
                    <a:pt x="179" y="122"/>
                    <a:pt x="179" y="122"/>
                  </a:cubicBezTo>
                  <a:cubicBezTo>
                    <a:pt x="179" y="121"/>
                    <a:pt x="179" y="121"/>
                    <a:pt x="179" y="121"/>
                  </a:cubicBezTo>
                  <a:cubicBezTo>
                    <a:pt x="179" y="121"/>
                    <a:pt x="179" y="121"/>
                    <a:pt x="179" y="121"/>
                  </a:cubicBezTo>
                  <a:cubicBezTo>
                    <a:pt x="178" y="121"/>
                    <a:pt x="178" y="121"/>
                    <a:pt x="178" y="121"/>
                  </a:cubicBezTo>
                  <a:cubicBezTo>
                    <a:pt x="177" y="120"/>
                    <a:pt x="177" y="120"/>
                    <a:pt x="177" y="120"/>
                  </a:cubicBezTo>
                  <a:cubicBezTo>
                    <a:pt x="177" y="119"/>
                    <a:pt x="177" y="119"/>
                    <a:pt x="177" y="119"/>
                  </a:cubicBezTo>
                  <a:cubicBezTo>
                    <a:pt x="175" y="118"/>
                    <a:pt x="175" y="118"/>
                    <a:pt x="175" y="118"/>
                  </a:cubicBezTo>
                  <a:cubicBezTo>
                    <a:pt x="175" y="118"/>
                    <a:pt x="175" y="117"/>
                    <a:pt x="174" y="117"/>
                  </a:cubicBezTo>
                  <a:cubicBezTo>
                    <a:pt x="174" y="117"/>
                    <a:pt x="173" y="116"/>
                    <a:pt x="173" y="116"/>
                  </a:cubicBezTo>
                  <a:cubicBezTo>
                    <a:pt x="172" y="116"/>
                    <a:pt x="172" y="116"/>
                    <a:pt x="172" y="116"/>
                  </a:cubicBezTo>
                  <a:cubicBezTo>
                    <a:pt x="172" y="115"/>
                    <a:pt x="172" y="115"/>
                    <a:pt x="172" y="115"/>
                  </a:cubicBezTo>
                  <a:cubicBezTo>
                    <a:pt x="175" y="115"/>
                    <a:pt x="175" y="115"/>
                    <a:pt x="175" y="115"/>
                  </a:cubicBezTo>
                  <a:cubicBezTo>
                    <a:pt x="175" y="111"/>
                    <a:pt x="175" y="111"/>
                    <a:pt x="175" y="111"/>
                  </a:cubicBezTo>
                  <a:cubicBezTo>
                    <a:pt x="187" y="111"/>
                    <a:pt x="187" y="111"/>
                    <a:pt x="187" y="111"/>
                  </a:cubicBezTo>
                  <a:cubicBezTo>
                    <a:pt x="187" y="110"/>
                    <a:pt x="187" y="110"/>
                    <a:pt x="187" y="110"/>
                  </a:cubicBezTo>
                  <a:cubicBezTo>
                    <a:pt x="187" y="110"/>
                    <a:pt x="188" y="110"/>
                    <a:pt x="188" y="110"/>
                  </a:cubicBezTo>
                  <a:cubicBezTo>
                    <a:pt x="188" y="110"/>
                    <a:pt x="189" y="111"/>
                    <a:pt x="189" y="111"/>
                  </a:cubicBezTo>
                  <a:cubicBezTo>
                    <a:pt x="192" y="108"/>
                    <a:pt x="192" y="108"/>
                    <a:pt x="192" y="108"/>
                  </a:cubicBezTo>
                  <a:cubicBezTo>
                    <a:pt x="192" y="106"/>
                    <a:pt x="192" y="106"/>
                    <a:pt x="192" y="106"/>
                  </a:cubicBezTo>
                  <a:cubicBezTo>
                    <a:pt x="193" y="106"/>
                    <a:pt x="193" y="106"/>
                    <a:pt x="193" y="106"/>
                  </a:cubicBezTo>
                  <a:cubicBezTo>
                    <a:pt x="194" y="106"/>
                    <a:pt x="194" y="105"/>
                    <a:pt x="194" y="105"/>
                  </a:cubicBezTo>
                  <a:cubicBezTo>
                    <a:pt x="194" y="105"/>
                    <a:pt x="194" y="104"/>
                    <a:pt x="195" y="104"/>
                  </a:cubicBezTo>
                  <a:cubicBezTo>
                    <a:pt x="195" y="104"/>
                    <a:pt x="195" y="105"/>
                    <a:pt x="195" y="105"/>
                  </a:cubicBezTo>
                  <a:cubicBezTo>
                    <a:pt x="195" y="105"/>
                    <a:pt x="195" y="105"/>
                    <a:pt x="195" y="105"/>
                  </a:cubicBezTo>
                  <a:cubicBezTo>
                    <a:pt x="195" y="106"/>
                    <a:pt x="195" y="106"/>
                    <a:pt x="195" y="106"/>
                  </a:cubicBezTo>
                  <a:cubicBezTo>
                    <a:pt x="195" y="106"/>
                    <a:pt x="195" y="107"/>
                    <a:pt x="195" y="107"/>
                  </a:cubicBezTo>
                  <a:cubicBezTo>
                    <a:pt x="196" y="107"/>
                    <a:pt x="196" y="107"/>
                    <a:pt x="196" y="107"/>
                  </a:cubicBezTo>
                  <a:cubicBezTo>
                    <a:pt x="196" y="107"/>
                    <a:pt x="196" y="107"/>
                    <a:pt x="196" y="107"/>
                  </a:cubicBezTo>
                  <a:cubicBezTo>
                    <a:pt x="196" y="108"/>
                    <a:pt x="196" y="108"/>
                    <a:pt x="196" y="109"/>
                  </a:cubicBezTo>
                  <a:cubicBezTo>
                    <a:pt x="196" y="109"/>
                    <a:pt x="196" y="109"/>
                    <a:pt x="196" y="109"/>
                  </a:cubicBezTo>
                  <a:cubicBezTo>
                    <a:pt x="196" y="109"/>
                    <a:pt x="196" y="109"/>
                    <a:pt x="196" y="109"/>
                  </a:cubicBezTo>
                  <a:cubicBezTo>
                    <a:pt x="196" y="109"/>
                    <a:pt x="196" y="109"/>
                    <a:pt x="196" y="109"/>
                  </a:cubicBezTo>
                  <a:cubicBezTo>
                    <a:pt x="196" y="108"/>
                    <a:pt x="197" y="107"/>
                    <a:pt x="197" y="106"/>
                  </a:cubicBezTo>
                  <a:cubicBezTo>
                    <a:pt x="197" y="105"/>
                    <a:pt x="197" y="105"/>
                    <a:pt x="197" y="105"/>
                  </a:cubicBezTo>
                  <a:cubicBezTo>
                    <a:pt x="197" y="105"/>
                    <a:pt x="197" y="105"/>
                    <a:pt x="197" y="105"/>
                  </a:cubicBezTo>
                  <a:cubicBezTo>
                    <a:pt x="198" y="104"/>
                    <a:pt x="198" y="104"/>
                    <a:pt x="198" y="104"/>
                  </a:cubicBezTo>
                  <a:cubicBezTo>
                    <a:pt x="198" y="104"/>
                    <a:pt x="198" y="103"/>
                    <a:pt x="198" y="103"/>
                  </a:cubicBezTo>
                  <a:cubicBezTo>
                    <a:pt x="198" y="103"/>
                    <a:pt x="198" y="103"/>
                    <a:pt x="198" y="103"/>
                  </a:cubicBezTo>
                  <a:cubicBezTo>
                    <a:pt x="198" y="103"/>
                    <a:pt x="198" y="102"/>
                    <a:pt x="198" y="102"/>
                  </a:cubicBezTo>
                  <a:cubicBezTo>
                    <a:pt x="198" y="102"/>
                    <a:pt x="198" y="102"/>
                    <a:pt x="198" y="102"/>
                  </a:cubicBezTo>
                  <a:cubicBezTo>
                    <a:pt x="198" y="101"/>
                    <a:pt x="198" y="101"/>
                    <a:pt x="199" y="101"/>
                  </a:cubicBezTo>
                  <a:cubicBezTo>
                    <a:pt x="199" y="101"/>
                    <a:pt x="199" y="101"/>
                    <a:pt x="199" y="101"/>
                  </a:cubicBezTo>
                  <a:cubicBezTo>
                    <a:pt x="199" y="101"/>
                    <a:pt x="199" y="101"/>
                    <a:pt x="199" y="101"/>
                  </a:cubicBezTo>
                  <a:cubicBezTo>
                    <a:pt x="199" y="101"/>
                    <a:pt x="198" y="101"/>
                    <a:pt x="198" y="101"/>
                  </a:cubicBezTo>
                  <a:cubicBezTo>
                    <a:pt x="198" y="101"/>
                    <a:pt x="198" y="101"/>
                    <a:pt x="198" y="101"/>
                  </a:cubicBezTo>
                  <a:cubicBezTo>
                    <a:pt x="198" y="101"/>
                    <a:pt x="198" y="101"/>
                    <a:pt x="198" y="101"/>
                  </a:cubicBezTo>
                  <a:cubicBezTo>
                    <a:pt x="198" y="101"/>
                    <a:pt x="198" y="101"/>
                    <a:pt x="198" y="102"/>
                  </a:cubicBezTo>
                  <a:cubicBezTo>
                    <a:pt x="198" y="102"/>
                    <a:pt x="197" y="102"/>
                    <a:pt x="197" y="101"/>
                  </a:cubicBezTo>
                  <a:cubicBezTo>
                    <a:pt x="197" y="101"/>
                    <a:pt x="197" y="101"/>
                    <a:pt x="197" y="101"/>
                  </a:cubicBezTo>
                  <a:cubicBezTo>
                    <a:pt x="197" y="101"/>
                    <a:pt x="197" y="101"/>
                    <a:pt x="197" y="101"/>
                  </a:cubicBezTo>
                  <a:cubicBezTo>
                    <a:pt x="197" y="101"/>
                    <a:pt x="198" y="101"/>
                    <a:pt x="198" y="101"/>
                  </a:cubicBezTo>
                  <a:cubicBezTo>
                    <a:pt x="198" y="100"/>
                    <a:pt x="198" y="100"/>
                    <a:pt x="198" y="100"/>
                  </a:cubicBezTo>
                  <a:cubicBezTo>
                    <a:pt x="198" y="100"/>
                    <a:pt x="198" y="100"/>
                    <a:pt x="199" y="100"/>
                  </a:cubicBezTo>
                  <a:cubicBezTo>
                    <a:pt x="199" y="100"/>
                    <a:pt x="199" y="100"/>
                    <a:pt x="199" y="99"/>
                  </a:cubicBezTo>
                  <a:cubicBezTo>
                    <a:pt x="199" y="99"/>
                    <a:pt x="199" y="99"/>
                    <a:pt x="199" y="99"/>
                  </a:cubicBezTo>
                  <a:cubicBezTo>
                    <a:pt x="199" y="99"/>
                    <a:pt x="199" y="99"/>
                    <a:pt x="199" y="99"/>
                  </a:cubicBezTo>
                  <a:cubicBezTo>
                    <a:pt x="199" y="99"/>
                    <a:pt x="199" y="99"/>
                    <a:pt x="198" y="99"/>
                  </a:cubicBezTo>
                  <a:cubicBezTo>
                    <a:pt x="198" y="99"/>
                    <a:pt x="198" y="99"/>
                    <a:pt x="198" y="99"/>
                  </a:cubicBezTo>
                  <a:cubicBezTo>
                    <a:pt x="197" y="99"/>
                    <a:pt x="197" y="99"/>
                    <a:pt x="197" y="99"/>
                  </a:cubicBezTo>
                  <a:cubicBezTo>
                    <a:pt x="197" y="99"/>
                    <a:pt x="197" y="99"/>
                    <a:pt x="198" y="99"/>
                  </a:cubicBezTo>
                  <a:cubicBezTo>
                    <a:pt x="198" y="98"/>
                    <a:pt x="198" y="98"/>
                    <a:pt x="199" y="97"/>
                  </a:cubicBezTo>
                  <a:cubicBezTo>
                    <a:pt x="199" y="96"/>
                    <a:pt x="199" y="95"/>
                    <a:pt x="199" y="94"/>
                  </a:cubicBezTo>
                  <a:cubicBezTo>
                    <a:pt x="199" y="94"/>
                    <a:pt x="199" y="94"/>
                    <a:pt x="199" y="93"/>
                  </a:cubicBezTo>
                  <a:cubicBezTo>
                    <a:pt x="200" y="93"/>
                    <a:pt x="200" y="93"/>
                    <a:pt x="200" y="92"/>
                  </a:cubicBezTo>
                  <a:cubicBezTo>
                    <a:pt x="201" y="92"/>
                    <a:pt x="201" y="92"/>
                    <a:pt x="202" y="91"/>
                  </a:cubicBezTo>
                  <a:cubicBezTo>
                    <a:pt x="202" y="90"/>
                    <a:pt x="203" y="89"/>
                    <a:pt x="203" y="88"/>
                  </a:cubicBezTo>
                  <a:cubicBezTo>
                    <a:pt x="203" y="88"/>
                    <a:pt x="203" y="88"/>
                    <a:pt x="203" y="88"/>
                  </a:cubicBezTo>
                  <a:cubicBezTo>
                    <a:pt x="203" y="88"/>
                    <a:pt x="203" y="87"/>
                    <a:pt x="203" y="87"/>
                  </a:cubicBezTo>
                  <a:cubicBezTo>
                    <a:pt x="203" y="87"/>
                    <a:pt x="203" y="86"/>
                    <a:pt x="202" y="85"/>
                  </a:cubicBezTo>
                  <a:cubicBezTo>
                    <a:pt x="202" y="85"/>
                    <a:pt x="202" y="85"/>
                    <a:pt x="202" y="85"/>
                  </a:cubicBezTo>
                  <a:cubicBezTo>
                    <a:pt x="201" y="85"/>
                    <a:pt x="201" y="85"/>
                    <a:pt x="201" y="85"/>
                  </a:cubicBezTo>
                  <a:cubicBezTo>
                    <a:pt x="200" y="86"/>
                    <a:pt x="199" y="85"/>
                    <a:pt x="199" y="85"/>
                  </a:cubicBezTo>
                  <a:cubicBezTo>
                    <a:pt x="198" y="85"/>
                    <a:pt x="197" y="85"/>
                    <a:pt x="196" y="85"/>
                  </a:cubicBezTo>
                  <a:cubicBezTo>
                    <a:pt x="195" y="84"/>
                    <a:pt x="194" y="84"/>
                    <a:pt x="193" y="85"/>
                  </a:cubicBezTo>
                  <a:cubicBezTo>
                    <a:pt x="192" y="85"/>
                    <a:pt x="191" y="85"/>
                    <a:pt x="189" y="86"/>
                  </a:cubicBezTo>
                  <a:cubicBezTo>
                    <a:pt x="188" y="86"/>
                    <a:pt x="187" y="86"/>
                    <a:pt x="186" y="86"/>
                  </a:cubicBezTo>
                  <a:cubicBezTo>
                    <a:pt x="185" y="87"/>
                    <a:pt x="184" y="87"/>
                    <a:pt x="182" y="87"/>
                  </a:cubicBezTo>
                  <a:cubicBezTo>
                    <a:pt x="181" y="87"/>
                    <a:pt x="180" y="88"/>
                    <a:pt x="180" y="88"/>
                  </a:cubicBezTo>
                  <a:cubicBezTo>
                    <a:pt x="179" y="89"/>
                    <a:pt x="179" y="90"/>
                    <a:pt x="179" y="90"/>
                  </a:cubicBezTo>
                  <a:cubicBezTo>
                    <a:pt x="179" y="92"/>
                    <a:pt x="178" y="94"/>
                    <a:pt x="179" y="95"/>
                  </a:cubicBezTo>
                  <a:cubicBezTo>
                    <a:pt x="179" y="96"/>
                    <a:pt x="179" y="96"/>
                    <a:pt x="179" y="96"/>
                  </a:cubicBezTo>
                  <a:cubicBezTo>
                    <a:pt x="179" y="96"/>
                    <a:pt x="178" y="97"/>
                    <a:pt x="178" y="97"/>
                  </a:cubicBezTo>
                  <a:cubicBezTo>
                    <a:pt x="177" y="98"/>
                    <a:pt x="177" y="99"/>
                    <a:pt x="177" y="100"/>
                  </a:cubicBezTo>
                  <a:cubicBezTo>
                    <a:pt x="176" y="101"/>
                    <a:pt x="175" y="102"/>
                    <a:pt x="174" y="103"/>
                  </a:cubicBezTo>
                  <a:cubicBezTo>
                    <a:pt x="174" y="103"/>
                    <a:pt x="173" y="103"/>
                    <a:pt x="173" y="103"/>
                  </a:cubicBezTo>
                  <a:cubicBezTo>
                    <a:pt x="173" y="104"/>
                    <a:pt x="173" y="104"/>
                    <a:pt x="173" y="105"/>
                  </a:cubicBezTo>
                  <a:cubicBezTo>
                    <a:pt x="173" y="105"/>
                    <a:pt x="173" y="105"/>
                    <a:pt x="173" y="105"/>
                  </a:cubicBezTo>
                  <a:cubicBezTo>
                    <a:pt x="174" y="105"/>
                    <a:pt x="173" y="106"/>
                    <a:pt x="173" y="106"/>
                  </a:cubicBezTo>
                  <a:cubicBezTo>
                    <a:pt x="172" y="107"/>
                    <a:pt x="170" y="107"/>
                    <a:pt x="169" y="106"/>
                  </a:cubicBezTo>
                  <a:cubicBezTo>
                    <a:pt x="169" y="106"/>
                    <a:pt x="169" y="105"/>
                    <a:pt x="169" y="105"/>
                  </a:cubicBezTo>
                  <a:cubicBezTo>
                    <a:pt x="169" y="105"/>
                    <a:pt x="169" y="105"/>
                    <a:pt x="169" y="105"/>
                  </a:cubicBezTo>
                  <a:cubicBezTo>
                    <a:pt x="168" y="105"/>
                    <a:pt x="167" y="106"/>
                    <a:pt x="167" y="105"/>
                  </a:cubicBezTo>
                  <a:cubicBezTo>
                    <a:pt x="165" y="105"/>
                    <a:pt x="163" y="107"/>
                    <a:pt x="162" y="107"/>
                  </a:cubicBezTo>
                  <a:cubicBezTo>
                    <a:pt x="160" y="107"/>
                    <a:pt x="159" y="107"/>
                    <a:pt x="158" y="107"/>
                  </a:cubicBezTo>
                  <a:cubicBezTo>
                    <a:pt x="158" y="108"/>
                    <a:pt x="157" y="108"/>
                    <a:pt x="157" y="108"/>
                  </a:cubicBezTo>
                  <a:cubicBezTo>
                    <a:pt x="156" y="108"/>
                    <a:pt x="156" y="108"/>
                    <a:pt x="155" y="108"/>
                  </a:cubicBezTo>
                  <a:cubicBezTo>
                    <a:pt x="155" y="108"/>
                    <a:pt x="154" y="109"/>
                    <a:pt x="153" y="109"/>
                  </a:cubicBezTo>
                  <a:cubicBezTo>
                    <a:pt x="152" y="109"/>
                    <a:pt x="151" y="109"/>
                    <a:pt x="151" y="108"/>
                  </a:cubicBezTo>
                  <a:cubicBezTo>
                    <a:pt x="151" y="108"/>
                    <a:pt x="151" y="108"/>
                    <a:pt x="150" y="107"/>
                  </a:cubicBezTo>
                  <a:cubicBezTo>
                    <a:pt x="150" y="107"/>
                    <a:pt x="149" y="106"/>
                    <a:pt x="148" y="106"/>
                  </a:cubicBezTo>
                  <a:cubicBezTo>
                    <a:pt x="148" y="106"/>
                    <a:pt x="147" y="105"/>
                    <a:pt x="147" y="105"/>
                  </a:cubicBezTo>
                  <a:cubicBezTo>
                    <a:pt x="146" y="105"/>
                    <a:pt x="145" y="105"/>
                    <a:pt x="144" y="105"/>
                  </a:cubicBezTo>
                  <a:cubicBezTo>
                    <a:pt x="143" y="105"/>
                    <a:pt x="143" y="104"/>
                    <a:pt x="143" y="104"/>
                  </a:cubicBezTo>
                  <a:cubicBezTo>
                    <a:pt x="141" y="102"/>
                    <a:pt x="140" y="101"/>
                    <a:pt x="139" y="99"/>
                  </a:cubicBezTo>
                  <a:cubicBezTo>
                    <a:pt x="139" y="98"/>
                    <a:pt x="139" y="97"/>
                    <a:pt x="138" y="96"/>
                  </a:cubicBezTo>
                  <a:cubicBezTo>
                    <a:pt x="137" y="95"/>
                    <a:pt x="136" y="94"/>
                    <a:pt x="136" y="93"/>
                  </a:cubicBezTo>
                  <a:cubicBezTo>
                    <a:pt x="135" y="93"/>
                    <a:pt x="135" y="92"/>
                    <a:pt x="134" y="92"/>
                  </a:cubicBezTo>
                  <a:cubicBezTo>
                    <a:pt x="134" y="92"/>
                    <a:pt x="134" y="91"/>
                    <a:pt x="134" y="91"/>
                  </a:cubicBezTo>
                  <a:cubicBezTo>
                    <a:pt x="133" y="90"/>
                    <a:pt x="133" y="90"/>
                    <a:pt x="133" y="89"/>
                  </a:cubicBezTo>
                  <a:cubicBezTo>
                    <a:pt x="133" y="88"/>
                    <a:pt x="132" y="87"/>
                    <a:pt x="132" y="87"/>
                  </a:cubicBezTo>
                  <a:cubicBezTo>
                    <a:pt x="132" y="86"/>
                    <a:pt x="133" y="85"/>
                    <a:pt x="133" y="85"/>
                  </a:cubicBezTo>
                  <a:cubicBezTo>
                    <a:pt x="132" y="84"/>
                    <a:pt x="132" y="84"/>
                    <a:pt x="132" y="84"/>
                  </a:cubicBezTo>
                  <a:cubicBezTo>
                    <a:pt x="132" y="84"/>
                    <a:pt x="131" y="83"/>
                    <a:pt x="131" y="83"/>
                  </a:cubicBezTo>
                  <a:cubicBezTo>
                    <a:pt x="131" y="83"/>
                    <a:pt x="131" y="84"/>
                    <a:pt x="131" y="84"/>
                  </a:cubicBezTo>
                  <a:cubicBezTo>
                    <a:pt x="131" y="84"/>
                    <a:pt x="131" y="84"/>
                    <a:pt x="132" y="84"/>
                  </a:cubicBezTo>
                  <a:cubicBezTo>
                    <a:pt x="132" y="84"/>
                    <a:pt x="132" y="85"/>
                    <a:pt x="132" y="85"/>
                  </a:cubicBezTo>
                  <a:cubicBezTo>
                    <a:pt x="132" y="85"/>
                    <a:pt x="132" y="85"/>
                    <a:pt x="132" y="86"/>
                  </a:cubicBezTo>
                  <a:cubicBezTo>
                    <a:pt x="132" y="86"/>
                    <a:pt x="131" y="85"/>
                    <a:pt x="131" y="85"/>
                  </a:cubicBezTo>
                  <a:cubicBezTo>
                    <a:pt x="131" y="85"/>
                    <a:pt x="131" y="84"/>
                    <a:pt x="131" y="84"/>
                  </a:cubicBezTo>
                  <a:cubicBezTo>
                    <a:pt x="131" y="84"/>
                    <a:pt x="130" y="84"/>
                    <a:pt x="130" y="84"/>
                  </a:cubicBezTo>
                  <a:cubicBezTo>
                    <a:pt x="130" y="83"/>
                    <a:pt x="130" y="83"/>
                    <a:pt x="130" y="83"/>
                  </a:cubicBezTo>
                  <a:cubicBezTo>
                    <a:pt x="130" y="82"/>
                    <a:pt x="130" y="81"/>
                    <a:pt x="130" y="80"/>
                  </a:cubicBezTo>
                  <a:cubicBezTo>
                    <a:pt x="130" y="80"/>
                    <a:pt x="130" y="79"/>
                    <a:pt x="130" y="79"/>
                  </a:cubicBezTo>
                  <a:cubicBezTo>
                    <a:pt x="129" y="79"/>
                    <a:pt x="129" y="79"/>
                    <a:pt x="129" y="79"/>
                  </a:cubicBezTo>
                  <a:cubicBezTo>
                    <a:pt x="129" y="78"/>
                    <a:pt x="129" y="78"/>
                    <a:pt x="129" y="77"/>
                  </a:cubicBezTo>
                  <a:cubicBezTo>
                    <a:pt x="129" y="77"/>
                    <a:pt x="129" y="77"/>
                    <a:pt x="129" y="77"/>
                  </a:cubicBezTo>
                  <a:cubicBezTo>
                    <a:pt x="129" y="77"/>
                    <a:pt x="129" y="77"/>
                    <a:pt x="129" y="77"/>
                  </a:cubicBezTo>
                  <a:cubicBezTo>
                    <a:pt x="130" y="76"/>
                    <a:pt x="130" y="75"/>
                    <a:pt x="130" y="75"/>
                  </a:cubicBezTo>
                  <a:cubicBezTo>
                    <a:pt x="130" y="74"/>
                    <a:pt x="130" y="73"/>
                    <a:pt x="130" y="72"/>
                  </a:cubicBezTo>
                  <a:cubicBezTo>
                    <a:pt x="130" y="71"/>
                    <a:pt x="130" y="69"/>
                    <a:pt x="130" y="68"/>
                  </a:cubicBezTo>
                  <a:cubicBezTo>
                    <a:pt x="130" y="67"/>
                    <a:pt x="130" y="65"/>
                    <a:pt x="130" y="64"/>
                  </a:cubicBezTo>
                  <a:cubicBezTo>
                    <a:pt x="130" y="64"/>
                    <a:pt x="129" y="64"/>
                    <a:pt x="129" y="63"/>
                  </a:cubicBezTo>
                  <a:cubicBezTo>
                    <a:pt x="129" y="63"/>
                    <a:pt x="130" y="63"/>
                    <a:pt x="130" y="63"/>
                  </a:cubicBezTo>
                  <a:cubicBezTo>
                    <a:pt x="130" y="63"/>
                    <a:pt x="130" y="62"/>
                    <a:pt x="130" y="62"/>
                  </a:cubicBezTo>
                  <a:cubicBezTo>
                    <a:pt x="130" y="62"/>
                    <a:pt x="130" y="61"/>
                    <a:pt x="131" y="61"/>
                  </a:cubicBezTo>
                  <a:cubicBezTo>
                    <a:pt x="131" y="61"/>
                    <a:pt x="131" y="60"/>
                    <a:pt x="131" y="60"/>
                  </a:cubicBezTo>
                  <a:cubicBezTo>
                    <a:pt x="131" y="60"/>
                    <a:pt x="130" y="60"/>
                    <a:pt x="130" y="60"/>
                  </a:cubicBezTo>
                  <a:cubicBezTo>
                    <a:pt x="130" y="59"/>
                    <a:pt x="130" y="59"/>
                    <a:pt x="130" y="58"/>
                  </a:cubicBezTo>
                  <a:cubicBezTo>
                    <a:pt x="130" y="58"/>
                    <a:pt x="130" y="57"/>
                    <a:pt x="130" y="57"/>
                  </a:cubicBezTo>
                  <a:cubicBezTo>
                    <a:pt x="131" y="57"/>
                    <a:pt x="131" y="57"/>
                    <a:pt x="131" y="57"/>
                  </a:cubicBezTo>
                  <a:cubicBezTo>
                    <a:pt x="131" y="57"/>
                    <a:pt x="131" y="57"/>
                    <a:pt x="132" y="57"/>
                  </a:cubicBezTo>
                  <a:cubicBezTo>
                    <a:pt x="131" y="57"/>
                    <a:pt x="131" y="57"/>
                    <a:pt x="131" y="57"/>
                  </a:cubicBezTo>
                  <a:cubicBezTo>
                    <a:pt x="132" y="56"/>
                    <a:pt x="132" y="56"/>
                    <a:pt x="132" y="57"/>
                  </a:cubicBezTo>
                  <a:cubicBezTo>
                    <a:pt x="132" y="57"/>
                    <a:pt x="132" y="57"/>
                    <a:pt x="132" y="57"/>
                  </a:cubicBezTo>
                  <a:cubicBezTo>
                    <a:pt x="133" y="57"/>
                    <a:pt x="133" y="56"/>
                    <a:pt x="133" y="56"/>
                  </a:cubicBezTo>
                  <a:cubicBezTo>
                    <a:pt x="133" y="56"/>
                    <a:pt x="134" y="56"/>
                    <a:pt x="134" y="55"/>
                  </a:cubicBezTo>
                  <a:cubicBezTo>
                    <a:pt x="134" y="55"/>
                    <a:pt x="133" y="55"/>
                    <a:pt x="133" y="54"/>
                  </a:cubicBezTo>
                  <a:cubicBezTo>
                    <a:pt x="133" y="54"/>
                    <a:pt x="134" y="54"/>
                    <a:pt x="134" y="53"/>
                  </a:cubicBezTo>
                  <a:cubicBezTo>
                    <a:pt x="134" y="53"/>
                    <a:pt x="134" y="52"/>
                    <a:pt x="134" y="52"/>
                  </a:cubicBezTo>
                  <a:cubicBezTo>
                    <a:pt x="133" y="52"/>
                    <a:pt x="133" y="53"/>
                    <a:pt x="132" y="53"/>
                  </a:cubicBezTo>
                  <a:cubicBezTo>
                    <a:pt x="132" y="53"/>
                    <a:pt x="132" y="53"/>
                    <a:pt x="132" y="5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0" name="Freeform 767">
              <a:extLst>
                <a:ext uri="{FF2B5EF4-FFF2-40B4-BE49-F238E27FC236}">
                  <a16:creationId xmlns:a16="http://schemas.microsoft.com/office/drawing/2014/main" id="{7CA69341-BD42-452C-9FF8-8D0844609050}"/>
                </a:ext>
              </a:extLst>
            </p:cNvPr>
            <p:cNvSpPr>
              <a:spLocks/>
            </p:cNvSpPr>
            <p:nvPr/>
          </p:nvSpPr>
          <p:spPr bwMode="auto">
            <a:xfrm>
              <a:off x="3495395" y="3981526"/>
              <a:ext cx="65993" cy="23152"/>
            </a:xfrm>
            <a:custGeom>
              <a:avLst/>
              <a:gdLst>
                <a:gd name="T0" fmla="*/ 14 w 14"/>
                <a:gd name="T1" fmla="*/ 4 h 6"/>
                <a:gd name="T2" fmla="*/ 13 w 14"/>
                <a:gd name="T3" fmla="*/ 3 h 6"/>
                <a:gd name="T4" fmla="*/ 12 w 14"/>
                <a:gd name="T5" fmla="*/ 3 h 6"/>
                <a:gd name="T6" fmla="*/ 11 w 14"/>
                <a:gd name="T7" fmla="*/ 2 h 6"/>
                <a:gd name="T8" fmla="*/ 11 w 14"/>
                <a:gd name="T9" fmla="*/ 2 h 6"/>
                <a:gd name="T10" fmla="*/ 11 w 14"/>
                <a:gd name="T11" fmla="*/ 2 h 6"/>
                <a:gd name="T12" fmla="*/ 11 w 14"/>
                <a:gd name="T13" fmla="*/ 2 h 6"/>
                <a:gd name="T14" fmla="*/ 9 w 14"/>
                <a:gd name="T15" fmla="*/ 1 h 6"/>
                <a:gd name="T16" fmla="*/ 8 w 14"/>
                <a:gd name="T17" fmla="*/ 1 h 6"/>
                <a:gd name="T18" fmla="*/ 7 w 14"/>
                <a:gd name="T19" fmla="*/ 1 h 6"/>
                <a:gd name="T20" fmla="*/ 6 w 14"/>
                <a:gd name="T21" fmla="*/ 1 h 6"/>
                <a:gd name="T22" fmla="*/ 4 w 14"/>
                <a:gd name="T23" fmla="*/ 0 h 6"/>
                <a:gd name="T24" fmla="*/ 4 w 14"/>
                <a:gd name="T25" fmla="*/ 0 h 6"/>
                <a:gd name="T26" fmla="*/ 3 w 14"/>
                <a:gd name="T27" fmla="*/ 0 h 6"/>
                <a:gd name="T28" fmla="*/ 3 w 14"/>
                <a:gd name="T29" fmla="*/ 0 h 6"/>
                <a:gd name="T30" fmla="*/ 3 w 14"/>
                <a:gd name="T31" fmla="*/ 1 h 6"/>
                <a:gd name="T32" fmla="*/ 3 w 14"/>
                <a:gd name="T33" fmla="*/ 1 h 6"/>
                <a:gd name="T34" fmla="*/ 2 w 14"/>
                <a:gd name="T35" fmla="*/ 1 h 6"/>
                <a:gd name="T36" fmla="*/ 0 w 14"/>
                <a:gd name="T37" fmla="*/ 2 h 6"/>
                <a:gd name="T38" fmla="*/ 0 w 14"/>
                <a:gd name="T39" fmla="*/ 3 h 6"/>
                <a:gd name="T40" fmla="*/ 1 w 14"/>
                <a:gd name="T41" fmla="*/ 3 h 6"/>
                <a:gd name="T42" fmla="*/ 2 w 14"/>
                <a:gd name="T43" fmla="*/ 3 h 6"/>
                <a:gd name="T44" fmla="*/ 3 w 14"/>
                <a:gd name="T45" fmla="*/ 4 h 6"/>
                <a:gd name="T46" fmla="*/ 3 w 14"/>
                <a:gd name="T47" fmla="*/ 4 h 6"/>
                <a:gd name="T48" fmla="*/ 4 w 14"/>
                <a:gd name="T49" fmla="*/ 4 h 6"/>
                <a:gd name="T50" fmla="*/ 5 w 14"/>
                <a:gd name="T51" fmla="*/ 5 h 6"/>
                <a:gd name="T52" fmla="*/ 5 w 14"/>
                <a:gd name="T53" fmla="*/ 5 h 6"/>
                <a:gd name="T54" fmla="*/ 8 w 14"/>
                <a:gd name="T55" fmla="*/ 6 h 6"/>
                <a:gd name="T56" fmla="*/ 8 w 14"/>
                <a:gd name="T57" fmla="*/ 6 h 6"/>
                <a:gd name="T58" fmla="*/ 8 w 14"/>
                <a:gd name="T59" fmla="*/ 6 h 6"/>
                <a:gd name="T60" fmla="*/ 8 w 14"/>
                <a:gd name="T61" fmla="*/ 5 h 6"/>
                <a:gd name="T62" fmla="*/ 9 w 14"/>
                <a:gd name="T63" fmla="*/ 5 h 6"/>
                <a:gd name="T64" fmla="*/ 9 w 14"/>
                <a:gd name="T65" fmla="*/ 5 h 6"/>
                <a:gd name="T66" fmla="*/ 10 w 14"/>
                <a:gd name="T67" fmla="*/ 5 h 6"/>
                <a:gd name="T68" fmla="*/ 11 w 14"/>
                <a:gd name="T69" fmla="*/ 4 h 6"/>
                <a:gd name="T70" fmla="*/ 11 w 14"/>
                <a:gd name="T71" fmla="*/ 4 h 6"/>
                <a:gd name="T72" fmla="*/ 13 w 14"/>
                <a:gd name="T73" fmla="*/ 5 h 6"/>
                <a:gd name="T74" fmla="*/ 13 w 14"/>
                <a:gd name="T75" fmla="*/ 5 h 6"/>
                <a:gd name="T76" fmla="*/ 14 w 14"/>
                <a:gd name="T77" fmla="*/ 5 h 6"/>
                <a:gd name="T78" fmla="*/ 14 w 14"/>
                <a:gd name="T79" fmla="*/ 5 h 6"/>
                <a:gd name="T80" fmla="*/ 14 w 14"/>
                <a:gd name="T81" fmla="*/ 5 h 6"/>
                <a:gd name="T82" fmla="*/ 14 w 14"/>
                <a:gd name="T83" fmla="*/ 4 h 6"/>
                <a:gd name="T84" fmla="*/ 14 w 14"/>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6">
                  <a:moveTo>
                    <a:pt x="14" y="4"/>
                  </a:moveTo>
                  <a:cubicBezTo>
                    <a:pt x="14" y="4"/>
                    <a:pt x="14" y="3"/>
                    <a:pt x="13" y="3"/>
                  </a:cubicBezTo>
                  <a:cubicBezTo>
                    <a:pt x="13" y="3"/>
                    <a:pt x="13" y="3"/>
                    <a:pt x="12" y="3"/>
                  </a:cubicBezTo>
                  <a:cubicBezTo>
                    <a:pt x="12" y="3"/>
                    <a:pt x="12" y="2"/>
                    <a:pt x="11" y="2"/>
                  </a:cubicBezTo>
                  <a:cubicBezTo>
                    <a:pt x="11" y="2"/>
                    <a:pt x="11" y="2"/>
                    <a:pt x="11" y="2"/>
                  </a:cubicBezTo>
                  <a:cubicBezTo>
                    <a:pt x="11" y="2"/>
                    <a:pt x="11" y="2"/>
                    <a:pt x="11" y="2"/>
                  </a:cubicBezTo>
                  <a:cubicBezTo>
                    <a:pt x="11" y="2"/>
                    <a:pt x="11" y="2"/>
                    <a:pt x="11" y="2"/>
                  </a:cubicBezTo>
                  <a:cubicBezTo>
                    <a:pt x="10" y="2"/>
                    <a:pt x="10" y="1"/>
                    <a:pt x="9" y="1"/>
                  </a:cubicBezTo>
                  <a:cubicBezTo>
                    <a:pt x="9" y="1"/>
                    <a:pt x="9" y="1"/>
                    <a:pt x="8" y="1"/>
                  </a:cubicBezTo>
                  <a:cubicBezTo>
                    <a:pt x="8" y="1"/>
                    <a:pt x="8" y="1"/>
                    <a:pt x="7" y="1"/>
                  </a:cubicBezTo>
                  <a:cubicBezTo>
                    <a:pt x="7" y="1"/>
                    <a:pt x="7" y="1"/>
                    <a:pt x="6" y="1"/>
                  </a:cubicBezTo>
                  <a:cubicBezTo>
                    <a:pt x="6" y="1"/>
                    <a:pt x="5" y="1"/>
                    <a:pt x="4" y="0"/>
                  </a:cubicBezTo>
                  <a:cubicBezTo>
                    <a:pt x="4" y="0"/>
                    <a:pt x="4" y="0"/>
                    <a:pt x="4" y="0"/>
                  </a:cubicBezTo>
                  <a:cubicBezTo>
                    <a:pt x="4" y="0"/>
                    <a:pt x="4" y="0"/>
                    <a:pt x="3" y="0"/>
                  </a:cubicBezTo>
                  <a:cubicBezTo>
                    <a:pt x="3" y="0"/>
                    <a:pt x="3" y="0"/>
                    <a:pt x="3" y="0"/>
                  </a:cubicBezTo>
                  <a:cubicBezTo>
                    <a:pt x="3" y="0"/>
                    <a:pt x="3" y="0"/>
                    <a:pt x="3" y="1"/>
                  </a:cubicBezTo>
                  <a:cubicBezTo>
                    <a:pt x="3" y="1"/>
                    <a:pt x="3" y="1"/>
                    <a:pt x="3" y="1"/>
                  </a:cubicBezTo>
                  <a:cubicBezTo>
                    <a:pt x="3" y="1"/>
                    <a:pt x="2" y="1"/>
                    <a:pt x="2" y="1"/>
                  </a:cubicBezTo>
                  <a:cubicBezTo>
                    <a:pt x="1" y="1"/>
                    <a:pt x="1" y="1"/>
                    <a:pt x="0" y="2"/>
                  </a:cubicBezTo>
                  <a:cubicBezTo>
                    <a:pt x="0" y="2"/>
                    <a:pt x="0" y="2"/>
                    <a:pt x="0" y="3"/>
                  </a:cubicBezTo>
                  <a:cubicBezTo>
                    <a:pt x="1" y="3"/>
                    <a:pt x="1" y="3"/>
                    <a:pt x="1" y="3"/>
                  </a:cubicBezTo>
                  <a:cubicBezTo>
                    <a:pt x="1" y="3"/>
                    <a:pt x="2" y="3"/>
                    <a:pt x="2" y="3"/>
                  </a:cubicBezTo>
                  <a:cubicBezTo>
                    <a:pt x="2" y="3"/>
                    <a:pt x="3" y="3"/>
                    <a:pt x="3" y="4"/>
                  </a:cubicBezTo>
                  <a:cubicBezTo>
                    <a:pt x="3" y="4"/>
                    <a:pt x="3" y="4"/>
                    <a:pt x="3" y="4"/>
                  </a:cubicBezTo>
                  <a:cubicBezTo>
                    <a:pt x="3" y="4"/>
                    <a:pt x="4" y="4"/>
                    <a:pt x="4" y="4"/>
                  </a:cubicBezTo>
                  <a:cubicBezTo>
                    <a:pt x="4" y="5"/>
                    <a:pt x="4" y="5"/>
                    <a:pt x="5" y="5"/>
                  </a:cubicBezTo>
                  <a:cubicBezTo>
                    <a:pt x="5" y="5"/>
                    <a:pt x="5" y="5"/>
                    <a:pt x="5" y="5"/>
                  </a:cubicBezTo>
                  <a:cubicBezTo>
                    <a:pt x="6" y="5"/>
                    <a:pt x="7" y="5"/>
                    <a:pt x="8" y="6"/>
                  </a:cubicBezTo>
                  <a:cubicBezTo>
                    <a:pt x="8" y="6"/>
                    <a:pt x="8" y="6"/>
                    <a:pt x="8" y="6"/>
                  </a:cubicBezTo>
                  <a:cubicBezTo>
                    <a:pt x="8" y="6"/>
                    <a:pt x="8" y="6"/>
                    <a:pt x="8" y="6"/>
                  </a:cubicBezTo>
                  <a:cubicBezTo>
                    <a:pt x="8" y="5"/>
                    <a:pt x="8" y="5"/>
                    <a:pt x="8" y="5"/>
                  </a:cubicBezTo>
                  <a:cubicBezTo>
                    <a:pt x="8" y="5"/>
                    <a:pt x="9" y="5"/>
                    <a:pt x="9" y="5"/>
                  </a:cubicBezTo>
                  <a:cubicBezTo>
                    <a:pt x="9" y="5"/>
                    <a:pt x="9" y="5"/>
                    <a:pt x="9" y="5"/>
                  </a:cubicBezTo>
                  <a:cubicBezTo>
                    <a:pt x="9" y="5"/>
                    <a:pt x="10" y="5"/>
                    <a:pt x="10" y="5"/>
                  </a:cubicBezTo>
                  <a:cubicBezTo>
                    <a:pt x="10" y="4"/>
                    <a:pt x="10" y="4"/>
                    <a:pt x="11" y="4"/>
                  </a:cubicBezTo>
                  <a:cubicBezTo>
                    <a:pt x="11" y="4"/>
                    <a:pt x="11" y="4"/>
                    <a:pt x="11" y="4"/>
                  </a:cubicBezTo>
                  <a:cubicBezTo>
                    <a:pt x="12" y="5"/>
                    <a:pt x="12" y="5"/>
                    <a:pt x="13" y="5"/>
                  </a:cubicBezTo>
                  <a:cubicBezTo>
                    <a:pt x="13" y="5"/>
                    <a:pt x="13" y="5"/>
                    <a:pt x="13" y="5"/>
                  </a:cubicBezTo>
                  <a:cubicBezTo>
                    <a:pt x="13" y="5"/>
                    <a:pt x="13" y="5"/>
                    <a:pt x="14" y="5"/>
                  </a:cubicBezTo>
                  <a:cubicBezTo>
                    <a:pt x="14" y="5"/>
                    <a:pt x="14" y="5"/>
                    <a:pt x="14" y="5"/>
                  </a:cubicBezTo>
                  <a:cubicBezTo>
                    <a:pt x="14" y="5"/>
                    <a:pt x="14" y="5"/>
                    <a:pt x="14" y="5"/>
                  </a:cubicBezTo>
                  <a:cubicBezTo>
                    <a:pt x="14" y="5"/>
                    <a:pt x="14" y="4"/>
                    <a:pt x="14" y="4"/>
                  </a:cubicBezTo>
                  <a:cubicBezTo>
                    <a:pt x="14" y="4"/>
                    <a:pt x="14" y="4"/>
                    <a:pt x="14" y="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1" name="Freeform 768">
              <a:extLst>
                <a:ext uri="{FF2B5EF4-FFF2-40B4-BE49-F238E27FC236}">
                  <a16:creationId xmlns:a16="http://schemas.microsoft.com/office/drawing/2014/main" id="{3FD3382A-5E1E-4CB4-BAEE-8999FE21014D}"/>
                </a:ext>
              </a:extLst>
            </p:cNvPr>
            <p:cNvSpPr>
              <a:spLocks/>
            </p:cNvSpPr>
            <p:nvPr/>
          </p:nvSpPr>
          <p:spPr bwMode="auto">
            <a:xfrm>
              <a:off x="3149372" y="4050980"/>
              <a:ext cx="192632" cy="79582"/>
            </a:xfrm>
            <a:custGeom>
              <a:avLst/>
              <a:gdLst>
                <a:gd name="T0" fmla="*/ 1 w 41"/>
                <a:gd name="T1" fmla="*/ 7 h 21"/>
                <a:gd name="T2" fmla="*/ 1 w 41"/>
                <a:gd name="T3" fmla="*/ 8 h 21"/>
                <a:gd name="T4" fmla="*/ 1 w 41"/>
                <a:gd name="T5" fmla="*/ 10 h 21"/>
                <a:gd name="T6" fmla="*/ 1 w 41"/>
                <a:gd name="T7" fmla="*/ 11 h 21"/>
                <a:gd name="T8" fmla="*/ 3 w 41"/>
                <a:gd name="T9" fmla="*/ 13 h 21"/>
                <a:gd name="T10" fmla="*/ 5 w 41"/>
                <a:gd name="T11" fmla="*/ 14 h 21"/>
                <a:gd name="T12" fmla="*/ 6 w 41"/>
                <a:gd name="T13" fmla="*/ 15 h 21"/>
                <a:gd name="T14" fmla="*/ 7 w 41"/>
                <a:gd name="T15" fmla="*/ 14 h 21"/>
                <a:gd name="T16" fmla="*/ 9 w 41"/>
                <a:gd name="T17" fmla="*/ 14 h 21"/>
                <a:gd name="T18" fmla="*/ 10 w 41"/>
                <a:gd name="T19" fmla="*/ 14 h 21"/>
                <a:gd name="T20" fmla="*/ 11 w 41"/>
                <a:gd name="T21" fmla="*/ 15 h 21"/>
                <a:gd name="T22" fmla="*/ 11 w 41"/>
                <a:gd name="T23" fmla="*/ 16 h 21"/>
                <a:gd name="T24" fmla="*/ 11 w 41"/>
                <a:gd name="T25" fmla="*/ 17 h 21"/>
                <a:gd name="T26" fmla="*/ 11 w 41"/>
                <a:gd name="T27" fmla="*/ 17 h 21"/>
                <a:gd name="T28" fmla="*/ 11 w 41"/>
                <a:gd name="T29" fmla="*/ 18 h 21"/>
                <a:gd name="T30" fmla="*/ 11 w 41"/>
                <a:gd name="T31" fmla="*/ 18 h 21"/>
                <a:gd name="T32" fmla="*/ 13 w 41"/>
                <a:gd name="T33" fmla="*/ 19 h 21"/>
                <a:gd name="T34" fmla="*/ 14 w 41"/>
                <a:gd name="T35" fmla="*/ 20 h 21"/>
                <a:gd name="T36" fmla="*/ 16 w 41"/>
                <a:gd name="T37" fmla="*/ 20 h 21"/>
                <a:gd name="T38" fmla="*/ 18 w 41"/>
                <a:gd name="T39" fmla="*/ 19 h 21"/>
                <a:gd name="T40" fmla="*/ 17 w 41"/>
                <a:gd name="T41" fmla="*/ 16 h 21"/>
                <a:gd name="T42" fmla="*/ 20 w 41"/>
                <a:gd name="T43" fmla="*/ 15 h 21"/>
                <a:gd name="T44" fmla="*/ 22 w 41"/>
                <a:gd name="T45" fmla="*/ 13 h 21"/>
                <a:gd name="T46" fmla="*/ 24 w 41"/>
                <a:gd name="T47" fmla="*/ 15 h 21"/>
                <a:gd name="T48" fmla="*/ 26 w 41"/>
                <a:gd name="T49" fmla="*/ 13 h 21"/>
                <a:gd name="T50" fmla="*/ 28 w 41"/>
                <a:gd name="T51" fmla="*/ 12 h 21"/>
                <a:gd name="T52" fmla="*/ 28 w 41"/>
                <a:gd name="T53" fmla="*/ 11 h 21"/>
                <a:gd name="T54" fmla="*/ 29 w 41"/>
                <a:gd name="T55" fmla="*/ 10 h 21"/>
                <a:gd name="T56" fmla="*/ 30 w 41"/>
                <a:gd name="T57" fmla="*/ 8 h 21"/>
                <a:gd name="T58" fmla="*/ 31 w 41"/>
                <a:gd name="T59" fmla="*/ 9 h 21"/>
                <a:gd name="T60" fmla="*/ 33 w 41"/>
                <a:gd name="T61" fmla="*/ 10 h 21"/>
                <a:gd name="T62" fmla="*/ 34 w 41"/>
                <a:gd name="T63" fmla="*/ 9 h 21"/>
                <a:gd name="T64" fmla="*/ 35 w 41"/>
                <a:gd name="T65" fmla="*/ 9 h 21"/>
                <a:gd name="T66" fmla="*/ 36 w 41"/>
                <a:gd name="T67" fmla="*/ 9 h 21"/>
                <a:gd name="T68" fmla="*/ 38 w 41"/>
                <a:gd name="T69" fmla="*/ 8 h 21"/>
                <a:gd name="T70" fmla="*/ 39 w 41"/>
                <a:gd name="T71" fmla="*/ 7 h 21"/>
                <a:gd name="T72" fmla="*/ 41 w 41"/>
                <a:gd name="T73" fmla="*/ 7 h 21"/>
                <a:gd name="T74" fmla="*/ 40 w 41"/>
                <a:gd name="T75" fmla="*/ 6 h 21"/>
                <a:gd name="T76" fmla="*/ 38 w 41"/>
                <a:gd name="T77" fmla="*/ 4 h 21"/>
                <a:gd name="T78" fmla="*/ 38 w 41"/>
                <a:gd name="T79" fmla="*/ 5 h 21"/>
                <a:gd name="T80" fmla="*/ 38 w 41"/>
                <a:gd name="T81" fmla="*/ 5 h 21"/>
                <a:gd name="T82" fmla="*/ 37 w 41"/>
                <a:gd name="T83" fmla="*/ 4 h 21"/>
                <a:gd name="T84" fmla="*/ 36 w 41"/>
                <a:gd name="T85" fmla="*/ 5 h 21"/>
                <a:gd name="T86" fmla="*/ 35 w 41"/>
                <a:gd name="T87" fmla="*/ 4 h 21"/>
                <a:gd name="T88" fmla="*/ 36 w 41"/>
                <a:gd name="T89" fmla="*/ 3 h 21"/>
                <a:gd name="T90" fmla="*/ 34 w 41"/>
                <a:gd name="T91" fmla="*/ 1 h 21"/>
                <a:gd name="T92" fmla="*/ 29 w 41"/>
                <a:gd name="T93" fmla="*/ 0 h 21"/>
                <a:gd name="T94" fmla="*/ 26 w 41"/>
                <a:gd name="T95" fmla="*/ 1 h 21"/>
                <a:gd name="T96" fmla="*/ 23 w 41"/>
                <a:gd name="T97" fmla="*/ 0 h 21"/>
                <a:gd name="T98" fmla="*/ 23 w 41"/>
                <a:gd name="T99" fmla="*/ 0 h 21"/>
                <a:gd name="T100" fmla="*/ 22 w 41"/>
                <a:gd name="T101" fmla="*/ 1 h 21"/>
                <a:gd name="T102" fmla="*/ 19 w 41"/>
                <a:gd name="T103" fmla="*/ 1 h 21"/>
                <a:gd name="T104" fmla="*/ 15 w 41"/>
                <a:gd name="T105" fmla="*/ 1 h 21"/>
                <a:gd name="T106" fmla="*/ 12 w 41"/>
                <a:gd name="T107" fmla="*/ 2 h 21"/>
                <a:gd name="T108" fmla="*/ 12 w 41"/>
                <a:gd name="T109" fmla="*/ 1 h 21"/>
                <a:gd name="T110" fmla="*/ 8 w 41"/>
                <a:gd name="T111" fmla="*/ 2 h 21"/>
                <a:gd name="T112" fmla="*/ 7 w 41"/>
                <a:gd name="T113" fmla="*/ 2 h 21"/>
                <a:gd name="T114" fmla="*/ 1 w 41"/>
                <a:gd name="T115"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21">
                  <a:moveTo>
                    <a:pt x="1" y="6"/>
                  </a:moveTo>
                  <a:cubicBezTo>
                    <a:pt x="1" y="7"/>
                    <a:pt x="1" y="7"/>
                    <a:pt x="1" y="7"/>
                  </a:cubicBezTo>
                  <a:cubicBezTo>
                    <a:pt x="1" y="7"/>
                    <a:pt x="1" y="7"/>
                    <a:pt x="1" y="7"/>
                  </a:cubicBezTo>
                  <a:cubicBezTo>
                    <a:pt x="1" y="8"/>
                    <a:pt x="1" y="8"/>
                    <a:pt x="1" y="8"/>
                  </a:cubicBezTo>
                  <a:cubicBezTo>
                    <a:pt x="1" y="8"/>
                    <a:pt x="1" y="8"/>
                    <a:pt x="1" y="9"/>
                  </a:cubicBezTo>
                  <a:cubicBezTo>
                    <a:pt x="1" y="9"/>
                    <a:pt x="1" y="10"/>
                    <a:pt x="1" y="10"/>
                  </a:cubicBezTo>
                  <a:cubicBezTo>
                    <a:pt x="0" y="11"/>
                    <a:pt x="0" y="11"/>
                    <a:pt x="0" y="11"/>
                  </a:cubicBezTo>
                  <a:cubicBezTo>
                    <a:pt x="0" y="11"/>
                    <a:pt x="1" y="11"/>
                    <a:pt x="1" y="11"/>
                  </a:cubicBezTo>
                  <a:cubicBezTo>
                    <a:pt x="1" y="11"/>
                    <a:pt x="2" y="11"/>
                    <a:pt x="2" y="11"/>
                  </a:cubicBezTo>
                  <a:cubicBezTo>
                    <a:pt x="3" y="13"/>
                    <a:pt x="3" y="13"/>
                    <a:pt x="3" y="13"/>
                  </a:cubicBezTo>
                  <a:cubicBezTo>
                    <a:pt x="4" y="13"/>
                    <a:pt x="4" y="13"/>
                    <a:pt x="4" y="13"/>
                  </a:cubicBezTo>
                  <a:cubicBezTo>
                    <a:pt x="5" y="14"/>
                    <a:pt x="5" y="14"/>
                    <a:pt x="5" y="14"/>
                  </a:cubicBezTo>
                  <a:cubicBezTo>
                    <a:pt x="5" y="14"/>
                    <a:pt x="6" y="14"/>
                    <a:pt x="6" y="14"/>
                  </a:cubicBezTo>
                  <a:cubicBezTo>
                    <a:pt x="6" y="14"/>
                    <a:pt x="6" y="15"/>
                    <a:pt x="6" y="15"/>
                  </a:cubicBezTo>
                  <a:cubicBezTo>
                    <a:pt x="7" y="14"/>
                    <a:pt x="7" y="14"/>
                    <a:pt x="7" y="14"/>
                  </a:cubicBezTo>
                  <a:cubicBezTo>
                    <a:pt x="7" y="14"/>
                    <a:pt x="7" y="14"/>
                    <a:pt x="7" y="14"/>
                  </a:cubicBezTo>
                  <a:cubicBezTo>
                    <a:pt x="8" y="14"/>
                    <a:pt x="8" y="14"/>
                    <a:pt x="8" y="14"/>
                  </a:cubicBezTo>
                  <a:cubicBezTo>
                    <a:pt x="9" y="14"/>
                    <a:pt x="9" y="14"/>
                    <a:pt x="9" y="14"/>
                  </a:cubicBezTo>
                  <a:cubicBezTo>
                    <a:pt x="9" y="14"/>
                    <a:pt x="9" y="14"/>
                    <a:pt x="9" y="14"/>
                  </a:cubicBezTo>
                  <a:cubicBezTo>
                    <a:pt x="9" y="14"/>
                    <a:pt x="10" y="14"/>
                    <a:pt x="10" y="14"/>
                  </a:cubicBezTo>
                  <a:cubicBezTo>
                    <a:pt x="11" y="14"/>
                    <a:pt x="11" y="14"/>
                    <a:pt x="11" y="14"/>
                  </a:cubicBezTo>
                  <a:cubicBezTo>
                    <a:pt x="11" y="15"/>
                    <a:pt x="11" y="15"/>
                    <a:pt x="11" y="15"/>
                  </a:cubicBezTo>
                  <a:cubicBezTo>
                    <a:pt x="11" y="15"/>
                    <a:pt x="11" y="15"/>
                    <a:pt x="11" y="15"/>
                  </a:cubicBezTo>
                  <a:cubicBezTo>
                    <a:pt x="11" y="16"/>
                    <a:pt x="11" y="16"/>
                    <a:pt x="11" y="16"/>
                  </a:cubicBezTo>
                  <a:cubicBezTo>
                    <a:pt x="11" y="16"/>
                    <a:pt x="11" y="16"/>
                    <a:pt x="11" y="16"/>
                  </a:cubicBezTo>
                  <a:cubicBezTo>
                    <a:pt x="11" y="16"/>
                    <a:pt x="11" y="17"/>
                    <a:pt x="11" y="17"/>
                  </a:cubicBezTo>
                  <a:cubicBezTo>
                    <a:pt x="11" y="17"/>
                    <a:pt x="10" y="17"/>
                    <a:pt x="10" y="17"/>
                  </a:cubicBezTo>
                  <a:cubicBezTo>
                    <a:pt x="10" y="17"/>
                    <a:pt x="11" y="17"/>
                    <a:pt x="11" y="17"/>
                  </a:cubicBezTo>
                  <a:cubicBezTo>
                    <a:pt x="10" y="18"/>
                    <a:pt x="10" y="18"/>
                    <a:pt x="10" y="18"/>
                  </a:cubicBezTo>
                  <a:cubicBezTo>
                    <a:pt x="11" y="18"/>
                    <a:pt x="11" y="18"/>
                    <a:pt x="11" y="18"/>
                  </a:cubicBezTo>
                  <a:cubicBezTo>
                    <a:pt x="11" y="18"/>
                    <a:pt x="11" y="18"/>
                    <a:pt x="11" y="18"/>
                  </a:cubicBezTo>
                  <a:cubicBezTo>
                    <a:pt x="11" y="18"/>
                    <a:pt x="11" y="18"/>
                    <a:pt x="11" y="18"/>
                  </a:cubicBezTo>
                  <a:cubicBezTo>
                    <a:pt x="11" y="18"/>
                    <a:pt x="12" y="18"/>
                    <a:pt x="12" y="18"/>
                  </a:cubicBezTo>
                  <a:cubicBezTo>
                    <a:pt x="12" y="18"/>
                    <a:pt x="13" y="19"/>
                    <a:pt x="13" y="19"/>
                  </a:cubicBezTo>
                  <a:cubicBezTo>
                    <a:pt x="13" y="19"/>
                    <a:pt x="13" y="19"/>
                    <a:pt x="13" y="20"/>
                  </a:cubicBezTo>
                  <a:cubicBezTo>
                    <a:pt x="13" y="20"/>
                    <a:pt x="13" y="20"/>
                    <a:pt x="14" y="20"/>
                  </a:cubicBezTo>
                  <a:cubicBezTo>
                    <a:pt x="14" y="20"/>
                    <a:pt x="14" y="20"/>
                    <a:pt x="14" y="21"/>
                  </a:cubicBezTo>
                  <a:cubicBezTo>
                    <a:pt x="16" y="20"/>
                    <a:pt x="16" y="20"/>
                    <a:pt x="16" y="20"/>
                  </a:cubicBezTo>
                  <a:cubicBezTo>
                    <a:pt x="16" y="20"/>
                    <a:pt x="16" y="19"/>
                    <a:pt x="16" y="19"/>
                  </a:cubicBezTo>
                  <a:cubicBezTo>
                    <a:pt x="17" y="19"/>
                    <a:pt x="18" y="19"/>
                    <a:pt x="18" y="19"/>
                  </a:cubicBezTo>
                  <a:cubicBezTo>
                    <a:pt x="18" y="19"/>
                    <a:pt x="18" y="18"/>
                    <a:pt x="18" y="17"/>
                  </a:cubicBezTo>
                  <a:cubicBezTo>
                    <a:pt x="18" y="17"/>
                    <a:pt x="17" y="16"/>
                    <a:pt x="17" y="16"/>
                  </a:cubicBezTo>
                  <a:cubicBezTo>
                    <a:pt x="18" y="15"/>
                    <a:pt x="18" y="15"/>
                    <a:pt x="18" y="15"/>
                  </a:cubicBezTo>
                  <a:cubicBezTo>
                    <a:pt x="20" y="15"/>
                    <a:pt x="20" y="15"/>
                    <a:pt x="20" y="15"/>
                  </a:cubicBezTo>
                  <a:cubicBezTo>
                    <a:pt x="22" y="13"/>
                    <a:pt x="22" y="13"/>
                    <a:pt x="22" y="13"/>
                  </a:cubicBezTo>
                  <a:cubicBezTo>
                    <a:pt x="22" y="13"/>
                    <a:pt x="22" y="13"/>
                    <a:pt x="22" y="13"/>
                  </a:cubicBezTo>
                  <a:cubicBezTo>
                    <a:pt x="22" y="14"/>
                    <a:pt x="22" y="14"/>
                    <a:pt x="22" y="14"/>
                  </a:cubicBezTo>
                  <a:cubicBezTo>
                    <a:pt x="24" y="15"/>
                    <a:pt x="24" y="15"/>
                    <a:pt x="24" y="15"/>
                  </a:cubicBezTo>
                  <a:cubicBezTo>
                    <a:pt x="24" y="15"/>
                    <a:pt x="24" y="14"/>
                    <a:pt x="24" y="14"/>
                  </a:cubicBezTo>
                  <a:cubicBezTo>
                    <a:pt x="25" y="14"/>
                    <a:pt x="26" y="13"/>
                    <a:pt x="26" y="13"/>
                  </a:cubicBezTo>
                  <a:cubicBezTo>
                    <a:pt x="27" y="12"/>
                    <a:pt x="27" y="12"/>
                    <a:pt x="27" y="12"/>
                  </a:cubicBezTo>
                  <a:cubicBezTo>
                    <a:pt x="28" y="12"/>
                    <a:pt x="28" y="12"/>
                    <a:pt x="28" y="12"/>
                  </a:cubicBezTo>
                  <a:cubicBezTo>
                    <a:pt x="28" y="12"/>
                    <a:pt x="28" y="11"/>
                    <a:pt x="28" y="11"/>
                  </a:cubicBezTo>
                  <a:cubicBezTo>
                    <a:pt x="28" y="11"/>
                    <a:pt x="28" y="11"/>
                    <a:pt x="28" y="11"/>
                  </a:cubicBezTo>
                  <a:cubicBezTo>
                    <a:pt x="28" y="10"/>
                    <a:pt x="28" y="10"/>
                    <a:pt x="28" y="10"/>
                  </a:cubicBezTo>
                  <a:cubicBezTo>
                    <a:pt x="29" y="10"/>
                    <a:pt x="29" y="10"/>
                    <a:pt x="29" y="10"/>
                  </a:cubicBezTo>
                  <a:cubicBezTo>
                    <a:pt x="29" y="9"/>
                    <a:pt x="29" y="9"/>
                    <a:pt x="29" y="9"/>
                  </a:cubicBezTo>
                  <a:cubicBezTo>
                    <a:pt x="30" y="8"/>
                    <a:pt x="30" y="8"/>
                    <a:pt x="30" y="8"/>
                  </a:cubicBezTo>
                  <a:cubicBezTo>
                    <a:pt x="31" y="8"/>
                    <a:pt x="31" y="8"/>
                    <a:pt x="31" y="8"/>
                  </a:cubicBezTo>
                  <a:cubicBezTo>
                    <a:pt x="31" y="9"/>
                    <a:pt x="31" y="9"/>
                    <a:pt x="31" y="9"/>
                  </a:cubicBezTo>
                  <a:cubicBezTo>
                    <a:pt x="32" y="9"/>
                    <a:pt x="32" y="9"/>
                    <a:pt x="32" y="9"/>
                  </a:cubicBezTo>
                  <a:cubicBezTo>
                    <a:pt x="33" y="10"/>
                    <a:pt x="33" y="10"/>
                    <a:pt x="33" y="10"/>
                  </a:cubicBezTo>
                  <a:cubicBezTo>
                    <a:pt x="34" y="9"/>
                    <a:pt x="34" y="9"/>
                    <a:pt x="34" y="9"/>
                  </a:cubicBezTo>
                  <a:cubicBezTo>
                    <a:pt x="34" y="9"/>
                    <a:pt x="34" y="9"/>
                    <a:pt x="34" y="9"/>
                  </a:cubicBezTo>
                  <a:cubicBezTo>
                    <a:pt x="34" y="9"/>
                    <a:pt x="34" y="9"/>
                    <a:pt x="34" y="9"/>
                  </a:cubicBezTo>
                  <a:cubicBezTo>
                    <a:pt x="35" y="9"/>
                    <a:pt x="35" y="9"/>
                    <a:pt x="35" y="9"/>
                  </a:cubicBezTo>
                  <a:cubicBezTo>
                    <a:pt x="35" y="8"/>
                    <a:pt x="35" y="8"/>
                    <a:pt x="35" y="8"/>
                  </a:cubicBezTo>
                  <a:cubicBezTo>
                    <a:pt x="36" y="9"/>
                    <a:pt x="36" y="9"/>
                    <a:pt x="36" y="9"/>
                  </a:cubicBezTo>
                  <a:cubicBezTo>
                    <a:pt x="36" y="9"/>
                    <a:pt x="37" y="8"/>
                    <a:pt x="37" y="8"/>
                  </a:cubicBezTo>
                  <a:cubicBezTo>
                    <a:pt x="37" y="8"/>
                    <a:pt x="38" y="8"/>
                    <a:pt x="38" y="8"/>
                  </a:cubicBezTo>
                  <a:cubicBezTo>
                    <a:pt x="39" y="8"/>
                    <a:pt x="39" y="8"/>
                    <a:pt x="39" y="8"/>
                  </a:cubicBezTo>
                  <a:cubicBezTo>
                    <a:pt x="39" y="7"/>
                    <a:pt x="39" y="7"/>
                    <a:pt x="39" y="7"/>
                  </a:cubicBezTo>
                  <a:cubicBezTo>
                    <a:pt x="41" y="7"/>
                    <a:pt x="41" y="7"/>
                    <a:pt x="41" y="7"/>
                  </a:cubicBezTo>
                  <a:cubicBezTo>
                    <a:pt x="41" y="7"/>
                    <a:pt x="41" y="7"/>
                    <a:pt x="41" y="7"/>
                  </a:cubicBezTo>
                  <a:cubicBezTo>
                    <a:pt x="41" y="7"/>
                    <a:pt x="41" y="6"/>
                    <a:pt x="41" y="6"/>
                  </a:cubicBezTo>
                  <a:cubicBezTo>
                    <a:pt x="40" y="6"/>
                    <a:pt x="40" y="6"/>
                    <a:pt x="40" y="6"/>
                  </a:cubicBezTo>
                  <a:cubicBezTo>
                    <a:pt x="40" y="5"/>
                    <a:pt x="39" y="5"/>
                    <a:pt x="39" y="4"/>
                  </a:cubicBezTo>
                  <a:cubicBezTo>
                    <a:pt x="38" y="4"/>
                    <a:pt x="38" y="4"/>
                    <a:pt x="38" y="4"/>
                  </a:cubicBezTo>
                  <a:cubicBezTo>
                    <a:pt x="38" y="4"/>
                    <a:pt x="38" y="4"/>
                    <a:pt x="38" y="4"/>
                  </a:cubicBezTo>
                  <a:cubicBezTo>
                    <a:pt x="38" y="4"/>
                    <a:pt x="38" y="4"/>
                    <a:pt x="38" y="5"/>
                  </a:cubicBezTo>
                  <a:cubicBezTo>
                    <a:pt x="38" y="5"/>
                    <a:pt x="38" y="5"/>
                    <a:pt x="38" y="5"/>
                  </a:cubicBezTo>
                  <a:cubicBezTo>
                    <a:pt x="38" y="5"/>
                    <a:pt x="38" y="6"/>
                    <a:pt x="38" y="5"/>
                  </a:cubicBezTo>
                  <a:cubicBezTo>
                    <a:pt x="38" y="5"/>
                    <a:pt x="37" y="5"/>
                    <a:pt x="37" y="5"/>
                  </a:cubicBezTo>
                  <a:cubicBezTo>
                    <a:pt x="37" y="5"/>
                    <a:pt x="37" y="5"/>
                    <a:pt x="37" y="4"/>
                  </a:cubicBezTo>
                  <a:cubicBezTo>
                    <a:pt x="36" y="4"/>
                    <a:pt x="36" y="4"/>
                    <a:pt x="36" y="4"/>
                  </a:cubicBezTo>
                  <a:cubicBezTo>
                    <a:pt x="36" y="4"/>
                    <a:pt x="36" y="4"/>
                    <a:pt x="36" y="5"/>
                  </a:cubicBezTo>
                  <a:cubicBezTo>
                    <a:pt x="35" y="5"/>
                    <a:pt x="35" y="5"/>
                    <a:pt x="35" y="5"/>
                  </a:cubicBezTo>
                  <a:cubicBezTo>
                    <a:pt x="35" y="4"/>
                    <a:pt x="35" y="4"/>
                    <a:pt x="35" y="4"/>
                  </a:cubicBezTo>
                  <a:cubicBezTo>
                    <a:pt x="35" y="4"/>
                    <a:pt x="35" y="4"/>
                    <a:pt x="35" y="4"/>
                  </a:cubicBezTo>
                  <a:cubicBezTo>
                    <a:pt x="35" y="4"/>
                    <a:pt x="36" y="4"/>
                    <a:pt x="36" y="3"/>
                  </a:cubicBezTo>
                  <a:cubicBezTo>
                    <a:pt x="36" y="3"/>
                    <a:pt x="36" y="3"/>
                    <a:pt x="36" y="3"/>
                  </a:cubicBezTo>
                  <a:cubicBezTo>
                    <a:pt x="35" y="2"/>
                    <a:pt x="35" y="1"/>
                    <a:pt x="34" y="1"/>
                  </a:cubicBezTo>
                  <a:cubicBezTo>
                    <a:pt x="33" y="1"/>
                    <a:pt x="32" y="1"/>
                    <a:pt x="31" y="1"/>
                  </a:cubicBezTo>
                  <a:cubicBezTo>
                    <a:pt x="30" y="0"/>
                    <a:pt x="30" y="0"/>
                    <a:pt x="29" y="0"/>
                  </a:cubicBezTo>
                  <a:cubicBezTo>
                    <a:pt x="29" y="0"/>
                    <a:pt x="29" y="0"/>
                    <a:pt x="29" y="0"/>
                  </a:cubicBezTo>
                  <a:cubicBezTo>
                    <a:pt x="28" y="1"/>
                    <a:pt x="27" y="1"/>
                    <a:pt x="26" y="1"/>
                  </a:cubicBezTo>
                  <a:cubicBezTo>
                    <a:pt x="26" y="1"/>
                    <a:pt x="25" y="1"/>
                    <a:pt x="25" y="1"/>
                  </a:cubicBezTo>
                  <a:cubicBezTo>
                    <a:pt x="24" y="0"/>
                    <a:pt x="24" y="0"/>
                    <a:pt x="23" y="0"/>
                  </a:cubicBezTo>
                  <a:cubicBezTo>
                    <a:pt x="23" y="0"/>
                    <a:pt x="23" y="0"/>
                    <a:pt x="23" y="0"/>
                  </a:cubicBezTo>
                  <a:cubicBezTo>
                    <a:pt x="23" y="0"/>
                    <a:pt x="23" y="0"/>
                    <a:pt x="23" y="0"/>
                  </a:cubicBezTo>
                  <a:cubicBezTo>
                    <a:pt x="23" y="0"/>
                    <a:pt x="23" y="1"/>
                    <a:pt x="23" y="1"/>
                  </a:cubicBezTo>
                  <a:cubicBezTo>
                    <a:pt x="22" y="1"/>
                    <a:pt x="22" y="1"/>
                    <a:pt x="22" y="1"/>
                  </a:cubicBezTo>
                  <a:cubicBezTo>
                    <a:pt x="21" y="1"/>
                    <a:pt x="21" y="2"/>
                    <a:pt x="20" y="2"/>
                  </a:cubicBezTo>
                  <a:cubicBezTo>
                    <a:pt x="20" y="2"/>
                    <a:pt x="19" y="1"/>
                    <a:pt x="19" y="1"/>
                  </a:cubicBezTo>
                  <a:cubicBezTo>
                    <a:pt x="18" y="1"/>
                    <a:pt x="18" y="1"/>
                    <a:pt x="18" y="1"/>
                  </a:cubicBezTo>
                  <a:cubicBezTo>
                    <a:pt x="17" y="2"/>
                    <a:pt x="16" y="2"/>
                    <a:pt x="15" y="1"/>
                  </a:cubicBezTo>
                  <a:cubicBezTo>
                    <a:pt x="14" y="1"/>
                    <a:pt x="13" y="1"/>
                    <a:pt x="12" y="2"/>
                  </a:cubicBezTo>
                  <a:cubicBezTo>
                    <a:pt x="12" y="2"/>
                    <a:pt x="12" y="2"/>
                    <a:pt x="12" y="2"/>
                  </a:cubicBezTo>
                  <a:cubicBezTo>
                    <a:pt x="12" y="1"/>
                    <a:pt x="12" y="1"/>
                    <a:pt x="12" y="1"/>
                  </a:cubicBezTo>
                  <a:cubicBezTo>
                    <a:pt x="12" y="1"/>
                    <a:pt x="12" y="1"/>
                    <a:pt x="12" y="1"/>
                  </a:cubicBezTo>
                  <a:cubicBezTo>
                    <a:pt x="10" y="1"/>
                    <a:pt x="9" y="1"/>
                    <a:pt x="9" y="2"/>
                  </a:cubicBezTo>
                  <a:cubicBezTo>
                    <a:pt x="9" y="2"/>
                    <a:pt x="8" y="2"/>
                    <a:pt x="8" y="2"/>
                  </a:cubicBezTo>
                  <a:cubicBezTo>
                    <a:pt x="8" y="2"/>
                    <a:pt x="8" y="2"/>
                    <a:pt x="8" y="2"/>
                  </a:cubicBezTo>
                  <a:cubicBezTo>
                    <a:pt x="8" y="2"/>
                    <a:pt x="8" y="2"/>
                    <a:pt x="7" y="2"/>
                  </a:cubicBezTo>
                  <a:cubicBezTo>
                    <a:pt x="5" y="4"/>
                    <a:pt x="5" y="4"/>
                    <a:pt x="5" y="4"/>
                  </a:cubicBezTo>
                  <a:lnTo>
                    <a:pt x="1" y="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2" name="Freeform 769">
              <a:extLst>
                <a:ext uri="{FF2B5EF4-FFF2-40B4-BE49-F238E27FC236}">
                  <a16:creationId xmlns:a16="http://schemas.microsoft.com/office/drawing/2014/main" id="{2DEC2632-B9FA-4774-9B2C-03F2411A4293}"/>
                </a:ext>
              </a:extLst>
            </p:cNvPr>
            <p:cNvSpPr>
              <a:spLocks noEditPoints="1"/>
            </p:cNvSpPr>
            <p:nvPr/>
          </p:nvSpPr>
          <p:spPr bwMode="auto">
            <a:xfrm>
              <a:off x="3616681" y="3939565"/>
              <a:ext cx="89181" cy="57877"/>
            </a:xfrm>
            <a:custGeom>
              <a:avLst/>
              <a:gdLst>
                <a:gd name="T0" fmla="*/ 10 w 19"/>
                <a:gd name="T1" fmla="*/ 9 h 15"/>
                <a:gd name="T2" fmla="*/ 9 w 19"/>
                <a:gd name="T3" fmla="*/ 9 h 15"/>
                <a:gd name="T4" fmla="*/ 12 w 19"/>
                <a:gd name="T5" fmla="*/ 1 h 15"/>
                <a:gd name="T6" fmla="*/ 19 w 19"/>
                <a:gd name="T7" fmla="*/ 14 h 15"/>
                <a:gd name="T8" fmla="*/ 18 w 19"/>
                <a:gd name="T9" fmla="*/ 14 h 15"/>
                <a:gd name="T10" fmla="*/ 18 w 19"/>
                <a:gd name="T11" fmla="*/ 14 h 15"/>
                <a:gd name="T12" fmla="*/ 18 w 19"/>
                <a:gd name="T13" fmla="*/ 12 h 15"/>
                <a:gd name="T14" fmla="*/ 18 w 19"/>
                <a:gd name="T15" fmla="*/ 12 h 15"/>
                <a:gd name="T16" fmla="*/ 17 w 19"/>
                <a:gd name="T17" fmla="*/ 11 h 15"/>
                <a:gd name="T18" fmla="*/ 18 w 19"/>
                <a:gd name="T19" fmla="*/ 11 h 15"/>
                <a:gd name="T20" fmla="*/ 18 w 19"/>
                <a:gd name="T21" fmla="*/ 10 h 15"/>
                <a:gd name="T22" fmla="*/ 19 w 19"/>
                <a:gd name="T23" fmla="*/ 10 h 15"/>
                <a:gd name="T24" fmla="*/ 19 w 19"/>
                <a:gd name="T25" fmla="*/ 9 h 15"/>
                <a:gd name="T26" fmla="*/ 18 w 19"/>
                <a:gd name="T27" fmla="*/ 8 h 15"/>
                <a:gd name="T28" fmla="*/ 18 w 19"/>
                <a:gd name="T29" fmla="*/ 8 h 15"/>
                <a:gd name="T30" fmla="*/ 18 w 19"/>
                <a:gd name="T31" fmla="*/ 8 h 15"/>
                <a:gd name="T32" fmla="*/ 18 w 19"/>
                <a:gd name="T33" fmla="*/ 8 h 15"/>
                <a:gd name="T34" fmla="*/ 18 w 19"/>
                <a:gd name="T35" fmla="*/ 8 h 15"/>
                <a:gd name="T36" fmla="*/ 18 w 19"/>
                <a:gd name="T37" fmla="*/ 8 h 15"/>
                <a:gd name="T38" fmla="*/ 19 w 19"/>
                <a:gd name="T39" fmla="*/ 8 h 15"/>
                <a:gd name="T40" fmla="*/ 19 w 19"/>
                <a:gd name="T41" fmla="*/ 7 h 15"/>
                <a:gd name="T42" fmla="*/ 19 w 19"/>
                <a:gd name="T43" fmla="*/ 7 h 15"/>
                <a:gd name="T44" fmla="*/ 19 w 19"/>
                <a:gd name="T45" fmla="*/ 7 h 15"/>
                <a:gd name="T46" fmla="*/ 19 w 19"/>
                <a:gd name="T47" fmla="*/ 7 h 15"/>
                <a:gd name="T48" fmla="*/ 19 w 19"/>
                <a:gd name="T49" fmla="*/ 6 h 15"/>
                <a:gd name="T50" fmla="*/ 19 w 19"/>
                <a:gd name="T51" fmla="*/ 6 h 15"/>
                <a:gd name="T52" fmla="*/ 18 w 19"/>
                <a:gd name="T53" fmla="*/ 6 h 15"/>
                <a:gd name="T54" fmla="*/ 19 w 19"/>
                <a:gd name="T55" fmla="*/ 5 h 15"/>
                <a:gd name="T56" fmla="*/ 19 w 19"/>
                <a:gd name="T57" fmla="*/ 5 h 15"/>
                <a:gd name="T58" fmla="*/ 19 w 19"/>
                <a:gd name="T59" fmla="*/ 4 h 15"/>
                <a:gd name="T60" fmla="*/ 19 w 19"/>
                <a:gd name="T61" fmla="*/ 4 h 15"/>
                <a:gd name="T62" fmla="*/ 19 w 19"/>
                <a:gd name="T63" fmla="*/ 3 h 15"/>
                <a:gd name="T64" fmla="*/ 18 w 19"/>
                <a:gd name="T65" fmla="*/ 3 h 15"/>
                <a:gd name="T66" fmla="*/ 15 w 19"/>
                <a:gd name="T67" fmla="*/ 3 h 15"/>
                <a:gd name="T68" fmla="*/ 13 w 19"/>
                <a:gd name="T69" fmla="*/ 2 h 15"/>
                <a:gd name="T70" fmla="*/ 10 w 19"/>
                <a:gd name="T71" fmla="*/ 1 h 15"/>
                <a:gd name="T72" fmla="*/ 8 w 19"/>
                <a:gd name="T73" fmla="*/ 2 h 15"/>
                <a:gd name="T74" fmla="*/ 9 w 19"/>
                <a:gd name="T75" fmla="*/ 3 h 15"/>
                <a:gd name="T76" fmla="*/ 11 w 19"/>
                <a:gd name="T77" fmla="*/ 4 h 15"/>
                <a:gd name="T78" fmla="*/ 12 w 19"/>
                <a:gd name="T79" fmla="*/ 6 h 15"/>
                <a:gd name="T80" fmla="*/ 12 w 19"/>
                <a:gd name="T81" fmla="*/ 7 h 15"/>
                <a:gd name="T82" fmla="*/ 12 w 19"/>
                <a:gd name="T83" fmla="*/ 8 h 15"/>
                <a:gd name="T84" fmla="*/ 13 w 19"/>
                <a:gd name="T85" fmla="*/ 9 h 15"/>
                <a:gd name="T86" fmla="*/ 15 w 19"/>
                <a:gd name="T87" fmla="*/ 11 h 15"/>
                <a:gd name="T88" fmla="*/ 12 w 19"/>
                <a:gd name="T89" fmla="*/ 12 h 15"/>
                <a:gd name="T90" fmla="*/ 10 w 19"/>
                <a:gd name="T91" fmla="*/ 12 h 15"/>
                <a:gd name="T92" fmla="*/ 7 w 19"/>
                <a:gd name="T93" fmla="*/ 11 h 15"/>
                <a:gd name="T94" fmla="*/ 6 w 19"/>
                <a:gd name="T95" fmla="*/ 11 h 15"/>
                <a:gd name="T96" fmla="*/ 4 w 19"/>
                <a:gd name="T97" fmla="*/ 11 h 15"/>
                <a:gd name="T98" fmla="*/ 4 w 19"/>
                <a:gd name="T99" fmla="*/ 11 h 15"/>
                <a:gd name="T100" fmla="*/ 1 w 19"/>
                <a:gd name="T101" fmla="*/ 11 h 15"/>
                <a:gd name="T102" fmla="*/ 1 w 19"/>
                <a:gd name="T103" fmla="*/ 13 h 15"/>
                <a:gd name="T104" fmla="*/ 5 w 19"/>
                <a:gd name="T105" fmla="*/ 15 h 15"/>
                <a:gd name="T106" fmla="*/ 8 w 19"/>
                <a:gd name="T107" fmla="*/ 13 h 15"/>
                <a:gd name="T108" fmla="*/ 13 w 19"/>
                <a:gd name="T109" fmla="*/ 14 h 15"/>
                <a:gd name="T110" fmla="*/ 15 w 19"/>
                <a:gd name="T111" fmla="*/ 14 h 15"/>
                <a:gd name="T112" fmla="*/ 17 w 19"/>
                <a:gd name="T113" fmla="*/ 14 h 15"/>
                <a:gd name="T114" fmla="*/ 19 w 19"/>
                <a:gd name="T11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15">
                  <a:moveTo>
                    <a:pt x="9" y="9"/>
                  </a:moveTo>
                  <a:cubicBezTo>
                    <a:pt x="8" y="9"/>
                    <a:pt x="8" y="9"/>
                    <a:pt x="8" y="9"/>
                  </a:cubicBezTo>
                  <a:cubicBezTo>
                    <a:pt x="8" y="8"/>
                    <a:pt x="8" y="8"/>
                    <a:pt x="9" y="8"/>
                  </a:cubicBezTo>
                  <a:cubicBezTo>
                    <a:pt x="9" y="9"/>
                    <a:pt x="10" y="9"/>
                    <a:pt x="10" y="9"/>
                  </a:cubicBezTo>
                  <a:cubicBezTo>
                    <a:pt x="11" y="9"/>
                    <a:pt x="11" y="9"/>
                    <a:pt x="11" y="9"/>
                  </a:cubicBezTo>
                  <a:cubicBezTo>
                    <a:pt x="11" y="10"/>
                    <a:pt x="12" y="10"/>
                    <a:pt x="11" y="10"/>
                  </a:cubicBezTo>
                  <a:cubicBezTo>
                    <a:pt x="11" y="10"/>
                    <a:pt x="11" y="10"/>
                    <a:pt x="11" y="10"/>
                  </a:cubicBezTo>
                  <a:cubicBezTo>
                    <a:pt x="10" y="10"/>
                    <a:pt x="10" y="9"/>
                    <a:pt x="9" y="9"/>
                  </a:cubicBezTo>
                  <a:close/>
                  <a:moveTo>
                    <a:pt x="11" y="0"/>
                  </a:moveTo>
                  <a:cubicBezTo>
                    <a:pt x="11" y="0"/>
                    <a:pt x="11" y="0"/>
                    <a:pt x="11" y="0"/>
                  </a:cubicBezTo>
                  <a:cubicBezTo>
                    <a:pt x="11" y="1"/>
                    <a:pt x="11" y="1"/>
                    <a:pt x="11" y="1"/>
                  </a:cubicBezTo>
                  <a:cubicBezTo>
                    <a:pt x="11" y="1"/>
                    <a:pt x="12" y="1"/>
                    <a:pt x="12" y="1"/>
                  </a:cubicBezTo>
                  <a:cubicBezTo>
                    <a:pt x="12" y="0"/>
                    <a:pt x="11" y="0"/>
                    <a:pt x="11" y="0"/>
                  </a:cubicBezTo>
                  <a:close/>
                  <a:moveTo>
                    <a:pt x="19" y="14"/>
                  </a:move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3"/>
                    <a:pt x="19" y="13"/>
                    <a:pt x="19" y="13"/>
                  </a:cubicBezTo>
                  <a:cubicBezTo>
                    <a:pt x="18" y="12"/>
                    <a:pt x="18" y="12"/>
                    <a:pt x="18" y="12"/>
                  </a:cubicBezTo>
                  <a:cubicBezTo>
                    <a:pt x="18" y="12"/>
                    <a:pt x="18" y="12"/>
                    <a:pt x="18" y="12"/>
                  </a:cubicBezTo>
                  <a:cubicBezTo>
                    <a:pt x="18" y="12"/>
                    <a:pt x="18" y="12"/>
                    <a:pt x="18" y="12"/>
                  </a:cubicBezTo>
                  <a:cubicBezTo>
                    <a:pt x="18" y="12"/>
                    <a:pt x="18" y="12"/>
                    <a:pt x="18" y="12"/>
                  </a:cubicBezTo>
                  <a:cubicBezTo>
                    <a:pt x="17" y="12"/>
                    <a:pt x="17" y="12"/>
                    <a:pt x="17" y="12"/>
                  </a:cubicBezTo>
                  <a:cubicBezTo>
                    <a:pt x="17" y="12"/>
                    <a:pt x="17" y="12"/>
                    <a:pt x="17" y="12"/>
                  </a:cubicBezTo>
                  <a:cubicBezTo>
                    <a:pt x="18" y="12"/>
                    <a:pt x="18" y="12"/>
                    <a:pt x="18" y="12"/>
                  </a:cubicBezTo>
                  <a:cubicBezTo>
                    <a:pt x="18" y="11"/>
                    <a:pt x="18" y="11"/>
                    <a:pt x="18" y="11"/>
                  </a:cubicBezTo>
                  <a:cubicBezTo>
                    <a:pt x="17" y="11"/>
                    <a:pt x="17" y="11"/>
                    <a:pt x="17" y="11"/>
                  </a:cubicBezTo>
                  <a:cubicBezTo>
                    <a:pt x="17" y="11"/>
                    <a:pt x="17" y="11"/>
                    <a:pt x="17" y="11"/>
                  </a:cubicBezTo>
                  <a:cubicBezTo>
                    <a:pt x="17" y="11"/>
                    <a:pt x="17" y="11"/>
                    <a:pt x="17" y="11"/>
                  </a:cubicBezTo>
                  <a:cubicBezTo>
                    <a:pt x="17" y="10"/>
                    <a:pt x="17" y="10"/>
                    <a:pt x="17" y="10"/>
                  </a:cubicBezTo>
                  <a:cubicBezTo>
                    <a:pt x="17" y="11"/>
                    <a:pt x="17" y="11"/>
                    <a:pt x="17" y="11"/>
                  </a:cubicBezTo>
                  <a:cubicBezTo>
                    <a:pt x="17" y="10"/>
                    <a:pt x="17" y="10"/>
                    <a:pt x="17" y="10"/>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7" y="3"/>
                    <a:pt x="17" y="3"/>
                  </a:cubicBezTo>
                  <a:cubicBezTo>
                    <a:pt x="17" y="3"/>
                    <a:pt x="17" y="3"/>
                    <a:pt x="17" y="3"/>
                  </a:cubicBezTo>
                  <a:cubicBezTo>
                    <a:pt x="16" y="3"/>
                    <a:pt x="16" y="3"/>
                    <a:pt x="16" y="3"/>
                  </a:cubicBezTo>
                  <a:cubicBezTo>
                    <a:pt x="15" y="3"/>
                    <a:pt x="15" y="3"/>
                    <a:pt x="15" y="3"/>
                  </a:cubicBezTo>
                  <a:cubicBezTo>
                    <a:pt x="15" y="2"/>
                    <a:pt x="15" y="3"/>
                    <a:pt x="15" y="3"/>
                  </a:cubicBezTo>
                  <a:cubicBezTo>
                    <a:pt x="15" y="2"/>
                    <a:pt x="14" y="2"/>
                    <a:pt x="14" y="2"/>
                  </a:cubicBezTo>
                  <a:cubicBezTo>
                    <a:pt x="14" y="2"/>
                    <a:pt x="14" y="2"/>
                    <a:pt x="13" y="2"/>
                  </a:cubicBezTo>
                  <a:cubicBezTo>
                    <a:pt x="13" y="2"/>
                    <a:pt x="13" y="2"/>
                    <a:pt x="13" y="2"/>
                  </a:cubicBezTo>
                  <a:cubicBezTo>
                    <a:pt x="13" y="2"/>
                    <a:pt x="13" y="2"/>
                    <a:pt x="13" y="2"/>
                  </a:cubicBezTo>
                  <a:cubicBezTo>
                    <a:pt x="13" y="1"/>
                    <a:pt x="12" y="1"/>
                    <a:pt x="12" y="1"/>
                  </a:cubicBezTo>
                  <a:cubicBezTo>
                    <a:pt x="12" y="1"/>
                    <a:pt x="12" y="1"/>
                    <a:pt x="11" y="1"/>
                  </a:cubicBezTo>
                  <a:cubicBezTo>
                    <a:pt x="11" y="1"/>
                    <a:pt x="10" y="1"/>
                    <a:pt x="10" y="1"/>
                  </a:cubicBezTo>
                  <a:cubicBezTo>
                    <a:pt x="10" y="1"/>
                    <a:pt x="9" y="1"/>
                    <a:pt x="9" y="1"/>
                  </a:cubicBezTo>
                  <a:cubicBezTo>
                    <a:pt x="9" y="1"/>
                    <a:pt x="9" y="1"/>
                    <a:pt x="9" y="2"/>
                  </a:cubicBezTo>
                  <a:cubicBezTo>
                    <a:pt x="8" y="2"/>
                    <a:pt x="8" y="2"/>
                    <a:pt x="8" y="2"/>
                  </a:cubicBezTo>
                  <a:cubicBezTo>
                    <a:pt x="8" y="2"/>
                    <a:pt x="8" y="2"/>
                    <a:pt x="8" y="2"/>
                  </a:cubicBezTo>
                  <a:cubicBezTo>
                    <a:pt x="7" y="2"/>
                    <a:pt x="7" y="3"/>
                    <a:pt x="7" y="3"/>
                  </a:cubicBezTo>
                  <a:cubicBezTo>
                    <a:pt x="7" y="3"/>
                    <a:pt x="8" y="4"/>
                    <a:pt x="8" y="4"/>
                  </a:cubicBezTo>
                  <a:cubicBezTo>
                    <a:pt x="8" y="4"/>
                    <a:pt x="9" y="4"/>
                    <a:pt x="9" y="3"/>
                  </a:cubicBezTo>
                  <a:cubicBezTo>
                    <a:pt x="9" y="3"/>
                    <a:pt x="9" y="3"/>
                    <a:pt x="9" y="3"/>
                  </a:cubicBezTo>
                  <a:cubicBezTo>
                    <a:pt x="9" y="4"/>
                    <a:pt x="9" y="4"/>
                    <a:pt x="9" y="4"/>
                  </a:cubicBezTo>
                  <a:cubicBezTo>
                    <a:pt x="9" y="4"/>
                    <a:pt x="9" y="4"/>
                    <a:pt x="9" y="4"/>
                  </a:cubicBezTo>
                  <a:cubicBezTo>
                    <a:pt x="10" y="4"/>
                    <a:pt x="10" y="4"/>
                    <a:pt x="10" y="4"/>
                  </a:cubicBezTo>
                  <a:cubicBezTo>
                    <a:pt x="11" y="4"/>
                    <a:pt x="11" y="4"/>
                    <a:pt x="11" y="4"/>
                  </a:cubicBezTo>
                  <a:cubicBezTo>
                    <a:pt x="11" y="4"/>
                    <a:pt x="11" y="4"/>
                    <a:pt x="11" y="4"/>
                  </a:cubicBezTo>
                  <a:cubicBezTo>
                    <a:pt x="11" y="4"/>
                    <a:pt x="11" y="5"/>
                    <a:pt x="12" y="5"/>
                  </a:cubicBezTo>
                  <a:cubicBezTo>
                    <a:pt x="12" y="5"/>
                    <a:pt x="12" y="5"/>
                    <a:pt x="12" y="5"/>
                  </a:cubicBezTo>
                  <a:cubicBezTo>
                    <a:pt x="12" y="5"/>
                    <a:pt x="12" y="5"/>
                    <a:pt x="12" y="6"/>
                  </a:cubicBezTo>
                  <a:cubicBezTo>
                    <a:pt x="12" y="6"/>
                    <a:pt x="12" y="6"/>
                    <a:pt x="12" y="6"/>
                  </a:cubicBezTo>
                  <a:cubicBezTo>
                    <a:pt x="12" y="6"/>
                    <a:pt x="12" y="7"/>
                    <a:pt x="12" y="7"/>
                  </a:cubicBezTo>
                  <a:cubicBezTo>
                    <a:pt x="12" y="7"/>
                    <a:pt x="12" y="7"/>
                    <a:pt x="12" y="7"/>
                  </a:cubicBezTo>
                  <a:cubicBezTo>
                    <a:pt x="12" y="7"/>
                    <a:pt x="12" y="7"/>
                    <a:pt x="12" y="7"/>
                  </a:cubicBezTo>
                  <a:cubicBezTo>
                    <a:pt x="12" y="7"/>
                    <a:pt x="12" y="7"/>
                    <a:pt x="12" y="7"/>
                  </a:cubicBezTo>
                  <a:cubicBezTo>
                    <a:pt x="12" y="8"/>
                    <a:pt x="11" y="8"/>
                    <a:pt x="11" y="8"/>
                  </a:cubicBezTo>
                  <a:cubicBezTo>
                    <a:pt x="11" y="8"/>
                    <a:pt x="12" y="8"/>
                    <a:pt x="12" y="8"/>
                  </a:cubicBezTo>
                  <a:cubicBezTo>
                    <a:pt x="12" y="8"/>
                    <a:pt x="12" y="8"/>
                    <a:pt x="12" y="8"/>
                  </a:cubicBezTo>
                  <a:cubicBezTo>
                    <a:pt x="12" y="8"/>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4" y="10"/>
                    <a:pt x="14" y="10"/>
                  </a:cubicBezTo>
                  <a:cubicBezTo>
                    <a:pt x="14" y="10"/>
                    <a:pt x="15" y="10"/>
                    <a:pt x="15" y="11"/>
                  </a:cubicBezTo>
                  <a:cubicBezTo>
                    <a:pt x="15" y="11"/>
                    <a:pt x="15" y="11"/>
                    <a:pt x="15" y="11"/>
                  </a:cubicBezTo>
                  <a:cubicBezTo>
                    <a:pt x="14" y="11"/>
                    <a:pt x="14" y="11"/>
                    <a:pt x="14" y="11"/>
                  </a:cubicBezTo>
                  <a:cubicBezTo>
                    <a:pt x="14" y="11"/>
                    <a:pt x="13" y="11"/>
                    <a:pt x="13" y="11"/>
                  </a:cubicBezTo>
                  <a:cubicBezTo>
                    <a:pt x="13" y="11"/>
                    <a:pt x="13" y="11"/>
                    <a:pt x="13" y="12"/>
                  </a:cubicBezTo>
                  <a:cubicBezTo>
                    <a:pt x="12" y="12"/>
                    <a:pt x="12" y="12"/>
                    <a:pt x="12" y="12"/>
                  </a:cubicBezTo>
                  <a:cubicBezTo>
                    <a:pt x="12" y="12"/>
                    <a:pt x="12" y="12"/>
                    <a:pt x="12" y="12"/>
                  </a:cubicBezTo>
                  <a:cubicBezTo>
                    <a:pt x="12" y="12"/>
                    <a:pt x="12" y="12"/>
                    <a:pt x="12" y="12"/>
                  </a:cubicBezTo>
                  <a:cubicBezTo>
                    <a:pt x="11" y="12"/>
                    <a:pt x="11" y="12"/>
                    <a:pt x="11" y="12"/>
                  </a:cubicBezTo>
                  <a:cubicBezTo>
                    <a:pt x="10" y="12"/>
                    <a:pt x="10" y="12"/>
                    <a:pt x="10" y="12"/>
                  </a:cubicBezTo>
                  <a:cubicBezTo>
                    <a:pt x="9" y="12"/>
                    <a:pt x="9" y="12"/>
                    <a:pt x="9" y="12"/>
                  </a:cubicBezTo>
                  <a:cubicBezTo>
                    <a:pt x="9" y="11"/>
                    <a:pt x="9" y="12"/>
                    <a:pt x="9" y="12"/>
                  </a:cubicBezTo>
                  <a:cubicBezTo>
                    <a:pt x="9" y="12"/>
                    <a:pt x="8" y="12"/>
                    <a:pt x="8" y="12"/>
                  </a:cubicBezTo>
                  <a:cubicBezTo>
                    <a:pt x="8" y="12"/>
                    <a:pt x="8" y="11"/>
                    <a:pt x="7" y="11"/>
                  </a:cubicBezTo>
                  <a:cubicBezTo>
                    <a:pt x="7" y="11"/>
                    <a:pt x="7" y="11"/>
                    <a:pt x="7" y="11"/>
                  </a:cubicBezTo>
                  <a:cubicBezTo>
                    <a:pt x="7" y="11"/>
                    <a:pt x="7" y="11"/>
                    <a:pt x="7" y="11"/>
                  </a:cubicBezTo>
                  <a:cubicBezTo>
                    <a:pt x="7" y="11"/>
                    <a:pt x="7" y="11"/>
                    <a:pt x="7" y="11"/>
                  </a:cubicBezTo>
                  <a:cubicBezTo>
                    <a:pt x="6" y="12"/>
                    <a:pt x="6" y="11"/>
                    <a:pt x="6" y="11"/>
                  </a:cubicBezTo>
                  <a:cubicBezTo>
                    <a:pt x="6" y="11"/>
                    <a:pt x="6" y="11"/>
                    <a:pt x="6" y="11"/>
                  </a:cubicBezTo>
                  <a:cubicBezTo>
                    <a:pt x="6" y="11"/>
                    <a:pt x="5" y="11"/>
                    <a:pt x="5" y="11"/>
                  </a:cubicBezTo>
                  <a:cubicBezTo>
                    <a:pt x="5"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2" y="10"/>
                    <a:pt x="2" y="10"/>
                    <a:pt x="1" y="11"/>
                  </a:cubicBezTo>
                  <a:cubicBezTo>
                    <a:pt x="1" y="11"/>
                    <a:pt x="1" y="11"/>
                    <a:pt x="1" y="11"/>
                  </a:cubicBezTo>
                  <a:cubicBezTo>
                    <a:pt x="0" y="11"/>
                    <a:pt x="0" y="11"/>
                    <a:pt x="0" y="11"/>
                  </a:cubicBezTo>
                  <a:cubicBezTo>
                    <a:pt x="0" y="11"/>
                    <a:pt x="0" y="12"/>
                    <a:pt x="0" y="12"/>
                  </a:cubicBezTo>
                  <a:cubicBezTo>
                    <a:pt x="0" y="12"/>
                    <a:pt x="0" y="12"/>
                    <a:pt x="0" y="12"/>
                  </a:cubicBezTo>
                  <a:cubicBezTo>
                    <a:pt x="0" y="13"/>
                    <a:pt x="1" y="13"/>
                    <a:pt x="1" y="13"/>
                  </a:cubicBezTo>
                  <a:cubicBezTo>
                    <a:pt x="1" y="13"/>
                    <a:pt x="1" y="13"/>
                    <a:pt x="1" y="13"/>
                  </a:cubicBezTo>
                  <a:cubicBezTo>
                    <a:pt x="2" y="13"/>
                    <a:pt x="2" y="13"/>
                    <a:pt x="3" y="13"/>
                  </a:cubicBezTo>
                  <a:cubicBezTo>
                    <a:pt x="3" y="14"/>
                    <a:pt x="4" y="14"/>
                    <a:pt x="4" y="15"/>
                  </a:cubicBezTo>
                  <a:cubicBezTo>
                    <a:pt x="4" y="15"/>
                    <a:pt x="5" y="15"/>
                    <a:pt x="5" y="15"/>
                  </a:cubicBezTo>
                  <a:cubicBezTo>
                    <a:pt x="5" y="15"/>
                    <a:pt x="5" y="15"/>
                    <a:pt x="5" y="14"/>
                  </a:cubicBezTo>
                  <a:cubicBezTo>
                    <a:pt x="5" y="14"/>
                    <a:pt x="5" y="14"/>
                    <a:pt x="5" y="14"/>
                  </a:cubicBezTo>
                  <a:cubicBezTo>
                    <a:pt x="6" y="14"/>
                    <a:pt x="6" y="14"/>
                    <a:pt x="7" y="13"/>
                  </a:cubicBezTo>
                  <a:cubicBezTo>
                    <a:pt x="7" y="13"/>
                    <a:pt x="7" y="13"/>
                    <a:pt x="8" y="13"/>
                  </a:cubicBezTo>
                  <a:cubicBezTo>
                    <a:pt x="8" y="14"/>
                    <a:pt x="9" y="14"/>
                    <a:pt x="9" y="14"/>
                  </a:cubicBezTo>
                  <a:cubicBezTo>
                    <a:pt x="10" y="14"/>
                    <a:pt x="10" y="14"/>
                    <a:pt x="10" y="14"/>
                  </a:cubicBezTo>
                  <a:cubicBezTo>
                    <a:pt x="11" y="14"/>
                    <a:pt x="11" y="14"/>
                    <a:pt x="12" y="14"/>
                  </a:cubicBezTo>
                  <a:cubicBezTo>
                    <a:pt x="12" y="14"/>
                    <a:pt x="13" y="14"/>
                    <a:pt x="13" y="14"/>
                  </a:cubicBezTo>
                  <a:cubicBezTo>
                    <a:pt x="13" y="14"/>
                    <a:pt x="13" y="14"/>
                    <a:pt x="13" y="13"/>
                  </a:cubicBezTo>
                  <a:cubicBezTo>
                    <a:pt x="13" y="13"/>
                    <a:pt x="13" y="13"/>
                    <a:pt x="13" y="13"/>
                  </a:cubicBezTo>
                  <a:cubicBezTo>
                    <a:pt x="14" y="13"/>
                    <a:pt x="14" y="13"/>
                    <a:pt x="14" y="13"/>
                  </a:cubicBezTo>
                  <a:cubicBezTo>
                    <a:pt x="14" y="14"/>
                    <a:pt x="14" y="14"/>
                    <a:pt x="15" y="14"/>
                  </a:cubicBezTo>
                  <a:cubicBezTo>
                    <a:pt x="15" y="14"/>
                    <a:pt x="15" y="14"/>
                    <a:pt x="16" y="14"/>
                  </a:cubicBezTo>
                  <a:cubicBezTo>
                    <a:pt x="16" y="14"/>
                    <a:pt x="16" y="14"/>
                    <a:pt x="16" y="13"/>
                  </a:cubicBezTo>
                  <a:cubicBezTo>
                    <a:pt x="16" y="13"/>
                    <a:pt x="16" y="13"/>
                    <a:pt x="16" y="13"/>
                  </a:cubicBezTo>
                  <a:cubicBezTo>
                    <a:pt x="16" y="14"/>
                    <a:pt x="17" y="13"/>
                    <a:pt x="17" y="14"/>
                  </a:cubicBezTo>
                  <a:cubicBezTo>
                    <a:pt x="17" y="14"/>
                    <a:pt x="18" y="14"/>
                    <a:pt x="18" y="15"/>
                  </a:cubicBezTo>
                  <a:cubicBezTo>
                    <a:pt x="18" y="15"/>
                    <a:pt x="18" y="15"/>
                    <a:pt x="18" y="15"/>
                  </a:cubicBezTo>
                  <a:cubicBezTo>
                    <a:pt x="18" y="15"/>
                    <a:pt x="18" y="15"/>
                    <a:pt x="18" y="15"/>
                  </a:cubicBezTo>
                  <a:lnTo>
                    <a:pt x="19" y="14"/>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3" name="Freeform 770">
              <a:extLst>
                <a:ext uri="{FF2B5EF4-FFF2-40B4-BE49-F238E27FC236}">
                  <a16:creationId xmlns:a16="http://schemas.microsoft.com/office/drawing/2014/main" id="{926AEFA7-7404-4B65-A2A3-800EEF03D3A4}"/>
                </a:ext>
              </a:extLst>
            </p:cNvPr>
            <p:cNvSpPr>
              <a:spLocks/>
            </p:cNvSpPr>
            <p:nvPr/>
          </p:nvSpPr>
          <p:spPr bwMode="auto">
            <a:xfrm>
              <a:off x="3396972" y="3962942"/>
              <a:ext cx="131989" cy="130224"/>
            </a:xfrm>
            <a:custGeom>
              <a:avLst/>
              <a:gdLst>
                <a:gd name="T0" fmla="*/ 22 w 28"/>
                <a:gd name="T1" fmla="*/ 5 h 34"/>
                <a:gd name="T2" fmla="*/ 20 w 28"/>
                <a:gd name="T3" fmla="*/ 4 h 34"/>
                <a:gd name="T4" fmla="*/ 8 w 28"/>
                <a:gd name="T5" fmla="*/ 5 h 34"/>
                <a:gd name="T6" fmla="*/ 5 w 28"/>
                <a:gd name="T7" fmla="*/ 9 h 34"/>
                <a:gd name="T8" fmla="*/ 6 w 28"/>
                <a:gd name="T9" fmla="*/ 10 h 34"/>
                <a:gd name="T10" fmla="*/ 8 w 28"/>
                <a:gd name="T11" fmla="*/ 12 h 34"/>
                <a:gd name="T12" fmla="*/ 10 w 28"/>
                <a:gd name="T13" fmla="*/ 14 h 34"/>
                <a:gd name="T14" fmla="*/ 12 w 28"/>
                <a:gd name="T15" fmla="*/ 15 h 34"/>
                <a:gd name="T16" fmla="*/ 12 w 28"/>
                <a:gd name="T17" fmla="*/ 16 h 34"/>
                <a:gd name="T18" fmla="*/ 3 w 28"/>
                <a:gd name="T19" fmla="*/ 17 h 34"/>
                <a:gd name="T20" fmla="*/ 0 w 28"/>
                <a:gd name="T21" fmla="*/ 23 h 34"/>
                <a:gd name="T22" fmla="*/ 0 w 28"/>
                <a:gd name="T23" fmla="*/ 25 h 34"/>
                <a:gd name="T24" fmla="*/ 0 w 28"/>
                <a:gd name="T25" fmla="*/ 28 h 34"/>
                <a:gd name="T26" fmla="*/ 3 w 28"/>
                <a:gd name="T27" fmla="*/ 30 h 34"/>
                <a:gd name="T28" fmla="*/ 8 w 28"/>
                <a:gd name="T29" fmla="*/ 33 h 34"/>
                <a:gd name="T30" fmla="*/ 11 w 28"/>
                <a:gd name="T31" fmla="*/ 33 h 34"/>
                <a:gd name="T32" fmla="*/ 13 w 28"/>
                <a:gd name="T33" fmla="*/ 33 h 34"/>
                <a:gd name="T34" fmla="*/ 14 w 28"/>
                <a:gd name="T35" fmla="*/ 33 h 34"/>
                <a:gd name="T36" fmla="*/ 16 w 28"/>
                <a:gd name="T37" fmla="*/ 32 h 34"/>
                <a:gd name="T38" fmla="*/ 18 w 28"/>
                <a:gd name="T39" fmla="*/ 30 h 34"/>
                <a:gd name="T40" fmla="*/ 18 w 28"/>
                <a:gd name="T41" fmla="*/ 29 h 34"/>
                <a:gd name="T42" fmla="*/ 20 w 28"/>
                <a:gd name="T43" fmla="*/ 28 h 34"/>
                <a:gd name="T44" fmla="*/ 20 w 28"/>
                <a:gd name="T45" fmla="*/ 26 h 34"/>
                <a:gd name="T46" fmla="*/ 20 w 28"/>
                <a:gd name="T47" fmla="*/ 25 h 34"/>
                <a:gd name="T48" fmla="*/ 24 w 28"/>
                <a:gd name="T49" fmla="*/ 22 h 34"/>
                <a:gd name="T50" fmla="*/ 26 w 28"/>
                <a:gd name="T51" fmla="*/ 19 h 34"/>
                <a:gd name="T52" fmla="*/ 24 w 28"/>
                <a:gd name="T53" fmla="*/ 19 h 34"/>
                <a:gd name="T54" fmla="*/ 23 w 28"/>
                <a:gd name="T55" fmla="*/ 19 h 34"/>
                <a:gd name="T56" fmla="*/ 22 w 28"/>
                <a:gd name="T57" fmla="*/ 18 h 34"/>
                <a:gd name="T58" fmla="*/ 23 w 28"/>
                <a:gd name="T59" fmla="*/ 17 h 34"/>
                <a:gd name="T60" fmla="*/ 23 w 28"/>
                <a:gd name="T61" fmla="*/ 17 h 34"/>
                <a:gd name="T62" fmla="*/ 24 w 28"/>
                <a:gd name="T63" fmla="*/ 16 h 34"/>
                <a:gd name="T64" fmla="*/ 26 w 28"/>
                <a:gd name="T65" fmla="*/ 13 h 34"/>
                <a:gd name="T66" fmla="*/ 27 w 28"/>
                <a:gd name="T67" fmla="*/ 11 h 34"/>
                <a:gd name="T68" fmla="*/ 26 w 28"/>
                <a:gd name="T69" fmla="*/ 10 h 34"/>
                <a:gd name="T70" fmla="*/ 26 w 28"/>
                <a:gd name="T71" fmla="*/ 8 h 34"/>
                <a:gd name="T72" fmla="*/ 26 w 28"/>
                <a:gd name="T73" fmla="*/ 8 h 34"/>
                <a:gd name="T74" fmla="*/ 26 w 28"/>
                <a:gd name="T75" fmla="*/ 8 h 34"/>
                <a:gd name="T76" fmla="*/ 27 w 28"/>
                <a:gd name="T77" fmla="*/ 7 h 34"/>
                <a:gd name="T78" fmla="*/ 26 w 28"/>
                <a:gd name="T79" fmla="*/ 7 h 34"/>
                <a:gd name="T80" fmla="*/ 26 w 28"/>
                <a:gd name="T81" fmla="*/ 6 h 34"/>
                <a:gd name="T82" fmla="*/ 27 w 28"/>
                <a:gd name="T83" fmla="*/ 4 h 34"/>
                <a:gd name="T84" fmla="*/ 27 w 28"/>
                <a:gd name="T85" fmla="*/ 2 h 34"/>
                <a:gd name="T86" fmla="*/ 26 w 28"/>
                <a:gd name="T87" fmla="*/ 2 h 34"/>
                <a:gd name="T88" fmla="*/ 26 w 28"/>
                <a:gd name="T89" fmla="*/ 1 h 34"/>
                <a:gd name="T90" fmla="*/ 25 w 28"/>
                <a:gd name="T9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25" y="2"/>
                  </a:moveTo>
                  <a:cubicBezTo>
                    <a:pt x="22" y="5"/>
                    <a:pt x="22" y="5"/>
                    <a:pt x="22" y="5"/>
                  </a:cubicBezTo>
                  <a:cubicBezTo>
                    <a:pt x="22" y="5"/>
                    <a:pt x="21" y="4"/>
                    <a:pt x="21" y="4"/>
                  </a:cubicBezTo>
                  <a:cubicBezTo>
                    <a:pt x="21" y="4"/>
                    <a:pt x="20" y="4"/>
                    <a:pt x="20" y="4"/>
                  </a:cubicBezTo>
                  <a:cubicBezTo>
                    <a:pt x="20" y="5"/>
                    <a:pt x="20" y="5"/>
                    <a:pt x="20" y="5"/>
                  </a:cubicBezTo>
                  <a:cubicBezTo>
                    <a:pt x="8" y="5"/>
                    <a:pt x="8" y="5"/>
                    <a:pt x="8" y="5"/>
                  </a:cubicBezTo>
                  <a:cubicBezTo>
                    <a:pt x="8" y="9"/>
                    <a:pt x="8" y="9"/>
                    <a:pt x="8" y="9"/>
                  </a:cubicBezTo>
                  <a:cubicBezTo>
                    <a:pt x="5" y="9"/>
                    <a:pt x="5" y="9"/>
                    <a:pt x="5" y="9"/>
                  </a:cubicBezTo>
                  <a:cubicBezTo>
                    <a:pt x="5" y="10"/>
                    <a:pt x="5" y="10"/>
                    <a:pt x="5" y="10"/>
                  </a:cubicBezTo>
                  <a:cubicBezTo>
                    <a:pt x="6" y="10"/>
                    <a:pt x="6" y="10"/>
                    <a:pt x="6" y="10"/>
                  </a:cubicBezTo>
                  <a:cubicBezTo>
                    <a:pt x="6" y="10"/>
                    <a:pt x="7" y="11"/>
                    <a:pt x="7" y="11"/>
                  </a:cubicBezTo>
                  <a:cubicBezTo>
                    <a:pt x="8" y="11"/>
                    <a:pt x="8" y="12"/>
                    <a:pt x="8" y="12"/>
                  </a:cubicBezTo>
                  <a:cubicBezTo>
                    <a:pt x="10" y="13"/>
                    <a:pt x="10" y="13"/>
                    <a:pt x="10" y="13"/>
                  </a:cubicBezTo>
                  <a:cubicBezTo>
                    <a:pt x="10" y="14"/>
                    <a:pt x="10" y="14"/>
                    <a:pt x="10" y="14"/>
                  </a:cubicBezTo>
                  <a:cubicBezTo>
                    <a:pt x="11" y="15"/>
                    <a:pt x="11" y="15"/>
                    <a:pt x="11" y="15"/>
                  </a:cubicBezTo>
                  <a:cubicBezTo>
                    <a:pt x="12" y="15"/>
                    <a:pt x="12" y="15"/>
                    <a:pt x="12" y="15"/>
                  </a:cubicBezTo>
                  <a:cubicBezTo>
                    <a:pt x="12" y="15"/>
                    <a:pt x="12" y="15"/>
                    <a:pt x="12" y="15"/>
                  </a:cubicBezTo>
                  <a:cubicBezTo>
                    <a:pt x="12" y="16"/>
                    <a:pt x="12" y="16"/>
                    <a:pt x="12" y="16"/>
                  </a:cubicBezTo>
                  <a:cubicBezTo>
                    <a:pt x="12" y="17"/>
                    <a:pt x="12" y="17"/>
                    <a:pt x="12" y="17"/>
                  </a:cubicBezTo>
                  <a:cubicBezTo>
                    <a:pt x="3" y="17"/>
                    <a:pt x="3" y="17"/>
                    <a:pt x="3" y="17"/>
                  </a:cubicBezTo>
                  <a:cubicBezTo>
                    <a:pt x="0" y="23"/>
                    <a:pt x="0" y="23"/>
                    <a:pt x="0" y="23"/>
                  </a:cubicBezTo>
                  <a:cubicBezTo>
                    <a:pt x="0" y="23"/>
                    <a:pt x="0" y="23"/>
                    <a:pt x="0" y="23"/>
                  </a:cubicBezTo>
                  <a:cubicBezTo>
                    <a:pt x="1" y="24"/>
                    <a:pt x="1" y="24"/>
                    <a:pt x="1" y="24"/>
                  </a:cubicBezTo>
                  <a:cubicBezTo>
                    <a:pt x="0" y="25"/>
                    <a:pt x="0" y="25"/>
                    <a:pt x="0" y="25"/>
                  </a:cubicBezTo>
                  <a:cubicBezTo>
                    <a:pt x="0" y="27"/>
                    <a:pt x="0" y="27"/>
                    <a:pt x="0" y="27"/>
                  </a:cubicBezTo>
                  <a:cubicBezTo>
                    <a:pt x="0" y="28"/>
                    <a:pt x="0" y="28"/>
                    <a:pt x="0" y="28"/>
                  </a:cubicBezTo>
                  <a:cubicBezTo>
                    <a:pt x="0" y="28"/>
                    <a:pt x="1" y="29"/>
                    <a:pt x="1" y="29"/>
                  </a:cubicBezTo>
                  <a:cubicBezTo>
                    <a:pt x="1" y="29"/>
                    <a:pt x="2" y="30"/>
                    <a:pt x="3" y="30"/>
                  </a:cubicBezTo>
                  <a:cubicBezTo>
                    <a:pt x="3" y="31"/>
                    <a:pt x="5" y="32"/>
                    <a:pt x="5" y="32"/>
                  </a:cubicBezTo>
                  <a:cubicBezTo>
                    <a:pt x="6" y="32"/>
                    <a:pt x="7" y="33"/>
                    <a:pt x="8" y="33"/>
                  </a:cubicBezTo>
                  <a:cubicBezTo>
                    <a:pt x="9" y="33"/>
                    <a:pt x="9" y="33"/>
                    <a:pt x="10" y="33"/>
                  </a:cubicBezTo>
                  <a:cubicBezTo>
                    <a:pt x="10" y="33"/>
                    <a:pt x="10" y="32"/>
                    <a:pt x="11" y="33"/>
                  </a:cubicBezTo>
                  <a:cubicBezTo>
                    <a:pt x="11" y="33"/>
                    <a:pt x="12" y="33"/>
                    <a:pt x="12" y="33"/>
                  </a:cubicBezTo>
                  <a:cubicBezTo>
                    <a:pt x="12" y="33"/>
                    <a:pt x="13" y="33"/>
                    <a:pt x="13" y="33"/>
                  </a:cubicBezTo>
                  <a:cubicBezTo>
                    <a:pt x="13" y="33"/>
                    <a:pt x="13" y="33"/>
                    <a:pt x="14" y="34"/>
                  </a:cubicBezTo>
                  <a:cubicBezTo>
                    <a:pt x="14" y="33"/>
                    <a:pt x="14" y="33"/>
                    <a:pt x="14" y="33"/>
                  </a:cubicBezTo>
                  <a:cubicBezTo>
                    <a:pt x="14" y="33"/>
                    <a:pt x="15" y="32"/>
                    <a:pt x="15" y="32"/>
                  </a:cubicBezTo>
                  <a:cubicBezTo>
                    <a:pt x="16" y="32"/>
                    <a:pt x="16" y="32"/>
                    <a:pt x="16" y="32"/>
                  </a:cubicBezTo>
                  <a:cubicBezTo>
                    <a:pt x="17" y="31"/>
                    <a:pt x="17" y="31"/>
                    <a:pt x="17" y="31"/>
                  </a:cubicBezTo>
                  <a:cubicBezTo>
                    <a:pt x="18" y="30"/>
                    <a:pt x="18" y="30"/>
                    <a:pt x="18" y="30"/>
                  </a:cubicBezTo>
                  <a:cubicBezTo>
                    <a:pt x="17" y="30"/>
                    <a:pt x="17" y="30"/>
                    <a:pt x="17" y="30"/>
                  </a:cubicBezTo>
                  <a:cubicBezTo>
                    <a:pt x="18" y="29"/>
                    <a:pt x="18" y="29"/>
                    <a:pt x="18" y="29"/>
                  </a:cubicBezTo>
                  <a:cubicBezTo>
                    <a:pt x="19" y="29"/>
                    <a:pt x="19" y="29"/>
                    <a:pt x="19" y="29"/>
                  </a:cubicBezTo>
                  <a:cubicBezTo>
                    <a:pt x="20" y="28"/>
                    <a:pt x="20" y="28"/>
                    <a:pt x="20" y="28"/>
                  </a:cubicBezTo>
                  <a:cubicBezTo>
                    <a:pt x="20" y="28"/>
                    <a:pt x="20" y="27"/>
                    <a:pt x="20" y="27"/>
                  </a:cubicBezTo>
                  <a:cubicBezTo>
                    <a:pt x="20" y="26"/>
                    <a:pt x="20" y="26"/>
                    <a:pt x="20" y="26"/>
                  </a:cubicBezTo>
                  <a:cubicBezTo>
                    <a:pt x="20" y="25"/>
                    <a:pt x="20" y="25"/>
                    <a:pt x="20" y="25"/>
                  </a:cubicBezTo>
                  <a:cubicBezTo>
                    <a:pt x="20" y="25"/>
                    <a:pt x="20" y="25"/>
                    <a:pt x="20" y="25"/>
                  </a:cubicBezTo>
                  <a:cubicBezTo>
                    <a:pt x="20" y="24"/>
                    <a:pt x="20" y="24"/>
                    <a:pt x="20" y="24"/>
                  </a:cubicBezTo>
                  <a:cubicBezTo>
                    <a:pt x="24" y="22"/>
                    <a:pt x="24" y="22"/>
                    <a:pt x="24" y="22"/>
                  </a:cubicBezTo>
                  <a:cubicBezTo>
                    <a:pt x="26" y="20"/>
                    <a:pt x="26" y="20"/>
                    <a:pt x="26" y="20"/>
                  </a:cubicBezTo>
                  <a:cubicBezTo>
                    <a:pt x="26" y="20"/>
                    <a:pt x="26" y="19"/>
                    <a:pt x="26" y="19"/>
                  </a:cubicBezTo>
                  <a:cubicBezTo>
                    <a:pt x="25" y="19"/>
                    <a:pt x="25" y="19"/>
                    <a:pt x="25" y="19"/>
                  </a:cubicBezTo>
                  <a:cubicBezTo>
                    <a:pt x="25" y="19"/>
                    <a:pt x="25" y="19"/>
                    <a:pt x="24" y="19"/>
                  </a:cubicBezTo>
                  <a:cubicBezTo>
                    <a:pt x="24" y="19"/>
                    <a:pt x="24" y="20"/>
                    <a:pt x="24" y="20"/>
                  </a:cubicBezTo>
                  <a:cubicBezTo>
                    <a:pt x="24" y="19"/>
                    <a:pt x="24" y="19"/>
                    <a:pt x="23" y="19"/>
                  </a:cubicBezTo>
                  <a:cubicBezTo>
                    <a:pt x="23" y="19"/>
                    <a:pt x="23" y="19"/>
                    <a:pt x="23" y="19"/>
                  </a:cubicBezTo>
                  <a:cubicBezTo>
                    <a:pt x="22" y="19"/>
                    <a:pt x="22" y="19"/>
                    <a:pt x="22" y="18"/>
                  </a:cubicBezTo>
                  <a:cubicBezTo>
                    <a:pt x="22" y="18"/>
                    <a:pt x="22" y="18"/>
                    <a:pt x="22" y="18"/>
                  </a:cubicBezTo>
                  <a:cubicBezTo>
                    <a:pt x="22" y="18"/>
                    <a:pt x="23" y="17"/>
                    <a:pt x="23" y="17"/>
                  </a:cubicBezTo>
                  <a:cubicBezTo>
                    <a:pt x="23" y="17"/>
                    <a:pt x="23" y="17"/>
                    <a:pt x="23" y="17"/>
                  </a:cubicBezTo>
                  <a:cubicBezTo>
                    <a:pt x="23" y="17"/>
                    <a:pt x="23" y="17"/>
                    <a:pt x="23" y="17"/>
                  </a:cubicBezTo>
                  <a:cubicBezTo>
                    <a:pt x="23" y="16"/>
                    <a:pt x="24" y="16"/>
                    <a:pt x="24" y="16"/>
                  </a:cubicBezTo>
                  <a:cubicBezTo>
                    <a:pt x="24" y="16"/>
                    <a:pt x="24" y="16"/>
                    <a:pt x="24" y="16"/>
                  </a:cubicBezTo>
                  <a:cubicBezTo>
                    <a:pt x="25" y="16"/>
                    <a:pt x="25" y="16"/>
                    <a:pt x="25" y="15"/>
                  </a:cubicBezTo>
                  <a:cubicBezTo>
                    <a:pt x="26" y="15"/>
                    <a:pt x="26" y="14"/>
                    <a:pt x="26" y="13"/>
                  </a:cubicBezTo>
                  <a:cubicBezTo>
                    <a:pt x="27" y="12"/>
                    <a:pt x="27" y="12"/>
                    <a:pt x="27" y="11"/>
                  </a:cubicBezTo>
                  <a:cubicBezTo>
                    <a:pt x="27" y="11"/>
                    <a:pt x="27" y="11"/>
                    <a:pt x="27" y="11"/>
                  </a:cubicBezTo>
                  <a:cubicBezTo>
                    <a:pt x="27" y="11"/>
                    <a:pt x="26" y="10"/>
                    <a:pt x="26" y="10"/>
                  </a:cubicBezTo>
                  <a:cubicBezTo>
                    <a:pt x="26" y="10"/>
                    <a:pt x="26" y="10"/>
                    <a:pt x="26" y="10"/>
                  </a:cubicBezTo>
                  <a:cubicBezTo>
                    <a:pt x="26" y="9"/>
                    <a:pt x="26" y="9"/>
                    <a:pt x="26" y="9"/>
                  </a:cubicBezTo>
                  <a:cubicBezTo>
                    <a:pt x="26" y="9"/>
                    <a:pt x="26" y="8"/>
                    <a:pt x="26" y="8"/>
                  </a:cubicBezTo>
                  <a:cubicBezTo>
                    <a:pt x="25" y="8"/>
                    <a:pt x="26" y="8"/>
                    <a:pt x="26" y="8"/>
                  </a:cubicBezTo>
                  <a:cubicBezTo>
                    <a:pt x="26" y="8"/>
                    <a:pt x="26" y="8"/>
                    <a:pt x="26" y="8"/>
                  </a:cubicBezTo>
                  <a:cubicBezTo>
                    <a:pt x="26" y="8"/>
                    <a:pt x="26" y="8"/>
                    <a:pt x="26" y="8"/>
                  </a:cubicBezTo>
                  <a:cubicBezTo>
                    <a:pt x="26" y="8"/>
                    <a:pt x="26" y="8"/>
                    <a:pt x="26" y="8"/>
                  </a:cubicBezTo>
                  <a:cubicBezTo>
                    <a:pt x="26" y="8"/>
                    <a:pt x="26" y="8"/>
                    <a:pt x="26" y="9"/>
                  </a:cubicBezTo>
                  <a:cubicBezTo>
                    <a:pt x="27" y="8"/>
                    <a:pt x="27" y="8"/>
                    <a:pt x="27" y="7"/>
                  </a:cubicBezTo>
                  <a:cubicBezTo>
                    <a:pt x="27" y="7"/>
                    <a:pt x="27" y="7"/>
                    <a:pt x="27" y="7"/>
                  </a:cubicBezTo>
                  <a:cubicBezTo>
                    <a:pt x="26" y="7"/>
                    <a:pt x="26" y="7"/>
                    <a:pt x="26" y="7"/>
                  </a:cubicBezTo>
                  <a:cubicBezTo>
                    <a:pt x="26" y="7"/>
                    <a:pt x="26" y="7"/>
                    <a:pt x="26" y="7"/>
                  </a:cubicBezTo>
                  <a:cubicBezTo>
                    <a:pt x="26" y="6"/>
                    <a:pt x="26" y="6"/>
                    <a:pt x="26" y="6"/>
                  </a:cubicBezTo>
                  <a:cubicBezTo>
                    <a:pt x="27" y="6"/>
                    <a:pt x="27" y="5"/>
                    <a:pt x="27" y="5"/>
                  </a:cubicBezTo>
                  <a:cubicBezTo>
                    <a:pt x="27" y="5"/>
                    <a:pt x="27" y="4"/>
                    <a:pt x="27" y="4"/>
                  </a:cubicBezTo>
                  <a:cubicBezTo>
                    <a:pt x="28" y="3"/>
                    <a:pt x="28" y="3"/>
                    <a:pt x="28" y="2"/>
                  </a:cubicBezTo>
                  <a:cubicBezTo>
                    <a:pt x="28" y="2"/>
                    <a:pt x="28" y="2"/>
                    <a:pt x="27" y="2"/>
                  </a:cubicBezTo>
                  <a:cubicBezTo>
                    <a:pt x="27" y="2"/>
                    <a:pt x="27" y="2"/>
                    <a:pt x="27" y="2"/>
                  </a:cubicBezTo>
                  <a:cubicBezTo>
                    <a:pt x="27" y="2"/>
                    <a:pt x="26" y="2"/>
                    <a:pt x="26" y="2"/>
                  </a:cubicBezTo>
                  <a:cubicBezTo>
                    <a:pt x="26" y="2"/>
                    <a:pt x="26" y="2"/>
                    <a:pt x="26" y="1"/>
                  </a:cubicBezTo>
                  <a:cubicBezTo>
                    <a:pt x="26" y="1"/>
                    <a:pt x="26" y="1"/>
                    <a:pt x="26" y="1"/>
                  </a:cubicBezTo>
                  <a:cubicBezTo>
                    <a:pt x="26" y="1"/>
                    <a:pt x="26" y="1"/>
                    <a:pt x="26" y="0"/>
                  </a:cubicBezTo>
                  <a:cubicBezTo>
                    <a:pt x="25" y="0"/>
                    <a:pt x="25" y="0"/>
                    <a:pt x="25" y="0"/>
                  </a:cubicBezTo>
                  <a:lnTo>
                    <a:pt x="25" y="2"/>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4" name="Freeform 771">
              <a:extLst>
                <a:ext uri="{FF2B5EF4-FFF2-40B4-BE49-F238E27FC236}">
                  <a16:creationId xmlns:a16="http://schemas.microsoft.com/office/drawing/2014/main" id="{8577EFE3-E485-4F9E-BE59-B1DAC301DDEA}"/>
                </a:ext>
              </a:extLst>
            </p:cNvPr>
            <p:cNvSpPr>
              <a:spLocks/>
            </p:cNvSpPr>
            <p:nvPr/>
          </p:nvSpPr>
          <p:spPr bwMode="auto">
            <a:xfrm>
              <a:off x="3462968" y="4072911"/>
              <a:ext cx="74912" cy="34726"/>
            </a:xfrm>
            <a:custGeom>
              <a:avLst/>
              <a:gdLst>
                <a:gd name="T0" fmla="*/ 16 w 16"/>
                <a:gd name="T1" fmla="*/ 6 h 9"/>
                <a:gd name="T2" fmla="*/ 15 w 16"/>
                <a:gd name="T3" fmla="*/ 6 h 9"/>
                <a:gd name="T4" fmla="*/ 16 w 16"/>
                <a:gd name="T5" fmla="*/ 6 h 9"/>
                <a:gd name="T6" fmla="*/ 16 w 16"/>
                <a:gd name="T7" fmla="*/ 5 h 9"/>
                <a:gd name="T8" fmla="*/ 16 w 16"/>
                <a:gd name="T9" fmla="*/ 5 h 9"/>
                <a:gd name="T10" fmla="*/ 16 w 16"/>
                <a:gd name="T11" fmla="*/ 4 h 9"/>
                <a:gd name="T12" fmla="*/ 16 w 16"/>
                <a:gd name="T13" fmla="*/ 4 h 9"/>
                <a:gd name="T14" fmla="*/ 16 w 16"/>
                <a:gd name="T15" fmla="*/ 3 h 9"/>
                <a:gd name="T16" fmla="*/ 15 w 16"/>
                <a:gd name="T17" fmla="*/ 3 h 9"/>
                <a:gd name="T18" fmla="*/ 14 w 16"/>
                <a:gd name="T19" fmla="*/ 3 h 9"/>
                <a:gd name="T20" fmla="*/ 14 w 16"/>
                <a:gd name="T21" fmla="*/ 3 h 9"/>
                <a:gd name="T22" fmla="*/ 13 w 16"/>
                <a:gd name="T23" fmla="*/ 3 h 9"/>
                <a:gd name="T24" fmla="*/ 12 w 16"/>
                <a:gd name="T25" fmla="*/ 3 h 9"/>
                <a:gd name="T26" fmla="*/ 12 w 16"/>
                <a:gd name="T27" fmla="*/ 3 h 9"/>
                <a:gd name="T28" fmla="*/ 11 w 16"/>
                <a:gd name="T29" fmla="*/ 4 h 9"/>
                <a:gd name="T30" fmla="*/ 11 w 16"/>
                <a:gd name="T31" fmla="*/ 3 h 9"/>
                <a:gd name="T32" fmla="*/ 10 w 16"/>
                <a:gd name="T33" fmla="*/ 3 h 9"/>
                <a:gd name="T34" fmla="*/ 9 w 16"/>
                <a:gd name="T35" fmla="*/ 2 h 9"/>
                <a:gd name="T36" fmla="*/ 8 w 16"/>
                <a:gd name="T37" fmla="*/ 2 h 9"/>
                <a:gd name="T38" fmla="*/ 7 w 16"/>
                <a:gd name="T39" fmla="*/ 0 h 9"/>
                <a:gd name="T40" fmla="*/ 6 w 16"/>
                <a:gd name="T41" fmla="*/ 0 h 9"/>
                <a:gd name="T42" fmla="*/ 5 w 16"/>
                <a:gd name="T43" fmla="*/ 0 h 9"/>
                <a:gd name="T44" fmla="*/ 4 w 16"/>
                <a:gd name="T45" fmla="*/ 0 h 9"/>
                <a:gd name="T46" fmla="*/ 3 w 16"/>
                <a:gd name="T47" fmla="*/ 1 h 9"/>
                <a:gd name="T48" fmla="*/ 4 w 16"/>
                <a:gd name="T49" fmla="*/ 1 h 9"/>
                <a:gd name="T50" fmla="*/ 3 w 16"/>
                <a:gd name="T51" fmla="*/ 2 h 9"/>
                <a:gd name="T52" fmla="*/ 2 w 16"/>
                <a:gd name="T53" fmla="*/ 3 h 9"/>
                <a:gd name="T54" fmla="*/ 1 w 16"/>
                <a:gd name="T55" fmla="*/ 3 h 9"/>
                <a:gd name="T56" fmla="*/ 0 w 16"/>
                <a:gd name="T57" fmla="*/ 4 h 9"/>
                <a:gd name="T58" fmla="*/ 0 w 16"/>
                <a:gd name="T59" fmla="*/ 5 h 9"/>
                <a:gd name="T60" fmla="*/ 1 w 16"/>
                <a:gd name="T61" fmla="*/ 5 h 9"/>
                <a:gd name="T62" fmla="*/ 2 w 16"/>
                <a:gd name="T63" fmla="*/ 6 h 9"/>
                <a:gd name="T64" fmla="*/ 2 w 16"/>
                <a:gd name="T65" fmla="*/ 6 h 9"/>
                <a:gd name="T66" fmla="*/ 3 w 16"/>
                <a:gd name="T67" fmla="*/ 6 h 9"/>
                <a:gd name="T68" fmla="*/ 4 w 16"/>
                <a:gd name="T69" fmla="*/ 6 h 9"/>
                <a:gd name="T70" fmla="*/ 6 w 16"/>
                <a:gd name="T71" fmla="*/ 7 h 9"/>
                <a:gd name="T72" fmla="*/ 7 w 16"/>
                <a:gd name="T73" fmla="*/ 7 h 9"/>
                <a:gd name="T74" fmla="*/ 9 w 16"/>
                <a:gd name="T75" fmla="*/ 8 h 9"/>
                <a:gd name="T76" fmla="*/ 10 w 16"/>
                <a:gd name="T77" fmla="*/ 8 h 9"/>
                <a:gd name="T78" fmla="*/ 10 w 16"/>
                <a:gd name="T79" fmla="*/ 8 h 9"/>
                <a:gd name="T80" fmla="*/ 11 w 16"/>
                <a:gd name="T81" fmla="*/ 8 h 9"/>
                <a:gd name="T82" fmla="*/ 12 w 16"/>
                <a:gd name="T83" fmla="*/ 9 h 9"/>
                <a:gd name="T84" fmla="*/ 15 w 16"/>
                <a:gd name="T85" fmla="*/ 9 h 9"/>
                <a:gd name="T86" fmla="*/ 15 w 16"/>
                <a:gd name="T87" fmla="*/ 8 h 9"/>
                <a:gd name="T88" fmla="*/ 15 w 16"/>
                <a:gd name="T89" fmla="*/ 7 h 9"/>
                <a:gd name="T90" fmla="*/ 16 w 16"/>
                <a:gd name="T91" fmla="*/ 7 h 9"/>
                <a:gd name="T92" fmla="*/ 15 w 16"/>
                <a:gd name="T93" fmla="*/ 7 h 9"/>
                <a:gd name="T94" fmla="*/ 16 w 16"/>
                <a:gd name="T9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9">
                  <a:moveTo>
                    <a:pt x="16" y="6"/>
                  </a:moveTo>
                  <a:cubicBezTo>
                    <a:pt x="16" y="6"/>
                    <a:pt x="15" y="6"/>
                    <a:pt x="15" y="6"/>
                  </a:cubicBezTo>
                  <a:cubicBezTo>
                    <a:pt x="15" y="6"/>
                    <a:pt x="16" y="6"/>
                    <a:pt x="16" y="6"/>
                  </a:cubicBezTo>
                  <a:cubicBezTo>
                    <a:pt x="16" y="6"/>
                    <a:pt x="16" y="5"/>
                    <a:pt x="16" y="5"/>
                  </a:cubicBezTo>
                  <a:cubicBezTo>
                    <a:pt x="16" y="5"/>
                    <a:pt x="16" y="5"/>
                    <a:pt x="16" y="5"/>
                  </a:cubicBezTo>
                  <a:cubicBezTo>
                    <a:pt x="16" y="4"/>
                    <a:pt x="16" y="4"/>
                    <a:pt x="16" y="4"/>
                  </a:cubicBezTo>
                  <a:cubicBezTo>
                    <a:pt x="16" y="4"/>
                    <a:pt x="16" y="4"/>
                    <a:pt x="16" y="4"/>
                  </a:cubicBezTo>
                  <a:cubicBezTo>
                    <a:pt x="16" y="3"/>
                    <a:pt x="16" y="3"/>
                    <a:pt x="16" y="3"/>
                  </a:cubicBezTo>
                  <a:cubicBezTo>
                    <a:pt x="15" y="3"/>
                    <a:pt x="15" y="3"/>
                    <a:pt x="15" y="3"/>
                  </a:cubicBezTo>
                  <a:cubicBezTo>
                    <a:pt x="15" y="3"/>
                    <a:pt x="14" y="3"/>
                    <a:pt x="14" y="3"/>
                  </a:cubicBezTo>
                  <a:cubicBezTo>
                    <a:pt x="14" y="3"/>
                    <a:pt x="14" y="3"/>
                    <a:pt x="14" y="3"/>
                  </a:cubicBezTo>
                  <a:cubicBezTo>
                    <a:pt x="13" y="3"/>
                    <a:pt x="13" y="3"/>
                    <a:pt x="13" y="3"/>
                  </a:cubicBezTo>
                  <a:cubicBezTo>
                    <a:pt x="12" y="3"/>
                    <a:pt x="12" y="3"/>
                    <a:pt x="12" y="3"/>
                  </a:cubicBezTo>
                  <a:cubicBezTo>
                    <a:pt x="12" y="3"/>
                    <a:pt x="12" y="3"/>
                    <a:pt x="12" y="3"/>
                  </a:cubicBezTo>
                  <a:cubicBezTo>
                    <a:pt x="11" y="4"/>
                    <a:pt x="11" y="4"/>
                    <a:pt x="11" y="4"/>
                  </a:cubicBezTo>
                  <a:cubicBezTo>
                    <a:pt x="11" y="4"/>
                    <a:pt x="11" y="3"/>
                    <a:pt x="11" y="3"/>
                  </a:cubicBezTo>
                  <a:cubicBezTo>
                    <a:pt x="11" y="3"/>
                    <a:pt x="10" y="3"/>
                    <a:pt x="10" y="3"/>
                  </a:cubicBezTo>
                  <a:cubicBezTo>
                    <a:pt x="9" y="2"/>
                    <a:pt x="9" y="2"/>
                    <a:pt x="9" y="2"/>
                  </a:cubicBezTo>
                  <a:cubicBezTo>
                    <a:pt x="8" y="2"/>
                    <a:pt x="8" y="2"/>
                    <a:pt x="8" y="2"/>
                  </a:cubicBezTo>
                  <a:cubicBezTo>
                    <a:pt x="7" y="0"/>
                    <a:pt x="7" y="0"/>
                    <a:pt x="7" y="0"/>
                  </a:cubicBezTo>
                  <a:cubicBezTo>
                    <a:pt x="7" y="0"/>
                    <a:pt x="6" y="0"/>
                    <a:pt x="6" y="0"/>
                  </a:cubicBezTo>
                  <a:cubicBezTo>
                    <a:pt x="6" y="0"/>
                    <a:pt x="5" y="0"/>
                    <a:pt x="5" y="0"/>
                  </a:cubicBezTo>
                  <a:cubicBezTo>
                    <a:pt x="4" y="0"/>
                    <a:pt x="4" y="0"/>
                    <a:pt x="4" y="0"/>
                  </a:cubicBezTo>
                  <a:cubicBezTo>
                    <a:pt x="3" y="1"/>
                    <a:pt x="3" y="1"/>
                    <a:pt x="3" y="1"/>
                  </a:cubicBezTo>
                  <a:cubicBezTo>
                    <a:pt x="4" y="1"/>
                    <a:pt x="4" y="1"/>
                    <a:pt x="4" y="1"/>
                  </a:cubicBezTo>
                  <a:cubicBezTo>
                    <a:pt x="3" y="2"/>
                    <a:pt x="3" y="2"/>
                    <a:pt x="3" y="2"/>
                  </a:cubicBezTo>
                  <a:cubicBezTo>
                    <a:pt x="2" y="3"/>
                    <a:pt x="2" y="3"/>
                    <a:pt x="2" y="3"/>
                  </a:cubicBezTo>
                  <a:cubicBezTo>
                    <a:pt x="1" y="3"/>
                    <a:pt x="1" y="3"/>
                    <a:pt x="1" y="3"/>
                  </a:cubicBezTo>
                  <a:cubicBezTo>
                    <a:pt x="1" y="3"/>
                    <a:pt x="0" y="4"/>
                    <a:pt x="0" y="4"/>
                  </a:cubicBezTo>
                  <a:cubicBezTo>
                    <a:pt x="0" y="4"/>
                    <a:pt x="0" y="4"/>
                    <a:pt x="0" y="5"/>
                  </a:cubicBezTo>
                  <a:cubicBezTo>
                    <a:pt x="0" y="5"/>
                    <a:pt x="0" y="5"/>
                    <a:pt x="1" y="5"/>
                  </a:cubicBezTo>
                  <a:cubicBezTo>
                    <a:pt x="1" y="5"/>
                    <a:pt x="1" y="6"/>
                    <a:pt x="2" y="6"/>
                  </a:cubicBezTo>
                  <a:cubicBezTo>
                    <a:pt x="2" y="6"/>
                    <a:pt x="2" y="6"/>
                    <a:pt x="2" y="6"/>
                  </a:cubicBezTo>
                  <a:cubicBezTo>
                    <a:pt x="2" y="6"/>
                    <a:pt x="3" y="6"/>
                    <a:pt x="3" y="6"/>
                  </a:cubicBezTo>
                  <a:cubicBezTo>
                    <a:pt x="3" y="6"/>
                    <a:pt x="4" y="6"/>
                    <a:pt x="4" y="6"/>
                  </a:cubicBezTo>
                  <a:cubicBezTo>
                    <a:pt x="5" y="6"/>
                    <a:pt x="6" y="7"/>
                    <a:pt x="6" y="7"/>
                  </a:cubicBezTo>
                  <a:cubicBezTo>
                    <a:pt x="7" y="7"/>
                    <a:pt x="7" y="7"/>
                    <a:pt x="7" y="7"/>
                  </a:cubicBezTo>
                  <a:cubicBezTo>
                    <a:pt x="8" y="8"/>
                    <a:pt x="8" y="8"/>
                    <a:pt x="9" y="8"/>
                  </a:cubicBezTo>
                  <a:cubicBezTo>
                    <a:pt x="9" y="8"/>
                    <a:pt x="9" y="8"/>
                    <a:pt x="10" y="8"/>
                  </a:cubicBezTo>
                  <a:cubicBezTo>
                    <a:pt x="10" y="8"/>
                    <a:pt x="10" y="8"/>
                    <a:pt x="10" y="8"/>
                  </a:cubicBezTo>
                  <a:cubicBezTo>
                    <a:pt x="10" y="8"/>
                    <a:pt x="11" y="8"/>
                    <a:pt x="11" y="8"/>
                  </a:cubicBezTo>
                  <a:cubicBezTo>
                    <a:pt x="11" y="8"/>
                    <a:pt x="11" y="8"/>
                    <a:pt x="12" y="9"/>
                  </a:cubicBezTo>
                  <a:cubicBezTo>
                    <a:pt x="12" y="9"/>
                    <a:pt x="14" y="9"/>
                    <a:pt x="15" y="9"/>
                  </a:cubicBezTo>
                  <a:cubicBezTo>
                    <a:pt x="15" y="9"/>
                    <a:pt x="15" y="8"/>
                    <a:pt x="15" y="8"/>
                  </a:cubicBezTo>
                  <a:cubicBezTo>
                    <a:pt x="15" y="8"/>
                    <a:pt x="15" y="8"/>
                    <a:pt x="15" y="7"/>
                  </a:cubicBezTo>
                  <a:cubicBezTo>
                    <a:pt x="15" y="7"/>
                    <a:pt x="15" y="7"/>
                    <a:pt x="16" y="7"/>
                  </a:cubicBezTo>
                  <a:cubicBezTo>
                    <a:pt x="15" y="7"/>
                    <a:pt x="15" y="7"/>
                    <a:pt x="15" y="7"/>
                  </a:cubicBezTo>
                  <a:lnTo>
                    <a:pt x="16" y="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5" name="Freeform 772">
              <a:extLst>
                <a:ext uri="{FF2B5EF4-FFF2-40B4-BE49-F238E27FC236}">
                  <a16:creationId xmlns:a16="http://schemas.microsoft.com/office/drawing/2014/main" id="{5C5060B1-AFB2-4C80-967B-3424D65BAC7A}"/>
                </a:ext>
              </a:extLst>
            </p:cNvPr>
            <p:cNvSpPr>
              <a:spLocks noEditPoints="1"/>
            </p:cNvSpPr>
            <p:nvPr/>
          </p:nvSpPr>
          <p:spPr bwMode="auto">
            <a:xfrm>
              <a:off x="3696944" y="3943906"/>
              <a:ext cx="126636" cy="65113"/>
            </a:xfrm>
            <a:custGeom>
              <a:avLst/>
              <a:gdLst>
                <a:gd name="T0" fmla="*/ 26 w 27"/>
                <a:gd name="T1" fmla="*/ 10 h 17"/>
                <a:gd name="T2" fmla="*/ 26 w 27"/>
                <a:gd name="T3" fmla="*/ 10 h 17"/>
                <a:gd name="T4" fmla="*/ 23 w 27"/>
                <a:gd name="T5" fmla="*/ 11 h 17"/>
                <a:gd name="T6" fmla="*/ 22 w 27"/>
                <a:gd name="T7" fmla="*/ 12 h 17"/>
                <a:gd name="T8" fmla="*/ 18 w 27"/>
                <a:gd name="T9" fmla="*/ 11 h 17"/>
                <a:gd name="T10" fmla="*/ 15 w 27"/>
                <a:gd name="T11" fmla="*/ 11 h 17"/>
                <a:gd name="T12" fmla="*/ 12 w 27"/>
                <a:gd name="T13" fmla="*/ 12 h 17"/>
                <a:gd name="T14" fmla="*/ 9 w 27"/>
                <a:gd name="T15" fmla="*/ 12 h 17"/>
                <a:gd name="T16" fmla="*/ 7 w 27"/>
                <a:gd name="T17" fmla="*/ 12 h 17"/>
                <a:gd name="T18" fmla="*/ 6 w 27"/>
                <a:gd name="T19" fmla="*/ 14 h 17"/>
                <a:gd name="T20" fmla="*/ 3 w 27"/>
                <a:gd name="T21" fmla="*/ 16 h 17"/>
                <a:gd name="T22" fmla="*/ 2 w 27"/>
                <a:gd name="T23" fmla="*/ 15 h 17"/>
                <a:gd name="T24" fmla="*/ 1 w 27"/>
                <a:gd name="T25" fmla="*/ 14 h 17"/>
                <a:gd name="T26" fmla="*/ 2 w 27"/>
                <a:gd name="T27" fmla="*/ 13 h 17"/>
                <a:gd name="T28" fmla="*/ 1 w 27"/>
                <a:gd name="T29" fmla="*/ 13 h 17"/>
                <a:gd name="T30" fmla="*/ 1 w 27"/>
                <a:gd name="T31" fmla="*/ 13 h 17"/>
                <a:gd name="T32" fmla="*/ 1 w 27"/>
                <a:gd name="T33" fmla="*/ 11 h 17"/>
                <a:gd name="T34" fmla="*/ 1 w 27"/>
                <a:gd name="T35" fmla="*/ 11 h 17"/>
                <a:gd name="T36" fmla="*/ 0 w 27"/>
                <a:gd name="T37" fmla="*/ 10 h 17"/>
                <a:gd name="T38" fmla="*/ 1 w 27"/>
                <a:gd name="T39" fmla="*/ 10 h 17"/>
                <a:gd name="T40" fmla="*/ 1 w 27"/>
                <a:gd name="T41" fmla="*/ 9 h 17"/>
                <a:gd name="T42" fmla="*/ 2 w 27"/>
                <a:gd name="T43" fmla="*/ 9 h 17"/>
                <a:gd name="T44" fmla="*/ 2 w 27"/>
                <a:gd name="T45" fmla="*/ 8 h 17"/>
                <a:gd name="T46" fmla="*/ 1 w 27"/>
                <a:gd name="T47" fmla="*/ 7 h 17"/>
                <a:gd name="T48" fmla="*/ 1 w 27"/>
                <a:gd name="T49" fmla="*/ 7 h 17"/>
                <a:gd name="T50" fmla="*/ 1 w 27"/>
                <a:gd name="T51" fmla="*/ 7 h 17"/>
                <a:gd name="T52" fmla="*/ 1 w 27"/>
                <a:gd name="T53" fmla="*/ 7 h 17"/>
                <a:gd name="T54" fmla="*/ 1 w 27"/>
                <a:gd name="T55" fmla="*/ 7 h 17"/>
                <a:gd name="T56" fmla="*/ 1 w 27"/>
                <a:gd name="T57" fmla="*/ 7 h 17"/>
                <a:gd name="T58" fmla="*/ 2 w 27"/>
                <a:gd name="T59" fmla="*/ 7 h 17"/>
                <a:gd name="T60" fmla="*/ 2 w 27"/>
                <a:gd name="T61" fmla="*/ 6 h 17"/>
                <a:gd name="T62" fmla="*/ 2 w 27"/>
                <a:gd name="T63" fmla="*/ 6 h 17"/>
                <a:gd name="T64" fmla="*/ 2 w 27"/>
                <a:gd name="T65" fmla="*/ 6 h 17"/>
                <a:gd name="T66" fmla="*/ 2 w 27"/>
                <a:gd name="T67" fmla="*/ 6 h 17"/>
                <a:gd name="T68" fmla="*/ 2 w 27"/>
                <a:gd name="T69" fmla="*/ 5 h 17"/>
                <a:gd name="T70" fmla="*/ 2 w 27"/>
                <a:gd name="T71" fmla="*/ 5 h 17"/>
                <a:gd name="T72" fmla="*/ 1 w 27"/>
                <a:gd name="T73" fmla="*/ 5 h 17"/>
                <a:gd name="T74" fmla="*/ 2 w 27"/>
                <a:gd name="T75" fmla="*/ 4 h 17"/>
                <a:gd name="T76" fmla="*/ 2 w 27"/>
                <a:gd name="T77" fmla="*/ 4 h 17"/>
                <a:gd name="T78" fmla="*/ 2 w 27"/>
                <a:gd name="T79" fmla="*/ 3 h 17"/>
                <a:gd name="T80" fmla="*/ 2 w 27"/>
                <a:gd name="T81" fmla="*/ 3 h 17"/>
                <a:gd name="T82" fmla="*/ 2 w 27"/>
                <a:gd name="T83" fmla="*/ 2 h 17"/>
                <a:gd name="T84" fmla="*/ 2 w 27"/>
                <a:gd name="T85" fmla="*/ 2 h 17"/>
                <a:gd name="T86" fmla="*/ 4 w 27"/>
                <a:gd name="T87" fmla="*/ 1 h 17"/>
                <a:gd name="T88" fmla="*/ 7 w 27"/>
                <a:gd name="T89" fmla="*/ 0 h 17"/>
                <a:gd name="T90" fmla="*/ 10 w 27"/>
                <a:gd name="T91" fmla="*/ 1 h 17"/>
                <a:gd name="T92" fmla="*/ 13 w 27"/>
                <a:gd name="T93" fmla="*/ 2 h 17"/>
                <a:gd name="T94" fmla="*/ 15 w 27"/>
                <a:gd name="T95" fmla="*/ 5 h 17"/>
                <a:gd name="T96" fmla="*/ 18 w 27"/>
                <a:gd name="T97" fmla="*/ 5 h 17"/>
                <a:gd name="T98" fmla="*/ 16 w 27"/>
                <a:gd name="T99" fmla="*/ 5 h 17"/>
                <a:gd name="T100" fmla="*/ 18 w 27"/>
                <a:gd name="T101" fmla="*/ 7 h 17"/>
                <a:gd name="T102" fmla="*/ 22 w 27"/>
                <a:gd name="T103" fmla="*/ 7 h 17"/>
                <a:gd name="T104" fmla="*/ 25 w 27"/>
                <a:gd name="T105" fmla="*/ 10 h 17"/>
                <a:gd name="T106" fmla="*/ 10 w 27"/>
                <a:gd name="T10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17">
                  <a:moveTo>
                    <a:pt x="23" y="13"/>
                  </a:moveTo>
                  <a:cubicBezTo>
                    <a:pt x="22" y="13"/>
                    <a:pt x="22" y="13"/>
                    <a:pt x="22" y="13"/>
                  </a:cubicBezTo>
                  <a:cubicBezTo>
                    <a:pt x="22" y="13"/>
                    <a:pt x="22" y="13"/>
                    <a:pt x="23" y="13"/>
                  </a:cubicBezTo>
                  <a:close/>
                  <a:moveTo>
                    <a:pt x="26" y="10"/>
                  </a:moveTo>
                  <a:cubicBezTo>
                    <a:pt x="26" y="10"/>
                    <a:pt x="26" y="10"/>
                    <a:pt x="26" y="10"/>
                  </a:cubicBezTo>
                  <a:cubicBezTo>
                    <a:pt x="26" y="10"/>
                    <a:pt x="26" y="10"/>
                    <a:pt x="26" y="10"/>
                  </a:cubicBezTo>
                  <a:cubicBezTo>
                    <a:pt x="27" y="10"/>
                    <a:pt x="27" y="10"/>
                    <a:pt x="27" y="10"/>
                  </a:cubicBezTo>
                  <a:cubicBezTo>
                    <a:pt x="27" y="10"/>
                    <a:pt x="26" y="10"/>
                    <a:pt x="26" y="10"/>
                  </a:cubicBezTo>
                  <a:close/>
                  <a:moveTo>
                    <a:pt x="24" y="11"/>
                  </a:moveTo>
                  <a:cubicBezTo>
                    <a:pt x="24" y="11"/>
                    <a:pt x="24" y="11"/>
                    <a:pt x="24" y="11"/>
                  </a:cubicBezTo>
                  <a:cubicBezTo>
                    <a:pt x="24" y="12"/>
                    <a:pt x="24" y="12"/>
                    <a:pt x="23" y="11"/>
                  </a:cubicBezTo>
                  <a:cubicBezTo>
                    <a:pt x="23" y="11"/>
                    <a:pt x="23" y="11"/>
                    <a:pt x="23" y="11"/>
                  </a:cubicBezTo>
                  <a:cubicBezTo>
                    <a:pt x="23" y="12"/>
                    <a:pt x="23" y="12"/>
                    <a:pt x="23" y="12"/>
                  </a:cubicBezTo>
                  <a:cubicBezTo>
                    <a:pt x="23" y="12"/>
                    <a:pt x="23" y="12"/>
                    <a:pt x="23" y="12"/>
                  </a:cubicBezTo>
                  <a:cubicBezTo>
                    <a:pt x="23" y="12"/>
                    <a:pt x="23" y="13"/>
                    <a:pt x="22" y="13"/>
                  </a:cubicBezTo>
                  <a:cubicBezTo>
                    <a:pt x="22" y="13"/>
                    <a:pt x="22" y="13"/>
                    <a:pt x="22" y="12"/>
                  </a:cubicBezTo>
                  <a:cubicBezTo>
                    <a:pt x="22" y="12"/>
                    <a:pt x="22" y="12"/>
                    <a:pt x="21" y="12"/>
                  </a:cubicBezTo>
                  <a:cubicBezTo>
                    <a:pt x="21" y="11"/>
                    <a:pt x="21" y="11"/>
                    <a:pt x="20" y="11"/>
                  </a:cubicBezTo>
                  <a:cubicBezTo>
                    <a:pt x="20" y="12"/>
                    <a:pt x="19" y="11"/>
                    <a:pt x="19" y="11"/>
                  </a:cubicBezTo>
                  <a:cubicBezTo>
                    <a:pt x="19" y="11"/>
                    <a:pt x="19" y="11"/>
                    <a:pt x="18" y="11"/>
                  </a:cubicBezTo>
                  <a:cubicBezTo>
                    <a:pt x="18" y="11"/>
                    <a:pt x="18" y="11"/>
                    <a:pt x="18" y="11"/>
                  </a:cubicBezTo>
                  <a:cubicBezTo>
                    <a:pt x="17" y="11"/>
                    <a:pt x="17" y="11"/>
                    <a:pt x="17" y="11"/>
                  </a:cubicBezTo>
                  <a:cubicBezTo>
                    <a:pt x="17" y="11"/>
                    <a:pt x="17" y="11"/>
                    <a:pt x="16" y="11"/>
                  </a:cubicBezTo>
                  <a:cubicBezTo>
                    <a:pt x="16" y="11"/>
                    <a:pt x="16" y="11"/>
                    <a:pt x="15" y="11"/>
                  </a:cubicBezTo>
                  <a:cubicBezTo>
                    <a:pt x="15" y="11"/>
                    <a:pt x="15" y="11"/>
                    <a:pt x="14" y="11"/>
                  </a:cubicBezTo>
                  <a:cubicBezTo>
                    <a:pt x="14" y="11"/>
                    <a:pt x="14" y="11"/>
                    <a:pt x="14" y="11"/>
                  </a:cubicBezTo>
                  <a:cubicBezTo>
                    <a:pt x="13" y="11"/>
                    <a:pt x="13" y="12"/>
                    <a:pt x="13" y="12"/>
                  </a:cubicBezTo>
                  <a:cubicBezTo>
                    <a:pt x="13" y="12"/>
                    <a:pt x="12" y="12"/>
                    <a:pt x="12" y="12"/>
                  </a:cubicBezTo>
                  <a:cubicBezTo>
                    <a:pt x="12" y="12"/>
                    <a:pt x="12" y="12"/>
                    <a:pt x="12" y="12"/>
                  </a:cubicBezTo>
                  <a:cubicBezTo>
                    <a:pt x="12" y="13"/>
                    <a:pt x="11" y="13"/>
                    <a:pt x="11" y="13"/>
                  </a:cubicBezTo>
                  <a:cubicBezTo>
                    <a:pt x="11" y="13"/>
                    <a:pt x="10" y="13"/>
                    <a:pt x="10" y="13"/>
                  </a:cubicBezTo>
                  <a:cubicBezTo>
                    <a:pt x="10" y="13"/>
                    <a:pt x="9" y="12"/>
                    <a:pt x="9" y="12"/>
                  </a:cubicBezTo>
                  <a:cubicBezTo>
                    <a:pt x="9" y="12"/>
                    <a:pt x="9" y="12"/>
                    <a:pt x="9" y="11"/>
                  </a:cubicBezTo>
                  <a:cubicBezTo>
                    <a:pt x="9" y="11"/>
                    <a:pt x="9" y="11"/>
                    <a:pt x="9" y="11"/>
                  </a:cubicBezTo>
                  <a:cubicBezTo>
                    <a:pt x="9" y="11"/>
                    <a:pt x="9" y="11"/>
                    <a:pt x="9" y="11"/>
                  </a:cubicBezTo>
                  <a:cubicBezTo>
                    <a:pt x="8" y="12"/>
                    <a:pt x="8" y="12"/>
                    <a:pt x="7" y="12"/>
                  </a:cubicBezTo>
                  <a:cubicBezTo>
                    <a:pt x="7" y="12"/>
                    <a:pt x="7" y="12"/>
                    <a:pt x="7" y="12"/>
                  </a:cubicBezTo>
                  <a:cubicBezTo>
                    <a:pt x="7" y="12"/>
                    <a:pt x="7" y="12"/>
                    <a:pt x="6" y="12"/>
                  </a:cubicBezTo>
                  <a:cubicBezTo>
                    <a:pt x="6" y="12"/>
                    <a:pt x="6" y="12"/>
                    <a:pt x="6" y="13"/>
                  </a:cubicBezTo>
                  <a:cubicBezTo>
                    <a:pt x="6" y="13"/>
                    <a:pt x="6" y="14"/>
                    <a:pt x="6" y="14"/>
                  </a:cubicBezTo>
                  <a:cubicBezTo>
                    <a:pt x="5" y="14"/>
                    <a:pt x="5" y="15"/>
                    <a:pt x="5" y="15"/>
                  </a:cubicBezTo>
                  <a:cubicBezTo>
                    <a:pt x="5" y="16"/>
                    <a:pt x="5" y="16"/>
                    <a:pt x="4" y="16"/>
                  </a:cubicBezTo>
                  <a:cubicBezTo>
                    <a:pt x="4" y="17"/>
                    <a:pt x="4" y="17"/>
                    <a:pt x="3" y="16"/>
                  </a:cubicBezTo>
                  <a:cubicBezTo>
                    <a:pt x="3" y="16"/>
                    <a:pt x="3" y="16"/>
                    <a:pt x="3" y="16"/>
                  </a:cubicBezTo>
                  <a:cubicBezTo>
                    <a:pt x="3" y="16"/>
                    <a:pt x="3" y="16"/>
                    <a:pt x="2" y="16"/>
                  </a:cubicBezTo>
                  <a:cubicBezTo>
                    <a:pt x="2" y="16"/>
                    <a:pt x="2" y="16"/>
                    <a:pt x="2" y="16"/>
                  </a:cubicBezTo>
                  <a:cubicBezTo>
                    <a:pt x="2" y="16"/>
                    <a:pt x="2" y="15"/>
                    <a:pt x="2" y="15"/>
                  </a:cubicBezTo>
                  <a:cubicBezTo>
                    <a:pt x="2" y="15"/>
                    <a:pt x="2" y="15"/>
                    <a:pt x="2" y="15"/>
                  </a:cubicBezTo>
                  <a:cubicBezTo>
                    <a:pt x="2" y="15"/>
                    <a:pt x="2" y="15"/>
                    <a:pt x="2" y="14"/>
                  </a:cubicBezTo>
                  <a:cubicBezTo>
                    <a:pt x="2" y="14"/>
                    <a:pt x="2" y="14"/>
                    <a:pt x="2" y="14"/>
                  </a:cubicBezTo>
                  <a:cubicBezTo>
                    <a:pt x="2" y="14"/>
                    <a:pt x="2" y="14"/>
                    <a:pt x="2" y="14"/>
                  </a:cubicBezTo>
                  <a:cubicBezTo>
                    <a:pt x="2" y="14"/>
                    <a:pt x="1" y="14"/>
                    <a:pt x="1" y="14"/>
                  </a:cubicBezTo>
                  <a:cubicBezTo>
                    <a:pt x="1" y="14"/>
                    <a:pt x="1" y="14"/>
                    <a:pt x="1" y="14"/>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2"/>
                    <a:pt x="2" y="12"/>
                    <a:pt x="2" y="12"/>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1" y="11"/>
                    <a:pt x="1" y="11"/>
                    <a:pt x="1" y="11"/>
                  </a:cubicBezTo>
                  <a:cubicBezTo>
                    <a:pt x="1" y="10"/>
                    <a:pt x="1" y="10"/>
                    <a:pt x="1" y="10"/>
                  </a:cubicBezTo>
                  <a:cubicBezTo>
                    <a:pt x="0" y="10"/>
                    <a:pt x="0" y="10"/>
                    <a:pt x="0" y="10"/>
                  </a:cubicBezTo>
                  <a:cubicBezTo>
                    <a:pt x="0" y="10"/>
                    <a:pt x="0" y="10"/>
                    <a:pt x="0" y="10"/>
                  </a:cubicBezTo>
                  <a:cubicBezTo>
                    <a:pt x="0" y="10"/>
                    <a:pt x="0" y="10"/>
                    <a:pt x="0" y="10"/>
                  </a:cubicBezTo>
                  <a:cubicBezTo>
                    <a:pt x="0" y="9"/>
                    <a:pt x="0" y="9"/>
                    <a:pt x="0" y="9"/>
                  </a:cubicBezTo>
                  <a:cubicBezTo>
                    <a:pt x="0" y="10"/>
                    <a:pt x="0" y="10"/>
                    <a:pt x="0" y="10"/>
                  </a:cubicBezTo>
                  <a:cubicBezTo>
                    <a:pt x="0" y="9"/>
                    <a:pt x="0" y="9"/>
                    <a:pt x="0" y="9"/>
                  </a:cubicBezTo>
                  <a:cubicBezTo>
                    <a:pt x="1" y="10"/>
                    <a:pt x="1" y="10"/>
                    <a:pt x="1" y="10"/>
                  </a:cubicBezTo>
                  <a:cubicBezTo>
                    <a:pt x="1" y="10"/>
                    <a:pt x="1" y="10"/>
                    <a:pt x="1" y="10"/>
                  </a:cubicBezTo>
                  <a:cubicBezTo>
                    <a:pt x="1" y="10"/>
                    <a:pt x="1" y="10"/>
                    <a:pt x="1" y="10"/>
                  </a:cubicBezTo>
                  <a:cubicBezTo>
                    <a:pt x="1" y="10"/>
                    <a:pt x="1" y="10"/>
                    <a:pt x="1" y="10"/>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2" y="8"/>
                    <a:pt x="1" y="8"/>
                    <a:pt x="1" y="8"/>
                  </a:cubicBezTo>
                  <a:cubicBezTo>
                    <a:pt x="1" y="8"/>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2" y="2"/>
                    <a:pt x="2" y="2"/>
                    <a:pt x="2" y="2"/>
                  </a:cubicBezTo>
                  <a:cubicBezTo>
                    <a:pt x="1" y="1"/>
                    <a:pt x="2" y="1"/>
                    <a:pt x="2" y="1"/>
                  </a:cubicBezTo>
                  <a:cubicBezTo>
                    <a:pt x="2" y="1"/>
                    <a:pt x="2" y="1"/>
                    <a:pt x="2" y="1"/>
                  </a:cubicBezTo>
                  <a:cubicBezTo>
                    <a:pt x="2" y="1"/>
                    <a:pt x="2" y="1"/>
                    <a:pt x="2" y="1"/>
                  </a:cubicBezTo>
                  <a:cubicBezTo>
                    <a:pt x="3" y="0"/>
                    <a:pt x="3" y="1"/>
                    <a:pt x="4" y="1"/>
                  </a:cubicBezTo>
                  <a:cubicBezTo>
                    <a:pt x="4" y="1"/>
                    <a:pt x="4" y="1"/>
                    <a:pt x="4" y="1"/>
                  </a:cubicBezTo>
                  <a:cubicBezTo>
                    <a:pt x="5" y="1"/>
                    <a:pt x="5" y="1"/>
                    <a:pt x="6" y="1"/>
                  </a:cubicBezTo>
                  <a:cubicBezTo>
                    <a:pt x="6" y="1"/>
                    <a:pt x="6" y="1"/>
                    <a:pt x="6" y="1"/>
                  </a:cubicBezTo>
                  <a:cubicBezTo>
                    <a:pt x="6" y="0"/>
                    <a:pt x="7" y="0"/>
                    <a:pt x="7" y="0"/>
                  </a:cubicBezTo>
                  <a:cubicBezTo>
                    <a:pt x="7" y="1"/>
                    <a:pt x="7" y="1"/>
                    <a:pt x="8" y="1"/>
                  </a:cubicBezTo>
                  <a:cubicBezTo>
                    <a:pt x="8" y="1"/>
                    <a:pt x="8" y="1"/>
                    <a:pt x="8" y="1"/>
                  </a:cubicBezTo>
                  <a:cubicBezTo>
                    <a:pt x="9" y="1"/>
                    <a:pt x="9" y="1"/>
                    <a:pt x="9" y="2"/>
                  </a:cubicBezTo>
                  <a:cubicBezTo>
                    <a:pt x="9" y="2"/>
                    <a:pt x="10" y="2"/>
                    <a:pt x="10" y="1"/>
                  </a:cubicBezTo>
                  <a:cubicBezTo>
                    <a:pt x="10" y="1"/>
                    <a:pt x="11" y="1"/>
                    <a:pt x="11" y="2"/>
                  </a:cubicBezTo>
                  <a:cubicBezTo>
                    <a:pt x="11" y="2"/>
                    <a:pt x="11" y="2"/>
                    <a:pt x="11" y="2"/>
                  </a:cubicBezTo>
                  <a:cubicBezTo>
                    <a:pt x="12" y="2"/>
                    <a:pt x="12" y="2"/>
                    <a:pt x="12" y="3"/>
                  </a:cubicBezTo>
                  <a:cubicBezTo>
                    <a:pt x="12" y="3"/>
                    <a:pt x="13" y="3"/>
                    <a:pt x="13" y="2"/>
                  </a:cubicBezTo>
                  <a:cubicBezTo>
                    <a:pt x="13" y="2"/>
                    <a:pt x="13" y="2"/>
                    <a:pt x="14" y="2"/>
                  </a:cubicBezTo>
                  <a:cubicBezTo>
                    <a:pt x="14" y="2"/>
                    <a:pt x="14" y="3"/>
                    <a:pt x="14" y="3"/>
                  </a:cubicBezTo>
                  <a:cubicBezTo>
                    <a:pt x="14" y="3"/>
                    <a:pt x="14" y="3"/>
                    <a:pt x="14" y="4"/>
                  </a:cubicBezTo>
                  <a:cubicBezTo>
                    <a:pt x="14" y="4"/>
                    <a:pt x="14" y="5"/>
                    <a:pt x="15" y="5"/>
                  </a:cubicBezTo>
                  <a:cubicBezTo>
                    <a:pt x="15" y="5"/>
                    <a:pt x="15" y="5"/>
                    <a:pt x="15" y="5"/>
                  </a:cubicBezTo>
                  <a:cubicBezTo>
                    <a:pt x="16" y="5"/>
                    <a:pt x="16" y="5"/>
                    <a:pt x="17" y="5"/>
                  </a:cubicBezTo>
                  <a:cubicBezTo>
                    <a:pt x="17" y="5"/>
                    <a:pt x="17" y="5"/>
                    <a:pt x="17" y="5"/>
                  </a:cubicBezTo>
                  <a:cubicBezTo>
                    <a:pt x="17" y="5"/>
                    <a:pt x="18" y="5"/>
                    <a:pt x="18" y="5"/>
                  </a:cubicBezTo>
                  <a:cubicBezTo>
                    <a:pt x="19" y="5"/>
                    <a:pt x="19" y="5"/>
                    <a:pt x="19" y="5"/>
                  </a:cubicBezTo>
                  <a:cubicBezTo>
                    <a:pt x="19" y="5"/>
                    <a:pt x="19" y="5"/>
                    <a:pt x="19" y="6"/>
                  </a:cubicBezTo>
                  <a:cubicBezTo>
                    <a:pt x="19" y="6"/>
                    <a:pt x="18" y="6"/>
                    <a:pt x="18" y="6"/>
                  </a:cubicBezTo>
                  <a:cubicBezTo>
                    <a:pt x="18" y="6"/>
                    <a:pt x="17" y="6"/>
                    <a:pt x="16" y="5"/>
                  </a:cubicBezTo>
                  <a:cubicBezTo>
                    <a:pt x="16" y="5"/>
                    <a:pt x="16" y="6"/>
                    <a:pt x="16" y="6"/>
                  </a:cubicBezTo>
                  <a:cubicBezTo>
                    <a:pt x="16" y="6"/>
                    <a:pt x="16" y="6"/>
                    <a:pt x="16" y="6"/>
                  </a:cubicBezTo>
                  <a:cubicBezTo>
                    <a:pt x="16" y="6"/>
                    <a:pt x="17" y="6"/>
                    <a:pt x="17" y="6"/>
                  </a:cubicBezTo>
                  <a:cubicBezTo>
                    <a:pt x="18" y="7"/>
                    <a:pt x="18" y="7"/>
                    <a:pt x="18" y="7"/>
                  </a:cubicBezTo>
                  <a:cubicBezTo>
                    <a:pt x="18" y="7"/>
                    <a:pt x="18" y="7"/>
                    <a:pt x="18" y="7"/>
                  </a:cubicBezTo>
                  <a:cubicBezTo>
                    <a:pt x="19" y="7"/>
                    <a:pt x="19" y="7"/>
                    <a:pt x="20" y="7"/>
                  </a:cubicBezTo>
                  <a:cubicBezTo>
                    <a:pt x="20" y="7"/>
                    <a:pt x="21" y="7"/>
                    <a:pt x="22" y="7"/>
                  </a:cubicBezTo>
                  <a:cubicBezTo>
                    <a:pt x="22" y="7"/>
                    <a:pt x="22" y="7"/>
                    <a:pt x="22" y="7"/>
                  </a:cubicBezTo>
                  <a:cubicBezTo>
                    <a:pt x="22" y="8"/>
                    <a:pt x="23" y="8"/>
                    <a:pt x="23" y="9"/>
                  </a:cubicBezTo>
                  <a:cubicBezTo>
                    <a:pt x="23" y="9"/>
                    <a:pt x="23" y="9"/>
                    <a:pt x="23" y="9"/>
                  </a:cubicBezTo>
                  <a:cubicBezTo>
                    <a:pt x="24" y="9"/>
                    <a:pt x="24" y="9"/>
                    <a:pt x="24" y="9"/>
                  </a:cubicBezTo>
                  <a:cubicBezTo>
                    <a:pt x="24" y="9"/>
                    <a:pt x="24" y="9"/>
                    <a:pt x="25" y="10"/>
                  </a:cubicBezTo>
                  <a:cubicBezTo>
                    <a:pt x="25" y="10"/>
                    <a:pt x="24" y="10"/>
                    <a:pt x="24" y="11"/>
                  </a:cubicBezTo>
                  <a:close/>
                  <a:moveTo>
                    <a:pt x="10" y="11"/>
                  </a:moveTo>
                  <a:cubicBezTo>
                    <a:pt x="10" y="11"/>
                    <a:pt x="10" y="11"/>
                    <a:pt x="10" y="11"/>
                  </a:cubicBezTo>
                  <a:cubicBezTo>
                    <a:pt x="10" y="11"/>
                    <a:pt x="10" y="11"/>
                    <a:pt x="10" y="11"/>
                  </a:cubicBezTo>
                  <a:cubicBezTo>
                    <a:pt x="10" y="11"/>
                    <a:pt x="10" y="11"/>
                    <a:pt x="10" y="11"/>
                  </a:cubicBezTo>
                  <a:close/>
                  <a:moveTo>
                    <a:pt x="24" y="9"/>
                  </a:moveTo>
                  <a:cubicBezTo>
                    <a:pt x="24" y="9"/>
                    <a:pt x="24" y="9"/>
                    <a:pt x="24" y="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6" name="Freeform 773">
              <a:extLst>
                <a:ext uri="{FF2B5EF4-FFF2-40B4-BE49-F238E27FC236}">
                  <a16:creationId xmlns:a16="http://schemas.microsoft.com/office/drawing/2014/main" id="{287F6FCB-9F2F-46DA-97C6-9B365A6DF298}"/>
                </a:ext>
              </a:extLst>
            </p:cNvPr>
            <p:cNvSpPr>
              <a:spLocks noEditPoints="1"/>
            </p:cNvSpPr>
            <p:nvPr/>
          </p:nvSpPr>
          <p:spPr bwMode="auto">
            <a:xfrm>
              <a:off x="3290280" y="3852750"/>
              <a:ext cx="340671" cy="95498"/>
            </a:xfrm>
            <a:custGeom>
              <a:avLst/>
              <a:gdLst>
                <a:gd name="T0" fmla="*/ 13 w 73"/>
                <a:gd name="T1" fmla="*/ 13 h 25"/>
                <a:gd name="T2" fmla="*/ 13 w 73"/>
                <a:gd name="T3" fmla="*/ 12 h 25"/>
                <a:gd name="T4" fmla="*/ 15 w 73"/>
                <a:gd name="T5" fmla="*/ 10 h 25"/>
                <a:gd name="T6" fmla="*/ 30 w 73"/>
                <a:gd name="T7" fmla="*/ 1 h 25"/>
                <a:gd name="T8" fmla="*/ 36 w 73"/>
                <a:gd name="T9" fmla="*/ 4 h 25"/>
                <a:gd name="T10" fmla="*/ 44 w 73"/>
                <a:gd name="T11" fmla="*/ 20 h 25"/>
                <a:gd name="T12" fmla="*/ 70 w 73"/>
                <a:gd name="T13" fmla="*/ 24 h 25"/>
                <a:gd name="T14" fmla="*/ 66 w 73"/>
                <a:gd name="T15" fmla="*/ 24 h 25"/>
                <a:gd name="T16" fmla="*/ 64 w 73"/>
                <a:gd name="T17" fmla="*/ 25 h 25"/>
                <a:gd name="T18" fmla="*/ 62 w 73"/>
                <a:gd name="T19" fmla="*/ 24 h 25"/>
                <a:gd name="T20" fmla="*/ 56 w 73"/>
                <a:gd name="T21" fmla="*/ 24 h 25"/>
                <a:gd name="T22" fmla="*/ 52 w 73"/>
                <a:gd name="T23" fmla="*/ 25 h 25"/>
                <a:gd name="T24" fmla="*/ 49 w 73"/>
                <a:gd name="T25" fmla="*/ 25 h 25"/>
                <a:gd name="T26" fmla="*/ 49 w 73"/>
                <a:gd name="T27" fmla="*/ 24 h 25"/>
                <a:gd name="T28" fmla="*/ 51 w 73"/>
                <a:gd name="T29" fmla="*/ 22 h 25"/>
                <a:gd name="T30" fmla="*/ 51 w 73"/>
                <a:gd name="T31" fmla="*/ 19 h 25"/>
                <a:gd name="T32" fmla="*/ 44 w 73"/>
                <a:gd name="T33" fmla="*/ 17 h 25"/>
                <a:gd name="T34" fmla="*/ 42 w 73"/>
                <a:gd name="T35" fmla="*/ 12 h 25"/>
                <a:gd name="T36" fmla="*/ 36 w 73"/>
                <a:gd name="T37" fmla="*/ 12 h 25"/>
                <a:gd name="T38" fmla="*/ 32 w 73"/>
                <a:gd name="T39" fmla="*/ 11 h 25"/>
                <a:gd name="T40" fmla="*/ 30 w 73"/>
                <a:gd name="T41" fmla="*/ 9 h 25"/>
                <a:gd name="T42" fmla="*/ 25 w 73"/>
                <a:gd name="T43" fmla="*/ 8 h 25"/>
                <a:gd name="T44" fmla="*/ 23 w 73"/>
                <a:gd name="T45" fmla="*/ 8 h 25"/>
                <a:gd name="T46" fmla="*/ 19 w 73"/>
                <a:gd name="T47" fmla="*/ 7 h 25"/>
                <a:gd name="T48" fmla="*/ 22 w 73"/>
                <a:gd name="T49" fmla="*/ 6 h 25"/>
                <a:gd name="T50" fmla="*/ 18 w 73"/>
                <a:gd name="T51" fmla="*/ 5 h 25"/>
                <a:gd name="T52" fmla="*/ 13 w 73"/>
                <a:gd name="T53" fmla="*/ 6 h 25"/>
                <a:gd name="T54" fmla="*/ 10 w 73"/>
                <a:gd name="T55" fmla="*/ 8 h 25"/>
                <a:gd name="T56" fmla="*/ 5 w 73"/>
                <a:gd name="T57" fmla="*/ 10 h 25"/>
                <a:gd name="T58" fmla="*/ 3 w 73"/>
                <a:gd name="T59" fmla="*/ 10 h 25"/>
                <a:gd name="T60" fmla="*/ 0 w 73"/>
                <a:gd name="T61" fmla="*/ 10 h 25"/>
                <a:gd name="T62" fmla="*/ 4 w 73"/>
                <a:gd name="T63" fmla="*/ 9 h 25"/>
                <a:gd name="T64" fmla="*/ 5 w 73"/>
                <a:gd name="T65" fmla="*/ 6 h 25"/>
                <a:gd name="T66" fmla="*/ 10 w 73"/>
                <a:gd name="T67" fmla="*/ 3 h 25"/>
                <a:gd name="T68" fmla="*/ 16 w 73"/>
                <a:gd name="T69" fmla="*/ 2 h 25"/>
                <a:gd name="T70" fmla="*/ 23 w 73"/>
                <a:gd name="T71" fmla="*/ 1 h 25"/>
                <a:gd name="T72" fmla="*/ 26 w 73"/>
                <a:gd name="T73" fmla="*/ 2 h 25"/>
                <a:gd name="T74" fmla="*/ 30 w 73"/>
                <a:gd name="T75" fmla="*/ 2 h 25"/>
                <a:gd name="T76" fmla="*/ 31 w 73"/>
                <a:gd name="T77" fmla="*/ 3 h 25"/>
                <a:gd name="T78" fmla="*/ 35 w 73"/>
                <a:gd name="T79" fmla="*/ 4 h 25"/>
                <a:gd name="T80" fmla="*/ 39 w 73"/>
                <a:gd name="T81" fmla="*/ 5 h 25"/>
                <a:gd name="T82" fmla="*/ 41 w 73"/>
                <a:gd name="T83" fmla="*/ 7 h 25"/>
                <a:gd name="T84" fmla="*/ 43 w 73"/>
                <a:gd name="T85" fmla="*/ 7 h 25"/>
                <a:gd name="T86" fmla="*/ 43 w 73"/>
                <a:gd name="T87" fmla="*/ 6 h 25"/>
                <a:gd name="T88" fmla="*/ 44 w 73"/>
                <a:gd name="T89" fmla="*/ 6 h 25"/>
                <a:gd name="T90" fmla="*/ 48 w 73"/>
                <a:gd name="T91" fmla="*/ 9 h 25"/>
                <a:gd name="T92" fmla="*/ 50 w 73"/>
                <a:gd name="T93" fmla="*/ 11 h 25"/>
                <a:gd name="T94" fmla="*/ 48 w 73"/>
                <a:gd name="T95" fmla="*/ 11 h 25"/>
                <a:gd name="T96" fmla="*/ 52 w 73"/>
                <a:gd name="T97" fmla="*/ 13 h 25"/>
                <a:gd name="T98" fmla="*/ 51 w 73"/>
                <a:gd name="T99" fmla="*/ 11 h 25"/>
                <a:gd name="T100" fmla="*/ 54 w 73"/>
                <a:gd name="T101" fmla="*/ 14 h 25"/>
                <a:gd name="T102" fmla="*/ 59 w 73"/>
                <a:gd name="T103" fmla="*/ 16 h 25"/>
                <a:gd name="T104" fmla="*/ 61 w 73"/>
                <a:gd name="T105" fmla="*/ 16 h 25"/>
                <a:gd name="T106" fmla="*/ 63 w 73"/>
                <a:gd name="T107" fmla="*/ 18 h 25"/>
                <a:gd name="T108" fmla="*/ 62 w 73"/>
                <a:gd name="T109" fmla="*/ 18 h 25"/>
                <a:gd name="T110" fmla="*/ 63 w 73"/>
                <a:gd name="T111" fmla="*/ 18 h 25"/>
                <a:gd name="T112" fmla="*/ 68 w 73"/>
                <a:gd name="T113" fmla="*/ 19 h 25"/>
                <a:gd name="T114" fmla="*/ 70 w 73"/>
                <a:gd name="T115" fmla="*/ 21 h 25"/>
                <a:gd name="T116" fmla="*/ 72 w 73"/>
                <a:gd name="T117" fmla="*/ 23 h 25"/>
                <a:gd name="T118" fmla="*/ 60 w 73"/>
                <a:gd name="T119" fmla="*/ 16 h 25"/>
                <a:gd name="T120" fmla="*/ 63 w 73"/>
                <a:gd name="T121" fmla="*/ 18 h 25"/>
                <a:gd name="T122" fmla="*/ 48 w 73"/>
                <a:gd name="T123" fmla="*/ 8 h 25"/>
                <a:gd name="T124" fmla="*/ 20 w 73"/>
                <a:gd name="T125"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25">
                  <a:moveTo>
                    <a:pt x="16" y="12"/>
                  </a:moveTo>
                  <a:cubicBezTo>
                    <a:pt x="16" y="12"/>
                    <a:pt x="16" y="12"/>
                    <a:pt x="16" y="13"/>
                  </a:cubicBezTo>
                  <a:cubicBezTo>
                    <a:pt x="16" y="13"/>
                    <a:pt x="15" y="13"/>
                    <a:pt x="15" y="13"/>
                  </a:cubicBezTo>
                  <a:cubicBezTo>
                    <a:pt x="15" y="13"/>
                    <a:pt x="14" y="13"/>
                    <a:pt x="14" y="13"/>
                  </a:cubicBezTo>
                  <a:cubicBezTo>
                    <a:pt x="14" y="14"/>
                    <a:pt x="13" y="14"/>
                    <a:pt x="13" y="13"/>
                  </a:cubicBezTo>
                  <a:cubicBezTo>
                    <a:pt x="13" y="13"/>
                    <a:pt x="13" y="13"/>
                    <a:pt x="13" y="13"/>
                  </a:cubicBezTo>
                  <a:cubicBezTo>
                    <a:pt x="13" y="13"/>
                    <a:pt x="13" y="13"/>
                    <a:pt x="12" y="13"/>
                  </a:cubicBezTo>
                  <a:cubicBezTo>
                    <a:pt x="12" y="13"/>
                    <a:pt x="12" y="13"/>
                    <a:pt x="12" y="12"/>
                  </a:cubicBezTo>
                  <a:cubicBezTo>
                    <a:pt x="12" y="13"/>
                    <a:pt x="13" y="13"/>
                    <a:pt x="13" y="13"/>
                  </a:cubicBezTo>
                  <a:cubicBezTo>
                    <a:pt x="13" y="13"/>
                    <a:pt x="13" y="12"/>
                    <a:pt x="13" y="12"/>
                  </a:cubicBezTo>
                  <a:cubicBezTo>
                    <a:pt x="13" y="12"/>
                    <a:pt x="13" y="12"/>
                    <a:pt x="13" y="12"/>
                  </a:cubicBezTo>
                  <a:cubicBezTo>
                    <a:pt x="13" y="12"/>
                    <a:pt x="13" y="12"/>
                    <a:pt x="13" y="12"/>
                  </a:cubicBezTo>
                  <a:cubicBezTo>
                    <a:pt x="13" y="12"/>
                    <a:pt x="13" y="12"/>
                    <a:pt x="13" y="12"/>
                  </a:cubicBezTo>
                  <a:cubicBezTo>
                    <a:pt x="12" y="11"/>
                    <a:pt x="13" y="10"/>
                    <a:pt x="13" y="10"/>
                  </a:cubicBezTo>
                  <a:cubicBezTo>
                    <a:pt x="14" y="10"/>
                    <a:pt x="14" y="10"/>
                    <a:pt x="15" y="10"/>
                  </a:cubicBezTo>
                  <a:cubicBezTo>
                    <a:pt x="15" y="10"/>
                    <a:pt x="15" y="10"/>
                    <a:pt x="15" y="11"/>
                  </a:cubicBezTo>
                  <a:cubicBezTo>
                    <a:pt x="15" y="11"/>
                    <a:pt x="15" y="11"/>
                    <a:pt x="15" y="11"/>
                  </a:cubicBezTo>
                  <a:cubicBezTo>
                    <a:pt x="16" y="11"/>
                    <a:pt x="16" y="12"/>
                    <a:pt x="16" y="12"/>
                  </a:cubicBezTo>
                  <a:cubicBezTo>
                    <a:pt x="15" y="12"/>
                    <a:pt x="16" y="12"/>
                    <a:pt x="16" y="12"/>
                  </a:cubicBezTo>
                  <a:close/>
                  <a:moveTo>
                    <a:pt x="30" y="1"/>
                  </a:moveTo>
                  <a:cubicBezTo>
                    <a:pt x="29" y="1"/>
                    <a:pt x="29" y="0"/>
                    <a:pt x="28" y="1"/>
                  </a:cubicBezTo>
                  <a:cubicBezTo>
                    <a:pt x="29" y="1"/>
                    <a:pt x="29" y="1"/>
                    <a:pt x="30" y="1"/>
                  </a:cubicBezTo>
                  <a:close/>
                  <a:moveTo>
                    <a:pt x="37" y="4"/>
                  </a:moveTo>
                  <a:cubicBezTo>
                    <a:pt x="37" y="4"/>
                    <a:pt x="37" y="4"/>
                    <a:pt x="37" y="4"/>
                  </a:cubicBezTo>
                  <a:cubicBezTo>
                    <a:pt x="37" y="4"/>
                    <a:pt x="37" y="4"/>
                    <a:pt x="36" y="4"/>
                  </a:cubicBezTo>
                  <a:cubicBezTo>
                    <a:pt x="36" y="4"/>
                    <a:pt x="36" y="4"/>
                    <a:pt x="36" y="4"/>
                  </a:cubicBezTo>
                  <a:cubicBezTo>
                    <a:pt x="36" y="4"/>
                    <a:pt x="37" y="4"/>
                    <a:pt x="37" y="4"/>
                  </a:cubicBezTo>
                  <a:close/>
                  <a:moveTo>
                    <a:pt x="44" y="19"/>
                  </a:moveTo>
                  <a:cubicBezTo>
                    <a:pt x="44" y="19"/>
                    <a:pt x="44" y="20"/>
                    <a:pt x="44" y="20"/>
                  </a:cubicBezTo>
                  <a:cubicBezTo>
                    <a:pt x="44" y="20"/>
                    <a:pt x="44" y="20"/>
                    <a:pt x="44" y="20"/>
                  </a:cubicBezTo>
                  <a:cubicBezTo>
                    <a:pt x="44" y="20"/>
                    <a:pt x="44" y="20"/>
                    <a:pt x="44" y="20"/>
                  </a:cubicBezTo>
                  <a:cubicBezTo>
                    <a:pt x="44" y="19"/>
                    <a:pt x="44" y="19"/>
                    <a:pt x="44" y="19"/>
                  </a:cubicBezTo>
                  <a:close/>
                  <a:moveTo>
                    <a:pt x="71" y="23"/>
                  </a:moveTo>
                  <a:cubicBezTo>
                    <a:pt x="71" y="23"/>
                    <a:pt x="70" y="23"/>
                    <a:pt x="70" y="23"/>
                  </a:cubicBezTo>
                  <a:cubicBezTo>
                    <a:pt x="70" y="23"/>
                    <a:pt x="70" y="23"/>
                    <a:pt x="70" y="24"/>
                  </a:cubicBezTo>
                  <a:cubicBezTo>
                    <a:pt x="70" y="24"/>
                    <a:pt x="69" y="24"/>
                    <a:pt x="69" y="24"/>
                  </a:cubicBezTo>
                  <a:cubicBezTo>
                    <a:pt x="68" y="24"/>
                    <a:pt x="68" y="24"/>
                    <a:pt x="68" y="24"/>
                  </a:cubicBezTo>
                  <a:cubicBezTo>
                    <a:pt x="67" y="24"/>
                    <a:pt x="67" y="24"/>
                    <a:pt x="67" y="24"/>
                  </a:cubicBezTo>
                  <a:cubicBezTo>
                    <a:pt x="67" y="24"/>
                    <a:pt x="66" y="25"/>
                    <a:pt x="66" y="25"/>
                  </a:cubicBezTo>
                  <a:cubicBezTo>
                    <a:pt x="66" y="25"/>
                    <a:pt x="66" y="24"/>
                    <a:pt x="66" y="24"/>
                  </a:cubicBezTo>
                  <a:cubicBezTo>
                    <a:pt x="66" y="24"/>
                    <a:pt x="66" y="24"/>
                    <a:pt x="66" y="24"/>
                  </a:cubicBezTo>
                  <a:cubicBezTo>
                    <a:pt x="66" y="24"/>
                    <a:pt x="66" y="24"/>
                    <a:pt x="66" y="24"/>
                  </a:cubicBezTo>
                  <a:cubicBezTo>
                    <a:pt x="66" y="24"/>
                    <a:pt x="66" y="24"/>
                    <a:pt x="66" y="24"/>
                  </a:cubicBezTo>
                  <a:cubicBezTo>
                    <a:pt x="66" y="24"/>
                    <a:pt x="65" y="25"/>
                    <a:pt x="65" y="25"/>
                  </a:cubicBezTo>
                  <a:cubicBezTo>
                    <a:pt x="64" y="25"/>
                    <a:pt x="64" y="25"/>
                    <a:pt x="64" y="25"/>
                  </a:cubicBezTo>
                  <a:cubicBezTo>
                    <a:pt x="64" y="25"/>
                    <a:pt x="64" y="25"/>
                    <a:pt x="63" y="25"/>
                  </a:cubicBezTo>
                  <a:cubicBezTo>
                    <a:pt x="63" y="25"/>
                    <a:pt x="63" y="25"/>
                    <a:pt x="63" y="25"/>
                  </a:cubicBezTo>
                  <a:cubicBezTo>
                    <a:pt x="63" y="25"/>
                    <a:pt x="63" y="25"/>
                    <a:pt x="63" y="25"/>
                  </a:cubicBezTo>
                  <a:cubicBezTo>
                    <a:pt x="63" y="25"/>
                    <a:pt x="62" y="25"/>
                    <a:pt x="62" y="24"/>
                  </a:cubicBezTo>
                  <a:cubicBezTo>
                    <a:pt x="62" y="24"/>
                    <a:pt x="62" y="24"/>
                    <a:pt x="62" y="24"/>
                  </a:cubicBezTo>
                  <a:cubicBezTo>
                    <a:pt x="61" y="24"/>
                    <a:pt x="61" y="24"/>
                    <a:pt x="60" y="24"/>
                  </a:cubicBezTo>
                  <a:cubicBezTo>
                    <a:pt x="60" y="24"/>
                    <a:pt x="60" y="24"/>
                    <a:pt x="59" y="24"/>
                  </a:cubicBezTo>
                  <a:cubicBezTo>
                    <a:pt x="58" y="24"/>
                    <a:pt x="58" y="24"/>
                    <a:pt x="57" y="24"/>
                  </a:cubicBezTo>
                  <a:cubicBezTo>
                    <a:pt x="57" y="24"/>
                    <a:pt x="57" y="24"/>
                    <a:pt x="57" y="24"/>
                  </a:cubicBezTo>
                  <a:cubicBezTo>
                    <a:pt x="56" y="24"/>
                    <a:pt x="56" y="24"/>
                    <a:pt x="56" y="24"/>
                  </a:cubicBezTo>
                  <a:cubicBezTo>
                    <a:pt x="56" y="24"/>
                    <a:pt x="56" y="24"/>
                    <a:pt x="56" y="24"/>
                  </a:cubicBezTo>
                  <a:cubicBezTo>
                    <a:pt x="55" y="24"/>
                    <a:pt x="55" y="24"/>
                    <a:pt x="55" y="24"/>
                  </a:cubicBezTo>
                  <a:cubicBezTo>
                    <a:pt x="55" y="24"/>
                    <a:pt x="55" y="24"/>
                    <a:pt x="54" y="24"/>
                  </a:cubicBezTo>
                  <a:cubicBezTo>
                    <a:pt x="54" y="24"/>
                    <a:pt x="54" y="24"/>
                    <a:pt x="54" y="24"/>
                  </a:cubicBezTo>
                  <a:cubicBezTo>
                    <a:pt x="54" y="25"/>
                    <a:pt x="53" y="25"/>
                    <a:pt x="52" y="25"/>
                  </a:cubicBezTo>
                  <a:cubicBezTo>
                    <a:pt x="52" y="25"/>
                    <a:pt x="51" y="25"/>
                    <a:pt x="51" y="25"/>
                  </a:cubicBezTo>
                  <a:cubicBezTo>
                    <a:pt x="51" y="25"/>
                    <a:pt x="51" y="25"/>
                    <a:pt x="51" y="25"/>
                  </a:cubicBezTo>
                  <a:cubicBezTo>
                    <a:pt x="51" y="25"/>
                    <a:pt x="51" y="25"/>
                    <a:pt x="50" y="25"/>
                  </a:cubicBezTo>
                  <a:cubicBezTo>
                    <a:pt x="50" y="25"/>
                    <a:pt x="50" y="25"/>
                    <a:pt x="49" y="25"/>
                  </a:cubicBezTo>
                  <a:cubicBezTo>
                    <a:pt x="49" y="25"/>
                    <a:pt x="49" y="25"/>
                    <a:pt x="49" y="25"/>
                  </a:cubicBezTo>
                  <a:cubicBezTo>
                    <a:pt x="49" y="25"/>
                    <a:pt x="48" y="25"/>
                    <a:pt x="48" y="25"/>
                  </a:cubicBezTo>
                  <a:cubicBezTo>
                    <a:pt x="48" y="25"/>
                    <a:pt x="48" y="24"/>
                    <a:pt x="49" y="24"/>
                  </a:cubicBezTo>
                  <a:cubicBezTo>
                    <a:pt x="49" y="24"/>
                    <a:pt x="49" y="24"/>
                    <a:pt x="49" y="24"/>
                  </a:cubicBezTo>
                  <a:cubicBezTo>
                    <a:pt x="49" y="24"/>
                    <a:pt x="49" y="24"/>
                    <a:pt x="49" y="24"/>
                  </a:cubicBezTo>
                  <a:cubicBezTo>
                    <a:pt x="49" y="24"/>
                    <a:pt x="49" y="24"/>
                    <a:pt x="49" y="24"/>
                  </a:cubicBezTo>
                  <a:cubicBezTo>
                    <a:pt x="50" y="23"/>
                    <a:pt x="50" y="23"/>
                    <a:pt x="50" y="23"/>
                  </a:cubicBezTo>
                  <a:cubicBezTo>
                    <a:pt x="50" y="23"/>
                    <a:pt x="50" y="23"/>
                    <a:pt x="51" y="22"/>
                  </a:cubicBezTo>
                  <a:cubicBezTo>
                    <a:pt x="51" y="22"/>
                    <a:pt x="51" y="22"/>
                    <a:pt x="51" y="22"/>
                  </a:cubicBezTo>
                  <a:cubicBezTo>
                    <a:pt x="51" y="22"/>
                    <a:pt x="51" y="22"/>
                    <a:pt x="51" y="22"/>
                  </a:cubicBezTo>
                  <a:cubicBezTo>
                    <a:pt x="51" y="22"/>
                    <a:pt x="52" y="22"/>
                    <a:pt x="51" y="22"/>
                  </a:cubicBezTo>
                  <a:cubicBezTo>
                    <a:pt x="52" y="22"/>
                    <a:pt x="52" y="22"/>
                    <a:pt x="53" y="21"/>
                  </a:cubicBezTo>
                  <a:cubicBezTo>
                    <a:pt x="53" y="21"/>
                    <a:pt x="53" y="21"/>
                    <a:pt x="53" y="21"/>
                  </a:cubicBezTo>
                  <a:cubicBezTo>
                    <a:pt x="53" y="20"/>
                    <a:pt x="53" y="20"/>
                    <a:pt x="52" y="20"/>
                  </a:cubicBezTo>
                  <a:cubicBezTo>
                    <a:pt x="52" y="20"/>
                    <a:pt x="52" y="20"/>
                    <a:pt x="52" y="20"/>
                  </a:cubicBezTo>
                  <a:cubicBezTo>
                    <a:pt x="52" y="19"/>
                    <a:pt x="51" y="19"/>
                    <a:pt x="51" y="19"/>
                  </a:cubicBezTo>
                  <a:cubicBezTo>
                    <a:pt x="50" y="19"/>
                    <a:pt x="50" y="19"/>
                    <a:pt x="50" y="19"/>
                  </a:cubicBezTo>
                  <a:cubicBezTo>
                    <a:pt x="49" y="19"/>
                    <a:pt x="49" y="19"/>
                    <a:pt x="49" y="19"/>
                  </a:cubicBezTo>
                  <a:cubicBezTo>
                    <a:pt x="48" y="19"/>
                    <a:pt x="47" y="19"/>
                    <a:pt x="47" y="19"/>
                  </a:cubicBezTo>
                  <a:cubicBezTo>
                    <a:pt x="46" y="19"/>
                    <a:pt x="46" y="19"/>
                    <a:pt x="46" y="19"/>
                  </a:cubicBezTo>
                  <a:cubicBezTo>
                    <a:pt x="46" y="18"/>
                    <a:pt x="45" y="18"/>
                    <a:pt x="44" y="17"/>
                  </a:cubicBezTo>
                  <a:cubicBezTo>
                    <a:pt x="44" y="17"/>
                    <a:pt x="44" y="17"/>
                    <a:pt x="44" y="17"/>
                  </a:cubicBezTo>
                  <a:cubicBezTo>
                    <a:pt x="43" y="17"/>
                    <a:pt x="43" y="16"/>
                    <a:pt x="43" y="16"/>
                  </a:cubicBezTo>
                  <a:cubicBezTo>
                    <a:pt x="43" y="15"/>
                    <a:pt x="43" y="15"/>
                    <a:pt x="43" y="14"/>
                  </a:cubicBezTo>
                  <a:cubicBezTo>
                    <a:pt x="43" y="13"/>
                    <a:pt x="42" y="13"/>
                    <a:pt x="42" y="13"/>
                  </a:cubicBezTo>
                  <a:cubicBezTo>
                    <a:pt x="41" y="12"/>
                    <a:pt x="42" y="13"/>
                    <a:pt x="42" y="12"/>
                  </a:cubicBezTo>
                  <a:cubicBezTo>
                    <a:pt x="42" y="12"/>
                    <a:pt x="41" y="12"/>
                    <a:pt x="41" y="12"/>
                  </a:cubicBezTo>
                  <a:cubicBezTo>
                    <a:pt x="41" y="13"/>
                    <a:pt x="40" y="12"/>
                    <a:pt x="40" y="13"/>
                  </a:cubicBezTo>
                  <a:cubicBezTo>
                    <a:pt x="39" y="13"/>
                    <a:pt x="39" y="13"/>
                    <a:pt x="38" y="13"/>
                  </a:cubicBezTo>
                  <a:cubicBezTo>
                    <a:pt x="38" y="13"/>
                    <a:pt x="37" y="13"/>
                    <a:pt x="37" y="12"/>
                  </a:cubicBezTo>
                  <a:cubicBezTo>
                    <a:pt x="37" y="12"/>
                    <a:pt x="36" y="12"/>
                    <a:pt x="36" y="12"/>
                  </a:cubicBezTo>
                  <a:cubicBezTo>
                    <a:pt x="36" y="12"/>
                    <a:pt x="36" y="12"/>
                    <a:pt x="36" y="12"/>
                  </a:cubicBezTo>
                  <a:cubicBezTo>
                    <a:pt x="35" y="12"/>
                    <a:pt x="35" y="12"/>
                    <a:pt x="34" y="12"/>
                  </a:cubicBezTo>
                  <a:cubicBezTo>
                    <a:pt x="34" y="12"/>
                    <a:pt x="33" y="11"/>
                    <a:pt x="33" y="11"/>
                  </a:cubicBezTo>
                  <a:cubicBezTo>
                    <a:pt x="33" y="11"/>
                    <a:pt x="33" y="11"/>
                    <a:pt x="33" y="11"/>
                  </a:cubicBezTo>
                  <a:cubicBezTo>
                    <a:pt x="33" y="11"/>
                    <a:pt x="33" y="11"/>
                    <a:pt x="32" y="11"/>
                  </a:cubicBezTo>
                  <a:cubicBezTo>
                    <a:pt x="32" y="11"/>
                    <a:pt x="32" y="11"/>
                    <a:pt x="32" y="11"/>
                  </a:cubicBezTo>
                  <a:cubicBezTo>
                    <a:pt x="32" y="10"/>
                    <a:pt x="31" y="10"/>
                    <a:pt x="31" y="10"/>
                  </a:cubicBezTo>
                  <a:cubicBezTo>
                    <a:pt x="31" y="10"/>
                    <a:pt x="31" y="10"/>
                    <a:pt x="31" y="10"/>
                  </a:cubicBezTo>
                  <a:cubicBezTo>
                    <a:pt x="31" y="10"/>
                    <a:pt x="31" y="10"/>
                    <a:pt x="30" y="9"/>
                  </a:cubicBezTo>
                  <a:cubicBezTo>
                    <a:pt x="30" y="9"/>
                    <a:pt x="30" y="9"/>
                    <a:pt x="30" y="9"/>
                  </a:cubicBezTo>
                  <a:cubicBezTo>
                    <a:pt x="29" y="9"/>
                    <a:pt x="28" y="9"/>
                    <a:pt x="27" y="9"/>
                  </a:cubicBezTo>
                  <a:cubicBezTo>
                    <a:pt x="26" y="9"/>
                    <a:pt x="26" y="9"/>
                    <a:pt x="26" y="9"/>
                  </a:cubicBezTo>
                  <a:cubicBezTo>
                    <a:pt x="26" y="9"/>
                    <a:pt x="26" y="9"/>
                    <a:pt x="26" y="9"/>
                  </a:cubicBezTo>
                  <a:cubicBezTo>
                    <a:pt x="25" y="9"/>
                    <a:pt x="25" y="8"/>
                    <a:pt x="25" y="8"/>
                  </a:cubicBezTo>
                  <a:cubicBezTo>
                    <a:pt x="25" y="8"/>
                    <a:pt x="25" y="8"/>
                    <a:pt x="25" y="8"/>
                  </a:cubicBezTo>
                  <a:cubicBezTo>
                    <a:pt x="25" y="8"/>
                    <a:pt x="25" y="8"/>
                    <a:pt x="25" y="8"/>
                  </a:cubicBezTo>
                  <a:cubicBezTo>
                    <a:pt x="25" y="8"/>
                    <a:pt x="25" y="8"/>
                    <a:pt x="25" y="9"/>
                  </a:cubicBezTo>
                  <a:cubicBezTo>
                    <a:pt x="25" y="9"/>
                    <a:pt x="24" y="9"/>
                    <a:pt x="24" y="9"/>
                  </a:cubicBezTo>
                  <a:cubicBezTo>
                    <a:pt x="24" y="9"/>
                    <a:pt x="24" y="9"/>
                    <a:pt x="24" y="9"/>
                  </a:cubicBezTo>
                  <a:cubicBezTo>
                    <a:pt x="24" y="8"/>
                    <a:pt x="23" y="8"/>
                    <a:pt x="23" y="8"/>
                  </a:cubicBezTo>
                  <a:cubicBezTo>
                    <a:pt x="22" y="8"/>
                    <a:pt x="22" y="8"/>
                    <a:pt x="22" y="8"/>
                  </a:cubicBezTo>
                  <a:cubicBezTo>
                    <a:pt x="22" y="8"/>
                    <a:pt x="21" y="8"/>
                    <a:pt x="21" y="8"/>
                  </a:cubicBezTo>
                  <a:cubicBezTo>
                    <a:pt x="21" y="8"/>
                    <a:pt x="21" y="8"/>
                    <a:pt x="20" y="8"/>
                  </a:cubicBezTo>
                  <a:cubicBezTo>
                    <a:pt x="20" y="7"/>
                    <a:pt x="20" y="8"/>
                    <a:pt x="20" y="7"/>
                  </a:cubicBezTo>
                  <a:cubicBezTo>
                    <a:pt x="20" y="7"/>
                    <a:pt x="19" y="7"/>
                    <a:pt x="19" y="7"/>
                  </a:cubicBezTo>
                  <a:cubicBezTo>
                    <a:pt x="19" y="7"/>
                    <a:pt x="19" y="7"/>
                    <a:pt x="19" y="7"/>
                  </a:cubicBezTo>
                  <a:cubicBezTo>
                    <a:pt x="19" y="7"/>
                    <a:pt x="19" y="6"/>
                    <a:pt x="19" y="6"/>
                  </a:cubicBezTo>
                  <a:cubicBezTo>
                    <a:pt x="19" y="6"/>
                    <a:pt x="19" y="6"/>
                    <a:pt x="20" y="6"/>
                  </a:cubicBezTo>
                  <a:cubicBezTo>
                    <a:pt x="20" y="7"/>
                    <a:pt x="21" y="6"/>
                    <a:pt x="22" y="6"/>
                  </a:cubicBezTo>
                  <a:cubicBezTo>
                    <a:pt x="22" y="6"/>
                    <a:pt x="22" y="6"/>
                    <a:pt x="22" y="6"/>
                  </a:cubicBezTo>
                  <a:cubicBezTo>
                    <a:pt x="22" y="6"/>
                    <a:pt x="22" y="5"/>
                    <a:pt x="22" y="5"/>
                  </a:cubicBezTo>
                  <a:cubicBezTo>
                    <a:pt x="22" y="5"/>
                    <a:pt x="21" y="5"/>
                    <a:pt x="21" y="5"/>
                  </a:cubicBezTo>
                  <a:cubicBezTo>
                    <a:pt x="20" y="5"/>
                    <a:pt x="20" y="5"/>
                    <a:pt x="19" y="5"/>
                  </a:cubicBezTo>
                  <a:cubicBezTo>
                    <a:pt x="19" y="5"/>
                    <a:pt x="18" y="4"/>
                    <a:pt x="18" y="5"/>
                  </a:cubicBezTo>
                  <a:cubicBezTo>
                    <a:pt x="18" y="5"/>
                    <a:pt x="18" y="5"/>
                    <a:pt x="18" y="5"/>
                  </a:cubicBezTo>
                  <a:cubicBezTo>
                    <a:pt x="18" y="5"/>
                    <a:pt x="18" y="5"/>
                    <a:pt x="18" y="5"/>
                  </a:cubicBezTo>
                  <a:cubicBezTo>
                    <a:pt x="17" y="5"/>
                    <a:pt x="16" y="5"/>
                    <a:pt x="15" y="5"/>
                  </a:cubicBezTo>
                  <a:cubicBezTo>
                    <a:pt x="15" y="5"/>
                    <a:pt x="15" y="5"/>
                    <a:pt x="15" y="4"/>
                  </a:cubicBezTo>
                  <a:cubicBezTo>
                    <a:pt x="15" y="4"/>
                    <a:pt x="14" y="4"/>
                    <a:pt x="14" y="5"/>
                  </a:cubicBezTo>
                  <a:cubicBezTo>
                    <a:pt x="14" y="5"/>
                    <a:pt x="14" y="5"/>
                    <a:pt x="13" y="6"/>
                  </a:cubicBezTo>
                  <a:cubicBezTo>
                    <a:pt x="13" y="6"/>
                    <a:pt x="12" y="6"/>
                    <a:pt x="12" y="7"/>
                  </a:cubicBezTo>
                  <a:cubicBezTo>
                    <a:pt x="12" y="7"/>
                    <a:pt x="12" y="7"/>
                    <a:pt x="12" y="7"/>
                  </a:cubicBezTo>
                  <a:cubicBezTo>
                    <a:pt x="12" y="7"/>
                    <a:pt x="11" y="7"/>
                    <a:pt x="11" y="7"/>
                  </a:cubicBezTo>
                  <a:cubicBezTo>
                    <a:pt x="11" y="8"/>
                    <a:pt x="10" y="8"/>
                    <a:pt x="10" y="8"/>
                  </a:cubicBezTo>
                  <a:cubicBezTo>
                    <a:pt x="10" y="8"/>
                    <a:pt x="10" y="8"/>
                    <a:pt x="10" y="8"/>
                  </a:cubicBezTo>
                  <a:cubicBezTo>
                    <a:pt x="9" y="8"/>
                    <a:pt x="8" y="8"/>
                    <a:pt x="7" y="8"/>
                  </a:cubicBezTo>
                  <a:cubicBezTo>
                    <a:pt x="7" y="8"/>
                    <a:pt x="6" y="9"/>
                    <a:pt x="6" y="9"/>
                  </a:cubicBezTo>
                  <a:cubicBezTo>
                    <a:pt x="6" y="9"/>
                    <a:pt x="6" y="10"/>
                    <a:pt x="6" y="10"/>
                  </a:cubicBezTo>
                  <a:cubicBezTo>
                    <a:pt x="6" y="10"/>
                    <a:pt x="6" y="10"/>
                    <a:pt x="6" y="10"/>
                  </a:cubicBezTo>
                  <a:cubicBezTo>
                    <a:pt x="6" y="10"/>
                    <a:pt x="5" y="10"/>
                    <a:pt x="5" y="10"/>
                  </a:cubicBezTo>
                  <a:cubicBezTo>
                    <a:pt x="5" y="10"/>
                    <a:pt x="4" y="10"/>
                    <a:pt x="4" y="10"/>
                  </a:cubicBezTo>
                  <a:cubicBezTo>
                    <a:pt x="4" y="10"/>
                    <a:pt x="4" y="11"/>
                    <a:pt x="4" y="11"/>
                  </a:cubicBezTo>
                  <a:cubicBezTo>
                    <a:pt x="4" y="11"/>
                    <a:pt x="3" y="11"/>
                    <a:pt x="3" y="11"/>
                  </a:cubicBezTo>
                  <a:cubicBezTo>
                    <a:pt x="3" y="11"/>
                    <a:pt x="3" y="10"/>
                    <a:pt x="3" y="10"/>
                  </a:cubicBezTo>
                  <a:cubicBezTo>
                    <a:pt x="3" y="10"/>
                    <a:pt x="3" y="10"/>
                    <a:pt x="3" y="10"/>
                  </a:cubicBezTo>
                  <a:cubicBezTo>
                    <a:pt x="2" y="10"/>
                    <a:pt x="2" y="10"/>
                    <a:pt x="2" y="10"/>
                  </a:cubicBezTo>
                  <a:cubicBezTo>
                    <a:pt x="2" y="10"/>
                    <a:pt x="2" y="10"/>
                    <a:pt x="2" y="10"/>
                  </a:cubicBezTo>
                  <a:cubicBezTo>
                    <a:pt x="2" y="10"/>
                    <a:pt x="1" y="10"/>
                    <a:pt x="1" y="11"/>
                  </a:cubicBezTo>
                  <a:cubicBezTo>
                    <a:pt x="1" y="11"/>
                    <a:pt x="1" y="11"/>
                    <a:pt x="1" y="11"/>
                  </a:cubicBezTo>
                  <a:cubicBezTo>
                    <a:pt x="0" y="11"/>
                    <a:pt x="0" y="11"/>
                    <a:pt x="0" y="10"/>
                  </a:cubicBezTo>
                  <a:cubicBezTo>
                    <a:pt x="0" y="10"/>
                    <a:pt x="0" y="10"/>
                    <a:pt x="0" y="10"/>
                  </a:cubicBezTo>
                  <a:cubicBezTo>
                    <a:pt x="1" y="10"/>
                    <a:pt x="1" y="10"/>
                    <a:pt x="2" y="10"/>
                  </a:cubicBezTo>
                  <a:cubicBezTo>
                    <a:pt x="2" y="10"/>
                    <a:pt x="3" y="9"/>
                    <a:pt x="3" y="9"/>
                  </a:cubicBezTo>
                  <a:cubicBezTo>
                    <a:pt x="3" y="9"/>
                    <a:pt x="3" y="9"/>
                    <a:pt x="4" y="9"/>
                  </a:cubicBezTo>
                  <a:cubicBezTo>
                    <a:pt x="4" y="9"/>
                    <a:pt x="4" y="9"/>
                    <a:pt x="4" y="9"/>
                  </a:cubicBezTo>
                  <a:cubicBezTo>
                    <a:pt x="4" y="9"/>
                    <a:pt x="4" y="9"/>
                    <a:pt x="4" y="9"/>
                  </a:cubicBezTo>
                  <a:cubicBezTo>
                    <a:pt x="4" y="9"/>
                    <a:pt x="4" y="9"/>
                    <a:pt x="4" y="9"/>
                  </a:cubicBezTo>
                  <a:cubicBezTo>
                    <a:pt x="3" y="8"/>
                    <a:pt x="3" y="8"/>
                    <a:pt x="4" y="7"/>
                  </a:cubicBezTo>
                  <a:cubicBezTo>
                    <a:pt x="4" y="7"/>
                    <a:pt x="4" y="7"/>
                    <a:pt x="4" y="7"/>
                  </a:cubicBezTo>
                  <a:cubicBezTo>
                    <a:pt x="4" y="6"/>
                    <a:pt x="5" y="6"/>
                    <a:pt x="5" y="6"/>
                  </a:cubicBezTo>
                  <a:cubicBezTo>
                    <a:pt x="5" y="5"/>
                    <a:pt x="5" y="5"/>
                    <a:pt x="6" y="5"/>
                  </a:cubicBezTo>
                  <a:cubicBezTo>
                    <a:pt x="6" y="5"/>
                    <a:pt x="6" y="5"/>
                    <a:pt x="7" y="4"/>
                  </a:cubicBezTo>
                  <a:cubicBezTo>
                    <a:pt x="7" y="4"/>
                    <a:pt x="8" y="4"/>
                    <a:pt x="9" y="4"/>
                  </a:cubicBezTo>
                  <a:cubicBezTo>
                    <a:pt x="9" y="4"/>
                    <a:pt x="9" y="3"/>
                    <a:pt x="9" y="3"/>
                  </a:cubicBezTo>
                  <a:cubicBezTo>
                    <a:pt x="10" y="3"/>
                    <a:pt x="10" y="3"/>
                    <a:pt x="10" y="3"/>
                  </a:cubicBezTo>
                  <a:cubicBezTo>
                    <a:pt x="11" y="3"/>
                    <a:pt x="11" y="2"/>
                    <a:pt x="12" y="2"/>
                  </a:cubicBezTo>
                  <a:cubicBezTo>
                    <a:pt x="12" y="2"/>
                    <a:pt x="13" y="2"/>
                    <a:pt x="13" y="2"/>
                  </a:cubicBezTo>
                  <a:cubicBezTo>
                    <a:pt x="14" y="2"/>
                    <a:pt x="14" y="2"/>
                    <a:pt x="14" y="2"/>
                  </a:cubicBezTo>
                  <a:cubicBezTo>
                    <a:pt x="15" y="2"/>
                    <a:pt x="15" y="2"/>
                    <a:pt x="16" y="2"/>
                  </a:cubicBezTo>
                  <a:cubicBezTo>
                    <a:pt x="16" y="2"/>
                    <a:pt x="16" y="2"/>
                    <a:pt x="16" y="2"/>
                  </a:cubicBezTo>
                  <a:cubicBezTo>
                    <a:pt x="16" y="1"/>
                    <a:pt x="17" y="1"/>
                    <a:pt x="17" y="1"/>
                  </a:cubicBezTo>
                  <a:cubicBezTo>
                    <a:pt x="18" y="1"/>
                    <a:pt x="19" y="1"/>
                    <a:pt x="19" y="1"/>
                  </a:cubicBezTo>
                  <a:cubicBezTo>
                    <a:pt x="20" y="1"/>
                    <a:pt x="20" y="1"/>
                    <a:pt x="20" y="1"/>
                  </a:cubicBezTo>
                  <a:cubicBezTo>
                    <a:pt x="21" y="1"/>
                    <a:pt x="21" y="1"/>
                    <a:pt x="22" y="1"/>
                  </a:cubicBezTo>
                  <a:cubicBezTo>
                    <a:pt x="22" y="1"/>
                    <a:pt x="22" y="1"/>
                    <a:pt x="23" y="1"/>
                  </a:cubicBezTo>
                  <a:cubicBezTo>
                    <a:pt x="23" y="1"/>
                    <a:pt x="23" y="2"/>
                    <a:pt x="23" y="2"/>
                  </a:cubicBezTo>
                  <a:cubicBezTo>
                    <a:pt x="23" y="1"/>
                    <a:pt x="24" y="1"/>
                    <a:pt x="24" y="1"/>
                  </a:cubicBezTo>
                  <a:cubicBezTo>
                    <a:pt x="24" y="1"/>
                    <a:pt x="24" y="1"/>
                    <a:pt x="24" y="1"/>
                  </a:cubicBezTo>
                  <a:cubicBezTo>
                    <a:pt x="25" y="2"/>
                    <a:pt x="25" y="2"/>
                    <a:pt x="25" y="2"/>
                  </a:cubicBezTo>
                  <a:cubicBezTo>
                    <a:pt x="25" y="2"/>
                    <a:pt x="26" y="2"/>
                    <a:pt x="26" y="2"/>
                  </a:cubicBezTo>
                  <a:cubicBezTo>
                    <a:pt x="26" y="2"/>
                    <a:pt x="26" y="2"/>
                    <a:pt x="26" y="2"/>
                  </a:cubicBezTo>
                  <a:cubicBezTo>
                    <a:pt x="27" y="2"/>
                    <a:pt x="27" y="2"/>
                    <a:pt x="28" y="2"/>
                  </a:cubicBezTo>
                  <a:cubicBezTo>
                    <a:pt x="28" y="2"/>
                    <a:pt x="28" y="2"/>
                    <a:pt x="29" y="1"/>
                  </a:cubicBezTo>
                  <a:cubicBezTo>
                    <a:pt x="29" y="1"/>
                    <a:pt x="29" y="1"/>
                    <a:pt x="29" y="2"/>
                  </a:cubicBezTo>
                  <a:cubicBezTo>
                    <a:pt x="29" y="2"/>
                    <a:pt x="29" y="2"/>
                    <a:pt x="30" y="2"/>
                  </a:cubicBezTo>
                  <a:cubicBezTo>
                    <a:pt x="30" y="2"/>
                    <a:pt x="30" y="2"/>
                    <a:pt x="30" y="2"/>
                  </a:cubicBezTo>
                  <a:cubicBezTo>
                    <a:pt x="30" y="2"/>
                    <a:pt x="30" y="3"/>
                    <a:pt x="30" y="3"/>
                  </a:cubicBezTo>
                  <a:cubicBezTo>
                    <a:pt x="30" y="3"/>
                    <a:pt x="31" y="3"/>
                    <a:pt x="31" y="2"/>
                  </a:cubicBezTo>
                  <a:cubicBezTo>
                    <a:pt x="31" y="2"/>
                    <a:pt x="31" y="2"/>
                    <a:pt x="31" y="2"/>
                  </a:cubicBezTo>
                  <a:cubicBezTo>
                    <a:pt x="31" y="3"/>
                    <a:pt x="31" y="3"/>
                    <a:pt x="31" y="3"/>
                  </a:cubicBezTo>
                  <a:cubicBezTo>
                    <a:pt x="32" y="3"/>
                    <a:pt x="32" y="3"/>
                    <a:pt x="33" y="3"/>
                  </a:cubicBezTo>
                  <a:cubicBezTo>
                    <a:pt x="33" y="3"/>
                    <a:pt x="33" y="3"/>
                    <a:pt x="33" y="3"/>
                  </a:cubicBezTo>
                  <a:cubicBezTo>
                    <a:pt x="33" y="3"/>
                    <a:pt x="34" y="3"/>
                    <a:pt x="34" y="3"/>
                  </a:cubicBezTo>
                  <a:cubicBezTo>
                    <a:pt x="34" y="3"/>
                    <a:pt x="34" y="3"/>
                    <a:pt x="34" y="3"/>
                  </a:cubicBezTo>
                  <a:cubicBezTo>
                    <a:pt x="34" y="4"/>
                    <a:pt x="35" y="4"/>
                    <a:pt x="35" y="4"/>
                  </a:cubicBezTo>
                  <a:cubicBezTo>
                    <a:pt x="35" y="4"/>
                    <a:pt x="35" y="4"/>
                    <a:pt x="36" y="4"/>
                  </a:cubicBezTo>
                  <a:cubicBezTo>
                    <a:pt x="36" y="5"/>
                    <a:pt x="36" y="5"/>
                    <a:pt x="36" y="6"/>
                  </a:cubicBezTo>
                  <a:cubicBezTo>
                    <a:pt x="37" y="6"/>
                    <a:pt x="37" y="6"/>
                    <a:pt x="37" y="6"/>
                  </a:cubicBezTo>
                  <a:cubicBezTo>
                    <a:pt x="37" y="6"/>
                    <a:pt x="38" y="5"/>
                    <a:pt x="38" y="5"/>
                  </a:cubicBezTo>
                  <a:cubicBezTo>
                    <a:pt x="38" y="5"/>
                    <a:pt x="38" y="5"/>
                    <a:pt x="39" y="5"/>
                  </a:cubicBezTo>
                  <a:cubicBezTo>
                    <a:pt x="38" y="5"/>
                    <a:pt x="38" y="6"/>
                    <a:pt x="38" y="6"/>
                  </a:cubicBezTo>
                  <a:cubicBezTo>
                    <a:pt x="37" y="5"/>
                    <a:pt x="37" y="6"/>
                    <a:pt x="37" y="6"/>
                  </a:cubicBezTo>
                  <a:cubicBezTo>
                    <a:pt x="37" y="6"/>
                    <a:pt x="37" y="6"/>
                    <a:pt x="37" y="6"/>
                  </a:cubicBezTo>
                  <a:cubicBezTo>
                    <a:pt x="37" y="6"/>
                    <a:pt x="38" y="7"/>
                    <a:pt x="38" y="7"/>
                  </a:cubicBezTo>
                  <a:cubicBezTo>
                    <a:pt x="39" y="7"/>
                    <a:pt x="40" y="7"/>
                    <a:pt x="41" y="7"/>
                  </a:cubicBezTo>
                  <a:cubicBezTo>
                    <a:pt x="41" y="7"/>
                    <a:pt x="41" y="7"/>
                    <a:pt x="41" y="7"/>
                  </a:cubicBezTo>
                  <a:cubicBezTo>
                    <a:pt x="42" y="7"/>
                    <a:pt x="42" y="7"/>
                    <a:pt x="42" y="7"/>
                  </a:cubicBezTo>
                  <a:cubicBezTo>
                    <a:pt x="42" y="7"/>
                    <a:pt x="42" y="7"/>
                    <a:pt x="42" y="7"/>
                  </a:cubicBezTo>
                  <a:cubicBezTo>
                    <a:pt x="42"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4" y="6"/>
                    <a:pt x="44" y="6"/>
                  </a:cubicBezTo>
                  <a:cubicBezTo>
                    <a:pt x="44" y="6"/>
                    <a:pt x="43" y="6"/>
                    <a:pt x="43" y="6"/>
                  </a:cubicBezTo>
                  <a:cubicBezTo>
                    <a:pt x="43" y="7"/>
                    <a:pt x="43" y="7"/>
                    <a:pt x="43" y="6"/>
                  </a:cubicBezTo>
                  <a:cubicBezTo>
                    <a:pt x="42" y="6"/>
                    <a:pt x="42" y="6"/>
                    <a:pt x="42" y="6"/>
                  </a:cubicBezTo>
                  <a:cubicBezTo>
                    <a:pt x="42" y="6"/>
                    <a:pt x="42" y="5"/>
                    <a:pt x="42" y="6"/>
                  </a:cubicBezTo>
                  <a:cubicBezTo>
                    <a:pt x="43" y="6"/>
                    <a:pt x="43" y="6"/>
                    <a:pt x="43" y="6"/>
                  </a:cubicBezTo>
                  <a:cubicBezTo>
                    <a:pt x="44" y="6"/>
                    <a:pt x="44" y="6"/>
                    <a:pt x="44" y="6"/>
                  </a:cubicBezTo>
                  <a:cubicBezTo>
                    <a:pt x="45" y="6"/>
                    <a:pt x="45" y="6"/>
                    <a:pt x="45" y="6"/>
                  </a:cubicBezTo>
                  <a:cubicBezTo>
                    <a:pt x="45" y="6"/>
                    <a:pt x="45" y="6"/>
                    <a:pt x="45" y="6"/>
                  </a:cubicBezTo>
                  <a:cubicBezTo>
                    <a:pt x="46" y="6"/>
                    <a:pt x="46" y="7"/>
                    <a:pt x="46" y="7"/>
                  </a:cubicBezTo>
                  <a:cubicBezTo>
                    <a:pt x="46" y="7"/>
                    <a:pt x="46" y="7"/>
                    <a:pt x="47" y="7"/>
                  </a:cubicBezTo>
                  <a:cubicBezTo>
                    <a:pt x="47" y="8"/>
                    <a:pt x="48" y="8"/>
                    <a:pt x="48" y="9"/>
                  </a:cubicBezTo>
                  <a:cubicBezTo>
                    <a:pt x="48" y="9"/>
                    <a:pt x="48" y="9"/>
                    <a:pt x="49" y="9"/>
                  </a:cubicBezTo>
                  <a:cubicBezTo>
                    <a:pt x="49" y="9"/>
                    <a:pt x="49" y="9"/>
                    <a:pt x="49" y="9"/>
                  </a:cubicBezTo>
                  <a:cubicBezTo>
                    <a:pt x="49" y="10"/>
                    <a:pt x="50" y="10"/>
                    <a:pt x="50" y="11"/>
                  </a:cubicBezTo>
                  <a:cubicBezTo>
                    <a:pt x="50" y="11"/>
                    <a:pt x="50" y="11"/>
                    <a:pt x="50" y="11"/>
                  </a:cubicBezTo>
                  <a:cubicBezTo>
                    <a:pt x="50" y="11"/>
                    <a:pt x="50" y="11"/>
                    <a:pt x="50" y="11"/>
                  </a:cubicBezTo>
                  <a:cubicBezTo>
                    <a:pt x="49" y="10"/>
                    <a:pt x="49" y="10"/>
                    <a:pt x="48" y="10"/>
                  </a:cubicBezTo>
                  <a:cubicBezTo>
                    <a:pt x="48" y="10"/>
                    <a:pt x="48" y="10"/>
                    <a:pt x="48" y="10"/>
                  </a:cubicBezTo>
                  <a:cubicBezTo>
                    <a:pt x="48" y="10"/>
                    <a:pt x="47" y="9"/>
                    <a:pt x="47" y="9"/>
                  </a:cubicBezTo>
                  <a:cubicBezTo>
                    <a:pt x="47" y="10"/>
                    <a:pt x="47" y="10"/>
                    <a:pt x="47" y="10"/>
                  </a:cubicBezTo>
                  <a:cubicBezTo>
                    <a:pt x="48" y="10"/>
                    <a:pt x="48" y="10"/>
                    <a:pt x="48" y="11"/>
                  </a:cubicBezTo>
                  <a:cubicBezTo>
                    <a:pt x="48" y="11"/>
                    <a:pt x="48" y="11"/>
                    <a:pt x="49" y="11"/>
                  </a:cubicBezTo>
                  <a:cubicBezTo>
                    <a:pt x="49" y="11"/>
                    <a:pt x="49" y="11"/>
                    <a:pt x="50" y="11"/>
                  </a:cubicBezTo>
                  <a:cubicBezTo>
                    <a:pt x="50" y="12"/>
                    <a:pt x="50" y="12"/>
                    <a:pt x="51" y="12"/>
                  </a:cubicBezTo>
                  <a:cubicBezTo>
                    <a:pt x="51" y="12"/>
                    <a:pt x="51" y="12"/>
                    <a:pt x="51" y="13"/>
                  </a:cubicBezTo>
                  <a:cubicBezTo>
                    <a:pt x="51" y="13"/>
                    <a:pt x="52" y="13"/>
                    <a:pt x="52" y="13"/>
                  </a:cubicBezTo>
                  <a:cubicBezTo>
                    <a:pt x="52" y="13"/>
                    <a:pt x="52" y="13"/>
                    <a:pt x="52" y="14"/>
                  </a:cubicBezTo>
                  <a:cubicBezTo>
                    <a:pt x="52" y="14"/>
                    <a:pt x="52" y="14"/>
                    <a:pt x="52" y="14"/>
                  </a:cubicBezTo>
                  <a:cubicBezTo>
                    <a:pt x="52" y="14"/>
                    <a:pt x="52" y="13"/>
                    <a:pt x="53" y="13"/>
                  </a:cubicBezTo>
                  <a:cubicBezTo>
                    <a:pt x="52" y="13"/>
                    <a:pt x="52" y="13"/>
                    <a:pt x="51" y="12"/>
                  </a:cubicBezTo>
                  <a:cubicBezTo>
                    <a:pt x="51" y="12"/>
                    <a:pt x="51" y="12"/>
                    <a:pt x="51" y="11"/>
                  </a:cubicBezTo>
                  <a:cubicBezTo>
                    <a:pt x="52" y="12"/>
                    <a:pt x="52" y="12"/>
                    <a:pt x="53" y="13"/>
                  </a:cubicBezTo>
                  <a:cubicBezTo>
                    <a:pt x="53" y="12"/>
                    <a:pt x="53" y="13"/>
                    <a:pt x="53" y="13"/>
                  </a:cubicBezTo>
                  <a:cubicBezTo>
                    <a:pt x="53" y="13"/>
                    <a:pt x="53" y="13"/>
                    <a:pt x="53" y="13"/>
                  </a:cubicBezTo>
                  <a:cubicBezTo>
                    <a:pt x="53" y="13"/>
                    <a:pt x="53" y="13"/>
                    <a:pt x="53" y="13"/>
                  </a:cubicBezTo>
                  <a:cubicBezTo>
                    <a:pt x="54" y="13"/>
                    <a:pt x="54" y="14"/>
                    <a:pt x="54" y="14"/>
                  </a:cubicBezTo>
                  <a:cubicBezTo>
                    <a:pt x="55" y="14"/>
                    <a:pt x="55" y="14"/>
                    <a:pt x="55" y="14"/>
                  </a:cubicBezTo>
                  <a:cubicBezTo>
                    <a:pt x="55" y="14"/>
                    <a:pt x="55" y="14"/>
                    <a:pt x="55" y="14"/>
                  </a:cubicBezTo>
                  <a:cubicBezTo>
                    <a:pt x="56" y="14"/>
                    <a:pt x="56" y="14"/>
                    <a:pt x="56" y="14"/>
                  </a:cubicBezTo>
                  <a:cubicBezTo>
                    <a:pt x="56" y="15"/>
                    <a:pt x="56" y="15"/>
                    <a:pt x="57" y="15"/>
                  </a:cubicBezTo>
                  <a:cubicBezTo>
                    <a:pt x="58" y="15"/>
                    <a:pt x="58" y="15"/>
                    <a:pt x="59" y="16"/>
                  </a:cubicBezTo>
                  <a:cubicBezTo>
                    <a:pt x="59" y="16"/>
                    <a:pt x="60" y="16"/>
                    <a:pt x="60" y="16"/>
                  </a:cubicBezTo>
                  <a:cubicBezTo>
                    <a:pt x="60" y="16"/>
                    <a:pt x="60" y="16"/>
                    <a:pt x="60" y="16"/>
                  </a:cubicBezTo>
                  <a:cubicBezTo>
                    <a:pt x="60" y="16"/>
                    <a:pt x="61" y="16"/>
                    <a:pt x="61" y="16"/>
                  </a:cubicBezTo>
                  <a:cubicBezTo>
                    <a:pt x="61" y="16"/>
                    <a:pt x="61" y="16"/>
                    <a:pt x="61" y="16"/>
                  </a:cubicBezTo>
                  <a:cubicBezTo>
                    <a:pt x="61" y="16"/>
                    <a:pt x="61" y="16"/>
                    <a:pt x="61" y="16"/>
                  </a:cubicBezTo>
                  <a:cubicBezTo>
                    <a:pt x="61" y="16"/>
                    <a:pt x="61" y="16"/>
                    <a:pt x="61" y="16"/>
                  </a:cubicBezTo>
                  <a:cubicBezTo>
                    <a:pt x="61" y="16"/>
                    <a:pt x="61" y="16"/>
                    <a:pt x="62" y="16"/>
                  </a:cubicBezTo>
                  <a:cubicBezTo>
                    <a:pt x="62" y="16"/>
                    <a:pt x="63" y="16"/>
                    <a:pt x="63" y="17"/>
                  </a:cubicBezTo>
                  <a:cubicBezTo>
                    <a:pt x="63" y="17"/>
                    <a:pt x="63" y="17"/>
                    <a:pt x="63" y="17"/>
                  </a:cubicBezTo>
                  <a:cubicBezTo>
                    <a:pt x="63" y="17"/>
                    <a:pt x="62" y="18"/>
                    <a:pt x="63" y="18"/>
                  </a:cubicBezTo>
                  <a:cubicBezTo>
                    <a:pt x="63" y="18"/>
                    <a:pt x="63" y="18"/>
                    <a:pt x="63" y="18"/>
                  </a:cubicBezTo>
                  <a:cubicBezTo>
                    <a:pt x="63" y="18"/>
                    <a:pt x="62" y="18"/>
                    <a:pt x="62" y="18"/>
                  </a:cubicBezTo>
                  <a:cubicBezTo>
                    <a:pt x="62" y="18"/>
                    <a:pt x="62" y="18"/>
                    <a:pt x="62" y="18"/>
                  </a:cubicBezTo>
                  <a:cubicBezTo>
                    <a:pt x="62" y="18"/>
                    <a:pt x="61" y="19"/>
                    <a:pt x="62" y="19"/>
                  </a:cubicBezTo>
                  <a:cubicBezTo>
                    <a:pt x="62" y="19"/>
                    <a:pt x="62" y="19"/>
                    <a:pt x="62" y="18"/>
                  </a:cubicBezTo>
                  <a:cubicBezTo>
                    <a:pt x="63" y="19"/>
                    <a:pt x="63" y="19"/>
                    <a:pt x="63" y="19"/>
                  </a:cubicBezTo>
                  <a:cubicBezTo>
                    <a:pt x="63" y="19"/>
                    <a:pt x="63" y="19"/>
                    <a:pt x="63" y="19"/>
                  </a:cubicBezTo>
                  <a:cubicBezTo>
                    <a:pt x="63" y="19"/>
                    <a:pt x="63" y="19"/>
                    <a:pt x="63" y="19"/>
                  </a:cubicBezTo>
                  <a:cubicBezTo>
                    <a:pt x="63" y="19"/>
                    <a:pt x="63" y="19"/>
                    <a:pt x="63" y="18"/>
                  </a:cubicBezTo>
                  <a:cubicBezTo>
                    <a:pt x="63" y="18"/>
                    <a:pt x="63" y="18"/>
                    <a:pt x="63" y="18"/>
                  </a:cubicBezTo>
                  <a:cubicBezTo>
                    <a:pt x="64" y="19"/>
                    <a:pt x="65" y="19"/>
                    <a:pt x="65" y="19"/>
                  </a:cubicBezTo>
                  <a:cubicBezTo>
                    <a:pt x="66" y="19"/>
                    <a:pt x="66" y="19"/>
                    <a:pt x="67" y="19"/>
                  </a:cubicBezTo>
                  <a:cubicBezTo>
                    <a:pt x="67" y="19"/>
                    <a:pt x="67" y="19"/>
                    <a:pt x="67" y="19"/>
                  </a:cubicBezTo>
                  <a:cubicBezTo>
                    <a:pt x="67" y="19"/>
                    <a:pt x="67" y="19"/>
                    <a:pt x="67" y="19"/>
                  </a:cubicBezTo>
                  <a:cubicBezTo>
                    <a:pt x="67" y="19"/>
                    <a:pt x="68" y="19"/>
                    <a:pt x="68" y="19"/>
                  </a:cubicBezTo>
                  <a:cubicBezTo>
                    <a:pt x="68" y="19"/>
                    <a:pt x="68" y="19"/>
                    <a:pt x="68" y="19"/>
                  </a:cubicBezTo>
                  <a:cubicBezTo>
                    <a:pt x="68" y="20"/>
                    <a:pt x="68" y="19"/>
                    <a:pt x="68" y="20"/>
                  </a:cubicBezTo>
                  <a:cubicBezTo>
                    <a:pt x="69" y="20"/>
                    <a:pt x="69" y="20"/>
                    <a:pt x="69" y="20"/>
                  </a:cubicBezTo>
                  <a:cubicBezTo>
                    <a:pt x="69" y="20"/>
                    <a:pt x="70" y="21"/>
                    <a:pt x="70" y="21"/>
                  </a:cubicBezTo>
                  <a:cubicBezTo>
                    <a:pt x="70" y="21"/>
                    <a:pt x="70" y="21"/>
                    <a:pt x="70" y="21"/>
                  </a:cubicBezTo>
                  <a:cubicBezTo>
                    <a:pt x="70" y="21"/>
                    <a:pt x="70" y="21"/>
                    <a:pt x="70" y="21"/>
                  </a:cubicBezTo>
                  <a:cubicBezTo>
                    <a:pt x="70" y="22"/>
                    <a:pt x="71" y="22"/>
                    <a:pt x="71" y="22"/>
                  </a:cubicBezTo>
                  <a:cubicBezTo>
                    <a:pt x="71" y="22"/>
                    <a:pt x="71" y="22"/>
                    <a:pt x="71" y="22"/>
                  </a:cubicBezTo>
                  <a:cubicBezTo>
                    <a:pt x="72" y="22"/>
                    <a:pt x="72" y="22"/>
                    <a:pt x="72" y="22"/>
                  </a:cubicBezTo>
                  <a:cubicBezTo>
                    <a:pt x="73" y="22"/>
                    <a:pt x="73" y="23"/>
                    <a:pt x="72" y="23"/>
                  </a:cubicBezTo>
                  <a:cubicBezTo>
                    <a:pt x="72" y="23"/>
                    <a:pt x="72" y="23"/>
                    <a:pt x="72" y="23"/>
                  </a:cubicBezTo>
                  <a:cubicBezTo>
                    <a:pt x="72" y="23"/>
                    <a:pt x="72" y="23"/>
                    <a:pt x="72" y="23"/>
                  </a:cubicBezTo>
                  <a:cubicBezTo>
                    <a:pt x="71" y="23"/>
                    <a:pt x="71" y="23"/>
                    <a:pt x="71" y="23"/>
                  </a:cubicBezTo>
                  <a:close/>
                  <a:moveTo>
                    <a:pt x="60" y="16"/>
                  </a:moveTo>
                  <a:cubicBezTo>
                    <a:pt x="60" y="16"/>
                    <a:pt x="60" y="16"/>
                    <a:pt x="60" y="16"/>
                  </a:cubicBezTo>
                  <a:cubicBezTo>
                    <a:pt x="60" y="16"/>
                    <a:pt x="60" y="16"/>
                    <a:pt x="60" y="16"/>
                  </a:cubicBezTo>
                  <a:close/>
                  <a:moveTo>
                    <a:pt x="39" y="5"/>
                  </a:moveTo>
                  <a:cubicBezTo>
                    <a:pt x="39" y="5"/>
                    <a:pt x="39" y="5"/>
                    <a:pt x="40" y="5"/>
                  </a:cubicBezTo>
                  <a:cubicBezTo>
                    <a:pt x="39" y="5"/>
                    <a:pt x="39" y="5"/>
                    <a:pt x="39" y="5"/>
                  </a:cubicBezTo>
                  <a:close/>
                  <a:moveTo>
                    <a:pt x="63" y="18"/>
                  </a:moveTo>
                  <a:cubicBezTo>
                    <a:pt x="63" y="18"/>
                    <a:pt x="63" y="18"/>
                    <a:pt x="63" y="18"/>
                  </a:cubicBezTo>
                  <a:cubicBezTo>
                    <a:pt x="63" y="18"/>
                    <a:pt x="63" y="18"/>
                    <a:pt x="63" y="18"/>
                  </a:cubicBezTo>
                  <a:close/>
                  <a:moveTo>
                    <a:pt x="48" y="8"/>
                  </a:moveTo>
                  <a:cubicBezTo>
                    <a:pt x="48" y="7"/>
                    <a:pt x="48" y="7"/>
                    <a:pt x="47" y="7"/>
                  </a:cubicBezTo>
                  <a:cubicBezTo>
                    <a:pt x="47" y="7"/>
                    <a:pt x="47" y="7"/>
                    <a:pt x="48" y="8"/>
                  </a:cubicBezTo>
                  <a:close/>
                  <a:moveTo>
                    <a:pt x="19" y="12"/>
                  </a:moveTo>
                  <a:cubicBezTo>
                    <a:pt x="19" y="12"/>
                    <a:pt x="19" y="12"/>
                    <a:pt x="19" y="12"/>
                  </a:cubicBezTo>
                  <a:cubicBezTo>
                    <a:pt x="20" y="13"/>
                    <a:pt x="20" y="12"/>
                    <a:pt x="20" y="12"/>
                  </a:cubicBezTo>
                  <a:cubicBezTo>
                    <a:pt x="19" y="12"/>
                    <a:pt x="19" y="12"/>
                    <a:pt x="19" y="12"/>
                  </a:cubicBezTo>
                  <a:close/>
                  <a:moveTo>
                    <a:pt x="20" y="12"/>
                  </a:moveTo>
                  <a:cubicBezTo>
                    <a:pt x="20" y="12"/>
                    <a:pt x="20" y="12"/>
                    <a:pt x="20" y="12"/>
                  </a:cubicBezTo>
                  <a:cubicBezTo>
                    <a:pt x="20" y="12"/>
                    <a:pt x="20" y="12"/>
                    <a:pt x="20" y="12"/>
                  </a:cubicBezTo>
                  <a:cubicBezTo>
                    <a:pt x="20" y="12"/>
                    <a:pt x="20" y="12"/>
                    <a:pt x="20" y="1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7" name="Freeform 774">
              <a:extLst>
                <a:ext uri="{FF2B5EF4-FFF2-40B4-BE49-F238E27FC236}">
                  <a16:creationId xmlns:a16="http://schemas.microsoft.com/office/drawing/2014/main" id="{4AB3CD9B-33BA-4321-AB71-D6CFA70D94B9}"/>
                </a:ext>
              </a:extLst>
            </p:cNvPr>
            <p:cNvSpPr>
              <a:spLocks/>
            </p:cNvSpPr>
            <p:nvPr/>
          </p:nvSpPr>
          <p:spPr bwMode="auto">
            <a:xfrm>
              <a:off x="3256390" y="4175417"/>
              <a:ext cx="108800" cy="76688"/>
            </a:xfrm>
            <a:custGeom>
              <a:avLst/>
              <a:gdLst>
                <a:gd name="T0" fmla="*/ 22 w 23"/>
                <a:gd name="T1" fmla="*/ 11 h 20"/>
                <a:gd name="T2" fmla="*/ 18 w 23"/>
                <a:gd name="T3" fmla="*/ 7 h 20"/>
                <a:gd name="T4" fmla="*/ 17 w 23"/>
                <a:gd name="T5" fmla="*/ 6 h 20"/>
                <a:gd name="T6" fmla="*/ 16 w 23"/>
                <a:gd name="T7" fmla="*/ 2 h 20"/>
                <a:gd name="T8" fmla="*/ 15 w 23"/>
                <a:gd name="T9" fmla="*/ 2 h 20"/>
                <a:gd name="T10" fmla="*/ 14 w 23"/>
                <a:gd name="T11" fmla="*/ 3 h 20"/>
                <a:gd name="T12" fmla="*/ 11 w 23"/>
                <a:gd name="T13" fmla="*/ 2 h 20"/>
                <a:gd name="T14" fmla="*/ 10 w 23"/>
                <a:gd name="T15" fmla="*/ 2 h 20"/>
                <a:gd name="T16" fmla="*/ 7 w 23"/>
                <a:gd name="T17" fmla="*/ 2 h 20"/>
                <a:gd name="T18" fmla="*/ 2 w 23"/>
                <a:gd name="T19" fmla="*/ 0 h 20"/>
                <a:gd name="T20" fmla="*/ 1 w 23"/>
                <a:gd name="T21" fmla="*/ 1 h 20"/>
                <a:gd name="T22" fmla="*/ 1 w 23"/>
                <a:gd name="T23" fmla="*/ 2 h 20"/>
                <a:gd name="T24" fmla="*/ 1 w 23"/>
                <a:gd name="T25" fmla="*/ 3 h 20"/>
                <a:gd name="T26" fmla="*/ 2 w 23"/>
                <a:gd name="T27" fmla="*/ 4 h 20"/>
                <a:gd name="T28" fmla="*/ 1 w 23"/>
                <a:gd name="T29" fmla="*/ 6 h 20"/>
                <a:gd name="T30" fmla="*/ 3 w 23"/>
                <a:gd name="T31" fmla="*/ 9 h 20"/>
                <a:gd name="T32" fmla="*/ 5 w 23"/>
                <a:gd name="T33" fmla="*/ 10 h 20"/>
                <a:gd name="T34" fmla="*/ 6 w 23"/>
                <a:gd name="T35" fmla="*/ 10 h 20"/>
                <a:gd name="T36" fmla="*/ 7 w 23"/>
                <a:gd name="T37" fmla="*/ 9 h 20"/>
                <a:gd name="T38" fmla="*/ 5 w 23"/>
                <a:gd name="T39" fmla="*/ 7 h 20"/>
                <a:gd name="T40" fmla="*/ 7 w 23"/>
                <a:gd name="T41" fmla="*/ 8 h 20"/>
                <a:gd name="T42" fmla="*/ 8 w 23"/>
                <a:gd name="T43" fmla="*/ 11 h 20"/>
                <a:gd name="T44" fmla="*/ 11 w 23"/>
                <a:gd name="T45" fmla="*/ 12 h 20"/>
                <a:gd name="T46" fmla="*/ 15 w 23"/>
                <a:gd name="T47" fmla="*/ 14 h 20"/>
                <a:gd name="T48" fmla="*/ 15 w 23"/>
                <a:gd name="T49" fmla="*/ 17 h 20"/>
                <a:gd name="T50" fmla="*/ 15 w 23"/>
                <a:gd name="T51" fmla="*/ 18 h 20"/>
                <a:gd name="T52" fmla="*/ 17 w 23"/>
                <a:gd name="T53" fmla="*/ 19 h 20"/>
                <a:gd name="T54" fmla="*/ 18 w 23"/>
                <a:gd name="T55" fmla="*/ 18 h 20"/>
                <a:gd name="T56" fmla="*/ 16 w 23"/>
                <a:gd name="T57" fmla="*/ 17 h 20"/>
                <a:gd name="T58" fmla="*/ 19 w 23"/>
                <a:gd name="T59" fmla="*/ 18 h 20"/>
                <a:gd name="T60" fmla="*/ 19 w 23"/>
                <a:gd name="T61" fmla="*/ 20 h 20"/>
                <a:gd name="T62" fmla="*/ 21 w 23"/>
                <a:gd name="T63" fmla="*/ 17 h 20"/>
                <a:gd name="T64" fmla="*/ 21 w 23"/>
                <a:gd name="T65" fmla="*/ 16 h 20"/>
                <a:gd name="T66" fmla="*/ 20 w 23"/>
                <a:gd name="T67" fmla="*/ 14 h 20"/>
                <a:gd name="T68" fmla="*/ 21 w 23"/>
                <a:gd name="T69" fmla="*/ 12 h 20"/>
                <a:gd name="T70" fmla="*/ 22 w 23"/>
                <a:gd name="T71" fmla="*/ 12 h 20"/>
                <a:gd name="T72" fmla="*/ 23 w 23"/>
                <a:gd name="T7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0">
                  <a:moveTo>
                    <a:pt x="23" y="11"/>
                  </a:moveTo>
                  <a:cubicBezTo>
                    <a:pt x="22" y="11"/>
                    <a:pt x="22" y="11"/>
                    <a:pt x="22" y="11"/>
                  </a:cubicBezTo>
                  <a:cubicBezTo>
                    <a:pt x="21" y="10"/>
                    <a:pt x="21" y="10"/>
                    <a:pt x="20" y="9"/>
                  </a:cubicBezTo>
                  <a:cubicBezTo>
                    <a:pt x="20" y="9"/>
                    <a:pt x="19" y="8"/>
                    <a:pt x="18" y="7"/>
                  </a:cubicBezTo>
                  <a:cubicBezTo>
                    <a:pt x="18" y="7"/>
                    <a:pt x="18" y="7"/>
                    <a:pt x="18" y="7"/>
                  </a:cubicBezTo>
                  <a:cubicBezTo>
                    <a:pt x="18" y="7"/>
                    <a:pt x="17" y="6"/>
                    <a:pt x="17" y="6"/>
                  </a:cubicBezTo>
                  <a:cubicBezTo>
                    <a:pt x="17" y="6"/>
                    <a:pt x="17" y="5"/>
                    <a:pt x="16" y="5"/>
                  </a:cubicBezTo>
                  <a:cubicBezTo>
                    <a:pt x="16" y="4"/>
                    <a:pt x="16" y="3"/>
                    <a:pt x="16" y="2"/>
                  </a:cubicBezTo>
                  <a:cubicBezTo>
                    <a:pt x="16" y="2"/>
                    <a:pt x="16" y="2"/>
                    <a:pt x="15" y="2"/>
                  </a:cubicBezTo>
                  <a:cubicBezTo>
                    <a:pt x="15" y="2"/>
                    <a:pt x="15" y="2"/>
                    <a:pt x="15" y="2"/>
                  </a:cubicBezTo>
                  <a:cubicBezTo>
                    <a:pt x="15" y="3"/>
                    <a:pt x="15" y="3"/>
                    <a:pt x="15" y="3"/>
                  </a:cubicBezTo>
                  <a:cubicBezTo>
                    <a:pt x="14" y="3"/>
                    <a:pt x="14" y="3"/>
                    <a:pt x="14" y="3"/>
                  </a:cubicBezTo>
                  <a:cubicBezTo>
                    <a:pt x="13" y="3"/>
                    <a:pt x="13" y="3"/>
                    <a:pt x="13" y="3"/>
                  </a:cubicBezTo>
                  <a:cubicBezTo>
                    <a:pt x="13" y="3"/>
                    <a:pt x="11" y="2"/>
                    <a:pt x="11" y="2"/>
                  </a:cubicBezTo>
                  <a:cubicBezTo>
                    <a:pt x="11" y="2"/>
                    <a:pt x="11" y="2"/>
                    <a:pt x="11" y="2"/>
                  </a:cubicBezTo>
                  <a:cubicBezTo>
                    <a:pt x="11" y="2"/>
                    <a:pt x="10" y="2"/>
                    <a:pt x="10" y="2"/>
                  </a:cubicBezTo>
                  <a:cubicBezTo>
                    <a:pt x="10" y="2"/>
                    <a:pt x="8" y="1"/>
                    <a:pt x="8" y="1"/>
                  </a:cubicBezTo>
                  <a:cubicBezTo>
                    <a:pt x="8" y="1"/>
                    <a:pt x="7" y="2"/>
                    <a:pt x="7" y="2"/>
                  </a:cubicBezTo>
                  <a:cubicBezTo>
                    <a:pt x="7" y="2"/>
                    <a:pt x="4" y="1"/>
                    <a:pt x="4" y="1"/>
                  </a:cubicBezTo>
                  <a:cubicBezTo>
                    <a:pt x="4" y="1"/>
                    <a:pt x="3" y="0"/>
                    <a:pt x="2" y="0"/>
                  </a:cubicBezTo>
                  <a:cubicBezTo>
                    <a:pt x="2" y="0"/>
                    <a:pt x="2" y="0"/>
                    <a:pt x="2" y="0"/>
                  </a:cubicBezTo>
                  <a:cubicBezTo>
                    <a:pt x="1" y="1"/>
                    <a:pt x="1" y="1"/>
                    <a:pt x="1" y="1"/>
                  </a:cubicBezTo>
                  <a:cubicBezTo>
                    <a:pt x="1" y="1"/>
                    <a:pt x="1" y="1"/>
                    <a:pt x="2" y="1"/>
                  </a:cubicBezTo>
                  <a:cubicBezTo>
                    <a:pt x="2" y="1"/>
                    <a:pt x="1" y="2"/>
                    <a:pt x="1" y="2"/>
                  </a:cubicBezTo>
                  <a:cubicBezTo>
                    <a:pt x="1" y="2"/>
                    <a:pt x="1" y="2"/>
                    <a:pt x="1" y="2"/>
                  </a:cubicBezTo>
                  <a:cubicBezTo>
                    <a:pt x="0" y="2"/>
                    <a:pt x="0" y="2"/>
                    <a:pt x="1" y="3"/>
                  </a:cubicBezTo>
                  <a:cubicBezTo>
                    <a:pt x="1" y="3"/>
                    <a:pt x="2" y="3"/>
                    <a:pt x="2" y="3"/>
                  </a:cubicBezTo>
                  <a:cubicBezTo>
                    <a:pt x="2" y="3"/>
                    <a:pt x="2" y="4"/>
                    <a:pt x="2" y="4"/>
                  </a:cubicBezTo>
                  <a:cubicBezTo>
                    <a:pt x="2" y="4"/>
                    <a:pt x="1" y="5"/>
                    <a:pt x="1" y="5"/>
                  </a:cubicBezTo>
                  <a:cubicBezTo>
                    <a:pt x="1" y="5"/>
                    <a:pt x="1" y="6"/>
                    <a:pt x="1" y="6"/>
                  </a:cubicBezTo>
                  <a:cubicBezTo>
                    <a:pt x="1" y="6"/>
                    <a:pt x="1" y="7"/>
                    <a:pt x="1" y="8"/>
                  </a:cubicBezTo>
                  <a:cubicBezTo>
                    <a:pt x="1" y="8"/>
                    <a:pt x="2" y="9"/>
                    <a:pt x="3" y="9"/>
                  </a:cubicBezTo>
                  <a:cubicBezTo>
                    <a:pt x="3" y="9"/>
                    <a:pt x="4" y="9"/>
                    <a:pt x="4" y="10"/>
                  </a:cubicBezTo>
                  <a:cubicBezTo>
                    <a:pt x="5" y="10"/>
                    <a:pt x="5" y="10"/>
                    <a:pt x="5" y="10"/>
                  </a:cubicBezTo>
                  <a:cubicBezTo>
                    <a:pt x="5" y="11"/>
                    <a:pt x="5" y="11"/>
                    <a:pt x="6" y="11"/>
                  </a:cubicBezTo>
                  <a:cubicBezTo>
                    <a:pt x="6" y="11"/>
                    <a:pt x="6" y="10"/>
                    <a:pt x="6" y="10"/>
                  </a:cubicBezTo>
                  <a:cubicBezTo>
                    <a:pt x="7" y="10"/>
                    <a:pt x="7" y="10"/>
                    <a:pt x="7" y="9"/>
                  </a:cubicBezTo>
                  <a:cubicBezTo>
                    <a:pt x="7" y="9"/>
                    <a:pt x="7" y="9"/>
                    <a:pt x="7" y="9"/>
                  </a:cubicBezTo>
                  <a:cubicBezTo>
                    <a:pt x="6" y="9"/>
                    <a:pt x="6" y="8"/>
                    <a:pt x="5" y="8"/>
                  </a:cubicBezTo>
                  <a:cubicBezTo>
                    <a:pt x="5" y="8"/>
                    <a:pt x="5" y="7"/>
                    <a:pt x="5" y="7"/>
                  </a:cubicBezTo>
                  <a:cubicBezTo>
                    <a:pt x="5" y="7"/>
                    <a:pt x="5" y="7"/>
                    <a:pt x="6" y="7"/>
                  </a:cubicBezTo>
                  <a:cubicBezTo>
                    <a:pt x="6" y="7"/>
                    <a:pt x="7" y="8"/>
                    <a:pt x="7" y="8"/>
                  </a:cubicBezTo>
                  <a:cubicBezTo>
                    <a:pt x="8" y="8"/>
                    <a:pt x="9" y="10"/>
                    <a:pt x="9" y="10"/>
                  </a:cubicBezTo>
                  <a:cubicBezTo>
                    <a:pt x="9" y="10"/>
                    <a:pt x="8" y="10"/>
                    <a:pt x="8" y="11"/>
                  </a:cubicBezTo>
                  <a:cubicBezTo>
                    <a:pt x="9" y="11"/>
                    <a:pt x="9" y="11"/>
                    <a:pt x="9" y="11"/>
                  </a:cubicBezTo>
                  <a:cubicBezTo>
                    <a:pt x="10" y="12"/>
                    <a:pt x="10" y="12"/>
                    <a:pt x="11" y="12"/>
                  </a:cubicBezTo>
                  <a:cubicBezTo>
                    <a:pt x="12" y="12"/>
                    <a:pt x="12" y="12"/>
                    <a:pt x="12" y="13"/>
                  </a:cubicBezTo>
                  <a:cubicBezTo>
                    <a:pt x="13" y="13"/>
                    <a:pt x="15" y="14"/>
                    <a:pt x="15" y="14"/>
                  </a:cubicBezTo>
                  <a:cubicBezTo>
                    <a:pt x="15" y="15"/>
                    <a:pt x="16" y="15"/>
                    <a:pt x="16" y="16"/>
                  </a:cubicBezTo>
                  <a:cubicBezTo>
                    <a:pt x="16" y="16"/>
                    <a:pt x="15" y="16"/>
                    <a:pt x="15" y="17"/>
                  </a:cubicBezTo>
                  <a:cubicBezTo>
                    <a:pt x="15" y="17"/>
                    <a:pt x="15" y="17"/>
                    <a:pt x="15" y="17"/>
                  </a:cubicBezTo>
                  <a:cubicBezTo>
                    <a:pt x="15" y="17"/>
                    <a:pt x="15" y="18"/>
                    <a:pt x="15" y="18"/>
                  </a:cubicBezTo>
                  <a:cubicBezTo>
                    <a:pt x="15" y="18"/>
                    <a:pt x="15" y="19"/>
                    <a:pt x="16" y="19"/>
                  </a:cubicBezTo>
                  <a:cubicBezTo>
                    <a:pt x="16" y="19"/>
                    <a:pt x="16" y="19"/>
                    <a:pt x="17" y="19"/>
                  </a:cubicBezTo>
                  <a:cubicBezTo>
                    <a:pt x="17" y="19"/>
                    <a:pt x="17" y="19"/>
                    <a:pt x="17" y="19"/>
                  </a:cubicBezTo>
                  <a:cubicBezTo>
                    <a:pt x="18" y="19"/>
                    <a:pt x="18" y="19"/>
                    <a:pt x="18" y="18"/>
                  </a:cubicBezTo>
                  <a:cubicBezTo>
                    <a:pt x="18" y="18"/>
                    <a:pt x="17" y="18"/>
                    <a:pt x="17" y="18"/>
                  </a:cubicBezTo>
                  <a:cubicBezTo>
                    <a:pt x="17" y="18"/>
                    <a:pt x="17" y="17"/>
                    <a:pt x="16" y="17"/>
                  </a:cubicBezTo>
                  <a:cubicBezTo>
                    <a:pt x="16" y="17"/>
                    <a:pt x="17" y="17"/>
                    <a:pt x="17" y="17"/>
                  </a:cubicBezTo>
                  <a:cubicBezTo>
                    <a:pt x="18" y="17"/>
                    <a:pt x="18" y="18"/>
                    <a:pt x="19" y="18"/>
                  </a:cubicBezTo>
                  <a:cubicBezTo>
                    <a:pt x="19" y="18"/>
                    <a:pt x="19" y="18"/>
                    <a:pt x="19" y="19"/>
                  </a:cubicBezTo>
                  <a:cubicBezTo>
                    <a:pt x="19" y="19"/>
                    <a:pt x="19" y="19"/>
                    <a:pt x="19" y="20"/>
                  </a:cubicBezTo>
                  <a:cubicBezTo>
                    <a:pt x="21" y="19"/>
                    <a:pt x="21" y="19"/>
                    <a:pt x="21" y="19"/>
                  </a:cubicBezTo>
                  <a:cubicBezTo>
                    <a:pt x="21" y="19"/>
                    <a:pt x="21" y="18"/>
                    <a:pt x="21" y="17"/>
                  </a:cubicBezTo>
                  <a:cubicBezTo>
                    <a:pt x="21" y="17"/>
                    <a:pt x="20" y="17"/>
                    <a:pt x="20" y="17"/>
                  </a:cubicBezTo>
                  <a:cubicBezTo>
                    <a:pt x="20" y="16"/>
                    <a:pt x="21" y="16"/>
                    <a:pt x="21" y="16"/>
                  </a:cubicBezTo>
                  <a:cubicBezTo>
                    <a:pt x="21" y="16"/>
                    <a:pt x="21" y="15"/>
                    <a:pt x="21" y="15"/>
                  </a:cubicBezTo>
                  <a:cubicBezTo>
                    <a:pt x="21" y="15"/>
                    <a:pt x="20" y="14"/>
                    <a:pt x="20" y="14"/>
                  </a:cubicBezTo>
                  <a:cubicBezTo>
                    <a:pt x="20" y="14"/>
                    <a:pt x="20" y="12"/>
                    <a:pt x="20" y="12"/>
                  </a:cubicBezTo>
                  <a:cubicBezTo>
                    <a:pt x="20" y="12"/>
                    <a:pt x="21" y="12"/>
                    <a:pt x="21" y="12"/>
                  </a:cubicBezTo>
                  <a:cubicBezTo>
                    <a:pt x="21" y="12"/>
                    <a:pt x="21" y="11"/>
                    <a:pt x="21" y="11"/>
                  </a:cubicBezTo>
                  <a:cubicBezTo>
                    <a:pt x="21" y="11"/>
                    <a:pt x="22" y="12"/>
                    <a:pt x="22" y="12"/>
                  </a:cubicBezTo>
                  <a:cubicBezTo>
                    <a:pt x="22" y="12"/>
                    <a:pt x="22" y="11"/>
                    <a:pt x="23" y="11"/>
                  </a:cubicBezTo>
                  <a:cubicBezTo>
                    <a:pt x="23" y="11"/>
                    <a:pt x="23" y="11"/>
                    <a:pt x="23" y="1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8" name="Freeform 775">
              <a:extLst>
                <a:ext uri="{FF2B5EF4-FFF2-40B4-BE49-F238E27FC236}">
                  <a16:creationId xmlns:a16="http://schemas.microsoft.com/office/drawing/2014/main" id="{BE7DB207-79AB-46F1-8B1D-783F1BF1DB95}"/>
                </a:ext>
              </a:extLst>
            </p:cNvPr>
            <p:cNvSpPr>
              <a:spLocks noEditPoints="1"/>
            </p:cNvSpPr>
            <p:nvPr/>
          </p:nvSpPr>
          <p:spPr bwMode="auto">
            <a:xfrm>
              <a:off x="1531632" y="375755"/>
              <a:ext cx="2768175" cy="2918477"/>
            </a:xfrm>
            <a:custGeom>
              <a:avLst/>
              <a:gdLst>
                <a:gd name="T0" fmla="*/ 509 w 592"/>
                <a:gd name="T1" fmla="*/ 454 h 769"/>
                <a:gd name="T2" fmla="*/ 468 w 592"/>
                <a:gd name="T3" fmla="*/ 404 h 769"/>
                <a:gd name="T4" fmla="*/ 402 w 592"/>
                <a:gd name="T5" fmla="*/ 368 h 769"/>
                <a:gd name="T6" fmla="*/ 370 w 592"/>
                <a:gd name="T7" fmla="*/ 409 h 769"/>
                <a:gd name="T8" fmla="*/ 452 w 592"/>
                <a:gd name="T9" fmla="*/ 509 h 769"/>
                <a:gd name="T10" fmla="*/ 495 w 592"/>
                <a:gd name="T11" fmla="*/ 475 h 769"/>
                <a:gd name="T12" fmla="*/ 379 w 592"/>
                <a:gd name="T13" fmla="*/ 481 h 769"/>
                <a:gd name="T14" fmla="*/ 524 w 592"/>
                <a:gd name="T15" fmla="*/ 466 h 769"/>
                <a:gd name="T16" fmla="*/ 273 w 592"/>
                <a:gd name="T17" fmla="*/ 348 h 769"/>
                <a:gd name="T18" fmla="*/ 244 w 592"/>
                <a:gd name="T19" fmla="*/ 374 h 769"/>
                <a:gd name="T20" fmla="*/ 187 w 592"/>
                <a:gd name="T21" fmla="*/ 439 h 769"/>
                <a:gd name="T22" fmla="*/ 252 w 592"/>
                <a:gd name="T23" fmla="*/ 397 h 769"/>
                <a:gd name="T24" fmla="*/ 311 w 592"/>
                <a:gd name="T25" fmla="*/ 167 h 769"/>
                <a:gd name="T26" fmla="*/ 360 w 592"/>
                <a:gd name="T27" fmla="*/ 140 h 769"/>
                <a:gd name="T28" fmla="*/ 143 w 592"/>
                <a:gd name="T29" fmla="*/ 241 h 769"/>
                <a:gd name="T30" fmla="*/ 499 w 592"/>
                <a:gd name="T31" fmla="*/ 14 h 769"/>
                <a:gd name="T32" fmla="*/ 391 w 592"/>
                <a:gd name="T33" fmla="*/ 37 h 769"/>
                <a:gd name="T34" fmla="*/ 340 w 592"/>
                <a:gd name="T35" fmla="*/ 96 h 769"/>
                <a:gd name="T36" fmla="*/ 399 w 592"/>
                <a:gd name="T37" fmla="*/ 156 h 769"/>
                <a:gd name="T38" fmla="*/ 378 w 592"/>
                <a:gd name="T39" fmla="*/ 235 h 769"/>
                <a:gd name="T40" fmla="*/ 404 w 592"/>
                <a:gd name="T41" fmla="*/ 237 h 769"/>
                <a:gd name="T42" fmla="*/ 453 w 592"/>
                <a:gd name="T43" fmla="*/ 153 h 769"/>
                <a:gd name="T44" fmla="*/ 501 w 592"/>
                <a:gd name="T45" fmla="*/ 89 h 769"/>
                <a:gd name="T46" fmla="*/ 343 w 592"/>
                <a:gd name="T47" fmla="*/ 236 h 769"/>
                <a:gd name="T48" fmla="*/ 218 w 592"/>
                <a:gd name="T49" fmla="*/ 254 h 769"/>
                <a:gd name="T50" fmla="*/ 210 w 592"/>
                <a:gd name="T51" fmla="*/ 302 h 769"/>
                <a:gd name="T52" fmla="*/ 340 w 592"/>
                <a:gd name="T53" fmla="*/ 274 h 769"/>
                <a:gd name="T54" fmla="*/ 376 w 592"/>
                <a:gd name="T55" fmla="*/ 311 h 769"/>
                <a:gd name="T56" fmla="*/ 306 w 592"/>
                <a:gd name="T57" fmla="*/ 239 h 769"/>
                <a:gd name="T58" fmla="*/ 295 w 592"/>
                <a:gd name="T59" fmla="*/ 249 h 769"/>
                <a:gd name="T60" fmla="*/ 584 w 592"/>
                <a:gd name="T61" fmla="*/ 707 h 769"/>
                <a:gd name="T62" fmla="*/ 563 w 592"/>
                <a:gd name="T63" fmla="*/ 679 h 769"/>
                <a:gd name="T64" fmla="*/ 582 w 592"/>
                <a:gd name="T65" fmla="*/ 713 h 769"/>
                <a:gd name="T66" fmla="*/ 411 w 592"/>
                <a:gd name="T67" fmla="*/ 667 h 769"/>
                <a:gd name="T68" fmla="*/ 365 w 592"/>
                <a:gd name="T69" fmla="*/ 443 h 769"/>
                <a:gd name="T70" fmla="*/ 410 w 592"/>
                <a:gd name="T71" fmla="*/ 624 h 769"/>
                <a:gd name="T72" fmla="*/ 65 w 592"/>
                <a:gd name="T73" fmla="*/ 663 h 769"/>
                <a:gd name="T74" fmla="*/ 63 w 592"/>
                <a:gd name="T75" fmla="*/ 660 h 769"/>
                <a:gd name="T76" fmla="*/ 77 w 592"/>
                <a:gd name="T77" fmla="*/ 655 h 769"/>
                <a:gd name="T78" fmla="*/ 111 w 592"/>
                <a:gd name="T79" fmla="*/ 691 h 769"/>
                <a:gd name="T80" fmla="*/ 511 w 592"/>
                <a:gd name="T81" fmla="*/ 722 h 769"/>
                <a:gd name="T82" fmla="*/ 504 w 592"/>
                <a:gd name="T83" fmla="*/ 752 h 769"/>
                <a:gd name="T84" fmla="*/ 330 w 592"/>
                <a:gd name="T85" fmla="*/ 708 h 769"/>
                <a:gd name="T86" fmla="*/ 90 w 592"/>
                <a:gd name="T87" fmla="*/ 675 h 769"/>
                <a:gd name="T88" fmla="*/ 78 w 592"/>
                <a:gd name="T89" fmla="*/ 653 h 769"/>
                <a:gd name="T90" fmla="*/ 21 w 592"/>
                <a:gd name="T91" fmla="*/ 428 h 769"/>
                <a:gd name="T92" fmla="*/ 68 w 592"/>
                <a:gd name="T93" fmla="*/ 421 h 769"/>
                <a:gd name="T94" fmla="*/ 173 w 592"/>
                <a:gd name="T95" fmla="*/ 432 h 769"/>
                <a:gd name="T96" fmla="*/ 225 w 592"/>
                <a:gd name="T97" fmla="*/ 447 h 769"/>
                <a:gd name="T98" fmla="*/ 242 w 592"/>
                <a:gd name="T99" fmla="*/ 443 h 769"/>
                <a:gd name="T100" fmla="*/ 295 w 592"/>
                <a:gd name="T101" fmla="*/ 441 h 769"/>
                <a:gd name="T102" fmla="*/ 299 w 592"/>
                <a:gd name="T103" fmla="*/ 408 h 769"/>
                <a:gd name="T104" fmla="*/ 318 w 592"/>
                <a:gd name="T105" fmla="*/ 362 h 769"/>
                <a:gd name="T106" fmla="*/ 338 w 592"/>
                <a:gd name="T107" fmla="*/ 436 h 769"/>
                <a:gd name="T108" fmla="*/ 385 w 592"/>
                <a:gd name="T109" fmla="*/ 417 h 769"/>
                <a:gd name="T110" fmla="*/ 383 w 592"/>
                <a:gd name="T111" fmla="*/ 468 h 769"/>
                <a:gd name="T112" fmla="*/ 360 w 592"/>
                <a:gd name="T113" fmla="*/ 503 h 769"/>
                <a:gd name="T114" fmla="*/ 319 w 592"/>
                <a:gd name="T115" fmla="*/ 547 h 769"/>
                <a:gd name="T116" fmla="*/ 416 w 592"/>
                <a:gd name="T117" fmla="*/ 650 h 769"/>
                <a:gd name="T118" fmla="*/ 449 w 592"/>
                <a:gd name="T119" fmla="*/ 538 h 769"/>
                <a:gd name="T120" fmla="*/ 487 w 592"/>
                <a:gd name="T121" fmla="*/ 587 h 769"/>
                <a:gd name="T122" fmla="*/ 520 w 592"/>
                <a:gd name="T123" fmla="*/ 582 h 769"/>
                <a:gd name="T124" fmla="*/ 534 w 592"/>
                <a:gd name="T125" fmla="*/ 621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2" h="769">
                  <a:moveTo>
                    <a:pt x="408" y="518"/>
                  </a:moveTo>
                  <a:cubicBezTo>
                    <a:pt x="408" y="518"/>
                    <a:pt x="408" y="518"/>
                    <a:pt x="407" y="517"/>
                  </a:cubicBezTo>
                  <a:cubicBezTo>
                    <a:pt x="406" y="517"/>
                    <a:pt x="406" y="517"/>
                    <a:pt x="405" y="516"/>
                  </a:cubicBezTo>
                  <a:cubicBezTo>
                    <a:pt x="406" y="516"/>
                    <a:pt x="406" y="515"/>
                    <a:pt x="405" y="515"/>
                  </a:cubicBezTo>
                  <a:cubicBezTo>
                    <a:pt x="404" y="514"/>
                    <a:pt x="404" y="514"/>
                    <a:pt x="404" y="514"/>
                  </a:cubicBezTo>
                  <a:cubicBezTo>
                    <a:pt x="404" y="513"/>
                    <a:pt x="403" y="513"/>
                    <a:pt x="403" y="513"/>
                  </a:cubicBezTo>
                  <a:cubicBezTo>
                    <a:pt x="402" y="513"/>
                    <a:pt x="402" y="514"/>
                    <a:pt x="403" y="515"/>
                  </a:cubicBezTo>
                  <a:cubicBezTo>
                    <a:pt x="403" y="515"/>
                    <a:pt x="403" y="515"/>
                    <a:pt x="403" y="515"/>
                  </a:cubicBezTo>
                  <a:cubicBezTo>
                    <a:pt x="400" y="513"/>
                    <a:pt x="399" y="513"/>
                    <a:pt x="397" y="515"/>
                  </a:cubicBezTo>
                  <a:cubicBezTo>
                    <a:pt x="397" y="514"/>
                    <a:pt x="396" y="515"/>
                    <a:pt x="396" y="515"/>
                  </a:cubicBezTo>
                  <a:cubicBezTo>
                    <a:pt x="396" y="514"/>
                    <a:pt x="396" y="513"/>
                    <a:pt x="397" y="513"/>
                  </a:cubicBezTo>
                  <a:cubicBezTo>
                    <a:pt x="398" y="513"/>
                    <a:pt x="398" y="513"/>
                    <a:pt x="398" y="512"/>
                  </a:cubicBezTo>
                  <a:cubicBezTo>
                    <a:pt x="398" y="512"/>
                    <a:pt x="398" y="512"/>
                    <a:pt x="398" y="512"/>
                  </a:cubicBezTo>
                  <a:cubicBezTo>
                    <a:pt x="398" y="512"/>
                    <a:pt x="398" y="512"/>
                    <a:pt x="398" y="512"/>
                  </a:cubicBezTo>
                  <a:cubicBezTo>
                    <a:pt x="398" y="511"/>
                    <a:pt x="397" y="510"/>
                    <a:pt x="397" y="509"/>
                  </a:cubicBezTo>
                  <a:cubicBezTo>
                    <a:pt x="398" y="506"/>
                    <a:pt x="396" y="505"/>
                    <a:pt x="394" y="503"/>
                  </a:cubicBezTo>
                  <a:cubicBezTo>
                    <a:pt x="394" y="503"/>
                    <a:pt x="393" y="503"/>
                    <a:pt x="393" y="503"/>
                  </a:cubicBezTo>
                  <a:cubicBezTo>
                    <a:pt x="392" y="503"/>
                    <a:pt x="391" y="502"/>
                    <a:pt x="390" y="502"/>
                  </a:cubicBezTo>
                  <a:cubicBezTo>
                    <a:pt x="390" y="501"/>
                    <a:pt x="389" y="501"/>
                    <a:pt x="389" y="501"/>
                  </a:cubicBezTo>
                  <a:cubicBezTo>
                    <a:pt x="388" y="500"/>
                    <a:pt x="387" y="499"/>
                    <a:pt x="387" y="498"/>
                  </a:cubicBezTo>
                  <a:cubicBezTo>
                    <a:pt x="386" y="497"/>
                    <a:pt x="386" y="496"/>
                    <a:pt x="385" y="496"/>
                  </a:cubicBezTo>
                  <a:cubicBezTo>
                    <a:pt x="384" y="496"/>
                    <a:pt x="383" y="496"/>
                    <a:pt x="382" y="496"/>
                  </a:cubicBezTo>
                  <a:cubicBezTo>
                    <a:pt x="381" y="495"/>
                    <a:pt x="381" y="495"/>
                    <a:pt x="381" y="494"/>
                  </a:cubicBezTo>
                  <a:cubicBezTo>
                    <a:pt x="381" y="493"/>
                    <a:pt x="381" y="493"/>
                    <a:pt x="380" y="493"/>
                  </a:cubicBezTo>
                  <a:cubicBezTo>
                    <a:pt x="380" y="493"/>
                    <a:pt x="380" y="493"/>
                    <a:pt x="380" y="492"/>
                  </a:cubicBezTo>
                  <a:cubicBezTo>
                    <a:pt x="379" y="490"/>
                    <a:pt x="378" y="492"/>
                    <a:pt x="378" y="493"/>
                  </a:cubicBezTo>
                  <a:cubicBezTo>
                    <a:pt x="377" y="493"/>
                    <a:pt x="377" y="494"/>
                    <a:pt x="377" y="494"/>
                  </a:cubicBezTo>
                  <a:cubicBezTo>
                    <a:pt x="377" y="495"/>
                    <a:pt x="377" y="495"/>
                    <a:pt x="377" y="495"/>
                  </a:cubicBezTo>
                  <a:cubicBezTo>
                    <a:pt x="376" y="495"/>
                    <a:pt x="376" y="495"/>
                    <a:pt x="376" y="494"/>
                  </a:cubicBezTo>
                  <a:cubicBezTo>
                    <a:pt x="375" y="493"/>
                    <a:pt x="376" y="492"/>
                    <a:pt x="375" y="491"/>
                  </a:cubicBezTo>
                  <a:cubicBezTo>
                    <a:pt x="374" y="491"/>
                    <a:pt x="373" y="490"/>
                    <a:pt x="375" y="490"/>
                  </a:cubicBezTo>
                  <a:cubicBezTo>
                    <a:pt x="375" y="489"/>
                    <a:pt x="375" y="489"/>
                    <a:pt x="375" y="489"/>
                  </a:cubicBezTo>
                  <a:cubicBezTo>
                    <a:pt x="375" y="488"/>
                    <a:pt x="374" y="487"/>
                    <a:pt x="374" y="487"/>
                  </a:cubicBezTo>
                  <a:cubicBezTo>
                    <a:pt x="374" y="486"/>
                    <a:pt x="374" y="485"/>
                    <a:pt x="373" y="486"/>
                  </a:cubicBezTo>
                  <a:cubicBezTo>
                    <a:pt x="372" y="486"/>
                    <a:pt x="372" y="485"/>
                    <a:pt x="372" y="485"/>
                  </a:cubicBezTo>
                  <a:cubicBezTo>
                    <a:pt x="372" y="484"/>
                    <a:pt x="372" y="484"/>
                    <a:pt x="371" y="484"/>
                  </a:cubicBezTo>
                  <a:cubicBezTo>
                    <a:pt x="370" y="485"/>
                    <a:pt x="369" y="486"/>
                    <a:pt x="369" y="488"/>
                  </a:cubicBezTo>
                  <a:cubicBezTo>
                    <a:pt x="368" y="492"/>
                    <a:pt x="368" y="495"/>
                    <a:pt x="367" y="499"/>
                  </a:cubicBezTo>
                  <a:cubicBezTo>
                    <a:pt x="367" y="499"/>
                    <a:pt x="367" y="499"/>
                    <a:pt x="367" y="499"/>
                  </a:cubicBezTo>
                  <a:cubicBezTo>
                    <a:pt x="368" y="501"/>
                    <a:pt x="367" y="502"/>
                    <a:pt x="367" y="503"/>
                  </a:cubicBezTo>
                  <a:cubicBezTo>
                    <a:pt x="366" y="506"/>
                    <a:pt x="366" y="509"/>
                    <a:pt x="367" y="511"/>
                  </a:cubicBezTo>
                  <a:cubicBezTo>
                    <a:pt x="368" y="513"/>
                    <a:pt x="368" y="513"/>
                    <a:pt x="366" y="514"/>
                  </a:cubicBezTo>
                  <a:cubicBezTo>
                    <a:pt x="364" y="515"/>
                    <a:pt x="362" y="516"/>
                    <a:pt x="361" y="518"/>
                  </a:cubicBezTo>
                  <a:cubicBezTo>
                    <a:pt x="360" y="519"/>
                    <a:pt x="360" y="520"/>
                    <a:pt x="361" y="521"/>
                  </a:cubicBezTo>
                  <a:cubicBezTo>
                    <a:pt x="362" y="522"/>
                    <a:pt x="363" y="521"/>
                    <a:pt x="364" y="520"/>
                  </a:cubicBezTo>
                  <a:cubicBezTo>
                    <a:pt x="364" y="520"/>
                    <a:pt x="365" y="519"/>
                    <a:pt x="365" y="520"/>
                  </a:cubicBezTo>
                  <a:cubicBezTo>
                    <a:pt x="367" y="520"/>
                    <a:pt x="368" y="520"/>
                    <a:pt x="369" y="519"/>
                  </a:cubicBezTo>
                  <a:cubicBezTo>
                    <a:pt x="370" y="519"/>
                    <a:pt x="370" y="518"/>
                    <a:pt x="371" y="517"/>
                  </a:cubicBezTo>
                  <a:cubicBezTo>
                    <a:pt x="371" y="518"/>
                    <a:pt x="370" y="519"/>
                    <a:pt x="371" y="519"/>
                  </a:cubicBezTo>
                  <a:cubicBezTo>
                    <a:pt x="371" y="520"/>
                    <a:pt x="371" y="521"/>
                    <a:pt x="371" y="521"/>
                  </a:cubicBezTo>
                  <a:cubicBezTo>
                    <a:pt x="371" y="521"/>
                    <a:pt x="371" y="521"/>
                    <a:pt x="371" y="521"/>
                  </a:cubicBezTo>
                  <a:cubicBezTo>
                    <a:pt x="371" y="521"/>
                    <a:pt x="371" y="521"/>
                    <a:pt x="371" y="521"/>
                  </a:cubicBezTo>
                  <a:cubicBezTo>
                    <a:pt x="371" y="523"/>
                    <a:pt x="371" y="525"/>
                    <a:pt x="371" y="526"/>
                  </a:cubicBezTo>
                  <a:cubicBezTo>
                    <a:pt x="372" y="528"/>
                    <a:pt x="372" y="528"/>
                    <a:pt x="374" y="528"/>
                  </a:cubicBezTo>
                  <a:cubicBezTo>
                    <a:pt x="376" y="527"/>
                    <a:pt x="379" y="526"/>
                    <a:pt x="379" y="522"/>
                  </a:cubicBezTo>
                  <a:cubicBezTo>
                    <a:pt x="379" y="521"/>
                    <a:pt x="380" y="520"/>
                    <a:pt x="381" y="521"/>
                  </a:cubicBezTo>
                  <a:cubicBezTo>
                    <a:pt x="382" y="521"/>
                    <a:pt x="382" y="520"/>
                    <a:pt x="382" y="520"/>
                  </a:cubicBezTo>
                  <a:cubicBezTo>
                    <a:pt x="382" y="520"/>
                    <a:pt x="383" y="519"/>
                    <a:pt x="383" y="519"/>
                  </a:cubicBezTo>
                  <a:cubicBezTo>
                    <a:pt x="385" y="518"/>
                    <a:pt x="385" y="517"/>
                    <a:pt x="385" y="515"/>
                  </a:cubicBezTo>
                  <a:cubicBezTo>
                    <a:pt x="385" y="514"/>
                    <a:pt x="385" y="513"/>
                    <a:pt x="387" y="513"/>
                  </a:cubicBezTo>
                  <a:cubicBezTo>
                    <a:pt x="387" y="513"/>
                    <a:pt x="388" y="513"/>
                    <a:pt x="388" y="512"/>
                  </a:cubicBezTo>
                  <a:cubicBezTo>
                    <a:pt x="388" y="512"/>
                    <a:pt x="389" y="512"/>
                    <a:pt x="389" y="512"/>
                  </a:cubicBezTo>
                  <a:cubicBezTo>
                    <a:pt x="389" y="512"/>
                    <a:pt x="389" y="513"/>
                    <a:pt x="389" y="513"/>
                  </a:cubicBezTo>
                  <a:cubicBezTo>
                    <a:pt x="389" y="513"/>
                    <a:pt x="388" y="514"/>
                    <a:pt x="388" y="514"/>
                  </a:cubicBezTo>
                  <a:cubicBezTo>
                    <a:pt x="388" y="515"/>
                    <a:pt x="388" y="515"/>
                    <a:pt x="388" y="515"/>
                  </a:cubicBezTo>
                  <a:cubicBezTo>
                    <a:pt x="388" y="515"/>
                    <a:pt x="389" y="515"/>
                    <a:pt x="389" y="515"/>
                  </a:cubicBezTo>
                  <a:cubicBezTo>
                    <a:pt x="390" y="515"/>
                    <a:pt x="391" y="515"/>
                    <a:pt x="392" y="515"/>
                  </a:cubicBezTo>
                  <a:cubicBezTo>
                    <a:pt x="393" y="516"/>
                    <a:pt x="393" y="517"/>
                    <a:pt x="392" y="518"/>
                  </a:cubicBezTo>
                  <a:cubicBezTo>
                    <a:pt x="392" y="518"/>
                    <a:pt x="392" y="519"/>
                    <a:pt x="392" y="519"/>
                  </a:cubicBezTo>
                  <a:cubicBezTo>
                    <a:pt x="393" y="520"/>
                    <a:pt x="393" y="520"/>
                    <a:pt x="394" y="520"/>
                  </a:cubicBezTo>
                  <a:cubicBezTo>
                    <a:pt x="394" y="519"/>
                    <a:pt x="395" y="520"/>
                    <a:pt x="396" y="520"/>
                  </a:cubicBezTo>
                  <a:cubicBezTo>
                    <a:pt x="397" y="521"/>
                    <a:pt x="399" y="522"/>
                    <a:pt x="401" y="523"/>
                  </a:cubicBezTo>
                  <a:cubicBezTo>
                    <a:pt x="401" y="523"/>
                    <a:pt x="402" y="523"/>
                    <a:pt x="402" y="523"/>
                  </a:cubicBezTo>
                  <a:cubicBezTo>
                    <a:pt x="403" y="521"/>
                    <a:pt x="405" y="521"/>
                    <a:pt x="406" y="520"/>
                  </a:cubicBezTo>
                  <a:cubicBezTo>
                    <a:pt x="406" y="519"/>
                    <a:pt x="406" y="518"/>
                    <a:pt x="407" y="518"/>
                  </a:cubicBezTo>
                  <a:cubicBezTo>
                    <a:pt x="407" y="518"/>
                    <a:pt x="408" y="518"/>
                    <a:pt x="408" y="518"/>
                  </a:cubicBezTo>
                  <a:close/>
                  <a:moveTo>
                    <a:pt x="371" y="516"/>
                  </a:moveTo>
                  <a:cubicBezTo>
                    <a:pt x="371" y="516"/>
                    <a:pt x="371" y="516"/>
                    <a:pt x="371" y="516"/>
                  </a:cubicBezTo>
                  <a:cubicBezTo>
                    <a:pt x="371" y="516"/>
                    <a:pt x="371" y="516"/>
                    <a:pt x="371" y="516"/>
                  </a:cubicBezTo>
                  <a:cubicBezTo>
                    <a:pt x="371" y="516"/>
                    <a:pt x="371" y="516"/>
                    <a:pt x="371" y="516"/>
                  </a:cubicBezTo>
                  <a:close/>
                  <a:moveTo>
                    <a:pt x="371" y="516"/>
                  </a:moveTo>
                  <a:cubicBezTo>
                    <a:pt x="371" y="516"/>
                    <a:pt x="371" y="516"/>
                    <a:pt x="371" y="516"/>
                  </a:cubicBezTo>
                  <a:cubicBezTo>
                    <a:pt x="371" y="516"/>
                    <a:pt x="371" y="516"/>
                    <a:pt x="371" y="516"/>
                  </a:cubicBezTo>
                  <a:cubicBezTo>
                    <a:pt x="371" y="516"/>
                    <a:pt x="371" y="516"/>
                    <a:pt x="371" y="516"/>
                  </a:cubicBezTo>
                  <a:close/>
                  <a:moveTo>
                    <a:pt x="396" y="532"/>
                  </a:moveTo>
                  <a:cubicBezTo>
                    <a:pt x="396" y="534"/>
                    <a:pt x="395" y="535"/>
                    <a:pt x="394" y="536"/>
                  </a:cubicBezTo>
                  <a:cubicBezTo>
                    <a:pt x="392" y="537"/>
                    <a:pt x="392" y="538"/>
                    <a:pt x="391" y="540"/>
                  </a:cubicBezTo>
                  <a:cubicBezTo>
                    <a:pt x="390" y="541"/>
                    <a:pt x="389" y="541"/>
                    <a:pt x="388" y="542"/>
                  </a:cubicBezTo>
                  <a:cubicBezTo>
                    <a:pt x="388" y="542"/>
                    <a:pt x="388" y="542"/>
                    <a:pt x="388" y="542"/>
                  </a:cubicBezTo>
                  <a:cubicBezTo>
                    <a:pt x="387" y="540"/>
                    <a:pt x="386" y="541"/>
                    <a:pt x="385" y="542"/>
                  </a:cubicBezTo>
                  <a:cubicBezTo>
                    <a:pt x="384" y="542"/>
                    <a:pt x="384" y="542"/>
                    <a:pt x="384" y="541"/>
                  </a:cubicBezTo>
                  <a:cubicBezTo>
                    <a:pt x="384" y="541"/>
                    <a:pt x="384" y="540"/>
                    <a:pt x="383" y="539"/>
                  </a:cubicBezTo>
                  <a:cubicBezTo>
                    <a:pt x="382" y="538"/>
                    <a:pt x="382" y="537"/>
                    <a:pt x="383" y="536"/>
                  </a:cubicBezTo>
                  <a:cubicBezTo>
                    <a:pt x="384" y="536"/>
                    <a:pt x="385" y="534"/>
                    <a:pt x="385" y="533"/>
                  </a:cubicBezTo>
                  <a:cubicBezTo>
                    <a:pt x="385" y="532"/>
                    <a:pt x="386" y="531"/>
                    <a:pt x="386" y="531"/>
                  </a:cubicBezTo>
                  <a:cubicBezTo>
                    <a:pt x="387" y="530"/>
                    <a:pt x="387" y="531"/>
                    <a:pt x="388" y="532"/>
                  </a:cubicBezTo>
                  <a:cubicBezTo>
                    <a:pt x="388" y="532"/>
                    <a:pt x="389" y="532"/>
                    <a:pt x="389" y="531"/>
                  </a:cubicBezTo>
                  <a:cubicBezTo>
                    <a:pt x="390" y="531"/>
                    <a:pt x="391" y="530"/>
                    <a:pt x="392" y="531"/>
                  </a:cubicBezTo>
                  <a:cubicBezTo>
                    <a:pt x="392" y="531"/>
                    <a:pt x="393" y="531"/>
                    <a:pt x="393" y="530"/>
                  </a:cubicBezTo>
                  <a:cubicBezTo>
                    <a:pt x="394" y="529"/>
                    <a:pt x="395" y="530"/>
                    <a:pt x="396" y="531"/>
                  </a:cubicBezTo>
                  <a:cubicBezTo>
                    <a:pt x="396" y="531"/>
                    <a:pt x="396" y="532"/>
                    <a:pt x="396" y="532"/>
                  </a:cubicBezTo>
                  <a:close/>
                  <a:moveTo>
                    <a:pt x="438" y="442"/>
                  </a:moveTo>
                  <a:cubicBezTo>
                    <a:pt x="439" y="443"/>
                    <a:pt x="440" y="443"/>
                    <a:pt x="441" y="443"/>
                  </a:cubicBezTo>
                  <a:cubicBezTo>
                    <a:pt x="442" y="444"/>
                    <a:pt x="443" y="445"/>
                    <a:pt x="443" y="447"/>
                  </a:cubicBezTo>
                  <a:cubicBezTo>
                    <a:pt x="442" y="448"/>
                    <a:pt x="442" y="449"/>
                    <a:pt x="442" y="450"/>
                  </a:cubicBezTo>
                  <a:cubicBezTo>
                    <a:pt x="443" y="452"/>
                    <a:pt x="443" y="454"/>
                    <a:pt x="442" y="456"/>
                  </a:cubicBezTo>
                  <a:cubicBezTo>
                    <a:pt x="442" y="456"/>
                    <a:pt x="442" y="456"/>
                    <a:pt x="442" y="456"/>
                  </a:cubicBezTo>
                  <a:cubicBezTo>
                    <a:pt x="442" y="457"/>
                    <a:pt x="441" y="458"/>
                    <a:pt x="441" y="459"/>
                  </a:cubicBezTo>
                  <a:cubicBezTo>
                    <a:pt x="439" y="460"/>
                    <a:pt x="437" y="462"/>
                    <a:pt x="435" y="461"/>
                  </a:cubicBezTo>
                  <a:cubicBezTo>
                    <a:pt x="434" y="461"/>
                    <a:pt x="434" y="461"/>
                    <a:pt x="433" y="461"/>
                  </a:cubicBezTo>
                  <a:cubicBezTo>
                    <a:pt x="429" y="463"/>
                    <a:pt x="428" y="461"/>
                    <a:pt x="428" y="458"/>
                  </a:cubicBezTo>
                  <a:cubicBezTo>
                    <a:pt x="428" y="457"/>
                    <a:pt x="428" y="457"/>
                    <a:pt x="428" y="456"/>
                  </a:cubicBezTo>
                  <a:cubicBezTo>
                    <a:pt x="428" y="456"/>
                    <a:pt x="428" y="456"/>
                    <a:pt x="428" y="456"/>
                  </a:cubicBezTo>
                  <a:cubicBezTo>
                    <a:pt x="427" y="454"/>
                    <a:pt x="428" y="451"/>
                    <a:pt x="429" y="449"/>
                  </a:cubicBezTo>
                  <a:cubicBezTo>
                    <a:pt x="429" y="449"/>
                    <a:pt x="429" y="448"/>
                    <a:pt x="429" y="448"/>
                  </a:cubicBezTo>
                  <a:cubicBezTo>
                    <a:pt x="429" y="448"/>
                    <a:pt x="429" y="448"/>
                    <a:pt x="429" y="448"/>
                  </a:cubicBezTo>
                  <a:cubicBezTo>
                    <a:pt x="430" y="447"/>
                    <a:pt x="430" y="446"/>
                    <a:pt x="431" y="444"/>
                  </a:cubicBezTo>
                  <a:cubicBezTo>
                    <a:pt x="432" y="443"/>
                    <a:pt x="433" y="442"/>
                    <a:pt x="435" y="443"/>
                  </a:cubicBezTo>
                  <a:cubicBezTo>
                    <a:pt x="435" y="443"/>
                    <a:pt x="436" y="443"/>
                    <a:pt x="436" y="442"/>
                  </a:cubicBezTo>
                  <a:cubicBezTo>
                    <a:pt x="437" y="442"/>
                    <a:pt x="437" y="442"/>
                    <a:pt x="438" y="442"/>
                  </a:cubicBezTo>
                  <a:close/>
                  <a:moveTo>
                    <a:pt x="413" y="539"/>
                  </a:moveTo>
                  <a:cubicBezTo>
                    <a:pt x="414" y="541"/>
                    <a:pt x="414" y="542"/>
                    <a:pt x="413" y="544"/>
                  </a:cubicBezTo>
                  <a:cubicBezTo>
                    <a:pt x="412" y="546"/>
                    <a:pt x="412" y="548"/>
                    <a:pt x="411" y="549"/>
                  </a:cubicBezTo>
                  <a:cubicBezTo>
                    <a:pt x="411" y="550"/>
                    <a:pt x="411" y="550"/>
                    <a:pt x="410" y="550"/>
                  </a:cubicBezTo>
                  <a:cubicBezTo>
                    <a:pt x="410" y="550"/>
                    <a:pt x="410" y="550"/>
                    <a:pt x="410" y="549"/>
                  </a:cubicBezTo>
                  <a:cubicBezTo>
                    <a:pt x="409" y="549"/>
                    <a:pt x="409" y="548"/>
                    <a:pt x="408" y="547"/>
                  </a:cubicBezTo>
                  <a:cubicBezTo>
                    <a:pt x="407" y="547"/>
                    <a:pt x="407" y="546"/>
                    <a:pt x="407" y="545"/>
                  </a:cubicBezTo>
                  <a:cubicBezTo>
                    <a:pt x="407" y="543"/>
                    <a:pt x="408" y="541"/>
                    <a:pt x="409" y="539"/>
                  </a:cubicBezTo>
                  <a:cubicBezTo>
                    <a:pt x="410" y="538"/>
                    <a:pt x="412" y="538"/>
                    <a:pt x="413" y="539"/>
                  </a:cubicBezTo>
                  <a:close/>
                  <a:moveTo>
                    <a:pt x="447" y="445"/>
                  </a:moveTo>
                  <a:cubicBezTo>
                    <a:pt x="447" y="445"/>
                    <a:pt x="448" y="446"/>
                    <a:pt x="448" y="446"/>
                  </a:cubicBezTo>
                  <a:cubicBezTo>
                    <a:pt x="447" y="448"/>
                    <a:pt x="449" y="447"/>
                    <a:pt x="450" y="448"/>
                  </a:cubicBezTo>
                  <a:cubicBezTo>
                    <a:pt x="450" y="448"/>
                    <a:pt x="451" y="448"/>
                    <a:pt x="451" y="448"/>
                  </a:cubicBezTo>
                  <a:cubicBezTo>
                    <a:pt x="452" y="448"/>
                    <a:pt x="453" y="448"/>
                    <a:pt x="453" y="449"/>
                  </a:cubicBezTo>
                  <a:cubicBezTo>
                    <a:pt x="454" y="450"/>
                    <a:pt x="454" y="450"/>
                    <a:pt x="454" y="451"/>
                  </a:cubicBezTo>
                  <a:cubicBezTo>
                    <a:pt x="454" y="452"/>
                    <a:pt x="453" y="453"/>
                    <a:pt x="452" y="452"/>
                  </a:cubicBezTo>
                  <a:cubicBezTo>
                    <a:pt x="451" y="452"/>
                    <a:pt x="450" y="452"/>
                    <a:pt x="448" y="452"/>
                  </a:cubicBezTo>
                  <a:cubicBezTo>
                    <a:pt x="446" y="453"/>
                    <a:pt x="444" y="450"/>
                    <a:pt x="444" y="448"/>
                  </a:cubicBezTo>
                  <a:cubicBezTo>
                    <a:pt x="444" y="447"/>
                    <a:pt x="445" y="447"/>
                    <a:pt x="445" y="447"/>
                  </a:cubicBezTo>
                  <a:cubicBezTo>
                    <a:pt x="446" y="447"/>
                    <a:pt x="447" y="446"/>
                    <a:pt x="447" y="445"/>
                  </a:cubicBezTo>
                  <a:close/>
                  <a:moveTo>
                    <a:pt x="535" y="472"/>
                  </a:moveTo>
                  <a:cubicBezTo>
                    <a:pt x="534" y="471"/>
                    <a:pt x="534" y="470"/>
                    <a:pt x="533" y="469"/>
                  </a:cubicBezTo>
                  <a:cubicBezTo>
                    <a:pt x="533" y="469"/>
                    <a:pt x="533" y="469"/>
                    <a:pt x="533" y="469"/>
                  </a:cubicBezTo>
                  <a:cubicBezTo>
                    <a:pt x="533" y="469"/>
                    <a:pt x="532" y="469"/>
                    <a:pt x="532" y="469"/>
                  </a:cubicBezTo>
                  <a:cubicBezTo>
                    <a:pt x="532" y="469"/>
                    <a:pt x="532" y="469"/>
                    <a:pt x="532" y="469"/>
                  </a:cubicBezTo>
                  <a:cubicBezTo>
                    <a:pt x="532" y="469"/>
                    <a:pt x="532" y="469"/>
                    <a:pt x="532" y="469"/>
                  </a:cubicBezTo>
                  <a:cubicBezTo>
                    <a:pt x="532" y="469"/>
                    <a:pt x="532" y="468"/>
                    <a:pt x="532" y="468"/>
                  </a:cubicBezTo>
                  <a:cubicBezTo>
                    <a:pt x="532" y="468"/>
                    <a:pt x="532" y="467"/>
                    <a:pt x="532" y="467"/>
                  </a:cubicBezTo>
                  <a:cubicBezTo>
                    <a:pt x="531" y="467"/>
                    <a:pt x="531" y="466"/>
                    <a:pt x="530" y="466"/>
                  </a:cubicBezTo>
                  <a:cubicBezTo>
                    <a:pt x="530" y="466"/>
                    <a:pt x="530" y="466"/>
                    <a:pt x="530" y="466"/>
                  </a:cubicBezTo>
                  <a:cubicBezTo>
                    <a:pt x="530" y="466"/>
                    <a:pt x="530" y="465"/>
                    <a:pt x="529" y="465"/>
                  </a:cubicBezTo>
                  <a:cubicBezTo>
                    <a:pt x="529" y="465"/>
                    <a:pt x="529" y="465"/>
                    <a:pt x="529" y="466"/>
                  </a:cubicBezTo>
                  <a:cubicBezTo>
                    <a:pt x="529" y="466"/>
                    <a:pt x="529" y="467"/>
                    <a:pt x="528" y="467"/>
                  </a:cubicBezTo>
                  <a:cubicBezTo>
                    <a:pt x="527" y="466"/>
                    <a:pt x="527" y="467"/>
                    <a:pt x="527" y="467"/>
                  </a:cubicBezTo>
                  <a:cubicBezTo>
                    <a:pt x="527" y="468"/>
                    <a:pt x="527" y="468"/>
                    <a:pt x="527" y="468"/>
                  </a:cubicBezTo>
                  <a:cubicBezTo>
                    <a:pt x="527" y="468"/>
                    <a:pt x="527" y="468"/>
                    <a:pt x="527" y="468"/>
                  </a:cubicBezTo>
                  <a:cubicBezTo>
                    <a:pt x="526" y="468"/>
                    <a:pt x="527" y="467"/>
                    <a:pt x="526" y="467"/>
                  </a:cubicBezTo>
                  <a:cubicBezTo>
                    <a:pt x="526" y="467"/>
                    <a:pt x="526" y="467"/>
                    <a:pt x="526" y="467"/>
                  </a:cubicBezTo>
                  <a:cubicBezTo>
                    <a:pt x="525" y="467"/>
                    <a:pt x="525" y="467"/>
                    <a:pt x="525" y="468"/>
                  </a:cubicBezTo>
                  <a:cubicBezTo>
                    <a:pt x="526" y="469"/>
                    <a:pt x="525" y="470"/>
                    <a:pt x="524" y="471"/>
                  </a:cubicBezTo>
                  <a:cubicBezTo>
                    <a:pt x="524" y="471"/>
                    <a:pt x="524" y="471"/>
                    <a:pt x="524" y="471"/>
                  </a:cubicBezTo>
                  <a:cubicBezTo>
                    <a:pt x="524" y="471"/>
                    <a:pt x="525" y="470"/>
                    <a:pt x="525" y="469"/>
                  </a:cubicBezTo>
                  <a:cubicBezTo>
                    <a:pt x="525" y="468"/>
                    <a:pt x="525" y="467"/>
                    <a:pt x="524" y="466"/>
                  </a:cubicBezTo>
                  <a:cubicBezTo>
                    <a:pt x="524" y="466"/>
                    <a:pt x="524" y="467"/>
                    <a:pt x="523" y="467"/>
                  </a:cubicBezTo>
                  <a:cubicBezTo>
                    <a:pt x="523" y="467"/>
                    <a:pt x="523" y="467"/>
                    <a:pt x="523" y="467"/>
                  </a:cubicBezTo>
                  <a:cubicBezTo>
                    <a:pt x="522" y="467"/>
                    <a:pt x="521" y="467"/>
                    <a:pt x="521" y="468"/>
                  </a:cubicBezTo>
                  <a:cubicBezTo>
                    <a:pt x="521" y="469"/>
                    <a:pt x="521" y="470"/>
                    <a:pt x="521" y="471"/>
                  </a:cubicBezTo>
                  <a:cubicBezTo>
                    <a:pt x="520" y="470"/>
                    <a:pt x="521" y="469"/>
                    <a:pt x="521" y="468"/>
                  </a:cubicBezTo>
                  <a:cubicBezTo>
                    <a:pt x="520" y="468"/>
                    <a:pt x="520" y="469"/>
                    <a:pt x="520" y="469"/>
                  </a:cubicBezTo>
                  <a:cubicBezTo>
                    <a:pt x="520" y="468"/>
                    <a:pt x="520" y="467"/>
                    <a:pt x="521" y="467"/>
                  </a:cubicBezTo>
                  <a:cubicBezTo>
                    <a:pt x="522" y="466"/>
                    <a:pt x="522" y="466"/>
                    <a:pt x="522" y="465"/>
                  </a:cubicBezTo>
                  <a:cubicBezTo>
                    <a:pt x="522" y="464"/>
                    <a:pt x="522" y="463"/>
                    <a:pt x="523" y="463"/>
                  </a:cubicBezTo>
                  <a:cubicBezTo>
                    <a:pt x="524" y="463"/>
                    <a:pt x="523" y="462"/>
                    <a:pt x="524" y="461"/>
                  </a:cubicBezTo>
                  <a:cubicBezTo>
                    <a:pt x="524" y="461"/>
                    <a:pt x="523" y="460"/>
                    <a:pt x="523" y="460"/>
                  </a:cubicBezTo>
                  <a:cubicBezTo>
                    <a:pt x="522" y="460"/>
                    <a:pt x="522" y="461"/>
                    <a:pt x="521" y="461"/>
                  </a:cubicBezTo>
                  <a:cubicBezTo>
                    <a:pt x="521" y="461"/>
                    <a:pt x="521" y="462"/>
                    <a:pt x="521" y="462"/>
                  </a:cubicBezTo>
                  <a:cubicBezTo>
                    <a:pt x="521" y="463"/>
                    <a:pt x="521" y="464"/>
                    <a:pt x="520" y="464"/>
                  </a:cubicBezTo>
                  <a:cubicBezTo>
                    <a:pt x="520" y="462"/>
                    <a:pt x="520" y="462"/>
                    <a:pt x="518" y="462"/>
                  </a:cubicBezTo>
                  <a:cubicBezTo>
                    <a:pt x="518" y="462"/>
                    <a:pt x="517" y="462"/>
                    <a:pt x="517" y="462"/>
                  </a:cubicBezTo>
                  <a:cubicBezTo>
                    <a:pt x="517" y="462"/>
                    <a:pt x="517" y="462"/>
                    <a:pt x="517" y="462"/>
                  </a:cubicBezTo>
                  <a:cubicBezTo>
                    <a:pt x="517" y="462"/>
                    <a:pt x="517" y="460"/>
                    <a:pt x="516" y="461"/>
                  </a:cubicBezTo>
                  <a:cubicBezTo>
                    <a:pt x="516" y="461"/>
                    <a:pt x="516" y="461"/>
                    <a:pt x="516" y="461"/>
                  </a:cubicBezTo>
                  <a:cubicBezTo>
                    <a:pt x="516" y="461"/>
                    <a:pt x="515" y="461"/>
                    <a:pt x="515" y="461"/>
                  </a:cubicBezTo>
                  <a:cubicBezTo>
                    <a:pt x="515" y="460"/>
                    <a:pt x="515" y="461"/>
                    <a:pt x="516" y="461"/>
                  </a:cubicBezTo>
                  <a:cubicBezTo>
                    <a:pt x="516" y="460"/>
                    <a:pt x="516" y="460"/>
                    <a:pt x="516" y="460"/>
                  </a:cubicBezTo>
                  <a:cubicBezTo>
                    <a:pt x="516" y="460"/>
                    <a:pt x="516" y="460"/>
                    <a:pt x="516" y="460"/>
                  </a:cubicBezTo>
                  <a:cubicBezTo>
                    <a:pt x="516" y="460"/>
                    <a:pt x="516" y="460"/>
                    <a:pt x="516" y="460"/>
                  </a:cubicBezTo>
                  <a:cubicBezTo>
                    <a:pt x="517" y="459"/>
                    <a:pt x="517" y="458"/>
                    <a:pt x="516" y="458"/>
                  </a:cubicBezTo>
                  <a:cubicBezTo>
                    <a:pt x="516" y="457"/>
                    <a:pt x="516" y="457"/>
                    <a:pt x="516" y="457"/>
                  </a:cubicBezTo>
                  <a:cubicBezTo>
                    <a:pt x="516" y="456"/>
                    <a:pt x="516" y="455"/>
                    <a:pt x="515" y="455"/>
                  </a:cubicBezTo>
                  <a:cubicBezTo>
                    <a:pt x="516" y="454"/>
                    <a:pt x="515" y="453"/>
                    <a:pt x="514" y="453"/>
                  </a:cubicBezTo>
                  <a:cubicBezTo>
                    <a:pt x="514" y="453"/>
                    <a:pt x="514" y="453"/>
                    <a:pt x="513" y="452"/>
                  </a:cubicBezTo>
                  <a:cubicBezTo>
                    <a:pt x="512" y="451"/>
                    <a:pt x="512" y="451"/>
                    <a:pt x="511" y="452"/>
                  </a:cubicBezTo>
                  <a:cubicBezTo>
                    <a:pt x="511" y="452"/>
                    <a:pt x="511" y="452"/>
                    <a:pt x="511" y="452"/>
                  </a:cubicBezTo>
                  <a:cubicBezTo>
                    <a:pt x="510" y="452"/>
                    <a:pt x="510" y="453"/>
                    <a:pt x="510" y="453"/>
                  </a:cubicBezTo>
                  <a:cubicBezTo>
                    <a:pt x="510" y="453"/>
                    <a:pt x="510" y="453"/>
                    <a:pt x="510" y="453"/>
                  </a:cubicBezTo>
                  <a:cubicBezTo>
                    <a:pt x="510" y="453"/>
                    <a:pt x="510" y="453"/>
                    <a:pt x="509" y="453"/>
                  </a:cubicBezTo>
                  <a:cubicBezTo>
                    <a:pt x="509" y="453"/>
                    <a:pt x="509" y="453"/>
                    <a:pt x="509" y="453"/>
                  </a:cubicBezTo>
                  <a:cubicBezTo>
                    <a:pt x="509" y="453"/>
                    <a:pt x="509" y="453"/>
                    <a:pt x="509" y="453"/>
                  </a:cubicBezTo>
                  <a:cubicBezTo>
                    <a:pt x="509" y="453"/>
                    <a:pt x="509" y="454"/>
                    <a:pt x="509" y="454"/>
                  </a:cubicBezTo>
                  <a:cubicBezTo>
                    <a:pt x="508" y="453"/>
                    <a:pt x="509" y="453"/>
                    <a:pt x="509" y="453"/>
                  </a:cubicBezTo>
                  <a:cubicBezTo>
                    <a:pt x="510" y="452"/>
                    <a:pt x="510" y="452"/>
                    <a:pt x="509" y="451"/>
                  </a:cubicBezTo>
                  <a:cubicBezTo>
                    <a:pt x="510" y="451"/>
                    <a:pt x="510" y="450"/>
                    <a:pt x="511" y="449"/>
                  </a:cubicBezTo>
                  <a:cubicBezTo>
                    <a:pt x="512" y="449"/>
                    <a:pt x="512" y="449"/>
                    <a:pt x="511" y="448"/>
                  </a:cubicBezTo>
                  <a:cubicBezTo>
                    <a:pt x="510" y="447"/>
                    <a:pt x="509" y="447"/>
                    <a:pt x="509" y="448"/>
                  </a:cubicBezTo>
                  <a:cubicBezTo>
                    <a:pt x="509" y="449"/>
                    <a:pt x="509" y="449"/>
                    <a:pt x="508" y="449"/>
                  </a:cubicBezTo>
                  <a:cubicBezTo>
                    <a:pt x="508" y="449"/>
                    <a:pt x="508" y="449"/>
                    <a:pt x="508" y="449"/>
                  </a:cubicBezTo>
                  <a:cubicBezTo>
                    <a:pt x="508" y="449"/>
                    <a:pt x="508" y="449"/>
                    <a:pt x="508" y="449"/>
                  </a:cubicBezTo>
                  <a:cubicBezTo>
                    <a:pt x="508" y="450"/>
                    <a:pt x="507" y="450"/>
                    <a:pt x="507" y="450"/>
                  </a:cubicBezTo>
                  <a:cubicBezTo>
                    <a:pt x="507" y="450"/>
                    <a:pt x="507" y="450"/>
                    <a:pt x="507" y="450"/>
                  </a:cubicBezTo>
                  <a:cubicBezTo>
                    <a:pt x="507" y="450"/>
                    <a:pt x="507" y="450"/>
                    <a:pt x="507" y="450"/>
                  </a:cubicBezTo>
                  <a:cubicBezTo>
                    <a:pt x="507" y="449"/>
                    <a:pt x="507" y="448"/>
                    <a:pt x="506" y="448"/>
                  </a:cubicBezTo>
                  <a:cubicBezTo>
                    <a:pt x="505" y="448"/>
                    <a:pt x="505" y="449"/>
                    <a:pt x="505" y="449"/>
                  </a:cubicBezTo>
                  <a:cubicBezTo>
                    <a:pt x="505" y="450"/>
                    <a:pt x="505" y="450"/>
                    <a:pt x="505" y="450"/>
                  </a:cubicBezTo>
                  <a:cubicBezTo>
                    <a:pt x="505" y="450"/>
                    <a:pt x="505" y="450"/>
                    <a:pt x="505" y="450"/>
                  </a:cubicBezTo>
                  <a:cubicBezTo>
                    <a:pt x="504" y="451"/>
                    <a:pt x="504" y="451"/>
                    <a:pt x="504" y="452"/>
                  </a:cubicBezTo>
                  <a:cubicBezTo>
                    <a:pt x="504" y="452"/>
                    <a:pt x="503" y="452"/>
                    <a:pt x="503" y="452"/>
                  </a:cubicBezTo>
                  <a:cubicBezTo>
                    <a:pt x="503" y="452"/>
                    <a:pt x="503" y="452"/>
                    <a:pt x="503" y="452"/>
                  </a:cubicBezTo>
                  <a:cubicBezTo>
                    <a:pt x="504" y="451"/>
                    <a:pt x="504" y="449"/>
                    <a:pt x="503" y="448"/>
                  </a:cubicBezTo>
                  <a:cubicBezTo>
                    <a:pt x="502" y="449"/>
                    <a:pt x="501" y="449"/>
                    <a:pt x="501" y="450"/>
                  </a:cubicBezTo>
                  <a:cubicBezTo>
                    <a:pt x="501" y="450"/>
                    <a:pt x="501" y="449"/>
                    <a:pt x="501" y="449"/>
                  </a:cubicBezTo>
                  <a:cubicBezTo>
                    <a:pt x="501" y="449"/>
                    <a:pt x="501" y="449"/>
                    <a:pt x="501" y="449"/>
                  </a:cubicBezTo>
                  <a:cubicBezTo>
                    <a:pt x="501" y="449"/>
                    <a:pt x="501" y="449"/>
                    <a:pt x="501" y="449"/>
                  </a:cubicBezTo>
                  <a:cubicBezTo>
                    <a:pt x="501" y="448"/>
                    <a:pt x="502" y="448"/>
                    <a:pt x="501" y="447"/>
                  </a:cubicBezTo>
                  <a:cubicBezTo>
                    <a:pt x="501" y="446"/>
                    <a:pt x="501" y="446"/>
                    <a:pt x="500" y="445"/>
                  </a:cubicBezTo>
                  <a:cubicBezTo>
                    <a:pt x="499" y="445"/>
                    <a:pt x="499" y="446"/>
                    <a:pt x="498" y="446"/>
                  </a:cubicBezTo>
                  <a:cubicBezTo>
                    <a:pt x="498" y="446"/>
                    <a:pt x="498" y="446"/>
                    <a:pt x="498" y="446"/>
                  </a:cubicBezTo>
                  <a:cubicBezTo>
                    <a:pt x="498" y="446"/>
                    <a:pt x="498" y="446"/>
                    <a:pt x="497" y="446"/>
                  </a:cubicBezTo>
                  <a:cubicBezTo>
                    <a:pt x="497" y="446"/>
                    <a:pt x="497" y="446"/>
                    <a:pt x="497" y="446"/>
                  </a:cubicBezTo>
                  <a:cubicBezTo>
                    <a:pt x="497" y="446"/>
                    <a:pt x="497" y="446"/>
                    <a:pt x="497" y="446"/>
                  </a:cubicBezTo>
                  <a:cubicBezTo>
                    <a:pt x="497" y="446"/>
                    <a:pt x="497" y="446"/>
                    <a:pt x="497" y="445"/>
                  </a:cubicBezTo>
                  <a:cubicBezTo>
                    <a:pt x="498" y="445"/>
                    <a:pt x="498" y="444"/>
                    <a:pt x="497" y="444"/>
                  </a:cubicBezTo>
                  <a:cubicBezTo>
                    <a:pt x="496" y="443"/>
                    <a:pt x="495" y="443"/>
                    <a:pt x="495" y="445"/>
                  </a:cubicBezTo>
                  <a:cubicBezTo>
                    <a:pt x="495" y="445"/>
                    <a:pt x="495" y="445"/>
                    <a:pt x="495" y="445"/>
                  </a:cubicBezTo>
                  <a:cubicBezTo>
                    <a:pt x="494" y="444"/>
                    <a:pt x="494" y="444"/>
                    <a:pt x="494" y="444"/>
                  </a:cubicBezTo>
                  <a:cubicBezTo>
                    <a:pt x="494" y="444"/>
                    <a:pt x="494" y="444"/>
                    <a:pt x="494" y="444"/>
                  </a:cubicBezTo>
                  <a:cubicBezTo>
                    <a:pt x="495" y="443"/>
                    <a:pt x="495" y="443"/>
                    <a:pt x="495" y="442"/>
                  </a:cubicBezTo>
                  <a:cubicBezTo>
                    <a:pt x="496" y="442"/>
                    <a:pt x="495" y="442"/>
                    <a:pt x="495" y="442"/>
                  </a:cubicBezTo>
                  <a:cubicBezTo>
                    <a:pt x="495" y="442"/>
                    <a:pt x="495" y="442"/>
                    <a:pt x="495" y="442"/>
                  </a:cubicBezTo>
                  <a:cubicBezTo>
                    <a:pt x="495" y="442"/>
                    <a:pt x="495" y="442"/>
                    <a:pt x="495" y="442"/>
                  </a:cubicBezTo>
                  <a:cubicBezTo>
                    <a:pt x="494" y="441"/>
                    <a:pt x="494" y="442"/>
                    <a:pt x="493" y="442"/>
                  </a:cubicBezTo>
                  <a:cubicBezTo>
                    <a:pt x="493" y="442"/>
                    <a:pt x="493" y="442"/>
                    <a:pt x="493" y="442"/>
                  </a:cubicBezTo>
                  <a:cubicBezTo>
                    <a:pt x="493" y="443"/>
                    <a:pt x="493" y="443"/>
                    <a:pt x="493" y="443"/>
                  </a:cubicBezTo>
                  <a:cubicBezTo>
                    <a:pt x="492" y="442"/>
                    <a:pt x="492" y="442"/>
                    <a:pt x="491" y="443"/>
                  </a:cubicBezTo>
                  <a:cubicBezTo>
                    <a:pt x="491" y="443"/>
                    <a:pt x="491" y="443"/>
                    <a:pt x="491" y="443"/>
                  </a:cubicBezTo>
                  <a:cubicBezTo>
                    <a:pt x="491" y="443"/>
                    <a:pt x="491" y="443"/>
                    <a:pt x="491" y="443"/>
                  </a:cubicBezTo>
                  <a:cubicBezTo>
                    <a:pt x="491" y="443"/>
                    <a:pt x="491" y="443"/>
                    <a:pt x="491" y="443"/>
                  </a:cubicBezTo>
                  <a:cubicBezTo>
                    <a:pt x="491" y="443"/>
                    <a:pt x="491" y="443"/>
                    <a:pt x="491" y="443"/>
                  </a:cubicBezTo>
                  <a:cubicBezTo>
                    <a:pt x="491" y="442"/>
                    <a:pt x="492" y="442"/>
                    <a:pt x="493" y="442"/>
                  </a:cubicBezTo>
                  <a:cubicBezTo>
                    <a:pt x="493" y="441"/>
                    <a:pt x="494" y="441"/>
                    <a:pt x="494" y="441"/>
                  </a:cubicBezTo>
                  <a:cubicBezTo>
                    <a:pt x="495" y="441"/>
                    <a:pt x="496" y="441"/>
                    <a:pt x="497" y="441"/>
                  </a:cubicBezTo>
                  <a:cubicBezTo>
                    <a:pt x="497" y="441"/>
                    <a:pt x="498" y="441"/>
                    <a:pt x="498" y="440"/>
                  </a:cubicBezTo>
                  <a:cubicBezTo>
                    <a:pt x="497" y="440"/>
                    <a:pt x="496" y="439"/>
                    <a:pt x="496" y="440"/>
                  </a:cubicBezTo>
                  <a:cubicBezTo>
                    <a:pt x="494" y="442"/>
                    <a:pt x="495" y="439"/>
                    <a:pt x="494" y="439"/>
                  </a:cubicBezTo>
                  <a:cubicBezTo>
                    <a:pt x="494" y="439"/>
                    <a:pt x="493" y="439"/>
                    <a:pt x="493" y="439"/>
                  </a:cubicBezTo>
                  <a:cubicBezTo>
                    <a:pt x="493" y="440"/>
                    <a:pt x="492" y="440"/>
                    <a:pt x="492" y="440"/>
                  </a:cubicBezTo>
                  <a:cubicBezTo>
                    <a:pt x="492" y="440"/>
                    <a:pt x="492" y="440"/>
                    <a:pt x="492" y="440"/>
                  </a:cubicBezTo>
                  <a:cubicBezTo>
                    <a:pt x="492" y="440"/>
                    <a:pt x="492" y="440"/>
                    <a:pt x="492" y="440"/>
                  </a:cubicBezTo>
                  <a:cubicBezTo>
                    <a:pt x="492" y="439"/>
                    <a:pt x="492" y="439"/>
                    <a:pt x="492" y="439"/>
                  </a:cubicBezTo>
                  <a:cubicBezTo>
                    <a:pt x="493" y="439"/>
                    <a:pt x="493" y="439"/>
                    <a:pt x="493" y="438"/>
                  </a:cubicBezTo>
                  <a:cubicBezTo>
                    <a:pt x="493" y="438"/>
                    <a:pt x="492" y="438"/>
                    <a:pt x="492" y="438"/>
                  </a:cubicBezTo>
                  <a:cubicBezTo>
                    <a:pt x="491" y="438"/>
                    <a:pt x="491" y="439"/>
                    <a:pt x="490" y="438"/>
                  </a:cubicBezTo>
                  <a:cubicBezTo>
                    <a:pt x="490" y="438"/>
                    <a:pt x="489" y="438"/>
                    <a:pt x="489" y="438"/>
                  </a:cubicBezTo>
                  <a:cubicBezTo>
                    <a:pt x="489" y="438"/>
                    <a:pt x="489" y="438"/>
                    <a:pt x="489" y="438"/>
                  </a:cubicBezTo>
                  <a:cubicBezTo>
                    <a:pt x="489" y="438"/>
                    <a:pt x="489" y="438"/>
                    <a:pt x="489" y="438"/>
                  </a:cubicBezTo>
                  <a:cubicBezTo>
                    <a:pt x="489" y="438"/>
                    <a:pt x="488" y="438"/>
                    <a:pt x="488" y="438"/>
                  </a:cubicBezTo>
                  <a:cubicBezTo>
                    <a:pt x="487" y="437"/>
                    <a:pt x="486" y="438"/>
                    <a:pt x="485" y="438"/>
                  </a:cubicBezTo>
                  <a:cubicBezTo>
                    <a:pt x="486" y="437"/>
                    <a:pt x="486" y="438"/>
                    <a:pt x="486" y="437"/>
                  </a:cubicBezTo>
                  <a:cubicBezTo>
                    <a:pt x="486" y="436"/>
                    <a:pt x="485" y="436"/>
                    <a:pt x="485" y="437"/>
                  </a:cubicBezTo>
                  <a:cubicBezTo>
                    <a:pt x="485" y="437"/>
                    <a:pt x="485" y="437"/>
                    <a:pt x="484" y="437"/>
                  </a:cubicBezTo>
                  <a:cubicBezTo>
                    <a:pt x="484" y="437"/>
                    <a:pt x="485" y="436"/>
                    <a:pt x="485" y="436"/>
                  </a:cubicBezTo>
                  <a:cubicBezTo>
                    <a:pt x="485" y="436"/>
                    <a:pt x="486" y="436"/>
                    <a:pt x="486" y="436"/>
                  </a:cubicBezTo>
                  <a:cubicBezTo>
                    <a:pt x="487" y="437"/>
                    <a:pt x="488" y="436"/>
                    <a:pt x="489" y="436"/>
                  </a:cubicBezTo>
                  <a:cubicBezTo>
                    <a:pt x="488" y="434"/>
                    <a:pt x="486" y="435"/>
                    <a:pt x="485" y="435"/>
                  </a:cubicBezTo>
                  <a:cubicBezTo>
                    <a:pt x="485" y="435"/>
                    <a:pt x="485" y="435"/>
                    <a:pt x="485" y="435"/>
                  </a:cubicBezTo>
                  <a:cubicBezTo>
                    <a:pt x="485" y="434"/>
                    <a:pt x="485" y="434"/>
                    <a:pt x="485" y="434"/>
                  </a:cubicBezTo>
                  <a:cubicBezTo>
                    <a:pt x="485" y="434"/>
                    <a:pt x="485" y="434"/>
                    <a:pt x="485" y="434"/>
                  </a:cubicBezTo>
                  <a:cubicBezTo>
                    <a:pt x="485" y="434"/>
                    <a:pt x="484" y="434"/>
                    <a:pt x="484" y="434"/>
                  </a:cubicBezTo>
                  <a:cubicBezTo>
                    <a:pt x="484" y="433"/>
                    <a:pt x="485" y="434"/>
                    <a:pt x="485" y="434"/>
                  </a:cubicBezTo>
                  <a:cubicBezTo>
                    <a:pt x="485" y="434"/>
                    <a:pt x="485" y="434"/>
                    <a:pt x="485" y="434"/>
                  </a:cubicBezTo>
                  <a:cubicBezTo>
                    <a:pt x="485" y="434"/>
                    <a:pt x="485" y="434"/>
                    <a:pt x="485" y="434"/>
                  </a:cubicBezTo>
                  <a:cubicBezTo>
                    <a:pt x="486" y="434"/>
                    <a:pt x="486" y="433"/>
                    <a:pt x="486" y="433"/>
                  </a:cubicBezTo>
                  <a:cubicBezTo>
                    <a:pt x="488" y="433"/>
                    <a:pt x="489" y="433"/>
                    <a:pt x="490" y="434"/>
                  </a:cubicBezTo>
                  <a:cubicBezTo>
                    <a:pt x="490" y="434"/>
                    <a:pt x="491" y="434"/>
                    <a:pt x="491" y="434"/>
                  </a:cubicBezTo>
                  <a:cubicBezTo>
                    <a:pt x="489" y="433"/>
                    <a:pt x="488" y="432"/>
                    <a:pt x="487" y="432"/>
                  </a:cubicBezTo>
                  <a:cubicBezTo>
                    <a:pt x="487" y="431"/>
                    <a:pt x="488" y="432"/>
                    <a:pt x="488" y="432"/>
                  </a:cubicBezTo>
                  <a:cubicBezTo>
                    <a:pt x="489" y="432"/>
                    <a:pt x="489" y="432"/>
                    <a:pt x="490" y="432"/>
                  </a:cubicBezTo>
                  <a:cubicBezTo>
                    <a:pt x="490" y="431"/>
                    <a:pt x="489" y="431"/>
                    <a:pt x="489" y="431"/>
                  </a:cubicBezTo>
                  <a:cubicBezTo>
                    <a:pt x="489" y="430"/>
                    <a:pt x="490" y="430"/>
                    <a:pt x="490" y="430"/>
                  </a:cubicBezTo>
                  <a:cubicBezTo>
                    <a:pt x="490" y="430"/>
                    <a:pt x="490" y="430"/>
                    <a:pt x="490" y="430"/>
                  </a:cubicBezTo>
                  <a:cubicBezTo>
                    <a:pt x="490" y="430"/>
                    <a:pt x="490" y="430"/>
                    <a:pt x="490" y="430"/>
                  </a:cubicBezTo>
                  <a:cubicBezTo>
                    <a:pt x="490" y="430"/>
                    <a:pt x="491" y="430"/>
                    <a:pt x="491" y="429"/>
                  </a:cubicBezTo>
                  <a:cubicBezTo>
                    <a:pt x="490" y="428"/>
                    <a:pt x="489" y="427"/>
                    <a:pt x="488" y="427"/>
                  </a:cubicBezTo>
                  <a:cubicBezTo>
                    <a:pt x="487" y="427"/>
                    <a:pt x="487" y="427"/>
                    <a:pt x="487" y="426"/>
                  </a:cubicBezTo>
                  <a:cubicBezTo>
                    <a:pt x="486" y="426"/>
                    <a:pt x="486" y="426"/>
                    <a:pt x="486" y="426"/>
                  </a:cubicBezTo>
                  <a:cubicBezTo>
                    <a:pt x="486" y="426"/>
                    <a:pt x="486" y="426"/>
                    <a:pt x="486" y="426"/>
                  </a:cubicBezTo>
                  <a:cubicBezTo>
                    <a:pt x="486" y="426"/>
                    <a:pt x="486" y="426"/>
                    <a:pt x="486" y="426"/>
                  </a:cubicBezTo>
                  <a:cubicBezTo>
                    <a:pt x="486" y="426"/>
                    <a:pt x="486" y="426"/>
                    <a:pt x="486" y="426"/>
                  </a:cubicBezTo>
                  <a:cubicBezTo>
                    <a:pt x="486" y="426"/>
                    <a:pt x="487" y="426"/>
                    <a:pt x="487" y="426"/>
                  </a:cubicBezTo>
                  <a:cubicBezTo>
                    <a:pt x="487" y="426"/>
                    <a:pt x="487" y="426"/>
                    <a:pt x="487" y="426"/>
                  </a:cubicBezTo>
                  <a:cubicBezTo>
                    <a:pt x="487" y="426"/>
                    <a:pt x="487" y="426"/>
                    <a:pt x="487" y="426"/>
                  </a:cubicBezTo>
                  <a:cubicBezTo>
                    <a:pt x="488" y="425"/>
                    <a:pt x="489" y="426"/>
                    <a:pt x="489" y="425"/>
                  </a:cubicBezTo>
                  <a:cubicBezTo>
                    <a:pt x="489" y="425"/>
                    <a:pt x="489" y="425"/>
                    <a:pt x="490" y="425"/>
                  </a:cubicBezTo>
                  <a:cubicBezTo>
                    <a:pt x="490" y="425"/>
                    <a:pt x="490" y="425"/>
                    <a:pt x="490" y="425"/>
                  </a:cubicBezTo>
                  <a:cubicBezTo>
                    <a:pt x="490" y="425"/>
                    <a:pt x="490" y="425"/>
                    <a:pt x="490" y="425"/>
                  </a:cubicBezTo>
                  <a:cubicBezTo>
                    <a:pt x="490" y="425"/>
                    <a:pt x="490" y="425"/>
                    <a:pt x="491" y="426"/>
                  </a:cubicBezTo>
                  <a:cubicBezTo>
                    <a:pt x="492" y="426"/>
                    <a:pt x="493" y="427"/>
                    <a:pt x="494" y="426"/>
                  </a:cubicBezTo>
                  <a:cubicBezTo>
                    <a:pt x="495" y="426"/>
                    <a:pt x="496" y="426"/>
                    <a:pt x="497" y="427"/>
                  </a:cubicBezTo>
                  <a:cubicBezTo>
                    <a:pt x="498" y="427"/>
                    <a:pt x="498" y="427"/>
                    <a:pt x="499" y="426"/>
                  </a:cubicBezTo>
                  <a:cubicBezTo>
                    <a:pt x="499" y="425"/>
                    <a:pt x="499" y="425"/>
                    <a:pt x="498" y="424"/>
                  </a:cubicBezTo>
                  <a:cubicBezTo>
                    <a:pt x="497" y="422"/>
                    <a:pt x="495" y="420"/>
                    <a:pt x="492" y="421"/>
                  </a:cubicBezTo>
                  <a:cubicBezTo>
                    <a:pt x="490" y="421"/>
                    <a:pt x="489" y="420"/>
                    <a:pt x="487" y="419"/>
                  </a:cubicBezTo>
                  <a:cubicBezTo>
                    <a:pt x="486" y="418"/>
                    <a:pt x="485" y="418"/>
                    <a:pt x="484" y="419"/>
                  </a:cubicBezTo>
                  <a:cubicBezTo>
                    <a:pt x="482" y="420"/>
                    <a:pt x="481" y="421"/>
                    <a:pt x="479" y="420"/>
                  </a:cubicBezTo>
                  <a:cubicBezTo>
                    <a:pt x="479" y="420"/>
                    <a:pt x="479" y="420"/>
                    <a:pt x="479" y="420"/>
                  </a:cubicBezTo>
                  <a:cubicBezTo>
                    <a:pt x="480" y="419"/>
                    <a:pt x="480" y="419"/>
                    <a:pt x="480" y="419"/>
                  </a:cubicBezTo>
                  <a:cubicBezTo>
                    <a:pt x="480" y="419"/>
                    <a:pt x="480" y="419"/>
                    <a:pt x="480" y="419"/>
                  </a:cubicBezTo>
                  <a:cubicBezTo>
                    <a:pt x="480" y="419"/>
                    <a:pt x="480" y="419"/>
                    <a:pt x="480" y="419"/>
                  </a:cubicBezTo>
                  <a:cubicBezTo>
                    <a:pt x="482" y="420"/>
                    <a:pt x="483" y="419"/>
                    <a:pt x="484" y="418"/>
                  </a:cubicBezTo>
                  <a:cubicBezTo>
                    <a:pt x="484" y="418"/>
                    <a:pt x="485" y="417"/>
                    <a:pt x="486" y="417"/>
                  </a:cubicBezTo>
                  <a:cubicBezTo>
                    <a:pt x="487" y="418"/>
                    <a:pt x="488" y="417"/>
                    <a:pt x="489" y="416"/>
                  </a:cubicBezTo>
                  <a:cubicBezTo>
                    <a:pt x="490" y="415"/>
                    <a:pt x="491" y="414"/>
                    <a:pt x="492" y="415"/>
                  </a:cubicBezTo>
                  <a:cubicBezTo>
                    <a:pt x="493" y="416"/>
                    <a:pt x="494" y="416"/>
                    <a:pt x="495" y="416"/>
                  </a:cubicBezTo>
                  <a:cubicBezTo>
                    <a:pt x="495" y="416"/>
                    <a:pt x="496" y="416"/>
                    <a:pt x="495" y="415"/>
                  </a:cubicBezTo>
                  <a:cubicBezTo>
                    <a:pt x="495" y="414"/>
                    <a:pt x="495" y="412"/>
                    <a:pt x="495" y="411"/>
                  </a:cubicBezTo>
                  <a:cubicBezTo>
                    <a:pt x="494" y="409"/>
                    <a:pt x="492" y="407"/>
                    <a:pt x="491" y="406"/>
                  </a:cubicBezTo>
                  <a:cubicBezTo>
                    <a:pt x="490" y="404"/>
                    <a:pt x="489" y="404"/>
                    <a:pt x="488" y="406"/>
                  </a:cubicBezTo>
                  <a:cubicBezTo>
                    <a:pt x="488" y="406"/>
                    <a:pt x="487" y="407"/>
                    <a:pt x="488" y="408"/>
                  </a:cubicBezTo>
                  <a:cubicBezTo>
                    <a:pt x="489" y="408"/>
                    <a:pt x="488" y="409"/>
                    <a:pt x="488" y="409"/>
                  </a:cubicBezTo>
                  <a:cubicBezTo>
                    <a:pt x="487" y="409"/>
                    <a:pt x="487" y="409"/>
                    <a:pt x="486" y="410"/>
                  </a:cubicBezTo>
                  <a:cubicBezTo>
                    <a:pt x="486" y="411"/>
                    <a:pt x="485" y="412"/>
                    <a:pt x="483" y="412"/>
                  </a:cubicBezTo>
                  <a:cubicBezTo>
                    <a:pt x="483" y="412"/>
                    <a:pt x="483" y="412"/>
                    <a:pt x="483" y="412"/>
                  </a:cubicBezTo>
                  <a:cubicBezTo>
                    <a:pt x="482" y="412"/>
                    <a:pt x="482" y="413"/>
                    <a:pt x="481" y="414"/>
                  </a:cubicBezTo>
                  <a:cubicBezTo>
                    <a:pt x="481" y="415"/>
                    <a:pt x="480" y="415"/>
                    <a:pt x="479" y="414"/>
                  </a:cubicBezTo>
                  <a:cubicBezTo>
                    <a:pt x="479" y="414"/>
                    <a:pt x="478" y="414"/>
                    <a:pt x="478" y="415"/>
                  </a:cubicBezTo>
                  <a:cubicBezTo>
                    <a:pt x="478" y="415"/>
                    <a:pt x="478" y="415"/>
                    <a:pt x="478" y="415"/>
                  </a:cubicBezTo>
                  <a:cubicBezTo>
                    <a:pt x="477" y="416"/>
                    <a:pt x="477" y="417"/>
                    <a:pt x="476" y="418"/>
                  </a:cubicBezTo>
                  <a:cubicBezTo>
                    <a:pt x="476" y="418"/>
                    <a:pt x="476" y="418"/>
                    <a:pt x="476" y="418"/>
                  </a:cubicBezTo>
                  <a:cubicBezTo>
                    <a:pt x="477" y="416"/>
                    <a:pt x="477" y="415"/>
                    <a:pt x="478" y="413"/>
                  </a:cubicBezTo>
                  <a:cubicBezTo>
                    <a:pt x="478" y="413"/>
                    <a:pt x="478" y="413"/>
                    <a:pt x="478" y="413"/>
                  </a:cubicBezTo>
                  <a:cubicBezTo>
                    <a:pt x="479" y="413"/>
                    <a:pt x="479" y="413"/>
                    <a:pt x="479" y="413"/>
                  </a:cubicBezTo>
                  <a:cubicBezTo>
                    <a:pt x="479" y="413"/>
                    <a:pt x="479" y="413"/>
                    <a:pt x="479" y="413"/>
                  </a:cubicBezTo>
                  <a:cubicBezTo>
                    <a:pt x="480" y="414"/>
                    <a:pt x="480" y="414"/>
                    <a:pt x="480" y="413"/>
                  </a:cubicBezTo>
                  <a:cubicBezTo>
                    <a:pt x="481" y="412"/>
                    <a:pt x="482" y="411"/>
                    <a:pt x="484" y="410"/>
                  </a:cubicBezTo>
                  <a:cubicBezTo>
                    <a:pt x="484" y="410"/>
                    <a:pt x="485" y="409"/>
                    <a:pt x="484" y="409"/>
                  </a:cubicBezTo>
                  <a:cubicBezTo>
                    <a:pt x="484" y="409"/>
                    <a:pt x="484" y="409"/>
                    <a:pt x="484" y="409"/>
                  </a:cubicBezTo>
                  <a:cubicBezTo>
                    <a:pt x="484" y="409"/>
                    <a:pt x="484" y="409"/>
                    <a:pt x="484" y="409"/>
                  </a:cubicBezTo>
                  <a:cubicBezTo>
                    <a:pt x="485" y="409"/>
                    <a:pt x="485" y="408"/>
                    <a:pt x="485" y="408"/>
                  </a:cubicBezTo>
                  <a:cubicBezTo>
                    <a:pt x="485" y="408"/>
                    <a:pt x="486" y="407"/>
                    <a:pt x="485" y="407"/>
                  </a:cubicBezTo>
                  <a:cubicBezTo>
                    <a:pt x="485" y="406"/>
                    <a:pt x="484" y="406"/>
                    <a:pt x="484" y="406"/>
                  </a:cubicBezTo>
                  <a:cubicBezTo>
                    <a:pt x="483" y="407"/>
                    <a:pt x="482" y="407"/>
                    <a:pt x="481" y="407"/>
                  </a:cubicBezTo>
                  <a:cubicBezTo>
                    <a:pt x="480" y="407"/>
                    <a:pt x="479" y="407"/>
                    <a:pt x="478" y="408"/>
                  </a:cubicBezTo>
                  <a:cubicBezTo>
                    <a:pt x="478" y="408"/>
                    <a:pt x="478" y="408"/>
                    <a:pt x="478" y="408"/>
                  </a:cubicBezTo>
                  <a:cubicBezTo>
                    <a:pt x="478" y="409"/>
                    <a:pt x="478" y="409"/>
                    <a:pt x="478" y="410"/>
                  </a:cubicBezTo>
                  <a:cubicBezTo>
                    <a:pt x="478" y="411"/>
                    <a:pt x="478" y="411"/>
                    <a:pt x="477" y="411"/>
                  </a:cubicBezTo>
                  <a:cubicBezTo>
                    <a:pt x="476" y="411"/>
                    <a:pt x="476" y="412"/>
                    <a:pt x="475" y="413"/>
                  </a:cubicBezTo>
                  <a:cubicBezTo>
                    <a:pt x="475" y="413"/>
                    <a:pt x="475" y="413"/>
                    <a:pt x="475" y="413"/>
                  </a:cubicBezTo>
                  <a:cubicBezTo>
                    <a:pt x="475" y="413"/>
                    <a:pt x="474" y="413"/>
                    <a:pt x="474" y="414"/>
                  </a:cubicBezTo>
                  <a:cubicBezTo>
                    <a:pt x="474" y="414"/>
                    <a:pt x="474" y="414"/>
                    <a:pt x="474" y="414"/>
                  </a:cubicBezTo>
                  <a:cubicBezTo>
                    <a:pt x="474" y="414"/>
                    <a:pt x="474" y="414"/>
                    <a:pt x="474" y="414"/>
                  </a:cubicBezTo>
                  <a:cubicBezTo>
                    <a:pt x="474" y="413"/>
                    <a:pt x="474" y="413"/>
                    <a:pt x="474" y="413"/>
                  </a:cubicBezTo>
                  <a:cubicBezTo>
                    <a:pt x="475" y="412"/>
                    <a:pt x="475" y="410"/>
                    <a:pt x="477" y="411"/>
                  </a:cubicBezTo>
                  <a:cubicBezTo>
                    <a:pt x="477" y="411"/>
                    <a:pt x="477" y="410"/>
                    <a:pt x="477" y="410"/>
                  </a:cubicBezTo>
                  <a:cubicBezTo>
                    <a:pt x="477" y="410"/>
                    <a:pt x="477" y="409"/>
                    <a:pt x="476" y="409"/>
                  </a:cubicBezTo>
                  <a:cubicBezTo>
                    <a:pt x="476" y="409"/>
                    <a:pt x="478" y="409"/>
                    <a:pt x="477" y="407"/>
                  </a:cubicBezTo>
                  <a:cubicBezTo>
                    <a:pt x="478" y="407"/>
                    <a:pt x="479" y="406"/>
                    <a:pt x="480" y="406"/>
                  </a:cubicBezTo>
                  <a:cubicBezTo>
                    <a:pt x="480" y="406"/>
                    <a:pt x="480" y="406"/>
                    <a:pt x="480" y="406"/>
                  </a:cubicBezTo>
                  <a:cubicBezTo>
                    <a:pt x="481" y="405"/>
                    <a:pt x="482" y="405"/>
                    <a:pt x="482" y="405"/>
                  </a:cubicBezTo>
                  <a:cubicBezTo>
                    <a:pt x="484" y="405"/>
                    <a:pt x="486" y="404"/>
                    <a:pt x="486" y="402"/>
                  </a:cubicBezTo>
                  <a:cubicBezTo>
                    <a:pt x="486" y="402"/>
                    <a:pt x="486" y="402"/>
                    <a:pt x="486" y="402"/>
                  </a:cubicBezTo>
                  <a:cubicBezTo>
                    <a:pt x="486" y="402"/>
                    <a:pt x="486" y="402"/>
                    <a:pt x="486" y="402"/>
                  </a:cubicBezTo>
                  <a:cubicBezTo>
                    <a:pt x="486" y="403"/>
                    <a:pt x="486" y="403"/>
                    <a:pt x="487" y="403"/>
                  </a:cubicBezTo>
                  <a:cubicBezTo>
                    <a:pt x="488" y="401"/>
                    <a:pt x="488" y="399"/>
                    <a:pt x="486" y="398"/>
                  </a:cubicBezTo>
                  <a:cubicBezTo>
                    <a:pt x="484" y="397"/>
                    <a:pt x="483" y="397"/>
                    <a:pt x="482" y="395"/>
                  </a:cubicBezTo>
                  <a:cubicBezTo>
                    <a:pt x="481" y="395"/>
                    <a:pt x="480" y="395"/>
                    <a:pt x="479" y="395"/>
                  </a:cubicBezTo>
                  <a:cubicBezTo>
                    <a:pt x="479" y="397"/>
                    <a:pt x="477" y="397"/>
                    <a:pt x="476" y="398"/>
                  </a:cubicBezTo>
                  <a:cubicBezTo>
                    <a:pt x="476" y="398"/>
                    <a:pt x="476" y="398"/>
                    <a:pt x="476" y="398"/>
                  </a:cubicBezTo>
                  <a:cubicBezTo>
                    <a:pt x="476" y="398"/>
                    <a:pt x="476" y="398"/>
                    <a:pt x="476" y="398"/>
                  </a:cubicBezTo>
                  <a:cubicBezTo>
                    <a:pt x="476" y="398"/>
                    <a:pt x="476" y="398"/>
                    <a:pt x="476" y="398"/>
                  </a:cubicBezTo>
                  <a:cubicBezTo>
                    <a:pt x="476" y="398"/>
                    <a:pt x="476" y="398"/>
                    <a:pt x="476" y="398"/>
                  </a:cubicBezTo>
                  <a:cubicBezTo>
                    <a:pt x="475" y="398"/>
                    <a:pt x="475" y="398"/>
                    <a:pt x="474" y="398"/>
                  </a:cubicBezTo>
                  <a:cubicBezTo>
                    <a:pt x="474" y="398"/>
                    <a:pt x="474" y="398"/>
                    <a:pt x="474" y="398"/>
                  </a:cubicBezTo>
                  <a:cubicBezTo>
                    <a:pt x="474" y="398"/>
                    <a:pt x="474" y="398"/>
                    <a:pt x="474" y="398"/>
                  </a:cubicBezTo>
                  <a:cubicBezTo>
                    <a:pt x="473" y="399"/>
                    <a:pt x="474" y="399"/>
                    <a:pt x="474" y="400"/>
                  </a:cubicBezTo>
                  <a:cubicBezTo>
                    <a:pt x="474" y="400"/>
                    <a:pt x="474" y="400"/>
                    <a:pt x="474" y="400"/>
                  </a:cubicBezTo>
                  <a:cubicBezTo>
                    <a:pt x="474" y="400"/>
                    <a:pt x="474" y="400"/>
                    <a:pt x="474" y="400"/>
                  </a:cubicBezTo>
                  <a:cubicBezTo>
                    <a:pt x="474" y="400"/>
                    <a:pt x="474" y="400"/>
                    <a:pt x="474" y="400"/>
                  </a:cubicBezTo>
                  <a:cubicBezTo>
                    <a:pt x="474" y="401"/>
                    <a:pt x="474" y="401"/>
                    <a:pt x="473" y="401"/>
                  </a:cubicBezTo>
                  <a:cubicBezTo>
                    <a:pt x="473" y="401"/>
                    <a:pt x="473" y="401"/>
                    <a:pt x="473" y="401"/>
                  </a:cubicBezTo>
                  <a:cubicBezTo>
                    <a:pt x="474" y="400"/>
                    <a:pt x="473" y="400"/>
                    <a:pt x="473" y="399"/>
                  </a:cubicBezTo>
                  <a:cubicBezTo>
                    <a:pt x="473" y="399"/>
                    <a:pt x="473" y="398"/>
                    <a:pt x="474" y="398"/>
                  </a:cubicBezTo>
                  <a:cubicBezTo>
                    <a:pt x="476" y="397"/>
                    <a:pt x="477" y="396"/>
                    <a:pt x="477" y="394"/>
                  </a:cubicBezTo>
                  <a:cubicBezTo>
                    <a:pt x="478" y="394"/>
                    <a:pt x="478" y="394"/>
                    <a:pt x="478" y="393"/>
                  </a:cubicBezTo>
                  <a:cubicBezTo>
                    <a:pt x="477" y="393"/>
                    <a:pt x="476" y="393"/>
                    <a:pt x="476" y="394"/>
                  </a:cubicBezTo>
                  <a:cubicBezTo>
                    <a:pt x="476" y="394"/>
                    <a:pt x="476" y="394"/>
                    <a:pt x="476" y="394"/>
                  </a:cubicBezTo>
                  <a:cubicBezTo>
                    <a:pt x="476" y="394"/>
                    <a:pt x="475" y="394"/>
                    <a:pt x="474" y="395"/>
                  </a:cubicBezTo>
                  <a:cubicBezTo>
                    <a:pt x="473" y="395"/>
                    <a:pt x="471" y="397"/>
                    <a:pt x="470" y="398"/>
                  </a:cubicBezTo>
                  <a:cubicBezTo>
                    <a:pt x="469" y="400"/>
                    <a:pt x="468" y="402"/>
                    <a:pt x="469" y="404"/>
                  </a:cubicBezTo>
                  <a:cubicBezTo>
                    <a:pt x="468" y="404"/>
                    <a:pt x="468" y="404"/>
                    <a:pt x="468" y="404"/>
                  </a:cubicBezTo>
                  <a:cubicBezTo>
                    <a:pt x="468" y="404"/>
                    <a:pt x="468" y="404"/>
                    <a:pt x="468" y="404"/>
                  </a:cubicBezTo>
                  <a:cubicBezTo>
                    <a:pt x="468" y="404"/>
                    <a:pt x="468" y="404"/>
                    <a:pt x="468" y="404"/>
                  </a:cubicBezTo>
                  <a:cubicBezTo>
                    <a:pt x="468" y="405"/>
                    <a:pt x="468" y="405"/>
                    <a:pt x="468" y="405"/>
                  </a:cubicBezTo>
                  <a:cubicBezTo>
                    <a:pt x="468" y="405"/>
                    <a:pt x="468" y="405"/>
                    <a:pt x="468" y="405"/>
                  </a:cubicBezTo>
                  <a:cubicBezTo>
                    <a:pt x="468" y="405"/>
                    <a:pt x="468" y="405"/>
                    <a:pt x="468" y="405"/>
                  </a:cubicBezTo>
                  <a:cubicBezTo>
                    <a:pt x="467" y="405"/>
                    <a:pt x="467" y="405"/>
                    <a:pt x="467" y="404"/>
                  </a:cubicBezTo>
                  <a:cubicBezTo>
                    <a:pt x="467" y="404"/>
                    <a:pt x="467" y="404"/>
                    <a:pt x="467" y="404"/>
                  </a:cubicBezTo>
                  <a:cubicBezTo>
                    <a:pt x="468" y="403"/>
                    <a:pt x="468" y="402"/>
                    <a:pt x="468" y="401"/>
                  </a:cubicBezTo>
                  <a:cubicBezTo>
                    <a:pt x="469" y="400"/>
                    <a:pt x="468" y="399"/>
                    <a:pt x="467" y="399"/>
                  </a:cubicBezTo>
                  <a:cubicBezTo>
                    <a:pt x="467" y="399"/>
                    <a:pt x="467" y="399"/>
                    <a:pt x="467" y="399"/>
                  </a:cubicBezTo>
                  <a:cubicBezTo>
                    <a:pt x="466" y="399"/>
                    <a:pt x="466" y="400"/>
                    <a:pt x="466" y="400"/>
                  </a:cubicBezTo>
                  <a:cubicBezTo>
                    <a:pt x="466" y="400"/>
                    <a:pt x="466" y="400"/>
                    <a:pt x="466" y="400"/>
                  </a:cubicBezTo>
                  <a:cubicBezTo>
                    <a:pt x="466" y="400"/>
                    <a:pt x="466" y="400"/>
                    <a:pt x="466" y="400"/>
                  </a:cubicBezTo>
                  <a:cubicBezTo>
                    <a:pt x="466" y="400"/>
                    <a:pt x="466" y="400"/>
                    <a:pt x="466" y="400"/>
                  </a:cubicBezTo>
                  <a:cubicBezTo>
                    <a:pt x="466" y="400"/>
                    <a:pt x="466" y="400"/>
                    <a:pt x="466" y="400"/>
                  </a:cubicBezTo>
                  <a:cubicBezTo>
                    <a:pt x="466" y="400"/>
                    <a:pt x="466" y="400"/>
                    <a:pt x="466" y="400"/>
                  </a:cubicBezTo>
                  <a:cubicBezTo>
                    <a:pt x="466" y="399"/>
                    <a:pt x="466" y="399"/>
                    <a:pt x="466" y="398"/>
                  </a:cubicBezTo>
                  <a:cubicBezTo>
                    <a:pt x="466" y="398"/>
                    <a:pt x="466" y="398"/>
                    <a:pt x="466" y="398"/>
                  </a:cubicBezTo>
                  <a:cubicBezTo>
                    <a:pt x="466" y="398"/>
                    <a:pt x="467" y="399"/>
                    <a:pt x="467" y="399"/>
                  </a:cubicBezTo>
                  <a:cubicBezTo>
                    <a:pt x="467" y="399"/>
                    <a:pt x="467" y="399"/>
                    <a:pt x="467" y="399"/>
                  </a:cubicBezTo>
                  <a:cubicBezTo>
                    <a:pt x="467" y="399"/>
                    <a:pt x="467" y="399"/>
                    <a:pt x="467" y="399"/>
                  </a:cubicBezTo>
                  <a:cubicBezTo>
                    <a:pt x="468" y="399"/>
                    <a:pt x="468" y="399"/>
                    <a:pt x="469" y="398"/>
                  </a:cubicBezTo>
                  <a:cubicBezTo>
                    <a:pt x="470" y="396"/>
                    <a:pt x="471" y="395"/>
                    <a:pt x="472" y="393"/>
                  </a:cubicBezTo>
                  <a:cubicBezTo>
                    <a:pt x="473" y="392"/>
                    <a:pt x="473" y="390"/>
                    <a:pt x="472" y="389"/>
                  </a:cubicBezTo>
                  <a:cubicBezTo>
                    <a:pt x="471" y="388"/>
                    <a:pt x="471" y="388"/>
                    <a:pt x="470" y="389"/>
                  </a:cubicBezTo>
                  <a:cubicBezTo>
                    <a:pt x="470" y="389"/>
                    <a:pt x="469" y="389"/>
                    <a:pt x="469" y="390"/>
                  </a:cubicBezTo>
                  <a:cubicBezTo>
                    <a:pt x="468" y="390"/>
                    <a:pt x="468" y="392"/>
                    <a:pt x="469" y="393"/>
                  </a:cubicBezTo>
                  <a:cubicBezTo>
                    <a:pt x="468" y="393"/>
                    <a:pt x="468" y="393"/>
                    <a:pt x="468" y="393"/>
                  </a:cubicBezTo>
                  <a:cubicBezTo>
                    <a:pt x="468" y="393"/>
                    <a:pt x="468" y="393"/>
                    <a:pt x="468" y="393"/>
                  </a:cubicBezTo>
                  <a:cubicBezTo>
                    <a:pt x="468" y="393"/>
                    <a:pt x="468" y="393"/>
                    <a:pt x="468" y="393"/>
                  </a:cubicBezTo>
                  <a:cubicBezTo>
                    <a:pt x="467" y="392"/>
                    <a:pt x="466" y="393"/>
                    <a:pt x="466" y="393"/>
                  </a:cubicBezTo>
                  <a:cubicBezTo>
                    <a:pt x="465" y="393"/>
                    <a:pt x="464" y="394"/>
                    <a:pt x="464" y="394"/>
                  </a:cubicBezTo>
                  <a:cubicBezTo>
                    <a:pt x="464" y="394"/>
                    <a:pt x="464" y="394"/>
                    <a:pt x="464" y="394"/>
                  </a:cubicBezTo>
                  <a:cubicBezTo>
                    <a:pt x="464" y="394"/>
                    <a:pt x="464" y="394"/>
                    <a:pt x="464" y="394"/>
                  </a:cubicBezTo>
                  <a:cubicBezTo>
                    <a:pt x="464" y="394"/>
                    <a:pt x="464" y="394"/>
                    <a:pt x="464" y="394"/>
                  </a:cubicBezTo>
                  <a:cubicBezTo>
                    <a:pt x="464" y="394"/>
                    <a:pt x="464" y="394"/>
                    <a:pt x="464" y="394"/>
                  </a:cubicBezTo>
                  <a:cubicBezTo>
                    <a:pt x="464" y="394"/>
                    <a:pt x="464" y="394"/>
                    <a:pt x="464" y="394"/>
                  </a:cubicBezTo>
                  <a:cubicBezTo>
                    <a:pt x="464" y="393"/>
                    <a:pt x="465" y="392"/>
                    <a:pt x="466" y="392"/>
                  </a:cubicBezTo>
                  <a:cubicBezTo>
                    <a:pt x="467" y="392"/>
                    <a:pt x="467" y="391"/>
                    <a:pt x="467" y="391"/>
                  </a:cubicBezTo>
                  <a:cubicBezTo>
                    <a:pt x="467" y="390"/>
                    <a:pt x="467" y="390"/>
                    <a:pt x="466" y="390"/>
                  </a:cubicBezTo>
                  <a:cubicBezTo>
                    <a:pt x="466" y="390"/>
                    <a:pt x="465" y="390"/>
                    <a:pt x="465" y="390"/>
                  </a:cubicBezTo>
                  <a:cubicBezTo>
                    <a:pt x="465" y="390"/>
                    <a:pt x="465" y="390"/>
                    <a:pt x="465" y="390"/>
                  </a:cubicBezTo>
                  <a:cubicBezTo>
                    <a:pt x="463" y="389"/>
                    <a:pt x="462" y="389"/>
                    <a:pt x="463" y="391"/>
                  </a:cubicBezTo>
                  <a:cubicBezTo>
                    <a:pt x="463" y="391"/>
                    <a:pt x="462" y="391"/>
                    <a:pt x="462" y="392"/>
                  </a:cubicBezTo>
                  <a:cubicBezTo>
                    <a:pt x="462" y="392"/>
                    <a:pt x="462" y="392"/>
                    <a:pt x="462" y="392"/>
                  </a:cubicBezTo>
                  <a:cubicBezTo>
                    <a:pt x="462" y="392"/>
                    <a:pt x="462" y="392"/>
                    <a:pt x="462" y="392"/>
                  </a:cubicBezTo>
                  <a:cubicBezTo>
                    <a:pt x="461" y="392"/>
                    <a:pt x="461" y="392"/>
                    <a:pt x="461" y="392"/>
                  </a:cubicBezTo>
                  <a:cubicBezTo>
                    <a:pt x="461" y="393"/>
                    <a:pt x="461" y="393"/>
                    <a:pt x="461" y="393"/>
                  </a:cubicBezTo>
                  <a:cubicBezTo>
                    <a:pt x="461" y="393"/>
                    <a:pt x="461" y="393"/>
                    <a:pt x="461" y="393"/>
                  </a:cubicBezTo>
                  <a:cubicBezTo>
                    <a:pt x="461" y="393"/>
                    <a:pt x="461" y="393"/>
                    <a:pt x="461" y="393"/>
                  </a:cubicBezTo>
                  <a:cubicBezTo>
                    <a:pt x="461" y="392"/>
                    <a:pt x="462" y="391"/>
                    <a:pt x="462" y="390"/>
                  </a:cubicBezTo>
                  <a:cubicBezTo>
                    <a:pt x="463" y="388"/>
                    <a:pt x="463" y="388"/>
                    <a:pt x="465" y="388"/>
                  </a:cubicBezTo>
                  <a:cubicBezTo>
                    <a:pt x="465" y="388"/>
                    <a:pt x="465" y="388"/>
                    <a:pt x="465" y="388"/>
                  </a:cubicBezTo>
                  <a:cubicBezTo>
                    <a:pt x="465" y="388"/>
                    <a:pt x="465" y="388"/>
                    <a:pt x="465" y="388"/>
                  </a:cubicBezTo>
                  <a:cubicBezTo>
                    <a:pt x="466" y="389"/>
                    <a:pt x="466" y="389"/>
                    <a:pt x="467" y="387"/>
                  </a:cubicBezTo>
                  <a:cubicBezTo>
                    <a:pt x="467" y="387"/>
                    <a:pt x="467" y="387"/>
                    <a:pt x="467" y="387"/>
                  </a:cubicBezTo>
                  <a:cubicBezTo>
                    <a:pt x="468" y="386"/>
                    <a:pt x="469" y="386"/>
                    <a:pt x="468" y="385"/>
                  </a:cubicBezTo>
                  <a:cubicBezTo>
                    <a:pt x="468" y="383"/>
                    <a:pt x="467" y="380"/>
                    <a:pt x="464" y="379"/>
                  </a:cubicBezTo>
                  <a:cubicBezTo>
                    <a:pt x="463" y="379"/>
                    <a:pt x="461" y="378"/>
                    <a:pt x="460" y="377"/>
                  </a:cubicBezTo>
                  <a:cubicBezTo>
                    <a:pt x="459" y="376"/>
                    <a:pt x="459" y="377"/>
                    <a:pt x="459" y="378"/>
                  </a:cubicBezTo>
                  <a:cubicBezTo>
                    <a:pt x="459" y="379"/>
                    <a:pt x="458" y="380"/>
                    <a:pt x="457" y="380"/>
                  </a:cubicBezTo>
                  <a:cubicBezTo>
                    <a:pt x="457" y="380"/>
                    <a:pt x="457" y="380"/>
                    <a:pt x="457" y="380"/>
                  </a:cubicBezTo>
                  <a:cubicBezTo>
                    <a:pt x="457" y="380"/>
                    <a:pt x="457" y="380"/>
                    <a:pt x="457" y="380"/>
                  </a:cubicBezTo>
                  <a:cubicBezTo>
                    <a:pt x="457" y="380"/>
                    <a:pt x="457" y="380"/>
                    <a:pt x="457" y="380"/>
                  </a:cubicBezTo>
                  <a:cubicBezTo>
                    <a:pt x="457" y="380"/>
                    <a:pt x="456" y="379"/>
                    <a:pt x="456" y="380"/>
                  </a:cubicBezTo>
                  <a:cubicBezTo>
                    <a:pt x="456" y="380"/>
                    <a:pt x="456" y="381"/>
                    <a:pt x="455" y="381"/>
                  </a:cubicBezTo>
                  <a:cubicBezTo>
                    <a:pt x="455" y="381"/>
                    <a:pt x="455" y="380"/>
                    <a:pt x="455" y="380"/>
                  </a:cubicBezTo>
                  <a:cubicBezTo>
                    <a:pt x="456" y="380"/>
                    <a:pt x="456" y="379"/>
                    <a:pt x="455" y="379"/>
                  </a:cubicBezTo>
                  <a:cubicBezTo>
                    <a:pt x="454" y="379"/>
                    <a:pt x="454" y="379"/>
                    <a:pt x="454" y="380"/>
                  </a:cubicBezTo>
                  <a:cubicBezTo>
                    <a:pt x="454" y="380"/>
                    <a:pt x="454" y="381"/>
                    <a:pt x="454" y="381"/>
                  </a:cubicBezTo>
                  <a:cubicBezTo>
                    <a:pt x="454" y="382"/>
                    <a:pt x="454" y="382"/>
                    <a:pt x="454" y="382"/>
                  </a:cubicBezTo>
                  <a:cubicBezTo>
                    <a:pt x="454" y="383"/>
                    <a:pt x="453" y="383"/>
                    <a:pt x="453" y="384"/>
                  </a:cubicBezTo>
                  <a:cubicBezTo>
                    <a:pt x="452" y="385"/>
                    <a:pt x="452" y="386"/>
                    <a:pt x="452" y="387"/>
                  </a:cubicBezTo>
                  <a:cubicBezTo>
                    <a:pt x="452" y="387"/>
                    <a:pt x="452" y="387"/>
                    <a:pt x="452" y="387"/>
                  </a:cubicBezTo>
                  <a:cubicBezTo>
                    <a:pt x="452" y="388"/>
                    <a:pt x="452" y="388"/>
                    <a:pt x="452" y="389"/>
                  </a:cubicBezTo>
                  <a:cubicBezTo>
                    <a:pt x="452" y="389"/>
                    <a:pt x="452" y="389"/>
                    <a:pt x="452" y="389"/>
                  </a:cubicBezTo>
                  <a:cubicBezTo>
                    <a:pt x="452" y="389"/>
                    <a:pt x="452" y="389"/>
                    <a:pt x="452" y="389"/>
                  </a:cubicBezTo>
                  <a:cubicBezTo>
                    <a:pt x="451" y="389"/>
                    <a:pt x="451" y="389"/>
                    <a:pt x="451" y="389"/>
                  </a:cubicBezTo>
                  <a:cubicBezTo>
                    <a:pt x="451" y="388"/>
                    <a:pt x="451" y="388"/>
                    <a:pt x="451" y="387"/>
                  </a:cubicBezTo>
                  <a:cubicBezTo>
                    <a:pt x="452" y="386"/>
                    <a:pt x="451" y="385"/>
                    <a:pt x="452" y="384"/>
                  </a:cubicBezTo>
                  <a:cubicBezTo>
                    <a:pt x="453" y="383"/>
                    <a:pt x="453" y="383"/>
                    <a:pt x="452" y="382"/>
                  </a:cubicBezTo>
                  <a:cubicBezTo>
                    <a:pt x="452" y="381"/>
                    <a:pt x="452" y="380"/>
                    <a:pt x="452" y="379"/>
                  </a:cubicBezTo>
                  <a:cubicBezTo>
                    <a:pt x="452" y="379"/>
                    <a:pt x="452" y="378"/>
                    <a:pt x="452" y="378"/>
                  </a:cubicBezTo>
                  <a:cubicBezTo>
                    <a:pt x="451" y="378"/>
                    <a:pt x="451" y="378"/>
                    <a:pt x="451" y="379"/>
                  </a:cubicBezTo>
                  <a:cubicBezTo>
                    <a:pt x="450" y="379"/>
                    <a:pt x="450" y="380"/>
                    <a:pt x="450" y="381"/>
                  </a:cubicBezTo>
                  <a:cubicBezTo>
                    <a:pt x="449" y="380"/>
                    <a:pt x="450" y="380"/>
                    <a:pt x="450" y="379"/>
                  </a:cubicBezTo>
                  <a:cubicBezTo>
                    <a:pt x="450" y="379"/>
                    <a:pt x="450" y="379"/>
                    <a:pt x="450" y="379"/>
                  </a:cubicBezTo>
                  <a:cubicBezTo>
                    <a:pt x="450" y="379"/>
                    <a:pt x="450" y="379"/>
                    <a:pt x="450" y="379"/>
                  </a:cubicBezTo>
                  <a:cubicBezTo>
                    <a:pt x="450" y="377"/>
                    <a:pt x="451" y="376"/>
                    <a:pt x="452" y="375"/>
                  </a:cubicBezTo>
                  <a:cubicBezTo>
                    <a:pt x="451" y="374"/>
                    <a:pt x="449" y="374"/>
                    <a:pt x="449" y="376"/>
                  </a:cubicBezTo>
                  <a:cubicBezTo>
                    <a:pt x="448" y="374"/>
                    <a:pt x="448" y="375"/>
                    <a:pt x="447" y="376"/>
                  </a:cubicBezTo>
                  <a:cubicBezTo>
                    <a:pt x="447" y="376"/>
                    <a:pt x="447" y="376"/>
                    <a:pt x="446" y="377"/>
                  </a:cubicBezTo>
                  <a:cubicBezTo>
                    <a:pt x="445" y="377"/>
                    <a:pt x="446" y="378"/>
                    <a:pt x="445" y="379"/>
                  </a:cubicBezTo>
                  <a:cubicBezTo>
                    <a:pt x="444" y="379"/>
                    <a:pt x="444" y="381"/>
                    <a:pt x="445" y="382"/>
                  </a:cubicBezTo>
                  <a:cubicBezTo>
                    <a:pt x="445" y="382"/>
                    <a:pt x="445" y="382"/>
                    <a:pt x="445" y="382"/>
                  </a:cubicBezTo>
                  <a:cubicBezTo>
                    <a:pt x="445" y="382"/>
                    <a:pt x="445" y="382"/>
                    <a:pt x="445" y="383"/>
                  </a:cubicBezTo>
                  <a:cubicBezTo>
                    <a:pt x="445" y="383"/>
                    <a:pt x="445" y="383"/>
                    <a:pt x="445" y="383"/>
                  </a:cubicBezTo>
                  <a:cubicBezTo>
                    <a:pt x="445" y="383"/>
                    <a:pt x="445" y="383"/>
                    <a:pt x="445" y="383"/>
                  </a:cubicBezTo>
                  <a:cubicBezTo>
                    <a:pt x="444" y="384"/>
                    <a:pt x="444" y="385"/>
                    <a:pt x="443" y="386"/>
                  </a:cubicBezTo>
                  <a:cubicBezTo>
                    <a:pt x="443" y="386"/>
                    <a:pt x="442" y="386"/>
                    <a:pt x="443" y="386"/>
                  </a:cubicBezTo>
                  <a:cubicBezTo>
                    <a:pt x="443" y="385"/>
                    <a:pt x="444" y="384"/>
                    <a:pt x="444" y="383"/>
                  </a:cubicBezTo>
                  <a:cubicBezTo>
                    <a:pt x="445" y="382"/>
                    <a:pt x="445" y="382"/>
                    <a:pt x="444" y="381"/>
                  </a:cubicBezTo>
                  <a:cubicBezTo>
                    <a:pt x="444" y="381"/>
                    <a:pt x="444" y="381"/>
                    <a:pt x="444" y="381"/>
                  </a:cubicBezTo>
                  <a:cubicBezTo>
                    <a:pt x="444" y="381"/>
                    <a:pt x="443" y="381"/>
                    <a:pt x="443" y="381"/>
                  </a:cubicBezTo>
                  <a:cubicBezTo>
                    <a:pt x="444" y="380"/>
                    <a:pt x="445" y="379"/>
                    <a:pt x="443" y="379"/>
                  </a:cubicBezTo>
                  <a:cubicBezTo>
                    <a:pt x="443" y="379"/>
                    <a:pt x="443" y="379"/>
                    <a:pt x="444" y="379"/>
                  </a:cubicBezTo>
                  <a:cubicBezTo>
                    <a:pt x="444" y="378"/>
                    <a:pt x="445" y="378"/>
                    <a:pt x="445" y="377"/>
                  </a:cubicBezTo>
                  <a:cubicBezTo>
                    <a:pt x="445" y="377"/>
                    <a:pt x="445" y="376"/>
                    <a:pt x="445" y="376"/>
                  </a:cubicBezTo>
                  <a:cubicBezTo>
                    <a:pt x="444" y="376"/>
                    <a:pt x="444" y="376"/>
                    <a:pt x="444" y="376"/>
                  </a:cubicBezTo>
                  <a:cubicBezTo>
                    <a:pt x="443" y="378"/>
                    <a:pt x="442" y="378"/>
                    <a:pt x="441" y="379"/>
                  </a:cubicBezTo>
                  <a:cubicBezTo>
                    <a:pt x="441" y="379"/>
                    <a:pt x="441" y="379"/>
                    <a:pt x="441" y="379"/>
                  </a:cubicBezTo>
                  <a:cubicBezTo>
                    <a:pt x="441" y="379"/>
                    <a:pt x="441" y="379"/>
                    <a:pt x="440" y="379"/>
                  </a:cubicBezTo>
                  <a:cubicBezTo>
                    <a:pt x="440" y="379"/>
                    <a:pt x="440" y="379"/>
                    <a:pt x="440" y="379"/>
                  </a:cubicBezTo>
                  <a:cubicBezTo>
                    <a:pt x="440" y="379"/>
                    <a:pt x="441" y="379"/>
                    <a:pt x="441" y="378"/>
                  </a:cubicBezTo>
                  <a:cubicBezTo>
                    <a:pt x="441" y="378"/>
                    <a:pt x="441" y="378"/>
                    <a:pt x="441" y="378"/>
                  </a:cubicBezTo>
                  <a:cubicBezTo>
                    <a:pt x="442" y="378"/>
                    <a:pt x="442" y="377"/>
                    <a:pt x="443" y="377"/>
                  </a:cubicBezTo>
                  <a:cubicBezTo>
                    <a:pt x="444" y="376"/>
                    <a:pt x="443" y="376"/>
                    <a:pt x="443" y="376"/>
                  </a:cubicBezTo>
                  <a:cubicBezTo>
                    <a:pt x="442" y="375"/>
                    <a:pt x="441" y="376"/>
                    <a:pt x="441" y="376"/>
                  </a:cubicBezTo>
                  <a:cubicBezTo>
                    <a:pt x="441" y="376"/>
                    <a:pt x="442" y="375"/>
                    <a:pt x="442" y="375"/>
                  </a:cubicBezTo>
                  <a:cubicBezTo>
                    <a:pt x="443" y="375"/>
                    <a:pt x="443" y="376"/>
                    <a:pt x="443" y="375"/>
                  </a:cubicBezTo>
                  <a:cubicBezTo>
                    <a:pt x="445" y="374"/>
                    <a:pt x="446" y="373"/>
                    <a:pt x="448" y="373"/>
                  </a:cubicBezTo>
                  <a:cubicBezTo>
                    <a:pt x="448" y="373"/>
                    <a:pt x="448" y="372"/>
                    <a:pt x="448" y="372"/>
                  </a:cubicBezTo>
                  <a:cubicBezTo>
                    <a:pt x="448" y="371"/>
                    <a:pt x="449" y="370"/>
                    <a:pt x="448" y="369"/>
                  </a:cubicBezTo>
                  <a:cubicBezTo>
                    <a:pt x="448" y="369"/>
                    <a:pt x="448" y="369"/>
                    <a:pt x="448" y="369"/>
                  </a:cubicBezTo>
                  <a:cubicBezTo>
                    <a:pt x="448" y="368"/>
                    <a:pt x="448" y="367"/>
                    <a:pt x="447" y="367"/>
                  </a:cubicBezTo>
                  <a:cubicBezTo>
                    <a:pt x="446" y="367"/>
                    <a:pt x="445" y="367"/>
                    <a:pt x="444" y="367"/>
                  </a:cubicBezTo>
                  <a:cubicBezTo>
                    <a:pt x="443" y="366"/>
                    <a:pt x="442" y="367"/>
                    <a:pt x="442" y="368"/>
                  </a:cubicBezTo>
                  <a:cubicBezTo>
                    <a:pt x="442" y="368"/>
                    <a:pt x="442" y="368"/>
                    <a:pt x="442" y="368"/>
                  </a:cubicBezTo>
                  <a:cubicBezTo>
                    <a:pt x="442" y="368"/>
                    <a:pt x="442" y="368"/>
                    <a:pt x="442" y="368"/>
                  </a:cubicBezTo>
                  <a:cubicBezTo>
                    <a:pt x="441" y="368"/>
                    <a:pt x="441" y="367"/>
                    <a:pt x="441" y="367"/>
                  </a:cubicBezTo>
                  <a:cubicBezTo>
                    <a:pt x="441" y="367"/>
                    <a:pt x="441" y="367"/>
                    <a:pt x="441" y="367"/>
                  </a:cubicBezTo>
                  <a:cubicBezTo>
                    <a:pt x="441" y="367"/>
                    <a:pt x="441" y="367"/>
                    <a:pt x="441" y="367"/>
                  </a:cubicBezTo>
                  <a:cubicBezTo>
                    <a:pt x="441" y="367"/>
                    <a:pt x="441" y="367"/>
                    <a:pt x="440" y="367"/>
                  </a:cubicBezTo>
                  <a:cubicBezTo>
                    <a:pt x="441" y="367"/>
                    <a:pt x="441" y="367"/>
                    <a:pt x="441" y="366"/>
                  </a:cubicBezTo>
                  <a:cubicBezTo>
                    <a:pt x="441" y="366"/>
                    <a:pt x="441" y="366"/>
                    <a:pt x="441" y="366"/>
                  </a:cubicBezTo>
                  <a:cubicBezTo>
                    <a:pt x="441" y="366"/>
                    <a:pt x="441" y="366"/>
                    <a:pt x="441" y="366"/>
                  </a:cubicBezTo>
                  <a:cubicBezTo>
                    <a:pt x="441" y="366"/>
                    <a:pt x="441" y="366"/>
                    <a:pt x="441" y="366"/>
                  </a:cubicBezTo>
                  <a:cubicBezTo>
                    <a:pt x="441" y="366"/>
                    <a:pt x="441" y="366"/>
                    <a:pt x="441" y="366"/>
                  </a:cubicBezTo>
                  <a:cubicBezTo>
                    <a:pt x="442" y="366"/>
                    <a:pt x="442" y="366"/>
                    <a:pt x="442" y="365"/>
                  </a:cubicBezTo>
                  <a:cubicBezTo>
                    <a:pt x="443" y="364"/>
                    <a:pt x="444" y="364"/>
                    <a:pt x="443" y="363"/>
                  </a:cubicBezTo>
                  <a:cubicBezTo>
                    <a:pt x="443" y="363"/>
                    <a:pt x="443" y="363"/>
                    <a:pt x="443" y="363"/>
                  </a:cubicBezTo>
                  <a:cubicBezTo>
                    <a:pt x="442" y="362"/>
                    <a:pt x="442" y="362"/>
                    <a:pt x="442" y="362"/>
                  </a:cubicBezTo>
                  <a:cubicBezTo>
                    <a:pt x="442" y="359"/>
                    <a:pt x="441" y="358"/>
                    <a:pt x="438" y="357"/>
                  </a:cubicBezTo>
                  <a:cubicBezTo>
                    <a:pt x="436" y="356"/>
                    <a:pt x="436" y="356"/>
                    <a:pt x="436" y="358"/>
                  </a:cubicBezTo>
                  <a:cubicBezTo>
                    <a:pt x="436" y="359"/>
                    <a:pt x="436" y="359"/>
                    <a:pt x="436" y="360"/>
                  </a:cubicBezTo>
                  <a:cubicBezTo>
                    <a:pt x="436" y="360"/>
                    <a:pt x="436" y="360"/>
                    <a:pt x="436" y="360"/>
                  </a:cubicBezTo>
                  <a:cubicBezTo>
                    <a:pt x="436" y="360"/>
                    <a:pt x="436" y="360"/>
                    <a:pt x="435" y="360"/>
                  </a:cubicBezTo>
                  <a:cubicBezTo>
                    <a:pt x="435" y="358"/>
                    <a:pt x="434" y="360"/>
                    <a:pt x="433" y="360"/>
                  </a:cubicBezTo>
                  <a:cubicBezTo>
                    <a:pt x="434" y="360"/>
                    <a:pt x="434" y="359"/>
                    <a:pt x="434" y="359"/>
                  </a:cubicBezTo>
                  <a:cubicBezTo>
                    <a:pt x="435" y="359"/>
                    <a:pt x="436" y="359"/>
                    <a:pt x="435" y="358"/>
                  </a:cubicBezTo>
                  <a:cubicBezTo>
                    <a:pt x="435" y="357"/>
                    <a:pt x="435" y="356"/>
                    <a:pt x="434" y="356"/>
                  </a:cubicBezTo>
                  <a:cubicBezTo>
                    <a:pt x="433" y="355"/>
                    <a:pt x="432" y="355"/>
                    <a:pt x="431" y="353"/>
                  </a:cubicBezTo>
                  <a:cubicBezTo>
                    <a:pt x="430" y="353"/>
                    <a:pt x="429" y="352"/>
                    <a:pt x="428" y="352"/>
                  </a:cubicBezTo>
                  <a:cubicBezTo>
                    <a:pt x="428" y="352"/>
                    <a:pt x="427" y="352"/>
                    <a:pt x="427" y="352"/>
                  </a:cubicBezTo>
                  <a:cubicBezTo>
                    <a:pt x="427" y="352"/>
                    <a:pt x="427" y="352"/>
                    <a:pt x="427" y="352"/>
                  </a:cubicBezTo>
                  <a:cubicBezTo>
                    <a:pt x="426" y="352"/>
                    <a:pt x="425" y="353"/>
                    <a:pt x="424" y="353"/>
                  </a:cubicBezTo>
                  <a:cubicBezTo>
                    <a:pt x="422" y="354"/>
                    <a:pt x="421" y="355"/>
                    <a:pt x="420" y="356"/>
                  </a:cubicBezTo>
                  <a:cubicBezTo>
                    <a:pt x="418" y="358"/>
                    <a:pt x="418" y="360"/>
                    <a:pt x="420" y="361"/>
                  </a:cubicBezTo>
                  <a:cubicBezTo>
                    <a:pt x="420" y="361"/>
                    <a:pt x="420" y="361"/>
                    <a:pt x="420" y="361"/>
                  </a:cubicBezTo>
                  <a:cubicBezTo>
                    <a:pt x="422" y="362"/>
                    <a:pt x="424" y="364"/>
                    <a:pt x="427" y="365"/>
                  </a:cubicBezTo>
                  <a:cubicBezTo>
                    <a:pt x="426" y="365"/>
                    <a:pt x="425" y="365"/>
                    <a:pt x="425" y="365"/>
                  </a:cubicBezTo>
                  <a:cubicBezTo>
                    <a:pt x="424" y="364"/>
                    <a:pt x="423" y="363"/>
                    <a:pt x="422" y="363"/>
                  </a:cubicBezTo>
                  <a:cubicBezTo>
                    <a:pt x="421" y="363"/>
                    <a:pt x="421" y="363"/>
                    <a:pt x="420" y="362"/>
                  </a:cubicBezTo>
                  <a:cubicBezTo>
                    <a:pt x="420" y="362"/>
                    <a:pt x="419" y="362"/>
                    <a:pt x="419" y="361"/>
                  </a:cubicBezTo>
                  <a:cubicBezTo>
                    <a:pt x="419" y="361"/>
                    <a:pt x="419" y="361"/>
                    <a:pt x="419" y="361"/>
                  </a:cubicBezTo>
                  <a:cubicBezTo>
                    <a:pt x="419" y="361"/>
                    <a:pt x="419" y="361"/>
                    <a:pt x="419" y="361"/>
                  </a:cubicBezTo>
                  <a:cubicBezTo>
                    <a:pt x="418" y="362"/>
                    <a:pt x="417" y="363"/>
                    <a:pt x="417" y="365"/>
                  </a:cubicBezTo>
                  <a:cubicBezTo>
                    <a:pt x="416" y="366"/>
                    <a:pt x="417" y="367"/>
                    <a:pt x="416" y="368"/>
                  </a:cubicBezTo>
                  <a:cubicBezTo>
                    <a:pt x="416" y="368"/>
                    <a:pt x="416" y="368"/>
                    <a:pt x="416" y="368"/>
                  </a:cubicBezTo>
                  <a:cubicBezTo>
                    <a:pt x="416" y="368"/>
                    <a:pt x="416" y="368"/>
                    <a:pt x="416" y="368"/>
                  </a:cubicBezTo>
                  <a:cubicBezTo>
                    <a:pt x="416" y="369"/>
                    <a:pt x="417" y="370"/>
                    <a:pt x="418" y="370"/>
                  </a:cubicBezTo>
                  <a:cubicBezTo>
                    <a:pt x="419" y="371"/>
                    <a:pt x="419" y="371"/>
                    <a:pt x="418" y="372"/>
                  </a:cubicBezTo>
                  <a:cubicBezTo>
                    <a:pt x="418" y="371"/>
                    <a:pt x="417" y="370"/>
                    <a:pt x="416" y="370"/>
                  </a:cubicBezTo>
                  <a:cubicBezTo>
                    <a:pt x="415" y="370"/>
                    <a:pt x="415" y="369"/>
                    <a:pt x="415" y="368"/>
                  </a:cubicBezTo>
                  <a:cubicBezTo>
                    <a:pt x="416" y="367"/>
                    <a:pt x="416" y="365"/>
                    <a:pt x="416" y="363"/>
                  </a:cubicBezTo>
                  <a:cubicBezTo>
                    <a:pt x="416" y="362"/>
                    <a:pt x="415" y="361"/>
                    <a:pt x="414" y="361"/>
                  </a:cubicBezTo>
                  <a:cubicBezTo>
                    <a:pt x="414" y="361"/>
                    <a:pt x="413" y="362"/>
                    <a:pt x="413" y="362"/>
                  </a:cubicBezTo>
                  <a:cubicBezTo>
                    <a:pt x="413" y="363"/>
                    <a:pt x="412" y="363"/>
                    <a:pt x="411" y="364"/>
                  </a:cubicBezTo>
                  <a:cubicBezTo>
                    <a:pt x="411" y="364"/>
                    <a:pt x="411" y="363"/>
                    <a:pt x="411" y="363"/>
                  </a:cubicBezTo>
                  <a:cubicBezTo>
                    <a:pt x="411" y="363"/>
                    <a:pt x="411" y="363"/>
                    <a:pt x="411" y="363"/>
                  </a:cubicBezTo>
                  <a:cubicBezTo>
                    <a:pt x="412" y="363"/>
                    <a:pt x="412" y="362"/>
                    <a:pt x="411" y="361"/>
                  </a:cubicBezTo>
                  <a:cubicBezTo>
                    <a:pt x="411" y="361"/>
                    <a:pt x="411" y="361"/>
                    <a:pt x="411" y="361"/>
                  </a:cubicBezTo>
                  <a:cubicBezTo>
                    <a:pt x="411" y="361"/>
                    <a:pt x="411" y="361"/>
                    <a:pt x="411" y="361"/>
                  </a:cubicBezTo>
                  <a:cubicBezTo>
                    <a:pt x="411" y="361"/>
                    <a:pt x="411" y="361"/>
                    <a:pt x="411" y="361"/>
                  </a:cubicBezTo>
                  <a:cubicBezTo>
                    <a:pt x="411" y="360"/>
                    <a:pt x="411" y="359"/>
                    <a:pt x="411" y="358"/>
                  </a:cubicBezTo>
                  <a:cubicBezTo>
                    <a:pt x="411" y="358"/>
                    <a:pt x="411" y="358"/>
                    <a:pt x="411" y="358"/>
                  </a:cubicBezTo>
                  <a:cubicBezTo>
                    <a:pt x="411" y="358"/>
                    <a:pt x="411" y="358"/>
                    <a:pt x="411" y="358"/>
                  </a:cubicBezTo>
                  <a:cubicBezTo>
                    <a:pt x="410" y="359"/>
                    <a:pt x="410" y="359"/>
                    <a:pt x="410" y="360"/>
                  </a:cubicBezTo>
                  <a:cubicBezTo>
                    <a:pt x="409" y="360"/>
                    <a:pt x="410" y="359"/>
                    <a:pt x="409" y="359"/>
                  </a:cubicBezTo>
                  <a:cubicBezTo>
                    <a:pt x="409" y="359"/>
                    <a:pt x="409" y="360"/>
                    <a:pt x="409" y="361"/>
                  </a:cubicBezTo>
                  <a:cubicBezTo>
                    <a:pt x="409" y="361"/>
                    <a:pt x="409" y="361"/>
                    <a:pt x="409" y="361"/>
                  </a:cubicBezTo>
                  <a:cubicBezTo>
                    <a:pt x="408" y="361"/>
                    <a:pt x="408" y="362"/>
                    <a:pt x="408" y="362"/>
                  </a:cubicBezTo>
                  <a:cubicBezTo>
                    <a:pt x="409" y="364"/>
                    <a:pt x="409" y="365"/>
                    <a:pt x="411" y="366"/>
                  </a:cubicBezTo>
                  <a:cubicBezTo>
                    <a:pt x="409" y="366"/>
                    <a:pt x="409" y="364"/>
                    <a:pt x="408" y="363"/>
                  </a:cubicBezTo>
                  <a:cubicBezTo>
                    <a:pt x="407" y="363"/>
                    <a:pt x="407" y="364"/>
                    <a:pt x="407" y="364"/>
                  </a:cubicBezTo>
                  <a:cubicBezTo>
                    <a:pt x="407" y="365"/>
                    <a:pt x="407" y="365"/>
                    <a:pt x="407" y="365"/>
                  </a:cubicBezTo>
                  <a:cubicBezTo>
                    <a:pt x="405" y="365"/>
                    <a:pt x="406" y="366"/>
                    <a:pt x="406" y="366"/>
                  </a:cubicBezTo>
                  <a:cubicBezTo>
                    <a:pt x="407" y="367"/>
                    <a:pt x="407" y="368"/>
                    <a:pt x="407" y="368"/>
                  </a:cubicBezTo>
                  <a:cubicBezTo>
                    <a:pt x="406" y="368"/>
                    <a:pt x="405" y="369"/>
                    <a:pt x="405" y="369"/>
                  </a:cubicBezTo>
                  <a:cubicBezTo>
                    <a:pt x="404" y="370"/>
                    <a:pt x="404" y="371"/>
                    <a:pt x="403" y="371"/>
                  </a:cubicBezTo>
                  <a:cubicBezTo>
                    <a:pt x="404" y="368"/>
                    <a:pt x="404" y="368"/>
                    <a:pt x="402" y="368"/>
                  </a:cubicBezTo>
                  <a:cubicBezTo>
                    <a:pt x="403" y="366"/>
                    <a:pt x="404" y="367"/>
                    <a:pt x="405" y="368"/>
                  </a:cubicBezTo>
                  <a:cubicBezTo>
                    <a:pt x="405" y="367"/>
                    <a:pt x="404" y="366"/>
                    <a:pt x="404" y="366"/>
                  </a:cubicBezTo>
                  <a:cubicBezTo>
                    <a:pt x="403" y="366"/>
                    <a:pt x="403" y="365"/>
                    <a:pt x="403" y="365"/>
                  </a:cubicBezTo>
                  <a:cubicBezTo>
                    <a:pt x="404" y="364"/>
                    <a:pt x="404" y="362"/>
                    <a:pt x="405" y="361"/>
                  </a:cubicBezTo>
                  <a:cubicBezTo>
                    <a:pt x="406" y="360"/>
                    <a:pt x="406" y="359"/>
                    <a:pt x="406" y="358"/>
                  </a:cubicBezTo>
                  <a:cubicBezTo>
                    <a:pt x="406" y="358"/>
                    <a:pt x="405" y="358"/>
                    <a:pt x="405" y="358"/>
                  </a:cubicBezTo>
                  <a:cubicBezTo>
                    <a:pt x="404" y="359"/>
                    <a:pt x="403" y="360"/>
                    <a:pt x="403" y="361"/>
                  </a:cubicBezTo>
                  <a:cubicBezTo>
                    <a:pt x="402" y="361"/>
                    <a:pt x="402" y="362"/>
                    <a:pt x="401" y="363"/>
                  </a:cubicBezTo>
                  <a:cubicBezTo>
                    <a:pt x="401" y="364"/>
                    <a:pt x="401" y="364"/>
                    <a:pt x="400" y="363"/>
                  </a:cubicBezTo>
                  <a:cubicBezTo>
                    <a:pt x="401" y="363"/>
                    <a:pt x="401" y="362"/>
                    <a:pt x="401" y="362"/>
                  </a:cubicBezTo>
                  <a:cubicBezTo>
                    <a:pt x="402" y="361"/>
                    <a:pt x="403" y="359"/>
                    <a:pt x="403" y="358"/>
                  </a:cubicBezTo>
                  <a:cubicBezTo>
                    <a:pt x="404" y="358"/>
                    <a:pt x="405" y="357"/>
                    <a:pt x="405" y="356"/>
                  </a:cubicBezTo>
                  <a:cubicBezTo>
                    <a:pt x="406" y="355"/>
                    <a:pt x="406" y="354"/>
                    <a:pt x="407" y="353"/>
                  </a:cubicBezTo>
                  <a:cubicBezTo>
                    <a:pt x="407" y="352"/>
                    <a:pt x="407" y="352"/>
                    <a:pt x="407" y="351"/>
                  </a:cubicBezTo>
                  <a:cubicBezTo>
                    <a:pt x="406" y="351"/>
                    <a:pt x="406" y="350"/>
                    <a:pt x="405" y="349"/>
                  </a:cubicBezTo>
                  <a:cubicBezTo>
                    <a:pt x="405" y="349"/>
                    <a:pt x="405" y="349"/>
                    <a:pt x="405" y="349"/>
                  </a:cubicBezTo>
                  <a:cubicBezTo>
                    <a:pt x="405" y="349"/>
                    <a:pt x="405" y="348"/>
                    <a:pt x="404" y="348"/>
                  </a:cubicBezTo>
                  <a:cubicBezTo>
                    <a:pt x="404" y="347"/>
                    <a:pt x="405" y="347"/>
                    <a:pt x="405" y="347"/>
                  </a:cubicBezTo>
                  <a:cubicBezTo>
                    <a:pt x="406" y="345"/>
                    <a:pt x="406" y="344"/>
                    <a:pt x="404" y="343"/>
                  </a:cubicBezTo>
                  <a:cubicBezTo>
                    <a:pt x="404" y="343"/>
                    <a:pt x="404" y="343"/>
                    <a:pt x="404" y="343"/>
                  </a:cubicBezTo>
                  <a:cubicBezTo>
                    <a:pt x="404" y="343"/>
                    <a:pt x="404" y="343"/>
                    <a:pt x="404" y="343"/>
                  </a:cubicBezTo>
                  <a:cubicBezTo>
                    <a:pt x="403" y="342"/>
                    <a:pt x="401" y="341"/>
                    <a:pt x="400" y="340"/>
                  </a:cubicBezTo>
                  <a:cubicBezTo>
                    <a:pt x="400" y="340"/>
                    <a:pt x="400" y="340"/>
                    <a:pt x="400" y="340"/>
                  </a:cubicBezTo>
                  <a:cubicBezTo>
                    <a:pt x="401" y="340"/>
                    <a:pt x="401" y="340"/>
                    <a:pt x="401" y="339"/>
                  </a:cubicBezTo>
                  <a:cubicBezTo>
                    <a:pt x="401" y="338"/>
                    <a:pt x="401" y="336"/>
                    <a:pt x="401" y="335"/>
                  </a:cubicBezTo>
                  <a:cubicBezTo>
                    <a:pt x="401" y="335"/>
                    <a:pt x="401" y="335"/>
                    <a:pt x="401" y="335"/>
                  </a:cubicBezTo>
                  <a:cubicBezTo>
                    <a:pt x="401" y="334"/>
                    <a:pt x="401" y="334"/>
                    <a:pt x="401" y="334"/>
                  </a:cubicBezTo>
                  <a:cubicBezTo>
                    <a:pt x="400" y="332"/>
                    <a:pt x="400" y="331"/>
                    <a:pt x="398" y="330"/>
                  </a:cubicBezTo>
                  <a:cubicBezTo>
                    <a:pt x="398" y="330"/>
                    <a:pt x="398" y="330"/>
                    <a:pt x="398" y="330"/>
                  </a:cubicBezTo>
                  <a:cubicBezTo>
                    <a:pt x="398" y="330"/>
                    <a:pt x="398" y="330"/>
                    <a:pt x="398" y="330"/>
                  </a:cubicBezTo>
                  <a:cubicBezTo>
                    <a:pt x="396" y="329"/>
                    <a:pt x="394" y="330"/>
                    <a:pt x="392" y="330"/>
                  </a:cubicBezTo>
                  <a:cubicBezTo>
                    <a:pt x="391" y="329"/>
                    <a:pt x="390" y="330"/>
                    <a:pt x="389" y="331"/>
                  </a:cubicBezTo>
                  <a:cubicBezTo>
                    <a:pt x="388" y="331"/>
                    <a:pt x="388" y="331"/>
                    <a:pt x="387" y="332"/>
                  </a:cubicBezTo>
                  <a:cubicBezTo>
                    <a:pt x="387" y="332"/>
                    <a:pt x="387" y="332"/>
                    <a:pt x="387" y="332"/>
                  </a:cubicBezTo>
                  <a:cubicBezTo>
                    <a:pt x="386" y="332"/>
                    <a:pt x="384" y="333"/>
                    <a:pt x="383" y="334"/>
                  </a:cubicBezTo>
                  <a:cubicBezTo>
                    <a:pt x="382" y="335"/>
                    <a:pt x="382" y="335"/>
                    <a:pt x="383" y="335"/>
                  </a:cubicBezTo>
                  <a:cubicBezTo>
                    <a:pt x="384" y="336"/>
                    <a:pt x="385" y="337"/>
                    <a:pt x="385" y="339"/>
                  </a:cubicBezTo>
                  <a:cubicBezTo>
                    <a:pt x="385" y="339"/>
                    <a:pt x="385" y="339"/>
                    <a:pt x="384" y="340"/>
                  </a:cubicBezTo>
                  <a:cubicBezTo>
                    <a:pt x="384" y="339"/>
                    <a:pt x="384" y="339"/>
                    <a:pt x="384" y="338"/>
                  </a:cubicBezTo>
                  <a:cubicBezTo>
                    <a:pt x="384" y="337"/>
                    <a:pt x="382" y="335"/>
                    <a:pt x="380" y="336"/>
                  </a:cubicBezTo>
                  <a:cubicBezTo>
                    <a:pt x="380" y="336"/>
                    <a:pt x="380" y="336"/>
                    <a:pt x="380" y="336"/>
                  </a:cubicBezTo>
                  <a:cubicBezTo>
                    <a:pt x="380" y="337"/>
                    <a:pt x="379" y="337"/>
                    <a:pt x="378" y="337"/>
                  </a:cubicBezTo>
                  <a:cubicBezTo>
                    <a:pt x="378" y="337"/>
                    <a:pt x="378" y="337"/>
                    <a:pt x="378" y="337"/>
                  </a:cubicBezTo>
                  <a:cubicBezTo>
                    <a:pt x="378" y="337"/>
                    <a:pt x="378" y="337"/>
                    <a:pt x="378" y="337"/>
                  </a:cubicBezTo>
                  <a:cubicBezTo>
                    <a:pt x="378" y="339"/>
                    <a:pt x="379" y="340"/>
                    <a:pt x="380" y="341"/>
                  </a:cubicBezTo>
                  <a:cubicBezTo>
                    <a:pt x="380" y="341"/>
                    <a:pt x="380" y="341"/>
                    <a:pt x="380" y="341"/>
                  </a:cubicBezTo>
                  <a:cubicBezTo>
                    <a:pt x="380" y="341"/>
                    <a:pt x="380" y="341"/>
                    <a:pt x="380" y="341"/>
                  </a:cubicBezTo>
                  <a:cubicBezTo>
                    <a:pt x="379" y="341"/>
                    <a:pt x="379" y="341"/>
                    <a:pt x="379" y="341"/>
                  </a:cubicBezTo>
                  <a:cubicBezTo>
                    <a:pt x="379" y="341"/>
                    <a:pt x="379" y="341"/>
                    <a:pt x="379" y="341"/>
                  </a:cubicBezTo>
                  <a:cubicBezTo>
                    <a:pt x="378" y="340"/>
                    <a:pt x="377" y="340"/>
                    <a:pt x="377" y="339"/>
                  </a:cubicBezTo>
                  <a:cubicBezTo>
                    <a:pt x="377" y="338"/>
                    <a:pt x="377" y="338"/>
                    <a:pt x="377" y="338"/>
                  </a:cubicBezTo>
                  <a:cubicBezTo>
                    <a:pt x="376" y="338"/>
                    <a:pt x="375" y="339"/>
                    <a:pt x="375" y="340"/>
                  </a:cubicBezTo>
                  <a:cubicBezTo>
                    <a:pt x="374" y="341"/>
                    <a:pt x="374" y="342"/>
                    <a:pt x="375" y="342"/>
                  </a:cubicBezTo>
                  <a:cubicBezTo>
                    <a:pt x="376" y="343"/>
                    <a:pt x="378" y="344"/>
                    <a:pt x="379" y="344"/>
                  </a:cubicBezTo>
                  <a:cubicBezTo>
                    <a:pt x="380" y="344"/>
                    <a:pt x="381" y="345"/>
                    <a:pt x="381" y="345"/>
                  </a:cubicBezTo>
                  <a:cubicBezTo>
                    <a:pt x="381" y="346"/>
                    <a:pt x="381" y="346"/>
                    <a:pt x="381" y="346"/>
                  </a:cubicBezTo>
                  <a:cubicBezTo>
                    <a:pt x="381" y="346"/>
                    <a:pt x="381" y="346"/>
                    <a:pt x="381" y="346"/>
                  </a:cubicBezTo>
                  <a:cubicBezTo>
                    <a:pt x="381" y="346"/>
                    <a:pt x="381" y="346"/>
                    <a:pt x="381" y="346"/>
                  </a:cubicBezTo>
                  <a:cubicBezTo>
                    <a:pt x="379" y="345"/>
                    <a:pt x="377" y="345"/>
                    <a:pt x="375" y="344"/>
                  </a:cubicBezTo>
                  <a:cubicBezTo>
                    <a:pt x="375" y="344"/>
                    <a:pt x="375" y="343"/>
                    <a:pt x="374" y="344"/>
                  </a:cubicBezTo>
                  <a:cubicBezTo>
                    <a:pt x="374" y="344"/>
                    <a:pt x="374" y="344"/>
                    <a:pt x="374" y="344"/>
                  </a:cubicBezTo>
                  <a:cubicBezTo>
                    <a:pt x="374" y="345"/>
                    <a:pt x="374" y="345"/>
                    <a:pt x="374" y="345"/>
                  </a:cubicBezTo>
                  <a:cubicBezTo>
                    <a:pt x="374" y="346"/>
                    <a:pt x="373" y="345"/>
                    <a:pt x="373" y="344"/>
                  </a:cubicBezTo>
                  <a:cubicBezTo>
                    <a:pt x="373" y="344"/>
                    <a:pt x="373" y="344"/>
                    <a:pt x="373" y="344"/>
                  </a:cubicBezTo>
                  <a:cubicBezTo>
                    <a:pt x="372" y="344"/>
                    <a:pt x="372" y="344"/>
                    <a:pt x="372" y="345"/>
                  </a:cubicBezTo>
                  <a:cubicBezTo>
                    <a:pt x="372" y="345"/>
                    <a:pt x="372" y="346"/>
                    <a:pt x="372" y="346"/>
                  </a:cubicBezTo>
                  <a:cubicBezTo>
                    <a:pt x="373" y="346"/>
                    <a:pt x="374" y="347"/>
                    <a:pt x="375" y="346"/>
                  </a:cubicBezTo>
                  <a:cubicBezTo>
                    <a:pt x="375" y="346"/>
                    <a:pt x="375" y="346"/>
                    <a:pt x="375" y="346"/>
                  </a:cubicBezTo>
                  <a:cubicBezTo>
                    <a:pt x="375" y="348"/>
                    <a:pt x="377" y="348"/>
                    <a:pt x="378" y="349"/>
                  </a:cubicBezTo>
                  <a:cubicBezTo>
                    <a:pt x="378" y="350"/>
                    <a:pt x="378" y="350"/>
                    <a:pt x="377" y="350"/>
                  </a:cubicBezTo>
                  <a:cubicBezTo>
                    <a:pt x="377" y="350"/>
                    <a:pt x="377" y="350"/>
                    <a:pt x="377" y="350"/>
                  </a:cubicBezTo>
                  <a:cubicBezTo>
                    <a:pt x="377" y="350"/>
                    <a:pt x="377" y="350"/>
                    <a:pt x="377" y="350"/>
                  </a:cubicBezTo>
                  <a:cubicBezTo>
                    <a:pt x="376" y="349"/>
                    <a:pt x="375" y="348"/>
                    <a:pt x="374" y="348"/>
                  </a:cubicBezTo>
                  <a:cubicBezTo>
                    <a:pt x="372" y="347"/>
                    <a:pt x="371" y="347"/>
                    <a:pt x="371" y="350"/>
                  </a:cubicBezTo>
                  <a:cubicBezTo>
                    <a:pt x="371" y="351"/>
                    <a:pt x="371" y="352"/>
                    <a:pt x="371" y="353"/>
                  </a:cubicBezTo>
                  <a:cubicBezTo>
                    <a:pt x="371" y="353"/>
                    <a:pt x="371" y="354"/>
                    <a:pt x="371" y="354"/>
                  </a:cubicBezTo>
                  <a:cubicBezTo>
                    <a:pt x="371" y="354"/>
                    <a:pt x="371" y="354"/>
                    <a:pt x="371" y="354"/>
                  </a:cubicBezTo>
                  <a:cubicBezTo>
                    <a:pt x="371" y="355"/>
                    <a:pt x="370" y="356"/>
                    <a:pt x="372" y="356"/>
                  </a:cubicBezTo>
                  <a:cubicBezTo>
                    <a:pt x="372" y="356"/>
                    <a:pt x="372" y="356"/>
                    <a:pt x="372" y="356"/>
                  </a:cubicBezTo>
                  <a:cubicBezTo>
                    <a:pt x="372" y="356"/>
                    <a:pt x="372" y="356"/>
                    <a:pt x="372" y="357"/>
                  </a:cubicBezTo>
                  <a:cubicBezTo>
                    <a:pt x="372" y="357"/>
                    <a:pt x="371" y="357"/>
                    <a:pt x="371" y="358"/>
                  </a:cubicBezTo>
                  <a:cubicBezTo>
                    <a:pt x="372" y="360"/>
                    <a:pt x="373" y="360"/>
                    <a:pt x="375" y="361"/>
                  </a:cubicBezTo>
                  <a:cubicBezTo>
                    <a:pt x="375" y="361"/>
                    <a:pt x="375" y="361"/>
                    <a:pt x="375" y="361"/>
                  </a:cubicBezTo>
                  <a:cubicBezTo>
                    <a:pt x="375" y="361"/>
                    <a:pt x="375" y="361"/>
                    <a:pt x="375" y="361"/>
                  </a:cubicBezTo>
                  <a:cubicBezTo>
                    <a:pt x="375" y="362"/>
                    <a:pt x="376" y="362"/>
                    <a:pt x="376" y="362"/>
                  </a:cubicBezTo>
                  <a:cubicBezTo>
                    <a:pt x="376" y="362"/>
                    <a:pt x="376" y="362"/>
                    <a:pt x="376" y="362"/>
                  </a:cubicBezTo>
                  <a:cubicBezTo>
                    <a:pt x="376" y="362"/>
                    <a:pt x="376" y="362"/>
                    <a:pt x="376" y="362"/>
                  </a:cubicBezTo>
                  <a:cubicBezTo>
                    <a:pt x="377" y="364"/>
                    <a:pt x="378" y="365"/>
                    <a:pt x="379" y="366"/>
                  </a:cubicBezTo>
                  <a:cubicBezTo>
                    <a:pt x="379" y="366"/>
                    <a:pt x="379" y="366"/>
                    <a:pt x="378" y="366"/>
                  </a:cubicBezTo>
                  <a:cubicBezTo>
                    <a:pt x="378" y="366"/>
                    <a:pt x="378" y="366"/>
                    <a:pt x="378" y="366"/>
                  </a:cubicBezTo>
                  <a:cubicBezTo>
                    <a:pt x="378" y="366"/>
                    <a:pt x="377" y="366"/>
                    <a:pt x="377" y="365"/>
                  </a:cubicBezTo>
                  <a:cubicBezTo>
                    <a:pt x="376" y="364"/>
                    <a:pt x="375" y="363"/>
                    <a:pt x="374" y="364"/>
                  </a:cubicBezTo>
                  <a:cubicBezTo>
                    <a:pt x="372" y="364"/>
                    <a:pt x="372" y="364"/>
                    <a:pt x="372" y="365"/>
                  </a:cubicBezTo>
                  <a:cubicBezTo>
                    <a:pt x="372" y="366"/>
                    <a:pt x="372" y="367"/>
                    <a:pt x="371" y="368"/>
                  </a:cubicBezTo>
                  <a:cubicBezTo>
                    <a:pt x="369" y="369"/>
                    <a:pt x="369" y="369"/>
                    <a:pt x="371" y="371"/>
                  </a:cubicBezTo>
                  <a:cubicBezTo>
                    <a:pt x="372" y="372"/>
                    <a:pt x="373" y="372"/>
                    <a:pt x="372" y="374"/>
                  </a:cubicBezTo>
                  <a:cubicBezTo>
                    <a:pt x="372" y="374"/>
                    <a:pt x="372" y="374"/>
                    <a:pt x="372" y="374"/>
                  </a:cubicBezTo>
                  <a:cubicBezTo>
                    <a:pt x="372" y="375"/>
                    <a:pt x="373" y="375"/>
                    <a:pt x="373" y="376"/>
                  </a:cubicBezTo>
                  <a:cubicBezTo>
                    <a:pt x="374" y="376"/>
                    <a:pt x="375" y="376"/>
                    <a:pt x="376" y="377"/>
                  </a:cubicBezTo>
                  <a:cubicBezTo>
                    <a:pt x="376" y="377"/>
                    <a:pt x="376" y="376"/>
                    <a:pt x="377" y="376"/>
                  </a:cubicBezTo>
                  <a:cubicBezTo>
                    <a:pt x="377" y="376"/>
                    <a:pt x="379" y="376"/>
                    <a:pt x="378" y="377"/>
                  </a:cubicBezTo>
                  <a:cubicBezTo>
                    <a:pt x="378" y="378"/>
                    <a:pt x="379" y="379"/>
                    <a:pt x="379" y="380"/>
                  </a:cubicBezTo>
                  <a:cubicBezTo>
                    <a:pt x="379" y="380"/>
                    <a:pt x="379" y="381"/>
                    <a:pt x="378" y="381"/>
                  </a:cubicBezTo>
                  <a:cubicBezTo>
                    <a:pt x="377" y="381"/>
                    <a:pt x="377" y="382"/>
                    <a:pt x="377" y="383"/>
                  </a:cubicBezTo>
                  <a:cubicBezTo>
                    <a:pt x="377" y="383"/>
                    <a:pt x="377" y="383"/>
                    <a:pt x="377" y="383"/>
                  </a:cubicBezTo>
                  <a:cubicBezTo>
                    <a:pt x="377" y="383"/>
                    <a:pt x="377" y="383"/>
                    <a:pt x="377" y="383"/>
                  </a:cubicBezTo>
                  <a:cubicBezTo>
                    <a:pt x="377" y="383"/>
                    <a:pt x="377" y="383"/>
                    <a:pt x="377" y="383"/>
                  </a:cubicBezTo>
                  <a:cubicBezTo>
                    <a:pt x="377" y="383"/>
                    <a:pt x="377" y="383"/>
                    <a:pt x="377" y="383"/>
                  </a:cubicBezTo>
                  <a:cubicBezTo>
                    <a:pt x="376" y="383"/>
                    <a:pt x="376" y="381"/>
                    <a:pt x="375" y="381"/>
                  </a:cubicBezTo>
                  <a:cubicBezTo>
                    <a:pt x="374" y="381"/>
                    <a:pt x="373" y="380"/>
                    <a:pt x="372" y="379"/>
                  </a:cubicBezTo>
                  <a:cubicBezTo>
                    <a:pt x="370" y="376"/>
                    <a:pt x="367" y="373"/>
                    <a:pt x="366" y="370"/>
                  </a:cubicBezTo>
                  <a:cubicBezTo>
                    <a:pt x="366" y="367"/>
                    <a:pt x="365" y="364"/>
                    <a:pt x="367" y="361"/>
                  </a:cubicBezTo>
                  <a:cubicBezTo>
                    <a:pt x="367" y="361"/>
                    <a:pt x="367" y="360"/>
                    <a:pt x="367" y="359"/>
                  </a:cubicBezTo>
                  <a:cubicBezTo>
                    <a:pt x="366" y="358"/>
                    <a:pt x="366" y="357"/>
                    <a:pt x="365" y="356"/>
                  </a:cubicBezTo>
                  <a:cubicBezTo>
                    <a:pt x="364" y="355"/>
                    <a:pt x="364" y="354"/>
                    <a:pt x="364" y="352"/>
                  </a:cubicBezTo>
                  <a:cubicBezTo>
                    <a:pt x="364" y="351"/>
                    <a:pt x="364" y="350"/>
                    <a:pt x="364" y="350"/>
                  </a:cubicBezTo>
                  <a:cubicBezTo>
                    <a:pt x="365" y="348"/>
                    <a:pt x="366" y="347"/>
                    <a:pt x="367" y="345"/>
                  </a:cubicBezTo>
                  <a:cubicBezTo>
                    <a:pt x="367" y="343"/>
                    <a:pt x="368" y="340"/>
                    <a:pt x="369" y="338"/>
                  </a:cubicBezTo>
                  <a:cubicBezTo>
                    <a:pt x="369" y="338"/>
                    <a:pt x="369" y="338"/>
                    <a:pt x="369" y="338"/>
                  </a:cubicBezTo>
                  <a:cubicBezTo>
                    <a:pt x="369" y="338"/>
                    <a:pt x="369" y="338"/>
                    <a:pt x="370" y="337"/>
                  </a:cubicBezTo>
                  <a:cubicBezTo>
                    <a:pt x="371" y="336"/>
                    <a:pt x="373" y="334"/>
                    <a:pt x="375" y="332"/>
                  </a:cubicBezTo>
                  <a:cubicBezTo>
                    <a:pt x="375" y="332"/>
                    <a:pt x="375" y="332"/>
                    <a:pt x="375" y="332"/>
                  </a:cubicBezTo>
                  <a:cubicBezTo>
                    <a:pt x="375" y="332"/>
                    <a:pt x="376" y="331"/>
                    <a:pt x="376" y="331"/>
                  </a:cubicBezTo>
                  <a:cubicBezTo>
                    <a:pt x="377" y="330"/>
                    <a:pt x="377" y="329"/>
                    <a:pt x="376" y="329"/>
                  </a:cubicBezTo>
                  <a:cubicBezTo>
                    <a:pt x="376" y="329"/>
                    <a:pt x="376" y="329"/>
                    <a:pt x="376" y="329"/>
                  </a:cubicBezTo>
                  <a:cubicBezTo>
                    <a:pt x="375" y="327"/>
                    <a:pt x="373" y="327"/>
                    <a:pt x="372" y="327"/>
                  </a:cubicBezTo>
                  <a:cubicBezTo>
                    <a:pt x="371" y="327"/>
                    <a:pt x="370" y="327"/>
                    <a:pt x="369" y="327"/>
                  </a:cubicBezTo>
                  <a:cubicBezTo>
                    <a:pt x="369" y="327"/>
                    <a:pt x="369" y="327"/>
                    <a:pt x="369" y="327"/>
                  </a:cubicBezTo>
                  <a:cubicBezTo>
                    <a:pt x="369" y="327"/>
                    <a:pt x="369" y="327"/>
                    <a:pt x="369" y="327"/>
                  </a:cubicBezTo>
                  <a:cubicBezTo>
                    <a:pt x="366" y="326"/>
                    <a:pt x="364" y="326"/>
                    <a:pt x="362" y="328"/>
                  </a:cubicBezTo>
                  <a:cubicBezTo>
                    <a:pt x="362" y="328"/>
                    <a:pt x="362" y="328"/>
                    <a:pt x="362" y="328"/>
                  </a:cubicBezTo>
                  <a:cubicBezTo>
                    <a:pt x="361" y="328"/>
                    <a:pt x="360" y="328"/>
                    <a:pt x="359" y="329"/>
                  </a:cubicBezTo>
                  <a:cubicBezTo>
                    <a:pt x="357" y="330"/>
                    <a:pt x="355" y="331"/>
                    <a:pt x="354" y="333"/>
                  </a:cubicBezTo>
                  <a:cubicBezTo>
                    <a:pt x="353" y="334"/>
                    <a:pt x="352" y="335"/>
                    <a:pt x="352" y="336"/>
                  </a:cubicBezTo>
                  <a:cubicBezTo>
                    <a:pt x="350" y="338"/>
                    <a:pt x="349" y="339"/>
                    <a:pt x="349" y="342"/>
                  </a:cubicBezTo>
                  <a:cubicBezTo>
                    <a:pt x="349" y="342"/>
                    <a:pt x="349" y="342"/>
                    <a:pt x="348" y="342"/>
                  </a:cubicBezTo>
                  <a:cubicBezTo>
                    <a:pt x="348" y="342"/>
                    <a:pt x="347" y="343"/>
                    <a:pt x="347" y="344"/>
                  </a:cubicBezTo>
                  <a:cubicBezTo>
                    <a:pt x="347" y="345"/>
                    <a:pt x="346" y="347"/>
                    <a:pt x="346" y="349"/>
                  </a:cubicBezTo>
                  <a:cubicBezTo>
                    <a:pt x="347" y="349"/>
                    <a:pt x="346" y="350"/>
                    <a:pt x="346" y="350"/>
                  </a:cubicBezTo>
                  <a:cubicBezTo>
                    <a:pt x="346" y="351"/>
                    <a:pt x="347" y="351"/>
                    <a:pt x="347" y="352"/>
                  </a:cubicBezTo>
                  <a:cubicBezTo>
                    <a:pt x="345" y="352"/>
                    <a:pt x="345" y="352"/>
                    <a:pt x="345" y="354"/>
                  </a:cubicBezTo>
                  <a:cubicBezTo>
                    <a:pt x="345" y="354"/>
                    <a:pt x="345" y="355"/>
                    <a:pt x="344" y="355"/>
                  </a:cubicBezTo>
                  <a:cubicBezTo>
                    <a:pt x="344" y="355"/>
                    <a:pt x="343" y="356"/>
                    <a:pt x="343" y="356"/>
                  </a:cubicBezTo>
                  <a:cubicBezTo>
                    <a:pt x="344" y="358"/>
                    <a:pt x="342" y="360"/>
                    <a:pt x="342" y="362"/>
                  </a:cubicBezTo>
                  <a:cubicBezTo>
                    <a:pt x="342" y="363"/>
                    <a:pt x="342" y="364"/>
                    <a:pt x="343" y="365"/>
                  </a:cubicBezTo>
                  <a:cubicBezTo>
                    <a:pt x="343" y="365"/>
                    <a:pt x="343" y="365"/>
                    <a:pt x="344" y="365"/>
                  </a:cubicBezTo>
                  <a:cubicBezTo>
                    <a:pt x="344" y="365"/>
                    <a:pt x="345" y="365"/>
                    <a:pt x="345" y="366"/>
                  </a:cubicBezTo>
                  <a:cubicBezTo>
                    <a:pt x="345" y="366"/>
                    <a:pt x="344" y="366"/>
                    <a:pt x="344" y="366"/>
                  </a:cubicBezTo>
                  <a:cubicBezTo>
                    <a:pt x="344" y="367"/>
                    <a:pt x="343" y="366"/>
                    <a:pt x="343" y="367"/>
                  </a:cubicBezTo>
                  <a:cubicBezTo>
                    <a:pt x="342" y="367"/>
                    <a:pt x="342" y="368"/>
                    <a:pt x="342" y="369"/>
                  </a:cubicBezTo>
                  <a:cubicBezTo>
                    <a:pt x="342" y="369"/>
                    <a:pt x="342" y="369"/>
                    <a:pt x="342" y="369"/>
                  </a:cubicBezTo>
                  <a:cubicBezTo>
                    <a:pt x="342" y="370"/>
                    <a:pt x="341" y="371"/>
                    <a:pt x="341" y="371"/>
                  </a:cubicBezTo>
                  <a:cubicBezTo>
                    <a:pt x="342" y="372"/>
                    <a:pt x="342" y="373"/>
                    <a:pt x="343" y="373"/>
                  </a:cubicBezTo>
                  <a:cubicBezTo>
                    <a:pt x="344" y="375"/>
                    <a:pt x="343" y="375"/>
                    <a:pt x="342" y="376"/>
                  </a:cubicBezTo>
                  <a:cubicBezTo>
                    <a:pt x="342" y="377"/>
                    <a:pt x="342" y="377"/>
                    <a:pt x="342" y="378"/>
                  </a:cubicBezTo>
                  <a:cubicBezTo>
                    <a:pt x="342" y="379"/>
                    <a:pt x="342" y="380"/>
                    <a:pt x="342" y="381"/>
                  </a:cubicBezTo>
                  <a:cubicBezTo>
                    <a:pt x="342" y="383"/>
                    <a:pt x="343" y="384"/>
                    <a:pt x="345" y="384"/>
                  </a:cubicBezTo>
                  <a:cubicBezTo>
                    <a:pt x="347" y="384"/>
                    <a:pt x="350" y="385"/>
                    <a:pt x="352" y="385"/>
                  </a:cubicBezTo>
                  <a:cubicBezTo>
                    <a:pt x="353" y="385"/>
                    <a:pt x="354" y="386"/>
                    <a:pt x="355" y="385"/>
                  </a:cubicBezTo>
                  <a:cubicBezTo>
                    <a:pt x="356" y="384"/>
                    <a:pt x="356" y="385"/>
                    <a:pt x="356" y="386"/>
                  </a:cubicBezTo>
                  <a:cubicBezTo>
                    <a:pt x="356" y="386"/>
                    <a:pt x="356" y="386"/>
                    <a:pt x="356" y="386"/>
                  </a:cubicBezTo>
                  <a:cubicBezTo>
                    <a:pt x="356" y="387"/>
                    <a:pt x="357" y="388"/>
                    <a:pt x="358" y="388"/>
                  </a:cubicBezTo>
                  <a:cubicBezTo>
                    <a:pt x="359" y="389"/>
                    <a:pt x="360" y="389"/>
                    <a:pt x="360" y="390"/>
                  </a:cubicBezTo>
                  <a:cubicBezTo>
                    <a:pt x="360" y="390"/>
                    <a:pt x="360" y="390"/>
                    <a:pt x="360" y="390"/>
                  </a:cubicBezTo>
                  <a:cubicBezTo>
                    <a:pt x="360" y="391"/>
                    <a:pt x="360" y="391"/>
                    <a:pt x="359" y="391"/>
                  </a:cubicBezTo>
                  <a:cubicBezTo>
                    <a:pt x="357" y="391"/>
                    <a:pt x="355" y="392"/>
                    <a:pt x="353" y="391"/>
                  </a:cubicBezTo>
                  <a:cubicBezTo>
                    <a:pt x="353" y="390"/>
                    <a:pt x="352" y="390"/>
                    <a:pt x="351" y="390"/>
                  </a:cubicBezTo>
                  <a:cubicBezTo>
                    <a:pt x="349" y="390"/>
                    <a:pt x="348" y="390"/>
                    <a:pt x="347" y="389"/>
                  </a:cubicBezTo>
                  <a:cubicBezTo>
                    <a:pt x="346" y="389"/>
                    <a:pt x="346" y="388"/>
                    <a:pt x="346" y="389"/>
                  </a:cubicBezTo>
                  <a:cubicBezTo>
                    <a:pt x="345" y="389"/>
                    <a:pt x="346" y="390"/>
                    <a:pt x="346" y="390"/>
                  </a:cubicBezTo>
                  <a:cubicBezTo>
                    <a:pt x="346" y="391"/>
                    <a:pt x="347" y="391"/>
                    <a:pt x="347" y="392"/>
                  </a:cubicBezTo>
                  <a:cubicBezTo>
                    <a:pt x="347" y="392"/>
                    <a:pt x="346" y="392"/>
                    <a:pt x="346" y="392"/>
                  </a:cubicBezTo>
                  <a:cubicBezTo>
                    <a:pt x="346" y="392"/>
                    <a:pt x="346" y="392"/>
                    <a:pt x="346" y="392"/>
                  </a:cubicBezTo>
                  <a:cubicBezTo>
                    <a:pt x="346" y="392"/>
                    <a:pt x="346" y="392"/>
                    <a:pt x="346" y="392"/>
                  </a:cubicBezTo>
                  <a:cubicBezTo>
                    <a:pt x="346" y="394"/>
                    <a:pt x="346" y="395"/>
                    <a:pt x="347" y="396"/>
                  </a:cubicBezTo>
                  <a:cubicBezTo>
                    <a:pt x="348" y="397"/>
                    <a:pt x="349" y="397"/>
                    <a:pt x="349" y="398"/>
                  </a:cubicBezTo>
                  <a:cubicBezTo>
                    <a:pt x="349" y="400"/>
                    <a:pt x="350" y="401"/>
                    <a:pt x="351" y="401"/>
                  </a:cubicBezTo>
                  <a:cubicBezTo>
                    <a:pt x="353" y="402"/>
                    <a:pt x="354" y="403"/>
                    <a:pt x="356" y="404"/>
                  </a:cubicBezTo>
                  <a:cubicBezTo>
                    <a:pt x="356" y="404"/>
                    <a:pt x="356" y="404"/>
                    <a:pt x="356" y="404"/>
                  </a:cubicBezTo>
                  <a:cubicBezTo>
                    <a:pt x="355" y="405"/>
                    <a:pt x="355" y="404"/>
                    <a:pt x="354" y="404"/>
                  </a:cubicBezTo>
                  <a:cubicBezTo>
                    <a:pt x="354" y="405"/>
                    <a:pt x="355" y="405"/>
                    <a:pt x="355" y="405"/>
                  </a:cubicBezTo>
                  <a:cubicBezTo>
                    <a:pt x="355" y="405"/>
                    <a:pt x="355" y="405"/>
                    <a:pt x="355" y="405"/>
                  </a:cubicBezTo>
                  <a:cubicBezTo>
                    <a:pt x="356" y="406"/>
                    <a:pt x="356" y="406"/>
                    <a:pt x="357" y="405"/>
                  </a:cubicBezTo>
                  <a:cubicBezTo>
                    <a:pt x="357" y="405"/>
                    <a:pt x="358" y="405"/>
                    <a:pt x="357" y="405"/>
                  </a:cubicBezTo>
                  <a:cubicBezTo>
                    <a:pt x="357" y="405"/>
                    <a:pt x="357" y="405"/>
                    <a:pt x="357" y="405"/>
                  </a:cubicBezTo>
                  <a:cubicBezTo>
                    <a:pt x="357" y="405"/>
                    <a:pt x="357" y="405"/>
                    <a:pt x="357" y="405"/>
                  </a:cubicBezTo>
                  <a:cubicBezTo>
                    <a:pt x="357" y="404"/>
                    <a:pt x="358" y="404"/>
                    <a:pt x="358" y="404"/>
                  </a:cubicBezTo>
                  <a:cubicBezTo>
                    <a:pt x="358" y="404"/>
                    <a:pt x="359" y="404"/>
                    <a:pt x="359" y="403"/>
                  </a:cubicBezTo>
                  <a:cubicBezTo>
                    <a:pt x="359" y="403"/>
                    <a:pt x="360" y="403"/>
                    <a:pt x="360" y="403"/>
                  </a:cubicBezTo>
                  <a:cubicBezTo>
                    <a:pt x="360" y="403"/>
                    <a:pt x="360" y="403"/>
                    <a:pt x="360" y="403"/>
                  </a:cubicBezTo>
                  <a:cubicBezTo>
                    <a:pt x="361" y="403"/>
                    <a:pt x="361" y="402"/>
                    <a:pt x="361" y="402"/>
                  </a:cubicBezTo>
                  <a:cubicBezTo>
                    <a:pt x="361" y="402"/>
                    <a:pt x="361" y="401"/>
                    <a:pt x="362" y="402"/>
                  </a:cubicBezTo>
                  <a:cubicBezTo>
                    <a:pt x="363" y="402"/>
                    <a:pt x="363" y="403"/>
                    <a:pt x="363" y="403"/>
                  </a:cubicBezTo>
                  <a:cubicBezTo>
                    <a:pt x="363" y="403"/>
                    <a:pt x="362" y="404"/>
                    <a:pt x="363" y="404"/>
                  </a:cubicBezTo>
                  <a:cubicBezTo>
                    <a:pt x="364" y="404"/>
                    <a:pt x="364" y="404"/>
                    <a:pt x="364" y="403"/>
                  </a:cubicBezTo>
                  <a:cubicBezTo>
                    <a:pt x="364" y="402"/>
                    <a:pt x="365" y="402"/>
                    <a:pt x="366" y="401"/>
                  </a:cubicBezTo>
                  <a:cubicBezTo>
                    <a:pt x="364" y="404"/>
                    <a:pt x="364" y="406"/>
                    <a:pt x="366" y="408"/>
                  </a:cubicBezTo>
                  <a:cubicBezTo>
                    <a:pt x="367" y="409"/>
                    <a:pt x="369" y="409"/>
                    <a:pt x="370" y="410"/>
                  </a:cubicBezTo>
                  <a:cubicBezTo>
                    <a:pt x="371" y="411"/>
                    <a:pt x="372" y="410"/>
                    <a:pt x="373" y="411"/>
                  </a:cubicBezTo>
                  <a:cubicBezTo>
                    <a:pt x="372" y="409"/>
                    <a:pt x="371" y="409"/>
                    <a:pt x="370" y="409"/>
                  </a:cubicBezTo>
                  <a:cubicBezTo>
                    <a:pt x="372" y="408"/>
                    <a:pt x="374" y="410"/>
                    <a:pt x="377" y="409"/>
                  </a:cubicBezTo>
                  <a:cubicBezTo>
                    <a:pt x="376" y="410"/>
                    <a:pt x="377" y="410"/>
                    <a:pt x="378" y="410"/>
                  </a:cubicBezTo>
                  <a:cubicBezTo>
                    <a:pt x="379" y="410"/>
                    <a:pt x="379" y="410"/>
                    <a:pt x="380" y="411"/>
                  </a:cubicBezTo>
                  <a:cubicBezTo>
                    <a:pt x="382" y="411"/>
                    <a:pt x="384" y="412"/>
                    <a:pt x="386" y="411"/>
                  </a:cubicBezTo>
                  <a:cubicBezTo>
                    <a:pt x="388" y="410"/>
                    <a:pt x="390" y="411"/>
                    <a:pt x="391" y="413"/>
                  </a:cubicBezTo>
                  <a:cubicBezTo>
                    <a:pt x="391" y="414"/>
                    <a:pt x="392" y="415"/>
                    <a:pt x="393" y="414"/>
                  </a:cubicBezTo>
                  <a:cubicBezTo>
                    <a:pt x="393" y="413"/>
                    <a:pt x="393" y="413"/>
                    <a:pt x="394" y="414"/>
                  </a:cubicBezTo>
                  <a:cubicBezTo>
                    <a:pt x="394" y="414"/>
                    <a:pt x="394" y="414"/>
                    <a:pt x="394" y="414"/>
                  </a:cubicBezTo>
                  <a:cubicBezTo>
                    <a:pt x="394" y="415"/>
                    <a:pt x="395" y="415"/>
                    <a:pt x="395" y="414"/>
                  </a:cubicBezTo>
                  <a:cubicBezTo>
                    <a:pt x="395" y="413"/>
                    <a:pt x="395" y="413"/>
                    <a:pt x="396" y="413"/>
                  </a:cubicBezTo>
                  <a:cubicBezTo>
                    <a:pt x="397" y="413"/>
                    <a:pt x="397" y="412"/>
                    <a:pt x="397" y="411"/>
                  </a:cubicBezTo>
                  <a:cubicBezTo>
                    <a:pt x="397" y="411"/>
                    <a:pt x="397" y="411"/>
                    <a:pt x="397" y="411"/>
                  </a:cubicBezTo>
                  <a:cubicBezTo>
                    <a:pt x="397" y="411"/>
                    <a:pt x="397" y="411"/>
                    <a:pt x="397" y="411"/>
                  </a:cubicBezTo>
                  <a:cubicBezTo>
                    <a:pt x="397" y="411"/>
                    <a:pt x="398" y="411"/>
                    <a:pt x="398" y="411"/>
                  </a:cubicBezTo>
                  <a:cubicBezTo>
                    <a:pt x="399" y="411"/>
                    <a:pt x="399" y="412"/>
                    <a:pt x="399" y="412"/>
                  </a:cubicBezTo>
                  <a:cubicBezTo>
                    <a:pt x="400" y="413"/>
                    <a:pt x="401" y="413"/>
                    <a:pt x="402" y="415"/>
                  </a:cubicBezTo>
                  <a:cubicBezTo>
                    <a:pt x="402" y="416"/>
                    <a:pt x="403" y="416"/>
                    <a:pt x="404" y="416"/>
                  </a:cubicBezTo>
                  <a:cubicBezTo>
                    <a:pt x="404" y="416"/>
                    <a:pt x="404" y="417"/>
                    <a:pt x="404" y="417"/>
                  </a:cubicBezTo>
                  <a:cubicBezTo>
                    <a:pt x="406" y="417"/>
                    <a:pt x="406" y="417"/>
                    <a:pt x="406" y="418"/>
                  </a:cubicBezTo>
                  <a:cubicBezTo>
                    <a:pt x="407" y="419"/>
                    <a:pt x="408" y="418"/>
                    <a:pt x="408" y="419"/>
                  </a:cubicBezTo>
                  <a:cubicBezTo>
                    <a:pt x="408" y="420"/>
                    <a:pt x="408" y="420"/>
                    <a:pt x="409" y="420"/>
                  </a:cubicBezTo>
                  <a:cubicBezTo>
                    <a:pt x="410" y="420"/>
                    <a:pt x="409" y="419"/>
                    <a:pt x="409" y="419"/>
                  </a:cubicBezTo>
                  <a:cubicBezTo>
                    <a:pt x="409" y="419"/>
                    <a:pt x="409" y="418"/>
                    <a:pt x="409" y="418"/>
                  </a:cubicBezTo>
                  <a:cubicBezTo>
                    <a:pt x="410" y="418"/>
                    <a:pt x="411" y="418"/>
                    <a:pt x="412" y="418"/>
                  </a:cubicBezTo>
                  <a:cubicBezTo>
                    <a:pt x="413" y="417"/>
                    <a:pt x="414" y="416"/>
                    <a:pt x="413" y="415"/>
                  </a:cubicBezTo>
                  <a:cubicBezTo>
                    <a:pt x="412" y="414"/>
                    <a:pt x="412" y="414"/>
                    <a:pt x="411" y="415"/>
                  </a:cubicBezTo>
                  <a:cubicBezTo>
                    <a:pt x="410" y="415"/>
                    <a:pt x="409" y="416"/>
                    <a:pt x="408" y="415"/>
                  </a:cubicBezTo>
                  <a:cubicBezTo>
                    <a:pt x="408" y="414"/>
                    <a:pt x="407" y="414"/>
                    <a:pt x="406" y="415"/>
                  </a:cubicBezTo>
                  <a:cubicBezTo>
                    <a:pt x="405" y="415"/>
                    <a:pt x="406" y="416"/>
                    <a:pt x="406" y="416"/>
                  </a:cubicBezTo>
                  <a:cubicBezTo>
                    <a:pt x="405" y="416"/>
                    <a:pt x="405" y="415"/>
                    <a:pt x="404" y="415"/>
                  </a:cubicBezTo>
                  <a:cubicBezTo>
                    <a:pt x="404" y="415"/>
                    <a:pt x="404" y="415"/>
                    <a:pt x="404" y="415"/>
                  </a:cubicBezTo>
                  <a:cubicBezTo>
                    <a:pt x="404" y="415"/>
                    <a:pt x="404" y="415"/>
                    <a:pt x="404" y="415"/>
                  </a:cubicBezTo>
                  <a:cubicBezTo>
                    <a:pt x="403" y="413"/>
                    <a:pt x="401" y="412"/>
                    <a:pt x="401" y="410"/>
                  </a:cubicBezTo>
                  <a:cubicBezTo>
                    <a:pt x="401" y="410"/>
                    <a:pt x="400" y="410"/>
                    <a:pt x="400" y="410"/>
                  </a:cubicBezTo>
                  <a:cubicBezTo>
                    <a:pt x="399" y="410"/>
                    <a:pt x="399" y="409"/>
                    <a:pt x="398" y="409"/>
                  </a:cubicBezTo>
                  <a:cubicBezTo>
                    <a:pt x="397" y="409"/>
                    <a:pt x="397" y="409"/>
                    <a:pt x="397" y="408"/>
                  </a:cubicBezTo>
                  <a:cubicBezTo>
                    <a:pt x="397" y="408"/>
                    <a:pt x="398" y="408"/>
                    <a:pt x="398" y="408"/>
                  </a:cubicBezTo>
                  <a:cubicBezTo>
                    <a:pt x="399" y="409"/>
                    <a:pt x="401" y="408"/>
                    <a:pt x="402" y="409"/>
                  </a:cubicBezTo>
                  <a:cubicBezTo>
                    <a:pt x="404" y="409"/>
                    <a:pt x="405" y="410"/>
                    <a:pt x="407" y="410"/>
                  </a:cubicBezTo>
                  <a:cubicBezTo>
                    <a:pt x="408" y="411"/>
                    <a:pt x="410" y="411"/>
                    <a:pt x="411" y="413"/>
                  </a:cubicBezTo>
                  <a:cubicBezTo>
                    <a:pt x="411" y="413"/>
                    <a:pt x="411" y="413"/>
                    <a:pt x="412" y="413"/>
                  </a:cubicBezTo>
                  <a:cubicBezTo>
                    <a:pt x="413" y="412"/>
                    <a:pt x="415" y="413"/>
                    <a:pt x="416" y="413"/>
                  </a:cubicBezTo>
                  <a:cubicBezTo>
                    <a:pt x="417" y="413"/>
                    <a:pt x="417" y="412"/>
                    <a:pt x="418" y="412"/>
                  </a:cubicBezTo>
                  <a:cubicBezTo>
                    <a:pt x="418" y="411"/>
                    <a:pt x="418" y="410"/>
                    <a:pt x="418" y="409"/>
                  </a:cubicBezTo>
                  <a:cubicBezTo>
                    <a:pt x="418" y="407"/>
                    <a:pt x="417" y="406"/>
                    <a:pt x="416" y="404"/>
                  </a:cubicBezTo>
                  <a:cubicBezTo>
                    <a:pt x="416" y="403"/>
                    <a:pt x="415" y="404"/>
                    <a:pt x="414" y="404"/>
                  </a:cubicBezTo>
                  <a:cubicBezTo>
                    <a:pt x="414" y="404"/>
                    <a:pt x="414" y="404"/>
                    <a:pt x="414" y="404"/>
                  </a:cubicBezTo>
                  <a:cubicBezTo>
                    <a:pt x="414" y="403"/>
                    <a:pt x="414" y="403"/>
                    <a:pt x="413" y="403"/>
                  </a:cubicBezTo>
                  <a:cubicBezTo>
                    <a:pt x="412" y="403"/>
                    <a:pt x="412" y="403"/>
                    <a:pt x="412" y="402"/>
                  </a:cubicBezTo>
                  <a:cubicBezTo>
                    <a:pt x="412" y="402"/>
                    <a:pt x="412" y="402"/>
                    <a:pt x="413" y="402"/>
                  </a:cubicBezTo>
                  <a:cubicBezTo>
                    <a:pt x="413" y="402"/>
                    <a:pt x="413" y="402"/>
                    <a:pt x="413" y="402"/>
                  </a:cubicBezTo>
                  <a:cubicBezTo>
                    <a:pt x="413" y="402"/>
                    <a:pt x="413" y="402"/>
                    <a:pt x="413" y="402"/>
                  </a:cubicBezTo>
                  <a:cubicBezTo>
                    <a:pt x="413" y="402"/>
                    <a:pt x="413" y="401"/>
                    <a:pt x="414" y="401"/>
                  </a:cubicBezTo>
                  <a:cubicBezTo>
                    <a:pt x="414" y="401"/>
                    <a:pt x="414" y="401"/>
                    <a:pt x="414" y="401"/>
                  </a:cubicBezTo>
                  <a:cubicBezTo>
                    <a:pt x="414" y="401"/>
                    <a:pt x="414" y="401"/>
                    <a:pt x="414" y="401"/>
                  </a:cubicBezTo>
                  <a:cubicBezTo>
                    <a:pt x="414" y="402"/>
                    <a:pt x="414" y="402"/>
                    <a:pt x="414" y="402"/>
                  </a:cubicBezTo>
                  <a:cubicBezTo>
                    <a:pt x="415" y="402"/>
                    <a:pt x="415" y="402"/>
                    <a:pt x="415" y="401"/>
                  </a:cubicBezTo>
                  <a:cubicBezTo>
                    <a:pt x="415" y="401"/>
                    <a:pt x="415" y="400"/>
                    <a:pt x="415" y="400"/>
                  </a:cubicBezTo>
                  <a:cubicBezTo>
                    <a:pt x="416" y="399"/>
                    <a:pt x="416" y="398"/>
                    <a:pt x="415" y="398"/>
                  </a:cubicBezTo>
                  <a:cubicBezTo>
                    <a:pt x="415" y="398"/>
                    <a:pt x="415" y="398"/>
                    <a:pt x="415" y="398"/>
                  </a:cubicBezTo>
                  <a:cubicBezTo>
                    <a:pt x="415" y="398"/>
                    <a:pt x="415" y="397"/>
                    <a:pt x="415" y="397"/>
                  </a:cubicBezTo>
                  <a:cubicBezTo>
                    <a:pt x="415" y="397"/>
                    <a:pt x="415" y="397"/>
                    <a:pt x="415" y="397"/>
                  </a:cubicBezTo>
                  <a:cubicBezTo>
                    <a:pt x="416" y="397"/>
                    <a:pt x="416" y="398"/>
                    <a:pt x="416" y="398"/>
                  </a:cubicBezTo>
                  <a:cubicBezTo>
                    <a:pt x="416" y="398"/>
                    <a:pt x="416" y="398"/>
                    <a:pt x="417" y="398"/>
                  </a:cubicBezTo>
                  <a:cubicBezTo>
                    <a:pt x="417" y="398"/>
                    <a:pt x="417" y="398"/>
                    <a:pt x="417" y="398"/>
                  </a:cubicBezTo>
                  <a:cubicBezTo>
                    <a:pt x="417" y="399"/>
                    <a:pt x="416" y="399"/>
                    <a:pt x="416" y="400"/>
                  </a:cubicBezTo>
                  <a:cubicBezTo>
                    <a:pt x="415" y="401"/>
                    <a:pt x="415" y="402"/>
                    <a:pt x="417" y="402"/>
                  </a:cubicBezTo>
                  <a:cubicBezTo>
                    <a:pt x="417" y="402"/>
                    <a:pt x="418" y="402"/>
                    <a:pt x="418" y="403"/>
                  </a:cubicBezTo>
                  <a:cubicBezTo>
                    <a:pt x="418" y="403"/>
                    <a:pt x="418" y="403"/>
                    <a:pt x="418" y="403"/>
                  </a:cubicBezTo>
                  <a:cubicBezTo>
                    <a:pt x="420" y="403"/>
                    <a:pt x="419" y="404"/>
                    <a:pt x="419" y="405"/>
                  </a:cubicBezTo>
                  <a:cubicBezTo>
                    <a:pt x="419" y="406"/>
                    <a:pt x="420" y="406"/>
                    <a:pt x="422" y="406"/>
                  </a:cubicBezTo>
                  <a:cubicBezTo>
                    <a:pt x="422" y="406"/>
                    <a:pt x="423" y="405"/>
                    <a:pt x="424" y="406"/>
                  </a:cubicBezTo>
                  <a:cubicBezTo>
                    <a:pt x="425" y="407"/>
                    <a:pt x="425" y="408"/>
                    <a:pt x="425" y="409"/>
                  </a:cubicBezTo>
                  <a:cubicBezTo>
                    <a:pt x="425" y="410"/>
                    <a:pt x="425" y="412"/>
                    <a:pt x="425" y="414"/>
                  </a:cubicBezTo>
                  <a:cubicBezTo>
                    <a:pt x="425" y="414"/>
                    <a:pt x="425" y="415"/>
                    <a:pt x="425" y="415"/>
                  </a:cubicBezTo>
                  <a:cubicBezTo>
                    <a:pt x="425" y="415"/>
                    <a:pt x="425" y="415"/>
                    <a:pt x="426" y="415"/>
                  </a:cubicBezTo>
                  <a:cubicBezTo>
                    <a:pt x="426" y="415"/>
                    <a:pt x="426" y="415"/>
                    <a:pt x="426" y="415"/>
                  </a:cubicBezTo>
                  <a:cubicBezTo>
                    <a:pt x="425" y="413"/>
                    <a:pt x="427" y="414"/>
                    <a:pt x="427" y="413"/>
                  </a:cubicBezTo>
                  <a:cubicBezTo>
                    <a:pt x="428" y="413"/>
                    <a:pt x="427" y="414"/>
                    <a:pt x="428" y="414"/>
                  </a:cubicBezTo>
                  <a:cubicBezTo>
                    <a:pt x="429" y="413"/>
                    <a:pt x="430" y="414"/>
                    <a:pt x="431" y="414"/>
                  </a:cubicBezTo>
                  <a:cubicBezTo>
                    <a:pt x="430" y="415"/>
                    <a:pt x="429" y="415"/>
                    <a:pt x="430" y="415"/>
                  </a:cubicBezTo>
                  <a:cubicBezTo>
                    <a:pt x="431" y="416"/>
                    <a:pt x="431" y="416"/>
                    <a:pt x="430" y="416"/>
                  </a:cubicBezTo>
                  <a:cubicBezTo>
                    <a:pt x="430" y="417"/>
                    <a:pt x="430" y="416"/>
                    <a:pt x="430" y="416"/>
                  </a:cubicBezTo>
                  <a:cubicBezTo>
                    <a:pt x="429" y="416"/>
                    <a:pt x="428" y="417"/>
                    <a:pt x="428" y="417"/>
                  </a:cubicBezTo>
                  <a:cubicBezTo>
                    <a:pt x="428" y="418"/>
                    <a:pt x="429" y="418"/>
                    <a:pt x="429" y="418"/>
                  </a:cubicBezTo>
                  <a:cubicBezTo>
                    <a:pt x="430" y="418"/>
                    <a:pt x="430" y="419"/>
                    <a:pt x="431" y="419"/>
                  </a:cubicBezTo>
                  <a:cubicBezTo>
                    <a:pt x="431" y="419"/>
                    <a:pt x="431" y="419"/>
                    <a:pt x="431" y="419"/>
                  </a:cubicBezTo>
                  <a:cubicBezTo>
                    <a:pt x="431" y="419"/>
                    <a:pt x="431" y="419"/>
                    <a:pt x="431" y="419"/>
                  </a:cubicBezTo>
                  <a:cubicBezTo>
                    <a:pt x="431" y="419"/>
                    <a:pt x="431" y="420"/>
                    <a:pt x="432" y="420"/>
                  </a:cubicBezTo>
                  <a:cubicBezTo>
                    <a:pt x="432" y="420"/>
                    <a:pt x="432" y="420"/>
                    <a:pt x="432" y="420"/>
                  </a:cubicBezTo>
                  <a:cubicBezTo>
                    <a:pt x="432" y="420"/>
                    <a:pt x="432" y="420"/>
                    <a:pt x="432" y="420"/>
                  </a:cubicBezTo>
                  <a:cubicBezTo>
                    <a:pt x="432" y="420"/>
                    <a:pt x="433" y="421"/>
                    <a:pt x="434" y="422"/>
                  </a:cubicBezTo>
                  <a:cubicBezTo>
                    <a:pt x="435" y="422"/>
                    <a:pt x="436" y="423"/>
                    <a:pt x="438" y="424"/>
                  </a:cubicBezTo>
                  <a:cubicBezTo>
                    <a:pt x="439" y="425"/>
                    <a:pt x="439" y="427"/>
                    <a:pt x="439" y="428"/>
                  </a:cubicBezTo>
                  <a:cubicBezTo>
                    <a:pt x="438" y="428"/>
                    <a:pt x="437" y="428"/>
                    <a:pt x="437" y="429"/>
                  </a:cubicBezTo>
                  <a:cubicBezTo>
                    <a:pt x="436" y="430"/>
                    <a:pt x="435" y="430"/>
                    <a:pt x="435" y="429"/>
                  </a:cubicBezTo>
                  <a:cubicBezTo>
                    <a:pt x="434" y="428"/>
                    <a:pt x="433" y="429"/>
                    <a:pt x="432" y="429"/>
                  </a:cubicBezTo>
                  <a:cubicBezTo>
                    <a:pt x="432" y="430"/>
                    <a:pt x="431" y="431"/>
                    <a:pt x="432" y="432"/>
                  </a:cubicBezTo>
                  <a:cubicBezTo>
                    <a:pt x="433" y="432"/>
                    <a:pt x="432" y="433"/>
                    <a:pt x="432" y="433"/>
                  </a:cubicBezTo>
                  <a:cubicBezTo>
                    <a:pt x="432" y="433"/>
                    <a:pt x="432" y="433"/>
                    <a:pt x="432" y="433"/>
                  </a:cubicBezTo>
                  <a:cubicBezTo>
                    <a:pt x="432" y="433"/>
                    <a:pt x="432" y="433"/>
                    <a:pt x="432" y="434"/>
                  </a:cubicBezTo>
                  <a:cubicBezTo>
                    <a:pt x="431" y="434"/>
                    <a:pt x="431" y="435"/>
                    <a:pt x="432" y="435"/>
                  </a:cubicBezTo>
                  <a:cubicBezTo>
                    <a:pt x="432" y="436"/>
                    <a:pt x="433" y="436"/>
                    <a:pt x="434" y="435"/>
                  </a:cubicBezTo>
                  <a:cubicBezTo>
                    <a:pt x="434" y="435"/>
                    <a:pt x="434" y="435"/>
                    <a:pt x="434" y="435"/>
                  </a:cubicBezTo>
                  <a:cubicBezTo>
                    <a:pt x="435" y="434"/>
                    <a:pt x="437" y="433"/>
                    <a:pt x="438" y="432"/>
                  </a:cubicBezTo>
                  <a:cubicBezTo>
                    <a:pt x="439" y="432"/>
                    <a:pt x="439" y="431"/>
                    <a:pt x="439" y="431"/>
                  </a:cubicBezTo>
                  <a:cubicBezTo>
                    <a:pt x="439" y="430"/>
                    <a:pt x="438" y="430"/>
                    <a:pt x="439" y="430"/>
                  </a:cubicBezTo>
                  <a:cubicBezTo>
                    <a:pt x="440" y="429"/>
                    <a:pt x="440" y="430"/>
                    <a:pt x="440" y="430"/>
                  </a:cubicBezTo>
                  <a:cubicBezTo>
                    <a:pt x="441" y="431"/>
                    <a:pt x="441" y="432"/>
                    <a:pt x="442" y="432"/>
                  </a:cubicBezTo>
                  <a:cubicBezTo>
                    <a:pt x="442" y="430"/>
                    <a:pt x="444" y="432"/>
                    <a:pt x="444" y="431"/>
                  </a:cubicBezTo>
                  <a:cubicBezTo>
                    <a:pt x="444" y="431"/>
                    <a:pt x="445" y="431"/>
                    <a:pt x="445" y="432"/>
                  </a:cubicBezTo>
                  <a:cubicBezTo>
                    <a:pt x="445" y="433"/>
                    <a:pt x="444" y="433"/>
                    <a:pt x="443" y="433"/>
                  </a:cubicBezTo>
                  <a:cubicBezTo>
                    <a:pt x="444" y="434"/>
                    <a:pt x="444" y="434"/>
                    <a:pt x="445" y="435"/>
                  </a:cubicBezTo>
                  <a:cubicBezTo>
                    <a:pt x="446" y="436"/>
                    <a:pt x="446" y="439"/>
                    <a:pt x="449" y="439"/>
                  </a:cubicBezTo>
                  <a:cubicBezTo>
                    <a:pt x="450" y="439"/>
                    <a:pt x="450" y="439"/>
                    <a:pt x="450" y="439"/>
                  </a:cubicBezTo>
                  <a:cubicBezTo>
                    <a:pt x="450" y="438"/>
                    <a:pt x="450" y="438"/>
                    <a:pt x="450" y="438"/>
                  </a:cubicBezTo>
                  <a:cubicBezTo>
                    <a:pt x="449" y="437"/>
                    <a:pt x="449" y="436"/>
                    <a:pt x="448" y="436"/>
                  </a:cubicBezTo>
                  <a:cubicBezTo>
                    <a:pt x="448" y="435"/>
                    <a:pt x="448" y="435"/>
                    <a:pt x="449" y="435"/>
                  </a:cubicBezTo>
                  <a:cubicBezTo>
                    <a:pt x="450" y="434"/>
                    <a:pt x="451" y="436"/>
                    <a:pt x="451" y="437"/>
                  </a:cubicBezTo>
                  <a:cubicBezTo>
                    <a:pt x="451" y="438"/>
                    <a:pt x="451" y="439"/>
                    <a:pt x="450" y="439"/>
                  </a:cubicBezTo>
                  <a:cubicBezTo>
                    <a:pt x="450" y="440"/>
                    <a:pt x="450" y="440"/>
                    <a:pt x="450" y="441"/>
                  </a:cubicBezTo>
                  <a:cubicBezTo>
                    <a:pt x="451" y="442"/>
                    <a:pt x="452" y="443"/>
                    <a:pt x="454" y="443"/>
                  </a:cubicBezTo>
                  <a:cubicBezTo>
                    <a:pt x="455" y="443"/>
                    <a:pt x="456" y="444"/>
                    <a:pt x="456" y="445"/>
                  </a:cubicBezTo>
                  <a:cubicBezTo>
                    <a:pt x="457" y="446"/>
                    <a:pt x="457" y="447"/>
                    <a:pt x="457" y="448"/>
                  </a:cubicBezTo>
                  <a:cubicBezTo>
                    <a:pt x="457" y="448"/>
                    <a:pt x="457" y="448"/>
                    <a:pt x="457" y="448"/>
                  </a:cubicBezTo>
                  <a:cubicBezTo>
                    <a:pt x="457" y="449"/>
                    <a:pt x="457" y="450"/>
                    <a:pt x="457" y="451"/>
                  </a:cubicBezTo>
                  <a:cubicBezTo>
                    <a:pt x="458" y="451"/>
                    <a:pt x="459" y="452"/>
                    <a:pt x="459" y="454"/>
                  </a:cubicBezTo>
                  <a:cubicBezTo>
                    <a:pt x="458" y="454"/>
                    <a:pt x="459" y="454"/>
                    <a:pt x="459" y="454"/>
                  </a:cubicBezTo>
                  <a:cubicBezTo>
                    <a:pt x="460" y="455"/>
                    <a:pt x="460" y="457"/>
                    <a:pt x="460" y="458"/>
                  </a:cubicBezTo>
                  <a:cubicBezTo>
                    <a:pt x="460" y="459"/>
                    <a:pt x="461" y="460"/>
                    <a:pt x="461" y="461"/>
                  </a:cubicBezTo>
                  <a:cubicBezTo>
                    <a:pt x="462" y="462"/>
                    <a:pt x="461" y="464"/>
                    <a:pt x="459" y="464"/>
                  </a:cubicBezTo>
                  <a:cubicBezTo>
                    <a:pt x="458" y="464"/>
                    <a:pt x="458" y="465"/>
                    <a:pt x="457" y="465"/>
                  </a:cubicBezTo>
                  <a:cubicBezTo>
                    <a:pt x="457" y="467"/>
                    <a:pt x="457" y="468"/>
                    <a:pt x="456" y="469"/>
                  </a:cubicBezTo>
                  <a:cubicBezTo>
                    <a:pt x="456" y="469"/>
                    <a:pt x="456" y="470"/>
                    <a:pt x="456" y="470"/>
                  </a:cubicBezTo>
                  <a:cubicBezTo>
                    <a:pt x="456" y="470"/>
                    <a:pt x="456" y="470"/>
                    <a:pt x="456" y="470"/>
                  </a:cubicBezTo>
                  <a:cubicBezTo>
                    <a:pt x="456" y="470"/>
                    <a:pt x="456" y="470"/>
                    <a:pt x="456" y="471"/>
                  </a:cubicBezTo>
                  <a:cubicBezTo>
                    <a:pt x="456" y="471"/>
                    <a:pt x="456" y="471"/>
                    <a:pt x="456" y="471"/>
                  </a:cubicBezTo>
                  <a:cubicBezTo>
                    <a:pt x="456" y="471"/>
                    <a:pt x="456" y="471"/>
                    <a:pt x="456" y="471"/>
                  </a:cubicBezTo>
                  <a:cubicBezTo>
                    <a:pt x="456" y="471"/>
                    <a:pt x="456" y="471"/>
                    <a:pt x="456" y="471"/>
                  </a:cubicBezTo>
                  <a:cubicBezTo>
                    <a:pt x="456" y="471"/>
                    <a:pt x="456" y="471"/>
                    <a:pt x="456" y="471"/>
                  </a:cubicBezTo>
                  <a:cubicBezTo>
                    <a:pt x="455" y="471"/>
                    <a:pt x="454" y="472"/>
                    <a:pt x="454" y="473"/>
                  </a:cubicBezTo>
                  <a:cubicBezTo>
                    <a:pt x="453" y="473"/>
                    <a:pt x="453" y="473"/>
                    <a:pt x="453" y="474"/>
                  </a:cubicBezTo>
                  <a:cubicBezTo>
                    <a:pt x="451" y="475"/>
                    <a:pt x="450" y="477"/>
                    <a:pt x="447" y="479"/>
                  </a:cubicBezTo>
                  <a:cubicBezTo>
                    <a:pt x="447" y="479"/>
                    <a:pt x="446" y="480"/>
                    <a:pt x="446" y="481"/>
                  </a:cubicBezTo>
                  <a:cubicBezTo>
                    <a:pt x="447" y="483"/>
                    <a:pt x="448" y="484"/>
                    <a:pt x="450" y="485"/>
                  </a:cubicBezTo>
                  <a:cubicBezTo>
                    <a:pt x="452" y="487"/>
                    <a:pt x="452" y="489"/>
                    <a:pt x="453" y="492"/>
                  </a:cubicBezTo>
                  <a:cubicBezTo>
                    <a:pt x="453" y="492"/>
                    <a:pt x="453" y="492"/>
                    <a:pt x="453" y="492"/>
                  </a:cubicBezTo>
                  <a:cubicBezTo>
                    <a:pt x="453" y="492"/>
                    <a:pt x="453" y="492"/>
                    <a:pt x="453" y="492"/>
                  </a:cubicBezTo>
                  <a:cubicBezTo>
                    <a:pt x="452" y="492"/>
                    <a:pt x="451" y="492"/>
                    <a:pt x="451" y="491"/>
                  </a:cubicBezTo>
                  <a:cubicBezTo>
                    <a:pt x="451" y="490"/>
                    <a:pt x="449" y="490"/>
                    <a:pt x="448" y="491"/>
                  </a:cubicBezTo>
                  <a:cubicBezTo>
                    <a:pt x="447" y="491"/>
                    <a:pt x="447" y="492"/>
                    <a:pt x="447" y="493"/>
                  </a:cubicBezTo>
                  <a:cubicBezTo>
                    <a:pt x="446" y="493"/>
                    <a:pt x="445" y="494"/>
                    <a:pt x="445" y="493"/>
                  </a:cubicBezTo>
                  <a:cubicBezTo>
                    <a:pt x="444" y="492"/>
                    <a:pt x="444" y="493"/>
                    <a:pt x="443" y="493"/>
                  </a:cubicBezTo>
                  <a:cubicBezTo>
                    <a:pt x="442" y="493"/>
                    <a:pt x="442" y="493"/>
                    <a:pt x="442" y="493"/>
                  </a:cubicBezTo>
                  <a:cubicBezTo>
                    <a:pt x="442" y="494"/>
                    <a:pt x="442" y="495"/>
                    <a:pt x="441" y="495"/>
                  </a:cubicBezTo>
                  <a:cubicBezTo>
                    <a:pt x="440" y="495"/>
                    <a:pt x="439" y="495"/>
                    <a:pt x="439" y="494"/>
                  </a:cubicBezTo>
                  <a:cubicBezTo>
                    <a:pt x="438" y="494"/>
                    <a:pt x="437" y="494"/>
                    <a:pt x="437" y="494"/>
                  </a:cubicBezTo>
                  <a:cubicBezTo>
                    <a:pt x="436" y="495"/>
                    <a:pt x="436" y="495"/>
                    <a:pt x="436" y="495"/>
                  </a:cubicBezTo>
                  <a:cubicBezTo>
                    <a:pt x="433" y="493"/>
                    <a:pt x="431" y="492"/>
                    <a:pt x="428" y="492"/>
                  </a:cubicBezTo>
                  <a:cubicBezTo>
                    <a:pt x="427" y="492"/>
                    <a:pt x="427" y="491"/>
                    <a:pt x="427" y="492"/>
                  </a:cubicBezTo>
                  <a:cubicBezTo>
                    <a:pt x="427" y="492"/>
                    <a:pt x="427" y="493"/>
                    <a:pt x="426" y="493"/>
                  </a:cubicBezTo>
                  <a:cubicBezTo>
                    <a:pt x="426" y="494"/>
                    <a:pt x="426" y="495"/>
                    <a:pt x="427" y="495"/>
                  </a:cubicBezTo>
                  <a:cubicBezTo>
                    <a:pt x="427" y="496"/>
                    <a:pt x="427" y="496"/>
                    <a:pt x="426" y="496"/>
                  </a:cubicBezTo>
                  <a:cubicBezTo>
                    <a:pt x="425" y="497"/>
                    <a:pt x="424" y="497"/>
                    <a:pt x="423" y="498"/>
                  </a:cubicBezTo>
                  <a:cubicBezTo>
                    <a:pt x="422" y="499"/>
                    <a:pt x="421" y="500"/>
                    <a:pt x="422" y="501"/>
                  </a:cubicBezTo>
                  <a:cubicBezTo>
                    <a:pt x="422" y="502"/>
                    <a:pt x="422" y="502"/>
                    <a:pt x="422" y="502"/>
                  </a:cubicBezTo>
                  <a:cubicBezTo>
                    <a:pt x="421" y="504"/>
                    <a:pt x="421" y="506"/>
                    <a:pt x="423" y="507"/>
                  </a:cubicBezTo>
                  <a:cubicBezTo>
                    <a:pt x="423" y="508"/>
                    <a:pt x="423" y="510"/>
                    <a:pt x="425" y="509"/>
                  </a:cubicBezTo>
                  <a:cubicBezTo>
                    <a:pt x="426" y="509"/>
                    <a:pt x="426" y="509"/>
                    <a:pt x="427" y="510"/>
                  </a:cubicBezTo>
                  <a:cubicBezTo>
                    <a:pt x="427" y="510"/>
                    <a:pt x="427" y="511"/>
                    <a:pt x="428" y="510"/>
                  </a:cubicBezTo>
                  <a:cubicBezTo>
                    <a:pt x="428" y="510"/>
                    <a:pt x="430" y="510"/>
                    <a:pt x="430" y="511"/>
                  </a:cubicBezTo>
                  <a:cubicBezTo>
                    <a:pt x="431" y="512"/>
                    <a:pt x="432" y="511"/>
                    <a:pt x="432" y="511"/>
                  </a:cubicBezTo>
                  <a:cubicBezTo>
                    <a:pt x="432" y="510"/>
                    <a:pt x="431" y="511"/>
                    <a:pt x="431" y="510"/>
                  </a:cubicBezTo>
                  <a:cubicBezTo>
                    <a:pt x="431" y="510"/>
                    <a:pt x="432" y="510"/>
                    <a:pt x="432" y="510"/>
                  </a:cubicBezTo>
                  <a:cubicBezTo>
                    <a:pt x="433" y="510"/>
                    <a:pt x="433" y="510"/>
                    <a:pt x="434" y="510"/>
                  </a:cubicBezTo>
                  <a:cubicBezTo>
                    <a:pt x="434" y="510"/>
                    <a:pt x="434" y="510"/>
                    <a:pt x="434" y="510"/>
                  </a:cubicBezTo>
                  <a:cubicBezTo>
                    <a:pt x="433" y="509"/>
                    <a:pt x="434" y="509"/>
                    <a:pt x="435" y="509"/>
                  </a:cubicBezTo>
                  <a:cubicBezTo>
                    <a:pt x="436" y="508"/>
                    <a:pt x="437" y="508"/>
                    <a:pt x="438" y="509"/>
                  </a:cubicBezTo>
                  <a:cubicBezTo>
                    <a:pt x="437" y="508"/>
                    <a:pt x="437" y="507"/>
                    <a:pt x="438" y="507"/>
                  </a:cubicBezTo>
                  <a:cubicBezTo>
                    <a:pt x="438" y="507"/>
                    <a:pt x="438" y="507"/>
                    <a:pt x="438" y="507"/>
                  </a:cubicBezTo>
                  <a:cubicBezTo>
                    <a:pt x="437" y="506"/>
                    <a:pt x="437" y="506"/>
                    <a:pt x="438" y="506"/>
                  </a:cubicBezTo>
                  <a:cubicBezTo>
                    <a:pt x="438" y="505"/>
                    <a:pt x="438" y="506"/>
                    <a:pt x="438" y="506"/>
                  </a:cubicBezTo>
                  <a:cubicBezTo>
                    <a:pt x="439" y="506"/>
                    <a:pt x="440" y="507"/>
                    <a:pt x="441" y="507"/>
                  </a:cubicBezTo>
                  <a:cubicBezTo>
                    <a:pt x="442" y="508"/>
                    <a:pt x="443" y="508"/>
                    <a:pt x="444" y="508"/>
                  </a:cubicBezTo>
                  <a:cubicBezTo>
                    <a:pt x="445" y="509"/>
                    <a:pt x="445" y="509"/>
                    <a:pt x="446" y="508"/>
                  </a:cubicBezTo>
                  <a:cubicBezTo>
                    <a:pt x="446" y="508"/>
                    <a:pt x="446" y="507"/>
                    <a:pt x="446" y="507"/>
                  </a:cubicBezTo>
                  <a:cubicBezTo>
                    <a:pt x="445" y="506"/>
                    <a:pt x="446" y="506"/>
                    <a:pt x="446" y="506"/>
                  </a:cubicBezTo>
                  <a:cubicBezTo>
                    <a:pt x="448" y="506"/>
                    <a:pt x="447" y="507"/>
                    <a:pt x="447" y="507"/>
                  </a:cubicBezTo>
                  <a:cubicBezTo>
                    <a:pt x="446" y="508"/>
                    <a:pt x="447" y="508"/>
                    <a:pt x="447" y="508"/>
                  </a:cubicBezTo>
                  <a:cubicBezTo>
                    <a:pt x="448" y="508"/>
                    <a:pt x="448" y="508"/>
                    <a:pt x="449" y="508"/>
                  </a:cubicBezTo>
                  <a:cubicBezTo>
                    <a:pt x="449" y="508"/>
                    <a:pt x="449" y="508"/>
                    <a:pt x="449" y="508"/>
                  </a:cubicBezTo>
                  <a:cubicBezTo>
                    <a:pt x="449" y="508"/>
                    <a:pt x="448" y="509"/>
                    <a:pt x="449" y="509"/>
                  </a:cubicBezTo>
                  <a:cubicBezTo>
                    <a:pt x="450" y="509"/>
                    <a:pt x="450" y="508"/>
                    <a:pt x="450" y="508"/>
                  </a:cubicBezTo>
                  <a:cubicBezTo>
                    <a:pt x="450" y="507"/>
                    <a:pt x="450" y="507"/>
                    <a:pt x="450" y="507"/>
                  </a:cubicBezTo>
                  <a:cubicBezTo>
                    <a:pt x="450" y="507"/>
                    <a:pt x="450" y="507"/>
                    <a:pt x="450" y="507"/>
                  </a:cubicBezTo>
                  <a:cubicBezTo>
                    <a:pt x="451" y="507"/>
                    <a:pt x="451" y="508"/>
                    <a:pt x="452" y="509"/>
                  </a:cubicBezTo>
                  <a:cubicBezTo>
                    <a:pt x="451" y="509"/>
                    <a:pt x="451" y="508"/>
                    <a:pt x="451" y="509"/>
                  </a:cubicBezTo>
                  <a:cubicBezTo>
                    <a:pt x="450" y="510"/>
                    <a:pt x="451" y="510"/>
                    <a:pt x="451" y="510"/>
                  </a:cubicBezTo>
                  <a:cubicBezTo>
                    <a:pt x="451" y="510"/>
                    <a:pt x="451" y="510"/>
                    <a:pt x="451" y="510"/>
                  </a:cubicBezTo>
                  <a:cubicBezTo>
                    <a:pt x="452" y="510"/>
                    <a:pt x="452" y="510"/>
                    <a:pt x="452" y="509"/>
                  </a:cubicBezTo>
                  <a:cubicBezTo>
                    <a:pt x="452" y="509"/>
                    <a:pt x="452" y="509"/>
                    <a:pt x="452" y="509"/>
                  </a:cubicBezTo>
                  <a:cubicBezTo>
                    <a:pt x="453" y="509"/>
                    <a:pt x="452" y="507"/>
                    <a:pt x="454" y="506"/>
                  </a:cubicBezTo>
                  <a:cubicBezTo>
                    <a:pt x="453" y="507"/>
                    <a:pt x="453" y="508"/>
                    <a:pt x="453" y="508"/>
                  </a:cubicBezTo>
                  <a:cubicBezTo>
                    <a:pt x="453" y="508"/>
                    <a:pt x="454" y="510"/>
                    <a:pt x="454" y="510"/>
                  </a:cubicBezTo>
                  <a:cubicBezTo>
                    <a:pt x="455" y="509"/>
                    <a:pt x="455" y="510"/>
                    <a:pt x="456" y="511"/>
                  </a:cubicBezTo>
                  <a:cubicBezTo>
                    <a:pt x="456" y="511"/>
                    <a:pt x="457" y="512"/>
                    <a:pt x="457" y="513"/>
                  </a:cubicBezTo>
                  <a:cubicBezTo>
                    <a:pt x="456" y="514"/>
                    <a:pt x="457" y="514"/>
                    <a:pt x="458" y="515"/>
                  </a:cubicBezTo>
                  <a:cubicBezTo>
                    <a:pt x="459" y="515"/>
                    <a:pt x="459" y="515"/>
                    <a:pt x="459" y="516"/>
                  </a:cubicBezTo>
                  <a:cubicBezTo>
                    <a:pt x="459" y="517"/>
                    <a:pt x="459" y="517"/>
                    <a:pt x="460" y="518"/>
                  </a:cubicBezTo>
                  <a:cubicBezTo>
                    <a:pt x="460" y="518"/>
                    <a:pt x="460" y="517"/>
                    <a:pt x="461" y="517"/>
                  </a:cubicBezTo>
                  <a:cubicBezTo>
                    <a:pt x="461" y="517"/>
                    <a:pt x="461" y="516"/>
                    <a:pt x="461" y="517"/>
                  </a:cubicBezTo>
                  <a:cubicBezTo>
                    <a:pt x="462" y="517"/>
                    <a:pt x="462" y="517"/>
                    <a:pt x="461" y="517"/>
                  </a:cubicBezTo>
                  <a:cubicBezTo>
                    <a:pt x="461" y="518"/>
                    <a:pt x="461" y="518"/>
                    <a:pt x="461" y="518"/>
                  </a:cubicBezTo>
                  <a:cubicBezTo>
                    <a:pt x="461" y="520"/>
                    <a:pt x="462" y="519"/>
                    <a:pt x="463" y="519"/>
                  </a:cubicBezTo>
                  <a:cubicBezTo>
                    <a:pt x="464" y="520"/>
                    <a:pt x="464" y="518"/>
                    <a:pt x="464" y="518"/>
                  </a:cubicBezTo>
                  <a:cubicBezTo>
                    <a:pt x="464" y="518"/>
                    <a:pt x="464" y="518"/>
                    <a:pt x="464" y="518"/>
                  </a:cubicBezTo>
                  <a:cubicBezTo>
                    <a:pt x="464" y="518"/>
                    <a:pt x="464" y="518"/>
                    <a:pt x="464" y="518"/>
                  </a:cubicBezTo>
                  <a:cubicBezTo>
                    <a:pt x="465" y="519"/>
                    <a:pt x="465" y="519"/>
                    <a:pt x="466" y="519"/>
                  </a:cubicBezTo>
                  <a:cubicBezTo>
                    <a:pt x="466" y="520"/>
                    <a:pt x="466" y="521"/>
                    <a:pt x="467" y="521"/>
                  </a:cubicBezTo>
                  <a:cubicBezTo>
                    <a:pt x="468" y="521"/>
                    <a:pt x="468" y="521"/>
                    <a:pt x="468" y="522"/>
                  </a:cubicBezTo>
                  <a:cubicBezTo>
                    <a:pt x="466" y="522"/>
                    <a:pt x="466" y="524"/>
                    <a:pt x="464" y="523"/>
                  </a:cubicBezTo>
                  <a:cubicBezTo>
                    <a:pt x="463" y="523"/>
                    <a:pt x="463" y="523"/>
                    <a:pt x="462" y="523"/>
                  </a:cubicBezTo>
                  <a:cubicBezTo>
                    <a:pt x="465" y="523"/>
                    <a:pt x="465" y="525"/>
                    <a:pt x="465" y="527"/>
                  </a:cubicBezTo>
                  <a:cubicBezTo>
                    <a:pt x="465" y="527"/>
                    <a:pt x="465" y="527"/>
                    <a:pt x="466" y="528"/>
                  </a:cubicBezTo>
                  <a:cubicBezTo>
                    <a:pt x="467" y="528"/>
                    <a:pt x="467" y="529"/>
                    <a:pt x="468" y="529"/>
                  </a:cubicBezTo>
                  <a:cubicBezTo>
                    <a:pt x="468" y="530"/>
                    <a:pt x="469" y="530"/>
                    <a:pt x="469" y="530"/>
                  </a:cubicBezTo>
                  <a:cubicBezTo>
                    <a:pt x="469" y="530"/>
                    <a:pt x="469" y="530"/>
                    <a:pt x="469" y="530"/>
                  </a:cubicBezTo>
                  <a:cubicBezTo>
                    <a:pt x="469" y="530"/>
                    <a:pt x="469" y="530"/>
                    <a:pt x="469" y="530"/>
                  </a:cubicBezTo>
                  <a:cubicBezTo>
                    <a:pt x="470" y="530"/>
                    <a:pt x="470" y="530"/>
                    <a:pt x="471" y="531"/>
                  </a:cubicBezTo>
                  <a:cubicBezTo>
                    <a:pt x="471" y="531"/>
                    <a:pt x="471" y="531"/>
                    <a:pt x="472" y="531"/>
                  </a:cubicBezTo>
                  <a:cubicBezTo>
                    <a:pt x="473" y="531"/>
                    <a:pt x="473" y="531"/>
                    <a:pt x="474" y="532"/>
                  </a:cubicBezTo>
                  <a:cubicBezTo>
                    <a:pt x="474" y="533"/>
                    <a:pt x="475" y="534"/>
                    <a:pt x="476" y="532"/>
                  </a:cubicBezTo>
                  <a:cubicBezTo>
                    <a:pt x="477" y="532"/>
                    <a:pt x="477" y="532"/>
                    <a:pt x="477" y="532"/>
                  </a:cubicBezTo>
                  <a:cubicBezTo>
                    <a:pt x="478" y="533"/>
                    <a:pt x="479" y="533"/>
                    <a:pt x="480" y="533"/>
                  </a:cubicBezTo>
                  <a:cubicBezTo>
                    <a:pt x="479" y="535"/>
                    <a:pt x="481" y="536"/>
                    <a:pt x="482" y="538"/>
                  </a:cubicBezTo>
                  <a:cubicBezTo>
                    <a:pt x="482" y="538"/>
                    <a:pt x="483" y="539"/>
                    <a:pt x="483" y="539"/>
                  </a:cubicBezTo>
                  <a:cubicBezTo>
                    <a:pt x="484" y="539"/>
                    <a:pt x="484" y="539"/>
                    <a:pt x="485" y="540"/>
                  </a:cubicBezTo>
                  <a:cubicBezTo>
                    <a:pt x="485" y="540"/>
                    <a:pt x="486" y="540"/>
                    <a:pt x="487" y="541"/>
                  </a:cubicBezTo>
                  <a:cubicBezTo>
                    <a:pt x="489" y="541"/>
                    <a:pt x="492" y="541"/>
                    <a:pt x="494" y="542"/>
                  </a:cubicBezTo>
                  <a:cubicBezTo>
                    <a:pt x="495" y="543"/>
                    <a:pt x="496" y="543"/>
                    <a:pt x="497" y="544"/>
                  </a:cubicBezTo>
                  <a:cubicBezTo>
                    <a:pt x="498" y="544"/>
                    <a:pt x="499" y="544"/>
                    <a:pt x="499" y="545"/>
                  </a:cubicBezTo>
                  <a:cubicBezTo>
                    <a:pt x="500" y="546"/>
                    <a:pt x="501" y="546"/>
                    <a:pt x="503" y="546"/>
                  </a:cubicBezTo>
                  <a:cubicBezTo>
                    <a:pt x="503" y="546"/>
                    <a:pt x="504" y="545"/>
                    <a:pt x="503" y="545"/>
                  </a:cubicBezTo>
                  <a:cubicBezTo>
                    <a:pt x="503" y="544"/>
                    <a:pt x="503" y="543"/>
                    <a:pt x="503" y="542"/>
                  </a:cubicBezTo>
                  <a:cubicBezTo>
                    <a:pt x="503" y="541"/>
                    <a:pt x="504" y="541"/>
                    <a:pt x="503" y="541"/>
                  </a:cubicBezTo>
                  <a:cubicBezTo>
                    <a:pt x="502" y="541"/>
                    <a:pt x="502" y="539"/>
                    <a:pt x="501" y="540"/>
                  </a:cubicBezTo>
                  <a:cubicBezTo>
                    <a:pt x="501" y="540"/>
                    <a:pt x="501" y="539"/>
                    <a:pt x="501" y="539"/>
                  </a:cubicBezTo>
                  <a:cubicBezTo>
                    <a:pt x="501" y="538"/>
                    <a:pt x="500" y="537"/>
                    <a:pt x="500" y="536"/>
                  </a:cubicBezTo>
                  <a:cubicBezTo>
                    <a:pt x="499" y="536"/>
                    <a:pt x="499" y="535"/>
                    <a:pt x="498" y="535"/>
                  </a:cubicBezTo>
                  <a:cubicBezTo>
                    <a:pt x="497" y="535"/>
                    <a:pt x="497" y="534"/>
                    <a:pt x="496" y="533"/>
                  </a:cubicBezTo>
                  <a:cubicBezTo>
                    <a:pt x="496" y="533"/>
                    <a:pt x="495" y="532"/>
                    <a:pt x="494" y="531"/>
                  </a:cubicBezTo>
                  <a:cubicBezTo>
                    <a:pt x="494" y="530"/>
                    <a:pt x="493" y="530"/>
                    <a:pt x="492" y="530"/>
                  </a:cubicBezTo>
                  <a:cubicBezTo>
                    <a:pt x="492" y="530"/>
                    <a:pt x="493" y="530"/>
                    <a:pt x="493" y="529"/>
                  </a:cubicBezTo>
                  <a:cubicBezTo>
                    <a:pt x="492" y="529"/>
                    <a:pt x="492" y="530"/>
                    <a:pt x="491" y="530"/>
                  </a:cubicBezTo>
                  <a:cubicBezTo>
                    <a:pt x="491" y="529"/>
                    <a:pt x="492" y="529"/>
                    <a:pt x="492" y="529"/>
                  </a:cubicBezTo>
                  <a:cubicBezTo>
                    <a:pt x="491" y="527"/>
                    <a:pt x="489" y="528"/>
                    <a:pt x="489" y="526"/>
                  </a:cubicBezTo>
                  <a:cubicBezTo>
                    <a:pt x="488" y="524"/>
                    <a:pt x="486" y="523"/>
                    <a:pt x="485" y="521"/>
                  </a:cubicBezTo>
                  <a:cubicBezTo>
                    <a:pt x="485" y="521"/>
                    <a:pt x="485" y="521"/>
                    <a:pt x="485" y="521"/>
                  </a:cubicBezTo>
                  <a:cubicBezTo>
                    <a:pt x="485" y="521"/>
                    <a:pt x="485" y="521"/>
                    <a:pt x="485" y="521"/>
                  </a:cubicBezTo>
                  <a:cubicBezTo>
                    <a:pt x="485" y="521"/>
                    <a:pt x="485" y="521"/>
                    <a:pt x="485" y="521"/>
                  </a:cubicBezTo>
                  <a:cubicBezTo>
                    <a:pt x="484" y="520"/>
                    <a:pt x="484" y="519"/>
                    <a:pt x="483" y="518"/>
                  </a:cubicBezTo>
                  <a:cubicBezTo>
                    <a:pt x="485" y="519"/>
                    <a:pt x="486" y="518"/>
                    <a:pt x="487" y="519"/>
                  </a:cubicBezTo>
                  <a:cubicBezTo>
                    <a:pt x="487" y="520"/>
                    <a:pt x="488" y="520"/>
                    <a:pt x="489" y="521"/>
                  </a:cubicBezTo>
                  <a:cubicBezTo>
                    <a:pt x="490" y="522"/>
                    <a:pt x="491" y="523"/>
                    <a:pt x="492" y="524"/>
                  </a:cubicBezTo>
                  <a:cubicBezTo>
                    <a:pt x="492" y="523"/>
                    <a:pt x="491" y="522"/>
                    <a:pt x="491" y="522"/>
                  </a:cubicBezTo>
                  <a:cubicBezTo>
                    <a:pt x="492" y="521"/>
                    <a:pt x="491" y="520"/>
                    <a:pt x="491" y="519"/>
                  </a:cubicBezTo>
                  <a:cubicBezTo>
                    <a:pt x="491" y="519"/>
                    <a:pt x="491" y="519"/>
                    <a:pt x="491" y="519"/>
                  </a:cubicBezTo>
                  <a:cubicBezTo>
                    <a:pt x="491" y="519"/>
                    <a:pt x="491" y="519"/>
                    <a:pt x="492" y="520"/>
                  </a:cubicBezTo>
                  <a:cubicBezTo>
                    <a:pt x="493" y="521"/>
                    <a:pt x="494" y="523"/>
                    <a:pt x="495" y="524"/>
                  </a:cubicBezTo>
                  <a:cubicBezTo>
                    <a:pt x="495" y="525"/>
                    <a:pt x="497" y="525"/>
                    <a:pt x="497" y="527"/>
                  </a:cubicBezTo>
                  <a:cubicBezTo>
                    <a:pt x="497" y="527"/>
                    <a:pt x="498" y="527"/>
                    <a:pt x="498" y="527"/>
                  </a:cubicBezTo>
                  <a:cubicBezTo>
                    <a:pt x="498" y="526"/>
                    <a:pt x="498" y="527"/>
                    <a:pt x="498" y="527"/>
                  </a:cubicBezTo>
                  <a:cubicBezTo>
                    <a:pt x="498" y="528"/>
                    <a:pt x="498" y="528"/>
                    <a:pt x="498" y="529"/>
                  </a:cubicBezTo>
                  <a:cubicBezTo>
                    <a:pt x="499" y="529"/>
                    <a:pt x="499" y="529"/>
                    <a:pt x="499" y="529"/>
                  </a:cubicBezTo>
                  <a:cubicBezTo>
                    <a:pt x="499" y="529"/>
                    <a:pt x="499" y="528"/>
                    <a:pt x="499" y="528"/>
                  </a:cubicBezTo>
                  <a:cubicBezTo>
                    <a:pt x="499" y="528"/>
                    <a:pt x="500" y="528"/>
                    <a:pt x="500" y="527"/>
                  </a:cubicBezTo>
                  <a:cubicBezTo>
                    <a:pt x="500" y="527"/>
                    <a:pt x="500" y="527"/>
                    <a:pt x="500" y="527"/>
                  </a:cubicBezTo>
                  <a:cubicBezTo>
                    <a:pt x="500" y="529"/>
                    <a:pt x="501" y="529"/>
                    <a:pt x="502" y="530"/>
                  </a:cubicBezTo>
                  <a:cubicBezTo>
                    <a:pt x="502" y="530"/>
                    <a:pt x="502" y="530"/>
                    <a:pt x="503" y="530"/>
                  </a:cubicBezTo>
                  <a:cubicBezTo>
                    <a:pt x="503" y="530"/>
                    <a:pt x="503" y="530"/>
                    <a:pt x="503" y="530"/>
                  </a:cubicBezTo>
                  <a:cubicBezTo>
                    <a:pt x="502" y="529"/>
                    <a:pt x="502" y="529"/>
                    <a:pt x="502" y="529"/>
                  </a:cubicBezTo>
                  <a:cubicBezTo>
                    <a:pt x="503" y="530"/>
                    <a:pt x="504" y="529"/>
                    <a:pt x="504" y="530"/>
                  </a:cubicBezTo>
                  <a:cubicBezTo>
                    <a:pt x="504" y="531"/>
                    <a:pt x="505" y="531"/>
                    <a:pt x="505" y="530"/>
                  </a:cubicBezTo>
                  <a:cubicBezTo>
                    <a:pt x="505" y="530"/>
                    <a:pt x="505" y="530"/>
                    <a:pt x="505" y="530"/>
                  </a:cubicBezTo>
                  <a:cubicBezTo>
                    <a:pt x="505" y="531"/>
                    <a:pt x="506" y="532"/>
                    <a:pt x="506" y="532"/>
                  </a:cubicBezTo>
                  <a:cubicBezTo>
                    <a:pt x="508" y="532"/>
                    <a:pt x="508" y="533"/>
                    <a:pt x="508" y="534"/>
                  </a:cubicBezTo>
                  <a:cubicBezTo>
                    <a:pt x="508" y="535"/>
                    <a:pt x="508" y="536"/>
                    <a:pt x="510" y="536"/>
                  </a:cubicBezTo>
                  <a:cubicBezTo>
                    <a:pt x="510" y="537"/>
                    <a:pt x="511" y="536"/>
                    <a:pt x="511" y="536"/>
                  </a:cubicBezTo>
                  <a:cubicBezTo>
                    <a:pt x="510" y="535"/>
                    <a:pt x="510" y="533"/>
                    <a:pt x="509" y="532"/>
                  </a:cubicBezTo>
                  <a:cubicBezTo>
                    <a:pt x="508" y="531"/>
                    <a:pt x="509" y="531"/>
                    <a:pt x="509" y="530"/>
                  </a:cubicBezTo>
                  <a:cubicBezTo>
                    <a:pt x="510" y="530"/>
                    <a:pt x="510" y="531"/>
                    <a:pt x="511" y="531"/>
                  </a:cubicBezTo>
                  <a:cubicBezTo>
                    <a:pt x="512" y="531"/>
                    <a:pt x="512" y="531"/>
                    <a:pt x="512" y="531"/>
                  </a:cubicBezTo>
                  <a:cubicBezTo>
                    <a:pt x="513" y="530"/>
                    <a:pt x="512" y="530"/>
                    <a:pt x="512" y="530"/>
                  </a:cubicBezTo>
                  <a:cubicBezTo>
                    <a:pt x="511" y="530"/>
                    <a:pt x="512" y="530"/>
                    <a:pt x="512" y="529"/>
                  </a:cubicBezTo>
                  <a:cubicBezTo>
                    <a:pt x="512" y="529"/>
                    <a:pt x="511" y="528"/>
                    <a:pt x="511" y="527"/>
                  </a:cubicBezTo>
                  <a:cubicBezTo>
                    <a:pt x="510" y="526"/>
                    <a:pt x="510" y="527"/>
                    <a:pt x="511" y="526"/>
                  </a:cubicBezTo>
                  <a:cubicBezTo>
                    <a:pt x="511" y="525"/>
                    <a:pt x="511" y="525"/>
                    <a:pt x="511" y="525"/>
                  </a:cubicBezTo>
                  <a:cubicBezTo>
                    <a:pt x="511" y="525"/>
                    <a:pt x="511" y="525"/>
                    <a:pt x="511" y="525"/>
                  </a:cubicBezTo>
                  <a:cubicBezTo>
                    <a:pt x="511" y="525"/>
                    <a:pt x="511" y="525"/>
                    <a:pt x="511" y="525"/>
                  </a:cubicBezTo>
                  <a:cubicBezTo>
                    <a:pt x="510" y="524"/>
                    <a:pt x="511" y="524"/>
                    <a:pt x="511" y="524"/>
                  </a:cubicBezTo>
                  <a:cubicBezTo>
                    <a:pt x="511" y="524"/>
                    <a:pt x="511" y="524"/>
                    <a:pt x="511" y="524"/>
                  </a:cubicBezTo>
                  <a:cubicBezTo>
                    <a:pt x="511" y="524"/>
                    <a:pt x="511" y="524"/>
                    <a:pt x="511" y="524"/>
                  </a:cubicBezTo>
                  <a:cubicBezTo>
                    <a:pt x="512" y="524"/>
                    <a:pt x="512" y="525"/>
                    <a:pt x="512" y="525"/>
                  </a:cubicBezTo>
                  <a:cubicBezTo>
                    <a:pt x="512" y="526"/>
                    <a:pt x="513" y="526"/>
                    <a:pt x="513" y="526"/>
                  </a:cubicBezTo>
                  <a:cubicBezTo>
                    <a:pt x="513" y="526"/>
                    <a:pt x="513" y="525"/>
                    <a:pt x="513" y="525"/>
                  </a:cubicBezTo>
                  <a:cubicBezTo>
                    <a:pt x="514" y="525"/>
                    <a:pt x="513" y="524"/>
                    <a:pt x="513" y="523"/>
                  </a:cubicBezTo>
                  <a:cubicBezTo>
                    <a:pt x="514" y="523"/>
                    <a:pt x="513" y="522"/>
                    <a:pt x="514" y="521"/>
                  </a:cubicBezTo>
                  <a:cubicBezTo>
                    <a:pt x="514" y="522"/>
                    <a:pt x="514" y="522"/>
                    <a:pt x="514" y="523"/>
                  </a:cubicBezTo>
                  <a:cubicBezTo>
                    <a:pt x="515" y="524"/>
                    <a:pt x="515" y="525"/>
                    <a:pt x="516" y="525"/>
                  </a:cubicBezTo>
                  <a:cubicBezTo>
                    <a:pt x="515" y="524"/>
                    <a:pt x="515" y="522"/>
                    <a:pt x="515" y="521"/>
                  </a:cubicBezTo>
                  <a:cubicBezTo>
                    <a:pt x="515" y="521"/>
                    <a:pt x="515" y="521"/>
                    <a:pt x="515" y="521"/>
                  </a:cubicBezTo>
                  <a:cubicBezTo>
                    <a:pt x="515" y="520"/>
                    <a:pt x="515" y="520"/>
                    <a:pt x="514" y="519"/>
                  </a:cubicBezTo>
                  <a:cubicBezTo>
                    <a:pt x="514" y="519"/>
                    <a:pt x="515" y="519"/>
                    <a:pt x="515" y="518"/>
                  </a:cubicBezTo>
                  <a:cubicBezTo>
                    <a:pt x="515" y="518"/>
                    <a:pt x="516" y="518"/>
                    <a:pt x="515" y="517"/>
                  </a:cubicBezTo>
                  <a:cubicBezTo>
                    <a:pt x="515" y="517"/>
                    <a:pt x="515" y="517"/>
                    <a:pt x="515" y="518"/>
                  </a:cubicBezTo>
                  <a:cubicBezTo>
                    <a:pt x="514" y="518"/>
                    <a:pt x="514" y="518"/>
                    <a:pt x="513" y="518"/>
                  </a:cubicBezTo>
                  <a:cubicBezTo>
                    <a:pt x="513" y="518"/>
                    <a:pt x="513" y="518"/>
                    <a:pt x="513" y="517"/>
                  </a:cubicBezTo>
                  <a:cubicBezTo>
                    <a:pt x="513" y="517"/>
                    <a:pt x="513" y="516"/>
                    <a:pt x="512" y="516"/>
                  </a:cubicBezTo>
                  <a:cubicBezTo>
                    <a:pt x="511" y="516"/>
                    <a:pt x="511" y="516"/>
                    <a:pt x="511" y="516"/>
                  </a:cubicBezTo>
                  <a:cubicBezTo>
                    <a:pt x="511" y="515"/>
                    <a:pt x="512" y="515"/>
                    <a:pt x="512" y="515"/>
                  </a:cubicBezTo>
                  <a:cubicBezTo>
                    <a:pt x="512" y="514"/>
                    <a:pt x="511" y="515"/>
                    <a:pt x="511" y="515"/>
                  </a:cubicBezTo>
                  <a:cubicBezTo>
                    <a:pt x="510" y="514"/>
                    <a:pt x="509" y="515"/>
                    <a:pt x="509" y="514"/>
                  </a:cubicBezTo>
                  <a:cubicBezTo>
                    <a:pt x="509" y="513"/>
                    <a:pt x="508" y="512"/>
                    <a:pt x="508" y="511"/>
                  </a:cubicBezTo>
                  <a:cubicBezTo>
                    <a:pt x="507" y="511"/>
                    <a:pt x="507" y="511"/>
                    <a:pt x="507" y="511"/>
                  </a:cubicBezTo>
                  <a:cubicBezTo>
                    <a:pt x="507" y="511"/>
                    <a:pt x="507" y="510"/>
                    <a:pt x="506" y="510"/>
                  </a:cubicBezTo>
                  <a:cubicBezTo>
                    <a:pt x="506" y="510"/>
                    <a:pt x="507" y="510"/>
                    <a:pt x="507" y="510"/>
                  </a:cubicBezTo>
                  <a:cubicBezTo>
                    <a:pt x="507" y="509"/>
                    <a:pt x="509" y="511"/>
                    <a:pt x="509" y="509"/>
                  </a:cubicBezTo>
                  <a:cubicBezTo>
                    <a:pt x="509" y="508"/>
                    <a:pt x="509" y="508"/>
                    <a:pt x="509" y="508"/>
                  </a:cubicBezTo>
                  <a:cubicBezTo>
                    <a:pt x="509" y="508"/>
                    <a:pt x="510" y="508"/>
                    <a:pt x="509" y="507"/>
                  </a:cubicBezTo>
                  <a:cubicBezTo>
                    <a:pt x="509" y="507"/>
                    <a:pt x="509" y="507"/>
                    <a:pt x="508" y="507"/>
                  </a:cubicBezTo>
                  <a:cubicBezTo>
                    <a:pt x="508" y="507"/>
                    <a:pt x="508" y="507"/>
                    <a:pt x="507" y="507"/>
                  </a:cubicBezTo>
                  <a:cubicBezTo>
                    <a:pt x="507" y="507"/>
                    <a:pt x="506" y="507"/>
                    <a:pt x="506" y="506"/>
                  </a:cubicBezTo>
                  <a:cubicBezTo>
                    <a:pt x="505" y="506"/>
                    <a:pt x="506" y="505"/>
                    <a:pt x="506" y="505"/>
                  </a:cubicBezTo>
                  <a:cubicBezTo>
                    <a:pt x="506" y="504"/>
                    <a:pt x="506" y="504"/>
                    <a:pt x="506" y="504"/>
                  </a:cubicBezTo>
                  <a:cubicBezTo>
                    <a:pt x="506" y="503"/>
                    <a:pt x="506" y="503"/>
                    <a:pt x="506" y="503"/>
                  </a:cubicBezTo>
                  <a:cubicBezTo>
                    <a:pt x="505" y="502"/>
                    <a:pt x="506" y="503"/>
                    <a:pt x="505" y="503"/>
                  </a:cubicBezTo>
                  <a:cubicBezTo>
                    <a:pt x="505" y="502"/>
                    <a:pt x="505" y="502"/>
                    <a:pt x="504" y="501"/>
                  </a:cubicBezTo>
                  <a:cubicBezTo>
                    <a:pt x="504" y="502"/>
                    <a:pt x="505" y="503"/>
                    <a:pt x="504" y="503"/>
                  </a:cubicBezTo>
                  <a:cubicBezTo>
                    <a:pt x="503" y="503"/>
                    <a:pt x="504" y="502"/>
                    <a:pt x="503" y="501"/>
                  </a:cubicBezTo>
                  <a:cubicBezTo>
                    <a:pt x="503" y="502"/>
                    <a:pt x="503" y="503"/>
                    <a:pt x="503" y="503"/>
                  </a:cubicBezTo>
                  <a:cubicBezTo>
                    <a:pt x="502" y="503"/>
                    <a:pt x="502" y="503"/>
                    <a:pt x="502" y="503"/>
                  </a:cubicBezTo>
                  <a:cubicBezTo>
                    <a:pt x="502" y="503"/>
                    <a:pt x="502" y="503"/>
                    <a:pt x="502" y="503"/>
                  </a:cubicBezTo>
                  <a:cubicBezTo>
                    <a:pt x="502" y="503"/>
                    <a:pt x="502" y="503"/>
                    <a:pt x="502" y="503"/>
                  </a:cubicBezTo>
                  <a:cubicBezTo>
                    <a:pt x="502" y="503"/>
                    <a:pt x="502" y="503"/>
                    <a:pt x="502" y="503"/>
                  </a:cubicBezTo>
                  <a:cubicBezTo>
                    <a:pt x="502" y="503"/>
                    <a:pt x="501" y="502"/>
                    <a:pt x="502" y="502"/>
                  </a:cubicBezTo>
                  <a:cubicBezTo>
                    <a:pt x="503" y="502"/>
                    <a:pt x="502" y="501"/>
                    <a:pt x="502" y="501"/>
                  </a:cubicBezTo>
                  <a:cubicBezTo>
                    <a:pt x="501" y="500"/>
                    <a:pt x="501" y="500"/>
                    <a:pt x="500" y="500"/>
                  </a:cubicBezTo>
                  <a:cubicBezTo>
                    <a:pt x="500" y="500"/>
                    <a:pt x="500" y="500"/>
                    <a:pt x="500" y="500"/>
                  </a:cubicBezTo>
                  <a:cubicBezTo>
                    <a:pt x="500" y="500"/>
                    <a:pt x="500" y="499"/>
                    <a:pt x="499" y="499"/>
                  </a:cubicBezTo>
                  <a:cubicBezTo>
                    <a:pt x="499" y="500"/>
                    <a:pt x="499" y="501"/>
                    <a:pt x="499" y="501"/>
                  </a:cubicBezTo>
                  <a:cubicBezTo>
                    <a:pt x="498" y="500"/>
                    <a:pt x="498" y="500"/>
                    <a:pt x="497" y="498"/>
                  </a:cubicBezTo>
                  <a:cubicBezTo>
                    <a:pt x="497" y="498"/>
                    <a:pt x="497" y="497"/>
                    <a:pt x="497" y="497"/>
                  </a:cubicBezTo>
                  <a:cubicBezTo>
                    <a:pt x="497" y="496"/>
                    <a:pt x="497" y="496"/>
                    <a:pt x="497" y="496"/>
                  </a:cubicBezTo>
                  <a:cubicBezTo>
                    <a:pt x="495" y="495"/>
                    <a:pt x="496" y="494"/>
                    <a:pt x="496" y="493"/>
                  </a:cubicBezTo>
                  <a:cubicBezTo>
                    <a:pt x="496" y="493"/>
                    <a:pt x="496" y="493"/>
                    <a:pt x="496" y="493"/>
                  </a:cubicBezTo>
                  <a:cubicBezTo>
                    <a:pt x="496" y="492"/>
                    <a:pt x="496" y="492"/>
                    <a:pt x="497" y="492"/>
                  </a:cubicBezTo>
                  <a:cubicBezTo>
                    <a:pt x="496" y="491"/>
                    <a:pt x="495" y="491"/>
                    <a:pt x="494" y="491"/>
                  </a:cubicBezTo>
                  <a:cubicBezTo>
                    <a:pt x="494" y="491"/>
                    <a:pt x="494" y="491"/>
                    <a:pt x="494" y="491"/>
                  </a:cubicBezTo>
                  <a:cubicBezTo>
                    <a:pt x="494" y="491"/>
                    <a:pt x="494" y="491"/>
                    <a:pt x="494" y="491"/>
                  </a:cubicBezTo>
                  <a:cubicBezTo>
                    <a:pt x="494" y="491"/>
                    <a:pt x="494" y="491"/>
                    <a:pt x="494" y="491"/>
                  </a:cubicBezTo>
                  <a:cubicBezTo>
                    <a:pt x="494" y="491"/>
                    <a:pt x="494" y="490"/>
                    <a:pt x="494" y="490"/>
                  </a:cubicBezTo>
                  <a:cubicBezTo>
                    <a:pt x="494" y="490"/>
                    <a:pt x="494" y="490"/>
                    <a:pt x="494" y="490"/>
                  </a:cubicBezTo>
                  <a:cubicBezTo>
                    <a:pt x="494" y="490"/>
                    <a:pt x="494" y="490"/>
                    <a:pt x="494" y="490"/>
                  </a:cubicBezTo>
                  <a:cubicBezTo>
                    <a:pt x="496" y="490"/>
                    <a:pt x="495" y="489"/>
                    <a:pt x="495" y="489"/>
                  </a:cubicBezTo>
                  <a:cubicBezTo>
                    <a:pt x="495" y="489"/>
                    <a:pt x="495" y="489"/>
                    <a:pt x="495" y="489"/>
                  </a:cubicBezTo>
                  <a:cubicBezTo>
                    <a:pt x="494" y="489"/>
                    <a:pt x="494" y="488"/>
                    <a:pt x="494" y="488"/>
                  </a:cubicBezTo>
                  <a:cubicBezTo>
                    <a:pt x="493" y="488"/>
                    <a:pt x="492" y="488"/>
                    <a:pt x="492" y="489"/>
                  </a:cubicBezTo>
                  <a:cubicBezTo>
                    <a:pt x="492" y="489"/>
                    <a:pt x="492" y="489"/>
                    <a:pt x="492" y="489"/>
                  </a:cubicBezTo>
                  <a:cubicBezTo>
                    <a:pt x="491" y="489"/>
                    <a:pt x="491" y="490"/>
                    <a:pt x="490" y="490"/>
                  </a:cubicBezTo>
                  <a:cubicBezTo>
                    <a:pt x="490" y="490"/>
                    <a:pt x="490" y="490"/>
                    <a:pt x="490" y="489"/>
                  </a:cubicBezTo>
                  <a:cubicBezTo>
                    <a:pt x="490" y="489"/>
                    <a:pt x="490" y="489"/>
                    <a:pt x="490" y="489"/>
                  </a:cubicBezTo>
                  <a:cubicBezTo>
                    <a:pt x="490" y="489"/>
                    <a:pt x="490" y="489"/>
                    <a:pt x="490" y="489"/>
                  </a:cubicBezTo>
                  <a:cubicBezTo>
                    <a:pt x="490" y="489"/>
                    <a:pt x="491" y="488"/>
                    <a:pt x="490" y="488"/>
                  </a:cubicBezTo>
                  <a:cubicBezTo>
                    <a:pt x="490" y="487"/>
                    <a:pt x="490" y="487"/>
                    <a:pt x="490" y="487"/>
                  </a:cubicBezTo>
                  <a:cubicBezTo>
                    <a:pt x="490" y="487"/>
                    <a:pt x="490" y="487"/>
                    <a:pt x="490" y="487"/>
                  </a:cubicBezTo>
                  <a:cubicBezTo>
                    <a:pt x="492" y="486"/>
                    <a:pt x="490" y="485"/>
                    <a:pt x="490" y="485"/>
                  </a:cubicBezTo>
                  <a:cubicBezTo>
                    <a:pt x="490" y="485"/>
                    <a:pt x="490" y="485"/>
                    <a:pt x="490" y="485"/>
                  </a:cubicBezTo>
                  <a:cubicBezTo>
                    <a:pt x="490" y="484"/>
                    <a:pt x="491" y="485"/>
                    <a:pt x="491" y="484"/>
                  </a:cubicBezTo>
                  <a:cubicBezTo>
                    <a:pt x="491" y="484"/>
                    <a:pt x="491" y="484"/>
                    <a:pt x="491" y="484"/>
                  </a:cubicBezTo>
                  <a:cubicBezTo>
                    <a:pt x="491" y="484"/>
                    <a:pt x="491" y="484"/>
                    <a:pt x="491" y="484"/>
                  </a:cubicBezTo>
                  <a:cubicBezTo>
                    <a:pt x="492" y="484"/>
                    <a:pt x="492" y="484"/>
                    <a:pt x="492" y="484"/>
                  </a:cubicBezTo>
                  <a:cubicBezTo>
                    <a:pt x="492" y="484"/>
                    <a:pt x="492" y="484"/>
                    <a:pt x="492" y="484"/>
                  </a:cubicBezTo>
                  <a:cubicBezTo>
                    <a:pt x="493" y="485"/>
                    <a:pt x="494" y="484"/>
                    <a:pt x="495" y="484"/>
                  </a:cubicBezTo>
                  <a:cubicBezTo>
                    <a:pt x="496" y="484"/>
                    <a:pt x="495" y="483"/>
                    <a:pt x="495" y="483"/>
                  </a:cubicBezTo>
                  <a:cubicBezTo>
                    <a:pt x="495" y="483"/>
                    <a:pt x="495" y="482"/>
                    <a:pt x="495" y="482"/>
                  </a:cubicBezTo>
                  <a:cubicBezTo>
                    <a:pt x="495" y="482"/>
                    <a:pt x="495" y="481"/>
                    <a:pt x="495" y="481"/>
                  </a:cubicBezTo>
                  <a:cubicBezTo>
                    <a:pt x="495" y="481"/>
                    <a:pt x="495" y="481"/>
                    <a:pt x="495" y="481"/>
                  </a:cubicBezTo>
                  <a:cubicBezTo>
                    <a:pt x="495" y="481"/>
                    <a:pt x="495" y="481"/>
                    <a:pt x="495" y="481"/>
                  </a:cubicBezTo>
                  <a:cubicBezTo>
                    <a:pt x="495" y="481"/>
                    <a:pt x="495" y="481"/>
                    <a:pt x="495" y="481"/>
                  </a:cubicBezTo>
                  <a:cubicBezTo>
                    <a:pt x="494" y="481"/>
                    <a:pt x="493" y="480"/>
                    <a:pt x="493" y="480"/>
                  </a:cubicBezTo>
                  <a:cubicBezTo>
                    <a:pt x="493" y="480"/>
                    <a:pt x="493" y="480"/>
                    <a:pt x="493" y="480"/>
                  </a:cubicBezTo>
                  <a:cubicBezTo>
                    <a:pt x="493" y="479"/>
                    <a:pt x="491" y="479"/>
                    <a:pt x="492" y="478"/>
                  </a:cubicBezTo>
                  <a:cubicBezTo>
                    <a:pt x="492" y="477"/>
                    <a:pt x="491" y="476"/>
                    <a:pt x="490" y="475"/>
                  </a:cubicBezTo>
                  <a:cubicBezTo>
                    <a:pt x="490" y="475"/>
                    <a:pt x="490" y="475"/>
                    <a:pt x="490" y="475"/>
                  </a:cubicBezTo>
                  <a:cubicBezTo>
                    <a:pt x="490" y="475"/>
                    <a:pt x="490" y="474"/>
                    <a:pt x="490" y="474"/>
                  </a:cubicBezTo>
                  <a:cubicBezTo>
                    <a:pt x="491" y="475"/>
                    <a:pt x="493" y="476"/>
                    <a:pt x="493" y="477"/>
                  </a:cubicBezTo>
                  <a:cubicBezTo>
                    <a:pt x="494" y="478"/>
                    <a:pt x="495" y="478"/>
                    <a:pt x="495" y="478"/>
                  </a:cubicBezTo>
                  <a:cubicBezTo>
                    <a:pt x="496" y="477"/>
                    <a:pt x="495" y="477"/>
                    <a:pt x="495" y="477"/>
                  </a:cubicBezTo>
                  <a:cubicBezTo>
                    <a:pt x="495" y="476"/>
                    <a:pt x="495" y="476"/>
                    <a:pt x="495" y="476"/>
                  </a:cubicBezTo>
                  <a:cubicBezTo>
                    <a:pt x="496" y="477"/>
                    <a:pt x="496" y="476"/>
                    <a:pt x="495" y="475"/>
                  </a:cubicBezTo>
                  <a:cubicBezTo>
                    <a:pt x="496" y="475"/>
                    <a:pt x="497" y="475"/>
                    <a:pt x="498" y="475"/>
                  </a:cubicBezTo>
                  <a:cubicBezTo>
                    <a:pt x="498" y="475"/>
                    <a:pt x="498" y="475"/>
                    <a:pt x="498" y="475"/>
                  </a:cubicBezTo>
                  <a:cubicBezTo>
                    <a:pt x="498" y="475"/>
                    <a:pt x="498" y="475"/>
                    <a:pt x="498" y="475"/>
                  </a:cubicBezTo>
                  <a:cubicBezTo>
                    <a:pt x="498" y="475"/>
                    <a:pt x="498" y="475"/>
                    <a:pt x="498" y="475"/>
                  </a:cubicBezTo>
                  <a:cubicBezTo>
                    <a:pt x="499" y="477"/>
                    <a:pt x="497" y="475"/>
                    <a:pt x="497" y="476"/>
                  </a:cubicBezTo>
                  <a:cubicBezTo>
                    <a:pt x="497" y="476"/>
                    <a:pt x="498" y="476"/>
                    <a:pt x="497" y="477"/>
                  </a:cubicBezTo>
                  <a:cubicBezTo>
                    <a:pt x="497" y="477"/>
                    <a:pt x="497" y="476"/>
                    <a:pt x="496" y="476"/>
                  </a:cubicBezTo>
                  <a:cubicBezTo>
                    <a:pt x="496" y="477"/>
                    <a:pt x="497" y="477"/>
                    <a:pt x="498" y="477"/>
                  </a:cubicBezTo>
                  <a:cubicBezTo>
                    <a:pt x="499" y="478"/>
                    <a:pt x="499" y="477"/>
                    <a:pt x="499" y="476"/>
                  </a:cubicBezTo>
                  <a:cubicBezTo>
                    <a:pt x="499" y="476"/>
                    <a:pt x="500" y="475"/>
                    <a:pt x="500" y="477"/>
                  </a:cubicBezTo>
                  <a:cubicBezTo>
                    <a:pt x="500" y="477"/>
                    <a:pt x="500" y="478"/>
                    <a:pt x="500" y="478"/>
                  </a:cubicBezTo>
                  <a:cubicBezTo>
                    <a:pt x="500" y="479"/>
                    <a:pt x="500" y="479"/>
                    <a:pt x="500" y="479"/>
                  </a:cubicBezTo>
                  <a:cubicBezTo>
                    <a:pt x="501" y="479"/>
                    <a:pt x="501" y="479"/>
                    <a:pt x="502" y="480"/>
                  </a:cubicBezTo>
                  <a:cubicBezTo>
                    <a:pt x="502" y="480"/>
                    <a:pt x="503" y="481"/>
                    <a:pt x="503" y="481"/>
                  </a:cubicBezTo>
                  <a:cubicBezTo>
                    <a:pt x="503" y="481"/>
                    <a:pt x="503" y="481"/>
                    <a:pt x="503" y="481"/>
                  </a:cubicBezTo>
                  <a:cubicBezTo>
                    <a:pt x="503" y="481"/>
                    <a:pt x="503" y="481"/>
                    <a:pt x="503" y="481"/>
                  </a:cubicBezTo>
                  <a:cubicBezTo>
                    <a:pt x="504" y="481"/>
                    <a:pt x="504" y="481"/>
                    <a:pt x="504" y="481"/>
                  </a:cubicBezTo>
                  <a:cubicBezTo>
                    <a:pt x="504" y="481"/>
                    <a:pt x="504" y="481"/>
                    <a:pt x="504" y="481"/>
                  </a:cubicBezTo>
                  <a:cubicBezTo>
                    <a:pt x="504" y="481"/>
                    <a:pt x="504" y="481"/>
                    <a:pt x="504" y="481"/>
                  </a:cubicBezTo>
                  <a:cubicBezTo>
                    <a:pt x="504" y="481"/>
                    <a:pt x="504" y="481"/>
                    <a:pt x="504" y="481"/>
                  </a:cubicBezTo>
                  <a:cubicBezTo>
                    <a:pt x="504" y="481"/>
                    <a:pt x="504" y="481"/>
                    <a:pt x="504" y="481"/>
                  </a:cubicBezTo>
                  <a:cubicBezTo>
                    <a:pt x="503" y="483"/>
                    <a:pt x="504" y="483"/>
                    <a:pt x="505" y="483"/>
                  </a:cubicBezTo>
                  <a:cubicBezTo>
                    <a:pt x="505" y="483"/>
                    <a:pt x="505" y="483"/>
                    <a:pt x="505" y="483"/>
                  </a:cubicBezTo>
                  <a:cubicBezTo>
                    <a:pt x="505" y="483"/>
                    <a:pt x="505" y="483"/>
                    <a:pt x="505" y="483"/>
                  </a:cubicBezTo>
                  <a:cubicBezTo>
                    <a:pt x="507" y="483"/>
                    <a:pt x="508" y="483"/>
                    <a:pt x="510" y="482"/>
                  </a:cubicBezTo>
                  <a:cubicBezTo>
                    <a:pt x="510" y="481"/>
                    <a:pt x="510" y="482"/>
                    <a:pt x="511" y="481"/>
                  </a:cubicBezTo>
                  <a:cubicBezTo>
                    <a:pt x="511" y="481"/>
                    <a:pt x="511" y="481"/>
                    <a:pt x="511" y="481"/>
                  </a:cubicBezTo>
                  <a:cubicBezTo>
                    <a:pt x="511" y="481"/>
                    <a:pt x="511" y="481"/>
                    <a:pt x="511" y="481"/>
                  </a:cubicBezTo>
                  <a:cubicBezTo>
                    <a:pt x="511" y="482"/>
                    <a:pt x="511" y="482"/>
                    <a:pt x="511" y="483"/>
                  </a:cubicBezTo>
                  <a:cubicBezTo>
                    <a:pt x="511" y="483"/>
                    <a:pt x="510" y="483"/>
                    <a:pt x="510" y="483"/>
                  </a:cubicBezTo>
                  <a:cubicBezTo>
                    <a:pt x="510" y="483"/>
                    <a:pt x="510" y="483"/>
                    <a:pt x="510" y="483"/>
                  </a:cubicBezTo>
                  <a:cubicBezTo>
                    <a:pt x="510" y="483"/>
                    <a:pt x="510" y="483"/>
                    <a:pt x="510" y="483"/>
                  </a:cubicBezTo>
                  <a:cubicBezTo>
                    <a:pt x="507" y="484"/>
                    <a:pt x="507" y="485"/>
                    <a:pt x="507" y="487"/>
                  </a:cubicBezTo>
                  <a:cubicBezTo>
                    <a:pt x="507" y="488"/>
                    <a:pt x="507" y="488"/>
                    <a:pt x="507" y="488"/>
                  </a:cubicBezTo>
                  <a:cubicBezTo>
                    <a:pt x="508" y="488"/>
                    <a:pt x="509" y="488"/>
                    <a:pt x="510" y="488"/>
                  </a:cubicBezTo>
                  <a:cubicBezTo>
                    <a:pt x="509" y="488"/>
                    <a:pt x="509" y="489"/>
                    <a:pt x="508" y="489"/>
                  </a:cubicBezTo>
                  <a:cubicBezTo>
                    <a:pt x="508" y="489"/>
                    <a:pt x="508" y="489"/>
                    <a:pt x="508" y="490"/>
                  </a:cubicBezTo>
                  <a:cubicBezTo>
                    <a:pt x="508" y="490"/>
                    <a:pt x="508" y="490"/>
                    <a:pt x="509" y="490"/>
                  </a:cubicBezTo>
                  <a:cubicBezTo>
                    <a:pt x="510" y="490"/>
                    <a:pt x="510" y="489"/>
                    <a:pt x="511" y="489"/>
                  </a:cubicBezTo>
                  <a:cubicBezTo>
                    <a:pt x="511" y="490"/>
                    <a:pt x="510" y="490"/>
                    <a:pt x="510" y="490"/>
                  </a:cubicBezTo>
                  <a:cubicBezTo>
                    <a:pt x="509" y="491"/>
                    <a:pt x="509" y="492"/>
                    <a:pt x="510" y="493"/>
                  </a:cubicBezTo>
                  <a:cubicBezTo>
                    <a:pt x="511" y="493"/>
                    <a:pt x="511" y="494"/>
                    <a:pt x="511" y="494"/>
                  </a:cubicBezTo>
                  <a:cubicBezTo>
                    <a:pt x="511" y="494"/>
                    <a:pt x="511" y="494"/>
                    <a:pt x="511" y="494"/>
                  </a:cubicBezTo>
                  <a:cubicBezTo>
                    <a:pt x="511" y="494"/>
                    <a:pt x="511" y="494"/>
                    <a:pt x="511" y="494"/>
                  </a:cubicBezTo>
                  <a:cubicBezTo>
                    <a:pt x="512" y="495"/>
                    <a:pt x="512" y="496"/>
                    <a:pt x="513" y="497"/>
                  </a:cubicBezTo>
                  <a:cubicBezTo>
                    <a:pt x="513" y="497"/>
                    <a:pt x="514" y="496"/>
                    <a:pt x="514" y="495"/>
                  </a:cubicBezTo>
                  <a:cubicBezTo>
                    <a:pt x="514" y="495"/>
                    <a:pt x="513" y="494"/>
                    <a:pt x="514" y="494"/>
                  </a:cubicBezTo>
                  <a:cubicBezTo>
                    <a:pt x="514" y="494"/>
                    <a:pt x="514" y="494"/>
                    <a:pt x="514" y="495"/>
                  </a:cubicBezTo>
                  <a:cubicBezTo>
                    <a:pt x="514" y="494"/>
                    <a:pt x="514" y="494"/>
                    <a:pt x="514" y="494"/>
                  </a:cubicBezTo>
                  <a:cubicBezTo>
                    <a:pt x="514" y="494"/>
                    <a:pt x="514" y="494"/>
                    <a:pt x="514" y="495"/>
                  </a:cubicBezTo>
                  <a:cubicBezTo>
                    <a:pt x="514" y="495"/>
                    <a:pt x="514" y="496"/>
                    <a:pt x="515" y="496"/>
                  </a:cubicBezTo>
                  <a:cubicBezTo>
                    <a:pt x="515" y="496"/>
                    <a:pt x="515" y="496"/>
                    <a:pt x="515" y="497"/>
                  </a:cubicBezTo>
                  <a:cubicBezTo>
                    <a:pt x="515" y="497"/>
                    <a:pt x="516" y="498"/>
                    <a:pt x="516" y="498"/>
                  </a:cubicBezTo>
                  <a:cubicBezTo>
                    <a:pt x="516" y="497"/>
                    <a:pt x="517" y="497"/>
                    <a:pt x="518" y="497"/>
                  </a:cubicBezTo>
                  <a:cubicBezTo>
                    <a:pt x="517" y="498"/>
                    <a:pt x="518" y="498"/>
                    <a:pt x="518" y="499"/>
                  </a:cubicBezTo>
                  <a:cubicBezTo>
                    <a:pt x="519" y="499"/>
                    <a:pt x="519" y="500"/>
                    <a:pt x="520" y="500"/>
                  </a:cubicBezTo>
                  <a:cubicBezTo>
                    <a:pt x="519" y="499"/>
                    <a:pt x="521" y="499"/>
                    <a:pt x="520" y="498"/>
                  </a:cubicBezTo>
                  <a:cubicBezTo>
                    <a:pt x="520" y="497"/>
                    <a:pt x="521" y="495"/>
                    <a:pt x="521" y="494"/>
                  </a:cubicBezTo>
                  <a:cubicBezTo>
                    <a:pt x="521" y="494"/>
                    <a:pt x="521" y="496"/>
                    <a:pt x="522" y="495"/>
                  </a:cubicBezTo>
                  <a:cubicBezTo>
                    <a:pt x="522" y="494"/>
                    <a:pt x="521" y="494"/>
                    <a:pt x="521" y="493"/>
                  </a:cubicBezTo>
                  <a:cubicBezTo>
                    <a:pt x="521" y="493"/>
                    <a:pt x="521" y="493"/>
                    <a:pt x="521" y="493"/>
                  </a:cubicBezTo>
                  <a:cubicBezTo>
                    <a:pt x="521" y="493"/>
                    <a:pt x="521" y="493"/>
                    <a:pt x="521" y="493"/>
                  </a:cubicBezTo>
                  <a:cubicBezTo>
                    <a:pt x="520" y="493"/>
                    <a:pt x="520" y="492"/>
                    <a:pt x="519" y="492"/>
                  </a:cubicBezTo>
                  <a:cubicBezTo>
                    <a:pt x="520" y="491"/>
                    <a:pt x="520" y="492"/>
                    <a:pt x="521" y="492"/>
                  </a:cubicBezTo>
                  <a:cubicBezTo>
                    <a:pt x="521" y="491"/>
                    <a:pt x="519" y="491"/>
                    <a:pt x="520" y="490"/>
                  </a:cubicBezTo>
                  <a:cubicBezTo>
                    <a:pt x="520" y="490"/>
                    <a:pt x="520" y="491"/>
                    <a:pt x="521" y="490"/>
                  </a:cubicBezTo>
                  <a:cubicBezTo>
                    <a:pt x="521" y="490"/>
                    <a:pt x="521" y="490"/>
                    <a:pt x="521" y="489"/>
                  </a:cubicBezTo>
                  <a:cubicBezTo>
                    <a:pt x="521" y="489"/>
                    <a:pt x="521" y="489"/>
                    <a:pt x="521" y="489"/>
                  </a:cubicBezTo>
                  <a:cubicBezTo>
                    <a:pt x="520" y="489"/>
                    <a:pt x="520" y="489"/>
                    <a:pt x="520" y="489"/>
                  </a:cubicBezTo>
                  <a:cubicBezTo>
                    <a:pt x="520" y="489"/>
                    <a:pt x="520" y="489"/>
                    <a:pt x="520" y="489"/>
                  </a:cubicBezTo>
                  <a:cubicBezTo>
                    <a:pt x="520" y="488"/>
                    <a:pt x="520" y="488"/>
                    <a:pt x="520" y="488"/>
                  </a:cubicBezTo>
                  <a:cubicBezTo>
                    <a:pt x="521" y="488"/>
                    <a:pt x="521" y="488"/>
                    <a:pt x="521" y="488"/>
                  </a:cubicBezTo>
                  <a:cubicBezTo>
                    <a:pt x="521" y="488"/>
                    <a:pt x="521" y="488"/>
                    <a:pt x="521" y="488"/>
                  </a:cubicBezTo>
                  <a:cubicBezTo>
                    <a:pt x="521" y="488"/>
                    <a:pt x="521" y="487"/>
                    <a:pt x="521" y="487"/>
                  </a:cubicBezTo>
                  <a:cubicBezTo>
                    <a:pt x="521" y="487"/>
                    <a:pt x="521" y="487"/>
                    <a:pt x="521" y="487"/>
                  </a:cubicBezTo>
                  <a:cubicBezTo>
                    <a:pt x="521" y="487"/>
                    <a:pt x="521" y="487"/>
                    <a:pt x="521" y="487"/>
                  </a:cubicBezTo>
                  <a:cubicBezTo>
                    <a:pt x="522" y="488"/>
                    <a:pt x="522" y="489"/>
                    <a:pt x="523" y="489"/>
                  </a:cubicBezTo>
                  <a:cubicBezTo>
                    <a:pt x="524" y="489"/>
                    <a:pt x="525" y="490"/>
                    <a:pt x="526" y="489"/>
                  </a:cubicBezTo>
                  <a:cubicBezTo>
                    <a:pt x="526" y="488"/>
                    <a:pt x="527" y="486"/>
                    <a:pt x="525" y="486"/>
                  </a:cubicBezTo>
                  <a:cubicBezTo>
                    <a:pt x="525" y="486"/>
                    <a:pt x="525" y="486"/>
                    <a:pt x="525" y="485"/>
                  </a:cubicBezTo>
                  <a:cubicBezTo>
                    <a:pt x="525" y="485"/>
                    <a:pt x="525" y="485"/>
                    <a:pt x="525" y="485"/>
                  </a:cubicBezTo>
                  <a:cubicBezTo>
                    <a:pt x="526" y="485"/>
                    <a:pt x="527" y="487"/>
                    <a:pt x="528" y="486"/>
                  </a:cubicBezTo>
                  <a:cubicBezTo>
                    <a:pt x="528" y="485"/>
                    <a:pt x="527" y="484"/>
                    <a:pt x="527" y="483"/>
                  </a:cubicBezTo>
                  <a:cubicBezTo>
                    <a:pt x="528" y="483"/>
                    <a:pt x="528" y="483"/>
                    <a:pt x="528" y="483"/>
                  </a:cubicBezTo>
                  <a:cubicBezTo>
                    <a:pt x="528" y="483"/>
                    <a:pt x="528" y="483"/>
                    <a:pt x="528" y="483"/>
                  </a:cubicBezTo>
                  <a:cubicBezTo>
                    <a:pt x="528" y="483"/>
                    <a:pt x="528" y="483"/>
                    <a:pt x="528" y="483"/>
                  </a:cubicBezTo>
                  <a:cubicBezTo>
                    <a:pt x="530" y="482"/>
                    <a:pt x="530" y="482"/>
                    <a:pt x="529" y="481"/>
                  </a:cubicBezTo>
                  <a:cubicBezTo>
                    <a:pt x="528" y="480"/>
                    <a:pt x="527" y="479"/>
                    <a:pt x="526" y="479"/>
                  </a:cubicBezTo>
                  <a:cubicBezTo>
                    <a:pt x="525" y="479"/>
                    <a:pt x="525" y="479"/>
                    <a:pt x="525" y="478"/>
                  </a:cubicBezTo>
                  <a:cubicBezTo>
                    <a:pt x="525" y="480"/>
                    <a:pt x="526" y="479"/>
                    <a:pt x="527" y="478"/>
                  </a:cubicBezTo>
                  <a:cubicBezTo>
                    <a:pt x="528" y="478"/>
                    <a:pt x="528" y="477"/>
                    <a:pt x="527" y="477"/>
                  </a:cubicBezTo>
                  <a:cubicBezTo>
                    <a:pt x="527" y="476"/>
                    <a:pt x="526" y="476"/>
                    <a:pt x="527" y="476"/>
                  </a:cubicBezTo>
                  <a:cubicBezTo>
                    <a:pt x="527" y="475"/>
                    <a:pt x="528" y="476"/>
                    <a:pt x="528" y="476"/>
                  </a:cubicBezTo>
                  <a:cubicBezTo>
                    <a:pt x="529" y="476"/>
                    <a:pt x="529" y="477"/>
                    <a:pt x="529" y="477"/>
                  </a:cubicBezTo>
                  <a:cubicBezTo>
                    <a:pt x="531" y="478"/>
                    <a:pt x="532" y="477"/>
                    <a:pt x="533" y="477"/>
                  </a:cubicBezTo>
                  <a:cubicBezTo>
                    <a:pt x="533" y="477"/>
                    <a:pt x="534" y="477"/>
                    <a:pt x="534" y="477"/>
                  </a:cubicBezTo>
                  <a:cubicBezTo>
                    <a:pt x="534" y="476"/>
                    <a:pt x="533" y="476"/>
                    <a:pt x="533" y="476"/>
                  </a:cubicBezTo>
                  <a:cubicBezTo>
                    <a:pt x="533" y="476"/>
                    <a:pt x="532" y="476"/>
                    <a:pt x="532" y="476"/>
                  </a:cubicBezTo>
                  <a:cubicBezTo>
                    <a:pt x="532" y="475"/>
                    <a:pt x="533" y="475"/>
                    <a:pt x="533" y="474"/>
                  </a:cubicBezTo>
                  <a:cubicBezTo>
                    <a:pt x="533" y="474"/>
                    <a:pt x="534" y="474"/>
                    <a:pt x="534" y="473"/>
                  </a:cubicBezTo>
                  <a:cubicBezTo>
                    <a:pt x="534" y="473"/>
                    <a:pt x="534" y="473"/>
                    <a:pt x="534" y="473"/>
                  </a:cubicBezTo>
                  <a:cubicBezTo>
                    <a:pt x="534" y="473"/>
                    <a:pt x="534" y="473"/>
                    <a:pt x="534" y="473"/>
                  </a:cubicBezTo>
                  <a:cubicBezTo>
                    <a:pt x="534" y="473"/>
                    <a:pt x="535" y="473"/>
                    <a:pt x="535" y="472"/>
                  </a:cubicBezTo>
                  <a:close/>
                  <a:moveTo>
                    <a:pt x="401" y="335"/>
                  </a:moveTo>
                  <a:cubicBezTo>
                    <a:pt x="401" y="335"/>
                    <a:pt x="401" y="335"/>
                    <a:pt x="401" y="335"/>
                  </a:cubicBezTo>
                  <a:cubicBezTo>
                    <a:pt x="401" y="335"/>
                    <a:pt x="401" y="335"/>
                    <a:pt x="401" y="335"/>
                  </a:cubicBezTo>
                  <a:cubicBezTo>
                    <a:pt x="401" y="335"/>
                    <a:pt x="401" y="335"/>
                    <a:pt x="401" y="335"/>
                  </a:cubicBezTo>
                  <a:close/>
                  <a:moveTo>
                    <a:pt x="458" y="471"/>
                  </a:moveTo>
                  <a:cubicBezTo>
                    <a:pt x="458" y="471"/>
                    <a:pt x="458" y="471"/>
                    <a:pt x="458" y="471"/>
                  </a:cubicBezTo>
                  <a:cubicBezTo>
                    <a:pt x="458" y="471"/>
                    <a:pt x="458" y="471"/>
                    <a:pt x="459" y="471"/>
                  </a:cubicBezTo>
                  <a:cubicBezTo>
                    <a:pt x="458" y="471"/>
                    <a:pt x="458" y="471"/>
                    <a:pt x="458" y="471"/>
                  </a:cubicBezTo>
                  <a:close/>
                  <a:moveTo>
                    <a:pt x="466" y="398"/>
                  </a:moveTo>
                  <a:cubicBezTo>
                    <a:pt x="466" y="398"/>
                    <a:pt x="466" y="398"/>
                    <a:pt x="466" y="398"/>
                  </a:cubicBezTo>
                  <a:cubicBezTo>
                    <a:pt x="466" y="398"/>
                    <a:pt x="466" y="398"/>
                    <a:pt x="466" y="398"/>
                  </a:cubicBezTo>
                  <a:close/>
                  <a:moveTo>
                    <a:pt x="477" y="419"/>
                  </a:moveTo>
                  <a:cubicBezTo>
                    <a:pt x="477" y="419"/>
                    <a:pt x="477" y="419"/>
                    <a:pt x="477" y="419"/>
                  </a:cubicBezTo>
                  <a:cubicBezTo>
                    <a:pt x="477" y="419"/>
                    <a:pt x="477" y="419"/>
                    <a:pt x="477" y="419"/>
                  </a:cubicBezTo>
                  <a:close/>
                  <a:moveTo>
                    <a:pt x="515" y="455"/>
                  </a:moveTo>
                  <a:cubicBezTo>
                    <a:pt x="515" y="455"/>
                    <a:pt x="515" y="455"/>
                    <a:pt x="515" y="455"/>
                  </a:cubicBezTo>
                  <a:cubicBezTo>
                    <a:pt x="515" y="455"/>
                    <a:pt x="515" y="455"/>
                    <a:pt x="515" y="455"/>
                  </a:cubicBezTo>
                  <a:close/>
                  <a:moveTo>
                    <a:pt x="414" y="433"/>
                  </a:moveTo>
                  <a:cubicBezTo>
                    <a:pt x="413" y="433"/>
                    <a:pt x="413" y="432"/>
                    <a:pt x="413" y="431"/>
                  </a:cubicBezTo>
                  <a:cubicBezTo>
                    <a:pt x="414" y="430"/>
                    <a:pt x="414" y="428"/>
                    <a:pt x="416" y="427"/>
                  </a:cubicBezTo>
                  <a:cubicBezTo>
                    <a:pt x="416" y="427"/>
                    <a:pt x="417" y="427"/>
                    <a:pt x="417" y="427"/>
                  </a:cubicBezTo>
                  <a:cubicBezTo>
                    <a:pt x="417" y="425"/>
                    <a:pt x="418" y="425"/>
                    <a:pt x="418" y="423"/>
                  </a:cubicBezTo>
                  <a:cubicBezTo>
                    <a:pt x="418" y="423"/>
                    <a:pt x="419" y="422"/>
                    <a:pt x="420" y="422"/>
                  </a:cubicBezTo>
                  <a:cubicBezTo>
                    <a:pt x="421" y="423"/>
                    <a:pt x="421" y="423"/>
                    <a:pt x="421" y="424"/>
                  </a:cubicBezTo>
                  <a:cubicBezTo>
                    <a:pt x="421" y="425"/>
                    <a:pt x="420" y="426"/>
                    <a:pt x="419" y="426"/>
                  </a:cubicBezTo>
                  <a:cubicBezTo>
                    <a:pt x="419" y="427"/>
                    <a:pt x="418" y="428"/>
                    <a:pt x="418" y="430"/>
                  </a:cubicBezTo>
                  <a:cubicBezTo>
                    <a:pt x="417" y="432"/>
                    <a:pt x="415" y="432"/>
                    <a:pt x="414" y="433"/>
                  </a:cubicBezTo>
                  <a:close/>
                  <a:moveTo>
                    <a:pt x="405" y="340"/>
                  </a:moveTo>
                  <a:cubicBezTo>
                    <a:pt x="405" y="341"/>
                    <a:pt x="406" y="341"/>
                    <a:pt x="407" y="341"/>
                  </a:cubicBezTo>
                  <a:cubicBezTo>
                    <a:pt x="408" y="341"/>
                    <a:pt x="408" y="341"/>
                    <a:pt x="408" y="342"/>
                  </a:cubicBezTo>
                  <a:cubicBezTo>
                    <a:pt x="408" y="342"/>
                    <a:pt x="408" y="342"/>
                    <a:pt x="408" y="342"/>
                  </a:cubicBezTo>
                  <a:cubicBezTo>
                    <a:pt x="408" y="342"/>
                    <a:pt x="408" y="342"/>
                    <a:pt x="408" y="342"/>
                  </a:cubicBezTo>
                  <a:cubicBezTo>
                    <a:pt x="408" y="343"/>
                    <a:pt x="409" y="343"/>
                    <a:pt x="408" y="343"/>
                  </a:cubicBezTo>
                  <a:cubicBezTo>
                    <a:pt x="408" y="346"/>
                    <a:pt x="408" y="349"/>
                    <a:pt x="411" y="351"/>
                  </a:cubicBezTo>
                  <a:cubicBezTo>
                    <a:pt x="412" y="353"/>
                    <a:pt x="414" y="353"/>
                    <a:pt x="416" y="352"/>
                  </a:cubicBezTo>
                  <a:cubicBezTo>
                    <a:pt x="418" y="351"/>
                    <a:pt x="419" y="349"/>
                    <a:pt x="421" y="349"/>
                  </a:cubicBezTo>
                  <a:cubicBezTo>
                    <a:pt x="421" y="349"/>
                    <a:pt x="421" y="349"/>
                    <a:pt x="421" y="349"/>
                  </a:cubicBezTo>
                  <a:cubicBezTo>
                    <a:pt x="421" y="349"/>
                    <a:pt x="421" y="349"/>
                    <a:pt x="421" y="349"/>
                  </a:cubicBezTo>
                  <a:cubicBezTo>
                    <a:pt x="421" y="349"/>
                    <a:pt x="422" y="349"/>
                    <a:pt x="422" y="349"/>
                  </a:cubicBezTo>
                  <a:cubicBezTo>
                    <a:pt x="422" y="349"/>
                    <a:pt x="422" y="349"/>
                    <a:pt x="422" y="349"/>
                  </a:cubicBezTo>
                  <a:cubicBezTo>
                    <a:pt x="425" y="349"/>
                    <a:pt x="427" y="350"/>
                    <a:pt x="429" y="350"/>
                  </a:cubicBezTo>
                  <a:cubicBezTo>
                    <a:pt x="429" y="350"/>
                    <a:pt x="429" y="350"/>
                    <a:pt x="429" y="350"/>
                  </a:cubicBezTo>
                  <a:cubicBezTo>
                    <a:pt x="429" y="350"/>
                    <a:pt x="429" y="350"/>
                    <a:pt x="429" y="350"/>
                  </a:cubicBezTo>
                  <a:cubicBezTo>
                    <a:pt x="430" y="350"/>
                    <a:pt x="430" y="350"/>
                    <a:pt x="431" y="350"/>
                  </a:cubicBezTo>
                  <a:cubicBezTo>
                    <a:pt x="431" y="350"/>
                    <a:pt x="431" y="350"/>
                    <a:pt x="431" y="350"/>
                  </a:cubicBezTo>
                  <a:cubicBezTo>
                    <a:pt x="432" y="351"/>
                    <a:pt x="433" y="351"/>
                    <a:pt x="434" y="351"/>
                  </a:cubicBezTo>
                  <a:cubicBezTo>
                    <a:pt x="435" y="351"/>
                    <a:pt x="435" y="350"/>
                    <a:pt x="435" y="349"/>
                  </a:cubicBezTo>
                  <a:cubicBezTo>
                    <a:pt x="436" y="348"/>
                    <a:pt x="435" y="348"/>
                    <a:pt x="435" y="348"/>
                  </a:cubicBezTo>
                  <a:cubicBezTo>
                    <a:pt x="434" y="348"/>
                    <a:pt x="434" y="347"/>
                    <a:pt x="434" y="347"/>
                  </a:cubicBezTo>
                  <a:cubicBezTo>
                    <a:pt x="434" y="344"/>
                    <a:pt x="434" y="344"/>
                    <a:pt x="432" y="344"/>
                  </a:cubicBezTo>
                  <a:cubicBezTo>
                    <a:pt x="432" y="344"/>
                    <a:pt x="432" y="344"/>
                    <a:pt x="432" y="344"/>
                  </a:cubicBezTo>
                  <a:cubicBezTo>
                    <a:pt x="432" y="344"/>
                    <a:pt x="432" y="344"/>
                    <a:pt x="432" y="344"/>
                  </a:cubicBezTo>
                  <a:cubicBezTo>
                    <a:pt x="432" y="344"/>
                    <a:pt x="432" y="344"/>
                    <a:pt x="432" y="344"/>
                  </a:cubicBezTo>
                  <a:cubicBezTo>
                    <a:pt x="431" y="343"/>
                    <a:pt x="432" y="342"/>
                    <a:pt x="432" y="341"/>
                  </a:cubicBezTo>
                  <a:cubicBezTo>
                    <a:pt x="431" y="341"/>
                    <a:pt x="431" y="341"/>
                    <a:pt x="431" y="340"/>
                  </a:cubicBezTo>
                  <a:cubicBezTo>
                    <a:pt x="431" y="340"/>
                    <a:pt x="431" y="340"/>
                    <a:pt x="431" y="340"/>
                  </a:cubicBezTo>
                  <a:cubicBezTo>
                    <a:pt x="431" y="339"/>
                    <a:pt x="431" y="339"/>
                    <a:pt x="430" y="339"/>
                  </a:cubicBezTo>
                  <a:cubicBezTo>
                    <a:pt x="429" y="339"/>
                    <a:pt x="429" y="339"/>
                    <a:pt x="428" y="339"/>
                  </a:cubicBezTo>
                  <a:cubicBezTo>
                    <a:pt x="429" y="338"/>
                    <a:pt x="429" y="337"/>
                    <a:pt x="428" y="335"/>
                  </a:cubicBezTo>
                  <a:cubicBezTo>
                    <a:pt x="428" y="335"/>
                    <a:pt x="428" y="335"/>
                    <a:pt x="427" y="335"/>
                  </a:cubicBezTo>
                  <a:cubicBezTo>
                    <a:pt x="427" y="335"/>
                    <a:pt x="427" y="335"/>
                    <a:pt x="427" y="335"/>
                  </a:cubicBezTo>
                  <a:cubicBezTo>
                    <a:pt x="427" y="334"/>
                    <a:pt x="427" y="335"/>
                    <a:pt x="427" y="335"/>
                  </a:cubicBezTo>
                  <a:cubicBezTo>
                    <a:pt x="426" y="334"/>
                    <a:pt x="426" y="334"/>
                    <a:pt x="425" y="334"/>
                  </a:cubicBezTo>
                  <a:cubicBezTo>
                    <a:pt x="424" y="333"/>
                    <a:pt x="423" y="332"/>
                    <a:pt x="422" y="332"/>
                  </a:cubicBezTo>
                  <a:cubicBezTo>
                    <a:pt x="422" y="331"/>
                    <a:pt x="421" y="331"/>
                    <a:pt x="421" y="331"/>
                  </a:cubicBezTo>
                  <a:cubicBezTo>
                    <a:pt x="419" y="331"/>
                    <a:pt x="418" y="331"/>
                    <a:pt x="417" y="331"/>
                  </a:cubicBezTo>
                  <a:cubicBezTo>
                    <a:pt x="417" y="331"/>
                    <a:pt x="416" y="331"/>
                    <a:pt x="416" y="332"/>
                  </a:cubicBezTo>
                  <a:cubicBezTo>
                    <a:pt x="414" y="332"/>
                    <a:pt x="412" y="331"/>
                    <a:pt x="410" y="330"/>
                  </a:cubicBezTo>
                  <a:cubicBezTo>
                    <a:pt x="409" y="330"/>
                    <a:pt x="407" y="330"/>
                    <a:pt x="406" y="329"/>
                  </a:cubicBezTo>
                  <a:cubicBezTo>
                    <a:pt x="406" y="328"/>
                    <a:pt x="405" y="329"/>
                    <a:pt x="404" y="329"/>
                  </a:cubicBezTo>
                  <a:cubicBezTo>
                    <a:pt x="403" y="329"/>
                    <a:pt x="404" y="330"/>
                    <a:pt x="404" y="330"/>
                  </a:cubicBezTo>
                  <a:cubicBezTo>
                    <a:pt x="404" y="331"/>
                    <a:pt x="404" y="332"/>
                    <a:pt x="403" y="332"/>
                  </a:cubicBezTo>
                  <a:cubicBezTo>
                    <a:pt x="403" y="333"/>
                    <a:pt x="403" y="333"/>
                    <a:pt x="403" y="334"/>
                  </a:cubicBezTo>
                  <a:cubicBezTo>
                    <a:pt x="403" y="334"/>
                    <a:pt x="403" y="334"/>
                    <a:pt x="404" y="335"/>
                  </a:cubicBezTo>
                  <a:cubicBezTo>
                    <a:pt x="404" y="335"/>
                    <a:pt x="404" y="335"/>
                    <a:pt x="404" y="335"/>
                  </a:cubicBezTo>
                  <a:cubicBezTo>
                    <a:pt x="404" y="335"/>
                    <a:pt x="404" y="335"/>
                    <a:pt x="404" y="335"/>
                  </a:cubicBezTo>
                  <a:cubicBezTo>
                    <a:pt x="404" y="335"/>
                    <a:pt x="404" y="335"/>
                    <a:pt x="404" y="335"/>
                  </a:cubicBezTo>
                  <a:cubicBezTo>
                    <a:pt x="404" y="335"/>
                    <a:pt x="404" y="335"/>
                    <a:pt x="404" y="335"/>
                  </a:cubicBezTo>
                  <a:cubicBezTo>
                    <a:pt x="402" y="335"/>
                    <a:pt x="403" y="337"/>
                    <a:pt x="403" y="337"/>
                  </a:cubicBezTo>
                  <a:cubicBezTo>
                    <a:pt x="403" y="339"/>
                    <a:pt x="403" y="340"/>
                    <a:pt x="405" y="340"/>
                  </a:cubicBezTo>
                  <a:close/>
                  <a:moveTo>
                    <a:pt x="425" y="525"/>
                  </a:moveTo>
                  <a:cubicBezTo>
                    <a:pt x="426" y="526"/>
                    <a:pt x="426" y="527"/>
                    <a:pt x="424" y="527"/>
                  </a:cubicBezTo>
                  <a:cubicBezTo>
                    <a:pt x="422" y="528"/>
                    <a:pt x="422" y="528"/>
                    <a:pt x="421" y="527"/>
                  </a:cubicBezTo>
                  <a:cubicBezTo>
                    <a:pt x="421" y="526"/>
                    <a:pt x="420" y="525"/>
                    <a:pt x="420" y="525"/>
                  </a:cubicBezTo>
                  <a:cubicBezTo>
                    <a:pt x="419" y="524"/>
                    <a:pt x="419" y="524"/>
                    <a:pt x="419" y="523"/>
                  </a:cubicBezTo>
                  <a:cubicBezTo>
                    <a:pt x="419" y="522"/>
                    <a:pt x="420" y="523"/>
                    <a:pt x="421" y="522"/>
                  </a:cubicBezTo>
                  <a:cubicBezTo>
                    <a:pt x="423" y="522"/>
                    <a:pt x="425" y="523"/>
                    <a:pt x="425" y="525"/>
                  </a:cubicBezTo>
                  <a:close/>
                  <a:moveTo>
                    <a:pt x="384" y="485"/>
                  </a:moveTo>
                  <a:cubicBezTo>
                    <a:pt x="384" y="486"/>
                    <a:pt x="385" y="487"/>
                    <a:pt x="386" y="487"/>
                  </a:cubicBezTo>
                  <a:cubicBezTo>
                    <a:pt x="387" y="487"/>
                    <a:pt x="387" y="487"/>
                    <a:pt x="387" y="488"/>
                  </a:cubicBezTo>
                  <a:cubicBezTo>
                    <a:pt x="387" y="488"/>
                    <a:pt x="387" y="489"/>
                    <a:pt x="386" y="488"/>
                  </a:cubicBezTo>
                  <a:cubicBezTo>
                    <a:pt x="385" y="488"/>
                    <a:pt x="385" y="488"/>
                    <a:pt x="385" y="488"/>
                  </a:cubicBezTo>
                  <a:cubicBezTo>
                    <a:pt x="384" y="488"/>
                    <a:pt x="383" y="488"/>
                    <a:pt x="384" y="487"/>
                  </a:cubicBezTo>
                  <a:cubicBezTo>
                    <a:pt x="384" y="486"/>
                    <a:pt x="384" y="486"/>
                    <a:pt x="383" y="487"/>
                  </a:cubicBezTo>
                  <a:cubicBezTo>
                    <a:pt x="382" y="487"/>
                    <a:pt x="381" y="487"/>
                    <a:pt x="382" y="486"/>
                  </a:cubicBezTo>
                  <a:cubicBezTo>
                    <a:pt x="382" y="484"/>
                    <a:pt x="381" y="483"/>
                    <a:pt x="380" y="483"/>
                  </a:cubicBezTo>
                  <a:cubicBezTo>
                    <a:pt x="379" y="482"/>
                    <a:pt x="379" y="481"/>
                    <a:pt x="379" y="481"/>
                  </a:cubicBezTo>
                  <a:cubicBezTo>
                    <a:pt x="381" y="481"/>
                    <a:pt x="383" y="482"/>
                    <a:pt x="384" y="484"/>
                  </a:cubicBezTo>
                  <a:cubicBezTo>
                    <a:pt x="384" y="484"/>
                    <a:pt x="385" y="484"/>
                    <a:pt x="384" y="485"/>
                  </a:cubicBezTo>
                  <a:close/>
                  <a:moveTo>
                    <a:pt x="427" y="424"/>
                  </a:moveTo>
                  <a:cubicBezTo>
                    <a:pt x="427" y="424"/>
                    <a:pt x="427" y="423"/>
                    <a:pt x="427" y="423"/>
                  </a:cubicBezTo>
                  <a:cubicBezTo>
                    <a:pt x="427" y="422"/>
                    <a:pt x="427" y="422"/>
                    <a:pt x="427" y="422"/>
                  </a:cubicBezTo>
                  <a:cubicBezTo>
                    <a:pt x="428" y="421"/>
                    <a:pt x="428" y="421"/>
                    <a:pt x="429" y="422"/>
                  </a:cubicBezTo>
                  <a:cubicBezTo>
                    <a:pt x="429" y="422"/>
                    <a:pt x="430" y="422"/>
                    <a:pt x="430" y="422"/>
                  </a:cubicBezTo>
                  <a:cubicBezTo>
                    <a:pt x="431" y="422"/>
                    <a:pt x="431" y="422"/>
                    <a:pt x="431" y="422"/>
                  </a:cubicBezTo>
                  <a:cubicBezTo>
                    <a:pt x="432" y="423"/>
                    <a:pt x="432" y="423"/>
                    <a:pt x="431" y="424"/>
                  </a:cubicBezTo>
                  <a:cubicBezTo>
                    <a:pt x="431" y="425"/>
                    <a:pt x="430" y="425"/>
                    <a:pt x="430" y="427"/>
                  </a:cubicBezTo>
                  <a:cubicBezTo>
                    <a:pt x="430" y="427"/>
                    <a:pt x="429" y="427"/>
                    <a:pt x="429" y="427"/>
                  </a:cubicBezTo>
                  <a:cubicBezTo>
                    <a:pt x="427" y="427"/>
                    <a:pt x="427" y="426"/>
                    <a:pt x="427" y="424"/>
                  </a:cubicBezTo>
                  <a:close/>
                  <a:moveTo>
                    <a:pt x="512" y="551"/>
                  </a:moveTo>
                  <a:cubicBezTo>
                    <a:pt x="513" y="552"/>
                    <a:pt x="511" y="552"/>
                    <a:pt x="511" y="553"/>
                  </a:cubicBezTo>
                  <a:cubicBezTo>
                    <a:pt x="511" y="554"/>
                    <a:pt x="511" y="554"/>
                    <a:pt x="510" y="553"/>
                  </a:cubicBezTo>
                  <a:cubicBezTo>
                    <a:pt x="509" y="552"/>
                    <a:pt x="509" y="551"/>
                    <a:pt x="507" y="550"/>
                  </a:cubicBezTo>
                  <a:cubicBezTo>
                    <a:pt x="507" y="550"/>
                    <a:pt x="507" y="549"/>
                    <a:pt x="507" y="549"/>
                  </a:cubicBezTo>
                  <a:cubicBezTo>
                    <a:pt x="508" y="548"/>
                    <a:pt x="511" y="549"/>
                    <a:pt x="512" y="549"/>
                  </a:cubicBezTo>
                  <a:cubicBezTo>
                    <a:pt x="512" y="550"/>
                    <a:pt x="512" y="550"/>
                    <a:pt x="512" y="551"/>
                  </a:cubicBezTo>
                  <a:close/>
                  <a:moveTo>
                    <a:pt x="443" y="437"/>
                  </a:moveTo>
                  <a:cubicBezTo>
                    <a:pt x="443" y="438"/>
                    <a:pt x="444" y="438"/>
                    <a:pt x="444" y="439"/>
                  </a:cubicBezTo>
                  <a:cubicBezTo>
                    <a:pt x="444" y="440"/>
                    <a:pt x="444" y="441"/>
                    <a:pt x="444" y="442"/>
                  </a:cubicBezTo>
                  <a:cubicBezTo>
                    <a:pt x="444" y="442"/>
                    <a:pt x="443" y="442"/>
                    <a:pt x="443" y="442"/>
                  </a:cubicBezTo>
                  <a:cubicBezTo>
                    <a:pt x="442" y="441"/>
                    <a:pt x="442" y="441"/>
                    <a:pt x="441" y="440"/>
                  </a:cubicBezTo>
                  <a:cubicBezTo>
                    <a:pt x="440" y="439"/>
                    <a:pt x="440" y="436"/>
                    <a:pt x="441" y="435"/>
                  </a:cubicBezTo>
                  <a:cubicBezTo>
                    <a:pt x="441" y="435"/>
                    <a:pt x="441" y="435"/>
                    <a:pt x="441" y="435"/>
                  </a:cubicBezTo>
                  <a:cubicBezTo>
                    <a:pt x="442" y="436"/>
                    <a:pt x="443" y="436"/>
                    <a:pt x="443" y="437"/>
                  </a:cubicBezTo>
                  <a:close/>
                  <a:moveTo>
                    <a:pt x="376" y="483"/>
                  </a:moveTo>
                  <a:cubicBezTo>
                    <a:pt x="377" y="485"/>
                    <a:pt x="378" y="486"/>
                    <a:pt x="378" y="488"/>
                  </a:cubicBezTo>
                  <a:cubicBezTo>
                    <a:pt x="378" y="488"/>
                    <a:pt x="378" y="489"/>
                    <a:pt x="378" y="489"/>
                  </a:cubicBezTo>
                  <a:cubicBezTo>
                    <a:pt x="378" y="490"/>
                    <a:pt x="377" y="490"/>
                    <a:pt x="377" y="490"/>
                  </a:cubicBezTo>
                  <a:cubicBezTo>
                    <a:pt x="377" y="490"/>
                    <a:pt x="377" y="489"/>
                    <a:pt x="377" y="489"/>
                  </a:cubicBezTo>
                  <a:cubicBezTo>
                    <a:pt x="377" y="489"/>
                    <a:pt x="377" y="488"/>
                    <a:pt x="376" y="488"/>
                  </a:cubicBezTo>
                  <a:cubicBezTo>
                    <a:pt x="374" y="487"/>
                    <a:pt x="375" y="485"/>
                    <a:pt x="375" y="483"/>
                  </a:cubicBezTo>
                  <a:cubicBezTo>
                    <a:pt x="374" y="483"/>
                    <a:pt x="374" y="482"/>
                    <a:pt x="375" y="482"/>
                  </a:cubicBezTo>
                  <a:cubicBezTo>
                    <a:pt x="375" y="483"/>
                    <a:pt x="376" y="483"/>
                    <a:pt x="376" y="483"/>
                  </a:cubicBezTo>
                  <a:close/>
                  <a:moveTo>
                    <a:pt x="432" y="523"/>
                  </a:moveTo>
                  <a:cubicBezTo>
                    <a:pt x="432" y="523"/>
                    <a:pt x="432" y="524"/>
                    <a:pt x="431" y="524"/>
                  </a:cubicBezTo>
                  <a:cubicBezTo>
                    <a:pt x="430" y="524"/>
                    <a:pt x="429" y="524"/>
                    <a:pt x="429" y="523"/>
                  </a:cubicBezTo>
                  <a:cubicBezTo>
                    <a:pt x="428" y="522"/>
                    <a:pt x="428" y="522"/>
                    <a:pt x="427" y="521"/>
                  </a:cubicBezTo>
                  <a:cubicBezTo>
                    <a:pt x="426" y="521"/>
                    <a:pt x="426" y="520"/>
                    <a:pt x="427" y="520"/>
                  </a:cubicBezTo>
                  <a:cubicBezTo>
                    <a:pt x="427" y="519"/>
                    <a:pt x="427" y="519"/>
                    <a:pt x="428" y="519"/>
                  </a:cubicBezTo>
                  <a:cubicBezTo>
                    <a:pt x="430" y="519"/>
                    <a:pt x="432" y="521"/>
                    <a:pt x="432" y="523"/>
                  </a:cubicBezTo>
                  <a:close/>
                  <a:moveTo>
                    <a:pt x="475" y="535"/>
                  </a:moveTo>
                  <a:cubicBezTo>
                    <a:pt x="475" y="536"/>
                    <a:pt x="475" y="536"/>
                    <a:pt x="474" y="536"/>
                  </a:cubicBezTo>
                  <a:cubicBezTo>
                    <a:pt x="472" y="537"/>
                    <a:pt x="471" y="536"/>
                    <a:pt x="471" y="534"/>
                  </a:cubicBezTo>
                  <a:cubicBezTo>
                    <a:pt x="471" y="533"/>
                    <a:pt x="470" y="533"/>
                    <a:pt x="470" y="532"/>
                  </a:cubicBezTo>
                  <a:cubicBezTo>
                    <a:pt x="469" y="532"/>
                    <a:pt x="469" y="532"/>
                    <a:pt x="468" y="531"/>
                  </a:cubicBezTo>
                  <a:cubicBezTo>
                    <a:pt x="469" y="531"/>
                    <a:pt x="470" y="531"/>
                    <a:pt x="470" y="532"/>
                  </a:cubicBezTo>
                  <a:cubicBezTo>
                    <a:pt x="471" y="532"/>
                    <a:pt x="471" y="532"/>
                    <a:pt x="472" y="532"/>
                  </a:cubicBezTo>
                  <a:cubicBezTo>
                    <a:pt x="473" y="533"/>
                    <a:pt x="474" y="534"/>
                    <a:pt x="475" y="535"/>
                  </a:cubicBezTo>
                  <a:close/>
                  <a:moveTo>
                    <a:pt x="422" y="416"/>
                  </a:moveTo>
                  <a:cubicBezTo>
                    <a:pt x="422" y="416"/>
                    <a:pt x="423" y="417"/>
                    <a:pt x="423" y="417"/>
                  </a:cubicBezTo>
                  <a:cubicBezTo>
                    <a:pt x="423" y="418"/>
                    <a:pt x="423" y="418"/>
                    <a:pt x="422" y="418"/>
                  </a:cubicBezTo>
                  <a:cubicBezTo>
                    <a:pt x="421" y="419"/>
                    <a:pt x="419" y="420"/>
                    <a:pt x="417" y="421"/>
                  </a:cubicBezTo>
                  <a:cubicBezTo>
                    <a:pt x="417" y="421"/>
                    <a:pt x="417" y="420"/>
                    <a:pt x="417" y="420"/>
                  </a:cubicBezTo>
                  <a:cubicBezTo>
                    <a:pt x="418" y="419"/>
                    <a:pt x="419" y="417"/>
                    <a:pt x="421" y="417"/>
                  </a:cubicBezTo>
                  <a:cubicBezTo>
                    <a:pt x="421" y="417"/>
                    <a:pt x="421" y="417"/>
                    <a:pt x="421" y="417"/>
                  </a:cubicBezTo>
                  <a:cubicBezTo>
                    <a:pt x="421" y="416"/>
                    <a:pt x="421" y="415"/>
                    <a:pt x="422" y="416"/>
                  </a:cubicBezTo>
                  <a:close/>
                  <a:moveTo>
                    <a:pt x="360" y="409"/>
                  </a:moveTo>
                  <a:cubicBezTo>
                    <a:pt x="360" y="409"/>
                    <a:pt x="360" y="408"/>
                    <a:pt x="360" y="408"/>
                  </a:cubicBezTo>
                  <a:cubicBezTo>
                    <a:pt x="361" y="408"/>
                    <a:pt x="361" y="407"/>
                    <a:pt x="362" y="408"/>
                  </a:cubicBezTo>
                  <a:cubicBezTo>
                    <a:pt x="362" y="409"/>
                    <a:pt x="363" y="409"/>
                    <a:pt x="364" y="409"/>
                  </a:cubicBezTo>
                  <a:cubicBezTo>
                    <a:pt x="364" y="408"/>
                    <a:pt x="365" y="408"/>
                    <a:pt x="365" y="409"/>
                  </a:cubicBezTo>
                  <a:cubicBezTo>
                    <a:pt x="366" y="410"/>
                    <a:pt x="366" y="411"/>
                    <a:pt x="363" y="411"/>
                  </a:cubicBezTo>
                  <a:cubicBezTo>
                    <a:pt x="363" y="411"/>
                    <a:pt x="362" y="411"/>
                    <a:pt x="361" y="410"/>
                  </a:cubicBezTo>
                  <a:cubicBezTo>
                    <a:pt x="360" y="410"/>
                    <a:pt x="360" y="409"/>
                    <a:pt x="360" y="409"/>
                  </a:cubicBezTo>
                  <a:close/>
                  <a:moveTo>
                    <a:pt x="500" y="445"/>
                  </a:moveTo>
                  <a:cubicBezTo>
                    <a:pt x="500" y="445"/>
                    <a:pt x="500" y="445"/>
                    <a:pt x="500" y="445"/>
                  </a:cubicBezTo>
                  <a:cubicBezTo>
                    <a:pt x="500" y="445"/>
                    <a:pt x="500" y="445"/>
                    <a:pt x="500" y="445"/>
                  </a:cubicBezTo>
                  <a:close/>
                  <a:moveTo>
                    <a:pt x="514" y="537"/>
                  </a:moveTo>
                  <a:cubicBezTo>
                    <a:pt x="514" y="538"/>
                    <a:pt x="514" y="539"/>
                    <a:pt x="512" y="539"/>
                  </a:cubicBezTo>
                  <a:cubicBezTo>
                    <a:pt x="512" y="539"/>
                    <a:pt x="511" y="539"/>
                    <a:pt x="511" y="538"/>
                  </a:cubicBezTo>
                  <a:cubicBezTo>
                    <a:pt x="511" y="537"/>
                    <a:pt x="512" y="536"/>
                    <a:pt x="513" y="536"/>
                  </a:cubicBezTo>
                  <a:cubicBezTo>
                    <a:pt x="513" y="536"/>
                    <a:pt x="514" y="536"/>
                    <a:pt x="514" y="537"/>
                  </a:cubicBezTo>
                  <a:close/>
                  <a:moveTo>
                    <a:pt x="490" y="416"/>
                  </a:moveTo>
                  <a:cubicBezTo>
                    <a:pt x="491" y="417"/>
                    <a:pt x="491" y="417"/>
                    <a:pt x="491" y="418"/>
                  </a:cubicBezTo>
                  <a:cubicBezTo>
                    <a:pt x="490" y="418"/>
                    <a:pt x="491" y="420"/>
                    <a:pt x="490" y="420"/>
                  </a:cubicBezTo>
                  <a:cubicBezTo>
                    <a:pt x="489" y="420"/>
                    <a:pt x="488" y="419"/>
                    <a:pt x="488" y="418"/>
                  </a:cubicBezTo>
                  <a:cubicBezTo>
                    <a:pt x="488" y="418"/>
                    <a:pt x="490" y="416"/>
                    <a:pt x="490" y="416"/>
                  </a:cubicBezTo>
                  <a:close/>
                  <a:moveTo>
                    <a:pt x="417" y="443"/>
                  </a:moveTo>
                  <a:cubicBezTo>
                    <a:pt x="417" y="444"/>
                    <a:pt x="416" y="445"/>
                    <a:pt x="415" y="445"/>
                  </a:cubicBezTo>
                  <a:cubicBezTo>
                    <a:pt x="414" y="445"/>
                    <a:pt x="415" y="444"/>
                    <a:pt x="415" y="443"/>
                  </a:cubicBezTo>
                  <a:cubicBezTo>
                    <a:pt x="415" y="443"/>
                    <a:pt x="414" y="442"/>
                    <a:pt x="416" y="442"/>
                  </a:cubicBezTo>
                  <a:cubicBezTo>
                    <a:pt x="417" y="442"/>
                    <a:pt x="417" y="443"/>
                    <a:pt x="417" y="443"/>
                  </a:cubicBezTo>
                  <a:close/>
                  <a:moveTo>
                    <a:pt x="456" y="378"/>
                  </a:moveTo>
                  <a:cubicBezTo>
                    <a:pt x="456" y="377"/>
                    <a:pt x="456" y="377"/>
                    <a:pt x="457" y="377"/>
                  </a:cubicBezTo>
                  <a:cubicBezTo>
                    <a:pt x="458" y="376"/>
                    <a:pt x="458" y="377"/>
                    <a:pt x="458" y="378"/>
                  </a:cubicBezTo>
                  <a:cubicBezTo>
                    <a:pt x="458" y="378"/>
                    <a:pt x="458" y="379"/>
                    <a:pt x="457" y="379"/>
                  </a:cubicBezTo>
                  <a:cubicBezTo>
                    <a:pt x="457" y="379"/>
                    <a:pt x="456" y="379"/>
                    <a:pt x="456" y="378"/>
                  </a:cubicBezTo>
                  <a:close/>
                  <a:moveTo>
                    <a:pt x="525" y="465"/>
                  </a:moveTo>
                  <a:cubicBezTo>
                    <a:pt x="525" y="464"/>
                    <a:pt x="526" y="463"/>
                    <a:pt x="526" y="462"/>
                  </a:cubicBezTo>
                  <a:cubicBezTo>
                    <a:pt x="526" y="462"/>
                    <a:pt x="526" y="462"/>
                    <a:pt x="527" y="462"/>
                  </a:cubicBezTo>
                  <a:cubicBezTo>
                    <a:pt x="527" y="462"/>
                    <a:pt x="528" y="463"/>
                    <a:pt x="527" y="463"/>
                  </a:cubicBezTo>
                  <a:cubicBezTo>
                    <a:pt x="527" y="464"/>
                    <a:pt x="526" y="465"/>
                    <a:pt x="525" y="465"/>
                  </a:cubicBezTo>
                  <a:cubicBezTo>
                    <a:pt x="525" y="465"/>
                    <a:pt x="525" y="465"/>
                    <a:pt x="525" y="465"/>
                  </a:cubicBezTo>
                  <a:close/>
                  <a:moveTo>
                    <a:pt x="448" y="443"/>
                  </a:moveTo>
                  <a:cubicBezTo>
                    <a:pt x="447" y="442"/>
                    <a:pt x="447" y="441"/>
                    <a:pt x="447" y="439"/>
                  </a:cubicBezTo>
                  <a:cubicBezTo>
                    <a:pt x="448" y="441"/>
                    <a:pt x="449" y="441"/>
                    <a:pt x="449" y="443"/>
                  </a:cubicBezTo>
                  <a:cubicBezTo>
                    <a:pt x="448" y="443"/>
                    <a:pt x="448" y="443"/>
                    <a:pt x="448" y="443"/>
                  </a:cubicBezTo>
                  <a:close/>
                  <a:moveTo>
                    <a:pt x="509" y="545"/>
                  </a:moveTo>
                  <a:cubicBezTo>
                    <a:pt x="510" y="546"/>
                    <a:pt x="510" y="547"/>
                    <a:pt x="511" y="547"/>
                  </a:cubicBezTo>
                  <a:cubicBezTo>
                    <a:pt x="511" y="547"/>
                    <a:pt x="511" y="547"/>
                    <a:pt x="511" y="548"/>
                  </a:cubicBezTo>
                  <a:cubicBezTo>
                    <a:pt x="511" y="548"/>
                    <a:pt x="510" y="548"/>
                    <a:pt x="510" y="548"/>
                  </a:cubicBezTo>
                  <a:cubicBezTo>
                    <a:pt x="509" y="547"/>
                    <a:pt x="508" y="547"/>
                    <a:pt x="509" y="545"/>
                  </a:cubicBezTo>
                  <a:close/>
                  <a:moveTo>
                    <a:pt x="426" y="515"/>
                  </a:moveTo>
                  <a:cubicBezTo>
                    <a:pt x="426" y="515"/>
                    <a:pt x="425" y="515"/>
                    <a:pt x="424" y="515"/>
                  </a:cubicBezTo>
                  <a:cubicBezTo>
                    <a:pt x="424" y="516"/>
                    <a:pt x="423" y="515"/>
                    <a:pt x="423" y="515"/>
                  </a:cubicBezTo>
                  <a:cubicBezTo>
                    <a:pt x="423" y="514"/>
                    <a:pt x="424" y="514"/>
                    <a:pt x="424" y="514"/>
                  </a:cubicBezTo>
                  <a:cubicBezTo>
                    <a:pt x="425" y="514"/>
                    <a:pt x="426" y="515"/>
                    <a:pt x="426" y="515"/>
                  </a:cubicBezTo>
                  <a:close/>
                  <a:moveTo>
                    <a:pt x="418" y="438"/>
                  </a:moveTo>
                  <a:cubicBezTo>
                    <a:pt x="418" y="438"/>
                    <a:pt x="418" y="438"/>
                    <a:pt x="418" y="438"/>
                  </a:cubicBezTo>
                  <a:cubicBezTo>
                    <a:pt x="418" y="438"/>
                    <a:pt x="418" y="438"/>
                    <a:pt x="418" y="438"/>
                  </a:cubicBezTo>
                  <a:cubicBezTo>
                    <a:pt x="418" y="438"/>
                    <a:pt x="418" y="438"/>
                    <a:pt x="418" y="438"/>
                  </a:cubicBezTo>
                  <a:cubicBezTo>
                    <a:pt x="418" y="438"/>
                    <a:pt x="418" y="438"/>
                    <a:pt x="418" y="438"/>
                  </a:cubicBezTo>
                  <a:close/>
                  <a:moveTo>
                    <a:pt x="418" y="438"/>
                  </a:moveTo>
                  <a:cubicBezTo>
                    <a:pt x="418" y="437"/>
                    <a:pt x="417" y="437"/>
                    <a:pt x="417" y="437"/>
                  </a:cubicBezTo>
                  <a:cubicBezTo>
                    <a:pt x="417" y="436"/>
                    <a:pt x="417" y="436"/>
                    <a:pt x="417" y="436"/>
                  </a:cubicBezTo>
                  <a:cubicBezTo>
                    <a:pt x="417" y="436"/>
                    <a:pt x="417" y="436"/>
                    <a:pt x="418" y="436"/>
                  </a:cubicBezTo>
                  <a:cubicBezTo>
                    <a:pt x="418" y="436"/>
                    <a:pt x="418" y="436"/>
                    <a:pt x="418" y="436"/>
                  </a:cubicBezTo>
                  <a:cubicBezTo>
                    <a:pt x="419" y="436"/>
                    <a:pt x="419" y="437"/>
                    <a:pt x="419" y="437"/>
                  </a:cubicBezTo>
                  <a:cubicBezTo>
                    <a:pt x="419" y="438"/>
                    <a:pt x="418" y="438"/>
                    <a:pt x="418" y="438"/>
                  </a:cubicBezTo>
                  <a:close/>
                  <a:moveTo>
                    <a:pt x="492" y="486"/>
                  </a:moveTo>
                  <a:cubicBezTo>
                    <a:pt x="493" y="487"/>
                    <a:pt x="493" y="488"/>
                    <a:pt x="494" y="486"/>
                  </a:cubicBezTo>
                  <a:cubicBezTo>
                    <a:pt x="494" y="486"/>
                    <a:pt x="494" y="486"/>
                    <a:pt x="494" y="486"/>
                  </a:cubicBezTo>
                  <a:cubicBezTo>
                    <a:pt x="494" y="486"/>
                    <a:pt x="494" y="486"/>
                    <a:pt x="494" y="486"/>
                  </a:cubicBezTo>
                  <a:cubicBezTo>
                    <a:pt x="494" y="487"/>
                    <a:pt x="493" y="488"/>
                    <a:pt x="492" y="488"/>
                  </a:cubicBezTo>
                  <a:cubicBezTo>
                    <a:pt x="491" y="487"/>
                    <a:pt x="492" y="487"/>
                    <a:pt x="492" y="486"/>
                  </a:cubicBezTo>
                  <a:close/>
                  <a:moveTo>
                    <a:pt x="500" y="445"/>
                  </a:moveTo>
                  <a:cubicBezTo>
                    <a:pt x="500" y="445"/>
                    <a:pt x="500" y="445"/>
                    <a:pt x="500" y="445"/>
                  </a:cubicBezTo>
                  <a:cubicBezTo>
                    <a:pt x="500" y="445"/>
                    <a:pt x="500" y="445"/>
                    <a:pt x="500" y="445"/>
                  </a:cubicBezTo>
                  <a:close/>
                  <a:moveTo>
                    <a:pt x="500" y="445"/>
                  </a:moveTo>
                  <a:cubicBezTo>
                    <a:pt x="500" y="445"/>
                    <a:pt x="499" y="445"/>
                    <a:pt x="499" y="445"/>
                  </a:cubicBezTo>
                  <a:cubicBezTo>
                    <a:pt x="500" y="444"/>
                    <a:pt x="500" y="444"/>
                    <a:pt x="502" y="444"/>
                  </a:cubicBezTo>
                  <a:cubicBezTo>
                    <a:pt x="501" y="444"/>
                    <a:pt x="502" y="446"/>
                    <a:pt x="500" y="445"/>
                  </a:cubicBezTo>
                  <a:close/>
                  <a:moveTo>
                    <a:pt x="417" y="440"/>
                  </a:moveTo>
                  <a:cubicBezTo>
                    <a:pt x="417" y="440"/>
                    <a:pt x="417" y="440"/>
                    <a:pt x="416" y="439"/>
                  </a:cubicBezTo>
                  <a:cubicBezTo>
                    <a:pt x="416" y="439"/>
                    <a:pt x="417" y="439"/>
                    <a:pt x="417" y="438"/>
                  </a:cubicBezTo>
                  <a:cubicBezTo>
                    <a:pt x="417" y="438"/>
                    <a:pt x="418" y="438"/>
                    <a:pt x="418" y="438"/>
                  </a:cubicBezTo>
                  <a:cubicBezTo>
                    <a:pt x="418" y="438"/>
                    <a:pt x="418" y="438"/>
                    <a:pt x="418" y="439"/>
                  </a:cubicBezTo>
                  <a:cubicBezTo>
                    <a:pt x="418" y="439"/>
                    <a:pt x="418" y="440"/>
                    <a:pt x="417" y="440"/>
                  </a:cubicBezTo>
                  <a:close/>
                  <a:moveTo>
                    <a:pt x="416" y="360"/>
                  </a:moveTo>
                  <a:cubicBezTo>
                    <a:pt x="416" y="360"/>
                    <a:pt x="417" y="360"/>
                    <a:pt x="417" y="361"/>
                  </a:cubicBezTo>
                  <a:cubicBezTo>
                    <a:pt x="417" y="361"/>
                    <a:pt x="416" y="361"/>
                    <a:pt x="416" y="361"/>
                  </a:cubicBezTo>
                  <a:cubicBezTo>
                    <a:pt x="415" y="362"/>
                    <a:pt x="415" y="361"/>
                    <a:pt x="415" y="360"/>
                  </a:cubicBezTo>
                  <a:cubicBezTo>
                    <a:pt x="415" y="360"/>
                    <a:pt x="415" y="359"/>
                    <a:pt x="416" y="360"/>
                  </a:cubicBezTo>
                  <a:close/>
                  <a:moveTo>
                    <a:pt x="360" y="403"/>
                  </a:moveTo>
                  <a:cubicBezTo>
                    <a:pt x="361" y="403"/>
                    <a:pt x="362" y="403"/>
                    <a:pt x="362" y="404"/>
                  </a:cubicBezTo>
                  <a:cubicBezTo>
                    <a:pt x="362" y="404"/>
                    <a:pt x="362" y="405"/>
                    <a:pt x="362" y="405"/>
                  </a:cubicBezTo>
                  <a:cubicBezTo>
                    <a:pt x="360" y="405"/>
                    <a:pt x="360" y="404"/>
                    <a:pt x="360" y="403"/>
                  </a:cubicBezTo>
                  <a:close/>
                  <a:moveTo>
                    <a:pt x="360" y="403"/>
                  </a:moveTo>
                  <a:cubicBezTo>
                    <a:pt x="360" y="403"/>
                    <a:pt x="360" y="403"/>
                    <a:pt x="360" y="403"/>
                  </a:cubicBezTo>
                  <a:cubicBezTo>
                    <a:pt x="360" y="403"/>
                    <a:pt x="360" y="403"/>
                    <a:pt x="360" y="403"/>
                  </a:cubicBezTo>
                  <a:cubicBezTo>
                    <a:pt x="360" y="403"/>
                    <a:pt x="360" y="403"/>
                    <a:pt x="360" y="403"/>
                  </a:cubicBezTo>
                  <a:cubicBezTo>
                    <a:pt x="360" y="403"/>
                    <a:pt x="360" y="403"/>
                    <a:pt x="360" y="403"/>
                  </a:cubicBezTo>
                  <a:close/>
                  <a:moveTo>
                    <a:pt x="446" y="438"/>
                  </a:moveTo>
                  <a:cubicBezTo>
                    <a:pt x="445" y="438"/>
                    <a:pt x="444" y="438"/>
                    <a:pt x="444" y="437"/>
                  </a:cubicBezTo>
                  <a:cubicBezTo>
                    <a:pt x="443" y="437"/>
                    <a:pt x="444" y="436"/>
                    <a:pt x="444" y="436"/>
                  </a:cubicBezTo>
                  <a:cubicBezTo>
                    <a:pt x="445" y="436"/>
                    <a:pt x="445" y="437"/>
                    <a:pt x="446" y="438"/>
                  </a:cubicBezTo>
                  <a:close/>
                  <a:moveTo>
                    <a:pt x="529" y="488"/>
                  </a:moveTo>
                  <a:cubicBezTo>
                    <a:pt x="529" y="489"/>
                    <a:pt x="529" y="489"/>
                    <a:pt x="528" y="489"/>
                  </a:cubicBezTo>
                  <a:cubicBezTo>
                    <a:pt x="528" y="489"/>
                    <a:pt x="527" y="488"/>
                    <a:pt x="527" y="488"/>
                  </a:cubicBezTo>
                  <a:cubicBezTo>
                    <a:pt x="527" y="487"/>
                    <a:pt x="527" y="487"/>
                    <a:pt x="528" y="487"/>
                  </a:cubicBezTo>
                  <a:cubicBezTo>
                    <a:pt x="528" y="487"/>
                    <a:pt x="529" y="487"/>
                    <a:pt x="529" y="488"/>
                  </a:cubicBezTo>
                  <a:close/>
                  <a:moveTo>
                    <a:pt x="390" y="415"/>
                  </a:moveTo>
                  <a:cubicBezTo>
                    <a:pt x="390" y="415"/>
                    <a:pt x="390" y="414"/>
                    <a:pt x="390" y="414"/>
                  </a:cubicBezTo>
                  <a:cubicBezTo>
                    <a:pt x="391" y="414"/>
                    <a:pt x="392" y="415"/>
                    <a:pt x="392" y="415"/>
                  </a:cubicBezTo>
                  <a:cubicBezTo>
                    <a:pt x="392" y="416"/>
                    <a:pt x="392" y="416"/>
                    <a:pt x="392" y="416"/>
                  </a:cubicBezTo>
                  <a:cubicBezTo>
                    <a:pt x="391" y="416"/>
                    <a:pt x="391" y="415"/>
                    <a:pt x="390" y="415"/>
                  </a:cubicBezTo>
                  <a:close/>
                  <a:moveTo>
                    <a:pt x="519" y="460"/>
                  </a:moveTo>
                  <a:cubicBezTo>
                    <a:pt x="520" y="460"/>
                    <a:pt x="521" y="460"/>
                    <a:pt x="521" y="461"/>
                  </a:cubicBezTo>
                  <a:cubicBezTo>
                    <a:pt x="521" y="461"/>
                    <a:pt x="520" y="461"/>
                    <a:pt x="520" y="461"/>
                  </a:cubicBezTo>
                  <a:cubicBezTo>
                    <a:pt x="519" y="461"/>
                    <a:pt x="519" y="461"/>
                    <a:pt x="518" y="460"/>
                  </a:cubicBezTo>
                  <a:cubicBezTo>
                    <a:pt x="518" y="460"/>
                    <a:pt x="519" y="459"/>
                    <a:pt x="519" y="460"/>
                  </a:cubicBezTo>
                  <a:close/>
                  <a:moveTo>
                    <a:pt x="453" y="378"/>
                  </a:moveTo>
                  <a:cubicBezTo>
                    <a:pt x="453" y="378"/>
                    <a:pt x="453" y="378"/>
                    <a:pt x="453" y="377"/>
                  </a:cubicBezTo>
                  <a:cubicBezTo>
                    <a:pt x="454" y="377"/>
                    <a:pt x="454" y="376"/>
                    <a:pt x="455" y="376"/>
                  </a:cubicBezTo>
                  <a:cubicBezTo>
                    <a:pt x="455" y="376"/>
                    <a:pt x="455" y="376"/>
                    <a:pt x="455" y="376"/>
                  </a:cubicBezTo>
                  <a:cubicBezTo>
                    <a:pt x="454" y="377"/>
                    <a:pt x="455" y="378"/>
                    <a:pt x="454" y="378"/>
                  </a:cubicBezTo>
                  <a:cubicBezTo>
                    <a:pt x="454" y="378"/>
                    <a:pt x="454" y="378"/>
                    <a:pt x="454" y="378"/>
                  </a:cubicBezTo>
                  <a:cubicBezTo>
                    <a:pt x="453" y="378"/>
                    <a:pt x="453" y="378"/>
                    <a:pt x="453" y="378"/>
                  </a:cubicBezTo>
                  <a:close/>
                  <a:moveTo>
                    <a:pt x="487" y="434"/>
                  </a:moveTo>
                  <a:cubicBezTo>
                    <a:pt x="489" y="433"/>
                    <a:pt x="490" y="435"/>
                    <a:pt x="491" y="435"/>
                  </a:cubicBezTo>
                  <a:cubicBezTo>
                    <a:pt x="490" y="435"/>
                    <a:pt x="489" y="434"/>
                    <a:pt x="487" y="434"/>
                  </a:cubicBezTo>
                  <a:close/>
                  <a:moveTo>
                    <a:pt x="413" y="360"/>
                  </a:moveTo>
                  <a:cubicBezTo>
                    <a:pt x="413" y="361"/>
                    <a:pt x="413" y="361"/>
                    <a:pt x="412" y="361"/>
                  </a:cubicBezTo>
                  <a:cubicBezTo>
                    <a:pt x="412" y="361"/>
                    <a:pt x="412" y="361"/>
                    <a:pt x="411" y="360"/>
                  </a:cubicBezTo>
                  <a:cubicBezTo>
                    <a:pt x="411" y="360"/>
                    <a:pt x="411" y="359"/>
                    <a:pt x="412" y="359"/>
                  </a:cubicBezTo>
                  <a:cubicBezTo>
                    <a:pt x="412" y="360"/>
                    <a:pt x="413" y="360"/>
                    <a:pt x="413" y="360"/>
                  </a:cubicBezTo>
                  <a:close/>
                  <a:moveTo>
                    <a:pt x="370" y="364"/>
                  </a:moveTo>
                  <a:cubicBezTo>
                    <a:pt x="370" y="364"/>
                    <a:pt x="370" y="364"/>
                    <a:pt x="369" y="364"/>
                  </a:cubicBezTo>
                  <a:cubicBezTo>
                    <a:pt x="369" y="364"/>
                    <a:pt x="368" y="364"/>
                    <a:pt x="368" y="363"/>
                  </a:cubicBezTo>
                  <a:cubicBezTo>
                    <a:pt x="368" y="363"/>
                    <a:pt x="369" y="363"/>
                    <a:pt x="369" y="363"/>
                  </a:cubicBezTo>
                  <a:cubicBezTo>
                    <a:pt x="369" y="363"/>
                    <a:pt x="370" y="363"/>
                    <a:pt x="370" y="364"/>
                  </a:cubicBezTo>
                  <a:close/>
                  <a:moveTo>
                    <a:pt x="493" y="419"/>
                  </a:moveTo>
                  <a:cubicBezTo>
                    <a:pt x="494" y="419"/>
                    <a:pt x="494" y="419"/>
                    <a:pt x="494" y="419"/>
                  </a:cubicBezTo>
                  <a:cubicBezTo>
                    <a:pt x="493" y="419"/>
                    <a:pt x="493" y="420"/>
                    <a:pt x="492" y="420"/>
                  </a:cubicBezTo>
                  <a:cubicBezTo>
                    <a:pt x="492" y="420"/>
                    <a:pt x="492" y="420"/>
                    <a:pt x="492" y="420"/>
                  </a:cubicBezTo>
                  <a:cubicBezTo>
                    <a:pt x="492" y="419"/>
                    <a:pt x="493" y="419"/>
                    <a:pt x="493" y="419"/>
                  </a:cubicBezTo>
                  <a:close/>
                  <a:moveTo>
                    <a:pt x="524" y="466"/>
                  </a:moveTo>
                  <a:cubicBezTo>
                    <a:pt x="524" y="466"/>
                    <a:pt x="524" y="466"/>
                    <a:pt x="524" y="466"/>
                  </a:cubicBezTo>
                  <a:cubicBezTo>
                    <a:pt x="524" y="466"/>
                    <a:pt x="524" y="466"/>
                    <a:pt x="524" y="466"/>
                  </a:cubicBezTo>
                  <a:cubicBezTo>
                    <a:pt x="524" y="466"/>
                    <a:pt x="524" y="466"/>
                    <a:pt x="524" y="466"/>
                  </a:cubicBezTo>
                  <a:cubicBezTo>
                    <a:pt x="524" y="466"/>
                    <a:pt x="524" y="466"/>
                    <a:pt x="524" y="466"/>
                  </a:cubicBezTo>
                  <a:cubicBezTo>
                    <a:pt x="524" y="466"/>
                    <a:pt x="524" y="466"/>
                    <a:pt x="524" y="466"/>
                  </a:cubicBezTo>
                  <a:cubicBezTo>
                    <a:pt x="524" y="466"/>
                    <a:pt x="524" y="466"/>
                    <a:pt x="524" y="466"/>
                  </a:cubicBezTo>
                  <a:close/>
                  <a:moveTo>
                    <a:pt x="524" y="466"/>
                  </a:moveTo>
                  <a:cubicBezTo>
                    <a:pt x="524" y="466"/>
                    <a:pt x="524" y="466"/>
                    <a:pt x="524" y="466"/>
                  </a:cubicBezTo>
                  <a:cubicBezTo>
                    <a:pt x="523" y="466"/>
                    <a:pt x="523" y="467"/>
                    <a:pt x="523" y="466"/>
                  </a:cubicBezTo>
                  <a:cubicBezTo>
                    <a:pt x="523" y="465"/>
                    <a:pt x="522" y="465"/>
                    <a:pt x="523" y="465"/>
                  </a:cubicBezTo>
                  <a:cubicBezTo>
                    <a:pt x="524" y="465"/>
                    <a:pt x="524" y="465"/>
                    <a:pt x="524" y="466"/>
                  </a:cubicBezTo>
                  <a:close/>
                  <a:moveTo>
                    <a:pt x="386" y="486"/>
                  </a:moveTo>
                  <a:cubicBezTo>
                    <a:pt x="385" y="486"/>
                    <a:pt x="385" y="486"/>
                    <a:pt x="385" y="485"/>
                  </a:cubicBezTo>
                  <a:cubicBezTo>
                    <a:pt x="385" y="485"/>
                    <a:pt x="386" y="485"/>
                    <a:pt x="386" y="485"/>
                  </a:cubicBezTo>
                  <a:cubicBezTo>
                    <a:pt x="387" y="485"/>
                    <a:pt x="387" y="485"/>
                    <a:pt x="387" y="485"/>
                  </a:cubicBezTo>
                  <a:cubicBezTo>
                    <a:pt x="387" y="486"/>
                    <a:pt x="386" y="486"/>
                    <a:pt x="386" y="486"/>
                  </a:cubicBezTo>
                  <a:close/>
                  <a:moveTo>
                    <a:pt x="443" y="365"/>
                  </a:moveTo>
                  <a:cubicBezTo>
                    <a:pt x="443" y="365"/>
                    <a:pt x="444" y="364"/>
                    <a:pt x="444" y="364"/>
                  </a:cubicBezTo>
                  <a:cubicBezTo>
                    <a:pt x="444" y="364"/>
                    <a:pt x="445" y="364"/>
                    <a:pt x="445" y="365"/>
                  </a:cubicBezTo>
                  <a:cubicBezTo>
                    <a:pt x="444" y="365"/>
                    <a:pt x="444" y="365"/>
                    <a:pt x="444" y="366"/>
                  </a:cubicBezTo>
                  <a:cubicBezTo>
                    <a:pt x="443" y="366"/>
                    <a:pt x="443" y="365"/>
                    <a:pt x="443" y="365"/>
                  </a:cubicBezTo>
                  <a:close/>
                  <a:moveTo>
                    <a:pt x="490" y="437"/>
                  </a:moveTo>
                  <a:cubicBezTo>
                    <a:pt x="490" y="437"/>
                    <a:pt x="491" y="436"/>
                    <a:pt x="492" y="437"/>
                  </a:cubicBezTo>
                  <a:cubicBezTo>
                    <a:pt x="492" y="437"/>
                    <a:pt x="491" y="437"/>
                    <a:pt x="491" y="437"/>
                  </a:cubicBezTo>
                  <a:cubicBezTo>
                    <a:pt x="491" y="438"/>
                    <a:pt x="490" y="437"/>
                    <a:pt x="490" y="437"/>
                  </a:cubicBezTo>
                  <a:close/>
                  <a:moveTo>
                    <a:pt x="459" y="519"/>
                  </a:moveTo>
                  <a:cubicBezTo>
                    <a:pt x="459" y="520"/>
                    <a:pt x="459" y="520"/>
                    <a:pt x="459" y="520"/>
                  </a:cubicBezTo>
                  <a:cubicBezTo>
                    <a:pt x="458" y="520"/>
                    <a:pt x="458" y="519"/>
                    <a:pt x="458" y="519"/>
                  </a:cubicBezTo>
                  <a:cubicBezTo>
                    <a:pt x="458" y="519"/>
                    <a:pt x="458" y="519"/>
                    <a:pt x="458" y="518"/>
                  </a:cubicBezTo>
                  <a:cubicBezTo>
                    <a:pt x="459" y="518"/>
                    <a:pt x="459" y="519"/>
                    <a:pt x="459" y="519"/>
                  </a:cubicBezTo>
                  <a:close/>
                  <a:moveTo>
                    <a:pt x="469" y="387"/>
                  </a:moveTo>
                  <a:cubicBezTo>
                    <a:pt x="469" y="388"/>
                    <a:pt x="469" y="389"/>
                    <a:pt x="468" y="389"/>
                  </a:cubicBezTo>
                  <a:cubicBezTo>
                    <a:pt x="468" y="388"/>
                    <a:pt x="468" y="388"/>
                    <a:pt x="469" y="387"/>
                  </a:cubicBezTo>
                  <a:close/>
                  <a:moveTo>
                    <a:pt x="498" y="496"/>
                  </a:moveTo>
                  <a:cubicBezTo>
                    <a:pt x="498" y="497"/>
                    <a:pt x="498" y="497"/>
                    <a:pt x="497" y="498"/>
                  </a:cubicBezTo>
                  <a:cubicBezTo>
                    <a:pt x="497" y="497"/>
                    <a:pt x="497" y="497"/>
                    <a:pt x="498" y="496"/>
                  </a:cubicBezTo>
                  <a:close/>
                  <a:moveTo>
                    <a:pt x="529" y="485"/>
                  </a:moveTo>
                  <a:cubicBezTo>
                    <a:pt x="529" y="485"/>
                    <a:pt x="529" y="485"/>
                    <a:pt x="529" y="485"/>
                  </a:cubicBezTo>
                  <a:cubicBezTo>
                    <a:pt x="529" y="485"/>
                    <a:pt x="528" y="485"/>
                    <a:pt x="528" y="484"/>
                  </a:cubicBezTo>
                  <a:cubicBezTo>
                    <a:pt x="528" y="484"/>
                    <a:pt x="529" y="484"/>
                    <a:pt x="529" y="484"/>
                  </a:cubicBezTo>
                  <a:cubicBezTo>
                    <a:pt x="529" y="484"/>
                    <a:pt x="529" y="484"/>
                    <a:pt x="529" y="485"/>
                  </a:cubicBezTo>
                  <a:close/>
                  <a:moveTo>
                    <a:pt x="529" y="479"/>
                  </a:moveTo>
                  <a:cubicBezTo>
                    <a:pt x="528" y="479"/>
                    <a:pt x="528" y="479"/>
                    <a:pt x="527" y="479"/>
                  </a:cubicBezTo>
                  <a:cubicBezTo>
                    <a:pt x="528" y="478"/>
                    <a:pt x="528" y="478"/>
                    <a:pt x="529" y="478"/>
                  </a:cubicBezTo>
                  <a:cubicBezTo>
                    <a:pt x="529" y="479"/>
                    <a:pt x="529" y="479"/>
                    <a:pt x="529" y="479"/>
                  </a:cubicBezTo>
                  <a:close/>
                  <a:moveTo>
                    <a:pt x="517" y="457"/>
                  </a:moveTo>
                  <a:cubicBezTo>
                    <a:pt x="517" y="456"/>
                    <a:pt x="517" y="456"/>
                    <a:pt x="517" y="455"/>
                  </a:cubicBezTo>
                  <a:cubicBezTo>
                    <a:pt x="518" y="455"/>
                    <a:pt x="518" y="456"/>
                    <a:pt x="518" y="456"/>
                  </a:cubicBezTo>
                  <a:cubicBezTo>
                    <a:pt x="518" y="456"/>
                    <a:pt x="518" y="456"/>
                    <a:pt x="518" y="456"/>
                  </a:cubicBezTo>
                  <a:cubicBezTo>
                    <a:pt x="519" y="457"/>
                    <a:pt x="518" y="457"/>
                    <a:pt x="518" y="457"/>
                  </a:cubicBezTo>
                  <a:cubicBezTo>
                    <a:pt x="517" y="457"/>
                    <a:pt x="517" y="457"/>
                    <a:pt x="517" y="457"/>
                  </a:cubicBezTo>
                  <a:close/>
                  <a:moveTo>
                    <a:pt x="455" y="512"/>
                  </a:moveTo>
                  <a:cubicBezTo>
                    <a:pt x="454" y="512"/>
                    <a:pt x="454" y="512"/>
                    <a:pt x="454" y="512"/>
                  </a:cubicBezTo>
                  <a:cubicBezTo>
                    <a:pt x="454" y="512"/>
                    <a:pt x="453" y="512"/>
                    <a:pt x="454" y="512"/>
                  </a:cubicBezTo>
                  <a:cubicBezTo>
                    <a:pt x="454" y="512"/>
                    <a:pt x="454" y="511"/>
                    <a:pt x="454" y="511"/>
                  </a:cubicBezTo>
                  <a:cubicBezTo>
                    <a:pt x="454" y="511"/>
                    <a:pt x="455" y="511"/>
                    <a:pt x="455" y="512"/>
                  </a:cubicBezTo>
                  <a:close/>
                  <a:moveTo>
                    <a:pt x="504" y="446"/>
                  </a:moveTo>
                  <a:cubicBezTo>
                    <a:pt x="504" y="447"/>
                    <a:pt x="504" y="447"/>
                    <a:pt x="504" y="447"/>
                  </a:cubicBezTo>
                  <a:cubicBezTo>
                    <a:pt x="503" y="447"/>
                    <a:pt x="503" y="447"/>
                    <a:pt x="504" y="446"/>
                  </a:cubicBezTo>
                  <a:close/>
                  <a:moveTo>
                    <a:pt x="419" y="444"/>
                  </a:moveTo>
                  <a:cubicBezTo>
                    <a:pt x="419" y="444"/>
                    <a:pt x="419" y="444"/>
                    <a:pt x="419" y="444"/>
                  </a:cubicBezTo>
                  <a:cubicBezTo>
                    <a:pt x="418" y="444"/>
                    <a:pt x="418" y="444"/>
                    <a:pt x="418" y="444"/>
                  </a:cubicBezTo>
                  <a:cubicBezTo>
                    <a:pt x="418" y="443"/>
                    <a:pt x="418" y="443"/>
                    <a:pt x="418" y="443"/>
                  </a:cubicBezTo>
                  <a:cubicBezTo>
                    <a:pt x="419" y="443"/>
                    <a:pt x="419" y="444"/>
                    <a:pt x="419" y="444"/>
                  </a:cubicBezTo>
                  <a:close/>
                  <a:moveTo>
                    <a:pt x="505" y="446"/>
                  </a:moveTo>
                  <a:cubicBezTo>
                    <a:pt x="505" y="446"/>
                    <a:pt x="505" y="445"/>
                    <a:pt x="506" y="445"/>
                  </a:cubicBezTo>
                  <a:cubicBezTo>
                    <a:pt x="506" y="445"/>
                    <a:pt x="506" y="446"/>
                    <a:pt x="506" y="446"/>
                  </a:cubicBezTo>
                  <a:cubicBezTo>
                    <a:pt x="506" y="446"/>
                    <a:pt x="506" y="446"/>
                    <a:pt x="506" y="446"/>
                  </a:cubicBezTo>
                  <a:cubicBezTo>
                    <a:pt x="506" y="446"/>
                    <a:pt x="505" y="446"/>
                    <a:pt x="505" y="446"/>
                  </a:cubicBezTo>
                  <a:close/>
                  <a:moveTo>
                    <a:pt x="422" y="414"/>
                  </a:moveTo>
                  <a:cubicBezTo>
                    <a:pt x="421" y="413"/>
                    <a:pt x="421" y="413"/>
                    <a:pt x="422" y="412"/>
                  </a:cubicBezTo>
                  <a:cubicBezTo>
                    <a:pt x="422" y="413"/>
                    <a:pt x="422" y="413"/>
                    <a:pt x="422" y="414"/>
                  </a:cubicBezTo>
                  <a:close/>
                  <a:moveTo>
                    <a:pt x="497" y="441"/>
                  </a:moveTo>
                  <a:cubicBezTo>
                    <a:pt x="497" y="441"/>
                    <a:pt x="498" y="441"/>
                    <a:pt x="498" y="442"/>
                  </a:cubicBezTo>
                  <a:cubicBezTo>
                    <a:pt x="498" y="442"/>
                    <a:pt x="498" y="442"/>
                    <a:pt x="498" y="442"/>
                  </a:cubicBezTo>
                  <a:cubicBezTo>
                    <a:pt x="497" y="442"/>
                    <a:pt x="497" y="442"/>
                    <a:pt x="497" y="441"/>
                  </a:cubicBezTo>
                  <a:close/>
                  <a:moveTo>
                    <a:pt x="497" y="441"/>
                  </a:moveTo>
                  <a:cubicBezTo>
                    <a:pt x="497" y="441"/>
                    <a:pt x="497" y="441"/>
                    <a:pt x="497" y="441"/>
                  </a:cubicBezTo>
                  <a:cubicBezTo>
                    <a:pt x="497" y="441"/>
                    <a:pt x="497" y="441"/>
                    <a:pt x="497" y="441"/>
                  </a:cubicBezTo>
                  <a:cubicBezTo>
                    <a:pt x="497" y="441"/>
                    <a:pt x="497" y="441"/>
                    <a:pt x="497" y="441"/>
                  </a:cubicBezTo>
                  <a:cubicBezTo>
                    <a:pt x="497" y="441"/>
                    <a:pt x="497" y="441"/>
                    <a:pt x="497" y="441"/>
                  </a:cubicBezTo>
                  <a:cubicBezTo>
                    <a:pt x="497" y="441"/>
                    <a:pt x="497" y="441"/>
                    <a:pt x="497" y="441"/>
                  </a:cubicBezTo>
                  <a:close/>
                  <a:moveTo>
                    <a:pt x="506" y="484"/>
                  </a:moveTo>
                  <a:cubicBezTo>
                    <a:pt x="506" y="484"/>
                    <a:pt x="507" y="485"/>
                    <a:pt x="506" y="485"/>
                  </a:cubicBezTo>
                  <a:cubicBezTo>
                    <a:pt x="506" y="485"/>
                    <a:pt x="506" y="485"/>
                    <a:pt x="506" y="485"/>
                  </a:cubicBezTo>
                  <a:cubicBezTo>
                    <a:pt x="506" y="485"/>
                    <a:pt x="506" y="485"/>
                    <a:pt x="506" y="485"/>
                  </a:cubicBezTo>
                  <a:cubicBezTo>
                    <a:pt x="506" y="485"/>
                    <a:pt x="506" y="485"/>
                    <a:pt x="506" y="484"/>
                  </a:cubicBezTo>
                  <a:close/>
                  <a:moveTo>
                    <a:pt x="497" y="493"/>
                  </a:moveTo>
                  <a:cubicBezTo>
                    <a:pt x="497" y="494"/>
                    <a:pt x="497" y="494"/>
                    <a:pt x="497" y="494"/>
                  </a:cubicBezTo>
                  <a:cubicBezTo>
                    <a:pt x="497" y="494"/>
                    <a:pt x="497" y="494"/>
                    <a:pt x="497" y="494"/>
                  </a:cubicBezTo>
                  <a:cubicBezTo>
                    <a:pt x="497" y="494"/>
                    <a:pt x="496" y="494"/>
                    <a:pt x="496" y="494"/>
                  </a:cubicBezTo>
                  <a:cubicBezTo>
                    <a:pt x="496" y="494"/>
                    <a:pt x="497" y="494"/>
                    <a:pt x="497" y="493"/>
                  </a:cubicBezTo>
                  <a:close/>
                  <a:moveTo>
                    <a:pt x="507" y="447"/>
                  </a:moveTo>
                  <a:cubicBezTo>
                    <a:pt x="506" y="447"/>
                    <a:pt x="507" y="447"/>
                    <a:pt x="507" y="447"/>
                  </a:cubicBezTo>
                  <a:cubicBezTo>
                    <a:pt x="507" y="447"/>
                    <a:pt x="507" y="447"/>
                    <a:pt x="507" y="447"/>
                  </a:cubicBezTo>
                  <a:cubicBezTo>
                    <a:pt x="507" y="447"/>
                    <a:pt x="507" y="448"/>
                    <a:pt x="507" y="448"/>
                  </a:cubicBezTo>
                  <a:cubicBezTo>
                    <a:pt x="507" y="448"/>
                    <a:pt x="507" y="447"/>
                    <a:pt x="507" y="447"/>
                  </a:cubicBezTo>
                  <a:close/>
                  <a:moveTo>
                    <a:pt x="370" y="365"/>
                  </a:moveTo>
                  <a:cubicBezTo>
                    <a:pt x="370" y="365"/>
                    <a:pt x="371" y="364"/>
                    <a:pt x="371" y="364"/>
                  </a:cubicBezTo>
                  <a:cubicBezTo>
                    <a:pt x="371" y="364"/>
                    <a:pt x="371" y="364"/>
                    <a:pt x="371" y="364"/>
                  </a:cubicBezTo>
                  <a:cubicBezTo>
                    <a:pt x="371" y="365"/>
                    <a:pt x="371" y="365"/>
                    <a:pt x="371" y="365"/>
                  </a:cubicBezTo>
                  <a:cubicBezTo>
                    <a:pt x="371" y="365"/>
                    <a:pt x="370" y="365"/>
                    <a:pt x="370" y="365"/>
                  </a:cubicBezTo>
                  <a:close/>
                  <a:moveTo>
                    <a:pt x="508" y="449"/>
                  </a:moveTo>
                  <a:cubicBezTo>
                    <a:pt x="508" y="449"/>
                    <a:pt x="508" y="449"/>
                    <a:pt x="508" y="449"/>
                  </a:cubicBezTo>
                  <a:cubicBezTo>
                    <a:pt x="508" y="449"/>
                    <a:pt x="508" y="449"/>
                    <a:pt x="508" y="449"/>
                  </a:cubicBezTo>
                  <a:cubicBezTo>
                    <a:pt x="508" y="449"/>
                    <a:pt x="508" y="449"/>
                    <a:pt x="508" y="449"/>
                  </a:cubicBezTo>
                  <a:cubicBezTo>
                    <a:pt x="508" y="449"/>
                    <a:pt x="508" y="449"/>
                    <a:pt x="508" y="449"/>
                  </a:cubicBezTo>
                  <a:cubicBezTo>
                    <a:pt x="508" y="449"/>
                    <a:pt x="508" y="449"/>
                    <a:pt x="508" y="449"/>
                  </a:cubicBezTo>
                  <a:close/>
                  <a:moveTo>
                    <a:pt x="508" y="449"/>
                  </a:moveTo>
                  <a:cubicBezTo>
                    <a:pt x="508" y="449"/>
                    <a:pt x="507" y="449"/>
                    <a:pt x="508" y="449"/>
                  </a:cubicBezTo>
                  <a:cubicBezTo>
                    <a:pt x="508" y="449"/>
                    <a:pt x="508" y="448"/>
                    <a:pt x="508" y="449"/>
                  </a:cubicBezTo>
                  <a:cubicBezTo>
                    <a:pt x="508" y="449"/>
                    <a:pt x="508" y="449"/>
                    <a:pt x="508" y="449"/>
                  </a:cubicBezTo>
                  <a:close/>
                  <a:moveTo>
                    <a:pt x="504" y="547"/>
                  </a:moveTo>
                  <a:cubicBezTo>
                    <a:pt x="504" y="547"/>
                    <a:pt x="504" y="548"/>
                    <a:pt x="504" y="548"/>
                  </a:cubicBezTo>
                  <a:cubicBezTo>
                    <a:pt x="504" y="547"/>
                    <a:pt x="504" y="547"/>
                    <a:pt x="504" y="547"/>
                  </a:cubicBezTo>
                  <a:cubicBezTo>
                    <a:pt x="504" y="547"/>
                    <a:pt x="504" y="547"/>
                    <a:pt x="504" y="547"/>
                  </a:cubicBezTo>
                  <a:cubicBezTo>
                    <a:pt x="504" y="547"/>
                    <a:pt x="505" y="547"/>
                    <a:pt x="504" y="547"/>
                  </a:cubicBezTo>
                  <a:close/>
                  <a:moveTo>
                    <a:pt x="504" y="543"/>
                  </a:moveTo>
                  <a:cubicBezTo>
                    <a:pt x="504" y="543"/>
                    <a:pt x="504" y="543"/>
                    <a:pt x="504" y="543"/>
                  </a:cubicBezTo>
                  <a:cubicBezTo>
                    <a:pt x="504" y="542"/>
                    <a:pt x="504" y="542"/>
                    <a:pt x="504" y="542"/>
                  </a:cubicBezTo>
                  <a:cubicBezTo>
                    <a:pt x="504" y="542"/>
                    <a:pt x="504" y="542"/>
                    <a:pt x="504" y="543"/>
                  </a:cubicBezTo>
                  <a:cubicBezTo>
                    <a:pt x="504" y="543"/>
                    <a:pt x="504" y="543"/>
                    <a:pt x="504" y="543"/>
                  </a:cubicBezTo>
                  <a:close/>
                  <a:moveTo>
                    <a:pt x="453" y="510"/>
                  </a:moveTo>
                  <a:cubicBezTo>
                    <a:pt x="453" y="510"/>
                    <a:pt x="453" y="510"/>
                    <a:pt x="453" y="510"/>
                  </a:cubicBezTo>
                  <a:cubicBezTo>
                    <a:pt x="453" y="510"/>
                    <a:pt x="453" y="511"/>
                    <a:pt x="453" y="511"/>
                  </a:cubicBezTo>
                  <a:cubicBezTo>
                    <a:pt x="453" y="511"/>
                    <a:pt x="453" y="510"/>
                    <a:pt x="452" y="510"/>
                  </a:cubicBezTo>
                  <a:cubicBezTo>
                    <a:pt x="453" y="510"/>
                    <a:pt x="453" y="510"/>
                    <a:pt x="453" y="510"/>
                  </a:cubicBezTo>
                  <a:close/>
                  <a:moveTo>
                    <a:pt x="517" y="520"/>
                  </a:moveTo>
                  <a:cubicBezTo>
                    <a:pt x="517" y="520"/>
                    <a:pt x="517" y="520"/>
                    <a:pt x="517" y="520"/>
                  </a:cubicBezTo>
                  <a:cubicBezTo>
                    <a:pt x="517" y="520"/>
                    <a:pt x="517" y="521"/>
                    <a:pt x="517" y="521"/>
                  </a:cubicBezTo>
                  <a:cubicBezTo>
                    <a:pt x="516" y="521"/>
                    <a:pt x="516" y="521"/>
                    <a:pt x="516" y="520"/>
                  </a:cubicBezTo>
                  <a:cubicBezTo>
                    <a:pt x="516" y="520"/>
                    <a:pt x="516" y="520"/>
                    <a:pt x="517" y="520"/>
                  </a:cubicBezTo>
                  <a:close/>
                  <a:moveTo>
                    <a:pt x="527" y="489"/>
                  </a:moveTo>
                  <a:cubicBezTo>
                    <a:pt x="527" y="490"/>
                    <a:pt x="527" y="490"/>
                    <a:pt x="527" y="490"/>
                  </a:cubicBezTo>
                  <a:cubicBezTo>
                    <a:pt x="527" y="490"/>
                    <a:pt x="527" y="489"/>
                    <a:pt x="527" y="489"/>
                  </a:cubicBezTo>
                  <a:cubicBezTo>
                    <a:pt x="527" y="489"/>
                    <a:pt x="527" y="489"/>
                    <a:pt x="527" y="489"/>
                  </a:cubicBezTo>
                  <a:cubicBezTo>
                    <a:pt x="527" y="489"/>
                    <a:pt x="527" y="489"/>
                    <a:pt x="527" y="489"/>
                  </a:cubicBezTo>
                  <a:close/>
                  <a:moveTo>
                    <a:pt x="518" y="458"/>
                  </a:moveTo>
                  <a:cubicBezTo>
                    <a:pt x="518" y="458"/>
                    <a:pt x="518" y="458"/>
                    <a:pt x="518" y="458"/>
                  </a:cubicBezTo>
                  <a:cubicBezTo>
                    <a:pt x="518" y="458"/>
                    <a:pt x="518" y="458"/>
                    <a:pt x="518" y="458"/>
                  </a:cubicBezTo>
                  <a:cubicBezTo>
                    <a:pt x="518" y="458"/>
                    <a:pt x="518" y="458"/>
                    <a:pt x="518" y="458"/>
                  </a:cubicBezTo>
                  <a:cubicBezTo>
                    <a:pt x="518" y="458"/>
                    <a:pt x="518" y="458"/>
                    <a:pt x="518" y="458"/>
                  </a:cubicBezTo>
                  <a:close/>
                  <a:moveTo>
                    <a:pt x="300" y="358"/>
                  </a:moveTo>
                  <a:cubicBezTo>
                    <a:pt x="299" y="357"/>
                    <a:pt x="299" y="355"/>
                    <a:pt x="298" y="353"/>
                  </a:cubicBezTo>
                  <a:cubicBezTo>
                    <a:pt x="297" y="354"/>
                    <a:pt x="295" y="354"/>
                    <a:pt x="295" y="355"/>
                  </a:cubicBezTo>
                  <a:cubicBezTo>
                    <a:pt x="295" y="356"/>
                    <a:pt x="294" y="356"/>
                    <a:pt x="294" y="355"/>
                  </a:cubicBezTo>
                  <a:cubicBezTo>
                    <a:pt x="294" y="355"/>
                    <a:pt x="294" y="354"/>
                    <a:pt x="295" y="354"/>
                  </a:cubicBezTo>
                  <a:cubicBezTo>
                    <a:pt x="295" y="354"/>
                    <a:pt x="295" y="353"/>
                    <a:pt x="295" y="353"/>
                  </a:cubicBezTo>
                  <a:cubicBezTo>
                    <a:pt x="294" y="352"/>
                    <a:pt x="294" y="350"/>
                    <a:pt x="292" y="350"/>
                  </a:cubicBezTo>
                  <a:cubicBezTo>
                    <a:pt x="293" y="350"/>
                    <a:pt x="294" y="349"/>
                    <a:pt x="294" y="348"/>
                  </a:cubicBezTo>
                  <a:cubicBezTo>
                    <a:pt x="293" y="347"/>
                    <a:pt x="290" y="346"/>
                    <a:pt x="289" y="346"/>
                  </a:cubicBezTo>
                  <a:cubicBezTo>
                    <a:pt x="287" y="347"/>
                    <a:pt x="287" y="348"/>
                    <a:pt x="286" y="350"/>
                  </a:cubicBezTo>
                  <a:cubicBezTo>
                    <a:pt x="286" y="348"/>
                    <a:pt x="285" y="346"/>
                    <a:pt x="287" y="345"/>
                  </a:cubicBezTo>
                  <a:cubicBezTo>
                    <a:pt x="287" y="345"/>
                    <a:pt x="287" y="344"/>
                    <a:pt x="288" y="344"/>
                  </a:cubicBezTo>
                  <a:cubicBezTo>
                    <a:pt x="289" y="342"/>
                    <a:pt x="290" y="339"/>
                    <a:pt x="294" y="338"/>
                  </a:cubicBezTo>
                  <a:cubicBezTo>
                    <a:pt x="294" y="338"/>
                    <a:pt x="294" y="338"/>
                    <a:pt x="294" y="338"/>
                  </a:cubicBezTo>
                  <a:cubicBezTo>
                    <a:pt x="295" y="336"/>
                    <a:pt x="293" y="335"/>
                    <a:pt x="292" y="336"/>
                  </a:cubicBezTo>
                  <a:cubicBezTo>
                    <a:pt x="291" y="336"/>
                    <a:pt x="291" y="336"/>
                    <a:pt x="291" y="335"/>
                  </a:cubicBezTo>
                  <a:cubicBezTo>
                    <a:pt x="291" y="335"/>
                    <a:pt x="291" y="334"/>
                    <a:pt x="291" y="334"/>
                  </a:cubicBezTo>
                  <a:cubicBezTo>
                    <a:pt x="292" y="334"/>
                    <a:pt x="292" y="335"/>
                    <a:pt x="292" y="335"/>
                  </a:cubicBezTo>
                  <a:cubicBezTo>
                    <a:pt x="292" y="334"/>
                    <a:pt x="292" y="333"/>
                    <a:pt x="293" y="334"/>
                  </a:cubicBezTo>
                  <a:cubicBezTo>
                    <a:pt x="294" y="334"/>
                    <a:pt x="295" y="333"/>
                    <a:pt x="295" y="332"/>
                  </a:cubicBezTo>
                  <a:cubicBezTo>
                    <a:pt x="296" y="331"/>
                    <a:pt x="296" y="330"/>
                    <a:pt x="296" y="330"/>
                  </a:cubicBezTo>
                  <a:cubicBezTo>
                    <a:pt x="294" y="329"/>
                    <a:pt x="294" y="326"/>
                    <a:pt x="292" y="326"/>
                  </a:cubicBezTo>
                  <a:cubicBezTo>
                    <a:pt x="291" y="326"/>
                    <a:pt x="289" y="325"/>
                    <a:pt x="289" y="327"/>
                  </a:cubicBezTo>
                  <a:cubicBezTo>
                    <a:pt x="288" y="327"/>
                    <a:pt x="288" y="327"/>
                    <a:pt x="288" y="328"/>
                  </a:cubicBezTo>
                  <a:cubicBezTo>
                    <a:pt x="286" y="328"/>
                    <a:pt x="284" y="328"/>
                    <a:pt x="283" y="329"/>
                  </a:cubicBezTo>
                  <a:cubicBezTo>
                    <a:pt x="282" y="329"/>
                    <a:pt x="281" y="329"/>
                    <a:pt x="281" y="331"/>
                  </a:cubicBezTo>
                  <a:cubicBezTo>
                    <a:pt x="280" y="329"/>
                    <a:pt x="279" y="328"/>
                    <a:pt x="277" y="327"/>
                  </a:cubicBezTo>
                  <a:cubicBezTo>
                    <a:pt x="277" y="326"/>
                    <a:pt x="276" y="326"/>
                    <a:pt x="276" y="325"/>
                  </a:cubicBezTo>
                  <a:cubicBezTo>
                    <a:pt x="277" y="325"/>
                    <a:pt x="277" y="325"/>
                    <a:pt x="276" y="325"/>
                  </a:cubicBezTo>
                  <a:cubicBezTo>
                    <a:pt x="275" y="324"/>
                    <a:pt x="274" y="325"/>
                    <a:pt x="273" y="326"/>
                  </a:cubicBezTo>
                  <a:cubicBezTo>
                    <a:pt x="273" y="327"/>
                    <a:pt x="273" y="327"/>
                    <a:pt x="274" y="327"/>
                  </a:cubicBezTo>
                  <a:cubicBezTo>
                    <a:pt x="275" y="327"/>
                    <a:pt x="275" y="327"/>
                    <a:pt x="276" y="326"/>
                  </a:cubicBezTo>
                  <a:cubicBezTo>
                    <a:pt x="276" y="327"/>
                    <a:pt x="275" y="328"/>
                    <a:pt x="275" y="328"/>
                  </a:cubicBezTo>
                  <a:cubicBezTo>
                    <a:pt x="274" y="329"/>
                    <a:pt x="274" y="328"/>
                    <a:pt x="274" y="328"/>
                  </a:cubicBezTo>
                  <a:cubicBezTo>
                    <a:pt x="272" y="327"/>
                    <a:pt x="271" y="326"/>
                    <a:pt x="270" y="328"/>
                  </a:cubicBezTo>
                  <a:cubicBezTo>
                    <a:pt x="270" y="328"/>
                    <a:pt x="269" y="328"/>
                    <a:pt x="269" y="328"/>
                  </a:cubicBezTo>
                  <a:cubicBezTo>
                    <a:pt x="268" y="328"/>
                    <a:pt x="269" y="329"/>
                    <a:pt x="268" y="330"/>
                  </a:cubicBezTo>
                  <a:cubicBezTo>
                    <a:pt x="268" y="330"/>
                    <a:pt x="268" y="331"/>
                    <a:pt x="269" y="331"/>
                  </a:cubicBezTo>
                  <a:cubicBezTo>
                    <a:pt x="269" y="332"/>
                    <a:pt x="270" y="333"/>
                    <a:pt x="271" y="333"/>
                  </a:cubicBezTo>
                  <a:cubicBezTo>
                    <a:pt x="272" y="333"/>
                    <a:pt x="271" y="334"/>
                    <a:pt x="271" y="334"/>
                  </a:cubicBezTo>
                  <a:cubicBezTo>
                    <a:pt x="271" y="335"/>
                    <a:pt x="271" y="335"/>
                    <a:pt x="271" y="336"/>
                  </a:cubicBezTo>
                  <a:cubicBezTo>
                    <a:pt x="270" y="337"/>
                    <a:pt x="271" y="336"/>
                    <a:pt x="270" y="335"/>
                  </a:cubicBezTo>
                  <a:cubicBezTo>
                    <a:pt x="270" y="334"/>
                    <a:pt x="270" y="334"/>
                    <a:pt x="269" y="333"/>
                  </a:cubicBezTo>
                  <a:cubicBezTo>
                    <a:pt x="267" y="333"/>
                    <a:pt x="266" y="333"/>
                    <a:pt x="265" y="335"/>
                  </a:cubicBezTo>
                  <a:cubicBezTo>
                    <a:pt x="265" y="336"/>
                    <a:pt x="264" y="337"/>
                    <a:pt x="266" y="337"/>
                  </a:cubicBezTo>
                  <a:cubicBezTo>
                    <a:pt x="266" y="337"/>
                    <a:pt x="266" y="338"/>
                    <a:pt x="267" y="338"/>
                  </a:cubicBezTo>
                  <a:cubicBezTo>
                    <a:pt x="268" y="341"/>
                    <a:pt x="271" y="341"/>
                    <a:pt x="273" y="339"/>
                  </a:cubicBezTo>
                  <a:cubicBezTo>
                    <a:pt x="273" y="338"/>
                    <a:pt x="273" y="338"/>
                    <a:pt x="273" y="338"/>
                  </a:cubicBezTo>
                  <a:cubicBezTo>
                    <a:pt x="273" y="338"/>
                    <a:pt x="273" y="338"/>
                    <a:pt x="273" y="338"/>
                  </a:cubicBezTo>
                  <a:cubicBezTo>
                    <a:pt x="274" y="340"/>
                    <a:pt x="274" y="342"/>
                    <a:pt x="276" y="342"/>
                  </a:cubicBezTo>
                  <a:cubicBezTo>
                    <a:pt x="275" y="343"/>
                    <a:pt x="274" y="341"/>
                    <a:pt x="274" y="341"/>
                  </a:cubicBezTo>
                  <a:cubicBezTo>
                    <a:pt x="273" y="341"/>
                    <a:pt x="273" y="340"/>
                    <a:pt x="272" y="341"/>
                  </a:cubicBezTo>
                  <a:cubicBezTo>
                    <a:pt x="272" y="342"/>
                    <a:pt x="271" y="343"/>
                    <a:pt x="272" y="344"/>
                  </a:cubicBezTo>
                  <a:cubicBezTo>
                    <a:pt x="272" y="344"/>
                    <a:pt x="272" y="345"/>
                    <a:pt x="272" y="345"/>
                  </a:cubicBezTo>
                  <a:cubicBezTo>
                    <a:pt x="273" y="344"/>
                    <a:pt x="273" y="345"/>
                    <a:pt x="274" y="345"/>
                  </a:cubicBezTo>
                  <a:cubicBezTo>
                    <a:pt x="274" y="346"/>
                    <a:pt x="274" y="347"/>
                    <a:pt x="274" y="347"/>
                  </a:cubicBezTo>
                  <a:cubicBezTo>
                    <a:pt x="275" y="349"/>
                    <a:pt x="275" y="349"/>
                    <a:pt x="273" y="350"/>
                  </a:cubicBezTo>
                  <a:cubicBezTo>
                    <a:pt x="273" y="349"/>
                    <a:pt x="274" y="348"/>
                    <a:pt x="273" y="348"/>
                  </a:cubicBezTo>
                  <a:cubicBezTo>
                    <a:pt x="273" y="347"/>
                    <a:pt x="273" y="347"/>
                    <a:pt x="273" y="347"/>
                  </a:cubicBezTo>
                  <a:cubicBezTo>
                    <a:pt x="273" y="347"/>
                    <a:pt x="273" y="346"/>
                    <a:pt x="273" y="346"/>
                  </a:cubicBezTo>
                  <a:cubicBezTo>
                    <a:pt x="272" y="346"/>
                    <a:pt x="272" y="346"/>
                    <a:pt x="272" y="347"/>
                  </a:cubicBezTo>
                  <a:cubicBezTo>
                    <a:pt x="272" y="348"/>
                    <a:pt x="272" y="349"/>
                    <a:pt x="273" y="351"/>
                  </a:cubicBezTo>
                  <a:cubicBezTo>
                    <a:pt x="273" y="351"/>
                    <a:pt x="273" y="352"/>
                    <a:pt x="272" y="352"/>
                  </a:cubicBezTo>
                  <a:cubicBezTo>
                    <a:pt x="272" y="353"/>
                    <a:pt x="271" y="353"/>
                    <a:pt x="271" y="353"/>
                  </a:cubicBezTo>
                  <a:cubicBezTo>
                    <a:pt x="270" y="352"/>
                    <a:pt x="270" y="352"/>
                    <a:pt x="270" y="353"/>
                  </a:cubicBezTo>
                  <a:cubicBezTo>
                    <a:pt x="270" y="354"/>
                    <a:pt x="270" y="354"/>
                    <a:pt x="269" y="354"/>
                  </a:cubicBezTo>
                  <a:cubicBezTo>
                    <a:pt x="268" y="354"/>
                    <a:pt x="267" y="354"/>
                    <a:pt x="266" y="353"/>
                  </a:cubicBezTo>
                  <a:cubicBezTo>
                    <a:pt x="266" y="353"/>
                    <a:pt x="267" y="352"/>
                    <a:pt x="267" y="352"/>
                  </a:cubicBezTo>
                  <a:cubicBezTo>
                    <a:pt x="267" y="352"/>
                    <a:pt x="266" y="352"/>
                    <a:pt x="266" y="351"/>
                  </a:cubicBezTo>
                  <a:cubicBezTo>
                    <a:pt x="266" y="351"/>
                    <a:pt x="265" y="352"/>
                    <a:pt x="265" y="351"/>
                  </a:cubicBezTo>
                  <a:cubicBezTo>
                    <a:pt x="266" y="350"/>
                    <a:pt x="265" y="350"/>
                    <a:pt x="264" y="349"/>
                  </a:cubicBezTo>
                  <a:cubicBezTo>
                    <a:pt x="264" y="349"/>
                    <a:pt x="263" y="348"/>
                    <a:pt x="263" y="347"/>
                  </a:cubicBezTo>
                  <a:cubicBezTo>
                    <a:pt x="263" y="346"/>
                    <a:pt x="262" y="346"/>
                    <a:pt x="261" y="345"/>
                  </a:cubicBezTo>
                  <a:cubicBezTo>
                    <a:pt x="261" y="345"/>
                    <a:pt x="260" y="345"/>
                    <a:pt x="259" y="346"/>
                  </a:cubicBezTo>
                  <a:cubicBezTo>
                    <a:pt x="259" y="346"/>
                    <a:pt x="259" y="347"/>
                    <a:pt x="258" y="347"/>
                  </a:cubicBezTo>
                  <a:cubicBezTo>
                    <a:pt x="258" y="348"/>
                    <a:pt x="258" y="349"/>
                    <a:pt x="258" y="350"/>
                  </a:cubicBezTo>
                  <a:cubicBezTo>
                    <a:pt x="257" y="352"/>
                    <a:pt x="257" y="354"/>
                    <a:pt x="259" y="355"/>
                  </a:cubicBezTo>
                  <a:cubicBezTo>
                    <a:pt x="259" y="356"/>
                    <a:pt x="260" y="357"/>
                    <a:pt x="260" y="357"/>
                  </a:cubicBezTo>
                  <a:cubicBezTo>
                    <a:pt x="260" y="357"/>
                    <a:pt x="260" y="357"/>
                    <a:pt x="260" y="357"/>
                  </a:cubicBezTo>
                  <a:cubicBezTo>
                    <a:pt x="260" y="357"/>
                    <a:pt x="260" y="357"/>
                    <a:pt x="260" y="357"/>
                  </a:cubicBezTo>
                  <a:cubicBezTo>
                    <a:pt x="261" y="357"/>
                    <a:pt x="261" y="358"/>
                    <a:pt x="261" y="358"/>
                  </a:cubicBezTo>
                  <a:cubicBezTo>
                    <a:pt x="262" y="359"/>
                    <a:pt x="263" y="360"/>
                    <a:pt x="263" y="360"/>
                  </a:cubicBezTo>
                  <a:cubicBezTo>
                    <a:pt x="263" y="362"/>
                    <a:pt x="263" y="362"/>
                    <a:pt x="264" y="363"/>
                  </a:cubicBezTo>
                  <a:cubicBezTo>
                    <a:pt x="265" y="363"/>
                    <a:pt x="265" y="363"/>
                    <a:pt x="266" y="363"/>
                  </a:cubicBezTo>
                  <a:cubicBezTo>
                    <a:pt x="266" y="363"/>
                    <a:pt x="266" y="362"/>
                    <a:pt x="267" y="362"/>
                  </a:cubicBezTo>
                  <a:cubicBezTo>
                    <a:pt x="267" y="362"/>
                    <a:pt x="268" y="363"/>
                    <a:pt x="268" y="363"/>
                  </a:cubicBezTo>
                  <a:cubicBezTo>
                    <a:pt x="268" y="365"/>
                    <a:pt x="269" y="365"/>
                    <a:pt x="271" y="365"/>
                  </a:cubicBezTo>
                  <a:cubicBezTo>
                    <a:pt x="271" y="365"/>
                    <a:pt x="271" y="365"/>
                    <a:pt x="271" y="365"/>
                  </a:cubicBezTo>
                  <a:cubicBezTo>
                    <a:pt x="271" y="365"/>
                    <a:pt x="271" y="365"/>
                    <a:pt x="271" y="365"/>
                  </a:cubicBezTo>
                  <a:cubicBezTo>
                    <a:pt x="271" y="366"/>
                    <a:pt x="272" y="367"/>
                    <a:pt x="272" y="368"/>
                  </a:cubicBezTo>
                  <a:cubicBezTo>
                    <a:pt x="273" y="369"/>
                    <a:pt x="274" y="371"/>
                    <a:pt x="275" y="372"/>
                  </a:cubicBezTo>
                  <a:cubicBezTo>
                    <a:pt x="276" y="373"/>
                    <a:pt x="277" y="374"/>
                    <a:pt x="277" y="374"/>
                  </a:cubicBezTo>
                  <a:cubicBezTo>
                    <a:pt x="278" y="377"/>
                    <a:pt x="280" y="379"/>
                    <a:pt x="280" y="381"/>
                  </a:cubicBezTo>
                  <a:cubicBezTo>
                    <a:pt x="280" y="382"/>
                    <a:pt x="280" y="382"/>
                    <a:pt x="280" y="382"/>
                  </a:cubicBezTo>
                  <a:cubicBezTo>
                    <a:pt x="280" y="383"/>
                    <a:pt x="281" y="383"/>
                    <a:pt x="281" y="382"/>
                  </a:cubicBezTo>
                  <a:cubicBezTo>
                    <a:pt x="282" y="382"/>
                    <a:pt x="282" y="382"/>
                    <a:pt x="282" y="382"/>
                  </a:cubicBezTo>
                  <a:cubicBezTo>
                    <a:pt x="282" y="383"/>
                    <a:pt x="282" y="383"/>
                    <a:pt x="282" y="383"/>
                  </a:cubicBezTo>
                  <a:cubicBezTo>
                    <a:pt x="282" y="383"/>
                    <a:pt x="282" y="383"/>
                    <a:pt x="282" y="384"/>
                  </a:cubicBezTo>
                  <a:cubicBezTo>
                    <a:pt x="282" y="384"/>
                    <a:pt x="282" y="384"/>
                    <a:pt x="282" y="384"/>
                  </a:cubicBezTo>
                  <a:cubicBezTo>
                    <a:pt x="283" y="383"/>
                    <a:pt x="283" y="384"/>
                    <a:pt x="283" y="384"/>
                  </a:cubicBezTo>
                  <a:cubicBezTo>
                    <a:pt x="284" y="384"/>
                    <a:pt x="285" y="384"/>
                    <a:pt x="285" y="384"/>
                  </a:cubicBezTo>
                  <a:cubicBezTo>
                    <a:pt x="286" y="382"/>
                    <a:pt x="287" y="381"/>
                    <a:pt x="288" y="380"/>
                  </a:cubicBezTo>
                  <a:cubicBezTo>
                    <a:pt x="288" y="380"/>
                    <a:pt x="288" y="379"/>
                    <a:pt x="288" y="379"/>
                  </a:cubicBezTo>
                  <a:cubicBezTo>
                    <a:pt x="287" y="378"/>
                    <a:pt x="286" y="377"/>
                    <a:pt x="286" y="375"/>
                  </a:cubicBezTo>
                  <a:cubicBezTo>
                    <a:pt x="285" y="374"/>
                    <a:pt x="285" y="373"/>
                    <a:pt x="287" y="372"/>
                  </a:cubicBezTo>
                  <a:cubicBezTo>
                    <a:pt x="287" y="373"/>
                    <a:pt x="286" y="373"/>
                    <a:pt x="286" y="374"/>
                  </a:cubicBezTo>
                  <a:cubicBezTo>
                    <a:pt x="286" y="375"/>
                    <a:pt x="287" y="377"/>
                    <a:pt x="288" y="377"/>
                  </a:cubicBezTo>
                  <a:cubicBezTo>
                    <a:pt x="289" y="376"/>
                    <a:pt x="290" y="376"/>
                    <a:pt x="290" y="377"/>
                  </a:cubicBezTo>
                  <a:cubicBezTo>
                    <a:pt x="291" y="377"/>
                    <a:pt x="292" y="377"/>
                    <a:pt x="293" y="377"/>
                  </a:cubicBezTo>
                  <a:cubicBezTo>
                    <a:pt x="294" y="376"/>
                    <a:pt x="294" y="375"/>
                    <a:pt x="295" y="375"/>
                  </a:cubicBezTo>
                  <a:cubicBezTo>
                    <a:pt x="296" y="375"/>
                    <a:pt x="296" y="375"/>
                    <a:pt x="295" y="374"/>
                  </a:cubicBezTo>
                  <a:cubicBezTo>
                    <a:pt x="295" y="374"/>
                    <a:pt x="295" y="373"/>
                    <a:pt x="296" y="373"/>
                  </a:cubicBezTo>
                  <a:cubicBezTo>
                    <a:pt x="296" y="373"/>
                    <a:pt x="297" y="373"/>
                    <a:pt x="297" y="372"/>
                  </a:cubicBezTo>
                  <a:cubicBezTo>
                    <a:pt x="298" y="373"/>
                    <a:pt x="297" y="373"/>
                    <a:pt x="297" y="373"/>
                  </a:cubicBezTo>
                  <a:cubicBezTo>
                    <a:pt x="298" y="373"/>
                    <a:pt x="298" y="373"/>
                    <a:pt x="298" y="373"/>
                  </a:cubicBezTo>
                  <a:cubicBezTo>
                    <a:pt x="298" y="372"/>
                    <a:pt x="299" y="372"/>
                    <a:pt x="299" y="371"/>
                  </a:cubicBezTo>
                  <a:cubicBezTo>
                    <a:pt x="298" y="370"/>
                    <a:pt x="298" y="371"/>
                    <a:pt x="297" y="371"/>
                  </a:cubicBezTo>
                  <a:cubicBezTo>
                    <a:pt x="297" y="370"/>
                    <a:pt x="298" y="370"/>
                    <a:pt x="298" y="370"/>
                  </a:cubicBezTo>
                  <a:cubicBezTo>
                    <a:pt x="299" y="370"/>
                    <a:pt x="299" y="369"/>
                    <a:pt x="299" y="369"/>
                  </a:cubicBezTo>
                  <a:cubicBezTo>
                    <a:pt x="299" y="368"/>
                    <a:pt x="298" y="368"/>
                    <a:pt x="298" y="369"/>
                  </a:cubicBezTo>
                  <a:cubicBezTo>
                    <a:pt x="297" y="369"/>
                    <a:pt x="297" y="369"/>
                    <a:pt x="296" y="368"/>
                  </a:cubicBezTo>
                  <a:cubicBezTo>
                    <a:pt x="297" y="368"/>
                    <a:pt x="299" y="368"/>
                    <a:pt x="299" y="366"/>
                  </a:cubicBezTo>
                  <a:cubicBezTo>
                    <a:pt x="298" y="364"/>
                    <a:pt x="298" y="363"/>
                    <a:pt x="297" y="362"/>
                  </a:cubicBezTo>
                  <a:cubicBezTo>
                    <a:pt x="299" y="362"/>
                    <a:pt x="300" y="360"/>
                    <a:pt x="300" y="358"/>
                  </a:cubicBezTo>
                  <a:close/>
                  <a:moveTo>
                    <a:pt x="147" y="355"/>
                  </a:moveTo>
                  <a:cubicBezTo>
                    <a:pt x="147" y="355"/>
                    <a:pt x="148" y="355"/>
                    <a:pt x="148" y="355"/>
                  </a:cubicBezTo>
                  <a:cubicBezTo>
                    <a:pt x="149" y="353"/>
                    <a:pt x="151" y="352"/>
                    <a:pt x="153" y="351"/>
                  </a:cubicBezTo>
                  <a:cubicBezTo>
                    <a:pt x="156" y="349"/>
                    <a:pt x="158" y="346"/>
                    <a:pt x="161" y="344"/>
                  </a:cubicBezTo>
                  <a:cubicBezTo>
                    <a:pt x="163" y="343"/>
                    <a:pt x="165" y="341"/>
                    <a:pt x="167" y="340"/>
                  </a:cubicBezTo>
                  <a:cubicBezTo>
                    <a:pt x="170" y="339"/>
                    <a:pt x="171" y="338"/>
                    <a:pt x="172" y="336"/>
                  </a:cubicBezTo>
                  <a:cubicBezTo>
                    <a:pt x="173" y="335"/>
                    <a:pt x="173" y="335"/>
                    <a:pt x="172" y="334"/>
                  </a:cubicBezTo>
                  <a:cubicBezTo>
                    <a:pt x="171" y="332"/>
                    <a:pt x="169" y="330"/>
                    <a:pt x="168" y="329"/>
                  </a:cubicBezTo>
                  <a:cubicBezTo>
                    <a:pt x="167" y="328"/>
                    <a:pt x="167" y="327"/>
                    <a:pt x="166" y="326"/>
                  </a:cubicBezTo>
                  <a:cubicBezTo>
                    <a:pt x="166" y="326"/>
                    <a:pt x="166" y="326"/>
                    <a:pt x="166" y="326"/>
                  </a:cubicBezTo>
                  <a:cubicBezTo>
                    <a:pt x="166" y="326"/>
                    <a:pt x="166" y="326"/>
                    <a:pt x="165" y="325"/>
                  </a:cubicBezTo>
                  <a:cubicBezTo>
                    <a:pt x="165" y="325"/>
                    <a:pt x="165" y="325"/>
                    <a:pt x="165" y="325"/>
                  </a:cubicBezTo>
                  <a:cubicBezTo>
                    <a:pt x="165" y="324"/>
                    <a:pt x="164" y="323"/>
                    <a:pt x="163" y="322"/>
                  </a:cubicBezTo>
                  <a:cubicBezTo>
                    <a:pt x="161" y="320"/>
                    <a:pt x="159" y="317"/>
                    <a:pt x="155" y="317"/>
                  </a:cubicBezTo>
                  <a:cubicBezTo>
                    <a:pt x="155" y="317"/>
                    <a:pt x="155" y="317"/>
                    <a:pt x="155" y="317"/>
                  </a:cubicBezTo>
                  <a:cubicBezTo>
                    <a:pt x="155" y="317"/>
                    <a:pt x="155" y="317"/>
                    <a:pt x="155" y="317"/>
                  </a:cubicBezTo>
                  <a:cubicBezTo>
                    <a:pt x="153" y="317"/>
                    <a:pt x="152" y="318"/>
                    <a:pt x="151" y="318"/>
                  </a:cubicBezTo>
                  <a:cubicBezTo>
                    <a:pt x="150" y="318"/>
                    <a:pt x="150" y="319"/>
                    <a:pt x="150" y="320"/>
                  </a:cubicBezTo>
                  <a:cubicBezTo>
                    <a:pt x="150" y="321"/>
                    <a:pt x="149" y="322"/>
                    <a:pt x="149" y="323"/>
                  </a:cubicBezTo>
                  <a:cubicBezTo>
                    <a:pt x="148" y="324"/>
                    <a:pt x="148" y="324"/>
                    <a:pt x="148" y="324"/>
                  </a:cubicBezTo>
                  <a:cubicBezTo>
                    <a:pt x="147" y="323"/>
                    <a:pt x="147" y="323"/>
                    <a:pt x="147" y="323"/>
                  </a:cubicBezTo>
                  <a:cubicBezTo>
                    <a:pt x="148" y="321"/>
                    <a:pt x="148" y="320"/>
                    <a:pt x="148" y="319"/>
                  </a:cubicBezTo>
                  <a:cubicBezTo>
                    <a:pt x="148" y="319"/>
                    <a:pt x="148" y="318"/>
                    <a:pt x="147" y="318"/>
                  </a:cubicBezTo>
                  <a:cubicBezTo>
                    <a:pt x="146" y="318"/>
                    <a:pt x="145" y="318"/>
                    <a:pt x="145" y="319"/>
                  </a:cubicBezTo>
                  <a:cubicBezTo>
                    <a:pt x="145" y="320"/>
                    <a:pt x="143" y="321"/>
                    <a:pt x="144" y="323"/>
                  </a:cubicBezTo>
                  <a:cubicBezTo>
                    <a:pt x="142" y="322"/>
                    <a:pt x="142" y="321"/>
                    <a:pt x="143" y="319"/>
                  </a:cubicBezTo>
                  <a:cubicBezTo>
                    <a:pt x="144" y="318"/>
                    <a:pt x="144" y="318"/>
                    <a:pt x="143" y="318"/>
                  </a:cubicBezTo>
                  <a:cubicBezTo>
                    <a:pt x="143" y="317"/>
                    <a:pt x="142" y="317"/>
                    <a:pt x="142" y="317"/>
                  </a:cubicBezTo>
                  <a:cubicBezTo>
                    <a:pt x="142" y="317"/>
                    <a:pt x="142" y="317"/>
                    <a:pt x="142" y="317"/>
                  </a:cubicBezTo>
                  <a:cubicBezTo>
                    <a:pt x="142" y="317"/>
                    <a:pt x="142" y="317"/>
                    <a:pt x="142" y="317"/>
                  </a:cubicBezTo>
                  <a:cubicBezTo>
                    <a:pt x="140" y="316"/>
                    <a:pt x="139" y="316"/>
                    <a:pt x="138" y="315"/>
                  </a:cubicBezTo>
                  <a:cubicBezTo>
                    <a:pt x="137" y="314"/>
                    <a:pt x="136" y="313"/>
                    <a:pt x="135" y="312"/>
                  </a:cubicBezTo>
                  <a:cubicBezTo>
                    <a:pt x="135" y="312"/>
                    <a:pt x="135" y="312"/>
                    <a:pt x="135" y="312"/>
                  </a:cubicBezTo>
                  <a:cubicBezTo>
                    <a:pt x="134" y="310"/>
                    <a:pt x="131" y="309"/>
                    <a:pt x="130" y="310"/>
                  </a:cubicBezTo>
                  <a:cubicBezTo>
                    <a:pt x="128" y="311"/>
                    <a:pt x="127" y="312"/>
                    <a:pt x="125" y="312"/>
                  </a:cubicBezTo>
                  <a:cubicBezTo>
                    <a:pt x="124" y="312"/>
                    <a:pt x="123" y="313"/>
                    <a:pt x="121" y="312"/>
                  </a:cubicBezTo>
                  <a:cubicBezTo>
                    <a:pt x="121" y="312"/>
                    <a:pt x="121" y="313"/>
                    <a:pt x="121" y="313"/>
                  </a:cubicBezTo>
                  <a:cubicBezTo>
                    <a:pt x="121" y="314"/>
                    <a:pt x="121" y="315"/>
                    <a:pt x="121" y="316"/>
                  </a:cubicBezTo>
                  <a:cubicBezTo>
                    <a:pt x="121" y="316"/>
                    <a:pt x="121" y="316"/>
                    <a:pt x="121" y="316"/>
                  </a:cubicBezTo>
                  <a:cubicBezTo>
                    <a:pt x="121" y="315"/>
                    <a:pt x="121" y="315"/>
                    <a:pt x="120" y="315"/>
                  </a:cubicBezTo>
                  <a:cubicBezTo>
                    <a:pt x="120" y="315"/>
                    <a:pt x="120" y="315"/>
                    <a:pt x="120" y="315"/>
                  </a:cubicBezTo>
                  <a:cubicBezTo>
                    <a:pt x="120" y="313"/>
                    <a:pt x="120" y="313"/>
                    <a:pt x="118" y="313"/>
                  </a:cubicBezTo>
                  <a:cubicBezTo>
                    <a:pt x="118" y="313"/>
                    <a:pt x="118" y="313"/>
                    <a:pt x="117" y="313"/>
                  </a:cubicBezTo>
                  <a:cubicBezTo>
                    <a:pt x="115" y="313"/>
                    <a:pt x="113" y="314"/>
                    <a:pt x="111" y="315"/>
                  </a:cubicBezTo>
                  <a:cubicBezTo>
                    <a:pt x="110" y="315"/>
                    <a:pt x="110" y="315"/>
                    <a:pt x="111" y="316"/>
                  </a:cubicBezTo>
                  <a:cubicBezTo>
                    <a:pt x="111" y="317"/>
                    <a:pt x="112" y="319"/>
                    <a:pt x="112" y="320"/>
                  </a:cubicBezTo>
                  <a:cubicBezTo>
                    <a:pt x="112" y="321"/>
                    <a:pt x="113" y="321"/>
                    <a:pt x="114" y="321"/>
                  </a:cubicBezTo>
                  <a:cubicBezTo>
                    <a:pt x="113" y="322"/>
                    <a:pt x="112" y="321"/>
                    <a:pt x="113" y="322"/>
                  </a:cubicBezTo>
                  <a:cubicBezTo>
                    <a:pt x="113" y="323"/>
                    <a:pt x="114" y="322"/>
                    <a:pt x="114" y="323"/>
                  </a:cubicBezTo>
                  <a:cubicBezTo>
                    <a:pt x="114" y="323"/>
                    <a:pt x="113" y="323"/>
                    <a:pt x="113" y="323"/>
                  </a:cubicBezTo>
                  <a:cubicBezTo>
                    <a:pt x="113" y="325"/>
                    <a:pt x="114" y="325"/>
                    <a:pt x="114" y="327"/>
                  </a:cubicBezTo>
                  <a:cubicBezTo>
                    <a:pt x="114" y="327"/>
                    <a:pt x="114" y="327"/>
                    <a:pt x="115" y="327"/>
                  </a:cubicBezTo>
                  <a:cubicBezTo>
                    <a:pt x="116" y="327"/>
                    <a:pt x="116" y="328"/>
                    <a:pt x="116" y="329"/>
                  </a:cubicBezTo>
                  <a:cubicBezTo>
                    <a:pt x="116" y="330"/>
                    <a:pt x="116" y="330"/>
                    <a:pt x="115" y="331"/>
                  </a:cubicBezTo>
                  <a:cubicBezTo>
                    <a:pt x="114" y="332"/>
                    <a:pt x="115" y="333"/>
                    <a:pt x="115" y="334"/>
                  </a:cubicBezTo>
                  <a:cubicBezTo>
                    <a:pt x="117" y="335"/>
                    <a:pt x="118" y="334"/>
                    <a:pt x="119" y="335"/>
                  </a:cubicBezTo>
                  <a:cubicBezTo>
                    <a:pt x="119" y="335"/>
                    <a:pt x="119" y="335"/>
                    <a:pt x="119" y="335"/>
                  </a:cubicBezTo>
                  <a:cubicBezTo>
                    <a:pt x="119" y="335"/>
                    <a:pt x="119" y="335"/>
                    <a:pt x="119" y="335"/>
                  </a:cubicBezTo>
                  <a:cubicBezTo>
                    <a:pt x="118" y="335"/>
                    <a:pt x="117" y="335"/>
                    <a:pt x="116" y="335"/>
                  </a:cubicBezTo>
                  <a:cubicBezTo>
                    <a:pt x="115" y="334"/>
                    <a:pt x="115" y="334"/>
                    <a:pt x="114" y="335"/>
                  </a:cubicBezTo>
                  <a:cubicBezTo>
                    <a:pt x="113" y="336"/>
                    <a:pt x="112" y="338"/>
                    <a:pt x="111" y="340"/>
                  </a:cubicBezTo>
                  <a:cubicBezTo>
                    <a:pt x="111" y="341"/>
                    <a:pt x="111" y="342"/>
                    <a:pt x="110" y="343"/>
                  </a:cubicBezTo>
                  <a:cubicBezTo>
                    <a:pt x="109" y="345"/>
                    <a:pt x="109" y="345"/>
                    <a:pt x="111" y="347"/>
                  </a:cubicBezTo>
                  <a:cubicBezTo>
                    <a:pt x="111" y="347"/>
                    <a:pt x="111" y="347"/>
                    <a:pt x="112" y="348"/>
                  </a:cubicBezTo>
                  <a:cubicBezTo>
                    <a:pt x="112" y="349"/>
                    <a:pt x="112" y="349"/>
                    <a:pt x="111" y="349"/>
                  </a:cubicBezTo>
                  <a:cubicBezTo>
                    <a:pt x="110" y="350"/>
                    <a:pt x="109" y="350"/>
                    <a:pt x="108" y="350"/>
                  </a:cubicBezTo>
                  <a:cubicBezTo>
                    <a:pt x="108" y="351"/>
                    <a:pt x="109" y="352"/>
                    <a:pt x="109" y="353"/>
                  </a:cubicBezTo>
                  <a:cubicBezTo>
                    <a:pt x="109" y="354"/>
                    <a:pt x="108" y="355"/>
                    <a:pt x="108" y="357"/>
                  </a:cubicBezTo>
                  <a:cubicBezTo>
                    <a:pt x="109" y="357"/>
                    <a:pt x="108" y="357"/>
                    <a:pt x="108" y="357"/>
                  </a:cubicBezTo>
                  <a:cubicBezTo>
                    <a:pt x="108" y="357"/>
                    <a:pt x="107" y="358"/>
                    <a:pt x="108" y="358"/>
                  </a:cubicBezTo>
                  <a:cubicBezTo>
                    <a:pt x="108" y="358"/>
                    <a:pt x="108" y="358"/>
                    <a:pt x="108" y="358"/>
                  </a:cubicBezTo>
                  <a:cubicBezTo>
                    <a:pt x="108" y="358"/>
                    <a:pt x="108" y="358"/>
                    <a:pt x="108" y="358"/>
                  </a:cubicBezTo>
                  <a:cubicBezTo>
                    <a:pt x="108" y="359"/>
                    <a:pt x="108" y="359"/>
                    <a:pt x="108" y="359"/>
                  </a:cubicBezTo>
                  <a:cubicBezTo>
                    <a:pt x="107" y="359"/>
                    <a:pt x="107" y="358"/>
                    <a:pt x="107" y="359"/>
                  </a:cubicBezTo>
                  <a:cubicBezTo>
                    <a:pt x="106" y="361"/>
                    <a:pt x="105" y="363"/>
                    <a:pt x="104" y="365"/>
                  </a:cubicBezTo>
                  <a:cubicBezTo>
                    <a:pt x="103" y="366"/>
                    <a:pt x="104" y="368"/>
                    <a:pt x="103" y="369"/>
                  </a:cubicBezTo>
                  <a:cubicBezTo>
                    <a:pt x="103" y="370"/>
                    <a:pt x="103" y="370"/>
                    <a:pt x="104" y="370"/>
                  </a:cubicBezTo>
                  <a:cubicBezTo>
                    <a:pt x="104" y="370"/>
                    <a:pt x="105" y="370"/>
                    <a:pt x="105" y="370"/>
                  </a:cubicBezTo>
                  <a:cubicBezTo>
                    <a:pt x="107" y="369"/>
                    <a:pt x="107" y="369"/>
                    <a:pt x="107" y="371"/>
                  </a:cubicBezTo>
                  <a:cubicBezTo>
                    <a:pt x="107" y="371"/>
                    <a:pt x="107" y="371"/>
                    <a:pt x="107" y="371"/>
                  </a:cubicBezTo>
                  <a:cubicBezTo>
                    <a:pt x="107" y="371"/>
                    <a:pt x="107" y="371"/>
                    <a:pt x="107" y="371"/>
                  </a:cubicBezTo>
                  <a:cubicBezTo>
                    <a:pt x="108" y="371"/>
                    <a:pt x="108" y="372"/>
                    <a:pt x="109" y="372"/>
                  </a:cubicBezTo>
                  <a:cubicBezTo>
                    <a:pt x="109" y="373"/>
                    <a:pt x="111" y="372"/>
                    <a:pt x="111" y="374"/>
                  </a:cubicBezTo>
                  <a:cubicBezTo>
                    <a:pt x="113" y="374"/>
                    <a:pt x="114" y="375"/>
                    <a:pt x="115" y="376"/>
                  </a:cubicBezTo>
                  <a:cubicBezTo>
                    <a:pt x="115" y="376"/>
                    <a:pt x="115" y="376"/>
                    <a:pt x="115" y="376"/>
                  </a:cubicBezTo>
                  <a:cubicBezTo>
                    <a:pt x="116" y="377"/>
                    <a:pt x="116" y="379"/>
                    <a:pt x="117" y="379"/>
                  </a:cubicBezTo>
                  <a:cubicBezTo>
                    <a:pt x="118" y="380"/>
                    <a:pt x="118" y="382"/>
                    <a:pt x="118" y="383"/>
                  </a:cubicBezTo>
                  <a:cubicBezTo>
                    <a:pt x="119" y="385"/>
                    <a:pt x="119" y="386"/>
                    <a:pt x="120" y="388"/>
                  </a:cubicBezTo>
                  <a:cubicBezTo>
                    <a:pt x="121" y="389"/>
                    <a:pt x="123" y="389"/>
                    <a:pt x="123" y="388"/>
                  </a:cubicBezTo>
                  <a:cubicBezTo>
                    <a:pt x="124" y="387"/>
                    <a:pt x="124" y="386"/>
                    <a:pt x="125" y="386"/>
                  </a:cubicBezTo>
                  <a:cubicBezTo>
                    <a:pt x="128" y="385"/>
                    <a:pt x="129" y="383"/>
                    <a:pt x="129" y="381"/>
                  </a:cubicBezTo>
                  <a:cubicBezTo>
                    <a:pt x="130" y="380"/>
                    <a:pt x="130" y="380"/>
                    <a:pt x="131" y="380"/>
                  </a:cubicBezTo>
                  <a:cubicBezTo>
                    <a:pt x="131" y="381"/>
                    <a:pt x="131" y="381"/>
                    <a:pt x="132" y="381"/>
                  </a:cubicBezTo>
                  <a:cubicBezTo>
                    <a:pt x="132" y="382"/>
                    <a:pt x="133" y="382"/>
                    <a:pt x="134" y="382"/>
                  </a:cubicBezTo>
                  <a:cubicBezTo>
                    <a:pt x="134" y="382"/>
                    <a:pt x="135" y="381"/>
                    <a:pt x="136" y="381"/>
                  </a:cubicBezTo>
                  <a:cubicBezTo>
                    <a:pt x="137" y="380"/>
                    <a:pt x="139" y="379"/>
                    <a:pt x="139" y="377"/>
                  </a:cubicBezTo>
                  <a:cubicBezTo>
                    <a:pt x="139" y="375"/>
                    <a:pt x="139" y="372"/>
                    <a:pt x="139" y="370"/>
                  </a:cubicBezTo>
                  <a:cubicBezTo>
                    <a:pt x="139" y="370"/>
                    <a:pt x="139" y="370"/>
                    <a:pt x="139" y="369"/>
                  </a:cubicBezTo>
                  <a:cubicBezTo>
                    <a:pt x="140" y="368"/>
                    <a:pt x="141" y="366"/>
                    <a:pt x="140" y="364"/>
                  </a:cubicBezTo>
                  <a:cubicBezTo>
                    <a:pt x="140" y="364"/>
                    <a:pt x="140" y="363"/>
                    <a:pt x="140" y="363"/>
                  </a:cubicBezTo>
                  <a:cubicBezTo>
                    <a:pt x="141" y="363"/>
                    <a:pt x="141" y="364"/>
                    <a:pt x="141" y="364"/>
                  </a:cubicBezTo>
                  <a:cubicBezTo>
                    <a:pt x="141" y="364"/>
                    <a:pt x="141" y="364"/>
                    <a:pt x="142" y="364"/>
                  </a:cubicBezTo>
                  <a:cubicBezTo>
                    <a:pt x="143" y="364"/>
                    <a:pt x="146" y="362"/>
                    <a:pt x="146" y="361"/>
                  </a:cubicBezTo>
                  <a:cubicBezTo>
                    <a:pt x="146" y="361"/>
                    <a:pt x="147" y="361"/>
                    <a:pt x="146" y="361"/>
                  </a:cubicBezTo>
                  <a:cubicBezTo>
                    <a:pt x="146" y="359"/>
                    <a:pt x="148" y="357"/>
                    <a:pt x="147" y="355"/>
                  </a:cubicBezTo>
                  <a:close/>
                  <a:moveTo>
                    <a:pt x="165" y="325"/>
                  </a:moveTo>
                  <a:cubicBezTo>
                    <a:pt x="165" y="326"/>
                    <a:pt x="165" y="326"/>
                    <a:pt x="165" y="326"/>
                  </a:cubicBezTo>
                  <a:cubicBezTo>
                    <a:pt x="165" y="326"/>
                    <a:pt x="165" y="326"/>
                    <a:pt x="165" y="325"/>
                  </a:cubicBezTo>
                  <a:close/>
                  <a:moveTo>
                    <a:pt x="269" y="407"/>
                  </a:moveTo>
                  <a:cubicBezTo>
                    <a:pt x="269" y="407"/>
                    <a:pt x="269" y="407"/>
                    <a:pt x="268" y="406"/>
                  </a:cubicBezTo>
                  <a:cubicBezTo>
                    <a:pt x="268" y="406"/>
                    <a:pt x="268" y="407"/>
                    <a:pt x="268" y="407"/>
                  </a:cubicBezTo>
                  <a:cubicBezTo>
                    <a:pt x="267" y="407"/>
                    <a:pt x="266" y="408"/>
                    <a:pt x="265" y="407"/>
                  </a:cubicBezTo>
                  <a:cubicBezTo>
                    <a:pt x="264" y="407"/>
                    <a:pt x="265" y="406"/>
                    <a:pt x="264" y="405"/>
                  </a:cubicBezTo>
                  <a:cubicBezTo>
                    <a:pt x="264" y="404"/>
                    <a:pt x="264" y="404"/>
                    <a:pt x="263" y="404"/>
                  </a:cubicBezTo>
                  <a:cubicBezTo>
                    <a:pt x="263" y="405"/>
                    <a:pt x="262" y="405"/>
                    <a:pt x="262" y="404"/>
                  </a:cubicBezTo>
                  <a:cubicBezTo>
                    <a:pt x="261" y="404"/>
                    <a:pt x="260" y="403"/>
                    <a:pt x="260" y="402"/>
                  </a:cubicBezTo>
                  <a:cubicBezTo>
                    <a:pt x="258" y="402"/>
                    <a:pt x="258" y="400"/>
                    <a:pt x="257" y="400"/>
                  </a:cubicBezTo>
                  <a:cubicBezTo>
                    <a:pt x="256" y="400"/>
                    <a:pt x="256" y="400"/>
                    <a:pt x="256" y="399"/>
                  </a:cubicBezTo>
                  <a:cubicBezTo>
                    <a:pt x="257" y="398"/>
                    <a:pt x="255" y="398"/>
                    <a:pt x="255" y="396"/>
                  </a:cubicBezTo>
                  <a:cubicBezTo>
                    <a:pt x="254" y="398"/>
                    <a:pt x="255" y="399"/>
                    <a:pt x="256" y="400"/>
                  </a:cubicBezTo>
                  <a:cubicBezTo>
                    <a:pt x="255" y="400"/>
                    <a:pt x="254" y="400"/>
                    <a:pt x="254" y="399"/>
                  </a:cubicBezTo>
                  <a:cubicBezTo>
                    <a:pt x="253" y="399"/>
                    <a:pt x="253" y="398"/>
                    <a:pt x="252" y="398"/>
                  </a:cubicBezTo>
                  <a:cubicBezTo>
                    <a:pt x="251" y="399"/>
                    <a:pt x="251" y="398"/>
                    <a:pt x="251" y="397"/>
                  </a:cubicBezTo>
                  <a:cubicBezTo>
                    <a:pt x="251" y="397"/>
                    <a:pt x="252" y="396"/>
                    <a:pt x="252" y="396"/>
                  </a:cubicBezTo>
                  <a:cubicBezTo>
                    <a:pt x="252" y="396"/>
                    <a:pt x="251" y="395"/>
                    <a:pt x="251" y="395"/>
                  </a:cubicBezTo>
                  <a:cubicBezTo>
                    <a:pt x="251" y="396"/>
                    <a:pt x="251" y="396"/>
                    <a:pt x="251" y="396"/>
                  </a:cubicBezTo>
                  <a:cubicBezTo>
                    <a:pt x="250" y="395"/>
                    <a:pt x="248" y="395"/>
                    <a:pt x="248" y="393"/>
                  </a:cubicBezTo>
                  <a:cubicBezTo>
                    <a:pt x="248" y="392"/>
                    <a:pt x="248" y="391"/>
                    <a:pt x="246" y="391"/>
                  </a:cubicBezTo>
                  <a:cubicBezTo>
                    <a:pt x="245" y="390"/>
                    <a:pt x="244" y="388"/>
                    <a:pt x="245" y="387"/>
                  </a:cubicBezTo>
                  <a:cubicBezTo>
                    <a:pt x="245" y="386"/>
                    <a:pt x="246" y="385"/>
                    <a:pt x="245" y="384"/>
                  </a:cubicBezTo>
                  <a:cubicBezTo>
                    <a:pt x="245" y="384"/>
                    <a:pt x="245" y="383"/>
                    <a:pt x="246" y="383"/>
                  </a:cubicBezTo>
                  <a:cubicBezTo>
                    <a:pt x="247" y="383"/>
                    <a:pt x="246" y="382"/>
                    <a:pt x="246" y="381"/>
                  </a:cubicBezTo>
                  <a:cubicBezTo>
                    <a:pt x="246" y="380"/>
                    <a:pt x="246" y="380"/>
                    <a:pt x="246" y="379"/>
                  </a:cubicBezTo>
                  <a:cubicBezTo>
                    <a:pt x="247" y="377"/>
                    <a:pt x="246" y="376"/>
                    <a:pt x="244" y="374"/>
                  </a:cubicBezTo>
                  <a:cubicBezTo>
                    <a:pt x="243" y="372"/>
                    <a:pt x="243" y="369"/>
                    <a:pt x="242" y="367"/>
                  </a:cubicBezTo>
                  <a:cubicBezTo>
                    <a:pt x="242" y="366"/>
                    <a:pt x="242" y="366"/>
                    <a:pt x="242" y="366"/>
                  </a:cubicBezTo>
                  <a:cubicBezTo>
                    <a:pt x="242" y="364"/>
                    <a:pt x="241" y="363"/>
                    <a:pt x="241" y="361"/>
                  </a:cubicBezTo>
                  <a:cubicBezTo>
                    <a:pt x="241" y="361"/>
                    <a:pt x="240" y="360"/>
                    <a:pt x="240" y="360"/>
                  </a:cubicBezTo>
                  <a:cubicBezTo>
                    <a:pt x="241" y="359"/>
                    <a:pt x="240" y="358"/>
                    <a:pt x="240" y="357"/>
                  </a:cubicBezTo>
                  <a:cubicBezTo>
                    <a:pt x="240" y="356"/>
                    <a:pt x="240" y="354"/>
                    <a:pt x="239" y="353"/>
                  </a:cubicBezTo>
                  <a:cubicBezTo>
                    <a:pt x="239" y="352"/>
                    <a:pt x="240" y="352"/>
                    <a:pt x="240" y="352"/>
                  </a:cubicBezTo>
                  <a:cubicBezTo>
                    <a:pt x="238" y="351"/>
                    <a:pt x="239" y="350"/>
                    <a:pt x="238" y="349"/>
                  </a:cubicBezTo>
                  <a:cubicBezTo>
                    <a:pt x="237" y="349"/>
                    <a:pt x="236" y="348"/>
                    <a:pt x="236" y="348"/>
                  </a:cubicBezTo>
                  <a:cubicBezTo>
                    <a:pt x="237" y="346"/>
                    <a:pt x="236" y="346"/>
                    <a:pt x="235" y="346"/>
                  </a:cubicBezTo>
                  <a:cubicBezTo>
                    <a:pt x="235" y="346"/>
                    <a:pt x="234" y="346"/>
                    <a:pt x="234" y="345"/>
                  </a:cubicBezTo>
                  <a:cubicBezTo>
                    <a:pt x="233" y="344"/>
                    <a:pt x="232" y="342"/>
                    <a:pt x="230" y="341"/>
                  </a:cubicBezTo>
                  <a:cubicBezTo>
                    <a:pt x="230" y="340"/>
                    <a:pt x="230" y="340"/>
                    <a:pt x="229" y="340"/>
                  </a:cubicBezTo>
                  <a:cubicBezTo>
                    <a:pt x="228" y="340"/>
                    <a:pt x="228" y="340"/>
                    <a:pt x="228" y="341"/>
                  </a:cubicBezTo>
                  <a:cubicBezTo>
                    <a:pt x="228" y="341"/>
                    <a:pt x="228" y="342"/>
                    <a:pt x="228" y="342"/>
                  </a:cubicBezTo>
                  <a:cubicBezTo>
                    <a:pt x="228" y="343"/>
                    <a:pt x="228" y="343"/>
                    <a:pt x="228" y="343"/>
                  </a:cubicBezTo>
                  <a:cubicBezTo>
                    <a:pt x="228" y="343"/>
                    <a:pt x="228" y="343"/>
                    <a:pt x="228" y="343"/>
                  </a:cubicBezTo>
                  <a:cubicBezTo>
                    <a:pt x="227" y="343"/>
                    <a:pt x="227" y="342"/>
                    <a:pt x="227" y="342"/>
                  </a:cubicBezTo>
                  <a:cubicBezTo>
                    <a:pt x="226" y="341"/>
                    <a:pt x="225" y="340"/>
                    <a:pt x="223" y="339"/>
                  </a:cubicBezTo>
                  <a:cubicBezTo>
                    <a:pt x="223" y="339"/>
                    <a:pt x="222" y="339"/>
                    <a:pt x="222" y="339"/>
                  </a:cubicBezTo>
                  <a:cubicBezTo>
                    <a:pt x="222" y="340"/>
                    <a:pt x="221" y="340"/>
                    <a:pt x="221" y="341"/>
                  </a:cubicBezTo>
                  <a:cubicBezTo>
                    <a:pt x="222" y="342"/>
                    <a:pt x="222" y="342"/>
                    <a:pt x="223" y="342"/>
                  </a:cubicBezTo>
                  <a:cubicBezTo>
                    <a:pt x="220" y="342"/>
                    <a:pt x="220" y="343"/>
                    <a:pt x="221" y="345"/>
                  </a:cubicBezTo>
                  <a:cubicBezTo>
                    <a:pt x="221" y="346"/>
                    <a:pt x="221" y="347"/>
                    <a:pt x="221" y="348"/>
                  </a:cubicBezTo>
                  <a:cubicBezTo>
                    <a:pt x="221" y="350"/>
                    <a:pt x="222" y="352"/>
                    <a:pt x="222" y="354"/>
                  </a:cubicBezTo>
                  <a:cubicBezTo>
                    <a:pt x="222" y="356"/>
                    <a:pt x="224" y="357"/>
                    <a:pt x="222" y="358"/>
                  </a:cubicBezTo>
                  <a:cubicBezTo>
                    <a:pt x="222" y="358"/>
                    <a:pt x="222" y="359"/>
                    <a:pt x="222" y="359"/>
                  </a:cubicBezTo>
                  <a:cubicBezTo>
                    <a:pt x="224" y="360"/>
                    <a:pt x="223" y="361"/>
                    <a:pt x="223" y="363"/>
                  </a:cubicBezTo>
                  <a:cubicBezTo>
                    <a:pt x="224" y="364"/>
                    <a:pt x="223" y="365"/>
                    <a:pt x="224" y="367"/>
                  </a:cubicBezTo>
                  <a:cubicBezTo>
                    <a:pt x="224" y="367"/>
                    <a:pt x="224" y="367"/>
                    <a:pt x="224" y="367"/>
                  </a:cubicBezTo>
                  <a:cubicBezTo>
                    <a:pt x="224" y="368"/>
                    <a:pt x="225" y="369"/>
                    <a:pt x="226" y="370"/>
                  </a:cubicBezTo>
                  <a:cubicBezTo>
                    <a:pt x="226" y="370"/>
                    <a:pt x="227" y="371"/>
                    <a:pt x="226" y="372"/>
                  </a:cubicBezTo>
                  <a:cubicBezTo>
                    <a:pt x="226" y="372"/>
                    <a:pt x="225" y="372"/>
                    <a:pt x="226" y="373"/>
                  </a:cubicBezTo>
                  <a:cubicBezTo>
                    <a:pt x="226" y="373"/>
                    <a:pt x="227" y="373"/>
                    <a:pt x="227" y="373"/>
                  </a:cubicBezTo>
                  <a:cubicBezTo>
                    <a:pt x="227" y="373"/>
                    <a:pt x="226" y="374"/>
                    <a:pt x="226" y="374"/>
                  </a:cubicBezTo>
                  <a:cubicBezTo>
                    <a:pt x="225" y="373"/>
                    <a:pt x="225" y="374"/>
                    <a:pt x="224" y="375"/>
                  </a:cubicBezTo>
                  <a:cubicBezTo>
                    <a:pt x="224" y="375"/>
                    <a:pt x="224" y="375"/>
                    <a:pt x="224" y="375"/>
                  </a:cubicBezTo>
                  <a:cubicBezTo>
                    <a:pt x="222" y="375"/>
                    <a:pt x="224" y="376"/>
                    <a:pt x="223" y="377"/>
                  </a:cubicBezTo>
                  <a:cubicBezTo>
                    <a:pt x="222" y="377"/>
                    <a:pt x="222" y="376"/>
                    <a:pt x="222" y="376"/>
                  </a:cubicBezTo>
                  <a:cubicBezTo>
                    <a:pt x="222" y="376"/>
                    <a:pt x="222" y="376"/>
                    <a:pt x="222" y="376"/>
                  </a:cubicBezTo>
                  <a:cubicBezTo>
                    <a:pt x="222" y="376"/>
                    <a:pt x="222" y="375"/>
                    <a:pt x="221" y="375"/>
                  </a:cubicBezTo>
                  <a:cubicBezTo>
                    <a:pt x="221" y="375"/>
                    <a:pt x="221" y="375"/>
                    <a:pt x="220" y="374"/>
                  </a:cubicBezTo>
                  <a:cubicBezTo>
                    <a:pt x="219" y="372"/>
                    <a:pt x="221" y="370"/>
                    <a:pt x="219" y="368"/>
                  </a:cubicBezTo>
                  <a:cubicBezTo>
                    <a:pt x="219" y="366"/>
                    <a:pt x="218" y="364"/>
                    <a:pt x="218" y="362"/>
                  </a:cubicBezTo>
                  <a:cubicBezTo>
                    <a:pt x="217" y="361"/>
                    <a:pt x="217" y="360"/>
                    <a:pt x="218" y="360"/>
                  </a:cubicBezTo>
                  <a:cubicBezTo>
                    <a:pt x="218" y="359"/>
                    <a:pt x="218" y="358"/>
                    <a:pt x="217" y="357"/>
                  </a:cubicBezTo>
                  <a:cubicBezTo>
                    <a:pt x="217" y="356"/>
                    <a:pt x="217" y="356"/>
                    <a:pt x="216" y="356"/>
                  </a:cubicBezTo>
                  <a:cubicBezTo>
                    <a:pt x="216" y="357"/>
                    <a:pt x="215" y="357"/>
                    <a:pt x="215" y="356"/>
                  </a:cubicBezTo>
                  <a:cubicBezTo>
                    <a:pt x="215" y="355"/>
                    <a:pt x="216" y="354"/>
                    <a:pt x="215" y="354"/>
                  </a:cubicBezTo>
                  <a:cubicBezTo>
                    <a:pt x="215" y="352"/>
                    <a:pt x="214" y="353"/>
                    <a:pt x="214" y="353"/>
                  </a:cubicBezTo>
                  <a:cubicBezTo>
                    <a:pt x="213" y="353"/>
                    <a:pt x="213" y="352"/>
                    <a:pt x="213" y="352"/>
                  </a:cubicBezTo>
                  <a:cubicBezTo>
                    <a:pt x="212" y="351"/>
                    <a:pt x="212" y="351"/>
                    <a:pt x="211" y="351"/>
                  </a:cubicBezTo>
                  <a:cubicBezTo>
                    <a:pt x="210" y="350"/>
                    <a:pt x="210" y="350"/>
                    <a:pt x="211" y="349"/>
                  </a:cubicBezTo>
                  <a:cubicBezTo>
                    <a:pt x="210" y="348"/>
                    <a:pt x="210" y="349"/>
                    <a:pt x="209" y="349"/>
                  </a:cubicBezTo>
                  <a:cubicBezTo>
                    <a:pt x="209" y="347"/>
                    <a:pt x="207" y="347"/>
                    <a:pt x="205" y="347"/>
                  </a:cubicBezTo>
                  <a:cubicBezTo>
                    <a:pt x="204" y="346"/>
                    <a:pt x="204" y="347"/>
                    <a:pt x="204" y="348"/>
                  </a:cubicBezTo>
                  <a:cubicBezTo>
                    <a:pt x="204" y="349"/>
                    <a:pt x="205" y="350"/>
                    <a:pt x="206" y="351"/>
                  </a:cubicBezTo>
                  <a:cubicBezTo>
                    <a:pt x="207" y="351"/>
                    <a:pt x="207" y="351"/>
                    <a:pt x="207" y="351"/>
                  </a:cubicBezTo>
                  <a:cubicBezTo>
                    <a:pt x="207" y="353"/>
                    <a:pt x="208" y="353"/>
                    <a:pt x="209" y="353"/>
                  </a:cubicBezTo>
                  <a:cubicBezTo>
                    <a:pt x="209" y="353"/>
                    <a:pt x="209" y="353"/>
                    <a:pt x="209" y="353"/>
                  </a:cubicBezTo>
                  <a:cubicBezTo>
                    <a:pt x="210" y="353"/>
                    <a:pt x="210" y="354"/>
                    <a:pt x="209" y="355"/>
                  </a:cubicBezTo>
                  <a:cubicBezTo>
                    <a:pt x="209" y="354"/>
                    <a:pt x="209" y="354"/>
                    <a:pt x="208" y="354"/>
                  </a:cubicBezTo>
                  <a:cubicBezTo>
                    <a:pt x="208" y="354"/>
                    <a:pt x="208" y="353"/>
                    <a:pt x="207" y="353"/>
                  </a:cubicBezTo>
                  <a:cubicBezTo>
                    <a:pt x="207" y="354"/>
                    <a:pt x="207" y="355"/>
                    <a:pt x="208" y="355"/>
                  </a:cubicBezTo>
                  <a:cubicBezTo>
                    <a:pt x="208" y="355"/>
                    <a:pt x="209" y="356"/>
                    <a:pt x="209" y="357"/>
                  </a:cubicBezTo>
                  <a:cubicBezTo>
                    <a:pt x="209" y="357"/>
                    <a:pt x="209" y="357"/>
                    <a:pt x="210" y="357"/>
                  </a:cubicBezTo>
                  <a:cubicBezTo>
                    <a:pt x="210" y="357"/>
                    <a:pt x="210" y="357"/>
                    <a:pt x="210" y="357"/>
                  </a:cubicBezTo>
                  <a:cubicBezTo>
                    <a:pt x="210" y="359"/>
                    <a:pt x="209" y="358"/>
                    <a:pt x="208" y="359"/>
                  </a:cubicBezTo>
                  <a:cubicBezTo>
                    <a:pt x="208" y="359"/>
                    <a:pt x="208" y="359"/>
                    <a:pt x="207" y="358"/>
                  </a:cubicBezTo>
                  <a:cubicBezTo>
                    <a:pt x="207" y="358"/>
                    <a:pt x="207" y="357"/>
                    <a:pt x="205" y="358"/>
                  </a:cubicBezTo>
                  <a:cubicBezTo>
                    <a:pt x="205" y="358"/>
                    <a:pt x="205" y="358"/>
                    <a:pt x="205" y="358"/>
                  </a:cubicBezTo>
                  <a:cubicBezTo>
                    <a:pt x="205" y="358"/>
                    <a:pt x="205" y="358"/>
                    <a:pt x="205" y="358"/>
                  </a:cubicBezTo>
                  <a:cubicBezTo>
                    <a:pt x="205" y="358"/>
                    <a:pt x="205" y="358"/>
                    <a:pt x="205" y="358"/>
                  </a:cubicBezTo>
                  <a:cubicBezTo>
                    <a:pt x="205" y="357"/>
                    <a:pt x="204" y="356"/>
                    <a:pt x="204" y="357"/>
                  </a:cubicBezTo>
                  <a:cubicBezTo>
                    <a:pt x="203" y="358"/>
                    <a:pt x="202" y="359"/>
                    <a:pt x="201" y="361"/>
                  </a:cubicBezTo>
                  <a:cubicBezTo>
                    <a:pt x="201" y="361"/>
                    <a:pt x="201" y="362"/>
                    <a:pt x="200" y="362"/>
                  </a:cubicBezTo>
                  <a:cubicBezTo>
                    <a:pt x="200" y="361"/>
                    <a:pt x="200" y="361"/>
                    <a:pt x="200" y="360"/>
                  </a:cubicBezTo>
                  <a:cubicBezTo>
                    <a:pt x="200" y="360"/>
                    <a:pt x="200" y="360"/>
                    <a:pt x="200" y="359"/>
                  </a:cubicBezTo>
                  <a:cubicBezTo>
                    <a:pt x="200" y="359"/>
                    <a:pt x="199" y="360"/>
                    <a:pt x="199" y="360"/>
                  </a:cubicBezTo>
                  <a:cubicBezTo>
                    <a:pt x="198" y="361"/>
                    <a:pt x="197" y="362"/>
                    <a:pt x="196" y="362"/>
                  </a:cubicBezTo>
                  <a:cubicBezTo>
                    <a:pt x="196" y="362"/>
                    <a:pt x="195" y="362"/>
                    <a:pt x="195" y="362"/>
                  </a:cubicBezTo>
                  <a:cubicBezTo>
                    <a:pt x="195" y="362"/>
                    <a:pt x="195" y="361"/>
                    <a:pt x="196" y="361"/>
                  </a:cubicBezTo>
                  <a:cubicBezTo>
                    <a:pt x="196" y="361"/>
                    <a:pt x="196" y="361"/>
                    <a:pt x="197" y="360"/>
                  </a:cubicBezTo>
                  <a:cubicBezTo>
                    <a:pt x="198" y="360"/>
                    <a:pt x="199" y="360"/>
                    <a:pt x="199" y="358"/>
                  </a:cubicBezTo>
                  <a:cubicBezTo>
                    <a:pt x="199" y="358"/>
                    <a:pt x="199" y="357"/>
                    <a:pt x="200" y="357"/>
                  </a:cubicBezTo>
                  <a:cubicBezTo>
                    <a:pt x="201" y="356"/>
                    <a:pt x="201" y="354"/>
                    <a:pt x="199" y="353"/>
                  </a:cubicBezTo>
                  <a:cubicBezTo>
                    <a:pt x="198" y="352"/>
                    <a:pt x="197" y="352"/>
                    <a:pt x="196" y="351"/>
                  </a:cubicBezTo>
                  <a:cubicBezTo>
                    <a:pt x="195" y="349"/>
                    <a:pt x="192" y="349"/>
                    <a:pt x="190" y="347"/>
                  </a:cubicBezTo>
                  <a:cubicBezTo>
                    <a:pt x="190" y="347"/>
                    <a:pt x="190" y="347"/>
                    <a:pt x="190" y="347"/>
                  </a:cubicBezTo>
                  <a:cubicBezTo>
                    <a:pt x="188" y="346"/>
                    <a:pt x="187" y="347"/>
                    <a:pt x="186" y="348"/>
                  </a:cubicBezTo>
                  <a:cubicBezTo>
                    <a:pt x="186" y="349"/>
                    <a:pt x="186" y="351"/>
                    <a:pt x="185" y="352"/>
                  </a:cubicBezTo>
                  <a:cubicBezTo>
                    <a:pt x="185" y="352"/>
                    <a:pt x="185" y="352"/>
                    <a:pt x="185" y="352"/>
                  </a:cubicBezTo>
                  <a:cubicBezTo>
                    <a:pt x="186" y="354"/>
                    <a:pt x="186" y="354"/>
                    <a:pt x="184" y="355"/>
                  </a:cubicBezTo>
                  <a:cubicBezTo>
                    <a:pt x="184" y="355"/>
                    <a:pt x="184" y="355"/>
                    <a:pt x="184" y="354"/>
                  </a:cubicBezTo>
                  <a:cubicBezTo>
                    <a:pt x="183" y="356"/>
                    <a:pt x="182" y="354"/>
                    <a:pt x="181" y="355"/>
                  </a:cubicBezTo>
                  <a:cubicBezTo>
                    <a:pt x="180" y="356"/>
                    <a:pt x="179" y="357"/>
                    <a:pt x="178" y="357"/>
                  </a:cubicBezTo>
                  <a:cubicBezTo>
                    <a:pt x="178" y="357"/>
                    <a:pt x="178" y="358"/>
                    <a:pt x="177" y="357"/>
                  </a:cubicBezTo>
                  <a:cubicBezTo>
                    <a:pt x="177" y="357"/>
                    <a:pt x="177" y="357"/>
                    <a:pt x="177" y="357"/>
                  </a:cubicBezTo>
                  <a:cubicBezTo>
                    <a:pt x="177" y="357"/>
                    <a:pt x="177" y="356"/>
                    <a:pt x="178" y="356"/>
                  </a:cubicBezTo>
                  <a:cubicBezTo>
                    <a:pt x="178" y="355"/>
                    <a:pt x="179" y="355"/>
                    <a:pt x="180" y="354"/>
                  </a:cubicBezTo>
                  <a:cubicBezTo>
                    <a:pt x="180" y="354"/>
                    <a:pt x="180" y="354"/>
                    <a:pt x="180" y="354"/>
                  </a:cubicBezTo>
                  <a:cubicBezTo>
                    <a:pt x="180" y="352"/>
                    <a:pt x="180" y="352"/>
                    <a:pt x="181" y="351"/>
                  </a:cubicBezTo>
                  <a:cubicBezTo>
                    <a:pt x="182" y="351"/>
                    <a:pt x="182" y="351"/>
                    <a:pt x="182" y="350"/>
                  </a:cubicBezTo>
                  <a:cubicBezTo>
                    <a:pt x="182" y="349"/>
                    <a:pt x="182" y="348"/>
                    <a:pt x="182" y="347"/>
                  </a:cubicBezTo>
                  <a:cubicBezTo>
                    <a:pt x="183" y="345"/>
                    <a:pt x="182" y="343"/>
                    <a:pt x="181" y="341"/>
                  </a:cubicBezTo>
                  <a:cubicBezTo>
                    <a:pt x="181" y="340"/>
                    <a:pt x="180" y="339"/>
                    <a:pt x="179" y="339"/>
                  </a:cubicBezTo>
                  <a:cubicBezTo>
                    <a:pt x="178" y="338"/>
                    <a:pt x="177" y="339"/>
                    <a:pt x="176" y="340"/>
                  </a:cubicBezTo>
                  <a:cubicBezTo>
                    <a:pt x="173" y="342"/>
                    <a:pt x="169" y="343"/>
                    <a:pt x="165" y="346"/>
                  </a:cubicBezTo>
                  <a:cubicBezTo>
                    <a:pt x="163" y="348"/>
                    <a:pt x="159" y="348"/>
                    <a:pt x="158" y="352"/>
                  </a:cubicBezTo>
                  <a:cubicBezTo>
                    <a:pt x="158" y="352"/>
                    <a:pt x="157" y="352"/>
                    <a:pt x="157" y="352"/>
                  </a:cubicBezTo>
                  <a:cubicBezTo>
                    <a:pt x="156" y="354"/>
                    <a:pt x="154" y="355"/>
                    <a:pt x="152" y="357"/>
                  </a:cubicBezTo>
                  <a:cubicBezTo>
                    <a:pt x="152" y="358"/>
                    <a:pt x="151" y="359"/>
                    <a:pt x="151" y="360"/>
                  </a:cubicBezTo>
                  <a:cubicBezTo>
                    <a:pt x="151" y="361"/>
                    <a:pt x="152" y="362"/>
                    <a:pt x="153" y="362"/>
                  </a:cubicBezTo>
                  <a:cubicBezTo>
                    <a:pt x="154" y="361"/>
                    <a:pt x="154" y="362"/>
                    <a:pt x="154" y="363"/>
                  </a:cubicBezTo>
                  <a:cubicBezTo>
                    <a:pt x="154" y="364"/>
                    <a:pt x="154" y="364"/>
                    <a:pt x="153" y="365"/>
                  </a:cubicBezTo>
                  <a:cubicBezTo>
                    <a:pt x="152" y="365"/>
                    <a:pt x="151" y="365"/>
                    <a:pt x="151" y="367"/>
                  </a:cubicBezTo>
                  <a:cubicBezTo>
                    <a:pt x="151" y="368"/>
                    <a:pt x="150" y="368"/>
                    <a:pt x="149" y="369"/>
                  </a:cubicBezTo>
                  <a:cubicBezTo>
                    <a:pt x="148" y="371"/>
                    <a:pt x="147" y="374"/>
                    <a:pt x="148" y="377"/>
                  </a:cubicBezTo>
                  <a:cubicBezTo>
                    <a:pt x="148" y="377"/>
                    <a:pt x="149" y="378"/>
                    <a:pt x="149" y="377"/>
                  </a:cubicBezTo>
                  <a:cubicBezTo>
                    <a:pt x="150" y="376"/>
                    <a:pt x="152" y="376"/>
                    <a:pt x="152" y="377"/>
                  </a:cubicBezTo>
                  <a:cubicBezTo>
                    <a:pt x="153" y="379"/>
                    <a:pt x="154" y="378"/>
                    <a:pt x="154" y="377"/>
                  </a:cubicBezTo>
                  <a:cubicBezTo>
                    <a:pt x="155" y="376"/>
                    <a:pt x="155" y="376"/>
                    <a:pt x="156" y="376"/>
                  </a:cubicBezTo>
                  <a:cubicBezTo>
                    <a:pt x="156" y="377"/>
                    <a:pt x="156" y="377"/>
                    <a:pt x="156" y="378"/>
                  </a:cubicBezTo>
                  <a:cubicBezTo>
                    <a:pt x="157" y="378"/>
                    <a:pt x="157" y="378"/>
                    <a:pt x="157" y="378"/>
                  </a:cubicBezTo>
                  <a:cubicBezTo>
                    <a:pt x="157" y="379"/>
                    <a:pt x="157" y="379"/>
                    <a:pt x="156" y="379"/>
                  </a:cubicBezTo>
                  <a:cubicBezTo>
                    <a:pt x="156" y="379"/>
                    <a:pt x="155" y="379"/>
                    <a:pt x="155" y="379"/>
                  </a:cubicBezTo>
                  <a:cubicBezTo>
                    <a:pt x="154" y="379"/>
                    <a:pt x="153" y="380"/>
                    <a:pt x="153" y="381"/>
                  </a:cubicBezTo>
                  <a:cubicBezTo>
                    <a:pt x="153" y="382"/>
                    <a:pt x="154" y="382"/>
                    <a:pt x="155" y="382"/>
                  </a:cubicBezTo>
                  <a:cubicBezTo>
                    <a:pt x="156" y="382"/>
                    <a:pt x="157" y="382"/>
                    <a:pt x="158" y="382"/>
                  </a:cubicBezTo>
                  <a:cubicBezTo>
                    <a:pt x="159" y="382"/>
                    <a:pt x="158" y="381"/>
                    <a:pt x="159" y="381"/>
                  </a:cubicBezTo>
                  <a:cubicBezTo>
                    <a:pt x="159" y="381"/>
                    <a:pt x="159" y="381"/>
                    <a:pt x="159" y="381"/>
                  </a:cubicBezTo>
                  <a:cubicBezTo>
                    <a:pt x="159" y="381"/>
                    <a:pt x="159" y="381"/>
                    <a:pt x="159" y="381"/>
                  </a:cubicBezTo>
                  <a:cubicBezTo>
                    <a:pt x="159" y="382"/>
                    <a:pt x="160" y="382"/>
                    <a:pt x="161" y="382"/>
                  </a:cubicBezTo>
                  <a:cubicBezTo>
                    <a:pt x="162" y="381"/>
                    <a:pt x="163" y="381"/>
                    <a:pt x="165" y="380"/>
                  </a:cubicBezTo>
                  <a:cubicBezTo>
                    <a:pt x="166" y="380"/>
                    <a:pt x="168" y="380"/>
                    <a:pt x="170" y="379"/>
                  </a:cubicBezTo>
                  <a:cubicBezTo>
                    <a:pt x="170" y="378"/>
                    <a:pt x="171" y="378"/>
                    <a:pt x="171" y="379"/>
                  </a:cubicBezTo>
                  <a:cubicBezTo>
                    <a:pt x="172" y="380"/>
                    <a:pt x="173" y="380"/>
                    <a:pt x="174" y="380"/>
                  </a:cubicBezTo>
                  <a:cubicBezTo>
                    <a:pt x="173" y="381"/>
                    <a:pt x="172" y="381"/>
                    <a:pt x="171" y="380"/>
                  </a:cubicBezTo>
                  <a:cubicBezTo>
                    <a:pt x="171" y="380"/>
                    <a:pt x="170" y="380"/>
                    <a:pt x="170" y="380"/>
                  </a:cubicBezTo>
                  <a:cubicBezTo>
                    <a:pt x="169" y="381"/>
                    <a:pt x="168" y="381"/>
                    <a:pt x="168" y="381"/>
                  </a:cubicBezTo>
                  <a:cubicBezTo>
                    <a:pt x="168" y="382"/>
                    <a:pt x="169" y="382"/>
                    <a:pt x="170" y="382"/>
                  </a:cubicBezTo>
                  <a:cubicBezTo>
                    <a:pt x="170" y="382"/>
                    <a:pt x="170" y="382"/>
                    <a:pt x="170" y="382"/>
                  </a:cubicBezTo>
                  <a:cubicBezTo>
                    <a:pt x="170" y="383"/>
                    <a:pt x="169" y="383"/>
                    <a:pt x="169" y="383"/>
                  </a:cubicBezTo>
                  <a:cubicBezTo>
                    <a:pt x="167" y="382"/>
                    <a:pt x="165" y="383"/>
                    <a:pt x="164" y="384"/>
                  </a:cubicBezTo>
                  <a:cubicBezTo>
                    <a:pt x="162" y="385"/>
                    <a:pt x="161" y="386"/>
                    <a:pt x="159" y="386"/>
                  </a:cubicBezTo>
                  <a:cubicBezTo>
                    <a:pt x="157" y="387"/>
                    <a:pt x="155" y="388"/>
                    <a:pt x="153" y="389"/>
                  </a:cubicBezTo>
                  <a:cubicBezTo>
                    <a:pt x="152" y="390"/>
                    <a:pt x="152" y="390"/>
                    <a:pt x="153" y="391"/>
                  </a:cubicBezTo>
                  <a:cubicBezTo>
                    <a:pt x="153" y="392"/>
                    <a:pt x="153" y="393"/>
                    <a:pt x="154" y="393"/>
                  </a:cubicBezTo>
                  <a:cubicBezTo>
                    <a:pt x="155" y="395"/>
                    <a:pt x="156" y="395"/>
                    <a:pt x="157" y="396"/>
                  </a:cubicBezTo>
                  <a:cubicBezTo>
                    <a:pt x="157" y="396"/>
                    <a:pt x="157" y="396"/>
                    <a:pt x="157" y="396"/>
                  </a:cubicBezTo>
                  <a:cubicBezTo>
                    <a:pt x="157" y="397"/>
                    <a:pt x="157" y="398"/>
                    <a:pt x="158" y="398"/>
                  </a:cubicBezTo>
                  <a:cubicBezTo>
                    <a:pt x="159" y="398"/>
                    <a:pt x="160" y="398"/>
                    <a:pt x="161" y="398"/>
                  </a:cubicBezTo>
                  <a:cubicBezTo>
                    <a:pt x="161" y="398"/>
                    <a:pt x="161" y="398"/>
                    <a:pt x="161" y="398"/>
                  </a:cubicBezTo>
                  <a:cubicBezTo>
                    <a:pt x="163" y="398"/>
                    <a:pt x="164" y="398"/>
                    <a:pt x="165" y="398"/>
                  </a:cubicBezTo>
                  <a:cubicBezTo>
                    <a:pt x="166" y="397"/>
                    <a:pt x="167" y="397"/>
                    <a:pt x="167" y="398"/>
                  </a:cubicBezTo>
                  <a:cubicBezTo>
                    <a:pt x="168" y="399"/>
                    <a:pt x="168" y="400"/>
                    <a:pt x="169" y="399"/>
                  </a:cubicBezTo>
                  <a:cubicBezTo>
                    <a:pt x="170" y="398"/>
                    <a:pt x="171" y="399"/>
                    <a:pt x="171" y="398"/>
                  </a:cubicBezTo>
                  <a:cubicBezTo>
                    <a:pt x="171" y="398"/>
                    <a:pt x="171" y="398"/>
                    <a:pt x="171" y="398"/>
                  </a:cubicBezTo>
                  <a:cubicBezTo>
                    <a:pt x="172" y="398"/>
                    <a:pt x="173" y="398"/>
                    <a:pt x="174" y="398"/>
                  </a:cubicBezTo>
                  <a:cubicBezTo>
                    <a:pt x="175" y="398"/>
                    <a:pt x="177" y="398"/>
                    <a:pt x="178" y="398"/>
                  </a:cubicBezTo>
                  <a:cubicBezTo>
                    <a:pt x="179" y="397"/>
                    <a:pt x="179" y="397"/>
                    <a:pt x="180" y="397"/>
                  </a:cubicBezTo>
                  <a:cubicBezTo>
                    <a:pt x="182" y="396"/>
                    <a:pt x="183" y="395"/>
                    <a:pt x="184" y="397"/>
                  </a:cubicBezTo>
                  <a:cubicBezTo>
                    <a:pt x="186" y="397"/>
                    <a:pt x="187" y="397"/>
                    <a:pt x="188" y="399"/>
                  </a:cubicBezTo>
                  <a:cubicBezTo>
                    <a:pt x="189" y="399"/>
                    <a:pt x="189" y="399"/>
                    <a:pt x="190" y="399"/>
                  </a:cubicBezTo>
                  <a:cubicBezTo>
                    <a:pt x="190" y="399"/>
                    <a:pt x="191" y="399"/>
                    <a:pt x="191" y="400"/>
                  </a:cubicBezTo>
                  <a:cubicBezTo>
                    <a:pt x="193" y="400"/>
                    <a:pt x="195" y="400"/>
                    <a:pt x="195" y="402"/>
                  </a:cubicBezTo>
                  <a:cubicBezTo>
                    <a:pt x="195" y="403"/>
                    <a:pt x="196" y="403"/>
                    <a:pt x="196" y="403"/>
                  </a:cubicBezTo>
                  <a:cubicBezTo>
                    <a:pt x="197" y="403"/>
                    <a:pt x="198" y="403"/>
                    <a:pt x="198" y="403"/>
                  </a:cubicBezTo>
                  <a:cubicBezTo>
                    <a:pt x="199" y="404"/>
                    <a:pt x="198" y="404"/>
                    <a:pt x="198" y="404"/>
                  </a:cubicBezTo>
                  <a:cubicBezTo>
                    <a:pt x="198" y="404"/>
                    <a:pt x="197" y="404"/>
                    <a:pt x="198" y="404"/>
                  </a:cubicBezTo>
                  <a:cubicBezTo>
                    <a:pt x="198" y="404"/>
                    <a:pt x="198" y="404"/>
                    <a:pt x="198" y="404"/>
                  </a:cubicBezTo>
                  <a:cubicBezTo>
                    <a:pt x="198" y="404"/>
                    <a:pt x="198" y="404"/>
                    <a:pt x="198" y="404"/>
                  </a:cubicBezTo>
                  <a:cubicBezTo>
                    <a:pt x="197" y="405"/>
                    <a:pt x="196" y="404"/>
                    <a:pt x="195" y="405"/>
                  </a:cubicBezTo>
                  <a:cubicBezTo>
                    <a:pt x="195" y="405"/>
                    <a:pt x="195" y="405"/>
                    <a:pt x="195" y="405"/>
                  </a:cubicBezTo>
                  <a:cubicBezTo>
                    <a:pt x="194" y="405"/>
                    <a:pt x="194" y="405"/>
                    <a:pt x="193" y="406"/>
                  </a:cubicBezTo>
                  <a:cubicBezTo>
                    <a:pt x="193" y="406"/>
                    <a:pt x="193" y="406"/>
                    <a:pt x="193" y="406"/>
                  </a:cubicBezTo>
                  <a:cubicBezTo>
                    <a:pt x="193" y="406"/>
                    <a:pt x="193" y="406"/>
                    <a:pt x="193" y="406"/>
                  </a:cubicBezTo>
                  <a:cubicBezTo>
                    <a:pt x="193" y="406"/>
                    <a:pt x="193" y="406"/>
                    <a:pt x="193" y="406"/>
                  </a:cubicBezTo>
                  <a:cubicBezTo>
                    <a:pt x="193" y="406"/>
                    <a:pt x="193" y="406"/>
                    <a:pt x="192" y="406"/>
                  </a:cubicBezTo>
                  <a:cubicBezTo>
                    <a:pt x="191" y="406"/>
                    <a:pt x="190" y="406"/>
                    <a:pt x="189" y="405"/>
                  </a:cubicBezTo>
                  <a:cubicBezTo>
                    <a:pt x="187" y="405"/>
                    <a:pt x="186" y="405"/>
                    <a:pt x="184" y="405"/>
                  </a:cubicBezTo>
                  <a:cubicBezTo>
                    <a:pt x="183" y="405"/>
                    <a:pt x="182" y="405"/>
                    <a:pt x="181" y="404"/>
                  </a:cubicBezTo>
                  <a:cubicBezTo>
                    <a:pt x="180" y="404"/>
                    <a:pt x="179" y="404"/>
                    <a:pt x="178" y="404"/>
                  </a:cubicBezTo>
                  <a:cubicBezTo>
                    <a:pt x="175" y="405"/>
                    <a:pt x="173" y="405"/>
                    <a:pt x="170" y="406"/>
                  </a:cubicBezTo>
                  <a:cubicBezTo>
                    <a:pt x="167" y="406"/>
                    <a:pt x="163" y="407"/>
                    <a:pt x="160" y="409"/>
                  </a:cubicBezTo>
                  <a:cubicBezTo>
                    <a:pt x="159" y="409"/>
                    <a:pt x="159" y="410"/>
                    <a:pt x="159" y="411"/>
                  </a:cubicBezTo>
                  <a:cubicBezTo>
                    <a:pt x="160" y="412"/>
                    <a:pt x="160" y="413"/>
                    <a:pt x="160" y="414"/>
                  </a:cubicBezTo>
                  <a:cubicBezTo>
                    <a:pt x="160" y="415"/>
                    <a:pt x="161" y="415"/>
                    <a:pt x="161" y="416"/>
                  </a:cubicBezTo>
                  <a:cubicBezTo>
                    <a:pt x="162" y="416"/>
                    <a:pt x="163" y="417"/>
                    <a:pt x="163" y="418"/>
                  </a:cubicBezTo>
                  <a:cubicBezTo>
                    <a:pt x="163" y="418"/>
                    <a:pt x="163" y="419"/>
                    <a:pt x="163" y="419"/>
                  </a:cubicBezTo>
                  <a:cubicBezTo>
                    <a:pt x="165" y="419"/>
                    <a:pt x="165" y="419"/>
                    <a:pt x="165" y="420"/>
                  </a:cubicBezTo>
                  <a:cubicBezTo>
                    <a:pt x="164" y="421"/>
                    <a:pt x="164" y="421"/>
                    <a:pt x="165" y="421"/>
                  </a:cubicBezTo>
                  <a:cubicBezTo>
                    <a:pt x="166" y="422"/>
                    <a:pt x="167" y="423"/>
                    <a:pt x="169" y="424"/>
                  </a:cubicBezTo>
                  <a:cubicBezTo>
                    <a:pt x="172" y="425"/>
                    <a:pt x="175" y="424"/>
                    <a:pt x="178" y="424"/>
                  </a:cubicBezTo>
                  <a:cubicBezTo>
                    <a:pt x="180" y="424"/>
                    <a:pt x="182" y="425"/>
                    <a:pt x="184" y="425"/>
                  </a:cubicBezTo>
                  <a:cubicBezTo>
                    <a:pt x="184" y="425"/>
                    <a:pt x="184" y="425"/>
                    <a:pt x="184" y="426"/>
                  </a:cubicBezTo>
                  <a:cubicBezTo>
                    <a:pt x="184" y="427"/>
                    <a:pt x="185" y="429"/>
                    <a:pt x="185" y="430"/>
                  </a:cubicBezTo>
                  <a:cubicBezTo>
                    <a:pt x="184" y="432"/>
                    <a:pt x="185" y="436"/>
                    <a:pt x="187" y="437"/>
                  </a:cubicBezTo>
                  <a:cubicBezTo>
                    <a:pt x="187" y="438"/>
                    <a:pt x="188" y="438"/>
                    <a:pt x="188" y="438"/>
                  </a:cubicBezTo>
                  <a:cubicBezTo>
                    <a:pt x="188" y="439"/>
                    <a:pt x="187" y="438"/>
                    <a:pt x="187" y="439"/>
                  </a:cubicBezTo>
                  <a:cubicBezTo>
                    <a:pt x="187" y="439"/>
                    <a:pt x="188" y="439"/>
                    <a:pt x="188" y="439"/>
                  </a:cubicBezTo>
                  <a:cubicBezTo>
                    <a:pt x="188" y="439"/>
                    <a:pt x="188" y="439"/>
                    <a:pt x="188" y="439"/>
                  </a:cubicBezTo>
                  <a:cubicBezTo>
                    <a:pt x="189" y="439"/>
                    <a:pt x="190" y="439"/>
                    <a:pt x="191" y="438"/>
                  </a:cubicBezTo>
                  <a:cubicBezTo>
                    <a:pt x="191" y="438"/>
                    <a:pt x="191" y="438"/>
                    <a:pt x="191" y="438"/>
                  </a:cubicBezTo>
                  <a:cubicBezTo>
                    <a:pt x="194" y="438"/>
                    <a:pt x="197" y="437"/>
                    <a:pt x="200" y="438"/>
                  </a:cubicBezTo>
                  <a:cubicBezTo>
                    <a:pt x="200" y="437"/>
                    <a:pt x="199" y="437"/>
                    <a:pt x="199" y="437"/>
                  </a:cubicBezTo>
                  <a:cubicBezTo>
                    <a:pt x="200" y="437"/>
                    <a:pt x="200" y="437"/>
                    <a:pt x="201" y="437"/>
                  </a:cubicBezTo>
                  <a:cubicBezTo>
                    <a:pt x="201" y="436"/>
                    <a:pt x="201" y="437"/>
                    <a:pt x="202" y="437"/>
                  </a:cubicBezTo>
                  <a:cubicBezTo>
                    <a:pt x="202" y="437"/>
                    <a:pt x="202" y="437"/>
                    <a:pt x="202" y="437"/>
                  </a:cubicBezTo>
                  <a:cubicBezTo>
                    <a:pt x="202" y="437"/>
                    <a:pt x="202" y="437"/>
                    <a:pt x="202" y="437"/>
                  </a:cubicBezTo>
                  <a:cubicBezTo>
                    <a:pt x="201" y="437"/>
                    <a:pt x="201" y="438"/>
                    <a:pt x="202" y="438"/>
                  </a:cubicBezTo>
                  <a:cubicBezTo>
                    <a:pt x="202" y="438"/>
                    <a:pt x="202" y="438"/>
                    <a:pt x="202" y="438"/>
                  </a:cubicBezTo>
                  <a:cubicBezTo>
                    <a:pt x="202" y="438"/>
                    <a:pt x="202" y="438"/>
                    <a:pt x="202" y="438"/>
                  </a:cubicBezTo>
                  <a:cubicBezTo>
                    <a:pt x="201" y="439"/>
                    <a:pt x="201" y="439"/>
                    <a:pt x="202" y="439"/>
                  </a:cubicBezTo>
                  <a:cubicBezTo>
                    <a:pt x="204" y="439"/>
                    <a:pt x="205" y="438"/>
                    <a:pt x="205" y="437"/>
                  </a:cubicBezTo>
                  <a:cubicBezTo>
                    <a:pt x="206" y="437"/>
                    <a:pt x="206" y="437"/>
                    <a:pt x="206" y="437"/>
                  </a:cubicBezTo>
                  <a:cubicBezTo>
                    <a:pt x="207" y="437"/>
                    <a:pt x="208" y="436"/>
                    <a:pt x="209" y="436"/>
                  </a:cubicBezTo>
                  <a:cubicBezTo>
                    <a:pt x="211" y="436"/>
                    <a:pt x="213" y="435"/>
                    <a:pt x="215" y="434"/>
                  </a:cubicBezTo>
                  <a:cubicBezTo>
                    <a:pt x="216" y="434"/>
                    <a:pt x="218" y="433"/>
                    <a:pt x="218" y="431"/>
                  </a:cubicBezTo>
                  <a:cubicBezTo>
                    <a:pt x="219" y="430"/>
                    <a:pt x="219" y="430"/>
                    <a:pt x="220" y="430"/>
                  </a:cubicBezTo>
                  <a:cubicBezTo>
                    <a:pt x="220" y="430"/>
                    <a:pt x="221" y="430"/>
                    <a:pt x="222" y="430"/>
                  </a:cubicBezTo>
                  <a:cubicBezTo>
                    <a:pt x="223" y="430"/>
                    <a:pt x="225" y="430"/>
                    <a:pt x="226" y="429"/>
                  </a:cubicBezTo>
                  <a:cubicBezTo>
                    <a:pt x="227" y="427"/>
                    <a:pt x="229" y="426"/>
                    <a:pt x="229" y="423"/>
                  </a:cubicBezTo>
                  <a:cubicBezTo>
                    <a:pt x="229" y="423"/>
                    <a:pt x="229" y="422"/>
                    <a:pt x="229" y="422"/>
                  </a:cubicBezTo>
                  <a:cubicBezTo>
                    <a:pt x="230" y="422"/>
                    <a:pt x="230" y="421"/>
                    <a:pt x="230" y="421"/>
                  </a:cubicBezTo>
                  <a:cubicBezTo>
                    <a:pt x="231" y="420"/>
                    <a:pt x="231" y="420"/>
                    <a:pt x="232" y="420"/>
                  </a:cubicBezTo>
                  <a:cubicBezTo>
                    <a:pt x="233" y="421"/>
                    <a:pt x="234" y="423"/>
                    <a:pt x="233" y="424"/>
                  </a:cubicBezTo>
                  <a:cubicBezTo>
                    <a:pt x="233" y="425"/>
                    <a:pt x="233" y="425"/>
                    <a:pt x="233" y="426"/>
                  </a:cubicBezTo>
                  <a:cubicBezTo>
                    <a:pt x="234" y="427"/>
                    <a:pt x="235" y="426"/>
                    <a:pt x="236" y="426"/>
                  </a:cubicBezTo>
                  <a:cubicBezTo>
                    <a:pt x="236" y="426"/>
                    <a:pt x="236" y="426"/>
                    <a:pt x="236" y="426"/>
                  </a:cubicBezTo>
                  <a:cubicBezTo>
                    <a:pt x="236" y="426"/>
                    <a:pt x="236" y="426"/>
                    <a:pt x="236" y="426"/>
                  </a:cubicBezTo>
                  <a:cubicBezTo>
                    <a:pt x="237" y="426"/>
                    <a:pt x="237" y="426"/>
                    <a:pt x="238" y="426"/>
                  </a:cubicBezTo>
                  <a:cubicBezTo>
                    <a:pt x="238" y="426"/>
                    <a:pt x="238" y="426"/>
                    <a:pt x="238" y="426"/>
                  </a:cubicBezTo>
                  <a:cubicBezTo>
                    <a:pt x="238" y="426"/>
                    <a:pt x="238" y="426"/>
                    <a:pt x="238" y="426"/>
                  </a:cubicBezTo>
                  <a:cubicBezTo>
                    <a:pt x="239" y="427"/>
                    <a:pt x="240" y="428"/>
                    <a:pt x="241" y="428"/>
                  </a:cubicBezTo>
                  <a:cubicBezTo>
                    <a:pt x="242" y="428"/>
                    <a:pt x="242" y="428"/>
                    <a:pt x="242" y="428"/>
                  </a:cubicBezTo>
                  <a:cubicBezTo>
                    <a:pt x="242" y="428"/>
                    <a:pt x="242" y="429"/>
                    <a:pt x="242" y="429"/>
                  </a:cubicBezTo>
                  <a:cubicBezTo>
                    <a:pt x="242" y="429"/>
                    <a:pt x="241" y="429"/>
                    <a:pt x="241" y="429"/>
                  </a:cubicBezTo>
                  <a:cubicBezTo>
                    <a:pt x="241" y="430"/>
                    <a:pt x="241" y="430"/>
                    <a:pt x="241" y="431"/>
                  </a:cubicBezTo>
                  <a:cubicBezTo>
                    <a:pt x="241" y="431"/>
                    <a:pt x="241" y="431"/>
                    <a:pt x="242" y="431"/>
                  </a:cubicBezTo>
                  <a:cubicBezTo>
                    <a:pt x="242" y="431"/>
                    <a:pt x="242" y="432"/>
                    <a:pt x="243" y="432"/>
                  </a:cubicBezTo>
                  <a:cubicBezTo>
                    <a:pt x="244" y="432"/>
                    <a:pt x="245" y="432"/>
                    <a:pt x="246" y="431"/>
                  </a:cubicBezTo>
                  <a:cubicBezTo>
                    <a:pt x="246" y="430"/>
                    <a:pt x="247" y="431"/>
                    <a:pt x="247" y="430"/>
                  </a:cubicBezTo>
                  <a:cubicBezTo>
                    <a:pt x="247" y="432"/>
                    <a:pt x="248" y="431"/>
                    <a:pt x="249" y="432"/>
                  </a:cubicBezTo>
                  <a:cubicBezTo>
                    <a:pt x="251" y="433"/>
                    <a:pt x="252" y="433"/>
                    <a:pt x="254" y="432"/>
                  </a:cubicBezTo>
                  <a:cubicBezTo>
                    <a:pt x="254" y="432"/>
                    <a:pt x="254" y="432"/>
                    <a:pt x="254" y="432"/>
                  </a:cubicBezTo>
                  <a:cubicBezTo>
                    <a:pt x="255" y="433"/>
                    <a:pt x="255" y="433"/>
                    <a:pt x="255" y="433"/>
                  </a:cubicBezTo>
                  <a:cubicBezTo>
                    <a:pt x="256" y="433"/>
                    <a:pt x="257" y="432"/>
                    <a:pt x="257" y="432"/>
                  </a:cubicBezTo>
                  <a:cubicBezTo>
                    <a:pt x="257" y="431"/>
                    <a:pt x="259" y="432"/>
                    <a:pt x="259" y="431"/>
                  </a:cubicBezTo>
                  <a:cubicBezTo>
                    <a:pt x="259" y="430"/>
                    <a:pt x="260" y="430"/>
                    <a:pt x="260" y="430"/>
                  </a:cubicBezTo>
                  <a:cubicBezTo>
                    <a:pt x="261" y="430"/>
                    <a:pt x="262" y="429"/>
                    <a:pt x="263" y="429"/>
                  </a:cubicBezTo>
                  <a:cubicBezTo>
                    <a:pt x="263" y="430"/>
                    <a:pt x="263" y="429"/>
                    <a:pt x="263" y="429"/>
                  </a:cubicBezTo>
                  <a:cubicBezTo>
                    <a:pt x="263" y="428"/>
                    <a:pt x="263" y="428"/>
                    <a:pt x="263" y="428"/>
                  </a:cubicBezTo>
                  <a:cubicBezTo>
                    <a:pt x="264" y="426"/>
                    <a:pt x="263" y="425"/>
                    <a:pt x="262" y="424"/>
                  </a:cubicBezTo>
                  <a:cubicBezTo>
                    <a:pt x="262" y="424"/>
                    <a:pt x="262" y="423"/>
                    <a:pt x="261" y="423"/>
                  </a:cubicBezTo>
                  <a:cubicBezTo>
                    <a:pt x="261" y="423"/>
                    <a:pt x="261" y="423"/>
                    <a:pt x="261" y="423"/>
                  </a:cubicBezTo>
                  <a:cubicBezTo>
                    <a:pt x="261" y="423"/>
                    <a:pt x="261" y="423"/>
                    <a:pt x="261" y="423"/>
                  </a:cubicBezTo>
                  <a:cubicBezTo>
                    <a:pt x="260" y="423"/>
                    <a:pt x="261" y="423"/>
                    <a:pt x="262" y="422"/>
                  </a:cubicBezTo>
                  <a:cubicBezTo>
                    <a:pt x="262" y="422"/>
                    <a:pt x="262" y="422"/>
                    <a:pt x="262" y="421"/>
                  </a:cubicBezTo>
                  <a:cubicBezTo>
                    <a:pt x="262" y="420"/>
                    <a:pt x="261" y="420"/>
                    <a:pt x="260" y="420"/>
                  </a:cubicBezTo>
                  <a:cubicBezTo>
                    <a:pt x="260" y="420"/>
                    <a:pt x="259" y="420"/>
                    <a:pt x="259" y="420"/>
                  </a:cubicBezTo>
                  <a:cubicBezTo>
                    <a:pt x="259" y="421"/>
                    <a:pt x="258" y="421"/>
                    <a:pt x="257" y="422"/>
                  </a:cubicBezTo>
                  <a:cubicBezTo>
                    <a:pt x="257" y="422"/>
                    <a:pt x="256" y="422"/>
                    <a:pt x="256" y="423"/>
                  </a:cubicBezTo>
                  <a:cubicBezTo>
                    <a:pt x="255" y="424"/>
                    <a:pt x="255" y="426"/>
                    <a:pt x="254" y="426"/>
                  </a:cubicBezTo>
                  <a:cubicBezTo>
                    <a:pt x="254" y="426"/>
                    <a:pt x="254" y="426"/>
                    <a:pt x="254" y="425"/>
                  </a:cubicBezTo>
                  <a:cubicBezTo>
                    <a:pt x="255" y="424"/>
                    <a:pt x="255" y="422"/>
                    <a:pt x="255" y="421"/>
                  </a:cubicBezTo>
                  <a:cubicBezTo>
                    <a:pt x="255" y="420"/>
                    <a:pt x="254" y="420"/>
                    <a:pt x="254" y="419"/>
                  </a:cubicBezTo>
                  <a:cubicBezTo>
                    <a:pt x="254" y="419"/>
                    <a:pt x="254" y="419"/>
                    <a:pt x="254" y="419"/>
                  </a:cubicBezTo>
                  <a:cubicBezTo>
                    <a:pt x="253" y="418"/>
                    <a:pt x="253" y="418"/>
                    <a:pt x="252" y="418"/>
                  </a:cubicBezTo>
                  <a:cubicBezTo>
                    <a:pt x="252" y="418"/>
                    <a:pt x="252" y="418"/>
                    <a:pt x="252" y="418"/>
                  </a:cubicBezTo>
                  <a:cubicBezTo>
                    <a:pt x="252" y="417"/>
                    <a:pt x="252" y="416"/>
                    <a:pt x="252" y="416"/>
                  </a:cubicBezTo>
                  <a:cubicBezTo>
                    <a:pt x="253" y="416"/>
                    <a:pt x="253" y="416"/>
                    <a:pt x="254" y="417"/>
                  </a:cubicBezTo>
                  <a:cubicBezTo>
                    <a:pt x="254" y="418"/>
                    <a:pt x="255" y="418"/>
                    <a:pt x="256" y="419"/>
                  </a:cubicBezTo>
                  <a:cubicBezTo>
                    <a:pt x="256" y="419"/>
                    <a:pt x="258" y="419"/>
                    <a:pt x="258" y="419"/>
                  </a:cubicBezTo>
                  <a:cubicBezTo>
                    <a:pt x="259" y="418"/>
                    <a:pt x="259" y="417"/>
                    <a:pt x="258" y="417"/>
                  </a:cubicBezTo>
                  <a:cubicBezTo>
                    <a:pt x="257" y="415"/>
                    <a:pt x="258" y="415"/>
                    <a:pt x="259" y="414"/>
                  </a:cubicBezTo>
                  <a:cubicBezTo>
                    <a:pt x="259" y="414"/>
                    <a:pt x="259" y="414"/>
                    <a:pt x="259" y="414"/>
                  </a:cubicBezTo>
                  <a:cubicBezTo>
                    <a:pt x="260" y="414"/>
                    <a:pt x="259" y="415"/>
                    <a:pt x="260" y="415"/>
                  </a:cubicBezTo>
                  <a:cubicBezTo>
                    <a:pt x="260" y="414"/>
                    <a:pt x="260" y="414"/>
                    <a:pt x="260" y="413"/>
                  </a:cubicBezTo>
                  <a:cubicBezTo>
                    <a:pt x="260" y="413"/>
                    <a:pt x="260" y="412"/>
                    <a:pt x="261" y="412"/>
                  </a:cubicBezTo>
                  <a:cubicBezTo>
                    <a:pt x="261" y="413"/>
                    <a:pt x="262" y="414"/>
                    <a:pt x="264" y="416"/>
                  </a:cubicBezTo>
                  <a:cubicBezTo>
                    <a:pt x="264" y="416"/>
                    <a:pt x="264" y="417"/>
                    <a:pt x="264" y="417"/>
                  </a:cubicBezTo>
                  <a:cubicBezTo>
                    <a:pt x="265" y="417"/>
                    <a:pt x="264" y="416"/>
                    <a:pt x="264" y="416"/>
                  </a:cubicBezTo>
                  <a:cubicBezTo>
                    <a:pt x="264" y="416"/>
                    <a:pt x="264" y="416"/>
                    <a:pt x="264" y="416"/>
                  </a:cubicBezTo>
                  <a:cubicBezTo>
                    <a:pt x="264" y="416"/>
                    <a:pt x="264" y="416"/>
                    <a:pt x="264" y="416"/>
                  </a:cubicBezTo>
                  <a:cubicBezTo>
                    <a:pt x="265" y="415"/>
                    <a:pt x="265" y="413"/>
                    <a:pt x="266" y="412"/>
                  </a:cubicBezTo>
                  <a:cubicBezTo>
                    <a:pt x="265" y="414"/>
                    <a:pt x="266" y="415"/>
                    <a:pt x="266" y="416"/>
                  </a:cubicBezTo>
                  <a:cubicBezTo>
                    <a:pt x="267" y="417"/>
                    <a:pt x="269" y="417"/>
                    <a:pt x="269" y="416"/>
                  </a:cubicBezTo>
                  <a:cubicBezTo>
                    <a:pt x="269" y="414"/>
                    <a:pt x="270" y="412"/>
                    <a:pt x="269" y="409"/>
                  </a:cubicBezTo>
                  <a:cubicBezTo>
                    <a:pt x="269" y="409"/>
                    <a:pt x="268" y="408"/>
                    <a:pt x="269" y="407"/>
                  </a:cubicBezTo>
                  <a:close/>
                  <a:moveTo>
                    <a:pt x="229" y="334"/>
                  </a:moveTo>
                  <a:cubicBezTo>
                    <a:pt x="230" y="334"/>
                    <a:pt x="230" y="333"/>
                    <a:pt x="231" y="332"/>
                  </a:cubicBezTo>
                  <a:cubicBezTo>
                    <a:pt x="231" y="330"/>
                    <a:pt x="232" y="330"/>
                    <a:pt x="234" y="330"/>
                  </a:cubicBezTo>
                  <a:cubicBezTo>
                    <a:pt x="235" y="330"/>
                    <a:pt x="237" y="330"/>
                    <a:pt x="238" y="329"/>
                  </a:cubicBezTo>
                  <a:cubicBezTo>
                    <a:pt x="239" y="329"/>
                    <a:pt x="240" y="329"/>
                    <a:pt x="241" y="330"/>
                  </a:cubicBezTo>
                  <a:cubicBezTo>
                    <a:pt x="242" y="331"/>
                    <a:pt x="243" y="332"/>
                    <a:pt x="244" y="333"/>
                  </a:cubicBezTo>
                  <a:cubicBezTo>
                    <a:pt x="245" y="333"/>
                    <a:pt x="245" y="334"/>
                    <a:pt x="245" y="335"/>
                  </a:cubicBezTo>
                  <a:cubicBezTo>
                    <a:pt x="245" y="338"/>
                    <a:pt x="245" y="341"/>
                    <a:pt x="243" y="344"/>
                  </a:cubicBezTo>
                  <a:cubicBezTo>
                    <a:pt x="242" y="346"/>
                    <a:pt x="242" y="347"/>
                    <a:pt x="240" y="348"/>
                  </a:cubicBezTo>
                  <a:cubicBezTo>
                    <a:pt x="240" y="348"/>
                    <a:pt x="240" y="349"/>
                    <a:pt x="240" y="349"/>
                  </a:cubicBezTo>
                  <a:cubicBezTo>
                    <a:pt x="240" y="349"/>
                    <a:pt x="241" y="349"/>
                    <a:pt x="240" y="350"/>
                  </a:cubicBezTo>
                  <a:cubicBezTo>
                    <a:pt x="239" y="350"/>
                    <a:pt x="239" y="349"/>
                    <a:pt x="239" y="349"/>
                  </a:cubicBezTo>
                  <a:cubicBezTo>
                    <a:pt x="237" y="347"/>
                    <a:pt x="236" y="345"/>
                    <a:pt x="235" y="343"/>
                  </a:cubicBezTo>
                  <a:cubicBezTo>
                    <a:pt x="234" y="341"/>
                    <a:pt x="234" y="340"/>
                    <a:pt x="232" y="339"/>
                  </a:cubicBezTo>
                  <a:cubicBezTo>
                    <a:pt x="232" y="338"/>
                    <a:pt x="231" y="337"/>
                    <a:pt x="230" y="336"/>
                  </a:cubicBezTo>
                  <a:cubicBezTo>
                    <a:pt x="228" y="336"/>
                    <a:pt x="228" y="335"/>
                    <a:pt x="229" y="334"/>
                  </a:cubicBezTo>
                  <a:close/>
                  <a:moveTo>
                    <a:pt x="279" y="326"/>
                  </a:moveTo>
                  <a:cubicBezTo>
                    <a:pt x="279" y="325"/>
                    <a:pt x="279" y="325"/>
                    <a:pt x="280" y="325"/>
                  </a:cubicBezTo>
                  <a:cubicBezTo>
                    <a:pt x="281" y="325"/>
                    <a:pt x="282" y="324"/>
                    <a:pt x="283" y="323"/>
                  </a:cubicBezTo>
                  <a:cubicBezTo>
                    <a:pt x="284" y="322"/>
                    <a:pt x="285" y="322"/>
                    <a:pt x="286" y="322"/>
                  </a:cubicBezTo>
                  <a:cubicBezTo>
                    <a:pt x="287" y="321"/>
                    <a:pt x="288" y="321"/>
                    <a:pt x="289" y="320"/>
                  </a:cubicBezTo>
                  <a:cubicBezTo>
                    <a:pt x="290" y="320"/>
                    <a:pt x="291" y="321"/>
                    <a:pt x="291" y="322"/>
                  </a:cubicBezTo>
                  <a:cubicBezTo>
                    <a:pt x="291" y="323"/>
                    <a:pt x="287" y="327"/>
                    <a:pt x="285" y="327"/>
                  </a:cubicBezTo>
                  <a:cubicBezTo>
                    <a:pt x="283" y="327"/>
                    <a:pt x="282" y="327"/>
                    <a:pt x="280" y="327"/>
                  </a:cubicBezTo>
                  <a:cubicBezTo>
                    <a:pt x="279" y="327"/>
                    <a:pt x="279" y="326"/>
                    <a:pt x="279" y="326"/>
                  </a:cubicBezTo>
                  <a:close/>
                  <a:moveTo>
                    <a:pt x="296" y="343"/>
                  </a:moveTo>
                  <a:cubicBezTo>
                    <a:pt x="297" y="342"/>
                    <a:pt x="297" y="343"/>
                    <a:pt x="298" y="344"/>
                  </a:cubicBezTo>
                  <a:cubicBezTo>
                    <a:pt x="299" y="346"/>
                    <a:pt x="298" y="348"/>
                    <a:pt x="296" y="348"/>
                  </a:cubicBezTo>
                  <a:cubicBezTo>
                    <a:pt x="296" y="349"/>
                    <a:pt x="295" y="348"/>
                    <a:pt x="295" y="348"/>
                  </a:cubicBezTo>
                  <a:cubicBezTo>
                    <a:pt x="295" y="347"/>
                    <a:pt x="295" y="346"/>
                    <a:pt x="295" y="346"/>
                  </a:cubicBezTo>
                  <a:cubicBezTo>
                    <a:pt x="295" y="345"/>
                    <a:pt x="295" y="345"/>
                    <a:pt x="295" y="345"/>
                  </a:cubicBezTo>
                  <a:cubicBezTo>
                    <a:pt x="295" y="344"/>
                    <a:pt x="295" y="343"/>
                    <a:pt x="296" y="343"/>
                  </a:cubicBezTo>
                  <a:close/>
                  <a:moveTo>
                    <a:pt x="274" y="399"/>
                  </a:moveTo>
                  <a:cubicBezTo>
                    <a:pt x="273" y="399"/>
                    <a:pt x="273" y="399"/>
                    <a:pt x="273" y="401"/>
                  </a:cubicBezTo>
                  <a:cubicBezTo>
                    <a:pt x="271" y="400"/>
                    <a:pt x="271" y="400"/>
                    <a:pt x="271" y="398"/>
                  </a:cubicBezTo>
                  <a:cubicBezTo>
                    <a:pt x="271" y="397"/>
                    <a:pt x="272" y="397"/>
                    <a:pt x="272" y="397"/>
                  </a:cubicBezTo>
                  <a:cubicBezTo>
                    <a:pt x="273" y="398"/>
                    <a:pt x="273" y="398"/>
                    <a:pt x="274" y="399"/>
                  </a:cubicBezTo>
                  <a:close/>
                  <a:moveTo>
                    <a:pt x="268" y="419"/>
                  </a:moveTo>
                  <a:cubicBezTo>
                    <a:pt x="268" y="420"/>
                    <a:pt x="269" y="420"/>
                    <a:pt x="269" y="421"/>
                  </a:cubicBezTo>
                  <a:cubicBezTo>
                    <a:pt x="268" y="421"/>
                    <a:pt x="268" y="421"/>
                    <a:pt x="268" y="421"/>
                  </a:cubicBezTo>
                  <a:cubicBezTo>
                    <a:pt x="268" y="422"/>
                    <a:pt x="267" y="422"/>
                    <a:pt x="267" y="422"/>
                  </a:cubicBezTo>
                  <a:cubicBezTo>
                    <a:pt x="266" y="422"/>
                    <a:pt x="267" y="422"/>
                    <a:pt x="267" y="421"/>
                  </a:cubicBezTo>
                  <a:cubicBezTo>
                    <a:pt x="266" y="421"/>
                    <a:pt x="266" y="420"/>
                    <a:pt x="266" y="420"/>
                  </a:cubicBezTo>
                  <a:cubicBezTo>
                    <a:pt x="266" y="419"/>
                    <a:pt x="266" y="418"/>
                    <a:pt x="267" y="418"/>
                  </a:cubicBezTo>
                  <a:cubicBezTo>
                    <a:pt x="267" y="418"/>
                    <a:pt x="268" y="419"/>
                    <a:pt x="268" y="419"/>
                  </a:cubicBezTo>
                  <a:close/>
                  <a:moveTo>
                    <a:pt x="297" y="350"/>
                  </a:moveTo>
                  <a:cubicBezTo>
                    <a:pt x="297" y="351"/>
                    <a:pt x="298" y="351"/>
                    <a:pt x="298" y="352"/>
                  </a:cubicBezTo>
                  <a:cubicBezTo>
                    <a:pt x="298" y="352"/>
                    <a:pt x="298" y="352"/>
                    <a:pt x="297" y="353"/>
                  </a:cubicBezTo>
                  <a:cubicBezTo>
                    <a:pt x="297" y="353"/>
                    <a:pt x="296" y="353"/>
                    <a:pt x="296" y="352"/>
                  </a:cubicBezTo>
                  <a:cubicBezTo>
                    <a:pt x="295" y="352"/>
                    <a:pt x="296" y="352"/>
                    <a:pt x="296" y="351"/>
                  </a:cubicBezTo>
                  <a:cubicBezTo>
                    <a:pt x="296" y="351"/>
                    <a:pt x="296" y="351"/>
                    <a:pt x="296" y="350"/>
                  </a:cubicBezTo>
                  <a:cubicBezTo>
                    <a:pt x="296" y="350"/>
                    <a:pt x="297" y="349"/>
                    <a:pt x="297" y="349"/>
                  </a:cubicBezTo>
                  <a:cubicBezTo>
                    <a:pt x="298" y="349"/>
                    <a:pt x="297" y="350"/>
                    <a:pt x="297" y="350"/>
                  </a:cubicBezTo>
                  <a:close/>
                  <a:moveTo>
                    <a:pt x="222" y="333"/>
                  </a:moveTo>
                  <a:cubicBezTo>
                    <a:pt x="222" y="333"/>
                    <a:pt x="222" y="332"/>
                    <a:pt x="223" y="333"/>
                  </a:cubicBezTo>
                  <a:cubicBezTo>
                    <a:pt x="224" y="333"/>
                    <a:pt x="225" y="333"/>
                    <a:pt x="225" y="333"/>
                  </a:cubicBezTo>
                  <a:cubicBezTo>
                    <a:pt x="225" y="334"/>
                    <a:pt x="223" y="334"/>
                    <a:pt x="223" y="334"/>
                  </a:cubicBezTo>
                  <a:cubicBezTo>
                    <a:pt x="222" y="334"/>
                    <a:pt x="222" y="334"/>
                    <a:pt x="222" y="333"/>
                  </a:cubicBezTo>
                  <a:close/>
                  <a:moveTo>
                    <a:pt x="163" y="400"/>
                  </a:moveTo>
                  <a:cubicBezTo>
                    <a:pt x="165" y="399"/>
                    <a:pt x="166" y="400"/>
                    <a:pt x="167" y="400"/>
                  </a:cubicBezTo>
                  <a:cubicBezTo>
                    <a:pt x="166" y="401"/>
                    <a:pt x="165" y="399"/>
                    <a:pt x="163" y="400"/>
                  </a:cubicBezTo>
                  <a:close/>
                  <a:moveTo>
                    <a:pt x="265" y="425"/>
                  </a:moveTo>
                  <a:cubicBezTo>
                    <a:pt x="265" y="426"/>
                    <a:pt x="265" y="427"/>
                    <a:pt x="265" y="427"/>
                  </a:cubicBezTo>
                  <a:cubicBezTo>
                    <a:pt x="265" y="427"/>
                    <a:pt x="265" y="427"/>
                    <a:pt x="264" y="428"/>
                  </a:cubicBezTo>
                  <a:cubicBezTo>
                    <a:pt x="264" y="427"/>
                    <a:pt x="264" y="427"/>
                    <a:pt x="264" y="427"/>
                  </a:cubicBezTo>
                  <a:cubicBezTo>
                    <a:pt x="264" y="426"/>
                    <a:pt x="264" y="426"/>
                    <a:pt x="264" y="425"/>
                  </a:cubicBezTo>
                  <a:cubicBezTo>
                    <a:pt x="265" y="425"/>
                    <a:pt x="265" y="425"/>
                    <a:pt x="265" y="425"/>
                  </a:cubicBezTo>
                  <a:close/>
                  <a:moveTo>
                    <a:pt x="198" y="442"/>
                  </a:moveTo>
                  <a:cubicBezTo>
                    <a:pt x="198" y="442"/>
                    <a:pt x="198" y="443"/>
                    <a:pt x="197" y="444"/>
                  </a:cubicBezTo>
                  <a:cubicBezTo>
                    <a:pt x="197" y="443"/>
                    <a:pt x="197" y="442"/>
                    <a:pt x="198" y="442"/>
                  </a:cubicBezTo>
                  <a:close/>
                  <a:moveTo>
                    <a:pt x="260" y="415"/>
                  </a:moveTo>
                  <a:cubicBezTo>
                    <a:pt x="261" y="415"/>
                    <a:pt x="261" y="416"/>
                    <a:pt x="261" y="416"/>
                  </a:cubicBezTo>
                  <a:cubicBezTo>
                    <a:pt x="261" y="416"/>
                    <a:pt x="261" y="417"/>
                    <a:pt x="261" y="417"/>
                  </a:cubicBezTo>
                  <a:cubicBezTo>
                    <a:pt x="260" y="417"/>
                    <a:pt x="260" y="416"/>
                    <a:pt x="260" y="416"/>
                  </a:cubicBezTo>
                  <a:cubicBezTo>
                    <a:pt x="260" y="416"/>
                    <a:pt x="260" y="415"/>
                    <a:pt x="260" y="415"/>
                  </a:cubicBezTo>
                  <a:close/>
                  <a:moveTo>
                    <a:pt x="113" y="333"/>
                  </a:moveTo>
                  <a:cubicBezTo>
                    <a:pt x="113" y="333"/>
                    <a:pt x="113" y="333"/>
                    <a:pt x="113" y="333"/>
                  </a:cubicBezTo>
                  <a:cubicBezTo>
                    <a:pt x="114" y="333"/>
                    <a:pt x="114" y="333"/>
                    <a:pt x="114" y="333"/>
                  </a:cubicBezTo>
                  <a:cubicBezTo>
                    <a:pt x="114" y="334"/>
                    <a:pt x="114" y="334"/>
                    <a:pt x="113" y="334"/>
                  </a:cubicBezTo>
                  <a:cubicBezTo>
                    <a:pt x="113" y="334"/>
                    <a:pt x="113" y="334"/>
                    <a:pt x="113" y="333"/>
                  </a:cubicBezTo>
                  <a:close/>
                  <a:moveTo>
                    <a:pt x="270" y="404"/>
                  </a:moveTo>
                  <a:cubicBezTo>
                    <a:pt x="270" y="405"/>
                    <a:pt x="270" y="405"/>
                    <a:pt x="270" y="405"/>
                  </a:cubicBezTo>
                  <a:cubicBezTo>
                    <a:pt x="269" y="405"/>
                    <a:pt x="269" y="405"/>
                    <a:pt x="269" y="404"/>
                  </a:cubicBezTo>
                  <a:cubicBezTo>
                    <a:pt x="269" y="404"/>
                    <a:pt x="269" y="404"/>
                    <a:pt x="270" y="404"/>
                  </a:cubicBezTo>
                  <a:cubicBezTo>
                    <a:pt x="270" y="404"/>
                    <a:pt x="270" y="404"/>
                    <a:pt x="270" y="404"/>
                  </a:cubicBezTo>
                  <a:close/>
                  <a:moveTo>
                    <a:pt x="218" y="355"/>
                  </a:moveTo>
                  <a:cubicBezTo>
                    <a:pt x="219" y="355"/>
                    <a:pt x="219" y="356"/>
                    <a:pt x="219" y="357"/>
                  </a:cubicBezTo>
                  <a:cubicBezTo>
                    <a:pt x="218" y="356"/>
                    <a:pt x="218" y="356"/>
                    <a:pt x="218" y="355"/>
                  </a:cubicBezTo>
                  <a:close/>
                  <a:moveTo>
                    <a:pt x="295" y="342"/>
                  </a:moveTo>
                  <a:cubicBezTo>
                    <a:pt x="295" y="342"/>
                    <a:pt x="295" y="341"/>
                    <a:pt x="295" y="341"/>
                  </a:cubicBezTo>
                  <a:cubicBezTo>
                    <a:pt x="295" y="341"/>
                    <a:pt x="295" y="341"/>
                    <a:pt x="295" y="341"/>
                  </a:cubicBezTo>
                  <a:cubicBezTo>
                    <a:pt x="296" y="341"/>
                    <a:pt x="296" y="341"/>
                    <a:pt x="296" y="341"/>
                  </a:cubicBezTo>
                  <a:cubicBezTo>
                    <a:pt x="296" y="342"/>
                    <a:pt x="295" y="342"/>
                    <a:pt x="295" y="342"/>
                  </a:cubicBezTo>
                  <a:close/>
                  <a:moveTo>
                    <a:pt x="207" y="357"/>
                  </a:moveTo>
                  <a:cubicBezTo>
                    <a:pt x="208" y="357"/>
                    <a:pt x="208" y="357"/>
                    <a:pt x="208" y="358"/>
                  </a:cubicBezTo>
                  <a:cubicBezTo>
                    <a:pt x="208" y="358"/>
                    <a:pt x="208" y="358"/>
                    <a:pt x="208" y="358"/>
                  </a:cubicBezTo>
                  <a:cubicBezTo>
                    <a:pt x="207" y="358"/>
                    <a:pt x="207" y="358"/>
                    <a:pt x="207" y="357"/>
                  </a:cubicBezTo>
                  <a:close/>
                  <a:moveTo>
                    <a:pt x="221" y="369"/>
                  </a:moveTo>
                  <a:cubicBezTo>
                    <a:pt x="221" y="369"/>
                    <a:pt x="221" y="368"/>
                    <a:pt x="221" y="368"/>
                  </a:cubicBezTo>
                  <a:cubicBezTo>
                    <a:pt x="221" y="368"/>
                    <a:pt x="222" y="368"/>
                    <a:pt x="221" y="369"/>
                  </a:cubicBezTo>
                  <a:cubicBezTo>
                    <a:pt x="221" y="369"/>
                    <a:pt x="221" y="369"/>
                    <a:pt x="221" y="369"/>
                  </a:cubicBezTo>
                  <a:close/>
                  <a:moveTo>
                    <a:pt x="187" y="404"/>
                  </a:moveTo>
                  <a:cubicBezTo>
                    <a:pt x="187" y="404"/>
                    <a:pt x="187" y="404"/>
                    <a:pt x="188" y="404"/>
                  </a:cubicBezTo>
                  <a:cubicBezTo>
                    <a:pt x="188" y="404"/>
                    <a:pt x="188" y="404"/>
                    <a:pt x="188" y="404"/>
                  </a:cubicBezTo>
                  <a:cubicBezTo>
                    <a:pt x="188" y="405"/>
                    <a:pt x="188" y="405"/>
                    <a:pt x="188" y="405"/>
                  </a:cubicBezTo>
                  <a:cubicBezTo>
                    <a:pt x="188" y="405"/>
                    <a:pt x="187" y="404"/>
                    <a:pt x="187" y="404"/>
                  </a:cubicBezTo>
                  <a:close/>
                  <a:moveTo>
                    <a:pt x="252" y="397"/>
                  </a:moveTo>
                  <a:cubicBezTo>
                    <a:pt x="252" y="397"/>
                    <a:pt x="252" y="397"/>
                    <a:pt x="252" y="397"/>
                  </a:cubicBezTo>
                  <a:cubicBezTo>
                    <a:pt x="252" y="398"/>
                    <a:pt x="252" y="398"/>
                    <a:pt x="252" y="398"/>
                  </a:cubicBezTo>
                  <a:cubicBezTo>
                    <a:pt x="252" y="398"/>
                    <a:pt x="252" y="397"/>
                    <a:pt x="252" y="397"/>
                  </a:cubicBezTo>
                  <a:cubicBezTo>
                    <a:pt x="252" y="397"/>
                    <a:pt x="252" y="397"/>
                    <a:pt x="252" y="397"/>
                  </a:cubicBezTo>
                  <a:close/>
                  <a:moveTo>
                    <a:pt x="183" y="437"/>
                  </a:moveTo>
                  <a:cubicBezTo>
                    <a:pt x="183" y="437"/>
                    <a:pt x="182" y="437"/>
                    <a:pt x="182" y="437"/>
                  </a:cubicBezTo>
                  <a:cubicBezTo>
                    <a:pt x="182" y="437"/>
                    <a:pt x="182" y="436"/>
                    <a:pt x="182" y="436"/>
                  </a:cubicBezTo>
                  <a:cubicBezTo>
                    <a:pt x="183" y="436"/>
                    <a:pt x="183" y="437"/>
                    <a:pt x="183" y="437"/>
                  </a:cubicBezTo>
                  <a:close/>
                  <a:moveTo>
                    <a:pt x="111" y="331"/>
                  </a:moveTo>
                  <a:cubicBezTo>
                    <a:pt x="111" y="331"/>
                    <a:pt x="111" y="331"/>
                    <a:pt x="111" y="331"/>
                  </a:cubicBezTo>
                  <a:cubicBezTo>
                    <a:pt x="111" y="331"/>
                    <a:pt x="111" y="331"/>
                    <a:pt x="111" y="331"/>
                  </a:cubicBezTo>
                  <a:cubicBezTo>
                    <a:pt x="111" y="331"/>
                    <a:pt x="111" y="331"/>
                    <a:pt x="111" y="331"/>
                  </a:cubicBezTo>
                  <a:cubicBezTo>
                    <a:pt x="111" y="331"/>
                    <a:pt x="111" y="331"/>
                    <a:pt x="111" y="331"/>
                  </a:cubicBezTo>
                  <a:close/>
                  <a:moveTo>
                    <a:pt x="213" y="351"/>
                  </a:moveTo>
                  <a:cubicBezTo>
                    <a:pt x="213" y="351"/>
                    <a:pt x="213" y="351"/>
                    <a:pt x="213" y="351"/>
                  </a:cubicBezTo>
                  <a:cubicBezTo>
                    <a:pt x="213" y="351"/>
                    <a:pt x="213" y="351"/>
                    <a:pt x="213" y="351"/>
                  </a:cubicBezTo>
                  <a:cubicBezTo>
                    <a:pt x="214" y="351"/>
                    <a:pt x="213" y="352"/>
                    <a:pt x="213" y="351"/>
                  </a:cubicBezTo>
                  <a:cubicBezTo>
                    <a:pt x="213" y="351"/>
                    <a:pt x="213" y="351"/>
                    <a:pt x="213" y="351"/>
                  </a:cubicBezTo>
                  <a:close/>
                  <a:moveTo>
                    <a:pt x="253" y="396"/>
                  </a:moveTo>
                  <a:cubicBezTo>
                    <a:pt x="252" y="396"/>
                    <a:pt x="252" y="396"/>
                    <a:pt x="252" y="396"/>
                  </a:cubicBezTo>
                  <a:cubicBezTo>
                    <a:pt x="252" y="396"/>
                    <a:pt x="253" y="396"/>
                    <a:pt x="253" y="396"/>
                  </a:cubicBezTo>
                  <a:cubicBezTo>
                    <a:pt x="253" y="396"/>
                    <a:pt x="253" y="396"/>
                    <a:pt x="253" y="396"/>
                  </a:cubicBezTo>
                  <a:cubicBezTo>
                    <a:pt x="253" y="396"/>
                    <a:pt x="253" y="396"/>
                    <a:pt x="253" y="396"/>
                  </a:cubicBezTo>
                  <a:close/>
                  <a:moveTo>
                    <a:pt x="307" y="433"/>
                  </a:moveTo>
                  <a:cubicBezTo>
                    <a:pt x="307" y="434"/>
                    <a:pt x="306" y="433"/>
                    <a:pt x="306" y="434"/>
                  </a:cubicBezTo>
                  <a:cubicBezTo>
                    <a:pt x="305" y="435"/>
                    <a:pt x="305" y="434"/>
                    <a:pt x="305" y="434"/>
                  </a:cubicBezTo>
                  <a:cubicBezTo>
                    <a:pt x="304" y="434"/>
                    <a:pt x="304" y="434"/>
                    <a:pt x="303" y="435"/>
                  </a:cubicBezTo>
                  <a:cubicBezTo>
                    <a:pt x="303" y="436"/>
                    <a:pt x="303" y="437"/>
                    <a:pt x="302" y="437"/>
                  </a:cubicBezTo>
                  <a:cubicBezTo>
                    <a:pt x="301" y="437"/>
                    <a:pt x="301" y="438"/>
                    <a:pt x="301" y="438"/>
                  </a:cubicBezTo>
                  <a:cubicBezTo>
                    <a:pt x="300" y="440"/>
                    <a:pt x="298" y="440"/>
                    <a:pt x="297" y="439"/>
                  </a:cubicBezTo>
                  <a:cubicBezTo>
                    <a:pt x="296" y="438"/>
                    <a:pt x="295" y="438"/>
                    <a:pt x="295" y="437"/>
                  </a:cubicBezTo>
                  <a:cubicBezTo>
                    <a:pt x="295" y="438"/>
                    <a:pt x="294" y="438"/>
                    <a:pt x="293" y="438"/>
                  </a:cubicBezTo>
                  <a:cubicBezTo>
                    <a:pt x="291" y="438"/>
                    <a:pt x="291" y="436"/>
                    <a:pt x="289" y="435"/>
                  </a:cubicBezTo>
                  <a:cubicBezTo>
                    <a:pt x="289" y="435"/>
                    <a:pt x="289" y="435"/>
                    <a:pt x="288" y="435"/>
                  </a:cubicBezTo>
                  <a:cubicBezTo>
                    <a:pt x="287" y="435"/>
                    <a:pt x="287" y="434"/>
                    <a:pt x="287" y="434"/>
                  </a:cubicBezTo>
                  <a:cubicBezTo>
                    <a:pt x="287" y="433"/>
                    <a:pt x="287" y="432"/>
                    <a:pt x="286" y="432"/>
                  </a:cubicBezTo>
                  <a:cubicBezTo>
                    <a:pt x="285" y="432"/>
                    <a:pt x="286" y="433"/>
                    <a:pt x="286" y="433"/>
                  </a:cubicBezTo>
                  <a:cubicBezTo>
                    <a:pt x="286" y="434"/>
                    <a:pt x="286" y="434"/>
                    <a:pt x="285" y="434"/>
                  </a:cubicBezTo>
                  <a:cubicBezTo>
                    <a:pt x="285" y="434"/>
                    <a:pt x="283" y="432"/>
                    <a:pt x="283" y="432"/>
                  </a:cubicBezTo>
                  <a:cubicBezTo>
                    <a:pt x="283" y="431"/>
                    <a:pt x="283" y="430"/>
                    <a:pt x="282" y="430"/>
                  </a:cubicBezTo>
                  <a:cubicBezTo>
                    <a:pt x="282" y="430"/>
                    <a:pt x="282" y="431"/>
                    <a:pt x="282" y="431"/>
                  </a:cubicBezTo>
                  <a:cubicBezTo>
                    <a:pt x="281" y="432"/>
                    <a:pt x="281" y="433"/>
                    <a:pt x="281" y="432"/>
                  </a:cubicBezTo>
                  <a:cubicBezTo>
                    <a:pt x="280" y="432"/>
                    <a:pt x="279" y="432"/>
                    <a:pt x="279" y="431"/>
                  </a:cubicBezTo>
                  <a:cubicBezTo>
                    <a:pt x="279" y="430"/>
                    <a:pt x="278" y="430"/>
                    <a:pt x="278" y="429"/>
                  </a:cubicBezTo>
                  <a:cubicBezTo>
                    <a:pt x="278" y="428"/>
                    <a:pt x="279" y="427"/>
                    <a:pt x="280" y="427"/>
                  </a:cubicBezTo>
                  <a:cubicBezTo>
                    <a:pt x="282" y="427"/>
                    <a:pt x="282" y="426"/>
                    <a:pt x="284" y="426"/>
                  </a:cubicBezTo>
                  <a:cubicBezTo>
                    <a:pt x="284" y="426"/>
                    <a:pt x="284" y="426"/>
                    <a:pt x="284" y="426"/>
                  </a:cubicBezTo>
                  <a:cubicBezTo>
                    <a:pt x="284" y="424"/>
                    <a:pt x="285" y="424"/>
                    <a:pt x="286" y="424"/>
                  </a:cubicBezTo>
                  <a:cubicBezTo>
                    <a:pt x="286" y="423"/>
                    <a:pt x="286" y="423"/>
                    <a:pt x="285" y="422"/>
                  </a:cubicBezTo>
                  <a:cubicBezTo>
                    <a:pt x="285" y="422"/>
                    <a:pt x="284" y="421"/>
                    <a:pt x="285" y="420"/>
                  </a:cubicBezTo>
                  <a:cubicBezTo>
                    <a:pt x="286" y="420"/>
                    <a:pt x="285" y="420"/>
                    <a:pt x="285" y="420"/>
                  </a:cubicBezTo>
                  <a:cubicBezTo>
                    <a:pt x="285" y="419"/>
                    <a:pt x="285" y="419"/>
                    <a:pt x="285" y="419"/>
                  </a:cubicBezTo>
                  <a:cubicBezTo>
                    <a:pt x="285" y="418"/>
                    <a:pt x="286" y="419"/>
                    <a:pt x="286" y="419"/>
                  </a:cubicBezTo>
                  <a:cubicBezTo>
                    <a:pt x="287" y="419"/>
                    <a:pt x="287" y="421"/>
                    <a:pt x="288" y="421"/>
                  </a:cubicBezTo>
                  <a:cubicBezTo>
                    <a:pt x="288" y="420"/>
                    <a:pt x="287" y="419"/>
                    <a:pt x="287" y="419"/>
                  </a:cubicBezTo>
                  <a:cubicBezTo>
                    <a:pt x="286" y="417"/>
                    <a:pt x="287" y="416"/>
                    <a:pt x="287" y="415"/>
                  </a:cubicBezTo>
                  <a:cubicBezTo>
                    <a:pt x="288" y="414"/>
                    <a:pt x="288" y="414"/>
                    <a:pt x="288" y="413"/>
                  </a:cubicBezTo>
                  <a:cubicBezTo>
                    <a:pt x="288" y="412"/>
                    <a:pt x="289" y="412"/>
                    <a:pt x="289" y="412"/>
                  </a:cubicBezTo>
                  <a:cubicBezTo>
                    <a:pt x="291" y="413"/>
                    <a:pt x="291" y="415"/>
                    <a:pt x="292" y="415"/>
                  </a:cubicBezTo>
                  <a:cubicBezTo>
                    <a:pt x="293" y="415"/>
                    <a:pt x="293" y="416"/>
                    <a:pt x="293" y="416"/>
                  </a:cubicBezTo>
                  <a:cubicBezTo>
                    <a:pt x="292" y="417"/>
                    <a:pt x="292" y="417"/>
                    <a:pt x="293" y="418"/>
                  </a:cubicBezTo>
                  <a:cubicBezTo>
                    <a:pt x="293" y="418"/>
                    <a:pt x="293" y="418"/>
                    <a:pt x="293" y="418"/>
                  </a:cubicBezTo>
                  <a:cubicBezTo>
                    <a:pt x="293" y="418"/>
                    <a:pt x="293" y="417"/>
                    <a:pt x="294" y="417"/>
                  </a:cubicBezTo>
                  <a:cubicBezTo>
                    <a:pt x="294" y="417"/>
                    <a:pt x="294" y="417"/>
                    <a:pt x="295" y="418"/>
                  </a:cubicBezTo>
                  <a:cubicBezTo>
                    <a:pt x="295" y="419"/>
                    <a:pt x="295" y="419"/>
                    <a:pt x="296" y="420"/>
                  </a:cubicBezTo>
                  <a:cubicBezTo>
                    <a:pt x="297" y="420"/>
                    <a:pt x="298" y="422"/>
                    <a:pt x="300" y="423"/>
                  </a:cubicBezTo>
                  <a:cubicBezTo>
                    <a:pt x="301" y="423"/>
                    <a:pt x="301" y="424"/>
                    <a:pt x="301" y="425"/>
                  </a:cubicBezTo>
                  <a:cubicBezTo>
                    <a:pt x="301" y="426"/>
                    <a:pt x="301" y="427"/>
                    <a:pt x="301" y="428"/>
                  </a:cubicBezTo>
                  <a:cubicBezTo>
                    <a:pt x="302" y="428"/>
                    <a:pt x="301" y="426"/>
                    <a:pt x="302" y="426"/>
                  </a:cubicBezTo>
                  <a:cubicBezTo>
                    <a:pt x="302" y="426"/>
                    <a:pt x="302" y="427"/>
                    <a:pt x="302" y="428"/>
                  </a:cubicBezTo>
                  <a:cubicBezTo>
                    <a:pt x="303" y="430"/>
                    <a:pt x="303" y="431"/>
                    <a:pt x="304" y="432"/>
                  </a:cubicBezTo>
                  <a:cubicBezTo>
                    <a:pt x="305" y="433"/>
                    <a:pt x="305" y="432"/>
                    <a:pt x="306" y="432"/>
                  </a:cubicBezTo>
                  <a:cubicBezTo>
                    <a:pt x="306" y="431"/>
                    <a:pt x="306" y="431"/>
                    <a:pt x="307" y="431"/>
                  </a:cubicBezTo>
                  <a:cubicBezTo>
                    <a:pt x="308" y="432"/>
                    <a:pt x="307" y="432"/>
                    <a:pt x="307" y="433"/>
                  </a:cubicBezTo>
                  <a:close/>
                  <a:moveTo>
                    <a:pt x="276" y="428"/>
                  </a:moveTo>
                  <a:cubicBezTo>
                    <a:pt x="276" y="429"/>
                    <a:pt x="275" y="430"/>
                    <a:pt x="276" y="430"/>
                  </a:cubicBezTo>
                  <a:cubicBezTo>
                    <a:pt x="276" y="431"/>
                    <a:pt x="275" y="431"/>
                    <a:pt x="275" y="431"/>
                  </a:cubicBezTo>
                  <a:cubicBezTo>
                    <a:pt x="275" y="432"/>
                    <a:pt x="274" y="432"/>
                    <a:pt x="274" y="433"/>
                  </a:cubicBezTo>
                  <a:cubicBezTo>
                    <a:pt x="274" y="434"/>
                    <a:pt x="273" y="436"/>
                    <a:pt x="272" y="436"/>
                  </a:cubicBezTo>
                  <a:cubicBezTo>
                    <a:pt x="272" y="436"/>
                    <a:pt x="271" y="436"/>
                    <a:pt x="271" y="435"/>
                  </a:cubicBezTo>
                  <a:cubicBezTo>
                    <a:pt x="271" y="435"/>
                    <a:pt x="270" y="434"/>
                    <a:pt x="270" y="434"/>
                  </a:cubicBezTo>
                  <a:cubicBezTo>
                    <a:pt x="270" y="433"/>
                    <a:pt x="270" y="432"/>
                    <a:pt x="270" y="432"/>
                  </a:cubicBezTo>
                  <a:cubicBezTo>
                    <a:pt x="271" y="432"/>
                    <a:pt x="271" y="431"/>
                    <a:pt x="271" y="431"/>
                  </a:cubicBezTo>
                  <a:cubicBezTo>
                    <a:pt x="271" y="429"/>
                    <a:pt x="272" y="428"/>
                    <a:pt x="273" y="427"/>
                  </a:cubicBezTo>
                  <a:cubicBezTo>
                    <a:pt x="274" y="427"/>
                    <a:pt x="275" y="426"/>
                    <a:pt x="276" y="427"/>
                  </a:cubicBezTo>
                  <a:cubicBezTo>
                    <a:pt x="277" y="427"/>
                    <a:pt x="277" y="428"/>
                    <a:pt x="276" y="428"/>
                  </a:cubicBezTo>
                  <a:close/>
                  <a:moveTo>
                    <a:pt x="302" y="421"/>
                  </a:moveTo>
                  <a:cubicBezTo>
                    <a:pt x="302" y="421"/>
                    <a:pt x="303" y="420"/>
                    <a:pt x="303" y="419"/>
                  </a:cubicBezTo>
                  <a:cubicBezTo>
                    <a:pt x="302" y="418"/>
                    <a:pt x="303" y="418"/>
                    <a:pt x="304" y="418"/>
                  </a:cubicBezTo>
                  <a:cubicBezTo>
                    <a:pt x="305" y="418"/>
                    <a:pt x="306" y="419"/>
                    <a:pt x="306" y="420"/>
                  </a:cubicBezTo>
                  <a:cubicBezTo>
                    <a:pt x="306" y="421"/>
                    <a:pt x="306" y="422"/>
                    <a:pt x="305" y="423"/>
                  </a:cubicBezTo>
                  <a:cubicBezTo>
                    <a:pt x="305" y="423"/>
                    <a:pt x="305" y="423"/>
                    <a:pt x="304" y="423"/>
                  </a:cubicBezTo>
                  <a:cubicBezTo>
                    <a:pt x="304" y="423"/>
                    <a:pt x="304" y="423"/>
                    <a:pt x="304" y="422"/>
                  </a:cubicBezTo>
                  <a:cubicBezTo>
                    <a:pt x="304" y="421"/>
                    <a:pt x="305" y="420"/>
                    <a:pt x="303" y="418"/>
                  </a:cubicBezTo>
                  <a:cubicBezTo>
                    <a:pt x="303" y="420"/>
                    <a:pt x="304" y="421"/>
                    <a:pt x="303" y="422"/>
                  </a:cubicBezTo>
                  <a:cubicBezTo>
                    <a:pt x="303" y="422"/>
                    <a:pt x="303" y="422"/>
                    <a:pt x="303" y="422"/>
                  </a:cubicBezTo>
                  <a:cubicBezTo>
                    <a:pt x="302" y="422"/>
                    <a:pt x="302" y="422"/>
                    <a:pt x="302" y="421"/>
                  </a:cubicBezTo>
                  <a:close/>
                  <a:moveTo>
                    <a:pt x="264" y="435"/>
                  </a:moveTo>
                  <a:cubicBezTo>
                    <a:pt x="264" y="436"/>
                    <a:pt x="263" y="437"/>
                    <a:pt x="262" y="437"/>
                  </a:cubicBezTo>
                  <a:cubicBezTo>
                    <a:pt x="261" y="437"/>
                    <a:pt x="261" y="436"/>
                    <a:pt x="261" y="436"/>
                  </a:cubicBezTo>
                  <a:cubicBezTo>
                    <a:pt x="259" y="435"/>
                    <a:pt x="259" y="435"/>
                    <a:pt x="261" y="434"/>
                  </a:cubicBezTo>
                  <a:cubicBezTo>
                    <a:pt x="261" y="434"/>
                    <a:pt x="261" y="434"/>
                    <a:pt x="261" y="434"/>
                  </a:cubicBezTo>
                  <a:cubicBezTo>
                    <a:pt x="262" y="433"/>
                    <a:pt x="262" y="432"/>
                    <a:pt x="263" y="433"/>
                  </a:cubicBezTo>
                  <a:cubicBezTo>
                    <a:pt x="264" y="433"/>
                    <a:pt x="264" y="434"/>
                    <a:pt x="264" y="435"/>
                  </a:cubicBezTo>
                  <a:close/>
                  <a:moveTo>
                    <a:pt x="297" y="419"/>
                  </a:moveTo>
                  <a:cubicBezTo>
                    <a:pt x="299" y="418"/>
                    <a:pt x="300" y="420"/>
                    <a:pt x="301" y="419"/>
                  </a:cubicBezTo>
                  <a:cubicBezTo>
                    <a:pt x="301" y="419"/>
                    <a:pt x="301" y="419"/>
                    <a:pt x="301" y="419"/>
                  </a:cubicBezTo>
                  <a:cubicBezTo>
                    <a:pt x="302" y="420"/>
                    <a:pt x="301" y="421"/>
                    <a:pt x="301" y="422"/>
                  </a:cubicBezTo>
                  <a:cubicBezTo>
                    <a:pt x="301" y="423"/>
                    <a:pt x="301" y="423"/>
                    <a:pt x="300" y="422"/>
                  </a:cubicBezTo>
                  <a:cubicBezTo>
                    <a:pt x="299" y="421"/>
                    <a:pt x="298" y="420"/>
                    <a:pt x="297" y="419"/>
                  </a:cubicBezTo>
                  <a:close/>
                  <a:moveTo>
                    <a:pt x="276" y="443"/>
                  </a:moveTo>
                  <a:cubicBezTo>
                    <a:pt x="276" y="443"/>
                    <a:pt x="275" y="443"/>
                    <a:pt x="275" y="443"/>
                  </a:cubicBezTo>
                  <a:cubicBezTo>
                    <a:pt x="274" y="443"/>
                    <a:pt x="273" y="443"/>
                    <a:pt x="273" y="442"/>
                  </a:cubicBezTo>
                  <a:cubicBezTo>
                    <a:pt x="274" y="441"/>
                    <a:pt x="274" y="441"/>
                    <a:pt x="275" y="441"/>
                  </a:cubicBezTo>
                  <a:cubicBezTo>
                    <a:pt x="276" y="441"/>
                    <a:pt x="276" y="442"/>
                    <a:pt x="276" y="443"/>
                  </a:cubicBezTo>
                  <a:close/>
                  <a:moveTo>
                    <a:pt x="271" y="440"/>
                  </a:moveTo>
                  <a:cubicBezTo>
                    <a:pt x="271" y="441"/>
                    <a:pt x="271" y="441"/>
                    <a:pt x="270" y="441"/>
                  </a:cubicBezTo>
                  <a:cubicBezTo>
                    <a:pt x="270" y="441"/>
                    <a:pt x="270" y="440"/>
                    <a:pt x="269" y="440"/>
                  </a:cubicBezTo>
                  <a:cubicBezTo>
                    <a:pt x="269" y="440"/>
                    <a:pt x="269" y="439"/>
                    <a:pt x="270" y="439"/>
                  </a:cubicBezTo>
                  <a:cubicBezTo>
                    <a:pt x="270" y="439"/>
                    <a:pt x="271" y="440"/>
                    <a:pt x="271" y="440"/>
                  </a:cubicBezTo>
                  <a:close/>
                  <a:moveTo>
                    <a:pt x="292" y="412"/>
                  </a:moveTo>
                  <a:cubicBezTo>
                    <a:pt x="292" y="412"/>
                    <a:pt x="292" y="411"/>
                    <a:pt x="293" y="411"/>
                  </a:cubicBezTo>
                  <a:cubicBezTo>
                    <a:pt x="293" y="411"/>
                    <a:pt x="293" y="412"/>
                    <a:pt x="293" y="412"/>
                  </a:cubicBezTo>
                  <a:cubicBezTo>
                    <a:pt x="293" y="412"/>
                    <a:pt x="293" y="412"/>
                    <a:pt x="293" y="412"/>
                  </a:cubicBezTo>
                  <a:cubicBezTo>
                    <a:pt x="292" y="412"/>
                    <a:pt x="292" y="412"/>
                    <a:pt x="292" y="412"/>
                  </a:cubicBezTo>
                  <a:close/>
                  <a:moveTo>
                    <a:pt x="269" y="436"/>
                  </a:moveTo>
                  <a:cubicBezTo>
                    <a:pt x="269" y="436"/>
                    <a:pt x="270" y="436"/>
                    <a:pt x="270" y="436"/>
                  </a:cubicBezTo>
                  <a:cubicBezTo>
                    <a:pt x="270" y="436"/>
                    <a:pt x="270" y="436"/>
                    <a:pt x="270" y="437"/>
                  </a:cubicBezTo>
                  <a:cubicBezTo>
                    <a:pt x="270" y="437"/>
                    <a:pt x="270" y="437"/>
                    <a:pt x="270" y="437"/>
                  </a:cubicBezTo>
                  <a:cubicBezTo>
                    <a:pt x="270" y="437"/>
                    <a:pt x="269" y="437"/>
                    <a:pt x="269" y="436"/>
                  </a:cubicBezTo>
                  <a:close/>
                  <a:moveTo>
                    <a:pt x="297" y="129"/>
                  </a:moveTo>
                  <a:cubicBezTo>
                    <a:pt x="298" y="129"/>
                    <a:pt x="298" y="130"/>
                    <a:pt x="298" y="130"/>
                  </a:cubicBezTo>
                  <a:cubicBezTo>
                    <a:pt x="297" y="131"/>
                    <a:pt x="297" y="131"/>
                    <a:pt x="298" y="131"/>
                  </a:cubicBezTo>
                  <a:cubicBezTo>
                    <a:pt x="299" y="132"/>
                    <a:pt x="299" y="133"/>
                    <a:pt x="300" y="133"/>
                  </a:cubicBezTo>
                  <a:cubicBezTo>
                    <a:pt x="300" y="133"/>
                    <a:pt x="301" y="134"/>
                    <a:pt x="301" y="134"/>
                  </a:cubicBezTo>
                  <a:cubicBezTo>
                    <a:pt x="302" y="135"/>
                    <a:pt x="302" y="134"/>
                    <a:pt x="303" y="134"/>
                  </a:cubicBezTo>
                  <a:cubicBezTo>
                    <a:pt x="303" y="133"/>
                    <a:pt x="303" y="133"/>
                    <a:pt x="304" y="133"/>
                  </a:cubicBezTo>
                  <a:cubicBezTo>
                    <a:pt x="304" y="134"/>
                    <a:pt x="305" y="133"/>
                    <a:pt x="306" y="133"/>
                  </a:cubicBezTo>
                  <a:cubicBezTo>
                    <a:pt x="306" y="134"/>
                    <a:pt x="305" y="134"/>
                    <a:pt x="304" y="135"/>
                  </a:cubicBezTo>
                  <a:cubicBezTo>
                    <a:pt x="304" y="135"/>
                    <a:pt x="303" y="135"/>
                    <a:pt x="303" y="135"/>
                  </a:cubicBezTo>
                  <a:cubicBezTo>
                    <a:pt x="303" y="136"/>
                    <a:pt x="304" y="136"/>
                    <a:pt x="304" y="136"/>
                  </a:cubicBezTo>
                  <a:cubicBezTo>
                    <a:pt x="304" y="137"/>
                    <a:pt x="304" y="137"/>
                    <a:pt x="305" y="137"/>
                  </a:cubicBezTo>
                  <a:cubicBezTo>
                    <a:pt x="305" y="138"/>
                    <a:pt x="306" y="138"/>
                    <a:pt x="307" y="137"/>
                  </a:cubicBezTo>
                  <a:cubicBezTo>
                    <a:pt x="309" y="137"/>
                    <a:pt x="309" y="136"/>
                    <a:pt x="310" y="135"/>
                  </a:cubicBezTo>
                  <a:cubicBezTo>
                    <a:pt x="310" y="134"/>
                    <a:pt x="310" y="134"/>
                    <a:pt x="311" y="133"/>
                  </a:cubicBezTo>
                  <a:cubicBezTo>
                    <a:pt x="311" y="133"/>
                    <a:pt x="311" y="133"/>
                    <a:pt x="311" y="134"/>
                  </a:cubicBezTo>
                  <a:cubicBezTo>
                    <a:pt x="311" y="134"/>
                    <a:pt x="311" y="135"/>
                    <a:pt x="312" y="135"/>
                  </a:cubicBezTo>
                  <a:cubicBezTo>
                    <a:pt x="313" y="135"/>
                    <a:pt x="313" y="135"/>
                    <a:pt x="314" y="136"/>
                  </a:cubicBezTo>
                  <a:cubicBezTo>
                    <a:pt x="313" y="136"/>
                    <a:pt x="313" y="136"/>
                    <a:pt x="312" y="136"/>
                  </a:cubicBezTo>
                  <a:cubicBezTo>
                    <a:pt x="311" y="136"/>
                    <a:pt x="310" y="137"/>
                    <a:pt x="309" y="138"/>
                  </a:cubicBezTo>
                  <a:cubicBezTo>
                    <a:pt x="309" y="138"/>
                    <a:pt x="309" y="139"/>
                    <a:pt x="309" y="139"/>
                  </a:cubicBezTo>
                  <a:cubicBezTo>
                    <a:pt x="310" y="140"/>
                    <a:pt x="310" y="141"/>
                    <a:pt x="311" y="141"/>
                  </a:cubicBezTo>
                  <a:cubicBezTo>
                    <a:pt x="311" y="142"/>
                    <a:pt x="312" y="142"/>
                    <a:pt x="312" y="142"/>
                  </a:cubicBezTo>
                  <a:cubicBezTo>
                    <a:pt x="312" y="143"/>
                    <a:pt x="312" y="143"/>
                    <a:pt x="312" y="143"/>
                  </a:cubicBezTo>
                  <a:cubicBezTo>
                    <a:pt x="311" y="143"/>
                    <a:pt x="311" y="142"/>
                    <a:pt x="310" y="142"/>
                  </a:cubicBezTo>
                  <a:cubicBezTo>
                    <a:pt x="310" y="142"/>
                    <a:pt x="310" y="142"/>
                    <a:pt x="310" y="142"/>
                  </a:cubicBezTo>
                  <a:cubicBezTo>
                    <a:pt x="309" y="141"/>
                    <a:pt x="309" y="141"/>
                    <a:pt x="308" y="141"/>
                  </a:cubicBezTo>
                  <a:cubicBezTo>
                    <a:pt x="308" y="142"/>
                    <a:pt x="307" y="142"/>
                    <a:pt x="307" y="142"/>
                  </a:cubicBezTo>
                  <a:cubicBezTo>
                    <a:pt x="306" y="141"/>
                    <a:pt x="306" y="141"/>
                    <a:pt x="305" y="141"/>
                  </a:cubicBezTo>
                  <a:cubicBezTo>
                    <a:pt x="305" y="141"/>
                    <a:pt x="305" y="141"/>
                    <a:pt x="305" y="141"/>
                  </a:cubicBezTo>
                  <a:cubicBezTo>
                    <a:pt x="303" y="141"/>
                    <a:pt x="301" y="140"/>
                    <a:pt x="300" y="138"/>
                  </a:cubicBezTo>
                  <a:cubicBezTo>
                    <a:pt x="300" y="138"/>
                    <a:pt x="298" y="137"/>
                    <a:pt x="297" y="137"/>
                  </a:cubicBezTo>
                  <a:cubicBezTo>
                    <a:pt x="296" y="137"/>
                    <a:pt x="297" y="138"/>
                    <a:pt x="297" y="139"/>
                  </a:cubicBezTo>
                  <a:cubicBezTo>
                    <a:pt x="297" y="139"/>
                    <a:pt x="297" y="139"/>
                    <a:pt x="297" y="139"/>
                  </a:cubicBezTo>
                  <a:cubicBezTo>
                    <a:pt x="297" y="141"/>
                    <a:pt x="297" y="141"/>
                    <a:pt x="299" y="140"/>
                  </a:cubicBezTo>
                  <a:cubicBezTo>
                    <a:pt x="299" y="140"/>
                    <a:pt x="299" y="140"/>
                    <a:pt x="299" y="140"/>
                  </a:cubicBezTo>
                  <a:cubicBezTo>
                    <a:pt x="299" y="141"/>
                    <a:pt x="299" y="141"/>
                    <a:pt x="299" y="141"/>
                  </a:cubicBezTo>
                  <a:cubicBezTo>
                    <a:pt x="299" y="141"/>
                    <a:pt x="299" y="141"/>
                    <a:pt x="299" y="141"/>
                  </a:cubicBezTo>
                  <a:cubicBezTo>
                    <a:pt x="297" y="141"/>
                    <a:pt x="297" y="143"/>
                    <a:pt x="298" y="144"/>
                  </a:cubicBezTo>
                  <a:cubicBezTo>
                    <a:pt x="298" y="145"/>
                    <a:pt x="299" y="145"/>
                    <a:pt x="300" y="145"/>
                  </a:cubicBezTo>
                  <a:cubicBezTo>
                    <a:pt x="300" y="145"/>
                    <a:pt x="301" y="146"/>
                    <a:pt x="300" y="146"/>
                  </a:cubicBezTo>
                  <a:cubicBezTo>
                    <a:pt x="300" y="146"/>
                    <a:pt x="300" y="146"/>
                    <a:pt x="299" y="146"/>
                  </a:cubicBezTo>
                  <a:cubicBezTo>
                    <a:pt x="299" y="146"/>
                    <a:pt x="299" y="146"/>
                    <a:pt x="299" y="146"/>
                  </a:cubicBezTo>
                  <a:cubicBezTo>
                    <a:pt x="298" y="146"/>
                    <a:pt x="298" y="147"/>
                    <a:pt x="297" y="147"/>
                  </a:cubicBezTo>
                  <a:cubicBezTo>
                    <a:pt x="297" y="147"/>
                    <a:pt x="297" y="147"/>
                    <a:pt x="297" y="147"/>
                  </a:cubicBezTo>
                  <a:cubicBezTo>
                    <a:pt x="298" y="148"/>
                    <a:pt x="299" y="148"/>
                    <a:pt x="299" y="149"/>
                  </a:cubicBezTo>
                  <a:cubicBezTo>
                    <a:pt x="299" y="149"/>
                    <a:pt x="300" y="150"/>
                    <a:pt x="300" y="150"/>
                  </a:cubicBezTo>
                  <a:cubicBezTo>
                    <a:pt x="300" y="152"/>
                    <a:pt x="301" y="153"/>
                    <a:pt x="302" y="155"/>
                  </a:cubicBezTo>
                  <a:cubicBezTo>
                    <a:pt x="302" y="155"/>
                    <a:pt x="302" y="156"/>
                    <a:pt x="303" y="156"/>
                  </a:cubicBezTo>
                  <a:cubicBezTo>
                    <a:pt x="303" y="156"/>
                    <a:pt x="303" y="156"/>
                    <a:pt x="303" y="156"/>
                  </a:cubicBezTo>
                  <a:cubicBezTo>
                    <a:pt x="303" y="156"/>
                    <a:pt x="303" y="156"/>
                    <a:pt x="303" y="156"/>
                  </a:cubicBezTo>
                  <a:cubicBezTo>
                    <a:pt x="304" y="156"/>
                    <a:pt x="304" y="157"/>
                    <a:pt x="305" y="156"/>
                  </a:cubicBezTo>
                  <a:cubicBezTo>
                    <a:pt x="305" y="156"/>
                    <a:pt x="305" y="156"/>
                    <a:pt x="305" y="156"/>
                  </a:cubicBezTo>
                  <a:cubicBezTo>
                    <a:pt x="306" y="156"/>
                    <a:pt x="307" y="156"/>
                    <a:pt x="308" y="155"/>
                  </a:cubicBezTo>
                  <a:cubicBezTo>
                    <a:pt x="308" y="155"/>
                    <a:pt x="308" y="155"/>
                    <a:pt x="308" y="155"/>
                  </a:cubicBezTo>
                  <a:cubicBezTo>
                    <a:pt x="309" y="155"/>
                    <a:pt x="309" y="155"/>
                    <a:pt x="309" y="155"/>
                  </a:cubicBezTo>
                  <a:cubicBezTo>
                    <a:pt x="310" y="154"/>
                    <a:pt x="311" y="154"/>
                    <a:pt x="311" y="153"/>
                  </a:cubicBezTo>
                  <a:cubicBezTo>
                    <a:pt x="311" y="152"/>
                    <a:pt x="312" y="152"/>
                    <a:pt x="313" y="152"/>
                  </a:cubicBezTo>
                  <a:cubicBezTo>
                    <a:pt x="313" y="152"/>
                    <a:pt x="312" y="153"/>
                    <a:pt x="313" y="154"/>
                  </a:cubicBezTo>
                  <a:cubicBezTo>
                    <a:pt x="313" y="154"/>
                    <a:pt x="312" y="155"/>
                    <a:pt x="312" y="155"/>
                  </a:cubicBezTo>
                  <a:cubicBezTo>
                    <a:pt x="311" y="156"/>
                    <a:pt x="310" y="158"/>
                    <a:pt x="308" y="158"/>
                  </a:cubicBezTo>
                  <a:cubicBezTo>
                    <a:pt x="307" y="158"/>
                    <a:pt x="306" y="159"/>
                    <a:pt x="305" y="159"/>
                  </a:cubicBezTo>
                  <a:cubicBezTo>
                    <a:pt x="304" y="160"/>
                    <a:pt x="303" y="160"/>
                    <a:pt x="303" y="161"/>
                  </a:cubicBezTo>
                  <a:cubicBezTo>
                    <a:pt x="303" y="162"/>
                    <a:pt x="304" y="163"/>
                    <a:pt x="303" y="164"/>
                  </a:cubicBezTo>
                  <a:cubicBezTo>
                    <a:pt x="303" y="164"/>
                    <a:pt x="303" y="164"/>
                    <a:pt x="303" y="164"/>
                  </a:cubicBezTo>
                  <a:cubicBezTo>
                    <a:pt x="304" y="165"/>
                    <a:pt x="305" y="166"/>
                    <a:pt x="306" y="165"/>
                  </a:cubicBezTo>
                  <a:cubicBezTo>
                    <a:pt x="306" y="165"/>
                    <a:pt x="306" y="165"/>
                    <a:pt x="306" y="165"/>
                  </a:cubicBezTo>
                  <a:cubicBezTo>
                    <a:pt x="306" y="166"/>
                    <a:pt x="308" y="167"/>
                    <a:pt x="307" y="168"/>
                  </a:cubicBezTo>
                  <a:cubicBezTo>
                    <a:pt x="306" y="168"/>
                    <a:pt x="307" y="169"/>
                    <a:pt x="307" y="169"/>
                  </a:cubicBezTo>
                  <a:cubicBezTo>
                    <a:pt x="308" y="170"/>
                    <a:pt x="308" y="169"/>
                    <a:pt x="308" y="169"/>
                  </a:cubicBezTo>
                  <a:cubicBezTo>
                    <a:pt x="308" y="169"/>
                    <a:pt x="309" y="168"/>
                    <a:pt x="309" y="169"/>
                  </a:cubicBezTo>
                  <a:cubicBezTo>
                    <a:pt x="309" y="169"/>
                    <a:pt x="310" y="168"/>
                    <a:pt x="310" y="168"/>
                  </a:cubicBezTo>
                  <a:cubicBezTo>
                    <a:pt x="310" y="167"/>
                    <a:pt x="310" y="167"/>
                    <a:pt x="311" y="167"/>
                  </a:cubicBezTo>
                  <a:cubicBezTo>
                    <a:pt x="311" y="167"/>
                    <a:pt x="312" y="166"/>
                    <a:pt x="312" y="166"/>
                  </a:cubicBezTo>
                  <a:cubicBezTo>
                    <a:pt x="312" y="165"/>
                    <a:pt x="312" y="166"/>
                    <a:pt x="311" y="165"/>
                  </a:cubicBezTo>
                  <a:cubicBezTo>
                    <a:pt x="311" y="165"/>
                    <a:pt x="311" y="165"/>
                    <a:pt x="311" y="165"/>
                  </a:cubicBezTo>
                  <a:cubicBezTo>
                    <a:pt x="311" y="164"/>
                    <a:pt x="312" y="164"/>
                    <a:pt x="312" y="164"/>
                  </a:cubicBezTo>
                  <a:cubicBezTo>
                    <a:pt x="313" y="164"/>
                    <a:pt x="313" y="164"/>
                    <a:pt x="314" y="165"/>
                  </a:cubicBezTo>
                  <a:cubicBezTo>
                    <a:pt x="314" y="165"/>
                    <a:pt x="315" y="165"/>
                    <a:pt x="316" y="165"/>
                  </a:cubicBezTo>
                  <a:cubicBezTo>
                    <a:pt x="315" y="166"/>
                    <a:pt x="315" y="166"/>
                    <a:pt x="314" y="167"/>
                  </a:cubicBezTo>
                  <a:cubicBezTo>
                    <a:pt x="314" y="167"/>
                    <a:pt x="314" y="169"/>
                    <a:pt x="314" y="169"/>
                  </a:cubicBezTo>
                  <a:cubicBezTo>
                    <a:pt x="314" y="170"/>
                    <a:pt x="315" y="170"/>
                    <a:pt x="316" y="170"/>
                  </a:cubicBezTo>
                  <a:cubicBezTo>
                    <a:pt x="316" y="169"/>
                    <a:pt x="318" y="169"/>
                    <a:pt x="317" y="167"/>
                  </a:cubicBezTo>
                  <a:cubicBezTo>
                    <a:pt x="317" y="167"/>
                    <a:pt x="317" y="166"/>
                    <a:pt x="317" y="166"/>
                  </a:cubicBezTo>
                  <a:cubicBezTo>
                    <a:pt x="319" y="166"/>
                    <a:pt x="319" y="165"/>
                    <a:pt x="319" y="165"/>
                  </a:cubicBezTo>
                  <a:cubicBezTo>
                    <a:pt x="319" y="164"/>
                    <a:pt x="319" y="164"/>
                    <a:pt x="319" y="163"/>
                  </a:cubicBezTo>
                  <a:cubicBezTo>
                    <a:pt x="320" y="163"/>
                    <a:pt x="320" y="163"/>
                    <a:pt x="320" y="164"/>
                  </a:cubicBezTo>
                  <a:cubicBezTo>
                    <a:pt x="320" y="165"/>
                    <a:pt x="320" y="166"/>
                    <a:pt x="319" y="167"/>
                  </a:cubicBezTo>
                  <a:cubicBezTo>
                    <a:pt x="320" y="167"/>
                    <a:pt x="320" y="166"/>
                    <a:pt x="320" y="166"/>
                  </a:cubicBezTo>
                  <a:cubicBezTo>
                    <a:pt x="322" y="166"/>
                    <a:pt x="322" y="165"/>
                    <a:pt x="321" y="164"/>
                  </a:cubicBezTo>
                  <a:cubicBezTo>
                    <a:pt x="321" y="164"/>
                    <a:pt x="321" y="163"/>
                    <a:pt x="321" y="163"/>
                  </a:cubicBezTo>
                  <a:cubicBezTo>
                    <a:pt x="321" y="162"/>
                    <a:pt x="321" y="162"/>
                    <a:pt x="321" y="162"/>
                  </a:cubicBezTo>
                  <a:cubicBezTo>
                    <a:pt x="322" y="162"/>
                    <a:pt x="321" y="162"/>
                    <a:pt x="322" y="163"/>
                  </a:cubicBezTo>
                  <a:cubicBezTo>
                    <a:pt x="322" y="163"/>
                    <a:pt x="322" y="163"/>
                    <a:pt x="322" y="164"/>
                  </a:cubicBezTo>
                  <a:cubicBezTo>
                    <a:pt x="322" y="164"/>
                    <a:pt x="323" y="164"/>
                    <a:pt x="323" y="164"/>
                  </a:cubicBezTo>
                  <a:cubicBezTo>
                    <a:pt x="323" y="163"/>
                    <a:pt x="324" y="163"/>
                    <a:pt x="324" y="163"/>
                  </a:cubicBezTo>
                  <a:cubicBezTo>
                    <a:pt x="325" y="163"/>
                    <a:pt x="325" y="163"/>
                    <a:pt x="326" y="163"/>
                  </a:cubicBezTo>
                  <a:cubicBezTo>
                    <a:pt x="326" y="163"/>
                    <a:pt x="327" y="162"/>
                    <a:pt x="327" y="163"/>
                  </a:cubicBezTo>
                  <a:cubicBezTo>
                    <a:pt x="327" y="163"/>
                    <a:pt x="327" y="163"/>
                    <a:pt x="327" y="163"/>
                  </a:cubicBezTo>
                  <a:cubicBezTo>
                    <a:pt x="326" y="164"/>
                    <a:pt x="325" y="165"/>
                    <a:pt x="324" y="166"/>
                  </a:cubicBezTo>
                  <a:cubicBezTo>
                    <a:pt x="326" y="166"/>
                    <a:pt x="327" y="167"/>
                    <a:pt x="329" y="167"/>
                  </a:cubicBezTo>
                  <a:cubicBezTo>
                    <a:pt x="330" y="167"/>
                    <a:pt x="331" y="166"/>
                    <a:pt x="333" y="166"/>
                  </a:cubicBezTo>
                  <a:cubicBezTo>
                    <a:pt x="333" y="166"/>
                    <a:pt x="333" y="165"/>
                    <a:pt x="333" y="165"/>
                  </a:cubicBezTo>
                  <a:cubicBezTo>
                    <a:pt x="333" y="165"/>
                    <a:pt x="334" y="165"/>
                    <a:pt x="334" y="165"/>
                  </a:cubicBezTo>
                  <a:cubicBezTo>
                    <a:pt x="334" y="165"/>
                    <a:pt x="334" y="166"/>
                    <a:pt x="334" y="166"/>
                  </a:cubicBezTo>
                  <a:cubicBezTo>
                    <a:pt x="334" y="166"/>
                    <a:pt x="333" y="167"/>
                    <a:pt x="333" y="167"/>
                  </a:cubicBezTo>
                  <a:cubicBezTo>
                    <a:pt x="332" y="167"/>
                    <a:pt x="331" y="167"/>
                    <a:pt x="330" y="168"/>
                  </a:cubicBezTo>
                  <a:cubicBezTo>
                    <a:pt x="329" y="169"/>
                    <a:pt x="327" y="168"/>
                    <a:pt x="326" y="168"/>
                  </a:cubicBezTo>
                  <a:cubicBezTo>
                    <a:pt x="325" y="168"/>
                    <a:pt x="324" y="169"/>
                    <a:pt x="324" y="170"/>
                  </a:cubicBezTo>
                  <a:cubicBezTo>
                    <a:pt x="323" y="171"/>
                    <a:pt x="325" y="170"/>
                    <a:pt x="325" y="171"/>
                  </a:cubicBezTo>
                  <a:cubicBezTo>
                    <a:pt x="325" y="171"/>
                    <a:pt x="326" y="171"/>
                    <a:pt x="326" y="171"/>
                  </a:cubicBezTo>
                  <a:cubicBezTo>
                    <a:pt x="328" y="172"/>
                    <a:pt x="329" y="172"/>
                    <a:pt x="331" y="171"/>
                  </a:cubicBezTo>
                  <a:cubicBezTo>
                    <a:pt x="332" y="171"/>
                    <a:pt x="333" y="171"/>
                    <a:pt x="334" y="170"/>
                  </a:cubicBezTo>
                  <a:cubicBezTo>
                    <a:pt x="335" y="170"/>
                    <a:pt x="336" y="170"/>
                    <a:pt x="337" y="171"/>
                  </a:cubicBezTo>
                  <a:cubicBezTo>
                    <a:pt x="337" y="171"/>
                    <a:pt x="338" y="171"/>
                    <a:pt x="338" y="170"/>
                  </a:cubicBezTo>
                  <a:cubicBezTo>
                    <a:pt x="339" y="170"/>
                    <a:pt x="339" y="170"/>
                    <a:pt x="339" y="170"/>
                  </a:cubicBezTo>
                  <a:cubicBezTo>
                    <a:pt x="339" y="171"/>
                    <a:pt x="339" y="171"/>
                    <a:pt x="339" y="171"/>
                  </a:cubicBezTo>
                  <a:cubicBezTo>
                    <a:pt x="339" y="172"/>
                    <a:pt x="338" y="172"/>
                    <a:pt x="338" y="172"/>
                  </a:cubicBezTo>
                  <a:cubicBezTo>
                    <a:pt x="338" y="172"/>
                    <a:pt x="338" y="172"/>
                    <a:pt x="338" y="172"/>
                  </a:cubicBezTo>
                  <a:cubicBezTo>
                    <a:pt x="337" y="172"/>
                    <a:pt x="336" y="172"/>
                    <a:pt x="335" y="172"/>
                  </a:cubicBezTo>
                  <a:cubicBezTo>
                    <a:pt x="335" y="172"/>
                    <a:pt x="335" y="172"/>
                    <a:pt x="335" y="172"/>
                  </a:cubicBezTo>
                  <a:cubicBezTo>
                    <a:pt x="333" y="173"/>
                    <a:pt x="332" y="173"/>
                    <a:pt x="330" y="173"/>
                  </a:cubicBezTo>
                  <a:cubicBezTo>
                    <a:pt x="330" y="173"/>
                    <a:pt x="330" y="173"/>
                    <a:pt x="330" y="173"/>
                  </a:cubicBezTo>
                  <a:cubicBezTo>
                    <a:pt x="328" y="174"/>
                    <a:pt x="326" y="174"/>
                    <a:pt x="325" y="174"/>
                  </a:cubicBezTo>
                  <a:cubicBezTo>
                    <a:pt x="324" y="174"/>
                    <a:pt x="323" y="173"/>
                    <a:pt x="323" y="174"/>
                  </a:cubicBezTo>
                  <a:cubicBezTo>
                    <a:pt x="322" y="175"/>
                    <a:pt x="322" y="174"/>
                    <a:pt x="321" y="174"/>
                  </a:cubicBezTo>
                  <a:cubicBezTo>
                    <a:pt x="320" y="173"/>
                    <a:pt x="319" y="173"/>
                    <a:pt x="319" y="174"/>
                  </a:cubicBezTo>
                  <a:cubicBezTo>
                    <a:pt x="319" y="175"/>
                    <a:pt x="318" y="176"/>
                    <a:pt x="317" y="177"/>
                  </a:cubicBezTo>
                  <a:cubicBezTo>
                    <a:pt x="317" y="177"/>
                    <a:pt x="317" y="178"/>
                    <a:pt x="317" y="178"/>
                  </a:cubicBezTo>
                  <a:cubicBezTo>
                    <a:pt x="316" y="177"/>
                    <a:pt x="316" y="178"/>
                    <a:pt x="315" y="178"/>
                  </a:cubicBezTo>
                  <a:cubicBezTo>
                    <a:pt x="314" y="178"/>
                    <a:pt x="314" y="179"/>
                    <a:pt x="313" y="180"/>
                  </a:cubicBezTo>
                  <a:cubicBezTo>
                    <a:pt x="313" y="180"/>
                    <a:pt x="314" y="180"/>
                    <a:pt x="314" y="181"/>
                  </a:cubicBezTo>
                  <a:cubicBezTo>
                    <a:pt x="314" y="183"/>
                    <a:pt x="315" y="183"/>
                    <a:pt x="316" y="185"/>
                  </a:cubicBezTo>
                  <a:cubicBezTo>
                    <a:pt x="316" y="185"/>
                    <a:pt x="316" y="185"/>
                    <a:pt x="316" y="185"/>
                  </a:cubicBezTo>
                  <a:cubicBezTo>
                    <a:pt x="318" y="185"/>
                    <a:pt x="319" y="185"/>
                    <a:pt x="320" y="186"/>
                  </a:cubicBezTo>
                  <a:cubicBezTo>
                    <a:pt x="320" y="187"/>
                    <a:pt x="321" y="187"/>
                    <a:pt x="321" y="187"/>
                  </a:cubicBezTo>
                  <a:cubicBezTo>
                    <a:pt x="321" y="187"/>
                    <a:pt x="321" y="187"/>
                    <a:pt x="321" y="187"/>
                  </a:cubicBezTo>
                  <a:cubicBezTo>
                    <a:pt x="321" y="188"/>
                    <a:pt x="322" y="188"/>
                    <a:pt x="321" y="188"/>
                  </a:cubicBezTo>
                  <a:cubicBezTo>
                    <a:pt x="321" y="188"/>
                    <a:pt x="320" y="188"/>
                    <a:pt x="319" y="188"/>
                  </a:cubicBezTo>
                  <a:cubicBezTo>
                    <a:pt x="319" y="187"/>
                    <a:pt x="318" y="187"/>
                    <a:pt x="318" y="187"/>
                  </a:cubicBezTo>
                  <a:cubicBezTo>
                    <a:pt x="317" y="187"/>
                    <a:pt x="317" y="187"/>
                    <a:pt x="316" y="187"/>
                  </a:cubicBezTo>
                  <a:cubicBezTo>
                    <a:pt x="316" y="187"/>
                    <a:pt x="316" y="188"/>
                    <a:pt x="317" y="188"/>
                  </a:cubicBezTo>
                  <a:cubicBezTo>
                    <a:pt x="317" y="189"/>
                    <a:pt x="317" y="191"/>
                    <a:pt x="318" y="191"/>
                  </a:cubicBezTo>
                  <a:cubicBezTo>
                    <a:pt x="319" y="191"/>
                    <a:pt x="319" y="191"/>
                    <a:pt x="319" y="191"/>
                  </a:cubicBezTo>
                  <a:cubicBezTo>
                    <a:pt x="319" y="193"/>
                    <a:pt x="319" y="194"/>
                    <a:pt x="322" y="193"/>
                  </a:cubicBezTo>
                  <a:cubicBezTo>
                    <a:pt x="322" y="193"/>
                    <a:pt x="324" y="193"/>
                    <a:pt x="325" y="193"/>
                  </a:cubicBezTo>
                  <a:cubicBezTo>
                    <a:pt x="325" y="193"/>
                    <a:pt x="325" y="193"/>
                    <a:pt x="325" y="193"/>
                  </a:cubicBezTo>
                  <a:cubicBezTo>
                    <a:pt x="325" y="193"/>
                    <a:pt x="325" y="193"/>
                    <a:pt x="325" y="193"/>
                  </a:cubicBezTo>
                  <a:cubicBezTo>
                    <a:pt x="326" y="194"/>
                    <a:pt x="327" y="194"/>
                    <a:pt x="328" y="194"/>
                  </a:cubicBezTo>
                  <a:cubicBezTo>
                    <a:pt x="329" y="194"/>
                    <a:pt x="330" y="194"/>
                    <a:pt x="330" y="194"/>
                  </a:cubicBezTo>
                  <a:cubicBezTo>
                    <a:pt x="330" y="195"/>
                    <a:pt x="331" y="195"/>
                    <a:pt x="331" y="195"/>
                  </a:cubicBezTo>
                  <a:cubicBezTo>
                    <a:pt x="331" y="195"/>
                    <a:pt x="330" y="195"/>
                    <a:pt x="330" y="195"/>
                  </a:cubicBezTo>
                  <a:cubicBezTo>
                    <a:pt x="329" y="195"/>
                    <a:pt x="329" y="195"/>
                    <a:pt x="328" y="195"/>
                  </a:cubicBezTo>
                  <a:cubicBezTo>
                    <a:pt x="328" y="196"/>
                    <a:pt x="327" y="196"/>
                    <a:pt x="326" y="196"/>
                  </a:cubicBezTo>
                  <a:cubicBezTo>
                    <a:pt x="326" y="196"/>
                    <a:pt x="324" y="195"/>
                    <a:pt x="325" y="197"/>
                  </a:cubicBezTo>
                  <a:cubicBezTo>
                    <a:pt x="325" y="197"/>
                    <a:pt x="325" y="197"/>
                    <a:pt x="324" y="197"/>
                  </a:cubicBezTo>
                  <a:cubicBezTo>
                    <a:pt x="324" y="197"/>
                    <a:pt x="324" y="197"/>
                    <a:pt x="324" y="197"/>
                  </a:cubicBezTo>
                  <a:cubicBezTo>
                    <a:pt x="324" y="197"/>
                    <a:pt x="324" y="197"/>
                    <a:pt x="324" y="197"/>
                  </a:cubicBezTo>
                  <a:cubicBezTo>
                    <a:pt x="324" y="197"/>
                    <a:pt x="324" y="197"/>
                    <a:pt x="323" y="197"/>
                  </a:cubicBezTo>
                  <a:cubicBezTo>
                    <a:pt x="322" y="196"/>
                    <a:pt x="322" y="197"/>
                    <a:pt x="322" y="198"/>
                  </a:cubicBezTo>
                  <a:cubicBezTo>
                    <a:pt x="322" y="199"/>
                    <a:pt x="322" y="200"/>
                    <a:pt x="323" y="201"/>
                  </a:cubicBezTo>
                  <a:cubicBezTo>
                    <a:pt x="324" y="202"/>
                    <a:pt x="324" y="204"/>
                    <a:pt x="327" y="203"/>
                  </a:cubicBezTo>
                  <a:cubicBezTo>
                    <a:pt x="326" y="203"/>
                    <a:pt x="326" y="204"/>
                    <a:pt x="326" y="204"/>
                  </a:cubicBezTo>
                  <a:cubicBezTo>
                    <a:pt x="327" y="204"/>
                    <a:pt x="327" y="205"/>
                    <a:pt x="327" y="205"/>
                  </a:cubicBezTo>
                  <a:cubicBezTo>
                    <a:pt x="328" y="206"/>
                    <a:pt x="328" y="206"/>
                    <a:pt x="328" y="206"/>
                  </a:cubicBezTo>
                  <a:cubicBezTo>
                    <a:pt x="329" y="205"/>
                    <a:pt x="329" y="205"/>
                    <a:pt x="330" y="206"/>
                  </a:cubicBezTo>
                  <a:cubicBezTo>
                    <a:pt x="330" y="206"/>
                    <a:pt x="331" y="207"/>
                    <a:pt x="332" y="207"/>
                  </a:cubicBezTo>
                  <a:cubicBezTo>
                    <a:pt x="334" y="207"/>
                    <a:pt x="336" y="209"/>
                    <a:pt x="338" y="209"/>
                  </a:cubicBezTo>
                  <a:cubicBezTo>
                    <a:pt x="338" y="209"/>
                    <a:pt x="339" y="209"/>
                    <a:pt x="340" y="208"/>
                  </a:cubicBezTo>
                  <a:cubicBezTo>
                    <a:pt x="340" y="207"/>
                    <a:pt x="340" y="207"/>
                    <a:pt x="340" y="206"/>
                  </a:cubicBezTo>
                  <a:cubicBezTo>
                    <a:pt x="339" y="205"/>
                    <a:pt x="339" y="205"/>
                    <a:pt x="339" y="204"/>
                  </a:cubicBezTo>
                  <a:cubicBezTo>
                    <a:pt x="338" y="204"/>
                    <a:pt x="338" y="203"/>
                    <a:pt x="337" y="202"/>
                  </a:cubicBezTo>
                  <a:cubicBezTo>
                    <a:pt x="337" y="202"/>
                    <a:pt x="338" y="202"/>
                    <a:pt x="338" y="202"/>
                  </a:cubicBezTo>
                  <a:cubicBezTo>
                    <a:pt x="339" y="202"/>
                    <a:pt x="339" y="202"/>
                    <a:pt x="340" y="202"/>
                  </a:cubicBezTo>
                  <a:cubicBezTo>
                    <a:pt x="341" y="202"/>
                    <a:pt x="342" y="203"/>
                    <a:pt x="342" y="204"/>
                  </a:cubicBezTo>
                  <a:cubicBezTo>
                    <a:pt x="342" y="205"/>
                    <a:pt x="342" y="206"/>
                    <a:pt x="344" y="206"/>
                  </a:cubicBezTo>
                  <a:cubicBezTo>
                    <a:pt x="344" y="206"/>
                    <a:pt x="344" y="206"/>
                    <a:pt x="344" y="206"/>
                  </a:cubicBezTo>
                  <a:cubicBezTo>
                    <a:pt x="344" y="207"/>
                    <a:pt x="344" y="207"/>
                    <a:pt x="344" y="207"/>
                  </a:cubicBezTo>
                  <a:cubicBezTo>
                    <a:pt x="345" y="208"/>
                    <a:pt x="345" y="208"/>
                    <a:pt x="345" y="208"/>
                  </a:cubicBezTo>
                  <a:cubicBezTo>
                    <a:pt x="345" y="208"/>
                    <a:pt x="345" y="207"/>
                    <a:pt x="345" y="207"/>
                  </a:cubicBezTo>
                  <a:cubicBezTo>
                    <a:pt x="345" y="206"/>
                    <a:pt x="344" y="204"/>
                    <a:pt x="344" y="203"/>
                  </a:cubicBezTo>
                  <a:cubicBezTo>
                    <a:pt x="344" y="203"/>
                    <a:pt x="344" y="203"/>
                    <a:pt x="344" y="202"/>
                  </a:cubicBezTo>
                  <a:cubicBezTo>
                    <a:pt x="344" y="201"/>
                    <a:pt x="344" y="200"/>
                    <a:pt x="342" y="199"/>
                  </a:cubicBezTo>
                  <a:cubicBezTo>
                    <a:pt x="342" y="199"/>
                    <a:pt x="342" y="198"/>
                    <a:pt x="342" y="198"/>
                  </a:cubicBezTo>
                  <a:cubicBezTo>
                    <a:pt x="341" y="197"/>
                    <a:pt x="342" y="196"/>
                    <a:pt x="341" y="195"/>
                  </a:cubicBezTo>
                  <a:cubicBezTo>
                    <a:pt x="341" y="195"/>
                    <a:pt x="341" y="195"/>
                    <a:pt x="341" y="194"/>
                  </a:cubicBezTo>
                  <a:cubicBezTo>
                    <a:pt x="341" y="194"/>
                    <a:pt x="341" y="194"/>
                    <a:pt x="341" y="194"/>
                  </a:cubicBezTo>
                  <a:cubicBezTo>
                    <a:pt x="341" y="193"/>
                    <a:pt x="341" y="193"/>
                    <a:pt x="342" y="193"/>
                  </a:cubicBezTo>
                  <a:cubicBezTo>
                    <a:pt x="342" y="193"/>
                    <a:pt x="342" y="193"/>
                    <a:pt x="342" y="194"/>
                  </a:cubicBezTo>
                  <a:cubicBezTo>
                    <a:pt x="342" y="194"/>
                    <a:pt x="342" y="194"/>
                    <a:pt x="342" y="195"/>
                  </a:cubicBezTo>
                  <a:cubicBezTo>
                    <a:pt x="343" y="196"/>
                    <a:pt x="343" y="197"/>
                    <a:pt x="344" y="199"/>
                  </a:cubicBezTo>
                  <a:cubicBezTo>
                    <a:pt x="345" y="200"/>
                    <a:pt x="346" y="202"/>
                    <a:pt x="347" y="204"/>
                  </a:cubicBezTo>
                  <a:cubicBezTo>
                    <a:pt x="347" y="205"/>
                    <a:pt x="348" y="207"/>
                    <a:pt x="349" y="208"/>
                  </a:cubicBezTo>
                  <a:cubicBezTo>
                    <a:pt x="349" y="208"/>
                    <a:pt x="350" y="208"/>
                    <a:pt x="350" y="207"/>
                  </a:cubicBezTo>
                  <a:cubicBezTo>
                    <a:pt x="350" y="206"/>
                    <a:pt x="351" y="204"/>
                    <a:pt x="351" y="202"/>
                  </a:cubicBezTo>
                  <a:cubicBezTo>
                    <a:pt x="351" y="201"/>
                    <a:pt x="352" y="199"/>
                    <a:pt x="351" y="197"/>
                  </a:cubicBezTo>
                  <a:cubicBezTo>
                    <a:pt x="350" y="196"/>
                    <a:pt x="350" y="195"/>
                    <a:pt x="350" y="194"/>
                  </a:cubicBezTo>
                  <a:cubicBezTo>
                    <a:pt x="350" y="193"/>
                    <a:pt x="350" y="193"/>
                    <a:pt x="350" y="193"/>
                  </a:cubicBezTo>
                  <a:cubicBezTo>
                    <a:pt x="351" y="193"/>
                    <a:pt x="351" y="193"/>
                    <a:pt x="351" y="193"/>
                  </a:cubicBezTo>
                  <a:cubicBezTo>
                    <a:pt x="351" y="195"/>
                    <a:pt x="352" y="196"/>
                    <a:pt x="353" y="197"/>
                  </a:cubicBezTo>
                  <a:cubicBezTo>
                    <a:pt x="353" y="198"/>
                    <a:pt x="353" y="198"/>
                    <a:pt x="355" y="197"/>
                  </a:cubicBezTo>
                  <a:cubicBezTo>
                    <a:pt x="355" y="197"/>
                    <a:pt x="356" y="196"/>
                    <a:pt x="356" y="195"/>
                  </a:cubicBezTo>
                  <a:cubicBezTo>
                    <a:pt x="356" y="193"/>
                    <a:pt x="356" y="192"/>
                    <a:pt x="355" y="191"/>
                  </a:cubicBezTo>
                  <a:cubicBezTo>
                    <a:pt x="355" y="190"/>
                    <a:pt x="354" y="190"/>
                    <a:pt x="354" y="190"/>
                  </a:cubicBezTo>
                  <a:cubicBezTo>
                    <a:pt x="354" y="189"/>
                    <a:pt x="354" y="187"/>
                    <a:pt x="353" y="186"/>
                  </a:cubicBezTo>
                  <a:cubicBezTo>
                    <a:pt x="353" y="186"/>
                    <a:pt x="353" y="186"/>
                    <a:pt x="353" y="186"/>
                  </a:cubicBezTo>
                  <a:cubicBezTo>
                    <a:pt x="353" y="184"/>
                    <a:pt x="354" y="183"/>
                    <a:pt x="353" y="181"/>
                  </a:cubicBezTo>
                  <a:cubicBezTo>
                    <a:pt x="353" y="181"/>
                    <a:pt x="354" y="181"/>
                    <a:pt x="354" y="180"/>
                  </a:cubicBezTo>
                  <a:cubicBezTo>
                    <a:pt x="354" y="180"/>
                    <a:pt x="354" y="180"/>
                    <a:pt x="354" y="179"/>
                  </a:cubicBezTo>
                  <a:cubicBezTo>
                    <a:pt x="354" y="179"/>
                    <a:pt x="354" y="179"/>
                    <a:pt x="354" y="179"/>
                  </a:cubicBezTo>
                  <a:cubicBezTo>
                    <a:pt x="356" y="179"/>
                    <a:pt x="356" y="179"/>
                    <a:pt x="356" y="177"/>
                  </a:cubicBezTo>
                  <a:cubicBezTo>
                    <a:pt x="356" y="176"/>
                    <a:pt x="356" y="176"/>
                    <a:pt x="357" y="176"/>
                  </a:cubicBezTo>
                  <a:cubicBezTo>
                    <a:pt x="357" y="176"/>
                    <a:pt x="357" y="177"/>
                    <a:pt x="357" y="177"/>
                  </a:cubicBezTo>
                  <a:cubicBezTo>
                    <a:pt x="357" y="177"/>
                    <a:pt x="357" y="177"/>
                    <a:pt x="357" y="178"/>
                  </a:cubicBezTo>
                  <a:cubicBezTo>
                    <a:pt x="356" y="178"/>
                    <a:pt x="356" y="178"/>
                    <a:pt x="356" y="179"/>
                  </a:cubicBezTo>
                  <a:cubicBezTo>
                    <a:pt x="356" y="180"/>
                    <a:pt x="354" y="180"/>
                    <a:pt x="355" y="181"/>
                  </a:cubicBezTo>
                  <a:cubicBezTo>
                    <a:pt x="355" y="182"/>
                    <a:pt x="355" y="183"/>
                    <a:pt x="355" y="183"/>
                  </a:cubicBezTo>
                  <a:cubicBezTo>
                    <a:pt x="354" y="185"/>
                    <a:pt x="355" y="187"/>
                    <a:pt x="356" y="189"/>
                  </a:cubicBezTo>
                  <a:cubicBezTo>
                    <a:pt x="356" y="190"/>
                    <a:pt x="357" y="190"/>
                    <a:pt x="357" y="191"/>
                  </a:cubicBezTo>
                  <a:cubicBezTo>
                    <a:pt x="357" y="191"/>
                    <a:pt x="357" y="192"/>
                    <a:pt x="357" y="192"/>
                  </a:cubicBezTo>
                  <a:cubicBezTo>
                    <a:pt x="358" y="191"/>
                    <a:pt x="358" y="191"/>
                    <a:pt x="358" y="191"/>
                  </a:cubicBezTo>
                  <a:cubicBezTo>
                    <a:pt x="358" y="190"/>
                    <a:pt x="359" y="189"/>
                    <a:pt x="359" y="188"/>
                  </a:cubicBezTo>
                  <a:cubicBezTo>
                    <a:pt x="359" y="187"/>
                    <a:pt x="360" y="186"/>
                    <a:pt x="360" y="185"/>
                  </a:cubicBezTo>
                  <a:cubicBezTo>
                    <a:pt x="360" y="184"/>
                    <a:pt x="362" y="184"/>
                    <a:pt x="362" y="182"/>
                  </a:cubicBezTo>
                  <a:cubicBezTo>
                    <a:pt x="362" y="181"/>
                    <a:pt x="362" y="179"/>
                    <a:pt x="362" y="178"/>
                  </a:cubicBezTo>
                  <a:cubicBezTo>
                    <a:pt x="362" y="178"/>
                    <a:pt x="362" y="177"/>
                    <a:pt x="362" y="178"/>
                  </a:cubicBezTo>
                  <a:cubicBezTo>
                    <a:pt x="362" y="178"/>
                    <a:pt x="362" y="179"/>
                    <a:pt x="363" y="179"/>
                  </a:cubicBezTo>
                  <a:cubicBezTo>
                    <a:pt x="363" y="180"/>
                    <a:pt x="363" y="181"/>
                    <a:pt x="364" y="181"/>
                  </a:cubicBezTo>
                  <a:cubicBezTo>
                    <a:pt x="364" y="181"/>
                    <a:pt x="364" y="180"/>
                    <a:pt x="364" y="180"/>
                  </a:cubicBezTo>
                  <a:cubicBezTo>
                    <a:pt x="364" y="179"/>
                    <a:pt x="364" y="179"/>
                    <a:pt x="364" y="179"/>
                  </a:cubicBezTo>
                  <a:cubicBezTo>
                    <a:pt x="364" y="179"/>
                    <a:pt x="365" y="179"/>
                    <a:pt x="365" y="178"/>
                  </a:cubicBezTo>
                  <a:cubicBezTo>
                    <a:pt x="365" y="177"/>
                    <a:pt x="366" y="176"/>
                    <a:pt x="367" y="176"/>
                  </a:cubicBezTo>
                  <a:cubicBezTo>
                    <a:pt x="369" y="175"/>
                    <a:pt x="370" y="174"/>
                    <a:pt x="372" y="173"/>
                  </a:cubicBezTo>
                  <a:cubicBezTo>
                    <a:pt x="372" y="172"/>
                    <a:pt x="372" y="172"/>
                    <a:pt x="372" y="172"/>
                  </a:cubicBezTo>
                  <a:cubicBezTo>
                    <a:pt x="374" y="171"/>
                    <a:pt x="374" y="170"/>
                    <a:pt x="376" y="169"/>
                  </a:cubicBezTo>
                  <a:cubicBezTo>
                    <a:pt x="376" y="169"/>
                    <a:pt x="376" y="169"/>
                    <a:pt x="376" y="169"/>
                  </a:cubicBezTo>
                  <a:cubicBezTo>
                    <a:pt x="375" y="168"/>
                    <a:pt x="375" y="166"/>
                    <a:pt x="374" y="166"/>
                  </a:cubicBezTo>
                  <a:cubicBezTo>
                    <a:pt x="373" y="165"/>
                    <a:pt x="373" y="164"/>
                    <a:pt x="372" y="163"/>
                  </a:cubicBezTo>
                  <a:cubicBezTo>
                    <a:pt x="372" y="162"/>
                    <a:pt x="372" y="161"/>
                    <a:pt x="372" y="160"/>
                  </a:cubicBezTo>
                  <a:cubicBezTo>
                    <a:pt x="371" y="159"/>
                    <a:pt x="372" y="158"/>
                    <a:pt x="371" y="157"/>
                  </a:cubicBezTo>
                  <a:cubicBezTo>
                    <a:pt x="370" y="157"/>
                    <a:pt x="370" y="157"/>
                    <a:pt x="370" y="157"/>
                  </a:cubicBezTo>
                  <a:cubicBezTo>
                    <a:pt x="369" y="157"/>
                    <a:pt x="369" y="157"/>
                    <a:pt x="369" y="158"/>
                  </a:cubicBezTo>
                  <a:cubicBezTo>
                    <a:pt x="369" y="158"/>
                    <a:pt x="369" y="159"/>
                    <a:pt x="369" y="159"/>
                  </a:cubicBezTo>
                  <a:cubicBezTo>
                    <a:pt x="369" y="160"/>
                    <a:pt x="370" y="161"/>
                    <a:pt x="368" y="162"/>
                  </a:cubicBezTo>
                  <a:cubicBezTo>
                    <a:pt x="368" y="161"/>
                    <a:pt x="367" y="161"/>
                    <a:pt x="368" y="160"/>
                  </a:cubicBezTo>
                  <a:cubicBezTo>
                    <a:pt x="368" y="159"/>
                    <a:pt x="368" y="159"/>
                    <a:pt x="368" y="158"/>
                  </a:cubicBezTo>
                  <a:cubicBezTo>
                    <a:pt x="367" y="157"/>
                    <a:pt x="366" y="156"/>
                    <a:pt x="364" y="155"/>
                  </a:cubicBezTo>
                  <a:cubicBezTo>
                    <a:pt x="364" y="155"/>
                    <a:pt x="364" y="155"/>
                    <a:pt x="364" y="155"/>
                  </a:cubicBezTo>
                  <a:cubicBezTo>
                    <a:pt x="363" y="156"/>
                    <a:pt x="363" y="157"/>
                    <a:pt x="363" y="158"/>
                  </a:cubicBezTo>
                  <a:cubicBezTo>
                    <a:pt x="364" y="158"/>
                    <a:pt x="364" y="158"/>
                    <a:pt x="364" y="159"/>
                  </a:cubicBezTo>
                  <a:cubicBezTo>
                    <a:pt x="363" y="159"/>
                    <a:pt x="363" y="159"/>
                    <a:pt x="363" y="158"/>
                  </a:cubicBezTo>
                  <a:cubicBezTo>
                    <a:pt x="362" y="157"/>
                    <a:pt x="362" y="157"/>
                    <a:pt x="361" y="158"/>
                  </a:cubicBezTo>
                  <a:cubicBezTo>
                    <a:pt x="360" y="159"/>
                    <a:pt x="360" y="159"/>
                    <a:pt x="360" y="160"/>
                  </a:cubicBezTo>
                  <a:cubicBezTo>
                    <a:pt x="360" y="161"/>
                    <a:pt x="360" y="161"/>
                    <a:pt x="359" y="160"/>
                  </a:cubicBezTo>
                  <a:cubicBezTo>
                    <a:pt x="359" y="160"/>
                    <a:pt x="358" y="160"/>
                    <a:pt x="359" y="159"/>
                  </a:cubicBezTo>
                  <a:cubicBezTo>
                    <a:pt x="359" y="159"/>
                    <a:pt x="359" y="159"/>
                    <a:pt x="359" y="159"/>
                  </a:cubicBezTo>
                  <a:cubicBezTo>
                    <a:pt x="359" y="158"/>
                    <a:pt x="360" y="157"/>
                    <a:pt x="360" y="156"/>
                  </a:cubicBezTo>
                  <a:cubicBezTo>
                    <a:pt x="361" y="155"/>
                    <a:pt x="361" y="155"/>
                    <a:pt x="361" y="155"/>
                  </a:cubicBezTo>
                  <a:cubicBezTo>
                    <a:pt x="361" y="154"/>
                    <a:pt x="361" y="154"/>
                    <a:pt x="361" y="154"/>
                  </a:cubicBezTo>
                  <a:cubicBezTo>
                    <a:pt x="361" y="154"/>
                    <a:pt x="361" y="153"/>
                    <a:pt x="361" y="153"/>
                  </a:cubicBezTo>
                  <a:cubicBezTo>
                    <a:pt x="361" y="153"/>
                    <a:pt x="361" y="153"/>
                    <a:pt x="361" y="153"/>
                  </a:cubicBezTo>
                  <a:cubicBezTo>
                    <a:pt x="362" y="152"/>
                    <a:pt x="362" y="152"/>
                    <a:pt x="361" y="152"/>
                  </a:cubicBezTo>
                  <a:cubicBezTo>
                    <a:pt x="361" y="151"/>
                    <a:pt x="361" y="151"/>
                    <a:pt x="361" y="150"/>
                  </a:cubicBezTo>
                  <a:cubicBezTo>
                    <a:pt x="361" y="149"/>
                    <a:pt x="362" y="148"/>
                    <a:pt x="362" y="146"/>
                  </a:cubicBezTo>
                  <a:cubicBezTo>
                    <a:pt x="362" y="145"/>
                    <a:pt x="362" y="146"/>
                    <a:pt x="361" y="146"/>
                  </a:cubicBezTo>
                  <a:cubicBezTo>
                    <a:pt x="360" y="147"/>
                    <a:pt x="360" y="148"/>
                    <a:pt x="360" y="148"/>
                  </a:cubicBezTo>
                  <a:cubicBezTo>
                    <a:pt x="359" y="148"/>
                    <a:pt x="359" y="148"/>
                    <a:pt x="359" y="149"/>
                  </a:cubicBezTo>
                  <a:cubicBezTo>
                    <a:pt x="359" y="149"/>
                    <a:pt x="359" y="149"/>
                    <a:pt x="359" y="149"/>
                  </a:cubicBezTo>
                  <a:cubicBezTo>
                    <a:pt x="358" y="148"/>
                    <a:pt x="358" y="148"/>
                    <a:pt x="359" y="148"/>
                  </a:cubicBezTo>
                  <a:cubicBezTo>
                    <a:pt x="359" y="148"/>
                    <a:pt x="360" y="147"/>
                    <a:pt x="360" y="147"/>
                  </a:cubicBezTo>
                  <a:cubicBezTo>
                    <a:pt x="360" y="146"/>
                    <a:pt x="360" y="146"/>
                    <a:pt x="360" y="146"/>
                  </a:cubicBezTo>
                  <a:cubicBezTo>
                    <a:pt x="362" y="145"/>
                    <a:pt x="361" y="144"/>
                    <a:pt x="361" y="143"/>
                  </a:cubicBezTo>
                  <a:cubicBezTo>
                    <a:pt x="360" y="142"/>
                    <a:pt x="361" y="140"/>
                    <a:pt x="360" y="140"/>
                  </a:cubicBezTo>
                  <a:cubicBezTo>
                    <a:pt x="359" y="140"/>
                    <a:pt x="358" y="140"/>
                    <a:pt x="358" y="139"/>
                  </a:cubicBezTo>
                  <a:cubicBezTo>
                    <a:pt x="357" y="139"/>
                    <a:pt x="357" y="139"/>
                    <a:pt x="357" y="140"/>
                  </a:cubicBezTo>
                  <a:cubicBezTo>
                    <a:pt x="357" y="140"/>
                    <a:pt x="356" y="140"/>
                    <a:pt x="356" y="140"/>
                  </a:cubicBezTo>
                  <a:cubicBezTo>
                    <a:pt x="355" y="140"/>
                    <a:pt x="355" y="140"/>
                    <a:pt x="355" y="139"/>
                  </a:cubicBezTo>
                  <a:cubicBezTo>
                    <a:pt x="355" y="139"/>
                    <a:pt x="355" y="138"/>
                    <a:pt x="355" y="138"/>
                  </a:cubicBezTo>
                  <a:cubicBezTo>
                    <a:pt x="354" y="138"/>
                    <a:pt x="354" y="137"/>
                    <a:pt x="355" y="137"/>
                  </a:cubicBezTo>
                  <a:cubicBezTo>
                    <a:pt x="355" y="137"/>
                    <a:pt x="355" y="137"/>
                    <a:pt x="356" y="137"/>
                  </a:cubicBezTo>
                  <a:cubicBezTo>
                    <a:pt x="356" y="137"/>
                    <a:pt x="357" y="137"/>
                    <a:pt x="357" y="136"/>
                  </a:cubicBezTo>
                  <a:cubicBezTo>
                    <a:pt x="358" y="135"/>
                    <a:pt x="358" y="134"/>
                    <a:pt x="358" y="133"/>
                  </a:cubicBezTo>
                  <a:cubicBezTo>
                    <a:pt x="358" y="131"/>
                    <a:pt x="358" y="129"/>
                    <a:pt x="358" y="128"/>
                  </a:cubicBezTo>
                  <a:cubicBezTo>
                    <a:pt x="357" y="127"/>
                    <a:pt x="357" y="127"/>
                    <a:pt x="357" y="127"/>
                  </a:cubicBezTo>
                  <a:cubicBezTo>
                    <a:pt x="356" y="127"/>
                    <a:pt x="356" y="127"/>
                    <a:pt x="356" y="127"/>
                  </a:cubicBezTo>
                  <a:cubicBezTo>
                    <a:pt x="354" y="125"/>
                    <a:pt x="352" y="125"/>
                    <a:pt x="351" y="127"/>
                  </a:cubicBezTo>
                  <a:cubicBezTo>
                    <a:pt x="351" y="128"/>
                    <a:pt x="351" y="128"/>
                    <a:pt x="350" y="128"/>
                  </a:cubicBezTo>
                  <a:cubicBezTo>
                    <a:pt x="350" y="128"/>
                    <a:pt x="350" y="129"/>
                    <a:pt x="350" y="129"/>
                  </a:cubicBezTo>
                  <a:cubicBezTo>
                    <a:pt x="351" y="130"/>
                    <a:pt x="351" y="131"/>
                    <a:pt x="350" y="131"/>
                  </a:cubicBezTo>
                  <a:cubicBezTo>
                    <a:pt x="350" y="132"/>
                    <a:pt x="350" y="133"/>
                    <a:pt x="350" y="133"/>
                  </a:cubicBezTo>
                  <a:cubicBezTo>
                    <a:pt x="351" y="134"/>
                    <a:pt x="351" y="135"/>
                    <a:pt x="352" y="135"/>
                  </a:cubicBezTo>
                  <a:cubicBezTo>
                    <a:pt x="352" y="135"/>
                    <a:pt x="353" y="135"/>
                    <a:pt x="353" y="136"/>
                  </a:cubicBezTo>
                  <a:cubicBezTo>
                    <a:pt x="353" y="136"/>
                    <a:pt x="353" y="136"/>
                    <a:pt x="352" y="136"/>
                  </a:cubicBezTo>
                  <a:cubicBezTo>
                    <a:pt x="352" y="136"/>
                    <a:pt x="352" y="136"/>
                    <a:pt x="352" y="137"/>
                  </a:cubicBezTo>
                  <a:cubicBezTo>
                    <a:pt x="353" y="137"/>
                    <a:pt x="352" y="138"/>
                    <a:pt x="353" y="139"/>
                  </a:cubicBezTo>
                  <a:cubicBezTo>
                    <a:pt x="353" y="139"/>
                    <a:pt x="353" y="139"/>
                    <a:pt x="353" y="139"/>
                  </a:cubicBezTo>
                  <a:cubicBezTo>
                    <a:pt x="353" y="139"/>
                    <a:pt x="353" y="139"/>
                    <a:pt x="353" y="139"/>
                  </a:cubicBezTo>
                  <a:cubicBezTo>
                    <a:pt x="352" y="139"/>
                    <a:pt x="352" y="138"/>
                    <a:pt x="351" y="138"/>
                  </a:cubicBezTo>
                  <a:cubicBezTo>
                    <a:pt x="351" y="138"/>
                    <a:pt x="352" y="139"/>
                    <a:pt x="352" y="139"/>
                  </a:cubicBezTo>
                  <a:cubicBezTo>
                    <a:pt x="350" y="139"/>
                    <a:pt x="349" y="137"/>
                    <a:pt x="348" y="136"/>
                  </a:cubicBezTo>
                  <a:cubicBezTo>
                    <a:pt x="347" y="134"/>
                    <a:pt x="346" y="132"/>
                    <a:pt x="347" y="130"/>
                  </a:cubicBezTo>
                  <a:cubicBezTo>
                    <a:pt x="347" y="130"/>
                    <a:pt x="347" y="129"/>
                    <a:pt x="348" y="129"/>
                  </a:cubicBezTo>
                  <a:cubicBezTo>
                    <a:pt x="348" y="128"/>
                    <a:pt x="348" y="128"/>
                    <a:pt x="347" y="128"/>
                  </a:cubicBezTo>
                  <a:cubicBezTo>
                    <a:pt x="346" y="127"/>
                    <a:pt x="347" y="127"/>
                    <a:pt x="347" y="127"/>
                  </a:cubicBezTo>
                  <a:cubicBezTo>
                    <a:pt x="348" y="126"/>
                    <a:pt x="348" y="125"/>
                    <a:pt x="348" y="124"/>
                  </a:cubicBezTo>
                  <a:cubicBezTo>
                    <a:pt x="347" y="124"/>
                    <a:pt x="347" y="123"/>
                    <a:pt x="347" y="123"/>
                  </a:cubicBezTo>
                  <a:cubicBezTo>
                    <a:pt x="346" y="122"/>
                    <a:pt x="345" y="121"/>
                    <a:pt x="344" y="122"/>
                  </a:cubicBezTo>
                  <a:cubicBezTo>
                    <a:pt x="343" y="122"/>
                    <a:pt x="342" y="122"/>
                    <a:pt x="343" y="124"/>
                  </a:cubicBezTo>
                  <a:cubicBezTo>
                    <a:pt x="343" y="124"/>
                    <a:pt x="343" y="124"/>
                    <a:pt x="343" y="124"/>
                  </a:cubicBezTo>
                  <a:cubicBezTo>
                    <a:pt x="343" y="124"/>
                    <a:pt x="343" y="124"/>
                    <a:pt x="343" y="123"/>
                  </a:cubicBezTo>
                  <a:cubicBezTo>
                    <a:pt x="342" y="123"/>
                    <a:pt x="341" y="123"/>
                    <a:pt x="341" y="122"/>
                  </a:cubicBezTo>
                  <a:cubicBezTo>
                    <a:pt x="341" y="122"/>
                    <a:pt x="341" y="122"/>
                    <a:pt x="341" y="121"/>
                  </a:cubicBezTo>
                  <a:cubicBezTo>
                    <a:pt x="340" y="121"/>
                    <a:pt x="338" y="120"/>
                    <a:pt x="337" y="120"/>
                  </a:cubicBezTo>
                  <a:cubicBezTo>
                    <a:pt x="336" y="121"/>
                    <a:pt x="336" y="120"/>
                    <a:pt x="337" y="120"/>
                  </a:cubicBezTo>
                  <a:cubicBezTo>
                    <a:pt x="338" y="117"/>
                    <a:pt x="338" y="116"/>
                    <a:pt x="336" y="114"/>
                  </a:cubicBezTo>
                  <a:cubicBezTo>
                    <a:pt x="335" y="113"/>
                    <a:pt x="334" y="113"/>
                    <a:pt x="334" y="112"/>
                  </a:cubicBezTo>
                  <a:cubicBezTo>
                    <a:pt x="334" y="111"/>
                    <a:pt x="334" y="110"/>
                    <a:pt x="333" y="109"/>
                  </a:cubicBezTo>
                  <a:cubicBezTo>
                    <a:pt x="332" y="107"/>
                    <a:pt x="332" y="105"/>
                    <a:pt x="331" y="103"/>
                  </a:cubicBezTo>
                  <a:cubicBezTo>
                    <a:pt x="331" y="102"/>
                    <a:pt x="331" y="102"/>
                    <a:pt x="330" y="101"/>
                  </a:cubicBezTo>
                  <a:cubicBezTo>
                    <a:pt x="330" y="100"/>
                    <a:pt x="328" y="100"/>
                    <a:pt x="330" y="99"/>
                  </a:cubicBezTo>
                  <a:cubicBezTo>
                    <a:pt x="330" y="99"/>
                    <a:pt x="330" y="99"/>
                    <a:pt x="330" y="98"/>
                  </a:cubicBezTo>
                  <a:cubicBezTo>
                    <a:pt x="330" y="97"/>
                    <a:pt x="329" y="95"/>
                    <a:pt x="328" y="94"/>
                  </a:cubicBezTo>
                  <a:cubicBezTo>
                    <a:pt x="327" y="92"/>
                    <a:pt x="326" y="91"/>
                    <a:pt x="325" y="91"/>
                  </a:cubicBezTo>
                  <a:cubicBezTo>
                    <a:pt x="325" y="90"/>
                    <a:pt x="324" y="90"/>
                    <a:pt x="324" y="90"/>
                  </a:cubicBezTo>
                  <a:cubicBezTo>
                    <a:pt x="323" y="89"/>
                    <a:pt x="322" y="88"/>
                    <a:pt x="320" y="87"/>
                  </a:cubicBezTo>
                  <a:cubicBezTo>
                    <a:pt x="320" y="86"/>
                    <a:pt x="319" y="86"/>
                    <a:pt x="319" y="86"/>
                  </a:cubicBezTo>
                  <a:cubicBezTo>
                    <a:pt x="318" y="86"/>
                    <a:pt x="319" y="87"/>
                    <a:pt x="319" y="88"/>
                  </a:cubicBezTo>
                  <a:cubicBezTo>
                    <a:pt x="319" y="88"/>
                    <a:pt x="319" y="88"/>
                    <a:pt x="319" y="88"/>
                  </a:cubicBezTo>
                  <a:cubicBezTo>
                    <a:pt x="318" y="88"/>
                    <a:pt x="318" y="88"/>
                    <a:pt x="318" y="88"/>
                  </a:cubicBezTo>
                  <a:cubicBezTo>
                    <a:pt x="317" y="88"/>
                    <a:pt x="317" y="87"/>
                    <a:pt x="316" y="87"/>
                  </a:cubicBezTo>
                  <a:cubicBezTo>
                    <a:pt x="315" y="86"/>
                    <a:pt x="315" y="87"/>
                    <a:pt x="314" y="87"/>
                  </a:cubicBezTo>
                  <a:cubicBezTo>
                    <a:pt x="314" y="88"/>
                    <a:pt x="313" y="89"/>
                    <a:pt x="313" y="90"/>
                  </a:cubicBezTo>
                  <a:cubicBezTo>
                    <a:pt x="312" y="91"/>
                    <a:pt x="313" y="92"/>
                    <a:pt x="314" y="93"/>
                  </a:cubicBezTo>
                  <a:cubicBezTo>
                    <a:pt x="315" y="93"/>
                    <a:pt x="316" y="94"/>
                    <a:pt x="318" y="93"/>
                  </a:cubicBezTo>
                  <a:cubicBezTo>
                    <a:pt x="318" y="93"/>
                    <a:pt x="319" y="93"/>
                    <a:pt x="319" y="93"/>
                  </a:cubicBezTo>
                  <a:cubicBezTo>
                    <a:pt x="320" y="93"/>
                    <a:pt x="320" y="94"/>
                    <a:pt x="321" y="95"/>
                  </a:cubicBezTo>
                  <a:cubicBezTo>
                    <a:pt x="321" y="95"/>
                    <a:pt x="322" y="95"/>
                    <a:pt x="321" y="95"/>
                  </a:cubicBezTo>
                  <a:cubicBezTo>
                    <a:pt x="321" y="96"/>
                    <a:pt x="321" y="96"/>
                    <a:pt x="321" y="96"/>
                  </a:cubicBezTo>
                  <a:cubicBezTo>
                    <a:pt x="321" y="98"/>
                    <a:pt x="321" y="99"/>
                    <a:pt x="319" y="99"/>
                  </a:cubicBezTo>
                  <a:cubicBezTo>
                    <a:pt x="318" y="99"/>
                    <a:pt x="318" y="99"/>
                    <a:pt x="317" y="98"/>
                  </a:cubicBezTo>
                  <a:cubicBezTo>
                    <a:pt x="316" y="98"/>
                    <a:pt x="316" y="98"/>
                    <a:pt x="316" y="98"/>
                  </a:cubicBezTo>
                  <a:cubicBezTo>
                    <a:pt x="315" y="98"/>
                    <a:pt x="314" y="98"/>
                    <a:pt x="314" y="98"/>
                  </a:cubicBezTo>
                  <a:cubicBezTo>
                    <a:pt x="314" y="98"/>
                    <a:pt x="313" y="97"/>
                    <a:pt x="313" y="98"/>
                  </a:cubicBezTo>
                  <a:cubicBezTo>
                    <a:pt x="313" y="98"/>
                    <a:pt x="313" y="98"/>
                    <a:pt x="313" y="99"/>
                  </a:cubicBezTo>
                  <a:cubicBezTo>
                    <a:pt x="314" y="99"/>
                    <a:pt x="314" y="100"/>
                    <a:pt x="315" y="100"/>
                  </a:cubicBezTo>
                  <a:cubicBezTo>
                    <a:pt x="315" y="100"/>
                    <a:pt x="315" y="101"/>
                    <a:pt x="315" y="101"/>
                  </a:cubicBezTo>
                  <a:cubicBezTo>
                    <a:pt x="315" y="101"/>
                    <a:pt x="314" y="102"/>
                    <a:pt x="314" y="102"/>
                  </a:cubicBezTo>
                  <a:cubicBezTo>
                    <a:pt x="313" y="102"/>
                    <a:pt x="313" y="102"/>
                    <a:pt x="313" y="102"/>
                  </a:cubicBezTo>
                  <a:cubicBezTo>
                    <a:pt x="313" y="103"/>
                    <a:pt x="313" y="103"/>
                    <a:pt x="312" y="103"/>
                  </a:cubicBezTo>
                  <a:cubicBezTo>
                    <a:pt x="312" y="103"/>
                    <a:pt x="312" y="103"/>
                    <a:pt x="312" y="102"/>
                  </a:cubicBezTo>
                  <a:cubicBezTo>
                    <a:pt x="312" y="101"/>
                    <a:pt x="311" y="101"/>
                    <a:pt x="311" y="100"/>
                  </a:cubicBezTo>
                  <a:cubicBezTo>
                    <a:pt x="310" y="100"/>
                    <a:pt x="310" y="99"/>
                    <a:pt x="309" y="100"/>
                  </a:cubicBezTo>
                  <a:cubicBezTo>
                    <a:pt x="307" y="101"/>
                    <a:pt x="306" y="102"/>
                    <a:pt x="306" y="104"/>
                  </a:cubicBezTo>
                  <a:cubicBezTo>
                    <a:pt x="306" y="104"/>
                    <a:pt x="306" y="105"/>
                    <a:pt x="306" y="105"/>
                  </a:cubicBezTo>
                  <a:cubicBezTo>
                    <a:pt x="305" y="106"/>
                    <a:pt x="305" y="106"/>
                    <a:pt x="306" y="107"/>
                  </a:cubicBezTo>
                  <a:cubicBezTo>
                    <a:pt x="307" y="107"/>
                    <a:pt x="307" y="107"/>
                    <a:pt x="307" y="107"/>
                  </a:cubicBezTo>
                  <a:cubicBezTo>
                    <a:pt x="307" y="108"/>
                    <a:pt x="307" y="108"/>
                    <a:pt x="306" y="108"/>
                  </a:cubicBezTo>
                  <a:cubicBezTo>
                    <a:pt x="306" y="108"/>
                    <a:pt x="305" y="108"/>
                    <a:pt x="305" y="109"/>
                  </a:cubicBezTo>
                  <a:cubicBezTo>
                    <a:pt x="305" y="109"/>
                    <a:pt x="305" y="110"/>
                    <a:pt x="305" y="110"/>
                  </a:cubicBezTo>
                  <a:cubicBezTo>
                    <a:pt x="306" y="111"/>
                    <a:pt x="307" y="111"/>
                    <a:pt x="307" y="110"/>
                  </a:cubicBezTo>
                  <a:cubicBezTo>
                    <a:pt x="308" y="111"/>
                    <a:pt x="309" y="110"/>
                    <a:pt x="309" y="110"/>
                  </a:cubicBezTo>
                  <a:cubicBezTo>
                    <a:pt x="309" y="110"/>
                    <a:pt x="309" y="110"/>
                    <a:pt x="309" y="110"/>
                  </a:cubicBezTo>
                  <a:cubicBezTo>
                    <a:pt x="308" y="111"/>
                    <a:pt x="308" y="111"/>
                    <a:pt x="309" y="113"/>
                  </a:cubicBezTo>
                  <a:cubicBezTo>
                    <a:pt x="310" y="113"/>
                    <a:pt x="310" y="113"/>
                    <a:pt x="310" y="113"/>
                  </a:cubicBezTo>
                  <a:cubicBezTo>
                    <a:pt x="311" y="113"/>
                    <a:pt x="312" y="114"/>
                    <a:pt x="312" y="113"/>
                  </a:cubicBezTo>
                  <a:cubicBezTo>
                    <a:pt x="313" y="113"/>
                    <a:pt x="313" y="113"/>
                    <a:pt x="313" y="113"/>
                  </a:cubicBezTo>
                  <a:cubicBezTo>
                    <a:pt x="313" y="114"/>
                    <a:pt x="314" y="114"/>
                    <a:pt x="314" y="114"/>
                  </a:cubicBezTo>
                  <a:cubicBezTo>
                    <a:pt x="314" y="115"/>
                    <a:pt x="314" y="115"/>
                    <a:pt x="313" y="115"/>
                  </a:cubicBezTo>
                  <a:cubicBezTo>
                    <a:pt x="312" y="114"/>
                    <a:pt x="311" y="114"/>
                    <a:pt x="311" y="115"/>
                  </a:cubicBezTo>
                  <a:cubicBezTo>
                    <a:pt x="310" y="116"/>
                    <a:pt x="311" y="117"/>
                    <a:pt x="311" y="118"/>
                  </a:cubicBezTo>
                  <a:cubicBezTo>
                    <a:pt x="311" y="118"/>
                    <a:pt x="311" y="118"/>
                    <a:pt x="311" y="118"/>
                  </a:cubicBezTo>
                  <a:cubicBezTo>
                    <a:pt x="312" y="118"/>
                    <a:pt x="313" y="119"/>
                    <a:pt x="314" y="119"/>
                  </a:cubicBezTo>
                  <a:cubicBezTo>
                    <a:pt x="314" y="119"/>
                    <a:pt x="315" y="119"/>
                    <a:pt x="315" y="119"/>
                  </a:cubicBezTo>
                  <a:cubicBezTo>
                    <a:pt x="315" y="119"/>
                    <a:pt x="315" y="120"/>
                    <a:pt x="316" y="120"/>
                  </a:cubicBezTo>
                  <a:cubicBezTo>
                    <a:pt x="316" y="120"/>
                    <a:pt x="316" y="121"/>
                    <a:pt x="316" y="121"/>
                  </a:cubicBezTo>
                  <a:cubicBezTo>
                    <a:pt x="316" y="121"/>
                    <a:pt x="316" y="122"/>
                    <a:pt x="315" y="122"/>
                  </a:cubicBezTo>
                  <a:cubicBezTo>
                    <a:pt x="315" y="121"/>
                    <a:pt x="315" y="121"/>
                    <a:pt x="315" y="121"/>
                  </a:cubicBezTo>
                  <a:cubicBezTo>
                    <a:pt x="314" y="120"/>
                    <a:pt x="313" y="121"/>
                    <a:pt x="313" y="120"/>
                  </a:cubicBezTo>
                  <a:cubicBezTo>
                    <a:pt x="311" y="120"/>
                    <a:pt x="310" y="121"/>
                    <a:pt x="309" y="120"/>
                  </a:cubicBezTo>
                  <a:cubicBezTo>
                    <a:pt x="308" y="119"/>
                    <a:pt x="307" y="119"/>
                    <a:pt x="306" y="119"/>
                  </a:cubicBezTo>
                  <a:cubicBezTo>
                    <a:pt x="305" y="119"/>
                    <a:pt x="303" y="119"/>
                    <a:pt x="301" y="119"/>
                  </a:cubicBezTo>
                  <a:cubicBezTo>
                    <a:pt x="301" y="120"/>
                    <a:pt x="301" y="120"/>
                    <a:pt x="302" y="120"/>
                  </a:cubicBezTo>
                  <a:cubicBezTo>
                    <a:pt x="303" y="121"/>
                    <a:pt x="302" y="122"/>
                    <a:pt x="301" y="122"/>
                  </a:cubicBezTo>
                  <a:cubicBezTo>
                    <a:pt x="301" y="122"/>
                    <a:pt x="301" y="122"/>
                    <a:pt x="301" y="123"/>
                  </a:cubicBezTo>
                  <a:cubicBezTo>
                    <a:pt x="301" y="123"/>
                    <a:pt x="301" y="123"/>
                    <a:pt x="302" y="124"/>
                  </a:cubicBezTo>
                  <a:cubicBezTo>
                    <a:pt x="302" y="124"/>
                    <a:pt x="303" y="124"/>
                    <a:pt x="303" y="125"/>
                  </a:cubicBezTo>
                  <a:cubicBezTo>
                    <a:pt x="303" y="126"/>
                    <a:pt x="303" y="127"/>
                    <a:pt x="304" y="127"/>
                  </a:cubicBezTo>
                  <a:cubicBezTo>
                    <a:pt x="305" y="127"/>
                    <a:pt x="305" y="127"/>
                    <a:pt x="306" y="127"/>
                  </a:cubicBezTo>
                  <a:cubicBezTo>
                    <a:pt x="305" y="128"/>
                    <a:pt x="305" y="128"/>
                    <a:pt x="305" y="128"/>
                  </a:cubicBezTo>
                  <a:cubicBezTo>
                    <a:pt x="305" y="129"/>
                    <a:pt x="304" y="129"/>
                    <a:pt x="304" y="128"/>
                  </a:cubicBezTo>
                  <a:cubicBezTo>
                    <a:pt x="303" y="128"/>
                    <a:pt x="303" y="127"/>
                    <a:pt x="302" y="127"/>
                  </a:cubicBezTo>
                  <a:cubicBezTo>
                    <a:pt x="301" y="127"/>
                    <a:pt x="300" y="127"/>
                    <a:pt x="300" y="128"/>
                  </a:cubicBezTo>
                  <a:cubicBezTo>
                    <a:pt x="299" y="129"/>
                    <a:pt x="298" y="128"/>
                    <a:pt x="298" y="128"/>
                  </a:cubicBezTo>
                  <a:cubicBezTo>
                    <a:pt x="297" y="128"/>
                    <a:pt x="297" y="128"/>
                    <a:pt x="297" y="128"/>
                  </a:cubicBezTo>
                  <a:cubicBezTo>
                    <a:pt x="297" y="128"/>
                    <a:pt x="296" y="129"/>
                    <a:pt x="297" y="129"/>
                  </a:cubicBezTo>
                  <a:close/>
                  <a:moveTo>
                    <a:pt x="146" y="269"/>
                  </a:moveTo>
                  <a:cubicBezTo>
                    <a:pt x="146" y="269"/>
                    <a:pt x="147" y="269"/>
                    <a:pt x="147" y="269"/>
                  </a:cubicBezTo>
                  <a:cubicBezTo>
                    <a:pt x="148" y="269"/>
                    <a:pt x="149" y="267"/>
                    <a:pt x="148" y="266"/>
                  </a:cubicBezTo>
                  <a:cubicBezTo>
                    <a:pt x="148" y="266"/>
                    <a:pt x="148" y="265"/>
                    <a:pt x="148" y="265"/>
                  </a:cubicBezTo>
                  <a:cubicBezTo>
                    <a:pt x="151" y="264"/>
                    <a:pt x="151" y="264"/>
                    <a:pt x="151" y="262"/>
                  </a:cubicBezTo>
                  <a:cubicBezTo>
                    <a:pt x="150" y="261"/>
                    <a:pt x="151" y="259"/>
                    <a:pt x="149" y="259"/>
                  </a:cubicBezTo>
                  <a:cubicBezTo>
                    <a:pt x="149" y="259"/>
                    <a:pt x="148" y="259"/>
                    <a:pt x="148" y="258"/>
                  </a:cubicBezTo>
                  <a:cubicBezTo>
                    <a:pt x="148" y="258"/>
                    <a:pt x="148" y="258"/>
                    <a:pt x="148" y="257"/>
                  </a:cubicBezTo>
                  <a:cubicBezTo>
                    <a:pt x="149" y="257"/>
                    <a:pt x="149" y="257"/>
                    <a:pt x="150" y="257"/>
                  </a:cubicBezTo>
                  <a:cubicBezTo>
                    <a:pt x="150" y="258"/>
                    <a:pt x="151" y="259"/>
                    <a:pt x="151" y="257"/>
                  </a:cubicBezTo>
                  <a:cubicBezTo>
                    <a:pt x="151" y="257"/>
                    <a:pt x="152" y="257"/>
                    <a:pt x="152" y="257"/>
                  </a:cubicBezTo>
                  <a:cubicBezTo>
                    <a:pt x="152" y="256"/>
                    <a:pt x="153" y="254"/>
                    <a:pt x="152" y="254"/>
                  </a:cubicBezTo>
                  <a:cubicBezTo>
                    <a:pt x="151" y="253"/>
                    <a:pt x="151" y="252"/>
                    <a:pt x="151" y="252"/>
                  </a:cubicBezTo>
                  <a:cubicBezTo>
                    <a:pt x="152" y="251"/>
                    <a:pt x="152" y="252"/>
                    <a:pt x="153" y="252"/>
                  </a:cubicBezTo>
                  <a:cubicBezTo>
                    <a:pt x="153" y="252"/>
                    <a:pt x="153" y="251"/>
                    <a:pt x="153" y="251"/>
                  </a:cubicBezTo>
                  <a:cubicBezTo>
                    <a:pt x="152" y="251"/>
                    <a:pt x="152" y="250"/>
                    <a:pt x="153" y="250"/>
                  </a:cubicBezTo>
                  <a:cubicBezTo>
                    <a:pt x="153" y="250"/>
                    <a:pt x="153" y="250"/>
                    <a:pt x="153" y="250"/>
                  </a:cubicBezTo>
                  <a:cubicBezTo>
                    <a:pt x="154" y="251"/>
                    <a:pt x="155" y="250"/>
                    <a:pt x="155" y="250"/>
                  </a:cubicBezTo>
                  <a:cubicBezTo>
                    <a:pt x="155" y="249"/>
                    <a:pt x="155" y="249"/>
                    <a:pt x="156" y="249"/>
                  </a:cubicBezTo>
                  <a:cubicBezTo>
                    <a:pt x="156" y="249"/>
                    <a:pt x="156" y="249"/>
                    <a:pt x="156" y="250"/>
                  </a:cubicBezTo>
                  <a:cubicBezTo>
                    <a:pt x="156" y="250"/>
                    <a:pt x="156" y="251"/>
                    <a:pt x="156" y="252"/>
                  </a:cubicBezTo>
                  <a:cubicBezTo>
                    <a:pt x="155" y="252"/>
                    <a:pt x="155" y="253"/>
                    <a:pt x="155" y="255"/>
                  </a:cubicBezTo>
                  <a:cubicBezTo>
                    <a:pt x="155" y="256"/>
                    <a:pt x="156" y="257"/>
                    <a:pt x="154" y="259"/>
                  </a:cubicBezTo>
                  <a:cubicBezTo>
                    <a:pt x="154" y="259"/>
                    <a:pt x="154" y="259"/>
                    <a:pt x="154" y="259"/>
                  </a:cubicBezTo>
                  <a:cubicBezTo>
                    <a:pt x="154" y="261"/>
                    <a:pt x="156" y="261"/>
                    <a:pt x="156" y="263"/>
                  </a:cubicBezTo>
                  <a:cubicBezTo>
                    <a:pt x="156" y="263"/>
                    <a:pt x="156" y="263"/>
                    <a:pt x="157" y="263"/>
                  </a:cubicBezTo>
                  <a:cubicBezTo>
                    <a:pt x="157" y="263"/>
                    <a:pt x="157" y="263"/>
                    <a:pt x="157" y="264"/>
                  </a:cubicBezTo>
                  <a:cubicBezTo>
                    <a:pt x="157" y="265"/>
                    <a:pt x="158" y="265"/>
                    <a:pt x="159" y="265"/>
                  </a:cubicBezTo>
                  <a:cubicBezTo>
                    <a:pt x="160" y="264"/>
                    <a:pt x="160" y="264"/>
                    <a:pt x="161" y="263"/>
                  </a:cubicBezTo>
                  <a:cubicBezTo>
                    <a:pt x="162" y="262"/>
                    <a:pt x="161" y="260"/>
                    <a:pt x="161" y="259"/>
                  </a:cubicBezTo>
                  <a:cubicBezTo>
                    <a:pt x="161" y="258"/>
                    <a:pt x="160" y="257"/>
                    <a:pt x="161" y="257"/>
                  </a:cubicBezTo>
                  <a:cubicBezTo>
                    <a:pt x="162" y="257"/>
                    <a:pt x="163" y="256"/>
                    <a:pt x="164" y="256"/>
                  </a:cubicBezTo>
                  <a:cubicBezTo>
                    <a:pt x="165" y="256"/>
                    <a:pt x="166" y="256"/>
                    <a:pt x="167" y="255"/>
                  </a:cubicBezTo>
                  <a:cubicBezTo>
                    <a:pt x="168" y="254"/>
                    <a:pt x="167" y="253"/>
                    <a:pt x="168" y="252"/>
                  </a:cubicBezTo>
                  <a:cubicBezTo>
                    <a:pt x="168" y="251"/>
                    <a:pt x="168" y="249"/>
                    <a:pt x="167" y="248"/>
                  </a:cubicBezTo>
                  <a:cubicBezTo>
                    <a:pt x="166" y="248"/>
                    <a:pt x="166" y="247"/>
                    <a:pt x="165" y="246"/>
                  </a:cubicBezTo>
                  <a:cubicBezTo>
                    <a:pt x="165" y="246"/>
                    <a:pt x="165" y="245"/>
                    <a:pt x="166" y="245"/>
                  </a:cubicBezTo>
                  <a:cubicBezTo>
                    <a:pt x="166" y="245"/>
                    <a:pt x="166" y="245"/>
                    <a:pt x="166" y="245"/>
                  </a:cubicBezTo>
                  <a:cubicBezTo>
                    <a:pt x="167" y="246"/>
                    <a:pt x="167" y="246"/>
                    <a:pt x="168" y="246"/>
                  </a:cubicBezTo>
                  <a:cubicBezTo>
                    <a:pt x="168" y="246"/>
                    <a:pt x="169" y="247"/>
                    <a:pt x="169" y="246"/>
                  </a:cubicBezTo>
                  <a:cubicBezTo>
                    <a:pt x="170" y="245"/>
                    <a:pt x="169" y="245"/>
                    <a:pt x="169" y="244"/>
                  </a:cubicBezTo>
                  <a:cubicBezTo>
                    <a:pt x="168" y="243"/>
                    <a:pt x="166" y="243"/>
                    <a:pt x="166" y="241"/>
                  </a:cubicBezTo>
                  <a:cubicBezTo>
                    <a:pt x="166" y="241"/>
                    <a:pt x="166" y="240"/>
                    <a:pt x="165" y="240"/>
                  </a:cubicBezTo>
                  <a:cubicBezTo>
                    <a:pt x="165" y="240"/>
                    <a:pt x="166" y="238"/>
                    <a:pt x="166" y="238"/>
                  </a:cubicBezTo>
                  <a:cubicBezTo>
                    <a:pt x="167" y="238"/>
                    <a:pt x="168" y="237"/>
                    <a:pt x="168" y="237"/>
                  </a:cubicBezTo>
                  <a:cubicBezTo>
                    <a:pt x="169" y="236"/>
                    <a:pt x="169" y="236"/>
                    <a:pt x="170" y="236"/>
                  </a:cubicBezTo>
                  <a:cubicBezTo>
                    <a:pt x="171" y="235"/>
                    <a:pt x="171" y="235"/>
                    <a:pt x="171" y="234"/>
                  </a:cubicBezTo>
                  <a:cubicBezTo>
                    <a:pt x="171" y="232"/>
                    <a:pt x="169" y="230"/>
                    <a:pt x="168" y="230"/>
                  </a:cubicBezTo>
                  <a:cubicBezTo>
                    <a:pt x="167" y="230"/>
                    <a:pt x="166" y="230"/>
                    <a:pt x="167" y="229"/>
                  </a:cubicBezTo>
                  <a:cubicBezTo>
                    <a:pt x="167" y="228"/>
                    <a:pt x="167" y="228"/>
                    <a:pt x="166" y="228"/>
                  </a:cubicBezTo>
                  <a:cubicBezTo>
                    <a:pt x="166" y="228"/>
                    <a:pt x="166" y="228"/>
                    <a:pt x="165" y="227"/>
                  </a:cubicBezTo>
                  <a:cubicBezTo>
                    <a:pt x="165" y="227"/>
                    <a:pt x="164" y="227"/>
                    <a:pt x="163" y="227"/>
                  </a:cubicBezTo>
                  <a:cubicBezTo>
                    <a:pt x="162" y="227"/>
                    <a:pt x="163" y="228"/>
                    <a:pt x="163" y="228"/>
                  </a:cubicBezTo>
                  <a:cubicBezTo>
                    <a:pt x="162" y="229"/>
                    <a:pt x="162" y="229"/>
                    <a:pt x="162" y="229"/>
                  </a:cubicBezTo>
                  <a:cubicBezTo>
                    <a:pt x="161" y="229"/>
                    <a:pt x="161" y="229"/>
                    <a:pt x="161" y="230"/>
                  </a:cubicBezTo>
                  <a:cubicBezTo>
                    <a:pt x="160" y="230"/>
                    <a:pt x="161" y="230"/>
                    <a:pt x="161" y="230"/>
                  </a:cubicBezTo>
                  <a:cubicBezTo>
                    <a:pt x="161" y="231"/>
                    <a:pt x="161" y="231"/>
                    <a:pt x="161" y="231"/>
                  </a:cubicBezTo>
                  <a:cubicBezTo>
                    <a:pt x="162" y="231"/>
                    <a:pt x="162" y="232"/>
                    <a:pt x="162" y="232"/>
                  </a:cubicBezTo>
                  <a:cubicBezTo>
                    <a:pt x="163" y="232"/>
                    <a:pt x="163" y="231"/>
                    <a:pt x="163" y="232"/>
                  </a:cubicBezTo>
                  <a:cubicBezTo>
                    <a:pt x="164" y="232"/>
                    <a:pt x="163" y="233"/>
                    <a:pt x="163" y="233"/>
                  </a:cubicBezTo>
                  <a:cubicBezTo>
                    <a:pt x="163" y="233"/>
                    <a:pt x="163" y="233"/>
                    <a:pt x="163" y="234"/>
                  </a:cubicBezTo>
                  <a:cubicBezTo>
                    <a:pt x="163" y="234"/>
                    <a:pt x="162" y="234"/>
                    <a:pt x="162" y="234"/>
                  </a:cubicBezTo>
                  <a:cubicBezTo>
                    <a:pt x="161" y="233"/>
                    <a:pt x="161" y="233"/>
                    <a:pt x="160" y="233"/>
                  </a:cubicBezTo>
                  <a:cubicBezTo>
                    <a:pt x="160" y="233"/>
                    <a:pt x="160" y="233"/>
                    <a:pt x="161" y="234"/>
                  </a:cubicBezTo>
                  <a:cubicBezTo>
                    <a:pt x="161" y="234"/>
                    <a:pt x="161" y="234"/>
                    <a:pt x="161" y="235"/>
                  </a:cubicBezTo>
                  <a:cubicBezTo>
                    <a:pt x="161" y="235"/>
                    <a:pt x="160" y="235"/>
                    <a:pt x="160" y="235"/>
                  </a:cubicBezTo>
                  <a:cubicBezTo>
                    <a:pt x="160" y="235"/>
                    <a:pt x="159" y="235"/>
                    <a:pt x="159" y="234"/>
                  </a:cubicBezTo>
                  <a:cubicBezTo>
                    <a:pt x="158" y="234"/>
                    <a:pt x="157" y="233"/>
                    <a:pt x="155" y="233"/>
                  </a:cubicBezTo>
                  <a:cubicBezTo>
                    <a:pt x="154" y="232"/>
                    <a:pt x="153" y="233"/>
                    <a:pt x="152" y="233"/>
                  </a:cubicBezTo>
                  <a:cubicBezTo>
                    <a:pt x="151" y="233"/>
                    <a:pt x="151" y="233"/>
                    <a:pt x="151" y="233"/>
                  </a:cubicBezTo>
                  <a:cubicBezTo>
                    <a:pt x="150" y="232"/>
                    <a:pt x="150" y="233"/>
                    <a:pt x="149" y="233"/>
                  </a:cubicBezTo>
                  <a:cubicBezTo>
                    <a:pt x="149" y="233"/>
                    <a:pt x="148" y="233"/>
                    <a:pt x="149" y="234"/>
                  </a:cubicBezTo>
                  <a:cubicBezTo>
                    <a:pt x="149" y="234"/>
                    <a:pt x="149" y="235"/>
                    <a:pt x="148" y="235"/>
                  </a:cubicBezTo>
                  <a:cubicBezTo>
                    <a:pt x="148" y="235"/>
                    <a:pt x="148" y="235"/>
                    <a:pt x="148" y="235"/>
                  </a:cubicBezTo>
                  <a:cubicBezTo>
                    <a:pt x="147" y="234"/>
                    <a:pt x="147" y="234"/>
                    <a:pt x="146" y="234"/>
                  </a:cubicBezTo>
                  <a:cubicBezTo>
                    <a:pt x="146" y="235"/>
                    <a:pt x="146" y="236"/>
                    <a:pt x="146" y="237"/>
                  </a:cubicBezTo>
                  <a:cubicBezTo>
                    <a:pt x="146" y="238"/>
                    <a:pt x="145" y="238"/>
                    <a:pt x="145" y="239"/>
                  </a:cubicBezTo>
                  <a:cubicBezTo>
                    <a:pt x="144" y="239"/>
                    <a:pt x="143" y="240"/>
                    <a:pt x="143" y="241"/>
                  </a:cubicBezTo>
                  <a:cubicBezTo>
                    <a:pt x="143" y="241"/>
                    <a:pt x="142" y="241"/>
                    <a:pt x="142" y="241"/>
                  </a:cubicBezTo>
                  <a:cubicBezTo>
                    <a:pt x="142" y="242"/>
                    <a:pt x="141" y="243"/>
                    <a:pt x="141" y="244"/>
                  </a:cubicBezTo>
                  <a:cubicBezTo>
                    <a:pt x="141" y="245"/>
                    <a:pt x="140" y="246"/>
                    <a:pt x="140" y="246"/>
                  </a:cubicBezTo>
                  <a:cubicBezTo>
                    <a:pt x="139" y="247"/>
                    <a:pt x="139" y="248"/>
                    <a:pt x="139" y="248"/>
                  </a:cubicBezTo>
                  <a:cubicBezTo>
                    <a:pt x="138" y="250"/>
                    <a:pt x="136" y="251"/>
                    <a:pt x="137" y="253"/>
                  </a:cubicBezTo>
                  <a:cubicBezTo>
                    <a:pt x="136" y="253"/>
                    <a:pt x="136" y="251"/>
                    <a:pt x="135" y="252"/>
                  </a:cubicBezTo>
                  <a:cubicBezTo>
                    <a:pt x="135" y="252"/>
                    <a:pt x="134" y="253"/>
                    <a:pt x="134" y="254"/>
                  </a:cubicBezTo>
                  <a:cubicBezTo>
                    <a:pt x="134" y="254"/>
                    <a:pt x="134" y="253"/>
                    <a:pt x="134" y="253"/>
                  </a:cubicBezTo>
                  <a:cubicBezTo>
                    <a:pt x="133" y="253"/>
                    <a:pt x="133" y="254"/>
                    <a:pt x="133" y="254"/>
                  </a:cubicBezTo>
                  <a:cubicBezTo>
                    <a:pt x="133" y="255"/>
                    <a:pt x="133" y="255"/>
                    <a:pt x="133" y="255"/>
                  </a:cubicBezTo>
                  <a:cubicBezTo>
                    <a:pt x="132" y="256"/>
                    <a:pt x="132" y="257"/>
                    <a:pt x="132" y="258"/>
                  </a:cubicBezTo>
                  <a:cubicBezTo>
                    <a:pt x="132" y="259"/>
                    <a:pt x="130" y="260"/>
                    <a:pt x="129" y="260"/>
                  </a:cubicBezTo>
                  <a:cubicBezTo>
                    <a:pt x="128" y="260"/>
                    <a:pt x="127" y="260"/>
                    <a:pt x="126" y="261"/>
                  </a:cubicBezTo>
                  <a:cubicBezTo>
                    <a:pt x="125" y="261"/>
                    <a:pt x="123" y="263"/>
                    <a:pt x="123" y="264"/>
                  </a:cubicBezTo>
                  <a:cubicBezTo>
                    <a:pt x="123" y="265"/>
                    <a:pt x="123" y="265"/>
                    <a:pt x="123" y="266"/>
                  </a:cubicBezTo>
                  <a:cubicBezTo>
                    <a:pt x="122" y="267"/>
                    <a:pt x="121" y="268"/>
                    <a:pt x="121" y="269"/>
                  </a:cubicBezTo>
                  <a:cubicBezTo>
                    <a:pt x="122" y="269"/>
                    <a:pt x="122" y="268"/>
                    <a:pt x="123" y="267"/>
                  </a:cubicBezTo>
                  <a:cubicBezTo>
                    <a:pt x="124" y="267"/>
                    <a:pt x="124" y="267"/>
                    <a:pt x="124" y="268"/>
                  </a:cubicBezTo>
                  <a:cubicBezTo>
                    <a:pt x="124" y="268"/>
                    <a:pt x="125" y="268"/>
                    <a:pt x="124" y="268"/>
                  </a:cubicBezTo>
                  <a:cubicBezTo>
                    <a:pt x="124" y="269"/>
                    <a:pt x="124" y="269"/>
                    <a:pt x="124" y="269"/>
                  </a:cubicBezTo>
                  <a:cubicBezTo>
                    <a:pt x="125" y="269"/>
                    <a:pt x="125" y="269"/>
                    <a:pt x="124" y="270"/>
                  </a:cubicBezTo>
                  <a:cubicBezTo>
                    <a:pt x="124" y="271"/>
                    <a:pt x="124" y="272"/>
                    <a:pt x="123" y="272"/>
                  </a:cubicBezTo>
                  <a:cubicBezTo>
                    <a:pt x="123" y="273"/>
                    <a:pt x="123" y="273"/>
                    <a:pt x="123" y="273"/>
                  </a:cubicBezTo>
                  <a:cubicBezTo>
                    <a:pt x="124" y="274"/>
                    <a:pt x="125" y="274"/>
                    <a:pt x="126" y="273"/>
                  </a:cubicBezTo>
                  <a:cubicBezTo>
                    <a:pt x="127" y="272"/>
                    <a:pt x="127" y="271"/>
                    <a:pt x="129" y="270"/>
                  </a:cubicBezTo>
                  <a:cubicBezTo>
                    <a:pt x="130" y="271"/>
                    <a:pt x="131" y="273"/>
                    <a:pt x="133" y="274"/>
                  </a:cubicBezTo>
                  <a:cubicBezTo>
                    <a:pt x="133" y="273"/>
                    <a:pt x="133" y="273"/>
                    <a:pt x="134" y="272"/>
                  </a:cubicBezTo>
                  <a:cubicBezTo>
                    <a:pt x="134" y="272"/>
                    <a:pt x="134" y="272"/>
                    <a:pt x="134" y="272"/>
                  </a:cubicBezTo>
                  <a:cubicBezTo>
                    <a:pt x="134" y="273"/>
                    <a:pt x="134" y="273"/>
                    <a:pt x="135" y="273"/>
                  </a:cubicBezTo>
                  <a:cubicBezTo>
                    <a:pt x="135" y="273"/>
                    <a:pt x="135" y="273"/>
                    <a:pt x="135" y="272"/>
                  </a:cubicBezTo>
                  <a:cubicBezTo>
                    <a:pt x="135" y="272"/>
                    <a:pt x="134" y="271"/>
                    <a:pt x="134" y="271"/>
                  </a:cubicBezTo>
                  <a:cubicBezTo>
                    <a:pt x="134" y="269"/>
                    <a:pt x="134" y="268"/>
                    <a:pt x="135" y="266"/>
                  </a:cubicBezTo>
                  <a:cubicBezTo>
                    <a:pt x="137" y="267"/>
                    <a:pt x="137" y="268"/>
                    <a:pt x="137" y="269"/>
                  </a:cubicBezTo>
                  <a:cubicBezTo>
                    <a:pt x="137" y="270"/>
                    <a:pt x="136" y="271"/>
                    <a:pt x="137" y="271"/>
                  </a:cubicBezTo>
                  <a:cubicBezTo>
                    <a:pt x="137" y="272"/>
                    <a:pt x="137" y="273"/>
                    <a:pt x="137" y="272"/>
                  </a:cubicBezTo>
                  <a:cubicBezTo>
                    <a:pt x="138" y="271"/>
                    <a:pt x="138" y="272"/>
                    <a:pt x="138" y="272"/>
                  </a:cubicBezTo>
                  <a:cubicBezTo>
                    <a:pt x="138" y="273"/>
                    <a:pt x="138" y="273"/>
                    <a:pt x="138" y="274"/>
                  </a:cubicBezTo>
                  <a:cubicBezTo>
                    <a:pt x="138" y="275"/>
                    <a:pt x="138" y="275"/>
                    <a:pt x="138" y="276"/>
                  </a:cubicBezTo>
                  <a:cubicBezTo>
                    <a:pt x="138" y="277"/>
                    <a:pt x="138" y="277"/>
                    <a:pt x="139" y="277"/>
                  </a:cubicBezTo>
                  <a:cubicBezTo>
                    <a:pt x="139" y="277"/>
                    <a:pt x="140" y="277"/>
                    <a:pt x="140" y="276"/>
                  </a:cubicBezTo>
                  <a:cubicBezTo>
                    <a:pt x="140" y="276"/>
                    <a:pt x="140" y="275"/>
                    <a:pt x="140" y="275"/>
                  </a:cubicBezTo>
                  <a:cubicBezTo>
                    <a:pt x="140" y="275"/>
                    <a:pt x="140" y="276"/>
                    <a:pt x="141" y="276"/>
                  </a:cubicBezTo>
                  <a:cubicBezTo>
                    <a:pt x="141" y="276"/>
                    <a:pt x="142" y="276"/>
                    <a:pt x="142" y="275"/>
                  </a:cubicBezTo>
                  <a:cubicBezTo>
                    <a:pt x="143" y="275"/>
                    <a:pt x="143" y="274"/>
                    <a:pt x="143" y="273"/>
                  </a:cubicBezTo>
                  <a:cubicBezTo>
                    <a:pt x="143" y="273"/>
                    <a:pt x="143" y="273"/>
                    <a:pt x="144" y="272"/>
                  </a:cubicBezTo>
                  <a:cubicBezTo>
                    <a:pt x="144" y="272"/>
                    <a:pt x="144" y="273"/>
                    <a:pt x="144" y="273"/>
                  </a:cubicBezTo>
                  <a:cubicBezTo>
                    <a:pt x="145" y="271"/>
                    <a:pt x="144" y="270"/>
                    <a:pt x="142" y="269"/>
                  </a:cubicBezTo>
                  <a:cubicBezTo>
                    <a:pt x="143" y="268"/>
                    <a:pt x="143" y="269"/>
                    <a:pt x="144" y="269"/>
                  </a:cubicBezTo>
                  <a:cubicBezTo>
                    <a:pt x="143" y="268"/>
                    <a:pt x="143" y="268"/>
                    <a:pt x="144" y="267"/>
                  </a:cubicBezTo>
                  <a:cubicBezTo>
                    <a:pt x="144" y="267"/>
                    <a:pt x="144" y="267"/>
                    <a:pt x="144" y="266"/>
                  </a:cubicBezTo>
                  <a:cubicBezTo>
                    <a:pt x="143" y="265"/>
                    <a:pt x="144" y="264"/>
                    <a:pt x="143" y="262"/>
                  </a:cubicBezTo>
                  <a:cubicBezTo>
                    <a:pt x="144" y="262"/>
                    <a:pt x="144" y="263"/>
                    <a:pt x="144" y="263"/>
                  </a:cubicBezTo>
                  <a:cubicBezTo>
                    <a:pt x="144" y="263"/>
                    <a:pt x="144" y="262"/>
                    <a:pt x="145" y="262"/>
                  </a:cubicBezTo>
                  <a:cubicBezTo>
                    <a:pt x="144" y="264"/>
                    <a:pt x="146" y="266"/>
                    <a:pt x="146" y="269"/>
                  </a:cubicBezTo>
                  <a:close/>
                  <a:moveTo>
                    <a:pt x="286" y="196"/>
                  </a:moveTo>
                  <a:cubicBezTo>
                    <a:pt x="286" y="196"/>
                    <a:pt x="286" y="195"/>
                    <a:pt x="287" y="195"/>
                  </a:cubicBezTo>
                  <a:cubicBezTo>
                    <a:pt x="287" y="195"/>
                    <a:pt x="288" y="196"/>
                    <a:pt x="288" y="195"/>
                  </a:cubicBezTo>
                  <a:cubicBezTo>
                    <a:pt x="288" y="194"/>
                    <a:pt x="288" y="194"/>
                    <a:pt x="287" y="194"/>
                  </a:cubicBezTo>
                  <a:cubicBezTo>
                    <a:pt x="286" y="193"/>
                    <a:pt x="286" y="192"/>
                    <a:pt x="286" y="190"/>
                  </a:cubicBezTo>
                  <a:cubicBezTo>
                    <a:pt x="286" y="190"/>
                    <a:pt x="286" y="190"/>
                    <a:pt x="286" y="189"/>
                  </a:cubicBezTo>
                  <a:cubicBezTo>
                    <a:pt x="285" y="187"/>
                    <a:pt x="287" y="185"/>
                    <a:pt x="289" y="186"/>
                  </a:cubicBezTo>
                  <a:cubicBezTo>
                    <a:pt x="292" y="186"/>
                    <a:pt x="294" y="187"/>
                    <a:pt x="296" y="190"/>
                  </a:cubicBezTo>
                  <a:cubicBezTo>
                    <a:pt x="298" y="190"/>
                    <a:pt x="299" y="191"/>
                    <a:pt x="299" y="192"/>
                  </a:cubicBezTo>
                  <a:cubicBezTo>
                    <a:pt x="300" y="192"/>
                    <a:pt x="300" y="192"/>
                    <a:pt x="300" y="193"/>
                  </a:cubicBezTo>
                  <a:cubicBezTo>
                    <a:pt x="300" y="193"/>
                    <a:pt x="300" y="193"/>
                    <a:pt x="300" y="194"/>
                  </a:cubicBezTo>
                  <a:cubicBezTo>
                    <a:pt x="300" y="195"/>
                    <a:pt x="300" y="195"/>
                    <a:pt x="301" y="196"/>
                  </a:cubicBezTo>
                  <a:cubicBezTo>
                    <a:pt x="301" y="197"/>
                    <a:pt x="302" y="197"/>
                    <a:pt x="303" y="196"/>
                  </a:cubicBezTo>
                  <a:cubicBezTo>
                    <a:pt x="304" y="195"/>
                    <a:pt x="305" y="196"/>
                    <a:pt x="305" y="196"/>
                  </a:cubicBezTo>
                  <a:cubicBezTo>
                    <a:pt x="306" y="197"/>
                    <a:pt x="306" y="198"/>
                    <a:pt x="307" y="198"/>
                  </a:cubicBezTo>
                  <a:cubicBezTo>
                    <a:pt x="309" y="199"/>
                    <a:pt x="310" y="202"/>
                    <a:pt x="309" y="202"/>
                  </a:cubicBezTo>
                  <a:cubicBezTo>
                    <a:pt x="307" y="203"/>
                    <a:pt x="307" y="204"/>
                    <a:pt x="306" y="205"/>
                  </a:cubicBezTo>
                  <a:cubicBezTo>
                    <a:pt x="306" y="205"/>
                    <a:pt x="305" y="205"/>
                    <a:pt x="305" y="206"/>
                  </a:cubicBezTo>
                  <a:cubicBezTo>
                    <a:pt x="305" y="206"/>
                    <a:pt x="306" y="206"/>
                    <a:pt x="306" y="206"/>
                  </a:cubicBezTo>
                  <a:cubicBezTo>
                    <a:pt x="307" y="206"/>
                    <a:pt x="307" y="206"/>
                    <a:pt x="307" y="207"/>
                  </a:cubicBezTo>
                  <a:cubicBezTo>
                    <a:pt x="308" y="208"/>
                    <a:pt x="308" y="209"/>
                    <a:pt x="309" y="210"/>
                  </a:cubicBezTo>
                  <a:cubicBezTo>
                    <a:pt x="309" y="210"/>
                    <a:pt x="309" y="211"/>
                    <a:pt x="309" y="211"/>
                  </a:cubicBezTo>
                  <a:cubicBezTo>
                    <a:pt x="308" y="212"/>
                    <a:pt x="308" y="213"/>
                    <a:pt x="308" y="213"/>
                  </a:cubicBezTo>
                  <a:cubicBezTo>
                    <a:pt x="308" y="214"/>
                    <a:pt x="307" y="214"/>
                    <a:pt x="307" y="214"/>
                  </a:cubicBezTo>
                  <a:cubicBezTo>
                    <a:pt x="306" y="213"/>
                    <a:pt x="305" y="214"/>
                    <a:pt x="304" y="215"/>
                  </a:cubicBezTo>
                  <a:cubicBezTo>
                    <a:pt x="304" y="215"/>
                    <a:pt x="304" y="215"/>
                    <a:pt x="304" y="215"/>
                  </a:cubicBezTo>
                  <a:cubicBezTo>
                    <a:pt x="303" y="215"/>
                    <a:pt x="303" y="216"/>
                    <a:pt x="302" y="216"/>
                  </a:cubicBezTo>
                  <a:cubicBezTo>
                    <a:pt x="302" y="216"/>
                    <a:pt x="301" y="217"/>
                    <a:pt x="300" y="217"/>
                  </a:cubicBezTo>
                  <a:cubicBezTo>
                    <a:pt x="300" y="217"/>
                    <a:pt x="299" y="217"/>
                    <a:pt x="299" y="216"/>
                  </a:cubicBezTo>
                  <a:cubicBezTo>
                    <a:pt x="298" y="216"/>
                    <a:pt x="298" y="216"/>
                    <a:pt x="298" y="216"/>
                  </a:cubicBezTo>
                  <a:cubicBezTo>
                    <a:pt x="297" y="216"/>
                    <a:pt x="297" y="217"/>
                    <a:pt x="297" y="217"/>
                  </a:cubicBezTo>
                  <a:cubicBezTo>
                    <a:pt x="298" y="218"/>
                    <a:pt x="298" y="218"/>
                    <a:pt x="297" y="218"/>
                  </a:cubicBezTo>
                  <a:cubicBezTo>
                    <a:pt x="297" y="218"/>
                    <a:pt x="297" y="218"/>
                    <a:pt x="296" y="218"/>
                  </a:cubicBezTo>
                  <a:cubicBezTo>
                    <a:pt x="296" y="219"/>
                    <a:pt x="296" y="220"/>
                    <a:pt x="295" y="219"/>
                  </a:cubicBezTo>
                  <a:cubicBezTo>
                    <a:pt x="294" y="219"/>
                    <a:pt x="294" y="219"/>
                    <a:pt x="294" y="218"/>
                  </a:cubicBezTo>
                  <a:cubicBezTo>
                    <a:pt x="294" y="218"/>
                    <a:pt x="294" y="217"/>
                    <a:pt x="294" y="217"/>
                  </a:cubicBezTo>
                  <a:cubicBezTo>
                    <a:pt x="295" y="216"/>
                    <a:pt x="294" y="215"/>
                    <a:pt x="293" y="214"/>
                  </a:cubicBezTo>
                  <a:cubicBezTo>
                    <a:pt x="292" y="214"/>
                    <a:pt x="291" y="213"/>
                    <a:pt x="290" y="212"/>
                  </a:cubicBezTo>
                  <a:cubicBezTo>
                    <a:pt x="290" y="212"/>
                    <a:pt x="290" y="211"/>
                    <a:pt x="291" y="210"/>
                  </a:cubicBezTo>
                  <a:cubicBezTo>
                    <a:pt x="292" y="210"/>
                    <a:pt x="294" y="211"/>
                    <a:pt x="295" y="211"/>
                  </a:cubicBezTo>
                  <a:cubicBezTo>
                    <a:pt x="296" y="210"/>
                    <a:pt x="296" y="209"/>
                    <a:pt x="295" y="208"/>
                  </a:cubicBezTo>
                  <a:cubicBezTo>
                    <a:pt x="294" y="208"/>
                    <a:pt x="293" y="207"/>
                    <a:pt x="293" y="206"/>
                  </a:cubicBezTo>
                  <a:cubicBezTo>
                    <a:pt x="292" y="206"/>
                    <a:pt x="292" y="206"/>
                    <a:pt x="292" y="206"/>
                  </a:cubicBezTo>
                  <a:cubicBezTo>
                    <a:pt x="291" y="207"/>
                    <a:pt x="290" y="206"/>
                    <a:pt x="289" y="206"/>
                  </a:cubicBezTo>
                  <a:cubicBezTo>
                    <a:pt x="289" y="206"/>
                    <a:pt x="289" y="206"/>
                    <a:pt x="289" y="206"/>
                  </a:cubicBezTo>
                  <a:cubicBezTo>
                    <a:pt x="289" y="205"/>
                    <a:pt x="289" y="205"/>
                    <a:pt x="289" y="205"/>
                  </a:cubicBezTo>
                  <a:cubicBezTo>
                    <a:pt x="290" y="205"/>
                    <a:pt x="289" y="204"/>
                    <a:pt x="289" y="204"/>
                  </a:cubicBezTo>
                  <a:cubicBezTo>
                    <a:pt x="287" y="203"/>
                    <a:pt x="288" y="202"/>
                    <a:pt x="287" y="201"/>
                  </a:cubicBezTo>
                  <a:cubicBezTo>
                    <a:pt x="287" y="200"/>
                    <a:pt x="287" y="199"/>
                    <a:pt x="287" y="199"/>
                  </a:cubicBezTo>
                  <a:cubicBezTo>
                    <a:pt x="286" y="198"/>
                    <a:pt x="285" y="198"/>
                    <a:pt x="286" y="196"/>
                  </a:cubicBezTo>
                  <a:close/>
                  <a:moveTo>
                    <a:pt x="318" y="305"/>
                  </a:moveTo>
                  <a:cubicBezTo>
                    <a:pt x="318" y="306"/>
                    <a:pt x="318" y="306"/>
                    <a:pt x="318" y="306"/>
                  </a:cubicBezTo>
                  <a:cubicBezTo>
                    <a:pt x="318" y="307"/>
                    <a:pt x="318" y="308"/>
                    <a:pt x="316" y="308"/>
                  </a:cubicBezTo>
                  <a:cubicBezTo>
                    <a:pt x="315" y="308"/>
                    <a:pt x="313" y="308"/>
                    <a:pt x="311" y="308"/>
                  </a:cubicBezTo>
                  <a:cubicBezTo>
                    <a:pt x="311" y="308"/>
                    <a:pt x="310" y="308"/>
                    <a:pt x="310" y="308"/>
                  </a:cubicBezTo>
                  <a:cubicBezTo>
                    <a:pt x="310" y="307"/>
                    <a:pt x="309" y="307"/>
                    <a:pt x="308" y="307"/>
                  </a:cubicBezTo>
                  <a:cubicBezTo>
                    <a:pt x="308" y="307"/>
                    <a:pt x="308" y="307"/>
                    <a:pt x="308" y="306"/>
                  </a:cubicBezTo>
                  <a:cubicBezTo>
                    <a:pt x="308" y="306"/>
                    <a:pt x="307" y="304"/>
                    <a:pt x="306" y="304"/>
                  </a:cubicBezTo>
                  <a:cubicBezTo>
                    <a:pt x="305" y="304"/>
                    <a:pt x="305" y="304"/>
                    <a:pt x="304" y="304"/>
                  </a:cubicBezTo>
                  <a:cubicBezTo>
                    <a:pt x="302" y="303"/>
                    <a:pt x="302" y="302"/>
                    <a:pt x="301" y="301"/>
                  </a:cubicBezTo>
                  <a:cubicBezTo>
                    <a:pt x="301" y="301"/>
                    <a:pt x="300" y="301"/>
                    <a:pt x="300" y="301"/>
                  </a:cubicBezTo>
                  <a:cubicBezTo>
                    <a:pt x="299" y="301"/>
                    <a:pt x="299" y="301"/>
                    <a:pt x="299" y="300"/>
                  </a:cubicBezTo>
                  <a:cubicBezTo>
                    <a:pt x="299" y="299"/>
                    <a:pt x="299" y="298"/>
                    <a:pt x="298" y="299"/>
                  </a:cubicBezTo>
                  <a:cubicBezTo>
                    <a:pt x="297" y="299"/>
                    <a:pt x="297" y="299"/>
                    <a:pt x="297" y="299"/>
                  </a:cubicBezTo>
                  <a:cubicBezTo>
                    <a:pt x="297" y="298"/>
                    <a:pt x="297" y="297"/>
                    <a:pt x="298" y="296"/>
                  </a:cubicBezTo>
                  <a:cubicBezTo>
                    <a:pt x="298" y="295"/>
                    <a:pt x="298" y="294"/>
                    <a:pt x="299" y="293"/>
                  </a:cubicBezTo>
                  <a:cubicBezTo>
                    <a:pt x="300" y="293"/>
                    <a:pt x="300" y="293"/>
                    <a:pt x="300" y="293"/>
                  </a:cubicBezTo>
                  <a:cubicBezTo>
                    <a:pt x="301" y="293"/>
                    <a:pt x="301" y="292"/>
                    <a:pt x="301" y="292"/>
                  </a:cubicBezTo>
                  <a:cubicBezTo>
                    <a:pt x="300" y="291"/>
                    <a:pt x="300" y="291"/>
                    <a:pt x="301" y="291"/>
                  </a:cubicBezTo>
                  <a:cubicBezTo>
                    <a:pt x="301" y="290"/>
                    <a:pt x="302" y="289"/>
                    <a:pt x="303" y="288"/>
                  </a:cubicBezTo>
                  <a:cubicBezTo>
                    <a:pt x="303" y="288"/>
                    <a:pt x="303" y="288"/>
                    <a:pt x="303" y="288"/>
                  </a:cubicBezTo>
                  <a:cubicBezTo>
                    <a:pt x="302" y="286"/>
                    <a:pt x="303" y="284"/>
                    <a:pt x="305" y="284"/>
                  </a:cubicBezTo>
                  <a:cubicBezTo>
                    <a:pt x="306" y="284"/>
                    <a:pt x="307" y="283"/>
                    <a:pt x="307" y="283"/>
                  </a:cubicBezTo>
                  <a:cubicBezTo>
                    <a:pt x="308" y="282"/>
                    <a:pt x="309" y="282"/>
                    <a:pt x="310" y="282"/>
                  </a:cubicBezTo>
                  <a:cubicBezTo>
                    <a:pt x="310" y="283"/>
                    <a:pt x="311" y="282"/>
                    <a:pt x="312" y="283"/>
                  </a:cubicBezTo>
                  <a:cubicBezTo>
                    <a:pt x="313" y="284"/>
                    <a:pt x="313" y="284"/>
                    <a:pt x="314" y="285"/>
                  </a:cubicBezTo>
                  <a:cubicBezTo>
                    <a:pt x="314" y="286"/>
                    <a:pt x="315" y="288"/>
                    <a:pt x="317" y="289"/>
                  </a:cubicBezTo>
                  <a:cubicBezTo>
                    <a:pt x="317" y="290"/>
                    <a:pt x="318" y="290"/>
                    <a:pt x="317" y="291"/>
                  </a:cubicBezTo>
                  <a:cubicBezTo>
                    <a:pt x="317" y="291"/>
                    <a:pt x="317" y="291"/>
                    <a:pt x="317" y="291"/>
                  </a:cubicBezTo>
                  <a:cubicBezTo>
                    <a:pt x="318" y="292"/>
                    <a:pt x="319" y="292"/>
                    <a:pt x="318" y="293"/>
                  </a:cubicBezTo>
                  <a:cubicBezTo>
                    <a:pt x="318" y="294"/>
                    <a:pt x="318" y="294"/>
                    <a:pt x="318" y="294"/>
                  </a:cubicBezTo>
                  <a:cubicBezTo>
                    <a:pt x="319" y="295"/>
                    <a:pt x="319" y="296"/>
                    <a:pt x="318" y="297"/>
                  </a:cubicBezTo>
                  <a:cubicBezTo>
                    <a:pt x="318" y="297"/>
                    <a:pt x="318" y="298"/>
                    <a:pt x="318" y="298"/>
                  </a:cubicBezTo>
                  <a:cubicBezTo>
                    <a:pt x="319" y="300"/>
                    <a:pt x="319" y="303"/>
                    <a:pt x="318" y="305"/>
                  </a:cubicBezTo>
                  <a:close/>
                  <a:moveTo>
                    <a:pt x="533" y="38"/>
                  </a:moveTo>
                  <a:cubicBezTo>
                    <a:pt x="533" y="37"/>
                    <a:pt x="533" y="36"/>
                    <a:pt x="532" y="35"/>
                  </a:cubicBezTo>
                  <a:cubicBezTo>
                    <a:pt x="532" y="35"/>
                    <a:pt x="531" y="35"/>
                    <a:pt x="531" y="34"/>
                  </a:cubicBezTo>
                  <a:cubicBezTo>
                    <a:pt x="532" y="34"/>
                    <a:pt x="532" y="33"/>
                    <a:pt x="531" y="33"/>
                  </a:cubicBezTo>
                  <a:cubicBezTo>
                    <a:pt x="530" y="33"/>
                    <a:pt x="530" y="32"/>
                    <a:pt x="529" y="32"/>
                  </a:cubicBezTo>
                  <a:cubicBezTo>
                    <a:pt x="528" y="32"/>
                    <a:pt x="527" y="32"/>
                    <a:pt x="527" y="31"/>
                  </a:cubicBezTo>
                  <a:cubicBezTo>
                    <a:pt x="527" y="31"/>
                    <a:pt x="527" y="31"/>
                    <a:pt x="527" y="30"/>
                  </a:cubicBezTo>
                  <a:cubicBezTo>
                    <a:pt x="526" y="30"/>
                    <a:pt x="524" y="31"/>
                    <a:pt x="523" y="32"/>
                  </a:cubicBezTo>
                  <a:cubicBezTo>
                    <a:pt x="523" y="32"/>
                    <a:pt x="523" y="31"/>
                    <a:pt x="522" y="32"/>
                  </a:cubicBezTo>
                  <a:cubicBezTo>
                    <a:pt x="522" y="33"/>
                    <a:pt x="522" y="34"/>
                    <a:pt x="522" y="35"/>
                  </a:cubicBezTo>
                  <a:cubicBezTo>
                    <a:pt x="522" y="35"/>
                    <a:pt x="521" y="35"/>
                    <a:pt x="520" y="36"/>
                  </a:cubicBezTo>
                  <a:cubicBezTo>
                    <a:pt x="520" y="36"/>
                    <a:pt x="520" y="36"/>
                    <a:pt x="519" y="36"/>
                  </a:cubicBezTo>
                  <a:cubicBezTo>
                    <a:pt x="519" y="36"/>
                    <a:pt x="520" y="35"/>
                    <a:pt x="520" y="35"/>
                  </a:cubicBezTo>
                  <a:cubicBezTo>
                    <a:pt x="520" y="35"/>
                    <a:pt x="520" y="35"/>
                    <a:pt x="520" y="35"/>
                  </a:cubicBezTo>
                  <a:cubicBezTo>
                    <a:pt x="521" y="34"/>
                    <a:pt x="521" y="33"/>
                    <a:pt x="521" y="32"/>
                  </a:cubicBezTo>
                  <a:cubicBezTo>
                    <a:pt x="521" y="32"/>
                    <a:pt x="521" y="31"/>
                    <a:pt x="521" y="31"/>
                  </a:cubicBezTo>
                  <a:cubicBezTo>
                    <a:pt x="522" y="31"/>
                    <a:pt x="521" y="30"/>
                    <a:pt x="521" y="30"/>
                  </a:cubicBezTo>
                  <a:cubicBezTo>
                    <a:pt x="522" y="29"/>
                    <a:pt x="522" y="29"/>
                    <a:pt x="521" y="29"/>
                  </a:cubicBezTo>
                  <a:cubicBezTo>
                    <a:pt x="521" y="28"/>
                    <a:pt x="520" y="28"/>
                    <a:pt x="520" y="28"/>
                  </a:cubicBezTo>
                  <a:cubicBezTo>
                    <a:pt x="519" y="27"/>
                    <a:pt x="519" y="27"/>
                    <a:pt x="519" y="27"/>
                  </a:cubicBezTo>
                  <a:cubicBezTo>
                    <a:pt x="520" y="26"/>
                    <a:pt x="520" y="25"/>
                    <a:pt x="519" y="25"/>
                  </a:cubicBezTo>
                  <a:cubicBezTo>
                    <a:pt x="519" y="25"/>
                    <a:pt x="518" y="24"/>
                    <a:pt x="518" y="24"/>
                  </a:cubicBezTo>
                  <a:cubicBezTo>
                    <a:pt x="517" y="24"/>
                    <a:pt x="518" y="24"/>
                    <a:pt x="518" y="24"/>
                  </a:cubicBezTo>
                  <a:cubicBezTo>
                    <a:pt x="518" y="23"/>
                    <a:pt x="517" y="22"/>
                    <a:pt x="516" y="22"/>
                  </a:cubicBezTo>
                  <a:cubicBezTo>
                    <a:pt x="516" y="22"/>
                    <a:pt x="515" y="23"/>
                    <a:pt x="515" y="22"/>
                  </a:cubicBezTo>
                  <a:cubicBezTo>
                    <a:pt x="515" y="22"/>
                    <a:pt x="516" y="22"/>
                    <a:pt x="516" y="21"/>
                  </a:cubicBezTo>
                  <a:cubicBezTo>
                    <a:pt x="517" y="21"/>
                    <a:pt x="517" y="21"/>
                    <a:pt x="517" y="21"/>
                  </a:cubicBezTo>
                  <a:cubicBezTo>
                    <a:pt x="519" y="22"/>
                    <a:pt x="518" y="20"/>
                    <a:pt x="519" y="20"/>
                  </a:cubicBezTo>
                  <a:cubicBezTo>
                    <a:pt x="519" y="19"/>
                    <a:pt x="519" y="19"/>
                    <a:pt x="519" y="18"/>
                  </a:cubicBezTo>
                  <a:cubicBezTo>
                    <a:pt x="519" y="17"/>
                    <a:pt x="518" y="16"/>
                    <a:pt x="517" y="16"/>
                  </a:cubicBezTo>
                  <a:cubicBezTo>
                    <a:pt x="516" y="16"/>
                    <a:pt x="515" y="15"/>
                    <a:pt x="514" y="17"/>
                  </a:cubicBezTo>
                  <a:cubicBezTo>
                    <a:pt x="513" y="17"/>
                    <a:pt x="513" y="18"/>
                    <a:pt x="512" y="19"/>
                  </a:cubicBezTo>
                  <a:cubicBezTo>
                    <a:pt x="512" y="19"/>
                    <a:pt x="511" y="20"/>
                    <a:pt x="511" y="19"/>
                  </a:cubicBezTo>
                  <a:cubicBezTo>
                    <a:pt x="511" y="18"/>
                    <a:pt x="510" y="17"/>
                    <a:pt x="510" y="15"/>
                  </a:cubicBezTo>
                  <a:cubicBezTo>
                    <a:pt x="510" y="15"/>
                    <a:pt x="510" y="14"/>
                    <a:pt x="509" y="15"/>
                  </a:cubicBezTo>
                  <a:cubicBezTo>
                    <a:pt x="509" y="15"/>
                    <a:pt x="509" y="15"/>
                    <a:pt x="509" y="15"/>
                  </a:cubicBezTo>
                  <a:cubicBezTo>
                    <a:pt x="509" y="14"/>
                    <a:pt x="509" y="14"/>
                    <a:pt x="510" y="14"/>
                  </a:cubicBezTo>
                  <a:cubicBezTo>
                    <a:pt x="510" y="14"/>
                    <a:pt x="510" y="13"/>
                    <a:pt x="510" y="13"/>
                  </a:cubicBezTo>
                  <a:cubicBezTo>
                    <a:pt x="510" y="12"/>
                    <a:pt x="509" y="12"/>
                    <a:pt x="509" y="12"/>
                  </a:cubicBezTo>
                  <a:cubicBezTo>
                    <a:pt x="508" y="12"/>
                    <a:pt x="507" y="13"/>
                    <a:pt x="507" y="14"/>
                  </a:cubicBezTo>
                  <a:cubicBezTo>
                    <a:pt x="506" y="14"/>
                    <a:pt x="507" y="15"/>
                    <a:pt x="508" y="15"/>
                  </a:cubicBezTo>
                  <a:cubicBezTo>
                    <a:pt x="508" y="15"/>
                    <a:pt x="508" y="15"/>
                    <a:pt x="508" y="15"/>
                  </a:cubicBezTo>
                  <a:cubicBezTo>
                    <a:pt x="507" y="15"/>
                    <a:pt x="506" y="16"/>
                    <a:pt x="506" y="17"/>
                  </a:cubicBezTo>
                  <a:cubicBezTo>
                    <a:pt x="506" y="17"/>
                    <a:pt x="505" y="18"/>
                    <a:pt x="506" y="18"/>
                  </a:cubicBezTo>
                  <a:cubicBezTo>
                    <a:pt x="506" y="19"/>
                    <a:pt x="506" y="19"/>
                    <a:pt x="507" y="19"/>
                  </a:cubicBezTo>
                  <a:cubicBezTo>
                    <a:pt x="507" y="19"/>
                    <a:pt x="507" y="20"/>
                    <a:pt x="506" y="19"/>
                  </a:cubicBezTo>
                  <a:cubicBezTo>
                    <a:pt x="506" y="19"/>
                    <a:pt x="504" y="18"/>
                    <a:pt x="505" y="17"/>
                  </a:cubicBezTo>
                  <a:cubicBezTo>
                    <a:pt x="505" y="16"/>
                    <a:pt x="505" y="15"/>
                    <a:pt x="503" y="15"/>
                  </a:cubicBezTo>
                  <a:cubicBezTo>
                    <a:pt x="503" y="15"/>
                    <a:pt x="503" y="15"/>
                    <a:pt x="502" y="16"/>
                  </a:cubicBezTo>
                  <a:cubicBezTo>
                    <a:pt x="501" y="17"/>
                    <a:pt x="499" y="19"/>
                    <a:pt x="497" y="20"/>
                  </a:cubicBezTo>
                  <a:cubicBezTo>
                    <a:pt x="497" y="20"/>
                    <a:pt x="497" y="21"/>
                    <a:pt x="497" y="22"/>
                  </a:cubicBezTo>
                  <a:cubicBezTo>
                    <a:pt x="495" y="22"/>
                    <a:pt x="494" y="23"/>
                    <a:pt x="493" y="24"/>
                  </a:cubicBezTo>
                  <a:cubicBezTo>
                    <a:pt x="493" y="24"/>
                    <a:pt x="493" y="24"/>
                    <a:pt x="493" y="24"/>
                  </a:cubicBezTo>
                  <a:cubicBezTo>
                    <a:pt x="492" y="25"/>
                    <a:pt x="492" y="25"/>
                    <a:pt x="492" y="26"/>
                  </a:cubicBezTo>
                  <a:cubicBezTo>
                    <a:pt x="491" y="26"/>
                    <a:pt x="490" y="25"/>
                    <a:pt x="489" y="25"/>
                  </a:cubicBezTo>
                  <a:cubicBezTo>
                    <a:pt x="489" y="25"/>
                    <a:pt x="489" y="25"/>
                    <a:pt x="489" y="25"/>
                  </a:cubicBezTo>
                  <a:cubicBezTo>
                    <a:pt x="489" y="25"/>
                    <a:pt x="488" y="25"/>
                    <a:pt x="488" y="26"/>
                  </a:cubicBezTo>
                  <a:cubicBezTo>
                    <a:pt x="487" y="26"/>
                    <a:pt x="486" y="25"/>
                    <a:pt x="485" y="26"/>
                  </a:cubicBezTo>
                  <a:cubicBezTo>
                    <a:pt x="484" y="26"/>
                    <a:pt x="484" y="26"/>
                    <a:pt x="484" y="26"/>
                  </a:cubicBezTo>
                  <a:cubicBezTo>
                    <a:pt x="485" y="25"/>
                    <a:pt x="485" y="24"/>
                    <a:pt x="486" y="24"/>
                  </a:cubicBezTo>
                  <a:cubicBezTo>
                    <a:pt x="487" y="24"/>
                    <a:pt x="488" y="23"/>
                    <a:pt x="488" y="22"/>
                  </a:cubicBezTo>
                  <a:cubicBezTo>
                    <a:pt x="493" y="21"/>
                    <a:pt x="496" y="17"/>
                    <a:pt x="499" y="14"/>
                  </a:cubicBezTo>
                  <a:cubicBezTo>
                    <a:pt x="499" y="13"/>
                    <a:pt x="499" y="13"/>
                    <a:pt x="499" y="12"/>
                  </a:cubicBezTo>
                  <a:cubicBezTo>
                    <a:pt x="499" y="12"/>
                    <a:pt x="499" y="12"/>
                    <a:pt x="499" y="11"/>
                  </a:cubicBezTo>
                  <a:cubicBezTo>
                    <a:pt x="498" y="11"/>
                    <a:pt x="497" y="10"/>
                    <a:pt x="496" y="11"/>
                  </a:cubicBezTo>
                  <a:cubicBezTo>
                    <a:pt x="496" y="11"/>
                    <a:pt x="496" y="12"/>
                    <a:pt x="495" y="11"/>
                  </a:cubicBezTo>
                  <a:cubicBezTo>
                    <a:pt x="495" y="11"/>
                    <a:pt x="495" y="11"/>
                    <a:pt x="495" y="11"/>
                  </a:cubicBezTo>
                  <a:cubicBezTo>
                    <a:pt x="495" y="10"/>
                    <a:pt x="495" y="10"/>
                    <a:pt x="495" y="10"/>
                  </a:cubicBezTo>
                  <a:cubicBezTo>
                    <a:pt x="494" y="10"/>
                    <a:pt x="494" y="10"/>
                    <a:pt x="494" y="10"/>
                  </a:cubicBezTo>
                  <a:cubicBezTo>
                    <a:pt x="494" y="11"/>
                    <a:pt x="494" y="11"/>
                    <a:pt x="493" y="11"/>
                  </a:cubicBezTo>
                  <a:cubicBezTo>
                    <a:pt x="493" y="10"/>
                    <a:pt x="492" y="10"/>
                    <a:pt x="492" y="10"/>
                  </a:cubicBezTo>
                  <a:cubicBezTo>
                    <a:pt x="492" y="10"/>
                    <a:pt x="491" y="10"/>
                    <a:pt x="491" y="10"/>
                  </a:cubicBezTo>
                  <a:cubicBezTo>
                    <a:pt x="491" y="10"/>
                    <a:pt x="491" y="10"/>
                    <a:pt x="490" y="10"/>
                  </a:cubicBezTo>
                  <a:cubicBezTo>
                    <a:pt x="490" y="9"/>
                    <a:pt x="489" y="9"/>
                    <a:pt x="488" y="9"/>
                  </a:cubicBezTo>
                  <a:cubicBezTo>
                    <a:pt x="488" y="9"/>
                    <a:pt x="487" y="10"/>
                    <a:pt x="487" y="10"/>
                  </a:cubicBezTo>
                  <a:cubicBezTo>
                    <a:pt x="487" y="10"/>
                    <a:pt x="487" y="10"/>
                    <a:pt x="487" y="10"/>
                  </a:cubicBezTo>
                  <a:cubicBezTo>
                    <a:pt x="487" y="10"/>
                    <a:pt x="487" y="10"/>
                    <a:pt x="487" y="10"/>
                  </a:cubicBezTo>
                  <a:cubicBezTo>
                    <a:pt x="487" y="9"/>
                    <a:pt x="487" y="7"/>
                    <a:pt x="486" y="7"/>
                  </a:cubicBezTo>
                  <a:cubicBezTo>
                    <a:pt x="485" y="7"/>
                    <a:pt x="485" y="7"/>
                    <a:pt x="484" y="7"/>
                  </a:cubicBezTo>
                  <a:cubicBezTo>
                    <a:pt x="484" y="8"/>
                    <a:pt x="483" y="8"/>
                    <a:pt x="483" y="8"/>
                  </a:cubicBezTo>
                  <a:cubicBezTo>
                    <a:pt x="483" y="9"/>
                    <a:pt x="483" y="10"/>
                    <a:pt x="483" y="10"/>
                  </a:cubicBezTo>
                  <a:cubicBezTo>
                    <a:pt x="483" y="10"/>
                    <a:pt x="483" y="10"/>
                    <a:pt x="483" y="11"/>
                  </a:cubicBezTo>
                  <a:cubicBezTo>
                    <a:pt x="483" y="11"/>
                    <a:pt x="482" y="11"/>
                    <a:pt x="482" y="11"/>
                  </a:cubicBezTo>
                  <a:cubicBezTo>
                    <a:pt x="482" y="9"/>
                    <a:pt x="481" y="8"/>
                    <a:pt x="482" y="6"/>
                  </a:cubicBezTo>
                  <a:cubicBezTo>
                    <a:pt x="481" y="6"/>
                    <a:pt x="481" y="6"/>
                    <a:pt x="480" y="7"/>
                  </a:cubicBezTo>
                  <a:cubicBezTo>
                    <a:pt x="480" y="7"/>
                    <a:pt x="480" y="7"/>
                    <a:pt x="479" y="7"/>
                  </a:cubicBezTo>
                  <a:cubicBezTo>
                    <a:pt x="479" y="7"/>
                    <a:pt x="478" y="7"/>
                    <a:pt x="478" y="8"/>
                  </a:cubicBezTo>
                  <a:cubicBezTo>
                    <a:pt x="478" y="8"/>
                    <a:pt x="477" y="8"/>
                    <a:pt x="477" y="8"/>
                  </a:cubicBezTo>
                  <a:cubicBezTo>
                    <a:pt x="477" y="8"/>
                    <a:pt x="478" y="7"/>
                    <a:pt x="478" y="7"/>
                  </a:cubicBezTo>
                  <a:cubicBezTo>
                    <a:pt x="478" y="7"/>
                    <a:pt x="478" y="7"/>
                    <a:pt x="478" y="7"/>
                  </a:cubicBezTo>
                  <a:cubicBezTo>
                    <a:pt x="479" y="6"/>
                    <a:pt x="479" y="5"/>
                    <a:pt x="478" y="5"/>
                  </a:cubicBezTo>
                  <a:cubicBezTo>
                    <a:pt x="477" y="5"/>
                    <a:pt x="477" y="5"/>
                    <a:pt x="477" y="5"/>
                  </a:cubicBezTo>
                  <a:cubicBezTo>
                    <a:pt x="477" y="4"/>
                    <a:pt x="478" y="3"/>
                    <a:pt x="477" y="2"/>
                  </a:cubicBezTo>
                  <a:cubicBezTo>
                    <a:pt x="477" y="2"/>
                    <a:pt x="477" y="2"/>
                    <a:pt x="478" y="2"/>
                  </a:cubicBezTo>
                  <a:cubicBezTo>
                    <a:pt x="478" y="2"/>
                    <a:pt x="478" y="2"/>
                    <a:pt x="478" y="2"/>
                  </a:cubicBezTo>
                  <a:cubicBezTo>
                    <a:pt x="478" y="2"/>
                    <a:pt x="478" y="1"/>
                    <a:pt x="478" y="1"/>
                  </a:cubicBezTo>
                  <a:cubicBezTo>
                    <a:pt x="476" y="2"/>
                    <a:pt x="474" y="1"/>
                    <a:pt x="473" y="1"/>
                  </a:cubicBezTo>
                  <a:cubicBezTo>
                    <a:pt x="471" y="2"/>
                    <a:pt x="470" y="2"/>
                    <a:pt x="469" y="3"/>
                  </a:cubicBezTo>
                  <a:cubicBezTo>
                    <a:pt x="469" y="3"/>
                    <a:pt x="469" y="3"/>
                    <a:pt x="469" y="3"/>
                  </a:cubicBezTo>
                  <a:cubicBezTo>
                    <a:pt x="469" y="2"/>
                    <a:pt x="468" y="2"/>
                    <a:pt x="468" y="2"/>
                  </a:cubicBezTo>
                  <a:cubicBezTo>
                    <a:pt x="468" y="2"/>
                    <a:pt x="467" y="2"/>
                    <a:pt x="467" y="3"/>
                  </a:cubicBezTo>
                  <a:cubicBezTo>
                    <a:pt x="468" y="3"/>
                    <a:pt x="467" y="4"/>
                    <a:pt x="467" y="4"/>
                  </a:cubicBezTo>
                  <a:cubicBezTo>
                    <a:pt x="466" y="4"/>
                    <a:pt x="466" y="4"/>
                    <a:pt x="466" y="5"/>
                  </a:cubicBezTo>
                  <a:cubicBezTo>
                    <a:pt x="465" y="6"/>
                    <a:pt x="466" y="7"/>
                    <a:pt x="466" y="9"/>
                  </a:cubicBezTo>
                  <a:cubicBezTo>
                    <a:pt x="467" y="10"/>
                    <a:pt x="468" y="11"/>
                    <a:pt x="469" y="12"/>
                  </a:cubicBezTo>
                  <a:cubicBezTo>
                    <a:pt x="469" y="12"/>
                    <a:pt x="469" y="13"/>
                    <a:pt x="469" y="13"/>
                  </a:cubicBezTo>
                  <a:cubicBezTo>
                    <a:pt x="469" y="13"/>
                    <a:pt x="469" y="13"/>
                    <a:pt x="468" y="13"/>
                  </a:cubicBezTo>
                  <a:cubicBezTo>
                    <a:pt x="468" y="13"/>
                    <a:pt x="467" y="12"/>
                    <a:pt x="467" y="12"/>
                  </a:cubicBezTo>
                  <a:cubicBezTo>
                    <a:pt x="467" y="12"/>
                    <a:pt x="466" y="12"/>
                    <a:pt x="466" y="12"/>
                  </a:cubicBezTo>
                  <a:cubicBezTo>
                    <a:pt x="466" y="11"/>
                    <a:pt x="465" y="11"/>
                    <a:pt x="465" y="10"/>
                  </a:cubicBezTo>
                  <a:cubicBezTo>
                    <a:pt x="465" y="9"/>
                    <a:pt x="464" y="9"/>
                    <a:pt x="464" y="8"/>
                  </a:cubicBezTo>
                  <a:cubicBezTo>
                    <a:pt x="464" y="8"/>
                    <a:pt x="463" y="7"/>
                    <a:pt x="463" y="7"/>
                  </a:cubicBezTo>
                  <a:cubicBezTo>
                    <a:pt x="463" y="7"/>
                    <a:pt x="463" y="6"/>
                    <a:pt x="463" y="6"/>
                  </a:cubicBezTo>
                  <a:cubicBezTo>
                    <a:pt x="463" y="6"/>
                    <a:pt x="463" y="5"/>
                    <a:pt x="463" y="5"/>
                  </a:cubicBezTo>
                  <a:cubicBezTo>
                    <a:pt x="464" y="4"/>
                    <a:pt x="464" y="4"/>
                    <a:pt x="464" y="3"/>
                  </a:cubicBezTo>
                  <a:cubicBezTo>
                    <a:pt x="464" y="2"/>
                    <a:pt x="464" y="2"/>
                    <a:pt x="464" y="2"/>
                  </a:cubicBezTo>
                  <a:cubicBezTo>
                    <a:pt x="462" y="2"/>
                    <a:pt x="461" y="2"/>
                    <a:pt x="459" y="2"/>
                  </a:cubicBezTo>
                  <a:cubicBezTo>
                    <a:pt x="459" y="2"/>
                    <a:pt x="458" y="2"/>
                    <a:pt x="457" y="3"/>
                  </a:cubicBezTo>
                  <a:cubicBezTo>
                    <a:pt x="457" y="3"/>
                    <a:pt x="456" y="3"/>
                    <a:pt x="456" y="4"/>
                  </a:cubicBezTo>
                  <a:cubicBezTo>
                    <a:pt x="455" y="4"/>
                    <a:pt x="455" y="5"/>
                    <a:pt x="455" y="5"/>
                  </a:cubicBezTo>
                  <a:cubicBezTo>
                    <a:pt x="454" y="6"/>
                    <a:pt x="453" y="7"/>
                    <a:pt x="453" y="8"/>
                  </a:cubicBezTo>
                  <a:cubicBezTo>
                    <a:pt x="453" y="8"/>
                    <a:pt x="452" y="9"/>
                    <a:pt x="452" y="9"/>
                  </a:cubicBezTo>
                  <a:cubicBezTo>
                    <a:pt x="452" y="10"/>
                    <a:pt x="452" y="10"/>
                    <a:pt x="451" y="10"/>
                  </a:cubicBezTo>
                  <a:cubicBezTo>
                    <a:pt x="450" y="11"/>
                    <a:pt x="451" y="12"/>
                    <a:pt x="451" y="12"/>
                  </a:cubicBezTo>
                  <a:cubicBezTo>
                    <a:pt x="452" y="13"/>
                    <a:pt x="452" y="13"/>
                    <a:pt x="452" y="14"/>
                  </a:cubicBezTo>
                  <a:cubicBezTo>
                    <a:pt x="452" y="16"/>
                    <a:pt x="454" y="17"/>
                    <a:pt x="455" y="18"/>
                  </a:cubicBezTo>
                  <a:cubicBezTo>
                    <a:pt x="456" y="19"/>
                    <a:pt x="457" y="20"/>
                    <a:pt x="458" y="21"/>
                  </a:cubicBezTo>
                  <a:cubicBezTo>
                    <a:pt x="458" y="21"/>
                    <a:pt x="459" y="22"/>
                    <a:pt x="458" y="22"/>
                  </a:cubicBezTo>
                  <a:cubicBezTo>
                    <a:pt x="457" y="22"/>
                    <a:pt x="458" y="23"/>
                    <a:pt x="458" y="24"/>
                  </a:cubicBezTo>
                  <a:cubicBezTo>
                    <a:pt x="457" y="23"/>
                    <a:pt x="457" y="23"/>
                    <a:pt x="457" y="23"/>
                  </a:cubicBezTo>
                  <a:cubicBezTo>
                    <a:pt x="456" y="22"/>
                    <a:pt x="455" y="21"/>
                    <a:pt x="454" y="20"/>
                  </a:cubicBezTo>
                  <a:cubicBezTo>
                    <a:pt x="454" y="20"/>
                    <a:pt x="454" y="20"/>
                    <a:pt x="453" y="19"/>
                  </a:cubicBezTo>
                  <a:cubicBezTo>
                    <a:pt x="453" y="19"/>
                    <a:pt x="452" y="17"/>
                    <a:pt x="451" y="17"/>
                  </a:cubicBezTo>
                  <a:cubicBezTo>
                    <a:pt x="450" y="16"/>
                    <a:pt x="450" y="15"/>
                    <a:pt x="449" y="14"/>
                  </a:cubicBezTo>
                  <a:cubicBezTo>
                    <a:pt x="449" y="12"/>
                    <a:pt x="449" y="11"/>
                    <a:pt x="448" y="9"/>
                  </a:cubicBezTo>
                  <a:cubicBezTo>
                    <a:pt x="448" y="9"/>
                    <a:pt x="448" y="8"/>
                    <a:pt x="447" y="7"/>
                  </a:cubicBezTo>
                  <a:cubicBezTo>
                    <a:pt x="446" y="6"/>
                    <a:pt x="445" y="6"/>
                    <a:pt x="444" y="5"/>
                  </a:cubicBezTo>
                  <a:cubicBezTo>
                    <a:pt x="443" y="5"/>
                    <a:pt x="442" y="5"/>
                    <a:pt x="441" y="5"/>
                  </a:cubicBezTo>
                  <a:cubicBezTo>
                    <a:pt x="441" y="6"/>
                    <a:pt x="440" y="6"/>
                    <a:pt x="440" y="6"/>
                  </a:cubicBezTo>
                  <a:cubicBezTo>
                    <a:pt x="439" y="5"/>
                    <a:pt x="437" y="5"/>
                    <a:pt x="436" y="3"/>
                  </a:cubicBezTo>
                  <a:cubicBezTo>
                    <a:pt x="436" y="3"/>
                    <a:pt x="436" y="3"/>
                    <a:pt x="435" y="3"/>
                  </a:cubicBezTo>
                  <a:cubicBezTo>
                    <a:pt x="435" y="3"/>
                    <a:pt x="434" y="3"/>
                    <a:pt x="434" y="3"/>
                  </a:cubicBezTo>
                  <a:cubicBezTo>
                    <a:pt x="433" y="3"/>
                    <a:pt x="433" y="3"/>
                    <a:pt x="433" y="3"/>
                  </a:cubicBezTo>
                  <a:cubicBezTo>
                    <a:pt x="431" y="3"/>
                    <a:pt x="430" y="3"/>
                    <a:pt x="428" y="3"/>
                  </a:cubicBezTo>
                  <a:cubicBezTo>
                    <a:pt x="428" y="3"/>
                    <a:pt x="428" y="3"/>
                    <a:pt x="428" y="3"/>
                  </a:cubicBezTo>
                  <a:cubicBezTo>
                    <a:pt x="427" y="3"/>
                    <a:pt x="427" y="4"/>
                    <a:pt x="426" y="4"/>
                  </a:cubicBezTo>
                  <a:cubicBezTo>
                    <a:pt x="425" y="5"/>
                    <a:pt x="425" y="5"/>
                    <a:pt x="426" y="6"/>
                  </a:cubicBezTo>
                  <a:cubicBezTo>
                    <a:pt x="427" y="6"/>
                    <a:pt x="426" y="6"/>
                    <a:pt x="426" y="7"/>
                  </a:cubicBezTo>
                  <a:cubicBezTo>
                    <a:pt x="425" y="8"/>
                    <a:pt x="426" y="8"/>
                    <a:pt x="426" y="9"/>
                  </a:cubicBezTo>
                  <a:cubicBezTo>
                    <a:pt x="426" y="10"/>
                    <a:pt x="427" y="11"/>
                    <a:pt x="428" y="12"/>
                  </a:cubicBezTo>
                  <a:cubicBezTo>
                    <a:pt x="429" y="13"/>
                    <a:pt x="431" y="14"/>
                    <a:pt x="431" y="16"/>
                  </a:cubicBezTo>
                  <a:cubicBezTo>
                    <a:pt x="431" y="16"/>
                    <a:pt x="432" y="17"/>
                    <a:pt x="432" y="18"/>
                  </a:cubicBezTo>
                  <a:cubicBezTo>
                    <a:pt x="432" y="19"/>
                    <a:pt x="432" y="19"/>
                    <a:pt x="433" y="19"/>
                  </a:cubicBezTo>
                  <a:cubicBezTo>
                    <a:pt x="433" y="19"/>
                    <a:pt x="434" y="19"/>
                    <a:pt x="434" y="19"/>
                  </a:cubicBezTo>
                  <a:cubicBezTo>
                    <a:pt x="434" y="19"/>
                    <a:pt x="435" y="19"/>
                    <a:pt x="435" y="19"/>
                  </a:cubicBezTo>
                  <a:cubicBezTo>
                    <a:pt x="435" y="19"/>
                    <a:pt x="434" y="19"/>
                    <a:pt x="434" y="20"/>
                  </a:cubicBezTo>
                  <a:cubicBezTo>
                    <a:pt x="433" y="20"/>
                    <a:pt x="433" y="20"/>
                    <a:pt x="433" y="21"/>
                  </a:cubicBezTo>
                  <a:cubicBezTo>
                    <a:pt x="433" y="21"/>
                    <a:pt x="433" y="21"/>
                    <a:pt x="433" y="21"/>
                  </a:cubicBezTo>
                  <a:cubicBezTo>
                    <a:pt x="433" y="22"/>
                    <a:pt x="433" y="24"/>
                    <a:pt x="434" y="24"/>
                  </a:cubicBezTo>
                  <a:cubicBezTo>
                    <a:pt x="435" y="25"/>
                    <a:pt x="436" y="26"/>
                    <a:pt x="438" y="27"/>
                  </a:cubicBezTo>
                  <a:cubicBezTo>
                    <a:pt x="438" y="27"/>
                    <a:pt x="439" y="28"/>
                    <a:pt x="439" y="28"/>
                  </a:cubicBezTo>
                  <a:cubicBezTo>
                    <a:pt x="439" y="28"/>
                    <a:pt x="439" y="28"/>
                    <a:pt x="439" y="28"/>
                  </a:cubicBezTo>
                  <a:cubicBezTo>
                    <a:pt x="439" y="28"/>
                    <a:pt x="439" y="28"/>
                    <a:pt x="439" y="28"/>
                  </a:cubicBezTo>
                  <a:cubicBezTo>
                    <a:pt x="439" y="28"/>
                    <a:pt x="439" y="28"/>
                    <a:pt x="439" y="28"/>
                  </a:cubicBezTo>
                  <a:cubicBezTo>
                    <a:pt x="438" y="29"/>
                    <a:pt x="438" y="29"/>
                    <a:pt x="437" y="29"/>
                  </a:cubicBezTo>
                  <a:cubicBezTo>
                    <a:pt x="437" y="29"/>
                    <a:pt x="437" y="30"/>
                    <a:pt x="437" y="30"/>
                  </a:cubicBezTo>
                  <a:cubicBezTo>
                    <a:pt x="437" y="30"/>
                    <a:pt x="437" y="30"/>
                    <a:pt x="437" y="30"/>
                  </a:cubicBezTo>
                  <a:cubicBezTo>
                    <a:pt x="436" y="30"/>
                    <a:pt x="436" y="31"/>
                    <a:pt x="435" y="31"/>
                  </a:cubicBezTo>
                  <a:cubicBezTo>
                    <a:pt x="435" y="31"/>
                    <a:pt x="435" y="32"/>
                    <a:pt x="435" y="31"/>
                  </a:cubicBezTo>
                  <a:cubicBezTo>
                    <a:pt x="435" y="31"/>
                    <a:pt x="435" y="31"/>
                    <a:pt x="435" y="31"/>
                  </a:cubicBezTo>
                  <a:cubicBezTo>
                    <a:pt x="435" y="31"/>
                    <a:pt x="435" y="30"/>
                    <a:pt x="435" y="30"/>
                  </a:cubicBezTo>
                  <a:cubicBezTo>
                    <a:pt x="435" y="29"/>
                    <a:pt x="436" y="28"/>
                    <a:pt x="434" y="27"/>
                  </a:cubicBezTo>
                  <a:cubicBezTo>
                    <a:pt x="434" y="27"/>
                    <a:pt x="434" y="27"/>
                    <a:pt x="434" y="27"/>
                  </a:cubicBezTo>
                  <a:cubicBezTo>
                    <a:pt x="433" y="27"/>
                    <a:pt x="433" y="27"/>
                    <a:pt x="433" y="26"/>
                  </a:cubicBezTo>
                  <a:cubicBezTo>
                    <a:pt x="432" y="26"/>
                    <a:pt x="432" y="25"/>
                    <a:pt x="431" y="25"/>
                  </a:cubicBezTo>
                  <a:cubicBezTo>
                    <a:pt x="431" y="25"/>
                    <a:pt x="431" y="24"/>
                    <a:pt x="431" y="24"/>
                  </a:cubicBezTo>
                  <a:cubicBezTo>
                    <a:pt x="431" y="24"/>
                    <a:pt x="431" y="23"/>
                    <a:pt x="430" y="23"/>
                  </a:cubicBezTo>
                  <a:cubicBezTo>
                    <a:pt x="430" y="22"/>
                    <a:pt x="430" y="21"/>
                    <a:pt x="430" y="20"/>
                  </a:cubicBezTo>
                  <a:cubicBezTo>
                    <a:pt x="429" y="20"/>
                    <a:pt x="429" y="19"/>
                    <a:pt x="429" y="18"/>
                  </a:cubicBezTo>
                  <a:cubicBezTo>
                    <a:pt x="429" y="18"/>
                    <a:pt x="429" y="17"/>
                    <a:pt x="428" y="17"/>
                  </a:cubicBezTo>
                  <a:cubicBezTo>
                    <a:pt x="428" y="17"/>
                    <a:pt x="428" y="17"/>
                    <a:pt x="428" y="16"/>
                  </a:cubicBezTo>
                  <a:cubicBezTo>
                    <a:pt x="428" y="16"/>
                    <a:pt x="428" y="15"/>
                    <a:pt x="427" y="15"/>
                  </a:cubicBezTo>
                  <a:cubicBezTo>
                    <a:pt x="426" y="14"/>
                    <a:pt x="425" y="13"/>
                    <a:pt x="424" y="13"/>
                  </a:cubicBezTo>
                  <a:cubicBezTo>
                    <a:pt x="423" y="12"/>
                    <a:pt x="423" y="12"/>
                    <a:pt x="422" y="13"/>
                  </a:cubicBezTo>
                  <a:cubicBezTo>
                    <a:pt x="421" y="13"/>
                    <a:pt x="422" y="14"/>
                    <a:pt x="422" y="15"/>
                  </a:cubicBezTo>
                  <a:cubicBezTo>
                    <a:pt x="421" y="15"/>
                    <a:pt x="421" y="14"/>
                    <a:pt x="421" y="15"/>
                  </a:cubicBezTo>
                  <a:cubicBezTo>
                    <a:pt x="420" y="15"/>
                    <a:pt x="420" y="15"/>
                    <a:pt x="420" y="15"/>
                  </a:cubicBezTo>
                  <a:cubicBezTo>
                    <a:pt x="421" y="16"/>
                    <a:pt x="421" y="16"/>
                    <a:pt x="421" y="16"/>
                  </a:cubicBezTo>
                  <a:cubicBezTo>
                    <a:pt x="422" y="17"/>
                    <a:pt x="422" y="17"/>
                    <a:pt x="421" y="17"/>
                  </a:cubicBezTo>
                  <a:cubicBezTo>
                    <a:pt x="421" y="17"/>
                    <a:pt x="421" y="16"/>
                    <a:pt x="420" y="16"/>
                  </a:cubicBezTo>
                  <a:cubicBezTo>
                    <a:pt x="420" y="16"/>
                    <a:pt x="420" y="15"/>
                    <a:pt x="419" y="14"/>
                  </a:cubicBezTo>
                  <a:cubicBezTo>
                    <a:pt x="419" y="14"/>
                    <a:pt x="419" y="14"/>
                    <a:pt x="419" y="15"/>
                  </a:cubicBezTo>
                  <a:cubicBezTo>
                    <a:pt x="419" y="15"/>
                    <a:pt x="419" y="16"/>
                    <a:pt x="419" y="16"/>
                  </a:cubicBezTo>
                  <a:cubicBezTo>
                    <a:pt x="418" y="16"/>
                    <a:pt x="418" y="15"/>
                    <a:pt x="418" y="15"/>
                  </a:cubicBezTo>
                  <a:cubicBezTo>
                    <a:pt x="418" y="13"/>
                    <a:pt x="419" y="12"/>
                    <a:pt x="418" y="11"/>
                  </a:cubicBezTo>
                  <a:cubicBezTo>
                    <a:pt x="417" y="10"/>
                    <a:pt x="417" y="11"/>
                    <a:pt x="417" y="11"/>
                  </a:cubicBezTo>
                  <a:cubicBezTo>
                    <a:pt x="416" y="13"/>
                    <a:pt x="416" y="14"/>
                    <a:pt x="415" y="15"/>
                  </a:cubicBezTo>
                  <a:cubicBezTo>
                    <a:pt x="415" y="13"/>
                    <a:pt x="415" y="12"/>
                    <a:pt x="415" y="10"/>
                  </a:cubicBezTo>
                  <a:cubicBezTo>
                    <a:pt x="414" y="10"/>
                    <a:pt x="414" y="10"/>
                    <a:pt x="414" y="10"/>
                  </a:cubicBezTo>
                  <a:cubicBezTo>
                    <a:pt x="414" y="10"/>
                    <a:pt x="414" y="10"/>
                    <a:pt x="413" y="9"/>
                  </a:cubicBezTo>
                  <a:cubicBezTo>
                    <a:pt x="413" y="9"/>
                    <a:pt x="413" y="9"/>
                    <a:pt x="413" y="9"/>
                  </a:cubicBezTo>
                  <a:cubicBezTo>
                    <a:pt x="411" y="10"/>
                    <a:pt x="410" y="10"/>
                    <a:pt x="408" y="11"/>
                  </a:cubicBezTo>
                  <a:cubicBezTo>
                    <a:pt x="405" y="12"/>
                    <a:pt x="405" y="14"/>
                    <a:pt x="407" y="16"/>
                  </a:cubicBezTo>
                  <a:cubicBezTo>
                    <a:pt x="408" y="16"/>
                    <a:pt x="408" y="16"/>
                    <a:pt x="408" y="16"/>
                  </a:cubicBezTo>
                  <a:cubicBezTo>
                    <a:pt x="409" y="16"/>
                    <a:pt x="409" y="16"/>
                    <a:pt x="409" y="16"/>
                  </a:cubicBezTo>
                  <a:cubicBezTo>
                    <a:pt x="410" y="16"/>
                    <a:pt x="410" y="16"/>
                    <a:pt x="410" y="16"/>
                  </a:cubicBezTo>
                  <a:cubicBezTo>
                    <a:pt x="410" y="16"/>
                    <a:pt x="410" y="16"/>
                    <a:pt x="410" y="17"/>
                  </a:cubicBezTo>
                  <a:cubicBezTo>
                    <a:pt x="410" y="17"/>
                    <a:pt x="410" y="17"/>
                    <a:pt x="410" y="17"/>
                  </a:cubicBezTo>
                  <a:cubicBezTo>
                    <a:pt x="410" y="17"/>
                    <a:pt x="409" y="17"/>
                    <a:pt x="409" y="18"/>
                  </a:cubicBezTo>
                  <a:cubicBezTo>
                    <a:pt x="409" y="18"/>
                    <a:pt x="408" y="18"/>
                    <a:pt x="408" y="18"/>
                  </a:cubicBezTo>
                  <a:cubicBezTo>
                    <a:pt x="409" y="19"/>
                    <a:pt x="409" y="20"/>
                    <a:pt x="410" y="21"/>
                  </a:cubicBezTo>
                  <a:cubicBezTo>
                    <a:pt x="412" y="22"/>
                    <a:pt x="414" y="23"/>
                    <a:pt x="416" y="24"/>
                  </a:cubicBezTo>
                  <a:cubicBezTo>
                    <a:pt x="416" y="24"/>
                    <a:pt x="417" y="25"/>
                    <a:pt x="417" y="24"/>
                  </a:cubicBezTo>
                  <a:cubicBezTo>
                    <a:pt x="418" y="24"/>
                    <a:pt x="418" y="24"/>
                    <a:pt x="418" y="24"/>
                  </a:cubicBezTo>
                  <a:cubicBezTo>
                    <a:pt x="418" y="24"/>
                    <a:pt x="418" y="24"/>
                    <a:pt x="418" y="24"/>
                  </a:cubicBezTo>
                  <a:cubicBezTo>
                    <a:pt x="418" y="24"/>
                    <a:pt x="418" y="24"/>
                    <a:pt x="418" y="24"/>
                  </a:cubicBezTo>
                  <a:cubicBezTo>
                    <a:pt x="418" y="24"/>
                    <a:pt x="419" y="24"/>
                    <a:pt x="419" y="24"/>
                  </a:cubicBezTo>
                  <a:cubicBezTo>
                    <a:pt x="418" y="25"/>
                    <a:pt x="418" y="24"/>
                    <a:pt x="418" y="25"/>
                  </a:cubicBezTo>
                  <a:cubicBezTo>
                    <a:pt x="417" y="25"/>
                    <a:pt x="417" y="25"/>
                    <a:pt x="417" y="25"/>
                  </a:cubicBezTo>
                  <a:cubicBezTo>
                    <a:pt x="417" y="25"/>
                    <a:pt x="417" y="25"/>
                    <a:pt x="416" y="25"/>
                  </a:cubicBezTo>
                  <a:cubicBezTo>
                    <a:pt x="417" y="25"/>
                    <a:pt x="417" y="25"/>
                    <a:pt x="417" y="25"/>
                  </a:cubicBezTo>
                  <a:cubicBezTo>
                    <a:pt x="416" y="25"/>
                    <a:pt x="415" y="25"/>
                    <a:pt x="415" y="25"/>
                  </a:cubicBezTo>
                  <a:cubicBezTo>
                    <a:pt x="415" y="25"/>
                    <a:pt x="415" y="25"/>
                    <a:pt x="415" y="25"/>
                  </a:cubicBezTo>
                  <a:cubicBezTo>
                    <a:pt x="414" y="25"/>
                    <a:pt x="413" y="25"/>
                    <a:pt x="413" y="24"/>
                  </a:cubicBezTo>
                  <a:cubicBezTo>
                    <a:pt x="412" y="24"/>
                    <a:pt x="411" y="23"/>
                    <a:pt x="410" y="23"/>
                  </a:cubicBezTo>
                  <a:cubicBezTo>
                    <a:pt x="410" y="23"/>
                    <a:pt x="409" y="22"/>
                    <a:pt x="409" y="23"/>
                  </a:cubicBezTo>
                  <a:cubicBezTo>
                    <a:pt x="409" y="23"/>
                    <a:pt x="408" y="24"/>
                    <a:pt x="409" y="24"/>
                  </a:cubicBezTo>
                  <a:cubicBezTo>
                    <a:pt x="409" y="25"/>
                    <a:pt x="409" y="25"/>
                    <a:pt x="409" y="26"/>
                  </a:cubicBezTo>
                  <a:cubicBezTo>
                    <a:pt x="408" y="26"/>
                    <a:pt x="409" y="25"/>
                    <a:pt x="408" y="24"/>
                  </a:cubicBezTo>
                  <a:cubicBezTo>
                    <a:pt x="407" y="24"/>
                    <a:pt x="407" y="23"/>
                    <a:pt x="407" y="23"/>
                  </a:cubicBezTo>
                  <a:cubicBezTo>
                    <a:pt x="407" y="22"/>
                    <a:pt x="408" y="22"/>
                    <a:pt x="407" y="21"/>
                  </a:cubicBezTo>
                  <a:cubicBezTo>
                    <a:pt x="407" y="20"/>
                    <a:pt x="407" y="19"/>
                    <a:pt x="406" y="19"/>
                  </a:cubicBezTo>
                  <a:cubicBezTo>
                    <a:pt x="406" y="19"/>
                    <a:pt x="406" y="19"/>
                    <a:pt x="406" y="18"/>
                  </a:cubicBezTo>
                  <a:cubicBezTo>
                    <a:pt x="406" y="18"/>
                    <a:pt x="406" y="18"/>
                    <a:pt x="406" y="18"/>
                  </a:cubicBezTo>
                  <a:cubicBezTo>
                    <a:pt x="405" y="18"/>
                    <a:pt x="405" y="18"/>
                    <a:pt x="404" y="17"/>
                  </a:cubicBezTo>
                  <a:cubicBezTo>
                    <a:pt x="404" y="17"/>
                    <a:pt x="404" y="17"/>
                    <a:pt x="403" y="17"/>
                  </a:cubicBezTo>
                  <a:cubicBezTo>
                    <a:pt x="402" y="17"/>
                    <a:pt x="401" y="17"/>
                    <a:pt x="399" y="17"/>
                  </a:cubicBezTo>
                  <a:cubicBezTo>
                    <a:pt x="398" y="17"/>
                    <a:pt x="398" y="18"/>
                    <a:pt x="398" y="19"/>
                  </a:cubicBezTo>
                  <a:cubicBezTo>
                    <a:pt x="399" y="20"/>
                    <a:pt x="399" y="21"/>
                    <a:pt x="400" y="21"/>
                  </a:cubicBezTo>
                  <a:cubicBezTo>
                    <a:pt x="401" y="22"/>
                    <a:pt x="401" y="22"/>
                    <a:pt x="401" y="23"/>
                  </a:cubicBezTo>
                  <a:cubicBezTo>
                    <a:pt x="401" y="24"/>
                    <a:pt x="402" y="25"/>
                    <a:pt x="402" y="26"/>
                  </a:cubicBezTo>
                  <a:cubicBezTo>
                    <a:pt x="403" y="26"/>
                    <a:pt x="403" y="26"/>
                    <a:pt x="403" y="27"/>
                  </a:cubicBezTo>
                  <a:cubicBezTo>
                    <a:pt x="403" y="27"/>
                    <a:pt x="403" y="27"/>
                    <a:pt x="403" y="27"/>
                  </a:cubicBezTo>
                  <a:cubicBezTo>
                    <a:pt x="404" y="28"/>
                    <a:pt x="404" y="28"/>
                    <a:pt x="404" y="28"/>
                  </a:cubicBezTo>
                  <a:cubicBezTo>
                    <a:pt x="404" y="29"/>
                    <a:pt x="405" y="30"/>
                    <a:pt x="405" y="31"/>
                  </a:cubicBezTo>
                  <a:cubicBezTo>
                    <a:pt x="404" y="31"/>
                    <a:pt x="403" y="31"/>
                    <a:pt x="403" y="32"/>
                  </a:cubicBezTo>
                  <a:cubicBezTo>
                    <a:pt x="402" y="31"/>
                    <a:pt x="402" y="30"/>
                    <a:pt x="401" y="29"/>
                  </a:cubicBezTo>
                  <a:cubicBezTo>
                    <a:pt x="401" y="29"/>
                    <a:pt x="401" y="28"/>
                    <a:pt x="401" y="28"/>
                  </a:cubicBezTo>
                  <a:cubicBezTo>
                    <a:pt x="401" y="28"/>
                    <a:pt x="400" y="28"/>
                    <a:pt x="400" y="28"/>
                  </a:cubicBezTo>
                  <a:cubicBezTo>
                    <a:pt x="400" y="27"/>
                    <a:pt x="400" y="27"/>
                    <a:pt x="400" y="27"/>
                  </a:cubicBezTo>
                  <a:cubicBezTo>
                    <a:pt x="399" y="27"/>
                    <a:pt x="399" y="27"/>
                    <a:pt x="399" y="27"/>
                  </a:cubicBezTo>
                  <a:cubicBezTo>
                    <a:pt x="398" y="25"/>
                    <a:pt x="396" y="25"/>
                    <a:pt x="395" y="24"/>
                  </a:cubicBezTo>
                  <a:cubicBezTo>
                    <a:pt x="394" y="24"/>
                    <a:pt x="394" y="25"/>
                    <a:pt x="393" y="25"/>
                  </a:cubicBezTo>
                  <a:cubicBezTo>
                    <a:pt x="393" y="27"/>
                    <a:pt x="393" y="29"/>
                    <a:pt x="394" y="30"/>
                  </a:cubicBezTo>
                  <a:cubicBezTo>
                    <a:pt x="395" y="32"/>
                    <a:pt x="397" y="32"/>
                    <a:pt x="398" y="33"/>
                  </a:cubicBezTo>
                  <a:cubicBezTo>
                    <a:pt x="398" y="33"/>
                    <a:pt x="398" y="33"/>
                    <a:pt x="398" y="34"/>
                  </a:cubicBezTo>
                  <a:cubicBezTo>
                    <a:pt x="398" y="34"/>
                    <a:pt x="397" y="34"/>
                    <a:pt x="397" y="34"/>
                  </a:cubicBezTo>
                  <a:cubicBezTo>
                    <a:pt x="397" y="34"/>
                    <a:pt x="397" y="34"/>
                    <a:pt x="396" y="34"/>
                  </a:cubicBezTo>
                  <a:cubicBezTo>
                    <a:pt x="396" y="33"/>
                    <a:pt x="395" y="33"/>
                    <a:pt x="395" y="33"/>
                  </a:cubicBezTo>
                  <a:cubicBezTo>
                    <a:pt x="395" y="33"/>
                    <a:pt x="395" y="33"/>
                    <a:pt x="395" y="33"/>
                  </a:cubicBezTo>
                  <a:cubicBezTo>
                    <a:pt x="393" y="32"/>
                    <a:pt x="392" y="33"/>
                    <a:pt x="392" y="34"/>
                  </a:cubicBezTo>
                  <a:cubicBezTo>
                    <a:pt x="391" y="35"/>
                    <a:pt x="391" y="36"/>
                    <a:pt x="391" y="37"/>
                  </a:cubicBezTo>
                  <a:cubicBezTo>
                    <a:pt x="390" y="38"/>
                    <a:pt x="390" y="38"/>
                    <a:pt x="391" y="39"/>
                  </a:cubicBezTo>
                  <a:cubicBezTo>
                    <a:pt x="391" y="39"/>
                    <a:pt x="391" y="39"/>
                    <a:pt x="391" y="39"/>
                  </a:cubicBezTo>
                  <a:cubicBezTo>
                    <a:pt x="391" y="41"/>
                    <a:pt x="393" y="42"/>
                    <a:pt x="394" y="43"/>
                  </a:cubicBezTo>
                  <a:cubicBezTo>
                    <a:pt x="395" y="44"/>
                    <a:pt x="395" y="44"/>
                    <a:pt x="395" y="44"/>
                  </a:cubicBezTo>
                  <a:cubicBezTo>
                    <a:pt x="395" y="44"/>
                    <a:pt x="395" y="44"/>
                    <a:pt x="395" y="44"/>
                  </a:cubicBezTo>
                  <a:cubicBezTo>
                    <a:pt x="395" y="45"/>
                    <a:pt x="395" y="47"/>
                    <a:pt x="397" y="47"/>
                  </a:cubicBezTo>
                  <a:cubicBezTo>
                    <a:pt x="397" y="47"/>
                    <a:pt x="397" y="47"/>
                    <a:pt x="398" y="47"/>
                  </a:cubicBezTo>
                  <a:cubicBezTo>
                    <a:pt x="399" y="48"/>
                    <a:pt x="400" y="50"/>
                    <a:pt x="403" y="50"/>
                  </a:cubicBezTo>
                  <a:cubicBezTo>
                    <a:pt x="402" y="51"/>
                    <a:pt x="402" y="53"/>
                    <a:pt x="403" y="54"/>
                  </a:cubicBezTo>
                  <a:cubicBezTo>
                    <a:pt x="404" y="54"/>
                    <a:pt x="404" y="54"/>
                    <a:pt x="404" y="55"/>
                  </a:cubicBezTo>
                  <a:cubicBezTo>
                    <a:pt x="404" y="56"/>
                    <a:pt x="404" y="55"/>
                    <a:pt x="403" y="56"/>
                  </a:cubicBezTo>
                  <a:cubicBezTo>
                    <a:pt x="403" y="56"/>
                    <a:pt x="402" y="55"/>
                    <a:pt x="401" y="55"/>
                  </a:cubicBezTo>
                  <a:cubicBezTo>
                    <a:pt x="401" y="55"/>
                    <a:pt x="401" y="55"/>
                    <a:pt x="401" y="55"/>
                  </a:cubicBezTo>
                  <a:cubicBezTo>
                    <a:pt x="401" y="54"/>
                    <a:pt x="401" y="54"/>
                    <a:pt x="400" y="54"/>
                  </a:cubicBezTo>
                  <a:cubicBezTo>
                    <a:pt x="400" y="53"/>
                    <a:pt x="399" y="52"/>
                    <a:pt x="398" y="52"/>
                  </a:cubicBezTo>
                  <a:cubicBezTo>
                    <a:pt x="398" y="52"/>
                    <a:pt x="398" y="52"/>
                    <a:pt x="397" y="52"/>
                  </a:cubicBezTo>
                  <a:cubicBezTo>
                    <a:pt x="397" y="51"/>
                    <a:pt x="396" y="50"/>
                    <a:pt x="395" y="49"/>
                  </a:cubicBezTo>
                  <a:cubicBezTo>
                    <a:pt x="395" y="49"/>
                    <a:pt x="395" y="49"/>
                    <a:pt x="395" y="49"/>
                  </a:cubicBezTo>
                  <a:cubicBezTo>
                    <a:pt x="395" y="49"/>
                    <a:pt x="395" y="49"/>
                    <a:pt x="395" y="49"/>
                  </a:cubicBezTo>
                  <a:cubicBezTo>
                    <a:pt x="395" y="49"/>
                    <a:pt x="395" y="49"/>
                    <a:pt x="395" y="49"/>
                  </a:cubicBezTo>
                  <a:cubicBezTo>
                    <a:pt x="394" y="48"/>
                    <a:pt x="394" y="48"/>
                    <a:pt x="393" y="47"/>
                  </a:cubicBezTo>
                  <a:cubicBezTo>
                    <a:pt x="393" y="47"/>
                    <a:pt x="393" y="47"/>
                    <a:pt x="393" y="47"/>
                  </a:cubicBezTo>
                  <a:cubicBezTo>
                    <a:pt x="393" y="46"/>
                    <a:pt x="393" y="45"/>
                    <a:pt x="392" y="45"/>
                  </a:cubicBezTo>
                  <a:cubicBezTo>
                    <a:pt x="392" y="45"/>
                    <a:pt x="392" y="45"/>
                    <a:pt x="392" y="44"/>
                  </a:cubicBezTo>
                  <a:cubicBezTo>
                    <a:pt x="391" y="44"/>
                    <a:pt x="391" y="44"/>
                    <a:pt x="390" y="44"/>
                  </a:cubicBezTo>
                  <a:cubicBezTo>
                    <a:pt x="389" y="44"/>
                    <a:pt x="389" y="44"/>
                    <a:pt x="389" y="45"/>
                  </a:cubicBezTo>
                  <a:cubicBezTo>
                    <a:pt x="388" y="46"/>
                    <a:pt x="388" y="47"/>
                    <a:pt x="389" y="47"/>
                  </a:cubicBezTo>
                  <a:cubicBezTo>
                    <a:pt x="390" y="48"/>
                    <a:pt x="390" y="49"/>
                    <a:pt x="390" y="51"/>
                  </a:cubicBezTo>
                  <a:cubicBezTo>
                    <a:pt x="390" y="51"/>
                    <a:pt x="390" y="51"/>
                    <a:pt x="390" y="51"/>
                  </a:cubicBezTo>
                  <a:cubicBezTo>
                    <a:pt x="390" y="51"/>
                    <a:pt x="390" y="51"/>
                    <a:pt x="390" y="51"/>
                  </a:cubicBezTo>
                  <a:cubicBezTo>
                    <a:pt x="391" y="51"/>
                    <a:pt x="390" y="52"/>
                    <a:pt x="391" y="52"/>
                  </a:cubicBezTo>
                  <a:cubicBezTo>
                    <a:pt x="392" y="53"/>
                    <a:pt x="393" y="53"/>
                    <a:pt x="394" y="53"/>
                  </a:cubicBezTo>
                  <a:cubicBezTo>
                    <a:pt x="395" y="53"/>
                    <a:pt x="396" y="54"/>
                    <a:pt x="396" y="55"/>
                  </a:cubicBezTo>
                  <a:cubicBezTo>
                    <a:pt x="396" y="55"/>
                    <a:pt x="396" y="55"/>
                    <a:pt x="395" y="55"/>
                  </a:cubicBezTo>
                  <a:cubicBezTo>
                    <a:pt x="395" y="55"/>
                    <a:pt x="394" y="54"/>
                    <a:pt x="394" y="54"/>
                  </a:cubicBezTo>
                  <a:cubicBezTo>
                    <a:pt x="392" y="54"/>
                    <a:pt x="391" y="53"/>
                    <a:pt x="389" y="54"/>
                  </a:cubicBezTo>
                  <a:cubicBezTo>
                    <a:pt x="389" y="54"/>
                    <a:pt x="388" y="55"/>
                    <a:pt x="388" y="54"/>
                  </a:cubicBezTo>
                  <a:cubicBezTo>
                    <a:pt x="388" y="54"/>
                    <a:pt x="388" y="54"/>
                    <a:pt x="388" y="54"/>
                  </a:cubicBezTo>
                  <a:cubicBezTo>
                    <a:pt x="389" y="53"/>
                    <a:pt x="390" y="52"/>
                    <a:pt x="389" y="51"/>
                  </a:cubicBezTo>
                  <a:cubicBezTo>
                    <a:pt x="389" y="50"/>
                    <a:pt x="389" y="49"/>
                    <a:pt x="388" y="49"/>
                  </a:cubicBezTo>
                  <a:cubicBezTo>
                    <a:pt x="387" y="48"/>
                    <a:pt x="387" y="46"/>
                    <a:pt x="386" y="45"/>
                  </a:cubicBezTo>
                  <a:cubicBezTo>
                    <a:pt x="386" y="44"/>
                    <a:pt x="387" y="44"/>
                    <a:pt x="386" y="43"/>
                  </a:cubicBezTo>
                  <a:cubicBezTo>
                    <a:pt x="386" y="43"/>
                    <a:pt x="385" y="43"/>
                    <a:pt x="385" y="42"/>
                  </a:cubicBezTo>
                  <a:cubicBezTo>
                    <a:pt x="385" y="42"/>
                    <a:pt x="385" y="41"/>
                    <a:pt x="384" y="41"/>
                  </a:cubicBezTo>
                  <a:cubicBezTo>
                    <a:pt x="384" y="40"/>
                    <a:pt x="383" y="40"/>
                    <a:pt x="383" y="40"/>
                  </a:cubicBezTo>
                  <a:cubicBezTo>
                    <a:pt x="383" y="40"/>
                    <a:pt x="383" y="40"/>
                    <a:pt x="382" y="40"/>
                  </a:cubicBezTo>
                  <a:cubicBezTo>
                    <a:pt x="382" y="39"/>
                    <a:pt x="381" y="39"/>
                    <a:pt x="380" y="40"/>
                  </a:cubicBezTo>
                  <a:cubicBezTo>
                    <a:pt x="380" y="40"/>
                    <a:pt x="379" y="40"/>
                    <a:pt x="379" y="39"/>
                  </a:cubicBezTo>
                  <a:cubicBezTo>
                    <a:pt x="379" y="39"/>
                    <a:pt x="378" y="38"/>
                    <a:pt x="378" y="38"/>
                  </a:cubicBezTo>
                  <a:cubicBezTo>
                    <a:pt x="377" y="38"/>
                    <a:pt x="376" y="37"/>
                    <a:pt x="375" y="36"/>
                  </a:cubicBezTo>
                  <a:cubicBezTo>
                    <a:pt x="376" y="37"/>
                    <a:pt x="377" y="36"/>
                    <a:pt x="377" y="35"/>
                  </a:cubicBezTo>
                  <a:cubicBezTo>
                    <a:pt x="378" y="35"/>
                    <a:pt x="378" y="35"/>
                    <a:pt x="378" y="35"/>
                  </a:cubicBezTo>
                  <a:cubicBezTo>
                    <a:pt x="378" y="35"/>
                    <a:pt x="378" y="35"/>
                    <a:pt x="377" y="35"/>
                  </a:cubicBezTo>
                  <a:cubicBezTo>
                    <a:pt x="375" y="34"/>
                    <a:pt x="373" y="34"/>
                    <a:pt x="371" y="34"/>
                  </a:cubicBezTo>
                  <a:cubicBezTo>
                    <a:pt x="370" y="35"/>
                    <a:pt x="370" y="35"/>
                    <a:pt x="370" y="36"/>
                  </a:cubicBezTo>
                  <a:cubicBezTo>
                    <a:pt x="370" y="37"/>
                    <a:pt x="370" y="37"/>
                    <a:pt x="371" y="37"/>
                  </a:cubicBezTo>
                  <a:cubicBezTo>
                    <a:pt x="371" y="37"/>
                    <a:pt x="371" y="37"/>
                    <a:pt x="371" y="38"/>
                  </a:cubicBezTo>
                  <a:cubicBezTo>
                    <a:pt x="372" y="39"/>
                    <a:pt x="371" y="40"/>
                    <a:pt x="372" y="40"/>
                  </a:cubicBezTo>
                  <a:cubicBezTo>
                    <a:pt x="372" y="40"/>
                    <a:pt x="372" y="41"/>
                    <a:pt x="372" y="41"/>
                  </a:cubicBezTo>
                  <a:cubicBezTo>
                    <a:pt x="372" y="41"/>
                    <a:pt x="372" y="42"/>
                    <a:pt x="372" y="42"/>
                  </a:cubicBezTo>
                  <a:cubicBezTo>
                    <a:pt x="373" y="43"/>
                    <a:pt x="373" y="44"/>
                    <a:pt x="372" y="44"/>
                  </a:cubicBezTo>
                  <a:cubicBezTo>
                    <a:pt x="371" y="44"/>
                    <a:pt x="371" y="45"/>
                    <a:pt x="371" y="45"/>
                  </a:cubicBezTo>
                  <a:cubicBezTo>
                    <a:pt x="370" y="46"/>
                    <a:pt x="369" y="46"/>
                    <a:pt x="369" y="46"/>
                  </a:cubicBezTo>
                  <a:cubicBezTo>
                    <a:pt x="367" y="46"/>
                    <a:pt x="366" y="46"/>
                    <a:pt x="365" y="46"/>
                  </a:cubicBezTo>
                  <a:cubicBezTo>
                    <a:pt x="362" y="47"/>
                    <a:pt x="362" y="48"/>
                    <a:pt x="363" y="50"/>
                  </a:cubicBezTo>
                  <a:cubicBezTo>
                    <a:pt x="363" y="50"/>
                    <a:pt x="364" y="51"/>
                    <a:pt x="364" y="51"/>
                  </a:cubicBezTo>
                  <a:cubicBezTo>
                    <a:pt x="365" y="52"/>
                    <a:pt x="365" y="52"/>
                    <a:pt x="366" y="52"/>
                  </a:cubicBezTo>
                  <a:cubicBezTo>
                    <a:pt x="367" y="52"/>
                    <a:pt x="368" y="52"/>
                    <a:pt x="369" y="53"/>
                  </a:cubicBezTo>
                  <a:cubicBezTo>
                    <a:pt x="369" y="54"/>
                    <a:pt x="369" y="54"/>
                    <a:pt x="369" y="54"/>
                  </a:cubicBezTo>
                  <a:cubicBezTo>
                    <a:pt x="370" y="54"/>
                    <a:pt x="370" y="54"/>
                    <a:pt x="370" y="54"/>
                  </a:cubicBezTo>
                  <a:cubicBezTo>
                    <a:pt x="370" y="54"/>
                    <a:pt x="370" y="54"/>
                    <a:pt x="371" y="55"/>
                  </a:cubicBezTo>
                  <a:cubicBezTo>
                    <a:pt x="372" y="56"/>
                    <a:pt x="374" y="56"/>
                    <a:pt x="376" y="56"/>
                  </a:cubicBezTo>
                  <a:cubicBezTo>
                    <a:pt x="376" y="57"/>
                    <a:pt x="376" y="56"/>
                    <a:pt x="377" y="57"/>
                  </a:cubicBezTo>
                  <a:cubicBezTo>
                    <a:pt x="377" y="57"/>
                    <a:pt x="377" y="57"/>
                    <a:pt x="377" y="57"/>
                  </a:cubicBezTo>
                  <a:cubicBezTo>
                    <a:pt x="378" y="58"/>
                    <a:pt x="377" y="60"/>
                    <a:pt x="377" y="61"/>
                  </a:cubicBezTo>
                  <a:cubicBezTo>
                    <a:pt x="377" y="61"/>
                    <a:pt x="377" y="61"/>
                    <a:pt x="378" y="61"/>
                  </a:cubicBezTo>
                  <a:cubicBezTo>
                    <a:pt x="377" y="62"/>
                    <a:pt x="378" y="62"/>
                    <a:pt x="377" y="62"/>
                  </a:cubicBezTo>
                  <a:cubicBezTo>
                    <a:pt x="377" y="61"/>
                    <a:pt x="376" y="60"/>
                    <a:pt x="376" y="58"/>
                  </a:cubicBezTo>
                  <a:cubicBezTo>
                    <a:pt x="376" y="57"/>
                    <a:pt x="376" y="57"/>
                    <a:pt x="375" y="57"/>
                  </a:cubicBezTo>
                  <a:cubicBezTo>
                    <a:pt x="374" y="58"/>
                    <a:pt x="375" y="58"/>
                    <a:pt x="375" y="58"/>
                  </a:cubicBezTo>
                  <a:cubicBezTo>
                    <a:pt x="375" y="59"/>
                    <a:pt x="376" y="60"/>
                    <a:pt x="376" y="61"/>
                  </a:cubicBezTo>
                  <a:cubicBezTo>
                    <a:pt x="376" y="61"/>
                    <a:pt x="377" y="62"/>
                    <a:pt x="376" y="62"/>
                  </a:cubicBezTo>
                  <a:cubicBezTo>
                    <a:pt x="375" y="62"/>
                    <a:pt x="375" y="61"/>
                    <a:pt x="375" y="59"/>
                  </a:cubicBezTo>
                  <a:cubicBezTo>
                    <a:pt x="375" y="59"/>
                    <a:pt x="374" y="59"/>
                    <a:pt x="374" y="59"/>
                  </a:cubicBezTo>
                  <a:cubicBezTo>
                    <a:pt x="374" y="57"/>
                    <a:pt x="374" y="57"/>
                    <a:pt x="372" y="57"/>
                  </a:cubicBezTo>
                  <a:cubicBezTo>
                    <a:pt x="372" y="57"/>
                    <a:pt x="371" y="57"/>
                    <a:pt x="371" y="57"/>
                  </a:cubicBezTo>
                  <a:cubicBezTo>
                    <a:pt x="371" y="57"/>
                    <a:pt x="371" y="57"/>
                    <a:pt x="370" y="57"/>
                  </a:cubicBezTo>
                  <a:cubicBezTo>
                    <a:pt x="370" y="57"/>
                    <a:pt x="370" y="58"/>
                    <a:pt x="370" y="58"/>
                  </a:cubicBezTo>
                  <a:cubicBezTo>
                    <a:pt x="371" y="58"/>
                    <a:pt x="371" y="59"/>
                    <a:pt x="371" y="59"/>
                  </a:cubicBezTo>
                  <a:cubicBezTo>
                    <a:pt x="371" y="60"/>
                    <a:pt x="371" y="60"/>
                    <a:pt x="372" y="61"/>
                  </a:cubicBezTo>
                  <a:cubicBezTo>
                    <a:pt x="372" y="61"/>
                    <a:pt x="372" y="61"/>
                    <a:pt x="372" y="61"/>
                  </a:cubicBezTo>
                  <a:cubicBezTo>
                    <a:pt x="372" y="62"/>
                    <a:pt x="373" y="62"/>
                    <a:pt x="373" y="63"/>
                  </a:cubicBezTo>
                  <a:cubicBezTo>
                    <a:pt x="372" y="62"/>
                    <a:pt x="371" y="62"/>
                    <a:pt x="371" y="61"/>
                  </a:cubicBezTo>
                  <a:cubicBezTo>
                    <a:pt x="371" y="59"/>
                    <a:pt x="370" y="58"/>
                    <a:pt x="369" y="57"/>
                  </a:cubicBezTo>
                  <a:cubicBezTo>
                    <a:pt x="368" y="57"/>
                    <a:pt x="368" y="56"/>
                    <a:pt x="367" y="55"/>
                  </a:cubicBezTo>
                  <a:cubicBezTo>
                    <a:pt x="367" y="55"/>
                    <a:pt x="366" y="55"/>
                    <a:pt x="365" y="55"/>
                  </a:cubicBezTo>
                  <a:cubicBezTo>
                    <a:pt x="365" y="55"/>
                    <a:pt x="365" y="55"/>
                    <a:pt x="365" y="55"/>
                  </a:cubicBezTo>
                  <a:cubicBezTo>
                    <a:pt x="365" y="55"/>
                    <a:pt x="365" y="55"/>
                    <a:pt x="365" y="55"/>
                  </a:cubicBezTo>
                  <a:cubicBezTo>
                    <a:pt x="365" y="55"/>
                    <a:pt x="365" y="55"/>
                    <a:pt x="364" y="55"/>
                  </a:cubicBezTo>
                  <a:cubicBezTo>
                    <a:pt x="364" y="54"/>
                    <a:pt x="364" y="54"/>
                    <a:pt x="364" y="54"/>
                  </a:cubicBezTo>
                  <a:cubicBezTo>
                    <a:pt x="363" y="54"/>
                    <a:pt x="362" y="55"/>
                    <a:pt x="362" y="56"/>
                  </a:cubicBezTo>
                  <a:cubicBezTo>
                    <a:pt x="362" y="56"/>
                    <a:pt x="362" y="56"/>
                    <a:pt x="362" y="57"/>
                  </a:cubicBezTo>
                  <a:cubicBezTo>
                    <a:pt x="362" y="57"/>
                    <a:pt x="362" y="57"/>
                    <a:pt x="362" y="57"/>
                  </a:cubicBezTo>
                  <a:cubicBezTo>
                    <a:pt x="361" y="58"/>
                    <a:pt x="361" y="59"/>
                    <a:pt x="362" y="59"/>
                  </a:cubicBezTo>
                  <a:cubicBezTo>
                    <a:pt x="362" y="60"/>
                    <a:pt x="363" y="60"/>
                    <a:pt x="363" y="61"/>
                  </a:cubicBezTo>
                  <a:cubicBezTo>
                    <a:pt x="363" y="61"/>
                    <a:pt x="364" y="62"/>
                    <a:pt x="363" y="62"/>
                  </a:cubicBezTo>
                  <a:cubicBezTo>
                    <a:pt x="363" y="62"/>
                    <a:pt x="363" y="62"/>
                    <a:pt x="363" y="61"/>
                  </a:cubicBezTo>
                  <a:cubicBezTo>
                    <a:pt x="363" y="61"/>
                    <a:pt x="363" y="61"/>
                    <a:pt x="363" y="61"/>
                  </a:cubicBezTo>
                  <a:cubicBezTo>
                    <a:pt x="363" y="60"/>
                    <a:pt x="362" y="60"/>
                    <a:pt x="361" y="60"/>
                  </a:cubicBezTo>
                  <a:cubicBezTo>
                    <a:pt x="360" y="59"/>
                    <a:pt x="360" y="58"/>
                    <a:pt x="360" y="57"/>
                  </a:cubicBezTo>
                  <a:cubicBezTo>
                    <a:pt x="361" y="57"/>
                    <a:pt x="361" y="56"/>
                    <a:pt x="360" y="55"/>
                  </a:cubicBezTo>
                  <a:cubicBezTo>
                    <a:pt x="360" y="55"/>
                    <a:pt x="360" y="54"/>
                    <a:pt x="359" y="54"/>
                  </a:cubicBezTo>
                  <a:cubicBezTo>
                    <a:pt x="359" y="53"/>
                    <a:pt x="358" y="52"/>
                    <a:pt x="357" y="53"/>
                  </a:cubicBezTo>
                  <a:cubicBezTo>
                    <a:pt x="357" y="53"/>
                    <a:pt x="357" y="54"/>
                    <a:pt x="357" y="53"/>
                  </a:cubicBezTo>
                  <a:cubicBezTo>
                    <a:pt x="357" y="53"/>
                    <a:pt x="356" y="54"/>
                    <a:pt x="356" y="53"/>
                  </a:cubicBezTo>
                  <a:cubicBezTo>
                    <a:pt x="356" y="52"/>
                    <a:pt x="355" y="52"/>
                    <a:pt x="355" y="52"/>
                  </a:cubicBezTo>
                  <a:cubicBezTo>
                    <a:pt x="353" y="53"/>
                    <a:pt x="352" y="54"/>
                    <a:pt x="350" y="54"/>
                  </a:cubicBezTo>
                  <a:cubicBezTo>
                    <a:pt x="348" y="55"/>
                    <a:pt x="348" y="57"/>
                    <a:pt x="348" y="59"/>
                  </a:cubicBezTo>
                  <a:cubicBezTo>
                    <a:pt x="348" y="59"/>
                    <a:pt x="348" y="59"/>
                    <a:pt x="348" y="60"/>
                  </a:cubicBezTo>
                  <a:cubicBezTo>
                    <a:pt x="348" y="61"/>
                    <a:pt x="348" y="62"/>
                    <a:pt x="349" y="63"/>
                  </a:cubicBezTo>
                  <a:cubicBezTo>
                    <a:pt x="349" y="63"/>
                    <a:pt x="349" y="64"/>
                    <a:pt x="349" y="65"/>
                  </a:cubicBezTo>
                  <a:cubicBezTo>
                    <a:pt x="349" y="65"/>
                    <a:pt x="349" y="66"/>
                    <a:pt x="348" y="65"/>
                  </a:cubicBezTo>
                  <a:cubicBezTo>
                    <a:pt x="349" y="63"/>
                    <a:pt x="348" y="62"/>
                    <a:pt x="347" y="61"/>
                  </a:cubicBezTo>
                  <a:cubicBezTo>
                    <a:pt x="347" y="60"/>
                    <a:pt x="347" y="60"/>
                    <a:pt x="346" y="60"/>
                  </a:cubicBezTo>
                  <a:cubicBezTo>
                    <a:pt x="346" y="60"/>
                    <a:pt x="346" y="60"/>
                    <a:pt x="346" y="61"/>
                  </a:cubicBezTo>
                  <a:cubicBezTo>
                    <a:pt x="346" y="61"/>
                    <a:pt x="346" y="61"/>
                    <a:pt x="346" y="62"/>
                  </a:cubicBezTo>
                  <a:cubicBezTo>
                    <a:pt x="347" y="62"/>
                    <a:pt x="347" y="63"/>
                    <a:pt x="347" y="64"/>
                  </a:cubicBezTo>
                  <a:cubicBezTo>
                    <a:pt x="346" y="64"/>
                    <a:pt x="346" y="65"/>
                    <a:pt x="346" y="66"/>
                  </a:cubicBezTo>
                  <a:cubicBezTo>
                    <a:pt x="345" y="66"/>
                    <a:pt x="346" y="65"/>
                    <a:pt x="345" y="65"/>
                  </a:cubicBezTo>
                  <a:cubicBezTo>
                    <a:pt x="344" y="64"/>
                    <a:pt x="344" y="63"/>
                    <a:pt x="343" y="62"/>
                  </a:cubicBezTo>
                  <a:cubicBezTo>
                    <a:pt x="343" y="62"/>
                    <a:pt x="343" y="61"/>
                    <a:pt x="343" y="61"/>
                  </a:cubicBezTo>
                  <a:cubicBezTo>
                    <a:pt x="342" y="61"/>
                    <a:pt x="342" y="61"/>
                    <a:pt x="341" y="61"/>
                  </a:cubicBezTo>
                  <a:cubicBezTo>
                    <a:pt x="340" y="62"/>
                    <a:pt x="337" y="62"/>
                    <a:pt x="337" y="64"/>
                  </a:cubicBezTo>
                  <a:cubicBezTo>
                    <a:pt x="337" y="64"/>
                    <a:pt x="336" y="64"/>
                    <a:pt x="336" y="65"/>
                  </a:cubicBezTo>
                  <a:cubicBezTo>
                    <a:pt x="335" y="65"/>
                    <a:pt x="334" y="66"/>
                    <a:pt x="334" y="67"/>
                  </a:cubicBezTo>
                  <a:cubicBezTo>
                    <a:pt x="334" y="68"/>
                    <a:pt x="334" y="68"/>
                    <a:pt x="333" y="68"/>
                  </a:cubicBezTo>
                  <a:cubicBezTo>
                    <a:pt x="332" y="67"/>
                    <a:pt x="332" y="68"/>
                    <a:pt x="331" y="69"/>
                  </a:cubicBezTo>
                  <a:cubicBezTo>
                    <a:pt x="330" y="70"/>
                    <a:pt x="330" y="71"/>
                    <a:pt x="330" y="72"/>
                  </a:cubicBezTo>
                  <a:cubicBezTo>
                    <a:pt x="330" y="73"/>
                    <a:pt x="329" y="73"/>
                    <a:pt x="329" y="74"/>
                  </a:cubicBezTo>
                  <a:cubicBezTo>
                    <a:pt x="329" y="75"/>
                    <a:pt x="330" y="74"/>
                    <a:pt x="330" y="75"/>
                  </a:cubicBezTo>
                  <a:cubicBezTo>
                    <a:pt x="330" y="75"/>
                    <a:pt x="330" y="75"/>
                    <a:pt x="330" y="75"/>
                  </a:cubicBezTo>
                  <a:cubicBezTo>
                    <a:pt x="330" y="75"/>
                    <a:pt x="330" y="75"/>
                    <a:pt x="330" y="75"/>
                  </a:cubicBezTo>
                  <a:cubicBezTo>
                    <a:pt x="331" y="75"/>
                    <a:pt x="331" y="76"/>
                    <a:pt x="332" y="76"/>
                  </a:cubicBezTo>
                  <a:cubicBezTo>
                    <a:pt x="332" y="76"/>
                    <a:pt x="332" y="76"/>
                    <a:pt x="332" y="76"/>
                  </a:cubicBezTo>
                  <a:cubicBezTo>
                    <a:pt x="332" y="76"/>
                    <a:pt x="332" y="76"/>
                    <a:pt x="332" y="76"/>
                  </a:cubicBezTo>
                  <a:cubicBezTo>
                    <a:pt x="332" y="76"/>
                    <a:pt x="332" y="77"/>
                    <a:pt x="332" y="77"/>
                  </a:cubicBezTo>
                  <a:cubicBezTo>
                    <a:pt x="332" y="77"/>
                    <a:pt x="332" y="77"/>
                    <a:pt x="332" y="77"/>
                  </a:cubicBezTo>
                  <a:cubicBezTo>
                    <a:pt x="333" y="78"/>
                    <a:pt x="332" y="78"/>
                    <a:pt x="333" y="79"/>
                  </a:cubicBezTo>
                  <a:cubicBezTo>
                    <a:pt x="333" y="79"/>
                    <a:pt x="333" y="77"/>
                    <a:pt x="334" y="78"/>
                  </a:cubicBezTo>
                  <a:cubicBezTo>
                    <a:pt x="334" y="78"/>
                    <a:pt x="335" y="78"/>
                    <a:pt x="335" y="78"/>
                  </a:cubicBezTo>
                  <a:cubicBezTo>
                    <a:pt x="335" y="77"/>
                    <a:pt x="335" y="77"/>
                    <a:pt x="335" y="76"/>
                  </a:cubicBezTo>
                  <a:cubicBezTo>
                    <a:pt x="335" y="75"/>
                    <a:pt x="335" y="74"/>
                    <a:pt x="336" y="73"/>
                  </a:cubicBezTo>
                  <a:cubicBezTo>
                    <a:pt x="337" y="73"/>
                    <a:pt x="337" y="73"/>
                    <a:pt x="337" y="73"/>
                  </a:cubicBezTo>
                  <a:cubicBezTo>
                    <a:pt x="337" y="73"/>
                    <a:pt x="337" y="72"/>
                    <a:pt x="337" y="72"/>
                  </a:cubicBezTo>
                  <a:cubicBezTo>
                    <a:pt x="338" y="72"/>
                    <a:pt x="338" y="72"/>
                    <a:pt x="338" y="73"/>
                  </a:cubicBezTo>
                  <a:cubicBezTo>
                    <a:pt x="338" y="73"/>
                    <a:pt x="338" y="73"/>
                    <a:pt x="339" y="73"/>
                  </a:cubicBezTo>
                  <a:cubicBezTo>
                    <a:pt x="339" y="73"/>
                    <a:pt x="339" y="73"/>
                    <a:pt x="339" y="73"/>
                  </a:cubicBezTo>
                  <a:cubicBezTo>
                    <a:pt x="339" y="72"/>
                    <a:pt x="339" y="71"/>
                    <a:pt x="340" y="71"/>
                  </a:cubicBezTo>
                  <a:cubicBezTo>
                    <a:pt x="341" y="71"/>
                    <a:pt x="341" y="72"/>
                    <a:pt x="340" y="72"/>
                  </a:cubicBezTo>
                  <a:cubicBezTo>
                    <a:pt x="340" y="73"/>
                    <a:pt x="341" y="73"/>
                    <a:pt x="342" y="74"/>
                  </a:cubicBezTo>
                  <a:cubicBezTo>
                    <a:pt x="342" y="73"/>
                    <a:pt x="343" y="74"/>
                    <a:pt x="344" y="74"/>
                  </a:cubicBezTo>
                  <a:cubicBezTo>
                    <a:pt x="344" y="74"/>
                    <a:pt x="344" y="75"/>
                    <a:pt x="344" y="75"/>
                  </a:cubicBezTo>
                  <a:cubicBezTo>
                    <a:pt x="342" y="75"/>
                    <a:pt x="342" y="77"/>
                    <a:pt x="340" y="78"/>
                  </a:cubicBezTo>
                  <a:cubicBezTo>
                    <a:pt x="340" y="78"/>
                    <a:pt x="340" y="78"/>
                    <a:pt x="340" y="78"/>
                  </a:cubicBezTo>
                  <a:cubicBezTo>
                    <a:pt x="339" y="79"/>
                    <a:pt x="338" y="80"/>
                    <a:pt x="337" y="81"/>
                  </a:cubicBezTo>
                  <a:cubicBezTo>
                    <a:pt x="336" y="81"/>
                    <a:pt x="336" y="83"/>
                    <a:pt x="337" y="84"/>
                  </a:cubicBezTo>
                  <a:cubicBezTo>
                    <a:pt x="338" y="84"/>
                    <a:pt x="338" y="84"/>
                    <a:pt x="339" y="84"/>
                  </a:cubicBezTo>
                  <a:cubicBezTo>
                    <a:pt x="338" y="85"/>
                    <a:pt x="338" y="84"/>
                    <a:pt x="338" y="85"/>
                  </a:cubicBezTo>
                  <a:cubicBezTo>
                    <a:pt x="338" y="85"/>
                    <a:pt x="339" y="86"/>
                    <a:pt x="339" y="85"/>
                  </a:cubicBezTo>
                  <a:cubicBezTo>
                    <a:pt x="340" y="84"/>
                    <a:pt x="341" y="84"/>
                    <a:pt x="342" y="83"/>
                  </a:cubicBezTo>
                  <a:cubicBezTo>
                    <a:pt x="342" y="83"/>
                    <a:pt x="343" y="83"/>
                    <a:pt x="343" y="83"/>
                  </a:cubicBezTo>
                  <a:cubicBezTo>
                    <a:pt x="343" y="82"/>
                    <a:pt x="344" y="82"/>
                    <a:pt x="345" y="81"/>
                  </a:cubicBezTo>
                  <a:cubicBezTo>
                    <a:pt x="345" y="81"/>
                    <a:pt x="346" y="81"/>
                    <a:pt x="346" y="80"/>
                  </a:cubicBezTo>
                  <a:cubicBezTo>
                    <a:pt x="347" y="79"/>
                    <a:pt x="349" y="77"/>
                    <a:pt x="351" y="77"/>
                  </a:cubicBezTo>
                  <a:cubicBezTo>
                    <a:pt x="352" y="77"/>
                    <a:pt x="353" y="77"/>
                    <a:pt x="353" y="76"/>
                  </a:cubicBezTo>
                  <a:cubicBezTo>
                    <a:pt x="354" y="76"/>
                    <a:pt x="353" y="77"/>
                    <a:pt x="353" y="77"/>
                  </a:cubicBezTo>
                  <a:cubicBezTo>
                    <a:pt x="353" y="77"/>
                    <a:pt x="354" y="78"/>
                    <a:pt x="354" y="78"/>
                  </a:cubicBezTo>
                  <a:cubicBezTo>
                    <a:pt x="355" y="77"/>
                    <a:pt x="356" y="78"/>
                    <a:pt x="358" y="78"/>
                  </a:cubicBezTo>
                  <a:cubicBezTo>
                    <a:pt x="358" y="79"/>
                    <a:pt x="359" y="79"/>
                    <a:pt x="359" y="79"/>
                  </a:cubicBezTo>
                  <a:cubicBezTo>
                    <a:pt x="359" y="79"/>
                    <a:pt x="360" y="80"/>
                    <a:pt x="360" y="80"/>
                  </a:cubicBezTo>
                  <a:cubicBezTo>
                    <a:pt x="359" y="81"/>
                    <a:pt x="359" y="80"/>
                    <a:pt x="358" y="80"/>
                  </a:cubicBezTo>
                  <a:cubicBezTo>
                    <a:pt x="357" y="79"/>
                    <a:pt x="357" y="79"/>
                    <a:pt x="356" y="79"/>
                  </a:cubicBezTo>
                  <a:cubicBezTo>
                    <a:pt x="356" y="79"/>
                    <a:pt x="355" y="79"/>
                    <a:pt x="355" y="79"/>
                  </a:cubicBezTo>
                  <a:cubicBezTo>
                    <a:pt x="355" y="78"/>
                    <a:pt x="355" y="78"/>
                    <a:pt x="354" y="79"/>
                  </a:cubicBezTo>
                  <a:cubicBezTo>
                    <a:pt x="352" y="79"/>
                    <a:pt x="351" y="79"/>
                    <a:pt x="349" y="80"/>
                  </a:cubicBezTo>
                  <a:cubicBezTo>
                    <a:pt x="348" y="81"/>
                    <a:pt x="348" y="81"/>
                    <a:pt x="349" y="81"/>
                  </a:cubicBezTo>
                  <a:cubicBezTo>
                    <a:pt x="349" y="81"/>
                    <a:pt x="350" y="81"/>
                    <a:pt x="349" y="82"/>
                  </a:cubicBezTo>
                  <a:cubicBezTo>
                    <a:pt x="349" y="82"/>
                    <a:pt x="348" y="81"/>
                    <a:pt x="348" y="82"/>
                  </a:cubicBezTo>
                  <a:cubicBezTo>
                    <a:pt x="347" y="83"/>
                    <a:pt x="346" y="83"/>
                    <a:pt x="346" y="84"/>
                  </a:cubicBezTo>
                  <a:cubicBezTo>
                    <a:pt x="345" y="85"/>
                    <a:pt x="344" y="86"/>
                    <a:pt x="343" y="87"/>
                  </a:cubicBezTo>
                  <a:cubicBezTo>
                    <a:pt x="342" y="87"/>
                    <a:pt x="342" y="87"/>
                    <a:pt x="342" y="88"/>
                  </a:cubicBezTo>
                  <a:cubicBezTo>
                    <a:pt x="342" y="88"/>
                    <a:pt x="342" y="89"/>
                    <a:pt x="343" y="89"/>
                  </a:cubicBezTo>
                  <a:cubicBezTo>
                    <a:pt x="343" y="89"/>
                    <a:pt x="344" y="89"/>
                    <a:pt x="345" y="90"/>
                  </a:cubicBezTo>
                  <a:cubicBezTo>
                    <a:pt x="345" y="91"/>
                    <a:pt x="346" y="91"/>
                    <a:pt x="347" y="91"/>
                  </a:cubicBezTo>
                  <a:cubicBezTo>
                    <a:pt x="348" y="91"/>
                    <a:pt x="348" y="91"/>
                    <a:pt x="348" y="91"/>
                  </a:cubicBezTo>
                  <a:cubicBezTo>
                    <a:pt x="348" y="91"/>
                    <a:pt x="349" y="91"/>
                    <a:pt x="348" y="91"/>
                  </a:cubicBezTo>
                  <a:cubicBezTo>
                    <a:pt x="347" y="91"/>
                    <a:pt x="347" y="92"/>
                    <a:pt x="346" y="92"/>
                  </a:cubicBezTo>
                  <a:cubicBezTo>
                    <a:pt x="345" y="93"/>
                    <a:pt x="344" y="93"/>
                    <a:pt x="343" y="91"/>
                  </a:cubicBezTo>
                  <a:cubicBezTo>
                    <a:pt x="343" y="91"/>
                    <a:pt x="342" y="91"/>
                    <a:pt x="342" y="91"/>
                  </a:cubicBezTo>
                  <a:cubicBezTo>
                    <a:pt x="340" y="92"/>
                    <a:pt x="339" y="94"/>
                    <a:pt x="340" y="96"/>
                  </a:cubicBezTo>
                  <a:cubicBezTo>
                    <a:pt x="340" y="96"/>
                    <a:pt x="339" y="97"/>
                    <a:pt x="340" y="97"/>
                  </a:cubicBezTo>
                  <a:cubicBezTo>
                    <a:pt x="340" y="99"/>
                    <a:pt x="341" y="101"/>
                    <a:pt x="342" y="101"/>
                  </a:cubicBezTo>
                  <a:cubicBezTo>
                    <a:pt x="343" y="101"/>
                    <a:pt x="344" y="101"/>
                    <a:pt x="344" y="101"/>
                  </a:cubicBezTo>
                  <a:cubicBezTo>
                    <a:pt x="345" y="101"/>
                    <a:pt x="346" y="101"/>
                    <a:pt x="347" y="101"/>
                  </a:cubicBezTo>
                  <a:cubicBezTo>
                    <a:pt x="348" y="100"/>
                    <a:pt x="349" y="100"/>
                    <a:pt x="350" y="99"/>
                  </a:cubicBezTo>
                  <a:cubicBezTo>
                    <a:pt x="350" y="99"/>
                    <a:pt x="351" y="100"/>
                    <a:pt x="351" y="99"/>
                  </a:cubicBezTo>
                  <a:cubicBezTo>
                    <a:pt x="352" y="99"/>
                    <a:pt x="353" y="99"/>
                    <a:pt x="354" y="98"/>
                  </a:cubicBezTo>
                  <a:cubicBezTo>
                    <a:pt x="354" y="99"/>
                    <a:pt x="355" y="99"/>
                    <a:pt x="355" y="99"/>
                  </a:cubicBezTo>
                  <a:cubicBezTo>
                    <a:pt x="355" y="99"/>
                    <a:pt x="355" y="99"/>
                    <a:pt x="356" y="99"/>
                  </a:cubicBezTo>
                  <a:cubicBezTo>
                    <a:pt x="356" y="99"/>
                    <a:pt x="356" y="99"/>
                    <a:pt x="356" y="99"/>
                  </a:cubicBezTo>
                  <a:cubicBezTo>
                    <a:pt x="356" y="99"/>
                    <a:pt x="356" y="99"/>
                    <a:pt x="356" y="99"/>
                  </a:cubicBezTo>
                  <a:cubicBezTo>
                    <a:pt x="356" y="99"/>
                    <a:pt x="357" y="99"/>
                    <a:pt x="357" y="99"/>
                  </a:cubicBezTo>
                  <a:cubicBezTo>
                    <a:pt x="357" y="99"/>
                    <a:pt x="357" y="99"/>
                    <a:pt x="357" y="99"/>
                  </a:cubicBezTo>
                  <a:cubicBezTo>
                    <a:pt x="357" y="99"/>
                    <a:pt x="357" y="99"/>
                    <a:pt x="357" y="99"/>
                  </a:cubicBezTo>
                  <a:cubicBezTo>
                    <a:pt x="358" y="99"/>
                    <a:pt x="358" y="99"/>
                    <a:pt x="359" y="99"/>
                  </a:cubicBezTo>
                  <a:cubicBezTo>
                    <a:pt x="360" y="98"/>
                    <a:pt x="361" y="98"/>
                    <a:pt x="362" y="97"/>
                  </a:cubicBezTo>
                  <a:cubicBezTo>
                    <a:pt x="363" y="97"/>
                    <a:pt x="364" y="97"/>
                    <a:pt x="364" y="96"/>
                  </a:cubicBezTo>
                  <a:cubicBezTo>
                    <a:pt x="366" y="96"/>
                    <a:pt x="366" y="95"/>
                    <a:pt x="367" y="95"/>
                  </a:cubicBezTo>
                  <a:cubicBezTo>
                    <a:pt x="367" y="94"/>
                    <a:pt x="368" y="93"/>
                    <a:pt x="368" y="92"/>
                  </a:cubicBezTo>
                  <a:cubicBezTo>
                    <a:pt x="369" y="91"/>
                    <a:pt x="371" y="91"/>
                    <a:pt x="372" y="90"/>
                  </a:cubicBezTo>
                  <a:cubicBezTo>
                    <a:pt x="373" y="89"/>
                    <a:pt x="374" y="89"/>
                    <a:pt x="376" y="88"/>
                  </a:cubicBezTo>
                  <a:cubicBezTo>
                    <a:pt x="375" y="89"/>
                    <a:pt x="376" y="89"/>
                    <a:pt x="377" y="89"/>
                  </a:cubicBezTo>
                  <a:cubicBezTo>
                    <a:pt x="375" y="91"/>
                    <a:pt x="374" y="91"/>
                    <a:pt x="372" y="93"/>
                  </a:cubicBezTo>
                  <a:cubicBezTo>
                    <a:pt x="371" y="94"/>
                    <a:pt x="370" y="94"/>
                    <a:pt x="369" y="96"/>
                  </a:cubicBezTo>
                  <a:cubicBezTo>
                    <a:pt x="369" y="96"/>
                    <a:pt x="369" y="96"/>
                    <a:pt x="369" y="97"/>
                  </a:cubicBezTo>
                  <a:cubicBezTo>
                    <a:pt x="369" y="97"/>
                    <a:pt x="369" y="98"/>
                    <a:pt x="369" y="98"/>
                  </a:cubicBezTo>
                  <a:cubicBezTo>
                    <a:pt x="367" y="98"/>
                    <a:pt x="365" y="100"/>
                    <a:pt x="364" y="101"/>
                  </a:cubicBezTo>
                  <a:cubicBezTo>
                    <a:pt x="364" y="101"/>
                    <a:pt x="363" y="101"/>
                    <a:pt x="363" y="101"/>
                  </a:cubicBezTo>
                  <a:cubicBezTo>
                    <a:pt x="362" y="101"/>
                    <a:pt x="361" y="101"/>
                    <a:pt x="361" y="102"/>
                  </a:cubicBezTo>
                  <a:cubicBezTo>
                    <a:pt x="359" y="102"/>
                    <a:pt x="357" y="102"/>
                    <a:pt x="356" y="101"/>
                  </a:cubicBezTo>
                  <a:cubicBezTo>
                    <a:pt x="355" y="101"/>
                    <a:pt x="354" y="101"/>
                    <a:pt x="353" y="101"/>
                  </a:cubicBezTo>
                  <a:cubicBezTo>
                    <a:pt x="353" y="101"/>
                    <a:pt x="353" y="101"/>
                    <a:pt x="353" y="101"/>
                  </a:cubicBezTo>
                  <a:cubicBezTo>
                    <a:pt x="352" y="101"/>
                    <a:pt x="352" y="102"/>
                    <a:pt x="351" y="102"/>
                  </a:cubicBezTo>
                  <a:cubicBezTo>
                    <a:pt x="349" y="102"/>
                    <a:pt x="348" y="103"/>
                    <a:pt x="346" y="104"/>
                  </a:cubicBezTo>
                  <a:cubicBezTo>
                    <a:pt x="345" y="105"/>
                    <a:pt x="345" y="106"/>
                    <a:pt x="346" y="107"/>
                  </a:cubicBezTo>
                  <a:cubicBezTo>
                    <a:pt x="346" y="108"/>
                    <a:pt x="347" y="109"/>
                    <a:pt x="348" y="109"/>
                  </a:cubicBezTo>
                  <a:cubicBezTo>
                    <a:pt x="349" y="110"/>
                    <a:pt x="350" y="111"/>
                    <a:pt x="351" y="112"/>
                  </a:cubicBezTo>
                  <a:cubicBezTo>
                    <a:pt x="352" y="113"/>
                    <a:pt x="352" y="115"/>
                    <a:pt x="354" y="115"/>
                  </a:cubicBezTo>
                  <a:cubicBezTo>
                    <a:pt x="355" y="115"/>
                    <a:pt x="355" y="115"/>
                    <a:pt x="355" y="115"/>
                  </a:cubicBezTo>
                  <a:cubicBezTo>
                    <a:pt x="355" y="115"/>
                    <a:pt x="356" y="116"/>
                    <a:pt x="356" y="116"/>
                  </a:cubicBezTo>
                  <a:cubicBezTo>
                    <a:pt x="356" y="116"/>
                    <a:pt x="356" y="116"/>
                    <a:pt x="357" y="116"/>
                  </a:cubicBezTo>
                  <a:cubicBezTo>
                    <a:pt x="357" y="117"/>
                    <a:pt x="359" y="117"/>
                    <a:pt x="360" y="117"/>
                  </a:cubicBezTo>
                  <a:cubicBezTo>
                    <a:pt x="361" y="116"/>
                    <a:pt x="361" y="114"/>
                    <a:pt x="361" y="113"/>
                  </a:cubicBezTo>
                  <a:cubicBezTo>
                    <a:pt x="361" y="112"/>
                    <a:pt x="362" y="112"/>
                    <a:pt x="362" y="111"/>
                  </a:cubicBezTo>
                  <a:cubicBezTo>
                    <a:pt x="363" y="111"/>
                    <a:pt x="363" y="110"/>
                    <a:pt x="363" y="109"/>
                  </a:cubicBezTo>
                  <a:cubicBezTo>
                    <a:pt x="364" y="109"/>
                    <a:pt x="364" y="109"/>
                    <a:pt x="364" y="108"/>
                  </a:cubicBezTo>
                  <a:cubicBezTo>
                    <a:pt x="365" y="107"/>
                    <a:pt x="365" y="107"/>
                    <a:pt x="365" y="106"/>
                  </a:cubicBezTo>
                  <a:cubicBezTo>
                    <a:pt x="365" y="106"/>
                    <a:pt x="365" y="106"/>
                    <a:pt x="365" y="106"/>
                  </a:cubicBezTo>
                  <a:cubicBezTo>
                    <a:pt x="367" y="104"/>
                    <a:pt x="368" y="101"/>
                    <a:pt x="370" y="100"/>
                  </a:cubicBezTo>
                  <a:cubicBezTo>
                    <a:pt x="370" y="100"/>
                    <a:pt x="371" y="99"/>
                    <a:pt x="371" y="99"/>
                  </a:cubicBezTo>
                  <a:cubicBezTo>
                    <a:pt x="372" y="99"/>
                    <a:pt x="372" y="99"/>
                    <a:pt x="372" y="99"/>
                  </a:cubicBezTo>
                  <a:cubicBezTo>
                    <a:pt x="373" y="100"/>
                    <a:pt x="374" y="99"/>
                    <a:pt x="376" y="99"/>
                  </a:cubicBezTo>
                  <a:cubicBezTo>
                    <a:pt x="376" y="99"/>
                    <a:pt x="376" y="98"/>
                    <a:pt x="377" y="98"/>
                  </a:cubicBezTo>
                  <a:cubicBezTo>
                    <a:pt x="378" y="98"/>
                    <a:pt x="379" y="97"/>
                    <a:pt x="380" y="98"/>
                  </a:cubicBezTo>
                  <a:cubicBezTo>
                    <a:pt x="380" y="98"/>
                    <a:pt x="380" y="98"/>
                    <a:pt x="381" y="98"/>
                  </a:cubicBezTo>
                  <a:cubicBezTo>
                    <a:pt x="381" y="97"/>
                    <a:pt x="381" y="97"/>
                    <a:pt x="382" y="97"/>
                  </a:cubicBezTo>
                  <a:cubicBezTo>
                    <a:pt x="383" y="97"/>
                    <a:pt x="384" y="97"/>
                    <a:pt x="385" y="96"/>
                  </a:cubicBezTo>
                  <a:cubicBezTo>
                    <a:pt x="386" y="96"/>
                    <a:pt x="387" y="96"/>
                    <a:pt x="387" y="96"/>
                  </a:cubicBezTo>
                  <a:cubicBezTo>
                    <a:pt x="388" y="95"/>
                    <a:pt x="389" y="94"/>
                    <a:pt x="391" y="94"/>
                  </a:cubicBezTo>
                  <a:cubicBezTo>
                    <a:pt x="392" y="94"/>
                    <a:pt x="392" y="94"/>
                    <a:pt x="392" y="94"/>
                  </a:cubicBezTo>
                  <a:cubicBezTo>
                    <a:pt x="393" y="94"/>
                    <a:pt x="392" y="95"/>
                    <a:pt x="392" y="95"/>
                  </a:cubicBezTo>
                  <a:cubicBezTo>
                    <a:pt x="392" y="95"/>
                    <a:pt x="392" y="95"/>
                    <a:pt x="392" y="96"/>
                  </a:cubicBezTo>
                  <a:cubicBezTo>
                    <a:pt x="391" y="95"/>
                    <a:pt x="390" y="95"/>
                    <a:pt x="390" y="96"/>
                  </a:cubicBezTo>
                  <a:cubicBezTo>
                    <a:pt x="390" y="96"/>
                    <a:pt x="389" y="96"/>
                    <a:pt x="389" y="96"/>
                  </a:cubicBezTo>
                  <a:cubicBezTo>
                    <a:pt x="387" y="96"/>
                    <a:pt x="386" y="97"/>
                    <a:pt x="385" y="98"/>
                  </a:cubicBezTo>
                  <a:cubicBezTo>
                    <a:pt x="383" y="99"/>
                    <a:pt x="380" y="99"/>
                    <a:pt x="378" y="100"/>
                  </a:cubicBezTo>
                  <a:cubicBezTo>
                    <a:pt x="377" y="100"/>
                    <a:pt x="376" y="101"/>
                    <a:pt x="375" y="100"/>
                  </a:cubicBezTo>
                  <a:cubicBezTo>
                    <a:pt x="375" y="100"/>
                    <a:pt x="375" y="100"/>
                    <a:pt x="375" y="100"/>
                  </a:cubicBezTo>
                  <a:cubicBezTo>
                    <a:pt x="374" y="101"/>
                    <a:pt x="374" y="101"/>
                    <a:pt x="373" y="101"/>
                  </a:cubicBezTo>
                  <a:cubicBezTo>
                    <a:pt x="371" y="102"/>
                    <a:pt x="370" y="103"/>
                    <a:pt x="369" y="104"/>
                  </a:cubicBezTo>
                  <a:cubicBezTo>
                    <a:pt x="368" y="106"/>
                    <a:pt x="367" y="109"/>
                    <a:pt x="366" y="111"/>
                  </a:cubicBezTo>
                  <a:cubicBezTo>
                    <a:pt x="365" y="112"/>
                    <a:pt x="364" y="114"/>
                    <a:pt x="364" y="116"/>
                  </a:cubicBezTo>
                  <a:cubicBezTo>
                    <a:pt x="364" y="116"/>
                    <a:pt x="363" y="117"/>
                    <a:pt x="363" y="118"/>
                  </a:cubicBezTo>
                  <a:cubicBezTo>
                    <a:pt x="363" y="118"/>
                    <a:pt x="363" y="118"/>
                    <a:pt x="364" y="119"/>
                  </a:cubicBezTo>
                  <a:cubicBezTo>
                    <a:pt x="365" y="119"/>
                    <a:pt x="366" y="120"/>
                    <a:pt x="367" y="120"/>
                  </a:cubicBezTo>
                  <a:cubicBezTo>
                    <a:pt x="368" y="121"/>
                    <a:pt x="369" y="121"/>
                    <a:pt x="369" y="119"/>
                  </a:cubicBezTo>
                  <a:cubicBezTo>
                    <a:pt x="369" y="118"/>
                    <a:pt x="370" y="118"/>
                    <a:pt x="371" y="117"/>
                  </a:cubicBezTo>
                  <a:cubicBezTo>
                    <a:pt x="370" y="118"/>
                    <a:pt x="370" y="119"/>
                    <a:pt x="370" y="119"/>
                  </a:cubicBezTo>
                  <a:cubicBezTo>
                    <a:pt x="369" y="120"/>
                    <a:pt x="369" y="120"/>
                    <a:pt x="369" y="121"/>
                  </a:cubicBezTo>
                  <a:cubicBezTo>
                    <a:pt x="369" y="121"/>
                    <a:pt x="370" y="121"/>
                    <a:pt x="370" y="121"/>
                  </a:cubicBezTo>
                  <a:cubicBezTo>
                    <a:pt x="371" y="121"/>
                    <a:pt x="372" y="121"/>
                    <a:pt x="372" y="121"/>
                  </a:cubicBezTo>
                  <a:cubicBezTo>
                    <a:pt x="374" y="122"/>
                    <a:pt x="375" y="121"/>
                    <a:pt x="377" y="121"/>
                  </a:cubicBezTo>
                  <a:cubicBezTo>
                    <a:pt x="378" y="122"/>
                    <a:pt x="380" y="122"/>
                    <a:pt x="381" y="121"/>
                  </a:cubicBezTo>
                  <a:cubicBezTo>
                    <a:pt x="381" y="121"/>
                    <a:pt x="381" y="121"/>
                    <a:pt x="381" y="121"/>
                  </a:cubicBezTo>
                  <a:cubicBezTo>
                    <a:pt x="383" y="121"/>
                    <a:pt x="382" y="120"/>
                    <a:pt x="383" y="119"/>
                  </a:cubicBezTo>
                  <a:cubicBezTo>
                    <a:pt x="383" y="118"/>
                    <a:pt x="384" y="117"/>
                    <a:pt x="383" y="116"/>
                  </a:cubicBezTo>
                  <a:cubicBezTo>
                    <a:pt x="383" y="115"/>
                    <a:pt x="383" y="115"/>
                    <a:pt x="383" y="114"/>
                  </a:cubicBezTo>
                  <a:cubicBezTo>
                    <a:pt x="383" y="113"/>
                    <a:pt x="383" y="112"/>
                    <a:pt x="384" y="112"/>
                  </a:cubicBezTo>
                  <a:cubicBezTo>
                    <a:pt x="385" y="111"/>
                    <a:pt x="386" y="110"/>
                    <a:pt x="386" y="108"/>
                  </a:cubicBezTo>
                  <a:cubicBezTo>
                    <a:pt x="388" y="109"/>
                    <a:pt x="387" y="110"/>
                    <a:pt x="387" y="111"/>
                  </a:cubicBezTo>
                  <a:cubicBezTo>
                    <a:pt x="386" y="111"/>
                    <a:pt x="386" y="112"/>
                    <a:pt x="385" y="112"/>
                  </a:cubicBezTo>
                  <a:cubicBezTo>
                    <a:pt x="385" y="112"/>
                    <a:pt x="384" y="113"/>
                    <a:pt x="385" y="114"/>
                  </a:cubicBezTo>
                  <a:cubicBezTo>
                    <a:pt x="385" y="114"/>
                    <a:pt x="385" y="115"/>
                    <a:pt x="386" y="114"/>
                  </a:cubicBezTo>
                  <a:cubicBezTo>
                    <a:pt x="388" y="114"/>
                    <a:pt x="389" y="113"/>
                    <a:pt x="390" y="113"/>
                  </a:cubicBezTo>
                  <a:cubicBezTo>
                    <a:pt x="391" y="112"/>
                    <a:pt x="391" y="112"/>
                    <a:pt x="391" y="111"/>
                  </a:cubicBezTo>
                  <a:cubicBezTo>
                    <a:pt x="391" y="111"/>
                    <a:pt x="392" y="111"/>
                    <a:pt x="392" y="111"/>
                  </a:cubicBezTo>
                  <a:cubicBezTo>
                    <a:pt x="393" y="111"/>
                    <a:pt x="394" y="109"/>
                    <a:pt x="395" y="109"/>
                  </a:cubicBezTo>
                  <a:cubicBezTo>
                    <a:pt x="396" y="109"/>
                    <a:pt x="396" y="110"/>
                    <a:pt x="396" y="111"/>
                  </a:cubicBezTo>
                  <a:cubicBezTo>
                    <a:pt x="395" y="111"/>
                    <a:pt x="395" y="111"/>
                    <a:pt x="395" y="112"/>
                  </a:cubicBezTo>
                  <a:cubicBezTo>
                    <a:pt x="395" y="112"/>
                    <a:pt x="395" y="112"/>
                    <a:pt x="395" y="112"/>
                  </a:cubicBezTo>
                  <a:cubicBezTo>
                    <a:pt x="393" y="113"/>
                    <a:pt x="392" y="114"/>
                    <a:pt x="390" y="114"/>
                  </a:cubicBezTo>
                  <a:cubicBezTo>
                    <a:pt x="389" y="115"/>
                    <a:pt x="388" y="116"/>
                    <a:pt x="387" y="117"/>
                  </a:cubicBezTo>
                  <a:cubicBezTo>
                    <a:pt x="386" y="121"/>
                    <a:pt x="387" y="121"/>
                    <a:pt x="390" y="120"/>
                  </a:cubicBezTo>
                  <a:cubicBezTo>
                    <a:pt x="390" y="120"/>
                    <a:pt x="390" y="120"/>
                    <a:pt x="391" y="120"/>
                  </a:cubicBezTo>
                  <a:cubicBezTo>
                    <a:pt x="391" y="120"/>
                    <a:pt x="391" y="120"/>
                    <a:pt x="391" y="120"/>
                  </a:cubicBezTo>
                  <a:cubicBezTo>
                    <a:pt x="391" y="120"/>
                    <a:pt x="392" y="120"/>
                    <a:pt x="393" y="120"/>
                  </a:cubicBezTo>
                  <a:cubicBezTo>
                    <a:pt x="396" y="119"/>
                    <a:pt x="399" y="118"/>
                    <a:pt x="402" y="116"/>
                  </a:cubicBezTo>
                  <a:cubicBezTo>
                    <a:pt x="403" y="115"/>
                    <a:pt x="404" y="115"/>
                    <a:pt x="404" y="114"/>
                  </a:cubicBezTo>
                  <a:cubicBezTo>
                    <a:pt x="407" y="113"/>
                    <a:pt x="409" y="111"/>
                    <a:pt x="410" y="109"/>
                  </a:cubicBezTo>
                  <a:cubicBezTo>
                    <a:pt x="411" y="108"/>
                    <a:pt x="412" y="107"/>
                    <a:pt x="412" y="106"/>
                  </a:cubicBezTo>
                  <a:cubicBezTo>
                    <a:pt x="412" y="106"/>
                    <a:pt x="412" y="105"/>
                    <a:pt x="412" y="105"/>
                  </a:cubicBezTo>
                  <a:cubicBezTo>
                    <a:pt x="413" y="105"/>
                    <a:pt x="414" y="103"/>
                    <a:pt x="414" y="103"/>
                  </a:cubicBezTo>
                  <a:cubicBezTo>
                    <a:pt x="413" y="102"/>
                    <a:pt x="413" y="102"/>
                    <a:pt x="413" y="102"/>
                  </a:cubicBezTo>
                  <a:cubicBezTo>
                    <a:pt x="413" y="102"/>
                    <a:pt x="412" y="102"/>
                    <a:pt x="412" y="102"/>
                  </a:cubicBezTo>
                  <a:cubicBezTo>
                    <a:pt x="412" y="102"/>
                    <a:pt x="412" y="101"/>
                    <a:pt x="413" y="101"/>
                  </a:cubicBezTo>
                  <a:cubicBezTo>
                    <a:pt x="413" y="100"/>
                    <a:pt x="414" y="99"/>
                    <a:pt x="414" y="98"/>
                  </a:cubicBezTo>
                  <a:cubicBezTo>
                    <a:pt x="414" y="98"/>
                    <a:pt x="414" y="97"/>
                    <a:pt x="413" y="96"/>
                  </a:cubicBezTo>
                  <a:cubicBezTo>
                    <a:pt x="413" y="96"/>
                    <a:pt x="412" y="95"/>
                    <a:pt x="412" y="94"/>
                  </a:cubicBezTo>
                  <a:cubicBezTo>
                    <a:pt x="412" y="93"/>
                    <a:pt x="412" y="94"/>
                    <a:pt x="413" y="94"/>
                  </a:cubicBezTo>
                  <a:cubicBezTo>
                    <a:pt x="413" y="94"/>
                    <a:pt x="413" y="94"/>
                    <a:pt x="413" y="94"/>
                  </a:cubicBezTo>
                  <a:cubicBezTo>
                    <a:pt x="413" y="95"/>
                    <a:pt x="413" y="95"/>
                    <a:pt x="414" y="96"/>
                  </a:cubicBezTo>
                  <a:cubicBezTo>
                    <a:pt x="414" y="96"/>
                    <a:pt x="414" y="97"/>
                    <a:pt x="415" y="97"/>
                  </a:cubicBezTo>
                  <a:cubicBezTo>
                    <a:pt x="416" y="98"/>
                    <a:pt x="417" y="97"/>
                    <a:pt x="417" y="97"/>
                  </a:cubicBezTo>
                  <a:cubicBezTo>
                    <a:pt x="418" y="96"/>
                    <a:pt x="417" y="96"/>
                    <a:pt x="417" y="96"/>
                  </a:cubicBezTo>
                  <a:cubicBezTo>
                    <a:pt x="417" y="96"/>
                    <a:pt x="417" y="96"/>
                    <a:pt x="417" y="95"/>
                  </a:cubicBezTo>
                  <a:cubicBezTo>
                    <a:pt x="417" y="95"/>
                    <a:pt x="417" y="94"/>
                    <a:pt x="418" y="93"/>
                  </a:cubicBezTo>
                  <a:cubicBezTo>
                    <a:pt x="418" y="93"/>
                    <a:pt x="418" y="93"/>
                    <a:pt x="418" y="93"/>
                  </a:cubicBezTo>
                  <a:cubicBezTo>
                    <a:pt x="419" y="92"/>
                    <a:pt x="420" y="91"/>
                    <a:pt x="420" y="89"/>
                  </a:cubicBezTo>
                  <a:cubicBezTo>
                    <a:pt x="420" y="89"/>
                    <a:pt x="421" y="89"/>
                    <a:pt x="421" y="88"/>
                  </a:cubicBezTo>
                  <a:cubicBezTo>
                    <a:pt x="423" y="87"/>
                    <a:pt x="425" y="86"/>
                    <a:pt x="426" y="85"/>
                  </a:cubicBezTo>
                  <a:cubicBezTo>
                    <a:pt x="427" y="84"/>
                    <a:pt x="427" y="83"/>
                    <a:pt x="428" y="83"/>
                  </a:cubicBezTo>
                  <a:cubicBezTo>
                    <a:pt x="429" y="83"/>
                    <a:pt x="429" y="82"/>
                    <a:pt x="429" y="83"/>
                  </a:cubicBezTo>
                  <a:cubicBezTo>
                    <a:pt x="430" y="83"/>
                    <a:pt x="429" y="83"/>
                    <a:pt x="429" y="84"/>
                  </a:cubicBezTo>
                  <a:cubicBezTo>
                    <a:pt x="429" y="84"/>
                    <a:pt x="429" y="84"/>
                    <a:pt x="429" y="85"/>
                  </a:cubicBezTo>
                  <a:cubicBezTo>
                    <a:pt x="428" y="86"/>
                    <a:pt x="426" y="87"/>
                    <a:pt x="425" y="88"/>
                  </a:cubicBezTo>
                  <a:cubicBezTo>
                    <a:pt x="424" y="88"/>
                    <a:pt x="424" y="88"/>
                    <a:pt x="424" y="88"/>
                  </a:cubicBezTo>
                  <a:cubicBezTo>
                    <a:pt x="424" y="89"/>
                    <a:pt x="424" y="89"/>
                    <a:pt x="423" y="89"/>
                  </a:cubicBezTo>
                  <a:cubicBezTo>
                    <a:pt x="422" y="90"/>
                    <a:pt x="421" y="92"/>
                    <a:pt x="421" y="93"/>
                  </a:cubicBezTo>
                  <a:cubicBezTo>
                    <a:pt x="421" y="93"/>
                    <a:pt x="421" y="93"/>
                    <a:pt x="421" y="93"/>
                  </a:cubicBezTo>
                  <a:cubicBezTo>
                    <a:pt x="420" y="94"/>
                    <a:pt x="420" y="94"/>
                    <a:pt x="420" y="94"/>
                  </a:cubicBezTo>
                  <a:cubicBezTo>
                    <a:pt x="419" y="95"/>
                    <a:pt x="419" y="95"/>
                    <a:pt x="419" y="96"/>
                  </a:cubicBezTo>
                  <a:cubicBezTo>
                    <a:pt x="419" y="96"/>
                    <a:pt x="419" y="97"/>
                    <a:pt x="419" y="97"/>
                  </a:cubicBezTo>
                  <a:cubicBezTo>
                    <a:pt x="418" y="99"/>
                    <a:pt x="417" y="101"/>
                    <a:pt x="415" y="102"/>
                  </a:cubicBezTo>
                  <a:cubicBezTo>
                    <a:pt x="415" y="103"/>
                    <a:pt x="415" y="103"/>
                    <a:pt x="415" y="103"/>
                  </a:cubicBezTo>
                  <a:cubicBezTo>
                    <a:pt x="416" y="105"/>
                    <a:pt x="416" y="106"/>
                    <a:pt x="415" y="107"/>
                  </a:cubicBezTo>
                  <a:cubicBezTo>
                    <a:pt x="415" y="107"/>
                    <a:pt x="415" y="107"/>
                    <a:pt x="415" y="108"/>
                  </a:cubicBezTo>
                  <a:cubicBezTo>
                    <a:pt x="415" y="108"/>
                    <a:pt x="416" y="108"/>
                    <a:pt x="416" y="108"/>
                  </a:cubicBezTo>
                  <a:cubicBezTo>
                    <a:pt x="417" y="107"/>
                    <a:pt x="419" y="107"/>
                    <a:pt x="420" y="106"/>
                  </a:cubicBezTo>
                  <a:cubicBezTo>
                    <a:pt x="421" y="106"/>
                    <a:pt x="422" y="106"/>
                    <a:pt x="423" y="106"/>
                  </a:cubicBezTo>
                  <a:cubicBezTo>
                    <a:pt x="424" y="106"/>
                    <a:pt x="425" y="106"/>
                    <a:pt x="426" y="106"/>
                  </a:cubicBezTo>
                  <a:cubicBezTo>
                    <a:pt x="426" y="106"/>
                    <a:pt x="426" y="106"/>
                    <a:pt x="427" y="106"/>
                  </a:cubicBezTo>
                  <a:cubicBezTo>
                    <a:pt x="428" y="107"/>
                    <a:pt x="430" y="107"/>
                    <a:pt x="431" y="106"/>
                  </a:cubicBezTo>
                  <a:cubicBezTo>
                    <a:pt x="431" y="107"/>
                    <a:pt x="432" y="108"/>
                    <a:pt x="431" y="108"/>
                  </a:cubicBezTo>
                  <a:cubicBezTo>
                    <a:pt x="430" y="109"/>
                    <a:pt x="429" y="108"/>
                    <a:pt x="428" y="109"/>
                  </a:cubicBezTo>
                  <a:cubicBezTo>
                    <a:pt x="428" y="109"/>
                    <a:pt x="428" y="109"/>
                    <a:pt x="428" y="109"/>
                  </a:cubicBezTo>
                  <a:cubicBezTo>
                    <a:pt x="427" y="109"/>
                    <a:pt x="426" y="109"/>
                    <a:pt x="425" y="109"/>
                  </a:cubicBezTo>
                  <a:cubicBezTo>
                    <a:pt x="425" y="109"/>
                    <a:pt x="425" y="109"/>
                    <a:pt x="425" y="109"/>
                  </a:cubicBezTo>
                  <a:cubicBezTo>
                    <a:pt x="424" y="109"/>
                    <a:pt x="423" y="109"/>
                    <a:pt x="422" y="109"/>
                  </a:cubicBezTo>
                  <a:cubicBezTo>
                    <a:pt x="420" y="110"/>
                    <a:pt x="418" y="111"/>
                    <a:pt x="417" y="112"/>
                  </a:cubicBezTo>
                  <a:cubicBezTo>
                    <a:pt x="416" y="112"/>
                    <a:pt x="416" y="112"/>
                    <a:pt x="416" y="112"/>
                  </a:cubicBezTo>
                  <a:cubicBezTo>
                    <a:pt x="413" y="114"/>
                    <a:pt x="411" y="116"/>
                    <a:pt x="408" y="118"/>
                  </a:cubicBezTo>
                  <a:cubicBezTo>
                    <a:pt x="408" y="118"/>
                    <a:pt x="409" y="118"/>
                    <a:pt x="409" y="118"/>
                  </a:cubicBezTo>
                  <a:cubicBezTo>
                    <a:pt x="410" y="118"/>
                    <a:pt x="410" y="119"/>
                    <a:pt x="411" y="118"/>
                  </a:cubicBezTo>
                  <a:cubicBezTo>
                    <a:pt x="413" y="118"/>
                    <a:pt x="415" y="118"/>
                    <a:pt x="417" y="118"/>
                  </a:cubicBezTo>
                  <a:cubicBezTo>
                    <a:pt x="418" y="118"/>
                    <a:pt x="419" y="119"/>
                    <a:pt x="419" y="118"/>
                  </a:cubicBezTo>
                  <a:cubicBezTo>
                    <a:pt x="420" y="119"/>
                    <a:pt x="421" y="119"/>
                    <a:pt x="421" y="119"/>
                  </a:cubicBezTo>
                  <a:cubicBezTo>
                    <a:pt x="421" y="119"/>
                    <a:pt x="421" y="120"/>
                    <a:pt x="420" y="120"/>
                  </a:cubicBezTo>
                  <a:cubicBezTo>
                    <a:pt x="419" y="119"/>
                    <a:pt x="418" y="120"/>
                    <a:pt x="416" y="120"/>
                  </a:cubicBezTo>
                  <a:cubicBezTo>
                    <a:pt x="413" y="120"/>
                    <a:pt x="410" y="121"/>
                    <a:pt x="407" y="121"/>
                  </a:cubicBezTo>
                  <a:cubicBezTo>
                    <a:pt x="407" y="121"/>
                    <a:pt x="405" y="121"/>
                    <a:pt x="406" y="123"/>
                  </a:cubicBezTo>
                  <a:cubicBezTo>
                    <a:pt x="406" y="123"/>
                    <a:pt x="406" y="124"/>
                    <a:pt x="405" y="124"/>
                  </a:cubicBezTo>
                  <a:cubicBezTo>
                    <a:pt x="403" y="124"/>
                    <a:pt x="401" y="124"/>
                    <a:pt x="399" y="125"/>
                  </a:cubicBezTo>
                  <a:cubicBezTo>
                    <a:pt x="398" y="125"/>
                    <a:pt x="397" y="126"/>
                    <a:pt x="396" y="126"/>
                  </a:cubicBezTo>
                  <a:cubicBezTo>
                    <a:pt x="396" y="127"/>
                    <a:pt x="395" y="127"/>
                    <a:pt x="395" y="127"/>
                  </a:cubicBezTo>
                  <a:cubicBezTo>
                    <a:pt x="394" y="126"/>
                    <a:pt x="394" y="126"/>
                    <a:pt x="393" y="127"/>
                  </a:cubicBezTo>
                  <a:cubicBezTo>
                    <a:pt x="393" y="127"/>
                    <a:pt x="392" y="128"/>
                    <a:pt x="391" y="128"/>
                  </a:cubicBezTo>
                  <a:cubicBezTo>
                    <a:pt x="390" y="128"/>
                    <a:pt x="389" y="128"/>
                    <a:pt x="388" y="128"/>
                  </a:cubicBezTo>
                  <a:cubicBezTo>
                    <a:pt x="387" y="129"/>
                    <a:pt x="387" y="129"/>
                    <a:pt x="387" y="129"/>
                  </a:cubicBezTo>
                  <a:cubicBezTo>
                    <a:pt x="387" y="130"/>
                    <a:pt x="387" y="130"/>
                    <a:pt x="387" y="131"/>
                  </a:cubicBezTo>
                  <a:cubicBezTo>
                    <a:pt x="388" y="131"/>
                    <a:pt x="388" y="131"/>
                    <a:pt x="388" y="132"/>
                  </a:cubicBezTo>
                  <a:cubicBezTo>
                    <a:pt x="389" y="135"/>
                    <a:pt x="391" y="137"/>
                    <a:pt x="393" y="140"/>
                  </a:cubicBezTo>
                  <a:cubicBezTo>
                    <a:pt x="394" y="141"/>
                    <a:pt x="394" y="143"/>
                    <a:pt x="396" y="143"/>
                  </a:cubicBezTo>
                  <a:cubicBezTo>
                    <a:pt x="397" y="144"/>
                    <a:pt x="398" y="144"/>
                    <a:pt x="399" y="144"/>
                  </a:cubicBezTo>
                  <a:cubicBezTo>
                    <a:pt x="399" y="145"/>
                    <a:pt x="398" y="145"/>
                    <a:pt x="398" y="145"/>
                  </a:cubicBezTo>
                  <a:cubicBezTo>
                    <a:pt x="397" y="145"/>
                    <a:pt x="397" y="146"/>
                    <a:pt x="397" y="146"/>
                  </a:cubicBezTo>
                  <a:cubicBezTo>
                    <a:pt x="397" y="147"/>
                    <a:pt x="397" y="148"/>
                    <a:pt x="398" y="149"/>
                  </a:cubicBezTo>
                  <a:cubicBezTo>
                    <a:pt x="398" y="149"/>
                    <a:pt x="398" y="150"/>
                    <a:pt x="397" y="150"/>
                  </a:cubicBezTo>
                  <a:cubicBezTo>
                    <a:pt x="397" y="151"/>
                    <a:pt x="398" y="152"/>
                    <a:pt x="398" y="153"/>
                  </a:cubicBezTo>
                  <a:cubicBezTo>
                    <a:pt x="398" y="153"/>
                    <a:pt x="398" y="153"/>
                    <a:pt x="399" y="153"/>
                  </a:cubicBezTo>
                  <a:cubicBezTo>
                    <a:pt x="400" y="153"/>
                    <a:pt x="400" y="154"/>
                    <a:pt x="401" y="154"/>
                  </a:cubicBezTo>
                  <a:cubicBezTo>
                    <a:pt x="401" y="154"/>
                    <a:pt x="401" y="154"/>
                    <a:pt x="401" y="154"/>
                  </a:cubicBezTo>
                  <a:cubicBezTo>
                    <a:pt x="401" y="154"/>
                    <a:pt x="401" y="154"/>
                    <a:pt x="401" y="154"/>
                  </a:cubicBezTo>
                  <a:cubicBezTo>
                    <a:pt x="401" y="154"/>
                    <a:pt x="401" y="154"/>
                    <a:pt x="401" y="154"/>
                  </a:cubicBezTo>
                  <a:cubicBezTo>
                    <a:pt x="401" y="155"/>
                    <a:pt x="402" y="155"/>
                    <a:pt x="402" y="156"/>
                  </a:cubicBezTo>
                  <a:cubicBezTo>
                    <a:pt x="403" y="156"/>
                    <a:pt x="403" y="156"/>
                    <a:pt x="404" y="156"/>
                  </a:cubicBezTo>
                  <a:cubicBezTo>
                    <a:pt x="405" y="155"/>
                    <a:pt x="407" y="154"/>
                    <a:pt x="409" y="154"/>
                  </a:cubicBezTo>
                  <a:cubicBezTo>
                    <a:pt x="409" y="153"/>
                    <a:pt x="410" y="153"/>
                    <a:pt x="410" y="154"/>
                  </a:cubicBezTo>
                  <a:cubicBezTo>
                    <a:pt x="409" y="155"/>
                    <a:pt x="408" y="156"/>
                    <a:pt x="407" y="156"/>
                  </a:cubicBezTo>
                  <a:cubicBezTo>
                    <a:pt x="405" y="156"/>
                    <a:pt x="404" y="157"/>
                    <a:pt x="404" y="159"/>
                  </a:cubicBezTo>
                  <a:cubicBezTo>
                    <a:pt x="402" y="158"/>
                    <a:pt x="401" y="156"/>
                    <a:pt x="399" y="156"/>
                  </a:cubicBezTo>
                  <a:cubicBezTo>
                    <a:pt x="398" y="156"/>
                    <a:pt x="398" y="156"/>
                    <a:pt x="398" y="157"/>
                  </a:cubicBezTo>
                  <a:cubicBezTo>
                    <a:pt x="398" y="157"/>
                    <a:pt x="398" y="158"/>
                    <a:pt x="397" y="158"/>
                  </a:cubicBezTo>
                  <a:cubicBezTo>
                    <a:pt x="397" y="158"/>
                    <a:pt x="397" y="158"/>
                    <a:pt x="397" y="158"/>
                  </a:cubicBezTo>
                  <a:cubicBezTo>
                    <a:pt x="396" y="158"/>
                    <a:pt x="396" y="157"/>
                    <a:pt x="396" y="157"/>
                  </a:cubicBezTo>
                  <a:cubicBezTo>
                    <a:pt x="396" y="156"/>
                    <a:pt x="397" y="157"/>
                    <a:pt x="397" y="157"/>
                  </a:cubicBezTo>
                  <a:cubicBezTo>
                    <a:pt x="397" y="157"/>
                    <a:pt x="397" y="157"/>
                    <a:pt x="397" y="157"/>
                  </a:cubicBezTo>
                  <a:cubicBezTo>
                    <a:pt x="397" y="156"/>
                    <a:pt x="397" y="155"/>
                    <a:pt x="397" y="155"/>
                  </a:cubicBezTo>
                  <a:cubicBezTo>
                    <a:pt x="397" y="155"/>
                    <a:pt x="397" y="154"/>
                    <a:pt x="397" y="154"/>
                  </a:cubicBezTo>
                  <a:cubicBezTo>
                    <a:pt x="395" y="154"/>
                    <a:pt x="395" y="153"/>
                    <a:pt x="395" y="151"/>
                  </a:cubicBezTo>
                  <a:cubicBezTo>
                    <a:pt x="395" y="151"/>
                    <a:pt x="394" y="150"/>
                    <a:pt x="394" y="149"/>
                  </a:cubicBezTo>
                  <a:cubicBezTo>
                    <a:pt x="394" y="148"/>
                    <a:pt x="393" y="146"/>
                    <a:pt x="392" y="146"/>
                  </a:cubicBezTo>
                  <a:cubicBezTo>
                    <a:pt x="391" y="145"/>
                    <a:pt x="390" y="144"/>
                    <a:pt x="390" y="143"/>
                  </a:cubicBezTo>
                  <a:cubicBezTo>
                    <a:pt x="390" y="141"/>
                    <a:pt x="388" y="140"/>
                    <a:pt x="387" y="138"/>
                  </a:cubicBezTo>
                  <a:cubicBezTo>
                    <a:pt x="386" y="138"/>
                    <a:pt x="386" y="136"/>
                    <a:pt x="385" y="135"/>
                  </a:cubicBezTo>
                  <a:cubicBezTo>
                    <a:pt x="384" y="134"/>
                    <a:pt x="383" y="132"/>
                    <a:pt x="381" y="132"/>
                  </a:cubicBezTo>
                  <a:cubicBezTo>
                    <a:pt x="379" y="131"/>
                    <a:pt x="377" y="131"/>
                    <a:pt x="375" y="132"/>
                  </a:cubicBezTo>
                  <a:cubicBezTo>
                    <a:pt x="373" y="132"/>
                    <a:pt x="372" y="132"/>
                    <a:pt x="371" y="131"/>
                  </a:cubicBezTo>
                  <a:cubicBezTo>
                    <a:pt x="370" y="129"/>
                    <a:pt x="368" y="129"/>
                    <a:pt x="366" y="130"/>
                  </a:cubicBezTo>
                  <a:cubicBezTo>
                    <a:pt x="366" y="130"/>
                    <a:pt x="365" y="130"/>
                    <a:pt x="365" y="130"/>
                  </a:cubicBezTo>
                  <a:cubicBezTo>
                    <a:pt x="365" y="132"/>
                    <a:pt x="365" y="134"/>
                    <a:pt x="364" y="136"/>
                  </a:cubicBezTo>
                  <a:cubicBezTo>
                    <a:pt x="364" y="138"/>
                    <a:pt x="364" y="140"/>
                    <a:pt x="365" y="141"/>
                  </a:cubicBezTo>
                  <a:cubicBezTo>
                    <a:pt x="365" y="142"/>
                    <a:pt x="365" y="142"/>
                    <a:pt x="366" y="142"/>
                  </a:cubicBezTo>
                  <a:cubicBezTo>
                    <a:pt x="367" y="142"/>
                    <a:pt x="368" y="143"/>
                    <a:pt x="369" y="143"/>
                  </a:cubicBezTo>
                  <a:cubicBezTo>
                    <a:pt x="370" y="143"/>
                    <a:pt x="371" y="144"/>
                    <a:pt x="372" y="144"/>
                  </a:cubicBezTo>
                  <a:cubicBezTo>
                    <a:pt x="372" y="144"/>
                    <a:pt x="372" y="144"/>
                    <a:pt x="372" y="144"/>
                  </a:cubicBezTo>
                  <a:cubicBezTo>
                    <a:pt x="372" y="145"/>
                    <a:pt x="372" y="145"/>
                    <a:pt x="373" y="145"/>
                  </a:cubicBezTo>
                  <a:cubicBezTo>
                    <a:pt x="373" y="145"/>
                    <a:pt x="373" y="146"/>
                    <a:pt x="373" y="146"/>
                  </a:cubicBezTo>
                  <a:cubicBezTo>
                    <a:pt x="372" y="147"/>
                    <a:pt x="372" y="146"/>
                    <a:pt x="372" y="146"/>
                  </a:cubicBezTo>
                  <a:cubicBezTo>
                    <a:pt x="372" y="145"/>
                    <a:pt x="371" y="145"/>
                    <a:pt x="371" y="145"/>
                  </a:cubicBezTo>
                  <a:cubicBezTo>
                    <a:pt x="369" y="145"/>
                    <a:pt x="368" y="144"/>
                    <a:pt x="367" y="144"/>
                  </a:cubicBezTo>
                  <a:cubicBezTo>
                    <a:pt x="366" y="143"/>
                    <a:pt x="365" y="144"/>
                    <a:pt x="365" y="144"/>
                  </a:cubicBezTo>
                  <a:cubicBezTo>
                    <a:pt x="365" y="146"/>
                    <a:pt x="366" y="147"/>
                    <a:pt x="365" y="148"/>
                  </a:cubicBezTo>
                  <a:cubicBezTo>
                    <a:pt x="365" y="151"/>
                    <a:pt x="366" y="152"/>
                    <a:pt x="368" y="153"/>
                  </a:cubicBezTo>
                  <a:cubicBezTo>
                    <a:pt x="369" y="153"/>
                    <a:pt x="369" y="154"/>
                    <a:pt x="370" y="154"/>
                  </a:cubicBezTo>
                  <a:cubicBezTo>
                    <a:pt x="372" y="153"/>
                    <a:pt x="373" y="155"/>
                    <a:pt x="374" y="156"/>
                  </a:cubicBezTo>
                  <a:cubicBezTo>
                    <a:pt x="374" y="156"/>
                    <a:pt x="375" y="157"/>
                    <a:pt x="375" y="157"/>
                  </a:cubicBezTo>
                  <a:cubicBezTo>
                    <a:pt x="375" y="158"/>
                    <a:pt x="375" y="159"/>
                    <a:pt x="375" y="160"/>
                  </a:cubicBezTo>
                  <a:cubicBezTo>
                    <a:pt x="375" y="161"/>
                    <a:pt x="376" y="162"/>
                    <a:pt x="377" y="162"/>
                  </a:cubicBezTo>
                  <a:cubicBezTo>
                    <a:pt x="378" y="162"/>
                    <a:pt x="378" y="163"/>
                    <a:pt x="379" y="163"/>
                  </a:cubicBezTo>
                  <a:cubicBezTo>
                    <a:pt x="379" y="164"/>
                    <a:pt x="379" y="164"/>
                    <a:pt x="379" y="165"/>
                  </a:cubicBezTo>
                  <a:cubicBezTo>
                    <a:pt x="379" y="167"/>
                    <a:pt x="379" y="169"/>
                    <a:pt x="379" y="172"/>
                  </a:cubicBezTo>
                  <a:cubicBezTo>
                    <a:pt x="379" y="172"/>
                    <a:pt x="379" y="172"/>
                    <a:pt x="380" y="172"/>
                  </a:cubicBezTo>
                  <a:cubicBezTo>
                    <a:pt x="380" y="173"/>
                    <a:pt x="381" y="173"/>
                    <a:pt x="381" y="172"/>
                  </a:cubicBezTo>
                  <a:cubicBezTo>
                    <a:pt x="381" y="172"/>
                    <a:pt x="382" y="172"/>
                    <a:pt x="382" y="171"/>
                  </a:cubicBezTo>
                  <a:cubicBezTo>
                    <a:pt x="382" y="172"/>
                    <a:pt x="382" y="172"/>
                    <a:pt x="382" y="173"/>
                  </a:cubicBezTo>
                  <a:cubicBezTo>
                    <a:pt x="382" y="173"/>
                    <a:pt x="382" y="174"/>
                    <a:pt x="382" y="174"/>
                  </a:cubicBezTo>
                  <a:cubicBezTo>
                    <a:pt x="383" y="175"/>
                    <a:pt x="384" y="176"/>
                    <a:pt x="384" y="177"/>
                  </a:cubicBezTo>
                  <a:cubicBezTo>
                    <a:pt x="385" y="178"/>
                    <a:pt x="385" y="177"/>
                    <a:pt x="386" y="177"/>
                  </a:cubicBezTo>
                  <a:cubicBezTo>
                    <a:pt x="385" y="179"/>
                    <a:pt x="383" y="178"/>
                    <a:pt x="382" y="177"/>
                  </a:cubicBezTo>
                  <a:cubicBezTo>
                    <a:pt x="381" y="176"/>
                    <a:pt x="381" y="175"/>
                    <a:pt x="380" y="175"/>
                  </a:cubicBezTo>
                  <a:cubicBezTo>
                    <a:pt x="380" y="175"/>
                    <a:pt x="379" y="175"/>
                    <a:pt x="379" y="175"/>
                  </a:cubicBezTo>
                  <a:cubicBezTo>
                    <a:pt x="379" y="174"/>
                    <a:pt x="379" y="174"/>
                    <a:pt x="379" y="174"/>
                  </a:cubicBezTo>
                  <a:cubicBezTo>
                    <a:pt x="379" y="174"/>
                    <a:pt x="378" y="174"/>
                    <a:pt x="378" y="174"/>
                  </a:cubicBezTo>
                  <a:cubicBezTo>
                    <a:pt x="377" y="175"/>
                    <a:pt x="376" y="177"/>
                    <a:pt x="377" y="178"/>
                  </a:cubicBezTo>
                  <a:cubicBezTo>
                    <a:pt x="377" y="179"/>
                    <a:pt x="377" y="179"/>
                    <a:pt x="378" y="179"/>
                  </a:cubicBezTo>
                  <a:cubicBezTo>
                    <a:pt x="378" y="179"/>
                    <a:pt x="379" y="179"/>
                    <a:pt x="379" y="180"/>
                  </a:cubicBezTo>
                  <a:cubicBezTo>
                    <a:pt x="379" y="180"/>
                    <a:pt x="380" y="180"/>
                    <a:pt x="380" y="180"/>
                  </a:cubicBezTo>
                  <a:cubicBezTo>
                    <a:pt x="381" y="181"/>
                    <a:pt x="382" y="180"/>
                    <a:pt x="383" y="181"/>
                  </a:cubicBezTo>
                  <a:cubicBezTo>
                    <a:pt x="384" y="182"/>
                    <a:pt x="385" y="182"/>
                    <a:pt x="386" y="181"/>
                  </a:cubicBezTo>
                  <a:cubicBezTo>
                    <a:pt x="387" y="181"/>
                    <a:pt x="388" y="181"/>
                    <a:pt x="388" y="181"/>
                  </a:cubicBezTo>
                  <a:cubicBezTo>
                    <a:pt x="389" y="182"/>
                    <a:pt x="390" y="182"/>
                    <a:pt x="391" y="182"/>
                  </a:cubicBezTo>
                  <a:cubicBezTo>
                    <a:pt x="391" y="183"/>
                    <a:pt x="392" y="183"/>
                    <a:pt x="392" y="183"/>
                  </a:cubicBezTo>
                  <a:cubicBezTo>
                    <a:pt x="393" y="183"/>
                    <a:pt x="393" y="182"/>
                    <a:pt x="394" y="182"/>
                  </a:cubicBezTo>
                  <a:cubicBezTo>
                    <a:pt x="395" y="182"/>
                    <a:pt x="395" y="182"/>
                    <a:pt x="395" y="182"/>
                  </a:cubicBezTo>
                  <a:cubicBezTo>
                    <a:pt x="395" y="180"/>
                    <a:pt x="396" y="178"/>
                    <a:pt x="398" y="177"/>
                  </a:cubicBezTo>
                  <a:cubicBezTo>
                    <a:pt x="398" y="178"/>
                    <a:pt x="397" y="179"/>
                    <a:pt x="397" y="180"/>
                  </a:cubicBezTo>
                  <a:cubicBezTo>
                    <a:pt x="397" y="181"/>
                    <a:pt x="396" y="182"/>
                    <a:pt x="397" y="182"/>
                  </a:cubicBezTo>
                  <a:cubicBezTo>
                    <a:pt x="397" y="183"/>
                    <a:pt x="397" y="183"/>
                    <a:pt x="397" y="184"/>
                  </a:cubicBezTo>
                  <a:cubicBezTo>
                    <a:pt x="397" y="184"/>
                    <a:pt x="397" y="184"/>
                    <a:pt x="397" y="184"/>
                  </a:cubicBezTo>
                  <a:cubicBezTo>
                    <a:pt x="395" y="184"/>
                    <a:pt x="394" y="184"/>
                    <a:pt x="392" y="185"/>
                  </a:cubicBezTo>
                  <a:cubicBezTo>
                    <a:pt x="392" y="185"/>
                    <a:pt x="392" y="185"/>
                    <a:pt x="391" y="185"/>
                  </a:cubicBezTo>
                  <a:cubicBezTo>
                    <a:pt x="391" y="184"/>
                    <a:pt x="390" y="184"/>
                    <a:pt x="389" y="184"/>
                  </a:cubicBezTo>
                  <a:cubicBezTo>
                    <a:pt x="388" y="184"/>
                    <a:pt x="387" y="184"/>
                    <a:pt x="387" y="185"/>
                  </a:cubicBezTo>
                  <a:cubicBezTo>
                    <a:pt x="386" y="186"/>
                    <a:pt x="387" y="186"/>
                    <a:pt x="388" y="186"/>
                  </a:cubicBezTo>
                  <a:cubicBezTo>
                    <a:pt x="388" y="186"/>
                    <a:pt x="388" y="186"/>
                    <a:pt x="388" y="186"/>
                  </a:cubicBezTo>
                  <a:cubicBezTo>
                    <a:pt x="389" y="188"/>
                    <a:pt x="390" y="190"/>
                    <a:pt x="392" y="188"/>
                  </a:cubicBezTo>
                  <a:cubicBezTo>
                    <a:pt x="393" y="188"/>
                    <a:pt x="393" y="188"/>
                    <a:pt x="393" y="188"/>
                  </a:cubicBezTo>
                  <a:cubicBezTo>
                    <a:pt x="393" y="188"/>
                    <a:pt x="394" y="188"/>
                    <a:pt x="393" y="189"/>
                  </a:cubicBezTo>
                  <a:cubicBezTo>
                    <a:pt x="393" y="189"/>
                    <a:pt x="393" y="189"/>
                    <a:pt x="393" y="189"/>
                  </a:cubicBezTo>
                  <a:cubicBezTo>
                    <a:pt x="392" y="188"/>
                    <a:pt x="391" y="189"/>
                    <a:pt x="391" y="190"/>
                  </a:cubicBezTo>
                  <a:cubicBezTo>
                    <a:pt x="391" y="191"/>
                    <a:pt x="392" y="191"/>
                    <a:pt x="392" y="192"/>
                  </a:cubicBezTo>
                  <a:cubicBezTo>
                    <a:pt x="393" y="192"/>
                    <a:pt x="393" y="193"/>
                    <a:pt x="393" y="193"/>
                  </a:cubicBezTo>
                  <a:cubicBezTo>
                    <a:pt x="394" y="193"/>
                    <a:pt x="393" y="193"/>
                    <a:pt x="393" y="194"/>
                  </a:cubicBezTo>
                  <a:cubicBezTo>
                    <a:pt x="393" y="194"/>
                    <a:pt x="393" y="194"/>
                    <a:pt x="393" y="194"/>
                  </a:cubicBezTo>
                  <a:cubicBezTo>
                    <a:pt x="392" y="193"/>
                    <a:pt x="391" y="193"/>
                    <a:pt x="391" y="192"/>
                  </a:cubicBezTo>
                  <a:cubicBezTo>
                    <a:pt x="391" y="191"/>
                    <a:pt x="390" y="190"/>
                    <a:pt x="389" y="190"/>
                  </a:cubicBezTo>
                  <a:cubicBezTo>
                    <a:pt x="388" y="190"/>
                    <a:pt x="388" y="189"/>
                    <a:pt x="387" y="188"/>
                  </a:cubicBezTo>
                  <a:cubicBezTo>
                    <a:pt x="386" y="188"/>
                    <a:pt x="386" y="187"/>
                    <a:pt x="385" y="187"/>
                  </a:cubicBezTo>
                  <a:cubicBezTo>
                    <a:pt x="385" y="187"/>
                    <a:pt x="385" y="187"/>
                    <a:pt x="385" y="186"/>
                  </a:cubicBezTo>
                  <a:cubicBezTo>
                    <a:pt x="384" y="184"/>
                    <a:pt x="382" y="184"/>
                    <a:pt x="380" y="184"/>
                  </a:cubicBezTo>
                  <a:cubicBezTo>
                    <a:pt x="378" y="184"/>
                    <a:pt x="376" y="184"/>
                    <a:pt x="375" y="183"/>
                  </a:cubicBezTo>
                  <a:cubicBezTo>
                    <a:pt x="375" y="182"/>
                    <a:pt x="374" y="182"/>
                    <a:pt x="373" y="183"/>
                  </a:cubicBezTo>
                  <a:cubicBezTo>
                    <a:pt x="371" y="185"/>
                    <a:pt x="368" y="185"/>
                    <a:pt x="366" y="186"/>
                  </a:cubicBezTo>
                  <a:cubicBezTo>
                    <a:pt x="365" y="186"/>
                    <a:pt x="364" y="186"/>
                    <a:pt x="364" y="187"/>
                  </a:cubicBezTo>
                  <a:cubicBezTo>
                    <a:pt x="363" y="188"/>
                    <a:pt x="362" y="188"/>
                    <a:pt x="362" y="189"/>
                  </a:cubicBezTo>
                  <a:cubicBezTo>
                    <a:pt x="362" y="190"/>
                    <a:pt x="362" y="191"/>
                    <a:pt x="361" y="193"/>
                  </a:cubicBezTo>
                  <a:cubicBezTo>
                    <a:pt x="361" y="193"/>
                    <a:pt x="361" y="193"/>
                    <a:pt x="361" y="194"/>
                  </a:cubicBezTo>
                  <a:cubicBezTo>
                    <a:pt x="361" y="194"/>
                    <a:pt x="362" y="194"/>
                    <a:pt x="362" y="194"/>
                  </a:cubicBezTo>
                  <a:cubicBezTo>
                    <a:pt x="362" y="194"/>
                    <a:pt x="363" y="194"/>
                    <a:pt x="363" y="194"/>
                  </a:cubicBezTo>
                  <a:cubicBezTo>
                    <a:pt x="363" y="195"/>
                    <a:pt x="362" y="195"/>
                    <a:pt x="362" y="195"/>
                  </a:cubicBezTo>
                  <a:cubicBezTo>
                    <a:pt x="361" y="195"/>
                    <a:pt x="361" y="195"/>
                    <a:pt x="360" y="195"/>
                  </a:cubicBezTo>
                  <a:cubicBezTo>
                    <a:pt x="359" y="197"/>
                    <a:pt x="357" y="198"/>
                    <a:pt x="358" y="201"/>
                  </a:cubicBezTo>
                  <a:cubicBezTo>
                    <a:pt x="359" y="201"/>
                    <a:pt x="359" y="201"/>
                    <a:pt x="359" y="202"/>
                  </a:cubicBezTo>
                  <a:cubicBezTo>
                    <a:pt x="359" y="203"/>
                    <a:pt x="359" y="204"/>
                    <a:pt x="359" y="205"/>
                  </a:cubicBezTo>
                  <a:cubicBezTo>
                    <a:pt x="358" y="206"/>
                    <a:pt x="359" y="206"/>
                    <a:pt x="359" y="206"/>
                  </a:cubicBezTo>
                  <a:cubicBezTo>
                    <a:pt x="360" y="206"/>
                    <a:pt x="360" y="205"/>
                    <a:pt x="361" y="206"/>
                  </a:cubicBezTo>
                  <a:cubicBezTo>
                    <a:pt x="361" y="207"/>
                    <a:pt x="360" y="206"/>
                    <a:pt x="360" y="206"/>
                  </a:cubicBezTo>
                  <a:cubicBezTo>
                    <a:pt x="359" y="207"/>
                    <a:pt x="358" y="208"/>
                    <a:pt x="359" y="209"/>
                  </a:cubicBezTo>
                  <a:cubicBezTo>
                    <a:pt x="360" y="209"/>
                    <a:pt x="363" y="209"/>
                    <a:pt x="364" y="209"/>
                  </a:cubicBezTo>
                  <a:cubicBezTo>
                    <a:pt x="364" y="208"/>
                    <a:pt x="365" y="207"/>
                    <a:pt x="365" y="206"/>
                  </a:cubicBezTo>
                  <a:cubicBezTo>
                    <a:pt x="365" y="206"/>
                    <a:pt x="366" y="206"/>
                    <a:pt x="366" y="206"/>
                  </a:cubicBezTo>
                  <a:cubicBezTo>
                    <a:pt x="368" y="205"/>
                    <a:pt x="367" y="203"/>
                    <a:pt x="369" y="201"/>
                  </a:cubicBezTo>
                  <a:cubicBezTo>
                    <a:pt x="369" y="201"/>
                    <a:pt x="369" y="201"/>
                    <a:pt x="369" y="200"/>
                  </a:cubicBezTo>
                  <a:cubicBezTo>
                    <a:pt x="369" y="200"/>
                    <a:pt x="369" y="200"/>
                    <a:pt x="369" y="201"/>
                  </a:cubicBezTo>
                  <a:cubicBezTo>
                    <a:pt x="369" y="201"/>
                    <a:pt x="369" y="201"/>
                    <a:pt x="369" y="202"/>
                  </a:cubicBezTo>
                  <a:cubicBezTo>
                    <a:pt x="369" y="203"/>
                    <a:pt x="369" y="204"/>
                    <a:pt x="368" y="205"/>
                  </a:cubicBezTo>
                  <a:cubicBezTo>
                    <a:pt x="368" y="206"/>
                    <a:pt x="368" y="207"/>
                    <a:pt x="367" y="207"/>
                  </a:cubicBezTo>
                  <a:cubicBezTo>
                    <a:pt x="366" y="208"/>
                    <a:pt x="367" y="209"/>
                    <a:pt x="366" y="209"/>
                  </a:cubicBezTo>
                  <a:cubicBezTo>
                    <a:pt x="366" y="209"/>
                    <a:pt x="366" y="210"/>
                    <a:pt x="367" y="210"/>
                  </a:cubicBezTo>
                  <a:cubicBezTo>
                    <a:pt x="367" y="210"/>
                    <a:pt x="367" y="211"/>
                    <a:pt x="367" y="211"/>
                  </a:cubicBezTo>
                  <a:cubicBezTo>
                    <a:pt x="369" y="211"/>
                    <a:pt x="370" y="210"/>
                    <a:pt x="370" y="210"/>
                  </a:cubicBezTo>
                  <a:cubicBezTo>
                    <a:pt x="371" y="209"/>
                    <a:pt x="371" y="209"/>
                    <a:pt x="371" y="209"/>
                  </a:cubicBezTo>
                  <a:cubicBezTo>
                    <a:pt x="372" y="210"/>
                    <a:pt x="372" y="209"/>
                    <a:pt x="372" y="209"/>
                  </a:cubicBezTo>
                  <a:cubicBezTo>
                    <a:pt x="372" y="208"/>
                    <a:pt x="373" y="207"/>
                    <a:pt x="373" y="206"/>
                  </a:cubicBezTo>
                  <a:cubicBezTo>
                    <a:pt x="374" y="204"/>
                    <a:pt x="375" y="202"/>
                    <a:pt x="375" y="200"/>
                  </a:cubicBezTo>
                  <a:cubicBezTo>
                    <a:pt x="375" y="200"/>
                    <a:pt x="375" y="199"/>
                    <a:pt x="375" y="199"/>
                  </a:cubicBezTo>
                  <a:cubicBezTo>
                    <a:pt x="376" y="198"/>
                    <a:pt x="376" y="198"/>
                    <a:pt x="376" y="197"/>
                  </a:cubicBezTo>
                  <a:cubicBezTo>
                    <a:pt x="376" y="196"/>
                    <a:pt x="376" y="196"/>
                    <a:pt x="376" y="195"/>
                  </a:cubicBezTo>
                  <a:cubicBezTo>
                    <a:pt x="377" y="195"/>
                    <a:pt x="377" y="194"/>
                    <a:pt x="377" y="194"/>
                  </a:cubicBezTo>
                  <a:cubicBezTo>
                    <a:pt x="378" y="194"/>
                    <a:pt x="377" y="195"/>
                    <a:pt x="377" y="196"/>
                  </a:cubicBezTo>
                  <a:cubicBezTo>
                    <a:pt x="377" y="196"/>
                    <a:pt x="376" y="196"/>
                    <a:pt x="376" y="196"/>
                  </a:cubicBezTo>
                  <a:cubicBezTo>
                    <a:pt x="376" y="198"/>
                    <a:pt x="376" y="199"/>
                    <a:pt x="376" y="200"/>
                  </a:cubicBezTo>
                  <a:cubicBezTo>
                    <a:pt x="376" y="201"/>
                    <a:pt x="376" y="202"/>
                    <a:pt x="377" y="202"/>
                  </a:cubicBezTo>
                  <a:cubicBezTo>
                    <a:pt x="377" y="202"/>
                    <a:pt x="376" y="202"/>
                    <a:pt x="376" y="203"/>
                  </a:cubicBezTo>
                  <a:cubicBezTo>
                    <a:pt x="376" y="203"/>
                    <a:pt x="376" y="204"/>
                    <a:pt x="375" y="205"/>
                  </a:cubicBezTo>
                  <a:cubicBezTo>
                    <a:pt x="375" y="205"/>
                    <a:pt x="375" y="206"/>
                    <a:pt x="376" y="206"/>
                  </a:cubicBezTo>
                  <a:cubicBezTo>
                    <a:pt x="376" y="206"/>
                    <a:pt x="377" y="206"/>
                    <a:pt x="377" y="206"/>
                  </a:cubicBezTo>
                  <a:cubicBezTo>
                    <a:pt x="378" y="206"/>
                    <a:pt x="379" y="206"/>
                    <a:pt x="379" y="206"/>
                  </a:cubicBezTo>
                  <a:cubicBezTo>
                    <a:pt x="379" y="206"/>
                    <a:pt x="379" y="206"/>
                    <a:pt x="380" y="206"/>
                  </a:cubicBezTo>
                  <a:cubicBezTo>
                    <a:pt x="380" y="206"/>
                    <a:pt x="380" y="206"/>
                    <a:pt x="380" y="206"/>
                  </a:cubicBezTo>
                  <a:cubicBezTo>
                    <a:pt x="380" y="207"/>
                    <a:pt x="381" y="207"/>
                    <a:pt x="381" y="207"/>
                  </a:cubicBezTo>
                  <a:cubicBezTo>
                    <a:pt x="381" y="207"/>
                    <a:pt x="381" y="207"/>
                    <a:pt x="381" y="208"/>
                  </a:cubicBezTo>
                  <a:cubicBezTo>
                    <a:pt x="381" y="208"/>
                    <a:pt x="380" y="208"/>
                    <a:pt x="380" y="208"/>
                  </a:cubicBezTo>
                  <a:cubicBezTo>
                    <a:pt x="379" y="207"/>
                    <a:pt x="378" y="205"/>
                    <a:pt x="376" y="207"/>
                  </a:cubicBezTo>
                  <a:cubicBezTo>
                    <a:pt x="376" y="207"/>
                    <a:pt x="376" y="207"/>
                    <a:pt x="376" y="207"/>
                  </a:cubicBezTo>
                  <a:cubicBezTo>
                    <a:pt x="375" y="207"/>
                    <a:pt x="375" y="207"/>
                    <a:pt x="375" y="208"/>
                  </a:cubicBezTo>
                  <a:cubicBezTo>
                    <a:pt x="375" y="209"/>
                    <a:pt x="374" y="210"/>
                    <a:pt x="375" y="210"/>
                  </a:cubicBezTo>
                  <a:cubicBezTo>
                    <a:pt x="376" y="210"/>
                    <a:pt x="376" y="211"/>
                    <a:pt x="376" y="211"/>
                  </a:cubicBezTo>
                  <a:cubicBezTo>
                    <a:pt x="377" y="211"/>
                    <a:pt x="378" y="210"/>
                    <a:pt x="379" y="210"/>
                  </a:cubicBezTo>
                  <a:cubicBezTo>
                    <a:pt x="379" y="210"/>
                    <a:pt x="379" y="210"/>
                    <a:pt x="379" y="210"/>
                  </a:cubicBezTo>
                  <a:cubicBezTo>
                    <a:pt x="378" y="210"/>
                    <a:pt x="378" y="211"/>
                    <a:pt x="377" y="211"/>
                  </a:cubicBezTo>
                  <a:cubicBezTo>
                    <a:pt x="377" y="212"/>
                    <a:pt x="376" y="212"/>
                    <a:pt x="375" y="211"/>
                  </a:cubicBezTo>
                  <a:cubicBezTo>
                    <a:pt x="375" y="211"/>
                    <a:pt x="374" y="211"/>
                    <a:pt x="373" y="212"/>
                  </a:cubicBezTo>
                  <a:cubicBezTo>
                    <a:pt x="373" y="212"/>
                    <a:pt x="372" y="213"/>
                    <a:pt x="371" y="214"/>
                  </a:cubicBezTo>
                  <a:cubicBezTo>
                    <a:pt x="371" y="214"/>
                    <a:pt x="370" y="215"/>
                    <a:pt x="371" y="215"/>
                  </a:cubicBezTo>
                  <a:cubicBezTo>
                    <a:pt x="372" y="215"/>
                    <a:pt x="371" y="216"/>
                    <a:pt x="371" y="216"/>
                  </a:cubicBezTo>
                  <a:cubicBezTo>
                    <a:pt x="371" y="217"/>
                    <a:pt x="372" y="217"/>
                    <a:pt x="372" y="217"/>
                  </a:cubicBezTo>
                  <a:cubicBezTo>
                    <a:pt x="373" y="216"/>
                    <a:pt x="374" y="215"/>
                    <a:pt x="375" y="216"/>
                  </a:cubicBezTo>
                  <a:cubicBezTo>
                    <a:pt x="376" y="216"/>
                    <a:pt x="376" y="215"/>
                    <a:pt x="376" y="215"/>
                  </a:cubicBezTo>
                  <a:cubicBezTo>
                    <a:pt x="376" y="215"/>
                    <a:pt x="377" y="215"/>
                    <a:pt x="377" y="215"/>
                  </a:cubicBezTo>
                  <a:cubicBezTo>
                    <a:pt x="377" y="215"/>
                    <a:pt x="377" y="215"/>
                    <a:pt x="378" y="215"/>
                  </a:cubicBezTo>
                  <a:cubicBezTo>
                    <a:pt x="378" y="215"/>
                    <a:pt x="379" y="215"/>
                    <a:pt x="379" y="216"/>
                  </a:cubicBezTo>
                  <a:cubicBezTo>
                    <a:pt x="379" y="217"/>
                    <a:pt x="379" y="216"/>
                    <a:pt x="379" y="216"/>
                  </a:cubicBezTo>
                  <a:cubicBezTo>
                    <a:pt x="378" y="216"/>
                    <a:pt x="377" y="216"/>
                    <a:pt x="377" y="217"/>
                  </a:cubicBezTo>
                  <a:cubicBezTo>
                    <a:pt x="376" y="217"/>
                    <a:pt x="375" y="216"/>
                    <a:pt x="374" y="217"/>
                  </a:cubicBezTo>
                  <a:cubicBezTo>
                    <a:pt x="373" y="217"/>
                    <a:pt x="372" y="217"/>
                    <a:pt x="373" y="219"/>
                  </a:cubicBezTo>
                  <a:cubicBezTo>
                    <a:pt x="373" y="219"/>
                    <a:pt x="373" y="219"/>
                    <a:pt x="374" y="219"/>
                  </a:cubicBezTo>
                  <a:cubicBezTo>
                    <a:pt x="374" y="218"/>
                    <a:pt x="375" y="218"/>
                    <a:pt x="375" y="218"/>
                  </a:cubicBezTo>
                  <a:cubicBezTo>
                    <a:pt x="376" y="219"/>
                    <a:pt x="375" y="219"/>
                    <a:pt x="374" y="220"/>
                  </a:cubicBezTo>
                  <a:cubicBezTo>
                    <a:pt x="373" y="221"/>
                    <a:pt x="373" y="223"/>
                    <a:pt x="374" y="224"/>
                  </a:cubicBezTo>
                  <a:cubicBezTo>
                    <a:pt x="374" y="224"/>
                    <a:pt x="375" y="225"/>
                    <a:pt x="375" y="225"/>
                  </a:cubicBezTo>
                  <a:cubicBezTo>
                    <a:pt x="375" y="225"/>
                    <a:pt x="375" y="225"/>
                    <a:pt x="376" y="225"/>
                  </a:cubicBezTo>
                  <a:cubicBezTo>
                    <a:pt x="377" y="224"/>
                    <a:pt x="378" y="223"/>
                    <a:pt x="378" y="221"/>
                  </a:cubicBezTo>
                  <a:cubicBezTo>
                    <a:pt x="378" y="221"/>
                    <a:pt x="378" y="221"/>
                    <a:pt x="379" y="221"/>
                  </a:cubicBezTo>
                  <a:cubicBezTo>
                    <a:pt x="379" y="221"/>
                    <a:pt x="379" y="222"/>
                    <a:pt x="378" y="223"/>
                  </a:cubicBezTo>
                  <a:cubicBezTo>
                    <a:pt x="378" y="224"/>
                    <a:pt x="377" y="225"/>
                    <a:pt x="376" y="226"/>
                  </a:cubicBezTo>
                  <a:cubicBezTo>
                    <a:pt x="376" y="226"/>
                    <a:pt x="376" y="227"/>
                    <a:pt x="376" y="227"/>
                  </a:cubicBezTo>
                  <a:cubicBezTo>
                    <a:pt x="377" y="228"/>
                    <a:pt x="377" y="228"/>
                    <a:pt x="378" y="228"/>
                  </a:cubicBezTo>
                  <a:cubicBezTo>
                    <a:pt x="379" y="228"/>
                    <a:pt x="380" y="228"/>
                    <a:pt x="381" y="228"/>
                  </a:cubicBezTo>
                  <a:cubicBezTo>
                    <a:pt x="381" y="228"/>
                    <a:pt x="381" y="228"/>
                    <a:pt x="381" y="228"/>
                  </a:cubicBezTo>
                  <a:cubicBezTo>
                    <a:pt x="382" y="229"/>
                    <a:pt x="382" y="229"/>
                    <a:pt x="383" y="228"/>
                  </a:cubicBezTo>
                  <a:cubicBezTo>
                    <a:pt x="385" y="227"/>
                    <a:pt x="387" y="224"/>
                    <a:pt x="387" y="221"/>
                  </a:cubicBezTo>
                  <a:cubicBezTo>
                    <a:pt x="388" y="219"/>
                    <a:pt x="388" y="217"/>
                    <a:pt x="389" y="216"/>
                  </a:cubicBezTo>
                  <a:cubicBezTo>
                    <a:pt x="390" y="215"/>
                    <a:pt x="390" y="215"/>
                    <a:pt x="390" y="214"/>
                  </a:cubicBezTo>
                  <a:cubicBezTo>
                    <a:pt x="389" y="212"/>
                    <a:pt x="390" y="211"/>
                    <a:pt x="392" y="210"/>
                  </a:cubicBezTo>
                  <a:cubicBezTo>
                    <a:pt x="393" y="211"/>
                    <a:pt x="393" y="211"/>
                    <a:pt x="392" y="212"/>
                  </a:cubicBezTo>
                  <a:cubicBezTo>
                    <a:pt x="391" y="212"/>
                    <a:pt x="391" y="212"/>
                    <a:pt x="391" y="213"/>
                  </a:cubicBezTo>
                  <a:cubicBezTo>
                    <a:pt x="391" y="213"/>
                    <a:pt x="391" y="214"/>
                    <a:pt x="391" y="214"/>
                  </a:cubicBezTo>
                  <a:cubicBezTo>
                    <a:pt x="391" y="215"/>
                    <a:pt x="391" y="215"/>
                    <a:pt x="391" y="215"/>
                  </a:cubicBezTo>
                  <a:cubicBezTo>
                    <a:pt x="390" y="218"/>
                    <a:pt x="389" y="221"/>
                    <a:pt x="388" y="225"/>
                  </a:cubicBezTo>
                  <a:cubicBezTo>
                    <a:pt x="387" y="226"/>
                    <a:pt x="386" y="227"/>
                    <a:pt x="385" y="228"/>
                  </a:cubicBezTo>
                  <a:cubicBezTo>
                    <a:pt x="385" y="229"/>
                    <a:pt x="385" y="229"/>
                    <a:pt x="384" y="229"/>
                  </a:cubicBezTo>
                  <a:cubicBezTo>
                    <a:pt x="382" y="230"/>
                    <a:pt x="382" y="230"/>
                    <a:pt x="383" y="232"/>
                  </a:cubicBezTo>
                  <a:cubicBezTo>
                    <a:pt x="384" y="232"/>
                    <a:pt x="384" y="232"/>
                    <a:pt x="385" y="232"/>
                  </a:cubicBezTo>
                  <a:cubicBezTo>
                    <a:pt x="385" y="232"/>
                    <a:pt x="385" y="232"/>
                    <a:pt x="385" y="233"/>
                  </a:cubicBezTo>
                  <a:cubicBezTo>
                    <a:pt x="385" y="233"/>
                    <a:pt x="385" y="233"/>
                    <a:pt x="384" y="233"/>
                  </a:cubicBezTo>
                  <a:cubicBezTo>
                    <a:pt x="383" y="233"/>
                    <a:pt x="381" y="231"/>
                    <a:pt x="379" y="232"/>
                  </a:cubicBezTo>
                  <a:cubicBezTo>
                    <a:pt x="379" y="232"/>
                    <a:pt x="378" y="231"/>
                    <a:pt x="378" y="232"/>
                  </a:cubicBezTo>
                  <a:cubicBezTo>
                    <a:pt x="377" y="232"/>
                    <a:pt x="378" y="233"/>
                    <a:pt x="378" y="234"/>
                  </a:cubicBezTo>
                  <a:cubicBezTo>
                    <a:pt x="378" y="234"/>
                    <a:pt x="378" y="234"/>
                    <a:pt x="378" y="235"/>
                  </a:cubicBezTo>
                  <a:cubicBezTo>
                    <a:pt x="378" y="234"/>
                    <a:pt x="377" y="234"/>
                    <a:pt x="376" y="234"/>
                  </a:cubicBezTo>
                  <a:cubicBezTo>
                    <a:pt x="376" y="233"/>
                    <a:pt x="376" y="233"/>
                    <a:pt x="375" y="232"/>
                  </a:cubicBezTo>
                  <a:cubicBezTo>
                    <a:pt x="375" y="232"/>
                    <a:pt x="374" y="232"/>
                    <a:pt x="374" y="232"/>
                  </a:cubicBezTo>
                  <a:cubicBezTo>
                    <a:pt x="372" y="232"/>
                    <a:pt x="372" y="232"/>
                    <a:pt x="371" y="230"/>
                  </a:cubicBezTo>
                  <a:cubicBezTo>
                    <a:pt x="371" y="230"/>
                    <a:pt x="371" y="230"/>
                    <a:pt x="370" y="230"/>
                  </a:cubicBezTo>
                  <a:cubicBezTo>
                    <a:pt x="370" y="230"/>
                    <a:pt x="370" y="231"/>
                    <a:pt x="370" y="231"/>
                  </a:cubicBezTo>
                  <a:cubicBezTo>
                    <a:pt x="370" y="228"/>
                    <a:pt x="369" y="226"/>
                    <a:pt x="369" y="224"/>
                  </a:cubicBezTo>
                  <a:cubicBezTo>
                    <a:pt x="368" y="222"/>
                    <a:pt x="367" y="221"/>
                    <a:pt x="366" y="219"/>
                  </a:cubicBezTo>
                  <a:cubicBezTo>
                    <a:pt x="365" y="217"/>
                    <a:pt x="362" y="217"/>
                    <a:pt x="360" y="216"/>
                  </a:cubicBezTo>
                  <a:cubicBezTo>
                    <a:pt x="359" y="216"/>
                    <a:pt x="359" y="216"/>
                    <a:pt x="359" y="216"/>
                  </a:cubicBezTo>
                  <a:cubicBezTo>
                    <a:pt x="358" y="217"/>
                    <a:pt x="357" y="217"/>
                    <a:pt x="356" y="218"/>
                  </a:cubicBezTo>
                  <a:cubicBezTo>
                    <a:pt x="356" y="218"/>
                    <a:pt x="355" y="219"/>
                    <a:pt x="354" y="218"/>
                  </a:cubicBezTo>
                  <a:cubicBezTo>
                    <a:pt x="354" y="219"/>
                    <a:pt x="355" y="219"/>
                    <a:pt x="354" y="220"/>
                  </a:cubicBezTo>
                  <a:cubicBezTo>
                    <a:pt x="354" y="220"/>
                    <a:pt x="354" y="220"/>
                    <a:pt x="354" y="220"/>
                  </a:cubicBezTo>
                  <a:cubicBezTo>
                    <a:pt x="355" y="221"/>
                    <a:pt x="354" y="222"/>
                    <a:pt x="354" y="223"/>
                  </a:cubicBezTo>
                  <a:cubicBezTo>
                    <a:pt x="354" y="224"/>
                    <a:pt x="354" y="224"/>
                    <a:pt x="354" y="225"/>
                  </a:cubicBezTo>
                  <a:cubicBezTo>
                    <a:pt x="356" y="226"/>
                    <a:pt x="356" y="227"/>
                    <a:pt x="357" y="228"/>
                  </a:cubicBezTo>
                  <a:cubicBezTo>
                    <a:pt x="357" y="229"/>
                    <a:pt x="357" y="229"/>
                    <a:pt x="357" y="229"/>
                  </a:cubicBezTo>
                  <a:cubicBezTo>
                    <a:pt x="356" y="231"/>
                    <a:pt x="357" y="233"/>
                    <a:pt x="359" y="234"/>
                  </a:cubicBezTo>
                  <a:cubicBezTo>
                    <a:pt x="359" y="234"/>
                    <a:pt x="359" y="234"/>
                    <a:pt x="359" y="233"/>
                  </a:cubicBezTo>
                  <a:cubicBezTo>
                    <a:pt x="360" y="232"/>
                    <a:pt x="361" y="232"/>
                    <a:pt x="362" y="232"/>
                  </a:cubicBezTo>
                  <a:cubicBezTo>
                    <a:pt x="362" y="232"/>
                    <a:pt x="362" y="232"/>
                    <a:pt x="362" y="233"/>
                  </a:cubicBezTo>
                  <a:cubicBezTo>
                    <a:pt x="362" y="233"/>
                    <a:pt x="362" y="233"/>
                    <a:pt x="362" y="233"/>
                  </a:cubicBezTo>
                  <a:cubicBezTo>
                    <a:pt x="361" y="233"/>
                    <a:pt x="360" y="234"/>
                    <a:pt x="360" y="235"/>
                  </a:cubicBezTo>
                  <a:cubicBezTo>
                    <a:pt x="361" y="236"/>
                    <a:pt x="361" y="235"/>
                    <a:pt x="362" y="236"/>
                  </a:cubicBezTo>
                  <a:cubicBezTo>
                    <a:pt x="361" y="236"/>
                    <a:pt x="360" y="237"/>
                    <a:pt x="360" y="238"/>
                  </a:cubicBezTo>
                  <a:cubicBezTo>
                    <a:pt x="361" y="238"/>
                    <a:pt x="361" y="238"/>
                    <a:pt x="361" y="238"/>
                  </a:cubicBezTo>
                  <a:cubicBezTo>
                    <a:pt x="362" y="238"/>
                    <a:pt x="363" y="238"/>
                    <a:pt x="363" y="238"/>
                  </a:cubicBezTo>
                  <a:cubicBezTo>
                    <a:pt x="363" y="239"/>
                    <a:pt x="363" y="238"/>
                    <a:pt x="362" y="239"/>
                  </a:cubicBezTo>
                  <a:cubicBezTo>
                    <a:pt x="362" y="239"/>
                    <a:pt x="363" y="239"/>
                    <a:pt x="363" y="239"/>
                  </a:cubicBezTo>
                  <a:cubicBezTo>
                    <a:pt x="363" y="239"/>
                    <a:pt x="363" y="240"/>
                    <a:pt x="363" y="240"/>
                  </a:cubicBezTo>
                  <a:cubicBezTo>
                    <a:pt x="362" y="240"/>
                    <a:pt x="361" y="239"/>
                    <a:pt x="360" y="239"/>
                  </a:cubicBezTo>
                  <a:cubicBezTo>
                    <a:pt x="359" y="239"/>
                    <a:pt x="359" y="239"/>
                    <a:pt x="359" y="239"/>
                  </a:cubicBezTo>
                  <a:cubicBezTo>
                    <a:pt x="358" y="240"/>
                    <a:pt x="359" y="240"/>
                    <a:pt x="359" y="240"/>
                  </a:cubicBezTo>
                  <a:cubicBezTo>
                    <a:pt x="358" y="241"/>
                    <a:pt x="357" y="239"/>
                    <a:pt x="355" y="240"/>
                  </a:cubicBezTo>
                  <a:cubicBezTo>
                    <a:pt x="354" y="240"/>
                    <a:pt x="353" y="240"/>
                    <a:pt x="352" y="241"/>
                  </a:cubicBezTo>
                  <a:cubicBezTo>
                    <a:pt x="352" y="241"/>
                    <a:pt x="352" y="241"/>
                    <a:pt x="352" y="242"/>
                  </a:cubicBezTo>
                  <a:cubicBezTo>
                    <a:pt x="352" y="242"/>
                    <a:pt x="351" y="242"/>
                    <a:pt x="351" y="242"/>
                  </a:cubicBezTo>
                  <a:cubicBezTo>
                    <a:pt x="350" y="243"/>
                    <a:pt x="350" y="244"/>
                    <a:pt x="348" y="244"/>
                  </a:cubicBezTo>
                  <a:cubicBezTo>
                    <a:pt x="348" y="244"/>
                    <a:pt x="348" y="244"/>
                    <a:pt x="348" y="244"/>
                  </a:cubicBezTo>
                  <a:cubicBezTo>
                    <a:pt x="348" y="245"/>
                    <a:pt x="347" y="246"/>
                    <a:pt x="346" y="246"/>
                  </a:cubicBezTo>
                  <a:cubicBezTo>
                    <a:pt x="345" y="248"/>
                    <a:pt x="344" y="249"/>
                    <a:pt x="345" y="251"/>
                  </a:cubicBezTo>
                  <a:cubicBezTo>
                    <a:pt x="345" y="252"/>
                    <a:pt x="345" y="252"/>
                    <a:pt x="345" y="252"/>
                  </a:cubicBezTo>
                  <a:cubicBezTo>
                    <a:pt x="345" y="253"/>
                    <a:pt x="345" y="254"/>
                    <a:pt x="344" y="255"/>
                  </a:cubicBezTo>
                  <a:cubicBezTo>
                    <a:pt x="344" y="256"/>
                    <a:pt x="344" y="256"/>
                    <a:pt x="344" y="257"/>
                  </a:cubicBezTo>
                  <a:cubicBezTo>
                    <a:pt x="344" y="257"/>
                    <a:pt x="345" y="257"/>
                    <a:pt x="345" y="257"/>
                  </a:cubicBezTo>
                  <a:cubicBezTo>
                    <a:pt x="345" y="256"/>
                    <a:pt x="345" y="257"/>
                    <a:pt x="345" y="257"/>
                  </a:cubicBezTo>
                  <a:cubicBezTo>
                    <a:pt x="346" y="259"/>
                    <a:pt x="346" y="260"/>
                    <a:pt x="348" y="260"/>
                  </a:cubicBezTo>
                  <a:cubicBezTo>
                    <a:pt x="349" y="261"/>
                    <a:pt x="350" y="260"/>
                    <a:pt x="350" y="259"/>
                  </a:cubicBezTo>
                  <a:cubicBezTo>
                    <a:pt x="350" y="258"/>
                    <a:pt x="350" y="257"/>
                    <a:pt x="350" y="256"/>
                  </a:cubicBezTo>
                  <a:cubicBezTo>
                    <a:pt x="350" y="256"/>
                    <a:pt x="350" y="256"/>
                    <a:pt x="351" y="256"/>
                  </a:cubicBezTo>
                  <a:cubicBezTo>
                    <a:pt x="351" y="256"/>
                    <a:pt x="351" y="256"/>
                    <a:pt x="351" y="256"/>
                  </a:cubicBezTo>
                  <a:cubicBezTo>
                    <a:pt x="351" y="257"/>
                    <a:pt x="351" y="258"/>
                    <a:pt x="351" y="259"/>
                  </a:cubicBezTo>
                  <a:cubicBezTo>
                    <a:pt x="351" y="259"/>
                    <a:pt x="350" y="260"/>
                    <a:pt x="350" y="260"/>
                  </a:cubicBezTo>
                  <a:cubicBezTo>
                    <a:pt x="350" y="261"/>
                    <a:pt x="350" y="261"/>
                    <a:pt x="351" y="261"/>
                  </a:cubicBezTo>
                  <a:cubicBezTo>
                    <a:pt x="351" y="261"/>
                    <a:pt x="351" y="261"/>
                    <a:pt x="351" y="261"/>
                  </a:cubicBezTo>
                  <a:cubicBezTo>
                    <a:pt x="351" y="261"/>
                    <a:pt x="351" y="261"/>
                    <a:pt x="351" y="260"/>
                  </a:cubicBezTo>
                  <a:cubicBezTo>
                    <a:pt x="351" y="260"/>
                    <a:pt x="351" y="259"/>
                    <a:pt x="351" y="259"/>
                  </a:cubicBezTo>
                  <a:cubicBezTo>
                    <a:pt x="352" y="258"/>
                    <a:pt x="352" y="258"/>
                    <a:pt x="352" y="257"/>
                  </a:cubicBezTo>
                  <a:cubicBezTo>
                    <a:pt x="351" y="256"/>
                    <a:pt x="351" y="255"/>
                    <a:pt x="351" y="254"/>
                  </a:cubicBezTo>
                  <a:cubicBezTo>
                    <a:pt x="350" y="252"/>
                    <a:pt x="351" y="251"/>
                    <a:pt x="352" y="249"/>
                  </a:cubicBezTo>
                  <a:cubicBezTo>
                    <a:pt x="352" y="250"/>
                    <a:pt x="352" y="250"/>
                    <a:pt x="352" y="251"/>
                  </a:cubicBezTo>
                  <a:cubicBezTo>
                    <a:pt x="351" y="252"/>
                    <a:pt x="352" y="254"/>
                    <a:pt x="352" y="255"/>
                  </a:cubicBezTo>
                  <a:cubicBezTo>
                    <a:pt x="353" y="257"/>
                    <a:pt x="353" y="258"/>
                    <a:pt x="352" y="260"/>
                  </a:cubicBezTo>
                  <a:cubicBezTo>
                    <a:pt x="352" y="261"/>
                    <a:pt x="352" y="262"/>
                    <a:pt x="353" y="262"/>
                  </a:cubicBezTo>
                  <a:cubicBezTo>
                    <a:pt x="354" y="262"/>
                    <a:pt x="355" y="263"/>
                    <a:pt x="356" y="261"/>
                  </a:cubicBezTo>
                  <a:cubicBezTo>
                    <a:pt x="356" y="262"/>
                    <a:pt x="356" y="263"/>
                    <a:pt x="357" y="263"/>
                  </a:cubicBezTo>
                  <a:cubicBezTo>
                    <a:pt x="357" y="263"/>
                    <a:pt x="357" y="263"/>
                    <a:pt x="358" y="263"/>
                  </a:cubicBezTo>
                  <a:cubicBezTo>
                    <a:pt x="359" y="262"/>
                    <a:pt x="359" y="261"/>
                    <a:pt x="358" y="260"/>
                  </a:cubicBezTo>
                  <a:cubicBezTo>
                    <a:pt x="358" y="260"/>
                    <a:pt x="358" y="260"/>
                    <a:pt x="358" y="259"/>
                  </a:cubicBezTo>
                  <a:cubicBezTo>
                    <a:pt x="358" y="259"/>
                    <a:pt x="358" y="258"/>
                    <a:pt x="358" y="258"/>
                  </a:cubicBezTo>
                  <a:cubicBezTo>
                    <a:pt x="357" y="257"/>
                    <a:pt x="358" y="256"/>
                    <a:pt x="358" y="255"/>
                  </a:cubicBezTo>
                  <a:cubicBezTo>
                    <a:pt x="358" y="256"/>
                    <a:pt x="358" y="256"/>
                    <a:pt x="358" y="256"/>
                  </a:cubicBezTo>
                  <a:cubicBezTo>
                    <a:pt x="358" y="257"/>
                    <a:pt x="359" y="258"/>
                    <a:pt x="359" y="259"/>
                  </a:cubicBezTo>
                  <a:cubicBezTo>
                    <a:pt x="359" y="260"/>
                    <a:pt x="359" y="260"/>
                    <a:pt x="360" y="260"/>
                  </a:cubicBezTo>
                  <a:cubicBezTo>
                    <a:pt x="360" y="260"/>
                    <a:pt x="361" y="260"/>
                    <a:pt x="361" y="261"/>
                  </a:cubicBezTo>
                  <a:cubicBezTo>
                    <a:pt x="360" y="262"/>
                    <a:pt x="361" y="262"/>
                    <a:pt x="361" y="262"/>
                  </a:cubicBezTo>
                  <a:cubicBezTo>
                    <a:pt x="362" y="262"/>
                    <a:pt x="362" y="262"/>
                    <a:pt x="363" y="263"/>
                  </a:cubicBezTo>
                  <a:cubicBezTo>
                    <a:pt x="363" y="263"/>
                    <a:pt x="364" y="263"/>
                    <a:pt x="364" y="263"/>
                  </a:cubicBezTo>
                  <a:cubicBezTo>
                    <a:pt x="364" y="261"/>
                    <a:pt x="365" y="260"/>
                    <a:pt x="364" y="259"/>
                  </a:cubicBezTo>
                  <a:cubicBezTo>
                    <a:pt x="365" y="259"/>
                    <a:pt x="366" y="258"/>
                    <a:pt x="366" y="257"/>
                  </a:cubicBezTo>
                  <a:cubicBezTo>
                    <a:pt x="366" y="257"/>
                    <a:pt x="367" y="257"/>
                    <a:pt x="367" y="258"/>
                  </a:cubicBezTo>
                  <a:cubicBezTo>
                    <a:pt x="367" y="258"/>
                    <a:pt x="367" y="258"/>
                    <a:pt x="367" y="258"/>
                  </a:cubicBezTo>
                  <a:cubicBezTo>
                    <a:pt x="367" y="258"/>
                    <a:pt x="366" y="259"/>
                    <a:pt x="366" y="259"/>
                  </a:cubicBezTo>
                  <a:cubicBezTo>
                    <a:pt x="365" y="260"/>
                    <a:pt x="365" y="260"/>
                    <a:pt x="366" y="261"/>
                  </a:cubicBezTo>
                  <a:cubicBezTo>
                    <a:pt x="366" y="262"/>
                    <a:pt x="367" y="262"/>
                    <a:pt x="368" y="262"/>
                  </a:cubicBezTo>
                  <a:cubicBezTo>
                    <a:pt x="368" y="262"/>
                    <a:pt x="368" y="262"/>
                    <a:pt x="368" y="262"/>
                  </a:cubicBezTo>
                  <a:cubicBezTo>
                    <a:pt x="369" y="263"/>
                    <a:pt x="371" y="263"/>
                    <a:pt x="372" y="264"/>
                  </a:cubicBezTo>
                  <a:cubicBezTo>
                    <a:pt x="373" y="264"/>
                    <a:pt x="374" y="265"/>
                    <a:pt x="375" y="265"/>
                  </a:cubicBezTo>
                  <a:cubicBezTo>
                    <a:pt x="376" y="264"/>
                    <a:pt x="377" y="264"/>
                    <a:pt x="378" y="264"/>
                  </a:cubicBezTo>
                  <a:cubicBezTo>
                    <a:pt x="378" y="265"/>
                    <a:pt x="379" y="264"/>
                    <a:pt x="379" y="264"/>
                  </a:cubicBezTo>
                  <a:cubicBezTo>
                    <a:pt x="379" y="263"/>
                    <a:pt x="379" y="263"/>
                    <a:pt x="378" y="263"/>
                  </a:cubicBezTo>
                  <a:cubicBezTo>
                    <a:pt x="377" y="262"/>
                    <a:pt x="376" y="262"/>
                    <a:pt x="375" y="261"/>
                  </a:cubicBezTo>
                  <a:cubicBezTo>
                    <a:pt x="375" y="260"/>
                    <a:pt x="375" y="260"/>
                    <a:pt x="375" y="260"/>
                  </a:cubicBezTo>
                  <a:cubicBezTo>
                    <a:pt x="375" y="259"/>
                    <a:pt x="374" y="258"/>
                    <a:pt x="375" y="256"/>
                  </a:cubicBezTo>
                  <a:cubicBezTo>
                    <a:pt x="375" y="256"/>
                    <a:pt x="375" y="256"/>
                    <a:pt x="375" y="256"/>
                  </a:cubicBezTo>
                  <a:cubicBezTo>
                    <a:pt x="375" y="257"/>
                    <a:pt x="376" y="257"/>
                    <a:pt x="376" y="258"/>
                  </a:cubicBezTo>
                  <a:cubicBezTo>
                    <a:pt x="376" y="259"/>
                    <a:pt x="377" y="260"/>
                    <a:pt x="377" y="260"/>
                  </a:cubicBezTo>
                  <a:cubicBezTo>
                    <a:pt x="378" y="261"/>
                    <a:pt x="379" y="260"/>
                    <a:pt x="379" y="260"/>
                  </a:cubicBezTo>
                  <a:cubicBezTo>
                    <a:pt x="381" y="259"/>
                    <a:pt x="380" y="258"/>
                    <a:pt x="380" y="257"/>
                  </a:cubicBezTo>
                  <a:cubicBezTo>
                    <a:pt x="380" y="257"/>
                    <a:pt x="381" y="256"/>
                    <a:pt x="380" y="255"/>
                  </a:cubicBezTo>
                  <a:cubicBezTo>
                    <a:pt x="380" y="255"/>
                    <a:pt x="380" y="255"/>
                    <a:pt x="380" y="255"/>
                  </a:cubicBezTo>
                  <a:cubicBezTo>
                    <a:pt x="379" y="254"/>
                    <a:pt x="379" y="254"/>
                    <a:pt x="379" y="254"/>
                  </a:cubicBezTo>
                  <a:cubicBezTo>
                    <a:pt x="380" y="254"/>
                    <a:pt x="380" y="254"/>
                    <a:pt x="380" y="254"/>
                  </a:cubicBezTo>
                  <a:cubicBezTo>
                    <a:pt x="381" y="254"/>
                    <a:pt x="381" y="255"/>
                    <a:pt x="381" y="256"/>
                  </a:cubicBezTo>
                  <a:cubicBezTo>
                    <a:pt x="381" y="256"/>
                    <a:pt x="381" y="257"/>
                    <a:pt x="382" y="258"/>
                  </a:cubicBezTo>
                  <a:cubicBezTo>
                    <a:pt x="382" y="258"/>
                    <a:pt x="383" y="259"/>
                    <a:pt x="383" y="260"/>
                  </a:cubicBezTo>
                  <a:cubicBezTo>
                    <a:pt x="384" y="261"/>
                    <a:pt x="386" y="261"/>
                    <a:pt x="386" y="261"/>
                  </a:cubicBezTo>
                  <a:cubicBezTo>
                    <a:pt x="387" y="260"/>
                    <a:pt x="386" y="260"/>
                    <a:pt x="387" y="260"/>
                  </a:cubicBezTo>
                  <a:cubicBezTo>
                    <a:pt x="387" y="259"/>
                    <a:pt x="387" y="259"/>
                    <a:pt x="387" y="259"/>
                  </a:cubicBezTo>
                  <a:cubicBezTo>
                    <a:pt x="387" y="258"/>
                    <a:pt x="387" y="257"/>
                    <a:pt x="387" y="257"/>
                  </a:cubicBezTo>
                  <a:cubicBezTo>
                    <a:pt x="386" y="256"/>
                    <a:pt x="386" y="255"/>
                    <a:pt x="385" y="254"/>
                  </a:cubicBezTo>
                  <a:cubicBezTo>
                    <a:pt x="385" y="252"/>
                    <a:pt x="385" y="252"/>
                    <a:pt x="386" y="251"/>
                  </a:cubicBezTo>
                  <a:cubicBezTo>
                    <a:pt x="385" y="252"/>
                    <a:pt x="386" y="253"/>
                    <a:pt x="387" y="254"/>
                  </a:cubicBezTo>
                  <a:cubicBezTo>
                    <a:pt x="387" y="255"/>
                    <a:pt x="387" y="255"/>
                    <a:pt x="387" y="255"/>
                  </a:cubicBezTo>
                  <a:cubicBezTo>
                    <a:pt x="387" y="256"/>
                    <a:pt x="387" y="256"/>
                    <a:pt x="388" y="256"/>
                  </a:cubicBezTo>
                  <a:cubicBezTo>
                    <a:pt x="388" y="257"/>
                    <a:pt x="388" y="258"/>
                    <a:pt x="388" y="258"/>
                  </a:cubicBezTo>
                  <a:cubicBezTo>
                    <a:pt x="388" y="259"/>
                    <a:pt x="388" y="259"/>
                    <a:pt x="388" y="259"/>
                  </a:cubicBezTo>
                  <a:cubicBezTo>
                    <a:pt x="387" y="259"/>
                    <a:pt x="388" y="260"/>
                    <a:pt x="388" y="260"/>
                  </a:cubicBezTo>
                  <a:cubicBezTo>
                    <a:pt x="389" y="260"/>
                    <a:pt x="389" y="261"/>
                    <a:pt x="390" y="262"/>
                  </a:cubicBezTo>
                  <a:cubicBezTo>
                    <a:pt x="390" y="262"/>
                    <a:pt x="390" y="262"/>
                    <a:pt x="390" y="262"/>
                  </a:cubicBezTo>
                  <a:cubicBezTo>
                    <a:pt x="391" y="261"/>
                    <a:pt x="392" y="262"/>
                    <a:pt x="393" y="261"/>
                  </a:cubicBezTo>
                  <a:cubicBezTo>
                    <a:pt x="394" y="261"/>
                    <a:pt x="395" y="260"/>
                    <a:pt x="394" y="259"/>
                  </a:cubicBezTo>
                  <a:cubicBezTo>
                    <a:pt x="394" y="258"/>
                    <a:pt x="394" y="258"/>
                    <a:pt x="394" y="257"/>
                  </a:cubicBezTo>
                  <a:cubicBezTo>
                    <a:pt x="395" y="256"/>
                    <a:pt x="394" y="256"/>
                    <a:pt x="394" y="256"/>
                  </a:cubicBezTo>
                  <a:cubicBezTo>
                    <a:pt x="393" y="255"/>
                    <a:pt x="392" y="255"/>
                    <a:pt x="392" y="254"/>
                  </a:cubicBezTo>
                  <a:cubicBezTo>
                    <a:pt x="391" y="253"/>
                    <a:pt x="391" y="252"/>
                    <a:pt x="390" y="251"/>
                  </a:cubicBezTo>
                  <a:cubicBezTo>
                    <a:pt x="390" y="250"/>
                    <a:pt x="390" y="250"/>
                    <a:pt x="390" y="249"/>
                  </a:cubicBezTo>
                  <a:cubicBezTo>
                    <a:pt x="391" y="250"/>
                    <a:pt x="391" y="250"/>
                    <a:pt x="392" y="251"/>
                  </a:cubicBezTo>
                  <a:cubicBezTo>
                    <a:pt x="392" y="252"/>
                    <a:pt x="392" y="253"/>
                    <a:pt x="392" y="253"/>
                  </a:cubicBezTo>
                  <a:cubicBezTo>
                    <a:pt x="393" y="253"/>
                    <a:pt x="393" y="253"/>
                    <a:pt x="393" y="254"/>
                  </a:cubicBezTo>
                  <a:cubicBezTo>
                    <a:pt x="393" y="254"/>
                    <a:pt x="393" y="254"/>
                    <a:pt x="393" y="255"/>
                  </a:cubicBezTo>
                  <a:cubicBezTo>
                    <a:pt x="394" y="255"/>
                    <a:pt x="394" y="255"/>
                    <a:pt x="394" y="255"/>
                  </a:cubicBezTo>
                  <a:cubicBezTo>
                    <a:pt x="394" y="255"/>
                    <a:pt x="395" y="256"/>
                    <a:pt x="395" y="256"/>
                  </a:cubicBezTo>
                  <a:cubicBezTo>
                    <a:pt x="395" y="256"/>
                    <a:pt x="395" y="256"/>
                    <a:pt x="395" y="257"/>
                  </a:cubicBezTo>
                  <a:cubicBezTo>
                    <a:pt x="394" y="258"/>
                    <a:pt x="394" y="258"/>
                    <a:pt x="396" y="259"/>
                  </a:cubicBezTo>
                  <a:cubicBezTo>
                    <a:pt x="397" y="260"/>
                    <a:pt x="398" y="259"/>
                    <a:pt x="399" y="258"/>
                  </a:cubicBezTo>
                  <a:cubicBezTo>
                    <a:pt x="399" y="258"/>
                    <a:pt x="400" y="258"/>
                    <a:pt x="400" y="257"/>
                  </a:cubicBezTo>
                  <a:cubicBezTo>
                    <a:pt x="400" y="257"/>
                    <a:pt x="400" y="257"/>
                    <a:pt x="400" y="257"/>
                  </a:cubicBezTo>
                  <a:cubicBezTo>
                    <a:pt x="401" y="257"/>
                    <a:pt x="400" y="258"/>
                    <a:pt x="400" y="258"/>
                  </a:cubicBezTo>
                  <a:cubicBezTo>
                    <a:pt x="400" y="258"/>
                    <a:pt x="400" y="258"/>
                    <a:pt x="401" y="258"/>
                  </a:cubicBezTo>
                  <a:cubicBezTo>
                    <a:pt x="402" y="259"/>
                    <a:pt x="402" y="260"/>
                    <a:pt x="403" y="261"/>
                  </a:cubicBezTo>
                  <a:cubicBezTo>
                    <a:pt x="403" y="261"/>
                    <a:pt x="403" y="261"/>
                    <a:pt x="403" y="261"/>
                  </a:cubicBezTo>
                  <a:cubicBezTo>
                    <a:pt x="403" y="261"/>
                    <a:pt x="403" y="262"/>
                    <a:pt x="403" y="262"/>
                  </a:cubicBezTo>
                  <a:cubicBezTo>
                    <a:pt x="402" y="263"/>
                    <a:pt x="403" y="264"/>
                    <a:pt x="402" y="265"/>
                  </a:cubicBezTo>
                  <a:cubicBezTo>
                    <a:pt x="401" y="266"/>
                    <a:pt x="401" y="267"/>
                    <a:pt x="402" y="267"/>
                  </a:cubicBezTo>
                  <a:cubicBezTo>
                    <a:pt x="402" y="267"/>
                    <a:pt x="402" y="267"/>
                    <a:pt x="402" y="268"/>
                  </a:cubicBezTo>
                  <a:cubicBezTo>
                    <a:pt x="401" y="268"/>
                    <a:pt x="401" y="268"/>
                    <a:pt x="401" y="268"/>
                  </a:cubicBezTo>
                  <a:cubicBezTo>
                    <a:pt x="402" y="269"/>
                    <a:pt x="402" y="268"/>
                    <a:pt x="402" y="268"/>
                  </a:cubicBezTo>
                  <a:cubicBezTo>
                    <a:pt x="402" y="268"/>
                    <a:pt x="402" y="268"/>
                    <a:pt x="402" y="268"/>
                  </a:cubicBezTo>
                  <a:cubicBezTo>
                    <a:pt x="403" y="268"/>
                    <a:pt x="404" y="268"/>
                    <a:pt x="404" y="267"/>
                  </a:cubicBezTo>
                  <a:cubicBezTo>
                    <a:pt x="405" y="267"/>
                    <a:pt x="406" y="266"/>
                    <a:pt x="407" y="266"/>
                  </a:cubicBezTo>
                  <a:cubicBezTo>
                    <a:pt x="409" y="267"/>
                    <a:pt x="409" y="265"/>
                    <a:pt x="410" y="264"/>
                  </a:cubicBezTo>
                  <a:cubicBezTo>
                    <a:pt x="411" y="264"/>
                    <a:pt x="411" y="264"/>
                    <a:pt x="411" y="264"/>
                  </a:cubicBezTo>
                  <a:cubicBezTo>
                    <a:pt x="414" y="264"/>
                    <a:pt x="414" y="264"/>
                    <a:pt x="413" y="262"/>
                  </a:cubicBezTo>
                  <a:cubicBezTo>
                    <a:pt x="414" y="262"/>
                    <a:pt x="414" y="261"/>
                    <a:pt x="414" y="261"/>
                  </a:cubicBezTo>
                  <a:cubicBezTo>
                    <a:pt x="415" y="261"/>
                    <a:pt x="415" y="260"/>
                    <a:pt x="416" y="260"/>
                  </a:cubicBezTo>
                  <a:cubicBezTo>
                    <a:pt x="416" y="259"/>
                    <a:pt x="416" y="259"/>
                    <a:pt x="416" y="259"/>
                  </a:cubicBezTo>
                  <a:cubicBezTo>
                    <a:pt x="416" y="259"/>
                    <a:pt x="416" y="258"/>
                    <a:pt x="416" y="258"/>
                  </a:cubicBezTo>
                  <a:cubicBezTo>
                    <a:pt x="416" y="257"/>
                    <a:pt x="416" y="257"/>
                    <a:pt x="417" y="256"/>
                  </a:cubicBezTo>
                  <a:cubicBezTo>
                    <a:pt x="417" y="256"/>
                    <a:pt x="418" y="256"/>
                    <a:pt x="418" y="257"/>
                  </a:cubicBezTo>
                  <a:cubicBezTo>
                    <a:pt x="418" y="258"/>
                    <a:pt x="418" y="258"/>
                    <a:pt x="418" y="259"/>
                  </a:cubicBezTo>
                  <a:cubicBezTo>
                    <a:pt x="418" y="259"/>
                    <a:pt x="418" y="260"/>
                    <a:pt x="419" y="260"/>
                  </a:cubicBezTo>
                  <a:cubicBezTo>
                    <a:pt x="419" y="260"/>
                    <a:pt x="419" y="259"/>
                    <a:pt x="419" y="258"/>
                  </a:cubicBezTo>
                  <a:cubicBezTo>
                    <a:pt x="419" y="258"/>
                    <a:pt x="419" y="258"/>
                    <a:pt x="420" y="258"/>
                  </a:cubicBezTo>
                  <a:cubicBezTo>
                    <a:pt x="420" y="258"/>
                    <a:pt x="421" y="257"/>
                    <a:pt x="421" y="256"/>
                  </a:cubicBezTo>
                  <a:cubicBezTo>
                    <a:pt x="421" y="255"/>
                    <a:pt x="421" y="254"/>
                    <a:pt x="422" y="254"/>
                  </a:cubicBezTo>
                  <a:cubicBezTo>
                    <a:pt x="423" y="254"/>
                    <a:pt x="423" y="254"/>
                    <a:pt x="423" y="253"/>
                  </a:cubicBezTo>
                  <a:cubicBezTo>
                    <a:pt x="423" y="252"/>
                    <a:pt x="423" y="250"/>
                    <a:pt x="424" y="249"/>
                  </a:cubicBezTo>
                  <a:cubicBezTo>
                    <a:pt x="424" y="249"/>
                    <a:pt x="424" y="249"/>
                    <a:pt x="423" y="248"/>
                  </a:cubicBezTo>
                  <a:cubicBezTo>
                    <a:pt x="422" y="248"/>
                    <a:pt x="423" y="247"/>
                    <a:pt x="422" y="246"/>
                  </a:cubicBezTo>
                  <a:cubicBezTo>
                    <a:pt x="422" y="245"/>
                    <a:pt x="422" y="244"/>
                    <a:pt x="421" y="245"/>
                  </a:cubicBezTo>
                  <a:cubicBezTo>
                    <a:pt x="421" y="245"/>
                    <a:pt x="421" y="245"/>
                    <a:pt x="421" y="244"/>
                  </a:cubicBezTo>
                  <a:cubicBezTo>
                    <a:pt x="421" y="244"/>
                    <a:pt x="421" y="244"/>
                    <a:pt x="421" y="244"/>
                  </a:cubicBezTo>
                  <a:cubicBezTo>
                    <a:pt x="420" y="244"/>
                    <a:pt x="419" y="243"/>
                    <a:pt x="419" y="244"/>
                  </a:cubicBezTo>
                  <a:cubicBezTo>
                    <a:pt x="418" y="245"/>
                    <a:pt x="418" y="246"/>
                    <a:pt x="417" y="247"/>
                  </a:cubicBezTo>
                  <a:cubicBezTo>
                    <a:pt x="417" y="248"/>
                    <a:pt x="417" y="248"/>
                    <a:pt x="417" y="249"/>
                  </a:cubicBezTo>
                  <a:cubicBezTo>
                    <a:pt x="417" y="249"/>
                    <a:pt x="416" y="249"/>
                    <a:pt x="416" y="249"/>
                  </a:cubicBezTo>
                  <a:cubicBezTo>
                    <a:pt x="416" y="248"/>
                    <a:pt x="416" y="248"/>
                    <a:pt x="415" y="248"/>
                  </a:cubicBezTo>
                  <a:cubicBezTo>
                    <a:pt x="415" y="248"/>
                    <a:pt x="415" y="247"/>
                    <a:pt x="416" y="247"/>
                  </a:cubicBezTo>
                  <a:cubicBezTo>
                    <a:pt x="416" y="246"/>
                    <a:pt x="416" y="246"/>
                    <a:pt x="416" y="246"/>
                  </a:cubicBezTo>
                  <a:cubicBezTo>
                    <a:pt x="415" y="245"/>
                    <a:pt x="415" y="245"/>
                    <a:pt x="415" y="245"/>
                  </a:cubicBezTo>
                  <a:cubicBezTo>
                    <a:pt x="415" y="246"/>
                    <a:pt x="414" y="245"/>
                    <a:pt x="413" y="246"/>
                  </a:cubicBezTo>
                  <a:cubicBezTo>
                    <a:pt x="413" y="246"/>
                    <a:pt x="413" y="246"/>
                    <a:pt x="412" y="246"/>
                  </a:cubicBezTo>
                  <a:cubicBezTo>
                    <a:pt x="412" y="245"/>
                    <a:pt x="413" y="245"/>
                    <a:pt x="413" y="245"/>
                  </a:cubicBezTo>
                  <a:cubicBezTo>
                    <a:pt x="413" y="244"/>
                    <a:pt x="413" y="244"/>
                    <a:pt x="413" y="243"/>
                  </a:cubicBezTo>
                  <a:cubicBezTo>
                    <a:pt x="414" y="242"/>
                    <a:pt x="415" y="241"/>
                    <a:pt x="415" y="239"/>
                  </a:cubicBezTo>
                  <a:cubicBezTo>
                    <a:pt x="414" y="238"/>
                    <a:pt x="414" y="237"/>
                    <a:pt x="413" y="237"/>
                  </a:cubicBezTo>
                  <a:cubicBezTo>
                    <a:pt x="412" y="237"/>
                    <a:pt x="412" y="237"/>
                    <a:pt x="411" y="237"/>
                  </a:cubicBezTo>
                  <a:cubicBezTo>
                    <a:pt x="411" y="236"/>
                    <a:pt x="411" y="236"/>
                    <a:pt x="411" y="236"/>
                  </a:cubicBezTo>
                  <a:cubicBezTo>
                    <a:pt x="410" y="237"/>
                    <a:pt x="410" y="237"/>
                    <a:pt x="410" y="237"/>
                  </a:cubicBezTo>
                  <a:cubicBezTo>
                    <a:pt x="409" y="237"/>
                    <a:pt x="409" y="237"/>
                    <a:pt x="409" y="237"/>
                  </a:cubicBezTo>
                  <a:cubicBezTo>
                    <a:pt x="409" y="237"/>
                    <a:pt x="408" y="237"/>
                    <a:pt x="408" y="238"/>
                  </a:cubicBezTo>
                  <a:cubicBezTo>
                    <a:pt x="408" y="239"/>
                    <a:pt x="407" y="240"/>
                    <a:pt x="407" y="241"/>
                  </a:cubicBezTo>
                  <a:cubicBezTo>
                    <a:pt x="407" y="241"/>
                    <a:pt x="406" y="241"/>
                    <a:pt x="406" y="241"/>
                  </a:cubicBezTo>
                  <a:cubicBezTo>
                    <a:pt x="406" y="241"/>
                    <a:pt x="406" y="240"/>
                    <a:pt x="406" y="240"/>
                  </a:cubicBezTo>
                  <a:cubicBezTo>
                    <a:pt x="407" y="240"/>
                    <a:pt x="407" y="238"/>
                    <a:pt x="408" y="238"/>
                  </a:cubicBezTo>
                  <a:cubicBezTo>
                    <a:pt x="407" y="237"/>
                    <a:pt x="406" y="237"/>
                    <a:pt x="406" y="237"/>
                  </a:cubicBezTo>
                  <a:cubicBezTo>
                    <a:pt x="405" y="237"/>
                    <a:pt x="405" y="237"/>
                    <a:pt x="405" y="237"/>
                  </a:cubicBezTo>
                  <a:cubicBezTo>
                    <a:pt x="405" y="237"/>
                    <a:pt x="405" y="237"/>
                    <a:pt x="404" y="237"/>
                  </a:cubicBezTo>
                  <a:cubicBezTo>
                    <a:pt x="404" y="236"/>
                    <a:pt x="404" y="236"/>
                    <a:pt x="404" y="236"/>
                  </a:cubicBezTo>
                  <a:cubicBezTo>
                    <a:pt x="403" y="236"/>
                    <a:pt x="403" y="236"/>
                    <a:pt x="402" y="236"/>
                  </a:cubicBezTo>
                  <a:cubicBezTo>
                    <a:pt x="402" y="235"/>
                    <a:pt x="401" y="235"/>
                    <a:pt x="401" y="235"/>
                  </a:cubicBezTo>
                  <a:cubicBezTo>
                    <a:pt x="400" y="235"/>
                    <a:pt x="400" y="236"/>
                    <a:pt x="400" y="236"/>
                  </a:cubicBezTo>
                  <a:cubicBezTo>
                    <a:pt x="398" y="237"/>
                    <a:pt x="398" y="238"/>
                    <a:pt x="396" y="239"/>
                  </a:cubicBezTo>
                  <a:cubicBezTo>
                    <a:pt x="396" y="239"/>
                    <a:pt x="396" y="238"/>
                    <a:pt x="396" y="238"/>
                  </a:cubicBezTo>
                  <a:cubicBezTo>
                    <a:pt x="396" y="237"/>
                    <a:pt x="395" y="236"/>
                    <a:pt x="394" y="235"/>
                  </a:cubicBezTo>
                  <a:cubicBezTo>
                    <a:pt x="393" y="234"/>
                    <a:pt x="394" y="234"/>
                    <a:pt x="395" y="234"/>
                  </a:cubicBezTo>
                  <a:cubicBezTo>
                    <a:pt x="395" y="234"/>
                    <a:pt x="396" y="234"/>
                    <a:pt x="396" y="235"/>
                  </a:cubicBezTo>
                  <a:cubicBezTo>
                    <a:pt x="396" y="235"/>
                    <a:pt x="396" y="235"/>
                    <a:pt x="397" y="235"/>
                  </a:cubicBezTo>
                  <a:cubicBezTo>
                    <a:pt x="397" y="234"/>
                    <a:pt x="399" y="235"/>
                    <a:pt x="400" y="234"/>
                  </a:cubicBezTo>
                  <a:cubicBezTo>
                    <a:pt x="401" y="234"/>
                    <a:pt x="400" y="233"/>
                    <a:pt x="400" y="232"/>
                  </a:cubicBezTo>
                  <a:cubicBezTo>
                    <a:pt x="397" y="232"/>
                    <a:pt x="396" y="231"/>
                    <a:pt x="397" y="229"/>
                  </a:cubicBezTo>
                  <a:cubicBezTo>
                    <a:pt x="397" y="228"/>
                    <a:pt x="397" y="227"/>
                    <a:pt x="396" y="226"/>
                  </a:cubicBezTo>
                  <a:cubicBezTo>
                    <a:pt x="396" y="226"/>
                    <a:pt x="396" y="225"/>
                    <a:pt x="396" y="225"/>
                  </a:cubicBezTo>
                  <a:cubicBezTo>
                    <a:pt x="396" y="225"/>
                    <a:pt x="396" y="225"/>
                    <a:pt x="396" y="225"/>
                  </a:cubicBezTo>
                  <a:cubicBezTo>
                    <a:pt x="396" y="225"/>
                    <a:pt x="396" y="225"/>
                    <a:pt x="396" y="224"/>
                  </a:cubicBezTo>
                  <a:cubicBezTo>
                    <a:pt x="396" y="225"/>
                    <a:pt x="396" y="225"/>
                    <a:pt x="396" y="225"/>
                  </a:cubicBezTo>
                  <a:cubicBezTo>
                    <a:pt x="397" y="225"/>
                    <a:pt x="397" y="226"/>
                    <a:pt x="398" y="227"/>
                  </a:cubicBezTo>
                  <a:cubicBezTo>
                    <a:pt x="398" y="227"/>
                    <a:pt x="397" y="228"/>
                    <a:pt x="398" y="228"/>
                  </a:cubicBezTo>
                  <a:cubicBezTo>
                    <a:pt x="399" y="229"/>
                    <a:pt x="399" y="230"/>
                    <a:pt x="400" y="231"/>
                  </a:cubicBezTo>
                  <a:cubicBezTo>
                    <a:pt x="400" y="231"/>
                    <a:pt x="400" y="232"/>
                    <a:pt x="401" y="231"/>
                  </a:cubicBezTo>
                  <a:cubicBezTo>
                    <a:pt x="401" y="231"/>
                    <a:pt x="401" y="231"/>
                    <a:pt x="401" y="231"/>
                  </a:cubicBezTo>
                  <a:cubicBezTo>
                    <a:pt x="401" y="232"/>
                    <a:pt x="402" y="232"/>
                    <a:pt x="402" y="233"/>
                  </a:cubicBezTo>
                  <a:cubicBezTo>
                    <a:pt x="403" y="234"/>
                    <a:pt x="403" y="234"/>
                    <a:pt x="403" y="234"/>
                  </a:cubicBezTo>
                  <a:cubicBezTo>
                    <a:pt x="404" y="234"/>
                    <a:pt x="404" y="234"/>
                    <a:pt x="404" y="234"/>
                  </a:cubicBezTo>
                  <a:cubicBezTo>
                    <a:pt x="405" y="235"/>
                    <a:pt x="406" y="235"/>
                    <a:pt x="407" y="235"/>
                  </a:cubicBezTo>
                  <a:cubicBezTo>
                    <a:pt x="408" y="235"/>
                    <a:pt x="408" y="235"/>
                    <a:pt x="409" y="235"/>
                  </a:cubicBezTo>
                  <a:cubicBezTo>
                    <a:pt x="410" y="235"/>
                    <a:pt x="410" y="234"/>
                    <a:pt x="412" y="234"/>
                  </a:cubicBezTo>
                  <a:cubicBezTo>
                    <a:pt x="412" y="234"/>
                    <a:pt x="412" y="234"/>
                    <a:pt x="412" y="234"/>
                  </a:cubicBezTo>
                  <a:cubicBezTo>
                    <a:pt x="413" y="235"/>
                    <a:pt x="414" y="235"/>
                    <a:pt x="415" y="234"/>
                  </a:cubicBezTo>
                  <a:cubicBezTo>
                    <a:pt x="416" y="233"/>
                    <a:pt x="416" y="232"/>
                    <a:pt x="417" y="232"/>
                  </a:cubicBezTo>
                  <a:cubicBezTo>
                    <a:pt x="417" y="233"/>
                    <a:pt x="416" y="233"/>
                    <a:pt x="416" y="234"/>
                  </a:cubicBezTo>
                  <a:cubicBezTo>
                    <a:pt x="416" y="234"/>
                    <a:pt x="416" y="235"/>
                    <a:pt x="417" y="234"/>
                  </a:cubicBezTo>
                  <a:cubicBezTo>
                    <a:pt x="418" y="233"/>
                    <a:pt x="419" y="233"/>
                    <a:pt x="420" y="232"/>
                  </a:cubicBezTo>
                  <a:cubicBezTo>
                    <a:pt x="420" y="232"/>
                    <a:pt x="420" y="231"/>
                    <a:pt x="420" y="231"/>
                  </a:cubicBezTo>
                  <a:cubicBezTo>
                    <a:pt x="420" y="230"/>
                    <a:pt x="420" y="230"/>
                    <a:pt x="421" y="230"/>
                  </a:cubicBezTo>
                  <a:cubicBezTo>
                    <a:pt x="421" y="229"/>
                    <a:pt x="422" y="229"/>
                    <a:pt x="422" y="227"/>
                  </a:cubicBezTo>
                  <a:cubicBezTo>
                    <a:pt x="422" y="227"/>
                    <a:pt x="422" y="227"/>
                    <a:pt x="423" y="226"/>
                  </a:cubicBezTo>
                  <a:cubicBezTo>
                    <a:pt x="423" y="226"/>
                    <a:pt x="424" y="225"/>
                    <a:pt x="423" y="225"/>
                  </a:cubicBezTo>
                  <a:cubicBezTo>
                    <a:pt x="423" y="224"/>
                    <a:pt x="423" y="223"/>
                    <a:pt x="422" y="223"/>
                  </a:cubicBezTo>
                  <a:cubicBezTo>
                    <a:pt x="421" y="223"/>
                    <a:pt x="421" y="223"/>
                    <a:pt x="421" y="223"/>
                  </a:cubicBezTo>
                  <a:cubicBezTo>
                    <a:pt x="422" y="222"/>
                    <a:pt x="421" y="221"/>
                    <a:pt x="422" y="220"/>
                  </a:cubicBezTo>
                  <a:cubicBezTo>
                    <a:pt x="422" y="220"/>
                    <a:pt x="422" y="220"/>
                    <a:pt x="422" y="219"/>
                  </a:cubicBezTo>
                  <a:cubicBezTo>
                    <a:pt x="421" y="219"/>
                    <a:pt x="421" y="218"/>
                    <a:pt x="420" y="217"/>
                  </a:cubicBezTo>
                  <a:cubicBezTo>
                    <a:pt x="419" y="217"/>
                    <a:pt x="419" y="215"/>
                    <a:pt x="419" y="215"/>
                  </a:cubicBezTo>
                  <a:cubicBezTo>
                    <a:pt x="420" y="214"/>
                    <a:pt x="421" y="213"/>
                    <a:pt x="422" y="214"/>
                  </a:cubicBezTo>
                  <a:cubicBezTo>
                    <a:pt x="422" y="214"/>
                    <a:pt x="422" y="214"/>
                    <a:pt x="423" y="214"/>
                  </a:cubicBezTo>
                  <a:cubicBezTo>
                    <a:pt x="423" y="215"/>
                    <a:pt x="424" y="214"/>
                    <a:pt x="425" y="215"/>
                  </a:cubicBezTo>
                  <a:cubicBezTo>
                    <a:pt x="426" y="215"/>
                    <a:pt x="427" y="215"/>
                    <a:pt x="427" y="215"/>
                  </a:cubicBezTo>
                  <a:cubicBezTo>
                    <a:pt x="429" y="216"/>
                    <a:pt x="429" y="216"/>
                    <a:pt x="430" y="215"/>
                  </a:cubicBezTo>
                  <a:cubicBezTo>
                    <a:pt x="430" y="215"/>
                    <a:pt x="430" y="215"/>
                    <a:pt x="431" y="215"/>
                  </a:cubicBezTo>
                  <a:cubicBezTo>
                    <a:pt x="431" y="215"/>
                    <a:pt x="432" y="214"/>
                    <a:pt x="432" y="214"/>
                  </a:cubicBezTo>
                  <a:cubicBezTo>
                    <a:pt x="432" y="213"/>
                    <a:pt x="433" y="212"/>
                    <a:pt x="434" y="213"/>
                  </a:cubicBezTo>
                  <a:cubicBezTo>
                    <a:pt x="435" y="213"/>
                    <a:pt x="435" y="213"/>
                    <a:pt x="435" y="214"/>
                  </a:cubicBezTo>
                  <a:cubicBezTo>
                    <a:pt x="436" y="214"/>
                    <a:pt x="436" y="214"/>
                    <a:pt x="436" y="213"/>
                  </a:cubicBezTo>
                  <a:cubicBezTo>
                    <a:pt x="436" y="213"/>
                    <a:pt x="437" y="212"/>
                    <a:pt x="437" y="211"/>
                  </a:cubicBezTo>
                  <a:cubicBezTo>
                    <a:pt x="438" y="210"/>
                    <a:pt x="438" y="209"/>
                    <a:pt x="437" y="209"/>
                  </a:cubicBezTo>
                  <a:cubicBezTo>
                    <a:pt x="436" y="209"/>
                    <a:pt x="435" y="207"/>
                    <a:pt x="434" y="208"/>
                  </a:cubicBezTo>
                  <a:cubicBezTo>
                    <a:pt x="434" y="209"/>
                    <a:pt x="434" y="209"/>
                    <a:pt x="434" y="208"/>
                  </a:cubicBezTo>
                  <a:cubicBezTo>
                    <a:pt x="433" y="207"/>
                    <a:pt x="432" y="208"/>
                    <a:pt x="431" y="207"/>
                  </a:cubicBezTo>
                  <a:cubicBezTo>
                    <a:pt x="430" y="207"/>
                    <a:pt x="429" y="207"/>
                    <a:pt x="429" y="206"/>
                  </a:cubicBezTo>
                  <a:cubicBezTo>
                    <a:pt x="429" y="205"/>
                    <a:pt x="430" y="205"/>
                    <a:pt x="431" y="205"/>
                  </a:cubicBezTo>
                  <a:cubicBezTo>
                    <a:pt x="431" y="205"/>
                    <a:pt x="431" y="205"/>
                    <a:pt x="431" y="205"/>
                  </a:cubicBezTo>
                  <a:cubicBezTo>
                    <a:pt x="432" y="205"/>
                    <a:pt x="432" y="205"/>
                    <a:pt x="432" y="205"/>
                  </a:cubicBezTo>
                  <a:cubicBezTo>
                    <a:pt x="432" y="205"/>
                    <a:pt x="433" y="205"/>
                    <a:pt x="434" y="205"/>
                  </a:cubicBezTo>
                  <a:cubicBezTo>
                    <a:pt x="434" y="205"/>
                    <a:pt x="435" y="205"/>
                    <a:pt x="436" y="205"/>
                  </a:cubicBezTo>
                  <a:cubicBezTo>
                    <a:pt x="436" y="205"/>
                    <a:pt x="436" y="205"/>
                    <a:pt x="436" y="205"/>
                  </a:cubicBezTo>
                  <a:cubicBezTo>
                    <a:pt x="436" y="205"/>
                    <a:pt x="436" y="206"/>
                    <a:pt x="437" y="206"/>
                  </a:cubicBezTo>
                  <a:cubicBezTo>
                    <a:pt x="437" y="206"/>
                    <a:pt x="438" y="206"/>
                    <a:pt x="439" y="205"/>
                  </a:cubicBezTo>
                  <a:cubicBezTo>
                    <a:pt x="439" y="205"/>
                    <a:pt x="439" y="204"/>
                    <a:pt x="439" y="203"/>
                  </a:cubicBezTo>
                  <a:cubicBezTo>
                    <a:pt x="440" y="203"/>
                    <a:pt x="440" y="203"/>
                    <a:pt x="440" y="203"/>
                  </a:cubicBezTo>
                  <a:cubicBezTo>
                    <a:pt x="441" y="202"/>
                    <a:pt x="441" y="202"/>
                    <a:pt x="441" y="202"/>
                  </a:cubicBezTo>
                  <a:cubicBezTo>
                    <a:pt x="441" y="201"/>
                    <a:pt x="441" y="201"/>
                    <a:pt x="441" y="200"/>
                  </a:cubicBezTo>
                  <a:cubicBezTo>
                    <a:pt x="440" y="200"/>
                    <a:pt x="440" y="200"/>
                    <a:pt x="440" y="199"/>
                  </a:cubicBezTo>
                  <a:cubicBezTo>
                    <a:pt x="439" y="199"/>
                    <a:pt x="438" y="198"/>
                    <a:pt x="437" y="198"/>
                  </a:cubicBezTo>
                  <a:cubicBezTo>
                    <a:pt x="437" y="198"/>
                    <a:pt x="436" y="198"/>
                    <a:pt x="436" y="198"/>
                  </a:cubicBezTo>
                  <a:cubicBezTo>
                    <a:pt x="435" y="197"/>
                    <a:pt x="435" y="197"/>
                    <a:pt x="435" y="197"/>
                  </a:cubicBezTo>
                  <a:cubicBezTo>
                    <a:pt x="434" y="197"/>
                    <a:pt x="434" y="196"/>
                    <a:pt x="434" y="196"/>
                  </a:cubicBezTo>
                  <a:cubicBezTo>
                    <a:pt x="433" y="196"/>
                    <a:pt x="433" y="196"/>
                    <a:pt x="432" y="196"/>
                  </a:cubicBezTo>
                  <a:cubicBezTo>
                    <a:pt x="431" y="196"/>
                    <a:pt x="431" y="196"/>
                    <a:pt x="431" y="195"/>
                  </a:cubicBezTo>
                  <a:cubicBezTo>
                    <a:pt x="431" y="195"/>
                    <a:pt x="431" y="195"/>
                    <a:pt x="432" y="195"/>
                  </a:cubicBezTo>
                  <a:cubicBezTo>
                    <a:pt x="433" y="195"/>
                    <a:pt x="434" y="195"/>
                    <a:pt x="435" y="196"/>
                  </a:cubicBezTo>
                  <a:cubicBezTo>
                    <a:pt x="437" y="197"/>
                    <a:pt x="438" y="197"/>
                    <a:pt x="439" y="196"/>
                  </a:cubicBezTo>
                  <a:cubicBezTo>
                    <a:pt x="440" y="195"/>
                    <a:pt x="440" y="195"/>
                    <a:pt x="441" y="195"/>
                  </a:cubicBezTo>
                  <a:cubicBezTo>
                    <a:pt x="441" y="195"/>
                    <a:pt x="442" y="195"/>
                    <a:pt x="442" y="195"/>
                  </a:cubicBezTo>
                  <a:cubicBezTo>
                    <a:pt x="442" y="194"/>
                    <a:pt x="443" y="193"/>
                    <a:pt x="444" y="193"/>
                  </a:cubicBezTo>
                  <a:cubicBezTo>
                    <a:pt x="444" y="193"/>
                    <a:pt x="444" y="192"/>
                    <a:pt x="444" y="192"/>
                  </a:cubicBezTo>
                  <a:cubicBezTo>
                    <a:pt x="443" y="192"/>
                    <a:pt x="443" y="191"/>
                    <a:pt x="443" y="191"/>
                  </a:cubicBezTo>
                  <a:cubicBezTo>
                    <a:pt x="443" y="190"/>
                    <a:pt x="444" y="190"/>
                    <a:pt x="444" y="189"/>
                  </a:cubicBezTo>
                  <a:cubicBezTo>
                    <a:pt x="443" y="188"/>
                    <a:pt x="443" y="187"/>
                    <a:pt x="443" y="186"/>
                  </a:cubicBezTo>
                  <a:cubicBezTo>
                    <a:pt x="443" y="185"/>
                    <a:pt x="443" y="184"/>
                    <a:pt x="442" y="184"/>
                  </a:cubicBezTo>
                  <a:cubicBezTo>
                    <a:pt x="440" y="183"/>
                    <a:pt x="439" y="182"/>
                    <a:pt x="437" y="183"/>
                  </a:cubicBezTo>
                  <a:cubicBezTo>
                    <a:pt x="436" y="183"/>
                    <a:pt x="435" y="183"/>
                    <a:pt x="434" y="183"/>
                  </a:cubicBezTo>
                  <a:cubicBezTo>
                    <a:pt x="433" y="183"/>
                    <a:pt x="433" y="183"/>
                    <a:pt x="433" y="183"/>
                  </a:cubicBezTo>
                  <a:cubicBezTo>
                    <a:pt x="433" y="184"/>
                    <a:pt x="433" y="184"/>
                    <a:pt x="433" y="184"/>
                  </a:cubicBezTo>
                  <a:cubicBezTo>
                    <a:pt x="433" y="184"/>
                    <a:pt x="432" y="185"/>
                    <a:pt x="432" y="184"/>
                  </a:cubicBezTo>
                  <a:cubicBezTo>
                    <a:pt x="432" y="184"/>
                    <a:pt x="432" y="184"/>
                    <a:pt x="432" y="184"/>
                  </a:cubicBezTo>
                  <a:cubicBezTo>
                    <a:pt x="433" y="182"/>
                    <a:pt x="434" y="182"/>
                    <a:pt x="435" y="182"/>
                  </a:cubicBezTo>
                  <a:cubicBezTo>
                    <a:pt x="436" y="182"/>
                    <a:pt x="437" y="181"/>
                    <a:pt x="437" y="180"/>
                  </a:cubicBezTo>
                  <a:cubicBezTo>
                    <a:pt x="436" y="180"/>
                    <a:pt x="436" y="180"/>
                    <a:pt x="435" y="179"/>
                  </a:cubicBezTo>
                  <a:cubicBezTo>
                    <a:pt x="433" y="178"/>
                    <a:pt x="431" y="178"/>
                    <a:pt x="429" y="179"/>
                  </a:cubicBezTo>
                  <a:cubicBezTo>
                    <a:pt x="428" y="179"/>
                    <a:pt x="428" y="179"/>
                    <a:pt x="427" y="179"/>
                  </a:cubicBezTo>
                  <a:cubicBezTo>
                    <a:pt x="427" y="179"/>
                    <a:pt x="426" y="179"/>
                    <a:pt x="426" y="180"/>
                  </a:cubicBezTo>
                  <a:cubicBezTo>
                    <a:pt x="425" y="180"/>
                    <a:pt x="425" y="180"/>
                    <a:pt x="425" y="180"/>
                  </a:cubicBezTo>
                  <a:cubicBezTo>
                    <a:pt x="425" y="179"/>
                    <a:pt x="424" y="180"/>
                    <a:pt x="424" y="180"/>
                  </a:cubicBezTo>
                  <a:cubicBezTo>
                    <a:pt x="423" y="181"/>
                    <a:pt x="422" y="183"/>
                    <a:pt x="421" y="185"/>
                  </a:cubicBezTo>
                  <a:cubicBezTo>
                    <a:pt x="421" y="185"/>
                    <a:pt x="421" y="186"/>
                    <a:pt x="421" y="186"/>
                  </a:cubicBezTo>
                  <a:cubicBezTo>
                    <a:pt x="421" y="186"/>
                    <a:pt x="421" y="187"/>
                    <a:pt x="420" y="187"/>
                  </a:cubicBezTo>
                  <a:cubicBezTo>
                    <a:pt x="420" y="187"/>
                    <a:pt x="420" y="187"/>
                    <a:pt x="420" y="187"/>
                  </a:cubicBezTo>
                  <a:cubicBezTo>
                    <a:pt x="420" y="185"/>
                    <a:pt x="421" y="184"/>
                    <a:pt x="422" y="182"/>
                  </a:cubicBezTo>
                  <a:cubicBezTo>
                    <a:pt x="422" y="181"/>
                    <a:pt x="422" y="181"/>
                    <a:pt x="423" y="180"/>
                  </a:cubicBezTo>
                  <a:cubicBezTo>
                    <a:pt x="424" y="179"/>
                    <a:pt x="424" y="178"/>
                    <a:pt x="423" y="177"/>
                  </a:cubicBezTo>
                  <a:cubicBezTo>
                    <a:pt x="423" y="177"/>
                    <a:pt x="423" y="177"/>
                    <a:pt x="423" y="177"/>
                  </a:cubicBezTo>
                  <a:cubicBezTo>
                    <a:pt x="423" y="177"/>
                    <a:pt x="423" y="177"/>
                    <a:pt x="423" y="177"/>
                  </a:cubicBezTo>
                  <a:cubicBezTo>
                    <a:pt x="423" y="177"/>
                    <a:pt x="423" y="177"/>
                    <a:pt x="423" y="177"/>
                  </a:cubicBezTo>
                  <a:cubicBezTo>
                    <a:pt x="423" y="177"/>
                    <a:pt x="424" y="177"/>
                    <a:pt x="424" y="177"/>
                  </a:cubicBezTo>
                  <a:cubicBezTo>
                    <a:pt x="424" y="178"/>
                    <a:pt x="424" y="178"/>
                    <a:pt x="425" y="178"/>
                  </a:cubicBezTo>
                  <a:cubicBezTo>
                    <a:pt x="426" y="178"/>
                    <a:pt x="427" y="177"/>
                    <a:pt x="428" y="177"/>
                  </a:cubicBezTo>
                  <a:cubicBezTo>
                    <a:pt x="429" y="176"/>
                    <a:pt x="431" y="176"/>
                    <a:pt x="433" y="176"/>
                  </a:cubicBezTo>
                  <a:cubicBezTo>
                    <a:pt x="433" y="177"/>
                    <a:pt x="434" y="177"/>
                    <a:pt x="434" y="176"/>
                  </a:cubicBezTo>
                  <a:cubicBezTo>
                    <a:pt x="434" y="176"/>
                    <a:pt x="434" y="175"/>
                    <a:pt x="434" y="175"/>
                  </a:cubicBezTo>
                  <a:cubicBezTo>
                    <a:pt x="434" y="174"/>
                    <a:pt x="433" y="175"/>
                    <a:pt x="433" y="175"/>
                  </a:cubicBezTo>
                  <a:cubicBezTo>
                    <a:pt x="432" y="175"/>
                    <a:pt x="432" y="174"/>
                    <a:pt x="431" y="174"/>
                  </a:cubicBezTo>
                  <a:cubicBezTo>
                    <a:pt x="430" y="174"/>
                    <a:pt x="429" y="174"/>
                    <a:pt x="428" y="174"/>
                  </a:cubicBezTo>
                  <a:cubicBezTo>
                    <a:pt x="428" y="174"/>
                    <a:pt x="428" y="174"/>
                    <a:pt x="428" y="174"/>
                  </a:cubicBezTo>
                  <a:cubicBezTo>
                    <a:pt x="427" y="174"/>
                    <a:pt x="426" y="173"/>
                    <a:pt x="425" y="173"/>
                  </a:cubicBezTo>
                  <a:cubicBezTo>
                    <a:pt x="423" y="173"/>
                    <a:pt x="422" y="173"/>
                    <a:pt x="420" y="174"/>
                  </a:cubicBezTo>
                  <a:cubicBezTo>
                    <a:pt x="420" y="173"/>
                    <a:pt x="421" y="173"/>
                    <a:pt x="421" y="172"/>
                  </a:cubicBezTo>
                  <a:cubicBezTo>
                    <a:pt x="421" y="172"/>
                    <a:pt x="422" y="172"/>
                    <a:pt x="422" y="172"/>
                  </a:cubicBezTo>
                  <a:cubicBezTo>
                    <a:pt x="423" y="172"/>
                    <a:pt x="423" y="172"/>
                    <a:pt x="424" y="172"/>
                  </a:cubicBezTo>
                  <a:cubicBezTo>
                    <a:pt x="424" y="172"/>
                    <a:pt x="424" y="172"/>
                    <a:pt x="424" y="172"/>
                  </a:cubicBezTo>
                  <a:cubicBezTo>
                    <a:pt x="425" y="172"/>
                    <a:pt x="426" y="172"/>
                    <a:pt x="427" y="173"/>
                  </a:cubicBezTo>
                  <a:cubicBezTo>
                    <a:pt x="428" y="173"/>
                    <a:pt x="428" y="173"/>
                    <a:pt x="429" y="173"/>
                  </a:cubicBezTo>
                  <a:cubicBezTo>
                    <a:pt x="431" y="172"/>
                    <a:pt x="433" y="172"/>
                    <a:pt x="434" y="172"/>
                  </a:cubicBezTo>
                  <a:cubicBezTo>
                    <a:pt x="435" y="173"/>
                    <a:pt x="437" y="173"/>
                    <a:pt x="436" y="175"/>
                  </a:cubicBezTo>
                  <a:cubicBezTo>
                    <a:pt x="436" y="176"/>
                    <a:pt x="437" y="176"/>
                    <a:pt x="437" y="177"/>
                  </a:cubicBezTo>
                  <a:cubicBezTo>
                    <a:pt x="439" y="178"/>
                    <a:pt x="441" y="178"/>
                    <a:pt x="443" y="178"/>
                  </a:cubicBezTo>
                  <a:cubicBezTo>
                    <a:pt x="444" y="179"/>
                    <a:pt x="445" y="179"/>
                    <a:pt x="446" y="178"/>
                  </a:cubicBezTo>
                  <a:cubicBezTo>
                    <a:pt x="446" y="177"/>
                    <a:pt x="445" y="177"/>
                    <a:pt x="445" y="176"/>
                  </a:cubicBezTo>
                  <a:cubicBezTo>
                    <a:pt x="445" y="176"/>
                    <a:pt x="445" y="175"/>
                    <a:pt x="444" y="175"/>
                  </a:cubicBezTo>
                  <a:cubicBezTo>
                    <a:pt x="444" y="175"/>
                    <a:pt x="445" y="174"/>
                    <a:pt x="444" y="174"/>
                  </a:cubicBezTo>
                  <a:cubicBezTo>
                    <a:pt x="444" y="173"/>
                    <a:pt x="443" y="173"/>
                    <a:pt x="443" y="173"/>
                  </a:cubicBezTo>
                  <a:cubicBezTo>
                    <a:pt x="444" y="173"/>
                    <a:pt x="444" y="172"/>
                    <a:pt x="445" y="172"/>
                  </a:cubicBezTo>
                  <a:cubicBezTo>
                    <a:pt x="445" y="172"/>
                    <a:pt x="445" y="171"/>
                    <a:pt x="445" y="171"/>
                  </a:cubicBezTo>
                  <a:cubicBezTo>
                    <a:pt x="444" y="171"/>
                    <a:pt x="443" y="171"/>
                    <a:pt x="442" y="171"/>
                  </a:cubicBezTo>
                  <a:cubicBezTo>
                    <a:pt x="442" y="171"/>
                    <a:pt x="442" y="171"/>
                    <a:pt x="442" y="170"/>
                  </a:cubicBezTo>
                  <a:cubicBezTo>
                    <a:pt x="440" y="170"/>
                    <a:pt x="439" y="170"/>
                    <a:pt x="437" y="170"/>
                  </a:cubicBezTo>
                  <a:cubicBezTo>
                    <a:pt x="437" y="170"/>
                    <a:pt x="436" y="171"/>
                    <a:pt x="435" y="170"/>
                  </a:cubicBezTo>
                  <a:cubicBezTo>
                    <a:pt x="435" y="170"/>
                    <a:pt x="435" y="169"/>
                    <a:pt x="434" y="169"/>
                  </a:cubicBezTo>
                  <a:cubicBezTo>
                    <a:pt x="431" y="169"/>
                    <a:pt x="428" y="168"/>
                    <a:pt x="425" y="170"/>
                  </a:cubicBezTo>
                  <a:cubicBezTo>
                    <a:pt x="425" y="170"/>
                    <a:pt x="425" y="170"/>
                    <a:pt x="425" y="170"/>
                  </a:cubicBezTo>
                  <a:cubicBezTo>
                    <a:pt x="425" y="170"/>
                    <a:pt x="425" y="170"/>
                    <a:pt x="426" y="170"/>
                  </a:cubicBezTo>
                  <a:cubicBezTo>
                    <a:pt x="426" y="169"/>
                    <a:pt x="426" y="169"/>
                    <a:pt x="426" y="169"/>
                  </a:cubicBezTo>
                  <a:cubicBezTo>
                    <a:pt x="426" y="169"/>
                    <a:pt x="426" y="169"/>
                    <a:pt x="425" y="169"/>
                  </a:cubicBezTo>
                  <a:cubicBezTo>
                    <a:pt x="425" y="168"/>
                    <a:pt x="424" y="168"/>
                    <a:pt x="424" y="168"/>
                  </a:cubicBezTo>
                  <a:cubicBezTo>
                    <a:pt x="423" y="168"/>
                    <a:pt x="422" y="167"/>
                    <a:pt x="422" y="167"/>
                  </a:cubicBezTo>
                  <a:cubicBezTo>
                    <a:pt x="422" y="166"/>
                    <a:pt x="422" y="166"/>
                    <a:pt x="422" y="166"/>
                  </a:cubicBezTo>
                  <a:cubicBezTo>
                    <a:pt x="424" y="167"/>
                    <a:pt x="425" y="167"/>
                    <a:pt x="427" y="167"/>
                  </a:cubicBezTo>
                  <a:cubicBezTo>
                    <a:pt x="427" y="167"/>
                    <a:pt x="427" y="167"/>
                    <a:pt x="427" y="166"/>
                  </a:cubicBezTo>
                  <a:cubicBezTo>
                    <a:pt x="427" y="165"/>
                    <a:pt x="426" y="164"/>
                    <a:pt x="426" y="163"/>
                  </a:cubicBezTo>
                  <a:cubicBezTo>
                    <a:pt x="426" y="163"/>
                    <a:pt x="426" y="163"/>
                    <a:pt x="426" y="163"/>
                  </a:cubicBezTo>
                  <a:cubicBezTo>
                    <a:pt x="427" y="163"/>
                    <a:pt x="427" y="163"/>
                    <a:pt x="427" y="162"/>
                  </a:cubicBezTo>
                  <a:cubicBezTo>
                    <a:pt x="428" y="164"/>
                    <a:pt x="428" y="165"/>
                    <a:pt x="429" y="166"/>
                  </a:cubicBezTo>
                  <a:cubicBezTo>
                    <a:pt x="429" y="166"/>
                    <a:pt x="430" y="167"/>
                    <a:pt x="431" y="167"/>
                  </a:cubicBezTo>
                  <a:cubicBezTo>
                    <a:pt x="431" y="167"/>
                    <a:pt x="432" y="167"/>
                    <a:pt x="432" y="167"/>
                  </a:cubicBezTo>
                  <a:cubicBezTo>
                    <a:pt x="433" y="167"/>
                    <a:pt x="435" y="167"/>
                    <a:pt x="436" y="166"/>
                  </a:cubicBezTo>
                  <a:cubicBezTo>
                    <a:pt x="435" y="166"/>
                    <a:pt x="434" y="165"/>
                    <a:pt x="434" y="164"/>
                  </a:cubicBezTo>
                  <a:cubicBezTo>
                    <a:pt x="434" y="164"/>
                    <a:pt x="434" y="163"/>
                    <a:pt x="434" y="163"/>
                  </a:cubicBezTo>
                  <a:cubicBezTo>
                    <a:pt x="433" y="162"/>
                    <a:pt x="431" y="162"/>
                    <a:pt x="430" y="162"/>
                  </a:cubicBezTo>
                  <a:cubicBezTo>
                    <a:pt x="429" y="161"/>
                    <a:pt x="428" y="161"/>
                    <a:pt x="427" y="161"/>
                  </a:cubicBezTo>
                  <a:cubicBezTo>
                    <a:pt x="427" y="161"/>
                    <a:pt x="427" y="160"/>
                    <a:pt x="427" y="160"/>
                  </a:cubicBezTo>
                  <a:cubicBezTo>
                    <a:pt x="427" y="160"/>
                    <a:pt x="428" y="159"/>
                    <a:pt x="428" y="159"/>
                  </a:cubicBezTo>
                  <a:cubicBezTo>
                    <a:pt x="428" y="160"/>
                    <a:pt x="428" y="160"/>
                    <a:pt x="429" y="160"/>
                  </a:cubicBezTo>
                  <a:cubicBezTo>
                    <a:pt x="429" y="161"/>
                    <a:pt x="429" y="161"/>
                    <a:pt x="429" y="161"/>
                  </a:cubicBezTo>
                  <a:cubicBezTo>
                    <a:pt x="429" y="161"/>
                    <a:pt x="430" y="160"/>
                    <a:pt x="431" y="160"/>
                  </a:cubicBezTo>
                  <a:cubicBezTo>
                    <a:pt x="431" y="161"/>
                    <a:pt x="432" y="161"/>
                    <a:pt x="433" y="161"/>
                  </a:cubicBezTo>
                  <a:cubicBezTo>
                    <a:pt x="433" y="161"/>
                    <a:pt x="433" y="161"/>
                    <a:pt x="433" y="161"/>
                  </a:cubicBezTo>
                  <a:cubicBezTo>
                    <a:pt x="434" y="161"/>
                    <a:pt x="434" y="161"/>
                    <a:pt x="434" y="161"/>
                  </a:cubicBezTo>
                  <a:cubicBezTo>
                    <a:pt x="434" y="161"/>
                    <a:pt x="434" y="162"/>
                    <a:pt x="435" y="162"/>
                  </a:cubicBezTo>
                  <a:cubicBezTo>
                    <a:pt x="435" y="162"/>
                    <a:pt x="435" y="163"/>
                    <a:pt x="435" y="163"/>
                  </a:cubicBezTo>
                  <a:cubicBezTo>
                    <a:pt x="435" y="164"/>
                    <a:pt x="436" y="163"/>
                    <a:pt x="437" y="163"/>
                  </a:cubicBezTo>
                  <a:cubicBezTo>
                    <a:pt x="437" y="163"/>
                    <a:pt x="436" y="164"/>
                    <a:pt x="437" y="164"/>
                  </a:cubicBezTo>
                  <a:cubicBezTo>
                    <a:pt x="438" y="164"/>
                    <a:pt x="438" y="164"/>
                    <a:pt x="438" y="164"/>
                  </a:cubicBezTo>
                  <a:cubicBezTo>
                    <a:pt x="439" y="165"/>
                    <a:pt x="439" y="166"/>
                    <a:pt x="440" y="165"/>
                  </a:cubicBezTo>
                  <a:cubicBezTo>
                    <a:pt x="440" y="166"/>
                    <a:pt x="441" y="166"/>
                    <a:pt x="442" y="166"/>
                  </a:cubicBezTo>
                  <a:cubicBezTo>
                    <a:pt x="442" y="166"/>
                    <a:pt x="443" y="165"/>
                    <a:pt x="443" y="165"/>
                  </a:cubicBezTo>
                  <a:cubicBezTo>
                    <a:pt x="443" y="164"/>
                    <a:pt x="443" y="163"/>
                    <a:pt x="442" y="163"/>
                  </a:cubicBezTo>
                  <a:cubicBezTo>
                    <a:pt x="442" y="162"/>
                    <a:pt x="442" y="162"/>
                    <a:pt x="442" y="161"/>
                  </a:cubicBezTo>
                  <a:cubicBezTo>
                    <a:pt x="442" y="160"/>
                    <a:pt x="443" y="162"/>
                    <a:pt x="443" y="162"/>
                  </a:cubicBezTo>
                  <a:cubicBezTo>
                    <a:pt x="444" y="162"/>
                    <a:pt x="444" y="163"/>
                    <a:pt x="445" y="163"/>
                  </a:cubicBezTo>
                  <a:cubicBezTo>
                    <a:pt x="445" y="163"/>
                    <a:pt x="446" y="163"/>
                    <a:pt x="447" y="163"/>
                  </a:cubicBezTo>
                  <a:cubicBezTo>
                    <a:pt x="448" y="164"/>
                    <a:pt x="449" y="163"/>
                    <a:pt x="449" y="161"/>
                  </a:cubicBezTo>
                  <a:cubicBezTo>
                    <a:pt x="449" y="160"/>
                    <a:pt x="449" y="160"/>
                    <a:pt x="449" y="159"/>
                  </a:cubicBezTo>
                  <a:cubicBezTo>
                    <a:pt x="449" y="159"/>
                    <a:pt x="449" y="159"/>
                    <a:pt x="449" y="159"/>
                  </a:cubicBezTo>
                  <a:cubicBezTo>
                    <a:pt x="450" y="160"/>
                    <a:pt x="449" y="161"/>
                    <a:pt x="450" y="161"/>
                  </a:cubicBezTo>
                  <a:cubicBezTo>
                    <a:pt x="450" y="161"/>
                    <a:pt x="451" y="161"/>
                    <a:pt x="451" y="161"/>
                  </a:cubicBezTo>
                  <a:cubicBezTo>
                    <a:pt x="451" y="161"/>
                    <a:pt x="451" y="161"/>
                    <a:pt x="452" y="161"/>
                  </a:cubicBezTo>
                  <a:cubicBezTo>
                    <a:pt x="452" y="161"/>
                    <a:pt x="454" y="161"/>
                    <a:pt x="454" y="160"/>
                  </a:cubicBezTo>
                  <a:cubicBezTo>
                    <a:pt x="454" y="157"/>
                    <a:pt x="454" y="155"/>
                    <a:pt x="453" y="153"/>
                  </a:cubicBezTo>
                  <a:cubicBezTo>
                    <a:pt x="453" y="153"/>
                    <a:pt x="453" y="152"/>
                    <a:pt x="453" y="152"/>
                  </a:cubicBezTo>
                  <a:cubicBezTo>
                    <a:pt x="453" y="151"/>
                    <a:pt x="453" y="151"/>
                    <a:pt x="452" y="151"/>
                  </a:cubicBezTo>
                  <a:cubicBezTo>
                    <a:pt x="452" y="151"/>
                    <a:pt x="451" y="152"/>
                    <a:pt x="450" y="151"/>
                  </a:cubicBezTo>
                  <a:cubicBezTo>
                    <a:pt x="449" y="150"/>
                    <a:pt x="448" y="150"/>
                    <a:pt x="446" y="150"/>
                  </a:cubicBezTo>
                  <a:cubicBezTo>
                    <a:pt x="444" y="150"/>
                    <a:pt x="444" y="150"/>
                    <a:pt x="443" y="148"/>
                  </a:cubicBezTo>
                  <a:cubicBezTo>
                    <a:pt x="444" y="148"/>
                    <a:pt x="445" y="148"/>
                    <a:pt x="446" y="147"/>
                  </a:cubicBezTo>
                  <a:cubicBezTo>
                    <a:pt x="447" y="146"/>
                    <a:pt x="448" y="147"/>
                    <a:pt x="449" y="147"/>
                  </a:cubicBezTo>
                  <a:cubicBezTo>
                    <a:pt x="449" y="148"/>
                    <a:pt x="450" y="148"/>
                    <a:pt x="450" y="148"/>
                  </a:cubicBezTo>
                  <a:cubicBezTo>
                    <a:pt x="450" y="148"/>
                    <a:pt x="449" y="148"/>
                    <a:pt x="449" y="149"/>
                  </a:cubicBezTo>
                  <a:cubicBezTo>
                    <a:pt x="450" y="150"/>
                    <a:pt x="450" y="149"/>
                    <a:pt x="451" y="149"/>
                  </a:cubicBezTo>
                  <a:cubicBezTo>
                    <a:pt x="452" y="149"/>
                    <a:pt x="454" y="149"/>
                    <a:pt x="455" y="150"/>
                  </a:cubicBezTo>
                  <a:cubicBezTo>
                    <a:pt x="455" y="150"/>
                    <a:pt x="455" y="150"/>
                    <a:pt x="455" y="151"/>
                  </a:cubicBezTo>
                  <a:cubicBezTo>
                    <a:pt x="455" y="151"/>
                    <a:pt x="455" y="152"/>
                    <a:pt x="455" y="152"/>
                  </a:cubicBezTo>
                  <a:cubicBezTo>
                    <a:pt x="455" y="153"/>
                    <a:pt x="456" y="154"/>
                    <a:pt x="457" y="154"/>
                  </a:cubicBezTo>
                  <a:cubicBezTo>
                    <a:pt x="457" y="154"/>
                    <a:pt x="457" y="154"/>
                    <a:pt x="457" y="154"/>
                  </a:cubicBezTo>
                  <a:cubicBezTo>
                    <a:pt x="457" y="155"/>
                    <a:pt x="457" y="155"/>
                    <a:pt x="458" y="155"/>
                  </a:cubicBezTo>
                  <a:cubicBezTo>
                    <a:pt x="459" y="154"/>
                    <a:pt x="459" y="155"/>
                    <a:pt x="460" y="155"/>
                  </a:cubicBezTo>
                  <a:cubicBezTo>
                    <a:pt x="461" y="154"/>
                    <a:pt x="463" y="154"/>
                    <a:pt x="464" y="153"/>
                  </a:cubicBezTo>
                  <a:cubicBezTo>
                    <a:pt x="466" y="152"/>
                    <a:pt x="467" y="151"/>
                    <a:pt x="468" y="150"/>
                  </a:cubicBezTo>
                  <a:cubicBezTo>
                    <a:pt x="468" y="149"/>
                    <a:pt x="468" y="148"/>
                    <a:pt x="469" y="148"/>
                  </a:cubicBezTo>
                  <a:cubicBezTo>
                    <a:pt x="469" y="148"/>
                    <a:pt x="469" y="147"/>
                    <a:pt x="469" y="147"/>
                  </a:cubicBezTo>
                  <a:cubicBezTo>
                    <a:pt x="469" y="146"/>
                    <a:pt x="468" y="146"/>
                    <a:pt x="468" y="146"/>
                  </a:cubicBezTo>
                  <a:cubicBezTo>
                    <a:pt x="467" y="146"/>
                    <a:pt x="467" y="146"/>
                    <a:pt x="466" y="146"/>
                  </a:cubicBezTo>
                  <a:cubicBezTo>
                    <a:pt x="466" y="146"/>
                    <a:pt x="466" y="147"/>
                    <a:pt x="466" y="146"/>
                  </a:cubicBezTo>
                  <a:cubicBezTo>
                    <a:pt x="466" y="145"/>
                    <a:pt x="466" y="144"/>
                    <a:pt x="468" y="144"/>
                  </a:cubicBezTo>
                  <a:cubicBezTo>
                    <a:pt x="469" y="144"/>
                    <a:pt x="470" y="143"/>
                    <a:pt x="470" y="142"/>
                  </a:cubicBezTo>
                  <a:cubicBezTo>
                    <a:pt x="470" y="142"/>
                    <a:pt x="470" y="141"/>
                    <a:pt x="471" y="141"/>
                  </a:cubicBezTo>
                  <a:cubicBezTo>
                    <a:pt x="472" y="140"/>
                    <a:pt x="471" y="138"/>
                    <a:pt x="470" y="138"/>
                  </a:cubicBezTo>
                  <a:cubicBezTo>
                    <a:pt x="469" y="138"/>
                    <a:pt x="467" y="139"/>
                    <a:pt x="466" y="139"/>
                  </a:cubicBezTo>
                  <a:cubicBezTo>
                    <a:pt x="465" y="139"/>
                    <a:pt x="465" y="140"/>
                    <a:pt x="464" y="140"/>
                  </a:cubicBezTo>
                  <a:cubicBezTo>
                    <a:pt x="463" y="140"/>
                    <a:pt x="461" y="140"/>
                    <a:pt x="460" y="140"/>
                  </a:cubicBezTo>
                  <a:cubicBezTo>
                    <a:pt x="459" y="140"/>
                    <a:pt x="459" y="140"/>
                    <a:pt x="460" y="139"/>
                  </a:cubicBezTo>
                  <a:cubicBezTo>
                    <a:pt x="460" y="139"/>
                    <a:pt x="460" y="139"/>
                    <a:pt x="460" y="139"/>
                  </a:cubicBezTo>
                  <a:cubicBezTo>
                    <a:pt x="461" y="139"/>
                    <a:pt x="462" y="139"/>
                    <a:pt x="462" y="138"/>
                  </a:cubicBezTo>
                  <a:cubicBezTo>
                    <a:pt x="462" y="138"/>
                    <a:pt x="462" y="137"/>
                    <a:pt x="461" y="137"/>
                  </a:cubicBezTo>
                  <a:cubicBezTo>
                    <a:pt x="460" y="136"/>
                    <a:pt x="460" y="135"/>
                    <a:pt x="459" y="135"/>
                  </a:cubicBezTo>
                  <a:cubicBezTo>
                    <a:pt x="459" y="134"/>
                    <a:pt x="459" y="134"/>
                    <a:pt x="460" y="134"/>
                  </a:cubicBezTo>
                  <a:cubicBezTo>
                    <a:pt x="460" y="135"/>
                    <a:pt x="461" y="135"/>
                    <a:pt x="462" y="136"/>
                  </a:cubicBezTo>
                  <a:cubicBezTo>
                    <a:pt x="462" y="136"/>
                    <a:pt x="462" y="136"/>
                    <a:pt x="462" y="136"/>
                  </a:cubicBezTo>
                  <a:cubicBezTo>
                    <a:pt x="462" y="137"/>
                    <a:pt x="463" y="138"/>
                    <a:pt x="463" y="138"/>
                  </a:cubicBezTo>
                  <a:cubicBezTo>
                    <a:pt x="465" y="139"/>
                    <a:pt x="465" y="137"/>
                    <a:pt x="465" y="137"/>
                  </a:cubicBezTo>
                  <a:cubicBezTo>
                    <a:pt x="466" y="137"/>
                    <a:pt x="466" y="137"/>
                    <a:pt x="466" y="137"/>
                  </a:cubicBezTo>
                  <a:cubicBezTo>
                    <a:pt x="467" y="136"/>
                    <a:pt x="467" y="136"/>
                    <a:pt x="467" y="136"/>
                  </a:cubicBezTo>
                  <a:cubicBezTo>
                    <a:pt x="467" y="136"/>
                    <a:pt x="468" y="136"/>
                    <a:pt x="468" y="136"/>
                  </a:cubicBezTo>
                  <a:cubicBezTo>
                    <a:pt x="469" y="136"/>
                    <a:pt x="469" y="135"/>
                    <a:pt x="470" y="135"/>
                  </a:cubicBezTo>
                  <a:cubicBezTo>
                    <a:pt x="470" y="135"/>
                    <a:pt x="470" y="135"/>
                    <a:pt x="471" y="135"/>
                  </a:cubicBezTo>
                  <a:cubicBezTo>
                    <a:pt x="471" y="135"/>
                    <a:pt x="472" y="135"/>
                    <a:pt x="472" y="135"/>
                  </a:cubicBezTo>
                  <a:cubicBezTo>
                    <a:pt x="473" y="136"/>
                    <a:pt x="474" y="136"/>
                    <a:pt x="474" y="134"/>
                  </a:cubicBezTo>
                  <a:cubicBezTo>
                    <a:pt x="474" y="134"/>
                    <a:pt x="474" y="134"/>
                    <a:pt x="475" y="134"/>
                  </a:cubicBezTo>
                  <a:cubicBezTo>
                    <a:pt x="475" y="133"/>
                    <a:pt x="475" y="133"/>
                    <a:pt x="475" y="132"/>
                  </a:cubicBezTo>
                  <a:cubicBezTo>
                    <a:pt x="474" y="131"/>
                    <a:pt x="474" y="131"/>
                    <a:pt x="473" y="131"/>
                  </a:cubicBezTo>
                  <a:cubicBezTo>
                    <a:pt x="473" y="130"/>
                    <a:pt x="472" y="130"/>
                    <a:pt x="472" y="130"/>
                  </a:cubicBezTo>
                  <a:cubicBezTo>
                    <a:pt x="472" y="130"/>
                    <a:pt x="471" y="129"/>
                    <a:pt x="471" y="129"/>
                  </a:cubicBezTo>
                  <a:cubicBezTo>
                    <a:pt x="472" y="127"/>
                    <a:pt x="472" y="126"/>
                    <a:pt x="471" y="124"/>
                  </a:cubicBezTo>
                  <a:cubicBezTo>
                    <a:pt x="471" y="123"/>
                    <a:pt x="471" y="122"/>
                    <a:pt x="469" y="121"/>
                  </a:cubicBezTo>
                  <a:cubicBezTo>
                    <a:pt x="469" y="121"/>
                    <a:pt x="470" y="120"/>
                    <a:pt x="470" y="121"/>
                  </a:cubicBezTo>
                  <a:cubicBezTo>
                    <a:pt x="471" y="122"/>
                    <a:pt x="472" y="123"/>
                    <a:pt x="472" y="125"/>
                  </a:cubicBezTo>
                  <a:cubicBezTo>
                    <a:pt x="473" y="125"/>
                    <a:pt x="474" y="126"/>
                    <a:pt x="473" y="127"/>
                  </a:cubicBezTo>
                  <a:cubicBezTo>
                    <a:pt x="473" y="127"/>
                    <a:pt x="473" y="128"/>
                    <a:pt x="473" y="128"/>
                  </a:cubicBezTo>
                  <a:cubicBezTo>
                    <a:pt x="472" y="129"/>
                    <a:pt x="473" y="129"/>
                    <a:pt x="473" y="129"/>
                  </a:cubicBezTo>
                  <a:cubicBezTo>
                    <a:pt x="475" y="130"/>
                    <a:pt x="477" y="129"/>
                    <a:pt x="478" y="128"/>
                  </a:cubicBezTo>
                  <a:cubicBezTo>
                    <a:pt x="479" y="127"/>
                    <a:pt x="480" y="126"/>
                    <a:pt x="480" y="124"/>
                  </a:cubicBezTo>
                  <a:cubicBezTo>
                    <a:pt x="480" y="123"/>
                    <a:pt x="481" y="121"/>
                    <a:pt x="482" y="119"/>
                  </a:cubicBezTo>
                  <a:cubicBezTo>
                    <a:pt x="482" y="119"/>
                    <a:pt x="482" y="119"/>
                    <a:pt x="482" y="118"/>
                  </a:cubicBezTo>
                  <a:cubicBezTo>
                    <a:pt x="482" y="118"/>
                    <a:pt x="482" y="118"/>
                    <a:pt x="483" y="118"/>
                  </a:cubicBezTo>
                  <a:cubicBezTo>
                    <a:pt x="485" y="116"/>
                    <a:pt x="486" y="112"/>
                    <a:pt x="489" y="111"/>
                  </a:cubicBezTo>
                  <a:cubicBezTo>
                    <a:pt x="489" y="110"/>
                    <a:pt x="489" y="110"/>
                    <a:pt x="489" y="109"/>
                  </a:cubicBezTo>
                  <a:cubicBezTo>
                    <a:pt x="489" y="109"/>
                    <a:pt x="489" y="108"/>
                    <a:pt x="490" y="108"/>
                  </a:cubicBezTo>
                  <a:cubicBezTo>
                    <a:pt x="491" y="108"/>
                    <a:pt x="491" y="107"/>
                    <a:pt x="491" y="106"/>
                  </a:cubicBezTo>
                  <a:cubicBezTo>
                    <a:pt x="491" y="105"/>
                    <a:pt x="492" y="105"/>
                    <a:pt x="492" y="105"/>
                  </a:cubicBezTo>
                  <a:cubicBezTo>
                    <a:pt x="493" y="105"/>
                    <a:pt x="493" y="105"/>
                    <a:pt x="493" y="104"/>
                  </a:cubicBezTo>
                  <a:cubicBezTo>
                    <a:pt x="494" y="104"/>
                    <a:pt x="495" y="103"/>
                    <a:pt x="496" y="102"/>
                  </a:cubicBezTo>
                  <a:cubicBezTo>
                    <a:pt x="497" y="101"/>
                    <a:pt x="498" y="99"/>
                    <a:pt x="499" y="97"/>
                  </a:cubicBezTo>
                  <a:cubicBezTo>
                    <a:pt x="499" y="97"/>
                    <a:pt x="500" y="96"/>
                    <a:pt x="500" y="96"/>
                  </a:cubicBezTo>
                  <a:cubicBezTo>
                    <a:pt x="500" y="94"/>
                    <a:pt x="501" y="93"/>
                    <a:pt x="502" y="92"/>
                  </a:cubicBezTo>
                  <a:cubicBezTo>
                    <a:pt x="503" y="93"/>
                    <a:pt x="504" y="92"/>
                    <a:pt x="504" y="92"/>
                  </a:cubicBezTo>
                  <a:cubicBezTo>
                    <a:pt x="506" y="91"/>
                    <a:pt x="507" y="89"/>
                    <a:pt x="508" y="88"/>
                  </a:cubicBezTo>
                  <a:cubicBezTo>
                    <a:pt x="509" y="87"/>
                    <a:pt x="509" y="87"/>
                    <a:pt x="509" y="87"/>
                  </a:cubicBezTo>
                  <a:cubicBezTo>
                    <a:pt x="510" y="86"/>
                    <a:pt x="510" y="86"/>
                    <a:pt x="510" y="86"/>
                  </a:cubicBezTo>
                  <a:cubicBezTo>
                    <a:pt x="511" y="85"/>
                    <a:pt x="511" y="84"/>
                    <a:pt x="511" y="83"/>
                  </a:cubicBezTo>
                  <a:cubicBezTo>
                    <a:pt x="512" y="82"/>
                    <a:pt x="512" y="81"/>
                    <a:pt x="512" y="80"/>
                  </a:cubicBezTo>
                  <a:cubicBezTo>
                    <a:pt x="512" y="80"/>
                    <a:pt x="512" y="80"/>
                    <a:pt x="512" y="80"/>
                  </a:cubicBezTo>
                  <a:cubicBezTo>
                    <a:pt x="511" y="80"/>
                    <a:pt x="512" y="79"/>
                    <a:pt x="511" y="79"/>
                  </a:cubicBezTo>
                  <a:cubicBezTo>
                    <a:pt x="510" y="79"/>
                    <a:pt x="509" y="79"/>
                    <a:pt x="508" y="79"/>
                  </a:cubicBezTo>
                  <a:cubicBezTo>
                    <a:pt x="508" y="79"/>
                    <a:pt x="507" y="80"/>
                    <a:pt x="506" y="80"/>
                  </a:cubicBezTo>
                  <a:cubicBezTo>
                    <a:pt x="505" y="80"/>
                    <a:pt x="504" y="81"/>
                    <a:pt x="503" y="81"/>
                  </a:cubicBezTo>
                  <a:cubicBezTo>
                    <a:pt x="503" y="81"/>
                    <a:pt x="503" y="81"/>
                    <a:pt x="503" y="82"/>
                  </a:cubicBezTo>
                  <a:cubicBezTo>
                    <a:pt x="502" y="82"/>
                    <a:pt x="502" y="82"/>
                    <a:pt x="501" y="83"/>
                  </a:cubicBezTo>
                  <a:cubicBezTo>
                    <a:pt x="499" y="84"/>
                    <a:pt x="498" y="85"/>
                    <a:pt x="496" y="85"/>
                  </a:cubicBezTo>
                  <a:cubicBezTo>
                    <a:pt x="496" y="86"/>
                    <a:pt x="495" y="86"/>
                    <a:pt x="495" y="86"/>
                  </a:cubicBezTo>
                  <a:cubicBezTo>
                    <a:pt x="494" y="86"/>
                    <a:pt x="494" y="87"/>
                    <a:pt x="494" y="87"/>
                  </a:cubicBezTo>
                  <a:cubicBezTo>
                    <a:pt x="494" y="87"/>
                    <a:pt x="493" y="87"/>
                    <a:pt x="493" y="87"/>
                  </a:cubicBezTo>
                  <a:cubicBezTo>
                    <a:pt x="492" y="87"/>
                    <a:pt x="491" y="87"/>
                    <a:pt x="491" y="88"/>
                  </a:cubicBezTo>
                  <a:cubicBezTo>
                    <a:pt x="490" y="88"/>
                    <a:pt x="490" y="88"/>
                    <a:pt x="489" y="89"/>
                  </a:cubicBezTo>
                  <a:cubicBezTo>
                    <a:pt x="488" y="89"/>
                    <a:pt x="487" y="90"/>
                    <a:pt x="486" y="91"/>
                  </a:cubicBezTo>
                  <a:cubicBezTo>
                    <a:pt x="486" y="91"/>
                    <a:pt x="486" y="91"/>
                    <a:pt x="485" y="91"/>
                  </a:cubicBezTo>
                  <a:cubicBezTo>
                    <a:pt x="484" y="91"/>
                    <a:pt x="482" y="92"/>
                    <a:pt x="481" y="93"/>
                  </a:cubicBezTo>
                  <a:cubicBezTo>
                    <a:pt x="480" y="93"/>
                    <a:pt x="479" y="94"/>
                    <a:pt x="478" y="95"/>
                  </a:cubicBezTo>
                  <a:cubicBezTo>
                    <a:pt x="478" y="95"/>
                    <a:pt x="477" y="96"/>
                    <a:pt x="477" y="97"/>
                  </a:cubicBezTo>
                  <a:cubicBezTo>
                    <a:pt x="476" y="97"/>
                    <a:pt x="476" y="98"/>
                    <a:pt x="475" y="98"/>
                  </a:cubicBezTo>
                  <a:cubicBezTo>
                    <a:pt x="475" y="98"/>
                    <a:pt x="475" y="98"/>
                    <a:pt x="475" y="98"/>
                  </a:cubicBezTo>
                  <a:cubicBezTo>
                    <a:pt x="475" y="97"/>
                    <a:pt x="475" y="97"/>
                    <a:pt x="476" y="96"/>
                  </a:cubicBezTo>
                  <a:cubicBezTo>
                    <a:pt x="476" y="96"/>
                    <a:pt x="477" y="95"/>
                    <a:pt x="477" y="95"/>
                  </a:cubicBezTo>
                  <a:cubicBezTo>
                    <a:pt x="476" y="95"/>
                    <a:pt x="476" y="95"/>
                    <a:pt x="476" y="95"/>
                  </a:cubicBezTo>
                  <a:cubicBezTo>
                    <a:pt x="475" y="95"/>
                    <a:pt x="474" y="95"/>
                    <a:pt x="473" y="95"/>
                  </a:cubicBezTo>
                  <a:cubicBezTo>
                    <a:pt x="474" y="94"/>
                    <a:pt x="474" y="94"/>
                    <a:pt x="474" y="94"/>
                  </a:cubicBezTo>
                  <a:cubicBezTo>
                    <a:pt x="474" y="95"/>
                    <a:pt x="475" y="95"/>
                    <a:pt x="475" y="94"/>
                  </a:cubicBezTo>
                  <a:cubicBezTo>
                    <a:pt x="476" y="94"/>
                    <a:pt x="477" y="94"/>
                    <a:pt x="477" y="93"/>
                  </a:cubicBezTo>
                  <a:cubicBezTo>
                    <a:pt x="478" y="93"/>
                    <a:pt x="479" y="92"/>
                    <a:pt x="479" y="91"/>
                  </a:cubicBezTo>
                  <a:cubicBezTo>
                    <a:pt x="479" y="91"/>
                    <a:pt x="479" y="91"/>
                    <a:pt x="479" y="91"/>
                  </a:cubicBezTo>
                  <a:cubicBezTo>
                    <a:pt x="480" y="91"/>
                    <a:pt x="481" y="91"/>
                    <a:pt x="482" y="91"/>
                  </a:cubicBezTo>
                  <a:cubicBezTo>
                    <a:pt x="482" y="90"/>
                    <a:pt x="482" y="90"/>
                    <a:pt x="482" y="90"/>
                  </a:cubicBezTo>
                  <a:cubicBezTo>
                    <a:pt x="483" y="90"/>
                    <a:pt x="483" y="90"/>
                    <a:pt x="484" y="90"/>
                  </a:cubicBezTo>
                  <a:cubicBezTo>
                    <a:pt x="484" y="89"/>
                    <a:pt x="485" y="89"/>
                    <a:pt x="486" y="88"/>
                  </a:cubicBezTo>
                  <a:cubicBezTo>
                    <a:pt x="487" y="87"/>
                    <a:pt x="488" y="86"/>
                    <a:pt x="490" y="85"/>
                  </a:cubicBezTo>
                  <a:cubicBezTo>
                    <a:pt x="491" y="85"/>
                    <a:pt x="492" y="84"/>
                    <a:pt x="492" y="83"/>
                  </a:cubicBezTo>
                  <a:cubicBezTo>
                    <a:pt x="493" y="83"/>
                    <a:pt x="493" y="83"/>
                    <a:pt x="493" y="83"/>
                  </a:cubicBezTo>
                  <a:cubicBezTo>
                    <a:pt x="495" y="83"/>
                    <a:pt x="496" y="82"/>
                    <a:pt x="497" y="80"/>
                  </a:cubicBezTo>
                  <a:cubicBezTo>
                    <a:pt x="497" y="80"/>
                    <a:pt x="497" y="80"/>
                    <a:pt x="497" y="80"/>
                  </a:cubicBezTo>
                  <a:cubicBezTo>
                    <a:pt x="497" y="80"/>
                    <a:pt x="496" y="79"/>
                    <a:pt x="496" y="79"/>
                  </a:cubicBezTo>
                  <a:cubicBezTo>
                    <a:pt x="496" y="79"/>
                    <a:pt x="496" y="78"/>
                    <a:pt x="496" y="79"/>
                  </a:cubicBezTo>
                  <a:cubicBezTo>
                    <a:pt x="495" y="78"/>
                    <a:pt x="495" y="78"/>
                    <a:pt x="495" y="78"/>
                  </a:cubicBezTo>
                  <a:cubicBezTo>
                    <a:pt x="494" y="78"/>
                    <a:pt x="493" y="78"/>
                    <a:pt x="493" y="78"/>
                  </a:cubicBezTo>
                  <a:cubicBezTo>
                    <a:pt x="492" y="78"/>
                    <a:pt x="492" y="78"/>
                    <a:pt x="491" y="78"/>
                  </a:cubicBezTo>
                  <a:cubicBezTo>
                    <a:pt x="491" y="78"/>
                    <a:pt x="490" y="78"/>
                    <a:pt x="490" y="78"/>
                  </a:cubicBezTo>
                  <a:cubicBezTo>
                    <a:pt x="489" y="79"/>
                    <a:pt x="488" y="79"/>
                    <a:pt x="487" y="79"/>
                  </a:cubicBezTo>
                  <a:cubicBezTo>
                    <a:pt x="486" y="79"/>
                    <a:pt x="486" y="80"/>
                    <a:pt x="485" y="80"/>
                  </a:cubicBezTo>
                  <a:cubicBezTo>
                    <a:pt x="485" y="80"/>
                    <a:pt x="485" y="80"/>
                    <a:pt x="485" y="80"/>
                  </a:cubicBezTo>
                  <a:cubicBezTo>
                    <a:pt x="485" y="80"/>
                    <a:pt x="484" y="80"/>
                    <a:pt x="484" y="80"/>
                  </a:cubicBezTo>
                  <a:cubicBezTo>
                    <a:pt x="484" y="80"/>
                    <a:pt x="484" y="80"/>
                    <a:pt x="484" y="79"/>
                  </a:cubicBezTo>
                  <a:cubicBezTo>
                    <a:pt x="484" y="79"/>
                    <a:pt x="484" y="79"/>
                    <a:pt x="484" y="79"/>
                  </a:cubicBezTo>
                  <a:cubicBezTo>
                    <a:pt x="484" y="79"/>
                    <a:pt x="485" y="79"/>
                    <a:pt x="485" y="79"/>
                  </a:cubicBezTo>
                  <a:cubicBezTo>
                    <a:pt x="485" y="78"/>
                    <a:pt x="485" y="78"/>
                    <a:pt x="485" y="78"/>
                  </a:cubicBezTo>
                  <a:cubicBezTo>
                    <a:pt x="484" y="77"/>
                    <a:pt x="484" y="75"/>
                    <a:pt x="482" y="75"/>
                  </a:cubicBezTo>
                  <a:cubicBezTo>
                    <a:pt x="482" y="74"/>
                    <a:pt x="482" y="74"/>
                    <a:pt x="482" y="74"/>
                  </a:cubicBezTo>
                  <a:cubicBezTo>
                    <a:pt x="482" y="73"/>
                    <a:pt x="481" y="72"/>
                    <a:pt x="480" y="71"/>
                  </a:cubicBezTo>
                  <a:cubicBezTo>
                    <a:pt x="481" y="72"/>
                    <a:pt x="482" y="73"/>
                    <a:pt x="483" y="74"/>
                  </a:cubicBezTo>
                  <a:cubicBezTo>
                    <a:pt x="484" y="75"/>
                    <a:pt x="485" y="76"/>
                    <a:pt x="486" y="77"/>
                  </a:cubicBezTo>
                  <a:cubicBezTo>
                    <a:pt x="486" y="77"/>
                    <a:pt x="487" y="78"/>
                    <a:pt x="487" y="77"/>
                  </a:cubicBezTo>
                  <a:cubicBezTo>
                    <a:pt x="488" y="77"/>
                    <a:pt x="489" y="77"/>
                    <a:pt x="489" y="76"/>
                  </a:cubicBezTo>
                  <a:cubicBezTo>
                    <a:pt x="491" y="77"/>
                    <a:pt x="492" y="76"/>
                    <a:pt x="493" y="76"/>
                  </a:cubicBezTo>
                  <a:cubicBezTo>
                    <a:pt x="495" y="76"/>
                    <a:pt x="498" y="75"/>
                    <a:pt x="500" y="75"/>
                  </a:cubicBezTo>
                  <a:cubicBezTo>
                    <a:pt x="500" y="75"/>
                    <a:pt x="500" y="75"/>
                    <a:pt x="500" y="75"/>
                  </a:cubicBezTo>
                  <a:cubicBezTo>
                    <a:pt x="501" y="74"/>
                    <a:pt x="501" y="74"/>
                    <a:pt x="501" y="74"/>
                  </a:cubicBezTo>
                  <a:cubicBezTo>
                    <a:pt x="502" y="74"/>
                    <a:pt x="502" y="75"/>
                    <a:pt x="503" y="74"/>
                  </a:cubicBezTo>
                  <a:cubicBezTo>
                    <a:pt x="503" y="74"/>
                    <a:pt x="504" y="74"/>
                    <a:pt x="505" y="74"/>
                  </a:cubicBezTo>
                  <a:cubicBezTo>
                    <a:pt x="505" y="73"/>
                    <a:pt x="505" y="73"/>
                    <a:pt x="506" y="72"/>
                  </a:cubicBezTo>
                  <a:cubicBezTo>
                    <a:pt x="506" y="72"/>
                    <a:pt x="506" y="72"/>
                    <a:pt x="505" y="72"/>
                  </a:cubicBezTo>
                  <a:cubicBezTo>
                    <a:pt x="505" y="72"/>
                    <a:pt x="505" y="72"/>
                    <a:pt x="505" y="72"/>
                  </a:cubicBezTo>
                  <a:cubicBezTo>
                    <a:pt x="504" y="73"/>
                    <a:pt x="503" y="72"/>
                    <a:pt x="501" y="72"/>
                  </a:cubicBezTo>
                  <a:cubicBezTo>
                    <a:pt x="502" y="71"/>
                    <a:pt x="503" y="71"/>
                    <a:pt x="504" y="71"/>
                  </a:cubicBezTo>
                  <a:cubicBezTo>
                    <a:pt x="505" y="71"/>
                    <a:pt x="505" y="71"/>
                    <a:pt x="505" y="70"/>
                  </a:cubicBezTo>
                  <a:cubicBezTo>
                    <a:pt x="506" y="70"/>
                    <a:pt x="506" y="69"/>
                    <a:pt x="506" y="69"/>
                  </a:cubicBezTo>
                  <a:cubicBezTo>
                    <a:pt x="507" y="70"/>
                    <a:pt x="507" y="69"/>
                    <a:pt x="508" y="69"/>
                  </a:cubicBezTo>
                  <a:cubicBezTo>
                    <a:pt x="508" y="69"/>
                    <a:pt x="509" y="69"/>
                    <a:pt x="510" y="70"/>
                  </a:cubicBezTo>
                  <a:cubicBezTo>
                    <a:pt x="510" y="71"/>
                    <a:pt x="510" y="71"/>
                    <a:pt x="511" y="71"/>
                  </a:cubicBezTo>
                  <a:cubicBezTo>
                    <a:pt x="512" y="71"/>
                    <a:pt x="512" y="71"/>
                    <a:pt x="512" y="70"/>
                  </a:cubicBezTo>
                  <a:cubicBezTo>
                    <a:pt x="514" y="69"/>
                    <a:pt x="514" y="68"/>
                    <a:pt x="513" y="67"/>
                  </a:cubicBezTo>
                  <a:cubicBezTo>
                    <a:pt x="513" y="67"/>
                    <a:pt x="513" y="66"/>
                    <a:pt x="513" y="66"/>
                  </a:cubicBezTo>
                  <a:cubicBezTo>
                    <a:pt x="513" y="66"/>
                    <a:pt x="513" y="67"/>
                    <a:pt x="514" y="67"/>
                  </a:cubicBezTo>
                  <a:cubicBezTo>
                    <a:pt x="515" y="68"/>
                    <a:pt x="515" y="68"/>
                    <a:pt x="516" y="67"/>
                  </a:cubicBezTo>
                  <a:cubicBezTo>
                    <a:pt x="517" y="66"/>
                    <a:pt x="517" y="65"/>
                    <a:pt x="518" y="64"/>
                  </a:cubicBezTo>
                  <a:cubicBezTo>
                    <a:pt x="518" y="64"/>
                    <a:pt x="518" y="64"/>
                    <a:pt x="519" y="64"/>
                  </a:cubicBezTo>
                  <a:cubicBezTo>
                    <a:pt x="520" y="63"/>
                    <a:pt x="521" y="62"/>
                    <a:pt x="522" y="61"/>
                  </a:cubicBezTo>
                  <a:cubicBezTo>
                    <a:pt x="523" y="60"/>
                    <a:pt x="525" y="59"/>
                    <a:pt x="525" y="57"/>
                  </a:cubicBezTo>
                  <a:cubicBezTo>
                    <a:pt x="526" y="57"/>
                    <a:pt x="527" y="57"/>
                    <a:pt x="527" y="56"/>
                  </a:cubicBezTo>
                  <a:cubicBezTo>
                    <a:pt x="527" y="55"/>
                    <a:pt x="527" y="55"/>
                    <a:pt x="527" y="55"/>
                  </a:cubicBezTo>
                  <a:cubicBezTo>
                    <a:pt x="528" y="54"/>
                    <a:pt x="530" y="53"/>
                    <a:pt x="528" y="51"/>
                  </a:cubicBezTo>
                  <a:cubicBezTo>
                    <a:pt x="529" y="51"/>
                    <a:pt x="530" y="50"/>
                    <a:pt x="530" y="50"/>
                  </a:cubicBezTo>
                  <a:cubicBezTo>
                    <a:pt x="531" y="49"/>
                    <a:pt x="532" y="49"/>
                    <a:pt x="532" y="48"/>
                  </a:cubicBezTo>
                  <a:cubicBezTo>
                    <a:pt x="533" y="47"/>
                    <a:pt x="534" y="46"/>
                    <a:pt x="534" y="45"/>
                  </a:cubicBezTo>
                  <a:cubicBezTo>
                    <a:pt x="534" y="43"/>
                    <a:pt x="534" y="40"/>
                    <a:pt x="533" y="38"/>
                  </a:cubicBezTo>
                  <a:close/>
                  <a:moveTo>
                    <a:pt x="393" y="95"/>
                  </a:moveTo>
                  <a:cubicBezTo>
                    <a:pt x="393" y="95"/>
                    <a:pt x="393" y="95"/>
                    <a:pt x="393" y="95"/>
                  </a:cubicBezTo>
                  <a:cubicBezTo>
                    <a:pt x="393" y="95"/>
                    <a:pt x="393" y="95"/>
                    <a:pt x="393" y="95"/>
                  </a:cubicBezTo>
                  <a:close/>
                  <a:moveTo>
                    <a:pt x="377" y="221"/>
                  </a:moveTo>
                  <a:cubicBezTo>
                    <a:pt x="377" y="221"/>
                    <a:pt x="377" y="221"/>
                    <a:pt x="377" y="221"/>
                  </a:cubicBezTo>
                  <a:cubicBezTo>
                    <a:pt x="377" y="221"/>
                    <a:pt x="377" y="221"/>
                    <a:pt x="377" y="221"/>
                  </a:cubicBezTo>
                  <a:close/>
                  <a:moveTo>
                    <a:pt x="361" y="248"/>
                  </a:moveTo>
                  <a:cubicBezTo>
                    <a:pt x="361" y="248"/>
                    <a:pt x="361" y="248"/>
                    <a:pt x="361" y="248"/>
                  </a:cubicBezTo>
                  <a:cubicBezTo>
                    <a:pt x="361" y="248"/>
                    <a:pt x="361" y="248"/>
                    <a:pt x="361" y="248"/>
                  </a:cubicBezTo>
                  <a:cubicBezTo>
                    <a:pt x="361" y="248"/>
                    <a:pt x="361" y="248"/>
                    <a:pt x="361" y="248"/>
                  </a:cubicBezTo>
                  <a:close/>
                  <a:moveTo>
                    <a:pt x="365" y="257"/>
                  </a:moveTo>
                  <a:cubicBezTo>
                    <a:pt x="365" y="256"/>
                    <a:pt x="365" y="256"/>
                    <a:pt x="365" y="256"/>
                  </a:cubicBezTo>
                  <a:cubicBezTo>
                    <a:pt x="365" y="256"/>
                    <a:pt x="365" y="256"/>
                    <a:pt x="365" y="256"/>
                  </a:cubicBezTo>
                  <a:cubicBezTo>
                    <a:pt x="366" y="256"/>
                    <a:pt x="366" y="257"/>
                    <a:pt x="366" y="257"/>
                  </a:cubicBezTo>
                  <a:cubicBezTo>
                    <a:pt x="366" y="257"/>
                    <a:pt x="366" y="257"/>
                    <a:pt x="365" y="257"/>
                  </a:cubicBezTo>
                  <a:close/>
                  <a:moveTo>
                    <a:pt x="413" y="243"/>
                  </a:moveTo>
                  <a:cubicBezTo>
                    <a:pt x="413" y="243"/>
                    <a:pt x="413" y="243"/>
                    <a:pt x="413" y="243"/>
                  </a:cubicBezTo>
                  <a:cubicBezTo>
                    <a:pt x="413" y="243"/>
                    <a:pt x="413" y="243"/>
                    <a:pt x="413" y="243"/>
                  </a:cubicBezTo>
                  <a:cubicBezTo>
                    <a:pt x="413" y="243"/>
                    <a:pt x="413" y="243"/>
                    <a:pt x="413" y="243"/>
                  </a:cubicBezTo>
                  <a:close/>
                  <a:moveTo>
                    <a:pt x="423" y="186"/>
                  </a:moveTo>
                  <a:cubicBezTo>
                    <a:pt x="423" y="186"/>
                    <a:pt x="423" y="186"/>
                    <a:pt x="423" y="186"/>
                  </a:cubicBezTo>
                  <a:cubicBezTo>
                    <a:pt x="423" y="186"/>
                    <a:pt x="423" y="186"/>
                    <a:pt x="423" y="186"/>
                  </a:cubicBezTo>
                  <a:cubicBezTo>
                    <a:pt x="423" y="186"/>
                    <a:pt x="423" y="186"/>
                    <a:pt x="423" y="186"/>
                  </a:cubicBezTo>
                  <a:close/>
                  <a:moveTo>
                    <a:pt x="460" y="142"/>
                  </a:moveTo>
                  <a:cubicBezTo>
                    <a:pt x="460" y="142"/>
                    <a:pt x="460" y="142"/>
                    <a:pt x="460" y="142"/>
                  </a:cubicBezTo>
                  <a:cubicBezTo>
                    <a:pt x="460" y="142"/>
                    <a:pt x="460" y="142"/>
                    <a:pt x="460" y="142"/>
                  </a:cubicBezTo>
                  <a:cubicBezTo>
                    <a:pt x="460" y="142"/>
                    <a:pt x="460" y="142"/>
                    <a:pt x="460" y="142"/>
                  </a:cubicBezTo>
                  <a:close/>
                  <a:moveTo>
                    <a:pt x="501" y="89"/>
                  </a:moveTo>
                  <a:cubicBezTo>
                    <a:pt x="501" y="89"/>
                    <a:pt x="501" y="89"/>
                    <a:pt x="501" y="89"/>
                  </a:cubicBezTo>
                  <a:cubicBezTo>
                    <a:pt x="501" y="89"/>
                    <a:pt x="501" y="89"/>
                    <a:pt x="501" y="89"/>
                  </a:cubicBezTo>
                  <a:cubicBezTo>
                    <a:pt x="501" y="89"/>
                    <a:pt x="501" y="89"/>
                    <a:pt x="501" y="89"/>
                  </a:cubicBezTo>
                  <a:close/>
                  <a:moveTo>
                    <a:pt x="480" y="95"/>
                  </a:moveTo>
                  <a:cubicBezTo>
                    <a:pt x="480" y="95"/>
                    <a:pt x="480" y="95"/>
                    <a:pt x="480" y="95"/>
                  </a:cubicBezTo>
                  <a:cubicBezTo>
                    <a:pt x="480" y="95"/>
                    <a:pt x="480" y="95"/>
                    <a:pt x="480" y="95"/>
                  </a:cubicBezTo>
                  <a:close/>
                  <a:moveTo>
                    <a:pt x="289" y="296"/>
                  </a:moveTo>
                  <a:cubicBezTo>
                    <a:pt x="289" y="295"/>
                    <a:pt x="288" y="294"/>
                    <a:pt x="288" y="293"/>
                  </a:cubicBezTo>
                  <a:cubicBezTo>
                    <a:pt x="287" y="294"/>
                    <a:pt x="287" y="295"/>
                    <a:pt x="288" y="296"/>
                  </a:cubicBezTo>
                  <a:cubicBezTo>
                    <a:pt x="289" y="296"/>
                    <a:pt x="289" y="297"/>
                    <a:pt x="289" y="297"/>
                  </a:cubicBezTo>
                  <a:cubicBezTo>
                    <a:pt x="288" y="298"/>
                    <a:pt x="288" y="299"/>
                    <a:pt x="287" y="298"/>
                  </a:cubicBezTo>
                  <a:cubicBezTo>
                    <a:pt x="286" y="298"/>
                    <a:pt x="285" y="299"/>
                    <a:pt x="285" y="299"/>
                  </a:cubicBezTo>
                  <a:cubicBezTo>
                    <a:pt x="283" y="299"/>
                    <a:pt x="282" y="299"/>
                    <a:pt x="282" y="298"/>
                  </a:cubicBezTo>
                  <a:cubicBezTo>
                    <a:pt x="281" y="298"/>
                    <a:pt x="282" y="299"/>
                    <a:pt x="281" y="299"/>
                  </a:cubicBezTo>
                  <a:cubicBezTo>
                    <a:pt x="280" y="299"/>
                    <a:pt x="280" y="299"/>
                    <a:pt x="279" y="299"/>
                  </a:cubicBezTo>
                  <a:cubicBezTo>
                    <a:pt x="278" y="298"/>
                    <a:pt x="279" y="298"/>
                    <a:pt x="279" y="297"/>
                  </a:cubicBezTo>
                  <a:cubicBezTo>
                    <a:pt x="279" y="297"/>
                    <a:pt x="280" y="296"/>
                    <a:pt x="279" y="296"/>
                  </a:cubicBezTo>
                  <a:cubicBezTo>
                    <a:pt x="279" y="297"/>
                    <a:pt x="278" y="297"/>
                    <a:pt x="278" y="299"/>
                  </a:cubicBezTo>
                  <a:cubicBezTo>
                    <a:pt x="278" y="299"/>
                    <a:pt x="278" y="299"/>
                    <a:pt x="277" y="299"/>
                  </a:cubicBezTo>
                  <a:cubicBezTo>
                    <a:pt x="276" y="300"/>
                    <a:pt x="275" y="299"/>
                    <a:pt x="273" y="299"/>
                  </a:cubicBezTo>
                  <a:cubicBezTo>
                    <a:pt x="272" y="298"/>
                    <a:pt x="272" y="297"/>
                    <a:pt x="272" y="296"/>
                  </a:cubicBezTo>
                  <a:cubicBezTo>
                    <a:pt x="272" y="295"/>
                    <a:pt x="272" y="294"/>
                    <a:pt x="272" y="294"/>
                  </a:cubicBezTo>
                  <a:cubicBezTo>
                    <a:pt x="271" y="293"/>
                    <a:pt x="272" y="293"/>
                    <a:pt x="272" y="293"/>
                  </a:cubicBezTo>
                  <a:cubicBezTo>
                    <a:pt x="273" y="293"/>
                    <a:pt x="274" y="293"/>
                    <a:pt x="275" y="293"/>
                  </a:cubicBezTo>
                  <a:cubicBezTo>
                    <a:pt x="274" y="292"/>
                    <a:pt x="273" y="292"/>
                    <a:pt x="273" y="292"/>
                  </a:cubicBezTo>
                  <a:cubicBezTo>
                    <a:pt x="273" y="292"/>
                    <a:pt x="273" y="292"/>
                    <a:pt x="273" y="292"/>
                  </a:cubicBezTo>
                  <a:cubicBezTo>
                    <a:pt x="273" y="292"/>
                    <a:pt x="273" y="291"/>
                    <a:pt x="273" y="291"/>
                  </a:cubicBezTo>
                  <a:cubicBezTo>
                    <a:pt x="273" y="291"/>
                    <a:pt x="273" y="291"/>
                    <a:pt x="272" y="291"/>
                  </a:cubicBezTo>
                  <a:cubicBezTo>
                    <a:pt x="272" y="291"/>
                    <a:pt x="271" y="292"/>
                    <a:pt x="271" y="291"/>
                  </a:cubicBezTo>
                  <a:cubicBezTo>
                    <a:pt x="271" y="290"/>
                    <a:pt x="271" y="290"/>
                    <a:pt x="270" y="290"/>
                  </a:cubicBezTo>
                  <a:cubicBezTo>
                    <a:pt x="271" y="290"/>
                    <a:pt x="271" y="289"/>
                    <a:pt x="271" y="289"/>
                  </a:cubicBezTo>
                  <a:cubicBezTo>
                    <a:pt x="272" y="288"/>
                    <a:pt x="271" y="288"/>
                    <a:pt x="270" y="288"/>
                  </a:cubicBezTo>
                  <a:cubicBezTo>
                    <a:pt x="272" y="287"/>
                    <a:pt x="273" y="287"/>
                    <a:pt x="275" y="287"/>
                  </a:cubicBezTo>
                  <a:cubicBezTo>
                    <a:pt x="274" y="286"/>
                    <a:pt x="273" y="287"/>
                    <a:pt x="273" y="286"/>
                  </a:cubicBezTo>
                  <a:cubicBezTo>
                    <a:pt x="274" y="286"/>
                    <a:pt x="275" y="286"/>
                    <a:pt x="276" y="286"/>
                  </a:cubicBezTo>
                  <a:cubicBezTo>
                    <a:pt x="276" y="286"/>
                    <a:pt x="277" y="286"/>
                    <a:pt x="277" y="285"/>
                  </a:cubicBezTo>
                  <a:cubicBezTo>
                    <a:pt x="277" y="285"/>
                    <a:pt x="276" y="285"/>
                    <a:pt x="276" y="285"/>
                  </a:cubicBezTo>
                  <a:cubicBezTo>
                    <a:pt x="275" y="285"/>
                    <a:pt x="274" y="286"/>
                    <a:pt x="273" y="285"/>
                  </a:cubicBezTo>
                  <a:cubicBezTo>
                    <a:pt x="274" y="285"/>
                    <a:pt x="275" y="285"/>
                    <a:pt x="275" y="285"/>
                  </a:cubicBezTo>
                  <a:cubicBezTo>
                    <a:pt x="275" y="285"/>
                    <a:pt x="275" y="285"/>
                    <a:pt x="275" y="285"/>
                  </a:cubicBezTo>
                  <a:cubicBezTo>
                    <a:pt x="274" y="284"/>
                    <a:pt x="275" y="284"/>
                    <a:pt x="275" y="284"/>
                  </a:cubicBezTo>
                  <a:cubicBezTo>
                    <a:pt x="276" y="284"/>
                    <a:pt x="276" y="284"/>
                    <a:pt x="277" y="283"/>
                  </a:cubicBezTo>
                  <a:cubicBezTo>
                    <a:pt x="277" y="282"/>
                    <a:pt x="275" y="283"/>
                    <a:pt x="276" y="282"/>
                  </a:cubicBezTo>
                  <a:cubicBezTo>
                    <a:pt x="277" y="281"/>
                    <a:pt x="277" y="281"/>
                    <a:pt x="277" y="281"/>
                  </a:cubicBezTo>
                  <a:cubicBezTo>
                    <a:pt x="274" y="281"/>
                    <a:pt x="270" y="283"/>
                    <a:pt x="267" y="283"/>
                  </a:cubicBezTo>
                  <a:cubicBezTo>
                    <a:pt x="267" y="283"/>
                    <a:pt x="266" y="284"/>
                    <a:pt x="266" y="283"/>
                  </a:cubicBezTo>
                  <a:cubicBezTo>
                    <a:pt x="265" y="283"/>
                    <a:pt x="264" y="283"/>
                    <a:pt x="263" y="284"/>
                  </a:cubicBezTo>
                  <a:cubicBezTo>
                    <a:pt x="262" y="284"/>
                    <a:pt x="262" y="285"/>
                    <a:pt x="260" y="284"/>
                  </a:cubicBezTo>
                  <a:cubicBezTo>
                    <a:pt x="260" y="284"/>
                    <a:pt x="259" y="284"/>
                    <a:pt x="258" y="285"/>
                  </a:cubicBezTo>
                  <a:cubicBezTo>
                    <a:pt x="258" y="285"/>
                    <a:pt x="257" y="286"/>
                    <a:pt x="257" y="286"/>
                  </a:cubicBezTo>
                  <a:cubicBezTo>
                    <a:pt x="257" y="285"/>
                    <a:pt x="256" y="285"/>
                    <a:pt x="256" y="284"/>
                  </a:cubicBezTo>
                  <a:cubicBezTo>
                    <a:pt x="256" y="284"/>
                    <a:pt x="256" y="284"/>
                    <a:pt x="256" y="283"/>
                  </a:cubicBezTo>
                  <a:cubicBezTo>
                    <a:pt x="256" y="283"/>
                    <a:pt x="256" y="283"/>
                    <a:pt x="256" y="282"/>
                  </a:cubicBezTo>
                  <a:cubicBezTo>
                    <a:pt x="256" y="282"/>
                    <a:pt x="257" y="283"/>
                    <a:pt x="257" y="282"/>
                  </a:cubicBezTo>
                  <a:cubicBezTo>
                    <a:pt x="256" y="281"/>
                    <a:pt x="258" y="281"/>
                    <a:pt x="258" y="280"/>
                  </a:cubicBezTo>
                  <a:cubicBezTo>
                    <a:pt x="259" y="279"/>
                    <a:pt x="260" y="280"/>
                    <a:pt x="261" y="281"/>
                  </a:cubicBezTo>
                  <a:cubicBezTo>
                    <a:pt x="261" y="280"/>
                    <a:pt x="261" y="280"/>
                    <a:pt x="261" y="280"/>
                  </a:cubicBezTo>
                  <a:cubicBezTo>
                    <a:pt x="260" y="279"/>
                    <a:pt x="260" y="279"/>
                    <a:pt x="261" y="278"/>
                  </a:cubicBezTo>
                  <a:cubicBezTo>
                    <a:pt x="261" y="278"/>
                    <a:pt x="261" y="278"/>
                    <a:pt x="260" y="278"/>
                  </a:cubicBezTo>
                  <a:cubicBezTo>
                    <a:pt x="260" y="278"/>
                    <a:pt x="259" y="279"/>
                    <a:pt x="259" y="278"/>
                  </a:cubicBezTo>
                  <a:cubicBezTo>
                    <a:pt x="259" y="277"/>
                    <a:pt x="259" y="276"/>
                    <a:pt x="260" y="276"/>
                  </a:cubicBezTo>
                  <a:cubicBezTo>
                    <a:pt x="260" y="276"/>
                    <a:pt x="261" y="276"/>
                    <a:pt x="261" y="276"/>
                  </a:cubicBezTo>
                  <a:cubicBezTo>
                    <a:pt x="262" y="275"/>
                    <a:pt x="263" y="275"/>
                    <a:pt x="263" y="276"/>
                  </a:cubicBezTo>
                  <a:cubicBezTo>
                    <a:pt x="263" y="277"/>
                    <a:pt x="264" y="277"/>
                    <a:pt x="264" y="277"/>
                  </a:cubicBezTo>
                  <a:cubicBezTo>
                    <a:pt x="265" y="277"/>
                    <a:pt x="265" y="277"/>
                    <a:pt x="265" y="278"/>
                  </a:cubicBezTo>
                  <a:cubicBezTo>
                    <a:pt x="265" y="279"/>
                    <a:pt x="266" y="279"/>
                    <a:pt x="267" y="279"/>
                  </a:cubicBezTo>
                  <a:cubicBezTo>
                    <a:pt x="267" y="278"/>
                    <a:pt x="267" y="279"/>
                    <a:pt x="268" y="279"/>
                  </a:cubicBezTo>
                  <a:cubicBezTo>
                    <a:pt x="268" y="278"/>
                    <a:pt x="268" y="278"/>
                    <a:pt x="268" y="277"/>
                  </a:cubicBezTo>
                  <a:cubicBezTo>
                    <a:pt x="267" y="278"/>
                    <a:pt x="267" y="278"/>
                    <a:pt x="266" y="278"/>
                  </a:cubicBezTo>
                  <a:cubicBezTo>
                    <a:pt x="266" y="278"/>
                    <a:pt x="265" y="278"/>
                    <a:pt x="266" y="278"/>
                  </a:cubicBezTo>
                  <a:cubicBezTo>
                    <a:pt x="266" y="277"/>
                    <a:pt x="266" y="276"/>
                    <a:pt x="265" y="276"/>
                  </a:cubicBezTo>
                  <a:cubicBezTo>
                    <a:pt x="264" y="276"/>
                    <a:pt x="264" y="275"/>
                    <a:pt x="264" y="275"/>
                  </a:cubicBezTo>
                  <a:cubicBezTo>
                    <a:pt x="264" y="274"/>
                    <a:pt x="264" y="273"/>
                    <a:pt x="265" y="273"/>
                  </a:cubicBezTo>
                  <a:cubicBezTo>
                    <a:pt x="266" y="273"/>
                    <a:pt x="266" y="273"/>
                    <a:pt x="266" y="272"/>
                  </a:cubicBezTo>
                  <a:cubicBezTo>
                    <a:pt x="265" y="272"/>
                    <a:pt x="265" y="273"/>
                    <a:pt x="264" y="273"/>
                  </a:cubicBezTo>
                  <a:cubicBezTo>
                    <a:pt x="263" y="273"/>
                    <a:pt x="263" y="273"/>
                    <a:pt x="262" y="272"/>
                  </a:cubicBezTo>
                  <a:cubicBezTo>
                    <a:pt x="262" y="271"/>
                    <a:pt x="262" y="271"/>
                    <a:pt x="262" y="270"/>
                  </a:cubicBezTo>
                  <a:cubicBezTo>
                    <a:pt x="262" y="270"/>
                    <a:pt x="262" y="270"/>
                    <a:pt x="262" y="270"/>
                  </a:cubicBezTo>
                  <a:cubicBezTo>
                    <a:pt x="263" y="269"/>
                    <a:pt x="263" y="267"/>
                    <a:pt x="265" y="267"/>
                  </a:cubicBezTo>
                  <a:cubicBezTo>
                    <a:pt x="265" y="267"/>
                    <a:pt x="266" y="266"/>
                    <a:pt x="266" y="266"/>
                  </a:cubicBezTo>
                  <a:cubicBezTo>
                    <a:pt x="265" y="266"/>
                    <a:pt x="264" y="266"/>
                    <a:pt x="264" y="266"/>
                  </a:cubicBezTo>
                  <a:cubicBezTo>
                    <a:pt x="263" y="267"/>
                    <a:pt x="262" y="266"/>
                    <a:pt x="261" y="267"/>
                  </a:cubicBezTo>
                  <a:cubicBezTo>
                    <a:pt x="261" y="267"/>
                    <a:pt x="260" y="266"/>
                    <a:pt x="260" y="266"/>
                  </a:cubicBezTo>
                  <a:cubicBezTo>
                    <a:pt x="262" y="265"/>
                    <a:pt x="261" y="264"/>
                    <a:pt x="261" y="263"/>
                  </a:cubicBezTo>
                  <a:cubicBezTo>
                    <a:pt x="261" y="263"/>
                    <a:pt x="261" y="263"/>
                    <a:pt x="261" y="263"/>
                  </a:cubicBezTo>
                  <a:cubicBezTo>
                    <a:pt x="262" y="263"/>
                    <a:pt x="262" y="262"/>
                    <a:pt x="262" y="262"/>
                  </a:cubicBezTo>
                  <a:cubicBezTo>
                    <a:pt x="261" y="262"/>
                    <a:pt x="261" y="262"/>
                    <a:pt x="261" y="261"/>
                  </a:cubicBezTo>
                  <a:cubicBezTo>
                    <a:pt x="262" y="261"/>
                    <a:pt x="262" y="260"/>
                    <a:pt x="263" y="260"/>
                  </a:cubicBezTo>
                  <a:cubicBezTo>
                    <a:pt x="264" y="260"/>
                    <a:pt x="265" y="260"/>
                    <a:pt x="265" y="261"/>
                  </a:cubicBezTo>
                  <a:cubicBezTo>
                    <a:pt x="266" y="261"/>
                    <a:pt x="266" y="262"/>
                    <a:pt x="266" y="262"/>
                  </a:cubicBezTo>
                  <a:cubicBezTo>
                    <a:pt x="267" y="263"/>
                    <a:pt x="268" y="263"/>
                    <a:pt x="267" y="264"/>
                  </a:cubicBezTo>
                  <a:cubicBezTo>
                    <a:pt x="267" y="265"/>
                    <a:pt x="267" y="266"/>
                    <a:pt x="268" y="266"/>
                  </a:cubicBezTo>
                  <a:cubicBezTo>
                    <a:pt x="269" y="266"/>
                    <a:pt x="270" y="267"/>
                    <a:pt x="270" y="268"/>
                  </a:cubicBezTo>
                  <a:cubicBezTo>
                    <a:pt x="270" y="268"/>
                    <a:pt x="271" y="269"/>
                    <a:pt x="271" y="270"/>
                  </a:cubicBezTo>
                  <a:cubicBezTo>
                    <a:pt x="271" y="270"/>
                    <a:pt x="271" y="271"/>
                    <a:pt x="271" y="271"/>
                  </a:cubicBezTo>
                  <a:cubicBezTo>
                    <a:pt x="273" y="271"/>
                    <a:pt x="273" y="272"/>
                    <a:pt x="274" y="273"/>
                  </a:cubicBezTo>
                  <a:cubicBezTo>
                    <a:pt x="274" y="274"/>
                    <a:pt x="275" y="274"/>
                    <a:pt x="275" y="275"/>
                  </a:cubicBezTo>
                  <a:cubicBezTo>
                    <a:pt x="276" y="275"/>
                    <a:pt x="276" y="275"/>
                    <a:pt x="276" y="275"/>
                  </a:cubicBezTo>
                  <a:cubicBezTo>
                    <a:pt x="277" y="274"/>
                    <a:pt x="278" y="274"/>
                    <a:pt x="278" y="273"/>
                  </a:cubicBezTo>
                  <a:cubicBezTo>
                    <a:pt x="278" y="273"/>
                    <a:pt x="278" y="273"/>
                    <a:pt x="277" y="273"/>
                  </a:cubicBezTo>
                  <a:cubicBezTo>
                    <a:pt x="276" y="274"/>
                    <a:pt x="275" y="274"/>
                    <a:pt x="275" y="272"/>
                  </a:cubicBezTo>
                  <a:cubicBezTo>
                    <a:pt x="274" y="271"/>
                    <a:pt x="274" y="270"/>
                    <a:pt x="273" y="269"/>
                  </a:cubicBezTo>
                  <a:cubicBezTo>
                    <a:pt x="273" y="268"/>
                    <a:pt x="275" y="268"/>
                    <a:pt x="275" y="268"/>
                  </a:cubicBezTo>
                  <a:cubicBezTo>
                    <a:pt x="277" y="270"/>
                    <a:pt x="277" y="269"/>
                    <a:pt x="279" y="268"/>
                  </a:cubicBezTo>
                  <a:cubicBezTo>
                    <a:pt x="278" y="268"/>
                    <a:pt x="277" y="269"/>
                    <a:pt x="276" y="268"/>
                  </a:cubicBezTo>
                  <a:cubicBezTo>
                    <a:pt x="275" y="267"/>
                    <a:pt x="274" y="267"/>
                    <a:pt x="273" y="267"/>
                  </a:cubicBezTo>
                  <a:cubicBezTo>
                    <a:pt x="272" y="267"/>
                    <a:pt x="271" y="266"/>
                    <a:pt x="272" y="265"/>
                  </a:cubicBezTo>
                  <a:cubicBezTo>
                    <a:pt x="272" y="264"/>
                    <a:pt x="272" y="264"/>
                    <a:pt x="273" y="265"/>
                  </a:cubicBezTo>
                  <a:cubicBezTo>
                    <a:pt x="273" y="265"/>
                    <a:pt x="274" y="265"/>
                    <a:pt x="274" y="264"/>
                  </a:cubicBezTo>
                  <a:cubicBezTo>
                    <a:pt x="274" y="265"/>
                    <a:pt x="275" y="265"/>
                    <a:pt x="275" y="265"/>
                  </a:cubicBezTo>
                  <a:cubicBezTo>
                    <a:pt x="275" y="263"/>
                    <a:pt x="273" y="263"/>
                    <a:pt x="274" y="262"/>
                  </a:cubicBezTo>
                  <a:cubicBezTo>
                    <a:pt x="273" y="262"/>
                    <a:pt x="272" y="262"/>
                    <a:pt x="270" y="262"/>
                  </a:cubicBezTo>
                  <a:cubicBezTo>
                    <a:pt x="270" y="262"/>
                    <a:pt x="270" y="262"/>
                    <a:pt x="270" y="262"/>
                  </a:cubicBezTo>
                  <a:cubicBezTo>
                    <a:pt x="269" y="261"/>
                    <a:pt x="269" y="260"/>
                    <a:pt x="269" y="260"/>
                  </a:cubicBezTo>
                  <a:cubicBezTo>
                    <a:pt x="268" y="259"/>
                    <a:pt x="268" y="258"/>
                    <a:pt x="269" y="258"/>
                  </a:cubicBezTo>
                  <a:cubicBezTo>
                    <a:pt x="270" y="258"/>
                    <a:pt x="270" y="258"/>
                    <a:pt x="270" y="257"/>
                  </a:cubicBezTo>
                  <a:cubicBezTo>
                    <a:pt x="270" y="256"/>
                    <a:pt x="270" y="256"/>
                    <a:pt x="271" y="256"/>
                  </a:cubicBezTo>
                  <a:cubicBezTo>
                    <a:pt x="271" y="256"/>
                    <a:pt x="271" y="256"/>
                    <a:pt x="272" y="255"/>
                  </a:cubicBezTo>
                  <a:cubicBezTo>
                    <a:pt x="273" y="254"/>
                    <a:pt x="274" y="254"/>
                    <a:pt x="275" y="255"/>
                  </a:cubicBezTo>
                  <a:cubicBezTo>
                    <a:pt x="275" y="255"/>
                    <a:pt x="276" y="255"/>
                    <a:pt x="276" y="255"/>
                  </a:cubicBezTo>
                  <a:cubicBezTo>
                    <a:pt x="276" y="255"/>
                    <a:pt x="276" y="255"/>
                    <a:pt x="276" y="255"/>
                  </a:cubicBezTo>
                  <a:cubicBezTo>
                    <a:pt x="277" y="254"/>
                    <a:pt x="277" y="254"/>
                    <a:pt x="277" y="255"/>
                  </a:cubicBezTo>
                  <a:cubicBezTo>
                    <a:pt x="278" y="255"/>
                    <a:pt x="277" y="255"/>
                    <a:pt x="277" y="256"/>
                  </a:cubicBezTo>
                  <a:cubicBezTo>
                    <a:pt x="278" y="256"/>
                    <a:pt x="278" y="256"/>
                    <a:pt x="278" y="257"/>
                  </a:cubicBezTo>
                  <a:cubicBezTo>
                    <a:pt x="278" y="257"/>
                    <a:pt x="279" y="257"/>
                    <a:pt x="279" y="258"/>
                  </a:cubicBezTo>
                  <a:cubicBezTo>
                    <a:pt x="280" y="258"/>
                    <a:pt x="280" y="259"/>
                    <a:pt x="280" y="260"/>
                  </a:cubicBezTo>
                  <a:cubicBezTo>
                    <a:pt x="280" y="260"/>
                    <a:pt x="280" y="261"/>
                    <a:pt x="280" y="261"/>
                  </a:cubicBezTo>
                  <a:cubicBezTo>
                    <a:pt x="280" y="261"/>
                    <a:pt x="280" y="261"/>
                    <a:pt x="281" y="261"/>
                  </a:cubicBezTo>
                  <a:cubicBezTo>
                    <a:pt x="281" y="261"/>
                    <a:pt x="281" y="261"/>
                    <a:pt x="281" y="261"/>
                  </a:cubicBezTo>
                  <a:cubicBezTo>
                    <a:pt x="281" y="260"/>
                    <a:pt x="280" y="260"/>
                    <a:pt x="281" y="259"/>
                  </a:cubicBezTo>
                  <a:cubicBezTo>
                    <a:pt x="282" y="259"/>
                    <a:pt x="282" y="260"/>
                    <a:pt x="282" y="260"/>
                  </a:cubicBezTo>
                  <a:cubicBezTo>
                    <a:pt x="282" y="260"/>
                    <a:pt x="282" y="259"/>
                    <a:pt x="282" y="259"/>
                  </a:cubicBezTo>
                  <a:cubicBezTo>
                    <a:pt x="281" y="258"/>
                    <a:pt x="281" y="257"/>
                    <a:pt x="281" y="257"/>
                  </a:cubicBezTo>
                  <a:cubicBezTo>
                    <a:pt x="281" y="256"/>
                    <a:pt x="281" y="255"/>
                    <a:pt x="282" y="255"/>
                  </a:cubicBezTo>
                  <a:cubicBezTo>
                    <a:pt x="282" y="255"/>
                    <a:pt x="283" y="255"/>
                    <a:pt x="284" y="255"/>
                  </a:cubicBezTo>
                  <a:cubicBezTo>
                    <a:pt x="284" y="255"/>
                    <a:pt x="284" y="255"/>
                    <a:pt x="285" y="255"/>
                  </a:cubicBezTo>
                  <a:cubicBezTo>
                    <a:pt x="285" y="255"/>
                    <a:pt x="285" y="255"/>
                    <a:pt x="285" y="254"/>
                  </a:cubicBezTo>
                  <a:cubicBezTo>
                    <a:pt x="285" y="254"/>
                    <a:pt x="284" y="254"/>
                    <a:pt x="284" y="254"/>
                  </a:cubicBezTo>
                  <a:cubicBezTo>
                    <a:pt x="284" y="254"/>
                    <a:pt x="284" y="254"/>
                    <a:pt x="283" y="254"/>
                  </a:cubicBezTo>
                  <a:cubicBezTo>
                    <a:pt x="283" y="254"/>
                    <a:pt x="283" y="254"/>
                    <a:pt x="283" y="254"/>
                  </a:cubicBezTo>
                  <a:cubicBezTo>
                    <a:pt x="283" y="253"/>
                    <a:pt x="283" y="253"/>
                    <a:pt x="283" y="253"/>
                  </a:cubicBezTo>
                  <a:cubicBezTo>
                    <a:pt x="284" y="252"/>
                    <a:pt x="285" y="253"/>
                    <a:pt x="285" y="254"/>
                  </a:cubicBezTo>
                  <a:cubicBezTo>
                    <a:pt x="285" y="255"/>
                    <a:pt x="286" y="255"/>
                    <a:pt x="287" y="256"/>
                  </a:cubicBezTo>
                  <a:cubicBezTo>
                    <a:pt x="286" y="256"/>
                    <a:pt x="286" y="256"/>
                    <a:pt x="286" y="256"/>
                  </a:cubicBezTo>
                  <a:cubicBezTo>
                    <a:pt x="286" y="257"/>
                    <a:pt x="286" y="257"/>
                    <a:pt x="286" y="257"/>
                  </a:cubicBezTo>
                  <a:cubicBezTo>
                    <a:pt x="287" y="257"/>
                    <a:pt x="287" y="257"/>
                    <a:pt x="287" y="257"/>
                  </a:cubicBezTo>
                  <a:cubicBezTo>
                    <a:pt x="287" y="258"/>
                    <a:pt x="289" y="258"/>
                    <a:pt x="289" y="258"/>
                  </a:cubicBezTo>
                  <a:cubicBezTo>
                    <a:pt x="290" y="258"/>
                    <a:pt x="290" y="259"/>
                    <a:pt x="290" y="259"/>
                  </a:cubicBezTo>
                  <a:cubicBezTo>
                    <a:pt x="290" y="261"/>
                    <a:pt x="290" y="262"/>
                    <a:pt x="290" y="263"/>
                  </a:cubicBezTo>
                  <a:cubicBezTo>
                    <a:pt x="289" y="264"/>
                    <a:pt x="290" y="265"/>
                    <a:pt x="291" y="266"/>
                  </a:cubicBezTo>
                  <a:cubicBezTo>
                    <a:pt x="291" y="267"/>
                    <a:pt x="292" y="268"/>
                    <a:pt x="291" y="269"/>
                  </a:cubicBezTo>
                  <a:cubicBezTo>
                    <a:pt x="291" y="269"/>
                    <a:pt x="291" y="270"/>
                    <a:pt x="291" y="270"/>
                  </a:cubicBezTo>
                  <a:cubicBezTo>
                    <a:pt x="291" y="272"/>
                    <a:pt x="290" y="273"/>
                    <a:pt x="291" y="275"/>
                  </a:cubicBezTo>
                  <a:cubicBezTo>
                    <a:pt x="291" y="275"/>
                    <a:pt x="291" y="275"/>
                    <a:pt x="291" y="276"/>
                  </a:cubicBezTo>
                  <a:cubicBezTo>
                    <a:pt x="291" y="277"/>
                    <a:pt x="290" y="278"/>
                    <a:pt x="288" y="279"/>
                  </a:cubicBezTo>
                  <a:cubicBezTo>
                    <a:pt x="290" y="279"/>
                    <a:pt x="291" y="281"/>
                    <a:pt x="292" y="281"/>
                  </a:cubicBezTo>
                  <a:cubicBezTo>
                    <a:pt x="293" y="281"/>
                    <a:pt x="292" y="281"/>
                    <a:pt x="292" y="282"/>
                  </a:cubicBezTo>
                  <a:cubicBezTo>
                    <a:pt x="292" y="284"/>
                    <a:pt x="292" y="286"/>
                    <a:pt x="293" y="288"/>
                  </a:cubicBezTo>
                  <a:cubicBezTo>
                    <a:pt x="292" y="288"/>
                    <a:pt x="292" y="288"/>
                    <a:pt x="292" y="287"/>
                  </a:cubicBezTo>
                  <a:cubicBezTo>
                    <a:pt x="292" y="286"/>
                    <a:pt x="291" y="285"/>
                    <a:pt x="290" y="284"/>
                  </a:cubicBezTo>
                  <a:cubicBezTo>
                    <a:pt x="290" y="284"/>
                    <a:pt x="290" y="284"/>
                    <a:pt x="290" y="284"/>
                  </a:cubicBezTo>
                  <a:cubicBezTo>
                    <a:pt x="290" y="284"/>
                    <a:pt x="289" y="284"/>
                    <a:pt x="289" y="285"/>
                  </a:cubicBezTo>
                  <a:cubicBezTo>
                    <a:pt x="290" y="285"/>
                    <a:pt x="290" y="286"/>
                    <a:pt x="290" y="287"/>
                  </a:cubicBezTo>
                  <a:cubicBezTo>
                    <a:pt x="290" y="287"/>
                    <a:pt x="289" y="287"/>
                    <a:pt x="289" y="287"/>
                  </a:cubicBezTo>
                  <a:cubicBezTo>
                    <a:pt x="289" y="285"/>
                    <a:pt x="288" y="285"/>
                    <a:pt x="288" y="286"/>
                  </a:cubicBezTo>
                  <a:cubicBezTo>
                    <a:pt x="288" y="287"/>
                    <a:pt x="289" y="287"/>
                    <a:pt x="289" y="288"/>
                  </a:cubicBezTo>
                  <a:cubicBezTo>
                    <a:pt x="289" y="288"/>
                    <a:pt x="288" y="288"/>
                    <a:pt x="288" y="288"/>
                  </a:cubicBezTo>
                  <a:cubicBezTo>
                    <a:pt x="288" y="289"/>
                    <a:pt x="289" y="289"/>
                    <a:pt x="289" y="289"/>
                  </a:cubicBezTo>
                  <a:cubicBezTo>
                    <a:pt x="288" y="290"/>
                    <a:pt x="288" y="289"/>
                    <a:pt x="287" y="289"/>
                  </a:cubicBezTo>
                  <a:cubicBezTo>
                    <a:pt x="287" y="290"/>
                    <a:pt x="287" y="290"/>
                    <a:pt x="287" y="290"/>
                  </a:cubicBezTo>
                  <a:cubicBezTo>
                    <a:pt x="287" y="290"/>
                    <a:pt x="287" y="291"/>
                    <a:pt x="287" y="291"/>
                  </a:cubicBezTo>
                  <a:cubicBezTo>
                    <a:pt x="287" y="291"/>
                    <a:pt x="287" y="291"/>
                    <a:pt x="288" y="291"/>
                  </a:cubicBezTo>
                  <a:cubicBezTo>
                    <a:pt x="288" y="291"/>
                    <a:pt x="288" y="291"/>
                    <a:pt x="288" y="291"/>
                  </a:cubicBezTo>
                  <a:cubicBezTo>
                    <a:pt x="288" y="291"/>
                    <a:pt x="288" y="292"/>
                    <a:pt x="288" y="291"/>
                  </a:cubicBezTo>
                  <a:cubicBezTo>
                    <a:pt x="289" y="291"/>
                    <a:pt x="289" y="292"/>
                    <a:pt x="289" y="293"/>
                  </a:cubicBezTo>
                  <a:cubicBezTo>
                    <a:pt x="290" y="293"/>
                    <a:pt x="290" y="294"/>
                    <a:pt x="291" y="295"/>
                  </a:cubicBezTo>
                  <a:cubicBezTo>
                    <a:pt x="291" y="295"/>
                    <a:pt x="291" y="295"/>
                    <a:pt x="291" y="296"/>
                  </a:cubicBezTo>
                  <a:cubicBezTo>
                    <a:pt x="290" y="296"/>
                    <a:pt x="290" y="296"/>
                    <a:pt x="289" y="296"/>
                  </a:cubicBezTo>
                  <a:close/>
                  <a:moveTo>
                    <a:pt x="309" y="229"/>
                  </a:moveTo>
                  <a:cubicBezTo>
                    <a:pt x="308" y="229"/>
                    <a:pt x="307" y="230"/>
                    <a:pt x="306" y="230"/>
                  </a:cubicBezTo>
                  <a:cubicBezTo>
                    <a:pt x="304" y="230"/>
                    <a:pt x="303" y="230"/>
                    <a:pt x="302" y="229"/>
                  </a:cubicBezTo>
                  <a:cubicBezTo>
                    <a:pt x="301" y="228"/>
                    <a:pt x="300" y="227"/>
                    <a:pt x="300" y="225"/>
                  </a:cubicBezTo>
                  <a:cubicBezTo>
                    <a:pt x="299" y="222"/>
                    <a:pt x="301" y="220"/>
                    <a:pt x="304" y="220"/>
                  </a:cubicBezTo>
                  <a:cubicBezTo>
                    <a:pt x="305" y="220"/>
                    <a:pt x="304" y="219"/>
                    <a:pt x="305" y="219"/>
                  </a:cubicBezTo>
                  <a:cubicBezTo>
                    <a:pt x="305" y="219"/>
                    <a:pt x="305" y="220"/>
                    <a:pt x="305" y="220"/>
                  </a:cubicBezTo>
                  <a:cubicBezTo>
                    <a:pt x="305" y="221"/>
                    <a:pt x="305" y="221"/>
                    <a:pt x="306" y="221"/>
                  </a:cubicBezTo>
                  <a:cubicBezTo>
                    <a:pt x="308" y="221"/>
                    <a:pt x="308" y="219"/>
                    <a:pt x="310" y="220"/>
                  </a:cubicBezTo>
                  <a:cubicBezTo>
                    <a:pt x="310" y="220"/>
                    <a:pt x="311" y="219"/>
                    <a:pt x="311" y="220"/>
                  </a:cubicBezTo>
                  <a:cubicBezTo>
                    <a:pt x="312" y="221"/>
                    <a:pt x="313" y="220"/>
                    <a:pt x="314" y="221"/>
                  </a:cubicBezTo>
                  <a:cubicBezTo>
                    <a:pt x="315" y="221"/>
                    <a:pt x="316" y="221"/>
                    <a:pt x="317" y="220"/>
                  </a:cubicBezTo>
                  <a:cubicBezTo>
                    <a:pt x="317" y="220"/>
                    <a:pt x="317" y="220"/>
                    <a:pt x="318" y="220"/>
                  </a:cubicBezTo>
                  <a:cubicBezTo>
                    <a:pt x="318" y="221"/>
                    <a:pt x="319" y="221"/>
                    <a:pt x="319" y="221"/>
                  </a:cubicBezTo>
                  <a:cubicBezTo>
                    <a:pt x="320" y="222"/>
                    <a:pt x="321" y="223"/>
                    <a:pt x="321" y="224"/>
                  </a:cubicBezTo>
                  <a:cubicBezTo>
                    <a:pt x="321" y="224"/>
                    <a:pt x="321" y="224"/>
                    <a:pt x="320" y="224"/>
                  </a:cubicBezTo>
                  <a:cubicBezTo>
                    <a:pt x="319" y="224"/>
                    <a:pt x="319" y="225"/>
                    <a:pt x="319" y="225"/>
                  </a:cubicBezTo>
                  <a:cubicBezTo>
                    <a:pt x="318" y="227"/>
                    <a:pt x="319" y="228"/>
                    <a:pt x="318" y="229"/>
                  </a:cubicBezTo>
                  <a:cubicBezTo>
                    <a:pt x="318" y="230"/>
                    <a:pt x="318" y="231"/>
                    <a:pt x="317" y="230"/>
                  </a:cubicBezTo>
                  <a:cubicBezTo>
                    <a:pt x="316" y="230"/>
                    <a:pt x="316" y="230"/>
                    <a:pt x="315" y="230"/>
                  </a:cubicBezTo>
                  <a:cubicBezTo>
                    <a:pt x="313" y="230"/>
                    <a:pt x="311" y="229"/>
                    <a:pt x="309" y="229"/>
                  </a:cubicBezTo>
                  <a:close/>
                  <a:moveTo>
                    <a:pt x="343" y="236"/>
                  </a:moveTo>
                  <a:cubicBezTo>
                    <a:pt x="342" y="237"/>
                    <a:pt x="341" y="238"/>
                    <a:pt x="340" y="238"/>
                  </a:cubicBezTo>
                  <a:cubicBezTo>
                    <a:pt x="340" y="238"/>
                    <a:pt x="339" y="237"/>
                    <a:pt x="339" y="237"/>
                  </a:cubicBezTo>
                  <a:cubicBezTo>
                    <a:pt x="337" y="236"/>
                    <a:pt x="335" y="234"/>
                    <a:pt x="334" y="233"/>
                  </a:cubicBezTo>
                  <a:cubicBezTo>
                    <a:pt x="334" y="232"/>
                    <a:pt x="334" y="232"/>
                    <a:pt x="334" y="231"/>
                  </a:cubicBezTo>
                  <a:cubicBezTo>
                    <a:pt x="333" y="230"/>
                    <a:pt x="333" y="229"/>
                    <a:pt x="333" y="228"/>
                  </a:cubicBezTo>
                  <a:cubicBezTo>
                    <a:pt x="333" y="227"/>
                    <a:pt x="334" y="226"/>
                    <a:pt x="334" y="225"/>
                  </a:cubicBezTo>
                  <a:cubicBezTo>
                    <a:pt x="334" y="225"/>
                    <a:pt x="334" y="225"/>
                    <a:pt x="335" y="225"/>
                  </a:cubicBezTo>
                  <a:cubicBezTo>
                    <a:pt x="335" y="224"/>
                    <a:pt x="337" y="224"/>
                    <a:pt x="338" y="224"/>
                  </a:cubicBezTo>
                  <a:cubicBezTo>
                    <a:pt x="338" y="224"/>
                    <a:pt x="338" y="224"/>
                    <a:pt x="339" y="224"/>
                  </a:cubicBezTo>
                  <a:cubicBezTo>
                    <a:pt x="339" y="224"/>
                    <a:pt x="340" y="224"/>
                    <a:pt x="340" y="225"/>
                  </a:cubicBezTo>
                  <a:cubicBezTo>
                    <a:pt x="340" y="226"/>
                    <a:pt x="341" y="226"/>
                    <a:pt x="342" y="227"/>
                  </a:cubicBezTo>
                  <a:cubicBezTo>
                    <a:pt x="343" y="228"/>
                    <a:pt x="344" y="230"/>
                    <a:pt x="343" y="232"/>
                  </a:cubicBezTo>
                  <a:cubicBezTo>
                    <a:pt x="343" y="232"/>
                    <a:pt x="343" y="232"/>
                    <a:pt x="344" y="232"/>
                  </a:cubicBezTo>
                  <a:cubicBezTo>
                    <a:pt x="345" y="234"/>
                    <a:pt x="343" y="235"/>
                    <a:pt x="343" y="236"/>
                  </a:cubicBezTo>
                  <a:close/>
                  <a:moveTo>
                    <a:pt x="274" y="146"/>
                  </a:moveTo>
                  <a:cubicBezTo>
                    <a:pt x="274" y="144"/>
                    <a:pt x="273" y="142"/>
                    <a:pt x="274" y="141"/>
                  </a:cubicBezTo>
                  <a:cubicBezTo>
                    <a:pt x="274" y="140"/>
                    <a:pt x="275" y="139"/>
                    <a:pt x="276" y="138"/>
                  </a:cubicBezTo>
                  <a:cubicBezTo>
                    <a:pt x="276" y="137"/>
                    <a:pt x="277" y="137"/>
                    <a:pt x="278" y="138"/>
                  </a:cubicBezTo>
                  <a:cubicBezTo>
                    <a:pt x="278" y="139"/>
                    <a:pt x="279" y="139"/>
                    <a:pt x="280" y="138"/>
                  </a:cubicBezTo>
                  <a:cubicBezTo>
                    <a:pt x="280" y="138"/>
                    <a:pt x="281" y="138"/>
                    <a:pt x="281" y="138"/>
                  </a:cubicBezTo>
                  <a:cubicBezTo>
                    <a:pt x="281" y="139"/>
                    <a:pt x="282" y="139"/>
                    <a:pt x="283" y="140"/>
                  </a:cubicBezTo>
                  <a:cubicBezTo>
                    <a:pt x="283" y="143"/>
                    <a:pt x="283" y="146"/>
                    <a:pt x="284" y="148"/>
                  </a:cubicBezTo>
                  <a:cubicBezTo>
                    <a:pt x="284" y="150"/>
                    <a:pt x="284" y="152"/>
                    <a:pt x="283" y="153"/>
                  </a:cubicBezTo>
                  <a:cubicBezTo>
                    <a:pt x="283" y="154"/>
                    <a:pt x="283" y="155"/>
                    <a:pt x="282" y="155"/>
                  </a:cubicBezTo>
                  <a:cubicBezTo>
                    <a:pt x="282" y="155"/>
                    <a:pt x="282" y="154"/>
                    <a:pt x="282" y="153"/>
                  </a:cubicBezTo>
                  <a:cubicBezTo>
                    <a:pt x="281" y="153"/>
                    <a:pt x="281" y="152"/>
                    <a:pt x="280" y="152"/>
                  </a:cubicBezTo>
                  <a:cubicBezTo>
                    <a:pt x="279" y="152"/>
                    <a:pt x="279" y="151"/>
                    <a:pt x="279" y="150"/>
                  </a:cubicBezTo>
                  <a:cubicBezTo>
                    <a:pt x="280" y="150"/>
                    <a:pt x="279" y="149"/>
                    <a:pt x="280" y="149"/>
                  </a:cubicBezTo>
                  <a:cubicBezTo>
                    <a:pt x="279" y="148"/>
                    <a:pt x="278" y="147"/>
                    <a:pt x="278" y="147"/>
                  </a:cubicBezTo>
                  <a:cubicBezTo>
                    <a:pt x="277" y="147"/>
                    <a:pt x="276" y="147"/>
                    <a:pt x="276" y="147"/>
                  </a:cubicBezTo>
                  <a:cubicBezTo>
                    <a:pt x="274" y="148"/>
                    <a:pt x="273" y="147"/>
                    <a:pt x="274" y="146"/>
                  </a:cubicBezTo>
                  <a:close/>
                  <a:moveTo>
                    <a:pt x="158" y="270"/>
                  </a:moveTo>
                  <a:cubicBezTo>
                    <a:pt x="158" y="272"/>
                    <a:pt x="156" y="274"/>
                    <a:pt x="156" y="276"/>
                  </a:cubicBezTo>
                  <a:cubicBezTo>
                    <a:pt x="155" y="278"/>
                    <a:pt x="154" y="280"/>
                    <a:pt x="153" y="282"/>
                  </a:cubicBezTo>
                  <a:cubicBezTo>
                    <a:pt x="152" y="283"/>
                    <a:pt x="152" y="284"/>
                    <a:pt x="151" y="285"/>
                  </a:cubicBezTo>
                  <a:cubicBezTo>
                    <a:pt x="151" y="286"/>
                    <a:pt x="150" y="285"/>
                    <a:pt x="149" y="285"/>
                  </a:cubicBezTo>
                  <a:cubicBezTo>
                    <a:pt x="149" y="284"/>
                    <a:pt x="148" y="284"/>
                    <a:pt x="147" y="284"/>
                  </a:cubicBezTo>
                  <a:cubicBezTo>
                    <a:pt x="146" y="284"/>
                    <a:pt x="146" y="284"/>
                    <a:pt x="146" y="283"/>
                  </a:cubicBezTo>
                  <a:cubicBezTo>
                    <a:pt x="145" y="283"/>
                    <a:pt x="145" y="283"/>
                    <a:pt x="145" y="282"/>
                  </a:cubicBezTo>
                  <a:cubicBezTo>
                    <a:pt x="146" y="280"/>
                    <a:pt x="148" y="279"/>
                    <a:pt x="148" y="278"/>
                  </a:cubicBezTo>
                  <a:cubicBezTo>
                    <a:pt x="149" y="277"/>
                    <a:pt x="149" y="277"/>
                    <a:pt x="149" y="276"/>
                  </a:cubicBezTo>
                  <a:cubicBezTo>
                    <a:pt x="150" y="275"/>
                    <a:pt x="151" y="274"/>
                    <a:pt x="152" y="273"/>
                  </a:cubicBezTo>
                  <a:cubicBezTo>
                    <a:pt x="152" y="273"/>
                    <a:pt x="153" y="273"/>
                    <a:pt x="153" y="273"/>
                  </a:cubicBezTo>
                  <a:cubicBezTo>
                    <a:pt x="154" y="273"/>
                    <a:pt x="154" y="273"/>
                    <a:pt x="154" y="272"/>
                  </a:cubicBezTo>
                  <a:cubicBezTo>
                    <a:pt x="154" y="272"/>
                    <a:pt x="154" y="271"/>
                    <a:pt x="155" y="271"/>
                  </a:cubicBezTo>
                  <a:cubicBezTo>
                    <a:pt x="155" y="271"/>
                    <a:pt x="155" y="271"/>
                    <a:pt x="155" y="270"/>
                  </a:cubicBezTo>
                  <a:cubicBezTo>
                    <a:pt x="155" y="270"/>
                    <a:pt x="156" y="269"/>
                    <a:pt x="156" y="269"/>
                  </a:cubicBezTo>
                  <a:cubicBezTo>
                    <a:pt x="157" y="269"/>
                    <a:pt x="157" y="269"/>
                    <a:pt x="157" y="269"/>
                  </a:cubicBezTo>
                  <a:cubicBezTo>
                    <a:pt x="158" y="269"/>
                    <a:pt x="158" y="270"/>
                    <a:pt x="158" y="270"/>
                  </a:cubicBezTo>
                  <a:close/>
                  <a:moveTo>
                    <a:pt x="246" y="270"/>
                  </a:moveTo>
                  <a:cubicBezTo>
                    <a:pt x="245" y="269"/>
                    <a:pt x="245" y="268"/>
                    <a:pt x="246" y="268"/>
                  </a:cubicBezTo>
                  <a:cubicBezTo>
                    <a:pt x="246" y="267"/>
                    <a:pt x="247" y="267"/>
                    <a:pt x="248" y="266"/>
                  </a:cubicBezTo>
                  <a:cubicBezTo>
                    <a:pt x="250" y="265"/>
                    <a:pt x="253" y="265"/>
                    <a:pt x="255" y="264"/>
                  </a:cubicBezTo>
                  <a:cubicBezTo>
                    <a:pt x="256" y="263"/>
                    <a:pt x="257" y="263"/>
                    <a:pt x="258" y="265"/>
                  </a:cubicBezTo>
                  <a:cubicBezTo>
                    <a:pt x="259" y="267"/>
                    <a:pt x="258" y="269"/>
                    <a:pt x="256" y="270"/>
                  </a:cubicBezTo>
                  <a:cubicBezTo>
                    <a:pt x="254" y="271"/>
                    <a:pt x="253" y="271"/>
                    <a:pt x="251" y="271"/>
                  </a:cubicBezTo>
                  <a:cubicBezTo>
                    <a:pt x="250" y="271"/>
                    <a:pt x="250" y="272"/>
                    <a:pt x="249" y="272"/>
                  </a:cubicBezTo>
                  <a:cubicBezTo>
                    <a:pt x="248" y="271"/>
                    <a:pt x="247" y="271"/>
                    <a:pt x="246" y="270"/>
                  </a:cubicBezTo>
                  <a:close/>
                  <a:moveTo>
                    <a:pt x="244" y="258"/>
                  </a:moveTo>
                  <a:cubicBezTo>
                    <a:pt x="244" y="258"/>
                    <a:pt x="244" y="258"/>
                    <a:pt x="244" y="258"/>
                  </a:cubicBezTo>
                  <a:cubicBezTo>
                    <a:pt x="244" y="257"/>
                    <a:pt x="243" y="257"/>
                    <a:pt x="244" y="256"/>
                  </a:cubicBezTo>
                  <a:cubicBezTo>
                    <a:pt x="245" y="255"/>
                    <a:pt x="245" y="254"/>
                    <a:pt x="246" y="254"/>
                  </a:cubicBezTo>
                  <a:cubicBezTo>
                    <a:pt x="247" y="253"/>
                    <a:pt x="248" y="253"/>
                    <a:pt x="248" y="254"/>
                  </a:cubicBezTo>
                  <a:cubicBezTo>
                    <a:pt x="249" y="255"/>
                    <a:pt x="248" y="255"/>
                    <a:pt x="248" y="256"/>
                  </a:cubicBezTo>
                  <a:cubicBezTo>
                    <a:pt x="248" y="256"/>
                    <a:pt x="248" y="256"/>
                    <a:pt x="248" y="256"/>
                  </a:cubicBezTo>
                  <a:cubicBezTo>
                    <a:pt x="248" y="256"/>
                    <a:pt x="249" y="256"/>
                    <a:pt x="249" y="256"/>
                  </a:cubicBezTo>
                  <a:cubicBezTo>
                    <a:pt x="249" y="255"/>
                    <a:pt x="249" y="255"/>
                    <a:pt x="249" y="255"/>
                  </a:cubicBezTo>
                  <a:cubicBezTo>
                    <a:pt x="250" y="255"/>
                    <a:pt x="251" y="257"/>
                    <a:pt x="251" y="257"/>
                  </a:cubicBezTo>
                  <a:cubicBezTo>
                    <a:pt x="251" y="258"/>
                    <a:pt x="251" y="259"/>
                    <a:pt x="252" y="258"/>
                  </a:cubicBezTo>
                  <a:cubicBezTo>
                    <a:pt x="253" y="258"/>
                    <a:pt x="253" y="258"/>
                    <a:pt x="253" y="259"/>
                  </a:cubicBezTo>
                  <a:cubicBezTo>
                    <a:pt x="253" y="259"/>
                    <a:pt x="253" y="259"/>
                    <a:pt x="253" y="259"/>
                  </a:cubicBezTo>
                  <a:cubicBezTo>
                    <a:pt x="254" y="260"/>
                    <a:pt x="255" y="260"/>
                    <a:pt x="254" y="261"/>
                  </a:cubicBezTo>
                  <a:cubicBezTo>
                    <a:pt x="254" y="262"/>
                    <a:pt x="253" y="263"/>
                    <a:pt x="252" y="263"/>
                  </a:cubicBezTo>
                  <a:cubicBezTo>
                    <a:pt x="252" y="263"/>
                    <a:pt x="251" y="264"/>
                    <a:pt x="251" y="264"/>
                  </a:cubicBezTo>
                  <a:cubicBezTo>
                    <a:pt x="249" y="264"/>
                    <a:pt x="248" y="263"/>
                    <a:pt x="246" y="263"/>
                  </a:cubicBezTo>
                  <a:cubicBezTo>
                    <a:pt x="246" y="263"/>
                    <a:pt x="247" y="263"/>
                    <a:pt x="248" y="263"/>
                  </a:cubicBezTo>
                  <a:cubicBezTo>
                    <a:pt x="247" y="263"/>
                    <a:pt x="247" y="262"/>
                    <a:pt x="246" y="262"/>
                  </a:cubicBezTo>
                  <a:cubicBezTo>
                    <a:pt x="246" y="262"/>
                    <a:pt x="245" y="261"/>
                    <a:pt x="245" y="261"/>
                  </a:cubicBezTo>
                  <a:cubicBezTo>
                    <a:pt x="246" y="260"/>
                    <a:pt x="246" y="259"/>
                    <a:pt x="245" y="259"/>
                  </a:cubicBezTo>
                  <a:cubicBezTo>
                    <a:pt x="244" y="259"/>
                    <a:pt x="244" y="259"/>
                    <a:pt x="244" y="258"/>
                  </a:cubicBezTo>
                  <a:close/>
                  <a:moveTo>
                    <a:pt x="250" y="290"/>
                  </a:moveTo>
                  <a:cubicBezTo>
                    <a:pt x="250" y="291"/>
                    <a:pt x="250" y="293"/>
                    <a:pt x="251" y="294"/>
                  </a:cubicBezTo>
                  <a:cubicBezTo>
                    <a:pt x="251" y="295"/>
                    <a:pt x="249" y="297"/>
                    <a:pt x="248" y="298"/>
                  </a:cubicBezTo>
                  <a:cubicBezTo>
                    <a:pt x="247" y="298"/>
                    <a:pt x="247" y="298"/>
                    <a:pt x="246" y="298"/>
                  </a:cubicBezTo>
                  <a:cubicBezTo>
                    <a:pt x="244" y="298"/>
                    <a:pt x="244" y="297"/>
                    <a:pt x="243" y="296"/>
                  </a:cubicBezTo>
                  <a:cubicBezTo>
                    <a:pt x="242" y="296"/>
                    <a:pt x="242" y="295"/>
                    <a:pt x="243" y="295"/>
                  </a:cubicBezTo>
                  <a:cubicBezTo>
                    <a:pt x="243" y="293"/>
                    <a:pt x="244" y="290"/>
                    <a:pt x="245" y="288"/>
                  </a:cubicBezTo>
                  <a:cubicBezTo>
                    <a:pt x="246" y="287"/>
                    <a:pt x="247" y="287"/>
                    <a:pt x="247" y="287"/>
                  </a:cubicBezTo>
                  <a:cubicBezTo>
                    <a:pt x="249" y="288"/>
                    <a:pt x="249" y="289"/>
                    <a:pt x="250" y="290"/>
                  </a:cubicBezTo>
                  <a:close/>
                  <a:moveTo>
                    <a:pt x="174" y="215"/>
                  </a:moveTo>
                  <a:cubicBezTo>
                    <a:pt x="174" y="214"/>
                    <a:pt x="174" y="214"/>
                    <a:pt x="174" y="214"/>
                  </a:cubicBezTo>
                  <a:cubicBezTo>
                    <a:pt x="175" y="214"/>
                    <a:pt x="174" y="214"/>
                    <a:pt x="175" y="214"/>
                  </a:cubicBezTo>
                  <a:cubicBezTo>
                    <a:pt x="175" y="214"/>
                    <a:pt x="175" y="213"/>
                    <a:pt x="176" y="213"/>
                  </a:cubicBezTo>
                  <a:cubicBezTo>
                    <a:pt x="176" y="212"/>
                    <a:pt x="177" y="211"/>
                    <a:pt x="178" y="210"/>
                  </a:cubicBezTo>
                  <a:cubicBezTo>
                    <a:pt x="178" y="210"/>
                    <a:pt x="179" y="210"/>
                    <a:pt x="179" y="210"/>
                  </a:cubicBezTo>
                  <a:cubicBezTo>
                    <a:pt x="179" y="210"/>
                    <a:pt x="179" y="211"/>
                    <a:pt x="179" y="211"/>
                  </a:cubicBezTo>
                  <a:cubicBezTo>
                    <a:pt x="179" y="211"/>
                    <a:pt x="179" y="212"/>
                    <a:pt x="179" y="213"/>
                  </a:cubicBezTo>
                  <a:cubicBezTo>
                    <a:pt x="180" y="213"/>
                    <a:pt x="180" y="213"/>
                    <a:pt x="181" y="213"/>
                  </a:cubicBezTo>
                  <a:cubicBezTo>
                    <a:pt x="181" y="214"/>
                    <a:pt x="181" y="214"/>
                    <a:pt x="181" y="215"/>
                  </a:cubicBezTo>
                  <a:cubicBezTo>
                    <a:pt x="181" y="215"/>
                    <a:pt x="182" y="215"/>
                    <a:pt x="182" y="215"/>
                  </a:cubicBezTo>
                  <a:cubicBezTo>
                    <a:pt x="183" y="216"/>
                    <a:pt x="183" y="217"/>
                    <a:pt x="184" y="218"/>
                  </a:cubicBezTo>
                  <a:cubicBezTo>
                    <a:pt x="184" y="219"/>
                    <a:pt x="183" y="221"/>
                    <a:pt x="182" y="222"/>
                  </a:cubicBezTo>
                  <a:cubicBezTo>
                    <a:pt x="180" y="222"/>
                    <a:pt x="179" y="222"/>
                    <a:pt x="178" y="220"/>
                  </a:cubicBezTo>
                  <a:cubicBezTo>
                    <a:pt x="178" y="220"/>
                    <a:pt x="177" y="219"/>
                    <a:pt x="177" y="219"/>
                  </a:cubicBezTo>
                  <a:cubicBezTo>
                    <a:pt x="176" y="218"/>
                    <a:pt x="175" y="216"/>
                    <a:pt x="174" y="215"/>
                  </a:cubicBezTo>
                  <a:close/>
                  <a:moveTo>
                    <a:pt x="259" y="221"/>
                  </a:moveTo>
                  <a:cubicBezTo>
                    <a:pt x="259" y="221"/>
                    <a:pt x="258" y="221"/>
                    <a:pt x="259" y="220"/>
                  </a:cubicBezTo>
                  <a:cubicBezTo>
                    <a:pt x="259" y="220"/>
                    <a:pt x="259" y="220"/>
                    <a:pt x="259" y="220"/>
                  </a:cubicBezTo>
                  <a:cubicBezTo>
                    <a:pt x="257" y="219"/>
                    <a:pt x="259" y="218"/>
                    <a:pt x="258" y="217"/>
                  </a:cubicBezTo>
                  <a:cubicBezTo>
                    <a:pt x="258" y="217"/>
                    <a:pt x="259" y="217"/>
                    <a:pt x="259" y="217"/>
                  </a:cubicBezTo>
                  <a:cubicBezTo>
                    <a:pt x="260" y="216"/>
                    <a:pt x="261" y="215"/>
                    <a:pt x="262" y="216"/>
                  </a:cubicBezTo>
                  <a:cubicBezTo>
                    <a:pt x="264" y="216"/>
                    <a:pt x="265" y="217"/>
                    <a:pt x="266" y="218"/>
                  </a:cubicBezTo>
                  <a:cubicBezTo>
                    <a:pt x="267" y="218"/>
                    <a:pt x="268" y="219"/>
                    <a:pt x="269" y="220"/>
                  </a:cubicBezTo>
                  <a:cubicBezTo>
                    <a:pt x="269" y="221"/>
                    <a:pt x="268" y="222"/>
                    <a:pt x="267" y="222"/>
                  </a:cubicBezTo>
                  <a:cubicBezTo>
                    <a:pt x="266" y="221"/>
                    <a:pt x="265" y="221"/>
                    <a:pt x="264" y="222"/>
                  </a:cubicBezTo>
                  <a:cubicBezTo>
                    <a:pt x="263" y="223"/>
                    <a:pt x="261" y="223"/>
                    <a:pt x="260" y="222"/>
                  </a:cubicBezTo>
                  <a:cubicBezTo>
                    <a:pt x="260" y="222"/>
                    <a:pt x="260" y="221"/>
                    <a:pt x="259" y="221"/>
                  </a:cubicBezTo>
                  <a:close/>
                  <a:moveTo>
                    <a:pt x="202" y="218"/>
                  </a:moveTo>
                  <a:cubicBezTo>
                    <a:pt x="202" y="218"/>
                    <a:pt x="203" y="218"/>
                    <a:pt x="203" y="219"/>
                  </a:cubicBezTo>
                  <a:cubicBezTo>
                    <a:pt x="204" y="221"/>
                    <a:pt x="205" y="220"/>
                    <a:pt x="206" y="220"/>
                  </a:cubicBezTo>
                  <a:cubicBezTo>
                    <a:pt x="207" y="220"/>
                    <a:pt x="208" y="220"/>
                    <a:pt x="207" y="221"/>
                  </a:cubicBezTo>
                  <a:cubicBezTo>
                    <a:pt x="207" y="222"/>
                    <a:pt x="208" y="224"/>
                    <a:pt x="207" y="225"/>
                  </a:cubicBezTo>
                  <a:cubicBezTo>
                    <a:pt x="207" y="225"/>
                    <a:pt x="207" y="225"/>
                    <a:pt x="207" y="225"/>
                  </a:cubicBezTo>
                  <a:cubicBezTo>
                    <a:pt x="207" y="227"/>
                    <a:pt x="207" y="228"/>
                    <a:pt x="206" y="229"/>
                  </a:cubicBezTo>
                  <a:cubicBezTo>
                    <a:pt x="205" y="229"/>
                    <a:pt x="204" y="229"/>
                    <a:pt x="203" y="230"/>
                  </a:cubicBezTo>
                  <a:cubicBezTo>
                    <a:pt x="202" y="231"/>
                    <a:pt x="201" y="231"/>
                    <a:pt x="200" y="231"/>
                  </a:cubicBezTo>
                  <a:cubicBezTo>
                    <a:pt x="200" y="231"/>
                    <a:pt x="199" y="231"/>
                    <a:pt x="199" y="231"/>
                  </a:cubicBezTo>
                  <a:cubicBezTo>
                    <a:pt x="198" y="232"/>
                    <a:pt x="197" y="232"/>
                    <a:pt x="196" y="233"/>
                  </a:cubicBezTo>
                  <a:cubicBezTo>
                    <a:pt x="196" y="233"/>
                    <a:pt x="196" y="233"/>
                    <a:pt x="196" y="233"/>
                  </a:cubicBezTo>
                  <a:cubicBezTo>
                    <a:pt x="194" y="234"/>
                    <a:pt x="192" y="233"/>
                    <a:pt x="191" y="231"/>
                  </a:cubicBezTo>
                  <a:cubicBezTo>
                    <a:pt x="191" y="231"/>
                    <a:pt x="191" y="230"/>
                    <a:pt x="191" y="230"/>
                  </a:cubicBezTo>
                  <a:cubicBezTo>
                    <a:pt x="190" y="230"/>
                    <a:pt x="190" y="229"/>
                    <a:pt x="190" y="230"/>
                  </a:cubicBezTo>
                  <a:cubicBezTo>
                    <a:pt x="189" y="230"/>
                    <a:pt x="188" y="230"/>
                    <a:pt x="188" y="229"/>
                  </a:cubicBezTo>
                  <a:cubicBezTo>
                    <a:pt x="188" y="228"/>
                    <a:pt x="188" y="228"/>
                    <a:pt x="187" y="228"/>
                  </a:cubicBezTo>
                  <a:cubicBezTo>
                    <a:pt x="187" y="228"/>
                    <a:pt x="187" y="227"/>
                    <a:pt x="187" y="227"/>
                  </a:cubicBezTo>
                  <a:cubicBezTo>
                    <a:pt x="187" y="225"/>
                    <a:pt x="187" y="224"/>
                    <a:pt x="187" y="223"/>
                  </a:cubicBezTo>
                  <a:cubicBezTo>
                    <a:pt x="186" y="221"/>
                    <a:pt x="186" y="218"/>
                    <a:pt x="187" y="216"/>
                  </a:cubicBezTo>
                  <a:cubicBezTo>
                    <a:pt x="187" y="215"/>
                    <a:pt x="187" y="215"/>
                    <a:pt x="187" y="216"/>
                  </a:cubicBezTo>
                  <a:cubicBezTo>
                    <a:pt x="188" y="216"/>
                    <a:pt x="188" y="216"/>
                    <a:pt x="188" y="216"/>
                  </a:cubicBezTo>
                  <a:cubicBezTo>
                    <a:pt x="189" y="215"/>
                    <a:pt x="189" y="214"/>
                    <a:pt x="190" y="214"/>
                  </a:cubicBezTo>
                  <a:cubicBezTo>
                    <a:pt x="190" y="214"/>
                    <a:pt x="191" y="213"/>
                    <a:pt x="191" y="213"/>
                  </a:cubicBezTo>
                  <a:cubicBezTo>
                    <a:pt x="192" y="212"/>
                    <a:pt x="192" y="212"/>
                    <a:pt x="192" y="213"/>
                  </a:cubicBezTo>
                  <a:cubicBezTo>
                    <a:pt x="193" y="213"/>
                    <a:pt x="193" y="213"/>
                    <a:pt x="194" y="212"/>
                  </a:cubicBezTo>
                  <a:cubicBezTo>
                    <a:pt x="194" y="212"/>
                    <a:pt x="195" y="211"/>
                    <a:pt x="196" y="212"/>
                  </a:cubicBezTo>
                  <a:cubicBezTo>
                    <a:pt x="197" y="212"/>
                    <a:pt x="197" y="212"/>
                    <a:pt x="197" y="212"/>
                  </a:cubicBezTo>
                  <a:cubicBezTo>
                    <a:pt x="198" y="210"/>
                    <a:pt x="199" y="210"/>
                    <a:pt x="201" y="210"/>
                  </a:cubicBezTo>
                  <a:cubicBezTo>
                    <a:pt x="201" y="209"/>
                    <a:pt x="201" y="210"/>
                    <a:pt x="202" y="211"/>
                  </a:cubicBezTo>
                  <a:cubicBezTo>
                    <a:pt x="202" y="211"/>
                    <a:pt x="203" y="211"/>
                    <a:pt x="203" y="210"/>
                  </a:cubicBezTo>
                  <a:cubicBezTo>
                    <a:pt x="203" y="209"/>
                    <a:pt x="204" y="209"/>
                    <a:pt x="205" y="209"/>
                  </a:cubicBezTo>
                  <a:cubicBezTo>
                    <a:pt x="206" y="209"/>
                    <a:pt x="207" y="209"/>
                    <a:pt x="208" y="209"/>
                  </a:cubicBezTo>
                  <a:cubicBezTo>
                    <a:pt x="211" y="209"/>
                    <a:pt x="211" y="211"/>
                    <a:pt x="210" y="213"/>
                  </a:cubicBezTo>
                  <a:cubicBezTo>
                    <a:pt x="210" y="214"/>
                    <a:pt x="209" y="215"/>
                    <a:pt x="209" y="215"/>
                  </a:cubicBezTo>
                  <a:cubicBezTo>
                    <a:pt x="207" y="215"/>
                    <a:pt x="206" y="216"/>
                    <a:pt x="205" y="216"/>
                  </a:cubicBezTo>
                  <a:cubicBezTo>
                    <a:pt x="204" y="217"/>
                    <a:pt x="203" y="217"/>
                    <a:pt x="203" y="217"/>
                  </a:cubicBezTo>
                  <a:cubicBezTo>
                    <a:pt x="202" y="217"/>
                    <a:pt x="202" y="218"/>
                    <a:pt x="202" y="218"/>
                  </a:cubicBezTo>
                  <a:close/>
                  <a:moveTo>
                    <a:pt x="185" y="249"/>
                  </a:moveTo>
                  <a:cubicBezTo>
                    <a:pt x="185" y="250"/>
                    <a:pt x="184" y="251"/>
                    <a:pt x="184" y="252"/>
                  </a:cubicBezTo>
                  <a:cubicBezTo>
                    <a:pt x="184" y="252"/>
                    <a:pt x="183" y="252"/>
                    <a:pt x="183" y="252"/>
                  </a:cubicBezTo>
                  <a:cubicBezTo>
                    <a:pt x="182" y="251"/>
                    <a:pt x="181" y="252"/>
                    <a:pt x="180" y="252"/>
                  </a:cubicBezTo>
                  <a:cubicBezTo>
                    <a:pt x="179" y="252"/>
                    <a:pt x="178" y="251"/>
                    <a:pt x="177" y="251"/>
                  </a:cubicBezTo>
                  <a:cubicBezTo>
                    <a:pt x="176" y="251"/>
                    <a:pt x="176" y="251"/>
                    <a:pt x="176" y="250"/>
                  </a:cubicBezTo>
                  <a:cubicBezTo>
                    <a:pt x="176" y="249"/>
                    <a:pt x="176" y="248"/>
                    <a:pt x="177" y="248"/>
                  </a:cubicBezTo>
                  <a:cubicBezTo>
                    <a:pt x="177" y="247"/>
                    <a:pt x="178" y="247"/>
                    <a:pt x="179" y="247"/>
                  </a:cubicBezTo>
                  <a:cubicBezTo>
                    <a:pt x="180" y="247"/>
                    <a:pt x="181" y="247"/>
                    <a:pt x="182" y="247"/>
                  </a:cubicBezTo>
                  <a:cubicBezTo>
                    <a:pt x="182" y="247"/>
                    <a:pt x="183" y="247"/>
                    <a:pt x="183" y="247"/>
                  </a:cubicBezTo>
                  <a:cubicBezTo>
                    <a:pt x="184" y="248"/>
                    <a:pt x="184" y="248"/>
                    <a:pt x="185" y="249"/>
                  </a:cubicBezTo>
                  <a:close/>
                  <a:moveTo>
                    <a:pt x="239" y="281"/>
                  </a:moveTo>
                  <a:cubicBezTo>
                    <a:pt x="239" y="279"/>
                    <a:pt x="239" y="277"/>
                    <a:pt x="238" y="276"/>
                  </a:cubicBezTo>
                  <a:cubicBezTo>
                    <a:pt x="238" y="275"/>
                    <a:pt x="238" y="275"/>
                    <a:pt x="238" y="275"/>
                  </a:cubicBezTo>
                  <a:cubicBezTo>
                    <a:pt x="238" y="275"/>
                    <a:pt x="237" y="274"/>
                    <a:pt x="237" y="274"/>
                  </a:cubicBezTo>
                  <a:cubicBezTo>
                    <a:pt x="236" y="273"/>
                    <a:pt x="235" y="272"/>
                    <a:pt x="235" y="272"/>
                  </a:cubicBezTo>
                  <a:cubicBezTo>
                    <a:pt x="233" y="271"/>
                    <a:pt x="232" y="271"/>
                    <a:pt x="231" y="271"/>
                  </a:cubicBezTo>
                  <a:cubicBezTo>
                    <a:pt x="230" y="271"/>
                    <a:pt x="230" y="272"/>
                    <a:pt x="230" y="273"/>
                  </a:cubicBezTo>
                  <a:cubicBezTo>
                    <a:pt x="229" y="273"/>
                    <a:pt x="229" y="273"/>
                    <a:pt x="229" y="273"/>
                  </a:cubicBezTo>
                  <a:cubicBezTo>
                    <a:pt x="229" y="274"/>
                    <a:pt x="229" y="275"/>
                    <a:pt x="229" y="276"/>
                  </a:cubicBezTo>
                  <a:cubicBezTo>
                    <a:pt x="229" y="277"/>
                    <a:pt x="229" y="277"/>
                    <a:pt x="230" y="278"/>
                  </a:cubicBezTo>
                  <a:cubicBezTo>
                    <a:pt x="229" y="278"/>
                    <a:pt x="229" y="278"/>
                    <a:pt x="229" y="279"/>
                  </a:cubicBezTo>
                  <a:cubicBezTo>
                    <a:pt x="229" y="280"/>
                    <a:pt x="229" y="280"/>
                    <a:pt x="229" y="281"/>
                  </a:cubicBezTo>
                  <a:cubicBezTo>
                    <a:pt x="229" y="282"/>
                    <a:pt x="229" y="282"/>
                    <a:pt x="228" y="281"/>
                  </a:cubicBezTo>
                  <a:cubicBezTo>
                    <a:pt x="228" y="280"/>
                    <a:pt x="228" y="279"/>
                    <a:pt x="228" y="278"/>
                  </a:cubicBezTo>
                  <a:cubicBezTo>
                    <a:pt x="227" y="278"/>
                    <a:pt x="227" y="277"/>
                    <a:pt x="227" y="276"/>
                  </a:cubicBezTo>
                  <a:cubicBezTo>
                    <a:pt x="227" y="275"/>
                    <a:pt x="226" y="274"/>
                    <a:pt x="225" y="275"/>
                  </a:cubicBezTo>
                  <a:cubicBezTo>
                    <a:pt x="224" y="275"/>
                    <a:pt x="223" y="275"/>
                    <a:pt x="223" y="276"/>
                  </a:cubicBezTo>
                  <a:cubicBezTo>
                    <a:pt x="223" y="277"/>
                    <a:pt x="222" y="278"/>
                    <a:pt x="221" y="279"/>
                  </a:cubicBezTo>
                  <a:cubicBezTo>
                    <a:pt x="221" y="278"/>
                    <a:pt x="221" y="277"/>
                    <a:pt x="221" y="277"/>
                  </a:cubicBezTo>
                  <a:cubicBezTo>
                    <a:pt x="222" y="276"/>
                    <a:pt x="222" y="275"/>
                    <a:pt x="223" y="274"/>
                  </a:cubicBezTo>
                  <a:cubicBezTo>
                    <a:pt x="224" y="273"/>
                    <a:pt x="224" y="272"/>
                    <a:pt x="223" y="271"/>
                  </a:cubicBezTo>
                  <a:cubicBezTo>
                    <a:pt x="222" y="271"/>
                    <a:pt x="222" y="270"/>
                    <a:pt x="221" y="271"/>
                  </a:cubicBezTo>
                  <a:cubicBezTo>
                    <a:pt x="220" y="271"/>
                    <a:pt x="219" y="271"/>
                    <a:pt x="218" y="271"/>
                  </a:cubicBezTo>
                  <a:cubicBezTo>
                    <a:pt x="218" y="271"/>
                    <a:pt x="218" y="270"/>
                    <a:pt x="218" y="270"/>
                  </a:cubicBezTo>
                  <a:cubicBezTo>
                    <a:pt x="219" y="269"/>
                    <a:pt x="219" y="267"/>
                    <a:pt x="220" y="266"/>
                  </a:cubicBezTo>
                  <a:cubicBezTo>
                    <a:pt x="221" y="266"/>
                    <a:pt x="221" y="266"/>
                    <a:pt x="220" y="266"/>
                  </a:cubicBezTo>
                  <a:cubicBezTo>
                    <a:pt x="219" y="265"/>
                    <a:pt x="220" y="265"/>
                    <a:pt x="221" y="265"/>
                  </a:cubicBezTo>
                  <a:cubicBezTo>
                    <a:pt x="221" y="264"/>
                    <a:pt x="220" y="264"/>
                    <a:pt x="220" y="263"/>
                  </a:cubicBezTo>
                  <a:cubicBezTo>
                    <a:pt x="220" y="262"/>
                    <a:pt x="219" y="261"/>
                    <a:pt x="218" y="261"/>
                  </a:cubicBezTo>
                  <a:cubicBezTo>
                    <a:pt x="218" y="261"/>
                    <a:pt x="217" y="260"/>
                    <a:pt x="218" y="260"/>
                  </a:cubicBezTo>
                  <a:cubicBezTo>
                    <a:pt x="218" y="260"/>
                    <a:pt x="218" y="259"/>
                    <a:pt x="218" y="259"/>
                  </a:cubicBezTo>
                  <a:cubicBezTo>
                    <a:pt x="218" y="258"/>
                    <a:pt x="217" y="257"/>
                    <a:pt x="218" y="257"/>
                  </a:cubicBezTo>
                  <a:cubicBezTo>
                    <a:pt x="218" y="257"/>
                    <a:pt x="217" y="256"/>
                    <a:pt x="217" y="256"/>
                  </a:cubicBezTo>
                  <a:cubicBezTo>
                    <a:pt x="217" y="255"/>
                    <a:pt x="216" y="254"/>
                    <a:pt x="218" y="254"/>
                  </a:cubicBezTo>
                  <a:cubicBezTo>
                    <a:pt x="218" y="254"/>
                    <a:pt x="218" y="253"/>
                    <a:pt x="218" y="253"/>
                  </a:cubicBezTo>
                  <a:cubicBezTo>
                    <a:pt x="218" y="253"/>
                    <a:pt x="218" y="253"/>
                    <a:pt x="218" y="252"/>
                  </a:cubicBezTo>
                  <a:cubicBezTo>
                    <a:pt x="219" y="252"/>
                    <a:pt x="219" y="252"/>
                    <a:pt x="218" y="251"/>
                  </a:cubicBezTo>
                  <a:cubicBezTo>
                    <a:pt x="218" y="251"/>
                    <a:pt x="218" y="250"/>
                    <a:pt x="217" y="251"/>
                  </a:cubicBezTo>
                  <a:cubicBezTo>
                    <a:pt x="217" y="251"/>
                    <a:pt x="217" y="251"/>
                    <a:pt x="217" y="251"/>
                  </a:cubicBezTo>
                  <a:cubicBezTo>
                    <a:pt x="217" y="250"/>
                    <a:pt x="216" y="250"/>
                    <a:pt x="217" y="250"/>
                  </a:cubicBezTo>
                  <a:cubicBezTo>
                    <a:pt x="217" y="249"/>
                    <a:pt x="217" y="249"/>
                    <a:pt x="217" y="249"/>
                  </a:cubicBezTo>
                  <a:cubicBezTo>
                    <a:pt x="217" y="249"/>
                    <a:pt x="216" y="249"/>
                    <a:pt x="216" y="249"/>
                  </a:cubicBezTo>
                  <a:cubicBezTo>
                    <a:pt x="216" y="249"/>
                    <a:pt x="215" y="249"/>
                    <a:pt x="215" y="249"/>
                  </a:cubicBezTo>
                  <a:cubicBezTo>
                    <a:pt x="215" y="249"/>
                    <a:pt x="215" y="249"/>
                    <a:pt x="215" y="249"/>
                  </a:cubicBezTo>
                  <a:cubicBezTo>
                    <a:pt x="213" y="249"/>
                    <a:pt x="213" y="249"/>
                    <a:pt x="213" y="251"/>
                  </a:cubicBezTo>
                  <a:cubicBezTo>
                    <a:pt x="212" y="251"/>
                    <a:pt x="212" y="252"/>
                    <a:pt x="211" y="253"/>
                  </a:cubicBezTo>
                  <a:cubicBezTo>
                    <a:pt x="211" y="254"/>
                    <a:pt x="211" y="255"/>
                    <a:pt x="210" y="256"/>
                  </a:cubicBezTo>
                  <a:cubicBezTo>
                    <a:pt x="210" y="256"/>
                    <a:pt x="209" y="257"/>
                    <a:pt x="210" y="257"/>
                  </a:cubicBezTo>
                  <a:cubicBezTo>
                    <a:pt x="210" y="258"/>
                    <a:pt x="210" y="258"/>
                    <a:pt x="209" y="258"/>
                  </a:cubicBezTo>
                  <a:cubicBezTo>
                    <a:pt x="209" y="258"/>
                    <a:pt x="209" y="259"/>
                    <a:pt x="209" y="259"/>
                  </a:cubicBezTo>
                  <a:cubicBezTo>
                    <a:pt x="208" y="259"/>
                    <a:pt x="207" y="260"/>
                    <a:pt x="207" y="260"/>
                  </a:cubicBezTo>
                  <a:cubicBezTo>
                    <a:pt x="205" y="260"/>
                    <a:pt x="205" y="261"/>
                    <a:pt x="205" y="262"/>
                  </a:cubicBezTo>
                  <a:cubicBezTo>
                    <a:pt x="205" y="262"/>
                    <a:pt x="205" y="264"/>
                    <a:pt x="206" y="264"/>
                  </a:cubicBezTo>
                  <a:cubicBezTo>
                    <a:pt x="207" y="264"/>
                    <a:pt x="208" y="266"/>
                    <a:pt x="209" y="266"/>
                  </a:cubicBezTo>
                  <a:cubicBezTo>
                    <a:pt x="209" y="266"/>
                    <a:pt x="209" y="266"/>
                    <a:pt x="209" y="266"/>
                  </a:cubicBezTo>
                  <a:cubicBezTo>
                    <a:pt x="209" y="265"/>
                    <a:pt x="210" y="266"/>
                    <a:pt x="210" y="266"/>
                  </a:cubicBezTo>
                  <a:cubicBezTo>
                    <a:pt x="210" y="266"/>
                    <a:pt x="211" y="267"/>
                    <a:pt x="211" y="267"/>
                  </a:cubicBezTo>
                  <a:cubicBezTo>
                    <a:pt x="211" y="268"/>
                    <a:pt x="213" y="268"/>
                    <a:pt x="212" y="270"/>
                  </a:cubicBezTo>
                  <a:cubicBezTo>
                    <a:pt x="212" y="270"/>
                    <a:pt x="212" y="270"/>
                    <a:pt x="212" y="270"/>
                  </a:cubicBezTo>
                  <a:cubicBezTo>
                    <a:pt x="213" y="271"/>
                    <a:pt x="212" y="272"/>
                    <a:pt x="212" y="272"/>
                  </a:cubicBezTo>
                  <a:cubicBezTo>
                    <a:pt x="211" y="272"/>
                    <a:pt x="211" y="273"/>
                    <a:pt x="211" y="273"/>
                  </a:cubicBezTo>
                  <a:cubicBezTo>
                    <a:pt x="210" y="274"/>
                    <a:pt x="210" y="274"/>
                    <a:pt x="209" y="274"/>
                  </a:cubicBezTo>
                  <a:cubicBezTo>
                    <a:pt x="209" y="274"/>
                    <a:pt x="209" y="274"/>
                    <a:pt x="209" y="274"/>
                  </a:cubicBezTo>
                  <a:cubicBezTo>
                    <a:pt x="209" y="275"/>
                    <a:pt x="208" y="275"/>
                    <a:pt x="208" y="276"/>
                  </a:cubicBezTo>
                  <a:cubicBezTo>
                    <a:pt x="209" y="276"/>
                    <a:pt x="209" y="276"/>
                    <a:pt x="210" y="276"/>
                  </a:cubicBezTo>
                  <a:cubicBezTo>
                    <a:pt x="210" y="276"/>
                    <a:pt x="210" y="276"/>
                    <a:pt x="210" y="276"/>
                  </a:cubicBezTo>
                  <a:cubicBezTo>
                    <a:pt x="210" y="277"/>
                    <a:pt x="210" y="278"/>
                    <a:pt x="211" y="278"/>
                  </a:cubicBezTo>
                  <a:cubicBezTo>
                    <a:pt x="212" y="278"/>
                    <a:pt x="212" y="279"/>
                    <a:pt x="213" y="279"/>
                  </a:cubicBezTo>
                  <a:cubicBezTo>
                    <a:pt x="215" y="279"/>
                    <a:pt x="215" y="280"/>
                    <a:pt x="216" y="282"/>
                  </a:cubicBezTo>
                  <a:cubicBezTo>
                    <a:pt x="216" y="283"/>
                    <a:pt x="216" y="284"/>
                    <a:pt x="215" y="284"/>
                  </a:cubicBezTo>
                  <a:cubicBezTo>
                    <a:pt x="215" y="285"/>
                    <a:pt x="215" y="285"/>
                    <a:pt x="215" y="285"/>
                  </a:cubicBezTo>
                  <a:cubicBezTo>
                    <a:pt x="216" y="285"/>
                    <a:pt x="216" y="286"/>
                    <a:pt x="215" y="286"/>
                  </a:cubicBezTo>
                  <a:cubicBezTo>
                    <a:pt x="215" y="286"/>
                    <a:pt x="215" y="286"/>
                    <a:pt x="215" y="286"/>
                  </a:cubicBezTo>
                  <a:cubicBezTo>
                    <a:pt x="214" y="286"/>
                    <a:pt x="213" y="286"/>
                    <a:pt x="213" y="286"/>
                  </a:cubicBezTo>
                  <a:cubicBezTo>
                    <a:pt x="210" y="285"/>
                    <a:pt x="208" y="285"/>
                    <a:pt x="206" y="285"/>
                  </a:cubicBezTo>
                  <a:cubicBezTo>
                    <a:pt x="206" y="285"/>
                    <a:pt x="205" y="285"/>
                    <a:pt x="205" y="284"/>
                  </a:cubicBezTo>
                  <a:cubicBezTo>
                    <a:pt x="205" y="284"/>
                    <a:pt x="205" y="284"/>
                    <a:pt x="205" y="284"/>
                  </a:cubicBezTo>
                  <a:cubicBezTo>
                    <a:pt x="204" y="284"/>
                    <a:pt x="203" y="284"/>
                    <a:pt x="202" y="285"/>
                  </a:cubicBezTo>
                  <a:cubicBezTo>
                    <a:pt x="201" y="285"/>
                    <a:pt x="200" y="285"/>
                    <a:pt x="199" y="284"/>
                  </a:cubicBezTo>
                  <a:cubicBezTo>
                    <a:pt x="199" y="283"/>
                    <a:pt x="199" y="282"/>
                    <a:pt x="199" y="281"/>
                  </a:cubicBezTo>
                  <a:cubicBezTo>
                    <a:pt x="199" y="279"/>
                    <a:pt x="199" y="278"/>
                    <a:pt x="197" y="277"/>
                  </a:cubicBezTo>
                  <a:cubicBezTo>
                    <a:pt x="198" y="277"/>
                    <a:pt x="199" y="277"/>
                    <a:pt x="198" y="277"/>
                  </a:cubicBezTo>
                  <a:cubicBezTo>
                    <a:pt x="198" y="276"/>
                    <a:pt x="198" y="277"/>
                    <a:pt x="197" y="277"/>
                  </a:cubicBezTo>
                  <a:cubicBezTo>
                    <a:pt x="197" y="277"/>
                    <a:pt x="196" y="277"/>
                    <a:pt x="195" y="277"/>
                  </a:cubicBezTo>
                  <a:cubicBezTo>
                    <a:pt x="195" y="278"/>
                    <a:pt x="194" y="277"/>
                    <a:pt x="194" y="277"/>
                  </a:cubicBezTo>
                  <a:cubicBezTo>
                    <a:pt x="195" y="277"/>
                    <a:pt x="194" y="277"/>
                    <a:pt x="194" y="277"/>
                  </a:cubicBezTo>
                  <a:cubicBezTo>
                    <a:pt x="194" y="277"/>
                    <a:pt x="194" y="278"/>
                    <a:pt x="193" y="277"/>
                  </a:cubicBezTo>
                  <a:cubicBezTo>
                    <a:pt x="193" y="277"/>
                    <a:pt x="193" y="277"/>
                    <a:pt x="194" y="276"/>
                  </a:cubicBezTo>
                  <a:cubicBezTo>
                    <a:pt x="194" y="276"/>
                    <a:pt x="195" y="275"/>
                    <a:pt x="196" y="275"/>
                  </a:cubicBezTo>
                  <a:cubicBezTo>
                    <a:pt x="196" y="275"/>
                    <a:pt x="197" y="275"/>
                    <a:pt x="196" y="274"/>
                  </a:cubicBezTo>
                  <a:cubicBezTo>
                    <a:pt x="195" y="273"/>
                    <a:pt x="195" y="273"/>
                    <a:pt x="194" y="272"/>
                  </a:cubicBezTo>
                  <a:cubicBezTo>
                    <a:pt x="191" y="271"/>
                    <a:pt x="191" y="271"/>
                    <a:pt x="192" y="267"/>
                  </a:cubicBezTo>
                  <a:cubicBezTo>
                    <a:pt x="192" y="267"/>
                    <a:pt x="191" y="267"/>
                    <a:pt x="191" y="267"/>
                  </a:cubicBezTo>
                  <a:cubicBezTo>
                    <a:pt x="190" y="267"/>
                    <a:pt x="189" y="267"/>
                    <a:pt x="189" y="265"/>
                  </a:cubicBezTo>
                  <a:cubicBezTo>
                    <a:pt x="189" y="265"/>
                    <a:pt x="188" y="265"/>
                    <a:pt x="187" y="265"/>
                  </a:cubicBezTo>
                  <a:cubicBezTo>
                    <a:pt x="186" y="265"/>
                    <a:pt x="185" y="265"/>
                    <a:pt x="185" y="266"/>
                  </a:cubicBezTo>
                  <a:cubicBezTo>
                    <a:pt x="184" y="266"/>
                    <a:pt x="183" y="267"/>
                    <a:pt x="182" y="267"/>
                  </a:cubicBezTo>
                  <a:cubicBezTo>
                    <a:pt x="181" y="267"/>
                    <a:pt x="181" y="266"/>
                    <a:pt x="181" y="266"/>
                  </a:cubicBezTo>
                  <a:cubicBezTo>
                    <a:pt x="181" y="265"/>
                    <a:pt x="181" y="265"/>
                    <a:pt x="181" y="265"/>
                  </a:cubicBezTo>
                  <a:cubicBezTo>
                    <a:pt x="181" y="264"/>
                    <a:pt x="180" y="263"/>
                    <a:pt x="181" y="261"/>
                  </a:cubicBezTo>
                  <a:cubicBezTo>
                    <a:pt x="181" y="261"/>
                    <a:pt x="181" y="261"/>
                    <a:pt x="181" y="260"/>
                  </a:cubicBezTo>
                  <a:cubicBezTo>
                    <a:pt x="180" y="258"/>
                    <a:pt x="178" y="259"/>
                    <a:pt x="176" y="258"/>
                  </a:cubicBezTo>
                  <a:cubicBezTo>
                    <a:pt x="176" y="258"/>
                    <a:pt x="175" y="258"/>
                    <a:pt x="175" y="258"/>
                  </a:cubicBezTo>
                  <a:cubicBezTo>
                    <a:pt x="175" y="259"/>
                    <a:pt x="174" y="259"/>
                    <a:pt x="174" y="259"/>
                  </a:cubicBezTo>
                  <a:cubicBezTo>
                    <a:pt x="173" y="259"/>
                    <a:pt x="171" y="260"/>
                    <a:pt x="170" y="261"/>
                  </a:cubicBezTo>
                  <a:cubicBezTo>
                    <a:pt x="169" y="262"/>
                    <a:pt x="169" y="263"/>
                    <a:pt x="169" y="263"/>
                  </a:cubicBezTo>
                  <a:cubicBezTo>
                    <a:pt x="169" y="265"/>
                    <a:pt x="169" y="265"/>
                    <a:pt x="170" y="265"/>
                  </a:cubicBezTo>
                  <a:cubicBezTo>
                    <a:pt x="172" y="265"/>
                    <a:pt x="174" y="266"/>
                    <a:pt x="175" y="267"/>
                  </a:cubicBezTo>
                  <a:cubicBezTo>
                    <a:pt x="175" y="267"/>
                    <a:pt x="176" y="267"/>
                    <a:pt x="176" y="267"/>
                  </a:cubicBezTo>
                  <a:cubicBezTo>
                    <a:pt x="176" y="267"/>
                    <a:pt x="177" y="267"/>
                    <a:pt x="177" y="268"/>
                  </a:cubicBezTo>
                  <a:cubicBezTo>
                    <a:pt x="176" y="268"/>
                    <a:pt x="175" y="268"/>
                    <a:pt x="174" y="267"/>
                  </a:cubicBezTo>
                  <a:cubicBezTo>
                    <a:pt x="173" y="267"/>
                    <a:pt x="172" y="267"/>
                    <a:pt x="172" y="267"/>
                  </a:cubicBezTo>
                  <a:cubicBezTo>
                    <a:pt x="171" y="267"/>
                    <a:pt x="170" y="267"/>
                    <a:pt x="169" y="267"/>
                  </a:cubicBezTo>
                  <a:cubicBezTo>
                    <a:pt x="166" y="266"/>
                    <a:pt x="165" y="268"/>
                    <a:pt x="164" y="270"/>
                  </a:cubicBezTo>
                  <a:cubicBezTo>
                    <a:pt x="163" y="270"/>
                    <a:pt x="163" y="271"/>
                    <a:pt x="164" y="271"/>
                  </a:cubicBezTo>
                  <a:cubicBezTo>
                    <a:pt x="165" y="271"/>
                    <a:pt x="165" y="272"/>
                    <a:pt x="165" y="273"/>
                  </a:cubicBezTo>
                  <a:cubicBezTo>
                    <a:pt x="165" y="273"/>
                    <a:pt x="165" y="273"/>
                    <a:pt x="164" y="273"/>
                  </a:cubicBezTo>
                  <a:cubicBezTo>
                    <a:pt x="164" y="273"/>
                    <a:pt x="163" y="273"/>
                    <a:pt x="163" y="273"/>
                  </a:cubicBezTo>
                  <a:cubicBezTo>
                    <a:pt x="163" y="274"/>
                    <a:pt x="163" y="275"/>
                    <a:pt x="164" y="275"/>
                  </a:cubicBezTo>
                  <a:cubicBezTo>
                    <a:pt x="165" y="276"/>
                    <a:pt x="167" y="276"/>
                    <a:pt x="168" y="275"/>
                  </a:cubicBezTo>
                  <a:cubicBezTo>
                    <a:pt x="170" y="275"/>
                    <a:pt x="173" y="276"/>
                    <a:pt x="175" y="275"/>
                  </a:cubicBezTo>
                  <a:cubicBezTo>
                    <a:pt x="175" y="274"/>
                    <a:pt x="176" y="275"/>
                    <a:pt x="176" y="275"/>
                  </a:cubicBezTo>
                  <a:cubicBezTo>
                    <a:pt x="176" y="275"/>
                    <a:pt x="176" y="276"/>
                    <a:pt x="175" y="276"/>
                  </a:cubicBezTo>
                  <a:cubicBezTo>
                    <a:pt x="175" y="276"/>
                    <a:pt x="175" y="276"/>
                    <a:pt x="175" y="276"/>
                  </a:cubicBezTo>
                  <a:cubicBezTo>
                    <a:pt x="173" y="276"/>
                    <a:pt x="172" y="277"/>
                    <a:pt x="170" y="277"/>
                  </a:cubicBezTo>
                  <a:cubicBezTo>
                    <a:pt x="170" y="276"/>
                    <a:pt x="169" y="277"/>
                    <a:pt x="169" y="277"/>
                  </a:cubicBezTo>
                  <a:cubicBezTo>
                    <a:pt x="167" y="278"/>
                    <a:pt x="165" y="278"/>
                    <a:pt x="164" y="278"/>
                  </a:cubicBezTo>
                  <a:cubicBezTo>
                    <a:pt x="163" y="278"/>
                    <a:pt x="162" y="278"/>
                    <a:pt x="162" y="278"/>
                  </a:cubicBezTo>
                  <a:cubicBezTo>
                    <a:pt x="161" y="279"/>
                    <a:pt x="160" y="281"/>
                    <a:pt x="160" y="282"/>
                  </a:cubicBezTo>
                  <a:cubicBezTo>
                    <a:pt x="160" y="283"/>
                    <a:pt x="160" y="283"/>
                    <a:pt x="160" y="283"/>
                  </a:cubicBezTo>
                  <a:cubicBezTo>
                    <a:pt x="162" y="284"/>
                    <a:pt x="165" y="284"/>
                    <a:pt x="167" y="283"/>
                  </a:cubicBezTo>
                  <a:cubicBezTo>
                    <a:pt x="169" y="282"/>
                    <a:pt x="171" y="282"/>
                    <a:pt x="173" y="280"/>
                  </a:cubicBezTo>
                  <a:cubicBezTo>
                    <a:pt x="174" y="280"/>
                    <a:pt x="174" y="280"/>
                    <a:pt x="174" y="281"/>
                  </a:cubicBezTo>
                  <a:cubicBezTo>
                    <a:pt x="174" y="281"/>
                    <a:pt x="174" y="281"/>
                    <a:pt x="174" y="281"/>
                  </a:cubicBezTo>
                  <a:cubicBezTo>
                    <a:pt x="174" y="281"/>
                    <a:pt x="173" y="281"/>
                    <a:pt x="173" y="282"/>
                  </a:cubicBezTo>
                  <a:cubicBezTo>
                    <a:pt x="173" y="282"/>
                    <a:pt x="173" y="283"/>
                    <a:pt x="172" y="283"/>
                  </a:cubicBezTo>
                  <a:cubicBezTo>
                    <a:pt x="171" y="283"/>
                    <a:pt x="170" y="284"/>
                    <a:pt x="169" y="285"/>
                  </a:cubicBezTo>
                  <a:cubicBezTo>
                    <a:pt x="168" y="286"/>
                    <a:pt x="168" y="286"/>
                    <a:pt x="168" y="286"/>
                  </a:cubicBezTo>
                  <a:cubicBezTo>
                    <a:pt x="166" y="286"/>
                    <a:pt x="164" y="286"/>
                    <a:pt x="163" y="286"/>
                  </a:cubicBezTo>
                  <a:cubicBezTo>
                    <a:pt x="163" y="286"/>
                    <a:pt x="162" y="286"/>
                    <a:pt x="162" y="286"/>
                  </a:cubicBezTo>
                  <a:cubicBezTo>
                    <a:pt x="160" y="286"/>
                    <a:pt x="159" y="286"/>
                    <a:pt x="159" y="288"/>
                  </a:cubicBezTo>
                  <a:cubicBezTo>
                    <a:pt x="158" y="289"/>
                    <a:pt x="158" y="290"/>
                    <a:pt x="157" y="291"/>
                  </a:cubicBezTo>
                  <a:cubicBezTo>
                    <a:pt x="157" y="292"/>
                    <a:pt x="157" y="293"/>
                    <a:pt x="158" y="294"/>
                  </a:cubicBezTo>
                  <a:cubicBezTo>
                    <a:pt x="159" y="294"/>
                    <a:pt x="159" y="294"/>
                    <a:pt x="160" y="294"/>
                  </a:cubicBezTo>
                  <a:cubicBezTo>
                    <a:pt x="161" y="295"/>
                    <a:pt x="162" y="295"/>
                    <a:pt x="162" y="295"/>
                  </a:cubicBezTo>
                  <a:cubicBezTo>
                    <a:pt x="163" y="296"/>
                    <a:pt x="163" y="296"/>
                    <a:pt x="164" y="295"/>
                  </a:cubicBezTo>
                  <a:cubicBezTo>
                    <a:pt x="164" y="295"/>
                    <a:pt x="164" y="294"/>
                    <a:pt x="164" y="294"/>
                  </a:cubicBezTo>
                  <a:cubicBezTo>
                    <a:pt x="165" y="294"/>
                    <a:pt x="165" y="294"/>
                    <a:pt x="166" y="293"/>
                  </a:cubicBezTo>
                  <a:cubicBezTo>
                    <a:pt x="167" y="293"/>
                    <a:pt x="166" y="294"/>
                    <a:pt x="166" y="295"/>
                  </a:cubicBezTo>
                  <a:cubicBezTo>
                    <a:pt x="166" y="296"/>
                    <a:pt x="166" y="296"/>
                    <a:pt x="167" y="296"/>
                  </a:cubicBezTo>
                  <a:cubicBezTo>
                    <a:pt x="168" y="297"/>
                    <a:pt x="166" y="297"/>
                    <a:pt x="167" y="297"/>
                  </a:cubicBezTo>
                  <a:cubicBezTo>
                    <a:pt x="167" y="298"/>
                    <a:pt x="168" y="298"/>
                    <a:pt x="168" y="299"/>
                  </a:cubicBezTo>
                  <a:cubicBezTo>
                    <a:pt x="168" y="299"/>
                    <a:pt x="168" y="299"/>
                    <a:pt x="169" y="299"/>
                  </a:cubicBezTo>
                  <a:cubicBezTo>
                    <a:pt x="169" y="299"/>
                    <a:pt x="170" y="300"/>
                    <a:pt x="170" y="299"/>
                  </a:cubicBezTo>
                  <a:cubicBezTo>
                    <a:pt x="171" y="299"/>
                    <a:pt x="171" y="298"/>
                    <a:pt x="171" y="298"/>
                  </a:cubicBezTo>
                  <a:cubicBezTo>
                    <a:pt x="171" y="297"/>
                    <a:pt x="171" y="297"/>
                    <a:pt x="171" y="296"/>
                  </a:cubicBezTo>
                  <a:cubicBezTo>
                    <a:pt x="170" y="296"/>
                    <a:pt x="170" y="296"/>
                    <a:pt x="170" y="295"/>
                  </a:cubicBezTo>
                  <a:cubicBezTo>
                    <a:pt x="171" y="295"/>
                    <a:pt x="171" y="295"/>
                    <a:pt x="171" y="296"/>
                  </a:cubicBezTo>
                  <a:cubicBezTo>
                    <a:pt x="171" y="296"/>
                    <a:pt x="171" y="296"/>
                    <a:pt x="172" y="296"/>
                  </a:cubicBezTo>
                  <a:cubicBezTo>
                    <a:pt x="172" y="296"/>
                    <a:pt x="172" y="295"/>
                    <a:pt x="173" y="295"/>
                  </a:cubicBezTo>
                  <a:cubicBezTo>
                    <a:pt x="173" y="294"/>
                    <a:pt x="173" y="295"/>
                    <a:pt x="173" y="295"/>
                  </a:cubicBezTo>
                  <a:cubicBezTo>
                    <a:pt x="173" y="295"/>
                    <a:pt x="173" y="296"/>
                    <a:pt x="173" y="297"/>
                  </a:cubicBezTo>
                  <a:cubicBezTo>
                    <a:pt x="173" y="297"/>
                    <a:pt x="173" y="298"/>
                    <a:pt x="173" y="298"/>
                  </a:cubicBezTo>
                  <a:cubicBezTo>
                    <a:pt x="173" y="300"/>
                    <a:pt x="174" y="300"/>
                    <a:pt x="175" y="299"/>
                  </a:cubicBezTo>
                  <a:cubicBezTo>
                    <a:pt x="176" y="299"/>
                    <a:pt x="177" y="298"/>
                    <a:pt x="177" y="298"/>
                  </a:cubicBezTo>
                  <a:cubicBezTo>
                    <a:pt x="178" y="297"/>
                    <a:pt x="179" y="296"/>
                    <a:pt x="179" y="294"/>
                  </a:cubicBezTo>
                  <a:cubicBezTo>
                    <a:pt x="179" y="293"/>
                    <a:pt x="178" y="292"/>
                    <a:pt x="177" y="292"/>
                  </a:cubicBezTo>
                  <a:cubicBezTo>
                    <a:pt x="177" y="292"/>
                    <a:pt x="177" y="291"/>
                    <a:pt x="177" y="291"/>
                  </a:cubicBezTo>
                  <a:cubicBezTo>
                    <a:pt x="177" y="291"/>
                    <a:pt x="177" y="291"/>
                    <a:pt x="177" y="291"/>
                  </a:cubicBezTo>
                  <a:cubicBezTo>
                    <a:pt x="177" y="291"/>
                    <a:pt x="178" y="291"/>
                    <a:pt x="178" y="291"/>
                  </a:cubicBezTo>
                  <a:cubicBezTo>
                    <a:pt x="178" y="291"/>
                    <a:pt x="178" y="291"/>
                    <a:pt x="179" y="292"/>
                  </a:cubicBezTo>
                  <a:cubicBezTo>
                    <a:pt x="179" y="292"/>
                    <a:pt x="179" y="293"/>
                    <a:pt x="180" y="293"/>
                  </a:cubicBezTo>
                  <a:cubicBezTo>
                    <a:pt x="180" y="293"/>
                    <a:pt x="180" y="292"/>
                    <a:pt x="180" y="292"/>
                  </a:cubicBezTo>
                  <a:cubicBezTo>
                    <a:pt x="180" y="291"/>
                    <a:pt x="181" y="291"/>
                    <a:pt x="181" y="290"/>
                  </a:cubicBezTo>
                  <a:cubicBezTo>
                    <a:pt x="180" y="289"/>
                    <a:pt x="181" y="288"/>
                    <a:pt x="181" y="287"/>
                  </a:cubicBezTo>
                  <a:cubicBezTo>
                    <a:pt x="181" y="286"/>
                    <a:pt x="180" y="287"/>
                    <a:pt x="180" y="286"/>
                  </a:cubicBezTo>
                  <a:cubicBezTo>
                    <a:pt x="180" y="286"/>
                    <a:pt x="181" y="286"/>
                    <a:pt x="181" y="287"/>
                  </a:cubicBezTo>
                  <a:cubicBezTo>
                    <a:pt x="182" y="287"/>
                    <a:pt x="181" y="288"/>
                    <a:pt x="182" y="289"/>
                  </a:cubicBezTo>
                  <a:cubicBezTo>
                    <a:pt x="182" y="289"/>
                    <a:pt x="182" y="289"/>
                    <a:pt x="183" y="289"/>
                  </a:cubicBezTo>
                  <a:cubicBezTo>
                    <a:pt x="183" y="289"/>
                    <a:pt x="184" y="288"/>
                    <a:pt x="184" y="288"/>
                  </a:cubicBezTo>
                  <a:cubicBezTo>
                    <a:pt x="185" y="288"/>
                    <a:pt x="185" y="288"/>
                    <a:pt x="186" y="288"/>
                  </a:cubicBezTo>
                  <a:cubicBezTo>
                    <a:pt x="185" y="288"/>
                    <a:pt x="185" y="289"/>
                    <a:pt x="184" y="289"/>
                  </a:cubicBezTo>
                  <a:cubicBezTo>
                    <a:pt x="183" y="290"/>
                    <a:pt x="182" y="291"/>
                    <a:pt x="182" y="293"/>
                  </a:cubicBezTo>
                  <a:cubicBezTo>
                    <a:pt x="182" y="294"/>
                    <a:pt x="182" y="294"/>
                    <a:pt x="184" y="294"/>
                  </a:cubicBezTo>
                  <a:cubicBezTo>
                    <a:pt x="183" y="294"/>
                    <a:pt x="183" y="295"/>
                    <a:pt x="182" y="295"/>
                  </a:cubicBezTo>
                  <a:cubicBezTo>
                    <a:pt x="182" y="295"/>
                    <a:pt x="182" y="296"/>
                    <a:pt x="182" y="297"/>
                  </a:cubicBezTo>
                  <a:cubicBezTo>
                    <a:pt x="182" y="298"/>
                    <a:pt x="183" y="298"/>
                    <a:pt x="183" y="297"/>
                  </a:cubicBezTo>
                  <a:cubicBezTo>
                    <a:pt x="184" y="297"/>
                    <a:pt x="184" y="297"/>
                    <a:pt x="185" y="297"/>
                  </a:cubicBezTo>
                  <a:cubicBezTo>
                    <a:pt x="186" y="297"/>
                    <a:pt x="186" y="297"/>
                    <a:pt x="187" y="296"/>
                  </a:cubicBezTo>
                  <a:cubicBezTo>
                    <a:pt x="187" y="296"/>
                    <a:pt x="188" y="297"/>
                    <a:pt x="188" y="296"/>
                  </a:cubicBezTo>
                  <a:cubicBezTo>
                    <a:pt x="189" y="296"/>
                    <a:pt x="190" y="295"/>
                    <a:pt x="190" y="295"/>
                  </a:cubicBezTo>
                  <a:cubicBezTo>
                    <a:pt x="190" y="294"/>
                    <a:pt x="190" y="293"/>
                    <a:pt x="190" y="292"/>
                  </a:cubicBezTo>
                  <a:cubicBezTo>
                    <a:pt x="191" y="292"/>
                    <a:pt x="191" y="292"/>
                    <a:pt x="191" y="293"/>
                  </a:cubicBezTo>
                  <a:cubicBezTo>
                    <a:pt x="190" y="294"/>
                    <a:pt x="190" y="294"/>
                    <a:pt x="191" y="294"/>
                  </a:cubicBezTo>
                  <a:cubicBezTo>
                    <a:pt x="192" y="294"/>
                    <a:pt x="191" y="294"/>
                    <a:pt x="191" y="293"/>
                  </a:cubicBezTo>
                  <a:cubicBezTo>
                    <a:pt x="191" y="293"/>
                    <a:pt x="192" y="293"/>
                    <a:pt x="192" y="293"/>
                  </a:cubicBezTo>
                  <a:cubicBezTo>
                    <a:pt x="192" y="293"/>
                    <a:pt x="192" y="293"/>
                    <a:pt x="192" y="293"/>
                  </a:cubicBezTo>
                  <a:cubicBezTo>
                    <a:pt x="193" y="293"/>
                    <a:pt x="193" y="294"/>
                    <a:pt x="192" y="294"/>
                  </a:cubicBezTo>
                  <a:cubicBezTo>
                    <a:pt x="192" y="294"/>
                    <a:pt x="192" y="294"/>
                    <a:pt x="192" y="294"/>
                  </a:cubicBezTo>
                  <a:cubicBezTo>
                    <a:pt x="192" y="295"/>
                    <a:pt x="192" y="295"/>
                    <a:pt x="192" y="295"/>
                  </a:cubicBezTo>
                  <a:cubicBezTo>
                    <a:pt x="192" y="296"/>
                    <a:pt x="192" y="296"/>
                    <a:pt x="192" y="296"/>
                  </a:cubicBezTo>
                  <a:cubicBezTo>
                    <a:pt x="193" y="296"/>
                    <a:pt x="193" y="295"/>
                    <a:pt x="194" y="295"/>
                  </a:cubicBezTo>
                  <a:cubicBezTo>
                    <a:pt x="195" y="296"/>
                    <a:pt x="196" y="294"/>
                    <a:pt x="197" y="295"/>
                  </a:cubicBezTo>
                  <a:cubicBezTo>
                    <a:pt x="197" y="295"/>
                    <a:pt x="197" y="295"/>
                    <a:pt x="197" y="295"/>
                  </a:cubicBezTo>
                  <a:cubicBezTo>
                    <a:pt x="198" y="295"/>
                    <a:pt x="200" y="294"/>
                    <a:pt x="199" y="292"/>
                  </a:cubicBezTo>
                  <a:cubicBezTo>
                    <a:pt x="200" y="292"/>
                    <a:pt x="200" y="292"/>
                    <a:pt x="200" y="292"/>
                  </a:cubicBezTo>
                  <a:cubicBezTo>
                    <a:pt x="200" y="292"/>
                    <a:pt x="201" y="292"/>
                    <a:pt x="201" y="292"/>
                  </a:cubicBezTo>
                  <a:cubicBezTo>
                    <a:pt x="201" y="292"/>
                    <a:pt x="202" y="293"/>
                    <a:pt x="202" y="293"/>
                  </a:cubicBezTo>
                  <a:cubicBezTo>
                    <a:pt x="201" y="293"/>
                    <a:pt x="201" y="294"/>
                    <a:pt x="200" y="295"/>
                  </a:cubicBezTo>
                  <a:cubicBezTo>
                    <a:pt x="200" y="295"/>
                    <a:pt x="200" y="295"/>
                    <a:pt x="200" y="295"/>
                  </a:cubicBezTo>
                  <a:cubicBezTo>
                    <a:pt x="200" y="295"/>
                    <a:pt x="199" y="296"/>
                    <a:pt x="199" y="297"/>
                  </a:cubicBezTo>
                  <a:cubicBezTo>
                    <a:pt x="199" y="297"/>
                    <a:pt x="198" y="297"/>
                    <a:pt x="198" y="297"/>
                  </a:cubicBezTo>
                  <a:cubicBezTo>
                    <a:pt x="198" y="298"/>
                    <a:pt x="198" y="299"/>
                    <a:pt x="197" y="299"/>
                  </a:cubicBezTo>
                  <a:cubicBezTo>
                    <a:pt x="197" y="299"/>
                    <a:pt x="196" y="299"/>
                    <a:pt x="196" y="299"/>
                  </a:cubicBezTo>
                  <a:cubicBezTo>
                    <a:pt x="194" y="299"/>
                    <a:pt x="192" y="299"/>
                    <a:pt x="190" y="299"/>
                  </a:cubicBezTo>
                  <a:cubicBezTo>
                    <a:pt x="189" y="299"/>
                    <a:pt x="188" y="300"/>
                    <a:pt x="187" y="301"/>
                  </a:cubicBezTo>
                  <a:cubicBezTo>
                    <a:pt x="187" y="301"/>
                    <a:pt x="186" y="302"/>
                    <a:pt x="186" y="302"/>
                  </a:cubicBezTo>
                  <a:cubicBezTo>
                    <a:pt x="187" y="303"/>
                    <a:pt x="186" y="303"/>
                    <a:pt x="185" y="303"/>
                  </a:cubicBezTo>
                  <a:cubicBezTo>
                    <a:pt x="185" y="303"/>
                    <a:pt x="185" y="303"/>
                    <a:pt x="185" y="303"/>
                  </a:cubicBezTo>
                  <a:cubicBezTo>
                    <a:pt x="183" y="304"/>
                    <a:pt x="182" y="304"/>
                    <a:pt x="180" y="305"/>
                  </a:cubicBezTo>
                  <a:cubicBezTo>
                    <a:pt x="178" y="306"/>
                    <a:pt x="178" y="307"/>
                    <a:pt x="179" y="309"/>
                  </a:cubicBezTo>
                  <a:cubicBezTo>
                    <a:pt x="180" y="310"/>
                    <a:pt x="181" y="311"/>
                    <a:pt x="181" y="311"/>
                  </a:cubicBezTo>
                  <a:cubicBezTo>
                    <a:pt x="183" y="313"/>
                    <a:pt x="186" y="314"/>
                    <a:pt x="188" y="314"/>
                  </a:cubicBezTo>
                  <a:cubicBezTo>
                    <a:pt x="191" y="314"/>
                    <a:pt x="193" y="313"/>
                    <a:pt x="195" y="312"/>
                  </a:cubicBezTo>
                  <a:cubicBezTo>
                    <a:pt x="196" y="312"/>
                    <a:pt x="197" y="312"/>
                    <a:pt x="197" y="311"/>
                  </a:cubicBezTo>
                  <a:cubicBezTo>
                    <a:pt x="199" y="310"/>
                    <a:pt x="201" y="309"/>
                    <a:pt x="202" y="308"/>
                  </a:cubicBezTo>
                  <a:cubicBezTo>
                    <a:pt x="203" y="307"/>
                    <a:pt x="203" y="307"/>
                    <a:pt x="204" y="306"/>
                  </a:cubicBezTo>
                  <a:cubicBezTo>
                    <a:pt x="204" y="306"/>
                    <a:pt x="203" y="305"/>
                    <a:pt x="204" y="305"/>
                  </a:cubicBezTo>
                  <a:cubicBezTo>
                    <a:pt x="204" y="305"/>
                    <a:pt x="204" y="305"/>
                    <a:pt x="204" y="305"/>
                  </a:cubicBezTo>
                  <a:cubicBezTo>
                    <a:pt x="204" y="304"/>
                    <a:pt x="204" y="304"/>
                    <a:pt x="204" y="304"/>
                  </a:cubicBezTo>
                  <a:cubicBezTo>
                    <a:pt x="205" y="305"/>
                    <a:pt x="205" y="303"/>
                    <a:pt x="206" y="303"/>
                  </a:cubicBezTo>
                  <a:cubicBezTo>
                    <a:pt x="207" y="303"/>
                    <a:pt x="208" y="303"/>
                    <a:pt x="209" y="302"/>
                  </a:cubicBezTo>
                  <a:cubicBezTo>
                    <a:pt x="209" y="302"/>
                    <a:pt x="209" y="302"/>
                    <a:pt x="209" y="302"/>
                  </a:cubicBezTo>
                  <a:cubicBezTo>
                    <a:pt x="209" y="302"/>
                    <a:pt x="210" y="302"/>
                    <a:pt x="210" y="302"/>
                  </a:cubicBezTo>
                  <a:cubicBezTo>
                    <a:pt x="211" y="303"/>
                    <a:pt x="212" y="302"/>
                    <a:pt x="212" y="301"/>
                  </a:cubicBezTo>
                  <a:cubicBezTo>
                    <a:pt x="212" y="301"/>
                    <a:pt x="212" y="300"/>
                    <a:pt x="213" y="300"/>
                  </a:cubicBezTo>
                  <a:cubicBezTo>
                    <a:pt x="214" y="300"/>
                    <a:pt x="215" y="299"/>
                    <a:pt x="215" y="298"/>
                  </a:cubicBezTo>
                  <a:cubicBezTo>
                    <a:pt x="215" y="298"/>
                    <a:pt x="216" y="297"/>
                    <a:pt x="217" y="297"/>
                  </a:cubicBezTo>
                  <a:cubicBezTo>
                    <a:pt x="217" y="297"/>
                    <a:pt x="218" y="299"/>
                    <a:pt x="218" y="299"/>
                  </a:cubicBezTo>
                  <a:cubicBezTo>
                    <a:pt x="218" y="301"/>
                    <a:pt x="218" y="301"/>
                    <a:pt x="219" y="301"/>
                  </a:cubicBezTo>
                  <a:cubicBezTo>
                    <a:pt x="220" y="301"/>
                    <a:pt x="220" y="301"/>
                    <a:pt x="220" y="301"/>
                  </a:cubicBezTo>
                  <a:cubicBezTo>
                    <a:pt x="221" y="301"/>
                    <a:pt x="221" y="300"/>
                    <a:pt x="221" y="300"/>
                  </a:cubicBezTo>
                  <a:cubicBezTo>
                    <a:pt x="221" y="299"/>
                    <a:pt x="222" y="299"/>
                    <a:pt x="222" y="299"/>
                  </a:cubicBezTo>
                  <a:cubicBezTo>
                    <a:pt x="223" y="298"/>
                    <a:pt x="223" y="299"/>
                    <a:pt x="223" y="299"/>
                  </a:cubicBezTo>
                  <a:cubicBezTo>
                    <a:pt x="224" y="299"/>
                    <a:pt x="224" y="299"/>
                    <a:pt x="224" y="299"/>
                  </a:cubicBezTo>
                  <a:cubicBezTo>
                    <a:pt x="223" y="300"/>
                    <a:pt x="224" y="300"/>
                    <a:pt x="225" y="300"/>
                  </a:cubicBezTo>
                  <a:cubicBezTo>
                    <a:pt x="227" y="302"/>
                    <a:pt x="229" y="301"/>
                    <a:pt x="230" y="299"/>
                  </a:cubicBezTo>
                  <a:cubicBezTo>
                    <a:pt x="230" y="299"/>
                    <a:pt x="230" y="299"/>
                    <a:pt x="230" y="299"/>
                  </a:cubicBezTo>
                  <a:cubicBezTo>
                    <a:pt x="230" y="299"/>
                    <a:pt x="230" y="299"/>
                    <a:pt x="230" y="299"/>
                  </a:cubicBezTo>
                  <a:cubicBezTo>
                    <a:pt x="232" y="299"/>
                    <a:pt x="233" y="298"/>
                    <a:pt x="234" y="298"/>
                  </a:cubicBezTo>
                  <a:cubicBezTo>
                    <a:pt x="235" y="297"/>
                    <a:pt x="234" y="297"/>
                    <a:pt x="234" y="296"/>
                  </a:cubicBezTo>
                  <a:cubicBezTo>
                    <a:pt x="234" y="296"/>
                    <a:pt x="234" y="296"/>
                    <a:pt x="235" y="296"/>
                  </a:cubicBezTo>
                  <a:cubicBezTo>
                    <a:pt x="236" y="295"/>
                    <a:pt x="235" y="293"/>
                    <a:pt x="236" y="292"/>
                  </a:cubicBezTo>
                  <a:cubicBezTo>
                    <a:pt x="236" y="291"/>
                    <a:pt x="237" y="290"/>
                    <a:pt x="237" y="289"/>
                  </a:cubicBezTo>
                  <a:cubicBezTo>
                    <a:pt x="237" y="289"/>
                    <a:pt x="237" y="288"/>
                    <a:pt x="237" y="288"/>
                  </a:cubicBezTo>
                  <a:cubicBezTo>
                    <a:pt x="238" y="287"/>
                    <a:pt x="237" y="287"/>
                    <a:pt x="237" y="286"/>
                  </a:cubicBezTo>
                  <a:cubicBezTo>
                    <a:pt x="236" y="286"/>
                    <a:pt x="237" y="285"/>
                    <a:pt x="237" y="285"/>
                  </a:cubicBezTo>
                  <a:cubicBezTo>
                    <a:pt x="238" y="284"/>
                    <a:pt x="238" y="283"/>
                    <a:pt x="239" y="282"/>
                  </a:cubicBezTo>
                  <a:cubicBezTo>
                    <a:pt x="239" y="281"/>
                    <a:pt x="239" y="281"/>
                    <a:pt x="239" y="281"/>
                  </a:cubicBezTo>
                  <a:close/>
                  <a:moveTo>
                    <a:pt x="238" y="276"/>
                  </a:moveTo>
                  <a:cubicBezTo>
                    <a:pt x="238" y="276"/>
                    <a:pt x="238" y="276"/>
                    <a:pt x="238" y="276"/>
                  </a:cubicBezTo>
                  <a:cubicBezTo>
                    <a:pt x="238" y="276"/>
                    <a:pt x="238" y="276"/>
                    <a:pt x="238" y="276"/>
                  </a:cubicBezTo>
                  <a:close/>
                  <a:moveTo>
                    <a:pt x="343" y="257"/>
                  </a:moveTo>
                  <a:cubicBezTo>
                    <a:pt x="343" y="257"/>
                    <a:pt x="343" y="257"/>
                    <a:pt x="343" y="257"/>
                  </a:cubicBezTo>
                  <a:cubicBezTo>
                    <a:pt x="343" y="258"/>
                    <a:pt x="344" y="258"/>
                    <a:pt x="343" y="259"/>
                  </a:cubicBezTo>
                  <a:cubicBezTo>
                    <a:pt x="342" y="259"/>
                    <a:pt x="343" y="258"/>
                    <a:pt x="342" y="258"/>
                  </a:cubicBezTo>
                  <a:cubicBezTo>
                    <a:pt x="342" y="258"/>
                    <a:pt x="342" y="258"/>
                    <a:pt x="342" y="258"/>
                  </a:cubicBezTo>
                  <a:cubicBezTo>
                    <a:pt x="342" y="258"/>
                    <a:pt x="342" y="259"/>
                    <a:pt x="342" y="259"/>
                  </a:cubicBezTo>
                  <a:cubicBezTo>
                    <a:pt x="341" y="259"/>
                    <a:pt x="341" y="258"/>
                    <a:pt x="340" y="258"/>
                  </a:cubicBezTo>
                  <a:cubicBezTo>
                    <a:pt x="340" y="256"/>
                    <a:pt x="339" y="254"/>
                    <a:pt x="338" y="252"/>
                  </a:cubicBezTo>
                  <a:cubicBezTo>
                    <a:pt x="338" y="252"/>
                    <a:pt x="338" y="252"/>
                    <a:pt x="338" y="251"/>
                  </a:cubicBezTo>
                  <a:cubicBezTo>
                    <a:pt x="337" y="249"/>
                    <a:pt x="339" y="249"/>
                    <a:pt x="340" y="249"/>
                  </a:cubicBezTo>
                  <a:cubicBezTo>
                    <a:pt x="341" y="248"/>
                    <a:pt x="342" y="248"/>
                    <a:pt x="342" y="249"/>
                  </a:cubicBezTo>
                  <a:cubicBezTo>
                    <a:pt x="343" y="250"/>
                    <a:pt x="344" y="250"/>
                    <a:pt x="344" y="251"/>
                  </a:cubicBezTo>
                  <a:cubicBezTo>
                    <a:pt x="344" y="252"/>
                    <a:pt x="344" y="253"/>
                    <a:pt x="343" y="254"/>
                  </a:cubicBezTo>
                  <a:cubicBezTo>
                    <a:pt x="342" y="254"/>
                    <a:pt x="342" y="256"/>
                    <a:pt x="343" y="257"/>
                  </a:cubicBezTo>
                  <a:close/>
                  <a:moveTo>
                    <a:pt x="186" y="201"/>
                  </a:moveTo>
                  <a:cubicBezTo>
                    <a:pt x="187" y="201"/>
                    <a:pt x="186" y="200"/>
                    <a:pt x="187" y="199"/>
                  </a:cubicBezTo>
                  <a:cubicBezTo>
                    <a:pt x="188" y="198"/>
                    <a:pt x="189" y="198"/>
                    <a:pt x="190" y="197"/>
                  </a:cubicBezTo>
                  <a:cubicBezTo>
                    <a:pt x="191" y="195"/>
                    <a:pt x="192" y="195"/>
                    <a:pt x="194" y="195"/>
                  </a:cubicBezTo>
                  <a:cubicBezTo>
                    <a:pt x="195" y="194"/>
                    <a:pt x="196" y="195"/>
                    <a:pt x="197" y="194"/>
                  </a:cubicBezTo>
                  <a:cubicBezTo>
                    <a:pt x="198" y="193"/>
                    <a:pt x="198" y="192"/>
                    <a:pt x="199" y="192"/>
                  </a:cubicBezTo>
                  <a:cubicBezTo>
                    <a:pt x="200" y="191"/>
                    <a:pt x="200" y="189"/>
                    <a:pt x="202" y="189"/>
                  </a:cubicBezTo>
                  <a:cubicBezTo>
                    <a:pt x="202" y="189"/>
                    <a:pt x="202" y="189"/>
                    <a:pt x="203" y="189"/>
                  </a:cubicBezTo>
                  <a:cubicBezTo>
                    <a:pt x="204" y="187"/>
                    <a:pt x="206" y="187"/>
                    <a:pt x="207" y="189"/>
                  </a:cubicBezTo>
                  <a:cubicBezTo>
                    <a:pt x="207" y="190"/>
                    <a:pt x="208" y="190"/>
                    <a:pt x="209" y="190"/>
                  </a:cubicBezTo>
                  <a:cubicBezTo>
                    <a:pt x="209" y="190"/>
                    <a:pt x="209" y="190"/>
                    <a:pt x="209" y="190"/>
                  </a:cubicBezTo>
                  <a:cubicBezTo>
                    <a:pt x="209" y="191"/>
                    <a:pt x="209" y="192"/>
                    <a:pt x="210" y="192"/>
                  </a:cubicBezTo>
                  <a:cubicBezTo>
                    <a:pt x="210" y="192"/>
                    <a:pt x="210" y="192"/>
                    <a:pt x="210" y="193"/>
                  </a:cubicBezTo>
                  <a:cubicBezTo>
                    <a:pt x="210" y="193"/>
                    <a:pt x="210" y="193"/>
                    <a:pt x="210" y="193"/>
                  </a:cubicBezTo>
                  <a:cubicBezTo>
                    <a:pt x="212" y="193"/>
                    <a:pt x="212" y="194"/>
                    <a:pt x="212" y="194"/>
                  </a:cubicBezTo>
                  <a:cubicBezTo>
                    <a:pt x="213" y="195"/>
                    <a:pt x="212" y="195"/>
                    <a:pt x="213" y="196"/>
                  </a:cubicBezTo>
                  <a:cubicBezTo>
                    <a:pt x="213" y="197"/>
                    <a:pt x="213" y="197"/>
                    <a:pt x="213" y="198"/>
                  </a:cubicBezTo>
                  <a:cubicBezTo>
                    <a:pt x="213" y="198"/>
                    <a:pt x="212" y="198"/>
                    <a:pt x="213" y="199"/>
                  </a:cubicBezTo>
                  <a:cubicBezTo>
                    <a:pt x="213" y="201"/>
                    <a:pt x="212" y="203"/>
                    <a:pt x="209" y="203"/>
                  </a:cubicBezTo>
                  <a:cubicBezTo>
                    <a:pt x="209" y="203"/>
                    <a:pt x="209" y="203"/>
                    <a:pt x="209" y="202"/>
                  </a:cubicBezTo>
                  <a:cubicBezTo>
                    <a:pt x="209" y="202"/>
                    <a:pt x="209" y="202"/>
                    <a:pt x="209" y="202"/>
                  </a:cubicBezTo>
                  <a:cubicBezTo>
                    <a:pt x="208" y="202"/>
                    <a:pt x="207" y="203"/>
                    <a:pt x="206" y="203"/>
                  </a:cubicBezTo>
                  <a:cubicBezTo>
                    <a:pt x="206" y="204"/>
                    <a:pt x="205" y="204"/>
                    <a:pt x="205" y="204"/>
                  </a:cubicBezTo>
                  <a:cubicBezTo>
                    <a:pt x="203" y="203"/>
                    <a:pt x="202" y="202"/>
                    <a:pt x="202" y="201"/>
                  </a:cubicBezTo>
                  <a:cubicBezTo>
                    <a:pt x="201" y="200"/>
                    <a:pt x="201" y="200"/>
                    <a:pt x="200" y="200"/>
                  </a:cubicBezTo>
                  <a:cubicBezTo>
                    <a:pt x="200" y="200"/>
                    <a:pt x="199" y="200"/>
                    <a:pt x="199" y="201"/>
                  </a:cubicBezTo>
                  <a:cubicBezTo>
                    <a:pt x="200" y="202"/>
                    <a:pt x="199" y="202"/>
                    <a:pt x="198" y="203"/>
                  </a:cubicBezTo>
                  <a:cubicBezTo>
                    <a:pt x="199" y="204"/>
                    <a:pt x="198" y="204"/>
                    <a:pt x="198" y="204"/>
                  </a:cubicBezTo>
                  <a:cubicBezTo>
                    <a:pt x="196" y="204"/>
                    <a:pt x="196" y="204"/>
                    <a:pt x="196" y="202"/>
                  </a:cubicBezTo>
                  <a:cubicBezTo>
                    <a:pt x="195" y="202"/>
                    <a:pt x="196" y="201"/>
                    <a:pt x="195" y="201"/>
                  </a:cubicBezTo>
                  <a:cubicBezTo>
                    <a:pt x="194" y="201"/>
                    <a:pt x="193" y="201"/>
                    <a:pt x="192" y="201"/>
                  </a:cubicBezTo>
                  <a:cubicBezTo>
                    <a:pt x="190" y="201"/>
                    <a:pt x="189" y="202"/>
                    <a:pt x="188" y="203"/>
                  </a:cubicBezTo>
                  <a:cubicBezTo>
                    <a:pt x="188" y="204"/>
                    <a:pt x="187" y="204"/>
                    <a:pt x="187" y="204"/>
                  </a:cubicBezTo>
                  <a:cubicBezTo>
                    <a:pt x="186" y="204"/>
                    <a:pt x="186" y="201"/>
                    <a:pt x="186" y="201"/>
                  </a:cubicBezTo>
                  <a:close/>
                  <a:moveTo>
                    <a:pt x="257" y="279"/>
                  </a:moveTo>
                  <a:cubicBezTo>
                    <a:pt x="255" y="279"/>
                    <a:pt x="254" y="280"/>
                    <a:pt x="253" y="279"/>
                  </a:cubicBezTo>
                  <a:cubicBezTo>
                    <a:pt x="253" y="279"/>
                    <a:pt x="252" y="279"/>
                    <a:pt x="252" y="279"/>
                  </a:cubicBezTo>
                  <a:cubicBezTo>
                    <a:pt x="253" y="278"/>
                    <a:pt x="253" y="278"/>
                    <a:pt x="253" y="277"/>
                  </a:cubicBezTo>
                  <a:cubicBezTo>
                    <a:pt x="254" y="277"/>
                    <a:pt x="254" y="276"/>
                    <a:pt x="254" y="276"/>
                  </a:cubicBezTo>
                  <a:cubicBezTo>
                    <a:pt x="255" y="275"/>
                    <a:pt x="255" y="275"/>
                    <a:pt x="256" y="274"/>
                  </a:cubicBezTo>
                  <a:cubicBezTo>
                    <a:pt x="257" y="274"/>
                    <a:pt x="259" y="273"/>
                    <a:pt x="260" y="273"/>
                  </a:cubicBezTo>
                  <a:cubicBezTo>
                    <a:pt x="260" y="272"/>
                    <a:pt x="261" y="272"/>
                    <a:pt x="261" y="273"/>
                  </a:cubicBezTo>
                  <a:cubicBezTo>
                    <a:pt x="262" y="273"/>
                    <a:pt x="262" y="274"/>
                    <a:pt x="261" y="274"/>
                  </a:cubicBezTo>
                  <a:cubicBezTo>
                    <a:pt x="261" y="275"/>
                    <a:pt x="261" y="275"/>
                    <a:pt x="260" y="275"/>
                  </a:cubicBezTo>
                  <a:cubicBezTo>
                    <a:pt x="259" y="275"/>
                    <a:pt x="258" y="276"/>
                    <a:pt x="258" y="278"/>
                  </a:cubicBezTo>
                  <a:cubicBezTo>
                    <a:pt x="258" y="278"/>
                    <a:pt x="257" y="278"/>
                    <a:pt x="257" y="279"/>
                  </a:cubicBezTo>
                  <a:close/>
                  <a:moveTo>
                    <a:pt x="297" y="289"/>
                  </a:moveTo>
                  <a:cubicBezTo>
                    <a:pt x="297" y="289"/>
                    <a:pt x="297" y="289"/>
                    <a:pt x="296" y="289"/>
                  </a:cubicBezTo>
                  <a:cubicBezTo>
                    <a:pt x="296" y="290"/>
                    <a:pt x="296" y="289"/>
                    <a:pt x="296" y="289"/>
                  </a:cubicBezTo>
                  <a:cubicBezTo>
                    <a:pt x="295" y="288"/>
                    <a:pt x="295" y="288"/>
                    <a:pt x="295" y="287"/>
                  </a:cubicBezTo>
                  <a:cubicBezTo>
                    <a:pt x="295" y="286"/>
                    <a:pt x="295" y="284"/>
                    <a:pt x="297" y="284"/>
                  </a:cubicBezTo>
                  <a:cubicBezTo>
                    <a:pt x="298" y="284"/>
                    <a:pt x="299" y="284"/>
                    <a:pt x="299" y="282"/>
                  </a:cubicBezTo>
                  <a:cubicBezTo>
                    <a:pt x="299" y="282"/>
                    <a:pt x="299" y="282"/>
                    <a:pt x="300" y="282"/>
                  </a:cubicBezTo>
                  <a:cubicBezTo>
                    <a:pt x="300" y="282"/>
                    <a:pt x="301" y="283"/>
                    <a:pt x="302" y="283"/>
                  </a:cubicBezTo>
                  <a:cubicBezTo>
                    <a:pt x="302" y="283"/>
                    <a:pt x="302" y="284"/>
                    <a:pt x="302" y="284"/>
                  </a:cubicBezTo>
                  <a:cubicBezTo>
                    <a:pt x="302" y="285"/>
                    <a:pt x="301" y="286"/>
                    <a:pt x="300" y="287"/>
                  </a:cubicBezTo>
                  <a:cubicBezTo>
                    <a:pt x="300" y="287"/>
                    <a:pt x="300" y="287"/>
                    <a:pt x="300" y="287"/>
                  </a:cubicBezTo>
                  <a:cubicBezTo>
                    <a:pt x="300" y="286"/>
                    <a:pt x="299" y="286"/>
                    <a:pt x="299" y="285"/>
                  </a:cubicBezTo>
                  <a:cubicBezTo>
                    <a:pt x="298" y="285"/>
                    <a:pt x="298" y="286"/>
                    <a:pt x="298" y="286"/>
                  </a:cubicBezTo>
                  <a:cubicBezTo>
                    <a:pt x="298" y="287"/>
                    <a:pt x="298" y="287"/>
                    <a:pt x="298" y="287"/>
                  </a:cubicBezTo>
                  <a:cubicBezTo>
                    <a:pt x="297" y="288"/>
                    <a:pt x="297" y="288"/>
                    <a:pt x="297" y="289"/>
                  </a:cubicBezTo>
                  <a:close/>
                  <a:moveTo>
                    <a:pt x="249" y="274"/>
                  </a:moveTo>
                  <a:cubicBezTo>
                    <a:pt x="249" y="274"/>
                    <a:pt x="249" y="274"/>
                    <a:pt x="250" y="274"/>
                  </a:cubicBezTo>
                  <a:cubicBezTo>
                    <a:pt x="252" y="273"/>
                    <a:pt x="255" y="271"/>
                    <a:pt x="258" y="270"/>
                  </a:cubicBezTo>
                  <a:cubicBezTo>
                    <a:pt x="258" y="270"/>
                    <a:pt x="260" y="270"/>
                    <a:pt x="260" y="271"/>
                  </a:cubicBezTo>
                  <a:cubicBezTo>
                    <a:pt x="260" y="272"/>
                    <a:pt x="260" y="272"/>
                    <a:pt x="259" y="272"/>
                  </a:cubicBezTo>
                  <a:cubicBezTo>
                    <a:pt x="257" y="273"/>
                    <a:pt x="255" y="274"/>
                    <a:pt x="253" y="275"/>
                  </a:cubicBezTo>
                  <a:cubicBezTo>
                    <a:pt x="252" y="275"/>
                    <a:pt x="251" y="275"/>
                    <a:pt x="251" y="275"/>
                  </a:cubicBezTo>
                  <a:cubicBezTo>
                    <a:pt x="251" y="275"/>
                    <a:pt x="250" y="275"/>
                    <a:pt x="250" y="275"/>
                  </a:cubicBezTo>
                  <a:cubicBezTo>
                    <a:pt x="249" y="275"/>
                    <a:pt x="249" y="275"/>
                    <a:pt x="249" y="274"/>
                  </a:cubicBezTo>
                  <a:close/>
                  <a:moveTo>
                    <a:pt x="412" y="301"/>
                  </a:moveTo>
                  <a:cubicBezTo>
                    <a:pt x="412" y="301"/>
                    <a:pt x="411" y="300"/>
                    <a:pt x="412" y="299"/>
                  </a:cubicBezTo>
                  <a:cubicBezTo>
                    <a:pt x="412" y="299"/>
                    <a:pt x="411" y="299"/>
                    <a:pt x="411" y="299"/>
                  </a:cubicBezTo>
                  <a:cubicBezTo>
                    <a:pt x="410" y="298"/>
                    <a:pt x="409" y="298"/>
                    <a:pt x="408" y="299"/>
                  </a:cubicBezTo>
                  <a:cubicBezTo>
                    <a:pt x="408" y="300"/>
                    <a:pt x="407" y="300"/>
                    <a:pt x="407" y="300"/>
                  </a:cubicBezTo>
                  <a:cubicBezTo>
                    <a:pt x="406" y="299"/>
                    <a:pt x="406" y="298"/>
                    <a:pt x="406" y="297"/>
                  </a:cubicBezTo>
                  <a:cubicBezTo>
                    <a:pt x="408" y="297"/>
                    <a:pt x="409" y="297"/>
                    <a:pt x="409" y="295"/>
                  </a:cubicBezTo>
                  <a:cubicBezTo>
                    <a:pt x="409" y="295"/>
                    <a:pt x="409" y="295"/>
                    <a:pt x="409" y="295"/>
                  </a:cubicBezTo>
                  <a:cubicBezTo>
                    <a:pt x="410" y="295"/>
                    <a:pt x="410" y="294"/>
                    <a:pt x="410" y="294"/>
                  </a:cubicBezTo>
                  <a:cubicBezTo>
                    <a:pt x="411" y="294"/>
                    <a:pt x="412" y="293"/>
                    <a:pt x="412" y="292"/>
                  </a:cubicBezTo>
                  <a:cubicBezTo>
                    <a:pt x="412" y="292"/>
                    <a:pt x="412" y="291"/>
                    <a:pt x="411" y="291"/>
                  </a:cubicBezTo>
                  <a:cubicBezTo>
                    <a:pt x="411" y="291"/>
                    <a:pt x="411" y="291"/>
                    <a:pt x="411" y="291"/>
                  </a:cubicBezTo>
                  <a:cubicBezTo>
                    <a:pt x="412" y="290"/>
                    <a:pt x="412" y="289"/>
                    <a:pt x="411" y="288"/>
                  </a:cubicBezTo>
                  <a:cubicBezTo>
                    <a:pt x="411" y="288"/>
                    <a:pt x="410" y="288"/>
                    <a:pt x="411" y="287"/>
                  </a:cubicBezTo>
                  <a:cubicBezTo>
                    <a:pt x="411" y="287"/>
                    <a:pt x="410" y="286"/>
                    <a:pt x="410" y="287"/>
                  </a:cubicBezTo>
                  <a:cubicBezTo>
                    <a:pt x="409" y="287"/>
                    <a:pt x="408" y="286"/>
                    <a:pt x="407" y="287"/>
                  </a:cubicBezTo>
                  <a:cubicBezTo>
                    <a:pt x="407" y="287"/>
                    <a:pt x="406" y="287"/>
                    <a:pt x="406" y="286"/>
                  </a:cubicBezTo>
                  <a:cubicBezTo>
                    <a:pt x="407" y="286"/>
                    <a:pt x="408" y="286"/>
                    <a:pt x="408" y="285"/>
                  </a:cubicBezTo>
                  <a:cubicBezTo>
                    <a:pt x="407" y="282"/>
                    <a:pt x="406" y="281"/>
                    <a:pt x="403" y="282"/>
                  </a:cubicBezTo>
                  <a:cubicBezTo>
                    <a:pt x="402" y="282"/>
                    <a:pt x="402" y="282"/>
                    <a:pt x="402" y="282"/>
                  </a:cubicBezTo>
                  <a:cubicBezTo>
                    <a:pt x="402" y="282"/>
                    <a:pt x="402" y="282"/>
                    <a:pt x="401" y="282"/>
                  </a:cubicBezTo>
                  <a:cubicBezTo>
                    <a:pt x="401" y="282"/>
                    <a:pt x="401" y="282"/>
                    <a:pt x="400" y="282"/>
                  </a:cubicBezTo>
                  <a:cubicBezTo>
                    <a:pt x="399" y="281"/>
                    <a:pt x="400" y="281"/>
                    <a:pt x="400" y="280"/>
                  </a:cubicBezTo>
                  <a:cubicBezTo>
                    <a:pt x="401" y="280"/>
                    <a:pt x="401" y="279"/>
                    <a:pt x="401" y="278"/>
                  </a:cubicBezTo>
                  <a:cubicBezTo>
                    <a:pt x="398" y="277"/>
                    <a:pt x="395" y="277"/>
                    <a:pt x="392" y="277"/>
                  </a:cubicBezTo>
                  <a:cubicBezTo>
                    <a:pt x="392" y="277"/>
                    <a:pt x="392" y="277"/>
                    <a:pt x="392" y="277"/>
                  </a:cubicBezTo>
                  <a:cubicBezTo>
                    <a:pt x="390" y="277"/>
                    <a:pt x="388" y="279"/>
                    <a:pt x="386" y="279"/>
                  </a:cubicBezTo>
                  <a:cubicBezTo>
                    <a:pt x="386" y="279"/>
                    <a:pt x="386" y="279"/>
                    <a:pt x="386" y="279"/>
                  </a:cubicBezTo>
                  <a:cubicBezTo>
                    <a:pt x="385" y="278"/>
                    <a:pt x="384" y="278"/>
                    <a:pt x="383" y="277"/>
                  </a:cubicBezTo>
                  <a:cubicBezTo>
                    <a:pt x="383" y="277"/>
                    <a:pt x="382" y="277"/>
                    <a:pt x="382" y="278"/>
                  </a:cubicBezTo>
                  <a:cubicBezTo>
                    <a:pt x="381" y="278"/>
                    <a:pt x="381" y="278"/>
                    <a:pt x="380" y="279"/>
                  </a:cubicBezTo>
                  <a:cubicBezTo>
                    <a:pt x="380" y="279"/>
                    <a:pt x="380" y="279"/>
                    <a:pt x="380" y="279"/>
                  </a:cubicBezTo>
                  <a:cubicBezTo>
                    <a:pt x="380" y="280"/>
                    <a:pt x="379" y="280"/>
                    <a:pt x="379" y="280"/>
                  </a:cubicBezTo>
                  <a:cubicBezTo>
                    <a:pt x="378" y="280"/>
                    <a:pt x="378" y="280"/>
                    <a:pt x="377" y="281"/>
                  </a:cubicBezTo>
                  <a:cubicBezTo>
                    <a:pt x="377" y="281"/>
                    <a:pt x="377" y="281"/>
                    <a:pt x="377" y="282"/>
                  </a:cubicBezTo>
                  <a:cubicBezTo>
                    <a:pt x="377" y="282"/>
                    <a:pt x="376" y="282"/>
                    <a:pt x="375" y="281"/>
                  </a:cubicBezTo>
                  <a:cubicBezTo>
                    <a:pt x="375" y="281"/>
                    <a:pt x="375" y="281"/>
                    <a:pt x="375" y="281"/>
                  </a:cubicBezTo>
                  <a:cubicBezTo>
                    <a:pt x="374" y="282"/>
                    <a:pt x="373" y="282"/>
                    <a:pt x="373" y="283"/>
                  </a:cubicBezTo>
                  <a:cubicBezTo>
                    <a:pt x="373" y="284"/>
                    <a:pt x="372" y="284"/>
                    <a:pt x="371" y="284"/>
                  </a:cubicBezTo>
                  <a:cubicBezTo>
                    <a:pt x="371" y="283"/>
                    <a:pt x="371" y="283"/>
                    <a:pt x="370" y="284"/>
                  </a:cubicBezTo>
                  <a:cubicBezTo>
                    <a:pt x="370" y="284"/>
                    <a:pt x="369" y="284"/>
                    <a:pt x="369" y="285"/>
                  </a:cubicBezTo>
                  <a:cubicBezTo>
                    <a:pt x="368" y="285"/>
                    <a:pt x="368" y="285"/>
                    <a:pt x="368" y="286"/>
                  </a:cubicBezTo>
                  <a:cubicBezTo>
                    <a:pt x="368" y="287"/>
                    <a:pt x="369" y="288"/>
                    <a:pt x="370" y="288"/>
                  </a:cubicBezTo>
                  <a:cubicBezTo>
                    <a:pt x="370" y="288"/>
                    <a:pt x="369" y="288"/>
                    <a:pt x="369" y="288"/>
                  </a:cubicBezTo>
                  <a:cubicBezTo>
                    <a:pt x="369" y="288"/>
                    <a:pt x="368" y="288"/>
                    <a:pt x="368" y="288"/>
                  </a:cubicBezTo>
                  <a:cubicBezTo>
                    <a:pt x="367" y="288"/>
                    <a:pt x="367" y="288"/>
                    <a:pt x="366" y="289"/>
                  </a:cubicBezTo>
                  <a:cubicBezTo>
                    <a:pt x="366" y="289"/>
                    <a:pt x="366" y="289"/>
                    <a:pt x="366" y="289"/>
                  </a:cubicBezTo>
                  <a:cubicBezTo>
                    <a:pt x="365" y="289"/>
                    <a:pt x="365" y="290"/>
                    <a:pt x="364" y="289"/>
                  </a:cubicBezTo>
                  <a:cubicBezTo>
                    <a:pt x="364" y="289"/>
                    <a:pt x="365" y="289"/>
                    <a:pt x="365" y="289"/>
                  </a:cubicBezTo>
                  <a:cubicBezTo>
                    <a:pt x="365" y="288"/>
                    <a:pt x="366" y="288"/>
                    <a:pt x="365" y="288"/>
                  </a:cubicBezTo>
                  <a:cubicBezTo>
                    <a:pt x="365" y="287"/>
                    <a:pt x="365" y="286"/>
                    <a:pt x="364" y="286"/>
                  </a:cubicBezTo>
                  <a:cubicBezTo>
                    <a:pt x="362" y="286"/>
                    <a:pt x="361" y="285"/>
                    <a:pt x="361" y="284"/>
                  </a:cubicBezTo>
                  <a:cubicBezTo>
                    <a:pt x="360" y="283"/>
                    <a:pt x="360" y="283"/>
                    <a:pt x="359" y="283"/>
                  </a:cubicBezTo>
                  <a:cubicBezTo>
                    <a:pt x="358" y="283"/>
                    <a:pt x="358" y="285"/>
                    <a:pt x="358" y="286"/>
                  </a:cubicBezTo>
                  <a:cubicBezTo>
                    <a:pt x="359" y="286"/>
                    <a:pt x="358" y="287"/>
                    <a:pt x="358" y="287"/>
                  </a:cubicBezTo>
                  <a:cubicBezTo>
                    <a:pt x="359" y="286"/>
                    <a:pt x="357" y="286"/>
                    <a:pt x="357" y="285"/>
                  </a:cubicBezTo>
                  <a:cubicBezTo>
                    <a:pt x="357" y="284"/>
                    <a:pt x="356" y="284"/>
                    <a:pt x="355" y="284"/>
                  </a:cubicBezTo>
                  <a:cubicBezTo>
                    <a:pt x="354" y="285"/>
                    <a:pt x="354" y="286"/>
                    <a:pt x="353" y="286"/>
                  </a:cubicBezTo>
                  <a:cubicBezTo>
                    <a:pt x="353" y="286"/>
                    <a:pt x="354" y="285"/>
                    <a:pt x="353" y="285"/>
                  </a:cubicBezTo>
                  <a:cubicBezTo>
                    <a:pt x="352" y="284"/>
                    <a:pt x="351" y="283"/>
                    <a:pt x="351" y="281"/>
                  </a:cubicBezTo>
                  <a:cubicBezTo>
                    <a:pt x="351" y="281"/>
                    <a:pt x="350" y="281"/>
                    <a:pt x="350" y="281"/>
                  </a:cubicBezTo>
                  <a:cubicBezTo>
                    <a:pt x="349" y="281"/>
                    <a:pt x="350" y="281"/>
                    <a:pt x="350" y="282"/>
                  </a:cubicBezTo>
                  <a:cubicBezTo>
                    <a:pt x="350" y="282"/>
                    <a:pt x="349" y="282"/>
                    <a:pt x="349" y="282"/>
                  </a:cubicBezTo>
                  <a:cubicBezTo>
                    <a:pt x="349" y="283"/>
                    <a:pt x="349" y="283"/>
                    <a:pt x="349" y="283"/>
                  </a:cubicBezTo>
                  <a:cubicBezTo>
                    <a:pt x="349" y="284"/>
                    <a:pt x="350" y="286"/>
                    <a:pt x="350" y="287"/>
                  </a:cubicBezTo>
                  <a:cubicBezTo>
                    <a:pt x="350" y="287"/>
                    <a:pt x="350" y="287"/>
                    <a:pt x="350" y="288"/>
                  </a:cubicBezTo>
                  <a:cubicBezTo>
                    <a:pt x="349" y="288"/>
                    <a:pt x="349" y="288"/>
                    <a:pt x="349" y="288"/>
                  </a:cubicBezTo>
                  <a:cubicBezTo>
                    <a:pt x="348" y="287"/>
                    <a:pt x="347" y="286"/>
                    <a:pt x="347" y="285"/>
                  </a:cubicBezTo>
                  <a:cubicBezTo>
                    <a:pt x="347" y="283"/>
                    <a:pt x="346" y="283"/>
                    <a:pt x="345" y="284"/>
                  </a:cubicBezTo>
                  <a:cubicBezTo>
                    <a:pt x="345" y="284"/>
                    <a:pt x="345" y="284"/>
                    <a:pt x="345" y="284"/>
                  </a:cubicBezTo>
                  <a:cubicBezTo>
                    <a:pt x="344" y="283"/>
                    <a:pt x="344" y="284"/>
                    <a:pt x="343" y="284"/>
                  </a:cubicBezTo>
                  <a:cubicBezTo>
                    <a:pt x="343" y="283"/>
                    <a:pt x="344" y="283"/>
                    <a:pt x="344" y="283"/>
                  </a:cubicBezTo>
                  <a:cubicBezTo>
                    <a:pt x="344" y="283"/>
                    <a:pt x="344" y="283"/>
                    <a:pt x="345" y="283"/>
                  </a:cubicBezTo>
                  <a:cubicBezTo>
                    <a:pt x="345" y="283"/>
                    <a:pt x="347" y="283"/>
                    <a:pt x="347" y="282"/>
                  </a:cubicBezTo>
                  <a:cubicBezTo>
                    <a:pt x="347" y="281"/>
                    <a:pt x="347" y="280"/>
                    <a:pt x="347" y="279"/>
                  </a:cubicBezTo>
                  <a:cubicBezTo>
                    <a:pt x="347" y="279"/>
                    <a:pt x="347" y="279"/>
                    <a:pt x="347" y="279"/>
                  </a:cubicBezTo>
                  <a:cubicBezTo>
                    <a:pt x="347" y="279"/>
                    <a:pt x="347" y="279"/>
                    <a:pt x="347" y="279"/>
                  </a:cubicBezTo>
                  <a:cubicBezTo>
                    <a:pt x="347" y="278"/>
                    <a:pt x="346" y="278"/>
                    <a:pt x="345" y="277"/>
                  </a:cubicBezTo>
                  <a:cubicBezTo>
                    <a:pt x="345" y="277"/>
                    <a:pt x="345" y="277"/>
                    <a:pt x="345" y="277"/>
                  </a:cubicBezTo>
                  <a:cubicBezTo>
                    <a:pt x="345" y="277"/>
                    <a:pt x="345" y="277"/>
                    <a:pt x="345" y="277"/>
                  </a:cubicBezTo>
                  <a:cubicBezTo>
                    <a:pt x="345" y="276"/>
                    <a:pt x="345" y="276"/>
                    <a:pt x="345" y="276"/>
                  </a:cubicBezTo>
                  <a:cubicBezTo>
                    <a:pt x="344" y="276"/>
                    <a:pt x="344" y="277"/>
                    <a:pt x="344" y="277"/>
                  </a:cubicBezTo>
                  <a:cubicBezTo>
                    <a:pt x="343" y="277"/>
                    <a:pt x="344" y="278"/>
                    <a:pt x="343" y="278"/>
                  </a:cubicBezTo>
                  <a:cubicBezTo>
                    <a:pt x="343" y="277"/>
                    <a:pt x="344" y="276"/>
                    <a:pt x="343" y="275"/>
                  </a:cubicBezTo>
                  <a:cubicBezTo>
                    <a:pt x="343" y="274"/>
                    <a:pt x="342" y="273"/>
                    <a:pt x="342" y="272"/>
                  </a:cubicBezTo>
                  <a:cubicBezTo>
                    <a:pt x="342" y="272"/>
                    <a:pt x="341" y="272"/>
                    <a:pt x="341" y="272"/>
                  </a:cubicBezTo>
                  <a:cubicBezTo>
                    <a:pt x="341" y="272"/>
                    <a:pt x="341" y="272"/>
                    <a:pt x="341" y="273"/>
                  </a:cubicBezTo>
                  <a:cubicBezTo>
                    <a:pt x="340" y="273"/>
                    <a:pt x="341" y="274"/>
                    <a:pt x="340" y="274"/>
                  </a:cubicBezTo>
                  <a:cubicBezTo>
                    <a:pt x="340" y="272"/>
                    <a:pt x="340" y="272"/>
                    <a:pt x="338" y="274"/>
                  </a:cubicBezTo>
                  <a:cubicBezTo>
                    <a:pt x="338" y="274"/>
                    <a:pt x="338" y="274"/>
                    <a:pt x="338" y="274"/>
                  </a:cubicBezTo>
                  <a:cubicBezTo>
                    <a:pt x="338" y="273"/>
                    <a:pt x="339" y="273"/>
                    <a:pt x="338" y="273"/>
                  </a:cubicBezTo>
                  <a:cubicBezTo>
                    <a:pt x="338" y="272"/>
                    <a:pt x="337" y="273"/>
                    <a:pt x="337" y="273"/>
                  </a:cubicBezTo>
                  <a:cubicBezTo>
                    <a:pt x="337" y="274"/>
                    <a:pt x="337" y="274"/>
                    <a:pt x="337" y="273"/>
                  </a:cubicBezTo>
                  <a:cubicBezTo>
                    <a:pt x="337" y="273"/>
                    <a:pt x="336" y="273"/>
                    <a:pt x="336" y="273"/>
                  </a:cubicBezTo>
                  <a:cubicBezTo>
                    <a:pt x="336" y="273"/>
                    <a:pt x="337" y="273"/>
                    <a:pt x="336" y="273"/>
                  </a:cubicBezTo>
                  <a:cubicBezTo>
                    <a:pt x="336" y="273"/>
                    <a:pt x="336" y="273"/>
                    <a:pt x="336" y="273"/>
                  </a:cubicBezTo>
                  <a:cubicBezTo>
                    <a:pt x="336" y="274"/>
                    <a:pt x="336" y="274"/>
                    <a:pt x="335" y="274"/>
                  </a:cubicBezTo>
                  <a:cubicBezTo>
                    <a:pt x="334" y="275"/>
                    <a:pt x="334" y="275"/>
                    <a:pt x="334" y="276"/>
                  </a:cubicBezTo>
                  <a:cubicBezTo>
                    <a:pt x="334" y="277"/>
                    <a:pt x="334" y="277"/>
                    <a:pt x="333" y="277"/>
                  </a:cubicBezTo>
                  <a:cubicBezTo>
                    <a:pt x="333" y="276"/>
                    <a:pt x="334" y="276"/>
                    <a:pt x="334" y="275"/>
                  </a:cubicBezTo>
                  <a:cubicBezTo>
                    <a:pt x="334" y="275"/>
                    <a:pt x="334" y="275"/>
                    <a:pt x="334" y="274"/>
                  </a:cubicBezTo>
                  <a:cubicBezTo>
                    <a:pt x="335" y="274"/>
                    <a:pt x="335" y="273"/>
                    <a:pt x="334" y="273"/>
                  </a:cubicBezTo>
                  <a:cubicBezTo>
                    <a:pt x="335" y="272"/>
                    <a:pt x="337" y="272"/>
                    <a:pt x="338" y="271"/>
                  </a:cubicBezTo>
                  <a:cubicBezTo>
                    <a:pt x="338" y="271"/>
                    <a:pt x="339" y="271"/>
                    <a:pt x="340" y="271"/>
                  </a:cubicBezTo>
                  <a:cubicBezTo>
                    <a:pt x="340" y="271"/>
                    <a:pt x="340" y="271"/>
                    <a:pt x="340" y="271"/>
                  </a:cubicBezTo>
                  <a:cubicBezTo>
                    <a:pt x="340" y="271"/>
                    <a:pt x="340" y="271"/>
                    <a:pt x="340" y="271"/>
                  </a:cubicBezTo>
                  <a:cubicBezTo>
                    <a:pt x="339" y="271"/>
                    <a:pt x="338" y="269"/>
                    <a:pt x="337" y="270"/>
                  </a:cubicBezTo>
                  <a:cubicBezTo>
                    <a:pt x="337" y="271"/>
                    <a:pt x="336" y="271"/>
                    <a:pt x="336" y="270"/>
                  </a:cubicBezTo>
                  <a:cubicBezTo>
                    <a:pt x="336" y="270"/>
                    <a:pt x="337" y="270"/>
                    <a:pt x="337" y="269"/>
                  </a:cubicBezTo>
                  <a:cubicBezTo>
                    <a:pt x="335" y="268"/>
                    <a:pt x="334" y="267"/>
                    <a:pt x="332" y="268"/>
                  </a:cubicBezTo>
                  <a:cubicBezTo>
                    <a:pt x="333" y="267"/>
                    <a:pt x="333" y="267"/>
                    <a:pt x="332" y="266"/>
                  </a:cubicBezTo>
                  <a:cubicBezTo>
                    <a:pt x="332" y="266"/>
                    <a:pt x="331" y="266"/>
                    <a:pt x="331" y="265"/>
                  </a:cubicBezTo>
                  <a:cubicBezTo>
                    <a:pt x="332" y="265"/>
                    <a:pt x="332" y="265"/>
                    <a:pt x="333" y="266"/>
                  </a:cubicBezTo>
                  <a:cubicBezTo>
                    <a:pt x="334" y="267"/>
                    <a:pt x="336" y="267"/>
                    <a:pt x="337" y="268"/>
                  </a:cubicBezTo>
                  <a:cubicBezTo>
                    <a:pt x="339" y="268"/>
                    <a:pt x="340" y="268"/>
                    <a:pt x="342" y="268"/>
                  </a:cubicBezTo>
                  <a:cubicBezTo>
                    <a:pt x="343" y="268"/>
                    <a:pt x="344" y="268"/>
                    <a:pt x="346" y="267"/>
                  </a:cubicBezTo>
                  <a:cubicBezTo>
                    <a:pt x="347" y="267"/>
                    <a:pt x="347" y="266"/>
                    <a:pt x="347" y="265"/>
                  </a:cubicBezTo>
                  <a:cubicBezTo>
                    <a:pt x="346" y="264"/>
                    <a:pt x="346" y="264"/>
                    <a:pt x="344" y="263"/>
                  </a:cubicBezTo>
                  <a:cubicBezTo>
                    <a:pt x="344" y="263"/>
                    <a:pt x="343" y="263"/>
                    <a:pt x="343" y="263"/>
                  </a:cubicBezTo>
                  <a:cubicBezTo>
                    <a:pt x="341" y="262"/>
                    <a:pt x="340" y="261"/>
                    <a:pt x="338" y="261"/>
                  </a:cubicBezTo>
                  <a:cubicBezTo>
                    <a:pt x="338" y="261"/>
                    <a:pt x="338" y="261"/>
                    <a:pt x="338" y="261"/>
                  </a:cubicBezTo>
                  <a:cubicBezTo>
                    <a:pt x="337" y="260"/>
                    <a:pt x="335" y="260"/>
                    <a:pt x="334" y="260"/>
                  </a:cubicBezTo>
                  <a:cubicBezTo>
                    <a:pt x="334" y="260"/>
                    <a:pt x="334" y="260"/>
                    <a:pt x="334" y="260"/>
                  </a:cubicBezTo>
                  <a:cubicBezTo>
                    <a:pt x="333" y="259"/>
                    <a:pt x="332" y="259"/>
                    <a:pt x="331" y="258"/>
                  </a:cubicBezTo>
                  <a:cubicBezTo>
                    <a:pt x="331" y="258"/>
                    <a:pt x="332" y="258"/>
                    <a:pt x="332" y="258"/>
                  </a:cubicBezTo>
                  <a:cubicBezTo>
                    <a:pt x="333" y="258"/>
                    <a:pt x="334" y="259"/>
                    <a:pt x="335" y="258"/>
                  </a:cubicBezTo>
                  <a:cubicBezTo>
                    <a:pt x="335" y="258"/>
                    <a:pt x="335" y="259"/>
                    <a:pt x="336" y="259"/>
                  </a:cubicBezTo>
                  <a:cubicBezTo>
                    <a:pt x="336" y="260"/>
                    <a:pt x="337" y="259"/>
                    <a:pt x="338" y="260"/>
                  </a:cubicBezTo>
                  <a:cubicBezTo>
                    <a:pt x="338" y="260"/>
                    <a:pt x="338" y="259"/>
                    <a:pt x="338" y="259"/>
                  </a:cubicBezTo>
                  <a:cubicBezTo>
                    <a:pt x="338" y="258"/>
                    <a:pt x="338" y="258"/>
                    <a:pt x="338" y="257"/>
                  </a:cubicBezTo>
                  <a:cubicBezTo>
                    <a:pt x="338" y="256"/>
                    <a:pt x="337" y="256"/>
                    <a:pt x="336" y="256"/>
                  </a:cubicBezTo>
                  <a:cubicBezTo>
                    <a:pt x="336" y="255"/>
                    <a:pt x="335" y="254"/>
                    <a:pt x="334" y="254"/>
                  </a:cubicBezTo>
                  <a:cubicBezTo>
                    <a:pt x="332" y="252"/>
                    <a:pt x="329" y="253"/>
                    <a:pt x="327" y="255"/>
                  </a:cubicBezTo>
                  <a:cubicBezTo>
                    <a:pt x="327" y="255"/>
                    <a:pt x="326" y="256"/>
                    <a:pt x="325" y="255"/>
                  </a:cubicBezTo>
                  <a:cubicBezTo>
                    <a:pt x="325" y="255"/>
                    <a:pt x="325" y="255"/>
                    <a:pt x="325" y="255"/>
                  </a:cubicBezTo>
                  <a:cubicBezTo>
                    <a:pt x="324" y="256"/>
                    <a:pt x="323" y="255"/>
                    <a:pt x="323" y="255"/>
                  </a:cubicBezTo>
                  <a:cubicBezTo>
                    <a:pt x="322" y="255"/>
                    <a:pt x="321" y="255"/>
                    <a:pt x="320" y="256"/>
                  </a:cubicBezTo>
                  <a:cubicBezTo>
                    <a:pt x="320" y="257"/>
                    <a:pt x="320" y="258"/>
                    <a:pt x="319" y="259"/>
                  </a:cubicBezTo>
                  <a:cubicBezTo>
                    <a:pt x="318" y="262"/>
                    <a:pt x="318" y="262"/>
                    <a:pt x="318" y="262"/>
                  </a:cubicBezTo>
                  <a:cubicBezTo>
                    <a:pt x="317" y="261"/>
                    <a:pt x="317" y="260"/>
                    <a:pt x="318" y="259"/>
                  </a:cubicBezTo>
                  <a:cubicBezTo>
                    <a:pt x="319" y="258"/>
                    <a:pt x="319" y="257"/>
                    <a:pt x="320" y="256"/>
                  </a:cubicBezTo>
                  <a:cubicBezTo>
                    <a:pt x="320" y="255"/>
                    <a:pt x="321" y="254"/>
                    <a:pt x="320" y="253"/>
                  </a:cubicBezTo>
                  <a:cubicBezTo>
                    <a:pt x="320" y="251"/>
                    <a:pt x="319" y="250"/>
                    <a:pt x="318" y="248"/>
                  </a:cubicBezTo>
                  <a:cubicBezTo>
                    <a:pt x="318" y="247"/>
                    <a:pt x="317" y="246"/>
                    <a:pt x="316" y="246"/>
                  </a:cubicBezTo>
                  <a:cubicBezTo>
                    <a:pt x="315" y="245"/>
                    <a:pt x="315" y="246"/>
                    <a:pt x="314" y="247"/>
                  </a:cubicBezTo>
                  <a:cubicBezTo>
                    <a:pt x="314" y="247"/>
                    <a:pt x="313" y="248"/>
                    <a:pt x="313" y="247"/>
                  </a:cubicBezTo>
                  <a:cubicBezTo>
                    <a:pt x="313" y="246"/>
                    <a:pt x="311" y="246"/>
                    <a:pt x="311" y="245"/>
                  </a:cubicBezTo>
                  <a:cubicBezTo>
                    <a:pt x="311" y="244"/>
                    <a:pt x="311" y="244"/>
                    <a:pt x="310" y="244"/>
                  </a:cubicBezTo>
                  <a:cubicBezTo>
                    <a:pt x="310" y="245"/>
                    <a:pt x="309" y="244"/>
                    <a:pt x="308" y="244"/>
                  </a:cubicBezTo>
                  <a:cubicBezTo>
                    <a:pt x="307" y="244"/>
                    <a:pt x="306" y="243"/>
                    <a:pt x="305" y="242"/>
                  </a:cubicBezTo>
                  <a:cubicBezTo>
                    <a:pt x="305" y="242"/>
                    <a:pt x="305" y="242"/>
                    <a:pt x="305" y="242"/>
                  </a:cubicBezTo>
                  <a:cubicBezTo>
                    <a:pt x="303" y="241"/>
                    <a:pt x="301" y="242"/>
                    <a:pt x="299" y="243"/>
                  </a:cubicBezTo>
                  <a:cubicBezTo>
                    <a:pt x="299" y="243"/>
                    <a:pt x="300" y="243"/>
                    <a:pt x="299" y="244"/>
                  </a:cubicBezTo>
                  <a:cubicBezTo>
                    <a:pt x="299" y="244"/>
                    <a:pt x="299" y="245"/>
                    <a:pt x="298" y="244"/>
                  </a:cubicBezTo>
                  <a:cubicBezTo>
                    <a:pt x="297" y="244"/>
                    <a:pt x="297" y="244"/>
                    <a:pt x="296" y="245"/>
                  </a:cubicBezTo>
                  <a:cubicBezTo>
                    <a:pt x="296" y="245"/>
                    <a:pt x="297" y="245"/>
                    <a:pt x="297" y="245"/>
                  </a:cubicBezTo>
                  <a:cubicBezTo>
                    <a:pt x="297" y="245"/>
                    <a:pt x="296" y="246"/>
                    <a:pt x="296" y="246"/>
                  </a:cubicBezTo>
                  <a:cubicBezTo>
                    <a:pt x="295" y="247"/>
                    <a:pt x="296" y="247"/>
                    <a:pt x="296" y="248"/>
                  </a:cubicBezTo>
                  <a:cubicBezTo>
                    <a:pt x="296" y="248"/>
                    <a:pt x="296" y="248"/>
                    <a:pt x="296" y="248"/>
                  </a:cubicBezTo>
                  <a:cubicBezTo>
                    <a:pt x="297" y="247"/>
                    <a:pt x="297" y="248"/>
                    <a:pt x="297" y="248"/>
                  </a:cubicBezTo>
                  <a:cubicBezTo>
                    <a:pt x="298" y="249"/>
                    <a:pt x="298" y="249"/>
                    <a:pt x="299" y="249"/>
                  </a:cubicBezTo>
                  <a:cubicBezTo>
                    <a:pt x="299" y="249"/>
                    <a:pt x="299" y="249"/>
                    <a:pt x="299" y="250"/>
                  </a:cubicBezTo>
                  <a:cubicBezTo>
                    <a:pt x="299" y="250"/>
                    <a:pt x="298" y="249"/>
                    <a:pt x="298" y="250"/>
                  </a:cubicBezTo>
                  <a:cubicBezTo>
                    <a:pt x="297" y="250"/>
                    <a:pt x="298" y="250"/>
                    <a:pt x="298" y="251"/>
                  </a:cubicBezTo>
                  <a:cubicBezTo>
                    <a:pt x="298" y="251"/>
                    <a:pt x="297" y="251"/>
                    <a:pt x="297" y="250"/>
                  </a:cubicBezTo>
                  <a:cubicBezTo>
                    <a:pt x="297" y="250"/>
                    <a:pt x="296" y="250"/>
                    <a:pt x="296" y="250"/>
                  </a:cubicBezTo>
                  <a:cubicBezTo>
                    <a:pt x="296" y="250"/>
                    <a:pt x="296" y="249"/>
                    <a:pt x="295" y="249"/>
                  </a:cubicBezTo>
                  <a:cubicBezTo>
                    <a:pt x="295" y="250"/>
                    <a:pt x="295" y="250"/>
                    <a:pt x="295" y="250"/>
                  </a:cubicBezTo>
                  <a:cubicBezTo>
                    <a:pt x="296" y="251"/>
                    <a:pt x="296" y="251"/>
                    <a:pt x="296" y="251"/>
                  </a:cubicBezTo>
                  <a:cubicBezTo>
                    <a:pt x="295" y="251"/>
                    <a:pt x="295" y="252"/>
                    <a:pt x="295" y="252"/>
                  </a:cubicBezTo>
                  <a:cubicBezTo>
                    <a:pt x="296" y="253"/>
                    <a:pt x="296" y="253"/>
                    <a:pt x="297" y="252"/>
                  </a:cubicBezTo>
                  <a:cubicBezTo>
                    <a:pt x="298" y="253"/>
                    <a:pt x="298" y="254"/>
                    <a:pt x="299" y="254"/>
                  </a:cubicBezTo>
                  <a:cubicBezTo>
                    <a:pt x="299" y="255"/>
                    <a:pt x="300" y="255"/>
                    <a:pt x="300" y="255"/>
                  </a:cubicBezTo>
                  <a:cubicBezTo>
                    <a:pt x="300" y="256"/>
                    <a:pt x="301" y="256"/>
                    <a:pt x="301" y="257"/>
                  </a:cubicBezTo>
                  <a:cubicBezTo>
                    <a:pt x="301" y="257"/>
                    <a:pt x="302" y="256"/>
                    <a:pt x="303" y="257"/>
                  </a:cubicBezTo>
                  <a:cubicBezTo>
                    <a:pt x="303" y="257"/>
                    <a:pt x="303" y="257"/>
                    <a:pt x="303" y="256"/>
                  </a:cubicBezTo>
                  <a:cubicBezTo>
                    <a:pt x="303" y="256"/>
                    <a:pt x="303" y="256"/>
                    <a:pt x="303" y="256"/>
                  </a:cubicBezTo>
                  <a:cubicBezTo>
                    <a:pt x="303" y="255"/>
                    <a:pt x="304" y="255"/>
                    <a:pt x="304" y="255"/>
                  </a:cubicBezTo>
                  <a:cubicBezTo>
                    <a:pt x="304" y="256"/>
                    <a:pt x="304" y="256"/>
                    <a:pt x="304" y="257"/>
                  </a:cubicBezTo>
                  <a:cubicBezTo>
                    <a:pt x="303" y="257"/>
                    <a:pt x="303" y="258"/>
                    <a:pt x="301" y="258"/>
                  </a:cubicBezTo>
                  <a:cubicBezTo>
                    <a:pt x="301" y="257"/>
                    <a:pt x="300" y="258"/>
                    <a:pt x="301" y="258"/>
                  </a:cubicBezTo>
                  <a:cubicBezTo>
                    <a:pt x="301" y="259"/>
                    <a:pt x="301" y="259"/>
                    <a:pt x="301" y="260"/>
                  </a:cubicBezTo>
                  <a:cubicBezTo>
                    <a:pt x="302" y="261"/>
                    <a:pt x="302" y="261"/>
                    <a:pt x="303" y="261"/>
                  </a:cubicBezTo>
                  <a:cubicBezTo>
                    <a:pt x="304" y="262"/>
                    <a:pt x="305" y="262"/>
                    <a:pt x="305" y="261"/>
                  </a:cubicBezTo>
                  <a:cubicBezTo>
                    <a:pt x="306" y="262"/>
                    <a:pt x="305" y="262"/>
                    <a:pt x="305" y="262"/>
                  </a:cubicBezTo>
                  <a:cubicBezTo>
                    <a:pt x="306" y="263"/>
                    <a:pt x="306" y="262"/>
                    <a:pt x="306" y="262"/>
                  </a:cubicBezTo>
                  <a:cubicBezTo>
                    <a:pt x="306" y="262"/>
                    <a:pt x="306" y="262"/>
                    <a:pt x="306" y="262"/>
                  </a:cubicBezTo>
                  <a:cubicBezTo>
                    <a:pt x="307" y="263"/>
                    <a:pt x="307" y="262"/>
                    <a:pt x="308" y="263"/>
                  </a:cubicBezTo>
                  <a:cubicBezTo>
                    <a:pt x="309" y="263"/>
                    <a:pt x="309" y="263"/>
                    <a:pt x="309" y="264"/>
                  </a:cubicBezTo>
                  <a:cubicBezTo>
                    <a:pt x="308" y="263"/>
                    <a:pt x="307" y="263"/>
                    <a:pt x="307" y="264"/>
                  </a:cubicBezTo>
                  <a:cubicBezTo>
                    <a:pt x="307" y="264"/>
                    <a:pt x="306" y="265"/>
                    <a:pt x="306" y="264"/>
                  </a:cubicBezTo>
                  <a:cubicBezTo>
                    <a:pt x="306" y="264"/>
                    <a:pt x="306" y="266"/>
                    <a:pt x="306" y="266"/>
                  </a:cubicBezTo>
                  <a:cubicBezTo>
                    <a:pt x="307" y="266"/>
                    <a:pt x="308" y="267"/>
                    <a:pt x="308" y="266"/>
                  </a:cubicBezTo>
                  <a:cubicBezTo>
                    <a:pt x="309" y="265"/>
                    <a:pt x="310" y="265"/>
                    <a:pt x="310" y="264"/>
                  </a:cubicBezTo>
                  <a:cubicBezTo>
                    <a:pt x="310" y="265"/>
                    <a:pt x="311" y="265"/>
                    <a:pt x="311" y="265"/>
                  </a:cubicBezTo>
                  <a:cubicBezTo>
                    <a:pt x="312" y="265"/>
                    <a:pt x="313" y="265"/>
                    <a:pt x="314" y="265"/>
                  </a:cubicBezTo>
                  <a:cubicBezTo>
                    <a:pt x="314" y="265"/>
                    <a:pt x="315" y="265"/>
                    <a:pt x="316" y="265"/>
                  </a:cubicBezTo>
                  <a:cubicBezTo>
                    <a:pt x="317" y="265"/>
                    <a:pt x="316" y="264"/>
                    <a:pt x="317" y="263"/>
                  </a:cubicBezTo>
                  <a:cubicBezTo>
                    <a:pt x="317" y="264"/>
                    <a:pt x="317" y="265"/>
                    <a:pt x="318" y="264"/>
                  </a:cubicBezTo>
                  <a:cubicBezTo>
                    <a:pt x="318" y="263"/>
                    <a:pt x="319" y="263"/>
                    <a:pt x="319" y="263"/>
                  </a:cubicBezTo>
                  <a:cubicBezTo>
                    <a:pt x="319" y="262"/>
                    <a:pt x="320" y="262"/>
                    <a:pt x="321" y="262"/>
                  </a:cubicBezTo>
                  <a:cubicBezTo>
                    <a:pt x="321" y="262"/>
                    <a:pt x="321" y="263"/>
                    <a:pt x="321" y="263"/>
                  </a:cubicBezTo>
                  <a:cubicBezTo>
                    <a:pt x="321" y="265"/>
                    <a:pt x="323" y="267"/>
                    <a:pt x="324" y="269"/>
                  </a:cubicBezTo>
                  <a:cubicBezTo>
                    <a:pt x="324" y="269"/>
                    <a:pt x="324" y="270"/>
                    <a:pt x="324" y="270"/>
                  </a:cubicBezTo>
                  <a:cubicBezTo>
                    <a:pt x="324" y="271"/>
                    <a:pt x="324" y="272"/>
                    <a:pt x="324" y="272"/>
                  </a:cubicBezTo>
                  <a:cubicBezTo>
                    <a:pt x="325" y="274"/>
                    <a:pt x="326" y="275"/>
                    <a:pt x="327" y="275"/>
                  </a:cubicBezTo>
                  <a:cubicBezTo>
                    <a:pt x="327" y="276"/>
                    <a:pt x="328" y="277"/>
                    <a:pt x="327" y="278"/>
                  </a:cubicBezTo>
                  <a:cubicBezTo>
                    <a:pt x="327" y="279"/>
                    <a:pt x="327" y="280"/>
                    <a:pt x="327" y="280"/>
                  </a:cubicBezTo>
                  <a:cubicBezTo>
                    <a:pt x="328" y="281"/>
                    <a:pt x="328" y="283"/>
                    <a:pt x="327" y="284"/>
                  </a:cubicBezTo>
                  <a:cubicBezTo>
                    <a:pt x="326" y="285"/>
                    <a:pt x="326" y="287"/>
                    <a:pt x="325" y="288"/>
                  </a:cubicBezTo>
                  <a:cubicBezTo>
                    <a:pt x="325" y="289"/>
                    <a:pt x="326" y="289"/>
                    <a:pt x="325" y="290"/>
                  </a:cubicBezTo>
                  <a:cubicBezTo>
                    <a:pt x="325" y="291"/>
                    <a:pt x="324" y="293"/>
                    <a:pt x="326" y="295"/>
                  </a:cubicBezTo>
                  <a:cubicBezTo>
                    <a:pt x="326" y="295"/>
                    <a:pt x="326" y="295"/>
                    <a:pt x="327" y="295"/>
                  </a:cubicBezTo>
                  <a:cubicBezTo>
                    <a:pt x="328" y="295"/>
                    <a:pt x="328" y="296"/>
                    <a:pt x="328" y="296"/>
                  </a:cubicBezTo>
                  <a:cubicBezTo>
                    <a:pt x="328" y="297"/>
                    <a:pt x="328" y="297"/>
                    <a:pt x="327" y="297"/>
                  </a:cubicBezTo>
                  <a:cubicBezTo>
                    <a:pt x="326" y="297"/>
                    <a:pt x="326" y="297"/>
                    <a:pt x="327" y="298"/>
                  </a:cubicBezTo>
                  <a:cubicBezTo>
                    <a:pt x="327" y="298"/>
                    <a:pt x="327" y="299"/>
                    <a:pt x="327" y="299"/>
                  </a:cubicBezTo>
                  <a:cubicBezTo>
                    <a:pt x="328" y="300"/>
                    <a:pt x="328" y="301"/>
                    <a:pt x="328" y="302"/>
                  </a:cubicBezTo>
                  <a:cubicBezTo>
                    <a:pt x="327" y="304"/>
                    <a:pt x="328" y="305"/>
                    <a:pt x="330" y="306"/>
                  </a:cubicBezTo>
                  <a:cubicBezTo>
                    <a:pt x="331" y="306"/>
                    <a:pt x="331" y="306"/>
                    <a:pt x="330" y="307"/>
                  </a:cubicBezTo>
                  <a:cubicBezTo>
                    <a:pt x="330" y="307"/>
                    <a:pt x="330" y="307"/>
                    <a:pt x="331" y="308"/>
                  </a:cubicBezTo>
                  <a:cubicBezTo>
                    <a:pt x="332" y="308"/>
                    <a:pt x="333" y="308"/>
                    <a:pt x="333" y="306"/>
                  </a:cubicBezTo>
                  <a:cubicBezTo>
                    <a:pt x="333" y="307"/>
                    <a:pt x="333" y="307"/>
                    <a:pt x="333" y="307"/>
                  </a:cubicBezTo>
                  <a:cubicBezTo>
                    <a:pt x="333" y="307"/>
                    <a:pt x="332" y="308"/>
                    <a:pt x="333" y="308"/>
                  </a:cubicBezTo>
                  <a:cubicBezTo>
                    <a:pt x="334" y="308"/>
                    <a:pt x="334" y="307"/>
                    <a:pt x="333" y="306"/>
                  </a:cubicBezTo>
                  <a:cubicBezTo>
                    <a:pt x="333" y="306"/>
                    <a:pt x="333" y="305"/>
                    <a:pt x="334" y="305"/>
                  </a:cubicBezTo>
                  <a:cubicBezTo>
                    <a:pt x="335" y="304"/>
                    <a:pt x="336" y="304"/>
                    <a:pt x="336" y="302"/>
                  </a:cubicBezTo>
                  <a:cubicBezTo>
                    <a:pt x="337" y="303"/>
                    <a:pt x="336" y="303"/>
                    <a:pt x="336" y="304"/>
                  </a:cubicBezTo>
                  <a:cubicBezTo>
                    <a:pt x="336" y="305"/>
                    <a:pt x="335" y="305"/>
                    <a:pt x="335" y="306"/>
                  </a:cubicBezTo>
                  <a:cubicBezTo>
                    <a:pt x="335" y="306"/>
                    <a:pt x="335" y="306"/>
                    <a:pt x="335" y="307"/>
                  </a:cubicBezTo>
                  <a:cubicBezTo>
                    <a:pt x="336" y="307"/>
                    <a:pt x="336" y="306"/>
                    <a:pt x="336" y="306"/>
                  </a:cubicBezTo>
                  <a:cubicBezTo>
                    <a:pt x="336" y="306"/>
                    <a:pt x="336" y="306"/>
                    <a:pt x="336" y="306"/>
                  </a:cubicBezTo>
                  <a:cubicBezTo>
                    <a:pt x="337" y="307"/>
                    <a:pt x="337" y="307"/>
                    <a:pt x="337" y="307"/>
                  </a:cubicBezTo>
                  <a:cubicBezTo>
                    <a:pt x="337" y="308"/>
                    <a:pt x="338" y="309"/>
                    <a:pt x="338" y="309"/>
                  </a:cubicBezTo>
                  <a:cubicBezTo>
                    <a:pt x="339" y="309"/>
                    <a:pt x="339" y="309"/>
                    <a:pt x="339" y="309"/>
                  </a:cubicBezTo>
                  <a:cubicBezTo>
                    <a:pt x="340" y="309"/>
                    <a:pt x="340" y="310"/>
                    <a:pt x="341" y="310"/>
                  </a:cubicBezTo>
                  <a:cubicBezTo>
                    <a:pt x="342" y="310"/>
                    <a:pt x="342" y="310"/>
                    <a:pt x="343" y="310"/>
                  </a:cubicBezTo>
                  <a:cubicBezTo>
                    <a:pt x="344" y="311"/>
                    <a:pt x="345" y="309"/>
                    <a:pt x="347" y="309"/>
                  </a:cubicBezTo>
                  <a:cubicBezTo>
                    <a:pt x="347" y="309"/>
                    <a:pt x="347" y="309"/>
                    <a:pt x="347" y="308"/>
                  </a:cubicBezTo>
                  <a:cubicBezTo>
                    <a:pt x="347" y="308"/>
                    <a:pt x="347" y="307"/>
                    <a:pt x="347" y="306"/>
                  </a:cubicBezTo>
                  <a:cubicBezTo>
                    <a:pt x="347" y="306"/>
                    <a:pt x="347" y="306"/>
                    <a:pt x="347" y="305"/>
                  </a:cubicBezTo>
                  <a:cubicBezTo>
                    <a:pt x="348" y="306"/>
                    <a:pt x="348" y="306"/>
                    <a:pt x="348" y="304"/>
                  </a:cubicBezTo>
                  <a:cubicBezTo>
                    <a:pt x="348" y="304"/>
                    <a:pt x="347" y="304"/>
                    <a:pt x="348" y="303"/>
                  </a:cubicBezTo>
                  <a:cubicBezTo>
                    <a:pt x="349" y="304"/>
                    <a:pt x="349" y="306"/>
                    <a:pt x="349" y="307"/>
                  </a:cubicBezTo>
                  <a:cubicBezTo>
                    <a:pt x="349" y="307"/>
                    <a:pt x="349" y="308"/>
                    <a:pt x="349" y="307"/>
                  </a:cubicBezTo>
                  <a:cubicBezTo>
                    <a:pt x="349" y="307"/>
                    <a:pt x="350" y="307"/>
                    <a:pt x="349" y="307"/>
                  </a:cubicBezTo>
                  <a:cubicBezTo>
                    <a:pt x="349" y="306"/>
                    <a:pt x="350" y="304"/>
                    <a:pt x="350" y="303"/>
                  </a:cubicBezTo>
                  <a:cubicBezTo>
                    <a:pt x="350" y="303"/>
                    <a:pt x="350" y="303"/>
                    <a:pt x="350" y="303"/>
                  </a:cubicBezTo>
                  <a:cubicBezTo>
                    <a:pt x="351" y="303"/>
                    <a:pt x="351" y="303"/>
                    <a:pt x="351" y="302"/>
                  </a:cubicBezTo>
                  <a:cubicBezTo>
                    <a:pt x="351" y="302"/>
                    <a:pt x="351" y="302"/>
                    <a:pt x="351" y="302"/>
                  </a:cubicBezTo>
                  <a:cubicBezTo>
                    <a:pt x="351" y="302"/>
                    <a:pt x="351" y="302"/>
                    <a:pt x="351" y="302"/>
                  </a:cubicBezTo>
                  <a:cubicBezTo>
                    <a:pt x="352" y="303"/>
                    <a:pt x="351" y="304"/>
                    <a:pt x="351" y="304"/>
                  </a:cubicBezTo>
                  <a:cubicBezTo>
                    <a:pt x="352" y="304"/>
                    <a:pt x="352" y="305"/>
                    <a:pt x="352" y="306"/>
                  </a:cubicBezTo>
                  <a:cubicBezTo>
                    <a:pt x="351" y="307"/>
                    <a:pt x="352" y="308"/>
                    <a:pt x="351" y="309"/>
                  </a:cubicBezTo>
                  <a:cubicBezTo>
                    <a:pt x="351" y="311"/>
                    <a:pt x="351" y="312"/>
                    <a:pt x="352" y="312"/>
                  </a:cubicBezTo>
                  <a:cubicBezTo>
                    <a:pt x="353" y="312"/>
                    <a:pt x="353" y="311"/>
                    <a:pt x="354" y="311"/>
                  </a:cubicBezTo>
                  <a:cubicBezTo>
                    <a:pt x="354" y="312"/>
                    <a:pt x="354" y="312"/>
                    <a:pt x="354" y="312"/>
                  </a:cubicBezTo>
                  <a:cubicBezTo>
                    <a:pt x="355" y="312"/>
                    <a:pt x="355" y="313"/>
                    <a:pt x="356" y="312"/>
                  </a:cubicBezTo>
                  <a:cubicBezTo>
                    <a:pt x="356" y="312"/>
                    <a:pt x="356" y="311"/>
                    <a:pt x="356" y="311"/>
                  </a:cubicBezTo>
                  <a:cubicBezTo>
                    <a:pt x="356" y="312"/>
                    <a:pt x="356" y="312"/>
                    <a:pt x="357" y="313"/>
                  </a:cubicBezTo>
                  <a:cubicBezTo>
                    <a:pt x="358" y="313"/>
                    <a:pt x="358" y="312"/>
                    <a:pt x="359" y="311"/>
                  </a:cubicBezTo>
                  <a:cubicBezTo>
                    <a:pt x="359" y="312"/>
                    <a:pt x="360" y="313"/>
                    <a:pt x="361" y="312"/>
                  </a:cubicBezTo>
                  <a:cubicBezTo>
                    <a:pt x="361" y="312"/>
                    <a:pt x="361" y="312"/>
                    <a:pt x="362" y="312"/>
                  </a:cubicBezTo>
                  <a:cubicBezTo>
                    <a:pt x="362" y="313"/>
                    <a:pt x="363" y="313"/>
                    <a:pt x="364" y="312"/>
                  </a:cubicBezTo>
                  <a:cubicBezTo>
                    <a:pt x="364" y="312"/>
                    <a:pt x="364" y="311"/>
                    <a:pt x="363" y="311"/>
                  </a:cubicBezTo>
                  <a:cubicBezTo>
                    <a:pt x="363" y="311"/>
                    <a:pt x="363" y="311"/>
                    <a:pt x="363" y="311"/>
                  </a:cubicBezTo>
                  <a:cubicBezTo>
                    <a:pt x="363" y="310"/>
                    <a:pt x="363" y="309"/>
                    <a:pt x="363" y="309"/>
                  </a:cubicBezTo>
                  <a:cubicBezTo>
                    <a:pt x="363" y="309"/>
                    <a:pt x="363" y="309"/>
                    <a:pt x="363" y="309"/>
                  </a:cubicBezTo>
                  <a:cubicBezTo>
                    <a:pt x="363" y="311"/>
                    <a:pt x="364" y="312"/>
                    <a:pt x="365" y="312"/>
                  </a:cubicBezTo>
                  <a:cubicBezTo>
                    <a:pt x="366" y="312"/>
                    <a:pt x="366" y="311"/>
                    <a:pt x="367" y="311"/>
                  </a:cubicBezTo>
                  <a:cubicBezTo>
                    <a:pt x="367" y="310"/>
                    <a:pt x="366" y="310"/>
                    <a:pt x="367" y="309"/>
                  </a:cubicBezTo>
                  <a:cubicBezTo>
                    <a:pt x="367" y="309"/>
                    <a:pt x="367" y="309"/>
                    <a:pt x="367" y="309"/>
                  </a:cubicBezTo>
                  <a:cubicBezTo>
                    <a:pt x="367" y="310"/>
                    <a:pt x="367" y="310"/>
                    <a:pt x="368" y="310"/>
                  </a:cubicBezTo>
                  <a:cubicBezTo>
                    <a:pt x="368" y="311"/>
                    <a:pt x="368" y="311"/>
                    <a:pt x="367" y="311"/>
                  </a:cubicBezTo>
                  <a:cubicBezTo>
                    <a:pt x="367" y="312"/>
                    <a:pt x="367" y="312"/>
                    <a:pt x="367" y="312"/>
                  </a:cubicBezTo>
                  <a:cubicBezTo>
                    <a:pt x="368" y="312"/>
                    <a:pt x="368" y="312"/>
                    <a:pt x="368" y="312"/>
                  </a:cubicBezTo>
                  <a:cubicBezTo>
                    <a:pt x="369" y="312"/>
                    <a:pt x="370" y="312"/>
                    <a:pt x="370" y="312"/>
                  </a:cubicBezTo>
                  <a:cubicBezTo>
                    <a:pt x="371" y="312"/>
                    <a:pt x="371" y="311"/>
                    <a:pt x="371" y="311"/>
                  </a:cubicBezTo>
                  <a:cubicBezTo>
                    <a:pt x="372" y="310"/>
                    <a:pt x="371" y="309"/>
                    <a:pt x="371" y="308"/>
                  </a:cubicBezTo>
                  <a:cubicBezTo>
                    <a:pt x="371" y="307"/>
                    <a:pt x="371" y="307"/>
                    <a:pt x="372" y="308"/>
                  </a:cubicBezTo>
                  <a:cubicBezTo>
                    <a:pt x="372" y="309"/>
                    <a:pt x="373" y="310"/>
                    <a:pt x="373" y="312"/>
                  </a:cubicBezTo>
                  <a:cubicBezTo>
                    <a:pt x="374" y="312"/>
                    <a:pt x="375" y="312"/>
                    <a:pt x="375" y="310"/>
                  </a:cubicBezTo>
                  <a:cubicBezTo>
                    <a:pt x="375" y="310"/>
                    <a:pt x="375" y="310"/>
                    <a:pt x="375" y="309"/>
                  </a:cubicBezTo>
                  <a:cubicBezTo>
                    <a:pt x="375" y="309"/>
                    <a:pt x="375" y="308"/>
                    <a:pt x="375" y="307"/>
                  </a:cubicBezTo>
                  <a:cubicBezTo>
                    <a:pt x="375" y="307"/>
                    <a:pt x="375" y="307"/>
                    <a:pt x="375" y="307"/>
                  </a:cubicBezTo>
                  <a:cubicBezTo>
                    <a:pt x="375" y="307"/>
                    <a:pt x="375" y="307"/>
                    <a:pt x="375" y="307"/>
                  </a:cubicBezTo>
                  <a:cubicBezTo>
                    <a:pt x="375" y="309"/>
                    <a:pt x="375" y="310"/>
                    <a:pt x="375" y="311"/>
                  </a:cubicBezTo>
                  <a:cubicBezTo>
                    <a:pt x="375" y="311"/>
                    <a:pt x="376" y="312"/>
                    <a:pt x="376" y="311"/>
                  </a:cubicBezTo>
                  <a:cubicBezTo>
                    <a:pt x="377" y="311"/>
                    <a:pt x="377" y="311"/>
                    <a:pt x="378" y="311"/>
                  </a:cubicBezTo>
                  <a:cubicBezTo>
                    <a:pt x="379" y="311"/>
                    <a:pt x="380" y="311"/>
                    <a:pt x="381" y="311"/>
                  </a:cubicBezTo>
                  <a:cubicBezTo>
                    <a:pt x="382" y="310"/>
                    <a:pt x="383" y="310"/>
                    <a:pt x="384" y="310"/>
                  </a:cubicBezTo>
                  <a:cubicBezTo>
                    <a:pt x="385" y="311"/>
                    <a:pt x="385" y="310"/>
                    <a:pt x="385" y="309"/>
                  </a:cubicBezTo>
                  <a:cubicBezTo>
                    <a:pt x="385" y="308"/>
                    <a:pt x="386" y="307"/>
                    <a:pt x="386" y="306"/>
                  </a:cubicBezTo>
                  <a:cubicBezTo>
                    <a:pt x="386" y="305"/>
                    <a:pt x="387" y="304"/>
                    <a:pt x="385" y="304"/>
                  </a:cubicBezTo>
                  <a:cubicBezTo>
                    <a:pt x="385" y="303"/>
                    <a:pt x="385" y="303"/>
                    <a:pt x="384" y="302"/>
                  </a:cubicBezTo>
                  <a:cubicBezTo>
                    <a:pt x="384" y="302"/>
                    <a:pt x="384" y="302"/>
                    <a:pt x="384" y="302"/>
                  </a:cubicBezTo>
                  <a:cubicBezTo>
                    <a:pt x="385" y="302"/>
                    <a:pt x="385" y="302"/>
                    <a:pt x="385" y="302"/>
                  </a:cubicBezTo>
                  <a:cubicBezTo>
                    <a:pt x="385" y="301"/>
                    <a:pt x="385" y="302"/>
                    <a:pt x="386" y="302"/>
                  </a:cubicBezTo>
                  <a:cubicBezTo>
                    <a:pt x="386" y="303"/>
                    <a:pt x="386" y="303"/>
                    <a:pt x="387" y="303"/>
                  </a:cubicBezTo>
                  <a:cubicBezTo>
                    <a:pt x="387" y="303"/>
                    <a:pt x="387" y="303"/>
                    <a:pt x="387" y="303"/>
                  </a:cubicBezTo>
                  <a:cubicBezTo>
                    <a:pt x="388" y="304"/>
                    <a:pt x="388" y="304"/>
                    <a:pt x="387" y="305"/>
                  </a:cubicBezTo>
                  <a:cubicBezTo>
                    <a:pt x="387" y="307"/>
                    <a:pt x="387" y="308"/>
                    <a:pt x="388" y="310"/>
                  </a:cubicBezTo>
                  <a:cubicBezTo>
                    <a:pt x="389" y="311"/>
                    <a:pt x="390" y="311"/>
                    <a:pt x="391" y="311"/>
                  </a:cubicBezTo>
                  <a:cubicBezTo>
                    <a:pt x="392" y="311"/>
                    <a:pt x="392" y="310"/>
                    <a:pt x="392" y="309"/>
                  </a:cubicBezTo>
                  <a:cubicBezTo>
                    <a:pt x="392" y="311"/>
                    <a:pt x="392" y="311"/>
                    <a:pt x="393" y="311"/>
                  </a:cubicBezTo>
                  <a:cubicBezTo>
                    <a:pt x="394" y="311"/>
                    <a:pt x="394" y="312"/>
                    <a:pt x="395" y="312"/>
                  </a:cubicBezTo>
                  <a:cubicBezTo>
                    <a:pt x="395" y="312"/>
                    <a:pt x="395" y="312"/>
                    <a:pt x="395" y="312"/>
                  </a:cubicBezTo>
                  <a:cubicBezTo>
                    <a:pt x="396" y="312"/>
                    <a:pt x="396" y="312"/>
                    <a:pt x="397" y="312"/>
                  </a:cubicBezTo>
                  <a:cubicBezTo>
                    <a:pt x="397" y="312"/>
                    <a:pt x="398" y="311"/>
                    <a:pt x="398" y="311"/>
                  </a:cubicBezTo>
                  <a:cubicBezTo>
                    <a:pt x="399" y="310"/>
                    <a:pt x="400" y="310"/>
                    <a:pt x="401" y="310"/>
                  </a:cubicBezTo>
                  <a:cubicBezTo>
                    <a:pt x="402" y="310"/>
                    <a:pt x="402" y="310"/>
                    <a:pt x="402" y="310"/>
                  </a:cubicBezTo>
                  <a:cubicBezTo>
                    <a:pt x="404" y="310"/>
                    <a:pt x="405" y="309"/>
                    <a:pt x="406" y="309"/>
                  </a:cubicBezTo>
                  <a:cubicBezTo>
                    <a:pt x="407" y="309"/>
                    <a:pt x="407" y="308"/>
                    <a:pt x="407" y="307"/>
                  </a:cubicBezTo>
                  <a:cubicBezTo>
                    <a:pt x="407" y="307"/>
                    <a:pt x="407" y="307"/>
                    <a:pt x="407" y="307"/>
                  </a:cubicBezTo>
                  <a:cubicBezTo>
                    <a:pt x="407" y="306"/>
                    <a:pt x="407" y="305"/>
                    <a:pt x="407" y="305"/>
                  </a:cubicBezTo>
                  <a:cubicBezTo>
                    <a:pt x="407" y="304"/>
                    <a:pt x="408" y="303"/>
                    <a:pt x="407" y="303"/>
                  </a:cubicBezTo>
                  <a:cubicBezTo>
                    <a:pt x="406" y="302"/>
                    <a:pt x="406" y="301"/>
                    <a:pt x="406" y="301"/>
                  </a:cubicBezTo>
                  <a:cubicBezTo>
                    <a:pt x="406" y="302"/>
                    <a:pt x="407" y="302"/>
                    <a:pt x="408" y="303"/>
                  </a:cubicBezTo>
                  <a:cubicBezTo>
                    <a:pt x="409" y="304"/>
                    <a:pt x="409" y="304"/>
                    <a:pt x="410" y="303"/>
                  </a:cubicBezTo>
                  <a:cubicBezTo>
                    <a:pt x="411" y="303"/>
                    <a:pt x="411" y="302"/>
                    <a:pt x="412" y="302"/>
                  </a:cubicBezTo>
                  <a:cubicBezTo>
                    <a:pt x="413" y="302"/>
                    <a:pt x="413" y="302"/>
                    <a:pt x="412" y="301"/>
                  </a:cubicBezTo>
                  <a:close/>
                  <a:moveTo>
                    <a:pt x="313" y="249"/>
                  </a:moveTo>
                  <a:cubicBezTo>
                    <a:pt x="313" y="249"/>
                    <a:pt x="313" y="249"/>
                    <a:pt x="313" y="249"/>
                  </a:cubicBezTo>
                  <a:cubicBezTo>
                    <a:pt x="313" y="249"/>
                    <a:pt x="313" y="249"/>
                    <a:pt x="313" y="249"/>
                  </a:cubicBezTo>
                  <a:cubicBezTo>
                    <a:pt x="313" y="249"/>
                    <a:pt x="313" y="249"/>
                    <a:pt x="313" y="249"/>
                  </a:cubicBezTo>
                  <a:close/>
                  <a:moveTo>
                    <a:pt x="365" y="309"/>
                  </a:moveTo>
                  <a:cubicBezTo>
                    <a:pt x="365" y="309"/>
                    <a:pt x="365" y="309"/>
                    <a:pt x="365" y="309"/>
                  </a:cubicBezTo>
                  <a:cubicBezTo>
                    <a:pt x="365" y="309"/>
                    <a:pt x="365" y="309"/>
                    <a:pt x="365" y="309"/>
                  </a:cubicBezTo>
                  <a:cubicBezTo>
                    <a:pt x="365" y="309"/>
                    <a:pt x="365" y="309"/>
                    <a:pt x="365" y="309"/>
                  </a:cubicBezTo>
                  <a:close/>
                  <a:moveTo>
                    <a:pt x="365" y="309"/>
                  </a:moveTo>
                  <a:cubicBezTo>
                    <a:pt x="365" y="309"/>
                    <a:pt x="365" y="309"/>
                    <a:pt x="365" y="309"/>
                  </a:cubicBezTo>
                  <a:cubicBezTo>
                    <a:pt x="365" y="309"/>
                    <a:pt x="365" y="309"/>
                    <a:pt x="365" y="309"/>
                  </a:cubicBezTo>
                  <a:cubicBezTo>
                    <a:pt x="365" y="309"/>
                    <a:pt x="365" y="309"/>
                    <a:pt x="365" y="309"/>
                  </a:cubicBezTo>
                  <a:close/>
                  <a:moveTo>
                    <a:pt x="369" y="307"/>
                  </a:moveTo>
                  <a:cubicBezTo>
                    <a:pt x="369" y="307"/>
                    <a:pt x="369" y="307"/>
                    <a:pt x="369" y="307"/>
                  </a:cubicBezTo>
                  <a:cubicBezTo>
                    <a:pt x="369" y="307"/>
                    <a:pt x="369" y="307"/>
                    <a:pt x="369" y="307"/>
                  </a:cubicBezTo>
                  <a:cubicBezTo>
                    <a:pt x="369" y="307"/>
                    <a:pt x="369" y="307"/>
                    <a:pt x="369" y="307"/>
                  </a:cubicBezTo>
                  <a:close/>
                  <a:moveTo>
                    <a:pt x="400" y="283"/>
                  </a:moveTo>
                  <a:cubicBezTo>
                    <a:pt x="400" y="283"/>
                    <a:pt x="400" y="283"/>
                    <a:pt x="400" y="282"/>
                  </a:cubicBezTo>
                  <a:cubicBezTo>
                    <a:pt x="400" y="283"/>
                    <a:pt x="400" y="283"/>
                    <a:pt x="400" y="283"/>
                  </a:cubicBezTo>
                  <a:close/>
                  <a:moveTo>
                    <a:pt x="416" y="272"/>
                  </a:moveTo>
                  <a:cubicBezTo>
                    <a:pt x="415" y="272"/>
                    <a:pt x="415" y="272"/>
                    <a:pt x="414" y="273"/>
                  </a:cubicBezTo>
                  <a:cubicBezTo>
                    <a:pt x="413" y="274"/>
                    <a:pt x="414" y="274"/>
                    <a:pt x="415" y="275"/>
                  </a:cubicBezTo>
                  <a:cubicBezTo>
                    <a:pt x="415" y="275"/>
                    <a:pt x="415" y="276"/>
                    <a:pt x="416" y="276"/>
                  </a:cubicBezTo>
                  <a:cubicBezTo>
                    <a:pt x="416" y="276"/>
                    <a:pt x="416" y="276"/>
                    <a:pt x="416" y="277"/>
                  </a:cubicBezTo>
                  <a:cubicBezTo>
                    <a:pt x="415" y="277"/>
                    <a:pt x="415" y="277"/>
                    <a:pt x="415" y="277"/>
                  </a:cubicBezTo>
                  <a:cubicBezTo>
                    <a:pt x="415" y="275"/>
                    <a:pt x="414" y="276"/>
                    <a:pt x="413" y="276"/>
                  </a:cubicBezTo>
                  <a:cubicBezTo>
                    <a:pt x="412" y="276"/>
                    <a:pt x="412" y="277"/>
                    <a:pt x="412" y="278"/>
                  </a:cubicBezTo>
                  <a:cubicBezTo>
                    <a:pt x="412" y="277"/>
                    <a:pt x="411" y="277"/>
                    <a:pt x="411" y="277"/>
                  </a:cubicBezTo>
                  <a:cubicBezTo>
                    <a:pt x="411" y="276"/>
                    <a:pt x="410" y="276"/>
                    <a:pt x="410" y="276"/>
                  </a:cubicBezTo>
                  <a:cubicBezTo>
                    <a:pt x="411" y="275"/>
                    <a:pt x="412" y="274"/>
                    <a:pt x="412" y="273"/>
                  </a:cubicBezTo>
                  <a:cubicBezTo>
                    <a:pt x="413" y="272"/>
                    <a:pt x="414" y="271"/>
                    <a:pt x="414" y="269"/>
                  </a:cubicBezTo>
                  <a:cubicBezTo>
                    <a:pt x="414" y="269"/>
                    <a:pt x="414" y="269"/>
                    <a:pt x="414" y="269"/>
                  </a:cubicBezTo>
                  <a:cubicBezTo>
                    <a:pt x="415" y="269"/>
                    <a:pt x="415" y="269"/>
                    <a:pt x="416" y="269"/>
                  </a:cubicBezTo>
                  <a:cubicBezTo>
                    <a:pt x="417" y="270"/>
                    <a:pt x="417" y="271"/>
                    <a:pt x="416" y="272"/>
                  </a:cubicBezTo>
                  <a:close/>
                  <a:moveTo>
                    <a:pt x="264" y="256"/>
                  </a:moveTo>
                  <a:cubicBezTo>
                    <a:pt x="264" y="255"/>
                    <a:pt x="264" y="255"/>
                    <a:pt x="265" y="255"/>
                  </a:cubicBezTo>
                  <a:cubicBezTo>
                    <a:pt x="265" y="254"/>
                    <a:pt x="266" y="254"/>
                    <a:pt x="266" y="254"/>
                  </a:cubicBezTo>
                  <a:cubicBezTo>
                    <a:pt x="267" y="254"/>
                    <a:pt x="268" y="253"/>
                    <a:pt x="268" y="252"/>
                  </a:cubicBezTo>
                  <a:cubicBezTo>
                    <a:pt x="268" y="251"/>
                    <a:pt x="271" y="250"/>
                    <a:pt x="272" y="251"/>
                  </a:cubicBezTo>
                  <a:cubicBezTo>
                    <a:pt x="273" y="251"/>
                    <a:pt x="273" y="252"/>
                    <a:pt x="272" y="252"/>
                  </a:cubicBezTo>
                  <a:cubicBezTo>
                    <a:pt x="272" y="252"/>
                    <a:pt x="271" y="253"/>
                    <a:pt x="270" y="254"/>
                  </a:cubicBezTo>
                  <a:cubicBezTo>
                    <a:pt x="269" y="255"/>
                    <a:pt x="268" y="256"/>
                    <a:pt x="266" y="257"/>
                  </a:cubicBezTo>
                  <a:cubicBezTo>
                    <a:pt x="266" y="257"/>
                    <a:pt x="265" y="257"/>
                    <a:pt x="265" y="257"/>
                  </a:cubicBezTo>
                  <a:cubicBezTo>
                    <a:pt x="264" y="257"/>
                    <a:pt x="264" y="256"/>
                    <a:pt x="264" y="256"/>
                  </a:cubicBezTo>
                  <a:close/>
                  <a:moveTo>
                    <a:pt x="301" y="115"/>
                  </a:moveTo>
                  <a:cubicBezTo>
                    <a:pt x="301" y="115"/>
                    <a:pt x="301" y="115"/>
                    <a:pt x="302" y="115"/>
                  </a:cubicBezTo>
                  <a:cubicBezTo>
                    <a:pt x="304" y="115"/>
                    <a:pt x="305" y="114"/>
                    <a:pt x="307" y="114"/>
                  </a:cubicBezTo>
                  <a:cubicBezTo>
                    <a:pt x="308" y="115"/>
                    <a:pt x="308" y="116"/>
                    <a:pt x="308" y="117"/>
                  </a:cubicBezTo>
                  <a:cubicBezTo>
                    <a:pt x="309" y="117"/>
                    <a:pt x="307" y="118"/>
                    <a:pt x="306" y="118"/>
                  </a:cubicBezTo>
                  <a:cubicBezTo>
                    <a:pt x="306" y="118"/>
                    <a:pt x="306" y="117"/>
                    <a:pt x="306" y="117"/>
                  </a:cubicBezTo>
                  <a:cubicBezTo>
                    <a:pt x="304" y="117"/>
                    <a:pt x="303" y="116"/>
                    <a:pt x="302" y="116"/>
                  </a:cubicBezTo>
                  <a:cubicBezTo>
                    <a:pt x="301" y="116"/>
                    <a:pt x="301" y="116"/>
                    <a:pt x="301" y="115"/>
                  </a:cubicBezTo>
                  <a:close/>
                  <a:moveTo>
                    <a:pt x="309" y="274"/>
                  </a:moveTo>
                  <a:cubicBezTo>
                    <a:pt x="310" y="274"/>
                    <a:pt x="311" y="273"/>
                    <a:pt x="311" y="273"/>
                  </a:cubicBezTo>
                  <a:cubicBezTo>
                    <a:pt x="312" y="273"/>
                    <a:pt x="312" y="274"/>
                    <a:pt x="312" y="274"/>
                  </a:cubicBezTo>
                  <a:cubicBezTo>
                    <a:pt x="312" y="275"/>
                    <a:pt x="312" y="275"/>
                    <a:pt x="312" y="276"/>
                  </a:cubicBezTo>
                  <a:cubicBezTo>
                    <a:pt x="312" y="276"/>
                    <a:pt x="312" y="276"/>
                    <a:pt x="312" y="276"/>
                  </a:cubicBezTo>
                  <a:cubicBezTo>
                    <a:pt x="312" y="276"/>
                    <a:pt x="312" y="277"/>
                    <a:pt x="313" y="277"/>
                  </a:cubicBezTo>
                  <a:cubicBezTo>
                    <a:pt x="313" y="278"/>
                    <a:pt x="313" y="278"/>
                    <a:pt x="313" y="279"/>
                  </a:cubicBezTo>
                  <a:cubicBezTo>
                    <a:pt x="312" y="279"/>
                    <a:pt x="311" y="279"/>
                    <a:pt x="310" y="279"/>
                  </a:cubicBezTo>
                  <a:cubicBezTo>
                    <a:pt x="310" y="279"/>
                    <a:pt x="310" y="279"/>
                    <a:pt x="310" y="279"/>
                  </a:cubicBezTo>
                  <a:cubicBezTo>
                    <a:pt x="309" y="278"/>
                    <a:pt x="309" y="277"/>
                    <a:pt x="309" y="277"/>
                  </a:cubicBezTo>
                  <a:cubicBezTo>
                    <a:pt x="309" y="276"/>
                    <a:pt x="309" y="275"/>
                    <a:pt x="309" y="275"/>
                  </a:cubicBezTo>
                  <a:cubicBezTo>
                    <a:pt x="309" y="274"/>
                    <a:pt x="309" y="274"/>
                    <a:pt x="309" y="274"/>
                  </a:cubicBezTo>
                  <a:close/>
                  <a:moveTo>
                    <a:pt x="253" y="208"/>
                  </a:moveTo>
                  <a:cubicBezTo>
                    <a:pt x="253" y="207"/>
                    <a:pt x="253" y="206"/>
                    <a:pt x="254" y="206"/>
                  </a:cubicBezTo>
                  <a:cubicBezTo>
                    <a:pt x="254" y="205"/>
                    <a:pt x="255" y="205"/>
                    <a:pt x="255" y="204"/>
                  </a:cubicBezTo>
                  <a:cubicBezTo>
                    <a:pt x="255" y="204"/>
                    <a:pt x="256" y="204"/>
                    <a:pt x="256" y="204"/>
                  </a:cubicBezTo>
                  <a:cubicBezTo>
                    <a:pt x="257" y="206"/>
                    <a:pt x="255" y="207"/>
                    <a:pt x="255" y="209"/>
                  </a:cubicBezTo>
                  <a:cubicBezTo>
                    <a:pt x="255" y="209"/>
                    <a:pt x="254" y="209"/>
                    <a:pt x="254" y="209"/>
                  </a:cubicBezTo>
                  <a:cubicBezTo>
                    <a:pt x="253" y="209"/>
                    <a:pt x="253" y="208"/>
                    <a:pt x="253" y="208"/>
                  </a:cubicBezTo>
                  <a:close/>
                  <a:moveTo>
                    <a:pt x="337" y="238"/>
                  </a:moveTo>
                  <a:cubicBezTo>
                    <a:pt x="337" y="238"/>
                    <a:pt x="337" y="239"/>
                    <a:pt x="336" y="239"/>
                  </a:cubicBezTo>
                  <a:cubicBezTo>
                    <a:pt x="336" y="239"/>
                    <a:pt x="335" y="240"/>
                    <a:pt x="335" y="239"/>
                  </a:cubicBezTo>
                  <a:cubicBezTo>
                    <a:pt x="334" y="239"/>
                    <a:pt x="334" y="239"/>
                    <a:pt x="334" y="238"/>
                  </a:cubicBezTo>
                  <a:cubicBezTo>
                    <a:pt x="333" y="238"/>
                    <a:pt x="333" y="238"/>
                    <a:pt x="333" y="237"/>
                  </a:cubicBezTo>
                  <a:cubicBezTo>
                    <a:pt x="333" y="236"/>
                    <a:pt x="334" y="236"/>
                    <a:pt x="335" y="236"/>
                  </a:cubicBezTo>
                  <a:cubicBezTo>
                    <a:pt x="336" y="236"/>
                    <a:pt x="336" y="237"/>
                    <a:pt x="337" y="238"/>
                  </a:cubicBezTo>
                  <a:close/>
                  <a:moveTo>
                    <a:pt x="372" y="227"/>
                  </a:moveTo>
                  <a:cubicBezTo>
                    <a:pt x="372" y="227"/>
                    <a:pt x="372" y="227"/>
                    <a:pt x="371" y="227"/>
                  </a:cubicBezTo>
                  <a:cubicBezTo>
                    <a:pt x="373" y="225"/>
                    <a:pt x="374" y="225"/>
                    <a:pt x="375" y="227"/>
                  </a:cubicBezTo>
                  <a:cubicBezTo>
                    <a:pt x="375" y="228"/>
                    <a:pt x="376" y="228"/>
                    <a:pt x="376" y="228"/>
                  </a:cubicBezTo>
                  <a:cubicBezTo>
                    <a:pt x="377" y="228"/>
                    <a:pt x="376" y="229"/>
                    <a:pt x="376" y="229"/>
                  </a:cubicBezTo>
                  <a:cubicBezTo>
                    <a:pt x="376" y="229"/>
                    <a:pt x="375" y="230"/>
                    <a:pt x="375" y="230"/>
                  </a:cubicBezTo>
                  <a:cubicBezTo>
                    <a:pt x="374" y="230"/>
                    <a:pt x="374" y="230"/>
                    <a:pt x="374" y="229"/>
                  </a:cubicBezTo>
                  <a:cubicBezTo>
                    <a:pt x="374" y="228"/>
                    <a:pt x="373" y="228"/>
                    <a:pt x="372" y="227"/>
                  </a:cubicBezTo>
                  <a:close/>
                  <a:moveTo>
                    <a:pt x="306" y="311"/>
                  </a:moveTo>
                  <a:cubicBezTo>
                    <a:pt x="306" y="312"/>
                    <a:pt x="306" y="312"/>
                    <a:pt x="305" y="312"/>
                  </a:cubicBezTo>
                  <a:cubicBezTo>
                    <a:pt x="304" y="311"/>
                    <a:pt x="303" y="311"/>
                    <a:pt x="303" y="310"/>
                  </a:cubicBezTo>
                  <a:cubicBezTo>
                    <a:pt x="303" y="310"/>
                    <a:pt x="303" y="309"/>
                    <a:pt x="303" y="309"/>
                  </a:cubicBezTo>
                  <a:cubicBezTo>
                    <a:pt x="303" y="308"/>
                    <a:pt x="304" y="308"/>
                    <a:pt x="305" y="308"/>
                  </a:cubicBezTo>
                  <a:cubicBezTo>
                    <a:pt x="306" y="309"/>
                    <a:pt x="306" y="310"/>
                    <a:pt x="306" y="311"/>
                  </a:cubicBezTo>
                  <a:close/>
                  <a:moveTo>
                    <a:pt x="447" y="189"/>
                  </a:moveTo>
                  <a:cubicBezTo>
                    <a:pt x="447" y="189"/>
                    <a:pt x="447" y="190"/>
                    <a:pt x="446" y="190"/>
                  </a:cubicBezTo>
                  <a:cubicBezTo>
                    <a:pt x="445" y="190"/>
                    <a:pt x="444" y="189"/>
                    <a:pt x="444" y="188"/>
                  </a:cubicBezTo>
                  <a:cubicBezTo>
                    <a:pt x="444" y="187"/>
                    <a:pt x="445" y="187"/>
                    <a:pt x="446" y="187"/>
                  </a:cubicBezTo>
                  <a:cubicBezTo>
                    <a:pt x="446" y="188"/>
                    <a:pt x="447" y="188"/>
                    <a:pt x="447" y="189"/>
                  </a:cubicBezTo>
                  <a:cubicBezTo>
                    <a:pt x="448" y="189"/>
                    <a:pt x="448" y="189"/>
                    <a:pt x="447" y="189"/>
                  </a:cubicBezTo>
                  <a:close/>
                  <a:moveTo>
                    <a:pt x="293" y="309"/>
                  </a:moveTo>
                  <a:cubicBezTo>
                    <a:pt x="293" y="311"/>
                    <a:pt x="292" y="311"/>
                    <a:pt x="291" y="312"/>
                  </a:cubicBezTo>
                  <a:cubicBezTo>
                    <a:pt x="291" y="312"/>
                    <a:pt x="291" y="313"/>
                    <a:pt x="290" y="312"/>
                  </a:cubicBezTo>
                  <a:cubicBezTo>
                    <a:pt x="289" y="312"/>
                    <a:pt x="289" y="311"/>
                    <a:pt x="290" y="311"/>
                  </a:cubicBezTo>
                  <a:cubicBezTo>
                    <a:pt x="291" y="310"/>
                    <a:pt x="291" y="310"/>
                    <a:pt x="292" y="309"/>
                  </a:cubicBezTo>
                  <a:cubicBezTo>
                    <a:pt x="292" y="309"/>
                    <a:pt x="292" y="308"/>
                    <a:pt x="292" y="308"/>
                  </a:cubicBezTo>
                  <a:cubicBezTo>
                    <a:pt x="293" y="309"/>
                    <a:pt x="293" y="309"/>
                    <a:pt x="293" y="309"/>
                  </a:cubicBezTo>
                  <a:close/>
                  <a:moveTo>
                    <a:pt x="135" y="275"/>
                  </a:moveTo>
                  <a:cubicBezTo>
                    <a:pt x="135" y="277"/>
                    <a:pt x="135" y="278"/>
                    <a:pt x="134" y="279"/>
                  </a:cubicBezTo>
                  <a:cubicBezTo>
                    <a:pt x="134" y="279"/>
                    <a:pt x="133" y="279"/>
                    <a:pt x="133" y="279"/>
                  </a:cubicBezTo>
                  <a:cubicBezTo>
                    <a:pt x="132" y="279"/>
                    <a:pt x="133" y="278"/>
                    <a:pt x="133" y="278"/>
                  </a:cubicBezTo>
                  <a:cubicBezTo>
                    <a:pt x="134" y="277"/>
                    <a:pt x="134" y="276"/>
                    <a:pt x="134" y="275"/>
                  </a:cubicBezTo>
                  <a:cubicBezTo>
                    <a:pt x="134" y="275"/>
                    <a:pt x="134" y="274"/>
                    <a:pt x="135" y="274"/>
                  </a:cubicBezTo>
                  <a:cubicBezTo>
                    <a:pt x="136" y="274"/>
                    <a:pt x="135" y="275"/>
                    <a:pt x="135" y="275"/>
                  </a:cubicBezTo>
                  <a:close/>
                  <a:moveTo>
                    <a:pt x="246" y="241"/>
                  </a:moveTo>
                  <a:cubicBezTo>
                    <a:pt x="246" y="241"/>
                    <a:pt x="246" y="241"/>
                    <a:pt x="246" y="240"/>
                  </a:cubicBezTo>
                  <a:cubicBezTo>
                    <a:pt x="246" y="240"/>
                    <a:pt x="247" y="239"/>
                    <a:pt x="247" y="239"/>
                  </a:cubicBezTo>
                  <a:cubicBezTo>
                    <a:pt x="248" y="239"/>
                    <a:pt x="248" y="239"/>
                    <a:pt x="248" y="239"/>
                  </a:cubicBezTo>
                  <a:cubicBezTo>
                    <a:pt x="248" y="240"/>
                    <a:pt x="247" y="241"/>
                    <a:pt x="246" y="241"/>
                  </a:cubicBezTo>
                  <a:close/>
                  <a:moveTo>
                    <a:pt x="243" y="240"/>
                  </a:moveTo>
                  <a:cubicBezTo>
                    <a:pt x="242" y="240"/>
                    <a:pt x="242" y="239"/>
                    <a:pt x="241" y="239"/>
                  </a:cubicBezTo>
                  <a:cubicBezTo>
                    <a:pt x="241" y="238"/>
                    <a:pt x="241" y="238"/>
                    <a:pt x="240" y="239"/>
                  </a:cubicBezTo>
                  <a:cubicBezTo>
                    <a:pt x="240" y="239"/>
                    <a:pt x="240" y="239"/>
                    <a:pt x="240" y="238"/>
                  </a:cubicBezTo>
                  <a:cubicBezTo>
                    <a:pt x="239" y="236"/>
                    <a:pt x="237" y="235"/>
                    <a:pt x="238" y="232"/>
                  </a:cubicBezTo>
                  <a:cubicBezTo>
                    <a:pt x="238" y="232"/>
                    <a:pt x="237" y="231"/>
                    <a:pt x="237" y="230"/>
                  </a:cubicBezTo>
                  <a:cubicBezTo>
                    <a:pt x="236" y="230"/>
                    <a:pt x="236" y="229"/>
                    <a:pt x="237" y="228"/>
                  </a:cubicBezTo>
                  <a:cubicBezTo>
                    <a:pt x="237" y="228"/>
                    <a:pt x="237" y="228"/>
                    <a:pt x="237" y="228"/>
                  </a:cubicBezTo>
                  <a:cubicBezTo>
                    <a:pt x="236" y="228"/>
                    <a:pt x="236" y="227"/>
                    <a:pt x="236" y="227"/>
                  </a:cubicBezTo>
                  <a:cubicBezTo>
                    <a:pt x="236" y="227"/>
                    <a:pt x="236" y="226"/>
                    <a:pt x="236" y="226"/>
                  </a:cubicBezTo>
                  <a:cubicBezTo>
                    <a:pt x="236" y="225"/>
                    <a:pt x="235" y="223"/>
                    <a:pt x="235" y="222"/>
                  </a:cubicBezTo>
                  <a:cubicBezTo>
                    <a:pt x="234" y="222"/>
                    <a:pt x="234" y="222"/>
                    <a:pt x="234" y="221"/>
                  </a:cubicBezTo>
                  <a:cubicBezTo>
                    <a:pt x="235" y="221"/>
                    <a:pt x="235" y="220"/>
                    <a:pt x="236" y="221"/>
                  </a:cubicBezTo>
                  <a:cubicBezTo>
                    <a:pt x="238" y="221"/>
                    <a:pt x="239" y="222"/>
                    <a:pt x="239" y="224"/>
                  </a:cubicBezTo>
                  <a:cubicBezTo>
                    <a:pt x="240" y="225"/>
                    <a:pt x="241" y="225"/>
                    <a:pt x="241" y="226"/>
                  </a:cubicBezTo>
                  <a:cubicBezTo>
                    <a:pt x="241" y="228"/>
                    <a:pt x="242" y="229"/>
                    <a:pt x="241" y="230"/>
                  </a:cubicBezTo>
                  <a:cubicBezTo>
                    <a:pt x="241" y="231"/>
                    <a:pt x="241" y="231"/>
                    <a:pt x="242" y="231"/>
                  </a:cubicBezTo>
                  <a:cubicBezTo>
                    <a:pt x="242" y="232"/>
                    <a:pt x="242" y="231"/>
                    <a:pt x="243" y="231"/>
                  </a:cubicBezTo>
                  <a:cubicBezTo>
                    <a:pt x="244" y="231"/>
                    <a:pt x="244" y="232"/>
                    <a:pt x="244" y="233"/>
                  </a:cubicBezTo>
                  <a:cubicBezTo>
                    <a:pt x="245" y="234"/>
                    <a:pt x="246" y="236"/>
                    <a:pt x="246" y="238"/>
                  </a:cubicBezTo>
                  <a:cubicBezTo>
                    <a:pt x="246" y="239"/>
                    <a:pt x="244" y="240"/>
                    <a:pt x="243" y="240"/>
                  </a:cubicBezTo>
                  <a:close/>
                  <a:moveTo>
                    <a:pt x="312" y="207"/>
                  </a:moveTo>
                  <a:cubicBezTo>
                    <a:pt x="311" y="206"/>
                    <a:pt x="311" y="206"/>
                    <a:pt x="310" y="205"/>
                  </a:cubicBezTo>
                  <a:cubicBezTo>
                    <a:pt x="310" y="205"/>
                    <a:pt x="310" y="204"/>
                    <a:pt x="311" y="204"/>
                  </a:cubicBezTo>
                  <a:cubicBezTo>
                    <a:pt x="311" y="204"/>
                    <a:pt x="311" y="204"/>
                    <a:pt x="311" y="204"/>
                  </a:cubicBezTo>
                  <a:cubicBezTo>
                    <a:pt x="312" y="205"/>
                    <a:pt x="312" y="206"/>
                    <a:pt x="313" y="206"/>
                  </a:cubicBezTo>
                  <a:cubicBezTo>
                    <a:pt x="313" y="207"/>
                    <a:pt x="313" y="207"/>
                    <a:pt x="312" y="207"/>
                  </a:cubicBezTo>
                  <a:cubicBezTo>
                    <a:pt x="312" y="208"/>
                    <a:pt x="312" y="207"/>
                    <a:pt x="312" y="207"/>
                  </a:cubicBezTo>
                  <a:close/>
                  <a:moveTo>
                    <a:pt x="329" y="77"/>
                  </a:moveTo>
                  <a:cubicBezTo>
                    <a:pt x="329" y="76"/>
                    <a:pt x="329" y="76"/>
                    <a:pt x="329" y="75"/>
                  </a:cubicBezTo>
                  <a:cubicBezTo>
                    <a:pt x="329" y="75"/>
                    <a:pt x="330" y="75"/>
                    <a:pt x="330" y="75"/>
                  </a:cubicBezTo>
                  <a:cubicBezTo>
                    <a:pt x="331" y="76"/>
                    <a:pt x="331" y="76"/>
                    <a:pt x="331" y="76"/>
                  </a:cubicBezTo>
                  <a:cubicBezTo>
                    <a:pt x="331" y="77"/>
                    <a:pt x="331" y="78"/>
                    <a:pt x="330" y="78"/>
                  </a:cubicBezTo>
                  <a:cubicBezTo>
                    <a:pt x="329" y="78"/>
                    <a:pt x="329" y="77"/>
                    <a:pt x="329" y="77"/>
                  </a:cubicBezTo>
                  <a:close/>
                  <a:moveTo>
                    <a:pt x="278" y="253"/>
                  </a:moveTo>
                  <a:cubicBezTo>
                    <a:pt x="277" y="253"/>
                    <a:pt x="276" y="253"/>
                    <a:pt x="276" y="252"/>
                  </a:cubicBezTo>
                  <a:cubicBezTo>
                    <a:pt x="275" y="252"/>
                    <a:pt x="275" y="252"/>
                    <a:pt x="275" y="252"/>
                  </a:cubicBezTo>
                  <a:cubicBezTo>
                    <a:pt x="275" y="251"/>
                    <a:pt x="275" y="251"/>
                    <a:pt x="276" y="251"/>
                  </a:cubicBezTo>
                  <a:cubicBezTo>
                    <a:pt x="276" y="252"/>
                    <a:pt x="277" y="250"/>
                    <a:pt x="277" y="251"/>
                  </a:cubicBezTo>
                  <a:cubicBezTo>
                    <a:pt x="278" y="252"/>
                    <a:pt x="278" y="252"/>
                    <a:pt x="278" y="252"/>
                  </a:cubicBezTo>
                  <a:cubicBezTo>
                    <a:pt x="279" y="252"/>
                    <a:pt x="279" y="253"/>
                    <a:pt x="278" y="253"/>
                  </a:cubicBezTo>
                  <a:cubicBezTo>
                    <a:pt x="278" y="253"/>
                    <a:pt x="278" y="254"/>
                    <a:pt x="277" y="253"/>
                  </a:cubicBezTo>
                  <a:cubicBezTo>
                    <a:pt x="277" y="253"/>
                    <a:pt x="278" y="253"/>
                    <a:pt x="278" y="253"/>
                  </a:cubicBezTo>
                  <a:close/>
                  <a:moveTo>
                    <a:pt x="424" y="218"/>
                  </a:moveTo>
                  <a:cubicBezTo>
                    <a:pt x="424" y="219"/>
                    <a:pt x="424" y="220"/>
                    <a:pt x="423" y="220"/>
                  </a:cubicBezTo>
                  <a:cubicBezTo>
                    <a:pt x="422" y="220"/>
                    <a:pt x="422" y="219"/>
                    <a:pt x="422" y="218"/>
                  </a:cubicBezTo>
                  <a:cubicBezTo>
                    <a:pt x="422" y="218"/>
                    <a:pt x="423" y="217"/>
                    <a:pt x="423" y="217"/>
                  </a:cubicBezTo>
                  <a:cubicBezTo>
                    <a:pt x="424" y="217"/>
                    <a:pt x="424" y="218"/>
                    <a:pt x="424" y="218"/>
                  </a:cubicBezTo>
                  <a:close/>
                  <a:moveTo>
                    <a:pt x="307" y="238"/>
                  </a:moveTo>
                  <a:cubicBezTo>
                    <a:pt x="307" y="238"/>
                    <a:pt x="307" y="239"/>
                    <a:pt x="306" y="239"/>
                  </a:cubicBezTo>
                  <a:cubicBezTo>
                    <a:pt x="305" y="239"/>
                    <a:pt x="305" y="238"/>
                    <a:pt x="304" y="237"/>
                  </a:cubicBezTo>
                  <a:cubicBezTo>
                    <a:pt x="304" y="236"/>
                    <a:pt x="305" y="237"/>
                    <a:pt x="305" y="237"/>
                  </a:cubicBezTo>
                  <a:cubicBezTo>
                    <a:pt x="306" y="237"/>
                    <a:pt x="307" y="237"/>
                    <a:pt x="307" y="238"/>
                  </a:cubicBezTo>
                  <a:close/>
                  <a:moveTo>
                    <a:pt x="419" y="11"/>
                  </a:moveTo>
                  <a:cubicBezTo>
                    <a:pt x="419" y="11"/>
                    <a:pt x="419" y="10"/>
                    <a:pt x="420" y="10"/>
                  </a:cubicBezTo>
                  <a:cubicBezTo>
                    <a:pt x="420" y="10"/>
                    <a:pt x="420" y="10"/>
                    <a:pt x="420" y="10"/>
                  </a:cubicBezTo>
                  <a:cubicBezTo>
                    <a:pt x="421" y="10"/>
                    <a:pt x="421" y="11"/>
                    <a:pt x="421" y="11"/>
                  </a:cubicBezTo>
                  <a:cubicBezTo>
                    <a:pt x="421" y="12"/>
                    <a:pt x="420" y="13"/>
                    <a:pt x="420" y="13"/>
                  </a:cubicBezTo>
                  <a:cubicBezTo>
                    <a:pt x="419" y="12"/>
                    <a:pt x="420" y="12"/>
                    <a:pt x="419" y="11"/>
                  </a:cubicBezTo>
                  <a:close/>
                  <a:moveTo>
                    <a:pt x="500" y="77"/>
                  </a:moveTo>
                  <a:cubicBezTo>
                    <a:pt x="498" y="78"/>
                    <a:pt x="497" y="78"/>
                    <a:pt x="496" y="77"/>
                  </a:cubicBezTo>
                  <a:cubicBezTo>
                    <a:pt x="497" y="77"/>
                    <a:pt x="498" y="77"/>
                    <a:pt x="500" y="77"/>
                  </a:cubicBezTo>
                  <a:close/>
                  <a:moveTo>
                    <a:pt x="365" y="182"/>
                  </a:moveTo>
                  <a:cubicBezTo>
                    <a:pt x="366" y="181"/>
                    <a:pt x="367" y="180"/>
                    <a:pt x="366" y="179"/>
                  </a:cubicBezTo>
                  <a:cubicBezTo>
                    <a:pt x="366" y="179"/>
                    <a:pt x="366" y="179"/>
                    <a:pt x="367" y="179"/>
                  </a:cubicBezTo>
                  <a:cubicBezTo>
                    <a:pt x="368" y="179"/>
                    <a:pt x="368" y="177"/>
                    <a:pt x="369" y="177"/>
                  </a:cubicBezTo>
                  <a:cubicBezTo>
                    <a:pt x="370" y="177"/>
                    <a:pt x="372" y="177"/>
                    <a:pt x="373" y="177"/>
                  </a:cubicBezTo>
                  <a:cubicBezTo>
                    <a:pt x="374" y="178"/>
                    <a:pt x="374" y="179"/>
                    <a:pt x="373" y="180"/>
                  </a:cubicBezTo>
                  <a:cubicBezTo>
                    <a:pt x="372" y="181"/>
                    <a:pt x="370" y="181"/>
                    <a:pt x="369" y="182"/>
                  </a:cubicBezTo>
                  <a:cubicBezTo>
                    <a:pt x="368" y="182"/>
                    <a:pt x="367" y="182"/>
                    <a:pt x="366" y="183"/>
                  </a:cubicBezTo>
                  <a:cubicBezTo>
                    <a:pt x="366" y="183"/>
                    <a:pt x="365" y="183"/>
                    <a:pt x="365" y="182"/>
                  </a:cubicBezTo>
                  <a:close/>
                  <a:moveTo>
                    <a:pt x="252" y="276"/>
                  </a:moveTo>
                  <a:cubicBezTo>
                    <a:pt x="252" y="276"/>
                    <a:pt x="251" y="277"/>
                    <a:pt x="251" y="277"/>
                  </a:cubicBezTo>
                  <a:cubicBezTo>
                    <a:pt x="250" y="277"/>
                    <a:pt x="250" y="277"/>
                    <a:pt x="250" y="277"/>
                  </a:cubicBezTo>
                  <a:cubicBezTo>
                    <a:pt x="250" y="276"/>
                    <a:pt x="249" y="276"/>
                    <a:pt x="249" y="276"/>
                  </a:cubicBezTo>
                  <a:cubicBezTo>
                    <a:pt x="250" y="276"/>
                    <a:pt x="250" y="276"/>
                    <a:pt x="250" y="276"/>
                  </a:cubicBezTo>
                  <a:cubicBezTo>
                    <a:pt x="251" y="276"/>
                    <a:pt x="251" y="276"/>
                    <a:pt x="252" y="275"/>
                  </a:cubicBezTo>
                  <a:cubicBezTo>
                    <a:pt x="252" y="275"/>
                    <a:pt x="253" y="275"/>
                    <a:pt x="253" y="276"/>
                  </a:cubicBezTo>
                  <a:cubicBezTo>
                    <a:pt x="253" y="276"/>
                    <a:pt x="253" y="276"/>
                    <a:pt x="252" y="276"/>
                  </a:cubicBezTo>
                  <a:close/>
                  <a:moveTo>
                    <a:pt x="263" y="207"/>
                  </a:moveTo>
                  <a:cubicBezTo>
                    <a:pt x="263" y="206"/>
                    <a:pt x="262" y="205"/>
                    <a:pt x="263" y="205"/>
                  </a:cubicBezTo>
                  <a:cubicBezTo>
                    <a:pt x="264" y="205"/>
                    <a:pt x="264" y="206"/>
                    <a:pt x="264" y="207"/>
                  </a:cubicBezTo>
                  <a:cubicBezTo>
                    <a:pt x="264" y="207"/>
                    <a:pt x="264" y="208"/>
                    <a:pt x="264" y="208"/>
                  </a:cubicBezTo>
                  <a:cubicBezTo>
                    <a:pt x="263" y="208"/>
                    <a:pt x="262" y="208"/>
                    <a:pt x="263" y="207"/>
                  </a:cubicBezTo>
                  <a:close/>
                  <a:moveTo>
                    <a:pt x="446" y="0"/>
                  </a:moveTo>
                  <a:cubicBezTo>
                    <a:pt x="446" y="0"/>
                    <a:pt x="446" y="0"/>
                    <a:pt x="446" y="0"/>
                  </a:cubicBezTo>
                  <a:cubicBezTo>
                    <a:pt x="447" y="0"/>
                    <a:pt x="448" y="0"/>
                    <a:pt x="449" y="1"/>
                  </a:cubicBezTo>
                  <a:cubicBezTo>
                    <a:pt x="449" y="1"/>
                    <a:pt x="449" y="1"/>
                    <a:pt x="449" y="1"/>
                  </a:cubicBezTo>
                  <a:cubicBezTo>
                    <a:pt x="448" y="2"/>
                    <a:pt x="448" y="2"/>
                    <a:pt x="448" y="2"/>
                  </a:cubicBezTo>
                  <a:cubicBezTo>
                    <a:pt x="447" y="1"/>
                    <a:pt x="447" y="1"/>
                    <a:pt x="446" y="1"/>
                  </a:cubicBezTo>
                  <a:cubicBezTo>
                    <a:pt x="446" y="1"/>
                    <a:pt x="446" y="1"/>
                    <a:pt x="446" y="0"/>
                  </a:cubicBezTo>
                  <a:close/>
                  <a:moveTo>
                    <a:pt x="508" y="71"/>
                  </a:moveTo>
                  <a:cubicBezTo>
                    <a:pt x="508" y="71"/>
                    <a:pt x="509" y="71"/>
                    <a:pt x="509" y="71"/>
                  </a:cubicBezTo>
                  <a:cubicBezTo>
                    <a:pt x="509" y="72"/>
                    <a:pt x="508" y="72"/>
                    <a:pt x="508" y="72"/>
                  </a:cubicBezTo>
                  <a:cubicBezTo>
                    <a:pt x="507" y="72"/>
                    <a:pt x="507" y="72"/>
                    <a:pt x="507" y="72"/>
                  </a:cubicBezTo>
                  <a:cubicBezTo>
                    <a:pt x="507" y="71"/>
                    <a:pt x="507" y="71"/>
                    <a:pt x="508" y="71"/>
                  </a:cubicBezTo>
                  <a:close/>
                  <a:moveTo>
                    <a:pt x="292" y="245"/>
                  </a:moveTo>
                  <a:cubicBezTo>
                    <a:pt x="292" y="244"/>
                    <a:pt x="291" y="242"/>
                    <a:pt x="293" y="243"/>
                  </a:cubicBezTo>
                  <a:cubicBezTo>
                    <a:pt x="294" y="243"/>
                    <a:pt x="294" y="243"/>
                    <a:pt x="294" y="243"/>
                  </a:cubicBezTo>
                  <a:cubicBezTo>
                    <a:pt x="294" y="244"/>
                    <a:pt x="293" y="245"/>
                    <a:pt x="292" y="245"/>
                  </a:cubicBezTo>
                  <a:close/>
                  <a:moveTo>
                    <a:pt x="309" y="269"/>
                  </a:moveTo>
                  <a:cubicBezTo>
                    <a:pt x="309" y="270"/>
                    <a:pt x="309" y="271"/>
                    <a:pt x="308" y="271"/>
                  </a:cubicBezTo>
                  <a:cubicBezTo>
                    <a:pt x="307" y="271"/>
                    <a:pt x="307" y="270"/>
                    <a:pt x="307" y="269"/>
                  </a:cubicBezTo>
                  <a:cubicBezTo>
                    <a:pt x="308" y="269"/>
                    <a:pt x="308" y="269"/>
                    <a:pt x="309" y="269"/>
                  </a:cubicBezTo>
                  <a:cubicBezTo>
                    <a:pt x="309" y="269"/>
                    <a:pt x="309" y="269"/>
                    <a:pt x="309" y="269"/>
                  </a:cubicBezTo>
                  <a:close/>
                  <a:moveTo>
                    <a:pt x="272" y="283"/>
                  </a:moveTo>
                  <a:cubicBezTo>
                    <a:pt x="271" y="284"/>
                    <a:pt x="270" y="284"/>
                    <a:pt x="269" y="284"/>
                  </a:cubicBezTo>
                  <a:cubicBezTo>
                    <a:pt x="269" y="285"/>
                    <a:pt x="268" y="285"/>
                    <a:pt x="268" y="284"/>
                  </a:cubicBezTo>
                  <a:cubicBezTo>
                    <a:pt x="268" y="284"/>
                    <a:pt x="268" y="284"/>
                    <a:pt x="269" y="284"/>
                  </a:cubicBezTo>
                  <a:cubicBezTo>
                    <a:pt x="270" y="284"/>
                    <a:pt x="271" y="283"/>
                    <a:pt x="272" y="283"/>
                  </a:cubicBezTo>
                  <a:close/>
                  <a:moveTo>
                    <a:pt x="381" y="259"/>
                  </a:moveTo>
                  <a:cubicBezTo>
                    <a:pt x="381" y="259"/>
                    <a:pt x="381" y="258"/>
                    <a:pt x="381" y="258"/>
                  </a:cubicBezTo>
                  <a:cubicBezTo>
                    <a:pt x="381" y="258"/>
                    <a:pt x="382" y="259"/>
                    <a:pt x="382" y="259"/>
                  </a:cubicBezTo>
                  <a:cubicBezTo>
                    <a:pt x="382" y="259"/>
                    <a:pt x="382" y="260"/>
                    <a:pt x="382" y="261"/>
                  </a:cubicBezTo>
                  <a:cubicBezTo>
                    <a:pt x="382" y="260"/>
                    <a:pt x="380" y="260"/>
                    <a:pt x="381" y="259"/>
                  </a:cubicBezTo>
                  <a:close/>
                  <a:moveTo>
                    <a:pt x="272" y="283"/>
                  </a:moveTo>
                  <a:cubicBezTo>
                    <a:pt x="272" y="283"/>
                    <a:pt x="272" y="283"/>
                    <a:pt x="272" y="283"/>
                  </a:cubicBezTo>
                  <a:cubicBezTo>
                    <a:pt x="272" y="283"/>
                    <a:pt x="272" y="282"/>
                    <a:pt x="273" y="282"/>
                  </a:cubicBezTo>
                  <a:cubicBezTo>
                    <a:pt x="273" y="282"/>
                    <a:pt x="273" y="282"/>
                    <a:pt x="273" y="283"/>
                  </a:cubicBezTo>
                  <a:cubicBezTo>
                    <a:pt x="274" y="283"/>
                    <a:pt x="274" y="283"/>
                    <a:pt x="273" y="284"/>
                  </a:cubicBezTo>
                  <a:cubicBezTo>
                    <a:pt x="273" y="284"/>
                    <a:pt x="273" y="284"/>
                    <a:pt x="272" y="283"/>
                  </a:cubicBezTo>
                  <a:close/>
                  <a:moveTo>
                    <a:pt x="182" y="240"/>
                  </a:moveTo>
                  <a:cubicBezTo>
                    <a:pt x="182" y="240"/>
                    <a:pt x="182" y="240"/>
                    <a:pt x="182" y="240"/>
                  </a:cubicBezTo>
                  <a:cubicBezTo>
                    <a:pt x="182" y="239"/>
                    <a:pt x="182" y="239"/>
                    <a:pt x="183" y="239"/>
                  </a:cubicBezTo>
                  <a:cubicBezTo>
                    <a:pt x="183" y="239"/>
                    <a:pt x="184" y="239"/>
                    <a:pt x="184" y="240"/>
                  </a:cubicBezTo>
                  <a:cubicBezTo>
                    <a:pt x="183" y="240"/>
                    <a:pt x="183" y="240"/>
                    <a:pt x="182" y="240"/>
                  </a:cubicBezTo>
                  <a:close/>
                  <a:moveTo>
                    <a:pt x="297" y="279"/>
                  </a:moveTo>
                  <a:cubicBezTo>
                    <a:pt x="297" y="278"/>
                    <a:pt x="297" y="277"/>
                    <a:pt x="298" y="277"/>
                  </a:cubicBezTo>
                  <a:cubicBezTo>
                    <a:pt x="299" y="278"/>
                    <a:pt x="298" y="279"/>
                    <a:pt x="297" y="279"/>
                  </a:cubicBezTo>
                  <a:close/>
                  <a:moveTo>
                    <a:pt x="126" y="275"/>
                  </a:moveTo>
                  <a:cubicBezTo>
                    <a:pt x="125" y="276"/>
                    <a:pt x="125" y="276"/>
                    <a:pt x="125" y="275"/>
                  </a:cubicBezTo>
                  <a:cubicBezTo>
                    <a:pt x="124" y="275"/>
                    <a:pt x="124" y="275"/>
                    <a:pt x="123" y="275"/>
                  </a:cubicBezTo>
                  <a:cubicBezTo>
                    <a:pt x="124" y="274"/>
                    <a:pt x="125" y="274"/>
                    <a:pt x="125" y="275"/>
                  </a:cubicBezTo>
                  <a:cubicBezTo>
                    <a:pt x="126" y="275"/>
                    <a:pt x="126" y="275"/>
                    <a:pt x="126" y="275"/>
                  </a:cubicBezTo>
                  <a:close/>
                  <a:moveTo>
                    <a:pt x="237" y="175"/>
                  </a:moveTo>
                  <a:cubicBezTo>
                    <a:pt x="237" y="176"/>
                    <a:pt x="238" y="176"/>
                    <a:pt x="237" y="177"/>
                  </a:cubicBezTo>
                  <a:cubicBezTo>
                    <a:pt x="238" y="177"/>
                    <a:pt x="238" y="177"/>
                    <a:pt x="238" y="177"/>
                  </a:cubicBezTo>
                  <a:cubicBezTo>
                    <a:pt x="238" y="177"/>
                    <a:pt x="237" y="177"/>
                    <a:pt x="237" y="177"/>
                  </a:cubicBezTo>
                  <a:cubicBezTo>
                    <a:pt x="237" y="177"/>
                    <a:pt x="237" y="178"/>
                    <a:pt x="238" y="178"/>
                  </a:cubicBezTo>
                  <a:cubicBezTo>
                    <a:pt x="238" y="179"/>
                    <a:pt x="238" y="179"/>
                    <a:pt x="239" y="179"/>
                  </a:cubicBezTo>
                  <a:cubicBezTo>
                    <a:pt x="240" y="178"/>
                    <a:pt x="241" y="178"/>
                    <a:pt x="242" y="178"/>
                  </a:cubicBezTo>
                  <a:cubicBezTo>
                    <a:pt x="242" y="178"/>
                    <a:pt x="242" y="178"/>
                    <a:pt x="242" y="178"/>
                  </a:cubicBezTo>
                  <a:cubicBezTo>
                    <a:pt x="243" y="178"/>
                    <a:pt x="243" y="178"/>
                    <a:pt x="244" y="178"/>
                  </a:cubicBezTo>
                  <a:cubicBezTo>
                    <a:pt x="244" y="179"/>
                    <a:pt x="244" y="179"/>
                    <a:pt x="243" y="180"/>
                  </a:cubicBezTo>
                  <a:cubicBezTo>
                    <a:pt x="243" y="182"/>
                    <a:pt x="243" y="183"/>
                    <a:pt x="242" y="185"/>
                  </a:cubicBezTo>
                  <a:cubicBezTo>
                    <a:pt x="242" y="185"/>
                    <a:pt x="242" y="186"/>
                    <a:pt x="242" y="186"/>
                  </a:cubicBezTo>
                  <a:cubicBezTo>
                    <a:pt x="242" y="186"/>
                    <a:pt x="242" y="186"/>
                    <a:pt x="242" y="186"/>
                  </a:cubicBezTo>
                  <a:cubicBezTo>
                    <a:pt x="243" y="186"/>
                    <a:pt x="244" y="186"/>
                    <a:pt x="244" y="185"/>
                  </a:cubicBezTo>
                  <a:cubicBezTo>
                    <a:pt x="244" y="184"/>
                    <a:pt x="245" y="183"/>
                    <a:pt x="245" y="181"/>
                  </a:cubicBezTo>
                  <a:cubicBezTo>
                    <a:pt x="245" y="181"/>
                    <a:pt x="245" y="181"/>
                    <a:pt x="246" y="181"/>
                  </a:cubicBezTo>
                  <a:cubicBezTo>
                    <a:pt x="247" y="181"/>
                    <a:pt x="247" y="180"/>
                    <a:pt x="247" y="180"/>
                  </a:cubicBezTo>
                  <a:cubicBezTo>
                    <a:pt x="247" y="180"/>
                    <a:pt x="248" y="180"/>
                    <a:pt x="248" y="180"/>
                  </a:cubicBezTo>
                  <a:cubicBezTo>
                    <a:pt x="248" y="181"/>
                    <a:pt x="248" y="181"/>
                    <a:pt x="249" y="182"/>
                  </a:cubicBezTo>
                  <a:cubicBezTo>
                    <a:pt x="250" y="182"/>
                    <a:pt x="250" y="183"/>
                    <a:pt x="249" y="184"/>
                  </a:cubicBezTo>
                  <a:cubicBezTo>
                    <a:pt x="248" y="184"/>
                    <a:pt x="248" y="185"/>
                    <a:pt x="247" y="186"/>
                  </a:cubicBezTo>
                  <a:cubicBezTo>
                    <a:pt x="246" y="187"/>
                    <a:pt x="247" y="187"/>
                    <a:pt x="248" y="187"/>
                  </a:cubicBezTo>
                  <a:cubicBezTo>
                    <a:pt x="248" y="188"/>
                    <a:pt x="249" y="187"/>
                    <a:pt x="249" y="187"/>
                  </a:cubicBezTo>
                  <a:cubicBezTo>
                    <a:pt x="249" y="187"/>
                    <a:pt x="249" y="186"/>
                    <a:pt x="249" y="186"/>
                  </a:cubicBezTo>
                  <a:cubicBezTo>
                    <a:pt x="251" y="186"/>
                    <a:pt x="249" y="187"/>
                    <a:pt x="250" y="188"/>
                  </a:cubicBezTo>
                  <a:cubicBezTo>
                    <a:pt x="251" y="187"/>
                    <a:pt x="252" y="188"/>
                    <a:pt x="252" y="187"/>
                  </a:cubicBezTo>
                  <a:cubicBezTo>
                    <a:pt x="253" y="188"/>
                    <a:pt x="253" y="188"/>
                    <a:pt x="252" y="189"/>
                  </a:cubicBezTo>
                  <a:cubicBezTo>
                    <a:pt x="252" y="189"/>
                    <a:pt x="252" y="189"/>
                    <a:pt x="252" y="189"/>
                  </a:cubicBezTo>
                  <a:cubicBezTo>
                    <a:pt x="252" y="191"/>
                    <a:pt x="251" y="191"/>
                    <a:pt x="250" y="191"/>
                  </a:cubicBezTo>
                  <a:cubicBezTo>
                    <a:pt x="250" y="191"/>
                    <a:pt x="250" y="191"/>
                    <a:pt x="250" y="191"/>
                  </a:cubicBezTo>
                  <a:cubicBezTo>
                    <a:pt x="249" y="191"/>
                    <a:pt x="249" y="191"/>
                    <a:pt x="248" y="192"/>
                  </a:cubicBezTo>
                  <a:cubicBezTo>
                    <a:pt x="248" y="193"/>
                    <a:pt x="249" y="192"/>
                    <a:pt x="250" y="192"/>
                  </a:cubicBezTo>
                  <a:cubicBezTo>
                    <a:pt x="250" y="192"/>
                    <a:pt x="251" y="192"/>
                    <a:pt x="251" y="192"/>
                  </a:cubicBezTo>
                  <a:cubicBezTo>
                    <a:pt x="252" y="192"/>
                    <a:pt x="253" y="193"/>
                    <a:pt x="252" y="194"/>
                  </a:cubicBezTo>
                  <a:cubicBezTo>
                    <a:pt x="252" y="194"/>
                    <a:pt x="252" y="194"/>
                    <a:pt x="252" y="195"/>
                  </a:cubicBezTo>
                  <a:cubicBezTo>
                    <a:pt x="252" y="195"/>
                    <a:pt x="252" y="196"/>
                    <a:pt x="252" y="196"/>
                  </a:cubicBezTo>
                  <a:cubicBezTo>
                    <a:pt x="252" y="196"/>
                    <a:pt x="251" y="196"/>
                    <a:pt x="251" y="196"/>
                  </a:cubicBezTo>
                  <a:cubicBezTo>
                    <a:pt x="250" y="196"/>
                    <a:pt x="250" y="195"/>
                    <a:pt x="249" y="196"/>
                  </a:cubicBezTo>
                  <a:cubicBezTo>
                    <a:pt x="248" y="196"/>
                    <a:pt x="247" y="195"/>
                    <a:pt x="247" y="195"/>
                  </a:cubicBezTo>
                  <a:cubicBezTo>
                    <a:pt x="246" y="194"/>
                    <a:pt x="246" y="194"/>
                    <a:pt x="246" y="194"/>
                  </a:cubicBezTo>
                  <a:cubicBezTo>
                    <a:pt x="244" y="193"/>
                    <a:pt x="243" y="193"/>
                    <a:pt x="242" y="195"/>
                  </a:cubicBezTo>
                  <a:cubicBezTo>
                    <a:pt x="242" y="197"/>
                    <a:pt x="242" y="199"/>
                    <a:pt x="243" y="200"/>
                  </a:cubicBezTo>
                  <a:cubicBezTo>
                    <a:pt x="243" y="201"/>
                    <a:pt x="242" y="201"/>
                    <a:pt x="243" y="201"/>
                  </a:cubicBezTo>
                  <a:cubicBezTo>
                    <a:pt x="244" y="204"/>
                    <a:pt x="246" y="204"/>
                    <a:pt x="248" y="205"/>
                  </a:cubicBezTo>
                  <a:cubicBezTo>
                    <a:pt x="248" y="205"/>
                    <a:pt x="249" y="205"/>
                    <a:pt x="249" y="204"/>
                  </a:cubicBezTo>
                  <a:cubicBezTo>
                    <a:pt x="249" y="203"/>
                    <a:pt x="250" y="203"/>
                    <a:pt x="252" y="202"/>
                  </a:cubicBezTo>
                  <a:cubicBezTo>
                    <a:pt x="252" y="202"/>
                    <a:pt x="252" y="202"/>
                    <a:pt x="253" y="202"/>
                  </a:cubicBezTo>
                  <a:cubicBezTo>
                    <a:pt x="253" y="201"/>
                    <a:pt x="254" y="201"/>
                    <a:pt x="255" y="201"/>
                  </a:cubicBezTo>
                  <a:cubicBezTo>
                    <a:pt x="255" y="201"/>
                    <a:pt x="256" y="201"/>
                    <a:pt x="256" y="200"/>
                  </a:cubicBezTo>
                  <a:cubicBezTo>
                    <a:pt x="256" y="200"/>
                    <a:pt x="257" y="200"/>
                    <a:pt x="257" y="200"/>
                  </a:cubicBezTo>
                  <a:cubicBezTo>
                    <a:pt x="257" y="201"/>
                    <a:pt x="257" y="201"/>
                    <a:pt x="257" y="201"/>
                  </a:cubicBezTo>
                  <a:cubicBezTo>
                    <a:pt x="256" y="202"/>
                    <a:pt x="256" y="203"/>
                    <a:pt x="256" y="204"/>
                  </a:cubicBezTo>
                  <a:cubicBezTo>
                    <a:pt x="258" y="205"/>
                    <a:pt x="259" y="204"/>
                    <a:pt x="260" y="204"/>
                  </a:cubicBezTo>
                  <a:cubicBezTo>
                    <a:pt x="261" y="203"/>
                    <a:pt x="261" y="203"/>
                    <a:pt x="261" y="204"/>
                  </a:cubicBezTo>
                  <a:cubicBezTo>
                    <a:pt x="261" y="204"/>
                    <a:pt x="262" y="204"/>
                    <a:pt x="263" y="204"/>
                  </a:cubicBezTo>
                  <a:cubicBezTo>
                    <a:pt x="264" y="205"/>
                    <a:pt x="265" y="205"/>
                    <a:pt x="266" y="207"/>
                  </a:cubicBezTo>
                  <a:cubicBezTo>
                    <a:pt x="266" y="207"/>
                    <a:pt x="266" y="207"/>
                    <a:pt x="266" y="207"/>
                  </a:cubicBezTo>
                  <a:cubicBezTo>
                    <a:pt x="268" y="206"/>
                    <a:pt x="268" y="207"/>
                    <a:pt x="268" y="208"/>
                  </a:cubicBezTo>
                  <a:cubicBezTo>
                    <a:pt x="269" y="209"/>
                    <a:pt x="269" y="210"/>
                    <a:pt x="269" y="212"/>
                  </a:cubicBezTo>
                  <a:cubicBezTo>
                    <a:pt x="269" y="214"/>
                    <a:pt x="270" y="215"/>
                    <a:pt x="271" y="217"/>
                  </a:cubicBezTo>
                  <a:cubicBezTo>
                    <a:pt x="272" y="219"/>
                    <a:pt x="274" y="219"/>
                    <a:pt x="275" y="220"/>
                  </a:cubicBezTo>
                  <a:cubicBezTo>
                    <a:pt x="275" y="220"/>
                    <a:pt x="276" y="220"/>
                    <a:pt x="276" y="219"/>
                  </a:cubicBezTo>
                  <a:cubicBezTo>
                    <a:pt x="276" y="218"/>
                    <a:pt x="277" y="219"/>
                    <a:pt x="278" y="219"/>
                  </a:cubicBezTo>
                  <a:cubicBezTo>
                    <a:pt x="279" y="219"/>
                    <a:pt x="279" y="218"/>
                    <a:pt x="280" y="218"/>
                  </a:cubicBezTo>
                  <a:cubicBezTo>
                    <a:pt x="281" y="218"/>
                    <a:pt x="282" y="216"/>
                    <a:pt x="281" y="216"/>
                  </a:cubicBezTo>
                  <a:cubicBezTo>
                    <a:pt x="281" y="215"/>
                    <a:pt x="281" y="214"/>
                    <a:pt x="281" y="213"/>
                  </a:cubicBezTo>
                  <a:cubicBezTo>
                    <a:pt x="282" y="212"/>
                    <a:pt x="282" y="212"/>
                    <a:pt x="282" y="211"/>
                  </a:cubicBezTo>
                  <a:cubicBezTo>
                    <a:pt x="281" y="209"/>
                    <a:pt x="280" y="208"/>
                    <a:pt x="279" y="206"/>
                  </a:cubicBezTo>
                  <a:cubicBezTo>
                    <a:pt x="279" y="206"/>
                    <a:pt x="279" y="205"/>
                    <a:pt x="278" y="205"/>
                  </a:cubicBezTo>
                  <a:cubicBezTo>
                    <a:pt x="278" y="204"/>
                    <a:pt x="278" y="203"/>
                    <a:pt x="278" y="203"/>
                  </a:cubicBezTo>
                  <a:cubicBezTo>
                    <a:pt x="276" y="203"/>
                    <a:pt x="276" y="203"/>
                    <a:pt x="276" y="201"/>
                  </a:cubicBezTo>
                  <a:cubicBezTo>
                    <a:pt x="277" y="200"/>
                    <a:pt x="277" y="200"/>
                    <a:pt x="276" y="199"/>
                  </a:cubicBezTo>
                  <a:cubicBezTo>
                    <a:pt x="276" y="199"/>
                    <a:pt x="276" y="198"/>
                    <a:pt x="276" y="198"/>
                  </a:cubicBezTo>
                  <a:cubicBezTo>
                    <a:pt x="277" y="197"/>
                    <a:pt x="277" y="197"/>
                    <a:pt x="277" y="196"/>
                  </a:cubicBezTo>
                  <a:cubicBezTo>
                    <a:pt x="277" y="195"/>
                    <a:pt x="277" y="195"/>
                    <a:pt x="278" y="194"/>
                  </a:cubicBezTo>
                  <a:cubicBezTo>
                    <a:pt x="279" y="194"/>
                    <a:pt x="278" y="193"/>
                    <a:pt x="278" y="193"/>
                  </a:cubicBezTo>
                  <a:cubicBezTo>
                    <a:pt x="277" y="193"/>
                    <a:pt x="277" y="193"/>
                    <a:pt x="276" y="192"/>
                  </a:cubicBezTo>
                  <a:cubicBezTo>
                    <a:pt x="276" y="192"/>
                    <a:pt x="276" y="192"/>
                    <a:pt x="275" y="192"/>
                  </a:cubicBezTo>
                  <a:cubicBezTo>
                    <a:pt x="274" y="192"/>
                    <a:pt x="274" y="192"/>
                    <a:pt x="275" y="191"/>
                  </a:cubicBezTo>
                  <a:cubicBezTo>
                    <a:pt x="276" y="190"/>
                    <a:pt x="275" y="189"/>
                    <a:pt x="274" y="188"/>
                  </a:cubicBezTo>
                  <a:cubicBezTo>
                    <a:pt x="273" y="187"/>
                    <a:pt x="273" y="187"/>
                    <a:pt x="273" y="186"/>
                  </a:cubicBezTo>
                  <a:cubicBezTo>
                    <a:pt x="272" y="185"/>
                    <a:pt x="272" y="185"/>
                    <a:pt x="271" y="186"/>
                  </a:cubicBezTo>
                  <a:cubicBezTo>
                    <a:pt x="270" y="186"/>
                    <a:pt x="269" y="186"/>
                    <a:pt x="269" y="187"/>
                  </a:cubicBezTo>
                  <a:cubicBezTo>
                    <a:pt x="268" y="187"/>
                    <a:pt x="268" y="187"/>
                    <a:pt x="268" y="187"/>
                  </a:cubicBezTo>
                  <a:cubicBezTo>
                    <a:pt x="268" y="186"/>
                    <a:pt x="268" y="186"/>
                    <a:pt x="268" y="186"/>
                  </a:cubicBezTo>
                  <a:cubicBezTo>
                    <a:pt x="266" y="186"/>
                    <a:pt x="267" y="185"/>
                    <a:pt x="267" y="185"/>
                  </a:cubicBezTo>
                  <a:cubicBezTo>
                    <a:pt x="267" y="184"/>
                    <a:pt x="268" y="183"/>
                    <a:pt x="268" y="182"/>
                  </a:cubicBezTo>
                  <a:cubicBezTo>
                    <a:pt x="268" y="181"/>
                    <a:pt x="268" y="180"/>
                    <a:pt x="267" y="180"/>
                  </a:cubicBezTo>
                  <a:cubicBezTo>
                    <a:pt x="266" y="180"/>
                    <a:pt x="265" y="179"/>
                    <a:pt x="265" y="178"/>
                  </a:cubicBezTo>
                  <a:cubicBezTo>
                    <a:pt x="264" y="177"/>
                    <a:pt x="263" y="177"/>
                    <a:pt x="262" y="176"/>
                  </a:cubicBezTo>
                  <a:cubicBezTo>
                    <a:pt x="262" y="176"/>
                    <a:pt x="261" y="176"/>
                    <a:pt x="261" y="177"/>
                  </a:cubicBezTo>
                  <a:cubicBezTo>
                    <a:pt x="261" y="178"/>
                    <a:pt x="261" y="178"/>
                    <a:pt x="260" y="178"/>
                  </a:cubicBezTo>
                  <a:cubicBezTo>
                    <a:pt x="259" y="179"/>
                    <a:pt x="259" y="179"/>
                    <a:pt x="259" y="180"/>
                  </a:cubicBezTo>
                  <a:cubicBezTo>
                    <a:pt x="260" y="181"/>
                    <a:pt x="259" y="182"/>
                    <a:pt x="259" y="183"/>
                  </a:cubicBezTo>
                  <a:cubicBezTo>
                    <a:pt x="258" y="183"/>
                    <a:pt x="258" y="184"/>
                    <a:pt x="258" y="184"/>
                  </a:cubicBezTo>
                  <a:cubicBezTo>
                    <a:pt x="258" y="183"/>
                    <a:pt x="257" y="183"/>
                    <a:pt x="258" y="183"/>
                  </a:cubicBezTo>
                  <a:cubicBezTo>
                    <a:pt x="258" y="182"/>
                    <a:pt x="258" y="182"/>
                    <a:pt x="258" y="182"/>
                  </a:cubicBezTo>
                  <a:cubicBezTo>
                    <a:pt x="258" y="181"/>
                    <a:pt x="258" y="180"/>
                    <a:pt x="257" y="181"/>
                  </a:cubicBezTo>
                  <a:cubicBezTo>
                    <a:pt x="257" y="179"/>
                    <a:pt x="257" y="176"/>
                    <a:pt x="257" y="174"/>
                  </a:cubicBezTo>
                  <a:cubicBezTo>
                    <a:pt x="256" y="174"/>
                    <a:pt x="255" y="173"/>
                    <a:pt x="256" y="173"/>
                  </a:cubicBezTo>
                  <a:cubicBezTo>
                    <a:pt x="255" y="172"/>
                    <a:pt x="256" y="171"/>
                    <a:pt x="255" y="171"/>
                  </a:cubicBezTo>
                  <a:cubicBezTo>
                    <a:pt x="254" y="170"/>
                    <a:pt x="254" y="168"/>
                    <a:pt x="252" y="168"/>
                  </a:cubicBezTo>
                  <a:cubicBezTo>
                    <a:pt x="251" y="168"/>
                    <a:pt x="251" y="168"/>
                    <a:pt x="251" y="168"/>
                  </a:cubicBezTo>
                  <a:cubicBezTo>
                    <a:pt x="249" y="165"/>
                    <a:pt x="248" y="166"/>
                    <a:pt x="245" y="167"/>
                  </a:cubicBezTo>
                  <a:cubicBezTo>
                    <a:pt x="244" y="168"/>
                    <a:pt x="243" y="168"/>
                    <a:pt x="242" y="168"/>
                  </a:cubicBezTo>
                  <a:cubicBezTo>
                    <a:pt x="241" y="169"/>
                    <a:pt x="240" y="169"/>
                    <a:pt x="239" y="168"/>
                  </a:cubicBezTo>
                  <a:cubicBezTo>
                    <a:pt x="239" y="168"/>
                    <a:pt x="238" y="167"/>
                    <a:pt x="238" y="168"/>
                  </a:cubicBezTo>
                  <a:cubicBezTo>
                    <a:pt x="238" y="168"/>
                    <a:pt x="238" y="168"/>
                    <a:pt x="238" y="168"/>
                  </a:cubicBezTo>
                  <a:cubicBezTo>
                    <a:pt x="239" y="169"/>
                    <a:pt x="239" y="170"/>
                    <a:pt x="238" y="170"/>
                  </a:cubicBezTo>
                  <a:cubicBezTo>
                    <a:pt x="237" y="170"/>
                    <a:pt x="238" y="171"/>
                    <a:pt x="238" y="171"/>
                  </a:cubicBezTo>
                  <a:cubicBezTo>
                    <a:pt x="237" y="173"/>
                    <a:pt x="237" y="174"/>
                    <a:pt x="237" y="175"/>
                  </a:cubicBezTo>
                  <a:close/>
                  <a:moveTo>
                    <a:pt x="295" y="249"/>
                  </a:moveTo>
                  <a:cubicBezTo>
                    <a:pt x="295" y="249"/>
                    <a:pt x="294" y="250"/>
                    <a:pt x="294" y="250"/>
                  </a:cubicBezTo>
                  <a:cubicBezTo>
                    <a:pt x="294" y="250"/>
                    <a:pt x="293" y="249"/>
                    <a:pt x="293" y="248"/>
                  </a:cubicBezTo>
                  <a:cubicBezTo>
                    <a:pt x="293" y="248"/>
                    <a:pt x="293" y="248"/>
                    <a:pt x="294" y="248"/>
                  </a:cubicBezTo>
                  <a:cubicBezTo>
                    <a:pt x="294" y="248"/>
                    <a:pt x="294" y="249"/>
                    <a:pt x="295" y="249"/>
                  </a:cubicBezTo>
                  <a:close/>
                  <a:moveTo>
                    <a:pt x="302" y="288"/>
                  </a:moveTo>
                  <a:cubicBezTo>
                    <a:pt x="302" y="288"/>
                    <a:pt x="301" y="288"/>
                    <a:pt x="301" y="289"/>
                  </a:cubicBezTo>
                  <a:cubicBezTo>
                    <a:pt x="301" y="289"/>
                    <a:pt x="300" y="289"/>
                    <a:pt x="300" y="289"/>
                  </a:cubicBezTo>
                  <a:cubicBezTo>
                    <a:pt x="300" y="288"/>
                    <a:pt x="301" y="288"/>
                    <a:pt x="301" y="288"/>
                  </a:cubicBezTo>
                  <a:cubicBezTo>
                    <a:pt x="301" y="288"/>
                    <a:pt x="302" y="288"/>
                    <a:pt x="302" y="288"/>
                  </a:cubicBezTo>
                  <a:close/>
                  <a:moveTo>
                    <a:pt x="279" y="137"/>
                  </a:moveTo>
                  <a:cubicBezTo>
                    <a:pt x="279" y="136"/>
                    <a:pt x="279" y="136"/>
                    <a:pt x="280" y="135"/>
                  </a:cubicBezTo>
                  <a:cubicBezTo>
                    <a:pt x="280" y="135"/>
                    <a:pt x="280" y="135"/>
                    <a:pt x="281" y="136"/>
                  </a:cubicBezTo>
                  <a:cubicBezTo>
                    <a:pt x="280" y="136"/>
                    <a:pt x="279" y="136"/>
                    <a:pt x="279" y="137"/>
                  </a:cubicBezTo>
                  <a:close/>
                  <a:moveTo>
                    <a:pt x="290" y="257"/>
                  </a:moveTo>
                  <a:cubicBezTo>
                    <a:pt x="289" y="257"/>
                    <a:pt x="288" y="257"/>
                    <a:pt x="287" y="257"/>
                  </a:cubicBezTo>
                  <a:cubicBezTo>
                    <a:pt x="288" y="256"/>
                    <a:pt x="288" y="256"/>
                    <a:pt x="290" y="257"/>
                  </a:cubicBezTo>
                  <a:close/>
                  <a:moveTo>
                    <a:pt x="185" y="241"/>
                  </a:moveTo>
                  <a:cubicBezTo>
                    <a:pt x="185" y="240"/>
                    <a:pt x="185" y="240"/>
                    <a:pt x="186" y="240"/>
                  </a:cubicBezTo>
                  <a:cubicBezTo>
                    <a:pt x="186" y="240"/>
                    <a:pt x="186" y="240"/>
                    <a:pt x="186" y="240"/>
                  </a:cubicBezTo>
                  <a:cubicBezTo>
                    <a:pt x="186" y="241"/>
                    <a:pt x="186" y="241"/>
                    <a:pt x="185" y="241"/>
                  </a:cubicBezTo>
                  <a:cubicBezTo>
                    <a:pt x="185" y="241"/>
                    <a:pt x="185" y="241"/>
                    <a:pt x="185" y="241"/>
                  </a:cubicBezTo>
                  <a:close/>
                  <a:moveTo>
                    <a:pt x="354" y="200"/>
                  </a:moveTo>
                  <a:cubicBezTo>
                    <a:pt x="354" y="202"/>
                    <a:pt x="353" y="203"/>
                    <a:pt x="353" y="204"/>
                  </a:cubicBezTo>
                  <a:cubicBezTo>
                    <a:pt x="353" y="204"/>
                    <a:pt x="353" y="205"/>
                    <a:pt x="353" y="205"/>
                  </a:cubicBezTo>
                  <a:cubicBezTo>
                    <a:pt x="352" y="205"/>
                    <a:pt x="352" y="204"/>
                    <a:pt x="352" y="204"/>
                  </a:cubicBezTo>
                  <a:cubicBezTo>
                    <a:pt x="353" y="203"/>
                    <a:pt x="352" y="202"/>
                    <a:pt x="353" y="201"/>
                  </a:cubicBezTo>
                  <a:cubicBezTo>
                    <a:pt x="354" y="201"/>
                    <a:pt x="353" y="200"/>
                    <a:pt x="353" y="200"/>
                  </a:cubicBezTo>
                  <a:cubicBezTo>
                    <a:pt x="353" y="199"/>
                    <a:pt x="353" y="199"/>
                    <a:pt x="354" y="198"/>
                  </a:cubicBezTo>
                  <a:cubicBezTo>
                    <a:pt x="354" y="198"/>
                    <a:pt x="355" y="198"/>
                    <a:pt x="355" y="199"/>
                  </a:cubicBezTo>
                  <a:cubicBezTo>
                    <a:pt x="355" y="199"/>
                    <a:pt x="355" y="200"/>
                    <a:pt x="354" y="200"/>
                  </a:cubicBezTo>
                  <a:close/>
                  <a:moveTo>
                    <a:pt x="302" y="275"/>
                  </a:moveTo>
                  <a:cubicBezTo>
                    <a:pt x="303" y="274"/>
                    <a:pt x="302" y="274"/>
                    <a:pt x="303" y="273"/>
                  </a:cubicBezTo>
                  <a:cubicBezTo>
                    <a:pt x="303" y="273"/>
                    <a:pt x="303" y="273"/>
                    <a:pt x="303" y="273"/>
                  </a:cubicBezTo>
                  <a:cubicBezTo>
                    <a:pt x="303" y="274"/>
                    <a:pt x="303" y="274"/>
                    <a:pt x="303" y="275"/>
                  </a:cubicBezTo>
                  <a:cubicBezTo>
                    <a:pt x="303" y="275"/>
                    <a:pt x="302" y="275"/>
                    <a:pt x="302" y="275"/>
                  </a:cubicBezTo>
                  <a:close/>
                  <a:moveTo>
                    <a:pt x="297" y="282"/>
                  </a:moveTo>
                  <a:cubicBezTo>
                    <a:pt x="296" y="282"/>
                    <a:pt x="296" y="283"/>
                    <a:pt x="295" y="283"/>
                  </a:cubicBezTo>
                  <a:cubicBezTo>
                    <a:pt x="295" y="282"/>
                    <a:pt x="295" y="282"/>
                    <a:pt x="297" y="282"/>
                  </a:cubicBezTo>
                  <a:close/>
                  <a:moveTo>
                    <a:pt x="399" y="268"/>
                  </a:moveTo>
                  <a:cubicBezTo>
                    <a:pt x="399" y="268"/>
                    <a:pt x="399" y="268"/>
                    <a:pt x="399" y="268"/>
                  </a:cubicBezTo>
                  <a:cubicBezTo>
                    <a:pt x="399" y="267"/>
                    <a:pt x="399" y="267"/>
                    <a:pt x="400" y="267"/>
                  </a:cubicBezTo>
                  <a:cubicBezTo>
                    <a:pt x="400" y="267"/>
                    <a:pt x="400" y="267"/>
                    <a:pt x="400" y="267"/>
                  </a:cubicBezTo>
                  <a:cubicBezTo>
                    <a:pt x="400" y="268"/>
                    <a:pt x="400" y="268"/>
                    <a:pt x="399" y="268"/>
                  </a:cubicBezTo>
                  <a:close/>
                  <a:moveTo>
                    <a:pt x="285" y="316"/>
                  </a:moveTo>
                  <a:cubicBezTo>
                    <a:pt x="284" y="316"/>
                    <a:pt x="284" y="317"/>
                    <a:pt x="283" y="316"/>
                  </a:cubicBezTo>
                  <a:cubicBezTo>
                    <a:pt x="283" y="316"/>
                    <a:pt x="283" y="316"/>
                    <a:pt x="283" y="316"/>
                  </a:cubicBezTo>
                  <a:cubicBezTo>
                    <a:pt x="284" y="315"/>
                    <a:pt x="284" y="316"/>
                    <a:pt x="285" y="316"/>
                  </a:cubicBezTo>
                  <a:close/>
                  <a:moveTo>
                    <a:pt x="266" y="285"/>
                  </a:moveTo>
                  <a:cubicBezTo>
                    <a:pt x="266" y="285"/>
                    <a:pt x="265" y="285"/>
                    <a:pt x="265" y="285"/>
                  </a:cubicBezTo>
                  <a:cubicBezTo>
                    <a:pt x="265" y="284"/>
                    <a:pt x="266" y="284"/>
                    <a:pt x="266" y="284"/>
                  </a:cubicBezTo>
                  <a:cubicBezTo>
                    <a:pt x="266" y="285"/>
                    <a:pt x="266" y="285"/>
                    <a:pt x="266" y="285"/>
                  </a:cubicBezTo>
                  <a:close/>
                  <a:moveTo>
                    <a:pt x="294" y="290"/>
                  </a:moveTo>
                  <a:cubicBezTo>
                    <a:pt x="294" y="291"/>
                    <a:pt x="294" y="292"/>
                    <a:pt x="294" y="292"/>
                  </a:cubicBezTo>
                  <a:cubicBezTo>
                    <a:pt x="293" y="292"/>
                    <a:pt x="293" y="291"/>
                    <a:pt x="294" y="290"/>
                  </a:cubicBezTo>
                  <a:close/>
                  <a:moveTo>
                    <a:pt x="197" y="276"/>
                  </a:moveTo>
                  <a:cubicBezTo>
                    <a:pt x="197" y="276"/>
                    <a:pt x="197" y="276"/>
                    <a:pt x="197" y="276"/>
                  </a:cubicBezTo>
                  <a:cubicBezTo>
                    <a:pt x="196" y="276"/>
                    <a:pt x="196" y="276"/>
                    <a:pt x="195" y="276"/>
                  </a:cubicBezTo>
                  <a:cubicBezTo>
                    <a:pt x="196" y="276"/>
                    <a:pt x="196" y="275"/>
                    <a:pt x="197" y="276"/>
                  </a:cubicBezTo>
                  <a:close/>
                  <a:moveTo>
                    <a:pt x="299" y="256"/>
                  </a:moveTo>
                  <a:cubicBezTo>
                    <a:pt x="298" y="256"/>
                    <a:pt x="299" y="256"/>
                    <a:pt x="299" y="255"/>
                  </a:cubicBezTo>
                  <a:cubicBezTo>
                    <a:pt x="299" y="256"/>
                    <a:pt x="299" y="256"/>
                    <a:pt x="299" y="256"/>
                  </a:cubicBezTo>
                  <a:cubicBezTo>
                    <a:pt x="299" y="256"/>
                    <a:pt x="299" y="256"/>
                    <a:pt x="299" y="256"/>
                  </a:cubicBezTo>
                  <a:close/>
                  <a:moveTo>
                    <a:pt x="340" y="269"/>
                  </a:moveTo>
                  <a:cubicBezTo>
                    <a:pt x="340" y="269"/>
                    <a:pt x="339" y="269"/>
                    <a:pt x="339" y="268"/>
                  </a:cubicBezTo>
                  <a:cubicBezTo>
                    <a:pt x="340" y="268"/>
                    <a:pt x="340" y="268"/>
                    <a:pt x="340" y="269"/>
                  </a:cubicBezTo>
                  <a:close/>
                  <a:moveTo>
                    <a:pt x="134" y="251"/>
                  </a:moveTo>
                  <a:cubicBezTo>
                    <a:pt x="135" y="251"/>
                    <a:pt x="135" y="251"/>
                    <a:pt x="135" y="251"/>
                  </a:cubicBezTo>
                  <a:cubicBezTo>
                    <a:pt x="135" y="251"/>
                    <a:pt x="135" y="251"/>
                    <a:pt x="135" y="251"/>
                  </a:cubicBezTo>
                  <a:cubicBezTo>
                    <a:pt x="134" y="251"/>
                    <a:pt x="134" y="251"/>
                    <a:pt x="134" y="251"/>
                  </a:cubicBezTo>
                  <a:close/>
                  <a:moveTo>
                    <a:pt x="123" y="271"/>
                  </a:moveTo>
                  <a:cubicBezTo>
                    <a:pt x="122" y="271"/>
                    <a:pt x="122" y="271"/>
                    <a:pt x="121" y="271"/>
                  </a:cubicBezTo>
                  <a:cubicBezTo>
                    <a:pt x="122" y="271"/>
                    <a:pt x="122" y="271"/>
                    <a:pt x="123" y="271"/>
                  </a:cubicBezTo>
                  <a:close/>
                  <a:moveTo>
                    <a:pt x="305" y="305"/>
                  </a:moveTo>
                  <a:cubicBezTo>
                    <a:pt x="305" y="305"/>
                    <a:pt x="304" y="305"/>
                    <a:pt x="305" y="304"/>
                  </a:cubicBezTo>
                  <a:cubicBezTo>
                    <a:pt x="305" y="305"/>
                    <a:pt x="305" y="305"/>
                    <a:pt x="305" y="305"/>
                  </a:cubicBezTo>
                  <a:cubicBezTo>
                    <a:pt x="305" y="305"/>
                    <a:pt x="305" y="305"/>
                    <a:pt x="305" y="305"/>
                  </a:cubicBezTo>
                  <a:close/>
                  <a:moveTo>
                    <a:pt x="294" y="258"/>
                  </a:moveTo>
                  <a:cubicBezTo>
                    <a:pt x="294" y="258"/>
                    <a:pt x="294" y="259"/>
                    <a:pt x="294" y="259"/>
                  </a:cubicBezTo>
                  <a:cubicBezTo>
                    <a:pt x="293" y="259"/>
                    <a:pt x="293" y="258"/>
                    <a:pt x="294" y="258"/>
                  </a:cubicBezTo>
                  <a:close/>
                  <a:moveTo>
                    <a:pt x="287" y="305"/>
                  </a:moveTo>
                  <a:cubicBezTo>
                    <a:pt x="287" y="305"/>
                    <a:pt x="286" y="306"/>
                    <a:pt x="286" y="306"/>
                  </a:cubicBezTo>
                  <a:cubicBezTo>
                    <a:pt x="286" y="306"/>
                    <a:pt x="286" y="306"/>
                    <a:pt x="286" y="305"/>
                  </a:cubicBezTo>
                  <a:cubicBezTo>
                    <a:pt x="286" y="305"/>
                    <a:pt x="286" y="305"/>
                    <a:pt x="286" y="305"/>
                  </a:cubicBezTo>
                  <a:cubicBezTo>
                    <a:pt x="287" y="305"/>
                    <a:pt x="287" y="305"/>
                    <a:pt x="287" y="305"/>
                  </a:cubicBezTo>
                  <a:close/>
                  <a:moveTo>
                    <a:pt x="301" y="306"/>
                  </a:moveTo>
                  <a:cubicBezTo>
                    <a:pt x="301" y="306"/>
                    <a:pt x="300" y="306"/>
                    <a:pt x="300" y="306"/>
                  </a:cubicBezTo>
                  <a:cubicBezTo>
                    <a:pt x="300" y="306"/>
                    <a:pt x="300" y="306"/>
                    <a:pt x="300" y="306"/>
                  </a:cubicBezTo>
                  <a:cubicBezTo>
                    <a:pt x="300" y="306"/>
                    <a:pt x="300" y="306"/>
                    <a:pt x="300" y="306"/>
                  </a:cubicBezTo>
                  <a:cubicBezTo>
                    <a:pt x="301" y="306"/>
                    <a:pt x="301" y="306"/>
                    <a:pt x="301" y="306"/>
                  </a:cubicBezTo>
                  <a:close/>
                  <a:moveTo>
                    <a:pt x="270" y="290"/>
                  </a:moveTo>
                  <a:cubicBezTo>
                    <a:pt x="270" y="290"/>
                    <a:pt x="270" y="290"/>
                    <a:pt x="270" y="290"/>
                  </a:cubicBezTo>
                  <a:cubicBezTo>
                    <a:pt x="270" y="290"/>
                    <a:pt x="270" y="290"/>
                    <a:pt x="270" y="290"/>
                  </a:cubicBezTo>
                  <a:close/>
                  <a:moveTo>
                    <a:pt x="270" y="290"/>
                  </a:moveTo>
                  <a:cubicBezTo>
                    <a:pt x="270" y="290"/>
                    <a:pt x="270" y="290"/>
                    <a:pt x="269" y="290"/>
                  </a:cubicBezTo>
                  <a:cubicBezTo>
                    <a:pt x="270" y="289"/>
                    <a:pt x="270" y="289"/>
                    <a:pt x="270" y="290"/>
                  </a:cubicBezTo>
                  <a:close/>
                  <a:moveTo>
                    <a:pt x="295" y="245"/>
                  </a:moveTo>
                  <a:cubicBezTo>
                    <a:pt x="295" y="245"/>
                    <a:pt x="295" y="245"/>
                    <a:pt x="295" y="245"/>
                  </a:cubicBezTo>
                  <a:cubicBezTo>
                    <a:pt x="295" y="245"/>
                    <a:pt x="295" y="245"/>
                    <a:pt x="295" y="245"/>
                  </a:cubicBezTo>
                  <a:cubicBezTo>
                    <a:pt x="295" y="245"/>
                    <a:pt x="295" y="245"/>
                    <a:pt x="295" y="245"/>
                  </a:cubicBezTo>
                  <a:cubicBezTo>
                    <a:pt x="295" y="245"/>
                    <a:pt x="295" y="245"/>
                    <a:pt x="295" y="245"/>
                  </a:cubicBezTo>
                  <a:close/>
                  <a:moveTo>
                    <a:pt x="310" y="271"/>
                  </a:moveTo>
                  <a:cubicBezTo>
                    <a:pt x="309" y="271"/>
                    <a:pt x="309" y="271"/>
                    <a:pt x="309" y="271"/>
                  </a:cubicBezTo>
                  <a:cubicBezTo>
                    <a:pt x="309" y="270"/>
                    <a:pt x="310" y="270"/>
                    <a:pt x="310" y="270"/>
                  </a:cubicBezTo>
                  <a:cubicBezTo>
                    <a:pt x="310" y="270"/>
                    <a:pt x="310" y="271"/>
                    <a:pt x="310" y="271"/>
                  </a:cubicBezTo>
                  <a:cubicBezTo>
                    <a:pt x="310" y="271"/>
                    <a:pt x="310" y="271"/>
                    <a:pt x="310" y="271"/>
                  </a:cubicBezTo>
                  <a:close/>
                  <a:moveTo>
                    <a:pt x="121" y="271"/>
                  </a:moveTo>
                  <a:cubicBezTo>
                    <a:pt x="121" y="272"/>
                    <a:pt x="121" y="272"/>
                    <a:pt x="121" y="272"/>
                  </a:cubicBezTo>
                  <a:cubicBezTo>
                    <a:pt x="121" y="272"/>
                    <a:pt x="121" y="272"/>
                    <a:pt x="121" y="272"/>
                  </a:cubicBezTo>
                  <a:cubicBezTo>
                    <a:pt x="121" y="271"/>
                    <a:pt x="121" y="271"/>
                    <a:pt x="121" y="271"/>
                  </a:cubicBezTo>
                  <a:close/>
                  <a:moveTo>
                    <a:pt x="274" y="264"/>
                  </a:moveTo>
                  <a:cubicBezTo>
                    <a:pt x="274" y="264"/>
                    <a:pt x="274" y="264"/>
                    <a:pt x="274" y="264"/>
                  </a:cubicBezTo>
                  <a:cubicBezTo>
                    <a:pt x="274" y="264"/>
                    <a:pt x="274" y="264"/>
                    <a:pt x="274" y="264"/>
                  </a:cubicBezTo>
                  <a:cubicBezTo>
                    <a:pt x="274" y="264"/>
                    <a:pt x="274" y="264"/>
                    <a:pt x="274" y="264"/>
                  </a:cubicBezTo>
                  <a:close/>
                  <a:moveTo>
                    <a:pt x="274" y="264"/>
                  </a:moveTo>
                  <a:cubicBezTo>
                    <a:pt x="274" y="264"/>
                    <a:pt x="274" y="264"/>
                    <a:pt x="274" y="264"/>
                  </a:cubicBezTo>
                  <a:cubicBezTo>
                    <a:pt x="274" y="264"/>
                    <a:pt x="274" y="264"/>
                    <a:pt x="274" y="264"/>
                  </a:cubicBezTo>
                  <a:cubicBezTo>
                    <a:pt x="274" y="264"/>
                    <a:pt x="274" y="264"/>
                    <a:pt x="274" y="264"/>
                  </a:cubicBezTo>
                  <a:close/>
                  <a:moveTo>
                    <a:pt x="548" y="704"/>
                  </a:moveTo>
                  <a:cubicBezTo>
                    <a:pt x="548" y="704"/>
                    <a:pt x="548" y="704"/>
                    <a:pt x="548" y="704"/>
                  </a:cubicBezTo>
                  <a:cubicBezTo>
                    <a:pt x="548" y="703"/>
                    <a:pt x="549" y="702"/>
                    <a:pt x="550" y="702"/>
                  </a:cubicBezTo>
                  <a:cubicBezTo>
                    <a:pt x="549" y="702"/>
                    <a:pt x="550" y="703"/>
                    <a:pt x="550" y="703"/>
                  </a:cubicBezTo>
                  <a:cubicBezTo>
                    <a:pt x="550" y="703"/>
                    <a:pt x="550" y="703"/>
                    <a:pt x="551" y="703"/>
                  </a:cubicBezTo>
                  <a:cubicBezTo>
                    <a:pt x="551" y="703"/>
                    <a:pt x="551" y="703"/>
                    <a:pt x="551" y="703"/>
                  </a:cubicBezTo>
                  <a:cubicBezTo>
                    <a:pt x="550" y="704"/>
                    <a:pt x="550" y="704"/>
                    <a:pt x="549" y="704"/>
                  </a:cubicBezTo>
                  <a:cubicBezTo>
                    <a:pt x="549" y="704"/>
                    <a:pt x="549" y="704"/>
                    <a:pt x="548" y="704"/>
                  </a:cubicBezTo>
                  <a:cubicBezTo>
                    <a:pt x="548" y="704"/>
                    <a:pt x="548" y="704"/>
                    <a:pt x="548" y="704"/>
                  </a:cubicBezTo>
                  <a:close/>
                  <a:moveTo>
                    <a:pt x="581" y="692"/>
                  </a:moveTo>
                  <a:cubicBezTo>
                    <a:pt x="581" y="692"/>
                    <a:pt x="581" y="692"/>
                    <a:pt x="581" y="691"/>
                  </a:cubicBezTo>
                  <a:cubicBezTo>
                    <a:pt x="581" y="691"/>
                    <a:pt x="581" y="691"/>
                    <a:pt x="582" y="691"/>
                  </a:cubicBezTo>
                  <a:cubicBezTo>
                    <a:pt x="582" y="691"/>
                    <a:pt x="582" y="691"/>
                    <a:pt x="582" y="691"/>
                  </a:cubicBezTo>
                  <a:cubicBezTo>
                    <a:pt x="583" y="691"/>
                    <a:pt x="583" y="691"/>
                    <a:pt x="583" y="692"/>
                  </a:cubicBezTo>
                  <a:cubicBezTo>
                    <a:pt x="583" y="692"/>
                    <a:pt x="583" y="692"/>
                    <a:pt x="582" y="692"/>
                  </a:cubicBezTo>
                  <a:cubicBezTo>
                    <a:pt x="582" y="693"/>
                    <a:pt x="582" y="693"/>
                    <a:pt x="581" y="693"/>
                  </a:cubicBezTo>
                  <a:cubicBezTo>
                    <a:pt x="581" y="693"/>
                    <a:pt x="581" y="693"/>
                    <a:pt x="581" y="692"/>
                  </a:cubicBezTo>
                  <a:close/>
                  <a:moveTo>
                    <a:pt x="577" y="693"/>
                  </a:moveTo>
                  <a:cubicBezTo>
                    <a:pt x="577" y="693"/>
                    <a:pt x="577" y="693"/>
                    <a:pt x="578" y="693"/>
                  </a:cubicBezTo>
                  <a:cubicBezTo>
                    <a:pt x="578" y="693"/>
                    <a:pt x="578" y="693"/>
                    <a:pt x="578" y="693"/>
                  </a:cubicBezTo>
                  <a:cubicBezTo>
                    <a:pt x="578" y="693"/>
                    <a:pt x="579" y="692"/>
                    <a:pt x="579" y="692"/>
                  </a:cubicBezTo>
                  <a:cubicBezTo>
                    <a:pt x="579" y="692"/>
                    <a:pt x="579" y="692"/>
                    <a:pt x="579" y="692"/>
                  </a:cubicBezTo>
                  <a:cubicBezTo>
                    <a:pt x="579" y="692"/>
                    <a:pt x="579" y="692"/>
                    <a:pt x="579" y="692"/>
                  </a:cubicBezTo>
                  <a:cubicBezTo>
                    <a:pt x="579" y="692"/>
                    <a:pt x="579" y="692"/>
                    <a:pt x="579" y="692"/>
                  </a:cubicBezTo>
                  <a:cubicBezTo>
                    <a:pt x="579" y="693"/>
                    <a:pt x="579" y="693"/>
                    <a:pt x="579" y="693"/>
                  </a:cubicBezTo>
                  <a:cubicBezTo>
                    <a:pt x="579" y="693"/>
                    <a:pt x="578" y="693"/>
                    <a:pt x="578" y="694"/>
                  </a:cubicBezTo>
                  <a:cubicBezTo>
                    <a:pt x="578" y="694"/>
                    <a:pt x="578" y="694"/>
                    <a:pt x="578" y="694"/>
                  </a:cubicBezTo>
                  <a:cubicBezTo>
                    <a:pt x="577" y="693"/>
                    <a:pt x="577" y="693"/>
                    <a:pt x="577" y="693"/>
                  </a:cubicBezTo>
                  <a:close/>
                  <a:moveTo>
                    <a:pt x="592" y="714"/>
                  </a:moveTo>
                  <a:cubicBezTo>
                    <a:pt x="592" y="714"/>
                    <a:pt x="592" y="713"/>
                    <a:pt x="592" y="712"/>
                  </a:cubicBezTo>
                  <a:cubicBezTo>
                    <a:pt x="592" y="712"/>
                    <a:pt x="592" y="712"/>
                    <a:pt x="592" y="712"/>
                  </a:cubicBezTo>
                  <a:cubicBezTo>
                    <a:pt x="592" y="712"/>
                    <a:pt x="592" y="712"/>
                    <a:pt x="592" y="711"/>
                  </a:cubicBezTo>
                  <a:cubicBezTo>
                    <a:pt x="592" y="711"/>
                    <a:pt x="592" y="711"/>
                    <a:pt x="591" y="711"/>
                  </a:cubicBezTo>
                  <a:cubicBezTo>
                    <a:pt x="591" y="711"/>
                    <a:pt x="591" y="712"/>
                    <a:pt x="591" y="712"/>
                  </a:cubicBezTo>
                  <a:cubicBezTo>
                    <a:pt x="591" y="712"/>
                    <a:pt x="591" y="712"/>
                    <a:pt x="591" y="712"/>
                  </a:cubicBezTo>
                  <a:cubicBezTo>
                    <a:pt x="591" y="712"/>
                    <a:pt x="591" y="712"/>
                    <a:pt x="591" y="713"/>
                  </a:cubicBezTo>
                  <a:cubicBezTo>
                    <a:pt x="591" y="713"/>
                    <a:pt x="590" y="713"/>
                    <a:pt x="590" y="714"/>
                  </a:cubicBezTo>
                  <a:cubicBezTo>
                    <a:pt x="590" y="714"/>
                    <a:pt x="590" y="714"/>
                    <a:pt x="590" y="714"/>
                  </a:cubicBezTo>
                  <a:cubicBezTo>
                    <a:pt x="590" y="714"/>
                    <a:pt x="590" y="714"/>
                    <a:pt x="590" y="714"/>
                  </a:cubicBezTo>
                  <a:cubicBezTo>
                    <a:pt x="589" y="714"/>
                    <a:pt x="589" y="714"/>
                    <a:pt x="589" y="715"/>
                  </a:cubicBezTo>
                  <a:cubicBezTo>
                    <a:pt x="589" y="715"/>
                    <a:pt x="589" y="715"/>
                    <a:pt x="589" y="715"/>
                  </a:cubicBezTo>
                  <a:cubicBezTo>
                    <a:pt x="589" y="715"/>
                    <a:pt x="589" y="714"/>
                    <a:pt x="589" y="714"/>
                  </a:cubicBezTo>
                  <a:cubicBezTo>
                    <a:pt x="589" y="714"/>
                    <a:pt x="589" y="714"/>
                    <a:pt x="589" y="714"/>
                  </a:cubicBezTo>
                  <a:cubicBezTo>
                    <a:pt x="589" y="714"/>
                    <a:pt x="589" y="713"/>
                    <a:pt x="588" y="713"/>
                  </a:cubicBezTo>
                  <a:cubicBezTo>
                    <a:pt x="588" y="713"/>
                    <a:pt x="588" y="713"/>
                    <a:pt x="589" y="712"/>
                  </a:cubicBezTo>
                  <a:cubicBezTo>
                    <a:pt x="589" y="712"/>
                    <a:pt x="589" y="712"/>
                    <a:pt x="589" y="712"/>
                  </a:cubicBezTo>
                  <a:cubicBezTo>
                    <a:pt x="589" y="711"/>
                    <a:pt x="589" y="711"/>
                    <a:pt x="589" y="711"/>
                  </a:cubicBezTo>
                  <a:cubicBezTo>
                    <a:pt x="589" y="711"/>
                    <a:pt x="589" y="710"/>
                    <a:pt x="589" y="710"/>
                  </a:cubicBezTo>
                  <a:cubicBezTo>
                    <a:pt x="590" y="710"/>
                    <a:pt x="590" y="710"/>
                    <a:pt x="589" y="710"/>
                  </a:cubicBezTo>
                  <a:cubicBezTo>
                    <a:pt x="589" y="710"/>
                    <a:pt x="589" y="709"/>
                    <a:pt x="590" y="709"/>
                  </a:cubicBezTo>
                  <a:cubicBezTo>
                    <a:pt x="590" y="709"/>
                    <a:pt x="590" y="709"/>
                    <a:pt x="590" y="709"/>
                  </a:cubicBezTo>
                  <a:cubicBezTo>
                    <a:pt x="590" y="709"/>
                    <a:pt x="590" y="709"/>
                    <a:pt x="590" y="709"/>
                  </a:cubicBezTo>
                  <a:cubicBezTo>
                    <a:pt x="590" y="708"/>
                    <a:pt x="590" y="708"/>
                    <a:pt x="591" y="708"/>
                  </a:cubicBezTo>
                  <a:cubicBezTo>
                    <a:pt x="591" y="708"/>
                    <a:pt x="591" y="708"/>
                    <a:pt x="591" y="708"/>
                  </a:cubicBezTo>
                  <a:cubicBezTo>
                    <a:pt x="591" y="708"/>
                    <a:pt x="591" y="707"/>
                    <a:pt x="590" y="707"/>
                  </a:cubicBezTo>
                  <a:cubicBezTo>
                    <a:pt x="590" y="707"/>
                    <a:pt x="590" y="707"/>
                    <a:pt x="590" y="708"/>
                  </a:cubicBezTo>
                  <a:cubicBezTo>
                    <a:pt x="590" y="708"/>
                    <a:pt x="590" y="708"/>
                    <a:pt x="589" y="708"/>
                  </a:cubicBezTo>
                  <a:cubicBezTo>
                    <a:pt x="589" y="708"/>
                    <a:pt x="588" y="709"/>
                    <a:pt x="588" y="709"/>
                  </a:cubicBezTo>
                  <a:cubicBezTo>
                    <a:pt x="588" y="709"/>
                    <a:pt x="587" y="710"/>
                    <a:pt x="587" y="710"/>
                  </a:cubicBezTo>
                  <a:cubicBezTo>
                    <a:pt x="587" y="711"/>
                    <a:pt x="586" y="711"/>
                    <a:pt x="587" y="712"/>
                  </a:cubicBezTo>
                  <a:cubicBezTo>
                    <a:pt x="587" y="712"/>
                    <a:pt x="587" y="712"/>
                    <a:pt x="587" y="712"/>
                  </a:cubicBezTo>
                  <a:cubicBezTo>
                    <a:pt x="586" y="712"/>
                    <a:pt x="586" y="713"/>
                    <a:pt x="586" y="713"/>
                  </a:cubicBezTo>
                  <a:cubicBezTo>
                    <a:pt x="586" y="713"/>
                    <a:pt x="586" y="713"/>
                    <a:pt x="586" y="713"/>
                  </a:cubicBezTo>
                  <a:cubicBezTo>
                    <a:pt x="585" y="713"/>
                    <a:pt x="585" y="713"/>
                    <a:pt x="585" y="713"/>
                  </a:cubicBezTo>
                  <a:cubicBezTo>
                    <a:pt x="585" y="713"/>
                    <a:pt x="585" y="712"/>
                    <a:pt x="585" y="712"/>
                  </a:cubicBezTo>
                  <a:cubicBezTo>
                    <a:pt x="585" y="713"/>
                    <a:pt x="585" y="713"/>
                    <a:pt x="585" y="712"/>
                  </a:cubicBezTo>
                  <a:cubicBezTo>
                    <a:pt x="584" y="712"/>
                    <a:pt x="584" y="712"/>
                    <a:pt x="584" y="711"/>
                  </a:cubicBezTo>
                  <a:cubicBezTo>
                    <a:pt x="584" y="711"/>
                    <a:pt x="584" y="711"/>
                    <a:pt x="584" y="710"/>
                  </a:cubicBezTo>
                  <a:cubicBezTo>
                    <a:pt x="584" y="711"/>
                    <a:pt x="584" y="711"/>
                    <a:pt x="584" y="711"/>
                  </a:cubicBezTo>
                  <a:cubicBezTo>
                    <a:pt x="585" y="711"/>
                    <a:pt x="585" y="710"/>
                    <a:pt x="585" y="709"/>
                  </a:cubicBezTo>
                  <a:cubicBezTo>
                    <a:pt x="586" y="709"/>
                    <a:pt x="586" y="709"/>
                    <a:pt x="586" y="709"/>
                  </a:cubicBezTo>
                  <a:cubicBezTo>
                    <a:pt x="586" y="709"/>
                    <a:pt x="586" y="709"/>
                    <a:pt x="586" y="709"/>
                  </a:cubicBezTo>
                  <a:cubicBezTo>
                    <a:pt x="586" y="708"/>
                    <a:pt x="585" y="709"/>
                    <a:pt x="585" y="709"/>
                  </a:cubicBezTo>
                  <a:cubicBezTo>
                    <a:pt x="585" y="709"/>
                    <a:pt x="585" y="709"/>
                    <a:pt x="585" y="709"/>
                  </a:cubicBezTo>
                  <a:cubicBezTo>
                    <a:pt x="585" y="709"/>
                    <a:pt x="584" y="709"/>
                    <a:pt x="584" y="709"/>
                  </a:cubicBezTo>
                  <a:cubicBezTo>
                    <a:pt x="584" y="709"/>
                    <a:pt x="584" y="709"/>
                    <a:pt x="585" y="709"/>
                  </a:cubicBezTo>
                  <a:cubicBezTo>
                    <a:pt x="585" y="709"/>
                    <a:pt x="585" y="709"/>
                    <a:pt x="585" y="708"/>
                  </a:cubicBezTo>
                  <a:cubicBezTo>
                    <a:pt x="585" y="708"/>
                    <a:pt x="585" y="708"/>
                    <a:pt x="585" y="708"/>
                  </a:cubicBezTo>
                  <a:cubicBezTo>
                    <a:pt x="585" y="708"/>
                    <a:pt x="585" y="708"/>
                    <a:pt x="585" y="708"/>
                  </a:cubicBezTo>
                  <a:cubicBezTo>
                    <a:pt x="584" y="708"/>
                    <a:pt x="584" y="708"/>
                    <a:pt x="584" y="708"/>
                  </a:cubicBezTo>
                  <a:cubicBezTo>
                    <a:pt x="584" y="708"/>
                    <a:pt x="584" y="708"/>
                    <a:pt x="584" y="708"/>
                  </a:cubicBezTo>
                  <a:cubicBezTo>
                    <a:pt x="584" y="708"/>
                    <a:pt x="584" y="708"/>
                    <a:pt x="584" y="708"/>
                  </a:cubicBezTo>
                  <a:cubicBezTo>
                    <a:pt x="584" y="708"/>
                    <a:pt x="584" y="708"/>
                    <a:pt x="584" y="708"/>
                  </a:cubicBezTo>
                  <a:cubicBezTo>
                    <a:pt x="584" y="708"/>
                    <a:pt x="584" y="707"/>
                    <a:pt x="583" y="707"/>
                  </a:cubicBezTo>
                  <a:cubicBezTo>
                    <a:pt x="583" y="707"/>
                    <a:pt x="583" y="707"/>
                    <a:pt x="583" y="707"/>
                  </a:cubicBezTo>
                  <a:cubicBezTo>
                    <a:pt x="583" y="707"/>
                    <a:pt x="583" y="707"/>
                    <a:pt x="583" y="707"/>
                  </a:cubicBezTo>
                  <a:cubicBezTo>
                    <a:pt x="583" y="707"/>
                    <a:pt x="583" y="707"/>
                    <a:pt x="584" y="707"/>
                  </a:cubicBezTo>
                  <a:cubicBezTo>
                    <a:pt x="584" y="707"/>
                    <a:pt x="584" y="707"/>
                    <a:pt x="584" y="707"/>
                  </a:cubicBezTo>
                  <a:cubicBezTo>
                    <a:pt x="584" y="708"/>
                    <a:pt x="584" y="707"/>
                    <a:pt x="584" y="707"/>
                  </a:cubicBezTo>
                  <a:cubicBezTo>
                    <a:pt x="584" y="708"/>
                    <a:pt x="584" y="708"/>
                    <a:pt x="585" y="708"/>
                  </a:cubicBezTo>
                  <a:cubicBezTo>
                    <a:pt x="585" y="708"/>
                    <a:pt x="585" y="708"/>
                    <a:pt x="586" y="708"/>
                  </a:cubicBezTo>
                  <a:cubicBezTo>
                    <a:pt x="586" y="708"/>
                    <a:pt x="586" y="708"/>
                    <a:pt x="586" y="707"/>
                  </a:cubicBezTo>
                  <a:cubicBezTo>
                    <a:pt x="586" y="707"/>
                    <a:pt x="586" y="707"/>
                    <a:pt x="586" y="707"/>
                  </a:cubicBezTo>
                  <a:cubicBezTo>
                    <a:pt x="586" y="707"/>
                    <a:pt x="586" y="707"/>
                    <a:pt x="585" y="707"/>
                  </a:cubicBezTo>
                  <a:cubicBezTo>
                    <a:pt x="586" y="707"/>
                    <a:pt x="586" y="706"/>
                    <a:pt x="587" y="706"/>
                  </a:cubicBezTo>
                  <a:cubicBezTo>
                    <a:pt x="587" y="706"/>
                    <a:pt x="587" y="706"/>
                    <a:pt x="588" y="705"/>
                  </a:cubicBezTo>
                  <a:cubicBezTo>
                    <a:pt x="588" y="705"/>
                    <a:pt x="588" y="705"/>
                    <a:pt x="588" y="705"/>
                  </a:cubicBezTo>
                  <a:cubicBezTo>
                    <a:pt x="588" y="705"/>
                    <a:pt x="588" y="706"/>
                    <a:pt x="589" y="705"/>
                  </a:cubicBezTo>
                  <a:cubicBezTo>
                    <a:pt x="589" y="705"/>
                    <a:pt x="589" y="705"/>
                    <a:pt x="589" y="704"/>
                  </a:cubicBezTo>
                  <a:cubicBezTo>
                    <a:pt x="589" y="704"/>
                    <a:pt x="590" y="704"/>
                    <a:pt x="590" y="704"/>
                  </a:cubicBezTo>
                  <a:cubicBezTo>
                    <a:pt x="590" y="703"/>
                    <a:pt x="590" y="703"/>
                    <a:pt x="590" y="703"/>
                  </a:cubicBezTo>
                  <a:cubicBezTo>
                    <a:pt x="590" y="703"/>
                    <a:pt x="590" y="702"/>
                    <a:pt x="590" y="702"/>
                  </a:cubicBezTo>
                  <a:cubicBezTo>
                    <a:pt x="590" y="702"/>
                    <a:pt x="589" y="702"/>
                    <a:pt x="589" y="702"/>
                  </a:cubicBezTo>
                  <a:cubicBezTo>
                    <a:pt x="589" y="702"/>
                    <a:pt x="589" y="703"/>
                    <a:pt x="589" y="703"/>
                  </a:cubicBezTo>
                  <a:cubicBezTo>
                    <a:pt x="588" y="704"/>
                    <a:pt x="588" y="704"/>
                    <a:pt x="588" y="703"/>
                  </a:cubicBezTo>
                  <a:cubicBezTo>
                    <a:pt x="588" y="703"/>
                    <a:pt x="588" y="703"/>
                    <a:pt x="588" y="703"/>
                  </a:cubicBezTo>
                  <a:cubicBezTo>
                    <a:pt x="588" y="703"/>
                    <a:pt x="587" y="703"/>
                    <a:pt x="587" y="703"/>
                  </a:cubicBezTo>
                  <a:cubicBezTo>
                    <a:pt x="587" y="703"/>
                    <a:pt x="587" y="703"/>
                    <a:pt x="587" y="703"/>
                  </a:cubicBezTo>
                  <a:cubicBezTo>
                    <a:pt x="586" y="703"/>
                    <a:pt x="586" y="704"/>
                    <a:pt x="586" y="704"/>
                  </a:cubicBezTo>
                  <a:cubicBezTo>
                    <a:pt x="586" y="704"/>
                    <a:pt x="586" y="704"/>
                    <a:pt x="586" y="704"/>
                  </a:cubicBezTo>
                  <a:cubicBezTo>
                    <a:pt x="586" y="704"/>
                    <a:pt x="586" y="704"/>
                    <a:pt x="586" y="704"/>
                  </a:cubicBezTo>
                  <a:cubicBezTo>
                    <a:pt x="586" y="704"/>
                    <a:pt x="586" y="704"/>
                    <a:pt x="585" y="704"/>
                  </a:cubicBezTo>
                  <a:cubicBezTo>
                    <a:pt x="585" y="704"/>
                    <a:pt x="585" y="704"/>
                    <a:pt x="585" y="704"/>
                  </a:cubicBezTo>
                  <a:cubicBezTo>
                    <a:pt x="585" y="704"/>
                    <a:pt x="586" y="704"/>
                    <a:pt x="585" y="704"/>
                  </a:cubicBezTo>
                  <a:cubicBezTo>
                    <a:pt x="585" y="703"/>
                    <a:pt x="585" y="704"/>
                    <a:pt x="585" y="704"/>
                  </a:cubicBezTo>
                  <a:cubicBezTo>
                    <a:pt x="585" y="704"/>
                    <a:pt x="584" y="704"/>
                    <a:pt x="584" y="705"/>
                  </a:cubicBezTo>
                  <a:cubicBezTo>
                    <a:pt x="584" y="705"/>
                    <a:pt x="584" y="705"/>
                    <a:pt x="584" y="705"/>
                  </a:cubicBezTo>
                  <a:cubicBezTo>
                    <a:pt x="584" y="704"/>
                    <a:pt x="584" y="704"/>
                    <a:pt x="584" y="704"/>
                  </a:cubicBezTo>
                  <a:cubicBezTo>
                    <a:pt x="584" y="704"/>
                    <a:pt x="584" y="704"/>
                    <a:pt x="584" y="704"/>
                  </a:cubicBezTo>
                  <a:cubicBezTo>
                    <a:pt x="584" y="704"/>
                    <a:pt x="584" y="704"/>
                    <a:pt x="584" y="704"/>
                  </a:cubicBezTo>
                  <a:cubicBezTo>
                    <a:pt x="584" y="704"/>
                    <a:pt x="584" y="704"/>
                    <a:pt x="584" y="704"/>
                  </a:cubicBezTo>
                  <a:cubicBezTo>
                    <a:pt x="584" y="704"/>
                    <a:pt x="584" y="704"/>
                    <a:pt x="585" y="704"/>
                  </a:cubicBezTo>
                  <a:cubicBezTo>
                    <a:pt x="585" y="704"/>
                    <a:pt x="585" y="703"/>
                    <a:pt x="585" y="703"/>
                  </a:cubicBezTo>
                  <a:cubicBezTo>
                    <a:pt x="585" y="703"/>
                    <a:pt x="585" y="703"/>
                    <a:pt x="584" y="703"/>
                  </a:cubicBezTo>
                  <a:cubicBezTo>
                    <a:pt x="584" y="703"/>
                    <a:pt x="584" y="703"/>
                    <a:pt x="584" y="703"/>
                  </a:cubicBezTo>
                  <a:cubicBezTo>
                    <a:pt x="584" y="703"/>
                    <a:pt x="585" y="703"/>
                    <a:pt x="585" y="702"/>
                  </a:cubicBezTo>
                  <a:cubicBezTo>
                    <a:pt x="585" y="702"/>
                    <a:pt x="585" y="702"/>
                    <a:pt x="586" y="702"/>
                  </a:cubicBezTo>
                  <a:cubicBezTo>
                    <a:pt x="586" y="702"/>
                    <a:pt x="586" y="702"/>
                    <a:pt x="586" y="702"/>
                  </a:cubicBezTo>
                  <a:cubicBezTo>
                    <a:pt x="585" y="702"/>
                    <a:pt x="585" y="702"/>
                    <a:pt x="585" y="702"/>
                  </a:cubicBezTo>
                  <a:cubicBezTo>
                    <a:pt x="585" y="702"/>
                    <a:pt x="585" y="702"/>
                    <a:pt x="585" y="702"/>
                  </a:cubicBezTo>
                  <a:cubicBezTo>
                    <a:pt x="584" y="701"/>
                    <a:pt x="584" y="701"/>
                    <a:pt x="584" y="702"/>
                  </a:cubicBezTo>
                  <a:cubicBezTo>
                    <a:pt x="583" y="702"/>
                    <a:pt x="583" y="702"/>
                    <a:pt x="583" y="702"/>
                  </a:cubicBezTo>
                  <a:cubicBezTo>
                    <a:pt x="583" y="702"/>
                    <a:pt x="583" y="702"/>
                    <a:pt x="583" y="701"/>
                  </a:cubicBezTo>
                  <a:cubicBezTo>
                    <a:pt x="583" y="701"/>
                    <a:pt x="584" y="701"/>
                    <a:pt x="584" y="701"/>
                  </a:cubicBezTo>
                  <a:cubicBezTo>
                    <a:pt x="584" y="701"/>
                    <a:pt x="584" y="701"/>
                    <a:pt x="584" y="701"/>
                  </a:cubicBezTo>
                  <a:cubicBezTo>
                    <a:pt x="584" y="701"/>
                    <a:pt x="584" y="701"/>
                    <a:pt x="584" y="701"/>
                  </a:cubicBezTo>
                  <a:cubicBezTo>
                    <a:pt x="584" y="701"/>
                    <a:pt x="584" y="701"/>
                    <a:pt x="584" y="701"/>
                  </a:cubicBezTo>
                  <a:cubicBezTo>
                    <a:pt x="584" y="700"/>
                    <a:pt x="584" y="700"/>
                    <a:pt x="584" y="700"/>
                  </a:cubicBezTo>
                  <a:cubicBezTo>
                    <a:pt x="584" y="701"/>
                    <a:pt x="583" y="701"/>
                    <a:pt x="583" y="701"/>
                  </a:cubicBezTo>
                  <a:cubicBezTo>
                    <a:pt x="583" y="701"/>
                    <a:pt x="582" y="701"/>
                    <a:pt x="582" y="701"/>
                  </a:cubicBezTo>
                  <a:cubicBezTo>
                    <a:pt x="582" y="701"/>
                    <a:pt x="582" y="701"/>
                    <a:pt x="582" y="701"/>
                  </a:cubicBezTo>
                  <a:cubicBezTo>
                    <a:pt x="582" y="701"/>
                    <a:pt x="582" y="701"/>
                    <a:pt x="582" y="701"/>
                  </a:cubicBezTo>
                  <a:cubicBezTo>
                    <a:pt x="583" y="701"/>
                    <a:pt x="583" y="700"/>
                    <a:pt x="583" y="700"/>
                  </a:cubicBezTo>
                  <a:cubicBezTo>
                    <a:pt x="583" y="700"/>
                    <a:pt x="584" y="700"/>
                    <a:pt x="584" y="699"/>
                  </a:cubicBezTo>
                  <a:cubicBezTo>
                    <a:pt x="584" y="699"/>
                    <a:pt x="584" y="699"/>
                    <a:pt x="585" y="699"/>
                  </a:cubicBezTo>
                  <a:cubicBezTo>
                    <a:pt x="585" y="699"/>
                    <a:pt x="584" y="699"/>
                    <a:pt x="584" y="699"/>
                  </a:cubicBezTo>
                  <a:cubicBezTo>
                    <a:pt x="584" y="699"/>
                    <a:pt x="584" y="698"/>
                    <a:pt x="584" y="698"/>
                  </a:cubicBezTo>
                  <a:cubicBezTo>
                    <a:pt x="584" y="698"/>
                    <a:pt x="584" y="698"/>
                    <a:pt x="584" y="698"/>
                  </a:cubicBezTo>
                  <a:cubicBezTo>
                    <a:pt x="585" y="698"/>
                    <a:pt x="585" y="698"/>
                    <a:pt x="585" y="698"/>
                  </a:cubicBezTo>
                  <a:cubicBezTo>
                    <a:pt x="586" y="698"/>
                    <a:pt x="586" y="698"/>
                    <a:pt x="586" y="698"/>
                  </a:cubicBezTo>
                  <a:cubicBezTo>
                    <a:pt x="586" y="698"/>
                    <a:pt x="586" y="697"/>
                    <a:pt x="586" y="697"/>
                  </a:cubicBezTo>
                  <a:cubicBezTo>
                    <a:pt x="587" y="696"/>
                    <a:pt x="587" y="696"/>
                    <a:pt x="586" y="696"/>
                  </a:cubicBezTo>
                  <a:cubicBezTo>
                    <a:pt x="586" y="696"/>
                    <a:pt x="586" y="695"/>
                    <a:pt x="586" y="695"/>
                  </a:cubicBezTo>
                  <a:cubicBezTo>
                    <a:pt x="585" y="695"/>
                    <a:pt x="585" y="695"/>
                    <a:pt x="585" y="695"/>
                  </a:cubicBezTo>
                  <a:cubicBezTo>
                    <a:pt x="584" y="695"/>
                    <a:pt x="584" y="695"/>
                    <a:pt x="584" y="694"/>
                  </a:cubicBezTo>
                  <a:cubicBezTo>
                    <a:pt x="584" y="694"/>
                    <a:pt x="583" y="694"/>
                    <a:pt x="583" y="694"/>
                  </a:cubicBezTo>
                  <a:cubicBezTo>
                    <a:pt x="583" y="694"/>
                    <a:pt x="583" y="694"/>
                    <a:pt x="583" y="694"/>
                  </a:cubicBezTo>
                  <a:cubicBezTo>
                    <a:pt x="583" y="694"/>
                    <a:pt x="582" y="694"/>
                    <a:pt x="582" y="694"/>
                  </a:cubicBezTo>
                  <a:cubicBezTo>
                    <a:pt x="582" y="694"/>
                    <a:pt x="582" y="694"/>
                    <a:pt x="582" y="694"/>
                  </a:cubicBezTo>
                  <a:cubicBezTo>
                    <a:pt x="582" y="695"/>
                    <a:pt x="582" y="695"/>
                    <a:pt x="582" y="695"/>
                  </a:cubicBezTo>
                  <a:cubicBezTo>
                    <a:pt x="582" y="694"/>
                    <a:pt x="581" y="694"/>
                    <a:pt x="581" y="694"/>
                  </a:cubicBezTo>
                  <a:cubicBezTo>
                    <a:pt x="581" y="694"/>
                    <a:pt x="581" y="694"/>
                    <a:pt x="581" y="694"/>
                  </a:cubicBezTo>
                  <a:cubicBezTo>
                    <a:pt x="580" y="694"/>
                    <a:pt x="580" y="695"/>
                    <a:pt x="580" y="695"/>
                  </a:cubicBezTo>
                  <a:cubicBezTo>
                    <a:pt x="580" y="696"/>
                    <a:pt x="580" y="696"/>
                    <a:pt x="580" y="696"/>
                  </a:cubicBezTo>
                  <a:cubicBezTo>
                    <a:pt x="580" y="695"/>
                    <a:pt x="580" y="694"/>
                    <a:pt x="580" y="693"/>
                  </a:cubicBezTo>
                  <a:cubicBezTo>
                    <a:pt x="579" y="693"/>
                    <a:pt x="579" y="694"/>
                    <a:pt x="578" y="694"/>
                  </a:cubicBezTo>
                  <a:cubicBezTo>
                    <a:pt x="578" y="694"/>
                    <a:pt x="578" y="694"/>
                    <a:pt x="579" y="694"/>
                  </a:cubicBezTo>
                  <a:cubicBezTo>
                    <a:pt x="579" y="694"/>
                    <a:pt x="579" y="694"/>
                    <a:pt x="579" y="694"/>
                  </a:cubicBezTo>
                  <a:cubicBezTo>
                    <a:pt x="578" y="694"/>
                    <a:pt x="578" y="694"/>
                    <a:pt x="578" y="694"/>
                  </a:cubicBezTo>
                  <a:cubicBezTo>
                    <a:pt x="578" y="694"/>
                    <a:pt x="578" y="694"/>
                    <a:pt x="578" y="694"/>
                  </a:cubicBezTo>
                  <a:cubicBezTo>
                    <a:pt x="578" y="695"/>
                    <a:pt x="578" y="694"/>
                    <a:pt x="578" y="695"/>
                  </a:cubicBezTo>
                  <a:cubicBezTo>
                    <a:pt x="578" y="695"/>
                    <a:pt x="578" y="695"/>
                    <a:pt x="578" y="695"/>
                  </a:cubicBezTo>
                  <a:cubicBezTo>
                    <a:pt x="577" y="696"/>
                    <a:pt x="577" y="695"/>
                    <a:pt x="577" y="695"/>
                  </a:cubicBezTo>
                  <a:cubicBezTo>
                    <a:pt x="577" y="695"/>
                    <a:pt x="577" y="695"/>
                    <a:pt x="577" y="694"/>
                  </a:cubicBezTo>
                  <a:cubicBezTo>
                    <a:pt x="577" y="695"/>
                    <a:pt x="577" y="695"/>
                    <a:pt x="577" y="695"/>
                  </a:cubicBezTo>
                  <a:cubicBezTo>
                    <a:pt x="577" y="696"/>
                    <a:pt x="577" y="696"/>
                    <a:pt x="577" y="696"/>
                  </a:cubicBezTo>
                  <a:cubicBezTo>
                    <a:pt x="577" y="696"/>
                    <a:pt x="576" y="696"/>
                    <a:pt x="576" y="696"/>
                  </a:cubicBezTo>
                  <a:cubicBezTo>
                    <a:pt x="575" y="696"/>
                    <a:pt x="575" y="696"/>
                    <a:pt x="575" y="697"/>
                  </a:cubicBezTo>
                  <a:cubicBezTo>
                    <a:pt x="574" y="697"/>
                    <a:pt x="574" y="697"/>
                    <a:pt x="574" y="697"/>
                  </a:cubicBezTo>
                  <a:cubicBezTo>
                    <a:pt x="574" y="697"/>
                    <a:pt x="574" y="698"/>
                    <a:pt x="574" y="698"/>
                  </a:cubicBezTo>
                  <a:cubicBezTo>
                    <a:pt x="574" y="698"/>
                    <a:pt x="574" y="698"/>
                    <a:pt x="574" y="698"/>
                  </a:cubicBezTo>
                  <a:cubicBezTo>
                    <a:pt x="574" y="698"/>
                    <a:pt x="574" y="698"/>
                    <a:pt x="574" y="698"/>
                  </a:cubicBezTo>
                  <a:cubicBezTo>
                    <a:pt x="574" y="697"/>
                    <a:pt x="574" y="697"/>
                    <a:pt x="574" y="697"/>
                  </a:cubicBezTo>
                  <a:cubicBezTo>
                    <a:pt x="574" y="697"/>
                    <a:pt x="574" y="697"/>
                    <a:pt x="574" y="697"/>
                  </a:cubicBezTo>
                  <a:cubicBezTo>
                    <a:pt x="574" y="697"/>
                    <a:pt x="574" y="696"/>
                    <a:pt x="575" y="696"/>
                  </a:cubicBezTo>
                  <a:cubicBezTo>
                    <a:pt x="575" y="696"/>
                    <a:pt x="575" y="696"/>
                    <a:pt x="575" y="696"/>
                  </a:cubicBezTo>
                  <a:cubicBezTo>
                    <a:pt x="575" y="695"/>
                    <a:pt x="575" y="695"/>
                    <a:pt x="575" y="694"/>
                  </a:cubicBezTo>
                  <a:cubicBezTo>
                    <a:pt x="575" y="694"/>
                    <a:pt x="575" y="694"/>
                    <a:pt x="575" y="694"/>
                  </a:cubicBezTo>
                  <a:cubicBezTo>
                    <a:pt x="575" y="693"/>
                    <a:pt x="575" y="693"/>
                    <a:pt x="575" y="693"/>
                  </a:cubicBezTo>
                  <a:cubicBezTo>
                    <a:pt x="575" y="693"/>
                    <a:pt x="574" y="693"/>
                    <a:pt x="574" y="693"/>
                  </a:cubicBezTo>
                  <a:cubicBezTo>
                    <a:pt x="574" y="693"/>
                    <a:pt x="574" y="694"/>
                    <a:pt x="574" y="694"/>
                  </a:cubicBezTo>
                  <a:cubicBezTo>
                    <a:pt x="575" y="694"/>
                    <a:pt x="575" y="695"/>
                    <a:pt x="574" y="695"/>
                  </a:cubicBezTo>
                  <a:cubicBezTo>
                    <a:pt x="574" y="695"/>
                    <a:pt x="574" y="696"/>
                    <a:pt x="574" y="695"/>
                  </a:cubicBezTo>
                  <a:cubicBezTo>
                    <a:pt x="574" y="695"/>
                    <a:pt x="574" y="695"/>
                    <a:pt x="574" y="695"/>
                  </a:cubicBezTo>
                  <a:cubicBezTo>
                    <a:pt x="573" y="695"/>
                    <a:pt x="574" y="695"/>
                    <a:pt x="574" y="695"/>
                  </a:cubicBezTo>
                  <a:cubicBezTo>
                    <a:pt x="574" y="694"/>
                    <a:pt x="574" y="694"/>
                    <a:pt x="574" y="694"/>
                  </a:cubicBezTo>
                  <a:cubicBezTo>
                    <a:pt x="574" y="694"/>
                    <a:pt x="574" y="694"/>
                    <a:pt x="574" y="694"/>
                  </a:cubicBezTo>
                  <a:cubicBezTo>
                    <a:pt x="574" y="694"/>
                    <a:pt x="574" y="694"/>
                    <a:pt x="574" y="694"/>
                  </a:cubicBezTo>
                  <a:cubicBezTo>
                    <a:pt x="574" y="694"/>
                    <a:pt x="574" y="694"/>
                    <a:pt x="574" y="694"/>
                  </a:cubicBezTo>
                  <a:cubicBezTo>
                    <a:pt x="574" y="693"/>
                    <a:pt x="574" y="693"/>
                    <a:pt x="574" y="693"/>
                  </a:cubicBezTo>
                  <a:cubicBezTo>
                    <a:pt x="573" y="693"/>
                    <a:pt x="573" y="694"/>
                    <a:pt x="573" y="694"/>
                  </a:cubicBezTo>
                  <a:cubicBezTo>
                    <a:pt x="573" y="694"/>
                    <a:pt x="573" y="694"/>
                    <a:pt x="573" y="695"/>
                  </a:cubicBezTo>
                  <a:cubicBezTo>
                    <a:pt x="572" y="694"/>
                    <a:pt x="573" y="694"/>
                    <a:pt x="572" y="694"/>
                  </a:cubicBezTo>
                  <a:cubicBezTo>
                    <a:pt x="572" y="694"/>
                    <a:pt x="572" y="694"/>
                    <a:pt x="572" y="695"/>
                  </a:cubicBezTo>
                  <a:cubicBezTo>
                    <a:pt x="572" y="695"/>
                    <a:pt x="572" y="695"/>
                    <a:pt x="572" y="695"/>
                  </a:cubicBezTo>
                  <a:cubicBezTo>
                    <a:pt x="572" y="694"/>
                    <a:pt x="572" y="694"/>
                    <a:pt x="571" y="694"/>
                  </a:cubicBezTo>
                  <a:cubicBezTo>
                    <a:pt x="570" y="693"/>
                    <a:pt x="570" y="693"/>
                    <a:pt x="569" y="694"/>
                  </a:cubicBezTo>
                  <a:cubicBezTo>
                    <a:pt x="569" y="694"/>
                    <a:pt x="569" y="694"/>
                    <a:pt x="569" y="694"/>
                  </a:cubicBezTo>
                  <a:cubicBezTo>
                    <a:pt x="569" y="694"/>
                    <a:pt x="569" y="694"/>
                    <a:pt x="569" y="694"/>
                  </a:cubicBezTo>
                  <a:cubicBezTo>
                    <a:pt x="569" y="694"/>
                    <a:pt x="569" y="694"/>
                    <a:pt x="569" y="693"/>
                  </a:cubicBezTo>
                  <a:cubicBezTo>
                    <a:pt x="570" y="693"/>
                    <a:pt x="571" y="693"/>
                    <a:pt x="571" y="692"/>
                  </a:cubicBezTo>
                  <a:cubicBezTo>
                    <a:pt x="570" y="692"/>
                    <a:pt x="570" y="693"/>
                    <a:pt x="570" y="692"/>
                  </a:cubicBezTo>
                  <a:cubicBezTo>
                    <a:pt x="570" y="692"/>
                    <a:pt x="570" y="692"/>
                    <a:pt x="570" y="692"/>
                  </a:cubicBezTo>
                  <a:cubicBezTo>
                    <a:pt x="570" y="692"/>
                    <a:pt x="570" y="692"/>
                    <a:pt x="570" y="692"/>
                  </a:cubicBezTo>
                  <a:cubicBezTo>
                    <a:pt x="570" y="691"/>
                    <a:pt x="569" y="692"/>
                    <a:pt x="569" y="692"/>
                  </a:cubicBezTo>
                  <a:cubicBezTo>
                    <a:pt x="569" y="691"/>
                    <a:pt x="569" y="692"/>
                    <a:pt x="569" y="691"/>
                  </a:cubicBezTo>
                  <a:cubicBezTo>
                    <a:pt x="569" y="691"/>
                    <a:pt x="569" y="691"/>
                    <a:pt x="569" y="691"/>
                  </a:cubicBezTo>
                  <a:cubicBezTo>
                    <a:pt x="570" y="691"/>
                    <a:pt x="570" y="691"/>
                    <a:pt x="571" y="690"/>
                  </a:cubicBezTo>
                  <a:cubicBezTo>
                    <a:pt x="572" y="690"/>
                    <a:pt x="572" y="689"/>
                    <a:pt x="573" y="689"/>
                  </a:cubicBezTo>
                  <a:cubicBezTo>
                    <a:pt x="573" y="689"/>
                    <a:pt x="573" y="689"/>
                    <a:pt x="573" y="688"/>
                  </a:cubicBezTo>
                  <a:cubicBezTo>
                    <a:pt x="573" y="688"/>
                    <a:pt x="573" y="688"/>
                    <a:pt x="573" y="688"/>
                  </a:cubicBezTo>
                  <a:cubicBezTo>
                    <a:pt x="572" y="689"/>
                    <a:pt x="572" y="689"/>
                    <a:pt x="572" y="689"/>
                  </a:cubicBezTo>
                  <a:cubicBezTo>
                    <a:pt x="572" y="689"/>
                    <a:pt x="572" y="689"/>
                    <a:pt x="571" y="689"/>
                  </a:cubicBezTo>
                  <a:cubicBezTo>
                    <a:pt x="571" y="689"/>
                    <a:pt x="571" y="689"/>
                    <a:pt x="571" y="689"/>
                  </a:cubicBezTo>
                  <a:cubicBezTo>
                    <a:pt x="571" y="689"/>
                    <a:pt x="571" y="689"/>
                    <a:pt x="571" y="688"/>
                  </a:cubicBezTo>
                  <a:cubicBezTo>
                    <a:pt x="570" y="688"/>
                    <a:pt x="570" y="688"/>
                    <a:pt x="570" y="688"/>
                  </a:cubicBezTo>
                  <a:cubicBezTo>
                    <a:pt x="569" y="688"/>
                    <a:pt x="569" y="688"/>
                    <a:pt x="569" y="689"/>
                  </a:cubicBezTo>
                  <a:cubicBezTo>
                    <a:pt x="569" y="688"/>
                    <a:pt x="569" y="688"/>
                    <a:pt x="569" y="688"/>
                  </a:cubicBezTo>
                  <a:cubicBezTo>
                    <a:pt x="569" y="688"/>
                    <a:pt x="569" y="687"/>
                    <a:pt x="569" y="687"/>
                  </a:cubicBezTo>
                  <a:cubicBezTo>
                    <a:pt x="569" y="687"/>
                    <a:pt x="569" y="687"/>
                    <a:pt x="568" y="687"/>
                  </a:cubicBezTo>
                  <a:cubicBezTo>
                    <a:pt x="568" y="687"/>
                    <a:pt x="568" y="687"/>
                    <a:pt x="568" y="688"/>
                  </a:cubicBezTo>
                  <a:cubicBezTo>
                    <a:pt x="567" y="688"/>
                    <a:pt x="567" y="689"/>
                    <a:pt x="566" y="690"/>
                  </a:cubicBezTo>
                  <a:cubicBezTo>
                    <a:pt x="565" y="690"/>
                    <a:pt x="565" y="691"/>
                    <a:pt x="564" y="692"/>
                  </a:cubicBezTo>
                  <a:cubicBezTo>
                    <a:pt x="564" y="692"/>
                    <a:pt x="564" y="692"/>
                    <a:pt x="564" y="693"/>
                  </a:cubicBezTo>
                  <a:cubicBezTo>
                    <a:pt x="564" y="692"/>
                    <a:pt x="564" y="692"/>
                    <a:pt x="564" y="692"/>
                  </a:cubicBezTo>
                  <a:cubicBezTo>
                    <a:pt x="564" y="691"/>
                    <a:pt x="564" y="691"/>
                    <a:pt x="564" y="691"/>
                  </a:cubicBezTo>
                  <a:cubicBezTo>
                    <a:pt x="564" y="691"/>
                    <a:pt x="564" y="691"/>
                    <a:pt x="564" y="691"/>
                  </a:cubicBezTo>
                  <a:cubicBezTo>
                    <a:pt x="564" y="691"/>
                    <a:pt x="564" y="690"/>
                    <a:pt x="565" y="689"/>
                  </a:cubicBezTo>
                  <a:cubicBezTo>
                    <a:pt x="565" y="689"/>
                    <a:pt x="565" y="689"/>
                    <a:pt x="564" y="689"/>
                  </a:cubicBezTo>
                  <a:cubicBezTo>
                    <a:pt x="564" y="688"/>
                    <a:pt x="564" y="688"/>
                    <a:pt x="565" y="688"/>
                  </a:cubicBezTo>
                  <a:cubicBezTo>
                    <a:pt x="565" y="687"/>
                    <a:pt x="565" y="687"/>
                    <a:pt x="565" y="687"/>
                  </a:cubicBezTo>
                  <a:cubicBezTo>
                    <a:pt x="565" y="687"/>
                    <a:pt x="566" y="687"/>
                    <a:pt x="566" y="687"/>
                  </a:cubicBezTo>
                  <a:cubicBezTo>
                    <a:pt x="566" y="687"/>
                    <a:pt x="566" y="687"/>
                    <a:pt x="566" y="687"/>
                  </a:cubicBezTo>
                  <a:cubicBezTo>
                    <a:pt x="566" y="686"/>
                    <a:pt x="566" y="685"/>
                    <a:pt x="567" y="685"/>
                  </a:cubicBezTo>
                  <a:cubicBezTo>
                    <a:pt x="567" y="685"/>
                    <a:pt x="567" y="684"/>
                    <a:pt x="566" y="684"/>
                  </a:cubicBezTo>
                  <a:cubicBezTo>
                    <a:pt x="567" y="684"/>
                    <a:pt x="567" y="684"/>
                    <a:pt x="567" y="684"/>
                  </a:cubicBezTo>
                  <a:cubicBezTo>
                    <a:pt x="567" y="684"/>
                    <a:pt x="568" y="684"/>
                    <a:pt x="568" y="683"/>
                  </a:cubicBezTo>
                  <a:cubicBezTo>
                    <a:pt x="568" y="683"/>
                    <a:pt x="568" y="683"/>
                    <a:pt x="568" y="682"/>
                  </a:cubicBezTo>
                  <a:cubicBezTo>
                    <a:pt x="568" y="682"/>
                    <a:pt x="568" y="682"/>
                    <a:pt x="568" y="682"/>
                  </a:cubicBezTo>
                  <a:cubicBezTo>
                    <a:pt x="569" y="682"/>
                    <a:pt x="569" y="682"/>
                    <a:pt x="569" y="681"/>
                  </a:cubicBezTo>
                  <a:cubicBezTo>
                    <a:pt x="569" y="681"/>
                    <a:pt x="569" y="681"/>
                    <a:pt x="569" y="681"/>
                  </a:cubicBezTo>
                  <a:cubicBezTo>
                    <a:pt x="568" y="681"/>
                    <a:pt x="568" y="680"/>
                    <a:pt x="569" y="680"/>
                  </a:cubicBezTo>
                  <a:cubicBezTo>
                    <a:pt x="569" y="680"/>
                    <a:pt x="569" y="680"/>
                    <a:pt x="569" y="680"/>
                  </a:cubicBezTo>
                  <a:cubicBezTo>
                    <a:pt x="569" y="681"/>
                    <a:pt x="569" y="680"/>
                    <a:pt x="569" y="680"/>
                  </a:cubicBezTo>
                  <a:cubicBezTo>
                    <a:pt x="569" y="680"/>
                    <a:pt x="569" y="680"/>
                    <a:pt x="569" y="680"/>
                  </a:cubicBezTo>
                  <a:cubicBezTo>
                    <a:pt x="570" y="680"/>
                    <a:pt x="570" y="679"/>
                    <a:pt x="570" y="679"/>
                  </a:cubicBezTo>
                  <a:cubicBezTo>
                    <a:pt x="570" y="679"/>
                    <a:pt x="571" y="679"/>
                    <a:pt x="571" y="678"/>
                  </a:cubicBezTo>
                  <a:cubicBezTo>
                    <a:pt x="571" y="678"/>
                    <a:pt x="571" y="677"/>
                    <a:pt x="571" y="677"/>
                  </a:cubicBezTo>
                  <a:cubicBezTo>
                    <a:pt x="571" y="677"/>
                    <a:pt x="572" y="677"/>
                    <a:pt x="571" y="676"/>
                  </a:cubicBezTo>
                  <a:cubicBezTo>
                    <a:pt x="571" y="676"/>
                    <a:pt x="571" y="676"/>
                    <a:pt x="571" y="675"/>
                  </a:cubicBezTo>
                  <a:cubicBezTo>
                    <a:pt x="571" y="675"/>
                    <a:pt x="570" y="675"/>
                    <a:pt x="570" y="676"/>
                  </a:cubicBezTo>
                  <a:cubicBezTo>
                    <a:pt x="570" y="676"/>
                    <a:pt x="569" y="676"/>
                    <a:pt x="569" y="675"/>
                  </a:cubicBezTo>
                  <a:cubicBezTo>
                    <a:pt x="569" y="675"/>
                    <a:pt x="569" y="675"/>
                    <a:pt x="569" y="675"/>
                  </a:cubicBezTo>
                  <a:cubicBezTo>
                    <a:pt x="569" y="674"/>
                    <a:pt x="569" y="674"/>
                    <a:pt x="570" y="674"/>
                  </a:cubicBezTo>
                  <a:cubicBezTo>
                    <a:pt x="571" y="674"/>
                    <a:pt x="571" y="674"/>
                    <a:pt x="572" y="674"/>
                  </a:cubicBezTo>
                  <a:cubicBezTo>
                    <a:pt x="572" y="674"/>
                    <a:pt x="572" y="674"/>
                    <a:pt x="572" y="674"/>
                  </a:cubicBezTo>
                  <a:cubicBezTo>
                    <a:pt x="572" y="674"/>
                    <a:pt x="573" y="674"/>
                    <a:pt x="573" y="674"/>
                  </a:cubicBezTo>
                  <a:cubicBezTo>
                    <a:pt x="573" y="674"/>
                    <a:pt x="573" y="674"/>
                    <a:pt x="573" y="674"/>
                  </a:cubicBezTo>
                  <a:cubicBezTo>
                    <a:pt x="573" y="673"/>
                    <a:pt x="573" y="673"/>
                    <a:pt x="573" y="673"/>
                  </a:cubicBezTo>
                  <a:cubicBezTo>
                    <a:pt x="573" y="672"/>
                    <a:pt x="573" y="672"/>
                    <a:pt x="573" y="672"/>
                  </a:cubicBezTo>
                  <a:cubicBezTo>
                    <a:pt x="574" y="671"/>
                    <a:pt x="573" y="671"/>
                    <a:pt x="573" y="671"/>
                  </a:cubicBezTo>
                  <a:cubicBezTo>
                    <a:pt x="572" y="671"/>
                    <a:pt x="572" y="671"/>
                    <a:pt x="572" y="672"/>
                  </a:cubicBezTo>
                  <a:cubicBezTo>
                    <a:pt x="572" y="672"/>
                    <a:pt x="571" y="672"/>
                    <a:pt x="571" y="672"/>
                  </a:cubicBezTo>
                  <a:cubicBezTo>
                    <a:pt x="571" y="672"/>
                    <a:pt x="571" y="672"/>
                    <a:pt x="571" y="672"/>
                  </a:cubicBezTo>
                  <a:cubicBezTo>
                    <a:pt x="570" y="672"/>
                    <a:pt x="570" y="672"/>
                    <a:pt x="570" y="672"/>
                  </a:cubicBezTo>
                  <a:cubicBezTo>
                    <a:pt x="570" y="671"/>
                    <a:pt x="570" y="671"/>
                    <a:pt x="570" y="671"/>
                  </a:cubicBezTo>
                  <a:cubicBezTo>
                    <a:pt x="570" y="671"/>
                    <a:pt x="570" y="671"/>
                    <a:pt x="570" y="671"/>
                  </a:cubicBezTo>
                  <a:cubicBezTo>
                    <a:pt x="569" y="671"/>
                    <a:pt x="569" y="672"/>
                    <a:pt x="568" y="672"/>
                  </a:cubicBezTo>
                  <a:cubicBezTo>
                    <a:pt x="568" y="672"/>
                    <a:pt x="568" y="672"/>
                    <a:pt x="568" y="672"/>
                  </a:cubicBezTo>
                  <a:cubicBezTo>
                    <a:pt x="567" y="673"/>
                    <a:pt x="567" y="673"/>
                    <a:pt x="566" y="673"/>
                  </a:cubicBezTo>
                  <a:cubicBezTo>
                    <a:pt x="565" y="674"/>
                    <a:pt x="565" y="674"/>
                    <a:pt x="565" y="675"/>
                  </a:cubicBezTo>
                  <a:cubicBezTo>
                    <a:pt x="564" y="675"/>
                    <a:pt x="564" y="675"/>
                    <a:pt x="564" y="675"/>
                  </a:cubicBezTo>
                  <a:cubicBezTo>
                    <a:pt x="565" y="676"/>
                    <a:pt x="564" y="676"/>
                    <a:pt x="564" y="676"/>
                  </a:cubicBezTo>
                  <a:cubicBezTo>
                    <a:pt x="564" y="676"/>
                    <a:pt x="564" y="676"/>
                    <a:pt x="564" y="677"/>
                  </a:cubicBezTo>
                  <a:cubicBezTo>
                    <a:pt x="563" y="677"/>
                    <a:pt x="563" y="678"/>
                    <a:pt x="563" y="678"/>
                  </a:cubicBezTo>
                  <a:cubicBezTo>
                    <a:pt x="563" y="678"/>
                    <a:pt x="563" y="678"/>
                    <a:pt x="563" y="678"/>
                  </a:cubicBezTo>
                  <a:cubicBezTo>
                    <a:pt x="563" y="679"/>
                    <a:pt x="563" y="679"/>
                    <a:pt x="563" y="679"/>
                  </a:cubicBezTo>
                  <a:cubicBezTo>
                    <a:pt x="563" y="679"/>
                    <a:pt x="563" y="679"/>
                    <a:pt x="563" y="679"/>
                  </a:cubicBezTo>
                  <a:cubicBezTo>
                    <a:pt x="562" y="680"/>
                    <a:pt x="562" y="680"/>
                    <a:pt x="561" y="681"/>
                  </a:cubicBezTo>
                  <a:cubicBezTo>
                    <a:pt x="561" y="681"/>
                    <a:pt x="560" y="681"/>
                    <a:pt x="561" y="681"/>
                  </a:cubicBezTo>
                  <a:cubicBezTo>
                    <a:pt x="561" y="681"/>
                    <a:pt x="561" y="682"/>
                    <a:pt x="560" y="682"/>
                  </a:cubicBezTo>
                  <a:cubicBezTo>
                    <a:pt x="560" y="682"/>
                    <a:pt x="560" y="682"/>
                    <a:pt x="560" y="682"/>
                  </a:cubicBezTo>
                  <a:cubicBezTo>
                    <a:pt x="560" y="683"/>
                    <a:pt x="560" y="683"/>
                    <a:pt x="560" y="683"/>
                  </a:cubicBezTo>
                  <a:cubicBezTo>
                    <a:pt x="560" y="683"/>
                    <a:pt x="560" y="683"/>
                    <a:pt x="560" y="683"/>
                  </a:cubicBezTo>
                  <a:cubicBezTo>
                    <a:pt x="559" y="684"/>
                    <a:pt x="559" y="685"/>
                    <a:pt x="559" y="685"/>
                  </a:cubicBezTo>
                  <a:cubicBezTo>
                    <a:pt x="559" y="686"/>
                    <a:pt x="559" y="687"/>
                    <a:pt x="558" y="687"/>
                  </a:cubicBezTo>
                  <a:cubicBezTo>
                    <a:pt x="558" y="688"/>
                    <a:pt x="558" y="688"/>
                    <a:pt x="558" y="689"/>
                  </a:cubicBezTo>
                  <a:cubicBezTo>
                    <a:pt x="558" y="689"/>
                    <a:pt x="558" y="689"/>
                    <a:pt x="558" y="689"/>
                  </a:cubicBezTo>
                  <a:cubicBezTo>
                    <a:pt x="557" y="689"/>
                    <a:pt x="557" y="689"/>
                    <a:pt x="557" y="690"/>
                  </a:cubicBezTo>
                  <a:cubicBezTo>
                    <a:pt x="557" y="690"/>
                    <a:pt x="557" y="690"/>
                    <a:pt x="557" y="690"/>
                  </a:cubicBezTo>
                  <a:cubicBezTo>
                    <a:pt x="557" y="690"/>
                    <a:pt x="557" y="690"/>
                    <a:pt x="557" y="690"/>
                  </a:cubicBezTo>
                  <a:cubicBezTo>
                    <a:pt x="557" y="691"/>
                    <a:pt x="557" y="691"/>
                    <a:pt x="557" y="691"/>
                  </a:cubicBezTo>
                  <a:cubicBezTo>
                    <a:pt x="556" y="692"/>
                    <a:pt x="556" y="692"/>
                    <a:pt x="556" y="692"/>
                  </a:cubicBezTo>
                  <a:cubicBezTo>
                    <a:pt x="556" y="693"/>
                    <a:pt x="557" y="693"/>
                    <a:pt x="557" y="693"/>
                  </a:cubicBezTo>
                  <a:cubicBezTo>
                    <a:pt x="557" y="693"/>
                    <a:pt x="557" y="693"/>
                    <a:pt x="557" y="693"/>
                  </a:cubicBezTo>
                  <a:cubicBezTo>
                    <a:pt x="557" y="693"/>
                    <a:pt x="558" y="694"/>
                    <a:pt x="558" y="694"/>
                  </a:cubicBezTo>
                  <a:cubicBezTo>
                    <a:pt x="557" y="694"/>
                    <a:pt x="557" y="693"/>
                    <a:pt x="557" y="694"/>
                  </a:cubicBezTo>
                  <a:cubicBezTo>
                    <a:pt x="557" y="694"/>
                    <a:pt x="557" y="694"/>
                    <a:pt x="557" y="694"/>
                  </a:cubicBezTo>
                  <a:cubicBezTo>
                    <a:pt x="557" y="693"/>
                    <a:pt x="557" y="693"/>
                    <a:pt x="556" y="693"/>
                  </a:cubicBezTo>
                  <a:cubicBezTo>
                    <a:pt x="556" y="693"/>
                    <a:pt x="556" y="693"/>
                    <a:pt x="556" y="693"/>
                  </a:cubicBezTo>
                  <a:cubicBezTo>
                    <a:pt x="556" y="693"/>
                    <a:pt x="555" y="693"/>
                    <a:pt x="555" y="694"/>
                  </a:cubicBezTo>
                  <a:cubicBezTo>
                    <a:pt x="555" y="694"/>
                    <a:pt x="555" y="694"/>
                    <a:pt x="555" y="695"/>
                  </a:cubicBezTo>
                  <a:cubicBezTo>
                    <a:pt x="554" y="695"/>
                    <a:pt x="554" y="695"/>
                    <a:pt x="554" y="696"/>
                  </a:cubicBezTo>
                  <a:cubicBezTo>
                    <a:pt x="554" y="696"/>
                    <a:pt x="554" y="696"/>
                    <a:pt x="554" y="696"/>
                  </a:cubicBezTo>
                  <a:cubicBezTo>
                    <a:pt x="555" y="696"/>
                    <a:pt x="555" y="696"/>
                    <a:pt x="555" y="696"/>
                  </a:cubicBezTo>
                  <a:cubicBezTo>
                    <a:pt x="556" y="696"/>
                    <a:pt x="556" y="696"/>
                    <a:pt x="556" y="697"/>
                  </a:cubicBezTo>
                  <a:cubicBezTo>
                    <a:pt x="556" y="697"/>
                    <a:pt x="556" y="697"/>
                    <a:pt x="556" y="697"/>
                  </a:cubicBezTo>
                  <a:cubicBezTo>
                    <a:pt x="555" y="697"/>
                    <a:pt x="555" y="697"/>
                    <a:pt x="556" y="697"/>
                  </a:cubicBezTo>
                  <a:cubicBezTo>
                    <a:pt x="556" y="697"/>
                    <a:pt x="556" y="697"/>
                    <a:pt x="557" y="697"/>
                  </a:cubicBezTo>
                  <a:cubicBezTo>
                    <a:pt x="556" y="698"/>
                    <a:pt x="556" y="698"/>
                    <a:pt x="556" y="697"/>
                  </a:cubicBezTo>
                  <a:cubicBezTo>
                    <a:pt x="555" y="697"/>
                    <a:pt x="555" y="697"/>
                    <a:pt x="555" y="698"/>
                  </a:cubicBezTo>
                  <a:cubicBezTo>
                    <a:pt x="555" y="698"/>
                    <a:pt x="555" y="698"/>
                    <a:pt x="555" y="698"/>
                  </a:cubicBezTo>
                  <a:cubicBezTo>
                    <a:pt x="555" y="698"/>
                    <a:pt x="554" y="698"/>
                    <a:pt x="554" y="698"/>
                  </a:cubicBezTo>
                  <a:cubicBezTo>
                    <a:pt x="554" y="698"/>
                    <a:pt x="554" y="698"/>
                    <a:pt x="554" y="698"/>
                  </a:cubicBezTo>
                  <a:cubicBezTo>
                    <a:pt x="554" y="697"/>
                    <a:pt x="554" y="697"/>
                    <a:pt x="554" y="697"/>
                  </a:cubicBezTo>
                  <a:cubicBezTo>
                    <a:pt x="553" y="697"/>
                    <a:pt x="553" y="697"/>
                    <a:pt x="553" y="697"/>
                  </a:cubicBezTo>
                  <a:cubicBezTo>
                    <a:pt x="553" y="698"/>
                    <a:pt x="553" y="698"/>
                    <a:pt x="553" y="698"/>
                  </a:cubicBezTo>
                  <a:cubicBezTo>
                    <a:pt x="553" y="698"/>
                    <a:pt x="553" y="699"/>
                    <a:pt x="553" y="699"/>
                  </a:cubicBezTo>
                  <a:cubicBezTo>
                    <a:pt x="553" y="700"/>
                    <a:pt x="553" y="700"/>
                    <a:pt x="552" y="700"/>
                  </a:cubicBezTo>
                  <a:cubicBezTo>
                    <a:pt x="552" y="700"/>
                    <a:pt x="552" y="700"/>
                    <a:pt x="552" y="701"/>
                  </a:cubicBezTo>
                  <a:cubicBezTo>
                    <a:pt x="552" y="701"/>
                    <a:pt x="551" y="702"/>
                    <a:pt x="551" y="703"/>
                  </a:cubicBezTo>
                  <a:cubicBezTo>
                    <a:pt x="552" y="703"/>
                    <a:pt x="552" y="703"/>
                    <a:pt x="553" y="704"/>
                  </a:cubicBezTo>
                  <a:cubicBezTo>
                    <a:pt x="553" y="704"/>
                    <a:pt x="553" y="704"/>
                    <a:pt x="553" y="704"/>
                  </a:cubicBezTo>
                  <a:cubicBezTo>
                    <a:pt x="553" y="704"/>
                    <a:pt x="553" y="704"/>
                    <a:pt x="553" y="705"/>
                  </a:cubicBezTo>
                  <a:cubicBezTo>
                    <a:pt x="552" y="705"/>
                    <a:pt x="552" y="705"/>
                    <a:pt x="552" y="705"/>
                  </a:cubicBezTo>
                  <a:cubicBezTo>
                    <a:pt x="552" y="705"/>
                    <a:pt x="552" y="705"/>
                    <a:pt x="552" y="705"/>
                  </a:cubicBezTo>
                  <a:cubicBezTo>
                    <a:pt x="552" y="705"/>
                    <a:pt x="551" y="706"/>
                    <a:pt x="551" y="706"/>
                  </a:cubicBezTo>
                  <a:cubicBezTo>
                    <a:pt x="550" y="707"/>
                    <a:pt x="550" y="708"/>
                    <a:pt x="548" y="708"/>
                  </a:cubicBezTo>
                  <a:cubicBezTo>
                    <a:pt x="548" y="708"/>
                    <a:pt x="548" y="709"/>
                    <a:pt x="548" y="709"/>
                  </a:cubicBezTo>
                  <a:cubicBezTo>
                    <a:pt x="547" y="709"/>
                    <a:pt x="547" y="709"/>
                    <a:pt x="547" y="710"/>
                  </a:cubicBezTo>
                  <a:cubicBezTo>
                    <a:pt x="547" y="710"/>
                    <a:pt x="547" y="710"/>
                    <a:pt x="547" y="710"/>
                  </a:cubicBezTo>
                  <a:cubicBezTo>
                    <a:pt x="547" y="710"/>
                    <a:pt x="547" y="711"/>
                    <a:pt x="547" y="711"/>
                  </a:cubicBezTo>
                  <a:cubicBezTo>
                    <a:pt x="547" y="711"/>
                    <a:pt x="547" y="711"/>
                    <a:pt x="547" y="711"/>
                  </a:cubicBezTo>
                  <a:cubicBezTo>
                    <a:pt x="547" y="712"/>
                    <a:pt x="547" y="712"/>
                    <a:pt x="547" y="712"/>
                  </a:cubicBezTo>
                  <a:cubicBezTo>
                    <a:pt x="547" y="712"/>
                    <a:pt x="547" y="712"/>
                    <a:pt x="547" y="712"/>
                  </a:cubicBezTo>
                  <a:cubicBezTo>
                    <a:pt x="547" y="712"/>
                    <a:pt x="547" y="713"/>
                    <a:pt x="547" y="713"/>
                  </a:cubicBezTo>
                  <a:cubicBezTo>
                    <a:pt x="548" y="713"/>
                    <a:pt x="548" y="713"/>
                    <a:pt x="548" y="713"/>
                  </a:cubicBezTo>
                  <a:cubicBezTo>
                    <a:pt x="548" y="713"/>
                    <a:pt x="548" y="713"/>
                    <a:pt x="548" y="713"/>
                  </a:cubicBezTo>
                  <a:cubicBezTo>
                    <a:pt x="549" y="713"/>
                    <a:pt x="549" y="713"/>
                    <a:pt x="549" y="713"/>
                  </a:cubicBezTo>
                  <a:cubicBezTo>
                    <a:pt x="550" y="713"/>
                    <a:pt x="550" y="713"/>
                    <a:pt x="551" y="713"/>
                  </a:cubicBezTo>
                  <a:cubicBezTo>
                    <a:pt x="552" y="713"/>
                    <a:pt x="552" y="713"/>
                    <a:pt x="553" y="713"/>
                  </a:cubicBezTo>
                  <a:cubicBezTo>
                    <a:pt x="553" y="713"/>
                    <a:pt x="553" y="712"/>
                    <a:pt x="553" y="712"/>
                  </a:cubicBezTo>
                  <a:cubicBezTo>
                    <a:pt x="554" y="712"/>
                    <a:pt x="554" y="712"/>
                    <a:pt x="554" y="711"/>
                  </a:cubicBezTo>
                  <a:cubicBezTo>
                    <a:pt x="554" y="712"/>
                    <a:pt x="554" y="712"/>
                    <a:pt x="554" y="712"/>
                  </a:cubicBezTo>
                  <a:cubicBezTo>
                    <a:pt x="554" y="712"/>
                    <a:pt x="554" y="712"/>
                    <a:pt x="554" y="712"/>
                  </a:cubicBezTo>
                  <a:cubicBezTo>
                    <a:pt x="555" y="712"/>
                    <a:pt x="555" y="712"/>
                    <a:pt x="556" y="712"/>
                  </a:cubicBezTo>
                  <a:cubicBezTo>
                    <a:pt x="556" y="712"/>
                    <a:pt x="557" y="712"/>
                    <a:pt x="557" y="712"/>
                  </a:cubicBezTo>
                  <a:cubicBezTo>
                    <a:pt x="557" y="712"/>
                    <a:pt x="557" y="712"/>
                    <a:pt x="557" y="713"/>
                  </a:cubicBezTo>
                  <a:cubicBezTo>
                    <a:pt x="558" y="713"/>
                    <a:pt x="559" y="713"/>
                    <a:pt x="560" y="713"/>
                  </a:cubicBezTo>
                  <a:cubicBezTo>
                    <a:pt x="560" y="713"/>
                    <a:pt x="560" y="713"/>
                    <a:pt x="560" y="713"/>
                  </a:cubicBezTo>
                  <a:cubicBezTo>
                    <a:pt x="560" y="713"/>
                    <a:pt x="561" y="712"/>
                    <a:pt x="561" y="712"/>
                  </a:cubicBezTo>
                  <a:cubicBezTo>
                    <a:pt x="561" y="712"/>
                    <a:pt x="561" y="712"/>
                    <a:pt x="561" y="712"/>
                  </a:cubicBezTo>
                  <a:cubicBezTo>
                    <a:pt x="561" y="712"/>
                    <a:pt x="561" y="712"/>
                    <a:pt x="561" y="713"/>
                  </a:cubicBezTo>
                  <a:cubicBezTo>
                    <a:pt x="561" y="713"/>
                    <a:pt x="560" y="713"/>
                    <a:pt x="561" y="713"/>
                  </a:cubicBezTo>
                  <a:cubicBezTo>
                    <a:pt x="561" y="713"/>
                    <a:pt x="561" y="713"/>
                    <a:pt x="561" y="713"/>
                  </a:cubicBezTo>
                  <a:cubicBezTo>
                    <a:pt x="561" y="713"/>
                    <a:pt x="561" y="713"/>
                    <a:pt x="561" y="713"/>
                  </a:cubicBezTo>
                  <a:cubicBezTo>
                    <a:pt x="562" y="713"/>
                    <a:pt x="562" y="713"/>
                    <a:pt x="562" y="713"/>
                  </a:cubicBezTo>
                  <a:cubicBezTo>
                    <a:pt x="562" y="713"/>
                    <a:pt x="562" y="713"/>
                    <a:pt x="562" y="713"/>
                  </a:cubicBezTo>
                  <a:cubicBezTo>
                    <a:pt x="563" y="713"/>
                    <a:pt x="563" y="713"/>
                    <a:pt x="564" y="713"/>
                  </a:cubicBezTo>
                  <a:cubicBezTo>
                    <a:pt x="564" y="714"/>
                    <a:pt x="564" y="714"/>
                    <a:pt x="565" y="713"/>
                  </a:cubicBezTo>
                  <a:cubicBezTo>
                    <a:pt x="565" y="713"/>
                    <a:pt x="565" y="713"/>
                    <a:pt x="565" y="713"/>
                  </a:cubicBezTo>
                  <a:cubicBezTo>
                    <a:pt x="565" y="713"/>
                    <a:pt x="565" y="713"/>
                    <a:pt x="565" y="713"/>
                  </a:cubicBezTo>
                  <a:cubicBezTo>
                    <a:pt x="566" y="713"/>
                    <a:pt x="566" y="713"/>
                    <a:pt x="566" y="713"/>
                  </a:cubicBezTo>
                  <a:cubicBezTo>
                    <a:pt x="567" y="713"/>
                    <a:pt x="567" y="713"/>
                    <a:pt x="567" y="713"/>
                  </a:cubicBezTo>
                  <a:cubicBezTo>
                    <a:pt x="567" y="713"/>
                    <a:pt x="568" y="713"/>
                    <a:pt x="568" y="713"/>
                  </a:cubicBezTo>
                  <a:cubicBezTo>
                    <a:pt x="568" y="713"/>
                    <a:pt x="569" y="713"/>
                    <a:pt x="568" y="712"/>
                  </a:cubicBezTo>
                  <a:cubicBezTo>
                    <a:pt x="568" y="712"/>
                    <a:pt x="569" y="712"/>
                    <a:pt x="569" y="712"/>
                  </a:cubicBezTo>
                  <a:cubicBezTo>
                    <a:pt x="569" y="711"/>
                    <a:pt x="569" y="712"/>
                    <a:pt x="569" y="712"/>
                  </a:cubicBezTo>
                  <a:cubicBezTo>
                    <a:pt x="569" y="712"/>
                    <a:pt x="569" y="711"/>
                    <a:pt x="570" y="711"/>
                  </a:cubicBezTo>
                  <a:cubicBezTo>
                    <a:pt x="570" y="711"/>
                    <a:pt x="570" y="711"/>
                    <a:pt x="571" y="711"/>
                  </a:cubicBezTo>
                  <a:cubicBezTo>
                    <a:pt x="571" y="711"/>
                    <a:pt x="571" y="711"/>
                    <a:pt x="571" y="711"/>
                  </a:cubicBezTo>
                  <a:cubicBezTo>
                    <a:pt x="571" y="712"/>
                    <a:pt x="570" y="712"/>
                    <a:pt x="570" y="712"/>
                  </a:cubicBezTo>
                  <a:cubicBezTo>
                    <a:pt x="570" y="712"/>
                    <a:pt x="569" y="712"/>
                    <a:pt x="569" y="712"/>
                  </a:cubicBezTo>
                  <a:cubicBezTo>
                    <a:pt x="569" y="712"/>
                    <a:pt x="569" y="713"/>
                    <a:pt x="569" y="713"/>
                  </a:cubicBezTo>
                  <a:cubicBezTo>
                    <a:pt x="569" y="713"/>
                    <a:pt x="570" y="713"/>
                    <a:pt x="570" y="713"/>
                  </a:cubicBezTo>
                  <a:cubicBezTo>
                    <a:pt x="570" y="713"/>
                    <a:pt x="571" y="713"/>
                    <a:pt x="571" y="713"/>
                  </a:cubicBezTo>
                  <a:cubicBezTo>
                    <a:pt x="571" y="713"/>
                    <a:pt x="571" y="713"/>
                    <a:pt x="570" y="713"/>
                  </a:cubicBezTo>
                  <a:cubicBezTo>
                    <a:pt x="570" y="713"/>
                    <a:pt x="569" y="714"/>
                    <a:pt x="569" y="714"/>
                  </a:cubicBezTo>
                  <a:cubicBezTo>
                    <a:pt x="569" y="714"/>
                    <a:pt x="569" y="714"/>
                    <a:pt x="569" y="714"/>
                  </a:cubicBezTo>
                  <a:cubicBezTo>
                    <a:pt x="569" y="714"/>
                    <a:pt x="569" y="714"/>
                    <a:pt x="569" y="714"/>
                  </a:cubicBezTo>
                  <a:cubicBezTo>
                    <a:pt x="570" y="714"/>
                    <a:pt x="570" y="714"/>
                    <a:pt x="571" y="713"/>
                  </a:cubicBezTo>
                  <a:cubicBezTo>
                    <a:pt x="571" y="713"/>
                    <a:pt x="571" y="713"/>
                    <a:pt x="571" y="713"/>
                  </a:cubicBezTo>
                  <a:cubicBezTo>
                    <a:pt x="571" y="713"/>
                    <a:pt x="571" y="713"/>
                    <a:pt x="571" y="713"/>
                  </a:cubicBezTo>
                  <a:cubicBezTo>
                    <a:pt x="571" y="714"/>
                    <a:pt x="571" y="714"/>
                    <a:pt x="570" y="714"/>
                  </a:cubicBezTo>
                  <a:cubicBezTo>
                    <a:pt x="571" y="714"/>
                    <a:pt x="571" y="714"/>
                    <a:pt x="571" y="714"/>
                  </a:cubicBezTo>
                  <a:cubicBezTo>
                    <a:pt x="571" y="714"/>
                    <a:pt x="571" y="714"/>
                    <a:pt x="571" y="714"/>
                  </a:cubicBezTo>
                  <a:cubicBezTo>
                    <a:pt x="572" y="714"/>
                    <a:pt x="572" y="714"/>
                    <a:pt x="572" y="714"/>
                  </a:cubicBezTo>
                  <a:cubicBezTo>
                    <a:pt x="572" y="714"/>
                    <a:pt x="572" y="714"/>
                    <a:pt x="572" y="715"/>
                  </a:cubicBezTo>
                  <a:cubicBezTo>
                    <a:pt x="572" y="715"/>
                    <a:pt x="572" y="715"/>
                    <a:pt x="572" y="715"/>
                  </a:cubicBezTo>
                  <a:cubicBezTo>
                    <a:pt x="572" y="715"/>
                    <a:pt x="572" y="715"/>
                    <a:pt x="572" y="715"/>
                  </a:cubicBezTo>
                  <a:cubicBezTo>
                    <a:pt x="573" y="714"/>
                    <a:pt x="573" y="714"/>
                    <a:pt x="573" y="714"/>
                  </a:cubicBezTo>
                  <a:cubicBezTo>
                    <a:pt x="573" y="714"/>
                    <a:pt x="573" y="714"/>
                    <a:pt x="573" y="714"/>
                  </a:cubicBezTo>
                  <a:cubicBezTo>
                    <a:pt x="573" y="714"/>
                    <a:pt x="573" y="713"/>
                    <a:pt x="574" y="713"/>
                  </a:cubicBezTo>
                  <a:cubicBezTo>
                    <a:pt x="574" y="713"/>
                    <a:pt x="574" y="713"/>
                    <a:pt x="573" y="713"/>
                  </a:cubicBezTo>
                  <a:cubicBezTo>
                    <a:pt x="573" y="713"/>
                    <a:pt x="573" y="712"/>
                    <a:pt x="573" y="712"/>
                  </a:cubicBezTo>
                  <a:cubicBezTo>
                    <a:pt x="573" y="712"/>
                    <a:pt x="573" y="712"/>
                    <a:pt x="574" y="712"/>
                  </a:cubicBezTo>
                  <a:cubicBezTo>
                    <a:pt x="574" y="712"/>
                    <a:pt x="574" y="712"/>
                    <a:pt x="574" y="712"/>
                  </a:cubicBezTo>
                  <a:cubicBezTo>
                    <a:pt x="575" y="712"/>
                    <a:pt x="575" y="713"/>
                    <a:pt x="575" y="713"/>
                  </a:cubicBezTo>
                  <a:cubicBezTo>
                    <a:pt x="575" y="713"/>
                    <a:pt x="576" y="713"/>
                    <a:pt x="576" y="713"/>
                  </a:cubicBezTo>
                  <a:cubicBezTo>
                    <a:pt x="576" y="713"/>
                    <a:pt x="576" y="713"/>
                    <a:pt x="577" y="713"/>
                  </a:cubicBezTo>
                  <a:cubicBezTo>
                    <a:pt x="577" y="713"/>
                    <a:pt x="577" y="713"/>
                    <a:pt x="578" y="712"/>
                  </a:cubicBezTo>
                  <a:cubicBezTo>
                    <a:pt x="578" y="713"/>
                    <a:pt x="577" y="713"/>
                    <a:pt x="577" y="713"/>
                  </a:cubicBezTo>
                  <a:cubicBezTo>
                    <a:pt x="577" y="714"/>
                    <a:pt x="577" y="714"/>
                    <a:pt x="577" y="714"/>
                  </a:cubicBezTo>
                  <a:cubicBezTo>
                    <a:pt x="577" y="714"/>
                    <a:pt x="576" y="714"/>
                    <a:pt x="576" y="714"/>
                  </a:cubicBezTo>
                  <a:cubicBezTo>
                    <a:pt x="575" y="714"/>
                    <a:pt x="575" y="715"/>
                    <a:pt x="575" y="715"/>
                  </a:cubicBezTo>
                  <a:cubicBezTo>
                    <a:pt x="574" y="715"/>
                    <a:pt x="575" y="715"/>
                    <a:pt x="574" y="716"/>
                  </a:cubicBezTo>
                  <a:cubicBezTo>
                    <a:pt x="574" y="716"/>
                    <a:pt x="574" y="716"/>
                    <a:pt x="574" y="716"/>
                  </a:cubicBezTo>
                  <a:cubicBezTo>
                    <a:pt x="574" y="717"/>
                    <a:pt x="573" y="717"/>
                    <a:pt x="573" y="717"/>
                  </a:cubicBezTo>
                  <a:cubicBezTo>
                    <a:pt x="573" y="718"/>
                    <a:pt x="573" y="718"/>
                    <a:pt x="572" y="718"/>
                  </a:cubicBezTo>
                  <a:cubicBezTo>
                    <a:pt x="572" y="718"/>
                    <a:pt x="572" y="718"/>
                    <a:pt x="571" y="718"/>
                  </a:cubicBezTo>
                  <a:cubicBezTo>
                    <a:pt x="571" y="718"/>
                    <a:pt x="571" y="718"/>
                    <a:pt x="571" y="718"/>
                  </a:cubicBezTo>
                  <a:cubicBezTo>
                    <a:pt x="571" y="718"/>
                    <a:pt x="570" y="719"/>
                    <a:pt x="570" y="719"/>
                  </a:cubicBezTo>
                  <a:cubicBezTo>
                    <a:pt x="570" y="719"/>
                    <a:pt x="570" y="719"/>
                    <a:pt x="570" y="720"/>
                  </a:cubicBezTo>
                  <a:cubicBezTo>
                    <a:pt x="570" y="720"/>
                    <a:pt x="570" y="720"/>
                    <a:pt x="570" y="720"/>
                  </a:cubicBezTo>
                  <a:cubicBezTo>
                    <a:pt x="571" y="720"/>
                    <a:pt x="572" y="720"/>
                    <a:pt x="572" y="720"/>
                  </a:cubicBezTo>
                  <a:cubicBezTo>
                    <a:pt x="572" y="720"/>
                    <a:pt x="573" y="720"/>
                    <a:pt x="573" y="720"/>
                  </a:cubicBezTo>
                  <a:cubicBezTo>
                    <a:pt x="574" y="720"/>
                    <a:pt x="575" y="720"/>
                    <a:pt x="575" y="719"/>
                  </a:cubicBezTo>
                  <a:cubicBezTo>
                    <a:pt x="575" y="719"/>
                    <a:pt x="575" y="719"/>
                    <a:pt x="575" y="718"/>
                  </a:cubicBezTo>
                  <a:cubicBezTo>
                    <a:pt x="576" y="718"/>
                    <a:pt x="576" y="718"/>
                    <a:pt x="575" y="717"/>
                  </a:cubicBezTo>
                  <a:cubicBezTo>
                    <a:pt x="576" y="717"/>
                    <a:pt x="576" y="717"/>
                    <a:pt x="576" y="717"/>
                  </a:cubicBezTo>
                  <a:cubicBezTo>
                    <a:pt x="576" y="717"/>
                    <a:pt x="576" y="717"/>
                    <a:pt x="576" y="716"/>
                  </a:cubicBezTo>
                  <a:cubicBezTo>
                    <a:pt x="577" y="716"/>
                    <a:pt x="577" y="715"/>
                    <a:pt x="578" y="715"/>
                  </a:cubicBezTo>
                  <a:cubicBezTo>
                    <a:pt x="578" y="715"/>
                    <a:pt x="578" y="715"/>
                    <a:pt x="578" y="715"/>
                  </a:cubicBezTo>
                  <a:cubicBezTo>
                    <a:pt x="578" y="715"/>
                    <a:pt x="578" y="715"/>
                    <a:pt x="578" y="715"/>
                  </a:cubicBezTo>
                  <a:cubicBezTo>
                    <a:pt x="578" y="715"/>
                    <a:pt x="579" y="715"/>
                    <a:pt x="580" y="714"/>
                  </a:cubicBezTo>
                  <a:cubicBezTo>
                    <a:pt x="580" y="714"/>
                    <a:pt x="580" y="714"/>
                    <a:pt x="580" y="715"/>
                  </a:cubicBezTo>
                  <a:cubicBezTo>
                    <a:pt x="579" y="715"/>
                    <a:pt x="579" y="715"/>
                    <a:pt x="579" y="715"/>
                  </a:cubicBezTo>
                  <a:cubicBezTo>
                    <a:pt x="580" y="715"/>
                    <a:pt x="580" y="715"/>
                    <a:pt x="580" y="714"/>
                  </a:cubicBezTo>
                  <a:cubicBezTo>
                    <a:pt x="580" y="714"/>
                    <a:pt x="581" y="713"/>
                    <a:pt x="581" y="713"/>
                  </a:cubicBezTo>
                  <a:cubicBezTo>
                    <a:pt x="581" y="712"/>
                    <a:pt x="582" y="711"/>
                    <a:pt x="582" y="710"/>
                  </a:cubicBezTo>
                  <a:cubicBezTo>
                    <a:pt x="582" y="710"/>
                    <a:pt x="582" y="710"/>
                    <a:pt x="582" y="710"/>
                  </a:cubicBezTo>
                  <a:cubicBezTo>
                    <a:pt x="582" y="710"/>
                    <a:pt x="582" y="710"/>
                    <a:pt x="582" y="710"/>
                  </a:cubicBezTo>
                  <a:cubicBezTo>
                    <a:pt x="582" y="710"/>
                    <a:pt x="582" y="711"/>
                    <a:pt x="582" y="711"/>
                  </a:cubicBezTo>
                  <a:cubicBezTo>
                    <a:pt x="583" y="710"/>
                    <a:pt x="583" y="711"/>
                    <a:pt x="583" y="711"/>
                  </a:cubicBezTo>
                  <a:cubicBezTo>
                    <a:pt x="583" y="711"/>
                    <a:pt x="583" y="711"/>
                    <a:pt x="583" y="711"/>
                  </a:cubicBezTo>
                  <a:cubicBezTo>
                    <a:pt x="583" y="711"/>
                    <a:pt x="583" y="711"/>
                    <a:pt x="583" y="711"/>
                  </a:cubicBezTo>
                  <a:cubicBezTo>
                    <a:pt x="583" y="712"/>
                    <a:pt x="583" y="712"/>
                    <a:pt x="584" y="712"/>
                  </a:cubicBezTo>
                  <a:cubicBezTo>
                    <a:pt x="584" y="713"/>
                    <a:pt x="584" y="714"/>
                    <a:pt x="584" y="714"/>
                  </a:cubicBezTo>
                  <a:cubicBezTo>
                    <a:pt x="584" y="715"/>
                    <a:pt x="584" y="715"/>
                    <a:pt x="584" y="715"/>
                  </a:cubicBezTo>
                  <a:cubicBezTo>
                    <a:pt x="584" y="715"/>
                    <a:pt x="584" y="715"/>
                    <a:pt x="584" y="716"/>
                  </a:cubicBezTo>
                  <a:cubicBezTo>
                    <a:pt x="584" y="716"/>
                    <a:pt x="584" y="716"/>
                    <a:pt x="584" y="716"/>
                  </a:cubicBezTo>
                  <a:cubicBezTo>
                    <a:pt x="583" y="716"/>
                    <a:pt x="583" y="717"/>
                    <a:pt x="583" y="718"/>
                  </a:cubicBezTo>
                  <a:cubicBezTo>
                    <a:pt x="583" y="718"/>
                    <a:pt x="582" y="719"/>
                    <a:pt x="582" y="720"/>
                  </a:cubicBezTo>
                  <a:cubicBezTo>
                    <a:pt x="582" y="720"/>
                    <a:pt x="582" y="720"/>
                    <a:pt x="582" y="720"/>
                  </a:cubicBezTo>
                  <a:cubicBezTo>
                    <a:pt x="582" y="721"/>
                    <a:pt x="582" y="721"/>
                    <a:pt x="582" y="721"/>
                  </a:cubicBezTo>
                  <a:cubicBezTo>
                    <a:pt x="583" y="721"/>
                    <a:pt x="583" y="721"/>
                    <a:pt x="583" y="721"/>
                  </a:cubicBezTo>
                  <a:cubicBezTo>
                    <a:pt x="584" y="720"/>
                    <a:pt x="585" y="719"/>
                    <a:pt x="586" y="717"/>
                  </a:cubicBezTo>
                  <a:cubicBezTo>
                    <a:pt x="586" y="717"/>
                    <a:pt x="586" y="717"/>
                    <a:pt x="586" y="717"/>
                  </a:cubicBezTo>
                  <a:cubicBezTo>
                    <a:pt x="586" y="717"/>
                    <a:pt x="586" y="717"/>
                    <a:pt x="586" y="717"/>
                  </a:cubicBezTo>
                  <a:cubicBezTo>
                    <a:pt x="586" y="718"/>
                    <a:pt x="586" y="718"/>
                    <a:pt x="586" y="719"/>
                  </a:cubicBezTo>
                  <a:cubicBezTo>
                    <a:pt x="586" y="719"/>
                    <a:pt x="586" y="719"/>
                    <a:pt x="586" y="719"/>
                  </a:cubicBezTo>
                  <a:cubicBezTo>
                    <a:pt x="586" y="720"/>
                    <a:pt x="586" y="720"/>
                    <a:pt x="586" y="720"/>
                  </a:cubicBezTo>
                  <a:cubicBezTo>
                    <a:pt x="586" y="720"/>
                    <a:pt x="585" y="720"/>
                    <a:pt x="586" y="721"/>
                  </a:cubicBezTo>
                  <a:cubicBezTo>
                    <a:pt x="586" y="721"/>
                    <a:pt x="586" y="721"/>
                    <a:pt x="586" y="722"/>
                  </a:cubicBezTo>
                  <a:cubicBezTo>
                    <a:pt x="586" y="722"/>
                    <a:pt x="586" y="722"/>
                    <a:pt x="586" y="723"/>
                  </a:cubicBezTo>
                  <a:cubicBezTo>
                    <a:pt x="586" y="723"/>
                    <a:pt x="586" y="723"/>
                    <a:pt x="586" y="723"/>
                  </a:cubicBezTo>
                  <a:cubicBezTo>
                    <a:pt x="587" y="722"/>
                    <a:pt x="587" y="722"/>
                    <a:pt x="587" y="722"/>
                  </a:cubicBezTo>
                  <a:cubicBezTo>
                    <a:pt x="587" y="722"/>
                    <a:pt x="588" y="722"/>
                    <a:pt x="588" y="721"/>
                  </a:cubicBezTo>
                  <a:cubicBezTo>
                    <a:pt x="588" y="721"/>
                    <a:pt x="588" y="722"/>
                    <a:pt x="588" y="722"/>
                  </a:cubicBezTo>
                  <a:cubicBezTo>
                    <a:pt x="588" y="722"/>
                    <a:pt x="588" y="722"/>
                    <a:pt x="588" y="722"/>
                  </a:cubicBezTo>
                  <a:cubicBezTo>
                    <a:pt x="588" y="722"/>
                    <a:pt x="588" y="723"/>
                    <a:pt x="589" y="723"/>
                  </a:cubicBezTo>
                  <a:cubicBezTo>
                    <a:pt x="589" y="722"/>
                    <a:pt x="589" y="723"/>
                    <a:pt x="590" y="722"/>
                  </a:cubicBezTo>
                  <a:cubicBezTo>
                    <a:pt x="590" y="722"/>
                    <a:pt x="590" y="721"/>
                    <a:pt x="590" y="721"/>
                  </a:cubicBezTo>
                  <a:cubicBezTo>
                    <a:pt x="590" y="721"/>
                    <a:pt x="590" y="720"/>
                    <a:pt x="590" y="720"/>
                  </a:cubicBezTo>
                  <a:cubicBezTo>
                    <a:pt x="590" y="720"/>
                    <a:pt x="591" y="719"/>
                    <a:pt x="591" y="719"/>
                  </a:cubicBezTo>
                  <a:cubicBezTo>
                    <a:pt x="591" y="719"/>
                    <a:pt x="591" y="718"/>
                    <a:pt x="590" y="718"/>
                  </a:cubicBezTo>
                  <a:cubicBezTo>
                    <a:pt x="591" y="718"/>
                    <a:pt x="591" y="718"/>
                    <a:pt x="591" y="718"/>
                  </a:cubicBezTo>
                  <a:cubicBezTo>
                    <a:pt x="591" y="717"/>
                    <a:pt x="591" y="717"/>
                    <a:pt x="591" y="717"/>
                  </a:cubicBezTo>
                  <a:cubicBezTo>
                    <a:pt x="591" y="717"/>
                    <a:pt x="591" y="716"/>
                    <a:pt x="592" y="716"/>
                  </a:cubicBezTo>
                  <a:cubicBezTo>
                    <a:pt x="592" y="715"/>
                    <a:pt x="592" y="715"/>
                    <a:pt x="592" y="715"/>
                  </a:cubicBezTo>
                  <a:cubicBezTo>
                    <a:pt x="592" y="715"/>
                    <a:pt x="592" y="715"/>
                    <a:pt x="592" y="714"/>
                  </a:cubicBezTo>
                  <a:close/>
                  <a:moveTo>
                    <a:pt x="573" y="680"/>
                  </a:moveTo>
                  <a:cubicBezTo>
                    <a:pt x="573" y="680"/>
                    <a:pt x="573" y="680"/>
                    <a:pt x="573" y="680"/>
                  </a:cubicBezTo>
                  <a:cubicBezTo>
                    <a:pt x="573" y="680"/>
                    <a:pt x="573" y="681"/>
                    <a:pt x="572" y="681"/>
                  </a:cubicBezTo>
                  <a:cubicBezTo>
                    <a:pt x="572" y="681"/>
                    <a:pt x="572" y="681"/>
                    <a:pt x="572" y="680"/>
                  </a:cubicBezTo>
                  <a:cubicBezTo>
                    <a:pt x="572" y="680"/>
                    <a:pt x="572" y="680"/>
                    <a:pt x="573" y="680"/>
                  </a:cubicBezTo>
                  <a:close/>
                  <a:moveTo>
                    <a:pt x="582" y="713"/>
                  </a:moveTo>
                  <a:cubicBezTo>
                    <a:pt x="582" y="714"/>
                    <a:pt x="582" y="714"/>
                    <a:pt x="582" y="715"/>
                  </a:cubicBezTo>
                  <a:cubicBezTo>
                    <a:pt x="582" y="715"/>
                    <a:pt x="581" y="715"/>
                    <a:pt x="581" y="715"/>
                  </a:cubicBezTo>
                  <a:cubicBezTo>
                    <a:pt x="581" y="714"/>
                    <a:pt x="582" y="714"/>
                    <a:pt x="582" y="713"/>
                  </a:cubicBezTo>
                  <a:cubicBezTo>
                    <a:pt x="582" y="713"/>
                    <a:pt x="582" y="713"/>
                    <a:pt x="582" y="713"/>
                  </a:cubicBezTo>
                  <a:cubicBezTo>
                    <a:pt x="582" y="713"/>
                    <a:pt x="582" y="713"/>
                    <a:pt x="582" y="713"/>
                  </a:cubicBezTo>
                  <a:close/>
                  <a:moveTo>
                    <a:pt x="572" y="679"/>
                  </a:moveTo>
                  <a:cubicBezTo>
                    <a:pt x="572" y="679"/>
                    <a:pt x="572" y="678"/>
                    <a:pt x="572" y="678"/>
                  </a:cubicBezTo>
                  <a:cubicBezTo>
                    <a:pt x="572" y="678"/>
                    <a:pt x="572" y="678"/>
                    <a:pt x="572" y="678"/>
                  </a:cubicBezTo>
                  <a:cubicBezTo>
                    <a:pt x="572" y="678"/>
                    <a:pt x="573" y="678"/>
                    <a:pt x="573" y="678"/>
                  </a:cubicBezTo>
                  <a:cubicBezTo>
                    <a:pt x="573" y="678"/>
                    <a:pt x="573" y="678"/>
                    <a:pt x="573" y="678"/>
                  </a:cubicBezTo>
                  <a:cubicBezTo>
                    <a:pt x="573" y="678"/>
                    <a:pt x="573" y="679"/>
                    <a:pt x="572" y="679"/>
                  </a:cubicBezTo>
                  <a:close/>
                  <a:moveTo>
                    <a:pt x="572" y="693"/>
                  </a:moveTo>
                  <a:cubicBezTo>
                    <a:pt x="572" y="694"/>
                    <a:pt x="572" y="694"/>
                    <a:pt x="571" y="694"/>
                  </a:cubicBezTo>
                  <a:cubicBezTo>
                    <a:pt x="571" y="693"/>
                    <a:pt x="571" y="693"/>
                    <a:pt x="571" y="693"/>
                  </a:cubicBezTo>
                  <a:cubicBezTo>
                    <a:pt x="571" y="693"/>
                    <a:pt x="571" y="693"/>
                    <a:pt x="572" y="693"/>
                  </a:cubicBezTo>
                  <a:cubicBezTo>
                    <a:pt x="572" y="693"/>
                    <a:pt x="572" y="693"/>
                    <a:pt x="572" y="693"/>
                  </a:cubicBezTo>
                  <a:close/>
                  <a:moveTo>
                    <a:pt x="572" y="692"/>
                  </a:moveTo>
                  <a:cubicBezTo>
                    <a:pt x="572" y="693"/>
                    <a:pt x="572" y="693"/>
                    <a:pt x="572" y="693"/>
                  </a:cubicBezTo>
                  <a:cubicBezTo>
                    <a:pt x="572" y="693"/>
                    <a:pt x="571" y="693"/>
                    <a:pt x="571" y="693"/>
                  </a:cubicBezTo>
                  <a:cubicBezTo>
                    <a:pt x="572" y="692"/>
                    <a:pt x="572" y="692"/>
                    <a:pt x="572" y="692"/>
                  </a:cubicBezTo>
                  <a:cubicBezTo>
                    <a:pt x="572" y="692"/>
                    <a:pt x="572" y="692"/>
                    <a:pt x="572" y="692"/>
                  </a:cubicBezTo>
                  <a:close/>
                  <a:moveTo>
                    <a:pt x="570" y="712"/>
                  </a:moveTo>
                  <a:cubicBezTo>
                    <a:pt x="570" y="712"/>
                    <a:pt x="570" y="711"/>
                    <a:pt x="570" y="711"/>
                  </a:cubicBezTo>
                  <a:cubicBezTo>
                    <a:pt x="570" y="711"/>
                    <a:pt x="570" y="711"/>
                    <a:pt x="570" y="711"/>
                  </a:cubicBezTo>
                  <a:cubicBezTo>
                    <a:pt x="570" y="712"/>
                    <a:pt x="570" y="712"/>
                    <a:pt x="570" y="712"/>
                  </a:cubicBezTo>
                  <a:close/>
                  <a:moveTo>
                    <a:pt x="583" y="713"/>
                  </a:moveTo>
                  <a:cubicBezTo>
                    <a:pt x="583" y="713"/>
                    <a:pt x="583" y="713"/>
                    <a:pt x="583" y="713"/>
                  </a:cubicBezTo>
                  <a:cubicBezTo>
                    <a:pt x="583" y="713"/>
                    <a:pt x="583" y="713"/>
                    <a:pt x="583" y="713"/>
                  </a:cubicBezTo>
                  <a:close/>
                  <a:moveTo>
                    <a:pt x="578" y="692"/>
                  </a:moveTo>
                  <a:cubicBezTo>
                    <a:pt x="578" y="692"/>
                    <a:pt x="578" y="692"/>
                    <a:pt x="578" y="692"/>
                  </a:cubicBezTo>
                  <a:cubicBezTo>
                    <a:pt x="578" y="692"/>
                    <a:pt x="578" y="692"/>
                    <a:pt x="578" y="692"/>
                  </a:cubicBezTo>
                  <a:cubicBezTo>
                    <a:pt x="578" y="692"/>
                    <a:pt x="578" y="692"/>
                    <a:pt x="578" y="692"/>
                  </a:cubicBezTo>
                  <a:cubicBezTo>
                    <a:pt x="578" y="692"/>
                    <a:pt x="578" y="692"/>
                    <a:pt x="578" y="692"/>
                  </a:cubicBezTo>
                  <a:close/>
                  <a:moveTo>
                    <a:pt x="572" y="686"/>
                  </a:moveTo>
                  <a:cubicBezTo>
                    <a:pt x="572" y="686"/>
                    <a:pt x="571" y="686"/>
                    <a:pt x="571" y="686"/>
                  </a:cubicBezTo>
                  <a:cubicBezTo>
                    <a:pt x="571" y="686"/>
                    <a:pt x="571" y="686"/>
                    <a:pt x="571" y="686"/>
                  </a:cubicBezTo>
                  <a:cubicBezTo>
                    <a:pt x="571" y="686"/>
                    <a:pt x="571" y="686"/>
                    <a:pt x="572" y="686"/>
                  </a:cubicBezTo>
                  <a:close/>
                  <a:moveTo>
                    <a:pt x="572" y="693"/>
                  </a:moveTo>
                  <a:cubicBezTo>
                    <a:pt x="572" y="693"/>
                    <a:pt x="572" y="693"/>
                    <a:pt x="572" y="693"/>
                  </a:cubicBezTo>
                  <a:cubicBezTo>
                    <a:pt x="572" y="693"/>
                    <a:pt x="572" y="693"/>
                    <a:pt x="572" y="693"/>
                  </a:cubicBezTo>
                  <a:cubicBezTo>
                    <a:pt x="572" y="693"/>
                    <a:pt x="572" y="693"/>
                    <a:pt x="572" y="693"/>
                  </a:cubicBezTo>
                  <a:cubicBezTo>
                    <a:pt x="572" y="693"/>
                    <a:pt x="572" y="693"/>
                    <a:pt x="572" y="693"/>
                  </a:cubicBezTo>
                  <a:close/>
                  <a:moveTo>
                    <a:pt x="531" y="698"/>
                  </a:moveTo>
                  <a:cubicBezTo>
                    <a:pt x="531" y="698"/>
                    <a:pt x="531" y="698"/>
                    <a:pt x="531" y="698"/>
                  </a:cubicBezTo>
                  <a:cubicBezTo>
                    <a:pt x="530" y="698"/>
                    <a:pt x="529" y="698"/>
                    <a:pt x="528" y="698"/>
                  </a:cubicBezTo>
                  <a:cubicBezTo>
                    <a:pt x="528" y="698"/>
                    <a:pt x="528" y="698"/>
                    <a:pt x="527" y="698"/>
                  </a:cubicBezTo>
                  <a:cubicBezTo>
                    <a:pt x="527" y="698"/>
                    <a:pt x="526" y="697"/>
                    <a:pt x="525" y="697"/>
                  </a:cubicBezTo>
                  <a:cubicBezTo>
                    <a:pt x="524" y="697"/>
                    <a:pt x="523" y="697"/>
                    <a:pt x="522" y="696"/>
                  </a:cubicBezTo>
                  <a:cubicBezTo>
                    <a:pt x="521" y="696"/>
                    <a:pt x="520" y="695"/>
                    <a:pt x="519" y="695"/>
                  </a:cubicBezTo>
                  <a:cubicBezTo>
                    <a:pt x="519" y="695"/>
                    <a:pt x="519" y="695"/>
                    <a:pt x="519" y="695"/>
                  </a:cubicBezTo>
                  <a:cubicBezTo>
                    <a:pt x="519" y="694"/>
                    <a:pt x="519" y="694"/>
                    <a:pt x="518" y="693"/>
                  </a:cubicBezTo>
                  <a:cubicBezTo>
                    <a:pt x="518" y="693"/>
                    <a:pt x="517" y="692"/>
                    <a:pt x="516" y="692"/>
                  </a:cubicBezTo>
                  <a:cubicBezTo>
                    <a:pt x="515" y="691"/>
                    <a:pt x="514" y="691"/>
                    <a:pt x="514" y="691"/>
                  </a:cubicBezTo>
                  <a:cubicBezTo>
                    <a:pt x="514" y="691"/>
                    <a:pt x="514" y="690"/>
                    <a:pt x="513" y="691"/>
                  </a:cubicBezTo>
                  <a:cubicBezTo>
                    <a:pt x="513" y="691"/>
                    <a:pt x="513" y="690"/>
                    <a:pt x="513" y="690"/>
                  </a:cubicBezTo>
                  <a:cubicBezTo>
                    <a:pt x="513" y="690"/>
                    <a:pt x="513" y="690"/>
                    <a:pt x="513" y="690"/>
                  </a:cubicBezTo>
                  <a:cubicBezTo>
                    <a:pt x="513" y="690"/>
                    <a:pt x="513" y="689"/>
                    <a:pt x="513" y="689"/>
                  </a:cubicBezTo>
                  <a:cubicBezTo>
                    <a:pt x="515" y="689"/>
                    <a:pt x="516" y="689"/>
                    <a:pt x="517" y="690"/>
                  </a:cubicBezTo>
                  <a:cubicBezTo>
                    <a:pt x="517" y="690"/>
                    <a:pt x="517" y="690"/>
                    <a:pt x="517" y="690"/>
                  </a:cubicBezTo>
                  <a:cubicBezTo>
                    <a:pt x="518" y="690"/>
                    <a:pt x="518" y="690"/>
                    <a:pt x="519" y="690"/>
                  </a:cubicBezTo>
                  <a:cubicBezTo>
                    <a:pt x="520" y="690"/>
                    <a:pt x="521" y="690"/>
                    <a:pt x="521" y="691"/>
                  </a:cubicBezTo>
                  <a:cubicBezTo>
                    <a:pt x="522" y="691"/>
                    <a:pt x="523" y="691"/>
                    <a:pt x="524" y="692"/>
                  </a:cubicBezTo>
                  <a:cubicBezTo>
                    <a:pt x="524" y="692"/>
                    <a:pt x="525" y="692"/>
                    <a:pt x="525" y="692"/>
                  </a:cubicBezTo>
                  <a:cubicBezTo>
                    <a:pt x="525" y="693"/>
                    <a:pt x="525" y="693"/>
                    <a:pt x="525" y="693"/>
                  </a:cubicBezTo>
                  <a:cubicBezTo>
                    <a:pt x="526" y="693"/>
                    <a:pt x="526" y="693"/>
                    <a:pt x="526" y="693"/>
                  </a:cubicBezTo>
                  <a:cubicBezTo>
                    <a:pt x="527" y="694"/>
                    <a:pt x="527" y="694"/>
                    <a:pt x="527" y="694"/>
                  </a:cubicBezTo>
                  <a:cubicBezTo>
                    <a:pt x="528" y="694"/>
                    <a:pt x="528" y="694"/>
                    <a:pt x="528" y="694"/>
                  </a:cubicBezTo>
                  <a:cubicBezTo>
                    <a:pt x="528" y="695"/>
                    <a:pt x="528" y="695"/>
                    <a:pt x="529" y="695"/>
                  </a:cubicBezTo>
                  <a:cubicBezTo>
                    <a:pt x="529" y="695"/>
                    <a:pt x="529" y="695"/>
                    <a:pt x="529" y="695"/>
                  </a:cubicBezTo>
                  <a:cubicBezTo>
                    <a:pt x="529" y="695"/>
                    <a:pt x="530" y="695"/>
                    <a:pt x="530" y="695"/>
                  </a:cubicBezTo>
                  <a:cubicBezTo>
                    <a:pt x="530" y="695"/>
                    <a:pt x="530" y="696"/>
                    <a:pt x="531" y="696"/>
                  </a:cubicBezTo>
                  <a:cubicBezTo>
                    <a:pt x="531" y="696"/>
                    <a:pt x="531" y="697"/>
                    <a:pt x="531" y="697"/>
                  </a:cubicBezTo>
                  <a:cubicBezTo>
                    <a:pt x="532" y="698"/>
                    <a:pt x="532" y="698"/>
                    <a:pt x="531" y="698"/>
                  </a:cubicBezTo>
                  <a:close/>
                  <a:moveTo>
                    <a:pt x="529" y="724"/>
                  </a:moveTo>
                  <a:cubicBezTo>
                    <a:pt x="529" y="724"/>
                    <a:pt x="529" y="724"/>
                    <a:pt x="529" y="724"/>
                  </a:cubicBezTo>
                  <a:cubicBezTo>
                    <a:pt x="528" y="724"/>
                    <a:pt x="528" y="724"/>
                    <a:pt x="527" y="724"/>
                  </a:cubicBezTo>
                  <a:cubicBezTo>
                    <a:pt x="526" y="724"/>
                    <a:pt x="525" y="724"/>
                    <a:pt x="524" y="724"/>
                  </a:cubicBezTo>
                  <a:cubicBezTo>
                    <a:pt x="524" y="725"/>
                    <a:pt x="524" y="725"/>
                    <a:pt x="524" y="725"/>
                  </a:cubicBezTo>
                  <a:cubicBezTo>
                    <a:pt x="523" y="725"/>
                    <a:pt x="522" y="725"/>
                    <a:pt x="521" y="725"/>
                  </a:cubicBezTo>
                  <a:cubicBezTo>
                    <a:pt x="521" y="725"/>
                    <a:pt x="521" y="725"/>
                    <a:pt x="521" y="724"/>
                  </a:cubicBezTo>
                  <a:cubicBezTo>
                    <a:pt x="520" y="724"/>
                    <a:pt x="520" y="724"/>
                    <a:pt x="520" y="724"/>
                  </a:cubicBezTo>
                  <a:cubicBezTo>
                    <a:pt x="520" y="724"/>
                    <a:pt x="520" y="724"/>
                    <a:pt x="520" y="724"/>
                  </a:cubicBezTo>
                  <a:cubicBezTo>
                    <a:pt x="519" y="724"/>
                    <a:pt x="519" y="724"/>
                    <a:pt x="518" y="723"/>
                  </a:cubicBezTo>
                  <a:cubicBezTo>
                    <a:pt x="518" y="723"/>
                    <a:pt x="518" y="723"/>
                    <a:pt x="518" y="723"/>
                  </a:cubicBezTo>
                  <a:cubicBezTo>
                    <a:pt x="518" y="724"/>
                    <a:pt x="518" y="724"/>
                    <a:pt x="518" y="724"/>
                  </a:cubicBezTo>
                  <a:cubicBezTo>
                    <a:pt x="518" y="724"/>
                    <a:pt x="518" y="724"/>
                    <a:pt x="518" y="724"/>
                  </a:cubicBezTo>
                  <a:cubicBezTo>
                    <a:pt x="517" y="724"/>
                    <a:pt x="517" y="724"/>
                    <a:pt x="517" y="724"/>
                  </a:cubicBezTo>
                  <a:cubicBezTo>
                    <a:pt x="517" y="724"/>
                    <a:pt x="517" y="724"/>
                    <a:pt x="517" y="723"/>
                  </a:cubicBezTo>
                  <a:cubicBezTo>
                    <a:pt x="517" y="723"/>
                    <a:pt x="517" y="722"/>
                    <a:pt x="516" y="722"/>
                  </a:cubicBezTo>
                  <a:cubicBezTo>
                    <a:pt x="516" y="722"/>
                    <a:pt x="516" y="722"/>
                    <a:pt x="516" y="722"/>
                  </a:cubicBezTo>
                  <a:cubicBezTo>
                    <a:pt x="515" y="721"/>
                    <a:pt x="515" y="721"/>
                    <a:pt x="516" y="721"/>
                  </a:cubicBezTo>
                  <a:cubicBezTo>
                    <a:pt x="516" y="721"/>
                    <a:pt x="516" y="721"/>
                    <a:pt x="516" y="720"/>
                  </a:cubicBezTo>
                  <a:cubicBezTo>
                    <a:pt x="516" y="720"/>
                    <a:pt x="516" y="719"/>
                    <a:pt x="516" y="719"/>
                  </a:cubicBezTo>
                  <a:cubicBezTo>
                    <a:pt x="516" y="719"/>
                    <a:pt x="516" y="719"/>
                    <a:pt x="516" y="719"/>
                  </a:cubicBezTo>
                  <a:cubicBezTo>
                    <a:pt x="516" y="719"/>
                    <a:pt x="515" y="719"/>
                    <a:pt x="515" y="720"/>
                  </a:cubicBezTo>
                  <a:cubicBezTo>
                    <a:pt x="515" y="720"/>
                    <a:pt x="514" y="721"/>
                    <a:pt x="514" y="721"/>
                  </a:cubicBezTo>
                  <a:cubicBezTo>
                    <a:pt x="513" y="721"/>
                    <a:pt x="513" y="722"/>
                    <a:pt x="513" y="722"/>
                  </a:cubicBezTo>
                  <a:cubicBezTo>
                    <a:pt x="513" y="723"/>
                    <a:pt x="513" y="723"/>
                    <a:pt x="514" y="723"/>
                  </a:cubicBezTo>
                  <a:cubicBezTo>
                    <a:pt x="514" y="723"/>
                    <a:pt x="515" y="723"/>
                    <a:pt x="515" y="723"/>
                  </a:cubicBezTo>
                  <a:cubicBezTo>
                    <a:pt x="515" y="723"/>
                    <a:pt x="515" y="723"/>
                    <a:pt x="515" y="723"/>
                  </a:cubicBezTo>
                  <a:cubicBezTo>
                    <a:pt x="515" y="723"/>
                    <a:pt x="516" y="723"/>
                    <a:pt x="515" y="723"/>
                  </a:cubicBezTo>
                  <a:cubicBezTo>
                    <a:pt x="515" y="724"/>
                    <a:pt x="515" y="724"/>
                    <a:pt x="515" y="724"/>
                  </a:cubicBezTo>
                  <a:cubicBezTo>
                    <a:pt x="515" y="725"/>
                    <a:pt x="515" y="725"/>
                    <a:pt x="516" y="725"/>
                  </a:cubicBezTo>
                  <a:cubicBezTo>
                    <a:pt x="516" y="725"/>
                    <a:pt x="517" y="725"/>
                    <a:pt x="518" y="725"/>
                  </a:cubicBezTo>
                  <a:cubicBezTo>
                    <a:pt x="518" y="725"/>
                    <a:pt x="518" y="725"/>
                    <a:pt x="518" y="725"/>
                  </a:cubicBezTo>
                  <a:cubicBezTo>
                    <a:pt x="518" y="725"/>
                    <a:pt x="518" y="725"/>
                    <a:pt x="518" y="725"/>
                  </a:cubicBezTo>
                  <a:cubicBezTo>
                    <a:pt x="517" y="726"/>
                    <a:pt x="517" y="726"/>
                    <a:pt x="518" y="726"/>
                  </a:cubicBezTo>
                  <a:cubicBezTo>
                    <a:pt x="518" y="726"/>
                    <a:pt x="518" y="726"/>
                    <a:pt x="518" y="726"/>
                  </a:cubicBezTo>
                  <a:cubicBezTo>
                    <a:pt x="518" y="726"/>
                    <a:pt x="518" y="726"/>
                    <a:pt x="518" y="726"/>
                  </a:cubicBezTo>
                  <a:cubicBezTo>
                    <a:pt x="518" y="726"/>
                    <a:pt x="518" y="727"/>
                    <a:pt x="518" y="727"/>
                  </a:cubicBezTo>
                  <a:cubicBezTo>
                    <a:pt x="519" y="727"/>
                    <a:pt x="520" y="727"/>
                    <a:pt x="521" y="727"/>
                  </a:cubicBezTo>
                  <a:cubicBezTo>
                    <a:pt x="521" y="727"/>
                    <a:pt x="521" y="728"/>
                    <a:pt x="521" y="727"/>
                  </a:cubicBezTo>
                  <a:cubicBezTo>
                    <a:pt x="521" y="727"/>
                    <a:pt x="521" y="727"/>
                    <a:pt x="522" y="727"/>
                  </a:cubicBezTo>
                  <a:cubicBezTo>
                    <a:pt x="522" y="727"/>
                    <a:pt x="521" y="727"/>
                    <a:pt x="521" y="727"/>
                  </a:cubicBezTo>
                  <a:cubicBezTo>
                    <a:pt x="521" y="727"/>
                    <a:pt x="521" y="727"/>
                    <a:pt x="521" y="727"/>
                  </a:cubicBezTo>
                  <a:cubicBezTo>
                    <a:pt x="522" y="726"/>
                    <a:pt x="522" y="727"/>
                    <a:pt x="522" y="727"/>
                  </a:cubicBezTo>
                  <a:cubicBezTo>
                    <a:pt x="522" y="727"/>
                    <a:pt x="522" y="727"/>
                    <a:pt x="522" y="727"/>
                  </a:cubicBezTo>
                  <a:cubicBezTo>
                    <a:pt x="522" y="727"/>
                    <a:pt x="523" y="727"/>
                    <a:pt x="523" y="727"/>
                  </a:cubicBezTo>
                  <a:cubicBezTo>
                    <a:pt x="523" y="727"/>
                    <a:pt x="523" y="728"/>
                    <a:pt x="523" y="728"/>
                  </a:cubicBezTo>
                  <a:cubicBezTo>
                    <a:pt x="523" y="728"/>
                    <a:pt x="523" y="728"/>
                    <a:pt x="523" y="728"/>
                  </a:cubicBezTo>
                  <a:cubicBezTo>
                    <a:pt x="523" y="728"/>
                    <a:pt x="523" y="728"/>
                    <a:pt x="522" y="728"/>
                  </a:cubicBezTo>
                  <a:cubicBezTo>
                    <a:pt x="523" y="728"/>
                    <a:pt x="523" y="728"/>
                    <a:pt x="523" y="728"/>
                  </a:cubicBezTo>
                  <a:cubicBezTo>
                    <a:pt x="523" y="729"/>
                    <a:pt x="524" y="729"/>
                    <a:pt x="524" y="729"/>
                  </a:cubicBezTo>
                  <a:cubicBezTo>
                    <a:pt x="525" y="729"/>
                    <a:pt x="526" y="729"/>
                    <a:pt x="526" y="729"/>
                  </a:cubicBezTo>
                  <a:cubicBezTo>
                    <a:pt x="526" y="729"/>
                    <a:pt x="526" y="729"/>
                    <a:pt x="526" y="729"/>
                  </a:cubicBezTo>
                  <a:cubicBezTo>
                    <a:pt x="526" y="728"/>
                    <a:pt x="526" y="728"/>
                    <a:pt x="526" y="728"/>
                  </a:cubicBezTo>
                  <a:cubicBezTo>
                    <a:pt x="526" y="727"/>
                    <a:pt x="526" y="728"/>
                    <a:pt x="526" y="727"/>
                  </a:cubicBezTo>
                  <a:cubicBezTo>
                    <a:pt x="526" y="727"/>
                    <a:pt x="526" y="727"/>
                    <a:pt x="526" y="727"/>
                  </a:cubicBezTo>
                  <a:cubicBezTo>
                    <a:pt x="526" y="727"/>
                    <a:pt x="526" y="727"/>
                    <a:pt x="526" y="727"/>
                  </a:cubicBezTo>
                  <a:cubicBezTo>
                    <a:pt x="527" y="727"/>
                    <a:pt x="527" y="726"/>
                    <a:pt x="527" y="726"/>
                  </a:cubicBezTo>
                  <a:cubicBezTo>
                    <a:pt x="527" y="725"/>
                    <a:pt x="527" y="725"/>
                    <a:pt x="528" y="725"/>
                  </a:cubicBezTo>
                  <a:cubicBezTo>
                    <a:pt x="528" y="725"/>
                    <a:pt x="528" y="725"/>
                    <a:pt x="529" y="725"/>
                  </a:cubicBezTo>
                  <a:cubicBezTo>
                    <a:pt x="529" y="725"/>
                    <a:pt x="529" y="725"/>
                    <a:pt x="529" y="725"/>
                  </a:cubicBezTo>
                  <a:cubicBezTo>
                    <a:pt x="529" y="725"/>
                    <a:pt x="529" y="725"/>
                    <a:pt x="529" y="724"/>
                  </a:cubicBezTo>
                  <a:close/>
                  <a:moveTo>
                    <a:pt x="487" y="564"/>
                  </a:moveTo>
                  <a:cubicBezTo>
                    <a:pt x="487" y="564"/>
                    <a:pt x="487" y="564"/>
                    <a:pt x="487" y="563"/>
                  </a:cubicBezTo>
                  <a:cubicBezTo>
                    <a:pt x="488" y="563"/>
                    <a:pt x="488" y="563"/>
                    <a:pt x="488" y="563"/>
                  </a:cubicBezTo>
                  <a:cubicBezTo>
                    <a:pt x="489" y="563"/>
                    <a:pt x="489" y="563"/>
                    <a:pt x="489" y="563"/>
                  </a:cubicBezTo>
                  <a:cubicBezTo>
                    <a:pt x="489" y="563"/>
                    <a:pt x="489" y="563"/>
                    <a:pt x="489" y="563"/>
                  </a:cubicBezTo>
                  <a:cubicBezTo>
                    <a:pt x="489" y="564"/>
                    <a:pt x="490" y="564"/>
                    <a:pt x="490" y="565"/>
                  </a:cubicBezTo>
                  <a:cubicBezTo>
                    <a:pt x="490" y="565"/>
                    <a:pt x="490" y="565"/>
                    <a:pt x="490" y="565"/>
                  </a:cubicBezTo>
                  <a:cubicBezTo>
                    <a:pt x="490" y="565"/>
                    <a:pt x="490" y="565"/>
                    <a:pt x="490" y="565"/>
                  </a:cubicBezTo>
                  <a:cubicBezTo>
                    <a:pt x="490" y="566"/>
                    <a:pt x="490" y="566"/>
                    <a:pt x="490" y="566"/>
                  </a:cubicBezTo>
                  <a:cubicBezTo>
                    <a:pt x="490" y="566"/>
                    <a:pt x="489" y="567"/>
                    <a:pt x="489" y="567"/>
                  </a:cubicBezTo>
                  <a:cubicBezTo>
                    <a:pt x="490" y="567"/>
                    <a:pt x="490" y="567"/>
                    <a:pt x="490" y="567"/>
                  </a:cubicBezTo>
                  <a:cubicBezTo>
                    <a:pt x="489" y="567"/>
                    <a:pt x="489" y="567"/>
                    <a:pt x="489" y="567"/>
                  </a:cubicBezTo>
                  <a:cubicBezTo>
                    <a:pt x="489" y="567"/>
                    <a:pt x="489" y="567"/>
                    <a:pt x="489" y="567"/>
                  </a:cubicBezTo>
                  <a:cubicBezTo>
                    <a:pt x="489" y="567"/>
                    <a:pt x="488" y="567"/>
                    <a:pt x="488" y="568"/>
                  </a:cubicBezTo>
                  <a:cubicBezTo>
                    <a:pt x="488" y="568"/>
                    <a:pt x="488" y="568"/>
                    <a:pt x="488" y="568"/>
                  </a:cubicBezTo>
                  <a:cubicBezTo>
                    <a:pt x="487" y="568"/>
                    <a:pt x="487" y="568"/>
                    <a:pt x="487" y="569"/>
                  </a:cubicBezTo>
                  <a:cubicBezTo>
                    <a:pt x="487" y="569"/>
                    <a:pt x="487" y="568"/>
                    <a:pt x="486" y="568"/>
                  </a:cubicBezTo>
                  <a:cubicBezTo>
                    <a:pt x="486" y="568"/>
                    <a:pt x="486" y="568"/>
                    <a:pt x="486" y="567"/>
                  </a:cubicBezTo>
                  <a:cubicBezTo>
                    <a:pt x="486" y="567"/>
                    <a:pt x="486" y="567"/>
                    <a:pt x="486" y="567"/>
                  </a:cubicBezTo>
                  <a:cubicBezTo>
                    <a:pt x="486" y="566"/>
                    <a:pt x="487" y="566"/>
                    <a:pt x="487" y="566"/>
                  </a:cubicBezTo>
                  <a:cubicBezTo>
                    <a:pt x="487" y="566"/>
                    <a:pt x="487" y="565"/>
                    <a:pt x="487" y="565"/>
                  </a:cubicBezTo>
                  <a:cubicBezTo>
                    <a:pt x="487" y="564"/>
                    <a:pt x="487" y="564"/>
                    <a:pt x="487" y="564"/>
                  </a:cubicBezTo>
                  <a:close/>
                  <a:moveTo>
                    <a:pt x="512" y="565"/>
                  </a:moveTo>
                  <a:cubicBezTo>
                    <a:pt x="512" y="565"/>
                    <a:pt x="512" y="565"/>
                    <a:pt x="512" y="565"/>
                  </a:cubicBezTo>
                  <a:cubicBezTo>
                    <a:pt x="512" y="565"/>
                    <a:pt x="512" y="566"/>
                    <a:pt x="513" y="566"/>
                  </a:cubicBezTo>
                  <a:cubicBezTo>
                    <a:pt x="513" y="566"/>
                    <a:pt x="513" y="567"/>
                    <a:pt x="513" y="567"/>
                  </a:cubicBezTo>
                  <a:cubicBezTo>
                    <a:pt x="513" y="567"/>
                    <a:pt x="512" y="567"/>
                    <a:pt x="512" y="567"/>
                  </a:cubicBezTo>
                  <a:cubicBezTo>
                    <a:pt x="512" y="567"/>
                    <a:pt x="512" y="567"/>
                    <a:pt x="512" y="567"/>
                  </a:cubicBezTo>
                  <a:cubicBezTo>
                    <a:pt x="512" y="567"/>
                    <a:pt x="511" y="566"/>
                    <a:pt x="511" y="566"/>
                  </a:cubicBezTo>
                  <a:cubicBezTo>
                    <a:pt x="511" y="566"/>
                    <a:pt x="511" y="566"/>
                    <a:pt x="510" y="566"/>
                  </a:cubicBezTo>
                  <a:cubicBezTo>
                    <a:pt x="510" y="565"/>
                    <a:pt x="510" y="565"/>
                    <a:pt x="510" y="565"/>
                  </a:cubicBezTo>
                  <a:cubicBezTo>
                    <a:pt x="510" y="565"/>
                    <a:pt x="510" y="565"/>
                    <a:pt x="510" y="565"/>
                  </a:cubicBezTo>
                  <a:cubicBezTo>
                    <a:pt x="510" y="565"/>
                    <a:pt x="510" y="565"/>
                    <a:pt x="510" y="565"/>
                  </a:cubicBezTo>
                  <a:cubicBezTo>
                    <a:pt x="510" y="565"/>
                    <a:pt x="510" y="565"/>
                    <a:pt x="510" y="565"/>
                  </a:cubicBezTo>
                  <a:cubicBezTo>
                    <a:pt x="510" y="564"/>
                    <a:pt x="510" y="564"/>
                    <a:pt x="511" y="564"/>
                  </a:cubicBezTo>
                  <a:cubicBezTo>
                    <a:pt x="511" y="564"/>
                    <a:pt x="511" y="564"/>
                    <a:pt x="511" y="565"/>
                  </a:cubicBezTo>
                  <a:cubicBezTo>
                    <a:pt x="511" y="565"/>
                    <a:pt x="512" y="565"/>
                    <a:pt x="512" y="565"/>
                  </a:cubicBezTo>
                  <a:close/>
                  <a:moveTo>
                    <a:pt x="395" y="657"/>
                  </a:moveTo>
                  <a:cubicBezTo>
                    <a:pt x="395" y="656"/>
                    <a:pt x="395" y="656"/>
                    <a:pt x="395" y="656"/>
                  </a:cubicBezTo>
                  <a:cubicBezTo>
                    <a:pt x="395" y="656"/>
                    <a:pt x="395" y="656"/>
                    <a:pt x="395" y="656"/>
                  </a:cubicBezTo>
                  <a:cubicBezTo>
                    <a:pt x="395" y="656"/>
                    <a:pt x="396" y="655"/>
                    <a:pt x="396" y="655"/>
                  </a:cubicBezTo>
                  <a:cubicBezTo>
                    <a:pt x="397" y="654"/>
                    <a:pt x="398" y="654"/>
                    <a:pt x="399" y="654"/>
                  </a:cubicBezTo>
                  <a:cubicBezTo>
                    <a:pt x="400" y="654"/>
                    <a:pt x="400" y="654"/>
                    <a:pt x="401" y="654"/>
                  </a:cubicBezTo>
                  <a:cubicBezTo>
                    <a:pt x="402" y="654"/>
                    <a:pt x="402" y="655"/>
                    <a:pt x="403" y="655"/>
                  </a:cubicBezTo>
                  <a:cubicBezTo>
                    <a:pt x="403" y="656"/>
                    <a:pt x="403" y="656"/>
                    <a:pt x="404" y="657"/>
                  </a:cubicBezTo>
                  <a:cubicBezTo>
                    <a:pt x="404" y="658"/>
                    <a:pt x="405" y="659"/>
                    <a:pt x="404" y="660"/>
                  </a:cubicBezTo>
                  <a:cubicBezTo>
                    <a:pt x="404" y="660"/>
                    <a:pt x="404" y="660"/>
                    <a:pt x="404" y="660"/>
                  </a:cubicBezTo>
                  <a:cubicBezTo>
                    <a:pt x="404" y="660"/>
                    <a:pt x="404" y="660"/>
                    <a:pt x="404" y="660"/>
                  </a:cubicBezTo>
                  <a:cubicBezTo>
                    <a:pt x="404" y="660"/>
                    <a:pt x="403" y="660"/>
                    <a:pt x="403" y="660"/>
                  </a:cubicBezTo>
                  <a:cubicBezTo>
                    <a:pt x="402" y="659"/>
                    <a:pt x="401" y="659"/>
                    <a:pt x="401" y="659"/>
                  </a:cubicBezTo>
                  <a:cubicBezTo>
                    <a:pt x="400" y="659"/>
                    <a:pt x="400" y="658"/>
                    <a:pt x="399" y="658"/>
                  </a:cubicBezTo>
                  <a:cubicBezTo>
                    <a:pt x="399" y="658"/>
                    <a:pt x="398" y="658"/>
                    <a:pt x="398" y="658"/>
                  </a:cubicBezTo>
                  <a:cubicBezTo>
                    <a:pt x="397" y="658"/>
                    <a:pt x="397" y="657"/>
                    <a:pt x="396" y="657"/>
                  </a:cubicBezTo>
                  <a:cubicBezTo>
                    <a:pt x="396" y="657"/>
                    <a:pt x="395" y="657"/>
                    <a:pt x="395" y="657"/>
                  </a:cubicBezTo>
                  <a:close/>
                  <a:moveTo>
                    <a:pt x="414" y="667"/>
                  </a:moveTo>
                  <a:cubicBezTo>
                    <a:pt x="414" y="667"/>
                    <a:pt x="413" y="667"/>
                    <a:pt x="413" y="667"/>
                  </a:cubicBezTo>
                  <a:cubicBezTo>
                    <a:pt x="413" y="667"/>
                    <a:pt x="413" y="667"/>
                    <a:pt x="413" y="668"/>
                  </a:cubicBezTo>
                  <a:cubicBezTo>
                    <a:pt x="413" y="668"/>
                    <a:pt x="413" y="668"/>
                    <a:pt x="413" y="668"/>
                  </a:cubicBezTo>
                  <a:cubicBezTo>
                    <a:pt x="413" y="668"/>
                    <a:pt x="413" y="668"/>
                    <a:pt x="413" y="668"/>
                  </a:cubicBezTo>
                  <a:cubicBezTo>
                    <a:pt x="413" y="668"/>
                    <a:pt x="413" y="668"/>
                    <a:pt x="413" y="668"/>
                  </a:cubicBezTo>
                  <a:cubicBezTo>
                    <a:pt x="412" y="668"/>
                    <a:pt x="412" y="668"/>
                    <a:pt x="411" y="668"/>
                  </a:cubicBezTo>
                  <a:cubicBezTo>
                    <a:pt x="411" y="668"/>
                    <a:pt x="411" y="668"/>
                    <a:pt x="411" y="668"/>
                  </a:cubicBezTo>
                  <a:cubicBezTo>
                    <a:pt x="411" y="668"/>
                    <a:pt x="411" y="668"/>
                    <a:pt x="411" y="668"/>
                  </a:cubicBezTo>
                  <a:cubicBezTo>
                    <a:pt x="411" y="668"/>
                    <a:pt x="411" y="668"/>
                    <a:pt x="411" y="668"/>
                  </a:cubicBezTo>
                  <a:cubicBezTo>
                    <a:pt x="411" y="668"/>
                    <a:pt x="411" y="668"/>
                    <a:pt x="411" y="668"/>
                  </a:cubicBezTo>
                  <a:cubicBezTo>
                    <a:pt x="411" y="668"/>
                    <a:pt x="411" y="667"/>
                    <a:pt x="411" y="667"/>
                  </a:cubicBezTo>
                  <a:cubicBezTo>
                    <a:pt x="411" y="667"/>
                    <a:pt x="411" y="667"/>
                    <a:pt x="411" y="667"/>
                  </a:cubicBezTo>
                  <a:cubicBezTo>
                    <a:pt x="411" y="667"/>
                    <a:pt x="412" y="667"/>
                    <a:pt x="412" y="667"/>
                  </a:cubicBezTo>
                  <a:cubicBezTo>
                    <a:pt x="412" y="667"/>
                    <a:pt x="412" y="667"/>
                    <a:pt x="412" y="667"/>
                  </a:cubicBezTo>
                  <a:cubicBezTo>
                    <a:pt x="413" y="667"/>
                    <a:pt x="413" y="666"/>
                    <a:pt x="413" y="666"/>
                  </a:cubicBezTo>
                  <a:cubicBezTo>
                    <a:pt x="413" y="666"/>
                    <a:pt x="413" y="666"/>
                    <a:pt x="413" y="666"/>
                  </a:cubicBezTo>
                  <a:cubicBezTo>
                    <a:pt x="413" y="666"/>
                    <a:pt x="413" y="666"/>
                    <a:pt x="413" y="667"/>
                  </a:cubicBezTo>
                  <a:cubicBezTo>
                    <a:pt x="414" y="667"/>
                    <a:pt x="414" y="667"/>
                    <a:pt x="414" y="667"/>
                  </a:cubicBezTo>
                  <a:close/>
                  <a:moveTo>
                    <a:pt x="241" y="438"/>
                  </a:moveTo>
                  <a:cubicBezTo>
                    <a:pt x="241" y="438"/>
                    <a:pt x="241" y="438"/>
                    <a:pt x="241" y="438"/>
                  </a:cubicBezTo>
                  <a:cubicBezTo>
                    <a:pt x="242" y="438"/>
                    <a:pt x="242" y="437"/>
                    <a:pt x="242" y="437"/>
                  </a:cubicBezTo>
                  <a:cubicBezTo>
                    <a:pt x="243" y="437"/>
                    <a:pt x="243" y="437"/>
                    <a:pt x="243" y="437"/>
                  </a:cubicBezTo>
                  <a:cubicBezTo>
                    <a:pt x="244" y="437"/>
                    <a:pt x="244" y="437"/>
                    <a:pt x="244" y="438"/>
                  </a:cubicBezTo>
                  <a:cubicBezTo>
                    <a:pt x="244" y="438"/>
                    <a:pt x="244" y="438"/>
                    <a:pt x="244" y="438"/>
                  </a:cubicBezTo>
                  <a:cubicBezTo>
                    <a:pt x="245" y="438"/>
                    <a:pt x="245" y="438"/>
                    <a:pt x="245" y="439"/>
                  </a:cubicBezTo>
                  <a:cubicBezTo>
                    <a:pt x="245" y="439"/>
                    <a:pt x="245" y="439"/>
                    <a:pt x="245" y="439"/>
                  </a:cubicBezTo>
                  <a:cubicBezTo>
                    <a:pt x="245" y="439"/>
                    <a:pt x="245" y="439"/>
                    <a:pt x="245" y="439"/>
                  </a:cubicBezTo>
                  <a:cubicBezTo>
                    <a:pt x="246" y="439"/>
                    <a:pt x="246" y="439"/>
                    <a:pt x="246" y="439"/>
                  </a:cubicBezTo>
                  <a:cubicBezTo>
                    <a:pt x="246" y="439"/>
                    <a:pt x="246" y="440"/>
                    <a:pt x="246" y="440"/>
                  </a:cubicBezTo>
                  <a:cubicBezTo>
                    <a:pt x="245" y="440"/>
                    <a:pt x="245" y="440"/>
                    <a:pt x="245" y="440"/>
                  </a:cubicBezTo>
                  <a:cubicBezTo>
                    <a:pt x="245" y="440"/>
                    <a:pt x="245" y="441"/>
                    <a:pt x="245" y="441"/>
                  </a:cubicBezTo>
                  <a:cubicBezTo>
                    <a:pt x="245" y="441"/>
                    <a:pt x="245" y="441"/>
                    <a:pt x="245" y="441"/>
                  </a:cubicBezTo>
                  <a:cubicBezTo>
                    <a:pt x="244" y="441"/>
                    <a:pt x="244" y="441"/>
                    <a:pt x="244" y="441"/>
                  </a:cubicBezTo>
                  <a:cubicBezTo>
                    <a:pt x="244" y="441"/>
                    <a:pt x="243" y="441"/>
                    <a:pt x="243" y="441"/>
                  </a:cubicBezTo>
                  <a:cubicBezTo>
                    <a:pt x="243" y="440"/>
                    <a:pt x="243" y="440"/>
                    <a:pt x="243" y="440"/>
                  </a:cubicBezTo>
                  <a:cubicBezTo>
                    <a:pt x="243" y="440"/>
                    <a:pt x="242" y="440"/>
                    <a:pt x="242" y="439"/>
                  </a:cubicBezTo>
                  <a:cubicBezTo>
                    <a:pt x="241" y="439"/>
                    <a:pt x="241" y="439"/>
                    <a:pt x="241" y="439"/>
                  </a:cubicBezTo>
                  <a:cubicBezTo>
                    <a:pt x="241" y="439"/>
                    <a:pt x="241" y="439"/>
                    <a:pt x="241" y="438"/>
                  </a:cubicBezTo>
                  <a:cubicBezTo>
                    <a:pt x="241" y="438"/>
                    <a:pt x="241" y="438"/>
                    <a:pt x="241" y="439"/>
                  </a:cubicBezTo>
                  <a:cubicBezTo>
                    <a:pt x="241" y="438"/>
                    <a:pt x="241" y="438"/>
                    <a:pt x="241" y="438"/>
                  </a:cubicBezTo>
                  <a:close/>
                  <a:moveTo>
                    <a:pt x="222" y="465"/>
                  </a:moveTo>
                  <a:cubicBezTo>
                    <a:pt x="222" y="465"/>
                    <a:pt x="223" y="465"/>
                    <a:pt x="223" y="465"/>
                  </a:cubicBezTo>
                  <a:cubicBezTo>
                    <a:pt x="223" y="465"/>
                    <a:pt x="223" y="465"/>
                    <a:pt x="223" y="466"/>
                  </a:cubicBezTo>
                  <a:cubicBezTo>
                    <a:pt x="223" y="466"/>
                    <a:pt x="223" y="466"/>
                    <a:pt x="223" y="466"/>
                  </a:cubicBezTo>
                  <a:cubicBezTo>
                    <a:pt x="223" y="466"/>
                    <a:pt x="223" y="466"/>
                    <a:pt x="223" y="466"/>
                  </a:cubicBezTo>
                  <a:cubicBezTo>
                    <a:pt x="224" y="466"/>
                    <a:pt x="224" y="466"/>
                    <a:pt x="224" y="466"/>
                  </a:cubicBezTo>
                  <a:cubicBezTo>
                    <a:pt x="224" y="466"/>
                    <a:pt x="224" y="466"/>
                    <a:pt x="224" y="466"/>
                  </a:cubicBezTo>
                  <a:cubicBezTo>
                    <a:pt x="224" y="466"/>
                    <a:pt x="224" y="465"/>
                    <a:pt x="224" y="465"/>
                  </a:cubicBezTo>
                  <a:cubicBezTo>
                    <a:pt x="224" y="465"/>
                    <a:pt x="224" y="465"/>
                    <a:pt x="224" y="465"/>
                  </a:cubicBezTo>
                  <a:cubicBezTo>
                    <a:pt x="224" y="465"/>
                    <a:pt x="224" y="465"/>
                    <a:pt x="224" y="465"/>
                  </a:cubicBezTo>
                  <a:cubicBezTo>
                    <a:pt x="224" y="465"/>
                    <a:pt x="224" y="465"/>
                    <a:pt x="224" y="465"/>
                  </a:cubicBezTo>
                  <a:cubicBezTo>
                    <a:pt x="224" y="465"/>
                    <a:pt x="224" y="464"/>
                    <a:pt x="224" y="464"/>
                  </a:cubicBezTo>
                  <a:cubicBezTo>
                    <a:pt x="224" y="464"/>
                    <a:pt x="224" y="464"/>
                    <a:pt x="224" y="464"/>
                  </a:cubicBezTo>
                  <a:cubicBezTo>
                    <a:pt x="224" y="464"/>
                    <a:pt x="224" y="464"/>
                    <a:pt x="224" y="464"/>
                  </a:cubicBezTo>
                  <a:cubicBezTo>
                    <a:pt x="224" y="465"/>
                    <a:pt x="224" y="465"/>
                    <a:pt x="225" y="465"/>
                  </a:cubicBezTo>
                  <a:cubicBezTo>
                    <a:pt x="225" y="465"/>
                    <a:pt x="225" y="465"/>
                    <a:pt x="225" y="465"/>
                  </a:cubicBezTo>
                  <a:cubicBezTo>
                    <a:pt x="225" y="465"/>
                    <a:pt x="225" y="465"/>
                    <a:pt x="225" y="465"/>
                  </a:cubicBezTo>
                  <a:cubicBezTo>
                    <a:pt x="225" y="466"/>
                    <a:pt x="225" y="466"/>
                    <a:pt x="225" y="466"/>
                  </a:cubicBezTo>
                  <a:cubicBezTo>
                    <a:pt x="224" y="466"/>
                    <a:pt x="224" y="467"/>
                    <a:pt x="224" y="467"/>
                  </a:cubicBezTo>
                  <a:cubicBezTo>
                    <a:pt x="224" y="467"/>
                    <a:pt x="224" y="467"/>
                    <a:pt x="224" y="467"/>
                  </a:cubicBezTo>
                  <a:cubicBezTo>
                    <a:pt x="224" y="467"/>
                    <a:pt x="224" y="467"/>
                    <a:pt x="224" y="467"/>
                  </a:cubicBezTo>
                  <a:cubicBezTo>
                    <a:pt x="224" y="467"/>
                    <a:pt x="224" y="467"/>
                    <a:pt x="224" y="467"/>
                  </a:cubicBezTo>
                  <a:cubicBezTo>
                    <a:pt x="224" y="467"/>
                    <a:pt x="224" y="467"/>
                    <a:pt x="223" y="467"/>
                  </a:cubicBezTo>
                  <a:cubicBezTo>
                    <a:pt x="223" y="467"/>
                    <a:pt x="223" y="467"/>
                    <a:pt x="223" y="467"/>
                  </a:cubicBezTo>
                  <a:cubicBezTo>
                    <a:pt x="223" y="467"/>
                    <a:pt x="223" y="466"/>
                    <a:pt x="223" y="466"/>
                  </a:cubicBezTo>
                  <a:cubicBezTo>
                    <a:pt x="223" y="466"/>
                    <a:pt x="223" y="466"/>
                    <a:pt x="223" y="466"/>
                  </a:cubicBezTo>
                  <a:cubicBezTo>
                    <a:pt x="223" y="466"/>
                    <a:pt x="223" y="466"/>
                    <a:pt x="223" y="466"/>
                  </a:cubicBezTo>
                  <a:cubicBezTo>
                    <a:pt x="223" y="466"/>
                    <a:pt x="223" y="466"/>
                    <a:pt x="223" y="466"/>
                  </a:cubicBezTo>
                  <a:cubicBezTo>
                    <a:pt x="223" y="467"/>
                    <a:pt x="223" y="467"/>
                    <a:pt x="223" y="467"/>
                  </a:cubicBezTo>
                  <a:cubicBezTo>
                    <a:pt x="223" y="467"/>
                    <a:pt x="223" y="467"/>
                    <a:pt x="223" y="467"/>
                  </a:cubicBezTo>
                  <a:cubicBezTo>
                    <a:pt x="222" y="467"/>
                    <a:pt x="222" y="467"/>
                    <a:pt x="222" y="467"/>
                  </a:cubicBezTo>
                  <a:cubicBezTo>
                    <a:pt x="222" y="467"/>
                    <a:pt x="222" y="467"/>
                    <a:pt x="222" y="467"/>
                  </a:cubicBezTo>
                  <a:cubicBezTo>
                    <a:pt x="222" y="467"/>
                    <a:pt x="222" y="467"/>
                    <a:pt x="222" y="467"/>
                  </a:cubicBezTo>
                  <a:cubicBezTo>
                    <a:pt x="222" y="466"/>
                    <a:pt x="222" y="466"/>
                    <a:pt x="222" y="466"/>
                  </a:cubicBezTo>
                  <a:cubicBezTo>
                    <a:pt x="222" y="466"/>
                    <a:pt x="222" y="465"/>
                    <a:pt x="222" y="465"/>
                  </a:cubicBezTo>
                  <a:cubicBezTo>
                    <a:pt x="222" y="465"/>
                    <a:pt x="222" y="465"/>
                    <a:pt x="222" y="465"/>
                  </a:cubicBezTo>
                  <a:close/>
                  <a:moveTo>
                    <a:pt x="222" y="459"/>
                  </a:moveTo>
                  <a:cubicBezTo>
                    <a:pt x="222" y="459"/>
                    <a:pt x="222" y="459"/>
                    <a:pt x="222" y="459"/>
                  </a:cubicBezTo>
                  <a:cubicBezTo>
                    <a:pt x="222" y="459"/>
                    <a:pt x="222" y="459"/>
                    <a:pt x="222" y="459"/>
                  </a:cubicBezTo>
                  <a:cubicBezTo>
                    <a:pt x="222" y="459"/>
                    <a:pt x="222" y="460"/>
                    <a:pt x="222" y="460"/>
                  </a:cubicBezTo>
                  <a:cubicBezTo>
                    <a:pt x="222" y="460"/>
                    <a:pt x="222" y="460"/>
                    <a:pt x="222" y="460"/>
                  </a:cubicBezTo>
                  <a:cubicBezTo>
                    <a:pt x="222" y="460"/>
                    <a:pt x="222" y="460"/>
                    <a:pt x="222" y="460"/>
                  </a:cubicBezTo>
                  <a:cubicBezTo>
                    <a:pt x="221" y="460"/>
                    <a:pt x="222" y="459"/>
                    <a:pt x="221" y="459"/>
                  </a:cubicBezTo>
                  <a:cubicBezTo>
                    <a:pt x="221" y="459"/>
                    <a:pt x="221" y="459"/>
                    <a:pt x="221" y="459"/>
                  </a:cubicBezTo>
                  <a:cubicBezTo>
                    <a:pt x="221" y="459"/>
                    <a:pt x="221" y="459"/>
                    <a:pt x="221" y="459"/>
                  </a:cubicBezTo>
                  <a:cubicBezTo>
                    <a:pt x="221" y="459"/>
                    <a:pt x="221" y="459"/>
                    <a:pt x="221" y="459"/>
                  </a:cubicBezTo>
                  <a:cubicBezTo>
                    <a:pt x="221" y="459"/>
                    <a:pt x="221" y="458"/>
                    <a:pt x="221" y="458"/>
                  </a:cubicBezTo>
                  <a:cubicBezTo>
                    <a:pt x="221" y="458"/>
                    <a:pt x="221" y="458"/>
                    <a:pt x="221" y="458"/>
                  </a:cubicBezTo>
                  <a:cubicBezTo>
                    <a:pt x="221" y="458"/>
                    <a:pt x="221" y="458"/>
                    <a:pt x="221" y="458"/>
                  </a:cubicBezTo>
                  <a:cubicBezTo>
                    <a:pt x="221" y="458"/>
                    <a:pt x="221" y="458"/>
                    <a:pt x="221" y="458"/>
                  </a:cubicBezTo>
                  <a:cubicBezTo>
                    <a:pt x="221" y="458"/>
                    <a:pt x="222" y="458"/>
                    <a:pt x="222" y="458"/>
                  </a:cubicBezTo>
                  <a:cubicBezTo>
                    <a:pt x="222" y="458"/>
                    <a:pt x="222" y="458"/>
                    <a:pt x="222" y="457"/>
                  </a:cubicBezTo>
                  <a:cubicBezTo>
                    <a:pt x="222" y="457"/>
                    <a:pt x="222" y="457"/>
                    <a:pt x="222" y="457"/>
                  </a:cubicBezTo>
                  <a:cubicBezTo>
                    <a:pt x="222" y="457"/>
                    <a:pt x="222" y="457"/>
                    <a:pt x="222" y="457"/>
                  </a:cubicBezTo>
                  <a:cubicBezTo>
                    <a:pt x="222" y="457"/>
                    <a:pt x="222" y="458"/>
                    <a:pt x="222" y="458"/>
                  </a:cubicBezTo>
                  <a:cubicBezTo>
                    <a:pt x="222" y="458"/>
                    <a:pt x="222" y="458"/>
                    <a:pt x="222" y="458"/>
                  </a:cubicBezTo>
                  <a:cubicBezTo>
                    <a:pt x="222" y="458"/>
                    <a:pt x="222" y="459"/>
                    <a:pt x="222" y="459"/>
                  </a:cubicBezTo>
                  <a:close/>
                  <a:moveTo>
                    <a:pt x="222" y="454"/>
                  </a:moveTo>
                  <a:cubicBezTo>
                    <a:pt x="222" y="454"/>
                    <a:pt x="222" y="455"/>
                    <a:pt x="222" y="455"/>
                  </a:cubicBezTo>
                  <a:cubicBezTo>
                    <a:pt x="222" y="455"/>
                    <a:pt x="222" y="455"/>
                    <a:pt x="222" y="455"/>
                  </a:cubicBezTo>
                  <a:cubicBezTo>
                    <a:pt x="222" y="455"/>
                    <a:pt x="222" y="455"/>
                    <a:pt x="222" y="455"/>
                  </a:cubicBezTo>
                  <a:cubicBezTo>
                    <a:pt x="222" y="455"/>
                    <a:pt x="222" y="456"/>
                    <a:pt x="222" y="456"/>
                  </a:cubicBezTo>
                  <a:cubicBezTo>
                    <a:pt x="222" y="456"/>
                    <a:pt x="222" y="456"/>
                    <a:pt x="222" y="456"/>
                  </a:cubicBezTo>
                  <a:cubicBezTo>
                    <a:pt x="221" y="456"/>
                    <a:pt x="221" y="456"/>
                    <a:pt x="221" y="456"/>
                  </a:cubicBezTo>
                  <a:cubicBezTo>
                    <a:pt x="221" y="456"/>
                    <a:pt x="221" y="456"/>
                    <a:pt x="221" y="456"/>
                  </a:cubicBezTo>
                  <a:cubicBezTo>
                    <a:pt x="221" y="456"/>
                    <a:pt x="221" y="456"/>
                    <a:pt x="221" y="456"/>
                  </a:cubicBezTo>
                  <a:cubicBezTo>
                    <a:pt x="221" y="456"/>
                    <a:pt x="221" y="456"/>
                    <a:pt x="221" y="456"/>
                  </a:cubicBezTo>
                  <a:cubicBezTo>
                    <a:pt x="221" y="457"/>
                    <a:pt x="221" y="457"/>
                    <a:pt x="221" y="457"/>
                  </a:cubicBezTo>
                  <a:cubicBezTo>
                    <a:pt x="221" y="457"/>
                    <a:pt x="221" y="457"/>
                    <a:pt x="221" y="457"/>
                  </a:cubicBezTo>
                  <a:cubicBezTo>
                    <a:pt x="221" y="457"/>
                    <a:pt x="221" y="457"/>
                    <a:pt x="221" y="457"/>
                  </a:cubicBezTo>
                  <a:cubicBezTo>
                    <a:pt x="221" y="457"/>
                    <a:pt x="221" y="458"/>
                    <a:pt x="221" y="458"/>
                  </a:cubicBezTo>
                  <a:cubicBezTo>
                    <a:pt x="221" y="458"/>
                    <a:pt x="220" y="458"/>
                    <a:pt x="220" y="458"/>
                  </a:cubicBezTo>
                  <a:cubicBezTo>
                    <a:pt x="220" y="458"/>
                    <a:pt x="220" y="457"/>
                    <a:pt x="220" y="457"/>
                  </a:cubicBezTo>
                  <a:cubicBezTo>
                    <a:pt x="220" y="457"/>
                    <a:pt x="220" y="457"/>
                    <a:pt x="220" y="457"/>
                  </a:cubicBezTo>
                  <a:cubicBezTo>
                    <a:pt x="220" y="457"/>
                    <a:pt x="220" y="457"/>
                    <a:pt x="220" y="457"/>
                  </a:cubicBezTo>
                  <a:cubicBezTo>
                    <a:pt x="220" y="457"/>
                    <a:pt x="220" y="457"/>
                    <a:pt x="220" y="457"/>
                  </a:cubicBezTo>
                  <a:cubicBezTo>
                    <a:pt x="220" y="457"/>
                    <a:pt x="220" y="457"/>
                    <a:pt x="220" y="457"/>
                  </a:cubicBezTo>
                  <a:cubicBezTo>
                    <a:pt x="220" y="456"/>
                    <a:pt x="220" y="456"/>
                    <a:pt x="220" y="456"/>
                  </a:cubicBezTo>
                  <a:cubicBezTo>
                    <a:pt x="220" y="456"/>
                    <a:pt x="220" y="456"/>
                    <a:pt x="220" y="456"/>
                  </a:cubicBezTo>
                  <a:cubicBezTo>
                    <a:pt x="220" y="456"/>
                    <a:pt x="220" y="456"/>
                    <a:pt x="220" y="456"/>
                  </a:cubicBezTo>
                  <a:cubicBezTo>
                    <a:pt x="221" y="456"/>
                    <a:pt x="221" y="456"/>
                    <a:pt x="221" y="456"/>
                  </a:cubicBezTo>
                  <a:cubicBezTo>
                    <a:pt x="221" y="456"/>
                    <a:pt x="221" y="455"/>
                    <a:pt x="221" y="455"/>
                  </a:cubicBezTo>
                  <a:cubicBezTo>
                    <a:pt x="221" y="455"/>
                    <a:pt x="221" y="455"/>
                    <a:pt x="221" y="454"/>
                  </a:cubicBezTo>
                  <a:cubicBezTo>
                    <a:pt x="221" y="454"/>
                    <a:pt x="221" y="454"/>
                    <a:pt x="221" y="454"/>
                  </a:cubicBezTo>
                  <a:cubicBezTo>
                    <a:pt x="221" y="454"/>
                    <a:pt x="221" y="454"/>
                    <a:pt x="221" y="454"/>
                  </a:cubicBezTo>
                  <a:cubicBezTo>
                    <a:pt x="221" y="454"/>
                    <a:pt x="222" y="454"/>
                    <a:pt x="222" y="454"/>
                  </a:cubicBezTo>
                  <a:close/>
                  <a:moveTo>
                    <a:pt x="219" y="457"/>
                  </a:moveTo>
                  <a:cubicBezTo>
                    <a:pt x="218" y="457"/>
                    <a:pt x="218" y="457"/>
                    <a:pt x="218" y="457"/>
                  </a:cubicBezTo>
                  <a:cubicBezTo>
                    <a:pt x="218" y="456"/>
                    <a:pt x="218" y="456"/>
                    <a:pt x="218" y="456"/>
                  </a:cubicBezTo>
                  <a:cubicBezTo>
                    <a:pt x="218" y="456"/>
                    <a:pt x="218" y="456"/>
                    <a:pt x="218" y="456"/>
                  </a:cubicBezTo>
                  <a:cubicBezTo>
                    <a:pt x="218" y="456"/>
                    <a:pt x="218"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20" y="456"/>
                    <a:pt x="220" y="456"/>
                  </a:cubicBezTo>
                  <a:cubicBezTo>
                    <a:pt x="220" y="456"/>
                    <a:pt x="219" y="456"/>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lose/>
                  <a:moveTo>
                    <a:pt x="221" y="448"/>
                  </a:moveTo>
                  <a:cubicBezTo>
                    <a:pt x="221" y="448"/>
                    <a:pt x="221" y="449"/>
                    <a:pt x="221" y="449"/>
                  </a:cubicBezTo>
                  <a:cubicBezTo>
                    <a:pt x="221" y="449"/>
                    <a:pt x="221" y="449"/>
                    <a:pt x="221" y="449"/>
                  </a:cubicBezTo>
                  <a:cubicBezTo>
                    <a:pt x="221" y="449"/>
                    <a:pt x="221" y="449"/>
                    <a:pt x="221" y="449"/>
                  </a:cubicBezTo>
                  <a:cubicBezTo>
                    <a:pt x="221" y="449"/>
                    <a:pt x="221" y="450"/>
                    <a:pt x="221" y="450"/>
                  </a:cubicBezTo>
                  <a:cubicBezTo>
                    <a:pt x="221" y="450"/>
                    <a:pt x="221" y="450"/>
                    <a:pt x="221" y="450"/>
                  </a:cubicBezTo>
                  <a:cubicBezTo>
                    <a:pt x="221" y="450"/>
                    <a:pt x="221" y="450"/>
                    <a:pt x="221" y="450"/>
                  </a:cubicBezTo>
                  <a:cubicBezTo>
                    <a:pt x="221" y="450"/>
                    <a:pt x="220" y="450"/>
                    <a:pt x="220" y="450"/>
                  </a:cubicBezTo>
                  <a:cubicBezTo>
                    <a:pt x="220" y="450"/>
                    <a:pt x="220" y="450"/>
                    <a:pt x="220" y="450"/>
                  </a:cubicBezTo>
                  <a:cubicBezTo>
                    <a:pt x="220" y="450"/>
                    <a:pt x="220" y="450"/>
                    <a:pt x="220" y="449"/>
                  </a:cubicBezTo>
                  <a:cubicBezTo>
                    <a:pt x="220" y="449"/>
                    <a:pt x="220" y="449"/>
                    <a:pt x="220" y="449"/>
                  </a:cubicBezTo>
                  <a:cubicBezTo>
                    <a:pt x="220" y="449"/>
                    <a:pt x="220" y="449"/>
                    <a:pt x="220" y="449"/>
                  </a:cubicBezTo>
                  <a:cubicBezTo>
                    <a:pt x="220" y="449"/>
                    <a:pt x="220" y="448"/>
                    <a:pt x="221" y="448"/>
                  </a:cubicBezTo>
                  <a:cubicBezTo>
                    <a:pt x="221" y="448"/>
                    <a:pt x="221" y="448"/>
                    <a:pt x="221" y="448"/>
                  </a:cubicBezTo>
                  <a:close/>
                  <a:moveTo>
                    <a:pt x="210" y="445"/>
                  </a:moveTo>
                  <a:cubicBezTo>
                    <a:pt x="210" y="445"/>
                    <a:pt x="210" y="445"/>
                    <a:pt x="209" y="445"/>
                  </a:cubicBezTo>
                  <a:cubicBezTo>
                    <a:pt x="209" y="445"/>
                    <a:pt x="209" y="446"/>
                    <a:pt x="209" y="446"/>
                  </a:cubicBezTo>
                  <a:cubicBezTo>
                    <a:pt x="209" y="446"/>
                    <a:pt x="209" y="446"/>
                    <a:pt x="208" y="446"/>
                  </a:cubicBezTo>
                  <a:cubicBezTo>
                    <a:pt x="208" y="446"/>
                    <a:pt x="208" y="446"/>
                    <a:pt x="208" y="446"/>
                  </a:cubicBezTo>
                  <a:cubicBezTo>
                    <a:pt x="209" y="445"/>
                    <a:pt x="209" y="445"/>
                    <a:pt x="210" y="444"/>
                  </a:cubicBezTo>
                  <a:cubicBezTo>
                    <a:pt x="210" y="444"/>
                    <a:pt x="210" y="444"/>
                    <a:pt x="210" y="444"/>
                  </a:cubicBezTo>
                  <a:cubicBezTo>
                    <a:pt x="210" y="444"/>
                    <a:pt x="211" y="444"/>
                    <a:pt x="211" y="444"/>
                  </a:cubicBezTo>
                  <a:cubicBezTo>
                    <a:pt x="211" y="444"/>
                    <a:pt x="211" y="444"/>
                    <a:pt x="211" y="444"/>
                  </a:cubicBezTo>
                  <a:cubicBezTo>
                    <a:pt x="211" y="444"/>
                    <a:pt x="211" y="444"/>
                    <a:pt x="211" y="444"/>
                  </a:cubicBezTo>
                  <a:cubicBezTo>
                    <a:pt x="211" y="444"/>
                    <a:pt x="210" y="444"/>
                    <a:pt x="210" y="445"/>
                  </a:cubicBezTo>
                  <a:cubicBezTo>
                    <a:pt x="210" y="445"/>
                    <a:pt x="210" y="445"/>
                    <a:pt x="210" y="445"/>
                  </a:cubicBezTo>
                  <a:close/>
                  <a:moveTo>
                    <a:pt x="213" y="447"/>
                  </a:moveTo>
                  <a:cubicBezTo>
                    <a:pt x="213" y="447"/>
                    <a:pt x="213" y="447"/>
                    <a:pt x="213" y="447"/>
                  </a:cubicBezTo>
                  <a:cubicBezTo>
                    <a:pt x="213" y="448"/>
                    <a:pt x="213" y="448"/>
                    <a:pt x="213" y="448"/>
                  </a:cubicBezTo>
                  <a:cubicBezTo>
                    <a:pt x="213" y="448"/>
                    <a:pt x="212" y="448"/>
                    <a:pt x="212" y="448"/>
                  </a:cubicBezTo>
                  <a:cubicBezTo>
                    <a:pt x="212" y="448"/>
                    <a:pt x="212" y="448"/>
                    <a:pt x="212" y="448"/>
                  </a:cubicBezTo>
                  <a:cubicBezTo>
                    <a:pt x="212" y="448"/>
                    <a:pt x="212" y="448"/>
                    <a:pt x="212" y="448"/>
                  </a:cubicBezTo>
                  <a:cubicBezTo>
                    <a:pt x="212" y="448"/>
                    <a:pt x="212" y="448"/>
                    <a:pt x="212" y="448"/>
                  </a:cubicBezTo>
                  <a:cubicBezTo>
                    <a:pt x="212" y="448"/>
                    <a:pt x="212" y="448"/>
                    <a:pt x="212" y="448"/>
                  </a:cubicBezTo>
                  <a:cubicBezTo>
                    <a:pt x="212" y="447"/>
                    <a:pt x="212" y="447"/>
                    <a:pt x="212" y="447"/>
                  </a:cubicBezTo>
                  <a:cubicBezTo>
                    <a:pt x="212" y="447"/>
                    <a:pt x="212" y="447"/>
                    <a:pt x="212" y="447"/>
                  </a:cubicBezTo>
                  <a:cubicBezTo>
                    <a:pt x="212" y="447"/>
                    <a:pt x="212" y="447"/>
                    <a:pt x="212" y="447"/>
                  </a:cubicBezTo>
                  <a:cubicBezTo>
                    <a:pt x="212" y="447"/>
                    <a:pt x="212" y="447"/>
                    <a:pt x="212" y="447"/>
                  </a:cubicBezTo>
                  <a:cubicBezTo>
                    <a:pt x="212" y="447"/>
                    <a:pt x="212" y="447"/>
                    <a:pt x="213" y="447"/>
                  </a:cubicBezTo>
                  <a:cubicBezTo>
                    <a:pt x="213" y="447"/>
                    <a:pt x="213" y="447"/>
                    <a:pt x="213" y="447"/>
                  </a:cubicBezTo>
                  <a:cubicBezTo>
                    <a:pt x="213" y="447"/>
                    <a:pt x="213" y="447"/>
                    <a:pt x="213" y="447"/>
                  </a:cubicBezTo>
                  <a:cubicBezTo>
                    <a:pt x="213" y="447"/>
                    <a:pt x="213" y="447"/>
                    <a:pt x="213" y="447"/>
                  </a:cubicBezTo>
                  <a:cubicBezTo>
                    <a:pt x="213" y="447"/>
                    <a:pt x="213" y="447"/>
                    <a:pt x="213" y="447"/>
                  </a:cubicBezTo>
                  <a:close/>
                  <a:moveTo>
                    <a:pt x="215" y="450"/>
                  </a:moveTo>
                  <a:cubicBezTo>
                    <a:pt x="215" y="450"/>
                    <a:pt x="215" y="450"/>
                    <a:pt x="215" y="450"/>
                  </a:cubicBezTo>
                  <a:cubicBezTo>
                    <a:pt x="215" y="450"/>
                    <a:pt x="215" y="450"/>
                    <a:pt x="215" y="449"/>
                  </a:cubicBezTo>
                  <a:cubicBezTo>
                    <a:pt x="214" y="449"/>
                    <a:pt x="214" y="449"/>
                    <a:pt x="214" y="449"/>
                  </a:cubicBezTo>
                  <a:cubicBezTo>
                    <a:pt x="214" y="449"/>
                    <a:pt x="214" y="449"/>
                    <a:pt x="214" y="449"/>
                  </a:cubicBezTo>
                  <a:cubicBezTo>
                    <a:pt x="214" y="449"/>
                    <a:pt x="214" y="449"/>
                    <a:pt x="215" y="449"/>
                  </a:cubicBezTo>
                  <a:cubicBezTo>
                    <a:pt x="215" y="449"/>
                    <a:pt x="215" y="449"/>
                    <a:pt x="215" y="449"/>
                  </a:cubicBezTo>
                  <a:cubicBezTo>
                    <a:pt x="215" y="449"/>
                    <a:pt x="215" y="449"/>
                    <a:pt x="215" y="449"/>
                  </a:cubicBezTo>
                  <a:cubicBezTo>
                    <a:pt x="215" y="449"/>
                    <a:pt x="215" y="449"/>
                    <a:pt x="215" y="449"/>
                  </a:cubicBezTo>
                  <a:cubicBezTo>
                    <a:pt x="215" y="449"/>
                    <a:pt x="215" y="449"/>
                    <a:pt x="215" y="449"/>
                  </a:cubicBezTo>
                  <a:cubicBezTo>
                    <a:pt x="216" y="449"/>
                    <a:pt x="216" y="449"/>
                    <a:pt x="216" y="449"/>
                  </a:cubicBezTo>
                  <a:cubicBezTo>
                    <a:pt x="216" y="449"/>
                    <a:pt x="216" y="449"/>
                    <a:pt x="216" y="449"/>
                  </a:cubicBezTo>
                  <a:cubicBezTo>
                    <a:pt x="215" y="449"/>
                    <a:pt x="215" y="450"/>
                    <a:pt x="215" y="450"/>
                  </a:cubicBezTo>
                  <a:cubicBezTo>
                    <a:pt x="215" y="450"/>
                    <a:pt x="216" y="450"/>
                    <a:pt x="215" y="450"/>
                  </a:cubicBezTo>
                  <a:close/>
                  <a:moveTo>
                    <a:pt x="362" y="446"/>
                  </a:moveTo>
                  <a:cubicBezTo>
                    <a:pt x="362" y="446"/>
                    <a:pt x="363" y="446"/>
                    <a:pt x="363" y="446"/>
                  </a:cubicBezTo>
                  <a:cubicBezTo>
                    <a:pt x="363" y="445"/>
                    <a:pt x="363" y="445"/>
                    <a:pt x="363" y="445"/>
                  </a:cubicBezTo>
                  <a:cubicBezTo>
                    <a:pt x="363" y="444"/>
                    <a:pt x="364" y="443"/>
                    <a:pt x="364" y="443"/>
                  </a:cubicBezTo>
                  <a:cubicBezTo>
                    <a:pt x="364" y="443"/>
                    <a:pt x="364" y="443"/>
                    <a:pt x="365" y="443"/>
                  </a:cubicBezTo>
                  <a:cubicBezTo>
                    <a:pt x="365" y="443"/>
                    <a:pt x="365" y="443"/>
                    <a:pt x="365" y="443"/>
                  </a:cubicBezTo>
                  <a:cubicBezTo>
                    <a:pt x="365" y="443"/>
                    <a:pt x="365" y="443"/>
                    <a:pt x="365" y="443"/>
                  </a:cubicBezTo>
                  <a:cubicBezTo>
                    <a:pt x="366" y="443"/>
                    <a:pt x="366" y="444"/>
                    <a:pt x="366" y="444"/>
                  </a:cubicBezTo>
                  <a:cubicBezTo>
                    <a:pt x="366" y="444"/>
                    <a:pt x="366" y="445"/>
                    <a:pt x="366" y="445"/>
                  </a:cubicBezTo>
                  <a:cubicBezTo>
                    <a:pt x="366" y="446"/>
                    <a:pt x="366" y="448"/>
                    <a:pt x="366" y="449"/>
                  </a:cubicBezTo>
                  <a:cubicBezTo>
                    <a:pt x="366" y="450"/>
                    <a:pt x="366" y="450"/>
                    <a:pt x="366" y="450"/>
                  </a:cubicBezTo>
                  <a:cubicBezTo>
                    <a:pt x="366" y="451"/>
                    <a:pt x="366" y="452"/>
                    <a:pt x="365" y="452"/>
                  </a:cubicBezTo>
                  <a:cubicBezTo>
                    <a:pt x="365" y="453"/>
                    <a:pt x="365" y="453"/>
                    <a:pt x="365" y="453"/>
                  </a:cubicBezTo>
                  <a:cubicBezTo>
                    <a:pt x="365" y="453"/>
                    <a:pt x="364" y="453"/>
                    <a:pt x="364" y="453"/>
                  </a:cubicBezTo>
                  <a:cubicBezTo>
                    <a:pt x="364" y="452"/>
                    <a:pt x="364" y="452"/>
                    <a:pt x="364" y="452"/>
                  </a:cubicBezTo>
                  <a:cubicBezTo>
                    <a:pt x="364" y="452"/>
                    <a:pt x="364" y="452"/>
                    <a:pt x="363" y="452"/>
                  </a:cubicBezTo>
                  <a:cubicBezTo>
                    <a:pt x="363" y="452"/>
                    <a:pt x="363" y="452"/>
                    <a:pt x="363" y="452"/>
                  </a:cubicBezTo>
                  <a:cubicBezTo>
                    <a:pt x="363" y="452"/>
                    <a:pt x="363" y="451"/>
                    <a:pt x="363" y="451"/>
                  </a:cubicBezTo>
                  <a:cubicBezTo>
                    <a:pt x="363" y="451"/>
                    <a:pt x="363" y="451"/>
                    <a:pt x="363" y="451"/>
                  </a:cubicBezTo>
                  <a:cubicBezTo>
                    <a:pt x="363" y="450"/>
                    <a:pt x="363" y="450"/>
                    <a:pt x="363" y="450"/>
                  </a:cubicBezTo>
                  <a:cubicBezTo>
                    <a:pt x="362" y="450"/>
                    <a:pt x="362" y="450"/>
                    <a:pt x="362" y="449"/>
                  </a:cubicBezTo>
                  <a:cubicBezTo>
                    <a:pt x="363" y="449"/>
                    <a:pt x="363" y="448"/>
                    <a:pt x="363" y="448"/>
                  </a:cubicBezTo>
                  <a:cubicBezTo>
                    <a:pt x="363" y="448"/>
                    <a:pt x="363" y="447"/>
                    <a:pt x="363" y="447"/>
                  </a:cubicBezTo>
                  <a:cubicBezTo>
                    <a:pt x="362" y="447"/>
                    <a:pt x="362" y="447"/>
                    <a:pt x="362" y="446"/>
                  </a:cubicBezTo>
                  <a:close/>
                  <a:moveTo>
                    <a:pt x="399" y="422"/>
                  </a:moveTo>
                  <a:cubicBezTo>
                    <a:pt x="399" y="422"/>
                    <a:pt x="399" y="422"/>
                    <a:pt x="399" y="422"/>
                  </a:cubicBezTo>
                  <a:cubicBezTo>
                    <a:pt x="399" y="422"/>
                    <a:pt x="399" y="422"/>
                    <a:pt x="399" y="422"/>
                  </a:cubicBezTo>
                  <a:cubicBezTo>
                    <a:pt x="399" y="421"/>
                    <a:pt x="399" y="421"/>
                    <a:pt x="399" y="421"/>
                  </a:cubicBezTo>
                  <a:cubicBezTo>
                    <a:pt x="398" y="421"/>
                    <a:pt x="398" y="421"/>
                    <a:pt x="398" y="421"/>
                  </a:cubicBezTo>
                  <a:cubicBezTo>
                    <a:pt x="398" y="421"/>
                    <a:pt x="398" y="421"/>
                    <a:pt x="398" y="421"/>
                  </a:cubicBezTo>
                  <a:cubicBezTo>
                    <a:pt x="398" y="421"/>
                    <a:pt x="398" y="420"/>
                    <a:pt x="397" y="420"/>
                  </a:cubicBezTo>
                  <a:cubicBezTo>
                    <a:pt x="397" y="420"/>
                    <a:pt x="397" y="420"/>
                    <a:pt x="398" y="420"/>
                  </a:cubicBezTo>
                  <a:cubicBezTo>
                    <a:pt x="398" y="420"/>
                    <a:pt x="398" y="420"/>
                    <a:pt x="398" y="420"/>
                  </a:cubicBezTo>
                  <a:cubicBezTo>
                    <a:pt x="398" y="420"/>
                    <a:pt x="398" y="420"/>
                    <a:pt x="398" y="420"/>
                  </a:cubicBezTo>
                  <a:cubicBezTo>
                    <a:pt x="398" y="421"/>
                    <a:pt x="399" y="421"/>
                    <a:pt x="399" y="421"/>
                  </a:cubicBezTo>
                  <a:cubicBezTo>
                    <a:pt x="399" y="421"/>
                    <a:pt x="399" y="421"/>
                    <a:pt x="399" y="421"/>
                  </a:cubicBezTo>
                  <a:cubicBezTo>
                    <a:pt x="399" y="421"/>
                    <a:pt x="399" y="421"/>
                    <a:pt x="399" y="421"/>
                  </a:cubicBezTo>
                  <a:cubicBezTo>
                    <a:pt x="399" y="421"/>
                    <a:pt x="399" y="421"/>
                    <a:pt x="399" y="421"/>
                  </a:cubicBezTo>
                  <a:cubicBezTo>
                    <a:pt x="399" y="422"/>
                    <a:pt x="399" y="422"/>
                    <a:pt x="399" y="422"/>
                  </a:cubicBezTo>
                  <a:cubicBezTo>
                    <a:pt x="399" y="422"/>
                    <a:pt x="399" y="423"/>
                    <a:pt x="399" y="423"/>
                  </a:cubicBezTo>
                  <a:cubicBezTo>
                    <a:pt x="399" y="423"/>
                    <a:pt x="399" y="423"/>
                    <a:pt x="399" y="423"/>
                  </a:cubicBezTo>
                  <a:cubicBezTo>
                    <a:pt x="399" y="423"/>
                    <a:pt x="399" y="423"/>
                    <a:pt x="399" y="423"/>
                  </a:cubicBezTo>
                  <a:cubicBezTo>
                    <a:pt x="399" y="423"/>
                    <a:pt x="399" y="423"/>
                    <a:pt x="398" y="423"/>
                  </a:cubicBezTo>
                  <a:cubicBezTo>
                    <a:pt x="398" y="423"/>
                    <a:pt x="398" y="423"/>
                    <a:pt x="398" y="423"/>
                  </a:cubicBezTo>
                  <a:cubicBezTo>
                    <a:pt x="398" y="423"/>
                    <a:pt x="398" y="423"/>
                    <a:pt x="398" y="423"/>
                  </a:cubicBezTo>
                  <a:cubicBezTo>
                    <a:pt x="397" y="422"/>
                    <a:pt x="397" y="423"/>
                    <a:pt x="397" y="423"/>
                  </a:cubicBezTo>
                  <a:cubicBezTo>
                    <a:pt x="397" y="423"/>
                    <a:pt x="397" y="423"/>
                    <a:pt x="397" y="423"/>
                  </a:cubicBezTo>
                  <a:cubicBezTo>
                    <a:pt x="397" y="423"/>
                    <a:pt x="397" y="423"/>
                    <a:pt x="397" y="423"/>
                  </a:cubicBezTo>
                  <a:cubicBezTo>
                    <a:pt x="396" y="423"/>
                    <a:pt x="396" y="423"/>
                    <a:pt x="396" y="422"/>
                  </a:cubicBezTo>
                  <a:cubicBezTo>
                    <a:pt x="396" y="422"/>
                    <a:pt x="396" y="422"/>
                    <a:pt x="396" y="422"/>
                  </a:cubicBezTo>
                  <a:cubicBezTo>
                    <a:pt x="396" y="422"/>
                    <a:pt x="397" y="422"/>
                    <a:pt x="397" y="422"/>
                  </a:cubicBezTo>
                  <a:cubicBezTo>
                    <a:pt x="397" y="422"/>
                    <a:pt x="397" y="422"/>
                    <a:pt x="397" y="422"/>
                  </a:cubicBezTo>
                  <a:cubicBezTo>
                    <a:pt x="397" y="422"/>
                    <a:pt x="398" y="422"/>
                    <a:pt x="398" y="422"/>
                  </a:cubicBezTo>
                  <a:cubicBezTo>
                    <a:pt x="398" y="422"/>
                    <a:pt x="398" y="422"/>
                    <a:pt x="398" y="422"/>
                  </a:cubicBezTo>
                  <a:cubicBezTo>
                    <a:pt x="398" y="422"/>
                    <a:pt x="398" y="422"/>
                    <a:pt x="399" y="422"/>
                  </a:cubicBezTo>
                  <a:close/>
                  <a:moveTo>
                    <a:pt x="340" y="422"/>
                  </a:moveTo>
                  <a:cubicBezTo>
                    <a:pt x="340" y="422"/>
                    <a:pt x="340" y="421"/>
                    <a:pt x="341" y="421"/>
                  </a:cubicBezTo>
                  <a:cubicBezTo>
                    <a:pt x="341" y="421"/>
                    <a:pt x="341" y="421"/>
                    <a:pt x="341" y="422"/>
                  </a:cubicBezTo>
                  <a:cubicBezTo>
                    <a:pt x="341" y="422"/>
                    <a:pt x="341" y="422"/>
                    <a:pt x="341" y="422"/>
                  </a:cubicBezTo>
                  <a:cubicBezTo>
                    <a:pt x="341" y="422"/>
                    <a:pt x="341" y="422"/>
                    <a:pt x="341" y="422"/>
                  </a:cubicBezTo>
                  <a:cubicBezTo>
                    <a:pt x="341" y="422"/>
                    <a:pt x="341" y="422"/>
                    <a:pt x="341" y="423"/>
                  </a:cubicBezTo>
                  <a:cubicBezTo>
                    <a:pt x="341" y="423"/>
                    <a:pt x="341" y="423"/>
                    <a:pt x="341" y="423"/>
                  </a:cubicBezTo>
                  <a:cubicBezTo>
                    <a:pt x="341" y="423"/>
                    <a:pt x="341" y="423"/>
                    <a:pt x="341" y="423"/>
                  </a:cubicBezTo>
                  <a:cubicBezTo>
                    <a:pt x="341" y="424"/>
                    <a:pt x="341" y="424"/>
                    <a:pt x="341" y="424"/>
                  </a:cubicBezTo>
                  <a:cubicBezTo>
                    <a:pt x="340" y="424"/>
                    <a:pt x="340" y="424"/>
                    <a:pt x="340" y="424"/>
                  </a:cubicBezTo>
                  <a:cubicBezTo>
                    <a:pt x="340" y="425"/>
                    <a:pt x="340" y="424"/>
                    <a:pt x="340" y="425"/>
                  </a:cubicBezTo>
                  <a:cubicBezTo>
                    <a:pt x="340" y="424"/>
                    <a:pt x="340" y="424"/>
                    <a:pt x="339" y="424"/>
                  </a:cubicBezTo>
                  <a:cubicBezTo>
                    <a:pt x="339" y="424"/>
                    <a:pt x="339" y="424"/>
                    <a:pt x="339" y="424"/>
                  </a:cubicBezTo>
                  <a:cubicBezTo>
                    <a:pt x="339" y="424"/>
                    <a:pt x="339" y="423"/>
                    <a:pt x="339" y="423"/>
                  </a:cubicBezTo>
                  <a:cubicBezTo>
                    <a:pt x="339" y="423"/>
                    <a:pt x="339" y="423"/>
                    <a:pt x="339" y="422"/>
                  </a:cubicBezTo>
                  <a:cubicBezTo>
                    <a:pt x="339" y="422"/>
                    <a:pt x="339" y="422"/>
                    <a:pt x="339" y="422"/>
                  </a:cubicBezTo>
                  <a:cubicBezTo>
                    <a:pt x="339" y="422"/>
                    <a:pt x="340" y="422"/>
                    <a:pt x="340" y="422"/>
                  </a:cubicBezTo>
                  <a:close/>
                  <a:moveTo>
                    <a:pt x="331" y="413"/>
                  </a:moveTo>
                  <a:cubicBezTo>
                    <a:pt x="331" y="413"/>
                    <a:pt x="331" y="413"/>
                    <a:pt x="331" y="413"/>
                  </a:cubicBezTo>
                  <a:cubicBezTo>
                    <a:pt x="331" y="413"/>
                    <a:pt x="331" y="413"/>
                    <a:pt x="331" y="413"/>
                  </a:cubicBezTo>
                  <a:cubicBezTo>
                    <a:pt x="331" y="413"/>
                    <a:pt x="331" y="413"/>
                    <a:pt x="331" y="413"/>
                  </a:cubicBezTo>
                  <a:cubicBezTo>
                    <a:pt x="331" y="413"/>
                    <a:pt x="331" y="413"/>
                    <a:pt x="331" y="413"/>
                  </a:cubicBezTo>
                  <a:cubicBezTo>
                    <a:pt x="331" y="413"/>
                    <a:pt x="331" y="414"/>
                    <a:pt x="331" y="414"/>
                  </a:cubicBezTo>
                  <a:cubicBezTo>
                    <a:pt x="331" y="414"/>
                    <a:pt x="330" y="414"/>
                    <a:pt x="330" y="414"/>
                  </a:cubicBezTo>
                  <a:cubicBezTo>
                    <a:pt x="330" y="414"/>
                    <a:pt x="330" y="414"/>
                    <a:pt x="330" y="414"/>
                  </a:cubicBezTo>
                  <a:cubicBezTo>
                    <a:pt x="330" y="414"/>
                    <a:pt x="330" y="414"/>
                    <a:pt x="330" y="414"/>
                  </a:cubicBezTo>
                  <a:cubicBezTo>
                    <a:pt x="330" y="414"/>
                    <a:pt x="330" y="414"/>
                    <a:pt x="330" y="413"/>
                  </a:cubicBezTo>
                  <a:cubicBezTo>
                    <a:pt x="330" y="413"/>
                    <a:pt x="330" y="413"/>
                    <a:pt x="330" y="413"/>
                  </a:cubicBezTo>
                  <a:cubicBezTo>
                    <a:pt x="330" y="413"/>
                    <a:pt x="330" y="413"/>
                    <a:pt x="330" y="413"/>
                  </a:cubicBezTo>
                  <a:cubicBezTo>
                    <a:pt x="330" y="413"/>
                    <a:pt x="331" y="413"/>
                    <a:pt x="331" y="413"/>
                  </a:cubicBezTo>
                  <a:cubicBezTo>
                    <a:pt x="331" y="413"/>
                    <a:pt x="331" y="413"/>
                    <a:pt x="331" y="413"/>
                  </a:cubicBezTo>
                  <a:close/>
                  <a:moveTo>
                    <a:pt x="332" y="414"/>
                  </a:moveTo>
                  <a:cubicBezTo>
                    <a:pt x="332" y="414"/>
                    <a:pt x="332" y="414"/>
                    <a:pt x="333" y="414"/>
                  </a:cubicBezTo>
                  <a:cubicBezTo>
                    <a:pt x="333" y="414"/>
                    <a:pt x="333" y="414"/>
                    <a:pt x="333" y="414"/>
                  </a:cubicBezTo>
                  <a:cubicBezTo>
                    <a:pt x="333" y="414"/>
                    <a:pt x="333" y="414"/>
                    <a:pt x="333" y="415"/>
                  </a:cubicBezTo>
                  <a:cubicBezTo>
                    <a:pt x="333" y="415"/>
                    <a:pt x="332" y="415"/>
                    <a:pt x="332" y="415"/>
                  </a:cubicBezTo>
                  <a:cubicBezTo>
                    <a:pt x="332" y="415"/>
                    <a:pt x="332" y="415"/>
                    <a:pt x="332" y="415"/>
                  </a:cubicBezTo>
                  <a:cubicBezTo>
                    <a:pt x="332" y="415"/>
                    <a:pt x="332" y="415"/>
                    <a:pt x="332" y="415"/>
                  </a:cubicBezTo>
                  <a:cubicBezTo>
                    <a:pt x="332" y="416"/>
                    <a:pt x="332" y="416"/>
                    <a:pt x="332" y="416"/>
                  </a:cubicBezTo>
                  <a:cubicBezTo>
                    <a:pt x="332" y="416"/>
                    <a:pt x="332" y="416"/>
                    <a:pt x="331" y="416"/>
                  </a:cubicBezTo>
                  <a:cubicBezTo>
                    <a:pt x="331" y="416"/>
                    <a:pt x="331" y="416"/>
                    <a:pt x="331" y="415"/>
                  </a:cubicBezTo>
                  <a:cubicBezTo>
                    <a:pt x="332" y="415"/>
                    <a:pt x="332" y="415"/>
                    <a:pt x="332" y="415"/>
                  </a:cubicBezTo>
                  <a:cubicBezTo>
                    <a:pt x="332" y="415"/>
                    <a:pt x="331" y="415"/>
                    <a:pt x="331" y="415"/>
                  </a:cubicBezTo>
                  <a:cubicBezTo>
                    <a:pt x="331" y="415"/>
                    <a:pt x="331" y="415"/>
                    <a:pt x="331" y="415"/>
                  </a:cubicBezTo>
                  <a:cubicBezTo>
                    <a:pt x="331" y="415"/>
                    <a:pt x="331" y="415"/>
                    <a:pt x="331" y="415"/>
                  </a:cubicBezTo>
                  <a:cubicBezTo>
                    <a:pt x="331" y="415"/>
                    <a:pt x="331" y="415"/>
                    <a:pt x="331" y="415"/>
                  </a:cubicBezTo>
                  <a:cubicBezTo>
                    <a:pt x="331" y="415"/>
                    <a:pt x="331" y="414"/>
                    <a:pt x="331" y="414"/>
                  </a:cubicBezTo>
                  <a:cubicBezTo>
                    <a:pt x="332" y="414"/>
                    <a:pt x="332" y="414"/>
                    <a:pt x="332" y="414"/>
                  </a:cubicBezTo>
                  <a:cubicBezTo>
                    <a:pt x="332" y="414"/>
                    <a:pt x="332" y="414"/>
                    <a:pt x="332" y="414"/>
                  </a:cubicBezTo>
                  <a:close/>
                  <a:moveTo>
                    <a:pt x="343" y="435"/>
                  </a:moveTo>
                  <a:cubicBezTo>
                    <a:pt x="343" y="435"/>
                    <a:pt x="343" y="435"/>
                    <a:pt x="343" y="435"/>
                  </a:cubicBezTo>
                  <a:cubicBezTo>
                    <a:pt x="343" y="435"/>
                    <a:pt x="342" y="436"/>
                    <a:pt x="342" y="436"/>
                  </a:cubicBezTo>
                  <a:cubicBezTo>
                    <a:pt x="342" y="436"/>
                    <a:pt x="342" y="436"/>
                    <a:pt x="342" y="435"/>
                  </a:cubicBezTo>
                  <a:cubicBezTo>
                    <a:pt x="342" y="435"/>
                    <a:pt x="342" y="435"/>
                    <a:pt x="342" y="435"/>
                  </a:cubicBezTo>
                  <a:cubicBezTo>
                    <a:pt x="342" y="435"/>
                    <a:pt x="342" y="435"/>
                    <a:pt x="342" y="435"/>
                  </a:cubicBezTo>
                  <a:cubicBezTo>
                    <a:pt x="342" y="435"/>
                    <a:pt x="342" y="435"/>
                    <a:pt x="342" y="434"/>
                  </a:cubicBezTo>
                  <a:cubicBezTo>
                    <a:pt x="342" y="434"/>
                    <a:pt x="342" y="434"/>
                    <a:pt x="342" y="434"/>
                  </a:cubicBezTo>
                  <a:cubicBezTo>
                    <a:pt x="342" y="433"/>
                    <a:pt x="342" y="433"/>
                    <a:pt x="342" y="433"/>
                  </a:cubicBezTo>
                  <a:cubicBezTo>
                    <a:pt x="342" y="433"/>
                    <a:pt x="342" y="433"/>
                    <a:pt x="342" y="433"/>
                  </a:cubicBezTo>
                  <a:cubicBezTo>
                    <a:pt x="343" y="433"/>
                    <a:pt x="343" y="433"/>
                    <a:pt x="343" y="433"/>
                  </a:cubicBezTo>
                  <a:cubicBezTo>
                    <a:pt x="343" y="433"/>
                    <a:pt x="343" y="433"/>
                    <a:pt x="343" y="434"/>
                  </a:cubicBezTo>
                  <a:cubicBezTo>
                    <a:pt x="343" y="434"/>
                    <a:pt x="343" y="434"/>
                    <a:pt x="343" y="434"/>
                  </a:cubicBezTo>
                  <a:cubicBezTo>
                    <a:pt x="343" y="435"/>
                    <a:pt x="343" y="435"/>
                    <a:pt x="343" y="435"/>
                  </a:cubicBezTo>
                  <a:close/>
                  <a:moveTo>
                    <a:pt x="418" y="619"/>
                  </a:moveTo>
                  <a:cubicBezTo>
                    <a:pt x="418" y="619"/>
                    <a:pt x="418" y="619"/>
                    <a:pt x="418" y="619"/>
                  </a:cubicBezTo>
                  <a:cubicBezTo>
                    <a:pt x="418" y="619"/>
                    <a:pt x="418" y="619"/>
                    <a:pt x="418" y="619"/>
                  </a:cubicBezTo>
                  <a:cubicBezTo>
                    <a:pt x="418" y="619"/>
                    <a:pt x="418" y="619"/>
                    <a:pt x="418" y="619"/>
                  </a:cubicBezTo>
                  <a:cubicBezTo>
                    <a:pt x="418" y="620"/>
                    <a:pt x="418" y="620"/>
                    <a:pt x="417" y="620"/>
                  </a:cubicBezTo>
                  <a:cubicBezTo>
                    <a:pt x="417" y="620"/>
                    <a:pt x="417" y="620"/>
                    <a:pt x="417" y="620"/>
                  </a:cubicBezTo>
                  <a:cubicBezTo>
                    <a:pt x="417" y="620"/>
                    <a:pt x="417" y="620"/>
                    <a:pt x="417" y="620"/>
                  </a:cubicBezTo>
                  <a:cubicBezTo>
                    <a:pt x="417" y="620"/>
                    <a:pt x="416" y="621"/>
                    <a:pt x="416" y="621"/>
                  </a:cubicBezTo>
                  <a:cubicBezTo>
                    <a:pt x="416" y="621"/>
                    <a:pt x="416" y="621"/>
                    <a:pt x="416" y="620"/>
                  </a:cubicBezTo>
                  <a:cubicBezTo>
                    <a:pt x="416" y="620"/>
                    <a:pt x="416" y="619"/>
                    <a:pt x="417" y="619"/>
                  </a:cubicBezTo>
                  <a:cubicBezTo>
                    <a:pt x="417" y="619"/>
                    <a:pt x="417" y="619"/>
                    <a:pt x="417" y="619"/>
                  </a:cubicBezTo>
                  <a:cubicBezTo>
                    <a:pt x="417" y="619"/>
                    <a:pt x="417" y="618"/>
                    <a:pt x="417" y="618"/>
                  </a:cubicBezTo>
                  <a:cubicBezTo>
                    <a:pt x="417" y="618"/>
                    <a:pt x="417" y="618"/>
                    <a:pt x="417" y="618"/>
                  </a:cubicBezTo>
                  <a:cubicBezTo>
                    <a:pt x="417" y="618"/>
                    <a:pt x="417" y="618"/>
                    <a:pt x="417" y="618"/>
                  </a:cubicBezTo>
                  <a:cubicBezTo>
                    <a:pt x="417" y="617"/>
                    <a:pt x="417" y="617"/>
                    <a:pt x="417" y="617"/>
                  </a:cubicBezTo>
                  <a:cubicBezTo>
                    <a:pt x="417" y="617"/>
                    <a:pt x="417" y="617"/>
                    <a:pt x="418" y="617"/>
                  </a:cubicBezTo>
                  <a:cubicBezTo>
                    <a:pt x="418" y="617"/>
                    <a:pt x="418" y="617"/>
                    <a:pt x="418" y="617"/>
                  </a:cubicBezTo>
                  <a:cubicBezTo>
                    <a:pt x="418" y="617"/>
                    <a:pt x="418" y="618"/>
                    <a:pt x="418" y="618"/>
                  </a:cubicBezTo>
                  <a:cubicBezTo>
                    <a:pt x="418" y="618"/>
                    <a:pt x="418" y="619"/>
                    <a:pt x="418" y="619"/>
                  </a:cubicBezTo>
                  <a:close/>
                  <a:moveTo>
                    <a:pt x="410" y="613"/>
                  </a:moveTo>
                  <a:cubicBezTo>
                    <a:pt x="409" y="613"/>
                    <a:pt x="409" y="612"/>
                    <a:pt x="409" y="612"/>
                  </a:cubicBezTo>
                  <a:cubicBezTo>
                    <a:pt x="409" y="612"/>
                    <a:pt x="409" y="612"/>
                    <a:pt x="409" y="612"/>
                  </a:cubicBezTo>
                  <a:cubicBezTo>
                    <a:pt x="409" y="612"/>
                    <a:pt x="409" y="612"/>
                    <a:pt x="409" y="611"/>
                  </a:cubicBezTo>
                  <a:cubicBezTo>
                    <a:pt x="409" y="611"/>
                    <a:pt x="409" y="611"/>
                    <a:pt x="410" y="611"/>
                  </a:cubicBezTo>
                  <a:cubicBezTo>
                    <a:pt x="410" y="611"/>
                    <a:pt x="410" y="611"/>
                    <a:pt x="410" y="610"/>
                  </a:cubicBezTo>
                  <a:cubicBezTo>
                    <a:pt x="410" y="611"/>
                    <a:pt x="410" y="611"/>
                    <a:pt x="410" y="611"/>
                  </a:cubicBezTo>
                  <a:cubicBezTo>
                    <a:pt x="410" y="611"/>
                    <a:pt x="410" y="611"/>
                    <a:pt x="410" y="610"/>
                  </a:cubicBezTo>
                  <a:cubicBezTo>
                    <a:pt x="410" y="610"/>
                    <a:pt x="410" y="610"/>
                    <a:pt x="410" y="610"/>
                  </a:cubicBezTo>
                  <a:cubicBezTo>
                    <a:pt x="410" y="610"/>
                    <a:pt x="410" y="610"/>
                    <a:pt x="410" y="610"/>
                  </a:cubicBezTo>
                  <a:cubicBezTo>
                    <a:pt x="410" y="611"/>
                    <a:pt x="411" y="611"/>
                    <a:pt x="411" y="611"/>
                  </a:cubicBezTo>
                  <a:cubicBezTo>
                    <a:pt x="410" y="612"/>
                    <a:pt x="411" y="612"/>
                    <a:pt x="411" y="612"/>
                  </a:cubicBezTo>
                  <a:cubicBezTo>
                    <a:pt x="411" y="612"/>
                    <a:pt x="411" y="612"/>
                    <a:pt x="411" y="612"/>
                  </a:cubicBezTo>
                  <a:cubicBezTo>
                    <a:pt x="411" y="612"/>
                    <a:pt x="411" y="612"/>
                    <a:pt x="411" y="612"/>
                  </a:cubicBezTo>
                  <a:cubicBezTo>
                    <a:pt x="410" y="612"/>
                    <a:pt x="410" y="612"/>
                    <a:pt x="410" y="612"/>
                  </a:cubicBezTo>
                  <a:cubicBezTo>
                    <a:pt x="410" y="612"/>
                    <a:pt x="410" y="612"/>
                    <a:pt x="410" y="612"/>
                  </a:cubicBezTo>
                  <a:cubicBezTo>
                    <a:pt x="410" y="612"/>
                    <a:pt x="410" y="613"/>
                    <a:pt x="410" y="613"/>
                  </a:cubicBezTo>
                  <a:close/>
                  <a:moveTo>
                    <a:pt x="417" y="621"/>
                  </a:moveTo>
                  <a:cubicBezTo>
                    <a:pt x="417" y="621"/>
                    <a:pt x="417" y="621"/>
                    <a:pt x="417" y="621"/>
                  </a:cubicBezTo>
                  <a:cubicBezTo>
                    <a:pt x="416" y="621"/>
                    <a:pt x="416" y="621"/>
                    <a:pt x="416" y="621"/>
                  </a:cubicBezTo>
                  <a:cubicBezTo>
                    <a:pt x="416" y="621"/>
                    <a:pt x="416" y="621"/>
                    <a:pt x="416" y="621"/>
                  </a:cubicBezTo>
                  <a:cubicBezTo>
                    <a:pt x="416" y="621"/>
                    <a:pt x="416" y="621"/>
                    <a:pt x="416" y="622"/>
                  </a:cubicBezTo>
                  <a:cubicBezTo>
                    <a:pt x="416" y="622"/>
                    <a:pt x="416" y="622"/>
                    <a:pt x="416" y="622"/>
                  </a:cubicBezTo>
                  <a:cubicBezTo>
                    <a:pt x="416" y="622"/>
                    <a:pt x="415" y="622"/>
                    <a:pt x="415" y="623"/>
                  </a:cubicBezTo>
                  <a:cubicBezTo>
                    <a:pt x="415" y="623"/>
                    <a:pt x="415" y="624"/>
                    <a:pt x="415" y="624"/>
                  </a:cubicBezTo>
                  <a:cubicBezTo>
                    <a:pt x="415" y="624"/>
                    <a:pt x="415" y="624"/>
                    <a:pt x="415" y="624"/>
                  </a:cubicBezTo>
                  <a:cubicBezTo>
                    <a:pt x="415" y="624"/>
                    <a:pt x="415" y="624"/>
                    <a:pt x="415" y="624"/>
                  </a:cubicBezTo>
                  <a:cubicBezTo>
                    <a:pt x="415" y="624"/>
                    <a:pt x="415" y="624"/>
                    <a:pt x="415" y="624"/>
                  </a:cubicBezTo>
                  <a:cubicBezTo>
                    <a:pt x="415" y="624"/>
                    <a:pt x="415" y="623"/>
                    <a:pt x="415" y="623"/>
                  </a:cubicBezTo>
                  <a:cubicBezTo>
                    <a:pt x="415" y="622"/>
                    <a:pt x="415" y="622"/>
                    <a:pt x="416" y="621"/>
                  </a:cubicBezTo>
                  <a:cubicBezTo>
                    <a:pt x="416" y="621"/>
                    <a:pt x="416" y="621"/>
                    <a:pt x="416" y="621"/>
                  </a:cubicBezTo>
                  <a:cubicBezTo>
                    <a:pt x="416" y="621"/>
                    <a:pt x="416" y="621"/>
                    <a:pt x="416" y="621"/>
                  </a:cubicBezTo>
                  <a:cubicBezTo>
                    <a:pt x="416" y="621"/>
                    <a:pt x="416" y="621"/>
                    <a:pt x="416" y="621"/>
                  </a:cubicBezTo>
                  <a:cubicBezTo>
                    <a:pt x="416" y="621"/>
                    <a:pt x="416" y="621"/>
                    <a:pt x="416" y="621"/>
                  </a:cubicBezTo>
                  <a:cubicBezTo>
                    <a:pt x="417" y="621"/>
                    <a:pt x="417" y="621"/>
                    <a:pt x="417" y="621"/>
                  </a:cubicBezTo>
                  <a:close/>
                  <a:moveTo>
                    <a:pt x="412" y="613"/>
                  </a:moveTo>
                  <a:cubicBezTo>
                    <a:pt x="412" y="612"/>
                    <a:pt x="412" y="612"/>
                    <a:pt x="412" y="612"/>
                  </a:cubicBezTo>
                  <a:cubicBezTo>
                    <a:pt x="412" y="612"/>
                    <a:pt x="412" y="612"/>
                    <a:pt x="412" y="612"/>
                  </a:cubicBezTo>
                  <a:cubicBezTo>
                    <a:pt x="412" y="612"/>
                    <a:pt x="412" y="613"/>
                    <a:pt x="412" y="613"/>
                  </a:cubicBezTo>
                  <a:cubicBezTo>
                    <a:pt x="412" y="613"/>
                    <a:pt x="412" y="613"/>
                    <a:pt x="412" y="614"/>
                  </a:cubicBezTo>
                  <a:cubicBezTo>
                    <a:pt x="412" y="614"/>
                    <a:pt x="412" y="614"/>
                    <a:pt x="412" y="614"/>
                  </a:cubicBezTo>
                  <a:cubicBezTo>
                    <a:pt x="412" y="614"/>
                    <a:pt x="412" y="614"/>
                    <a:pt x="412" y="614"/>
                  </a:cubicBezTo>
                  <a:cubicBezTo>
                    <a:pt x="412" y="614"/>
                    <a:pt x="412" y="614"/>
                    <a:pt x="412" y="614"/>
                  </a:cubicBezTo>
                  <a:cubicBezTo>
                    <a:pt x="412" y="614"/>
                    <a:pt x="412" y="614"/>
                    <a:pt x="412" y="614"/>
                  </a:cubicBezTo>
                  <a:cubicBezTo>
                    <a:pt x="412" y="614"/>
                    <a:pt x="412" y="614"/>
                    <a:pt x="412" y="614"/>
                  </a:cubicBezTo>
                  <a:cubicBezTo>
                    <a:pt x="412" y="613"/>
                    <a:pt x="412" y="613"/>
                    <a:pt x="412" y="613"/>
                  </a:cubicBezTo>
                  <a:cubicBezTo>
                    <a:pt x="412" y="613"/>
                    <a:pt x="412" y="613"/>
                    <a:pt x="412" y="613"/>
                  </a:cubicBezTo>
                  <a:close/>
                  <a:moveTo>
                    <a:pt x="412" y="617"/>
                  </a:moveTo>
                  <a:cubicBezTo>
                    <a:pt x="412" y="617"/>
                    <a:pt x="412" y="617"/>
                    <a:pt x="412" y="617"/>
                  </a:cubicBezTo>
                  <a:cubicBezTo>
                    <a:pt x="412" y="617"/>
                    <a:pt x="412" y="618"/>
                    <a:pt x="412" y="618"/>
                  </a:cubicBezTo>
                  <a:cubicBezTo>
                    <a:pt x="412" y="618"/>
                    <a:pt x="412" y="618"/>
                    <a:pt x="412" y="618"/>
                  </a:cubicBezTo>
                  <a:cubicBezTo>
                    <a:pt x="412" y="618"/>
                    <a:pt x="412" y="619"/>
                    <a:pt x="412" y="618"/>
                  </a:cubicBezTo>
                  <a:cubicBezTo>
                    <a:pt x="411" y="618"/>
                    <a:pt x="412" y="618"/>
                    <a:pt x="412" y="618"/>
                  </a:cubicBezTo>
                  <a:cubicBezTo>
                    <a:pt x="412" y="618"/>
                    <a:pt x="412" y="617"/>
                    <a:pt x="412" y="617"/>
                  </a:cubicBezTo>
                  <a:cubicBezTo>
                    <a:pt x="412" y="617"/>
                    <a:pt x="412" y="617"/>
                    <a:pt x="412" y="617"/>
                  </a:cubicBezTo>
                  <a:close/>
                  <a:moveTo>
                    <a:pt x="414" y="620"/>
                  </a:moveTo>
                  <a:cubicBezTo>
                    <a:pt x="414" y="621"/>
                    <a:pt x="413" y="623"/>
                    <a:pt x="412" y="623"/>
                  </a:cubicBezTo>
                  <a:cubicBezTo>
                    <a:pt x="412" y="624"/>
                    <a:pt x="412" y="623"/>
                    <a:pt x="412" y="623"/>
                  </a:cubicBezTo>
                  <a:cubicBezTo>
                    <a:pt x="412" y="623"/>
                    <a:pt x="411" y="623"/>
                    <a:pt x="411" y="623"/>
                  </a:cubicBezTo>
                  <a:cubicBezTo>
                    <a:pt x="411" y="624"/>
                    <a:pt x="411" y="624"/>
                    <a:pt x="411" y="624"/>
                  </a:cubicBezTo>
                  <a:cubicBezTo>
                    <a:pt x="411" y="624"/>
                    <a:pt x="411" y="624"/>
                    <a:pt x="411" y="624"/>
                  </a:cubicBezTo>
                  <a:cubicBezTo>
                    <a:pt x="411" y="623"/>
                    <a:pt x="411" y="622"/>
                    <a:pt x="412" y="622"/>
                  </a:cubicBezTo>
                  <a:cubicBezTo>
                    <a:pt x="412" y="621"/>
                    <a:pt x="412" y="621"/>
                    <a:pt x="412" y="621"/>
                  </a:cubicBezTo>
                  <a:cubicBezTo>
                    <a:pt x="412" y="621"/>
                    <a:pt x="412" y="621"/>
                    <a:pt x="412" y="621"/>
                  </a:cubicBezTo>
                  <a:cubicBezTo>
                    <a:pt x="412" y="621"/>
                    <a:pt x="412" y="620"/>
                    <a:pt x="412" y="620"/>
                  </a:cubicBezTo>
                  <a:cubicBezTo>
                    <a:pt x="412" y="620"/>
                    <a:pt x="412" y="620"/>
                    <a:pt x="412" y="620"/>
                  </a:cubicBezTo>
                  <a:cubicBezTo>
                    <a:pt x="412" y="621"/>
                    <a:pt x="411" y="621"/>
                    <a:pt x="411" y="622"/>
                  </a:cubicBezTo>
                  <a:cubicBezTo>
                    <a:pt x="411" y="622"/>
                    <a:pt x="411" y="623"/>
                    <a:pt x="410" y="623"/>
                  </a:cubicBezTo>
                  <a:cubicBezTo>
                    <a:pt x="410" y="623"/>
                    <a:pt x="410" y="623"/>
                    <a:pt x="410" y="623"/>
                  </a:cubicBezTo>
                  <a:cubicBezTo>
                    <a:pt x="410" y="624"/>
                    <a:pt x="410" y="624"/>
                    <a:pt x="410" y="624"/>
                  </a:cubicBezTo>
                  <a:cubicBezTo>
                    <a:pt x="410" y="624"/>
                    <a:pt x="410" y="624"/>
                    <a:pt x="410" y="624"/>
                  </a:cubicBezTo>
                  <a:cubicBezTo>
                    <a:pt x="410" y="624"/>
                    <a:pt x="410" y="624"/>
                    <a:pt x="409" y="624"/>
                  </a:cubicBezTo>
                  <a:cubicBezTo>
                    <a:pt x="409" y="624"/>
                    <a:pt x="409" y="624"/>
                    <a:pt x="409" y="624"/>
                  </a:cubicBezTo>
                  <a:cubicBezTo>
                    <a:pt x="410" y="624"/>
                    <a:pt x="410" y="624"/>
                    <a:pt x="410" y="624"/>
                  </a:cubicBezTo>
                  <a:cubicBezTo>
                    <a:pt x="410" y="623"/>
                    <a:pt x="409" y="623"/>
                    <a:pt x="409" y="623"/>
                  </a:cubicBezTo>
                  <a:cubicBezTo>
                    <a:pt x="409" y="623"/>
                    <a:pt x="409" y="623"/>
                    <a:pt x="409" y="623"/>
                  </a:cubicBezTo>
                  <a:cubicBezTo>
                    <a:pt x="409" y="623"/>
                    <a:pt x="409" y="623"/>
                    <a:pt x="409" y="623"/>
                  </a:cubicBezTo>
                  <a:cubicBezTo>
                    <a:pt x="409" y="622"/>
                    <a:pt x="409" y="622"/>
                    <a:pt x="410" y="622"/>
                  </a:cubicBezTo>
                  <a:cubicBezTo>
                    <a:pt x="410" y="622"/>
                    <a:pt x="410" y="621"/>
                    <a:pt x="410" y="621"/>
                  </a:cubicBezTo>
                  <a:cubicBezTo>
                    <a:pt x="410" y="621"/>
                    <a:pt x="411" y="620"/>
                    <a:pt x="411" y="620"/>
                  </a:cubicBezTo>
                  <a:cubicBezTo>
                    <a:pt x="411" y="620"/>
                    <a:pt x="411" y="620"/>
                    <a:pt x="411" y="619"/>
                  </a:cubicBezTo>
                  <a:cubicBezTo>
                    <a:pt x="412" y="619"/>
                    <a:pt x="412" y="618"/>
                    <a:pt x="412" y="618"/>
                  </a:cubicBezTo>
                  <a:cubicBezTo>
                    <a:pt x="412" y="617"/>
                    <a:pt x="413" y="617"/>
                    <a:pt x="413" y="616"/>
                  </a:cubicBezTo>
                  <a:cubicBezTo>
                    <a:pt x="412" y="616"/>
                    <a:pt x="412" y="616"/>
                    <a:pt x="412" y="615"/>
                  </a:cubicBezTo>
                  <a:cubicBezTo>
                    <a:pt x="412" y="615"/>
                    <a:pt x="412" y="615"/>
                    <a:pt x="413" y="615"/>
                  </a:cubicBezTo>
                  <a:cubicBezTo>
                    <a:pt x="413" y="615"/>
                    <a:pt x="413" y="615"/>
                    <a:pt x="413" y="615"/>
                  </a:cubicBezTo>
                  <a:cubicBezTo>
                    <a:pt x="413" y="616"/>
                    <a:pt x="413" y="616"/>
                    <a:pt x="413" y="616"/>
                  </a:cubicBezTo>
                  <a:cubicBezTo>
                    <a:pt x="413" y="617"/>
                    <a:pt x="413" y="617"/>
                    <a:pt x="413" y="617"/>
                  </a:cubicBezTo>
                  <a:cubicBezTo>
                    <a:pt x="412" y="618"/>
                    <a:pt x="412" y="618"/>
                    <a:pt x="412" y="618"/>
                  </a:cubicBezTo>
                  <a:cubicBezTo>
                    <a:pt x="412" y="618"/>
                    <a:pt x="412" y="619"/>
                    <a:pt x="412" y="619"/>
                  </a:cubicBezTo>
                  <a:cubicBezTo>
                    <a:pt x="412" y="619"/>
                    <a:pt x="412" y="619"/>
                    <a:pt x="412" y="620"/>
                  </a:cubicBezTo>
                  <a:cubicBezTo>
                    <a:pt x="412" y="620"/>
                    <a:pt x="411" y="620"/>
                    <a:pt x="412" y="621"/>
                  </a:cubicBezTo>
                  <a:cubicBezTo>
                    <a:pt x="412" y="620"/>
                    <a:pt x="412" y="620"/>
                    <a:pt x="412" y="620"/>
                  </a:cubicBezTo>
                  <a:cubicBezTo>
                    <a:pt x="412" y="620"/>
                    <a:pt x="412" y="620"/>
                    <a:pt x="412" y="620"/>
                  </a:cubicBezTo>
                  <a:cubicBezTo>
                    <a:pt x="413" y="620"/>
                    <a:pt x="413" y="619"/>
                    <a:pt x="413" y="619"/>
                  </a:cubicBezTo>
                  <a:cubicBezTo>
                    <a:pt x="413" y="618"/>
                    <a:pt x="413" y="618"/>
                    <a:pt x="413" y="618"/>
                  </a:cubicBezTo>
                  <a:cubicBezTo>
                    <a:pt x="413" y="617"/>
                    <a:pt x="414" y="616"/>
                    <a:pt x="414" y="615"/>
                  </a:cubicBezTo>
                  <a:cubicBezTo>
                    <a:pt x="414" y="615"/>
                    <a:pt x="414" y="615"/>
                    <a:pt x="414" y="615"/>
                  </a:cubicBezTo>
                  <a:cubicBezTo>
                    <a:pt x="414" y="615"/>
                    <a:pt x="414" y="614"/>
                    <a:pt x="414" y="614"/>
                  </a:cubicBezTo>
                  <a:cubicBezTo>
                    <a:pt x="414" y="614"/>
                    <a:pt x="414" y="614"/>
                    <a:pt x="414" y="614"/>
                  </a:cubicBezTo>
                  <a:cubicBezTo>
                    <a:pt x="414" y="614"/>
                    <a:pt x="414" y="614"/>
                    <a:pt x="414" y="614"/>
                  </a:cubicBezTo>
                  <a:cubicBezTo>
                    <a:pt x="415" y="614"/>
                    <a:pt x="415" y="614"/>
                    <a:pt x="415" y="614"/>
                  </a:cubicBezTo>
                  <a:cubicBezTo>
                    <a:pt x="414" y="614"/>
                    <a:pt x="414" y="614"/>
                    <a:pt x="414" y="614"/>
                  </a:cubicBezTo>
                  <a:cubicBezTo>
                    <a:pt x="414" y="615"/>
                    <a:pt x="414" y="615"/>
                    <a:pt x="414" y="615"/>
                  </a:cubicBezTo>
                  <a:cubicBezTo>
                    <a:pt x="414" y="615"/>
                    <a:pt x="414" y="615"/>
                    <a:pt x="414" y="615"/>
                  </a:cubicBezTo>
                  <a:cubicBezTo>
                    <a:pt x="414" y="615"/>
                    <a:pt x="414" y="615"/>
                    <a:pt x="414" y="615"/>
                  </a:cubicBezTo>
                  <a:cubicBezTo>
                    <a:pt x="414" y="615"/>
                    <a:pt x="415" y="615"/>
                    <a:pt x="415" y="615"/>
                  </a:cubicBezTo>
                  <a:cubicBezTo>
                    <a:pt x="415" y="615"/>
                    <a:pt x="415" y="616"/>
                    <a:pt x="415" y="616"/>
                  </a:cubicBezTo>
                  <a:cubicBezTo>
                    <a:pt x="415" y="616"/>
                    <a:pt x="415" y="617"/>
                    <a:pt x="416" y="617"/>
                  </a:cubicBezTo>
                  <a:cubicBezTo>
                    <a:pt x="416" y="617"/>
                    <a:pt x="416" y="617"/>
                    <a:pt x="416" y="617"/>
                  </a:cubicBezTo>
                  <a:cubicBezTo>
                    <a:pt x="416" y="617"/>
                    <a:pt x="416" y="617"/>
                    <a:pt x="416" y="617"/>
                  </a:cubicBezTo>
                  <a:cubicBezTo>
                    <a:pt x="416" y="617"/>
                    <a:pt x="416" y="617"/>
                    <a:pt x="416" y="618"/>
                  </a:cubicBezTo>
                  <a:cubicBezTo>
                    <a:pt x="416" y="618"/>
                    <a:pt x="416" y="618"/>
                    <a:pt x="416" y="618"/>
                  </a:cubicBezTo>
                  <a:cubicBezTo>
                    <a:pt x="416" y="618"/>
                    <a:pt x="416" y="618"/>
                    <a:pt x="416" y="618"/>
                  </a:cubicBezTo>
                  <a:cubicBezTo>
                    <a:pt x="416" y="618"/>
                    <a:pt x="416" y="618"/>
                    <a:pt x="416" y="619"/>
                  </a:cubicBezTo>
                  <a:cubicBezTo>
                    <a:pt x="416" y="619"/>
                    <a:pt x="416" y="619"/>
                    <a:pt x="416" y="619"/>
                  </a:cubicBezTo>
                  <a:cubicBezTo>
                    <a:pt x="416" y="619"/>
                    <a:pt x="416" y="619"/>
                    <a:pt x="416" y="619"/>
                  </a:cubicBezTo>
                  <a:cubicBezTo>
                    <a:pt x="416" y="618"/>
                    <a:pt x="416" y="618"/>
                    <a:pt x="416" y="618"/>
                  </a:cubicBezTo>
                  <a:cubicBezTo>
                    <a:pt x="416" y="617"/>
                    <a:pt x="416" y="617"/>
                    <a:pt x="416" y="617"/>
                  </a:cubicBezTo>
                  <a:cubicBezTo>
                    <a:pt x="416" y="617"/>
                    <a:pt x="416" y="617"/>
                    <a:pt x="416" y="617"/>
                  </a:cubicBezTo>
                  <a:cubicBezTo>
                    <a:pt x="416" y="617"/>
                    <a:pt x="416" y="618"/>
                    <a:pt x="415" y="618"/>
                  </a:cubicBezTo>
                  <a:cubicBezTo>
                    <a:pt x="415" y="618"/>
                    <a:pt x="415" y="618"/>
                    <a:pt x="415" y="618"/>
                  </a:cubicBezTo>
                  <a:cubicBezTo>
                    <a:pt x="415" y="618"/>
                    <a:pt x="415" y="619"/>
                    <a:pt x="415" y="619"/>
                  </a:cubicBezTo>
                  <a:cubicBezTo>
                    <a:pt x="415" y="619"/>
                    <a:pt x="415" y="619"/>
                    <a:pt x="415" y="619"/>
                  </a:cubicBezTo>
                  <a:cubicBezTo>
                    <a:pt x="415" y="620"/>
                    <a:pt x="415" y="620"/>
                    <a:pt x="415" y="620"/>
                  </a:cubicBezTo>
                  <a:cubicBezTo>
                    <a:pt x="415" y="620"/>
                    <a:pt x="415" y="620"/>
                    <a:pt x="415" y="620"/>
                  </a:cubicBezTo>
                  <a:cubicBezTo>
                    <a:pt x="415" y="620"/>
                    <a:pt x="415" y="620"/>
                    <a:pt x="415" y="619"/>
                  </a:cubicBezTo>
                  <a:cubicBezTo>
                    <a:pt x="415" y="619"/>
                    <a:pt x="415" y="619"/>
                    <a:pt x="415" y="619"/>
                  </a:cubicBezTo>
                  <a:cubicBezTo>
                    <a:pt x="415" y="619"/>
                    <a:pt x="414" y="619"/>
                    <a:pt x="414" y="619"/>
                  </a:cubicBezTo>
                  <a:cubicBezTo>
                    <a:pt x="414" y="619"/>
                    <a:pt x="414" y="620"/>
                    <a:pt x="414" y="620"/>
                  </a:cubicBezTo>
                  <a:cubicBezTo>
                    <a:pt x="414" y="619"/>
                    <a:pt x="414" y="619"/>
                    <a:pt x="414" y="619"/>
                  </a:cubicBezTo>
                  <a:cubicBezTo>
                    <a:pt x="414" y="619"/>
                    <a:pt x="415" y="618"/>
                    <a:pt x="415" y="618"/>
                  </a:cubicBezTo>
                  <a:cubicBezTo>
                    <a:pt x="415" y="618"/>
                    <a:pt x="415" y="618"/>
                    <a:pt x="415" y="618"/>
                  </a:cubicBezTo>
                  <a:cubicBezTo>
                    <a:pt x="415" y="618"/>
                    <a:pt x="415" y="618"/>
                    <a:pt x="415" y="618"/>
                  </a:cubicBezTo>
                  <a:cubicBezTo>
                    <a:pt x="415" y="618"/>
                    <a:pt x="415" y="617"/>
                    <a:pt x="415" y="617"/>
                  </a:cubicBezTo>
                  <a:cubicBezTo>
                    <a:pt x="415" y="617"/>
                    <a:pt x="415" y="617"/>
                    <a:pt x="415" y="617"/>
                  </a:cubicBezTo>
                  <a:cubicBezTo>
                    <a:pt x="414" y="617"/>
                    <a:pt x="415" y="617"/>
                    <a:pt x="414" y="617"/>
                  </a:cubicBezTo>
                  <a:cubicBezTo>
                    <a:pt x="414" y="618"/>
                    <a:pt x="414" y="618"/>
                    <a:pt x="414" y="618"/>
                  </a:cubicBezTo>
                  <a:cubicBezTo>
                    <a:pt x="414" y="619"/>
                    <a:pt x="414" y="620"/>
                    <a:pt x="414" y="621"/>
                  </a:cubicBezTo>
                  <a:cubicBezTo>
                    <a:pt x="414" y="621"/>
                    <a:pt x="413" y="621"/>
                    <a:pt x="413" y="621"/>
                  </a:cubicBezTo>
                  <a:cubicBezTo>
                    <a:pt x="413" y="621"/>
                    <a:pt x="413" y="621"/>
                    <a:pt x="413" y="621"/>
                  </a:cubicBezTo>
                  <a:cubicBezTo>
                    <a:pt x="413" y="621"/>
                    <a:pt x="413" y="621"/>
                    <a:pt x="413" y="622"/>
                  </a:cubicBezTo>
                  <a:cubicBezTo>
                    <a:pt x="413" y="621"/>
                    <a:pt x="413" y="620"/>
                    <a:pt x="413" y="620"/>
                  </a:cubicBezTo>
                  <a:cubicBezTo>
                    <a:pt x="413" y="620"/>
                    <a:pt x="413" y="620"/>
                    <a:pt x="413" y="620"/>
                  </a:cubicBezTo>
                  <a:cubicBezTo>
                    <a:pt x="413" y="619"/>
                    <a:pt x="413" y="619"/>
                    <a:pt x="413" y="619"/>
                  </a:cubicBezTo>
                  <a:cubicBezTo>
                    <a:pt x="413" y="619"/>
                    <a:pt x="413" y="618"/>
                    <a:pt x="413" y="619"/>
                  </a:cubicBezTo>
                  <a:cubicBezTo>
                    <a:pt x="413" y="619"/>
                    <a:pt x="413" y="619"/>
                    <a:pt x="413" y="619"/>
                  </a:cubicBezTo>
                  <a:cubicBezTo>
                    <a:pt x="413" y="619"/>
                    <a:pt x="413" y="620"/>
                    <a:pt x="413" y="620"/>
                  </a:cubicBezTo>
                  <a:cubicBezTo>
                    <a:pt x="413" y="621"/>
                    <a:pt x="413" y="621"/>
                    <a:pt x="413" y="621"/>
                  </a:cubicBezTo>
                  <a:cubicBezTo>
                    <a:pt x="413" y="621"/>
                    <a:pt x="412" y="622"/>
                    <a:pt x="412" y="622"/>
                  </a:cubicBezTo>
                  <a:cubicBezTo>
                    <a:pt x="412" y="622"/>
                    <a:pt x="412" y="622"/>
                    <a:pt x="412" y="622"/>
                  </a:cubicBezTo>
                  <a:cubicBezTo>
                    <a:pt x="412" y="622"/>
                    <a:pt x="412" y="623"/>
                    <a:pt x="412" y="623"/>
                  </a:cubicBezTo>
                  <a:cubicBezTo>
                    <a:pt x="412" y="623"/>
                    <a:pt x="413" y="623"/>
                    <a:pt x="413" y="623"/>
                  </a:cubicBezTo>
                  <a:cubicBezTo>
                    <a:pt x="413" y="622"/>
                    <a:pt x="413" y="622"/>
                    <a:pt x="414" y="621"/>
                  </a:cubicBezTo>
                  <a:cubicBezTo>
                    <a:pt x="414" y="621"/>
                    <a:pt x="414" y="621"/>
                    <a:pt x="414" y="620"/>
                  </a:cubicBezTo>
                  <a:close/>
                  <a:moveTo>
                    <a:pt x="409" y="620"/>
                  </a:moveTo>
                  <a:cubicBezTo>
                    <a:pt x="408" y="620"/>
                    <a:pt x="408" y="620"/>
                    <a:pt x="408" y="619"/>
                  </a:cubicBezTo>
                  <a:cubicBezTo>
                    <a:pt x="408" y="619"/>
                    <a:pt x="408" y="619"/>
                    <a:pt x="408" y="619"/>
                  </a:cubicBezTo>
                  <a:cubicBezTo>
                    <a:pt x="409" y="619"/>
                    <a:pt x="409" y="619"/>
                    <a:pt x="409" y="619"/>
                  </a:cubicBezTo>
                  <a:cubicBezTo>
                    <a:pt x="409" y="619"/>
                    <a:pt x="409" y="618"/>
                    <a:pt x="409" y="618"/>
                  </a:cubicBezTo>
                  <a:cubicBezTo>
                    <a:pt x="409" y="618"/>
                    <a:pt x="409" y="618"/>
                    <a:pt x="409" y="618"/>
                  </a:cubicBezTo>
                  <a:cubicBezTo>
                    <a:pt x="409" y="618"/>
                    <a:pt x="409" y="618"/>
                    <a:pt x="409" y="618"/>
                  </a:cubicBezTo>
                  <a:cubicBezTo>
                    <a:pt x="409" y="618"/>
                    <a:pt x="409" y="618"/>
                    <a:pt x="410" y="618"/>
                  </a:cubicBezTo>
                  <a:cubicBezTo>
                    <a:pt x="410" y="618"/>
                    <a:pt x="410" y="618"/>
                    <a:pt x="410" y="618"/>
                  </a:cubicBezTo>
                  <a:cubicBezTo>
                    <a:pt x="410" y="618"/>
                    <a:pt x="410" y="617"/>
                    <a:pt x="410" y="617"/>
                  </a:cubicBezTo>
                  <a:cubicBezTo>
                    <a:pt x="410" y="617"/>
                    <a:pt x="410" y="617"/>
                    <a:pt x="410" y="617"/>
                  </a:cubicBezTo>
                  <a:cubicBezTo>
                    <a:pt x="411" y="618"/>
                    <a:pt x="411" y="618"/>
                    <a:pt x="411" y="617"/>
                  </a:cubicBezTo>
                  <a:cubicBezTo>
                    <a:pt x="412" y="617"/>
                    <a:pt x="412" y="617"/>
                    <a:pt x="412" y="616"/>
                  </a:cubicBezTo>
                  <a:cubicBezTo>
                    <a:pt x="412" y="616"/>
                    <a:pt x="412" y="616"/>
                    <a:pt x="412" y="616"/>
                  </a:cubicBezTo>
                  <a:cubicBezTo>
                    <a:pt x="412" y="616"/>
                    <a:pt x="412" y="616"/>
                    <a:pt x="412" y="616"/>
                  </a:cubicBezTo>
                  <a:cubicBezTo>
                    <a:pt x="412" y="616"/>
                    <a:pt x="412" y="616"/>
                    <a:pt x="412" y="616"/>
                  </a:cubicBezTo>
                  <a:cubicBezTo>
                    <a:pt x="412" y="616"/>
                    <a:pt x="412" y="616"/>
                    <a:pt x="412" y="616"/>
                  </a:cubicBezTo>
                  <a:cubicBezTo>
                    <a:pt x="412" y="617"/>
                    <a:pt x="412" y="617"/>
                    <a:pt x="412" y="618"/>
                  </a:cubicBezTo>
                  <a:cubicBezTo>
                    <a:pt x="411" y="618"/>
                    <a:pt x="411" y="618"/>
                    <a:pt x="411" y="618"/>
                  </a:cubicBezTo>
                  <a:cubicBezTo>
                    <a:pt x="411" y="618"/>
                    <a:pt x="411" y="618"/>
                    <a:pt x="411" y="618"/>
                  </a:cubicBezTo>
                  <a:cubicBezTo>
                    <a:pt x="410" y="619"/>
                    <a:pt x="410" y="619"/>
                    <a:pt x="410" y="619"/>
                  </a:cubicBezTo>
                  <a:cubicBezTo>
                    <a:pt x="410" y="619"/>
                    <a:pt x="409" y="619"/>
                    <a:pt x="409" y="619"/>
                  </a:cubicBezTo>
                  <a:cubicBezTo>
                    <a:pt x="409" y="619"/>
                    <a:pt x="409" y="620"/>
                    <a:pt x="409" y="620"/>
                  </a:cubicBezTo>
                  <a:cubicBezTo>
                    <a:pt x="409" y="620"/>
                    <a:pt x="409" y="620"/>
                    <a:pt x="409" y="620"/>
                  </a:cubicBezTo>
                  <a:close/>
                  <a:moveTo>
                    <a:pt x="416" y="618"/>
                  </a:moveTo>
                  <a:cubicBezTo>
                    <a:pt x="416" y="618"/>
                    <a:pt x="415" y="619"/>
                    <a:pt x="415" y="619"/>
                  </a:cubicBezTo>
                  <a:cubicBezTo>
                    <a:pt x="415" y="619"/>
                    <a:pt x="415" y="619"/>
                    <a:pt x="415" y="619"/>
                  </a:cubicBezTo>
                  <a:cubicBezTo>
                    <a:pt x="415" y="619"/>
                    <a:pt x="415" y="619"/>
                    <a:pt x="415" y="619"/>
                  </a:cubicBezTo>
                  <a:cubicBezTo>
                    <a:pt x="415" y="618"/>
                    <a:pt x="415" y="618"/>
                    <a:pt x="416" y="618"/>
                  </a:cubicBezTo>
                  <a:cubicBezTo>
                    <a:pt x="416" y="618"/>
                    <a:pt x="416" y="618"/>
                    <a:pt x="416" y="618"/>
                  </a:cubicBezTo>
                  <a:cubicBezTo>
                    <a:pt x="416" y="618"/>
                    <a:pt x="416" y="618"/>
                    <a:pt x="416" y="618"/>
                  </a:cubicBezTo>
                  <a:close/>
                  <a:moveTo>
                    <a:pt x="411" y="612"/>
                  </a:moveTo>
                  <a:cubicBezTo>
                    <a:pt x="411" y="611"/>
                    <a:pt x="411" y="611"/>
                    <a:pt x="411" y="611"/>
                  </a:cubicBezTo>
                  <a:cubicBezTo>
                    <a:pt x="411" y="611"/>
                    <a:pt x="411" y="611"/>
                    <a:pt x="411" y="612"/>
                  </a:cubicBezTo>
                  <a:close/>
                  <a:moveTo>
                    <a:pt x="414" y="625"/>
                  </a:moveTo>
                  <a:cubicBezTo>
                    <a:pt x="414" y="626"/>
                    <a:pt x="414" y="626"/>
                    <a:pt x="413" y="626"/>
                  </a:cubicBezTo>
                  <a:cubicBezTo>
                    <a:pt x="413" y="626"/>
                    <a:pt x="413" y="626"/>
                    <a:pt x="413" y="626"/>
                  </a:cubicBezTo>
                  <a:cubicBezTo>
                    <a:pt x="413" y="625"/>
                    <a:pt x="413" y="625"/>
                    <a:pt x="413" y="625"/>
                  </a:cubicBezTo>
                  <a:cubicBezTo>
                    <a:pt x="413" y="625"/>
                    <a:pt x="413" y="625"/>
                    <a:pt x="414" y="625"/>
                  </a:cubicBezTo>
                  <a:close/>
                  <a:moveTo>
                    <a:pt x="415" y="621"/>
                  </a:moveTo>
                  <a:cubicBezTo>
                    <a:pt x="415" y="621"/>
                    <a:pt x="415" y="621"/>
                    <a:pt x="415" y="622"/>
                  </a:cubicBezTo>
                  <a:cubicBezTo>
                    <a:pt x="415" y="622"/>
                    <a:pt x="415" y="622"/>
                    <a:pt x="415" y="622"/>
                  </a:cubicBezTo>
                  <a:cubicBezTo>
                    <a:pt x="415" y="622"/>
                    <a:pt x="415" y="621"/>
                    <a:pt x="415" y="621"/>
                  </a:cubicBezTo>
                  <a:close/>
                  <a:moveTo>
                    <a:pt x="414" y="625"/>
                  </a:moveTo>
                  <a:cubicBezTo>
                    <a:pt x="415" y="625"/>
                    <a:pt x="414" y="625"/>
                    <a:pt x="414" y="625"/>
                  </a:cubicBezTo>
                  <a:cubicBezTo>
                    <a:pt x="414" y="625"/>
                    <a:pt x="414" y="625"/>
                    <a:pt x="414" y="625"/>
                  </a:cubicBezTo>
                  <a:close/>
                  <a:moveTo>
                    <a:pt x="415" y="615"/>
                  </a:moveTo>
                  <a:cubicBezTo>
                    <a:pt x="415" y="615"/>
                    <a:pt x="415" y="615"/>
                    <a:pt x="415" y="615"/>
                  </a:cubicBezTo>
                  <a:cubicBezTo>
                    <a:pt x="415" y="615"/>
                    <a:pt x="415" y="615"/>
                    <a:pt x="415" y="615"/>
                  </a:cubicBezTo>
                  <a:cubicBezTo>
                    <a:pt x="415" y="615"/>
                    <a:pt x="415" y="615"/>
                    <a:pt x="415" y="615"/>
                  </a:cubicBezTo>
                  <a:cubicBezTo>
                    <a:pt x="415" y="615"/>
                    <a:pt x="414" y="615"/>
                    <a:pt x="415" y="615"/>
                  </a:cubicBezTo>
                  <a:close/>
                  <a:moveTo>
                    <a:pt x="415" y="621"/>
                  </a:moveTo>
                  <a:cubicBezTo>
                    <a:pt x="415" y="621"/>
                    <a:pt x="415" y="620"/>
                    <a:pt x="415" y="620"/>
                  </a:cubicBezTo>
                  <a:cubicBezTo>
                    <a:pt x="415" y="620"/>
                    <a:pt x="415" y="621"/>
                    <a:pt x="415" y="621"/>
                  </a:cubicBezTo>
                  <a:close/>
                  <a:moveTo>
                    <a:pt x="415" y="620"/>
                  </a:moveTo>
                  <a:cubicBezTo>
                    <a:pt x="415" y="620"/>
                    <a:pt x="415" y="620"/>
                    <a:pt x="416" y="619"/>
                  </a:cubicBezTo>
                  <a:cubicBezTo>
                    <a:pt x="415" y="620"/>
                    <a:pt x="415" y="620"/>
                    <a:pt x="415" y="620"/>
                  </a:cubicBezTo>
                  <a:close/>
                  <a:moveTo>
                    <a:pt x="415" y="621"/>
                  </a:moveTo>
                  <a:cubicBezTo>
                    <a:pt x="415" y="620"/>
                    <a:pt x="415" y="620"/>
                    <a:pt x="415" y="620"/>
                  </a:cubicBezTo>
                  <a:cubicBezTo>
                    <a:pt x="415" y="620"/>
                    <a:pt x="415" y="621"/>
                    <a:pt x="415" y="621"/>
                  </a:cubicBezTo>
                  <a:close/>
                  <a:moveTo>
                    <a:pt x="413" y="622"/>
                  </a:moveTo>
                  <a:cubicBezTo>
                    <a:pt x="413" y="622"/>
                    <a:pt x="413" y="622"/>
                    <a:pt x="413" y="622"/>
                  </a:cubicBezTo>
                  <a:cubicBezTo>
                    <a:pt x="413" y="622"/>
                    <a:pt x="413" y="622"/>
                    <a:pt x="413" y="622"/>
                  </a:cubicBezTo>
                  <a:close/>
                  <a:moveTo>
                    <a:pt x="412" y="612"/>
                  </a:moveTo>
                  <a:cubicBezTo>
                    <a:pt x="412" y="612"/>
                    <a:pt x="412" y="612"/>
                    <a:pt x="412" y="612"/>
                  </a:cubicBezTo>
                  <a:cubicBezTo>
                    <a:pt x="412" y="612"/>
                    <a:pt x="412" y="612"/>
                    <a:pt x="412" y="612"/>
                  </a:cubicBezTo>
                  <a:cubicBezTo>
                    <a:pt x="412" y="612"/>
                    <a:pt x="412" y="612"/>
                    <a:pt x="412" y="612"/>
                  </a:cubicBezTo>
                  <a:close/>
                  <a:moveTo>
                    <a:pt x="415" y="623"/>
                  </a:moveTo>
                  <a:cubicBezTo>
                    <a:pt x="415" y="623"/>
                    <a:pt x="415" y="623"/>
                    <a:pt x="414" y="623"/>
                  </a:cubicBezTo>
                  <a:cubicBezTo>
                    <a:pt x="414" y="623"/>
                    <a:pt x="414" y="623"/>
                    <a:pt x="415" y="623"/>
                  </a:cubicBezTo>
                  <a:close/>
                  <a:moveTo>
                    <a:pt x="416" y="619"/>
                  </a:moveTo>
                  <a:cubicBezTo>
                    <a:pt x="416" y="619"/>
                    <a:pt x="416" y="619"/>
                    <a:pt x="416" y="619"/>
                  </a:cubicBezTo>
                  <a:cubicBezTo>
                    <a:pt x="416" y="619"/>
                    <a:pt x="416" y="619"/>
                    <a:pt x="416" y="619"/>
                  </a:cubicBezTo>
                  <a:cubicBezTo>
                    <a:pt x="417" y="619"/>
                    <a:pt x="416" y="619"/>
                    <a:pt x="416" y="619"/>
                  </a:cubicBezTo>
                  <a:close/>
                  <a:moveTo>
                    <a:pt x="414" y="622"/>
                  </a:moveTo>
                  <a:cubicBezTo>
                    <a:pt x="414" y="622"/>
                    <a:pt x="414" y="623"/>
                    <a:pt x="414" y="623"/>
                  </a:cubicBezTo>
                  <a:cubicBezTo>
                    <a:pt x="414" y="623"/>
                    <a:pt x="414" y="622"/>
                    <a:pt x="414" y="622"/>
                  </a:cubicBezTo>
                  <a:cubicBezTo>
                    <a:pt x="414" y="622"/>
                    <a:pt x="414" y="622"/>
                    <a:pt x="414" y="621"/>
                  </a:cubicBezTo>
                  <a:cubicBezTo>
                    <a:pt x="415" y="622"/>
                    <a:pt x="414" y="622"/>
                    <a:pt x="414" y="622"/>
                  </a:cubicBezTo>
                  <a:close/>
                  <a:moveTo>
                    <a:pt x="411" y="619"/>
                  </a:moveTo>
                  <a:cubicBezTo>
                    <a:pt x="411" y="619"/>
                    <a:pt x="411" y="619"/>
                    <a:pt x="411" y="619"/>
                  </a:cubicBezTo>
                  <a:cubicBezTo>
                    <a:pt x="411" y="619"/>
                    <a:pt x="411" y="619"/>
                    <a:pt x="411" y="619"/>
                  </a:cubicBezTo>
                  <a:cubicBezTo>
                    <a:pt x="411" y="619"/>
                    <a:pt x="411" y="619"/>
                    <a:pt x="411" y="619"/>
                  </a:cubicBezTo>
                  <a:close/>
                  <a:moveTo>
                    <a:pt x="415" y="622"/>
                  </a:moveTo>
                  <a:cubicBezTo>
                    <a:pt x="415" y="622"/>
                    <a:pt x="415" y="622"/>
                    <a:pt x="415" y="622"/>
                  </a:cubicBezTo>
                  <a:cubicBezTo>
                    <a:pt x="415" y="622"/>
                    <a:pt x="415" y="622"/>
                    <a:pt x="415" y="622"/>
                  </a:cubicBezTo>
                  <a:close/>
                  <a:moveTo>
                    <a:pt x="413" y="622"/>
                  </a:moveTo>
                  <a:cubicBezTo>
                    <a:pt x="413" y="622"/>
                    <a:pt x="413" y="622"/>
                    <a:pt x="413" y="622"/>
                  </a:cubicBezTo>
                  <a:cubicBezTo>
                    <a:pt x="413" y="622"/>
                    <a:pt x="413" y="622"/>
                    <a:pt x="413" y="622"/>
                  </a:cubicBezTo>
                  <a:cubicBezTo>
                    <a:pt x="413" y="622"/>
                    <a:pt x="413" y="622"/>
                    <a:pt x="413" y="622"/>
                  </a:cubicBezTo>
                  <a:cubicBezTo>
                    <a:pt x="413" y="622"/>
                    <a:pt x="413" y="622"/>
                    <a:pt x="413" y="622"/>
                  </a:cubicBezTo>
                  <a:close/>
                  <a:moveTo>
                    <a:pt x="415" y="623"/>
                  </a:moveTo>
                  <a:cubicBezTo>
                    <a:pt x="415" y="622"/>
                    <a:pt x="414" y="622"/>
                    <a:pt x="415" y="622"/>
                  </a:cubicBezTo>
                  <a:cubicBezTo>
                    <a:pt x="415" y="622"/>
                    <a:pt x="415" y="622"/>
                    <a:pt x="415" y="623"/>
                  </a:cubicBezTo>
                  <a:close/>
                  <a:moveTo>
                    <a:pt x="67" y="666"/>
                  </a:moveTo>
                  <a:cubicBezTo>
                    <a:pt x="67" y="666"/>
                    <a:pt x="67" y="666"/>
                    <a:pt x="67" y="666"/>
                  </a:cubicBezTo>
                  <a:cubicBezTo>
                    <a:pt x="67" y="666"/>
                    <a:pt x="67" y="666"/>
                    <a:pt x="67" y="666"/>
                  </a:cubicBezTo>
                  <a:cubicBezTo>
                    <a:pt x="68" y="666"/>
                    <a:pt x="68" y="665"/>
                    <a:pt x="67" y="665"/>
                  </a:cubicBezTo>
                  <a:cubicBezTo>
                    <a:pt x="67" y="665"/>
                    <a:pt x="67" y="665"/>
                    <a:pt x="67" y="665"/>
                  </a:cubicBezTo>
                  <a:cubicBezTo>
                    <a:pt x="67" y="665"/>
                    <a:pt x="66" y="665"/>
                    <a:pt x="66" y="665"/>
                  </a:cubicBezTo>
                  <a:cubicBezTo>
                    <a:pt x="66" y="665"/>
                    <a:pt x="67" y="665"/>
                    <a:pt x="67" y="665"/>
                  </a:cubicBezTo>
                  <a:cubicBezTo>
                    <a:pt x="67" y="665"/>
                    <a:pt x="67" y="665"/>
                    <a:pt x="67" y="665"/>
                  </a:cubicBezTo>
                  <a:cubicBezTo>
                    <a:pt x="67" y="665"/>
                    <a:pt x="67" y="665"/>
                    <a:pt x="67" y="665"/>
                  </a:cubicBezTo>
                  <a:cubicBezTo>
                    <a:pt x="67" y="665"/>
                    <a:pt x="67" y="665"/>
                    <a:pt x="67" y="665"/>
                  </a:cubicBezTo>
                  <a:cubicBezTo>
                    <a:pt x="67" y="665"/>
                    <a:pt x="67" y="665"/>
                    <a:pt x="67" y="664"/>
                  </a:cubicBezTo>
                  <a:cubicBezTo>
                    <a:pt x="67" y="664"/>
                    <a:pt x="67" y="664"/>
                    <a:pt x="66" y="664"/>
                  </a:cubicBezTo>
                  <a:cubicBezTo>
                    <a:pt x="66" y="664"/>
                    <a:pt x="66" y="664"/>
                    <a:pt x="66" y="664"/>
                  </a:cubicBezTo>
                  <a:cubicBezTo>
                    <a:pt x="66" y="665"/>
                    <a:pt x="66" y="665"/>
                    <a:pt x="66" y="665"/>
                  </a:cubicBezTo>
                  <a:cubicBezTo>
                    <a:pt x="66" y="665"/>
                    <a:pt x="66" y="665"/>
                    <a:pt x="66" y="665"/>
                  </a:cubicBezTo>
                  <a:cubicBezTo>
                    <a:pt x="66" y="665"/>
                    <a:pt x="66" y="665"/>
                    <a:pt x="66" y="665"/>
                  </a:cubicBezTo>
                  <a:cubicBezTo>
                    <a:pt x="66" y="665"/>
                    <a:pt x="65" y="665"/>
                    <a:pt x="65" y="665"/>
                  </a:cubicBezTo>
                  <a:cubicBezTo>
                    <a:pt x="65" y="664"/>
                    <a:pt x="65" y="664"/>
                    <a:pt x="65" y="664"/>
                  </a:cubicBezTo>
                  <a:cubicBezTo>
                    <a:pt x="65" y="664"/>
                    <a:pt x="65" y="664"/>
                    <a:pt x="65" y="664"/>
                  </a:cubicBezTo>
                  <a:cubicBezTo>
                    <a:pt x="65" y="664"/>
                    <a:pt x="65" y="663"/>
                    <a:pt x="65" y="663"/>
                  </a:cubicBezTo>
                  <a:cubicBezTo>
                    <a:pt x="65" y="663"/>
                    <a:pt x="65" y="663"/>
                    <a:pt x="65" y="663"/>
                  </a:cubicBezTo>
                  <a:cubicBezTo>
                    <a:pt x="65" y="663"/>
                    <a:pt x="65" y="663"/>
                    <a:pt x="64" y="663"/>
                  </a:cubicBezTo>
                  <a:cubicBezTo>
                    <a:pt x="64" y="663"/>
                    <a:pt x="64" y="663"/>
                    <a:pt x="64" y="663"/>
                  </a:cubicBezTo>
                  <a:cubicBezTo>
                    <a:pt x="64" y="662"/>
                    <a:pt x="64" y="662"/>
                    <a:pt x="64" y="662"/>
                  </a:cubicBezTo>
                  <a:cubicBezTo>
                    <a:pt x="64" y="662"/>
                    <a:pt x="64" y="662"/>
                    <a:pt x="64" y="662"/>
                  </a:cubicBezTo>
                  <a:cubicBezTo>
                    <a:pt x="64" y="662"/>
                    <a:pt x="64" y="662"/>
                    <a:pt x="64" y="662"/>
                  </a:cubicBezTo>
                  <a:cubicBezTo>
                    <a:pt x="64" y="662"/>
                    <a:pt x="64" y="662"/>
                    <a:pt x="63" y="662"/>
                  </a:cubicBezTo>
                  <a:cubicBezTo>
                    <a:pt x="63" y="662"/>
                    <a:pt x="63" y="662"/>
                    <a:pt x="63" y="662"/>
                  </a:cubicBezTo>
                  <a:cubicBezTo>
                    <a:pt x="63" y="662"/>
                    <a:pt x="63" y="662"/>
                    <a:pt x="63" y="661"/>
                  </a:cubicBezTo>
                  <a:cubicBezTo>
                    <a:pt x="63" y="661"/>
                    <a:pt x="63" y="661"/>
                    <a:pt x="63" y="661"/>
                  </a:cubicBezTo>
                  <a:cubicBezTo>
                    <a:pt x="63" y="661"/>
                    <a:pt x="63" y="661"/>
                    <a:pt x="63" y="661"/>
                  </a:cubicBezTo>
                  <a:cubicBezTo>
                    <a:pt x="63" y="661"/>
                    <a:pt x="63" y="661"/>
                    <a:pt x="63" y="661"/>
                  </a:cubicBezTo>
                  <a:cubicBezTo>
                    <a:pt x="63" y="661"/>
                    <a:pt x="63" y="660"/>
                    <a:pt x="62" y="660"/>
                  </a:cubicBezTo>
                  <a:cubicBezTo>
                    <a:pt x="62" y="660"/>
                    <a:pt x="62" y="660"/>
                    <a:pt x="62" y="659"/>
                  </a:cubicBezTo>
                  <a:cubicBezTo>
                    <a:pt x="62" y="659"/>
                    <a:pt x="62" y="659"/>
                    <a:pt x="62" y="659"/>
                  </a:cubicBezTo>
                  <a:cubicBezTo>
                    <a:pt x="62" y="659"/>
                    <a:pt x="62" y="659"/>
                    <a:pt x="62" y="659"/>
                  </a:cubicBezTo>
                  <a:cubicBezTo>
                    <a:pt x="62" y="659"/>
                    <a:pt x="63" y="659"/>
                    <a:pt x="63" y="659"/>
                  </a:cubicBezTo>
                  <a:cubicBezTo>
                    <a:pt x="63" y="659"/>
                    <a:pt x="62" y="659"/>
                    <a:pt x="62" y="659"/>
                  </a:cubicBezTo>
                  <a:cubicBezTo>
                    <a:pt x="62" y="659"/>
                    <a:pt x="62" y="659"/>
                    <a:pt x="62" y="658"/>
                  </a:cubicBezTo>
                  <a:cubicBezTo>
                    <a:pt x="62" y="658"/>
                    <a:pt x="62" y="658"/>
                    <a:pt x="62" y="658"/>
                  </a:cubicBezTo>
                  <a:cubicBezTo>
                    <a:pt x="61" y="658"/>
                    <a:pt x="61" y="658"/>
                    <a:pt x="61" y="658"/>
                  </a:cubicBezTo>
                  <a:cubicBezTo>
                    <a:pt x="61" y="658"/>
                    <a:pt x="61" y="658"/>
                    <a:pt x="61" y="658"/>
                  </a:cubicBezTo>
                  <a:cubicBezTo>
                    <a:pt x="61" y="658"/>
                    <a:pt x="61" y="658"/>
                    <a:pt x="62" y="658"/>
                  </a:cubicBezTo>
                  <a:cubicBezTo>
                    <a:pt x="61" y="658"/>
                    <a:pt x="61" y="658"/>
                    <a:pt x="61" y="658"/>
                  </a:cubicBezTo>
                  <a:cubicBezTo>
                    <a:pt x="61" y="657"/>
                    <a:pt x="61" y="657"/>
                    <a:pt x="61" y="657"/>
                  </a:cubicBezTo>
                  <a:cubicBezTo>
                    <a:pt x="61" y="657"/>
                    <a:pt x="61" y="657"/>
                    <a:pt x="61" y="657"/>
                  </a:cubicBezTo>
                  <a:cubicBezTo>
                    <a:pt x="62" y="658"/>
                    <a:pt x="62" y="658"/>
                    <a:pt x="62" y="658"/>
                  </a:cubicBezTo>
                  <a:cubicBezTo>
                    <a:pt x="62" y="658"/>
                    <a:pt x="62" y="658"/>
                    <a:pt x="62" y="658"/>
                  </a:cubicBezTo>
                  <a:cubicBezTo>
                    <a:pt x="62" y="658"/>
                    <a:pt x="62" y="658"/>
                    <a:pt x="62" y="658"/>
                  </a:cubicBezTo>
                  <a:cubicBezTo>
                    <a:pt x="63" y="658"/>
                    <a:pt x="63" y="658"/>
                    <a:pt x="63" y="658"/>
                  </a:cubicBezTo>
                  <a:cubicBezTo>
                    <a:pt x="63" y="658"/>
                    <a:pt x="63" y="658"/>
                    <a:pt x="63" y="658"/>
                  </a:cubicBezTo>
                  <a:cubicBezTo>
                    <a:pt x="64" y="658"/>
                    <a:pt x="63" y="657"/>
                    <a:pt x="63" y="657"/>
                  </a:cubicBezTo>
                  <a:cubicBezTo>
                    <a:pt x="63" y="657"/>
                    <a:pt x="63" y="657"/>
                    <a:pt x="63" y="657"/>
                  </a:cubicBezTo>
                  <a:cubicBezTo>
                    <a:pt x="63" y="657"/>
                    <a:pt x="63" y="657"/>
                    <a:pt x="63" y="657"/>
                  </a:cubicBezTo>
                  <a:cubicBezTo>
                    <a:pt x="63" y="657"/>
                    <a:pt x="62" y="656"/>
                    <a:pt x="62" y="656"/>
                  </a:cubicBezTo>
                  <a:cubicBezTo>
                    <a:pt x="62" y="656"/>
                    <a:pt x="62" y="656"/>
                    <a:pt x="62" y="656"/>
                  </a:cubicBezTo>
                  <a:cubicBezTo>
                    <a:pt x="61" y="656"/>
                    <a:pt x="61" y="656"/>
                    <a:pt x="61" y="657"/>
                  </a:cubicBezTo>
                  <a:cubicBezTo>
                    <a:pt x="61" y="657"/>
                    <a:pt x="61" y="657"/>
                    <a:pt x="61" y="657"/>
                  </a:cubicBezTo>
                  <a:cubicBezTo>
                    <a:pt x="61" y="656"/>
                    <a:pt x="61" y="656"/>
                    <a:pt x="61" y="656"/>
                  </a:cubicBezTo>
                  <a:cubicBezTo>
                    <a:pt x="61" y="656"/>
                    <a:pt x="61" y="656"/>
                    <a:pt x="61" y="656"/>
                  </a:cubicBezTo>
                  <a:cubicBezTo>
                    <a:pt x="62" y="656"/>
                    <a:pt x="62" y="656"/>
                    <a:pt x="63" y="656"/>
                  </a:cubicBezTo>
                  <a:cubicBezTo>
                    <a:pt x="63" y="656"/>
                    <a:pt x="63" y="656"/>
                    <a:pt x="63" y="656"/>
                  </a:cubicBezTo>
                  <a:cubicBezTo>
                    <a:pt x="63" y="656"/>
                    <a:pt x="63" y="656"/>
                    <a:pt x="63" y="656"/>
                  </a:cubicBezTo>
                  <a:cubicBezTo>
                    <a:pt x="63" y="656"/>
                    <a:pt x="63" y="656"/>
                    <a:pt x="63" y="655"/>
                  </a:cubicBezTo>
                  <a:cubicBezTo>
                    <a:pt x="63" y="655"/>
                    <a:pt x="63" y="655"/>
                    <a:pt x="63" y="655"/>
                  </a:cubicBezTo>
                  <a:cubicBezTo>
                    <a:pt x="63" y="655"/>
                    <a:pt x="63" y="655"/>
                    <a:pt x="62" y="655"/>
                  </a:cubicBezTo>
                  <a:cubicBezTo>
                    <a:pt x="62" y="655"/>
                    <a:pt x="62" y="655"/>
                    <a:pt x="62" y="655"/>
                  </a:cubicBezTo>
                  <a:cubicBezTo>
                    <a:pt x="62" y="654"/>
                    <a:pt x="62" y="654"/>
                    <a:pt x="62" y="654"/>
                  </a:cubicBezTo>
                  <a:cubicBezTo>
                    <a:pt x="62" y="654"/>
                    <a:pt x="62" y="654"/>
                    <a:pt x="62" y="654"/>
                  </a:cubicBezTo>
                  <a:cubicBezTo>
                    <a:pt x="61" y="654"/>
                    <a:pt x="61" y="654"/>
                    <a:pt x="61" y="654"/>
                  </a:cubicBezTo>
                  <a:cubicBezTo>
                    <a:pt x="61" y="655"/>
                    <a:pt x="61" y="655"/>
                    <a:pt x="60" y="655"/>
                  </a:cubicBezTo>
                  <a:cubicBezTo>
                    <a:pt x="60" y="655"/>
                    <a:pt x="60" y="655"/>
                    <a:pt x="59" y="655"/>
                  </a:cubicBezTo>
                  <a:cubicBezTo>
                    <a:pt x="60" y="655"/>
                    <a:pt x="60" y="655"/>
                    <a:pt x="60" y="655"/>
                  </a:cubicBezTo>
                  <a:cubicBezTo>
                    <a:pt x="60" y="655"/>
                    <a:pt x="60" y="655"/>
                    <a:pt x="60" y="655"/>
                  </a:cubicBezTo>
                  <a:cubicBezTo>
                    <a:pt x="60" y="654"/>
                    <a:pt x="60" y="654"/>
                    <a:pt x="60" y="654"/>
                  </a:cubicBezTo>
                  <a:cubicBezTo>
                    <a:pt x="60" y="654"/>
                    <a:pt x="59" y="654"/>
                    <a:pt x="59" y="654"/>
                  </a:cubicBezTo>
                  <a:cubicBezTo>
                    <a:pt x="59" y="655"/>
                    <a:pt x="59" y="655"/>
                    <a:pt x="59" y="654"/>
                  </a:cubicBezTo>
                  <a:cubicBezTo>
                    <a:pt x="59" y="654"/>
                    <a:pt x="59" y="654"/>
                    <a:pt x="59" y="654"/>
                  </a:cubicBezTo>
                  <a:cubicBezTo>
                    <a:pt x="59" y="654"/>
                    <a:pt x="59" y="654"/>
                    <a:pt x="59" y="654"/>
                  </a:cubicBezTo>
                  <a:cubicBezTo>
                    <a:pt x="59" y="654"/>
                    <a:pt x="59" y="654"/>
                    <a:pt x="59" y="654"/>
                  </a:cubicBezTo>
                  <a:cubicBezTo>
                    <a:pt x="59" y="654"/>
                    <a:pt x="60" y="654"/>
                    <a:pt x="60" y="654"/>
                  </a:cubicBezTo>
                  <a:cubicBezTo>
                    <a:pt x="60" y="654"/>
                    <a:pt x="60" y="654"/>
                    <a:pt x="60" y="654"/>
                  </a:cubicBezTo>
                  <a:cubicBezTo>
                    <a:pt x="60" y="654"/>
                    <a:pt x="60" y="654"/>
                    <a:pt x="61" y="654"/>
                  </a:cubicBezTo>
                  <a:cubicBezTo>
                    <a:pt x="61" y="654"/>
                    <a:pt x="61" y="654"/>
                    <a:pt x="61" y="654"/>
                  </a:cubicBezTo>
                  <a:cubicBezTo>
                    <a:pt x="61" y="653"/>
                    <a:pt x="61" y="653"/>
                    <a:pt x="61" y="652"/>
                  </a:cubicBezTo>
                  <a:cubicBezTo>
                    <a:pt x="62" y="652"/>
                    <a:pt x="61" y="651"/>
                    <a:pt x="61" y="650"/>
                  </a:cubicBezTo>
                  <a:cubicBezTo>
                    <a:pt x="61" y="650"/>
                    <a:pt x="61" y="650"/>
                    <a:pt x="61" y="650"/>
                  </a:cubicBezTo>
                  <a:cubicBezTo>
                    <a:pt x="61" y="649"/>
                    <a:pt x="62" y="649"/>
                    <a:pt x="62" y="648"/>
                  </a:cubicBezTo>
                  <a:cubicBezTo>
                    <a:pt x="62" y="648"/>
                    <a:pt x="62" y="648"/>
                    <a:pt x="62" y="648"/>
                  </a:cubicBezTo>
                  <a:cubicBezTo>
                    <a:pt x="62" y="647"/>
                    <a:pt x="62" y="646"/>
                    <a:pt x="63" y="646"/>
                  </a:cubicBezTo>
                  <a:cubicBezTo>
                    <a:pt x="63" y="646"/>
                    <a:pt x="63" y="646"/>
                    <a:pt x="63" y="646"/>
                  </a:cubicBezTo>
                  <a:cubicBezTo>
                    <a:pt x="63" y="645"/>
                    <a:pt x="63" y="645"/>
                    <a:pt x="63" y="645"/>
                  </a:cubicBezTo>
                  <a:cubicBezTo>
                    <a:pt x="63" y="645"/>
                    <a:pt x="63" y="645"/>
                    <a:pt x="63" y="644"/>
                  </a:cubicBezTo>
                  <a:cubicBezTo>
                    <a:pt x="63" y="644"/>
                    <a:pt x="63" y="644"/>
                    <a:pt x="63" y="644"/>
                  </a:cubicBezTo>
                  <a:cubicBezTo>
                    <a:pt x="63" y="644"/>
                    <a:pt x="63" y="644"/>
                    <a:pt x="63" y="644"/>
                  </a:cubicBezTo>
                  <a:cubicBezTo>
                    <a:pt x="63" y="644"/>
                    <a:pt x="63" y="644"/>
                    <a:pt x="63" y="643"/>
                  </a:cubicBezTo>
                  <a:cubicBezTo>
                    <a:pt x="63" y="643"/>
                    <a:pt x="63" y="643"/>
                    <a:pt x="63" y="644"/>
                  </a:cubicBezTo>
                  <a:cubicBezTo>
                    <a:pt x="63" y="644"/>
                    <a:pt x="63" y="644"/>
                    <a:pt x="63" y="644"/>
                  </a:cubicBezTo>
                  <a:cubicBezTo>
                    <a:pt x="62" y="644"/>
                    <a:pt x="61" y="645"/>
                    <a:pt x="61" y="645"/>
                  </a:cubicBezTo>
                  <a:cubicBezTo>
                    <a:pt x="60" y="645"/>
                    <a:pt x="60" y="645"/>
                    <a:pt x="60" y="645"/>
                  </a:cubicBezTo>
                  <a:cubicBezTo>
                    <a:pt x="60" y="645"/>
                    <a:pt x="60" y="645"/>
                    <a:pt x="60" y="645"/>
                  </a:cubicBezTo>
                  <a:cubicBezTo>
                    <a:pt x="60" y="645"/>
                    <a:pt x="60" y="645"/>
                    <a:pt x="60" y="645"/>
                  </a:cubicBezTo>
                  <a:cubicBezTo>
                    <a:pt x="60" y="645"/>
                    <a:pt x="60" y="645"/>
                    <a:pt x="59" y="645"/>
                  </a:cubicBezTo>
                  <a:cubicBezTo>
                    <a:pt x="59" y="645"/>
                    <a:pt x="59" y="645"/>
                    <a:pt x="59" y="644"/>
                  </a:cubicBezTo>
                  <a:cubicBezTo>
                    <a:pt x="59" y="644"/>
                    <a:pt x="59" y="644"/>
                    <a:pt x="58" y="644"/>
                  </a:cubicBezTo>
                  <a:cubicBezTo>
                    <a:pt x="58" y="644"/>
                    <a:pt x="58" y="644"/>
                    <a:pt x="58" y="644"/>
                  </a:cubicBezTo>
                  <a:cubicBezTo>
                    <a:pt x="58" y="645"/>
                    <a:pt x="57" y="645"/>
                    <a:pt x="57" y="645"/>
                  </a:cubicBezTo>
                  <a:cubicBezTo>
                    <a:pt x="57" y="645"/>
                    <a:pt x="57" y="644"/>
                    <a:pt x="57" y="644"/>
                  </a:cubicBezTo>
                  <a:cubicBezTo>
                    <a:pt x="57" y="644"/>
                    <a:pt x="57" y="643"/>
                    <a:pt x="56" y="644"/>
                  </a:cubicBezTo>
                  <a:cubicBezTo>
                    <a:pt x="56" y="644"/>
                    <a:pt x="55" y="644"/>
                    <a:pt x="55" y="644"/>
                  </a:cubicBezTo>
                  <a:cubicBezTo>
                    <a:pt x="55" y="643"/>
                    <a:pt x="54" y="643"/>
                    <a:pt x="54" y="643"/>
                  </a:cubicBezTo>
                  <a:cubicBezTo>
                    <a:pt x="54" y="643"/>
                    <a:pt x="54" y="643"/>
                    <a:pt x="54" y="643"/>
                  </a:cubicBezTo>
                  <a:cubicBezTo>
                    <a:pt x="54" y="643"/>
                    <a:pt x="53" y="644"/>
                    <a:pt x="54" y="644"/>
                  </a:cubicBezTo>
                  <a:cubicBezTo>
                    <a:pt x="54" y="644"/>
                    <a:pt x="54" y="645"/>
                    <a:pt x="54" y="645"/>
                  </a:cubicBezTo>
                  <a:cubicBezTo>
                    <a:pt x="53" y="645"/>
                    <a:pt x="53" y="646"/>
                    <a:pt x="53" y="646"/>
                  </a:cubicBezTo>
                  <a:cubicBezTo>
                    <a:pt x="53" y="646"/>
                    <a:pt x="53" y="647"/>
                    <a:pt x="53" y="647"/>
                  </a:cubicBezTo>
                  <a:cubicBezTo>
                    <a:pt x="53" y="647"/>
                    <a:pt x="53" y="647"/>
                    <a:pt x="53" y="647"/>
                  </a:cubicBezTo>
                  <a:cubicBezTo>
                    <a:pt x="53" y="648"/>
                    <a:pt x="53" y="648"/>
                    <a:pt x="53" y="648"/>
                  </a:cubicBezTo>
                  <a:cubicBezTo>
                    <a:pt x="54" y="648"/>
                    <a:pt x="54" y="648"/>
                    <a:pt x="54" y="648"/>
                  </a:cubicBezTo>
                  <a:cubicBezTo>
                    <a:pt x="54" y="648"/>
                    <a:pt x="54" y="649"/>
                    <a:pt x="54" y="649"/>
                  </a:cubicBezTo>
                  <a:cubicBezTo>
                    <a:pt x="54" y="649"/>
                    <a:pt x="54" y="649"/>
                    <a:pt x="54" y="649"/>
                  </a:cubicBezTo>
                  <a:cubicBezTo>
                    <a:pt x="54" y="649"/>
                    <a:pt x="54" y="649"/>
                    <a:pt x="55" y="650"/>
                  </a:cubicBezTo>
                  <a:cubicBezTo>
                    <a:pt x="55" y="650"/>
                    <a:pt x="55" y="650"/>
                    <a:pt x="55" y="650"/>
                  </a:cubicBezTo>
                  <a:cubicBezTo>
                    <a:pt x="55" y="650"/>
                    <a:pt x="55" y="650"/>
                    <a:pt x="54" y="650"/>
                  </a:cubicBezTo>
                  <a:cubicBezTo>
                    <a:pt x="54" y="650"/>
                    <a:pt x="54" y="650"/>
                    <a:pt x="54" y="650"/>
                  </a:cubicBezTo>
                  <a:cubicBezTo>
                    <a:pt x="54" y="650"/>
                    <a:pt x="54" y="650"/>
                    <a:pt x="54" y="650"/>
                  </a:cubicBezTo>
                  <a:cubicBezTo>
                    <a:pt x="54" y="650"/>
                    <a:pt x="54" y="650"/>
                    <a:pt x="54" y="650"/>
                  </a:cubicBezTo>
                  <a:cubicBezTo>
                    <a:pt x="54" y="650"/>
                    <a:pt x="54" y="650"/>
                    <a:pt x="54" y="650"/>
                  </a:cubicBezTo>
                  <a:cubicBezTo>
                    <a:pt x="54" y="651"/>
                    <a:pt x="55" y="651"/>
                    <a:pt x="55" y="651"/>
                  </a:cubicBezTo>
                  <a:cubicBezTo>
                    <a:pt x="55" y="651"/>
                    <a:pt x="55" y="651"/>
                    <a:pt x="55" y="651"/>
                  </a:cubicBezTo>
                  <a:cubicBezTo>
                    <a:pt x="55" y="651"/>
                    <a:pt x="55" y="651"/>
                    <a:pt x="55" y="651"/>
                  </a:cubicBezTo>
                  <a:cubicBezTo>
                    <a:pt x="55" y="651"/>
                    <a:pt x="55" y="651"/>
                    <a:pt x="55" y="651"/>
                  </a:cubicBezTo>
                  <a:cubicBezTo>
                    <a:pt x="55" y="651"/>
                    <a:pt x="56" y="651"/>
                    <a:pt x="56" y="651"/>
                  </a:cubicBezTo>
                  <a:cubicBezTo>
                    <a:pt x="56" y="651"/>
                    <a:pt x="56" y="651"/>
                    <a:pt x="56" y="651"/>
                  </a:cubicBezTo>
                  <a:cubicBezTo>
                    <a:pt x="56" y="651"/>
                    <a:pt x="56" y="652"/>
                    <a:pt x="56" y="652"/>
                  </a:cubicBezTo>
                  <a:cubicBezTo>
                    <a:pt x="56" y="652"/>
                    <a:pt x="56" y="651"/>
                    <a:pt x="56" y="652"/>
                  </a:cubicBezTo>
                  <a:cubicBezTo>
                    <a:pt x="56" y="652"/>
                    <a:pt x="57" y="652"/>
                    <a:pt x="57" y="652"/>
                  </a:cubicBezTo>
                  <a:cubicBezTo>
                    <a:pt x="57" y="652"/>
                    <a:pt x="57" y="652"/>
                    <a:pt x="57" y="652"/>
                  </a:cubicBezTo>
                  <a:cubicBezTo>
                    <a:pt x="57" y="652"/>
                    <a:pt x="57" y="652"/>
                    <a:pt x="58" y="652"/>
                  </a:cubicBezTo>
                  <a:cubicBezTo>
                    <a:pt x="58" y="653"/>
                    <a:pt x="58" y="653"/>
                    <a:pt x="58" y="653"/>
                  </a:cubicBezTo>
                  <a:cubicBezTo>
                    <a:pt x="58" y="653"/>
                    <a:pt x="58" y="653"/>
                    <a:pt x="58" y="653"/>
                  </a:cubicBezTo>
                  <a:cubicBezTo>
                    <a:pt x="58" y="653"/>
                    <a:pt x="58" y="653"/>
                    <a:pt x="58" y="653"/>
                  </a:cubicBezTo>
                  <a:cubicBezTo>
                    <a:pt x="58" y="653"/>
                    <a:pt x="58" y="653"/>
                    <a:pt x="57" y="653"/>
                  </a:cubicBezTo>
                  <a:cubicBezTo>
                    <a:pt x="57" y="653"/>
                    <a:pt x="57" y="653"/>
                    <a:pt x="57" y="653"/>
                  </a:cubicBezTo>
                  <a:cubicBezTo>
                    <a:pt x="57" y="653"/>
                    <a:pt x="57" y="652"/>
                    <a:pt x="57" y="652"/>
                  </a:cubicBezTo>
                  <a:cubicBezTo>
                    <a:pt x="57" y="652"/>
                    <a:pt x="56" y="653"/>
                    <a:pt x="56" y="652"/>
                  </a:cubicBezTo>
                  <a:cubicBezTo>
                    <a:pt x="56" y="652"/>
                    <a:pt x="56" y="653"/>
                    <a:pt x="56" y="653"/>
                  </a:cubicBezTo>
                  <a:cubicBezTo>
                    <a:pt x="56" y="653"/>
                    <a:pt x="56" y="653"/>
                    <a:pt x="56" y="653"/>
                  </a:cubicBezTo>
                  <a:cubicBezTo>
                    <a:pt x="56" y="653"/>
                    <a:pt x="56" y="653"/>
                    <a:pt x="56" y="653"/>
                  </a:cubicBezTo>
                  <a:cubicBezTo>
                    <a:pt x="56" y="653"/>
                    <a:pt x="56" y="653"/>
                    <a:pt x="57" y="653"/>
                  </a:cubicBezTo>
                  <a:cubicBezTo>
                    <a:pt x="57" y="653"/>
                    <a:pt x="57" y="653"/>
                    <a:pt x="57" y="653"/>
                  </a:cubicBezTo>
                  <a:cubicBezTo>
                    <a:pt x="57" y="653"/>
                    <a:pt x="56" y="654"/>
                    <a:pt x="56" y="653"/>
                  </a:cubicBezTo>
                  <a:cubicBezTo>
                    <a:pt x="56" y="653"/>
                    <a:pt x="56" y="654"/>
                    <a:pt x="56" y="654"/>
                  </a:cubicBezTo>
                  <a:cubicBezTo>
                    <a:pt x="56" y="654"/>
                    <a:pt x="56" y="654"/>
                    <a:pt x="56" y="654"/>
                  </a:cubicBezTo>
                  <a:cubicBezTo>
                    <a:pt x="56" y="654"/>
                    <a:pt x="56" y="654"/>
                    <a:pt x="56" y="654"/>
                  </a:cubicBezTo>
                  <a:cubicBezTo>
                    <a:pt x="57" y="654"/>
                    <a:pt x="57" y="654"/>
                    <a:pt x="57" y="654"/>
                  </a:cubicBezTo>
                  <a:cubicBezTo>
                    <a:pt x="57" y="655"/>
                    <a:pt x="57" y="654"/>
                    <a:pt x="57" y="654"/>
                  </a:cubicBezTo>
                  <a:cubicBezTo>
                    <a:pt x="57" y="655"/>
                    <a:pt x="57" y="655"/>
                    <a:pt x="58" y="655"/>
                  </a:cubicBezTo>
                  <a:cubicBezTo>
                    <a:pt x="58" y="655"/>
                    <a:pt x="58" y="655"/>
                    <a:pt x="58" y="655"/>
                  </a:cubicBezTo>
                  <a:cubicBezTo>
                    <a:pt x="58" y="655"/>
                    <a:pt x="58" y="655"/>
                    <a:pt x="58" y="655"/>
                  </a:cubicBezTo>
                  <a:cubicBezTo>
                    <a:pt x="58" y="655"/>
                    <a:pt x="58" y="655"/>
                    <a:pt x="58" y="655"/>
                  </a:cubicBezTo>
                  <a:cubicBezTo>
                    <a:pt x="58" y="655"/>
                    <a:pt x="59" y="655"/>
                    <a:pt x="58" y="655"/>
                  </a:cubicBezTo>
                  <a:cubicBezTo>
                    <a:pt x="58" y="655"/>
                    <a:pt x="58" y="655"/>
                    <a:pt x="58" y="655"/>
                  </a:cubicBezTo>
                  <a:cubicBezTo>
                    <a:pt x="58" y="655"/>
                    <a:pt x="57" y="655"/>
                    <a:pt x="57" y="655"/>
                  </a:cubicBezTo>
                  <a:cubicBezTo>
                    <a:pt x="57" y="655"/>
                    <a:pt x="57" y="655"/>
                    <a:pt x="57" y="655"/>
                  </a:cubicBezTo>
                  <a:cubicBezTo>
                    <a:pt x="57" y="655"/>
                    <a:pt x="57" y="655"/>
                    <a:pt x="57" y="655"/>
                  </a:cubicBezTo>
                  <a:cubicBezTo>
                    <a:pt x="57" y="655"/>
                    <a:pt x="57" y="655"/>
                    <a:pt x="57" y="655"/>
                  </a:cubicBezTo>
                  <a:cubicBezTo>
                    <a:pt x="57" y="655"/>
                    <a:pt x="57" y="656"/>
                    <a:pt x="57" y="656"/>
                  </a:cubicBezTo>
                  <a:cubicBezTo>
                    <a:pt x="57" y="656"/>
                    <a:pt x="57" y="656"/>
                    <a:pt x="57" y="656"/>
                  </a:cubicBezTo>
                  <a:cubicBezTo>
                    <a:pt x="57" y="656"/>
                    <a:pt x="57" y="656"/>
                    <a:pt x="58" y="656"/>
                  </a:cubicBezTo>
                  <a:cubicBezTo>
                    <a:pt x="58" y="656"/>
                    <a:pt x="58" y="656"/>
                    <a:pt x="58" y="656"/>
                  </a:cubicBezTo>
                  <a:cubicBezTo>
                    <a:pt x="58" y="656"/>
                    <a:pt x="58" y="656"/>
                    <a:pt x="58" y="656"/>
                  </a:cubicBezTo>
                  <a:cubicBezTo>
                    <a:pt x="58" y="656"/>
                    <a:pt x="59" y="656"/>
                    <a:pt x="59" y="656"/>
                  </a:cubicBezTo>
                  <a:cubicBezTo>
                    <a:pt x="59" y="656"/>
                    <a:pt x="59" y="656"/>
                    <a:pt x="59" y="656"/>
                  </a:cubicBezTo>
                  <a:cubicBezTo>
                    <a:pt x="59" y="656"/>
                    <a:pt x="59" y="656"/>
                    <a:pt x="59" y="657"/>
                  </a:cubicBezTo>
                  <a:cubicBezTo>
                    <a:pt x="59" y="657"/>
                    <a:pt x="59" y="657"/>
                    <a:pt x="59" y="657"/>
                  </a:cubicBezTo>
                  <a:cubicBezTo>
                    <a:pt x="58" y="657"/>
                    <a:pt x="58" y="657"/>
                    <a:pt x="58" y="657"/>
                  </a:cubicBezTo>
                  <a:cubicBezTo>
                    <a:pt x="59" y="657"/>
                    <a:pt x="59" y="657"/>
                    <a:pt x="59" y="657"/>
                  </a:cubicBezTo>
                  <a:cubicBezTo>
                    <a:pt x="59" y="657"/>
                    <a:pt x="59" y="657"/>
                    <a:pt x="59" y="657"/>
                  </a:cubicBezTo>
                  <a:cubicBezTo>
                    <a:pt x="59" y="657"/>
                    <a:pt x="59" y="657"/>
                    <a:pt x="59" y="657"/>
                  </a:cubicBezTo>
                  <a:cubicBezTo>
                    <a:pt x="59" y="657"/>
                    <a:pt x="58" y="657"/>
                    <a:pt x="58" y="657"/>
                  </a:cubicBezTo>
                  <a:cubicBezTo>
                    <a:pt x="59" y="658"/>
                    <a:pt x="59" y="658"/>
                    <a:pt x="59" y="658"/>
                  </a:cubicBezTo>
                  <a:cubicBezTo>
                    <a:pt x="59" y="659"/>
                    <a:pt x="59" y="659"/>
                    <a:pt x="60" y="659"/>
                  </a:cubicBezTo>
                  <a:cubicBezTo>
                    <a:pt x="60" y="659"/>
                    <a:pt x="60" y="659"/>
                    <a:pt x="60" y="659"/>
                  </a:cubicBezTo>
                  <a:cubicBezTo>
                    <a:pt x="60" y="659"/>
                    <a:pt x="60" y="660"/>
                    <a:pt x="60" y="659"/>
                  </a:cubicBezTo>
                  <a:cubicBezTo>
                    <a:pt x="60" y="659"/>
                    <a:pt x="60" y="659"/>
                    <a:pt x="60" y="658"/>
                  </a:cubicBezTo>
                  <a:cubicBezTo>
                    <a:pt x="60" y="659"/>
                    <a:pt x="60" y="659"/>
                    <a:pt x="61" y="659"/>
                  </a:cubicBezTo>
                  <a:cubicBezTo>
                    <a:pt x="61" y="659"/>
                    <a:pt x="61" y="659"/>
                    <a:pt x="61" y="660"/>
                  </a:cubicBezTo>
                  <a:cubicBezTo>
                    <a:pt x="61" y="660"/>
                    <a:pt x="61" y="659"/>
                    <a:pt x="61" y="659"/>
                  </a:cubicBezTo>
                  <a:cubicBezTo>
                    <a:pt x="61" y="659"/>
                    <a:pt x="61" y="659"/>
                    <a:pt x="61" y="660"/>
                  </a:cubicBezTo>
                  <a:cubicBezTo>
                    <a:pt x="61" y="660"/>
                    <a:pt x="61" y="660"/>
                    <a:pt x="61" y="659"/>
                  </a:cubicBezTo>
                  <a:cubicBezTo>
                    <a:pt x="60" y="659"/>
                    <a:pt x="60" y="659"/>
                    <a:pt x="60" y="659"/>
                  </a:cubicBezTo>
                  <a:cubicBezTo>
                    <a:pt x="60" y="660"/>
                    <a:pt x="60" y="660"/>
                    <a:pt x="60" y="660"/>
                  </a:cubicBezTo>
                  <a:cubicBezTo>
                    <a:pt x="60" y="660"/>
                    <a:pt x="61" y="660"/>
                    <a:pt x="61" y="661"/>
                  </a:cubicBezTo>
                  <a:cubicBezTo>
                    <a:pt x="62" y="661"/>
                    <a:pt x="62" y="661"/>
                    <a:pt x="62" y="661"/>
                  </a:cubicBezTo>
                  <a:cubicBezTo>
                    <a:pt x="62" y="661"/>
                    <a:pt x="62" y="661"/>
                    <a:pt x="62" y="661"/>
                  </a:cubicBezTo>
                  <a:cubicBezTo>
                    <a:pt x="62" y="661"/>
                    <a:pt x="62" y="661"/>
                    <a:pt x="62" y="661"/>
                  </a:cubicBezTo>
                  <a:cubicBezTo>
                    <a:pt x="62" y="662"/>
                    <a:pt x="62" y="662"/>
                    <a:pt x="62" y="662"/>
                  </a:cubicBezTo>
                  <a:cubicBezTo>
                    <a:pt x="63" y="662"/>
                    <a:pt x="63" y="662"/>
                    <a:pt x="63" y="662"/>
                  </a:cubicBezTo>
                  <a:cubicBezTo>
                    <a:pt x="63" y="663"/>
                    <a:pt x="63" y="663"/>
                    <a:pt x="63" y="663"/>
                  </a:cubicBezTo>
                  <a:cubicBezTo>
                    <a:pt x="63" y="663"/>
                    <a:pt x="64" y="663"/>
                    <a:pt x="64" y="663"/>
                  </a:cubicBezTo>
                  <a:cubicBezTo>
                    <a:pt x="64" y="663"/>
                    <a:pt x="64" y="663"/>
                    <a:pt x="64" y="663"/>
                  </a:cubicBezTo>
                  <a:cubicBezTo>
                    <a:pt x="64" y="663"/>
                    <a:pt x="64" y="663"/>
                    <a:pt x="64" y="663"/>
                  </a:cubicBezTo>
                  <a:cubicBezTo>
                    <a:pt x="64" y="663"/>
                    <a:pt x="64" y="663"/>
                    <a:pt x="64" y="663"/>
                  </a:cubicBezTo>
                  <a:cubicBezTo>
                    <a:pt x="64" y="664"/>
                    <a:pt x="64" y="664"/>
                    <a:pt x="64" y="664"/>
                  </a:cubicBezTo>
                  <a:cubicBezTo>
                    <a:pt x="64" y="664"/>
                    <a:pt x="64" y="664"/>
                    <a:pt x="64" y="664"/>
                  </a:cubicBezTo>
                  <a:cubicBezTo>
                    <a:pt x="64" y="665"/>
                    <a:pt x="65" y="665"/>
                    <a:pt x="65" y="665"/>
                  </a:cubicBezTo>
                  <a:cubicBezTo>
                    <a:pt x="65" y="665"/>
                    <a:pt x="65" y="666"/>
                    <a:pt x="65" y="665"/>
                  </a:cubicBezTo>
                  <a:cubicBezTo>
                    <a:pt x="65" y="665"/>
                    <a:pt x="65" y="665"/>
                    <a:pt x="65" y="666"/>
                  </a:cubicBezTo>
                  <a:cubicBezTo>
                    <a:pt x="66" y="666"/>
                    <a:pt x="66" y="666"/>
                    <a:pt x="66" y="666"/>
                  </a:cubicBezTo>
                  <a:cubicBezTo>
                    <a:pt x="66" y="666"/>
                    <a:pt x="66" y="666"/>
                    <a:pt x="66" y="666"/>
                  </a:cubicBezTo>
                  <a:cubicBezTo>
                    <a:pt x="66" y="666"/>
                    <a:pt x="66" y="666"/>
                    <a:pt x="66" y="666"/>
                  </a:cubicBezTo>
                  <a:cubicBezTo>
                    <a:pt x="67" y="666"/>
                    <a:pt x="67" y="666"/>
                    <a:pt x="67" y="666"/>
                  </a:cubicBezTo>
                  <a:cubicBezTo>
                    <a:pt x="67" y="666"/>
                    <a:pt x="67" y="666"/>
                    <a:pt x="67" y="666"/>
                  </a:cubicBezTo>
                  <a:cubicBezTo>
                    <a:pt x="67" y="666"/>
                    <a:pt x="67" y="666"/>
                    <a:pt x="67" y="666"/>
                  </a:cubicBezTo>
                  <a:close/>
                  <a:moveTo>
                    <a:pt x="57" y="654"/>
                  </a:moveTo>
                  <a:cubicBezTo>
                    <a:pt x="57" y="654"/>
                    <a:pt x="57" y="654"/>
                    <a:pt x="57" y="654"/>
                  </a:cubicBezTo>
                  <a:cubicBezTo>
                    <a:pt x="57" y="654"/>
                    <a:pt x="57" y="654"/>
                    <a:pt x="57" y="654"/>
                  </a:cubicBezTo>
                  <a:close/>
                  <a:moveTo>
                    <a:pt x="63" y="660"/>
                  </a:moveTo>
                  <a:cubicBezTo>
                    <a:pt x="63" y="660"/>
                    <a:pt x="64" y="660"/>
                    <a:pt x="63" y="660"/>
                  </a:cubicBezTo>
                  <a:cubicBezTo>
                    <a:pt x="63" y="660"/>
                    <a:pt x="63" y="660"/>
                    <a:pt x="63" y="660"/>
                  </a:cubicBezTo>
                  <a:cubicBezTo>
                    <a:pt x="63" y="660"/>
                    <a:pt x="63" y="660"/>
                    <a:pt x="64" y="660"/>
                  </a:cubicBezTo>
                  <a:cubicBezTo>
                    <a:pt x="64" y="660"/>
                    <a:pt x="64" y="660"/>
                    <a:pt x="64" y="660"/>
                  </a:cubicBezTo>
                  <a:cubicBezTo>
                    <a:pt x="64" y="660"/>
                    <a:pt x="64" y="660"/>
                    <a:pt x="64" y="660"/>
                  </a:cubicBezTo>
                  <a:cubicBezTo>
                    <a:pt x="65" y="660"/>
                    <a:pt x="65" y="660"/>
                    <a:pt x="65" y="660"/>
                  </a:cubicBezTo>
                  <a:cubicBezTo>
                    <a:pt x="64" y="660"/>
                    <a:pt x="65" y="661"/>
                    <a:pt x="64" y="661"/>
                  </a:cubicBezTo>
                  <a:cubicBezTo>
                    <a:pt x="64" y="661"/>
                    <a:pt x="64" y="661"/>
                    <a:pt x="64" y="661"/>
                  </a:cubicBezTo>
                  <a:cubicBezTo>
                    <a:pt x="64" y="661"/>
                    <a:pt x="64" y="661"/>
                    <a:pt x="64" y="661"/>
                  </a:cubicBezTo>
                  <a:cubicBezTo>
                    <a:pt x="63" y="661"/>
                    <a:pt x="64" y="661"/>
                    <a:pt x="64" y="661"/>
                  </a:cubicBezTo>
                  <a:cubicBezTo>
                    <a:pt x="64" y="661"/>
                    <a:pt x="64" y="661"/>
                    <a:pt x="64" y="661"/>
                  </a:cubicBezTo>
                  <a:cubicBezTo>
                    <a:pt x="64" y="661"/>
                    <a:pt x="64" y="661"/>
                    <a:pt x="64" y="661"/>
                  </a:cubicBezTo>
                  <a:cubicBezTo>
                    <a:pt x="63" y="661"/>
                    <a:pt x="63" y="661"/>
                    <a:pt x="63" y="661"/>
                  </a:cubicBezTo>
                  <a:cubicBezTo>
                    <a:pt x="63" y="660"/>
                    <a:pt x="63" y="660"/>
                    <a:pt x="63" y="660"/>
                  </a:cubicBezTo>
                  <a:cubicBezTo>
                    <a:pt x="63" y="660"/>
                    <a:pt x="63" y="660"/>
                    <a:pt x="63" y="660"/>
                  </a:cubicBezTo>
                  <a:cubicBezTo>
                    <a:pt x="63" y="660"/>
                    <a:pt x="63" y="660"/>
                    <a:pt x="63" y="660"/>
                  </a:cubicBezTo>
                  <a:close/>
                  <a:moveTo>
                    <a:pt x="68" y="667"/>
                  </a:moveTo>
                  <a:cubicBezTo>
                    <a:pt x="68" y="667"/>
                    <a:pt x="68" y="667"/>
                    <a:pt x="68" y="667"/>
                  </a:cubicBezTo>
                  <a:cubicBezTo>
                    <a:pt x="67" y="667"/>
                    <a:pt x="67" y="667"/>
                    <a:pt x="67" y="667"/>
                  </a:cubicBezTo>
                  <a:cubicBezTo>
                    <a:pt x="67" y="667"/>
                    <a:pt x="67" y="667"/>
                    <a:pt x="67" y="667"/>
                  </a:cubicBezTo>
                  <a:cubicBezTo>
                    <a:pt x="67" y="667"/>
                    <a:pt x="67" y="667"/>
                    <a:pt x="67" y="667"/>
                  </a:cubicBezTo>
                  <a:cubicBezTo>
                    <a:pt x="67" y="667"/>
                    <a:pt x="68" y="667"/>
                    <a:pt x="68" y="668"/>
                  </a:cubicBezTo>
                  <a:cubicBezTo>
                    <a:pt x="68" y="668"/>
                    <a:pt x="67" y="668"/>
                    <a:pt x="67" y="668"/>
                  </a:cubicBezTo>
                  <a:cubicBezTo>
                    <a:pt x="67" y="668"/>
                    <a:pt x="67" y="668"/>
                    <a:pt x="68" y="668"/>
                  </a:cubicBezTo>
                  <a:cubicBezTo>
                    <a:pt x="67" y="668"/>
                    <a:pt x="67" y="668"/>
                    <a:pt x="67" y="668"/>
                  </a:cubicBezTo>
                  <a:cubicBezTo>
                    <a:pt x="67" y="668"/>
                    <a:pt x="67" y="668"/>
                    <a:pt x="67" y="668"/>
                  </a:cubicBezTo>
                  <a:cubicBezTo>
                    <a:pt x="67" y="667"/>
                    <a:pt x="67" y="667"/>
                    <a:pt x="67" y="667"/>
                  </a:cubicBezTo>
                  <a:cubicBezTo>
                    <a:pt x="67" y="667"/>
                    <a:pt x="67" y="667"/>
                    <a:pt x="67" y="667"/>
                  </a:cubicBezTo>
                  <a:cubicBezTo>
                    <a:pt x="67" y="666"/>
                    <a:pt x="67" y="666"/>
                    <a:pt x="67" y="666"/>
                  </a:cubicBezTo>
                  <a:cubicBezTo>
                    <a:pt x="67" y="666"/>
                    <a:pt x="67" y="666"/>
                    <a:pt x="67" y="666"/>
                  </a:cubicBezTo>
                  <a:cubicBezTo>
                    <a:pt x="67" y="667"/>
                    <a:pt x="68" y="667"/>
                    <a:pt x="68" y="667"/>
                  </a:cubicBezTo>
                  <a:cubicBezTo>
                    <a:pt x="68" y="667"/>
                    <a:pt x="68" y="667"/>
                    <a:pt x="68" y="667"/>
                  </a:cubicBezTo>
                  <a:cubicBezTo>
                    <a:pt x="68" y="667"/>
                    <a:pt x="68" y="667"/>
                    <a:pt x="68" y="667"/>
                  </a:cubicBezTo>
                  <a:close/>
                  <a:moveTo>
                    <a:pt x="65" y="663"/>
                  </a:moveTo>
                  <a:cubicBezTo>
                    <a:pt x="65" y="663"/>
                    <a:pt x="66" y="663"/>
                    <a:pt x="66" y="663"/>
                  </a:cubicBezTo>
                  <a:cubicBezTo>
                    <a:pt x="66" y="663"/>
                    <a:pt x="66" y="663"/>
                    <a:pt x="66" y="663"/>
                  </a:cubicBezTo>
                  <a:cubicBezTo>
                    <a:pt x="66" y="663"/>
                    <a:pt x="66" y="663"/>
                    <a:pt x="65" y="664"/>
                  </a:cubicBezTo>
                  <a:cubicBezTo>
                    <a:pt x="65" y="664"/>
                    <a:pt x="66" y="664"/>
                    <a:pt x="66" y="664"/>
                  </a:cubicBezTo>
                  <a:cubicBezTo>
                    <a:pt x="66" y="664"/>
                    <a:pt x="66" y="664"/>
                    <a:pt x="66" y="664"/>
                  </a:cubicBezTo>
                  <a:cubicBezTo>
                    <a:pt x="66" y="664"/>
                    <a:pt x="66" y="664"/>
                    <a:pt x="66" y="664"/>
                  </a:cubicBezTo>
                  <a:cubicBezTo>
                    <a:pt x="66" y="664"/>
                    <a:pt x="65" y="664"/>
                    <a:pt x="65" y="664"/>
                  </a:cubicBezTo>
                  <a:cubicBezTo>
                    <a:pt x="65" y="664"/>
                    <a:pt x="65" y="663"/>
                    <a:pt x="65" y="663"/>
                  </a:cubicBezTo>
                  <a:close/>
                  <a:moveTo>
                    <a:pt x="63" y="659"/>
                  </a:moveTo>
                  <a:cubicBezTo>
                    <a:pt x="63" y="659"/>
                    <a:pt x="62" y="659"/>
                    <a:pt x="62" y="658"/>
                  </a:cubicBezTo>
                  <a:cubicBezTo>
                    <a:pt x="62" y="658"/>
                    <a:pt x="63" y="658"/>
                    <a:pt x="63" y="659"/>
                  </a:cubicBezTo>
                  <a:close/>
                  <a:moveTo>
                    <a:pt x="54" y="643"/>
                  </a:moveTo>
                  <a:cubicBezTo>
                    <a:pt x="54" y="642"/>
                    <a:pt x="54" y="642"/>
                    <a:pt x="54" y="642"/>
                  </a:cubicBezTo>
                  <a:cubicBezTo>
                    <a:pt x="54" y="642"/>
                    <a:pt x="54" y="642"/>
                    <a:pt x="54" y="643"/>
                  </a:cubicBezTo>
                  <a:cubicBezTo>
                    <a:pt x="54" y="643"/>
                    <a:pt x="54" y="643"/>
                    <a:pt x="54" y="643"/>
                  </a:cubicBezTo>
                  <a:cubicBezTo>
                    <a:pt x="54" y="643"/>
                    <a:pt x="54" y="643"/>
                    <a:pt x="54" y="643"/>
                  </a:cubicBezTo>
                  <a:cubicBezTo>
                    <a:pt x="54" y="643"/>
                    <a:pt x="54" y="643"/>
                    <a:pt x="54" y="643"/>
                  </a:cubicBezTo>
                  <a:cubicBezTo>
                    <a:pt x="54" y="643"/>
                    <a:pt x="54" y="643"/>
                    <a:pt x="54" y="643"/>
                  </a:cubicBezTo>
                  <a:cubicBezTo>
                    <a:pt x="54" y="643"/>
                    <a:pt x="54" y="643"/>
                    <a:pt x="54" y="643"/>
                  </a:cubicBezTo>
                  <a:close/>
                  <a:moveTo>
                    <a:pt x="63" y="659"/>
                  </a:moveTo>
                  <a:cubicBezTo>
                    <a:pt x="63" y="659"/>
                    <a:pt x="63" y="659"/>
                    <a:pt x="63" y="659"/>
                  </a:cubicBezTo>
                  <a:cubicBezTo>
                    <a:pt x="63" y="659"/>
                    <a:pt x="63" y="659"/>
                    <a:pt x="63" y="659"/>
                  </a:cubicBezTo>
                  <a:cubicBezTo>
                    <a:pt x="63" y="659"/>
                    <a:pt x="63" y="659"/>
                    <a:pt x="63" y="659"/>
                  </a:cubicBezTo>
                  <a:cubicBezTo>
                    <a:pt x="63" y="659"/>
                    <a:pt x="64" y="660"/>
                    <a:pt x="63" y="660"/>
                  </a:cubicBezTo>
                  <a:cubicBezTo>
                    <a:pt x="63" y="659"/>
                    <a:pt x="63" y="660"/>
                    <a:pt x="63" y="659"/>
                  </a:cubicBezTo>
                  <a:close/>
                  <a:moveTo>
                    <a:pt x="65" y="662"/>
                  </a:moveTo>
                  <a:cubicBezTo>
                    <a:pt x="65" y="661"/>
                    <a:pt x="65" y="661"/>
                    <a:pt x="65" y="661"/>
                  </a:cubicBezTo>
                  <a:cubicBezTo>
                    <a:pt x="65" y="661"/>
                    <a:pt x="65" y="661"/>
                    <a:pt x="65" y="661"/>
                  </a:cubicBezTo>
                  <a:cubicBezTo>
                    <a:pt x="65" y="662"/>
                    <a:pt x="65" y="662"/>
                    <a:pt x="65" y="662"/>
                  </a:cubicBezTo>
                  <a:cubicBezTo>
                    <a:pt x="65" y="662"/>
                    <a:pt x="65" y="662"/>
                    <a:pt x="65" y="662"/>
                  </a:cubicBezTo>
                  <a:close/>
                  <a:moveTo>
                    <a:pt x="61" y="654"/>
                  </a:moveTo>
                  <a:cubicBezTo>
                    <a:pt x="61" y="654"/>
                    <a:pt x="60" y="654"/>
                    <a:pt x="60" y="654"/>
                  </a:cubicBezTo>
                  <a:cubicBezTo>
                    <a:pt x="60" y="655"/>
                    <a:pt x="60" y="654"/>
                    <a:pt x="60" y="654"/>
                  </a:cubicBezTo>
                  <a:cubicBezTo>
                    <a:pt x="60" y="654"/>
                    <a:pt x="60" y="654"/>
                    <a:pt x="60" y="654"/>
                  </a:cubicBezTo>
                  <a:cubicBezTo>
                    <a:pt x="60" y="654"/>
                    <a:pt x="61" y="654"/>
                    <a:pt x="61" y="654"/>
                  </a:cubicBezTo>
                  <a:close/>
                  <a:moveTo>
                    <a:pt x="63" y="659"/>
                  </a:moveTo>
                  <a:cubicBezTo>
                    <a:pt x="63" y="660"/>
                    <a:pt x="63" y="660"/>
                    <a:pt x="63" y="660"/>
                  </a:cubicBezTo>
                  <a:cubicBezTo>
                    <a:pt x="62" y="660"/>
                    <a:pt x="62" y="660"/>
                    <a:pt x="62" y="660"/>
                  </a:cubicBezTo>
                  <a:cubicBezTo>
                    <a:pt x="62" y="659"/>
                    <a:pt x="63" y="659"/>
                    <a:pt x="63" y="659"/>
                  </a:cubicBezTo>
                  <a:close/>
                  <a:moveTo>
                    <a:pt x="65" y="663"/>
                  </a:moveTo>
                  <a:cubicBezTo>
                    <a:pt x="65" y="663"/>
                    <a:pt x="65" y="663"/>
                    <a:pt x="65" y="663"/>
                  </a:cubicBezTo>
                  <a:cubicBezTo>
                    <a:pt x="65" y="663"/>
                    <a:pt x="65" y="663"/>
                    <a:pt x="65" y="663"/>
                  </a:cubicBezTo>
                  <a:cubicBezTo>
                    <a:pt x="65" y="663"/>
                    <a:pt x="65" y="663"/>
                    <a:pt x="65" y="663"/>
                  </a:cubicBezTo>
                  <a:cubicBezTo>
                    <a:pt x="65" y="663"/>
                    <a:pt x="65" y="663"/>
                    <a:pt x="65" y="663"/>
                  </a:cubicBezTo>
                  <a:close/>
                  <a:moveTo>
                    <a:pt x="54" y="651"/>
                  </a:moveTo>
                  <a:cubicBezTo>
                    <a:pt x="54" y="651"/>
                    <a:pt x="54" y="651"/>
                    <a:pt x="54" y="651"/>
                  </a:cubicBezTo>
                  <a:cubicBezTo>
                    <a:pt x="54" y="651"/>
                    <a:pt x="54" y="651"/>
                    <a:pt x="54" y="651"/>
                  </a:cubicBezTo>
                  <a:cubicBezTo>
                    <a:pt x="54" y="651"/>
                    <a:pt x="54" y="651"/>
                    <a:pt x="54" y="651"/>
                  </a:cubicBezTo>
                  <a:cubicBezTo>
                    <a:pt x="54" y="651"/>
                    <a:pt x="54" y="651"/>
                    <a:pt x="54" y="651"/>
                  </a:cubicBezTo>
                  <a:close/>
                  <a:moveTo>
                    <a:pt x="73" y="634"/>
                  </a:moveTo>
                  <a:cubicBezTo>
                    <a:pt x="73" y="634"/>
                    <a:pt x="73" y="634"/>
                    <a:pt x="73" y="634"/>
                  </a:cubicBezTo>
                  <a:cubicBezTo>
                    <a:pt x="73" y="634"/>
                    <a:pt x="73" y="634"/>
                    <a:pt x="73" y="635"/>
                  </a:cubicBezTo>
                  <a:cubicBezTo>
                    <a:pt x="72" y="635"/>
                    <a:pt x="72" y="635"/>
                    <a:pt x="72" y="635"/>
                  </a:cubicBezTo>
                  <a:cubicBezTo>
                    <a:pt x="72" y="635"/>
                    <a:pt x="72" y="635"/>
                    <a:pt x="71" y="636"/>
                  </a:cubicBezTo>
                  <a:cubicBezTo>
                    <a:pt x="71" y="636"/>
                    <a:pt x="71" y="636"/>
                    <a:pt x="71" y="636"/>
                  </a:cubicBezTo>
                  <a:cubicBezTo>
                    <a:pt x="71" y="637"/>
                    <a:pt x="71" y="637"/>
                    <a:pt x="70" y="637"/>
                  </a:cubicBezTo>
                  <a:cubicBezTo>
                    <a:pt x="70" y="637"/>
                    <a:pt x="70" y="637"/>
                    <a:pt x="70" y="637"/>
                  </a:cubicBezTo>
                  <a:cubicBezTo>
                    <a:pt x="70" y="636"/>
                    <a:pt x="70" y="636"/>
                    <a:pt x="71" y="636"/>
                  </a:cubicBezTo>
                  <a:cubicBezTo>
                    <a:pt x="71" y="635"/>
                    <a:pt x="72" y="635"/>
                    <a:pt x="72" y="634"/>
                  </a:cubicBezTo>
                  <a:cubicBezTo>
                    <a:pt x="72" y="634"/>
                    <a:pt x="72" y="634"/>
                    <a:pt x="73" y="634"/>
                  </a:cubicBezTo>
                  <a:close/>
                  <a:moveTo>
                    <a:pt x="68" y="639"/>
                  </a:moveTo>
                  <a:cubicBezTo>
                    <a:pt x="68" y="639"/>
                    <a:pt x="68" y="638"/>
                    <a:pt x="68" y="638"/>
                  </a:cubicBezTo>
                  <a:cubicBezTo>
                    <a:pt x="68" y="638"/>
                    <a:pt x="68" y="638"/>
                    <a:pt x="68" y="638"/>
                  </a:cubicBezTo>
                  <a:cubicBezTo>
                    <a:pt x="68" y="639"/>
                    <a:pt x="68" y="639"/>
                    <a:pt x="68" y="639"/>
                  </a:cubicBezTo>
                  <a:cubicBezTo>
                    <a:pt x="68" y="639"/>
                    <a:pt x="68" y="639"/>
                    <a:pt x="68" y="639"/>
                  </a:cubicBezTo>
                  <a:cubicBezTo>
                    <a:pt x="68" y="639"/>
                    <a:pt x="68" y="639"/>
                    <a:pt x="68" y="640"/>
                  </a:cubicBezTo>
                  <a:cubicBezTo>
                    <a:pt x="68" y="640"/>
                    <a:pt x="68" y="639"/>
                    <a:pt x="68" y="639"/>
                  </a:cubicBezTo>
                  <a:cubicBezTo>
                    <a:pt x="68" y="639"/>
                    <a:pt x="68" y="639"/>
                    <a:pt x="68" y="639"/>
                  </a:cubicBezTo>
                  <a:close/>
                  <a:moveTo>
                    <a:pt x="69" y="640"/>
                  </a:moveTo>
                  <a:cubicBezTo>
                    <a:pt x="68" y="640"/>
                    <a:pt x="68" y="640"/>
                    <a:pt x="68" y="640"/>
                  </a:cubicBezTo>
                  <a:cubicBezTo>
                    <a:pt x="69" y="640"/>
                    <a:pt x="69" y="640"/>
                    <a:pt x="69" y="640"/>
                  </a:cubicBezTo>
                  <a:cubicBezTo>
                    <a:pt x="69" y="640"/>
                    <a:pt x="69" y="640"/>
                    <a:pt x="69" y="641"/>
                  </a:cubicBezTo>
                  <a:cubicBezTo>
                    <a:pt x="69" y="641"/>
                    <a:pt x="69" y="641"/>
                    <a:pt x="69" y="641"/>
                  </a:cubicBezTo>
                  <a:cubicBezTo>
                    <a:pt x="69" y="641"/>
                    <a:pt x="69" y="641"/>
                    <a:pt x="69" y="641"/>
                  </a:cubicBezTo>
                  <a:cubicBezTo>
                    <a:pt x="69" y="641"/>
                    <a:pt x="69" y="641"/>
                    <a:pt x="69" y="640"/>
                  </a:cubicBezTo>
                  <a:moveTo>
                    <a:pt x="69" y="644"/>
                  </a:moveTo>
                  <a:cubicBezTo>
                    <a:pt x="68" y="644"/>
                    <a:pt x="68" y="643"/>
                    <a:pt x="69" y="643"/>
                  </a:cubicBezTo>
                  <a:cubicBezTo>
                    <a:pt x="69" y="643"/>
                    <a:pt x="69" y="643"/>
                    <a:pt x="69" y="643"/>
                  </a:cubicBezTo>
                  <a:cubicBezTo>
                    <a:pt x="69" y="643"/>
                    <a:pt x="69" y="643"/>
                    <a:pt x="69" y="644"/>
                  </a:cubicBezTo>
                  <a:cubicBezTo>
                    <a:pt x="69" y="644"/>
                    <a:pt x="69" y="644"/>
                    <a:pt x="69" y="644"/>
                  </a:cubicBezTo>
                  <a:cubicBezTo>
                    <a:pt x="70" y="644"/>
                    <a:pt x="69" y="644"/>
                    <a:pt x="69" y="644"/>
                  </a:cubicBezTo>
                  <a:cubicBezTo>
                    <a:pt x="69" y="644"/>
                    <a:pt x="69" y="644"/>
                    <a:pt x="69" y="644"/>
                  </a:cubicBezTo>
                  <a:cubicBezTo>
                    <a:pt x="69" y="644"/>
                    <a:pt x="69" y="644"/>
                    <a:pt x="69" y="644"/>
                  </a:cubicBezTo>
                  <a:cubicBezTo>
                    <a:pt x="69" y="644"/>
                    <a:pt x="69" y="644"/>
                    <a:pt x="69" y="644"/>
                  </a:cubicBezTo>
                  <a:close/>
                  <a:moveTo>
                    <a:pt x="72" y="646"/>
                  </a:moveTo>
                  <a:cubicBezTo>
                    <a:pt x="72" y="646"/>
                    <a:pt x="72" y="646"/>
                    <a:pt x="72" y="646"/>
                  </a:cubicBezTo>
                  <a:cubicBezTo>
                    <a:pt x="71" y="647"/>
                    <a:pt x="71" y="647"/>
                    <a:pt x="72" y="647"/>
                  </a:cubicBezTo>
                  <a:cubicBezTo>
                    <a:pt x="71" y="647"/>
                    <a:pt x="71" y="647"/>
                    <a:pt x="71" y="647"/>
                  </a:cubicBezTo>
                  <a:cubicBezTo>
                    <a:pt x="71" y="647"/>
                    <a:pt x="71" y="647"/>
                    <a:pt x="71" y="647"/>
                  </a:cubicBezTo>
                  <a:cubicBezTo>
                    <a:pt x="71" y="647"/>
                    <a:pt x="71" y="647"/>
                    <a:pt x="71" y="647"/>
                  </a:cubicBezTo>
                  <a:cubicBezTo>
                    <a:pt x="71" y="647"/>
                    <a:pt x="71" y="646"/>
                    <a:pt x="70" y="646"/>
                  </a:cubicBezTo>
                  <a:cubicBezTo>
                    <a:pt x="70" y="646"/>
                    <a:pt x="70" y="646"/>
                    <a:pt x="70" y="646"/>
                  </a:cubicBezTo>
                  <a:cubicBezTo>
                    <a:pt x="70" y="646"/>
                    <a:pt x="70" y="646"/>
                    <a:pt x="70" y="646"/>
                  </a:cubicBezTo>
                  <a:cubicBezTo>
                    <a:pt x="69" y="646"/>
                    <a:pt x="69" y="645"/>
                    <a:pt x="70" y="645"/>
                  </a:cubicBezTo>
                  <a:cubicBezTo>
                    <a:pt x="70" y="645"/>
                    <a:pt x="70" y="645"/>
                    <a:pt x="70" y="645"/>
                  </a:cubicBezTo>
                  <a:cubicBezTo>
                    <a:pt x="70" y="645"/>
                    <a:pt x="70" y="644"/>
                    <a:pt x="71" y="644"/>
                  </a:cubicBezTo>
                  <a:cubicBezTo>
                    <a:pt x="71" y="644"/>
                    <a:pt x="71" y="644"/>
                    <a:pt x="71" y="644"/>
                  </a:cubicBezTo>
                  <a:cubicBezTo>
                    <a:pt x="71" y="644"/>
                    <a:pt x="72" y="644"/>
                    <a:pt x="72" y="645"/>
                  </a:cubicBezTo>
                  <a:cubicBezTo>
                    <a:pt x="72" y="645"/>
                    <a:pt x="72" y="645"/>
                    <a:pt x="72" y="645"/>
                  </a:cubicBezTo>
                  <a:cubicBezTo>
                    <a:pt x="72" y="645"/>
                    <a:pt x="72" y="645"/>
                    <a:pt x="72" y="645"/>
                  </a:cubicBezTo>
                  <a:cubicBezTo>
                    <a:pt x="72" y="645"/>
                    <a:pt x="72" y="646"/>
                    <a:pt x="72" y="646"/>
                  </a:cubicBezTo>
                  <a:cubicBezTo>
                    <a:pt x="72" y="646"/>
                    <a:pt x="72" y="646"/>
                    <a:pt x="72" y="646"/>
                  </a:cubicBezTo>
                  <a:close/>
                  <a:moveTo>
                    <a:pt x="75" y="654"/>
                  </a:moveTo>
                  <a:cubicBezTo>
                    <a:pt x="75" y="654"/>
                    <a:pt x="75" y="654"/>
                    <a:pt x="75" y="655"/>
                  </a:cubicBezTo>
                  <a:cubicBezTo>
                    <a:pt x="75" y="655"/>
                    <a:pt x="74" y="655"/>
                    <a:pt x="74" y="655"/>
                  </a:cubicBezTo>
                  <a:cubicBezTo>
                    <a:pt x="74" y="655"/>
                    <a:pt x="74" y="654"/>
                    <a:pt x="74" y="654"/>
                  </a:cubicBezTo>
                  <a:cubicBezTo>
                    <a:pt x="74" y="654"/>
                    <a:pt x="74" y="654"/>
                    <a:pt x="73" y="654"/>
                  </a:cubicBezTo>
                  <a:cubicBezTo>
                    <a:pt x="73" y="653"/>
                    <a:pt x="73" y="653"/>
                    <a:pt x="73" y="653"/>
                  </a:cubicBezTo>
                  <a:cubicBezTo>
                    <a:pt x="73" y="653"/>
                    <a:pt x="73" y="653"/>
                    <a:pt x="73" y="653"/>
                  </a:cubicBezTo>
                  <a:cubicBezTo>
                    <a:pt x="73" y="653"/>
                    <a:pt x="72" y="652"/>
                    <a:pt x="72" y="652"/>
                  </a:cubicBezTo>
                  <a:cubicBezTo>
                    <a:pt x="72" y="652"/>
                    <a:pt x="71" y="652"/>
                    <a:pt x="71" y="651"/>
                  </a:cubicBezTo>
                  <a:cubicBezTo>
                    <a:pt x="71" y="651"/>
                    <a:pt x="71" y="651"/>
                    <a:pt x="71" y="651"/>
                  </a:cubicBezTo>
                  <a:cubicBezTo>
                    <a:pt x="70" y="651"/>
                    <a:pt x="70" y="650"/>
                    <a:pt x="70" y="650"/>
                  </a:cubicBezTo>
                  <a:cubicBezTo>
                    <a:pt x="70" y="650"/>
                    <a:pt x="70" y="649"/>
                    <a:pt x="71" y="649"/>
                  </a:cubicBezTo>
                  <a:cubicBezTo>
                    <a:pt x="71" y="649"/>
                    <a:pt x="71" y="649"/>
                    <a:pt x="71" y="649"/>
                  </a:cubicBezTo>
                  <a:cubicBezTo>
                    <a:pt x="71" y="650"/>
                    <a:pt x="72" y="650"/>
                    <a:pt x="72" y="650"/>
                  </a:cubicBezTo>
                  <a:cubicBezTo>
                    <a:pt x="72" y="650"/>
                    <a:pt x="72" y="650"/>
                    <a:pt x="72" y="650"/>
                  </a:cubicBezTo>
                  <a:cubicBezTo>
                    <a:pt x="73" y="650"/>
                    <a:pt x="73" y="650"/>
                    <a:pt x="73" y="651"/>
                  </a:cubicBezTo>
                  <a:cubicBezTo>
                    <a:pt x="73" y="651"/>
                    <a:pt x="73" y="651"/>
                    <a:pt x="74" y="651"/>
                  </a:cubicBezTo>
                  <a:cubicBezTo>
                    <a:pt x="74" y="651"/>
                    <a:pt x="74" y="651"/>
                    <a:pt x="74" y="652"/>
                  </a:cubicBezTo>
                  <a:cubicBezTo>
                    <a:pt x="74" y="652"/>
                    <a:pt x="74" y="652"/>
                    <a:pt x="74" y="652"/>
                  </a:cubicBezTo>
                  <a:cubicBezTo>
                    <a:pt x="75" y="652"/>
                    <a:pt x="75" y="653"/>
                    <a:pt x="75" y="653"/>
                  </a:cubicBezTo>
                  <a:cubicBezTo>
                    <a:pt x="75" y="653"/>
                    <a:pt x="75" y="654"/>
                    <a:pt x="75" y="654"/>
                  </a:cubicBezTo>
                  <a:close/>
                  <a:moveTo>
                    <a:pt x="81" y="650"/>
                  </a:moveTo>
                  <a:cubicBezTo>
                    <a:pt x="81" y="650"/>
                    <a:pt x="81" y="650"/>
                    <a:pt x="80" y="650"/>
                  </a:cubicBezTo>
                  <a:cubicBezTo>
                    <a:pt x="80" y="650"/>
                    <a:pt x="80" y="650"/>
                    <a:pt x="80" y="650"/>
                  </a:cubicBezTo>
                  <a:cubicBezTo>
                    <a:pt x="80" y="651"/>
                    <a:pt x="80" y="651"/>
                    <a:pt x="80" y="651"/>
                  </a:cubicBezTo>
                  <a:cubicBezTo>
                    <a:pt x="81" y="651"/>
                    <a:pt x="81" y="652"/>
                    <a:pt x="81" y="652"/>
                  </a:cubicBezTo>
                  <a:cubicBezTo>
                    <a:pt x="81" y="652"/>
                    <a:pt x="81" y="653"/>
                    <a:pt x="81" y="653"/>
                  </a:cubicBezTo>
                  <a:cubicBezTo>
                    <a:pt x="81" y="653"/>
                    <a:pt x="80" y="653"/>
                    <a:pt x="80" y="653"/>
                  </a:cubicBezTo>
                  <a:cubicBezTo>
                    <a:pt x="80" y="653"/>
                    <a:pt x="80" y="653"/>
                    <a:pt x="80" y="653"/>
                  </a:cubicBezTo>
                  <a:cubicBezTo>
                    <a:pt x="80" y="652"/>
                    <a:pt x="80" y="652"/>
                    <a:pt x="80" y="652"/>
                  </a:cubicBezTo>
                  <a:cubicBezTo>
                    <a:pt x="80" y="652"/>
                    <a:pt x="80" y="652"/>
                    <a:pt x="80" y="652"/>
                  </a:cubicBezTo>
                  <a:cubicBezTo>
                    <a:pt x="80" y="652"/>
                    <a:pt x="80" y="652"/>
                    <a:pt x="80" y="651"/>
                  </a:cubicBezTo>
                  <a:cubicBezTo>
                    <a:pt x="80" y="651"/>
                    <a:pt x="80" y="651"/>
                    <a:pt x="80" y="651"/>
                  </a:cubicBezTo>
                  <a:cubicBezTo>
                    <a:pt x="80" y="651"/>
                    <a:pt x="80" y="651"/>
                    <a:pt x="80" y="651"/>
                  </a:cubicBezTo>
                  <a:cubicBezTo>
                    <a:pt x="80" y="651"/>
                    <a:pt x="80" y="651"/>
                    <a:pt x="80" y="650"/>
                  </a:cubicBezTo>
                  <a:cubicBezTo>
                    <a:pt x="80" y="650"/>
                    <a:pt x="80" y="649"/>
                    <a:pt x="80" y="649"/>
                  </a:cubicBezTo>
                  <a:cubicBezTo>
                    <a:pt x="80" y="649"/>
                    <a:pt x="80" y="649"/>
                    <a:pt x="80" y="649"/>
                  </a:cubicBezTo>
                  <a:cubicBezTo>
                    <a:pt x="81" y="649"/>
                    <a:pt x="81" y="648"/>
                    <a:pt x="81" y="648"/>
                  </a:cubicBezTo>
                  <a:cubicBezTo>
                    <a:pt x="81" y="648"/>
                    <a:pt x="81" y="648"/>
                    <a:pt x="81" y="648"/>
                  </a:cubicBezTo>
                  <a:cubicBezTo>
                    <a:pt x="81" y="648"/>
                    <a:pt x="81" y="648"/>
                    <a:pt x="81" y="648"/>
                  </a:cubicBezTo>
                  <a:cubicBezTo>
                    <a:pt x="81" y="649"/>
                    <a:pt x="81" y="649"/>
                    <a:pt x="81" y="649"/>
                  </a:cubicBezTo>
                  <a:cubicBezTo>
                    <a:pt x="81" y="649"/>
                    <a:pt x="81" y="650"/>
                    <a:pt x="81" y="650"/>
                  </a:cubicBezTo>
                  <a:close/>
                  <a:moveTo>
                    <a:pt x="79" y="654"/>
                  </a:moveTo>
                  <a:cubicBezTo>
                    <a:pt x="79" y="653"/>
                    <a:pt x="79" y="653"/>
                    <a:pt x="79" y="653"/>
                  </a:cubicBezTo>
                  <a:cubicBezTo>
                    <a:pt x="79" y="653"/>
                    <a:pt x="79" y="653"/>
                    <a:pt x="79" y="653"/>
                  </a:cubicBezTo>
                  <a:cubicBezTo>
                    <a:pt x="79" y="654"/>
                    <a:pt x="79" y="654"/>
                    <a:pt x="79" y="655"/>
                  </a:cubicBezTo>
                  <a:cubicBezTo>
                    <a:pt x="79" y="655"/>
                    <a:pt x="79" y="655"/>
                    <a:pt x="79" y="655"/>
                  </a:cubicBezTo>
                  <a:cubicBezTo>
                    <a:pt x="79" y="655"/>
                    <a:pt x="79" y="655"/>
                    <a:pt x="79" y="655"/>
                  </a:cubicBezTo>
                  <a:cubicBezTo>
                    <a:pt x="79" y="655"/>
                    <a:pt x="79" y="655"/>
                    <a:pt x="79" y="655"/>
                  </a:cubicBezTo>
                  <a:cubicBezTo>
                    <a:pt x="79" y="655"/>
                    <a:pt x="79" y="655"/>
                    <a:pt x="78" y="655"/>
                  </a:cubicBezTo>
                  <a:cubicBezTo>
                    <a:pt x="78" y="655"/>
                    <a:pt x="78" y="655"/>
                    <a:pt x="78" y="655"/>
                  </a:cubicBezTo>
                  <a:cubicBezTo>
                    <a:pt x="78" y="655"/>
                    <a:pt x="78" y="654"/>
                    <a:pt x="78" y="654"/>
                  </a:cubicBezTo>
                  <a:cubicBezTo>
                    <a:pt x="78" y="654"/>
                    <a:pt x="78" y="654"/>
                    <a:pt x="78" y="654"/>
                  </a:cubicBezTo>
                  <a:cubicBezTo>
                    <a:pt x="78" y="654"/>
                    <a:pt x="78" y="654"/>
                    <a:pt x="79" y="654"/>
                  </a:cubicBezTo>
                  <a:cubicBezTo>
                    <a:pt x="79" y="654"/>
                    <a:pt x="79" y="654"/>
                    <a:pt x="79" y="654"/>
                  </a:cubicBezTo>
                  <a:close/>
                  <a:moveTo>
                    <a:pt x="77" y="655"/>
                  </a:moveTo>
                  <a:cubicBezTo>
                    <a:pt x="77" y="655"/>
                    <a:pt x="77" y="655"/>
                    <a:pt x="77" y="655"/>
                  </a:cubicBezTo>
                  <a:cubicBezTo>
                    <a:pt x="77" y="655"/>
                    <a:pt x="78" y="655"/>
                    <a:pt x="78" y="655"/>
                  </a:cubicBezTo>
                  <a:cubicBezTo>
                    <a:pt x="78" y="655"/>
                    <a:pt x="78" y="655"/>
                    <a:pt x="79" y="656"/>
                  </a:cubicBezTo>
                  <a:cubicBezTo>
                    <a:pt x="79" y="656"/>
                    <a:pt x="79" y="656"/>
                    <a:pt x="79" y="656"/>
                  </a:cubicBezTo>
                  <a:cubicBezTo>
                    <a:pt x="79" y="656"/>
                    <a:pt x="79" y="657"/>
                    <a:pt x="78" y="657"/>
                  </a:cubicBezTo>
                  <a:cubicBezTo>
                    <a:pt x="78" y="657"/>
                    <a:pt x="78" y="657"/>
                    <a:pt x="78" y="657"/>
                  </a:cubicBezTo>
                  <a:cubicBezTo>
                    <a:pt x="78" y="656"/>
                    <a:pt x="78" y="656"/>
                    <a:pt x="78" y="656"/>
                  </a:cubicBezTo>
                  <a:cubicBezTo>
                    <a:pt x="78" y="656"/>
                    <a:pt x="78" y="656"/>
                    <a:pt x="78" y="656"/>
                  </a:cubicBezTo>
                  <a:cubicBezTo>
                    <a:pt x="78" y="656"/>
                    <a:pt x="77" y="655"/>
                    <a:pt x="77" y="655"/>
                  </a:cubicBezTo>
                  <a:cubicBezTo>
                    <a:pt x="77" y="655"/>
                    <a:pt x="77" y="655"/>
                    <a:pt x="77" y="655"/>
                  </a:cubicBezTo>
                  <a:cubicBezTo>
                    <a:pt x="77" y="655"/>
                    <a:pt x="77" y="655"/>
                    <a:pt x="77" y="655"/>
                  </a:cubicBezTo>
                  <a:close/>
                  <a:moveTo>
                    <a:pt x="76" y="656"/>
                  </a:moveTo>
                  <a:cubicBezTo>
                    <a:pt x="76" y="656"/>
                    <a:pt x="76" y="656"/>
                    <a:pt x="76" y="655"/>
                  </a:cubicBezTo>
                  <a:cubicBezTo>
                    <a:pt x="76" y="655"/>
                    <a:pt x="76" y="655"/>
                    <a:pt x="76" y="655"/>
                  </a:cubicBezTo>
                  <a:cubicBezTo>
                    <a:pt x="76" y="655"/>
                    <a:pt x="76" y="655"/>
                    <a:pt x="76" y="655"/>
                  </a:cubicBezTo>
                  <a:cubicBezTo>
                    <a:pt x="76" y="655"/>
                    <a:pt x="76" y="655"/>
                    <a:pt x="76" y="655"/>
                  </a:cubicBezTo>
                  <a:cubicBezTo>
                    <a:pt x="77" y="656"/>
                    <a:pt x="77" y="656"/>
                    <a:pt x="77" y="656"/>
                  </a:cubicBezTo>
                  <a:cubicBezTo>
                    <a:pt x="77" y="656"/>
                    <a:pt x="77" y="656"/>
                    <a:pt x="77" y="656"/>
                  </a:cubicBezTo>
                  <a:cubicBezTo>
                    <a:pt x="77" y="656"/>
                    <a:pt x="77" y="657"/>
                    <a:pt x="77" y="657"/>
                  </a:cubicBezTo>
                  <a:cubicBezTo>
                    <a:pt x="77" y="657"/>
                    <a:pt x="77" y="657"/>
                    <a:pt x="76" y="656"/>
                  </a:cubicBezTo>
                  <a:cubicBezTo>
                    <a:pt x="76" y="656"/>
                    <a:pt x="76" y="656"/>
                    <a:pt x="76" y="656"/>
                  </a:cubicBezTo>
                  <a:cubicBezTo>
                    <a:pt x="76" y="656"/>
                    <a:pt x="76" y="656"/>
                    <a:pt x="76" y="656"/>
                  </a:cubicBezTo>
                  <a:close/>
                  <a:moveTo>
                    <a:pt x="79" y="659"/>
                  </a:moveTo>
                  <a:cubicBezTo>
                    <a:pt x="79" y="659"/>
                    <a:pt x="79" y="659"/>
                    <a:pt x="79" y="659"/>
                  </a:cubicBezTo>
                  <a:cubicBezTo>
                    <a:pt x="79" y="659"/>
                    <a:pt x="79" y="659"/>
                    <a:pt x="79" y="659"/>
                  </a:cubicBezTo>
                  <a:cubicBezTo>
                    <a:pt x="79" y="659"/>
                    <a:pt x="79" y="659"/>
                    <a:pt x="79" y="659"/>
                  </a:cubicBezTo>
                  <a:cubicBezTo>
                    <a:pt x="80" y="659"/>
                    <a:pt x="80" y="660"/>
                    <a:pt x="81" y="660"/>
                  </a:cubicBezTo>
                  <a:cubicBezTo>
                    <a:pt x="81" y="661"/>
                    <a:pt x="81" y="661"/>
                    <a:pt x="81" y="661"/>
                  </a:cubicBezTo>
                  <a:cubicBezTo>
                    <a:pt x="81" y="661"/>
                    <a:pt x="81" y="662"/>
                    <a:pt x="81" y="662"/>
                  </a:cubicBezTo>
                  <a:cubicBezTo>
                    <a:pt x="81" y="662"/>
                    <a:pt x="81" y="662"/>
                    <a:pt x="81" y="662"/>
                  </a:cubicBezTo>
                  <a:cubicBezTo>
                    <a:pt x="81" y="662"/>
                    <a:pt x="81" y="662"/>
                    <a:pt x="81" y="662"/>
                  </a:cubicBezTo>
                  <a:cubicBezTo>
                    <a:pt x="81" y="662"/>
                    <a:pt x="80" y="662"/>
                    <a:pt x="80" y="662"/>
                  </a:cubicBezTo>
                  <a:cubicBezTo>
                    <a:pt x="80" y="661"/>
                    <a:pt x="80" y="661"/>
                    <a:pt x="79" y="661"/>
                  </a:cubicBezTo>
                  <a:cubicBezTo>
                    <a:pt x="79" y="660"/>
                    <a:pt x="79" y="660"/>
                    <a:pt x="79" y="659"/>
                  </a:cubicBezTo>
                  <a:cubicBezTo>
                    <a:pt x="79" y="659"/>
                    <a:pt x="79" y="659"/>
                    <a:pt x="79" y="659"/>
                  </a:cubicBezTo>
                  <a:close/>
                  <a:moveTo>
                    <a:pt x="87" y="671"/>
                  </a:moveTo>
                  <a:cubicBezTo>
                    <a:pt x="87" y="671"/>
                    <a:pt x="87" y="671"/>
                    <a:pt x="87" y="672"/>
                  </a:cubicBezTo>
                  <a:cubicBezTo>
                    <a:pt x="88" y="672"/>
                    <a:pt x="88" y="672"/>
                    <a:pt x="88" y="672"/>
                  </a:cubicBezTo>
                  <a:cubicBezTo>
                    <a:pt x="88" y="672"/>
                    <a:pt x="88" y="672"/>
                    <a:pt x="88" y="672"/>
                  </a:cubicBezTo>
                  <a:cubicBezTo>
                    <a:pt x="88" y="673"/>
                    <a:pt x="88" y="673"/>
                    <a:pt x="88" y="674"/>
                  </a:cubicBezTo>
                  <a:cubicBezTo>
                    <a:pt x="87" y="674"/>
                    <a:pt x="87" y="673"/>
                    <a:pt x="87" y="673"/>
                  </a:cubicBezTo>
                  <a:cubicBezTo>
                    <a:pt x="87" y="673"/>
                    <a:pt x="87" y="673"/>
                    <a:pt x="87" y="673"/>
                  </a:cubicBezTo>
                  <a:cubicBezTo>
                    <a:pt x="87" y="673"/>
                    <a:pt x="87" y="673"/>
                    <a:pt x="87" y="672"/>
                  </a:cubicBezTo>
                  <a:cubicBezTo>
                    <a:pt x="86" y="672"/>
                    <a:pt x="86" y="672"/>
                    <a:pt x="86" y="672"/>
                  </a:cubicBezTo>
                  <a:cubicBezTo>
                    <a:pt x="86" y="672"/>
                    <a:pt x="86" y="672"/>
                    <a:pt x="86" y="671"/>
                  </a:cubicBezTo>
                  <a:cubicBezTo>
                    <a:pt x="86" y="671"/>
                    <a:pt x="86" y="671"/>
                    <a:pt x="87" y="671"/>
                  </a:cubicBezTo>
                  <a:cubicBezTo>
                    <a:pt x="87" y="671"/>
                    <a:pt x="87" y="671"/>
                    <a:pt x="87" y="671"/>
                  </a:cubicBezTo>
                  <a:cubicBezTo>
                    <a:pt x="87" y="671"/>
                    <a:pt x="87" y="671"/>
                    <a:pt x="87" y="671"/>
                  </a:cubicBezTo>
                  <a:cubicBezTo>
                    <a:pt x="87" y="671"/>
                    <a:pt x="87" y="671"/>
                    <a:pt x="87" y="671"/>
                  </a:cubicBezTo>
                  <a:cubicBezTo>
                    <a:pt x="87" y="671"/>
                    <a:pt x="87" y="671"/>
                    <a:pt x="87" y="671"/>
                  </a:cubicBezTo>
                  <a:close/>
                  <a:moveTo>
                    <a:pt x="88" y="685"/>
                  </a:moveTo>
                  <a:cubicBezTo>
                    <a:pt x="88" y="685"/>
                    <a:pt x="88" y="685"/>
                    <a:pt x="88" y="684"/>
                  </a:cubicBezTo>
                  <a:cubicBezTo>
                    <a:pt x="88" y="684"/>
                    <a:pt x="88" y="684"/>
                    <a:pt x="88" y="684"/>
                  </a:cubicBezTo>
                  <a:cubicBezTo>
                    <a:pt x="88" y="684"/>
                    <a:pt x="88" y="684"/>
                    <a:pt x="88" y="684"/>
                  </a:cubicBezTo>
                  <a:cubicBezTo>
                    <a:pt x="88" y="684"/>
                    <a:pt x="88" y="683"/>
                    <a:pt x="88" y="683"/>
                  </a:cubicBezTo>
                  <a:cubicBezTo>
                    <a:pt x="88" y="684"/>
                    <a:pt x="88" y="684"/>
                    <a:pt x="88" y="684"/>
                  </a:cubicBezTo>
                  <a:cubicBezTo>
                    <a:pt x="87" y="684"/>
                    <a:pt x="87" y="684"/>
                    <a:pt x="87" y="684"/>
                  </a:cubicBezTo>
                  <a:cubicBezTo>
                    <a:pt x="87" y="684"/>
                    <a:pt x="87" y="684"/>
                    <a:pt x="87" y="683"/>
                  </a:cubicBezTo>
                  <a:cubicBezTo>
                    <a:pt x="86" y="683"/>
                    <a:pt x="86" y="683"/>
                    <a:pt x="86" y="683"/>
                  </a:cubicBezTo>
                  <a:cubicBezTo>
                    <a:pt x="85" y="682"/>
                    <a:pt x="85" y="682"/>
                    <a:pt x="85" y="682"/>
                  </a:cubicBezTo>
                  <a:cubicBezTo>
                    <a:pt x="85" y="682"/>
                    <a:pt x="85" y="682"/>
                    <a:pt x="85" y="681"/>
                  </a:cubicBezTo>
                  <a:cubicBezTo>
                    <a:pt x="85" y="681"/>
                    <a:pt x="85" y="681"/>
                    <a:pt x="85" y="681"/>
                  </a:cubicBezTo>
                  <a:cubicBezTo>
                    <a:pt x="85" y="680"/>
                    <a:pt x="85" y="680"/>
                    <a:pt x="85" y="680"/>
                  </a:cubicBezTo>
                  <a:cubicBezTo>
                    <a:pt x="85" y="680"/>
                    <a:pt x="85" y="680"/>
                    <a:pt x="86" y="680"/>
                  </a:cubicBezTo>
                  <a:cubicBezTo>
                    <a:pt x="86" y="680"/>
                    <a:pt x="86" y="680"/>
                    <a:pt x="87" y="680"/>
                  </a:cubicBezTo>
                  <a:cubicBezTo>
                    <a:pt x="87" y="680"/>
                    <a:pt x="88" y="680"/>
                    <a:pt x="88" y="680"/>
                  </a:cubicBezTo>
                  <a:cubicBezTo>
                    <a:pt x="89" y="680"/>
                    <a:pt x="89" y="680"/>
                    <a:pt x="89" y="680"/>
                  </a:cubicBezTo>
                  <a:cubicBezTo>
                    <a:pt x="90" y="680"/>
                    <a:pt x="91" y="681"/>
                    <a:pt x="92" y="682"/>
                  </a:cubicBezTo>
                  <a:cubicBezTo>
                    <a:pt x="92" y="682"/>
                    <a:pt x="92" y="682"/>
                    <a:pt x="93" y="682"/>
                  </a:cubicBezTo>
                  <a:cubicBezTo>
                    <a:pt x="93" y="682"/>
                    <a:pt x="94" y="683"/>
                    <a:pt x="94" y="683"/>
                  </a:cubicBezTo>
                  <a:cubicBezTo>
                    <a:pt x="94" y="683"/>
                    <a:pt x="94" y="683"/>
                    <a:pt x="94" y="683"/>
                  </a:cubicBezTo>
                  <a:cubicBezTo>
                    <a:pt x="95" y="683"/>
                    <a:pt x="95" y="683"/>
                    <a:pt x="95" y="683"/>
                  </a:cubicBezTo>
                  <a:cubicBezTo>
                    <a:pt x="95" y="683"/>
                    <a:pt x="96" y="683"/>
                    <a:pt x="96" y="684"/>
                  </a:cubicBezTo>
                  <a:cubicBezTo>
                    <a:pt x="97" y="684"/>
                    <a:pt x="97" y="684"/>
                    <a:pt x="97" y="684"/>
                  </a:cubicBezTo>
                  <a:cubicBezTo>
                    <a:pt x="98" y="684"/>
                    <a:pt x="99" y="684"/>
                    <a:pt x="100" y="684"/>
                  </a:cubicBezTo>
                  <a:cubicBezTo>
                    <a:pt x="101" y="684"/>
                    <a:pt x="101" y="684"/>
                    <a:pt x="101" y="684"/>
                  </a:cubicBezTo>
                  <a:cubicBezTo>
                    <a:pt x="102" y="685"/>
                    <a:pt x="103" y="685"/>
                    <a:pt x="103" y="685"/>
                  </a:cubicBezTo>
                  <a:cubicBezTo>
                    <a:pt x="104" y="685"/>
                    <a:pt x="104" y="685"/>
                    <a:pt x="104" y="685"/>
                  </a:cubicBezTo>
                  <a:cubicBezTo>
                    <a:pt x="104" y="685"/>
                    <a:pt x="105" y="686"/>
                    <a:pt x="105" y="686"/>
                  </a:cubicBezTo>
                  <a:cubicBezTo>
                    <a:pt x="105" y="687"/>
                    <a:pt x="105" y="687"/>
                    <a:pt x="106" y="688"/>
                  </a:cubicBezTo>
                  <a:cubicBezTo>
                    <a:pt x="106" y="688"/>
                    <a:pt x="106" y="688"/>
                    <a:pt x="106" y="688"/>
                  </a:cubicBezTo>
                  <a:cubicBezTo>
                    <a:pt x="106" y="689"/>
                    <a:pt x="106" y="689"/>
                    <a:pt x="106" y="690"/>
                  </a:cubicBezTo>
                  <a:cubicBezTo>
                    <a:pt x="107" y="690"/>
                    <a:pt x="107" y="691"/>
                    <a:pt x="108" y="691"/>
                  </a:cubicBezTo>
                  <a:cubicBezTo>
                    <a:pt x="108" y="692"/>
                    <a:pt x="109" y="693"/>
                    <a:pt x="110" y="694"/>
                  </a:cubicBezTo>
                  <a:cubicBezTo>
                    <a:pt x="110" y="695"/>
                    <a:pt x="110" y="695"/>
                    <a:pt x="111" y="695"/>
                  </a:cubicBezTo>
                  <a:cubicBezTo>
                    <a:pt x="111" y="695"/>
                    <a:pt x="111" y="695"/>
                    <a:pt x="112" y="696"/>
                  </a:cubicBezTo>
                  <a:cubicBezTo>
                    <a:pt x="113" y="696"/>
                    <a:pt x="114" y="697"/>
                    <a:pt x="115" y="698"/>
                  </a:cubicBezTo>
                  <a:cubicBezTo>
                    <a:pt x="115" y="697"/>
                    <a:pt x="115" y="697"/>
                    <a:pt x="116" y="697"/>
                  </a:cubicBezTo>
                  <a:cubicBezTo>
                    <a:pt x="116" y="697"/>
                    <a:pt x="116" y="697"/>
                    <a:pt x="116" y="697"/>
                  </a:cubicBezTo>
                  <a:cubicBezTo>
                    <a:pt x="116" y="698"/>
                    <a:pt x="116" y="698"/>
                    <a:pt x="116" y="698"/>
                  </a:cubicBezTo>
                  <a:cubicBezTo>
                    <a:pt x="115" y="699"/>
                    <a:pt x="116" y="700"/>
                    <a:pt x="116" y="700"/>
                  </a:cubicBezTo>
                  <a:cubicBezTo>
                    <a:pt x="116" y="700"/>
                    <a:pt x="117" y="700"/>
                    <a:pt x="117" y="700"/>
                  </a:cubicBezTo>
                  <a:cubicBezTo>
                    <a:pt x="117" y="701"/>
                    <a:pt x="117" y="701"/>
                    <a:pt x="117" y="701"/>
                  </a:cubicBezTo>
                  <a:cubicBezTo>
                    <a:pt x="117" y="702"/>
                    <a:pt x="117" y="703"/>
                    <a:pt x="117" y="704"/>
                  </a:cubicBezTo>
                  <a:cubicBezTo>
                    <a:pt x="118" y="703"/>
                    <a:pt x="118" y="703"/>
                    <a:pt x="118" y="702"/>
                  </a:cubicBezTo>
                  <a:cubicBezTo>
                    <a:pt x="118" y="703"/>
                    <a:pt x="118" y="704"/>
                    <a:pt x="119" y="704"/>
                  </a:cubicBezTo>
                  <a:cubicBezTo>
                    <a:pt x="119" y="704"/>
                    <a:pt x="119" y="705"/>
                    <a:pt x="118" y="705"/>
                  </a:cubicBezTo>
                  <a:cubicBezTo>
                    <a:pt x="118" y="705"/>
                    <a:pt x="118" y="705"/>
                    <a:pt x="118" y="705"/>
                  </a:cubicBezTo>
                  <a:cubicBezTo>
                    <a:pt x="118" y="705"/>
                    <a:pt x="117" y="705"/>
                    <a:pt x="117" y="705"/>
                  </a:cubicBezTo>
                  <a:cubicBezTo>
                    <a:pt x="117" y="706"/>
                    <a:pt x="116" y="706"/>
                    <a:pt x="116" y="706"/>
                  </a:cubicBezTo>
                  <a:cubicBezTo>
                    <a:pt x="114" y="705"/>
                    <a:pt x="112" y="704"/>
                    <a:pt x="110" y="704"/>
                  </a:cubicBezTo>
                  <a:cubicBezTo>
                    <a:pt x="110" y="703"/>
                    <a:pt x="109" y="703"/>
                    <a:pt x="109" y="703"/>
                  </a:cubicBezTo>
                  <a:cubicBezTo>
                    <a:pt x="108" y="702"/>
                    <a:pt x="108" y="702"/>
                    <a:pt x="107" y="702"/>
                  </a:cubicBezTo>
                  <a:cubicBezTo>
                    <a:pt x="107" y="702"/>
                    <a:pt x="106" y="702"/>
                    <a:pt x="106" y="701"/>
                  </a:cubicBezTo>
                  <a:cubicBezTo>
                    <a:pt x="106" y="701"/>
                    <a:pt x="108" y="700"/>
                    <a:pt x="107" y="700"/>
                  </a:cubicBezTo>
                  <a:cubicBezTo>
                    <a:pt x="107" y="699"/>
                    <a:pt x="106" y="699"/>
                    <a:pt x="106" y="699"/>
                  </a:cubicBezTo>
                  <a:cubicBezTo>
                    <a:pt x="106" y="699"/>
                    <a:pt x="106" y="699"/>
                    <a:pt x="105" y="699"/>
                  </a:cubicBezTo>
                  <a:cubicBezTo>
                    <a:pt x="105" y="699"/>
                    <a:pt x="105" y="699"/>
                    <a:pt x="105" y="699"/>
                  </a:cubicBezTo>
                  <a:cubicBezTo>
                    <a:pt x="105" y="699"/>
                    <a:pt x="104" y="699"/>
                    <a:pt x="104" y="700"/>
                  </a:cubicBezTo>
                  <a:cubicBezTo>
                    <a:pt x="104" y="700"/>
                    <a:pt x="104" y="699"/>
                    <a:pt x="103" y="699"/>
                  </a:cubicBezTo>
                  <a:cubicBezTo>
                    <a:pt x="103" y="699"/>
                    <a:pt x="103" y="699"/>
                    <a:pt x="103" y="698"/>
                  </a:cubicBezTo>
                  <a:cubicBezTo>
                    <a:pt x="102" y="698"/>
                    <a:pt x="102" y="698"/>
                    <a:pt x="102" y="698"/>
                  </a:cubicBezTo>
                  <a:cubicBezTo>
                    <a:pt x="101" y="697"/>
                    <a:pt x="102" y="696"/>
                    <a:pt x="102" y="696"/>
                  </a:cubicBezTo>
                  <a:cubicBezTo>
                    <a:pt x="102" y="696"/>
                    <a:pt x="102" y="696"/>
                    <a:pt x="101" y="696"/>
                  </a:cubicBezTo>
                  <a:cubicBezTo>
                    <a:pt x="101" y="697"/>
                    <a:pt x="101" y="696"/>
                    <a:pt x="101" y="696"/>
                  </a:cubicBezTo>
                  <a:cubicBezTo>
                    <a:pt x="101" y="696"/>
                    <a:pt x="101" y="695"/>
                    <a:pt x="101" y="695"/>
                  </a:cubicBezTo>
                  <a:cubicBezTo>
                    <a:pt x="101" y="695"/>
                    <a:pt x="101" y="695"/>
                    <a:pt x="100" y="695"/>
                  </a:cubicBezTo>
                  <a:cubicBezTo>
                    <a:pt x="100" y="696"/>
                    <a:pt x="100" y="696"/>
                    <a:pt x="100" y="696"/>
                  </a:cubicBezTo>
                  <a:cubicBezTo>
                    <a:pt x="100" y="696"/>
                    <a:pt x="100" y="696"/>
                    <a:pt x="99" y="696"/>
                  </a:cubicBezTo>
                  <a:cubicBezTo>
                    <a:pt x="99" y="696"/>
                    <a:pt x="99" y="695"/>
                    <a:pt x="99" y="695"/>
                  </a:cubicBezTo>
                  <a:cubicBezTo>
                    <a:pt x="99" y="695"/>
                    <a:pt x="99" y="695"/>
                    <a:pt x="98" y="695"/>
                  </a:cubicBezTo>
                  <a:cubicBezTo>
                    <a:pt x="98" y="695"/>
                    <a:pt x="98" y="694"/>
                    <a:pt x="97" y="694"/>
                  </a:cubicBezTo>
                  <a:cubicBezTo>
                    <a:pt x="97" y="694"/>
                    <a:pt x="97" y="695"/>
                    <a:pt x="97" y="695"/>
                  </a:cubicBezTo>
                  <a:cubicBezTo>
                    <a:pt x="97" y="695"/>
                    <a:pt x="97" y="695"/>
                    <a:pt x="97" y="694"/>
                  </a:cubicBezTo>
                  <a:cubicBezTo>
                    <a:pt x="97" y="694"/>
                    <a:pt x="97" y="693"/>
                    <a:pt x="97" y="693"/>
                  </a:cubicBezTo>
                  <a:cubicBezTo>
                    <a:pt x="97" y="693"/>
                    <a:pt x="98" y="693"/>
                    <a:pt x="98" y="693"/>
                  </a:cubicBezTo>
                  <a:cubicBezTo>
                    <a:pt x="98" y="692"/>
                    <a:pt x="98" y="692"/>
                    <a:pt x="98" y="692"/>
                  </a:cubicBezTo>
                  <a:cubicBezTo>
                    <a:pt x="97" y="692"/>
                    <a:pt x="97" y="692"/>
                    <a:pt x="97" y="692"/>
                  </a:cubicBezTo>
                  <a:cubicBezTo>
                    <a:pt x="97" y="692"/>
                    <a:pt x="97" y="692"/>
                    <a:pt x="97" y="692"/>
                  </a:cubicBezTo>
                  <a:cubicBezTo>
                    <a:pt x="97" y="692"/>
                    <a:pt x="97" y="691"/>
                    <a:pt x="97" y="691"/>
                  </a:cubicBezTo>
                  <a:cubicBezTo>
                    <a:pt x="96" y="692"/>
                    <a:pt x="96" y="692"/>
                    <a:pt x="96" y="693"/>
                  </a:cubicBezTo>
                  <a:cubicBezTo>
                    <a:pt x="96" y="693"/>
                    <a:pt x="95" y="693"/>
                    <a:pt x="95" y="693"/>
                  </a:cubicBezTo>
                  <a:cubicBezTo>
                    <a:pt x="95" y="692"/>
                    <a:pt x="94" y="692"/>
                    <a:pt x="95" y="691"/>
                  </a:cubicBezTo>
                  <a:cubicBezTo>
                    <a:pt x="95" y="691"/>
                    <a:pt x="95" y="691"/>
                    <a:pt x="95" y="691"/>
                  </a:cubicBezTo>
                  <a:cubicBezTo>
                    <a:pt x="95" y="691"/>
                    <a:pt x="95" y="690"/>
                    <a:pt x="95" y="691"/>
                  </a:cubicBezTo>
                  <a:cubicBezTo>
                    <a:pt x="95" y="690"/>
                    <a:pt x="95" y="690"/>
                    <a:pt x="95" y="690"/>
                  </a:cubicBezTo>
                  <a:cubicBezTo>
                    <a:pt x="95" y="690"/>
                    <a:pt x="95" y="690"/>
                    <a:pt x="94" y="690"/>
                  </a:cubicBezTo>
                  <a:cubicBezTo>
                    <a:pt x="94" y="690"/>
                    <a:pt x="94" y="690"/>
                    <a:pt x="94" y="690"/>
                  </a:cubicBezTo>
                  <a:cubicBezTo>
                    <a:pt x="93" y="690"/>
                    <a:pt x="93" y="690"/>
                    <a:pt x="93" y="690"/>
                  </a:cubicBezTo>
                  <a:cubicBezTo>
                    <a:pt x="93" y="690"/>
                    <a:pt x="92" y="689"/>
                    <a:pt x="93" y="689"/>
                  </a:cubicBezTo>
                  <a:cubicBezTo>
                    <a:pt x="93" y="689"/>
                    <a:pt x="93" y="689"/>
                    <a:pt x="93" y="688"/>
                  </a:cubicBezTo>
                  <a:cubicBezTo>
                    <a:pt x="93" y="688"/>
                    <a:pt x="93" y="688"/>
                    <a:pt x="92" y="687"/>
                  </a:cubicBezTo>
                  <a:cubicBezTo>
                    <a:pt x="92" y="688"/>
                    <a:pt x="92" y="688"/>
                    <a:pt x="92" y="688"/>
                  </a:cubicBezTo>
                  <a:cubicBezTo>
                    <a:pt x="92" y="689"/>
                    <a:pt x="91" y="688"/>
                    <a:pt x="91" y="688"/>
                  </a:cubicBezTo>
                  <a:cubicBezTo>
                    <a:pt x="91" y="688"/>
                    <a:pt x="91" y="688"/>
                    <a:pt x="90" y="688"/>
                  </a:cubicBezTo>
                  <a:cubicBezTo>
                    <a:pt x="90" y="688"/>
                    <a:pt x="90" y="688"/>
                    <a:pt x="90" y="688"/>
                  </a:cubicBezTo>
                  <a:cubicBezTo>
                    <a:pt x="90" y="687"/>
                    <a:pt x="90" y="687"/>
                    <a:pt x="90" y="687"/>
                  </a:cubicBezTo>
                  <a:cubicBezTo>
                    <a:pt x="90" y="687"/>
                    <a:pt x="90" y="687"/>
                    <a:pt x="90" y="687"/>
                  </a:cubicBezTo>
                  <a:cubicBezTo>
                    <a:pt x="89" y="687"/>
                    <a:pt x="89" y="687"/>
                    <a:pt x="89" y="687"/>
                  </a:cubicBezTo>
                  <a:cubicBezTo>
                    <a:pt x="89" y="688"/>
                    <a:pt x="89" y="688"/>
                    <a:pt x="89" y="688"/>
                  </a:cubicBezTo>
                  <a:cubicBezTo>
                    <a:pt x="88" y="688"/>
                    <a:pt x="88" y="688"/>
                    <a:pt x="88" y="688"/>
                  </a:cubicBezTo>
                  <a:cubicBezTo>
                    <a:pt x="88" y="688"/>
                    <a:pt x="88" y="688"/>
                    <a:pt x="88" y="687"/>
                  </a:cubicBezTo>
                  <a:cubicBezTo>
                    <a:pt x="88" y="687"/>
                    <a:pt x="88" y="687"/>
                    <a:pt x="88" y="687"/>
                  </a:cubicBezTo>
                  <a:cubicBezTo>
                    <a:pt x="88" y="687"/>
                    <a:pt x="88" y="687"/>
                    <a:pt x="89" y="686"/>
                  </a:cubicBezTo>
                  <a:cubicBezTo>
                    <a:pt x="89" y="686"/>
                    <a:pt x="89" y="686"/>
                    <a:pt x="88" y="686"/>
                  </a:cubicBezTo>
                  <a:cubicBezTo>
                    <a:pt x="88" y="686"/>
                    <a:pt x="88" y="686"/>
                    <a:pt x="88" y="685"/>
                  </a:cubicBezTo>
                  <a:cubicBezTo>
                    <a:pt x="88" y="685"/>
                    <a:pt x="88" y="685"/>
                    <a:pt x="88" y="685"/>
                  </a:cubicBezTo>
                  <a:close/>
                  <a:moveTo>
                    <a:pt x="97" y="681"/>
                  </a:moveTo>
                  <a:cubicBezTo>
                    <a:pt x="97" y="681"/>
                    <a:pt x="97" y="681"/>
                    <a:pt x="97" y="681"/>
                  </a:cubicBezTo>
                  <a:cubicBezTo>
                    <a:pt x="97" y="681"/>
                    <a:pt x="97" y="681"/>
                    <a:pt x="97" y="681"/>
                  </a:cubicBezTo>
                  <a:cubicBezTo>
                    <a:pt x="97" y="681"/>
                    <a:pt x="98" y="681"/>
                    <a:pt x="98" y="681"/>
                  </a:cubicBezTo>
                  <a:cubicBezTo>
                    <a:pt x="98" y="680"/>
                    <a:pt x="98" y="680"/>
                    <a:pt x="98" y="680"/>
                  </a:cubicBezTo>
                  <a:cubicBezTo>
                    <a:pt x="99" y="680"/>
                    <a:pt x="99" y="680"/>
                    <a:pt x="99" y="680"/>
                  </a:cubicBezTo>
                  <a:cubicBezTo>
                    <a:pt x="99" y="680"/>
                    <a:pt x="99" y="680"/>
                    <a:pt x="99" y="680"/>
                  </a:cubicBezTo>
                  <a:cubicBezTo>
                    <a:pt x="99" y="680"/>
                    <a:pt x="99" y="681"/>
                    <a:pt x="99" y="681"/>
                  </a:cubicBezTo>
                  <a:cubicBezTo>
                    <a:pt x="99" y="681"/>
                    <a:pt x="99" y="681"/>
                    <a:pt x="99" y="681"/>
                  </a:cubicBezTo>
                  <a:cubicBezTo>
                    <a:pt x="99" y="681"/>
                    <a:pt x="99" y="681"/>
                    <a:pt x="99" y="681"/>
                  </a:cubicBezTo>
                  <a:cubicBezTo>
                    <a:pt x="99" y="682"/>
                    <a:pt x="99" y="682"/>
                    <a:pt x="99" y="682"/>
                  </a:cubicBezTo>
                  <a:cubicBezTo>
                    <a:pt x="98" y="682"/>
                    <a:pt x="98" y="682"/>
                    <a:pt x="98" y="682"/>
                  </a:cubicBezTo>
                  <a:cubicBezTo>
                    <a:pt x="98" y="682"/>
                    <a:pt x="98" y="682"/>
                    <a:pt x="97" y="682"/>
                  </a:cubicBezTo>
                  <a:cubicBezTo>
                    <a:pt x="97" y="682"/>
                    <a:pt x="97" y="682"/>
                    <a:pt x="97" y="682"/>
                  </a:cubicBezTo>
                  <a:cubicBezTo>
                    <a:pt x="97" y="682"/>
                    <a:pt x="97" y="682"/>
                    <a:pt x="97" y="682"/>
                  </a:cubicBezTo>
                  <a:cubicBezTo>
                    <a:pt x="97" y="682"/>
                    <a:pt x="97" y="682"/>
                    <a:pt x="97" y="682"/>
                  </a:cubicBezTo>
                  <a:cubicBezTo>
                    <a:pt x="97" y="682"/>
                    <a:pt x="97" y="681"/>
                    <a:pt x="97" y="681"/>
                  </a:cubicBezTo>
                  <a:close/>
                  <a:moveTo>
                    <a:pt x="97" y="682"/>
                  </a:moveTo>
                  <a:cubicBezTo>
                    <a:pt x="97" y="682"/>
                    <a:pt x="97" y="682"/>
                    <a:pt x="98" y="682"/>
                  </a:cubicBezTo>
                  <a:cubicBezTo>
                    <a:pt x="98" y="682"/>
                    <a:pt x="98" y="682"/>
                    <a:pt x="98" y="682"/>
                  </a:cubicBezTo>
                  <a:cubicBezTo>
                    <a:pt x="98" y="682"/>
                    <a:pt x="98" y="682"/>
                    <a:pt x="98" y="682"/>
                  </a:cubicBezTo>
                  <a:cubicBezTo>
                    <a:pt x="98" y="683"/>
                    <a:pt x="98" y="683"/>
                    <a:pt x="98" y="683"/>
                  </a:cubicBezTo>
                  <a:cubicBezTo>
                    <a:pt x="99" y="683"/>
                    <a:pt x="99" y="682"/>
                    <a:pt x="99" y="682"/>
                  </a:cubicBezTo>
                  <a:cubicBezTo>
                    <a:pt x="99" y="682"/>
                    <a:pt x="99" y="682"/>
                    <a:pt x="100" y="682"/>
                  </a:cubicBezTo>
                  <a:cubicBezTo>
                    <a:pt x="100" y="682"/>
                    <a:pt x="100" y="682"/>
                    <a:pt x="100" y="682"/>
                  </a:cubicBezTo>
                  <a:cubicBezTo>
                    <a:pt x="100" y="682"/>
                    <a:pt x="100" y="682"/>
                    <a:pt x="100" y="683"/>
                  </a:cubicBezTo>
                  <a:cubicBezTo>
                    <a:pt x="100" y="683"/>
                    <a:pt x="99" y="683"/>
                    <a:pt x="99" y="683"/>
                  </a:cubicBezTo>
                  <a:cubicBezTo>
                    <a:pt x="99" y="683"/>
                    <a:pt x="99" y="683"/>
                    <a:pt x="99" y="683"/>
                  </a:cubicBezTo>
                  <a:cubicBezTo>
                    <a:pt x="99" y="683"/>
                    <a:pt x="99" y="683"/>
                    <a:pt x="99" y="683"/>
                  </a:cubicBezTo>
                  <a:cubicBezTo>
                    <a:pt x="98" y="683"/>
                    <a:pt x="98" y="683"/>
                    <a:pt x="97" y="683"/>
                  </a:cubicBezTo>
                  <a:cubicBezTo>
                    <a:pt x="97" y="683"/>
                    <a:pt x="97" y="683"/>
                    <a:pt x="96" y="683"/>
                  </a:cubicBezTo>
                  <a:cubicBezTo>
                    <a:pt x="96" y="683"/>
                    <a:pt x="96" y="683"/>
                    <a:pt x="96" y="683"/>
                  </a:cubicBezTo>
                  <a:cubicBezTo>
                    <a:pt x="96" y="683"/>
                    <a:pt x="96" y="683"/>
                    <a:pt x="96" y="683"/>
                  </a:cubicBezTo>
                  <a:cubicBezTo>
                    <a:pt x="97" y="683"/>
                    <a:pt x="97" y="683"/>
                    <a:pt x="97" y="683"/>
                  </a:cubicBezTo>
                  <a:cubicBezTo>
                    <a:pt x="97" y="682"/>
                    <a:pt x="97" y="682"/>
                    <a:pt x="97" y="682"/>
                  </a:cubicBezTo>
                  <a:close/>
                  <a:moveTo>
                    <a:pt x="95" y="680"/>
                  </a:moveTo>
                  <a:cubicBezTo>
                    <a:pt x="95" y="680"/>
                    <a:pt x="95" y="680"/>
                    <a:pt x="95" y="680"/>
                  </a:cubicBezTo>
                  <a:cubicBezTo>
                    <a:pt x="95" y="680"/>
                    <a:pt x="95" y="680"/>
                    <a:pt x="95" y="680"/>
                  </a:cubicBezTo>
                  <a:cubicBezTo>
                    <a:pt x="96" y="680"/>
                    <a:pt x="96" y="680"/>
                    <a:pt x="96" y="680"/>
                  </a:cubicBezTo>
                  <a:cubicBezTo>
                    <a:pt x="96" y="680"/>
                    <a:pt x="96" y="680"/>
                    <a:pt x="96" y="680"/>
                  </a:cubicBezTo>
                  <a:cubicBezTo>
                    <a:pt x="96" y="680"/>
                    <a:pt x="96" y="680"/>
                    <a:pt x="96" y="680"/>
                  </a:cubicBezTo>
                  <a:cubicBezTo>
                    <a:pt x="97" y="680"/>
                    <a:pt x="97" y="680"/>
                    <a:pt x="97" y="680"/>
                  </a:cubicBezTo>
                  <a:cubicBezTo>
                    <a:pt x="97" y="680"/>
                    <a:pt x="97" y="680"/>
                    <a:pt x="97" y="680"/>
                  </a:cubicBezTo>
                  <a:cubicBezTo>
                    <a:pt x="97" y="681"/>
                    <a:pt x="97" y="681"/>
                    <a:pt x="97" y="681"/>
                  </a:cubicBezTo>
                  <a:cubicBezTo>
                    <a:pt x="97" y="681"/>
                    <a:pt x="97" y="681"/>
                    <a:pt x="96" y="681"/>
                  </a:cubicBezTo>
                  <a:cubicBezTo>
                    <a:pt x="96" y="681"/>
                    <a:pt x="96" y="681"/>
                    <a:pt x="96" y="681"/>
                  </a:cubicBezTo>
                  <a:cubicBezTo>
                    <a:pt x="96" y="681"/>
                    <a:pt x="96" y="681"/>
                    <a:pt x="95" y="681"/>
                  </a:cubicBezTo>
                  <a:cubicBezTo>
                    <a:pt x="95" y="681"/>
                    <a:pt x="95" y="681"/>
                    <a:pt x="95" y="681"/>
                  </a:cubicBezTo>
                  <a:cubicBezTo>
                    <a:pt x="95" y="681"/>
                    <a:pt x="95" y="681"/>
                    <a:pt x="95" y="681"/>
                  </a:cubicBezTo>
                  <a:cubicBezTo>
                    <a:pt x="95" y="680"/>
                    <a:pt x="95" y="680"/>
                    <a:pt x="95" y="680"/>
                  </a:cubicBezTo>
                  <a:cubicBezTo>
                    <a:pt x="95" y="680"/>
                    <a:pt x="95" y="680"/>
                    <a:pt x="95" y="680"/>
                  </a:cubicBezTo>
                  <a:close/>
                  <a:moveTo>
                    <a:pt x="111" y="691"/>
                  </a:moveTo>
                  <a:cubicBezTo>
                    <a:pt x="111" y="691"/>
                    <a:pt x="111" y="691"/>
                    <a:pt x="111" y="691"/>
                  </a:cubicBezTo>
                  <a:cubicBezTo>
                    <a:pt x="111" y="691"/>
                    <a:pt x="111" y="692"/>
                    <a:pt x="111" y="692"/>
                  </a:cubicBezTo>
                  <a:cubicBezTo>
                    <a:pt x="111" y="692"/>
                    <a:pt x="111" y="692"/>
                    <a:pt x="112" y="692"/>
                  </a:cubicBezTo>
                  <a:cubicBezTo>
                    <a:pt x="112" y="692"/>
                    <a:pt x="112" y="692"/>
                    <a:pt x="112" y="692"/>
                  </a:cubicBezTo>
                  <a:cubicBezTo>
                    <a:pt x="112" y="693"/>
                    <a:pt x="113" y="693"/>
                    <a:pt x="113" y="693"/>
                  </a:cubicBezTo>
                  <a:cubicBezTo>
                    <a:pt x="113" y="693"/>
                    <a:pt x="113" y="693"/>
                    <a:pt x="113" y="694"/>
                  </a:cubicBezTo>
                  <a:cubicBezTo>
                    <a:pt x="113" y="694"/>
                    <a:pt x="113" y="694"/>
                    <a:pt x="113" y="694"/>
                  </a:cubicBezTo>
                  <a:cubicBezTo>
                    <a:pt x="113" y="694"/>
                    <a:pt x="113" y="694"/>
                    <a:pt x="113" y="694"/>
                  </a:cubicBezTo>
                  <a:cubicBezTo>
                    <a:pt x="112" y="693"/>
                    <a:pt x="112" y="693"/>
                    <a:pt x="111" y="693"/>
                  </a:cubicBezTo>
                  <a:cubicBezTo>
                    <a:pt x="111" y="693"/>
                    <a:pt x="111" y="692"/>
                    <a:pt x="111" y="692"/>
                  </a:cubicBezTo>
                  <a:cubicBezTo>
                    <a:pt x="111" y="692"/>
                    <a:pt x="111" y="692"/>
                    <a:pt x="110" y="692"/>
                  </a:cubicBezTo>
                  <a:cubicBezTo>
                    <a:pt x="110" y="692"/>
                    <a:pt x="110" y="692"/>
                    <a:pt x="110" y="691"/>
                  </a:cubicBezTo>
                  <a:cubicBezTo>
                    <a:pt x="110" y="691"/>
                    <a:pt x="110" y="691"/>
                    <a:pt x="111" y="691"/>
                  </a:cubicBezTo>
                  <a:close/>
                  <a:moveTo>
                    <a:pt x="118" y="700"/>
                  </a:moveTo>
                  <a:cubicBezTo>
                    <a:pt x="118" y="700"/>
                    <a:pt x="118" y="700"/>
                    <a:pt x="118" y="700"/>
                  </a:cubicBezTo>
                  <a:cubicBezTo>
                    <a:pt x="118" y="700"/>
                    <a:pt x="119" y="700"/>
                    <a:pt x="119" y="700"/>
                  </a:cubicBezTo>
                  <a:cubicBezTo>
                    <a:pt x="119" y="700"/>
                    <a:pt x="119" y="700"/>
                    <a:pt x="119" y="700"/>
                  </a:cubicBezTo>
                  <a:cubicBezTo>
                    <a:pt x="119" y="700"/>
                    <a:pt x="119" y="701"/>
                    <a:pt x="119" y="701"/>
                  </a:cubicBezTo>
                  <a:cubicBezTo>
                    <a:pt x="119" y="701"/>
                    <a:pt x="119" y="701"/>
                    <a:pt x="119" y="701"/>
                  </a:cubicBezTo>
                  <a:cubicBezTo>
                    <a:pt x="118" y="701"/>
                    <a:pt x="118" y="701"/>
                    <a:pt x="118" y="701"/>
                  </a:cubicBezTo>
                  <a:cubicBezTo>
                    <a:pt x="118" y="701"/>
                    <a:pt x="118" y="701"/>
                    <a:pt x="118" y="701"/>
                  </a:cubicBezTo>
                  <a:cubicBezTo>
                    <a:pt x="118" y="701"/>
                    <a:pt x="118" y="701"/>
                    <a:pt x="118" y="701"/>
                  </a:cubicBezTo>
                  <a:cubicBezTo>
                    <a:pt x="118" y="701"/>
                    <a:pt x="118" y="701"/>
                    <a:pt x="118" y="701"/>
                  </a:cubicBezTo>
                  <a:cubicBezTo>
                    <a:pt x="118" y="701"/>
                    <a:pt x="118" y="701"/>
                    <a:pt x="118" y="702"/>
                  </a:cubicBezTo>
                  <a:cubicBezTo>
                    <a:pt x="118" y="702"/>
                    <a:pt x="118" y="701"/>
                    <a:pt x="118" y="702"/>
                  </a:cubicBezTo>
                  <a:cubicBezTo>
                    <a:pt x="117" y="701"/>
                    <a:pt x="117" y="701"/>
                    <a:pt x="117" y="701"/>
                  </a:cubicBezTo>
                  <a:cubicBezTo>
                    <a:pt x="117" y="701"/>
                    <a:pt x="117" y="701"/>
                    <a:pt x="117" y="701"/>
                  </a:cubicBezTo>
                  <a:cubicBezTo>
                    <a:pt x="117" y="701"/>
                    <a:pt x="117" y="701"/>
                    <a:pt x="117" y="700"/>
                  </a:cubicBezTo>
                  <a:cubicBezTo>
                    <a:pt x="117" y="700"/>
                    <a:pt x="117" y="700"/>
                    <a:pt x="117" y="700"/>
                  </a:cubicBezTo>
                  <a:cubicBezTo>
                    <a:pt x="117" y="700"/>
                    <a:pt x="117" y="700"/>
                    <a:pt x="117" y="700"/>
                  </a:cubicBezTo>
                  <a:cubicBezTo>
                    <a:pt x="117" y="700"/>
                    <a:pt x="118" y="700"/>
                    <a:pt x="118" y="700"/>
                  </a:cubicBezTo>
                  <a:cubicBezTo>
                    <a:pt x="118" y="700"/>
                    <a:pt x="118" y="700"/>
                    <a:pt x="118" y="700"/>
                  </a:cubicBezTo>
                  <a:close/>
                  <a:moveTo>
                    <a:pt x="572" y="663"/>
                  </a:moveTo>
                  <a:cubicBezTo>
                    <a:pt x="572" y="663"/>
                    <a:pt x="572" y="663"/>
                    <a:pt x="572" y="663"/>
                  </a:cubicBezTo>
                  <a:cubicBezTo>
                    <a:pt x="571" y="664"/>
                    <a:pt x="570" y="663"/>
                    <a:pt x="570" y="664"/>
                  </a:cubicBezTo>
                  <a:cubicBezTo>
                    <a:pt x="570" y="664"/>
                    <a:pt x="570" y="664"/>
                    <a:pt x="570" y="664"/>
                  </a:cubicBezTo>
                  <a:cubicBezTo>
                    <a:pt x="570" y="664"/>
                    <a:pt x="570" y="664"/>
                    <a:pt x="570" y="664"/>
                  </a:cubicBezTo>
                  <a:cubicBezTo>
                    <a:pt x="570" y="664"/>
                    <a:pt x="571" y="664"/>
                    <a:pt x="571" y="664"/>
                  </a:cubicBezTo>
                  <a:cubicBezTo>
                    <a:pt x="571" y="665"/>
                    <a:pt x="571" y="665"/>
                    <a:pt x="571" y="665"/>
                  </a:cubicBezTo>
                  <a:cubicBezTo>
                    <a:pt x="572" y="665"/>
                    <a:pt x="572" y="665"/>
                    <a:pt x="572" y="665"/>
                  </a:cubicBezTo>
                  <a:cubicBezTo>
                    <a:pt x="572" y="665"/>
                    <a:pt x="572" y="665"/>
                    <a:pt x="572" y="666"/>
                  </a:cubicBezTo>
                  <a:cubicBezTo>
                    <a:pt x="572" y="666"/>
                    <a:pt x="572" y="666"/>
                    <a:pt x="571" y="667"/>
                  </a:cubicBezTo>
                  <a:cubicBezTo>
                    <a:pt x="571" y="667"/>
                    <a:pt x="571" y="667"/>
                    <a:pt x="571" y="667"/>
                  </a:cubicBezTo>
                  <a:cubicBezTo>
                    <a:pt x="571" y="667"/>
                    <a:pt x="571" y="667"/>
                    <a:pt x="571" y="667"/>
                  </a:cubicBezTo>
                  <a:cubicBezTo>
                    <a:pt x="571" y="667"/>
                    <a:pt x="571" y="667"/>
                    <a:pt x="571" y="667"/>
                  </a:cubicBezTo>
                  <a:cubicBezTo>
                    <a:pt x="570" y="667"/>
                    <a:pt x="570" y="667"/>
                    <a:pt x="570" y="668"/>
                  </a:cubicBezTo>
                  <a:cubicBezTo>
                    <a:pt x="570" y="668"/>
                    <a:pt x="570" y="668"/>
                    <a:pt x="570" y="668"/>
                  </a:cubicBezTo>
                  <a:cubicBezTo>
                    <a:pt x="570" y="668"/>
                    <a:pt x="570" y="668"/>
                    <a:pt x="570" y="669"/>
                  </a:cubicBezTo>
                  <a:cubicBezTo>
                    <a:pt x="569" y="669"/>
                    <a:pt x="569" y="670"/>
                    <a:pt x="568" y="670"/>
                  </a:cubicBezTo>
                  <a:cubicBezTo>
                    <a:pt x="568" y="670"/>
                    <a:pt x="567" y="670"/>
                    <a:pt x="567" y="670"/>
                  </a:cubicBezTo>
                  <a:cubicBezTo>
                    <a:pt x="567" y="670"/>
                    <a:pt x="566" y="671"/>
                    <a:pt x="566" y="671"/>
                  </a:cubicBezTo>
                  <a:cubicBezTo>
                    <a:pt x="566" y="671"/>
                    <a:pt x="565" y="672"/>
                    <a:pt x="565" y="672"/>
                  </a:cubicBezTo>
                  <a:cubicBezTo>
                    <a:pt x="564" y="673"/>
                    <a:pt x="564" y="673"/>
                    <a:pt x="563" y="674"/>
                  </a:cubicBezTo>
                  <a:cubicBezTo>
                    <a:pt x="562" y="674"/>
                    <a:pt x="562" y="674"/>
                    <a:pt x="562" y="674"/>
                  </a:cubicBezTo>
                  <a:cubicBezTo>
                    <a:pt x="562" y="674"/>
                    <a:pt x="561" y="674"/>
                    <a:pt x="561" y="673"/>
                  </a:cubicBezTo>
                  <a:cubicBezTo>
                    <a:pt x="561" y="673"/>
                    <a:pt x="561" y="673"/>
                    <a:pt x="560" y="673"/>
                  </a:cubicBezTo>
                  <a:cubicBezTo>
                    <a:pt x="560" y="673"/>
                    <a:pt x="560" y="673"/>
                    <a:pt x="560" y="673"/>
                  </a:cubicBezTo>
                  <a:cubicBezTo>
                    <a:pt x="559" y="674"/>
                    <a:pt x="559" y="674"/>
                    <a:pt x="558" y="674"/>
                  </a:cubicBezTo>
                  <a:cubicBezTo>
                    <a:pt x="558" y="674"/>
                    <a:pt x="558" y="674"/>
                    <a:pt x="557" y="674"/>
                  </a:cubicBezTo>
                  <a:cubicBezTo>
                    <a:pt x="557" y="674"/>
                    <a:pt x="557" y="674"/>
                    <a:pt x="557" y="674"/>
                  </a:cubicBezTo>
                  <a:cubicBezTo>
                    <a:pt x="557" y="674"/>
                    <a:pt x="556" y="675"/>
                    <a:pt x="556" y="675"/>
                  </a:cubicBezTo>
                  <a:cubicBezTo>
                    <a:pt x="556" y="675"/>
                    <a:pt x="555" y="676"/>
                    <a:pt x="555" y="675"/>
                  </a:cubicBezTo>
                  <a:cubicBezTo>
                    <a:pt x="554" y="675"/>
                    <a:pt x="554" y="675"/>
                    <a:pt x="554" y="676"/>
                  </a:cubicBezTo>
                  <a:cubicBezTo>
                    <a:pt x="554" y="676"/>
                    <a:pt x="554" y="676"/>
                    <a:pt x="554" y="676"/>
                  </a:cubicBezTo>
                  <a:cubicBezTo>
                    <a:pt x="554" y="676"/>
                    <a:pt x="554" y="676"/>
                    <a:pt x="554" y="676"/>
                  </a:cubicBezTo>
                  <a:cubicBezTo>
                    <a:pt x="553" y="676"/>
                    <a:pt x="553" y="676"/>
                    <a:pt x="552" y="676"/>
                  </a:cubicBezTo>
                  <a:cubicBezTo>
                    <a:pt x="552" y="676"/>
                    <a:pt x="552" y="676"/>
                    <a:pt x="552" y="676"/>
                  </a:cubicBezTo>
                  <a:cubicBezTo>
                    <a:pt x="552" y="676"/>
                    <a:pt x="552" y="676"/>
                    <a:pt x="552" y="676"/>
                  </a:cubicBezTo>
                  <a:cubicBezTo>
                    <a:pt x="552" y="676"/>
                    <a:pt x="552" y="677"/>
                    <a:pt x="552" y="677"/>
                  </a:cubicBezTo>
                  <a:cubicBezTo>
                    <a:pt x="552" y="677"/>
                    <a:pt x="552" y="677"/>
                    <a:pt x="551" y="678"/>
                  </a:cubicBezTo>
                  <a:cubicBezTo>
                    <a:pt x="551" y="678"/>
                    <a:pt x="551" y="678"/>
                    <a:pt x="551" y="678"/>
                  </a:cubicBezTo>
                  <a:cubicBezTo>
                    <a:pt x="551" y="678"/>
                    <a:pt x="551" y="678"/>
                    <a:pt x="550" y="678"/>
                  </a:cubicBezTo>
                  <a:cubicBezTo>
                    <a:pt x="550" y="678"/>
                    <a:pt x="550" y="678"/>
                    <a:pt x="550" y="678"/>
                  </a:cubicBezTo>
                  <a:cubicBezTo>
                    <a:pt x="550" y="678"/>
                    <a:pt x="550" y="679"/>
                    <a:pt x="550" y="679"/>
                  </a:cubicBezTo>
                  <a:cubicBezTo>
                    <a:pt x="550" y="679"/>
                    <a:pt x="550" y="680"/>
                    <a:pt x="550" y="680"/>
                  </a:cubicBezTo>
                  <a:cubicBezTo>
                    <a:pt x="550" y="680"/>
                    <a:pt x="550" y="680"/>
                    <a:pt x="550" y="680"/>
                  </a:cubicBezTo>
                  <a:cubicBezTo>
                    <a:pt x="550" y="680"/>
                    <a:pt x="550" y="681"/>
                    <a:pt x="550" y="681"/>
                  </a:cubicBezTo>
                  <a:cubicBezTo>
                    <a:pt x="549" y="681"/>
                    <a:pt x="549" y="681"/>
                    <a:pt x="548" y="681"/>
                  </a:cubicBezTo>
                  <a:cubicBezTo>
                    <a:pt x="548" y="682"/>
                    <a:pt x="547" y="682"/>
                    <a:pt x="547" y="683"/>
                  </a:cubicBezTo>
                  <a:cubicBezTo>
                    <a:pt x="547" y="683"/>
                    <a:pt x="547" y="682"/>
                    <a:pt x="547" y="683"/>
                  </a:cubicBezTo>
                  <a:cubicBezTo>
                    <a:pt x="547" y="683"/>
                    <a:pt x="547" y="683"/>
                    <a:pt x="546" y="683"/>
                  </a:cubicBezTo>
                  <a:cubicBezTo>
                    <a:pt x="546" y="684"/>
                    <a:pt x="545" y="684"/>
                    <a:pt x="543" y="685"/>
                  </a:cubicBezTo>
                  <a:cubicBezTo>
                    <a:pt x="543" y="685"/>
                    <a:pt x="544" y="685"/>
                    <a:pt x="544" y="685"/>
                  </a:cubicBezTo>
                  <a:cubicBezTo>
                    <a:pt x="544" y="686"/>
                    <a:pt x="543" y="686"/>
                    <a:pt x="543" y="686"/>
                  </a:cubicBezTo>
                  <a:cubicBezTo>
                    <a:pt x="541" y="687"/>
                    <a:pt x="540" y="687"/>
                    <a:pt x="538" y="687"/>
                  </a:cubicBezTo>
                  <a:cubicBezTo>
                    <a:pt x="536" y="686"/>
                    <a:pt x="534" y="687"/>
                    <a:pt x="533" y="687"/>
                  </a:cubicBezTo>
                  <a:cubicBezTo>
                    <a:pt x="532" y="687"/>
                    <a:pt x="532" y="688"/>
                    <a:pt x="532" y="688"/>
                  </a:cubicBezTo>
                  <a:cubicBezTo>
                    <a:pt x="531" y="688"/>
                    <a:pt x="531" y="687"/>
                    <a:pt x="530" y="687"/>
                  </a:cubicBezTo>
                  <a:cubicBezTo>
                    <a:pt x="528" y="686"/>
                    <a:pt x="525" y="686"/>
                    <a:pt x="522" y="686"/>
                  </a:cubicBezTo>
                  <a:cubicBezTo>
                    <a:pt x="522" y="686"/>
                    <a:pt x="521" y="686"/>
                    <a:pt x="521" y="686"/>
                  </a:cubicBezTo>
                  <a:cubicBezTo>
                    <a:pt x="521" y="686"/>
                    <a:pt x="521" y="687"/>
                    <a:pt x="521" y="687"/>
                  </a:cubicBezTo>
                  <a:cubicBezTo>
                    <a:pt x="519" y="687"/>
                    <a:pt x="517" y="685"/>
                    <a:pt x="516" y="686"/>
                  </a:cubicBezTo>
                  <a:cubicBezTo>
                    <a:pt x="515" y="686"/>
                    <a:pt x="515" y="686"/>
                    <a:pt x="515" y="686"/>
                  </a:cubicBezTo>
                  <a:cubicBezTo>
                    <a:pt x="515" y="686"/>
                    <a:pt x="514" y="686"/>
                    <a:pt x="514" y="686"/>
                  </a:cubicBezTo>
                  <a:cubicBezTo>
                    <a:pt x="513" y="686"/>
                    <a:pt x="512" y="686"/>
                    <a:pt x="512" y="686"/>
                  </a:cubicBezTo>
                  <a:cubicBezTo>
                    <a:pt x="509" y="686"/>
                    <a:pt x="506" y="686"/>
                    <a:pt x="503" y="686"/>
                  </a:cubicBezTo>
                  <a:cubicBezTo>
                    <a:pt x="503" y="686"/>
                    <a:pt x="502" y="686"/>
                    <a:pt x="502" y="687"/>
                  </a:cubicBezTo>
                  <a:cubicBezTo>
                    <a:pt x="501" y="687"/>
                    <a:pt x="500" y="686"/>
                    <a:pt x="499" y="687"/>
                  </a:cubicBezTo>
                  <a:cubicBezTo>
                    <a:pt x="499" y="687"/>
                    <a:pt x="499" y="687"/>
                    <a:pt x="498" y="688"/>
                  </a:cubicBezTo>
                  <a:cubicBezTo>
                    <a:pt x="498" y="688"/>
                    <a:pt x="497" y="689"/>
                    <a:pt x="497" y="689"/>
                  </a:cubicBezTo>
                  <a:cubicBezTo>
                    <a:pt x="496" y="690"/>
                    <a:pt x="495" y="690"/>
                    <a:pt x="495" y="691"/>
                  </a:cubicBezTo>
                  <a:cubicBezTo>
                    <a:pt x="494" y="692"/>
                    <a:pt x="495" y="694"/>
                    <a:pt x="494" y="695"/>
                  </a:cubicBezTo>
                  <a:cubicBezTo>
                    <a:pt x="494" y="695"/>
                    <a:pt x="494" y="696"/>
                    <a:pt x="493" y="696"/>
                  </a:cubicBezTo>
                  <a:cubicBezTo>
                    <a:pt x="493" y="696"/>
                    <a:pt x="493" y="696"/>
                    <a:pt x="493" y="696"/>
                  </a:cubicBezTo>
                  <a:cubicBezTo>
                    <a:pt x="492" y="696"/>
                    <a:pt x="491" y="696"/>
                    <a:pt x="491" y="696"/>
                  </a:cubicBezTo>
                  <a:cubicBezTo>
                    <a:pt x="490" y="696"/>
                    <a:pt x="489" y="696"/>
                    <a:pt x="488" y="697"/>
                  </a:cubicBezTo>
                  <a:cubicBezTo>
                    <a:pt x="488" y="697"/>
                    <a:pt x="488" y="698"/>
                    <a:pt x="487" y="699"/>
                  </a:cubicBezTo>
                  <a:cubicBezTo>
                    <a:pt x="487" y="699"/>
                    <a:pt x="486" y="698"/>
                    <a:pt x="486" y="699"/>
                  </a:cubicBezTo>
                  <a:cubicBezTo>
                    <a:pt x="485" y="699"/>
                    <a:pt x="485" y="699"/>
                    <a:pt x="485" y="699"/>
                  </a:cubicBezTo>
                  <a:cubicBezTo>
                    <a:pt x="485" y="700"/>
                    <a:pt x="484" y="701"/>
                    <a:pt x="483" y="701"/>
                  </a:cubicBezTo>
                  <a:cubicBezTo>
                    <a:pt x="483" y="701"/>
                    <a:pt x="482" y="701"/>
                    <a:pt x="482" y="702"/>
                  </a:cubicBezTo>
                  <a:cubicBezTo>
                    <a:pt x="482" y="702"/>
                    <a:pt x="482" y="702"/>
                    <a:pt x="482" y="702"/>
                  </a:cubicBezTo>
                  <a:cubicBezTo>
                    <a:pt x="482" y="703"/>
                    <a:pt x="482" y="703"/>
                    <a:pt x="481" y="704"/>
                  </a:cubicBezTo>
                  <a:cubicBezTo>
                    <a:pt x="480" y="704"/>
                    <a:pt x="480" y="705"/>
                    <a:pt x="480" y="706"/>
                  </a:cubicBezTo>
                  <a:cubicBezTo>
                    <a:pt x="479" y="707"/>
                    <a:pt x="478" y="707"/>
                    <a:pt x="478" y="708"/>
                  </a:cubicBezTo>
                  <a:cubicBezTo>
                    <a:pt x="477" y="709"/>
                    <a:pt x="477" y="710"/>
                    <a:pt x="476" y="711"/>
                  </a:cubicBezTo>
                  <a:cubicBezTo>
                    <a:pt x="476" y="712"/>
                    <a:pt x="475" y="713"/>
                    <a:pt x="474" y="714"/>
                  </a:cubicBezTo>
                  <a:cubicBezTo>
                    <a:pt x="474" y="715"/>
                    <a:pt x="473" y="715"/>
                    <a:pt x="473" y="716"/>
                  </a:cubicBezTo>
                  <a:cubicBezTo>
                    <a:pt x="471" y="717"/>
                    <a:pt x="470" y="719"/>
                    <a:pt x="470" y="720"/>
                  </a:cubicBezTo>
                  <a:cubicBezTo>
                    <a:pt x="471" y="719"/>
                    <a:pt x="472" y="719"/>
                    <a:pt x="473" y="718"/>
                  </a:cubicBezTo>
                  <a:cubicBezTo>
                    <a:pt x="474" y="717"/>
                    <a:pt x="474" y="717"/>
                    <a:pt x="475" y="716"/>
                  </a:cubicBezTo>
                  <a:cubicBezTo>
                    <a:pt x="476" y="715"/>
                    <a:pt x="477" y="713"/>
                    <a:pt x="478" y="712"/>
                  </a:cubicBezTo>
                  <a:cubicBezTo>
                    <a:pt x="479" y="710"/>
                    <a:pt x="480" y="709"/>
                    <a:pt x="481" y="708"/>
                  </a:cubicBezTo>
                  <a:cubicBezTo>
                    <a:pt x="482" y="707"/>
                    <a:pt x="483" y="707"/>
                    <a:pt x="483" y="706"/>
                  </a:cubicBezTo>
                  <a:cubicBezTo>
                    <a:pt x="484" y="706"/>
                    <a:pt x="485" y="705"/>
                    <a:pt x="485" y="705"/>
                  </a:cubicBezTo>
                  <a:cubicBezTo>
                    <a:pt x="488" y="703"/>
                    <a:pt x="492" y="701"/>
                    <a:pt x="495" y="700"/>
                  </a:cubicBezTo>
                  <a:cubicBezTo>
                    <a:pt x="496" y="699"/>
                    <a:pt x="497" y="699"/>
                    <a:pt x="497" y="699"/>
                  </a:cubicBezTo>
                  <a:cubicBezTo>
                    <a:pt x="500" y="698"/>
                    <a:pt x="502" y="697"/>
                    <a:pt x="504" y="697"/>
                  </a:cubicBezTo>
                  <a:cubicBezTo>
                    <a:pt x="505" y="697"/>
                    <a:pt x="506" y="697"/>
                    <a:pt x="507" y="697"/>
                  </a:cubicBezTo>
                  <a:cubicBezTo>
                    <a:pt x="509" y="697"/>
                    <a:pt x="510" y="697"/>
                    <a:pt x="512" y="698"/>
                  </a:cubicBezTo>
                  <a:cubicBezTo>
                    <a:pt x="512" y="698"/>
                    <a:pt x="513" y="699"/>
                    <a:pt x="513" y="699"/>
                  </a:cubicBezTo>
                  <a:cubicBezTo>
                    <a:pt x="514" y="699"/>
                    <a:pt x="514" y="700"/>
                    <a:pt x="514" y="700"/>
                  </a:cubicBezTo>
                  <a:cubicBezTo>
                    <a:pt x="514" y="701"/>
                    <a:pt x="514" y="701"/>
                    <a:pt x="514" y="701"/>
                  </a:cubicBezTo>
                  <a:cubicBezTo>
                    <a:pt x="514" y="701"/>
                    <a:pt x="514" y="701"/>
                    <a:pt x="514" y="701"/>
                  </a:cubicBezTo>
                  <a:cubicBezTo>
                    <a:pt x="514" y="700"/>
                    <a:pt x="513" y="700"/>
                    <a:pt x="512" y="700"/>
                  </a:cubicBezTo>
                  <a:cubicBezTo>
                    <a:pt x="512" y="700"/>
                    <a:pt x="513" y="701"/>
                    <a:pt x="513" y="701"/>
                  </a:cubicBezTo>
                  <a:cubicBezTo>
                    <a:pt x="514" y="701"/>
                    <a:pt x="514" y="702"/>
                    <a:pt x="515" y="703"/>
                  </a:cubicBezTo>
                  <a:cubicBezTo>
                    <a:pt x="514" y="703"/>
                    <a:pt x="514" y="703"/>
                    <a:pt x="514" y="703"/>
                  </a:cubicBezTo>
                  <a:cubicBezTo>
                    <a:pt x="514" y="704"/>
                    <a:pt x="515" y="704"/>
                    <a:pt x="514" y="704"/>
                  </a:cubicBezTo>
                  <a:cubicBezTo>
                    <a:pt x="514" y="704"/>
                    <a:pt x="514" y="705"/>
                    <a:pt x="514" y="705"/>
                  </a:cubicBezTo>
                  <a:cubicBezTo>
                    <a:pt x="514" y="705"/>
                    <a:pt x="513" y="705"/>
                    <a:pt x="513" y="705"/>
                  </a:cubicBezTo>
                  <a:cubicBezTo>
                    <a:pt x="513" y="705"/>
                    <a:pt x="512" y="705"/>
                    <a:pt x="512" y="706"/>
                  </a:cubicBezTo>
                  <a:cubicBezTo>
                    <a:pt x="511" y="706"/>
                    <a:pt x="511" y="707"/>
                    <a:pt x="511" y="707"/>
                  </a:cubicBezTo>
                  <a:cubicBezTo>
                    <a:pt x="510" y="707"/>
                    <a:pt x="510" y="708"/>
                    <a:pt x="509" y="708"/>
                  </a:cubicBezTo>
                  <a:cubicBezTo>
                    <a:pt x="509" y="708"/>
                    <a:pt x="508" y="709"/>
                    <a:pt x="508" y="709"/>
                  </a:cubicBezTo>
                  <a:cubicBezTo>
                    <a:pt x="507" y="709"/>
                    <a:pt x="507" y="709"/>
                    <a:pt x="506" y="709"/>
                  </a:cubicBezTo>
                  <a:cubicBezTo>
                    <a:pt x="506" y="709"/>
                    <a:pt x="506" y="709"/>
                    <a:pt x="506" y="709"/>
                  </a:cubicBezTo>
                  <a:cubicBezTo>
                    <a:pt x="505" y="708"/>
                    <a:pt x="505" y="708"/>
                    <a:pt x="504" y="708"/>
                  </a:cubicBezTo>
                  <a:cubicBezTo>
                    <a:pt x="504" y="708"/>
                    <a:pt x="503" y="708"/>
                    <a:pt x="503" y="707"/>
                  </a:cubicBezTo>
                  <a:cubicBezTo>
                    <a:pt x="503" y="707"/>
                    <a:pt x="503" y="707"/>
                    <a:pt x="503" y="708"/>
                  </a:cubicBezTo>
                  <a:cubicBezTo>
                    <a:pt x="502" y="708"/>
                    <a:pt x="502" y="708"/>
                    <a:pt x="502" y="708"/>
                  </a:cubicBezTo>
                  <a:cubicBezTo>
                    <a:pt x="502" y="708"/>
                    <a:pt x="501" y="708"/>
                    <a:pt x="500" y="708"/>
                  </a:cubicBezTo>
                  <a:cubicBezTo>
                    <a:pt x="500" y="708"/>
                    <a:pt x="500" y="708"/>
                    <a:pt x="500" y="708"/>
                  </a:cubicBezTo>
                  <a:cubicBezTo>
                    <a:pt x="500" y="708"/>
                    <a:pt x="500" y="708"/>
                    <a:pt x="500" y="708"/>
                  </a:cubicBezTo>
                  <a:cubicBezTo>
                    <a:pt x="500" y="708"/>
                    <a:pt x="499" y="708"/>
                    <a:pt x="499" y="708"/>
                  </a:cubicBezTo>
                  <a:cubicBezTo>
                    <a:pt x="499" y="708"/>
                    <a:pt x="500" y="709"/>
                    <a:pt x="500" y="709"/>
                  </a:cubicBezTo>
                  <a:cubicBezTo>
                    <a:pt x="500" y="709"/>
                    <a:pt x="501" y="709"/>
                    <a:pt x="501" y="709"/>
                  </a:cubicBezTo>
                  <a:cubicBezTo>
                    <a:pt x="501" y="709"/>
                    <a:pt x="501" y="710"/>
                    <a:pt x="502" y="710"/>
                  </a:cubicBezTo>
                  <a:cubicBezTo>
                    <a:pt x="502" y="710"/>
                    <a:pt x="503" y="710"/>
                    <a:pt x="504" y="710"/>
                  </a:cubicBezTo>
                  <a:cubicBezTo>
                    <a:pt x="504" y="710"/>
                    <a:pt x="504" y="710"/>
                    <a:pt x="504" y="710"/>
                  </a:cubicBezTo>
                  <a:cubicBezTo>
                    <a:pt x="504" y="710"/>
                    <a:pt x="504" y="711"/>
                    <a:pt x="504" y="711"/>
                  </a:cubicBezTo>
                  <a:cubicBezTo>
                    <a:pt x="504" y="711"/>
                    <a:pt x="505" y="712"/>
                    <a:pt x="505" y="712"/>
                  </a:cubicBezTo>
                  <a:cubicBezTo>
                    <a:pt x="505" y="712"/>
                    <a:pt x="505" y="712"/>
                    <a:pt x="505" y="712"/>
                  </a:cubicBezTo>
                  <a:cubicBezTo>
                    <a:pt x="505" y="713"/>
                    <a:pt x="505" y="713"/>
                    <a:pt x="505" y="713"/>
                  </a:cubicBezTo>
                  <a:cubicBezTo>
                    <a:pt x="506" y="712"/>
                    <a:pt x="507" y="712"/>
                    <a:pt x="507" y="712"/>
                  </a:cubicBezTo>
                  <a:cubicBezTo>
                    <a:pt x="508" y="711"/>
                    <a:pt x="508" y="711"/>
                    <a:pt x="509" y="711"/>
                  </a:cubicBezTo>
                  <a:cubicBezTo>
                    <a:pt x="509" y="711"/>
                    <a:pt x="509" y="711"/>
                    <a:pt x="509" y="711"/>
                  </a:cubicBezTo>
                  <a:cubicBezTo>
                    <a:pt x="509" y="711"/>
                    <a:pt x="509" y="711"/>
                    <a:pt x="509" y="711"/>
                  </a:cubicBezTo>
                  <a:cubicBezTo>
                    <a:pt x="509" y="711"/>
                    <a:pt x="509" y="711"/>
                    <a:pt x="509" y="712"/>
                  </a:cubicBezTo>
                  <a:cubicBezTo>
                    <a:pt x="509" y="712"/>
                    <a:pt x="510" y="712"/>
                    <a:pt x="510" y="711"/>
                  </a:cubicBezTo>
                  <a:cubicBezTo>
                    <a:pt x="510" y="711"/>
                    <a:pt x="510" y="711"/>
                    <a:pt x="510" y="711"/>
                  </a:cubicBezTo>
                  <a:cubicBezTo>
                    <a:pt x="511" y="711"/>
                    <a:pt x="511" y="711"/>
                    <a:pt x="511" y="711"/>
                  </a:cubicBezTo>
                  <a:cubicBezTo>
                    <a:pt x="511" y="711"/>
                    <a:pt x="511" y="712"/>
                    <a:pt x="511" y="712"/>
                  </a:cubicBezTo>
                  <a:cubicBezTo>
                    <a:pt x="511" y="712"/>
                    <a:pt x="511" y="712"/>
                    <a:pt x="511" y="712"/>
                  </a:cubicBezTo>
                  <a:cubicBezTo>
                    <a:pt x="511" y="712"/>
                    <a:pt x="512" y="712"/>
                    <a:pt x="512" y="712"/>
                  </a:cubicBezTo>
                  <a:cubicBezTo>
                    <a:pt x="512" y="712"/>
                    <a:pt x="512" y="711"/>
                    <a:pt x="512" y="711"/>
                  </a:cubicBezTo>
                  <a:cubicBezTo>
                    <a:pt x="512" y="711"/>
                    <a:pt x="512" y="711"/>
                    <a:pt x="511" y="711"/>
                  </a:cubicBezTo>
                  <a:cubicBezTo>
                    <a:pt x="512" y="711"/>
                    <a:pt x="512" y="711"/>
                    <a:pt x="512" y="711"/>
                  </a:cubicBezTo>
                  <a:cubicBezTo>
                    <a:pt x="512" y="711"/>
                    <a:pt x="512" y="711"/>
                    <a:pt x="512" y="711"/>
                  </a:cubicBezTo>
                  <a:cubicBezTo>
                    <a:pt x="512" y="711"/>
                    <a:pt x="512" y="711"/>
                    <a:pt x="512" y="711"/>
                  </a:cubicBezTo>
                  <a:cubicBezTo>
                    <a:pt x="512" y="711"/>
                    <a:pt x="512" y="712"/>
                    <a:pt x="511" y="712"/>
                  </a:cubicBezTo>
                  <a:cubicBezTo>
                    <a:pt x="511" y="712"/>
                    <a:pt x="511" y="713"/>
                    <a:pt x="510" y="713"/>
                  </a:cubicBezTo>
                  <a:cubicBezTo>
                    <a:pt x="510" y="713"/>
                    <a:pt x="510" y="714"/>
                    <a:pt x="510" y="715"/>
                  </a:cubicBezTo>
                  <a:cubicBezTo>
                    <a:pt x="510" y="715"/>
                    <a:pt x="510" y="716"/>
                    <a:pt x="509" y="716"/>
                  </a:cubicBezTo>
                  <a:cubicBezTo>
                    <a:pt x="509" y="717"/>
                    <a:pt x="508" y="718"/>
                    <a:pt x="508" y="718"/>
                  </a:cubicBezTo>
                  <a:cubicBezTo>
                    <a:pt x="507" y="718"/>
                    <a:pt x="507" y="718"/>
                    <a:pt x="507" y="719"/>
                  </a:cubicBezTo>
                  <a:cubicBezTo>
                    <a:pt x="507" y="718"/>
                    <a:pt x="507" y="718"/>
                    <a:pt x="508" y="718"/>
                  </a:cubicBezTo>
                  <a:cubicBezTo>
                    <a:pt x="508" y="718"/>
                    <a:pt x="508" y="718"/>
                    <a:pt x="508" y="718"/>
                  </a:cubicBezTo>
                  <a:cubicBezTo>
                    <a:pt x="508" y="718"/>
                    <a:pt x="508" y="718"/>
                    <a:pt x="508" y="719"/>
                  </a:cubicBezTo>
                  <a:cubicBezTo>
                    <a:pt x="508" y="719"/>
                    <a:pt x="508" y="719"/>
                    <a:pt x="509" y="718"/>
                  </a:cubicBezTo>
                  <a:cubicBezTo>
                    <a:pt x="509" y="718"/>
                    <a:pt x="510" y="718"/>
                    <a:pt x="510" y="718"/>
                  </a:cubicBezTo>
                  <a:cubicBezTo>
                    <a:pt x="510" y="718"/>
                    <a:pt x="511" y="718"/>
                    <a:pt x="511" y="719"/>
                  </a:cubicBezTo>
                  <a:cubicBezTo>
                    <a:pt x="511" y="719"/>
                    <a:pt x="510" y="719"/>
                    <a:pt x="510" y="719"/>
                  </a:cubicBezTo>
                  <a:cubicBezTo>
                    <a:pt x="510" y="719"/>
                    <a:pt x="511" y="719"/>
                    <a:pt x="511" y="719"/>
                  </a:cubicBezTo>
                  <a:cubicBezTo>
                    <a:pt x="511" y="719"/>
                    <a:pt x="511" y="719"/>
                    <a:pt x="511" y="720"/>
                  </a:cubicBezTo>
                  <a:cubicBezTo>
                    <a:pt x="510" y="720"/>
                    <a:pt x="510" y="720"/>
                    <a:pt x="510" y="720"/>
                  </a:cubicBezTo>
                  <a:cubicBezTo>
                    <a:pt x="510" y="720"/>
                    <a:pt x="510" y="721"/>
                    <a:pt x="510" y="721"/>
                  </a:cubicBezTo>
                  <a:cubicBezTo>
                    <a:pt x="510" y="721"/>
                    <a:pt x="510" y="721"/>
                    <a:pt x="510" y="721"/>
                  </a:cubicBezTo>
                  <a:cubicBezTo>
                    <a:pt x="510" y="722"/>
                    <a:pt x="510" y="722"/>
                    <a:pt x="510" y="722"/>
                  </a:cubicBezTo>
                  <a:cubicBezTo>
                    <a:pt x="510" y="722"/>
                    <a:pt x="510" y="722"/>
                    <a:pt x="511" y="722"/>
                  </a:cubicBezTo>
                  <a:cubicBezTo>
                    <a:pt x="511" y="722"/>
                    <a:pt x="511" y="722"/>
                    <a:pt x="511" y="722"/>
                  </a:cubicBezTo>
                  <a:cubicBezTo>
                    <a:pt x="511" y="722"/>
                    <a:pt x="511" y="722"/>
                    <a:pt x="511" y="723"/>
                  </a:cubicBezTo>
                  <a:cubicBezTo>
                    <a:pt x="511" y="723"/>
                    <a:pt x="511" y="724"/>
                    <a:pt x="511" y="724"/>
                  </a:cubicBezTo>
                  <a:cubicBezTo>
                    <a:pt x="512" y="724"/>
                    <a:pt x="512" y="725"/>
                    <a:pt x="512" y="725"/>
                  </a:cubicBezTo>
                  <a:cubicBezTo>
                    <a:pt x="512" y="725"/>
                    <a:pt x="512" y="725"/>
                    <a:pt x="512" y="725"/>
                  </a:cubicBezTo>
                  <a:cubicBezTo>
                    <a:pt x="512" y="726"/>
                    <a:pt x="512" y="726"/>
                    <a:pt x="513" y="726"/>
                  </a:cubicBezTo>
                  <a:cubicBezTo>
                    <a:pt x="513" y="726"/>
                    <a:pt x="512" y="726"/>
                    <a:pt x="513" y="726"/>
                  </a:cubicBezTo>
                  <a:cubicBezTo>
                    <a:pt x="513" y="726"/>
                    <a:pt x="513" y="726"/>
                    <a:pt x="513" y="726"/>
                  </a:cubicBezTo>
                  <a:cubicBezTo>
                    <a:pt x="514" y="726"/>
                    <a:pt x="514" y="726"/>
                    <a:pt x="515" y="727"/>
                  </a:cubicBezTo>
                  <a:cubicBezTo>
                    <a:pt x="515" y="727"/>
                    <a:pt x="516" y="727"/>
                    <a:pt x="516" y="727"/>
                  </a:cubicBezTo>
                  <a:cubicBezTo>
                    <a:pt x="517" y="727"/>
                    <a:pt x="517" y="727"/>
                    <a:pt x="517" y="728"/>
                  </a:cubicBezTo>
                  <a:cubicBezTo>
                    <a:pt x="517" y="728"/>
                    <a:pt x="517" y="728"/>
                    <a:pt x="517" y="728"/>
                  </a:cubicBezTo>
                  <a:cubicBezTo>
                    <a:pt x="517" y="728"/>
                    <a:pt x="517" y="728"/>
                    <a:pt x="517" y="728"/>
                  </a:cubicBezTo>
                  <a:cubicBezTo>
                    <a:pt x="517" y="728"/>
                    <a:pt x="517" y="728"/>
                    <a:pt x="516" y="728"/>
                  </a:cubicBezTo>
                  <a:cubicBezTo>
                    <a:pt x="516" y="728"/>
                    <a:pt x="516" y="728"/>
                    <a:pt x="516" y="728"/>
                  </a:cubicBezTo>
                  <a:cubicBezTo>
                    <a:pt x="516" y="728"/>
                    <a:pt x="516" y="729"/>
                    <a:pt x="516" y="729"/>
                  </a:cubicBezTo>
                  <a:cubicBezTo>
                    <a:pt x="516" y="729"/>
                    <a:pt x="516" y="729"/>
                    <a:pt x="517" y="729"/>
                  </a:cubicBezTo>
                  <a:cubicBezTo>
                    <a:pt x="517" y="729"/>
                    <a:pt x="517" y="729"/>
                    <a:pt x="517" y="730"/>
                  </a:cubicBezTo>
                  <a:cubicBezTo>
                    <a:pt x="517" y="730"/>
                    <a:pt x="517" y="730"/>
                    <a:pt x="518" y="730"/>
                  </a:cubicBezTo>
                  <a:cubicBezTo>
                    <a:pt x="518" y="730"/>
                    <a:pt x="518" y="730"/>
                    <a:pt x="519" y="730"/>
                  </a:cubicBezTo>
                  <a:cubicBezTo>
                    <a:pt x="519" y="730"/>
                    <a:pt x="520" y="731"/>
                    <a:pt x="521" y="731"/>
                  </a:cubicBezTo>
                  <a:cubicBezTo>
                    <a:pt x="521" y="731"/>
                    <a:pt x="521" y="731"/>
                    <a:pt x="521" y="731"/>
                  </a:cubicBezTo>
                  <a:cubicBezTo>
                    <a:pt x="521" y="731"/>
                    <a:pt x="521" y="731"/>
                    <a:pt x="521" y="731"/>
                  </a:cubicBezTo>
                  <a:cubicBezTo>
                    <a:pt x="521" y="731"/>
                    <a:pt x="521" y="731"/>
                    <a:pt x="521" y="731"/>
                  </a:cubicBezTo>
                  <a:cubicBezTo>
                    <a:pt x="520" y="731"/>
                    <a:pt x="520" y="731"/>
                    <a:pt x="520" y="732"/>
                  </a:cubicBezTo>
                  <a:cubicBezTo>
                    <a:pt x="521" y="732"/>
                    <a:pt x="521" y="732"/>
                    <a:pt x="521" y="732"/>
                  </a:cubicBezTo>
                  <a:cubicBezTo>
                    <a:pt x="522" y="731"/>
                    <a:pt x="522" y="731"/>
                    <a:pt x="522" y="731"/>
                  </a:cubicBezTo>
                  <a:cubicBezTo>
                    <a:pt x="523" y="731"/>
                    <a:pt x="523" y="731"/>
                    <a:pt x="523" y="731"/>
                  </a:cubicBezTo>
                  <a:cubicBezTo>
                    <a:pt x="523" y="731"/>
                    <a:pt x="523" y="731"/>
                    <a:pt x="523" y="731"/>
                  </a:cubicBezTo>
                  <a:cubicBezTo>
                    <a:pt x="524" y="731"/>
                    <a:pt x="524" y="731"/>
                    <a:pt x="524" y="731"/>
                  </a:cubicBezTo>
                  <a:cubicBezTo>
                    <a:pt x="524" y="731"/>
                    <a:pt x="524" y="731"/>
                    <a:pt x="524" y="731"/>
                  </a:cubicBezTo>
                  <a:cubicBezTo>
                    <a:pt x="525" y="731"/>
                    <a:pt x="525" y="732"/>
                    <a:pt x="526" y="732"/>
                  </a:cubicBezTo>
                  <a:cubicBezTo>
                    <a:pt x="526" y="732"/>
                    <a:pt x="526" y="732"/>
                    <a:pt x="526" y="732"/>
                  </a:cubicBezTo>
                  <a:cubicBezTo>
                    <a:pt x="526" y="732"/>
                    <a:pt x="527" y="732"/>
                    <a:pt x="527" y="732"/>
                  </a:cubicBezTo>
                  <a:cubicBezTo>
                    <a:pt x="528" y="732"/>
                    <a:pt x="529" y="731"/>
                    <a:pt x="530" y="730"/>
                  </a:cubicBezTo>
                  <a:cubicBezTo>
                    <a:pt x="530" y="730"/>
                    <a:pt x="530" y="731"/>
                    <a:pt x="530" y="731"/>
                  </a:cubicBezTo>
                  <a:cubicBezTo>
                    <a:pt x="530" y="731"/>
                    <a:pt x="530" y="731"/>
                    <a:pt x="530" y="732"/>
                  </a:cubicBezTo>
                  <a:cubicBezTo>
                    <a:pt x="530" y="732"/>
                    <a:pt x="530" y="732"/>
                    <a:pt x="530" y="732"/>
                  </a:cubicBezTo>
                  <a:cubicBezTo>
                    <a:pt x="530" y="732"/>
                    <a:pt x="531" y="732"/>
                    <a:pt x="531" y="732"/>
                  </a:cubicBezTo>
                  <a:cubicBezTo>
                    <a:pt x="531" y="732"/>
                    <a:pt x="531" y="732"/>
                    <a:pt x="532" y="732"/>
                  </a:cubicBezTo>
                  <a:cubicBezTo>
                    <a:pt x="532" y="732"/>
                    <a:pt x="532" y="732"/>
                    <a:pt x="532" y="732"/>
                  </a:cubicBezTo>
                  <a:cubicBezTo>
                    <a:pt x="532" y="732"/>
                    <a:pt x="533" y="732"/>
                    <a:pt x="533" y="732"/>
                  </a:cubicBezTo>
                  <a:cubicBezTo>
                    <a:pt x="533" y="731"/>
                    <a:pt x="533" y="731"/>
                    <a:pt x="533" y="731"/>
                  </a:cubicBezTo>
                  <a:cubicBezTo>
                    <a:pt x="533" y="730"/>
                    <a:pt x="533" y="730"/>
                    <a:pt x="533" y="729"/>
                  </a:cubicBezTo>
                  <a:cubicBezTo>
                    <a:pt x="533" y="729"/>
                    <a:pt x="533" y="729"/>
                    <a:pt x="533" y="729"/>
                  </a:cubicBezTo>
                  <a:cubicBezTo>
                    <a:pt x="533" y="728"/>
                    <a:pt x="533" y="728"/>
                    <a:pt x="533" y="728"/>
                  </a:cubicBezTo>
                  <a:cubicBezTo>
                    <a:pt x="533" y="728"/>
                    <a:pt x="533" y="727"/>
                    <a:pt x="533" y="727"/>
                  </a:cubicBezTo>
                  <a:cubicBezTo>
                    <a:pt x="533" y="727"/>
                    <a:pt x="534" y="727"/>
                    <a:pt x="534" y="726"/>
                  </a:cubicBezTo>
                  <a:cubicBezTo>
                    <a:pt x="535" y="726"/>
                    <a:pt x="535" y="725"/>
                    <a:pt x="536" y="724"/>
                  </a:cubicBezTo>
                  <a:cubicBezTo>
                    <a:pt x="536" y="724"/>
                    <a:pt x="536" y="723"/>
                    <a:pt x="536" y="722"/>
                  </a:cubicBezTo>
                  <a:cubicBezTo>
                    <a:pt x="537" y="722"/>
                    <a:pt x="537" y="721"/>
                    <a:pt x="537" y="721"/>
                  </a:cubicBezTo>
                  <a:cubicBezTo>
                    <a:pt x="538" y="721"/>
                    <a:pt x="538" y="720"/>
                    <a:pt x="538" y="720"/>
                  </a:cubicBezTo>
                  <a:cubicBezTo>
                    <a:pt x="538" y="719"/>
                    <a:pt x="539" y="719"/>
                    <a:pt x="539" y="719"/>
                  </a:cubicBezTo>
                  <a:cubicBezTo>
                    <a:pt x="539" y="719"/>
                    <a:pt x="539" y="719"/>
                    <a:pt x="539" y="719"/>
                  </a:cubicBezTo>
                  <a:cubicBezTo>
                    <a:pt x="539" y="719"/>
                    <a:pt x="539" y="719"/>
                    <a:pt x="540" y="719"/>
                  </a:cubicBezTo>
                  <a:cubicBezTo>
                    <a:pt x="540" y="719"/>
                    <a:pt x="540" y="719"/>
                    <a:pt x="540" y="719"/>
                  </a:cubicBezTo>
                  <a:cubicBezTo>
                    <a:pt x="540" y="719"/>
                    <a:pt x="540" y="719"/>
                    <a:pt x="540" y="720"/>
                  </a:cubicBezTo>
                  <a:cubicBezTo>
                    <a:pt x="540" y="720"/>
                    <a:pt x="540" y="720"/>
                    <a:pt x="540" y="720"/>
                  </a:cubicBezTo>
                  <a:cubicBezTo>
                    <a:pt x="540" y="720"/>
                    <a:pt x="540" y="720"/>
                    <a:pt x="541" y="720"/>
                  </a:cubicBezTo>
                  <a:cubicBezTo>
                    <a:pt x="541" y="721"/>
                    <a:pt x="541" y="721"/>
                    <a:pt x="541" y="722"/>
                  </a:cubicBezTo>
                  <a:cubicBezTo>
                    <a:pt x="541" y="722"/>
                    <a:pt x="540" y="722"/>
                    <a:pt x="540" y="722"/>
                  </a:cubicBezTo>
                  <a:cubicBezTo>
                    <a:pt x="540" y="723"/>
                    <a:pt x="540" y="723"/>
                    <a:pt x="540" y="723"/>
                  </a:cubicBezTo>
                  <a:cubicBezTo>
                    <a:pt x="540" y="723"/>
                    <a:pt x="540" y="724"/>
                    <a:pt x="540" y="724"/>
                  </a:cubicBezTo>
                  <a:cubicBezTo>
                    <a:pt x="540" y="724"/>
                    <a:pt x="540" y="724"/>
                    <a:pt x="540" y="725"/>
                  </a:cubicBezTo>
                  <a:cubicBezTo>
                    <a:pt x="540" y="725"/>
                    <a:pt x="540" y="725"/>
                    <a:pt x="539" y="725"/>
                  </a:cubicBezTo>
                  <a:cubicBezTo>
                    <a:pt x="539" y="725"/>
                    <a:pt x="539" y="726"/>
                    <a:pt x="539" y="726"/>
                  </a:cubicBezTo>
                  <a:cubicBezTo>
                    <a:pt x="539" y="726"/>
                    <a:pt x="539" y="726"/>
                    <a:pt x="539" y="726"/>
                  </a:cubicBezTo>
                  <a:cubicBezTo>
                    <a:pt x="539" y="726"/>
                    <a:pt x="539" y="726"/>
                    <a:pt x="540" y="726"/>
                  </a:cubicBezTo>
                  <a:cubicBezTo>
                    <a:pt x="540" y="726"/>
                    <a:pt x="540" y="726"/>
                    <a:pt x="540" y="726"/>
                  </a:cubicBezTo>
                  <a:cubicBezTo>
                    <a:pt x="540" y="726"/>
                    <a:pt x="540" y="726"/>
                    <a:pt x="540" y="726"/>
                  </a:cubicBezTo>
                  <a:cubicBezTo>
                    <a:pt x="540" y="726"/>
                    <a:pt x="540" y="726"/>
                    <a:pt x="541" y="726"/>
                  </a:cubicBezTo>
                  <a:cubicBezTo>
                    <a:pt x="541" y="726"/>
                    <a:pt x="541" y="726"/>
                    <a:pt x="541" y="726"/>
                  </a:cubicBezTo>
                  <a:cubicBezTo>
                    <a:pt x="541" y="726"/>
                    <a:pt x="541" y="726"/>
                    <a:pt x="541" y="726"/>
                  </a:cubicBezTo>
                  <a:cubicBezTo>
                    <a:pt x="541" y="726"/>
                    <a:pt x="541" y="726"/>
                    <a:pt x="541" y="726"/>
                  </a:cubicBezTo>
                  <a:cubicBezTo>
                    <a:pt x="541" y="726"/>
                    <a:pt x="541" y="726"/>
                    <a:pt x="541" y="727"/>
                  </a:cubicBezTo>
                  <a:cubicBezTo>
                    <a:pt x="541" y="727"/>
                    <a:pt x="541" y="727"/>
                    <a:pt x="542" y="727"/>
                  </a:cubicBezTo>
                  <a:cubicBezTo>
                    <a:pt x="542" y="727"/>
                    <a:pt x="542" y="727"/>
                    <a:pt x="542" y="727"/>
                  </a:cubicBezTo>
                  <a:cubicBezTo>
                    <a:pt x="542" y="727"/>
                    <a:pt x="543" y="726"/>
                    <a:pt x="543" y="726"/>
                  </a:cubicBezTo>
                  <a:cubicBezTo>
                    <a:pt x="543" y="726"/>
                    <a:pt x="543" y="727"/>
                    <a:pt x="543" y="727"/>
                  </a:cubicBezTo>
                  <a:cubicBezTo>
                    <a:pt x="544" y="727"/>
                    <a:pt x="544" y="727"/>
                    <a:pt x="544" y="728"/>
                  </a:cubicBezTo>
                  <a:cubicBezTo>
                    <a:pt x="544" y="728"/>
                    <a:pt x="544" y="728"/>
                    <a:pt x="544" y="728"/>
                  </a:cubicBezTo>
                  <a:cubicBezTo>
                    <a:pt x="544" y="728"/>
                    <a:pt x="544" y="728"/>
                    <a:pt x="544" y="728"/>
                  </a:cubicBezTo>
                  <a:cubicBezTo>
                    <a:pt x="544" y="728"/>
                    <a:pt x="543" y="729"/>
                    <a:pt x="543" y="729"/>
                  </a:cubicBezTo>
                  <a:cubicBezTo>
                    <a:pt x="543" y="729"/>
                    <a:pt x="543" y="729"/>
                    <a:pt x="544" y="729"/>
                  </a:cubicBezTo>
                  <a:cubicBezTo>
                    <a:pt x="544" y="729"/>
                    <a:pt x="544" y="729"/>
                    <a:pt x="544" y="729"/>
                  </a:cubicBezTo>
                  <a:cubicBezTo>
                    <a:pt x="544" y="729"/>
                    <a:pt x="544" y="729"/>
                    <a:pt x="544" y="729"/>
                  </a:cubicBezTo>
                  <a:cubicBezTo>
                    <a:pt x="544" y="729"/>
                    <a:pt x="544" y="730"/>
                    <a:pt x="544" y="730"/>
                  </a:cubicBezTo>
                  <a:cubicBezTo>
                    <a:pt x="543" y="730"/>
                    <a:pt x="543" y="730"/>
                    <a:pt x="543" y="730"/>
                  </a:cubicBezTo>
                  <a:cubicBezTo>
                    <a:pt x="543" y="730"/>
                    <a:pt x="542" y="730"/>
                    <a:pt x="542" y="730"/>
                  </a:cubicBezTo>
                  <a:cubicBezTo>
                    <a:pt x="542" y="730"/>
                    <a:pt x="542" y="730"/>
                    <a:pt x="542" y="730"/>
                  </a:cubicBezTo>
                  <a:cubicBezTo>
                    <a:pt x="542" y="730"/>
                    <a:pt x="542" y="731"/>
                    <a:pt x="542" y="731"/>
                  </a:cubicBezTo>
                  <a:cubicBezTo>
                    <a:pt x="542" y="731"/>
                    <a:pt x="541" y="731"/>
                    <a:pt x="541" y="732"/>
                  </a:cubicBezTo>
                  <a:cubicBezTo>
                    <a:pt x="541" y="732"/>
                    <a:pt x="540" y="732"/>
                    <a:pt x="539" y="733"/>
                  </a:cubicBezTo>
                  <a:cubicBezTo>
                    <a:pt x="539" y="733"/>
                    <a:pt x="539" y="733"/>
                    <a:pt x="539" y="733"/>
                  </a:cubicBezTo>
                  <a:cubicBezTo>
                    <a:pt x="539" y="733"/>
                    <a:pt x="538" y="733"/>
                    <a:pt x="538" y="733"/>
                  </a:cubicBezTo>
                  <a:cubicBezTo>
                    <a:pt x="538" y="733"/>
                    <a:pt x="538" y="733"/>
                    <a:pt x="538" y="733"/>
                  </a:cubicBezTo>
                  <a:cubicBezTo>
                    <a:pt x="538" y="733"/>
                    <a:pt x="538" y="733"/>
                    <a:pt x="538" y="733"/>
                  </a:cubicBezTo>
                  <a:cubicBezTo>
                    <a:pt x="537" y="733"/>
                    <a:pt x="537" y="733"/>
                    <a:pt x="537" y="733"/>
                  </a:cubicBezTo>
                  <a:cubicBezTo>
                    <a:pt x="537" y="733"/>
                    <a:pt x="537" y="733"/>
                    <a:pt x="537" y="733"/>
                  </a:cubicBezTo>
                  <a:cubicBezTo>
                    <a:pt x="537" y="732"/>
                    <a:pt x="537" y="732"/>
                    <a:pt x="536" y="732"/>
                  </a:cubicBezTo>
                  <a:cubicBezTo>
                    <a:pt x="536" y="733"/>
                    <a:pt x="536" y="733"/>
                    <a:pt x="535" y="733"/>
                  </a:cubicBezTo>
                  <a:cubicBezTo>
                    <a:pt x="535" y="733"/>
                    <a:pt x="535" y="733"/>
                    <a:pt x="535" y="733"/>
                  </a:cubicBezTo>
                  <a:cubicBezTo>
                    <a:pt x="535" y="733"/>
                    <a:pt x="535" y="733"/>
                    <a:pt x="535" y="733"/>
                  </a:cubicBezTo>
                  <a:cubicBezTo>
                    <a:pt x="535" y="733"/>
                    <a:pt x="534" y="733"/>
                    <a:pt x="534" y="733"/>
                  </a:cubicBezTo>
                  <a:cubicBezTo>
                    <a:pt x="534" y="733"/>
                    <a:pt x="534" y="733"/>
                    <a:pt x="534" y="733"/>
                  </a:cubicBezTo>
                  <a:cubicBezTo>
                    <a:pt x="534" y="733"/>
                    <a:pt x="534" y="733"/>
                    <a:pt x="534" y="734"/>
                  </a:cubicBezTo>
                  <a:cubicBezTo>
                    <a:pt x="534" y="734"/>
                    <a:pt x="534" y="734"/>
                    <a:pt x="534" y="734"/>
                  </a:cubicBezTo>
                  <a:cubicBezTo>
                    <a:pt x="534" y="734"/>
                    <a:pt x="534" y="735"/>
                    <a:pt x="533" y="735"/>
                  </a:cubicBezTo>
                  <a:cubicBezTo>
                    <a:pt x="533" y="735"/>
                    <a:pt x="533" y="735"/>
                    <a:pt x="533" y="735"/>
                  </a:cubicBezTo>
                  <a:cubicBezTo>
                    <a:pt x="533" y="735"/>
                    <a:pt x="533" y="735"/>
                    <a:pt x="533" y="735"/>
                  </a:cubicBezTo>
                  <a:cubicBezTo>
                    <a:pt x="534" y="735"/>
                    <a:pt x="535" y="735"/>
                    <a:pt x="535" y="735"/>
                  </a:cubicBezTo>
                  <a:cubicBezTo>
                    <a:pt x="536" y="735"/>
                    <a:pt x="536" y="735"/>
                    <a:pt x="536" y="735"/>
                  </a:cubicBezTo>
                  <a:cubicBezTo>
                    <a:pt x="536" y="735"/>
                    <a:pt x="536" y="736"/>
                    <a:pt x="536" y="736"/>
                  </a:cubicBezTo>
                  <a:cubicBezTo>
                    <a:pt x="536" y="736"/>
                    <a:pt x="536" y="736"/>
                    <a:pt x="536" y="736"/>
                  </a:cubicBezTo>
                  <a:cubicBezTo>
                    <a:pt x="536" y="736"/>
                    <a:pt x="536" y="736"/>
                    <a:pt x="536" y="736"/>
                  </a:cubicBezTo>
                  <a:cubicBezTo>
                    <a:pt x="536" y="736"/>
                    <a:pt x="536" y="736"/>
                    <a:pt x="536" y="736"/>
                  </a:cubicBezTo>
                  <a:cubicBezTo>
                    <a:pt x="536" y="736"/>
                    <a:pt x="535" y="736"/>
                    <a:pt x="535" y="736"/>
                  </a:cubicBezTo>
                  <a:cubicBezTo>
                    <a:pt x="535" y="736"/>
                    <a:pt x="535" y="736"/>
                    <a:pt x="535" y="736"/>
                  </a:cubicBezTo>
                  <a:cubicBezTo>
                    <a:pt x="535" y="736"/>
                    <a:pt x="534" y="736"/>
                    <a:pt x="534" y="736"/>
                  </a:cubicBezTo>
                  <a:cubicBezTo>
                    <a:pt x="534" y="736"/>
                    <a:pt x="534" y="736"/>
                    <a:pt x="534" y="737"/>
                  </a:cubicBezTo>
                  <a:cubicBezTo>
                    <a:pt x="534" y="737"/>
                    <a:pt x="534" y="737"/>
                    <a:pt x="534" y="737"/>
                  </a:cubicBezTo>
                  <a:cubicBezTo>
                    <a:pt x="534" y="737"/>
                    <a:pt x="533" y="737"/>
                    <a:pt x="533" y="737"/>
                  </a:cubicBezTo>
                  <a:cubicBezTo>
                    <a:pt x="533" y="737"/>
                    <a:pt x="532" y="737"/>
                    <a:pt x="532" y="737"/>
                  </a:cubicBezTo>
                  <a:cubicBezTo>
                    <a:pt x="531" y="737"/>
                    <a:pt x="532" y="737"/>
                    <a:pt x="532" y="737"/>
                  </a:cubicBezTo>
                  <a:cubicBezTo>
                    <a:pt x="532" y="737"/>
                    <a:pt x="532" y="737"/>
                    <a:pt x="532" y="737"/>
                  </a:cubicBezTo>
                  <a:cubicBezTo>
                    <a:pt x="531" y="737"/>
                    <a:pt x="531" y="737"/>
                    <a:pt x="531" y="737"/>
                  </a:cubicBezTo>
                  <a:cubicBezTo>
                    <a:pt x="531" y="737"/>
                    <a:pt x="530" y="738"/>
                    <a:pt x="530" y="738"/>
                  </a:cubicBezTo>
                  <a:cubicBezTo>
                    <a:pt x="530" y="738"/>
                    <a:pt x="530" y="738"/>
                    <a:pt x="530" y="738"/>
                  </a:cubicBezTo>
                  <a:cubicBezTo>
                    <a:pt x="530" y="738"/>
                    <a:pt x="530" y="738"/>
                    <a:pt x="530" y="739"/>
                  </a:cubicBezTo>
                  <a:cubicBezTo>
                    <a:pt x="529" y="739"/>
                    <a:pt x="529" y="739"/>
                    <a:pt x="529" y="739"/>
                  </a:cubicBezTo>
                  <a:cubicBezTo>
                    <a:pt x="529" y="739"/>
                    <a:pt x="528" y="739"/>
                    <a:pt x="528" y="739"/>
                  </a:cubicBezTo>
                  <a:cubicBezTo>
                    <a:pt x="527" y="739"/>
                    <a:pt x="526" y="740"/>
                    <a:pt x="525" y="740"/>
                  </a:cubicBezTo>
                  <a:cubicBezTo>
                    <a:pt x="525" y="740"/>
                    <a:pt x="525" y="740"/>
                    <a:pt x="524" y="740"/>
                  </a:cubicBezTo>
                  <a:cubicBezTo>
                    <a:pt x="524" y="741"/>
                    <a:pt x="524" y="741"/>
                    <a:pt x="524" y="741"/>
                  </a:cubicBezTo>
                  <a:cubicBezTo>
                    <a:pt x="523" y="741"/>
                    <a:pt x="523" y="741"/>
                    <a:pt x="523" y="741"/>
                  </a:cubicBezTo>
                  <a:cubicBezTo>
                    <a:pt x="523" y="741"/>
                    <a:pt x="522" y="741"/>
                    <a:pt x="522" y="741"/>
                  </a:cubicBezTo>
                  <a:cubicBezTo>
                    <a:pt x="522" y="741"/>
                    <a:pt x="522" y="741"/>
                    <a:pt x="522" y="741"/>
                  </a:cubicBezTo>
                  <a:cubicBezTo>
                    <a:pt x="522" y="741"/>
                    <a:pt x="522" y="741"/>
                    <a:pt x="521" y="741"/>
                  </a:cubicBezTo>
                  <a:cubicBezTo>
                    <a:pt x="521" y="741"/>
                    <a:pt x="521" y="741"/>
                    <a:pt x="521" y="741"/>
                  </a:cubicBezTo>
                  <a:cubicBezTo>
                    <a:pt x="521" y="741"/>
                    <a:pt x="520" y="741"/>
                    <a:pt x="520" y="741"/>
                  </a:cubicBezTo>
                  <a:cubicBezTo>
                    <a:pt x="520" y="741"/>
                    <a:pt x="520" y="741"/>
                    <a:pt x="520" y="741"/>
                  </a:cubicBezTo>
                  <a:cubicBezTo>
                    <a:pt x="520" y="741"/>
                    <a:pt x="520" y="741"/>
                    <a:pt x="521" y="742"/>
                  </a:cubicBezTo>
                  <a:cubicBezTo>
                    <a:pt x="520" y="742"/>
                    <a:pt x="520" y="742"/>
                    <a:pt x="519" y="742"/>
                  </a:cubicBezTo>
                  <a:cubicBezTo>
                    <a:pt x="519" y="742"/>
                    <a:pt x="519" y="742"/>
                    <a:pt x="519" y="743"/>
                  </a:cubicBezTo>
                  <a:cubicBezTo>
                    <a:pt x="519" y="743"/>
                    <a:pt x="519" y="743"/>
                    <a:pt x="519" y="743"/>
                  </a:cubicBezTo>
                  <a:cubicBezTo>
                    <a:pt x="519" y="743"/>
                    <a:pt x="519" y="743"/>
                    <a:pt x="519" y="743"/>
                  </a:cubicBezTo>
                  <a:cubicBezTo>
                    <a:pt x="519" y="744"/>
                    <a:pt x="519" y="744"/>
                    <a:pt x="518" y="744"/>
                  </a:cubicBezTo>
                  <a:cubicBezTo>
                    <a:pt x="518" y="743"/>
                    <a:pt x="518" y="743"/>
                    <a:pt x="518" y="743"/>
                  </a:cubicBezTo>
                  <a:cubicBezTo>
                    <a:pt x="518" y="744"/>
                    <a:pt x="518" y="744"/>
                    <a:pt x="518" y="744"/>
                  </a:cubicBezTo>
                  <a:cubicBezTo>
                    <a:pt x="518" y="744"/>
                    <a:pt x="517" y="744"/>
                    <a:pt x="517" y="744"/>
                  </a:cubicBezTo>
                  <a:cubicBezTo>
                    <a:pt x="517" y="743"/>
                    <a:pt x="517" y="743"/>
                    <a:pt x="517" y="743"/>
                  </a:cubicBezTo>
                  <a:cubicBezTo>
                    <a:pt x="517" y="743"/>
                    <a:pt x="517" y="743"/>
                    <a:pt x="517" y="743"/>
                  </a:cubicBezTo>
                  <a:cubicBezTo>
                    <a:pt x="517" y="743"/>
                    <a:pt x="517" y="742"/>
                    <a:pt x="517" y="742"/>
                  </a:cubicBezTo>
                  <a:cubicBezTo>
                    <a:pt x="516" y="742"/>
                    <a:pt x="516" y="742"/>
                    <a:pt x="516" y="742"/>
                  </a:cubicBezTo>
                  <a:cubicBezTo>
                    <a:pt x="516" y="743"/>
                    <a:pt x="516" y="743"/>
                    <a:pt x="516" y="743"/>
                  </a:cubicBezTo>
                  <a:cubicBezTo>
                    <a:pt x="516" y="743"/>
                    <a:pt x="516" y="743"/>
                    <a:pt x="516" y="743"/>
                  </a:cubicBezTo>
                  <a:cubicBezTo>
                    <a:pt x="516" y="743"/>
                    <a:pt x="516" y="743"/>
                    <a:pt x="516" y="743"/>
                  </a:cubicBezTo>
                  <a:cubicBezTo>
                    <a:pt x="516" y="743"/>
                    <a:pt x="515" y="743"/>
                    <a:pt x="515" y="743"/>
                  </a:cubicBezTo>
                  <a:cubicBezTo>
                    <a:pt x="515" y="743"/>
                    <a:pt x="515" y="743"/>
                    <a:pt x="515" y="743"/>
                  </a:cubicBezTo>
                  <a:cubicBezTo>
                    <a:pt x="515" y="743"/>
                    <a:pt x="515" y="743"/>
                    <a:pt x="515" y="743"/>
                  </a:cubicBezTo>
                  <a:cubicBezTo>
                    <a:pt x="514" y="743"/>
                    <a:pt x="514" y="743"/>
                    <a:pt x="514" y="743"/>
                  </a:cubicBezTo>
                  <a:cubicBezTo>
                    <a:pt x="514" y="743"/>
                    <a:pt x="514" y="743"/>
                    <a:pt x="514" y="743"/>
                  </a:cubicBezTo>
                  <a:cubicBezTo>
                    <a:pt x="514" y="743"/>
                    <a:pt x="514" y="743"/>
                    <a:pt x="514" y="743"/>
                  </a:cubicBezTo>
                  <a:cubicBezTo>
                    <a:pt x="514" y="744"/>
                    <a:pt x="514" y="744"/>
                    <a:pt x="514" y="744"/>
                  </a:cubicBezTo>
                  <a:cubicBezTo>
                    <a:pt x="514" y="744"/>
                    <a:pt x="514" y="744"/>
                    <a:pt x="514" y="744"/>
                  </a:cubicBezTo>
                  <a:cubicBezTo>
                    <a:pt x="514" y="744"/>
                    <a:pt x="514" y="744"/>
                    <a:pt x="514" y="744"/>
                  </a:cubicBezTo>
                  <a:cubicBezTo>
                    <a:pt x="514" y="744"/>
                    <a:pt x="514" y="744"/>
                    <a:pt x="514" y="744"/>
                  </a:cubicBezTo>
                  <a:cubicBezTo>
                    <a:pt x="514" y="744"/>
                    <a:pt x="514" y="744"/>
                    <a:pt x="514" y="744"/>
                  </a:cubicBezTo>
                  <a:cubicBezTo>
                    <a:pt x="514" y="744"/>
                    <a:pt x="514" y="745"/>
                    <a:pt x="514" y="745"/>
                  </a:cubicBezTo>
                  <a:cubicBezTo>
                    <a:pt x="514" y="745"/>
                    <a:pt x="513" y="746"/>
                    <a:pt x="513" y="746"/>
                  </a:cubicBezTo>
                  <a:cubicBezTo>
                    <a:pt x="513" y="746"/>
                    <a:pt x="513" y="747"/>
                    <a:pt x="512" y="747"/>
                  </a:cubicBezTo>
                  <a:cubicBezTo>
                    <a:pt x="512" y="747"/>
                    <a:pt x="512" y="747"/>
                    <a:pt x="512" y="747"/>
                  </a:cubicBezTo>
                  <a:cubicBezTo>
                    <a:pt x="512" y="747"/>
                    <a:pt x="512" y="747"/>
                    <a:pt x="512" y="748"/>
                  </a:cubicBezTo>
                  <a:cubicBezTo>
                    <a:pt x="512" y="748"/>
                    <a:pt x="511" y="748"/>
                    <a:pt x="511" y="748"/>
                  </a:cubicBezTo>
                  <a:cubicBezTo>
                    <a:pt x="511" y="748"/>
                    <a:pt x="511" y="748"/>
                    <a:pt x="511" y="748"/>
                  </a:cubicBezTo>
                  <a:cubicBezTo>
                    <a:pt x="511" y="748"/>
                    <a:pt x="511" y="749"/>
                    <a:pt x="511" y="749"/>
                  </a:cubicBezTo>
                  <a:cubicBezTo>
                    <a:pt x="511" y="749"/>
                    <a:pt x="511" y="749"/>
                    <a:pt x="511" y="750"/>
                  </a:cubicBezTo>
                  <a:cubicBezTo>
                    <a:pt x="510" y="750"/>
                    <a:pt x="510" y="750"/>
                    <a:pt x="510" y="750"/>
                  </a:cubicBezTo>
                  <a:cubicBezTo>
                    <a:pt x="510" y="750"/>
                    <a:pt x="510" y="750"/>
                    <a:pt x="509" y="750"/>
                  </a:cubicBezTo>
                  <a:cubicBezTo>
                    <a:pt x="509" y="750"/>
                    <a:pt x="509" y="750"/>
                    <a:pt x="509" y="750"/>
                  </a:cubicBezTo>
                  <a:cubicBezTo>
                    <a:pt x="509" y="750"/>
                    <a:pt x="509" y="750"/>
                    <a:pt x="509" y="750"/>
                  </a:cubicBezTo>
                  <a:cubicBezTo>
                    <a:pt x="509" y="751"/>
                    <a:pt x="509" y="751"/>
                    <a:pt x="509" y="751"/>
                  </a:cubicBezTo>
                  <a:cubicBezTo>
                    <a:pt x="509" y="751"/>
                    <a:pt x="508" y="751"/>
                    <a:pt x="508" y="751"/>
                  </a:cubicBezTo>
                  <a:cubicBezTo>
                    <a:pt x="508" y="751"/>
                    <a:pt x="508" y="751"/>
                    <a:pt x="508" y="751"/>
                  </a:cubicBezTo>
                  <a:cubicBezTo>
                    <a:pt x="508" y="751"/>
                    <a:pt x="508" y="750"/>
                    <a:pt x="508" y="750"/>
                  </a:cubicBezTo>
                  <a:cubicBezTo>
                    <a:pt x="508" y="750"/>
                    <a:pt x="508" y="750"/>
                    <a:pt x="508" y="750"/>
                  </a:cubicBezTo>
                  <a:cubicBezTo>
                    <a:pt x="508" y="750"/>
                    <a:pt x="508" y="750"/>
                    <a:pt x="508" y="750"/>
                  </a:cubicBezTo>
                  <a:cubicBezTo>
                    <a:pt x="508" y="750"/>
                    <a:pt x="508" y="750"/>
                    <a:pt x="508" y="750"/>
                  </a:cubicBezTo>
                  <a:cubicBezTo>
                    <a:pt x="507" y="751"/>
                    <a:pt x="507" y="751"/>
                    <a:pt x="507" y="751"/>
                  </a:cubicBezTo>
                  <a:cubicBezTo>
                    <a:pt x="507" y="751"/>
                    <a:pt x="507" y="751"/>
                    <a:pt x="507" y="751"/>
                  </a:cubicBezTo>
                  <a:cubicBezTo>
                    <a:pt x="507" y="752"/>
                    <a:pt x="507" y="752"/>
                    <a:pt x="507" y="752"/>
                  </a:cubicBezTo>
                  <a:cubicBezTo>
                    <a:pt x="507" y="752"/>
                    <a:pt x="507" y="752"/>
                    <a:pt x="506" y="752"/>
                  </a:cubicBezTo>
                  <a:cubicBezTo>
                    <a:pt x="506" y="752"/>
                    <a:pt x="506" y="752"/>
                    <a:pt x="506" y="752"/>
                  </a:cubicBezTo>
                  <a:cubicBezTo>
                    <a:pt x="506" y="752"/>
                    <a:pt x="506" y="753"/>
                    <a:pt x="506" y="752"/>
                  </a:cubicBezTo>
                  <a:cubicBezTo>
                    <a:pt x="505" y="752"/>
                    <a:pt x="505" y="752"/>
                    <a:pt x="505" y="752"/>
                  </a:cubicBezTo>
                  <a:cubicBezTo>
                    <a:pt x="505" y="752"/>
                    <a:pt x="505" y="752"/>
                    <a:pt x="505" y="752"/>
                  </a:cubicBezTo>
                  <a:cubicBezTo>
                    <a:pt x="505" y="752"/>
                    <a:pt x="505" y="752"/>
                    <a:pt x="505" y="753"/>
                  </a:cubicBezTo>
                  <a:cubicBezTo>
                    <a:pt x="505" y="753"/>
                    <a:pt x="505" y="753"/>
                    <a:pt x="505" y="753"/>
                  </a:cubicBezTo>
                  <a:cubicBezTo>
                    <a:pt x="505" y="753"/>
                    <a:pt x="505" y="752"/>
                    <a:pt x="505" y="752"/>
                  </a:cubicBezTo>
                  <a:cubicBezTo>
                    <a:pt x="504" y="752"/>
                    <a:pt x="504" y="752"/>
                    <a:pt x="504" y="752"/>
                  </a:cubicBezTo>
                  <a:cubicBezTo>
                    <a:pt x="504" y="752"/>
                    <a:pt x="504" y="752"/>
                    <a:pt x="504" y="752"/>
                  </a:cubicBezTo>
                  <a:cubicBezTo>
                    <a:pt x="504" y="752"/>
                    <a:pt x="504" y="752"/>
                    <a:pt x="504" y="751"/>
                  </a:cubicBezTo>
                  <a:cubicBezTo>
                    <a:pt x="504" y="751"/>
                    <a:pt x="504" y="751"/>
                    <a:pt x="504" y="750"/>
                  </a:cubicBezTo>
                  <a:cubicBezTo>
                    <a:pt x="504" y="750"/>
                    <a:pt x="503" y="750"/>
                    <a:pt x="503" y="750"/>
                  </a:cubicBezTo>
                  <a:cubicBezTo>
                    <a:pt x="503" y="750"/>
                    <a:pt x="503" y="750"/>
                    <a:pt x="503" y="750"/>
                  </a:cubicBezTo>
                  <a:cubicBezTo>
                    <a:pt x="503" y="750"/>
                    <a:pt x="503" y="750"/>
                    <a:pt x="503" y="750"/>
                  </a:cubicBezTo>
                  <a:cubicBezTo>
                    <a:pt x="502" y="751"/>
                    <a:pt x="502" y="750"/>
                    <a:pt x="502" y="750"/>
                  </a:cubicBezTo>
                  <a:cubicBezTo>
                    <a:pt x="502" y="750"/>
                    <a:pt x="502" y="750"/>
                    <a:pt x="502" y="749"/>
                  </a:cubicBezTo>
                  <a:cubicBezTo>
                    <a:pt x="501" y="749"/>
                    <a:pt x="502" y="749"/>
                    <a:pt x="502" y="749"/>
                  </a:cubicBezTo>
                  <a:cubicBezTo>
                    <a:pt x="502" y="748"/>
                    <a:pt x="501" y="747"/>
                    <a:pt x="501" y="747"/>
                  </a:cubicBezTo>
                  <a:cubicBezTo>
                    <a:pt x="501" y="746"/>
                    <a:pt x="502" y="746"/>
                    <a:pt x="502" y="746"/>
                  </a:cubicBezTo>
                  <a:cubicBezTo>
                    <a:pt x="502" y="745"/>
                    <a:pt x="502" y="745"/>
                    <a:pt x="502" y="744"/>
                  </a:cubicBezTo>
                  <a:cubicBezTo>
                    <a:pt x="502" y="744"/>
                    <a:pt x="502" y="744"/>
                    <a:pt x="502" y="744"/>
                  </a:cubicBezTo>
                  <a:cubicBezTo>
                    <a:pt x="502" y="743"/>
                    <a:pt x="502" y="743"/>
                    <a:pt x="502" y="743"/>
                  </a:cubicBezTo>
                  <a:cubicBezTo>
                    <a:pt x="503" y="743"/>
                    <a:pt x="503" y="743"/>
                    <a:pt x="503" y="743"/>
                  </a:cubicBezTo>
                  <a:cubicBezTo>
                    <a:pt x="503" y="742"/>
                    <a:pt x="503" y="742"/>
                    <a:pt x="503" y="742"/>
                  </a:cubicBezTo>
                  <a:cubicBezTo>
                    <a:pt x="503" y="742"/>
                    <a:pt x="503" y="742"/>
                    <a:pt x="503" y="742"/>
                  </a:cubicBezTo>
                  <a:cubicBezTo>
                    <a:pt x="503" y="742"/>
                    <a:pt x="504" y="742"/>
                    <a:pt x="504" y="742"/>
                  </a:cubicBezTo>
                  <a:cubicBezTo>
                    <a:pt x="504" y="742"/>
                    <a:pt x="504" y="742"/>
                    <a:pt x="504" y="742"/>
                  </a:cubicBezTo>
                  <a:cubicBezTo>
                    <a:pt x="504" y="742"/>
                    <a:pt x="505" y="742"/>
                    <a:pt x="505" y="742"/>
                  </a:cubicBezTo>
                  <a:cubicBezTo>
                    <a:pt x="505" y="742"/>
                    <a:pt x="505" y="741"/>
                    <a:pt x="506" y="741"/>
                  </a:cubicBezTo>
                  <a:cubicBezTo>
                    <a:pt x="505" y="741"/>
                    <a:pt x="505" y="741"/>
                    <a:pt x="505" y="741"/>
                  </a:cubicBezTo>
                  <a:cubicBezTo>
                    <a:pt x="505" y="741"/>
                    <a:pt x="505" y="741"/>
                    <a:pt x="505" y="741"/>
                  </a:cubicBezTo>
                  <a:cubicBezTo>
                    <a:pt x="505" y="741"/>
                    <a:pt x="505" y="741"/>
                    <a:pt x="505" y="741"/>
                  </a:cubicBezTo>
                  <a:cubicBezTo>
                    <a:pt x="506" y="740"/>
                    <a:pt x="508" y="739"/>
                    <a:pt x="510" y="738"/>
                  </a:cubicBezTo>
                  <a:cubicBezTo>
                    <a:pt x="510" y="738"/>
                    <a:pt x="510" y="737"/>
                    <a:pt x="511" y="737"/>
                  </a:cubicBezTo>
                  <a:cubicBezTo>
                    <a:pt x="511" y="737"/>
                    <a:pt x="511" y="737"/>
                    <a:pt x="511" y="737"/>
                  </a:cubicBezTo>
                  <a:cubicBezTo>
                    <a:pt x="512" y="736"/>
                    <a:pt x="513" y="736"/>
                    <a:pt x="513" y="736"/>
                  </a:cubicBezTo>
                  <a:cubicBezTo>
                    <a:pt x="513" y="736"/>
                    <a:pt x="513" y="737"/>
                    <a:pt x="514" y="737"/>
                  </a:cubicBezTo>
                  <a:cubicBezTo>
                    <a:pt x="514" y="737"/>
                    <a:pt x="514" y="737"/>
                    <a:pt x="514" y="737"/>
                  </a:cubicBezTo>
                  <a:cubicBezTo>
                    <a:pt x="514" y="737"/>
                    <a:pt x="514" y="738"/>
                    <a:pt x="515" y="738"/>
                  </a:cubicBezTo>
                  <a:cubicBezTo>
                    <a:pt x="515" y="738"/>
                    <a:pt x="515" y="738"/>
                    <a:pt x="515" y="738"/>
                  </a:cubicBezTo>
                  <a:cubicBezTo>
                    <a:pt x="515" y="738"/>
                    <a:pt x="515" y="738"/>
                    <a:pt x="515" y="737"/>
                  </a:cubicBezTo>
                  <a:cubicBezTo>
                    <a:pt x="515" y="737"/>
                    <a:pt x="515" y="737"/>
                    <a:pt x="515" y="737"/>
                  </a:cubicBezTo>
                  <a:cubicBezTo>
                    <a:pt x="515" y="736"/>
                    <a:pt x="515" y="736"/>
                    <a:pt x="516" y="736"/>
                  </a:cubicBezTo>
                  <a:cubicBezTo>
                    <a:pt x="517" y="736"/>
                    <a:pt x="517" y="736"/>
                    <a:pt x="518" y="735"/>
                  </a:cubicBezTo>
                  <a:cubicBezTo>
                    <a:pt x="519" y="735"/>
                    <a:pt x="519" y="735"/>
                    <a:pt x="519" y="735"/>
                  </a:cubicBezTo>
                  <a:cubicBezTo>
                    <a:pt x="520" y="735"/>
                    <a:pt x="520" y="735"/>
                    <a:pt x="520" y="735"/>
                  </a:cubicBezTo>
                  <a:cubicBezTo>
                    <a:pt x="519" y="735"/>
                    <a:pt x="518" y="735"/>
                    <a:pt x="518" y="735"/>
                  </a:cubicBezTo>
                  <a:cubicBezTo>
                    <a:pt x="518" y="735"/>
                    <a:pt x="517" y="735"/>
                    <a:pt x="517" y="735"/>
                  </a:cubicBezTo>
                  <a:cubicBezTo>
                    <a:pt x="517" y="735"/>
                    <a:pt x="517" y="735"/>
                    <a:pt x="517" y="735"/>
                  </a:cubicBezTo>
                  <a:cubicBezTo>
                    <a:pt x="517" y="735"/>
                    <a:pt x="517" y="735"/>
                    <a:pt x="517" y="735"/>
                  </a:cubicBezTo>
                  <a:cubicBezTo>
                    <a:pt x="516" y="735"/>
                    <a:pt x="516" y="735"/>
                    <a:pt x="515" y="735"/>
                  </a:cubicBezTo>
                  <a:cubicBezTo>
                    <a:pt x="515" y="735"/>
                    <a:pt x="515" y="735"/>
                    <a:pt x="514" y="735"/>
                  </a:cubicBezTo>
                  <a:cubicBezTo>
                    <a:pt x="514" y="735"/>
                    <a:pt x="513" y="735"/>
                    <a:pt x="513" y="735"/>
                  </a:cubicBezTo>
                  <a:cubicBezTo>
                    <a:pt x="512" y="735"/>
                    <a:pt x="512" y="735"/>
                    <a:pt x="511" y="735"/>
                  </a:cubicBezTo>
                  <a:cubicBezTo>
                    <a:pt x="511" y="735"/>
                    <a:pt x="511" y="735"/>
                    <a:pt x="511" y="735"/>
                  </a:cubicBezTo>
                  <a:cubicBezTo>
                    <a:pt x="511" y="736"/>
                    <a:pt x="511" y="736"/>
                    <a:pt x="511" y="735"/>
                  </a:cubicBezTo>
                  <a:cubicBezTo>
                    <a:pt x="511" y="735"/>
                    <a:pt x="511" y="735"/>
                    <a:pt x="511" y="735"/>
                  </a:cubicBezTo>
                  <a:cubicBezTo>
                    <a:pt x="511" y="735"/>
                    <a:pt x="510" y="735"/>
                    <a:pt x="510" y="735"/>
                  </a:cubicBezTo>
                  <a:cubicBezTo>
                    <a:pt x="510" y="735"/>
                    <a:pt x="510" y="734"/>
                    <a:pt x="510" y="734"/>
                  </a:cubicBezTo>
                  <a:cubicBezTo>
                    <a:pt x="510" y="734"/>
                    <a:pt x="511" y="734"/>
                    <a:pt x="511" y="734"/>
                  </a:cubicBezTo>
                  <a:cubicBezTo>
                    <a:pt x="511" y="733"/>
                    <a:pt x="512" y="733"/>
                    <a:pt x="512" y="733"/>
                  </a:cubicBezTo>
                  <a:cubicBezTo>
                    <a:pt x="512" y="732"/>
                    <a:pt x="513" y="731"/>
                    <a:pt x="514" y="730"/>
                  </a:cubicBezTo>
                  <a:cubicBezTo>
                    <a:pt x="514" y="730"/>
                    <a:pt x="514" y="730"/>
                    <a:pt x="514" y="730"/>
                  </a:cubicBezTo>
                  <a:cubicBezTo>
                    <a:pt x="513" y="730"/>
                    <a:pt x="513" y="730"/>
                    <a:pt x="513" y="731"/>
                  </a:cubicBezTo>
                  <a:cubicBezTo>
                    <a:pt x="513" y="731"/>
                    <a:pt x="513" y="731"/>
                    <a:pt x="513" y="731"/>
                  </a:cubicBezTo>
                  <a:cubicBezTo>
                    <a:pt x="513" y="731"/>
                    <a:pt x="513" y="731"/>
                    <a:pt x="513" y="731"/>
                  </a:cubicBezTo>
                  <a:cubicBezTo>
                    <a:pt x="512" y="730"/>
                    <a:pt x="512" y="730"/>
                    <a:pt x="511" y="729"/>
                  </a:cubicBezTo>
                  <a:cubicBezTo>
                    <a:pt x="511" y="730"/>
                    <a:pt x="511" y="730"/>
                    <a:pt x="512" y="730"/>
                  </a:cubicBezTo>
                  <a:cubicBezTo>
                    <a:pt x="512" y="730"/>
                    <a:pt x="512" y="730"/>
                    <a:pt x="512" y="730"/>
                  </a:cubicBezTo>
                  <a:cubicBezTo>
                    <a:pt x="512" y="730"/>
                    <a:pt x="512" y="730"/>
                    <a:pt x="512" y="731"/>
                  </a:cubicBezTo>
                  <a:cubicBezTo>
                    <a:pt x="512" y="731"/>
                    <a:pt x="511" y="732"/>
                    <a:pt x="510" y="733"/>
                  </a:cubicBezTo>
                  <a:cubicBezTo>
                    <a:pt x="510" y="733"/>
                    <a:pt x="509" y="733"/>
                    <a:pt x="508" y="734"/>
                  </a:cubicBezTo>
                  <a:cubicBezTo>
                    <a:pt x="507" y="734"/>
                    <a:pt x="506" y="735"/>
                    <a:pt x="506" y="735"/>
                  </a:cubicBezTo>
                  <a:cubicBezTo>
                    <a:pt x="505" y="736"/>
                    <a:pt x="504" y="736"/>
                    <a:pt x="504" y="736"/>
                  </a:cubicBezTo>
                  <a:cubicBezTo>
                    <a:pt x="503" y="737"/>
                    <a:pt x="503" y="737"/>
                    <a:pt x="503" y="737"/>
                  </a:cubicBezTo>
                  <a:cubicBezTo>
                    <a:pt x="503" y="737"/>
                    <a:pt x="503" y="736"/>
                    <a:pt x="502" y="736"/>
                  </a:cubicBezTo>
                  <a:cubicBezTo>
                    <a:pt x="502" y="736"/>
                    <a:pt x="502" y="735"/>
                    <a:pt x="503" y="735"/>
                  </a:cubicBezTo>
                  <a:cubicBezTo>
                    <a:pt x="503" y="735"/>
                    <a:pt x="503" y="735"/>
                    <a:pt x="503" y="734"/>
                  </a:cubicBezTo>
                  <a:cubicBezTo>
                    <a:pt x="502" y="734"/>
                    <a:pt x="502" y="734"/>
                    <a:pt x="502" y="735"/>
                  </a:cubicBezTo>
                  <a:cubicBezTo>
                    <a:pt x="502" y="735"/>
                    <a:pt x="501" y="735"/>
                    <a:pt x="501" y="735"/>
                  </a:cubicBezTo>
                  <a:cubicBezTo>
                    <a:pt x="501" y="735"/>
                    <a:pt x="501" y="735"/>
                    <a:pt x="501" y="735"/>
                  </a:cubicBezTo>
                  <a:cubicBezTo>
                    <a:pt x="501" y="735"/>
                    <a:pt x="501" y="735"/>
                    <a:pt x="501" y="735"/>
                  </a:cubicBezTo>
                  <a:cubicBezTo>
                    <a:pt x="501" y="736"/>
                    <a:pt x="501" y="736"/>
                    <a:pt x="502" y="736"/>
                  </a:cubicBezTo>
                  <a:cubicBezTo>
                    <a:pt x="502" y="736"/>
                    <a:pt x="502" y="736"/>
                    <a:pt x="502" y="736"/>
                  </a:cubicBezTo>
                  <a:cubicBezTo>
                    <a:pt x="502" y="736"/>
                    <a:pt x="502" y="736"/>
                    <a:pt x="502" y="736"/>
                  </a:cubicBezTo>
                  <a:cubicBezTo>
                    <a:pt x="502" y="736"/>
                    <a:pt x="501" y="737"/>
                    <a:pt x="501" y="737"/>
                  </a:cubicBezTo>
                  <a:cubicBezTo>
                    <a:pt x="501" y="737"/>
                    <a:pt x="500" y="737"/>
                    <a:pt x="500" y="737"/>
                  </a:cubicBezTo>
                  <a:cubicBezTo>
                    <a:pt x="500" y="738"/>
                    <a:pt x="500" y="738"/>
                    <a:pt x="500" y="738"/>
                  </a:cubicBezTo>
                  <a:cubicBezTo>
                    <a:pt x="499" y="738"/>
                    <a:pt x="499" y="738"/>
                    <a:pt x="499" y="737"/>
                  </a:cubicBezTo>
                  <a:cubicBezTo>
                    <a:pt x="499" y="737"/>
                    <a:pt x="499" y="737"/>
                    <a:pt x="499" y="737"/>
                  </a:cubicBezTo>
                  <a:cubicBezTo>
                    <a:pt x="499" y="737"/>
                    <a:pt x="499" y="737"/>
                    <a:pt x="499" y="737"/>
                  </a:cubicBezTo>
                  <a:cubicBezTo>
                    <a:pt x="498" y="737"/>
                    <a:pt x="498" y="738"/>
                    <a:pt x="498" y="738"/>
                  </a:cubicBezTo>
                  <a:cubicBezTo>
                    <a:pt x="498" y="738"/>
                    <a:pt x="497" y="738"/>
                    <a:pt x="496" y="738"/>
                  </a:cubicBezTo>
                  <a:cubicBezTo>
                    <a:pt x="496" y="738"/>
                    <a:pt x="496" y="737"/>
                    <a:pt x="496" y="737"/>
                  </a:cubicBezTo>
                  <a:cubicBezTo>
                    <a:pt x="496" y="737"/>
                    <a:pt x="496" y="737"/>
                    <a:pt x="496" y="737"/>
                  </a:cubicBezTo>
                  <a:cubicBezTo>
                    <a:pt x="496" y="737"/>
                    <a:pt x="496" y="737"/>
                    <a:pt x="496" y="737"/>
                  </a:cubicBezTo>
                  <a:cubicBezTo>
                    <a:pt x="496" y="737"/>
                    <a:pt x="496" y="737"/>
                    <a:pt x="496" y="737"/>
                  </a:cubicBezTo>
                  <a:cubicBezTo>
                    <a:pt x="496" y="737"/>
                    <a:pt x="496" y="737"/>
                    <a:pt x="496" y="737"/>
                  </a:cubicBezTo>
                  <a:cubicBezTo>
                    <a:pt x="496" y="737"/>
                    <a:pt x="495" y="737"/>
                    <a:pt x="495" y="738"/>
                  </a:cubicBezTo>
                  <a:cubicBezTo>
                    <a:pt x="495" y="738"/>
                    <a:pt x="495" y="738"/>
                    <a:pt x="495" y="738"/>
                  </a:cubicBezTo>
                  <a:cubicBezTo>
                    <a:pt x="495" y="737"/>
                    <a:pt x="495" y="737"/>
                    <a:pt x="495" y="737"/>
                  </a:cubicBezTo>
                  <a:cubicBezTo>
                    <a:pt x="495" y="737"/>
                    <a:pt x="494" y="736"/>
                    <a:pt x="494" y="736"/>
                  </a:cubicBezTo>
                  <a:cubicBezTo>
                    <a:pt x="494" y="736"/>
                    <a:pt x="494" y="737"/>
                    <a:pt x="493" y="737"/>
                  </a:cubicBezTo>
                  <a:cubicBezTo>
                    <a:pt x="493" y="737"/>
                    <a:pt x="493" y="737"/>
                    <a:pt x="493" y="737"/>
                  </a:cubicBezTo>
                  <a:cubicBezTo>
                    <a:pt x="493" y="737"/>
                    <a:pt x="493" y="736"/>
                    <a:pt x="493" y="736"/>
                  </a:cubicBezTo>
                  <a:cubicBezTo>
                    <a:pt x="493" y="736"/>
                    <a:pt x="493" y="735"/>
                    <a:pt x="493" y="735"/>
                  </a:cubicBezTo>
                  <a:cubicBezTo>
                    <a:pt x="493" y="735"/>
                    <a:pt x="493" y="735"/>
                    <a:pt x="493" y="735"/>
                  </a:cubicBezTo>
                  <a:cubicBezTo>
                    <a:pt x="493" y="735"/>
                    <a:pt x="493" y="735"/>
                    <a:pt x="493" y="735"/>
                  </a:cubicBezTo>
                  <a:cubicBezTo>
                    <a:pt x="493" y="734"/>
                    <a:pt x="493" y="734"/>
                    <a:pt x="493" y="734"/>
                  </a:cubicBezTo>
                  <a:cubicBezTo>
                    <a:pt x="493" y="734"/>
                    <a:pt x="492" y="734"/>
                    <a:pt x="492" y="734"/>
                  </a:cubicBezTo>
                  <a:cubicBezTo>
                    <a:pt x="492" y="734"/>
                    <a:pt x="493" y="733"/>
                    <a:pt x="493" y="733"/>
                  </a:cubicBezTo>
                  <a:cubicBezTo>
                    <a:pt x="493" y="733"/>
                    <a:pt x="493" y="733"/>
                    <a:pt x="493" y="733"/>
                  </a:cubicBezTo>
                  <a:cubicBezTo>
                    <a:pt x="493" y="733"/>
                    <a:pt x="490" y="732"/>
                    <a:pt x="490" y="732"/>
                  </a:cubicBezTo>
                  <a:cubicBezTo>
                    <a:pt x="490" y="732"/>
                    <a:pt x="490" y="731"/>
                    <a:pt x="490" y="731"/>
                  </a:cubicBezTo>
                  <a:cubicBezTo>
                    <a:pt x="490" y="731"/>
                    <a:pt x="491" y="731"/>
                    <a:pt x="491" y="731"/>
                  </a:cubicBezTo>
                  <a:cubicBezTo>
                    <a:pt x="491" y="731"/>
                    <a:pt x="491" y="730"/>
                    <a:pt x="491" y="730"/>
                  </a:cubicBezTo>
                  <a:cubicBezTo>
                    <a:pt x="491" y="730"/>
                    <a:pt x="490" y="730"/>
                    <a:pt x="490" y="730"/>
                  </a:cubicBezTo>
                  <a:cubicBezTo>
                    <a:pt x="490" y="730"/>
                    <a:pt x="491" y="729"/>
                    <a:pt x="491" y="729"/>
                  </a:cubicBezTo>
                  <a:cubicBezTo>
                    <a:pt x="491" y="718"/>
                    <a:pt x="491" y="718"/>
                    <a:pt x="491" y="718"/>
                  </a:cubicBezTo>
                  <a:cubicBezTo>
                    <a:pt x="488" y="716"/>
                    <a:pt x="488" y="716"/>
                    <a:pt x="488" y="716"/>
                  </a:cubicBezTo>
                  <a:cubicBezTo>
                    <a:pt x="486" y="716"/>
                    <a:pt x="486" y="716"/>
                    <a:pt x="486" y="716"/>
                  </a:cubicBezTo>
                  <a:cubicBezTo>
                    <a:pt x="486" y="716"/>
                    <a:pt x="486" y="716"/>
                    <a:pt x="486" y="716"/>
                  </a:cubicBezTo>
                  <a:cubicBezTo>
                    <a:pt x="485" y="716"/>
                    <a:pt x="485" y="716"/>
                    <a:pt x="485" y="716"/>
                  </a:cubicBezTo>
                  <a:cubicBezTo>
                    <a:pt x="483" y="717"/>
                    <a:pt x="483" y="717"/>
                    <a:pt x="483" y="717"/>
                  </a:cubicBezTo>
                  <a:cubicBezTo>
                    <a:pt x="482" y="716"/>
                    <a:pt x="482" y="716"/>
                    <a:pt x="482" y="716"/>
                  </a:cubicBezTo>
                  <a:cubicBezTo>
                    <a:pt x="482" y="715"/>
                    <a:pt x="482" y="715"/>
                    <a:pt x="482" y="715"/>
                  </a:cubicBezTo>
                  <a:cubicBezTo>
                    <a:pt x="481" y="715"/>
                    <a:pt x="481" y="715"/>
                    <a:pt x="481" y="715"/>
                  </a:cubicBezTo>
                  <a:cubicBezTo>
                    <a:pt x="476" y="722"/>
                    <a:pt x="476" y="722"/>
                    <a:pt x="476" y="722"/>
                  </a:cubicBezTo>
                  <a:cubicBezTo>
                    <a:pt x="476" y="722"/>
                    <a:pt x="475" y="723"/>
                    <a:pt x="475" y="724"/>
                  </a:cubicBezTo>
                  <a:cubicBezTo>
                    <a:pt x="475" y="724"/>
                    <a:pt x="475" y="724"/>
                    <a:pt x="475" y="724"/>
                  </a:cubicBezTo>
                  <a:cubicBezTo>
                    <a:pt x="475" y="725"/>
                    <a:pt x="475" y="725"/>
                    <a:pt x="475" y="725"/>
                  </a:cubicBezTo>
                  <a:cubicBezTo>
                    <a:pt x="474" y="725"/>
                    <a:pt x="474" y="725"/>
                    <a:pt x="474" y="725"/>
                  </a:cubicBezTo>
                  <a:cubicBezTo>
                    <a:pt x="474" y="726"/>
                    <a:pt x="474" y="726"/>
                    <a:pt x="474" y="726"/>
                  </a:cubicBezTo>
                  <a:cubicBezTo>
                    <a:pt x="474" y="726"/>
                    <a:pt x="474" y="727"/>
                    <a:pt x="474" y="727"/>
                  </a:cubicBezTo>
                  <a:cubicBezTo>
                    <a:pt x="474" y="727"/>
                    <a:pt x="474" y="727"/>
                    <a:pt x="474" y="727"/>
                  </a:cubicBezTo>
                  <a:cubicBezTo>
                    <a:pt x="474" y="728"/>
                    <a:pt x="474" y="728"/>
                    <a:pt x="474" y="728"/>
                  </a:cubicBezTo>
                  <a:cubicBezTo>
                    <a:pt x="474" y="728"/>
                    <a:pt x="474" y="728"/>
                    <a:pt x="474" y="728"/>
                  </a:cubicBezTo>
                  <a:cubicBezTo>
                    <a:pt x="474" y="728"/>
                    <a:pt x="474" y="729"/>
                    <a:pt x="474" y="729"/>
                  </a:cubicBezTo>
                  <a:cubicBezTo>
                    <a:pt x="474" y="730"/>
                    <a:pt x="474" y="730"/>
                    <a:pt x="474" y="730"/>
                  </a:cubicBezTo>
                  <a:cubicBezTo>
                    <a:pt x="473" y="731"/>
                    <a:pt x="473" y="731"/>
                    <a:pt x="473" y="731"/>
                  </a:cubicBezTo>
                  <a:cubicBezTo>
                    <a:pt x="473" y="731"/>
                    <a:pt x="473" y="731"/>
                    <a:pt x="473" y="731"/>
                  </a:cubicBezTo>
                  <a:cubicBezTo>
                    <a:pt x="473" y="731"/>
                    <a:pt x="472" y="732"/>
                    <a:pt x="472" y="732"/>
                  </a:cubicBezTo>
                  <a:cubicBezTo>
                    <a:pt x="472" y="732"/>
                    <a:pt x="471" y="732"/>
                    <a:pt x="471" y="732"/>
                  </a:cubicBezTo>
                  <a:cubicBezTo>
                    <a:pt x="471" y="732"/>
                    <a:pt x="471" y="733"/>
                    <a:pt x="471" y="733"/>
                  </a:cubicBezTo>
                  <a:cubicBezTo>
                    <a:pt x="471" y="733"/>
                    <a:pt x="471" y="734"/>
                    <a:pt x="471" y="734"/>
                  </a:cubicBezTo>
                  <a:cubicBezTo>
                    <a:pt x="471" y="734"/>
                    <a:pt x="471" y="735"/>
                    <a:pt x="471" y="735"/>
                  </a:cubicBezTo>
                  <a:cubicBezTo>
                    <a:pt x="471" y="735"/>
                    <a:pt x="471" y="735"/>
                    <a:pt x="471" y="734"/>
                  </a:cubicBezTo>
                  <a:cubicBezTo>
                    <a:pt x="471" y="734"/>
                    <a:pt x="471" y="734"/>
                    <a:pt x="471" y="734"/>
                  </a:cubicBezTo>
                  <a:cubicBezTo>
                    <a:pt x="471" y="734"/>
                    <a:pt x="470" y="735"/>
                    <a:pt x="470" y="735"/>
                  </a:cubicBezTo>
                  <a:cubicBezTo>
                    <a:pt x="470" y="735"/>
                    <a:pt x="470" y="735"/>
                    <a:pt x="470" y="735"/>
                  </a:cubicBezTo>
                  <a:cubicBezTo>
                    <a:pt x="470" y="735"/>
                    <a:pt x="470" y="736"/>
                    <a:pt x="470" y="736"/>
                  </a:cubicBezTo>
                  <a:cubicBezTo>
                    <a:pt x="469" y="735"/>
                    <a:pt x="469" y="735"/>
                    <a:pt x="469" y="735"/>
                  </a:cubicBezTo>
                  <a:cubicBezTo>
                    <a:pt x="468" y="736"/>
                    <a:pt x="468" y="736"/>
                    <a:pt x="468" y="736"/>
                  </a:cubicBezTo>
                  <a:cubicBezTo>
                    <a:pt x="468" y="736"/>
                    <a:pt x="467" y="735"/>
                    <a:pt x="467" y="735"/>
                  </a:cubicBezTo>
                  <a:cubicBezTo>
                    <a:pt x="467" y="735"/>
                    <a:pt x="466" y="736"/>
                    <a:pt x="466" y="736"/>
                  </a:cubicBezTo>
                  <a:cubicBezTo>
                    <a:pt x="466" y="736"/>
                    <a:pt x="466" y="737"/>
                    <a:pt x="466" y="737"/>
                  </a:cubicBezTo>
                  <a:cubicBezTo>
                    <a:pt x="466" y="737"/>
                    <a:pt x="466" y="737"/>
                    <a:pt x="466" y="737"/>
                  </a:cubicBezTo>
                  <a:cubicBezTo>
                    <a:pt x="466" y="737"/>
                    <a:pt x="466" y="738"/>
                    <a:pt x="466" y="738"/>
                  </a:cubicBezTo>
                  <a:cubicBezTo>
                    <a:pt x="443" y="738"/>
                    <a:pt x="443" y="738"/>
                    <a:pt x="443" y="738"/>
                  </a:cubicBezTo>
                  <a:cubicBezTo>
                    <a:pt x="440" y="740"/>
                    <a:pt x="440" y="740"/>
                    <a:pt x="440" y="740"/>
                  </a:cubicBezTo>
                  <a:cubicBezTo>
                    <a:pt x="436" y="744"/>
                    <a:pt x="436" y="744"/>
                    <a:pt x="436" y="744"/>
                  </a:cubicBezTo>
                  <a:cubicBezTo>
                    <a:pt x="433" y="746"/>
                    <a:pt x="433" y="746"/>
                    <a:pt x="433" y="746"/>
                  </a:cubicBezTo>
                  <a:cubicBezTo>
                    <a:pt x="430" y="751"/>
                    <a:pt x="430" y="751"/>
                    <a:pt x="430" y="751"/>
                  </a:cubicBezTo>
                  <a:cubicBezTo>
                    <a:pt x="417" y="751"/>
                    <a:pt x="417" y="751"/>
                    <a:pt x="417" y="751"/>
                  </a:cubicBezTo>
                  <a:cubicBezTo>
                    <a:pt x="414" y="753"/>
                    <a:pt x="414" y="753"/>
                    <a:pt x="414" y="753"/>
                  </a:cubicBezTo>
                  <a:cubicBezTo>
                    <a:pt x="415" y="754"/>
                    <a:pt x="415" y="754"/>
                    <a:pt x="415" y="754"/>
                  </a:cubicBezTo>
                  <a:cubicBezTo>
                    <a:pt x="415" y="756"/>
                    <a:pt x="415" y="756"/>
                    <a:pt x="415" y="756"/>
                  </a:cubicBezTo>
                  <a:cubicBezTo>
                    <a:pt x="416" y="757"/>
                    <a:pt x="416" y="757"/>
                    <a:pt x="416" y="757"/>
                  </a:cubicBezTo>
                  <a:cubicBezTo>
                    <a:pt x="416" y="758"/>
                    <a:pt x="416" y="758"/>
                    <a:pt x="416" y="758"/>
                  </a:cubicBezTo>
                  <a:cubicBezTo>
                    <a:pt x="408" y="762"/>
                    <a:pt x="408" y="762"/>
                    <a:pt x="408" y="762"/>
                  </a:cubicBezTo>
                  <a:cubicBezTo>
                    <a:pt x="400" y="764"/>
                    <a:pt x="400" y="764"/>
                    <a:pt x="400" y="764"/>
                  </a:cubicBezTo>
                  <a:cubicBezTo>
                    <a:pt x="393" y="769"/>
                    <a:pt x="393" y="769"/>
                    <a:pt x="393" y="769"/>
                  </a:cubicBezTo>
                  <a:cubicBezTo>
                    <a:pt x="390" y="769"/>
                    <a:pt x="390" y="769"/>
                    <a:pt x="390" y="769"/>
                  </a:cubicBezTo>
                  <a:cubicBezTo>
                    <a:pt x="388" y="767"/>
                    <a:pt x="388" y="767"/>
                    <a:pt x="388" y="767"/>
                  </a:cubicBezTo>
                  <a:cubicBezTo>
                    <a:pt x="388" y="767"/>
                    <a:pt x="388" y="766"/>
                    <a:pt x="388" y="766"/>
                  </a:cubicBezTo>
                  <a:cubicBezTo>
                    <a:pt x="388" y="766"/>
                    <a:pt x="388" y="765"/>
                    <a:pt x="388" y="765"/>
                  </a:cubicBezTo>
                  <a:cubicBezTo>
                    <a:pt x="388" y="765"/>
                    <a:pt x="388" y="764"/>
                    <a:pt x="388" y="764"/>
                  </a:cubicBezTo>
                  <a:cubicBezTo>
                    <a:pt x="388" y="764"/>
                    <a:pt x="388" y="763"/>
                    <a:pt x="388" y="763"/>
                  </a:cubicBezTo>
                  <a:cubicBezTo>
                    <a:pt x="388" y="763"/>
                    <a:pt x="390" y="763"/>
                    <a:pt x="390" y="763"/>
                  </a:cubicBezTo>
                  <a:cubicBezTo>
                    <a:pt x="390" y="763"/>
                    <a:pt x="392" y="760"/>
                    <a:pt x="392" y="760"/>
                  </a:cubicBezTo>
                  <a:cubicBezTo>
                    <a:pt x="392" y="759"/>
                    <a:pt x="392" y="759"/>
                    <a:pt x="392" y="759"/>
                  </a:cubicBezTo>
                  <a:cubicBezTo>
                    <a:pt x="392" y="759"/>
                    <a:pt x="392" y="757"/>
                    <a:pt x="392" y="757"/>
                  </a:cubicBezTo>
                  <a:cubicBezTo>
                    <a:pt x="392" y="757"/>
                    <a:pt x="394" y="752"/>
                    <a:pt x="394" y="752"/>
                  </a:cubicBezTo>
                  <a:cubicBezTo>
                    <a:pt x="392" y="735"/>
                    <a:pt x="392" y="735"/>
                    <a:pt x="392" y="735"/>
                  </a:cubicBezTo>
                  <a:cubicBezTo>
                    <a:pt x="385" y="730"/>
                    <a:pt x="385" y="730"/>
                    <a:pt x="385" y="730"/>
                  </a:cubicBezTo>
                  <a:cubicBezTo>
                    <a:pt x="386" y="729"/>
                    <a:pt x="386" y="729"/>
                    <a:pt x="386" y="729"/>
                  </a:cubicBezTo>
                  <a:cubicBezTo>
                    <a:pt x="385" y="728"/>
                    <a:pt x="385" y="728"/>
                    <a:pt x="385" y="728"/>
                  </a:cubicBezTo>
                  <a:cubicBezTo>
                    <a:pt x="383" y="728"/>
                    <a:pt x="383" y="728"/>
                    <a:pt x="383" y="728"/>
                  </a:cubicBezTo>
                  <a:cubicBezTo>
                    <a:pt x="382" y="728"/>
                    <a:pt x="382" y="728"/>
                    <a:pt x="382" y="728"/>
                  </a:cubicBezTo>
                  <a:cubicBezTo>
                    <a:pt x="381" y="726"/>
                    <a:pt x="381" y="726"/>
                    <a:pt x="381" y="726"/>
                  </a:cubicBezTo>
                  <a:cubicBezTo>
                    <a:pt x="381" y="723"/>
                    <a:pt x="381" y="723"/>
                    <a:pt x="381" y="723"/>
                  </a:cubicBezTo>
                  <a:cubicBezTo>
                    <a:pt x="379" y="724"/>
                    <a:pt x="379" y="724"/>
                    <a:pt x="379" y="724"/>
                  </a:cubicBezTo>
                  <a:cubicBezTo>
                    <a:pt x="378" y="724"/>
                    <a:pt x="378" y="724"/>
                    <a:pt x="378" y="724"/>
                  </a:cubicBezTo>
                  <a:cubicBezTo>
                    <a:pt x="377" y="722"/>
                    <a:pt x="377" y="722"/>
                    <a:pt x="377" y="722"/>
                  </a:cubicBezTo>
                  <a:cubicBezTo>
                    <a:pt x="376" y="720"/>
                    <a:pt x="376" y="720"/>
                    <a:pt x="376" y="720"/>
                  </a:cubicBezTo>
                  <a:cubicBezTo>
                    <a:pt x="352" y="706"/>
                    <a:pt x="352" y="706"/>
                    <a:pt x="352" y="706"/>
                  </a:cubicBezTo>
                  <a:cubicBezTo>
                    <a:pt x="351" y="706"/>
                    <a:pt x="351" y="706"/>
                    <a:pt x="351" y="706"/>
                  </a:cubicBezTo>
                  <a:cubicBezTo>
                    <a:pt x="346" y="709"/>
                    <a:pt x="346" y="709"/>
                    <a:pt x="346" y="709"/>
                  </a:cubicBezTo>
                  <a:cubicBezTo>
                    <a:pt x="344" y="709"/>
                    <a:pt x="344" y="709"/>
                    <a:pt x="344" y="709"/>
                  </a:cubicBezTo>
                  <a:cubicBezTo>
                    <a:pt x="344" y="709"/>
                    <a:pt x="343" y="709"/>
                    <a:pt x="343" y="709"/>
                  </a:cubicBezTo>
                  <a:cubicBezTo>
                    <a:pt x="343" y="709"/>
                    <a:pt x="343" y="709"/>
                    <a:pt x="343" y="709"/>
                  </a:cubicBezTo>
                  <a:cubicBezTo>
                    <a:pt x="342" y="709"/>
                    <a:pt x="342" y="709"/>
                    <a:pt x="342" y="709"/>
                  </a:cubicBezTo>
                  <a:cubicBezTo>
                    <a:pt x="341" y="708"/>
                    <a:pt x="341" y="708"/>
                    <a:pt x="341" y="708"/>
                  </a:cubicBezTo>
                  <a:cubicBezTo>
                    <a:pt x="337" y="708"/>
                    <a:pt x="337" y="708"/>
                    <a:pt x="337" y="708"/>
                  </a:cubicBezTo>
                  <a:cubicBezTo>
                    <a:pt x="336" y="707"/>
                    <a:pt x="336" y="707"/>
                    <a:pt x="336" y="707"/>
                  </a:cubicBezTo>
                  <a:cubicBezTo>
                    <a:pt x="333" y="708"/>
                    <a:pt x="333" y="708"/>
                    <a:pt x="333" y="708"/>
                  </a:cubicBezTo>
                  <a:cubicBezTo>
                    <a:pt x="331" y="708"/>
                    <a:pt x="331" y="708"/>
                    <a:pt x="331" y="708"/>
                  </a:cubicBezTo>
                  <a:cubicBezTo>
                    <a:pt x="331" y="708"/>
                    <a:pt x="331" y="708"/>
                    <a:pt x="331" y="708"/>
                  </a:cubicBezTo>
                  <a:cubicBezTo>
                    <a:pt x="330" y="708"/>
                    <a:pt x="330" y="708"/>
                    <a:pt x="330" y="708"/>
                  </a:cubicBezTo>
                  <a:cubicBezTo>
                    <a:pt x="330" y="707"/>
                    <a:pt x="330" y="707"/>
                    <a:pt x="330" y="707"/>
                  </a:cubicBezTo>
                  <a:cubicBezTo>
                    <a:pt x="329" y="707"/>
                    <a:pt x="329" y="707"/>
                    <a:pt x="329" y="707"/>
                  </a:cubicBezTo>
                  <a:cubicBezTo>
                    <a:pt x="328" y="706"/>
                    <a:pt x="328" y="706"/>
                    <a:pt x="328" y="706"/>
                  </a:cubicBezTo>
                  <a:cubicBezTo>
                    <a:pt x="327" y="706"/>
                    <a:pt x="327" y="706"/>
                    <a:pt x="327" y="706"/>
                  </a:cubicBezTo>
                  <a:cubicBezTo>
                    <a:pt x="326" y="707"/>
                    <a:pt x="326" y="707"/>
                    <a:pt x="326" y="707"/>
                  </a:cubicBezTo>
                  <a:cubicBezTo>
                    <a:pt x="326" y="707"/>
                    <a:pt x="326" y="707"/>
                    <a:pt x="326" y="707"/>
                  </a:cubicBezTo>
                  <a:cubicBezTo>
                    <a:pt x="326" y="705"/>
                    <a:pt x="326" y="705"/>
                    <a:pt x="326" y="705"/>
                  </a:cubicBezTo>
                  <a:cubicBezTo>
                    <a:pt x="325" y="705"/>
                    <a:pt x="325" y="705"/>
                    <a:pt x="325" y="705"/>
                  </a:cubicBezTo>
                  <a:cubicBezTo>
                    <a:pt x="324" y="704"/>
                    <a:pt x="324" y="704"/>
                    <a:pt x="324" y="704"/>
                  </a:cubicBezTo>
                  <a:cubicBezTo>
                    <a:pt x="324" y="703"/>
                    <a:pt x="324" y="703"/>
                    <a:pt x="324" y="703"/>
                  </a:cubicBezTo>
                  <a:cubicBezTo>
                    <a:pt x="323" y="703"/>
                    <a:pt x="323" y="703"/>
                    <a:pt x="323" y="703"/>
                  </a:cubicBezTo>
                  <a:cubicBezTo>
                    <a:pt x="322" y="703"/>
                    <a:pt x="322" y="703"/>
                    <a:pt x="322" y="703"/>
                  </a:cubicBezTo>
                  <a:cubicBezTo>
                    <a:pt x="320" y="703"/>
                    <a:pt x="320" y="703"/>
                    <a:pt x="320" y="703"/>
                  </a:cubicBezTo>
                  <a:cubicBezTo>
                    <a:pt x="319" y="703"/>
                    <a:pt x="319" y="703"/>
                    <a:pt x="319" y="703"/>
                  </a:cubicBezTo>
                  <a:cubicBezTo>
                    <a:pt x="318" y="704"/>
                    <a:pt x="318" y="704"/>
                    <a:pt x="318" y="704"/>
                  </a:cubicBezTo>
                  <a:cubicBezTo>
                    <a:pt x="316" y="704"/>
                    <a:pt x="316" y="704"/>
                    <a:pt x="316" y="704"/>
                  </a:cubicBezTo>
                  <a:cubicBezTo>
                    <a:pt x="316" y="702"/>
                    <a:pt x="316" y="702"/>
                    <a:pt x="316" y="702"/>
                  </a:cubicBezTo>
                  <a:cubicBezTo>
                    <a:pt x="316" y="702"/>
                    <a:pt x="314" y="702"/>
                    <a:pt x="314" y="702"/>
                  </a:cubicBezTo>
                  <a:cubicBezTo>
                    <a:pt x="313" y="702"/>
                    <a:pt x="312" y="702"/>
                    <a:pt x="312" y="702"/>
                  </a:cubicBezTo>
                  <a:cubicBezTo>
                    <a:pt x="310" y="701"/>
                    <a:pt x="310" y="701"/>
                    <a:pt x="310" y="701"/>
                  </a:cubicBezTo>
                  <a:cubicBezTo>
                    <a:pt x="310" y="699"/>
                    <a:pt x="310" y="699"/>
                    <a:pt x="310" y="699"/>
                  </a:cubicBezTo>
                  <a:cubicBezTo>
                    <a:pt x="310" y="697"/>
                    <a:pt x="310" y="697"/>
                    <a:pt x="310" y="697"/>
                  </a:cubicBezTo>
                  <a:cubicBezTo>
                    <a:pt x="309" y="696"/>
                    <a:pt x="309" y="696"/>
                    <a:pt x="309" y="696"/>
                  </a:cubicBezTo>
                  <a:cubicBezTo>
                    <a:pt x="309" y="696"/>
                    <a:pt x="309" y="695"/>
                    <a:pt x="309" y="695"/>
                  </a:cubicBezTo>
                  <a:cubicBezTo>
                    <a:pt x="309" y="695"/>
                    <a:pt x="307" y="695"/>
                    <a:pt x="307" y="695"/>
                  </a:cubicBezTo>
                  <a:cubicBezTo>
                    <a:pt x="307" y="699"/>
                    <a:pt x="307" y="699"/>
                    <a:pt x="307" y="699"/>
                  </a:cubicBezTo>
                  <a:cubicBezTo>
                    <a:pt x="122" y="699"/>
                    <a:pt x="122" y="699"/>
                    <a:pt x="122" y="699"/>
                  </a:cubicBezTo>
                  <a:cubicBezTo>
                    <a:pt x="122" y="699"/>
                    <a:pt x="122" y="699"/>
                    <a:pt x="121" y="698"/>
                  </a:cubicBezTo>
                  <a:cubicBezTo>
                    <a:pt x="121" y="698"/>
                    <a:pt x="121" y="698"/>
                    <a:pt x="121" y="698"/>
                  </a:cubicBezTo>
                  <a:cubicBezTo>
                    <a:pt x="121" y="698"/>
                    <a:pt x="121" y="698"/>
                    <a:pt x="121" y="698"/>
                  </a:cubicBezTo>
                  <a:cubicBezTo>
                    <a:pt x="121" y="699"/>
                    <a:pt x="121" y="699"/>
                    <a:pt x="121" y="699"/>
                  </a:cubicBezTo>
                  <a:cubicBezTo>
                    <a:pt x="120" y="699"/>
                    <a:pt x="120" y="699"/>
                    <a:pt x="120" y="698"/>
                  </a:cubicBezTo>
                  <a:cubicBezTo>
                    <a:pt x="120" y="698"/>
                    <a:pt x="120" y="698"/>
                    <a:pt x="120" y="698"/>
                  </a:cubicBezTo>
                  <a:cubicBezTo>
                    <a:pt x="120" y="698"/>
                    <a:pt x="120" y="698"/>
                    <a:pt x="120" y="698"/>
                  </a:cubicBezTo>
                  <a:cubicBezTo>
                    <a:pt x="119" y="698"/>
                    <a:pt x="119" y="697"/>
                    <a:pt x="119" y="697"/>
                  </a:cubicBezTo>
                  <a:cubicBezTo>
                    <a:pt x="119" y="696"/>
                    <a:pt x="119" y="696"/>
                    <a:pt x="120" y="696"/>
                  </a:cubicBezTo>
                  <a:cubicBezTo>
                    <a:pt x="120" y="696"/>
                    <a:pt x="120" y="696"/>
                    <a:pt x="120" y="696"/>
                  </a:cubicBezTo>
                  <a:cubicBezTo>
                    <a:pt x="120" y="696"/>
                    <a:pt x="120" y="696"/>
                    <a:pt x="120" y="696"/>
                  </a:cubicBezTo>
                  <a:cubicBezTo>
                    <a:pt x="120" y="696"/>
                    <a:pt x="120" y="696"/>
                    <a:pt x="120" y="696"/>
                  </a:cubicBezTo>
                  <a:cubicBezTo>
                    <a:pt x="119" y="696"/>
                    <a:pt x="119" y="696"/>
                    <a:pt x="119" y="695"/>
                  </a:cubicBezTo>
                  <a:cubicBezTo>
                    <a:pt x="119" y="695"/>
                    <a:pt x="119" y="695"/>
                    <a:pt x="119" y="695"/>
                  </a:cubicBezTo>
                  <a:cubicBezTo>
                    <a:pt x="119" y="695"/>
                    <a:pt x="119" y="695"/>
                    <a:pt x="118" y="695"/>
                  </a:cubicBezTo>
                  <a:cubicBezTo>
                    <a:pt x="118" y="696"/>
                    <a:pt x="118" y="695"/>
                    <a:pt x="118" y="695"/>
                  </a:cubicBezTo>
                  <a:cubicBezTo>
                    <a:pt x="118" y="695"/>
                    <a:pt x="118" y="695"/>
                    <a:pt x="118" y="695"/>
                  </a:cubicBezTo>
                  <a:cubicBezTo>
                    <a:pt x="118" y="695"/>
                    <a:pt x="119" y="694"/>
                    <a:pt x="119" y="694"/>
                  </a:cubicBezTo>
                  <a:cubicBezTo>
                    <a:pt x="119" y="694"/>
                    <a:pt x="119" y="694"/>
                    <a:pt x="119" y="693"/>
                  </a:cubicBezTo>
                  <a:cubicBezTo>
                    <a:pt x="119" y="693"/>
                    <a:pt x="119" y="693"/>
                    <a:pt x="119" y="693"/>
                  </a:cubicBezTo>
                  <a:cubicBezTo>
                    <a:pt x="120" y="692"/>
                    <a:pt x="120" y="692"/>
                    <a:pt x="120" y="692"/>
                  </a:cubicBezTo>
                  <a:cubicBezTo>
                    <a:pt x="120" y="692"/>
                    <a:pt x="120" y="692"/>
                    <a:pt x="119" y="692"/>
                  </a:cubicBezTo>
                  <a:cubicBezTo>
                    <a:pt x="119" y="692"/>
                    <a:pt x="119" y="692"/>
                    <a:pt x="119" y="692"/>
                  </a:cubicBezTo>
                  <a:cubicBezTo>
                    <a:pt x="119" y="692"/>
                    <a:pt x="119" y="693"/>
                    <a:pt x="119" y="693"/>
                  </a:cubicBezTo>
                  <a:cubicBezTo>
                    <a:pt x="119" y="693"/>
                    <a:pt x="119" y="693"/>
                    <a:pt x="118" y="693"/>
                  </a:cubicBezTo>
                  <a:cubicBezTo>
                    <a:pt x="118" y="693"/>
                    <a:pt x="118" y="693"/>
                    <a:pt x="118" y="693"/>
                  </a:cubicBezTo>
                  <a:cubicBezTo>
                    <a:pt x="118" y="693"/>
                    <a:pt x="118" y="693"/>
                    <a:pt x="118" y="694"/>
                  </a:cubicBezTo>
                  <a:cubicBezTo>
                    <a:pt x="118" y="694"/>
                    <a:pt x="118" y="694"/>
                    <a:pt x="118" y="694"/>
                  </a:cubicBezTo>
                  <a:cubicBezTo>
                    <a:pt x="118" y="694"/>
                    <a:pt x="118" y="694"/>
                    <a:pt x="118" y="694"/>
                  </a:cubicBezTo>
                  <a:cubicBezTo>
                    <a:pt x="118" y="694"/>
                    <a:pt x="118" y="694"/>
                    <a:pt x="118" y="694"/>
                  </a:cubicBezTo>
                  <a:cubicBezTo>
                    <a:pt x="118" y="694"/>
                    <a:pt x="118" y="694"/>
                    <a:pt x="118" y="694"/>
                  </a:cubicBezTo>
                  <a:cubicBezTo>
                    <a:pt x="118" y="695"/>
                    <a:pt x="118" y="695"/>
                    <a:pt x="118" y="695"/>
                  </a:cubicBezTo>
                  <a:cubicBezTo>
                    <a:pt x="117" y="695"/>
                    <a:pt x="117" y="695"/>
                    <a:pt x="117" y="695"/>
                  </a:cubicBezTo>
                  <a:cubicBezTo>
                    <a:pt x="117" y="695"/>
                    <a:pt x="117" y="695"/>
                    <a:pt x="117" y="695"/>
                  </a:cubicBezTo>
                  <a:cubicBezTo>
                    <a:pt x="116" y="695"/>
                    <a:pt x="116" y="694"/>
                    <a:pt x="116" y="694"/>
                  </a:cubicBezTo>
                  <a:cubicBezTo>
                    <a:pt x="116" y="694"/>
                    <a:pt x="116" y="694"/>
                    <a:pt x="115" y="694"/>
                  </a:cubicBezTo>
                  <a:cubicBezTo>
                    <a:pt x="115" y="694"/>
                    <a:pt x="115" y="694"/>
                    <a:pt x="115" y="694"/>
                  </a:cubicBezTo>
                  <a:cubicBezTo>
                    <a:pt x="114" y="694"/>
                    <a:pt x="114" y="694"/>
                    <a:pt x="114" y="693"/>
                  </a:cubicBezTo>
                  <a:cubicBezTo>
                    <a:pt x="114" y="693"/>
                    <a:pt x="114" y="693"/>
                    <a:pt x="114" y="693"/>
                  </a:cubicBezTo>
                  <a:cubicBezTo>
                    <a:pt x="114" y="693"/>
                    <a:pt x="114" y="693"/>
                    <a:pt x="114" y="693"/>
                  </a:cubicBezTo>
                  <a:cubicBezTo>
                    <a:pt x="114" y="692"/>
                    <a:pt x="113" y="692"/>
                    <a:pt x="113" y="692"/>
                  </a:cubicBezTo>
                  <a:cubicBezTo>
                    <a:pt x="113" y="692"/>
                    <a:pt x="113" y="691"/>
                    <a:pt x="113" y="691"/>
                  </a:cubicBezTo>
                  <a:cubicBezTo>
                    <a:pt x="113" y="691"/>
                    <a:pt x="114" y="691"/>
                    <a:pt x="114" y="691"/>
                  </a:cubicBezTo>
                  <a:cubicBezTo>
                    <a:pt x="114" y="691"/>
                    <a:pt x="115" y="691"/>
                    <a:pt x="115" y="691"/>
                  </a:cubicBezTo>
                  <a:cubicBezTo>
                    <a:pt x="115" y="691"/>
                    <a:pt x="115" y="691"/>
                    <a:pt x="115" y="691"/>
                  </a:cubicBezTo>
                  <a:cubicBezTo>
                    <a:pt x="115" y="691"/>
                    <a:pt x="115" y="691"/>
                    <a:pt x="115" y="691"/>
                  </a:cubicBezTo>
                  <a:cubicBezTo>
                    <a:pt x="115" y="690"/>
                    <a:pt x="115" y="690"/>
                    <a:pt x="115" y="690"/>
                  </a:cubicBezTo>
                  <a:cubicBezTo>
                    <a:pt x="115" y="690"/>
                    <a:pt x="115" y="690"/>
                    <a:pt x="115" y="690"/>
                  </a:cubicBezTo>
                  <a:cubicBezTo>
                    <a:pt x="115" y="690"/>
                    <a:pt x="115" y="689"/>
                    <a:pt x="115" y="689"/>
                  </a:cubicBezTo>
                  <a:cubicBezTo>
                    <a:pt x="115" y="689"/>
                    <a:pt x="115" y="689"/>
                    <a:pt x="115" y="689"/>
                  </a:cubicBezTo>
                  <a:cubicBezTo>
                    <a:pt x="115" y="689"/>
                    <a:pt x="115" y="689"/>
                    <a:pt x="115" y="688"/>
                  </a:cubicBezTo>
                  <a:cubicBezTo>
                    <a:pt x="116" y="688"/>
                    <a:pt x="116" y="688"/>
                    <a:pt x="116" y="688"/>
                  </a:cubicBezTo>
                  <a:cubicBezTo>
                    <a:pt x="115" y="687"/>
                    <a:pt x="115" y="687"/>
                    <a:pt x="115" y="687"/>
                  </a:cubicBezTo>
                  <a:cubicBezTo>
                    <a:pt x="115" y="687"/>
                    <a:pt x="115" y="687"/>
                    <a:pt x="115" y="687"/>
                  </a:cubicBezTo>
                  <a:cubicBezTo>
                    <a:pt x="115" y="687"/>
                    <a:pt x="115" y="687"/>
                    <a:pt x="115" y="687"/>
                  </a:cubicBezTo>
                  <a:cubicBezTo>
                    <a:pt x="114" y="687"/>
                    <a:pt x="115" y="687"/>
                    <a:pt x="115" y="687"/>
                  </a:cubicBezTo>
                  <a:cubicBezTo>
                    <a:pt x="115" y="687"/>
                    <a:pt x="115" y="687"/>
                    <a:pt x="115" y="687"/>
                  </a:cubicBezTo>
                  <a:cubicBezTo>
                    <a:pt x="115" y="688"/>
                    <a:pt x="115" y="688"/>
                    <a:pt x="115" y="688"/>
                  </a:cubicBezTo>
                  <a:cubicBezTo>
                    <a:pt x="115" y="688"/>
                    <a:pt x="115" y="688"/>
                    <a:pt x="115" y="688"/>
                  </a:cubicBezTo>
                  <a:cubicBezTo>
                    <a:pt x="115" y="688"/>
                    <a:pt x="115" y="689"/>
                    <a:pt x="115" y="689"/>
                  </a:cubicBezTo>
                  <a:cubicBezTo>
                    <a:pt x="114" y="689"/>
                    <a:pt x="114" y="689"/>
                    <a:pt x="114" y="689"/>
                  </a:cubicBezTo>
                  <a:cubicBezTo>
                    <a:pt x="114" y="689"/>
                    <a:pt x="114" y="689"/>
                    <a:pt x="114" y="689"/>
                  </a:cubicBezTo>
                  <a:cubicBezTo>
                    <a:pt x="114" y="690"/>
                    <a:pt x="115" y="690"/>
                    <a:pt x="115" y="690"/>
                  </a:cubicBezTo>
                  <a:cubicBezTo>
                    <a:pt x="115" y="690"/>
                    <a:pt x="115" y="690"/>
                    <a:pt x="115" y="690"/>
                  </a:cubicBezTo>
                  <a:cubicBezTo>
                    <a:pt x="115" y="690"/>
                    <a:pt x="114" y="690"/>
                    <a:pt x="114" y="690"/>
                  </a:cubicBezTo>
                  <a:cubicBezTo>
                    <a:pt x="114" y="691"/>
                    <a:pt x="114" y="690"/>
                    <a:pt x="114" y="690"/>
                  </a:cubicBezTo>
                  <a:cubicBezTo>
                    <a:pt x="114" y="690"/>
                    <a:pt x="113" y="691"/>
                    <a:pt x="113" y="691"/>
                  </a:cubicBezTo>
                  <a:cubicBezTo>
                    <a:pt x="113" y="691"/>
                    <a:pt x="113" y="691"/>
                    <a:pt x="113" y="691"/>
                  </a:cubicBezTo>
                  <a:cubicBezTo>
                    <a:pt x="113" y="691"/>
                    <a:pt x="113" y="691"/>
                    <a:pt x="113" y="691"/>
                  </a:cubicBezTo>
                  <a:cubicBezTo>
                    <a:pt x="112" y="691"/>
                    <a:pt x="112" y="691"/>
                    <a:pt x="111" y="691"/>
                  </a:cubicBezTo>
                  <a:cubicBezTo>
                    <a:pt x="111" y="691"/>
                    <a:pt x="111" y="691"/>
                    <a:pt x="111" y="691"/>
                  </a:cubicBezTo>
                  <a:cubicBezTo>
                    <a:pt x="111" y="691"/>
                    <a:pt x="111" y="691"/>
                    <a:pt x="111" y="691"/>
                  </a:cubicBezTo>
                  <a:cubicBezTo>
                    <a:pt x="110" y="690"/>
                    <a:pt x="110" y="690"/>
                    <a:pt x="110" y="689"/>
                  </a:cubicBezTo>
                  <a:cubicBezTo>
                    <a:pt x="109" y="689"/>
                    <a:pt x="109" y="689"/>
                    <a:pt x="108" y="688"/>
                  </a:cubicBezTo>
                  <a:cubicBezTo>
                    <a:pt x="108" y="688"/>
                    <a:pt x="108" y="688"/>
                    <a:pt x="108" y="688"/>
                  </a:cubicBezTo>
                  <a:cubicBezTo>
                    <a:pt x="108" y="688"/>
                    <a:pt x="108" y="688"/>
                    <a:pt x="108" y="688"/>
                  </a:cubicBezTo>
                  <a:cubicBezTo>
                    <a:pt x="109" y="688"/>
                    <a:pt x="109" y="688"/>
                    <a:pt x="109" y="688"/>
                  </a:cubicBezTo>
                  <a:cubicBezTo>
                    <a:pt x="109" y="688"/>
                    <a:pt x="110" y="688"/>
                    <a:pt x="110" y="687"/>
                  </a:cubicBezTo>
                  <a:cubicBezTo>
                    <a:pt x="110" y="687"/>
                    <a:pt x="110" y="687"/>
                    <a:pt x="110" y="687"/>
                  </a:cubicBezTo>
                  <a:cubicBezTo>
                    <a:pt x="110" y="686"/>
                    <a:pt x="110" y="686"/>
                    <a:pt x="110" y="686"/>
                  </a:cubicBezTo>
                  <a:cubicBezTo>
                    <a:pt x="110" y="686"/>
                    <a:pt x="110" y="685"/>
                    <a:pt x="110" y="685"/>
                  </a:cubicBezTo>
                  <a:cubicBezTo>
                    <a:pt x="110" y="685"/>
                    <a:pt x="110" y="685"/>
                    <a:pt x="110" y="685"/>
                  </a:cubicBezTo>
                  <a:cubicBezTo>
                    <a:pt x="110" y="684"/>
                    <a:pt x="110" y="684"/>
                    <a:pt x="110" y="684"/>
                  </a:cubicBezTo>
                  <a:cubicBezTo>
                    <a:pt x="110" y="684"/>
                    <a:pt x="110" y="684"/>
                    <a:pt x="109" y="684"/>
                  </a:cubicBezTo>
                  <a:cubicBezTo>
                    <a:pt x="109" y="684"/>
                    <a:pt x="109" y="685"/>
                    <a:pt x="109" y="685"/>
                  </a:cubicBezTo>
                  <a:cubicBezTo>
                    <a:pt x="108" y="685"/>
                    <a:pt x="108" y="685"/>
                    <a:pt x="108" y="685"/>
                  </a:cubicBezTo>
                  <a:cubicBezTo>
                    <a:pt x="108" y="685"/>
                    <a:pt x="107" y="685"/>
                    <a:pt x="107" y="684"/>
                  </a:cubicBezTo>
                  <a:cubicBezTo>
                    <a:pt x="107" y="684"/>
                    <a:pt x="107" y="684"/>
                    <a:pt x="107" y="684"/>
                  </a:cubicBezTo>
                  <a:cubicBezTo>
                    <a:pt x="107" y="684"/>
                    <a:pt x="108" y="683"/>
                    <a:pt x="108" y="683"/>
                  </a:cubicBezTo>
                  <a:cubicBezTo>
                    <a:pt x="108" y="683"/>
                    <a:pt x="108" y="682"/>
                    <a:pt x="108" y="682"/>
                  </a:cubicBezTo>
                  <a:cubicBezTo>
                    <a:pt x="109" y="682"/>
                    <a:pt x="109" y="681"/>
                    <a:pt x="109" y="681"/>
                  </a:cubicBezTo>
                  <a:cubicBezTo>
                    <a:pt x="108" y="681"/>
                    <a:pt x="108" y="680"/>
                    <a:pt x="108" y="680"/>
                  </a:cubicBezTo>
                  <a:cubicBezTo>
                    <a:pt x="108" y="680"/>
                    <a:pt x="108" y="679"/>
                    <a:pt x="109" y="679"/>
                  </a:cubicBezTo>
                  <a:cubicBezTo>
                    <a:pt x="109" y="679"/>
                    <a:pt x="108" y="679"/>
                    <a:pt x="108" y="679"/>
                  </a:cubicBezTo>
                  <a:cubicBezTo>
                    <a:pt x="108" y="679"/>
                    <a:pt x="108" y="679"/>
                    <a:pt x="108" y="679"/>
                  </a:cubicBezTo>
                  <a:cubicBezTo>
                    <a:pt x="108" y="680"/>
                    <a:pt x="108" y="680"/>
                    <a:pt x="108" y="680"/>
                  </a:cubicBezTo>
                  <a:cubicBezTo>
                    <a:pt x="108" y="680"/>
                    <a:pt x="108" y="681"/>
                    <a:pt x="108" y="681"/>
                  </a:cubicBezTo>
                  <a:cubicBezTo>
                    <a:pt x="108" y="681"/>
                    <a:pt x="108" y="682"/>
                    <a:pt x="108" y="682"/>
                  </a:cubicBezTo>
                  <a:cubicBezTo>
                    <a:pt x="108" y="683"/>
                    <a:pt x="108" y="683"/>
                    <a:pt x="107" y="683"/>
                  </a:cubicBezTo>
                  <a:cubicBezTo>
                    <a:pt x="107" y="684"/>
                    <a:pt x="107" y="684"/>
                    <a:pt x="106" y="684"/>
                  </a:cubicBezTo>
                  <a:cubicBezTo>
                    <a:pt x="106" y="684"/>
                    <a:pt x="106" y="685"/>
                    <a:pt x="106" y="685"/>
                  </a:cubicBezTo>
                  <a:cubicBezTo>
                    <a:pt x="106" y="685"/>
                    <a:pt x="106" y="685"/>
                    <a:pt x="106" y="685"/>
                  </a:cubicBezTo>
                  <a:cubicBezTo>
                    <a:pt x="106" y="686"/>
                    <a:pt x="107" y="686"/>
                    <a:pt x="107" y="686"/>
                  </a:cubicBezTo>
                  <a:cubicBezTo>
                    <a:pt x="107" y="686"/>
                    <a:pt x="107" y="687"/>
                    <a:pt x="107" y="687"/>
                  </a:cubicBezTo>
                  <a:cubicBezTo>
                    <a:pt x="108" y="687"/>
                    <a:pt x="108" y="687"/>
                    <a:pt x="108" y="687"/>
                  </a:cubicBezTo>
                  <a:cubicBezTo>
                    <a:pt x="108" y="687"/>
                    <a:pt x="108" y="688"/>
                    <a:pt x="108" y="688"/>
                  </a:cubicBezTo>
                  <a:cubicBezTo>
                    <a:pt x="108" y="688"/>
                    <a:pt x="108" y="688"/>
                    <a:pt x="108" y="688"/>
                  </a:cubicBezTo>
                  <a:cubicBezTo>
                    <a:pt x="108" y="688"/>
                    <a:pt x="108" y="688"/>
                    <a:pt x="108" y="688"/>
                  </a:cubicBezTo>
                  <a:cubicBezTo>
                    <a:pt x="108" y="688"/>
                    <a:pt x="107" y="688"/>
                    <a:pt x="107" y="688"/>
                  </a:cubicBezTo>
                  <a:cubicBezTo>
                    <a:pt x="107" y="688"/>
                    <a:pt x="107" y="688"/>
                    <a:pt x="107" y="688"/>
                  </a:cubicBezTo>
                  <a:cubicBezTo>
                    <a:pt x="107" y="687"/>
                    <a:pt x="107" y="687"/>
                    <a:pt x="107" y="687"/>
                  </a:cubicBezTo>
                  <a:cubicBezTo>
                    <a:pt x="107" y="687"/>
                    <a:pt x="106" y="686"/>
                    <a:pt x="106" y="687"/>
                  </a:cubicBezTo>
                  <a:cubicBezTo>
                    <a:pt x="106" y="687"/>
                    <a:pt x="106" y="687"/>
                    <a:pt x="106" y="687"/>
                  </a:cubicBezTo>
                  <a:cubicBezTo>
                    <a:pt x="106" y="687"/>
                    <a:pt x="106" y="687"/>
                    <a:pt x="106" y="687"/>
                  </a:cubicBezTo>
                  <a:cubicBezTo>
                    <a:pt x="106" y="687"/>
                    <a:pt x="106" y="687"/>
                    <a:pt x="106" y="687"/>
                  </a:cubicBezTo>
                  <a:cubicBezTo>
                    <a:pt x="106" y="687"/>
                    <a:pt x="106" y="687"/>
                    <a:pt x="106" y="687"/>
                  </a:cubicBezTo>
                  <a:cubicBezTo>
                    <a:pt x="105" y="687"/>
                    <a:pt x="105" y="687"/>
                    <a:pt x="105" y="686"/>
                  </a:cubicBezTo>
                  <a:cubicBezTo>
                    <a:pt x="105" y="686"/>
                    <a:pt x="105" y="685"/>
                    <a:pt x="105" y="685"/>
                  </a:cubicBezTo>
                  <a:cubicBezTo>
                    <a:pt x="105" y="684"/>
                    <a:pt x="105" y="684"/>
                    <a:pt x="105" y="684"/>
                  </a:cubicBezTo>
                  <a:cubicBezTo>
                    <a:pt x="105" y="684"/>
                    <a:pt x="105" y="683"/>
                    <a:pt x="105" y="684"/>
                  </a:cubicBezTo>
                  <a:cubicBezTo>
                    <a:pt x="105" y="684"/>
                    <a:pt x="104" y="684"/>
                    <a:pt x="104" y="684"/>
                  </a:cubicBezTo>
                  <a:cubicBezTo>
                    <a:pt x="104" y="684"/>
                    <a:pt x="105" y="684"/>
                    <a:pt x="105" y="685"/>
                  </a:cubicBezTo>
                  <a:cubicBezTo>
                    <a:pt x="105" y="685"/>
                    <a:pt x="105" y="685"/>
                    <a:pt x="105" y="685"/>
                  </a:cubicBezTo>
                  <a:cubicBezTo>
                    <a:pt x="105" y="685"/>
                    <a:pt x="104" y="685"/>
                    <a:pt x="104" y="685"/>
                  </a:cubicBezTo>
                  <a:cubicBezTo>
                    <a:pt x="104" y="685"/>
                    <a:pt x="104" y="685"/>
                    <a:pt x="104" y="685"/>
                  </a:cubicBezTo>
                  <a:cubicBezTo>
                    <a:pt x="104" y="685"/>
                    <a:pt x="104" y="685"/>
                    <a:pt x="104" y="685"/>
                  </a:cubicBezTo>
                  <a:cubicBezTo>
                    <a:pt x="103" y="685"/>
                    <a:pt x="103" y="685"/>
                    <a:pt x="103" y="685"/>
                  </a:cubicBezTo>
                  <a:cubicBezTo>
                    <a:pt x="103" y="685"/>
                    <a:pt x="103" y="685"/>
                    <a:pt x="103" y="685"/>
                  </a:cubicBezTo>
                  <a:cubicBezTo>
                    <a:pt x="103" y="684"/>
                    <a:pt x="103" y="684"/>
                    <a:pt x="103" y="684"/>
                  </a:cubicBezTo>
                  <a:cubicBezTo>
                    <a:pt x="104" y="684"/>
                    <a:pt x="104" y="684"/>
                    <a:pt x="104" y="683"/>
                  </a:cubicBezTo>
                  <a:cubicBezTo>
                    <a:pt x="104" y="683"/>
                    <a:pt x="104" y="683"/>
                    <a:pt x="104" y="683"/>
                  </a:cubicBezTo>
                  <a:cubicBezTo>
                    <a:pt x="103" y="683"/>
                    <a:pt x="103" y="684"/>
                    <a:pt x="102" y="684"/>
                  </a:cubicBezTo>
                  <a:cubicBezTo>
                    <a:pt x="102" y="684"/>
                    <a:pt x="102" y="684"/>
                    <a:pt x="102" y="684"/>
                  </a:cubicBezTo>
                  <a:cubicBezTo>
                    <a:pt x="102" y="685"/>
                    <a:pt x="102" y="684"/>
                    <a:pt x="101" y="684"/>
                  </a:cubicBezTo>
                  <a:cubicBezTo>
                    <a:pt x="102" y="684"/>
                    <a:pt x="102" y="684"/>
                    <a:pt x="102" y="684"/>
                  </a:cubicBezTo>
                  <a:cubicBezTo>
                    <a:pt x="102" y="684"/>
                    <a:pt x="102" y="683"/>
                    <a:pt x="102" y="683"/>
                  </a:cubicBezTo>
                  <a:cubicBezTo>
                    <a:pt x="102" y="683"/>
                    <a:pt x="102" y="684"/>
                    <a:pt x="101" y="684"/>
                  </a:cubicBezTo>
                  <a:cubicBezTo>
                    <a:pt x="101" y="684"/>
                    <a:pt x="100" y="684"/>
                    <a:pt x="100" y="683"/>
                  </a:cubicBezTo>
                  <a:cubicBezTo>
                    <a:pt x="100" y="683"/>
                    <a:pt x="100" y="683"/>
                    <a:pt x="100" y="683"/>
                  </a:cubicBezTo>
                  <a:cubicBezTo>
                    <a:pt x="101" y="682"/>
                    <a:pt x="101" y="682"/>
                    <a:pt x="101" y="682"/>
                  </a:cubicBezTo>
                  <a:cubicBezTo>
                    <a:pt x="102" y="682"/>
                    <a:pt x="102" y="682"/>
                    <a:pt x="103" y="681"/>
                  </a:cubicBezTo>
                  <a:cubicBezTo>
                    <a:pt x="103" y="681"/>
                    <a:pt x="103" y="681"/>
                    <a:pt x="103" y="681"/>
                  </a:cubicBezTo>
                  <a:cubicBezTo>
                    <a:pt x="104" y="681"/>
                    <a:pt x="104" y="680"/>
                    <a:pt x="104" y="680"/>
                  </a:cubicBezTo>
                  <a:cubicBezTo>
                    <a:pt x="104" y="680"/>
                    <a:pt x="104" y="679"/>
                    <a:pt x="104" y="678"/>
                  </a:cubicBezTo>
                  <a:cubicBezTo>
                    <a:pt x="104" y="678"/>
                    <a:pt x="104" y="678"/>
                    <a:pt x="104" y="678"/>
                  </a:cubicBezTo>
                  <a:cubicBezTo>
                    <a:pt x="104" y="678"/>
                    <a:pt x="104" y="678"/>
                    <a:pt x="104" y="678"/>
                  </a:cubicBezTo>
                  <a:cubicBezTo>
                    <a:pt x="104" y="678"/>
                    <a:pt x="103" y="678"/>
                    <a:pt x="103" y="678"/>
                  </a:cubicBezTo>
                  <a:cubicBezTo>
                    <a:pt x="103" y="678"/>
                    <a:pt x="103" y="678"/>
                    <a:pt x="103" y="679"/>
                  </a:cubicBezTo>
                  <a:cubicBezTo>
                    <a:pt x="103" y="679"/>
                    <a:pt x="103" y="679"/>
                    <a:pt x="103" y="680"/>
                  </a:cubicBezTo>
                  <a:cubicBezTo>
                    <a:pt x="103" y="680"/>
                    <a:pt x="102" y="680"/>
                    <a:pt x="102" y="681"/>
                  </a:cubicBezTo>
                  <a:cubicBezTo>
                    <a:pt x="102" y="681"/>
                    <a:pt x="102" y="682"/>
                    <a:pt x="101" y="682"/>
                  </a:cubicBezTo>
                  <a:cubicBezTo>
                    <a:pt x="101" y="682"/>
                    <a:pt x="100" y="681"/>
                    <a:pt x="100" y="682"/>
                  </a:cubicBezTo>
                  <a:cubicBezTo>
                    <a:pt x="99" y="681"/>
                    <a:pt x="100" y="681"/>
                    <a:pt x="100" y="681"/>
                  </a:cubicBezTo>
                  <a:cubicBezTo>
                    <a:pt x="100" y="681"/>
                    <a:pt x="100" y="681"/>
                    <a:pt x="100" y="680"/>
                  </a:cubicBezTo>
                  <a:cubicBezTo>
                    <a:pt x="100" y="680"/>
                    <a:pt x="100" y="680"/>
                    <a:pt x="99" y="680"/>
                  </a:cubicBezTo>
                  <a:cubicBezTo>
                    <a:pt x="99" y="680"/>
                    <a:pt x="98" y="680"/>
                    <a:pt x="98" y="680"/>
                  </a:cubicBezTo>
                  <a:cubicBezTo>
                    <a:pt x="98" y="680"/>
                    <a:pt x="97" y="680"/>
                    <a:pt x="97" y="680"/>
                  </a:cubicBezTo>
                  <a:cubicBezTo>
                    <a:pt x="97" y="680"/>
                    <a:pt x="97" y="679"/>
                    <a:pt x="97" y="679"/>
                  </a:cubicBezTo>
                  <a:cubicBezTo>
                    <a:pt x="98" y="679"/>
                    <a:pt x="98" y="679"/>
                    <a:pt x="99" y="679"/>
                  </a:cubicBezTo>
                  <a:cubicBezTo>
                    <a:pt x="99" y="679"/>
                    <a:pt x="99" y="679"/>
                    <a:pt x="99" y="679"/>
                  </a:cubicBezTo>
                  <a:cubicBezTo>
                    <a:pt x="99" y="679"/>
                    <a:pt x="98" y="679"/>
                    <a:pt x="98" y="679"/>
                  </a:cubicBezTo>
                  <a:cubicBezTo>
                    <a:pt x="97" y="679"/>
                    <a:pt x="97" y="679"/>
                    <a:pt x="97" y="679"/>
                  </a:cubicBezTo>
                  <a:cubicBezTo>
                    <a:pt x="97" y="679"/>
                    <a:pt x="97" y="679"/>
                    <a:pt x="97" y="679"/>
                  </a:cubicBezTo>
                  <a:cubicBezTo>
                    <a:pt x="96" y="680"/>
                    <a:pt x="95" y="679"/>
                    <a:pt x="95" y="679"/>
                  </a:cubicBezTo>
                  <a:cubicBezTo>
                    <a:pt x="94" y="680"/>
                    <a:pt x="94" y="680"/>
                    <a:pt x="94" y="680"/>
                  </a:cubicBezTo>
                  <a:cubicBezTo>
                    <a:pt x="93" y="680"/>
                    <a:pt x="93" y="680"/>
                    <a:pt x="93" y="680"/>
                  </a:cubicBezTo>
                  <a:cubicBezTo>
                    <a:pt x="92" y="679"/>
                    <a:pt x="92" y="680"/>
                    <a:pt x="91" y="679"/>
                  </a:cubicBezTo>
                  <a:cubicBezTo>
                    <a:pt x="91" y="679"/>
                    <a:pt x="91" y="679"/>
                    <a:pt x="91" y="679"/>
                  </a:cubicBezTo>
                  <a:cubicBezTo>
                    <a:pt x="91" y="678"/>
                    <a:pt x="90" y="677"/>
                    <a:pt x="89" y="676"/>
                  </a:cubicBezTo>
                  <a:cubicBezTo>
                    <a:pt x="89" y="676"/>
                    <a:pt x="89" y="676"/>
                    <a:pt x="89" y="676"/>
                  </a:cubicBezTo>
                  <a:cubicBezTo>
                    <a:pt x="89" y="676"/>
                    <a:pt x="89" y="676"/>
                    <a:pt x="89" y="675"/>
                  </a:cubicBezTo>
                  <a:cubicBezTo>
                    <a:pt x="90" y="675"/>
                    <a:pt x="91" y="675"/>
                    <a:pt x="90" y="675"/>
                  </a:cubicBezTo>
                  <a:cubicBezTo>
                    <a:pt x="90" y="675"/>
                    <a:pt x="90" y="675"/>
                    <a:pt x="90" y="675"/>
                  </a:cubicBezTo>
                  <a:cubicBezTo>
                    <a:pt x="90" y="675"/>
                    <a:pt x="89" y="675"/>
                    <a:pt x="89" y="674"/>
                  </a:cubicBezTo>
                  <a:cubicBezTo>
                    <a:pt x="89" y="674"/>
                    <a:pt x="89" y="674"/>
                    <a:pt x="89" y="674"/>
                  </a:cubicBezTo>
                  <a:cubicBezTo>
                    <a:pt x="90" y="674"/>
                    <a:pt x="90" y="673"/>
                    <a:pt x="90" y="673"/>
                  </a:cubicBezTo>
                  <a:cubicBezTo>
                    <a:pt x="91" y="673"/>
                    <a:pt x="91" y="672"/>
                    <a:pt x="91" y="672"/>
                  </a:cubicBezTo>
                  <a:cubicBezTo>
                    <a:pt x="91" y="672"/>
                    <a:pt x="91" y="672"/>
                    <a:pt x="91" y="671"/>
                  </a:cubicBezTo>
                  <a:cubicBezTo>
                    <a:pt x="91" y="671"/>
                    <a:pt x="91" y="671"/>
                    <a:pt x="91" y="671"/>
                  </a:cubicBezTo>
                  <a:cubicBezTo>
                    <a:pt x="92" y="671"/>
                    <a:pt x="92" y="671"/>
                    <a:pt x="92" y="671"/>
                  </a:cubicBezTo>
                  <a:cubicBezTo>
                    <a:pt x="92" y="671"/>
                    <a:pt x="92" y="671"/>
                    <a:pt x="92" y="670"/>
                  </a:cubicBezTo>
                  <a:cubicBezTo>
                    <a:pt x="91" y="670"/>
                    <a:pt x="91" y="670"/>
                    <a:pt x="91" y="670"/>
                  </a:cubicBezTo>
                  <a:cubicBezTo>
                    <a:pt x="91" y="670"/>
                    <a:pt x="91" y="670"/>
                    <a:pt x="91" y="670"/>
                  </a:cubicBezTo>
                  <a:cubicBezTo>
                    <a:pt x="91" y="670"/>
                    <a:pt x="91" y="670"/>
                    <a:pt x="90" y="671"/>
                  </a:cubicBezTo>
                  <a:cubicBezTo>
                    <a:pt x="90" y="671"/>
                    <a:pt x="90" y="672"/>
                    <a:pt x="90" y="672"/>
                  </a:cubicBezTo>
                  <a:cubicBezTo>
                    <a:pt x="90" y="672"/>
                    <a:pt x="90" y="672"/>
                    <a:pt x="90" y="672"/>
                  </a:cubicBezTo>
                  <a:cubicBezTo>
                    <a:pt x="90" y="673"/>
                    <a:pt x="90" y="673"/>
                    <a:pt x="90" y="673"/>
                  </a:cubicBezTo>
                  <a:cubicBezTo>
                    <a:pt x="90" y="673"/>
                    <a:pt x="89" y="673"/>
                    <a:pt x="89" y="673"/>
                  </a:cubicBezTo>
                  <a:cubicBezTo>
                    <a:pt x="89" y="673"/>
                    <a:pt x="89" y="673"/>
                    <a:pt x="89" y="672"/>
                  </a:cubicBezTo>
                  <a:cubicBezTo>
                    <a:pt x="89" y="672"/>
                    <a:pt x="89" y="672"/>
                    <a:pt x="88" y="672"/>
                  </a:cubicBezTo>
                  <a:cubicBezTo>
                    <a:pt x="88" y="672"/>
                    <a:pt x="89" y="671"/>
                    <a:pt x="88" y="671"/>
                  </a:cubicBezTo>
                  <a:cubicBezTo>
                    <a:pt x="88" y="671"/>
                    <a:pt x="88" y="671"/>
                    <a:pt x="88" y="671"/>
                  </a:cubicBezTo>
                  <a:cubicBezTo>
                    <a:pt x="88" y="671"/>
                    <a:pt x="88" y="670"/>
                    <a:pt x="88" y="670"/>
                  </a:cubicBezTo>
                  <a:cubicBezTo>
                    <a:pt x="88" y="669"/>
                    <a:pt x="88" y="669"/>
                    <a:pt x="88" y="669"/>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8" y="668"/>
                    <a:pt x="88" y="668"/>
                    <a:pt x="88" y="668"/>
                  </a:cubicBezTo>
                  <a:cubicBezTo>
                    <a:pt x="88" y="668"/>
                    <a:pt x="88" y="667"/>
                    <a:pt x="88" y="667"/>
                  </a:cubicBezTo>
                  <a:cubicBezTo>
                    <a:pt x="88" y="667"/>
                    <a:pt x="89" y="666"/>
                    <a:pt x="89" y="666"/>
                  </a:cubicBezTo>
                  <a:cubicBezTo>
                    <a:pt x="89" y="665"/>
                    <a:pt x="89" y="665"/>
                    <a:pt x="89" y="665"/>
                  </a:cubicBezTo>
                  <a:cubicBezTo>
                    <a:pt x="89" y="665"/>
                    <a:pt x="90" y="665"/>
                    <a:pt x="90" y="665"/>
                  </a:cubicBezTo>
                  <a:cubicBezTo>
                    <a:pt x="91" y="664"/>
                    <a:pt x="91" y="664"/>
                    <a:pt x="91" y="663"/>
                  </a:cubicBezTo>
                  <a:cubicBezTo>
                    <a:pt x="91" y="663"/>
                    <a:pt x="92" y="663"/>
                    <a:pt x="92" y="663"/>
                  </a:cubicBezTo>
                  <a:cubicBezTo>
                    <a:pt x="92" y="663"/>
                    <a:pt x="92" y="663"/>
                    <a:pt x="92" y="663"/>
                  </a:cubicBezTo>
                  <a:cubicBezTo>
                    <a:pt x="92" y="664"/>
                    <a:pt x="92" y="664"/>
                    <a:pt x="92" y="664"/>
                  </a:cubicBezTo>
                  <a:cubicBezTo>
                    <a:pt x="92" y="664"/>
                    <a:pt x="91" y="665"/>
                    <a:pt x="91" y="665"/>
                  </a:cubicBezTo>
                  <a:cubicBezTo>
                    <a:pt x="90" y="665"/>
                    <a:pt x="90" y="666"/>
                    <a:pt x="90" y="666"/>
                  </a:cubicBezTo>
                  <a:cubicBezTo>
                    <a:pt x="90" y="666"/>
                    <a:pt x="90" y="666"/>
                    <a:pt x="90" y="666"/>
                  </a:cubicBezTo>
                  <a:cubicBezTo>
                    <a:pt x="90" y="666"/>
                    <a:pt x="89" y="666"/>
                    <a:pt x="89" y="667"/>
                  </a:cubicBezTo>
                  <a:cubicBezTo>
                    <a:pt x="89" y="667"/>
                    <a:pt x="90" y="667"/>
                    <a:pt x="90" y="667"/>
                  </a:cubicBezTo>
                  <a:cubicBezTo>
                    <a:pt x="90" y="667"/>
                    <a:pt x="90" y="666"/>
                    <a:pt x="90" y="666"/>
                  </a:cubicBezTo>
                  <a:cubicBezTo>
                    <a:pt x="90" y="666"/>
                    <a:pt x="90" y="666"/>
                    <a:pt x="90" y="666"/>
                  </a:cubicBezTo>
                  <a:cubicBezTo>
                    <a:pt x="90" y="666"/>
                    <a:pt x="90" y="666"/>
                    <a:pt x="91" y="666"/>
                  </a:cubicBezTo>
                  <a:cubicBezTo>
                    <a:pt x="91" y="666"/>
                    <a:pt x="91" y="666"/>
                    <a:pt x="91" y="666"/>
                  </a:cubicBezTo>
                  <a:cubicBezTo>
                    <a:pt x="91" y="666"/>
                    <a:pt x="91" y="666"/>
                    <a:pt x="91" y="665"/>
                  </a:cubicBezTo>
                  <a:cubicBezTo>
                    <a:pt x="92" y="665"/>
                    <a:pt x="92" y="665"/>
                    <a:pt x="92" y="665"/>
                  </a:cubicBezTo>
                  <a:cubicBezTo>
                    <a:pt x="92" y="665"/>
                    <a:pt x="92" y="665"/>
                    <a:pt x="92" y="665"/>
                  </a:cubicBezTo>
                  <a:cubicBezTo>
                    <a:pt x="93" y="664"/>
                    <a:pt x="93" y="664"/>
                    <a:pt x="94" y="664"/>
                  </a:cubicBezTo>
                  <a:cubicBezTo>
                    <a:pt x="94" y="664"/>
                    <a:pt x="94" y="664"/>
                    <a:pt x="94" y="664"/>
                  </a:cubicBezTo>
                  <a:cubicBezTo>
                    <a:pt x="94" y="664"/>
                    <a:pt x="94" y="665"/>
                    <a:pt x="94" y="665"/>
                  </a:cubicBezTo>
                  <a:cubicBezTo>
                    <a:pt x="94" y="665"/>
                    <a:pt x="95" y="666"/>
                    <a:pt x="95" y="666"/>
                  </a:cubicBezTo>
                  <a:cubicBezTo>
                    <a:pt x="95" y="666"/>
                    <a:pt x="95" y="667"/>
                    <a:pt x="95" y="667"/>
                  </a:cubicBezTo>
                  <a:cubicBezTo>
                    <a:pt x="96" y="667"/>
                    <a:pt x="96" y="666"/>
                    <a:pt x="96" y="666"/>
                  </a:cubicBezTo>
                  <a:cubicBezTo>
                    <a:pt x="96" y="666"/>
                    <a:pt x="96" y="666"/>
                    <a:pt x="95" y="665"/>
                  </a:cubicBezTo>
                  <a:cubicBezTo>
                    <a:pt x="95" y="665"/>
                    <a:pt x="95" y="665"/>
                    <a:pt x="95" y="665"/>
                  </a:cubicBezTo>
                  <a:cubicBezTo>
                    <a:pt x="95" y="665"/>
                    <a:pt x="95" y="665"/>
                    <a:pt x="95" y="664"/>
                  </a:cubicBezTo>
                  <a:cubicBezTo>
                    <a:pt x="95" y="664"/>
                    <a:pt x="95" y="664"/>
                    <a:pt x="95" y="664"/>
                  </a:cubicBezTo>
                  <a:cubicBezTo>
                    <a:pt x="95" y="664"/>
                    <a:pt x="95" y="664"/>
                    <a:pt x="95" y="664"/>
                  </a:cubicBezTo>
                  <a:cubicBezTo>
                    <a:pt x="95" y="664"/>
                    <a:pt x="95" y="663"/>
                    <a:pt x="95" y="663"/>
                  </a:cubicBezTo>
                  <a:cubicBezTo>
                    <a:pt x="95" y="663"/>
                    <a:pt x="95" y="663"/>
                    <a:pt x="95" y="663"/>
                  </a:cubicBezTo>
                  <a:cubicBezTo>
                    <a:pt x="95" y="663"/>
                    <a:pt x="95" y="663"/>
                    <a:pt x="95" y="663"/>
                  </a:cubicBezTo>
                  <a:cubicBezTo>
                    <a:pt x="94" y="663"/>
                    <a:pt x="94" y="663"/>
                    <a:pt x="94" y="663"/>
                  </a:cubicBezTo>
                  <a:cubicBezTo>
                    <a:pt x="93" y="663"/>
                    <a:pt x="93" y="663"/>
                    <a:pt x="93" y="663"/>
                  </a:cubicBezTo>
                  <a:cubicBezTo>
                    <a:pt x="93" y="663"/>
                    <a:pt x="93" y="663"/>
                    <a:pt x="93" y="663"/>
                  </a:cubicBezTo>
                  <a:cubicBezTo>
                    <a:pt x="93" y="663"/>
                    <a:pt x="93" y="663"/>
                    <a:pt x="93" y="663"/>
                  </a:cubicBezTo>
                  <a:cubicBezTo>
                    <a:pt x="93" y="663"/>
                    <a:pt x="93" y="663"/>
                    <a:pt x="93" y="663"/>
                  </a:cubicBezTo>
                  <a:cubicBezTo>
                    <a:pt x="93" y="662"/>
                    <a:pt x="93" y="662"/>
                    <a:pt x="93" y="662"/>
                  </a:cubicBezTo>
                  <a:cubicBezTo>
                    <a:pt x="93" y="662"/>
                    <a:pt x="93" y="662"/>
                    <a:pt x="92" y="662"/>
                  </a:cubicBezTo>
                  <a:cubicBezTo>
                    <a:pt x="92" y="662"/>
                    <a:pt x="92" y="662"/>
                    <a:pt x="92" y="662"/>
                  </a:cubicBezTo>
                  <a:cubicBezTo>
                    <a:pt x="92" y="662"/>
                    <a:pt x="93" y="662"/>
                    <a:pt x="93" y="661"/>
                  </a:cubicBezTo>
                  <a:cubicBezTo>
                    <a:pt x="93" y="661"/>
                    <a:pt x="93" y="661"/>
                    <a:pt x="93" y="661"/>
                  </a:cubicBezTo>
                  <a:cubicBezTo>
                    <a:pt x="94" y="660"/>
                    <a:pt x="95" y="660"/>
                    <a:pt x="95" y="659"/>
                  </a:cubicBezTo>
                  <a:cubicBezTo>
                    <a:pt x="95" y="658"/>
                    <a:pt x="94" y="658"/>
                    <a:pt x="94" y="658"/>
                  </a:cubicBezTo>
                  <a:cubicBezTo>
                    <a:pt x="94" y="659"/>
                    <a:pt x="94" y="659"/>
                    <a:pt x="94" y="660"/>
                  </a:cubicBezTo>
                  <a:cubicBezTo>
                    <a:pt x="94" y="660"/>
                    <a:pt x="93" y="661"/>
                    <a:pt x="93" y="661"/>
                  </a:cubicBezTo>
                  <a:cubicBezTo>
                    <a:pt x="92" y="661"/>
                    <a:pt x="92" y="662"/>
                    <a:pt x="92" y="662"/>
                  </a:cubicBezTo>
                  <a:cubicBezTo>
                    <a:pt x="92" y="662"/>
                    <a:pt x="92" y="663"/>
                    <a:pt x="92" y="663"/>
                  </a:cubicBezTo>
                  <a:cubicBezTo>
                    <a:pt x="92" y="663"/>
                    <a:pt x="91" y="663"/>
                    <a:pt x="91" y="663"/>
                  </a:cubicBezTo>
                  <a:cubicBezTo>
                    <a:pt x="91" y="662"/>
                    <a:pt x="91" y="662"/>
                    <a:pt x="91" y="662"/>
                  </a:cubicBezTo>
                  <a:cubicBezTo>
                    <a:pt x="91" y="662"/>
                    <a:pt x="91" y="663"/>
                    <a:pt x="91" y="663"/>
                  </a:cubicBezTo>
                  <a:cubicBezTo>
                    <a:pt x="91" y="663"/>
                    <a:pt x="90" y="664"/>
                    <a:pt x="90" y="664"/>
                  </a:cubicBezTo>
                  <a:cubicBezTo>
                    <a:pt x="90" y="664"/>
                    <a:pt x="89" y="664"/>
                    <a:pt x="89" y="664"/>
                  </a:cubicBezTo>
                  <a:cubicBezTo>
                    <a:pt x="89" y="664"/>
                    <a:pt x="89" y="664"/>
                    <a:pt x="89" y="664"/>
                  </a:cubicBezTo>
                  <a:cubicBezTo>
                    <a:pt x="89" y="665"/>
                    <a:pt x="88" y="665"/>
                    <a:pt x="88" y="666"/>
                  </a:cubicBezTo>
                  <a:cubicBezTo>
                    <a:pt x="88" y="666"/>
                    <a:pt x="88" y="666"/>
                    <a:pt x="88" y="667"/>
                  </a:cubicBezTo>
                  <a:cubicBezTo>
                    <a:pt x="87" y="667"/>
                    <a:pt x="87" y="667"/>
                    <a:pt x="87" y="667"/>
                  </a:cubicBezTo>
                  <a:cubicBezTo>
                    <a:pt x="87" y="667"/>
                    <a:pt x="87" y="667"/>
                    <a:pt x="87" y="667"/>
                  </a:cubicBezTo>
                  <a:cubicBezTo>
                    <a:pt x="87" y="668"/>
                    <a:pt x="88" y="669"/>
                    <a:pt x="87" y="669"/>
                  </a:cubicBezTo>
                  <a:cubicBezTo>
                    <a:pt x="87" y="669"/>
                    <a:pt x="86" y="669"/>
                    <a:pt x="86" y="668"/>
                  </a:cubicBezTo>
                  <a:cubicBezTo>
                    <a:pt x="86" y="668"/>
                    <a:pt x="87" y="667"/>
                    <a:pt x="86" y="666"/>
                  </a:cubicBezTo>
                  <a:cubicBezTo>
                    <a:pt x="86" y="667"/>
                    <a:pt x="86" y="667"/>
                    <a:pt x="86" y="667"/>
                  </a:cubicBezTo>
                  <a:cubicBezTo>
                    <a:pt x="86" y="667"/>
                    <a:pt x="86" y="667"/>
                    <a:pt x="85" y="667"/>
                  </a:cubicBezTo>
                  <a:cubicBezTo>
                    <a:pt x="85" y="666"/>
                    <a:pt x="85" y="666"/>
                    <a:pt x="84" y="666"/>
                  </a:cubicBezTo>
                  <a:cubicBezTo>
                    <a:pt x="84" y="666"/>
                    <a:pt x="84" y="666"/>
                    <a:pt x="84" y="665"/>
                  </a:cubicBezTo>
                  <a:cubicBezTo>
                    <a:pt x="84" y="665"/>
                    <a:pt x="84" y="665"/>
                    <a:pt x="85" y="665"/>
                  </a:cubicBezTo>
                  <a:cubicBezTo>
                    <a:pt x="85" y="665"/>
                    <a:pt x="86" y="665"/>
                    <a:pt x="86" y="665"/>
                  </a:cubicBezTo>
                  <a:cubicBezTo>
                    <a:pt x="86" y="666"/>
                    <a:pt x="86" y="666"/>
                    <a:pt x="86" y="666"/>
                  </a:cubicBezTo>
                  <a:cubicBezTo>
                    <a:pt x="87" y="666"/>
                    <a:pt x="87" y="666"/>
                    <a:pt x="87" y="665"/>
                  </a:cubicBezTo>
                  <a:cubicBezTo>
                    <a:pt x="87" y="665"/>
                    <a:pt x="87" y="665"/>
                    <a:pt x="87" y="664"/>
                  </a:cubicBezTo>
                  <a:cubicBezTo>
                    <a:pt x="87" y="664"/>
                    <a:pt x="87" y="664"/>
                    <a:pt x="87" y="664"/>
                  </a:cubicBezTo>
                  <a:cubicBezTo>
                    <a:pt x="87" y="664"/>
                    <a:pt x="87" y="664"/>
                    <a:pt x="87" y="665"/>
                  </a:cubicBezTo>
                  <a:cubicBezTo>
                    <a:pt x="87" y="665"/>
                    <a:pt x="87" y="665"/>
                    <a:pt x="86" y="665"/>
                  </a:cubicBezTo>
                  <a:cubicBezTo>
                    <a:pt x="86" y="665"/>
                    <a:pt x="86" y="665"/>
                    <a:pt x="86" y="665"/>
                  </a:cubicBezTo>
                  <a:cubicBezTo>
                    <a:pt x="86" y="665"/>
                    <a:pt x="87" y="664"/>
                    <a:pt x="87" y="664"/>
                  </a:cubicBezTo>
                  <a:cubicBezTo>
                    <a:pt x="86" y="664"/>
                    <a:pt x="86" y="664"/>
                    <a:pt x="86" y="664"/>
                  </a:cubicBezTo>
                  <a:cubicBezTo>
                    <a:pt x="86" y="664"/>
                    <a:pt x="86" y="664"/>
                    <a:pt x="86" y="663"/>
                  </a:cubicBezTo>
                  <a:cubicBezTo>
                    <a:pt x="87" y="663"/>
                    <a:pt x="87" y="663"/>
                    <a:pt x="87" y="662"/>
                  </a:cubicBezTo>
                  <a:cubicBezTo>
                    <a:pt x="87" y="662"/>
                    <a:pt x="88" y="662"/>
                    <a:pt x="88" y="662"/>
                  </a:cubicBezTo>
                  <a:cubicBezTo>
                    <a:pt x="88" y="662"/>
                    <a:pt x="88" y="662"/>
                    <a:pt x="88" y="662"/>
                  </a:cubicBezTo>
                  <a:cubicBezTo>
                    <a:pt x="88" y="662"/>
                    <a:pt x="88" y="662"/>
                    <a:pt x="88" y="662"/>
                  </a:cubicBezTo>
                  <a:cubicBezTo>
                    <a:pt x="88" y="662"/>
                    <a:pt x="88" y="661"/>
                    <a:pt x="88" y="661"/>
                  </a:cubicBezTo>
                  <a:cubicBezTo>
                    <a:pt x="87" y="661"/>
                    <a:pt x="87" y="662"/>
                    <a:pt x="87" y="662"/>
                  </a:cubicBezTo>
                  <a:cubicBezTo>
                    <a:pt x="87" y="662"/>
                    <a:pt x="86" y="663"/>
                    <a:pt x="86" y="663"/>
                  </a:cubicBezTo>
                  <a:cubicBezTo>
                    <a:pt x="86" y="664"/>
                    <a:pt x="85" y="664"/>
                    <a:pt x="85" y="664"/>
                  </a:cubicBezTo>
                  <a:cubicBezTo>
                    <a:pt x="85" y="664"/>
                    <a:pt x="85" y="664"/>
                    <a:pt x="85" y="664"/>
                  </a:cubicBezTo>
                  <a:cubicBezTo>
                    <a:pt x="85" y="664"/>
                    <a:pt x="85" y="664"/>
                    <a:pt x="85" y="664"/>
                  </a:cubicBezTo>
                  <a:cubicBezTo>
                    <a:pt x="85" y="664"/>
                    <a:pt x="85" y="663"/>
                    <a:pt x="86" y="663"/>
                  </a:cubicBezTo>
                  <a:cubicBezTo>
                    <a:pt x="86" y="662"/>
                    <a:pt x="86" y="662"/>
                    <a:pt x="86" y="662"/>
                  </a:cubicBezTo>
                  <a:cubicBezTo>
                    <a:pt x="86" y="662"/>
                    <a:pt x="86" y="662"/>
                    <a:pt x="86" y="661"/>
                  </a:cubicBezTo>
                  <a:cubicBezTo>
                    <a:pt x="86" y="661"/>
                    <a:pt x="86" y="660"/>
                    <a:pt x="87" y="660"/>
                  </a:cubicBezTo>
                  <a:cubicBezTo>
                    <a:pt x="87" y="659"/>
                    <a:pt x="87" y="659"/>
                    <a:pt x="87" y="659"/>
                  </a:cubicBezTo>
                  <a:cubicBezTo>
                    <a:pt x="87" y="659"/>
                    <a:pt x="87" y="659"/>
                    <a:pt x="87" y="659"/>
                  </a:cubicBezTo>
                  <a:cubicBezTo>
                    <a:pt x="87" y="659"/>
                    <a:pt x="86" y="659"/>
                    <a:pt x="87" y="658"/>
                  </a:cubicBezTo>
                  <a:cubicBezTo>
                    <a:pt x="86" y="658"/>
                    <a:pt x="86" y="658"/>
                    <a:pt x="86" y="658"/>
                  </a:cubicBezTo>
                  <a:cubicBezTo>
                    <a:pt x="86" y="658"/>
                    <a:pt x="86" y="658"/>
                    <a:pt x="86" y="659"/>
                  </a:cubicBezTo>
                  <a:cubicBezTo>
                    <a:pt x="86" y="659"/>
                    <a:pt x="86" y="659"/>
                    <a:pt x="86" y="660"/>
                  </a:cubicBezTo>
                  <a:cubicBezTo>
                    <a:pt x="86" y="660"/>
                    <a:pt x="86" y="660"/>
                    <a:pt x="86" y="661"/>
                  </a:cubicBezTo>
                  <a:cubicBezTo>
                    <a:pt x="85" y="661"/>
                    <a:pt x="85" y="662"/>
                    <a:pt x="85" y="663"/>
                  </a:cubicBezTo>
                  <a:cubicBezTo>
                    <a:pt x="85" y="663"/>
                    <a:pt x="85" y="663"/>
                    <a:pt x="85" y="664"/>
                  </a:cubicBezTo>
                  <a:cubicBezTo>
                    <a:pt x="85" y="664"/>
                    <a:pt x="84" y="664"/>
                    <a:pt x="84" y="664"/>
                  </a:cubicBezTo>
                  <a:cubicBezTo>
                    <a:pt x="84" y="663"/>
                    <a:pt x="84" y="663"/>
                    <a:pt x="84" y="663"/>
                  </a:cubicBezTo>
                  <a:cubicBezTo>
                    <a:pt x="85" y="662"/>
                    <a:pt x="85" y="662"/>
                    <a:pt x="84" y="661"/>
                  </a:cubicBezTo>
                  <a:cubicBezTo>
                    <a:pt x="84" y="660"/>
                    <a:pt x="84" y="659"/>
                    <a:pt x="85" y="658"/>
                  </a:cubicBezTo>
                  <a:cubicBezTo>
                    <a:pt x="85" y="658"/>
                    <a:pt x="84" y="658"/>
                    <a:pt x="84" y="658"/>
                  </a:cubicBezTo>
                  <a:cubicBezTo>
                    <a:pt x="84" y="658"/>
                    <a:pt x="84" y="658"/>
                    <a:pt x="84" y="657"/>
                  </a:cubicBezTo>
                  <a:cubicBezTo>
                    <a:pt x="84" y="657"/>
                    <a:pt x="84" y="657"/>
                    <a:pt x="84" y="657"/>
                  </a:cubicBezTo>
                  <a:cubicBezTo>
                    <a:pt x="84" y="657"/>
                    <a:pt x="84" y="658"/>
                    <a:pt x="84" y="658"/>
                  </a:cubicBezTo>
                  <a:cubicBezTo>
                    <a:pt x="84" y="658"/>
                    <a:pt x="83" y="659"/>
                    <a:pt x="83" y="659"/>
                  </a:cubicBezTo>
                  <a:cubicBezTo>
                    <a:pt x="83" y="660"/>
                    <a:pt x="83" y="660"/>
                    <a:pt x="83" y="660"/>
                  </a:cubicBezTo>
                  <a:cubicBezTo>
                    <a:pt x="83" y="660"/>
                    <a:pt x="84" y="660"/>
                    <a:pt x="84" y="660"/>
                  </a:cubicBezTo>
                  <a:cubicBezTo>
                    <a:pt x="84" y="660"/>
                    <a:pt x="84" y="660"/>
                    <a:pt x="84" y="661"/>
                  </a:cubicBezTo>
                  <a:cubicBezTo>
                    <a:pt x="84" y="661"/>
                    <a:pt x="84" y="662"/>
                    <a:pt x="84" y="662"/>
                  </a:cubicBezTo>
                  <a:cubicBezTo>
                    <a:pt x="84" y="662"/>
                    <a:pt x="84" y="663"/>
                    <a:pt x="84" y="663"/>
                  </a:cubicBezTo>
                  <a:cubicBezTo>
                    <a:pt x="84" y="663"/>
                    <a:pt x="84" y="663"/>
                    <a:pt x="84" y="663"/>
                  </a:cubicBezTo>
                  <a:cubicBezTo>
                    <a:pt x="83" y="663"/>
                    <a:pt x="83" y="663"/>
                    <a:pt x="83" y="663"/>
                  </a:cubicBezTo>
                  <a:cubicBezTo>
                    <a:pt x="83" y="663"/>
                    <a:pt x="83" y="663"/>
                    <a:pt x="83" y="663"/>
                  </a:cubicBezTo>
                  <a:cubicBezTo>
                    <a:pt x="83" y="663"/>
                    <a:pt x="83" y="663"/>
                    <a:pt x="83" y="663"/>
                  </a:cubicBezTo>
                  <a:cubicBezTo>
                    <a:pt x="83" y="663"/>
                    <a:pt x="83" y="664"/>
                    <a:pt x="83" y="664"/>
                  </a:cubicBezTo>
                  <a:cubicBezTo>
                    <a:pt x="83" y="664"/>
                    <a:pt x="83" y="664"/>
                    <a:pt x="83" y="664"/>
                  </a:cubicBezTo>
                  <a:cubicBezTo>
                    <a:pt x="83" y="664"/>
                    <a:pt x="83" y="664"/>
                    <a:pt x="83" y="664"/>
                  </a:cubicBezTo>
                  <a:cubicBezTo>
                    <a:pt x="83" y="664"/>
                    <a:pt x="82" y="663"/>
                    <a:pt x="82" y="663"/>
                  </a:cubicBezTo>
                  <a:cubicBezTo>
                    <a:pt x="82" y="663"/>
                    <a:pt x="82" y="663"/>
                    <a:pt x="82" y="663"/>
                  </a:cubicBezTo>
                  <a:cubicBezTo>
                    <a:pt x="82" y="663"/>
                    <a:pt x="82" y="663"/>
                    <a:pt x="82" y="663"/>
                  </a:cubicBezTo>
                  <a:cubicBezTo>
                    <a:pt x="82" y="662"/>
                    <a:pt x="83" y="662"/>
                    <a:pt x="82" y="661"/>
                  </a:cubicBezTo>
                  <a:cubicBezTo>
                    <a:pt x="82" y="661"/>
                    <a:pt x="82" y="661"/>
                    <a:pt x="82" y="661"/>
                  </a:cubicBezTo>
                  <a:cubicBezTo>
                    <a:pt x="82" y="660"/>
                    <a:pt x="82" y="660"/>
                    <a:pt x="82" y="660"/>
                  </a:cubicBezTo>
                  <a:cubicBezTo>
                    <a:pt x="82" y="660"/>
                    <a:pt x="82" y="660"/>
                    <a:pt x="82" y="660"/>
                  </a:cubicBezTo>
                  <a:cubicBezTo>
                    <a:pt x="83" y="660"/>
                    <a:pt x="82" y="659"/>
                    <a:pt x="83" y="658"/>
                  </a:cubicBezTo>
                  <a:cubicBezTo>
                    <a:pt x="83" y="658"/>
                    <a:pt x="83" y="658"/>
                    <a:pt x="83" y="658"/>
                  </a:cubicBezTo>
                  <a:cubicBezTo>
                    <a:pt x="83" y="658"/>
                    <a:pt x="83" y="657"/>
                    <a:pt x="83" y="657"/>
                  </a:cubicBezTo>
                  <a:cubicBezTo>
                    <a:pt x="82" y="658"/>
                    <a:pt x="82" y="659"/>
                    <a:pt x="82" y="659"/>
                  </a:cubicBezTo>
                  <a:cubicBezTo>
                    <a:pt x="82" y="660"/>
                    <a:pt x="82" y="660"/>
                    <a:pt x="82" y="660"/>
                  </a:cubicBezTo>
                  <a:cubicBezTo>
                    <a:pt x="81" y="660"/>
                    <a:pt x="81" y="660"/>
                    <a:pt x="81" y="660"/>
                  </a:cubicBezTo>
                  <a:cubicBezTo>
                    <a:pt x="81" y="660"/>
                    <a:pt x="81" y="660"/>
                    <a:pt x="80" y="659"/>
                  </a:cubicBezTo>
                  <a:cubicBezTo>
                    <a:pt x="80" y="659"/>
                    <a:pt x="80" y="659"/>
                    <a:pt x="80" y="658"/>
                  </a:cubicBezTo>
                  <a:cubicBezTo>
                    <a:pt x="80" y="658"/>
                    <a:pt x="80" y="658"/>
                    <a:pt x="80" y="658"/>
                  </a:cubicBezTo>
                  <a:cubicBezTo>
                    <a:pt x="80" y="658"/>
                    <a:pt x="80" y="658"/>
                    <a:pt x="80" y="657"/>
                  </a:cubicBezTo>
                  <a:cubicBezTo>
                    <a:pt x="80" y="657"/>
                    <a:pt x="80" y="657"/>
                    <a:pt x="80" y="657"/>
                  </a:cubicBezTo>
                  <a:cubicBezTo>
                    <a:pt x="80" y="657"/>
                    <a:pt x="80" y="656"/>
                    <a:pt x="80" y="656"/>
                  </a:cubicBezTo>
                  <a:cubicBezTo>
                    <a:pt x="80" y="655"/>
                    <a:pt x="80" y="654"/>
                    <a:pt x="80" y="653"/>
                  </a:cubicBezTo>
                  <a:cubicBezTo>
                    <a:pt x="81" y="653"/>
                    <a:pt x="81" y="653"/>
                    <a:pt x="81" y="653"/>
                  </a:cubicBezTo>
                  <a:cubicBezTo>
                    <a:pt x="82" y="653"/>
                    <a:pt x="82" y="652"/>
                    <a:pt x="81" y="652"/>
                  </a:cubicBezTo>
                  <a:cubicBezTo>
                    <a:pt x="81" y="652"/>
                    <a:pt x="81" y="651"/>
                    <a:pt x="81" y="651"/>
                  </a:cubicBezTo>
                  <a:cubicBezTo>
                    <a:pt x="81" y="651"/>
                    <a:pt x="81" y="651"/>
                    <a:pt x="81" y="651"/>
                  </a:cubicBezTo>
                  <a:cubicBezTo>
                    <a:pt x="81" y="651"/>
                    <a:pt x="81" y="650"/>
                    <a:pt x="82" y="650"/>
                  </a:cubicBezTo>
                  <a:cubicBezTo>
                    <a:pt x="82" y="651"/>
                    <a:pt x="82" y="651"/>
                    <a:pt x="82" y="651"/>
                  </a:cubicBezTo>
                  <a:cubicBezTo>
                    <a:pt x="83" y="652"/>
                    <a:pt x="84" y="652"/>
                    <a:pt x="84" y="652"/>
                  </a:cubicBezTo>
                  <a:cubicBezTo>
                    <a:pt x="85" y="652"/>
                    <a:pt x="85" y="652"/>
                    <a:pt x="85" y="652"/>
                  </a:cubicBezTo>
                  <a:cubicBezTo>
                    <a:pt x="86" y="651"/>
                    <a:pt x="86" y="652"/>
                    <a:pt x="87" y="652"/>
                  </a:cubicBezTo>
                  <a:cubicBezTo>
                    <a:pt x="87" y="652"/>
                    <a:pt x="87" y="653"/>
                    <a:pt x="88" y="652"/>
                  </a:cubicBezTo>
                  <a:cubicBezTo>
                    <a:pt x="87" y="652"/>
                    <a:pt x="87" y="652"/>
                    <a:pt x="87" y="651"/>
                  </a:cubicBezTo>
                  <a:cubicBezTo>
                    <a:pt x="86" y="651"/>
                    <a:pt x="86" y="651"/>
                    <a:pt x="85" y="651"/>
                  </a:cubicBezTo>
                  <a:cubicBezTo>
                    <a:pt x="85" y="651"/>
                    <a:pt x="85" y="651"/>
                    <a:pt x="85" y="651"/>
                  </a:cubicBezTo>
                  <a:cubicBezTo>
                    <a:pt x="84" y="651"/>
                    <a:pt x="84" y="651"/>
                    <a:pt x="84" y="651"/>
                  </a:cubicBezTo>
                  <a:cubicBezTo>
                    <a:pt x="83" y="651"/>
                    <a:pt x="83" y="651"/>
                    <a:pt x="83" y="650"/>
                  </a:cubicBezTo>
                  <a:cubicBezTo>
                    <a:pt x="82" y="650"/>
                    <a:pt x="82" y="649"/>
                    <a:pt x="82" y="649"/>
                  </a:cubicBezTo>
                  <a:cubicBezTo>
                    <a:pt x="82" y="649"/>
                    <a:pt x="82" y="649"/>
                    <a:pt x="82" y="649"/>
                  </a:cubicBezTo>
                  <a:cubicBezTo>
                    <a:pt x="82" y="648"/>
                    <a:pt x="82" y="648"/>
                    <a:pt x="82" y="648"/>
                  </a:cubicBezTo>
                  <a:cubicBezTo>
                    <a:pt x="82" y="648"/>
                    <a:pt x="82" y="648"/>
                    <a:pt x="82" y="648"/>
                  </a:cubicBezTo>
                  <a:cubicBezTo>
                    <a:pt x="83" y="647"/>
                    <a:pt x="83" y="647"/>
                    <a:pt x="83" y="646"/>
                  </a:cubicBezTo>
                  <a:cubicBezTo>
                    <a:pt x="83" y="646"/>
                    <a:pt x="83" y="646"/>
                    <a:pt x="83" y="646"/>
                  </a:cubicBezTo>
                  <a:cubicBezTo>
                    <a:pt x="83" y="646"/>
                    <a:pt x="83" y="646"/>
                    <a:pt x="82" y="646"/>
                  </a:cubicBezTo>
                  <a:cubicBezTo>
                    <a:pt x="82" y="646"/>
                    <a:pt x="82" y="646"/>
                    <a:pt x="82" y="646"/>
                  </a:cubicBezTo>
                  <a:cubicBezTo>
                    <a:pt x="82" y="647"/>
                    <a:pt x="81" y="647"/>
                    <a:pt x="81" y="647"/>
                  </a:cubicBezTo>
                  <a:cubicBezTo>
                    <a:pt x="81" y="648"/>
                    <a:pt x="81" y="648"/>
                    <a:pt x="80" y="648"/>
                  </a:cubicBezTo>
                  <a:cubicBezTo>
                    <a:pt x="80" y="649"/>
                    <a:pt x="79" y="649"/>
                    <a:pt x="79" y="649"/>
                  </a:cubicBezTo>
                  <a:cubicBezTo>
                    <a:pt x="79" y="650"/>
                    <a:pt x="79" y="651"/>
                    <a:pt x="79" y="652"/>
                  </a:cubicBezTo>
                  <a:cubicBezTo>
                    <a:pt x="79" y="652"/>
                    <a:pt x="79" y="652"/>
                    <a:pt x="79" y="652"/>
                  </a:cubicBezTo>
                  <a:cubicBezTo>
                    <a:pt x="79" y="652"/>
                    <a:pt x="79" y="652"/>
                    <a:pt x="79" y="652"/>
                  </a:cubicBezTo>
                  <a:cubicBezTo>
                    <a:pt x="78" y="652"/>
                    <a:pt x="78" y="652"/>
                    <a:pt x="78" y="653"/>
                  </a:cubicBezTo>
                  <a:cubicBezTo>
                    <a:pt x="78" y="653"/>
                    <a:pt x="78" y="653"/>
                    <a:pt x="78" y="653"/>
                  </a:cubicBezTo>
                  <a:cubicBezTo>
                    <a:pt x="77" y="653"/>
                    <a:pt x="77" y="654"/>
                    <a:pt x="77" y="654"/>
                  </a:cubicBezTo>
                  <a:cubicBezTo>
                    <a:pt x="77" y="654"/>
                    <a:pt x="77" y="654"/>
                    <a:pt x="76" y="653"/>
                  </a:cubicBezTo>
                  <a:cubicBezTo>
                    <a:pt x="76" y="653"/>
                    <a:pt x="75" y="653"/>
                    <a:pt x="75" y="652"/>
                  </a:cubicBezTo>
                  <a:cubicBezTo>
                    <a:pt x="75" y="652"/>
                    <a:pt x="75" y="652"/>
                    <a:pt x="75" y="651"/>
                  </a:cubicBezTo>
                  <a:cubicBezTo>
                    <a:pt x="75" y="651"/>
                    <a:pt x="74" y="651"/>
                    <a:pt x="74" y="651"/>
                  </a:cubicBezTo>
                  <a:cubicBezTo>
                    <a:pt x="74" y="651"/>
                    <a:pt x="74" y="650"/>
                    <a:pt x="74" y="650"/>
                  </a:cubicBezTo>
                  <a:cubicBezTo>
                    <a:pt x="74" y="650"/>
                    <a:pt x="74" y="650"/>
                    <a:pt x="74" y="650"/>
                  </a:cubicBezTo>
                  <a:cubicBezTo>
                    <a:pt x="74" y="650"/>
                    <a:pt x="73" y="649"/>
                    <a:pt x="73" y="648"/>
                  </a:cubicBezTo>
                  <a:cubicBezTo>
                    <a:pt x="73" y="649"/>
                    <a:pt x="73" y="649"/>
                    <a:pt x="73" y="649"/>
                  </a:cubicBezTo>
                  <a:cubicBezTo>
                    <a:pt x="73" y="649"/>
                    <a:pt x="73" y="650"/>
                    <a:pt x="73" y="650"/>
                  </a:cubicBezTo>
                  <a:cubicBezTo>
                    <a:pt x="73" y="650"/>
                    <a:pt x="73" y="650"/>
                    <a:pt x="73" y="650"/>
                  </a:cubicBezTo>
                  <a:cubicBezTo>
                    <a:pt x="73" y="650"/>
                    <a:pt x="73" y="650"/>
                    <a:pt x="73" y="650"/>
                  </a:cubicBezTo>
                  <a:cubicBezTo>
                    <a:pt x="72" y="649"/>
                    <a:pt x="72" y="650"/>
                    <a:pt x="71" y="649"/>
                  </a:cubicBezTo>
                  <a:cubicBezTo>
                    <a:pt x="71" y="649"/>
                    <a:pt x="71" y="648"/>
                    <a:pt x="72" y="648"/>
                  </a:cubicBezTo>
                  <a:cubicBezTo>
                    <a:pt x="72" y="648"/>
                    <a:pt x="72" y="648"/>
                    <a:pt x="72" y="648"/>
                  </a:cubicBezTo>
                  <a:cubicBezTo>
                    <a:pt x="72" y="648"/>
                    <a:pt x="72" y="648"/>
                    <a:pt x="72" y="648"/>
                  </a:cubicBezTo>
                  <a:cubicBezTo>
                    <a:pt x="73" y="648"/>
                    <a:pt x="73" y="648"/>
                    <a:pt x="73" y="648"/>
                  </a:cubicBezTo>
                  <a:cubicBezTo>
                    <a:pt x="73" y="648"/>
                    <a:pt x="73" y="648"/>
                    <a:pt x="73" y="647"/>
                  </a:cubicBezTo>
                  <a:cubicBezTo>
                    <a:pt x="73" y="647"/>
                    <a:pt x="73" y="647"/>
                    <a:pt x="72" y="647"/>
                  </a:cubicBezTo>
                  <a:cubicBezTo>
                    <a:pt x="72" y="647"/>
                    <a:pt x="72" y="647"/>
                    <a:pt x="72" y="647"/>
                  </a:cubicBezTo>
                  <a:cubicBezTo>
                    <a:pt x="72" y="646"/>
                    <a:pt x="73" y="646"/>
                    <a:pt x="73" y="646"/>
                  </a:cubicBezTo>
                  <a:cubicBezTo>
                    <a:pt x="73" y="646"/>
                    <a:pt x="73" y="647"/>
                    <a:pt x="73" y="647"/>
                  </a:cubicBezTo>
                  <a:cubicBezTo>
                    <a:pt x="74" y="647"/>
                    <a:pt x="74" y="648"/>
                    <a:pt x="75" y="649"/>
                  </a:cubicBezTo>
                  <a:cubicBezTo>
                    <a:pt x="75" y="649"/>
                    <a:pt x="75" y="649"/>
                    <a:pt x="75" y="649"/>
                  </a:cubicBezTo>
                  <a:cubicBezTo>
                    <a:pt x="75" y="649"/>
                    <a:pt x="75" y="649"/>
                    <a:pt x="76" y="649"/>
                  </a:cubicBezTo>
                  <a:cubicBezTo>
                    <a:pt x="76" y="649"/>
                    <a:pt x="76" y="648"/>
                    <a:pt x="75" y="648"/>
                  </a:cubicBezTo>
                  <a:cubicBezTo>
                    <a:pt x="75" y="648"/>
                    <a:pt x="74" y="647"/>
                    <a:pt x="73" y="646"/>
                  </a:cubicBezTo>
                  <a:cubicBezTo>
                    <a:pt x="73" y="646"/>
                    <a:pt x="73" y="645"/>
                    <a:pt x="73" y="645"/>
                  </a:cubicBezTo>
                  <a:cubicBezTo>
                    <a:pt x="73" y="645"/>
                    <a:pt x="73" y="645"/>
                    <a:pt x="73" y="644"/>
                  </a:cubicBezTo>
                  <a:cubicBezTo>
                    <a:pt x="73" y="644"/>
                    <a:pt x="73" y="644"/>
                    <a:pt x="74" y="644"/>
                  </a:cubicBezTo>
                  <a:cubicBezTo>
                    <a:pt x="74" y="644"/>
                    <a:pt x="74" y="644"/>
                    <a:pt x="74" y="643"/>
                  </a:cubicBezTo>
                  <a:cubicBezTo>
                    <a:pt x="74" y="643"/>
                    <a:pt x="74" y="643"/>
                    <a:pt x="74" y="643"/>
                  </a:cubicBezTo>
                  <a:cubicBezTo>
                    <a:pt x="74" y="643"/>
                    <a:pt x="74" y="643"/>
                    <a:pt x="74" y="643"/>
                  </a:cubicBezTo>
                  <a:cubicBezTo>
                    <a:pt x="74" y="643"/>
                    <a:pt x="74" y="643"/>
                    <a:pt x="74" y="643"/>
                  </a:cubicBezTo>
                  <a:cubicBezTo>
                    <a:pt x="74" y="643"/>
                    <a:pt x="74" y="643"/>
                    <a:pt x="74" y="643"/>
                  </a:cubicBezTo>
                  <a:cubicBezTo>
                    <a:pt x="74" y="643"/>
                    <a:pt x="74" y="643"/>
                    <a:pt x="74" y="643"/>
                  </a:cubicBezTo>
                  <a:cubicBezTo>
                    <a:pt x="73" y="643"/>
                    <a:pt x="73" y="643"/>
                    <a:pt x="73" y="644"/>
                  </a:cubicBezTo>
                  <a:cubicBezTo>
                    <a:pt x="73" y="644"/>
                    <a:pt x="73" y="644"/>
                    <a:pt x="73" y="644"/>
                  </a:cubicBezTo>
                  <a:cubicBezTo>
                    <a:pt x="73" y="644"/>
                    <a:pt x="73" y="644"/>
                    <a:pt x="72" y="644"/>
                  </a:cubicBezTo>
                  <a:cubicBezTo>
                    <a:pt x="72" y="644"/>
                    <a:pt x="72" y="644"/>
                    <a:pt x="72" y="644"/>
                  </a:cubicBezTo>
                  <a:cubicBezTo>
                    <a:pt x="72" y="644"/>
                    <a:pt x="72" y="644"/>
                    <a:pt x="72" y="644"/>
                  </a:cubicBezTo>
                  <a:cubicBezTo>
                    <a:pt x="72" y="643"/>
                    <a:pt x="72" y="643"/>
                    <a:pt x="72" y="643"/>
                  </a:cubicBezTo>
                  <a:cubicBezTo>
                    <a:pt x="72" y="643"/>
                    <a:pt x="72" y="642"/>
                    <a:pt x="72" y="642"/>
                  </a:cubicBezTo>
                  <a:cubicBezTo>
                    <a:pt x="72" y="642"/>
                    <a:pt x="72" y="642"/>
                    <a:pt x="72" y="642"/>
                  </a:cubicBezTo>
                  <a:cubicBezTo>
                    <a:pt x="72" y="642"/>
                    <a:pt x="72" y="642"/>
                    <a:pt x="72" y="642"/>
                  </a:cubicBezTo>
                  <a:cubicBezTo>
                    <a:pt x="72" y="642"/>
                    <a:pt x="72" y="642"/>
                    <a:pt x="72" y="642"/>
                  </a:cubicBezTo>
                  <a:cubicBezTo>
                    <a:pt x="72" y="642"/>
                    <a:pt x="72" y="641"/>
                    <a:pt x="72" y="641"/>
                  </a:cubicBezTo>
                  <a:cubicBezTo>
                    <a:pt x="72" y="641"/>
                    <a:pt x="72" y="641"/>
                    <a:pt x="72" y="641"/>
                  </a:cubicBezTo>
                  <a:cubicBezTo>
                    <a:pt x="72" y="641"/>
                    <a:pt x="72" y="641"/>
                    <a:pt x="72" y="641"/>
                  </a:cubicBezTo>
                  <a:cubicBezTo>
                    <a:pt x="72" y="641"/>
                    <a:pt x="72" y="641"/>
                    <a:pt x="72" y="641"/>
                  </a:cubicBezTo>
                  <a:cubicBezTo>
                    <a:pt x="71" y="642"/>
                    <a:pt x="71" y="642"/>
                    <a:pt x="71" y="641"/>
                  </a:cubicBezTo>
                  <a:cubicBezTo>
                    <a:pt x="71" y="641"/>
                    <a:pt x="71" y="641"/>
                    <a:pt x="71" y="641"/>
                  </a:cubicBezTo>
                  <a:cubicBezTo>
                    <a:pt x="71" y="641"/>
                    <a:pt x="71" y="641"/>
                    <a:pt x="71" y="641"/>
                  </a:cubicBezTo>
                  <a:cubicBezTo>
                    <a:pt x="71" y="640"/>
                    <a:pt x="71" y="640"/>
                    <a:pt x="71" y="640"/>
                  </a:cubicBezTo>
                  <a:cubicBezTo>
                    <a:pt x="71" y="640"/>
                    <a:pt x="71" y="640"/>
                    <a:pt x="71" y="640"/>
                  </a:cubicBezTo>
                  <a:cubicBezTo>
                    <a:pt x="71" y="640"/>
                    <a:pt x="71" y="639"/>
                    <a:pt x="71" y="639"/>
                  </a:cubicBezTo>
                  <a:cubicBezTo>
                    <a:pt x="71" y="639"/>
                    <a:pt x="71" y="639"/>
                    <a:pt x="71" y="639"/>
                  </a:cubicBezTo>
                  <a:cubicBezTo>
                    <a:pt x="71" y="639"/>
                    <a:pt x="71" y="639"/>
                    <a:pt x="72" y="639"/>
                  </a:cubicBezTo>
                  <a:cubicBezTo>
                    <a:pt x="72" y="639"/>
                    <a:pt x="72" y="639"/>
                    <a:pt x="72" y="639"/>
                  </a:cubicBezTo>
                  <a:cubicBezTo>
                    <a:pt x="72" y="640"/>
                    <a:pt x="72" y="640"/>
                    <a:pt x="72" y="640"/>
                  </a:cubicBezTo>
                  <a:cubicBezTo>
                    <a:pt x="73" y="640"/>
                    <a:pt x="73" y="640"/>
                    <a:pt x="73" y="640"/>
                  </a:cubicBezTo>
                  <a:cubicBezTo>
                    <a:pt x="73" y="640"/>
                    <a:pt x="73" y="640"/>
                    <a:pt x="73" y="640"/>
                  </a:cubicBezTo>
                  <a:cubicBezTo>
                    <a:pt x="73" y="640"/>
                    <a:pt x="73" y="640"/>
                    <a:pt x="73" y="640"/>
                  </a:cubicBezTo>
                  <a:cubicBezTo>
                    <a:pt x="73" y="640"/>
                    <a:pt x="73" y="639"/>
                    <a:pt x="72" y="639"/>
                  </a:cubicBezTo>
                  <a:cubicBezTo>
                    <a:pt x="72" y="639"/>
                    <a:pt x="72" y="639"/>
                    <a:pt x="72" y="639"/>
                  </a:cubicBezTo>
                  <a:cubicBezTo>
                    <a:pt x="72" y="639"/>
                    <a:pt x="72" y="639"/>
                    <a:pt x="72" y="639"/>
                  </a:cubicBezTo>
                  <a:cubicBezTo>
                    <a:pt x="72" y="638"/>
                    <a:pt x="72" y="638"/>
                    <a:pt x="72" y="638"/>
                  </a:cubicBezTo>
                  <a:cubicBezTo>
                    <a:pt x="72" y="638"/>
                    <a:pt x="72" y="638"/>
                    <a:pt x="71" y="638"/>
                  </a:cubicBezTo>
                  <a:cubicBezTo>
                    <a:pt x="71" y="639"/>
                    <a:pt x="71" y="639"/>
                    <a:pt x="71" y="639"/>
                  </a:cubicBezTo>
                  <a:cubicBezTo>
                    <a:pt x="71" y="639"/>
                    <a:pt x="71" y="639"/>
                    <a:pt x="71" y="639"/>
                  </a:cubicBezTo>
                  <a:cubicBezTo>
                    <a:pt x="71" y="639"/>
                    <a:pt x="71" y="639"/>
                    <a:pt x="71" y="638"/>
                  </a:cubicBezTo>
                  <a:cubicBezTo>
                    <a:pt x="71" y="638"/>
                    <a:pt x="71" y="638"/>
                    <a:pt x="71" y="638"/>
                  </a:cubicBezTo>
                  <a:cubicBezTo>
                    <a:pt x="71" y="638"/>
                    <a:pt x="71" y="638"/>
                    <a:pt x="72" y="638"/>
                  </a:cubicBezTo>
                  <a:cubicBezTo>
                    <a:pt x="72" y="638"/>
                    <a:pt x="72" y="638"/>
                    <a:pt x="72" y="637"/>
                  </a:cubicBezTo>
                  <a:cubicBezTo>
                    <a:pt x="72" y="637"/>
                    <a:pt x="72" y="637"/>
                    <a:pt x="72" y="637"/>
                  </a:cubicBezTo>
                  <a:cubicBezTo>
                    <a:pt x="72" y="637"/>
                    <a:pt x="72" y="637"/>
                    <a:pt x="72" y="637"/>
                  </a:cubicBezTo>
                  <a:cubicBezTo>
                    <a:pt x="72" y="636"/>
                    <a:pt x="72" y="636"/>
                    <a:pt x="72" y="636"/>
                  </a:cubicBezTo>
                  <a:cubicBezTo>
                    <a:pt x="72" y="636"/>
                    <a:pt x="73" y="636"/>
                    <a:pt x="73" y="636"/>
                  </a:cubicBezTo>
                  <a:cubicBezTo>
                    <a:pt x="73" y="636"/>
                    <a:pt x="73" y="635"/>
                    <a:pt x="73" y="635"/>
                  </a:cubicBezTo>
                  <a:cubicBezTo>
                    <a:pt x="73" y="635"/>
                    <a:pt x="73" y="635"/>
                    <a:pt x="73" y="635"/>
                  </a:cubicBezTo>
                  <a:cubicBezTo>
                    <a:pt x="73" y="635"/>
                    <a:pt x="73" y="635"/>
                    <a:pt x="73" y="635"/>
                  </a:cubicBezTo>
                  <a:cubicBezTo>
                    <a:pt x="73" y="635"/>
                    <a:pt x="73" y="635"/>
                    <a:pt x="73" y="634"/>
                  </a:cubicBezTo>
                  <a:cubicBezTo>
                    <a:pt x="74" y="634"/>
                    <a:pt x="74" y="634"/>
                    <a:pt x="74" y="634"/>
                  </a:cubicBezTo>
                  <a:cubicBezTo>
                    <a:pt x="74" y="634"/>
                    <a:pt x="74" y="634"/>
                    <a:pt x="74" y="634"/>
                  </a:cubicBezTo>
                  <a:cubicBezTo>
                    <a:pt x="74" y="634"/>
                    <a:pt x="74" y="634"/>
                    <a:pt x="75" y="634"/>
                  </a:cubicBezTo>
                  <a:cubicBezTo>
                    <a:pt x="75" y="634"/>
                    <a:pt x="75" y="634"/>
                    <a:pt x="76" y="634"/>
                  </a:cubicBezTo>
                  <a:cubicBezTo>
                    <a:pt x="76" y="634"/>
                    <a:pt x="76" y="634"/>
                    <a:pt x="76" y="634"/>
                  </a:cubicBezTo>
                  <a:cubicBezTo>
                    <a:pt x="76" y="634"/>
                    <a:pt x="76" y="633"/>
                    <a:pt x="76" y="633"/>
                  </a:cubicBezTo>
                  <a:cubicBezTo>
                    <a:pt x="76" y="633"/>
                    <a:pt x="76" y="633"/>
                    <a:pt x="75" y="634"/>
                  </a:cubicBezTo>
                  <a:cubicBezTo>
                    <a:pt x="75" y="634"/>
                    <a:pt x="75" y="634"/>
                    <a:pt x="75" y="634"/>
                  </a:cubicBezTo>
                  <a:cubicBezTo>
                    <a:pt x="75" y="634"/>
                    <a:pt x="75" y="634"/>
                    <a:pt x="75" y="634"/>
                  </a:cubicBezTo>
                  <a:cubicBezTo>
                    <a:pt x="75" y="634"/>
                    <a:pt x="74" y="634"/>
                    <a:pt x="74" y="634"/>
                  </a:cubicBezTo>
                  <a:cubicBezTo>
                    <a:pt x="74" y="634"/>
                    <a:pt x="74" y="634"/>
                    <a:pt x="74" y="633"/>
                  </a:cubicBezTo>
                  <a:cubicBezTo>
                    <a:pt x="74" y="633"/>
                    <a:pt x="74" y="633"/>
                    <a:pt x="74" y="633"/>
                  </a:cubicBezTo>
                  <a:cubicBezTo>
                    <a:pt x="74" y="633"/>
                    <a:pt x="74" y="633"/>
                    <a:pt x="74" y="633"/>
                  </a:cubicBezTo>
                  <a:cubicBezTo>
                    <a:pt x="74" y="632"/>
                    <a:pt x="74" y="632"/>
                    <a:pt x="75" y="632"/>
                  </a:cubicBezTo>
                  <a:cubicBezTo>
                    <a:pt x="75" y="632"/>
                    <a:pt x="75" y="631"/>
                    <a:pt x="75" y="631"/>
                  </a:cubicBezTo>
                  <a:cubicBezTo>
                    <a:pt x="76" y="630"/>
                    <a:pt x="76" y="630"/>
                    <a:pt x="76" y="630"/>
                  </a:cubicBezTo>
                  <a:cubicBezTo>
                    <a:pt x="76" y="630"/>
                    <a:pt x="76" y="629"/>
                    <a:pt x="76" y="629"/>
                  </a:cubicBezTo>
                  <a:cubicBezTo>
                    <a:pt x="76" y="629"/>
                    <a:pt x="76" y="629"/>
                    <a:pt x="76" y="629"/>
                  </a:cubicBezTo>
                  <a:cubicBezTo>
                    <a:pt x="76" y="628"/>
                    <a:pt x="76" y="628"/>
                    <a:pt x="76" y="628"/>
                  </a:cubicBezTo>
                  <a:cubicBezTo>
                    <a:pt x="76" y="628"/>
                    <a:pt x="76" y="628"/>
                    <a:pt x="76" y="628"/>
                  </a:cubicBezTo>
                  <a:cubicBezTo>
                    <a:pt x="76" y="628"/>
                    <a:pt x="75" y="627"/>
                    <a:pt x="75" y="627"/>
                  </a:cubicBezTo>
                  <a:cubicBezTo>
                    <a:pt x="75" y="628"/>
                    <a:pt x="75" y="628"/>
                    <a:pt x="75" y="629"/>
                  </a:cubicBezTo>
                  <a:cubicBezTo>
                    <a:pt x="75" y="629"/>
                    <a:pt x="75" y="629"/>
                    <a:pt x="75" y="629"/>
                  </a:cubicBezTo>
                  <a:cubicBezTo>
                    <a:pt x="75" y="629"/>
                    <a:pt x="75" y="630"/>
                    <a:pt x="75" y="630"/>
                  </a:cubicBezTo>
                  <a:cubicBezTo>
                    <a:pt x="75" y="630"/>
                    <a:pt x="75" y="630"/>
                    <a:pt x="75" y="631"/>
                  </a:cubicBezTo>
                  <a:cubicBezTo>
                    <a:pt x="75" y="631"/>
                    <a:pt x="74" y="631"/>
                    <a:pt x="74" y="632"/>
                  </a:cubicBezTo>
                  <a:cubicBezTo>
                    <a:pt x="74" y="632"/>
                    <a:pt x="74" y="632"/>
                    <a:pt x="74" y="633"/>
                  </a:cubicBezTo>
                  <a:cubicBezTo>
                    <a:pt x="74" y="633"/>
                    <a:pt x="74" y="633"/>
                    <a:pt x="73" y="634"/>
                  </a:cubicBezTo>
                  <a:cubicBezTo>
                    <a:pt x="73" y="633"/>
                    <a:pt x="73" y="633"/>
                    <a:pt x="73" y="633"/>
                  </a:cubicBezTo>
                  <a:cubicBezTo>
                    <a:pt x="73" y="633"/>
                    <a:pt x="73" y="632"/>
                    <a:pt x="73" y="632"/>
                  </a:cubicBezTo>
                  <a:cubicBezTo>
                    <a:pt x="73" y="632"/>
                    <a:pt x="73" y="632"/>
                    <a:pt x="74" y="632"/>
                  </a:cubicBezTo>
                  <a:cubicBezTo>
                    <a:pt x="74" y="632"/>
                    <a:pt x="74" y="631"/>
                    <a:pt x="74" y="631"/>
                  </a:cubicBezTo>
                  <a:cubicBezTo>
                    <a:pt x="74" y="631"/>
                    <a:pt x="74" y="631"/>
                    <a:pt x="74" y="631"/>
                  </a:cubicBezTo>
                  <a:cubicBezTo>
                    <a:pt x="74" y="631"/>
                    <a:pt x="74" y="630"/>
                    <a:pt x="74" y="630"/>
                  </a:cubicBezTo>
                  <a:cubicBezTo>
                    <a:pt x="74" y="629"/>
                    <a:pt x="74" y="628"/>
                    <a:pt x="73" y="627"/>
                  </a:cubicBezTo>
                  <a:cubicBezTo>
                    <a:pt x="73" y="626"/>
                    <a:pt x="74" y="625"/>
                    <a:pt x="73" y="624"/>
                  </a:cubicBezTo>
                  <a:cubicBezTo>
                    <a:pt x="73" y="624"/>
                    <a:pt x="73" y="624"/>
                    <a:pt x="73" y="624"/>
                  </a:cubicBezTo>
                  <a:cubicBezTo>
                    <a:pt x="74" y="623"/>
                    <a:pt x="74" y="623"/>
                    <a:pt x="74" y="623"/>
                  </a:cubicBezTo>
                  <a:cubicBezTo>
                    <a:pt x="74" y="623"/>
                    <a:pt x="74" y="622"/>
                    <a:pt x="74" y="622"/>
                  </a:cubicBezTo>
                  <a:cubicBezTo>
                    <a:pt x="74" y="622"/>
                    <a:pt x="73" y="620"/>
                    <a:pt x="73" y="620"/>
                  </a:cubicBezTo>
                  <a:cubicBezTo>
                    <a:pt x="72" y="620"/>
                    <a:pt x="72" y="620"/>
                    <a:pt x="72" y="620"/>
                  </a:cubicBezTo>
                  <a:cubicBezTo>
                    <a:pt x="71" y="620"/>
                    <a:pt x="71" y="620"/>
                    <a:pt x="71" y="620"/>
                  </a:cubicBezTo>
                  <a:cubicBezTo>
                    <a:pt x="71" y="620"/>
                    <a:pt x="71" y="620"/>
                    <a:pt x="71" y="620"/>
                  </a:cubicBezTo>
                  <a:cubicBezTo>
                    <a:pt x="71" y="619"/>
                    <a:pt x="71" y="619"/>
                    <a:pt x="71" y="619"/>
                  </a:cubicBezTo>
                  <a:cubicBezTo>
                    <a:pt x="71" y="619"/>
                    <a:pt x="70" y="619"/>
                    <a:pt x="70" y="619"/>
                  </a:cubicBezTo>
                  <a:cubicBezTo>
                    <a:pt x="70" y="619"/>
                    <a:pt x="69" y="617"/>
                    <a:pt x="69" y="617"/>
                  </a:cubicBezTo>
                  <a:cubicBezTo>
                    <a:pt x="68" y="617"/>
                    <a:pt x="68" y="617"/>
                    <a:pt x="68" y="617"/>
                  </a:cubicBezTo>
                  <a:cubicBezTo>
                    <a:pt x="66" y="617"/>
                    <a:pt x="66" y="617"/>
                    <a:pt x="66" y="617"/>
                  </a:cubicBezTo>
                  <a:cubicBezTo>
                    <a:pt x="66" y="617"/>
                    <a:pt x="63" y="614"/>
                    <a:pt x="63" y="614"/>
                  </a:cubicBezTo>
                  <a:cubicBezTo>
                    <a:pt x="63" y="614"/>
                    <a:pt x="61" y="614"/>
                    <a:pt x="61" y="614"/>
                  </a:cubicBezTo>
                  <a:cubicBezTo>
                    <a:pt x="61" y="612"/>
                    <a:pt x="61" y="612"/>
                    <a:pt x="61" y="612"/>
                  </a:cubicBezTo>
                  <a:cubicBezTo>
                    <a:pt x="60" y="611"/>
                    <a:pt x="60" y="611"/>
                    <a:pt x="60" y="611"/>
                  </a:cubicBezTo>
                  <a:cubicBezTo>
                    <a:pt x="60" y="610"/>
                    <a:pt x="60" y="610"/>
                    <a:pt x="60" y="610"/>
                  </a:cubicBezTo>
                  <a:cubicBezTo>
                    <a:pt x="60" y="610"/>
                    <a:pt x="60" y="610"/>
                    <a:pt x="60" y="610"/>
                  </a:cubicBezTo>
                  <a:cubicBezTo>
                    <a:pt x="60" y="609"/>
                    <a:pt x="60" y="609"/>
                    <a:pt x="60" y="609"/>
                  </a:cubicBezTo>
                  <a:cubicBezTo>
                    <a:pt x="58" y="608"/>
                    <a:pt x="58" y="608"/>
                    <a:pt x="58" y="608"/>
                  </a:cubicBezTo>
                  <a:cubicBezTo>
                    <a:pt x="58" y="608"/>
                    <a:pt x="58" y="608"/>
                    <a:pt x="58" y="608"/>
                  </a:cubicBezTo>
                  <a:cubicBezTo>
                    <a:pt x="58" y="608"/>
                    <a:pt x="59" y="607"/>
                    <a:pt x="59" y="607"/>
                  </a:cubicBezTo>
                  <a:cubicBezTo>
                    <a:pt x="51" y="592"/>
                    <a:pt x="51" y="592"/>
                    <a:pt x="51" y="592"/>
                  </a:cubicBezTo>
                  <a:cubicBezTo>
                    <a:pt x="51" y="592"/>
                    <a:pt x="51" y="592"/>
                    <a:pt x="51" y="592"/>
                  </a:cubicBezTo>
                  <a:cubicBezTo>
                    <a:pt x="48" y="588"/>
                    <a:pt x="48" y="588"/>
                    <a:pt x="48" y="588"/>
                  </a:cubicBezTo>
                  <a:cubicBezTo>
                    <a:pt x="46" y="586"/>
                    <a:pt x="46" y="586"/>
                    <a:pt x="46" y="586"/>
                  </a:cubicBezTo>
                  <a:cubicBezTo>
                    <a:pt x="45" y="585"/>
                    <a:pt x="45" y="585"/>
                    <a:pt x="45" y="585"/>
                  </a:cubicBezTo>
                  <a:cubicBezTo>
                    <a:pt x="45" y="585"/>
                    <a:pt x="45" y="585"/>
                    <a:pt x="45" y="585"/>
                  </a:cubicBezTo>
                  <a:cubicBezTo>
                    <a:pt x="44" y="583"/>
                    <a:pt x="44" y="583"/>
                    <a:pt x="44" y="583"/>
                  </a:cubicBezTo>
                  <a:cubicBezTo>
                    <a:pt x="42" y="582"/>
                    <a:pt x="42" y="582"/>
                    <a:pt x="42" y="582"/>
                  </a:cubicBezTo>
                  <a:cubicBezTo>
                    <a:pt x="42" y="581"/>
                    <a:pt x="42" y="581"/>
                    <a:pt x="42" y="581"/>
                  </a:cubicBezTo>
                  <a:cubicBezTo>
                    <a:pt x="40" y="580"/>
                    <a:pt x="40" y="580"/>
                    <a:pt x="40" y="580"/>
                  </a:cubicBezTo>
                  <a:cubicBezTo>
                    <a:pt x="40" y="579"/>
                    <a:pt x="40" y="579"/>
                    <a:pt x="40" y="579"/>
                  </a:cubicBezTo>
                  <a:cubicBezTo>
                    <a:pt x="40" y="579"/>
                    <a:pt x="40" y="579"/>
                    <a:pt x="40" y="579"/>
                  </a:cubicBezTo>
                  <a:cubicBezTo>
                    <a:pt x="40" y="578"/>
                    <a:pt x="40" y="578"/>
                    <a:pt x="40" y="578"/>
                  </a:cubicBezTo>
                  <a:cubicBezTo>
                    <a:pt x="40" y="578"/>
                    <a:pt x="40" y="578"/>
                    <a:pt x="40" y="578"/>
                  </a:cubicBezTo>
                  <a:cubicBezTo>
                    <a:pt x="40" y="577"/>
                    <a:pt x="40" y="577"/>
                    <a:pt x="40" y="577"/>
                  </a:cubicBezTo>
                  <a:cubicBezTo>
                    <a:pt x="37" y="574"/>
                    <a:pt x="37" y="574"/>
                    <a:pt x="37" y="574"/>
                  </a:cubicBezTo>
                  <a:cubicBezTo>
                    <a:pt x="37" y="574"/>
                    <a:pt x="37" y="574"/>
                    <a:pt x="37" y="574"/>
                  </a:cubicBezTo>
                  <a:cubicBezTo>
                    <a:pt x="33" y="576"/>
                    <a:pt x="33" y="576"/>
                    <a:pt x="33" y="576"/>
                  </a:cubicBezTo>
                  <a:cubicBezTo>
                    <a:pt x="31" y="576"/>
                    <a:pt x="31" y="576"/>
                    <a:pt x="31" y="576"/>
                  </a:cubicBezTo>
                  <a:cubicBezTo>
                    <a:pt x="31" y="576"/>
                    <a:pt x="31" y="576"/>
                    <a:pt x="31" y="576"/>
                  </a:cubicBezTo>
                  <a:cubicBezTo>
                    <a:pt x="32" y="577"/>
                    <a:pt x="32" y="577"/>
                    <a:pt x="32" y="577"/>
                  </a:cubicBezTo>
                  <a:cubicBezTo>
                    <a:pt x="32" y="577"/>
                    <a:pt x="32" y="577"/>
                    <a:pt x="32" y="577"/>
                  </a:cubicBezTo>
                  <a:cubicBezTo>
                    <a:pt x="32" y="577"/>
                    <a:pt x="32" y="578"/>
                    <a:pt x="32" y="578"/>
                  </a:cubicBezTo>
                  <a:cubicBezTo>
                    <a:pt x="31" y="578"/>
                    <a:pt x="31" y="578"/>
                    <a:pt x="31" y="578"/>
                  </a:cubicBezTo>
                  <a:cubicBezTo>
                    <a:pt x="31" y="580"/>
                    <a:pt x="31" y="580"/>
                    <a:pt x="31" y="580"/>
                  </a:cubicBezTo>
                  <a:cubicBezTo>
                    <a:pt x="30" y="582"/>
                    <a:pt x="30" y="582"/>
                    <a:pt x="30" y="582"/>
                  </a:cubicBezTo>
                  <a:cubicBezTo>
                    <a:pt x="28" y="582"/>
                    <a:pt x="28" y="582"/>
                    <a:pt x="28" y="582"/>
                  </a:cubicBezTo>
                  <a:cubicBezTo>
                    <a:pt x="23" y="586"/>
                    <a:pt x="23" y="586"/>
                    <a:pt x="23" y="586"/>
                  </a:cubicBezTo>
                  <a:cubicBezTo>
                    <a:pt x="23" y="581"/>
                    <a:pt x="23" y="581"/>
                    <a:pt x="23" y="581"/>
                  </a:cubicBezTo>
                  <a:cubicBezTo>
                    <a:pt x="16" y="574"/>
                    <a:pt x="16" y="574"/>
                    <a:pt x="16" y="574"/>
                  </a:cubicBezTo>
                  <a:cubicBezTo>
                    <a:pt x="16" y="573"/>
                    <a:pt x="16" y="573"/>
                    <a:pt x="16" y="573"/>
                  </a:cubicBezTo>
                  <a:cubicBezTo>
                    <a:pt x="16" y="572"/>
                    <a:pt x="16" y="572"/>
                    <a:pt x="16" y="572"/>
                  </a:cubicBezTo>
                  <a:cubicBezTo>
                    <a:pt x="13" y="571"/>
                    <a:pt x="13" y="571"/>
                    <a:pt x="13" y="571"/>
                  </a:cubicBezTo>
                  <a:cubicBezTo>
                    <a:pt x="12" y="570"/>
                    <a:pt x="12" y="570"/>
                    <a:pt x="12" y="570"/>
                  </a:cubicBezTo>
                  <a:cubicBezTo>
                    <a:pt x="12" y="570"/>
                    <a:pt x="12" y="569"/>
                    <a:pt x="12" y="569"/>
                  </a:cubicBezTo>
                  <a:cubicBezTo>
                    <a:pt x="12" y="569"/>
                    <a:pt x="13" y="568"/>
                    <a:pt x="13" y="568"/>
                  </a:cubicBezTo>
                  <a:cubicBezTo>
                    <a:pt x="13" y="567"/>
                    <a:pt x="13" y="566"/>
                    <a:pt x="13" y="566"/>
                  </a:cubicBezTo>
                  <a:cubicBezTo>
                    <a:pt x="9" y="566"/>
                    <a:pt x="9" y="566"/>
                    <a:pt x="9" y="566"/>
                  </a:cubicBezTo>
                  <a:cubicBezTo>
                    <a:pt x="7" y="569"/>
                    <a:pt x="7" y="569"/>
                    <a:pt x="7" y="569"/>
                  </a:cubicBezTo>
                  <a:cubicBezTo>
                    <a:pt x="7" y="569"/>
                    <a:pt x="4" y="567"/>
                    <a:pt x="4" y="567"/>
                  </a:cubicBezTo>
                  <a:cubicBezTo>
                    <a:pt x="4" y="567"/>
                    <a:pt x="3" y="568"/>
                    <a:pt x="3" y="568"/>
                  </a:cubicBezTo>
                  <a:cubicBezTo>
                    <a:pt x="0" y="567"/>
                    <a:pt x="0" y="567"/>
                    <a:pt x="0" y="567"/>
                  </a:cubicBezTo>
                  <a:cubicBezTo>
                    <a:pt x="0" y="417"/>
                    <a:pt x="0" y="417"/>
                    <a:pt x="0" y="417"/>
                  </a:cubicBezTo>
                  <a:cubicBezTo>
                    <a:pt x="1" y="417"/>
                    <a:pt x="1" y="418"/>
                    <a:pt x="2" y="418"/>
                  </a:cubicBezTo>
                  <a:cubicBezTo>
                    <a:pt x="3" y="418"/>
                    <a:pt x="3" y="418"/>
                    <a:pt x="4" y="419"/>
                  </a:cubicBezTo>
                  <a:cubicBezTo>
                    <a:pt x="6" y="419"/>
                    <a:pt x="7" y="418"/>
                    <a:pt x="8" y="418"/>
                  </a:cubicBezTo>
                  <a:cubicBezTo>
                    <a:pt x="9" y="419"/>
                    <a:pt x="10" y="419"/>
                    <a:pt x="10" y="419"/>
                  </a:cubicBezTo>
                  <a:cubicBezTo>
                    <a:pt x="11" y="420"/>
                    <a:pt x="12" y="420"/>
                    <a:pt x="13" y="420"/>
                  </a:cubicBezTo>
                  <a:cubicBezTo>
                    <a:pt x="13" y="420"/>
                    <a:pt x="13" y="421"/>
                    <a:pt x="13" y="421"/>
                  </a:cubicBezTo>
                  <a:cubicBezTo>
                    <a:pt x="14" y="421"/>
                    <a:pt x="14" y="421"/>
                    <a:pt x="14" y="422"/>
                  </a:cubicBezTo>
                  <a:cubicBezTo>
                    <a:pt x="14" y="422"/>
                    <a:pt x="14" y="422"/>
                    <a:pt x="15" y="423"/>
                  </a:cubicBezTo>
                  <a:cubicBezTo>
                    <a:pt x="15" y="423"/>
                    <a:pt x="16" y="424"/>
                    <a:pt x="17" y="425"/>
                  </a:cubicBezTo>
                  <a:cubicBezTo>
                    <a:pt x="17" y="425"/>
                    <a:pt x="17" y="425"/>
                    <a:pt x="17" y="425"/>
                  </a:cubicBezTo>
                  <a:cubicBezTo>
                    <a:pt x="18" y="425"/>
                    <a:pt x="18" y="425"/>
                    <a:pt x="18" y="425"/>
                  </a:cubicBezTo>
                  <a:cubicBezTo>
                    <a:pt x="18" y="425"/>
                    <a:pt x="18" y="425"/>
                    <a:pt x="18" y="425"/>
                  </a:cubicBezTo>
                  <a:cubicBezTo>
                    <a:pt x="18" y="425"/>
                    <a:pt x="18" y="425"/>
                    <a:pt x="18" y="425"/>
                  </a:cubicBezTo>
                  <a:cubicBezTo>
                    <a:pt x="18" y="426"/>
                    <a:pt x="19" y="426"/>
                    <a:pt x="19" y="426"/>
                  </a:cubicBezTo>
                  <a:cubicBezTo>
                    <a:pt x="19" y="426"/>
                    <a:pt x="19" y="426"/>
                    <a:pt x="19" y="427"/>
                  </a:cubicBezTo>
                  <a:cubicBezTo>
                    <a:pt x="20" y="427"/>
                    <a:pt x="21" y="428"/>
                    <a:pt x="21" y="428"/>
                  </a:cubicBezTo>
                  <a:cubicBezTo>
                    <a:pt x="22" y="429"/>
                    <a:pt x="24" y="430"/>
                    <a:pt x="25" y="430"/>
                  </a:cubicBezTo>
                  <a:cubicBezTo>
                    <a:pt x="25" y="431"/>
                    <a:pt x="26" y="431"/>
                    <a:pt x="26" y="431"/>
                  </a:cubicBezTo>
                  <a:cubicBezTo>
                    <a:pt x="27" y="431"/>
                    <a:pt x="27" y="431"/>
                    <a:pt x="27" y="431"/>
                  </a:cubicBezTo>
                  <a:cubicBezTo>
                    <a:pt x="28" y="431"/>
                    <a:pt x="28" y="432"/>
                    <a:pt x="29" y="432"/>
                  </a:cubicBezTo>
                  <a:cubicBezTo>
                    <a:pt x="29" y="432"/>
                    <a:pt x="30" y="432"/>
                    <a:pt x="30" y="432"/>
                  </a:cubicBezTo>
                  <a:cubicBezTo>
                    <a:pt x="31" y="432"/>
                    <a:pt x="31" y="432"/>
                    <a:pt x="32" y="432"/>
                  </a:cubicBezTo>
                  <a:cubicBezTo>
                    <a:pt x="32" y="432"/>
                    <a:pt x="33" y="432"/>
                    <a:pt x="33" y="432"/>
                  </a:cubicBezTo>
                  <a:cubicBezTo>
                    <a:pt x="34" y="433"/>
                    <a:pt x="35" y="433"/>
                    <a:pt x="35" y="433"/>
                  </a:cubicBezTo>
                  <a:cubicBezTo>
                    <a:pt x="35" y="433"/>
                    <a:pt x="36" y="434"/>
                    <a:pt x="36" y="434"/>
                  </a:cubicBezTo>
                  <a:cubicBezTo>
                    <a:pt x="37" y="434"/>
                    <a:pt x="37" y="434"/>
                    <a:pt x="37" y="435"/>
                  </a:cubicBezTo>
                  <a:cubicBezTo>
                    <a:pt x="38" y="435"/>
                    <a:pt x="38" y="435"/>
                    <a:pt x="38" y="436"/>
                  </a:cubicBezTo>
                  <a:cubicBezTo>
                    <a:pt x="38" y="436"/>
                    <a:pt x="39" y="436"/>
                    <a:pt x="39" y="436"/>
                  </a:cubicBezTo>
                  <a:cubicBezTo>
                    <a:pt x="39" y="436"/>
                    <a:pt x="40" y="436"/>
                    <a:pt x="40" y="437"/>
                  </a:cubicBezTo>
                  <a:cubicBezTo>
                    <a:pt x="39" y="436"/>
                    <a:pt x="38" y="434"/>
                    <a:pt x="37" y="433"/>
                  </a:cubicBezTo>
                  <a:cubicBezTo>
                    <a:pt x="37" y="433"/>
                    <a:pt x="37" y="433"/>
                    <a:pt x="37" y="432"/>
                  </a:cubicBezTo>
                  <a:cubicBezTo>
                    <a:pt x="37" y="432"/>
                    <a:pt x="37" y="432"/>
                    <a:pt x="37" y="432"/>
                  </a:cubicBezTo>
                  <a:cubicBezTo>
                    <a:pt x="37" y="432"/>
                    <a:pt x="37" y="432"/>
                    <a:pt x="38" y="432"/>
                  </a:cubicBezTo>
                  <a:cubicBezTo>
                    <a:pt x="38" y="432"/>
                    <a:pt x="38" y="432"/>
                    <a:pt x="38" y="431"/>
                  </a:cubicBezTo>
                  <a:cubicBezTo>
                    <a:pt x="38" y="431"/>
                    <a:pt x="38" y="431"/>
                    <a:pt x="38" y="431"/>
                  </a:cubicBezTo>
                  <a:cubicBezTo>
                    <a:pt x="37" y="431"/>
                    <a:pt x="37" y="431"/>
                    <a:pt x="37" y="430"/>
                  </a:cubicBezTo>
                  <a:cubicBezTo>
                    <a:pt x="38" y="430"/>
                    <a:pt x="38" y="430"/>
                    <a:pt x="38" y="430"/>
                  </a:cubicBezTo>
                  <a:cubicBezTo>
                    <a:pt x="38" y="430"/>
                    <a:pt x="38" y="430"/>
                    <a:pt x="38" y="430"/>
                  </a:cubicBezTo>
                  <a:cubicBezTo>
                    <a:pt x="37" y="430"/>
                    <a:pt x="37" y="430"/>
                    <a:pt x="37" y="430"/>
                  </a:cubicBezTo>
                  <a:cubicBezTo>
                    <a:pt x="37" y="430"/>
                    <a:pt x="37" y="430"/>
                    <a:pt x="37" y="430"/>
                  </a:cubicBezTo>
                  <a:cubicBezTo>
                    <a:pt x="36" y="430"/>
                    <a:pt x="36" y="430"/>
                    <a:pt x="36" y="429"/>
                  </a:cubicBezTo>
                  <a:cubicBezTo>
                    <a:pt x="36" y="429"/>
                    <a:pt x="36" y="429"/>
                    <a:pt x="36" y="429"/>
                  </a:cubicBezTo>
                  <a:cubicBezTo>
                    <a:pt x="35" y="429"/>
                    <a:pt x="35" y="429"/>
                    <a:pt x="35" y="429"/>
                  </a:cubicBezTo>
                  <a:cubicBezTo>
                    <a:pt x="35" y="428"/>
                    <a:pt x="34" y="428"/>
                    <a:pt x="34" y="427"/>
                  </a:cubicBezTo>
                  <a:cubicBezTo>
                    <a:pt x="34" y="427"/>
                    <a:pt x="34" y="427"/>
                    <a:pt x="34" y="427"/>
                  </a:cubicBezTo>
                  <a:cubicBezTo>
                    <a:pt x="33" y="427"/>
                    <a:pt x="34" y="427"/>
                    <a:pt x="34" y="428"/>
                  </a:cubicBezTo>
                  <a:cubicBezTo>
                    <a:pt x="34" y="428"/>
                    <a:pt x="34" y="428"/>
                    <a:pt x="34" y="428"/>
                  </a:cubicBezTo>
                  <a:cubicBezTo>
                    <a:pt x="34" y="428"/>
                    <a:pt x="34" y="428"/>
                    <a:pt x="33" y="428"/>
                  </a:cubicBezTo>
                  <a:cubicBezTo>
                    <a:pt x="33" y="428"/>
                    <a:pt x="33" y="428"/>
                    <a:pt x="32" y="428"/>
                  </a:cubicBezTo>
                  <a:cubicBezTo>
                    <a:pt x="32" y="428"/>
                    <a:pt x="32" y="428"/>
                    <a:pt x="32" y="428"/>
                  </a:cubicBezTo>
                  <a:cubicBezTo>
                    <a:pt x="32" y="427"/>
                    <a:pt x="32" y="427"/>
                    <a:pt x="32" y="427"/>
                  </a:cubicBezTo>
                  <a:cubicBezTo>
                    <a:pt x="32" y="427"/>
                    <a:pt x="32" y="426"/>
                    <a:pt x="33" y="426"/>
                  </a:cubicBezTo>
                  <a:cubicBezTo>
                    <a:pt x="33" y="426"/>
                    <a:pt x="33" y="426"/>
                    <a:pt x="33" y="426"/>
                  </a:cubicBezTo>
                  <a:cubicBezTo>
                    <a:pt x="34" y="426"/>
                    <a:pt x="34" y="426"/>
                    <a:pt x="34" y="426"/>
                  </a:cubicBezTo>
                  <a:cubicBezTo>
                    <a:pt x="34" y="426"/>
                    <a:pt x="34" y="426"/>
                    <a:pt x="34" y="426"/>
                  </a:cubicBezTo>
                  <a:cubicBezTo>
                    <a:pt x="34" y="425"/>
                    <a:pt x="35" y="426"/>
                    <a:pt x="35" y="426"/>
                  </a:cubicBezTo>
                  <a:cubicBezTo>
                    <a:pt x="35" y="426"/>
                    <a:pt x="35" y="426"/>
                    <a:pt x="36" y="426"/>
                  </a:cubicBezTo>
                  <a:cubicBezTo>
                    <a:pt x="36" y="426"/>
                    <a:pt x="36" y="426"/>
                    <a:pt x="35" y="426"/>
                  </a:cubicBezTo>
                  <a:cubicBezTo>
                    <a:pt x="35" y="426"/>
                    <a:pt x="35" y="426"/>
                    <a:pt x="35" y="426"/>
                  </a:cubicBezTo>
                  <a:cubicBezTo>
                    <a:pt x="35" y="425"/>
                    <a:pt x="35" y="425"/>
                    <a:pt x="35" y="424"/>
                  </a:cubicBezTo>
                  <a:cubicBezTo>
                    <a:pt x="35" y="424"/>
                    <a:pt x="36" y="424"/>
                    <a:pt x="36" y="424"/>
                  </a:cubicBezTo>
                  <a:cubicBezTo>
                    <a:pt x="36" y="424"/>
                    <a:pt x="37" y="424"/>
                    <a:pt x="37" y="424"/>
                  </a:cubicBezTo>
                  <a:cubicBezTo>
                    <a:pt x="38" y="424"/>
                    <a:pt x="39" y="424"/>
                    <a:pt x="39" y="425"/>
                  </a:cubicBezTo>
                  <a:cubicBezTo>
                    <a:pt x="39" y="425"/>
                    <a:pt x="39" y="424"/>
                    <a:pt x="39" y="424"/>
                  </a:cubicBezTo>
                  <a:cubicBezTo>
                    <a:pt x="39" y="424"/>
                    <a:pt x="38" y="424"/>
                    <a:pt x="38" y="424"/>
                  </a:cubicBezTo>
                  <a:cubicBezTo>
                    <a:pt x="38" y="424"/>
                    <a:pt x="37" y="423"/>
                    <a:pt x="37" y="423"/>
                  </a:cubicBezTo>
                  <a:cubicBezTo>
                    <a:pt x="37" y="423"/>
                    <a:pt x="37" y="423"/>
                    <a:pt x="37" y="423"/>
                  </a:cubicBezTo>
                  <a:cubicBezTo>
                    <a:pt x="37" y="423"/>
                    <a:pt x="37" y="422"/>
                    <a:pt x="38" y="422"/>
                  </a:cubicBezTo>
                  <a:cubicBezTo>
                    <a:pt x="38" y="422"/>
                    <a:pt x="38" y="423"/>
                    <a:pt x="39" y="423"/>
                  </a:cubicBezTo>
                  <a:cubicBezTo>
                    <a:pt x="39" y="423"/>
                    <a:pt x="39" y="422"/>
                    <a:pt x="39" y="422"/>
                  </a:cubicBezTo>
                  <a:cubicBezTo>
                    <a:pt x="39" y="422"/>
                    <a:pt x="39" y="421"/>
                    <a:pt x="40" y="421"/>
                  </a:cubicBezTo>
                  <a:cubicBezTo>
                    <a:pt x="40" y="421"/>
                    <a:pt x="40" y="421"/>
                    <a:pt x="40" y="421"/>
                  </a:cubicBezTo>
                  <a:cubicBezTo>
                    <a:pt x="41" y="421"/>
                    <a:pt x="41" y="421"/>
                    <a:pt x="41" y="421"/>
                  </a:cubicBezTo>
                  <a:cubicBezTo>
                    <a:pt x="42" y="421"/>
                    <a:pt x="43" y="421"/>
                    <a:pt x="44" y="421"/>
                  </a:cubicBezTo>
                  <a:cubicBezTo>
                    <a:pt x="44" y="421"/>
                    <a:pt x="44" y="421"/>
                    <a:pt x="44" y="421"/>
                  </a:cubicBezTo>
                  <a:cubicBezTo>
                    <a:pt x="44" y="421"/>
                    <a:pt x="44" y="421"/>
                    <a:pt x="44" y="420"/>
                  </a:cubicBezTo>
                  <a:cubicBezTo>
                    <a:pt x="44" y="420"/>
                    <a:pt x="44" y="420"/>
                    <a:pt x="43" y="420"/>
                  </a:cubicBezTo>
                  <a:cubicBezTo>
                    <a:pt x="43" y="420"/>
                    <a:pt x="43" y="420"/>
                    <a:pt x="43" y="420"/>
                  </a:cubicBezTo>
                  <a:cubicBezTo>
                    <a:pt x="43" y="420"/>
                    <a:pt x="44" y="420"/>
                    <a:pt x="44" y="420"/>
                  </a:cubicBezTo>
                  <a:cubicBezTo>
                    <a:pt x="44" y="419"/>
                    <a:pt x="44" y="419"/>
                    <a:pt x="44" y="419"/>
                  </a:cubicBezTo>
                  <a:cubicBezTo>
                    <a:pt x="44" y="419"/>
                    <a:pt x="44" y="419"/>
                    <a:pt x="44" y="418"/>
                  </a:cubicBezTo>
                  <a:cubicBezTo>
                    <a:pt x="44" y="418"/>
                    <a:pt x="44" y="417"/>
                    <a:pt x="44" y="417"/>
                  </a:cubicBezTo>
                  <a:cubicBezTo>
                    <a:pt x="44" y="417"/>
                    <a:pt x="44" y="417"/>
                    <a:pt x="44" y="417"/>
                  </a:cubicBezTo>
                  <a:cubicBezTo>
                    <a:pt x="45" y="417"/>
                    <a:pt x="45" y="417"/>
                    <a:pt x="45" y="417"/>
                  </a:cubicBezTo>
                  <a:cubicBezTo>
                    <a:pt x="45" y="417"/>
                    <a:pt x="46" y="417"/>
                    <a:pt x="46" y="417"/>
                  </a:cubicBezTo>
                  <a:cubicBezTo>
                    <a:pt x="46" y="417"/>
                    <a:pt x="45" y="418"/>
                    <a:pt x="46" y="418"/>
                  </a:cubicBezTo>
                  <a:cubicBezTo>
                    <a:pt x="46" y="419"/>
                    <a:pt x="46" y="419"/>
                    <a:pt x="46" y="419"/>
                  </a:cubicBezTo>
                  <a:cubicBezTo>
                    <a:pt x="46" y="419"/>
                    <a:pt x="46" y="419"/>
                    <a:pt x="46" y="419"/>
                  </a:cubicBezTo>
                  <a:cubicBezTo>
                    <a:pt x="47" y="419"/>
                    <a:pt x="47" y="419"/>
                    <a:pt x="47" y="419"/>
                  </a:cubicBezTo>
                  <a:cubicBezTo>
                    <a:pt x="47" y="419"/>
                    <a:pt x="47" y="419"/>
                    <a:pt x="47" y="419"/>
                  </a:cubicBezTo>
                  <a:cubicBezTo>
                    <a:pt x="47" y="418"/>
                    <a:pt x="48" y="418"/>
                    <a:pt x="48" y="418"/>
                  </a:cubicBezTo>
                  <a:cubicBezTo>
                    <a:pt x="48" y="419"/>
                    <a:pt x="48" y="419"/>
                    <a:pt x="48" y="420"/>
                  </a:cubicBezTo>
                  <a:cubicBezTo>
                    <a:pt x="48" y="420"/>
                    <a:pt x="47" y="420"/>
                    <a:pt x="47" y="420"/>
                  </a:cubicBezTo>
                  <a:cubicBezTo>
                    <a:pt x="47" y="420"/>
                    <a:pt x="48" y="420"/>
                    <a:pt x="48" y="420"/>
                  </a:cubicBezTo>
                  <a:cubicBezTo>
                    <a:pt x="48" y="420"/>
                    <a:pt x="48" y="420"/>
                    <a:pt x="49" y="420"/>
                  </a:cubicBezTo>
                  <a:cubicBezTo>
                    <a:pt x="48" y="420"/>
                    <a:pt x="48" y="421"/>
                    <a:pt x="48" y="422"/>
                  </a:cubicBezTo>
                  <a:cubicBezTo>
                    <a:pt x="48" y="422"/>
                    <a:pt x="48" y="422"/>
                    <a:pt x="48" y="422"/>
                  </a:cubicBezTo>
                  <a:cubicBezTo>
                    <a:pt x="48" y="423"/>
                    <a:pt x="48" y="423"/>
                    <a:pt x="47" y="423"/>
                  </a:cubicBezTo>
                  <a:cubicBezTo>
                    <a:pt x="47" y="423"/>
                    <a:pt x="47" y="423"/>
                    <a:pt x="47" y="423"/>
                  </a:cubicBezTo>
                  <a:cubicBezTo>
                    <a:pt x="47" y="423"/>
                    <a:pt x="47" y="423"/>
                    <a:pt x="48" y="424"/>
                  </a:cubicBezTo>
                  <a:cubicBezTo>
                    <a:pt x="48" y="424"/>
                    <a:pt x="48" y="424"/>
                    <a:pt x="47" y="424"/>
                  </a:cubicBezTo>
                  <a:cubicBezTo>
                    <a:pt x="47" y="424"/>
                    <a:pt x="47" y="424"/>
                    <a:pt x="47" y="424"/>
                  </a:cubicBezTo>
                  <a:cubicBezTo>
                    <a:pt x="46" y="425"/>
                    <a:pt x="46" y="425"/>
                    <a:pt x="45" y="425"/>
                  </a:cubicBezTo>
                  <a:cubicBezTo>
                    <a:pt x="45" y="425"/>
                    <a:pt x="45" y="426"/>
                    <a:pt x="45" y="426"/>
                  </a:cubicBezTo>
                  <a:cubicBezTo>
                    <a:pt x="46" y="425"/>
                    <a:pt x="48" y="425"/>
                    <a:pt x="48" y="424"/>
                  </a:cubicBezTo>
                  <a:cubicBezTo>
                    <a:pt x="48" y="424"/>
                    <a:pt x="48" y="424"/>
                    <a:pt x="48" y="424"/>
                  </a:cubicBezTo>
                  <a:cubicBezTo>
                    <a:pt x="48" y="424"/>
                    <a:pt x="49" y="423"/>
                    <a:pt x="49" y="424"/>
                  </a:cubicBezTo>
                  <a:cubicBezTo>
                    <a:pt x="49" y="424"/>
                    <a:pt x="49" y="424"/>
                    <a:pt x="49" y="424"/>
                  </a:cubicBezTo>
                  <a:cubicBezTo>
                    <a:pt x="49" y="424"/>
                    <a:pt x="50" y="424"/>
                    <a:pt x="50" y="424"/>
                  </a:cubicBezTo>
                  <a:cubicBezTo>
                    <a:pt x="50" y="423"/>
                    <a:pt x="50" y="423"/>
                    <a:pt x="49" y="423"/>
                  </a:cubicBezTo>
                  <a:cubicBezTo>
                    <a:pt x="50" y="423"/>
                    <a:pt x="51" y="422"/>
                    <a:pt x="52" y="423"/>
                  </a:cubicBezTo>
                  <a:cubicBezTo>
                    <a:pt x="52" y="423"/>
                    <a:pt x="52" y="423"/>
                    <a:pt x="52" y="423"/>
                  </a:cubicBezTo>
                  <a:cubicBezTo>
                    <a:pt x="52" y="423"/>
                    <a:pt x="52" y="423"/>
                    <a:pt x="53" y="422"/>
                  </a:cubicBezTo>
                  <a:cubicBezTo>
                    <a:pt x="53" y="422"/>
                    <a:pt x="53" y="422"/>
                    <a:pt x="54" y="422"/>
                  </a:cubicBezTo>
                  <a:cubicBezTo>
                    <a:pt x="54" y="422"/>
                    <a:pt x="54" y="422"/>
                    <a:pt x="54" y="422"/>
                  </a:cubicBezTo>
                  <a:cubicBezTo>
                    <a:pt x="54" y="421"/>
                    <a:pt x="54" y="421"/>
                    <a:pt x="54" y="421"/>
                  </a:cubicBezTo>
                  <a:cubicBezTo>
                    <a:pt x="54" y="420"/>
                    <a:pt x="54" y="419"/>
                    <a:pt x="54" y="419"/>
                  </a:cubicBezTo>
                  <a:cubicBezTo>
                    <a:pt x="54" y="418"/>
                    <a:pt x="54" y="418"/>
                    <a:pt x="54" y="418"/>
                  </a:cubicBezTo>
                  <a:cubicBezTo>
                    <a:pt x="54" y="418"/>
                    <a:pt x="55" y="417"/>
                    <a:pt x="55" y="418"/>
                  </a:cubicBezTo>
                  <a:cubicBezTo>
                    <a:pt x="55" y="418"/>
                    <a:pt x="55" y="418"/>
                    <a:pt x="56" y="418"/>
                  </a:cubicBezTo>
                  <a:cubicBezTo>
                    <a:pt x="56" y="418"/>
                    <a:pt x="56" y="418"/>
                    <a:pt x="56" y="418"/>
                  </a:cubicBezTo>
                  <a:cubicBezTo>
                    <a:pt x="56" y="418"/>
                    <a:pt x="56" y="417"/>
                    <a:pt x="57" y="417"/>
                  </a:cubicBezTo>
                  <a:cubicBezTo>
                    <a:pt x="57" y="417"/>
                    <a:pt x="57" y="416"/>
                    <a:pt x="57" y="416"/>
                  </a:cubicBezTo>
                  <a:cubicBezTo>
                    <a:pt x="57" y="416"/>
                    <a:pt x="58" y="416"/>
                    <a:pt x="58" y="417"/>
                  </a:cubicBezTo>
                  <a:cubicBezTo>
                    <a:pt x="58" y="417"/>
                    <a:pt x="57" y="417"/>
                    <a:pt x="57" y="417"/>
                  </a:cubicBezTo>
                  <a:cubicBezTo>
                    <a:pt x="57" y="417"/>
                    <a:pt x="57" y="418"/>
                    <a:pt x="57" y="418"/>
                  </a:cubicBezTo>
                  <a:cubicBezTo>
                    <a:pt x="57" y="418"/>
                    <a:pt x="57" y="418"/>
                    <a:pt x="57" y="418"/>
                  </a:cubicBezTo>
                  <a:cubicBezTo>
                    <a:pt x="57" y="418"/>
                    <a:pt x="58" y="418"/>
                    <a:pt x="58" y="418"/>
                  </a:cubicBezTo>
                  <a:cubicBezTo>
                    <a:pt x="58" y="418"/>
                    <a:pt x="58" y="417"/>
                    <a:pt x="58" y="417"/>
                  </a:cubicBezTo>
                  <a:cubicBezTo>
                    <a:pt x="58" y="417"/>
                    <a:pt x="58" y="416"/>
                    <a:pt x="58" y="416"/>
                  </a:cubicBezTo>
                  <a:cubicBezTo>
                    <a:pt x="58" y="416"/>
                    <a:pt x="59" y="416"/>
                    <a:pt x="59" y="416"/>
                  </a:cubicBezTo>
                  <a:cubicBezTo>
                    <a:pt x="59" y="417"/>
                    <a:pt x="59" y="417"/>
                    <a:pt x="59" y="417"/>
                  </a:cubicBezTo>
                  <a:cubicBezTo>
                    <a:pt x="60" y="417"/>
                    <a:pt x="60" y="417"/>
                    <a:pt x="60" y="416"/>
                  </a:cubicBezTo>
                  <a:cubicBezTo>
                    <a:pt x="60" y="416"/>
                    <a:pt x="60" y="416"/>
                    <a:pt x="60" y="416"/>
                  </a:cubicBezTo>
                  <a:cubicBezTo>
                    <a:pt x="60" y="416"/>
                    <a:pt x="60" y="416"/>
                    <a:pt x="60" y="416"/>
                  </a:cubicBezTo>
                  <a:cubicBezTo>
                    <a:pt x="61" y="416"/>
                    <a:pt x="61" y="415"/>
                    <a:pt x="61" y="415"/>
                  </a:cubicBezTo>
                  <a:cubicBezTo>
                    <a:pt x="62" y="414"/>
                    <a:pt x="63" y="414"/>
                    <a:pt x="64" y="413"/>
                  </a:cubicBezTo>
                  <a:cubicBezTo>
                    <a:pt x="64" y="413"/>
                    <a:pt x="64" y="413"/>
                    <a:pt x="64" y="412"/>
                  </a:cubicBezTo>
                  <a:cubicBezTo>
                    <a:pt x="64" y="412"/>
                    <a:pt x="64" y="412"/>
                    <a:pt x="64" y="412"/>
                  </a:cubicBezTo>
                  <a:cubicBezTo>
                    <a:pt x="64" y="412"/>
                    <a:pt x="64" y="411"/>
                    <a:pt x="65" y="411"/>
                  </a:cubicBezTo>
                  <a:cubicBezTo>
                    <a:pt x="65" y="412"/>
                    <a:pt x="65" y="412"/>
                    <a:pt x="66" y="412"/>
                  </a:cubicBezTo>
                  <a:cubicBezTo>
                    <a:pt x="66" y="412"/>
                    <a:pt x="66" y="413"/>
                    <a:pt x="66" y="413"/>
                  </a:cubicBezTo>
                  <a:cubicBezTo>
                    <a:pt x="66" y="413"/>
                    <a:pt x="67" y="413"/>
                    <a:pt x="67" y="413"/>
                  </a:cubicBezTo>
                  <a:cubicBezTo>
                    <a:pt x="67" y="412"/>
                    <a:pt x="67" y="412"/>
                    <a:pt x="67" y="411"/>
                  </a:cubicBezTo>
                  <a:cubicBezTo>
                    <a:pt x="67" y="411"/>
                    <a:pt x="67" y="411"/>
                    <a:pt x="67" y="411"/>
                  </a:cubicBezTo>
                  <a:cubicBezTo>
                    <a:pt x="68" y="410"/>
                    <a:pt x="68" y="410"/>
                    <a:pt x="68" y="410"/>
                  </a:cubicBezTo>
                  <a:cubicBezTo>
                    <a:pt x="68" y="410"/>
                    <a:pt x="68" y="410"/>
                    <a:pt x="67" y="410"/>
                  </a:cubicBezTo>
                  <a:cubicBezTo>
                    <a:pt x="68" y="409"/>
                    <a:pt x="68" y="409"/>
                    <a:pt x="69" y="409"/>
                  </a:cubicBezTo>
                  <a:cubicBezTo>
                    <a:pt x="69" y="409"/>
                    <a:pt x="69" y="409"/>
                    <a:pt x="70" y="409"/>
                  </a:cubicBezTo>
                  <a:cubicBezTo>
                    <a:pt x="70" y="409"/>
                    <a:pt x="70" y="409"/>
                    <a:pt x="70" y="409"/>
                  </a:cubicBezTo>
                  <a:cubicBezTo>
                    <a:pt x="70" y="408"/>
                    <a:pt x="70" y="408"/>
                    <a:pt x="70" y="408"/>
                  </a:cubicBezTo>
                  <a:cubicBezTo>
                    <a:pt x="70" y="408"/>
                    <a:pt x="71" y="408"/>
                    <a:pt x="71" y="408"/>
                  </a:cubicBezTo>
                  <a:cubicBezTo>
                    <a:pt x="71" y="408"/>
                    <a:pt x="71" y="408"/>
                    <a:pt x="72" y="408"/>
                  </a:cubicBezTo>
                  <a:cubicBezTo>
                    <a:pt x="72" y="409"/>
                    <a:pt x="72" y="409"/>
                    <a:pt x="72" y="409"/>
                  </a:cubicBezTo>
                  <a:cubicBezTo>
                    <a:pt x="73" y="409"/>
                    <a:pt x="73" y="409"/>
                    <a:pt x="74" y="409"/>
                  </a:cubicBezTo>
                  <a:cubicBezTo>
                    <a:pt x="74" y="409"/>
                    <a:pt x="75" y="409"/>
                    <a:pt x="75" y="409"/>
                  </a:cubicBezTo>
                  <a:cubicBezTo>
                    <a:pt x="75" y="409"/>
                    <a:pt x="75" y="409"/>
                    <a:pt x="75" y="408"/>
                  </a:cubicBezTo>
                  <a:cubicBezTo>
                    <a:pt x="75" y="407"/>
                    <a:pt x="76" y="406"/>
                    <a:pt x="76" y="405"/>
                  </a:cubicBezTo>
                  <a:cubicBezTo>
                    <a:pt x="77" y="406"/>
                    <a:pt x="76" y="407"/>
                    <a:pt x="77" y="407"/>
                  </a:cubicBezTo>
                  <a:cubicBezTo>
                    <a:pt x="77" y="407"/>
                    <a:pt x="77" y="407"/>
                    <a:pt x="77" y="408"/>
                  </a:cubicBezTo>
                  <a:cubicBezTo>
                    <a:pt x="78" y="408"/>
                    <a:pt x="78" y="408"/>
                    <a:pt x="78" y="408"/>
                  </a:cubicBezTo>
                  <a:cubicBezTo>
                    <a:pt x="78" y="409"/>
                    <a:pt x="78" y="409"/>
                    <a:pt x="78" y="409"/>
                  </a:cubicBezTo>
                  <a:cubicBezTo>
                    <a:pt x="78" y="409"/>
                    <a:pt x="78" y="409"/>
                    <a:pt x="78" y="409"/>
                  </a:cubicBezTo>
                  <a:cubicBezTo>
                    <a:pt x="78" y="409"/>
                    <a:pt x="77" y="409"/>
                    <a:pt x="77" y="410"/>
                  </a:cubicBezTo>
                  <a:cubicBezTo>
                    <a:pt x="77" y="410"/>
                    <a:pt x="78" y="410"/>
                    <a:pt x="78" y="410"/>
                  </a:cubicBezTo>
                  <a:cubicBezTo>
                    <a:pt x="78" y="410"/>
                    <a:pt x="78" y="410"/>
                    <a:pt x="77" y="410"/>
                  </a:cubicBezTo>
                  <a:cubicBezTo>
                    <a:pt x="76" y="411"/>
                    <a:pt x="75" y="412"/>
                    <a:pt x="74" y="413"/>
                  </a:cubicBezTo>
                  <a:cubicBezTo>
                    <a:pt x="74" y="413"/>
                    <a:pt x="73" y="413"/>
                    <a:pt x="72" y="414"/>
                  </a:cubicBezTo>
                  <a:cubicBezTo>
                    <a:pt x="72" y="414"/>
                    <a:pt x="71" y="415"/>
                    <a:pt x="71" y="415"/>
                  </a:cubicBezTo>
                  <a:cubicBezTo>
                    <a:pt x="70" y="417"/>
                    <a:pt x="68" y="418"/>
                    <a:pt x="68" y="419"/>
                  </a:cubicBezTo>
                  <a:cubicBezTo>
                    <a:pt x="67" y="419"/>
                    <a:pt x="67" y="419"/>
                    <a:pt x="67" y="419"/>
                  </a:cubicBezTo>
                  <a:cubicBezTo>
                    <a:pt x="67" y="418"/>
                    <a:pt x="67" y="418"/>
                    <a:pt x="66" y="418"/>
                  </a:cubicBezTo>
                  <a:cubicBezTo>
                    <a:pt x="66" y="418"/>
                    <a:pt x="66" y="418"/>
                    <a:pt x="66" y="418"/>
                  </a:cubicBezTo>
                  <a:cubicBezTo>
                    <a:pt x="64" y="419"/>
                    <a:pt x="62" y="419"/>
                    <a:pt x="61" y="420"/>
                  </a:cubicBezTo>
                  <a:cubicBezTo>
                    <a:pt x="60" y="421"/>
                    <a:pt x="60" y="421"/>
                    <a:pt x="60" y="422"/>
                  </a:cubicBezTo>
                  <a:cubicBezTo>
                    <a:pt x="60" y="423"/>
                    <a:pt x="60" y="423"/>
                    <a:pt x="59" y="424"/>
                  </a:cubicBezTo>
                  <a:cubicBezTo>
                    <a:pt x="59" y="424"/>
                    <a:pt x="58" y="424"/>
                    <a:pt x="58" y="424"/>
                  </a:cubicBezTo>
                  <a:cubicBezTo>
                    <a:pt x="58" y="425"/>
                    <a:pt x="57" y="425"/>
                    <a:pt x="57" y="426"/>
                  </a:cubicBezTo>
                  <a:cubicBezTo>
                    <a:pt x="57" y="425"/>
                    <a:pt x="57" y="425"/>
                    <a:pt x="57" y="424"/>
                  </a:cubicBezTo>
                  <a:cubicBezTo>
                    <a:pt x="56" y="425"/>
                    <a:pt x="56" y="425"/>
                    <a:pt x="55" y="426"/>
                  </a:cubicBezTo>
                  <a:cubicBezTo>
                    <a:pt x="55" y="426"/>
                    <a:pt x="55" y="426"/>
                    <a:pt x="55" y="426"/>
                  </a:cubicBezTo>
                  <a:cubicBezTo>
                    <a:pt x="55" y="426"/>
                    <a:pt x="55" y="426"/>
                    <a:pt x="55" y="427"/>
                  </a:cubicBezTo>
                  <a:cubicBezTo>
                    <a:pt x="55" y="427"/>
                    <a:pt x="55" y="427"/>
                    <a:pt x="55" y="428"/>
                  </a:cubicBezTo>
                  <a:cubicBezTo>
                    <a:pt x="55" y="428"/>
                    <a:pt x="56" y="429"/>
                    <a:pt x="56" y="428"/>
                  </a:cubicBezTo>
                  <a:cubicBezTo>
                    <a:pt x="56" y="428"/>
                    <a:pt x="56" y="428"/>
                    <a:pt x="56" y="428"/>
                  </a:cubicBezTo>
                  <a:cubicBezTo>
                    <a:pt x="56" y="428"/>
                    <a:pt x="57" y="428"/>
                    <a:pt x="57" y="428"/>
                  </a:cubicBezTo>
                  <a:cubicBezTo>
                    <a:pt x="57" y="428"/>
                    <a:pt x="58" y="428"/>
                    <a:pt x="58" y="427"/>
                  </a:cubicBezTo>
                  <a:cubicBezTo>
                    <a:pt x="58" y="427"/>
                    <a:pt x="58" y="427"/>
                    <a:pt x="58" y="427"/>
                  </a:cubicBezTo>
                  <a:cubicBezTo>
                    <a:pt x="58" y="427"/>
                    <a:pt x="58" y="427"/>
                    <a:pt x="58" y="427"/>
                  </a:cubicBezTo>
                  <a:cubicBezTo>
                    <a:pt x="59" y="426"/>
                    <a:pt x="59" y="426"/>
                    <a:pt x="60" y="426"/>
                  </a:cubicBezTo>
                  <a:cubicBezTo>
                    <a:pt x="60" y="426"/>
                    <a:pt x="60" y="426"/>
                    <a:pt x="60" y="426"/>
                  </a:cubicBezTo>
                  <a:cubicBezTo>
                    <a:pt x="61" y="425"/>
                    <a:pt x="62" y="424"/>
                    <a:pt x="62" y="423"/>
                  </a:cubicBezTo>
                  <a:cubicBezTo>
                    <a:pt x="62" y="423"/>
                    <a:pt x="62" y="423"/>
                    <a:pt x="62" y="423"/>
                  </a:cubicBezTo>
                  <a:cubicBezTo>
                    <a:pt x="62" y="423"/>
                    <a:pt x="62" y="423"/>
                    <a:pt x="62" y="423"/>
                  </a:cubicBezTo>
                  <a:cubicBezTo>
                    <a:pt x="61" y="423"/>
                    <a:pt x="61" y="423"/>
                    <a:pt x="61" y="423"/>
                  </a:cubicBezTo>
                  <a:cubicBezTo>
                    <a:pt x="61" y="422"/>
                    <a:pt x="62" y="422"/>
                    <a:pt x="62" y="422"/>
                  </a:cubicBezTo>
                  <a:cubicBezTo>
                    <a:pt x="62" y="422"/>
                    <a:pt x="62" y="422"/>
                    <a:pt x="62" y="422"/>
                  </a:cubicBezTo>
                  <a:cubicBezTo>
                    <a:pt x="63" y="422"/>
                    <a:pt x="63" y="421"/>
                    <a:pt x="63" y="421"/>
                  </a:cubicBezTo>
                  <a:cubicBezTo>
                    <a:pt x="63" y="421"/>
                    <a:pt x="63" y="421"/>
                    <a:pt x="64" y="421"/>
                  </a:cubicBezTo>
                  <a:cubicBezTo>
                    <a:pt x="64" y="422"/>
                    <a:pt x="64" y="422"/>
                    <a:pt x="64" y="422"/>
                  </a:cubicBezTo>
                  <a:cubicBezTo>
                    <a:pt x="64" y="422"/>
                    <a:pt x="64" y="423"/>
                    <a:pt x="64" y="423"/>
                  </a:cubicBezTo>
                  <a:cubicBezTo>
                    <a:pt x="64" y="423"/>
                    <a:pt x="64" y="423"/>
                    <a:pt x="65" y="423"/>
                  </a:cubicBezTo>
                  <a:cubicBezTo>
                    <a:pt x="65" y="423"/>
                    <a:pt x="65" y="423"/>
                    <a:pt x="65" y="423"/>
                  </a:cubicBezTo>
                  <a:cubicBezTo>
                    <a:pt x="65" y="422"/>
                    <a:pt x="65" y="422"/>
                    <a:pt x="65" y="421"/>
                  </a:cubicBezTo>
                  <a:cubicBezTo>
                    <a:pt x="66" y="420"/>
                    <a:pt x="66" y="420"/>
                    <a:pt x="66" y="419"/>
                  </a:cubicBezTo>
                  <a:cubicBezTo>
                    <a:pt x="66" y="419"/>
                    <a:pt x="67" y="420"/>
                    <a:pt x="66" y="420"/>
                  </a:cubicBezTo>
                  <a:cubicBezTo>
                    <a:pt x="67" y="420"/>
                    <a:pt x="67" y="420"/>
                    <a:pt x="67" y="421"/>
                  </a:cubicBezTo>
                  <a:cubicBezTo>
                    <a:pt x="67" y="421"/>
                    <a:pt x="67" y="421"/>
                    <a:pt x="67" y="421"/>
                  </a:cubicBezTo>
                  <a:cubicBezTo>
                    <a:pt x="66" y="421"/>
                    <a:pt x="66" y="422"/>
                    <a:pt x="66" y="423"/>
                  </a:cubicBezTo>
                  <a:cubicBezTo>
                    <a:pt x="66" y="423"/>
                    <a:pt x="65" y="423"/>
                    <a:pt x="65" y="424"/>
                  </a:cubicBezTo>
                  <a:cubicBezTo>
                    <a:pt x="65" y="424"/>
                    <a:pt x="66" y="423"/>
                    <a:pt x="66" y="423"/>
                  </a:cubicBezTo>
                  <a:cubicBezTo>
                    <a:pt x="66" y="423"/>
                    <a:pt x="66" y="423"/>
                    <a:pt x="66" y="423"/>
                  </a:cubicBezTo>
                  <a:cubicBezTo>
                    <a:pt x="67" y="423"/>
                    <a:pt x="67" y="423"/>
                    <a:pt x="67" y="424"/>
                  </a:cubicBezTo>
                  <a:cubicBezTo>
                    <a:pt x="67" y="423"/>
                    <a:pt x="67" y="423"/>
                    <a:pt x="67" y="423"/>
                  </a:cubicBezTo>
                  <a:cubicBezTo>
                    <a:pt x="67" y="422"/>
                    <a:pt x="67" y="422"/>
                    <a:pt x="67" y="421"/>
                  </a:cubicBezTo>
                  <a:cubicBezTo>
                    <a:pt x="67" y="421"/>
                    <a:pt x="68" y="421"/>
                    <a:pt x="68" y="421"/>
                  </a:cubicBezTo>
                  <a:cubicBezTo>
                    <a:pt x="68" y="421"/>
                    <a:pt x="68" y="421"/>
                    <a:pt x="68" y="421"/>
                  </a:cubicBezTo>
                  <a:cubicBezTo>
                    <a:pt x="68" y="420"/>
                    <a:pt x="68" y="421"/>
                    <a:pt x="68" y="421"/>
                  </a:cubicBezTo>
                  <a:cubicBezTo>
                    <a:pt x="68" y="421"/>
                    <a:pt x="68" y="421"/>
                    <a:pt x="68" y="422"/>
                  </a:cubicBezTo>
                  <a:cubicBezTo>
                    <a:pt x="68" y="422"/>
                    <a:pt x="68" y="422"/>
                    <a:pt x="68" y="422"/>
                  </a:cubicBezTo>
                  <a:cubicBezTo>
                    <a:pt x="68" y="422"/>
                    <a:pt x="68" y="423"/>
                    <a:pt x="68" y="423"/>
                  </a:cubicBezTo>
                  <a:cubicBezTo>
                    <a:pt x="68" y="424"/>
                    <a:pt x="68" y="424"/>
                    <a:pt x="67" y="425"/>
                  </a:cubicBezTo>
                  <a:cubicBezTo>
                    <a:pt x="67" y="425"/>
                    <a:pt x="67" y="426"/>
                    <a:pt x="67" y="426"/>
                  </a:cubicBezTo>
                  <a:cubicBezTo>
                    <a:pt x="68" y="426"/>
                    <a:pt x="68" y="425"/>
                    <a:pt x="68" y="424"/>
                  </a:cubicBezTo>
                  <a:cubicBezTo>
                    <a:pt x="68" y="424"/>
                    <a:pt x="68" y="423"/>
                    <a:pt x="69" y="423"/>
                  </a:cubicBezTo>
                  <a:cubicBezTo>
                    <a:pt x="69" y="422"/>
                    <a:pt x="69" y="422"/>
                    <a:pt x="69" y="422"/>
                  </a:cubicBezTo>
                  <a:cubicBezTo>
                    <a:pt x="70" y="422"/>
                    <a:pt x="70" y="421"/>
                    <a:pt x="70" y="421"/>
                  </a:cubicBezTo>
                  <a:cubicBezTo>
                    <a:pt x="70" y="420"/>
                    <a:pt x="71" y="419"/>
                    <a:pt x="71" y="418"/>
                  </a:cubicBezTo>
                  <a:cubicBezTo>
                    <a:pt x="71" y="418"/>
                    <a:pt x="71" y="418"/>
                    <a:pt x="72" y="417"/>
                  </a:cubicBezTo>
                  <a:cubicBezTo>
                    <a:pt x="72" y="417"/>
                    <a:pt x="72" y="417"/>
                    <a:pt x="73" y="417"/>
                  </a:cubicBezTo>
                  <a:cubicBezTo>
                    <a:pt x="73" y="416"/>
                    <a:pt x="74" y="416"/>
                    <a:pt x="75" y="416"/>
                  </a:cubicBezTo>
                  <a:cubicBezTo>
                    <a:pt x="75" y="415"/>
                    <a:pt x="76" y="415"/>
                    <a:pt x="77" y="414"/>
                  </a:cubicBezTo>
                  <a:cubicBezTo>
                    <a:pt x="78" y="414"/>
                    <a:pt x="79" y="414"/>
                    <a:pt x="79" y="414"/>
                  </a:cubicBezTo>
                  <a:cubicBezTo>
                    <a:pt x="80" y="414"/>
                    <a:pt x="80" y="414"/>
                    <a:pt x="80" y="414"/>
                  </a:cubicBezTo>
                  <a:cubicBezTo>
                    <a:pt x="80" y="414"/>
                    <a:pt x="80" y="414"/>
                    <a:pt x="80" y="414"/>
                  </a:cubicBezTo>
                  <a:cubicBezTo>
                    <a:pt x="80" y="415"/>
                    <a:pt x="80" y="415"/>
                    <a:pt x="80" y="416"/>
                  </a:cubicBezTo>
                  <a:cubicBezTo>
                    <a:pt x="80" y="416"/>
                    <a:pt x="80" y="416"/>
                    <a:pt x="80" y="416"/>
                  </a:cubicBezTo>
                  <a:cubicBezTo>
                    <a:pt x="80" y="417"/>
                    <a:pt x="80" y="416"/>
                    <a:pt x="80" y="416"/>
                  </a:cubicBezTo>
                  <a:cubicBezTo>
                    <a:pt x="81" y="416"/>
                    <a:pt x="81" y="416"/>
                    <a:pt x="81" y="416"/>
                  </a:cubicBezTo>
                  <a:cubicBezTo>
                    <a:pt x="82" y="416"/>
                    <a:pt x="82" y="416"/>
                    <a:pt x="82" y="415"/>
                  </a:cubicBezTo>
                  <a:cubicBezTo>
                    <a:pt x="82" y="415"/>
                    <a:pt x="82" y="415"/>
                    <a:pt x="83" y="415"/>
                  </a:cubicBezTo>
                  <a:cubicBezTo>
                    <a:pt x="83" y="414"/>
                    <a:pt x="84" y="413"/>
                    <a:pt x="84" y="412"/>
                  </a:cubicBezTo>
                  <a:cubicBezTo>
                    <a:pt x="84" y="412"/>
                    <a:pt x="85" y="412"/>
                    <a:pt x="85" y="412"/>
                  </a:cubicBezTo>
                  <a:cubicBezTo>
                    <a:pt x="85" y="412"/>
                    <a:pt x="85" y="412"/>
                    <a:pt x="85" y="412"/>
                  </a:cubicBezTo>
                  <a:cubicBezTo>
                    <a:pt x="85" y="412"/>
                    <a:pt x="85" y="412"/>
                    <a:pt x="85" y="412"/>
                  </a:cubicBezTo>
                  <a:cubicBezTo>
                    <a:pt x="85" y="412"/>
                    <a:pt x="86" y="412"/>
                    <a:pt x="86" y="412"/>
                  </a:cubicBezTo>
                  <a:cubicBezTo>
                    <a:pt x="86" y="412"/>
                    <a:pt x="86" y="412"/>
                    <a:pt x="86" y="412"/>
                  </a:cubicBezTo>
                  <a:cubicBezTo>
                    <a:pt x="86" y="411"/>
                    <a:pt x="85" y="411"/>
                    <a:pt x="85" y="410"/>
                  </a:cubicBezTo>
                  <a:cubicBezTo>
                    <a:pt x="85" y="410"/>
                    <a:pt x="85" y="410"/>
                    <a:pt x="85" y="409"/>
                  </a:cubicBezTo>
                  <a:cubicBezTo>
                    <a:pt x="85" y="409"/>
                    <a:pt x="85" y="409"/>
                    <a:pt x="85" y="409"/>
                  </a:cubicBezTo>
                  <a:cubicBezTo>
                    <a:pt x="86" y="408"/>
                    <a:pt x="86" y="408"/>
                    <a:pt x="87" y="407"/>
                  </a:cubicBezTo>
                  <a:cubicBezTo>
                    <a:pt x="88" y="407"/>
                    <a:pt x="89" y="407"/>
                    <a:pt x="90" y="407"/>
                  </a:cubicBezTo>
                  <a:cubicBezTo>
                    <a:pt x="90" y="407"/>
                    <a:pt x="91" y="407"/>
                    <a:pt x="91" y="406"/>
                  </a:cubicBezTo>
                  <a:cubicBezTo>
                    <a:pt x="90" y="406"/>
                    <a:pt x="89" y="406"/>
                    <a:pt x="88" y="406"/>
                  </a:cubicBezTo>
                  <a:cubicBezTo>
                    <a:pt x="88" y="405"/>
                    <a:pt x="87" y="405"/>
                    <a:pt x="87" y="405"/>
                  </a:cubicBezTo>
                  <a:cubicBezTo>
                    <a:pt x="87" y="405"/>
                    <a:pt x="87" y="404"/>
                    <a:pt x="87" y="404"/>
                  </a:cubicBezTo>
                  <a:cubicBezTo>
                    <a:pt x="87" y="404"/>
                    <a:pt x="87" y="404"/>
                    <a:pt x="88" y="404"/>
                  </a:cubicBezTo>
                  <a:cubicBezTo>
                    <a:pt x="88" y="404"/>
                    <a:pt x="88" y="404"/>
                    <a:pt x="88" y="404"/>
                  </a:cubicBezTo>
                  <a:cubicBezTo>
                    <a:pt x="88" y="404"/>
                    <a:pt x="88" y="403"/>
                    <a:pt x="88" y="403"/>
                  </a:cubicBezTo>
                  <a:cubicBezTo>
                    <a:pt x="87" y="403"/>
                    <a:pt x="87" y="404"/>
                    <a:pt x="87" y="404"/>
                  </a:cubicBezTo>
                  <a:cubicBezTo>
                    <a:pt x="87" y="404"/>
                    <a:pt x="86" y="403"/>
                    <a:pt x="86" y="403"/>
                  </a:cubicBezTo>
                  <a:cubicBezTo>
                    <a:pt x="86" y="403"/>
                    <a:pt x="86" y="403"/>
                    <a:pt x="86" y="402"/>
                  </a:cubicBezTo>
                  <a:cubicBezTo>
                    <a:pt x="86" y="401"/>
                    <a:pt x="87" y="400"/>
                    <a:pt x="87" y="400"/>
                  </a:cubicBezTo>
                  <a:cubicBezTo>
                    <a:pt x="87" y="400"/>
                    <a:pt x="87" y="400"/>
                    <a:pt x="87" y="400"/>
                  </a:cubicBezTo>
                  <a:cubicBezTo>
                    <a:pt x="87" y="400"/>
                    <a:pt x="88" y="400"/>
                    <a:pt x="88" y="400"/>
                  </a:cubicBezTo>
                  <a:cubicBezTo>
                    <a:pt x="89" y="400"/>
                    <a:pt x="90" y="402"/>
                    <a:pt x="91" y="403"/>
                  </a:cubicBezTo>
                  <a:cubicBezTo>
                    <a:pt x="91" y="404"/>
                    <a:pt x="92" y="404"/>
                    <a:pt x="92" y="404"/>
                  </a:cubicBezTo>
                  <a:cubicBezTo>
                    <a:pt x="93" y="407"/>
                    <a:pt x="94" y="409"/>
                    <a:pt x="95" y="412"/>
                  </a:cubicBezTo>
                  <a:cubicBezTo>
                    <a:pt x="96" y="414"/>
                    <a:pt x="97" y="417"/>
                    <a:pt x="98" y="419"/>
                  </a:cubicBezTo>
                  <a:cubicBezTo>
                    <a:pt x="99" y="420"/>
                    <a:pt x="100" y="421"/>
                    <a:pt x="101" y="422"/>
                  </a:cubicBezTo>
                  <a:cubicBezTo>
                    <a:pt x="101" y="423"/>
                    <a:pt x="102" y="423"/>
                    <a:pt x="102" y="423"/>
                  </a:cubicBezTo>
                  <a:cubicBezTo>
                    <a:pt x="102" y="423"/>
                    <a:pt x="103" y="423"/>
                    <a:pt x="103" y="423"/>
                  </a:cubicBezTo>
                  <a:cubicBezTo>
                    <a:pt x="103" y="423"/>
                    <a:pt x="104" y="423"/>
                    <a:pt x="104" y="424"/>
                  </a:cubicBezTo>
                  <a:cubicBezTo>
                    <a:pt x="104" y="424"/>
                    <a:pt x="105" y="424"/>
                    <a:pt x="105" y="423"/>
                  </a:cubicBezTo>
                  <a:cubicBezTo>
                    <a:pt x="105" y="423"/>
                    <a:pt x="105" y="423"/>
                    <a:pt x="105" y="423"/>
                  </a:cubicBezTo>
                  <a:cubicBezTo>
                    <a:pt x="105" y="422"/>
                    <a:pt x="106" y="422"/>
                    <a:pt x="106" y="422"/>
                  </a:cubicBezTo>
                  <a:cubicBezTo>
                    <a:pt x="106" y="423"/>
                    <a:pt x="107" y="422"/>
                    <a:pt x="107" y="422"/>
                  </a:cubicBezTo>
                  <a:cubicBezTo>
                    <a:pt x="106" y="422"/>
                    <a:pt x="106" y="422"/>
                    <a:pt x="106" y="422"/>
                  </a:cubicBezTo>
                  <a:cubicBezTo>
                    <a:pt x="106" y="422"/>
                    <a:pt x="107" y="422"/>
                    <a:pt x="107" y="421"/>
                  </a:cubicBezTo>
                  <a:cubicBezTo>
                    <a:pt x="106" y="421"/>
                    <a:pt x="106" y="421"/>
                    <a:pt x="106" y="421"/>
                  </a:cubicBezTo>
                  <a:cubicBezTo>
                    <a:pt x="106" y="421"/>
                    <a:pt x="105" y="421"/>
                    <a:pt x="104" y="422"/>
                  </a:cubicBezTo>
                  <a:cubicBezTo>
                    <a:pt x="104" y="422"/>
                    <a:pt x="104" y="422"/>
                    <a:pt x="103" y="422"/>
                  </a:cubicBezTo>
                  <a:cubicBezTo>
                    <a:pt x="103" y="422"/>
                    <a:pt x="103" y="421"/>
                    <a:pt x="104" y="421"/>
                  </a:cubicBezTo>
                  <a:cubicBezTo>
                    <a:pt x="104" y="421"/>
                    <a:pt x="104" y="421"/>
                    <a:pt x="104" y="420"/>
                  </a:cubicBezTo>
                  <a:cubicBezTo>
                    <a:pt x="104" y="420"/>
                    <a:pt x="104" y="420"/>
                    <a:pt x="104" y="420"/>
                  </a:cubicBezTo>
                  <a:cubicBezTo>
                    <a:pt x="104" y="420"/>
                    <a:pt x="104" y="420"/>
                    <a:pt x="105" y="420"/>
                  </a:cubicBezTo>
                  <a:cubicBezTo>
                    <a:pt x="105" y="420"/>
                    <a:pt x="106" y="421"/>
                    <a:pt x="107" y="420"/>
                  </a:cubicBezTo>
                  <a:cubicBezTo>
                    <a:pt x="106" y="420"/>
                    <a:pt x="106" y="420"/>
                    <a:pt x="106" y="420"/>
                  </a:cubicBezTo>
                  <a:cubicBezTo>
                    <a:pt x="106" y="420"/>
                    <a:pt x="106" y="419"/>
                    <a:pt x="106" y="419"/>
                  </a:cubicBezTo>
                  <a:cubicBezTo>
                    <a:pt x="105" y="419"/>
                    <a:pt x="105" y="418"/>
                    <a:pt x="105" y="418"/>
                  </a:cubicBezTo>
                  <a:cubicBezTo>
                    <a:pt x="105" y="418"/>
                    <a:pt x="105" y="417"/>
                    <a:pt x="105" y="417"/>
                  </a:cubicBezTo>
                  <a:cubicBezTo>
                    <a:pt x="106" y="417"/>
                    <a:pt x="106" y="416"/>
                    <a:pt x="107" y="416"/>
                  </a:cubicBezTo>
                  <a:cubicBezTo>
                    <a:pt x="107" y="416"/>
                    <a:pt x="107" y="415"/>
                    <a:pt x="106" y="415"/>
                  </a:cubicBezTo>
                  <a:cubicBezTo>
                    <a:pt x="106" y="415"/>
                    <a:pt x="106" y="415"/>
                    <a:pt x="106" y="415"/>
                  </a:cubicBezTo>
                  <a:cubicBezTo>
                    <a:pt x="106" y="415"/>
                    <a:pt x="106" y="415"/>
                    <a:pt x="106" y="415"/>
                  </a:cubicBezTo>
                  <a:cubicBezTo>
                    <a:pt x="106" y="414"/>
                    <a:pt x="106" y="414"/>
                    <a:pt x="106" y="413"/>
                  </a:cubicBezTo>
                  <a:cubicBezTo>
                    <a:pt x="106" y="414"/>
                    <a:pt x="106" y="414"/>
                    <a:pt x="106" y="414"/>
                  </a:cubicBezTo>
                  <a:cubicBezTo>
                    <a:pt x="106" y="415"/>
                    <a:pt x="107" y="415"/>
                    <a:pt x="107" y="414"/>
                  </a:cubicBezTo>
                  <a:cubicBezTo>
                    <a:pt x="107" y="414"/>
                    <a:pt x="108" y="414"/>
                    <a:pt x="108" y="414"/>
                  </a:cubicBezTo>
                  <a:cubicBezTo>
                    <a:pt x="107" y="414"/>
                    <a:pt x="107" y="414"/>
                    <a:pt x="107" y="413"/>
                  </a:cubicBezTo>
                  <a:cubicBezTo>
                    <a:pt x="107" y="413"/>
                    <a:pt x="107" y="413"/>
                    <a:pt x="108" y="413"/>
                  </a:cubicBezTo>
                  <a:cubicBezTo>
                    <a:pt x="108" y="412"/>
                    <a:pt x="108" y="412"/>
                    <a:pt x="108" y="412"/>
                  </a:cubicBezTo>
                  <a:cubicBezTo>
                    <a:pt x="108" y="411"/>
                    <a:pt x="108" y="411"/>
                    <a:pt x="108" y="411"/>
                  </a:cubicBezTo>
                  <a:cubicBezTo>
                    <a:pt x="108" y="410"/>
                    <a:pt x="107" y="411"/>
                    <a:pt x="107" y="411"/>
                  </a:cubicBezTo>
                  <a:cubicBezTo>
                    <a:pt x="107" y="411"/>
                    <a:pt x="107" y="411"/>
                    <a:pt x="107" y="411"/>
                  </a:cubicBezTo>
                  <a:cubicBezTo>
                    <a:pt x="107" y="412"/>
                    <a:pt x="106" y="412"/>
                    <a:pt x="106" y="412"/>
                  </a:cubicBezTo>
                  <a:cubicBezTo>
                    <a:pt x="106" y="412"/>
                    <a:pt x="106" y="411"/>
                    <a:pt x="106" y="411"/>
                  </a:cubicBezTo>
                  <a:cubicBezTo>
                    <a:pt x="106" y="411"/>
                    <a:pt x="106" y="411"/>
                    <a:pt x="106" y="411"/>
                  </a:cubicBezTo>
                  <a:cubicBezTo>
                    <a:pt x="106" y="410"/>
                    <a:pt x="107" y="410"/>
                    <a:pt x="107" y="409"/>
                  </a:cubicBezTo>
                  <a:cubicBezTo>
                    <a:pt x="107" y="410"/>
                    <a:pt x="107" y="410"/>
                    <a:pt x="107" y="410"/>
                  </a:cubicBezTo>
                  <a:cubicBezTo>
                    <a:pt x="108" y="410"/>
                    <a:pt x="109" y="409"/>
                    <a:pt x="110" y="409"/>
                  </a:cubicBezTo>
                  <a:cubicBezTo>
                    <a:pt x="109" y="409"/>
                    <a:pt x="109" y="408"/>
                    <a:pt x="109" y="408"/>
                  </a:cubicBezTo>
                  <a:cubicBezTo>
                    <a:pt x="109" y="408"/>
                    <a:pt x="109" y="408"/>
                    <a:pt x="109" y="408"/>
                  </a:cubicBezTo>
                  <a:cubicBezTo>
                    <a:pt x="109" y="408"/>
                    <a:pt x="109" y="407"/>
                    <a:pt x="109" y="407"/>
                  </a:cubicBezTo>
                  <a:cubicBezTo>
                    <a:pt x="109" y="407"/>
                    <a:pt x="110" y="407"/>
                    <a:pt x="110" y="407"/>
                  </a:cubicBezTo>
                  <a:cubicBezTo>
                    <a:pt x="110" y="407"/>
                    <a:pt x="110" y="407"/>
                    <a:pt x="110" y="407"/>
                  </a:cubicBezTo>
                  <a:cubicBezTo>
                    <a:pt x="111" y="407"/>
                    <a:pt x="111" y="407"/>
                    <a:pt x="111" y="407"/>
                  </a:cubicBezTo>
                  <a:cubicBezTo>
                    <a:pt x="111" y="407"/>
                    <a:pt x="111" y="407"/>
                    <a:pt x="110" y="407"/>
                  </a:cubicBezTo>
                  <a:cubicBezTo>
                    <a:pt x="110" y="408"/>
                    <a:pt x="111" y="408"/>
                    <a:pt x="111" y="408"/>
                  </a:cubicBezTo>
                  <a:cubicBezTo>
                    <a:pt x="111" y="408"/>
                    <a:pt x="111" y="408"/>
                    <a:pt x="112" y="408"/>
                  </a:cubicBezTo>
                  <a:cubicBezTo>
                    <a:pt x="111" y="408"/>
                    <a:pt x="112" y="409"/>
                    <a:pt x="112" y="409"/>
                  </a:cubicBezTo>
                  <a:cubicBezTo>
                    <a:pt x="112" y="410"/>
                    <a:pt x="112" y="411"/>
                    <a:pt x="111" y="411"/>
                  </a:cubicBezTo>
                  <a:cubicBezTo>
                    <a:pt x="111" y="411"/>
                    <a:pt x="111" y="411"/>
                    <a:pt x="111" y="412"/>
                  </a:cubicBezTo>
                  <a:cubicBezTo>
                    <a:pt x="111" y="412"/>
                    <a:pt x="111" y="412"/>
                    <a:pt x="111" y="412"/>
                  </a:cubicBezTo>
                  <a:cubicBezTo>
                    <a:pt x="111" y="412"/>
                    <a:pt x="111" y="412"/>
                    <a:pt x="111" y="412"/>
                  </a:cubicBezTo>
                  <a:cubicBezTo>
                    <a:pt x="111" y="412"/>
                    <a:pt x="111" y="413"/>
                    <a:pt x="111" y="413"/>
                  </a:cubicBezTo>
                  <a:cubicBezTo>
                    <a:pt x="111" y="414"/>
                    <a:pt x="111" y="415"/>
                    <a:pt x="111" y="415"/>
                  </a:cubicBezTo>
                  <a:cubicBezTo>
                    <a:pt x="111" y="416"/>
                    <a:pt x="111" y="416"/>
                    <a:pt x="111" y="416"/>
                  </a:cubicBezTo>
                  <a:cubicBezTo>
                    <a:pt x="111" y="416"/>
                    <a:pt x="111" y="416"/>
                    <a:pt x="111" y="416"/>
                  </a:cubicBezTo>
                  <a:cubicBezTo>
                    <a:pt x="111" y="416"/>
                    <a:pt x="112" y="416"/>
                    <a:pt x="112" y="416"/>
                  </a:cubicBezTo>
                  <a:cubicBezTo>
                    <a:pt x="112" y="416"/>
                    <a:pt x="112" y="416"/>
                    <a:pt x="113" y="416"/>
                  </a:cubicBezTo>
                  <a:cubicBezTo>
                    <a:pt x="113" y="416"/>
                    <a:pt x="113" y="416"/>
                    <a:pt x="114" y="416"/>
                  </a:cubicBezTo>
                  <a:cubicBezTo>
                    <a:pt x="114" y="417"/>
                    <a:pt x="114" y="417"/>
                    <a:pt x="114" y="417"/>
                  </a:cubicBezTo>
                  <a:cubicBezTo>
                    <a:pt x="113" y="418"/>
                    <a:pt x="113" y="418"/>
                    <a:pt x="113" y="419"/>
                  </a:cubicBezTo>
                  <a:cubicBezTo>
                    <a:pt x="113" y="419"/>
                    <a:pt x="112" y="420"/>
                    <a:pt x="112" y="420"/>
                  </a:cubicBezTo>
                  <a:cubicBezTo>
                    <a:pt x="112" y="420"/>
                    <a:pt x="112" y="420"/>
                    <a:pt x="111" y="421"/>
                  </a:cubicBezTo>
                  <a:cubicBezTo>
                    <a:pt x="111" y="421"/>
                    <a:pt x="112" y="422"/>
                    <a:pt x="111" y="422"/>
                  </a:cubicBezTo>
                  <a:cubicBezTo>
                    <a:pt x="111" y="422"/>
                    <a:pt x="111" y="422"/>
                    <a:pt x="111" y="423"/>
                  </a:cubicBezTo>
                  <a:cubicBezTo>
                    <a:pt x="111" y="423"/>
                    <a:pt x="111" y="423"/>
                    <a:pt x="111" y="423"/>
                  </a:cubicBezTo>
                  <a:cubicBezTo>
                    <a:pt x="112" y="423"/>
                    <a:pt x="113" y="423"/>
                    <a:pt x="113" y="423"/>
                  </a:cubicBezTo>
                  <a:cubicBezTo>
                    <a:pt x="114" y="423"/>
                    <a:pt x="114" y="423"/>
                    <a:pt x="114" y="422"/>
                  </a:cubicBezTo>
                  <a:cubicBezTo>
                    <a:pt x="114" y="422"/>
                    <a:pt x="114" y="422"/>
                    <a:pt x="115" y="422"/>
                  </a:cubicBezTo>
                  <a:cubicBezTo>
                    <a:pt x="115" y="423"/>
                    <a:pt x="115" y="423"/>
                    <a:pt x="115" y="423"/>
                  </a:cubicBezTo>
                  <a:cubicBezTo>
                    <a:pt x="116" y="423"/>
                    <a:pt x="116" y="424"/>
                    <a:pt x="116" y="424"/>
                  </a:cubicBezTo>
                  <a:cubicBezTo>
                    <a:pt x="116" y="424"/>
                    <a:pt x="116" y="424"/>
                    <a:pt x="116" y="424"/>
                  </a:cubicBezTo>
                  <a:cubicBezTo>
                    <a:pt x="116" y="423"/>
                    <a:pt x="116" y="423"/>
                    <a:pt x="117" y="423"/>
                  </a:cubicBezTo>
                  <a:cubicBezTo>
                    <a:pt x="117" y="423"/>
                    <a:pt x="117" y="423"/>
                    <a:pt x="117" y="423"/>
                  </a:cubicBezTo>
                  <a:cubicBezTo>
                    <a:pt x="118" y="423"/>
                    <a:pt x="118" y="422"/>
                    <a:pt x="118" y="422"/>
                  </a:cubicBezTo>
                  <a:cubicBezTo>
                    <a:pt x="118" y="422"/>
                    <a:pt x="118" y="422"/>
                    <a:pt x="118" y="422"/>
                  </a:cubicBezTo>
                  <a:cubicBezTo>
                    <a:pt x="118" y="422"/>
                    <a:pt x="118" y="421"/>
                    <a:pt x="118" y="421"/>
                  </a:cubicBezTo>
                  <a:cubicBezTo>
                    <a:pt x="118" y="421"/>
                    <a:pt x="118" y="421"/>
                    <a:pt x="119" y="421"/>
                  </a:cubicBezTo>
                  <a:cubicBezTo>
                    <a:pt x="119" y="421"/>
                    <a:pt x="119" y="421"/>
                    <a:pt x="119" y="420"/>
                  </a:cubicBezTo>
                  <a:cubicBezTo>
                    <a:pt x="119" y="420"/>
                    <a:pt x="120" y="420"/>
                    <a:pt x="120" y="420"/>
                  </a:cubicBezTo>
                  <a:cubicBezTo>
                    <a:pt x="120" y="420"/>
                    <a:pt x="120" y="419"/>
                    <a:pt x="120" y="419"/>
                  </a:cubicBezTo>
                  <a:cubicBezTo>
                    <a:pt x="120" y="419"/>
                    <a:pt x="120" y="418"/>
                    <a:pt x="120" y="418"/>
                  </a:cubicBezTo>
                  <a:cubicBezTo>
                    <a:pt x="120" y="418"/>
                    <a:pt x="120" y="417"/>
                    <a:pt x="120" y="417"/>
                  </a:cubicBezTo>
                  <a:cubicBezTo>
                    <a:pt x="120" y="416"/>
                    <a:pt x="120" y="416"/>
                    <a:pt x="120" y="416"/>
                  </a:cubicBezTo>
                  <a:cubicBezTo>
                    <a:pt x="120" y="415"/>
                    <a:pt x="120" y="415"/>
                    <a:pt x="120" y="415"/>
                  </a:cubicBezTo>
                  <a:cubicBezTo>
                    <a:pt x="121" y="415"/>
                    <a:pt x="121" y="415"/>
                    <a:pt x="121" y="414"/>
                  </a:cubicBezTo>
                  <a:cubicBezTo>
                    <a:pt x="121" y="414"/>
                    <a:pt x="121" y="414"/>
                    <a:pt x="121" y="414"/>
                  </a:cubicBezTo>
                  <a:cubicBezTo>
                    <a:pt x="121" y="414"/>
                    <a:pt x="122" y="414"/>
                    <a:pt x="122" y="414"/>
                  </a:cubicBezTo>
                  <a:cubicBezTo>
                    <a:pt x="122" y="415"/>
                    <a:pt x="123" y="414"/>
                    <a:pt x="123" y="414"/>
                  </a:cubicBezTo>
                  <a:cubicBezTo>
                    <a:pt x="123" y="414"/>
                    <a:pt x="124" y="414"/>
                    <a:pt x="124" y="414"/>
                  </a:cubicBezTo>
                  <a:cubicBezTo>
                    <a:pt x="124" y="415"/>
                    <a:pt x="125" y="414"/>
                    <a:pt x="126" y="414"/>
                  </a:cubicBezTo>
                  <a:cubicBezTo>
                    <a:pt x="126" y="414"/>
                    <a:pt x="127" y="414"/>
                    <a:pt x="127" y="414"/>
                  </a:cubicBezTo>
                  <a:cubicBezTo>
                    <a:pt x="127" y="414"/>
                    <a:pt x="127" y="414"/>
                    <a:pt x="127" y="414"/>
                  </a:cubicBezTo>
                  <a:cubicBezTo>
                    <a:pt x="127" y="414"/>
                    <a:pt x="128" y="414"/>
                    <a:pt x="128" y="414"/>
                  </a:cubicBezTo>
                  <a:cubicBezTo>
                    <a:pt x="129" y="415"/>
                    <a:pt x="129" y="414"/>
                    <a:pt x="130" y="415"/>
                  </a:cubicBezTo>
                  <a:cubicBezTo>
                    <a:pt x="130" y="415"/>
                    <a:pt x="130" y="415"/>
                    <a:pt x="130" y="415"/>
                  </a:cubicBezTo>
                  <a:cubicBezTo>
                    <a:pt x="131" y="415"/>
                    <a:pt x="131" y="415"/>
                    <a:pt x="132" y="415"/>
                  </a:cubicBezTo>
                  <a:cubicBezTo>
                    <a:pt x="132" y="415"/>
                    <a:pt x="133" y="416"/>
                    <a:pt x="133" y="417"/>
                  </a:cubicBezTo>
                  <a:cubicBezTo>
                    <a:pt x="134" y="417"/>
                    <a:pt x="134" y="417"/>
                    <a:pt x="134" y="417"/>
                  </a:cubicBezTo>
                  <a:cubicBezTo>
                    <a:pt x="135" y="417"/>
                    <a:pt x="135" y="418"/>
                    <a:pt x="136" y="418"/>
                  </a:cubicBezTo>
                  <a:cubicBezTo>
                    <a:pt x="136" y="419"/>
                    <a:pt x="137" y="419"/>
                    <a:pt x="137" y="420"/>
                  </a:cubicBezTo>
                  <a:cubicBezTo>
                    <a:pt x="138" y="421"/>
                    <a:pt x="138" y="421"/>
                    <a:pt x="139" y="422"/>
                  </a:cubicBezTo>
                  <a:cubicBezTo>
                    <a:pt x="140" y="422"/>
                    <a:pt x="141" y="423"/>
                    <a:pt x="142" y="423"/>
                  </a:cubicBezTo>
                  <a:cubicBezTo>
                    <a:pt x="143" y="424"/>
                    <a:pt x="144" y="424"/>
                    <a:pt x="145" y="424"/>
                  </a:cubicBezTo>
                  <a:cubicBezTo>
                    <a:pt x="145" y="424"/>
                    <a:pt x="145" y="425"/>
                    <a:pt x="146" y="425"/>
                  </a:cubicBezTo>
                  <a:cubicBezTo>
                    <a:pt x="146" y="425"/>
                    <a:pt x="146" y="424"/>
                    <a:pt x="146" y="424"/>
                  </a:cubicBezTo>
                  <a:cubicBezTo>
                    <a:pt x="146" y="424"/>
                    <a:pt x="146" y="424"/>
                    <a:pt x="146" y="424"/>
                  </a:cubicBezTo>
                  <a:cubicBezTo>
                    <a:pt x="147" y="425"/>
                    <a:pt x="147" y="425"/>
                    <a:pt x="148" y="425"/>
                  </a:cubicBezTo>
                  <a:cubicBezTo>
                    <a:pt x="149" y="425"/>
                    <a:pt x="150" y="425"/>
                    <a:pt x="151" y="426"/>
                  </a:cubicBezTo>
                  <a:cubicBezTo>
                    <a:pt x="151" y="427"/>
                    <a:pt x="151" y="427"/>
                    <a:pt x="152" y="428"/>
                  </a:cubicBezTo>
                  <a:cubicBezTo>
                    <a:pt x="152" y="428"/>
                    <a:pt x="153" y="428"/>
                    <a:pt x="154" y="429"/>
                  </a:cubicBezTo>
                  <a:cubicBezTo>
                    <a:pt x="154" y="429"/>
                    <a:pt x="154" y="429"/>
                    <a:pt x="154" y="429"/>
                  </a:cubicBezTo>
                  <a:cubicBezTo>
                    <a:pt x="155" y="430"/>
                    <a:pt x="156" y="430"/>
                    <a:pt x="157" y="430"/>
                  </a:cubicBezTo>
                  <a:cubicBezTo>
                    <a:pt x="158" y="430"/>
                    <a:pt x="159" y="430"/>
                    <a:pt x="159" y="431"/>
                  </a:cubicBezTo>
                  <a:cubicBezTo>
                    <a:pt x="159" y="431"/>
                    <a:pt x="160" y="431"/>
                    <a:pt x="160" y="431"/>
                  </a:cubicBezTo>
                  <a:cubicBezTo>
                    <a:pt x="160" y="432"/>
                    <a:pt x="161" y="432"/>
                    <a:pt x="161" y="431"/>
                  </a:cubicBezTo>
                  <a:cubicBezTo>
                    <a:pt x="161" y="431"/>
                    <a:pt x="162" y="431"/>
                    <a:pt x="162" y="431"/>
                  </a:cubicBezTo>
                  <a:cubicBezTo>
                    <a:pt x="162" y="431"/>
                    <a:pt x="162" y="432"/>
                    <a:pt x="163" y="432"/>
                  </a:cubicBezTo>
                  <a:cubicBezTo>
                    <a:pt x="163" y="432"/>
                    <a:pt x="163" y="432"/>
                    <a:pt x="163" y="432"/>
                  </a:cubicBezTo>
                  <a:cubicBezTo>
                    <a:pt x="163" y="432"/>
                    <a:pt x="164" y="432"/>
                    <a:pt x="164" y="432"/>
                  </a:cubicBezTo>
                  <a:cubicBezTo>
                    <a:pt x="165" y="432"/>
                    <a:pt x="165" y="432"/>
                    <a:pt x="165" y="432"/>
                  </a:cubicBezTo>
                  <a:cubicBezTo>
                    <a:pt x="165" y="432"/>
                    <a:pt x="165" y="432"/>
                    <a:pt x="165" y="432"/>
                  </a:cubicBezTo>
                  <a:cubicBezTo>
                    <a:pt x="166" y="432"/>
                    <a:pt x="166" y="432"/>
                    <a:pt x="166" y="432"/>
                  </a:cubicBezTo>
                  <a:cubicBezTo>
                    <a:pt x="166" y="432"/>
                    <a:pt x="167" y="433"/>
                    <a:pt x="168" y="433"/>
                  </a:cubicBezTo>
                  <a:cubicBezTo>
                    <a:pt x="168" y="433"/>
                    <a:pt x="168" y="433"/>
                    <a:pt x="168" y="433"/>
                  </a:cubicBezTo>
                  <a:cubicBezTo>
                    <a:pt x="168" y="433"/>
                    <a:pt x="168" y="433"/>
                    <a:pt x="168" y="433"/>
                  </a:cubicBezTo>
                  <a:cubicBezTo>
                    <a:pt x="168" y="433"/>
                    <a:pt x="168" y="433"/>
                    <a:pt x="168" y="433"/>
                  </a:cubicBezTo>
                  <a:cubicBezTo>
                    <a:pt x="168" y="433"/>
                    <a:pt x="167" y="432"/>
                    <a:pt x="167" y="431"/>
                  </a:cubicBezTo>
                  <a:cubicBezTo>
                    <a:pt x="168" y="431"/>
                    <a:pt x="168" y="431"/>
                    <a:pt x="169" y="431"/>
                  </a:cubicBezTo>
                  <a:cubicBezTo>
                    <a:pt x="168" y="431"/>
                    <a:pt x="168" y="431"/>
                    <a:pt x="168" y="431"/>
                  </a:cubicBezTo>
                  <a:cubicBezTo>
                    <a:pt x="168" y="431"/>
                    <a:pt x="167" y="431"/>
                    <a:pt x="167" y="431"/>
                  </a:cubicBezTo>
                  <a:cubicBezTo>
                    <a:pt x="167" y="431"/>
                    <a:pt x="167" y="431"/>
                    <a:pt x="167" y="431"/>
                  </a:cubicBezTo>
                  <a:cubicBezTo>
                    <a:pt x="167" y="431"/>
                    <a:pt x="167" y="431"/>
                    <a:pt x="166" y="431"/>
                  </a:cubicBezTo>
                  <a:cubicBezTo>
                    <a:pt x="166" y="431"/>
                    <a:pt x="166" y="430"/>
                    <a:pt x="166" y="430"/>
                  </a:cubicBezTo>
                  <a:cubicBezTo>
                    <a:pt x="166" y="430"/>
                    <a:pt x="166" y="430"/>
                    <a:pt x="167" y="430"/>
                  </a:cubicBezTo>
                  <a:cubicBezTo>
                    <a:pt x="167" y="430"/>
                    <a:pt x="167" y="430"/>
                    <a:pt x="168" y="430"/>
                  </a:cubicBezTo>
                  <a:cubicBezTo>
                    <a:pt x="168" y="431"/>
                    <a:pt x="168" y="431"/>
                    <a:pt x="169" y="431"/>
                  </a:cubicBezTo>
                  <a:cubicBezTo>
                    <a:pt x="169" y="431"/>
                    <a:pt x="169" y="431"/>
                    <a:pt x="169" y="431"/>
                  </a:cubicBezTo>
                  <a:cubicBezTo>
                    <a:pt x="169" y="430"/>
                    <a:pt x="169" y="430"/>
                    <a:pt x="169" y="430"/>
                  </a:cubicBezTo>
                  <a:cubicBezTo>
                    <a:pt x="169" y="430"/>
                    <a:pt x="169" y="430"/>
                    <a:pt x="170" y="430"/>
                  </a:cubicBezTo>
                  <a:cubicBezTo>
                    <a:pt x="170" y="430"/>
                    <a:pt x="170" y="430"/>
                    <a:pt x="170" y="430"/>
                  </a:cubicBezTo>
                  <a:cubicBezTo>
                    <a:pt x="171" y="430"/>
                    <a:pt x="171" y="431"/>
                    <a:pt x="172" y="431"/>
                  </a:cubicBezTo>
                  <a:cubicBezTo>
                    <a:pt x="172" y="431"/>
                    <a:pt x="173" y="432"/>
                    <a:pt x="173" y="432"/>
                  </a:cubicBezTo>
                  <a:cubicBezTo>
                    <a:pt x="173" y="432"/>
                    <a:pt x="174" y="432"/>
                    <a:pt x="174" y="432"/>
                  </a:cubicBezTo>
                  <a:cubicBezTo>
                    <a:pt x="175" y="432"/>
                    <a:pt x="176" y="433"/>
                    <a:pt x="176" y="434"/>
                  </a:cubicBezTo>
                  <a:cubicBezTo>
                    <a:pt x="176" y="434"/>
                    <a:pt x="176" y="434"/>
                    <a:pt x="176" y="434"/>
                  </a:cubicBezTo>
                  <a:cubicBezTo>
                    <a:pt x="176" y="435"/>
                    <a:pt x="177" y="435"/>
                    <a:pt x="178" y="435"/>
                  </a:cubicBezTo>
                  <a:cubicBezTo>
                    <a:pt x="178" y="435"/>
                    <a:pt x="178" y="435"/>
                    <a:pt x="178" y="435"/>
                  </a:cubicBezTo>
                  <a:cubicBezTo>
                    <a:pt x="178" y="435"/>
                    <a:pt x="178" y="435"/>
                    <a:pt x="178" y="436"/>
                  </a:cubicBezTo>
                  <a:cubicBezTo>
                    <a:pt x="178" y="436"/>
                    <a:pt x="179" y="437"/>
                    <a:pt x="179" y="437"/>
                  </a:cubicBezTo>
                  <a:cubicBezTo>
                    <a:pt x="179" y="438"/>
                    <a:pt x="180" y="438"/>
                    <a:pt x="180" y="438"/>
                  </a:cubicBezTo>
                  <a:cubicBezTo>
                    <a:pt x="180" y="438"/>
                    <a:pt x="180" y="438"/>
                    <a:pt x="180" y="438"/>
                  </a:cubicBezTo>
                  <a:cubicBezTo>
                    <a:pt x="181" y="439"/>
                    <a:pt x="181" y="440"/>
                    <a:pt x="181" y="440"/>
                  </a:cubicBezTo>
                  <a:cubicBezTo>
                    <a:pt x="181" y="440"/>
                    <a:pt x="181" y="441"/>
                    <a:pt x="181" y="441"/>
                  </a:cubicBezTo>
                  <a:cubicBezTo>
                    <a:pt x="181" y="441"/>
                    <a:pt x="181" y="441"/>
                    <a:pt x="182" y="441"/>
                  </a:cubicBezTo>
                  <a:cubicBezTo>
                    <a:pt x="182" y="441"/>
                    <a:pt x="182" y="441"/>
                    <a:pt x="182" y="441"/>
                  </a:cubicBezTo>
                  <a:cubicBezTo>
                    <a:pt x="182" y="441"/>
                    <a:pt x="182" y="441"/>
                    <a:pt x="181" y="441"/>
                  </a:cubicBezTo>
                  <a:cubicBezTo>
                    <a:pt x="181" y="441"/>
                    <a:pt x="181" y="442"/>
                    <a:pt x="182" y="442"/>
                  </a:cubicBezTo>
                  <a:cubicBezTo>
                    <a:pt x="182" y="442"/>
                    <a:pt x="181" y="442"/>
                    <a:pt x="181" y="442"/>
                  </a:cubicBezTo>
                  <a:cubicBezTo>
                    <a:pt x="181" y="442"/>
                    <a:pt x="181" y="443"/>
                    <a:pt x="181" y="443"/>
                  </a:cubicBezTo>
                  <a:cubicBezTo>
                    <a:pt x="181" y="444"/>
                    <a:pt x="181" y="444"/>
                    <a:pt x="180" y="444"/>
                  </a:cubicBezTo>
                  <a:cubicBezTo>
                    <a:pt x="180" y="444"/>
                    <a:pt x="180" y="444"/>
                    <a:pt x="180" y="444"/>
                  </a:cubicBezTo>
                  <a:cubicBezTo>
                    <a:pt x="179" y="444"/>
                    <a:pt x="179" y="444"/>
                    <a:pt x="179" y="444"/>
                  </a:cubicBezTo>
                  <a:cubicBezTo>
                    <a:pt x="179" y="444"/>
                    <a:pt x="179" y="444"/>
                    <a:pt x="179" y="444"/>
                  </a:cubicBezTo>
                  <a:cubicBezTo>
                    <a:pt x="179" y="444"/>
                    <a:pt x="179" y="443"/>
                    <a:pt x="178" y="443"/>
                  </a:cubicBezTo>
                  <a:cubicBezTo>
                    <a:pt x="178" y="443"/>
                    <a:pt x="178" y="444"/>
                    <a:pt x="178" y="444"/>
                  </a:cubicBezTo>
                  <a:cubicBezTo>
                    <a:pt x="177" y="444"/>
                    <a:pt x="176" y="443"/>
                    <a:pt x="176" y="443"/>
                  </a:cubicBezTo>
                  <a:cubicBezTo>
                    <a:pt x="176" y="443"/>
                    <a:pt x="175" y="443"/>
                    <a:pt x="175" y="443"/>
                  </a:cubicBezTo>
                  <a:cubicBezTo>
                    <a:pt x="175" y="443"/>
                    <a:pt x="175" y="443"/>
                    <a:pt x="175" y="442"/>
                  </a:cubicBezTo>
                  <a:cubicBezTo>
                    <a:pt x="175" y="442"/>
                    <a:pt x="175" y="442"/>
                    <a:pt x="175" y="443"/>
                  </a:cubicBezTo>
                  <a:cubicBezTo>
                    <a:pt x="175" y="443"/>
                    <a:pt x="175" y="443"/>
                    <a:pt x="175" y="443"/>
                  </a:cubicBezTo>
                  <a:cubicBezTo>
                    <a:pt x="175" y="444"/>
                    <a:pt x="176" y="444"/>
                    <a:pt x="176" y="444"/>
                  </a:cubicBezTo>
                  <a:cubicBezTo>
                    <a:pt x="176" y="444"/>
                    <a:pt x="176" y="445"/>
                    <a:pt x="176" y="445"/>
                  </a:cubicBezTo>
                  <a:cubicBezTo>
                    <a:pt x="176" y="445"/>
                    <a:pt x="176" y="445"/>
                    <a:pt x="175" y="445"/>
                  </a:cubicBezTo>
                  <a:cubicBezTo>
                    <a:pt x="175" y="445"/>
                    <a:pt x="175" y="445"/>
                    <a:pt x="175" y="445"/>
                  </a:cubicBezTo>
                  <a:cubicBezTo>
                    <a:pt x="175" y="445"/>
                    <a:pt x="174" y="445"/>
                    <a:pt x="173" y="445"/>
                  </a:cubicBezTo>
                  <a:cubicBezTo>
                    <a:pt x="173" y="445"/>
                    <a:pt x="173" y="445"/>
                    <a:pt x="173" y="445"/>
                  </a:cubicBezTo>
                  <a:cubicBezTo>
                    <a:pt x="173" y="445"/>
                    <a:pt x="173" y="445"/>
                    <a:pt x="173" y="445"/>
                  </a:cubicBezTo>
                  <a:cubicBezTo>
                    <a:pt x="173" y="446"/>
                    <a:pt x="173" y="446"/>
                    <a:pt x="173" y="447"/>
                  </a:cubicBezTo>
                  <a:cubicBezTo>
                    <a:pt x="173" y="447"/>
                    <a:pt x="173" y="447"/>
                    <a:pt x="173" y="448"/>
                  </a:cubicBezTo>
                  <a:cubicBezTo>
                    <a:pt x="173" y="448"/>
                    <a:pt x="173" y="448"/>
                    <a:pt x="173" y="448"/>
                  </a:cubicBezTo>
                  <a:cubicBezTo>
                    <a:pt x="173" y="448"/>
                    <a:pt x="173" y="448"/>
                    <a:pt x="173" y="448"/>
                  </a:cubicBezTo>
                  <a:cubicBezTo>
                    <a:pt x="173" y="449"/>
                    <a:pt x="172" y="449"/>
                    <a:pt x="172" y="449"/>
                  </a:cubicBezTo>
                  <a:cubicBezTo>
                    <a:pt x="171" y="449"/>
                    <a:pt x="171" y="449"/>
                    <a:pt x="171" y="450"/>
                  </a:cubicBezTo>
                  <a:cubicBezTo>
                    <a:pt x="171" y="450"/>
                    <a:pt x="171" y="450"/>
                    <a:pt x="171" y="450"/>
                  </a:cubicBezTo>
                  <a:cubicBezTo>
                    <a:pt x="172" y="450"/>
                    <a:pt x="173" y="451"/>
                    <a:pt x="174" y="451"/>
                  </a:cubicBezTo>
                  <a:cubicBezTo>
                    <a:pt x="174" y="452"/>
                    <a:pt x="174" y="452"/>
                    <a:pt x="174" y="452"/>
                  </a:cubicBezTo>
                  <a:cubicBezTo>
                    <a:pt x="175" y="452"/>
                    <a:pt x="175" y="452"/>
                    <a:pt x="175" y="452"/>
                  </a:cubicBezTo>
                  <a:cubicBezTo>
                    <a:pt x="176" y="451"/>
                    <a:pt x="177" y="452"/>
                    <a:pt x="178" y="452"/>
                  </a:cubicBezTo>
                  <a:cubicBezTo>
                    <a:pt x="178" y="452"/>
                    <a:pt x="178" y="452"/>
                    <a:pt x="178" y="452"/>
                  </a:cubicBezTo>
                  <a:cubicBezTo>
                    <a:pt x="179" y="452"/>
                    <a:pt x="179" y="452"/>
                    <a:pt x="179" y="452"/>
                  </a:cubicBezTo>
                  <a:cubicBezTo>
                    <a:pt x="179" y="453"/>
                    <a:pt x="179" y="453"/>
                    <a:pt x="180" y="453"/>
                  </a:cubicBezTo>
                  <a:cubicBezTo>
                    <a:pt x="182" y="453"/>
                    <a:pt x="184" y="454"/>
                    <a:pt x="186" y="453"/>
                  </a:cubicBezTo>
                  <a:cubicBezTo>
                    <a:pt x="186" y="453"/>
                    <a:pt x="186" y="453"/>
                    <a:pt x="186" y="453"/>
                  </a:cubicBezTo>
                  <a:cubicBezTo>
                    <a:pt x="187" y="453"/>
                    <a:pt x="187" y="453"/>
                    <a:pt x="187" y="453"/>
                  </a:cubicBezTo>
                  <a:cubicBezTo>
                    <a:pt x="188" y="454"/>
                    <a:pt x="189" y="454"/>
                    <a:pt x="190" y="454"/>
                  </a:cubicBezTo>
                  <a:cubicBezTo>
                    <a:pt x="190" y="454"/>
                    <a:pt x="191" y="454"/>
                    <a:pt x="191" y="454"/>
                  </a:cubicBezTo>
                  <a:cubicBezTo>
                    <a:pt x="192" y="454"/>
                    <a:pt x="192" y="453"/>
                    <a:pt x="192" y="453"/>
                  </a:cubicBezTo>
                  <a:cubicBezTo>
                    <a:pt x="192" y="453"/>
                    <a:pt x="193" y="453"/>
                    <a:pt x="193" y="453"/>
                  </a:cubicBezTo>
                  <a:cubicBezTo>
                    <a:pt x="193" y="453"/>
                    <a:pt x="193" y="453"/>
                    <a:pt x="194" y="453"/>
                  </a:cubicBezTo>
                  <a:cubicBezTo>
                    <a:pt x="195" y="452"/>
                    <a:pt x="196" y="452"/>
                    <a:pt x="198" y="452"/>
                  </a:cubicBezTo>
                  <a:cubicBezTo>
                    <a:pt x="198" y="452"/>
                    <a:pt x="198" y="452"/>
                    <a:pt x="198" y="452"/>
                  </a:cubicBezTo>
                  <a:cubicBezTo>
                    <a:pt x="199" y="452"/>
                    <a:pt x="199" y="452"/>
                    <a:pt x="199" y="452"/>
                  </a:cubicBezTo>
                  <a:cubicBezTo>
                    <a:pt x="199" y="452"/>
                    <a:pt x="199" y="452"/>
                    <a:pt x="200" y="451"/>
                  </a:cubicBezTo>
                  <a:cubicBezTo>
                    <a:pt x="200" y="451"/>
                    <a:pt x="200" y="451"/>
                    <a:pt x="200" y="451"/>
                  </a:cubicBezTo>
                  <a:cubicBezTo>
                    <a:pt x="200" y="451"/>
                    <a:pt x="200" y="451"/>
                    <a:pt x="200" y="452"/>
                  </a:cubicBezTo>
                  <a:cubicBezTo>
                    <a:pt x="201" y="452"/>
                    <a:pt x="201" y="452"/>
                    <a:pt x="201" y="452"/>
                  </a:cubicBezTo>
                  <a:cubicBezTo>
                    <a:pt x="202" y="452"/>
                    <a:pt x="202" y="452"/>
                    <a:pt x="202" y="451"/>
                  </a:cubicBezTo>
                  <a:cubicBezTo>
                    <a:pt x="203" y="451"/>
                    <a:pt x="204" y="450"/>
                    <a:pt x="204" y="449"/>
                  </a:cubicBezTo>
                  <a:cubicBezTo>
                    <a:pt x="205" y="449"/>
                    <a:pt x="205" y="449"/>
                    <a:pt x="205" y="449"/>
                  </a:cubicBezTo>
                  <a:cubicBezTo>
                    <a:pt x="205" y="449"/>
                    <a:pt x="206" y="449"/>
                    <a:pt x="206" y="449"/>
                  </a:cubicBezTo>
                  <a:cubicBezTo>
                    <a:pt x="206" y="448"/>
                    <a:pt x="207" y="448"/>
                    <a:pt x="207" y="448"/>
                  </a:cubicBezTo>
                  <a:cubicBezTo>
                    <a:pt x="208" y="448"/>
                    <a:pt x="208" y="449"/>
                    <a:pt x="208" y="449"/>
                  </a:cubicBezTo>
                  <a:cubicBezTo>
                    <a:pt x="208" y="450"/>
                    <a:pt x="209" y="450"/>
                    <a:pt x="209" y="450"/>
                  </a:cubicBezTo>
                  <a:cubicBezTo>
                    <a:pt x="210" y="451"/>
                    <a:pt x="210" y="452"/>
                    <a:pt x="210" y="453"/>
                  </a:cubicBezTo>
                  <a:cubicBezTo>
                    <a:pt x="210" y="453"/>
                    <a:pt x="210" y="453"/>
                    <a:pt x="210" y="453"/>
                  </a:cubicBezTo>
                  <a:cubicBezTo>
                    <a:pt x="210" y="453"/>
                    <a:pt x="210" y="453"/>
                    <a:pt x="210" y="453"/>
                  </a:cubicBezTo>
                  <a:cubicBezTo>
                    <a:pt x="211" y="453"/>
                    <a:pt x="211" y="453"/>
                    <a:pt x="211" y="453"/>
                  </a:cubicBezTo>
                  <a:cubicBezTo>
                    <a:pt x="212" y="453"/>
                    <a:pt x="212" y="453"/>
                    <a:pt x="212" y="453"/>
                  </a:cubicBezTo>
                  <a:cubicBezTo>
                    <a:pt x="212" y="453"/>
                    <a:pt x="213" y="453"/>
                    <a:pt x="213" y="453"/>
                  </a:cubicBezTo>
                  <a:cubicBezTo>
                    <a:pt x="213" y="453"/>
                    <a:pt x="213" y="453"/>
                    <a:pt x="213" y="453"/>
                  </a:cubicBezTo>
                  <a:cubicBezTo>
                    <a:pt x="214" y="453"/>
                    <a:pt x="214" y="453"/>
                    <a:pt x="214" y="453"/>
                  </a:cubicBezTo>
                  <a:cubicBezTo>
                    <a:pt x="214" y="453"/>
                    <a:pt x="214" y="453"/>
                    <a:pt x="215" y="453"/>
                  </a:cubicBezTo>
                  <a:cubicBezTo>
                    <a:pt x="215" y="453"/>
                    <a:pt x="215" y="454"/>
                    <a:pt x="215" y="454"/>
                  </a:cubicBezTo>
                  <a:cubicBezTo>
                    <a:pt x="215" y="455"/>
                    <a:pt x="215" y="456"/>
                    <a:pt x="215" y="456"/>
                  </a:cubicBezTo>
                  <a:cubicBezTo>
                    <a:pt x="215" y="457"/>
                    <a:pt x="215" y="457"/>
                    <a:pt x="215" y="457"/>
                  </a:cubicBezTo>
                  <a:cubicBezTo>
                    <a:pt x="215" y="457"/>
                    <a:pt x="215" y="457"/>
                    <a:pt x="215" y="457"/>
                  </a:cubicBezTo>
                  <a:cubicBezTo>
                    <a:pt x="215" y="457"/>
                    <a:pt x="215" y="457"/>
                    <a:pt x="215" y="458"/>
                  </a:cubicBezTo>
                  <a:cubicBezTo>
                    <a:pt x="215" y="458"/>
                    <a:pt x="215" y="458"/>
                    <a:pt x="215" y="458"/>
                  </a:cubicBezTo>
                  <a:cubicBezTo>
                    <a:pt x="216" y="458"/>
                    <a:pt x="216" y="459"/>
                    <a:pt x="216" y="459"/>
                  </a:cubicBezTo>
                  <a:cubicBezTo>
                    <a:pt x="216" y="459"/>
                    <a:pt x="216" y="459"/>
                    <a:pt x="216" y="459"/>
                  </a:cubicBezTo>
                  <a:cubicBezTo>
                    <a:pt x="216" y="459"/>
                    <a:pt x="216" y="459"/>
                    <a:pt x="216" y="459"/>
                  </a:cubicBezTo>
                  <a:cubicBezTo>
                    <a:pt x="217" y="458"/>
                    <a:pt x="216" y="457"/>
                    <a:pt x="217" y="456"/>
                  </a:cubicBezTo>
                  <a:cubicBezTo>
                    <a:pt x="217" y="456"/>
                    <a:pt x="217" y="456"/>
                    <a:pt x="217" y="456"/>
                  </a:cubicBezTo>
                  <a:cubicBezTo>
                    <a:pt x="217" y="456"/>
                    <a:pt x="217" y="455"/>
                    <a:pt x="217" y="455"/>
                  </a:cubicBezTo>
                  <a:cubicBezTo>
                    <a:pt x="217" y="455"/>
                    <a:pt x="217" y="455"/>
                    <a:pt x="217" y="455"/>
                  </a:cubicBezTo>
                  <a:cubicBezTo>
                    <a:pt x="217" y="455"/>
                    <a:pt x="217" y="456"/>
                    <a:pt x="218" y="456"/>
                  </a:cubicBezTo>
                  <a:cubicBezTo>
                    <a:pt x="218" y="456"/>
                    <a:pt x="218" y="456"/>
                    <a:pt x="218" y="456"/>
                  </a:cubicBezTo>
                  <a:cubicBezTo>
                    <a:pt x="218" y="456"/>
                    <a:pt x="218" y="457"/>
                    <a:pt x="218" y="457"/>
                  </a:cubicBezTo>
                  <a:cubicBezTo>
                    <a:pt x="218" y="457"/>
                    <a:pt x="218" y="458"/>
                    <a:pt x="218" y="458"/>
                  </a:cubicBezTo>
                  <a:cubicBezTo>
                    <a:pt x="218" y="458"/>
                    <a:pt x="218" y="458"/>
                    <a:pt x="218" y="458"/>
                  </a:cubicBezTo>
                  <a:cubicBezTo>
                    <a:pt x="218" y="459"/>
                    <a:pt x="219" y="459"/>
                    <a:pt x="218" y="459"/>
                  </a:cubicBezTo>
                  <a:cubicBezTo>
                    <a:pt x="219" y="459"/>
                    <a:pt x="219" y="458"/>
                    <a:pt x="219" y="458"/>
                  </a:cubicBezTo>
                  <a:cubicBezTo>
                    <a:pt x="220" y="458"/>
                    <a:pt x="220" y="459"/>
                    <a:pt x="220" y="460"/>
                  </a:cubicBezTo>
                  <a:cubicBezTo>
                    <a:pt x="221" y="460"/>
                    <a:pt x="221" y="460"/>
                    <a:pt x="221" y="460"/>
                  </a:cubicBezTo>
                  <a:cubicBezTo>
                    <a:pt x="222" y="460"/>
                    <a:pt x="222" y="461"/>
                    <a:pt x="222" y="462"/>
                  </a:cubicBezTo>
                  <a:cubicBezTo>
                    <a:pt x="222" y="462"/>
                    <a:pt x="222" y="463"/>
                    <a:pt x="222" y="463"/>
                  </a:cubicBezTo>
                  <a:cubicBezTo>
                    <a:pt x="222" y="463"/>
                    <a:pt x="223" y="464"/>
                    <a:pt x="223" y="464"/>
                  </a:cubicBezTo>
                  <a:cubicBezTo>
                    <a:pt x="223" y="464"/>
                    <a:pt x="223" y="464"/>
                    <a:pt x="222" y="464"/>
                  </a:cubicBezTo>
                  <a:cubicBezTo>
                    <a:pt x="222" y="464"/>
                    <a:pt x="222" y="464"/>
                    <a:pt x="221" y="464"/>
                  </a:cubicBezTo>
                  <a:cubicBezTo>
                    <a:pt x="221" y="464"/>
                    <a:pt x="221" y="464"/>
                    <a:pt x="221" y="464"/>
                  </a:cubicBezTo>
                  <a:cubicBezTo>
                    <a:pt x="221" y="464"/>
                    <a:pt x="220" y="465"/>
                    <a:pt x="220" y="465"/>
                  </a:cubicBezTo>
                  <a:cubicBezTo>
                    <a:pt x="220" y="465"/>
                    <a:pt x="220" y="465"/>
                    <a:pt x="220" y="465"/>
                  </a:cubicBezTo>
                  <a:cubicBezTo>
                    <a:pt x="220" y="465"/>
                    <a:pt x="220" y="465"/>
                    <a:pt x="220" y="465"/>
                  </a:cubicBezTo>
                  <a:cubicBezTo>
                    <a:pt x="219" y="464"/>
                    <a:pt x="218" y="464"/>
                    <a:pt x="218" y="463"/>
                  </a:cubicBezTo>
                  <a:cubicBezTo>
                    <a:pt x="217" y="463"/>
                    <a:pt x="218" y="464"/>
                    <a:pt x="218" y="464"/>
                  </a:cubicBezTo>
                  <a:cubicBezTo>
                    <a:pt x="218" y="465"/>
                    <a:pt x="218" y="465"/>
                    <a:pt x="218" y="465"/>
                  </a:cubicBezTo>
                  <a:cubicBezTo>
                    <a:pt x="218" y="465"/>
                    <a:pt x="218" y="465"/>
                    <a:pt x="219" y="465"/>
                  </a:cubicBezTo>
                  <a:cubicBezTo>
                    <a:pt x="219" y="465"/>
                    <a:pt x="219" y="465"/>
                    <a:pt x="219" y="465"/>
                  </a:cubicBezTo>
                  <a:cubicBezTo>
                    <a:pt x="219" y="466"/>
                    <a:pt x="220" y="466"/>
                    <a:pt x="220" y="466"/>
                  </a:cubicBezTo>
                  <a:cubicBezTo>
                    <a:pt x="220" y="466"/>
                    <a:pt x="221" y="466"/>
                    <a:pt x="221" y="466"/>
                  </a:cubicBezTo>
                  <a:cubicBezTo>
                    <a:pt x="221" y="466"/>
                    <a:pt x="221" y="466"/>
                    <a:pt x="221" y="466"/>
                  </a:cubicBezTo>
                  <a:cubicBezTo>
                    <a:pt x="221" y="466"/>
                    <a:pt x="221" y="466"/>
                    <a:pt x="221" y="466"/>
                  </a:cubicBezTo>
                  <a:cubicBezTo>
                    <a:pt x="222" y="466"/>
                    <a:pt x="222" y="466"/>
                    <a:pt x="222" y="467"/>
                  </a:cubicBezTo>
                  <a:cubicBezTo>
                    <a:pt x="221" y="467"/>
                    <a:pt x="221" y="467"/>
                    <a:pt x="221" y="467"/>
                  </a:cubicBezTo>
                  <a:cubicBezTo>
                    <a:pt x="221" y="467"/>
                    <a:pt x="221" y="467"/>
                    <a:pt x="221" y="467"/>
                  </a:cubicBezTo>
                  <a:cubicBezTo>
                    <a:pt x="221" y="467"/>
                    <a:pt x="221" y="468"/>
                    <a:pt x="221" y="468"/>
                  </a:cubicBezTo>
                  <a:cubicBezTo>
                    <a:pt x="221" y="468"/>
                    <a:pt x="221" y="468"/>
                    <a:pt x="222" y="469"/>
                  </a:cubicBezTo>
                  <a:cubicBezTo>
                    <a:pt x="222" y="469"/>
                    <a:pt x="222" y="469"/>
                    <a:pt x="222" y="469"/>
                  </a:cubicBezTo>
                  <a:cubicBezTo>
                    <a:pt x="222" y="470"/>
                    <a:pt x="222" y="470"/>
                    <a:pt x="222" y="470"/>
                  </a:cubicBezTo>
                  <a:cubicBezTo>
                    <a:pt x="222" y="470"/>
                    <a:pt x="222" y="471"/>
                    <a:pt x="222" y="471"/>
                  </a:cubicBezTo>
                  <a:cubicBezTo>
                    <a:pt x="222" y="471"/>
                    <a:pt x="222" y="471"/>
                    <a:pt x="222" y="471"/>
                  </a:cubicBezTo>
                  <a:cubicBezTo>
                    <a:pt x="222" y="471"/>
                    <a:pt x="222" y="471"/>
                    <a:pt x="222" y="471"/>
                  </a:cubicBezTo>
                  <a:cubicBezTo>
                    <a:pt x="223" y="471"/>
                    <a:pt x="223" y="471"/>
                    <a:pt x="223" y="470"/>
                  </a:cubicBezTo>
                  <a:cubicBezTo>
                    <a:pt x="223" y="471"/>
                    <a:pt x="224" y="472"/>
                    <a:pt x="224" y="473"/>
                  </a:cubicBezTo>
                  <a:cubicBezTo>
                    <a:pt x="224" y="473"/>
                    <a:pt x="225" y="474"/>
                    <a:pt x="225" y="474"/>
                  </a:cubicBezTo>
                  <a:cubicBezTo>
                    <a:pt x="226" y="475"/>
                    <a:pt x="226" y="476"/>
                    <a:pt x="227" y="476"/>
                  </a:cubicBezTo>
                  <a:cubicBezTo>
                    <a:pt x="227" y="476"/>
                    <a:pt x="227" y="476"/>
                    <a:pt x="227" y="476"/>
                  </a:cubicBezTo>
                  <a:cubicBezTo>
                    <a:pt x="227" y="475"/>
                    <a:pt x="226" y="475"/>
                    <a:pt x="227" y="475"/>
                  </a:cubicBezTo>
                  <a:cubicBezTo>
                    <a:pt x="227" y="475"/>
                    <a:pt x="227" y="475"/>
                    <a:pt x="227" y="475"/>
                  </a:cubicBezTo>
                  <a:cubicBezTo>
                    <a:pt x="227" y="475"/>
                    <a:pt x="227" y="475"/>
                    <a:pt x="226" y="475"/>
                  </a:cubicBezTo>
                  <a:cubicBezTo>
                    <a:pt x="226" y="475"/>
                    <a:pt x="226" y="475"/>
                    <a:pt x="226" y="474"/>
                  </a:cubicBezTo>
                  <a:cubicBezTo>
                    <a:pt x="226" y="474"/>
                    <a:pt x="226" y="474"/>
                    <a:pt x="225" y="473"/>
                  </a:cubicBezTo>
                  <a:cubicBezTo>
                    <a:pt x="225" y="473"/>
                    <a:pt x="225" y="473"/>
                    <a:pt x="225" y="473"/>
                  </a:cubicBezTo>
                  <a:cubicBezTo>
                    <a:pt x="225" y="472"/>
                    <a:pt x="225" y="472"/>
                    <a:pt x="225" y="472"/>
                  </a:cubicBezTo>
                  <a:cubicBezTo>
                    <a:pt x="225" y="472"/>
                    <a:pt x="225" y="472"/>
                    <a:pt x="225" y="472"/>
                  </a:cubicBezTo>
                  <a:cubicBezTo>
                    <a:pt x="225" y="472"/>
                    <a:pt x="225" y="471"/>
                    <a:pt x="225" y="471"/>
                  </a:cubicBezTo>
                  <a:cubicBezTo>
                    <a:pt x="225" y="471"/>
                    <a:pt x="225" y="471"/>
                    <a:pt x="225" y="471"/>
                  </a:cubicBezTo>
                  <a:cubicBezTo>
                    <a:pt x="225" y="471"/>
                    <a:pt x="225" y="471"/>
                    <a:pt x="224" y="471"/>
                  </a:cubicBezTo>
                  <a:cubicBezTo>
                    <a:pt x="224" y="471"/>
                    <a:pt x="224" y="471"/>
                    <a:pt x="223" y="470"/>
                  </a:cubicBezTo>
                  <a:cubicBezTo>
                    <a:pt x="223" y="470"/>
                    <a:pt x="223" y="470"/>
                    <a:pt x="223" y="470"/>
                  </a:cubicBezTo>
                  <a:cubicBezTo>
                    <a:pt x="223" y="470"/>
                    <a:pt x="223" y="470"/>
                    <a:pt x="223" y="470"/>
                  </a:cubicBezTo>
                  <a:cubicBezTo>
                    <a:pt x="224" y="469"/>
                    <a:pt x="224" y="469"/>
                    <a:pt x="223" y="468"/>
                  </a:cubicBezTo>
                  <a:cubicBezTo>
                    <a:pt x="223" y="468"/>
                    <a:pt x="223" y="468"/>
                    <a:pt x="223" y="468"/>
                  </a:cubicBezTo>
                  <a:cubicBezTo>
                    <a:pt x="224" y="467"/>
                    <a:pt x="224" y="467"/>
                    <a:pt x="224" y="467"/>
                  </a:cubicBezTo>
                  <a:cubicBezTo>
                    <a:pt x="224" y="468"/>
                    <a:pt x="224" y="468"/>
                    <a:pt x="224" y="468"/>
                  </a:cubicBezTo>
                  <a:cubicBezTo>
                    <a:pt x="225" y="468"/>
                    <a:pt x="225" y="467"/>
                    <a:pt x="225" y="467"/>
                  </a:cubicBezTo>
                  <a:cubicBezTo>
                    <a:pt x="225" y="467"/>
                    <a:pt x="226" y="467"/>
                    <a:pt x="226" y="467"/>
                  </a:cubicBezTo>
                  <a:cubicBezTo>
                    <a:pt x="226" y="467"/>
                    <a:pt x="225" y="467"/>
                    <a:pt x="225" y="467"/>
                  </a:cubicBezTo>
                  <a:cubicBezTo>
                    <a:pt x="225" y="466"/>
                    <a:pt x="225" y="466"/>
                    <a:pt x="225" y="466"/>
                  </a:cubicBezTo>
                  <a:cubicBezTo>
                    <a:pt x="226" y="466"/>
                    <a:pt x="226" y="466"/>
                    <a:pt x="226" y="466"/>
                  </a:cubicBezTo>
                  <a:cubicBezTo>
                    <a:pt x="226" y="467"/>
                    <a:pt x="226" y="467"/>
                    <a:pt x="227" y="467"/>
                  </a:cubicBezTo>
                  <a:cubicBezTo>
                    <a:pt x="227" y="467"/>
                    <a:pt x="227" y="467"/>
                    <a:pt x="227" y="467"/>
                  </a:cubicBezTo>
                  <a:cubicBezTo>
                    <a:pt x="227" y="467"/>
                    <a:pt x="227" y="467"/>
                    <a:pt x="227" y="467"/>
                  </a:cubicBezTo>
                  <a:cubicBezTo>
                    <a:pt x="227" y="467"/>
                    <a:pt x="227" y="467"/>
                    <a:pt x="227" y="467"/>
                  </a:cubicBezTo>
                  <a:cubicBezTo>
                    <a:pt x="227" y="466"/>
                    <a:pt x="226" y="465"/>
                    <a:pt x="225" y="465"/>
                  </a:cubicBezTo>
                  <a:cubicBezTo>
                    <a:pt x="225" y="465"/>
                    <a:pt x="225" y="465"/>
                    <a:pt x="225" y="465"/>
                  </a:cubicBezTo>
                  <a:cubicBezTo>
                    <a:pt x="225" y="464"/>
                    <a:pt x="226" y="464"/>
                    <a:pt x="226" y="464"/>
                  </a:cubicBezTo>
                  <a:cubicBezTo>
                    <a:pt x="226" y="464"/>
                    <a:pt x="226" y="464"/>
                    <a:pt x="226" y="463"/>
                  </a:cubicBezTo>
                  <a:cubicBezTo>
                    <a:pt x="226" y="463"/>
                    <a:pt x="226" y="463"/>
                    <a:pt x="226" y="463"/>
                  </a:cubicBezTo>
                  <a:cubicBezTo>
                    <a:pt x="226" y="463"/>
                    <a:pt x="226" y="463"/>
                    <a:pt x="226" y="463"/>
                  </a:cubicBezTo>
                  <a:cubicBezTo>
                    <a:pt x="225" y="463"/>
                    <a:pt x="225" y="462"/>
                    <a:pt x="224" y="461"/>
                  </a:cubicBezTo>
                  <a:cubicBezTo>
                    <a:pt x="224" y="461"/>
                    <a:pt x="224" y="461"/>
                    <a:pt x="224" y="461"/>
                  </a:cubicBezTo>
                  <a:cubicBezTo>
                    <a:pt x="224" y="460"/>
                    <a:pt x="224" y="459"/>
                    <a:pt x="224" y="458"/>
                  </a:cubicBezTo>
                  <a:cubicBezTo>
                    <a:pt x="224" y="458"/>
                    <a:pt x="224" y="458"/>
                    <a:pt x="224" y="457"/>
                  </a:cubicBezTo>
                  <a:cubicBezTo>
                    <a:pt x="224" y="457"/>
                    <a:pt x="224" y="456"/>
                    <a:pt x="224" y="456"/>
                  </a:cubicBezTo>
                  <a:cubicBezTo>
                    <a:pt x="224" y="456"/>
                    <a:pt x="224" y="456"/>
                    <a:pt x="224" y="456"/>
                  </a:cubicBezTo>
                  <a:cubicBezTo>
                    <a:pt x="224" y="456"/>
                    <a:pt x="224" y="456"/>
                    <a:pt x="224" y="456"/>
                  </a:cubicBezTo>
                  <a:cubicBezTo>
                    <a:pt x="224" y="456"/>
                    <a:pt x="224" y="455"/>
                    <a:pt x="223" y="455"/>
                  </a:cubicBezTo>
                  <a:cubicBezTo>
                    <a:pt x="223" y="455"/>
                    <a:pt x="223" y="454"/>
                    <a:pt x="223" y="454"/>
                  </a:cubicBezTo>
                  <a:cubicBezTo>
                    <a:pt x="223" y="454"/>
                    <a:pt x="223" y="454"/>
                    <a:pt x="223" y="454"/>
                  </a:cubicBezTo>
                  <a:cubicBezTo>
                    <a:pt x="223" y="454"/>
                    <a:pt x="222" y="454"/>
                    <a:pt x="222" y="454"/>
                  </a:cubicBezTo>
                  <a:cubicBezTo>
                    <a:pt x="222" y="453"/>
                    <a:pt x="222" y="453"/>
                    <a:pt x="221" y="453"/>
                  </a:cubicBezTo>
                  <a:cubicBezTo>
                    <a:pt x="221" y="452"/>
                    <a:pt x="221" y="452"/>
                    <a:pt x="221" y="452"/>
                  </a:cubicBezTo>
                  <a:cubicBezTo>
                    <a:pt x="221" y="452"/>
                    <a:pt x="221" y="452"/>
                    <a:pt x="222" y="452"/>
                  </a:cubicBezTo>
                  <a:cubicBezTo>
                    <a:pt x="222" y="451"/>
                    <a:pt x="222" y="450"/>
                    <a:pt x="223" y="450"/>
                  </a:cubicBezTo>
                  <a:cubicBezTo>
                    <a:pt x="223" y="450"/>
                    <a:pt x="224" y="450"/>
                    <a:pt x="224" y="449"/>
                  </a:cubicBezTo>
                  <a:cubicBezTo>
                    <a:pt x="224" y="449"/>
                    <a:pt x="224" y="449"/>
                    <a:pt x="224" y="449"/>
                  </a:cubicBezTo>
                  <a:cubicBezTo>
                    <a:pt x="224" y="449"/>
                    <a:pt x="223" y="449"/>
                    <a:pt x="223" y="448"/>
                  </a:cubicBezTo>
                  <a:cubicBezTo>
                    <a:pt x="223" y="448"/>
                    <a:pt x="223" y="448"/>
                    <a:pt x="223" y="448"/>
                  </a:cubicBezTo>
                  <a:cubicBezTo>
                    <a:pt x="223" y="448"/>
                    <a:pt x="223" y="448"/>
                    <a:pt x="223" y="448"/>
                  </a:cubicBezTo>
                  <a:cubicBezTo>
                    <a:pt x="223" y="448"/>
                    <a:pt x="223" y="448"/>
                    <a:pt x="223" y="448"/>
                  </a:cubicBezTo>
                  <a:cubicBezTo>
                    <a:pt x="223" y="448"/>
                    <a:pt x="223" y="448"/>
                    <a:pt x="222" y="448"/>
                  </a:cubicBezTo>
                  <a:cubicBezTo>
                    <a:pt x="222" y="447"/>
                    <a:pt x="222" y="447"/>
                    <a:pt x="222" y="447"/>
                  </a:cubicBezTo>
                  <a:cubicBezTo>
                    <a:pt x="222" y="447"/>
                    <a:pt x="222" y="447"/>
                    <a:pt x="222" y="447"/>
                  </a:cubicBezTo>
                  <a:cubicBezTo>
                    <a:pt x="223" y="446"/>
                    <a:pt x="223" y="446"/>
                    <a:pt x="223" y="446"/>
                  </a:cubicBezTo>
                  <a:cubicBezTo>
                    <a:pt x="223" y="446"/>
                    <a:pt x="223" y="447"/>
                    <a:pt x="223" y="447"/>
                  </a:cubicBezTo>
                  <a:cubicBezTo>
                    <a:pt x="223" y="447"/>
                    <a:pt x="223" y="447"/>
                    <a:pt x="223" y="447"/>
                  </a:cubicBezTo>
                  <a:cubicBezTo>
                    <a:pt x="223" y="447"/>
                    <a:pt x="223" y="447"/>
                    <a:pt x="223" y="447"/>
                  </a:cubicBezTo>
                  <a:cubicBezTo>
                    <a:pt x="223" y="447"/>
                    <a:pt x="223" y="447"/>
                    <a:pt x="223" y="447"/>
                  </a:cubicBezTo>
                  <a:cubicBezTo>
                    <a:pt x="224" y="447"/>
                    <a:pt x="224" y="447"/>
                    <a:pt x="225" y="447"/>
                  </a:cubicBezTo>
                  <a:cubicBezTo>
                    <a:pt x="225" y="447"/>
                    <a:pt x="225" y="447"/>
                    <a:pt x="225" y="447"/>
                  </a:cubicBezTo>
                  <a:cubicBezTo>
                    <a:pt x="225" y="447"/>
                    <a:pt x="225" y="447"/>
                    <a:pt x="225" y="447"/>
                  </a:cubicBezTo>
                  <a:cubicBezTo>
                    <a:pt x="226" y="447"/>
                    <a:pt x="226" y="447"/>
                    <a:pt x="226" y="447"/>
                  </a:cubicBezTo>
                  <a:cubicBezTo>
                    <a:pt x="227" y="446"/>
                    <a:pt x="227" y="446"/>
                    <a:pt x="228" y="446"/>
                  </a:cubicBezTo>
                  <a:cubicBezTo>
                    <a:pt x="228" y="446"/>
                    <a:pt x="229" y="446"/>
                    <a:pt x="229" y="446"/>
                  </a:cubicBezTo>
                  <a:cubicBezTo>
                    <a:pt x="230" y="446"/>
                    <a:pt x="230" y="446"/>
                    <a:pt x="230" y="446"/>
                  </a:cubicBezTo>
                  <a:cubicBezTo>
                    <a:pt x="230" y="446"/>
                    <a:pt x="230" y="446"/>
                    <a:pt x="230" y="445"/>
                  </a:cubicBezTo>
                  <a:cubicBezTo>
                    <a:pt x="230" y="445"/>
                    <a:pt x="230" y="445"/>
                    <a:pt x="230" y="445"/>
                  </a:cubicBezTo>
                  <a:cubicBezTo>
                    <a:pt x="230" y="445"/>
                    <a:pt x="230" y="445"/>
                    <a:pt x="230" y="444"/>
                  </a:cubicBezTo>
                  <a:cubicBezTo>
                    <a:pt x="230" y="444"/>
                    <a:pt x="230" y="444"/>
                    <a:pt x="230" y="444"/>
                  </a:cubicBezTo>
                  <a:cubicBezTo>
                    <a:pt x="230" y="444"/>
                    <a:pt x="230" y="444"/>
                    <a:pt x="230" y="444"/>
                  </a:cubicBezTo>
                  <a:cubicBezTo>
                    <a:pt x="230" y="444"/>
                    <a:pt x="231" y="444"/>
                    <a:pt x="231" y="444"/>
                  </a:cubicBezTo>
                  <a:cubicBezTo>
                    <a:pt x="231" y="444"/>
                    <a:pt x="231" y="444"/>
                    <a:pt x="231" y="444"/>
                  </a:cubicBezTo>
                  <a:cubicBezTo>
                    <a:pt x="231" y="444"/>
                    <a:pt x="231" y="444"/>
                    <a:pt x="231" y="444"/>
                  </a:cubicBezTo>
                  <a:cubicBezTo>
                    <a:pt x="231" y="444"/>
                    <a:pt x="231" y="444"/>
                    <a:pt x="231" y="444"/>
                  </a:cubicBezTo>
                  <a:cubicBezTo>
                    <a:pt x="231" y="444"/>
                    <a:pt x="231" y="444"/>
                    <a:pt x="231" y="444"/>
                  </a:cubicBezTo>
                  <a:cubicBezTo>
                    <a:pt x="232" y="444"/>
                    <a:pt x="232" y="444"/>
                    <a:pt x="232" y="444"/>
                  </a:cubicBezTo>
                  <a:cubicBezTo>
                    <a:pt x="232" y="444"/>
                    <a:pt x="232" y="444"/>
                    <a:pt x="232" y="445"/>
                  </a:cubicBezTo>
                  <a:cubicBezTo>
                    <a:pt x="232" y="445"/>
                    <a:pt x="232" y="445"/>
                    <a:pt x="232" y="445"/>
                  </a:cubicBezTo>
                  <a:cubicBezTo>
                    <a:pt x="232" y="445"/>
                    <a:pt x="232" y="445"/>
                    <a:pt x="233" y="445"/>
                  </a:cubicBezTo>
                  <a:cubicBezTo>
                    <a:pt x="233" y="445"/>
                    <a:pt x="233" y="445"/>
                    <a:pt x="233" y="445"/>
                  </a:cubicBezTo>
                  <a:cubicBezTo>
                    <a:pt x="233" y="445"/>
                    <a:pt x="233" y="445"/>
                    <a:pt x="233" y="445"/>
                  </a:cubicBezTo>
                  <a:cubicBezTo>
                    <a:pt x="233" y="445"/>
                    <a:pt x="233" y="444"/>
                    <a:pt x="233" y="444"/>
                  </a:cubicBezTo>
                  <a:cubicBezTo>
                    <a:pt x="232" y="444"/>
                    <a:pt x="232" y="444"/>
                    <a:pt x="232" y="444"/>
                  </a:cubicBezTo>
                  <a:cubicBezTo>
                    <a:pt x="232" y="444"/>
                    <a:pt x="232" y="444"/>
                    <a:pt x="232" y="444"/>
                  </a:cubicBezTo>
                  <a:cubicBezTo>
                    <a:pt x="232" y="444"/>
                    <a:pt x="232" y="443"/>
                    <a:pt x="232" y="443"/>
                  </a:cubicBezTo>
                  <a:cubicBezTo>
                    <a:pt x="232" y="443"/>
                    <a:pt x="232" y="443"/>
                    <a:pt x="232" y="443"/>
                  </a:cubicBezTo>
                  <a:cubicBezTo>
                    <a:pt x="232" y="443"/>
                    <a:pt x="232" y="443"/>
                    <a:pt x="232" y="443"/>
                  </a:cubicBezTo>
                  <a:cubicBezTo>
                    <a:pt x="232" y="443"/>
                    <a:pt x="232" y="443"/>
                    <a:pt x="232" y="443"/>
                  </a:cubicBezTo>
                  <a:cubicBezTo>
                    <a:pt x="232" y="442"/>
                    <a:pt x="232" y="442"/>
                    <a:pt x="232" y="442"/>
                  </a:cubicBezTo>
                  <a:cubicBezTo>
                    <a:pt x="232" y="442"/>
                    <a:pt x="232" y="442"/>
                    <a:pt x="232" y="442"/>
                  </a:cubicBezTo>
                  <a:cubicBezTo>
                    <a:pt x="233" y="442"/>
                    <a:pt x="233" y="442"/>
                    <a:pt x="233" y="441"/>
                  </a:cubicBezTo>
                  <a:cubicBezTo>
                    <a:pt x="233" y="441"/>
                    <a:pt x="233" y="441"/>
                    <a:pt x="233" y="441"/>
                  </a:cubicBezTo>
                  <a:cubicBezTo>
                    <a:pt x="234" y="441"/>
                    <a:pt x="233" y="441"/>
                    <a:pt x="234" y="441"/>
                  </a:cubicBezTo>
                  <a:cubicBezTo>
                    <a:pt x="234" y="441"/>
                    <a:pt x="234" y="441"/>
                    <a:pt x="234" y="441"/>
                  </a:cubicBezTo>
                  <a:cubicBezTo>
                    <a:pt x="234" y="441"/>
                    <a:pt x="234" y="441"/>
                    <a:pt x="234" y="441"/>
                  </a:cubicBezTo>
                  <a:cubicBezTo>
                    <a:pt x="234" y="441"/>
                    <a:pt x="234" y="441"/>
                    <a:pt x="234" y="441"/>
                  </a:cubicBezTo>
                  <a:cubicBezTo>
                    <a:pt x="235" y="441"/>
                    <a:pt x="235" y="441"/>
                    <a:pt x="235" y="441"/>
                  </a:cubicBezTo>
                  <a:cubicBezTo>
                    <a:pt x="235" y="441"/>
                    <a:pt x="235" y="441"/>
                    <a:pt x="235" y="441"/>
                  </a:cubicBezTo>
                  <a:cubicBezTo>
                    <a:pt x="235" y="441"/>
                    <a:pt x="235" y="441"/>
                    <a:pt x="235" y="441"/>
                  </a:cubicBezTo>
                  <a:cubicBezTo>
                    <a:pt x="236" y="440"/>
                    <a:pt x="236" y="440"/>
                    <a:pt x="236" y="440"/>
                  </a:cubicBezTo>
                  <a:cubicBezTo>
                    <a:pt x="236" y="440"/>
                    <a:pt x="236" y="440"/>
                    <a:pt x="236" y="440"/>
                  </a:cubicBezTo>
                  <a:cubicBezTo>
                    <a:pt x="236" y="440"/>
                    <a:pt x="236" y="440"/>
                    <a:pt x="236" y="440"/>
                  </a:cubicBezTo>
                  <a:cubicBezTo>
                    <a:pt x="236" y="440"/>
                    <a:pt x="236" y="440"/>
                    <a:pt x="237" y="440"/>
                  </a:cubicBezTo>
                  <a:cubicBezTo>
                    <a:pt x="237" y="440"/>
                    <a:pt x="237" y="440"/>
                    <a:pt x="237" y="440"/>
                  </a:cubicBezTo>
                  <a:cubicBezTo>
                    <a:pt x="237" y="439"/>
                    <a:pt x="237" y="439"/>
                    <a:pt x="237" y="438"/>
                  </a:cubicBezTo>
                  <a:cubicBezTo>
                    <a:pt x="237" y="438"/>
                    <a:pt x="237" y="438"/>
                    <a:pt x="236" y="438"/>
                  </a:cubicBezTo>
                  <a:cubicBezTo>
                    <a:pt x="236" y="438"/>
                    <a:pt x="236" y="438"/>
                    <a:pt x="236" y="438"/>
                  </a:cubicBezTo>
                  <a:cubicBezTo>
                    <a:pt x="236" y="438"/>
                    <a:pt x="236" y="438"/>
                    <a:pt x="236" y="438"/>
                  </a:cubicBezTo>
                  <a:cubicBezTo>
                    <a:pt x="237" y="438"/>
                    <a:pt x="237" y="438"/>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6" y="437"/>
                    <a:pt x="235" y="437"/>
                    <a:pt x="235" y="437"/>
                  </a:cubicBezTo>
                  <a:cubicBezTo>
                    <a:pt x="235" y="437"/>
                    <a:pt x="235" y="437"/>
                    <a:pt x="235" y="437"/>
                  </a:cubicBezTo>
                  <a:cubicBezTo>
                    <a:pt x="234" y="437"/>
                    <a:pt x="234" y="437"/>
                    <a:pt x="234" y="437"/>
                  </a:cubicBezTo>
                  <a:cubicBezTo>
                    <a:pt x="234" y="437"/>
                    <a:pt x="234" y="437"/>
                    <a:pt x="234" y="437"/>
                  </a:cubicBezTo>
                  <a:cubicBezTo>
                    <a:pt x="234" y="437"/>
                    <a:pt x="234" y="438"/>
                    <a:pt x="233" y="438"/>
                  </a:cubicBezTo>
                  <a:cubicBezTo>
                    <a:pt x="233" y="438"/>
                    <a:pt x="233" y="438"/>
                    <a:pt x="233" y="438"/>
                  </a:cubicBezTo>
                  <a:cubicBezTo>
                    <a:pt x="233" y="438"/>
                    <a:pt x="233" y="438"/>
                    <a:pt x="233" y="438"/>
                  </a:cubicBezTo>
                  <a:cubicBezTo>
                    <a:pt x="233" y="438"/>
                    <a:pt x="232" y="438"/>
                    <a:pt x="232" y="438"/>
                  </a:cubicBezTo>
                  <a:cubicBezTo>
                    <a:pt x="232" y="438"/>
                    <a:pt x="231" y="439"/>
                    <a:pt x="231" y="439"/>
                  </a:cubicBezTo>
                  <a:cubicBezTo>
                    <a:pt x="231" y="439"/>
                    <a:pt x="231" y="439"/>
                    <a:pt x="231" y="439"/>
                  </a:cubicBezTo>
                  <a:cubicBezTo>
                    <a:pt x="231" y="439"/>
                    <a:pt x="231" y="439"/>
                    <a:pt x="231" y="439"/>
                  </a:cubicBezTo>
                  <a:cubicBezTo>
                    <a:pt x="231" y="439"/>
                    <a:pt x="232" y="439"/>
                    <a:pt x="232" y="439"/>
                  </a:cubicBezTo>
                  <a:cubicBezTo>
                    <a:pt x="232" y="439"/>
                    <a:pt x="232" y="440"/>
                    <a:pt x="232" y="440"/>
                  </a:cubicBezTo>
                  <a:cubicBezTo>
                    <a:pt x="231" y="440"/>
                    <a:pt x="231" y="440"/>
                    <a:pt x="231" y="440"/>
                  </a:cubicBezTo>
                  <a:cubicBezTo>
                    <a:pt x="231" y="440"/>
                    <a:pt x="231" y="440"/>
                    <a:pt x="231" y="440"/>
                  </a:cubicBezTo>
                  <a:cubicBezTo>
                    <a:pt x="231" y="440"/>
                    <a:pt x="231" y="441"/>
                    <a:pt x="231" y="441"/>
                  </a:cubicBezTo>
                  <a:cubicBezTo>
                    <a:pt x="232" y="441"/>
                    <a:pt x="232" y="441"/>
                    <a:pt x="232" y="441"/>
                  </a:cubicBezTo>
                  <a:cubicBezTo>
                    <a:pt x="232" y="441"/>
                    <a:pt x="232" y="441"/>
                    <a:pt x="232" y="441"/>
                  </a:cubicBezTo>
                  <a:cubicBezTo>
                    <a:pt x="232" y="441"/>
                    <a:pt x="232" y="441"/>
                    <a:pt x="231" y="442"/>
                  </a:cubicBezTo>
                  <a:cubicBezTo>
                    <a:pt x="231" y="442"/>
                    <a:pt x="231" y="442"/>
                    <a:pt x="231" y="442"/>
                  </a:cubicBezTo>
                  <a:cubicBezTo>
                    <a:pt x="231" y="442"/>
                    <a:pt x="231" y="442"/>
                    <a:pt x="231" y="442"/>
                  </a:cubicBezTo>
                  <a:cubicBezTo>
                    <a:pt x="231" y="442"/>
                    <a:pt x="231" y="442"/>
                    <a:pt x="231" y="442"/>
                  </a:cubicBezTo>
                  <a:cubicBezTo>
                    <a:pt x="231" y="442"/>
                    <a:pt x="231" y="442"/>
                    <a:pt x="231" y="442"/>
                  </a:cubicBezTo>
                  <a:cubicBezTo>
                    <a:pt x="231" y="442"/>
                    <a:pt x="230" y="441"/>
                    <a:pt x="230" y="441"/>
                  </a:cubicBezTo>
                  <a:cubicBezTo>
                    <a:pt x="230" y="441"/>
                    <a:pt x="230" y="440"/>
                    <a:pt x="230" y="440"/>
                  </a:cubicBezTo>
                  <a:cubicBezTo>
                    <a:pt x="229" y="440"/>
                    <a:pt x="229" y="441"/>
                    <a:pt x="229" y="441"/>
                  </a:cubicBezTo>
                  <a:cubicBezTo>
                    <a:pt x="229" y="441"/>
                    <a:pt x="229" y="441"/>
                    <a:pt x="229" y="441"/>
                  </a:cubicBezTo>
                  <a:cubicBezTo>
                    <a:pt x="229" y="442"/>
                    <a:pt x="229" y="442"/>
                    <a:pt x="229" y="442"/>
                  </a:cubicBezTo>
                  <a:cubicBezTo>
                    <a:pt x="229" y="442"/>
                    <a:pt x="228" y="442"/>
                    <a:pt x="228" y="442"/>
                  </a:cubicBezTo>
                  <a:cubicBezTo>
                    <a:pt x="229" y="442"/>
                    <a:pt x="229" y="443"/>
                    <a:pt x="229" y="443"/>
                  </a:cubicBezTo>
                  <a:cubicBezTo>
                    <a:pt x="228" y="443"/>
                    <a:pt x="228" y="443"/>
                    <a:pt x="228" y="443"/>
                  </a:cubicBezTo>
                  <a:cubicBezTo>
                    <a:pt x="228" y="443"/>
                    <a:pt x="228" y="443"/>
                    <a:pt x="228" y="443"/>
                  </a:cubicBezTo>
                  <a:cubicBezTo>
                    <a:pt x="228" y="442"/>
                    <a:pt x="228" y="442"/>
                    <a:pt x="228" y="442"/>
                  </a:cubicBezTo>
                  <a:cubicBezTo>
                    <a:pt x="228" y="442"/>
                    <a:pt x="227" y="442"/>
                    <a:pt x="227" y="443"/>
                  </a:cubicBezTo>
                  <a:cubicBezTo>
                    <a:pt x="227" y="443"/>
                    <a:pt x="227" y="443"/>
                    <a:pt x="227" y="443"/>
                  </a:cubicBezTo>
                  <a:cubicBezTo>
                    <a:pt x="227" y="443"/>
                    <a:pt x="227" y="443"/>
                    <a:pt x="227" y="443"/>
                  </a:cubicBezTo>
                  <a:cubicBezTo>
                    <a:pt x="227" y="443"/>
                    <a:pt x="227" y="443"/>
                    <a:pt x="226" y="443"/>
                  </a:cubicBezTo>
                  <a:cubicBezTo>
                    <a:pt x="226" y="443"/>
                    <a:pt x="226" y="443"/>
                    <a:pt x="226" y="443"/>
                  </a:cubicBezTo>
                  <a:cubicBezTo>
                    <a:pt x="226" y="443"/>
                    <a:pt x="226" y="443"/>
                    <a:pt x="226" y="443"/>
                  </a:cubicBezTo>
                  <a:cubicBezTo>
                    <a:pt x="226" y="443"/>
                    <a:pt x="226" y="442"/>
                    <a:pt x="226" y="442"/>
                  </a:cubicBezTo>
                  <a:cubicBezTo>
                    <a:pt x="226" y="442"/>
                    <a:pt x="225" y="442"/>
                    <a:pt x="225" y="442"/>
                  </a:cubicBezTo>
                  <a:cubicBezTo>
                    <a:pt x="225" y="442"/>
                    <a:pt x="225" y="442"/>
                    <a:pt x="225" y="442"/>
                  </a:cubicBezTo>
                  <a:cubicBezTo>
                    <a:pt x="224" y="442"/>
                    <a:pt x="224" y="442"/>
                    <a:pt x="224" y="442"/>
                  </a:cubicBezTo>
                  <a:cubicBezTo>
                    <a:pt x="224" y="442"/>
                    <a:pt x="223" y="442"/>
                    <a:pt x="223" y="442"/>
                  </a:cubicBezTo>
                  <a:cubicBezTo>
                    <a:pt x="223" y="442"/>
                    <a:pt x="223" y="442"/>
                    <a:pt x="223" y="441"/>
                  </a:cubicBezTo>
                  <a:cubicBezTo>
                    <a:pt x="223" y="441"/>
                    <a:pt x="224" y="441"/>
                    <a:pt x="223" y="441"/>
                  </a:cubicBezTo>
                  <a:cubicBezTo>
                    <a:pt x="223" y="441"/>
                    <a:pt x="223" y="441"/>
                    <a:pt x="223" y="441"/>
                  </a:cubicBezTo>
                  <a:cubicBezTo>
                    <a:pt x="223" y="441"/>
                    <a:pt x="223" y="441"/>
                    <a:pt x="223" y="441"/>
                  </a:cubicBezTo>
                  <a:cubicBezTo>
                    <a:pt x="223" y="441"/>
                    <a:pt x="223" y="441"/>
                    <a:pt x="223" y="442"/>
                  </a:cubicBezTo>
                  <a:cubicBezTo>
                    <a:pt x="223" y="442"/>
                    <a:pt x="222" y="442"/>
                    <a:pt x="222" y="442"/>
                  </a:cubicBezTo>
                  <a:cubicBezTo>
                    <a:pt x="222" y="442"/>
                    <a:pt x="222" y="443"/>
                    <a:pt x="222" y="443"/>
                  </a:cubicBezTo>
                  <a:cubicBezTo>
                    <a:pt x="222" y="443"/>
                    <a:pt x="222" y="443"/>
                    <a:pt x="222" y="443"/>
                  </a:cubicBezTo>
                  <a:cubicBezTo>
                    <a:pt x="223" y="444"/>
                    <a:pt x="223" y="444"/>
                    <a:pt x="223" y="444"/>
                  </a:cubicBezTo>
                  <a:cubicBezTo>
                    <a:pt x="223" y="444"/>
                    <a:pt x="223" y="444"/>
                    <a:pt x="223" y="444"/>
                  </a:cubicBezTo>
                  <a:cubicBezTo>
                    <a:pt x="223" y="445"/>
                    <a:pt x="224" y="444"/>
                    <a:pt x="224" y="445"/>
                  </a:cubicBezTo>
                  <a:cubicBezTo>
                    <a:pt x="224" y="445"/>
                    <a:pt x="223" y="445"/>
                    <a:pt x="223" y="445"/>
                  </a:cubicBezTo>
                  <a:cubicBezTo>
                    <a:pt x="223" y="445"/>
                    <a:pt x="222" y="445"/>
                    <a:pt x="222" y="445"/>
                  </a:cubicBezTo>
                  <a:cubicBezTo>
                    <a:pt x="222" y="446"/>
                    <a:pt x="222" y="445"/>
                    <a:pt x="221" y="445"/>
                  </a:cubicBezTo>
                  <a:cubicBezTo>
                    <a:pt x="221" y="445"/>
                    <a:pt x="221" y="445"/>
                    <a:pt x="221" y="445"/>
                  </a:cubicBezTo>
                  <a:cubicBezTo>
                    <a:pt x="221" y="445"/>
                    <a:pt x="221" y="445"/>
                    <a:pt x="221" y="445"/>
                  </a:cubicBezTo>
                  <a:cubicBezTo>
                    <a:pt x="221" y="445"/>
                    <a:pt x="220" y="445"/>
                    <a:pt x="220" y="445"/>
                  </a:cubicBezTo>
                  <a:cubicBezTo>
                    <a:pt x="220" y="445"/>
                    <a:pt x="220" y="445"/>
                    <a:pt x="220" y="445"/>
                  </a:cubicBezTo>
                  <a:cubicBezTo>
                    <a:pt x="220" y="446"/>
                    <a:pt x="220" y="446"/>
                    <a:pt x="219" y="446"/>
                  </a:cubicBezTo>
                  <a:cubicBezTo>
                    <a:pt x="219" y="446"/>
                    <a:pt x="219" y="446"/>
                    <a:pt x="219" y="445"/>
                  </a:cubicBezTo>
                  <a:cubicBezTo>
                    <a:pt x="219" y="445"/>
                    <a:pt x="219" y="445"/>
                    <a:pt x="219" y="445"/>
                  </a:cubicBezTo>
                  <a:cubicBezTo>
                    <a:pt x="219" y="445"/>
                    <a:pt x="220" y="445"/>
                    <a:pt x="220" y="445"/>
                  </a:cubicBezTo>
                  <a:cubicBezTo>
                    <a:pt x="220" y="444"/>
                    <a:pt x="219" y="444"/>
                    <a:pt x="219" y="444"/>
                  </a:cubicBezTo>
                  <a:cubicBezTo>
                    <a:pt x="219" y="444"/>
                    <a:pt x="219" y="444"/>
                    <a:pt x="219" y="444"/>
                  </a:cubicBezTo>
                  <a:cubicBezTo>
                    <a:pt x="219" y="444"/>
                    <a:pt x="219" y="444"/>
                    <a:pt x="219" y="444"/>
                  </a:cubicBezTo>
                  <a:cubicBezTo>
                    <a:pt x="219" y="444"/>
                    <a:pt x="219" y="444"/>
                    <a:pt x="219" y="444"/>
                  </a:cubicBezTo>
                  <a:cubicBezTo>
                    <a:pt x="219" y="444"/>
                    <a:pt x="219" y="444"/>
                    <a:pt x="219" y="444"/>
                  </a:cubicBezTo>
                  <a:cubicBezTo>
                    <a:pt x="219" y="443"/>
                    <a:pt x="219" y="443"/>
                    <a:pt x="219" y="443"/>
                  </a:cubicBezTo>
                  <a:cubicBezTo>
                    <a:pt x="219" y="443"/>
                    <a:pt x="219" y="443"/>
                    <a:pt x="219" y="443"/>
                  </a:cubicBezTo>
                  <a:cubicBezTo>
                    <a:pt x="218" y="443"/>
                    <a:pt x="218" y="443"/>
                    <a:pt x="218" y="443"/>
                  </a:cubicBezTo>
                  <a:cubicBezTo>
                    <a:pt x="218" y="443"/>
                    <a:pt x="218" y="443"/>
                    <a:pt x="217" y="443"/>
                  </a:cubicBezTo>
                  <a:cubicBezTo>
                    <a:pt x="217" y="443"/>
                    <a:pt x="217" y="443"/>
                    <a:pt x="217" y="443"/>
                  </a:cubicBezTo>
                  <a:cubicBezTo>
                    <a:pt x="217" y="444"/>
                    <a:pt x="217" y="444"/>
                    <a:pt x="217" y="444"/>
                  </a:cubicBezTo>
                  <a:cubicBezTo>
                    <a:pt x="217" y="444"/>
                    <a:pt x="216" y="443"/>
                    <a:pt x="216" y="443"/>
                  </a:cubicBezTo>
                  <a:cubicBezTo>
                    <a:pt x="216" y="443"/>
                    <a:pt x="216" y="443"/>
                    <a:pt x="216" y="443"/>
                  </a:cubicBezTo>
                  <a:cubicBezTo>
                    <a:pt x="216" y="443"/>
                    <a:pt x="216" y="443"/>
                    <a:pt x="216" y="443"/>
                  </a:cubicBezTo>
                  <a:cubicBezTo>
                    <a:pt x="216" y="443"/>
                    <a:pt x="216" y="443"/>
                    <a:pt x="216" y="443"/>
                  </a:cubicBezTo>
                  <a:cubicBezTo>
                    <a:pt x="216" y="443"/>
                    <a:pt x="216" y="443"/>
                    <a:pt x="216" y="443"/>
                  </a:cubicBezTo>
                  <a:cubicBezTo>
                    <a:pt x="217" y="443"/>
                    <a:pt x="217" y="443"/>
                    <a:pt x="217" y="442"/>
                  </a:cubicBezTo>
                  <a:cubicBezTo>
                    <a:pt x="217" y="442"/>
                    <a:pt x="217" y="442"/>
                    <a:pt x="217" y="442"/>
                  </a:cubicBezTo>
                  <a:cubicBezTo>
                    <a:pt x="217" y="441"/>
                    <a:pt x="217" y="441"/>
                    <a:pt x="217" y="441"/>
                  </a:cubicBezTo>
                  <a:cubicBezTo>
                    <a:pt x="217" y="441"/>
                    <a:pt x="218" y="440"/>
                    <a:pt x="218" y="440"/>
                  </a:cubicBezTo>
                  <a:cubicBezTo>
                    <a:pt x="218" y="440"/>
                    <a:pt x="218" y="439"/>
                    <a:pt x="218" y="439"/>
                  </a:cubicBezTo>
                  <a:cubicBezTo>
                    <a:pt x="219" y="438"/>
                    <a:pt x="219" y="438"/>
                    <a:pt x="219" y="437"/>
                  </a:cubicBezTo>
                  <a:cubicBezTo>
                    <a:pt x="219" y="437"/>
                    <a:pt x="219" y="437"/>
                    <a:pt x="219" y="437"/>
                  </a:cubicBezTo>
                  <a:cubicBezTo>
                    <a:pt x="220" y="437"/>
                    <a:pt x="220" y="437"/>
                    <a:pt x="220" y="437"/>
                  </a:cubicBezTo>
                  <a:cubicBezTo>
                    <a:pt x="220" y="436"/>
                    <a:pt x="221" y="437"/>
                    <a:pt x="221" y="436"/>
                  </a:cubicBezTo>
                  <a:cubicBezTo>
                    <a:pt x="221" y="436"/>
                    <a:pt x="222" y="436"/>
                    <a:pt x="223" y="436"/>
                  </a:cubicBezTo>
                  <a:cubicBezTo>
                    <a:pt x="223" y="436"/>
                    <a:pt x="224" y="436"/>
                    <a:pt x="224" y="436"/>
                  </a:cubicBezTo>
                  <a:cubicBezTo>
                    <a:pt x="225" y="436"/>
                    <a:pt x="226" y="435"/>
                    <a:pt x="226" y="435"/>
                  </a:cubicBezTo>
                  <a:cubicBezTo>
                    <a:pt x="227" y="435"/>
                    <a:pt x="228" y="434"/>
                    <a:pt x="229" y="434"/>
                  </a:cubicBezTo>
                  <a:cubicBezTo>
                    <a:pt x="230" y="433"/>
                    <a:pt x="230" y="433"/>
                    <a:pt x="231" y="433"/>
                  </a:cubicBezTo>
                  <a:cubicBezTo>
                    <a:pt x="232" y="432"/>
                    <a:pt x="233" y="431"/>
                    <a:pt x="234" y="431"/>
                  </a:cubicBezTo>
                  <a:cubicBezTo>
                    <a:pt x="234" y="431"/>
                    <a:pt x="234" y="431"/>
                    <a:pt x="234" y="431"/>
                  </a:cubicBezTo>
                  <a:cubicBezTo>
                    <a:pt x="235" y="431"/>
                    <a:pt x="235" y="432"/>
                    <a:pt x="235" y="432"/>
                  </a:cubicBezTo>
                  <a:cubicBezTo>
                    <a:pt x="235" y="432"/>
                    <a:pt x="236" y="432"/>
                    <a:pt x="236" y="432"/>
                  </a:cubicBezTo>
                  <a:cubicBezTo>
                    <a:pt x="236" y="432"/>
                    <a:pt x="236" y="432"/>
                    <a:pt x="237" y="432"/>
                  </a:cubicBezTo>
                  <a:cubicBezTo>
                    <a:pt x="237" y="432"/>
                    <a:pt x="237" y="432"/>
                    <a:pt x="237" y="432"/>
                  </a:cubicBezTo>
                  <a:cubicBezTo>
                    <a:pt x="237" y="433"/>
                    <a:pt x="238" y="433"/>
                    <a:pt x="238" y="434"/>
                  </a:cubicBezTo>
                  <a:cubicBezTo>
                    <a:pt x="238" y="434"/>
                    <a:pt x="238" y="434"/>
                    <a:pt x="238" y="434"/>
                  </a:cubicBezTo>
                  <a:cubicBezTo>
                    <a:pt x="238" y="434"/>
                    <a:pt x="238" y="434"/>
                    <a:pt x="238" y="434"/>
                  </a:cubicBezTo>
                  <a:cubicBezTo>
                    <a:pt x="238" y="434"/>
                    <a:pt x="238" y="435"/>
                    <a:pt x="238" y="435"/>
                  </a:cubicBezTo>
                  <a:cubicBezTo>
                    <a:pt x="239" y="435"/>
                    <a:pt x="239" y="435"/>
                    <a:pt x="239" y="435"/>
                  </a:cubicBezTo>
                  <a:cubicBezTo>
                    <a:pt x="238" y="435"/>
                    <a:pt x="238" y="435"/>
                    <a:pt x="238" y="435"/>
                  </a:cubicBezTo>
                  <a:cubicBezTo>
                    <a:pt x="238" y="435"/>
                    <a:pt x="238" y="435"/>
                    <a:pt x="238" y="435"/>
                  </a:cubicBezTo>
                  <a:cubicBezTo>
                    <a:pt x="238" y="436"/>
                    <a:pt x="238" y="436"/>
                    <a:pt x="238" y="436"/>
                  </a:cubicBezTo>
                  <a:cubicBezTo>
                    <a:pt x="238" y="436"/>
                    <a:pt x="238" y="436"/>
                    <a:pt x="238" y="436"/>
                  </a:cubicBezTo>
                  <a:cubicBezTo>
                    <a:pt x="238" y="436"/>
                    <a:pt x="238" y="436"/>
                    <a:pt x="238" y="436"/>
                  </a:cubicBezTo>
                  <a:cubicBezTo>
                    <a:pt x="238" y="436"/>
                    <a:pt x="238" y="437"/>
                    <a:pt x="238" y="437"/>
                  </a:cubicBezTo>
                  <a:cubicBezTo>
                    <a:pt x="238" y="437"/>
                    <a:pt x="238" y="437"/>
                    <a:pt x="238" y="437"/>
                  </a:cubicBezTo>
                  <a:cubicBezTo>
                    <a:pt x="239" y="437"/>
                    <a:pt x="239" y="437"/>
                    <a:pt x="239" y="437"/>
                  </a:cubicBezTo>
                  <a:cubicBezTo>
                    <a:pt x="239" y="438"/>
                    <a:pt x="239" y="438"/>
                    <a:pt x="239" y="438"/>
                  </a:cubicBezTo>
                  <a:cubicBezTo>
                    <a:pt x="239" y="438"/>
                    <a:pt x="239" y="438"/>
                    <a:pt x="239" y="438"/>
                  </a:cubicBezTo>
                  <a:cubicBezTo>
                    <a:pt x="239" y="438"/>
                    <a:pt x="239" y="439"/>
                    <a:pt x="239" y="439"/>
                  </a:cubicBezTo>
                  <a:cubicBezTo>
                    <a:pt x="239" y="439"/>
                    <a:pt x="239" y="439"/>
                    <a:pt x="239" y="439"/>
                  </a:cubicBezTo>
                  <a:cubicBezTo>
                    <a:pt x="239" y="439"/>
                    <a:pt x="239" y="439"/>
                    <a:pt x="239" y="439"/>
                  </a:cubicBezTo>
                  <a:cubicBezTo>
                    <a:pt x="239" y="439"/>
                    <a:pt x="240" y="439"/>
                    <a:pt x="240" y="439"/>
                  </a:cubicBezTo>
                  <a:cubicBezTo>
                    <a:pt x="240" y="439"/>
                    <a:pt x="240" y="439"/>
                    <a:pt x="240" y="439"/>
                  </a:cubicBezTo>
                  <a:cubicBezTo>
                    <a:pt x="240" y="439"/>
                    <a:pt x="240" y="439"/>
                    <a:pt x="240" y="439"/>
                  </a:cubicBezTo>
                  <a:cubicBezTo>
                    <a:pt x="239" y="439"/>
                    <a:pt x="239" y="439"/>
                    <a:pt x="239" y="439"/>
                  </a:cubicBezTo>
                  <a:cubicBezTo>
                    <a:pt x="239" y="439"/>
                    <a:pt x="239" y="439"/>
                    <a:pt x="239" y="439"/>
                  </a:cubicBezTo>
                  <a:cubicBezTo>
                    <a:pt x="239" y="440"/>
                    <a:pt x="239" y="440"/>
                    <a:pt x="238" y="440"/>
                  </a:cubicBezTo>
                  <a:cubicBezTo>
                    <a:pt x="238" y="440"/>
                    <a:pt x="238" y="440"/>
                    <a:pt x="238" y="440"/>
                  </a:cubicBezTo>
                  <a:cubicBezTo>
                    <a:pt x="238" y="440"/>
                    <a:pt x="239" y="440"/>
                    <a:pt x="239" y="440"/>
                  </a:cubicBezTo>
                  <a:cubicBezTo>
                    <a:pt x="239" y="440"/>
                    <a:pt x="239" y="440"/>
                    <a:pt x="239" y="440"/>
                  </a:cubicBezTo>
                  <a:cubicBezTo>
                    <a:pt x="239" y="440"/>
                    <a:pt x="239" y="440"/>
                    <a:pt x="239" y="440"/>
                  </a:cubicBezTo>
                  <a:cubicBezTo>
                    <a:pt x="239" y="440"/>
                    <a:pt x="239" y="440"/>
                    <a:pt x="239" y="440"/>
                  </a:cubicBezTo>
                  <a:cubicBezTo>
                    <a:pt x="239" y="440"/>
                    <a:pt x="239" y="440"/>
                    <a:pt x="240" y="441"/>
                  </a:cubicBezTo>
                  <a:cubicBezTo>
                    <a:pt x="240" y="441"/>
                    <a:pt x="240" y="441"/>
                    <a:pt x="240" y="441"/>
                  </a:cubicBezTo>
                  <a:cubicBezTo>
                    <a:pt x="240" y="441"/>
                    <a:pt x="240" y="441"/>
                    <a:pt x="240" y="441"/>
                  </a:cubicBezTo>
                  <a:cubicBezTo>
                    <a:pt x="240" y="441"/>
                    <a:pt x="240" y="441"/>
                    <a:pt x="240" y="442"/>
                  </a:cubicBezTo>
                  <a:cubicBezTo>
                    <a:pt x="240" y="442"/>
                    <a:pt x="241" y="442"/>
                    <a:pt x="241" y="442"/>
                  </a:cubicBezTo>
                  <a:cubicBezTo>
                    <a:pt x="241" y="442"/>
                    <a:pt x="241" y="442"/>
                    <a:pt x="241" y="442"/>
                  </a:cubicBezTo>
                  <a:cubicBezTo>
                    <a:pt x="241" y="442"/>
                    <a:pt x="241" y="442"/>
                    <a:pt x="241" y="442"/>
                  </a:cubicBezTo>
                  <a:cubicBezTo>
                    <a:pt x="241" y="442"/>
                    <a:pt x="241" y="442"/>
                    <a:pt x="241" y="442"/>
                  </a:cubicBezTo>
                  <a:cubicBezTo>
                    <a:pt x="241" y="442"/>
                    <a:pt x="241" y="442"/>
                    <a:pt x="242" y="442"/>
                  </a:cubicBezTo>
                  <a:cubicBezTo>
                    <a:pt x="242" y="442"/>
                    <a:pt x="242" y="442"/>
                    <a:pt x="242" y="442"/>
                  </a:cubicBezTo>
                  <a:cubicBezTo>
                    <a:pt x="242" y="442"/>
                    <a:pt x="243" y="442"/>
                    <a:pt x="243" y="442"/>
                  </a:cubicBezTo>
                  <a:cubicBezTo>
                    <a:pt x="243" y="442"/>
                    <a:pt x="243" y="442"/>
                    <a:pt x="243" y="442"/>
                  </a:cubicBezTo>
                  <a:cubicBezTo>
                    <a:pt x="243" y="442"/>
                    <a:pt x="243" y="442"/>
                    <a:pt x="243" y="443"/>
                  </a:cubicBezTo>
                  <a:cubicBezTo>
                    <a:pt x="243" y="443"/>
                    <a:pt x="243" y="443"/>
                    <a:pt x="243" y="443"/>
                  </a:cubicBezTo>
                  <a:cubicBezTo>
                    <a:pt x="243" y="443"/>
                    <a:pt x="243" y="443"/>
                    <a:pt x="242" y="443"/>
                  </a:cubicBezTo>
                  <a:cubicBezTo>
                    <a:pt x="242" y="443"/>
                    <a:pt x="242" y="443"/>
                    <a:pt x="242" y="443"/>
                  </a:cubicBezTo>
                  <a:cubicBezTo>
                    <a:pt x="242" y="443"/>
                    <a:pt x="242" y="443"/>
                    <a:pt x="242" y="443"/>
                  </a:cubicBezTo>
                  <a:cubicBezTo>
                    <a:pt x="242" y="444"/>
                    <a:pt x="242" y="444"/>
                    <a:pt x="242" y="444"/>
                  </a:cubicBezTo>
                  <a:cubicBezTo>
                    <a:pt x="243" y="444"/>
                    <a:pt x="243" y="444"/>
                    <a:pt x="243" y="444"/>
                  </a:cubicBezTo>
                  <a:cubicBezTo>
                    <a:pt x="243" y="443"/>
                    <a:pt x="243" y="443"/>
                    <a:pt x="243" y="443"/>
                  </a:cubicBezTo>
                  <a:cubicBezTo>
                    <a:pt x="243" y="443"/>
                    <a:pt x="243" y="443"/>
                    <a:pt x="243" y="443"/>
                  </a:cubicBezTo>
                  <a:cubicBezTo>
                    <a:pt x="243" y="443"/>
                    <a:pt x="244" y="443"/>
                    <a:pt x="244" y="443"/>
                  </a:cubicBezTo>
                  <a:cubicBezTo>
                    <a:pt x="244" y="443"/>
                    <a:pt x="244" y="443"/>
                    <a:pt x="244" y="443"/>
                  </a:cubicBezTo>
                  <a:cubicBezTo>
                    <a:pt x="244" y="443"/>
                    <a:pt x="244" y="444"/>
                    <a:pt x="244" y="444"/>
                  </a:cubicBezTo>
                  <a:cubicBezTo>
                    <a:pt x="244" y="444"/>
                    <a:pt x="244" y="444"/>
                    <a:pt x="244" y="444"/>
                  </a:cubicBezTo>
                  <a:cubicBezTo>
                    <a:pt x="244" y="444"/>
                    <a:pt x="244" y="444"/>
                    <a:pt x="244" y="444"/>
                  </a:cubicBezTo>
                  <a:cubicBezTo>
                    <a:pt x="244" y="444"/>
                    <a:pt x="244" y="444"/>
                    <a:pt x="244" y="444"/>
                  </a:cubicBezTo>
                  <a:cubicBezTo>
                    <a:pt x="244" y="445"/>
                    <a:pt x="244" y="445"/>
                    <a:pt x="244" y="445"/>
                  </a:cubicBezTo>
                  <a:cubicBezTo>
                    <a:pt x="244" y="445"/>
                    <a:pt x="245" y="445"/>
                    <a:pt x="245" y="445"/>
                  </a:cubicBezTo>
                  <a:cubicBezTo>
                    <a:pt x="245" y="445"/>
                    <a:pt x="245" y="445"/>
                    <a:pt x="245" y="445"/>
                  </a:cubicBezTo>
                  <a:cubicBezTo>
                    <a:pt x="245" y="445"/>
                    <a:pt x="246" y="445"/>
                    <a:pt x="246" y="445"/>
                  </a:cubicBezTo>
                  <a:cubicBezTo>
                    <a:pt x="246" y="445"/>
                    <a:pt x="246" y="444"/>
                    <a:pt x="246" y="445"/>
                  </a:cubicBezTo>
                  <a:cubicBezTo>
                    <a:pt x="246" y="445"/>
                    <a:pt x="246" y="445"/>
                    <a:pt x="245" y="446"/>
                  </a:cubicBezTo>
                  <a:cubicBezTo>
                    <a:pt x="245" y="446"/>
                    <a:pt x="245" y="446"/>
                    <a:pt x="245" y="446"/>
                  </a:cubicBezTo>
                  <a:cubicBezTo>
                    <a:pt x="245" y="446"/>
                    <a:pt x="245" y="446"/>
                    <a:pt x="245" y="446"/>
                  </a:cubicBezTo>
                  <a:cubicBezTo>
                    <a:pt x="245" y="446"/>
                    <a:pt x="245" y="446"/>
                    <a:pt x="245" y="446"/>
                  </a:cubicBezTo>
                  <a:cubicBezTo>
                    <a:pt x="245" y="446"/>
                    <a:pt x="245" y="446"/>
                    <a:pt x="245" y="447"/>
                  </a:cubicBezTo>
                  <a:cubicBezTo>
                    <a:pt x="245" y="447"/>
                    <a:pt x="245" y="447"/>
                    <a:pt x="245" y="447"/>
                  </a:cubicBezTo>
                  <a:cubicBezTo>
                    <a:pt x="245" y="447"/>
                    <a:pt x="245" y="447"/>
                    <a:pt x="245" y="447"/>
                  </a:cubicBezTo>
                  <a:cubicBezTo>
                    <a:pt x="245" y="447"/>
                    <a:pt x="245" y="448"/>
                    <a:pt x="245" y="448"/>
                  </a:cubicBezTo>
                  <a:cubicBezTo>
                    <a:pt x="246" y="448"/>
                    <a:pt x="246" y="448"/>
                    <a:pt x="246" y="447"/>
                  </a:cubicBezTo>
                  <a:cubicBezTo>
                    <a:pt x="246" y="447"/>
                    <a:pt x="246" y="447"/>
                    <a:pt x="246" y="447"/>
                  </a:cubicBezTo>
                  <a:cubicBezTo>
                    <a:pt x="246" y="447"/>
                    <a:pt x="246" y="447"/>
                    <a:pt x="246" y="447"/>
                  </a:cubicBezTo>
                  <a:cubicBezTo>
                    <a:pt x="247" y="447"/>
                    <a:pt x="247" y="447"/>
                    <a:pt x="247" y="448"/>
                  </a:cubicBezTo>
                  <a:cubicBezTo>
                    <a:pt x="247" y="448"/>
                    <a:pt x="247" y="448"/>
                    <a:pt x="247" y="448"/>
                  </a:cubicBezTo>
                  <a:cubicBezTo>
                    <a:pt x="247" y="448"/>
                    <a:pt x="248" y="448"/>
                    <a:pt x="248" y="448"/>
                  </a:cubicBezTo>
                  <a:cubicBezTo>
                    <a:pt x="248" y="448"/>
                    <a:pt x="248" y="448"/>
                    <a:pt x="248" y="447"/>
                  </a:cubicBezTo>
                  <a:cubicBezTo>
                    <a:pt x="248" y="447"/>
                    <a:pt x="248" y="447"/>
                    <a:pt x="249" y="447"/>
                  </a:cubicBezTo>
                  <a:cubicBezTo>
                    <a:pt x="249" y="447"/>
                    <a:pt x="249" y="447"/>
                    <a:pt x="249" y="447"/>
                  </a:cubicBezTo>
                  <a:cubicBezTo>
                    <a:pt x="250" y="448"/>
                    <a:pt x="250" y="447"/>
                    <a:pt x="250" y="447"/>
                  </a:cubicBezTo>
                  <a:cubicBezTo>
                    <a:pt x="250" y="447"/>
                    <a:pt x="250" y="447"/>
                    <a:pt x="251" y="447"/>
                  </a:cubicBezTo>
                  <a:cubicBezTo>
                    <a:pt x="251" y="447"/>
                    <a:pt x="251" y="447"/>
                    <a:pt x="251" y="447"/>
                  </a:cubicBezTo>
                  <a:cubicBezTo>
                    <a:pt x="251" y="447"/>
                    <a:pt x="251" y="447"/>
                    <a:pt x="251" y="447"/>
                  </a:cubicBezTo>
                  <a:cubicBezTo>
                    <a:pt x="251" y="447"/>
                    <a:pt x="251" y="447"/>
                    <a:pt x="251" y="447"/>
                  </a:cubicBezTo>
                  <a:cubicBezTo>
                    <a:pt x="251" y="447"/>
                    <a:pt x="251" y="447"/>
                    <a:pt x="252" y="447"/>
                  </a:cubicBezTo>
                  <a:cubicBezTo>
                    <a:pt x="252" y="447"/>
                    <a:pt x="252" y="447"/>
                    <a:pt x="252" y="447"/>
                  </a:cubicBezTo>
                  <a:cubicBezTo>
                    <a:pt x="252" y="447"/>
                    <a:pt x="252" y="447"/>
                    <a:pt x="252" y="447"/>
                  </a:cubicBezTo>
                  <a:cubicBezTo>
                    <a:pt x="251" y="446"/>
                    <a:pt x="251" y="446"/>
                    <a:pt x="251" y="446"/>
                  </a:cubicBezTo>
                  <a:cubicBezTo>
                    <a:pt x="252" y="446"/>
                    <a:pt x="252" y="446"/>
                    <a:pt x="252" y="445"/>
                  </a:cubicBezTo>
                  <a:cubicBezTo>
                    <a:pt x="252" y="445"/>
                    <a:pt x="252" y="445"/>
                    <a:pt x="252" y="445"/>
                  </a:cubicBezTo>
                  <a:cubicBezTo>
                    <a:pt x="252" y="445"/>
                    <a:pt x="252" y="445"/>
                    <a:pt x="252" y="445"/>
                  </a:cubicBezTo>
                  <a:cubicBezTo>
                    <a:pt x="252" y="445"/>
                    <a:pt x="252" y="445"/>
                    <a:pt x="252" y="445"/>
                  </a:cubicBezTo>
                  <a:cubicBezTo>
                    <a:pt x="252" y="445"/>
                    <a:pt x="253" y="446"/>
                    <a:pt x="253" y="446"/>
                  </a:cubicBezTo>
                  <a:cubicBezTo>
                    <a:pt x="253" y="446"/>
                    <a:pt x="253" y="446"/>
                    <a:pt x="253" y="446"/>
                  </a:cubicBezTo>
                  <a:cubicBezTo>
                    <a:pt x="253" y="446"/>
                    <a:pt x="253" y="447"/>
                    <a:pt x="253" y="447"/>
                  </a:cubicBezTo>
                  <a:cubicBezTo>
                    <a:pt x="253" y="447"/>
                    <a:pt x="253" y="447"/>
                    <a:pt x="253" y="448"/>
                  </a:cubicBezTo>
                  <a:cubicBezTo>
                    <a:pt x="253" y="448"/>
                    <a:pt x="253" y="448"/>
                    <a:pt x="253" y="448"/>
                  </a:cubicBezTo>
                  <a:cubicBezTo>
                    <a:pt x="253" y="448"/>
                    <a:pt x="253" y="448"/>
                    <a:pt x="253" y="448"/>
                  </a:cubicBezTo>
                  <a:cubicBezTo>
                    <a:pt x="253" y="448"/>
                    <a:pt x="253" y="448"/>
                    <a:pt x="253" y="448"/>
                  </a:cubicBezTo>
                  <a:cubicBezTo>
                    <a:pt x="254" y="449"/>
                    <a:pt x="254" y="449"/>
                    <a:pt x="254" y="449"/>
                  </a:cubicBezTo>
                  <a:cubicBezTo>
                    <a:pt x="254" y="449"/>
                    <a:pt x="254" y="449"/>
                    <a:pt x="254" y="449"/>
                  </a:cubicBezTo>
                  <a:cubicBezTo>
                    <a:pt x="254" y="449"/>
                    <a:pt x="254" y="449"/>
                    <a:pt x="255" y="449"/>
                  </a:cubicBezTo>
                  <a:cubicBezTo>
                    <a:pt x="255" y="450"/>
                    <a:pt x="255" y="450"/>
                    <a:pt x="255" y="450"/>
                  </a:cubicBezTo>
                  <a:cubicBezTo>
                    <a:pt x="255" y="450"/>
                    <a:pt x="255" y="450"/>
                    <a:pt x="256" y="450"/>
                  </a:cubicBezTo>
                  <a:cubicBezTo>
                    <a:pt x="256" y="450"/>
                    <a:pt x="256" y="450"/>
                    <a:pt x="256" y="450"/>
                  </a:cubicBezTo>
                  <a:cubicBezTo>
                    <a:pt x="256" y="450"/>
                    <a:pt x="256" y="450"/>
                    <a:pt x="256" y="450"/>
                  </a:cubicBezTo>
                  <a:cubicBezTo>
                    <a:pt x="256" y="451"/>
                    <a:pt x="256" y="451"/>
                    <a:pt x="256" y="451"/>
                  </a:cubicBezTo>
                  <a:cubicBezTo>
                    <a:pt x="256" y="451"/>
                    <a:pt x="256" y="451"/>
                    <a:pt x="257" y="451"/>
                  </a:cubicBezTo>
                  <a:cubicBezTo>
                    <a:pt x="257" y="451"/>
                    <a:pt x="257" y="451"/>
                    <a:pt x="257" y="452"/>
                  </a:cubicBezTo>
                  <a:cubicBezTo>
                    <a:pt x="257" y="452"/>
                    <a:pt x="258" y="452"/>
                    <a:pt x="258" y="452"/>
                  </a:cubicBezTo>
                  <a:cubicBezTo>
                    <a:pt x="258" y="452"/>
                    <a:pt x="258" y="452"/>
                    <a:pt x="258" y="452"/>
                  </a:cubicBezTo>
                  <a:cubicBezTo>
                    <a:pt x="259" y="452"/>
                    <a:pt x="259" y="452"/>
                    <a:pt x="259" y="452"/>
                  </a:cubicBezTo>
                  <a:cubicBezTo>
                    <a:pt x="259" y="452"/>
                    <a:pt x="259" y="453"/>
                    <a:pt x="260" y="453"/>
                  </a:cubicBezTo>
                  <a:cubicBezTo>
                    <a:pt x="260" y="453"/>
                    <a:pt x="260" y="453"/>
                    <a:pt x="260" y="453"/>
                  </a:cubicBezTo>
                  <a:cubicBezTo>
                    <a:pt x="260" y="453"/>
                    <a:pt x="260" y="453"/>
                    <a:pt x="260" y="453"/>
                  </a:cubicBezTo>
                  <a:cubicBezTo>
                    <a:pt x="260" y="453"/>
                    <a:pt x="260" y="453"/>
                    <a:pt x="260" y="452"/>
                  </a:cubicBezTo>
                  <a:cubicBezTo>
                    <a:pt x="261" y="452"/>
                    <a:pt x="261" y="452"/>
                    <a:pt x="261" y="452"/>
                  </a:cubicBezTo>
                  <a:cubicBezTo>
                    <a:pt x="261" y="452"/>
                    <a:pt x="261" y="452"/>
                    <a:pt x="261" y="453"/>
                  </a:cubicBezTo>
                  <a:cubicBezTo>
                    <a:pt x="261" y="453"/>
                    <a:pt x="261" y="453"/>
                    <a:pt x="261" y="453"/>
                  </a:cubicBezTo>
                  <a:cubicBezTo>
                    <a:pt x="262" y="453"/>
                    <a:pt x="262" y="453"/>
                    <a:pt x="262" y="452"/>
                  </a:cubicBezTo>
                  <a:cubicBezTo>
                    <a:pt x="262" y="452"/>
                    <a:pt x="262" y="452"/>
                    <a:pt x="262" y="452"/>
                  </a:cubicBezTo>
                  <a:cubicBezTo>
                    <a:pt x="262" y="452"/>
                    <a:pt x="262" y="452"/>
                    <a:pt x="262" y="452"/>
                  </a:cubicBezTo>
                  <a:cubicBezTo>
                    <a:pt x="262" y="452"/>
                    <a:pt x="262" y="452"/>
                    <a:pt x="262" y="453"/>
                  </a:cubicBezTo>
                  <a:cubicBezTo>
                    <a:pt x="262" y="453"/>
                    <a:pt x="263" y="453"/>
                    <a:pt x="263" y="453"/>
                  </a:cubicBezTo>
                  <a:cubicBezTo>
                    <a:pt x="263" y="453"/>
                    <a:pt x="263" y="452"/>
                    <a:pt x="263" y="452"/>
                  </a:cubicBezTo>
                  <a:cubicBezTo>
                    <a:pt x="264" y="453"/>
                    <a:pt x="264" y="453"/>
                    <a:pt x="264" y="453"/>
                  </a:cubicBezTo>
                  <a:cubicBezTo>
                    <a:pt x="264" y="453"/>
                    <a:pt x="264" y="453"/>
                    <a:pt x="264" y="453"/>
                  </a:cubicBezTo>
                  <a:cubicBezTo>
                    <a:pt x="264" y="453"/>
                    <a:pt x="264" y="453"/>
                    <a:pt x="264" y="453"/>
                  </a:cubicBezTo>
                  <a:cubicBezTo>
                    <a:pt x="265" y="454"/>
                    <a:pt x="265" y="454"/>
                    <a:pt x="265" y="453"/>
                  </a:cubicBezTo>
                  <a:cubicBezTo>
                    <a:pt x="265" y="453"/>
                    <a:pt x="266" y="453"/>
                    <a:pt x="266" y="453"/>
                  </a:cubicBezTo>
                  <a:cubicBezTo>
                    <a:pt x="266" y="453"/>
                    <a:pt x="266" y="453"/>
                    <a:pt x="266" y="453"/>
                  </a:cubicBezTo>
                  <a:cubicBezTo>
                    <a:pt x="266" y="453"/>
                    <a:pt x="266" y="453"/>
                    <a:pt x="266" y="453"/>
                  </a:cubicBezTo>
                  <a:cubicBezTo>
                    <a:pt x="266" y="453"/>
                    <a:pt x="267" y="453"/>
                    <a:pt x="267" y="453"/>
                  </a:cubicBezTo>
                  <a:cubicBezTo>
                    <a:pt x="267" y="452"/>
                    <a:pt x="267" y="452"/>
                    <a:pt x="267" y="452"/>
                  </a:cubicBezTo>
                  <a:cubicBezTo>
                    <a:pt x="267" y="452"/>
                    <a:pt x="268" y="452"/>
                    <a:pt x="268" y="452"/>
                  </a:cubicBezTo>
                  <a:cubicBezTo>
                    <a:pt x="268" y="452"/>
                    <a:pt x="268" y="452"/>
                    <a:pt x="268" y="452"/>
                  </a:cubicBezTo>
                  <a:cubicBezTo>
                    <a:pt x="268" y="452"/>
                    <a:pt x="268" y="452"/>
                    <a:pt x="268" y="452"/>
                  </a:cubicBezTo>
                  <a:cubicBezTo>
                    <a:pt x="268" y="452"/>
                    <a:pt x="268" y="452"/>
                    <a:pt x="268" y="452"/>
                  </a:cubicBezTo>
                  <a:cubicBezTo>
                    <a:pt x="269" y="452"/>
                    <a:pt x="269" y="452"/>
                    <a:pt x="269" y="452"/>
                  </a:cubicBezTo>
                  <a:cubicBezTo>
                    <a:pt x="269" y="452"/>
                    <a:pt x="269" y="452"/>
                    <a:pt x="269" y="452"/>
                  </a:cubicBezTo>
                  <a:cubicBezTo>
                    <a:pt x="269" y="451"/>
                    <a:pt x="270" y="451"/>
                    <a:pt x="270" y="451"/>
                  </a:cubicBezTo>
                  <a:cubicBezTo>
                    <a:pt x="271" y="451"/>
                    <a:pt x="271" y="451"/>
                    <a:pt x="271" y="451"/>
                  </a:cubicBezTo>
                  <a:cubicBezTo>
                    <a:pt x="271" y="451"/>
                    <a:pt x="271" y="451"/>
                    <a:pt x="271" y="451"/>
                  </a:cubicBezTo>
                  <a:cubicBezTo>
                    <a:pt x="271" y="451"/>
                    <a:pt x="271" y="451"/>
                    <a:pt x="271" y="452"/>
                  </a:cubicBezTo>
                  <a:cubicBezTo>
                    <a:pt x="271" y="452"/>
                    <a:pt x="272" y="451"/>
                    <a:pt x="272" y="451"/>
                  </a:cubicBezTo>
                  <a:cubicBezTo>
                    <a:pt x="272" y="451"/>
                    <a:pt x="272" y="451"/>
                    <a:pt x="272" y="451"/>
                  </a:cubicBezTo>
                  <a:cubicBezTo>
                    <a:pt x="272" y="451"/>
                    <a:pt x="272" y="451"/>
                    <a:pt x="272" y="451"/>
                  </a:cubicBezTo>
                  <a:cubicBezTo>
                    <a:pt x="272" y="451"/>
                    <a:pt x="272" y="451"/>
                    <a:pt x="272" y="451"/>
                  </a:cubicBezTo>
                  <a:cubicBezTo>
                    <a:pt x="272" y="451"/>
                    <a:pt x="272" y="451"/>
                    <a:pt x="273" y="451"/>
                  </a:cubicBezTo>
                  <a:cubicBezTo>
                    <a:pt x="273" y="451"/>
                    <a:pt x="273" y="451"/>
                    <a:pt x="273" y="451"/>
                  </a:cubicBezTo>
                  <a:cubicBezTo>
                    <a:pt x="273" y="451"/>
                    <a:pt x="273" y="451"/>
                    <a:pt x="273" y="451"/>
                  </a:cubicBezTo>
                  <a:cubicBezTo>
                    <a:pt x="273" y="450"/>
                    <a:pt x="273" y="450"/>
                    <a:pt x="274" y="450"/>
                  </a:cubicBezTo>
                  <a:cubicBezTo>
                    <a:pt x="274" y="450"/>
                    <a:pt x="274" y="451"/>
                    <a:pt x="274" y="451"/>
                  </a:cubicBezTo>
                  <a:cubicBezTo>
                    <a:pt x="275" y="451"/>
                    <a:pt x="275" y="451"/>
                    <a:pt x="275" y="451"/>
                  </a:cubicBezTo>
                  <a:cubicBezTo>
                    <a:pt x="275" y="451"/>
                    <a:pt x="276" y="451"/>
                    <a:pt x="276" y="451"/>
                  </a:cubicBezTo>
                  <a:cubicBezTo>
                    <a:pt x="276" y="451"/>
                    <a:pt x="276" y="451"/>
                    <a:pt x="276" y="451"/>
                  </a:cubicBezTo>
                  <a:cubicBezTo>
                    <a:pt x="276" y="451"/>
                    <a:pt x="276" y="451"/>
                    <a:pt x="276" y="451"/>
                  </a:cubicBezTo>
                  <a:cubicBezTo>
                    <a:pt x="276" y="451"/>
                    <a:pt x="276" y="451"/>
                    <a:pt x="276" y="451"/>
                  </a:cubicBezTo>
                  <a:cubicBezTo>
                    <a:pt x="277" y="451"/>
                    <a:pt x="277" y="451"/>
                    <a:pt x="277" y="451"/>
                  </a:cubicBezTo>
                  <a:cubicBezTo>
                    <a:pt x="277" y="451"/>
                    <a:pt x="277" y="451"/>
                    <a:pt x="278" y="451"/>
                  </a:cubicBezTo>
                  <a:cubicBezTo>
                    <a:pt x="278" y="451"/>
                    <a:pt x="278" y="451"/>
                    <a:pt x="278" y="451"/>
                  </a:cubicBezTo>
                  <a:cubicBezTo>
                    <a:pt x="278" y="451"/>
                    <a:pt x="278" y="451"/>
                    <a:pt x="278" y="451"/>
                  </a:cubicBezTo>
                  <a:cubicBezTo>
                    <a:pt x="278" y="452"/>
                    <a:pt x="279" y="452"/>
                    <a:pt x="279" y="452"/>
                  </a:cubicBezTo>
                  <a:cubicBezTo>
                    <a:pt x="279" y="452"/>
                    <a:pt x="279" y="452"/>
                    <a:pt x="279" y="452"/>
                  </a:cubicBezTo>
                  <a:cubicBezTo>
                    <a:pt x="280" y="452"/>
                    <a:pt x="280" y="452"/>
                    <a:pt x="280" y="452"/>
                  </a:cubicBezTo>
                  <a:cubicBezTo>
                    <a:pt x="280" y="452"/>
                    <a:pt x="281" y="453"/>
                    <a:pt x="281" y="453"/>
                  </a:cubicBezTo>
                  <a:cubicBezTo>
                    <a:pt x="282" y="453"/>
                    <a:pt x="282" y="453"/>
                    <a:pt x="282" y="453"/>
                  </a:cubicBezTo>
                  <a:cubicBezTo>
                    <a:pt x="282" y="453"/>
                    <a:pt x="282" y="453"/>
                    <a:pt x="282" y="453"/>
                  </a:cubicBezTo>
                  <a:cubicBezTo>
                    <a:pt x="282" y="453"/>
                    <a:pt x="282" y="453"/>
                    <a:pt x="283" y="453"/>
                  </a:cubicBezTo>
                  <a:cubicBezTo>
                    <a:pt x="283" y="452"/>
                    <a:pt x="283" y="453"/>
                    <a:pt x="283" y="452"/>
                  </a:cubicBezTo>
                  <a:cubicBezTo>
                    <a:pt x="283" y="452"/>
                    <a:pt x="284" y="452"/>
                    <a:pt x="284" y="452"/>
                  </a:cubicBezTo>
                  <a:cubicBezTo>
                    <a:pt x="284" y="452"/>
                    <a:pt x="284" y="452"/>
                    <a:pt x="284" y="452"/>
                  </a:cubicBezTo>
                  <a:cubicBezTo>
                    <a:pt x="284" y="452"/>
                    <a:pt x="284" y="452"/>
                    <a:pt x="284" y="452"/>
                  </a:cubicBezTo>
                  <a:cubicBezTo>
                    <a:pt x="284" y="452"/>
                    <a:pt x="284" y="452"/>
                    <a:pt x="285" y="452"/>
                  </a:cubicBezTo>
                  <a:cubicBezTo>
                    <a:pt x="285" y="452"/>
                    <a:pt x="285" y="452"/>
                    <a:pt x="285" y="452"/>
                  </a:cubicBezTo>
                  <a:cubicBezTo>
                    <a:pt x="285" y="452"/>
                    <a:pt x="286" y="452"/>
                    <a:pt x="286" y="452"/>
                  </a:cubicBezTo>
                  <a:cubicBezTo>
                    <a:pt x="286" y="451"/>
                    <a:pt x="286" y="451"/>
                    <a:pt x="286" y="451"/>
                  </a:cubicBezTo>
                  <a:cubicBezTo>
                    <a:pt x="286" y="451"/>
                    <a:pt x="286" y="451"/>
                    <a:pt x="286" y="450"/>
                  </a:cubicBezTo>
                  <a:cubicBezTo>
                    <a:pt x="286" y="450"/>
                    <a:pt x="286" y="450"/>
                    <a:pt x="286" y="450"/>
                  </a:cubicBezTo>
                  <a:cubicBezTo>
                    <a:pt x="285" y="450"/>
                    <a:pt x="285" y="450"/>
                    <a:pt x="285" y="450"/>
                  </a:cubicBezTo>
                  <a:cubicBezTo>
                    <a:pt x="285" y="450"/>
                    <a:pt x="285" y="450"/>
                    <a:pt x="284" y="449"/>
                  </a:cubicBezTo>
                  <a:cubicBezTo>
                    <a:pt x="284" y="449"/>
                    <a:pt x="284" y="449"/>
                    <a:pt x="284" y="449"/>
                  </a:cubicBezTo>
                  <a:cubicBezTo>
                    <a:pt x="284" y="449"/>
                    <a:pt x="284" y="449"/>
                    <a:pt x="284" y="449"/>
                  </a:cubicBezTo>
                  <a:cubicBezTo>
                    <a:pt x="284" y="449"/>
                    <a:pt x="284" y="449"/>
                    <a:pt x="284" y="449"/>
                  </a:cubicBezTo>
                  <a:cubicBezTo>
                    <a:pt x="283" y="448"/>
                    <a:pt x="283" y="448"/>
                    <a:pt x="283" y="448"/>
                  </a:cubicBezTo>
                  <a:cubicBezTo>
                    <a:pt x="283" y="448"/>
                    <a:pt x="283" y="447"/>
                    <a:pt x="284" y="447"/>
                  </a:cubicBezTo>
                  <a:cubicBezTo>
                    <a:pt x="284" y="447"/>
                    <a:pt x="284" y="447"/>
                    <a:pt x="284" y="446"/>
                  </a:cubicBezTo>
                  <a:cubicBezTo>
                    <a:pt x="284" y="446"/>
                    <a:pt x="284" y="446"/>
                    <a:pt x="285" y="446"/>
                  </a:cubicBezTo>
                  <a:cubicBezTo>
                    <a:pt x="285" y="446"/>
                    <a:pt x="285" y="447"/>
                    <a:pt x="285" y="447"/>
                  </a:cubicBezTo>
                  <a:cubicBezTo>
                    <a:pt x="285" y="447"/>
                    <a:pt x="285" y="447"/>
                    <a:pt x="285" y="447"/>
                  </a:cubicBezTo>
                  <a:cubicBezTo>
                    <a:pt x="285" y="448"/>
                    <a:pt x="286" y="448"/>
                    <a:pt x="286" y="448"/>
                  </a:cubicBezTo>
                  <a:cubicBezTo>
                    <a:pt x="286" y="448"/>
                    <a:pt x="286" y="448"/>
                    <a:pt x="286" y="449"/>
                  </a:cubicBezTo>
                  <a:cubicBezTo>
                    <a:pt x="287" y="449"/>
                    <a:pt x="287" y="449"/>
                    <a:pt x="287" y="449"/>
                  </a:cubicBezTo>
                  <a:cubicBezTo>
                    <a:pt x="287" y="449"/>
                    <a:pt x="287" y="449"/>
                    <a:pt x="287" y="449"/>
                  </a:cubicBezTo>
                  <a:cubicBezTo>
                    <a:pt x="287" y="449"/>
                    <a:pt x="287" y="449"/>
                    <a:pt x="287" y="449"/>
                  </a:cubicBezTo>
                  <a:cubicBezTo>
                    <a:pt x="286" y="448"/>
                    <a:pt x="286" y="448"/>
                    <a:pt x="286" y="448"/>
                  </a:cubicBezTo>
                  <a:cubicBezTo>
                    <a:pt x="286" y="448"/>
                    <a:pt x="286" y="447"/>
                    <a:pt x="286" y="447"/>
                  </a:cubicBezTo>
                  <a:cubicBezTo>
                    <a:pt x="286" y="447"/>
                    <a:pt x="286" y="447"/>
                    <a:pt x="286" y="447"/>
                  </a:cubicBezTo>
                  <a:cubicBezTo>
                    <a:pt x="286" y="446"/>
                    <a:pt x="285" y="446"/>
                    <a:pt x="285" y="446"/>
                  </a:cubicBezTo>
                  <a:cubicBezTo>
                    <a:pt x="285" y="446"/>
                    <a:pt x="285" y="445"/>
                    <a:pt x="285" y="445"/>
                  </a:cubicBezTo>
                  <a:cubicBezTo>
                    <a:pt x="285" y="445"/>
                    <a:pt x="285" y="445"/>
                    <a:pt x="285" y="445"/>
                  </a:cubicBezTo>
                  <a:cubicBezTo>
                    <a:pt x="285" y="445"/>
                    <a:pt x="286" y="445"/>
                    <a:pt x="286" y="445"/>
                  </a:cubicBezTo>
                  <a:cubicBezTo>
                    <a:pt x="286" y="445"/>
                    <a:pt x="286" y="445"/>
                    <a:pt x="286" y="445"/>
                  </a:cubicBezTo>
                  <a:cubicBezTo>
                    <a:pt x="286" y="445"/>
                    <a:pt x="286" y="445"/>
                    <a:pt x="286" y="445"/>
                  </a:cubicBezTo>
                  <a:cubicBezTo>
                    <a:pt x="286" y="445"/>
                    <a:pt x="286" y="445"/>
                    <a:pt x="286" y="445"/>
                  </a:cubicBezTo>
                  <a:cubicBezTo>
                    <a:pt x="286" y="446"/>
                    <a:pt x="286" y="446"/>
                    <a:pt x="286" y="446"/>
                  </a:cubicBezTo>
                  <a:cubicBezTo>
                    <a:pt x="286" y="446"/>
                    <a:pt x="286" y="446"/>
                    <a:pt x="286" y="446"/>
                  </a:cubicBezTo>
                  <a:cubicBezTo>
                    <a:pt x="286" y="446"/>
                    <a:pt x="286" y="446"/>
                    <a:pt x="286" y="446"/>
                  </a:cubicBezTo>
                  <a:cubicBezTo>
                    <a:pt x="286" y="446"/>
                    <a:pt x="286" y="446"/>
                    <a:pt x="286" y="446"/>
                  </a:cubicBezTo>
                  <a:cubicBezTo>
                    <a:pt x="286" y="446"/>
                    <a:pt x="286" y="446"/>
                    <a:pt x="286" y="446"/>
                  </a:cubicBezTo>
                  <a:cubicBezTo>
                    <a:pt x="286" y="446"/>
                    <a:pt x="286" y="446"/>
                    <a:pt x="286" y="445"/>
                  </a:cubicBezTo>
                  <a:cubicBezTo>
                    <a:pt x="287" y="445"/>
                    <a:pt x="287" y="445"/>
                    <a:pt x="286" y="445"/>
                  </a:cubicBezTo>
                  <a:cubicBezTo>
                    <a:pt x="286" y="445"/>
                    <a:pt x="286" y="445"/>
                    <a:pt x="286" y="445"/>
                  </a:cubicBezTo>
                  <a:cubicBezTo>
                    <a:pt x="286" y="444"/>
                    <a:pt x="286" y="444"/>
                    <a:pt x="285" y="444"/>
                  </a:cubicBezTo>
                  <a:cubicBezTo>
                    <a:pt x="285" y="444"/>
                    <a:pt x="285" y="444"/>
                    <a:pt x="285" y="444"/>
                  </a:cubicBezTo>
                  <a:cubicBezTo>
                    <a:pt x="285" y="443"/>
                    <a:pt x="285" y="443"/>
                    <a:pt x="284" y="442"/>
                  </a:cubicBezTo>
                  <a:cubicBezTo>
                    <a:pt x="284" y="442"/>
                    <a:pt x="284" y="442"/>
                    <a:pt x="284" y="442"/>
                  </a:cubicBezTo>
                  <a:cubicBezTo>
                    <a:pt x="284" y="442"/>
                    <a:pt x="284" y="441"/>
                    <a:pt x="284" y="441"/>
                  </a:cubicBezTo>
                  <a:cubicBezTo>
                    <a:pt x="284" y="441"/>
                    <a:pt x="284" y="441"/>
                    <a:pt x="285" y="441"/>
                  </a:cubicBezTo>
                  <a:cubicBezTo>
                    <a:pt x="285" y="441"/>
                    <a:pt x="285" y="441"/>
                    <a:pt x="285" y="441"/>
                  </a:cubicBezTo>
                  <a:cubicBezTo>
                    <a:pt x="285" y="441"/>
                    <a:pt x="285" y="441"/>
                    <a:pt x="285" y="441"/>
                  </a:cubicBezTo>
                  <a:cubicBezTo>
                    <a:pt x="285" y="441"/>
                    <a:pt x="285" y="441"/>
                    <a:pt x="286" y="441"/>
                  </a:cubicBezTo>
                  <a:cubicBezTo>
                    <a:pt x="286" y="442"/>
                    <a:pt x="286" y="441"/>
                    <a:pt x="287" y="442"/>
                  </a:cubicBezTo>
                  <a:cubicBezTo>
                    <a:pt x="287" y="442"/>
                    <a:pt x="287" y="442"/>
                    <a:pt x="287" y="442"/>
                  </a:cubicBezTo>
                  <a:cubicBezTo>
                    <a:pt x="287" y="442"/>
                    <a:pt x="287" y="442"/>
                    <a:pt x="288" y="442"/>
                  </a:cubicBezTo>
                  <a:cubicBezTo>
                    <a:pt x="288" y="442"/>
                    <a:pt x="288" y="441"/>
                    <a:pt x="288" y="441"/>
                  </a:cubicBezTo>
                  <a:cubicBezTo>
                    <a:pt x="288" y="441"/>
                    <a:pt x="289" y="441"/>
                    <a:pt x="289" y="441"/>
                  </a:cubicBezTo>
                  <a:cubicBezTo>
                    <a:pt x="289" y="441"/>
                    <a:pt x="289" y="441"/>
                    <a:pt x="289" y="441"/>
                  </a:cubicBezTo>
                  <a:cubicBezTo>
                    <a:pt x="289" y="441"/>
                    <a:pt x="289" y="441"/>
                    <a:pt x="290" y="441"/>
                  </a:cubicBezTo>
                  <a:cubicBezTo>
                    <a:pt x="290" y="441"/>
                    <a:pt x="290" y="441"/>
                    <a:pt x="290" y="441"/>
                  </a:cubicBezTo>
                  <a:cubicBezTo>
                    <a:pt x="290" y="441"/>
                    <a:pt x="291" y="441"/>
                    <a:pt x="290" y="441"/>
                  </a:cubicBezTo>
                  <a:cubicBezTo>
                    <a:pt x="290" y="441"/>
                    <a:pt x="290" y="441"/>
                    <a:pt x="290" y="441"/>
                  </a:cubicBezTo>
                  <a:cubicBezTo>
                    <a:pt x="290" y="441"/>
                    <a:pt x="289" y="440"/>
                    <a:pt x="289" y="440"/>
                  </a:cubicBezTo>
                  <a:cubicBezTo>
                    <a:pt x="289" y="440"/>
                    <a:pt x="289" y="440"/>
                    <a:pt x="289" y="440"/>
                  </a:cubicBezTo>
                  <a:cubicBezTo>
                    <a:pt x="289" y="440"/>
                    <a:pt x="289" y="439"/>
                    <a:pt x="289" y="439"/>
                  </a:cubicBezTo>
                  <a:cubicBezTo>
                    <a:pt x="288" y="439"/>
                    <a:pt x="288" y="439"/>
                    <a:pt x="289" y="439"/>
                  </a:cubicBezTo>
                  <a:cubicBezTo>
                    <a:pt x="289" y="438"/>
                    <a:pt x="289" y="438"/>
                    <a:pt x="289" y="438"/>
                  </a:cubicBezTo>
                  <a:cubicBezTo>
                    <a:pt x="290" y="438"/>
                    <a:pt x="290" y="438"/>
                    <a:pt x="291" y="438"/>
                  </a:cubicBezTo>
                  <a:cubicBezTo>
                    <a:pt x="291" y="439"/>
                    <a:pt x="292" y="439"/>
                    <a:pt x="292" y="439"/>
                  </a:cubicBezTo>
                  <a:cubicBezTo>
                    <a:pt x="292" y="439"/>
                    <a:pt x="293" y="439"/>
                    <a:pt x="293" y="439"/>
                  </a:cubicBezTo>
                  <a:cubicBezTo>
                    <a:pt x="293" y="439"/>
                    <a:pt x="293" y="439"/>
                    <a:pt x="293" y="439"/>
                  </a:cubicBezTo>
                  <a:cubicBezTo>
                    <a:pt x="293" y="439"/>
                    <a:pt x="293" y="439"/>
                    <a:pt x="294" y="439"/>
                  </a:cubicBezTo>
                  <a:cubicBezTo>
                    <a:pt x="294" y="440"/>
                    <a:pt x="294" y="440"/>
                    <a:pt x="294" y="440"/>
                  </a:cubicBezTo>
                  <a:cubicBezTo>
                    <a:pt x="294" y="440"/>
                    <a:pt x="294" y="441"/>
                    <a:pt x="295" y="441"/>
                  </a:cubicBezTo>
                  <a:cubicBezTo>
                    <a:pt x="295" y="441"/>
                    <a:pt x="295" y="441"/>
                    <a:pt x="295" y="441"/>
                  </a:cubicBezTo>
                  <a:cubicBezTo>
                    <a:pt x="295" y="441"/>
                    <a:pt x="295" y="441"/>
                    <a:pt x="295" y="441"/>
                  </a:cubicBezTo>
                  <a:cubicBezTo>
                    <a:pt x="295" y="442"/>
                    <a:pt x="295" y="442"/>
                    <a:pt x="295" y="442"/>
                  </a:cubicBezTo>
                  <a:cubicBezTo>
                    <a:pt x="295" y="442"/>
                    <a:pt x="295" y="442"/>
                    <a:pt x="295" y="442"/>
                  </a:cubicBezTo>
                  <a:cubicBezTo>
                    <a:pt x="295" y="443"/>
                    <a:pt x="296" y="443"/>
                    <a:pt x="296" y="443"/>
                  </a:cubicBezTo>
                  <a:cubicBezTo>
                    <a:pt x="296" y="443"/>
                    <a:pt x="297" y="443"/>
                    <a:pt x="297" y="443"/>
                  </a:cubicBezTo>
                  <a:cubicBezTo>
                    <a:pt x="297" y="443"/>
                    <a:pt x="298" y="443"/>
                    <a:pt x="298" y="443"/>
                  </a:cubicBezTo>
                  <a:cubicBezTo>
                    <a:pt x="298" y="443"/>
                    <a:pt x="298" y="444"/>
                    <a:pt x="298" y="444"/>
                  </a:cubicBezTo>
                  <a:cubicBezTo>
                    <a:pt x="298" y="444"/>
                    <a:pt x="298" y="444"/>
                    <a:pt x="298" y="443"/>
                  </a:cubicBezTo>
                  <a:cubicBezTo>
                    <a:pt x="298" y="443"/>
                    <a:pt x="299" y="443"/>
                    <a:pt x="299" y="443"/>
                  </a:cubicBezTo>
                  <a:cubicBezTo>
                    <a:pt x="299" y="443"/>
                    <a:pt x="299" y="442"/>
                    <a:pt x="299" y="443"/>
                  </a:cubicBezTo>
                  <a:cubicBezTo>
                    <a:pt x="299" y="443"/>
                    <a:pt x="299" y="443"/>
                    <a:pt x="299" y="443"/>
                  </a:cubicBezTo>
                  <a:cubicBezTo>
                    <a:pt x="299" y="443"/>
                    <a:pt x="299" y="443"/>
                    <a:pt x="299" y="444"/>
                  </a:cubicBezTo>
                  <a:cubicBezTo>
                    <a:pt x="299" y="444"/>
                    <a:pt x="299" y="444"/>
                    <a:pt x="299" y="444"/>
                  </a:cubicBezTo>
                  <a:cubicBezTo>
                    <a:pt x="299" y="444"/>
                    <a:pt x="299" y="444"/>
                    <a:pt x="300" y="443"/>
                  </a:cubicBezTo>
                  <a:cubicBezTo>
                    <a:pt x="300" y="443"/>
                    <a:pt x="300" y="444"/>
                    <a:pt x="300" y="444"/>
                  </a:cubicBezTo>
                  <a:cubicBezTo>
                    <a:pt x="299" y="444"/>
                    <a:pt x="299" y="444"/>
                    <a:pt x="299" y="444"/>
                  </a:cubicBezTo>
                  <a:cubicBezTo>
                    <a:pt x="298" y="445"/>
                    <a:pt x="298" y="446"/>
                    <a:pt x="297" y="446"/>
                  </a:cubicBezTo>
                  <a:cubicBezTo>
                    <a:pt x="297" y="447"/>
                    <a:pt x="297" y="447"/>
                    <a:pt x="297" y="447"/>
                  </a:cubicBezTo>
                  <a:cubicBezTo>
                    <a:pt x="297" y="447"/>
                    <a:pt x="297" y="447"/>
                    <a:pt x="297" y="447"/>
                  </a:cubicBezTo>
                  <a:cubicBezTo>
                    <a:pt x="297" y="447"/>
                    <a:pt x="297" y="447"/>
                    <a:pt x="297" y="447"/>
                  </a:cubicBezTo>
                  <a:cubicBezTo>
                    <a:pt x="297" y="448"/>
                    <a:pt x="297" y="448"/>
                    <a:pt x="297" y="448"/>
                  </a:cubicBezTo>
                  <a:cubicBezTo>
                    <a:pt x="298" y="448"/>
                    <a:pt x="298" y="447"/>
                    <a:pt x="298" y="447"/>
                  </a:cubicBezTo>
                  <a:cubicBezTo>
                    <a:pt x="298" y="447"/>
                    <a:pt x="298" y="447"/>
                    <a:pt x="298" y="447"/>
                  </a:cubicBezTo>
                  <a:cubicBezTo>
                    <a:pt x="299" y="447"/>
                    <a:pt x="299" y="447"/>
                    <a:pt x="299" y="446"/>
                  </a:cubicBezTo>
                  <a:cubicBezTo>
                    <a:pt x="299" y="446"/>
                    <a:pt x="299" y="445"/>
                    <a:pt x="300" y="444"/>
                  </a:cubicBezTo>
                  <a:cubicBezTo>
                    <a:pt x="301" y="444"/>
                    <a:pt x="302" y="444"/>
                    <a:pt x="302" y="443"/>
                  </a:cubicBezTo>
                  <a:cubicBezTo>
                    <a:pt x="302" y="444"/>
                    <a:pt x="302" y="444"/>
                    <a:pt x="302" y="444"/>
                  </a:cubicBezTo>
                  <a:cubicBezTo>
                    <a:pt x="302" y="444"/>
                    <a:pt x="301" y="445"/>
                    <a:pt x="301" y="445"/>
                  </a:cubicBezTo>
                  <a:cubicBezTo>
                    <a:pt x="301" y="445"/>
                    <a:pt x="302" y="446"/>
                    <a:pt x="302" y="446"/>
                  </a:cubicBezTo>
                  <a:cubicBezTo>
                    <a:pt x="302" y="447"/>
                    <a:pt x="302" y="447"/>
                    <a:pt x="301" y="448"/>
                  </a:cubicBezTo>
                  <a:cubicBezTo>
                    <a:pt x="301" y="448"/>
                    <a:pt x="301" y="448"/>
                    <a:pt x="301" y="449"/>
                  </a:cubicBezTo>
                  <a:cubicBezTo>
                    <a:pt x="301" y="449"/>
                    <a:pt x="301" y="450"/>
                    <a:pt x="300" y="451"/>
                  </a:cubicBezTo>
                  <a:cubicBezTo>
                    <a:pt x="301" y="451"/>
                    <a:pt x="301" y="451"/>
                    <a:pt x="302" y="451"/>
                  </a:cubicBezTo>
                  <a:cubicBezTo>
                    <a:pt x="302" y="451"/>
                    <a:pt x="302" y="451"/>
                    <a:pt x="302" y="451"/>
                  </a:cubicBezTo>
                  <a:cubicBezTo>
                    <a:pt x="301" y="452"/>
                    <a:pt x="301" y="452"/>
                    <a:pt x="301" y="452"/>
                  </a:cubicBezTo>
                  <a:cubicBezTo>
                    <a:pt x="301" y="452"/>
                    <a:pt x="301" y="452"/>
                    <a:pt x="301" y="452"/>
                  </a:cubicBezTo>
                  <a:cubicBezTo>
                    <a:pt x="301" y="452"/>
                    <a:pt x="301" y="452"/>
                    <a:pt x="301" y="453"/>
                  </a:cubicBezTo>
                  <a:cubicBezTo>
                    <a:pt x="301" y="454"/>
                    <a:pt x="301" y="454"/>
                    <a:pt x="301" y="455"/>
                  </a:cubicBezTo>
                  <a:cubicBezTo>
                    <a:pt x="300" y="455"/>
                    <a:pt x="300" y="455"/>
                    <a:pt x="300" y="455"/>
                  </a:cubicBezTo>
                  <a:cubicBezTo>
                    <a:pt x="300" y="454"/>
                    <a:pt x="300" y="454"/>
                    <a:pt x="300" y="454"/>
                  </a:cubicBezTo>
                  <a:cubicBezTo>
                    <a:pt x="299" y="454"/>
                    <a:pt x="300" y="455"/>
                    <a:pt x="299" y="456"/>
                  </a:cubicBezTo>
                  <a:cubicBezTo>
                    <a:pt x="299" y="456"/>
                    <a:pt x="299" y="456"/>
                    <a:pt x="299" y="456"/>
                  </a:cubicBezTo>
                  <a:cubicBezTo>
                    <a:pt x="299" y="456"/>
                    <a:pt x="299" y="457"/>
                    <a:pt x="299" y="457"/>
                  </a:cubicBezTo>
                  <a:cubicBezTo>
                    <a:pt x="299" y="457"/>
                    <a:pt x="299" y="457"/>
                    <a:pt x="299" y="457"/>
                  </a:cubicBezTo>
                  <a:cubicBezTo>
                    <a:pt x="299" y="457"/>
                    <a:pt x="299" y="457"/>
                    <a:pt x="299" y="457"/>
                  </a:cubicBezTo>
                  <a:cubicBezTo>
                    <a:pt x="299" y="458"/>
                    <a:pt x="300" y="458"/>
                    <a:pt x="300" y="458"/>
                  </a:cubicBezTo>
                  <a:cubicBezTo>
                    <a:pt x="301" y="458"/>
                    <a:pt x="301" y="458"/>
                    <a:pt x="301" y="458"/>
                  </a:cubicBezTo>
                  <a:cubicBezTo>
                    <a:pt x="301" y="458"/>
                    <a:pt x="301" y="457"/>
                    <a:pt x="302" y="458"/>
                  </a:cubicBezTo>
                  <a:cubicBezTo>
                    <a:pt x="301" y="459"/>
                    <a:pt x="301" y="460"/>
                    <a:pt x="300" y="460"/>
                  </a:cubicBezTo>
                  <a:cubicBezTo>
                    <a:pt x="301" y="461"/>
                    <a:pt x="301" y="461"/>
                    <a:pt x="301" y="461"/>
                  </a:cubicBezTo>
                  <a:cubicBezTo>
                    <a:pt x="301" y="461"/>
                    <a:pt x="301" y="461"/>
                    <a:pt x="301" y="461"/>
                  </a:cubicBezTo>
                  <a:cubicBezTo>
                    <a:pt x="301" y="462"/>
                    <a:pt x="302" y="461"/>
                    <a:pt x="302" y="461"/>
                  </a:cubicBezTo>
                  <a:cubicBezTo>
                    <a:pt x="302" y="461"/>
                    <a:pt x="302" y="461"/>
                    <a:pt x="302" y="461"/>
                  </a:cubicBezTo>
                  <a:cubicBezTo>
                    <a:pt x="302" y="461"/>
                    <a:pt x="302" y="460"/>
                    <a:pt x="303" y="460"/>
                  </a:cubicBezTo>
                  <a:cubicBezTo>
                    <a:pt x="303" y="460"/>
                    <a:pt x="304" y="460"/>
                    <a:pt x="303" y="459"/>
                  </a:cubicBezTo>
                  <a:cubicBezTo>
                    <a:pt x="304" y="459"/>
                    <a:pt x="304" y="460"/>
                    <a:pt x="305" y="459"/>
                  </a:cubicBezTo>
                  <a:cubicBezTo>
                    <a:pt x="305" y="459"/>
                    <a:pt x="305" y="459"/>
                    <a:pt x="305" y="459"/>
                  </a:cubicBezTo>
                  <a:cubicBezTo>
                    <a:pt x="305" y="459"/>
                    <a:pt x="305" y="460"/>
                    <a:pt x="305" y="460"/>
                  </a:cubicBezTo>
                  <a:cubicBezTo>
                    <a:pt x="304" y="461"/>
                    <a:pt x="304" y="461"/>
                    <a:pt x="303" y="462"/>
                  </a:cubicBezTo>
                  <a:cubicBezTo>
                    <a:pt x="304" y="462"/>
                    <a:pt x="305" y="462"/>
                    <a:pt x="306" y="461"/>
                  </a:cubicBezTo>
                  <a:cubicBezTo>
                    <a:pt x="306" y="461"/>
                    <a:pt x="306" y="461"/>
                    <a:pt x="306" y="462"/>
                  </a:cubicBezTo>
                  <a:cubicBezTo>
                    <a:pt x="306" y="462"/>
                    <a:pt x="306" y="462"/>
                    <a:pt x="306" y="462"/>
                  </a:cubicBezTo>
                  <a:cubicBezTo>
                    <a:pt x="306" y="462"/>
                    <a:pt x="306" y="462"/>
                    <a:pt x="306" y="462"/>
                  </a:cubicBezTo>
                  <a:cubicBezTo>
                    <a:pt x="305" y="462"/>
                    <a:pt x="305" y="463"/>
                    <a:pt x="305" y="463"/>
                  </a:cubicBezTo>
                  <a:cubicBezTo>
                    <a:pt x="306" y="463"/>
                    <a:pt x="306" y="463"/>
                    <a:pt x="306" y="463"/>
                  </a:cubicBezTo>
                  <a:cubicBezTo>
                    <a:pt x="306" y="464"/>
                    <a:pt x="306" y="464"/>
                    <a:pt x="306" y="464"/>
                  </a:cubicBezTo>
                  <a:cubicBezTo>
                    <a:pt x="306" y="464"/>
                    <a:pt x="306" y="465"/>
                    <a:pt x="307" y="465"/>
                  </a:cubicBezTo>
                  <a:cubicBezTo>
                    <a:pt x="307" y="464"/>
                    <a:pt x="307" y="464"/>
                    <a:pt x="307" y="464"/>
                  </a:cubicBezTo>
                  <a:cubicBezTo>
                    <a:pt x="307" y="463"/>
                    <a:pt x="307" y="463"/>
                    <a:pt x="307" y="463"/>
                  </a:cubicBezTo>
                  <a:cubicBezTo>
                    <a:pt x="308" y="463"/>
                    <a:pt x="309" y="462"/>
                    <a:pt x="309" y="462"/>
                  </a:cubicBezTo>
                  <a:cubicBezTo>
                    <a:pt x="309" y="462"/>
                    <a:pt x="308" y="462"/>
                    <a:pt x="308" y="462"/>
                  </a:cubicBezTo>
                  <a:cubicBezTo>
                    <a:pt x="308" y="463"/>
                    <a:pt x="307" y="463"/>
                    <a:pt x="307" y="463"/>
                  </a:cubicBezTo>
                  <a:cubicBezTo>
                    <a:pt x="307" y="463"/>
                    <a:pt x="307" y="462"/>
                    <a:pt x="307" y="462"/>
                  </a:cubicBezTo>
                  <a:cubicBezTo>
                    <a:pt x="307" y="462"/>
                    <a:pt x="307" y="461"/>
                    <a:pt x="307" y="461"/>
                  </a:cubicBezTo>
                  <a:cubicBezTo>
                    <a:pt x="307" y="461"/>
                    <a:pt x="307" y="461"/>
                    <a:pt x="307" y="460"/>
                  </a:cubicBezTo>
                  <a:cubicBezTo>
                    <a:pt x="307" y="460"/>
                    <a:pt x="307" y="460"/>
                    <a:pt x="307" y="460"/>
                  </a:cubicBezTo>
                  <a:cubicBezTo>
                    <a:pt x="307" y="460"/>
                    <a:pt x="306" y="459"/>
                    <a:pt x="306" y="459"/>
                  </a:cubicBezTo>
                  <a:cubicBezTo>
                    <a:pt x="306" y="458"/>
                    <a:pt x="306" y="458"/>
                    <a:pt x="306" y="458"/>
                  </a:cubicBezTo>
                  <a:cubicBezTo>
                    <a:pt x="306" y="457"/>
                    <a:pt x="306" y="457"/>
                    <a:pt x="306" y="457"/>
                  </a:cubicBezTo>
                  <a:cubicBezTo>
                    <a:pt x="306" y="457"/>
                    <a:pt x="306" y="457"/>
                    <a:pt x="307" y="457"/>
                  </a:cubicBezTo>
                  <a:cubicBezTo>
                    <a:pt x="307" y="456"/>
                    <a:pt x="306" y="456"/>
                    <a:pt x="306" y="456"/>
                  </a:cubicBezTo>
                  <a:cubicBezTo>
                    <a:pt x="306" y="455"/>
                    <a:pt x="305" y="454"/>
                    <a:pt x="305" y="454"/>
                  </a:cubicBezTo>
                  <a:cubicBezTo>
                    <a:pt x="304" y="454"/>
                    <a:pt x="304" y="453"/>
                    <a:pt x="304" y="453"/>
                  </a:cubicBezTo>
                  <a:cubicBezTo>
                    <a:pt x="304" y="452"/>
                    <a:pt x="305" y="452"/>
                    <a:pt x="305" y="451"/>
                  </a:cubicBezTo>
                  <a:cubicBezTo>
                    <a:pt x="305" y="451"/>
                    <a:pt x="305" y="450"/>
                    <a:pt x="305" y="450"/>
                  </a:cubicBezTo>
                  <a:cubicBezTo>
                    <a:pt x="305" y="449"/>
                    <a:pt x="305" y="449"/>
                    <a:pt x="306" y="448"/>
                  </a:cubicBezTo>
                  <a:cubicBezTo>
                    <a:pt x="306" y="448"/>
                    <a:pt x="306" y="448"/>
                    <a:pt x="306" y="448"/>
                  </a:cubicBezTo>
                  <a:cubicBezTo>
                    <a:pt x="306" y="448"/>
                    <a:pt x="306" y="447"/>
                    <a:pt x="306" y="447"/>
                  </a:cubicBezTo>
                  <a:cubicBezTo>
                    <a:pt x="305" y="447"/>
                    <a:pt x="305" y="447"/>
                    <a:pt x="306" y="447"/>
                  </a:cubicBezTo>
                  <a:cubicBezTo>
                    <a:pt x="306" y="447"/>
                    <a:pt x="306" y="447"/>
                    <a:pt x="306" y="447"/>
                  </a:cubicBezTo>
                  <a:cubicBezTo>
                    <a:pt x="306" y="447"/>
                    <a:pt x="307" y="447"/>
                    <a:pt x="307" y="447"/>
                  </a:cubicBezTo>
                  <a:cubicBezTo>
                    <a:pt x="307" y="447"/>
                    <a:pt x="307" y="447"/>
                    <a:pt x="307" y="447"/>
                  </a:cubicBezTo>
                  <a:cubicBezTo>
                    <a:pt x="308" y="447"/>
                    <a:pt x="308" y="446"/>
                    <a:pt x="308" y="447"/>
                  </a:cubicBezTo>
                  <a:cubicBezTo>
                    <a:pt x="308" y="447"/>
                    <a:pt x="309" y="447"/>
                    <a:pt x="309" y="447"/>
                  </a:cubicBezTo>
                  <a:cubicBezTo>
                    <a:pt x="309" y="447"/>
                    <a:pt x="310" y="447"/>
                    <a:pt x="310" y="447"/>
                  </a:cubicBezTo>
                  <a:cubicBezTo>
                    <a:pt x="311" y="447"/>
                    <a:pt x="311" y="446"/>
                    <a:pt x="311" y="446"/>
                  </a:cubicBezTo>
                  <a:cubicBezTo>
                    <a:pt x="311" y="446"/>
                    <a:pt x="311" y="445"/>
                    <a:pt x="312" y="445"/>
                  </a:cubicBezTo>
                  <a:cubicBezTo>
                    <a:pt x="312" y="445"/>
                    <a:pt x="312" y="445"/>
                    <a:pt x="313" y="444"/>
                  </a:cubicBezTo>
                  <a:cubicBezTo>
                    <a:pt x="313" y="444"/>
                    <a:pt x="314" y="443"/>
                    <a:pt x="314" y="443"/>
                  </a:cubicBezTo>
                  <a:cubicBezTo>
                    <a:pt x="314" y="443"/>
                    <a:pt x="314" y="443"/>
                    <a:pt x="314" y="443"/>
                  </a:cubicBezTo>
                  <a:cubicBezTo>
                    <a:pt x="314" y="443"/>
                    <a:pt x="314" y="443"/>
                    <a:pt x="314" y="443"/>
                  </a:cubicBezTo>
                  <a:cubicBezTo>
                    <a:pt x="314" y="442"/>
                    <a:pt x="314" y="441"/>
                    <a:pt x="314" y="441"/>
                  </a:cubicBezTo>
                  <a:cubicBezTo>
                    <a:pt x="315" y="440"/>
                    <a:pt x="316" y="440"/>
                    <a:pt x="316" y="439"/>
                  </a:cubicBezTo>
                  <a:cubicBezTo>
                    <a:pt x="317" y="439"/>
                    <a:pt x="317" y="439"/>
                    <a:pt x="317" y="439"/>
                  </a:cubicBezTo>
                  <a:cubicBezTo>
                    <a:pt x="317" y="439"/>
                    <a:pt x="318" y="438"/>
                    <a:pt x="318" y="438"/>
                  </a:cubicBezTo>
                  <a:cubicBezTo>
                    <a:pt x="318" y="438"/>
                    <a:pt x="318" y="438"/>
                    <a:pt x="318" y="438"/>
                  </a:cubicBezTo>
                  <a:cubicBezTo>
                    <a:pt x="318" y="437"/>
                    <a:pt x="318" y="437"/>
                    <a:pt x="318" y="437"/>
                  </a:cubicBezTo>
                  <a:cubicBezTo>
                    <a:pt x="318" y="437"/>
                    <a:pt x="317" y="437"/>
                    <a:pt x="317" y="436"/>
                  </a:cubicBezTo>
                  <a:cubicBezTo>
                    <a:pt x="317" y="436"/>
                    <a:pt x="317" y="436"/>
                    <a:pt x="317" y="436"/>
                  </a:cubicBezTo>
                  <a:cubicBezTo>
                    <a:pt x="317" y="435"/>
                    <a:pt x="317" y="435"/>
                    <a:pt x="317" y="435"/>
                  </a:cubicBezTo>
                  <a:cubicBezTo>
                    <a:pt x="318" y="435"/>
                    <a:pt x="317" y="434"/>
                    <a:pt x="318" y="434"/>
                  </a:cubicBezTo>
                  <a:cubicBezTo>
                    <a:pt x="318" y="434"/>
                    <a:pt x="318" y="433"/>
                    <a:pt x="318" y="433"/>
                  </a:cubicBezTo>
                  <a:cubicBezTo>
                    <a:pt x="318" y="432"/>
                    <a:pt x="318" y="432"/>
                    <a:pt x="318" y="431"/>
                  </a:cubicBezTo>
                  <a:cubicBezTo>
                    <a:pt x="318" y="431"/>
                    <a:pt x="318" y="430"/>
                    <a:pt x="318" y="430"/>
                  </a:cubicBezTo>
                  <a:cubicBezTo>
                    <a:pt x="317" y="430"/>
                    <a:pt x="317" y="430"/>
                    <a:pt x="317" y="430"/>
                  </a:cubicBezTo>
                  <a:cubicBezTo>
                    <a:pt x="317" y="430"/>
                    <a:pt x="316" y="430"/>
                    <a:pt x="316" y="430"/>
                  </a:cubicBezTo>
                  <a:cubicBezTo>
                    <a:pt x="316" y="430"/>
                    <a:pt x="316" y="430"/>
                    <a:pt x="316" y="430"/>
                  </a:cubicBezTo>
                  <a:cubicBezTo>
                    <a:pt x="316" y="430"/>
                    <a:pt x="316" y="430"/>
                    <a:pt x="316" y="430"/>
                  </a:cubicBezTo>
                  <a:cubicBezTo>
                    <a:pt x="316" y="430"/>
                    <a:pt x="316" y="430"/>
                    <a:pt x="316" y="431"/>
                  </a:cubicBezTo>
                  <a:cubicBezTo>
                    <a:pt x="316" y="431"/>
                    <a:pt x="316" y="431"/>
                    <a:pt x="316" y="431"/>
                  </a:cubicBezTo>
                  <a:cubicBezTo>
                    <a:pt x="315" y="431"/>
                    <a:pt x="315" y="431"/>
                    <a:pt x="315" y="431"/>
                  </a:cubicBezTo>
                  <a:cubicBezTo>
                    <a:pt x="315" y="432"/>
                    <a:pt x="314" y="432"/>
                    <a:pt x="315" y="432"/>
                  </a:cubicBezTo>
                  <a:cubicBezTo>
                    <a:pt x="315" y="432"/>
                    <a:pt x="315" y="432"/>
                    <a:pt x="315" y="433"/>
                  </a:cubicBezTo>
                  <a:cubicBezTo>
                    <a:pt x="315" y="432"/>
                    <a:pt x="315" y="432"/>
                    <a:pt x="316" y="432"/>
                  </a:cubicBezTo>
                  <a:cubicBezTo>
                    <a:pt x="316" y="433"/>
                    <a:pt x="316" y="433"/>
                    <a:pt x="316" y="433"/>
                  </a:cubicBezTo>
                  <a:cubicBezTo>
                    <a:pt x="316" y="433"/>
                    <a:pt x="315" y="434"/>
                    <a:pt x="315" y="434"/>
                  </a:cubicBezTo>
                  <a:cubicBezTo>
                    <a:pt x="315" y="434"/>
                    <a:pt x="315" y="434"/>
                    <a:pt x="314" y="434"/>
                  </a:cubicBezTo>
                  <a:cubicBezTo>
                    <a:pt x="314" y="434"/>
                    <a:pt x="314" y="434"/>
                    <a:pt x="314" y="434"/>
                  </a:cubicBezTo>
                  <a:cubicBezTo>
                    <a:pt x="313" y="434"/>
                    <a:pt x="313" y="435"/>
                    <a:pt x="313" y="435"/>
                  </a:cubicBezTo>
                  <a:cubicBezTo>
                    <a:pt x="313" y="435"/>
                    <a:pt x="312" y="435"/>
                    <a:pt x="312" y="435"/>
                  </a:cubicBezTo>
                  <a:cubicBezTo>
                    <a:pt x="312" y="435"/>
                    <a:pt x="312" y="434"/>
                    <a:pt x="312" y="434"/>
                  </a:cubicBezTo>
                  <a:cubicBezTo>
                    <a:pt x="311" y="434"/>
                    <a:pt x="311" y="434"/>
                    <a:pt x="311" y="434"/>
                  </a:cubicBezTo>
                  <a:cubicBezTo>
                    <a:pt x="311" y="434"/>
                    <a:pt x="311" y="434"/>
                    <a:pt x="311" y="434"/>
                  </a:cubicBezTo>
                  <a:cubicBezTo>
                    <a:pt x="311" y="433"/>
                    <a:pt x="311" y="433"/>
                    <a:pt x="311" y="432"/>
                  </a:cubicBezTo>
                  <a:cubicBezTo>
                    <a:pt x="312" y="432"/>
                    <a:pt x="312" y="431"/>
                    <a:pt x="311" y="430"/>
                  </a:cubicBezTo>
                  <a:cubicBezTo>
                    <a:pt x="311" y="430"/>
                    <a:pt x="312" y="430"/>
                    <a:pt x="312" y="430"/>
                  </a:cubicBezTo>
                  <a:cubicBezTo>
                    <a:pt x="312" y="430"/>
                    <a:pt x="312" y="430"/>
                    <a:pt x="312" y="430"/>
                  </a:cubicBezTo>
                  <a:cubicBezTo>
                    <a:pt x="313" y="430"/>
                    <a:pt x="313" y="430"/>
                    <a:pt x="313" y="430"/>
                  </a:cubicBezTo>
                  <a:cubicBezTo>
                    <a:pt x="313" y="429"/>
                    <a:pt x="313" y="429"/>
                    <a:pt x="313" y="429"/>
                  </a:cubicBezTo>
                  <a:cubicBezTo>
                    <a:pt x="314" y="429"/>
                    <a:pt x="314" y="429"/>
                    <a:pt x="314" y="429"/>
                  </a:cubicBezTo>
                  <a:cubicBezTo>
                    <a:pt x="314" y="429"/>
                    <a:pt x="315" y="428"/>
                    <a:pt x="315" y="427"/>
                  </a:cubicBezTo>
                  <a:cubicBezTo>
                    <a:pt x="315" y="428"/>
                    <a:pt x="314" y="428"/>
                    <a:pt x="314" y="427"/>
                  </a:cubicBezTo>
                  <a:cubicBezTo>
                    <a:pt x="314" y="427"/>
                    <a:pt x="314" y="427"/>
                    <a:pt x="314" y="427"/>
                  </a:cubicBezTo>
                  <a:cubicBezTo>
                    <a:pt x="314" y="427"/>
                    <a:pt x="314" y="427"/>
                    <a:pt x="313" y="427"/>
                  </a:cubicBezTo>
                  <a:cubicBezTo>
                    <a:pt x="313" y="427"/>
                    <a:pt x="313" y="426"/>
                    <a:pt x="313" y="426"/>
                  </a:cubicBezTo>
                  <a:cubicBezTo>
                    <a:pt x="313" y="426"/>
                    <a:pt x="314" y="425"/>
                    <a:pt x="314" y="424"/>
                  </a:cubicBezTo>
                  <a:cubicBezTo>
                    <a:pt x="314" y="424"/>
                    <a:pt x="313" y="424"/>
                    <a:pt x="314" y="424"/>
                  </a:cubicBezTo>
                  <a:cubicBezTo>
                    <a:pt x="314" y="423"/>
                    <a:pt x="314" y="423"/>
                    <a:pt x="314" y="423"/>
                  </a:cubicBezTo>
                  <a:cubicBezTo>
                    <a:pt x="315" y="423"/>
                    <a:pt x="315" y="423"/>
                    <a:pt x="315" y="423"/>
                  </a:cubicBezTo>
                  <a:cubicBezTo>
                    <a:pt x="316" y="423"/>
                    <a:pt x="316" y="423"/>
                    <a:pt x="316" y="423"/>
                  </a:cubicBezTo>
                  <a:cubicBezTo>
                    <a:pt x="316" y="423"/>
                    <a:pt x="316" y="423"/>
                    <a:pt x="316" y="423"/>
                  </a:cubicBezTo>
                  <a:cubicBezTo>
                    <a:pt x="317" y="423"/>
                    <a:pt x="317" y="423"/>
                    <a:pt x="317" y="423"/>
                  </a:cubicBezTo>
                  <a:cubicBezTo>
                    <a:pt x="317" y="422"/>
                    <a:pt x="318" y="422"/>
                    <a:pt x="318" y="422"/>
                  </a:cubicBezTo>
                  <a:cubicBezTo>
                    <a:pt x="318" y="422"/>
                    <a:pt x="318" y="423"/>
                    <a:pt x="317" y="423"/>
                  </a:cubicBezTo>
                  <a:cubicBezTo>
                    <a:pt x="317" y="424"/>
                    <a:pt x="317" y="424"/>
                    <a:pt x="316" y="424"/>
                  </a:cubicBezTo>
                  <a:cubicBezTo>
                    <a:pt x="316" y="425"/>
                    <a:pt x="316" y="425"/>
                    <a:pt x="316" y="426"/>
                  </a:cubicBezTo>
                  <a:cubicBezTo>
                    <a:pt x="316" y="426"/>
                    <a:pt x="316" y="426"/>
                    <a:pt x="316" y="426"/>
                  </a:cubicBezTo>
                  <a:cubicBezTo>
                    <a:pt x="316" y="426"/>
                    <a:pt x="316" y="426"/>
                    <a:pt x="316" y="426"/>
                  </a:cubicBezTo>
                  <a:cubicBezTo>
                    <a:pt x="316" y="426"/>
                    <a:pt x="317" y="426"/>
                    <a:pt x="317" y="426"/>
                  </a:cubicBezTo>
                  <a:cubicBezTo>
                    <a:pt x="318" y="425"/>
                    <a:pt x="318" y="424"/>
                    <a:pt x="319" y="423"/>
                  </a:cubicBezTo>
                  <a:cubicBezTo>
                    <a:pt x="319" y="423"/>
                    <a:pt x="318" y="423"/>
                    <a:pt x="318" y="422"/>
                  </a:cubicBezTo>
                  <a:cubicBezTo>
                    <a:pt x="318" y="422"/>
                    <a:pt x="319" y="422"/>
                    <a:pt x="319" y="421"/>
                  </a:cubicBezTo>
                  <a:cubicBezTo>
                    <a:pt x="319" y="421"/>
                    <a:pt x="319" y="420"/>
                    <a:pt x="318" y="420"/>
                  </a:cubicBezTo>
                  <a:cubicBezTo>
                    <a:pt x="318" y="420"/>
                    <a:pt x="317" y="420"/>
                    <a:pt x="317" y="420"/>
                  </a:cubicBezTo>
                  <a:cubicBezTo>
                    <a:pt x="317" y="420"/>
                    <a:pt x="317" y="420"/>
                    <a:pt x="317" y="420"/>
                  </a:cubicBezTo>
                  <a:cubicBezTo>
                    <a:pt x="317" y="420"/>
                    <a:pt x="316" y="420"/>
                    <a:pt x="316" y="420"/>
                  </a:cubicBezTo>
                  <a:cubicBezTo>
                    <a:pt x="316" y="421"/>
                    <a:pt x="316" y="421"/>
                    <a:pt x="316" y="421"/>
                  </a:cubicBezTo>
                  <a:cubicBezTo>
                    <a:pt x="316" y="421"/>
                    <a:pt x="316" y="421"/>
                    <a:pt x="316" y="421"/>
                  </a:cubicBezTo>
                  <a:cubicBezTo>
                    <a:pt x="315" y="421"/>
                    <a:pt x="314" y="422"/>
                    <a:pt x="314" y="421"/>
                  </a:cubicBezTo>
                  <a:cubicBezTo>
                    <a:pt x="313" y="421"/>
                    <a:pt x="313" y="421"/>
                    <a:pt x="313" y="421"/>
                  </a:cubicBezTo>
                  <a:cubicBezTo>
                    <a:pt x="313" y="421"/>
                    <a:pt x="313" y="421"/>
                    <a:pt x="313" y="421"/>
                  </a:cubicBezTo>
                  <a:cubicBezTo>
                    <a:pt x="313" y="420"/>
                    <a:pt x="312" y="420"/>
                    <a:pt x="312" y="419"/>
                  </a:cubicBezTo>
                  <a:cubicBezTo>
                    <a:pt x="312" y="419"/>
                    <a:pt x="312" y="418"/>
                    <a:pt x="312" y="418"/>
                  </a:cubicBezTo>
                  <a:cubicBezTo>
                    <a:pt x="312" y="418"/>
                    <a:pt x="311" y="418"/>
                    <a:pt x="311" y="418"/>
                  </a:cubicBezTo>
                  <a:cubicBezTo>
                    <a:pt x="311" y="417"/>
                    <a:pt x="311" y="417"/>
                    <a:pt x="311" y="417"/>
                  </a:cubicBezTo>
                  <a:cubicBezTo>
                    <a:pt x="311" y="417"/>
                    <a:pt x="310" y="417"/>
                    <a:pt x="310" y="417"/>
                  </a:cubicBezTo>
                  <a:cubicBezTo>
                    <a:pt x="310" y="418"/>
                    <a:pt x="310" y="418"/>
                    <a:pt x="310" y="419"/>
                  </a:cubicBezTo>
                  <a:cubicBezTo>
                    <a:pt x="310" y="419"/>
                    <a:pt x="309" y="419"/>
                    <a:pt x="309" y="419"/>
                  </a:cubicBezTo>
                  <a:cubicBezTo>
                    <a:pt x="309" y="419"/>
                    <a:pt x="309" y="418"/>
                    <a:pt x="309" y="418"/>
                  </a:cubicBezTo>
                  <a:cubicBezTo>
                    <a:pt x="309" y="418"/>
                    <a:pt x="308" y="418"/>
                    <a:pt x="308" y="418"/>
                  </a:cubicBezTo>
                  <a:cubicBezTo>
                    <a:pt x="308" y="418"/>
                    <a:pt x="307" y="418"/>
                    <a:pt x="307" y="417"/>
                  </a:cubicBezTo>
                  <a:cubicBezTo>
                    <a:pt x="306" y="417"/>
                    <a:pt x="306" y="417"/>
                    <a:pt x="305" y="416"/>
                  </a:cubicBezTo>
                  <a:cubicBezTo>
                    <a:pt x="305" y="416"/>
                    <a:pt x="305" y="416"/>
                    <a:pt x="304" y="415"/>
                  </a:cubicBezTo>
                  <a:cubicBezTo>
                    <a:pt x="304" y="415"/>
                    <a:pt x="304" y="415"/>
                    <a:pt x="304" y="415"/>
                  </a:cubicBezTo>
                  <a:cubicBezTo>
                    <a:pt x="304" y="415"/>
                    <a:pt x="304" y="415"/>
                    <a:pt x="304" y="415"/>
                  </a:cubicBezTo>
                  <a:cubicBezTo>
                    <a:pt x="304" y="415"/>
                    <a:pt x="304" y="415"/>
                    <a:pt x="303" y="415"/>
                  </a:cubicBezTo>
                  <a:cubicBezTo>
                    <a:pt x="303" y="415"/>
                    <a:pt x="303" y="415"/>
                    <a:pt x="303" y="415"/>
                  </a:cubicBezTo>
                  <a:cubicBezTo>
                    <a:pt x="303" y="415"/>
                    <a:pt x="302" y="415"/>
                    <a:pt x="302" y="415"/>
                  </a:cubicBezTo>
                  <a:cubicBezTo>
                    <a:pt x="302" y="414"/>
                    <a:pt x="302" y="414"/>
                    <a:pt x="301" y="414"/>
                  </a:cubicBezTo>
                  <a:cubicBezTo>
                    <a:pt x="301" y="414"/>
                    <a:pt x="301" y="414"/>
                    <a:pt x="301" y="413"/>
                  </a:cubicBezTo>
                  <a:cubicBezTo>
                    <a:pt x="301" y="413"/>
                    <a:pt x="301" y="413"/>
                    <a:pt x="301" y="413"/>
                  </a:cubicBezTo>
                  <a:cubicBezTo>
                    <a:pt x="301" y="413"/>
                    <a:pt x="301" y="413"/>
                    <a:pt x="301" y="413"/>
                  </a:cubicBezTo>
                  <a:cubicBezTo>
                    <a:pt x="301" y="412"/>
                    <a:pt x="301" y="412"/>
                    <a:pt x="301" y="412"/>
                  </a:cubicBezTo>
                  <a:cubicBezTo>
                    <a:pt x="301" y="412"/>
                    <a:pt x="301" y="412"/>
                    <a:pt x="301" y="412"/>
                  </a:cubicBezTo>
                  <a:cubicBezTo>
                    <a:pt x="301" y="411"/>
                    <a:pt x="301" y="411"/>
                    <a:pt x="301" y="411"/>
                  </a:cubicBezTo>
                  <a:cubicBezTo>
                    <a:pt x="301" y="411"/>
                    <a:pt x="300" y="411"/>
                    <a:pt x="300" y="411"/>
                  </a:cubicBezTo>
                  <a:cubicBezTo>
                    <a:pt x="300" y="411"/>
                    <a:pt x="300" y="411"/>
                    <a:pt x="299" y="410"/>
                  </a:cubicBezTo>
                  <a:cubicBezTo>
                    <a:pt x="299" y="410"/>
                    <a:pt x="299" y="410"/>
                    <a:pt x="299" y="409"/>
                  </a:cubicBezTo>
                  <a:cubicBezTo>
                    <a:pt x="299" y="409"/>
                    <a:pt x="299" y="409"/>
                    <a:pt x="299" y="408"/>
                  </a:cubicBezTo>
                  <a:cubicBezTo>
                    <a:pt x="299" y="408"/>
                    <a:pt x="299" y="408"/>
                    <a:pt x="299" y="408"/>
                  </a:cubicBezTo>
                  <a:cubicBezTo>
                    <a:pt x="298" y="407"/>
                    <a:pt x="298" y="407"/>
                    <a:pt x="298" y="407"/>
                  </a:cubicBezTo>
                  <a:cubicBezTo>
                    <a:pt x="298" y="407"/>
                    <a:pt x="298" y="406"/>
                    <a:pt x="298" y="406"/>
                  </a:cubicBezTo>
                  <a:cubicBezTo>
                    <a:pt x="298" y="406"/>
                    <a:pt x="298" y="405"/>
                    <a:pt x="298" y="404"/>
                  </a:cubicBezTo>
                  <a:cubicBezTo>
                    <a:pt x="298" y="404"/>
                    <a:pt x="298" y="403"/>
                    <a:pt x="299" y="403"/>
                  </a:cubicBezTo>
                  <a:cubicBezTo>
                    <a:pt x="299" y="403"/>
                    <a:pt x="299" y="403"/>
                    <a:pt x="299" y="403"/>
                  </a:cubicBezTo>
                  <a:cubicBezTo>
                    <a:pt x="299" y="402"/>
                    <a:pt x="299" y="402"/>
                    <a:pt x="299" y="402"/>
                  </a:cubicBezTo>
                  <a:cubicBezTo>
                    <a:pt x="300" y="402"/>
                    <a:pt x="300" y="402"/>
                    <a:pt x="300" y="402"/>
                  </a:cubicBezTo>
                  <a:cubicBezTo>
                    <a:pt x="300" y="402"/>
                    <a:pt x="300" y="401"/>
                    <a:pt x="300" y="401"/>
                  </a:cubicBezTo>
                  <a:cubicBezTo>
                    <a:pt x="300" y="401"/>
                    <a:pt x="300" y="400"/>
                    <a:pt x="300" y="400"/>
                  </a:cubicBezTo>
                  <a:cubicBezTo>
                    <a:pt x="300" y="400"/>
                    <a:pt x="300" y="400"/>
                    <a:pt x="300" y="400"/>
                  </a:cubicBezTo>
                  <a:cubicBezTo>
                    <a:pt x="300" y="400"/>
                    <a:pt x="300" y="400"/>
                    <a:pt x="301" y="400"/>
                  </a:cubicBezTo>
                  <a:cubicBezTo>
                    <a:pt x="301" y="400"/>
                    <a:pt x="301" y="400"/>
                    <a:pt x="301" y="400"/>
                  </a:cubicBezTo>
                  <a:cubicBezTo>
                    <a:pt x="301" y="399"/>
                    <a:pt x="301" y="399"/>
                    <a:pt x="301" y="399"/>
                  </a:cubicBezTo>
                  <a:cubicBezTo>
                    <a:pt x="301" y="399"/>
                    <a:pt x="302" y="399"/>
                    <a:pt x="302" y="399"/>
                  </a:cubicBezTo>
                  <a:cubicBezTo>
                    <a:pt x="302" y="399"/>
                    <a:pt x="302" y="399"/>
                    <a:pt x="302" y="399"/>
                  </a:cubicBezTo>
                  <a:cubicBezTo>
                    <a:pt x="302" y="399"/>
                    <a:pt x="302" y="398"/>
                    <a:pt x="302" y="398"/>
                  </a:cubicBezTo>
                  <a:cubicBezTo>
                    <a:pt x="301" y="398"/>
                    <a:pt x="302" y="398"/>
                    <a:pt x="302" y="398"/>
                  </a:cubicBezTo>
                  <a:cubicBezTo>
                    <a:pt x="302" y="397"/>
                    <a:pt x="302" y="397"/>
                    <a:pt x="303" y="396"/>
                  </a:cubicBezTo>
                  <a:cubicBezTo>
                    <a:pt x="302" y="396"/>
                    <a:pt x="302" y="397"/>
                    <a:pt x="302" y="397"/>
                  </a:cubicBezTo>
                  <a:cubicBezTo>
                    <a:pt x="302" y="397"/>
                    <a:pt x="301" y="398"/>
                    <a:pt x="301" y="398"/>
                  </a:cubicBezTo>
                  <a:cubicBezTo>
                    <a:pt x="301" y="398"/>
                    <a:pt x="301" y="398"/>
                    <a:pt x="301" y="398"/>
                  </a:cubicBezTo>
                  <a:cubicBezTo>
                    <a:pt x="300" y="398"/>
                    <a:pt x="300" y="398"/>
                    <a:pt x="300" y="398"/>
                  </a:cubicBezTo>
                  <a:cubicBezTo>
                    <a:pt x="300" y="397"/>
                    <a:pt x="299" y="397"/>
                    <a:pt x="299" y="396"/>
                  </a:cubicBezTo>
                  <a:cubicBezTo>
                    <a:pt x="299" y="396"/>
                    <a:pt x="299" y="396"/>
                    <a:pt x="299" y="396"/>
                  </a:cubicBezTo>
                  <a:cubicBezTo>
                    <a:pt x="299" y="396"/>
                    <a:pt x="299" y="396"/>
                    <a:pt x="299" y="395"/>
                  </a:cubicBezTo>
                  <a:cubicBezTo>
                    <a:pt x="298" y="395"/>
                    <a:pt x="298" y="395"/>
                    <a:pt x="298" y="394"/>
                  </a:cubicBezTo>
                  <a:cubicBezTo>
                    <a:pt x="298" y="393"/>
                    <a:pt x="298" y="393"/>
                    <a:pt x="298" y="392"/>
                  </a:cubicBezTo>
                  <a:cubicBezTo>
                    <a:pt x="298" y="392"/>
                    <a:pt x="298" y="391"/>
                    <a:pt x="299" y="391"/>
                  </a:cubicBezTo>
                  <a:cubicBezTo>
                    <a:pt x="299" y="390"/>
                    <a:pt x="299" y="390"/>
                    <a:pt x="299" y="389"/>
                  </a:cubicBezTo>
                  <a:cubicBezTo>
                    <a:pt x="299" y="389"/>
                    <a:pt x="300" y="389"/>
                    <a:pt x="300" y="389"/>
                  </a:cubicBezTo>
                  <a:cubicBezTo>
                    <a:pt x="300" y="389"/>
                    <a:pt x="300" y="389"/>
                    <a:pt x="300" y="389"/>
                  </a:cubicBezTo>
                  <a:cubicBezTo>
                    <a:pt x="299" y="389"/>
                    <a:pt x="299" y="389"/>
                    <a:pt x="299" y="389"/>
                  </a:cubicBezTo>
                  <a:cubicBezTo>
                    <a:pt x="299" y="389"/>
                    <a:pt x="299" y="389"/>
                    <a:pt x="299" y="389"/>
                  </a:cubicBezTo>
                  <a:cubicBezTo>
                    <a:pt x="299" y="389"/>
                    <a:pt x="299" y="389"/>
                    <a:pt x="299" y="389"/>
                  </a:cubicBezTo>
                  <a:cubicBezTo>
                    <a:pt x="299" y="388"/>
                    <a:pt x="298" y="388"/>
                    <a:pt x="298" y="388"/>
                  </a:cubicBezTo>
                  <a:cubicBezTo>
                    <a:pt x="298" y="388"/>
                    <a:pt x="298" y="388"/>
                    <a:pt x="298" y="388"/>
                  </a:cubicBezTo>
                  <a:cubicBezTo>
                    <a:pt x="298" y="388"/>
                    <a:pt x="299" y="387"/>
                    <a:pt x="299" y="387"/>
                  </a:cubicBezTo>
                  <a:cubicBezTo>
                    <a:pt x="299" y="387"/>
                    <a:pt x="299" y="387"/>
                    <a:pt x="299" y="387"/>
                  </a:cubicBezTo>
                  <a:cubicBezTo>
                    <a:pt x="299" y="387"/>
                    <a:pt x="299" y="387"/>
                    <a:pt x="299" y="387"/>
                  </a:cubicBezTo>
                  <a:cubicBezTo>
                    <a:pt x="299" y="387"/>
                    <a:pt x="299" y="387"/>
                    <a:pt x="299" y="387"/>
                  </a:cubicBezTo>
                  <a:cubicBezTo>
                    <a:pt x="299" y="386"/>
                    <a:pt x="299" y="385"/>
                    <a:pt x="299" y="385"/>
                  </a:cubicBezTo>
                  <a:cubicBezTo>
                    <a:pt x="299" y="385"/>
                    <a:pt x="299" y="385"/>
                    <a:pt x="299" y="385"/>
                  </a:cubicBezTo>
                  <a:cubicBezTo>
                    <a:pt x="300" y="385"/>
                    <a:pt x="300" y="385"/>
                    <a:pt x="300" y="384"/>
                  </a:cubicBezTo>
                  <a:cubicBezTo>
                    <a:pt x="300" y="384"/>
                    <a:pt x="300" y="384"/>
                    <a:pt x="300" y="384"/>
                  </a:cubicBezTo>
                  <a:cubicBezTo>
                    <a:pt x="300" y="384"/>
                    <a:pt x="300" y="383"/>
                    <a:pt x="301" y="383"/>
                  </a:cubicBezTo>
                  <a:cubicBezTo>
                    <a:pt x="301" y="382"/>
                    <a:pt x="301" y="382"/>
                    <a:pt x="302" y="382"/>
                  </a:cubicBezTo>
                  <a:cubicBezTo>
                    <a:pt x="302" y="382"/>
                    <a:pt x="303" y="382"/>
                    <a:pt x="303" y="382"/>
                  </a:cubicBezTo>
                  <a:cubicBezTo>
                    <a:pt x="303" y="383"/>
                    <a:pt x="303" y="383"/>
                    <a:pt x="303" y="383"/>
                  </a:cubicBezTo>
                  <a:cubicBezTo>
                    <a:pt x="303" y="383"/>
                    <a:pt x="303" y="384"/>
                    <a:pt x="303" y="384"/>
                  </a:cubicBezTo>
                  <a:cubicBezTo>
                    <a:pt x="304" y="384"/>
                    <a:pt x="304" y="384"/>
                    <a:pt x="304" y="385"/>
                  </a:cubicBezTo>
                  <a:cubicBezTo>
                    <a:pt x="304" y="385"/>
                    <a:pt x="304" y="385"/>
                    <a:pt x="305" y="385"/>
                  </a:cubicBezTo>
                  <a:cubicBezTo>
                    <a:pt x="305" y="385"/>
                    <a:pt x="305" y="385"/>
                    <a:pt x="305" y="384"/>
                  </a:cubicBezTo>
                  <a:cubicBezTo>
                    <a:pt x="305" y="384"/>
                    <a:pt x="305" y="384"/>
                    <a:pt x="305" y="383"/>
                  </a:cubicBezTo>
                  <a:cubicBezTo>
                    <a:pt x="305" y="383"/>
                    <a:pt x="306" y="383"/>
                    <a:pt x="306" y="383"/>
                  </a:cubicBezTo>
                  <a:cubicBezTo>
                    <a:pt x="306" y="382"/>
                    <a:pt x="305" y="382"/>
                    <a:pt x="305" y="382"/>
                  </a:cubicBezTo>
                  <a:cubicBezTo>
                    <a:pt x="305" y="382"/>
                    <a:pt x="305" y="382"/>
                    <a:pt x="305" y="382"/>
                  </a:cubicBezTo>
                  <a:cubicBezTo>
                    <a:pt x="305" y="381"/>
                    <a:pt x="305" y="381"/>
                    <a:pt x="305" y="381"/>
                  </a:cubicBezTo>
                  <a:cubicBezTo>
                    <a:pt x="305" y="381"/>
                    <a:pt x="305" y="381"/>
                    <a:pt x="305" y="381"/>
                  </a:cubicBezTo>
                  <a:cubicBezTo>
                    <a:pt x="305" y="381"/>
                    <a:pt x="306" y="381"/>
                    <a:pt x="306" y="380"/>
                  </a:cubicBezTo>
                  <a:cubicBezTo>
                    <a:pt x="306" y="380"/>
                    <a:pt x="306" y="380"/>
                    <a:pt x="306" y="380"/>
                  </a:cubicBezTo>
                  <a:cubicBezTo>
                    <a:pt x="305" y="380"/>
                    <a:pt x="305" y="380"/>
                    <a:pt x="305" y="380"/>
                  </a:cubicBezTo>
                  <a:cubicBezTo>
                    <a:pt x="305" y="380"/>
                    <a:pt x="304" y="380"/>
                    <a:pt x="303" y="380"/>
                  </a:cubicBezTo>
                  <a:cubicBezTo>
                    <a:pt x="303" y="380"/>
                    <a:pt x="303" y="380"/>
                    <a:pt x="303" y="380"/>
                  </a:cubicBezTo>
                  <a:cubicBezTo>
                    <a:pt x="303" y="380"/>
                    <a:pt x="303" y="380"/>
                    <a:pt x="303" y="380"/>
                  </a:cubicBezTo>
                  <a:cubicBezTo>
                    <a:pt x="303" y="379"/>
                    <a:pt x="303" y="379"/>
                    <a:pt x="302" y="379"/>
                  </a:cubicBezTo>
                  <a:cubicBezTo>
                    <a:pt x="302" y="379"/>
                    <a:pt x="302" y="379"/>
                    <a:pt x="302" y="379"/>
                  </a:cubicBezTo>
                  <a:cubicBezTo>
                    <a:pt x="302" y="379"/>
                    <a:pt x="302" y="379"/>
                    <a:pt x="302" y="379"/>
                  </a:cubicBezTo>
                  <a:cubicBezTo>
                    <a:pt x="303" y="378"/>
                    <a:pt x="303" y="378"/>
                    <a:pt x="303" y="378"/>
                  </a:cubicBezTo>
                  <a:cubicBezTo>
                    <a:pt x="303" y="378"/>
                    <a:pt x="303" y="378"/>
                    <a:pt x="303" y="378"/>
                  </a:cubicBezTo>
                  <a:cubicBezTo>
                    <a:pt x="303" y="377"/>
                    <a:pt x="303" y="377"/>
                    <a:pt x="303" y="377"/>
                  </a:cubicBezTo>
                  <a:cubicBezTo>
                    <a:pt x="303" y="377"/>
                    <a:pt x="304" y="377"/>
                    <a:pt x="304" y="377"/>
                  </a:cubicBezTo>
                  <a:cubicBezTo>
                    <a:pt x="304" y="377"/>
                    <a:pt x="304" y="376"/>
                    <a:pt x="304" y="376"/>
                  </a:cubicBezTo>
                  <a:cubicBezTo>
                    <a:pt x="305" y="376"/>
                    <a:pt x="305" y="375"/>
                    <a:pt x="306" y="375"/>
                  </a:cubicBezTo>
                  <a:cubicBezTo>
                    <a:pt x="305" y="375"/>
                    <a:pt x="305" y="374"/>
                    <a:pt x="305" y="374"/>
                  </a:cubicBezTo>
                  <a:cubicBezTo>
                    <a:pt x="305" y="374"/>
                    <a:pt x="306" y="374"/>
                    <a:pt x="306" y="374"/>
                  </a:cubicBezTo>
                  <a:cubicBezTo>
                    <a:pt x="306" y="374"/>
                    <a:pt x="306" y="373"/>
                    <a:pt x="306" y="373"/>
                  </a:cubicBezTo>
                  <a:cubicBezTo>
                    <a:pt x="306" y="373"/>
                    <a:pt x="306" y="373"/>
                    <a:pt x="306" y="373"/>
                  </a:cubicBezTo>
                  <a:cubicBezTo>
                    <a:pt x="306" y="373"/>
                    <a:pt x="306" y="373"/>
                    <a:pt x="306" y="373"/>
                  </a:cubicBezTo>
                  <a:cubicBezTo>
                    <a:pt x="306" y="373"/>
                    <a:pt x="306" y="373"/>
                    <a:pt x="306" y="373"/>
                  </a:cubicBezTo>
                  <a:cubicBezTo>
                    <a:pt x="307" y="373"/>
                    <a:pt x="307" y="373"/>
                    <a:pt x="307" y="373"/>
                  </a:cubicBezTo>
                  <a:cubicBezTo>
                    <a:pt x="307" y="373"/>
                    <a:pt x="307" y="373"/>
                    <a:pt x="307" y="373"/>
                  </a:cubicBezTo>
                  <a:cubicBezTo>
                    <a:pt x="307" y="373"/>
                    <a:pt x="307" y="373"/>
                    <a:pt x="307" y="373"/>
                  </a:cubicBezTo>
                  <a:cubicBezTo>
                    <a:pt x="307" y="372"/>
                    <a:pt x="307" y="372"/>
                    <a:pt x="307" y="372"/>
                  </a:cubicBezTo>
                  <a:cubicBezTo>
                    <a:pt x="307" y="371"/>
                    <a:pt x="307" y="371"/>
                    <a:pt x="308" y="370"/>
                  </a:cubicBezTo>
                  <a:cubicBezTo>
                    <a:pt x="308" y="370"/>
                    <a:pt x="308" y="370"/>
                    <a:pt x="308" y="370"/>
                  </a:cubicBezTo>
                  <a:cubicBezTo>
                    <a:pt x="308" y="370"/>
                    <a:pt x="308" y="370"/>
                    <a:pt x="309" y="370"/>
                  </a:cubicBezTo>
                  <a:cubicBezTo>
                    <a:pt x="308" y="370"/>
                    <a:pt x="308" y="370"/>
                    <a:pt x="308" y="370"/>
                  </a:cubicBezTo>
                  <a:cubicBezTo>
                    <a:pt x="307" y="370"/>
                    <a:pt x="307" y="369"/>
                    <a:pt x="307" y="369"/>
                  </a:cubicBezTo>
                  <a:cubicBezTo>
                    <a:pt x="307" y="369"/>
                    <a:pt x="307" y="369"/>
                    <a:pt x="307" y="369"/>
                  </a:cubicBezTo>
                  <a:cubicBezTo>
                    <a:pt x="307" y="369"/>
                    <a:pt x="307" y="369"/>
                    <a:pt x="307" y="369"/>
                  </a:cubicBezTo>
                  <a:cubicBezTo>
                    <a:pt x="307" y="369"/>
                    <a:pt x="307" y="369"/>
                    <a:pt x="307" y="369"/>
                  </a:cubicBezTo>
                  <a:cubicBezTo>
                    <a:pt x="307" y="368"/>
                    <a:pt x="307" y="368"/>
                    <a:pt x="307" y="368"/>
                  </a:cubicBezTo>
                  <a:cubicBezTo>
                    <a:pt x="307" y="368"/>
                    <a:pt x="308" y="368"/>
                    <a:pt x="308" y="368"/>
                  </a:cubicBezTo>
                  <a:cubicBezTo>
                    <a:pt x="308" y="367"/>
                    <a:pt x="308" y="367"/>
                    <a:pt x="307" y="367"/>
                  </a:cubicBezTo>
                  <a:cubicBezTo>
                    <a:pt x="308" y="367"/>
                    <a:pt x="309" y="366"/>
                    <a:pt x="310" y="366"/>
                  </a:cubicBezTo>
                  <a:cubicBezTo>
                    <a:pt x="310" y="366"/>
                    <a:pt x="310" y="366"/>
                    <a:pt x="310" y="366"/>
                  </a:cubicBezTo>
                  <a:cubicBezTo>
                    <a:pt x="310" y="366"/>
                    <a:pt x="310" y="366"/>
                    <a:pt x="310" y="366"/>
                  </a:cubicBezTo>
                  <a:cubicBezTo>
                    <a:pt x="310" y="366"/>
                    <a:pt x="309" y="366"/>
                    <a:pt x="309" y="366"/>
                  </a:cubicBezTo>
                  <a:cubicBezTo>
                    <a:pt x="308" y="366"/>
                    <a:pt x="308" y="366"/>
                    <a:pt x="307" y="367"/>
                  </a:cubicBezTo>
                  <a:cubicBezTo>
                    <a:pt x="307" y="366"/>
                    <a:pt x="307" y="366"/>
                    <a:pt x="307" y="365"/>
                  </a:cubicBezTo>
                  <a:cubicBezTo>
                    <a:pt x="307" y="364"/>
                    <a:pt x="307" y="362"/>
                    <a:pt x="307" y="361"/>
                  </a:cubicBezTo>
                  <a:cubicBezTo>
                    <a:pt x="307" y="361"/>
                    <a:pt x="307" y="360"/>
                    <a:pt x="307" y="360"/>
                  </a:cubicBezTo>
                  <a:cubicBezTo>
                    <a:pt x="307" y="360"/>
                    <a:pt x="307" y="360"/>
                    <a:pt x="307" y="360"/>
                  </a:cubicBezTo>
                  <a:cubicBezTo>
                    <a:pt x="307" y="360"/>
                    <a:pt x="307" y="360"/>
                    <a:pt x="307" y="360"/>
                  </a:cubicBezTo>
                  <a:cubicBezTo>
                    <a:pt x="307" y="360"/>
                    <a:pt x="307" y="360"/>
                    <a:pt x="307" y="360"/>
                  </a:cubicBezTo>
                  <a:cubicBezTo>
                    <a:pt x="307" y="359"/>
                    <a:pt x="308" y="359"/>
                    <a:pt x="308" y="359"/>
                  </a:cubicBezTo>
                  <a:cubicBezTo>
                    <a:pt x="308" y="359"/>
                    <a:pt x="307" y="359"/>
                    <a:pt x="307" y="359"/>
                  </a:cubicBezTo>
                  <a:cubicBezTo>
                    <a:pt x="307" y="358"/>
                    <a:pt x="307" y="358"/>
                    <a:pt x="307" y="358"/>
                  </a:cubicBezTo>
                  <a:cubicBezTo>
                    <a:pt x="307" y="357"/>
                    <a:pt x="307" y="357"/>
                    <a:pt x="307" y="357"/>
                  </a:cubicBezTo>
                  <a:cubicBezTo>
                    <a:pt x="306" y="357"/>
                    <a:pt x="306" y="357"/>
                    <a:pt x="306" y="357"/>
                  </a:cubicBezTo>
                  <a:cubicBezTo>
                    <a:pt x="306" y="357"/>
                    <a:pt x="306" y="357"/>
                    <a:pt x="306" y="356"/>
                  </a:cubicBezTo>
                  <a:cubicBezTo>
                    <a:pt x="306" y="356"/>
                    <a:pt x="306" y="356"/>
                    <a:pt x="306" y="356"/>
                  </a:cubicBezTo>
                  <a:cubicBezTo>
                    <a:pt x="306" y="355"/>
                    <a:pt x="306" y="355"/>
                    <a:pt x="306" y="355"/>
                  </a:cubicBezTo>
                  <a:cubicBezTo>
                    <a:pt x="306" y="354"/>
                    <a:pt x="305" y="354"/>
                    <a:pt x="305" y="354"/>
                  </a:cubicBezTo>
                  <a:cubicBezTo>
                    <a:pt x="305" y="354"/>
                    <a:pt x="305" y="354"/>
                    <a:pt x="304" y="354"/>
                  </a:cubicBezTo>
                  <a:cubicBezTo>
                    <a:pt x="304" y="354"/>
                    <a:pt x="304" y="354"/>
                    <a:pt x="304" y="354"/>
                  </a:cubicBezTo>
                  <a:cubicBezTo>
                    <a:pt x="305" y="353"/>
                    <a:pt x="305" y="353"/>
                    <a:pt x="305" y="353"/>
                  </a:cubicBezTo>
                  <a:cubicBezTo>
                    <a:pt x="305" y="353"/>
                    <a:pt x="305" y="353"/>
                    <a:pt x="305" y="353"/>
                  </a:cubicBezTo>
                  <a:cubicBezTo>
                    <a:pt x="305" y="353"/>
                    <a:pt x="305" y="353"/>
                    <a:pt x="305" y="352"/>
                  </a:cubicBezTo>
                  <a:cubicBezTo>
                    <a:pt x="304" y="352"/>
                    <a:pt x="304" y="352"/>
                    <a:pt x="304" y="352"/>
                  </a:cubicBezTo>
                  <a:cubicBezTo>
                    <a:pt x="304" y="352"/>
                    <a:pt x="304" y="352"/>
                    <a:pt x="304" y="352"/>
                  </a:cubicBezTo>
                  <a:cubicBezTo>
                    <a:pt x="304" y="352"/>
                    <a:pt x="304" y="352"/>
                    <a:pt x="304" y="352"/>
                  </a:cubicBezTo>
                  <a:cubicBezTo>
                    <a:pt x="304" y="351"/>
                    <a:pt x="304" y="350"/>
                    <a:pt x="304" y="349"/>
                  </a:cubicBezTo>
                  <a:cubicBezTo>
                    <a:pt x="304" y="349"/>
                    <a:pt x="304" y="349"/>
                    <a:pt x="304" y="348"/>
                  </a:cubicBezTo>
                  <a:cubicBezTo>
                    <a:pt x="304" y="348"/>
                    <a:pt x="304" y="348"/>
                    <a:pt x="304" y="348"/>
                  </a:cubicBezTo>
                  <a:cubicBezTo>
                    <a:pt x="304" y="347"/>
                    <a:pt x="304" y="347"/>
                    <a:pt x="304" y="347"/>
                  </a:cubicBezTo>
                  <a:cubicBezTo>
                    <a:pt x="304" y="346"/>
                    <a:pt x="304" y="346"/>
                    <a:pt x="304" y="346"/>
                  </a:cubicBezTo>
                  <a:cubicBezTo>
                    <a:pt x="304" y="345"/>
                    <a:pt x="304" y="345"/>
                    <a:pt x="304" y="345"/>
                  </a:cubicBezTo>
                  <a:cubicBezTo>
                    <a:pt x="304" y="345"/>
                    <a:pt x="304" y="345"/>
                    <a:pt x="304" y="345"/>
                  </a:cubicBezTo>
                  <a:cubicBezTo>
                    <a:pt x="304" y="345"/>
                    <a:pt x="304" y="345"/>
                    <a:pt x="304" y="345"/>
                  </a:cubicBezTo>
                  <a:cubicBezTo>
                    <a:pt x="304" y="344"/>
                    <a:pt x="305" y="344"/>
                    <a:pt x="305" y="344"/>
                  </a:cubicBezTo>
                  <a:cubicBezTo>
                    <a:pt x="304" y="343"/>
                    <a:pt x="305" y="341"/>
                    <a:pt x="305" y="340"/>
                  </a:cubicBezTo>
                  <a:cubicBezTo>
                    <a:pt x="304" y="339"/>
                    <a:pt x="304" y="337"/>
                    <a:pt x="304" y="336"/>
                  </a:cubicBezTo>
                  <a:cubicBezTo>
                    <a:pt x="304" y="336"/>
                    <a:pt x="304" y="335"/>
                    <a:pt x="304" y="335"/>
                  </a:cubicBezTo>
                  <a:cubicBezTo>
                    <a:pt x="304" y="335"/>
                    <a:pt x="304" y="334"/>
                    <a:pt x="304" y="334"/>
                  </a:cubicBezTo>
                  <a:cubicBezTo>
                    <a:pt x="304" y="334"/>
                    <a:pt x="305" y="334"/>
                    <a:pt x="305" y="333"/>
                  </a:cubicBezTo>
                  <a:cubicBezTo>
                    <a:pt x="304" y="333"/>
                    <a:pt x="304" y="332"/>
                    <a:pt x="304" y="333"/>
                  </a:cubicBezTo>
                  <a:cubicBezTo>
                    <a:pt x="304" y="332"/>
                    <a:pt x="304" y="331"/>
                    <a:pt x="305" y="330"/>
                  </a:cubicBezTo>
                  <a:cubicBezTo>
                    <a:pt x="305" y="330"/>
                    <a:pt x="306" y="329"/>
                    <a:pt x="307" y="330"/>
                  </a:cubicBezTo>
                  <a:cubicBezTo>
                    <a:pt x="307" y="331"/>
                    <a:pt x="308" y="331"/>
                    <a:pt x="308" y="332"/>
                  </a:cubicBezTo>
                  <a:cubicBezTo>
                    <a:pt x="309" y="332"/>
                    <a:pt x="309" y="332"/>
                    <a:pt x="310" y="332"/>
                  </a:cubicBezTo>
                  <a:cubicBezTo>
                    <a:pt x="310" y="332"/>
                    <a:pt x="311" y="332"/>
                    <a:pt x="311" y="332"/>
                  </a:cubicBezTo>
                  <a:cubicBezTo>
                    <a:pt x="311" y="332"/>
                    <a:pt x="311" y="332"/>
                    <a:pt x="310" y="331"/>
                  </a:cubicBezTo>
                  <a:cubicBezTo>
                    <a:pt x="310" y="331"/>
                    <a:pt x="309" y="331"/>
                    <a:pt x="309" y="330"/>
                  </a:cubicBezTo>
                  <a:cubicBezTo>
                    <a:pt x="308" y="330"/>
                    <a:pt x="308" y="329"/>
                    <a:pt x="308" y="329"/>
                  </a:cubicBezTo>
                  <a:cubicBezTo>
                    <a:pt x="308" y="328"/>
                    <a:pt x="308" y="328"/>
                    <a:pt x="308" y="328"/>
                  </a:cubicBezTo>
                  <a:cubicBezTo>
                    <a:pt x="308" y="327"/>
                    <a:pt x="308" y="327"/>
                    <a:pt x="308" y="327"/>
                  </a:cubicBezTo>
                  <a:cubicBezTo>
                    <a:pt x="308" y="327"/>
                    <a:pt x="307" y="328"/>
                    <a:pt x="307" y="327"/>
                  </a:cubicBezTo>
                  <a:cubicBezTo>
                    <a:pt x="307" y="327"/>
                    <a:pt x="307" y="327"/>
                    <a:pt x="306" y="327"/>
                  </a:cubicBezTo>
                  <a:cubicBezTo>
                    <a:pt x="306" y="326"/>
                    <a:pt x="307" y="324"/>
                    <a:pt x="308" y="324"/>
                  </a:cubicBezTo>
                  <a:cubicBezTo>
                    <a:pt x="309" y="322"/>
                    <a:pt x="311" y="322"/>
                    <a:pt x="313" y="321"/>
                  </a:cubicBezTo>
                  <a:cubicBezTo>
                    <a:pt x="314" y="321"/>
                    <a:pt x="315" y="321"/>
                    <a:pt x="316" y="320"/>
                  </a:cubicBezTo>
                  <a:cubicBezTo>
                    <a:pt x="316" y="321"/>
                    <a:pt x="316" y="321"/>
                    <a:pt x="316" y="322"/>
                  </a:cubicBezTo>
                  <a:cubicBezTo>
                    <a:pt x="317" y="321"/>
                    <a:pt x="317" y="321"/>
                    <a:pt x="317" y="320"/>
                  </a:cubicBezTo>
                  <a:cubicBezTo>
                    <a:pt x="317" y="320"/>
                    <a:pt x="318" y="320"/>
                    <a:pt x="319" y="320"/>
                  </a:cubicBezTo>
                  <a:cubicBezTo>
                    <a:pt x="321" y="320"/>
                    <a:pt x="323" y="321"/>
                    <a:pt x="324" y="322"/>
                  </a:cubicBezTo>
                  <a:cubicBezTo>
                    <a:pt x="324" y="321"/>
                    <a:pt x="325" y="321"/>
                    <a:pt x="325" y="322"/>
                  </a:cubicBezTo>
                  <a:cubicBezTo>
                    <a:pt x="325" y="322"/>
                    <a:pt x="325" y="322"/>
                    <a:pt x="325" y="322"/>
                  </a:cubicBezTo>
                  <a:cubicBezTo>
                    <a:pt x="326" y="323"/>
                    <a:pt x="326" y="323"/>
                    <a:pt x="326" y="323"/>
                  </a:cubicBezTo>
                  <a:cubicBezTo>
                    <a:pt x="327" y="323"/>
                    <a:pt x="327" y="324"/>
                    <a:pt x="326" y="325"/>
                  </a:cubicBezTo>
                  <a:cubicBezTo>
                    <a:pt x="327" y="325"/>
                    <a:pt x="327" y="325"/>
                    <a:pt x="328" y="325"/>
                  </a:cubicBezTo>
                  <a:cubicBezTo>
                    <a:pt x="328" y="324"/>
                    <a:pt x="328" y="324"/>
                    <a:pt x="329" y="324"/>
                  </a:cubicBezTo>
                  <a:cubicBezTo>
                    <a:pt x="330" y="323"/>
                    <a:pt x="331" y="323"/>
                    <a:pt x="333" y="324"/>
                  </a:cubicBezTo>
                  <a:cubicBezTo>
                    <a:pt x="334" y="324"/>
                    <a:pt x="334" y="324"/>
                    <a:pt x="335" y="324"/>
                  </a:cubicBezTo>
                  <a:cubicBezTo>
                    <a:pt x="336" y="324"/>
                    <a:pt x="336" y="325"/>
                    <a:pt x="337" y="325"/>
                  </a:cubicBezTo>
                  <a:cubicBezTo>
                    <a:pt x="338" y="325"/>
                    <a:pt x="339" y="326"/>
                    <a:pt x="339" y="326"/>
                  </a:cubicBezTo>
                  <a:cubicBezTo>
                    <a:pt x="340" y="326"/>
                    <a:pt x="340" y="326"/>
                    <a:pt x="341" y="326"/>
                  </a:cubicBezTo>
                  <a:cubicBezTo>
                    <a:pt x="341" y="326"/>
                    <a:pt x="341" y="327"/>
                    <a:pt x="341" y="327"/>
                  </a:cubicBezTo>
                  <a:cubicBezTo>
                    <a:pt x="341" y="327"/>
                    <a:pt x="340" y="327"/>
                    <a:pt x="340" y="327"/>
                  </a:cubicBezTo>
                  <a:cubicBezTo>
                    <a:pt x="339" y="327"/>
                    <a:pt x="339" y="328"/>
                    <a:pt x="339" y="329"/>
                  </a:cubicBezTo>
                  <a:cubicBezTo>
                    <a:pt x="339" y="330"/>
                    <a:pt x="339" y="331"/>
                    <a:pt x="338" y="332"/>
                  </a:cubicBezTo>
                  <a:cubicBezTo>
                    <a:pt x="337" y="333"/>
                    <a:pt x="337" y="335"/>
                    <a:pt x="335" y="335"/>
                  </a:cubicBezTo>
                  <a:cubicBezTo>
                    <a:pt x="336" y="335"/>
                    <a:pt x="336" y="336"/>
                    <a:pt x="335" y="336"/>
                  </a:cubicBezTo>
                  <a:cubicBezTo>
                    <a:pt x="335" y="337"/>
                    <a:pt x="335" y="337"/>
                    <a:pt x="335" y="338"/>
                  </a:cubicBezTo>
                  <a:cubicBezTo>
                    <a:pt x="334" y="339"/>
                    <a:pt x="334" y="340"/>
                    <a:pt x="334" y="341"/>
                  </a:cubicBezTo>
                  <a:cubicBezTo>
                    <a:pt x="333" y="341"/>
                    <a:pt x="333" y="342"/>
                    <a:pt x="332" y="342"/>
                  </a:cubicBezTo>
                  <a:cubicBezTo>
                    <a:pt x="332" y="342"/>
                    <a:pt x="332" y="342"/>
                    <a:pt x="333" y="343"/>
                  </a:cubicBezTo>
                  <a:cubicBezTo>
                    <a:pt x="333" y="343"/>
                    <a:pt x="333" y="343"/>
                    <a:pt x="333" y="343"/>
                  </a:cubicBezTo>
                  <a:cubicBezTo>
                    <a:pt x="332" y="346"/>
                    <a:pt x="330" y="349"/>
                    <a:pt x="329" y="352"/>
                  </a:cubicBezTo>
                  <a:cubicBezTo>
                    <a:pt x="329" y="353"/>
                    <a:pt x="328" y="353"/>
                    <a:pt x="328" y="354"/>
                  </a:cubicBezTo>
                  <a:cubicBezTo>
                    <a:pt x="327" y="354"/>
                    <a:pt x="326" y="354"/>
                    <a:pt x="325" y="354"/>
                  </a:cubicBezTo>
                  <a:cubicBezTo>
                    <a:pt x="324" y="353"/>
                    <a:pt x="323" y="353"/>
                    <a:pt x="322" y="353"/>
                  </a:cubicBezTo>
                  <a:cubicBezTo>
                    <a:pt x="321" y="352"/>
                    <a:pt x="321" y="352"/>
                    <a:pt x="321" y="352"/>
                  </a:cubicBezTo>
                  <a:cubicBezTo>
                    <a:pt x="321" y="352"/>
                    <a:pt x="321" y="352"/>
                    <a:pt x="320" y="352"/>
                  </a:cubicBezTo>
                  <a:cubicBezTo>
                    <a:pt x="320" y="352"/>
                    <a:pt x="320" y="352"/>
                    <a:pt x="320" y="352"/>
                  </a:cubicBezTo>
                  <a:cubicBezTo>
                    <a:pt x="319" y="352"/>
                    <a:pt x="319" y="352"/>
                    <a:pt x="318" y="352"/>
                  </a:cubicBezTo>
                  <a:cubicBezTo>
                    <a:pt x="317" y="352"/>
                    <a:pt x="315" y="352"/>
                    <a:pt x="314" y="353"/>
                  </a:cubicBezTo>
                  <a:cubicBezTo>
                    <a:pt x="314" y="353"/>
                    <a:pt x="313" y="353"/>
                    <a:pt x="313" y="353"/>
                  </a:cubicBezTo>
                  <a:cubicBezTo>
                    <a:pt x="313" y="353"/>
                    <a:pt x="313" y="354"/>
                    <a:pt x="313" y="354"/>
                  </a:cubicBezTo>
                  <a:cubicBezTo>
                    <a:pt x="314" y="353"/>
                    <a:pt x="315" y="354"/>
                    <a:pt x="316" y="354"/>
                  </a:cubicBezTo>
                  <a:cubicBezTo>
                    <a:pt x="317" y="355"/>
                    <a:pt x="316" y="355"/>
                    <a:pt x="316" y="355"/>
                  </a:cubicBezTo>
                  <a:cubicBezTo>
                    <a:pt x="316" y="355"/>
                    <a:pt x="317" y="355"/>
                    <a:pt x="317" y="356"/>
                  </a:cubicBezTo>
                  <a:cubicBezTo>
                    <a:pt x="317" y="356"/>
                    <a:pt x="317" y="356"/>
                    <a:pt x="318" y="356"/>
                  </a:cubicBezTo>
                  <a:cubicBezTo>
                    <a:pt x="318" y="357"/>
                    <a:pt x="318" y="357"/>
                    <a:pt x="318" y="357"/>
                  </a:cubicBezTo>
                  <a:cubicBezTo>
                    <a:pt x="318" y="357"/>
                    <a:pt x="318" y="358"/>
                    <a:pt x="318" y="358"/>
                  </a:cubicBezTo>
                  <a:cubicBezTo>
                    <a:pt x="319" y="358"/>
                    <a:pt x="318" y="358"/>
                    <a:pt x="318" y="358"/>
                  </a:cubicBezTo>
                  <a:cubicBezTo>
                    <a:pt x="318" y="359"/>
                    <a:pt x="319" y="359"/>
                    <a:pt x="319" y="359"/>
                  </a:cubicBezTo>
                  <a:cubicBezTo>
                    <a:pt x="319" y="359"/>
                    <a:pt x="319" y="360"/>
                    <a:pt x="319" y="360"/>
                  </a:cubicBezTo>
                  <a:cubicBezTo>
                    <a:pt x="318" y="360"/>
                    <a:pt x="318" y="361"/>
                    <a:pt x="318" y="361"/>
                  </a:cubicBezTo>
                  <a:cubicBezTo>
                    <a:pt x="318" y="361"/>
                    <a:pt x="318" y="361"/>
                    <a:pt x="318" y="362"/>
                  </a:cubicBezTo>
                  <a:cubicBezTo>
                    <a:pt x="318" y="362"/>
                    <a:pt x="318" y="362"/>
                    <a:pt x="318" y="362"/>
                  </a:cubicBezTo>
                  <a:cubicBezTo>
                    <a:pt x="318" y="362"/>
                    <a:pt x="317" y="362"/>
                    <a:pt x="317" y="362"/>
                  </a:cubicBezTo>
                  <a:cubicBezTo>
                    <a:pt x="316" y="363"/>
                    <a:pt x="316" y="363"/>
                    <a:pt x="316" y="364"/>
                  </a:cubicBezTo>
                  <a:cubicBezTo>
                    <a:pt x="316" y="365"/>
                    <a:pt x="315" y="366"/>
                    <a:pt x="315" y="367"/>
                  </a:cubicBezTo>
                  <a:cubicBezTo>
                    <a:pt x="315" y="367"/>
                    <a:pt x="315" y="368"/>
                    <a:pt x="315" y="368"/>
                  </a:cubicBezTo>
                  <a:cubicBezTo>
                    <a:pt x="314" y="369"/>
                    <a:pt x="314" y="369"/>
                    <a:pt x="313" y="369"/>
                  </a:cubicBezTo>
                  <a:cubicBezTo>
                    <a:pt x="312" y="369"/>
                    <a:pt x="311" y="370"/>
                    <a:pt x="311" y="370"/>
                  </a:cubicBezTo>
                  <a:cubicBezTo>
                    <a:pt x="310" y="370"/>
                    <a:pt x="310" y="370"/>
                    <a:pt x="310" y="370"/>
                  </a:cubicBezTo>
                  <a:cubicBezTo>
                    <a:pt x="310" y="370"/>
                    <a:pt x="311" y="370"/>
                    <a:pt x="312" y="370"/>
                  </a:cubicBezTo>
                  <a:cubicBezTo>
                    <a:pt x="312" y="371"/>
                    <a:pt x="312" y="371"/>
                    <a:pt x="312" y="371"/>
                  </a:cubicBezTo>
                  <a:cubicBezTo>
                    <a:pt x="312" y="372"/>
                    <a:pt x="312" y="372"/>
                    <a:pt x="312" y="373"/>
                  </a:cubicBezTo>
                  <a:cubicBezTo>
                    <a:pt x="311" y="373"/>
                    <a:pt x="311" y="373"/>
                    <a:pt x="310" y="373"/>
                  </a:cubicBezTo>
                  <a:cubicBezTo>
                    <a:pt x="310" y="373"/>
                    <a:pt x="309" y="373"/>
                    <a:pt x="309" y="373"/>
                  </a:cubicBezTo>
                  <a:cubicBezTo>
                    <a:pt x="309" y="373"/>
                    <a:pt x="309" y="373"/>
                    <a:pt x="309" y="373"/>
                  </a:cubicBezTo>
                  <a:cubicBezTo>
                    <a:pt x="308" y="373"/>
                    <a:pt x="309" y="373"/>
                    <a:pt x="309" y="373"/>
                  </a:cubicBezTo>
                  <a:cubicBezTo>
                    <a:pt x="309" y="373"/>
                    <a:pt x="310" y="373"/>
                    <a:pt x="310" y="374"/>
                  </a:cubicBezTo>
                  <a:cubicBezTo>
                    <a:pt x="311" y="374"/>
                    <a:pt x="311" y="374"/>
                    <a:pt x="311" y="374"/>
                  </a:cubicBezTo>
                  <a:cubicBezTo>
                    <a:pt x="311" y="374"/>
                    <a:pt x="311" y="375"/>
                    <a:pt x="311" y="375"/>
                  </a:cubicBezTo>
                  <a:cubicBezTo>
                    <a:pt x="312" y="375"/>
                    <a:pt x="312" y="374"/>
                    <a:pt x="312" y="374"/>
                  </a:cubicBezTo>
                  <a:cubicBezTo>
                    <a:pt x="313" y="374"/>
                    <a:pt x="313" y="374"/>
                    <a:pt x="313" y="374"/>
                  </a:cubicBezTo>
                  <a:cubicBezTo>
                    <a:pt x="313" y="374"/>
                    <a:pt x="313" y="374"/>
                    <a:pt x="313" y="375"/>
                  </a:cubicBezTo>
                  <a:cubicBezTo>
                    <a:pt x="313" y="375"/>
                    <a:pt x="313" y="375"/>
                    <a:pt x="312" y="376"/>
                  </a:cubicBezTo>
                  <a:cubicBezTo>
                    <a:pt x="312" y="376"/>
                    <a:pt x="312" y="376"/>
                    <a:pt x="313" y="376"/>
                  </a:cubicBezTo>
                  <a:cubicBezTo>
                    <a:pt x="313" y="376"/>
                    <a:pt x="313" y="376"/>
                    <a:pt x="313" y="376"/>
                  </a:cubicBezTo>
                  <a:cubicBezTo>
                    <a:pt x="313" y="376"/>
                    <a:pt x="314" y="375"/>
                    <a:pt x="314" y="375"/>
                  </a:cubicBezTo>
                  <a:cubicBezTo>
                    <a:pt x="314" y="375"/>
                    <a:pt x="314" y="375"/>
                    <a:pt x="314" y="375"/>
                  </a:cubicBezTo>
                  <a:cubicBezTo>
                    <a:pt x="314" y="374"/>
                    <a:pt x="314" y="374"/>
                    <a:pt x="314" y="374"/>
                  </a:cubicBezTo>
                  <a:cubicBezTo>
                    <a:pt x="314" y="374"/>
                    <a:pt x="314" y="375"/>
                    <a:pt x="314" y="375"/>
                  </a:cubicBezTo>
                  <a:cubicBezTo>
                    <a:pt x="315" y="375"/>
                    <a:pt x="315" y="374"/>
                    <a:pt x="315" y="374"/>
                  </a:cubicBezTo>
                  <a:cubicBezTo>
                    <a:pt x="315" y="375"/>
                    <a:pt x="315" y="375"/>
                    <a:pt x="315" y="375"/>
                  </a:cubicBezTo>
                  <a:cubicBezTo>
                    <a:pt x="316" y="375"/>
                    <a:pt x="316" y="375"/>
                    <a:pt x="316" y="375"/>
                  </a:cubicBezTo>
                  <a:cubicBezTo>
                    <a:pt x="317" y="375"/>
                    <a:pt x="317" y="375"/>
                    <a:pt x="317" y="375"/>
                  </a:cubicBezTo>
                  <a:cubicBezTo>
                    <a:pt x="318" y="375"/>
                    <a:pt x="318" y="376"/>
                    <a:pt x="317" y="376"/>
                  </a:cubicBezTo>
                  <a:cubicBezTo>
                    <a:pt x="317" y="376"/>
                    <a:pt x="316" y="377"/>
                    <a:pt x="317" y="377"/>
                  </a:cubicBezTo>
                  <a:cubicBezTo>
                    <a:pt x="317" y="377"/>
                    <a:pt x="317" y="377"/>
                    <a:pt x="317" y="378"/>
                  </a:cubicBezTo>
                  <a:cubicBezTo>
                    <a:pt x="317" y="378"/>
                    <a:pt x="318" y="379"/>
                    <a:pt x="319" y="380"/>
                  </a:cubicBezTo>
                  <a:cubicBezTo>
                    <a:pt x="319" y="380"/>
                    <a:pt x="320" y="381"/>
                    <a:pt x="321" y="381"/>
                  </a:cubicBezTo>
                  <a:cubicBezTo>
                    <a:pt x="320" y="382"/>
                    <a:pt x="321" y="383"/>
                    <a:pt x="321" y="383"/>
                  </a:cubicBezTo>
                  <a:cubicBezTo>
                    <a:pt x="322" y="383"/>
                    <a:pt x="322" y="383"/>
                    <a:pt x="322" y="383"/>
                  </a:cubicBezTo>
                  <a:cubicBezTo>
                    <a:pt x="322" y="384"/>
                    <a:pt x="322" y="384"/>
                    <a:pt x="322" y="384"/>
                  </a:cubicBezTo>
                  <a:cubicBezTo>
                    <a:pt x="322" y="384"/>
                    <a:pt x="322" y="385"/>
                    <a:pt x="322" y="386"/>
                  </a:cubicBezTo>
                  <a:cubicBezTo>
                    <a:pt x="323" y="386"/>
                    <a:pt x="323" y="386"/>
                    <a:pt x="323" y="387"/>
                  </a:cubicBezTo>
                  <a:cubicBezTo>
                    <a:pt x="323" y="387"/>
                    <a:pt x="323" y="387"/>
                    <a:pt x="323" y="387"/>
                  </a:cubicBezTo>
                  <a:cubicBezTo>
                    <a:pt x="323" y="388"/>
                    <a:pt x="323" y="388"/>
                    <a:pt x="323" y="389"/>
                  </a:cubicBezTo>
                  <a:cubicBezTo>
                    <a:pt x="323" y="389"/>
                    <a:pt x="323" y="390"/>
                    <a:pt x="323" y="390"/>
                  </a:cubicBezTo>
                  <a:cubicBezTo>
                    <a:pt x="323" y="390"/>
                    <a:pt x="323" y="390"/>
                    <a:pt x="323" y="391"/>
                  </a:cubicBezTo>
                  <a:cubicBezTo>
                    <a:pt x="323" y="391"/>
                    <a:pt x="323" y="391"/>
                    <a:pt x="323" y="391"/>
                  </a:cubicBezTo>
                  <a:cubicBezTo>
                    <a:pt x="323" y="392"/>
                    <a:pt x="323" y="392"/>
                    <a:pt x="323" y="393"/>
                  </a:cubicBezTo>
                  <a:cubicBezTo>
                    <a:pt x="323" y="393"/>
                    <a:pt x="323" y="394"/>
                    <a:pt x="323" y="394"/>
                  </a:cubicBezTo>
                  <a:cubicBezTo>
                    <a:pt x="323" y="394"/>
                    <a:pt x="323" y="394"/>
                    <a:pt x="322" y="394"/>
                  </a:cubicBezTo>
                  <a:cubicBezTo>
                    <a:pt x="322" y="394"/>
                    <a:pt x="322" y="394"/>
                    <a:pt x="322" y="394"/>
                  </a:cubicBezTo>
                  <a:cubicBezTo>
                    <a:pt x="322" y="394"/>
                    <a:pt x="322" y="394"/>
                    <a:pt x="322" y="394"/>
                  </a:cubicBezTo>
                  <a:cubicBezTo>
                    <a:pt x="322" y="394"/>
                    <a:pt x="322" y="394"/>
                    <a:pt x="322" y="394"/>
                  </a:cubicBezTo>
                  <a:cubicBezTo>
                    <a:pt x="322" y="394"/>
                    <a:pt x="322" y="394"/>
                    <a:pt x="322" y="395"/>
                  </a:cubicBezTo>
                  <a:cubicBezTo>
                    <a:pt x="323" y="395"/>
                    <a:pt x="323" y="395"/>
                    <a:pt x="323" y="395"/>
                  </a:cubicBezTo>
                  <a:cubicBezTo>
                    <a:pt x="323" y="395"/>
                    <a:pt x="324" y="395"/>
                    <a:pt x="324" y="395"/>
                  </a:cubicBezTo>
                  <a:cubicBezTo>
                    <a:pt x="324" y="395"/>
                    <a:pt x="324" y="396"/>
                    <a:pt x="324" y="396"/>
                  </a:cubicBezTo>
                  <a:cubicBezTo>
                    <a:pt x="324" y="396"/>
                    <a:pt x="324" y="397"/>
                    <a:pt x="324" y="397"/>
                  </a:cubicBezTo>
                  <a:cubicBezTo>
                    <a:pt x="325" y="397"/>
                    <a:pt x="325" y="397"/>
                    <a:pt x="325" y="397"/>
                  </a:cubicBezTo>
                  <a:cubicBezTo>
                    <a:pt x="325" y="398"/>
                    <a:pt x="326" y="398"/>
                    <a:pt x="326" y="398"/>
                  </a:cubicBezTo>
                  <a:cubicBezTo>
                    <a:pt x="326" y="398"/>
                    <a:pt x="326" y="398"/>
                    <a:pt x="327" y="399"/>
                  </a:cubicBezTo>
                  <a:cubicBezTo>
                    <a:pt x="327" y="399"/>
                    <a:pt x="327" y="399"/>
                    <a:pt x="327" y="399"/>
                  </a:cubicBezTo>
                  <a:cubicBezTo>
                    <a:pt x="327" y="399"/>
                    <a:pt x="327" y="399"/>
                    <a:pt x="327" y="399"/>
                  </a:cubicBezTo>
                  <a:cubicBezTo>
                    <a:pt x="327" y="399"/>
                    <a:pt x="327" y="399"/>
                    <a:pt x="327" y="399"/>
                  </a:cubicBezTo>
                  <a:cubicBezTo>
                    <a:pt x="327" y="399"/>
                    <a:pt x="327" y="399"/>
                    <a:pt x="327" y="399"/>
                  </a:cubicBezTo>
                  <a:cubicBezTo>
                    <a:pt x="327" y="399"/>
                    <a:pt x="327" y="399"/>
                    <a:pt x="326" y="399"/>
                  </a:cubicBezTo>
                  <a:cubicBezTo>
                    <a:pt x="326" y="400"/>
                    <a:pt x="327" y="400"/>
                    <a:pt x="327" y="400"/>
                  </a:cubicBezTo>
                  <a:cubicBezTo>
                    <a:pt x="327" y="400"/>
                    <a:pt x="327" y="401"/>
                    <a:pt x="327" y="401"/>
                  </a:cubicBezTo>
                  <a:cubicBezTo>
                    <a:pt x="327" y="401"/>
                    <a:pt x="327" y="401"/>
                    <a:pt x="327" y="401"/>
                  </a:cubicBezTo>
                  <a:cubicBezTo>
                    <a:pt x="327" y="401"/>
                    <a:pt x="327" y="401"/>
                    <a:pt x="327" y="401"/>
                  </a:cubicBezTo>
                  <a:cubicBezTo>
                    <a:pt x="327" y="402"/>
                    <a:pt x="327" y="402"/>
                    <a:pt x="327" y="402"/>
                  </a:cubicBezTo>
                  <a:cubicBezTo>
                    <a:pt x="328" y="402"/>
                    <a:pt x="328" y="402"/>
                    <a:pt x="328" y="402"/>
                  </a:cubicBezTo>
                  <a:cubicBezTo>
                    <a:pt x="328" y="402"/>
                    <a:pt x="328" y="402"/>
                    <a:pt x="328" y="402"/>
                  </a:cubicBezTo>
                  <a:cubicBezTo>
                    <a:pt x="328" y="402"/>
                    <a:pt x="328" y="402"/>
                    <a:pt x="328" y="402"/>
                  </a:cubicBezTo>
                  <a:cubicBezTo>
                    <a:pt x="328" y="402"/>
                    <a:pt x="328" y="403"/>
                    <a:pt x="328" y="403"/>
                  </a:cubicBezTo>
                  <a:cubicBezTo>
                    <a:pt x="328" y="403"/>
                    <a:pt x="328" y="403"/>
                    <a:pt x="328" y="403"/>
                  </a:cubicBezTo>
                  <a:cubicBezTo>
                    <a:pt x="328" y="403"/>
                    <a:pt x="328" y="403"/>
                    <a:pt x="328" y="403"/>
                  </a:cubicBezTo>
                  <a:cubicBezTo>
                    <a:pt x="328" y="403"/>
                    <a:pt x="328" y="403"/>
                    <a:pt x="328" y="403"/>
                  </a:cubicBezTo>
                  <a:cubicBezTo>
                    <a:pt x="328" y="404"/>
                    <a:pt x="328" y="404"/>
                    <a:pt x="328" y="404"/>
                  </a:cubicBezTo>
                  <a:cubicBezTo>
                    <a:pt x="328" y="404"/>
                    <a:pt x="328" y="404"/>
                    <a:pt x="329" y="404"/>
                  </a:cubicBezTo>
                  <a:cubicBezTo>
                    <a:pt x="329" y="404"/>
                    <a:pt x="329" y="404"/>
                    <a:pt x="329" y="404"/>
                  </a:cubicBezTo>
                  <a:cubicBezTo>
                    <a:pt x="329" y="405"/>
                    <a:pt x="329" y="405"/>
                    <a:pt x="329" y="405"/>
                  </a:cubicBezTo>
                  <a:cubicBezTo>
                    <a:pt x="329" y="405"/>
                    <a:pt x="329" y="405"/>
                    <a:pt x="329" y="405"/>
                  </a:cubicBezTo>
                  <a:cubicBezTo>
                    <a:pt x="329" y="405"/>
                    <a:pt x="329" y="405"/>
                    <a:pt x="329" y="405"/>
                  </a:cubicBezTo>
                  <a:cubicBezTo>
                    <a:pt x="330" y="405"/>
                    <a:pt x="329" y="404"/>
                    <a:pt x="330" y="404"/>
                  </a:cubicBezTo>
                  <a:cubicBezTo>
                    <a:pt x="330" y="404"/>
                    <a:pt x="330" y="404"/>
                    <a:pt x="330" y="404"/>
                  </a:cubicBezTo>
                  <a:cubicBezTo>
                    <a:pt x="330" y="404"/>
                    <a:pt x="330" y="404"/>
                    <a:pt x="330" y="404"/>
                  </a:cubicBezTo>
                  <a:cubicBezTo>
                    <a:pt x="330" y="404"/>
                    <a:pt x="330" y="404"/>
                    <a:pt x="331" y="404"/>
                  </a:cubicBezTo>
                  <a:cubicBezTo>
                    <a:pt x="331" y="404"/>
                    <a:pt x="331" y="404"/>
                    <a:pt x="331" y="404"/>
                  </a:cubicBezTo>
                  <a:cubicBezTo>
                    <a:pt x="331" y="404"/>
                    <a:pt x="331" y="404"/>
                    <a:pt x="331" y="405"/>
                  </a:cubicBezTo>
                  <a:cubicBezTo>
                    <a:pt x="331" y="405"/>
                    <a:pt x="330" y="406"/>
                    <a:pt x="331" y="406"/>
                  </a:cubicBezTo>
                  <a:cubicBezTo>
                    <a:pt x="331" y="406"/>
                    <a:pt x="331" y="407"/>
                    <a:pt x="331" y="407"/>
                  </a:cubicBezTo>
                  <a:cubicBezTo>
                    <a:pt x="331" y="407"/>
                    <a:pt x="331" y="407"/>
                    <a:pt x="332" y="407"/>
                  </a:cubicBezTo>
                  <a:cubicBezTo>
                    <a:pt x="332" y="407"/>
                    <a:pt x="332" y="407"/>
                    <a:pt x="332" y="407"/>
                  </a:cubicBezTo>
                  <a:cubicBezTo>
                    <a:pt x="332" y="407"/>
                    <a:pt x="332" y="407"/>
                    <a:pt x="332" y="408"/>
                  </a:cubicBezTo>
                  <a:cubicBezTo>
                    <a:pt x="332" y="408"/>
                    <a:pt x="332" y="408"/>
                    <a:pt x="332" y="408"/>
                  </a:cubicBezTo>
                  <a:cubicBezTo>
                    <a:pt x="331" y="408"/>
                    <a:pt x="331" y="408"/>
                    <a:pt x="331" y="408"/>
                  </a:cubicBezTo>
                  <a:cubicBezTo>
                    <a:pt x="331" y="408"/>
                    <a:pt x="331" y="408"/>
                    <a:pt x="330" y="408"/>
                  </a:cubicBezTo>
                  <a:cubicBezTo>
                    <a:pt x="330" y="408"/>
                    <a:pt x="329" y="409"/>
                    <a:pt x="329" y="408"/>
                  </a:cubicBezTo>
                  <a:cubicBezTo>
                    <a:pt x="329" y="408"/>
                    <a:pt x="328" y="408"/>
                    <a:pt x="328" y="408"/>
                  </a:cubicBezTo>
                  <a:cubicBezTo>
                    <a:pt x="328" y="408"/>
                    <a:pt x="328" y="408"/>
                    <a:pt x="327" y="407"/>
                  </a:cubicBezTo>
                  <a:cubicBezTo>
                    <a:pt x="327" y="407"/>
                    <a:pt x="327" y="407"/>
                    <a:pt x="327" y="407"/>
                  </a:cubicBezTo>
                  <a:cubicBezTo>
                    <a:pt x="327" y="407"/>
                    <a:pt x="327" y="407"/>
                    <a:pt x="327" y="407"/>
                  </a:cubicBezTo>
                  <a:cubicBezTo>
                    <a:pt x="327" y="407"/>
                    <a:pt x="326" y="408"/>
                    <a:pt x="326" y="408"/>
                  </a:cubicBezTo>
                  <a:cubicBezTo>
                    <a:pt x="326" y="408"/>
                    <a:pt x="326" y="408"/>
                    <a:pt x="326" y="408"/>
                  </a:cubicBezTo>
                  <a:cubicBezTo>
                    <a:pt x="325" y="409"/>
                    <a:pt x="325" y="409"/>
                    <a:pt x="325" y="409"/>
                  </a:cubicBezTo>
                  <a:cubicBezTo>
                    <a:pt x="325" y="409"/>
                    <a:pt x="325" y="409"/>
                    <a:pt x="325" y="409"/>
                  </a:cubicBezTo>
                  <a:cubicBezTo>
                    <a:pt x="325" y="409"/>
                    <a:pt x="325" y="409"/>
                    <a:pt x="325" y="409"/>
                  </a:cubicBezTo>
                  <a:cubicBezTo>
                    <a:pt x="325" y="410"/>
                    <a:pt x="325" y="410"/>
                    <a:pt x="325" y="410"/>
                  </a:cubicBezTo>
                  <a:cubicBezTo>
                    <a:pt x="325" y="410"/>
                    <a:pt x="325" y="410"/>
                    <a:pt x="326" y="410"/>
                  </a:cubicBezTo>
                  <a:cubicBezTo>
                    <a:pt x="326" y="409"/>
                    <a:pt x="326" y="409"/>
                    <a:pt x="326" y="409"/>
                  </a:cubicBezTo>
                  <a:cubicBezTo>
                    <a:pt x="326" y="409"/>
                    <a:pt x="326" y="409"/>
                    <a:pt x="326" y="409"/>
                  </a:cubicBezTo>
                  <a:cubicBezTo>
                    <a:pt x="327" y="409"/>
                    <a:pt x="327" y="409"/>
                    <a:pt x="327" y="409"/>
                  </a:cubicBezTo>
                  <a:cubicBezTo>
                    <a:pt x="328" y="409"/>
                    <a:pt x="328" y="409"/>
                    <a:pt x="328" y="409"/>
                  </a:cubicBezTo>
                  <a:cubicBezTo>
                    <a:pt x="328" y="409"/>
                    <a:pt x="328" y="410"/>
                    <a:pt x="328" y="410"/>
                  </a:cubicBezTo>
                  <a:cubicBezTo>
                    <a:pt x="329" y="410"/>
                    <a:pt x="329" y="410"/>
                    <a:pt x="329" y="411"/>
                  </a:cubicBezTo>
                  <a:cubicBezTo>
                    <a:pt x="329" y="411"/>
                    <a:pt x="329" y="411"/>
                    <a:pt x="329" y="411"/>
                  </a:cubicBezTo>
                  <a:cubicBezTo>
                    <a:pt x="328" y="412"/>
                    <a:pt x="326" y="414"/>
                    <a:pt x="325" y="415"/>
                  </a:cubicBezTo>
                  <a:cubicBezTo>
                    <a:pt x="325" y="415"/>
                    <a:pt x="324" y="415"/>
                    <a:pt x="324" y="416"/>
                  </a:cubicBezTo>
                  <a:cubicBezTo>
                    <a:pt x="324" y="416"/>
                    <a:pt x="325" y="416"/>
                    <a:pt x="324" y="416"/>
                  </a:cubicBezTo>
                  <a:cubicBezTo>
                    <a:pt x="324" y="416"/>
                    <a:pt x="324" y="416"/>
                    <a:pt x="324" y="416"/>
                  </a:cubicBezTo>
                  <a:cubicBezTo>
                    <a:pt x="324" y="416"/>
                    <a:pt x="324" y="416"/>
                    <a:pt x="324" y="417"/>
                  </a:cubicBezTo>
                  <a:cubicBezTo>
                    <a:pt x="325" y="417"/>
                    <a:pt x="325" y="417"/>
                    <a:pt x="326" y="417"/>
                  </a:cubicBezTo>
                  <a:cubicBezTo>
                    <a:pt x="326" y="417"/>
                    <a:pt x="326" y="418"/>
                    <a:pt x="326" y="418"/>
                  </a:cubicBezTo>
                  <a:cubicBezTo>
                    <a:pt x="327" y="418"/>
                    <a:pt x="327" y="418"/>
                    <a:pt x="327" y="418"/>
                  </a:cubicBezTo>
                  <a:cubicBezTo>
                    <a:pt x="327" y="418"/>
                    <a:pt x="327" y="418"/>
                    <a:pt x="327" y="418"/>
                  </a:cubicBezTo>
                  <a:cubicBezTo>
                    <a:pt x="327" y="419"/>
                    <a:pt x="327" y="419"/>
                    <a:pt x="327" y="419"/>
                  </a:cubicBezTo>
                  <a:cubicBezTo>
                    <a:pt x="328" y="419"/>
                    <a:pt x="329" y="420"/>
                    <a:pt x="329" y="421"/>
                  </a:cubicBezTo>
                  <a:cubicBezTo>
                    <a:pt x="330" y="420"/>
                    <a:pt x="330" y="420"/>
                    <a:pt x="331" y="420"/>
                  </a:cubicBezTo>
                  <a:cubicBezTo>
                    <a:pt x="331" y="420"/>
                    <a:pt x="331" y="419"/>
                    <a:pt x="331" y="419"/>
                  </a:cubicBezTo>
                  <a:cubicBezTo>
                    <a:pt x="331" y="419"/>
                    <a:pt x="331" y="419"/>
                    <a:pt x="332" y="418"/>
                  </a:cubicBezTo>
                  <a:cubicBezTo>
                    <a:pt x="332" y="418"/>
                    <a:pt x="332" y="418"/>
                    <a:pt x="332" y="418"/>
                  </a:cubicBezTo>
                  <a:cubicBezTo>
                    <a:pt x="332" y="418"/>
                    <a:pt x="332" y="418"/>
                    <a:pt x="332" y="418"/>
                  </a:cubicBezTo>
                  <a:cubicBezTo>
                    <a:pt x="333" y="417"/>
                    <a:pt x="333" y="418"/>
                    <a:pt x="333" y="418"/>
                  </a:cubicBezTo>
                  <a:cubicBezTo>
                    <a:pt x="333" y="418"/>
                    <a:pt x="334" y="418"/>
                    <a:pt x="334" y="418"/>
                  </a:cubicBezTo>
                  <a:cubicBezTo>
                    <a:pt x="334" y="418"/>
                    <a:pt x="334" y="418"/>
                    <a:pt x="334" y="418"/>
                  </a:cubicBezTo>
                  <a:cubicBezTo>
                    <a:pt x="334" y="417"/>
                    <a:pt x="334" y="417"/>
                    <a:pt x="334" y="417"/>
                  </a:cubicBezTo>
                  <a:cubicBezTo>
                    <a:pt x="335" y="418"/>
                    <a:pt x="334" y="418"/>
                    <a:pt x="334" y="418"/>
                  </a:cubicBezTo>
                  <a:cubicBezTo>
                    <a:pt x="334" y="418"/>
                    <a:pt x="335" y="418"/>
                    <a:pt x="335" y="418"/>
                  </a:cubicBezTo>
                  <a:cubicBezTo>
                    <a:pt x="334" y="419"/>
                    <a:pt x="334" y="419"/>
                    <a:pt x="334" y="419"/>
                  </a:cubicBezTo>
                  <a:cubicBezTo>
                    <a:pt x="333" y="419"/>
                    <a:pt x="333" y="419"/>
                    <a:pt x="333" y="419"/>
                  </a:cubicBezTo>
                  <a:cubicBezTo>
                    <a:pt x="333" y="420"/>
                    <a:pt x="333" y="420"/>
                    <a:pt x="333" y="420"/>
                  </a:cubicBezTo>
                  <a:cubicBezTo>
                    <a:pt x="333" y="420"/>
                    <a:pt x="332" y="420"/>
                    <a:pt x="332" y="420"/>
                  </a:cubicBezTo>
                  <a:cubicBezTo>
                    <a:pt x="333" y="420"/>
                    <a:pt x="333" y="420"/>
                    <a:pt x="334" y="420"/>
                  </a:cubicBezTo>
                  <a:cubicBezTo>
                    <a:pt x="334" y="420"/>
                    <a:pt x="334" y="420"/>
                    <a:pt x="334" y="420"/>
                  </a:cubicBezTo>
                  <a:cubicBezTo>
                    <a:pt x="334" y="420"/>
                    <a:pt x="334" y="420"/>
                    <a:pt x="335" y="420"/>
                  </a:cubicBezTo>
                  <a:cubicBezTo>
                    <a:pt x="335" y="420"/>
                    <a:pt x="335" y="420"/>
                    <a:pt x="335" y="420"/>
                  </a:cubicBezTo>
                  <a:cubicBezTo>
                    <a:pt x="335" y="420"/>
                    <a:pt x="336" y="420"/>
                    <a:pt x="336" y="420"/>
                  </a:cubicBezTo>
                  <a:cubicBezTo>
                    <a:pt x="336" y="421"/>
                    <a:pt x="337" y="420"/>
                    <a:pt x="337" y="420"/>
                  </a:cubicBezTo>
                  <a:cubicBezTo>
                    <a:pt x="338" y="420"/>
                    <a:pt x="338" y="420"/>
                    <a:pt x="339" y="421"/>
                  </a:cubicBezTo>
                  <a:cubicBezTo>
                    <a:pt x="339" y="421"/>
                    <a:pt x="339" y="421"/>
                    <a:pt x="339" y="421"/>
                  </a:cubicBezTo>
                  <a:cubicBezTo>
                    <a:pt x="339" y="421"/>
                    <a:pt x="339" y="422"/>
                    <a:pt x="339" y="422"/>
                  </a:cubicBezTo>
                  <a:cubicBezTo>
                    <a:pt x="338" y="422"/>
                    <a:pt x="338" y="422"/>
                    <a:pt x="338" y="422"/>
                  </a:cubicBezTo>
                  <a:cubicBezTo>
                    <a:pt x="338" y="422"/>
                    <a:pt x="338" y="422"/>
                    <a:pt x="338" y="422"/>
                  </a:cubicBezTo>
                  <a:cubicBezTo>
                    <a:pt x="338" y="423"/>
                    <a:pt x="337" y="423"/>
                    <a:pt x="337" y="423"/>
                  </a:cubicBezTo>
                  <a:cubicBezTo>
                    <a:pt x="337" y="423"/>
                    <a:pt x="336" y="424"/>
                    <a:pt x="336" y="424"/>
                  </a:cubicBezTo>
                  <a:cubicBezTo>
                    <a:pt x="337" y="424"/>
                    <a:pt x="337" y="424"/>
                    <a:pt x="337" y="423"/>
                  </a:cubicBezTo>
                  <a:cubicBezTo>
                    <a:pt x="337" y="423"/>
                    <a:pt x="338" y="423"/>
                    <a:pt x="338" y="423"/>
                  </a:cubicBezTo>
                  <a:cubicBezTo>
                    <a:pt x="338" y="423"/>
                    <a:pt x="338" y="424"/>
                    <a:pt x="338" y="424"/>
                  </a:cubicBezTo>
                  <a:cubicBezTo>
                    <a:pt x="338" y="424"/>
                    <a:pt x="338" y="424"/>
                    <a:pt x="338" y="424"/>
                  </a:cubicBezTo>
                  <a:cubicBezTo>
                    <a:pt x="339" y="424"/>
                    <a:pt x="339" y="425"/>
                    <a:pt x="339" y="425"/>
                  </a:cubicBezTo>
                  <a:cubicBezTo>
                    <a:pt x="339" y="425"/>
                    <a:pt x="339" y="425"/>
                    <a:pt x="339" y="426"/>
                  </a:cubicBezTo>
                  <a:cubicBezTo>
                    <a:pt x="339" y="426"/>
                    <a:pt x="338" y="426"/>
                    <a:pt x="338" y="426"/>
                  </a:cubicBezTo>
                  <a:cubicBezTo>
                    <a:pt x="338" y="426"/>
                    <a:pt x="338" y="426"/>
                    <a:pt x="338" y="425"/>
                  </a:cubicBezTo>
                  <a:cubicBezTo>
                    <a:pt x="338" y="425"/>
                    <a:pt x="338" y="425"/>
                    <a:pt x="337" y="425"/>
                  </a:cubicBezTo>
                  <a:cubicBezTo>
                    <a:pt x="337" y="425"/>
                    <a:pt x="337" y="425"/>
                    <a:pt x="337" y="425"/>
                  </a:cubicBezTo>
                  <a:cubicBezTo>
                    <a:pt x="337" y="425"/>
                    <a:pt x="337" y="425"/>
                    <a:pt x="337" y="425"/>
                  </a:cubicBezTo>
                  <a:cubicBezTo>
                    <a:pt x="337" y="424"/>
                    <a:pt x="337" y="425"/>
                    <a:pt x="336" y="425"/>
                  </a:cubicBezTo>
                  <a:cubicBezTo>
                    <a:pt x="336" y="425"/>
                    <a:pt x="337" y="425"/>
                    <a:pt x="336" y="425"/>
                  </a:cubicBezTo>
                  <a:cubicBezTo>
                    <a:pt x="336" y="425"/>
                    <a:pt x="336" y="425"/>
                    <a:pt x="336" y="425"/>
                  </a:cubicBezTo>
                  <a:cubicBezTo>
                    <a:pt x="336" y="425"/>
                    <a:pt x="336" y="425"/>
                    <a:pt x="336" y="425"/>
                  </a:cubicBezTo>
                  <a:cubicBezTo>
                    <a:pt x="335" y="425"/>
                    <a:pt x="335" y="425"/>
                    <a:pt x="335" y="425"/>
                  </a:cubicBezTo>
                  <a:cubicBezTo>
                    <a:pt x="335" y="424"/>
                    <a:pt x="336" y="424"/>
                    <a:pt x="336" y="424"/>
                  </a:cubicBezTo>
                  <a:cubicBezTo>
                    <a:pt x="335" y="424"/>
                    <a:pt x="335" y="424"/>
                    <a:pt x="335" y="424"/>
                  </a:cubicBezTo>
                  <a:cubicBezTo>
                    <a:pt x="335" y="424"/>
                    <a:pt x="334" y="424"/>
                    <a:pt x="334" y="425"/>
                  </a:cubicBezTo>
                  <a:cubicBezTo>
                    <a:pt x="334" y="425"/>
                    <a:pt x="334" y="425"/>
                    <a:pt x="334" y="425"/>
                  </a:cubicBezTo>
                  <a:cubicBezTo>
                    <a:pt x="334" y="425"/>
                    <a:pt x="334" y="425"/>
                    <a:pt x="334" y="425"/>
                  </a:cubicBezTo>
                  <a:cubicBezTo>
                    <a:pt x="335" y="426"/>
                    <a:pt x="335" y="426"/>
                    <a:pt x="336" y="427"/>
                  </a:cubicBezTo>
                  <a:cubicBezTo>
                    <a:pt x="336" y="428"/>
                    <a:pt x="337" y="428"/>
                    <a:pt x="337" y="428"/>
                  </a:cubicBezTo>
                  <a:cubicBezTo>
                    <a:pt x="337" y="429"/>
                    <a:pt x="337" y="429"/>
                    <a:pt x="337" y="429"/>
                  </a:cubicBezTo>
                  <a:cubicBezTo>
                    <a:pt x="338" y="429"/>
                    <a:pt x="338" y="429"/>
                    <a:pt x="337" y="429"/>
                  </a:cubicBezTo>
                  <a:cubicBezTo>
                    <a:pt x="337" y="429"/>
                    <a:pt x="337" y="430"/>
                    <a:pt x="337" y="430"/>
                  </a:cubicBezTo>
                  <a:cubicBezTo>
                    <a:pt x="337" y="430"/>
                    <a:pt x="337" y="430"/>
                    <a:pt x="337" y="430"/>
                  </a:cubicBezTo>
                  <a:cubicBezTo>
                    <a:pt x="338" y="430"/>
                    <a:pt x="338" y="431"/>
                    <a:pt x="338" y="431"/>
                  </a:cubicBezTo>
                  <a:cubicBezTo>
                    <a:pt x="338" y="431"/>
                    <a:pt x="338" y="431"/>
                    <a:pt x="338" y="431"/>
                  </a:cubicBezTo>
                  <a:cubicBezTo>
                    <a:pt x="338" y="431"/>
                    <a:pt x="338" y="431"/>
                    <a:pt x="338" y="431"/>
                  </a:cubicBezTo>
                  <a:cubicBezTo>
                    <a:pt x="338" y="432"/>
                    <a:pt x="338" y="432"/>
                    <a:pt x="338" y="432"/>
                  </a:cubicBezTo>
                  <a:cubicBezTo>
                    <a:pt x="338" y="432"/>
                    <a:pt x="339" y="432"/>
                    <a:pt x="339" y="432"/>
                  </a:cubicBezTo>
                  <a:cubicBezTo>
                    <a:pt x="339" y="432"/>
                    <a:pt x="339" y="433"/>
                    <a:pt x="339" y="433"/>
                  </a:cubicBezTo>
                  <a:cubicBezTo>
                    <a:pt x="339" y="433"/>
                    <a:pt x="339" y="433"/>
                    <a:pt x="339" y="433"/>
                  </a:cubicBezTo>
                  <a:cubicBezTo>
                    <a:pt x="339" y="433"/>
                    <a:pt x="339" y="433"/>
                    <a:pt x="339" y="433"/>
                  </a:cubicBezTo>
                  <a:cubicBezTo>
                    <a:pt x="339" y="433"/>
                    <a:pt x="339" y="433"/>
                    <a:pt x="338" y="433"/>
                  </a:cubicBezTo>
                  <a:cubicBezTo>
                    <a:pt x="338" y="433"/>
                    <a:pt x="338" y="433"/>
                    <a:pt x="338" y="433"/>
                  </a:cubicBezTo>
                  <a:cubicBezTo>
                    <a:pt x="338" y="433"/>
                    <a:pt x="338" y="433"/>
                    <a:pt x="338" y="433"/>
                  </a:cubicBezTo>
                  <a:cubicBezTo>
                    <a:pt x="338" y="434"/>
                    <a:pt x="338" y="434"/>
                    <a:pt x="338" y="434"/>
                  </a:cubicBezTo>
                  <a:cubicBezTo>
                    <a:pt x="338" y="434"/>
                    <a:pt x="338" y="434"/>
                    <a:pt x="339" y="434"/>
                  </a:cubicBezTo>
                  <a:cubicBezTo>
                    <a:pt x="339" y="434"/>
                    <a:pt x="339" y="434"/>
                    <a:pt x="339" y="434"/>
                  </a:cubicBezTo>
                  <a:cubicBezTo>
                    <a:pt x="339" y="434"/>
                    <a:pt x="339" y="435"/>
                    <a:pt x="339" y="435"/>
                  </a:cubicBezTo>
                  <a:cubicBezTo>
                    <a:pt x="338" y="435"/>
                    <a:pt x="338" y="435"/>
                    <a:pt x="338" y="435"/>
                  </a:cubicBezTo>
                  <a:cubicBezTo>
                    <a:pt x="338" y="436"/>
                    <a:pt x="338" y="436"/>
                    <a:pt x="338" y="436"/>
                  </a:cubicBezTo>
                  <a:cubicBezTo>
                    <a:pt x="338" y="436"/>
                    <a:pt x="339" y="436"/>
                    <a:pt x="339" y="436"/>
                  </a:cubicBezTo>
                  <a:cubicBezTo>
                    <a:pt x="339" y="436"/>
                    <a:pt x="339" y="436"/>
                    <a:pt x="339" y="437"/>
                  </a:cubicBezTo>
                  <a:cubicBezTo>
                    <a:pt x="338" y="437"/>
                    <a:pt x="338" y="437"/>
                    <a:pt x="338" y="437"/>
                  </a:cubicBezTo>
                  <a:cubicBezTo>
                    <a:pt x="338" y="437"/>
                    <a:pt x="338" y="437"/>
                    <a:pt x="338" y="437"/>
                  </a:cubicBezTo>
                  <a:cubicBezTo>
                    <a:pt x="338" y="437"/>
                    <a:pt x="338" y="437"/>
                    <a:pt x="338" y="437"/>
                  </a:cubicBezTo>
                  <a:cubicBezTo>
                    <a:pt x="338" y="438"/>
                    <a:pt x="339" y="438"/>
                    <a:pt x="339" y="438"/>
                  </a:cubicBezTo>
                  <a:cubicBezTo>
                    <a:pt x="339" y="438"/>
                    <a:pt x="339" y="438"/>
                    <a:pt x="339" y="438"/>
                  </a:cubicBezTo>
                  <a:cubicBezTo>
                    <a:pt x="339" y="438"/>
                    <a:pt x="339" y="438"/>
                    <a:pt x="339" y="438"/>
                  </a:cubicBezTo>
                  <a:cubicBezTo>
                    <a:pt x="339" y="439"/>
                    <a:pt x="339" y="439"/>
                    <a:pt x="339" y="439"/>
                  </a:cubicBezTo>
                  <a:cubicBezTo>
                    <a:pt x="339" y="439"/>
                    <a:pt x="339" y="440"/>
                    <a:pt x="338" y="440"/>
                  </a:cubicBezTo>
                  <a:cubicBezTo>
                    <a:pt x="338" y="440"/>
                    <a:pt x="338" y="440"/>
                    <a:pt x="338" y="440"/>
                  </a:cubicBezTo>
                  <a:cubicBezTo>
                    <a:pt x="338" y="440"/>
                    <a:pt x="338" y="441"/>
                    <a:pt x="338" y="441"/>
                  </a:cubicBezTo>
                  <a:cubicBezTo>
                    <a:pt x="338" y="441"/>
                    <a:pt x="339" y="441"/>
                    <a:pt x="339" y="441"/>
                  </a:cubicBezTo>
                  <a:cubicBezTo>
                    <a:pt x="339" y="441"/>
                    <a:pt x="339" y="441"/>
                    <a:pt x="339" y="441"/>
                  </a:cubicBezTo>
                  <a:cubicBezTo>
                    <a:pt x="339" y="442"/>
                    <a:pt x="339" y="442"/>
                    <a:pt x="340" y="442"/>
                  </a:cubicBezTo>
                  <a:cubicBezTo>
                    <a:pt x="340" y="442"/>
                    <a:pt x="340" y="442"/>
                    <a:pt x="339" y="442"/>
                  </a:cubicBezTo>
                  <a:cubicBezTo>
                    <a:pt x="339" y="442"/>
                    <a:pt x="339" y="442"/>
                    <a:pt x="339" y="442"/>
                  </a:cubicBezTo>
                  <a:cubicBezTo>
                    <a:pt x="339" y="442"/>
                    <a:pt x="340" y="442"/>
                    <a:pt x="340" y="443"/>
                  </a:cubicBezTo>
                  <a:cubicBezTo>
                    <a:pt x="340" y="443"/>
                    <a:pt x="340" y="443"/>
                    <a:pt x="340" y="443"/>
                  </a:cubicBezTo>
                  <a:cubicBezTo>
                    <a:pt x="340" y="443"/>
                    <a:pt x="340" y="444"/>
                    <a:pt x="340" y="444"/>
                  </a:cubicBezTo>
                  <a:cubicBezTo>
                    <a:pt x="340" y="444"/>
                    <a:pt x="340" y="444"/>
                    <a:pt x="340" y="444"/>
                  </a:cubicBezTo>
                  <a:cubicBezTo>
                    <a:pt x="341" y="444"/>
                    <a:pt x="341" y="444"/>
                    <a:pt x="341" y="444"/>
                  </a:cubicBezTo>
                  <a:cubicBezTo>
                    <a:pt x="341" y="444"/>
                    <a:pt x="341" y="444"/>
                    <a:pt x="341" y="443"/>
                  </a:cubicBezTo>
                  <a:cubicBezTo>
                    <a:pt x="341" y="443"/>
                    <a:pt x="341" y="443"/>
                    <a:pt x="341" y="443"/>
                  </a:cubicBezTo>
                  <a:cubicBezTo>
                    <a:pt x="342" y="443"/>
                    <a:pt x="342" y="443"/>
                    <a:pt x="342" y="443"/>
                  </a:cubicBezTo>
                  <a:cubicBezTo>
                    <a:pt x="342" y="443"/>
                    <a:pt x="342" y="443"/>
                    <a:pt x="342" y="442"/>
                  </a:cubicBezTo>
                  <a:cubicBezTo>
                    <a:pt x="342" y="442"/>
                    <a:pt x="342" y="442"/>
                    <a:pt x="342" y="442"/>
                  </a:cubicBezTo>
                  <a:cubicBezTo>
                    <a:pt x="341" y="442"/>
                    <a:pt x="341" y="442"/>
                    <a:pt x="342" y="442"/>
                  </a:cubicBezTo>
                  <a:cubicBezTo>
                    <a:pt x="342" y="442"/>
                    <a:pt x="342" y="442"/>
                    <a:pt x="342" y="442"/>
                  </a:cubicBezTo>
                  <a:cubicBezTo>
                    <a:pt x="342" y="441"/>
                    <a:pt x="342" y="441"/>
                    <a:pt x="342" y="441"/>
                  </a:cubicBezTo>
                  <a:cubicBezTo>
                    <a:pt x="342" y="441"/>
                    <a:pt x="342" y="440"/>
                    <a:pt x="342" y="440"/>
                  </a:cubicBezTo>
                  <a:cubicBezTo>
                    <a:pt x="342" y="440"/>
                    <a:pt x="343" y="440"/>
                    <a:pt x="343" y="440"/>
                  </a:cubicBezTo>
                  <a:cubicBezTo>
                    <a:pt x="343" y="440"/>
                    <a:pt x="343" y="440"/>
                    <a:pt x="343" y="439"/>
                  </a:cubicBezTo>
                  <a:cubicBezTo>
                    <a:pt x="343" y="439"/>
                    <a:pt x="343" y="439"/>
                    <a:pt x="342" y="439"/>
                  </a:cubicBezTo>
                  <a:cubicBezTo>
                    <a:pt x="342" y="438"/>
                    <a:pt x="342" y="438"/>
                    <a:pt x="342" y="438"/>
                  </a:cubicBezTo>
                  <a:cubicBezTo>
                    <a:pt x="342" y="437"/>
                    <a:pt x="343" y="437"/>
                    <a:pt x="343" y="436"/>
                  </a:cubicBezTo>
                  <a:cubicBezTo>
                    <a:pt x="343" y="436"/>
                    <a:pt x="343" y="436"/>
                    <a:pt x="343" y="436"/>
                  </a:cubicBezTo>
                  <a:cubicBezTo>
                    <a:pt x="344" y="436"/>
                    <a:pt x="344" y="435"/>
                    <a:pt x="344" y="435"/>
                  </a:cubicBezTo>
                  <a:cubicBezTo>
                    <a:pt x="344" y="434"/>
                    <a:pt x="344" y="434"/>
                    <a:pt x="344" y="433"/>
                  </a:cubicBezTo>
                  <a:cubicBezTo>
                    <a:pt x="344" y="433"/>
                    <a:pt x="344" y="432"/>
                    <a:pt x="344" y="432"/>
                  </a:cubicBezTo>
                  <a:cubicBezTo>
                    <a:pt x="344" y="431"/>
                    <a:pt x="344" y="430"/>
                    <a:pt x="345" y="429"/>
                  </a:cubicBezTo>
                  <a:cubicBezTo>
                    <a:pt x="345" y="429"/>
                    <a:pt x="345" y="428"/>
                    <a:pt x="346" y="428"/>
                  </a:cubicBezTo>
                  <a:cubicBezTo>
                    <a:pt x="346" y="427"/>
                    <a:pt x="346" y="426"/>
                    <a:pt x="347" y="425"/>
                  </a:cubicBezTo>
                  <a:cubicBezTo>
                    <a:pt x="347" y="425"/>
                    <a:pt x="348" y="425"/>
                    <a:pt x="348" y="425"/>
                  </a:cubicBezTo>
                  <a:cubicBezTo>
                    <a:pt x="348" y="425"/>
                    <a:pt x="348" y="425"/>
                    <a:pt x="348" y="425"/>
                  </a:cubicBezTo>
                  <a:cubicBezTo>
                    <a:pt x="349" y="425"/>
                    <a:pt x="349" y="426"/>
                    <a:pt x="349" y="427"/>
                  </a:cubicBezTo>
                  <a:cubicBezTo>
                    <a:pt x="349" y="427"/>
                    <a:pt x="349" y="427"/>
                    <a:pt x="349" y="427"/>
                  </a:cubicBezTo>
                  <a:cubicBezTo>
                    <a:pt x="350" y="428"/>
                    <a:pt x="350" y="428"/>
                    <a:pt x="350" y="429"/>
                  </a:cubicBezTo>
                  <a:cubicBezTo>
                    <a:pt x="352" y="430"/>
                    <a:pt x="354" y="432"/>
                    <a:pt x="355" y="434"/>
                  </a:cubicBezTo>
                  <a:cubicBezTo>
                    <a:pt x="356" y="435"/>
                    <a:pt x="356" y="437"/>
                    <a:pt x="356" y="438"/>
                  </a:cubicBezTo>
                  <a:cubicBezTo>
                    <a:pt x="356" y="439"/>
                    <a:pt x="356" y="439"/>
                    <a:pt x="356" y="440"/>
                  </a:cubicBezTo>
                  <a:cubicBezTo>
                    <a:pt x="356" y="440"/>
                    <a:pt x="357" y="441"/>
                    <a:pt x="357" y="441"/>
                  </a:cubicBezTo>
                  <a:cubicBezTo>
                    <a:pt x="357" y="442"/>
                    <a:pt x="357" y="443"/>
                    <a:pt x="356" y="444"/>
                  </a:cubicBezTo>
                  <a:cubicBezTo>
                    <a:pt x="356" y="444"/>
                    <a:pt x="356" y="445"/>
                    <a:pt x="356" y="445"/>
                  </a:cubicBezTo>
                  <a:cubicBezTo>
                    <a:pt x="356" y="444"/>
                    <a:pt x="355" y="444"/>
                    <a:pt x="355" y="444"/>
                  </a:cubicBezTo>
                  <a:cubicBezTo>
                    <a:pt x="355" y="444"/>
                    <a:pt x="355" y="444"/>
                    <a:pt x="354" y="444"/>
                  </a:cubicBezTo>
                  <a:cubicBezTo>
                    <a:pt x="354" y="444"/>
                    <a:pt x="354" y="444"/>
                    <a:pt x="354" y="444"/>
                  </a:cubicBezTo>
                  <a:cubicBezTo>
                    <a:pt x="354" y="444"/>
                    <a:pt x="354" y="444"/>
                    <a:pt x="354" y="444"/>
                  </a:cubicBezTo>
                  <a:cubicBezTo>
                    <a:pt x="354" y="443"/>
                    <a:pt x="354" y="442"/>
                    <a:pt x="354" y="442"/>
                  </a:cubicBezTo>
                  <a:cubicBezTo>
                    <a:pt x="354" y="442"/>
                    <a:pt x="353" y="443"/>
                    <a:pt x="353" y="444"/>
                  </a:cubicBezTo>
                  <a:cubicBezTo>
                    <a:pt x="353" y="444"/>
                    <a:pt x="353" y="444"/>
                    <a:pt x="353" y="444"/>
                  </a:cubicBezTo>
                  <a:cubicBezTo>
                    <a:pt x="353" y="444"/>
                    <a:pt x="353" y="444"/>
                    <a:pt x="353" y="444"/>
                  </a:cubicBezTo>
                  <a:cubicBezTo>
                    <a:pt x="353" y="444"/>
                    <a:pt x="353" y="445"/>
                    <a:pt x="353" y="445"/>
                  </a:cubicBezTo>
                  <a:cubicBezTo>
                    <a:pt x="353" y="445"/>
                    <a:pt x="353" y="445"/>
                    <a:pt x="354" y="445"/>
                  </a:cubicBezTo>
                  <a:cubicBezTo>
                    <a:pt x="354" y="446"/>
                    <a:pt x="354" y="446"/>
                    <a:pt x="354" y="446"/>
                  </a:cubicBezTo>
                  <a:cubicBezTo>
                    <a:pt x="353" y="446"/>
                    <a:pt x="353" y="447"/>
                    <a:pt x="353" y="447"/>
                  </a:cubicBezTo>
                  <a:cubicBezTo>
                    <a:pt x="353" y="447"/>
                    <a:pt x="353" y="447"/>
                    <a:pt x="353" y="447"/>
                  </a:cubicBezTo>
                  <a:cubicBezTo>
                    <a:pt x="352" y="448"/>
                    <a:pt x="353" y="449"/>
                    <a:pt x="353" y="449"/>
                  </a:cubicBezTo>
                  <a:cubicBezTo>
                    <a:pt x="353" y="449"/>
                    <a:pt x="353" y="450"/>
                    <a:pt x="353" y="450"/>
                  </a:cubicBezTo>
                  <a:cubicBezTo>
                    <a:pt x="353" y="450"/>
                    <a:pt x="353" y="451"/>
                    <a:pt x="353" y="451"/>
                  </a:cubicBezTo>
                  <a:cubicBezTo>
                    <a:pt x="354" y="452"/>
                    <a:pt x="354" y="452"/>
                    <a:pt x="354" y="453"/>
                  </a:cubicBezTo>
                  <a:cubicBezTo>
                    <a:pt x="354" y="453"/>
                    <a:pt x="354" y="453"/>
                    <a:pt x="354" y="454"/>
                  </a:cubicBezTo>
                  <a:cubicBezTo>
                    <a:pt x="355" y="454"/>
                    <a:pt x="355" y="454"/>
                    <a:pt x="355" y="454"/>
                  </a:cubicBezTo>
                  <a:cubicBezTo>
                    <a:pt x="355" y="455"/>
                    <a:pt x="355" y="455"/>
                    <a:pt x="355" y="455"/>
                  </a:cubicBezTo>
                  <a:cubicBezTo>
                    <a:pt x="356" y="455"/>
                    <a:pt x="356" y="456"/>
                    <a:pt x="356" y="456"/>
                  </a:cubicBezTo>
                  <a:cubicBezTo>
                    <a:pt x="357" y="458"/>
                    <a:pt x="358" y="459"/>
                    <a:pt x="359" y="460"/>
                  </a:cubicBezTo>
                  <a:cubicBezTo>
                    <a:pt x="359" y="461"/>
                    <a:pt x="359" y="461"/>
                    <a:pt x="359" y="461"/>
                  </a:cubicBezTo>
                  <a:cubicBezTo>
                    <a:pt x="359" y="461"/>
                    <a:pt x="359" y="461"/>
                    <a:pt x="359" y="461"/>
                  </a:cubicBezTo>
                  <a:cubicBezTo>
                    <a:pt x="359" y="461"/>
                    <a:pt x="359" y="461"/>
                    <a:pt x="360" y="462"/>
                  </a:cubicBezTo>
                  <a:cubicBezTo>
                    <a:pt x="360" y="462"/>
                    <a:pt x="360" y="462"/>
                    <a:pt x="360" y="462"/>
                  </a:cubicBezTo>
                  <a:cubicBezTo>
                    <a:pt x="360" y="463"/>
                    <a:pt x="360" y="463"/>
                    <a:pt x="360" y="464"/>
                  </a:cubicBezTo>
                  <a:cubicBezTo>
                    <a:pt x="361" y="464"/>
                    <a:pt x="360" y="463"/>
                    <a:pt x="361" y="462"/>
                  </a:cubicBezTo>
                  <a:cubicBezTo>
                    <a:pt x="361" y="462"/>
                    <a:pt x="361" y="462"/>
                    <a:pt x="361" y="462"/>
                  </a:cubicBezTo>
                  <a:cubicBezTo>
                    <a:pt x="362" y="462"/>
                    <a:pt x="362" y="462"/>
                    <a:pt x="362" y="462"/>
                  </a:cubicBezTo>
                  <a:cubicBezTo>
                    <a:pt x="362" y="462"/>
                    <a:pt x="362" y="462"/>
                    <a:pt x="362" y="462"/>
                  </a:cubicBezTo>
                  <a:cubicBezTo>
                    <a:pt x="362" y="461"/>
                    <a:pt x="362" y="461"/>
                    <a:pt x="362" y="461"/>
                  </a:cubicBezTo>
                  <a:cubicBezTo>
                    <a:pt x="362" y="461"/>
                    <a:pt x="362" y="461"/>
                    <a:pt x="362" y="460"/>
                  </a:cubicBezTo>
                  <a:cubicBezTo>
                    <a:pt x="361" y="460"/>
                    <a:pt x="361" y="460"/>
                    <a:pt x="361" y="460"/>
                  </a:cubicBezTo>
                  <a:cubicBezTo>
                    <a:pt x="362" y="460"/>
                    <a:pt x="362" y="460"/>
                    <a:pt x="362" y="460"/>
                  </a:cubicBezTo>
                  <a:cubicBezTo>
                    <a:pt x="362" y="460"/>
                    <a:pt x="363" y="460"/>
                    <a:pt x="363" y="459"/>
                  </a:cubicBezTo>
                  <a:cubicBezTo>
                    <a:pt x="363" y="459"/>
                    <a:pt x="363" y="459"/>
                    <a:pt x="363" y="459"/>
                  </a:cubicBezTo>
                  <a:cubicBezTo>
                    <a:pt x="364" y="459"/>
                    <a:pt x="364" y="459"/>
                    <a:pt x="364" y="459"/>
                  </a:cubicBezTo>
                  <a:cubicBezTo>
                    <a:pt x="364" y="459"/>
                    <a:pt x="364" y="459"/>
                    <a:pt x="365" y="459"/>
                  </a:cubicBezTo>
                  <a:cubicBezTo>
                    <a:pt x="365" y="459"/>
                    <a:pt x="365" y="460"/>
                    <a:pt x="365" y="460"/>
                  </a:cubicBezTo>
                  <a:cubicBezTo>
                    <a:pt x="365" y="460"/>
                    <a:pt x="365" y="459"/>
                    <a:pt x="365" y="459"/>
                  </a:cubicBezTo>
                  <a:cubicBezTo>
                    <a:pt x="365" y="458"/>
                    <a:pt x="366" y="458"/>
                    <a:pt x="366" y="458"/>
                  </a:cubicBezTo>
                  <a:cubicBezTo>
                    <a:pt x="366" y="457"/>
                    <a:pt x="366" y="457"/>
                    <a:pt x="366" y="456"/>
                  </a:cubicBezTo>
                  <a:cubicBezTo>
                    <a:pt x="366" y="456"/>
                    <a:pt x="366" y="455"/>
                    <a:pt x="366" y="455"/>
                  </a:cubicBezTo>
                  <a:cubicBezTo>
                    <a:pt x="366" y="455"/>
                    <a:pt x="365" y="454"/>
                    <a:pt x="365" y="454"/>
                  </a:cubicBezTo>
                  <a:cubicBezTo>
                    <a:pt x="365" y="454"/>
                    <a:pt x="365" y="453"/>
                    <a:pt x="366" y="453"/>
                  </a:cubicBezTo>
                  <a:cubicBezTo>
                    <a:pt x="366" y="453"/>
                    <a:pt x="366" y="452"/>
                    <a:pt x="367" y="451"/>
                  </a:cubicBezTo>
                  <a:cubicBezTo>
                    <a:pt x="367" y="451"/>
                    <a:pt x="367" y="450"/>
                    <a:pt x="367" y="450"/>
                  </a:cubicBezTo>
                  <a:cubicBezTo>
                    <a:pt x="367" y="450"/>
                    <a:pt x="368" y="450"/>
                    <a:pt x="368" y="449"/>
                  </a:cubicBezTo>
                  <a:cubicBezTo>
                    <a:pt x="369" y="449"/>
                    <a:pt x="370" y="448"/>
                    <a:pt x="370" y="447"/>
                  </a:cubicBezTo>
                  <a:cubicBezTo>
                    <a:pt x="370" y="447"/>
                    <a:pt x="370" y="447"/>
                    <a:pt x="370" y="447"/>
                  </a:cubicBezTo>
                  <a:cubicBezTo>
                    <a:pt x="371" y="447"/>
                    <a:pt x="370" y="446"/>
                    <a:pt x="370" y="446"/>
                  </a:cubicBezTo>
                  <a:cubicBezTo>
                    <a:pt x="370" y="446"/>
                    <a:pt x="369" y="447"/>
                    <a:pt x="369" y="447"/>
                  </a:cubicBezTo>
                  <a:cubicBezTo>
                    <a:pt x="369" y="447"/>
                    <a:pt x="369" y="446"/>
                    <a:pt x="369" y="446"/>
                  </a:cubicBezTo>
                  <a:cubicBezTo>
                    <a:pt x="369" y="446"/>
                    <a:pt x="369" y="445"/>
                    <a:pt x="370" y="445"/>
                  </a:cubicBezTo>
                  <a:cubicBezTo>
                    <a:pt x="370" y="445"/>
                    <a:pt x="370" y="444"/>
                    <a:pt x="370" y="444"/>
                  </a:cubicBezTo>
                  <a:cubicBezTo>
                    <a:pt x="370" y="444"/>
                    <a:pt x="370" y="444"/>
                    <a:pt x="370" y="444"/>
                  </a:cubicBezTo>
                  <a:cubicBezTo>
                    <a:pt x="370" y="444"/>
                    <a:pt x="370" y="443"/>
                    <a:pt x="370" y="443"/>
                  </a:cubicBezTo>
                  <a:cubicBezTo>
                    <a:pt x="370" y="442"/>
                    <a:pt x="371" y="440"/>
                    <a:pt x="371" y="439"/>
                  </a:cubicBezTo>
                  <a:cubicBezTo>
                    <a:pt x="371" y="438"/>
                    <a:pt x="371" y="437"/>
                    <a:pt x="371" y="436"/>
                  </a:cubicBezTo>
                  <a:cubicBezTo>
                    <a:pt x="371" y="436"/>
                    <a:pt x="371" y="436"/>
                    <a:pt x="371" y="435"/>
                  </a:cubicBezTo>
                  <a:cubicBezTo>
                    <a:pt x="371" y="435"/>
                    <a:pt x="371" y="435"/>
                    <a:pt x="372" y="435"/>
                  </a:cubicBezTo>
                  <a:cubicBezTo>
                    <a:pt x="372" y="435"/>
                    <a:pt x="372" y="435"/>
                    <a:pt x="372" y="435"/>
                  </a:cubicBezTo>
                  <a:cubicBezTo>
                    <a:pt x="373" y="435"/>
                    <a:pt x="373" y="435"/>
                    <a:pt x="373" y="434"/>
                  </a:cubicBezTo>
                  <a:cubicBezTo>
                    <a:pt x="373" y="435"/>
                    <a:pt x="373" y="435"/>
                    <a:pt x="374" y="435"/>
                  </a:cubicBezTo>
                  <a:cubicBezTo>
                    <a:pt x="374" y="435"/>
                    <a:pt x="374" y="435"/>
                    <a:pt x="374" y="435"/>
                  </a:cubicBezTo>
                  <a:cubicBezTo>
                    <a:pt x="374" y="435"/>
                    <a:pt x="374" y="435"/>
                    <a:pt x="374" y="435"/>
                  </a:cubicBezTo>
                  <a:cubicBezTo>
                    <a:pt x="375" y="435"/>
                    <a:pt x="375" y="435"/>
                    <a:pt x="376" y="435"/>
                  </a:cubicBezTo>
                  <a:cubicBezTo>
                    <a:pt x="376" y="435"/>
                    <a:pt x="376" y="435"/>
                    <a:pt x="376" y="435"/>
                  </a:cubicBezTo>
                  <a:cubicBezTo>
                    <a:pt x="377" y="435"/>
                    <a:pt x="377" y="435"/>
                    <a:pt x="377" y="434"/>
                  </a:cubicBezTo>
                  <a:cubicBezTo>
                    <a:pt x="377" y="434"/>
                    <a:pt x="377" y="434"/>
                    <a:pt x="377" y="434"/>
                  </a:cubicBezTo>
                  <a:cubicBezTo>
                    <a:pt x="376" y="434"/>
                    <a:pt x="376" y="434"/>
                    <a:pt x="376" y="434"/>
                  </a:cubicBezTo>
                  <a:cubicBezTo>
                    <a:pt x="376" y="434"/>
                    <a:pt x="376" y="434"/>
                    <a:pt x="376" y="434"/>
                  </a:cubicBezTo>
                  <a:cubicBezTo>
                    <a:pt x="376" y="433"/>
                    <a:pt x="376" y="433"/>
                    <a:pt x="375" y="433"/>
                  </a:cubicBezTo>
                  <a:cubicBezTo>
                    <a:pt x="375" y="434"/>
                    <a:pt x="375" y="434"/>
                    <a:pt x="375" y="433"/>
                  </a:cubicBezTo>
                  <a:cubicBezTo>
                    <a:pt x="374" y="433"/>
                    <a:pt x="375" y="432"/>
                    <a:pt x="375" y="432"/>
                  </a:cubicBezTo>
                  <a:cubicBezTo>
                    <a:pt x="375" y="432"/>
                    <a:pt x="375" y="432"/>
                    <a:pt x="375" y="432"/>
                  </a:cubicBezTo>
                  <a:cubicBezTo>
                    <a:pt x="376" y="432"/>
                    <a:pt x="376" y="432"/>
                    <a:pt x="376" y="432"/>
                  </a:cubicBezTo>
                  <a:cubicBezTo>
                    <a:pt x="375" y="432"/>
                    <a:pt x="375" y="432"/>
                    <a:pt x="375" y="432"/>
                  </a:cubicBezTo>
                  <a:cubicBezTo>
                    <a:pt x="375" y="432"/>
                    <a:pt x="375" y="431"/>
                    <a:pt x="374" y="431"/>
                  </a:cubicBezTo>
                  <a:cubicBezTo>
                    <a:pt x="374" y="431"/>
                    <a:pt x="375" y="431"/>
                    <a:pt x="375" y="431"/>
                  </a:cubicBezTo>
                  <a:cubicBezTo>
                    <a:pt x="375" y="431"/>
                    <a:pt x="376" y="431"/>
                    <a:pt x="376" y="431"/>
                  </a:cubicBezTo>
                  <a:cubicBezTo>
                    <a:pt x="376" y="431"/>
                    <a:pt x="376" y="431"/>
                    <a:pt x="377" y="431"/>
                  </a:cubicBezTo>
                  <a:cubicBezTo>
                    <a:pt x="377" y="431"/>
                    <a:pt x="377" y="431"/>
                    <a:pt x="377" y="431"/>
                  </a:cubicBezTo>
                  <a:cubicBezTo>
                    <a:pt x="377" y="431"/>
                    <a:pt x="376" y="431"/>
                    <a:pt x="376" y="431"/>
                  </a:cubicBezTo>
                  <a:cubicBezTo>
                    <a:pt x="376" y="431"/>
                    <a:pt x="376" y="430"/>
                    <a:pt x="376" y="430"/>
                  </a:cubicBezTo>
                  <a:cubicBezTo>
                    <a:pt x="376" y="430"/>
                    <a:pt x="376" y="430"/>
                    <a:pt x="377" y="430"/>
                  </a:cubicBezTo>
                  <a:cubicBezTo>
                    <a:pt x="377" y="430"/>
                    <a:pt x="377" y="430"/>
                    <a:pt x="377" y="430"/>
                  </a:cubicBezTo>
                  <a:cubicBezTo>
                    <a:pt x="378" y="430"/>
                    <a:pt x="378" y="430"/>
                    <a:pt x="378" y="430"/>
                  </a:cubicBezTo>
                  <a:cubicBezTo>
                    <a:pt x="378" y="430"/>
                    <a:pt x="379" y="430"/>
                    <a:pt x="379" y="429"/>
                  </a:cubicBezTo>
                  <a:cubicBezTo>
                    <a:pt x="379" y="429"/>
                    <a:pt x="378" y="430"/>
                    <a:pt x="378" y="430"/>
                  </a:cubicBezTo>
                  <a:cubicBezTo>
                    <a:pt x="378" y="430"/>
                    <a:pt x="378" y="429"/>
                    <a:pt x="377" y="429"/>
                  </a:cubicBezTo>
                  <a:cubicBezTo>
                    <a:pt x="377" y="429"/>
                    <a:pt x="377" y="429"/>
                    <a:pt x="377" y="429"/>
                  </a:cubicBezTo>
                  <a:cubicBezTo>
                    <a:pt x="376" y="429"/>
                    <a:pt x="376" y="429"/>
                    <a:pt x="376" y="429"/>
                  </a:cubicBezTo>
                  <a:cubicBezTo>
                    <a:pt x="375" y="429"/>
                    <a:pt x="375" y="429"/>
                    <a:pt x="375" y="429"/>
                  </a:cubicBezTo>
                  <a:cubicBezTo>
                    <a:pt x="375" y="429"/>
                    <a:pt x="375" y="428"/>
                    <a:pt x="375" y="428"/>
                  </a:cubicBezTo>
                  <a:cubicBezTo>
                    <a:pt x="375" y="428"/>
                    <a:pt x="376" y="428"/>
                    <a:pt x="375" y="428"/>
                  </a:cubicBezTo>
                  <a:cubicBezTo>
                    <a:pt x="375" y="428"/>
                    <a:pt x="375" y="428"/>
                    <a:pt x="375" y="428"/>
                  </a:cubicBezTo>
                  <a:cubicBezTo>
                    <a:pt x="375" y="428"/>
                    <a:pt x="374" y="428"/>
                    <a:pt x="374" y="427"/>
                  </a:cubicBezTo>
                  <a:cubicBezTo>
                    <a:pt x="374" y="427"/>
                    <a:pt x="374" y="428"/>
                    <a:pt x="373" y="428"/>
                  </a:cubicBezTo>
                  <a:cubicBezTo>
                    <a:pt x="373" y="427"/>
                    <a:pt x="373" y="427"/>
                    <a:pt x="373" y="427"/>
                  </a:cubicBezTo>
                  <a:cubicBezTo>
                    <a:pt x="374" y="427"/>
                    <a:pt x="374" y="427"/>
                    <a:pt x="374" y="426"/>
                  </a:cubicBezTo>
                  <a:cubicBezTo>
                    <a:pt x="373" y="426"/>
                    <a:pt x="373" y="426"/>
                    <a:pt x="373" y="426"/>
                  </a:cubicBezTo>
                  <a:cubicBezTo>
                    <a:pt x="373" y="426"/>
                    <a:pt x="372" y="425"/>
                    <a:pt x="372" y="424"/>
                  </a:cubicBezTo>
                  <a:cubicBezTo>
                    <a:pt x="372" y="424"/>
                    <a:pt x="372" y="423"/>
                    <a:pt x="372" y="423"/>
                  </a:cubicBezTo>
                  <a:cubicBezTo>
                    <a:pt x="372" y="423"/>
                    <a:pt x="372" y="422"/>
                    <a:pt x="372" y="422"/>
                  </a:cubicBezTo>
                  <a:cubicBezTo>
                    <a:pt x="372" y="422"/>
                    <a:pt x="372" y="422"/>
                    <a:pt x="373" y="422"/>
                  </a:cubicBezTo>
                  <a:cubicBezTo>
                    <a:pt x="373" y="422"/>
                    <a:pt x="373" y="422"/>
                    <a:pt x="373" y="422"/>
                  </a:cubicBezTo>
                  <a:cubicBezTo>
                    <a:pt x="373" y="422"/>
                    <a:pt x="373" y="422"/>
                    <a:pt x="373" y="422"/>
                  </a:cubicBezTo>
                  <a:cubicBezTo>
                    <a:pt x="372" y="422"/>
                    <a:pt x="372" y="421"/>
                    <a:pt x="372" y="421"/>
                  </a:cubicBezTo>
                  <a:cubicBezTo>
                    <a:pt x="372" y="421"/>
                    <a:pt x="372" y="420"/>
                    <a:pt x="372" y="420"/>
                  </a:cubicBezTo>
                  <a:cubicBezTo>
                    <a:pt x="372" y="420"/>
                    <a:pt x="373" y="419"/>
                    <a:pt x="373" y="419"/>
                  </a:cubicBezTo>
                  <a:cubicBezTo>
                    <a:pt x="373" y="419"/>
                    <a:pt x="372" y="418"/>
                    <a:pt x="372" y="418"/>
                  </a:cubicBezTo>
                  <a:cubicBezTo>
                    <a:pt x="372" y="417"/>
                    <a:pt x="372" y="417"/>
                    <a:pt x="373" y="417"/>
                  </a:cubicBezTo>
                  <a:cubicBezTo>
                    <a:pt x="373" y="417"/>
                    <a:pt x="373" y="416"/>
                    <a:pt x="373" y="416"/>
                  </a:cubicBezTo>
                  <a:cubicBezTo>
                    <a:pt x="373" y="416"/>
                    <a:pt x="372" y="416"/>
                    <a:pt x="372" y="416"/>
                  </a:cubicBezTo>
                  <a:cubicBezTo>
                    <a:pt x="372" y="416"/>
                    <a:pt x="372" y="416"/>
                    <a:pt x="372" y="416"/>
                  </a:cubicBezTo>
                  <a:cubicBezTo>
                    <a:pt x="372" y="415"/>
                    <a:pt x="373" y="415"/>
                    <a:pt x="373" y="416"/>
                  </a:cubicBezTo>
                  <a:cubicBezTo>
                    <a:pt x="373" y="416"/>
                    <a:pt x="373" y="416"/>
                    <a:pt x="373" y="416"/>
                  </a:cubicBezTo>
                  <a:cubicBezTo>
                    <a:pt x="373" y="416"/>
                    <a:pt x="373" y="415"/>
                    <a:pt x="373" y="415"/>
                  </a:cubicBezTo>
                  <a:cubicBezTo>
                    <a:pt x="373" y="415"/>
                    <a:pt x="373" y="415"/>
                    <a:pt x="373" y="415"/>
                  </a:cubicBezTo>
                  <a:cubicBezTo>
                    <a:pt x="373" y="415"/>
                    <a:pt x="373" y="415"/>
                    <a:pt x="373" y="415"/>
                  </a:cubicBezTo>
                  <a:cubicBezTo>
                    <a:pt x="373" y="415"/>
                    <a:pt x="372" y="415"/>
                    <a:pt x="372" y="415"/>
                  </a:cubicBezTo>
                  <a:cubicBezTo>
                    <a:pt x="372" y="415"/>
                    <a:pt x="372" y="414"/>
                    <a:pt x="372" y="414"/>
                  </a:cubicBezTo>
                  <a:cubicBezTo>
                    <a:pt x="372" y="414"/>
                    <a:pt x="372" y="414"/>
                    <a:pt x="372" y="414"/>
                  </a:cubicBezTo>
                  <a:cubicBezTo>
                    <a:pt x="372" y="414"/>
                    <a:pt x="373" y="414"/>
                    <a:pt x="373" y="414"/>
                  </a:cubicBezTo>
                  <a:cubicBezTo>
                    <a:pt x="374" y="414"/>
                    <a:pt x="374" y="415"/>
                    <a:pt x="374" y="415"/>
                  </a:cubicBezTo>
                  <a:cubicBezTo>
                    <a:pt x="374" y="415"/>
                    <a:pt x="375" y="415"/>
                    <a:pt x="375" y="415"/>
                  </a:cubicBezTo>
                  <a:cubicBezTo>
                    <a:pt x="375" y="415"/>
                    <a:pt x="375" y="415"/>
                    <a:pt x="376" y="415"/>
                  </a:cubicBezTo>
                  <a:cubicBezTo>
                    <a:pt x="376" y="415"/>
                    <a:pt x="376" y="415"/>
                    <a:pt x="376" y="415"/>
                  </a:cubicBezTo>
                  <a:cubicBezTo>
                    <a:pt x="376" y="415"/>
                    <a:pt x="376" y="415"/>
                    <a:pt x="377" y="414"/>
                  </a:cubicBezTo>
                  <a:cubicBezTo>
                    <a:pt x="377" y="414"/>
                    <a:pt x="377" y="414"/>
                    <a:pt x="377" y="414"/>
                  </a:cubicBezTo>
                  <a:cubicBezTo>
                    <a:pt x="376" y="414"/>
                    <a:pt x="376" y="414"/>
                    <a:pt x="376" y="414"/>
                  </a:cubicBezTo>
                  <a:cubicBezTo>
                    <a:pt x="376" y="414"/>
                    <a:pt x="376" y="414"/>
                    <a:pt x="377" y="414"/>
                  </a:cubicBezTo>
                  <a:cubicBezTo>
                    <a:pt x="377" y="414"/>
                    <a:pt x="377" y="414"/>
                    <a:pt x="377" y="414"/>
                  </a:cubicBezTo>
                  <a:cubicBezTo>
                    <a:pt x="377" y="414"/>
                    <a:pt x="377" y="414"/>
                    <a:pt x="378" y="414"/>
                  </a:cubicBezTo>
                  <a:cubicBezTo>
                    <a:pt x="378" y="414"/>
                    <a:pt x="379" y="414"/>
                    <a:pt x="380" y="414"/>
                  </a:cubicBezTo>
                  <a:cubicBezTo>
                    <a:pt x="380" y="414"/>
                    <a:pt x="380" y="414"/>
                    <a:pt x="380" y="415"/>
                  </a:cubicBezTo>
                  <a:cubicBezTo>
                    <a:pt x="381" y="415"/>
                    <a:pt x="381" y="415"/>
                    <a:pt x="381" y="415"/>
                  </a:cubicBezTo>
                  <a:cubicBezTo>
                    <a:pt x="381" y="415"/>
                    <a:pt x="381" y="415"/>
                    <a:pt x="381" y="415"/>
                  </a:cubicBezTo>
                  <a:cubicBezTo>
                    <a:pt x="381" y="415"/>
                    <a:pt x="382" y="415"/>
                    <a:pt x="382" y="416"/>
                  </a:cubicBezTo>
                  <a:cubicBezTo>
                    <a:pt x="382" y="416"/>
                    <a:pt x="382" y="416"/>
                    <a:pt x="383" y="416"/>
                  </a:cubicBezTo>
                  <a:cubicBezTo>
                    <a:pt x="383" y="416"/>
                    <a:pt x="383" y="416"/>
                    <a:pt x="383" y="416"/>
                  </a:cubicBezTo>
                  <a:cubicBezTo>
                    <a:pt x="383" y="416"/>
                    <a:pt x="383" y="416"/>
                    <a:pt x="383" y="416"/>
                  </a:cubicBezTo>
                  <a:cubicBezTo>
                    <a:pt x="383" y="416"/>
                    <a:pt x="384" y="417"/>
                    <a:pt x="384" y="417"/>
                  </a:cubicBezTo>
                  <a:cubicBezTo>
                    <a:pt x="384" y="417"/>
                    <a:pt x="385" y="417"/>
                    <a:pt x="385" y="417"/>
                  </a:cubicBezTo>
                  <a:cubicBezTo>
                    <a:pt x="385" y="417"/>
                    <a:pt x="386" y="417"/>
                    <a:pt x="386" y="417"/>
                  </a:cubicBezTo>
                  <a:cubicBezTo>
                    <a:pt x="386" y="417"/>
                    <a:pt x="386" y="417"/>
                    <a:pt x="387" y="417"/>
                  </a:cubicBezTo>
                  <a:cubicBezTo>
                    <a:pt x="387" y="417"/>
                    <a:pt x="387" y="417"/>
                    <a:pt x="387" y="417"/>
                  </a:cubicBezTo>
                  <a:cubicBezTo>
                    <a:pt x="387" y="417"/>
                    <a:pt x="387" y="417"/>
                    <a:pt x="387" y="417"/>
                  </a:cubicBezTo>
                  <a:cubicBezTo>
                    <a:pt x="388" y="417"/>
                    <a:pt x="389" y="417"/>
                    <a:pt x="390" y="417"/>
                  </a:cubicBezTo>
                  <a:cubicBezTo>
                    <a:pt x="390" y="417"/>
                    <a:pt x="390" y="417"/>
                    <a:pt x="391" y="417"/>
                  </a:cubicBezTo>
                  <a:cubicBezTo>
                    <a:pt x="391" y="417"/>
                    <a:pt x="391" y="417"/>
                    <a:pt x="391" y="417"/>
                  </a:cubicBezTo>
                  <a:cubicBezTo>
                    <a:pt x="391" y="417"/>
                    <a:pt x="391" y="417"/>
                    <a:pt x="392" y="417"/>
                  </a:cubicBezTo>
                  <a:cubicBezTo>
                    <a:pt x="392" y="417"/>
                    <a:pt x="392" y="417"/>
                    <a:pt x="392" y="417"/>
                  </a:cubicBezTo>
                  <a:cubicBezTo>
                    <a:pt x="392" y="417"/>
                    <a:pt x="392" y="417"/>
                    <a:pt x="392" y="418"/>
                  </a:cubicBezTo>
                  <a:cubicBezTo>
                    <a:pt x="392" y="418"/>
                    <a:pt x="392" y="418"/>
                    <a:pt x="392" y="418"/>
                  </a:cubicBezTo>
                  <a:cubicBezTo>
                    <a:pt x="392" y="418"/>
                    <a:pt x="392" y="418"/>
                    <a:pt x="392" y="418"/>
                  </a:cubicBezTo>
                  <a:cubicBezTo>
                    <a:pt x="392" y="418"/>
                    <a:pt x="392" y="418"/>
                    <a:pt x="391" y="418"/>
                  </a:cubicBezTo>
                  <a:cubicBezTo>
                    <a:pt x="391" y="418"/>
                    <a:pt x="391" y="418"/>
                    <a:pt x="391" y="418"/>
                  </a:cubicBezTo>
                  <a:cubicBezTo>
                    <a:pt x="391" y="418"/>
                    <a:pt x="391" y="418"/>
                    <a:pt x="391" y="418"/>
                  </a:cubicBezTo>
                  <a:cubicBezTo>
                    <a:pt x="391" y="418"/>
                    <a:pt x="392" y="418"/>
                    <a:pt x="392" y="418"/>
                  </a:cubicBezTo>
                  <a:cubicBezTo>
                    <a:pt x="392" y="419"/>
                    <a:pt x="392" y="419"/>
                    <a:pt x="391" y="419"/>
                  </a:cubicBezTo>
                  <a:cubicBezTo>
                    <a:pt x="391" y="419"/>
                    <a:pt x="391" y="419"/>
                    <a:pt x="391" y="419"/>
                  </a:cubicBezTo>
                  <a:cubicBezTo>
                    <a:pt x="391" y="419"/>
                    <a:pt x="391" y="419"/>
                    <a:pt x="391" y="419"/>
                  </a:cubicBezTo>
                  <a:cubicBezTo>
                    <a:pt x="392" y="419"/>
                    <a:pt x="392" y="420"/>
                    <a:pt x="392" y="420"/>
                  </a:cubicBezTo>
                  <a:cubicBezTo>
                    <a:pt x="393" y="420"/>
                    <a:pt x="393" y="420"/>
                    <a:pt x="394" y="421"/>
                  </a:cubicBezTo>
                  <a:cubicBezTo>
                    <a:pt x="394" y="421"/>
                    <a:pt x="394" y="421"/>
                    <a:pt x="395" y="421"/>
                  </a:cubicBezTo>
                  <a:cubicBezTo>
                    <a:pt x="395" y="421"/>
                    <a:pt x="395" y="421"/>
                    <a:pt x="395" y="421"/>
                  </a:cubicBezTo>
                  <a:cubicBezTo>
                    <a:pt x="396" y="421"/>
                    <a:pt x="396" y="422"/>
                    <a:pt x="396" y="422"/>
                  </a:cubicBezTo>
                  <a:cubicBezTo>
                    <a:pt x="395" y="422"/>
                    <a:pt x="394" y="421"/>
                    <a:pt x="394" y="421"/>
                  </a:cubicBezTo>
                  <a:cubicBezTo>
                    <a:pt x="393" y="422"/>
                    <a:pt x="393" y="422"/>
                    <a:pt x="393" y="422"/>
                  </a:cubicBezTo>
                  <a:cubicBezTo>
                    <a:pt x="393" y="422"/>
                    <a:pt x="393" y="422"/>
                    <a:pt x="393" y="422"/>
                  </a:cubicBezTo>
                  <a:cubicBezTo>
                    <a:pt x="393" y="421"/>
                    <a:pt x="393" y="421"/>
                    <a:pt x="393" y="421"/>
                  </a:cubicBezTo>
                  <a:cubicBezTo>
                    <a:pt x="393" y="421"/>
                    <a:pt x="393" y="421"/>
                    <a:pt x="393" y="421"/>
                  </a:cubicBezTo>
                  <a:cubicBezTo>
                    <a:pt x="392" y="421"/>
                    <a:pt x="392" y="421"/>
                    <a:pt x="391" y="421"/>
                  </a:cubicBezTo>
                  <a:cubicBezTo>
                    <a:pt x="390" y="421"/>
                    <a:pt x="390" y="421"/>
                    <a:pt x="390" y="420"/>
                  </a:cubicBezTo>
                  <a:cubicBezTo>
                    <a:pt x="389" y="420"/>
                    <a:pt x="389" y="420"/>
                    <a:pt x="388" y="420"/>
                  </a:cubicBezTo>
                  <a:cubicBezTo>
                    <a:pt x="388" y="420"/>
                    <a:pt x="388" y="420"/>
                    <a:pt x="388" y="420"/>
                  </a:cubicBezTo>
                  <a:cubicBezTo>
                    <a:pt x="389" y="421"/>
                    <a:pt x="390" y="421"/>
                    <a:pt x="390" y="421"/>
                  </a:cubicBezTo>
                  <a:cubicBezTo>
                    <a:pt x="391" y="421"/>
                    <a:pt x="392" y="421"/>
                    <a:pt x="392" y="422"/>
                  </a:cubicBezTo>
                  <a:cubicBezTo>
                    <a:pt x="393" y="422"/>
                    <a:pt x="393" y="422"/>
                    <a:pt x="393" y="423"/>
                  </a:cubicBezTo>
                  <a:cubicBezTo>
                    <a:pt x="393" y="423"/>
                    <a:pt x="393" y="423"/>
                    <a:pt x="393" y="423"/>
                  </a:cubicBezTo>
                  <a:cubicBezTo>
                    <a:pt x="393" y="423"/>
                    <a:pt x="393" y="423"/>
                    <a:pt x="393" y="423"/>
                  </a:cubicBezTo>
                  <a:cubicBezTo>
                    <a:pt x="392" y="423"/>
                    <a:pt x="392" y="423"/>
                    <a:pt x="392" y="422"/>
                  </a:cubicBezTo>
                  <a:cubicBezTo>
                    <a:pt x="392" y="423"/>
                    <a:pt x="392" y="423"/>
                    <a:pt x="392" y="423"/>
                  </a:cubicBezTo>
                  <a:cubicBezTo>
                    <a:pt x="392" y="423"/>
                    <a:pt x="392" y="424"/>
                    <a:pt x="393" y="424"/>
                  </a:cubicBezTo>
                  <a:cubicBezTo>
                    <a:pt x="393" y="424"/>
                    <a:pt x="393" y="424"/>
                    <a:pt x="393" y="424"/>
                  </a:cubicBezTo>
                  <a:cubicBezTo>
                    <a:pt x="393" y="424"/>
                    <a:pt x="393" y="424"/>
                    <a:pt x="393" y="423"/>
                  </a:cubicBezTo>
                  <a:cubicBezTo>
                    <a:pt x="393" y="423"/>
                    <a:pt x="394" y="423"/>
                    <a:pt x="394" y="424"/>
                  </a:cubicBezTo>
                  <a:cubicBezTo>
                    <a:pt x="394" y="424"/>
                    <a:pt x="394" y="424"/>
                    <a:pt x="394" y="424"/>
                  </a:cubicBezTo>
                  <a:cubicBezTo>
                    <a:pt x="394" y="424"/>
                    <a:pt x="395" y="424"/>
                    <a:pt x="395" y="424"/>
                  </a:cubicBezTo>
                  <a:cubicBezTo>
                    <a:pt x="395" y="424"/>
                    <a:pt x="394" y="424"/>
                    <a:pt x="394" y="424"/>
                  </a:cubicBezTo>
                  <a:cubicBezTo>
                    <a:pt x="394" y="425"/>
                    <a:pt x="394" y="425"/>
                    <a:pt x="394" y="425"/>
                  </a:cubicBezTo>
                  <a:cubicBezTo>
                    <a:pt x="394" y="425"/>
                    <a:pt x="394" y="425"/>
                    <a:pt x="394" y="425"/>
                  </a:cubicBezTo>
                  <a:cubicBezTo>
                    <a:pt x="394" y="425"/>
                    <a:pt x="394" y="426"/>
                    <a:pt x="394" y="426"/>
                  </a:cubicBezTo>
                  <a:cubicBezTo>
                    <a:pt x="394" y="426"/>
                    <a:pt x="394" y="426"/>
                    <a:pt x="395" y="426"/>
                  </a:cubicBezTo>
                  <a:cubicBezTo>
                    <a:pt x="395" y="426"/>
                    <a:pt x="395" y="426"/>
                    <a:pt x="395" y="426"/>
                  </a:cubicBezTo>
                  <a:cubicBezTo>
                    <a:pt x="395" y="426"/>
                    <a:pt x="395" y="425"/>
                    <a:pt x="395" y="425"/>
                  </a:cubicBezTo>
                  <a:cubicBezTo>
                    <a:pt x="395" y="425"/>
                    <a:pt x="395" y="425"/>
                    <a:pt x="395" y="425"/>
                  </a:cubicBezTo>
                  <a:cubicBezTo>
                    <a:pt x="396" y="425"/>
                    <a:pt x="397" y="425"/>
                    <a:pt x="398" y="425"/>
                  </a:cubicBezTo>
                  <a:cubicBezTo>
                    <a:pt x="398" y="425"/>
                    <a:pt x="398" y="426"/>
                    <a:pt x="399" y="426"/>
                  </a:cubicBezTo>
                  <a:cubicBezTo>
                    <a:pt x="399" y="426"/>
                    <a:pt x="399" y="426"/>
                    <a:pt x="399" y="426"/>
                  </a:cubicBezTo>
                  <a:cubicBezTo>
                    <a:pt x="399" y="426"/>
                    <a:pt x="399" y="426"/>
                    <a:pt x="399" y="426"/>
                  </a:cubicBezTo>
                  <a:cubicBezTo>
                    <a:pt x="399" y="426"/>
                    <a:pt x="400" y="426"/>
                    <a:pt x="400" y="426"/>
                  </a:cubicBezTo>
                  <a:cubicBezTo>
                    <a:pt x="400" y="426"/>
                    <a:pt x="400" y="426"/>
                    <a:pt x="400" y="426"/>
                  </a:cubicBezTo>
                  <a:cubicBezTo>
                    <a:pt x="400" y="427"/>
                    <a:pt x="400" y="427"/>
                    <a:pt x="400" y="427"/>
                  </a:cubicBezTo>
                  <a:cubicBezTo>
                    <a:pt x="400" y="428"/>
                    <a:pt x="400" y="428"/>
                    <a:pt x="400" y="428"/>
                  </a:cubicBezTo>
                  <a:cubicBezTo>
                    <a:pt x="400" y="429"/>
                    <a:pt x="400" y="429"/>
                    <a:pt x="399" y="429"/>
                  </a:cubicBezTo>
                  <a:cubicBezTo>
                    <a:pt x="399" y="429"/>
                    <a:pt x="399" y="429"/>
                    <a:pt x="399" y="429"/>
                  </a:cubicBezTo>
                  <a:cubicBezTo>
                    <a:pt x="399" y="430"/>
                    <a:pt x="399" y="430"/>
                    <a:pt x="399" y="430"/>
                  </a:cubicBezTo>
                  <a:cubicBezTo>
                    <a:pt x="399" y="430"/>
                    <a:pt x="399" y="430"/>
                    <a:pt x="398" y="430"/>
                  </a:cubicBezTo>
                  <a:cubicBezTo>
                    <a:pt x="398" y="430"/>
                    <a:pt x="398" y="431"/>
                    <a:pt x="398" y="431"/>
                  </a:cubicBezTo>
                  <a:cubicBezTo>
                    <a:pt x="397" y="431"/>
                    <a:pt x="397" y="431"/>
                    <a:pt x="397" y="432"/>
                  </a:cubicBezTo>
                  <a:cubicBezTo>
                    <a:pt x="397" y="432"/>
                    <a:pt x="397" y="432"/>
                    <a:pt x="397" y="432"/>
                  </a:cubicBezTo>
                  <a:cubicBezTo>
                    <a:pt x="397" y="432"/>
                    <a:pt x="397" y="432"/>
                    <a:pt x="397" y="432"/>
                  </a:cubicBezTo>
                  <a:cubicBezTo>
                    <a:pt x="397" y="432"/>
                    <a:pt x="398" y="432"/>
                    <a:pt x="398" y="432"/>
                  </a:cubicBezTo>
                  <a:cubicBezTo>
                    <a:pt x="398" y="432"/>
                    <a:pt x="398" y="432"/>
                    <a:pt x="398" y="432"/>
                  </a:cubicBezTo>
                  <a:cubicBezTo>
                    <a:pt x="399" y="433"/>
                    <a:pt x="399" y="433"/>
                    <a:pt x="399" y="433"/>
                  </a:cubicBezTo>
                  <a:cubicBezTo>
                    <a:pt x="399" y="433"/>
                    <a:pt x="399" y="433"/>
                    <a:pt x="399" y="433"/>
                  </a:cubicBezTo>
                  <a:cubicBezTo>
                    <a:pt x="399" y="433"/>
                    <a:pt x="399" y="433"/>
                    <a:pt x="399" y="433"/>
                  </a:cubicBezTo>
                  <a:cubicBezTo>
                    <a:pt x="399" y="433"/>
                    <a:pt x="399" y="433"/>
                    <a:pt x="399" y="433"/>
                  </a:cubicBezTo>
                  <a:cubicBezTo>
                    <a:pt x="399" y="433"/>
                    <a:pt x="400" y="433"/>
                    <a:pt x="400" y="433"/>
                  </a:cubicBezTo>
                  <a:cubicBezTo>
                    <a:pt x="400" y="433"/>
                    <a:pt x="400" y="433"/>
                    <a:pt x="400" y="433"/>
                  </a:cubicBezTo>
                  <a:cubicBezTo>
                    <a:pt x="400" y="433"/>
                    <a:pt x="400" y="433"/>
                    <a:pt x="400" y="433"/>
                  </a:cubicBezTo>
                  <a:cubicBezTo>
                    <a:pt x="400" y="433"/>
                    <a:pt x="400" y="433"/>
                    <a:pt x="400" y="433"/>
                  </a:cubicBezTo>
                  <a:cubicBezTo>
                    <a:pt x="400" y="433"/>
                    <a:pt x="400" y="433"/>
                    <a:pt x="400" y="434"/>
                  </a:cubicBezTo>
                  <a:cubicBezTo>
                    <a:pt x="400" y="434"/>
                    <a:pt x="400" y="434"/>
                    <a:pt x="400" y="434"/>
                  </a:cubicBezTo>
                  <a:cubicBezTo>
                    <a:pt x="401" y="434"/>
                    <a:pt x="401" y="434"/>
                    <a:pt x="401" y="434"/>
                  </a:cubicBezTo>
                  <a:cubicBezTo>
                    <a:pt x="401" y="434"/>
                    <a:pt x="401" y="436"/>
                    <a:pt x="400" y="436"/>
                  </a:cubicBezTo>
                  <a:cubicBezTo>
                    <a:pt x="400" y="436"/>
                    <a:pt x="400" y="436"/>
                    <a:pt x="400" y="436"/>
                  </a:cubicBezTo>
                  <a:cubicBezTo>
                    <a:pt x="400" y="436"/>
                    <a:pt x="400" y="436"/>
                    <a:pt x="400" y="436"/>
                  </a:cubicBezTo>
                  <a:cubicBezTo>
                    <a:pt x="400" y="435"/>
                    <a:pt x="400" y="435"/>
                    <a:pt x="399" y="435"/>
                  </a:cubicBezTo>
                  <a:cubicBezTo>
                    <a:pt x="399" y="435"/>
                    <a:pt x="399" y="435"/>
                    <a:pt x="399" y="435"/>
                  </a:cubicBezTo>
                  <a:cubicBezTo>
                    <a:pt x="399" y="435"/>
                    <a:pt x="399" y="436"/>
                    <a:pt x="399" y="436"/>
                  </a:cubicBezTo>
                  <a:cubicBezTo>
                    <a:pt x="399" y="436"/>
                    <a:pt x="399" y="436"/>
                    <a:pt x="399" y="436"/>
                  </a:cubicBezTo>
                  <a:cubicBezTo>
                    <a:pt x="400" y="436"/>
                    <a:pt x="400" y="437"/>
                    <a:pt x="400" y="437"/>
                  </a:cubicBezTo>
                  <a:cubicBezTo>
                    <a:pt x="400" y="437"/>
                    <a:pt x="400" y="437"/>
                    <a:pt x="400" y="438"/>
                  </a:cubicBezTo>
                  <a:cubicBezTo>
                    <a:pt x="399" y="438"/>
                    <a:pt x="399" y="439"/>
                    <a:pt x="398" y="439"/>
                  </a:cubicBezTo>
                  <a:cubicBezTo>
                    <a:pt x="398" y="439"/>
                    <a:pt x="397" y="439"/>
                    <a:pt x="397" y="439"/>
                  </a:cubicBezTo>
                  <a:cubicBezTo>
                    <a:pt x="396" y="439"/>
                    <a:pt x="397" y="440"/>
                    <a:pt x="397" y="440"/>
                  </a:cubicBezTo>
                  <a:cubicBezTo>
                    <a:pt x="396" y="441"/>
                    <a:pt x="396" y="441"/>
                    <a:pt x="396" y="441"/>
                  </a:cubicBezTo>
                  <a:cubicBezTo>
                    <a:pt x="396" y="441"/>
                    <a:pt x="395" y="441"/>
                    <a:pt x="395" y="440"/>
                  </a:cubicBezTo>
                  <a:cubicBezTo>
                    <a:pt x="395" y="440"/>
                    <a:pt x="395" y="440"/>
                    <a:pt x="395" y="440"/>
                  </a:cubicBezTo>
                  <a:cubicBezTo>
                    <a:pt x="395" y="440"/>
                    <a:pt x="395" y="439"/>
                    <a:pt x="395" y="439"/>
                  </a:cubicBezTo>
                  <a:cubicBezTo>
                    <a:pt x="395" y="439"/>
                    <a:pt x="394" y="439"/>
                    <a:pt x="394" y="439"/>
                  </a:cubicBezTo>
                  <a:cubicBezTo>
                    <a:pt x="394" y="439"/>
                    <a:pt x="394" y="440"/>
                    <a:pt x="394" y="440"/>
                  </a:cubicBezTo>
                  <a:cubicBezTo>
                    <a:pt x="394" y="440"/>
                    <a:pt x="394" y="440"/>
                    <a:pt x="394" y="440"/>
                  </a:cubicBezTo>
                  <a:cubicBezTo>
                    <a:pt x="394" y="440"/>
                    <a:pt x="394" y="440"/>
                    <a:pt x="394" y="440"/>
                  </a:cubicBezTo>
                  <a:cubicBezTo>
                    <a:pt x="393" y="440"/>
                    <a:pt x="393" y="440"/>
                    <a:pt x="393" y="440"/>
                  </a:cubicBezTo>
                  <a:cubicBezTo>
                    <a:pt x="393" y="440"/>
                    <a:pt x="392" y="439"/>
                    <a:pt x="392" y="439"/>
                  </a:cubicBezTo>
                  <a:cubicBezTo>
                    <a:pt x="392" y="439"/>
                    <a:pt x="392" y="439"/>
                    <a:pt x="392" y="439"/>
                  </a:cubicBezTo>
                  <a:cubicBezTo>
                    <a:pt x="392" y="439"/>
                    <a:pt x="392" y="440"/>
                    <a:pt x="392" y="440"/>
                  </a:cubicBezTo>
                  <a:cubicBezTo>
                    <a:pt x="392" y="440"/>
                    <a:pt x="392" y="440"/>
                    <a:pt x="392" y="440"/>
                  </a:cubicBezTo>
                  <a:cubicBezTo>
                    <a:pt x="392" y="440"/>
                    <a:pt x="392" y="440"/>
                    <a:pt x="392" y="440"/>
                  </a:cubicBezTo>
                  <a:cubicBezTo>
                    <a:pt x="392" y="440"/>
                    <a:pt x="392" y="441"/>
                    <a:pt x="392" y="441"/>
                  </a:cubicBezTo>
                  <a:cubicBezTo>
                    <a:pt x="392" y="441"/>
                    <a:pt x="392" y="441"/>
                    <a:pt x="392" y="441"/>
                  </a:cubicBezTo>
                  <a:cubicBezTo>
                    <a:pt x="391" y="441"/>
                    <a:pt x="391" y="441"/>
                    <a:pt x="391" y="441"/>
                  </a:cubicBezTo>
                  <a:cubicBezTo>
                    <a:pt x="391" y="441"/>
                    <a:pt x="391" y="441"/>
                    <a:pt x="391" y="441"/>
                  </a:cubicBezTo>
                  <a:cubicBezTo>
                    <a:pt x="392" y="441"/>
                    <a:pt x="392" y="441"/>
                    <a:pt x="392" y="441"/>
                  </a:cubicBezTo>
                  <a:cubicBezTo>
                    <a:pt x="392" y="441"/>
                    <a:pt x="392" y="441"/>
                    <a:pt x="393" y="442"/>
                  </a:cubicBezTo>
                  <a:cubicBezTo>
                    <a:pt x="393" y="442"/>
                    <a:pt x="393" y="442"/>
                    <a:pt x="393" y="442"/>
                  </a:cubicBezTo>
                  <a:cubicBezTo>
                    <a:pt x="393" y="442"/>
                    <a:pt x="393" y="442"/>
                    <a:pt x="393" y="442"/>
                  </a:cubicBezTo>
                  <a:cubicBezTo>
                    <a:pt x="394" y="442"/>
                    <a:pt x="393" y="443"/>
                    <a:pt x="393" y="443"/>
                  </a:cubicBezTo>
                  <a:cubicBezTo>
                    <a:pt x="393" y="443"/>
                    <a:pt x="393" y="443"/>
                    <a:pt x="393" y="443"/>
                  </a:cubicBezTo>
                  <a:cubicBezTo>
                    <a:pt x="393" y="444"/>
                    <a:pt x="393" y="444"/>
                    <a:pt x="393" y="444"/>
                  </a:cubicBezTo>
                  <a:cubicBezTo>
                    <a:pt x="393" y="444"/>
                    <a:pt x="393" y="444"/>
                    <a:pt x="394" y="444"/>
                  </a:cubicBezTo>
                  <a:cubicBezTo>
                    <a:pt x="394" y="444"/>
                    <a:pt x="394" y="444"/>
                    <a:pt x="394" y="444"/>
                  </a:cubicBezTo>
                  <a:cubicBezTo>
                    <a:pt x="393" y="444"/>
                    <a:pt x="394" y="445"/>
                    <a:pt x="393" y="446"/>
                  </a:cubicBezTo>
                  <a:cubicBezTo>
                    <a:pt x="393" y="446"/>
                    <a:pt x="393" y="446"/>
                    <a:pt x="393" y="446"/>
                  </a:cubicBezTo>
                  <a:cubicBezTo>
                    <a:pt x="393" y="446"/>
                    <a:pt x="394" y="446"/>
                    <a:pt x="394" y="446"/>
                  </a:cubicBezTo>
                  <a:cubicBezTo>
                    <a:pt x="394" y="446"/>
                    <a:pt x="394" y="446"/>
                    <a:pt x="394" y="446"/>
                  </a:cubicBezTo>
                  <a:cubicBezTo>
                    <a:pt x="394" y="446"/>
                    <a:pt x="394" y="446"/>
                    <a:pt x="394" y="446"/>
                  </a:cubicBezTo>
                  <a:cubicBezTo>
                    <a:pt x="394" y="446"/>
                    <a:pt x="394" y="446"/>
                    <a:pt x="394" y="446"/>
                  </a:cubicBezTo>
                  <a:cubicBezTo>
                    <a:pt x="395" y="446"/>
                    <a:pt x="395" y="445"/>
                    <a:pt x="395" y="445"/>
                  </a:cubicBezTo>
                  <a:cubicBezTo>
                    <a:pt x="395" y="445"/>
                    <a:pt x="395" y="445"/>
                    <a:pt x="395" y="445"/>
                  </a:cubicBezTo>
                  <a:cubicBezTo>
                    <a:pt x="395" y="445"/>
                    <a:pt x="396" y="445"/>
                    <a:pt x="396" y="445"/>
                  </a:cubicBezTo>
                  <a:cubicBezTo>
                    <a:pt x="396" y="445"/>
                    <a:pt x="396" y="446"/>
                    <a:pt x="396" y="446"/>
                  </a:cubicBezTo>
                  <a:cubicBezTo>
                    <a:pt x="396" y="446"/>
                    <a:pt x="395" y="446"/>
                    <a:pt x="395" y="446"/>
                  </a:cubicBezTo>
                  <a:cubicBezTo>
                    <a:pt x="395" y="447"/>
                    <a:pt x="395" y="447"/>
                    <a:pt x="395" y="447"/>
                  </a:cubicBezTo>
                  <a:cubicBezTo>
                    <a:pt x="395" y="447"/>
                    <a:pt x="395" y="447"/>
                    <a:pt x="395" y="447"/>
                  </a:cubicBezTo>
                  <a:cubicBezTo>
                    <a:pt x="394" y="447"/>
                    <a:pt x="394" y="448"/>
                    <a:pt x="394" y="448"/>
                  </a:cubicBezTo>
                  <a:cubicBezTo>
                    <a:pt x="394" y="448"/>
                    <a:pt x="394" y="448"/>
                    <a:pt x="394" y="449"/>
                  </a:cubicBezTo>
                  <a:cubicBezTo>
                    <a:pt x="394" y="449"/>
                    <a:pt x="394" y="449"/>
                    <a:pt x="395" y="449"/>
                  </a:cubicBezTo>
                  <a:cubicBezTo>
                    <a:pt x="395" y="449"/>
                    <a:pt x="395" y="449"/>
                    <a:pt x="395" y="449"/>
                  </a:cubicBezTo>
                  <a:cubicBezTo>
                    <a:pt x="395" y="450"/>
                    <a:pt x="395" y="450"/>
                    <a:pt x="395" y="450"/>
                  </a:cubicBezTo>
                  <a:cubicBezTo>
                    <a:pt x="395" y="451"/>
                    <a:pt x="396" y="451"/>
                    <a:pt x="396" y="452"/>
                  </a:cubicBezTo>
                  <a:cubicBezTo>
                    <a:pt x="396" y="452"/>
                    <a:pt x="397" y="452"/>
                    <a:pt x="397" y="453"/>
                  </a:cubicBezTo>
                  <a:cubicBezTo>
                    <a:pt x="397" y="453"/>
                    <a:pt x="398" y="453"/>
                    <a:pt x="398" y="454"/>
                  </a:cubicBezTo>
                  <a:cubicBezTo>
                    <a:pt x="398" y="454"/>
                    <a:pt x="398" y="454"/>
                    <a:pt x="398" y="454"/>
                  </a:cubicBezTo>
                  <a:cubicBezTo>
                    <a:pt x="398" y="455"/>
                    <a:pt x="399" y="455"/>
                    <a:pt x="400" y="456"/>
                  </a:cubicBezTo>
                  <a:cubicBezTo>
                    <a:pt x="400" y="456"/>
                    <a:pt x="400" y="456"/>
                    <a:pt x="400" y="456"/>
                  </a:cubicBezTo>
                  <a:cubicBezTo>
                    <a:pt x="400" y="457"/>
                    <a:pt x="400" y="457"/>
                    <a:pt x="400" y="457"/>
                  </a:cubicBezTo>
                  <a:cubicBezTo>
                    <a:pt x="401" y="457"/>
                    <a:pt x="401" y="457"/>
                    <a:pt x="401" y="458"/>
                  </a:cubicBezTo>
                  <a:cubicBezTo>
                    <a:pt x="401" y="458"/>
                    <a:pt x="401" y="459"/>
                    <a:pt x="401" y="459"/>
                  </a:cubicBezTo>
                  <a:cubicBezTo>
                    <a:pt x="400" y="460"/>
                    <a:pt x="400" y="460"/>
                    <a:pt x="400" y="461"/>
                  </a:cubicBezTo>
                  <a:cubicBezTo>
                    <a:pt x="400" y="461"/>
                    <a:pt x="400" y="461"/>
                    <a:pt x="400" y="462"/>
                  </a:cubicBezTo>
                  <a:cubicBezTo>
                    <a:pt x="400" y="462"/>
                    <a:pt x="400" y="462"/>
                    <a:pt x="400" y="463"/>
                  </a:cubicBezTo>
                  <a:cubicBezTo>
                    <a:pt x="400" y="463"/>
                    <a:pt x="399" y="464"/>
                    <a:pt x="399" y="465"/>
                  </a:cubicBezTo>
                  <a:cubicBezTo>
                    <a:pt x="399" y="465"/>
                    <a:pt x="399" y="465"/>
                    <a:pt x="399" y="465"/>
                  </a:cubicBezTo>
                  <a:cubicBezTo>
                    <a:pt x="399" y="465"/>
                    <a:pt x="399" y="465"/>
                    <a:pt x="399" y="466"/>
                  </a:cubicBezTo>
                  <a:cubicBezTo>
                    <a:pt x="399" y="466"/>
                    <a:pt x="398" y="466"/>
                    <a:pt x="398" y="466"/>
                  </a:cubicBezTo>
                  <a:cubicBezTo>
                    <a:pt x="398" y="466"/>
                    <a:pt x="398" y="466"/>
                    <a:pt x="398" y="466"/>
                  </a:cubicBezTo>
                  <a:cubicBezTo>
                    <a:pt x="397" y="466"/>
                    <a:pt x="397" y="466"/>
                    <a:pt x="397" y="466"/>
                  </a:cubicBezTo>
                  <a:cubicBezTo>
                    <a:pt x="397" y="466"/>
                    <a:pt x="396" y="466"/>
                    <a:pt x="396" y="466"/>
                  </a:cubicBezTo>
                  <a:cubicBezTo>
                    <a:pt x="396" y="467"/>
                    <a:pt x="395" y="468"/>
                    <a:pt x="395" y="468"/>
                  </a:cubicBezTo>
                  <a:cubicBezTo>
                    <a:pt x="395" y="469"/>
                    <a:pt x="395" y="469"/>
                    <a:pt x="395" y="469"/>
                  </a:cubicBezTo>
                  <a:cubicBezTo>
                    <a:pt x="395" y="469"/>
                    <a:pt x="395" y="469"/>
                    <a:pt x="395" y="469"/>
                  </a:cubicBezTo>
                  <a:cubicBezTo>
                    <a:pt x="394" y="469"/>
                    <a:pt x="394" y="470"/>
                    <a:pt x="394" y="470"/>
                  </a:cubicBezTo>
                  <a:cubicBezTo>
                    <a:pt x="394" y="470"/>
                    <a:pt x="394" y="470"/>
                    <a:pt x="394" y="470"/>
                  </a:cubicBezTo>
                  <a:cubicBezTo>
                    <a:pt x="394" y="470"/>
                    <a:pt x="394" y="470"/>
                    <a:pt x="394" y="470"/>
                  </a:cubicBezTo>
                  <a:cubicBezTo>
                    <a:pt x="394" y="470"/>
                    <a:pt x="393" y="470"/>
                    <a:pt x="393" y="470"/>
                  </a:cubicBezTo>
                  <a:cubicBezTo>
                    <a:pt x="393" y="470"/>
                    <a:pt x="393" y="470"/>
                    <a:pt x="393" y="470"/>
                  </a:cubicBezTo>
                  <a:cubicBezTo>
                    <a:pt x="393" y="471"/>
                    <a:pt x="393" y="471"/>
                    <a:pt x="392" y="471"/>
                  </a:cubicBezTo>
                  <a:cubicBezTo>
                    <a:pt x="392" y="471"/>
                    <a:pt x="392" y="471"/>
                    <a:pt x="392" y="471"/>
                  </a:cubicBezTo>
                  <a:cubicBezTo>
                    <a:pt x="392" y="471"/>
                    <a:pt x="393" y="471"/>
                    <a:pt x="393" y="471"/>
                  </a:cubicBezTo>
                  <a:cubicBezTo>
                    <a:pt x="393" y="471"/>
                    <a:pt x="393" y="471"/>
                    <a:pt x="393" y="471"/>
                  </a:cubicBezTo>
                  <a:cubicBezTo>
                    <a:pt x="393" y="472"/>
                    <a:pt x="392" y="472"/>
                    <a:pt x="392" y="472"/>
                  </a:cubicBezTo>
                  <a:cubicBezTo>
                    <a:pt x="392" y="472"/>
                    <a:pt x="392" y="472"/>
                    <a:pt x="392" y="472"/>
                  </a:cubicBezTo>
                  <a:cubicBezTo>
                    <a:pt x="392" y="472"/>
                    <a:pt x="392" y="472"/>
                    <a:pt x="392" y="472"/>
                  </a:cubicBezTo>
                  <a:cubicBezTo>
                    <a:pt x="392" y="473"/>
                    <a:pt x="392" y="473"/>
                    <a:pt x="391" y="473"/>
                  </a:cubicBezTo>
                  <a:cubicBezTo>
                    <a:pt x="391" y="473"/>
                    <a:pt x="391" y="473"/>
                    <a:pt x="391" y="473"/>
                  </a:cubicBezTo>
                  <a:cubicBezTo>
                    <a:pt x="390" y="473"/>
                    <a:pt x="390" y="473"/>
                    <a:pt x="390" y="473"/>
                  </a:cubicBezTo>
                  <a:cubicBezTo>
                    <a:pt x="390" y="473"/>
                    <a:pt x="390" y="473"/>
                    <a:pt x="389" y="473"/>
                  </a:cubicBezTo>
                  <a:cubicBezTo>
                    <a:pt x="389" y="473"/>
                    <a:pt x="389" y="473"/>
                    <a:pt x="389" y="473"/>
                  </a:cubicBezTo>
                  <a:cubicBezTo>
                    <a:pt x="389" y="474"/>
                    <a:pt x="389" y="474"/>
                    <a:pt x="389" y="475"/>
                  </a:cubicBezTo>
                  <a:cubicBezTo>
                    <a:pt x="388" y="475"/>
                    <a:pt x="388" y="475"/>
                    <a:pt x="387" y="476"/>
                  </a:cubicBezTo>
                  <a:cubicBezTo>
                    <a:pt x="387" y="476"/>
                    <a:pt x="387" y="476"/>
                    <a:pt x="386" y="476"/>
                  </a:cubicBezTo>
                  <a:cubicBezTo>
                    <a:pt x="386" y="476"/>
                    <a:pt x="386" y="477"/>
                    <a:pt x="385" y="477"/>
                  </a:cubicBezTo>
                  <a:cubicBezTo>
                    <a:pt x="385" y="476"/>
                    <a:pt x="385" y="476"/>
                    <a:pt x="385" y="476"/>
                  </a:cubicBezTo>
                  <a:cubicBezTo>
                    <a:pt x="385" y="476"/>
                    <a:pt x="385" y="476"/>
                    <a:pt x="385" y="476"/>
                  </a:cubicBezTo>
                  <a:cubicBezTo>
                    <a:pt x="385" y="476"/>
                    <a:pt x="385" y="476"/>
                    <a:pt x="385" y="476"/>
                  </a:cubicBezTo>
                  <a:cubicBezTo>
                    <a:pt x="385" y="476"/>
                    <a:pt x="385" y="475"/>
                    <a:pt x="385" y="475"/>
                  </a:cubicBezTo>
                  <a:cubicBezTo>
                    <a:pt x="385" y="475"/>
                    <a:pt x="385" y="475"/>
                    <a:pt x="385" y="475"/>
                  </a:cubicBezTo>
                  <a:cubicBezTo>
                    <a:pt x="385" y="475"/>
                    <a:pt x="385" y="475"/>
                    <a:pt x="385" y="474"/>
                  </a:cubicBezTo>
                  <a:cubicBezTo>
                    <a:pt x="384" y="474"/>
                    <a:pt x="384" y="474"/>
                    <a:pt x="384" y="474"/>
                  </a:cubicBezTo>
                  <a:cubicBezTo>
                    <a:pt x="384" y="474"/>
                    <a:pt x="384" y="474"/>
                    <a:pt x="384" y="474"/>
                  </a:cubicBezTo>
                  <a:cubicBezTo>
                    <a:pt x="384" y="474"/>
                    <a:pt x="384" y="473"/>
                    <a:pt x="383" y="473"/>
                  </a:cubicBezTo>
                  <a:cubicBezTo>
                    <a:pt x="383" y="473"/>
                    <a:pt x="383" y="473"/>
                    <a:pt x="383" y="473"/>
                  </a:cubicBezTo>
                  <a:cubicBezTo>
                    <a:pt x="382" y="472"/>
                    <a:pt x="382" y="472"/>
                    <a:pt x="382" y="472"/>
                  </a:cubicBezTo>
                  <a:cubicBezTo>
                    <a:pt x="382" y="472"/>
                    <a:pt x="382" y="471"/>
                    <a:pt x="382" y="471"/>
                  </a:cubicBezTo>
                  <a:cubicBezTo>
                    <a:pt x="382" y="471"/>
                    <a:pt x="382" y="471"/>
                    <a:pt x="382" y="471"/>
                  </a:cubicBezTo>
                  <a:cubicBezTo>
                    <a:pt x="382" y="471"/>
                    <a:pt x="382" y="471"/>
                    <a:pt x="383" y="471"/>
                  </a:cubicBezTo>
                  <a:cubicBezTo>
                    <a:pt x="383" y="470"/>
                    <a:pt x="383" y="470"/>
                    <a:pt x="383" y="470"/>
                  </a:cubicBezTo>
                  <a:cubicBezTo>
                    <a:pt x="383" y="470"/>
                    <a:pt x="383" y="470"/>
                    <a:pt x="383" y="469"/>
                  </a:cubicBezTo>
                  <a:cubicBezTo>
                    <a:pt x="383" y="469"/>
                    <a:pt x="383" y="468"/>
                    <a:pt x="383" y="468"/>
                  </a:cubicBezTo>
                  <a:cubicBezTo>
                    <a:pt x="383" y="467"/>
                    <a:pt x="383" y="467"/>
                    <a:pt x="383" y="467"/>
                  </a:cubicBezTo>
                  <a:cubicBezTo>
                    <a:pt x="383" y="467"/>
                    <a:pt x="382" y="467"/>
                    <a:pt x="382" y="468"/>
                  </a:cubicBezTo>
                  <a:cubicBezTo>
                    <a:pt x="382" y="468"/>
                    <a:pt x="382" y="468"/>
                    <a:pt x="382" y="468"/>
                  </a:cubicBezTo>
                  <a:cubicBezTo>
                    <a:pt x="382" y="469"/>
                    <a:pt x="382" y="469"/>
                    <a:pt x="382" y="470"/>
                  </a:cubicBezTo>
                  <a:cubicBezTo>
                    <a:pt x="382" y="470"/>
                    <a:pt x="382" y="470"/>
                    <a:pt x="382" y="470"/>
                  </a:cubicBezTo>
                  <a:cubicBezTo>
                    <a:pt x="382" y="470"/>
                    <a:pt x="382" y="470"/>
                    <a:pt x="382" y="470"/>
                  </a:cubicBezTo>
                  <a:cubicBezTo>
                    <a:pt x="381" y="470"/>
                    <a:pt x="381" y="471"/>
                    <a:pt x="381" y="470"/>
                  </a:cubicBezTo>
                  <a:cubicBezTo>
                    <a:pt x="380" y="470"/>
                    <a:pt x="380" y="470"/>
                    <a:pt x="380" y="470"/>
                  </a:cubicBezTo>
                  <a:cubicBezTo>
                    <a:pt x="380" y="469"/>
                    <a:pt x="380" y="469"/>
                    <a:pt x="380" y="469"/>
                  </a:cubicBezTo>
                  <a:cubicBezTo>
                    <a:pt x="380" y="469"/>
                    <a:pt x="380" y="469"/>
                    <a:pt x="380" y="469"/>
                  </a:cubicBezTo>
                  <a:cubicBezTo>
                    <a:pt x="380" y="469"/>
                    <a:pt x="380" y="469"/>
                    <a:pt x="380" y="468"/>
                  </a:cubicBezTo>
                  <a:cubicBezTo>
                    <a:pt x="379" y="468"/>
                    <a:pt x="379" y="468"/>
                    <a:pt x="379" y="468"/>
                  </a:cubicBezTo>
                  <a:cubicBezTo>
                    <a:pt x="379" y="467"/>
                    <a:pt x="379" y="467"/>
                    <a:pt x="379" y="467"/>
                  </a:cubicBezTo>
                  <a:cubicBezTo>
                    <a:pt x="379" y="467"/>
                    <a:pt x="379" y="467"/>
                    <a:pt x="379" y="467"/>
                  </a:cubicBezTo>
                  <a:cubicBezTo>
                    <a:pt x="379" y="466"/>
                    <a:pt x="379" y="466"/>
                    <a:pt x="379" y="466"/>
                  </a:cubicBezTo>
                  <a:cubicBezTo>
                    <a:pt x="379" y="466"/>
                    <a:pt x="378" y="466"/>
                    <a:pt x="378" y="466"/>
                  </a:cubicBezTo>
                  <a:cubicBezTo>
                    <a:pt x="378" y="466"/>
                    <a:pt x="377" y="466"/>
                    <a:pt x="377" y="466"/>
                  </a:cubicBezTo>
                  <a:cubicBezTo>
                    <a:pt x="377" y="466"/>
                    <a:pt x="376" y="466"/>
                    <a:pt x="375" y="466"/>
                  </a:cubicBezTo>
                  <a:cubicBezTo>
                    <a:pt x="375" y="467"/>
                    <a:pt x="374" y="467"/>
                    <a:pt x="374" y="467"/>
                  </a:cubicBezTo>
                  <a:cubicBezTo>
                    <a:pt x="374" y="467"/>
                    <a:pt x="374" y="467"/>
                    <a:pt x="374" y="467"/>
                  </a:cubicBezTo>
                  <a:cubicBezTo>
                    <a:pt x="374" y="468"/>
                    <a:pt x="374" y="468"/>
                    <a:pt x="374" y="468"/>
                  </a:cubicBezTo>
                  <a:cubicBezTo>
                    <a:pt x="374" y="468"/>
                    <a:pt x="375" y="468"/>
                    <a:pt x="375" y="468"/>
                  </a:cubicBezTo>
                  <a:cubicBezTo>
                    <a:pt x="375" y="468"/>
                    <a:pt x="376" y="468"/>
                    <a:pt x="376" y="468"/>
                  </a:cubicBezTo>
                  <a:cubicBezTo>
                    <a:pt x="376" y="468"/>
                    <a:pt x="376" y="467"/>
                    <a:pt x="376" y="467"/>
                  </a:cubicBezTo>
                  <a:cubicBezTo>
                    <a:pt x="376" y="467"/>
                    <a:pt x="376" y="467"/>
                    <a:pt x="376" y="467"/>
                  </a:cubicBezTo>
                  <a:cubicBezTo>
                    <a:pt x="377" y="466"/>
                    <a:pt x="378" y="466"/>
                    <a:pt x="378" y="467"/>
                  </a:cubicBezTo>
                  <a:cubicBezTo>
                    <a:pt x="378" y="467"/>
                    <a:pt x="378" y="467"/>
                    <a:pt x="378" y="467"/>
                  </a:cubicBezTo>
                  <a:cubicBezTo>
                    <a:pt x="378" y="468"/>
                    <a:pt x="379" y="468"/>
                    <a:pt x="379" y="469"/>
                  </a:cubicBezTo>
                  <a:cubicBezTo>
                    <a:pt x="379" y="469"/>
                    <a:pt x="379" y="469"/>
                    <a:pt x="379" y="469"/>
                  </a:cubicBezTo>
                  <a:cubicBezTo>
                    <a:pt x="379" y="469"/>
                    <a:pt x="380" y="469"/>
                    <a:pt x="380" y="470"/>
                  </a:cubicBezTo>
                  <a:cubicBezTo>
                    <a:pt x="380" y="470"/>
                    <a:pt x="380" y="470"/>
                    <a:pt x="380" y="470"/>
                  </a:cubicBezTo>
                  <a:cubicBezTo>
                    <a:pt x="380" y="470"/>
                    <a:pt x="380" y="470"/>
                    <a:pt x="380" y="471"/>
                  </a:cubicBezTo>
                  <a:cubicBezTo>
                    <a:pt x="380" y="471"/>
                    <a:pt x="381" y="471"/>
                    <a:pt x="381" y="471"/>
                  </a:cubicBezTo>
                  <a:cubicBezTo>
                    <a:pt x="381" y="471"/>
                    <a:pt x="381" y="471"/>
                    <a:pt x="381" y="471"/>
                  </a:cubicBezTo>
                  <a:cubicBezTo>
                    <a:pt x="381" y="471"/>
                    <a:pt x="381" y="471"/>
                    <a:pt x="381" y="471"/>
                  </a:cubicBezTo>
                  <a:cubicBezTo>
                    <a:pt x="381" y="472"/>
                    <a:pt x="381" y="472"/>
                    <a:pt x="381" y="472"/>
                  </a:cubicBezTo>
                  <a:cubicBezTo>
                    <a:pt x="381" y="473"/>
                    <a:pt x="381" y="473"/>
                    <a:pt x="381" y="473"/>
                  </a:cubicBezTo>
                  <a:cubicBezTo>
                    <a:pt x="381" y="473"/>
                    <a:pt x="382" y="473"/>
                    <a:pt x="382" y="474"/>
                  </a:cubicBezTo>
                  <a:cubicBezTo>
                    <a:pt x="383" y="474"/>
                    <a:pt x="383" y="475"/>
                    <a:pt x="383" y="476"/>
                  </a:cubicBezTo>
                  <a:cubicBezTo>
                    <a:pt x="383" y="476"/>
                    <a:pt x="383" y="476"/>
                    <a:pt x="383" y="476"/>
                  </a:cubicBezTo>
                  <a:cubicBezTo>
                    <a:pt x="383" y="477"/>
                    <a:pt x="383" y="477"/>
                    <a:pt x="383" y="477"/>
                  </a:cubicBezTo>
                  <a:cubicBezTo>
                    <a:pt x="384" y="477"/>
                    <a:pt x="384" y="478"/>
                    <a:pt x="384" y="478"/>
                  </a:cubicBezTo>
                  <a:cubicBezTo>
                    <a:pt x="384" y="478"/>
                    <a:pt x="384" y="479"/>
                    <a:pt x="384" y="479"/>
                  </a:cubicBezTo>
                  <a:cubicBezTo>
                    <a:pt x="384" y="479"/>
                    <a:pt x="384" y="479"/>
                    <a:pt x="384" y="479"/>
                  </a:cubicBezTo>
                  <a:cubicBezTo>
                    <a:pt x="384" y="479"/>
                    <a:pt x="384" y="479"/>
                    <a:pt x="384" y="479"/>
                  </a:cubicBezTo>
                  <a:cubicBezTo>
                    <a:pt x="384" y="479"/>
                    <a:pt x="384" y="479"/>
                    <a:pt x="384" y="479"/>
                  </a:cubicBezTo>
                  <a:cubicBezTo>
                    <a:pt x="384" y="479"/>
                    <a:pt x="384" y="480"/>
                    <a:pt x="384" y="480"/>
                  </a:cubicBezTo>
                  <a:cubicBezTo>
                    <a:pt x="384" y="480"/>
                    <a:pt x="384" y="480"/>
                    <a:pt x="384" y="480"/>
                  </a:cubicBezTo>
                  <a:cubicBezTo>
                    <a:pt x="383" y="480"/>
                    <a:pt x="384" y="479"/>
                    <a:pt x="383" y="479"/>
                  </a:cubicBezTo>
                  <a:cubicBezTo>
                    <a:pt x="383" y="479"/>
                    <a:pt x="383" y="479"/>
                    <a:pt x="383" y="479"/>
                  </a:cubicBezTo>
                  <a:cubicBezTo>
                    <a:pt x="383" y="479"/>
                    <a:pt x="383" y="479"/>
                    <a:pt x="382" y="479"/>
                  </a:cubicBezTo>
                  <a:cubicBezTo>
                    <a:pt x="382" y="479"/>
                    <a:pt x="382" y="478"/>
                    <a:pt x="381" y="478"/>
                  </a:cubicBezTo>
                  <a:cubicBezTo>
                    <a:pt x="381" y="478"/>
                    <a:pt x="381" y="478"/>
                    <a:pt x="381" y="478"/>
                  </a:cubicBezTo>
                  <a:cubicBezTo>
                    <a:pt x="381" y="478"/>
                    <a:pt x="381" y="478"/>
                    <a:pt x="381" y="478"/>
                  </a:cubicBezTo>
                  <a:cubicBezTo>
                    <a:pt x="381" y="478"/>
                    <a:pt x="381" y="478"/>
                    <a:pt x="381" y="478"/>
                  </a:cubicBezTo>
                  <a:cubicBezTo>
                    <a:pt x="381" y="477"/>
                    <a:pt x="381" y="477"/>
                    <a:pt x="381" y="477"/>
                  </a:cubicBezTo>
                  <a:cubicBezTo>
                    <a:pt x="381" y="477"/>
                    <a:pt x="380" y="477"/>
                    <a:pt x="380" y="477"/>
                  </a:cubicBezTo>
                  <a:cubicBezTo>
                    <a:pt x="380" y="477"/>
                    <a:pt x="380" y="477"/>
                    <a:pt x="380" y="478"/>
                  </a:cubicBezTo>
                  <a:cubicBezTo>
                    <a:pt x="380" y="478"/>
                    <a:pt x="380" y="478"/>
                    <a:pt x="380" y="478"/>
                  </a:cubicBezTo>
                  <a:cubicBezTo>
                    <a:pt x="380" y="478"/>
                    <a:pt x="380" y="478"/>
                    <a:pt x="380" y="478"/>
                  </a:cubicBezTo>
                  <a:cubicBezTo>
                    <a:pt x="380" y="478"/>
                    <a:pt x="380" y="478"/>
                    <a:pt x="380" y="478"/>
                  </a:cubicBezTo>
                  <a:cubicBezTo>
                    <a:pt x="380" y="477"/>
                    <a:pt x="380" y="477"/>
                    <a:pt x="380" y="477"/>
                  </a:cubicBezTo>
                  <a:cubicBezTo>
                    <a:pt x="380" y="477"/>
                    <a:pt x="379" y="477"/>
                    <a:pt x="379" y="477"/>
                  </a:cubicBezTo>
                  <a:cubicBezTo>
                    <a:pt x="379" y="477"/>
                    <a:pt x="379" y="477"/>
                    <a:pt x="379" y="476"/>
                  </a:cubicBezTo>
                  <a:cubicBezTo>
                    <a:pt x="379" y="476"/>
                    <a:pt x="379" y="476"/>
                    <a:pt x="379" y="476"/>
                  </a:cubicBezTo>
                  <a:cubicBezTo>
                    <a:pt x="379" y="476"/>
                    <a:pt x="378" y="476"/>
                    <a:pt x="378" y="477"/>
                  </a:cubicBezTo>
                  <a:cubicBezTo>
                    <a:pt x="378" y="477"/>
                    <a:pt x="379" y="477"/>
                    <a:pt x="379" y="477"/>
                  </a:cubicBezTo>
                  <a:cubicBezTo>
                    <a:pt x="379" y="477"/>
                    <a:pt x="379" y="478"/>
                    <a:pt x="379" y="478"/>
                  </a:cubicBezTo>
                  <a:cubicBezTo>
                    <a:pt x="379" y="478"/>
                    <a:pt x="380" y="479"/>
                    <a:pt x="380" y="479"/>
                  </a:cubicBezTo>
                  <a:cubicBezTo>
                    <a:pt x="380" y="479"/>
                    <a:pt x="380" y="479"/>
                    <a:pt x="380" y="479"/>
                  </a:cubicBezTo>
                  <a:cubicBezTo>
                    <a:pt x="380" y="479"/>
                    <a:pt x="380" y="479"/>
                    <a:pt x="380" y="480"/>
                  </a:cubicBezTo>
                  <a:cubicBezTo>
                    <a:pt x="380" y="480"/>
                    <a:pt x="380" y="480"/>
                    <a:pt x="380" y="480"/>
                  </a:cubicBezTo>
                  <a:cubicBezTo>
                    <a:pt x="380" y="480"/>
                    <a:pt x="380" y="480"/>
                    <a:pt x="379" y="480"/>
                  </a:cubicBezTo>
                  <a:cubicBezTo>
                    <a:pt x="379" y="480"/>
                    <a:pt x="379" y="479"/>
                    <a:pt x="379" y="479"/>
                  </a:cubicBezTo>
                  <a:cubicBezTo>
                    <a:pt x="379" y="479"/>
                    <a:pt x="378" y="479"/>
                    <a:pt x="378" y="479"/>
                  </a:cubicBezTo>
                  <a:cubicBezTo>
                    <a:pt x="378" y="479"/>
                    <a:pt x="378" y="479"/>
                    <a:pt x="378" y="479"/>
                  </a:cubicBezTo>
                  <a:cubicBezTo>
                    <a:pt x="377" y="479"/>
                    <a:pt x="377" y="479"/>
                    <a:pt x="377" y="478"/>
                  </a:cubicBezTo>
                  <a:cubicBezTo>
                    <a:pt x="377" y="478"/>
                    <a:pt x="377" y="478"/>
                    <a:pt x="376" y="478"/>
                  </a:cubicBezTo>
                  <a:cubicBezTo>
                    <a:pt x="376" y="478"/>
                    <a:pt x="376" y="478"/>
                    <a:pt x="376" y="478"/>
                  </a:cubicBezTo>
                  <a:cubicBezTo>
                    <a:pt x="376" y="478"/>
                    <a:pt x="376" y="478"/>
                    <a:pt x="376" y="478"/>
                  </a:cubicBezTo>
                  <a:cubicBezTo>
                    <a:pt x="376" y="478"/>
                    <a:pt x="376" y="478"/>
                    <a:pt x="376" y="478"/>
                  </a:cubicBezTo>
                  <a:cubicBezTo>
                    <a:pt x="375" y="478"/>
                    <a:pt x="375" y="478"/>
                    <a:pt x="375" y="478"/>
                  </a:cubicBezTo>
                  <a:cubicBezTo>
                    <a:pt x="374" y="478"/>
                    <a:pt x="374" y="478"/>
                    <a:pt x="374" y="477"/>
                  </a:cubicBezTo>
                  <a:cubicBezTo>
                    <a:pt x="374" y="477"/>
                    <a:pt x="374" y="477"/>
                    <a:pt x="374" y="477"/>
                  </a:cubicBezTo>
                  <a:cubicBezTo>
                    <a:pt x="374" y="476"/>
                    <a:pt x="373" y="476"/>
                    <a:pt x="373" y="475"/>
                  </a:cubicBezTo>
                  <a:cubicBezTo>
                    <a:pt x="373" y="475"/>
                    <a:pt x="373" y="474"/>
                    <a:pt x="373" y="474"/>
                  </a:cubicBezTo>
                  <a:cubicBezTo>
                    <a:pt x="373" y="473"/>
                    <a:pt x="373" y="473"/>
                    <a:pt x="372" y="473"/>
                  </a:cubicBezTo>
                  <a:cubicBezTo>
                    <a:pt x="372" y="473"/>
                    <a:pt x="372" y="473"/>
                    <a:pt x="371" y="473"/>
                  </a:cubicBezTo>
                  <a:cubicBezTo>
                    <a:pt x="371" y="473"/>
                    <a:pt x="371" y="473"/>
                    <a:pt x="370" y="474"/>
                  </a:cubicBezTo>
                  <a:cubicBezTo>
                    <a:pt x="370" y="474"/>
                    <a:pt x="370" y="474"/>
                    <a:pt x="370" y="474"/>
                  </a:cubicBezTo>
                  <a:cubicBezTo>
                    <a:pt x="370" y="474"/>
                    <a:pt x="370" y="474"/>
                    <a:pt x="370" y="474"/>
                  </a:cubicBezTo>
                  <a:cubicBezTo>
                    <a:pt x="369" y="474"/>
                    <a:pt x="369" y="474"/>
                    <a:pt x="369" y="474"/>
                  </a:cubicBezTo>
                  <a:cubicBezTo>
                    <a:pt x="368" y="474"/>
                    <a:pt x="368" y="474"/>
                    <a:pt x="367" y="474"/>
                  </a:cubicBezTo>
                  <a:cubicBezTo>
                    <a:pt x="367" y="474"/>
                    <a:pt x="366" y="474"/>
                    <a:pt x="366" y="474"/>
                  </a:cubicBezTo>
                  <a:cubicBezTo>
                    <a:pt x="366" y="473"/>
                    <a:pt x="365" y="473"/>
                    <a:pt x="365" y="473"/>
                  </a:cubicBezTo>
                  <a:cubicBezTo>
                    <a:pt x="365" y="473"/>
                    <a:pt x="365" y="473"/>
                    <a:pt x="365" y="473"/>
                  </a:cubicBezTo>
                  <a:cubicBezTo>
                    <a:pt x="365" y="473"/>
                    <a:pt x="365" y="473"/>
                    <a:pt x="365" y="473"/>
                  </a:cubicBezTo>
                  <a:cubicBezTo>
                    <a:pt x="365" y="474"/>
                    <a:pt x="364" y="474"/>
                    <a:pt x="364" y="474"/>
                  </a:cubicBezTo>
                  <a:cubicBezTo>
                    <a:pt x="364" y="474"/>
                    <a:pt x="364" y="474"/>
                    <a:pt x="364" y="474"/>
                  </a:cubicBezTo>
                  <a:cubicBezTo>
                    <a:pt x="364" y="474"/>
                    <a:pt x="364" y="474"/>
                    <a:pt x="364" y="474"/>
                  </a:cubicBezTo>
                  <a:cubicBezTo>
                    <a:pt x="364" y="475"/>
                    <a:pt x="364" y="475"/>
                    <a:pt x="364" y="475"/>
                  </a:cubicBezTo>
                  <a:cubicBezTo>
                    <a:pt x="364" y="475"/>
                    <a:pt x="364" y="475"/>
                    <a:pt x="364" y="475"/>
                  </a:cubicBezTo>
                  <a:cubicBezTo>
                    <a:pt x="364" y="475"/>
                    <a:pt x="364" y="475"/>
                    <a:pt x="364" y="475"/>
                  </a:cubicBezTo>
                  <a:cubicBezTo>
                    <a:pt x="364" y="475"/>
                    <a:pt x="364" y="475"/>
                    <a:pt x="363" y="475"/>
                  </a:cubicBezTo>
                  <a:cubicBezTo>
                    <a:pt x="363" y="475"/>
                    <a:pt x="363" y="475"/>
                    <a:pt x="363" y="475"/>
                  </a:cubicBezTo>
                  <a:cubicBezTo>
                    <a:pt x="364" y="476"/>
                    <a:pt x="364" y="476"/>
                    <a:pt x="365" y="477"/>
                  </a:cubicBezTo>
                  <a:cubicBezTo>
                    <a:pt x="365" y="477"/>
                    <a:pt x="365" y="477"/>
                    <a:pt x="365" y="477"/>
                  </a:cubicBezTo>
                  <a:cubicBezTo>
                    <a:pt x="365" y="477"/>
                    <a:pt x="366" y="477"/>
                    <a:pt x="366" y="477"/>
                  </a:cubicBezTo>
                  <a:cubicBezTo>
                    <a:pt x="366" y="477"/>
                    <a:pt x="367" y="478"/>
                    <a:pt x="367" y="478"/>
                  </a:cubicBezTo>
                  <a:cubicBezTo>
                    <a:pt x="368" y="478"/>
                    <a:pt x="368" y="479"/>
                    <a:pt x="369" y="479"/>
                  </a:cubicBezTo>
                  <a:cubicBezTo>
                    <a:pt x="369" y="479"/>
                    <a:pt x="369" y="479"/>
                    <a:pt x="369" y="479"/>
                  </a:cubicBezTo>
                  <a:cubicBezTo>
                    <a:pt x="369" y="479"/>
                    <a:pt x="369" y="479"/>
                    <a:pt x="369" y="479"/>
                  </a:cubicBezTo>
                  <a:cubicBezTo>
                    <a:pt x="369" y="480"/>
                    <a:pt x="369" y="480"/>
                    <a:pt x="369" y="480"/>
                  </a:cubicBezTo>
                  <a:cubicBezTo>
                    <a:pt x="369" y="480"/>
                    <a:pt x="369" y="480"/>
                    <a:pt x="369" y="480"/>
                  </a:cubicBezTo>
                  <a:cubicBezTo>
                    <a:pt x="369" y="480"/>
                    <a:pt x="369" y="480"/>
                    <a:pt x="369" y="480"/>
                  </a:cubicBezTo>
                  <a:cubicBezTo>
                    <a:pt x="369" y="481"/>
                    <a:pt x="369" y="481"/>
                    <a:pt x="369" y="482"/>
                  </a:cubicBezTo>
                  <a:cubicBezTo>
                    <a:pt x="369" y="482"/>
                    <a:pt x="369" y="482"/>
                    <a:pt x="369" y="482"/>
                  </a:cubicBezTo>
                  <a:cubicBezTo>
                    <a:pt x="368" y="482"/>
                    <a:pt x="368" y="482"/>
                    <a:pt x="368" y="483"/>
                  </a:cubicBezTo>
                  <a:cubicBezTo>
                    <a:pt x="368" y="483"/>
                    <a:pt x="367" y="483"/>
                    <a:pt x="367" y="483"/>
                  </a:cubicBezTo>
                  <a:cubicBezTo>
                    <a:pt x="367" y="484"/>
                    <a:pt x="366" y="484"/>
                    <a:pt x="366" y="484"/>
                  </a:cubicBezTo>
                  <a:cubicBezTo>
                    <a:pt x="366" y="485"/>
                    <a:pt x="366" y="485"/>
                    <a:pt x="366" y="485"/>
                  </a:cubicBezTo>
                  <a:cubicBezTo>
                    <a:pt x="366" y="486"/>
                    <a:pt x="366" y="486"/>
                    <a:pt x="366" y="486"/>
                  </a:cubicBezTo>
                  <a:cubicBezTo>
                    <a:pt x="365" y="486"/>
                    <a:pt x="365" y="486"/>
                    <a:pt x="365" y="486"/>
                  </a:cubicBezTo>
                  <a:cubicBezTo>
                    <a:pt x="365" y="486"/>
                    <a:pt x="366" y="487"/>
                    <a:pt x="366" y="487"/>
                  </a:cubicBezTo>
                  <a:cubicBezTo>
                    <a:pt x="366" y="487"/>
                    <a:pt x="366" y="487"/>
                    <a:pt x="366" y="487"/>
                  </a:cubicBezTo>
                  <a:cubicBezTo>
                    <a:pt x="366" y="487"/>
                    <a:pt x="365" y="487"/>
                    <a:pt x="365" y="488"/>
                  </a:cubicBezTo>
                  <a:cubicBezTo>
                    <a:pt x="365" y="488"/>
                    <a:pt x="365" y="488"/>
                    <a:pt x="365" y="488"/>
                  </a:cubicBezTo>
                  <a:cubicBezTo>
                    <a:pt x="365" y="488"/>
                    <a:pt x="365" y="488"/>
                    <a:pt x="365" y="488"/>
                  </a:cubicBezTo>
                  <a:cubicBezTo>
                    <a:pt x="364" y="488"/>
                    <a:pt x="364" y="488"/>
                    <a:pt x="364" y="488"/>
                  </a:cubicBezTo>
                  <a:cubicBezTo>
                    <a:pt x="364" y="488"/>
                    <a:pt x="364" y="489"/>
                    <a:pt x="364" y="489"/>
                  </a:cubicBezTo>
                  <a:cubicBezTo>
                    <a:pt x="364" y="489"/>
                    <a:pt x="363" y="489"/>
                    <a:pt x="363" y="490"/>
                  </a:cubicBezTo>
                  <a:cubicBezTo>
                    <a:pt x="362" y="490"/>
                    <a:pt x="362" y="490"/>
                    <a:pt x="362" y="491"/>
                  </a:cubicBezTo>
                  <a:cubicBezTo>
                    <a:pt x="362" y="491"/>
                    <a:pt x="362" y="491"/>
                    <a:pt x="362" y="491"/>
                  </a:cubicBezTo>
                  <a:cubicBezTo>
                    <a:pt x="361" y="492"/>
                    <a:pt x="362" y="492"/>
                    <a:pt x="361" y="492"/>
                  </a:cubicBezTo>
                  <a:cubicBezTo>
                    <a:pt x="361" y="492"/>
                    <a:pt x="361" y="492"/>
                    <a:pt x="361" y="492"/>
                  </a:cubicBezTo>
                  <a:cubicBezTo>
                    <a:pt x="361" y="493"/>
                    <a:pt x="360" y="493"/>
                    <a:pt x="360" y="493"/>
                  </a:cubicBezTo>
                  <a:cubicBezTo>
                    <a:pt x="360" y="493"/>
                    <a:pt x="359" y="493"/>
                    <a:pt x="359" y="493"/>
                  </a:cubicBezTo>
                  <a:cubicBezTo>
                    <a:pt x="358" y="493"/>
                    <a:pt x="358" y="493"/>
                    <a:pt x="357" y="493"/>
                  </a:cubicBezTo>
                  <a:cubicBezTo>
                    <a:pt x="356" y="493"/>
                    <a:pt x="356" y="493"/>
                    <a:pt x="355" y="493"/>
                  </a:cubicBezTo>
                  <a:cubicBezTo>
                    <a:pt x="355" y="493"/>
                    <a:pt x="355" y="492"/>
                    <a:pt x="354" y="492"/>
                  </a:cubicBezTo>
                  <a:cubicBezTo>
                    <a:pt x="354" y="492"/>
                    <a:pt x="354" y="492"/>
                    <a:pt x="354" y="491"/>
                  </a:cubicBezTo>
                  <a:cubicBezTo>
                    <a:pt x="353" y="491"/>
                    <a:pt x="353" y="491"/>
                    <a:pt x="353" y="490"/>
                  </a:cubicBezTo>
                  <a:cubicBezTo>
                    <a:pt x="353" y="490"/>
                    <a:pt x="353" y="490"/>
                    <a:pt x="353" y="490"/>
                  </a:cubicBezTo>
                  <a:cubicBezTo>
                    <a:pt x="353" y="490"/>
                    <a:pt x="352" y="490"/>
                    <a:pt x="352" y="489"/>
                  </a:cubicBezTo>
                  <a:cubicBezTo>
                    <a:pt x="352" y="489"/>
                    <a:pt x="351" y="489"/>
                    <a:pt x="351" y="489"/>
                  </a:cubicBezTo>
                  <a:cubicBezTo>
                    <a:pt x="350" y="489"/>
                    <a:pt x="350" y="489"/>
                    <a:pt x="350" y="488"/>
                  </a:cubicBezTo>
                  <a:cubicBezTo>
                    <a:pt x="350" y="488"/>
                    <a:pt x="350" y="488"/>
                    <a:pt x="350" y="488"/>
                  </a:cubicBezTo>
                  <a:cubicBezTo>
                    <a:pt x="350" y="488"/>
                    <a:pt x="351" y="488"/>
                    <a:pt x="351" y="488"/>
                  </a:cubicBezTo>
                  <a:cubicBezTo>
                    <a:pt x="351" y="488"/>
                    <a:pt x="351" y="488"/>
                    <a:pt x="351" y="488"/>
                  </a:cubicBezTo>
                  <a:cubicBezTo>
                    <a:pt x="351" y="488"/>
                    <a:pt x="351" y="488"/>
                    <a:pt x="350" y="487"/>
                  </a:cubicBezTo>
                  <a:cubicBezTo>
                    <a:pt x="350" y="487"/>
                    <a:pt x="350" y="487"/>
                    <a:pt x="350" y="487"/>
                  </a:cubicBezTo>
                  <a:cubicBezTo>
                    <a:pt x="349" y="487"/>
                    <a:pt x="349" y="487"/>
                    <a:pt x="349" y="487"/>
                  </a:cubicBezTo>
                  <a:cubicBezTo>
                    <a:pt x="349" y="487"/>
                    <a:pt x="349" y="487"/>
                    <a:pt x="349" y="487"/>
                  </a:cubicBezTo>
                  <a:cubicBezTo>
                    <a:pt x="348" y="486"/>
                    <a:pt x="347" y="486"/>
                    <a:pt x="346" y="485"/>
                  </a:cubicBezTo>
                  <a:cubicBezTo>
                    <a:pt x="346" y="485"/>
                    <a:pt x="346" y="484"/>
                    <a:pt x="346" y="484"/>
                  </a:cubicBezTo>
                  <a:cubicBezTo>
                    <a:pt x="345" y="484"/>
                    <a:pt x="345" y="484"/>
                    <a:pt x="345" y="484"/>
                  </a:cubicBezTo>
                  <a:cubicBezTo>
                    <a:pt x="345" y="484"/>
                    <a:pt x="344" y="484"/>
                    <a:pt x="344" y="483"/>
                  </a:cubicBezTo>
                  <a:cubicBezTo>
                    <a:pt x="344" y="483"/>
                    <a:pt x="344" y="483"/>
                    <a:pt x="343" y="483"/>
                  </a:cubicBezTo>
                  <a:cubicBezTo>
                    <a:pt x="343" y="483"/>
                    <a:pt x="343" y="483"/>
                    <a:pt x="344" y="483"/>
                  </a:cubicBezTo>
                  <a:cubicBezTo>
                    <a:pt x="343" y="483"/>
                    <a:pt x="343" y="483"/>
                    <a:pt x="342" y="483"/>
                  </a:cubicBezTo>
                  <a:cubicBezTo>
                    <a:pt x="342" y="483"/>
                    <a:pt x="342" y="483"/>
                    <a:pt x="342" y="483"/>
                  </a:cubicBezTo>
                  <a:cubicBezTo>
                    <a:pt x="342" y="483"/>
                    <a:pt x="343" y="483"/>
                    <a:pt x="343" y="484"/>
                  </a:cubicBezTo>
                  <a:cubicBezTo>
                    <a:pt x="343" y="484"/>
                    <a:pt x="343" y="484"/>
                    <a:pt x="344" y="484"/>
                  </a:cubicBezTo>
                  <a:cubicBezTo>
                    <a:pt x="344" y="484"/>
                    <a:pt x="344" y="485"/>
                    <a:pt x="343" y="485"/>
                  </a:cubicBezTo>
                  <a:cubicBezTo>
                    <a:pt x="343" y="485"/>
                    <a:pt x="343" y="485"/>
                    <a:pt x="343" y="485"/>
                  </a:cubicBezTo>
                  <a:cubicBezTo>
                    <a:pt x="342" y="484"/>
                    <a:pt x="341" y="484"/>
                    <a:pt x="340" y="484"/>
                  </a:cubicBezTo>
                  <a:cubicBezTo>
                    <a:pt x="340" y="485"/>
                    <a:pt x="341" y="485"/>
                    <a:pt x="342" y="485"/>
                  </a:cubicBezTo>
                  <a:cubicBezTo>
                    <a:pt x="343" y="486"/>
                    <a:pt x="343" y="486"/>
                    <a:pt x="344" y="487"/>
                  </a:cubicBezTo>
                  <a:cubicBezTo>
                    <a:pt x="344" y="488"/>
                    <a:pt x="345" y="488"/>
                    <a:pt x="345" y="488"/>
                  </a:cubicBezTo>
                  <a:cubicBezTo>
                    <a:pt x="345" y="489"/>
                    <a:pt x="346" y="489"/>
                    <a:pt x="346" y="489"/>
                  </a:cubicBezTo>
                  <a:cubicBezTo>
                    <a:pt x="346" y="489"/>
                    <a:pt x="346" y="490"/>
                    <a:pt x="346" y="490"/>
                  </a:cubicBezTo>
                  <a:cubicBezTo>
                    <a:pt x="346" y="490"/>
                    <a:pt x="347" y="491"/>
                    <a:pt x="347" y="491"/>
                  </a:cubicBezTo>
                  <a:cubicBezTo>
                    <a:pt x="347" y="492"/>
                    <a:pt x="348" y="492"/>
                    <a:pt x="348" y="492"/>
                  </a:cubicBezTo>
                  <a:cubicBezTo>
                    <a:pt x="348" y="493"/>
                    <a:pt x="348" y="493"/>
                    <a:pt x="349" y="493"/>
                  </a:cubicBezTo>
                  <a:cubicBezTo>
                    <a:pt x="349" y="493"/>
                    <a:pt x="349" y="493"/>
                    <a:pt x="349" y="493"/>
                  </a:cubicBezTo>
                  <a:cubicBezTo>
                    <a:pt x="349" y="493"/>
                    <a:pt x="349" y="493"/>
                    <a:pt x="350" y="493"/>
                  </a:cubicBezTo>
                  <a:cubicBezTo>
                    <a:pt x="351" y="493"/>
                    <a:pt x="353" y="494"/>
                    <a:pt x="355" y="494"/>
                  </a:cubicBezTo>
                  <a:cubicBezTo>
                    <a:pt x="355" y="494"/>
                    <a:pt x="355" y="494"/>
                    <a:pt x="355" y="494"/>
                  </a:cubicBezTo>
                  <a:cubicBezTo>
                    <a:pt x="355" y="494"/>
                    <a:pt x="356" y="494"/>
                    <a:pt x="356" y="494"/>
                  </a:cubicBezTo>
                  <a:cubicBezTo>
                    <a:pt x="356" y="494"/>
                    <a:pt x="357" y="494"/>
                    <a:pt x="357" y="494"/>
                  </a:cubicBezTo>
                  <a:cubicBezTo>
                    <a:pt x="357" y="494"/>
                    <a:pt x="357" y="494"/>
                    <a:pt x="358" y="494"/>
                  </a:cubicBezTo>
                  <a:cubicBezTo>
                    <a:pt x="358" y="494"/>
                    <a:pt x="358" y="494"/>
                    <a:pt x="359" y="494"/>
                  </a:cubicBezTo>
                  <a:cubicBezTo>
                    <a:pt x="359" y="494"/>
                    <a:pt x="359" y="494"/>
                    <a:pt x="359" y="494"/>
                  </a:cubicBezTo>
                  <a:cubicBezTo>
                    <a:pt x="360" y="494"/>
                    <a:pt x="361" y="494"/>
                    <a:pt x="361" y="495"/>
                  </a:cubicBezTo>
                  <a:cubicBezTo>
                    <a:pt x="361" y="495"/>
                    <a:pt x="361" y="495"/>
                    <a:pt x="362" y="495"/>
                  </a:cubicBezTo>
                  <a:cubicBezTo>
                    <a:pt x="362" y="495"/>
                    <a:pt x="362" y="495"/>
                    <a:pt x="362" y="495"/>
                  </a:cubicBezTo>
                  <a:cubicBezTo>
                    <a:pt x="362" y="496"/>
                    <a:pt x="362" y="496"/>
                    <a:pt x="362" y="496"/>
                  </a:cubicBezTo>
                  <a:cubicBezTo>
                    <a:pt x="363" y="496"/>
                    <a:pt x="362" y="497"/>
                    <a:pt x="362" y="497"/>
                  </a:cubicBezTo>
                  <a:cubicBezTo>
                    <a:pt x="362" y="497"/>
                    <a:pt x="362" y="497"/>
                    <a:pt x="362" y="497"/>
                  </a:cubicBezTo>
                  <a:cubicBezTo>
                    <a:pt x="362" y="498"/>
                    <a:pt x="362" y="498"/>
                    <a:pt x="362" y="498"/>
                  </a:cubicBezTo>
                  <a:cubicBezTo>
                    <a:pt x="362" y="498"/>
                    <a:pt x="362" y="498"/>
                    <a:pt x="362" y="498"/>
                  </a:cubicBezTo>
                  <a:cubicBezTo>
                    <a:pt x="361" y="498"/>
                    <a:pt x="361" y="498"/>
                    <a:pt x="361" y="498"/>
                  </a:cubicBezTo>
                  <a:cubicBezTo>
                    <a:pt x="361" y="499"/>
                    <a:pt x="361" y="499"/>
                    <a:pt x="361" y="499"/>
                  </a:cubicBezTo>
                  <a:cubicBezTo>
                    <a:pt x="361" y="499"/>
                    <a:pt x="361" y="499"/>
                    <a:pt x="362" y="499"/>
                  </a:cubicBezTo>
                  <a:cubicBezTo>
                    <a:pt x="362" y="499"/>
                    <a:pt x="362" y="499"/>
                    <a:pt x="362" y="499"/>
                  </a:cubicBezTo>
                  <a:cubicBezTo>
                    <a:pt x="362" y="499"/>
                    <a:pt x="362" y="499"/>
                    <a:pt x="362" y="499"/>
                  </a:cubicBezTo>
                  <a:cubicBezTo>
                    <a:pt x="361" y="500"/>
                    <a:pt x="361" y="500"/>
                    <a:pt x="361" y="500"/>
                  </a:cubicBezTo>
                  <a:cubicBezTo>
                    <a:pt x="361" y="500"/>
                    <a:pt x="361" y="500"/>
                    <a:pt x="361" y="500"/>
                  </a:cubicBezTo>
                  <a:cubicBezTo>
                    <a:pt x="360" y="501"/>
                    <a:pt x="360" y="501"/>
                    <a:pt x="360" y="502"/>
                  </a:cubicBezTo>
                  <a:cubicBezTo>
                    <a:pt x="360" y="502"/>
                    <a:pt x="360" y="502"/>
                    <a:pt x="360" y="503"/>
                  </a:cubicBezTo>
                  <a:cubicBezTo>
                    <a:pt x="360" y="503"/>
                    <a:pt x="360" y="503"/>
                    <a:pt x="360" y="503"/>
                  </a:cubicBezTo>
                  <a:cubicBezTo>
                    <a:pt x="359" y="503"/>
                    <a:pt x="359" y="503"/>
                    <a:pt x="359" y="503"/>
                  </a:cubicBezTo>
                  <a:cubicBezTo>
                    <a:pt x="359" y="503"/>
                    <a:pt x="359" y="503"/>
                    <a:pt x="359" y="504"/>
                  </a:cubicBezTo>
                  <a:cubicBezTo>
                    <a:pt x="359" y="504"/>
                    <a:pt x="359" y="505"/>
                    <a:pt x="358" y="505"/>
                  </a:cubicBezTo>
                  <a:cubicBezTo>
                    <a:pt x="358" y="505"/>
                    <a:pt x="358" y="505"/>
                    <a:pt x="358" y="506"/>
                  </a:cubicBezTo>
                  <a:cubicBezTo>
                    <a:pt x="358" y="506"/>
                    <a:pt x="358" y="506"/>
                    <a:pt x="358" y="506"/>
                  </a:cubicBezTo>
                  <a:cubicBezTo>
                    <a:pt x="357" y="506"/>
                    <a:pt x="356" y="506"/>
                    <a:pt x="356" y="507"/>
                  </a:cubicBezTo>
                  <a:cubicBezTo>
                    <a:pt x="356" y="507"/>
                    <a:pt x="356" y="508"/>
                    <a:pt x="356" y="508"/>
                  </a:cubicBezTo>
                  <a:cubicBezTo>
                    <a:pt x="356" y="508"/>
                    <a:pt x="356" y="509"/>
                    <a:pt x="356" y="509"/>
                  </a:cubicBezTo>
                  <a:cubicBezTo>
                    <a:pt x="355" y="510"/>
                    <a:pt x="355" y="510"/>
                    <a:pt x="355" y="511"/>
                  </a:cubicBezTo>
                  <a:cubicBezTo>
                    <a:pt x="355" y="511"/>
                    <a:pt x="355" y="511"/>
                    <a:pt x="355" y="512"/>
                  </a:cubicBezTo>
                  <a:cubicBezTo>
                    <a:pt x="354" y="512"/>
                    <a:pt x="354" y="512"/>
                    <a:pt x="354" y="512"/>
                  </a:cubicBezTo>
                  <a:cubicBezTo>
                    <a:pt x="354" y="512"/>
                    <a:pt x="353" y="512"/>
                    <a:pt x="353" y="512"/>
                  </a:cubicBezTo>
                  <a:cubicBezTo>
                    <a:pt x="353" y="512"/>
                    <a:pt x="353" y="512"/>
                    <a:pt x="353" y="512"/>
                  </a:cubicBezTo>
                  <a:cubicBezTo>
                    <a:pt x="352" y="513"/>
                    <a:pt x="352" y="513"/>
                    <a:pt x="352" y="513"/>
                  </a:cubicBezTo>
                  <a:cubicBezTo>
                    <a:pt x="352" y="513"/>
                    <a:pt x="352" y="514"/>
                    <a:pt x="351" y="514"/>
                  </a:cubicBezTo>
                  <a:cubicBezTo>
                    <a:pt x="351" y="514"/>
                    <a:pt x="351" y="514"/>
                    <a:pt x="351" y="514"/>
                  </a:cubicBezTo>
                  <a:cubicBezTo>
                    <a:pt x="350" y="514"/>
                    <a:pt x="350" y="514"/>
                    <a:pt x="350" y="514"/>
                  </a:cubicBezTo>
                  <a:cubicBezTo>
                    <a:pt x="349" y="514"/>
                    <a:pt x="349" y="514"/>
                    <a:pt x="348" y="514"/>
                  </a:cubicBezTo>
                  <a:cubicBezTo>
                    <a:pt x="348" y="514"/>
                    <a:pt x="348" y="513"/>
                    <a:pt x="348" y="514"/>
                  </a:cubicBezTo>
                  <a:cubicBezTo>
                    <a:pt x="348" y="514"/>
                    <a:pt x="348" y="514"/>
                    <a:pt x="348" y="514"/>
                  </a:cubicBezTo>
                  <a:cubicBezTo>
                    <a:pt x="348" y="514"/>
                    <a:pt x="348" y="514"/>
                    <a:pt x="348" y="514"/>
                  </a:cubicBezTo>
                  <a:cubicBezTo>
                    <a:pt x="348" y="514"/>
                    <a:pt x="348" y="514"/>
                    <a:pt x="348" y="514"/>
                  </a:cubicBezTo>
                  <a:cubicBezTo>
                    <a:pt x="348" y="515"/>
                    <a:pt x="348" y="515"/>
                    <a:pt x="348" y="515"/>
                  </a:cubicBezTo>
                  <a:cubicBezTo>
                    <a:pt x="348" y="515"/>
                    <a:pt x="348" y="515"/>
                    <a:pt x="348" y="515"/>
                  </a:cubicBezTo>
                  <a:cubicBezTo>
                    <a:pt x="347" y="515"/>
                    <a:pt x="347" y="515"/>
                    <a:pt x="347" y="514"/>
                  </a:cubicBezTo>
                  <a:cubicBezTo>
                    <a:pt x="346" y="514"/>
                    <a:pt x="346" y="513"/>
                    <a:pt x="345" y="513"/>
                  </a:cubicBezTo>
                  <a:cubicBezTo>
                    <a:pt x="345" y="514"/>
                    <a:pt x="345" y="514"/>
                    <a:pt x="345" y="514"/>
                  </a:cubicBezTo>
                  <a:cubicBezTo>
                    <a:pt x="345" y="514"/>
                    <a:pt x="345" y="514"/>
                    <a:pt x="345" y="514"/>
                  </a:cubicBezTo>
                  <a:cubicBezTo>
                    <a:pt x="345" y="514"/>
                    <a:pt x="345" y="514"/>
                    <a:pt x="345" y="514"/>
                  </a:cubicBezTo>
                  <a:cubicBezTo>
                    <a:pt x="345" y="514"/>
                    <a:pt x="345" y="514"/>
                    <a:pt x="345" y="514"/>
                  </a:cubicBezTo>
                  <a:cubicBezTo>
                    <a:pt x="345" y="514"/>
                    <a:pt x="345" y="513"/>
                    <a:pt x="344" y="513"/>
                  </a:cubicBezTo>
                  <a:cubicBezTo>
                    <a:pt x="344" y="513"/>
                    <a:pt x="344" y="513"/>
                    <a:pt x="344" y="513"/>
                  </a:cubicBezTo>
                  <a:cubicBezTo>
                    <a:pt x="344" y="514"/>
                    <a:pt x="344" y="514"/>
                    <a:pt x="344" y="514"/>
                  </a:cubicBezTo>
                  <a:cubicBezTo>
                    <a:pt x="344" y="514"/>
                    <a:pt x="344" y="514"/>
                    <a:pt x="344" y="514"/>
                  </a:cubicBezTo>
                  <a:cubicBezTo>
                    <a:pt x="344" y="513"/>
                    <a:pt x="344" y="513"/>
                    <a:pt x="344" y="513"/>
                  </a:cubicBezTo>
                  <a:cubicBezTo>
                    <a:pt x="343" y="513"/>
                    <a:pt x="343" y="513"/>
                    <a:pt x="343" y="512"/>
                  </a:cubicBezTo>
                  <a:cubicBezTo>
                    <a:pt x="343" y="512"/>
                    <a:pt x="343" y="512"/>
                    <a:pt x="343" y="512"/>
                  </a:cubicBezTo>
                  <a:cubicBezTo>
                    <a:pt x="344" y="512"/>
                    <a:pt x="343" y="511"/>
                    <a:pt x="343" y="511"/>
                  </a:cubicBezTo>
                  <a:cubicBezTo>
                    <a:pt x="343" y="511"/>
                    <a:pt x="343" y="511"/>
                    <a:pt x="343" y="511"/>
                  </a:cubicBezTo>
                  <a:cubicBezTo>
                    <a:pt x="343" y="511"/>
                    <a:pt x="343" y="511"/>
                    <a:pt x="343" y="511"/>
                  </a:cubicBezTo>
                  <a:cubicBezTo>
                    <a:pt x="343" y="511"/>
                    <a:pt x="343" y="511"/>
                    <a:pt x="343" y="511"/>
                  </a:cubicBezTo>
                  <a:cubicBezTo>
                    <a:pt x="343" y="512"/>
                    <a:pt x="343" y="512"/>
                    <a:pt x="342" y="512"/>
                  </a:cubicBezTo>
                  <a:cubicBezTo>
                    <a:pt x="342" y="512"/>
                    <a:pt x="342" y="512"/>
                    <a:pt x="342" y="512"/>
                  </a:cubicBezTo>
                  <a:cubicBezTo>
                    <a:pt x="342" y="512"/>
                    <a:pt x="342" y="512"/>
                    <a:pt x="342" y="512"/>
                  </a:cubicBezTo>
                  <a:cubicBezTo>
                    <a:pt x="342" y="512"/>
                    <a:pt x="342" y="512"/>
                    <a:pt x="342" y="512"/>
                  </a:cubicBezTo>
                  <a:cubicBezTo>
                    <a:pt x="342" y="512"/>
                    <a:pt x="342" y="512"/>
                    <a:pt x="342" y="512"/>
                  </a:cubicBezTo>
                  <a:cubicBezTo>
                    <a:pt x="343" y="513"/>
                    <a:pt x="343" y="513"/>
                    <a:pt x="343" y="513"/>
                  </a:cubicBezTo>
                  <a:cubicBezTo>
                    <a:pt x="343" y="513"/>
                    <a:pt x="343" y="513"/>
                    <a:pt x="343" y="514"/>
                  </a:cubicBezTo>
                  <a:cubicBezTo>
                    <a:pt x="343" y="514"/>
                    <a:pt x="343" y="514"/>
                    <a:pt x="343" y="514"/>
                  </a:cubicBezTo>
                  <a:cubicBezTo>
                    <a:pt x="343" y="514"/>
                    <a:pt x="343" y="514"/>
                    <a:pt x="343" y="514"/>
                  </a:cubicBezTo>
                  <a:cubicBezTo>
                    <a:pt x="343" y="514"/>
                    <a:pt x="343" y="514"/>
                    <a:pt x="343" y="515"/>
                  </a:cubicBezTo>
                  <a:cubicBezTo>
                    <a:pt x="343" y="515"/>
                    <a:pt x="343" y="515"/>
                    <a:pt x="343" y="515"/>
                  </a:cubicBezTo>
                  <a:cubicBezTo>
                    <a:pt x="343" y="515"/>
                    <a:pt x="343" y="515"/>
                    <a:pt x="343" y="515"/>
                  </a:cubicBezTo>
                  <a:cubicBezTo>
                    <a:pt x="342" y="515"/>
                    <a:pt x="342" y="515"/>
                    <a:pt x="342" y="515"/>
                  </a:cubicBezTo>
                  <a:cubicBezTo>
                    <a:pt x="342" y="516"/>
                    <a:pt x="342" y="516"/>
                    <a:pt x="342" y="515"/>
                  </a:cubicBezTo>
                  <a:cubicBezTo>
                    <a:pt x="342" y="515"/>
                    <a:pt x="342" y="515"/>
                    <a:pt x="342" y="515"/>
                  </a:cubicBezTo>
                  <a:cubicBezTo>
                    <a:pt x="342" y="515"/>
                    <a:pt x="342" y="515"/>
                    <a:pt x="341" y="515"/>
                  </a:cubicBezTo>
                  <a:cubicBezTo>
                    <a:pt x="341" y="515"/>
                    <a:pt x="341" y="514"/>
                    <a:pt x="341" y="514"/>
                  </a:cubicBezTo>
                  <a:cubicBezTo>
                    <a:pt x="341" y="514"/>
                    <a:pt x="341" y="515"/>
                    <a:pt x="341" y="515"/>
                  </a:cubicBezTo>
                  <a:cubicBezTo>
                    <a:pt x="341" y="515"/>
                    <a:pt x="341" y="515"/>
                    <a:pt x="341" y="515"/>
                  </a:cubicBezTo>
                  <a:cubicBezTo>
                    <a:pt x="341" y="516"/>
                    <a:pt x="341" y="516"/>
                    <a:pt x="342" y="516"/>
                  </a:cubicBezTo>
                  <a:cubicBezTo>
                    <a:pt x="342" y="516"/>
                    <a:pt x="342" y="516"/>
                    <a:pt x="342" y="516"/>
                  </a:cubicBezTo>
                  <a:cubicBezTo>
                    <a:pt x="342" y="516"/>
                    <a:pt x="342" y="517"/>
                    <a:pt x="342" y="517"/>
                  </a:cubicBezTo>
                  <a:cubicBezTo>
                    <a:pt x="342" y="517"/>
                    <a:pt x="342" y="517"/>
                    <a:pt x="342" y="517"/>
                  </a:cubicBezTo>
                  <a:cubicBezTo>
                    <a:pt x="342" y="517"/>
                    <a:pt x="342" y="517"/>
                    <a:pt x="342" y="517"/>
                  </a:cubicBezTo>
                  <a:cubicBezTo>
                    <a:pt x="342" y="518"/>
                    <a:pt x="341" y="518"/>
                    <a:pt x="342" y="518"/>
                  </a:cubicBezTo>
                  <a:cubicBezTo>
                    <a:pt x="342" y="519"/>
                    <a:pt x="341" y="519"/>
                    <a:pt x="341" y="520"/>
                  </a:cubicBezTo>
                  <a:cubicBezTo>
                    <a:pt x="341" y="520"/>
                    <a:pt x="341" y="520"/>
                    <a:pt x="341" y="520"/>
                  </a:cubicBezTo>
                  <a:cubicBezTo>
                    <a:pt x="341" y="520"/>
                    <a:pt x="340" y="520"/>
                    <a:pt x="340" y="520"/>
                  </a:cubicBezTo>
                  <a:cubicBezTo>
                    <a:pt x="340" y="520"/>
                    <a:pt x="339" y="520"/>
                    <a:pt x="338" y="520"/>
                  </a:cubicBezTo>
                  <a:cubicBezTo>
                    <a:pt x="337" y="520"/>
                    <a:pt x="336" y="520"/>
                    <a:pt x="335" y="520"/>
                  </a:cubicBezTo>
                  <a:cubicBezTo>
                    <a:pt x="333" y="520"/>
                    <a:pt x="332" y="518"/>
                    <a:pt x="330" y="518"/>
                  </a:cubicBezTo>
                  <a:cubicBezTo>
                    <a:pt x="329" y="518"/>
                    <a:pt x="329" y="518"/>
                    <a:pt x="328" y="518"/>
                  </a:cubicBezTo>
                  <a:cubicBezTo>
                    <a:pt x="327" y="518"/>
                    <a:pt x="326" y="517"/>
                    <a:pt x="326" y="517"/>
                  </a:cubicBezTo>
                  <a:cubicBezTo>
                    <a:pt x="323" y="516"/>
                    <a:pt x="321" y="515"/>
                    <a:pt x="319" y="514"/>
                  </a:cubicBezTo>
                  <a:cubicBezTo>
                    <a:pt x="319" y="514"/>
                    <a:pt x="318" y="513"/>
                    <a:pt x="318" y="513"/>
                  </a:cubicBezTo>
                  <a:cubicBezTo>
                    <a:pt x="318" y="513"/>
                    <a:pt x="318" y="513"/>
                    <a:pt x="318" y="512"/>
                  </a:cubicBezTo>
                  <a:cubicBezTo>
                    <a:pt x="318" y="512"/>
                    <a:pt x="318" y="512"/>
                    <a:pt x="317" y="512"/>
                  </a:cubicBezTo>
                  <a:cubicBezTo>
                    <a:pt x="317" y="512"/>
                    <a:pt x="317" y="513"/>
                    <a:pt x="318" y="513"/>
                  </a:cubicBezTo>
                  <a:cubicBezTo>
                    <a:pt x="318" y="514"/>
                    <a:pt x="318" y="514"/>
                    <a:pt x="318" y="514"/>
                  </a:cubicBezTo>
                  <a:cubicBezTo>
                    <a:pt x="318" y="515"/>
                    <a:pt x="317" y="514"/>
                    <a:pt x="316" y="515"/>
                  </a:cubicBezTo>
                  <a:cubicBezTo>
                    <a:pt x="316" y="515"/>
                    <a:pt x="317" y="515"/>
                    <a:pt x="317" y="515"/>
                  </a:cubicBezTo>
                  <a:cubicBezTo>
                    <a:pt x="317" y="515"/>
                    <a:pt x="318" y="515"/>
                    <a:pt x="318" y="515"/>
                  </a:cubicBezTo>
                  <a:cubicBezTo>
                    <a:pt x="318" y="516"/>
                    <a:pt x="318" y="516"/>
                    <a:pt x="319" y="516"/>
                  </a:cubicBezTo>
                  <a:cubicBezTo>
                    <a:pt x="319" y="517"/>
                    <a:pt x="319" y="517"/>
                    <a:pt x="319" y="516"/>
                  </a:cubicBezTo>
                  <a:cubicBezTo>
                    <a:pt x="320" y="516"/>
                    <a:pt x="319" y="516"/>
                    <a:pt x="319" y="515"/>
                  </a:cubicBezTo>
                  <a:cubicBezTo>
                    <a:pt x="319" y="515"/>
                    <a:pt x="319" y="515"/>
                    <a:pt x="320" y="515"/>
                  </a:cubicBezTo>
                  <a:cubicBezTo>
                    <a:pt x="320" y="515"/>
                    <a:pt x="320" y="516"/>
                    <a:pt x="321" y="516"/>
                  </a:cubicBezTo>
                  <a:cubicBezTo>
                    <a:pt x="321" y="516"/>
                    <a:pt x="322" y="516"/>
                    <a:pt x="322" y="516"/>
                  </a:cubicBezTo>
                  <a:cubicBezTo>
                    <a:pt x="323" y="516"/>
                    <a:pt x="323" y="517"/>
                    <a:pt x="324" y="517"/>
                  </a:cubicBezTo>
                  <a:cubicBezTo>
                    <a:pt x="325" y="517"/>
                    <a:pt x="325" y="517"/>
                    <a:pt x="325" y="517"/>
                  </a:cubicBezTo>
                  <a:cubicBezTo>
                    <a:pt x="325" y="517"/>
                    <a:pt x="325" y="518"/>
                    <a:pt x="326" y="518"/>
                  </a:cubicBezTo>
                  <a:cubicBezTo>
                    <a:pt x="326" y="518"/>
                    <a:pt x="327" y="518"/>
                    <a:pt x="328" y="519"/>
                  </a:cubicBezTo>
                  <a:cubicBezTo>
                    <a:pt x="328" y="519"/>
                    <a:pt x="327" y="519"/>
                    <a:pt x="327" y="519"/>
                  </a:cubicBezTo>
                  <a:cubicBezTo>
                    <a:pt x="327" y="519"/>
                    <a:pt x="327" y="520"/>
                    <a:pt x="327" y="520"/>
                  </a:cubicBezTo>
                  <a:cubicBezTo>
                    <a:pt x="327" y="520"/>
                    <a:pt x="326" y="520"/>
                    <a:pt x="326" y="520"/>
                  </a:cubicBezTo>
                  <a:cubicBezTo>
                    <a:pt x="326" y="520"/>
                    <a:pt x="326" y="520"/>
                    <a:pt x="326" y="521"/>
                  </a:cubicBezTo>
                  <a:cubicBezTo>
                    <a:pt x="326" y="521"/>
                    <a:pt x="326" y="521"/>
                    <a:pt x="326" y="521"/>
                  </a:cubicBezTo>
                  <a:cubicBezTo>
                    <a:pt x="326" y="521"/>
                    <a:pt x="326" y="521"/>
                    <a:pt x="326" y="521"/>
                  </a:cubicBezTo>
                  <a:cubicBezTo>
                    <a:pt x="327" y="521"/>
                    <a:pt x="327" y="521"/>
                    <a:pt x="327" y="521"/>
                  </a:cubicBezTo>
                  <a:cubicBezTo>
                    <a:pt x="327" y="520"/>
                    <a:pt x="327" y="520"/>
                    <a:pt x="327" y="520"/>
                  </a:cubicBezTo>
                  <a:cubicBezTo>
                    <a:pt x="327" y="520"/>
                    <a:pt x="328" y="520"/>
                    <a:pt x="328" y="520"/>
                  </a:cubicBezTo>
                  <a:cubicBezTo>
                    <a:pt x="328" y="519"/>
                    <a:pt x="329" y="519"/>
                    <a:pt x="329" y="519"/>
                  </a:cubicBezTo>
                  <a:cubicBezTo>
                    <a:pt x="330" y="519"/>
                    <a:pt x="330" y="519"/>
                    <a:pt x="331" y="519"/>
                  </a:cubicBezTo>
                  <a:cubicBezTo>
                    <a:pt x="331" y="519"/>
                    <a:pt x="331" y="520"/>
                    <a:pt x="331" y="520"/>
                  </a:cubicBezTo>
                  <a:cubicBezTo>
                    <a:pt x="331" y="521"/>
                    <a:pt x="332" y="520"/>
                    <a:pt x="333" y="520"/>
                  </a:cubicBezTo>
                  <a:cubicBezTo>
                    <a:pt x="333" y="520"/>
                    <a:pt x="333" y="520"/>
                    <a:pt x="333" y="520"/>
                  </a:cubicBezTo>
                  <a:cubicBezTo>
                    <a:pt x="333" y="521"/>
                    <a:pt x="333" y="521"/>
                    <a:pt x="333" y="521"/>
                  </a:cubicBezTo>
                  <a:cubicBezTo>
                    <a:pt x="332" y="521"/>
                    <a:pt x="332" y="521"/>
                    <a:pt x="332" y="521"/>
                  </a:cubicBezTo>
                  <a:cubicBezTo>
                    <a:pt x="332" y="521"/>
                    <a:pt x="333" y="521"/>
                    <a:pt x="334" y="521"/>
                  </a:cubicBezTo>
                  <a:cubicBezTo>
                    <a:pt x="334" y="521"/>
                    <a:pt x="334" y="521"/>
                    <a:pt x="334" y="521"/>
                  </a:cubicBezTo>
                  <a:cubicBezTo>
                    <a:pt x="334" y="521"/>
                    <a:pt x="334" y="522"/>
                    <a:pt x="334" y="522"/>
                  </a:cubicBezTo>
                  <a:cubicBezTo>
                    <a:pt x="334" y="522"/>
                    <a:pt x="335" y="522"/>
                    <a:pt x="335" y="522"/>
                  </a:cubicBezTo>
                  <a:cubicBezTo>
                    <a:pt x="335" y="522"/>
                    <a:pt x="335" y="522"/>
                    <a:pt x="335" y="522"/>
                  </a:cubicBezTo>
                  <a:cubicBezTo>
                    <a:pt x="335" y="522"/>
                    <a:pt x="336" y="522"/>
                    <a:pt x="336" y="522"/>
                  </a:cubicBezTo>
                  <a:cubicBezTo>
                    <a:pt x="336" y="522"/>
                    <a:pt x="336" y="523"/>
                    <a:pt x="336" y="523"/>
                  </a:cubicBezTo>
                  <a:cubicBezTo>
                    <a:pt x="336" y="523"/>
                    <a:pt x="337" y="523"/>
                    <a:pt x="337" y="523"/>
                  </a:cubicBezTo>
                  <a:cubicBezTo>
                    <a:pt x="337" y="523"/>
                    <a:pt x="337" y="523"/>
                    <a:pt x="336" y="524"/>
                  </a:cubicBezTo>
                  <a:cubicBezTo>
                    <a:pt x="337" y="524"/>
                    <a:pt x="337" y="524"/>
                    <a:pt x="337" y="524"/>
                  </a:cubicBezTo>
                  <a:cubicBezTo>
                    <a:pt x="337" y="524"/>
                    <a:pt x="337" y="524"/>
                    <a:pt x="337" y="524"/>
                  </a:cubicBezTo>
                  <a:cubicBezTo>
                    <a:pt x="337" y="525"/>
                    <a:pt x="337" y="525"/>
                    <a:pt x="337" y="526"/>
                  </a:cubicBezTo>
                  <a:cubicBezTo>
                    <a:pt x="337" y="526"/>
                    <a:pt x="338" y="527"/>
                    <a:pt x="338" y="527"/>
                  </a:cubicBezTo>
                  <a:cubicBezTo>
                    <a:pt x="338" y="527"/>
                    <a:pt x="337" y="527"/>
                    <a:pt x="337" y="527"/>
                  </a:cubicBezTo>
                  <a:cubicBezTo>
                    <a:pt x="337" y="528"/>
                    <a:pt x="337" y="528"/>
                    <a:pt x="338" y="528"/>
                  </a:cubicBezTo>
                  <a:cubicBezTo>
                    <a:pt x="337" y="529"/>
                    <a:pt x="337" y="529"/>
                    <a:pt x="337" y="530"/>
                  </a:cubicBezTo>
                  <a:cubicBezTo>
                    <a:pt x="336" y="530"/>
                    <a:pt x="335" y="530"/>
                    <a:pt x="334" y="531"/>
                  </a:cubicBezTo>
                  <a:cubicBezTo>
                    <a:pt x="334" y="531"/>
                    <a:pt x="334" y="531"/>
                    <a:pt x="333" y="531"/>
                  </a:cubicBezTo>
                  <a:cubicBezTo>
                    <a:pt x="333" y="531"/>
                    <a:pt x="333" y="531"/>
                    <a:pt x="333" y="531"/>
                  </a:cubicBezTo>
                  <a:cubicBezTo>
                    <a:pt x="333" y="532"/>
                    <a:pt x="333" y="532"/>
                    <a:pt x="333" y="532"/>
                  </a:cubicBezTo>
                  <a:cubicBezTo>
                    <a:pt x="333" y="532"/>
                    <a:pt x="333" y="532"/>
                    <a:pt x="332" y="532"/>
                  </a:cubicBezTo>
                  <a:cubicBezTo>
                    <a:pt x="332" y="532"/>
                    <a:pt x="331" y="532"/>
                    <a:pt x="331" y="532"/>
                  </a:cubicBezTo>
                  <a:cubicBezTo>
                    <a:pt x="330" y="532"/>
                    <a:pt x="330" y="532"/>
                    <a:pt x="330" y="532"/>
                  </a:cubicBezTo>
                  <a:cubicBezTo>
                    <a:pt x="330" y="531"/>
                    <a:pt x="329" y="531"/>
                    <a:pt x="329" y="531"/>
                  </a:cubicBezTo>
                  <a:cubicBezTo>
                    <a:pt x="328" y="531"/>
                    <a:pt x="328" y="531"/>
                    <a:pt x="328" y="531"/>
                  </a:cubicBezTo>
                  <a:cubicBezTo>
                    <a:pt x="328" y="532"/>
                    <a:pt x="328" y="532"/>
                    <a:pt x="328" y="532"/>
                  </a:cubicBezTo>
                  <a:cubicBezTo>
                    <a:pt x="328" y="532"/>
                    <a:pt x="328" y="532"/>
                    <a:pt x="328" y="532"/>
                  </a:cubicBezTo>
                  <a:cubicBezTo>
                    <a:pt x="327" y="532"/>
                    <a:pt x="327" y="532"/>
                    <a:pt x="327" y="532"/>
                  </a:cubicBezTo>
                  <a:cubicBezTo>
                    <a:pt x="326" y="532"/>
                    <a:pt x="326" y="532"/>
                    <a:pt x="326" y="532"/>
                  </a:cubicBezTo>
                  <a:cubicBezTo>
                    <a:pt x="326" y="532"/>
                    <a:pt x="326" y="532"/>
                    <a:pt x="326" y="532"/>
                  </a:cubicBezTo>
                  <a:cubicBezTo>
                    <a:pt x="326" y="533"/>
                    <a:pt x="327" y="533"/>
                    <a:pt x="327" y="534"/>
                  </a:cubicBezTo>
                  <a:cubicBezTo>
                    <a:pt x="328" y="534"/>
                    <a:pt x="328" y="534"/>
                    <a:pt x="329" y="534"/>
                  </a:cubicBezTo>
                  <a:cubicBezTo>
                    <a:pt x="329" y="534"/>
                    <a:pt x="329" y="534"/>
                    <a:pt x="329" y="534"/>
                  </a:cubicBezTo>
                  <a:cubicBezTo>
                    <a:pt x="330" y="535"/>
                    <a:pt x="329" y="535"/>
                    <a:pt x="329" y="535"/>
                  </a:cubicBezTo>
                  <a:cubicBezTo>
                    <a:pt x="329" y="535"/>
                    <a:pt x="329" y="535"/>
                    <a:pt x="329" y="536"/>
                  </a:cubicBezTo>
                  <a:cubicBezTo>
                    <a:pt x="329" y="536"/>
                    <a:pt x="329" y="536"/>
                    <a:pt x="329" y="536"/>
                  </a:cubicBezTo>
                  <a:cubicBezTo>
                    <a:pt x="329" y="536"/>
                    <a:pt x="329" y="536"/>
                    <a:pt x="329" y="536"/>
                  </a:cubicBezTo>
                  <a:cubicBezTo>
                    <a:pt x="328" y="536"/>
                    <a:pt x="328" y="536"/>
                    <a:pt x="328" y="536"/>
                  </a:cubicBezTo>
                  <a:cubicBezTo>
                    <a:pt x="327" y="536"/>
                    <a:pt x="327" y="535"/>
                    <a:pt x="327" y="536"/>
                  </a:cubicBezTo>
                  <a:cubicBezTo>
                    <a:pt x="327" y="536"/>
                    <a:pt x="327" y="536"/>
                    <a:pt x="327" y="536"/>
                  </a:cubicBezTo>
                  <a:cubicBezTo>
                    <a:pt x="326" y="536"/>
                    <a:pt x="326" y="535"/>
                    <a:pt x="325" y="536"/>
                  </a:cubicBezTo>
                  <a:cubicBezTo>
                    <a:pt x="325" y="536"/>
                    <a:pt x="325" y="537"/>
                    <a:pt x="325" y="537"/>
                  </a:cubicBezTo>
                  <a:cubicBezTo>
                    <a:pt x="325" y="537"/>
                    <a:pt x="324" y="537"/>
                    <a:pt x="324" y="537"/>
                  </a:cubicBezTo>
                  <a:cubicBezTo>
                    <a:pt x="324" y="538"/>
                    <a:pt x="324" y="538"/>
                    <a:pt x="324" y="538"/>
                  </a:cubicBezTo>
                  <a:cubicBezTo>
                    <a:pt x="324" y="538"/>
                    <a:pt x="324" y="539"/>
                    <a:pt x="324" y="539"/>
                  </a:cubicBezTo>
                  <a:cubicBezTo>
                    <a:pt x="324" y="539"/>
                    <a:pt x="325" y="539"/>
                    <a:pt x="325" y="539"/>
                  </a:cubicBezTo>
                  <a:cubicBezTo>
                    <a:pt x="325" y="539"/>
                    <a:pt x="325" y="540"/>
                    <a:pt x="325" y="540"/>
                  </a:cubicBezTo>
                  <a:cubicBezTo>
                    <a:pt x="325" y="540"/>
                    <a:pt x="325" y="540"/>
                    <a:pt x="325" y="540"/>
                  </a:cubicBezTo>
                  <a:cubicBezTo>
                    <a:pt x="325" y="540"/>
                    <a:pt x="325" y="540"/>
                    <a:pt x="325" y="540"/>
                  </a:cubicBezTo>
                  <a:cubicBezTo>
                    <a:pt x="325" y="540"/>
                    <a:pt x="324" y="540"/>
                    <a:pt x="324" y="540"/>
                  </a:cubicBezTo>
                  <a:cubicBezTo>
                    <a:pt x="324" y="540"/>
                    <a:pt x="324" y="540"/>
                    <a:pt x="324" y="540"/>
                  </a:cubicBezTo>
                  <a:cubicBezTo>
                    <a:pt x="324" y="540"/>
                    <a:pt x="324" y="540"/>
                    <a:pt x="324" y="540"/>
                  </a:cubicBezTo>
                  <a:cubicBezTo>
                    <a:pt x="323" y="539"/>
                    <a:pt x="322" y="539"/>
                    <a:pt x="322" y="539"/>
                  </a:cubicBezTo>
                  <a:cubicBezTo>
                    <a:pt x="322" y="539"/>
                    <a:pt x="321" y="539"/>
                    <a:pt x="321" y="539"/>
                  </a:cubicBezTo>
                  <a:cubicBezTo>
                    <a:pt x="321" y="539"/>
                    <a:pt x="321" y="540"/>
                    <a:pt x="322" y="540"/>
                  </a:cubicBezTo>
                  <a:cubicBezTo>
                    <a:pt x="322" y="540"/>
                    <a:pt x="322" y="539"/>
                    <a:pt x="322" y="539"/>
                  </a:cubicBezTo>
                  <a:cubicBezTo>
                    <a:pt x="322" y="539"/>
                    <a:pt x="322" y="539"/>
                    <a:pt x="322" y="540"/>
                  </a:cubicBezTo>
                  <a:cubicBezTo>
                    <a:pt x="323" y="540"/>
                    <a:pt x="323" y="540"/>
                    <a:pt x="323" y="540"/>
                  </a:cubicBezTo>
                  <a:cubicBezTo>
                    <a:pt x="323" y="540"/>
                    <a:pt x="323" y="540"/>
                    <a:pt x="323" y="540"/>
                  </a:cubicBezTo>
                  <a:cubicBezTo>
                    <a:pt x="323" y="540"/>
                    <a:pt x="323" y="540"/>
                    <a:pt x="323" y="540"/>
                  </a:cubicBezTo>
                  <a:cubicBezTo>
                    <a:pt x="322" y="541"/>
                    <a:pt x="322" y="541"/>
                    <a:pt x="322" y="541"/>
                  </a:cubicBezTo>
                  <a:cubicBezTo>
                    <a:pt x="321" y="542"/>
                    <a:pt x="321" y="542"/>
                    <a:pt x="321" y="542"/>
                  </a:cubicBezTo>
                  <a:cubicBezTo>
                    <a:pt x="321" y="542"/>
                    <a:pt x="322" y="542"/>
                    <a:pt x="322" y="542"/>
                  </a:cubicBezTo>
                  <a:cubicBezTo>
                    <a:pt x="322" y="542"/>
                    <a:pt x="322" y="542"/>
                    <a:pt x="322" y="542"/>
                  </a:cubicBezTo>
                  <a:cubicBezTo>
                    <a:pt x="322" y="542"/>
                    <a:pt x="322" y="542"/>
                    <a:pt x="322" y="542"/>
                  </a:cubicBezTo>
                  <a:cubicBezTo>
                    <a:pt x="322" y="543"/>
                    <a:pt x="321" y="543"/>
                    <a:pt x="321" y="543"/>
                  </a:cubicBezTo>
                  <a:cubicBezTo>
                    <a:pt x="321" y="543"/>
                    <a:pt x="321" y="544"/>
                    <a:pt x="321" y="544"/>
                  </a:cubicBezTo>
                  <a:cubicBezTo>
                    <a:pt x="320" y="544"/>
                    <a:pt x="320" y="544"/>
                    <a:pt x="320" y="544"/>
                  </a:cubicBezTo>
                  <a:cubicBezTo>
                    <a:pt x="320" y="543"/>
                    <a:pt x="320" y="543"/>
                    <a:pt x="320" y="543"/>
                  </a:cubicBezTo>
                  <a:cubicBezTo>
                    <a:pt x="319" y="543"/>
                    <a:pt x="319" y="543"/>
                    <a:pt x="320" y="544"/>
                  </a:cubicBezTo>
                  <a:cubicBezTo>
                    <a:pt x="320" y="544"/>
                    <a:pt x="320" y="544"/>
                    <a:pt x="320" y="544"/>
                  </a:cubicBezTo>
                  <a:cubicBezTo>
                    <a:pt x="320" y="544"/>
                    <a:pt x="320" y="545"/>
                    <a:pt x="320" y="545"/>
                  </a:cubicBezTo>
                  <a:cubicBezTo>
                    <a:pt x="320" y="545"/>
                    <a:pt x="321" y="545"/>
                    <a:pt x="321" y="545"/>
                  </a:cubicBezTo>
                  <a:cubicBezTo>
                    <a:pt x="321" y="545"/>
                    <a:pt x="321" y="545"/>
                    <a:pt x="321" y="545"/>
                  </a:cubicBezTo>
                  <a:cubicBezTo>
                    <a:pt x="321" y="545"/>
                    <a:pt x="321" y="545"/>
                    <a:pt x="321" y="545"/>
                  </a:cubicBezTo>
                  <a:cubicBezTo>
                    <a:pt x="321" y="545"/>
                    <a:pt x="322" y="545"/>
                    <a:pt x="322" y="545"/>
                  </a:cubicBezTo>
                  <a:cubicBezTo>
                    <a:pt x="322" y="545"/>
                    <a:pt x="322" y="546"/>
                    <a:pt x="321" y="546"/>
                  </a:cubicBezTo>
                  <a:cubicBezTo>
                    <a:pt x="321" y="546"/>
                    <a:pt x="321" y="546"/>
                    <a:pt x="321" y="546"/>
                  </a:cubicBezTo>
                  <a:cubicBezTo>
                    <a:pt x="321" y="546"/>
                    <a:pt x="321" y="546"/>
                    <a:pt x="321" y="545"/>
                  </a:cubicBezTo>
                  <a:cubicBezTo>
                    <a:pt x="320" y="545"/>
                    <a:pt x="319" y="545"/>
                    <a:pt x="319" y="545"/>
                  </a:cubicBezTo>
                  <a:cubicBezTo>
                    <a:pt x="319" y="545"/>
                    <a:pt x="319" y="545"/>
                    <a:pt x="319" y="545"/>
                  </a:cubicBezTo>
                  <a:cubicBezTo>
                    <a:pt x="319" y="545"/>
                    <a:pt x="318" y="545"/>
                    <a:pt x="318" y="545"/>
                  </a:cubicBezTo>
                  <a:cubicBezTo>
                    <a:pt x="318" y="545"/>
                    <a:pt x="318" y="545"/>
                    <a:pt x="318" y="546"/>
                  </a:cubicBezTo>
                  <a:cubicBezTo>
                    <a:pt x="318" y="546"/>
                    <a:pt x="317" y="546"/>
                    <a:pt x="317" y="546"/>
                  </a:cubicBezTo>
                  <a:cubicBezTo>
                    <a:pt x="317" y="546"/>
                    <a:pt x="318" y="546"/>
                    <a:pt x="318" y="546"/>
                  </a:cubicBezTo>
                  <a:cubicBezTo>
                    <a:pt x="318" y="546"/>
                    <a:pt x="318" y="546"/>
                    <a:pt x="318" y="546"/>
                  </a:cubicBezTo>
                  <a:cubicBezTo>
                    <a:pt x="318" y="546"/>
                    <a:pt x="319" y="546"/>
                    <a:pt x="319" y="546"/>
                  </a:cubicBezTo>
                  <a:cubicBezTo>
                    <a:pt x="319" y="546"/>
                    <a:pt x="319" y="546"/>
                    <a:pt x="319" y="546"/>
                  </a:cubicBezTo>
                  <a:cubicBezTo>
                    <a:pt x="319" y="546"/>
                    <a:pt x="319" y="546"/>
                    <a:pt x="319" y="546"/>
                  </a:cubicBezTo>
                  <a:cubicBezTo>
                    <a:pt x="319" y="547"/>
                    <a:pt x="319" y="547"/>
                    <a:pt x="319" y="547"/>
                  </a:cubicBezTo>
                  <a:cubicBezTo>
                    <a:pt x="319" y="547"/>
                    <a:pt x="320" y="547"/>
                    <a:pt x="320" y="547"/>
                  </a:cubicBezTo>
                  <a:cubicBezTo>
                    <a:pt x="320" y="547"/>
                    <a:pt x="320" y="547"/>
                    <a:pt x="320" y="548"/>
                  </a:cubicBezTo>
                  <a:cubicBezTo>
                    <a:pt x="320" y="547"/>
                    <a:pt x="319" y="547"/>
                    <a:pt x="319" y="547"/>
                  </a:cubicBezTo>
                  <a:cubicBezTo>
                    <a:pt x="319" y="547"/>
                    <a:pt x="319" y="547"/>
                    <a:pt x="319" y="547"/>
                  </a:cubicBezTo>
                  <a:cubicBezTo>
                    <a:pt x="319" y="548"/>
                    <a:pt x="319" y="548"/>
                    <a:pt x="319" y="548"/>
                  </a:cubicBezTo>
                  <a:cubicBezTo>
                    <a:pt x="319" y="548"/>
                    <a:pt x="319" y="548"/>
                    <a:pt x="319" y="548"/>
                  </a:cubicBezTo>
                  <a:cubicBezTo>
                    <a:pt x="318" y="548"/>
                    <a:pt x="318" y="548"/>
                    <a:pt x="318" y="549"/>
                  </a:cubicBezTo>
                  <a:cubicBezTo>
                    <a:pt x="317" y="549"/>
                    <a:pt x="317" y="550"/>
                    <a:pt x="316" y="550"/>
                  </a:cubicBezTo>
                  <a:cubicBezTo>
                    <a:pt x="316" y="551"/>
                    <a:pt x="315" y="551"/>
                    <a:pt x="315" y="551"/>
                  </a:cubicBezTo>
                  <a:cubicBezTo>
                    <a:pt x="315" y="551"/>
                    <a:pt x="315" y="552"/>
                    <a:pt x="315" y="552"/>
                  </a:cubicBezTo>
                  <a:cubicBezTo>
                    <a:pt x="315" y="552"/>
                    <a:pt x="315" y="552"/>
                    <a:pt x="316" y="552"/>
                  </a:cubicBezTo>
                  <a:cubicBezTo>
                    <a:pt x="316" y="552"/>
                    <a:pt x="316" y="553"/>
                    <a:pt x="316" y="553"/>
                  </a:cubicBezTo>
                  <a:cubicBezTo>
                    <a:pt x="316" y="553"/>
                    <a:pt x="316" y="553"/>
                    <a:pt x="316" y="553"/>
                  </a:cubicBezTo>
                  <a:cubicBezTo>
                    <a:pt x="315" y="553"/>
                    <a:pt x="315" y="553"/>
                    <a:pt x="315" y="553"/>
                  </a:cubicBezTo>
                  <a:cubicBezTo>
                    <a:pt x="315" y="553"/>
                    <a:pt x="315" y="554"/>
                    <a:pt x="315" y="554"/>
                  </a:cubicBezTo>
                  <a:cubicBezTo>
                    <a:pt x="315" y="554"/>
                    <a:pt x="315" y="555"/>
                    <a:pt x="315" y="555"/>
                  </a:cubicBezTo>
                  <a:cubicBezTo>
                    <a:pt x="315" y="555"/>
                    <a:pt x="315" y="555"/>
                    <a:pt x="314" y="555"/>
                  </a:cubicBezTo>
                  <a:cubicBezTo>
                    <a:pt x="314" y="556"/>
                    <a:pt x="314" y="556"/>
                    <a:pt x="315" y="556"/>
                  </a:cubicBezTo>
                  <a:cubicBezTo>
                    <a:pt x="315" y="556"/>
                    <a:pt x="315" y="556"/>
                    <a:pt x="315" y="556"/>
                  </a:cubicBezTo>
                  <a:cubicBezTo>
                    <a:pt x="315" y="556"/>
                    <a:pt x="315" y="556"/>
                    <a:pt x="315" y="556"/>
                  </a:cubicBezTo>
                  <a:cubicBezTo>
                    <a:pt x="315" y="557"/>
                    <a:pt x="314" y="557"/>
                    <a:pt x="314" y="557"/>
                  </a:cubicBezTo>
                  <a:cubicBezTo>
                    <a:pt x="314" y="557"/>
                    <a:pt x="314" y="557"/>
                    <a:pt x="314" y="558"/>
                  </a:cubicBezTo>
                  <a:cubicBezTo>
                    <a:pt x="313" y="558"/>
                    <a:pt x="313" y="558"/>
                    <a:pt x="313" y="559"/>
                  </a:cubicBezTo>
                  <a:cubicBezTo>
                    <a:pt x="313" y="559"/>
                    <a:pt x="313" y="559"/>
                    <a:pt x="313" y="559"/>
                  </a:cubicBezTo>
                  <a:cubicBezTo>
                    <a:pt x="313" y="559"/>
                    <a:pt x="313" y="559"/>
                    <a:pt x="313" y="560"/>
                  </a:cubicBezTo>
                  <a:cubicBezTo>
                    <a:pt x="313" y="560"/>
                    <a:pt x="312" y="560"/>
                    <a:pt x="312" y="560"/>
                  </a:cubicBezTo>
                  <a:cubicBezTo>
                    <a:pt x="312" y="561"/>
                    <a:pt x="312" y="561"/>
                    <a:pt x="312" y="561"/>
                  </a:cubicBezTo>
                  <a:cubicBezTo>
                    <a:pt x="312" y="561"/>
                    <a:pt x="312" y="561"/>
                    <a:pt x="312" y="561"/>
                  </a:cubicBezTo>
                  <a:cubicBezTo>
                    <a:pt x="313" y="561"/>
                    <a:pt x="312" y="562"/>
                    <a:pt x="312" y="562"/>
                  </a:cubicBezTo>
                  <a:cubicBezTo>
                    <a:pt x="312" y="563"/>
                    <a:pt x="312" y="563"/>
                    <a:pt x="311" y="563"/>
                  </a:cubicBezTo>
                  <a:cubicBezTo>
                    <a:pt x="311" y="564"/>
                    <a:pt x="311" y="564"/>
                    <a:pt x="311" y="564"/>
                  </a:cubicBezTo>
                  <a:cubicBezTo>
                    <a:pt x="311" y="564"/>
                    <a:pt x="311" y="564"/>
                    <a:pt x="310" y="564"/>
                  </a:cubicBezTo>
                  <a:cubicBezTo>
                    <a:pt x="310" y="564"/>
                    <a:pt x="310" y="564"/>
                    <a:pt x="309" y="564"/>
                  </a:cubicBezTo>
                  <a:cubicBezTo>
                    <a:pt x="309" y="564"/>
                    <a:pt x="309" y="564"/>
                    <a:pt x="309" y="564"/>
                  </a:cubicBezTo>
                  <a:cubicBezTo>
                    <a:pt x="309" y="565"/>
                    <a:pt x="309" y="565"/>
                    <a:pt x="310" y="565"/>
                  </a:cubicBezTo>
                  <a:cubicBezTo>
                    <a:pt x="310" y="565"/>
                    <a:pt x="311" y="565"/>
                    <a:pt x="311" y="566"/>
                  </a:cubicBezTo>
                  <a:cubicBezTo>
                    <a:pt x="311" y="566"/>
                    <a:pt x="311" y="567"/>
                    <a:pt x="310" y="567"/>
                  </a:cubicBezTo>
                  <a:cubicBezTo>
                    <a:pt x="310" y="568"/>
                    <a:pt x="310" y="568"/>
                    <a:pt x="310" y="569"/>
                  </a:cubicBezTo>
                  <a:cubicBezTo>
                    <a:pt x="310" y="569"/>
                    <a:pt x="310" y="570"/>
                    <a:pt x="310" y="570"/>
                  </a:cubicBezTo>
                  <a:cubicBezTo>
                    <a:pt x="310" y="571"/>
                    <a:pt x="310" y="571"/>
                    <a:pt x="310" y="571"/>
                  </a:cubicBezTo>
                  <a:cubicBezTo>
                    <a:pt x="309" y="572"/>
                    <a:pt x="309" y="573"/>
                    <a:pt x="309" y="573"/>
                  </a:cubicBezTo>
                  <a:cubicBezTo>
                    <a:pt x="309" y="574"/>
                    <a:pt x="310" y="574"/>
                    <a:pt x="310" y="575"/>
                  </a:cubicBezTo>
                  <a:cubicBezTo>
                    <a:pt x="310" y="575"/>
                    <a:pt x="309" y="576"/>
                    <a:pt x="309" y="577"/>
                  </a:cubicBezTo>
                  <a:cubicBezTo>
                    <a:pt x="309" y="578"/>
                    <a:pt x="310" y="578"/>
                    <a:pt x="310" y="579"/>
                  </a:cubicBezTo>
                  <a:cubicBezTo>
                    <a:pt x="310" y="580"/>
                    <a:pt x="310" y="581"/>
                    <a:pt x="310" y="582"/>
                  </a:cubicBezTo>
                  <a:cubicBezTo>
                    <a:pt x="310" y="583"/>
                    <a:pt x="309" y="583"/>
                    <a:pt x="309" y="583"/>
                  </a:cubicBezTo>
                  <a:cubicBezTo>
                    <a:pt x="309" y="584"/>
                    <a:pt x="308" y="584"/>
                    <a:pt x="308" y="584"/>
                  </a:cubicBezTo>
                  <a:cubicBezTo>
                    <a:pt x="307" y="584"/>
                    <a:pt x="307" y="585"/>
                    <a:pt x="307" y="585"/>
                  </a:cubicBezTo>
                  <a:cubicBezTo>
                    <a:pt x="307" y="585"/>
                    <a:pt x="307" y="585"/>
                    <a:pt x="308" y="585"/>
                  </a:cubicBezTo>
                  <a:cubicBezTo>
                    <a:pt x="308" y="585"/>
                    <a:pt x="308" y="584"/>
                    <a:pt x="308" y="584"/>
                  </a:cubicBezTo>
                  <a:cubicBezTo>
                    <a:pt x="308" y="584"/>
                    <a:pt x="308" y="584"/>
                    <a:pt x="309" y="584"/>
                  </a:cubicBezTo>
                  <a:cubicBezTo>
                    <a:pt x="309" y="584"/>
                    <a:pt x="309" y="584"/>
                    <a:pt x="309" y="584"/>
                  </a:cubicBezTo>
                  <a:cubicBezTo>
                    <a:pt x="309" y="584"/>
                    <a:pt x="309" y="584"/>
                    <a:pt x="310" y="584"/>
                  </a:cubicBezTo>
                  <a:cubicBezTo>
                    <a:pt x="310" y="584"/>
                    <a:pt x="310" y="584"/>
                    <a:pt x="310" y="584"/>
                  </a:cubicBezTo>
                  <a:cubicBezTo>
                    <a:pt x="310" y="585"/>
                    <a:pt x="310" y="585"/>
                    <a:pt x="311" y="585"/>
                  </a:cubicBezTo>
                  <a:cubicBezTo>
                    <a:pt x="311" y="585"/>
                    <a:pt x="311" y="585"/>
                    <a:pt x="311" y="585"/>
                  </a:cubicBezTo>
                  <a:cubicBezTo>
                    <a:pt x="311" y="585"/>
                    <a:pt x="311" y="586"/>
                    <a:pt x="311" y="586"/>
                  </a:cubicBezTo>
                  <a:cubicBezTo>
                    <a:pt x="311" y="587"/>
                    <a:pt x="312" y="587"/>
                    <a:pt x="312" y="588"/>
                  </a:cubicBezTo>
                  <a:cubicBezTo>
                    <a:pt x="312" y="588"/>
                    <a:pt x="312" y="588"/>
                    <a:pt x="313" y="588"/>
                  </a:cubicBezTo>
                  <a:cubicBezTo>
                    <a:pt x="313" y="588"/>
                    <a:pt x="313" y="588"/>
                    <a:pt x="314" y="587"/>
                  </a:cubicBezTo>
                  <a:cubicBezTo>
                    <a:pt x="314" y="587"/>
                    <a:pt x="314" y="587"/>
                    <a:pt x="314" y="587"/>
                  </a:cubicBezTo>
                  <a:cubicBezTo>
                    <a:pt x="314" y="587"/>
                    <a:pt x="314" y="588"/>
                    <a:pt x="314" y="588"/>
                  </a:cubicBezTo>
                  <a:cubicBezTo>
                    <a:pt x="314" y="588"/>
                    <a:pt x="314" y="589"/>
                    <a:pt x="314" y="589"/>
                  </a:cubicBezTo>
                  <a:cubicBezTo>
                    <a:pt x="314" y="589"/>
                    <a:pt x="314" y="589"/>
                    <a:pt x="314" y="588"/>
                  </a:cubicBezTo>
                  <a:cubicBezTo>
                    <a:pt x="314" y="588"/>
                    <a:pt x="314" y="588"/>
                    <a:pt x="314" y="588"/>
                  </a:cubicBezTo>
                  <a:cubicBezTo>
                    <a:pt x="314" y="587"/>
                    <a:pt x="314" y="587"/>
                    <a:pt x="314" y="587"/>
                  </a:cubicBezTo>
                  <a:cubicBezTo>
                    <a:pt x="315" y="587"/>
                    <a:pt x="315" y="587"/>
                    <a:pt x="315" y="587"/>
                  </a:cubicBezTo>
                  <a:cubicBezTo>
                    <a:pt x="315" y="588"/>
                    <a:pt x="316" y="588"/>
                    <a:pt x="316" y="588"/>
                  </a:cubicBezTo>
                  <a:cubicBezTo>
                    <a:pt x="317" y="588"/>
                    <a:pt x="317" y="587"/>
                    <a:pt x="317" y="587"/>
                  </a:cubicBezTo>
                  <a:cubicBezTo>
                    <a:pt x="318" y="587"/>
                    <a:pt x="318" y="587"/>
                    <a:pt x="318" y="587"/>
                  </a:cubicBezTo>
                  <a:cubicBezTo>
                    <a:pt x="318" y="587"/>
                    <a:pt x="319" y="587"/>
                    <a:pt x="319" y="587"/>
                  </a:cubicBezTo>
                  <a:cubicBezTo>
                    <a:pt x="319" y="588"/>
                    <a:pt x="319" y="588"/>
                    <a:pt x="319" y="588"/>
                  </a:cubicBezTo>
                  <a:cubicBezTo>
                    <a:pt x="319" y="588"/>
                    <a:pt x="319" y="588"/>
                    <a:pt x="319" y="588"/>
                  </a:cubicBezTo>
                  <a:cubicBezTo>
                    <a:pt x="319" y="588"/>
                    <a:pt x="319" y="588"/>
                    <a:pt x="319" y="588"/>
                  </a:cubicBezTo>
                  <a:cubicBezTo>
                    <a:pt x="320" y="588"/>
                    <a:pt x="320" y="588"/>
                    <a:pt x="320" y="588"/>
                  </a:cubicBezTo>
                  <a:cubicBezTo>
                    <a:pt x="321" y="588"/>
                    <a:pt x="321" y="588"/>
                    <a:pt x="321" y="589"/>
                  </a:cubicBezTo>
                  <a:cubicBezTo>
                    <a:pt x="321" y="589"/>
                    <a:pt x="321" y="589"/>
                    <a:pt x="321" y="590"/>
                  </a:cubicBezTo>
                  <a:cubicBezTo>
                    <a:pt x="321" y="590"/>
                    <a:pt x="321" y="590"/>
                    <a:pt x="321" y="590"/>
                  </a:cubicBezTo>
                  <a:cubicBezTo>
                    <a:pt x="321" y="591"/>
                    <a:pt x="321" y="591"/>
                    <a:pt x="321" y="592"/>
                  </a:cubicBezTo>
                  <a:cubicBezTo>
                    <a:pt x="322" y="593"/>
                    <a:pt x="322" y="594"/>
                    <a:pt x="322" y="594"/>
                  </a:cubicBezTo>
                  <a:cubicBezTo>
                    <a:pt x="322" y="595"/>
                    <a:pt x="322" y="595"/>
                    <a:pt x="323" y="596"/>
                  </a:cubicBezTo>
                  <a:cubicBezTo>
                    <a:pt x="323" y="596"/>
                    <a:pt x="323" y="597"/>
                    <a:pt x="323" y="598"/>
                  </a:cubicBezTo>
                  <a:cubicBezTo>
                    <a:pt x="323" y="599"/>
                    <a:pt x="324" y="601"/>
                    <a:pt x="325" y="602"/>
                  </a:cubicBezTo>
                  <a:cubicBezTo>
                    <a:pt x="325" y="604"/>
                    <a:pt x="326" y="605"/>
                    <a:pt x="326" y="607"/>
                  </a:cubicBezTo>
                  <a:cubicBezTo>
                    <a:pt x="325" y="608"/>
                    <a:pt x="325" y="608"/>
                    <a:pt x="325" y="609"/>
                  </a:cubicBezTo>
                  <a:cubicBezTo>
                    <a:pt x="324" y="609"/>
                    <a:pt x="324" y="610"/>
                    <a:pt x="324" y="610"/>
                  </a:cubicBezTo>
                  <a:cubicBezTo>
                    <a:pt x="323" y="610"/>
                    <a:pt x="322" y="610"/>
                    <a:pt x="322" y="610"/>
                  </a:cubicBezTo>
                  <a:cubicBezTo>
                    <a:pt x="321" y="610"/>
                    <a:pt x="321" y="610"/>
                    <a:pt x="321" y="611"/>
                  </a:cubicBezTo>
                  <a:cubicBezTo>
                    <a:pt x="322" y="611"/>
                    <a:pt x="322" y="611"/>
                    <a:pt x="323" y="611"/>
                  </a:cubicBezTo>
                  <a:cubicBezTo>
                    <a:pt x="324" y="611"/>
                    <a:pt x="324" y="610"/>
                    <a:pt x="325" y="610"/>
                  </a:cubicBezTo>
                  <a:cubicBezTo>
                    <a:pt x="326" y="609"/>
                    <a:pt x="326" y="609"/>
                    <a:pt x="327" y="609"/>
                  </a:cubicBezTo>
                  <a:cubicBezTo>
                    <a:pt x="327" y="609"/>
                    <a:pt x="327" y="609"/>
                    <a:pt x="326" y="609"/>
                  </a:cubicBezTo>
                  <a:cubicBezTo>
                    <a:pt x="326" y="610"/>
                    <a:pt x="326" y="610"/>
                    <a:pt x="326" y="610"/>
                  </a:cubicBezTo>
                  <a:cubicBezTo>
                    <a:pt x="326" y="610"/>
                    <a:pt x="327" y="610"/>
                    <a:pt x="327" y="610"/>
                  </a:cubicBezTo>
                  <a:cubicBezTo>
                    <a:pt x="328" y="609"/>
                    <a:pt x="330" y="609"/>
                    <a:pt x="331" y="608"/>
                  </a:cubicBezTo>
                  <a:cubicBezTo>
                    <a:pt x="333" y="607"/>
                    <a:pt x="334" y="607"/>
                    <a:pt x="336" y="606"/>
                  </a:cubicBezTo>
                  <a:cubicBezTo>
                    <a:pt x="337" y="606"/>
                    <a:pt x="338" y="607"/>
                    <a:pt x="339" y="607"/>
                  </a:cubicBezTo>
                  <a:cubicBezTo>
                    <a:pt x="340" y="608"/>
                    <a:pt x="340" y="609"/>
                    <a:pt x="341" y="609"/>
                  </a:cubicBezTo>
                  <a:cubicBezTo>
                    <a:pt x="342" y="609"/>
                    <a:pt x="342" y="609"/>
                    <a:pt x="342" y="610"/>
                  </a:cubicBezTo>
                  <a:cubicBezTo>
                    <a:pt x="343" y="610"/>
                    <a:pt x="344" y="610"/>
                    <a:pt x="344" y="610"/>
                  </a:cubicBezTo>
                  <a:cubicBezTo>
                    <a:pt x="345" y="611"/>
                    <a:pt x="345" y="611"/>
                    <a:pt x="345" y="611"/>
                  </a:cubicBezTo>
                  <a:cubicBezTo>
                    <a:pt x="346" y="611"/>
                    <a:pt x="346" y="611"/>
                    <a:pt x="347" y="611"/>
                  </a:cubicBezTo>
                  <a:cubicBezTo>
                    <a:pt x="347" y="611"/>
                    <a:pt x="348" y="612"/>
                    <a:pt x="348" y="612"/>
                  </a:cubicBezTo>
                  <a:cubicBezTo>
                    <a:pt x="349" y="612"/>
                    <a:pt x="349" y="612"/>
                    <a:pt x="349" y="612"/>
                  </a:cubicBezTo>
                  <a:cubicBezTo>
                    <a:pt x="350" y="612"/>
                    <a:pt x="350" y="612"/>
                    <a:pt x="351" y="613"/>
                  </a:cubicBezTo>
                  <a:cubicBezTo>
                    <a:pt x="351" y="614"/>
                    <a:pt x="352" y="615"/>
                    <a:pt x="354" y="615"/>
                  </a:cubicBezTo>
                  <a:cubicBezTo>
                    <a:pt x="354" y="616"/>
                    <a:pt x="355" y="616"/>
                    <a:pt x="355" y="616"/>
                  </a:cubicBezTo>
                  <a:cubicBezTo>
                    <a:pt x="355" y="616"/>
                    <a:pt x="356" y="617"/>
                    <a:pt x="356" y="617"/>
                  </a:cubicBezTo>
                  <a:cubicBezTo>
                    <a:pt x="356" y="619"/>
                    <a:pt x="357" y="620"/>
                    <a:pt x="359" y="622"/>
                  </a:cubicBezTo>
                  <a:cubicBezTo>
                    <a:pt x="360" y="623"/>
                    <a:pt x="363" y="623"/>
                    <a:pt x="364" y="624"/>
                  </a:cubicBezTo>
                  <a:cubicBezTo>
                    <a:pt x="365" y="624"/>
                    <a:pt x="366" y="625"/>
                    <a:pt x="367" y="626"/>
                  </a:cubicBezTo>
                  <a:cubicBezTo>
                    <a:pt x="368" y="626"/>
                    <a:pt x="369" y="626"/>
                    <a:pt x="369" y="626"/>
                  </a:cubicBezTo>
                  <a:cubicBezTo>
                    <a:pt x="370" y="626"/>
                    <a:pt x="370" y="627"/>
                    <a:pt x="370" y="627"/>
                  </a:cubicBezTo>
                  <a:cubicBezTo>
                    <a:pt x="371" y="627"/>
                    <a:pt x="371" y="627"/>
                    <a:pt x="371" y="628"/>
                  </a:cubicBezTo>
                  <a:cubicBezTo>
                    <a:pt x="372" y="628"/>
                    <a:pt x="372" y="629"/>
                    <a:pt x="373" y="629"/>
                  </a:cubicBezTo>
                  <a:cubicBezTo>
                    <a:pt x="373" y="629"/>
                    <a:pt x="374" y="629"/>
                    <a:pt x="374" y="630"/>
                  </a:cubicBezTo>
                  <a:cubicBezTo>
                    <a:pt x="374" y="630"/>
                    <a:pt x="375" y="630"/>
                    <a:pt x="375" y="630"/>
                  </a:cubicBezTo>
                  <a:cubicBezTo>
                    <a:pt x="375" y="631"/>
                    <a:pt x="375" y="631"/>
                    <a:pt x="375" y="631"/>
                  </a:cubicBezTo>
                  <a:cubicBezTo>
                    <a:pt x="376" y="631"/>
                    <a:pt x="376" y="631"/>
                    <a:pt x="377" y="631"/>
                  </a:cubicBezTo>
                  <a:cubicBezTo>
                    <a:pt x="377" y="631"/>
                    <a:pt x="378" y="631"/>
                    <a:pt x="379" y="631"/>
                  </a:cubicBezTo>
                  <a:cubicBezTo>
                    <a:pt x="379" y="631"/>
                    <a:pt x="380" y="630"/>
                    <a:pt x="381" y="631"/>
                  </a:cubicBezTo>
                  <a:cubicBezTo>
                    <a:pt x="381" y="631"/>
                    <a:pt x="381" y="631"/>
                    <a:pt x="381" y="631"/>
                  </a:cubicBezTo>
                  <a:cubicBezTo>
                    <a:pt x="382" y="631"/>
                    <a:pt x="382" y="631"/>
                    <a:pt x="382" y="630"/>
                  </a:cubicBezTo>
                  <a:cubicBezTo>
                    <a:pt x="383" y="630"/>
                    <a:pt x="383" y="630"/>
                    <a:pt x="384" y="631"/>
                  </a:cubicBezTo>
                  <a:cubicBezTo>
                    <a:pt x="384" y="631"/>
                    <a:pt x="384" y="631"/>
                    <a:pt x="384" y="631"/>
                  </a:cubicBezTo>
                  <a:cubicBezTo>
                    <a:pt x="384" y="631"/>
                    <a:pt x="384" y="631"/>
                    <a:pt x="384" y="631"/>
                  </a:cubicBezTo>
                  <a:cubicBezTo>
                    <a:pt x="384" y="631"/>
                    <a:pt x="385" y="631"/>
                    <a:pt x="385" y="631"/>
                  </a:cubicBezTo>
                  <a:cubicBezTo>
                    <a:pt x="385" y="631"/>
                    <a:pt x="385" y="631"/>
                    <a:pt x="385" y="631"/>
                  </a:cubicBezTo>
                  <a:cubicBezTo>
                    <a:pt x="386" y="631"/>
                    <a:pt x="386" y="631"/>
                    <a:pt x="387" y="631"/>
                  </a:cubicBezTo>
                  <a:cubicBezTo>
                    <a:pt x="387" y="631"/>
                    <a:pt x="388" y="631"/>
                    <a:pt x="389" y="631"/>
                  </a:cubicBezTo>
                  <a:cubicBezTo>
                    <a:pt x="389" y="631"/>
                    <a:pt x="389" y="631"/>
                    <a:pt x="389" y="631"/>
                  </a:cubicBezTo>
                  <a:cubicBezTo>
                    <a:pt x="390" y="632"/>
                    <a:pt x="390" y="632"/>
                    <a:pt x="390" y="632"/>
                  </a:cubicBezTo>
                  <a:cubicBezTo>
                    <a:pt x="391" y="632"/>
                    <a:pt x="391" y="632"/>
                    <a:pt x="391" y="632"/>
                  </a:cubicBezTo>
                  <a:cubicBezTo>
                    <a:pt x="391" y="632"/>
                    <a:pt x="392" y="632"/>
                    <a:pt x="392" y="632"/>
                  </a:cubicBezTo>
                  <a:cubicBezTo>
                    <a:pt x="393" y="633"/>
                    <a:pt x="393" y="633"/>
                    <a:pt x="393" y="633"/>
                  </a:cubicBezTo>
                  <a:cubicBezTo>
                    <a:pt x="394" y="634"/>
                    <a:pt x="394" y="634"/>
                    <a:pt x="394" y="635"/>
                  </a:cubicBezTo>
                  <a:cubicBezTo>
                    <a:pt x="394" y="635"/>
                    <a:pt x="394" y="636"/>
                    <a:pt x="394" y="637"/>
                  </a:cubicBezTo>
                  <a:cubicBezTo>
                    <a:pt x="394" y="637"/>
                    <a:pt x="394" y="637"/>
                    <a:pt x="394" y="638"/>
                  </a:cubicBezTo>
                  <a:cubicBezTo>
                    <a:pt x="394" y="638"/>
                    <a:pt x="394" y="638"/>
                    <a:pt x="394" y="639"/>
                  </a:cubicBezTo>
                  <a:cubicBezTo>
                    <a:pt x="393" y="639"/>
                    <a:pt x="393" y="640"/>
                    <a:pt x="393" y="641"/>
                  </a:cubicBezTo>
                  <a:cubicBezTo>
                    <a:pt x="393" y="642"/>
                    <a:pt x="393" y="642"/>
                    <a:pt x="393" y="643"/>
                  </a:cubicBezTo>
                  <a:cubicBezTo>
                    <a:pt x="393" y="644"/>
                    <a:pt x="394" y="645"/>
                    <a:pt x="394" y="645"/>
                  </a:cubicBezTo>
                  <a:cubicBezTo>
                    <a:pt x="394" y="646"/>
                    <a:pt x="394" y="646"/>
                    <a:pt x="395" y="646"/>
                  </a:cubicBezTo>
                  <a:cubicBezTo>
                    <a:pt x="395" y="647"/>
                    <a:pt x="395" y="648"/>
                    <a:pt x="395" y="649"/>
                  </a:cubicBezTo>
                  <a:cubicBezTo>
                    <a:pt x="394" y="649"/>
                    <a:pt x="394" y="650"/>
                    <a:pt x="394" y="651"/>
                  </a:cubicBezTo>
                  <a:cubicBezTo>
                    <a:pt x="394" y="651"/>
                    <a:pt x="394" y="651"/>
                    <a:pt x="394" y="652"/>
                  </a:cubicBezTo>
                  <a:cubicBezTo>
                    <a:pt x="395" y="652"/>
                    <a:pt x="395" y="653"/>
                    <a:pt x="394" y="654"/>
                  </a:cubicBezTo>
                  <a:cubicBezTo>
                    <a:pt x="394" y="655"/>
                    <a:pt x="394" y="655"/>
                    <a:pt x="394" y="656"/>
                  </a:cubicBezTo>
                  <a:cubicBezTo>
                    <a:pt x="394" y="657"/>
                    <a:pt x="394" y="658"/>
                    <a:pt x="394" y="658"/>
                  </a:cubicBezTo>
                  <a:cubicBezTo>
                    <a:pt x="395" y="658"/>
                    <a:pt x="395" y="658"/>
                    <a:pt x="395" y="658"/>
                  </a:cubicBezTo>
                  <a:cubicBezTo>
                    <a:pt x="395" y="658"/>
                    <a:pt x="395" y="659"/>
                    <a:pt x="396" y="659"/>
                  </a:cubicBezTo>
                  <a:cubicBezTo>
                    <a:pt x="396" y="660"/>
                    <a:pt x="397" y="661"/>
                    <a:pt x="398" y="662"/>
                  </a:cubicBezTo>
                  <a:cubicBezTo>
                    <a:pt x="398" y="662"/>
                    <a:pt x="398" y="662"/>
                    <a:pt x="398" y="663"/>
                  </a:cubicBezTo>
                  <a:cubicBezTo>
                    <a:pt x="399" y="663"/>
                    <a:pt x="398" y="664"/>
                    <a:pt x="398" y="664"/>
                  </a:cubicBezTo>
                  <a:cubicBezTo>
                    <a:pt x="398" y="664"/>
                    <a:pt x="398" y="664"/>
                    <a:pt x="398" y="664"/>
                  </a:cubicBezTo>
                  <a:cubicBezTo>
                    <a:pt x="398" y="664"/>
                    <a:pt x="398" y="664"/>
                    <a:pt x="398" y="664"/>
                  </a:cubicBezTo>
                  <a:cubicBezTo>
                    <a:pt x="399" y="665"/>
                    <a:pt x="399" y="665"/>
                    <a:pt x="399" y="666"/>
                  </a:cubicBezTo>
                  <a:cubicBezTo>
                    <a:pt x="400" y="666"/>
                    <a:pt x="400" y="666"/>
                    <a:pt x="400" y="666"/>
                  </a:cubicBezTo>
                  <a:cubicBezTo>
                    <a:pt x="400" y="667"/>
                    <a:pt x="401" y="667"/>
                    <a:pt x="402" y="667"/>
                  </a:cubicBezTo>
                  <a:cubicBezTo>
                    <a:pt x="403" y="668"/>
                    <a:pt x="403" y="668"/>
                    <a:pt x="403" y="669"/>
                  </a:cubicBezTo>
                  <a:cubicBezTo>
                    <a:pt x="404" y="669"/>
                    <a:pt x="404" y="669"/>
                    <a:pt x="404" y="669"/>
                  </a:cubicBezTo>
                  <a:cubicBezTo>
                    <a:pt x="404" y="670"/>
                    <a:pt x="404" y="670"/>
                    <a:pt x="405" y="670"/>
                  </a:cubicBezTo>
                  <a:cubicBezTo>
                    <a:pt x="405" y="671"/>
                    <a:pt x="406" y="672"/>
                    <a:pt x="406" y="674"/>
                  </a:cubicBezTo>
                  <a:cubicBezTo>
                    <a:pt x="406" y="674"/>
                    <a:pt x="406" y="674"/>
                    <a:pt x="406" y="674"/>
                  </a:cubicBezTo>
                  <a:cubicBezTo>
                    <a:pt x="406" y="674"/>
                    <a:pt x="406" y="674"/>
                    <a:pt x="407" y="674"/>
                  </a:cubicBezTo>
                  <a:cubicBezTo>
                    <a:pt x="407" y="675"/>
                    <a:pt x="408" y="675"/>
                    <a:pt x="409" y="676"/>
                  </a:cubicBezTo>
                  <a:cubicBezTo>
                    <a:pt x="409" y="676"/>
                    <a:pt x="410" y="676"/>
                    <a:pt x="410" y="676"/>
                  </a:cubicBezTo>
                  <a:cubicBezTo>
                    <a:pt x="410" y="676"/>
                    <a:pt x="411" y="676"/>
                    <a:pt x="411" y="675"/>
                  </a:cubicBezTo>
                  <a:cubicBezTo>
                    <a:pt x="411" y="675"/>
                    <a:pt x="411" y="675"/>
                    <a:pt x="411" y="674"/>
                  </a:cubicBezTo>
                  <a:cubicBezTo>
                    <a:pt x="411" y="674"/>
                    <a:pt x="411" y="674"/>
                    <a:pt x="411" y="674"/>
                  </a:cubicBezTo>
                  <a:cubicBezTo>
                    <a:pt x="412" y="673"/>
                    <a:pt x="412" y="672"/>
                    <a:pt x="412" y="672"/>
                  </a:cubicBezTo>
                  <a:cubicBezTo>
                    <a:pt x="413" y="671"/>
                    <a:pt x="413" y="671"/>
                    <a:pt x="414" y="671"/>
                  </a:cubicBezTo>
                  <a:cubicBezTo>
                    <a:pt x="414" y="672"/>
                    <a:pt x="414" y="672"/>
                    <a:pt x="414" y="673"/>
                  </a:cubicBezTo>
                  <a:cubicBezTo>
                    <a:pt x="414" y="673"/>
                    <a:pt x="415" y="673"/>
                    <a:pt x="415" y="673"/>
                  </a:cubicBezTo>
                  <a:cubicBezTo>
                    <a:pt x="415" y="673"/>
                    <a:pt x="416" y="673"/>
                    <a:pt x="416" y="674"/>
                  </a:cubicBezTo>
                  <a:cubicBezTo>
                    <a:pt x="416" y="674"/>
                    <a:pt x="416" y="675"/>
                    <a:pt x="416" y="675"/>
                  </a:cubicBezTo>
                  <a:cubicBezTo>
                    <a:pt x="416" y="675"/>
                    <a:pt x="416" y="675"/>
                    <a:pt x="416" y="675"/>
                  </a:cubicBezTo>
                  <a:cubicBezTo>
                    <a:pt x="416" y="675"/>
                    <a:pt x="416" y="675"/>
                    <a:pt x="416" y="675"/>
                  </a:cubicBezTo>
                  <a:cubicBezTo>
                    <a:pt x="417" y="674"/>
                    <a:pt x="417" y="672"/>
                    <a:pt x="416" y="671"/>
                  </a:cubicBezTo>
                  <a:cubicBezTo>
                    <a:pt x="416" y="671"/>
                    <a:pt x="415" y="670"/>
                    <a:pt x="415" y="670"/>
                  </a:cubicBezTo>
                  <a:cubicBezTo>
                    <a:pt x="416" y="670"/>
                    <a:pt x="416" y="669"/>
                    <a:pt x="416" y="669"/>
                  </a:cubicBezTo>
                  <a:cubicBezTo>
                    <a:pt x="416" y="669"/>
                    <a:pt x="416" y="668"/>
                    <a:pt x="416" y="668"/>
                  </a:cubicBezTo>
                  <a:cubicBezTo>
                    <a:pt x="417" y="668"/>
                    <a:pt x="417" y="668"/>
                    <a:pt x="417" y="668"/>
                  </a:cubicBezTo>
                  <a:cubicBezTo>
                    <a:pt x="417" y="667"/>
                    <a:pt x="418" y="667"/>
                    <a:pt x="418" y="666"/>
                  </a:cubicBezTo>
                  <a:cubicBezTo>
                    <a:pt x="419" y="665"/>
                    <a:pt x="419" y="664"/>
                    <a:pt x="418" y="663"/>
                  </a:cubicBezTo>
                  <a:cubicBezTo>
                    <a:pt x="418" y="663"/>
                    <a:pt x="418" y="662"/>
                    <a:pt x="418" y="662"/>
                  </a:cubicBezTo>
                  <a:cubicBezTo>
                    <a:pt x="418" y="662"/>
                    <a:pt x="418" y="662"/>
                    <a:pt x="418" y="661"/>
                  </a:cubicBezTo>
                  <a:cubicBezTo>
                    <a:pt x="417" y="661"/>
                    <a:pt x="417" y="660"/>
                    <a:pt x="417" y="659"/>
                  </a:cubicBezTo>
                  <a:cubicBezTo>
                    <a:pt x="417" y="659"/>
                    <a:pt x="417" y="659"/>
                    <a:pt x="417" y="659"/>
                  </a:cubicBezTo>
                  <a:cubicBezTo>
                    <a:pt x="417" y="659"/>
                    <a:pt x="417" y="659"/>
                    <a:pt x="417" y="659"/>
                  </a:cubicBezTo>
                  <a:cubicBezTo>
                    <a:pt x="417" y="658"/>
                    <a:pt x="417" y="658"/>
                    <a:pt x="416" y="658"/>
                  </a:cubicBezTo>
                  <a:cubicBezTo>
                    <a:pt x="416" y="657"/>
                    <a:pt x="416" y="656"/>
                    <a:pt x="416" y="655"/>
                  </a:cubicBezTo>
                  <a:cubicBezTo>
                    <a:pt x="416" y="655"/>
                    <a:pt x="416" y="654"/>
                    <a:pt x="416" y="654"/>
                  </a:cubicBezTo>
                  <a:cubicBezTo>
                    <a:pt x="416" y="653"/>
                    <a:pt x="416" y="653"/>
                    <a:pt x="416" y="653"/>
                  </a:cubicBezTo>
                  <a:cubicBezTo>
                    <a:pt x="416" y="653"/>
                    <a:pt x="416" y="652"/>
                    <a:pt x="416" y="652"/>
                  </a:cubicBezTo>
                  <a:cubicBezTo>
                    <a:pt x="416" y="652"/>
                    <a:pt x="415" y="652"/>
                    <a:pt x="415" y="652"/>
                  </a:cubicBezTo>
                  <a:cubicBezTo>
                    <a:pt x="415" y="652"/>
                    <a:pt x="415" y="651"/>
                    <a:pt x="415" y="651"/>
                  </a:cubicBezTo>
                  <a:cubicBezTo>
                    <a:pt x="415" y="651"/>
                    <a:pt x="415" y="651"/>
                    <a:pt x="415" y="650"/>
                  </a:cubicBezTo>
                  <a:cubicBezTo>
                    <a:pt x="415" y="650"/>
                    <a:pt x="415" y="650"/>
                    <a:pt x="416" y="650"/>
                  </a:cubicBezTo>
                  <a:cubicBezTo>
                    <a:pt x="416" y="650"/>
                    <a:pt x="416" y="650"/>
                    <a:pt x="416" y="650"/>
                  </a:cubicBezTo>
                  <a:cubicBezTo>
                    <a:pt x="416" y="650"/>
                    <a:pt x="416" y="650"/>
                    <a:pt x="416" y="650"/>
                  </a:cubicBezTo>
                  <a:cubicBezTo>
                    <a:pt x="415" y="649"/>
                    <a:pt x="415" y="649"/>
                    <a:pt x="415" y="648"/>
                  </a:cubicBezTo>
                  <a:cubicBezTo>
                    <a:pt x="415" y="648"/>
                    <a:pt x="415" y="648"/>
                    <a:pt x="415" y="648"/>
                  </a:cubicBezTo>
                  <a:cubicBezTo>
                    <a:pt x="415" y="647"/>
                    <a:pt x="415" y="647"/>
                    <a:pt x="415" y="647"/>
                  </a:cubicBezTo>
                  <a:cubicBezTo>
                    <a:pt x="415" y="646"/>
                    <a:pt x="415" y="646"/>
                    <a:pt x="415" y="646"/>
                  </a:cubicBezTo>
                  <a:cubicBezTo>
                    <a:pt x="415" y="646"/>
                    <a:pt x="415" y="645"/>
                    <a:pt x="415" y="645"/>
                  </a:cubicBezTo>
                  <a:cubicBezTo>
                    <a:pt x="415" y="645"/>
                    <a:pt x="415" y="645"/>
                    <a:pt x="415" y="645"/>
                  </a:cubicBezTo>
                  <a:cubicBezTo>
                    <a:pt x="415" y="644"/>
                    <a:pt x="415" y="644"/>
                    <a:pt x="414" y="643"/>
                  </a:cubicBezTo>
                  <a:cubicBezTo>
                    <a:pt x="414" y="643"/>
                    <a:pt x="414" y="643"/>
                    <a:pt x="414" y="643"/>
                  </a:cubicBezTo>
                  <a:cubicBezTo>
                    <a:pt x="414" y="643"/>
                    <a:pt x="414" y="643"/>
                    <a:pt x="414" y="643"/>
                  </a:cubicBezTo>
                  <a:cubicBezTo>
                    <a:pt x="413" y="643"/>
                    <a:pt x="413" y="642"/>
                    <a:pt x="413" y="642"/>
                  </a:cubicBezTo>
                  <a:cubicBezTo>
                    <a:pt x="413" y="641"/>
                    <a:pt x="412" y="641"/>
                    <a:pt x="412" y="640"/>
                  </a:cubicBezTo>
                  <a:cubicBezTo>
                    <a:pt x="412" y="639"/>
                    <a:pt x="412" y="639"/>
                    <a:pt x="411" y="638"/>
                  </a:cubicBezTo>
                  <a:cubicBezTo>
                    <a:pt x="411" y="638"/>
                    <a:pt x="411" y="638"/>
                    <a:pt x="411" y="638"/>
                  </a:cubicBezTo>
                  <a:cubicBezTo>
                    <a:pt x="411" y="637"/>
                    <a:pt x="411" y="637"/>
                    <a:pt x="411" y="637"/>
                  </a:cubicBezTo>
                  <a:cubicBezTo>
                    <a:pt x="412" y="637"/>
                    <a:pt x="412" y="637"/>
                    <a:pt x="412" y="637"/>
                  </a:cubicBezTo>
                  <a:cubicBezTo>
                    <a:pt x="417" y="635"/>
                    <a:pt x="422" y="632"/>
                    <a:pt x="426" y="628"/>
                  </a:cubicBezTo>
                  <a:cubicBezTo>
                    <a:pt x="425" y="628"/>
                    <a:pt x="425" y="628"/>
                    <a:pt x="426" y="628"/>
                  </a:cubicBezTo>
                  <a:cubicBezTo>
                    <a:pt x="426" y="627"/>
                    <a:pt x="426" y="627"/>
                    <a:pt x="426" y="627"/>
                  </a:cubicBezTo>
                  <a:cubicBezTo>
                    <a:pt x="426" y="627"/>
                    <a:pt x="426" y="627"/>
                    <a:pt x="426" y="627"/>
                  </a:cubicBezTo>
                  <a:cubicBezTo>
                    <a:pt x="427" y="627"/>
                    <a:pt x="427" y="627"/>
                    <a:pt x="427" y="626"/>
                  </a:cubicBezTo>
                  <a:cubicBezTo>
                    <a:pt x="428" y="626"/>
                    <a:pt x="428" y="625"/>
                    <a:pt x="428" y="625"/>
                  </a:cubicBezTo>
                  <a:cubicBezTo>
                    <a:pt x="429" y="624"/>
                    <a:pt x="430" y="623"/>
                    <a:pt x="431" y="622"/>
                  </a:cubicBezTo>
                  <a:cubicBezTo>
                    <a:pt x="431" y="621"/>
                    <a:pt x="432" y="620"/>
                    <a:pt x="432" y="619"/>
                  </a:cubicBezTo>
                  <a:cubicBezTo>
                    <a:pt x="433" y="614"/>
                    <a:pt x="432" y="610"/>
                    <a:pt x="431" y="606"/>
                  </a:cubicBezTo>
                  <a:cubicBezTo>
                    <a:pt x="431" y="603"/>
                    <a:pt x="430" y="600"/>
                    <a:pt x="428" y="598"/>
                  </a:cubicBezTo>
                  <a:cubicBezTo>
                    <a:pt x="427" y="596"/>
                    <a:pt x="425" y="595"/>
                    <a:pt x="424" y="593"/>
                  </a:cubicBezTo>
                  <a:cubicBezTo>
                    <a:pt x="423" y="593"/>
                    <a:pt x="423" y="593"/>
                    <a:pt x="423" y="593"/>
                  </a:cubicBezTo>
                  <a:cubicBezTo>
                    <a:pt x="423" y="593"/>
                    <a:pt x="423" y="593"/>
                    <a:pt x="422" y="593"/>
                  </a:cubicBezTo>
                  <a:cubicBezTo>
                    <a:pt x="422" y="592"/>
                    <a:pt x="422" y="592"/>
                    <a:pt x="422" y="592"/>
                  </a:cubicBezTo>
                  <a:cubicBezTo>
                    <a:pt x="422" y="592"/>
                    <a:pt x="422" y="592"/>
                    <a:pt x="422" y="592"/>
                  </a:cubicBezTo>
                  <a:cubicBezTo>
                    <a:pt x="422" y="592"/>
                    <a:pt x="421" y="592"/>
                    <a:pt x="421" y="592"/>
                  </a:cubicBezTo>
                  <a:cubicBezTo>
                    <a:pt x="421" y="592"/>
                    <a:pt x="421" y="591"/>
                    <a:pt x="421" y="591"/>
                  </a:cubicBezTo>
                  <a:cubicBezTo>
                    <a:pt x="421" y="591"/>
                    <a:pt x="421" y="591"/>
                    <a:pt x="420" y="591"/>
                  </a:cubicBezTo>
                  <a:cubicBezTo>
                    <a:pt x="420" y="591"/>
                    <a:pt x="420" y="590"/>
                    <a:pt x="420" y="590"/>
                  </a:cubicBezTo>
                  <a:cubicBezTo>
                    <a:pt x="420" y="590"/>
                    <a:pt x="420" y="590"/>
                    <a:pt x="420" y="590"/>
                  </a:cubicBezTo>
                  <a:cubicBezTo>
                    <a:pt x="421" y="590"/>
                    <a:pt x="421" y="589"/>
                    <a:pt x="421" y="589"/>
                  </a:cubicBezTo>
                  <a:cubicBezTo>
                    <a:pt x="420" y="589"/>
                    <a:pt x="420" y="589"/>
                    <a:pt x="420" y="589"/>
                  </a:cubicBezTo>
                  <a:cubicBezTo>
                    <a:pt x="420" y="589"/>
                    <a:pt x="420" y="589"/>
                    <a:pt x="419" y="589"/>
                  </a:cubicBezTo>
                  <a:cubicBezTo>
                    <a:pt x="419" y="589"/>
                    <a:pt x="419" y="590"/>
                    <a:pt x="419" y="590"/>
                  </a:cubicBezTo>
                  <a:cubicBezTo>
                    <a:pt x="419" y="590"/>
                    <a:pt x="419" y="590"/>
                    <a:pt x="419" y="590"/>
                  </a:cubicBezTo>
                  <a:cubicBezTo>
                    <a:pt x="419" y="590"/>
                    <a:pt x="419" y="590"/>
                    <a:pt x="419" y="590"/>
                  </a:cubicBezTo>
                  <a:cubicBezTo>
                    <a:pt x="419" y="590"/>
                    <a:pt x="419" y="590"/>
                    <a:pt x="419" y="590"/>
                  </a:cubicBezTo>
                  <a:cubicBezTo>
                    <a:pt x="419" y="590"/>
                    <a:pt x="419" y="590"/>
                    <a:pt x="419" y="590"/>
                  </a:cubicBezTo>
                  <a:cubicBezTo>
                    <a:pt x="419" y="590"/>
                    <a:pt x="419" y="590"/>
                    <a:pt x="419" y="590"/>
                  </a:cubicBezTo>
                  <a:cubicBezTo>
                    <a:pt x="419" y="590"/>
                    <a:pt x="418" y="590"/>
                    <a:pt x="418" y="589"/>
                  </a:cubicBezTo>
                  <a:cubicBezTo>
                    <a:pt x="418" y="589"/>
                    <a:pt x="418" y="589"/>
                    <a:pt x="418" y="589"/>
                  </a:cubicBezTo>
                  <a:cubicBezTo>
                    <a:pt x="418" y="589"/>
                    <a:pt x="418" y="589"/>
                    <a:pt x="418" y="589"/>
                  </a:cubicBezTo>
                  <a:cubicBezTo>
                    <a:pt x="418" y="589"/>
                    <a:pt x="418" y="589"/>
                    <a:pt x="418" y="589"/>
                  </a:cubicBezTo>
                  <a:cubicBezTo>
                    <a:pt x="418" y="589"/>
                    <a:pt x="419" y="589"/>
                    <a:pt x="419" y="589"/>
                  </a:cubicBezTo>
                  <a:cubicBezTo>
                    <a:pt x="419" y="589"/>
                    <a:pt x="419" y="589"/>
                    <a:pt x="419" y="589"/>
                  </a:cubicBezTo>
                  <a:cubicBezTo>
                    <a:pt x="419" y="588"/>
                    <a:pt x="419" y="588"/>
                    <a:pt x="419" y="588"/>
                  </a:cubicBezTo>
                  <a:cubicBezTo>
                    <a:pt x="419" y="588"/>
                    <a:pt x="419" y="588"/>
                    <a:pt x="419" y="588"/>
                  </a:cubicBezTo>
                  <a:cubicBezTo>
                    <a:pt x="418" y="588"/>
                    <a:pt x="418" y="588"/>
                    <a:pt x="418" y="587"/>
                  </a:cubicBezTo>
                  <a:cubicBezTo>
                    <a:pt x="418" y="587"/>
                    <a:pt x="418" y="587"/>
                    <a:pt x="418" y="587"/>
                  </a:cubicBezTo>
                  <a:cubicBezTo>
                    <a:pt x="418" y="587"/>
                    <a:pt x="418" y="587"/>
                    <a:pt x="418" y="586"/>
                  </a:cubicBezTo>
                  <a:cubicBezTo>
                    <a:pt x="419" y="586"/>
                    <a:pt x="419" y="586"/>
                    <a:pt x="419" y="586"/>
                  </a:cubicBezTo>
                  <a:cubicBezTo>
                    <a:pt x="418" y="586"/>
                    <a:pt x="418" y="586"/>
                    <a:pt x="418" y="586"/>
                  </a:cubicBezTo>
                  <a:cubicBezTo>
                    <a:pt x="418" y="586"/>
                    <a:pt x="418" y="586"/>
                    <a:pt x="418" y="585"/>
                  </a:cubicBezTo>
                  <a:cubicBezTo>
                    <a:pt x="419" y="585"/>
                    <a:pt x="419" y="585"/>
                    <a:pt x="419" y="585"/>
                  </a:cubicBezTo>
                  <a:cubicBezTo>
                    <a:pt x="419" y="585"/>
                    <a:pt x="420" y="585"/>
                    <a:pt x="420" y="585"/>
                  </a:cubicBezTo>
                  <a:cubicBezTo>
                    <a:pt x="421" y="584"/>
                    <a:pt x="421" y="583"/>
                    <a:pt x="422" y="582"/>
                  </a:cubicBezTo>
                  <a:cubicBezTo>
                    <a:pt x="422" y="581"/>
                    <a:pt x="423" y="581"/>
                    <a:pt x="423" y="580"/>
                  </a:cubicBezTo>
                  <a:cubicBezTo>
                    <a:pt x="423" y="580"/>
                    <a:pt x="424" y="580"/>
                    <a:pt x="424" y="580"/>
                  </a:cubicBezTo>
                  <a:cubicBezTo>
                    <a:pt x="424" y="580"/>
                    <a:pt x="424" y="579"/>
                    <a:pt x="424" y="579"/>
                  </a:cubicBezTo>
                  <a:cubicBezTo>
                    <a:pt x="424" y="579"/>
                    <a:pt x="423" y="579"/>
                    <a:pt x="423" y="579"/>
                  </a:cubicBezTo>
                  <a:cubicBezTo>
                    <a:pt x="423" y="579"/>
                    <a:pt x="423" y="579"/>
                    <a:pt x="423" y="579"/>
                  </a:cubicBezTo>
                  <a:cubicBezTo>
                    <a:pt x="423" y="579"/>
                    <a:pt x="423" y="579"/>
                    <a:pt x="423" y="579"/>
                  </a:cubicBezTo>
                  <a:cubicBezTo>
                    <a:pt x="423" y="579"/>
                    <a:pt x="423" y="579"/>
                    <a:pt x="423" y="578"/>
                  </a:cubicBezTo>
                  <a:cubicBezTo>
                    <a:pt x="423" y="578"/>
                    <a:pt x="423" y="578"/>
                    <a:pt x="423" y="578"/>
                  </a:cubicBezTo>
                  <a:cubicBezTo>
                    <a:pt x="423" y="578"/>
                    <a:pt x="423" y="578"/>
                    <a:pt x="424" y="577"/>
                  </a:cubicBezTo>
                  <a:cubicBezTo>
                    <a:pt x="424" y="577"/>
                    <a:pt x="424" y="577"/>
                    <a:pt x="424" y="577"/>
                  </a:cubicBezTo>
                  <a:cubicBezTo>
                    <a:pt x="424" y="577"/>
                    <a:pt x="424" y="576"/>
                    <a:pt x="424" y="576"/>
                  </a:cubicBezTo>
                  <a:cubicBezTo>
                    <a:pt x="424" y="576"/>
                    <a:pt x="424" y="576"/>
                    <a:pt x="424" y="576"/>
                  </a:cubicBezTo>
                  <a:cubicBezTo>
                    <a:pt x="424" y="576"/>
                    <a:pt x="424" y="576"/>
                    <a:pt x="424" y="575"/>
                  </a:cubicBezTo>
                  <a:cubicBezTo>
                    <a:pt x="424" y="575"/>
                    <a:pt x="424" y="575"/>
                    <a:pt x="425" y="575"/>
                  </a:cubicBezTo>
                  <a:cubicBezTo>
                    <a:pt x="425" y="575"/>
                    <a:pt x="425" y="575"/>
                    <a:pt x="425" y="575"/>
                  </a:cubicBezTo>
                  <a:cubicBezTo>
                    <a:pt x="425" y="575"/>
                    <a:pt x="425" y="575"/>
                    <a:pt x="425" y="575"/>
                  </a:cubicBezTo>
                  <a:cubicBezTo>
                    <a:pt x="425" y="576"/>
                    <a:pt x="425" y="576"/>
                    <a:pt x="425" y="576"/>
                  </a:cubicBezTo>
                  <a:cubicBezTo>
                    <a:pt x="426" y="576"/>
                    <a:pt x="425" y="577"/>
                    <a:pt x="426" y="577"/>
                  </a:cubicBezTo>
                  <a:cubicBezTo>
                    <a:pt x="426" y="577"/>
                    <a:pt x="426" y="577"/>
                    <a:pt x="426" y="577"/>
                  </a:cubicBezTo>
                  <a:cubicBezTo>
                    <a:pt x="426" y="577"/>
                    <a:pt x="426" y="577"/>
                    <a:pt x="426" y="576"/>
                  </a:cubicBezTo>
                  <a:cubicBezTo>
                    <a:pt x="426" y="576"/>
                    <a:pt x="426" y="576"/>
                    <a:pt x="426" y="576"/>
                  </a:cubicBezTo>
                  <a:cubicBezTo>
                    <a:pt x="426" y="576"/>
                    <a:pt x="425" y="575"/>
                    <a:pt x="425" y="575"/>
                  </a:cubicBezTo>
                  <a:cubicBezTo>
                    <a:pt x="425" y="575"/>
                    <a:pt x="425" y="575"/>
                    <a:pt x="425" y="575"/>
                  </a:cubicBezTo>
                  <a:cubicBezTo>
                    <a:pt x="425" y="574"/>
                    <a:pt x="426" y="574"/>
                    <a:pt x="426" y="574"/>
                  </a:cubicBezTo>
                  <a:cubicBezTo>
                    <a:pt x="426" y="574"/>
                    <a:pt x="426" y="574"/>
                    <a:pt x="426" y="574"/>
                  </a:cubicBezTo>
                  <a:cubicBezTo>
                    <a:pt x="427" y="574"/>
                    <a:pt x="427" y="574"/>
                    <a:pt x="427" y="574"/>
                  </a:cubicBezTo>
                  <a:cubicBezTo>
                    <a:pt x="427" y="573"/>
                    <a:pt x="427" y="573"/>
                    <a:pt x="426" y="573"/>
                  </a:cubicBezTo>
                  <a:cubicBezTo>
                    <a:pt x="426" y="573"/>
                    <a:pt x="426" y="573"/>
                    <a:pt x="426" y="573"/>
                  </a:cubicBezTo>
                  <a:cubicBezTo>
                    <a:pt x="426" y="573"/>
                    <a:pt x="426" y="573"/>
                    <a:pt x="426" y="572"/>
                  </a:cubicBezTo>
                  <a:cubicBezTo>
                    <a:pt x="426" y="572"/>
                    <a:pt x="426" y="572"/>
                    <a:pt x="427" y="572"/>
                  </a:cubicBezTo>
                  <a:cubicBezTo>
                    <a:pt x="427" y="572"/>
                    <a:pt x="427" y="572"/>
                    <a:pt x="427" y="571"/>
                  </a:cubicBezTo>
                  <a:cubicBezTo>
                    <a:pt x="427" y="571"/>
                    <a:pt x="427" y="571"/>
                    <a:pt x="427" y="571"/>
                  </a:cubicBezTo>
                  <a:cubicBezTo>
                    <a:pt x="427" y="571"/>
                    <a:pt x="427" y="571"/>
                    <a:pt x="427" y="571"/>
                  </a:cubicBezTo>
                  <a:cubicBezTo>
                    <a:pt x="427" y="571"/>
                    <a:pt x="427" y="571"/>
                    <a:pt x="426" y="571"/>
                  </a:cubicBezTo>
                  <a:cubicBezTo>
                    <a:pt x="426" y="571"/>
                    <a:pt x="426" y="571"/>
                    <a:pt x="426" y="571"/>
                  </a:cubicBezTo>
                  <a:cubicBezTo>
                    <a:pt x="426" y="571"/>
                    <a:pt x="426" y="571"/>
                    <a:pt x="426" y="571"/>
                  </a:cubicBezTo>
                  <a:cubicBezTo>
                    <a:pt x="425" y="571"/>
                    <a:pt x="425" y="571"/>
                    <a:pt x="425" y="570"/>
                  </a:cubicBezTo>
                  <a:cubicBezTo>
                    <a:pt x="425" y="570"/>
                    <a:pt x="425" y="570"/>
                    <a:pt x="425" y="570"/>
                  </a:cubicBezTo>
                  <a:cubicBezTo>
                    <a:pt x="425" y="570"/>
                    <a:pt x="425" y="570"/>
                    <a:pt x="425" y="569"/>
                  </a:cubicBezTo>
                  <a:cubicBezTo>
                    <a:pt x="425" y="569"/>
                    <a:pt x="426" y="569"/>
                    <a:pt x="426" y="569"/>
                  </a:cubicBezTo>
                  <a:cubicBezTo>
                    <a:pt x="426" y="569"/>
                    <a:pt x="426" y="569"/>
                    <a:pt x="426" y="569"/>
                  </a:cubicBezTo>
                  <a:cubicBezTo>
                    <a:pt x="425" y="569"/>
                    <a:pt x="425" y="569"/>
                    <a:pt x="425" y="569"/>
                  </a:cubicBezTo>
                  <a:cubicBezTo>
                    <a:pt x="425" y="569"/>
                    <a:pt x="425" y="568"/>
                    <a:pt x="425" y="568"/>
                  </a:cubicBezTo>
                  <a:cubicBezTo>
                    <a:pt x="425" y="568"/>
                    <a:pt x="425" y="568"/>
                    <a:pt x="425" y="568"/>
                  </a:cubicBezTo>
                  <a:cubicBezTo>
                    <a:pt x="425" y="568"/>
                    <a:pt x="426" y="568"/>
                    <a:pt x="426" y="568"/>
                  </a:cubicBezTo>
                  <a:cubicBezTo>
                    <a:pt x="426" y="568"/>
                    <a:pt x="426" y="568"/>
                    <a:pt x="426" y="568"/>
                  </a:cubicBezTo>
                  <a:cubicBezTo>
                    <a:pt x="426" y="568"/>
                    <a:pt x="426" y="567"/>
                    <a:pt x="426" y="567"/>
                  </a:cubicBezTo>
                  <a:cubicBezTo>
                    <a:pt x="425" y="567"/>
                    <a:pt x="425" y="567"/>
                    <a:pt x="425" y="567"/>
                  </a:cubicBezTo>
                  <a:cubicBezTo>
                    <a:pt x="425" y="567"/>
                    <a:pt x="424" y="566"/>
                    <a:pt x="424" y="566"/>
                  </a:cubicBezTo>
                  <a:cubicBezTo>
                    <a:pt x="424" y="566"/>
                    <a:pt x="424" y="566"/>
                    <a:pt x="424" y="566"/>
                  </a:cubicBezTo>
                  <a:cubicBezTo>
                    <a:pt x="424" y="566"/>
                    <a:pt x="424" y="566"/>
                    <a:pt x="424" y="566"/>
                  </a:cubicBezTo>
                  <a:cubicBezTo>
                    <a:pt x="424" y="566"/>
                    <a:pt x="424" y="565"/>
                    <a:pt x="424" y="565"/>
                  </a:cubicBezTo>
                  <a:cubicBezTo>
                    <a:pt x="425" y="565"/>
                    <a:pt x="425" y="565"/>
                    <a:pt x="425" y="565"/>
                  </a:cubicBezTo>
                  <a:cubicBezTo>
                    <a:pt x="425" y="565"/>
                    <a:pt x="425" y="565"/>
                    <a:pt x="425" y="564"/>
                  </a:cubicBezTo>
                  <a:cubicBezTo>
                    <a:pt x="425" y="564"/>
                    <a:pt x="425" y="564"/>
                    <a:pt x="425" y="564"/>
                  </a:cubicBezTo>
                  <a:cubicBezTo>
                    <a:pt x="425" y="564"/>
                    <a:pt x="425" y="564"/>
                    <a:pt x="425" y="564"/>
                  </a:cubicBezTo>
                  <a:cubicBezTo>
                    <a:pt x="425" y="564"/>
                    <a:pt x="425" y="564"/>
                    <a:pt x="425" y="564"/>
                  </a:cubicBezTo>
                  <a:cubicBezTo>
                    <a:pt x="425" y="564"/>
                    <a:pt x="425" y="564"/>
                    <a:pt x="424" y="564"/>
                  </a:cubicBezTo>
                  <a:cubicBezTo>
                    <a:pt x="424" y="564"/>
                    <a:pt x="424" y="563"/>
                    <a:pt x="424" y="563"/>
                  </a:cubicBezTo>
                  <a:cubicBezTo>
                    <a:pt x="424" y="563"/>
                    <a:pt x="424" y="563"/>
                    <a:pt x="424" y="563"/>
                  </a:cubicBezTo>
                  <a:cubicBezTo>
                    <a:pt x="424" y="563"/>
                    <a:pt x="424" y="563"/>
                    <a:pt x="424" y="563"/>
                  </a:cubicBezTo>
                  <a:cubicBezTo>
                    <a:pt x="424" y="563"/>
                    <a:pt x="424" y="563"/>
                    <a:pt x="424" y="563"/>
                  </a:cubicBezTo>
                  <a:cubicBezTo>
                    <a:pt x="424" y="563"/>
                    <a:pt x="424" y="563"/>
                    <a:pt x="423" y="563"/>
                  </a:cubicBezTo>
                  <a:cubicBezTo>
                    <a:pt x="423" y="562"/>
                    <a:pt x="424" y="562"/>
                    <a:pt x="424" y="562"/>
                  </a:cubicBezTo>
                  <a:cubicBezTo>
                    <a:pt x="424" y="562"/>
                    <a:pt x="424" y="562"/>
                    <a:pt x="424" y="562"/>
                  </a:cubicBezTo>
                  <a:cubicBezTo>
                    <a:pt x="424" y="562"/>
                    <a:pt x="424" y="562"/>
                    <a:pt x="424" y="562"/>
                  </a:cubicBezTo>
                  <a:cubicBezTo>
                    <a:pt x="424" y="562"/>
                    <a:pt x="424" y="562"/>
                    <a:pt x="424" y="562"/>
                  </a:cubicBezTo>
                  <a:cubicBezTo>
                    <a:pt x="424" y="562"/>
                    <a:pt x="424" y="562"/>
                    <a:pt x="424" y="562"/>
                  </a:cubicBezTo>
                  <a:cubicBezTo>
                    <a:pt x="425" y="562"/>
                    <a:pt x="425" y="562"/>
                    <a:pt x="425" y="561"/>
                  </a:cubicBezTo>
                  <a:cubicBezTo>
                    <a:pt x="425" y="561"/>
                    <a:pt x="425" y="561"/>
                    <a:pt x="425" y="561"/>
                  </a:cubicBezTo>
                  <a:cubicBezTo>
                    <a:pt x="424" y="561"/>
                    <a:pt x="424" y="561"/>
                    <a:pt x="424" y="561"/>
                  </a:cubicBezTo>
                  <a:cubicBezTo>
                    <a:pt x="424" y="561"/>
                    <a:pt x="424" y="561"/>
                    <a:pt x="423" y="561"/>
                  </a:cubicBezTo>
                  <a:cubicBezTo>
                    <a:pt x="423" y="561"/>
                    <a:pt x="423" y="561"/>
                    <a:pt x="423" y="561"/>
                  </a:cubicBezTo>
                  <a:cubicBezTo>
                    <a:pt x="423" y="561"/>
                    <a:pt x="422" y="561"/>
                    <a:pt x="422" y="560"/>
                  </a:cubicBezTo>
                  <a:cubicBezTo>
                    <a:pt x="422" y="560"/>
                    <a:pt x="422" y="560"/>
                    <a:pt x="422" y="560"/>
                  </a:cubicBezTo>
                  <a:cubicBezTo>
                    <a:pt x="422" y="560"/>
                    <a:pt x="421" y="560"/>
                    <a:pt x="421" y="560"/>
                  </a:cubicBezTo>
                  <a:cubicBezTo>
                    <a:pt x="421" y="560"/>
                    <a:pt x="421" y="560"/>
                    <a:pt x="421" y="560"/>
                  </a:cubicBezTo>
                  <a:cubicBezTo>
                    <a:pt x="421" y="561"/>
                    <a:pt x="421" y="561"/>
                    <a:pt x="421" y="561"/>
                  </a:cubicBezTo>
                  <a:cubicBezTo>
                    <a:pt x="420" y="561"/>
                    <a:pt x="420" y="561"/>
                    <a:pt x="420" y="561"/>
                  </a:cubicBezTo>
                  <a:cubicBezTo>
                    <a:pt x="420" y="561"/>
                    <a:pt x="419" y="561"/>
                    <a:pt x="419" y="561"/>
                  </a:cubicBezTo>
                  <a:cubicBezTo>
                    <a:pt x="419" y="561"/>
                    <a:pt x="419" y="561"/>
                    <a:pt x="419" y="561"/>
                  </a:cubicBezTo>
                  <a:cubicBezTo>
                    <a:pt x="418" y="561"/>
                    <a:pt x="418" y="561"/>
                    <a:pt x="418" y="561"/>
                  </a:cubicBezTo>
                  <a:cubicBezTo>
                    <a:pt x="418" y="561"/>
                    <a:pt x="418" y="561"/>
                    <a:pt x="418" y="561"/>
                  </a:cubicBezTo>
                  <a:cubicBezTo>
                    <a:pt x="418" y="561"/>
                    <a:pt x="418" y="561"/>
                    <a:pt x="418" y="561"/>
                  </a:cubicBezTo>
                  <a:cubicBezTo>
                    <a:pt x="419" y="561"/>
                    <a:pt x="419" y="560"/>
                    <a:pt x="419" y="560"/>
                  </a:cubicBezTo>
                  <a:cubicBezTo>
                    <a:pt x="420" y="560"/>
                    <a:pt x="420" y="560"/>
                    <a:pt x="421" y="560"/>
                  </a:cubicBezTo>
                  <a:cubicBezTo>
                    <a:pt x="421" y="560"/>
                    <a:pt x="421" y="560"/>
                    <a:pt x="421" y="559"/>
                  </a:cubicBezTo>
                  <a:cubicBezTo>
                    <a:pt x="422" y="559"/>
                    <a:pt x="422" y="559"/>
                    <a:pt x="422" y="558"/>
                  </a:cubicBezTo>
                  <a:cubicBezTo>
                    <a:pt x="422" y="558"/>
                    <a:pt x="422" y="558"/>
                    <a:pt x="422" y="558"/>
                  </a:cubicBezTo>
                  <a:cubicBezTo>
                    <a:pt x="423" y="558"/>
                    <a:pt x="423" y="557"/>
                    <a:pt x="423" y="557"/>
                  </a:cubicBezTo>
                  <a:cubicBezTo>
                    <a:pt x="423" y="557"/>
                    <a:pt x="423" y="557"/>
                    <a:pt x="424" y="557"/>
                  </a:cubicBezTo>
                  <a:cubicBezTo>
                    <a:pt x="424" y="556"/>
                    <a:pt x="424" y="556"/>
                    <a:pt x="424" y="556"/>
                  </a:cubicBezTo>
                  <a:cubicBezTo>
                    <a:pt x="424" y="556"/>
                    <a:pt x="424" y="555"/>
                    <a:pt x="424" y="555"/>
                  </a:cubicBezTo>
                  <a:cubicBezTo>
                    <a:pt x="424" y="555"/>
                    <a:pt x="424" y="555"/>
                    <a:pt x="424" y="555"/>
                  </a:cubicBezTo>
                  <a:cubicBezTo>
                    <a:pt x="424" y="555"/>
                    <a:pt x="424" y="555"/>
                    <a:pt x="424" y="554"/>
                  </a:cubicBezTo>
                  <a:cubicBezTo>
                    <a:pt x="424" y="554"/>
                    <a:pt x="424" y="553"/>
                    <a:pt x="424" y="552"/>
                  </a:cubicBezTo>
                  <a:cubicBezTo>
                    <a:pt x="424" y="552"/>
                    <a:pt x="424" y="552"/>
                    <a:pt x="424" y="552"/>
                  </a:cubicBezTo>
                  <a:cubicBezTo>
                    <a:pt x="424" y="552"/>
                    <a:pt x="424" y="551"/>
                    <a:pt x="424" y="551"/>
                  </a:cubicBezTo>
                  <a:cubicBezTo>
                    <a:pt x="424" y="551"/>
                    <a:pt x="425" y="551"/>
                    <a:pt x="425" y="551"/>
                  </a:cubicBezTo>
                  <a:cubicBezTo>
                    <a:pt x="425" y="551"/>
                    <a:pt x="425" y="551"/>
                    <a:pt x="425" y="551"/>
                  </a:cubicBezTo>
                  <a:cubicBezTo>
                    <a:pt x="425" y="551"/>
                    <a:pt x="425" y="551"/>
                    <a:pt x="425" y="551"/>
                  </a:cubicBezTo>
                  <a:cubicBezTo>
                    <a:pt x="425" y="551"/>
                    <a:pt x="425" y="551"/>
                    <a:pt x="425" y="551"/>
                  </a:cubicBezTo>
                  <a:cubicBezTo>
                    <a:pt x="425" y="551"/>
                    <a:pt x="425" y="550"/>
                    <a:pt x="425" y="550"/>
                  </a:cubicBezTo>
                  <a:cubicBezTo>
                    <a:pt x="425" y="550"/>
                    <a:pt x="424" y="550"/>
                    <a:pt x="424" y="550"/>
                  </a:cubicBezTo>
                  <a:cubicBezTo>
                    <a:pt x="424" y="550"/>
                    <a:pt x="425" y="550"/>
                    <a:pt x="425" y="550"/>
                  </a:cubicBezTo>
                  <a:cubicBezTo>
                    <a:pt x="425" y="550"/>
                    <a:pt x="425" y="550"/>
                    <a:pt x="425" y="549"/>
                  </a:cubicBezTo>
                  <a:cubicBezTo>
                    <a:pt x="425" y="549"/>
                    <a:pt x="425" y="549"/>
                    <a:pt x="424" y="549"/>
                  </a:cubicBezTo>
                  <a:cubicBezTo>
                    <a:pt x="424" y="549"/>
                    <a:pt x="424" y="549"/>
                    <a:pt x="424" y="548"/>
                  </a:cubicBezTo>
                  <a:cubicBezTo>
                    <a:pt x="423" y="548"/>
                    <a:pt x="423" y="548"/>
                    <a:pt x="422" y="548"/>
                  </a:cubicBezTo>
                  <a:cubicBezTo>
                    <a:pt x="422" y="548"/>
                    <a:pt x="422" y="547"/>
                    <a:pt x="422" y="547"/>
                  </a:cubicBezTo>
                  <a:cubicBezTo>
                    <a:pt x="422" y="546"/>
                    <a:pt x="422" y="546"/>
                    <a:pt x="422" y="546"/>
                  </a:cubicBezTo>
                  <a:cubicBezTo>
                    <a:pt x="422" y="546"/>
                    <a:pt x="422" y="545"/>
                    <a:pt x="422" y="545"/>
                  </a:cubicBezTo>
                  <a:cubicBezTo>
                    <a:pt x="422" y="544"/>
                    <a:pt x="421" y="543"/>
                    <a:pt x="421" y="543"/>
                  </a:cubicBezTo>
                  <a:cubicBezTo>
                    <a:pt x="421" y="541"/>
                    <a:pt x="421" y="540"/>
                    <a:pt x="421" y="539"/>
                  </a:cubicBezTo>
                  <a:cubicBezTo>
                    <a:pt x="422" y="538"/>
                    <a:pt x="423" y="538"/>
                    <a:pt x="423" y="537"/>
                  </a:cubicBezTo>
                  <a:cubicBezTo>
                    <a:pt x="424" y="537"/>
                    <a:pt x="424" y="537"/>
                    <a:pt x="425" y="536"/>
                  </a:cubicBezTo>
                  <a:cubicBezTo>
                    <a:pt x="425" y="536"/>
                    <a:pt x="425" y="536"/>
                    <a:pt x="425" y="536"/>
                  </a:cubicBezTo>
                  <a:cubicBezTo>
                    <a:pt x="426" y="535"/>
                    <a:pt x="427" y="536"/>
                    <a:pt x="429" y="536"/>
                  </a:cubicBezTo>
                  <a:cubicBezTo>
                    <a:pt x="429" y="536"/>
                    <a:pt x="429" y="536"/>
                    <a:pt x="430" y="536"/>
                  </a:cubicBezTo>
                  <a:cubicBezTo>
                    <a:pt x="430" y="536"/>
                    <a:pt x="431" y="536"/>
                    <a:pt x="431" y="537"/>
                  </a:cubicBezTo>
                  <a:cubicBezTo>
                    <a:pt x="432" y="537"/>
                    <a:pt x="434" y="537"/>
                    <a:pt x="434" y="538"/>
                  </a:cubicBezTo>
                  <a:cubicBezTo>
                    <a:pt x="435" y="538"/>
                    <a:pt x="435" y="538"/>
                    <a:pt x="435" y="539"/>
                  </a:cubicBezTo>
                  <a:cubicBezTo>
                    <a:pt x="435" y="539"/>
                    <a:pt x="436" y="539"/>
                    <a:pt x="436" y="539"/>
                  </a:cubicBezTo>
                  <a:cubicBezTo>
                    <a:pt x="437" y="539"/>
                    <a:pt x="438" y="539"/>
                    <a:pt x="438" y="540"/>
                  </a:cubicBezTo>
                  <a:cubicBezTo>
                    <a:pt x="438" y="540"/>
                    <a:pt x="437" y="541"/>
                    <a:pt x="436" y="541"/>
                  </a:cubicBezTo>
                  <a:cubicBezTo>
                    <a:pt x="437" y="541"/>
                    <a:pt x="438" y="541"/>
                    <a:pt x="438" y="540"/>
                  </a:cubicBezTo>
                  <a:cubicBezTo>
                    <a:pt x="439" y="540"/>
                    <a:pt x="439" y="539"/>
                    <a:pt x="439" y="539"/>
                  </a:cubicBezTo>
                  <a:cubicBezTo>
                    <a:pt x="440" y="539"/>
                    <a:pt x="440" y="539"/>
                    <a:pt x="440" y="539"/>
                  </a:cubicBezTo>
                  <a:cubicBezTo>
                    <a:pt x="441" y="539"/>
                    <a:pt x="441" y="540"/>
                    <a:pt x="441" y="539"/>
                  </a:cubicBezTo>
                  <a:cubicBezTo>
                    <a:pt x="442" y="540"/>
                    <a:pt x="442" y="540"/>
                    <a:pt x="442" y="540"/>
                  </a:cubicBezTo>
                  <a:cubicBezTo>
                    <a:pt x="442" y="540"/>
                    <a:pt x="443" y="540"/>
                    <a:pt x="444" y="541"/>
                  </a:cubicBezTo>
                  <a:cubicBezTo>
                    <a:pt x="444" y="541"/>
                    <a:pt x="445" y="542"/>
                    <a:pt x="445" y="542"/>
                  </a:cubicBezTo>
                  <a:cubicBezTo>
                    <a:pt x="445" y="541"/>
                    <a:pt x="445" y="541"/>
                    <a:pt x="444" y="541"/>
                  </a:cubicBezTo>
                  <a:cubicBezTo>
                    <a:pt x="444" y="541"/>
                    <a:pt x="444" y="540"/>
                    <a:pt x="444" y="540"/>
                  </a:cubicBezTo>
                  <a:cubicBezTo>
                    <a:pt x="444" y="540"/>
                    <a:pt x="445" y="540"/>
                    <a:pt x="445" y="540"/>
                  </a:cubicBezTo>
                  <a:cubicBezTo>
                    <a:pt x="445" y="540"/>
                    <a:pt x="446" y="540"/>
                    <a:pt x="446" y="540"/>
                  </a:cubicBezTo>
                  <a:cubicBezTo>
                    <a:pt x="447" y="540"/>
                    <a:pt x="447" y="539"/>
                    <a:pt x="448" y="539"/>
                  </a:cubicBezTo>
                  <a:cubicBezTo>
                    <a:pt x="448" y="539"/>
                    <a:pt x="449" y="538"/>
                    <a:pt x="449" y="538"/>
                  </a:cubicBezTo>
                  <a:cubicBezTo>
                    <a:pt x="450" y="538"/>
                    <a:pt x="450" y="537"/>
                    <a:pt x="450" y="537"/>
                  </a:cubicBezTo>
                  <a:cubicBezTo>
                    <a:pt x="451" y="537"/>
                    <a:pt x="451" y="537"/>
                    <a:pt x="451" y="537"/>
                  </a:cubicBezTo>
                  <a:cubicBezTo>
                    <a:pt x="452" y="537"/>
                    <a:pt x="452" y="537"/>
                    <a:pt x="452" y="537"/>
                  </a:cubicBezTo>
                  <a:cubicBezTo>
                    <a:pt x="452" y="538"/>
                    <a:pt x="453" y="538"/>
                    <a:pt x="454" y="538"/>
                  </a:cubicBezTo>
                  <a:cubicBezTo>
                    <a:pt x="455" y="539"/>
                    <a:pt x="455" y="540"/>
                    <a:pt x="456" y="541"/>
                  </a:cubicBezTo>
                  <a:cubicBezTo>
                    <a:pt x="456" y="541"/>
                    <a:pt x="456" y="541"/>
                    <a:pt x="456" y="541"/>
                  </a:cubicBezTo>
                  <a:cubicBezTo>
                    <a:pt x="457" y="542"/>
                    <a:pt x="457" y="542"/>
                    <a:pt x="457" y="542"/>
                  </a:cubicBezTo>
                  <a:cubicBezTo>
                    <a:pt x="457" y="542"/>
                    <a:pt x="457" y="542"/>
                    <a:pt x="457" y="542"/>
                  </a:cubicBezTo>
                  <a:cubicBezTo>
                    <a:pt x="457" y="542"/>
                    <a:pt x="458" y="542"/>
                    <a:pt x="458" y="542"/>
                  </a:cubicBezTo>
                  <a:cubicBezTo>
                    <a:pt x="458" y="542"/>
                    <a:pt x="458" y="542"/>
                    <a:pt x="458" y="542"/>
                  </a:cubicBezTo>
                  <a:cubicBezTo>
                    <a:pt x="458" y="542"/>
                    <a:pt x="458" y="542"/>
                    <a:pt x="458" y="542"/>
                  </a:cubicBezTo>
                  <a:cubicBezTo>
                    <a:pt x="458" y="542"/>
                    <a:pt x="458" y="543"/>
                    <a:pt x="458" y="543"/>
                  </a:cubicBezTo>
                  <a:cubicBezTo>
                    <a:pt x="459" y="543"/>
                    <a:pt x="459" y="543"/>
                    <a:pt x="459" y="543"/>
                  </a:cubicBezTo>
                  <a:cubicBezTo>
                    <a:pt x="459" y="544"/>
                    <a:pt x="459" y="544"/>
                    <a:pt x="458" y="544"/>
                  </a:cubicBezTo>
                  <a:cubicBezTo>
                    <a:pt x="458" y="544"/>
                    <a:pt x="458" y="545"/>
                    <a:pt x="458" y="545"/>
                  </a:cubicBezTo>
                  <a:cubicBezTo>
                    <a:pt x="458" y="545"/>
                    <a:pt x="458" y="545"/>
                    <a:pt x="458" y="545"/>
                  </a:cubicBezTo>
                  <a:cubicBezTo>
                    <a:pt x="458" y="545"/>
                    <a:pt x="458" y="545"/>
                    <a:pt x="458" y="545"/>
                  </a:cubicBezTo>
                  <a:cubicBezTo>
                    <a:pt x="458" y="545"/>
                    <a:pt x="458" y="545"/>
                    <a:pt x="458" y="545"/>
                  </a:cubicBezTo>
                  <a:cubicBezTo>
                    <a:pt x="458" y="545"/>
                    <a:pt x="459" y="545"/>
                    <a:pt x="459" y="544"/>
                  </a:cubicBezTo>
                  <a:cubicBezTo>
                    <a:pt x="459" y="544"/>
                    <a:pt x="459" y="544"/>
                    <a:pt x="459" y="544"/>
                  </a:cubicBezTo>
                  <a:cubicBezTo>
                    <a:pt x="459" y="544"/>
                    <a:pt x="459" y="544"/>
                    <a:pt x="459" y="544"/>
                  </a:cubicBezTo>
                  <a:cubicBezTo>
                    <a:pt x="460" y="545"/>
                    <a:pt x="460" y="545"/>
                    <a:pt x="461" y="545"/>
                  </a:cubicBezTo>
                  <a:cubicBezTo>
                    <a:pt x="461" y="545"/>
                    <a:pt x="461" y="545"/>
                    <a:pt x="461" y="546"/>
                  </a:cubicBezTo>
                  <a:cubicBezTo>
                    <a:pt x="462" y="546"/>
                    <a:pt x="461" y="546"/>
                    <a:pt x="462" y="546"/>
                  </a:cubicBezTo>
                  <a:cubicBezTo>
                    <a:pt x="462" y="546"/>
                    <a:pt x="462" y="546"/>
                    <a:pt x="462" y="546"/>
                  </a:cubicBezTo>
                  <a:cubicBezTo>
                    <a:pt x="462" y="546"/>
                    <a:pt x="462" y="546"/>
                    <a:pt x="462" y="546"/>
                  </a:cubicBezTo>
                  <a:cubicBezTo>
                    <a:pt x="462" y="546"/>
                    <a:pt x="462" y="547"/>
                    <a:pt x="461" y="547"/>
                  </a:cubicBezTo>
                  <a:cubicBezTo>
                    <a:pt x="461" y="547"/>
                    <a:pt x="461" y="547"/>
                    <a:pt x="461" y="547"/>
                  </a:cubicBezTo>
                  <a:cubicBezTo>
                    <a:pt x="461" y="547"/>
                    <a:pt x="461" y="547"/>
                    <a:pt x="461" y="547"/>
                  </a:cubicBezTo>
                  <a:cubicBezTo>
                    <a:pt x="462" y="547"/>
                    <a:pt x="462" y="547"/>
                    <a:pt x="462" y="547"/>
                  </a:cubicBezTo>
                  <a:cubicBezTo>
                    <a:pt x="462" y="547"/>
                    <a:pt x="462" y="547"/>
                    <a:pt x="462" y="547"/>
                  </a:cubicBezTo>
                  <a:cubicBezTo>
                    <a:pt x="463" y="548"/>
                    <a:pt x="463" y="548"/>
                    <a:pt x="463" y="548"/>
                  </a:cubicBezTo>
                  <a:cubicBezTo>
                    <a:pt x="463" y="548"/>
                    <a:pt x="462" y="549"/>
                    <a:pt x="462" y="549"/>
                  </a:cubicBezTo>
                  <a:cubicBezTo>
                    <a:pt x="462" y="549"/>
                    <a:pt x="463" y="549"/>
                    <a:pt x="463" y="549"/>
                  </a:cubicBezTo>
                  <a:cubicBezTo>
                    <a:pt x="463" y="549"/>
                    <a:pt x="463" y="549"/>
                    <a:pt x="463" y="548"/>
                  </a:cubicBezTo>
                  <a:cubicBezTo>
                    <a:pt x="463" y="548"/>
                    <a:pt x="463" y="548"/>
                    <a:pt x="463" y="548"/>
                  </a:cubicBezTo>
                  <a:cubicBezTo>
                    <a:pt x="463" y="548"/>
                    <a:pt x="463" y="548"/>
                    <a:pt x="463" y="548"/>
                  </a:cubicBezTo>
                  <a:cubicBezTo>
                    <a:pt x="464" y="548"/>
                    <a:pt x="464" y="548"/>
                    <a:pt x="464" y="548"/>
                  </a:cubicBezTo>
                  <a:cubicBezTo>
                    <a:pt x="464" y="548"/>
                    <a:pt x="464" y="548"/>
                    <a:pt x="464" y="548"/>
                  </a:cubicBezTo>
                  <a:cubicBezTo>
                    <a:pt x="464" y="548"/>
                    <a:pt x="465" y="548"/>
                    <a:pt x="465" y="548"/>
                  </a:cubicBezTo>
                  <a:cubicBezTo>
                    <a:pt x="465" y="548"/>
                    <a:pt x="465" y="548"/>
                    <a:pt x="465" y="549"/>
                  </a:cubicBezTo>
                  <a:cubicBezTo>
                    <a:pt x="466" y="549"/>
                    <a:pt x="466" y="549"/>
                    <a:pt x="466" y="549"/>
                  </a:cubicBezTo>
                  <a:cubicBezTo>
                    <a:pt x="466" y="549"/>
                    <a:pt x="466" y="550"/>
                    <a:pt x="465" y="550"/>
                  </a:cubicBezTo>
                  <a:cubicBezTo>
                    <a:pt x="465" y="550"/>
                    <a:pt x="465" y="550"/>
                    <a:pt x="465" y="550"/>
                  </a:cubicBezTo>
                  <a:cubicBezTo>
                    <a:pt x="465" y="550"/>
                    <a:pt x="465" y="550"/>
                    <a:pt x="465" y="550"/>
                  </a:cubicBezTo>
                  <a:cubicBezTo>
                    <a:pt x="464" y="550"/>
                    <a:pt x="464" y="551"/>
                    <a:pt x="464" y="551"/>
                  </a:cubicBezTo>
                  <a:cubicBezTo>
                    <a:pt x="464" y="551"/>
                    <a:pt x="464" y="551"/>
                    <a:pt x="464" y="552"/>
                  </a:cubicBezTo>
                  <a:cubicBezTo>
                    <a:pt x="464" y="552"/>
                    <a:pt x="464" y="552"/>
                    <a:pt x="464" y="552"/>
                  </a:cubicBezTo>
                  <a:cubicBezTo>
                    <a:pt x="465" y="552"/>
                    <a:pt x="465" y="552"/>
                    <a:pt x="465" y="552"/>
                  </a:cubicBezTo>
                  <a:cubicBezTo>
                    <a:pt x="465" y="552"/>
                    <a:pt x="465" y="552"/>
                    <a:pt x="465" y="552"/>
                  </a:cubicBezTo>
                  <a:cubicBezTo>
                    <a:pt x="465" y="552"/>
                    <a:pt x="465" y="552"/>
                    <a:pt x="465" y="552"/>
                  </a:cubicBezTo>
                  <a:cubicBezTo>
                    <a:pt x="465" y="552"/>
                    <a:pt x="465" y="552"/>
                    <a:pt x="465" y="552"/>
                  </a:cubicBezTo>
                  <a:cubicBezTo>
                    <a:pt x="465" y="552"/>
                    <a:pt x="465" y="552"/>
                    <a:pt x="465" y="553"/>
                  </a:cubicBezTo>
                  <a:cubicBezTo>
                    <a:pt x="465" y="553"/>
                    <a:pt x="465" y="553"/>
                    <a:pt x="465" y="553"/>
                  </a:cubicBezTo>
                  <a:cubicBezTo>
                    <a:pt x="465" y="553"/>
                    <a:pt x="465" y="553"/>
                    <a:pt x="465" y="553"/>
                  </a:cubicBezTo>
                  <a:cubicBezTo>
                    <a:pt x="465" y="553"/>
                    <a:pt x="465" y="553"/>
                    <a:pt x="465" y="553"/>
                  </a:cubicBezTo>
                  <a:cubicBezTo>
                    <a:pt x="465" y="553"/>
                    <a:pt x="465" y="553"/>
                    <a:pt x="465" y="553"/>
                  </a:cubicBezTo>
                  <a:cubicBezTo>
                    <a:pt x="465" y="553"/>
                    <a:pt x="465" y="553"/>
                    <a:pt x="465" y="554"/>
                  </a:cubicBezTo>
                  <a:cubicBezTo>
                    <a:pt x="465" y="554"/>
                    <a:pt x="465" y="554"/>
                    <a:pt x="465" y="554"/>
                  </a:cubicBezTo>
                  <a:cubicBezTo>
                    <a:pt x="465" y="554"/>
                    <a:pt x="466" y="555"/>
                    <a:pt x="466" y="555"/>
                  </a:cubicBezTo>
                  <a:cubicBezTo>
                    <a:pt x="466" y="555"/>
                    <a:pt x="466" y="555"/>
                    <a:pt x="466" y="555"/>
                  </a:cubicBezTo>
                  <a:cubicBezTo>
                    <a:pt x="466" y="555"/>
                    <a:pt x="466" y="555"/>
                    <a:pt x="466" y="555"/>
                  </a:cubicBezTo>
                  <a:cubicBezTo>
                    <a:pt x="467" y="555"/>
                    <a:pt x="466" y="555"/>
                    <a:pt x="466" y="555"/>
                  </a:cubicBezTo>
                  <a:cubicBezTo>
                    <a:pt x="467" y="555"/>
                    <a:pt x="467" y="555"/>
                    <a:pt x="467" y="555"/>
                  </a:cubicBezTo>
                  <a:cubicBezTo>
                    <a:pt x="467" y="555"/>
                    <a:pt x="467" y="555"/>
                    <a:pt x="468" y="555"/>
                  </a:cubicBezTo>
                  <a:cubicBezTo>
                    <a:pt x="468" y="555"/>
                    <a:pt x="468" y="555"/>
                    <a:pt x="468" y="555"/>
                  </a:cubicBezTo>
                  <a:cubicBezTo>
                    <a:pt x="468" y="556"/>
                    <a:pt x="468" y="556"/>
                    <a:pt x="468" y="556"/>
                  </a:cubicBezTo>
                  <a:cubicBezTo>
                    <a:pt x="468" y="556"/>
                    <a:pt x="468" y="556"/>
                    <a:pt x="468" y="556"/>
                  </a:cubicBezTo>
                  <a:cubicBezTo>
                    <a:pt x="468" y="556"/>
                    <a:pt x="469" y="556"/>
                    <a:pt x="469" y="556"/>
                  </a:cubicBezTo>
                  <a:cubicBezTo>
                    <a:pt x="469" y="556"/>
                    <a:pt x="469" y="556"/>
                    <a:pt x="469" y="556"/>
                  </a:cubicBezTo>
                  <a:cubicBezTo>
                    <a:pt x="470" y="556"/>
                    <a:pt x="470" y="556"/>
                    <a:pt x="470" y="556"/>
                  </a:cubicBezTo>
                  <a:cubicBezTo>
                    <a:pt x="470" y="556"/>
                    <a:pt x="470" y="557"/>
                    <a:pt x="471" y="557"/>
                  </a:cubicBezTo>
                  <a:cubicBezTo>
                    <a:pt x="471" y="557"/>
                    <a:pt x="471" y="557"/>
                    <a:pt x="471" y="557"/>
                  </a:cubicBezTo>
                  <a:cubicBezTo>
                    <a:pt x="471" y="557"/>
                    <a:pt x="471" y="557"/>
                    <a:pt x="471" y="557"/>
                  </a:cubicBezTo>
                  <a:cubicBezTo>
                    <a:pt x="471" y="557"/>
                    <a:pt x="471" y="557"/>
                    <a:pt x="472" y="557"/>
                  </a:cubicBezTo>
                  <a:cubicBezTo>
                    <a:pt x="472" y="557"/>
                    <a:pt x="472" y="557"/>
                    <a:pt x="472" y="557"/>
                  </a:cubicBezTo>
                  <a:cubicBezTo>
                    <a:pt x="472" y="557"/>
                    <a:pt x="472" y="557"/>
                    <a:pt x="473" y="557"/>
                  </a:cubicBezTo>
                  <a:cubicBezTo>
                    <a:pt x="473" y="557"/>
                    <a:pt x="473" y="557"/>
                    <a:pt x="473" y="557"/>
                  </a:cubicBezTo>
                  <a:cubicBezTo>
                    <a:pt x="473" y="557"/>
                    <a:pt x="473" y="557"/>
                    <a:pt x="473" y="557"/>
                  </a:cubicBezTo>
                  <a:cubicBezTo>
                    <a:pt x="473" y="557"/>
                    <a:pt x="473" y="557"/>
                    <a:pt x="474" y="557"/>
                  </a:cubicBezTo>
                  <a:cubicBezTo>
                    <a:pt x="474" y="557"/>
                    <a:pt x="474" y="557"/>
                    <a:pt x="474" y="557"/>
                  </a:cubicBezTo>
                  <a:cubicBezTo>
                    <a:pt x="474" y="557"/>
                    <a:pt x="474" y="557"/>
                    <a:pt x="474" y="557"/>
                  </a:cubicBezTo>
                  <a:cubicBezTo>
                    <a:pt x="474" y="556"/>
                    <a:pt x="475" y="556"/>
                    <a:pt x="475" y="556"/>
                  </a:cubicBezTo>
                  <a:cubicBezTo>
                    <a:pt x="475" y="556"/>
                    <a:pt x="475" y="556"/>
                    <a:pt x="475" y="557"/>
                  </a:cubicBezTo>
                  <a:cubicBezTo>
                    <a:pt x="475" y="557"/>
                    <a:pt x="475" y="557"/>
                    <a:pt x="475" y="557"/>
                  </a:cubicBezTo>
                  <a:cubicBezTo>
                    <a:pt x="475" y="557"/>
                    <a:pt x="475" y="558"/>
                    <a:pt x="475" y="558"/>
                  </a:cubicBezTo>
                  <a:cubicBezTo>
                    <a:pt x="475" y="558"/>
                    <a:pt x="475" y="558"/>
                    <a:pt x="476" y="558"/>
                  </a:cubicBezTo>
                  <a:cubicBezTo>
                    <a:pt x="476" y="558"/>
                    <a:pt x="476" y="558"/>
                    <a:pt x="476" y="558"/>
                  </a:cubicBezTo>
                  <a:cubicBezTo>
                    <a:pt x="476" y="558"/>
                    <a:pt x="476" y="558"/>
                    <a:pt x="476" y="558"/>
                  </a:cubicBezTo>
                  <a:cubicBezTo>
                    <a:pt x="476" y="558"/>
                    <a:pt x="476" y="558"/>
                    <a:pt x="476" y="558"/>
                  </a:cubicBezTo>
                  <a:cubicBezTo>
                    <a:pt x="475" y="558"/>
                    <a:pt x="475" y="559"/>
                    <a:pt x="475" y="559"/>
                  </a:cubicBezTo>
                  <a:cubicBezTo>
                    <a:pt x="475" y="559"/>
                    <a:pt x="475" y="559"/>
                    <a:pt x="475" y="559"/>
                  </a:cubicBezTo>
                  <a:cubicBezTo>
                    <a:pt x="475" y="559"/>
                    <a:pt x="475" y="560"/>
                    <a:pt x="475" y="560"/>
                  </a:cubicBezTo>
                  <a:cubicBezTo>
                    <a:pt x="475" y="560"/>
                    <a:pt x="475" y="560"/>
                    <a:pt x="476" y="560"/>
                  </a:cubicBezTo>
                  <a:cubicBezTo>
                    <a:pt x="476" y="560"/>
                    <a:pt x="476" y="560"/>
                    <a:pt x="476" y="560"/>
                  </a:cubicBezTo>
                  <a:cubicBezTo>
                    <a:pt x="476" y="560"/>
                    <a:pt x="477" y="560"/>
                    <a:pt x="477" y="559"/>
                  </a:cubicBezTo>
                  <a:cubicBezTo>
                    <a:pt x="477" y="559"/>
                    <a:pt x="477" y="559"/>
                    <a:pt x="477" y="559"/>
                  </a:cubicBezTo>
                  <a:cubicBezTo>
                    <a:pt x="478" y="559"/>
                    <a:pt x="478" y="559"/>
                    <a:pt x="478" y="559"/>
                  </a:cubicBezTo>
                  <a:cubicBezTo>
                    <a:pt x="478" y="559"/>
                    <a:pt x="478" y="559"/>
                    <a:pt x="478" y="559"/>
                  </a:cubicBezTo>
                  <a:cubicBezTo>
                    <a:pt x="478" y="559"/>
                    <a:pt x="478" y="559"/>
                    <a:pt x="478" y="558"/>
                  </a:cubicBezTo>
                  <a:cubicBezTo>
                    <a:pt x="478" y="558"/>
                    <a:pt x="478" y="558"/>
                    <a:pt x="478" y="558"/>
                  </a:cubicBezTo>
                  <a:cubicBezTo>
                    <a:pt x="478" y="558"/>
                    <a:pt x="478" y="558"/>
                    <a:pt x="478" y="557"/>
                  </a:cubicBezTo>
                  <a:cubicBezTo>
                    <a:pt x="478" y="557"/>
                    <a:pt x="478" y="557"/>
                    <a:pt x="478" y="557"/>
                  </a:cubicBezTo>
                  <a:cubicBezTo>
                    <a:pt x="479" y="557"/>
                    <a:pt x="479" y="557"/>
                    <a:pt x="479" y="557"/>
                  </a:cubicBezTo>
                  <a:cubicBezTo>
                    <a:pt x="479" y="557"/>
                    <a:pt x="479" y="557"/>
                    <a:pt x="479" y="557"/>
                  </a:cubicBezTo>
                  <a:cubicBezTo>
                    <a:pt x="479" y="557"/>
                    <a:pt x="479" y="557"/>
                    <a:pt x="479" y="557"/>
                  </a:cubicBezTo>
                  <a:cubicBezTo>
                    <a:pt x="479" y="558"/>
                    <a:pt x="479" y="558"/>
                    <a:pt x="479" y="558"/>
                  </a:cubicBezTo>
                  <a:cubicBezTo>
                    <a:pt x="479" y="558"/>
                    <a:pt x="480" y="559"/>
                    <a:pt x="480" y="559"/>
                  </a:cubicBezTo>
                  <a:cubicBezTo>
                    <a:pt x="480" y="559"/>
                    <a:pt x="480" y="559"/>
                    <a:pt x="480" y="559"/>
                  </a:cubicBezTo>
                  <a:cubicBezTo>
                    <a:pt x="480" y="559"/>
                    <a:pt x="480" y="560"/>
                    <a:pt x="480" y="560"/>
                  </a:cubicBezTo>
                  <a:cubicBezTo>
                    <a:pt x="480" y="560"/>
                    <a:pt x="480" y="560"/>
                    <a:pt x="480" y="560"/>
                  </a:cubicBezTo>
                  <a:cubicBezTo>
                    <a:pt x="480" y="560"/>
                    <a:pt x="480" y="560"/>
                    <a:pt x="480" y="561"/>
                  </a:cubicBezTo>
                  <a:cubicBezTo>
                    <a:pt x="480" y="561"/>
                    <a:pt x="480" y="561"/>
                    <a:pt x="480" y="561"/>
                  </a:cubicBezTo>
                  <a:cubicBezTo>
                    <a:pt x="479" y="561"/>
                    <a:pt x="479" y="561"/>
                    <a:pt x="478" y="562"/>
                  </a:cubicBezTo>
                  <a:cubicBezTo>
                    <a:pt x="478" y="562"/>
                    <a:pt x="478" y="562"/>
                    <a:pt x="478" y="562"/>
                  </a:cubicBezTo>
                  <a:cubicBezTo>
                    <a:pt x="478" y="563"/>
                    <a:pt x="478" y="563"/>
                    <a:pt x="478" y="563"/>
                  </a:cubicBezTo>
                  <a:cubicBezTo>
                    <a:pt x="478" y="563"/>
                    <a:pt x="478" y="564"/>
                    <a:pt x="478" y="564"/>
                  </a:cubicBezTo>
                  <a:cubicBezTo>
                    <a:pt x="478" y="564"/>
                    <a:pt x="478" y="564"/>
                    <a:pt x="477" y="564"/>
                  </a:cubicBezTo>
                  <a:cubicBezTo>
                    <a:pt x="477" y="564"/>
                    <a:pt x="477" y="564"/>
                    <a:pt x="477" y="564"/>
                  </a:cubicBezTo>
                  <a:cubicBezTo>
                    <a:pt x="478" y="565"/>
                    <a:pt x="478" y="566"/>
                    <a:pt x="478" y="566"/>
                  </a:cubicBezTo>
                  <a:cubicBezTo>
                    <a:pt x="478" y="566"/>
                    <a:pt x="478" y="567"/>
                    <a:pt x="478" y="567"/>
                  </a:cubicBezTo>
                  <a:cubicBezTo>
                    <a:pt x="478" y="567"/>
                    <a:pt x="478" y="567"/>
                    <a:pt x="478" y="567"/>
                  </a:cubicBezTo>
                  <a:cubicBezTo>
                    <a:pt x="478" y="567"/>
                    <a:pt x="478" y="568"/>
                    <a:pt x="478" y="568"/>
                  </a:cubicBezTo>
                  <a:cubicBezTo>
                    <a:pt x="478" y="568"/>
                    <a:pt x="478" y="568"/>
                    <a:pt x="478" y="568"/>
                  </a:cubicBezTo>
                  <a:cubicBezTo>
                    <a:pt x="479" y="569"/>
                    <a:pt x="479" y="569"/>
                    <a:pt x="478" y="570"/>
                  </a:cubicBezTo>
                  <a:cubicBezTo>
                    <a:pt x="478" y="570"/>
                    <a:pt x="478" y="570"/>
                    <a:pt x="478" y="570"/>
                  </a:cubicBezTo>
                  <a:cubicBezTo>
                    <a:pt x="478" y="571"/>
                    <a:pt x="477" y="571"/>
                    <a:pt x="477" y="571"/>
                  </a:cubicBezTo>
                  <a:cubicBezTo>
                    <a:pt x="477" y="571"/>
                    <a:pt x="477" y="571"/>
                    <a:pt x="476" y="571"/>
                  </a:cubicBezTo>
                  <a:cubicBezTo>
                    <a:pt x="476" y="571"/>
                    <a:pt x="475" y="571"/>
                    <a:pt x="475" y="571"/>
                  </a:cubicBezTo>
                  <a:cubicBezTo>
                    <a:pt x="474" y="571"/>
                    <a:pt x="473" y="571"/>
                    <a:pt x="473" y="571"/>
                  </a:cubicBezTo>
                  <a:cubicBezTo>
                    <a:pt x="473" y="571"/>
                    <a:pt x="473" y="572"/>
                    <a:pt x="474" y="572"/>
                  </a:cubicBezTo>
                  <a:cubicBezTo>
                    <a:pt x="474" y="572"/>
                    <a:pt x="474" y="572"/>
                    <a:pt x="474" y="572"/>
                  </a:cubicBezTo>
                  <a:cubicBezTo>
                    <a:pt x="475" y="572"/>
                    <a:pt x="475" y="572"/>
                    <a:pt x="476" y="572"/>
                  </a:cubicBezTo>
                  <a:cubicBezTo>
                    <a:pt x="476" y="572"/>
                    <a:pt x="477" y="572"/>
                    <a:pt x="477" y="572"/>
                  </a:cubicBezTo>
                  <a:cubicBezTo>
                    <a:pt x="477" y="572"/>
                    <a:pt x="478" y="572"/>
                    <a:pt x="478" y="572"/>
                  </a:cubicBezTo>
                  <a:cubicBezTo>
                    <a:pt x="478" y="572"/>
                    <a:pt x="478" y="572"/>
                    <a:pt x="478" y="572"/>
                  </a:cubicBezTo>
                  <a:cubicBezTo>
                    <a:pt x="478" y="573"/>
                    <a:pt x="478" y="573"/>
                    <a:pt x="478" y="573"/>
                  </a:cubicBezTo>
                  <a:cubicBezTo>
                    <a:pt x="478" y="573"/>
                    <a:pt x="478" y="573"/>
                    <a:pt x="478" y="573"/>
                  </a:cubicBezTo>
                  <a:cubicBezTo>
                    <a:pt x="478" y="573"/>
                    <a:pt x="479" y="573"/>
                    <a:pt x="479" y="573"/>
                  </a:cubicBezTo>
                  <a:cubicBezTo>
                    <a:pt x="479" y="573"/>
                    <a:pt x="479" y="573"/>
                    <a:pt x="479" y="573"/>
                  </a:cubicBezTo>
                  <a:cubicBezTo>
                    <a:pt x="479" y="574"/>
                    <a:pt x="479" y="574"/>
                    <a:pt x="478" y="575"/>
                  </a:cubicBezTo>
                  <a:cubicBezTo>
                    <a:pt x="478" y="575"/>
                    <a:pt x="478" y="575"/>
                    <a:pt x="479" y="576"/>
                  </a:cubicBezTo>
                  <a:cubicBezTo>
                    <a:pt x="479" y="576"/>
                    <a:pt x="479" y="576"/>
                    <a:pt x="479" y="576"/>
                  </a:cubicBezTo>
                  <a:cubicBezTo>
                    <a:pt x="479" y="576"/>
                    <a:pt x="479" y="576"/>
                    <a:pt x="479" y="576"/>
                  </a:cubicBezTo>
                  <a:cubicBezTo>
                    <a:pt x="478" y="577"/>
                    <a:pt x="478" y="577"/>
                    <a:pt x="477" y="578"/>
                  </a:cubicBezTo>
                  <a:cubicBezTo>
                    <a:pt x="477" y="578"/>
                    <a:pt x="478" y="578"/>
                    <a:pt x="478" y="578"/>
                  </a:cubicBezTo>
                  <a:cubicBezTo>
                    <a:pt x="478" y="579"/>
                    <a:pt x="478" y="579"/>
                    <a:pt x="478" y="579"/>
                  </a:cubicBezTo>
                  <a:cubicBezTo>
                    <a:pt x="478" y="579"/>
                    <a:pt x="478" y="579"/>
                    <a:pt x="478" y="579"/>
                  </a:cubicBezTo>
                  <a:cubicBezTo>
                    <a:pt x="478" y="580"/>
                    <a:pt x="478" y="580"/>
                    <a:pt x="478" y="580"/>
                  </a:cubicBezTo>
                  <a:cubicBezTo>
                    <a:pt x="478" y="580"/>
                    <a:pt x="478" y="580"/>
                    <a:pt x="477" y="580"/>
                  </a:cubicBezTo>
                  <a:cubicBezTo>
                    <a:pt x="478" y="580"/>
                    <a:pt x="478" y="581"/>
                    <a:pt x="479" y="580"/>
                  </a:cubicBezTo>
                  <a:cubicBezTo>
                    <a:pt x="479" y="580"/>
                    <a:pt x="479" y="580"/>
                    <a:pt x="479" y="580"/>
                  </a:cubicBezTo>
                  <a:cubicBezTo>
                    <a:pt x="479" y="580"/>
                    <a:pt x="480" y="580"/>
                    <a:pt x="481" y="580"/>
                  </a:cubicBezTo>
                  <a:cubicBezTo>
                    <a:pt x="481" y="580"/>
                    <a:pt x="481" y="580"/>
                    <a:pt x="481" y="581"/>
                  </a:cubicBezTo>
                  <a:cubicBezTo>
                    <a:pt x="481" y="581"/>
                    <a:pt x="480" y="582"/>
                    <a:pt x="480" y="582"/>
                  </a:cubicBezTo>
                  <a:cubicBezTo>
                    <a:pt x="480" y="582"/>
                    <a:pt x="479" y="582"/>
                    <a:pt x="479" y="582"/>
                  </a:cubicBezTo>
                  <a:cubicBezTo>
                    <a:pt x="479" y="582"/>
                    <a:pt x="479" y="582"/>
                    <a:pt x="479" y="583"/>
                  </a:cubicBezTo>
                  <a:cubicBezTo>
                    <a:pt x="479" y="583"/>
                    <a:pt x="479" y="583"/>
                    <a:pt x="479" y="583"/>
                  </a:cubicBezTo>
                  <a:cubicBezTo>
                    <a:pt x="480" y="583"/>
                    <a:pt x="480" y="583"/>
                    <a:pt x="480" y="583"/>
                  </a:cubicBezTo>
                  <a:cubicBezTo>
                    <a:pt x="480" y="583"/>
                    <a:pt x="480" y="583"/>
                    <a:pt x="480" y="584"/>
                  </a:cubicBezTo>
                  <a:cubicBezTo>
                    <a:pt x="480" y="584"/>
                    <a:pt x="480" y="584"/>
                    <a:pt x="480" y="584"/>
                  </a:cubicBezTo>
                  <a:cubicBezTo>
                    <a:pt x="479" y="585"/>
                    <a:pt x="479" y="585"/>
                    <a:pt x="479" y="586"/>
                  </a:cubicBezTo>
                  <a:cubicBezTo>
                    <a:pt x="479" y="586"/>
                    <a:pt x="479" y="586"/>
                    <a:pt x="479" y="586"/>
                  </a:cubicBezTo>
                  <a:cubicBezTo>
                    <a:pt x="479" y="586"/>
                    <a:pt x="479" y="586"/>
                    <a:pt x="479" y="586"/>
                  </a:cubicBezTo>
                  <a:cubicBezTo>
                    <a:pt x="479" y="586"/>
                    <a:pt x="479" y="587"/>
                    <a:pt x="479" y="587"/>
                  </a:cubicBezTo>
                  <a:cubicBezTo>
                    <a:pt x="479" y="587"/>
                    <a:pt x="479" y="587"/>
                    <a:pt x="479" y="587"/>
                  </a:cubicBezTo>
                  <a:cubicBezTo>
                    <a:pt x="478" y="587"/>
                    <a:pt x="478" y="587"/>
                    <a:pt x="478" y="587"/>
                  </a:cubicBezTo>
                  <a:cubicBezTo>
                    <a:pt x="478" y="586"/>
                    <a:pt x="478" y="586"/>
                    <a:pt x="478" y="586"/>
                  </a:cubicBezTo>
                  <a:cubicBezTo>
                    <a:pt x="478" y="586"/>
                    <a:pt x="478" y="586"/>
                    <a:pt x="478" y="586"/>
                  </a:cubicBezTo>
                  <a:cubicBezTo>
                    <a:pt x="478" y="586"/>
                    <a:pt x="478" y="585"/>
                    <a:pt x="478" y="585"/>
                  </a:cubicBezTo>
                  <a:cubicBezTo>
                    <a:pt x="478" y="585"/>
                    <a:pt x="477" y="585"/>
                    <a:pt x="477" y="584"/>
                  </a:cubicBezTo>
                  <a:cubicBezTo>
                    <a:pt x="477" y="584"/>
                    <a:pt x="477" y="584"/>
                    <a:pt x="477" y="584"/>
                  </a:cubicBezTo>
                  <a:cubicBezTo>
                    <a:pt x="477" y="584"/>
                    <a:pt x="477" y="585"/>
                    <a:pt x="477" y="585"/>
                  </a:cubicBezTo>
                  <a:cubicBezTo>
                    <a:pt x="477" y="585"/>
                    <a:pt x="477" y="585"/>
                    <a:pt x="477" y="585"/>
                  </a:cubicBezTo>
                  <a:cubicBezTo>
                    <a:pt x="477" y="586"/>
                    <a:pt x="477" y="586"/>
                    <a:pt x="477" y="587"/>
                  </a:cubicBezTo>
                  <a:cubicBezTo>
                    <a:pt x="477" y="587"/>
                    <a:pt x="477" y="587"/>
                    <a:pt x="477" y="586"/>
                  </a:cubicBezTo>
                  <a:cubicBezTo>
                    <a:pt x="476" y="587"/>
                    <a:pt x="476" y="587"/>
                    <a:pt x="475" y="587"/>
                  </a:cubicBezTo>
                  <a:cubicBezTo>
                    <a:pt x="475" y="587"/>
                    <a:pt x="475" y="587"/>
                    <a:pt x="475" y="587"/>
                  </a:cubicBezTo>
                  <a:cubicBezTo>
                    <a:pt x="475" y="587"/>
                    <a:pt x="475" y="588"/>
                    <a:pt x="475" y="588"/>
                  </a:cubicBezTo>
                  <a:cubicBezTo>
                    <a:pt x="475" y="588"/>
                    <a:pt x="476" y="588"/>
                    <a:pt x="476" y="588"/>
                  </a:cubicBezTo>
                  <a:cubicBezTo>
                    <a:pt x="476" y="588"/>
                    <a:pt x="476" y="588"/>
                    <a:pt x="476" y="588"/>
                  </a:cubicBezTo>
                  <a:cubicBezTo>
                    <a:pt x="477" y="588"/>
                    <a:pt x="477" y="588"/>
                    <a:pt x="477" y="588"/>
                  </a:cubicBezTo>
                  <a:cubicBezTo>
                    <a:pt x="477" y="588"/>
                    <a:pt x="477" y="589"/>
                    <a:pt x="477" y="589"/>
                  </a:cubicBezTo>
                  <a:cubicBezTo>
                    <a:pt x="477" y="589"/>
                    <a:pt x="477" y="589"/>
                    <a:pt x="477" y="590"/>
                  </a:cubicBezTo>
                  <a:cubicBezTo>
                    <a:pt x="477" y="590"/>
                    <a:pt x="477" y="590"/>
                    <a:pt x="477" y="589"/>
                  </a:cubicBezTo>
                  <a:cubicBezTo>
                    <a:pt x="477" y="589"/>
                    <a:pt x="477" y="589"/>
                    <a:pt x="478" y="589"/>
                  </a:cubicBezTo>
                  <a:cubicBezTo>
                    <a:pt x="478" y="589"/>
                    <a:pt x="478" y="589"/>
                    <a:pt x="478" y="589"/>
                  </a:cubicBezTo>
                  <a:cubicBezTo>
                    <a:pt x="478" y="589"/>
                    <a:pt x="478" y="589"/>
                    <a:pt x="478" y="589"/>
                  </a:cubicBezTo>
                  <a:cubicBezTo>
                    <a:pt x="478" y="588"/>
                    <a:pt x="478" y="588"/>
                    <a:pt x="478" y="588"/>
                  </a:cubicBezTo>
                  <a:cubicBezTo>
                    <a:pt x="478" y="588"/>
                    <a:pt x="478" y="588"/>
                    <a:pt x="479" y="588"/>
                  </a:cubicBezTo>
                  <a:cubicBezTo>
                    <a:pt x="479" y="588"/>
                    <a:pt x="479" y="588"/>
                    <a:pt x="479" y="587"/>
                  </a:cubicBezTo>
                  <a:cubicBezTo>
                    <a:pt x="479" y="587"/>
                    <a:pt x="480" y="587"/>
                    <a:pt x="480" y="587"/>
                  </a:cubicBezTo>
                  <a:cubicBezTo>
                    <a:pt x="480" y="586"/>
                    <a:pt x="480" y="586"/>
                    <a:pt x="480" y="586"/>
                  </a:cubicBezTo>
                  <a:cubicBezTo>
                    <a:pt x="480" y="586"/>
                    <a:pt x="480" y="586"/>
                    <a:pt x="480" y="586"/>
                  </a:cubicBezTo>
                  <a:cubicBezTo>
                    <a:pt x="481" y="586"/>
                    <a:pt x="482" y="586"/>
                    <a:pt x="483" y="586"/>
                  </a:cubicBezTo>
                  <a:cubicBezTo>
                    <a:pt x="483" y="586"/>
                    <a:pt x="483" y="586"/>
                    <a:pt x="483" y="586"/>
                  </a:cubicBezTo>
                  <a:cubicBezTo>
                    <a:pt x="484" y="586"/>
                    <a:pt x="484" y="586"/>
                    <a:pt x="484" y="586"/>
                  </a:cubicBezTo>
                  <a:cubicBezTo>
                    <a:pt x="485" y="586"/>
                    <a:pt x="485" y="586"/>
                    <a:pt x="485" y="586"/>
                  </a:cubicBezTo>
                  <a:cubicBezTo>
                    <a:pt x="485" y="586"/>
                    <a:pt x="485" y="586"/>
                    <a:pt x="486" y="587"/>
                  </a:cubicBezTo>
                  <a:cubicBezTo>
                    <a:pt x="486" y="587"/>
                    <a:pt x="486" y="587"/>
                    <a:pt x="487" y="587"/>
                  </a:cubicBezTo>
                  <a:cubicBezTo>
                    <a:pt x="487" y="587"/>
                    <a:pt x="487" y="587"/>
                    <a:pt x="487" y="587"/>
                  </a:cubicBezTo>
                  <a:cubicBezTo>
                    <a:pt x="487" y="588"/>
                    <a:pt x="487" y="589"/>
                    <a:pt x="487" y="589"/>
                  </a:cubicBezTo>
                  <a:cubicBezTo>
                    <a:pt x="487" y="590"/>
                    <a:pt x="487" y="590"/>
                    <a:pt x="488" y="590"/>
                  </a:cubicBezTo>
                  <a:cubicBezTo>
                    <a:pt x="488" y="591"/>
                    <a:pt x="489" y="591"/>
                    <a:pt x="490" y="591"/>
                  </a:cubicBezTo>
                  <a:cubicBezTo>
                    <a:pt x="490" y="591"/>
                    <a:pt x="490" y="591"/>
                    <a:pt x="490" y="591"/>
                  </a:cubicBezTo>
                  <a:cubicBezTo>
                    <a:pt x="490" y="592"/>
                    <a:pt x="490" y="592"/>
                    <a:pt x="490" y="592"/>
                  </a:cubicBezTo>
                  <a:cubicBezTo>
                    <a:pt x="490" y="593"/>
                    <a:pt x="490" y="593"/>
                    <a:pt x="490" y="593"/>
                  </a:cubicBezTo>
                  <a:cubicBezTo>
                    <a:pt x="490" y="594"/>
                    <a:pt x="490" y="594"/>
                    <a:pt x="489" y="595"/>
                  </a:cubicBezTo>
                  <a:cubicBezTo>
                    <a:pt x="489" y="595"/>
                    <a:pt x="488" y="596"/>
                    <a:pt x="489" y="596"/>
                  </a:cubicBezTo>
                  <a:cubicBezTo>
                    <a:pt x="489" y="595"/>
                    <a:pt x="489" y="595"/>
                    <a:pt x="490" y="595"/>
                  </a:cubicBezTo>
                  <a:cubicBezTo>
                    <a:pt x="490" y="595"/>
                    <a:pt x="490" y="594"/>
                    <a:pt x="490" y="594"/>
                  </a:cubicBezTo>
                  <a:cubicBezTo>
                    <a:pt x="491" y="594"/>
                    <a:pt x="491" y="594"/>
                    <a:pt x="491" y="594"/>
                  </a:cubicBezTo>
                  <a:cubicBezTo>
                    <a:pt x="491" y="593"/>
                    <a:pt x="490" y="593"/>
                    <a:pt x="491" y="592"/>
                  </a:cubicBezTo>
                  <a:cubicBezTo>
                    <a:pt x="491" y="592"/>
                    <a:pt x="491" y="592"/>
                    <a:pt x="491" y="591"/>
                  </a:cubicBezTo>
                  <a:cubicBezTo>
                    <a:pt x="491" y="591"/>
                    <a:pt x="491" y="591"/>
                    <a:pt x="491" y="591"/>
                  </a:cubicBezTo>
                  <a:cubicBezTo>
                    <a:pt x="491" y="591"/>
                    <a:pt x="491" y="591"/>
                    <a:pt x="491" y="591"/>
                  </a:cubicBezTo>
                  <a:cubicBezTo>
                    <a:pt x="491" y="592"/>
                    <a:pt x="491" y="592"/>
                    <a:pt x="491" y="593"/>
                  </a:cubicBezTo>
                  <a:cubicBezTo>
                    <a:pt x="491" y="593"/>
                    <a:pt x="491" y="593"/>
                    <a:pt x="491" y="593"/>
                  </a:cubicBezTo>
                  <a:cubicBezTo>
                    <a:pt x="491" y="593"/>
                    <a:pt x="491" y="593"/>
                    <a:pt x="491" y="594"/>
                  </a:cubicBezTo>
                  <a:cubicBezTo>
                    <a:pt x="491" y="594"/>
                    <a:pt x="491" y="594"/>
                    <a:pt x="491" y="594"/>
                  </a:cubicBezTo>
                  <a:cubicBezTo>
                    <a:pt x="491" y="594"/>
                    <a:pt x="491" y="595"/>
                    <a:pt x="491" y="595"/>
                  </a:cubicBezTo>
                  <a:cubicBezTo>
                    <a:pt x="491" y="596"/>
                    <a:pt x="491" y="596"/>
                    <a:pt x="491" y="597"/>
                  </a:cubicBezTo>
                  <a:cubicBezTo>
                    <a:pt x="491" y="597"/>
                    <a:pt x="491" y="597"/>
                    <a:pt x="491" y="597"/>
                  </a:cubicBezTo>
                  <a:cubicBezTo>
                    <a:pt x="491" y="597"/>
                    <a:pt x="492" y="597"/>
                    <a:pt x="492" y="597"/>
                  </a:cubicBezTo>
                  <a:cubicBezTo>
                    <a:pt x="492" y="596"/>
                    <a:pt x="492" y="596"/>
                    <a:pt x="492" y="595"/>
                  </a:cubicBezTo>
                  <a:cubicBezTo>
                    <a:pt x="492" y="595"/>
                    <a:pt x="492" y="594"/>
                    <a:pt x="492" y="594"/>
                  </a:cubicBezTo>
                  <a:cubicBezTo>
                    <a:pt x="493" y="594"/>
                    <a:pt x="493" y="594"/>
                    <a:pt x="494" y="594"/>
                  </a:cubicBezTo>
                  <a:cubicBezTo>
                    <a:pt x="494" y="593"/>
                    <a:pt x="494" y="593"/>
                    <a:pt x="495" y="592"/>
                  </a:cubicBezTo>
                  <a:cubicBezTo>
                    <a:pt x="495" y="592"/>
                    <a:pt x="495" y="593"/>
                    <a:pt x="495" y="593"/>
                  </a:cubicBezTo>
                  <a:cubicBezTo>
                    <a:pt x="495" y="593"/>
                    <a:pt x="496" y="592"/>
                    <a:pt x="496" y="592"/>
                  </a:cubicBezTo>
                  <a:cubicBezTo>
                    <a:pt x="496" y="592"/>
                    <a:pt x="496" y="592"/>
                    <a:pt x="496" y="591"/>
                  </a:cubicBezTo>
                  <a:cubicBezTo>
                    <a:pt x="496" y="591"/>
                    <a:pt x="496" y="591"/>
                    <a:pt x="496" y="591"/>
                  </a:cubicBezTo>
                  <a:cubicBezTo>
                    <a:pt x="497" y="591"/>
                    <a:pt x="497" y="592"/>
                    <a:pt x="497" y="592"/>
                  </a:cubicBezTo>
                  <a:cubicBezTo>
                    <a:pt x="497" y="592"/>
                    <a:pt x="497" y="592"/>
                    <a:pt x="497" y="592"/>
                  </a:cubicBezTo>
                  <a:cubicBezTo>
                    <a:pt x="497" y="591"/>
                    <a:pt x="497" y="591"/>
                    <a:pt x="497" y="591"/>
                  </a:cubicBezTo>
                  <a:cubicBezTo>
                    <a:pt x="498" y="591"/>
                    <a:pt x="498" y="591"/>
                    <a:pt x="498" y="591"/>
                  </a:cubicBezTo>
                  <a:cubicBezTo>
                    <a:pt x="499" y="590"/>
                    <a:pt x="499" y="589"/>
                    <a:pt x="499" y="589"/>
                  </a:cubicBezTo>
                  <a:cubicBezTo>
                    <a:pt x="499" y="588"/>
                    <a:pt x="500" y="588"/>
                    <a:pt x="500" y="587"/>
                  </a:cubicBezTo>
                  <a:cubicBezTo>
                    <a:pt x="500" y="587"/>
                    <a:pt x="500" y="587"/>
                    <a:pt x="500" y="587"/>
                  </a:cubicBezTo>
                  <a:cubicBezTo>
                    <a:pt x="500" y="587"/>
                    <a:pt x="500" y="587"/>
                    <a:pt x="500" y="587"/>
                  </a:cubicBezTo>
                  <a:cubicBezTo>
                    <a:pt x="500" y="587"/>
                    <a:pt x="501" y="587"/>
                    <a:pt x="501" y="587"/>
                  </a:cubicBezTo>
                  <a:cubicBezTo>
                    <a:pt x="501" y="587"/>
                    <a:pt x="502" y="588"/>
                    <a:pt x="502" y="588"/>
                  </a:cubicBezTo>
                  <a:cubicBezTo>
                    <a:pt x="502" y="589"/>
                    <a:pt x="502" y="589"/>
                    <a:pt x="503" y="589"/>
                  </a:cubicBezTo>
                  <a:cubicBezTo>
                    <a:pt x="503" y="589"/>
                    <a:pt x="503" y="590"/>
                    <a:pt x="503" y="590"/>
                  </a:cubicBezTo>
                  <a:cubicBezTo>
                    <a:pt x="503" y="590"/>
                    <a:pt x="503" y="591"/>
                    <a:pt x="503" y="591"/>
                  </a:cubicBezTo>
                  <a:cubicBezTo>
                    <a:pt x="503" y="592"/>
                    <a:pt x="502" y="592"/>
                    <a:pt x="502" y="592"/>
                  </a:cubicBezTo>
                  <a:cubicBezTo>
                    <a:pt x="502" y="593"/>
                    <a:pt x="503" y="592"/>
                    <a:pt x="503" y="592"/>
                  </a:cubicBezTo>
                  <a:cubicBezTo>
                    <a:pt x="503" y="592"/>
                    <a:pt x="503" y="592"/>
                    <a:pt x="503" y="591"/>
                  </a:cubicBezTo>
                  <a:cubicBezTo>
                    <a:pt x="503" y="591"/>
                    <a:pt x="503" y="591"/>
                    <a:pt x="503" y="590"/>
                  </a:cubicBezTo>
                  <a:cubicBezTo>
                    <a:pt x="503" y="590"/>
                    <a:pt x="504" y="590"/>
                    <a:pt x="503" y="589"/>
                  </a:cubicBezTo>
                  <a:cubicBezTo>
                    <a:pt x="503" y="589"/>
                    <a:pt x="503" y="589"/>
                    <a:pt x="503" y="589"/>
                  </a:cubicBezTo>
                  <a:cubicBezTo>
                    <a:pt x="502" y="588"/>
                    <a:pt x="502" y="588"/>
                    <a:pt x="502" y="587"/>
                  </a:cubicBezTo>
                  <a:cubicBezTo>
                    <a:pt x="502" y="587"/>
                    <a:pt x="502" y="586"/>
                    <a:pt x="503" y="586"/>
                  </a:cubicBezTo>
                  <a:cubicBezTo>
                    <a:pt x="503" y="587"/>
                    <a:pt x="503" y="587"/>
                    <a:pt x="503" y="587"/>
                  </a:cubicBezTo>
                  <a:cubicBezTo>
                    <a:pt x="504" y="587"/>
                    <a:pt x="504" y="587"/>
                    <a:pt x="504" y="587"/>
                  </a:cubicBezTo>
                  <a:cubicBezTo>
                    <a:pt x="504" y="587"/>
                    <a:pt x="504" y="587"/>
                    <a:pt x="504" y="587"/>
                  </a:cubicBezTo>
                  <a:cubicBezTo>
                    <a:pt x="504" y="587"/>
                    <a:pt x="504" y="587"/>
                    <a:pt x="504" y="587"/>
                  </a:cubicBezTo>
                  <a:cubicBezTo>
                    <a:pt x="504" y="587"/>
                    <a:pt x="504" y="587"/>
                    <a:pt x="504" y="587"/>
                  </a:cubicBezTo>
                  <a:cubicBezTo>
                    <a:pt x="504" y="586"/>
                    <a:pt x="504" y="586"/>
                    <a:pt x="504" y="586"/>
                  </a:cubicBezTo>
                  <a:cubicBezTo>
                    <a:pt x="504" y="586"/>
                    <a:pt x="504" y="586"/>
                    <a:pt x="504" y="586"/>
                  </a:cubicBezTo>
                  <a:cubicBezTo>
                    <a:pt x="504" y="586"/>
                    <a:pt x="503" y="586"/>
                    <a:pt x="503" y="586"/>
                  </a:cubicBezTo>
                  <a:cubicBezTo>
                    <a:pt x="503" y="586"/>
                    <a:pt x="503" y="586"/>
                    <a:pt x="503" y="586"/>
                  </a:cubicBezTo>
                  <a:cubicBezTo>
                    <a:pt x="503" y="586"/>
                    <a:pt x="503" y="586"/>
                    <a:pt x="503" y="586"/>
                  </a:cubicBezTo>
                  <a:cubicBezTo>
                    <a:pt x="503" y="585"/>
                    <a:pt x="504" y="585"/>
                    <a:pt x="504" y="585"/>
                  </a:cubicBezTo>
                  <a:cubicBezTo>
                    <a:pt x="504" y="585"/>
                    <a:pt x="504" y="585"/>
                    <a:pt x="504" y="585"/>
                  </a:cubicBezTo>
                  <a:cubicBezTo>
                    <a:pt x="504" y="585"/>
                    <a:pt x="504" y="585"/>
                    <a:pt x="505" y="585"/>
                  </a:cubicBezTo>
                  <a:cubicBezTo>
                    <a:pt x="505" y="585"/>
                    <a:pt x="504" y="585"/>
                    <a:pt x="504" y="585"/>
                  </a:cubicBezTo>
                  <a:cubicBezTo>
                    <a:pt x="504" y="585"/>
                    <a:pt x="504" y="585"/>
                    <a:pt x="504" y="585"/>
                  </a:cubicBezTo>
                  <a:cubicBezTo>
                    <a:pt x="504" y="585"/>
                    <a:pt x="504" y="585"/>
                    <a:pt x="504" y="585"/>
                  </a:cubicBezTo>
                  <a:cubicBezTo>
                    <a:pt x="504" y="586"/>
                    <a:pt x="505" y="585"/>
                    <a:pt x="505" y="585"/>
                  </a:cubicBezTo>
                  <a:cubicBezTo>
                    <a:pt x="505" y="585"/>
                    <a:pt x="505" y="585"/>
                    <a:pt x="505" y="585"/>
                  </a:cubicBezTo>
                  <a:cubicBezTo>
                    <a:pt x="505" y="585"/>
                    <a:pt x="505" y="584"/>
                    <a:pt x="505" y="584"/>
                  </a:cubicBezTo>
                  <a:cubicBezTo>
                    <a:pt x="505" y="584"/>
                    <a:pt x="505" y="584"/>
                    <a:pt x="504" y="584"/>
                  </a:cubicBezTo>
                  <a:cubicBezTo>
                    <a:pt x="504" y="584"/>
                    <a:pt x="504" y="584"/>
                    <a:pt x="505" y="584"/>
                  </a:cubicBezTo>
                  <a:cubicBezTo>
                    <a:pt x="505" y="584"/>
                    <a:pt x="505" y="584"/>
                    <a:pt x="505" y="584"/>
                  </a:cubicBezTo>
                  <a:cubicBezTo>
                    <a:pt x="505" y="584"/>
                    <a:pt x="506" y="584"/>
                    <a:pt x="506" y="584"/>
                  </a:cubicBezTo>
                  <a:cubicBezTo>
                    <a:pt x="506" y="585"/>
                    <a:pt x="506" y="585"/>
                    <a:pt x="506" y="585"/>
                  </a:cubicBezTo>
                  <a:cubicBezTo>
                    <a:pt x="506" y="584"/>
                    <a:pt x="506" y="584"/>
                    <a:pt x="506" y="584"/>
                  </a:cubicBezTo>
                  <a:cubicBezTo>
                    <a:pt x="506" y="584"/>
                    <a:pt x="506" y="584"/>
                    <a:pt x="506" y="584"/>
                  </a:cubicBezTo>
                  <a:cubicBezTo>
                    <a:pt x="506" y="584"/>
                    <a:pt x="506" y="584"/>
                    <a:pt x="506" y="584"/>
                  </a:cubicBezTo>
                  <a:cubicBezTo>
                    <a:pt x="506" y="584"/>
                    <a:pt x="506" y="584"/>
                    <a:pt x="506" y="584"/>
                  </a:cubicBezTo>
                  <a:cubicBezTo>
                    <a:pt x="507" y="584"/>
                    <a:pt x="507" y="584"/>
                    <a:pt x="507" y="584"/>
                  </a:cubicBezTo>
                  <a:cubicBezTo>
                    <a:pt x="507" y="584"/>
                    <a:pt x="507" y="584"/>
                    <a:pt x="507" y="583"/>
                  </a:cubicBezTo>
                  <a:cubicBezTo>
                    <a:pt x="506" y="583"/>
                    <a:pt x="506" y="583"/>
                    <a:pt x="506" y="583"/>
                  </a:cubicBezTo>
                  <a:cubicBezTo>
                    <a:pt x="505" y="583"/>
                    <a:pt x="505" y="583"/>
                    <a:pt x="505" y="583"/>
                  </a:cubicBezTo>
                  <a:cubicBezTo>
                    <a:pt x="505" y="583"/>
                    <a:pt x="505" y="583"/>
                    <a:pt x="505" y="583"/>
                  </a:cubicBezTo>
                  <a:cubicBezTo>
                    <a:pt x="505" y="583"/>
                    <a:pt x="505" y="583"/>
                    <a:pt x="505" y="583"/>
                  </a:cubicBezTo>
                  <a:cubicBezTo>
                    <a:pt x="505" y="583"/>
                    <a:pt x="505" y="583"/>
                    <a:pt x="505" y="583"/>
                  </a:cubicBezTo>
                  <a:cubicBezTo>
                    <a:pt x="505" y="583"/>
                    <a:pt x="505" y="582"/>
                    <a:pt x="505" y="582"/>
                  </a:cubicBezTo>
                  <a:cubicBezTo>
                    <a:pt x="505" y="582"/>
                    <a:pt x="505" y="582"/>
                    <a:pt x="505" y="582"/>
                  </a:cubicBezTo>
                  <a:cubicBezTo>
                    <a:pt x="505" y="582"/>
                    <a:pt x="505" y="582"/>
                    <a:pt x="505" y="582"/>
                  </a:cubicBezTo>
                  <a:cubicBezTo>
                    <a:pt x="505" y="582"/>
                    <a:pt x="505" y="582"/>
                    <a:pt x="505" y="582"/>
                  </a:cubicBezTo>
                  <a:cubicBezTo>
                    <a:pt x="505" y="582"/>
                    <a:pt x="505" y="582"/>
                    <a:pt x="506" y="582"/>
                  </a:cubicBezTo>
                  <a:cubicBezTo>
                    <a:pt x="506" y="582"/>
                    <a:pt x="506" y="582"/>
                    <a:pt x="506" y="582"/>
                  </a:cubicBezTo>
                  <a:cubicBezTo>
                    <a:pt x="506" y="582"/>
                    <a:pt x="506" y="582"/>
                    <a:pt x="506" y="582"/>
                  </a:cubicBezTo>
                  <a:cubicBezTo>
                    <a:pt x="506" y="582"/>
                    <a:pt x="506" y="582"/>
                    <a:pt x="506" y="581"/>
                  </a:cubicBezTo>
                  <a:cubicBezTo>
                    <a:pt x="506" y="581"/>
                    <a:pt x="506" y="581"/>
                    <a:pt x="506" y="580"/>
                  </a:cubicBezTo>
                  <a:cubicBezTo>
                    <a:pt x="506" y="580"/>
                    <a:pt x="506" y="580"/>
                    <a:pt x="506" y="580"/>
                  </a:cubicBezTo>
                  <a:cubicBezTo>
                    <a:pt x="506" y="580"/>
                    <a:pt x="506" y="580"/>
                    <a:pt x="506" y="580"/>
                  </a:cubicBezTo>
                  <a:cubicBezTo>
                    <a:pt x="506" y="580"/>
                    <a:pt x="506" y="580"/>
                    <a:pt x="506" y="580"/>
                  </a:cubicBezTo>
                  <a:cubicBezTo>
                    <a:pt x="506" y="580"/>
                    <a:pt x="506" y="580"/>
                    <a:pt x="507" y="580"/>
                  </a:cubicBezTo>
                  <a:cubicBezTo>
                    <a:pt x="507" y="580"/>
                    <a:pt x="507" y="580"/>
                    <a:pt x="507" y="580"/>
                  </a:cubicBezTo>
                  <a:cubicBezTo>
                    <a:pt x="507" y="580"/>
                    <a:pt x="507" y="580"/>
                    <a:pt x="507" y="580"/>
                  </a:cubicBezTo>
                  <a:cubicBezTo>
                    <a:pt x="507" y="580"/>
                    <a:pt x="507" y="579"/>
                    <a:pt x="507" y="579"/>
                  </a:cubicBezTo>
                  <a:cubicBezTo>
                    <a:pt x="506" y="579"/>
                    <a:pt x="506" y="579"/>
                    <a:pt x="506" y="579"/>
                  </a:cubicBezTo>
                  <a:cubicBezTo>
                    <a:pt x="506" y="579"/>
                    <a:pt x="506" y="579"/>
                    <a:pt x="506" y="579"/>
                  </a:cubicBezTo>
                  <a:cubicBezTo>
                    <a:pt x="506" y="578"/>
                    <a:pt x="506" y="578"/>
                    <a:pt x="506" y="579"/>
                  </a:cubicBezTo>
                  <a:cubicBezTo>
                    <a:pt x="507" y="579"/>
                    <a:pt x="507" y="579"/>
                    <a:pt x="507" y="579"/>
                  </a:cubicBezTo>
                  <a:cubicBezTo>
                    <a:pt x="507" y="579"/>
                    <a:pt x="507" y="578"/>
                    <a:pt x="507" y="578"/>
                  </a:cubicBezTo>
                  <a:cubicBezTo>
                    <a:pt x="507" y="578"/>
                    <a:pt x="508" y="578"/>
                    <a:pt x="508" y="578"/>
                  </a:cubicBezTo>
                  <a:cubicBezTo>
                    <a:pt x="508" y="578"/>
                    <a:pt x="508" y="578"/>
                    <a:pt x="508" y="578"/>
                  </a:cubicBezTo>
                  <a:cubicBezTo>
                    <a:pt x="508" y="579"/>
                    <a:pt x="508" y="579"/>
                    <a:pt x="509" y="579"/>
                  </a:cubicBezTo>
                  <a:cubicBezTo>
                    <a:pt x="509" y="579"/>
                    <a:pt x="509" y="579"/>
                    <a:pt x="509" y="579"/>
                  </a:cubicBezTo>
                  <a:cubicBezTo>
                    <a:pt x="509" y="579"/>
                    <a:pt x="509" y="579"/>
                    <a:pt x="509" y="579"/>
                  </a:cubicBezTo>
                  <a:cubicBezTo>
                    <a:pt x="509" y="579"/>
                    <a:pt x="509" y="579"/>
                    <a:pt x="509" y="579"/>
                  </a:cubicBezTo>
                  <a:cubicBezTo>
                    <a:pt x="509" y="579"/>
                    <a:pt x="508" y="579"/>
                    <a:pt x="508" y="578"/>
                  </a:cubicBezTo>
                  <a:cubicBezTo>
                    <a:pt x="508" y="578"/>
                    <a:pt x="508" y="578"/>
                    <a:pt x="508" y="578"/>
                  </a:cubicBezTo>
                  <a:cubicBezTo>
                    <a:pt x="508" y="578"/>
                    <a:pt x="507" y="578"/>
                    <a:pt x="507" y="578"/>
                  </a:cubicBezTo>
                  <a:cubicBezTo>
                    <a:pt x="507" y="578"/>
                    <a:pt x="507" y="577"/>
                    <a:pt x="507" y="577"/>
                  </a:cubicBezTo>
                  <a:cubicBezTo>
                    <a:pt x="507" y="577"/>
                    <a:pt x="506" y="576"/>
                    <a:pt x="506" y="576"/>
                  </a:cubicBezTo>
                  <a:cubicBezTo>
                    <a:pt x="506" y="576"/>
                    <a:pt x="506" y="575"/>
                    <a:pt x="506" y="575"/>
                  </a:cubicBezTo>
                  <a:cubicBezTo>
                    <a:pt x="506" y="575"/>
                    <a:pt x="506" y="574"/>
                    <a:pt x="507" y="574"/>
                  </a:cubicBezTo>
                  <a:cubicBezTo>
                    <a:pt x="507" y="574"/>
                    <a:pt x="507" y="574"/>
                    <a:pt x="507" y="573"/>
                  </a:cubicBezTo>
                  <a:cubicBezTo>
                    <a:pt x="507" y="573"/>
                    <a:pt x="508" y="574"/>
                    <a:pt x="508" y="574"/>
                  </a:cubicBezTo>
                  <a:cubicBezTo>
                    <a:pt x="508" y="574"/>
                    <a:pt x="508" y="574"/>
                    <a:pt x="508" y="574"/>
                  </a:cubicBezTo>
                  <a:cubicBezTo>
                    <a:pt x="508" y="574"/>
                    <a:pt x="508" y="574"/>
                    <a:pt x="508" y="574"/>
                  </a:cubicBezTo>
                  <a:cubicBezTo>
                    <a:pt x="509" y="574"/>
                    <a:pt x="509" y="574"/>
                    <a:pt x="509" y="574"/>
                  </a:cubicBezTo>
                  <a:cubicBezTo>
                    <a:pt x="508" y="574"/>
                    <a:pt x="508" y="574"/>
                    <a:pt x="508" y="574"/>
                  </a:cubicBezTo>
                  <a:cubicBezTo>
                    <a:pt x="508" y="574"/>
                    <a:pt x="508" y="574"/>
                    <a:pt x="508" y="574"/>
                  </a:cubicBezTo>
                  <a:cubicBezTo>
                    <a:pt x="508" y="574"/>
                    <a:pt x="508" y="573"/>
                    <a:pt x="508" y="573"/>
                  </a:cubicBezTo>
                  <a:cubicBezTo>
                    <a:pt x="508" y="572"/>
                    <a:pt x="509" y="572"/>
                    <a:pt x="509" y="572"/>
                  </a:cubicBezTo>
                  <a:cubicBezTo>
                    <a:pt x="509" y="572"/>
                    <a:pt x="509" y="572"/>
                    <a:pt x="509" y="572"/>
                  </a:cubicBezTo>
                  <a:cubicBezTo>
                    <a:pt x="509" y="572"/>
                    <a:pt x="509" y="572"/>
                    <a:pt x="509" y="572"/>
                  </a:cubicBezTo>
                  <a:cubicBezTo>
                    <a:pt x="509" y="572"/>
                    <a:pt x="509" y="572"/>
                    <a:pt x="509" y="571"/>
                  </a:cubicBezTo>
                  <a:cubicBezTo>
                    <a:pt x="509" y="571"/>
                    <a:pt x="508" y="571"/>
                    <a:pt x="509" y="571"/>
                  </a:cubicBezTo>
                  <a:cubicBezTo>
                    <a:pt x="509" y="570"/>
                    <a:pt x="509" y="570"/>
                    <a:pt x="509" y="570"/>
                  </a:cubicBezTo>
                  <a:cubicBezTo>
                    <a:pt x="509" y="570"/>
                    <a:pt x="509" y="570"/>
                    <a:pt x="509" y="569"/>
                  </a:cubicBezTo>
                  <a:cubicBezTo>
                    <a:pt x="509" y="569"/>
                    <a:pt x="509" y="569"/>
                    <a:pt x="509" y="569"/>
                  </a:cubicBezTo>
                  <a:cubicBezTo>
                    <a:pt x="510" y="569"/>
                    <a:pt x="510" y="569"/>
                    <a:pt x="510" y="568"/>
                  </a:cubicBezTo>
                  <a:cubicBezTo>
                    <a:pt x="510" y="568"/>
                    <a:pt x="510" y="568"/>
                    <a:pt x="510" y="568"/>
                  </a:cubicBezTo>
                  <a:cubicBezTo>
                    <a:pt x="510" y="568"/>
                    <a:pt x="510" y="568"/>
                    <a:pt x="510" y="568"/>
                  </a:cubicBezTo>
                  <a:cubicBezTo>
                    <a:pt x="510" y="568"/>
                    <a:pt x="510" y="568"/>
                    <a:pt x="510" y="568"/>
                  </a:cubicBezTo>
                  <a:cubicBezTo>
                    <a:pt x="510" y="568"/>
                    <a:pt x="510" y="568"/>
                    <a:pt x="510" y="568"/>
                  </a:cubicBezTo>
                  <a:cubicBezTo>
                    <a:pt x="510" y="567"/>
                    <a:pt x="510" y="567"/>
                    <a:pt x="510" y="567"/>
                  </a:cubicBezTo>
                  <a:cubicBezTo>
                    <a:pt x="510" y="567"/>
                    <a:pt x="510" y="567"/>
                    <a:pt x="510" y="567"/>
                  </a:cubicBezTo>
                  <a:cubicBezTo>
                    <a:pt x="511" y="567"/>
                    <a:pt x="511" y="567"/>
                    <a:pt x="511" y="567"/>
                  </a:cubicBezTo>
                  <a:cubicBezTo>
                    <a:pt x="511" y="567"/>
                    <a:pt x="511" y="567"/>
                    <a:pt x="511" y="567"/>
                  </a:cubicBezTo>
                  <a:cubicBezTo>
                    <a:pt x="512" y="567"/>
                    <a:pt x="512" y="567"/>
                    <a:pt x="513" y="568"/>
                  </a:cubicBezTo>
                  <a:cubicBezTo>
                    <a:pt x="513" y="568"/>
                    <a:pt x="513" y="568"/>
                    <a:pt x="513" y="569"/>
                  </a:cubicBezTo>
                  <a:cubicBezTo>
                    <a:pt x="513" y="569"/>
                    <a:pt x="513" y="569"/>
                    <a:pt x="513" y="569"/>
                  </a:cubicBezTo>
                  <a:cubicBezTo>
                    <a:pt x="513" y="569"/>
                    <a:pt x="513" y="570"/>
                    <a:pt x="513" y="570"/>
                  </a:cubicBezTo>
                  <a:cubicBezTo>
                    <a:pt x="513" y="570"/>
                    <a:pt x="513" y="570"/>
                    <a:pt x="512" y="570"/>
                  </a:cubicBezTo>
                  <a:cubicBezTo>
                    <a:pt x="512" y="570"/>
                    <a:pt x="512" y="570"/>
                    <a:pt x="512" y="570"/>
                  </a:cubicBezTo>
                  <a:cubicBezTo>
                    <a:pt x="512" y="570"/>
                    <a:pt x="513" y="570"/>
                    <a:pt x="513" y="571"/>
                  </a:cubicBezTo>
                  <a:cubicBezTo>
                    <a:pt x="513" y="571"/>
                    <a:pt x="513" y="571"/>
                    <a:pt x="513" y="571"/>
                  </a:cubicBezTo>
                  <a:cubicBezTo>
                    <a:pt x="513" y="571"/>
                    <a:pt x="513" y="571"/>
                    <a:pt x="513" y="571"/>
                  </a:cubicBezTo>
                  <a:cubicBezTo>
                    <a:pt x="513" y="571"/>
                    <a:pt x="513" y="571"/>
                    <a:pt x="513" y="571"/>
                  </a:cubicBezTo>
                  <a:cubicBezTo>
                    <a:pt x="513" y="571"/>
                    <a:pt x="513" y="571"/>
                    <a:pt x="513" y="571"/>
                  </a:cubicBezTo>
                  <a:cubicBezTo>
                    <a:pt x="513" y="571"/>
                    <a:pt x="513" y="571"/>
                    <a:pt x="513" y="571"/>
                  </a:cubicBezTo>
                  <a:cubicBezTo>
                    <a:pt x="513" y="572"/>
                    <a:pt x="513" y="571"/>
                    <a:pt x="513" y="572"/>
                  </a:cubicBezTo>
                  <a:cubicBezTo>
                    <a:pt x="513" y="572"/>
                    <a:pt x="513" y="572"/>
                    <a:pt x="513" y="572"/>
                  </a:cubicBezTo>
                  <a:cubicBezTo>
                    <a:pt x="513" y="572"/>
                    <a:pt x="513" y="572"/>
                    <a:pt x="513" y="572"/>
                  </a:cubicBezTo>
                  <a:cubicBezTo>
                    <a:pt x="513" y="572"/>
                    <a:pt x="514" y="572"/>
                    <a:pt x="514" y="572"/>
                  </a:cubicBezTo>
                  <a:cubicBezTo>
                    <a:pt x="514" y="572"/>
                    <a:pt x="514" y="571"/>
                    <a:pt x="514" y="571"/>
                  </a:cubicBezTo>
                  <a:cubicBezTo>
                    <a:pt x="514" y="571"/>
                    <a:pt x="514" y="571"/>
                    <a:pt x="514" y="571"/>
                  </a:cubicBezTo>
                  <a:cubicBezTo>
                    <a:pt x="514" y="571"/>
                    <a:pt x="514" y="571"/>
                    <a:pt x="514" y="571"/>
                  </a:cubicBezTo>
                  <a:cubicBezTo>
                    <a:pt x="514" y="571"/>
                    <a:pt x="514" y="571"/>
                    <a:pt x="514" y="571"/>
                  </a:cubicBezTo>
                  <a:cubicBezTo>
                    <a:pt x="514" y="571"/>
                    <a:pt x="514" y="571"/>
                    <a:pt x="515" y="571"/>
                  </a:cubicBezTo>
                  <a:cubicBezTo>
                    <a:pt x="515" y="571"/>
                    <a:pt x="515" y="571"/>
                    <a:pt x="515" y="572"/>
                  </a:cubicBezTo>
                  <a:cubicBezTo>
                    <a:pt x="515" y="572"/>
                    <a:pt x="514" y="572"/>
                    <a:pt x="514" y="572"/>
                  </a:cubicBezTo>
                  <a:cubicBezTo>
                    <a:pt x="514" y="572"/>
                    <a:pt x="515" y="572"/>
                    <a:pt x="515" y="572"/>
                  </a:cubicBezTo>
                  <a:cubicBezTo>
                    <a:pt x="515" y="572"/>
                    <a:pt x="515" y="573"/>
                    <a:pt x="515" y="573"/>
                  </a:cubicBezTo>
                  <a:cubicBezTo>
                    <a:pt x="515" y="573"/>
                    <a:pt x="515" y="573"/>
                    <a:pt x="515" y="573"/>
                  </a:cubicBezTo>
                  <a:cubicBezTo>
                    <a:pt x="515" y="573"/>
                    <a:pt x="515" y="574"/>
                    <a:pt x="515" y="574"/>
                  </a:cubicBezTo>
                  <a:cubicBezTo>
                    <a:pt x="515" y="574"/>
                    <a:pt x="514" y="575"/>
                    <a:pt x="515" y="575"/>
                  </a:cubicBezTo>
                  <a:cubicBezTo>
                    <a:pt x="515" y="575"/>
                    <a:pt x="515" y="576"/>
                    <a:pt x="516" y="576"/>
                  </a:cubicBezTo>
                  <a:cubicBezTo>
                    <a:pt x="516" y="576"/>
                    <a:pt x="516" y="576"/>
                    <a:pt x="516" y="576"/>
                  </a:cubicBezTo>
                  <a:cubicBezTo>
                    <a:pt x="516" y="576"/>
                    <a:pt x="516" y="576"/>
                    <a:pt x="516" y="576"/>
                  </a:cubicBezTo>
                  <a:cubicBezTo>
                    <a:pt x="516" y="576"/>
                    <a:pt x="517" y="576"/>
                    <a:pt x="517" y="577"/>
                  </a:cubicBezTo>
                  <a:cubicBezTo>
                    <a:pt x="517" y="577"/>
                    <a:pt x="517" y="577"/>
                    <a:pt x="517" y="577"/>
                  </a:cubicBezTo>
                  <a:cubicBezTo>
                    <a:pt x="517" y="577"/>
                    <a:pt x="517" y="577"/>
                    <a:pt x="517" y="577"/>
                  </a:cubicBezTo>
                  <a:cubicBezTo>
                    <a:pt x="517" y="578"/>
                    <a:pt x="518" y="578"/>
                    <a:pt x="518" y="578"/>
                  </a:cubicBezTo>
                  <a:cubicBezTo>
                    <a:pt x="518" y="578"/>
                    <a:pt x="518" y="579"/>
                    <a:pt x="517" y="579"/>
                  </a:cubicBezTo>
                  <a:cubicBezTo>
                    <a:pt x="517" y="579"/>
                    <a:pt x="517" y="579"/>
                    <a:pt x="517" y="579"/>
                  </a:cubicBezTo>
                  <a:cubicBezTo>
                    <a:pt x="516" y="579"/>
                    <a:pt x="516" y="579"/>
                    <a:pt x="516" y="579"/>
                  </a:cubicBezTo>
                  <a:cubicBezTo>
                    <a:pt x="516" y="579"/>
                    <a:pt x="516" y="579"/>
                    <a:pt x="516" y="579"/>
                  </a:cubicBezTo>
                  <a:cubicBezTo>
                    <a:pt x="516" y="579"/>
                    <a:pt x="516" y="579"/>
                    <a:pt x="516" y="579"/>
                  </a:cubicBezTo>
                  <a:cubicBezTo>
                    <a:pt x="516" y="580"/>
                    <a:pt x="517" y="579"/>
                    <a:pt x="517" y="580"/>
                  </a:cubicBezTo>
                  <a:cubicBezTo>
                    <a:pt x="518" y="580"/>
                    <a:pt x="518" y="580"/>
                    <a:pt x="518" y="581"/>
                  </a:cubicBezTo>
                  <a:cubicBezTo>
                    <a:pt x="517" y="581"/>
                    <a:pt x="517" y="581"/>
                    <a:pt x="517" y="581"/>
                  </a:cubicBezTo>
                  <a:cubicBezTo>
                    <a:pt x="517" y="581"/>
                    <a:pt x="518" y="581"/>
                    <a:pt x="518" y="581"/>
                  </a:cubicBezTo>
                  <a:cubicBezTo>
                    <a:pt x="518" y="581"/>
                    <a:pt x="518" y="580"/>
                    <a:pt x="518" y="580"/>
                  </a:cubicBezTo>
                  <a:cubicBezTo>
                    <a:pt x="518" y="580"/>
                    <a:pt x="519" y="580"/>
                    <a:pt x="519" y="580"/>
                  </a:cubicBezTo>
                  <a:cubicBezTo>
                    <a:pt x="519" y="580"/>
                    <a:pt x="519" y="581"/>
                    <a:pt x="519" y="581"/>
                  </a:cubicBezTo>
                  <a:cubicBezTo>
                    <a:pt x="519" y="581"/>
                    <a:pt x="519" y="581"/>
                    <a:pt x="519" y="581"/>
                  </a:cubicBezTo>
                  <a:cubicBezTo>
                    <a:pt x="519" y="581"/>
                    <a:pt x="520" y="581"/>
                    <a:pt x="520" y="581"/>
                  </a:cubicBezTo>
                  <a:cubicBezTo>
                    <a:pt x="520" y="581"/>
                    <a:pt x="520" y="581"/>
                    <a:pt x="520" y="581"/>
                  </a:cubicBezTo>
                  <a:cubicBezTo>
                    <a:pt x="520" y="581"/>
                    <a:pt x="520" y="582"/>
                    <a:pt x="520" y="582"/>
                  </a:cubicBezTo>
                  <a:cubicBezTo>
                    <a:pt x="520" y="582"/>
                    <a:pt x="520" y="582"/>
                    <a:pt x="520" y="582"/>
                  </a:cubicBezTo>
                  <a:cubicBezTo>
                    <a:pt x="520" y="582"/>
                    <a:pt x="520" y="582"/>
                    <a:pt x="520" y="582"/>
                  </a:cubicBezTo>
                  <a:cubicBezTo>
                    <a:pt x="520" y="583"/>
                    <a:pt x="520" y="583"/>
                    <a:pt x="519" y="583"/>
                  </a:cubicBezTo>
                  <a:cubicBezTo>
                    <a:pt x="519" y="583"/>
                    <a:pt x="519" y="584"/>
                    <a:pt x="518" y="584"/>
                  </a:cubicBezTo>
                  <a:cubicBezTo>
                    <a:pt x="518" y="584"/>
                    <a:pt x="518" y="583"/>
                    <a:pt x="517" y="583"/>
                  </a:cubicBezTo>
                  <a:cubicBezTo>
                    <a:pt x="517" y="583"/>
                    <a:pt x="516" y="584"/>
                    <a:pt x="516" y="585"/>
                  </a:cubicBezTo>
                  <a:cubicBezTo>
                    <a:pt x="516" y="585"/>
                    <a:pt x="516" y="585"/>
                    <a:pt x="517" y="585"/>
                  </a:cubicBezTo>
                  <a:cubicBezTo>
                    <a:pt x="517" y="585"/>
                    <a:pt x="517" y="585"/>
                    <a:pt x="517" y="585"/>
                  </a:cubicBezTo>
                  <a:cubicBezTo>
                    <a:pt x="517" y="585"/>
                    <a:pt x="517" y="585"/>
                    <a:pt x="517" y="584"/>
                  </a:cubicBezTo>
                  <a:cubicBezTo>
                    <a:pt x="517" y="584"/>
                    <a:pt x="518" y="584"/>
                    <a:pt x="518" y="584"/>
                  </a:cubicBezTo>
                  <a:cubicBezTo>
                    <a:pt x="518" y="584"/>
                    <a:pt x="518" y="584"/>
                    <a:pt x="518" y="584"/>
                  </a:cubicBezTo>
                  <a:cubicBezTo>
                    <a:pt x="518" y="584"/>
                    <a:pt x="518" y="584"/>
                    <a:pt x="518" y="584"/>
                  </a:cubicBezTo>
                  <a:cubicBezTo>
                    <a:pt x="519" y="584"/>
                    <a:pt x="519" y="584"/>
                    <a:pt x="520" y="584"/>
                  </a:cubicBezTo>
                  <a:cubicBezTo>
                    <a:pt x="520" y="584"/>
                    <a:pt x="520" y="584"/>
                    <a:pt x="520" y="583"/>
                  </a:cubicBezTo>
                  <a:cubicBezTo>
                    <a:pt x="520" y="583"/>
                    <a:pt x="520" y="583"/>
                    <a:pt x="521" y="583"/>
                  </a:cubicBezTo>
                  <a:cubicBezTo>
                    <a:pt x="521" y="584"/>
                    <a:pt x="521" y="584"/>
                    <a:pt x="521" y="584"/>
                  </a:cubicBezTo>
                  <a:cubicBezTo>
                    <a:pt x="521" y="584"/>
                    <a:pt x="521" y="584"/>
                    <a:pt x="521" y="584"/>
                  </a:cubicBezTo>
                  <a:cubicBezTo>
                    <a:pt x="521" y="584"/>
                    <a:pt x="521" y="584"/>
                    <a:pt x="521" y="584"/>
                  </a:cubicBezTo>
                  <a:cubicBezTo>
                    <a:pt x="521" y="584"/>
                    <a:pt x="521" y="585"/>
                    <a:pt x="521" y="585"/>
                  </a:cubicBezTo>
                  <a:cubicBezTo>
                    <a:pt x="521" y="585"/>
                    <a:pt x="521" y="585"/>
                    <a:pt x="521" y="585"/>
                  </a:cubicBezTo>
                  <a:cubicBezTo>
                    <a:pt x="521" y="585"/>
                    <a:pt x="521" y="585"/>
                    <a:pt x="521" y="585"/>
                  </a:cubicBezTo>
                  <a:cubicBezTo>
                    <a:pt x="521" y="585"/>
                    <a:pt x="521" y="585"/>
                    <a:pt x="521" y="585"/>
                  </a:cubicBezTo>
                  <a:cubicBezTo>
                    <a:pt x="521" y="585"/>
                    <a:pt x="521" y="585"/>
                    <a:pt x="521" y="586"/>
                  </a:cubicBezTo>
                  <a:cubicBezTo>
                    <a:pt x="521" y="586"/>
                    <a:pt x="521" y="586"/>
                    <a:pt x="521" y="586"/>
                  </a:cubicBezTo>
                  <a:cubicBezTo>
                    <a:pt x="521" y="586"/>
                    <a:pt x="521" y="586"/>
                    <a:pt x="521" y="586"/>
                  </a:cubicBezTo>
                  <a:cubicBezTo>
                    <a:pt x="522" y="586"/>
                    <a:pt x="522" y="587"/>
                    <a:pt x="522" y="586"/>
                  </a:cubicBezTo>
                  <a:cubicBezTo>
                    <a:pt x="522" y="586"/>
                    <a:pt x="523" y="586"/>
                    <a:pt x="523" y="586"/>
                  </a:cubicBezTo>
                  <a:cubicBezTo>
                    <a:pt x="523" y="586"/>
                    <a:pt x="523" y="587"/>
                    <a:pt x="523" y="587"/>
                  </a:cubicBezTo>
                  <a:cubicBezTo>
                    <a:pt x="523" y="587"/>
                    <a:pt x="523" y="587"/>
                    <a:pt x="523" y="587"/>
                  </a:cubicBezTo>
                  <a:cubicBezTo>
                    <a:pt x="523" y="587"/>
                    <a:pt x="523" y="587"/>
                    <a:pt x="523" y="588"/>
                  </a:cubicBezTo>
                  <a:cubicBezTo>
                    <a:pt x="523" y="588"/>
                    <a:pt x="523" y="588"/>
                    <a:pt x="522" y="588"/>
                  </a:cubicBezTo>
                  <a:cubicBezTo>
                    <a:pt x="522" y="588"/>
                    <a:pt x="522" y="588"/>
                    <a:pt x="522" y="588"/>
                  </a:cubicBezTo>
                  <a:cubicBezTo>
                    <a:pt x="522" y="588"/>
                    <a:pt x="522" y="588"/>
                    <a:pt x="522" y="588"/>
                  </a:cubicBezTo>
                  <a:cubicBezTo>
                    <a:pt x="522" y="588"/>
                    <a:pt x="523" y="588"/>
                    <a:pt x="523" y="588"/>
                  </a:cubicBezTo>
                  <a:cubicBezTo>
                    <a:pt x="523" y="588"/>
                    <a:pt x="523" y="588"/>
                    <a:pt x="523" y="588"/>
                  </a:cubicBezTo>
                  <a:cubicBezTo>
                    <a:pt x="523" y="588"/>
                    <a:pt x="523" y="588"/>
                    <a:pt x="523" y="589"/>
                  </a:cubicBezTo>
                  <a:cubicBezTo>
                    <a:pt x="523" y="589"/>
                    <a:pt x="523" y="589"/>
                    <a:pt x="523" y="589"/>
                  </a:cubicBezTo>
                  <a:cubicBezTo>
                    <a:pt x="523" y="589"/>
                    <a:pt x="523" y="590"/>
                    <a:pt x="523" y="590"/>
                  </a:cubicBezTo>
                  <a:cubicBezTo>
                    <a:pt x="523" y="590"/>
                    <a:pt x="523" y="590"/>
                    <a:pt x="522" y="590"/>
                  </a:cubicBezTo>
                  <a:cubicBezTo>
                    <a:pt x="522" y="590"/>
                    <a:pt x="522" y="591"/>
                    <a:pt x="521" y="591"/>
                  </a:cubicBezTo>
                  <a:cubicBezTo>
                    <a:pt x="521" y="591"/>
                    <a:pt x="520" y="591"/>
                    <a:pt x="520" y="591"/>
                  </a:cubicBezTo>
                  <a:cubicBezTo>
                    <a:pt x="519" y="591"/>
                    <a:pt x="520" y="591"/>
                    <a:pt x="520" y="591"/>
                  </a:cubicBezTo>
                  <a:cubicBezTo>
                    <a:pt x="520" y="591"/>
                    <a:pt x="520" y="591"/>
                    <a:pt x="520" y="591"/>
                  </a:cubicBezTo>
                  <a:cubicBezTo>
                    <a:pt x="520" y="591"/>
                    <a:pt x="520" y="592"/>
                    <a:pt x="520" y="592"/>
                  </a:cubicBezTo>
                  <a:cubicBezTo>
                    <a:pt x="520" y="592"/>
                    <a:pt x="519" y="592"/>
                    <a:pt x="519" y="593"/>
                  </a:cubicBezTo>
                  <a:cubicBezTo>
                    <a:pt x="519" y="593"/>
                    <a:pt x="519" y="593"/>
                    <a:pt x="519" y="593"/>
                  </a:cubicBezTo>
                  <a:cubicBezTo>
                    <a:pt x="519" y="593"/>
                    <a:pt x="519" y="593"/>
                    <a:pt x="519" y="593"/>
                  </a:cubicBezTo>
                  <a:cubicBezTo>
                    <a:pt x="520" y="593"/>
                    <a:pt x="520" y="592"/>
                    <a:pt x="520" y="592"/>
                  </a:cubicBezTo>
                  <a:cubicBezTo>
                    <a:pt x="521" y="592"/>
                    <a:pt x="521" y="592"/>
                    <a:pt x="521" y="591"/>
                  </a:cubicBezTo>
                  <a:cubicBezTo>
                    <a:pt x="521" y="591"/>
                    <a:pt x="522" y="591"/>
                    <a:pt x="522" y="591"/>
                  </a:cubicBezTo>
                  <a:cubicBezTo>
                    <a:pt x="522" y="592"/>
                    <a:pt x="522" y="592"/>
                    <a:pt x="522" y="592"/>
                  </a:cubicBezTo>
                  <a:cubicBezTo>
                    <a:pt x="522" y="592"/>
                    <a:pt x="522" y="592"/>
                    <a:pt x="522" y="592"/>
                  </a:cubicBezTo>
                  <a:cubicBezTo>
                    <a:pt x="522" y="592"/>
                    <a:pt x="522" y="592"/>
                    <a:pt x="522" y="592"/>
                  </a:cubicBezTo>
                  <a:cubicBezTo>
                    <a:pt x="522" y="592"/>
                    <a:pt x="523" y="592"/>
                    <a:pt x="523" y="592"/>
                  </a:cubicBezTo>
                  <a:cubicBezTo>
                    <a:pt x="523" y="591"/>
                    <a:pt x="524" y="592"/>
                    <a:pt x="524" y="591"/>
                  </a:cubicBezTo>
                  <a:cubicBezTo>
                    <a:pt x="524" y="591"/>
                    <a:pt x="524" y="591"/>
                    <a:pt x="525" y="591"/>
                  </a:cubicBezTo>
                  <a:cubicBezTo>
                    <a:pt x="525" y="591"/>
                    <a:pt x="525" y="591"/>
                    <a:pt x="525" y="591"/>
                  </a:cubicBezTo>
                  <a:cubicBezTo>
                    <a:pt x="525" y="592"/>
                    <a:pt x="525" y="592"/>
                    <a:pt x="525" y="592"/>
                  </a:cubicBezTo>
                  <a:cubicBezTo>
                    <a:pt x="525" y="592"/>
                    <a:pt x="525" y="592"/>
                    <a:pt x="525" y="592"/>
                  </a:cubicBezTo>
                  <a:cubicBezTo>
                    <a:pt x="525" y="593"/>
                    <a:pt x="525" y="593"/>
                    <a:pt x="525" y="593"/>
                  </a:cubicBezTo>
                  <a:cubicBezTo>
                    <a:pt x="525" y="593"/>
                    <a:pt x="525" y="594"/>
                    <a:pt x="525" y="594"/>
                  </a:cubicBezTo>
                  <a:cubicBezTo>
                    <a:pt x="525" y="594"/>
                    <a:pt x="525" y="594"/>
                    <a:pt x="525" y="594"/>
                  </a:cubicBezTo>
                  <a:cubicBezTo>
                    <a:pt x="525" y="594"/>
                    <a:pt x="525" y="594"/>
                    <a:pt x="525" y="594"/>
                  </a:cubicBezTo>
                  <a:cubicBezTo>
                    <a:pt x="525" y="594"/>
                    <a:pt x="525" y="594"/>
                    <a:pt x="525" y="594"/>
                  </a:cubicBezTo>
                  <a:cubicBezTo>
                    <a:pt x="525" y="594"/>
                    <a:pt x="525" y="594"/>
                    <a:pt x="525" y="595"/>
                  </a:cubicBezTo>
                  <a:cubicBezTo>
                    <a:pt x="525" y="595"/>
                    <a:pt x="525" y="595"/>
                    <a:pt x="525" y="595"/>
                  </a:cubicBezTo>
                  <a:cubicBezTo>
                    <a:pt x="525" y="595"/>
                    <a:pt x="525" y="595"/>
                    <a:pt x="525" y="595"/>
                  </a:cubicBezTo>
                  <a:cubicBezTo>
                    <a:pt x="525" y="595"/>
                    <a:pt x="525" y="595"/>
                    <a:pt x="525" y="595"/>
                  </a:cubicBezTo>
                  <a:cubicBezTo>
                    <a:pt x="524" y="595"/>
                    <a:pt x="524" y="595"/>
                    <a:pt x="523" y="595"/>
                  </a:cubicBezTo>
                  <a:cubicBezTo>
                    <a:pt x="522" y="596"/>
                    <a:pt x="522" y="596"/>
                    <a:pt x="522" y="596"/>
                  </a:cubicBezTo>
                  <a:cubicBezTo>
                    <a:pt x="521" y="597"/>
                    <a:pt x="521" y="597"/>
                    <a:pt x="520" y="597"/>
                  </a:cubicBezTo>
                  <a:cubicBezTo>
                    <a:pt x="520" y="597"/>
                    <a:pt x="520" y="598"/>
                    <a:pt x="520" y="598"/>
                  </a:cubicBezTo>
                  <a:cubicBezTo>
                    <a:pt x="520" y="598"/>
                    <a:pt x="520" y="598"/>
                    <a:pt x="520" y="598"/>
                  </a:cubicBezTo>
                  <a:cubicBezTo>
                    <a:pt x="520" y="598"/>
                    <a:pt x="521" y="598"/>
                    <a:pt x="521" y="598"/>
                  </a:cubicBezTo>
                  <a:cubicBezTo>
                    <a:pt x="521" y="598"/>
                    <a:pt x="521" y="598"/>
                    <a:pt x="521" y="597"/>
                  </a:cubicBezTo>
                  <a:cubicBezTo>
                    <a:pt x="522" y="597"/>
                    <a:pt x="522" y="597"/>
                    <a:pt x="522" y="597"/>
                  </a:cubicBezTo>
                  <a:cubicBezTo>
                    <a:pt x="523" y="596"/>
                    <a:pt x="523" y="596"/>
                    <a:pt x="524" y="596"/>
                  </a:cubicBezTo>
                  <a:cubicBezTo>
                    <a:pt x="524" y="596"/>
                    <a:pt x="524" y="596"/>
                    <a:pt x="525" y="596"/>
                  </a:cubicBezTo>
                  <a:cubicBezTo>
                    <a:pt x="525" y="596"/>
                    <a:pt x="526" y="595"/>
                    <a:pt x="526" y="595"/>
                  </a:cubicBezTo>
                  <a:cubicBezTo>
                    <a:pt x="526" y="595"/>
                    <a:pt x="526" y="596"/>
                    <a:pt x="526" y="596"/>
                  </a:cubicBezTo>
                  <a:cubicBezTo>
                    <a:pt x="526" y="596"/>
                    <a:pt x="526" y="596"/>
                    <a:pt x="527" y="596"/>
                  </a:cubicBezTo>
                  <a:cubicBezTo>
                    <a:pt x="527" y="596"/>
                    <a:pt x="527" y="596"/>
                    <a:pt x="527" y="597"/>
                  </a:cubicBezTo>
                  <a:cubicBezTo>
                    <a:pt x="527" y="597"/>
                    <a:pt x="527" y="597"/>
                    <a:pt x="527" y="597"/>
                  </a:cubicBezTo>
                  <a:cubicBezTo>
                    <a:pt x="527" y="597"/>
                    <a:pt x="527" y="597"/>
                    <a:pt x="527" y="597"/>
                  </a:cubicBezTo>
                  <a:cubicBezTo>
                    <a:pt x="526" y="597"/>
                    <a:pt x="526" y="597"/>
                    <a:pt x="526" y="597"/>
                  </a:cubicBezTo>
                  <a:cubicBezTo>
                    <a:pt x="526" y="597"/>
                    <a:pt x="525" y="597"/>
                    <a:pt x="525" y="598"/>
                  </a:cubicBezTo>
                  <a:cubicBezTo>
                    <a:pt x="525" y="598"/>
                    <a:pt x="526" y="598"/>
                    <a:pt x="526" y="598"/>
                  </a:cubicBezTo>
                  <a:cubicBezTo>
                    <a:pt x="526" y="598"/>
                    <a:pt x="526" y="598"/>
                    <a:pt x="526" y="598"/>
                  </a:cubicBezTo>
                  <a:cubicBezTo>
                    <a:pt x="526" y="598"/>
                    <a:pt x="526" y="598"/>
                    <a:pt x="526" y="598"/>
                  </a:cubicBezTo>
                  <a:cubicBezTo>
                    <a:pt x="526" y="599"/>
                    <a:pt x="527" y="599"/>
                    <a:pt x="527" y="599"/>
                  </a:cubicBezTo>
                  <a:cubicBezTo>
                    <a:pt x="527" y="599"/>
                    <a:pt x="527" y="598"/>
                    <a:pt x="527" y="598"/>
                  </a:cubicBezTo>
                  <a:cubicBezTo>
                    <a:pt x="527" y="598"/>
                    <a:pt x="527" y="598"/>
                    <a:pt x="527" y="598"/>
                  </a:cubicBezTo>
                  <a:cubicBezTo>
                    <a:pt x="527" y="599"/>
                    <a:pt x="528" y="598"/>
                    <a:pt x="528" y="598"/>
                  </a:cubicBezTo>
                  <a:cubicBezTo>
                    <a:pt x="528" y="598"/>
                    <a:pt x="528" y="598"/>
                    <a:pt x="528" y="598"/>
                  </a:cubicBezTo>
                  <a:cubicBezTo>
                    <a:pt x="528" y="598"/>
                    <a:pt x="528" y="598"/>
                    <a:pt x="528" y="598"/>
                  </a:cubicBezTo>
                  <a:cubicBezTo>
                    <a:pt x="528" y="598"/>
                    <a:pt x="529" y="598"/>
                    <a:pt x="529" y="598"/>
                  </a:cubicBezTo>
                  <a:cubicBezTo>
                    <a:pt x="529" y="598"/>
                    <a:pt x="529" y="598"/>
                    <a:pt x="529" y="598"/>
                  </a:cubicBezTo>
                  <a:cubicBezTo>
                    <a:pt x="529" y="599"/>
                    <a:pt x="529" y="599"/>
                    <a:pt x="529" y="599"/>
                  </a:cubicBezTo>
                  <a:cubicBezTo>
                    <a:pt x="530" y="599"/>
                    <a:pt x="530" y="599"/>
                    <a:pt x="530" y="599"/>
                  </a:cubicBezTo>
                  <a:cubicBezTo>
                    <a:pt x="530" y="599"/>
                    <a:pt x="530" y="599"/>
                    <a:pt x="530" y="599"/>
                  </a:cubicBezTo>
                  <a:cubicBezTo>
                    <a:pt x="530" y="600"/>
                    <a:pt x="531" y="600"/>
                    <a:pt x="531" y="600"/>
                  </a:cubicBezTo>
                  <a:cubicBezTo>
                    <a:pt x="531" y="600"/>
                    <a:pt x="531" y="600"/>
                    <a:pt x="531" y="600"/>
                  </a:cubicBezTo>
                  <a:cubicBezTo>
                    <a:pt x="531" y="600"/>
                    <a:pt x="531" y="600"/>
                    <a:pt x="531" y="601"/>
                  </a:cubicBezTo>
                  <a:cubicBezTo>
                    <a:pt x="531" y="601"/>
                    <a:pt x="531" y="601"/>
                    <a:pt x="531" y="601"/>
                  </a:cubicBezTo>
                  <a:cubicBezTo>
                    <a:pt x="531" y="601"/>
                    <a:pt x="531" y="601"/>
                    <a:pt x="531" y="601"/>
                  </a:cubicBezTo>
                  <a:cubicBezTo>
                    <a:pt x="530" y="600"/>
                    <a:pt x="530" y="600"/>
                    <a:pt x="529" y="600"/>
                  </a:cubicBezTo>
                  <a:cubicBezTo>
                    <a:pt x="529" y="600"/>
                    <a:pt x="529" y="600"/>
                    <a:pt x="529" y="600"/>
                  </a:cubicBezTo>
                  <a:cubicBezTo>
                    <a:pt x="529" y="600"/>
                    <a:pt x="529" y="600"/>
                    <a:pt x="529" y="600"/>
                  </a:cubicBezTo>
                  <a:cubicBezTo>
                    <a:pt x="529" y="600"/>
                    <a:pt x="529" y="600"/>
                    <a:pt x="529" y="601"/>
                  </a:cubicBezTo>
                  <a:cubicBezTo>
                    <a:pt x="529" y="601"/>
                    <a:pt x="529" y="601"/>
                    <a:pt x="530" y="601"/>
                  </a:cubicBezTo>
                  <a:cubicBezTo>
                    <a:pt x="530" y="601"/>
                    <a:pt x="530" y="601"/>
                    <a:pt x="530" y="602"/>
                  </a:cubicBezTo>
                  <a:cubicBezTo>
                    <a:pt x="530" y="602"/>
                    <a:pt x="530" y="602"/>
                    <a:pt x="530" y="602"/>
                  </a:cubicBezTo>
                  <a:cubicBezTo>
                    <a:pt x="530" y="602"/>
                    <a:pt x="530" y="602"/>
                    <a:pt x="530" y="602"/>
                  </a:cubicBezTo>
                  <a:cubicBezTo>
                    <a:pt x="529" y="602"/>
                    <a:pt x="529" y="602"/>
                    <a:pt x="529" y="602"/>
                  </a:cubicBezTo>
                  <a:cubicBezTo>
                    <a:pt x="529" y="603"/>
                    <a:pt x="529" y="603"/>
                    <a:pt x="528" y="603"/>
                  </a:cubicBezTo>
                  <a:cubicBezTo>
                    <a:pt x="528" y="603"/>
                    <a:pt x="528" y="603"/>
                    <a:pt x="528" y="603"/>
                  </a:cubicBezTo>
                  <a:cubicBezTo>
                    <a:pt x="528" y="603"/>
                    <a:pt x="528" y="604"/>
                    <a:pt x="527" y="604"/>
                  </a:cubicBezTo>
                  <a:cubicBezTo>
                    <a:pt x="527" y="604"/>
                    <a:pt x="527" y="604"/>
                    <a:pt x="527" y="604"/>
                  </a:cubicBezTo>
                  <a:cubicBezTo>
                    <a:pt x="527" y="604"/>
                    <a:pt x="526" y="604"/>
                    <a:pt x="526" y="604"/>
                  </a:cubicBezTo>
                  <a:cubicBezTo>
                    <a:pt x="526" y="604"/>
                    <a:pt x="526" y="604"/>
                    <a:pt x="526" y="604"/>
                  </a:cubicBezTo>
                  <a:cubicBezTo>
                    <a:pt x="526" y="604"/>
                    <a:pt x="526" y="604"/>
                    <a:pt x="526" y="604"/>
                  </a:cubicBezTo>
                  <a:cubicBezTo>
                    <a:pt x="526" y="604"/>
                    <a:pt x="526" y="604"/>
                    <a:pt x="526" y="604"/>
                  </a:cubicBezTo>
                  <a:cubicBezTo>
                    <a:pt x="527" y="604"/>
                    <a:pt x="528" y="604"/>
                    <a:pt x="528" y="604"/>
                  </a:cubicBezTo>
                  <a:cubicBezTo>
                    <a:pt x="529" y="604"/>
                    <a:pt x="529" y="604"/>
                    <a:pt x="529" y="604"/>
                  </a:cubicBezTo>
                  <a:cubicBezTo>
                    <a:pt x="529" y="605"/>
                    <a:pt x="529" y="605"/>
                    <a:pt x="529" y="605"/>
                  </a:cubicBezTo>
                  <a:cubicBezTo>
                    <a:pt x="530" y="605"/>
                    <a:pt x="530" y="605"/>
                    <a:pt x="530" y="605"/>
                  </a:cubicBezTo>
                  <a:cubicBezTo>
                    <a:pt x="530" y="605"/>
                    <a:pt x="530" y="605"/>
                    <a:pt x="530" y="605"/>
                  </a:cubicBezTo>
                  <a:cubicBezTo>
                    <a:pt x="530" y="606"/>
                    <a:pt x="530" y="606"/>
                    <a:pt x="530" y="606"/>
                  </a:cubicBezTo>
                  <a:cubicBezTo>
                    <a:pt x="530" y="606"/>
                    <a:pt x="530" y="607"/>
                    <a:pt x="530" y="607"/>
                  </a:cubicBezTo>
                  <a:cubicBezTo>
                    <a:pt x="530" y="607"/>
                    <a:pt x="530" y="607"/>
                    <a:pt x="530" y="607"/>
                  </a:cubicBezTo>
                  <a:cubicBezTo>
                    <a:pt x="530" y="607"/>
                    <a:pt x="529" y="607"/>
                    <a:pt x="529" y="607"/>
                  </a:cubicBezTo>
                  <a:cubicBezTo>
                    <a:pt x="530" y="607"/>
                    <a:pt x="530" y="607"/>
                    <a:pt x="530" y="607"/>
                  </a:cubicBezTo>
                  <a:cubicBezTo>
                    <a:pt x="530" y="607"/>
                    <a:pt x="530" y="607"/>
                    <a:pt x="530" y="608"/>
                  </a:cubicBezTo>
                  <a:cubicBezTo>
                    <a:pt x="530" y="608"/>
                    <a:pt x="531" y="608"/>
                    <a:pt x="531" y="608"/>
                  </a:cubicBezTo>
                  <a:cubicBezTo>
                    <a:pt x="532" y="608"/>
                    <a:pt x="532" y="608"/>
                    <a:pt x="533" y="608"/>
                  </a:cubicBezTo>
                  <a:cubicBezTo>
                    <a:pt x="533" y="608"/>
                    <a:pt x="533" y="608"/>
                    <a:pt x="533" y="608"/>
                  </a:cubicBezTo>
                  <a:cubicBezTo>
                    <a:pt x="533" y="608"/>
                    <a:pt x="533" y="608"/>
                    <a:pt x="533" y="608"/>
                  </a:cubicBezTo>
                  <a:cubicBezTo>
                    <a:pt x="534" y="609"/>
                    <a:pt x="534" y="609"/>
                    <a:pt x="534" y="610"/>
                  </a:cubicBezTo>
                  <a:cubicBezTo>
                    <a:pt x="534" y="610"/>
                    <a:pt x="534" y="610"/>
                    <a:pt x="534" y="610"/>
                  </a:cubicBezTo>
                  <a:cubicBezTo>
                    <a:pt x="534" y="610"/>
                    <a:pt x="533" y="610"/>
                    <a:pt x="533" y="610"/>
                  </a:cubicBezTo>
                  <a:cubicBezTo>
                    <a:pt x="533" y="610"/>
                    <a:pt x="533" y="610"/>
                    <a:pt x="533" y="610"/>
                  </a:cubicBezTo>
                  <a:cubicBezTo>
                    <a:pt x="533" y="610"/>
                    <a:pt x="532" y="610"/>
                    <a:pt x="532" y="610"/>
                  </a:cubicBezTo>
                  <a:cubicBezTo>
                    <a:pt x="532" y="610"/>
                    <a:pt x="532" y="611"/>
                    <a:pt x="532" y="611"/>
                  </a:cubicBezTo>
                  <a:cubicBezTo>
                    <a:pt x="532" y="611"/>
                    <a:pt x="533" y="611"/>
                    <a:pt x="533" y="611"/>
                  </a:cubicBezTo>
                  <a:cubicBezTo>
                    <a:pt x="534" y="610"/>
                    <a:pt x="534" y="612"/>
                    <a:pt x="533" y="612"/>
                  </a:cubicBezTo>
                  <a:cubicBezTo>
                    <a:pt x="533" y="612"/>
                    <a:pt x="533" y="612"/>
                    <a:pt x="533" y="612"/>
                  </a:cubicBezTo>
                  <a:cubicBezTo>
                    <a:pt x="533" y="612"/>
                    <a:pt x="533" y="612"/>
                    <a:pt x="533" y="612"/>
                  </a:cubicBezTo>
                  <a:cubicBezTo>
                    <a:pt x="534" y="612"/>
                    <a:pt x="534" y="612"/>
                    <a:pt x="534" y="612"/>
                  </a:cubicBezTo>
                  <a:cubicBezTo>
                    <a:pt x="534" y="613"/>
                    <a:pt x="534" y="613"/>
                    <a:pt x="534" y="614"/>
                  </a:cubicBezTo>
                  <a:cubicBezTo>
                    <a:pt x="533" y="614"/>
                    <a:pt x="533" y="614"/>
                    <a:pt x="533" y="614"/>
                  </a:cubicBezTo>
                  <a:cubicBezTo>
                    <a:pt x="533" y="614"/>
                    <a:pt x="533" y="614"/>
                    <a:pt x="533" y="614"/>
                  </a:cubicBezTo>
                  <a:cubicBezTo>
                    <a:pt x="533" y="614"/>
                    <a:pt x="532" y="614"/>
                    <a:pt x="532" y="614"/>
                  </a:cubicBezTo>
                  <a:cubicBezTo>
                    <a:pt x="532" y="614"/>
                    <a:pt x="532" y="614"/>
                    <a:pt x="532" y="614"/>
                  </a:cubicBezTo>
                  <a:cubicBezTo>
                    <a:pt x="531" y="613"/>
                    <a:pt x="531" y="613"/>
                    <a:pt x="532" y="613"/>
                  </a:cubicBezTo>
                  <a:cubicBezTo>
                    <a:pt x="532" y="613"/>
                    <a:pt x="532" y="613"/>
                    <a:pt x="532" y="612"/>
                  </a:cubicBezTo>
                  <a:cubicBezTo>
                    <a:pt x="532" y="612"/>
                    <a:pt x="532" y="612"/>
                    <a:pt x="532" y="612"/>
                  </a:cubicBezTo>
                  <a:cubicBezTo>
                    <a:pt x="532" y="612"/>
                    <a:pt x="531" y="612"/>
                    <a:pt x="531" y="612"/>
                  </a:cubicBezTo>
                  <a:cubicBezTo>
                    <a:pt x="531" y="612"/>
                    <a:pt x="531" y="612"/>
                    <a:pt x="531" y="612"/>
                  </a:cubicBezTo>
                  <a:cubicBezTo>
                    <a:pt x="530" y="612"/>
                    <a:pt x="530" y="612"/>
                    <a:pt x="530" y="613"/>
                  </a:cubicBezTo>
                  <a:cubicBezTo>
                    <a:pt x="530" y="613"/>
                    <a:pt x="530" y="613"/>
                    <a:pt x="530" y="613"/>
                  </a:cubicBezTo>
                  <a:cubicBezTo>
                    <a:pt x="530" y="613"/>
                    <a:pt x="530" y="613"/>
                    <a:pt x="530" y="613"/>
                  </a:cubicBezTo>
                  <a:cubicBezTo>
                    <a:pt x="530" y="613"/>
                    <a:pt x="530" y="613"/>
                    <a:pt x="530" y="613"/>
                  </a:cubicBezTo>
                  <a:cubicBezTo>
                    <a:pt x="531" y="613"/>
                    <a:pt x="531" y="613"/>
                    <a:pt x="531" y="613"/>
                  </a:cubicBezTo>
                  <a:cubicBezTo>
                    <a:pt x="531" y="614"/>
                    <a:pt x="531" y="614"/>
                    <a:pt x="531" y="614"/>
                  </a:cubicBezTo>
                  <a:cubicBezTo>
                    <a:pt x="531" y="614"/>
                    <a:pt x="531" y="614"/>
                    <a:pt x="531" y="614"/>
                  </a:cubicBezTo>
                  <a:cubicBezTo>
                    <a:pt x="531" y="614"/>
                    <a:pt x="531" y="614"/>
                    <a:pt x="530" y="614"/>
                  </a:cubicBezTo>
                  <a:cubicBezTo>
                    <a:pt x="530" y="614"/>
                    <a:pt x="530" y="614"/>
                    <a:pt x="530" y="614"/>
                  </a:cubicBezTo>
                  <a:cubicBezTo>
                    <a:pt x="530" y="614"/>
                    <a:pt x="530" y="614"/>
                    <a:pt x="530" y="614"/>
                  </a:cubicBezTo>
                  <a:cubicBezTo>
                    <a:pt x="530" y="614"/>
                    <a:pt x="530" y="614"/>
                    <a:pt x="530" y="614"/>
                  </a:cubicBezTo>
                  <a:cubicBezTo>
                    <a:pt x="530" y="614"/>
                    <a:pt x="529" y="614"/>
                    <a:pt x="529" y="614"/>
                  </a:cubicBezTo>
                  <a:cubicBezTo>
                    <a:pt x="529" y="614"/>
                    <a:pt x="528" y="614"/>
                    <a:pt x="528" y="613"/>
                  </a:cubicBezTo>
                  <a:cubicBezTo>
                    <a:pt x="528" y="613"/>
                    <a:pt x="528" y="614"/>
                    <a:pt x="528" y="614"/>
                  </a:cubicBezTo>
                  <a:cubicBezTo>
                    <a:pt x="528" y="614"/>
                    <a:pt x="528" y="614"/>
                    <a:pt x="529" y="614"/>
                  </a:cubicBezTo>
                  <a:cubicBezTo>
                    <a:pt x="529" y="614"/>
                    <a:pt x="529" y="614"/>
                    <a:pt x="529" y="614"/>
                  </a:cubicBezTo>
                  <a:cubicBezTo>
                    <a:pt x="529" y="614"/>
                    <a:pt x="529" y="615"/>
                    <a:pt x="529" y="615"/>
                  </a:cubicBezTo>
                  <a:cubicBezTo>
                    <a:pt x="529" y="615"/>
                    <a:pt x="529" y="615"/>
                    <a:pt x="530" y="615"/>
                  </a:cubicBezTo>
                  <a:cubicBezTo>
                    <a:pt x="530" y="615"/>
                    <a:pt x="530" y="615"/>
                    <a:pt x="530" y="615"/>
                  </a:cubicBezTo>
                  <a:cubicBezTo>
                    <a:pt x="531" y="615"/>
                    <a:pt x="531" y="615"/>
                    <a:pt x="532" y="615"/>
                  </a:cubicBezTo>
                  <a:cubicBezTo>
                    <a:pt x="532" y="615"/>
                    <a:pt x="532" y="616"/>
                    <a:pt x="532" y="616"/>
                  </a:cubicBezTo>
                  <a:cubicBezTo>
                    <a:pt x="531" y="616"/>
                    <a:pt x="531" y="616"/>
                    <a:pt x="531" y="616"/>
                  </a:cubicBezTo>
                  <a:cubicBezTo>
                    <a:pt x="530" y="616"/>
                    <a:pt x="530" y="616"/>
                    <a:pt x="529" y="616"/>
                  </a:cubicBezTo>
                  <a:cubicBezTo>
                    <a:pt x="529" y="616"/>
                    <a:pt x="529" y="616"/>
                    <a:pt x="529" y="616"/>
                  </a:cubicBezTo>
                  <a:cubicBezTo>
                    <a:pt x="529" y="616"/>
                    <a:pt x="529" y="616"/>
                    <a:pt x="529" y="616"/>
                  </a:cubicBezTo>
                  <a:cubicBezTo>
                    <a:pt x="529" y="616"/>
                    <a:pt x="529" y="616"/>
                    <a:pt x="529" y="616"/>
                  </a:cubicBezTo>
                  <a:cubicBezTo>
                    <a:pt x="529" y="616"/>
                    <a:pt x="529" y="617"/>
                    <a:pt x="529" y="617"/>
                  </a:cubicBezTo>
                  <a:cubicBezTo>
                    <a:pt x="529" y="617"/>
                    <a:pt x="529" y="617"/>
                    <a:pt x="529" y="617"/>
                  </a:cubicBezTo>
                  <a:cubicBezTo>
                    <a:pt x="529" y="617"/>
                    <a:pt x="529" y="617"/>
                    <a:pt x="529" y="617"/>
                  </a:cubicBezTo>
                  <a:cubicBezTo>
                    <a:pt x="530" y="617"/>
                    <a:pt x="530" y="617"/>
                    <a:pt x="530" y="617"/>
                  </a:cubicBezTo>
                  <a:cubicBezTo>
                    <a:pt x="530" y="617"/>
                    <a:pt x="530" y="617"/>
                    <a:pt x="531" y="617"/>
                  </a:cubicBezTo>
                  <a:cubicBezTo>
                    <a:pt x="531" y="618"/>
                    <a:pt x="531" y="618"/>
                    <a:pt x="531" y="618"/>
                  </a:cubicBezTo>
                  <a:cubicBezTo>
                    <a:pt x="531" y="618"/>
                    <a:pt x="531" y="618"/>
                    <a:pt x="532" y="618"/>
                  </a:cubicBezTo>
                  <a:cubicBezTo>
                    <a:pt x="532" y="618"/>
                    <a:pt x="532" y="618"/>
                    <a:pt x="532" y="619"/>
                  </a:cubicBezTo>
                  <a:cubicBezTo>
                    <a:pt x="532" y="619"/>
                    <a:pt x="532" y="619"/>
                    <a:pt x="532" y="619"/>
                  </a:cubicBezTo>
                  <a:cubicBezTo>
                    <a:pt x="531" y="619"/>
                    <a:pt x="530" y="619"/>
                    <a:pt x="530" y="618"/>
                  </a:cubicBezTo>
                  <a:cubicBezTo>
                    <a:pt x="529" y="618"/>
                    <a:pt x="529" y="618"/>
                    <a:pt x="529" y="618"/>
                  </a:cubicBezTo>
                  <a:cubicBezTo>
                    <a:pt x="529" y="618"/>
                    <a:pt x="529" y="618"/>
                    <a:pt x="529" y="619"/>
                  </a:cubicBezTo>
                  <a:cubicBezTo>
                    <a:pt x="529" y="619"/>
                    <a:pt x="529" y="619"/>
                    <a:pt x="529" y="619"/>
                  </a:cubicBezTo>
                  <a:cubicBezTo>
                    <a:pt x="530" y="619"/>
                    <a:pt x="531" y="619"/>
                    <a:pt x="532" y="619"/>
                  </a:cubicBezTo>
                  <a:cubicBezTo>
                    <a:pt x="533" y="619"/>
                    <a:pt x="533" y="619"/>
                    <a:pt x="533" y="620"/>
                  </a:cubicBezTo>
                  <a:cubicBezTo>
                    <a:pt x="533" y="620"/>
                    <a:pt x="533" y="620"/>
                    <a:pt x="533" y="620"/>
                  </a:cubicBezTo>
                  <a:cubicBezTo>
                    <a:pt x="533" y="621"/>
                    <a:pt x="533" y="621"/>
                    <a:pt x="533" y="621"/>
                  </a:cubicBezTo>
                  <a:cubicBezTo>
                    <a:pt x="534" y="621"/>
                    <a:pt x="534" y="621"/>
                    <a:pt x="534" y="621"/>
                  </a:cubicBezTo>
                  <a:cubicBezTo>
                    <a:pt x="534" y="621"/>
                    <a:pt x="534" y="622"/>
                    <a:pt x="534" y="622"/>
                  </a:cubicBezTo>
                  <a:cubicBezTo>
                    <a:pt x="534" y="622"/>
                    <a:pt x="534" y="622"/>
                    <a:pt x="534" y="622"/>
                  </a:cubicBezTo>
                  <a:cubicBezTo>
                    <a:pt x="533" y="622"/>
                    <a:pt x="533" y="622"/>
                    <a:pt x="532" y="622"/>
                  </a:cubicBezTo>
                  <a:cubicBezTo>
                    <a:pt x="532" y="621"/>
                    <a:pt x="532" y="621"/>
                    <a:pt x="532" y="622"/>
                  </a:cubicBezTo>
                  <a:cubicBezTo>
                    <a:pt x="532" y="622"/>
                    <a:pt x="533" y="622"/>
                    <a:pt x="533" y="622"/>
                  </a:cubicBezTo>
                  <a:cubicBezTo>
                    <a:pt x="534" y="622"/>
                    <a:pt x="534" y="622"/>
                    <a:pt x="534" y="622"/>
                  </a:cubicBezTo>
                  <a:cubicBezTo>
                    <a:pt x="534" y="622"/>
                    <a:pt x="535" y="623"/>
                    <a:pt x="535" y="623"/>
                  </a:cubicBezTo>
                  <a:cubicBezTo>
                    <a:pt x="535" y="623"/>
                    <a:pt x="536" y="623"/>
                    <a:pt x="536" y="623"/>
                  </a:cubicBezTo>
                  <a:cubicBezTo>
                    <a:pt x="536" y="623"/>
                    <a:pt x="535" y="623"/>
                    <a:pt x="535" y="623"/>
                  </a:cubicBezTo>
                  <a:cubicBezTo>
                    <a:pt x="535" y="623"/>
                    <a:pt x="535" y="623"/>
                    <a:pt x="535" y="623"/>
                  </a:cubicBezTo>
                  <a:cubicBezTo>
                    <a:pt x="536" y="624"/>
                    <a:pt x="536" y="624"/>
                    <a:pt x="537" y="624"/>
                  </a:cubicBezTo>
                  <a:cubicBezTo>
                    <a:pt x="537" y="624"/>
                    <a:pt x="537" y="624"/>
                    <a:pt x="538" y="624"/>
                  </a:cubicBezTo>
                  <a:cubicBezTo>
                    <a:pt x="538" y="624"/>
                    <a:pt x="538" y="624"/>
                    <a:pt x="538" y="624"/>
                  </a:cubicBezTo>
                  <a:cubicBezTo>
                    <a:pt x="538" y="625"/>
                    <a:pt x="537" y="625"/>
                    <a:pt x="537" y="625"/>
                  </a:cubicBezTo>
                  <a:cubicBezTo>
                    <a:pt x="537" y="625"/>
                    <a:pt x="537" y="625"/>
                    <a:pt x="538" y="625"/>
                  </a:cubicBezTo>
                  <a:cubicBezTo>
                    <a:pt x="538" y="625"/>
                    <a:pt x="538" y="625"/>
                    <a:pt x="538" y="625"/>
                  </a:cubicBezTo>
                  <a:cubicBezTo>
                    <a:pt x="538" y="625"/>
                    <a:pt x="538" y="624"/>
                    <a:pt x="538" y="624"/>
                  </a:cubicBezTo>
                  <a:cubicBezTo>
                    <a:pt x="538" y="625"/>
                    <a:pt x="538" y="625"/>
                    <a:pt x="538" y="626"/>
                  </a:cubicBezTo>
                  <a:cubicBezTo>
                    <a:pt x="538" y="626"/>
                    <a:pt x="539" y="626"/>
                    <a:pt x="539" y="626"/>
                  </a:cubicBezTo>
                  <a:cubicBezTo>
                    <a:pt x="539" y="626"/>
                    <a:pt x="539" y="625"/>
                    <a:pt x="539" y="624"/>
                  </a:cubicBezTo>
                  <a:cubicBezTo>
                    <a:pt x="540" y="625"/>
                    <a:pt x="540" y="625"/>
                    <a:pt x="540" y="625"/>
                  </a:cubicBezTo>
                  <a:cubicBezTo>
                    <a:pt x="540" y="625"/>
                    <a:pt x="541" y="625"/>
                    <a:pt x="541" y="625"/>
                  </a:cubicBezTo>
                  <a:cubicBezTo>
                    <a:pt x="541" y="625"/>
                    <a:pt x="541" y="625"/>
                    <a:pt x="541" y="625"/>
                  </a:cubicBezTo>
                  <a:cubicBezTo>
                    <a:pt x="541" y="625"/>
                    <a:pt x="540" y="625"/>
                    <a:pt x="540" y="626"/>
                  </a:cubicBezTo>
                  <a:cubicBezTo>
                    <a:pt x="540" y="626"/>
                    <a:pt x="540" y="626"/>
                    <a:pt x="540" y="626"/>
                  </a:cubicBezTo>
                  <a:cubicBezTo>
                    <a:pt x="540" y="626"/>
                    <a:pt x="540" y="626"/>
                    <a:pt x="540" y="626"/>
                  </a:cubicBezTo>
                  <a:cubicBezTo>
                    <a:pt x="540" y="626"/>
                    <a:pt x="540" y="627"/>
                    <a:pt x="540" y="627"/>
                  </a:cubicBezTo>
                  <a:cubicBezTo>
                    <a:pt x="541" y="627"/>
                    <a:pt x="541" y="627"/>
                    <a:pt x="541" y="628"/>
                  </a:cubicBezTo>
                  <a:cubicBezTo>
                    <a:pt x="541" y="628"/>
                    <a:pt x="540" y="628"/>
                    <a:pt x="540" y="628"/>
                  </a:cubicBezTo>
                  <a:cubicBezTo>
                    <a:pt x="540" y="628"/>
                    <a:pt x="541" y="628"/>
                    <a:pt x="541" y="629"/>
                  </a:cubicBezTo>
                  <a:cubicBezTo>
                    <a:pt x="541" y="629"/>
                    <a:pt x="541" y="629"/>
                    <a:pt x="541" y="629"/>
                  </a:cubicBezTo>
                  <a:cubicBezTo>
                    <a:pt x="541" y="629"/>
                    <a:pt x="541" y="629"/>
                    <a:pt x="541" y="629"/>
                  </a:cubicBezTo>
                  <a:cubicBezTo>
                    <a:pt x="540" y="629"/>
                    <a:pt x="540" y="630"/>
                    <a:pt x="540" y="630"/>
                  </a:cubicBezTo>
                  <a:cubicBezTo>
                    <a:pt x="540" y="630"/>
                    <a:pt x="539" y="631"/>
                    <a:pt x="539" y="631"/>
                  </a:cubicBezTo>
                  <a:cubicBezTo>
                    <a:pt x="539" y="631"/>
                    <a:pt x="539" y="632"/>
                    <a:pt x="540" y="632"/>
                  </a:cubicBezTo>
                  <a:cubicBezTo>
                    <a:pt x="540" y="632"/>
                    <a:pt x="540" y="632"/>
                    <a:pt x="540" y="632"/>
                  </a:cubicBezTo>
                  <a:cubicBezTo>
                    <a:pt x="540" y="631"/>
                    <a:pt x="541" y="631"/>
                    <a:pt x="541" y="631"/>
                  </a:cubicBezTo>
                  <a:cubicBezTo>
                    <a:pt x="541" y="630"/>
                    <a:pt x="542" y="631"/>
                    <a:pt x="542" y="631"/>
                  </a:cubicBezTo>
                  <a:cubicBezTo>
                    <a:pt x="542" y="631"/>
                    <a:pt x="542" y="631"/>
                    <a:pt x="542" y="631"/>
                  </a:cubicBezTo>
                  <a:cubicBezTo>
                    <a:pt x="543" y="631"/>
                    <a:pt x="543" y="631"/>
                    <a:pt x="543" y="631"/>
                  </a:cubicBezTo>
                  <a:cubicBezTo>
                    <a:pt x="543" y="631"/>
                    <a:pt x="543" y="631"/>
                    <a:pt x="544" y="630"/>
                  </a:cubicBezTo>
                  <a:cubicBezTo>
                    <a:pt x="544" y="630"/>
                    <a:pt x="544" y="630"/>
                    <a:pt x="544" y="631"/>
                  </a:cubicBezTo>
                  <a:cubicBezTo>
                    <a:pt x="545" y="631"/>
                    <a:pt x="544" y="631"/>
                    <a:pt x="544" y="631"/>
                  </a:cubicBezTo>
                  <a:cubicBezTo>
                    <a:pt x="544" y="631"/>
                    <a:pt x="544" y="632"/>
                    <a:pt x="544" y="632"/>
                  </a:cubicBezTo>
                  <a:cubicBezTo>
                    <a:pt x="544" y="632"/>
                    <a:pt x="545" y="632"/>
                    <a:pt x="546" y="632"/>
                  </a:cubicBezTo>
                  <a:cubicBezTo>
                    <a:pt x="546" y="632"/>
                    <a:pt x="546" y="632"/>
                    <a:pt x="546" y="632"/>
                  </a:cubicBezTo>
                  <a:cubicBezTo>
                    <a:pt x="546" y="632"/>
                    <a:pt x="546" y="632"/>
                    <a:pt x="546" y="632"/>
                  </a:cubicBezTo>
                  <a:cubicBezTo>
                    <a:pt x="546" y="633"/>
                    <a:pt x="546" y="633"/>
                    <a:pt x="546" y="633"/>
                  </a:cubicBezTo>
                  <a:cubicBezTo>
                    <a:pt x="546" y="633"/>
                    <a:pt x="545" y="634"/>
                    <a:pt x="545" y="634"/>
                  </a:cubicBezTo>
                  <a:cubicBezTo>
                    <a:pt x="545" y="634"/>
                    <a:pt x="544" y="635"/>
                    <a:pt x="544" y="635"/>
                  </a:cubicBezTo>
                  <a:cubicBezTo>
                    <a:pt x="544" y="635"/>
                    <a:pt x="545" y="635"/>
                    <a:pt x="545" y="635"/>
                  </a:cubicBezTo>
                  <a:cubicBezTo>
                    <a:pt x="545" y="635"/>
                    <a:pt x="545" y="634"/>
                    <a:pt x="545" y="634"/>
                  </a:cubicBezTo>
                  <a:cubicBezTo>
                    <a:pt x="546" y="634"/>
                    <a:pt x="546" y="633"/>
                    <a:pt x="547" y="633"/>
                  </a:cubicBezTo>
                  <a:cubicBezTo>
                    <a:pt x="547" y="633"/>
                    <a:pt x="548" y="632"/>
                    <a:pt x="548" y="631"/>
                  </a:cubicBezTo>
                  <a:cubicBezTo>
                    <a:pt x="548" y="631"/>
                    <a:pt x="548" y="631"/>
                    <a:pt x="548" y="631"/>
                  </a:cubicBezTo>
                  <a:cubicBezTo>
                    <a:pt x="548" y="631"/>
                    <a:pt x="548" y="631"/>
                    <a:pt x="548" y="631"/>
                  </a:cubicBezTo>
                  <a:cubicBezTo>
                    <a:pt x="548" y="631"/>
                    <a:pt x="549" y="631"/>
                    <a:pt x="549" y="632"/>
                  </a:cubicBezTo>
                  <a:cubicBezTo>
                    <a:pt x="549" y="632"/>
                    <a:pt x="549" y="632"/>
                    <a:pt x="548" y="632"/>
                  </a:cubicBezTo>
                  <a:cubicBezTo>
                    <a:pt x="548" y="633"/>
                    <a:pt x="547" y="633"/>
                    <a:pt x="547" y="634"/>
                  </a:cubicBezTo>
                  <a:cubicBezTo>
                    <a:pt x="547" y="634"/>
                    <a:pt x="548" y="634"/>
                    <a:pt x="548" y="633"/>
                  </a:cubicBezTo>
                  <a:cubicBezTo>
                    <a:pt x="548" y="633"/>
                    <a:pt x="548" y="633"/>
                    <a:pt x="548" y="633"/>
                  </a:cubicBezTo>
                  <a:cubicBezTo>
                    <a:pt x="548" y="633"/>
                    <a:pt x="549" y="633"/>
                    <a:pt x="549" y="633"/>
                  </a:cubicBezTo>
                  <a:cubicBezTo>
                    <a:pt x="549" y="633"/>
                    <a:pt x="549" y="632"/>
                    <a:pt x="549" y="632"/>
                  </a:cubicBezTo>
                  <a:cubicBezTo>
                    <a:pt x="549" y="632"/>
                    <a:pt x="550" y="632"/>
                    <a:pt x="550" y="633"/>
                  </a:cubicBezTo>
                  <a:cubicBezTo>
                    <a:pt x="550" y="633"/>
                    <a:pt x="550" y="633"/>
                    <a:pt x="550" y="633"/>
                  </a:cubicBezTo>
                  <a:cubicBezTo>
                    <a:pt x="549" y="633"/>
                    <a:pt x="549" y="633"/>
                    <a:pt x="549" y="633"/>
                  </a:cubicBezTo>
                  <a:cubicBezTo>
                    <a:pt x="549" y="634"/>
                    <a:pt x="549" y="634"/>
                    <a:pt x="549" y="634"/>
                  </a:cubicBezTo>
                  <a:cubicBezTo>
                    <a:pt x="549" y="634"/>
                    <a:pt x="550" y="634"/>
                    <a:pt x="550" y="634"/>
                  </a:cubicBezTo>
                  <a:cubicBezTo>
                    <a:pt x="550" y="634"/>
                    <a:pt x="549" y="635"/>
                    <a:pt x="549" y="635"/>
                  </a:cubicBezTo>
                  <a:cubicBezTo>
                    <a:pt x="549" y="635"/>
                    <a:pt x="550" y="635"/>
                    <a:pt x="550" y="636"/>
                  </a:cubicBezTo>
                  <a:cubicBezTo>
                    <a:pt x="551" y="636"/>
                    <a:pt x="552" y="636"/>
                    <a:pt x="553" y="636"/>
                  </a:cubicBezTo>
                  <a:cubicBezTo>
                    <a:pt x="553" y="636"/>
                    <a:pt x="553" y="636"/>
                    <a:pt x="553" y="636"/>
                  </a:cubicBezTo>
                  <a:cubicBezTo>
                    <a:pt x="553" y="636"/>
                    <a:pt x="553" y="636"/>
                    <a:pt x="554" y="636"/>
                  </a:cubicBezTo>
                  <a:cubicBezTo>
                    <a:pt x="554" y="636"/>
                    <a:pt x="554" y="636"/>
                    <a:pt x="554" y="636"/>
                  </a:cubicBezTo>
                  <a:cubicBezTo>
                    <a:pt x="555" y="636"/>
                    <a:pt x="555" y="636"/>
                    <a:pt x="555" y="636"/>
                  </a:cubicBezTo>
                  <a:cubicBezTo>
                    <a:pt x="555" y="635"/>
                    <a:pt x="556" y="635"/>
                    <a:pt x="556" y="635"/>
                  </a:cubicBezTo>
                  <a:cubicBezTo>
                    <a:pt x="556" y="635"/>
                    <a:pt x="556" y="635"/>
                    <a:pt x="557" y="635"/>
                  </a:cubicBezTo>
                  <a:cubicBezTo>
                    <a:pt x="557" y="635"/>
                    <a:pt x="557" y="635"/>
                    <a:pt x="557" y="635"/>
                  </a:cubicBezTo>
                  <a:cubicBezTo>
                    <a:pt x="557" y="635"/>
                    <a:pt x="556" y="635"/>
                    <a:pt x="556" y="635"/>
                  </a:cubicBezTo>
                  <a:cubicBezTo>
                    <a:pt x="557" y="635"/>
                    <a:pt x="557" y="636"/>
                    <a:pt x="557" y="636"/>
                  </a:cubicBezTo>
                  <a:cubicBezTo>
                    <a:pt x="557" y="636"/>
                    <a:pt x="556" y="636"/>
                    <a:pt x="556" y="636"/>
                  </a:cubicBezTo>
                  <a:cubicBezTo>
                    <a:pt x="556" y="637"/>
                    <a:pt x="555" y="637"/>
                    <a:pt x="555" y="637"/>
                  </a:cubicBezTo>
                  <a:cubicBezTo>
                    <a:pt x="556" y="637"/>
                    <a:pt x="557" y="637"/>
                    <a:pt x="557" y="637"/>
                  </a:cubicBezTo>
                  <a:cubicBezTo>
                    <a:pt x="557" y="637"/>
                    <a:pt x="558" y="637"/>
                    <a:pt x="558" y="637"/>
                  </a:cubicBezTo>
                  <a:cubicBezTo>
                    <a:pt x="558" y="637"/>
                    <a:pt x="558" y="637"/>
                    <a:pt x="558" y="638"/>
                  </a:cubicBezTo>
                  <a:cubicBezTo>
                    <a:pt x="558" y="638"/>
                    <a:pt x="558" y="638"/>
                    <a:pt x="559" y="638"/>
                  </a:cubicBezTo>
                  <a:cubicBezTo>
                    <a:pt x="559" y="638"/>
                    <a:pt x="560" y="638"/>
                    <a:pt x="560" y="638"/>
                  </a:cubicBezTo>
                  <a:cubicBezTo>
                    <a:pt x="560" y="638"/>
                    <a:pt x="561" y="639"/>
                    <a:pt x="561" y="639"/>
                  </a:cubicBezTo>
                  <a:cubicBezTo>
                    <a:pt x="561" y="639"/>
                    <a:pt x="561" y="639"/>
                    <a:pt x="560" y="640"/>
                  </a:cubicBezTo>
                  <a:cubicBezTo>
                    <a:pt x="560" y="640"/>
                    <a:pt x="559" y="641"/>
                    <a:pt x="559" y="641"/>
                  </a:cubicBezTo>
                  <a:cubicBezTo>
                    <a:pt x="558" y="641"/>
                    <a:pt x="558" y="641"/>
                    <a:pt x="558" y="641"/>
                  </a:cubicBezTo>
                  <a:cubicBezTo>
                    <a:pt x="557" y="641"/>
                    <a:pt x="556" y="641"/>
                    <a:pt x="555" y="642"/>
                  </a:cubicBezTo>
                  <a:cubicBezTo>
                    <a:pt x="555" y="642"/>
                    <a:pt x="554" y="642"/>
                    <a:pt x="554" y="642"/>
                  </a:cubicBezTo>
                  <a:cubicBezTo>
                    <a:pt x="554" y="642"/>
                    <a:pt x="554" y="642"/>
                    <a:pt x="554" y="642"/>
                  </a:cubicBezTo>
                  <a:cubicBezTo>
                    <a:pt x="554" y="643"/>
                    <a:pt x="553" y="643"/>
                    <a:pt x="552" y="643"/>
                  </a:cubicBezTo>
                  <a:cubicBezTo>
                    <a:pt x="553" y="643"/>
                    <a:pt x="553" y="643"/>
                    <a:pt x="553" y="644"/>
                  </a:cubicBezTo>
                  <a:cubicBezTo>
                    <a:pt x="553" y="644"/>
                    <a:pt x="553" y="644"/>
                    <a:pt x="553" y="644"/>
                  </a:cubicBezTo>
                  <a:cubicBezTo>
                    <a:pt x="553" y="644"/>
                    <a:pt x="553" y="644"/>
                    <a:pt x="553" y="644"/>
                  </a:cubicBezTo>
                  <a:cubicBezTo>
                    <a:pt x="552" y="645"/>
                    <a:pt x="551" y="645"/>
                    <a:pt x="550" y="644"/>
                  </a:cubicBezTo>
                  <a:cubicBezTo>
                    <a:pt x="550" y="644"/>
                    <a:pt x="550" y="644"/>
                    <a:pt x="550" y="644"/>
                  </a:cubicBezTo>
                  <a:cubicBezTo>
                    <a:pt x="549" y="644"/>
                    <a:pt x="547" y="645"/>
                    <a:pt x="546" y="645"/>
                  </a:cubicBezTo>
                  <a:cubicBezTo>
                    <a:pt x="547" y="645"/>
                    <a:pt x="547" y="645"/>
                    <a:pt x="548" y="645"/>
                  </a:cubicBezTo>
                  <a:cubicBezTo>
                    <a:pt x="548" y="645"/>
                    <a:pt x="549" y="645"/>
                    <a:pt x="549" y="645"/>
                  </a:cubicBezTo>
                  <a:cubicBezTo>
                    <a:pt x="549" y="645"/>
                    <a:pt x="549" y="645"/>
                    <a:pt x="549" y="645"/>
                  </a:cubicBezTo>
                  <a:cubicBezTo>
                    <a:pt x="549" y="645"/>
                    <a:pt x="549" y="645"/>
                    <a:pt x="549" y="645"/>
                  </a:cubicBezTo>
                  <a:cubicBezTo>
                    <a:pt x="548" y="647"/>
                    <a:pt x="546" y="647"/>
                    <a:pt x="545" y="647"/>
                  </a:cubicBezTo>
                  <a:cubicBezTo>
                    <a:pt x="544" y="648"/>
                    <a:pt x="543" y="648"/>
                    <a:pt x="543" y="648"/>
                  </a:cubicBezTo>
                  <a:cubicBezTo>
                    <a:pt x="542" y="649"/>
                    <a:pt x="542" y="649"/>
                    <a:pt x="542" y="650"/>
                  </a:cubicBezTo>
                  <a:cubicBezTo>
                    <a:pt x="542" y="650"/>
                    <a:pt x="542" y="651"/>
                    <a:pt x="542" y="651"/>
                  </a:cubicBezTo>
                  <a:cubicBezTo>
                    <a:pt x="542" y="651"/>
                    <a:pt x="542" y="651"/>
                    <a:pt x="542" y="651"/>
                  </a:cubicBezTo>
                  <a:cubicBezTo>
                    <a:pt x="542" y="651"/>
                    <a:pt x="542" y="651"/>
                    <a:pt x="542" y="651"/>
                  </a:cubicBezTo>
                  <a:cubicBezTo>
                    <a:pt x="542" y="652"/>
                    <a:pt x="541" y="652"/>
                    <a:pt x="541" y="652"/>
                  </a:cubicBezTo>
                  <a:cubicBezTo>
                    <a:pt x="541" y="652"/>
                    <a:pt x="540" y="652"/>
                    <a:pt x="540" y="652"/>
                  </a:cubicBezTo>
                  <a:cubicBezTo>
                    <a:pt x="540" y="652"/>
                    <a:pt x="541" y="653"/>
                    <a:pt x="541" y="653"/>
                  </a:cubicBezTo>
                  <a:cubicBezTo>
                    <a:pt x="541" y="652"/>
                    <a:pt x="541" y="652"/>
                    <a:pt x="541" y="652"/>
                  </a:cubicBezTo>
                  <a:cubicBezTo>
                    <a:pt x="541" y="652"/>
                    <a:pt x="542" y="652"/>
                    <a:pt x="542" y="652"/>
                  </a:cubicBezTo>
                  <a:cubicBezTo>
                    <a:pt x="542" y="653"/>
                    <a:pt x="542" y="652"/>
                    <a:pt x="543" y="652"/>
                  </a:cubicBezTo>
                  <a:cubicBezTo>
                    <a:pt x="543" y="652"/>
                    <a:pt x="543" y="652"/>
                    <a:pt x="543" y="651"/>
                  </a:cubicBezTo>
                  <a:cubicBezTo>
                    <a:pt x="543" y="651"/>
                    <a:pt x="543" y="651"/>
                    <a:pt x="544" y="651"/>
                  </a:cubicBezTo>
                  <a:cubicBezTo>
                    <a:pt x="544" y="651"/>
                    <a:pt x="544" y="651"/>
                    <a:pt x="544" y="651"/>
                  </a:cubicBezTo>
                  <a:cubicBezTo>
                    <a:pt x="545" y="651"/>
                    <a:pt x="545" y="651"/>
                    <a:pt x="546" y="650"/>
                  </a:cubicBezTo>
                  <a:cubicBezTo>
                    <a:pt x="547" y="650"/>
                    <a:pt x="547" y="649"/>
                    <a:pt x="548" y="649"/>
                  </a:cubicBezTo>
                  <a:cubicBezTo>
                    <a:pt x="549" y="649"/>
                    <a:pt x="549" y="649"/>
                    <a:pt x="549" y="649"/>
                  </a:cubicBezTo>
                  <a:cubicBezTo>
                    <a:pt x="549" y="649"/>
                    <a:pt x="550" y="648"/>
                    <a:pt x="550" y="648"/>
                  </a:cubicBezTo>
                  <a:cubicBezTo>
                    <a:pt x="550" y="648"/>
                    <a:pt x="549" y="648"/>
                    <a:pt x="549" y="648"/>
                  </a:cubicBezTo>
                  <a:cubicBezTo>
                    <a:pt x="549" y="647"/>
                    <a:pt x="550" y="647"/>
                    <a:pt x="550" y="647"/>
                  </a:cubicBezTo>
                  <a:cubicBezTo>
                    <a:pt x="550" y="647"/>
                    <a:pt x="550" y="646"/>
                    <a:pt x="551" y="646"/>
                  </a:cubicBezTo>
                  <a:cubicBezTo>
                    <a:pt x="551" y="646"/>
                    <a:pt x="551" y="646"/>
                    <a:pt x="552" y="646"/>
                  </a:cubicBezTo>
                  <a:cubicBezTo>
                    <a:pt x="553" y="645"/>
                    <a:pt x="554" y="645"/>
                    <a:pt x="555" y="644"/>
                  </a:cubicBezTo>
                  <a:cubicBezTo>
                    <a:pt x="555" y="644"/>
                    <a:pt x="556" y="644"/>
                    <a:pt x="556" y="644"/>
                  </a:cubicBezTo>
                  <a:cubicBezTo>
                    <a:pt x="556" y="644"/>
                    <a:pt x="557" y="645"/>
                    <a:pt x="557" y="644"/>
                  </a:cubicBezTo>
                  <a:cubicBezTo>
                    <a:pt x="556" y="644"/>
                    <a:pt x="556" y="644"/>
                    <a:pt x="555" y="644"/>
                  </a:cubicBezTo>
                  <a:cubicBezTo>
                    <a:pt x="554" y="644"/>
                    <a:pt x="554" y="644"/>
                    <a:pt x="553" y="644"/>
                  </a:cubicBezTo>
                  <a:cubicBezTo>
                    <a:pt x="553" y="643"/>
                    <a:pt x="554" y="643"/>
                    <a:pt x="554" y="643"/>
                  </a:cubicBezTo>
                  <a:cubicBezTo>
                    <a:pt x="555" y="643"/>
                    <a:pt x="556" y="643"/>
                    <a:pt x="557" y="643"/>
                  </a:cubicBezTo>
                  <a:cubicBezTo>
                    <a:pt x="558" y="643"/>
                    <a:pt x="559" y="643"/>
                    <a:pt x="560" y="643"/>
                  </a:cubicBezTo>
                  <a:cubicBezTo>
                    <a:pt x="560" y="643"/>
                    <a:pt x="560" y="643"/>
                    <a:pt x="560" y="644"/>
                  </a:cubicBezTo>
                  <a:cubicBezTo>
                    <a:pt x="560" y="644"/>
                    <a:pt x="560" y="644"/>
                    <a:pt x="560" y="644"/>
                  </a:cubicBezTo>
                  <a:cubicBezTo>
                    <a:pt x="561" y="645"/>
                    <a:pt x="562" y="646"/>
                    <a:pt x="562" y="646"/>
                  </a:cubicBezTo>
                  <a:cubicBezTo>
                    <a:pt x="562" y="647"/>
                    <a:pt x="562" y="647"/>
                    <a:pt x="562" y="647"/>
                  </a:cubicBezTo>
                  <a:cubicBezTo>
                    <a:pt x="562" y="647"/>
                    <a:pt x="562" y="647"/>
                    <a:pt x="562" y="647"/>
                  </a:cubicBezTo>
                  <a:cubicBezTo>
                    <a:pt x="562" y="647"/>
                    <a:pt x="562" y="648"/>
                    <a:pt x="562" y="648"/>
                  </a:cubicBezTo>
                  <a:cubicBezTo>
                    <a:pt x="561" y="649"/>
                    <a:pt x="560" y="649"/>
                    <a:pt x="560" y="650"/>
                  </a:cubicBezTo>
                  <a:cubicBezTo>
                    <a:pt x="560" y="650"/>
                    <a:pt x="561" y="650"/>
                    <a:pt x="561" y="650"/>
                  </a:cubicBezTo>
                  <a:cubicBezTo>
                    <a:pt x="561" y="650"/>
                    <a:pt x="561" y="650"/>
                    <a:pt x="561" y="650"/>
                  </a:cubicBezTo>
                  <a:cubicBezTo>
                    <a:pt x="561" y="651"/>
                    <a:pt x="561" y="651"/>
                    <a:pt x="561" y="651"/>
                  </a:cubicBezTo>
                  <a:cubicBezTo>
                    <a:pt x="562" y="651"/>
                    <a:pt x="562" y="650"/>
                    <a:pt x="562" y="649"/>
                  </a:cubicBezTo>
                  <a:cubicBezTo>
                    <a:pt x="562" y="649"/>
                    <a:pt x="562" y="649"/>
                    <a:pt x="562" y="649"/>
                  </a:cubicBezTo>
                  <a:cubicBezTo>
                    <a:pt x="562" y="649"/>
                    <a:pt x="562" y="649"/>
                    <a:pt x="562" y="649"/>
                  </a:cubicBezTo>
                  <a:cubicBezTo>
                    <a:pt x="563" y="648"/>
                    <a:pt x="564" y="649"/>
                    <a:pt x="566" y="648"/>
                  </a:cubicBezTo>
                  <a:cubicBezTo>
                    <a:pt x="566" y="648"/>
                    <a:pt x="566" y="648"/>
                    <a:pt x="567" y="648"/>
                  </a:cubicBezTo>
                  <a:cubicBezTo>
                    <a:pt x="567" y="648"/>
                    <a:pt x="566" y="648"/>
                    <a:pt x="566" y="648"/>
                  </a:cubicBezTo>
                  <a:cubicBezTo>
                    <a:pt x="566" y="649"/>
                    <a:pt x="566" y="649"/>
                    <a:pt x="566" y="649"/>
                  </a:cubicBezTo>
                  <a:cubicBezTo>
                    <a:pt x="566" y="650"/>
                    <a:pt x="568" y="650"/>
                    <a:pt x="568" y="650"/>
                  </a:cubicBezTo>
                  <a:cubicBezTo>
                    <a:pt x="568" y="650"/>
                    <a:pt x="568" y="650"/>
                    <a:pt x="569" y="650"/>
                  </a:cubicBezTo>
                  <a:cubicBezTo>
                    <a:pt x="569" y="650"/>
                    <a:pt x="569" y="650"/>
                    <a:pt x="569" y="650"/>
                  </a:cubicBezTo>
                  <a:cubicBezTo>
                    <a:pt x="569" y="650"/>
                    <a:pt x="570" y="650"/>
                    <a:pt x="569" y="651"/>
                  </a:cubicBezTo>
                  <a:cubicBezTo>
                    <a:pt x="569" y="651"/>
                    <a:pt x="569" y="651"/>
                    <a:pt x="569" y="651"/>
                  </a:cubicBezTo>
                  <a:cubicBezTo>
                    <a:pt x="569" y="651"/>
                    <a:pt x="569" y="651"/>
                    <a:pt x="569" y="651"/>
                  </a:cubicBezTo>
                  <a:cubicBezTo>
                    <a:pt x="569" y="651"/>
                    <a:pt x="568" y="651"/>
                    <a:pt x="568" y="651"/>
                  </a:cubicBezTo>
                  <a:cubicBezTo>
                    <a:pt x="568" y="651"/>
                    <a:pt x="568" y="651"/>
                    <a:pt x="569" y="651"/>
                  </a:cubicBezTo>
                  <a:cubicBezTo>
                    <a:pt x="569" y="651"/>
                    <a:pt x="569" y="651"/>
                    <a:pt x="569" y="651"/>
                  </a:cubicBezTo>
                  <a:cubicBezTo>
                    <a:pt x="570" y="652"/>
                    <a:pt x="570" y="652"/>
                    <a:pt x="570" y="652"/>
                  </a:cubicBezTo>
                  <a:cubicBezTo>
                    <a:pt x="570" y="652"/>
                    <a:pt x="570" y="653"/>
                    <a:pt x="571" y="653"/>
                  </a:cubicBezTo>
                  <a:cubicBezTo>
                    <a:pt x="571" y="653"/>
                    <a:pt x="571" y="654"/>
                    <a:pt x="571" y="654"/>
                  </a:cubicBezTo>
                  <a:cubicBezTo>
                    <a:pt x="571" y="654"/>
                    <a:pt x="571" y="654"/>
                    <a:pt x="571" y="654"/>
                  </a:cubicBezTo>
                  <a:cubicBezTo>
                    <a:pt x="571" y="654"/>
                    <a:pt x="571" y="654"/>
                    <a:pt x="571" y="654"/>
                  </a:cubicBezTo>
                  <a:cubicBezTo>
                    <a:pt x="571" y="655"/>
                    <a:pt x="571" y="655"/>
                    <a:pt x="571" y="656"/>
                  </a:cubicBezTo>
                  <a:cubicBezTo>
                    <a:pt x="571" y="656"/>
                    <a:pt x="571" y="656"/>
                    <a:pt x="571" y="656"/>
                  </a:cubicBezTo>
                  <a:cubicBezTo>
                    <a:pt x="571" y="656"/>
                    <a:pt x="570" y="656"/>
                    <a:pt x="569" y="656"/>
                  </a:cubicBezTo>
                  <a:cubicBezTo>
                    <a:pt x="570" y="657"/>
                    <a:pt x="570" y="657"/>
                    <a:pt x="570" y="657"/>
                  </a:cubicBezTo>
                  <a:cubicBezTo>
                    <a:pt x="570" y="657"/>
                    <a:pt x="570" y="657"/>
                    <a:pt x="571" y="658"/>
                  </a:cubicBezTo>
                  <a:cubicBezTo>
                    <a:pt x="571" y="658"/>
                    <a:pt x="571" y="658"/>
                    <a:pt x="571" y="658"/>
                  </a:cubicBezTo>
                  <a:cubicBezTo>
                    <a:pt x="571" y="658"/>
                    <a:pt x="571" y="658"/>
                    <a:pt x="571" y="658"/>
                  </a:cubicBezTo>
                  <a:cubicBezTo>
                    <a:pt x="570" y="658"/>
                    <a:pt x="570" y="659"/>
                    <a:pt x="570" y="659"/>
                  </a:cubicBezTo>
                  <a:cubicBezTo>
                    <a:pt x="570" y="659"/>
                    <a:pt x="570" y="659"/>
                    <a:pt x="570" y="659"/>
                  </a:cubicBezTo>
                  <a:cubicBezTo>
                    <a:pt x="570" y="659"/>
                    <a:pt x="570" y="659"/>
                    <a:pt x="570" y="659"/>
                  </a:cubicBezTo>
                  <a:cubicBezTo>
                    <a:pt x="569" y="659"/>
                    <a:pt x="569" y="659"/>
                    <a:pt x="569" y="659"/>
                  </a:cubicBezTo>
                  <a:cubicBezTo>
                    <a:pt x="569" y="659"/>
                    <a:pt x="569" y="659"/>
                    <a:pt x="569" y="659"/>
                  </a:cubicBezTo>
                  <a:cubicBezTo>
                    <a:pt x="569" y="659"/>
                    <a:pt x="569" y="659"/>
                    <a:pt x="569" y="659"/>
                  </a:cubicBezTo>
                  <a:cubicBezTo>
                    <a:pt x="570" y="659"/>
                    <a:pt x="570" y="660"/>
                    <a:pt x="570" y="660"/>
                  </a:cubicBezTo>
                  <a:cubicBezTo>
                    <a:pt x="570" y="660"/>
                    <a:pt x="570" y="660"/>
                    <a:pt x="571" y="660"/>
                  </a:cubicBezTo>
                  <a:cubicBezTo>
                    <a:pt x="571" y="660"/>
                    <a:pt x="571" y="660"/>
                    <a:pt x="571" y="660"/>
                  </a:cubicBezTo>
                  <a:cubicBezTo>
                    <a:pt x="571" y="660"/>
                    <a:pt x="571" y="661"/>
                    <a:pt x="571" y="661"/>
                  </a:cubicBezTo>
                  <a:cubicBezTo>
                    <a:pt x="571" y="661"/>
                    <a:pt x="571" y="662"/>
                    <a:pt x="571" y="662"/>
                  </a:cubicBezTo>
                  <a:cubicBezTo>
                    <a:pt x="571" y="662"/>
                    <a:pt x="570" y="661"/>
                    <a:pt x="569" y="661"/>
                  </a:cubicBezTo>
                  <a:cubicBezTo>
                    <a:pt x="569" y="661"/>
                    <a:pt x="569" y="661"/>
                    <a:pt x="569" y="661"/>
                  </a:cubicBezTo>
                  <a:cubicBezTo>
                    <a:pt x="569" y="661"/>
                    <a:pt x="569" y="662"/>
                    <a:pt x="569" y="662"/>
                  </a:cubicBezTo>
                  <a:cubicBezTo>
                    <a:pt x="570" y="662"/>
                    <a:pt x="570" y="662"/>
                    <a:pt x="571" y="662"/>
                  </a:cubicBezTo>
                  <a:cubicBezTo>
                    <a:pt x="571" y="662"/>
                    <a:pt x="572" y="662"/>
                    <a:pt x="572" y="663"/>
                  </a:cubicBezTo>
                  <a:cubicBezTo>
                    <a:pt x="572" y="663"/>
                    <a:pt x="572" y="663"/>
                    <a:pt x="572" y="66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9" name="Freeform 776">
              <a:extLst>
                <a:ext uri="{FF2B5EF4-FFF2-40B4-BE49-F238E27FC236}">
                  <a16:creationId xmlns:a16="http://schemas.microsoft.com/office/drawing/2014/main" id="{E07B305A-CFE9-4A1D-A396-28D7546FCD29}"/>
                </a:ext>
              </a:extLst>
            </p:cNvPr>
            <p:cNvSpPr>
              <a:spLocks noEditPoints="1"/>
            </p:cNvSpPr>
            <p:nvPr/>
          </p:nvSpPr>
          <p:spPr bwMode="auto">
            <a:xfrm>
              <a:off x="3477554" y="3750009"/>
              <a:ext cx="237220" cy="167845"/>
            </a:xfrm>
            <a:custGeom>
              <a:avLst/>
              <a:gdLst>
                <a:gd name="T0" fmla="*/ 5 w 51"/>
                <a:gd name="T1" fmla="*/ 16 h 44"/>
                <a:gd name="T2" fmla="*/ 6 w 51"/>
                <a:gd name="T3" fmla="*/ 13 h 44"/>
                <a:gd name="T4" fmla="*/ 8 w 51"/>
                <a:gd name="T5" fmla="*/ 18 h 44"/>
                <a:gd name="T6" fmla="*/ 7 w 51"/>
                <a:gd name="T7" fmla="*/ 20 h 44"/>
                <a:gd name="T8" fmla="*/ 10 w 51"/>
                <a:gd name="T9" fmla="*/ 23 h 44"/>
                <a:gd name="T10" fmla="*/ 8 w 51"/>
                <a:gd name="T11" fmla="*/ 19 h 44"/>
                <a:gd name="T12" fmla="*/ 7 w 51"/>
                <a:gd name="T13" fmla="*/ 21 h 44"/>
                <a:gd name="T14" fmla="*/ 37 w 51"/>
                <a:gd name="T15" fmla="*/ 44 h 44"/>
                <a:gd name="T16" fmla="*/ 40 w 51"/>
                <a:gd name="T17" fmla="*/ 42 h 44"/>
                <a:gd name="T18" fmla="*/ 36 w 51"/>
                <a:gd name="T19" fmla="*/ 43 h 44"/>
                <a:gd name="T20" fmla="*/ 49 w 51"/>
                <a:gd name="T21" fmla="*/ 38 h 44"/>
                <a:gd name="T22" fmla="*/ 40 w 51"/>
                <a:gd name="T23" fmla="*/ 34 h 44"/>
                <a:gd name="T24" fmla="*/ 42 w 51"/>
                <a:gd name="T25" fmla="*/ 34 h 44"/>
                <a:gd name="T26" fmla="*/ 40 w 51"/>
                <a:gd name="T27" fmla="*/ 34 h 44"/>
                <a:gd name="T28" fmla="*/ 50 w 51"/>
                <a:gd name="T29" fmla="*/ 39 h 44"/>
                <a:gd name="T30" fmla="*/ 10 w 51"/>
                <a:gd name="T31" fmla="*/ 14 h 44"/>
                <a:gd name="T32" fmla="*/ 25 w 51"/>
                <a:gd name="T33" fmla="*/ 26 h 44"/>
                <a:gd name="T34" fmla="*/ 27 w 51"/>
                <a:gd name="T35" fmla="*/ 29 h 44"/>
                <a:gd name="T36" fmla="*/ 27 w 51"/>
                <a:gd name="T37" fmla="*/ 29 h 44"/>
                <a:gd name="T38" fmla="*/ 25 w 51"/>
                <a:gd name="T39" fmla="*/ 26 h 44"/>
                <a:gd name="T40" fmla="*/ 2 w 51"/>
                <a:gd name="T41" fmla="*/ 3 h 44"/>
                <a:gd name="T42" fmla="*/ 7 w 51"/>
                <a:gd name="T43" fmla="*/ 2 h 44"/>
                <a:gd name="T44" fmla="*/ 4 w 51"/>
                <a:gd name="T45" fmla="*/ 2 h 44"/>
                <a:gd name="T46" fmla="*/ 1 w 51"/>
                <a:gd name="T47" fmla="*/ 2 h 44"/>
                <a:gd name="T48" fmla="*/ 22 w 51"/>
                <a:gd name="T49" fmla="*/ 26 h 44"/>
                <a:gd name="T50" fmla="*/ 20 w 51"/>
                <a:gd name="T51" fmla="*/ 24 h 44"/>
                <a:gd name="T52" fmla="*/ 30 w 51"/>
                <a:gd name="T53" fmla="*/ 22 h 44"/>
                <a:gd name="T54" fmla="*/ 18 w 51"/>
                <a:gd name="T55" fmla="*/ 12 h 44"/>
                <a:gd name="T56" fmla="*/ 19 w 51"/>
                <a:gd name="T57" fmla="*/ 15 h 44"/>
                <a:gd name="T58" fmla="*/ 19 w 51"/>
                <a:gd name="T59" fmla="*/ 17 h 44"/>
                <a:gd name="T60" fmla="*/ 19 w 51"/>
                <a:gd name="T61" fmla="*/ 14 h 44"/>
                <a:gd name="T62" fmla="*/ 16 w 51"/>
                <a:gd name="T63" fmla="*/ 11 h 44"/>
                <a:gd name="T64" fmla="*/ 15 w 51"/>
                <a:gd name="T65" fmla="*/ 11 h 44"/>
                <a:gd name="T66" fmla="*/ 41 w 51"/>
                <a:gd name="T67" fmla="*/ 40 h 44"/>
                <a:gd name="T68" fmla="*/ 9 w 51"/>
                <a:gd name="T69" fmla="*/ 0 h 44"/>
                <a:gd name="T70" fmla="*/ 12 w 51"/>
                <a:gd name="T71" fmla="*/ 3 h 44"/>
                <a:gd name="T72" fmla="*/ 12 w 51"/>
                <a:gd name="T73" fmla="*/ 6 h 44"/>
                <a:gd name="T74" fmla="*/ 12 w 51"/>
                <a:gd name="T75" fmla="*/ 8 h 44"/>
                <a:gd name="T76" fmla="*/ 12 w 51"/>
                <a:gd name="T77" fmla="*/ 6 h 44"/>
                <a:gd name="T78" fmla="*/ 12 w 51"/>
                <a:gd name="T79" fmla="*/ 3 h 44"/>
                <a:gd name="T80" fmla="*/ 10 w 51"/>
                <a:gd name="T81" fmla="*/ 0 h 44"/>
                <a:gd name="T82" fmla="*/ 9 w 51"/>
                <a:gd name="T83" fmla="*/ 0 h 44"/>
                <a:gd name="T84" fmla="*/ 22 w 51"/>
                <a:gd name="T85" fmla="*/ 26 h 44"/>
                <a:gd name="T86" fmla="*/ 22 w 51"/>
                <a:gd name="T87" fmla="*/ 17 h 44"/>
                <a:gd name="T88" fmla="*/ 24 w 51"/>
                <a:gd name="T89" fmla="*/ 20 h 44"/>
                <a:gd name="T90" fmla="*/ 25 w 51"/>
                <a:gd name="T91" fmla="*/ 21 h 44"/>
                <a:gd name="T92" fmla="*/ 23 w 51"/>
                <a:gd name="T93" fmla="*/ 18 h 44"/>
                <a:gd name="T94" fmla="*/ 32 w 51"/>
                <a:gd name="T95" fmla="*/ 31 h 44"/>
                <a:gd name="T96" fmla="*/ 32 w 51"/>
                <a:gd name="T97" fmla="*/ 31 h 44"/>
                <a:gd name="T98" fmla="*/ 34 w 51"/>
                <a:gd name="T99" fmla="*/ 32 h 44"/>
                <a:gd name="T100" fmla="*/ 34 w 51"/>
                <a:gd name="T101" fmla="*/ 32 h 44"/>
                <a:gd name="T102" fmla="*/ 33 w 51"/>
                <a:gd name="T103" fmla="*/ 34 h 44"/>
                <a:gd name="T104" fmla="*/ 34 w 51"/>
                <a:gd name="T105" fmla="*/ 33 h 44"/>
                <a:gd name="T106" fmla="*/ 34 w 51"/>
                <a:gd name="T10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44">
                  <a:moveTo>
                    <a:pt x="6" y="19"/>
                  </a:moveTo>
                  <a:cubicBezTo>
                    <a:pt x="6" y="19"/>
                    <a:pt x="6" y="19"/>
                    <a:pt x="5" y="19"/>
                  </a:cubicBezTo>
                  <a:cubicBezTo>
                    <a:pt x="5" y="19"/>
                    <a:pt x="4" y="18"/>
                    <a:pt x="4" y="18"/>
                  </a:cubicBezTo>
                  <a:cubicBezTo>
                    <a:pt x="4" y="17"/>
                    <a:pt x="4" y="17"/>
                    <a:pt x="4" y="17"/>
                  </a:cubicBezTo>
                  <a:cubicBezTo>
                    <a:pt x="4" y="17"/>
                    <a:pt x="5" y="16"/>
                    <a:pt x="5" y="16"/>
                  </a:cubicBezTo>
                  <a:cubicBezTo>
                    <a:pt x="5" y="15"/>
                    <a:pt x="5" y="15"/>
                    <a:pt x="5" y="15"/>
                  </a:cubicBezTo>
                  <a:cubicBezTo>
                    <a:pt x="5" y="15"/>
                    <a:pt x="5" y="14"/>
                    <a:pt x="5" y="14"/>
                  </a:cubicBezTo>
                  <a:cubicBezTo>
                    <a:pt x="5" y="14"/>
                    <a:pt x="5" y="13"/>
                    <a:pt x="5" y="13"/>
                  </a:cubicBezTo>
                  <a:cubicBezTo>
                    <a:pt x="5" y="13"/>
                    <a:pt x="5" y="13"/>
                    <a:pt x="6" y="13"/>
                  </a:cubicBezTo>
                  <a:cubicBezTo>
                    <a:pt x="6" y="13"/>
                    <a:pt x="6" y="13"/>
                    <a:pt x="6" y="13"/>
                  </a:cubicBezTo>
                  <a:cubicBezTo>
                    <a:pt x="6" y="14"/>
                    <a:pt x="7" y="14"/>
                    <a:pt x="7" y="14"/>
                  </a:cubicBezTo>
                  <a:cubicBezTo>
                    <a:pt x="7" y="15"/>
                    <a:pt x="7" y="15"/>
                    <a:pt x="7" y="15"/>
                  </a:cubicBezTo>
                  <a:cubicBezTo>
                    <a:pt x="7" y="15"/>
                    <a:pt x="7" y="16"/>
                    <a:pt x="7" y="16"/>
                  </a:cubicBezTo>
                  <a:cubicBezTo>
                    <a:pt x="8" y="16"/>
                    <a:pt x="8" y="16"/>
                    <a:pt x="8" y="16"/>
                  </a:cubicBezTo>
                  <a:cubicBezTo>
                    <a:pt x="8" y="17"/>
                    <a:pt x="8" y="17"/>
                    <a:pt x="8" y="18"/>
                  </a:cubicBezTo>
                  <a:cubicBezTo>
                    <a:pt x="8" y="18"/>
                    <a:pt x="9" y="18"/>
                    <a:pt x="8" y="18"/>
                  </a:cubicBezTo>
                  <a:cubicBezTo>
                    <a:pt x="8" y="19"/>
                    <a:pt x="8" y="19"/>
                    <a:pt x="8" y="19"/>
                  </a:cubicBezTo>
                  <a:cubicBezTo>
                    <a:pt x="8" y="19"/>
                    <a:pt x="7" y="19"/>
                    <a:pt x="7" y="19"/>
                  </a:cubicBezTo>
                  <a:cubicBezTo>
                    <a:pt x="7" y="19"/>
                    <a:pt x="7" y="19"/>
                    <a:pt x="7" y="19"/>
                  </a:cubicBezTo>
                  <a:cubicBezTo>
                    <a:pt x="7" y="19"/>
                    <a:pt x="7" y="19"/>
                    <a:pt x="7" y="20"/>
                  </a:cubicBezTo>
                  <a:cubicBezTo>
                    <a:pt x="6" y="20"/>
                    <a:pt x="6" y="20"/>
                    <a:pt x="6" y="20"/>
                  </a:cubicBezTo>
                  <a:cubicBezTo>
                    <a:pt x="6" y="19"/>
                    <a:pt x="6" y="19"/>
                    <a:pt x="6" y="19"/>
                  </a:cubicBezTo>
                  <a:close/>
                  <a:moveTo>
                    <a:pt x="8" y="23"/>
                  </a:moveTo>
                  <a:cubicBezTo>
                    <a:pt x="8" y="24"/>
                    <a:pt x="8" y="24"/>
                    <a:pt x="9" y="24"/>
                  </a:cubicBezTo>
                  <a:cubicBezTo>
                    <a:pt x="10" y="24"/>
                    <a:pt x="10" y="24"/>
                    <a:pt x="10" y="23"/>
                  </a:cubicBezTo>
                  <a:cubicBezTo>
                    <a:pt x="10" y="22"/>
                    <a:pt x="10" y="22"/>
                    <a:pt x="10" y="21"/>
                  </a:cubicBezTo>
                  <a:cubicBezTo>
                    <a:pt x="9" y="21"/>
                    <a:pt x="9" y="20"/>
                    <a:pt x="9" y="20"/>
                  </a:cubicBezTo>
                  <a:cubicBezTo>
                    <a:pt x="9" y="20"/>
                    <a:pt x="9" y="20"/>
                    <a:pt x="9" y="20"/>
                  </a:cubicBezTo>
                  <a:cubicBezTo>
                    <a:pt x="9" y="20"/>
                    <a:pt x="9" y="20"/>
                    <a:pt x="9" y="20"/>
                  </a:cubicBezTo>
                  <a:cubicBezTo>
                    <a:pt x="9" y="19"/>
                    <a:pt x="9" y="19"/>
                    <a:pt x="8" y="19"/>
                  </a:cubicBezTo>
                  <a:cubicBezTo>
                    <a:pt x="8" y="19"/>
                    <a:pt x="8" y="19"/>
                    <a:pt x="8" y="20"/>
                  </a:cubicBezTo>
                  <a:cubicBezTo>
                    <a:pt x="8" y="20"/>
                    <a:pt x="8" y="20"/>
                    <a:pt x="8" y="20"/>
                  </a:cubicBezTo>
                  <a:cubicBezTo>
                    <a:pt x="8" y="20"/>
                    <a:pt x="7" y="20"/>
                    <a:pt x="7" y="20"/>
                  </a:cubicBezTo>
                  <a:cubicBezTo>
                    <a:pt x="7" y="20"/>
                    <a:pt x="7" y="20"/>
                    <a:pt x="7" y="20"/>
                  </a:cubicBezTo>
                  <a:cubicBezTo>
                    <a:pt x="7" y="21"/>
                    <a:pt x="7" y="21"/>
                    <a:pt x="7" y="21"/>
                  </a:cubicBezTo>
                  <a:cubicBezTo>
                    <a:pt x="8" y="21"/>
                    <a:pt x="8" y="22"/>
                    <a:pt x="8" y="22"/>
                  </a:cubicBezTo>
                  <a:cubicBezTo>
                    <a:pt x="8" y="22"/>
                    <a:pt x="8" y="22"/>
                    <a:pt x="8" y="22"/>
                  </a:cubicBezTo>
                  <a:cubicBezTo>
                    <a:pt x="8" y="22"/>
                    <a:pt x="8" y="23"/>
                    <a:pt x="8" y="23"/>
                  </a:cubicBezTo>
                  <a:close/>
                  <a:moveTo>
                    <a:pt x="36" y="44"/>
                  </a:moveTo>
                  <a:cubicBezTo>
                    <a:pt x="36" y="44"/>
                    <a:pt x="36" y="44"/>
                    <a:pt x="37" y="44"/>
                  </a:cubicBezTo>
                  <a:cubicBezTo>
                    <a:pt x="37" y="44"/>
                    <a:pt x="37" y="44"/>
                    <a:pt x="37" y="44"/>
                  </a:cubicBezTo>
                  <a:cubicBezTo>
                    <a:pt x="37" y="44"/>
                    <a:pt x="38" y="44"/>
                    <a:pt x="38" y="44"/>
                  </a:cubicBezTo>
                  <a:cubicBezTo>
                    <a:pt x="39" y="44"/>
                    <a:pt x="39" y="44"/>
                    <a:pt x="39" y="43"/>
                  </a:cubicBezTo>
                  <a:cubicBezTo>
                    <a:pt x="40" y="43"/>
                    <a:pt x="40" y="42"/>
                    <a:pt x="40" y="41"/>
                  </a:cubicBezTo>
                  <a:cubicBezTo>
                    <a:pt x="40" y="41"/>
                    <a:pt x="40" y="41"/>
                    <a:pt x="40" y="42"/>
                  </a:cubicBezTo>
                  <a:cubicBezTo>
                    <a:pt x="39" y="42"/>
                    <a:pt x="39" y="42"/>
                    <a:pt x="39" y="43"/>
                  </a:cubicBezTo>
                  <a:cubicBezTo>
                    <a:pt x="39" y="43"/>
                    <a:pt x="38" y="43"/>
                    <a:pt x="38" y="42"/>
                  </a:cubicBezTo>
                  <a:cubicBezTo>
                    <a:pt x="38" y="42"/>
                    <a:pt x="37" y="42"/>
                    <a:pt x="37" y="42"/>
                  </a:cubicBezTo>
                  <a:cubicBezTo>
                    <a:pt x="37" y="42"/>
                    <a:pt x="36" y="43"/>
                    <a:pt x="36" y="43"/>
                  </a:cubicBezTo>
                  <a:cubicBezTo>
                    <a:pt x="36" y="43"/>
                    <a:pt x="36" y="43"/>
                    <a:pt x="36" y="43"/>
                  </a:cubicBezTo>
                  <a:cubicBezTo>
                    <a:pt x="35" y="44"/>
                    <a:pt x="36" y="44"/>
                    <a:pt x="36" y="44"/>
                  </a:cubicBezTo>
                  <a:cubicBezTo>
                    <a:pt x="36" y="44"/>
                    <a:pt x="36" y="44"/>
                    <a:pt x="36" y="44"/>
                  </a:cubicBezTo>
                  <a:close/>
                  <a:moveTo>
                    <a:pt x="48" y="38"/>
                  </a:moveTo>
                  <a:cubicBezTo>
                    <a:pt x="48" y="39"/>
                    <a:pt x="49" y="39"/>
                    <a:pt x="49" y="38"/>
                  </a:cubicBezTo>
                  <a:cubicBezTo>
                    <a:pt x="49" y="38"/>
                    <a:pt x="49" y="38"/>
                    <a:pt x="49" y="38"/>
                  </a:cubicBezTo>
                  <a:cubicBezTo>
                    <a:pt x="48" y="38"/>
                    <a:pt x="48" y="38"/>
                    <a:pt x="48" y="37"/>
                  </a:cubicBezTo>
                  <a:cubicBezTo>
                    <a:pt x="48" y="37"/>
                    <a:pt x="47" y="37"/>
                    <a:pt x="47" y="37"/>
                  </a:cubicBezTo>
                  <a:cubicBezTo>
                    <a:pt x="47" y="37"/>
                    <a:pt x="47" y="37"/>
                    <a:pt x="47" y="37"/>
                  </a:cubicBezTo>
                  <a:cubicBezTo>
                    <a:pt x="47" y="38"/>
                    <a:pt x="48" y="38"/>
                    <a:pt x="48" y="38"/>
                  </a:cubicBezTo>
                  <a:close/>
                  <a:moveTo>
                    <a:pt x="40" y="34"/>
                  </a:moveTo>
                  <a:cubicBezTo>
                    <a:pt x="40" y="34"/>
                    <a:pt x="40" y="34"/>
                    <a:pt x="40" y="34"/>
                  </a:cubicBezTo>
                  <a:cubicBezTo>
                    <a:pt x="40" y="34"/>
                    <a:pt x="40" y="34"/>
                    <a:pt x="41" y="34"/>
                  </a:cubicBezTo>
                  <a:cubicBezTo>
                    <a:pt x="41" y="34"/>
                    <a:pt x="41" y="34"/>
                    <a:pt x="42" y="34"/>
                  </a:cubicBezTo>
                  <a:cubicBezTo>
                    <a:pt x="42" y="34"/>
                    <a:pt x="42" y="34"/>
                    <a:pt x="42" y="34"/>
                  </a:cubicBezTo>
                  <a:cubicBezTo>
                    <a:pt x="42" y="34"/>
                    <a:pt x="42" y="34"/>
                    <a:pt x="42" y="34"/>
                  </a:cubicBezTo>
                  <a:cubicBezTo>
                    <a:pt x="42" y="34"/>
                    <a:pt x="42" y="34"/>
                    <a:pt x="42" y="34"/>
                  </a:cubicBezTo>
                  <a:cubicBezTo>
                    <a:pt x="42" y="34"/>
                    <a:pt x="41" y="34"/>
                    <a:pt x="41" y="34"/>
                  </a:cubicBezTo>
                  <a:cubicBezTo>
                    <a:pt x="41" y="34"/>
                    <a:pt x="40" y="33"/>
                    <a:pt x="40" y="33"/>
                  </a:cubicBezTo>
                  <a:cubicBezTo>
                    <a:pt x="39" y="33"/>
                    <a:pt x="39" y="33"/>
                    <a:pt x="39" y="33"/>
                  </a:cubicBezTo>
                  <a:cubicBezTo>
                    <a:pt x="39" y="34"/>
                    <a:pt x="39" y="34"/>
                    <a:pt x="40" y="34"/>
                  </a:cubicBezTo>
                  <a:close/>
                  <a:moveTo>
                    <a:pt x="50" y="39"/>
                  </a:moveTo>
                  <a:cubicBezTo>
                    <a:pt x="50" y="39"/>
                    <a:pt x="50" y="39"/>
                    <a:pt x="50" y="39"/>
                  </a:cubicBezTo>
                  <a:cubicBezTo>
                    <a:pt x="51" y="39"/>
                    <a:pt x="51" y="39"/>
                    <a:pt x="50" y="39"/>
                  </a:cubicBezTo>
                  <a:cubicBezTo>
                    <a:pt x="50" y="38"/>
                    <a:pt x="50" y="38"/>
                    <a:pt x="49" y="38"/>
                  </a:cubicBezTo>
                  <a:cubicBezTo>
                    <a:pt x="49" y="39"/>
                    <a:pt x="49" y="39"/>
                    <a:pt x="50" y="39"/>
                  </a:cubicBezTo>
                  <a:close/>
                  <a:moveTo>
                    <a:pt x="11" y="14"/>
                  </a:moveTo>
                  <a:cubicBezTo>
                    <a:pt x="12" y="14"/>
                    <a:pt x="12" y="14"/>
                    <a:pt x="11" y="14"/>
                  </a:cubicBezTo>
                  <a:cubicBezTo>
                    <a:pt x="11" y="14"/>
                    <a:pt x="11" y="14"/>
                    <a:pt x="10" y="14"/>
                  </a:cubicBezTo>
                  <a:cubicBezTo>
                    <a:pt x="10" y="14"/>
                    <a:pt x="10" y="14"/>
                    <a:pt x="10" y="14"/>
                  </a:cubicBezTo>
                  <a:cubicBezTo>
                    <a:pt x="10" y="14"/>
                    <a:pt x="10" y="14"/>
                    <a:pt x="10" y="14"/>
                  </a:cubicBezTo>
                  <a:cubicBezTo>
                    <a:pt x="10" y="15"/>
                    <a:pt x="10" y="15"/>
                    <a:pt x="10" y="15"/>
                  </a:cubicBezTo>
                  <a:cubicBezTo>
                    <a:pt x="11" y="15"/>
                    <a:pt x="11" y="15"/>
                    <a:pt x="11" y="14"/>
                  </a:cubicBezTo>
                  <a:close/>
                  <a:moveTo>
                    <a:pt x="25" y="24"/>
                  </a:moveTo>
                  <a:cubicBezTo>
                    <a:pt x="24" y="24"/>
                    <a:pt x="24" y="25"/>
                    <a:pt x="25" y="25"/>
                  </a:cubicBezTo>
                  <a:cubicBezTo>
                    <a:pt x="25" y="25"/>
                    <a:pt x="25" y="26"/>
                    <a:pt x="25" y="26"/>
                  </a:cubicBezTo>
                  <a:cubicBezTo>
                    <a:pt x="26" y="26"/>
                    <a:pt x="26" y="27"/>
                    <a:pt x="26" y="28"/>
                  </a:cubicBezTo>
                  <a:cubicBezTo>
                    <a:pt x="26" y="28"/>
                    <a:pt x="26" y="28"/>
                    <a:pt x="26" y="28"/>
                  </a:cubicBezTo>
                  <a:cubicBezTo>
                    <a:pt x="26" y="28"/>
                    <a:pt x="26" y="28"/>
                    <a:pt x="25" y="28"/>
                  </a:cubicBezTo>
                  <a:cubicBezTo>
                    <a:pt x="26" y="28"/>
                    <a:pt x="26" y="28"/>
                    <a:pt x="26" y="29"/>
                  </a:cubicBezTo>
                  <a:cubicBezTo>
                    <a:pt x="27" y="29"/>
                    <a:pt x="27" y="29"/>
                    <a:pt x="27" y="29"/>
                  </a:cubicBezTo>
                  <a:cubicBezTo>
                    <a:pt x="27" y="29"/>
                    <a:pt x="27" y="30"/>
                    <a:pt x="27" y="30"/>
                  </a:cubicBezTo>
                  <a:cubicBezTo>
                    <a:pt x="27" y="30"/>
                    <a:pt x="27" y="30"/>
                    <a:pt x="27" y="30"/>
                  </a:cubicBezTo>
                  <a:cubicBezTo>
                    <a:pt x="28" y="30"/>
                    <a:pt x="28" y="30"/>
                    <a:pt x="28" y="30"/>
                  </a:cubicBezTo>
                  <a:cubicBezTo>
                    <a:pt x="28" y="30"/>
                    <a:pt x="28" y="30"/>
                    <a:pt x="28" y="30"/>
                  </a:cubicBezTo>
                  <a:cubicBezTo>
                    <a:pt x="28" y="30"/>
                    <a:pt x="28" y="29"/>
                    <a:pt x="27" y="29"/>
                  </a:cubicBezTo>
                  <a:cubicBezTo>
                    <a:pt x="27" y="29"/>
                    <a:pt x="27" y="28"/>
                    <a:pt x="26" y="28"/>
                  </a:cubicBezTo>
                  <a:cubicBezTo>
                    <a:pt x="26" y="28"/>
                    <a:pt x="26" y="28"/>
                    <a:pt x="26" y="28"/>
                  </a:cubicBezTo>
                  <a:cubicBezTo>
                    <a:pt x="26" y="28"/>
                    <a:pt x="26" y="28"/>
                    <a:pt x="26" y="28"/>
                  </a:cubicBezTo>
                  <a:cubicBezTo>
                    <a:pt x="26" y="28"/>
                    <a:pt x="26" y="27"/>
                    <a:pt x="26" y="27"/>
                  </a:cubicBezTo>
                  <a:cubicBezTo>
                    <a:pt x="26" y="26"/>
                    <a:pt x="26" y="26"/>
                    <a:pt x="25" y="26"/>
                  </a:cubicBezTo>
                  <a:cubicBezTo>
                    <a:pt x="26" y="25"/>
                    <a:pt x="25" y="25"/>
                    <a:pt x="25" y="24"/>
                  </a:cubicBezTo>
                  <a:cubicBezTo>
                    <a:pt x="25" y="24"/>
                    <a:pt x="25" y="24"/>
                    <a:pt x="25" y="24"/>
                  </a:cubicBezTo>
                  <a:close/>
                  <a:moveTo>
                    <a:pt x="1" y="3"/>
                  </a:moveTo>
                  <a:cubicBezTo>
                    <a:pt x="1" y="3"/>
                    <a:pt x="1" y="3"/>
                    <a:pt x="2" y="3"/>
                  </a:cubicBezTo>
                  <a:cubicBezTo>
                    <a:pt x="2" y="3"/>
                    <a:pt x="2" y="3"/>
                    <a:pt x="2" y="3"/>
                  </a:cubicBezTo>
                  <a:cubicBezTo>
                    <a:pt x="2" y="3"/>
                    <a:pt x="3" y="3"/>
                    <a:pt x="3" y="3"/>
                  </a:cubicBezTo>
                  <a:cubicBezTo>
                    <a:pt x="4" y="2"/>
                    <a:pt x="5" y="2"/>
                    <a:pt x="6" y="2"/>
                  </a:cubicBezTo>
                  <a:cubicBezTo>
                    <a:pt x="6" y="2"/>
                    <a:pt x="6" y="2"/>
                    <a:pt x="6" y="2"/>
                  </a:cubicBezTo>
                  <a:cubicBezTo>
                    <a:pt x="6" y="2"/>
                    <a:pt x="6" y="2"/>
                    <a:pt x="6" y="2"/>
                  </a:cubicBezTo>
                  <a:cubicBezTo>
                    <a:pt x="6" y="2"/>
                    <a:pt x="7" y="2"/>
                    <a:pt x="7" y="2"/>
                  </a:cubicBezTo>
                  <a:cubicBezTo>
                    <a:pt x="7" y="2"/>
                    <a:pt x="7" y="3"/>
                    <a:pt x="8" y="3"/>
                  </a:cubicBezTo>
                  <a:cubicBezTo>
                    <a:pt x="8" y="3"/>
                    <a:pt x="8" y="3"/>
                    <a:pt x="8" y="2"/>
                  </a:cubicBezTo>
                  <a:cubicBezTo>
                    <a:pt x="8" y="2"/>
                    <a:pt x="7" y="1"/>
                    <a:pt x="7" y="2"/>
                  </a:cubicBezTo>
                  <a:cubicBezTo>
                    <a:pt x="7" y="2"/>
                    <a:pt x="6" y="2"/>
                    <a:pt x="6" y="2"/>
                  </a:cubicBezTo>
                  <a:cubicBezTo>
                    <a:pt x="5" y="2"/>
                    <a:pt x="5" y="2"/>
                    <a:pt x="4" y="2"/>
                  </a:cubicBezTo>
                  <a:cubicBezTo>
                    <a:pt x="3" y="2"/>
                    <a:pt x="3" y="1"/>
                    <a:pt x="3" y="1"/>
                  </a:cubicBezTo>
                  <a:cubicBezTo>
                    <a:pt x="3" y="2"/>
                    <a:pt x="2" y="2"/>
                    <a:pt x="2" y="3"/>
                  </a:cubicBezTo>
                  <a:cubicBezTo>
                    <a:pt x="2" y="3"/>
                    <a:pt x="2" y="3"/>
                    <a:pt x="2" y="3"/>
                  </a:cubicBezTo>
                  <a:cubicBezTo>
                    <a:pt x="2" y="3"/>
                    <a:pt x="2" y="3"/>
                    <a:pt x="1" y="3"/>
                  </a:cubicBezTo>
                  <a:cubicBezTo>
                    <a:pt x="1" y="2"/>
                    <a:pt x="1" y="2"/>
                    <a:pt x="1" y="2"/>
                  </a:cubicBezTo>
                  <a:cubicBezTo>
                    <a:pt x="0" y="2"/>
                    <a:pt x="0" y="2"/>
                    <a:pt x="0" y="2"/>
                  </a:cubicBezTo>
                  <a:cubicBezTo>
                    <a:pt x="0" y="2"/>
                    <a:pt x="0" y="3"/>
                    <a:pt x="1" y="3"/>
                  </a:cubicBezTo>
                  <a:close/>
                  <a:moveTo>
                    <a:pt x="20" y="25"/>
                  </a:moveTo>
                  <a:cubicBezTo>
                    <a:pt x="20" y="25"/>
                    <a:pt x="21" y="25"/>
                    <a:pt x="21" y="25"/>
                  </a:cubicBezTo>
                  <a:cubicBezTo>
                    <a:pt x="21" y="25"/>
                    <a:pt x="22" y="26"/>
                    <a:pt x="22" y="26"/>
                  </a:cubicBezTo>
                  <a:cubicBezTo>
                    <a:pt x="21" y="25"/>
                    <a:pt x="21" y="25"/>
                    <a:pt x="21" y="25"/>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5"/>
                    <a:pt x="20" y="25"/>
                  </a:cubicBezTo>
                  <a:close/>
                  <a:moveTo>
                    <a:pt x="30" y="21"/>
                  </a:moveTo>
                  <a:cubicBezTo>
                    <a:pt x="30" y="21"/>
                    <a:pt x="30" y="21"/>
                    <a:pt x="30" y="21"/>
                  </a:cubicBezTo>
                  <a:cubicBezTo>
                    <a:pt x="30" y="21"/>
                    <a:pt x="30" y="21"/>
                    <a:pt x="30" y="21"/>
                  </a:cubicBezTo>
                  <a:cubicBezTo>
                    <a:pt x="30" y="21"/>
                    <a:pt x="30" y="22"/>
                    <a:pt x="30" y="22"/>
                  </a:cubicBezTo>
                  <a:cubicBezTo>
                    <a:pt x="30" y="22"/>
                    <a:pt x="31" y="22"/>
                    <a:pt x="30" y="21"/>
                  </a:cubicBezTo>
                  <a:close/>
                  <a:moveTo>
                    <a:pt x="15" y="11"/>
                  </a:moveTo>
                  <a:cubicBezTo>
                    <a:pt x="15" y="11"/>
                    <a:pt x="16" y="11"/>
                    <a:pt x="16" y="11"/>
                  </a:cubicBezTo>
                  <a:cubicBezTo>
                    <a:pt x="16" y="12"/>
                    <a:pt x="17" y="12"/>
                    <a:pt x="17" y="12"/>
                  </a:cubicBezTo>
                  <a:cubicBezTo>
                    <a:pt x="17" y="12"/>
                    <a:pt x="17" y="12"/>
                    <a:pt x="18" y="12"/>
                  </a:cubicBezTo>
                  <a:cubicBezTo>
                    <a:pt x="18" y="13"/>
                    <a:pt x="18" y="13"/>
                    <a:pt x="19" y="13"/>
                  </a:cubicBezTo>
                  <a:cubicBezTo>
                    <a:pt x="19" y="13"/>
                    <a:pt x="19" y="14"/>
                    <a:pt x="19" y="14"/>
                  </a:cubicBezTo>
                  <a:cubicBezTo>
                    <a:pt x="19" y="14"/>
                    <a:pt x="19" y="14"/>
                    <a:pt x="19" y="14"/>
                  </a:cubicBezTo>
                  <a:cubicBezTo>
                    <a:pt x="19" y="14"/>
                    <a:pt x="19" y="15"/>
                    <a:pt x="19" y="15"/>
                  </a:cubicBezTo>
                  <a:cubicBezTo>
                    <a:pt x="19" y="15"/>
                    <a:pt x="19" y="15"/>
                    <a:pt x="19" y="15"/>
                  </a:cubicBezTo>
                  <a:cubicBezTo>
                    <a:pt x="19" y="15"/>
                    <a:pt x="19" y="16"/>
                    <a:pt x="19" y="16"/>
                  </a:cubicBezTo>
                  <a:cubicBezTo>
                    <a:pt x="18" y="16"/>
                    <a:pt x="18" y="16"/>
                    <a:pt x="18" y="16"/>
                  </a:cubicBezTo>
                  <a:cubicBezTo>
                    <a:pt x="18" y="16"/>
                    <a:pt x="18" y="16"/>
                    <a:pt x="18" y="16"/>
                  </a:cubicBezTo>
                  <a:cubicBezTo>
                    <a:pt x="18" y="16"/>
                    <a:pt x="18" y="16"/>
                    <a:pt x="18" y="16"/>
                  </a:cubicBezTo>
                  <a:cubicBezTo>
                    <a:pt x="18" y="16"/>
                    <a:pt x="19" y="17"/>
                    <a:pt x="19" y="17"/>
                  </a:cubicBezTo>
                  <a:cubicBezTo>
                    <a:pt x="19" y="17"/>
                    <a:pt x="19" y="17"/>
                    <a:pt x="19" y="17"/>
                  </a:cubicBezTo>
                  <a:cubicBezTo>
                    <a:pt x="19" y="17"/>
                    <a:pt x="19" y="16"/>
                    <a:pt x="19" y="16"/>
                  </a:cubicBezTo>
                  <a:cubicBezTo>
                    <a:pt x="19" y="16"/>
                    <a:pt x="19" y="16"/>
                    <a:pt x="19" y="16"/>
                  </a:cubicBezTo>
                  <a:cubicBezTo>
                    <a:pt x="19" y="16"/>
                    <a:pt x="19" y="16"/>
                    <a:pt x="19" y="15"/>
                  </a:cubicBezTo>
                  <a:cubicBezTo>
                    <a:pt x="19" y="15"/>
                    <a:pt x="19" y="15"/>
                    <a:pt x="19" y="14"/>
                  </a:cubicBezTo>
                  <a:cubicBezTo>
                    <a:pt x="19" y="14"/>
                    <a:pt x="19" y="14"/>
                    <a:pt x="19" y="14"/>
                  </a:cubicBezTo>
                  <a:cubicBezTo>
                    <a:pt x="19" y="14"/>
                    <a:pt x="19" y="13"/>
                    <a:pt x="19" y="13"/>
                  </a:cubicBezTo>
                  <a:cubicBezTo>
                    <a:pt x="18" y="13"/>
                    <a:pt x="18" y="13"/>
                    <a:pt x="18" y="13"/>
                  </a:cubicBezTo>
                  <a:cubicBezTo>
                    <a:pt x="18" y="12"/>
                    <a:pt x="18" y="12"/>
                    <a:pt x="17" y="12"/>
                  </a:cubicBezTo>
                  <a:cubicBezTo>
                    <a:pt x="17" y="12"/>
                    <a:pt x="16" y="12"/>
                    <a:pt x="16" y="11"/>
                  </a:cubicBezTo>
                  <a:cubicBezTo>
                    <a:pt x="16" y="11"/>
                    <a:pt x="16" y="11"/>
                    <a:pt x="16" y="11"/>
                  </a:cubicBezTo>
                  <a:cubicBezTo>
                    <a:pt x="16" y="11"/>
                    <a:pt x="15" y="11"/>
                    <a:pt x="15" y="10"/>
                  </a:cubicBezTo>
                  <a:cubicBezTo>
                    <a:pt x="15" y="10"/>
                    <a:pt x="15" y="10"/>
                    <a:pt x="15" y="10"/>
                  </a:cubicBezTo>
                  <a:cubicBezTo>
                    <a:pt x="15" y="10"/>
                    <a:pt x="15" y="10"/>
                    <a:pt x="15" y="10"/>
                  </a:cubicBezTo>
                  <a:cubicBezTo>
                    <a:pt x="15" y="11"/>
                    <a:pt x="15" y="11"/>
                    <a:pt x="15" y="11"/>
                  </a:cubicBezTo>
                  <a:cubicBezTo>
                    <a:pt x="15" y="11"/>
                    <a:pt x="15" y="11"/>
                    <a:pt x="15" y="11"/>
                  </a:cubicBezTo>
                  <a:close/>
                  <a:moveTo>
                    <a:pt x="40" y="40"/>
                  </a:moveTo>
                  <a:cubicBezTo>
                    <a:pt x="40" y="40"/>
                    <a:pt x="40" y="40"/>
                    <a:pt x="40" y="40"/>
                  </a:cubicBezTo>
                  <a:cubicBezTo>
                    <a:pt x="40" y="40"/>
                    <a:pt x="40" y="41"/>
                    <a:pt x="40" y="41"/>
                  </a:cubicBezTo>
                  <a:cubicBezTo>
                    <a:pt x="40" y="41"/>
                    <a:pt x="41" y="41"/>
                    <a:pt x="41" y="40"/>
                  </a:cubicBezTo>
                  <a:cubicBezTo>
                    <a:pt x="41" y="40"/>
                    <a:pt x="40" y="40"/>
                    <a:pt x="40" y="40"/>
                  </a:cubicBezTo>
                  <a:close/>
                  <a:moveTo>
                    <a:pt x="46" y="38"/>
                  </a:moveTo>
                  <a:cubicBezTo>
                    <a:pt x="45" y="38"/>
                    <a:pt x="45" y="38"/>
                    <a:pt x="45" y="38"/>
                  </a:cubicBezTo>
                  <a:cubicBezTo>
                    <a:pt x="45" y="38"/>
                    <a:pt x="45" y="38"/>
                    <a:pt x="46" y="38"/>
                  </a:cubicBezTo>
                  <a:close/>
                  <a:moveTo>
                    <a:pt x="9" y="0"/>
                  </a:moveTo>
                  <a:cubicBezTo>
                    <a:pt x="9" y="0"/>
                    <a:pt x="9" y="0"/>
                    <a:pt x="10" y="0"/>
                  </a:cubicBezTo>
                  <a:cubicBezTo>
                    <a:pt x="10" y="1"/>
                    <a:pt x="10" y="1"/>
                    <a:pt x="10" y="1"/>
                  </a:cubicBezTo>
                  <a:cubicBezTo>
                    <a:pt x="10" y="2"/>
                    <a:pt x="10" y="2"/>
                    <a:pt x="11" y="2"/>
                  </a:cubicBezTo>
                  <a:cubicBezTo>
                    <a:pt x="11" y="2"/>
                    <a:pt x="11" y="2"/>
                    <a:pt x="11" y="2"/>
                  </a:cubicBezTo>
                  <a:cubicBezTo>
                    <a:pt x="11" y="2"/>
                    <a:pt x="11" y="3"/>
                    <a:pt x="12" y="3"/>
                  </a:cubicBezTo>
                  <a:cubicBezTo>
                    <a:pt x="12" y="3"/>
                    <a:pt x="12" y="3"/>
                    <a:pt x="12" y="3"/>
                  </a:cubicBezTo>
                  <a:cubicBezTo>
                    <a:pt x="12" y="3"/>
                    <a:pt x="12" y="3"/>
                    <a:pt x="12" y="4"/>
                  </a:cubicBezTo>
                  <a:cubicBezTo>
                    <a:pt x="12" y="4"/>
                    <a:pt x="12" y="5"/>
                    <a:pt x="12" y="5"/>
                  </a:cubicBezTo>
                  <a:cubicBezTo>
                    <a:pt x="12" y="6"/>
                    <a:pt x="12" y="6"/>
                    <a:pt x="12" y="6"/>
                  </a:cubicBezTo>
                  <a:cubicBezTo>
                    <a:pt x="12" y="6"/>
                    <a:pt x="12" y="6"/>
                    <a:pt x="12" y="6"/>
                  </a:cubicBezTo>
                  <a:cubicBezTo>
                    <a:pt x="11" y="6"/>
                    <a:pt x="11" y="6"/>
                    <a:pt x="11" y="7"/>
                  </a:cubicBezTo>
                  <a:cubicBezTo>
                    <a:pt x="11" y="7"/>
                    <a:pt x="11" y="7"/>
                    <a:pt x="11" y="7"/>
                  </a:cubicBezTo>
                  <a:cubicBezTo>
                    <a:pt x="11" y="7"/>
                    <a:pt x="11" y="7"/>
                    <a:pt x="10" y="7"/>
                  </a:cubicBezTo>
                  <a:cubicBezTo>
                    <a:pt x="10" y="7"/>
                    <a:pt x="10" y="7"/>
                    <a:pt x="11" y="7"/>
                  </a:cubicBezTo>
                  <a:cubicBezTo>
                    <a:pt x="11" y="7"/>
                    <a:pt x="11" y="7"/>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6"/>
                    <a:pt x="12" y="6"/>
                  </a:cubicBezTo>
                  <a:cubicBezTo>
                    <a:pt x="12" y="5"/>
                    <a:pt x="12" y="5"/>
                    <a:pt x="13" y="5"/>
                  </a:cubicBezTo>
                  <a:cubicBezTo>
                    <a:pt x="13" y="5"/>
                    <a:pt x="13" y="4"/>
                    <a:pt x="13" y="4"/>
                  </a:cubicBezTo>
                  <a:cubicBezTo>
                    <a:pt x="13" y="4"/>
                    <a:pt x="13" y="4"/>
                    <a:pt x="13" y="3"/>
                  </a:cubicBezTo>
                  <a:cubicBezTo>
                    <a:pt x="13" y="3"/>
                    <a:pt x="13" y="3"/>
                    <a:pt x="13" y="3"/>
                  </a:cubicBezTo>
                  <a:cubicBezTo>
                    <a:pt x="13" y="3"/>
                    <a:pt x="12" y="3"/>
                    <a:pt x="12" y="3"/>
                  </a:cubicBezTo>
                  <a:cubicBezTo>
                    <a:pt x="12" y="2"/>
                    <a:pt x="12" y="2"/>
                    <a:pt x="11" y="2"/>
                  </a:cubicBezTo>
                  <a:cubicBezTo>
                    <a:pt x="11" y="2"/>
                    <a:pt x="11" y="2"/>
                    <a:pt x="11" y="2"/>
                  </a:cubicBezTo>
                  <a:cubicBezTo>
                    <a:pt x="10" y="1"/>
                    <a:pt x="10" y="1"/>
                    <a:pt x="10" y="0"/>
                  </a:cubicBezTo>
                  <a:cubicBezTo>
                    <a:pt x="10" y="0"/>
                    <a:pt x="10" y="0"/>
                    <a:pt x="10" y="0"/>
                  </a:cubicBezTo>
                  <a:cubicBezTo>
                    <a:pt x="10" y="0"/>
                    <a:pt x="10" y="0"/>
                    <a:pt x="10" y="0"/>
                  </a:cubicBezTo>
                  <a:cubicBezTo>
                    <a:pt x="10" y="0"/>
                    <a:pt x="9" y="0"/>
                    <a:pt x="9" y="0"/>
                  </a:cubicBezTo>
                  <a:cubicBezTo>
                    <a:pt x="9" y="0"/>
                    <a:pt x="8" y="0"/>
                    <a:pt x="8" y="0"/>
                  </a:cubicBezTo>
                  <a:cubicBezTo>
                    <a:pt x="8" y="0"/>
                    <a:pt x="8" y="0"/>
                    <a:pt x="8" y="0"/>
                  </a:cubicBezTo>
                  <a:cubicBezTo>
                    <a:pt x="8" y="0"/>
                    <a:pt x="8" y="0"/>
                    <a:pt x="9" y="0"/>
                  </a:cubicBezTo>
                  <a:cubicBezTo>
                    <a:pt x="9" y="0"/>
                    <a:pt x="9" y="0"/>
                    <a:pt x="9" y="0"/>
                  </a:cubicBezTo>
                  <a:close/>
                  <a:moveTo>
                    <a:pt x="28" y="24"/>
                  </a:moveTo>
                  <a:cubicBezTo>
                    <a:pt x="28" y="24"/>
                    <a:pt x="28" y="24"/>
                    <a:pt x="27" y="24"/>
                  </a:cubicBezTo>
                  <a:cubicBezTo>
                    <a:pt x="28" y="24"/>
                    <a:pt x="28" y="24"/>
                    <a:pt x="28" y="24"/>
                  </a:cubicBezTo>
                  <a:cubicBezTo>
                    <a:pt x="28" y="25"/>
                    <a:pt x="28" y="24"/>
                    <a:pt x="28" y="24"/>
                  </a:cubicBezTo>
                  <a:close/>
                  <a:moveTo>
                    <a:pt x="22" y="26"/>
                  </a:moveTo>
                  <a:cubicBezTo>
                    <a:pt x="22" y="26"/>
                    <a:pt x="23" y="26"/>
                    <a:pt x="23" y="26"/>
                  </a:cubicBezTo>
                  <a:cubicBezTo>
                    <a:pt x="23" y="26"/>
                    <a:pt x="23" y="26"/>
                    <a:pt x="23" y="26"/>
                  </a:cubicBezTo>
                  <a:cubicBezTo>
                    <a:pt x="23" y="26"/>
                    <a:pt x="22" y="26"/>
                    <a:pt x="22" y="26"/>
                  </a:cubicBezTo>
                  <a:close/>
                  <a:moveTo>
                    <a:pt x="22" y="17"/>
                  </a:moveTo>
                  <a:cubicBezTo>
                    <a:pt x="22" y="17"/>
                    <a:pt x="22" y="17"/>
                    <a:pt x="22" y="17"/>
                  </a:cubicBezTo>
                  <a:cubicBezTo>
                    <a:pt x="22" y="18"/>
                    <a:pt x="22" y="18"/>
                    <a:pt x="23" y="18"/>
                  </a:cubicBezTo>
                  <a:cubicBezTo>
                    <a:pt x="23" y="18"/>
                    <a:pt x="23" y="19"/>
                    <a:pt x="23" y="19"/>
                  </a:cubicBezTo>
                  <a:cubicBezTo>
                    <a:pt x="23" y="19"/>
                    <a:pt x="23" y="19"/>
                    <a:pt x="23" y="19"/>
                  </a:cubicBezTo>
                  <a:cubicBezTo>
                    <a:pt x="23" y="19"/>
                    <a:pt x="23" y="19"/>
                    <a:pt x="23" y="19"/>
                  </a:cubicBezTo>
                  <a:cubicBezTo>
                    <a:pt x="24" y="19"/>
                    <a:pt x="24" y="19"/>
                    <a:pt x="24" y="20"/>
                  </a:cubicBezTo>
                  <a:cubicBezTo>
                    <a:pt x="24" y="20"/>
                    <a:pt x="24" y="20"/>
                    <a:pt x="24" y="20"/>
                  </a:cubicBezTo>
                  <a:cubicBezTo>
                    <a:pt x="24" y="20"/>
                    <a:pt x="24" y="20"/>
                    <a:pt x="24" y="20"/>
                  </a:cubicBezTo>
                  <a:cubicBezTo>
                    <a:pt x="23" y="20"/>
                    <a:pt x="23" y="20"/>
                    <a:pt x="23" y="21"/>
                  </a:cubicBezTo>
                  <a:cubicBezTo>
                    <a:pt x="23" y="21"/>
                    <a:pt x="23" y="21"/>
                    <a:pt x="23" y="21"/>
                  </a:cubicBezTo>
                  <a:cubicBezTo>
                    <a:pt x="24" y="21"/>
                    <a:pt x="24" y="21"/>
                    <a:pt x="25" y="21"/>
                  </a:cubicBezTo>
                  <a:cubicBezTo>
                    <a:pt x="25" y="21"/>
                    <a:pt x="25" y="20"/>
                    <a:pt x="25" y="20"/>
                  </a:cubicBezTo>
                  <a:cubicBezTo>
                    <a:pt x="24" y="20"/>
                    <a:pt x="24" y="19"/>
                    <a:pt x="23" y="19"/>
                  </a:cubicBezTo>
                  <a:cubicBezTo>
                    <a:pt x="23" y="19"/>
                    <a:pt x="23" y="19"/>
                    <a:pt x="23" y="19"/>
                  </a:cubicBezTo>
                  <a:cubicBezTo>
                    <a:pt x="23" y="18"/>
                    <a:pt x="23" y="18"/>
                    <a:pt x="23" y="18"/>
                  </a:cubicBezTo>
                  <a:cubicBezTo>
                    <a:pt x="23" y="18"/>
                    <a:pt x="23" y="18"/>
                    <a:pt x="23" y="18"/>
                  </a:cubicBezTo>
                  <a:cubicBezTo>
                    <a:pt x="23" y="18"/>
                    <a:pt x="22" y="17"/>
                    <a:pt x="22" y="17"/>
                  </a:cubicBezTo>
                  <a:cubicBezTo>
                    <a:pt x="22" y="17"/>
                    <a:pt x="22" y="17"/>
                    <a:pt x="22" y="17"/>
                  </a:cubicBezTo>
                  <a:cubicBezTo>
                    <a:pt x="22" y="17"/>
                    <a:pt x="22" y="17"/>
                    <a:pt x="22" y="17"/>
                  </a:cubicBezTo>
                  <a:close/>
                  <a:moveTo>
                    <a:pt x="31" y="31"/>
                  </a:moveTo>
                  <a:cubicBezTo>
                    <a:pt x="31" y="31"/>
                    <a:pt x="32" y="31"/>
                    <a:pt x="32" y="31"/>
                  </a:cubicBezTo>
                  <a:cubicBezTo>
                    <a:pt x="32" y="32"/>
                    <a:pt x="33" y="32"/>
                    <a:pt x="33" y="31"/>
                  </a:cubicBezTo>
                  <a:cubicBezTo>
                    <a:pt x="33" y="31"/>
                    <a:pt x="33" y="31"/>
                    <a:pt x="33" y="31"/>
                  </a:cubicBezTo>
                  <a:cubicBezTo>
                    <a:pt x="33" y="31"/>
                    <a:pt x="33" y="31"/>
                    <a:pt x="33" y="31"/>
                  </a:cubicBezTo>
                  <a:cubicBezTo>
                    <a:pt x="33" y="31"/>
                    <a:pt x="33" y="31"/>
                    <a:pt x="33" y="31"/>
                  </a:cubicBezTo>
                  <a:cubicBezTo>
                    <a:pt x="32" y="31"/>
                    <a:pt x="32" y="31"/>
                    <a:pt x="32" y="31"/>
                  </a:cubicBezTo>
                  <a:cubicBezTo>
                    <a:pt x="32" y="31"/>
                    <a:pt x="32" y="31"/>
                    <a:pt x="32" y="31"/>
                  </a:cubicBezTo>
                  <a:cubicBezTo>
                    <a:pt x="32" y="31"/>
                    <a:pt x="32" y="31"/>
                    <a:pt x="32" y="31"/>
                  </a:cubicBezTo>
                  <a:cubicBezTo>
                    <a:pt x="32" y="30"/>
                    <a:pt x="31" y="30"/>
                    <a:pt x="31" y="31"/>
                  </a:cubicBezTo>
                  <a:cubicBezTo>
                    <a:pt x="31" y="31"/>
                    <a:pt x="31" y="31"/>
                    <a:pt x="31" y="31"/>
                  </a:cubicBezTo>
                  <a:close/>
                  <a:moveTo>
                    <a:pt x="34" y="32"/>
                  </a:moveTo>
                  <a:cubicBezTo>
                    <a:pt x="34" y="32"/>
                    <a:pt x="34" y="32"/>
                    <a:pt x="34" y="32"/>
                  </a:cubicBezTo>
                  <a:cubicBezTo>
                    <a:pt x="34" y="32"/>
                    <a:pt x="34" y="32"/>
                    <a:pt x="34" y="32"/>
                  </a:cubicBezTo>
                  <a:cubicBezTo>
                    <a:pt x="34" y="32"/>
                    <a:pt x="33" y="32"/>
                    <a:pt x="33" y="32"/>
                  </a:cubicBezTo>
                  <a:cubicBezTo>
                    <a:pt x="33" y="32"/>
                    <a:pt x="34" y="32"/>
                    <a:pt x="34" y="32"/>
                  </a:cubicBezTo>
                  <a:cubicBezTo>
                    <a:pt x="34" y="32"/>
                    <a:pt x="34" y="32"/>
                    <a:pt x="34" y="32"/>
                  </a:cubicBezTo>
                  <a:cubicBezTo>
                    <a:pt x="34" y="33"/>
                    <a:pt x="34" y="33"/>
                    <a:pt x="34" y="33"/>
                  </a:cubicBezTo>
                  <a:cubicBezTo>
                    <a:pt x="34" y="33"/>
                    <a:pt x="34" y="33"/>
                    <a:pt x="34" y="33"/>
                  </a:cubicBezTo>
                  <a:cubicBezTo>
                    <a:pt x="34" y="33"/>
                    <a:pt x="34" y="33"/>
                    <a:pt x="34" y="33"/>
                  </a:cubicBezTo>
                  <a:cubicBezTo>
                    <a:pt x="34" y="33"/>
                    <a:pt x="33" y="33"/>
                    <a:pt x="33" y="33"/>
                  </a:cubicBezTo>
                  <a:cubicBezTo>
                    <a:pt x="33" y="33"/>
                    <a:pt x="33" y="34"/>
                    <a:pt x="33" y="34"/>
                  </a:cubicBezTo>
                  <a:cubicBezTo>
                    <a:pt x="33" y="34"/>
                    <a:pt x="33" y="34"/>
                    <a:pt x="33" y="34"/>
                  </a:cubicBezTo>
                  <a:cubicBezTo>
                    <a:pt x="32" y="34"/>
                    <a:pt x="32" y="35"/>
                    <a:pt x="31" y="35"/>
                  </a:cubicBezTo>
                  <a:cubicBezTo>
                    <a:pt x="32" y="35"/>
                    <a:pt x="32" y="35"/>
                    <a:pt x="33" y="34"/>
                  </a:cubicBezTo>
                  <a:cubicBezTo>
                    <a:pt x="33" y="34"/>
                    <a:pt x="33" y="34"/>
                    <a:pt x="34" y="34"/>
                  </a:cubicBezTo>
                  <a:cubicBezTo>
                    <a:pt x="34" y="34"/>
                    <a:pt x="34" y="34"/>
                    <a:pt x="34" y="33"/>
                  </a:cubicBezTo>
                  <a:cubicBezTo>
                    <a:pt x="34" y="33"/>
                    <a:pt x="34" y="33"/>
                    <a:pt x="34" y="33"/>
                  </a:cubicBezTo>
                  <a:cubicBezTo>
                    <a:pt x="34" y="33"/>
                    <a:pt x="34" y="33"/>
                    <a:pt x="34" y="33"/>
                  </a:cubicBezTo>
                  <a:cubicBezTo>
                    <a:pt x="34" y="33"/>
                    <a:pt x="35" y="33"/>
                    <a:pt x="35" y="33"/>
                  </a:cubicBezTo>
                  <a:cubicBezTo>
                    <a:pt x="34" y="32"/>
                    <a:pt x="35" y="32"/>
                    <a:pt x="34" y="31"/>
                  </a:cubicBezTo>
                  <a:cubicBezTo>
                    <a:pt x="34" y="31"/>
                    <a:pt x="34" y="31"/>
                    <a:pt x="34" y="32"/>
                  </a:cubicBezTo>
                  <a:cubicBezTo>
                    <a:pt x="34" y="31"/>
                    <a:pt x="34" y="31"/>
                    <a:pt x="33" y="31"/>
                  </a:cubicBezTo>
                  <a:cubicBezTo>
                    <a:pt x="34" y="31"/>
                    <a:pt x="34" y="31"/>
                    <a:pt x="34" y="3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40" name="Freeform 784">
              <a:extLst>
                <a:ext uri="{FF2B5EF4-FFF2-40B4-BE49-F238E27FC236}">
                  <a16:creationId xmlns:a16="http://schemas.microsoft.com/office/drawing/2014/main" id="{0C1D207A-2602-477C-AD68-B105A833896E}"/>
                </a:ext>
              </a:extLst>
            </p:cNvPr>
            <p:cNvSpPr>
              <a:spLocks/>
            </p:cNvSpPr>
            <p:nvPr/>
          </p:nvSpPr>
          <p:spPr bwMode="auto">
            <a:xfrm>
              <a:off x="5369977" y="2368190"/>
              <a:ext cx="5349" cy="4341"/>
            </a:xfrm>
            <a:custGeom>
              <a:avLst/>
              <a:gdLst>
                <a:gd name="T0" fmla="*/ 0 w 3"/>
                <a:gd name="T1" fmla="*/ 3 h 3"/>
                <a:gd name="T2" fmla="*/ 0 w 3"/>
                <a:gd name="T3" fmla="*/ 3 h 3"/>
                <a:gd name="T4" fmla="*/ 3 w 3"/>
                <a:gd name="T5" fmla="*/ 3 h 3"/>
                <a:gd name="T6" fmla="*/ 0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3"/>
                  </a:lnTo>
                  <a:lnTo>
                    <a:pt x="0" y="0"/>
                  </a:lnTo>
                  <a:lnTo>
                    <a:pt x="0" y="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41" name="Freeform 785">
              <a:extLst>
                <a:ext uri="{FF2B5EF4-FFF2-40B4-BE49-F238E27FC236}">
                  <a16:creationId xmlns:a16="http://schemas.microsoft.com/office/drawing/2014/main" id="{C2F66276-ABBC-4EE4-90F0-C873DA817A2B}"/>
                </a:ext>
              </a:extLst>
            </p:cNvPr>
            <p:cNvSpPr>
              <a:spLocks/>
            </p:cNvSpPr>
            <p:nvPr/>
          </p:nvSpPr>
          <p:spPr bwMode="auto">
            <a:xfrm>
              <a:off x="5455591" y="2353721"/>
              <a:ext cx="3567"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42" name="Freeform 923">
              <a:extLst>
                <a:ext uri="{FF2B5EF4-FFF2-40B4-BE49-F238E27FC236}">
                  <a16:creationId xmlns:a16="http://schemas.microsoft.com/office/drawing/2014/main" id="{257149B8-5848-40F0-A32E-A4C96DE0AAF8}"/>
                </a:ext>
              </a:extLst>
            </p:cNvPr>
            <p:cNvSpPr>
              <a:spLocks noEditPoints="1"/>
            </p:cNvSpPr>
            <p:nvPr/>
          </p:nvSpPr>
          <p:spPr bwMode="auto">
            <a:xfrm>
              <a:off x="5196966" y="4046641"/>
              <a:ext cx="85614" cy="65113"/>
            </a:xfrm>
            <a:custGeom>
              <a:avLst/>
              <a:gdLst>
                <a:gd name="T0" fmla="*/ 12 w 18"/>
                <a:gd name="T1" fmla="*/ 15 h 17"/>
                <a:gd name="T2" fmla="*/ 12 w 18"/>
                <a:gd name="T3" fmla="*/ 16 h 17"/>
                <a:gd name="T4" fmla="*/ 11 w 18"/>
                <a:gd name="T5" fmla="*/ 15 h 17"/>
                <a:gd name="T6" fmla="*/ 11 w 18"/>
                <a:gd name="T7" fmla="*/ 14 h 17"/>
                <a:gd name="T8" fmla="*/ 12 w 18"/>
                <a:gd name="T9" fmla="*/ 15 h 17"/>
                <a:gd name="T10" fmla="*/ 2 w 18"/>
                <a:gd name="T11" fmla="*/ 0 h 17"/>
                <a:gd name="T12" fmla="*/ 0 w 18"/>
                <a:gd name="T13" fmla="*/ 1 h 17"/>
                <a:gd name="T14" fmla="*/ 1 w 18"/>
                <a:gd name="T15" fmla="*/ 2 h 17"/>
                <a:gd name="T16" fmla="*/ 2 w 18"/>
                <a:gd name="T17" fmla="*/ 1 h 17"/>
                <a:gd name="T18" fmla="*/ 2 w 18"/>
                <a:gd name="T19" fmla="*/ 0 h 17"/>
                <a:gd name="T20" fmla="*/ 17 w 18"/>
                <a:gd name="T21" fmla="*/ 7 h 17"/>
                <a:gd name="T22" fmla="*/ 17 w 18"/>
                <a:gd name="T23" fmla="*/ 8 h 17"/>
                <a:gd name="T24" fmla="*/ 17 w 18"/>
                <a:gd name="T25" fmla="*/ 8 h 17"/>
                <a:gd name="T26" fmla="*/ 18 w 18"/>
                <a:gd name="T27" fmla="*/ 8 h 17"/>
                <a:gd name="T28" fmla="*/ 17 w 18"/>
                <a:gd name="T29" fmla="*/ 7 h 17"/>
                <a:gd name="T30" fmla="*/ 7 w 18"/>
                <a:gd name="T31" fmla="*/ 16 h 17"/>
                <a:gd name="T32" fmla="*/ 6 w 18"/>
                <a:gd name="T33" fmla="*/ 16 h 17"/>
                <a:gd name="T34" fmla="*/ 7 w 18"/>
                <a:gd name="T35" fmla="*/ 17 h 17"/>
                <a:gd name="T36" fmla="*/ 7 w 18"/>
                <a:gd name="T37" fmla="*/ 16 h 17"/>
                <a:gd name="T38" fmla="*/ 7 w 18"/>
                <a:gd name="T39" fmla="*/ 16 h 17"/>
                <a:gd name="T40" fmla="*/ 2 w 18"/>
                <a:gd name="T41" fmla="*/ 2 h 17"/>
                <a:gd name="T42" fmla="*/ 2 w 18"/>
                <a:gd name="T43" fmla="*/ 3 h 17"/>
                <a:gd name="T44" fmla="*/ 3 w 18"/>
                <a:gd name="T45" fmla="*/ 3 h 17"/>
                <a:gd name="T46" fmla="*/ 3 w 18"/>
                <a:gd name="T47" fmla="*/ 2 h 17"/>
                <a:gd name="T48" fmla="*/ 2 w 18"/>
                <a:gd name="T4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7">
                  <a:moveTo>
                    <a:pt x="12" y="15"/>
                  </a:moveTo>
                  <a:cubicBezTo>
                    <a:pt x="12" y="15"/>
                    <a:pt x="12" y="16"/>
                    <a:pt x="12" y="16"/>
                  </a:cubicBezTo>
                  <a:cubicBezTo>
                    <a:pt x="11" y="16"/>
                    <a:pt x="11" y="15"/>
                    <a:pt x="11" y="15"/>
                  </a:cubicBezTo>
                  <a:cubicBezTo>
                    <a:pt x="11" y="14"/>
                    <a:pt x="11" y="14"/>
                    <a:pt x="11" y="14"/>
                  </a:cubicBezTo>
                  <a:cubicBezTo>
                    <a:pt x="12" y="14"/>
                    <a:pt x="12" y="14"/>
                    <a:pt x="12" y="15"/>
                  </a:cubicBezTo>
                  <a:close/>
                  <a:moveTo>
                    <a:pt x="2" y="0"/>
                  </a:moveTo>
                  <a:cubicBezTo>
                    <a:pt x="1" y="0"/>
                    <a:pt x="0" y="0"/>
                    <a:pt x="0" y="1"/>
                  </a:cubicBezTo>
                  <a:cubicBezTo>
                    <a:pt x="0" y="2"/>
                    <a:pt x="1" y="2"/>
                    <a:pt x="1" y="2"/>
                  </a:cubicBezTo>
                  <a:cubicBezTo>
                    <a:pt x="2" y="2"/>
                    <a:pt x="2" y="1"/>
                    <a:pt x="2" y="1"/>
                  </a:cubicBezTo>
                  <a:cubicBezTo>
                    <a:pt x="2" y="0"/>
                    <a:pt x="2" y="0"/>
                    <a:pt x="2" y="0"/>
                  </a:cubicBezTo>
                  <a:close/>
                  <a:moveTo>
                    <a:pt x="17" y="7"/>
                  </a:moveTo>
                  <a:cubicBezTo>
                    <a:pt x="17" y="7"/>
                    <a:pt x="17" y="7"/>
                    <a:pt x="17" y="8"/>
                  </a:cubicBezTo>
                  <a:cubicBezTo>
                    <a:pt x="17" y="8"/>
                    <a:pt x="17" y="8"/>
                    <a:pt x="17" y="8"/>
                  </a:cubicBezTo>
                  <a:cubicBezTo>
                    <a:pt x="18" y="8"/>
                    <a:pt x="18" y="8"/>
                    <a:pt x="18" y="8"/>
                  </a:cubicBezTo>
                  <a:cubicBezTo>
                    <a:pt x="18" y="7"/>
                    <a:pt x="18" y="7"/>
                    <a:pt x="17" y="7"/>
                  </a:cubicBezTo>
                  <a:close/>
                  <a:moveTo>
                    <a:pt x="7" y="16"/>
                  </a:moveTo>
                  <a:cubicBezTo>
                    <a:pt x="6" y="16"/>
                    <a:pt x="6" y="16"/>
                    <a:pt x="6" y="16"/>
                  </a:cubicBezTo>
                  <a:cubicBezTo>
                    <a:pt x="6" y="16"/>
                    <a:pt x="6" y="17"/>
                    <a:pt x="7" y="17"/>
                  </a:cubicBezTo>
                  <a:cubicBezTo>
                    <a:pt x="7" y="17"/>
                    <a:pt x="7" y="16"/>
                    <a:pt x="7" y="16"/>
                  </a:cubicBezTo>
                  <a:cubicBezTo>
                    <a:pt x="7" y="16"/>
                    <a:pt x="7" y="16"/>
                    <a:pt x="7" y="16"/>
                  </a:cubicBezTo>
                  <a:close/>
                  <a:moveTo>
                    <a:pt x="2" y="2"/>
                  </a:moveTo>
                  <a:cubicBezTo>
                    <a:pt x="2" y="2"/>
                    <a:pt x="2" y="2"/>
                    <a:pt x="2" y="3"/>
                  </a:cubicBezTo>
                  <a:cubicBezTo>
                    <a:pt x="2" y="3"/>
                    <a:pt x="2" y="3"/>
                    <a:pt x="3" y="3"/>
                  </a:cubicBezTo>
                  <a:cubicBezTo>
                    <a:pt x="3" y="3"/>
                    <a:pt x="3" y="3"/>
                    <a:pt x="3" y="2"/>
                  </a:cubicBezTo>
                  <a:cubicBezTo>
                    <a:pt x="3" y="2"/>
                    <a:pt x="3" y="2"/>
                    <a:pt x="2"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43" name="Freeform 775">
              <a:extLst>
                <a:ext uri="{FF2B5EF4-FFF2-40B4-BE49-F238E27FC236}">
                  <a16:creationId xmlns:a16="http://schemas.microsoft.com/office/drawing/2014/main" id="{36AA9780-F156-49C8-AFCC-C14D0B950860}"/>
                </a:ext>
              </a:extLst>
            </p:cNvPr>
            <p:cNvSpPr>
              <a:spLocks noEditPoints="1"/>
            </p:cNvSpPr>
            <p:nvPr/>
          </p:nvSpPr>
          <p:spPr bwMode="auto">
            <a:xfrm>
              <a:off x="1531631" y="380093"/>
              <a:ext cx="2768175" cy="2918477"/>
            </a:xfrm>
            <a:custGeom>
              <a:avLst/>
              <a:gdLst>
                <a:gd name="T0" fmla="*/ 509 w 592"/>
                <a:gd name="T1" fmla="*/ 454 h 769"/>
                <a:gd name="T2" fmla="*/ 468 w 592"/>
                <a:gd name="T3" fmla="*/ 404 h 769"/>
                <a:gd name="T4" fmla="*/ 402 w 592"/>
                <a:gd name="T5" fmla="*/ 368 h 769"/>
                <a:gd name="T6" fmla="*/ 370 w 592"/>
                <a:gd name="T7" fmla="*/ 409 h 769"/>
                <a:gd name="T8" fmla="*/ 452 w 592"/>
                <a:gd name="T9" fmla="*/ 509 h 769"/>
                <a:gd name="T10" fmla="*/ 495 w 592"/>
                <a:gd name="T11" fmla="*/ 475 h 769"/>
                <a:gd name="T12" fmla="*/ 379 w 592"/>
                <a:gd name="T13" fmla="*/ 481 h 769"/>
                <a:gd name="T14" fmla="*/ 524 w 592"/>
                <a:gd name="T15" fmla="*/ 466 h 769"/>
                <a:gd name="T16" fmla="*/ 273 w 592"/>
                <a:gd name="T17" fmla="*/ 348 h 769"/>
                <a:gd name="T18" fmla="*/ 244 w 592"/>
                <a:gd name="T19" fmla="*/ 374 h 769"/>
                <a:gd name="T20" fmla="*/ 187 w 592"/>
                <a:gd name="T21" fmla="*/ 439 h 769"/>
                <a:gd name="T22" fmla="*/ 252 w 592"/>
                <a:gd name="T23" fmla="*/ 397 h 769"/>
                <a:gd name="T24" fmla="*/ 311 w 592"/>
                <a:gd name="T25" fmla="*/ 167 h 769"/>
                <a:gd name="T26" fmla="*/ 360 w 592"/>
                <a:gd name="T27" fmla="*/ 140 h 769"/>
                <a:gd name="T28" fmla="*/ 143 w 592"/>
                <a:gd name="T29" fmla="*/ 241 h 769"/>
                <a:gd name="T30" fmla="*/ 499 w 592"/>
                <a:gd name="T31" fmla="*/ 14 h 769"/>
                <a:gd name="T32" fmla="*/ 391 w 592"/>
                <a:gd name="T33" fmla="*/ 37 h 769"/>
                <a:gd name="T34" fmla="*/ 340 w 592"/>
                <a:gd name="T35" fmla="*/ 96 h 769"/>
                <a:gd name="T36" fmla="*/ 399 w 592"/>
                <a:gd name="T37" fmla="*/ 156 h 769"/>
                <a:gd name="T38" fmla="*/ 378 w 592"/>
                <a:gd name="T39" fmla="*/ 235 h 769"/>
                <a:gd name="T40" fmla="*/ 404 w 592"/>
                <a:gd name="T41" fmla="*/ 237 h 769"/>
                <a:gd name="T42" fmla="*/ 453 w 592"/>
                <a:gd name="T43" fmla="*/ 153 h 769"/>
                <a:gd name="T44" fmla="*/ 501 w 592"/>
                <a:gd name="T45" fmla="*/ 89 h 769"/>
                <a:gd name="T46" fmla="*/ 343 w 592"/>
                <a:gd name="T47" fmla="*/ 236 h 769"/>
                <a:gd name="T48" fmla="*/ 218 w 592"/>
                <a:gd name="T49" fmla="*/ 254 h 769"/>
                <a:gd name="T50" fmla="*/ 210 w 592"/>
                <a:gd name="T51" fmla="*/ 302 h 769"/>
                <a:gd name="T52" fmla="*/ 340 w 592"/>
                <a:gd name="T53" fmla="*/ 274 h 769"/>
                <a:gd name="T54" fmla="*/ 376 w 592"/>
                <a:gd name="T55" fmla="*/ 311 h 769"/>
                <a:gd name="T56" fmla="*/ 306 w 592"/>
                <a:gd name="T57" fmla="*/ 239 h 769"/>
                <a:gd name="T58" fmla="*/ 295 w 592"/>
                <a:gd name="T59" fmla="*/ 249 h 769"/>
                <a:gd name="T60" fmla="*/ 584 w 592"/>
                <a:gd name="T61" fmla="*/ 707 h 769"/>
                <a:gd name="T62" fmla="*/ 563 w 592"/>
                <a:gd name="T63" fmla="*/ 679 h 769"/>
                <a:gd name="T64" fmla="*/ 582 w 592"/>
                <a:gd name="T65" fmla="*/ 713 h 769"/>
                <a:gd name="T66" fmla="*/ 411 w 592"/>
                <a:gd name="T67" fmla="*/ 667 h 769"/>
                <a:gd name="T68" fmla="*/ 365 w 592"/>
                <a:gd name="T69" fmla="*/ 443 h 769"/>
                <a:gd name="T70" fmla="*/ 410 w 592"/>
                <a:gd name="T71" fmla="*/ 624 h 769"/>
                <a:gd name="T72" fmla="*/ 65 w 592"/>
                <a:gd name="T73" fmla="*/ 663 h 769"/>
                <a:gd name="T74" fmla="*/ 63 w 592"/>
                <a:gd name="T75" fmla="*/ 660 h 769"/>
                <a:gd name="T76" fmla="*/ 77 w 592"/>
                <a:gd name="T77" fmla="*/ 655 h 769"/>
                <a:gd name="T78" fmla="*/ 111 w 592"/>
                <a:gd name="T79" fmla="*/ 691 h 769"/>
                <a:gd name="T80" fmla="*/ 511 w 592"/>
                <a:gd name="T81" fmla="*/ 722 h 769"/>
                <a:gd name="T82" fmla="*/ 504 w 592"/>
                <a:gd name="T83" fmla="*/ 752 h 769"/>
                <a:gd name="T84" fmla="*/ 330 w 592"/>
                <a:gd name="T85" fmla="*/ 708 h 769"/>
                <a:gd name="T86" fmla="*/ 90 w 592"/>
                <a:gd name="T87" fmla="*/ 675 h 769"/>
                <a:gd name="T88" fmla="*/ 78 w 592"/>
                <a:gd name="T89" fmla="*/ 653 h 769"/>
                <a:gd name="T90" fmla="*/ 21 w 592"/>
                <a:gd name="T91" fmla="*/ 428 h 769"/>
                <a:gd name="T92" fmla="*/ 68 w 592"/>
                <a:gd name="T93" fmla="*/ 421 h 769"/>
                <a:gd name="T94" fmla="*/ 173 w 592"/>
                <a:gd name="T95" fmla="*/ 432 h 769"/>
                <a:gd name="T96" fmla="*/ 225 w 592"/>
                <a:gd name="T97" fmla="*/ 447 h 769"/>
                <a:gd name="T98" fmla="*/ 242 w 592"/>
                <a:gd name="T99" fmla="*/ 443 h 769"/>
                <a:gd name="T100" fmla="*/ 295 w 592"/>
                <a:gd name="T101" fmla="*/ 441 h 769"/>
                <a:gd name="T102" fmla="*/ 299 w 592"/>
                <a:gd name="T103" fmla="*/ 408 h 769"/>
                <a:gd name="T104" fmla="*/ 318 w 592"/>
                <a:gd name="T105" fmla="*/ 362 h 769"/>
                <a:gd name="T106" fmla="*/ 338 w 592"/>
                <a:gd name="T107" fmla="*/ 436 h 769"/>
                <a:gd name="T108" fmla="*/ 385 w 592"/>
                <a:gd name="T109" fmla="*/ 417 h 769"/>
                <a:gd name="T110" fmla="*/ 383 w 592"/>
                <a:gd name="T111" fmla="*/ 468 h 769"/>
                <a:gd name="T112" fmla="*/ 360 w 592"/>
                <a:gd name="T113" fmla="*/ 503 h 769"/>
                <a:gd name="T114" fmla="*/ 319 w 592"/>
                <a:gd name="T115" fmla="*/ 547 h 769"/>
                <a:gd name="T116" fmla="*/ 416 w 592"/>
                <a:gd name="T117" fmla="*/ 650 h 769"/>
                <a:gd name="T118" fmla="*/ 449 w 592"/>
                <a:gd name="T119" fmla="*/ 538 h 769"/>
                <a:gd name="T120" fmla="*/ 487 w 592"/>
                <a:gd name="T121" fmla="*/ 587 h 769"/>
                <a:gd name="T122" fmla="*/ 520 w 592"/>
                <a:gd name="T123" fmla="*/ 582 h 769"/>
                <a:gd name="T124" fmla="*/ 534 w 592"/>
                <a:gd name="T125" fmla="*/ 621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2" h="769">
                  <a:moveTo>
                    <a:pt x="408" y="518"/>
                  </a:moveTo>
                  <a:cubicBezTo>
                    <a:pt x="408" y="518"/>
                    <a:pt x="408" y="518"/>
                    <a:pt x="407" y="517"/>
                  </a:cubicBezTo>
                  <a:cubicBezTo>
                    <a:pt x="406" y="517"/>
                    <a:pt x="406" y="517"/>
                    <a:pt x="405" y="516"/>
                  </a:cubicBezTo>
                  <a:cubicBezTo>
                    <a:pt x="406" y="516"/>
                    <a:pt x="406" y="515"/>
                    <a:pt x="405" y="515"/>
                  </a:cubicBezTo>
                  <a:cubicBezTo>
                    <a:pt x="404" y="514"/>
                    <a:pt x="404" y="514"/>
                    <a:pt x="404" y="514"/>
                  </a:cubicBezTo>
                  <a:cubicBezTo>
                    <a:pt x="404" y="513"/>
                    <a:pt x="403" y="513"/>
                    <a:pt x="403" y="513"/>
                  </a:cubicBezTo>
                  <a:cubicBezTo>
                    <a:pt x="402" y="513"/>
                    <a:pt x="402" y="514"/>
                    <a:pt x="403" y="515"/>
                  </a:cubicBezTo>
                  <a:cubicBezTo>
                    <a:pt x="403" y="515"/>
                    <a:pt x="403" y="515"/>
                    <a:pt x="403" y="515"/>
                  </a:cubicBezTo>
                  <a:cubicBezTo>
                    <a:pt x="400" y="513"/>
                    <a:pt x="399" y="513"/>
                    <a:pt x="397" y="515"/>
                  </a:cubicBezTo>
                  <a:cubicBezTo>
                    <a:pt x="397" y="514"/>
                    <a:pt x="396" y="515"/>
                    <a:pt x="396" y="515"/>
                  </a:cubicBezTo>
                  <a:cubicBezTo>
                    <a:pt x="396" y="514"/>
                    <a:pt x="396" y="513"/>
                    <a:pt x="397" y="513"/>
                  </a:cubicBezTo>
                  <a:cubicBezTo>
                    <a:pt x="398" y="513"/>
                    <a:pt x="398" y="513"/>
                    <a:pt x="398" y="512"/>
                  </a:cubicBezTo>
                  <a:cubicBezTo>
                    <a:pt x="398" y="512"/>
                    <a:pt x="398" y="512"/>
                    <a:pt x="398" y="512"/>
                  </a:cubicBezTo>
                  <a:cubicBezTo>
                    <a:pt x="398" y="512"/>
                    <a:pt x="398" y="512"/>
                    <a:pt x="398" y="512"/>
                  </a:cubicBezTo>
                  <a:cubicBezTo>
                    <a:pt x="398" y="511"/>
                    <a:pt x="397" y="510"/>
                    <a:pt x="397" y="509"/>
                  </a:cubicBezTo>
                  <a:cubicBezTo>
                    <a:pt x="398" y="506"/>
                    <a:pt x="396" y="505"/>
                    <a:pt x="394" y="503"/>
                  </a:cubicBezTo>
                  <a:cubicBezTo>
                    <a:pt x="394" y="503"/>
                    <a:pt x="393" y="503"/>
                    <a:pt x="393" y="503"/>
                  </a:cubicBezTo>
                  <a:cubicBezTo>
                    <a:pt x="392" y="503"/>
                    <a:pt x="391" y="502"/>
                    <a:pt x="390" y="502"/>
                  </a:cubicBezTo>
                  <a:cubicBezTo>
                    <a:pt x="390" y="501"/>
                    <a:pt x="389" y="501"/>
                    <a:pt x="389" y="501"/>
                  </a:cubicBezTo>
                  <a:cubicBezTo>
                    <a:pt x="388" y="500"/>
                    <a:pt x="387" y="499"/>
                    <a:pt x="387" y="498"/>
                  </a:cubicBezTo>
                  <a:cubicBezTo>
                    <a:pt x="386" y="497"/>
                    <a:pt x="386" y="496"/>
                    <a:pt x="385" y="496"/>
                  </a:cubicBezTo>
                  <a:cubicBezTo>
                    <a:pt x="384" y="496"/>
                    <a:pt x="383" y="496"/>
                    <a:pt x="382" y="496"/>
                  </a:cubicBezTo>
                  <a:cubicBezTo>
                    <a:pt x="381" y="495"/>
                    <a:pt x="381" y="495"/>
                    <a:pt x="381" y="494"/>
                  </a:cubicBezTo>
                  <a:cubicBezTo>
                    <a:pt x="381" y="493"/>
                    <a:pt x="381" y="493"/>
                    <a:pt x="380" y="493"/>
                  </a:cubicBezTo>
                  <a:cubicBezTo>
                    <a:pt x="380" y="493"/>
                    <a:pt x="380" y="493"/>
                    <a:pt x="380" y="492"/>
                  </a:cubicBezTo>
                  <a:cubicBezTo>
                    <a:pt x="379" y="490"/>
                    <a:pt x="378" y="492"/>
                    <a:pt x="378" y="493"/>
                  </a:cubicBezTo>
                  <a:cubicBezTo>
                    <a:pt x="377" y="493"/>
                    <a:pt x="377" y="494"/>
                    <a:pt x="377" y="494"/>
                  </a:cubicBezTo>
                  <a:cubicBezTo>
                    <a:pt x="377" y="495"/>
                    <a:pt x="377" y="495"/>
                    <a:pt x="377" y="495"/>
                  </a:cubicBezTo>
                  <a:cubicBezTo>
                    <a:pt x="376" y="495"/>
                    <a:pt x="376" y="495"/>
                    <a:pt x="376" y="494"/>
                  </a:cubicBezTo>
                  <a:cubicBezTo>
                    <a:pt x="375" y="493"/>
                    <a:pt x="376" y="492"/>
                    <a:pt x="375" y="491"/>
                  </a:cubicBezTo>
                  <a:cubicBezTo>
                    <a:pt x="374" y="491"/>
                    <a:pt x="373" y="490"/>
                    <a:pt x="375" y="490"/>
                  </a:cubicBezTo>
                  <a:cubicBezTo>
                    <a:pt x="375" y="489"/>
                    <a:pt x="375" y="489"/>
                    <a:pt x="375" y="489"/>
                  </a:cubicBezTo>
                  <a:cubicBezTo>
                    <a:pt x="375" y="488"/>
                    <a:pt x="374" y="487"/>
                    <a:pt x="374" y="487"/>
                  </a:cubicBezTo>
                  <a:cubicBezTo>
                    <a:pt x="374" y="486"/>
                    <a:pt x="374" y="485"/>
                    <a:pt x="373" y="486"/>
                  </a:cubicBezTo>
                  <a:cubicBezTo>
                    <a:pt x="372" y="486"/>
                    <a:pt x="372" y="485"/>
                    <a:pt x="372" y="485"/>
                  </a:cubicBezTo>
                  <a:cubicBezTo>
                    <a:pt x="372" y="484"/>
                    <a:pt x="372" y="484"/>
                    <a:pt x="371" y="484"/>
                  </a:cubicBezTo>
                  <a:cubicBezTo>
                    <a:pt x="370" y="485"/>
                    <a:pt x="369" y="486"/>
                    <a:pt x="369" y="488"/>
                  </a:cubicBezTo>
                  <a:cubicBezTo>
                    <a:pt x="368" y="492"/>
                    <a:pt x="368" y="495"/>
                    <a:pt x="367" y="499"/>
                  </a:cubicBezTo>
                  <a:cubicBezTo>
                    <a:pt x="367" y="499"/>
                    <a:pt x="367" y="499"/>
                    <a:pt x="367" y="499"/>
                  </a:cubicBezTo>
                  <a:cubicBezTo>
                    <a:pt x="368" y="501"/>
                    <a:pt x="367" y="502"/>
                    <a:pt x="367" y="503"/>
                  </a:cubicBezTo>
                  <a:cubicBezTo>
                    <a:pt x="366" y="506"/>
                    <a:pt x="366" y="509"/>
                    <a:pt x="367" y="511"/>
                  </a:cubicBezTo>
                  <a:cubicBezTo>
                    <a:pt x="368" y="513"/>
                    <a:pt x="368" y="513"/>
                    <a:pt x="366" y="514"/>
                  </a:cubicBezTo>
                  <a:cubicBezTo>
                    <a:pt x="364" y="515"/>
                    <a:pt x="362" y="516"/>
                    <a:pt x="361" y="518"/>
                  </a:cubicBezTo>
                  <a:cubicBezTo>
                    <a:pt x="360" y="519"/>
                    <a:pt x="360" y="520"/>
                    <a:pt x="361" y="521"/>
                  </a:cubicBezTo>
                  <a:cubicBezTo>
                    <a:pt x="362" y="522"/>
                    <a:pt x="363" y="521"/>
                    <a:pt x="364" y="520"/>
                  </a:cubicBezTo>
                  <a:cubicBezTo>
                    <a:pt x="364" y="520"/>
                    <a:pt x="365" y="519"/>
                    <a:pt x="365" y="520"/>
                  </a:cubicBezTo>
                  <a:cubicBezTo>
                    <a:pt x="367" y="520"/>
                    <a:pt x="368" y="520"/>
                    <a:pt x="369" y="519"/>
                  </a:cubicBezTo>
                  <a:cubicBezTo>
                    <a:pt x="370" y="519"/>
                    <a:pt x="370" y="518"/>
                    <a:pt x="371" y="517"/>
                  </a:cubicBezTo>
                  <a:cubicBezTo>
                    <a:pt x="371" y="518"/>
                    <a:pt x="370" y="519"/>
                    <a:pt x="371" y="519"/>
                  </a:cubicBezTo>
                  <a:cubicBezTo>
                    <a:pt x="371" y="520"/>
                    <a:pt x="371" y="521"/>
                    <a:pt x="371" y="521"/>
                  </a:cubicBezTo>
                  <a:cubicBezTo>
                    <a:pt x="371" y="521"/>
                    <a:pt x="371" y="521"/>
                    <a:pt x="371" y="521"/>
                  </a:cubicBezTo>
                  <a:cubicBezTo>
                    <a:pt x="371" y="521"/>
                    <a:pt x="371" y="521"/>
                    <a:pt x="371" y="521"/>
                  </a:cubicBezTo>
                  <a:cubicBezTo>
                    <a:pt x="371" y="523"/>
                    <a:pt x="371" y="525"/>
                    <a:pt x="371" y="526"/>
                  </a:cubicBezTo>
                  <a:cubicBezTo>
                    <a:pt x="372" y="528"/>
                    <a:pt x="372" y="528"/>
                    <a:pt x="374" y="528"/>
                  </a:cubicBezTo>
                  <a:cubicBezTo>
                    <a:pt x="376" y="527"/>
                    <a:pt x="379" y="526"/>
                    <a:pt x="379" y="522"/>
                  </a:cubicBezTo>
                  <a:cubicBezTo>
                    <a:pt x="379" y="521"/>
                    <a:pt x="380" y="520"/>
                    <a:pt x="381" y="521"/>
                  </a:cubicBezTo>
                  <a:cubicBezTo>
                    <a:pt x="382" y="521"/>
                    <a:pt x="382" y="520"/>
                    <a:pt x="382" y="520"/>
                  </a:cubicBezTo>
                  <a:cubicBezTo>
                    <a:pt x="382" y="520"/>
                    <a:pt x="383" y="519"/>
                    <a:pt x="383" y="519"/>
                  </a:cubicBezTo>
                  <a:cubicBezTo>
                    <a:pt x="385" y="518"/>
                    <a:pt x="385" y="517"/>
                    <a:pt x="385" y="515"/>
                  </a:cubicBezTo>
                  <a:cubicBezTo>
                    <a:pt x="385" y="514"/>
                    <a:pt x="385" y="513"/>
                    <a:pt x="387" y="513"/>
                  </a:cubicBezTo>
                  <a:cubicBezTo>
                    <a:pt x="387" y="513"/>
                    <a:pt x="388" y="513"/>
                    <a:pt x="388" y="512"/>
                  </a:cubicBezTo>
                  <a:cubicBezTo>
                    <a:pt x="388" y="512"/>
                    <a:pt x="389" y="512"/>
                    <a:pt x="389" y="512"/>
                  </a:cubicBezTo>
                  <a:cubicBezTo>
                    <a:pt x="389" y="512"/>
                    <a:pt x="389" y="513"/>
                    <a:pt x="389" y="513"/>
                  </a:cubicBezTo>
                  <a:cubicBezTo>
                    <a:pt x="389" y="513"/>
                    <a:pt x="388" y="514"/>
                    <a:pt x="388" y="514"/>
                  </a:cubicBezTo>
                  <a:cubicBezTo>
                    <a:pt x="388" y="515"/>
                    <a:pt x="388" y="515"/>
                    <a:pt x="388" y="515"/>
                  </a:cubicBezTo>
                  <a:cubicBezTo>
                    <a:pt x="388" y="515"/>
                    <a:pt x="389" y="515"/>
                    <a:pt x="389" y="515"/>
                  </a:cubicBezTo>
                  <a:cubicBezTo>
                    <a:pt x="390" y="515"/>
                    <a:pt x="391" y="515"/>
                    <a:pt x="392" y="515"/>
                  </a:cubicBezTo>
                  <a:cubicBezTo>
                    <a:pt x="393" y="516"/>
                    <a:pt x="393" y="517"/>
                    <a:pt x="392" y="518"/>
                  </a:cubicBezTo>
                  <a:cubicBezTo>
                    <a:pt x="392" y="518"/>
                    <a:pt x="392" y="519"/>
                    <a:pt x="392" y="519"/>
                  </a:cubicBezTo>
                  <a:cubicBezTo>
                    <a:pt x="393" y="520"/>
                    <a:pt x="393" y="520"/>
                    <a:pt x="394" y="520"/>
                  </a:cubicBezTo>
                  <a:cubicBezTo>
                    <a:pt x="394" y="519"/>
                    <a:pt x="395" y="520"/>
                    <a:pt x="396" y="520"/>
                  </a:cubicBezTo>
                  <a:cubicBezTo>
                    <a:pt x="397" y="521"/>
                    <a:pt x="399" y="522"/>
                    <a:pt x="401" y="523"/>
                  </a:cubicBezTo>
                  <a:cubicBezTo>
                    <a:pt x="401" y="523"/>
                    <a:pt x="402" y="523"/>
                    <a:pt x="402" y="523"/>
                  </a:cubicBezTo>
                  <a:cubicBezTo>
                    <a:pt x="403" y="521"/>
                    <a:pt x="405" y="521"/>
                    <a:pt x="406" y="520"/>
                  </a:cubicBezTo>
                  <a:cubicBezTo>
                    <a:pt x="406" y="519"/>
                    <a:pt x="406" y="518"/>
                    <a:pt x="407" y="518"/>
                  </a:cubicBezTo>
                  <a:cubicBezTo>
                    <a:pt x="407" y="518"/>
                    <a:pt x="408" y="518"/>
                    <a:pt x="408" y="518"/>
                  </a:cubicBezTo>
                  <a:close/>
                  <a:moveTo>
                    <a:pt x="371" y="516"/>
                  </a:moveTo>
                  <a:cubicBezTo>
                    <a:pt x="371" y="516"/>
                    <a:pt x="371" y="516"/>
                    <a:pt x="371" y="516"/>
                  </a:cubicBezTo>
                  <a:cubicBezTo>
                    <a:pt x="371" y="516"/>
                    <a:pt x="371" y="516"/>
                    <a:pt x="371" y="516"/>
                  </a:cubicBezTo>
                  <a:cubicBezTo>
                    <a:pt x="371" y="516"/>
                    <a:pt x="371" y="516"/>
                    <a:pt x="371" y="516"/>
                  </a:cubicBezTo>
                  <a:close/>
                  <a:moveTo>
                    <a:pt x="371" y="516"/>
                  </a:moveTo>
                  <a:cubicBezTo>
                    <a:pt x="371" y="516"/>
                    <a:pt x="371" y="516"/>
                    <a:pt x="371" y="516"/>
                  </a:cubicBezTo>
                  <a:cubicBezTo>
                    <a:pt x="371" y="516"/>
                    <a:pt x="371" y="516"/>
                    <a:pt x="371" y="516"/>
                  </a:cubicBezTo>
                  <a:cubicBezTo>
                    <a:pt x="371" y="516"/>
                    <a:pt x="371" y="516"/>
                    <a:pt x="371" y="516"/>
                  </a:cubicBezTo>
                  <a:close/>
                  <a:moveTo>
                    <a:pt x="396" y="532"/>
                  </a:moveTo>
                  <a:cubicBezTo>
                    <a:pt x="396" y="534"/>
                    <a:pt x="395" y="535"/>
                    <a:pt x="394" y="536"/>
                  </a:cubicBezTo>
                  <a:cubicBezTo>
                    <a:pt x="392" y="537"/>
                    <a:pt x="392" y="538"/>
                    <a:pt x="391" y="540"/>
                  </a:cubicBezTo>
                  <a:cubicBezTo>
                    <a:pt x="390" y="541"/>
                    <a:pt x="389" y="541"/>
                    <a:pt x="388" y="542"/>
                  </a:cubicBezTo>
                  <a:cubicBezTo>
                    <a:pt x="388" y="542"/>
                    <a:pt x="388" y="542"/>
                    <a:pt x="388" y="542"/>
                  </a:cubicBezTo>
                  <a:cubicBezTo>
                    <a:pt x="387" y="540"/>
                    <a:pt x="386" y="541"/>
                    <a:pt x="385" y="542"/>
                  </a:cubicBezTo>
                  <a:cubicBezTo>
                    <a:pt x="384" y="542"/>
                    <a:pt x="384" y="542"/>
                    <a:pt x="384" y="541"/>
                  </a:cubicBezTo>
                  <a:cubicBezTo>
                    <a:pt x="384" y="541"/>
                    <a:pt x="384" y="540"/>
                    <a:pt x="383" y="539"/>
                  </a:cubicBezTo>
                  <a:cubicBezTo>
                    <a:pt x="382" y="538"/>
                    <a:pt x="382" y="537"/>
                    <a:pt x="383" y="536"/>
                  </a:cubicBezTo>
                  <a:cubicBezTo>
                    <a:pt x="384" y="536"/>
                    <a:pt x="385" y="534"/>
                    <a:pt x="385" y="533"/>
                  </a:cubicBezTo>
                  <a:cubicBezTo>
                    <a:pt x="385" y="532"/>
                    <a:pt x="386" y="531"/>
                    <a:pt x="386" y="531"/>
                  </a:cubicBezTo>
                  <a:cubicBezTo>
                    <a:pt x="387" y="530"/>
                    <a:pt x="387" y="531"/>
                    <a:pt x="388" y="532"/>
                  </a:cubicBezTo>
                  <a:cubicBezTo>
                    <a:pt x="388" y="532"/>
                    <a:pt x="389" y="532"/>
                    <a:pt x="389" y="531"/>
                  </a:cubicBezTo>
                  <a:cubicBezTo>
                    <a:pt x="390" y="531"/>
                    <a:pt x="391" y="530"/>
                    <a:pt x="392" y="531"/>
                  </a:cubicBezTo>
                  <a:cubicBezTo>
                    <a:pt x="392" y="531"/>
                    <a:pt x="393" y="531"/>
                    <a:pt x="393" y="530"/>
                  </a:cubicBezTo>
                  <a:cubicBezTo>
                    <a:pt x="394" y="529"/>
                    <a:pt x="395" y="530"/>
                    <a:pt x="396" y="531"/>
                  </a:cubicBezTo>
                  <a:cubicBezTo>
                    <a:pt x="396" y="531"/>
                    <a:pt x="396" y="532"/>
                    <a:pt x="396" y="532"/>
                  </a:cubicBezTo>
                  <a:close/>
                  <a:moveTo>
                    <a:pt x="438" y="442"/>
                  </a:moveTo>
                  <a:cubicBezTo>
                    <a:pt x="439" y="443"/>
                    <a:pt x="440" y="443"/>
                    <a:pt x="441" y="443"/>
                  </a:cubicBezTo>
                  <a:cubicBezTo>
                    <a:pt x="442" y="444"/>
                    <a:pt x="443" y="445"/>
                    <a:pt x="443" y="447"/>
                  </a:cubicBezTo>
                  <a:cubicBezTo>
                    <a:pt x="442" y="448"/>
                    <a:pt x="442" y="449"/>
                    <a:pt x="442" y="450"/>
                  </a:cubicBezTo>
                  <a:cubicBezTo>
                    <a:pt x="443" y="452"/>
                    <a:pt x="443" y="454"/>
                    <a:pt x="442" y="456"/>
                  </a:cubicBezTo>
                  <a:cubicBezTo>
                    <a:pt x="442" y="456"/>
                    <a:pt x="442" y="456"/>
                    <a:pt x="442" y="456"/>
                  </a:cubicBezTo>
                  <a:cubicBezTo>
                    <a:pt x="442" y="457"/>
                    <a:pt x="441" y="458"/>
                    <a:pt x="441" y="459"/>
                  </a:cubicBezTo>
                  <a:cubicBezTo>
                    <a:pt x="439" y="460"/>
                    <a:pt x="437" y="462"/>
                    <a:pt x="435" y="461"/>
                  </a:cubicBezTo>
                  <a:cubicBezTo>
                    <a:pt x="434" y="461"/>
                    <a:pt x="434" y="461"/>
                    <a:pt x="433" y="461"/>
                  </a:cubicBezTo>
                  <a:cubicBezTo>
                    <a:pt x="429" y="463"/>
                    <a:pt x="428" y="461"/>
                    <a:pt x="428" y="458"/>
                  </a:cubicBezTo>
                  <a:cubicBezTo>
                    <a:pt x="428" y="457"/>
                    <a:pt x="428" y="457"/>
                    <a:pt x="428" y="456"/>
                  </a:cubicBezTo>
                  <a:cubicBezTo>
                    <a:pt x="428" y="456"/>
                    <a:pt x="428" y="456"/>
                    <a:pt x="428" y="456"/>
                  </a:cubicBezTo>
                  <a:cubicBezTo>
                    <a:pt x="427" y="454"/>
                    <a:pt x="428" y="451"/>
                    <a:pt x="429" y="449"/>
                  </a:cubicBezTo>
                  <a:cubicBezTo>
                    <a:pt x="429" y="449"/>
                    <a:pt x="429" y="448"/>
                    <a:pt x="429" y="448"/>
                  </a:cubicBezTo>
                  <a:cubicBezTo>
                    <a:pt x="429" y="448"/>
                    <a:pt x="429" y="448"/>
                    <a:pt x="429" y="448"/>
                  </a:cubicBezTo>
                  <a:cubicBezTo>
                    <a:pt x="430" y="447"/>
                    <a:pt x="430" y="446"/>
                    <a:pt x="431" y="444"/>
                  </a:cubicBezTo>
                  <a:cubicBezTo>
                    <a:pt x="432" y="443"/>
                    <a:pt x="433" y="442"/>
                    <a:pt x="435" y="443"/>
                  </a:cubicBezTo>
                  <a:cubicBezTo>
                    <a:pt x="435" y="443"/>
                    <a:pt x="436" y="443"/>
                    <a:pt x="436" y="442"/>
                  </a:cubicBezTo>
                  <a:cubicBezTo>
                    <a:pt x="437" y="442"/>
                    <a:pt x="437" y="442"/>
                    <a:pt x="438" y="442"/>
                  </a:cubicBezTo>
                  <a:close/>
                  <a:moveTo>
                    <a:pt x="413" y="539"/>
                  </a:moveTo>
                  <a:cubicBezTo>
                    <a:pt x="414" y="541"/>
                    <a:pt x="414" y="542"/>
                    <a:pt x="413" y="544"/>
                  </a:cubicBezTo>
                  <a:cubicBezTo>
                    <a:pt x="412" y="546"/>
                    <a:pt x="412" y="548"/>
                    <a:pt x="411" y="549"/>
                  </a:cubicBezTo>
                  <a:cubicBezTo>
                    <a:pt x="411" y="550"/>
                    <a:pt x="411" y="550"/>
                    <a:pt x="410" y="550"/>
                  </a:cubicBezTo>
                  <a:cubicBezTo>
                    <a:pt x="410" y="550"/>
                    <a:pt x="410" y="550"/>
                    <a:pt x="410" y="549"/>
                  </a:cubicBezTo>
                  <a:cubicBezTo>
                    <a:pt x="409" y="549"/>
                    <a:pt x="409" y="548"/>
                    <a:pt x="408" y="547"/>
                  </a:cubicBezTo>
                  <a:cubicBezTo>
                    <a:pt x="407" y="547"/>
                    <a:pt x="407" y="546"/>
                    <a:pt x="407" y="545"/>
                  </a:cubicBezTo>
                  <a:cubicBezTo>
                    <a:pt x="407" y="543"/>
                    <a:pt x="408" y="541"/>
                    <a:pt x="409" y="539"/>
                  </a:cubicBezTo>
                  <a:cubicBezTo>
                    <a:pt x="410" y="538"/>
                    <a:pt x="412" y="538"/>
                    <a:pt x="413" y="539"/>
                  </a:cubicBezTo>
                  <a:close/>
                  <a:moveTo>
                    <a:pt x="447" y="445"/>
                  </a:moveTo>
                  <a:cubicBezTo>
                    <a:pt x="447" y="445"/>
                    <a:pt x="448" y="446"/>
                    <a:pt x="448" y="446"/>
                  </a:cubicBezTo>
                  <a:cubicBezTo>
                    <a:pt x="447" y="448"/>
                    <a:pt x="449" y="447"/>
                    <a:pt x="450" y="448"/>
                  </a:cubicBezTo>
                  <a:cubicBezTo>
                    <a:pt x="450" y="448"/>
                    <a:pt x="451" y="448"/>
                    <a:pt x="451" y="448"/>
                  </a:cubicBezTo>
                  <a:cubicBezTo>
                    <a:pt x="452" y="448"/>
                    <a:pt x="453" y="448"/>
                    <a:pt x="453" y="449"/>
                  </a:cubicBezTo>
                  <a:cubicBezTo>
                    <a:pt x="454" y="450"/>
                    <a:pt x="454" y="450"/>
                    <a:pt x="454" y="451"/>
                  </a:cubicBezTo>
                  <a:cubicBezTo>
                    <a:pt x="454" y="452"/>
                    <a:pt x="453" y="453"/>
                    <a:pt x="452" y="452"/>
                  </a:cubicBezTo>
                  <a:cubicBezTo>
                    <a:pt x="451" y="452"/>
                    <a:pt x="450" y="452"/>
                    <a:pt x="448" y="452"/>
                  </a:cubicBezTo>
                  <a:cubicBezTo>
                    <a:pt x="446" y="453"/>
                    <a:pt x="444" y="450"/>
                    <a:pt x="444" y="448"/>
                  </a:cubicBezTo>
                  <a:cubicBezTo>
                    <a:pt x="444" y="447"/>
                    <a:pt x="445" y="447"/>
                    <a:pt x="445" y="447"/>
                  </a:cubicBezTo>
                  <a:cubicBezTo>
                    <a:pt x="446" y="447"/>
                    <a:pt x="447" y="446"/>
                    <a:pt x="447" y="445"/>
                  </a:cubicBezTo>
                  <a:close/>
                  <a:moveTo>
                    <a:pt x="535" y="472"/>
                  </a:moveTo>
                  <a:cubicBezTo>
                    <a:pt x="534" y="471"/>
                    <a:pt x="534" y="470"/>
                    <a:pt x="533" y="469"/>
                  </a:cubicBezTo>
                  <a:cubicBezTo>
                    <a:pt x="533" y="469"/>
                    <a:pt x="533" y="469"/>
                    <a:pt x="533" y="469"/>
                  </a:cubicBezTo>
                  <a:cubicBezTo>
                    <a:pt x="533" y="469"/>
                    <a:pt x="532" y="469"/>
                    <a:pt x="532" y="469"/>
                  </a:cubicBezTo>
                  <a:cubicBezTo>
                    <a:pt x="532" y="469"/>
                    <a:pt x="532" y="469"/>
                    <a:pt x="532" y="469"/>
                  </a:cubicBezTo>
                  <a:cubicBezTo>
                    <a:pt x="532" y="469"/>
                    <a:pt x="532" y="469"/>
                    <a:pt x="532" y="469"/>
                  </a:cubicBezTo>
                  <a:cubicBezTo>
                    <a:pt x="532" y="469"/>
                    <a:pt x="532" y="468"/>
                    <a:pt x="532" y="468"/>
                  </a:cubicBezTo>
                  <a:cubicBezTo>
                    <a:pt x="532" y="468"/>
                    <a:pt x="532" y="467"/>
                    <a:pt x="532" y="467"/>
                  </a:cubicBezTo>
                  <a:cubicBezTo>
                    <a:pt x="531" y="467"/>
                    <a:pt x="531" y="466"/>
                    <a:pt x="530" y="466"/>
                  </a:cubicBezTo>
                  <a:cubicBezTo>
                    <a:pt x="530" y="466"/>
                    <a:pt x="530" y="466"/>
                    <a:pt x="530" y="466"/>
                  </a:cubicBezTo>
                  <a:cubicBezTo>
                    <a:pt x="530" y="466"/>
                    <a:pt x="530" y="465"/>
                    <a:pt x="529" y="465"/>
                  </a:cubicBezTo>
                  <a:cubicBezTo>
                    <a:pt x="529" y="465"/>
                    <a:pt x="529" y="465"/>
                    <a:pt x="529" y="466"/>
                  </a:cubicBezTo>
                  <a:cubicBezTo>
                    <a:pt x="529" y="466"/>
                    <a:pt x="529" y="467"/>
                    <a:pt x="528" y="467"/>
                  </a:cubicBezTo>
                  <a:cubicBezTo>
                    <a:pt x="527" y="466"/>
                    <a:pt x="527" y="467"/>
                    <a:pt x="527" y="467"/>
                  </a:cubicBezTo>
                  <a:cubicBezTo>
                    <a:pt x="527" y="468"/>
                    <a:pt x="527" y="468"/>
                    <a:pt x="527" y="468"/>
                  </a:cubicBezTo>
                  <a:cubicBezTo>
                    <a:pt x="527" y="468"/>
                    <a:pt x="527" y="468"/>
                    <a:pt x="527" y="468"/>
                  </a:cubicBezTo>
                  <a:cubicBezTo>
                    <a:pt x="526" y="468"/>
                    <a:pt x="527" y="467"/>
                    <a:pt x="526" y="467"/>
                  </a:cubicBezTo>
                  <a:cubicBezTo>
                    <a:pt x="526" y="467"/>
                    <a:pt x="526" y="467"/>
                    <a:pt x="526" y="467"/>
                  </a:cubicBezTo>
                  <a:cubicBezTo>
                    <a:pt x="525" y="467"/>
                    <a:pt x="525" y="467"/>
                    <a:pt x="525" y="468"/>
                  </a:cubicBezTo>
                  <a:cubicBezTo>
                    <a:pt x="526" y="469"/>
                    <a:pt x="525" y="470"/>
                    <a:pt x="524" y="471"/>
                  </a:cubicBezTo>
                  <a:cubicBezTo>
                    <a:pt x="524" y="471"/>
                    <a:pt x="524" y="471"/>
                    <a:pt x="524" y="471"/>
                  </a:cubicBezTo>
                  <a:cubicBezTo>
                    <a:pt x="524" y="471"/>
                    <a:pt x="525" y="470"/>
                    <a:pt x="525" y="469"/>
                  </a:cubicBezTo>
                  <a:cubicBezTo>
                    <a:pt x="525" y="468"/>
                    <a:pt x="525" y="467"/>
                    <a:pt x="524" y="466"/>
                  </a:cubicBezTo>
                  <a:cubicBezTo>
                    <a:pt x="524" y="466"/>
                    <a:pt x="524" y="467"/>
                    <a:pt x="523" y="467"/>
                  </a:cubicBezTo>
                  <a:cubicBezTo>
                    <a:pt x="523" y="467"/>
                    <a:pt x="523" y="467"/>
                    <a:pt x="523" y="467"/>
                  </a:cubicBezTo>
                  <a:cubicBezTo>
                    <a:pt x="522" y="467"/>
                    <a:pt x="521" y="467"/>
                    <a:pt x="521" y="468"/>
                  </a:cubicBezTo>
                  <a:cubicBezTo>
                    <a:pt x="521" y="469"/>
                    <a:pt x="521" y="470"/>
                    <a:pt x="521" y="471"/>
                  </a:cubicBezTo>
                  <a:cubicBezTo>
                    <a:pt x="520" y="470"/>
                    <a:pt x="521" y="469"/>
                    <a:pt x="521" y="468"/>
                  </a:cubicBezTo>
                  <a:cubicBezTo>
                    <a:pt x="520" y="468"/>
                    <a:pt x="520" y="469"/>
                    <a:pt x="520" y="469"/>
                  </a:cubicBezTo>
                  <a:cubicBezTo>
                    <a:pt x="520" y="468"/>
                    <a:pt x="520" y="467"/>
                    <a:pt x="521" y="467"/>
                  </a:cubicBezTo>
                  <a:cubicBezTo>
                    <a:pt x="522" y="466"/>
                    <a:pt x="522" y="466"/>
                    <a:pt x="522" y="465"/>
                  </a:cubicBezTo>
                  <a:cubicBezTo>
                    <a:pt x="522" y="464"/>
                    <a:pt x="522" y="463"/>
                    <a:pt x="523" y="463"/>
                  </a:cubicBezTo>
                  <a:cubicBezTo>
                    <a:pt x="524" y="463"/>
                    <a:pt x="523" y="462"/>
                    <a:pt x="524" y="461"/>
                  </a:cubicBezTo>
                  <a:cubicBezTo>
                    <a:pt x="524" y="461"/>
                    <a:pt x="523" y="460"/>
                    <a:pt x="523" y="460"/>
                  </a:cubicBezTo>
                  <a:cubicBezTo>
                    <a:pt x="522" y="460"/>
                    <a:pt x="522" y="461"/>
                    <a:pt x="521" y="461"/>
                  </a:cubicBezTo>
                  <a:cubicBezTo>
                    <a:pt x="521" y="461"/>
                    <a:pt x="521" y="462"/>
                    <a:pt x="521" y="462"/>
                  </a:cubicBezTo>
                  <a:cubicBezTo>
                    <a:pt x="521" y="463"/>
                    <a:pt x="521" y="464"/>
                    <a:pt x="520" y="464"/>
                  </a:cubicBezTo>
                  <a:cubicBezTo>
                    <a:pt x="520" y="462"/>
                    <a:pt x="520" y="462"/>
                    <a:pt x="518" y="462"/>
                  </a:cubicBezTo>
                  <a:cubicBezTo>
                    <a:pt x="518" y="462"/>
                    <a:pt x="517" y="462"/>
                    <a:pt x="517" y="462"/>
                  </a:cubicBezTo>
                  <a:cubicBezTo>
                    <a:pt x="517" y="462"/>
                    <a:pt x="517" y="462"/>
                    <a:pt x="517" y="462"/>
                  </a:cubicBezTo>
                  <a:cubicBezTo>
                    <a:pt x="517" y="462"/>
                    <a:pt x="517" y="460"/>
                    <a:pt x="516" y="461"/>
                  </a:cubicBezTo>
                  <a:cubicBezTo>
                    <a:pt x="516" y="461"/>
                    <a:pt x="516" y="461"/>
                    <a:pt x="516" y="461"/>
                  </a:cubicBezTo>
                  <a:cubicBezTo>
                    <a:pt x="516" y="461"/>
                    <a:pt x="515" y="461"/>
                    <a:pt x="515" y="461"/>
                  </a:cubicBezTo>
                  <a:cubicBezTo>
                    <a:pt x="515" y="460"/>
                    <a:pt x="515" y="461"/>
                    <a:pt x="516" y="461"/>
                  </a:cubicBezTo>
                  <a:cubicBezTo>
                    <a:pt x="516" y="460"/>
                    <a:pt x="516" y="460"/>
                    <a:pt x="516" y="460"/>
                  </a:cubicBezTo>
                  <a:cubicBezTo>
                    <a:pt x="516" y="460"/>
                    <a:pt x="516" y="460"/>
                    <a:pt x="516" y="460"/>
                  </a:cubicBezTo>
                  <a:cubicBezTo>
                    <a:pt x="516" y="460"/>
                    <a:pt x="516" y="460"/>
                    <a:pt x="516" y="460"/>
                  </a:cubicBezTo>
                  <a:cubicBezTo>
                    <a:pt x="517" y="459"/>
                    <a:pt x="517" y="458"/>
                    <a:pt x="516" y="458"/>
                  </a:cubicBezTo>
                  <a:cubicBezTo>
                    <a:pt x="516" y="457"/>
                    <a:pt x="516" y="457"/>
                    <a:pt x="516" y="457"/>
                  </a:cubicBezTo>
                  <a:cubicBezTo>
                    <a:pt x="516" y="456"/>
                    <a:pt x="516" y="455"/>
                    <a:pt x="515" y="455"/>
                  </a:cubicBezTo>
                  <a:cubicBezTo>
                    <a:pt x="516" y="454"/>
                    <a:pt x="515" y="453"/>
                    <a:pt x="514" y="453"/>
                  </a:cubicBezTo>
                  <a:cubicBezTo>
                    <a:pt x="514" y="453"/>
                    <a:pt x="514" y="453"/>
                    <a:pt x="513" y="452"/>
                  </a:cubicBezTo>
                  <a:cubicBezTo>
                    <a:pt x="512" y="451"/>
                    <a:pt x="512" y="451"/>
                    <a:pt x="511" y="452"/>
                  </a:cubicBezTo>
                  <a:cubicBezTo>
                    <a:pt x="511" y="452"/>
                    <a:pt x="511" y="452"/>
                    <a:pt x="511" y="452"/>
                  </a:cubicBezTo>
                  <a:cubicBezTo>
                    <a:pt x="510" y="452"/>
                    <a:pt x="510" y="453"/>
                    <a:pt x="510" y="453"/>
                  </a:cubicBezTo>
                  <a:cubicBezTo>
                    <a:pt x="510" y="453"/>
                    <a:pt x="510" y="453"/>
                    <a:pt x="510" y="453"/>
                  </a:cubicBezTo>
                  <a:cubicBezTo>
                    <a:pt x="510" y="453"/>
                    <a:pt x="510" y="453"/>
                    <a:pt x="509" y="453"/>
                  </a:cubicBezTo>
                  <a:cubicBezTo>
                    <a:pt x="509" y="453"/>
                    <a:pt x="509" y="453"/>
                    <a:pt x="509" y="453"/>
                  </a:cubicBezTo>
                  <a:cubicBezTo>
                    <a:pt x="509" y="453"/>
                    <a:pt x="509" y="453"/>
                    <a:pt x="509" y="453"/>
                  </a:cubicBezTo>
                  <a:cubicBezTo>
                    <a:pt x="509" y="453"/>
                    <a:pt x="509" y="454"/>
                    <a:pt x="509" y="454"/>
                  </a:cubicBezTo>
                  <a:cubicBezTo>
                    <a:pt x="508" y="453"/>
                    <a:pt x="509" y="453"/>
                    <a:pt x="509" y="453"/>
                  </a:cubicBezTo>
                  <a:cubicBezTo>
                    <a:pt x="510" y="452"/>
                    <a:pt x="510" y="452"/>
                    <a:pt x="509" y="451"/>
                  </a:cubicBezTo>
                  <a:cubicBezTo>
                    <a:pt x="510" y="451"/>
                    <a:pt x="510" y="450"/>
                    <a:pt x="511" y="449"/>
                  </a:cubicBezTo>
                  <a:cubicBezTo>
                    <a:pt x="512" y="449"/>
                    <a:pt x="512" y="449"/>
                    <a:pt x="511" y="448"/>
                  </a:cubicBezTo>
                  <a:cubicBezTo>
                    <a:pt x="510" y="447"/>
                    <a:pt x="509" y="447"/>
                    <a:pt x="509" y="448"/>
                  </a:cubicBezTo>
                  <a:cubicBezTo>
                    <a:pt x="509" y="449"/>
                    <a:pt x="509" y="449"/>
                    <a:pt x="508" y="449"/>
                  </a:cubicBezTo>
                  <a:cubicBezTo>
                    <a:pt x="508" y="449"/>
                    <a:pt x="508" y="449"/>
                    <a:pt x="508" y="449"/>
                  </a:cubicBezTo>
                  <a:cubicBezTo>
                    <a:pt x="508" y="449"/>
                    <a:pt x="508" y="449"/>
                    <a:pt x="508" y="449"/>
                  </a:cubicBezTo>
                  <a:cubicBezTo>
                    <a:pt x="508" y="450"/>
                    <a:pt x="507" y="450"/>
                    <a:pt x="507" y="450"/>
                  </a:cubicBezTo>
                  <a:cubicBezTo>
                    <a:pt x="507" y="450"/>
                    <a:pt x="507" y="450"/>
                    <a:pt x="507" y="450"/>
                  </a:cubicBezTo>
                  <a:cubicBezTo>
                    <a:pt x="507" y="450"/>
                    <a:pt x="507" y="450"/>
                    <a:pt x="507" y="450"/>
                  </a:cubicBezTo>
                  <a:cubicBezTo>
                    <a:pt x="507" y="449"/>
                    <a:pt x="507" y="448"/>
                    <a:pt x="506" y="448"/>
                  </a:cubicBezTo>
                  <a:cubicBezTo>
                    <a:pt x="505" y="448"/>
                    <a:pt x="505" y="449"/>
                    <a:pt x="505" y="449"/>
                  </a:cubicBezTo>
                  <a:cubicBezTo>
                    <a:pt x="505" y="450"/>
                    <a:pt x="505" y="450"/>
                    <a:pt x="505" y="450"/>
                  </a:cubicBezTo>
                  <a:cubicBezTo>
                    <a:pt x="505" y="450"/>
                    <a:pt x="505" y="450"/>
                    <a:pt x="505" y="450"/>
                  </a:cubicBezTo>
                  <a:cubicBezTo>
                    <a:pt x="504" y="451"/>
                    <a:pt x="504" y="451"/>
                    <a:pt x="504" y="452"/>
                  </a:cubicBezTo>
                  <a:cubicBezTo>
                    <a:pt x="504" y="452"/>
                    <a:pt x="503" y="452"/>
                    <a:pt x="503" y="452"/>
                  </a:cubicBezTo>
                  <a:cubicBezTo>
                    <a:pt x="503" y="452"/>
                    <a:pt x="503" y="452"/>
                    <a:pt x="503" y="452"/>
                  </a:cubicBezTo>
                  <a:cubicBezTo>
                    <a:pt x="504" y="451"/>
                    <a:pt x="504" y="449"/>
                    <a:pt x="503" y="448"/>
                  </a:cubicBezTo>
                  <a:cubicBezTo>
                    <a:pt x="502" y="449"/>
                    <a:pt x="501" y="449"/>
                    <a:pt x="501" y="450"/>
                  </a:cubicBezTo>
                  <a:cubicBezTo>
                    <a:pt x="501" y="450"/>
                    <a:pt x="501" y="449"/>
                    <a:pt x="501" y="449"/>
                  </a:cubicBezTo>
                  <a:cubicBezTo>
                    <a:pt x="501" y="449"/>
                    <a:pt x="501" y="449"/>
                    <a:pt x="501" y="449"/>
                  </a:cubicBezTo>
                  <a:cubicBezTo>
                    <a:pt x="501" y="449"/>
                    <a:pt x="501" y="449"/>
                    <a:pt x="501" y="449"/>
                  </a:cubicBezTo>
                  <a:cubicBezTo>
                    <a:pt x="501" y="448"/>
                    <a:pt x="502" y="448"/>
                    <a:pt x="501" y="447"/>
                  </a:cubicBezTo>
                  <a:cubicBezTo>
                    <a:pt x="501" y="446"/>
                    <a:pt x="501" y="446"/>
                    <a:pt x="500" y="445"/>
                  </a:cubicBezTo>
                  <a:cubicBezTo>
                    <a:pt x="499" y="445"/>
                    <a:pt x="499" y="446"/>
                    <a:pt x="498" y="446"/>
                  </a:cubicBezTo>
                  <a:cubicBezTo>
                    <a:pt x="498" y="446"/>
                    <a:pt x="498" y="446"/>
                    <a:pt x="498" y="446"/>
                  </a:cubicBezTo>
                  <a:cubicBezTo>
                    <a:pt x="498" y="446"/>
                    <a:pt x="498" y="446"/>
                    <a:pt x="497" y="446"/>
                  </a:cubicBezTo>
                  <a:cubicBezTo>
                    <a:pt x="497" y="446"/>
                    <a:pt x="497" y="446"/>
                    <a:pt x="497" y="446"/>
                  </a:cubicBezTo>
                  <a:cubicBezTo>
                    <a:pt x="497" y="446"/>
                    <a:pt x="497" y="446"/>
                    <a:pt x="497" y="446"/>
                  </a:cubicBezTo>
                  <a:cubicBezTo>
                    <a:pt x="497" y="446"/>
                    <a:pt x="497" y="446"/>
                    <a:pt x="497" y="445"/>
                  </a:cubicBezTo>
                  <a:cubicBezTo>
                    <a:pt x="498" y="445"/>
                    <a:pt x="498" y="444"/>
                    <a:pt x="497" y="444"/>
                  </a:cubicBezTo>
                  <a:cubicBezTo>
                    <a:pt x="496" y="443"/>
                    <a:pt x="495" y="443"/>
                    <a:pt x="495" y="445"/>
                  </a:cubicBezTo>
                  <a:cubicBezTo>
                    <a:pt x="495" y="445"/>
                    <a:pt x="495" y="445"/>
                    <a:pt x="495" y="445"/>
                  </a:cubicBezTo>
                  <a:cubicBezTo>
                    <a:pt x="494" y="444"/>
                    <a:pt x="494" y="444"/>
                    <a:pt x="494" y="444"/>
                  </a:cubicBezTo>
                  <a:cubicBezTo>
                    <a:pt x="494" y="444"/>
                    <a:pt x="494" y="444"/>
                    <a:pt x="494" y="444"/>
                  </a:cubicBezTo>
                  <a:cubicBezTo>
                    <a:pt x="495" y="443"/>
                    <a:pt x="495" y="443"/>
                    <a:pt x="495" y="442"/>
                  </a:cubicBezTo>
                  <a:cubicBezTo>
                    <a:pt x="496" y="442"/>
                    <a:pt x="495" y="442"/>
                    <a:pt x="495" y="442"/>
                  </a:cubicBezTo>
                  <a:cubicBezTo>
                    <a:pt x="495" y="442"/>
                    <a:pt x="495" y="442"/>
                    <a:pt x="495" y="442"/>
                  </a:cubicBezTo>
                  <a:cubicBezTo>
                    <a:pt x="495" y="442"/>
                    <a:pt x="495" y="442"/>
                    <a:pt x="495" y="442"/>
                  </a:cubicBezTo>
                  <a:cubicBezTo>
                    <a:pt x="494" y="441"/>
                    <a:pt x="494" y="442"/>
                    <a:pt x="493" y="442"/>
                  </a:cubicBezTo>
                  <a:cubicBezTo>
                    <a:pt x="493" y="442"/>
                    <a:pt x="493" y="442"/>
                    <a:pt x="493" y="442"/>
                  </a:cubicBezTo>
                  <a:cubicBezTo>
                    <a:pt x="493" y="443"/>
                    <a:pt x="493" y="443"/>
                    <a:pt x="493" y="443"/>
                  </a:cubicBezTo>
                  <a:cubicBezTo>
                    <a:pt x="492" y="442"/>
                    <a:pt x="492" y="442"/>
                    <a:pt x="491" y="443"/>
                  </a:cubicBezTo>
                  <a:cubicBezTo>
                    <a:pt x="491" y="443"/>
                    <a:pt x="491" y="443"/>
                    <a:pt x="491" y="443"/>
                  </a:cubicBezTo>
                  <a:cubicBezTo>
                    <a:pt x="491" y="443"/>
                    <a:pt x="491" y="443"/>
                    <a:pt x="491" y="443"/>
                  </a:cubicBezTo>
                  <a:cubicBezTo>
                    <a:pt x="491" y="443"/>
                    <a:pt x="491" y="443"/>
                    <a:pt x="491" y="443"/>
                  </a:cubicBezTo>
                  <a:cubicBezTo>
                    <a:pt x="491" y="443"/>
                    <a:pt x="491" y="443"/>
                    <a:pt x="491" y="443"/>
                  </a:cubicBezTo>
                  <a:cubicBezTo>
                    <a:pt x="491" y="442"/>
                    <a:pt x="492" y="442"/>
                    <a:pt x="493" y="442"/>
                  </a:cubicBezTo>
                  <a:cubicBezTo>
                    <a:pt x="493" y="441"/>
                    <a:pt x="494" y="441"/>
                    <a:pt x="494" y="441"/>
                  </a:cubicBezTo>
                  <a:cubicBezTo>
                    <a:pt x="495" y="441"/>
                    <a:pt x="496" y="441"/>
                    <a:pt x="497" y="441"/>
                  </a:cubicBezTo>
                  <a:cubicBezTo>
                    <a:pt x="497" y="441"/>
                    <a:pt x="498" y="441"/>
                    <a:pt x="498" y="440"/>
                  </a:cubicBezTo>
                  <a:cubicBezTo>
                    <a:pt x="497" y="440"/>
                    <a:pt x="496" y="439"/>
                    <a:pt x="496" y="440"/>
                  </a:cubicBezTo>
                  <a:cubicBezTo>
                    <a:pt x="494" y="442"/>
                    <a:pt x="495" y="439"/>
                    <a:pt x="494" y="439"/>
                  </a:cubicBezTo>
                  <a:cubicBezTo>
                    <a:pt x="494" y="439"/>
                    <a:pt x="493" y="439"/>
                    <a:pt x="493" y="439"/>
                  </a:cubicBezTo>
                  <a:cubicBezTo>
                    <a:pt x="493" y="440"/>
                    <a:pt x="492" y="440"/>
                    <a:pt x="492" y="440"/>
                  </a:cubicBezTo>
                  <a:cubicBezTo>
                    <a:pt x="492" y="440"/>
                    <a:pt x="492" y="440"/>
                    <a:pt x="492" y="440"/>
                  </a:cubicBezTo>
                  <a:cubicBezTo>
                    <a:pt x="492" y="440"/>
                    <a:pt x="492" y="440"/>
                    <a:pt x="492" y="440"/>
                  </a:cubicBezTo>
                  <a:cubicBezTo>
                    <a:pt x="492" y="439"/>
                    <a:pt x="492" y="439"/>
                    <a:pt x="492" y="439"/>
                  </a:cubicBezTo>
                  <a:cubicBezTo>
                    <a:pt x="493" y="439"/>
                    <a:pt x="493" y="439"/>
                    <a:pt x="493" y="438"/>
                  </a:cubicBezTo>
                  <a:cubicBezTo>
                    <a:pt x="493" y="438"/>
                    <a:pt x="492" y="438"/>
                    <a:pt x="492" y="438"/>
                  </a:cubicBezTo>
                  <a:cubicBezTo>
                    <a:pt x="491" y="438"/>
                    <a:pt x="491" y="439"/>
                    <a:pt x="490" y="438"/>
                  </a:cubicBezTo>
                  <a:cubicBezTo>
                    <a:pt x="490" y="438"/>
                    <a:pt x="489" y="438"/>
                    <a:pt x="489" y="438"/>
                  </a:cubicBezTo>
                  <a:cubicBezTo>
                    <a:pt x="489" y="438"/>
                    <a:pt x="489" y="438"/>
                    <a:pt x="489" y="438"/>
                  </a:cubicBezTo>
                  <a:cubicBezTo>
                    <a:pt x="489" y="438"/>
                    <a:pt x="489" y="438"/>
                    <a:pt x="489" y="438"/>
                  </a:cubicBezTo>
                  <a:cubicBezTo>
                    <a:pt x="489" y="438"/>
                    <a:pt x="488" y="438"/>
                    <a:pt x="488" y="438"/>
                  </a:cubicBezTo>
                  <a:cubicBezTo>
                    <a:pt x="487" y="437"/>
                    <a:pt x="486" y="438"/>
                    <a:pt x="485" y="438"/>
                  </a:cubicBezTo>
                  <a:cubicBezTo>
                    <a:pt x="486" y="437"/>
                    <a:pt x="486" y="438"/>
                    <a:pt x="486" y="437"/>
                  </a:cubicBezTo>
                  <a:cubicBezTo>
                    <a:pt x="486" y="436"/>
                    <a:pt x="485" y="436"/>
                    <a:pt x="485" y="437"/>
                  </a:cubicBezTo>
                  <a:cubicBezTo>
                    <a:pt x="485" y="437"/>
                    <a:pt x="485" y="437"/>
                    <a:pt x="484" y="437"/>
                  </a:cubicBezTo>
                  <a:cubicBezTo>
                    <a:pt x="484" y="437"/>
                    <a:pt x="485" y="436"/>
                    <a:pt x="485" y="436"/>
                  </a:cubicBezTo>
                  <a:cubicBezTo>
                    <a:pt x="485" y="436"/>
                    <a:pt x="486" y="436"/>
                    <a:pt x="486" y="436"/>
                  </a:cubicBezTo>
                  <a:cubicBezTo>
                    <a:pt x="487" y="437"/>
                    <a:pt x="488" y="436"/>
                    <a:pt x="489" y="436"/>
                  </a:cubicBezTo>
                  <a:cubicBezTo>
                    <a:pt x="488" y="434"/>
                    <a:pt x="486" y="435"/>
                    <a:pt x="485" y="435"/>
                  </a:cubicBezTo>
                  <a:cubicBezTo>
                    <a:pt x="485" y="435"/>
                    <a:pt x="485" y="435"/>
                    <a:pt x="485" y="435"/>
                  </a:cubicBezTo>
                  <a:cubicBezTo>
                    <a:pt x="485" y="434"/>
                    <a:pt x="485" y="434"/>
                    <a:pt x="485" y="434"/>
                  </a:cubicBezTo>
                  <a:cubicBezTo>
                    <a:pt x="485" y="434"/>
                    <a:pt x="485" y="434"/>
                    <a:pt x="485" y="434"/>
                  </a:cubicBezTo>
                  <a:cubicBezTo>
                    <a:pt x="485" y="434"/>
                    <a:pt x="484" y="434"/>
                    <a:pt x="484" y="434"/>
                  </a:cubicBezTo>
                  <a:cubicBezTo>
                    <a:pt x="484" y="433"/>
                    <a:pt x="485" y="434"/>
                    <a:pt x="485" y="434"/>
                  </a:cubicBezTo>
                  <a:cubicBezTo>
                    <a:pt x="485" y="434"/>
                    <a:pt x="485" y="434"/>
                    <a:pt x="485" y="434"/>
                  </a:cubicBezTo>
                  <a:cubicBezTo>
                    <a:pt x="485" y="434"/>
                    <a:pt x="485" y="434"/>
                    <a:pt x="485" y="434"/>
                  </a:cubicBezTo>
                  <a:cubicBezTo>
                    <a:pt x="486" y="434"/>
                    <a:pt x="486" y="433"/>
                    <a:pt x="486" y="433"/>
                  </a:cubicBezTo>
                  <a:cubicBezTo>
                    <a:pt x="488" y="433"/>
                    <a:pt x="489" y="433"/>
                    <a:pt x="490" y="434"/>
                  </a:cubicBezTo>
                  <a:cubicBezTo>
                    <a:pt x="490" y="434"/>
                    <a:pt x="491" y="434"/>
                    <a:pt x="491" y="434"/>
                  </a:cubicBezTo>
                  <a:cubicBezTo>
                    <a:pt x="489" y="433"/>
                    <a:pt x="488" y="432"/>
                    <a:pt x="487" y="432"/>
                  </a:cubicBezTo>
                  <a:cubicBezTo>
                    <a:pt x="487" y="431"/>
                    <a:pt x="488" y="432"/>
                    <a:pt x="488" y="432"/>
                  </a:cubicBezTo>
                  <a:cubicBezTo>
                    <a:pt x="489" y="432"/>
                    <a:pt x="489" y="432"/>
                    <a:pt x="490" y="432"/>
                  </a:cubicBezTo>
                  <a:cubicBezTo>
                    <a:pt x="490" y="431"/>
                    <a:pt x="489" y="431"/>
                    <a:pt x="489" y="431"/>
                  </a:cubicBezTo>
                  <a:cubicBezTo>
                    <a:pt x="489" y="430"/>
                    <a:pt x="490" y="430"/>
                    <a:pt x="490" y="430"/>
                  </a:cubicBezTo>
                  <a:cubicBezTo>
                    <a:pt x="490" y="430"/>
                    <a:pt x="490" y="430"/>
                    <a:pt x="490" y="430"/>
                  </a:cubicBezTo>
                  <a:cubicBezTo>
                    <a:pt x="490" y="430"/>
                    <a:pt x="490" y="430"/>
                    <a:pt x="490" y="430"/>
                  </a:cubicBezTo>
                  <a:cubicBezTo>
                    <a:pt x="490" y="430"/>
                    <a:pt x="491" y="430"/>
                    <a:pt x="491" y="429"/>
                  </a:cubicBezTo>
                  <a:cubicBezTo>
                    <a:pt x="490" y="428"/>
                    <a:pt x="489" y="427"/>
                    <a:pt x="488" y="427"/>
                  </a:cubicBezTo>
                  <a:cubicBezTo>
                    <a:pt x="487" y="427"/>
                    <a:pt x="487" y="427"/>
                    <a:pt x="487" y="426"/>
                  </a:cubicBezTo>
                  <a:cubicBezTo>
                    <a:pt x="486" y="426"/>
                    <a:pt x="486" y="426"/>
                    <a:pt x="486" y="426"/>
                  </a:cubicBezTo>
                  <a:cubicBezTo>
                    <a:pt x="486" y="426"/>
                    <a:pt x="486" y="426"/>
                    <a:pt x="486" y="426"/>
                  </a:cubicBezTo>
                  <a:cubicBezTo>
                    <a:pt x="486" y="426"/>
                    <a:pt x="486" y="426"/>
                    <a:pt x="486" y="426"/>
                  </a:cubicBezTo>
                  <a:cubicBezTo>
                    <a:pt x="486" y="426"/>
                    <a:pt x="486" y="426"/>
                    <a:pt x="486" y="426"/>
                  </a:cubicBezTo>
                  <a:cubicBezTo>
                    <a:pt x="486" y="426"/>
                    <a:pt x="487" y="426"/>
                    <a:pt x="487" y="426"/>
                  </a:cubicBezTo>
                  <a:cubicBezTo>
                    <a:pt x="487" y="426"/>
                    <a:pt x="487" y="426"/>
                    <a:pt x="487" y="426"/>
                  </a:cubicBezTo>
                  <a:cubicBezTo>
                    <a:pt x="487" y="426"/>
                    <a:pt x="487" y="426"/>
                    <a:pt x="487" y="426"/>
                  </a:cubicBezTo>
                  <a:cubicBezTo>
                    <a:pt x="488" y="425"/>
                    <a:pt x="489" y="426"/>
                    <a:pt x="489" y="425"/>
                  </a:cubicBezTo>
                  <a:cubicBezTo>
                    <a:pt x="489" y="425"/>
                    <a:pt x="489" y="425"/>
                    <a:pt x="490" y="425"/>
                  </a:cubicBezTo>
                  <a:cubicBezTo>
                    <a:pt x="490" y="425"/>
                    <a:pt x="490" y="425"/>
                    <a:pt x="490" y="425"/>
                  </a:cubicBezTo>
                  <a:cubicBezTo>
                    <a:pt x="490" y="425"/>
                    <a:pt x="490" y="425"/>
                    <a:pt x="490" y="425"/>
                  </a:cubicBezTo>
                  <a:cubicBezTo>
                    <a:pt x="490" y="425"/>
                    <a:pt x="490" y="425"/>
                    <a:pt x="491" y="426"/>
                  </a:cubicBezTo>
                  <a:cubicBezTo>
                    <a:pt x="492" y="426"/>
                    <a:pt x="493" y="427"/>
                    <a:pt x="494" y="426"/>
                  </a:cubicBezTo>
                  <a:cubicBezTo>
                    <a:pt x="495" y="426"/>
                    <a:pt x="496" y="426"/>
                    <a:pt x="497" y="427"/>
                  </a:cubicBezTo>
                  <a:cubicBezTo>
                    <a:pt x="498" y="427"/>
                    <a:pt x="498" y="427"/>
                    <a:pt x="499" y="426"/>
                  </a:cubicBezTo>
                  <a:cubicBezTo>
                    <a:pt x="499" y="425"/>
                    <a:pt x="499" y="425"/>
                    <a:pt x="498" y="424"/>
                  </a:cubicBezTo>
                  <a:cubicBezTo>
                    <a:pt x="497" y="422"/>
                    <a:pt x="495" y="420"/>
                    <a:pt x="492" y="421"/>
                  </a:cubicBezTo>
                  <a:cubicBezTo>
                    <a:pt x="490" y="421"/>
                    <a:pt x="489" y="420"/>
                    <a:pt x="487" y="419"/>
                  </a:cubicBezTo>
                  <a:cubicBezTo>
                    <a:pt x="486" y="418"/>
                    <a:pt x="485" y="418"/>
                    <a:pt x="484" y="419"/>
                  </a:cubicBezTo>
                  <a:cubicBezTo>
                    <a:pt x="482" y="420"/>
                    <a:pt x="481" y="421"/>
                    <a:pt x="479" y="420"/>
                  </a:cubicBezTo>
                  <a:cubicBezTo>
                    <a:pt x="479" y="420"/>
                    <a:pt x="479" y="420"/>
                    <a:pt x="479" y="420"/>
                  </a:cubicBezTo>
                  <a:cubicBezTo>
                    <a:pt x="480" y="419"/>
                    <a:pt x="480" y="419"/>
                    <a:pt x="480" y="419"/>
                  </a:cubicBezTo>
                  <a:cubicBezTo>
                    <a:pt x="480" y="419"/>
                    <a:pt x="480" y="419"/>
                    <a:pt x="480" y="419"/>
                  </a:cubicBezTo>
                  <a:cubicBezTo>
                    <a:pt x="480" y="419"/>
                    <a:pt x="480" y="419"/>
                    <a:pt x="480" y="419"/>
                  </a:cubicBezTo>
                  <a:cubicBezTo>
                    <a:pt x="482" y="420"/>
                    <a:pt x="483" y="419"/>
                    <a:pt x="484" y="418"/>
                  </a:cubicBezTo>
                  <a:cubicBezTo>
                    <a:pt x="484" y="418"/>
                    <a:pt x="485" y="417"/>
                    <a:pt x="486" y="417"/>
                  </a:cubicBezTo>
                  <a:cubicBezTo>
                    <a:pt x="487" y="418"/>
                    <a:pt x="488" y="417"/>
                    <a:pt x="489" y="416"/>
                  </a:cubicBezTo>
                  <a:cubicBezTo>
                    <a:pt x="490" y="415"/>
                    <a:pt x="491" y="414"/>
                    <a:pt x="492" y="415"/>
                  </a:cubicBezTo>
                  <a:cubicBezTo>
                    <a:pt x="493" y="416"/>
                    <a:pt x="494" y="416"/>
                    <a:pt x="495" y="416"/>
                  </a:cubicBezTo>
                  <a:cubicBezTo>
                    <a:pt x="495" y="416"/>
                    <a:pt x="496" y="416"/>
                    <a:pt x="495" y="415"/>
                  </a:cubicBezTo>
                  <a:cubicBezTo>
                    <a:pt x="495" y="414"/>
                    <a:pt x="495" y="412"/>
                    <a:pt x="495" y="411"/>
                  </a:cubicBezTo>
                  <a:cubicBezTo>
                    <a:pt x="494" y="409"/>
                    <a:pt x="492" y="407"/>
                    <a:pt x="491" y="406"/>
                  </a:cubicBezTo>
                  <a:cubicBezTo>
                    <a:pt x="490" y="404"/>
                    <a:pt x="489" y="404"/>
                    <a:pt x="488" y="406"/>
                  </a:cubicBezTo>
                  <a:cubicBezTo>
                    <a:pt x="488" y="406"/>
                    <a:pt x="487" y="407"/>
                    <a:pt x="488" y="408"/>
                  </a:cubicBezTo>
                  <a:cubicBezTo>
                    <a:pt x="489" y="408"/>
                    <a:pt x="488" y="409"/>
                    <a:pt x="488" y="409"/>
                  </a:cubicBezTo>
                  <a:cubicBezTo>
                    <a:pt x="487" y="409"/>
                    <a:pt x="487" y="409"/>
                    <a:pt x="486" y="410"/>
                  </a:cubicBezTo>
                  <a:cubicBezTo>
                    <a:pt x="486" y="411"/>
                    <a:pt x="485" y="412"/>
                    <a:pt x="483" y="412"/>
                  </a:cubicBezTo>
                  <a:cubicBezTo>
                    <a:pt x="483" y="412"/>
                    <a:pt x="483" y="412"/>
                    <a:pt x="483" y="412"/>
                  </a:cubicBezTo>
                  <a:cubicBezTo>
                    <a:pt x="482" y="412"/>
                    <a:pt x="482" y="413"/>
                    <a:pt x="481" y="414"/>
                  </a:cubicBezTo>
                  <a:cubicBezTo>
                    <a:pt x="481" y="415"/>
                    <a:pt x="480" y="415"/>
                    <a:pt x="479" y="414"/>
                  </a:cubicBezTo>
                  <a:cubicBezTo>
                    <a:pt x="479" y="414"/>
                    <a:pt x="478" y="414"/>
                    <a:pt x="478" y="415"/>
                  </a:cubicBezTo>
                  <a:cubicBezTo>
                    <a:pt x="478" y="415"/>
                    <a:pt x="478" y="415"/>
                    <a:pt x="478" y="415"/>
                  </a:cubicBezTo>
                  <a:cubicBezTo>
                    <a:pt x="477" y="416"/>
                    <a:pt x="477" y="417"/>
                    <a:pt x="476" y="418"/>
                  </a:cubicBezTo>
                  <a:cubicBezTo>
                    <a:pt x="476" y="418"/>
                    <a:pt x="476" y="418"/>
                    <a:pt x="476" y="418"/>
                  </a:cubicBezTo>
                  <a:cubicBezTo>
                    <a:pt x="477" y="416"/>
                    <a:pt x="477" y="415"/>
                    <a:pt x="478" y="413"/>
                  </a:cubicBezTo>
                  <a:cubicBezTo>
                    <a:pt x="478" y="413"/>
                    <a:pt x="478" y="413"/>
                    <a:pt x="478" y="413"/>
                  </a:cubicBezTo>
                  <a:cubicBezTo>
                    <a:pt x="479" y="413"/>
                    <a:pt x="479" y="413"/>
                    <a:pt x="479" y="413"/>
                  </a:cubicBezTo>
                  <a:cubicBezTo>
                    <a:pt x="479" y="413"/>
                    <a:pt x="479" y="413"/>
                    <a:pt x="479" y="413"/>
                  </a:cubicBezTo>
                  <a:cubicBezTo>
                    <a:pt x="480" y="414"/>
                    <a:pt x="480" y="414"/>
                    <a:pt x="480" y="413"/>
                  </a:cubicBezTo>
                  <a:cubicBezTo>
                    <a:pt x="481" y="412"/>
                    <a:pt x="482" y="411"/>
                    <a:pt x="484" y="410"/>
                  </a:cubicBezTo>
                  <a:cubicBezTo>
                    <a:pt x="484" y="410"/>
                    <a:pt x="485" y="409"/>
                    <a:pt x="484" y="409"/>
                  </a:cubicBezTo>
                  <a:cubicBezTo>
                    <a:pt x="484" y="409"/>
                    <a:pt x="484" y="409"/>
                    <a:pt x="484" y="409"/>
                  </a:cubicBezTo>
                  <a:cubicBezTo>
                    <a:pt x="484" y="409"/>
                    <a:pt x="484" y="409"/>
                    <a:pt x="484" y="409"/>
                  </a:cubicBezTo>
                  <a:cubicBezTo>
                    <a:pt x="485" y="409"/>
                    <a:pt x="485" y="408"/>
                    <a:pt x="485" y="408"/>
                  </a:cubicBezTo>
                  <a:cubicBezTo>
                    <a:pt x="485" y="408"/>
                    <a:pt x="486" y="407"/>
                    <a:pt x="485" y="407"/>
                  </a:cubicBezTo>
                  <a:cubicBezTo>
                    <a:pt x="485" y="406"/>
                    <a:pt x="484" y="406"/>
                    <a:pt x="484" y="406"/>
                  </a:cubicBezTo>
                  <a:cubicBezTo>
                    <a:pt x="483" y="407"/>
                    <a:pt x="482" y="407"/>
                    <a:pt x="481" y="407"/>
                  </a:cubicBezTo>
                  <a:cubicBezTo>
                    <a:pt x="480" y="407"/>
                    <a:pt x="479" y="407"/>
                    <a:pt x="478" y="408"/>
                  </a:cubicBezTo>
                  <a:cubicBezTo>
                    <a:pt x="478" y="408"/>
                    <a:pt x="478" y="408"/>
                    <a:pt x="478" y="408"/>
                  </a:cubicBezTo>
                  <a:cubicBezTo>
                    <a:pt x="478" y="409"/>
                    <a:pt x="478" y="409"/>
                    <a:pt x="478" y="410"/>
                  </a:cubicBezTo>
                  <a:cubicBezTo>
                    <a:pt x="478" y="411"/>
                    <a:pt x="478" y="411"/>
                    <a:pt x="477" y="411"/>
                  </a:cubicBezTo>
                  <a:cubicBezTo>
                    <a:pt x="476" y="411"/>
                    <a:pt x="476" y="412"/>
                    <a:pt x="475" y="413"/>
                  </a:cubicBezTo>
                  <a:cubicBezTo>
                    <a:pt x="475" y="413"/>
                    <a:pt x="475" y="413"/>
                    <a:pt x="475" y="413"/>
                  </a:cubicBezTo>
                  <a:cubicBezTo>
                    <a:pt x="475" y="413"/>
                    <a:pt x="474" y="413"/>
                    <a:pt x="474" y="414"/>
                  </a:cubicBezTo>
                  <a:cubicBezTo>
                    <a:pt x="474" y="414"/>
                    <a:pt x="474" y="414"/>
                    <a:pt x="474" y="414"/>
                  </a:cubicBezTo>
                  <a:cubicBezTo>
                    <a:pt x="474" y="414"/>
                    <a:pt x="474" y="414"/>
                    <a:pt x="474" y="414"/>
                  </a:cubicBezTo>
                  <a:cubicBezTo>
                    <a:pt x="474" y="413"/>
                    <a:pt x="474" y="413"/>
                    <a:pt x="474" y="413"/>
                  </a:cubicBezTo>
                  <a:cubicBezTo>
                    <a:pt x="475" y="412"/>
                    <a:pt x="475" y="410"/>
                    <a:pt x="477" y="411"/>
                  </a:cubicBezTo>
                  <a:cubicBezTo>
                    <a:pt x="477" y="411"/>
                    <a:pt x="477" y="410"/>
                    <a:pt x="477" y="410"/>
                  </a:cubicBezTo>
                  <a:cubicBezTo>
                    <a:pt x="477" y="410"/>
                    <a:pt x="477" y="409"/>
                    <a:pt x="476" y="409"/>
                  </a:cubicBezTo>
                  <a:cubicBezTo>
                    <a:pt x="476" y="409"/>
                    <a:pt x="478" y="409"/>
                    <a:pt x="477" y="407"/>
                  </a:cubicBezTo>
                  <a:cubicBezTo>
                    <a:pt x="478" y="407"/>
                    <a:pt x="479" y="406"/>
                    <a:pt x="480" y="406"/>
                  </a:cubicBezTo>
                  <a:cubicBezTo>
                    <a:pt x="480" y="406"/>
                    <a:pt x="480" y="406"/>
                    <a:pt x="480" y="406"/>
                  </a:cubicBezTo>
                  <a:cubicBezTo>
                    <a:pt x="481" y="405"/>
                    <a:pt x="482" y="405"/>
                    <a:pt x="482" y="405"/>
                  </a:cubicBezTo>
                  <a:cubicBezTo>
                    <a:pt x="484" y="405"/>
                    <a:pt x="486" y="404"/>
                    <a:pt x="486" y="402"/>
                  </a:cubicBezTo>
                  <a:cubicBezTo>
                    <a:pt x="486" y="402"/>
                    <a:pt x="486" y="402"/>
                    <a:pt x="486" y="402"/>
                  </a:cubicBezTo>
                  <a:cubicBezTo>
                    <a:pt x="486" y="402"/>
                    <a:pt x="486" y="402"/>
                    <a:pt x="486" y="402"/>
                  </a:cubicBezTo>
                  <a:cubicBezTo>
                    <a:pt x="486" y="403"/>
                    <a:pt x="486" y="403"/>
                    <a:pt x="487" y="403"/>
                  </a:cubicBezTo>
                  <a:cubicBezTo>
                    <a:pt x="488" y="401"/>
                    <a:pt x="488" y="399"/>
                    <a:pt x="486" y="398"/>
                  </a:cubicBezTo>
                  <a:cubicBezTo>
                    <a:pt x="484" y="397"/>
                    <a:pt x="483" y="397"/>
                    <a:pt x="482" y="395"/>
                  </a:cubicBezTo>
                  <a:cubicBezTo>
                    <a:pt x="481" y="395"/>
                    <a:pt x="480" y="395"/>
                    <a:pt x="479" y="395"/>
                  </a:cubicBezTo>
                  <a:cubicBezTo>
                    <a:pt x="479" y="397"/>
                    <a:pt x="477" y="397"/>
                    <a:pt x="476" y="398"/>
                  </a:cubicBezTo>
                  <a:cubicBezTo>
                    <a:pt x="476" y="398"/>
                    <a:pt x="476" y="398"/>
                    <a:pt x="476" y="398"/>
                  </a:cubicBezTo>
                  <a:cubicBezTo>
                    <a:pt x="476" y="398"/>
                    <a:pt x="476" y="398"/>
                    <a:pt x="476" y="398"/>
                  </a:cubicBezTo>
                  <a:cubicBezTo>
                    <a:pt x="476" y="398"/>
                    <a:pt x="476" y="398"/>
                    <a:pt x="476" y="398"/>
                  </a:cubicBezTo>
                  <a:cubicBezTo>
                    <a:pt x="476" y="398"/>
                    <a:pt x="476" y="398"/>
                    <a:pt x="476" y="398"/>
                  </a:cubicBezTo>
                  <a:cubicBezTo>
                    <a:pt x="475" y="398"/>
                    <a:pt x="475" y="398"/>
                    <a:pt x="474" y="398"/>
                  </a:cubicBezTo>
                  <a:cubicBezTo>
                    <a:pt x="474" y="398"/>
                    <a:pt x="474" y="398"/>
                    <a:pt x="474" y="398"/>
                  </a:cubicBezTo>
                  <a:cubicBezTo>
                    <a:pt x="474" y="398"/>
                    <a:pt x="474" y="398"/>
                    <a:pt x="474" y="398"/>
                  </a:cubicBezTo>
                  <a:cubicBezTo>
                    <a:pt x="473" y="399"/>
                    <a:pt x="474" y="399"/>
                    <a:pt x="474" y="400"/>
                  </a:cubicBezTo>
                  <a:cubicBezTo>
                    <a:pt x="474" y="400"/>
                    <a:pt x="474" y="400"/>
                    <a:pt x="474" y="400"/>
                  </a:cubicBezTo>
                  <a:cubicBezTo>
                    <a:pt x="474" y="400"/>
                    <a:pt x="474" y="400"/>
                    <a:pt x="474" y="400"/>
                  </a:cubicBezTo>
                  <a:cubicBezTo>
                    <a:pt x="474" y="400"/>
                    <a:pt x="474" y="400"/>
                    <a:pt x="474" y="400"/>
                  </a:cubicBezTo>
                  <a:cubicBezTo>
                    <a:pt x="474" y="401"/>
                    <a:pt x="474" y="401"/>
                    <a:pt x="473" y="401"/>
                  </a:cubicBezTo>
                  <a:cubicBezTo>
                    <a:pt x="473" y="401"/>
                    <a:pt x="473" y="401"/>
                    <a:pt x="473" y="401"/>
                  </a:cubicBezTo>
                  <a:cubicBezTo>
                    <a:pt x="474" y="400"/>
                    <a:pt x="473" y="400"/>
                    <a:pt x="473" y="399"/>
                  </a:cubicBezTo>
                  <a:cubicBezTo>
                    <a:pt x="473" y="399"/>
                    <a:pt x="473" y="398"/>
                    <a:pt x="474" y="398"/>
                  </a:cubicBezTo>
                  <a:cubicBezTo>
                    <a:pt x="476" y="397"/>
                    <a:pt x="477" y="396"/>
                    <a:pt x="477" y="394"/>
                  </a:cubicBezTo>
                  <a:cubicBezTo>
                    <a:pt x="478" y="394"/>
                    <a:pt x="478" y="394"/>
                    <a:pt x="478" y="393"/>
                  </a:cubicBezTo>
                  <a:cubicBezTo>
                    <a:pt x="477" y="393"/>
                    <a:pt x="476" y="393"/>
                    <a:pt x="476" y="394"/>
                  </a:cubicBezTo>
                  <a:cubicBezTo>
                    <a:pt x="476" y="394"/>
                    <a:pt x="476" y="394"/>
                    <a:pt x="476" y="394"/>
                  </a:cubicBezTo>
                  <a:cubicBezTo>
                    <a:pt x="476" y="394"/>
                    <a:pt x="475" y="394"/>
                    <a:pt x="474" y="395"/>
                  </a:cubicBezTo>
                  <a:cubicBezTo>
                    <a:pt x="473" y="395"/>
                    <a:pt x="471" y="397"/>
                    <a:pt x="470" y="398"/>
                  </a:cubicBezTo>
                  <a:cubicBezTo>
                    <a:pt x="469" y="400"/>
                    <a:pt x="468" y="402"/>
                    <a:pt x="469" y="404"/>
                  </a:cubicBezTo>
                  <a:cubicBezTo>
                    <a:pt x="468" y="404"/>
                    <a:pt x="468" y="404"/>
                    <a:pt x="468" y="404"/>
                  </a:cubicBezTo>
                  <a:cubicBezTo>
                    <a:pt x="468" y="404"/>
                    <a:pt x="468" y="404"/>
                    <a:pt x="468" y="404"/>
                  </a:cubicBezTo>
                  <a:cubicBezTo>
                    <a:pt x="468" y="404"/>
                    <a:pt x="468" y="404"/>
                    <a:pt x="468" y="404"/>
                  </a:cubicBezTo>
                  <a:cubicBezTo>
                    <a:pt x="468" y="405"/>
                    <a:pt x="468" y="405"/>
                    <a:pt x="468" y="405"/>
                  </a:cubicBezTo>
                  <a:cubicBezTo>
                    <a:pt x="468" y="405"/>
                    <a:pt x="468" y="405"/>
                    <a:pt x="468" y="405"/>
                  </a:cubicBezTo>
                  <a:cubicBezTo>
                    <a:pt x="468" y="405"/>
                    <a:pt x="468" y="405"/>
                    <a:pt x="468" y="405"/>
                  </a:cubicBezTo>
                  <a:cubicBezTo>
                    <a:pt x="467" y="405"/>
                    <a:pt x="467" y="405"/>
                    <a:pt x="467" y="404"/>
                  </a:cubicBezTo>
                  <a:cubicBezTo>
                    <a:pt x="467" y="404"/>
                    <a:pt x="467" y="404"/>
                    <a:pt x="467" y="404"/>
                  </a:cubicBezTo>
                  <a:cubicBezTo>
                    <a:pt x="468" y="403"/>
                    <a:pt x="468" y="402"/>
                    <a:pt x="468" y="401"/>
                  </a:cubicBezTo>
                  <a:cubicBezTo>
                    <a:pt x="469" y="400"/>
                    <a:pt x="468" y="399"/>
                    <a:pt x="467" y="399"/>
                  </a:cubicBezTo>
                  <a:cubicBezTo>
                    <a:pt x="467" y="399"/>
                    <a:pt x="467" y="399"/>
                    <a:pt x="467" y="399"/>
                  </a:cubicBezTo>
                  <a:cubicBezTo>
                    <a:pt x="466" y="399"/>
                    <a:pt x="466" y="400"/>
                    <a:pt x="466" y="400"/>
                  </a:cubicBezTo>
                  <a:cubicBezTo>
                    <a:pt x="466" y="400"/>
                    <a:pt x="466" y="400"/>
                    <a:pt x="466" y="400"/>
                  </a:cubicBezTo>
                  <a:cubicBezTo>
                    <a:pt x="466" y="400"/>
                    <a:pt x="466" y="400"/>
                    <a:pt x="466" y="400"/>
                  </a:cubicBezTo>
                  <a:cubicBezTo>
                    <a:pt x="466" y="400"/>
                    <a:pt x="466" y="400"/>
                    <a:pt x="466" y="400"/>
                  </a:cubicBezTo>
                  <a:cubicBezTo>
                    <a:pt x="466" y="400"/>
                    <a:pt x="466" y="400"/>
                    <a:pt x="466" y="400"/>
                  </a:cubicBezTo>
                  <a:cubicBezTo>
                    <a:pt x="466" y="400"/>
                    <a:pt x="466" y="400"/>
                    <a:pt x="466" y="400"/>
                  </a:cubicBezTo>
                  <a:cubicBezTo>
                    <a:pt x="466" y="399"/>
                    <a:pt x="466" y="399"/>
                    <a:pt x="466" y="398"/>
                  </a:cubicBezTo>
                  <a:cubicBezTo>
                    <a:pt x="466" y="398"/>
                    <a:pt x="466" y="398"/>
                    <a:pt x="466" y="398"/>
                  </a:cubicBezTo>
                  <a:cubicBezTo>
                    <a:pt x="466" y="398"/>
                    <a:pt x="467" y="399"/>
                    <a:pt x="467" y="399"/>
                  </a:cubicBezTo>
                  <a:cubicBezTo>
                    <a:pt x="467" y="399"/>
                    <a:pt x="467" y="399"/>
                    <a:pt x="467" y="399"/>
                  </a:cubicBezTo>
                  <a:cubicBezTo>
                    <a:pt x="467" y="399"/>
                    <a:pt x="467" y="399"/>
                    <a:pt x="467" y="399"/>
                  </a:cubicBezTo>
                  <a:cubicBezTo>
                    <a:pt x="468" y="399"/>
                    <a:pt x="468" y="399"/>
                    <a:pt x="469" y="398"/>
                  </a:cubicBezTo>
                  <a:cubicBezTo>
                    <a:pt x="470" y="396"/>
                    <a:pt x="471" y="395"/>
                    <a:pt x="472" y="393"/>
                  </a:cubicBezTo>
                  <a:cubicBezTo>
                    <a:pt x="473" y="392"/>
                    <a:pt x="473" y="390"/>
                    <a:pt x="472" y="389"/>
                  </a:cubicBezTo>
                  <a:cubicBezTo>
                    <a:pt x="471" y="388"/>
                    <a:pt x="471" y="388"/>
                    <a:pt x="470" y="389"/>
                  </a:cubicBezTo>
                  <a:cubicBezTo>
                    <a:pt x="470" y="389"/>
                    <a:pt x="469" y="389"/>
                    <a:pt x="469" y="390"/>
                  </a:cubicBezTo>
                  <a:cubicBezTo>
                    <a:pt x="468" y="390"/>
                    <a:pt x="468" y="392"/>
                    <a:pt x="469" y="393"/>
                  </a:cubicBezTo>
                  <a:cubicBezTo>
                    <a:pt x="468" y="393"/>
                    <a:pt x="468" y="393"/>
                    <a:pt x="468" y="393"/>
                  </a:cubicBezTo>
                  <a:cubicBezTo>
                    <a:pt x="468" y="393"/>
                    <a:pt x="468" y="393"/>
                    <a:pt x="468" y="393"/>
                  </a:cubicBezTo>
                  <a:cubicBezTo>
                    <a:pt x="468" y="393"/>
                    <a:pt x="468" y="393"/>
                    <a:pt x="468" y="393"/>
                  </a:cubicBezTo>
                  <a:cubicBezTo>
                    <a:pt x="467" y="392"/>
                    <a:pt x="466" y="393"/>
                    <a:pt x="466" y="393"/>
                  </a:cubicBezTo>
                  <a:cubicBezTo>
                    <a:pt x="465" y="393"/>
                    <a:pt x="464" y="394"/>
                    <a:pt x="464" y="394"/>
                  </a:cubicBezTo>
                  <a:cubicBezTo>
                    <a:pt x="464" y="394"/>
                    <a:pt x="464" y="394"/>
                    <a:pt x="464" y="394"/>
                  </a:cubicBezTo>
                  <a:cubicBezTo>
                    <a:pt x="464" y="394"/>
                    <a:pt x="464" y="394"/>
                    <a:pt x="464" y="394"/>
                  </a:cubicBezTo>
                  <a:cubicBezTo>
                    <a:pt x="464" y="394"/>
                    <a:pt x="464" y="394"/>
                    <a:pt x="464" y="394"/>
                  </a:cubicBezTo>
                  <a:cubicBezTo>
                    <a:pt x="464" y="394"/>
                    <a:pt x="464" y="394"/>
                    <a:pt x="464" y="394"/>
                  </a:cubicBezTo>
                  <a:cubicBezTo>
                    <a:pt x="464" y="394"/>
                    <a:pt x="464" y="394"/>
                    <a:pt x="464" y="394"/>
                  </a:cubicBezTo>
                  <a:cubicBezTo>
                    <a:pt x="464" y="393"/>
                    <a:pt x="465" y="392"/>
                    <a:pt x="466" y="392"/>
                  </a:cubicBezTo>
                  <a:cubicBezTo>
                    <a:pt x="467" y="392"/>
                    <a:pt x="467" y="391"/>
                    <a:pt x="467" y="391"/>
                  </a:cubicBezTo>
                  <a:cubicBezTo>
                    <a:pt x="467" y="390"/>
                    <a:pt x="467" y="390"/>
                    <a:pt x="466" y="390"/>
                  </a:cubicBezTo>
                  <a:cubicBezTo>
                    <a:pt x="466" y="390"/>
                    <a:pt x="465" y="390"/>
                    <a:pt x="465" y="390"/>
                  </a:cubicBezTo>
                  <a:cubicBezTo>
                    <a:pt x="465" y="390"/>
                    <a:pt x="465" y="390"/>
                    <a:pt x="465" y="390"/>
                  </a:cubicBezTo>
                  <a:cubicBezTo>
                    <a:pt x="463" y="389"/>
                    <a:pt x="462" y="389"/>
                    <a:pt x="463" y="391"/>
                  </a:cubicBezTo>
                  <a:cubicBezTo>
                    <a:pt x="463" y="391"/>
                    <a:pt x="462" y="391"/>
                    <a:pt x="462" y="392"/>
                  </a:cubicBezTo>
                  <a:cubicBezTo>
                    <a:pt x="462" y="392"/>
                    <a:pt x="462" y="392"/>
                    <a:pt x="462" y="392"/>
                  </a:cubicBezTo>
                  <a:cubicBezTo>
                    <a:pt x="462" y="392"/>
                    <a:pt x="462" y="392"/>
                    <a:pt x="462" y="392"/>
                  </a:cubicBezTo>
                  <a:cubicBezTo>
                    <a:pt x="461" y="392"/>
                    <a:pt x="461" y="392"/>
                    <a:pt x="461" y="392"/>
                  </a:cubicBezTo>
                  <a:cubicBezTo>
                    <a:pt x="461" y="393"/>
                    <a:pt x="461" y="393"/>
                    <a:pt x="461" y="393"/>
                  </a:cubicBezTo>
                  <a:cubicBezTo>
                    <a:pt x="461" y="393"/>
                    <a:pt x="461" y="393"/>
                    <a:pt x="461" y="393"/>
                  </a:cubicBezTo>
                  <a:cubicBezTo>
                    <a:pt x="461" y="393"/>
                    <a:pt x="461" y="393"/>
                    <a:pt x="461" y="393"/>
                  </a:cubicBezTo>
                  <a:cubicBezTo>
                    <a:pt x="461" y="392"/>
                    <a:pt x="462" y="391"/>
                    <a:pt x="462" y="390"/>
                  </a:cubicBezTo>
                  <a:cubicBezTo>
                    <a:pt x="463" y="388"/>
                    <a:pt x="463" y="388"/>
                    <a:pt x="465" y="388"/>
                  </a:cubicBezTo>
                  <a:cubicBezTo>
                    <a:pt x="465" y="388"/>
                    <a:pt x="465" y="388"/>
                    <a:pt x="465" y="388"/>
                  </a:cubicBezTo>
                  <a:cubicBezTo>
                    <a:pt x="465" y="388"/>
                    <a:pt x="465" y="388"/>
                    <a:pt x="465" y="388"/>
                  </a:cubicBezTo>
                  <a:cubicBezTo>
                    <a:pt x="466" y="389"/>
                    <a:pt x="466" y="389"/>
                    <a:pt x="467" y="387"/>
                  </a:cubicBezTo>
                  <a:cubicBezTo>
                    <a:pt x="467" y="387"/>
                    <a:pt x="467" y="387"/>
                    <a:pt x="467" y="387"/>
                  </a:cubicBezTo>
                  <a:cubicBezTo>
                    <a:pt x="468" y="386"/>
                    <a:pt x="469" y="386"/>
                    <a:pt x="468" y="385"/>
                  </a:cubicBezTo>
                  <a:cubicBezTo>
                    <a:pt x="468" y="383"/>
                    <a:pt x="467" y="380"/>
                    <a:pt x="464" y="379"/>
                  </a:cubicBezTo>
                  <a:cubicBezTo>
                    <a:pt x="463" y="379"/>
                    <a:pt x="461" y="378"/>
                    <a:pt x="460" y="377"/>
                  </a:cubicBezTo>
                  <a:cubicBezTo>
                    <a:pt x="459" y="376"/>
                    <a:pt x="459" y="377"/>
                    <a:pt x="459" y="378"/>
                  </a:cubicBezTo>
                  <a:cubicBezTo>
                    <a:pt x="459" y="379"/>
                    <a:pt x="458" y="380"/>
                    <a:pt x="457" y="380"/>
                  </a:cubicBezTo>
                  <a:cubicBezTo>
                    <a:pt x="457" y="380"/>
                    <a:pt x="457" y="380"/>
                    <a:pt x="457" y="380"/>
                  </a:cubicBezTo>
                  <a:cubicBezTo>
                    <a:pt x="457" y="380"/>
                    <a:pt x="457" y="380"/>
                    <a:pt x="457" y="380"/>
                  </a:cubicBezTo>
                  <a:cubicBezTo>
                    <a:pt x="457" y="380"/>
                    <a:pt x="457" y="380"/>
                    <a:pt x="457" y="380"/>
                  </a:cubicBezTo>
                  <a:cubicBezTo>
                    <a:pt x="457" y="380"/>
                    <a:pt x="456" y="379"/>
                    <a:pt x="456" y="380"/>
                  </a:cubicBezTo>
                  <a:cubicBezTo>
                    <a:pt x="456" y="380"/>
                    <a:pt x="456" y="381"/>
                    <a:pt x="455" y="381"/>
                  </a:cubicBezTo>
                  <a:cubicBezTo>
                    <a:pt x="455" y="381"/>
                    <a:pt x="455" y="380"/>
                    <a:pt x="455" y="380"/>
                  </a:cubicBezTo>
                  <a:cubicBezTo>
                    <a:pt x="456" y="380"/>
                    <a:pt x="456" y="379"/>
                    <a:pt x="455" y="379"/>
                  </a:cubicBezTo>
                  <a:cubicBezTo>
                    <a:pt x="454" y="379"/>
                    <a:pt x="454" y="379"/>
                    <a:pt x="454" y="380"/>
                  </a:cubicBezTo>
                  <a:cubicBezTo>
                    <a:pt x="454" y="380"/>
                    <a:pt x="454" y="381"/>
                    <a:pt x="454" y="381"/>
                  </a:cubicBezTo>
                  <a:cubicBezTo>
                    <a:pt x="454" y="382"/>
                    <a:pt x="454" y="382"/>
                    <a:pt x="454" y="382"/>
                  </a:cubicBezTo>
                  <a:cubicBezTo>
                    <a:pt x="454" y="383"/>
                    <a:pt x="453" y="383"/>
                    <a:pt x="453" y="384"/>
                  </a:cubicBezTo>
                  <a:cubicBezTo>
                    <a:pt x="452" y="385"/>
                    <a:pt x="452" y="386"/>
                    <a:pt x="452" y="387"/>
                  </a:cubicBezTo>
                  <a:cubicBezTo>
                    <a:pt x="452" y="387"/>
                    <a:pt x="452" y="387"/>
                    <a:pt x="452" y="387"/>
                  </a:cubicBezTo>
                  <a:cubicBezTo>
                    <a:pt x="452" y="388"/>
                    <a:pt x="452" y="388"/>
                    <a:pt x="452" y="389"/>
                  </a:cubicBezTo>
                  <a:cubicBezTo>
                    <a:pt x="452" y="389"/>
                    <a:pt x="452" y="389"/>
                    <a:pt x="452" y="389"/>
                  </a:cubicBezTo>
                  <a:cubicBezTo>
                    <a:pt x="452" y="389"/>
                    <a:pt x="452" y="389"/>
                    <a:pt x="452" y="389"/>
                  </a:cubicBezTo>
                  <a:cubicBezTo>
                    <a:pt x="451" y="389"/>
                    <a:pt x="451" y="389"/>
                    <a:pt x="451" y="389"/>
                  </a:cubicBezTo>
                  <a:cubicBezTo>
                    <a:pt x="451" y="388"/>
                    <a:pt x="451" y="388"/>
                    <a:pt x="451" y="387"/>
                  </a:cubicBezTo>
                  <a:cubicBezTo>
                    <a:pt x="452" y="386"/>
                    <a:pt x="451" y="385"/>
                    <a:pt x="452" y="384"/>
                  </a:cubicBezTo>
                  <a:cubicBezTo>
                    <a:pt x="453" y="383"/>
                    <a:pt x="453" y="383"/>
                    <a:pt x="452" y="382"/>
                  </a:cubicBezTo>
                  <a:cubicBezTo>
                    <a:pt x="452" y="381"/>
                    <a:pt x="452" y="380"/>
                    <a:pt x="452" y="379"/>
                  </a:cubicBezTo>
                  <a:cubicBezTo>
                    <a:pt x="452" y="379"/>
                    <a:pt x="452" y="378"/>
                    <a:pt x="452" y="378"/>
                  </a:cubicBezTo>
                  <a:cubicBezTo>
                    <a:pt x="451" y="378"/>
                    <a:pt x="451" y="378"/>
                    <a:pt x="451" y="379"/>
                  </a:cubicBezTo>
                  <a:cubicBezTo>
                    <a:pt x="450" y="379"/>
                    <a:pt x="450" y="380"/>
                    <a:pt x="450" y="381"/>
                  </a:cubicBezTo>
                  <a:cubicBezTo>
                    <a:pt x="449" y="380"/>
                    <a:pt x="450" y="380"/>
                    <a:pt x="450" y="379"/>
                  </a:cubicBezTo>
                  <a:cubicBezTo>
                    <a:pt x="450" y="379"/>
                    <a:pt x="450" y="379"/>
                    <a:pt x="450" y="379"/>
                  </a:cubicBezTo>
                  <a:cubicBezTo>
                    <a:pt x="450" y="379"/>
                    <a:pt x="450" y="379"/>
                    <a:pt x="450" y="379"/>
                  </a:cubicBezTo>
                  <a:cubicBezTo>
                    <a:pt x="450" y="377"/>
                    <a:pt x="451" y="376"/>
                    <a:pt x="452" y="375"/>
                  </a:cubicBezTo>
                  <a:cubicBezTo>
                    <a:pt x="451" y="374"/>
                    <a:pt x="449" y="374"/>
                    <a:pt x="449" y="376"/>
                  </a:cubicBezTo>
                  <a:cubicBezTo>
                    <a:pt x="448" y="374"/>
                    <a:pt x="448" y="375"/>
                    <a:pt x="447" y="376"/>
                  </a:cubicBezTo>
                  <a:cubicBezTo>
                    <a:pt x="447" y="376"/>
                    <a:pt x="447" y="376"/>
                    <a:pt x="446" y="377"/>
                  </a:cubicBezTo>
                  <a:cubicBezTo>
                    <a:pt x="445" y="377"/>
                    <a:pt x="446" y="378"/>
                    <a:pt x="445" y="379"/>
                  </a:cubicBezTo>
                  <a:cubicBezTo>
                    <a:pt x="444" y="379"/>
                    <a:pt x="444" y="381"/>
                    <a:pt x="445" y="382"/>
                  </a:cubicBezTo>
                  <a:cubicBezTo>
                    <a:pt x="445" y="382"/>
                    <a:pt x="445" y="382"/>
                    <a:pt x="445" y="382"/>
                  </a:cubicBezTo>
                  <a:cubicBezTo>
                    <a:pt x="445" y="382"/>
                    <a:pt x="445" y="382"/>
                    <a:pt x="445" y="383"/>
                  </a:cubicBezTo>
                  <a:cubicBezTo>
                    <a:pt x="445" y="383"/>
                    <a:pt x="445" y="383"/>
                    <a:pt x="445" y="383"/>
                  </a:cubicBezTo>
                  <a:cubicBezTo>
                    <a:pt x="445" y="383"/>
                    <a:pt x="445" y="383"/>
                    <a:pt x="445" y="383"/>
                  </a:cubicBezTo>
                  <a:cubicBezTo>
                    <a:pt x="444" y="384"/>
                    <a:pt x="444" y="385"/>
                    <a:pt x="443" y="386"/>
                  </a:cubicBezTo>
                  <a:cubicBezTo>
                    <a:pt x="443" y="386"/>
                    <a:pt x="442" y="386"/>
                    <a:pt x="443" y="386"/>
                  </a:cubicBezTo>
                  <a:cubicBezTo>
                    <a:pt x="443" y="385"/>
                    <a:pt x="444" y="384"/>
                    <a:pt x="444" y="383"/>
                  </a:cubicBezTo>
                  <a:cubicBezTo>
                    <a:pt x="445" y="382"/>
                    <a:pt x="445" y="382"/>
                    <a:pt x="444" y="381"/>
                  </a:cubicBezTo>
                  <a:cubicBezTo>
                    <a:pt x="444" y="381"/>
                    <a:pt x="444" y="381"/>
                    <a:pt x="444" y="381"/>
                  </a:cubicBezTo>
                  <a:cubicBezTo>
                    <a:pt x="444" y="381"/>
                    <a:pt x="443" y="381"/>
                    <a:pt x="443" y="381"/>
                  </a:cubicBezTo>
                  <a:cubicBezTo>
                    <a:pt x="444" y="380"/>
                    <a:pt x="445" y="379"/>
                    <a:pt x="443" y="379"/>
                  </a:cubicBezTo>
                  <a:cubicBezTo>
                    <a:pt x="443" y="379"/>
                    <a:pt x="443" y="379"/>
                    <a:pt x="444" y="379"/>
                  </a:cubicBezTo>
                  <a:cubicBezTo>
                    <a:pt x="444" y="378"/>
                    <a:pt x="445" y="378"/>
                    <a:pt x="445" y="377"/>
                  </a:cubicBezTo>
                  <a:cubicBezTo>
                    <a:pt x="445" y="377"/>
                    <a:pt x="445" y="376"/>
                    <a:pt x="445" y="376"/>
                  </a:cubicBezTo>
                  <a:cubicBezTo>
                    <a:pt x="444" y="376"/>
                    <a:pt x="444" y="376"/>
                    <a:pt x="444" y="376"/>
                  </a:cubicBezTo>
                  <a:cubicBezTo>
                    <a:pt x="443" y="378"/>
                    <a:pt x="442" y="378"/>
                    <a:pt x="441" y="379"/>
                  </a:cubicBezTo>
                  <a:cubicBezTo>
                    <a:pt x="441" y="379"/>
                    <a:pt x="441" y="379"/>
                    <a:pt x="441" y="379"/>
                  </a:cubicBezTo>
                  <a:cubicBezTo>
                    <a:pt x="441" y="379"/>
                    <a:pt x="441" y="379"/>
                    <a:pt x="440" y="379"/>
                  </a:cubicBezTo>
                  <a:cubicBezTo>
                    <a:pt x="440" y="379"/>
                    <a:pt x="440" y="379"/>
                    <a:pt x="440" y="379"/>
                  </a:cubicBezTo>
                  <a:cubicBezTo>
                    <a:pt x="440" y="379"/>
                    <a:pt x="441" y="379"/>
                    <a:pt x="441" y="378"/>
                  </a:cubicBezTo>
                  <a:cubicBezTo>
                    <a:pt x="441" y="378"/>
                    <a:pt x="441" y="378"/>
                    <a:pt x="441" y="378"/>
                  </a:cubicBezTo>
                  <a:cubicBezTo>
                    <a:pt x="442" y="378"/>
                    <a:pt x="442" y="377"/>
                    <a:pt x="443" y="377"/>
                  </a:cubicBezTo>
                  <a:cubicBezTo>
                    <a:pt x="444" y="376"/>
                    <a:pt x="443" y="376"/>
                    <a:pt x="443" y="376"/>
                  </a:cubicBezTo>
                  <a:cubicBezTo>
                    <a:pt x="442" y="375"/>
                    <a:pt x="441" y="376"/>
                    <a:pt x="441" y="376"/>
                  </a:cubicBezTo>
                  <a:cubicBezTo>
                    <a:pt x="441" y="376"/>
                    <a:pt x="442" y="375"/>
                    <a:pt x="442" y="375"/>
                  </a:cubicBezTo>
                  <a:cubicBezTo>
                    <a:pt x="443" y="375"/>
                    <a:pt x="443" y="376"/>
                    <a:pt x="443" y="375"/>
                  </a:cubicBezTo>
                  <a:cubicBezTo>
                    <a:pt x="445" y="374"/>
                    <a:pt x="446" y="373"/>
                    <a:pt x="448" y="373"/>
                  </a:cubicBezTo>
                  <a:cubicBezTo>
                    <a:pt x="448" y="373"/>
                    <a:pt x="448" y="372"/>
                    <a:pt x="448" y="372"/>
                  </a:cubicBezTo>
                  <a:cubicBezTo>
                    <a:pt x="448" y="371"/>
                    <a:pt x="449" y="370"/>
                    <a:pt x="448" y="369"/>
                  </a:cubicBezTo>
                  <a:cubicBezTo>
                    <a:pt x="448" y="369"/>
                    <a:pt x="448" y="369"/>
                    <a:pt x="448" y="369"/>
                  </a:cubicBezTo>
                  <a:cubicBezTo>
                    <a:pt x="448" y="368"/>
                    <a:pt x="448" y="367"/>
                    <a:pt x="447" y="367"/>
                  </a:cubicBezTo>
                  <a:cubicBezTo>
                    <a:pt x="446" y="367"/>
                    <a:pt x="445" y="367"/>
                    <a:pt x="444" y="367"/>
                  </a:cubicBezTo>
                  <a:cubicBezTo>
                    <a:pt x="443" y="366"/>
                    <a:pt x="442" y="367"/>
                    <a:pt x="442" y="368"/>
                  </a:cubicBezTo>
                  <a:cubicBezTo>
                    <a:pt x="442" y="368"/>
                    <a:pt x="442" y="368"/>
                    <a:pt x="442" y="368"/>
                  </a:cubicBezTo>
                  <a:cubicBezTo>
                    <a:pt x="442" y="368"/>
                    <a:pt x="442" y="368"/>
                    <a:pt x="442" y="368"/>
                  </a:cubicBezTo>
                  <a:cubicBezTo>
                    <a:pt x="441" y="368"/>
                    <a:pt x="441" y="367"/>
                    <a:pt x="441" y="367"/>
                  </a:cubicBezTo>
                  <a:cubicBezTo>
                    <a:pt x="441" y="367"/>
                    <a:pt x="441" y="367"/>
                    <a:pt x="441" y="367"/>
                  </a:cubicBezTo>
                  <a:cubicBezTo>
                    <a:pt x="441" y="367"/>
                    <a:pt x="441" y="367"/>
                    <a:pt x="441" y="367"/>
                  </a:cubicBezTo>
                  <a:cubicBezTo>
                    <a:pt x="441" y="367"/>
                    <a:pt x="441" y="367"/>
                    <a:pt x="440" y="367"/>
                  </a:cubicBezTo>
                  <a:cubicBezTo>
                    <a:pt x="441" y="367"/>
                    <a:pt x="441" y="367"/>
                    <a:pt x="441" y="366"/>
                  </a:cubicBezTo>
                  <a:cubicBezTo>
                    <a:pt x="441" y="366"/>
                    <a:pt x="441" y="366"/>
                    <a:pt x="441" y="366"/>
                  </a:cubicBezTo>
                  <a:cubicBezTo>
                    <a:pt x="441" y="366"/>
                    <a:pt x="441" y="366"/>
                    <a:pt x="441" y="366"/>
                  </a:cubicBezTo>
                  <a:cubicBezTo>
                    <a:pt x="441" y="366"/>
                    <a:pt x="441" y="366"/>
                    <a:pt x="441" y="366"/>
                  </a:cubicBezTo>
                  <a:cubicBezTo>
                    <a:pt x="441" y="366"/>
                    <a:pt x="441" y="366"/>
                    <a:pt x="441" y="366"/>
                  </a:cubicBezTo>
                  <a:cubicBezTo>
                    <a:pt x="442" y="366"/>
                    <a:pt x="442" y="366"/>
                    <a:pt x="442" y="365"/>
                  </a:cubicBezTo>
                  <a:cubicBezTo>
                    <a:pt x="443" y="364"/>
                    <a:pt x="444" y="364"/>
                    <a:pt x="443" y="363"/>
                  </a:cubicBezTo>
                  <a:cubicBezTo>
                    <a:pt x="443" y="363"/>
                    <a:pt x="443" y="363"/>
                    <a:pt x="443" y="363"/>
                  </a:cubicBezTo>
                  <a:cubicBezTo>
                    <a:pt x="442" y="362"/>
                    <a:pt x="442" y="362"/>
                    <a:pt x="442" y="362"/>
                  </a:cubicBezTo>
                  <a:cubicBezTo>
                    <a:pt x="442" y="359"/>
                    <a:pt x="441" y="358"/>
                    <a:pt x="438" y="357"/>
                  </a:cubicBezTo>
                  <a:cubicBezTo>
                    <a:pt x="436" y="356"/>
                    <a:pt x="436" y="356"/>
                    <a:pt x="436" y="358"/>
                  </a:cubicBezTo>
                  <a:cubicBezTo>
                    <a:pt x="436" y="359"/>
                    <a:pt x="436" y="359"/>
                    <a:pt x="436" y="360"/>
                  </a:cubicBezTo>
                  <a:cubicBezTo>
                    <a:pt x="436" y="360"/>
                    <a:pt x="436" y="360"/>
                    <a:pt x="436" y="360"/>
                  </a:cubicBezTo>
                  <a:cubicBezTo>
                    <a:pt x="436" y="360"/>
                    <a:pt x="436" y="360"/>
                    <a:pt x="435" y="360"/>
                  </a:cubicBezTo>
                  <a:cubicBezTo>
                    <a:pt x="435" y="358"/>
                    <a:pt x="434" y="360"/>
                    <a:pt x="433" y="360"/>
                  </a:cubicBezTo>
                  <a:cubicBezTo>
                    <a:pt x="434" y="360"/>
                    <a:pt x="434" y="359"/>
                    <a:pt x="434" y="359"/>
                  </a:cubicBezTo>
                  <a:cubicBezTo>
                    <a:pt x="435" y="359"/>
                    <a:pt x="436" y="359"/>
                    <a:pt x="435" y="358"/>
                  </a:cubicBezTo>
                  <a:cubicBezTo>
                    <a:pt x="435" y="357"/>
                    <a:pt x="435" y="356"/>
                    <a:pt x="434" y="356"/>
                  </a:cubicBezTo>
                  <a:cubicBezTo>
                    <a:pt x="433" y="355"/>
                    <a:pt x="432" y="355"/>
                    <a:pt x="431" y="353"/>
                  </a:cubicBezTo>
                  <a:cubicBezTo>
                    <a:pt x="430" y="353"/>
                    <a:pt x="429" y="352"/>
                    <a:pt x="428" y="352"/>
                  </a:cubicBezTo>
                  <a:cubicBezTo>
                    <a:pt x="428" y="352"/>
                    <a:pt x="427" y="352"/>
                    <a:pt x="427" y="352"/>
                  </a:cubicBezTo>
                  <a:cubicBezTo>
                    <a:pt x="427" y="352"/>
                    <a:pt x="427" y="352"/>
                    <a:pt x="427" y="352"/>
                  </a:cubicBezTo>
                  <a:cubicBezTo>
                    <a:pt x="426" y="352"/>
                    <a:pt x="425" y="353"/>
                    <a:pt x="424" y="353"/>
                  </a:cubicBezTo>
                  <a:cubicBezTo>
                    <a:pt x="422" y="354"/>
                    <a:pt x="421" y="355"/>
                    <a:pt x="420" y="356"/>
                  </a:cubicBezTo>
                  <a:cubicBezTo>
                    <a:pt x="418" y="358"/>
                    <a:pt x="418" y="360"/>
                    <a:pt x="420" y="361"/>
                  </a:cubicBezTo>
                  <a:cubicBezTo>
                    <a:pt x="420" y="361"/>
                    <a:pt x="420" y="361"/>
                    <a:pt x="420" y="361"/>
                  </a:cubicBezTo>
                  <a:cubicBezTo>
                    <a:pt x="422" y="362"/>
                    <a:pt x="424" y="364"/>
                    <a:pt x="427" y="365"/>
                  </a:cubicBezTo>
                  <a:cubicBezTo>
                    <a:pt x="426" y="365"/>
                    <a:pt x="425" y="365"/>
                    <a:pt x="425" y="365"/>
                  </a:cubicBezTo>
                  <a:cubicBezTo>
                    <a:pt x="424" y="364"/>
                    <a:pt x="423" y="363"/>
                    <a:pt x="422" y="363"/>
                  </a:cubicBezTo>
                  <a:cubicBezTo>
                    <a:pt x="421" y="363"/>
                    <a:pt x="421" y="363"/>
                    <a:pt x="420" y="362"/>
                  </a:cubicBezTo>
                  <a:cubicBezTo>
                    <a:pt x="420" y="362"/>
                    <a:pt x="419" y="362"/>
                    <a:pt x="419" y="361"/>
                  </a:cubicBezTo>
                  <a:cubicBezTo>
                    <a:pt x="419" y="361"/>
                    <a:pt x="419" y="361"/>
                    <a:pt x="419" y="361"/>
                  </a:cubicBezTo>
                  <a:cubicBezTo>
                    <a:pt x="419" y="361"/>
                    <a:pt x="419" y="361"/>
                    <a:pt x="419" y="361"/>
                  </a:cubicBezTo>
                  <a:cubicBezTo>
                    <a:pt x="418" y="362"/>
                    <a:pt x="417" y="363"/>
                    <a:pt x="417" y="365"/>
                  </a:cubicBezTo>
                  <a:cubicBezTo>
                    <a:pt x="416" y="366"/>
                    <a:pt x="417" y="367"/>
                    <a:pt x="416" y="368"/>
                  </a:cubicBezTo>
                  <a:cubicBezTo>
                    <a:pt x="416" y="368"/>
                    <a:pt x="416" y="368"/>
                    <a:pt x="416" y="368"/>
                  </a:cubicBezTo>
                  <a:cubicBezTo>
                    <a:pt x="416" y="368"/>
                    <a:pt x="416" y="368"/>
                    <a:pt x="416" y="368"/>
                  </a:cubicBezTo>
                  <a:cubicBezTo>
                    <a:pt x="416" y="369"/>
                    <a:pt x="417" y="370"/>
                    <a:pt x="418" y="370"/>
                  </a:cubicBezTo>
                  <a:cubicBezTo>
                    <a:pt x="419" y="371"/>
                    <a:pt x="419" y="371"/>
                    <a:pt x="418" y="372"/>
                  </a:cubicBezTo>
                  <a:cubicBezTo>
                    <a:pt x="418" y="371"/>
                    <a:pt x="417" y="370"/>
                    <a:pt x="416" y="370"/>
                  </a:cubicBezTo>
                  <a:cubicBezTo>
                    <a:pt x="415" y="370"/>
                    <a:pt x="415" y="369"/>
                    <a:pt x="415" y="368"/>
                  </a:cubicBezTo>
                  <a:cubicBezTo>
                    <a:pt x="416" y="367"/>
                    <a:pt x="416" y="365"/>
                    <a:pt x="416" y="363"/>
                  </a:cubicBezTo>
                  <a:cubicBezTo>
                    <a:pt x="416" y="362"/>
                    <a:pt x="415" y="361"/>
                    <a:pt x="414" y="361"/>
                  </a:cubicBezTo>
                  <a:cubicBezTo>
                    <a:pt x="414" y="361"/>
                    <a:pt x="413" y="362"/>
                    <a:pt x="413" y="362"/>
                  </a:cubicBezTo>
                  <a:cubicBezTo>
                    <a:pt x="413" y="363"/>
                    <a:pt x="412" y="363"/>
                    <a:pt x="411" y="364"/>
                  </a:cubicBezTo>
                  <a:cubicBezTo>
                    <a:pt x="411" y="364"/>
                    <a:pt x="411" y="363"/>
                    <a:pt x="411" y="363"/>
                  </a:cubicBezTo>
                  <a:cubicBezTo>
                    <a:pt x="411" y="363"/>
                    <a:pt x="411" y="363"/>
                    <a:pt x="411" y="363"/>
                  </a:cubicBezTo>
                  <a:cubicBezTo>
                    <a:pt x="412" y="363"/>
                    <a:pt x="412" y="362"/>
                    <a:pt x="411" y="361"/>
                  </a:cubicBezTo>
                  <a:cubicBezTo>
                    <a:pt x="411" y="361"/>
                    <a:pt x="411" y="361"/>
                    <a:pt x="411" y="361"/>
                  </a:cubicBezTo>
                  <a:cubicBezTo>
                    <a:pt x="411" y="361"/>
                    <a:pt x="411" y="361"/>
                    <a:pt x="411" y="361"/>
                  </a:cubicBezTo>
                  <a:cubicBezTo>
                    <a:pt x="411" y="361"/>
                    <a:pt x="411" y="361"/>
                    <a:pt x="411" y="361"/>
                  </a:cubicBezTo>
                  <a:cubicBezTo>
                    <a:pt x="411" y="360"/>
                    <a:pt x="411" y="359"/>
                    <a:pt x="411" y="358"/>
                  </a:cubicBezTo>
                  <a:cubicBezTo>
                    <a:pt x="411" y="358"/>
                    <a:pt x="411" y="358"/>
                    <a:pt x="411" y="358"/>
                  </a:cubicBezTo>
                  <a:cubicBezTo>
                    <a:pt x="411" y="358"/>
                    <a:pt x="411" y="358"/>
                    <a:pt x="411" y="358"/>
                  </a:cubicBezTo>
                  <a:cubicBezTo>
                    <a:pt x="410" y="359"/>
                    <a:pt x="410" y="359"/>
                    <a:pt x="410" y="360"/>
                  </a:cubicBezTo>
                  <a:cubicBezTo>
                    <a:pt x="409" y="360"/>
                    <a:pt x="410" y="359"/>
                    <a:pt x="409" y="359"/>
                  </a:cubicBezTo>
                  <a:cubicBezTo>
                    <a:pt x="409" y="359"/>
                    <a:pt x="409" y="360"/>
                    <a:pt x="409" y="361"/>
                  </a:cubicBezTo>
                  <a:cubicBezTo>
                    <a:pt x="409" y="361"/>
                    <a:pt x="409" y="361"/>
                    <a:pt x="409" y="361"/>
                  </a:cubicBezTo>
                  <a:cubicBezTo>
                    <a:pt x="408" y="361"/>
                    <a:pt x="408" y="362"/>
                    <a:pt x="408" y="362"/>
                  </a:cubicBezTo>
                  <a:cubicBezTo>
                    <a:pt x="409" y="364"/>
                    <a:pt x="409" y="365"/>
                    <a:pt x="411" y="366"/>
                  </a:cubicBezTo>
                  <a:cubicBezTo>
                    <a:pt x="409" y="366"/>
                    <a:pt x="409" y="364"/>
                    <a:pt x="408" y="363"/>
                  </a:cubicBezTo>
                  <a:cubicBezTo>
                    <a:pt x="407" y="363"/>
                    <a:pt x="407" y="364"/>
                    <a:pt x="407" y="364"/>
                  </a:cubicBezTo>
                  <a:cubicBezTo>
                    <a:pt x="407" y="365"/>
                    <a:pt x="407" y="365"/>
                    <a:pt x="407" y="365"/>
                  </a:cubicBezTo>
                  <a:cubicBezTo>
                    <a:pt x="405" y="365"/>
                    <a:pt x="406" y="366"/>
                    <a:pt x="406" y="366"/>
                  </a:cubicBezTo>
                  <a:cubicBezTo>
                    <a:pt x="407" y="367"/>
                    <a:pt x="407" y="368"/>
                    <a:pt x="407" y="368"/>
                  </a:cubicBezTo>
                  <a:cubicBezTo>
                    <a:pt x="406" y="368"/>
                    <a:pt x="405" y="369"/>
                    <a:pt x="405" y="369"/>
                  </a:cubicBezTo>
                  <a:cubicBezTo>
                    <a:pt x="404" y="370"/>
                    <a:pt x="404" y="371"/>
                    <a:pt x="403" y="371"/>
                  </a:cubicBezTo>
                  <a:cubicBezTo>
                    <a:pt x="404" y="368"/>
                    <a:pt x="404" y="368"/>
                    <a:pt x="402" y="368"/>
                  </a:cubicBezTo>
                  <a:cubicBezTo>
                    <a:pt x="403" y="366"/>
                    <a:pt x="404" y="367"/>
                    <a:pt x="405" y="368"/>
                  </a:cubicBezTo>
                  <a:cubicBezTo>
                    <a:pt x="405" y="367"/>
                    <a:pt x="404" y="366"/>
                    <a:pt x="404" y="366"/>
                  </a:cubicBezTo>
                  <a:cubicBezTo>
                    <a:pt x="403" y="366"/>
                    <a:pt x="403" y="365"/>
                    <a:pt x="403" y="365"/>
                  </a:cubicBezTo>
                  <a:cubicBezTo>
                    <a:pt x="404" y="364"/>
                    <a:pt x="404" y="362"/>
                    <a:pt x="405" y="361"/>
                  </a:cubicBezTo>
                  <a:cubicBezTo>
                    <a:pt x="406" y="360"/>
                    <a:pt x="406" y="359"/>
                    <a:pt x="406" y="358"/>
                  </a:cubicBezTo>
                  <a:cubicBezTo>
                    <a:pt x="406" y="358"/>
                    <a:pt x="405" y="358"/>
                    <a:pt x="405" y="358"/>
                  </a:cubicBezTo>
                  <a:cubicBezTo>
                    <a:pt x="404" y="359"/>
                    <a:pt x="403" y="360"/>
                    <a:pt x="403" y="361"/>
                  </a:cubicBezTo>
                  <a:cubicBezTo>
                    <a:pt x="402" y="361"/>
                    <a:pt x="402" y="362"/>
                    <a:pt x="401" y="363"/>
                  </a:cubicBezTo>
                  <a:cubicBezTo>
                    <a:pt x="401" y="364"/>
                    <a:pt x="401" y="364"/>
                    <a:pt x="400" y="363"/>
                  </a:cubicBezTo>
                  <a:cubicBezTo>
                    <a:pt x="401" y="363"/>
                    <a:pt x="401" y="362"/>
                    <a:pt x="401" y="362"/>
                  </a:cubicBezTo>
                  <a:cubicBezTo>
                    <a:pt x="402" y="361"/>
                    <a:pt x="403" y="359"/>
                    <a:pt x="403" y="358"/>
                  </a:cubicBezTo>
                  <a:cubicBezTo>
                    <a:pt x="404" y="358"/>
                    <a:pt x="405" y="357"/>
                    <a:pt x="405" y="356"/>
                  </a:cubicBezTo>
                  <a:cubicBezTo>
                    <a:pt x="406" y="355"/>
                    <a:pt x="406" y="354"/>
                    <a:pt x="407" y="353"/>
                  </a:cubicBezTo>
                  <a:cubicBezTo>
                    <a:pt x="407" y="352"/>
                    <a:pt x="407" y="352"/>
                    <a:pt x="407" y="351"/>
                  </a:cubicBezTo>
                  <a:cubicBezTo>
                    <a:pt x="406" y="351"/>
                    <a:pt x="406" y="350"/>
                    <a:pt x="405" y="349"/>
                  </a:cubicBezTo>
                  <a:cubicBezTo>
                    <a:pt x="405" y="349"/>
                    <a:pt x="405" y="349"/>
                    <a:pt x="405" y="349"/>
                  </a:cubicBezTo>
                  <a:cubicBezTo>
                    <a:pt x="405" y="349"/>
                    <a:pt x="405" y="348"/>
                    <a:pt x="404" y="348"/>
                  </a:cubicBezTo>
                  <a:cubicBezTo>
                    <a:pt x="404" y="347"/>
                    <a:pt x="405" y="347"/>
                    <a:pt x="405" y="347"/>
                  </a:cubicBezTo>
                  <a:cubicBezTo>
                    <a:pt x="406" y="345"/>
                    <a:pt x="406" y="344"/>
                    <a:pt x="404" y="343"/>
                  </a:cubicBezTo>
                  <a:cubicBezTo>
                    <a:pt x="404" y="343"/>
                    <a:pt x="404" y="343"/>
                    <a:pt x="404" y="343"/>
                  </a:cubicBezTo>
                  <a:cubicBezTo>
                    <a:pt x="404" y="343"/>
                    <a:pt x="404" y="343"/>
                    <a:pt x="404" y="343"/>
                  </a:cubicBezTo>
                  <a:cubicBezTo>
                    <a:pt x="403" y="342"/>
                    <a:pt x="401" y="341"/>
                    <a:pt x="400" y="340"/>
                  </a:cubicBezTo>
                  <a:cubicBezTo>
                    <a:pt x="400" y="340"/>
                    <a:pt x="400" y="340"/>
                    <a:pt x="400" y="340"/>
                  </a:cubicBezTo>
                  <a:cubicBezTo>
                    <a:pt x="401" y="340"/>
                    <a:pt x="401" y="340"/>
                    <a:pt x="401" y="339"/>
                  </a:cubicBezTo>
                  <a:cubicBezTo>
                    <a:pt x="401" y="338"/>
                    <a:pt x="401" y="336"/>
                    <a:pt x="401" y="335"/>
                  </a:cubicBezTo>
                  <a:cubicBezTo>
                    <a:pt x="401" y="335"/>
                    <a:pt x="401" y="335"/>
                    <a:pt x="401" y="335"/>
                  </a:cubicBezTo>
                  <a:cubicBezTo>
                    <a:pt x="401" y="334"/>
                    <a:pt x="401" y="334"/>
                    <a:pt x="401" y="334"/>
                  </a:cubicBezTo>
                  <a:cubicBezTo>
                    <a:pt x="400" y="332"/>
                    <a:pt x="400" y="331"/>
                    <a:pt x="398" y="330"/>
                  </a:cubicBezTo>
                  <a:cubicBezTo>
                    <a:pt x="398" y="330"/>
                    <a:pt x="398" y="330"/>
                    <a:pt x="398" y="330"/>
                  </a:cubicBezTo>
                  <a:cubicBezTo>
                    <a:pt x="398" y="330"/>
                    <a:pt x="398" y="330"/>
                    <a:pt x="398" y="330"/>
                  </a:cubicBezTo>
                  <a:cubicBezTo>
                    <a:pt x="396" y="329"/>
                    <a:pt x="394" y="330"/>
                    <a:pt x="392" y="330"/>
                  </a:cubicBezTo>
                  <a:cubicBezTo>
                    <a:pt x="391" y="329"/>
                    <a:pt x="390" y="330"/>
                    <a:pt x="389" y="331"/>
                  </a:cubicBezTo>
                  <a:cubicBezTo>
                    <a:pt x="388" y="331"/>
                    <a:pt x="388" y="331"/>
                    <a:pt x="387" y="332"/>
                  </a:cubicBezTo>
                  <a:cubicBezTo>
                    <a:pt x="387" y="332"/>
                    <a:pt x="387" y="332"/>
                    <a:pt x="387" y="332"/>
                  </a:cubicBezTo>
                  <a:cubicBezTo>
                    <a:pt x="386" y="332"/>
                    <a:pt x="384" y="333"/>
                    <a:pt x="383" y="334"/>
                  </a:cubicBezTo>
                  <a:cubicBezTo>
                    <a:pt x="382" y="335"/>
                    <a:pt x="382" y="335"/>
                    <a:pt x="383" y="335"/>
                  </a:cubicBezTo>
                  <a:cubicBezTo>
                    <a:pt x="384" y="336"/>
                    <a:pt x="385" y="337"/>
                    <a:pt x="385" y="339"/>
                  </a:cubicBezTo>
                  <a:cubicBezTo>
                    <a:pt x="385" y="339"/>
                    <a:pt x="385" y="339"/>
                    <a:pt x="384" y="340"/>
                  </a:cubicBezTo>
                  <a:cubicBezTo>
                    <a:pt x="384" y="339"/>
                    <a:pt x="384" y="339"/>
                    <a:pt x="384" y="338"/>
                  </a:cubicBezTo>
                  <a:cubicBezTo>
                    <a:pt x="384" y="337"/>
                    <a:pt x="382" y="335"/>
                    <a:pt x="380" y="336"/>
                  </a:cubicBezTo>
                  <a:cubicBezTo>
                    <a:pt x="380" y="336"/>
                    <a:pt x="380" y="336"/>
                    <a:pt x="380" y="336"/>
                  </a:cubicBezTo>
                  <a:cubicBezTo>
                    <a:pt x="380" y="337"/>
                    <a:pt x="379" y="337"/>
                    <a:pt x="378" y="337"/>
                  </a:cubicBezTo>
                  <a:cubicBezTo>
                    <a:pt x="378" y="337"/>
                    <a:pt x="378" y="337"/>
                    <a:pt x="378" y="337"/>
                  </a:cubicBezTo>
                  <a:cubicBezTo>
                    <a:pt x="378" y="337"/>
                    <a:pt x="378" y="337"/>
                    <a:pt x="378" y="337"/>
                  </a:cubicBezTo>
                  <a:cubicBezTo>
                    <a:pt x="378" y="339"/>
                    <a:pt x="379" y="340"/>
                    <a:pt x="380" y="341"/>
                  </a:cubicBezTo>
                  <a:cubicBezTo>
                    <a:pt x="380" y="341"/>
                    <a:pt x="380" y="341"/>
                    <a:pt x="380" y="341"/>
                  </a:cubicBezTo>
                  <a:cubicBezTo>
                    <a:pt x="380" y="341"/>
                    <a:pt x="380" y="341"/>
                    <a:pt x="380" y="341"/>
                  </a:cubicBezTo>
                  <a:cubicBezTo>
                    <a:pt x="379" y="341"/>
                    <a:pt x="379" y="341"/>
                    <a:pt x="379" y="341"/>
                  </a:cubicBezTo>
                  <a:cubicBezTo>
                    <a:pt x="379" y="341"/>
                    <a:pt x="379" y="341"/>
                    <a:pt x="379" y="341"/>
                  </a:cubicBezTo>
                  <a:cubicBezTo>
                    <a:pt x="378" y="340"/>
                    <a:pt x="377" y="340"/>
                    <a:pt x="377" y="339"/>
                  </a:cubicBezTo>
                  <a:cubicBezTo>
                    <a:pt x="377" y="338"/>
                    <a:pt x="377" y="338"/>
                    <a:pt x="377" y="338"/>
                  </a:cubicBezTo>
                  <a:cubicBezTo>
                    <a:pt x="376" y="338"/>
                    <a:pt x="375" y="339"/>
                    <a:pt x="375" y="340"/>
                  </a:cubicBezTo>
                  <a:cubicBezTo>
                    <a:pt x="374" y="341"/>
                    <a:pt x="374" y="342"/>
                    <a:pt x="375" y="342"/>
                  </a:cubicBezTo>
                  <a:cubicBezTo>
                    <a:pt x="376" y="343"/>
                    <a:pt x="378" y="344"/>
                    <a:pt x="379" y="344"/>
                  </a:cubicBezTo>
                  <a:cubicBezTo>
                    <a:pt x="380" y="344"/>
                    <a:pt x="381" y="345"/>
                    <a:pt x="381" y="345"/>
                  </a:cubicBezTo>
                  <a:cubicBezTo>
                    <a:pt x="381" y="346"/>
                    <a:pt x="381" y="346"/>
                    <a:pt x="381" y="346"/>
                  </a:cubicBezTo>
                  <a:cubicBezTo>
                    <a:pt x="381" y="346"/>
                    <a:pt x="381" y="346"/>
                    <a:pt x="381" y="346"/>
                  </a:cubicBezTo>
                  <a:cubicBezTo>
                    <a:pt x="381" y="346"/>
                    <a:pt x="381" y="346"/>
                    <a:pt x="381" y="346"/>
                  </a:cubicBezTo>
                  <a:cubicBezTo>
                    <a:pt x="379" y="345"/>
                    <a:pt x="377" y="345"/>
                    <a:pt x="375" y="344"/>
                  </a:cubicBezTo>
                  <a:cubicBezTo>
                    <a:pt x="375" y="344"/>
                    <a:pt x="375" y="343"/>
                    <a:pt x="374" y="344"/>
                  </a:cubicBezTo>
                  <a:cubicBezTo>
                    <a:pt x="374" y="344"/>
                    <a:pt x="374" y="344"/>
                    <a:pt x="374" y="344"/>
                  </a:cubicBezTo>
                  <a:cubicBezTo>
                    <a:pt x="374" y="345"/>
                    <a:pt x="374" y="345"/>
                    <a:pt x="374" y="345"/>
                  </a:cubicBezTo>
                  <a:cubicBezTo>
                    <a:pt x="374" y="346"/>
                    <a:pt x="373" y="345"/>
                    <a:pt x="373" y="344"/>
                  </a:cubicBezTo>
                  <a:cubicBezTo>
                    <a:pt x="373" y="344"/>
                    <a:pt x="373" y="344"/>
                    <a:pt x="373" y="344"/>
                  </a:cubicBezTo>
                  <a:cubicBezTo>
                    <a:pt x="372" y="344"/>
                    <a:pt x="372" y="344"/>
                    <a:pt x="372" y="345"/>
                  </a:cubicBezTo>
                  <a:cubicBezTo>
                    <a:pt x="372" y="345"/>
                    <a:pt x="372" y="346"/>
                    <a:pt x="372" y="346"/>
                  </a:cubicBezTo>
                  <a:cubicBezTo>
                    <a:pt x="373" y="346"/>
                    <a:pt x="374" y="347"/>
                    <a:pt x="375" y="346"/>
                  </a:cubicBezTo>
                  <a:cubicBezTo>
                    <a:pt x="375" y="346"/>
                    <a:pt x="375" y="346"/>
                    <a:pt x="375" y="346"/>
                  </a:cubicBezTo>
                  <a:cubicBezTo>
                    <a:pt x="375" y="348"/>
                    <a:pt x="377" y="348"/>
                    <a:pt x="378" y="349"/>
                  </a:cubicBezTo>
                  <a:cubicBezTo>
                    <a:pt x="378" y="350"/>
                    <a:pt x="378" y="350"/>
                    <a:pt x="377" y="350"/>
                  </a:cubicBezTo>
                  <a:cubicBezTo>
                    <a:pt x="377" y="350"/>
                    <a:pt x="377" y="350"/>
                    <a:pt x="377" y="350"/>
                  </a:cubicBezTo>
                  <a:cubicBezTo>
                    <a:pt x="377" y="350"/>
                    <a:pt x="377" y="350"/>
                    <a:pt x="377" y="350"/>
                  </a:cubicBezTo>
                  <a:cubicBezTo>
                    <a:pt x="376" y="349"/>
                    <a:pt x="375" y="348"/>
                    <a:pt x="374" y="348"/>
                  </a:cubicBezTo>
                  <a:cubicBezTo>
                    <a:pt x="372" y="347"/>
                    <a:pt x="371" y="347"/>
                    <a:pt x="371" y="350"/>
                  </a:cubicBezTo>
                  <a:cubicBezTo>
                    <a:pt x="371" y="351"/>
                    <a:pt x="371" y="352"/>
                    <a:pt x="371" y="353"/>
                  </a:cubicBezTo>
                  <a:cubicBezTo>
                    <a:pt x="371" y="353"/>
                    <a:pt x="371" y="354"/>
                    <a:pt x="371" y="354"/>
                  </a:cubicBezTo>
                  <a:cubicBezTo>
                    <a:pt x="371" y="354"/>
                    <a:pt x="371" y="354"/>
                    <a:pt x="371" y="354"/>
                  </a:cubicBezTo>
                  <a:cubicBezTo>
                    <a:pt x="371" y="355"/>
                    <a:pt x="370" y="356"/>
                    <a:pt x="372" y="356"/>
                  </a:cubicBezTo>
                  <a:cubicBezTo>
                    <a:pt x="372" y="356"/>
                    <a:pt x="372" y="356"/>
                    <a:pt x="372" y="356"/>
                  </a:cubicBezTo>
                  <a:cubicBezTo>
                    <a:pt x="372" y="356"/>
                    <a:pt x="372" y="356"/>
                    <a:pt x="372" y="357"/>
                  </a:cubicBezTo>
                  <a:cubicBezTo>
                    <a:pt x="372" y="357"/>
                    <a:pt x="371" y="357"/>
                    <a:pt x="371" y="358"/>
                  </a:cubicBezTo>
                  <a:cubicBezTo>
                    <a:pt x="372" y="360"/>
                    <a:pt x="373" y="360"/>
                    <a:pt x="375" y="361"/>
                  </a:cubicBezTo>
                  <a:cubicBezTo>
                    <a:pt x="375" y="361"/>
                    <a:pt x="375" y="361"/>
                    <a:pt x="375" y="361"/>
                  </a:cubicBezTo>
                  <a:cubicBezTo>
                    <a:pt x="375" y="361"/>
                    <a:pt x="375" y="361"/>
                    <a:pt x="375" y="361"/>
                  </a:cubicBezTo>
                  <a:cubicBezTo>
                    <a:pt x="375" y="362"/>
                    <a:pt x="376" y="362"/>
                    <a:pt x="376" y="362"/>
                  </a:cubicBezTo>
                  <a:cubicBezTo>
                    <a:pt x="376" y="362"/>
                    <a:pt x="376" y="362"/>
                    <a:pt x="376" y="362"/>
                  </a:cubicBezTo>
                  <a:cubicBezTo>
                    <a:pt x="376" y="362"/>
                    <a:pt x="376" y="362"/>
                    <a:pt x="376" y="362"/>
                  </a:cubicBezTo>
                  <a:cubicBezTo>
                    <a:pt x="377" y="364"/>
                    <a:pt x="378" y="365"/>
                    <a:pt x="379" y="366"/>
                  </a:cubicBezTo>
                  <a:cubicBezTo>
                    <a:pt x="379" y="366"/>
                    <a:pt x="379" y="366"/>
                    <a:pt x="378" y="366"/>
                  </a:cubicBezTo>
                  <a:cubicBezTo>
                    <a:pt x="378" y="366"/>
                    <a:pt x="378" y="366"/>
                    <a:pt x="378" y="366"/>
                  </a:cubicBezTo>
                  <a:cubicBezTo>
                    <a:pt x="378" y="366"/>
                    <a:pt x="377" y="366"/>
                    <a:pt x="377" y="365"/>
                  </a:cubicBezTo>
                  <a:cubicBezTo>
                    <a:pt x="376" y="364"/>
                    <a:pt x="375" y="363"/>
                    <a:pt x="374" y="364"/>
                  </a:cubicBezTo>
                  <a:cubicBezTo>
                    <a:pt x="372" y="364"/>
                    <a:pt x="372" y="364"/>
                    <a:pt x="372" y="365"/>
                  </a:cubicBezTo>
                  <a:cubicBezTo>
                    <a:pt x="372" y="366"/>
                    <a:pt x="372" y="367"/>
                    <a:pt x="371" y="368"/>
                  </a:cubicBezTo>
                  <a:cubicBezTo>
                    <a:pt x="369" y="369"/>
                    <a:pt x="369" y="369"/>
                    <a:pt x="371" y="371"/>
                  </a:cubicBezTo>
                  <a:cubicBezTo>
                    <a:pt x="372" y="372"/>
                    <a:pt x="373" y="372"/>
                    <a:pt x="372" y="374"/>
                  </a:cubicBezTo>
                  <a:cubicBezTo>
                    <a:pt x="372" y="374"/>
                    <a:pt x="372" y="374"/>
                    <a:pt x="372" y="374"/>
                  </a:cubicBezTo>
                  <a:cubicBezTo>
                    <a:pt x="372" y="375"/>
                    <a:pt x="373" y="375"/>
                    <a:pt x="373" y="376"/>
                  </a:cubicBezTo>
                  <a:cubicBezTo>
                    <a:pt x="374" y="376"/>
                    <a:pt x="375" y="376"/>
                    <a:pt x="376" y="377"/>
                  </a:cubicBezTo>
                  <a:cubicBezTo>
                    <a:pt x="376" y="377"/>
                    <a:pt x="376" y="376"/>
                    <a:pt x="377" y="376"/>
                  </a:cubicBezTo>
                  <a:cubicBezTo>
                    <a:pt x="377" y="376"/>
                    <a:pt x="379" y="376"/>
                    <a:pt x="378" y="377"/>
                  </a:cubicBezTo>
                  <a:cubicBezTo>
                    <a:pt x="378" y="378"/>
                    <a:pt x="379" y="379"/>
                    <a:pt x="379" y="380"/>
                  </a:cubicBezTo>
                  <a:cubicBezTo>
                    <a:pt x="379" y="380"/>
                    <a:pt x="379" y="381"/>
                    <a:pt x="378" y="381"/>
                  </a:cubicBezTo>
                  <a:cubicBezTo>
                    <a:pt x="377" y="381"/>
                    <a:pt x="377" y="382"/>
                    <a:pt x="377" y="383"/>
                  </a:cubicBezTo>
                  <a:cubicBezTo>
                    <a:pt x="377" y="383"/>
                    <a:pt x="377" y="383"/>
                    <a:pt x="377" y="383"/>
                  </a:cubicBezTo>
                  <a:cubicBezTo>
                    <a:pt x="377" y="383"/>
                    <a:pt x="377" y="383"/>
                    <a:pt x="377" y="383"/>
                  </a:cubicBezTo>
                  <a:cubicBezTo>
                    <a:pt x="377" y="383"/>
                    <a:pt x="377" y="383"/>
                    <a:pt x="377" y="383"/>
                  </a:cubicBezTo>
                  <a:cubicBezTo>
                    <a:pt x="377" y="383"/>
                    <a:pt x="377" y="383"/>
                    <a:pt x="377" y="383"/>
                  </a:cubicBezTo>
                  <a:cubicBezTo>
                    <a:pt x="376" y="383"/>
                    <a:pt x="376" y="381"/>
                    <a:pt x="375" y="381"/>
                  </a:cubicBezTo>
                  <a:cubicBezTo>
                    <a:pt x="374" y="381"/>
                    <a:pt x="373" y="380"/>
                    <a:pt x="372" y="379"/>
                  </a:cubicBezTo>
                  <a:cubicBezTo>
                    <a:pt x="370" y="376"/>
                    <a:pt x="367" y="373"/>
                    <a:pt x="366" y="370"/>
                  </a:cubicBezTo>
                  <a:cubicBezTo>
                    <a:pt x="366" y="367"/>
                    <a:pt x="365" y="364"/>
                    <a:pt x="367" y="361"/>
                  </a:cubicBezTo>
                  <a:cubicBezTo>
                    <a:pt x="367" y="361"/>
                    <a:pt x="367" y="360"/>
                    <a:pt x="367" y="359"/>
                  </a:cubicBezTo>
                  <a:cubicBezTo>
                    <a:pt x="366" y="358"/>
                    <a:pt x="366" y="357"/>
                    <a:pt x="365" y="356"/>
                  </a:cubicBezTo>
                  <a:cubicBezTo>
                    <a:pt x="364" y="355"/>
                    <a:pt x="364" y="354"/>
                    <a:pt x="364" y="352"/>
                  </a:cubicBezTo>
                  <a:cubicBezTo>
                    <a:pt x="364" y="351"/>
                    <a:pt x="364" y="350"/>
                    <a:pt x="364" y="350"/>
                  </a:cubicBezTo>
                  <a:cubicBezTo>
                    <a:pt x="365" y="348"/>
                    <a:pt x="366" y="347"/>
                    <a:pt x="367" y="345"/>
                  </a:cubicBezTo>
                  <a:cubicBezTo>
                    <a:pt x="367" y="343"/>
                    <a:pt x="368" y="340"/>
                    <a:pt x="369" y="338"/>
                  </a:cubicBezTo>
                  <a:cubicBezTo>
                    <a:pt x="369" y="338"/>
                    <a:pt x="369" y="338"/>
                    <a:pt x="369" y="338"/>
                  </a:cubicBezTo>
                  <a:cubicBezTo>
                    <a:pt x="369" y="338"/>
                    <a:pt x="369" y="338"/>
                    <a:pt x="370" y="337"/>
                  </a:cubicBezTo>
                  <a:cubicBezTo>
                    <a:pt x="371" y="336"/>
                    <a:pt x="373" y="334"/>
                    <a:pt x="375" y="332"/>
                  </a:cubicBezTo>
                  <a:cubicBezTo>
                    <a:pt x="375" y="332"/>
                    <a:pt x="375" y="332"/>
                    <a:pt x="375" y="332"/>
                  </a:cubicBezTo>
                  <a:cubicBezTo>
                    <a:pt x="375" y="332"/>
                    <a:pt x="376" y="331"/>
                    <a:pt x="376" y="331"/>
                  </a:cubicBezTo>
                  <a:cubicBezTo>
                    <a:pt x="377" y="330"/>
                    <a:pt x="377" y="329"/>
                    <a:pt x="376" y="329"/>
                  </a:cubicBezTo>
                  <a:cubicBezTo>
                    <a:pt x="376" y="329"/>
                    <a:pt x="376" y="329"/>
                    <a:pt x="376" y="329"/>
                  </a:cubicBezTo>
                  <a:cubicBezTo>
                    <a:pt x="375" y="327"/>
                    <a:pt x="373" y="327"/>
                    <a:pt x="372" y="327"/>
                  </a:cubicBezTo>
                  <a:cubicBezTo>
                    <a:pt x="371" y="327"/>
                    <a:pt x="370" y="327"/>
                    <a:pt x="369" y="327"/>
                  </a:cubicBezTo>
                  <a:cubicBezTo>
                    <a:pt x="369" y="327"/>
                    <a:pt x="369" y="327"/>
                    <a:pt x="369" y="327"/>
                  </a:cubicBezTo>
                  <a:cubicBezTo>
                    <a:pt x="369" y="327"/>
                    <a:pt x="369" y="327"/>
                    <a:pt x="369" y="327"/>
                  </a:cubicBezTo>
                  <a:cubicBezTo>
                    <a:pt x="366" y="326"/>
                    <a:pt x="364" y="326"/>
                    <a:pt x="362" y="328"/>
                  </a:cubicBezTo>
                  <a:cubicBezTo>
                    <a:pt x="362" y="328"/>
                    <a:pt x="362" y="328"/>
                    <a:pt x="362" y="328"/>
                  </a:cubicBezTo>
                  <a:cubicBezTo>
                    <a:pt x="361" y="328"/>
                    <a:pt x="360" y="328"/>
                    <a:pt x="359" y="329"/>
                  </a:cubicBezTo>
                  <a:cubicBezTo>
                    <a:pt x="357" y="330"/>
                    <a:pt x="355" y="331"/>
                    <a:pt x="354" y="333"/>
                  </a:cubicBezTo>
                  <a:cubicBezTo>
                    <a:pt x="353" y="334"/>
                    <a:pt x="352" y="335"/>
                    <a:pt x="352" y="336"/>
                  </a:cubicBezTo>
                  <a:cubicBezTo>
                    <a:pt x="350" y="338"/>
                    <a:pt x="349" y="339"/>
                    <a:pt x="349" y="342"/>
                  </a:cubicBezTo>
                  <a:cubicBezTo>
                    <a:pt x="349" y="342"/>
                    <a:pt x="349" y="342"/>
                    <a:pt x="348" y="342"/>
                  </a:cubicBezTo>
                  <a:cubicBezTo>
                    <a:pt x="348" y="342"/>
                    <a:pt x="347" y="343"/>
                    <a:pt x="347" y="344"/>
                  </a:cubicBezTo>
                  <a:cubicBezTo>
                    <a:pt x="347" y="345"/>
                    <a:pt x="346" y="347"/>
                    <a:pt x="346" y="349"/>
                  </a:cubicBezTo>
                  <a:cubicBezTo>
                    <a:pt x="347" y="349"/>
                    <a:pt x="346" y="350"/>
                    <a:pt x="346" y="350"/>
                  </a:cubicBezTo>
                  <a:cubicBezTo>
                    <a:pt x="346" y="351"/>
                    <a:pt x="347" y="351"/>
                    <a:pt x="347" y="352"/>
                  </a:cubicBezTo>
                  <a:cubicBezTo>
                    <a:pt x="345" y="352"/>
                    <a:pt x="345" y="352"/>
                    <a:pt x="345" y="354"/>
                  </a:cubicBezTo>
                  <a:cubicBezTo>
                    <a:pt x="345" y="354"/>
                    <a:pt x="345" y="355"/>
                    <a:pt x="344" y="355"/>
                  </a:cubicBezTo>
                  <a:cubicBezTo>
                    <a:pt x="344" y="355"/>
                    <a:pt x="343" y="356"/>
                    <a:pt x="343" y="356"/>
                  </a:cubicBezTo>
                  <a:cubicBezTo>
                    <a:pt x="344" y="358"/>
                    <a:pt x="342" y="360"/>
                    <a:pt x="342" y="362"/>
                  </a:cubicBezTo>
                  <a:cubicBezTo>
                    <a:pt x="342" y="363"/>
                    <a:pt x="342" y="364"/>
                    <a:pt x="343" y="365"/>
                  </a:cubicBezTo>
                  <a:cubicBezTo>
                    <a:pt x="343" y="365"/>
                    <a:pt x="343" y="365"/>
                    <a:pt x="344" y="365"/>
                  </a:cubicBezTo>
                  <a:cubicBezTo>
                    <a:pt x="344" y="365"/>
                    <a:pt x="345" y="365"/>
                    <a:pt x="345" y="366"/>
                  </a:cubicBezTo>
                  <a:cubicBezTo>
                    <a:pt x="345" y="366"/>
                    <a:pt x="344" y="366"/>
                    <a:pt x="344" y="366"/>
                  </a:cubicBezTo>
                  <a:cubicBezTo>
                    <a:pt x="344" y="367"/>
                    <a:pt x="343" y="366"/>
                    <a:pt x="343" y="367"/>
                  </a:cubicBezTo>
                  <a:cubicBezTo>
                    <a:pt x="342" y="367"/>
                    <a:pt x="342" y="368"/>
                    <a:pt x="342" y="369"/>
                  </a:cubicBezTo>
                  <a:cubicBezTo>
                    <a:pt x="342" y="369"/>
                    <a:pt x="342" y="369"/>
                    <a:pt x="342" y="369"/>
                  </a:cubicBezTo>
                  <a:cubicBezTo>
                    <a:pt x="342" y="370"/>
                    <a:pt x="341" y="371"/>
                    <a:pt x="341" y="371"/>
                  </a:cubicBezTo>
                  <a:cubicBezTo>
                    <a:pt x="342" y="372"/>
                    <a:pt x="342" y="373"/>
                    <a:pt x="343" y="373"/>
                  </a:cubicBezTo>
                  <a:cubicBezTo>
                    <a:pt x="344" y="375"/>
                    <a:pt x="343" y="375"/>
                    <a:pt x="342" y="376"/>
                  </a:cubicBezTo>
                  <a:cubicBezTo>
                    <a:pt x="342" y="377"/>
                    <a:pt x="342" y="377"/>
                    <a:pt x="342" y="378"/>
                  </a:cubicBezTo>
                  <a:cubicBezTo>
                    <a:pt x="342" y="379"/>
                    <a:pt x="342" y="380"/>
                    <a:pt x="342" y="381"/>
                  </a:cubicBezTo>
                  <a:cubicBezTo>
                    <a:pt x="342" y="383"/>
                    <a:pt x="343" y="384"/>
                    <a:pt x="345" y="384"/>
                  </a:cubicBezTo>
                  <a:cubicBezTo>
                    <a:pt x="347" y="384"/>
                    <a:pt x="350" y="385"/>
                    <a:pt x="352" y="385"/>
                  </a:cubicBezTo>
                  <a:cubicBezTo>
                    <a:pt x="353" y="385"/>
                    <a:pt x="354" y="386"/>
                    <a:pt x="355" y="385"/>
                  </a:cubicBezTo>
                  <a:cubicBezTo>
                    <a:pt x="356" y="384"/>
                    <a:pt x="356" y="385"/>
                    <a:pt x="356" y="386"/>
                  </a:cubicBezTo>
                  <a:cubicBezTo>
                    <a:pt x="356" y="386"/>
                    <a:pt x="356" y="386"/>
                    <a:pt x="356" y="386"/>
                  </a:cubicBezTo>
                  <a:cubicBezTo>
                    <a:pt x="356" y="387"/>
                    <a:pt x="357" y="388"/>
                    <a:pt x="358" y="388"/>
                  </a:cubicBezTo>
                  <a:cubicBezTo>
                    <a:pt x="359" y="389"/>
                    <a:pt x="360" y="389"/>
                    <a:pt x="360" y="390"/>
                  </a:cubicBezTo>
                  <a:cubicBezTo>
                    <a:pt x="360" y="390"/>
                    <a:pt x="360" y="390"/>
                    <a:pt x="360" y="390"/>
                  </a:cubicBezTo>
                  <a:cubicBezTo>
                    <a:pt x="360" y="391"/>
                    <a:pt x="360" y="391"/>
                    <a:pt x="359" y="391"/>
                  </a:cubicBezTo>
                  <a:cubicBezTo>
                    <a:pt x="357" y="391"/>
                    <a:pt x="355" y="392"/>
                    <a:pt x="353" y="391"/>
                  </a:cubicBezTo>
                  <a:cubicBezTo>
                    <a:pt x="353" y="390"/>
                    <a:pt x="352" y="390"/>
                    <a:pt x="351" y="390"/>
                  </a:cubicBezTo>
                  <a:cubicBezTo>
                    <a:pt x="349" y="390"/>
                    <a:pt x="348" y="390"/>
                    <a:pt x="347" y="389"/>
                  </a:cubicBezTo>
                  <a:cubicBezTo>
                    <a:pt x="346" y="389"/>
                    <a:pt x="346" y="388"/>
                    <a:pt x="346" y="389"/>
                  </a:cubicBezTo>
                  <a:cubicBezTo>
                    <a:pt x="345" y="389"/>
                    <a:pt x="346" y="390"/>
                    <a:pt x="346" y="390"/>
                  </a:cubicBezTo>
                  <a:cubicBezTo>
                    <a:pt x="346" y="391"/>
                    <a:pt x="347" y="391"/>
                    <a:pt x="347" y="392"/>
                  </a:cubicBezTo>
                  <a:cubicBezTo>
                    <a:pt x="347" y="392"/>
                    <a:pt x="346" y="392"/>
                    <a:pt x="346" y="392"/>
                  </a:cubicBezTo>
                  <a:cubicBezTo>
                    <a:pt x="346" y="392"/>
                    <a:pt x="346" y="392"/>
                    <a:pt x="346" y="392"/>
                  </a:cubicBezTo>
                  <a:cubicBezTo>
                    <a:pt x="346" y="392"/>
                    <a:pt x="346" y="392"/>
                    <a:pt x="346" y="392"/>
                  </a:cubicBezTo>
                  <a:cubicBezTo>
                    <a:pt x="346" y="394"/>
                    <a:pt x="346" y="395"/>
                    <a:pt x="347" y="396"/>
                  </a:cubicBezTo>
                  <a:cubicBezTo>
                    <a:pt x="348" y="397"/>
                    <a:pt x="349" y="397"/>
                    <a:pt x="349" y="398"/>
                  </a:cubicBezTo>
                  <a:cubicBezTo>
                    <a:pt x="349" y="400"/>
                    <a:pt x="350" y="401"/>
                    <a:pt x="351" y="401"/>
                  </a:cubicBezTo>
                  <a:cubicBezTo>
                    <a:pt x="353" y="402"/>
                    <a:pt x="354" y="403"/>
                    <a:pt x="356" y="404"/>
                  </a:cubicBezTo>
                  <a:cubicBezTo>
                    <a:pt x="356" y="404"/>
                    <a:pt x="356" y="404"/>
                    <a:pt x="356" y="404"/>
                  </a:cubicBezTo>
                  <a:cubicBezTo>
                    <a:pt x="355" y="405"/>
                    <a:pt x="355" y="404"/>
                    <a:pt x="354" y="404"/>
                  </a:cubicBezTo>
                  <a:cubicBezTo>
                    <a:pt x="354" y="405"/>
                    <a:pt x="355" y="405"/>
                    <a:pt x="355" y="405"/>
                  </a:cubicBezTo>
                  <a:cubicBezTo>
                    <a:pt x="355" y="405"/>
                    <a:pt x="355" y="405"/>
                    <a:pt x="355" y="405"/>
                  </a:cubicBezTo>
                  <a:cubicBezTo>
                    <a:pt x="356" y="406"/>
                    <a:pt x="356" y="406"/>
                    <a:pt x="357" y="405"/>
                  </a:cubicBezTo>
                  <a:cubicBezTo>
                    <a:pt x="357" y="405"/>
                    <a:pt x="358" y="405"/>
                    <a:pt x="357" y="405"/>
                  </a:cubicBezTo>
                  <a:cubicBezTo>
                    <a:pt x="357" y="405"/>
                    <a:pt x="357" y="405"/>
                    <a:pt x="357" y="405"/>
                  </a:cubicBezTo>
                  <a:cubicBezTo>
                    <a:pt x="357" y="405"/>
                    <a:pt x="357" y="405"/>
                    <a:pt x="357" y="405"/>
                  </a:cubicBezTo>
                  <a:cubicBezTo>
                    <a:pt x="357" y="404"/>
                    <a:pt x="358" y="404"/>
                    <a:pt x="358" y="404"/>
                  </a:cubicBezTo>
                  <a:cubicBezTo>
                    <a:pt x="358" y="404"/>
                    <a:pt x="359" y="404"/>
                    <a:pt x="359" y="403"/>
                  </a:cubicBezTo>
                  <a:cubicBezTo>
                    <a:pt x="359" y="403"/>
                    <a:pt x="360" y="403"/>
                    <a:pt x="360" y="403"/>
                  </a:cubicBezTo>
                  <a:cubicBezTo>
                    <a:pt x="360" y="403"/>
                    <a:pt x="360" y="403"/>
                    <a:pt x="360" y="403"/>
                  </a:cubicBezTo>
                  <a:cubicBezTo>
                    <a:pt x="361" y="403"/>
                    <a:pt x="361" y="402"/>
                    <a:pt x="361" y="402"/>
                  </a:cubicBezTo>
                  <a:cubicBezTo>
                    <a:pt x="361" y="402"/>
                    <a:pt x="361" y="401"/>
                    <a:pt x="362" y="402"/>
                  </a:cubicBezTo>
                  <a:cubicBezTo>
                    <a:pt x="363" y="402"/>
                    <a:pt x="363" y="403"/>
                    <a:pt x="363" y="403"/>
                  </a:cubicBezTo>
                  <a:cubicBezTo>
                    <a:pt x="363" y="403"/>
                    <a:pt x="362" y="404"/>
                    <a:pt x="363" y="404"/>
                  </a:cubicBezTo>
                  <a:cubicBezTo>
                    <a:pt x="364" y="404"/>
                    <a:pt x="364" y="404"/>
                    <a:pt x="364" y="403"/>
                  </a:cubicBezTo>
                  <a:cubicBezTo>
                    <a:pt x="364" y="402"/>
                    <a:pt x="365" y="402"/>
                    <a:pt x="366" y="401"/>
                  </a:cubicBezTo>
                  <a:cubicBezTo>
                    <a:pt x="364" y="404"/>
                    <a:pt x="364" y="406"/>
                    <a:pt x="366" y="408"/>
                  </a:cubicBezTo>
                  <a:cubicBezTo>
                    <a:pt x="367" y="409"/>
                    <a:pt x="369" y="409"/>
                    <a:pt x="370" y="410"/>
                  </a:cubicBezTo>
                  <a:cubicBezTo>
                    <a:pt x="371" y="411"/>
                    <a:pt x="372" y="410"/>
                    <a:pt x="373" y="411"/>
                  </a:cubicBezTo>
                  <a:cubicBezTo>
                    <a:pt x="372" y="409"/>
                    <a:pt x="371" y="409"/>
                    <a:pt x="370" y="409"/>
                  </a:cubicBezTo>
                  <a:cubicBezTo>
                    <a:pt x="372" y="408"/>
                    <a:pt x="374" y="410"/>
                    <a:pt x="377" y="409"/>
                  </a:cubicBezTo>
                  <a:cubicBezTo>
                    <a:pt x="376" y="410"/>
                    <a:pt x="377" y="410"/>
                    <a:pt x="378" y="410"/>
                  </a:cubicBezTo>
                  <a:cubicBezTo>
                    <a:pt x="379" y="410"/>
                    <a:pt x="379" y="410"/>
                    <a:pt x="380" y="411"/>
                  </a:cubicBezTo>
                  <a:cubicBezTo>
                    <a:pt x="382" y="411"/>
                    <a:pt x="384" y="412"/>
                    <a:pt x="386" y="411"/>
                  </a:cubicBezTo>
                  <a:cubicBezTo>
                    <a:pt x="388" y="410"/>
                    <a:pt x="390" y="411"/>
                    <a:pt x="391" y="413"/>
                  </a:cubicBezTo>
                  <a:cubicBezTo>
                    <a:pt x="391" y="414"/>
                    <a:pt x="392" y="415"/>
                    <a:pt x="393" y="414"/>
                  </a:cubicBezTo>
                  <a:cubicBezTo>
                    <a:pt x="393" y="413"/>
                    <a:pt x="393" y="413"/>
                    <a:pt x="394" y="414"/>
                  </a:cubicBezTo>
                  <a:cubicBezTo>
                    <a:pt x="394" y="414"/>
                    <a:pt x="394" y="414"/>
                    <a:pt x="394" y="414"/>
                  </a:cubicBezTo>
                  <a:cubicBezTo>
                    <a:pt x="394" y="415"/>
                    <a:pt x="395" y="415"/>
                    <a:pt x="395" y="414"/>
                  </a:cubicBezTo>
                  <a:cubicBezTo>
                    <a:pt x="395" y="413"/>
                    <a:pt x="395" y="413"/>
                    <a:pt x="396" y="413"/>
                  </a:cubicBezTo>
                  <a:cubicBezTo>
                    <a:pt x="397" y="413"/>
                    <a:pt x="397" y="412"/>
                    <a:pt x="397" y="411"/>
                  </a:cubicBezTo>
                  <a:cubicBezTo>
                    <a:pt x="397" y="411"/>
                    <a:pt x="397" y="411"/>
                    <a:pt x="397" y="411"/>
                  </a:cubicBezTo>
                  <a:cubicBezTo>
                    <a:pt x="397" y="411"/>
                    <a:pt x="397" y="411"/>
                    <a:pt x="397" y="411"/>
                  </a:cubicBezTo>
                  <a:cubicBezTo>
                    <a:pt x="397" y="411"/>
                    <a:pt x="398" y="411"/>
                    <a:pt x="398" y="411"/>
                  </a:cubicBezTo>
                  <a:cubicBezTo>
                    <a:pt x="399" y="411"/>
                    <a:pt x="399" y="412"/>
                    <a:pt x="399" y="412"/>
                  </a:cubicBezTo>
                  <a:cubicBezTo>
                    <a:pt x="400" y="413"/>
                    <a:pt x="401" y="413"/>
                    <a:pt x="402" y="415"/>
                  </a:cubicBezTo>
                  <a:cubicBezTo>
                    <a:pt x="402" y="416"/>
                    <a:pt x="403" y="416"/>
                    <a:pt x="404" y="416"/>
                  </a:cubicBezTo>
                  <a:cubicBezTo>
                    <a:pt x="404" y="416"/>
                    <a:pt x="404" y="417"/>
                    <a:pt x="404" y="417"/>
                  </a:cubicBezTo>
                  <a:cubicBezTo>
                    <a:pt x="406" y="417"/>
                    <a:pt x="406" y="417"/>
                    <a:pt x="406" y="418"/>
                  </a:cubicBezTo>
                  <a:cubicBezTo>
                    <a:pt x="407" y="419"/>
                    <a:pt x="408" y="418"/>
                    <a:pt x="408" y="419"/>
                  </a:cubicBezTo>
                  <a:cubicBezTo>
                    <a:pt x="408" y="420"/>
                    <a:pt x="408" y="420"/>
                    <a:pt x="409" y="420"/>
                  </a:cubicBezTo>
                  <a:cubicBezTo>
                    <a:pt x="410" y="420"/>
                    <a:pt x="409" y="419"/>
                    <a:pt x="409" y="419"/>
                  </a:cubicBezTo>
                  <a:cubicBezTo>
                    <a:pt x="409" y="419"/>
                    <a:pt x="409" y="418"/>
                    <a:pt x="409" y="418"/>
                  </a:cubicBezTo>
                  <a:cubicBezTo>
                    <a:pt x="410" y="418"/>
                    <a:pt x="411" y="418"/>
                    <a:pt x="412" y="418"/>
                  </a:cubicBezTo>
                  <a:cubicBezTo>
                    <a:pt x="413" y="417"/>
                    <a:pt x="414" y="416"/>
                    <a:pt x="413" y="415"/>
                  </a:cubicBezTo>
                  <a:cubicBezTo>
                    <a:pt x="412" y="414"/>
                    <a:pt x="412" y="414"/>
                    <a:pt x="411" y="415"/>
                  </a:cubicBezTo>
                  <a:cubicBezTo>
                    <a:pt x="410" y="415"/>
                    <a:pt x="409" y="416"/>
                    <a:pt x="408" y="415"/>
                  </a:cubicBezTo>
                  <a:cubicBezTo>
                    <a:pt x="408" y="414"/>
                    <a:pt x="407" y="414"/>
                    <a:pt x="406" y="415"/>
                  </a:cubicBezTo>
                  <a:cubicBezTo>
                    <a:pt x="405" y="415"/>
                    <a:pt x="406" y="416"/>
                    <a:pt x="406" y="416"/>
                  </a:cubicBezTo>
                  <a:cubicBezTo>
                    <a:pt x="405" y="416"/>
                    <a:pt x="405" y="415"/>
                    <a:pt x="404" y="415"/>
                  </a:cubicBezTo>
                  <a:cubicBezTo>
                    <a:pt x="404" y="415"/>
                    <a:pt x="404" y="415"/>
                    <a:pt x="404" y="415"/>
                  </a:cubicBezTo>
                  <a:cubicBezTo>
                    <a:pt x="404" y="415"/>
                    <a:pt x="404" y="415"/>
                    <a:pt x="404" y="415"/>
                  </a:cubicBezTo>
                  <a:cubicBezTo>
                    <a:pt x="403" y="413"/>
                    <a:pt x="401" y="412"/>
                    <a:pt x="401" y="410"/>
                  </a:cubicBezTo>
                  <a:cubicBezTo>
                    <a:pt x="401" y="410"/>
                    <a:pt x="400" y="410"/>
                    <a:pt x="400" y="410"/>
                  </a:cubicBezTo>
                  <a:cubicBezTo>
                    <a:pt x="399" y="410"/>
                    <a:pt x="399" y="409"/>
                    <a:pt x="398" y="409"/>
                  </a:cubicBezTo>
                  <a:cubicBezTo>
                    <a:pt x="397" y="409"/>
                    <a:pt x="397" y="409"/>
                    <a:pt x="397" y="408"/>
                  </a:cubicBezTo>
                  <a:cubicBezTo>
                    <a:pt x="397" y="408"/>
                    <a:pt x="398" y="408"/>
                    <a:pt x="398" y="408"/>
                  </a:cubicBezTo>
                  <a:cubicBezTo>
                    <a:pt x="399" y="409"/>
                    <a:pt x="401" y="408"/>
                    <a:pt x="402" y="409"/>
                  </a:cubicBezTo>
                  <a:cubicBezTo>
                    <a:pt x="404" y="409"/>
                    <a:pt x="405" y="410"/>
                    <a:pt x="407" y="410"/>
                  </a:cubicBezTo>
                  <a:cubicBezTo>
                    <a:pt x="408" y="411"/>
                    <a:pt x="410" y="411"/>
                    <a:pt x="411" y="413"/>
                  </a:cubicBezTo>
                  <a:cubicBezTo>
                    <a:pt x="411" y="413"/>
                    <a:pt x="411" y="413"/>
                    <a:pt x="412" y="413"/>
                  </a:cubicBezTo>
                  <a:cubicBezTo>
                    <a:pt x="413" y="412"/>
                    <a:pt x="415" y="413"/>
                    <a:pt x="416" y="413"/>
                  </a:cubicBezTo>
                  <a:cubicBezTo>
                    <a:pt x="417" y="413"/>
                    <a:pt x="417" y="412"/>
                    <a:pt x="418" y="412"/>
                  </a:cubicBezTo>
                  <a:cubicBezTo>
                    <a:pt x="418" y="411"/>
                    <a:pt x="418" y="410"/>
                    <a:pt x="418" y="409"/>
                  </a:cubicBezTo>
                  <a:cubicBezTo>
                    <a:pt x="418" y="407"/>
                    <a:pt x="417" y="406"/>
                    <a:pt x="416" y="404"/>
                  </a:cubicBezTo>
                  <a:cubicBezTo>
                    <a:pt x="416" y="403"/>
                    <a:pt x="415" y="404"/>
                    <a:pt x="414" y="404"/>
                  </a:cubicBezTo>
                  <a:cubicBezTo>
                    <a:pt x="414" y="404"/>
                    <a:pt x="414" y="404"/>
                    <a:pt x="414" y="404"/>
                  </a:cubicBezTo>
                  <a:cubicBezTo>
                    <a:pt x="414" y="403"/>
                    <a:pt x="414" y="403"/>
                    <a:pt x="413" y="403"/>
                  </a:cubicBezTo>
                  <a:cubicBezTo>
                    <a:pt x="412" y="403"/>
                    <a:pt x="412" y="403"/>
                    <a:pt x="412" y="402"/>
                  </a:cubicBezTo>
                  <a:cubicBezTo>
                    <a:pt x="412" y="402"/>
                    <a:pt x="412" y="402"/>
                    <a:pt x="413" y="402"/>
                  </a:cubicBezTo>
                  <a:cubicBezTo>
                    <a:pt x="413" y="402"/>
                    <a:pt x="413" y="402"/>
                    <a:pt x="413" y="402"/>
                  </a:cubicBezTo>
                  <a:cubicBezTo>
                    <a:pt x="413" y="402"/>
                    <a:pt x="413" y="402"/>
                    <a:pt x="413" y="402"/>
                  </a:cubicBezTo>
                  <a:cubicBezTo>
                    <a:pt x="413" y="402"/>
                    <a:pt x="413" y="401"/>
                    <a:pt x="414" y="401"/>
                  </a:cubicBezTo>
                  <a:cubicBezTo>
                    <a:pt x="414" y="401"/>
                    <a:pt x="414" y="401"/>
                    <a:pt x="414" y="401"/>
                  </a:cubicBezTo>
                  <a:cubicBezTo>
                    <a:pt x="414" y="401"/>
                    <a:pt x="414" y="401"/>
                    <a:pt x="414" y="401"/>
                  </a:cubicBezTo>
                  <a:cubicBezTo>
                    <a:pt x="414" y="402"/>
                    <a:pt x="414" y="402"/>
                    <a:pt x="414" y="402"/>
                  </a:cubicBezTo>
                  <a:cubicBezTo>
                    <a:pt x="415" y="402"/>
                    <a:pt x="415" y="402"/>
                    <a:pt x="415" y="401"/>
                  </a:cubicBezTo>
                  <a:cubicBezTo>
                    <a:pt x="415" y="401"/>
                    <a:pt x="415" y="400"/>
                    <a:pt x="415" y="400"/>
                  </a:cubicBezTo>
                  <a:cubicBezTo>
                    <a:pt x="416" y="399"/>
                    <a:pt x="416" y="398"/>
                    <a:pt x="415" y="398"/>
                  </a:cubicBezTo>
                  <a:cubicBezTo>
                    <a:pt x="415" y="398"/>
                    <a:pt x="415" y="398"/>
                    <a:pt x="415" y="398"/>
                  </a:cubicBezTo>
                  <a:cubicBezTo>
                    <a:pt x="415" y="398"/>
                    <a:pt x="415" y="397"/>
                    <a:pt x="415" y="397"/>
                  </a:cubicBezTo>
                  <a:cubicBezTo>
                    <a:pt x="415" y="397"/>
                    <a:pt x="415" y="397"/>
                    <a:pt x="415" y="397"/>
                  </a:cubicBezTo>
                  <a:cubicBezTo>
                    <a:pt x="416" y="397"/>
                    <a:pt x="416" y="398"/>
                    <a:pt x="416" y="398"/>
                  </a:cubicBezTo>
                  <a:cubicBezTo>
                    <a:pt x="416" y="398"/>
                    <a:pt x="416" y="398"/>
                    <a:pt x="417" y="398"/>
                  </a:cubicBezTo>
                  <a:cubicBezTo>
                    <a:pt x="417" y="398"/>
                    <a:pt x="417" y="398"/>
                    <a:pt x="417" y="398"/>
                  </a:cubicBezTo>
                  <a:cubicBezTo>
                    <a:pt x="417" y="399"/>
                    <a:pt x="416" y="399"/>
                    <a:pt x="416" y="400"/>
                  </a:cubicBezTo>
                  <a:cubicBezTo>
                    <a:pt x="415" y="401"/>
                    <a:pt x="415" y="402"/>
                    <a:pt x="417" y="402"/>
                  </a:cubicBezTo>
                  <a:cubicBezTo>
                    <a:pt x="417" y="402"/>
                    <a:pt x="418" y="402"/>
                    <a:pt x="418" y="403"/>
                  </a:cubicBezTo>
                  <a:cubicBezTo>
                    <a:pt x="418" y="403"/>
                    <a:pt x="418" y="403"/>
                    <a:pt x="418" y="403"/>
                  </a:cubicBezTo>
                  <a:cubicBezTo>
                    <a:pt x="420" y="403"/>
                    <a:pt x="419" y="404"/>
                    <a:pt x="419" y="405"/>
                  </a:cubicBezTo>
                  <a:cubicBezTo>
                    <a:pt x="419" y="406"/>
                    <a:pt x="420" y="406"/>
                    <a:pt x="422" y="406"/>
                  </a:cubicBezTo>
                  <a:cubicBezTo>
                    <a:pt x="422" y="406"/>
                    <a:pt x="423" y="405"/>
                    <a:pt x="424" y="406"/>
                  </a:cubicBezTo>
                  <a:cubicBezTo>
                    <a:pt x="425" y="407"/>
                    <a:pt x="425" y="408"/>
                    <a:pt x="425" y="409"/>
                  </a:cubicBezTo>
                  <a:cubicBezTo>
                    <a:pt x="425" y="410"/>
                    <a:pt x="425" y="412"/>
                    <a:pt x="425" y="414"/>
                  </a:cubicBezTo>
                  <a:cubicBezTo>
                    <a:pt x="425" y="414"/>
                    <a:pt x="425" y="415"/>
                    <a:pt x="425" y="415"/>
                  </a:cubicBezTo>
                  <a:cubicBezTo>
                    <a:pt x="425" y="415"/>
                    <a:pt x="425" y="415"/>
                    <a:pt x="426" y="415"/>
                  </a:cubicBezTo>
                  <a:cubicBezTo>
                    <a:pt x="426" y="415"/>
                    <a:pt x="426" y="415"/>
                    <a:pt x="426" y="415"/>
                  </a:cubicBezTo>
                  <a:cubicBezTo>
                    <a:pt x="425" y="413"/>
                    <a:pt x="427" y="414"/>
                    <a:pt x="427" y="413"/>
                  </a:cubicBezTo>
                  <a:cubicBezTo>
                    <a:pt x="428" y="413"/>
                    <a:pt x="427" y="414"/>
                    <a:pt x="428" y="414"/>
                  </a:cubicBezTo>
                  <a:cubicBezTo>
                    <a:pt x="429" y="413"/>
                    <a:pt x="430" y="414"/>
                    <a:pt x="431" y="414"/>
                  </a:cubicBezTo>
                  <a:cubicBezTo>
                    <a:pt x="430" y="415"/>
                    <a:pt x="429" y="415"/>
                    <a:pt x="430" y="415"/>
                  </a:cubicBezTo>
                  <a:cubicBezTo>
                    <a:pt x="431" y="416"/>
                    <a:pt x="431" y="416"/>
                    <a:pt x="430" y="416"/>
                  </a:cubicBezTo>
                  <a:cubicBezTo>
                    <a:pt x="430" y="417"/>
                    <a:pt x="430" y="416"/>
                    <a:pt x="430" y="416"/>
                  </a:cubicBezTo>
                  <a:cubicBezTo>
                    <a:pt x="429" y="416"/>
                    <a:pt x="428" y="417"/>
                    <a:pt x="428" y="417"/>
                  </a:cubicBezTo>
                  <a:cubicBezTo>
                    <a:pt x="428" y="418"/>
                    <a:pt x="429" y="418"/>
                    <a:pt x="429" y="418"/>
                  </a:cubicBezTo>
                  <a:cubicBezTo>
                    <a:pt x="430" y="418"/>
                    <a:pt x="430" y="419"/>
                    <a:pt x="431" y="419"/>
                  </a:cubicBezTo>
                  <a:cubicBezTo>
                    <a:pt x="431" y="419"/>
                    <a:pt x="431" y="419"/>
                    <a:pt x="431" y="419"/>
                  </a:cubicBezTo>
                  <a:cubicBezTo>
                    <a:pt x="431" y="419"/>
                    <a:pt x="431" y="419"/>
                    <a:pt x="431" y="419"/>
                  </a:cubicBezTo>
                  <a:cubicBezTo>
                    <a:pt x="431" y="419"/>
                    <a:pt x="431" y="420"/>
                    <a:pt x="432" y="420"/>
                  </a:cubicBezTo>
                  <a:cubicBezTo>
                    <a:pt x="432" y="420"/>
                    <a:pt x="432" y="420"/>
                    <a:pt x="432" y="420"/>
                  </a:cubicBezTo>
                  <a:cubicBezTo>
                    <a:pt x="432" y="420"/>
                    <a:pt x="432" y="420"/>
                    <a:pt x="432" y="420"/>
                  </a:cubicBezTo>
                  <a:cubicBezTo>
                    <a:pt x="432" y="420"/>
                    <a:pt x="433" y="421"/>
                    <a:pt x="434" y="422"/>
                  </a:cubicBezTo>
                  <a:cubicBezTo>
                    <a:pt x="435" y="422"/>
                    <a:pt x="436" y="423"/>
                    <a:pt x="438" y="424"/>
                  </a:cubicBezTo>
                  <a:cubicBezTo>
                    <a:pt x="439" y="425"/>
                    <a:pt x="439" y="427"/>
                    <a:pt x="439" y="428"/>
                  </a:cubicBezTo>
                  <a:cubicBezTo>
                    <a:pt x="438" y="428"/>
                    <a:pt x="437" y="428"/>
                    <a:pt x="437" y="429"/>
                  </a:cubicBezTo>
                  <a:cubicBezTo>
                    <a:pt x="436" y="430"/>
                    <a:pt x="435" y="430"/>
                    <a:pt x="435" y="429"/>
                  </a:cubicBezTo>
                  <a:cubicBezTo>
                    <a:pt x="434" y="428"/>
                    <a:pt x="433" y="429"/>
                    <a:pt x="432" y="429"/>
                  </a:cubicBezTo>
                  <a:cubicBezTo>
                    <a:pt x="432" y="430"/>
                    <a:pt x="431" y="431"/>
                    <a:pt x="432" y="432"/>
                  </a:cubicBezTo>
                  <a:cubicBezTo>
                    <a:pt x="433" y="432"/>
                    <a:pt x="432" y="433"/>
                    <a:pt x="432" y="433"/>
                  </a:cubicBezTo>
                  <a:cubicBezTo>
                    <a:pt x="432" y="433"/>
                    <a:pt x="432" y="433"/>
                    <a:pt x="432" y="433"/>
                  </a:cubicBezTo>
                  <a:cubicBezTo>
                    <a:pt x="432" y="433"/>
                    <a:pt x="432" y="433"/>
                    <a:pt x="432" y="434"/>
                  </a:cubicBezTo>
                  <a:cubicBezTo>
                    <a:pt x="431" y="434"/>
                    <a:pt x="431" y="435"/>
                    <a:pt x="432" y="435"/>
                  </a:cubicBezTo>
                  <a:cubicBezTo>
                    <a:pt x="432" y="436"/>
                    <a:pt x="433" y="436"/>
                    <a:pt x="434" y="435"/>
                  </a:cubicBezTo>
                  <a:cubicBezTo>
                    <a:pt x="434" y="435"/>
                    <a:pt x="434" y="435"/>
                    <a:pt x="434" y="435"/>
                  </a:cubicBezTo>
                  <a:cubicBezTo>
                    <a:pt x="435" y="434"/>
                    <a:pt x="437" y="433"/>
                    <a:pt x="438" y="432"/>
                  </a:cubicBezTo>
                  <a:cubicBezTo>
                    <a:pt x="439" y="432"/>
                    <a:pt x="439" y="431"/>
                    <a:pt x="439" y="431"/>
                  </a:cubicBezTo>
                  <a:cubicBezTo>
                    <a:pt x="439" y="430"/>
                    <a:pt x="438" y="430"/>
                    <a:pt x="439" y="430"/>
                  </a:cubicBezTo>
                  <a:cubicBezTo>
                    <a:pt x="440" y="429"/>
                    <a:pt x="440" y="430"/>
                    <a:pt x="440" y="430"/>
                  </a:cubicBezTo>
                  <a:cubicBezTo>
                    <a:pt x="441" y="431"/>
                    <a:pt x="441" y="432"/>
                    <a:pt x="442" y="432"/>
                  </a:cubicBezTo>
                  <a:cubicBezTo>
                    <a:pt x="442" y="430"/>
                    <a:pt x="444" y="432"/>
                    <a:pt x="444" y="431"/>
                  </a:cubicBezTo>
                  <a:cubicBezTo>
                    <a:pt x="444" y="431"/>
                    <a:pt x="445" y="431"/>
                    <a:pt x="445" y="432"/>
                  </a:cubicBezTo>
                  <a:cubicBezTo>
                    <a:pt x="445" y="433"/>
                    <a:pt x="444" y="433"/>
                    <a:pt x="443" y="433"/>
                  </a:cubicBezTo>
                  <a:cubicBezTo>
                    <a:pt x="444" y="434"/>
                    <a:pt x="444" y="434"/>
                    <a:pt x="445" y="435"/>
                  </a:cubicBezTo>
                  <a:cubicBezTo>
                    <a:pt x="446" y="436"/>
                    <a:pt x="446" y="439"/>
                    <a:pt x="449" y="439"/>
                  </a:cubicBezTo>
                  <a:cubicBezTo>
                    <a:pt x="450" y="439"/>
                    <a:pt x="450" y="439"/>
                    <a:pt x="450" y="439"/>
                  </a:cubicBezTo>
                  <a:cubicBezTo>
                    <a:pt x="450" y="438"/>
                    <a:pt x="450" y="438"/>
                    <a:pt x="450" y="438"/>
                  </a:cubicBezTo>
                  <a:cubicBezTo>
                    <a:pt x="449" y="437"/>
                    <a:pt x="449" y="436"/>
                    <a:pt x="448" y="436"/>
                  </a:cubicBezTo>
                  <a:cubicBezTo>
                    <a:pt x="448" y="435"/>
                    <a:pt x="448" y="435"/>
                    <a:pt x="449" y="435"/>
                  </a:cubicBezTo>
                  <a:cubicBezTo>
                    <a:pt x="450" y="434"/>
                    <a:pt x="451" y="436"/>
                    <a:pt x="451" y="437"/>
                  </a:cubicBezTo>
                  <a:cubicBezTo>
                    <a:pt x="451" y="438"/>
                    <a:pt x="451" y="439"/>
                    <a:pt x="450" y="439"/>
                  </a:cubicBezTo>
                  <a:cubicBezTo>
                    <a:pt x="450" y="440"/>
                    <a:pt x="450" y="440"/>
                    <a:pt x="450" y="441"/>
                  </a:cubicBezTo>
                  <a:cubicBezTo>
                    <a:pt x="451" y="442"/>
                    <a:pt x="452" y="443"/>
                    <a:pt x="454" y="443"/>
                  </a:cubicBezTo>
                  <a:cubicBezTo>
                    <a:pt x="455" y="443"/>
                    <a:pt x="456" y="444"/>
                    <a:pt x="456" y="445"/>
                  </a:cubicBezTo>
                  <a:cubicBezTo>
                    <a:pt x="457" y="446"/>
                    <a:pt x="457" y="447"/>
                    <a:pt x="457" y="448"/>
                  </a:cubicBezTo>
                  <a:cubicBezTo>
                    <a:pt x="457" y="448"/>
                    <a:pt x="457" y="448"/>
                    <a:pt x="457" y="448"/>
                  </a:cubicBezTo>
                  <a:cubicBezTo>
                    <a:pt x="457" y="449"/>
                    <a:pt x="457" y="450"/>
                    <a:pt x="457" y="451"/>
                  </a:cubicBezTo>
                  <a:cubicBezTo>
                    <a:pt x="458" y="451"/>
                    <a:pt x="459" y="452"/>
                    <a:pt x="459" y="454"/>
                  </a:cubicBezTo>
                  <a:cubicBezTo>
                    <a:pt x="458" y="454"/>
                    <a:pt x="459" y="454"/>
                    <a:pt x="459" y="454"/>
                  </a:cubicBezTo>
                  <a:cubicBezTo>
                    <a:pt x="460" y="455"/>
                    <a:pt x="460" y="457"/>
                    <a:pt x="460" y="458"/>
                  </a:cubicBezTo>
                  <a:cubicBezTo>
                    <a:pt x="460" y="459"/>
                    <a:pt x="461" y="460"/>
                    <a:pt x="461" y="461"/>
                  </a:cubicBezTo>
                  <a:cubicBezTo>
                    <a:pt x="462" y="462"/>
                    <a:pt x="461" y="464"/>
                    <a:pt x="459" y="464"/>
                  </a:cubicBezTo>
                  <a:cubicBezTo>
                    <a:pt x="458" y="464"/>
                    <a:pt x="458" y="465"/>
                    <a:pt x="457" y="465"/>
                  </a:cubicBezTo>
                  <a:cubicBezTo>
                    <a:pt x="457" y="467"/>
                    <a:pt x="457" y="468"/>
                    <a:pt x="456" y="469"/>
                  </a:cubicBezTo>
                  <a:cubicBezTo>
                    <a:pt x="456" y="469"/>
                    <a:pt x="456" y="470"/>
                    <a:pt x="456" y="470"/>
                  </a:cubicBezTo>
                  <a:cubicBezTo>
                    <a:pt x="456" y="470"/>
                    <a:pt x="456" y="470"/>
                    <a:pt x="456" y="470"/>
                  </a:cubicBezTo>
                  <a:cubicBezTo>
                    <a:pt x="456" y="470"/>
                    <a:pt x="456" y="470"/>
                    <a:pt x="456" y="471"/>
                  </a:cubicBezTo>
                  <a:cubicBezTo>
                    <a:pt x="456" y="471"/>
                    <a:pt x="456" y="471"/>
                    <a:pt x="456" y="471"/>
                  </a:cubicBezTo>
                  <a:cubicBezTo>
                    <a:pt x="456" y="471"/>
                    <a:pt x="456" y="471"/>
                    <a:pt x="456" y="471"/>
                  </a:cubicBezTo>
                  <a:cubicBezTo>
                    <a:pt x="456" y="471"/>
                    <a:pt x="456" y="471"/>
                    <a:pt x="456" y="471"/>
                  </a:cubicBezTo>
                  <a:cubicBezTo>
                    <a:pt x="456" y="471"/>
                    <a:pt x="456" y="471"/>
                    <a:pt x="456" y="471"/>
                  </a:cubicBezTo>
                  <a:cubicBezTo>
                    <a:pt x="455" y="471"/>
                    <a:pt x="454" y="472"/>
                    <a:pt x="454" y="473"/>
                  </a:cubicBezTo>
                  <a:cubicBezTo>
                    <a:pt x="453" y="473"/>
                    <a:pt x="453" y="473"/>
                    <a:pt x="453" y="474"/>
                  </a:cubicBezTo>
                  <a:cubicBezTo>
                    <a:pt x="451" y="475"/>
                    <a:pt x="450" y="477"/>
                    <a:pt x="447" y="479"/>
                  </a:cubicBezTo>
                  <a:cubicBezTo>
                    <a:pt x="447" y="479"/>
                    <a:pt x="446" y="480"/>
                    <a:pt x="446" y="481"/>
                  </a:cubicBezTo>
                  <a:cubicBezTo>
                    <a:pt x="447" y="483"/>
                    <a:pt x="448" y="484"/>
                    <a:pt x="450" y="485"/>
                  </a:cubicBezTo>
                  <a:cubicBezTo>
                    <a:pt x="452" y="487"/>
                    <a:pt x="452" y="489"/>
                    <a:pt x="453" y="492"/>
                  </a:cubicBezTo>
                  <a:cubicBezTo>
                    <a:pt x="453" y="492"/>
                    <a:pt x="453" y="492"/>
                    <a:pt x="453" y="492"/>
                  </a:cubicBezTo>
                  <a:cubicBezTo>
                    <a:pt x="453" y="492"/>
                    <a:pt x="453" y="492"/>
                    <a:pt x="453" y="492"/>
                  </a:cubicBezTo>
                  <a:cubicBezTo>
                    <a:pt x="452" y="492"/>
                    <a:pt x="451" y="492"/>
                    <a:pt x="451" y="491"/>
                  </a:cubicBezTo>
                  <a:cubicBezTo>
                    <a:pt x="451" y="490"/>
                    <a:pt x="449" y="490"/>
                    <a:pt x="448" y="491"/>
                  </a:cubicBezTo>
                  <a:cubicBezTo>
                    <a:pt x="447" y="491"/>
                    <a:pt x="447" y="492"/>
                    <a:pt x="447" y="493"/>
                  </a:cubicBezTo>
                  <a:cubicBezTo>
                    <a:pt x="446" y="493"/>
                    <a:pt x="445" y="494"/>
                    <a:pt x="445" y="493"/>
                  </a:cubicBezTo>
                  <a:cubicBezTo>
                    <a:pt x="444" y="492"/>
                    <a:pt x="444" y="493"/>
                    <a:pt x="443" y="493"/>
                  </a:cubicBezTo>
                  <a:cubicBezTo>
                    <a:pt x="442" y="493"/>
                    <a:pt x="442" y="493"/>
                    <a:pt x="442" y="493"/>
                  </a:cubicBezTo>
                  <a:cubicBezTo>
                    <a:pt x="442" y="494"/>
                    <a:pt x="442" y="495"/>
                    <a:pt x="441" y="495"/>
                  </a:cubicBezTo>
                  <a:cubicBezTo>
                    <a:pt x="440" y="495"/>
                    <a:pt x="439" y="495"/>
                    <a:pt x="439" y="494"/>
                  </a:cubicBezTo>
                  <a:cubicBezTo>
                    <a:pt x="438" y="494"/>
                    <a:pt x="437" y="494"/>
                    <a:pt x="437" y="494"/>
                  </a:cubicBezTo>
                  <a:cubicBezTo>
                    <a:pt x="436" y="495"/>
                    <a:pt x="436" y="495"/>
                    <a:pt x="436" y="495"/>
                  </a:cubicBezTo>
                  <a:cubicBezTo>
                    <a:pt x="433" y="493"/>
                    <a:pt x="431" y="492"/>
                    <a:pt x="428" y="492"/>
                  </a:cubicBezTo>
                  <a:cubicBezTo>
                    <a:pt x="427" y="492"/>
                    <a:pt x="427" y="491"/>
                    <a:pt x="427" y="492"/>
                  </a:cubicBezTo>
                  <a:cubicBezTo>
                    <a:pt x="427" y="492"/>
                    <a:pt x="427" y="493"/>
                    <a:pt x="426" y="493"/>
                  </a:cubicBezTo>
                  <a:cubicBezTo>
                    <a:pt x="426" y="494"/>
                    <a:pt x="426" y="495"/>
                    <a:pt x="427" y="495"/>
                  </a:cubicBezTo>
                  <a:cubicBezTo>
                    <a:pt x="427" y="496"/>
                    <a:pt x="427" y="496"/>
                    <a:pt x="426" y="496"/>
                  </a:cubicBezTo>
                  <a:cubicBezTo>
                    <a:pt x="425" y="497"/>
                    <a:pt x="424" y="497"/>
                    <a:pt x="423" y="498"/>
                  </a:cubicBezTo>
                  <a:cubicBezTo>
                    <a:pt x="422" y="499"/>
                    <a:pt x="421" y="500"/>
                    <a:pt x="422" y="501"/>
                  </a:cubicBezTo>
                  <a:cubicBezTo>
                    <a:pt x="422" y="502"/>
                    <a:pt x="422" y="502"/>
                    <a:pt x="422" y="502"/>
                  </a:cubicBezTo>
                  <a:cubicBezTo>
                    <a:pt x="421" y="504"/>
                    <a:pt x="421" y="506"/>
                    <a:pt x="423" y="507"/>
                  </a:cubicBezTo>
                  <a:cubicBezTo>
                    <a:pt x="423" y="508"/>
                    <a:pt x="423" y="510"/>
                    <a:pt x="425" y="509"/>
                  </a:cubicBezTo>
                  <a:cubicBezTo>
                    <a:pt x="426" y="509"/>
                    <a:pt x="426" y="509"/>
                    <a:pt x="427" y="510"/>
                  </a:cubicBezTo>
                  <a:cubicBezTo>
                    <a:pt x="427" y="510"/>
                    <a:pt x="427" y="511"/>
                    <a:pt x="428" y="510"/>
                  </a:cubicBezTo>
                  <a:cubicBezTo>
                    <a:pt x="428" y="510"/>
                    <a:pt x="430" y="510"/>
                    <a:pt x="430" y="511"/>
                  </a:cubicBezTo>
                  <a:cubicBezTo>
                    <a:pt x="431" y="512"/>
                    <a:pt x="432" y="511"/>
                    <a:pt x="432" y="511"/>
                  </a:cubicBezTo>
                  <a:cubicBezTo>
                    <a:pt x="432" y="510"/>
                    <a:pt x="431" y="511"/>
                    <a:pt x="431" y="510"/>
                  </a:cubicBezTo>
                  <a:cubicBezTo>
                    <a:pt x="431" y="510"/>
                    <a:pt x="432" y="510"/>
                    <a:pt x="432" y="510"/>
                  </a:cubicBezTo>
                  <a:cubicBezTo>
                    <a:pt x="433" y="510"/>
                    <a:pt x="433" y="510"/>
                    <a:pt x="434" y="510"/>
                  </a:cubicBezTo>
                  <a:cubicBezTo>
                    <a:pt x="434" y="510"/>
                    <a:pt x="434" y="510"/>
                    <a:pt x="434" y="510"/>
                  </a:cubicBezTo>
                  <a:cubicBezTo>
                    <a:pt x="433" y="509"/>
                    <a:pt x="434" y="509"/>
                    <a:pt x="435" y="509"/>
                  </a:cubicBezTo>
                  <a:cubicBezTo>
                    <a:pt x="436" y="508"/>
                    <a:pt x="437" y="508"/>
                    <a:pt x="438" y="509"/>
                  </a:cubicBezTo>
                  <a:cubicBezTo>
                    <a:pt x="437" y="508"/>
                    <a:pt x="437" y="507"/>
                    <a:pt x="438" y="507"/>
                  </a:cubicBezTo>
                  <a:cubicBezTo>
                    <a:pt x="438" y="507"/>
                    <a:pt x="438" y="507"/>
                    <a:pt x="438" y="507"/>
                  </a:cubicBezTo>
                  <a:cubicBezTo>
                    <a:pt x="437" y="506"/>
                    <a:pt x="437" y="506"/>
                    <a:pt x="438" y="506"/>
                  </a:cubicBezTo>
                  <a:cubicBezTo>
                    <a:pt x="438" y="505"/>
                    <a:pt x="438" y="506"/>
                    <a:pt x="438" y="506"/>
                  </a:cubicBezTo>
                  <a:cubicBezTo>
                    <a:pt x="439" y="506"/>
                    <a:pt x="440" y="507"/>
                    <a:pt x="441" y="507"/>
                  </a:cubicBezTo>
                  <a:cubicBezTo>
                    <a:pt x="442" y="508"/>
                    <a:pt x="443" y="508"/>
                    <a:pt x="444" y="508"/>
                  </a:cubicBezTo>
                  <a:cubicBezTo>
                    <a:pt x="445" y="509"/>
                    <a:pt x="445" y="509"/>
                    <a:pt x="446" y="508"/>
                  </a:cubicBezTo>
                  <a:cubicBezTo>
                    <a:pt x="446" y="508"/>
                    <a:pt x="446" y="507"/>
                    <a:pt x="446" y="507"/>
                  </a:cubicBezTo>
                  <a:cubicBezTo>
                    <a:pt x="445" y="506"/>
                    <a:pt x="446" y="506"/>
                    <a:pt x="446" y="506"/>
                  </a:cubicBezTo>
                  <a:cubicBezTo>
                    <a:pt x="448" y="506"/>
                    <a:pt x="447" y="507"/>
                    <a:pt x="447" y="507"/>
                  </a:cubicBezTo>
                  <a:cubicBezTo>
                    <a:pt x="446" y="508"/>
                    <a:pt x="447" y="508"/>
                    <a:pt x="447" y="508"/>
                  </a:cubicBezTo>
                  <a:cubicBezTo>
                    <a:pt x="448" y="508"/>
                    <a:pt x="448" y="508"/>
                    <a:pt x="449" y="508"/>
                  </a:cubicBezTo>
                  <a:cubicBezTo>
                    <a:pt x="449" y="508"/>
                    <a:pt x="449" y="508"/>
                    <a:pt x="449" y="508"/>
                  </a:cubicBezTo>
                  <a:cubicBezTo>
                    <a:pt x="449" y="508"/>
                    <a:pt x="448" y="509"/>
                    <a:pt x="449" y="509"/>
                  </a:cubicBezTo>
                  <a:cubicBezTo>
                    <a:pt x="450" y="509"/>
                    <a:pt x="450" y="508"/>
                    <a:pt x="450" y="508"/>
                  </a:cubicBezTo>
                  <a:cubicBezTo>
                    <a:pt x="450" y="507"/>
                    <a:pt x="450" y="507"/>
                    <a:pt x="450" y="507"/>
                  </a:cubicBezTo>
                  <a:cubicBezTo>
                    <a:pt x="450" y="507"/>
                    <a:pt x="450" y="507"/>
                    <a:pt x="450" y="507"/>
                  </a:cubicBezTo>
                  <a:cubicBezTo>
                    <a:pt x="451" y="507"/>
                    <a:pt x="451" y="508"/>
                    <a:pt x="452" y="509"/>
                  </a:cubicBezTo>
                  <a:cubicBezTo>
                    <a:pt x="451" y="509"/>
                    <a:pt x="451" y="508"/>
                    <a:pt x="451" y="509"/>
                  </a:cubicBezTo>
                  <a:cubicBezTo>
                    <a:pt x="450" y="510"/>
                    <a:pt x="451" y="510"/>
                    <a:pt x="451" y="510"/>
                  </a:cubicBezTo>
                  <a:cubicBezTo>
                    <a:pt x="451" y="510"/>
                    <a:pt x="451" y="510"/>
                    <a:pt x="451" y="510"/>
                  </a:cubicBezTo>
                  <a:cubicBezTo>
                    <a:pt x="452" y="510"/>
                    <a:pt x="452" y="510"/>
                    <a:pt x="452" y="509"/>
                  </a:cubicBezTo>
                  <a:cubicBezTo>
                    <a:pt x="452" y="509"/>
                    <a:pt x="452" y="509"/>
                    <a:pt x="452" y="509"/>
                  </a:cubicBezTo>
                  <a:cubicBezTo>
                    <a:pt x="453" y="509"/>
                    <a:pt x="452" y="507"/>
                    <a:pt x="454" y="506"/>
                  </a:cubicBezTo>
                  <a:cubicBezTo>
                    <a:pt x="453" y="507"/>
                    <a:pt x="453" y="508"/>
                    <a:pt x="453" y="508"/>
                  </a:cubicBezTo>
                  <a:cubicBezTo>
                    <a:pt x="453" y="508"/>
                    <a:pt x="454" y="510"/>
                    <a:pt x="454" y="510"/>
                  </a:cubicBezTo>
                  <a:cubicBezTo>
                    <a:pt x="455" y="509"/>
                    <a:pt x="455" y="510"/>
                    <a:pt x="456" y="511"/>
                  </a:cubicBezTo>
                  <a:cubicBezTo>
                    <a:pt x="456" y="511"/>
                    <a:pt x="457" y="512"/>
                    <a:pt x="457" y="513"/>
                  </a:cubicBezTo>
                  <a:cubicBezTo>
                    <a:pt x="456" y="514"/>
                    <a:pt x="457" y="514"/>
                    <a:pt x="458" y="515"/>
                  </a:cubicBezTo>
                  <a:cubicBezTo>
                    <a:pt x="459" y="515"/>
                    <a:pt x="459" y="515"/>
                    <a:pt x="459" y="516"/>
                  </a:cubicBezTo>
                  <a:cubicBezTo>
                    <a:pt x="459" y="517"/>
                    <a:pt x="459" y="517"/>
                    <a:pt x="460" y="518"/>
                  </a:cubicBezTo>
                  <a:cubicBezTo>
                    <a:pt x="460" y="518"/>
                    <a:pt x="460" y="517"/>
                    <a:pt x="461" y="517"/>
                  </a:cubicBezTo>
                  <a:cubicBezTo>
                    <a:pt x="461" y="517"/>
                    <a:pt x="461" y="516"/>
                    <a:pt x="461" y="517"/>
                  </a:cubicBezTo>
                  <a:cubicBezTo>
                    <a:pt x="462" y="517"/>
                    <a:pt x="462" y="517"/>
                    <a:pt x="461" y="517"/>
                  </a:cubicBezTo>
                  <a:cubicBezTo>
                    <a:pt x="461" y="518"/>
                    <a:pt x="461" y="518"/>
                    <a:pt x="461" y="518"/>
                  </a:cubicBezTo>
                  <a:cubicBezTo>
                    <a:pt x="461" y="520"/>
                    <a:pt x="462" y="519"/>
                    <a:pt x="463" y="519"/>
                  </a:cubicBezTo>
                  <a:cubicBezTo>
                    <a:pt x="464" y="520"/>
                    <a:pt x="464" y="518"/>
                    <a:pt x="464" y="518"/>
                  </a:cubicBezTo>
                  <a:cubicBezTo>
                    <a:pt x="464" y="518"/>
                    <a:pt x="464" y="518"/>
                    <a:pt x="464" y="518"/>
                  </a:cubicBezTo>
                  <a:cubicBezTo>
                    <a:pt x="464" y="518"/>
                    <a:pt x="464" y="518"/>
                    <a:pt x="464" y="518"/>
                  </a:cubicBezTo>
                  <a:cubicBezTo>
                    <a:pt x="465" y="519"/>
                    <a:pt x="465" y="519"/>
                    <a:pt x="466" y="519"/>
                  </a:cubicBezTo>
                  <a:cubicBezTo>
                    <a:pt x="466" y="520"/>
                    <a:pt x="466" y="521"/>
                    <a:pt x="467" y="521"/>
                  </a:cubicBezTo>
                  <a:cubicBezTo>
                    <a:pt x="468" y="521"/>
                    <a:pt x="468" y="521"/>
                    <a:pt x="468" y="522"/>
                  </a:cubicBezTo>
                  <a:cubicBezTo>
                    <a:pt x="466" y="522"/>
                    <a:pt x="466" y="524"/>
                    <a:pt x="464" y="523"/>
                  </a:cubicBezTo>
                  <a:cubicBezTo>
                    <a:pt x="463" y="523"/>
                    <a:pt x="463" y="523"/>
                    <a:pt x="462" y="523"/>
                  </a:cubicBezTo>
                  <a:cubicBezTo>
                    <a:pt x="465" y="523"/>
                    <a:pt x="465" y="525"/>
                    <a:pt x="465" y="527"/>
                  </a:cubicBezTo>
                  <a:cubicBezTo>
                    <a:pt x="465" y="527"/>
                    <a:pt x="465" y="527"/>
                    <a:pt x="466" y="528"/>
                  </a:cubicBezTo>
                  <a:cubicBezTo>
                    <a:pt x="467" y="528"/>
                    <a:pt x="467" y="529"/>
                    <a:pt x="468" y="529"/>
                  </a:cubicBezTo>
                  <a:cubicBezTo>
                    <a:pt x="468" y="530"/>
                    <a:pt x="469" y="530"/>
                    <a:pt x="469" y="530"/>
                  </a:cubicBezTo>
                  <a:cubicBezTo>
                    <a:pt x="469" y="530"/>
                    <a:pt x="469" y="530"/>
                    <a:pt x="469" y="530"/>
                  </a:cubicBezTo>
                  <a:cubicBezTo>
                    <a:pt x="469" y="530"/>
                    <a:pt x="469" y="530"/>
                    <a:pt x="469" y="530"/>
                  </a:cubicBezTo>
                  <a:cubicBezTo>
                    <a:pt x="470" y="530"/>
                    <a:pt x="470" y="530"/>
                    <a:pt x="471" y="531"/>
                  </a:cubicBezTo>
                  <a:cubicBezTo>
                    <a:pt x="471" y="531"/>
                    <a:pt x="471" y="531"/>
                    <a:pt x="472" y="531"/>
                  </a:cubicBezTo>
                  <a:cubicBezTo>
                    <a:pt x="473" y="531"/>
                    <a:pt x="473" y="531"/>
                    <a:pt x="474" y="532"/>
                  </a:cubicBezTo>
                  <a:cubicBezTo>
                    <a:pt x="474" y="533"/>
                    <a:pt x="475" y="534"/>
                    <a:pt x="476" y="532"/>
                  </a:cubicBezTo>
                  <a:cubicBezTo>
                    <a:pt x="477" y="532"/>
                    <a:pt x="477" y="532"/>
                    <a:pt x="477" y="532"/>
                  </a:cubicBezTo>
                  <a:cubicBezTo>
                    <a:pt x="478" y="533"/>
                    <a:pt x="479" y="533"/>
                    <a:pt x="480" y="533"/>
                  </a:cubicBezTo>
                  <a:cubicBezTo>
                    <a:pt x="479" y="535"/>
                    <a:pt x="481" y="536"/>
                    <a:pt x="482" y="538"/>
                  </a:cubicBezTo>
                  <a:cubicBezTo>
                    <a:pt x="482" y="538"/>
                    <a:pt x="483" y="539"/>
                    <a:pt x="483" y="539"/>
                  </a:cubicBezTo>
                  <a:cubicBezTo>
                    <a:pt x="484" y="539"/>
                    <a:pt x="484" y="539"/>
                    <a:pt x="485" y="540"/>
                  </a:cubicBezTo>
                  <a:cubicBezTo>
                    <a:pt x="485" y="540"/>
                    <a:pt x="486" y="540"/>
                    <a:pt x="487" y="541"/>
                  </a:cubicBezTo>
                  <a:cubicBezTo>
                    <a:pt x="489" y="541"/>
                    <a:pt x="492" y="541"/>
                    <a:pt x="494" y="542"/>
                  </a:cubicBezTo>
                  <a:cubicBezTo>
                    <a:pt x="495" y="543"/>
                    <a:pt x="496" y="543"/>
                    <a:pt x="497" y="544"/>
                  </a:cubicBezTo>
                  <a:cubicBezTo>
                    <a:pt x="498" y="544"/>
                    <a:pt x="499" y="544"/>
                    <a:pt x="499" y="545"/>
                  </a:cubicBezTo>
                  <a:cubicBezTo>
                    <a:pt x="500" y="546"/>
                    <a:pt x="501" y="546"/>
                    <a:pt x="503" y="546"/>
                  </a:cubicBezTo>
                  <a:cubicBezTo>
                    <a:pt x="503" y="546"/>
                    <a:pt x="504" y="545"/>
                    <a:pt x="503" y="545"/>
                  </a:cubicBezTo>
                  <a:cubicBezTo>
                    <a:pt x="503" y="544"/>
                    <a:pt x="503" y="543"/>
                    <a:pt x="503" y="542"/>
                  </a:cubicBezTo>
                  <a:cubicBezTo>
                    <a:pt x="503" y="541"/>
                    <a:pt x="504" y="541"/>
                    <a:pt x="503" y="541"/>
                  </a:cubicBezTo>
                  <a:cubicBezTo>
                    <a:pt x="502" y="541"/>
                    <a:pt x="502" y="539"/>
                    <a:pt x="501" y="540"/>
                  </a:cubicBezTo>
                  <a:cubicBezTo>
                    <a:pt x="501" y="540"/>
                    <a:pt x="501" y="539"/>
                    <a:pt x="501" y="539"/>
                  </a:cubicBezTo>
                  <a:cubicBezTo>
                    <a:pt x="501" y="538"/>
                    <a:pt x="500" y="537"/>
                    <a:pt x="500" y="536"/>
                  </a:cubicBezTo>
                  <a:cubicBezTo>
                    <a:pt x="499" y="536"/>
                    <a:pt x="499" y="535"/>
                    <a:pt x="498" y="535"/>
                  </a:cubicBezTo>
                  <a:cubicBezTo>
                    <a:pt x="497" y="535"/>
                    <a:pt x="497" y="534"/>
                    <a:pt x="496" y="533"/>
                  </a:cubicBezTo>
                  <a:cubicBezTo>
                    <a:pt x="496" y="533"/>
                    <a:pt x="495" y="532"/>
                    <a:pt x="494" y="531"/>
                  </a:cubicBezTo>
                  <a:cubicBezTo>
                    <a:pt x="494" y="530"/>
                    <a:pt x="493" y="530"/>
                    <a:pt x="492" y="530"/>
                  </a:cubicBezTo>
                  <a:cubicBezTo>
                    <a:pt x="492" y="530"/>
                    <a:pt x="493" y="530"/>
                    <a:pt x="493" y="529"/>
                  </a:cubicBezTo>
                  <a:cubicBezTo>
                    <a:pt x="492" y="529"/>
                    <a:pt x="492" y="530"/>
                    <a:pt x="491" y="530"/>
                  </a:cubicBezTo>
                  <a:cubicBezTo>
                    <a:pt x="491" y="529"/>
                    <a:pt x="492" y="529"/>
                    <a:pt x="492" y="529"/>
                  </a:cubicBezTo>
                  <a:cubicBezTo>
                    <a:pt x="491" y="527"/>
                    <a:pt x="489" y="528"/>
                    <a:pt x="489" y="526"/>
                  </a:cubicBezTo>
                  <a:cubicBezTo>
                    <a:pt x="488" y="524"/>
                    <a:pt x="486" y="523"/>
                    <a:pt x="485" y="521"/>
                  </a:cubicBezTo>
                  <a:cubicBezTo>
                    <a:pt x="485" y="521"/>
                    <a:pt x="485" y="521"/>
                    <a:pt x="485" y="521"/>
                  </a:cubicBezTo>
                  <a:cubicBezTo>
                    <a:pt x="485" y="521"/>
                    <a:pt x="485" y="521"/>
                    <a:pt x="485" y="521"/>
                  </a:cubicBezTo>
                  <a:cubicBezTo>
                    <a:pt x="485" y="521"/>
                    <a:pt x="485" y="521"/>
                    <a:pt x="485" y="521"/>
                  </a:cubicBezTo>
                  <a:cubicBezTo>
                    <a:pt x="484" y="520"/>
                    <a:pt x="484" y="519"/>
                    <a:pt x="483" y="518"/>
                  </a:cubicBezTo>
                  <a:cubicBezTo>
                    <a:pt x="485" y="519"/>
                    <a:pt x="486" y="518"/>
                    <a:pt x="487" y="519"/>
                  </a:cubicBezTo>
                  <a:cubicBezTo>
                    <a:pt x="487" y="520"/>
                    <a:pt x="488" y="520"/>
                    <a:pt x="489" y="521"/>
                  </a:cubicBezTo>
                  <a:cubicBezTo>
                    <a:pt x="490" y="522"/>
                    <a:pt x="491" y="523"/>
                    <a:pt x="492" y="524"/>
                  </a:cubicBezTo>
                  <a:cubicBezTo>
                    <a:pt x="492" y="523"/>
                    <a:pt x="491" y="522"/>
                    <a:pt x="491" y="522"/>
                  </a:cubicBezTo>
                  <a:cubicBezTo>
                    <a:pt x="492" y="521"/>
                    <a:pt x="491" y="520"/>
                    <a:pt x="491" y="519"/>
                  </a:cubicBezTo>
                  <a:cubicBezTo>
                    <a:pt x="491" y="519"/>
                    <a:pt x="491" y="519"/>
                    <a:pt x="491" y="519"/>
                  </a:cubicBezTo>
                  <a:cubicBezTo>
                    <a:pt x="491" y="519"/>
                    <a:pt x="491" y="519"/>
                    <a:pt x="492" y="520"/>
                  </a:cubicBezTo>
                  <a:cubicBezTo>
                    <a:pt x="493" y="521"/>
                    <a:pt x="494" y="523"/>
                    <a:pt x="495" y="524"/>
                  </a:cubicBezTo>
                  <a:cubicBezTo>
                    <a:pt x="495" y="525"/>
                    <a:pt x="497" y="525"/>
                    <a:pt x="497" y="527"/>
                  </a:cubicBezTo>
                  <a:cubicBezTo>
                    <a:pt x="497" y="527"/>
                    <a:pt x="498" y="527"/>
                    <a:pt x="498" y="527"/>
                  </a:cubicBezTo>
                  <a:cubicBezTo>
                    <a:pt x="498" y="526"/>
                    <a:pt x="498" y="527"/>
                    <a:pt x="498" y="527"/>
                  </a:cubicBezTo>
                  <a:cubicBezTo>
                    <a:pt x="498" y="528"/>
                    <a:pt x="498" y="528"/>
                    <a:pt x="498" y="529"/>
                  </a:cubicBezTo>
                  <a:cubicBezTo>
                    <a:pt x="499" y="529"/>
                    <a:pt x="499" y="529"/>
                    <a:pt x="499" y="529"/>
                  </a:cubicBezTo>
                  <a:cubicBezTo>
                    <a:pt x="499" y="529"/>
                    <a:pt x="499" y="528"/>
                    <a:pt x="499" y="528"/>
                  </a:cubicBezTo>
                  <a:cubicBezTo>
                    <a:pt x="499" y="528"/>
                    <a:pt x="500" y="528"/>
                    <a:pt x="500" y="527"/>
                  </a:cubicBezTo>
                  <a:cubicBezTo>
                    <a:pt x="500" y="527"/>
                    <a:pt x="500" y="527"/>
                    <a:pt x="500" y="527"/>
                  </a:cubicBezTo>
                  <a:cubicBezTo>
                    <a:pt x="500" y="529"/>
                    <a:pt x="501" y="529"/>
                    <a:pt x="502" y="530"/>
                  </a:cubicBezTo>
                  <a:cubicBezTo>
                    <a:pt x="502" y="530"/>
                    <a:pt x="502" y="530"/>
                    <a:pt x="503" y="530"/>
                  </a:cubicBezTo>
                  <a:cubicBezTo>
                    <a:pt x="503" y="530"/>
                    <a:pt x="503" y="530"/>
                    <a:pt x="503" y="530"/>
                  </a:cubicBezTo>
                  <a:cubicBezTo>
                    <a:pt x="502" y="529"/>
                    <a:pt x="502" y="529"/>
                    <a:pt x="502" y="529"/>
                  </a:cubicBezTo>
                  <a:cubicBezTo>
                    <a:pt x="503" y="530"/>
                    <a:pt x="504" y="529"/>
                    <a:pt x="504" y="530"/>
                  </a:cubicBezTo>
                  <a:cubicBezTo>
                    <a:pt x="504" y="531"/>
                    <a:pt x="505" y="531"/>
                    <a:pt x="505" y="530"/>
                  </a:cubicBezTo>
                  <a:cubicBezTo>
                    <a:pt x="505" y="530"/>
                    <a:pt x="505" y="530"/>
                    <a:pt x="505" y="530"/>
                  </a:cubicBezTo>
                  <a:cubicBezTo>
                    <a:pt x="505" y="531"/>
                    <a:pt x="506" y="532"/>
                    <a:pt x="506" y="532"/>
                  </a:cubicBezTo>
                  <a:cubicBezTo>
                    <a:pt x="508" y="532"/>
                    <a:pt x="508" y="533"/>
                    <a:pt x="508" y="534"/>
                  </a:cubicBezTo>
                  <a:cubicBezTo>
                    <a:pt x="508" y="535"/>
                    <a:pt x="508" y="536"/>
                    <a:pt x="510" y="536"/>
                  </a:cubicBezTo>
                  <a:cubicBezTo>
                    <a:pt x="510" y="537"/>
                    <a:pt x="511" y="536"/>
                    <a:pt x="511" y="536"/>
                  </a:cubicBezTo>
                  <a:cubicBezTo>
                    <a:pt x="510" y="535"/>
                    <a:pt x="510" y="533"/>
                    <a:pt x="509" y="532"/>
                  </a:cubicBezTo>
                  <a:cubicBezTo>
                    <a:pt x="508" y="531"/>
                    <a:pt x="509" y="531"/>
                    <a:pt x="509" y="530"/>
                  </a:cubicBezTo>
                  <a:cubicBezTo>
                    <a:pt x="510" y="530"/>
                    <a:pt x="510" y="531"/>
                    <a:pt x="511" y="531"/>
                  </a:cubicBezTo>
                  <a:cubicBezTo>
                    <a:pt x="512" y="531"/>
                    <a:pt x="512" y="531"/>
                    <a:pt x="512" y="531"/>
                  </a:cubicBezTo>
                  <a:cubicBezTo>
                    <a:pt x="513" y="530"/>
                    <a:pt x="512" y="530"/>
                    <a:pt x="512" y="530"/>
                  </a:cubicBezTo>
                  <a:cubicBezTo>
                    <a:pt x="511" y="530"/>
                    <a:pt x="512" y="530"/>
                    <a:pt x="512" y="529"/>
                  </a:cubicBezTo>
                  <a:cubicBezTo>
                    <a:pt x="512" y="529"/>
                    <a:pt x="511" y="528"/>
                    <a:pt x="511" y="527"/>
                  </a:cubicBezTo>
                  <a:cubicBezTo>
                    <a:pt x="510" y="526"/>
                    <a:pt x="510" y="527"/>
                    <a:pt x="511" y="526"/>
                  </a:cubicBezTo>
                  <a:cubicBezTo>
                    <a:pt x="511" y="525"/>
                    <a:pt x="511" y="525"/>
                    <a:pt x="511" y="525"/>
                  </a:cubicBezTo>
                  <a:cubicBezTo>
                    <a:pt x="511" y="525"/>
                    <a:pt x="511" y="525"/>
                    <a:pt x="511" y="525"/>
                  </a:cubicBezTo>
                  <a:cubicBezTo>
                    <a:pt x="511" y="525"/>
                    <a:pt x="511" y="525"/>
                    <a:pt x="511" y="525"/>
                  </a:cubicBezTo>
                  <a:cubicBezTo>
                    <a:pt x="510" y="524"/>
                    <a:pt x="511" y="524"/>
                    <a:pt x="511" y="524"/>
                  </a:cubicBezTo>
                  <a:cubicBezTo>
                    <a:pt x="511" y="524"/>
                    <a:pt x="511" y="524"/>
                    <a:pt x="511" y="524"/>
                  </a:cubicBezTo>
                  <a:cubicBezTo>
                    <a:pt x="511" y="524"/>
                    <a:pt x="511" y="524"/>
                    <a:pt x="511" y="524"/>
                  </a:cubicBezTo>
                  <a:cubicBezTo>
                    <a:pt x="512" y="524"/>
                    <a:pt x="512" y="525"/>
                    <a:pt x="512" y="525"/>
                  </a:cubicBezTo>
                  <a:cubicBezTo>
                    <a:pt x="512" y="526"/>
                    <a:pt x="513" y="526"/>
                    <a:pt x="513" y="526"/>
                  </a:cubicBezTo>
                  <a:cubicBezTo>
                    <a:pt x="513" y="526"/>
                    <a:pt x="513" y="525"/>
                    <a:pt x="513" y="525"/>
                  </a:cubicBezTo>
                  <a:cubicBezTo>
                    <a:pt x="514" y="525"/>
                    <a:pt x="513" y="524"/>
                    <a:pt x="513" y="523"/>
                  </a:cubicBezTo>
                  <a:cubicBezTo>
                    <a:pt x="514" y="523"/>
                    <a:pt x="513" y="522"/>
                    <a:pt x="514" y="521"/>
                  </a:cubicBezTo>
                  <a:cubicBezTo>
                    <a:pt x="514" y="522"/>
                    <a:pt x="514" y="522"/>
                    <a:pt x="514" y="523"/>
                  </a:cubicBezTo>
                  <a:cubicBezTo>
                    <a:pt x="515" y="524"/>
                    <a:pt x="515" y="525"/>
                    <a:pt x="516" y="525"/>
                  </a:cubicBezTo>
                  <a:cubicBezTo>
                    <a:pt x="515" y="524"/>
                    <a:pt x="515" y="522"/>
                    <a:pt x="515" y="521"/>
                  </a:cubicBezTo>
                  <a:cubicBezTo>
                    <a:pt x="515" y="521"/>
                    <a:pt x="515" y="521"/>
                    <a:pt x="515" y="521"/>
                  </a:cubicBezTo>
                  <a:cubicBezTo>
                    <a:pt x="515" y="520"/>
                    <a:pt x="515" y="520"/>
                    <a:pt x="514" y="519"/>
                  </a:cubicBezTo>
                  <a:cubicBezTo>
                    <a:pt x="514" y="519"/>
                    <a:pt x="515" y="519"/>
                    <a:pt x="515" y="518"/>
                  </a:cubicBezTo>
                  <a:cubicBezTo>
                    <a:pt x="515" y="518"/>
                    <a:pt x="516" y="518"/>
                    <a:pt x="515" y="517"/>
                  </a:cubicBezTo>
                  <a:cubicBezTo>
                    <a:pt x="515" y="517"/>
                    <a:pt x="515" y="517"/>
                    <a:pt x="515" y="518"/>
                  </a:cubicBezTo>
                  <a:cubicBezTo>
                    <a:pt x="514" y="518"/>
                    <a:pt x="514" y="518"/>
                    <a:pt x="513" y="518"/>
                  </a:cubicBezTo>
                  <a:cubicBezTo>
                    <a:pt x="513" y="518"/>
                    <a:pt x="513" y="518"/>
                    <a:pt x="513" y="517"/>
                  </a:cubicBezTo>
                  <a:cubicBezTo>
                    <a:pt x="513" y="517"/>
                    <a:pt x="513" y="516"/>
                    <a:pt x="512" y="516"/>
                  </a:cubicBezTo>
                  <a:cubicBezTo>
                    <a:pt x="511" y="516"/>
                    <a:pt x="511" y="516"/>
                    <a:pt x="511" y="516"/>
                  </a:cubicBezTo>
                  <a:cubicBezTo>
                    <a:pt x="511" y="515"/>
                    <a:pt x="512" y="515"/>
                    <a:pt x="512" y="515"/>
                  </a:cubicBezTo>
                  <a:cubicBezTo>
                    <a:pt x="512" y="514"/>
                    <a:pt x="511" y="515"/>
                    <a:pt x="511" y="515"/>
                  </a:cubicBezTo>
                  <a:cubicBezTo>
                    <a:pt x="510" y="514"/>
                    <a:pt x="509" y="515"/>
                    <a:pt x="509" y="514"/>
                  </a:cubicBezTo>
                  <a:cubicBezTo>
                    <a:pt x="509" y="513"/>
                    <a:pt x="508" y="512"/>
                    <a:pt x="508" y="511"/>
                  </a:cubicBezTo>
                  <a:cubicBezTo>
                    <a:pt x="507" y="511"/>
                    <a:pt x="507" y="511"/>
                    <a:pt x="507" y="511"/>
                  </a:cubicBezTo>
                  <a:cubicBezTo>
                    <a:pt x="507" y="511"/>
                    <a:pt x="507" y="510"/>
                    <a:pt x="506" y="510"/>
                  </a:cubicBezTo>
                  <a:cubicBezTo>
                    <a:pt x="506" y="510"/>
                    <a:pt x="507" y="510"/>
                    <a:pt x="507" y="510"/>
                  </a:cubicBezTo>
                  <a:cubicBezTo>
                    <a:pt x="507" y="509"/>
                    <a:pt x="509" y="511"/>
                    <a:pt x="509" y="509"/>
                  </a:cubicBezTo>
                  <a:cubicBezTo>
                    <a:pt x="509" y="508"/>
                    <a:pt x="509" y="508"/>
                    <a:pt x="509" y="508"/>
                  </a:cubicBezTo>
                  <a:cubicBezTo>
                    <a:pt x="509" y="508"/>
                    <a:pt x="510" y="508"/>
                    <a:pt x="509" y="507"/>
                  </a:cubicBezTo>
                  <a:cubicBezTo>
                    <a:pt x="509" y="507"/>
                    <a:pt x="509" y="507"/>
                    <a:pt x="508" y="507"/>
                  </a:cubicBezTo>
                  <a:cubicBezTo>
                    <a:pt x="508" y="507"/>
                    <a:pt x="508" y="507"/>
                    <a:pt x="507" y="507"/>
                  </a:cubicBezTo>
                  <a:cubicBezTo>
                    <a:pt x="507" y="507"/>
                    <a:pt x="506" y="507"/>
                    <a:pt x="506" y="506"/>
                  </a:cubicBezTo>
                  <a:cubicBezTo>
                    <a:pt x="505" y="506"/>
                    <a:pt x="506" y="505"/>
                    <a:pt x="506" y="505"/>
                  </a:cubicBezTo>
                  <a:cubicBezTo>
                    <a:pt x="506" y="504"/>
                    <a:pt x="506" y="504"/>
                    <a:pt x="506" y="504"/>
                  </a:cubicBezTo>
                  <a:cubicBezTo>
                    <a:pt x="506" y="503"/>
                    <a:pt x="506" y="503"/>
                    <a:pt x="506" y="503"/>
                  </a:cubicBezTo>
                  <a:cubicBezTo>
                    <a:pt x="505" y="502"/>
                    <a:pt x="506" y="503"/>
                    <a:pt x="505" y="503"/>
                  </a:cubicBezTo>
                  <a:cubicBezTo>
                    <a:pt x="505" y="502"/>
                    <a:pt x="505" y="502"/>
                    <a:pt x="504" y="501"/>
                  </a:cubicBezTo>
                  <a:cubicBezTo>
                    <a:pt x="504" y="502"/>
                    <a:pt x="505" y="503"/>
                    <a:pt x="504" y="503"/>
                  </a:cubicBezTo>
                  <a:cubicBezTo>
                    <a:pt x="503" y="503"/>
                    <a:pt x="504" y="502"/>
                    <a:pt x="503" y="501"/>
                  </a:cubicBezTo>
                  <a:cubicBezTo>
                    <a:pt x="503" y="502"/>
                    <a:pt x="503" y="503"/>
                    <a:pt x="503" y="503"/>
                  </a:cubicBezTo>
                  <a:cubicBezTo>
                    <a:pt x="502" y="503"/>
                    <a:pt x="502" y="503"/>
                    <a:pt x="502" y="503"/>
                  </a:cubicBezTo>
                  <a:cubicBezTo>
                    <a:pt x="502" y="503"/>
                    <a:pt x="502" y="503"/>
                    <a:pt x="502" y="503"/>
                  </a:cubicBezTo>
                  <a:cubicBezTo>
                    <a:pt x="502" y="503"/>
                    <a:pt x="502" y="503"/>
                    <a:pt x="502" y="503"/>
                  </a:cubicBezTo>
                  <a:cubicBezTo>
                    <a:pt x="502" y="503"/>
                    <a:pt x="502" y="503"/>
                    <a:pt x="502" y="503"/>
                  </a:cubicBezTo>
                  <a:cubicBezTo>
                    <a:pt x="502" y="503"/>
                    <a:pt x="501" y="502"/>
                    <a:pt x="502" y="502"/>
                  </a:cubicBezTo>
                  <a:cubicBezTo>
                    <a:pt x="503" y="502"/>
                    <a:pt x="502" y="501"/>
                    <a:pt x="502" y="501"/>
                  </a:cubicBezTo>
                  <a:cubicBezTo>
                    <a:pt x="501" y="500"/>
                    <a:pt x="501" y="500"/>
                    <a:pt x="500" y="500"/>
                  </a:cubicBezTo>
                  <a:cubicBezTo>
                    <a:pt x="500" y="500"/>
                    <a:pt x="500" y="500"/>
                    <a:pt x="500" y="500"/>
                  </a:cubicBezTo>
                  <a:cubicBezTo>
                    <a:pt x="500" y="500"/>
                    <a:pt x="500" y="499"/>
                    <a:pt x="499" y="499"/>
                  </a:cubicBezTo>
                  <a:cubicBezTo>
                    <a:pt x="499" y="500"/>
                    <a:pt x="499" y="501"/>
                    <a:pt x="499" y="501"/>
                  </a:cubicBezTo>
                  <a:cubicBezTo>
                    <a:pt x="498" y="500"/>
                    <a:pt x="498" y="500"/>
                    <a:pt x="497" y="498"/>
                  </a:cubicBezTo>
                  <a:cubicBezTo>
                    <a:pt x="497" y="498"/>
                    <a:pt x="497" y="497"/>
                    <a:pt x="497" y="497"/>
                  </a:cubicBezTo>
                  <a:cubicBezTo>
                    <a:pt x="497" y="496"/>
                    <a:pt x="497" y="496"/>
                    <a:pt x="497" y="496"/>
                  </a:cubicBezTo>
                  <a:cubicBezTo>
                    <a:pt x="495" y="495"/>
                    <a:pt x="496" y="494"/>
                    <a:pt x="496" y="493"/>
                  </a:cubicBezTo>
                  <a:cubicBezTo>
                    <a:pt x="496" y="493"/>
                    <a:pt x="496" y="493"/>
                    <a:pt x="496" y="493"/>
                  </a:cubicBezTo>
                  <a:cubicBezTo>
                    <a:pt x="496" y="492"/>
                    <a:pt x="496" y="492"/>
                    <a:pt x="497" y="492"/>
                  </a:cubicBezTo>
                  <a:cubicBezTo>
                    <a:pt x="496" y="491"/>
                    <a:pt x="495" y="491"/>
                    <a:pt x="494" y="491"/>
                  </a:cubicBezTo>
                  <a:cubicBezTo>
                    <a:pt x="494" y="491"/>
                    <a:pt x="494" y="491"/>
                    <a:pt x="494" y="491"/>
                  </a:cubicBezTo>
                  <a:cubicBezTo>
                    <a:pt x="494" y="491"/>
                    <a:pt x="494" y="491"/>
                    <a:pt x="494" y="491"/>
                  </a:cubicBezTo>
                  <a:cubicBezTo>
                    <a:pt x="494" y="491"/>
                    <a:pt x="494" y="491"/>
                    <a:pt x="494" y="491"/>
                  </a:cubicBezTo>
                  <a:cubicBezTo>
                    <a:pt x="494" y="491"/>
                    <a:pt x="494" y="490"/>
                    <a:pt x="494" y="490"/>
                  </a:cubicBezTo>
                  <a:cubicBezTo>
                    <a:pt x="494" y="490"/>
                    <a:pt x="494" y="490"/>
                    <a:pt x="494" y="490"/>
                  </a:cubicBezTo>
                  <a:cubicBezTo>
                    <a:pt x="494" y="490"/>
                    <a:pt x="494" y="490"/>
                    <a:pt x="494" y="490"/>
                  </a:cubicBezTo>
                  <a:cubicBezTo>
                    <a:pt x="496" y="490"/>
                    <a:pt x="495" y="489"/>
                    <a:pt x="495" y="489"/>
                  </a:cubicBezTo>
                  <a:cubicBezTo>
                    <a:pt x="495" y="489"/>
                    <a:pt x="495" y="489"/>
                    <a:pt x="495" y="489"/>
                  </a:cubicBezTo>
                  <a:cubicBezTo>
                    <a:pt x="494" y="489"/>
                    <a:pt x="494" y="488"/>
                    <a:pt x="494" y="488"/>
                  </a:cubicBezTo>
                  <a:cubicBezTo>
                    <a:pt x="493" y="488"/>
                    <a:pt x="492" y="488"/>
                    <a:pt x="492" y="489"/>
                  </a:cubicBezTo>
                  <a:cubicBezTo>
                    <a:pt x="492" y="489"/>
                    <a:pt x="492" y="489"/>
                    <a:pt x="492" y="489"/>
                  </a:cubicBezTo>
                  <a:cubicBezTo>
                    <a:pt x="491" y="489"/>
                    <a:pt x="491" y="490"/>
                    <a:pt x="490" y="490"/>
                  </a:cubicBezTo>
                  <a:cubicBezTo>
                    <a:pt x="490" y="490"/>
                    <a:pt x="490" y="490"/>
                    <a:pt x="490" y="489"/>
                  </a:cubicBezTo>
                  <a:cubicBezTo>
                    <a:pt x="490" y="489"/>
                    <a:pt x="490" y="489"/>
                    <a:pt x="490" y="489"/>
                  </a:cubicBezTo>
                  <a:cubicBezTo>
                    <a:pt x="490" y="489"/>
                    <a:pt x="490" y="489"/>
                    <a:pt x="490" y="489"/>
                  </a:cubicBezTo>
                  <a:cubicBezTo>
                    <a:pt x="490" y="489"/>
                    <a:pt x="491" y="488"/>
                    <a:pt x="490" y="488"/>
                  </a:cubicBezTo>
                  <a:cubicBezTo>
                    <a:pt x="490" y="487"/>
                    <a:pt x="490" y="487"/>
                    <a:pt x="490" y="487"/>
                  </a:cubicBezTo>
                  <a:cubicBezTo>
                    <a:pt x="490" y="487"/>
                    <a:pt x="490" y="487"/>
                    <a:pt x="490" y="487"/>
                  </a:cubicBezTo>
                  <a:cubicBezTo>
                    <a:pt x="492" y="486"/>
                    <a:pt x="490" y="485"/>
                    <a:pt x="490" y="485"/>
                  </a:cubicBezTo>
                  <a:cubicBezTo>
                    <a:pt x="490" y="485"/>
                    <a:pt x="490" y="485"/>
                    <a:pt x="490" y="485"/>
                  </a:cubicBezTo>
                  <a:cubicBezTo>
                    <a:pt x="490" y="484"/>
                    <a:pt x="491" y="485"/>
                    <a:pt x="491" y="484"/>
                  </a:cubicBezTo>
                  <a:cubicBezTo>
                    <a:pt x="491" y="484"/>
                    <a:pt x="491" y="484"/>
                    <a:pt x="491" y="484"/>
                  </a:cubicBezTo>
                  <a:cubicBezTo>
                    <a:pt x="491" y="484"/>
                    <a:pt x="491" y="484"/>
                    <a:pt x="491" y="484"/>
                  </a:cubicBezTo>
                  <a:cubicBezTo>
                    <a:pt x="492" y="484"/>
                    <a:pt x="492" y="484"/>
                    <a:pt x="492" y="484"/>
                  </a:cubicBezTo>
                  <a:cubicBezTo>
                    <a:pt x="492" y="484"/>
                    <a:pt x="492" y="484"/>
                    <a:pt x="492" y="484"/>
                  </a:cubicBezTo>
                  <a:cubicBezTo>
                    <a:pt x="493" y="485"/>
                    <a:pt x="494" y="484"/>
                    <a:pt x="495" y="484"/>
                  </a:cubicBezTo>
                  <a:cubicBezTo>
                    <a:pt x="496" y="484"/>
                    <a:pt x="495" y="483"/>
                    <a:pt x="495" y="483"/>
                  </a:cubicBezTo>
                  <a:cubicBezTo>
                    <a:pt x="495" y="483"/>
                    <a:pt x="495" y="482"/>
                    <a:pt x="495" y="482"/>
                  </a:cubicBezTo>
                  <a:cubicBezTo>
                    <a:pt x="495" y="482"/>
                    <a:pt x="495" y="481"/>
                    <a:pt x="495" y="481"/>
                  </a:cubicBezTo>
                  <a:cubicBezTo>
                    <a:pt x="495" y="481"/>
                    <a:pt x="495" y="481"/>
                    <a:pt x="495" y="481"/>
                  </a:cubicBezTo>
                  <a:cubicBezTo>
                    <a:pt x="495" y="481"/>
                    <a:pt x="495" y="481"/>
                    <a:pt x="495" y="481"/>
                  </a:cubicBezTo>
                  <a:cubicBezTo>
                    <a:pt x="495" y="481"/>
                    <a:pt x="495" y="481"/>
                    <a:pt x="495" y="481"/>
                  </a:cubicBezTo>
                  <a:cubicBezTo>
                    <a:pt x="494" y="481"/>
                    <a:pt x="493" y="480"/>
                    <a:pt x="493" y="480"/>
                  </a:cubicBezTo>
                  <a:cubicBezTo>
                    <a:pt x="493" y="480"/>
                    <a:pt x="493" y="480"/>
                    <a:pt x="493" y="480"/>
                  </a:cubicBezTo>
                  <a:cubicBezTo>
                    <a:pt x="493" y="479"/>
                    <a:pt x="491" y="479"/>
                    <a:pt x="492" y="478"/>
                  </a:cubicBezTo>
                  <a:cubicBezTo>
                    <a:pt x="492" y="477"/>
                    <a:pt x="491" y="476"/>
                    <a:pt x="490" y="475"/>
                  </a:cubicBezTo>
                  <a:cubicBezTo>
                    <a:pt x="490" y="475"/>
                    <a:pt x="490" y="475"/>
                    <a:pt x="490" y="475"/>
                  </a:cubicBezTo>
                  <a:cubicBezTo>
                    <a:pt x="490" y="475"/>
                    <a:pt x="490" y="474"/>
                    <a:pt x="490" y="474"/>
                  </a:cubicBezTo>
                  <a:cubicBezTo>
                    <a:pt x="491" y="475"/>
                    <a:pt x="493" y="476"/>
                    <a:pt x="493" y="477"/>
                  </a:cubicBezTo>
                  <a:cubicBezTo>
                    <a:pt x="494" y="478"/>
                    <a:pt x="495" y="478"/>
                    <a:pt x="495" y="478"/>
                  </a:cubicBezTo>
                  <a:cubicBezTo>
                    <a:pt x="496" y="477"/>
                    <a:pt x="495" y="477"/>
                    <a:pt x="495" y="477"/>
                  </a:cubicBezTo>
                  <a:cubicBezTo>
                    <a:pt x="495" y="476"/>
                    <a:pt x="495" y="476"/>
                    <a:pt x="495" y="476"/>
                  </a:cubicBezTo>
                  <a:cubicBezTo>
                    <a:pt x="496" y="477"/>
                    <a:pt x="496" y="476"/>
                    <a:pt x="495" y="475"/>
                  </a:cubicBezTo>
                  <a:cubicBezTo>
                    <a:pt x="496" y="475"/>
                    <a:pt x="497" y="475"/>
                    <a:pt x="498" y="475"/>
                  </a:cubicBezTo>
                  <a:cubicBezTo>
                    <a:pt x="498" y="475"/>
                    <a:pt x="498" y="475"/>
                    <a:pt x="498" y="475"/>
                  </a:cubicBezTo>
                  <a:cubicBezTo>
                    <a:pt x="498" y="475"/>
                    <a:pt x="498" y="475"/>
                    <a:pt x="498" y="475"/>
                  </a:cubicBezTo>
                  <a:cubicBezTo>
                    <a:pt x="498" y="475"/>
                    <a:pt x="498" y="475"/>
                    <a:pt x="498" y="475"/>
                  </a:cubicBezTo>
                  <a:cubicBezTo>
                    <a:pt x="499" y="477"/>
                    <a:pt x="497" y="475"/>
                    <a:pt x="497" y="476"/>
                  </a:cubicBezTo>
                  <a:cubicBezTo>
                    <a:pt x="497" y="476"/>
                    <a:pt x="498" y="476"/>
                    <a:pt x="497" y="477"/>
                  </a:cubicBezTo>
                  <a:cubicBezTo>
                    <a:pt x="497" y="477"/>
                    <a:pt x="497" y="476"/>
                    <a:pt x="496" y="476"/>
                  </a:cubicBezTo>
                  <a:cubicBezTo>
                    <a:pt x="496" y="477"/>
                    <a:pt x="497" y="477"/>
                    <a:pt x="498" y="477"/>
                  </a:cubicBezTo>
                  <a:cubicBezTo>
                    <a:pt x="499" y="478"/>
                    <a:pt x="499" y="477"/>
                    <a:pt x="499" y="476"/>
                  </a:cubicBezTo>
                  <a:cubicBezTo>
                    <a:pt x="499" y="476"/>
                    <a:pt x="500" y="475"/>
                    <a:pt x="500" y="477"/>
                  </a:cubicBezTo>
                  <a:cubicBezTo>
                    <a:pt x="500" y="477"/>
                    <a:pt x="500" y="478"/>
                    <a:pt x="500" y="478"/>
                  </a:cubicBezTo>
                  <a:cubicBezTo>
                    <a:pt x="500" y="479"/>
                    <a:pt x="500" y="479"/>
                    <a:pt x="500" y="479"/>
                  </a:cubicBezTo>
                  <a:cubicBezTo>
                    <a:pt x="501" y="479"/>
                    <a:pt x="501" y="479"/>
                    <a:pt x="502" y="480"/>
                  </a:cubicBezTo>
                  <a:cubicBezTo>
                    <a:pt x="502" y="480"/>
                    <a:pt x="503" y="481"/>
                    <a:pt x="503" y="481"/>
                  </a:cubicBezTo>
                  <a:cubicBezTo>
                    <a:pt x="503" y="481"/>
                    <a:pt x="503" y="481"/>
                    <a:pt x="503" y="481"/>
                  </a:cubicBezTo>
                  <a:cubicBezTo>
                    <a:pt x="503" y="481"/>
                    <a:pt x="503" y="481"/>
                    <a:pt x="503" y="481"/>
                  </a:cubicBezTo>
                  <a:cubicBezTo>
                    <a:pt x="504" y="481"/>
                    <a:pt x="504" y="481"/>
                    <a:pt x="504" y="481"/>
                  </a:cubicBezTo>
                  <a:cubicBezTo>
                    <a:pt x="504" y="481"/>
                    <a:pt x="504" y="481"/>
                    <a:pt x="504" y="481"/>
                  </a:cubicBezTo>
                  <a:cubicBezTo>
                    <a:pt x="504" y="481"/>
                    <a:pt x="504" y="481"/>
                    <a:pt x="504" y="481"/>
                  </a:cubicBezTo>
                  <a:cubicBezTo>
                    <a:pt x="504" y="481"/>
                    <a:pt x="504" y="481"/>
                    <a:pt x="504" y="481"/>
                  </a:cubicBezTo>
                  <a:cubicBezTo>
                    <a:pt x="504" y="481"/>
                    <a:pt x="504" y="481"/>
                    <a:pt x="504" y="481"/>
                  </a:cubicBezTo>
                  <a:cubicBezTo>
                    <a:pt x="503" y="483"/>
                    <a:pt x="504" y="483"/>
                    <a:pt x="505" y="483"/>
                  </a:cubicBezTo>
                  <a:cubicBezTo>
                    <a:pt x="505" y="483"/>
                    <a:pt x="505" y="483"/>
                    <a:pt x="505" y="483"/>
                  </a:cubicBezTo>
                  <a:cubicBezTo>
                    <a:pt x="505" y="483"/>
                    <a:pt x="505" y="483"/>
                    <a:pt x="505" y="483"/>
                  </a:cubicBezTo>
                  <a:cubicBezTo>
                    <a:pt x="507" y="483"/>
                    <a:pt x="508" y="483"/>
                    <a:pt x="510" y="482"/>
                  </a:cubicBezTo>
                  <a:cubicBezTo>
                    <a:pt x="510" y="481"/>
                    <a:pt x="510" y="482"/>
                    <a:pt x="511" y="481"/>
                  </a:cubicBezTo>
                  <a:cubicBezTo>
                    <a:pt x="511" y="481"/>
                    <a:pt x="511" y="481"/>
                    <a:pt x="511" y="481"/>
                  </a:cubicBezTo>
                  <a:cubicBezTo>
                    <a:pt x="511" y="481"/>
                    <a:pt x="511" y="481"/>
                    <a:pt x="511" y="481"/>
                  </a:cubicBezTo>
                  <a:cubicBezTo>
                    <a:pt x="511" y="482"/>
                    <a:pt x="511" y="482"/>
                    <a:pt x="511" y="483"/>
                  </a:cubicBezTo>
                  <a:cubicBezTo>
                    <a:pt x="511" y="483"/>
                    <a:pt x="510" y="483"/>
                    <a:pt x="510" y="483"/>
                  </a:cubicBezTo>
                  <a:cubicBezTo>
                    <a:pt x="510" y="483"/>
                    <a:pt x="510" y="483"/>
                    <a:pt x="510" y="483"/>
                  </a:cubicBezTo>
                  <a:cubicBezTo>
                    <a:pt x="510" y="483"/>
                    <a:pt x="510" y="483"/>
                    <a:pt x="510" y="483"/>
                  </a:cubicBezTo>
                  <a:cubicBezTo>
                    <a:pt x="507" y="484"/>
                    <a:pt x="507" y="485"/>
                    <a:pt x="507" y="487"/>
                  </a:cubicBezTo>
                  <a:cubicBezTo>
                    <a:pt x="507" y="488"/>
                    <a:pt x="507" y="488"/>
                    <a:pt x="507" y="488"/>
                  </a:cubicBezTo>
                  <a:cubicBezTo>
                    <a:pt x="508" y="488"/>
                    <a:pt x="509" y="488"/>
                    <a:pt x="510" y="488"/>
                  </a:cubicBezTo>
                  <a:cubicBezTo>
                    <a:pt x="509" y="488"/>
                    <a:pt x="509" y="489"/>
                    <a:pt x="508" y="489"/>
                  </a:cubicBezTo>
                  <a:cubicBezTo>
                    <a:pt x="508" y="489"/>
                    <a:pt x="508" y="489"/>
                    <a:pt x="508" y="490"/>
                  </a:cubicBezTo>
                  <a:cubicBezTo>
                    <a:pt x="508" y="490"/>
                    <a:pt x="508" y="490"/>
                    <a:pt x="509" y="490"/>
                  </a:cubicBezTo>
                  <a:cubicBezTo>
                    <a:pt x="510" y="490"/>
                    <a:pt x="510" y="489"/>
                    <a:pt x="511" y="489"/>
                  </a:cubicBezTo>
                  <a:cubicBezTo>
                    <a:pt x="511" y="490"/>
                    <a:pt x="510" y="490"/>
                    <a:pt x="510" y="490"/>
                  </a:cubicBezTo>
                  <a:cubicBezTo>
                    <a:pt x="509" y="491"/>
                    <a:pt x="509" y="492"/>
                    <a:pt x="510" y="493"/>
                  </a:cubicBezTo>
                  <a:cubicBezTo>
                    <a:pt x="511" y="493"/>
                    <a:pt x="511" y="494"/>
                    <a:pt x="511" y="494"/>
                  </a:cubicBezTo>
                  <a:cubicBezTo>
                    <a:pt x="511" y="494"/>
                    <a:pt x="511" y="494"/>
                    <a:pt x="511" y="494"/>
                  </a:cubicBezTo>
                  <a:cubicBezTo>
                    <a:pt x="511" y="494"/>
                    <a:pt x="511" y="494"/>
                    <a:pt x="511" y="494"/>
                  </a:cubicBezTo>
                  <a:cubicBezTo>
                    <a:pt x="512" y="495"/>
                    <a:pt x="512" y="496"/>
                    <a:pt x="513" y="497"/>
                  </a:cubicBezTo>
                  <a:cubicBezTo>
                    <a:pt x="513" y="497"/>
                    <a:pt x="514" y="496"/>
                    <a:pt x="514" y="495"/>
                  </a:cubicBezTo>
                  <a:cubicBezTo>
                    <a:pt x="514" y="495"/>
                    <a:pt x="513" y="494"/>
                    <a:pt x="514" y="494"/>
                  </a:cubicBezTo>
                  <a:cubicBezTo>
                    <a:pt x="514" y="494"/>
                    <a:pt x="514" y="494"/>
                    <a:pt x="514" y="495"/>
                  </a:cubicBezTo>
                  <a:cubicBezTo>
                    <a:pt x="514" y="494"/>
                    <a:pt x="514" y="494"/>
                    <a:pt x="514" y="494"/>
                  </a:cubicBezTo>
                  <a:cubicBezTo>
                    <a:pt x="514" y="494"/>
                    <a:pt x="514" y="494"/>
                    <a:pt x="514" y="495"/>
                  </a:cubicBezTo>
                  <a:cubicBezTo>
                    <a:pt x="514" y="495"/>
                    <a:pt x="514" y="496"/>
                    <a:pt x="515" y="496"/>
                  </a:cubicBezTo>
                  <a:cubicBezTo>
                    <a:pt x="515" y="496"/>
                    <a:pt x="515" y="496"/>
                    <a:pt x="515" y="497"/>
                  </a:cubicBezTo>
                  <a:cubicBezTo>
                    <a:pt x="515" y="497"/>
                    <a:pt x="516" y="498"/>
                    <a:pt x="516" y="498"/>
                  </a:cubicBezTo>
                  <a:cubicBezTo>
                    <a:pt x="516" y="497"/>
                    <a:pt x="517" y="497"/>
                    <a:pt x="518" y="497"/>
                  </a:cubicBezTo>
                  <a:cubicBezTo>
                    <a:pt x="517" y="498"/>
                    <a:pt x="518" y="498"/>
                    <a:pt x="518" y="499"/>
                  </a:cubicBezTo>
                  <a:cubicBezTo>
                    <a:pt x="519" y="499"/>
                    <a:pt x="519" y="500"/>
                    <a:pt x="520" y="500"/>
                  </a:cubicBezTo>
                  <a:cubicBezTo>
                    <a:pt x="519" y="499"/>
                    <a:pt x="521" y="499"/>
                    <a:pt x="520" y="498"/>
                  </a:cubicBezTo>
                  <a:cubicBezTo>
                    <a:pt x="520" y="497"/>
                    <a:pt x="521" y="495"/>
                    <a:pt x="521" y="494"/>
                  </a:cubicBezTo>
                  <a:cubicBezTo>
                    <a:pt x="521" y="494"/>
                    <a:pt x="521" y="496"/>
                    <a:pt x="522" y="495"/>
                  </a:cubicBezTo>
                  <a:cubicBezTo>
                    <a:pt x="522" y="494"/>
                    <a:pt x="521" y="494"/>
                    <a:pt x="521" y="493"/>
                  </a:cubicBezTo>
                  <a:cubicBezTo>
                    <a:pt x="521" y="493"/>
                    <a:pt x="521" y="493"/>
                    <a:pt x="521" y="493"/>
                  </a:cubicBezTo>
                  <a:cubicBezTo>
                    <a:pt x="521" y="493"/>
                    <a:pt x="521" y="493"/>
                    <a:pt x="521" y="493"/>
                  </a:cubicBezTo>
                  <a:cubicBezTo>
                    <a:pt x="520" y="493"/>
                    <a:pt x="520" y="492"/>
                    <a:pt x="519" y="492"/>
                  </a:cubicBezTo>
                  <a:cubicBezTo>
                    <a:pt x="520" y="491"/>
                    <a:pt x="520" y="492"/>
                    <a:pt x="521" y="492"/>
                  </a:cubicBezTo>
                  <a:cubicBezTo>
                    <a:pt x="521" y="491"/>
                    <a:pt x="519" y="491"/>
                    <a:pt x="520" y="490"/>
                  </a:cubicBezTo>
                  <a:cubicBezTo>
                    <a:pt x="520" y="490"/>
                    <a:pt x="520" y="491"/>
                    <a:pt x="521" y="490"/>
                  </a:cubicBezTo>
                  <a:cubicBezTo>
                    <a:pt x="521" y="490"/>
                    <a:pt x="521" y="490"/>
                    <a:pt x="521" y="489"/>
                  </a:cubicBezTo>
                  <a:cubicBezTo>
                    <a:pt x="521" y="489"/>
                    <a:pt x="521" y="489"/>
                    <a:pt x="521" y="489"/>
                  </a:cubicBezTo>
                  <a:cubicBezTo>
                    <a:pt x="520" y="489"/>
                    <a:pt x="520" y="489"/>
                    <a:pt x="520" y="489"/>
                  </a:cubicBezTo>
                  <a:cubicBezTo>
                    <a:pt x="520" y="489"/>
                    <a:pt x="520" y="489"/>
                    <a:pt x="520" y="489"/>
                  </a:cubicBezTo>
                  <a:cubicBezTo>
                    <a:pt x="520" y="488"/>
                    <a:pt x="520" y="488"/>
                    <a:pt x="520" y="488"/>
                  </a:cubicBezTo>
                  <a:cubicBezTo>
                    <a:pt x="521" y="488"/>
                    <a:pt x="521" y="488"/>
                    <a:pt x="521" y="488"/>
                  </a:cubicBezTo>
                  <a:cubicBezTo>
                    <a:pt x="521" y="488"/>
                    <a:pt x="521" y="488"/>
                    <a:pt x="521" y="488"/>
                  </a:cubicBezTo>
                  <a:cubicBezTo>
                    <a:pt x="521" y="488"/>
                    <a:pt x="521" y="487"/>
                    <a:pt x="521" y="487"/>
                  </a:cubicBezTo>
                  <a:cubicBezTo>
                    <a:pt x="521" y="487"/>
                    <a:pt x="521" y="487"/>
                    <a:pt x="521" y="487"/>
                  </a:cubicBezTo>
                  <a:cubicBezTo>
                    <a:pt x="521" y="487"/>
                    <a:pt x="521" y="487"/>
                    <a:pt x="521" y="487"/>
                  </a:cubicBezTo>
                  <a:cubicBezTo>
                    <a:pt x="522" y="488"/>
                    <a:pt x="522" y="489"/>
                    <a:pt x="523" y="489"/>
                  </a:cubicBezTo>
                  <a:cubicBezTo>
                    <a:pt x="524" y="489"/>
                    <a:pt x="525" y="490"/>
                    <a:pt x="526" y="489"/>
                  </a:cubicBezTo>
                  <a:cubicBezTo>
                    <a:pt x="526" y="488"/>
                    <a:pt x="527" y="486"/>
                    <a:pt x="525" y="486"/>
                  </a:cubicBezTo>
                  <a:cubicBezTo>
                    <a:pt x="525" y="486"/>
                    <a:pt x="525" y="486"/>
                    <a:pt x="525" y="485"/>
                  </a:cubicBezTo>
                  <a:cubicBezTo>
                    <a:pt x="525" y="485"/>
                    <a:pt x="525" y="485"/>
                    <a:pt x="525" y="485"/>
                  </a:cubicBezTo>
                  <a:cubicBezTo>
                    <a:pt x="526" y="485"/>
                    <a:pt x="527" y="487"/>
                    <a:pt x="528" y="486"/>
                  </a:cubicBezTo>
                  <a:cubicBezTo>
                    <a:pt x="528" y="485"/>
                    <a:pt x="527" y="484"/>
                    <a:pt x="527" y="483"/>
                  </a:cubicBezTo>
                  <a:cubicBezTo>
                    <a:pt x="528" y="483"/>
                    <a:pt x="528" y="483"/>
                    <a:pt x="528" y="483"/>
                  </a:cubicBezTo>
                  <a:cubicBezTo>
                    <a:pt x="528" y="483"/>
                    <a:pt x="528" y="483"/>
                    <a:pt x="528" y="483"/>
                  </a:cubicBezTo>
                  <a:cubicBezTo>
                    <a:pt x="528" y="483"/>
                    <a:pt x="528" y="483"/>
                    <a:pt x="528" y="483"/>
                  </a:cubicBezTo>
                  <a:cubicBezTo>
                    <a:pt x="530" y="482"/>
                    <a:pt x="530" y="482"/>
                    <a:pt x="529" y="481"/>
                  </a:cubicBezTo>
                  <a:cubicBezTo>
                    <a:pt x="528" y="480"/>
                    <a:pt x="527" y="479"/>
                    <a:pt x="526" y="479"/>
                  </a:cubicBezTo>
                  <a:cubicBezTo>
                    <a:pt x="525" y="479"/>
                    <a:pt x="525" y="479"/>
                    <a:pt x="525" y="478"/>
                  </a:cubicBezTo>
                  <a:cubicBezTo>
                    <a:pt x="525" y="480"/>
                    <a:pt x="526" y="479"/>
                    <a:pt x="527" y="478"/>
                  </a:cubicBezTo>
                  <a:cubicBezTo>
                    <a:pt x="528" y="478"/>
                    <a:pt x="528" y="477"/>
                    <a:pt x="527" y="477"/>
                  </a:cubicBezTo>
                  <a:cubicBezTo>
                    <a:pt x="527" y="476"/>
                    <a:pt x="526" y="476"/>
                    <a:pt x="527" y="476"/>
                  </a:cubicBezTo>
                  <a:cubicBezTo>
                    <a:pt x="527" y="475"/>
                    <a:pt x="528" y="476"/>
                    <a:pt x="528" y="476"/>
                  </a:cubicBezTo>
                  <a:cubicBezTo>
                    <a:pt x="529" y="476"/>
                    <a:pt x="529" y="477"/>
                    <a:pt x="529" y="477"/>
                  </a:cubicBezTo>
                  <a:cubicBezTo>
                    <a:pt x="531" y="478"/>
                    <a:pt x="532" y="477"/>
                    <a:pt x="533" y="477"/>
                  </a:cubicBezTo>
                  <a:cubicBezTo>
                    <a:pt x="533" y="477"/>
                    <a:pt x="534" y="477"/>
                    <a:pt x="534" y="477"/>
                  </a:cubicBezTo>
                  <a:cubicBezTo>
                    <a:pt x="534" y="476"/>
                    <a:pt x="533" y="476"/>
                    <a:pt x="533" y="476"/>
                  </a:cubicBezTo>
                  <a:cubicBezTo>
                    <a:pt x="533" y="476"/>
                    <a:pt x="532" y="476"/>
                    <a:pt x="532" y="476"/>
                  </a:cubicBezTo>
                  <a:cubicBezTo>
                    <a:pt x="532" y="475"/>
                    <a:pt x="533" y="475"/>
                    <a:pt x="533" y="474"/>
                  </a:cubicBezTo>
                  <a:cubicBezTo>
                    <a:pt x="533" y="474"/>
                    <a:pt x="534" y="474"/>
                    <a:pt x="534" y="473"/>
                  </a:cubicBezTo>
                  <a:cubicBezTo>
                    <a:pt x="534" y="473"/>
                    <a:pt x="534" y="473"/>
                    <a:pt x="534" y="473"/>
                  </a:cubicBezTo>
                  <a:cubicBezTo>
                    <a:pt x="534" y="473"/>
                    <a:pt x="534" y="473"/>
                    <a:pt x="534" y="473"/>
                  </a:cubicBezTo>
                  <a:cubicBezTo>
                    <a:pt x="534" y="473"/>
                    <a:pt x="535" y="473"/>
                    <a:pt x="535" y="472"/>
                  </a:cubicBezTo>
                  <a:close/>
                  <a:moveTo>
                    <a:pt x="401" y="335"/>
                  </a:moveTo>
                  <a:cubicBezTo>
                    <a:pt x="401" y="335"/>
                    <a:pt x="401" y="335"/>
                    <a:pt x="401" y="335"/>
                  </a:cubicBezTo>
                  <a:cubicBezTo>
                    <a:pt x="401" y="335"/>
                    <a:pt x="401" y="335"/>
                    <a:pt x="401" y="335"/>
                  </a:cubicBezTo>
                  <a:cubicBezTo>
                    <a:pt x="401" y="335"/>
                    <a:pt x="401" y="335"/>
                    <a:pt x="401" y="335"/>
                  </a:cubicBezTo>
                  <a:close/>
                  <a:moveTo>
                    <a:pt x="458" y="471"/>
                  </a:moveTo>
                  <a:cubicBezTo>
                    <a:pt x="458" y="471"/>
                    <a:pt x="458" y="471"/>
                    <a:pt x="458" y="471"/>
                  </a:cubicBezTo>
                  <a:cubicBezTo>
                    <a:pt x="458" y="471"/>
                    <a:pt x="458" y="471"/>
                    <a:pt x="459" y="471"/>
                  </a:cubicBezTo>
                  <a:cubicBezTo>
                    <a:pt x="458" y="471"/>
                    <a:pt x="458" y="471"/>
                    <a:pt x="458" y="471"/>
                  </a:cubicBezTo>
                  <a:close/>
                  <a:moveTo>
                    <a:pt x="466" y="398"/>
                  </a:moveTo>
                  <a:cubicBezTo>
                    <a:pt x="466" y="398"/>
                    <a:pt x="466" y="398"/>
                    <a:pt x="466" y="398"/>
                  </a:cubicBezTo>
                  <a:cubicBezTo>
                    <a:pt x="466" y="398"/>
                    <a:pt x="466" y="398"/>
                    <a:pt x="466" y="398"/>
                  </a:cubicBezTo>
                  <a:close/>
                  <a:moveTo>
                    <a:pt x="477" y="419"/>
                  </a:moveTo>
                  <a:cubicBezTo>
                    <a:pt x="477" y="419"/>
                    <a:pt x="477" y="419"/>
                    <a:pt x="477" y="419"/>
                  </a:cubicBezTo>
                  <a:cubicBezTo>
                    <a:pt x="477" y="419"/>
                    <a:pt x="477" y="419"/>
                    <a:pt x="477" y="419"/>
                  </a:cubicBezTo>
                  <a:close/>
                  <a:moveTo>
                    <a:pt x="515" y="455"/>
                  </a:moveTo>
                  <a:cubicBezTo>
                    <a:pt x="515" y="455"/>
                    <a:pt x="515" y="455"/>
                    <a:pt x="515" y="455"/>
                  </a:cubicBezTo>
                  <a:cubicBezTo>
                    <a:pt x="515" y="455"/>
                    <a:pt x="515" y="455"/>
                    <a:pt x="515" y="455"/>
                  </a:cubicBezTo>
                  <a:close/>
                  <a:moveTo>
                    <a:pt x="414" y="433"/>
                  </a:moveTo>
                  <a:cubicBezTo>
                    <a:pt x="413" y="433"/>
                    <a:pt x="413" y="432"/>
                    <a:pt x="413" y="431"/>
                  </a:cubicBezTo>
                  <a:cubicBezTo>
                    <a:pt x="414" y="430"/>
                    <a:pt x="414" y="428"/>
                    <a:pt x="416" y="427"/>
                  </a:cubicBezTo>
                  <a:cubicBezTo>
                    <a:pt x="416" y="427"/>
                    <a:pt x="417" y="427"/>
                    <a:pt x="417" y="427"/>
                  </a:cubicBezTo>
                  <a:cubicBezTo>
                    <a:pt x="417" y="425"/>
                    <a:pt x="418" y="425"/>
                    <a:pt x="418" y="423"/>
                  </a:cubicBezTo>
                  <a:cubicBezTo>
                    <a:pt x="418" y="423"/>
                    <a:pt x="419" y="422"/>
                    <a:pt x="420" y="422"/>
                  </a:cubicBezTo>
                  <a:cubicBezTo>
                    <a:pt x="421" y="423"/>
                    <a:pt x="421" y="423"/>
                    <a:pt x="421" y="424"/>
                  </a:cubicBezTo>
                  <a:cubicBezTo>
                    <a:pt x="421" y="425"/>
                    <a:pt x="420" y="426"/>
                    <a:pt x="419" y="426"/>
                  </a:cubicBezTo>
                  <a:cubicBezTo>
                    <a:pt x="419" y="427"/>
                    <a:pt x="418" y="428"/>
                    <a:pt x="418" y="430"/>
                  </a:cubicBezTo>
                  <a:cubicBezTo>
                    <a:pt x="417" y="432"/>
                    <a:pt x="415" y="432"/>
                    <a:pt x="414" y="433"/>
                  </a:cubicBezTo>
                  <a:close/>
                  <a:moveTo>
                    <a:pt x="405" y="340"/>
                  </a:moveTo>
                  <a:cubicBezTo>
                    <a:pt x="405" y="341"/>
                    <a:pt x="406" y="341"/>
                    <a:pt x="407" y="341"/>
                  </a:cubicBezTo>
                  <a:cubicBezTo>
                    <a:pt x="408" y="341"/>
                    <a:pt x="408" y="341"/>
                    <a:pt x="408" y="342"/>
                  </a:cubicBezTo>
                  <a:cubicBezTo>
                    <a:pt x="408" y="342"/>
                    <a:pt x="408" y="342"/>
                    <a:pt x="408" y="342"/>
                  </a:cubicBezTo>
                  <a:cubicBezTo>
                    <a:pt x="408" y="342"/>
                    <a:pt x="408" y="342"/>
                    <a:pt x="408" y="342"/>
                  </a:cubicBezTo>
                  <a:cubicBezTo>
                    <a:pt x="408" y="343"/>
                    <a:pt x="409" y="343"/>
                    <a:pt x="408" y="343"/>
                  </a:cubicBezTo>
                  <a:cubicBezTo>
                    <a:pt x="408" y="346"/>
                    <a:pt x="408" y="349"/>
                    <a:pt x="411" y="351"/>
                  </a:cubicBezTo>
                  <a:cubicBezTo>
                    <a:pt x="412" y="353"/>
                    <a:pt x="414" y="353"/>
                    <a:pt x="416" y="352"/>
                  </a:cubicBezTo>
                  <a:cubicBezTo>
                    <a:pt x="418" y="351"/>
                    <a:pt x="419" y="349"/>
                    <a:pt x="421" y="349"/>
                  </a:cubicBezTo>
                  <a:cubicBezTo>
                    <a:pt x="421" y="349"/>
                    <a:pt x="421" y="349"/>
                    <a:pt x="421" y="349"/>
                  </a:cubicBezTo>
                  <a:cubicBezTo>
                    <a:pt x="421" y="349"/>
                    <a:pt x="421" y="349"/>
                    <a:pt x="421" y="349"/>
                  </a:cubicBezTo>
                  <a:cubicBezTo>
                    <a:pt x="421" y="349"/>
                    <a:pt x="422" y="349"/>
                    <a:pt x="422" y="349"/>
                  </a:cubicBezTo>
                  <a:cubicBezTo>
                    <a:pt x="422" y="349"/>
                    <a:pt x="422" y="349"/>
                    <a:pt x="422" y="349"/>
                  </a:cubicBezTo>
                  <a:cubicBezTo>
                    <a:pt x="425" y="349"/>
                    <a:pt x="427" y="350"/>
                    <a:pt x="429" y="350"/>
                  </a:cubicBezTo>
                  <a:cubicBezTo>
                    <a:pt x="429" y="350"/>
                    <a:pt x="429" y="350"/>
                    <a:pt x="429" y="350"/>
                  </a:cubicBezTo>
                  <a:cubicBezTo>
                    <a:pt x="429" y="350"/>
                    <a:pt x="429" y="350"/>
                    <a:pt x="429" y="350"/>
                  </a:cubicBezTo>
                  <a:cubicBezTo>
                    <a:pt x="430" y="350"/>
                    <a:pt x="430" y="350"/>
                    <a:pt x="431" y="350"/>
                  </a:cubicBezTo>
                  <a:cubicBezTo>
                    <a:pt x="431" y="350"/>
                    <a:pt x="431" y="350"/>
                    <a:pt x="431" y="350"/>
                  </a:cubicBezTo>
                  <a:cubicBezTo>
                    <a:pt x="432" y="351"/>
                    <a:pt x="433" y="351"/>
                    <a:pt x="434" y="351"/>
                  </a:cubicBezTo>
                  <a:cubicBezTo>
                    <a:pt x="435" y="351"/>
                    <a:pt x="435" y="350"/>
                    <a:pt x="435" y="349"/>
                  </a:cubicBezTo>
                  <a:cubicBezTo>
                    <a:pt x="436" y="348"/>
                    <a:pt x="435" y="348"/>
                    <a:pt x="435" y="348"/>
                  </a:cubicBezTo>
                  <a:cubicBezTo>
                    <a:pt x="434" y="348"/>
                    <a:pt x="434" y="347"/>
                    <a:pt x="434" y="347"/>
                  </a:cubicBezTo>
                  <a:cubicBezTo>
                    <a:pt x="434" y="344"/>
                    <a:pt x="434" y="344"/>
                    <a:pt x="432" y="344"/>
                  </a:cubicBezTo>
                  <a:cubicBezTo>
                    <a:pt x="432" y="344"/>
                    <a:pt x="432" y="344"/>
                    <a:pt x="432" y="344"/>
                  </a:cubicBezTo>
                  <a:cubicBezTo>
                    <a:pt x="432" y="344"/>
                    <a:pt x="432" y="344"/>
                    <a:pt x="432" y="344"/>
                  </a:cubicBezTo>
                  <a:cubicBezTo>
                    <a:pt x="432" y="344"/>
                    <a:pt x="432" y="344"/>
                    <a:pt x="432" y="344"/>
                  </a:cubicBezTo>
                  <a:cubicBezTo>
                    <a:pt x="431" y="343"/>
                    <a:pt x="432" y="342"/>
                    <a:pt x="432" y="341"/>
                  </a:cubicBezTo>
                  <a:cubicBezTo>
                    <a:pt x="431" y="341"/>
                    <a:pt x="431" y="341"/>
                    <a:pt x="431" y="340"/>
                  </a:cubicBezTo>
                  <a:cubicBezTo>
                    <a:pt x="431" y="340"/>
                    <a:pt x="431" y="340"/>
                    <a:pt x="431" y="340"/>
                  </a:cubicBezTo>
                  <a:cubicBezTo>
                    <a:pt x="431" y="339"/>
                    <a:pt x="431" y="339"/>
                    <a:pt x="430" y="339"/>
                  </a:cubicBezTo>
                  <a:cubicBezTo>
                    <a:pt x="429" y="339"/>
                    <a:pt x="429" y="339"/>
                    <a:pt x="428" y="339"/>
                  </a:cubicBezTo>
                  <a:cubicBezTo>
                    <a:pt x="429" y="338"/>
                    <a:pt x="429" y="337"/>
                    <a:pt x="428" y="335"/>
                  </a:cubicBezTo>
                  <a:cubicBezTo>
                    <a:pt x="428" y="335"/>
                    <a:pt x="428" y="335"/>
                    <a:pt x="427" y="335"/>
                  </a:cubicBezTo>
                  <a:cubicBezTo>
                    <a:pt x="427" y="335"/>
                    <a:pt x="427" y="335"/>
                    <a:pt x="427" y="335"/>
                  </a:cubicBezTo>
                  <a:cubicBezTo>
                    <a:pt x="427" y="334"/>
                    <a:pt x="427" y="335"/>
                    <a:pt x="427" y="335"/>
                  </a:cubicBezTo>
                  <a:cubicBezTo>
                    <a:pt x="426" y="334"/>
                    <a:pt x="426" y="334"/>
                    <a:pt x="425" y="334"/>
                  </a:cubicBezTo>
                  <a:cubicBezTo>
                    <a:pt x="424" y="333"/>
                    <a:pt x="423" y="332"/>
                    <a:pt x="422" y="332"/>
                  </a:cubicBezTo>
                  <a:cubicBezTo>
                    <a:pt x="422" y="331"/>
                    <a:pt x="421" y="331"/>
                    <a:pt x="421" y="331"/>
                  </a:cubicBezTo>
                  <a:cubicBezTo>
                    <a:pt x="419" y="331"/>
                    <a:pt x="418" y="331"/>
                    <a:pt x="417" y="331"/>
                  </a:cubicBezTo>
                  <a:cubicBezTo>
                    <a:pt x="417" y="331"/>
                    <a:pt x="416" y="331"/>
                    <a:pt x="416" y="332"/>
                  </a:cubicBezTo>
                  <a:cubicBezTo>
                    <a:pt x="414" y="332"/>
                    <a:pt x="412" y="331"/>
                    <a:pt x="410" y="330"/>
                  </a:cubicBezTo>
                  <a:cubicBezTo>
                    <a:pt x="409" y="330"/>
                    <a:pt x="407" y="330"/>
                    <a:pt x="406" y="329"/>
                  </a:cubicBezTo>
                  <a:cubicBezTo>
                    <a:pt x="406" y="328"/>
                    <a:pt x="405" y="329"/>
                    <a:pt x="404" y="329"/>
                  </a:cubicBezTo>
                  <a:cubicBezTo>
                    <a:pt x="403" y="329"/>
                    <a:pt x="404" y="330"/>
                    <a:pt x="404" y="330"/>
                  </a:cubicBezTo>
                  <a:cubicBezTo>
                    <a:pt x="404" y="331"/>
                    <a:pt x="404" y="332"/>
                    <a:pt x="403" y="332"/>
                  </a:cubicBezTo>
                  <a:cubicBezTo>
                    <a:pt x="403" y="333"/>
                    <a:pt x="403" y="333"/>
                    <a:pt x="403" y="334"/>
                  </a:cubicBezTo>
                  <a:cubicBezTo>
                    <a:pt x="403" y="334"/>
                    <a:pt x="403" y="334"/>
                    <a:pt x="404" y="335"/>
                  </a:cubicBezTo>
                  <a:cubicBezTo>
                    <a:pt x="404" y="335"/>
                    <a:pt x="404" y="335"/>
                    <a:pt x="404" y="335"/>
                  </a:cubicBezTo>
                  <a:cubicBezTo>
                    <a:pt x="404" y="335"/>
                    <a:pt x="404" y="335"/>
                    <a:pt x="404" y="335"/>
                  </a:cubicBezTo>
                  <a:cubicBezTo>
                    <a:pt x="404" y="335"/>
                    <a:pt x="404" y="335"/>
                    <a:pt x="404" y="335"/>
                  </a:cubicBezTo>
                  <a:cubicBezTo>
                    <a:pt x="404" y="335"/>
                    <a:pt x="404" y="335"/>
                    <a:pt x="404" y="335"/>
                  </a:cubicBezTo>
                  <a:cubicBezTo>
                    <a:pt x="402" y="335"/>
                    <a:pt x="403" y="337"/>
                    <a:pt x="403" y="337"/>
                  </a:cubicBezTo>
                  <a:cubicBezTo>
                    <a:pt x="403" y="339"/>
                    <a:pt x="403" y="340"/>
                    <a:pt x="405" y="340"/>
                  </a:cubicBezTo>
                  <a:close/>
                  <a:moveTo>
                    <a:pt x="425" y="525"/>
                  </a:moveTo>
                  <a:cubicBezTo>
                    <a:pt x="426" y="526"/>
                    <a:pt x="426" y="527"/>
                    <a:pt x="424" y="527"/>
                  </a:cubicBezTo>
                  <a:cubicBezTo>
                    <a:pt x="422" y="528"/>
                    <a:pt x="422" y="528"/>
                    <a:pt x="421" y="527"/>
                  </a:cubicBezTo>
                  <a:cubicBezTo>
                    <a:pt x="421" y="526"/>
                    <a:pt x="420" y="525"/>
                    <a:pt x="420" y="525"/>
                  </a:cubicBezTo>
                  <a:cubicBezTo>
                    <a:pt x="419" y="524"/>
                    <a:pt x="419" y="524"/>
                    <a:pt x="419" y="523"/>
                  </a:cubicBezTo>
                  <a:cubicBezTo>
                    <a:pt x="419" y="522"/>
                    <a:pt x="420" y="523"/>
                    <a:pt x="421" y="522"/>
                  </a:cubicBezTo>
                  <a:cubicBezTo>
                    <a:pt x="423" y="522"/>
                    <a:pt x="425" y="523"/>
                    <a:pt x="425" y="525"/>
                  </a:cubicBezTo>
                  <a:close/>
                  <a:moveTo>
                    <a:pt x="384" y="485"/>
                  </a:moveTo>
                  <a:cubicBezTo>
                    <a:pt x="384" y="486"/>
                    <a:pt x="385" y="487"/>
                    <a:pt x="386" y="487"/>
                  </a:cubicBezTo>
                  <a:cubicBezTo>
                    <a:pt x="387" y="487"/>
                    <a:pt x="387" y="487"/>
                    <a:pt x="387" y="488"/>
                  </a:cubicBezTo>
                  <a:cubicBezTo>
                    <a:pt x="387" y="488"/>
                    <a:pt x="387" y="489"/>
                    <a:pt x="386" y="488"/>
                  </a:cubicBezTo>
                  <a:cubicBezTo>
                    <a:pt x="385" y="488"/>
                    <a:pt x="385" y="488"/>
                    <a:pt x="385" y="488"/>
                  </a:cubicBezTo>
                  <a:cubicBezTo>
                    <a:pt x="384" y="488"/>
                    <a:pt x="383" y="488"/>
                    <a:pt x="384" y="487"/>
                  </a:cubicBezTo>
                  <a:cubicBezTo>
                    <a:pt x="384" y="486"/>
                    <a:pt x="384" y="486"/>
                    <a:pt x="383" y="487"/>
                  </a:cubicBezTo>
                  <a:cubicBezTo>
                    <a:pt x="382" y="487"/>
                    <a:pt x="381" y="487"/>
                    <a:pt x="382" y="486"/>
                  </a:cubicBezTo>
                  <a:cubicBezTo>
                    <a:pt x="382" y="484"/>
                    <a:pt x="381" y="483"/>
                    <a:pt x="380" y="483"/>
                  </a:cubicBezTo>
                  <a:cubicBezTo>
                    <a:pt x="379" y="482"/>
                    <a:pt x="379" y="481"/>
                    <a:pt x="379" y="481"/>
                  </a:cubicBezTo>
                  <a:cubicBezTo>
                    <a:pt x="381" y="481"/>
                    <a:pt x="383" y="482"/>
                    <a:pt x="384" y="484"/>
                  </a:cubicBezTo>
                  <a:cubicBezTo>
                    <a:pt x="384" y="484"/>
                    <a:pt x="385" y="484"/>
                    <a:pt x="384" y="485"/>
                  </a:cubicBezTo>
                  <a:close/>
                  <a:moveTo>
                    <a:pt x="427" y="424"/>
                  </a:moveTo>
                  <a:cubicBezTo>
                    <a:pt x="427" y="424"/>
                    <a:pt x="427" y="423"/>
                    <a:pt x="427" y="423"/>
                  </a:cubicBezTo>
                  <a:cubicBezTo>
                    <a:pt x="427" y="422"/>
                    <a:pt x="427" y="422"/>
                    <a:pt x="427" y="422"/>
                  </a:cubicBezTo>
                  <a:cubicBezTo>
                    <a:pt x="428" y="421"/>
                    <a:pt x="428" y="421"/>
                    <a:pt x="429" y="422"/>
                  </a:cubicBezTo>
                  <a:cubicBezTo>
                    <a:pt x="429" y="422"/>
                    <a:pt x="430" y="422"/>
                    <a:pt x="430" y="422"/>
                  </a:cubicBezTo>
                  <a:cubicBezTo>
                    <a:pt x="431" y="422"/>
                    <a:pt x="431" y="422"/>
                    <a:pt x="431" y="422"/>
                  </a:cubicBezTo>
                  <a:cubicBezTo>
                    <a:pt x="432" y="423"/>
                    <a:pt x="432" y="423"/>
                    <a:pt x="431" y="424"/>
                  </a:cubicBezTo>
                  <a:cubicBezTo>
                    <a:pt x="431" y="425"/>
                    <a:pt x="430" y="425"/>
                    <a:pt x="430" y="427"/>
                  </a:cubicBezTo>
                  <a:cubicBezTo>
                    <a:pt x="430" y="427"/>
                    <a:pt x="429" y="427"/>
                    <a:pt x="429" y="427"/>
                  </a:cubicBezTo>
                  <a:cubicBezTo>
                    <a:pt x="427" y="427"/>
                    <a:pt x="427" y="426"/>
                    <a:pt x="427" y="424"/>
                  </a:cubicBezTo>
                  <a:close/>
                  <a:moveTo>
                    <a:pt x="512" y="551"/>
                  </a:moveTo>
                  <a:cubicBezTo>
                    <a:pt x="513" y="552"/>
                    <a:pt x="511" y="552"/>
                    <a:pt x="511" y="553"/>
                  </a:cubicBezTo>
                  <a:cubicBezTo>
                    <a:pt x="511" y="554"/>
                    <a:pt x="511" y="554"/>
                    <a:pt x="510" y="553"/>
                  </a:cubicBezTo>
                  <a:cubicBezTo>
                    <a:pt x="509" y="552"/>
                    <a:pt x="509" y="551"/>
                    <a:pt x="507" y="550"/>
                  </a:cubicBezTo>
                  <a:cubicBezTo>
                    <a:pt x="507" y="550"/>
                    <a:pt x="507" y="549"/>
                    <a:pt x="507" y="549"/>
                  </a:cubicBezTo>
                  <a:cubicBezTo>
                    <a:pt x="508" y="548"/>
                    <a:pt x="511" y="549"/>
                    <a:pt x="512" y="549"/>
                  </a:cubicBezTo>
                  <a:cubicBezTo>
                    <a:pt x="512" y="550"/>
                    <a:pt x="512" y="550"/>
                    <a:pt x="512" y="551"/>
                  </a:cubicBezTo>
                  <a:close/>
                  <a:moveTo>
                    <a:pt x="443" y="437"/>
                  </a:moveTo>
                  <a:cubicBezTo>
                    <a:pt x="443" y="438"/>
                    <a:pt x="444" y="438"/>
                    <a:pt x="444" y="439"/>
                  </a:cubicBezTo>
                  <a:cubicBezTo>
                    <a:pt x="444" y="440"/>
                    <a:pt x="444" y="441"/>
                    <a:pt x="444" y="442"/>
                  </a:cubicBezTo>
                  <a:cubicBezTo>
                    <a:pt x="444" y="442"/>
                    <a:pt x="443" y="442"/>
                    <a:pt x="443" y="442"/>
                  </a:cubicBezTo>
                  <a:cubicBezTo>
                    <a:pt x="442" y="441"/>
                    <a:pt x="442" y="441"/>
                    <a:pt x="441" y="440"/>
                  </a:cubicBezTo>
                  <a:cubicBezTo>
                    <a:pt x="440" y="439"/>
                    <a:pt x="440" y="436"/>
                    <a:pt x="441" y="435"/>
                  </a:cubicBezTo>
                  <a:cubicBezTo>
                    <a:pt x="441" y="435"/>
                    <a:pt x="441" y="435"/>
                    <a:pt x="441" y="435"/>
                  </a:cubicBezTo>
                  <a:cubicBezTo>
                    <a:pt x="442" y="436"/>
                    <a:pt x="443" y="436"/>
                    <a:pt x="443" y="437"/>
                  </a:cubicBezTo>
                  <a:close/>
                  <a:moveTo>
                    <a:pt x="376" y="483"/>
                  </a:moveTo>
                  <a:cubicBezTo>
                    <a:pt x="377" y="485"/>
                    <a:pt x="378" y="486"/>
                    <a:pt x="378" y="488"/>
                  </a:cubicBezTo>
                  <a:cubicBezTo>
                    <a:pt x="378" y="488"/>
                    <a:pt x="378" y="489"/>
                    <a:pt x="378" y="489"/>
                  </a:cubicBezTo>
                  <a:cubicBezTo>
                    <a:pt x="378" y="490"/>
                    <a:pt x="377" y="490"/>
                    <a:pt x="377" y="490"/>
                  </a:cubicBezTo>
                  <a:cubicBezTo>
                    <a:pt x="377" y="490"/>
                    <a:pt x="377" y="489"/>
                    <a:pt x="377" y="489"/>
                  </a:cubicBezTo>
                  <a:cubicBezTo>
                    <a:pt x="377" y="489"/>
                    <a:pt x="377" y="488"/>
                    <a:pt x="376" y="488"/>
                  </a:cubicBezTo>
                  <a:cubicBezTo>
                    <a:pt x="374" y="487"/>
                    <a:pt x="375" y="485"/>
                    <a:pt x="375" y="483"/>
                  </a:cubicBezTo>
                  <a:cubicBezTo>
                    <a:pt x="374" y="483"/>
                    <a:pt x="374" y="482"/>
                    <a:pt x="375" y="482"/>
                  </a:cubicBezTo>
                  <a:cubicBezTo>
                    <a:pt x="375" y="483"/>
                    <a:pt x="376" y="483"/>
                    <a:pt x="376" y="483"/>
                  </a:cubicBezTo>
                  <a:close/>
                  <a:moveTo>
                    <a:pt x="432" y="523"/>
                  </a:moveTo>
                  <a:cubicBezTo>
                    <a:pt x="432" y="523"/>
                    <a:pt x="432" y="524"/>
                    <a:pt x="431" y="524"/>
                  </a:cubicBezTo>
                  <a:cubicBezTo>
                    <a:pt x="430" y="524"/>
                    <a:pt x="429" y="524"/>
                    <a:pt x="429" y="523"/>
                  </a:cubicBezTo>
                  <a:cubicBezTo>
                    <a:pt x="428" y="522"/>
                    <a:pt x="428" y="522"/>
                    <a:pt x="427" y="521"/>
                  </a:cubicBezTo>
                  <a:cubicBezTo>
                    <a:pt x="426" y="521"/>
                    <a:pt x="426" y="520"/>
                    <a:pt x="427" y="520"/>
                  </a:cubicBezTo>
                  <a:cubicBezTo>
                    <a:pt x="427" y="519"/>
                    <a:pt x="427" y="519"/>
                    <a:pt x="428" y="519"/>
                  </a:cubicBezTo>
                  <a:cubicBezTo>
                    <a:pt x="430" y="519"/>
                    <a:pt x="432" y="521"/>
                    <a:pt x="432" y="523"/>
                  </a:cubicBezTo>
                  <a:close/>
                  <a:moveTo>
                    <a:pt x="475" y="535"/>
                  </a:moveTo>
                  <a:cubicBezTo>
                    <a:pt x="475" y="536"/>
                    <a:pt x="475" y="536"/>
                    <a:pt x="474" y="536"/>
                  </a:cubicBezTo>
                  <a:cubicBezTo>
                    <a:pt x="472" y="537"/>
                    <a:pt x="471" y="536"/>
                    <a:pt x="471" y="534"/>
                  </a:cubicBezTo>
                  <a:cubicBezTo>
                    <a:pt x="471" y="533"/>
                    <a:pt x="470" y="533"/>
                    <a:pt x="470" y="532"/>
                  </a:cubicBezTo>
                  <a:cubicBezTo>
                    <a:pt x="469" y="532"/>
                    <a:pt x="469" y="532"/>
                    <a:pt x="468" y="531"/>
                  </a:cubicBezTo>
                  <a:cubicBezTo>
                    <a:pt x="469" y="531"/>
                    <a:pt x="470" y="531"/>
                    <a:pt x="470" y="532"/>
                  </a:cubicBezTo>
                  <a:cubicBezTo>
                    <a:pt x="471" y="532"/>
                    <a:pt x="471" y="532"/>
                    <a:pt x="472" y="532"/>
                  </a:cubicBezTo>
                  <a:cubicBezTo>
                    <a:pt x="473" y="533"/>
                    <a:pt x="474" y="534"/>
                    <a:pt x="475" y="535"/>
                  </a:cubicBezTo>
                  <a:close/>
                  <a:moveTo>
                    <a:pt x="422" y="416"/>
                  </a:moveTo>
                  <a:cubicBezTo>
                    <a:pt x="422" y="416"/>
                    <a:pt x="423" y="417"/>
                    <a:pt x="423" y="417"/>
                  </a:cubicBezTo>
                  <a:cubicBezTo>
                    <a:pt x="423" y="418"/>
                    <a:pt x="423" y="418"/>
                    <a:pt x="422" y="418"/>
                  </a:cubicBezTo>
                  <a:cubicBezTo>
                    <a:pt x="421" y="419"/>
                    <a:pt x="419" y="420"/>
                    <a:pt x="417" y="421"/>
                  </a:cubicBezTo>
                  <a:cubicBezTo>
                    <a:pt x="417" y="421"/>
                    <a:pt x="417" y="420"/>
                    <a:pt x="417" y="420"/>
                  </a:cubicBezTo>
                  <a:cubicBezTo>
                    <a:pt x="418" y="419"/>
                    <a:pt x="419" y="417"/>
                    <a:pt x="421" y="417"/>
                  </a:cubicBezTo>
                  <a:cubicBezTo>
                    <a:pt x="421" y="417"/>
                    <a:pt x="421" y="417"/>
                    <a:pt x="421" y="417"/>
                  </a:cubicBezTo>
                  <a:cubicBezTo>
                    <a:pt x="421" y="416"/>
                    <a:pt x="421" y="415"/>
                    <a:pt x="422" y="416"/>
                  </a:cubicBezTo>
                  <a:close/>
                  <a:moveTo>
                    <a:pt x="360" y="409"/>
                  </a:moveTo>
                  <a:cubicBezTo>
                    <a:pt x="360" y="409"/>
                    <a:pt x="360" y="408"/>
                    <a:pt x="360" y="408"/>
                  </a:cubicBezTo>
                  <a:cubicBezTo>
                    <a:pt x="361" y="408"/>
                    <a:pt x="361" y="407"/>
                    <a:pt x="362" y="408"/>
                  </a:cubicBezTo>
                  <a:cubicBezTo>
                    <a:pt x="362" y="409"/>
                    <a:pt x="363" y="409"/>
                    <a:pt x="364" y="409"/>
                  </a:cubicBezTo>
                  <a:cubicBezTo>
                    <a:pt x="364" y="408"/>
                    <a:pt x="365" y="408"/>
                    <a:pt x="365" y="409"/>
                  </a:cubicBezTo>
                  <a:cubicBezTo>
                    <a:pt x="366" y="410"/>
                    <a:pt x="366" y="411"/>
                    <a:pt x="363" y="411"/>
                  </a:cubicBezTo>
                  <a:cubicBezTo>
                    <a:pt x="363" y="411"/>
                    <a:pt x="362" y="411"/>
                    <a:pt x="361" y="410"/>
                  </a:cubicBezTo>
                  <a:cubicBezTo>
                    <a:pt x="360" y="410"/>
                    <a:pt x="360" y="409"/>
                    <a:pt x="360" y="409"/>
                  </a:cubicBezTo>
                  <a:close/>
                  <a:moveTo>
                    <a:pt x="500" y="445"/>
                  </a:moveTo>
                  <a:cubicBezTo>
                    <a:pt x="500" y="445"/>
                    <a:pt x="500" y="445"/>
                    <a:pt x="500" y="445"/>
                  </a:cubicBezTo>
                  <a:cubicBezTo>
                    <a:pt x="500" y="445"/>
                    <a:pt x="500" y="445"/>
                    <a:pt x="500" y="445"/>
                  </a:cubicBezTo>
                  <a:close/>
                  <a:moveTo>
                    <a:pt x="514" y="537"/>
                  </a:moveTo>
                  <a:cubicBezTo>
                    <a:pt x="514" y="538"/>
                    <a:pt x="514" y="539"/>
                    <a:pt x="512" y="539"/>
                  </a:cubicBezTo>
                  <a:cubicBezTo>
                    <a:pt x="512" y="539"/>
                    <a:pt x="511" y="539"/>
                    <a:pt x="511" y="538"/>
                  </a:cubicBezTo>
                  <a:cubicBezTo>
                    <a:pt x="511" y="537"/>
                    <a:pt x="512" y="536"/>
                    <a:pt x="513" y="536"/>
                  </a:cubicBezTo>
                  <a:cubicBezTo>
                    <a:pt x="513" y="536"/>
                    <a:pt x="514" y="536"/>
                    <a:pt x="514" y="537"/>
                  </a:cubicBezTo>
                  <a:close/>
                  <a:moveTo>
                    <a:pt x="490" y="416"/>
                  </a:moveTo>
                  <a:cubicBezTo>
                    <a:pt x="491" y="417"/>
                    <a:pt x="491" y="417"/>
                    <a:pt x="491" y="418"/>
                  </a:cubicBezTo>
                  <a:cubicBezTo>
                    <a:pt x="490" y="418"/>
                    <a:pt x="491" y="420"/>
                    <a:pt x="490" y="420"/>
                  </a:cubicBezTo>
                  <a:cubicBezTo>
                    <a:pt x="489" y="420"/>
                    <a:pt x="488" y="419"/>
                    <a:pt x="488" y="418"/>
                  </a:cubicBezTo>
                  <a:cubicBezTo>
                    <a:pt x="488" y="418"/>
                    <a:pt x="490" y="416"/>
                    <a:pt x="490" y="416"/>
                  </a:cubicBezTo>
                  <a:close/>
                  <a:moveTo>
                    <a:pt x="417" y="443"/>
                  </a:moveTo>
                  <a:cubicBezTo>
                    <a:pt x="417" y="444"/>
                    <a:pt x="416" y="445"/>
                    <a:pt x="415" y="445"/>
                  </a:cubicBezTo>
                  <a:cubicBezTo>
                    <a:pt x="414" y="445"/>
                    <a:pt x="415" y="444"/>
                    <a:pt x="415" y="443"/>
                  </a:cubicBezTo>
                  <a:cubicBezTo>
                    <a:pt x="415" y="443"/>
                    <a:pt x="414" y="442"/>
                    <a:pt x="416" y="442"/>
                  </a:cubicBezTo>
                  <a:cubicBezTo>
                    <a:pt x="417" y="442"/>
                    <a:pt x="417" y="443"/>
                    <a:pt x="417" y="443"/>
                  </a:cubicBezTo>
                  <a:close/>
                  <a:moveTo>
                    <a:pt x="456" y="378"/>
                  </a:moveTo>
                  <a:cubicBezTo>
                    <a:pt x="456" y="377"/>
                    <a:pt x="456" y="377"/>
                    <a:pt x="457" y="377"/>
                  </a:cubicBezTo>
                  <a:cubicBezTo>
                    <a:pt x="458" y="376"/>
                    <a:pt x="458" y="377"/>
                    <a:pt x="458" y="378"/>
                  </a:cubicBezTo>
                  <a:cubicBezTo>
                    <a:pt x="458" y="378"/>
                    <a:pt x="458" y="379"/>
                    <a:pt x="457" y="379"/>
                  </a:cubicBezTo>
                  <a:cubicBezTo>
                    <a:pt x="457" y="379"/>
                    <a:pt x="456" y="379"/>
                    <a:pt x="456" y="378"/>
                  </a:cubicBezTo>
                  <a:close/>
                  <a:moveTo>
                    <a:pt x="525" y="465"/>
                  </a:moveTo>
                  <a:cubicBezTo>
                    <a:pt x="525" y="464"/>
                    <a:pt x="526" y="463"/>
                    <a:pt x="526" y="462"/>
                  </a:cubicBezTo>
                  <a:cubicBezTo>
                    <a:pt x="526" y="462"/>
                    <a:pt x="526" y="462"/>
                    <a:pt x="527" y="462"/>
                  </a:cubicBezTo>
                  <a:cubicBezTo>
                    <a:pt x="527" y="462"/>
                    <a:pt x="528" y="463"/>
                    <a:pt x="527" y="463"/>
                  </a:cubicBezTo>
                  <a:cubicBezTo>
                    <a:pt x="527" y="464"/>
                    <a:pt x="526" y="465"/>
                    <a:pt x="525" y="465"/>
                  </a:cubicBezTo>
                  <a:cubicBezTo>
                    <a:pt x="525" y="465"/>
                    <a:pt x="525" y="465"/>
                    <a:pt x="525" y="465"/>
                  </a:cubicBezTo>
                  <a:close/>
                  <a:moveTo>
                    <a:pt x="448" y="443"/>
                  </a:moveTo>
                  <a:cubicBezTo>
                    <a:pt x="447" y="442"/>
                    <a:pt x="447" y="441"/>
                    <a:pt x="447" y="439"/>
                  </a:cubicBezTo>
                  <a:cubicBezTo>
                    <a:pt x="448" y="441"/>
                    <a:pt x="449" y="441"/>
                    <a:pt x="449" y="443"/>
                  </a:cubicBezTo>
                  <a:cubicBezTo>
                    <a:pt x="448" y="443"/>
                    <a:pt x="448" y="443"/>
                    <a:pt x="448" y="443"/>
                  </a:cubicBezTo>
                  <a:close/>
                  <a:moveTo>
                    <a:pt x="509" y="545"/>
                  </a:moveTo>
                  <a:cubicBezTo>
                    <a:pt x="510" y="546"/>
                    <a:pt x="510" y="547"/>
                    <a:pt x="511" y="547"/>
                  </a:cubicBezTo>
                  <a:cubicBezTo>
                    <a:pt x="511" y="547"/>
                    <a:pt x="511" y="547"/>
                    <a:pt x="511" y="548"/>
                  </a:cubicBezTo>
                  <a:cubicBezTo>
                    <a:pt x="511" y="548"/>
                    <a:pt x="510" y="548"/>
                    <a:pt x="510" y="548"/>
                  </a:cubicBezTo>
                  <a:cubicBezTo>
                    <a:pt x="509" y="547"/>
                    <a:pt x="508" y="547"/>
                    <a:pt x="509" y="545"/>
                  </a:cubicBezTo>
                  <a:close/>
                  <a:moveTo>
                    <a:pt x="426" y="515"/>
                  </a:moveTo>
                  <a:cubicBezTo>
                    <a:pt x="426" y="515"/>
                    <a:pt x="425" y="515"/>
                    <a:pt x="424" y="515"/>
                  </a:cubicBezTo>
                  <a:cubicBezTo>
                    <a:pt x="424" y="516"/>
                    <a:pt x="423" y="515"/>
                    <a:pt x="423" y="515"/>
                  </a:cubicBezTo>
                  <a:cubicBezTo>
                    <a:pt x="423" y="514"/>
                    <a:pt x="424" y="514"/>
                    <a:pt x="424" y="514"/>
                  </a:cubicBezTo>
                  <a:cubicBezTo>
                    <a:pt x="425" y="514"/>
                    <a:pt x="426" y="515"/>
                    <a:pt x="426" y="515"/>
                  </a:cubicBezTo>
                  <a:close/>
                  <a:moveTo>
                    <a:pt x="418" y="438"/>
                  </a:moveTo>
                  <a:cubicBezTo>
                    <a:pt x="418" y="438"/>
                    <a:pt x="418" y="438"/>
                    <a:pt x="418" y="438"/>
                  </a:cubicBezTo>
                  <a:cubicBezTo>
                    <a:pt x="418" y="438"/>
                    <a:pt x="418" y="438"/>
                    <a:pt x="418" y="438"/>
                  </a:cubicBezTo>
                  <a:cubicBezTo>
                    <a:pt x="418" y="438"/>
                    <a:pt x="418" y="438"/>
                    <a:pt x="418" y="438"/>
                  </a:cubicBezTo>
                  <a:cubicBezTo>
                    <a:pt x="418" y="438"/>
                    <a:pt x="418" y="438"/>
                    <a:pt x="418" y="438"/>
                  </a:cubicBezTo>
                  <a:close/>
                  <a:moveTo>
                    <a:pt x="418" y="438"/>
                  </a:moveTo>
                  <a:cubicBezTo>
                    <a:pt x="418" y="437"/>
                    <a:pt x="417" y="437"/>
                    <a:pt x="417" y="437"/>
                  </a:cubicBezTo>
                  <a:cubicBezTo>
                    <a:pt x="417" y="436"/>
                    <a:pt x="417" y="436"/>
                    <a:pt x="417" y="436"/>
                  </a:cubicBezTo>
                  <a:cubicBezTo>
                    <a:pt x="417" y="436"/>
                    <a:pt x="417" y="436"/>
                    <a:pt x="418" y="436"/>
                  </a:cubicBezTo>
                  <a:cubicBezTo>
                    <a:pt x="418" y="436"/>
                    <a:pt x="418" y="436"/>
                    <a:pt x="418" y="436"/>
                  </a:cubicBezTo>
                  <a:cubicBezTo>
                    <a:pt x="419" y="436"/>
                    <a:pt x="419" y="437"/>
                    <a:pt x="419" y="437"/>
                  </a:cubicBezTo>
                  <a:cubicBezTo>
                    <a:pt x="419" y="438"/>
                    <a:pt x="418" y="438"/>
                    <a:pt x="418" y="438"/>
                  </a:cubicBezTo>
                  <a:close/>
                  <a:moveTo>
                    <a:pt x="492" y="486"/>
                  </a:moveTo>
                  <a:cubicBezTo>
                    <a:pt x="493" y="487"/>
                    <a:pt x="493" y="488"/>
                    <a:pt x="494" y="486"/>
                  </a:cubicBezTo>
                  <a:cubicBezTo>
                    <a:pt x="494" y="486"/>
                    <a:pt x="494" y="486"/>
                    <a:pt x="494" y="486"/>
                  </a:cubicBezTo>
                  <a:cubicBezTo>
                    <a:pt x="494" y="486"/>
                    <a:pt x="494" y="486"/>
                    <a:pt x="494" y="486"/>
                  </a:cubicBezTo>
                  <a:cubicBezTo>
                    <a:pt x="494" y="487"/>
                    <a:pt x="493" y="488"/>
                    <a:pt x="492" y="488"/>
                  </a:cubicBezTo>
                  <a:cubicBezTo>
                    <a:pt x="491" y="487"/>
                    <a:pt x="492" y="487"/>
                    <a:pt x="492" y="486"/>
                  </a:cubicBezTo>
                  <a:close/>
                  <a:moveTo>
                    <a:pt x="500" y="445"/>
                  </a:moveTo>
                  <a:cubicBezTo>
                    <a:pt x="500" y="445"/>
                    <a:pt x="500" y="445"/>
                    <a:pt x="500" y="445"/>
                  </a:cubicBezTo>
                  <a:cubicBezTo>
                    <a:pt x="500" y="445"/>
                    <a:pt x="500" y="445"/>
                    <a:pt x="500" y="445"/>
                  </a:cubicBezTo>
                  <a:close/>
                  <a:moveTo>
                    <a:pt x="500" y="445"/>
                  </a:moveTo>
                  <a:cubicBezTo>
                    <a:pt x="500" y="445"/>
                    <a:pt x="499" y="445"/>
                    <a:pt x="499" y="445"/>
                  </a:cubicBezTo>
                  <a:cubicBezTo>
                    <a:pt x="500" y="444"/>
                    <a:pt x="500" y="444"/>
                    <a:pt x="502" y="444"/>
                  </a:cubicBezTo>
                  <a:cubicBezTo>
                    <a:pt x="501" y="444"/>
                    <a:pt x="502" y="446"/>
                    <a:pt x="500" y="445"/>
                  </a:cubicBezTo>
                  <a:close/>
                  <a:moveTo>
                    <a:pt x="417" y="440"/>
                  </a:moveTo>
                  <a:cubicBezTo>
                    <a:pt x="417" y="440"/>
                    <a:pt x="417" y="440"/>
                    <a:pt x="416" y="439"/>
                  </a:cubicBezTo>
                  <a:cubicBezTo>
                    <a:pt x="416" y="439"/>
                    <a:pt x="417" y="439"/>
                    <a:pt x="417" y="438"/>
                  </a:cubicBezTo>
                  <a:cubicBezTo>
                    <a:pt x="417" y="438"/>
                    <a:pt x="418" y="438"/>
                    <a:pt x="418" y="438"/>
                  </a:cubicBezTo>
                  <a:cubicBezTo>
                    <a:pt x="418" y="438"/>
                    <a:pt x="418" y="438"/>
                    <a:pt x="418" y="439"/>
                  </a:cubicBezTo>
                  <a:cubicBezTo>
                    <a:pt x="418" y="439"/>
                    <a:pt x="418" y="440"/>
                    <a:pt x="417" y="440"/>
                  </a:cubicBezTo>
                  <a:close/>
                  <a:moveTo>
                    <a:pt x="416" y="360"/>
                  </a:moveTo>
                  <a:cubicBezTo>
                    <a:pt x="416" y="360"/>
                    <a:pt x="417" y="360"/>
                    <a:pt x="417" y="361"/>
                  </a:cubicBezTo>
                  <a:cubicBezTo>
                    <a:pt x="417" y="361"/>
                    <a:pt x="416" y="361"/>
                    <a:pt x="416" y="361"/>
                  </a:cubicBezTo>
                  <a:cubicBezTo>
                    <a:pt x="415" y="362"/>
                    <a:pt x="415" y="361"/>
                    <a:pt x="415" y="360"/>
                  </a:cubicBezTo>
                  <a:cubicBezTo>
                    <a:pt x="415" y="360"/>
                    <a:pt x="415" y="359"/>
                    <a:pt x="416" y="360"/>
                  </a:cubicBezTo>
                  <a:close/>
                  <a:moveTo>
                    <a:pt x="360" y="403"/>
                  </a:moveTo>
                  <a:cubicBezTo>
                    <a:pt x="361" y="403"/>
                    <a:pt x="362" y="403"/>
                    <a:pt x="362" y="404"/>
                  </a:cubicBezTo>
                  <a:cubicBezTo>
                    <a:pt x="362" y="404"/>
                    <a:pt x="362" y="405"/>
                    <a:pt x="362" y="405"/>
                  </a:cubicBezTo>
                  <a:cubicBezTo>
                    <a:pt x="360" y="405"/>
                    <a:pt x="360" y="404"/>
                    <a:pt x="360" y="403"/>
                  </a:cubicBezTo>
                  <a:close/>
                  <a:moveTo>
                    <a:pt x="360" y="403"/>
                  </a:moveTo>
                  <a:cubicBezTo>
                    <a:pt x="360" y="403"/>
                    <a:pt x="360" y="403"/>
                    <a:pt x="360" y="403"/>
                  </a:cubicBezTo>
                  <a:cubicBezTo>
                    <a:pt x="360" y="403"/>
                    <a:pt x="360" y="403"/>
                    <a:pt x="360" y="403"/>
                  </a:cubicBezTo>
                  <a:cubicBezTo>
                    <a:pt x="360" y="403"/>
                    <a:pt x="360" y="403"/>
                    <a:pt x="360" y="403"/>
                  </a:cubicBezTo>
                  <a:cubicBezTo>
                    <a:pt x="360" y="403"/>
                    <a:pt x="360" y="403"/>
                    <a:pt x="360" y="403"/>
                  </a:cubicBezTo>
                  <a:close/>
                  <a:moveTo>
                    <a:pt x="446" y="438"/>
                  </a:moveTo>
                  <a:cubicBezTo>
                    <a:pt x="445" y="438"/>
                    <a:pt x="444" y="438"/>
                    <a:pt x="444" y="437"/>
                  </a:cubicBezTo>
                  <a:cubicBezTo>
                    <a:pt x="443" y="437"/>
                    <a:pt x="444" y="436"/>
                    <a:pt x="444" y="436"/>
                  </a:cubicBezTo>
                  <a:cubicBezTo>
                    <a:pt x="445" y="436"/>
                    <a:pt x="445" y="437"/>
                    <a:pt x="446" y="438"/>
                  </a:cubicBezTo>
                  <a:close/>
                  <a:moveTo>
                    <a:pt x="529" y="488"/>
                  </a:moveTo>
                  <a:cubicBezTo>
                    <a:pt x="529" y="489"/>
                    <a:pt x="529" y="489"/>
                    <a:pt x="528" y="489"/>
                  </a:cubicBezTo>
                  <a:cubicBezTo>
                    <a:pt x="528" y="489"/>
                    <a:pt x="527" y="488"/>
                    <a:pt x="527" y="488"/>
                  </a:cubicBezTo>
                  <a:cubicBezTo>
                    <a:pt x="527" y="487"/>
                    <a:pt x="527" y="487"/>
                    <a:pt x="528" y="487"/>
                  </a:cubicBezTo>
                  <a:cubicBezTo>
                    <a:pt x="528" y="487"/>
                    <a:pt x="529" y="487"/>
                    <a:pt x="529" y="488"/>
                  </a:cubicBezTo>
                  <a:close/>
                  <a:moveTo>
                    <a:pt x="390" y="415"/>
                  </a:moveTo>
                  <a:cubicBezTo>
                    <a:pt x="390" y="415"/>
                    <a:pt x="390" y="414"/>
                    <a:pt x="390" y="414"/>
                  </a:cubicBezTo>
                  <a:cubicBezTo>
                    <a:pt x="391" y="414"/>
                    <a:pt x="392" y="415"/>
                    <a:pt x="392" y="415"/>
                  </a:cubicBezTo>
                  <a:cubicBezTo>
                    <a:pt x="392" y="416"/>
                    <a:pt x="392" y="416"/>
                    <a:pt x="392" y="416"/>
                  </a:cubicBezTo>
                  <a:cubicBezTo>
                    <a:pt x="391" y="416"/>
                    <a:pt x="391" y="415"/>
                    <a:pt x="390" y="415"/>
                  </a:cubicBezTo>
                  <a:close/>
                  <a:moveTo>
                    <a:pt x="519" y="460"/>
                  </a:moveTo>
                  <a:cubicBezTo>
                    <a:pt x="520" y="460"/>
                    <a:pt x="521" y="460"/>
                    <a:pt x="521" y="461"/>
                  </a:cubicBezTo>
                  <a:cubicBezTo>
                    <a:pt x="521" y="461"/>
                    <a:pt x="520" y="461"/>
                    <a:pt x="520" y="461"/>
                  </a:cubicBezTo>
                  <a:cubicBezTo>
                    <a:pt x="519" y="461"/>
                    <a:pt x="519" y="461"/>
                    <a:pt x="518" y="460"/>
                  </a:cubicBezTo>
                  <a:cubicBezTo>
                    <a:pt x="518" y="460"/>
                    <a:pt x="519" y="459"/>
                    <a:pt x="519" y="460"/>
                  </a:cubicBezTo>
                  <a:close/>
                  <a:moveTo>
                    <a:pt x="453" y="378"/>
                  </a:moveTo>
                  <a:cubicBezTo>
                    <a:pt x="453" y="378"/>
                    <a:pt x="453" y="378"/>
                    <a:pt x="453" y="377"/>
                  </a:cubicBezTo>
                  <a:cubicBezTo>
                    <a:pt x="454" y="377"/>
                    <a:pt x="454" y="376"/>
                    <a:pt x="455" y="376"/>
                  </a:cubicBezTo>
                  <a:cubicBezTo>
                    <a:pt x="455" y="376"/>
                    <a:pt x="455" y="376"/>
                    <a:pt x="455" y="376"/>
                  </a:cubicBezTo>
                  <a:cubicBezTo>
                    <a:pt x="454" y="377"/>
                    <a:pt x="455" y="378"/>
                    <a:pt x="454" y="378"/>
                  </a:cubicBezTo>
                  <a:cubicBezTo>
                    <a:pt x="454" y="378"/>
                    <a:pt x="454" y="378"/>
                    <a:pt x="454" y="378"/>
                  </a:cubicBezTo>
                  <a:cubicBezTo>
                    <a:pt x="453" y="378"/>
                    <a:pt x="453" y="378"/>
                    <a:pt x="453" y="378"/>
                  </a:cubicBezTo>
                  <a:close/>
                  <a:moveTo>
                    <a:pt x="487" y="434"/>
                  </a:moveTo>
                  <a:cubicBezTo>
                    <a:pt x="489" y="433"/>
                    <a:pt x="490" y="435"/>
                    <a:pt x="491" y="435"/>
                  </a:cubicBezTo>
                  <a:cubicBezTo>
                    <a:pt x="490" y="435"/>
                    <a:pt x="489" y="434"/>
                    <a:pt x="487" y="434"/>
                  </a:cubicBezTo>
                  <a:close/>
                  <a:moveTo>
                    <a:pt x="413" y="360"/>
                  </a:moveTo>
                  <a:cubicBezTo>
                    <a:pt x="413" y="361"/>
                    <a:pt x="413" y="361"/>
                    <a:pt x="412" y="361"/>
                  </a:cubicBezTo>
                  <a:cubicBezTo>
                    <a:pt x="412" y="361"/>
                    <a:pt x="412" y="361"/>
                    <a:pt x="411" y="360"/>
                  </a:cubicBezTo>
                  <a:cubicBezTo>
                    <a:pt x="411" y="360"/>
                    <a:pt x="411" y="359"/>
                    <a:pt x="412" y="359"/>
                  </a:cubicBezTo>
                  <a:cubicBezTo>
                    <a:pt x="412" y="360"/>
                    <a:pt x="413" y="360"/>
                    <a:pt x="413" y="360"/>
                  </a:cubicBezTo>
                  <a:close/>
                  <a:moveTo>
                    <a:pt x="370" y="364"/>
                  </a:moveTo>
                  <a:cubicBezTo>
                    <a:pt x="370" y="364"/>
                    <a:pt x="370" y="364"/>
                    <a:pt x="369" y="364"/>
                  </a:cubicBezTo>
                  <a:cubicBezTo>
                    <a:pt x="369" y="364"/>
                    <a:pt x="368" y="364"/>
                    <a:pt x="368" y="363"/>
                  </a:cubicBezTo>
                  <a:cubicBezTo>
                    <a:pt x="368" y="363"/>
                    <a:pt x="369" y="363"/>
                    <a:pt x="369" y="363"/>
                  </a:cubicBezTo>
                  <a:cubicBezTo>
                    <a:pt x="369" y="363"/>
                    <a:pt x="370" y="363"/>
                    <a:pt x="370" y="364"/>
                  </a:cubicBezTo>
                  <a:close/>
                  <a:moveTo>
                    <a:pt x="493" y="419"/>
                  </a:moveTo>
                  <a:cubicBezTo>
                    <a:pt x="494" y="419"/>
                    <a:pt x="494" y="419"/>
                    <a:pt x="494" y="419"/>
                  </a:cubicBezTo>
                  <a:cubicBezTo>
                    <a:pt x="493" y="419"/>
                    <a:pt x="493" y="420"/>
                    <a:pt x="492" y="420"/>
                  </a:cubicBezTo>
                  <a:cubicBezTo>
                    <a:pt x="492" y="420"/>
                    <a:pt x="492" y="420"/>
                    <a:pt x="492" y="420"/>
                  </a:cubicBezTo>
                  <a:cubicBezTo>
                    <a:pt x="492" y="419"/>
                    <a:pt x="493" y="419"/>
                    <a:pt x="493" y="419"/>
                  </a:cubicBezTo>
                  <a:close/>
                  <a:moveTo>
                    <a:pt x="524" y="466"/>
                  </a:moveTo>
                  <a:cubicBezTo>
                    <a:pt x="524" y="466"/>
                    <a:pt x="524" y="466"/>
                    <a:pt x="524" y="466"/>
                  </a:cubicBezTo>
                  <a:cubicBezTo>
                    <a:pt x="524" y="466"/>
                    <a:pt x="524" y="466"/>
                    <a:pt x="524" y="466"/>
                  </a:cubicBezTo>
                  <a:cubicBezTo>
                    <a:pt x="524" y="466"/>
                    <a:pt x="524" y="466"/>
                    <a:pt x="524" y="466"/>
                  </a:cubicBezTo>
                  <a:cubicBezTo>
                    <a:pt x="524" y="466"/>
                    <a:pt x="524" y="466"/>
                    <a:pt x="524" y="466"/>
                  </a:cubicBezTo>
                  <a:cubicBezTo>
                    <a:pt x="524" y="466"/>
                    <a:pt x="524" y="466"/>
                    <a:pt x="524" y="466"/>
                  </a:cubicBezTo>
                  <a:cubicBezTo>
                    <a:pt x="524" y="466"/>
                    <a:pt x="524" y="466"/>
                    <a:pt x="524" y="466"/>
                  </a:cubicBezTo>
                  <a:close/>
                  <a:moveTo>
                    <a:pt x="524" y="466"/>
                  </a:moveTo>
                  <a:cubicBezTo>
                    <a:pt x="524" y="466"/>
                    <a:pt x="524" y="466"/>
                    <a:pt x="524" y="466"/>
                  </a:cubicBezTo>
                  <a:cubicBezTo>
                    <a:pt x="523" y="466"/>
                    <a:pt x="523" y="467"/>
                    <a:pt x="523" y="466"/>
                  </a:cubicBezTo>
                  <a:cubicBezTo>
                    <a:pt x="523" y="465"/>
                    <a:pt x="522" y="465"/>
                    <a:pt x="523" y="465"/>
                  </a:cubicBezTo>
                  <a:cubicBezTo>
                    <a:pt x="524" y="465"/>
                    <a:pt x="524" y="465"/>
                    <a:pt x="524" y="466"/>
                  </a:cubicBezTo>
                  <a:close/>
                  <a:moveTo>
                    <a:pt x="386" y="486"/>
                  </a:moveTo>
                  <a:cubicBezTo>
                    <a:pt x="385" y="486"/>
                    <a:pt x="385" y="486"/>
                    <a:pt x="385" y="485"/>
                  </a:cubicBezTo>
                  <a:cubicBezTo>
                    <a:pt x="385" y="485"/>
                    <a:pt x="386" y="485"/>
                    <a:pt x="386" y="485"/>
                  </a:cubicBezTo>
                  <a:cubicBezTo>
                    <a:pt x="387" y="485"/>
                    <a:pt x="387" y="485"/>
                    <a:pt x="387" y="485"/>
                  </a:cubicBezTo>
                  <a:cubicBezTo>
                    <a:pt x="387" y="486"/>
                    <a:pt x="386" y="486"/>
                    <a:pt x="386" y="486"/>
                  </a:cubicBezTo>
                  <a:close/>
                  <a:moveTo>
                    <a:pt x="443" y="365"/>
                  </a:moveTo>
                  <a:cubicBezTo>
                    <a:pt x="443" y="365"/>
                    <a:pt x="444" y="364"/>
                    <a:pt x="444" y="364"/>
                  </a:cubicBezTo>
                  <a:cubicBezTo>
                    <a:pt x="444" y="364"/>
                    <a:pt x="445" y="364"/>
                    <a:pt x="445" y="365"/>
                  </a:cubicBezTo>
                  <a:cubicBezTo>
                    <a:pt x="444" y="365"/>
                    <a:pt x="444" y="365"/>
                    <a:pt x="444" y="366"/>
                  </a:cubicBezTo>
                  <a:cubicBezTo>
                    <a:pt x="443" y="366"/>
                    <a:pt x="443" y="365"/>
                    <a:pt x="443" y="365"/>
                  </a:cubicBezTo>
                  <a:close/>
                  <a:moveTo>
                    <a:pt x="490" y="437"/>
                  </a:moveTo>
                  <a:cubicBezTo>
                    <a:pt x="490" y="437"/>
                    <a:pt x="491" y="436"/>
                    <a:pt x="492" y="437"/>
                  </a:cubicBezTo>
                  <a:cubicBezTo>
                    <a:pt x="492" y="437"/>
                    <a:pt x="491" y="437"/>
                    <a:pt x="491" y="437"/>
                  </a:cubicBezTo>
                  <a:cubicBezTo>
                    <a:pt x="491" y="438"/>
                    <a:pt x="490" y="437"/>
                    <a:pt x="490" y="437"/>
                  </a:cubicBezTo>
                  <a:close/>
                  <a:moveTo>
                    <a:pt x="459" y="519"/>
                  </a:moveTo>
                  <a:cubicBezTo>
                    <a:pt x="459" y="520"/>
                    <a:pt x="459" y="520"/>
                    <a:pt x="459" y="520"/>
                  </a:cubicBezTo>
                  <a:cubicBezTo>
                    <a:pt x="458" y="520"/>
                    <a:pt x="458" y="519"/>
                    <a:pt x="458" y="519"/>
                  </a:cubicBezTo>
                  <a:cubicBezTo>
                    <a:pt x="458" y="519"/>
                    <a:pt x="458" y="519"/>
                    <a:pt x="458" y="518"/>
                  </a:cubicBezTo>
                  <a:cubicBezTo>
                    <a:pt x="459" y="518"/>
                    <a:pt x="459" y="519"/>
                    <a:pt x="459" y="519"/>
                  </a:cubicBezTo>
                  <a:close/>
                  <a:moveTo>
                    <a:pt x="469" y="387"/>
                  </a:moveTo>
                  <a:cubicBezTo>
                    <a:pt x="469" y="388"/>
                    <a:pt x="469" y="389"/>
                    <a:pt x="468" y="389"/>
                  </a:cubicBezTo>
                  <a:cubicBezTo>
                    <a:pt x="468" y="388"/>
                    <a:pt x="468" y="388"/>
                    <a:pt x="469" y="387"/>
                  </a:cubicBezTo>
                  <a:close/>
                  <a:moveTo>
                    <a:pt x="498" y="496"/>
                  </a:moveTo>
                  <a:cubicBezTo>
                    <a:pt x="498" y="497"/>
                    <a:pt x="498" y="497"/>
                    <a:pt x="497" y="498"/>
                  </a:cubicBezTo>
                  <a:cubicBezTo>
                    <a:pt x="497" y="497"/>
                    <a:pt x="497" y="497"/>
                    <a:pt x="498" y="496"/>
                  </a:cubicBezTo>
                  <a:close/>
                  <a:moveTo>
                    <a:pt x="529" y="485"/>
                  </a:moveTo>
                  <a:cubicBezTo>
                    <a:pt x="529" y="485"/>
                    <a:pt x="529" y="485"/>
                    <a:pt x="529" y="485"/>
                  </a:cubicBezTo>
                  <a:cubicBezTo>
                    <a:pt x="529" y="485"/>
                    <a:pt x="528" y="485"/>
                    <a:pt x="528" y="484"/>
                  </a:cubicBezTo>
                  <a:cubicBezTo>
                    <a:pt x="528" y="484"/>
                    <a:pt x="529" y="484"/>
                    <a:pt x="529" y="484"/>
                  </a:cubicBezTo>
                  <a:cubicBezTo>
                    <a:pt x="529" y="484"/>
                    <a:pt x="529" y="484"/>
                    <a:pt x="529" y="485"/>
                  </a:cubicBezTo>
                  <a:close/>
                  <a:moveTo>
                    <a:pt x="529" y="479"/>
                  </a:moveTo>
                  <a:cubicBezTo>
                    <a:pt x="528" y="479"/>
                    <a:pt x="528" y="479"/>
                    <a:pt x="527" y="479"/>
                  </a:cubicBezTo>
                  <a:cubicBezTo>
                    <a:pt x="528" y="478"/>
                    <a:pt x="528" y="478"/>
                    <a:pt x="529" y="478"/>
                  </a:cubicBezTo>
                  <a:cubicBezTo>
                    <a:pt x="529" y="479"/>
                    <a:pt x="529" y="479"/>
                    <a:pt x="529" y="479"/>
                  </a:cubicBezTo>
                  <a:close/>
                  <a:moveTo>
                    <a:pt x="517" y="457"/>
                  </a:moveTo>
                  <a:cubicBezTo>
                    <a:pt x="517" y="456"/>
                    <a:pt x="517" y="456"/>
                    <a:pt x="517" y="455"/>
                  </a:cubicBezTo>
                  <a:cubicBezTo>
                    <a:pt x="518" y="455"/>
                    <a:pt x="518" y="456"/>
                    <a:pt x="518" y="456"/>
                  </a:cubicBezTo>
                  <a:cubicBezTo>
                    <a:pt x="518" y="456"/>
                    <a:pt x="518" y="456"/>
                    <a:pt x="518" y="456"/>
                  </a:cubicBezTo>
                  <a:cubicBezTo>
                    <a:pt x="519" y="457"/>
                    <a:pt x="518" y="457"/>
                    <a:pt x="518" y="457"/>
                  </a:cubicBezTo>
                  <a:cubicBezTo>
                    <a:pt x="517" y="457"/>
                    <a:pt x="517" y="457"/>
                    <a:pt x="517" y="457"/>
                  </a:cubicBezTo>
                  <a:close/>
                  <a:moveTo>
                    <a:pt x="455" y="512"/>
                  </a:moveTo>
                  <a:cubicBezTo>
                    <a:pt x="454" y="512"/>
                    <a:pt x="454" y="512"/>
                    <a:pt x="454" y="512"/>
                  </a:cubicBezTo>
                  <a:cubicBezTo>
                    <a:pt x="454" y="512"/>
                    <a:pt x="453" y="512"/>
                    <a:pt x="454" y="512"/>
                  </a:cubicBezTo>
                  <a:cubicBezTo>
                    <a:pt x="454" y="512"/>
                    <a:pt x="454" y="511"/>
                    <a:pt x="454" y="511"/>
                  </a:cubicBezTo>
                  <a:cubicBezTo>
                    <a:pt x="454" y="511"/>
                    <a:pt x="455" y="511"/>
                    <a:pt x="455" y="512"/>
                  </a:cubicBezTo>
                  <a:close/>
                  <a:moveTo>
                    <a:pt x="504" y="446"/>
                  </a:moveTo>
                  <a:cubicBezTo>
                    <a:pt x="504" y="447"/>
                    <a:pt x="504" y="447"/>
                    <a:pt x="504" y="447"/>
                  </a:cubicBezTo>
                  <a:cubicBezTo>
                    <a:pt x="503" y="447"/>
                    <a:pt x="503" y="447"/>
                    <a:pt x="504" y="446"/>
                  </a:cubicBezTo>
                  <a:close/>
                  <a:moveTo>
                    <a:pt x="419" y="444"/>
                  </a:moveTo>
                  <a:cubicBezTo>
                    <a:pt x="419" y="444"/>
                    <a:pt x="419" y="444"/>
                    <a:pt x="419" y="444"/>
                  </a:cubicBezTo>
                  <a:cubicBezTo>
                    <a:pt x="418" y="444"/>
                    <a:pt x="418" y="444"/>
                    <a:pt x="418" y="444"/>
                  </a:cubicBezTo>
                  <a:cubicBezTo>
                    <a:pt x="418" y="443"/>
                    <a:pt x="418" y="443"/>
                    <a:pt x="418" y="443"/>
                  </a:cubicBezTo>
                  <a:cubicBezTo>
                    <a:pt x="419" y="443"/>
                    <a:pt x="419" y="444"/>
                    <a:pt x="419" y="444"/>
                  </a:cubicBezTo>
                  <a:close/>
                  <a:moveTo>
                    <a:pt x="505" y="446"/>
                  </a:moveTo>
                  <a:cubicBezTo>
                    <a:pt x="505" y="446"/>
                    <a:pt x="505" y="445"/>
                    <a:pt x="506" y="445"/>
                  </a:cubicBezTo>
                  <a:cubicBezTo>
                    <a:pt x="506" y="445"/>
                    <a:pt x="506" y="446"/>
                    <a:pt x="506" y="446"/>
                  </a:cubicBezTo>
                  <a:cubicBezTo>
                    <a:pt x="506" y="446"/>
                    <a:pt x="506" y="446"/>
                    <a:pt x="506" y="446"/>
                  </a:cubicBezTo>
                  <a:cubicBezTo>
                    <a:pt x="506" y="446"/>
                    <a:pt x="505" y="446"/>
                    <a:pt x="505" y="446"/>
                  </a:cubicBezTo>
                  <a:close/>
                  <a:moveTo>
                    <a:pt x="422" y="414"/>
                  </a:moveTo>
                  <a:cubicBezTo>
                    <a:pt x="421" y="413"/>
                    <a:pt x="421" y="413"/>
                    <a:pt x="422" y="412"/>
                  </a:cubicBezTo>
                  <a:cubicBezTo>
                    <a:pt x="422" y="413"/>
                    <a:pt x="422" y="413"/>
                    <a:pt x="422" y="414"/>
                  </a:cubicBezTo>
                  <a:close/>
                  <a:moveTo>
                    <a:pt x="497" y="441"/>
                  </a:moveTo>
                  <a:cubicBezTo>
                    <a:pt x="497" y="441"/>
                    <a:pt x="498" y="441"/>
                    <a:pt x="498" y="442"/>
                  </a:cubicBezTo>
                  <a:cubicBezTo>
                    <a:pt x="498" y="442"/>
                    <a:pt x="498" y="442"/>
                    <a:pt x="498" y="442"/>
                  </a:cubicBezTo>
                  <a:cubicBezTo>
                    <a:pt x="497" y="442"/>
                    <a:pt x="497" y="442"/>
                    <a:pt x="497" y="441"/>
                  </a:cubicBezTo>
                  <a:close/>
                  <a:moveTo>
                    <a:pt x="497" y="441"/>
                  </a:moveTo>
                  <a:cubicBezTo>
                    <a:pt x="497" y="441"/>
                    <a:pt x="497" y="441"/>
                    <a:pt x="497" y="441"/>
                  </a:cubicBezTo>
                  <a:cubicBezTo>
                    <a:pt x="497" y="441"/>
                    <a:pt x="497" y="441"/>
                    <a:pt x="497" y="441"/>
                  </a:cubicBezTo>
                  <a:cubicBezTo>
                    <a:pt x="497" y="441"/>
                    <a:pt x="497" y="441"/>
                    <a:pt x="497" y="441"/>
                  </a:cubicBezTo>
                  <a:cubicBezTo>
                    <a:pt x="497" y="441"/>
                    <a:pt x="497" y="441"/>
                    <a:pt x="497" y="441"/>
                  </a:cubicBezTo>
                  <a:cubicBezTo>
                    <a:pt x="497" y="441"/>
                    <a:pt x="497" y="441"/>
                    <a:pt x="497" y="441"/>
                  </a:cubicBezTo>
                  <a:close/>
                  <a:moveTo>
                    <a:pt x="506" y="484"/>
                  </a:moveTo>
                  <a:cubicBezTo>
                    <a:pt x="506" y="484"/>
                    <a:pt x="507" y="485"/>
                    <a:pt x="506" y="485"/>
                  </a:cubicBezTo>
                  <a:cubicBezTo>
                    <a:pt x="506" y="485"/>
                    <a:pt x="506" y="485"/>
                    <a:pt x="506" y="485"/>
                  </a:cubicBezTo>
                  <a:cubicBezTo>
                    <a:pt x="506" y="485"/>
                    <a:pt x="506" y="485"/>
                    <a:pt x="506" y="485"/>
                  </a:cubicBezTo>
                  <a:cubicBezTo>
                    <a:pt x="506" y="485"/>
                    <a:pt x="506" y="485"/>
                    <a:pt x="506" y="484"/>
                  </a:cubicBezTo>
                  <a:close/>
                  <a:moveTo>
                    <a:pt x="497" y="493"/>
                  </a:moveTo>
                  <a:cubicBezTo>
                    <a:pt x="497" y="494"/>
                    <a:pt x="497" y="494"/>
                    <a:pt x="497" y="494"/>
                  </a:cubicBezTo>
                  <a:cubicBezTo>
                    <a:pt x="497" y="494"/>
                    <a:pt x="497" y="494"/>
                    <a:pt x="497" y="494"/>
                  </a:cubicBezTo>
                  <a:cubicBezTo>
                    <a:pt x="497" y="494"/>
                    <a:pt x="496" y="494"/>
                    <a:pt x="496" y="494"/>
                  </a:cubicBezTo>
                  <a:cubicBezTo>
                    <a:pt x="496" y="494"/>
                    <a:pt x="497" y="494"/>
                    <a:pt x="497" y="493"/>
                  </a:cubicBezTo>
                  <a:close/>
                  <a:moveTo>
                    <a:pt x="507" y="447"/>
                  </a:moveTo>
                  <a:cubicBezTo>
                    <a:pt x="506" y="447"/>
                    <a:pt x="507" y="447"/>
                    <a:pt x="507" y="447"/>
                  </a:cubicBezTo>
                  <a:cubicBezTo>
                    <a:pt x="507" y="447"/>
                    <a:pt x="507" y="447"/>
                    <a:pt x="507" y="447"/>
                  </a:cubicBezTo>
                  <a:cubicBezTo>
                    <a:pt x="507" y="447"/>
                    <a:pt x="507" y="448"/>
                    <a:pt x="507" y="448"/>
                  </a:cubicBezTo>
                  <a:cubicBezTo>
                    <a:pt x="507" y="448"/>
                    <a:pt x="507" y="447"/>
                    <a:pt x="507" y="447"/>
                  </a:cubicBezTo>
                  <a:close/>
                  <a:moveTo>
                    <a:pt x="370" y="365"/>
                  </a:moveTo>
                  <a:cubicBezTo>
                    <a:pt x="370" y="365"/>
                    <a:pt x="371" y="364"/>
                    <a:pt x="371" y="364"/>
                  </a:cubicBezTo>
                  <a:cubicBezTo>
                    <a:pt x="371" y="364"/>
                    <a:pt x="371" y="364"/>
                    <a:pt x="371" y="364"/>
                  </a:cubicBezTo>
                  <a:cubicBezTo>
                    <a:pt x="371" y="365"/>
                    <a:pt x="371" y="365"/>
                    <a:pt x="371" y="365"/>
                  </a:cubicBezTo>
                  <a:cubicBezTo>
                    <a:pt x="371" y="365"/>
                    <a:pt x="370" y="365"/>
                    <a:pt x="370" y="365"/>
                  </a:cubicBezTo>
                  <a:close/>
                  <a:moveTo>
                    <a:pt x="508" y="449"/>
                  </a:moveTo>
                  <a:cubicBezTo>
                    <a:pt x="508" y="449"/>
                    <a:pt x="508" y="449"/>
                    <a:pt x="508" y="449"/>
                  </a:cubicBezTo>
                  <a:cubicBezTo>
                    <a:pt x="508" y="449"/>
                    <a:pt x="508" y="449"/>
                    <a:pt x="508" y="449"/>
                  </a:cubicBezTo>
                  <a:cubicBezTo>
                    <a:pt x="508" y="449"/>
                    <a:pt x="508" y="449"/>
                    <a:pt x="508" y="449"/>
                  </a:cubicBezTo>
                  <a:cubicBezTo>
                    <a:pt x="508" y="449"/>
                    <a:pt x="508" y="449"/>
                    <a:pt x="508" y="449"/>
                  </a:cubicBezTo>
                  <a:cubicBezTo>
                    <a:pt x="508" y="449"/>
                    <a:pt x="508" y="449"/>
                    <a:pt x="508" y="449"/>
                  </a:cubicBezTo>
                  <a:close/>
                  <a:moveTo>
                    <a:pt x="508" y="449"/>
                  </a:moveTo>
                  <a:cubicBezTo>
                    <a:pt x="508" y="449"/>
                    <a:pt x="507" y="449"/>
                    <a:pt x="508" y="449"/>
                  </a:cubicBezTo>
                  <a:cubicBezTo>
                    <a:pt x="508" y="449"/>
                    <a:pt x="508" y="448"/>
                    <a:pt x="508" y="449"/>
                  </a:cubicBezTo>
                  <a:cubicBezTo>
                    <a:pt x="508" y="449"/>
                    <a:pt x="508" y="449"/>
                    <a:pt x="508" y="449"/>
                  </a:cubicBezTo>
                  <a:close/>
                  <a:moveTo>
                    <a:pt x="504" y="547"/>
                  </a:moveTo>
                  <a:cubicBezTo>
                    <a:pt x="504" y="547"/>
                    <a:pt x="504" y="548"/>
                    <a:pt x="504" y="548"/>
                  </a:cubicBezTo>
                  <a:cubicBezTo>
                    <a:pt x="504" y="547"/>
                    <a:pt x="504" y="547"/>
                    <a:pt x="504" y="547"/>
                  </a:cubicBezTo>
                  <a:cubicBezTo>
                    <a:pt x="504" y="547"/>
                    <a:pt x="504" y="547"/>
                    <a:pt x="504" y="547"/>
                  </a:cubicBezTo>
                  <a:cubicBezTo>
                    <a:pt x="504" y="547"/>
                    <a:pt x="505" y="547"/>
                    <a:pt x="504" y="547"/>
                  </a:cubicBezTo>
                  <a:close/>
                  <a:moveTo>
                    <a:pt x="504" y="543"/>
                  </a:moveTo>
                  <a:cubicBezTo>
                    <a:pt x="504" y="543"/>
                    <a:pt x="504" y="543"/>
                    <a:pt x="504" y="543"/>
                  </a:cubicBezTo>
                  <a:cubicBezTo>
                    <a:pt x="504" y="542"/>
                    <a:pt x="504" y="542"/>
                    <a:pt x="504" y="542"/>
                  </a:cubicBezTo>
                  <a:cubicBezTo>
                    <a:pt x="504" y="542"/>
                    <a:pt x="504" y="542"/>
                    <a:pt x="504" y="543"/>
                  </a:cubicBezTo>
                  <a:cubicBezTo>
                    <a:pt x="504" y="543"/>
                    <a:pt x="504" y="543"/>
                    <a:pt x="504" y="543"/>
                  </a:cubicBezTo>
                  <a:close/>
                  <a:moveTo>
                    <a:pt x="453" y="510"/>
                  </a:moveTo>
                  <a:cubicBezTo>
                    <a:pt x="453" y="510"/>
                    <a:pt x="453" y="510"/>
                    <a:pt x="453" y="510"/>
                  </a:cubicBezTo>
                  <a:cubicBezTo>
                    <a:pt x="453" y="510"/>
                    <a:pt x="453" y="511"/>
                    <a:pt x="453" y="511"/>
                  </a:cubicBezTo>
                  <a:cubicBezTo>
                    <a:pt x="453" y="511"/>
                    <a:pt x="453" y="510"/>
                    <a:pt x="452" y="510"/>
                  </a:cubicBezTo>
                  <a:cubicBezTo>
                    <a:pt x="453" y="510"/>
                    <a:pt x="453" y="510"/>
                    <a:pt x="453" y="510"/>
                  </a:cubicBezTo>
                  <a:close/>
                  <a:moveTo>
                    <a:pt x="517" y="520"/>
                  </a:moveTo>
                  <a:cubicBezTo>
                    <a:pt x="517" y="520"/>
                    <a:pt x="517" y="520"/>
                    <a:pt x="517" y="520"/>
                  </a:cubicBezTo>
                  <a:cubicBezTo>
                    <a:pt x="517" y="520"/>
                    <a:pt x="517" y="521"/>
                    <a:pt x="517" y="521"/>
                  </a:cubicBezTo>
                  <a:cubicBezTo>
                    <a:pt x="516" y="521"/>
                    <a:pt x="516" y="521"/>
                    <a:pt x="516" y="520"/>
                  </a:cubicBezTo>
                  <a:cubicBezTo>
                    <a:pt x="516" y="520"/>
                    <a:pt x="516" y="520"/>
                    <a:pt x="517" y="520"/>
                  </a:cubicBezTo>
                  <a:close/>
                  <a:moveTo>
                    <a:pt x="527" y="489"/>
                  </a:moveTo>
                  <a:cubicBezTo>
                    <a:pt x="527" y="490"/>
                    <a:pt x="527" y="490"/>
                    <a:pt x="527" y="490"/>
                  </a:cubicBezTo>
                  <a:cubicBezTo>
                    <a:pt x="527" y="490"/>
                    <a:pt x="527" y="489"/>
                    <a:pt x="527" y="489"/>
                  </a:cubicBezTo>
                  <a:cubicBezTo>
                    <a:pt x="527" y="489"/>
                    <a:pt x="527" y="489"/>
                    <a:pt x="527" y="489"/>
                  </a:cubicBezTo>
                  <a:cubicBezTo>
                    <a:pt x="527" y="489"/>
                    <a:pt x="527" y="489"/>
                    <a:pt x="527" y="489"/>
                  </a:cubicBezTo>
                  <a:close/>
                  <a:moveTo>
                    <a:pt x="518" y="458"/>
                  </a:moveTo>
                  <a:cubicBezTo>
                    <a:pt x="518" y="458"/>
                    <a:pt x="518" y="458"/>
                    <a:pt x="518" y="458"/>
                  </a:cubicBezTo>
                  <a:cubicBezTo>
                    <a:pt x="518" y="458"/>
                    <a:pt x="518" y="458"/>
                    <a:pt x="518" y="458"/>
                  </a:cubicBezTo>
                  <a:cubicBezTo>
                    <a:pt x="518" y="458"/>
                    <a:pt x="518" y="458"/>
                    <a:pt x="518" y="458"/>
                  </a:cubicBezTo>
                  <a:cubicBezTo>
                    <a:pt x="518" y="458"/>
                    <a:pt x="518" y="458"/>
                    <a:pt x="518" y="458"/>
                  </a:cubicBezTo>
                  <a:close/>
                  <a:moveTo>
                    <a:pt x="300" y="358"/>
                  </a:moveTo>
                  <a:cubicBezTo>
                    <a:pt x="299" y="357"/>
                    <a:pt x="299" y="355"/>
                    <a:pt x="298" y="353"/>
                  </a:cubicBezTo>
                  <a:cubicBezTo>
                    <a:pt x="297" y="354"/>
                    <a:pt x="295" y="354"/>
                    <a:pt x="295" y="355"/>
                  </a:cubicBezTo>
                  <a:cubicBezTo>
                    <a:pt x="295" y="356"/>
                    <a:pt x="294" y="356"/>
                    <a:pt x="294" y="355"/>
                  </a:cubicBezTo>
                  <a:cubicBezTo>
                    <a:pt x="294" y="355"/>
                    <a:pt x="294" y="354"/>
                    <a:pt x="295" y="354"/>
                  </a:cubicBezTo>
                  <a:cubicBezTo>
                    <a:pt x="295" y="354"/>
                    <a:pt x="295" y="353"/>
                    <a:pt x="295" y="353"/>
                  </a:cubicBezTo>
                  <a:cubicBezTo>
                    <a:pt x="294" y="352"/>
                    <a:pt x="294" y="350"/>
                    <a:pt x="292" y="350"/>
                  </a:cubicBezTo>
                  <a:cubicBezTo>
                    <a:pt x="293" y="350"/>
                    <a:pt x="294" y="349"/>
                    <a:pt x="294" y="348"/>
                  </a:cubicBezTo>
                  <a:cubicBezTo>
                    <a:pt x="293" y="347"/>
                    <a:pt x="290" y="346"/>
                    <a:pt x="289" y="346"/>
                  </a:cubicBezTo>
                  <a:cubicBezTo>
                    <a:pt x="287" y="347"/>
                    <a:pt x="287" y="348"/>
                    <a:pt x="286" y="350"/>
                  </a:cubicBezTo>
                  <a:cubicBezTo>
                    <a:pt x="286" y="348"/>
                    <a:pt x="285" y="346"/>
                    <a:pt x="287" y="345"/>
                  </a:cubicBezTo>
                  <a:cubicBezTo>
                    <a:pt x="287" y="345"/>
                    <a:pt x="287" y="344"/>
                    <a:pt x="288" y="344"/>
                  </a:cubicBezTo>
                  <a:cubicBezTo>
                    <a:pt x="289" y="342"/>
                    <a:pt x="290" y="339"/>
                    <a:pt x="294" y="338"/>
                  </a:cubicBezTo>
                  <a:cubicBezTo>
                    <a:pt x="294" y="338"/>
                    <a:pt x="294" y="338"/>
                    <a:pt x="294" y="338"/>
                  </a:cubicBezTo>
                  <a:cubicBezTo>
                    <a:pt x="295" y="336"/>
                    <a:pt x="293" y="335"/>
                    <a:pt x="292" y="336"/>
                  </a:cubicBezTo>
                  <a:cubicBezTo>
                    <a:pt x="291" y="336"/>
                    <a:pt x="291" y="336"/>
                    <a:pt x="291" y="335"/>
                  </a:cubicBezTo>
                  <a:cubicBezTo>
                    <a:pt x="291" y="335"/>
                    <a:pt x="291" y="334"/>
                    <a:pt x="291" y="334"/>
                  </a:cubicBezTo>
                  <a:cubicBezTo>
                    <a:pt x="292" y="334"/>
                    <a:pt x="292" y="335"/>
                    <a:pt x="292" y="335"/>
                  </a:cubicBezTo>
                  <a:cubicBezTo>
                    <a:pt x="292" y="334"/>
                    <a:pt x="292" y="333"/>
                    <a:pt x="293" y="334"/>
                  </a:cubicBezTo>
                  <a:cubicBezTo>
                    <a:pt x="294" y="334"/>
                    <a:pt x="295" y="333"/>
                    <a:pt x="295" y="332"/>
                  </a:cubicBezTo>
                  <a:cubicBezTo>
                    <a:pt x="296" y="331"/>
                    <a:pt x="296" y="330"/>
                    <a:pt x="296" y="330"/>
                  </a:cubicBezTo>
                  <a:cubicBezTo>
                    <a:pt x="294" y="329"/>
                    <a:pt x="294" y="326"/>
                    <a:pt x="292" y="326"/>
                  </a:cubicBezTo>
                  <a:cubicBezTo>
                    <a:pt x="291" y="326"/>
                    <a:pt x="289" y="325"/>
                    <a:pt x="289" y="327"/>
                  </a:cubicBezTo>
                  <a:cubicBezTo>
                    <a:pt x="288" y="327"/>
                    <a:pt x="288" y="327"/>
                    <a:pt x="288" y="328"/>
                  </a:cubicBezTo>
                  <a:cubicBezTo>
                    <a:pt x="286" y="328"/>
                    <a:pt x="284" y="328"/>
                    <a:pt x="283" y="329"/>
                  </a:cubicBezTo>
                  <a:cubicBezTo>
                    <a:pt x="282" y="329"/>
                    <a:pt x="281" y="329"/>
                    <a:pt x="281" y="331"/>
                  </a:cubicBezTo>
                  <a:cubicBezTo>
                    <a:pt x="280" y="329"/>
                    <a:pt x="279" y="328"/>
                    <a:pt x="277" y="327"/>
                  </a:cubicBezTo>
                  <a:cubicBezTo>
                    <a:pt x="277" y="326"/>
                    <a:pt x="276" y="326"/>
                    <a:pt x="276" y="325"/>
                  </a:cubicBezTo>
                  <a:cubicBezTo>
                    <a:pt x="277" y="325"/>
                    <a:pt x="277" y="325"/>
                    <a:pt x="276" y="325"/>
                  </a:cubicBezTo>
                  <a:cubicBezTo>
                    <a:pt x="275" y="324"/>
                    <a:pt x="274" y="325"/>
                    <a:pt x="273" y="326"/>
                  </a:cubicBezTo>
                  <a:cubicBezTo>
                    <a:pt x="273" y="327"/>
                    <a:pt x="273" y="327"/>
                    <a:pt x="274" y="327"/>
                  </a:cubicBezTo>
                  <a:cubicBezTo>
                    <a:pt x="275" y="327"/>
                    <a:pt x="275" y="327"/>
                    <a:pt x="276" y="326"/>
                  </a:cubicBezTo>
                  <a:cubicBezTo>
                    <a:pt x="276" y="327"/>
                    <a:pt x="275" y="328"/>
                    <a:pt x="275" y="328"/>
                  </a:cubicBezTo>
                  <a:cubicBezTo>
                    <a:pt x="274" y="329"/>
                    <a:pt x="274" y="328"/>
                    <a:pt x="274" y="328"/>
                  </a:cubicBezTo>
                  <a:cubicBezTo>
                    <a:pt x="272" y="327"/>
                    <a:pt x="271" y="326"/>
                    <a:pt x="270" y="328"/>
                  </a:cubicBezTo>
                  <a:cubicBezTo>
                    <a:pt x="270" y="328"/>
                    <a:pt x="269" y="328"/>
                    <a:pt x="269" y="328"/>
                  </a:cubicBezTo>
                  <a:cubicBezTo>
                    <a:pt x="268" y="328"/>
                    <a:pt x="269" y="329"/>
                    <a:pt x="268" y="330"/>
                  </a:cubicBezTo>
                  <a:cubicBezTo>
                    <a:pt x="268" y="330"/>
                    <a:pt x="268" y="331"/>
                    <a:pt x="269" y="331"/>
                  </a:cubicBezTo>
                  <a:cubicBezTo>
                    <a:pt x="269" y="332"/>
                    <a:pt x="270" y="333"/>
                    <a:pt x="271" y="333"/>
                  </a:cubicBezTo>
                  <a:cubicBezTo>
                    <a:pt x="272" y="333"/>
                    <a:pt x="271" y="334"/>
                    <a:pt x="271" y="334"/>
                  </a:cubicBezTo>
                  <a:cubicBezTo>
                    <a:pt x="271" y="335"/>
                    <a:pt x="271" y="335"/>
                    <a:pt x="271" y="336"/>
                  </a:cubicBezTo>
                  <a:cubicBezTo>
                    <a:pt x="270" y="337"/>
                    <a:pt x="271" y="336"/>
                    <a:pt x="270" y="335"/>
                  </a:cubicBezTo>
                  <a:cubicBezTo>
                    <a:pt x="270" y="334"/>
                    <a:pt x="270" y="334"/>
                    <a:pt x="269" y="333"/>
                  </a:cubicBezTo>
                  <a:cubicBezTo>
                    <a:pt x="267" y="333"/>
                    <a:pt x="266" y="333"/>
                    <a:pt x="265" y="335"/>
                  </a:cubicBezTo>
                  <a:cubicBezTo>
                    <a:pt x="265" y="336"/>
                    <a:pt x="264" y="337"/>
                    <a:pt x="266" y="337"/>
                  </a:cubicBezTo>
                  <a:cubicBezTo>
                    <a:pt x="266" y="337"/>
                    <a:pt x="266" y="338"/>
                    <a:pt x="267" y="338"/>
                  </a:cubicBezTo>
                  <a:cubicBezTo>
                    <a:pt x="268" y="341"/>
                    <a:pt x="271" y="341"/>
                    <a:pt x="273" y="339"/>
                  </a:cubicBezTo>
                  <a:cubicBezTo>
                    <a:pt x="273" y="338"/>
                    <a:pt x="273" y="338"/>
                    <a:pt x="273" y="338"/>
                  </a:cubicBezTo>
                  <a:cubicBezTo>
                    <a:pt x="273" y="338"/>
                    <a:pt x="273" y="338"/>
                    <a:pt x="273" y="338"/>
                  </a:cubicBezTo>
                  <a:cubicBezTo>
                    <a:pt x="274" y="340"/>
                    <a:pt x="274" y="342"/>
                    <a:pt x="276" y="342"/>
                  </a:cubicBezTo>
                  <a:cubicBezTo>
                    <a:pt x="275" y="343"/>
                    <a:pt x="274" y="341"/>
                    <a:pt x="274" y="341"/>
                  </a:cubicBezTo>
                  <a:cubicBezTo>
                    <a:pt x="273" y="341"/>
                    <a:pt x="273" y="340"/>
                    <a:pt x="272" y="341"/>
                  </a:cubicBezTo>
                  <a:cubicBezTo>
                    <a:pt x="272" y="342"/>
                    <a:pt x="271" y="343"/>
                    <a:pt x="272" y="344"/>
                  </a:cubicBezTo>
                  <a:cubicBezTo>
                    <a:pt x="272" y="344"/>
                    <a:pt x="272" y="345"/>
                    <a:pt x="272" y="345"/>
                  </a:cubicBezTo>
                  <a:cubicBezTo>
                    <a:pt x="273" y="344"/>
                    <a:pt x="273" y="345"/>
                    <a:pt x="274" y="345"/>
                  </a:cubicBezTo>
                  <a:cubicBezTo>
                    <a:pt x="274" y="346"/>
                    <a:pt x="274" y="347"/>
                    <a:pt x="274" y="347"/>
                  </a:cubicBezTo>
                  <a:cubicBezTo>
                    <a:pt x="275" y="349"/>
                    <a:pt x="275" y="349"/>
                    <a:pt x="273" y="350"/>
                  </a:cubicBezTo>
                  <a:cubicBezTo>
                    <a:pt x="273" y="349"/>
                    <a:pt x="274" y="348"/>
                    <a:pt x="273" y="348"/>
                  </a:cubicBezTo>
                  <a:cubicBezTo>
                    <a:pt x="273" y="347"/>
                    <a:pt x="273" y="347"/>
                    <a:pt x="273" y="347"/>
                  </a:cubicBezTo>
                  <a:cubicBezTo>
                    <a:pt x="273" y="347"/>
                    <a:pt x="273" y="346"/>
                    <a:pt x="273" y="346"/>
                  </a:cubicBezTo>
                  <a:cubicBezTo>
                    <a:pt x="272" y="346"/>
                    <a:pt x="272" y="346"/>
                    <a:pt x="272" y="347"/>
                  </a:cubicBezTo>
                  <a:cubicBezTo>
                    <a:pt x="272" y="348"/>
                    <a:pt x="272" y="349"/>
                    <a:pt x="273" y="351"/>
                  </a:cubicBezTo>
                  <a:cubicBezTo>
                    <a:pt x="273" y="351"/>
                    <a:pt x="273" y="352"/>
                    <a:pt x="272" y="352"/>
                  </a:cubicBezTo>
                  <a:cubicBezTo>
                    <a:pt x="272" y="353"/>
                    <a:pt x="271" y="353"/>
                    <a:pt x="271" y="353"/>
                  </a:cubicBezTo>
                  <a:cubicBezTo>
                    <a:pt x="270" y="352"/>
                    <a:pt x="270" y="352"/>
                    <a:pt x="270" y="353"/>
                  </a:cubicBezTo>
                  <a:cubicBezTo>
                    <a:pt x="270" y="354"/>
                    <a:pt x="270" y="354"/>
                    <a:pt x="269" y="354"/>
                  </a:cubicBezTo>
                  <a:cubicBezTo>
                    <a:pt x="268" y="354"/>
                    <a:pt x="267" y="354"/>
                    <a:pt x="266" y="353"/>
                  </a:cubicBezTo>
                  <a:cubicBezTo>
                    <a:pt x="266" y="353"/>
                    <a:pt x="267" y="352"/>
                    <a:pt x="267" y="352"/>
                  </a:cubicBezTo>
                  <a:cubicBezTo>
                    <a:pt x="267" y="352"/>
                    <a:pt x="266" y="352"/>
                    <a:pt x="266" y="351"/>
                  </a:cubicBezTo>
                  <a:cubicBezTo>
                    <a:pt x="266" y="351"/>
                    <a:pt x="265" y="352"/>
                    <a:pt x="265" y="351"/>
                  </a:cubicBezTo>
                  <a:cubicBezTo>
                    <a:pt x="266" y="350"/>
                    <a:pt x="265" y="350"/>
                    <a:pt x="264" y="349"/>
                  </a:cubicBezTo>
                  <a:cubicBezTo>
                    <a:pt x="264" y="349"/>
                    <a:pt x="263" y="348"/>
                    <a:pt x="263" y="347"/>
                  </a:cubicBezTo>
                  <a:cubicBezTo>
                    <a:pt x="263" y="346"/>
                    <a:pt x="262" y="346"/>
                    <a:pt x="261" y="345"/>
                  </a:cubicBezTo>
                  <a:cubicBezTo>
                    <a:pt x="261" y="345"/>
                    <a:pt x="260" y="345"/>
                    <a:pt x="259" y="346"/>
                  </a:cubicBezTo>
                  <a:cubicBezTo>
                    <a:pt x="259" y="346"/>
                    <a:pt x="259" y="347"/>
                    <a:pt x="258" y="347"/>
                  </a:cubicBezTo>
                  <a:cubicBezTo>
                    <a:pt x="258" y="348"/>
                    <a:pt x="258" y="349"/>
                    <a:pt x="258" y="350"/>
                  </a:cubicBezTo>
                  <a:cubicBezTo>
                    <a:pt x="257" y="352"/>
                    <a:pt x="257" y="354"/>
                    <a:pt x="259" y="355"/>
                  </a:cubicBezTo>
                  <a:cubicBezTo>
                    <a:pt x="259" y="356"/>
                    <a:pt x="260" y="357"/>
                    <a:pt x="260" y="357"/>
                  </a:cubicBezTo>
                  <a:cubicBezTo>
                    <a:pt x="260" y="357"/>
                    <a:pt x="260" y="357"/>
                    <a:pt x="260" y="357"/>
                  </a:cubicBezTo>
                  <a:cubicBezTo>
                    <a:pt x="260" y="357"/>
                    <a:pt x="260" y="357"/>
                    <a:pt x="260" y="357"/>
                  </a:cubicBezTo>
                  <a:cubicBezTo>
                    <a:pt x="261" y="357"/>
                    <a:pt x="261" y="358"/>
                    <a:pt x="261" y="358"/>
                  </a:cubicBezTo>
                  <a:cubicBezTo>
                    <a:pt x="262" y="359"/>
                    <a:pt x="263" y="360"/>
                    <a:pt x="263" y="360"/>
                  </a:cubicBezTo>
                  <a:cubicBezTo>
                    <a:pt x="263" y="362"/>
                    <a:pt x="263" y="362"/>
                    <a:pt x="264" y="363"/>
                  </a:cubicBezTo>
                  <a:cubicBezTo>
                    <a:pt x="265" y="363"/>
                    <a:pt x="265" y="363"/>
                    <a:pt x="266" y="363"/>
                  </a:cubicBezTo>
                  <a:cubicBezTo>
                    <a:pt x="266" y="363"/>
                    <a:pt x="266" y="362"/>
                    <a:pt x="267" y="362"/>
                  </a:cubicBezTo>
                  <a:cubicBezTo>
                    <a:pt x="267" y="362"/>
                    <a:pt x="268" y="363"/>
                    <a:pt x="268" y="363"/>
                  </a:cubicBezTo>
                  <a:cubicBezTo>
                    <a:pt x="268" y="365"/>
                    <a:pt x="269" y="365"/>
                    <a:pt x="271" y="365"/>
                  </a:cubicBezTo>
                  <a:cubicBezTo>
                    <a:pt x="271" y="365"/>
                    <a:pt x="271" y="365"/>
                    <a:pt x="271" y="365"/>
                  </a:cubicBezTo>
                  <a:cubicBezTo>
                    <a:pt x="271" y="365"/>
                    <a:pt x="271" y="365"/>
                    <a:pt x="271" y="365"/>
                  </a:cubicBezTo>
                  <a:cubicBezTo>
                    <a:pt x="271" y="366"/>
                    <a:pt x="272" y="367"/>
                    <a:pt x="272" y="368"/>
                  </a:cubicBezTo>
                  <a:cubicBezTo>
                    <a:pt x="273" y="369"/>
                    <a:pt x="274" y="371"/>
                    <a:pt x="275" y="372"/>
                  </a:cubicBezTo>
                  <a:cubicBezTo>
                    <a:pt x="276" y="373"/>
                    <a:pt x="277" y="374"/>
                    <a:pt x="277" y="374"/>
                  </a:cubicBezTo>
                  <a:cubicBezTo>
                    <a:pt x="278" y="377"/>
                    <a:pt x="280" y="379"/>
                    <a:pt x="280" y="381"/>
                  </a:cubicBezTo>
                  <a:cubicBezTo>
                    <a:pt x="280" y="382"/>
                    <a:pt x="280" y="382"/>
                    <a:pt x="280" y="382"/>
                  </a:cubicBezTo>
                  <a:cubicBezTo>
                    <a:pt x="280" y="383"/>
                    <a:pt x="281" y="383"/>
                    <a:pt x="281" y="382"/>
                  </a:cubicBezTo>
                  <a:cubicBezTo>
                    <a:pt x="282" y="382"/>
                    <a:pt x="282" y="382"/>
                    <a:pt x="282" y="382"/>
                  </a:cubicBezTo>
                  <a:cubicBezTo>
                    <a:pt x="282" y="383"/>
                    <a:pt x="282" y="383"/>
                    <a:pt x="282" y="383"/>
                  </a:cubicBezTo>
                  <a:cubicBezTo>
                    <a:pt x="282" y="383"/>
                    <a:pt x="282" y="383"/>
                    <a:pt x="282" y="384"/>
                  </a:cubicBezTo>
                  <a:cubicBezTo>
                    <a:pt x="282" y="384"/>
                    <a:pt x="282" y="384"/>
                    <a:pt x="282" y="384"/>
                  </a:cubicBezTo>
                  <a:cubicBezTo>
                    <a:pt x="283" y="383"/>
                    <a:pt x="283" y="384"/>
                    <a:pt x="283" y="384"/>
                  </a:cubicBezTo>
                  <a:cubicBezTo>
                    <a:pt x="284" y="384"/>
                    <a:pt x="285" y="384"/>
                    <a:pt x="285" y="384"/>
                  </a:cubicBezTo>
                  <a:cubicBezTo>
                    <a:pt x="286" y="382"/>
                    <a:pt x="287" y="381"/>
                    <a:pt x="288" y="380"/>
                  </a:cubicBezTo>
                  <a:cubicBezTo>
                    <a:pt x="288" y="380"/>
                    <a:pt x="288" y="379"/>
                    <a:pt x="288" y="379"/>
                  </a:cubicBezTo>
                  <a:cubicBezTo>
                    <a:pt x="287" y="378"/>
                    <a:pt x="286" y="377"/>
                    <a:pt x="286" y="375"/>
                  </a:cubicBezTo>
                  <a:cubicBezTo>
                    <a:pt x="285" y="374"/>
                    <a:pt x="285" y="373"/>
                    <a:pt x="287" y="372"/>
                  </a:cubicBezTo>
                  <a:cubicBezTo>
                    <a:pt x="287" y="373"/>
                    <a:pt x="286" y="373"/>
                    <a:pt x="286" y="374"/>
                  </a:cubicBezTo>
                  <a:cubicBezTo>
                    <a:pt x="286" y="375"/>
                    <a:pt x="287" y="377"/>
                    <a:pt x="288" y="377"/>
                  </a:cubicBezTo>
                  <a:cubicBezTo>
                    <a:pt x="289" y="376"/>
                    <a:pt x="290" y="376"/>
                    <a:pt x="290" y="377"/>
                  </a:cubicBezTo>
                  <a:cubicBezTo>
                    <a:pt x="291" y="377"/>
                    <a:pt x="292" y="377"/>
                    <a:pt x="293" y="377"/>
                  </a:cubicBezTo>
                  <a:cubicBezTo>
                    <a:pt x="294" y="376"/>
                    <a:pt x="294" y="375"/>
                    <a:pt x="295" y="375"/>
                  </a:cubicBezTo>
                  <a:cubicBezTo>
                    <a:pt x="296" y="375"/>
                    <a:pt x="296" y="375"/>
                    <a:pt x="295" y="374"/>
                  </a:cubicBezTo>
                  <a:cubicBezTo>
                    <a:pt x="295" y="374"/>
                    <a:pt x="295" y="373"/>
                    <a:pt x="296" y="373"/>
                  </a:cubicBezTo>
                  <a:cubicBezTo>
                    <a:pt x="296" y="373"/>
                    <a:pt x="297" y="373"/>
                    <a:pt x="297" y="372"/>
                  </a:cubicBezTo>
                  <a:cubicBezTo>
                    <a:pt x="298" y="373"/>
                    <a:pt x="297" y="373"/>
                    <a:pt x="297" y="373"/>
                  </a:cubicBezTo>
                  <a:cubicBezTo>
                    <a:pt x="298" y="373"/>
                    <a:pt x="298" y="373"/>
                    <a:pt x="298" y="373"/>
                  </a:cubicBezTo>
                  <a:cubicBezTo>
                    <a:pt x="298" y="372"/>
                    <a:pt x="299" y="372"/>
                    <a:pt x="299" y="371"/>
                  </a:cubicBezTo>
                  <a:cubicBezTo>
                    <a:pt x="298" y="370"/>
                    <a:pt x="298" y="371"/>
                    <a:pt x="297" y="371"/>
                  </a:cubicBezTo>
                  <a:cubicBezTo>
                    <a:pt x="297" y="370"/>
                    <a:pt x="298" y="370"/>
                    <a:pt x="298" y="370"/>
                  </a:cubicBezTo>
                  <a:cubicBezTo>
                    <a:pt x="299" y="370"/>
                    <a:pt x="299" y="369"/>
                    <a:pt x="299" y="369"/>
                  </a:cubicBezTo>
                  <a:cubicBezTo>
                    <a:pt x="299" y="368"/>
                    <a:pt x="298" y="368"/>
                    <a:pt x="298" y="369"/>
                  </a:cubicBezTo>
                  <a:cubicBezTo>
                    <a:pt x="297" y="369"/>
                    <a:pt x="297" y="369"/>
                    <a:pt x="296" y="368"/>
                  </a:cubicBezTo>
                  <a:cubicBezTo>
                    <a:pt x="297" y="368"/>
                    <a:pt x="299" y="368"/>
                    <a:pt x="299" y="366"/>
                  </a:cubicBezTo>
                  <a:cubicBezTo>
                    <a:pt x="298" y="364"/>
                    <a:pt x="298" y="363"/>
                    <a:pt x="297" y="362"/>
                  </a:cubicBezTo>
                  <a:cubicBezTo>
                    <a:pt x="299" y="362"/>
                    <a:pt x="300" y="360"/>
                    <a:pt x="300" y="358"/>
                  </a:cubicBezTo>
                  <a:close/>
                  <a:moveTo>
                    <a:pt x="147" y="355"/>
                  </a:moveTo>
                  <a:cubicBezTo>
                    <a:pt x="147" y="355"/>
                    <a:pt x="148" y="355"/>
                    <a:pt x="148" y="355"/>
                  </a:cubicBezTo>
                  <a:cubicBezTo>
                    <a:pt x="149" y="353"/>
                    <a:pt x="151" y="352"/>
                    <a:pt x="153" y="351"/>
                  </a:cubicBezTo>
                  <a:cubicBezTo>
                    <a:pt x="156" y="349"/>
                    <a:pt x="158" y="346"/>
                    <a:pt x="161" y="344"/>
                  </a:cubicBezTo>
                  <a:cubicBezTo>
                    <a:pt x="163" y="343"/>
                    <a:pt x="165" y="341"/>
                    <a:pt x="167" y="340"/>
                  </a:cubicBezTo>
                  <a:cubicBezTo>
                    <a:pt x="170" y="339"/>
                    <a:pt x="171" y="338"/>
                    <a:pt x="172" y="336"/>
                  </a:cubicBezTo>
                  <a:cubicBezTo>
                    <a:pt x="173" y="335"/>
                    <a:pt x="173" y="335"/>
                    <a:pt x="172" y="334"/>
                  </a:cubicBezTo>
                  <a:cubicBezTo>
                    <a:pt x="171" y="332"/>
                    <a:pt x="169" y="330"/>
                    <a:pt x="168" y="329"/>
                  </a:cubicBezTo>
                  <a:cubicBezTo>
                    <a:pt x="167" y="328"/>
                    <a:pt x="167" y="327"/>
                    <a:pt x="166" y="326"/>
                  </a:cubicBezTo>
                  <a:cubicBezTo>
                    <a:pt x="166" y="326"/>
                    <a:pt x="166" y="326"/>
                    <a:pt x="166" y="326"/>
                  </a:cubicBezTo>
                  <a:cubicBezTo>
                    <a:pt x="166" y="326"/>
                    <a:pt x="166" y="326"/>
                    <a:pt x="165" y="325"/>
                  </a:cubicBezTo>
                  <a:cubicBezTo>
                    <a:pt x="165" y="325"/>
                    <a:pt x="165" y="325"/>
                    <a:pt x="165" y="325"/>
                  </a:cubicBezTo>
                  <a:cubicBezTo>
                    <a:pt x="165" y="324"/>
                    <a:pt x="164" y="323"/>
                    <a:pt x="163" y="322"/>
                  </a:cubicBezTo>
                  <a:cubicBezTo>
                    <a:pt x="161" y="320"/>
                    <a:pt x="159" y="317"/>
                    <a:pt x="155" y="317"/>
                  </a:cubicBezTo>
                  <a:cubicBezTo>
                    <a:pt x="155" y="317"/>
                    <a:pt x="155" y="317"/>
                    <a:pt x="155" y="317"/>
                  </a:cubicBezTo>
                  <a:cubicBezTo>
                    <a:pt x="155" y="317"/>
                    <a:pt x="155" y="317"/>
                    <a:pt x="155" y="317"/>
                  </a:cubicBezTo>
                  <a:cubicBezTo>
                    <a:pt x="153" y="317"/>
                    <a:pt x="152" y="318"/>
                    <a:pt x="151" y="318"/>
                  </a:cubicBezTo>
                  <a:cubicBezTo>
                    <a:pt x="150" y="318"/>
                    <a:pt x="150" y="319"/>
                    <a:pt x="150" y="320"/>
                  </a:cubicBezTo>
                  <a:cubicBezTo>
                    <a:pt x="150" y="321"/>
                    <a:pt x="149" y="322"/>
                    <a:pt x="149" y="323"/>
                  </a:cubicBezTo>
                  <a:cubicBezTo>
                    <a:pt x="148" y="324"/>
                    <a:pt x="148" y="324"/>
                    <a:pt x="148" y="324"/>
                  </a:cubicBezTo>
                  <a:cubicBezTo>
                    <a:pt x="147" y="323"/>
                    <a:pt x="147" y="323"/>
                    <a:pt x="147" y="323"/>
                  </a:cubicBezTo>
                  <a:cubicBezTo>
                    <a:pt x="148" y="321"/>
                    <a:pt x="148" y="320"/>
                    <a:pt x="148" y="319"/>
                  </a:cubicBezTo>
                  <a:cubicBezTo>
                    <a:pt x="148" y="319"/>
                    <a:pt x="148" y="318"/>
                    <a:pt x="147" y="318"/>
                  </a:cubicBezTo>
                  <a:cubicBezTo>
                    <a:pt x="146" y="318"/>
                    <a:pt x="145" y="318"/>
                    <a:pt x="145" y="319"/>
                  </a:cubicBezTo>
                  <a:cubicBezTo>
                    <a:pt x="145" y="320"/>
                    <a:pt x="143" y="321"/>
                    <a:pt x="144" y="323"/>
                  </a:cubicBezTo>
                  <a:cubicBezTo>
                    <a:pt x="142" y="322"/>
                    <a:pt x="142" y="321"/>
                    <a:pt x="143" y="319"/>
                  </a:cubicBezTo>
                  <a:cubicBezTo>
                    <a:pt x="144" y="318"/>
                    <a:pt x="144" y="318"/>
                    <a:pt x="143" y="318"/>
                  </a:cubicBezTo>
                  <a:cubicBezTo>
                    <a:pt x="143" y="317"/>
                    <a:pt x="142" y="317"/>
                    <a:pt x="142" y="317"/>
                  </a:cubicBezTo>
                  <a:cubicBezTo>
                    <a:pt x="142" y="317"/>
                    <a:pt x="142" y="317"/>
                    <a:pt x="142" y="317"/>
                  </a:cubicBezTo>
                  <a:cubicBezTo>
                    <a:pt x="142" y="317"/>
                    <a:pt x="142" y="317"/>
                    <a:pt x="142" y="317"/>
                  </a:cubicBezTo>
                  <a:cubicBezTo>
                    <a:pt x="140" y="316"/>
                    <a:pt x="139" y="316"/>
                    <a:pt x="138" y="315"/>
                  </a:cubicBezTo>
                  <a:cubicBezTo>
                    <a:pt x="137" y="314"/>
                    <a:pt x="136" y="313"/>
                    <a:pt x="135" y="312"/>
                  </a:cubicBezTo>
                  <a:cubicBezTo>
                    <a:pt x="135" y="312"/>
                    <a:pt x="135" y="312"/>
                    <a:pt x="135" y="312"/>
                  </a:cubicBezTo>
                  <a:cubicBezTo>
                    <a:pt x="134" y="310"/>
                    <a:pt x="131" y="309"/>
                    <a:pt x="130" y="310"/>
                  </a:cubicBezTo>
                  <a:cubicBezTo>
                    <a:pt x="128" y="311"/>
                    <a:pt x="127" y="312"/>
                    <a:pt x="125" y="312"/>
                  </a:cubicBezTo>
                  <a:cubicBezTo>
                    <a:pt x="124" y="312"/>
                    <a:pt x="123" y="313"/>
                    <a:pt x="121" y="312"/>
                  </a:cubicBezTo>
                  <a:cubicBezTo>
                    <a:pt x="121" y="312"/>
                    <a:pt x="121" y="313"/>
                    <a:pt x="121" y="313"/>
                  </a:cubicBezTo>
                  <a:cubicBezTo>
                    <a:pt x="121" y="314"/>
                    <a:pt x="121" y="315"/>
                    <a:pt x="121" y="316"/>
                  </a:cubicBezTo>
                  <a:cubicBezTo>
                    <a:pt x="121" y="316"/>
                    <a:pt x="121" y="316"/>
                    <a:pt x="121" y="316"/>
                  </a:cubicBezTo>
                  <a:cubicBezTo>
                    <a:pt x="121" y="315"/>
                    <a:pt x="121" y="315"/>
                    <a:pt x="120" y="315"/>
                  </a:cubicBezTo>
                  <a:cubicBezTo>
                    <a:pt x="120" y="315"/>
                    <a:pt x="120" y="315"/>
                    <a:pt x="120" y="315"/>
                  </a:cubicBezTo>
                  <a:cubicBezTo>
                    <a:pt x="120" y="313"/>
                    <a:pt x="120" y="313"/>
                    <a:pt x="118" y="313"/>
                  </a:cubicBezTo>
                  <a:cubicBezTo>
                    <a:pt x="118" y="313"/>
                    <a:pt x="118" y="313"/>
                    <a:pt x="117" y="313"/>
                  </a:cubicBezTo>
                  <a:cubicBezTo>
                    <a:pt x="115" y="313"/>
                    <a:pt x="113" y="314"/>
                    <a:pt x="111" y="315"/>
                  </a:cubicBezTo>
                  <a:cubicBezTo>
                    <a:pt x="110" y="315"/>
                    <a:pt x="110" y="315"/>
                    <a:pt x="111" y="316"/>
                  </a:cubicBezTo>
                  <a:cubicBezTo>
                    <a:pt x="111" y="317"/>
                    <a:pt x="112" y="319"/>
                    <a:pt x="112" y="320"/>
                  </a:cubicBezTo>
                  <a:cubicBezTo>
                    <a:pt x="112" y="321"/>
                    <a:pt x="113" y="321"/>
                    <a:pt x="114" y="321"/>
                  </a:cubicBezTo>
                  <a:cubicBezTo>
                    <a:pt x="113" y="322"/>
                    <a:pt x="112" y="321"/>
                    <a:pt x="113" y="322"/>
                  </a:cubicBezTo>
                  <a:cubicBezTo>
                    <a:pt x="113" y="323"/>
                    <a:pt x="114" y="322"/>
                    <a:pt x="114" y="323"/>
                  </a:cubicBezTo>
                  <a:cubicBezTo>
                    <a:pt x="114" y="323"/>
                    <a:pt x="113" y="323"/>
                    <a:pt x="113" y="323"/>
                  </a:cubicBezTo>
                  <a:cubicBezTo>
                    <a:pt x="113" y="325"/>
                    <a:pt x="114" y="325"/>
                    <a:pt x="114" y="327"/>
                  </a:cubicBezTo>
                  <a:cubicBezTo>
                    <a:pt x="114" y="327"/>
                    <a:pt x="114" y="327"/>
                    <a:pt x="115" y="327"/>
                  </a:cubicBezTo>
                  <a:cubicBezTo>
                    <a:pt x="116" y="327"/>
                    <a:pt x="116" y="328"/>
                    <a:pt x="116" y="329"/>
                  </a:cubicBezTo>
                  <a:cubicBezTo>
                    <a:pt x="116" y="330"/>
                    <a:pt x="116" y="330"/>
                    <a:pt x="115" y="331"/>
                  </a:cubicBezTo>
                  <a:cubicBezTo>
                    <a:pt x="114" y="332"/>
                    <a:pt x="115" y="333"/>
                    <a:pt x="115" y="334"/>
                  </a:cubicBezTo>
                  <a:cubicBezTo>
                    <a:pt x="117" y="335"/>
                    <a:pt x="118" y="334"/>
                    <a:pt x="119" y="335"/>
                  </a:cubicBezTo>
                  <a:cubicBezTo>
                    <a:pt x="119" y="335"/>
                    <a:pt x="119" y="335"/>
                    <a:pt x="119" y="335"/>
                  </a:cubicBezTo>
                  <a:cubicBezTo>
                    <a:pt x="119" y="335"/>
                    <a:pt x="119" y="335"/>
                    <a:pt x="119" y="335"/>
                  </a:cubicBezTo>
                  <a:cubicBezTo>
                    <a:pt x="118" y="335"/>
                    <a:pt x="117" y="335"/>
                    <a:pt x="116" y="335"/>
                  </a:cubicBezTo>
                  <a:cubicBezTo>
                    <a:pt x="115" y="334"/>
                    <a:pt x="115" y="334"/>
                    <a:pt x="114" y="335"/>
                  </a:cubicBezTo>
                  <a:cubicBezTo>
                    <a:pt x="113" y="336"/>
                    <a:pt x="112" y="338"/>
                    <a:pt x="111" y="340"/>
                  </a:cubicBezTo>
                  <a:cubicBezTo>
                    <a:pt x="111" y="341"/>
                    <a:pt x="111" y="342"/>
                    <a:pt x="110" y="343"/>
                  </a:cubicBezTo>
                  <a:cubicBezTo>
                    <a:pt x="109" y="345"/>
                    <a:pt x="109" y="345"/>
                    <a:pt x="111" y="347"/>
                  </a:cubicBezTo>
                  <a:cubicBezTo>
                    <a:pt x="111" y="347"/>
                    <a:pt x="111" y="347"/>
                    <a:pt x="112" y="348"/>
                  </a:cubicBezTo>
                  <a:cubicBezTo>
                    <a:pt x="112" y="349"/>
                    <a:pt x="112" y="349"/>
                    <a:pt x="111" y="349"/>
                  </a:cubicBezTo>
                  <a:cubicBezTo>
                    <a:pt x="110" y="350"/>
                    <a:pt x="109" y="350"/>
                    <a:pt x="108" y="350"/>
                  </a:cubicBezTo>
                  <a:cubicBezTo>
                    <a:pt x="108" y="351"/>
                    <a:pt x="109" y="352"/>
                    <a:pt x="109" y="353"/>
                  </a:cubicBezTo>
                  <a:cubicBezTo>
                    <a:pt x="109" y="354"/>
                    <a:pt x="108" y="355"/>
                    <a:pt x="108" y="357"/>
                  </a:cubicBezTo>
                  <a:cubicBezTo>
                    <a:pt x="109" y="357"/>
                    <a:pt x="108" y="357"/>
                    <a:pt x="108" y="357"/>
                  </a:cubicBezTo>
                  <a:cubicBezTo>
                    <a:pt x="108" y="357"/>
                    <a:pt x="107" y="358"/>
                    <a:pt x="108" y="358"/>
                  </a:cubicBezTo>
                  <a:cubicBezTo>
                    <a:pt x="108" y="358"/>
                    <a:pt x="108" y="358"/>
                    <a:pt x="108" y="358"/>
                  </a:cubicBezTo>
                  <a:cubicBezTo>
                    <a:pt x="108" y="358"/>
                    <a:pt x="108" y="358"/>
                    <a:pt x="108" y="358"/>
                  </a:cubicBezTo>
                  <a:cubicBezTo>
                    <a:pt x="108" y="359"/>
                    <a:pt x="108" y="359"/>
                    <a:pt x="108" y="359"/>
                  </a:cubicBezTo>
                  <a:cubicBezTo>
                    <a:pt x="107" y="359"/>
                    <a:pt x="107" y="358"/>
                    <a:pt x="107" y="359"/>
                  </a:cubicBezTo>
                  <a:cubicBezTo>
                    <a:pt x="106" y="361"/>
                    <a:pt x="105" y="363"/>
                    <a:pt x="104" y="365"/>
                  </a:cubicBezTo>
                  <a:cubicBezTo>
                    <a:pt x="103" y="366"/>
                    <a:pt x="104" y="368"/>
                    <a:pt x="103" y="369"/>
                  </a:cubicBezTo>
                  <a:cubicBezTo>
                    <a:pt x="103" y="370"/>
                    <a:pt x="103" y="370"/>
                    <a:pt x="104" y="370"/>
                  </a:cubicBezTo>
                  <a:cubicBezTo>
                    <a:pt x="104" y="370"/>
                    <a:pt x="105" y="370"/>
                    <a:pt x="105" y="370"/>
                  </a:cubicBezTo>
                  <a:cubicBezTo>
                    <a:pt x="107" y="369"/>
                    <a:pt x="107" y="369"/>
                    <a:pt x="107" y="371"/>
                  </a:cubicBezTo>
                  <a:cubicBezTo>
                    <a:pt x="107" y="371"/>
                    <a:pt x="107" y="371"/>
                    <a:pt x="107" y="371"/>
                  </a:cubicBezTo>
                  <a:cubicBezTo>
                    <a:pt x="107" y="371"/>
                    <a:pt x="107" y="371"/>
                    <a:pt x="107" y="371"/>
                  </a:cubicBezTo>
                  <a:cubicBezTo>
                    <a:pt x="108" y="371"/>
                    <a:pt x="108" y="372"/>
                    <a:pt x="109" y="372"/>
                  </a:cubicBezTo>
                  <a:cubicBezTo>
                    <a:pt x="109" y="373"/>
                    <a:pt x="111" y="372"/>
                    <a:pt x="111" y="374"/>
                  </a:cubicBezTo>
                  <a:cubicBezTo>
                    <a:pt x="113" y="374"/>
                    <a:pt x="114" y="375"/>
                    <a:pt x="115" y="376"/>
                  </a:cubicBezTo>
                  <a:cubicBezTo>
                    <a:pt x="115" y="376"/>
                    <a:pt x="115" y="376"/>
                    <a:pt x="115" y="376"/>
                  </a:cubicBezTo>
                  <a:cubicBezTo>
                    <a:pt x="116" y="377"/>
                    <a:pt x="116" y="379"/>
                    <a:pt x="117" y="379"/>
                  </a:cubicBezTo>
                  <a:cubicBezTo>
                    <a:pt x="118" y="380"/>
                    <a:pt x="118" y="382"/>
                    <a:pt x="118" y="383"/>
                  </a:cubicBezTo>
                  <a:cubicBezTo>
                    <a:pt x="119" y="385"/>
                    <a:pt x="119" y="386"/>
                    <a:pt x="120" y="388"/>
                  </a:cubicBezTo>
                  <a:cubicBezTo>
                    <a:pt x="121" y="389"/>
                    <a:pt x="123" y="389"/>
                    <a:pt x="123" y="388"/>
                  </a:cubicBezTo>
                  <a:cubicBezTo>
                    <a:pt x="124" y="387"/>
                    <a:pt x="124" y="386"/>
                    <a:pt x="125" y="386"/>
                  </a:cubicBezTo>
                  <a:cubicBezTo>
                    <a:pt x="128" y="385"/>
                    <a:pt x="129" y="383"/>
                    <a:pt x="129" y="381"/>
                  </a:cubicBezTo>
                  <a:cubicBezTo>
                    <a:pt x="130" y="380"/>
                    <a:pt x="130" y="380"/>
                    <a:pt x="131" y="380"/>
                  </a:cubicBezTo>
                  <a:cubicBezTo>
                    <a:pt x="131" y="381"/>
                    <a:pt x="131" y="381"/>
                    <a:pt x="132" y="381"/>
                  </a:cubicBezTo>
                  <a:cubicBezTo>
                    <a:pt x="132" y="382"/>
                    <a:pt x="133" y="382"/>
                    <a:pt x="134" y="382"/>
                  </a:cubicBezTo>
                  <a:cubicBezTo>
                    <a:pt x="134" y="382"/>
                    <a:pt x="135" y="381"/>
                    <a:pt x="136" y="381"/>
                  </a:cubicBezTo>
                  <a:cubicBezTo>
                    <a:pt x="137" y="380"/>
                    <a:pt x="139" y="379"/>
                    <a:pt x="139" y="377"/>
                  </a:cubicBezTo>
                  <a:cubicBezTo>
                    <a:pt x="139" y="375"/>
                    <a:pt x="139" y="372"/>
                    <a:pt x="139" y="370"/>
                  </a:cubicBezTo>
                  <a:cubicBezTo>
                    <a:pt x="139" y="370"/>
                    <a:pt x="139" y="370"/>
                    <a:pt x="139" y="369"/>
                  </a:cubicBezTo>
                  <a:cubicBezTo>
                    <a:pt x="140" y="368"/>
                    <a:pt x="141" y="366"/>
                    <a:pt x="140" y="364"/>
                  </a:cubicBezTo>
                  <a:cubicBezTo>
                    <a:pt x="140" y="364"/>
                    <a:pt x="140" y="363"/>
                    <a:pt x="140" y="363"/>
                  </a:cubicBezTo>
                  <a:cubicBezTo>
                    <a:pt x="141" y="363"/>
                    <a:pt x="141" y="364"/>
                    <a:pt x="141" y="364"/>
                  </a:cubicBezTo>
                  <a:cubicBezTo>
                    <a:pt x="141" y="364"/>
                    <a:pt x="141" y="364"/>
                    <a:pt x="142" y="364"/>
                  </a:cubicBezTo>
                  <a:cubicBezTo>
                    <a:pt x="143" y="364"/>
                    <a:pt x="146" y="362"/>
                    <a:pt x="146" y="361"/>
                  </a:cubicBezTo>
                  <a:cubicBezTo>
                    <a:pt x="146" y="361"/>
                    <a:pt x="147" y="361"/>
                    <a:pt x="146" y="361"/>
                  </a:cubicBezTo>
                  <a:cubicBezTo>
                    <a:pt x="146" y="359"/>
                    <a:pt x="148" y="357"/>
                    <a:pt x="147" y="355"/>
                  </a:cubicBezTo>
                  <a:close/>
                  <a:moveTo>
                    <a:pt x="165" y="325"/>
                  </a:moveTo>
                  <a:cubicBezTo>
                    <a:pt x="165" y="326"/>
                    <a:pt x="165" y="326"/>
                    <a:pt x="165" y="326"/>
                  </a:cubicBezTo>
                  <a:cubicBezTo>
                    <a:pt x="165" y="326"/>
                    <a:pt x="165" y="326"/>
                    <a:pt x="165" y="325"/>
                  </a:cubicBezTo>
                  <a:close/>
                  <a:moveTo>
                    <a:pt x="269" y="407"/>
                  </a:moveTo>
                  <a:cubicBezTo>
                    <a:pt x="269" y="407"/>
                    <a:pt x="269" y="407"/>
                    <a:pt x="268" y="406"/>
                  </a:cubicBezTo>
                  <a:cubicBezTo>
                    <a:pt x="268" y="406"/>
                    <a:pt x="268" y="407"/>
                    <a:pt x="268" y="407"/>
                  </a:cubicBezTo>
                  <a:cubicBezTo>
                    <a:pt x="267" y="407"/>
                    <a:pt x="266" y="408"/>
                    <a:pt x="265" y="407"/>
                  </a:cubicBezTo>
                  <a:cubicBezTo>
                    <a:pt x="264" y="407"/>
                    <a:pt x="265" y="406"/>
                    <a:pt x="264" y="405"/>
                  </a:cubicBezTo>
                  <a:cubicBezTo>
                    <a:pt x="264" y="404"/>
                    <a:pt x="264" y="404"/>
                    <a:pt x="263" y="404"/>
                  </a:cubicBezTo>
                  <a:cubicBezTo>
                    <a:pt x="263" y="405"/>
                    <a:pt x="262" y="405"/>
                    <a:pt x="262" y="404"/>
                  </a:cubicBezTo>
                  <a:cubicBezTo>
                    <a:pt x="261" y="404"/>
                    <a:pt x="260" y="403"/>
                    <a:pt x="260" y="402"/>
                  </a:cubicBezTo>
                  <a:cubicBezTo>
                    <a:pt x="258" y="402"/>
                    <a:pt x="258" y="400"/>
                    <a:pt x="257" y="400"/>
                  </a:cubicBezTo>
                  <a:cubicBezTo>
                    <a:pt x="256" y="400"/>
                    <a:pt x="256" y="400"/>
                    <a:pt x="256" y="399"/>
                  </a:cubicBezTo>
                  <a:cubicBezTo>
                    <a:pt x="257" y="398"/>
                    <a:pt x="255" y="398"/>
                    <a:pt x="255" y="396"/>
                  </a:cubicBezTo>
                  <a:cubicBezTo>
                    <a:pt x="254" y="398"/>
                    <a:pt x="255" y="399"/>
                    <a:pt x="256" y="400"/>
                  </a:cubicBezTo>
                  <a:cubicBezTo>
                    <a:pt x="255" y="400"/>
                    <a:pt x="254" y="400"/>
                    <a:pt x="254" y="399"/>
                  </a:cubicBezTo>
                  <a:cubicBezTo>
                    <a:pt x="253" y="399"/>
                    <a:pt x="253" y="398"/>
                    <a:pt x="252" y="398"/>
                  </a:cubicBezTo>
                  <a:cubicBezTo>
                    <a:pt x="251" y="399"/>
                    <a:pt x="251" y="398"/>
                    <a:pt x="251" y="397"/>
                  </a:cubicBezTo>
                  <a:cubicBezTo>
                    <a:pt x="251" y="397"/>
                    <a:pt x="252" y="396"/>
                    <a:pt x="252" y="396"/>
                  </a:cubicBezTo>
                  <a:cubicBezTo>
                    <a:pt x="252" y="396"/>
                    <a:pt x="251" y="395"/>
                    <a:pt x="251" y="395"/>
                  </a:cubicBezTo>
                  <a:cubicBezTo>
                    <a:pt x="251" y="396"/>
                    <a:pt x="251" y="396"/>
                    <a:pt x="251" y="396"/>
                  </a:cubicBezTo>
                  <a:cubicBezTo>
                    <a:pt x="250" y="395"/>
                    <a:pt x="248" y="395"/>
                    <a:pt x="248" y="393"/>
                  </a:cubicBezTo>
                  <a:cubicBezTo>
                    <a:pt x="248" y="392"/>
                    <a:pt x="248" y="391"/>
                    <a:pt x="246" y="391"/>
                  </a:cubicBezTo>
                  <a:cubicBezTo>
                    <a:pt x="245" y="390"/>
                    <a:pt x="244" y="388"/>
                    <a:pt x="245" y="387"/>
                  </a:cubicBezTo>
                  <a:cubicBezTo>
                    <a:pt x="245" y="386"/>
                    <a:pt x="246" y="385"/>
                    <a:pt x="245" y="384"/>
                  </a:cubicBezTo>
                  <a:cubicBezTo>
                    <a:pt x="245" y="384"/>
                    <a:pt x="245" y="383"/>
                    <a:pt x="246" y="383"/>
                  </a:cubicBezTo>
                  <a:cubicBezTo>
                    <a:pt x="247" y="383"/>
                    <a:pt x="246" y="382"/>
                    <a:pt x="246" y="381"/>
                  </a:cubicBezTo>
                  <a:cubicBezTo>
                    <a:pt x="246" y="380"/>
                    <a:pt x="246" y="380"/>
                    <a:pt x="246" y="379"/>
                  </a:cubicBezTo>
                  <a:cubicBezTo>
                    <a:pt x="247" y="377"/>
                    <a:pt x="246" y="376"/>
                    <a:pt x="244" y="374"/>
                  </a:cubicBezTo>
                  <a:cubicBezTo>
                    <a:pt x="243" y="372"/>
                    <a:pt x="243" y="369"/>
                    <a:pt x="242" y="367"/>
                  </a:cubicBezTo>
                  <a:cubicBezTo>
                    <a:pt x="242" y="366"/>
                    <a:pt x="242" y="366"/>
                    <a:pt x="242" y="366"/>
                  </a:cubicBezTo>
                  <a:cubicBezTo>
                    <a:pt x="242" y="364"/>
                    <a:pt x="241" y="363"/>
                    <a:pt x="241" y="361"/>
                  </a:cubicBezTo>
                  <a:cubicBezTo>
                    <a:pt x="241" y="361"/>
                    <a:pt x="240" y="360"/>
                    <a:pt x="240" y="360"/>
                  </a:cubicBezTo>
                  <a:cubicBezTo>
                    <a:pt x="241" y="359"/>
                    <a:pt x="240" y="358"/>
                    <a:pt x="240" y="357"/>
                  </a:cubicBezTo>
                  <a:cubicBezTo>
                    <a:pt x="240" y="356"/>
                    <a:pt x="240" y="354"/>
                    <a:pt x="239" y="353"/>
                  </a:cubicBezTo>
                  <a:cubicBezTo>
                    <a:pt x="239" y="352"/>
                    <a:pt x="240" y="352"/>
                    <a:pt x="240" y="352"/>
                  </a:cubicBezTo>
                  <a:cubicBezTo>
                    <a:pt x="238" y="351"/>
                    <a:pt x="239" y="350"/>
                    <a:pt x="238" y="349"/>
                  </a:cubicBezTo>
                  <a:cubicBezTo>
                    <a:pt x="237" y="349"/>
                    <a:pt x="236" y="348"/>
                    <a:pt x="236" y="348"/>
                  </a:cubicBezTo>
                  <a:cubicBezTo>
                    <a:pt x="237" y="346"/>
                    <a:pt x="236" y="346"/>
                    <a:pt x="235" y="346"/>
                  </a:cubicBezTo>
                  <a:cubicBezTo>
                    <a:pt x="235" y="346"/>
                    <a:pt x="234" y="346"/>
                    <a:pt x="234" y="345"/>
                  </a:cubicBezTo>
                  <a:cubicBezTo>
                    <a:pt x="233" y="344"/>
                    <a:pt x="232" y="342"/>
                    <a:pt x="230" y="341"/>
                  </a:cubicBezTo>
                  <a:cubicBezTo>
                    <a:pt x="230" y="340"/>
                    <a:pt x="230" y="340"/>
                    <a:pt x="229" y="340"/>
                  </a:cubicBezTo>
                  <a:cubicBezTo>
                    <a:pt x="228" y="340"/>
                    <a:pt x="228" y="340"/>
                    <a:pt x="228" y="341"/>
                  </a:cubicBezTo>
                  <a:cubicBezTo>
                    <a:pt x="228" y="341"/>
                    <a:pt x="228" y="342"/>
                    <a:pt x="228" y="342"/>
                  </a:cubicBezTo>
                  <a:cubicBezTo>
                    <a:pt x="228" y="343"/>
                    <a:pt x="228" y="343"/>
                    <a:pt x="228" y="343"/>
                  </a:cubicBezTo>
                  <a:cubicBezTo>
                    <a:pt x="228" y="343"/>
                    <a:pt x="228" y="343"/>
                    <a:pt x="228" y="343"/>
                  </a:cubicBezTo>
                  <a:cubicBezTo>
                    <a:pt x="227" y="343"/>
                    <a:pt x="227" y="342"/>
                    <a:pt x="227" y="342"/>
                  </a:cubicBezTo>
                  <a:cubicBezTo>
                    <a:pt x="226" y="341"/>
                    <a:pt x="225" y="340"/>
                    <a:pt x="223" y="339"/>
                  </a:cubicBezTo>
                  <a:cubicBezTo>
                    <a:pt x="223" y="339"/>
                    <a:pt x="222" y="339"/>
                    <a:pt x="222" y="339"/>
                  </a:cubicBezTo>
                  <a:cubicBezTo>
                    <a:pt x="222" y="340"/>
                    <a:pt x="221" y="340"/>
                    <a:pt x="221" y="341"/>
                  </a:cubicBezTo>
                  <a:cubicBezTo>
                    <a:pt x="222" y="342"/>
                    <a:pt x="222" y="342"/>
                    <a:pt x="223" y="342"/>
                  </a:cubicBezTo>
                  <a:cubicBezTo>
                    <a:pt x="220" y="342"/>
                    <a:pt x="220" y="343"/>
                    <a:pt x="221" y="345"/>
                  </a:cubicBezTo>
                  <a:cubicBezTo>
                    <a:pt x="221" y="346"/>
                    <a:pt x="221" y="347"/>
                    <a:pt x="221" y="348"/>
                  </a:cubicBezTo>
                  <a:cubicBezTo>
                    <a:pt x="221" y="350"/>
                    <a:pt x="222" y="352"/>
                    <a:pt x="222" y="354"/>
                  </a:cubicBezTo>
                  <a:cubicBezTo>
                    <a:pt x="222" y="356"/>
                    <a:pt x="224" y="357"/>
                    <a:pt x="222" y="358"/>
                  </a:cubicBezTo>
                  <a:cubicBezTo>
                    <a:pt x="222" y="358"/>
                    <a:pt x="222" y="359"/>
                    <a:pt x="222" y="359"/>
                  </a:cubicBezTo>
                  <a:cubicBezTo>
                    <a:pt x="224" y="360"/>
                    <a:pt x="223" y="361"/>
                    <a:pt x="223" y="363"/>
                  </a:cubicBezTo>
                  <a:cubicBezTo>
                    <a:pt x="224" y="364"/>
                    <a:pt x="223" y="365"/>
                    <a:pt x="224" y="367"/>
                  </a:cubicBezTo>
                  <a:cubicBezTo>
                    <a:pt x="224" y="367"/>
                    <a:pt x="224" y="367"/>
                    <a:pt x="224" y="367"/>
                  </a:cubicBezTo>
                  <a:cubicBezTo>
                    <a:pt x="224" y="368"/>
                    <a:pt x="225" y="369"/>
                    <a:pt x="226" y="370"/>
                  </a:cubicBezTo>
                  <a:cubicBezTo>
                    <a:pt x="226" y="370"/>
                    <a:pt x="227" y="371"/>
                    <a:pt x="226" y="372"/>
                  </a:cubicBezTo>
                  <a:cubicBezTo>
                    <a:pt x="226" y="372"/>
                    <a:pt x="225" y="372"/>
                    <a:pt x="226" y="373"/>
                  </a:cubicBezTo>
                  <a:cubicBezTo>
                    <a:pt x="226" y="373"/>
                    <a:pt x="227" y="373"/>
                    <a:pt x="227" y="373"/>
                  </a:cubicBezTo>
                  <a:cubicBezTo>
                    <a:pt x="227" y="373"/>
                    <a:pt x="226" y="374"/>
                    <a:pt x="226" y="374"/>
                  </a:cubicBezTo>
                  <a:cubicBezTo>
                    <a:pt x="225" y="373"/>
                    <a:pt x="225" y="374"/>
                    <a:pt x="224" y="375"/>
                  </a:cubicBezTo>
                  <a:cubicBezTo>
                    <a:pt x="224" y="375"/>
                    <a:pt x="224" y="375"/>
                    <a:pt x="224" y="375"/>
                  </a:cubicBezTo>
                  <a:cubicBezTo>
                    <a:pt x="222" y="375"/>
                    <a:pt x="224" y="376"/>
                    <a:pt x="223" y="377"/>
                  </a:cubicBezTo>
                  <a:cubicBezTo>
                    <a:pt x="222" y="377"/>
                    <a:pt x="222" y="376"/>
                    <a:pt x="222" y="376"/>
                  </a:cubicBezTo>
                  <a:cubicBezTo>
                    <a:pt x="222" y="376"/>
                    <a:pt x="222" y="376"/>
                    <a:pt x="222" y="376"/>
                  </a:cubicBezTo>
                  <a:cubicBezTo>
                    <a:pt x="222" y="376"/>
                    <a:pt x="222" y="375"/>
                    <a:pt x="221" y="375"/>
                  </a:cubicBezTo>
                  <a:cubicBezTo>
                    <a:pt x="221" y="375"/>
                    <a:pt x="221" y="375"/>
                    <a:pt x="220" y="374"/>
                  </a:cubicBezTo>
                  <a:cubicBezTo>
                    <a:pt x="219" y="372"/>
                    <a:pt x="221" y="370"/>
                    <a:pt x="219" y="368"/>
                  </a:cubicBezTo>
                  <a:cubicBezTo>
                    <a:pt x="219" y="366"/>
                    <a:pt x="218" y="364"/>
                    <a:pt x="218" y="362"/>
                  </a:cubicBezTo>
                  <a:cubicBezTo>
                    <a:pt x="217" y="361"/>
                    <a:pt x="217" y="360"/>
                    <a:pt x="218" y="360"/>
                  </a:cubicBezTo>
                  <a:cubicBezTo>
                    <a:pt x="218" y="359"/>
                    <a:pt x="218" y="358"/>
                    <a:pt x="217" y="357"/>
                  </a:cubicBezTo>
                  <a:cubicBezTo>
                    <a:pt x="217" y="356"/>
                    <a:pt x="217" y="356"/>
                    <a:pt x="216" y="356"/>
                  </a:cubicBezTo>
                  <a:cubicBezTo>
                    <a:pt x="216" y="357"/>
                    <a:pt x="215" y="357"/>
                    <a:pt x="215" y="356"/>
                  </a:cubicBezTo>
                  <a:cubicBezTo>
                    <a:pt x="215" y="355"/>
                    <a:pt x="216" y="354"/>
                    <a:pt x="215" y="354"/>
                  </a:cubicBezTo>
                  <a:cubicBezTo>
                    <a:pt x="215" y="352"/>
                    <a:pt x="214" y="353"/>
                    <a:pt x="214" y="353"/>
                  </a:cubicBezTo>
                  <a:cubicBezTo>
                    <a:pt x="213" y="353"/>
                    <a:pt x="213" y="352"/>
                    <a:pt x="213" y="352"/>
                  </a:cubicBezTo>
                  <a:cubicBezTo>
                    <a:pt x="212" y="351"/>
                    <a:pt x="212" y="351"/>
                    <a:pt x="211" y="351"/>
                  </a:cubicBezTo>
                  <a:cubicBezTo>
                    <a:pt x="210" y="350"/>
                    <a:pt x="210" y="350"/>
                    <a:pt x="211" y="349"/>
                  </a:cubicBezTo>
                  <a:cubicBezTo>
                    <a:pt x="210" y="348"/>
                    <a:pt x="210" y="349"/>
                    <a:pt x="209" y="349"/>
                  </a:cubicBezTo>
                  <a:cubicBezTo>
                    <a:pt x="209" y="347"/>
                    <a:pt x="207" y="347"/>
                    <a:pt x="205" y="347"/>
                  </a:cubicBezTo>
                  <a:cubicBezTo>
                    <a:pt x="204" y="346"/>
                    <a:pt x="204" y="347"/>
                    <a:pt x="204" y="348"/>
                  </a:cubicBezTo>
                  <a:cubicBezTo>
                    <a:pt x="204" y="349"/>
                    <a:pt x="205" y="350"/>
                    <a:pt x="206" y="351"/>
                  </a:cubicBezTo>
                  <a:cubicBezTo>
                    <a:pt x="207" y="351"/>
                    <a:pt x="207" y="351"/>
                    <a:pt x="207" y="351"/>
                  </a:cubicBezTo>
                  <a:cubicBezTo>
                    <a:pt x="207" y="353"/>
                    <a:pt x="208" y="353"/>
                    <a:pt x="209" y="353"/>
                  </a:cubicBezTo>
                  <a:cubicBezTo>
                    <a:pt x="209" y="353"/>
                    <a:pt x="209" y="353"/>
                    <a:pt x="209" y="353"/>
                  </a:cubicBezTo>
                  <a:cubicBezTo>
                    <a:pt x="210" y="353"/>
                    <a:pt x="210" y="354"/>
                    <a:pt x="209" y="355"/>
                  </a:cubicBezTo>
                  <a:cubicBezTo>
                    <a:pt x="209" y="354"/>
                    <a:pt x="209" y="354"/>
                    <a:pt x="208" y="354"/>
                  </a:cubicBezTo>
                  <a:cubicBezTo>
                    <a:pt x="208" y="354"/>
                    <a:pt x="208" y="353"/>
                    <a:pt x="207" y="353"/>
                  </a:cubicBezTo>
                  <a:cubicBezTo>
                    <a:pt x="207" y="354"/>
                    <a:pt x="207" y="355"/>
                    <a:pt x="208" y="355"/>
                  </a:cubicBezTo>
                  <a:cubicBezTo>
                    <a:pt x="208" y="355"/>
                    <a:pt x="209" y="356"/>
                    <a:pt x="209" y="357"/>
                  </a:cubicBezTo>
                  <a:cubicBezTo>
                    <a:pt x="209" y="357"/>
                    <a:pt x="209" y="357"/>
                    <a:pt x="210" y="357"/>
                  </a:cubicBezTo>
                  <a:cubicBezTo>
                    <a:pt x="210" y="357"/>
                    <a:pt x="210" y="357"/>
                    <a:pt x="210" y="357"/>
                  </a:cubicBezTo>
                  <a:cubicBezTo>
                    <a:pt x="210" y="359"/>
                    <a:pt x="209" y="358"/>
                    <a:pt x="208" y="359"/>
                  </a:cubicBezTo>
                  <a:cubicBezTo>
                    <a:pt x="208" y="359"/>
                    <a:pt x="208" y="359"/>
                    <a:pt x="207" y="358"/>
                  </a:cubicBezTo>
                  <a:cubicBezTo>
                    <a:pt x="207" y="358"/>
                    <a:pt x="207" y="357"/>
                    <a:pt x="205" y="358"/>
                  </a:cubicBezTo>
                  <a:cubicBezTo>
                    <a:pt x="205" y="358"/>
                    <a:pt x="205" y="358"/>
                    <a:pt x="205" y="358"/>
                  </a:cubicBezTo>
                  <a:cubicBezTo>
                    <a:pt x="205" y="358"/>
                    <a:pt x="205" y="358"/>
                    <a:pt x="205" y="358"/>
                  </a:cubicBezTo>
                  <a:cubicBezTo>
                    <a:pt x="205" y="358"/>
                    <a:pt x="205" y="358"/>
                    <a:pt x="205" y="358"/>
                  </a:cubicBezTo>
                  <a:cubicBezTo>
                    <a:pt x="205" y="357"/>
                    <a:pt x="204" y="356"/>
                    <a:pt x="204" y="357"/>
                  </a:cubicBezTo>
                  <a:cubicBezTo>
                    <a:pt x="203" y="358"/>
                    <a:pt x="202" y="359"/>
                    <a:pt x="201" y="361"/>
                  </a:cubicBezTo>
                  <a:cubicBezTo>
                    <a:pt x="201" y="361"/>
                    <a:pt x="201" y="362"/>
                    <a:pt x="200" y="362"/>
                  </a:cubicBezTo>
                  <a:cubicBezTo>
                    <a:pt x="200" y="361"/>
                    <a:pt x="200" y="361"/>
                    <a:pt x="200" y="360"/>
                  </a:cubicBezTo>
                  <a:cubicBezTo>
                    <a:pt x="200" y="360"/>
                    <a:pt x="200" y="360"/>
                    <a:pt x="200" y="359"/>
                  </a:cubicBezTo>
                  <a:cubicBezTo>
                    <a:pt x="200" y="359"/>
                    <a:pt x="199" y="360"/>
                    <a:pt x="199" y="360"/>
                  </a:cubicBezTo>
                  <a:cubicBezTo>
                    <a:pt x="198" y="361"/>
                    <a:pt x="197" y="362"/>
                    <a:pt x="196" y="362"/>
                  </a:cubicBezTo>
                  <a:cubicBezTo>
                    <a:pt x="196" y="362"/>
                    <a:pt x="195" y="362"/>
                    <a:pt x="195" y="362"/>
                  </a:cubicBezTo>
                  <a:cubicBezTo>
                    <a:pt x="195" y="362"/>
                    <a:pt x="195" y="361"/>
                    <a:pt x="196" y="361"/>
                  </a:cubicBezTo>
                  <a:cubicBezTo>
                    <a:pt x="196" y="361"/>
                    <a:pt x="196" y="361"/>
                    <a:pt x="197" y="360"/>
                  </a:cubicBezTo>
                  <a:cubicBezTo>
                    <a:pt x="198" y="360"/>
                    <a:pt x="199" y="360"/>
                    <a:pt x="199" y="358"/>
                  </a:cubicBezTo>
                  <a:cubicBezTo>
                    <a:pt x="199" y="358"/>
                    <a:pt x="199" y="357"/>
                    <a:pt x="200" y="357"/>
                  </a:cubicBezTo>
                  <a:cubicBezTo>
                    <a:pt x="201" y="356"/>
                    <a:pt x="201" y="354"/>
                    <a:pt x="199" y="353"/>
                  </a:cubicBezTo>
                  <a:cubicBezTo>
                    <a:pt x="198" y="352"/>
                    <a:pt x="197" y="352"/>
                    <a:pt x="196" y="351"/>
                  </a:cubicBezTo>
                  <a:cubicBezTo>
                    <a:pt x="195" y="349"/>
                    <a:pt x="192" y="349"/>
                    <a:pt x="190" y="347"/>
                  </a:cubicBezTo>
                  <a:cubicBezTo>
                    <a:pt x="190" y="347"/>
                    <a:pt x="190" y="347"/>
                    <a:pt x="190" y="347"/>
                  </a:cubicBezTo>
                  <a:cubicBezTo>
                    <a:pt x="188" y="346"/>
                    <a:pt x="187" y="347"/>
                    <a:pt x="186" y="348"/>
                  </a:cubicBezTo>
                  <a:cubicBezTo>
                    <a:pt x="186" y="349"/>
                    <a:pt x="186" y="351"/>
                    <a:pt x="185" y="352"/>
                  </a:cubicBezTo>
                  <a:cubicBezTo>
                    <a:pt x="185" y="352"/>
                    <a:pt x="185" y="352"/>
                    <a:pt x="185" y="352"/>
                  </a:cubicBezTo>
                  <a:cubicBezTo>
                    <a:pt x="186" y="354"/>
                    <a:pt x="186" y="354"/>
                    <a:pt x="184" y="355"/>
                  </a:cubicBezTo>
                  <a:cubicBezTo>
                    <a:pt x="184" y="355"/>
                    <a:pt x="184" y="355"/>
                    <a:pt x="184" y="354"/>
                  </a:cubicBezTo>
                  <a:cubicBezTo>
                    <a:pt x="183" y="356"/>
                    <a:pt x="182" y="354"/>
                    <a:pt x="181" y="355"/>
                  </a:cubicBezTo>
                  <a:cubicBezTo>
                    <a:pt x="180" y="356"/>
                    <a:pt x="179" y="357"/>
                    <a:pt x="178" y="357"/>
                  </a:cubicBezTo>
                  <a:cubicBezTo>
                    <a:pt x="178" y="357"/>
                    <a:pt x="178" y="358"/>
                    <a:pt x="177" y="357"/>
                  </a:cubicBezTo>
                  <a:cubicBezTo>
                    <a:pt x="177" y="357"/>
                    <a:pt x="177" y="357"/>
                    <a:pt x="177" y="357"/>
                  </a:cubicBezTo>
                  <a:cubicBezTo>
                    <a:pt x="177" y="357"/>
                    <a:pt x="177" y="356"/>
                    <a:pt x="178" y="356"/>
                  </a:cubicBezTo>
                  <a:cubicBezTo>
                    <a:pt x="178" y="355"/>
                    <a:pt x="179" y="355"/>
                    <a:pt x="180" y="354"/>
                  </a:cubicBezTo>
                  <a:cubicBezTo>
                    <a:pt x="180" y="354"/>
                    <a:pt x="180" y="354"/>
                    <a:pt x="180" y="354"/>
                  </a:cubicBezTo>
                  <a:cubicBezTo>
                    <a:pt x="180" y="352"/>
                    <a:pt x="180" y="352"/>
                    <a:pt x="181" y="351"/>
                  </a:cubicBezTo>
                  <a:cubicBezTo>
                    <a:pt x="182" y="351"/>
                    <a:pt x="182" y="351"/>
                    <a:pt x="182" y="350"/>
                  </a:cubicBezTo>
                  <a:cubicBezTo>
                    <a:pt x="182" y="349"/>
                    <a:pt x="182" y="348"/>
                    <a:pt x="182" y="347"/>
                  </a:cubicBezTo>
                  <a:cubicBezTo>
                    <a:pt x="183" y="345"/>
                    <a:pt x="182" y="343"/>
                    <a:pt x="181" y="341"/>
                  </a:cubicBezTo>
                  <a:cubicBezTo>
                    <a:pt x="181" y="340"/>
                    <a:pt x="180" y="339"/>
                    <a:pt x="179" y="339"/>
                  </a:cubicBezTo>
                  <a:cubicBezTo>
                    <a:pt x="178" y="338"/>
                    <a:pt x="177" y="339"/>
                    <a:pt x="176" y="340"/>
                  </a:cubicBezTo>
                  <a:cubicBezTo>
                    <a:pt x="173" y="342"/>
                    <a:pt x="169" y="343"/>
                    <a:pt x="165" y="346"/>
                  </a:cubicBezTo>
                  <a:cubicBezTo>
                    <a:pt x="163" y="348"/>
                    <a:pt x="159" y="348"/>
                    <a:pt x="158" y="352"/>
                  </a:cubicBezTo>
                  <a:cubicBezTo>
                    <a:pt x="158" y="352"/>
                    <a:pt x="157" y="352"/>
                    <a:pt x="157" y="352"/>
                  </a:cubicBezTo>
                  <a:cubicBezTo>
                    <a:pt x="156" y="354"/>
                    <a:pt x="154" y="355"/>
                    <a:pt x="152" y="357"/>
                  </a:cubicBezTo>
                  <a:cubicBezTo>
                    <a:pt x="152" y="358"/>
                    <a:pt x="151" y="359"/>
                    <a:pt x="151" y="360"/>
                  </a:cubicBezTo>
                  <a:cubicBezTo>
                    <a:pt x="151" y="361"/>
                    <a:pt x="152" y="362"/>
                    <a:pt x="153" y="362"/>
                  </a:cubicBezTo>
                  <a:cubicBezTo>
                    <a:pt x="154" y="361"/>
                    <a:pt x="154" y="362"/>
                    <a:pt x="154" y="363"/>
                  </a:cubicBezTo>
                  <a:cubicBezTo>
                    <a:pt x="154" y="364"/>
                    <a:pt x="154" y="364"/>
                    <a:pt x="153" y="365"/>
                  </a:cubicBezTo>
                  <a:cubicBezTo>
                    <a:pt x="152" y="365"/>
                    <a:pt x="151" y="365"/>
                    <a:pt x="151" y="367"/>
                  </a:cubicBezTo>
                  <a:cubicBezTo>
                    <a:pt x="151" y="368"/>
                    <a:pt x="150" y="368"/>
                    <a:pt x="149" y="369"/>
                  </a:cubicBezTo>
                  <a:cubicBezTo>
                    <a:pt x="148" y="371"/>
                    <a:pt x="147" y="374"/>
                    <a:pt x="148" y="377"/>
                  </a:cubicBezTo>
                  <a:cubicBezTo>
                    <a:pt x="148" y="377"/>
                    <a:pt x="149" y="378"/>
                    <a:pt x="149" y="377"/>
                  </a:cubicBezTo>
                  <a:cubicBezTo>
                    <a:pt x="150" y="376"/>
                    <a:pt x="152" y="376"/>
                    <a:pt x="152" y="377"/>
                  </a:cubicBezTo>
                  <a:cubicBezTo>
                    <a:pt x="153" y="379"/>
                    <a:pt x="154" y="378"/>
                    <a:pt x="154" y="377"/>
                  </a:cubicBezTo>
                  <a:cubicBezTo>
                    <a:pt x="155" y="376"/>
                    <a:pt x="155" y="376"/>
                    <a:pt x="156" y="376"/>
                  </a:cubicBezTo>
                  <a:cubicBezTo>
                    <a:pt x="156" y="377"/>
                    <a:pt x="156" y="377"/>
                    <a:pt x="156" y="378"/>
                  </a:cubicBezTo>
                  <a:cubicBezTo>
                    <a:pt x="157" y="378"/>
                    <a:pt x="157" y="378"/>
                    <a:pt x="157" y="378"/>
                  </a:cubicBezTo>
                  <a:cubicBezTo>
                    <a:pt x="157" y="379"/>
                    <a:pt x="157" y="379"/>
                    <a:pt x="156" y="379"/>
                  </a:cubicBezTo>
                  <a:cubicBezTo>
                    <a:pt x="156" y="379"/>
                    <a:pt x="155" y="379"/>
                    <a:pt x="155" y="379"/>
                  </a:cubicBezTo>
                  <a:cubicBezTo>
                    <a:pt x="154" y="379"/>
                    <a:pt x="153" y="380"/>
                    <a:pt x="153" y="381"/>
                  </a:cubicBezTo>
                  <a:cubicBezTo>
                    <a:pt x="153" y="382"/>
                    <a:pt x="154" y="382"/>
                    <a:pt x="155" y="382"/>
                  </a:cubicBezTo>
                  <a:cubicBezTo>
                    <a:pt x="156" y="382"/>
                    <a:pt x="157" y="382"/>
                    <a:pt x="158" y="382"/>
                  </a:cubicBezTo>
                  <a:cubicBezTo>
                    <a:pt x="159" y="382"/>
                    <a:pt x="158" y="381"/>
                    <a:pt x="159" y="381"/>
                  </a:cubicBezTo>
                  <a:cubicBezTo>
                    <a:pt x="159" y="381"/>
                    <a:pt x="159" y="381"/>
                    <a:pt x="159" y="381"/>
                  </a:cubicBezTo>
                  <a:cubicBezTo>
                    <a:pt x="159" y="381"/>
                    <a:pt x="159" y="381"/>
                    <a:pt x="159" y="381"/>
                  </a:cubicBezTo>
                  <a:cubicBezTo>
                    <a:pt x="159" y="382"/>
                    <a:pt x="160" y="382"/>
                    <a:pt x="161" y="382"/>
                  </a:cubicBezTo>
                  <a:cubicBezTo>
                    <a:pt x="162" y="381"/>
                    <a:pt x="163" y="381"/>
                    <a:pt x="165" y="380"/>
                  </a:cubicBezTo>
                  <a:cubicBezTo>
                    <a:pt x="166" y="380"/>
                    <a:pt x="168" y="380"/>
                    <a:pt x="170" y="379"/>
                  </a:cubicBezTo>
                  <a:cubicBezTo>
                    <a:pt x="170" y="378"/>
                    <a:pt x="171" y="378"/>
                    <a:pt x="171" y="379"/>
                  </a:cubicBezTo>
                  <a:cubicBezTo>
                    <a:pt x="172" y="380"/>
                    <a:pt x="173" y="380"/>
                    <a:pt x="174" y="380"/>
                  </a:cubicBezTo>
                  <a:cubicBezTo>
                    <a:pt x="173" y="381"/>
                    <a:pt x="172" y="381"/>
                    <a:pt x="171" y="380"/>
                  </a:cubicBezTo>
                  <a:cubicBezTo>
                    <a:pt x="171" y="380"/>
                    <a:pt x="170" y="380"/>
                    <a:pt x="170" y="380"/>
                  </a:cubicBezTo>
                  <a:cubicBezTo>
                    <a:pt x="169" y="381"/>
                    <a:pt x="168" y="381"/>
                    <a:pt x="168" y="381"/>
                  </a:cubicBezTo>
                  <a:cubicBezTo>
                    <a:pt x="168" y="382"/>
                    <a:pt x="169" y="382"/>
                    <a:pt x="170" y="382"/>
                  </a:cubicBezTo>
                  <a:cubicBezTo>
                    <a:pt x="170" y="382"/>
                    <a:pt x="170" y="382"/>
                    <a:pt x="170" y="382"/>
                  </a:cubicBezTo>
                  <a:cubicBezTo>
                    <a:pt x="170" y="383"/>
                    <a:pt x="169" y="383"/>
                    <a:pt x="169" y="383"/>
                  </a:cubicBezTo>
                  <a:cubicBezTo>
                    <a:pt x="167" y="382"/>
                    <a:pt x="165" y="383"/>
                    <a:pt x="164" y="384"/>
                  </a:cubicBezTo>
                  <a:cubicBezTo>
                    <a:pt x="162" y="385"/>
                    <a:pt x="161" y="386"/>
                    <a:pt x="159" y="386"/>
                  </a:cubicBezTo>
                  <a:cubicBezTo>
                    <a:pt x="157" y="387"/>
                    <a:pt x="155" y="388"/>
                    <a:pt x="153" y="389"/>
                  </a:cubicBezTo>
                  <a:cubicBezTo>
                    <a:pt x="152" y="390"/>
                    <a:pt x="152" y="390"/>
                    <a:pt x="153" y="391"/>
                  </a:cubicBezTo>
                  <a:cubicBezTo>
                    <a:pt x="153" y="392"/>
                    <a:pt x="153" y="393"/>
                    <a:pt x="154" y="393"/>
                  </a:cubicBezTo>
                  <a:cubicBezTo>
                    <a:pt x="155" y="395"/>
                    <a:pt x="156" y="395"/>
                    <a:pt x="157" y="396"/>
                  </a:cubicBezTo>
                  <a:cubicBezTo>
                    <a:pt x="157" y="396"/>
                    <a:pt x="157" y="396"/>
                    <a:pt x="157" y="396"/>
                  </a:cubicBezTo>
                  <a:cubicBezTo>
                    <a:pt x="157" y="397"/>
                    <a:pt x="157" y="398"/>
                    <a:pt x="158" y="398"/>
                  </a:cubicBezTo>
                  <a:cubicBezTo>
                    <a:pt x="159" y="398"/>
                    <a:pt x="160" y="398"/>
                    <a:pt x="161" y="398"/>
                  </a:cubicBezTo>
                  <a:cubicBezTo>
                    <a:pt x="161" y="398"/>
                    <a:pt x="161" y="398"/>
                    <a:pt x="161" y="398"/>
                  </a:cubicBezTo>
                  <a:cubicBezTo>
                    <a:pt x="163" y="398"/>
                    <a:pt x="164" y="398"/>
                    <a:pt x="165" y="398"/>
                  </a:cubicBezTo>
                  <a:cubicBezTo>
                    <a:pt x="166" y="397"/>
                    <a:pt x="167" y="397"/>
                    <a:pt x="167" y="398"/>
                  </a:cubicBezTo>
                  <a:cubicBezTo>
                    <a:pt x="168" y="399"/>
                    <a:pt x="168" y="400"/>
                    <a:pt x="169" y="399"/>
                  </a:cubicBezTo>
                  <a:cubicBezTo>
                    <a:pt x="170" y="398"/>
                    <a:pt x="171" y="399"/>
                    <a:pt x="171" y="398"/>
                  </a:cubicBezTo>
                  <a:cubicBezTo>
                    <a:pt x="171" y="398"/>
                    <a:pt x="171" y="398"/>
                    <a:pt x="171" y="398"/>
                  </a:cubicBezTo>
                  <a:cubicBezTo>
                    <a:pt x="172" y="398"/>
                    <a:pt x="173" y="398"/>
                    <a:pt x="174" y="398"/>
                  </a:cubicBezTo>
                  <a:cubicBezTo>
                    <a:pt x="175" y="398"/>
                    <a:pt x="177" y="398"/>
                    <a:pt x="178" y="398"/>
                  </a:cubicBezTo>
                  <a:cubicBezTo>
                    <a:pt x="179" y="397"/>
                    <a:pt x="179" y="397"/>
                    <a:pt x="180" y="397"/>
                  </a:cubicBezTo>
                  <a:cubicBezTo>
                    <a:pt x="182" y="396"/>
                    <a:pt x="183" y="395"/>
                    <a:pt x="184" y="397"/>
                  </a:cubicBezTo>
                  <a:cubicBezTo>
                    <a:pt x="186" y="397"/>
                    <a:pt x="187" y="397"/>
                    <a:pt x="188" y="399"/>
                  </a:cubicBezTo>
                  <a:cubicBezTo>
                    <a:pt x="189" y="399"/>
                    <a:pt x="189" y="399"/>
                    <a:pt x="190" y="399"/>
                  </a:cubicBezTo>
                  <a:cubicBezTo>
                    <a:pt x="190" y="399"/>
                    <a:pt x="191" y="399"/>
                    <a:pt x="191" y="400"/>
                  </a:cubicBezTo>
                  <a:cubicBezTo>
                    <a:pt x="193" y="400"/>
                    <a:pt x="195" y="400"/>
                    <a:pt x="195" y="402"/>
                  </a:cubicBezTo>
                  <a:cubicBezTo>
                    <a:pt x="195" y="403"/>
                    <a:pt x="196" y="403"/>
                    <a:pt x="196" y="403"/>
                  </a:cubicBezTo>
                  <a:cubicBezTo>
                    <a:pt x="197" y="403"/>
                    <a:pt x="198" y="403"/>
                    <a:pt x="198" y="403"/>
                  </a:cubicBezTo>
                  <a:cubicBezTo>
                    <a:pt x="199" y="404"/>
                    <a:pt x="198" y="404"/>
                    <a:pt x="198" y="404"/>
                  </a:cubicBezTo>
                  <a:cubicBezTo>
                    <a:pt x="198" y="404"/>
                    <a:pt x="197" y="404"/>
                    <a:pt x="198" y="404"/>
                  </a:cubicBezTo>
                  <a:cubicBezTo>
                    <a:pt x="198" y="404"/>
                    <a:pt x="198" y="404"/>
                    <a:pt x="198" y="404"/>
                  </a:cubicBezTo>
                  <a:cubicBezTo>
                    <a:pt x="198" y="404"/>
                    <a:pt x="198" y="404"/>
                    <a:pt x="198" y="404"/>
                  </a:cubicBezTo>
                  <a:cubicBezTo>
                    <a:pt x="197" y="405"/>
                    <a:pt x="196" y="404"/>
                    <a:pt x="195" y="405"/>
                  </a:cubicBezTo>
                  <a:cubicBezTo>
                    <a:pt x="195" y="405"/>
                    <a:pt x="195" y="405"/>
                    <a:pt x="195" y="405"/>
                  </a:cubicBezTo>
                  <a:cubicBezTo>
                    <a:pt x="194" y="405"/>
                    <a:pt x="194" y="405"/>
                    <a:pt x="193" y="406"/>
                  </a:cubicBezTo>
                  <a:cubicBezTo>
                    <a:pt x="193" y="406"/>
                    <a:pt x="193" y="406"/>
                    <a:pt x="193" y="406"/>
                  </a:cubicBezTo>
                  <a:cubicBezTo>
                    <a:pt x="193" y="406"/>
                    <a:pt x="193" y="406"/>
                    <a:pt x="193" y="406"/>
                  </a:cubicBezTo>
                  <a:cubicBezTo>
                    <a:pt x="193" y="406"/>
                    <a:pt x="193" y="406"/>
                    <a:pt x="193" y="406"/>
                  </a:cubicBezTo>
                  <a:cubicBezTo>
                    <a:pt x="193" y="406"/>
                    <a:pt x="193" y="406"/>
                    <a:pt x="192" y="406"/>
                  </a:cubicBezTo>
                  <a:cubicBezTo>
                    <a:pt x="191" y="406"/>
                    <a:pt x="190" y="406"/>
                    <a:pt x="189" y="405"/>
                  </a:cubicBezTo>
                  <a:cubicBezTo>
                    <a:pt x="187" y="405"/>
                    <a:pt x="186" y="405"/>
                    <a:pt x="184" y="405"/>
                  </a:cubicBezTo>
                  <a:cubicBezTo>
                    <a:pt x="183" y="405"/>
                    <a:pt x="182" y="405"/>
                    <a:pt x="181" y="404"/>
                  </a:cubicBezTo>
                  <a:cubicBezTo>
                    <a:pt x="180" y="404"/>
                    <a:pt x="179" y="404"/>
                    <a:pt x="178" y="404"/>
                  </a:cubicBezTo>
                  <a:cubicBezTo>
                    <a:pt x="175" y="405"/>
                    <a:pt x="173" y="405"/>
                    <a:pt x="170" y="406"/>
                  </a:cubicBezTo>
                  <a:cubicBezTo>
                    <a:pt x="167" y="406"/>
                    <a:pt x="163" y="407"/>
                    <a:pt x="160" y="409"/>
                  </a:cubicBezTo>
                  <a:cubicBezTo>
                    <a:pt x="159" y="409"/>
                    <a:pt x="159" y="410"/>
                    <a:pt x="159" y="411"/>
                  </a:cubicBezTo>
                  <a:cubicBezTo>
                    <a:pt x="160" y="412"/>
                    <a:pt x="160" y="413"/>
                    <a:pt x="160" y="414"/>
                  </a:cubicBezTo>
                  <a:cubicBezTo>
                    <a:pt x="160" y="415"/>
                    <a:pt x="161" y="415"/>
                    <a:pt x="161" y="416"/>
                  </a:cubicBezTo>
                  <a:cubicBezTo>
                    <a:pt x="162" y="416"/>
                    <a:pt x="163" y="417"/>
                    <a:pt x="163" y="418"/>
                  </a:cubicBezTo>
                  <a:cubicBezTo>
                    <a:pt x="163" y="418"/>
                    <a:pt x="163" y="419"/>
                    <a:pt x="163" y="419"/>
                  </a:cubicBezTo>
                  <a:cubicBezTo>
                    <a:pt x="165" y="419"/>
                    <a:pt x="165" y="419"/>
                    <a:pt x="165" y="420"/>
                  </a:cubicBezTo>
                  <a:cubicBezTo>
                    <a:pt x="164" y="421"/>
                    <a:pt x="164" y="421"/>
                    <a:pt x="165" y="421"/>
                  </a:cubicBezTo>
                  <a:cubicBezTo>
                    <a:pt x="166" y="422"/>
                    <a:pt x="167" y="423"/>
                    <a:pt x="169" y="424"/>
                  </a:cubicBezTo>
                  <a:cubicBezTo>
                    <a:pt x="172" y="425"/>
                    <a:pt x="175" y="424"/>
                    <a:pt x="178" y="424"/>
                  </a:cubicBezTo>
                  <a:cubicBezTo>
                    <a:pt x="180" y="424"/>
                    <a:pt x="182" y="425"/>
                    <a:pt x="184" y="425"/>
                  </a:cubicBezTo>
                  <a:cubicBezTo>
                    <a:pt x="184" y="425"/>
                    <a:pt x="184" y="425"/>
                    <a:pt x="184" y="426"/>
                  </a:cubicBezTo>
                  <a:cubicBezTo>
                    <a:pt x="184" y="427"/>
                    <a:pt x="185" y="429"/>
                    <a:pt x="185" y="430"/>
                  </a:cubicBezTo>
                  <a:cubicBezTo>
                    <a:pt x="184" y="432"/>
                    <a:pt x="185" y="436"/>
                    <a:pt x="187" y="437"/>
                  </a:cubicBezTo>
                  <a:cubicBezTo>
                    <a:pt x="187" y="438"/>
                    <a:pt x="188" y="438"/>
                    <a:pt x="188" y="438"/>
                  </a:cubicBezTo>
                  <a:cubicBezTo>
                    <a:pt x="188" y="439"/>
                    <a:pt x="187" y="438"/>
                    <a:pt x="187" y="439"/>
                  </a:cubicBezTo>
                  <a:cubicBezTo>
                    <a:pt x="187" y="439"/>
                    <a:pt x="188" y="439"/>
                    <a:pt x="188" y="439"/>
                  </a:cubicBezTo>
                  <a:cubicBezTo>
                    <a:pt x="188" y="439"/>
                    <a:pt x="188" y="439"/>
                    <a:pt x="188" y="439"/>
                  </a:cubicBezTo>
                  <a:cubicBezTo>
                    <a:pt x="189" y="439"/>
                    <a:pt x="190" y="439"/>
                    <a:pt x="191" y="438"/>
                  </a:cubicBezTo>
                  <a:cubicBezTo>
                    <a:pt x="191" y="438"/>
                    <a:pt x="191" y="438"/>
                    <a:pt x="191" y="438"/>
                  </a:cubicBezTo>
                  <a:cubicBezTo>
                    <a:pt x="194" y="438"/>
                    <a:pt x="197" y="437"/>
                    <a:pt x="200" y="438"/>
                  </a:cubicBezTo>
                  <a:cubicBezTo>
                    <a:pt x="200" y="437"/>
                    <a:pt x="199" y="437"/>
                    <a:pt x="199" y="437"/>
                  </a:cubicBezTo>
                  <a:cubicBezTo>
                    <a:pt x="200" y="437"/>
                    <a:pt x="200" y="437"/>
                    <a:pt x="201" y="437"/>
                  </a:cubicBezTo>
                  <a:cubicBezTo>
                    <a:pt x="201" y="436"/>
                    <a:pt x="201" y="437"/>
                    <a:pt x="202" y="437"/>
                  </a:cubicBezTo>
                  <a:cubicBezTo>
                    <a:pt x="202" y="437"/>
                    <a:pt x="202" y="437"/>
                    <a:pt x="202" y="437"/>
                  </a:cubicBezTo>
                  <a:cubicBezTo>
                    <a:pt x="202" y="437"/>
                    <a:pt x="202" y="437"/>
                    <a:pt x="202" y="437"/>
                  </a:cubicBezTo>
                  <a:cubicBezTo>
                    <a:pt x="201" y="437"/>
                    <a:pt x="201" y="438"/>
                    <a:pt x="202" y="438"/>
                  </a:cubicBezTo>
                  <a:cubicBezTo>
                    <a:pt x="202" y="438"/>
                    <a:pt x="202" y="438"/>
                    <a:pt x="202" y="438"/>
                  </a:cubicBezTo>
                  <a:cubicBezTo>
                    <a:pt x="202" y="438"/>
                    <a:pt x="202" y="438"/>
                    <a:pt x="202" y="438"/>
                  </a:cubicBezTo>
                  <a:cubicBezTo>
                    <a:pt x="201" y="439"/>
                    <a:pt x="201" y="439"/>
                    <a:pt x="202" y="439"/>
                  </a:cubicBezTo>
                  <a:cubicBezTo>
                    <a:pt x="204" y="439"/>
                    <a:pt x="205" y="438"/>
                    <a:pt x="205" y="437"/>
                  </a:cubicBezTo>
                  <a:cubicBezTo>
                    <a:pt x="206" y="437"/>
                    <a:pt x="206" y="437"/>
                    <a:pt x="206" y="437"/>
                  </a:cubicBezTo>
                  <a:cubicBezTo>
                    <a:pt x="207" y="437"/>
                    <a:pt x="208" y="436"/>
                    <a:pt x="209" y="436"/>
                  </a:cubicBezTo>
                  <a:cubicBezTo>
                    <a:pt x="211" y="436"/>
                    <a:pt x="213" y="435"/>
                    <a:pt x="215" y="434"/>
                  </a:cubicBezTo>
                  <a:cubicBezTo>
                    <a:pt x="216" y="434"/>
                    <a:pt x="218" y="433"/>
                    <a:pt x="218" y="431"/>
                  </a:cubicBezTo>
                  <a:cubicBezTo>
                    <a:pt x="219" y="430"/>
                    <a:pt x="219" y="430"/>
                    <a:pt x="220" y="430"/>
                  </a:cubicBezTo>
                  <a:cubicBezTo>
                    <a:pt x="220" y="430"/>
                    <a:pt x="221" y="430"/>
                    <a:pt x="222" y="430"/>
                  </a:cubicBezTo>
                  <a:cubicBezTo>
                    <a:pt x="223" y="430"/>
                    <a:pt x="225" y="430"/>
                    <a:pt x="226" y="429"/>
                  </a:cubicBezTo>
                  <a:cubicBezTo>
                    <a:pt x="227" y="427"/>
                    <a:pt x="229" y="426"/>
                    <a:pt x="229" y="423"/>
                  </a:cubicBezTo>
                  <a:cubicBezTo>
                    <a:pt x="229" y="423"/>
                    <a:pt x="229" y="422"/>
                    <a:pt x="229" y="422"/>
                  </a:cubicBezTo>
                  <a:cubicBezTo>
                    <a:pt x="230" y="422"/>
                    <a:pt x="230" y="421"/>
                    <a:pt x="230" y="421"/>
                  </a:cubicBezTo>
                  <a:cubicBezTo>
                    <a:pt x="231" y="420"/>
                    <a:pt x="231" y="420"/>
                    <a:pt x="232" y="420"/>
                  </a:cubicBezTo>
                  <a:cubicBezTo>
                    <a:pt x="233" y="421"/>
                    <a:pt x="234" y="423"/>
                    <a:pt x="233" y="424"/>
                  </a:cubicBezTo>
                  <a:cubicBezTo>
                    <a:pt x="233" y="425"/>
                    <a:pt x="233" y="425"/>
                    <a:pt x="233" y="426"/>
                  </a:cubicBezTo>
                  <a:cubicBezTo>
                    <a:pt x="234" y="427"/>
                    <a:pt x="235" y="426"/>
                    <a:pt x="236" y="426"/>
                  </a:cubicBezTo>
                  <a:cubicBezTo>
                    <a:pt x="236" y="426"/>
                    <a:pt x="236" y="426"/>
                    <a:pt x="236" y="426"/>
                  </a:cubicBezTo>
                  <a:cubicBezTo>
                    <a:pt x="236" y="426"/>
                    <a:pt x="236" y="426"/>
                    <a:pt x="236" y="426"/>
                  </a:cubicBezTo>
                  <a:cubicBezTo>
                    <a:pt x="237" y="426"/>
                    <a:pt x="237" y="426"/>
                    <a:pt x="238" y="426"/>
                  </a:cubicBezTo>
                  <a:cubicBezTo>
                    <a:pt x="238" y="426"/>
                    <a:pt x="238" y="426"/>
                    <a:pt x="238" y="426"/>
                  </a:cubicBezTo>
                  <a:cubicBezTo>
                    <a:pt x="238" y="426"/>
                    <a:pt x="238" y="426"/>
                    <a:pt x="238" y="426"/>
                  </a:cubicBezTo>
                  <a:cubicBezTo>
                    <a:pt x="239" y="427"/>
                    <a:pt x="240" y="428"/>
                    <a:pt x="241" y="428"/>
                  </a:cubicBezTo>
                  <a:cubicBezTo>
                    <a:pt x="242" y="428"/>
                    <a:pt x="242" y="428"/>
                    <a:pt x="242" y="428"/>
                  </a:cubicBezTo>
                  <a:cubicBezTo>
                    <a:pt x="242" y="428"/>
                    <a:pt x="242" y="429"/>
                    <a:pt x="242" y="429"/>
                  </a:cubicBezTo>
                  <a:cubicBezTo>
                    <a:pt x="242" y="429"/>
                    <a:pt x="241" y="429"/>
                    <a:pt x="241" y="429"/>
                  </a:cubicBezTo>
                  <a:cubicBezTo>
                    <a:pt x="241" y="430"/>
                    <a:pt x="241" y="430"/>
                    <a:pt x="241" y="431"/>
                  </a:cubicBezTo>
                  <a:cubicBezTo>
                    <a:pt x="241" y="431"/>
                    <a:pt x="241" y="431"/>
                    <a:pt x="242" y="431"/>
                  </a:cubicBezTo>
                  <a:cubicBezTo>
                    <a:pt x="242" y="431"/>
                    <a:pt x="242" y="432"/>
                    <a:pt x="243" y="432"/>
                  </a:cubicBezTo>
                  <a:cubicBezTo>
                    <a:pt x="244" y="432"/>
                    <a:pt x="245" y="432"/>
                    <a:pt x="246" y="431"/>
                  </a:cubicBezTo>
                  <a:cubicBezTo>
                    <a:pt x="246" y="430"/>
                    <a:pt x="247" y="431"/>
                    <a:pt x="247" y="430"/>
                  </a:cubicBezTo>
                  <a:cubicBezTo>
                    <a:pt x="247" y="432"/>
                    <a:pt x="248" y="431"/>
                    <a:pt x="249" y="432"/>
                  </a:cubicBezTo>
                  <a:cubicBezTo>
                    <a:pt x="251" y="433"/>
                    <a:pt x="252" y="433"/>
                    <a:pt x="254" y="432"/>
                  </a:cubicBezTo>
                  <a:cubicBezTo>
                    <a:pt x="254" y="432"/>
                    <a:pt x="254" y="432"/>
                    <a:pt x="254" y="432"/>
                  </a:cubicBezTo>
                  <a:cubicBezTo>
                    <a:pt x="255" y="433"/>
                    <a:pt x="255" y="433"/>
                    <a:pt x="255" y="433"/>
                  </a:cubicBezTo>
                  <a:cubicBezTo>
                    <a:pt x="256" y="433"/>
                    <a:pt x="257" y="432"/>
                    <a:pt x="257" y="432"/>
                  </a:cubicBezTo>
                  <a:cubicBezTo>
                    <a:pt x="257" y="431"/>
                    <a:pt x="259" y="432"/>
                    <a:pt x="259" y="431"/>
                  </a:cubicBezTo>
                  <a:cubicBezTo>
                    <a:pt x="259" y="430"/>
                    <a:pt x="260" y="430"/>
                    <a:pt x="260" y="430"/>
                  </a:cubicBezTo>
                  <a:cubicBezTo>
                    <a:pt x="261" y="430"/>
                    <a:pt x="262" y="429"/>
                    <a:pt x="263" y="429"/>
                  </a:cubicBezTo>
                  <a:cubicBezTo>
                    <a:pt x="263" y="430"/>
                    <a:pt x="263" y="429"/>
                    <a:pt x="263" y="429"/>
                  </a:cubicBezTo>
                  <a:cubicBezTo>
                    <a:pt x="263" y="428"/>
                    <a:pt x="263" y="428"/>
                    <a:pt x="263" y="428"/>
                  </a:cubicBezTo>
                  <a:cubicBezTo>
                    <a:pt x="264" y="426"/>
                    <a:pt x="263" y="425"/>
                    <a:pt x="262" y="424"/>
                  </a:cubicBezTo>
                  <a:cubicBezTo>
                    <a:pt x="262" y="424"/>
                    <a:pt x="262" y="423"/>
                    <a:pt x="261" y="423"/>
                  </a:cubicBezTo>
                  <a:cubicBezTo>
                    <a:pt x="261" y="423"/>
                    <a:pt x="261" y="423"/>
                    <a:pt x="261" y="423"/>
                  </a:cubicBezTo>
                  <a:cubicBezTo>
                    <a:pt x="261" y="423"/>
                    <a:pt x="261" y="423"/>
                    <a:pt x="261" y="423"/>
                  </a:cubicBezTo>
                  <a:cubicBezTo>
                    <a:pt x="260" y="423"/>
                    <a:pt x="261" y="423"/>
                    <a:pt x="262" y="422"/>
                  </a:cubicBezTo>
                  <a:cubicBezTo>
                    <a:pt x="262" y="422"/>
                    <a:pt x="262" y="422"/>
                    <a:pt x="262" y="421"/>
                  </a:cubicBezTo>
                  <a:cubicBezTo>
                    <a:pt x="262" y="420"/>
                    <a:pt x="261" y="420"/>
                    <a:pt x="260" y="420"/>
                  </a:cubicBezTo>
                  <a:cubicBezTo>
                    <a:pt x="260" y="420"/>
                    <a:pt x="259" y="420"/>
                    <a:pt x="259" y="420"/>
                  </a:cubicBezTo>
                  <a:cubicBezTo>
                    <a:pt x="259" y="421"/>
                    <a:pt x="258" y="421"/>
                    <a:pt x="257" y="422"/>
                  </a:cubicBezTo>
                  <a:cubicBezTo>
                    <a:pt x="257" y="422"/>
                    <a:pt x="256" y="422"/>
                    <a:pt x="256" y="423"/>
                  </a:cubicBezTo>
                  <a:cubicBezTo>
                    <a:pt x="255" y="424"/>
                    <a:pt x="255" y="426"/>
                    <a:pt x="254" y="426"/>
                  </a:cubicBezTo>
                  <a:cubicBezTo>
                    <a:pt x="254" y="426"/>
                    <a:pt x="254" y="426"/>
                    <a:pt x="254" y="425"/>
                  </a:cubicBezTo>
                  <a:cubicBezTo>
                    <a:pt x="255" y="424"/>
                    <a:pt x="255" y="422"/>
                    <a:pt x="255" y="421"/>
                  </a:cubicBezTo>
                  <a:cubicBezTo>
                    <a:pt x="255" y="420"/>
                    <a:pt x="254" y="420"/>
                    <a:pt x="254" y="419"/>
                  </a:cubicBezTo>
                  <a:cubicBezTo>
                    <a:pt x="254" y="419"/>
                    <a:pt x="254" y="419"/>
                    <a:pt x="254" y="419"/>
                  </a:cubicBezTo>
                  <a:cubicBezTo>
                    <a:pt x="253" y="418"/>
                    <a:pt x="253" y="418"/>
                    <a:pt x="252" y="418"/>
                  </a:cubicBezTo>
                  <a:cubicBezTo>
                    <a:pt x="252" y="418"/>
                    <a:pt x="252" y="418"/>
                    <a:pt x="252" y="418"/>
                  </a:cubicBezTo>
                  <a:cubicBezTo>
                    <a:pt x="252" y="417"/>
                    <a:pt x="252" y="416"/>
                    <a:pt x="252" y="416"/>
                  </a:cubicBezTo>
                  <a:cubicBezTo>
                    <a:pt x="253" y="416"/>
                    <a:pt x="253" y="416"/>
                    <a:pt x="254" y="417"/>
                  </a:cubicBezTo>
                  <a:cubicBezTo>
                    <a:pt x="254" y="418"/>
                    <a:pt x="255" y="418"/>
                    <a:pt x="256" y="419"/>
                  </a:cubicBezTo>
                  <a:cubicBezTo>
                    <a:pt x="256" y="419"/>
                    <a:pt x="258" y="419"/>
                    <a:pt x="258" y="419"/>
                  </a:cubicBezTo>
                  <a:cubicBezTo>
                    <a:pt x="259" y="418"/>
                    <a:pt x="259" y="417"/>
                    <a:pt x="258" y="417"/>
                  </a:cubicBezTo>
                  <a:cubicBezTo>
                    <a:pt x="257" y="415"/>
                    <a:pt x="258" y="415"/>
                    <a:pt x="259" y="414"/>
                  </a:cubicBezTo>
                  <a:cubicBezTo>
                    <a:pt x="259" y="414"/>
                    <a:pt x="259" y="414"/>
                    <a:pt x="259" y="414"/>
                  </a:cubicBezTo>
                  <a:cubicBezTo>
                    <a:pt x="260" y="414"/>
                    <a:pt x="259" y="415"/>
                    <a:pt x="260" y="415"/>
                  </a:cubicBezTo>
                  <a:cubicBezTo>
                    <a:pt x="260" y="414"/>
                    <a:pt x="260" y="414"/>
                    <a:pt x="260" y="413"/>
                  </a:cubicBezTo>
                  <a:cubicBezTo>
                    <a:pt x="260" y="413"/>
                    <a:pt x="260" y="412"/>
                    <a:pt x="261" y="412"/>
                  </a:cubicBezTo>
                  <a:cubicBezTo>
                    <a:pt x="261" y="413"/>
                    <a:pt x="262" y="414"/>
                    <a:pt x="264" y="416"/>
                  </a:cubicBezTo>
                  <a:cubicBezTo>
                    <a:pt x="264" y="416"/>
                    <a:pt x="264" y="417"/>
                    <a:pt x="264" y="417"/>
                  </a:cubicBezTo>
                  <a:cubicBezTo>
                    <a:pt x="265" y="417"/>
                    <a:pt x="264" y="416"/>
                    <a:pt x="264" y="416"/>
                  </a:cubicBezTo>
                  <a:cubicBezTo>
                    <a:pt x="264" y="416"/>
                    <a:pt x="264" y="416"/>
                    <a:pt x="264" y="416"/>
                  </a:cubicBezTo>
                  <a:cubicBezTo>
                    <a:pt x="264" y="416"/>
                    <a:pt x="264" y="416"/>
                    <a:pt x="264" y="416"/>
                  </a:cubicBezTo>
                  <a:cubicBezTo>
                    <a:pt x="265" y="415"/>
                    <a:pt x="265" y="413"/>
                    <a:pt x="266" y="412"/>
                  </a:cubicBezTo>
                  <a:cubicBezTo>
                    <a:pt x="265" y="414"/>
                    <a:pt x="266" y="415"/>
                    <a:pt x="266" y="416"/>
                  </a:cubicBezTo>
                  <a:cubicBezTo>
                    <a:pt x="267" y="417"/>
                    <a:pt x="269" y="417"/>
                    <a:pt x="269" y="416"/>
                  </a:cubicBezTo>
                  <a:cubicBezTo>
                    <a:pt x="269" y="414"/>
                    <a:pt x="270" y="412"/>
                    <a:pt x="269" y="409"/>
                  </a:cubicBezTo>
                  <a:cubicBezTo>
                    <a:pt x="269" y="409"/>
                    <a:pt x="268" y="408"/>
                    <a:pt x="269" y="407"/>
                  </a:cubicBezTo>
                  <a:close/>
                  <a:moveTo>
                    <a:pt x="229" y="334"/>
                  </a:moveTo>
                  <a:cubicBezTo>
                    <a:pt x="230" y="334"/>
                    <a:pt x="230" y="333"/>
                    <a:pt x="231" y="332"/>
                  </a:cubicBezTo>
                  <a:cubicBezTo>
                    <a:pt x="231" y="330"/>
                    <a:pt x="232" y="330"/>
                    <a:pt x="234" y="330"/>
                  </a:cubicBezTo>
                  <a:cubicBezTo>
                    <a:pt x="235" y="330"/>
                    <a:pt x="237" y="330"/>
                    <a:pt x="238" y="329"/>
                  </a:cubicBezTo>
                  <a:cubicBezTo>
                    <a:pt x="239" y="329"/>
                    <a:pt x="240" y="329"/>
                    <a:pt x="241" y="330"/>
                  </a:cubicBezTo>
                  <a:cubicBezTo>
                    <a:pt x="242" y="331"/>
                    <a:pt x="243" y="332"/>
                    <a:pt x="244" y="333"/>
                  </a:cubicBezTo>
                  <a:cubicBezTo>
                    <a:pt x="245" y="333"/>
                    <a:pt x="245" y="334"/>
                    <a:pt x="245" y="335"/>
                  </a:cubicBezTo>
                  <a:cubicBezTo>
                    <a:pt x="245" y="338"/>
                    <a:pt x="245" y="341"/>
                    <a:pt x="243" y="344"/>
                  </a:cubicBezTo>
                  <a:cubicBezTo>
                    <a:pt x="242" y="346"/>
                    <a:pt x="242" y="347"/>
                    <a:pt x="240" y="348"/>
                  </a:cubicBezTo>
                  <a:cubicBezTo>
                    <a:pt x="240" y="348"/>
                    <a:pt x="240" y="349"/>
                    <a:pt x="240" y="349"/>
                  </a:cubicBezTo>
                  <a:cubicBezTo>
                    <a:pt x="240" y="349"/>
                    <a:pt x="241" y="349"/>
                    <a:pt x="240" y="350"/>
                  </a:cubicBezTo>
                  <a:cubicBezTo>
                    <a:pt x="239" y="350"/>
                    <a:pt x="239" y="349"/>
                    <a:pt x="239" y="349"/>
                  </a:cubicBezTo>
                  <a:cubicBezTo>
                    <a:pt x="237" y="347"/>
                    <a:pt x="236" y="345"/>
                    <a:pt x="235" y="343"/>
                  </a:cubicBezTo>
                  <a:cubicBezTo>
                    <a:pt x="234" y="341"/>
                    <a:pt x="234" y="340"/>
                    <a:pt x="232" y="339"/>
                  </a:cubicBezTo>
                  <a:cubicBezTo>
                    <a:pt x="232" y="338"/>
                    <a:pt x="231" y="337"/>
                    <a:pt x="230" y="336"/>
                  </a:cubicBezTo>
                  <a:cubicBezTo>
                    <a:pt x="228" y="336"/>
                    <a:pt x="228" y="335"/>
                    <a:pt x="229" y="334"/>
                  </a:cubicBezTo>
                  <a:close/>
                  <a:moveTo>
                    <a:pt x="279" y="326"/>
                  </a:moveTo>
                  <a:cubicBezTo>
                    <a:pt x="279" y="325"/>
                    <a:pt x="279" y="325"/>
                    <a:pt x="280" y="325"/>
                  </a:cubicBezTo>
                  <a:cubicBezTo>
                    <a:pt x="281" y="325"/>
                    <a:pt x="282" y="324"/>
                    <a:pt x="283" y="323"/>
                  </a:cubicBezTo>
                  <a:cubicBezTo>
                    <a:pt x="284" y="322"/>
                    <a:pt x="285" y="322"/>
                    <a:pt x="286" y="322"/>
                  </a:cubicBezTo>
                  <a:cubicBezTo>
                    <a:pt x="287" y="321"/>
                    <a:pt x="288" y="321"/>
                    <a:pt x="289" y="320"/>
                  </a:cubicBezTo>
                  <a:cubicBezTo>
                    <a:pt x="290" y="320"/>
                    <a:pt x="291" y="321"/>
                    <a:pt x="291" y="322"/>
                  </a:cubicBezTo>
                  <a:cubicBezTo>
                    <a:pt x="291" y="323"/>
                    <a:pt x="287" y="327"/>
                    <a:pt x="285" y="327"/>
                  </a:cubicBezTo>
                  <a:cubicBezTo>
                    <a:pt x="283" y="327"/>
                    <a:pt x="282" y="327"/>
                    <a:pt x="280" y="327"/>
                  </a:cubicBezTo>
                  <a:cubicBezTo>
                    <a:pt x="279" y="327"/>
                    <a:pt x="279" y="326"/>
                    <a:pt x="279" y="326"/>
                  </a:cubicBezTo>
                  <a:close/>
                  <a:moveTo>
                    <a:pt x="296" y="343"/>
                  </a:moveTo>
                  <a:cubicBezTo>
                    <a:pt x="297" y="342"/>
                    <a:pt x="297" y="343"/>
                    <a:pt x="298" y="344"/>
                  </a:cubicBezTo>
                  <a:cubicBezTo>
                    <a:pt x="299" y="346"/>
                    <a:pt x="298" y="348"/>
                    <a:pt x="296" y="348"/>
                  </a:cubicBezTo>
                  <a:cubicBezTo>
                    <a:pt x="296" y="349"/>
                    <a:pt x="295" y="348"/>
                    <a:pt x="295" y="348"/>
                  </a:cubicBezTo>
                  <a:cubicBezTo>
                    <a:pt x="295" y="347"/>
                    <a:pt x="295" y="346"/>
                    <a:pt x="295" y="346"/>
                  </a:cubicBezTo>
                  <a:cubicBezTo>
                    <a:pt x="295" y="345"/>
                    <a:pt x="295" y="345"/>
                    <a:pt x="295" y="345"/>
                  </a:cubicBezTo>
                  <a:cubicBezTo>
                    <a:pt x="295" y="344"/>
                    <a:pt x="295" y="343"/>
                    <a:pt x="296" y="343"/>
                  </a:cubicBezTo>
                  <a:close/>
                  <a:moveTo>
                    <a:pt x="274" y="399"/>
                  </a:moveTo>
                  <a:cubicBezTo>
                    <a:pt x="273" y="399"/>
                    <a:pt x="273" y="399"/>
                    <a:pt x="273" y="401"/>
                  </a:cubicBezTo>
                  <a:cubicBezTo>
                    <a:pt x="271" y="400"/>
                    <a:pt x="271" y="400"/>
                    <a:pt x="271" y="398"/>
                  </a:cubicBezTo>
                  <a:cubicBezTo>
                    <a:pt x="271" y="397"/>
                    <a:pt x="272" y="397"/>
                    <a:pt x="272" y="397"/>
                  </a:cubicBezTo>
                  <a:cubicBezTo>
                    <a:pt x="273" y="398"/>
                    <a:pt x="273" y="398"/>
                    <a:pt x="274" y="399"/>
                  </a:cubicBezTo>
                  <a:close/>
                  <a:moveTo>
                    <a:pt x="268" y="419"/>
                  </a:moveTo>
                  <a:cubicBezTo>
                    <a:pt x="268" y="420"/>
                    <a:pt x="269" y="420"/>
                    <a:pt x="269" y="421"/>
                  </a:cubicBezTo>
                  <a:cubicBezTo>
                    <a:pt x="268" y="421"/>
                    <a:pt x="268" y="421"/>
                    <a:pt x="268" y="421"/>
                  </a:cubicBezTo>
                  <a:cubicBezTo>
                    <a:pt x="268" y="422"/>
                    <a:pt x="267" y="422"/>
                    <a:pt x="267" y="422"/>
                  </a:cubicBezTo>
                  <a:cubicBezTo>
                    <a:pt x="266" y="422"/>
                    <a:pt x="267" y="422"/>
                    <a:pt x="267" y="421"/>
                  </a:cubicBezTo>
                  <a:cubicBezTo>
                    <a:pt x="266" y="421"/>
                    <a:pt x="266" y="420"/>
                    <a:pt x="266" y="420"/>
                  </a:cubicBezTo>
                  <a:cubicBezTo>
                    <a:pt x="266" y="419"/>
                    <a:pt x="266" y="418"/>
                    <a:pt x="267" y="418"/>
                  </a:cubicBezTo>
                  <a:cubicBezTo>
                    <a:pt x="267" y="418"/>
                    <a:pt x="268" y="419"/>
                    <a:pt x="268" y="419"/>
                  </a:cubicBezTo>
                  <a:close/>
                  <a:moveTo>
                    <a:pt x="297" y="350"/>
                  </a:moveTo>
                  <a:cubicBezTo>
                    <a:pt x="297" y="351"/>
                    <a:pt x="298" y="351"/>
                    <a:pt x="298" y="352"/>
                  </a:cubicBezTo>
                  <a:cubicBezTo>
                    <a:pt x="298" y="352"/>
                    <a:pt x="298" y="352"/>
                    <a:pt x="297" y="353"/>
                  </a:cubicBezTo>
                  <a:cubicBezTo>
                    <a:pt x="297" y="353"/>
                    <a:pt x="296" y="353"/>
                    <a:pt x="296" y="352"/>
                  </a:cubicBezTo>
                  <a:cubicBezTo>
                    <a:pt x="295" y="352"/>
                    <a:pt x="296" y="352"/>
                    <a:pt x="296" y="351"/>
                  </a:cubicBezTo>
                  <a:cubicBezTo>
                    <a:pt x="296" y="351"/>
                    <a:pt x="296" y="351"/>
                    <a:pt x="296" y="350"/>
                  </a:cubicBezTo>
                  <a:cubicBezTo>
                    <a:pt x="296" y="350"/>
                    <a:pt x="297" y="349"/>
                    <a:pt x="297" y="349"/>
                  </a:cubicBezTo>
                  <a:cubicBezTo>
                    <a:pt x="298" y="349"/>
                    <a:pt x="297" y="350"/>
                    <a:pt x="297" y="350"/>
                  </a:cubicBezTo>
                  <a:close/>
                  <a:moveTo>
                    <a:pt x="222" y="333"/>
                  </a:moveTo>
                  <a:cubicBezTo>
                    <a:pt x="222" y="333"/>
                    <a:pt x="222" y="332"/>
                    <a:pt x="223" y="333"/>
                  </a:cubicBezTo>
                  <a:cubicBezTo>
                    <a:pt x="224" y="333"/>
                    <a:pt x="225" y="333"/>
                    <a:pt x="225" y="333"/>
                  </a:cubicBezTo>
                  <a:cubicBezTo>
                    <a:pt x="225" y="334"/>
                    <a:pt x="223" y="334"/>
                    <a:pt x="223" y="334"/>
                  </a:cubicBezTo>
                  <a:cubicBezTo>
                    <a:pt x="222" y="334"/>
                    <a:pt x="222" y="334"/>
                    <a:pt x="222" y="333"/>
                  </a:cubicBezTo>
                  <a:close/>
                  <a:moveTo>
                    <a:pt x="163" y="400"/>
                  </a:moveTo>
                  <a:cubicBezTo>
                    <a:pt x="165" y="399"/>
                    <a:pt x="166" y="400"/>
                    <a:pt x="167" y="400"/>
                  </a:cubicBezTo>
                  <a:cubicBezTo>
                    <a:pt x="166" y="401"/>
                    <a:pt x="165" y="399"/>
                    <a:pt x="163" y="400"/>
                  </a:cubicBezTo>
                  <a:close/>
                  <a:moveTo>
                    <a:pt x="265" y="425"/>
                  </a:moveTo>
                  <a:cubicBezTo>
                    <a:pt x="265" y="426"/>
                    <a:pt x="265" y="427"/>
                    <a:pt x="265" y="427"/>
                  </a:cubicBezTo>
                  <a:cubicBezTo>
                    <a:pt x="265" y="427"/>
                    <a:pt x="265" y="427"/>
                    <a:pt x="264" y="428"/>
                  </a:cubicBezTo>
                  <a:cubicBezTo>
                    <a:pt x="264" y="427"/>
                    <a:pt x="264" y="427"/>
                    <a:pt x="264" y="427"/>
                  </a:cubicBezTo>
                  <a:cubicBezTo>
                    <a:pt x="264" y="426"/>
                    <a:pt x="264" y="426"/>
                    <a:pt x="264" y="425"/>
                  </a:cubicBezTo>
                  <a:cubicBezTo>
                    <a:pt x="265" y="425"/>
                    <a:pt x="265" y="425"/>
                    <a:pt x="265" y="425"/>
                  </a:cubicBezTo>
                  <a:close/>
                  <a:moveTo>
                    <a:pt x="198" y="442"/>
                  </a:moveTo>
                  <a:cubicBezTo>
                    <a:pt x="198" y="442"/>
                    <a:pt x="198" y="443"/>
                    <a:pt x="197" y="444"/>
                  </a:cubicBezTo>
                  <a:cubicBezTo>
                    <a:pt x="197" y="443"/>
                    <a:pt x="197" y="442"/>
                    <a:pt x="198" y="442"/>
                  </a:cubicBezTo>
                  <a:close/>
                  <a:moveTo>
                    <a:pt x="260" y="415"/>
                  </a:moveTo>
                  <a:cubicBezTo>
                    <a:pt x="261" y="415"/>
                    <a:pt x="261" y="416"/>
                    <a:pt x="261" y="416"/>
                  </a:cubicBezTo>
                  <a:cubicBezTo>
                    <a:pt x="261" y="416"/>
                    <a:pt x="261" y="417"/>
                    <a:pt x="261" y="417"/>
                  </a:cubicBezTo>
                  <a:cubicBezTo>
                    <a:pt x="260" y="417"/>
                    <a:pt x="260" y="416"/>
                    <a:pt x="260" y="416"/>
                  </a:cubicBezTo>
                  <a:cubicBezTo>
                    <a:pt x="260" y="416"/>
                    <a:pt x="260" y="415"/>
                    <a:pt x="260" y="415"/>
                  </a:cubicBezTo>
                  <a:close/>
                  <a:moveTo>
                    <a:pt x="113" y="333"/>
                  </a:moveTo>
                  <a:cubicBezTo>
                    <a:pt x="113" y="333"/>
                    <a:pt x="113" y="333"/>
                    <a:pt x="113" y="333"/>
                  </a:cubicBezTo>
                  <a:cubicBezTo>
                    <a:pt x="114" y="333"/>
                    <a:pt x="114" y="333"/>
                    <a:pt x="114" y="333"/>
                  </a:cubicBezTo>
                  <a:cubicBezTo>
                    <a:pt x="114" y="334"/>
                    <a:pt x="114" y="334"/>
                    <a:pt x="113" y="334"/>
                  </a:cubicBezTo>
                  <a:cubicBezTo>
                    <a:pt x="113" y="334"/>
                    <a:pt x="113" y="334"/>
                    <a:pt x="113" y="333"/>
                  </a:cubicBezTo>
                  <a:close/>
                  <a:moveTo>
                    <a:pt x="270" y="404"/>
                  </a:moveTo>
                  <a:cubicBezTo>
                    <a:pt x="270" y="405"/>
                    <a:pt x="270" y="405"/>
                    <a:pt x="270" y="405"/>
                  </a:cubicBezTo>
                  <a:cubicBezTo>
                    <a:pt x="269" y="405"/>
                    <a:pt x="269" y="405"/>
                    <a:pt x="269" y="404"/>
                  </a:cubicBezTo>
                  <a:cubicBezTo>
                    <a:pt x="269" y="404"/>
                    <a:pt x="269" y="404"/>
                    <a:pt x="270" y="404"/>
                  </a:cubicBezTo>
                  <a:cubicBezTo>
                    <a:pt x="270" y="404"/>
                    <a:pt x="270" y="404"/>
                    <a:pt x="270" y="404"/>
                  </a:cubicBezTo>
                  <a:close/>
                  <a:moveTo>
                    <a:pt x="218" y="355"/>
                  </a:moveTo>
                  <a:cubicBezTo>
                    <a:pt x="219" y="355"/>
                    <a:pt x="219" y="356"/>
                    <a:pt x="219" y="357"/>
                  </a:cubicBezTo>
                  <a:cubicBezTo>
                    <a:pt x="218" y="356"/>
                    <a:pt x="218" y="356"/>
                    <a:pt x="218" y="355"/>
                  </a:cubicBezTo>
                  <a:close/>
                  <a:moveTo>
                    <a:pt x="295" y="342"/>
                  </a:moveTo>
                  <a:cubicBezTo>
                    <a:pt x="295" y="342"/>
                    <a:pt x="295" y="341"/>
                    <a:pt x="295" y="341"/>
                  </a:cubicBezTo>
                  <a:cubicBezTo>
                    <a:pt x="295" y="341"/>
                    <a:pt x="295" y="341"/>
                    <a:pt x="295" y="341"/>
                  </a:cubicBezTo>
                  <a:cubicBezTo>
                    <a:pt x="296" y="341"/>
                    <a:pt x="296" y="341"/>
                    <a:pt x="296" y="341"/>
                  </a:cubicBezTo>
                  <a:cubicBezTo>
                    <a:pt x="296" y="342"/>
                    <a:pt x="295" y="342"/>
                    <a:pt x="295" y="342"/>
                  </a:cubicBezTo>
                  <a:close/>
                  <a:moveTo>
                    <a:pt x="207" y="357"/>
                  </a:moveTo>
                  <a:cubicBezTo>
                    <a:pt x="208" y="357"/>
                    <a:pt x="208" y="357"/>
                    <a:pt x="208" y="358"/>
                  </a:cubicBezTo>
                  <a:cubicBezTo>
                    <a:pt x="208" y="358"/>
                    <a:pt x="208" y="358"/>
                    <a:pt x="208" y="358"/>
                  </a:cubicBezTo>
                  <a:cubicBezTo>
                    <a:pt x="207" y="358"/>
                    <a:pt x="207" y="358"/>
                    <a:pt x="207" y="357"/>
                  </a:cubicBezTo>
                  <a:close/>
                  <a:moveTo>
                    <a:pt x="221" y="369"/>
                  </a:moveTo>
                  <a:cubicBezTo>
                    <a:pt x="221" y="369"/>
                    <a:pt x="221" y="368"/>
                    <a:pt x="221" y="368"/>
                  </a:cubicBezTo>
                  <a:cubicBezTo>
                    <a:pt x="221" y="368"/>
                    <a:pt x="222" y="368"/>
                    <a:pt x="221" y="369"/>
                  </a:cubicBezTo>
                  <a:cubicBezTo>
                    <a:pt x="221" y="369"/>
                    <a:pt x="221" y="369"/>
                    <a:pt x="221" y="369"/>
                  </a:cubicBezTo>
                  <a:close/>
                  <a:moveTo>
                    <a:pt x="187" y="404"/>
                  </a:moveTo>
                  <a:cubicBezTo>
                    <a:pt x="187" y="404"/>
                    <a:pt x="187" y="404"/>
                    <a:pt x="188" y="404"/>
                  </a:cubicBezTo>
                  <a:cubicBezTo>
                    <a:pt x="188" y="404"/>
                    <a:pt x="188" y="404"/>
                    <a:pt x="188" y="404"/>
                  </a:cubicBezTo>
                  <a:cubicBezTo>
                    <a:pt x="188" y="405"/>
                    <a:pt x="188" y="405"/>
                    <a:pt x="188" y="405"/>
                  </a:cubicBezTo>
                  <a:cubicBezTo>
                    <a:pt x="188" y="405"/>
                    <a:pt x="187" y="404"/>
                    <a:pt x="187" y="404"/>
                  </a:cubicBezTo>
                  <a:close/>
                  <a:moveTo>
                    <a:pt x="252" y="397"/>
                  </a:moveTo>
                  <a:cubicBezTo>
                    <a:pt x="252" y="397"/>
                    <a:pt x="252" y="397"/>
                    <a:pt x="252" y="397"/>
                  </a:cubicBezTo>
                  <a:cubicBezTo>
                    <a:pt x="252" y="398"/>
                    <a:pt x="252" y="398"/>
                    <a:pt x="252" y="398"/>
                  </a:cubicBezTo>
                  <a:cubicBezTo>
                    <a:pt x="252" y="398"/>
                    <a:pt x="252" y="397"/>
                    <a:pt x="252" y="397"/>
                  </a:cubicBezTo>
                  <a:cubicBezTo>
                    <a:pt x="252" y="397"/>
                    <a:pt x="252" y="397"/>
                    <a:pt x="252" y="397"/>
                  </a:cubicBezTo>
                  <a:close/>
                  <a:moveTo>
                    <a:pt x="183" y="437"/>
                  </a:moveTo>
                  <a:cubicBezTo>
                    <a:pt x="183" y="437"/>
                    <a:pt x="182" y="437"/>
                    <a:pt x="182" y="437"/>
                  </a:cubicBezTo>
                  <a:cubicBezTo>
                    <a:pt x="182" y="437"/>
                    <a:pt x="182" y="436"/>
                    <a:pt x="182" y="436"/>
                  </a:cubicBezTo>
                  <a:cubicBezTo>
                    <a:pt x="183" y="436"/>
                    <a:pt x="183" y="437"/>
                    <a:pt x="183" y="437"/>
                  </a:cubicBezTo>
                  <a:close/>
                  <a:moveTo>
                    <a:pt x="111" y="331"/>
                  </a:moveTo>
                  <a:cubicBezTo>
                    <a:pt x="111" y="331"/>
                    <a:pt x="111" y="331"/>
                    <a:pt x="111" y="331"/>
                  </a:cubicBezTo>
                  <a:cubicBezTo>
                    <a:pt x="111" y="331"/>
                    <a:pt x="111" y="331"/>
                    <a:pt x="111" y="331"/>
                  </a:cubicBezTo>
                  <a:cubicBezTo>
                    <a:pt x="111" y="331"/>
                    <a:pt x="111" y="331"/>
                    <a:pt x="111" y="331"/>
                  </a:cubicBezTo>
                  <a:cubicBezTo>
                    <a:pt x="111" y="331"/>
                    <a:pt x="111" y="331"/>
                    <a:pt x="111" y="331"/>
                  </a:cubicBezTo>
                  <a:close/>
                  <a:moveTo>
                    <a:pt x="213" y="351"/>
                  </a:moveTo>
                  <a:cubicBezTo>
                    <a:pt x="213" y="351"/>
                    <a:pt x="213" y="351"/>
                    <a:pt x="213" y="351"/>
                  </a:cubicBezTo>
                  <a:cubicBezTo>
                    <a:pt x="213" y="351"/>
                    <a:pt x="213" y="351"/>
                    <a:pt x="213" y="351"/>
                  </a:cubicBezTo>
                  <a:cubicBezTo>
                    <a:pt x="214" y="351"/>
                    <a:pt x="213" y="352"/>
                    <a:pt x="213" y="351"/>
                  </a:cubicBezTo>
                  <a:cubicBezTo>
                    <a:pt x="213" y="351"/>
                    <a:pt x="213" y="351"/>
                    <a:pt x="213" y="351"/>
                  </a:cubicBezTo>
                  <a:close/>
                  <a:moveTo>
                    <a:pt x="253" y="396"/>
                  </a:moveTo>
                  <a:cubicBezTo>
                    <a:pt x="252" y="396"/>
                    <a:pt x="252" y="396"/>
                    <a:pt x="252" y="396"/>
                  </a:cubicBezTo>
                  <a:cubicBezTo>
                    <a:pt x="252" y="396"/>
                    <a:pt x="253" y="396"/>
                    <a:pt x="253" y="396"/>
                  </a:cubicBezTo>
                  <a:cubicBezTo>
                    <a:pt x="253" y="396"/>
                    <a:pt x="253" y="396"/>
                    <a:pt x="253" y="396"/>
                  </a:cubicBezTo>
                  <a:cubicBezTo>
                    <a:pt x="253" y="396"/>
                    <a:pt x="253" y="396"/>
                    <a:pt x="253" y="396"/>
                  </a:cubicBezTo>
                  <a:close/>
                  <a:moveTo>
                    <a:pt x="307" y="433"/>
                  </a:moveTo>
                  <a:cubicBezTo>
                    <a:pt x="307" y="434"/>
                    <a:pt x="306" y="433"/>
                    <a:pt x="306" y="434"/>
                  </a:cubicBezTo>
                  <a:cubicBezTo>
                    <a:pt x="305" y="435"/>
                    <a:pt x="305" y="434"/>
                    <a:pt x="305" y="434"/>
                  </a:cubicBezTo>
                  <a:cubicBezTo>
                    <a:pt x="304" y="434"/>
                    <a:pt x="304" y="434"/>
                    <a:pt x="303" y="435"/>
                  </a:cubicBezTo>
                  <a:cubicBezTo>
                    <a:pt x="303" y="436"/>
                    <a:pt x="303" y="437"/>
                    <a:pt x="302" y="437"/>
                  </a:cubicBezTo>
                  <a:cubicBezTo>
                    <a:pt x="301" y="437"/>
                    <a:pt x="301" y="438"/>
                    <a:pt x="301" y="438"/>
                  </a:cubicBezTo>
                  <a:cubicBezTo>
                    <a:pt x="300" y="440"/>
                    <a:pt x="298" y="440"/>
                    <a:pt x="297" y="439"/>
                  </a:cubicBezTo>
                  <a:cubicBezTo>
                    <a:pt x="296" y="438"/>
                    <a:pt x="295" y="438"/>
                    <a:pt x="295" y="437"/>
                  </a:cubicBezTo>
                  <a:cubicBezTo>
                    <a:pt x="295" y="438"/>
                    <a:pt x="294" y="438"/>
                    <a:pt x="293" y="438"/>
                  </a:cubicBezTo>
                  <a:cubicBezTo>
                    <a:pt x="291" y="438"/>
                    <a:pt x="291" y="436"/>
                    <a:pt x="289" y="435"/>
                  </a:cubicBezTo>
                  <a:cubicBezTo>
                    <a:pt x="289" y="435"/>
                    <a:pt x="289" y="435"/>
                    <a:pt x="288" y="435"/>
                  </a:cubicBezTo>
                  <a:cubicBezTo>
                    <a:pt x="287" y="435"/>
                    <a:pt x="287" y="434"/>
                    <a:pt x="287" y="434"/>
                  </a:cubicBezTo>
                  <a:cubicBezTo>
                    <a:pt x="287" y="433"/>
                    <a:pt x="287" y="432"/>
                    <a:pt x="286" y="432"/>
                  </a:cubicBezTo>
                  <a:cubicBezTo>
                    <a:pt x="285" y="432"/>
                    <a:pt x="286" y="433"/>
                    <a:pt x="286" y="433"/>
                  </a:cubicBezTo>
                  <a:cubicBezTo>
                    <a:pt x="286" y="434"/>
                    <a:pt x="286" y="434"/>
                    <a:pt x="285" y="434"/>
                  </a:cubicBezTo>
                  <a:cubicBezTo>
                    <a:pt x="285" y="434"/>
                    <a:pt x="283" y="432"/>
                    <a:pt x="283" y="432"/>
                  </a:cubicBezTo>
                  <a:cubicBezTo>
                    <a:pt x="283" y="431"/>
                    <a:pt x="283" y="430"/>
                    <a:pt x="282" y="430"/>
                  </a:cubicBezTo>
                  <a:cubicBezTo>
                    <a:pt x="282" y="430"/>
                    <a:pt x="282" y="431"/>
                    <a:pt x="282" y="431"/>
                  </a:cubicBezTo>
                  <a:cubicBezTo>
                    <a:pt x="281" y="432"/>
                    <a:pt x="281" y="433"/>
                    <a:pt x="281" y="432"/>
                  </a:cubicBezTo>
                  <a:cubicBezTo>
                    <a:pt x="280" y="432"/>
                    <a:pt x="279" y="432"/>
                    <a:pt x="279" y="431"/>
                  </a:cubicBezTo>
                  <a:cubicBezTo>
                    <a:pt x="279" y="430"/>
                    <a:pt x="278" y="430"/>
                    <a:pt x="278" y="429"/>
                  </a:cubicBezTo>
                  <a:cubicBezTo>
                    <a:pt x="278" y="428"/>
                    <a:pt x="279" y="427"/>
                    <a:pt x="280" y="427"/>
                  </a:cubicBezTo>
                  <a:cubicBezTo>
                    <a:pt x="282" y="427"/>
                    <a:pt x="282" y="426"/>
                    <a:pt x="284" y="426"/>
                  </a:cubicBezTo>
                  <a:cubicBezTo>
                    <a:pt x="284" y="426"/>
                    <a:pt x="284" y="426"/>
                    <a:pt x="284" y="426"/>
                  </a:cubicBezTo>
                  <a:cubicBezTo>
                    <a:pt x="284" y="424"/>
                    <a:pt x="285" y="424"/>
                    <a:pt x="286" y="424"/>
                  </a:cubicBezTo>
                  <a:cubicBezTo>
                    <a:pt x="286" y="423"/>
                    <a:pt x="286" y="423"/>
                    <a:pt x="285" y="422"/>
                  </a:cubicBezTo>
                  <a:cubicBezTo>
                    <a:pt x="285" y="422"/>
                    <a:pt x="284" y="421"/>
                    <a:pt x="285" y="420"/>
                  </a:cubicBezTo>
                  <a:cubicBezTo>
                    <a:pt x="286" y="420"/>
                    <a:pt x="285" y="420"/>
                    <a:pt x="285" y="420"/>
                  </a:cubicBezTo>
                  <a:cubicBezTo>
                    <a:pt x="285" y="419"/>
                    <a:pt x="285" y="419"/>
                    <a:pt x="285" y="419"/>
                  </a:cubicBezTo>
                  <a:cubicBezTo>
                    <a:pt x="285" y="418"/>
                    <a:pt x="286" y="419"/>
                    <a:pt x="286" y="419"/>
                  </a:cubicBezTo>
                  <a:cubicBezTo>
                    <a:pt x="287" y="419"/>
                    <a:pt x="287" y="421"/>
                    <a:pt x="288" y="421"/>
                  </a:cubicBezTo>
                  <a:cubicBezTo>
                    <a:pt x="288" y="420"/>
                    <a:pt x="287" y="419"/>
                    <a:pt x="287" y="419"/>
                  </a:cubicBezTo>
                  <a:cubicBezTo>
                    <a:pt x="286" y="417"/>
                    <a:pt x="287" y="416"/>
                    <a:pt x="287" y="415"/>
                  </a:cubicBezTo>
                  <a:cubicBezTo>
                    <a:pt x="288" y="414"/>
                    <a:pt x="288" y="414"/>
                    <a:pt x="288" y="413"/>
                  </a:cubicBezTo>
                  <a:cubicBezTo>
                    <a:pt x="288" y="412"/>
                    <a:pt x="289" y="412"/>
                    <a:pt x="289" y="412"/>
                  </a:cubicBezTo>
                  <a:cubicBezTo>
                    <a:pt x="291" y="413"/>
                    <a:pt x="291" y="415"/>
                    <a:pt x="292" y="415"/>
                  </a:cubicBezTo>
                  <a:cubicBezTo>
                    <a:pt x="293" y="415"/>
                    <a:pt x="293" y="416"/>
                    <a:pt x="293" y="416"/>
                  </a:cubicBezTo>
                  <a:cubicBezTo>
                    <a:pt x="292" y="417"/>
                    <a:pt x="292" y="417"/>
                    <a:pt x="293" y="418"/>
                  </a:cubicBezTo>
                  <a:cubicBezTo>
                    <a:pt x="293" y="418"/>
                    <a:pt x="293" y="418"/>
                    <a:pt x="293" y="418"/>
                  </a:cubicBezTo>
                  <a:cubicBezTo>
                    <a:pt x="293" y="418"/>
                    <a:pt x="293" y="417"/>
                    <a:pt x="294" y="417"/>
                  </a:cubicBezTo>
                  <a:cubicBezTo>
                    <a:pt x="294" y="417"/>
                    <a:pt x="294" y="417"/>
                    <a:pt x="295" y="418"/>
                  </a:cubicBezTo>
                  <a:cubicBezTo>
                    <a:pt x="295" y="419"/>
                    <a:pt x="295" y="419"/>
                    <a:pt x="296" y="420"/>
                  </a:cubicBezTo>
                  <a:cubicBezTo>
                    <a:pt x="297" y="420"/>
                    <a:pt x="298" y="422"/>
                    <a:pt x="300" y="423"/>
                  </a:cubicBezTo>
                  <a:cubicBezTo>
                    <a:pt x="301" y="423"/>
                    <a:pt x="301" y="424"/>
                    <a:pt x="301" y="425"/>
                  </a:cubicBezTo>
                  <a:cubicBezTo>
                    <a:pt x="301" y="426"/>
                    <a:pt x="301" y="427"/>
                    <a:pt x="301" y="428"/>
                  </a:cubicBezTo>
                  <a:cubicBezTo>
                    <a:pt x="302" y="428"/>
                    <a:pt x="301" y="426"/>
                    <a:pt x="302" y="426"/>
                  </a:cubicBezTo>
                  <a:cubicBezTo>
                    <a:pt x="302" y="426"/>
                    <a:pt x="302" y="427"/>
                    <a:pt x="302" y="428"/>
                  </a:cubicBezTo>
                  <a:cubicBezTo>
                    <a:pt x="303" y="430"/>
                    <a:pt x="303" y="431"/>
                    <a:pt x="304" y="432"/>
                  </a:cubicBezTo>
                  <a:cubicBezTo>
                    <a:pt x="305" y="433"/>
                    <a:pt x="305" y="432"/>
                    <a:pt x="306" y="432"/>
                  </a:cubicBezTo>
                  <a:cubicBezTo>
                    <a:pt x="306" y="431"/>
                    <a:pt x="306" y="431"/>
                    <a:pt x="307" y="431"/>
                  </a:cubicBezTo>
                  <a:cubicBezTo>
                    <a:pt x="308" y="432"/>
                    <a:pt x="307" y="432"/>
                    <a:pt x="307" y="433"/>
                  </a:cubicBezTo>
                  <a:close/>
                  <a:moveTo>
                    <a:pt x="276" y="428"/>
                  </a:moveTo>
                  <a:cubicBezTo>
                    <a:pt x="276" y="429"/>
                    <a:pt x="275" y="430"/>
                    <a:pt x="276" y="430"/>
                  </a:cubicBezTo>
                  <a:cubicBezTo>
                    <a:pt x="276" y="431"/>
                    <a:pt x="275" y="431"/>
                    <a:pt x="275" y="431"/>
                  </a:cubicBezTo>
                  <a:cubicBezTo>
                    <a:pt x="275" y="432"/>
                    <a:pt x="274" y="432"/>
                    <a:pt x="274" y="433"/>
                  </a:cubicBezTo>
                  <a:cubicBezTo>
                    <a:pt x="274" y="434"/>
                    <a:pt x="273" y="436"/>
                    <a:pt x="272" y="436"/>
                  </a:cubicBezTo>
                  <a:cubicBezTo>
                    <a:pt x="272" y="436"/>
                    <a:pt x="271" y="436"/>
                    <a:pt x="271" y="435"/>
                  </a:cubicBezTo>
                  <a:cubicBezTo>
                    <a:pt x="271" y="435"/>
                    <a:pt x="270" y="434"/>
                    <a:pt x="270" y="434"/>
                  </a:cubicBezTo>
                  <a:cubicBezTo>
                    <a:pt x="270" y="433"/>
                    <a:pt x="270" y="432"/>
                    <a:pt x="270" y="432"/>
                  </a:cubicBezTo>
                  <a:cubicBezTo>
                    <a:pt x="271" y="432"/>
                    <a:pt x="271" y="431"/>
                    <a:pt x="271" y="431"/>
                  </a:cubicBezTo>
                  <a:cubicBezTo>
                    <a:pt x="271" y="429"/>
                    <a:pt x="272" y="428"/>
                    <a:pt x="273" y="427"/>
                  </a:cubicBezTo>
                  <a:cubicBezTo>
                    <a:pt x="274" y="427"/>
                    <a:pt x="275" y="426"/>
                    <a:pt x="276" y="427"/>
                  </a:cubicBezTo>
                  <a:cubicBezTo>
                    <a:pt x="277" y="427"/>
                    <a:pt x="277" y="428"/>
                    <a:pt x="276" y="428"/>
                  </a:cubicBezTo>
                  <a:close/>
                  <a:moveTo>
                    <a:pt x="302" y="421"/>
                  </a:moveTo>
                  <a:cubicBezTo>
                    <a:pt x="302" y="421"/>
                    <a:pt x="303" y="420"/>
                    <a:pt x="303" y="419"/>
                  </a:cubicBezTo>
                  <a:cubicBezTo>
                    <a:pt x="302" y="418"/>
                    <a:pt x="303" y="418"/>
                    <a:pt x="304" y="418"/>
                  </a:cubicBezTo>
                  <a:cubicBezTo>
                    <a:pt x="305" y="418"/>
                    <a:pt x="306" y="419"/>
                    <a:pt x="306" y="420"/>
                  </a:cubicBezTo>
                  <a:cubicBezTo>
                    <a:pt x="306" y="421"/>
                    <a:pt x="306" y="422"/>
                    <a:pt x="305" y="423"/>
                  </a:cubicBezTo>
                  <a:cubicBezTo>
                    <a:pt x="305" y="423"/>
                    <a:pt x="305" y="423"/>
                    <a:pt x="304" y="423"/>
                  </a:cubicBezTo>
                  <a:cubicBezTo>
                    <a:pt x="304" y="423"/>
                    <a:pt x="304" y="423"/>
                    <a:pt x="304" y="422"/>
                  </a:cubicBezTo>
                  <a:cubicBezTo>
                    <a:pt x="304" y="421"/>
                    <a:pt x="305" y="420"/>
                    <a:pt x="303" y="418"/>
                  </a:cubicBezTo>
                  <a:cubicBezTo>
                    <a:pt x="303" y="420"/>
                    <a:pt x="304" y="421"/>
                    <a:pt x="303" y="422"/>
                  </a:cubicBezTo>
                  <a:cubicBezTo>
                    <a:pt x="303" y="422"/>
                    <a:pt x="303" y="422"/>
                    <a:pt x="303" y="422"/>
                  </a:cubicBezTo>
                  <a:cubicBezTo>
                    <a:pt x="302" y="422"/>
                    <a:pt x="302" y="422"/>
                    <a:pt x="302" y="421"/>
                  </a:cubicBezTo>
                  <a:close/>
                  <a:moveTo>
                    <a:pt x="264" y="435"/>
                  </a:moveTo>
                  <a:cubicBezTo>
                    <a:pt x="264" y="436"/>
                    <a:pt x="263" y="437"/>
                    <a:pt x="262" y="437"/>
                  </a:cubicBezTo>
                  <a:cubicBezTo>
                    <a:pt x="261" y="437"/>
                    <a:pt x="261" y="436"/>
                    <a:pt x="261" y="436"/>
                  </a:cubicBezTo>
                  <a:cubicBezTo>
                    <a:pt x="259" y="435"/>
                    <a:pt x="259" y="435"/>
                    <a:pt x="261" y="434"/>
                  </a:cubicBezTo>
                  <a:cubicBezTo>
                    <a:pt x="261" y="434"/>
                    <a:pt x="261" y="434"/>
                    <a:pt x="261" y="434"/>
                  </a:cubicBezTo>
                  <a:cubicBezTo>
                    <a:pt x="262" y="433"/>
                    <a:pt x="262" y="432"/>
                    <a:pt x="263" y="433"/>
                  </a:cubicBezTo>
                  <a:cubicBezTo>
                    <a:pt x="264" y="433"/>
                    <a:pt x="264" y="434"/>
                    <a:pt x="264" y="435"/>
                  </a:cubicBezTo>
                  <a:close/>
                  <a:moveTo>
                    <a:pt x="297" y="419"/>
                  </a:moveTo>
                  <a:cubicBezTo>
                    <a:pt x="299" y="418"/>
                    <a:pt x="300" y="420"/>
                    <a:pt x="301" y="419"/>
                  </a:cubicBezTo>
                  <a:cubicBezTo>
                    <a:pt x="301" y="419"/>
                    <a:pt x="301" y="419"/>
                    <a:pt x="301" y="419"/>
                  </a:cubicBezTo>
                  <a:cubicBezTo>
                    <a:pt x="302" y="420"/>
                    <a:pt x="301" y="421"/>
                    <a:pt x="301" y="422"/>
                  </a:cubicBezTo>
                  <a:cubicBezTo>
                    <a:pt x="301" y="423"/>
                    <a:pt x="301" y="423"/>
                    <a:pt x="300" y="422"/>
                  </a:cubicBezTo>
                  <a:cubicBezTo>
                    <a:pt x="299" y="421"/>
                    <a:pt x="298" y="420"/>
                    <a:pt x="297" y="419"/>
                  </a:cubicBezTo>
                  <a:close/>
                  <a:moveTo>
                    <a:pt x="276" y="443"/>
                  </a:moveTo>
                  <a:cubicBezTo>
                    <a:pt x="276" y="443"/>
                    <a:pt x="275" y="443"/>
                    <a:pt x="275" y="443"/>
                  </a:cubicBezTo>
                  <a:cubicBezTo>
                    <a:pt x="274" y="443"/>
                    <a:pt x="273" y="443"/>
                    <a:pt x="273" y="442"/>
                  </a:cubicBezTo>
                  <a:cubicBezTo>
                    <a:pt x="274" y="441"/>
                    <a:pt x="274" y="441"/>
                    <a:pt x="275" y="441"/>
                  </a:cubicBezTo>
                  <a:cubicBezTo>
                    <a:pt x="276" y="441"/>
                    <a:pt x="276" y="442"/>
                    <a:pt x="276" y="443"/>
                  </a:cubicBezTo>
                  <a:close/>
                  <a:moveTo>
                    <a:pt x="271" y="440"/>
                  </a:moveTo>
                  <a:cubicBezTo>
                    <a:pt x="271" y="441"/>
                    <a:pt x="271" y="441"/>
                    <a:pt x="270" y="441"/>
                  </a:cubicBezTo>
                  <a:cubicBezTo>
                    <a:pt x="270" y="441"/>
                    <a:pt x="270" y="440"/>
                    <a:pt x="269" y="440"/>
                  </a:cubicBezTo>
                  <a:cubicBezTo>
                    <a:pt x="269" y="440"/>
                    <a:pt x="269" y="439"/>
                    <a:pt x="270" y="439"/>
                  </a:cubicBezTo>
                  <a:cubicBezTo>
                    <a:pt x="270" y="439"/>
                    <a:pt x="271" y="440"/>
                    <a:pt x="271" y="440"/>
                  </a:cubicBezTo>
                  <a:close/>
                  <a:moveTo>
                    <a:pt x="292" y="412"/>
                  </a:moveTo>
                  <a:cubicBezTo>
                    <a:pt x="292" y="412"/>
                    <a:pt x="292" y="411"/>
                    <a:pt x="293" y="411"/>
                  </a:cubicBezTo>
                  <a:cubicBezTo>
                    <a:pt x="293" y="411"/>
                    <a:pt x="293" y="412"/>
                    <a:pt x="293" y="412"/>
                  </a:cubicBezTo>
                  <a:cubicBezTo>
                    <a:pt x="293" y="412"/>
                    <a:pt x="293" y="412"/>
                    <a:pt x="293" y="412"/>
                  </a:cubicBezTo>
                  <a:cubicBezTo>
                    <a:pt x="292" y="412"/>
                    <a:pt x="292" y="412"/>
                    <a:pt x="292" y="412"/>
                  </a:cubicBezTo>
                  <a:close/>
                  <a:moveTo>
                    <a:pt x="269" y="436"/>
                  </a:moveTo>
                  <a:cubicBezTo>
                    <a:pt x="269" y="436"/>
                    <a:pt x="270" y="436"/>
                    <a:pt x="270" y="436"/>
                  </a:cubicBezTo>
                  <a:cubicBezTo>
                    <a:pt x="270" y="436"/>
                    <a:pt x="270" y="436"/>
                    <a:pt x="270" y="437"/>
                  </a:cubicBezTo>
                  <a:cubicBezTo>
                    <a:pt x="270" y="437"/>
                    <a:pt x="270" y="437"/>
                    <a:pt x="270" y="437"/>
                  </a:cubicBezTo>
                  <a:cubicBezTo>
                    <a:pt x="270" y="437"/>
                    <a:pt x="269" y="437"/>
                    <a:pt x="269" y="436"/>
                  </a:cubicBezTo>
                  <a:close/>
                  <a:moveTo>
                    <a:pt x="297" y="129"/>
                  </a:moveTo>
                  <a:cubicBezTo>
                    <a:pt x="298" y="129"/>
                    <a:pt x="298" y="130"/>
                    <a:pt x="298" y="130"/>
                  </a:cubicBezTo>
                  <a:cubicBezTo>
                    <a:pt x="297" y="131"/>
                    <a:pt x="297" y="131"/>
                    <a:pt x="298" y="131"/>
                  </a:cubicBezTo>
                  <a:cubicBezTo>
                    <a:pt x="299" y="132"/>
                    <a:pt x="299" y="133"/>
                    <a:pt x="300" y="133"/>
                  </a:cubicBezTo>
                  <a:cubicBezTo>
                    <a:pt x="300" y="133"/>
                    <a:pt x="301" y="134"/>
                    <a:pt x="301" y="134"/>
                  </a:cubicBezTo>
                  <a:cubicBezTo>
                    <a:pt x="302" y="135"/>
                    <a:pt x="302" y="134"/>
                    <a:pt x="303" y="134"/>
                  </a:cubicBezTo>
                  <a:cubicBezTo>
                    <a:pt x="303" y="133"/>
                    <a:pt x="303" y="133"/>
                    <a:pt x="304" y="133"/>
                  </a:cubicBezTo>
                  <a:cubicBezTo>
                    <a:pt x="304" y="134"/>
                    <a:pt x="305" y="133"/>
                    <a:pt x="306" y="133"/>
                  </a:cubicBezTo>
                  <a:cubicBezTo>
                    <a:pt x="306" y="134"/>
                    <a:pt x="305" y="134"/>
                    <a:pt x="304" y="135"/>
                  </a:cubicBezTo>
                  <a:cubicBezTo>
                    <a:pt x="304" y="135"/>
                    <a:pt x="303" y="135"/>
                    <a:pt x="303" y="135"/>
                  </a:cubicBezTo>
                  <a:cubicBezTo>
                    <a:pt x="303" y="136"/>
                    <a:pt x="304" y="136"/>
                    <a:pt x="304" y="136"/>
                  </a:cubicBezTo>
                  <a:cubicBezTo>
                    <a:pt x="304" y="137"/>
                    <a:pt x="304" y="137"/>
                    <a:pt x="305" y="137"/>
                  </a:cubicBezTo>
                  <a:cubicBezTo>
                    <a:pt x="305" y="138"/>
                    <a:pt x="306" y="138"/>
                    <a:pt x="307" y="137"/>
                  </a:cubicBezTo>
                  <a:cubicBezTo>
                    <a:pt x="309" y="137"/>
                    <a:pt x="309" y="136"/>
                    <a:pt x="310" y="135"/>
                  </a:cubicBezTo>
                  <a:cubicBezTo>
                    <a:pt x="310" y="134"/>
                    <a:pt x="310" y="134"/>
                    <a:pt x="311" y="133"/>
                  </a:cubicBezTo>
                  <a:cubicBezTo>
                    <a:pt x="311" y="133"/>
                    <a:pt x="311" y="133"/>
                    <a:pt x="311" y="134"/>
                  </a:cubicBezTo>
                  <a:cubicBezTo>
                    <a:pt x="311" y="134"/>
                    <a:pt x="311" y="135"/>
                    <a:pt x="312" y="135"/>
                  </a:cubicBezTo>
                  <a:cubicBezTo>
                    <a:pt x="313" y="135"/>
                    <a:pt x="313" y="135"/>
                    <a:pt x="314" y="136"/>
                  </a:cubicBezTo>
                  <a:cubicBezTo>
                    <a:pt x="313" y="136"/>
                    <a:pt x="313" y="136"/>
                    <a:pt x="312" y="136"/>
                  </a:cubicBezTo>
                  <a:cubicBezTo>
                    <a:pt x="311" y="136"/>
                    <a:pt x="310" y="137"/>
                    <a:pt x="309" y="138"/>
                  </a:cubicBezTo>
                  <a:cubicBezTo>
                    <a:pt x="309" y="138"/>
                    <a:pt x="309" y="139"/>
                    <a:pt x="309" y="139"/>
                  </a:cubicBezTo>
                  <a:cubicBezTo>
                    <a:pt x="310" y="140"/>
                    <a:pt x="310" y="141"/>
                    <a:pt x="311" y="141"/>
                  </a:cubicBezTo>
                  <a:cubicBezTo>
                    <a:pt x="311" y="142"/>
                    <a:pt x="312" y="142"/>
                    <a:pt x="312" y="142"/>
                  </a:cubicBezTo>
                  <a:cubicBezTo>
                    <a:pt x="312" y="143"/>
                    <a:pt x="312" y="143"/>
                    <a:pt x="312" y="143"/>
                  </a:cubicBezTo>
                  <a:cubicBezTo>
                    <a:pt x="311" y="143"/>
                    <a:pt x="311" y="142"/>
                    <a:pt x="310" y="142"/>
                  </a:cubicBezTo>
                  <a:cubicBezTo>
                    <a:pt x="310" y="142"/>
                    <a:pt x="310" y="142"/>
                    <a:pt x="310" y="142"/>
                  </a:cubicBezTo>
                  <a:cubicBezTo>
                    <a:pt x="309" y="141"/>
                    <a:pt x="309" y="141"/>
                    <a:pt x="308" y="141"/>
                  </a:cubicBezTo>
                  <a:cubicBezTo>
                    <a:pt x="308" y="142"/>
                    <a:pt x="307" y="142"/>
                    <a:pt x="307" y="142"/>
                  </a:cubicBezTo>
                  <a:cubicBezTo>
                    <a:pt x="306" y="141"/>
                    <a:pt x="306" y="141"/>
                    <a:pt x="305" y="141"/>
                  </a:cubicBezTo>
                  <a:cubicBezTo>
                    <a:pt x="305" y="141"/>
                    <a:pt x="305" y="141"/>
                    <a:pt x="305" y="141"/>
                  </a:cubicBezTo>
                  <a:cubicBezTo>
                    <a:pt x="303" y="141"/>
                    <a:pt x="301" y="140"/>
                    <a:pt x="300" y="138"/>
                  </a:cubicBezTo>
                  <a:cubicBezTo>
                    <a:pt x="300" y="138"/>
                    <a:pt x="298" y="137"/>
                    <a:pt x="297" y="137"/>
                  </a:cubicBezTo>
                  <a:cubicBezTo>
                    <a:pt x="296" y="137"/>
                    <a:pt x="297" y="138"/>
                    <a:pt x="297" y="139"/>
                  </a:cubicBezTo>
                  <a:cubicBezTo>
                    <a:pt x="297" y="139"/>
                    <a:pt x="297" y="139"/>
                    <a:pt x="297" y="139"/>
                  </a:cubicBezTo>
                  <a:cubicBezTo>
                    <a:pt x="297" y="141"/>
                    <a:pt x="297" y="141"/>
                    <a:pt x="299" y="140"/>
                  </a:cubicBezTo>
                  <a:cubicBezTo>
                    <a:pt x="299" y="140"/>
                    <a:pt x="299" y="140"/>
                    <a:pt x="299" y="140"/>
                  </a:cubicBezTo>
                  <a:cubicBezTo>
                    <a:pt x="299" y="141"/>
                    <a:pt x="299" y="141"/>
                    <a:pt x="299" y="141"/>
                  </a:cubicBezTo>
                  <a:cubicBezTo>
                    <a:pt x="299" y="141"/>
                    <a:pt x="299" y="141"/>
                    <a:pt x="299" y="141"/>
                  </a:cubicBezTo>
                  <a:cubicBezTo>
                    <a:pt x="297" y="141"/>
                    <a:pt x="297" y="143"/>
                    <a:pt x="298" y="144"/>
                  </a:cubicBezTo>
                  <a:cubicBezTo>
                    <a:pt x="298" y="145"/>
                    <a:pt x="299" y="145"/>
                    <a:pt x="300" y="145"/>
                  </a:cubicBezTo>
                  <a:cubicBezTo>
                    <a:pt x="300" y="145"/>
                    <a:pt x="301" y="146"/>
                    <a:pt x="300" y="146"/>
                  </a:cubicBezTo>
                  <a:cubicBezTo>
                    <a:pt x="300" y="146"/>
                    <a:pt x="300" y="146"/>
                    <a:pt x="299" y="146"/>
                  </a:cubicBezTo>
                  <a:cubicBezTo>
                    <a:pt x="299" y="146"/>
                    <a:pt x="299" y="146"/>
                    <a:pt x="299" y="146"/>
                  </a:cubicBezTo>
                  <a:cubicBezTo>
                    <a:pt x="298" y="146"/>
                    <a:pt x="298" y="147"/>
                    <a:pt x="297" y="147"/>
                  </a:cubicBezTo>
                  <a:cubicBezTo>
                    <a:pt x="297" y="147"/>
                    <a:pt x="297" y="147"/>
                    <a:pt x="297" y="147"/>
                  </a:cubicBezTo>
                  <a:cubicBezTo>
                    <a:pt x="298" y="148"/>
                    <a:pt x="299" y="148"/>
                    <a:pt x="299" y="149"/>
                  </a:cubicBezTo>
                  <a:cubicBezTo>
                    <a:pt x="299" y="149"/>
                    <a:pt x="300" y="150"/>
                    <a:pt x="300" y="150"/>
                  </a:cubicBezTo>
                  <a:cubicBezTo>
                    <a:pt x="300" y="152"/>
                    <a:pt x="301" y="153"/>
                    <a:pt x="302" y="155"/>
                  </a:cubicBezTo>
                  <a:cubicBezTo>
                    <a:pt x="302" y="155"/>
                    <a:pt x="302" y="156"/>
                    <a:pt x="303" y="156"/>
                  </a:cubicBezTo>
                  <a:cubicBezTo>
                    <a:pt x="303" y="156"/>
                    <a:pt x="303" y="156"/>
                    <a:pt x="303" y="156"/>
                  </a:cubicBezTo>
                  <a:cubicBezTo>
                    <a:pt x="303" y="156"/>
                    <a:pt x="303" y="156"/>
                    <a:pt x="303" y="156"/>
                  </a:cubicBezTo>
                  <a:cubicBezTo>
                    <a:pt x="304" y="156"/>
                    <a:pt x="304" y="157"/>
                    <a:pt x="305" y="156"/>
                  </a:cubicBezTo>
                  <a:cubicBezTo>
                    <a:pt x="305" y="156"/>
                    <a:pt x="305" y="156"/>
                    <a:pt x="305" y="156"/>
                  </a:cubicBezTo>
                  <a:cubicBezTo>
                    <a:pt x="306" y="156"/>
                    <a:pt x="307" y="156"/>
                    <a:pt x="308" y="155"/>
                  </a:cubicBezTo>
                  <a:cubicBezTo>
                    <a:pt x="308" y="155"/>
                    <a:pt x="308" y="155"/>
                    <a:pt x="308" y="155"/>
                  </a:cubicBezTo>
                  <a:cubicBezTo>
                    <a:pt x="309" y="155"/>
                    <a:pt x="309" y="155"/>
                    <a:pt x="309" y="155"/>
                  </a:cubicBezTo>
                  <a:cubicBezTo>
                    <a:pt x="310" y="154"/>
                    <a:pt x="311" y="154"/>
                    <a:pt x="311" y="153"/>
                  </a:cubicBezTo>
                  <a:cubicBezTo>
                    <a:pt x="311" y="152"/>
                    <a:pt x="312" y="152"/>
                    <a:pt x="313" y="152"/>
                  </a:cubicBezTo>
                  <a:cubicBezTo>
                    <a:pt x="313" y="152"/>
                    <a:pt x="312" y="153"/>
                    <a:pt x="313" y="154"/>
                  </a:cubicBezTo>
                  <a:cubicBezTo>
                    <a:pt x="313" y="154"/>
                    <a:pt x="312" y="155"/>
                    <a:pt x="312" y="155"/>
                  </a:cubicBezTo>
                  <a:cubicBezTo>
                    <a:pt x="311" y="156"/>
                    <a:pt x="310" y="158"/>
                    <a:pt x="308" y="158"/>
                  </a:cubicBezTo>
                  <a:cubicBezTo>
                    <a:pt x="307" y="158"/>
                    <a:pt x="306" y="159"/>
                    <a:pt x="305" y="159"/>
                  </a:cubicBezTo>
                  <a:cubicBezTo>
                    <a:pt x="304" y="160"/>
                    <a:pt x="303" y="160"/>
                    <a:pt x="303" y="161"/>
                  </a:cubicBezTo>
                  <a:cubicBezTo>
                    <a:pt x="303" y="162"/>
                    <a:pt x="304" y="163"/>
                    <a:pt x="303" y="164"/>
                  </a:cubicBezTo>
                  <a:cubicBezTo>
                    <a:pt x="303" y="164"/>
                    <a:pt x="303" y="164"/>
                    <a:pt x="303" y="164"/>
                  </a:cubicBezTo>
                  <a:cubicBezTo>
                    <a:pt x="304" y="165"/>
                    <a:pt x="305" y="166"/>
                    <a:pt x="306" y="165"/>
                  </a:cubicBezTo>
                  <a:cubicBezTo>
                    <a:pt x="306" y="165"/>
                    <a:pt x="306" y="165"/>
                    <a:pt x="306" y="165"/>
                  </a:cubicBezTo>
                  <a:cubicBezTo>
                    <a:pt x="306" y="166"/>
                    <a:pt x="308" y="167"/>
                    <a:pt x="307" y="168"/>
                  </a:cubicBezTo>
                  <a:cubicBezTo>
                    <a:pt x="306" y="168"/>
                    <a:pt x="307" y="169"/>
                    <a:pt x="307" y="169"/>
                  </a:cubicBezTo>
                  <a:cubicBezTo>
                    <a:pt x="308" y="170"/>
                    <a:pt x="308" y="169"/>
                    <a:pt x="308" y="169"/>
                  </a:cubicBezTo>
                  <a:cubicBezTo>
                    <a:pt x="308" y="169"/>
                    <a:pt x="309" y="168"/>
                    <a:pt x="309" y="169"/>
                  </a:cubicBezTo>
                  <a:cubicBezTo>
                    <a:pt x="309" y="169"/>
                    <a:pt x="310" y="168"/>
                    <a:pt x="310" y="168"/>
                  </a:cubicBezTo>
                  <a:cubicBezTo>
                    <a:pt x="310" y="167"/>
                    <a:pt x="310" y="167"/>
                    <a:pt x="311" y="167"/>
                  </a:cubicBezTo>
                  <a:cubicBezTo>
                    <a:pt x="311" y="167"/>
                    <a:pt x="312" y="166"/>
                    <a:pt x="312" y="166"/>
                  </a:cubicBezTo>
                  <a:cubicBezTo>
                    <a:pt x="312" y="165"/>
                    <a:pt x="312" y="166"/>
                    <a:pt x="311" y="165"/>
                  </a:cubicBezTo>
                  <a:cubicBezTo>
                    <a:pt x="311" y="165"/>
                    <a:pt x="311" y="165"/>
                    <a:pt x="311" y="165"/>
                  </a:cubicBezTo>
                  <a:cubicBezTo>
                    <a:pt x="311" y="164"/>
                    <a:pt x="312" y="164"/>
                    <a:pt x="312" y="164"/>
                  </a:cubicBezTo>
                  <a:cubicBezTo>
                    <a:pt x="313" y="164"/>
                    <a:pt x="313" y="164"/>
                    <a:pt x="314" y="165"/>
                  </a:cubicBezTo>
                  <a:cubicBezTo>
                    <a:pt x="314" y="165"/>
                    <a:pt x="315" y="165"/>
                    <a:pt x="316" y="165"/>
                  </a:cubicBezTo>
                  <a:cubicBezTo>
                    <a:pt x="315" y="166"/>
                    <a:pt x="315" y="166"/>
                    <a:pt x="314" y="167"/>
                  </a:cubicBezTo>
                  <a:cubicBezTo>
                    <a:pt x="314" y="167"/>
                    <a:pt x="314" y="169"/>
                    <a:pt x="314" y="169"/>
                  </a:cubicBezTo>
                  <a:cubicBezTo>
                    <a:pt x="314" y="170"/>
                    <a:pt x="315" y="170"/>
                    <a:pt x="316" y="170"/>
                  </a:cubicBezTo>
                  <a:cubicBezTo>
                    <a:pt x="316" y="169"/>
                    <a:pt x="318" y="169"/>
                    <a:pt x="317" y="167"/>
                  </a:cubicBezTo>
                  <a:cubicBezTo>
                    <a:pt x="317" y="167"/>
                    <a:pt x="317" y="166"/>
                    <a:pt x="317" y="166"/>
                  </a:cubicBezTo>
                  <a:cubicBezTo>
                    <a:pt x="319" y="166"/>
                    <a:pt x="319" y="165"/>
                    <a:pt x="319" y="165"/>
                  </a:cubicBezTo>
                  <a:cubicBezTo>
                    <a:pt x="319" y="164"/>
                    <a:pt x="319" y="164"/>
                    <a:pt x="319" y="163"/>
                  </a:cubicBezTo>
                  <a:cubicBezTo>
                    <a:pt x="320" y="163"/>
                    <a:pt x="320" y="163"/>
                    <a:pt x="320" y="164"/>
                  </a:cubicBezTo>
                  <a:cubicBezTo>
                    <a:pt x="320" y="165"/>
                    <a:pt x="320" y="166"/>
                    <a:pt x="319" y="167"/>
                  </a:cubicBezTo>
                  <a:cubicBezTo>
                    <a:pt x="320" y="167"/>
                    <a:pt x="320" y="166"/>
                    <a:pt x="320" y="166"/>
                  </a:cubicBezTo>
                  <a:cubicBezTo>
                    <a:pt x="322" y="166"/>
                    <a:pt x="322" y="165"/>
                    <a:pt x="321" y="164"/>
                  </a:cubicBezTo>
                  <a:cubicBezTo>
                    <a:pt x="321" y="164"/>
                    <a:pt x="321" y="163"/>
                    <a:pt x="321" y="163"/>
                  </a:cubicBezTo>
                  <a:cubicBezTo>
                    <a:pt x="321" y="162"/>
                    <a:pt x="321" y="162"/>
                    <a:pt x="321" y="162"/>
                  </a:cubicBezTo>
                  <a:cubicBezTo>
                    <a:pt x="322" y="162"/>
                    <a:pt x="321" y="162"/>
                    <a:pt x="322" y="163"/>
                  </a:cubicBezTo>
                  <a:cubicBezTo>
                    <a:pt x="322" y="163"/>
                    <a:pt x="322" y="163"/>
                    <a:pt x="322" y="164"/>
                  </a:cubicBezTo>
                  <a:cubicBezTo>
                    <a:pt x="322" y="164"/>
                    <a:pt x="323" y="164"/>
                    <a:pt x="323" y="164"/>
                  </a:cubicBezTo>
                  <a:cubicBezTo>
                    <a:pt x="323" y="163"/>
                    <a:pt x="324" y="163"/>
                    <a:pt x="324" y="163"/>
                  </a:cubicBezTo>
                  <a:cubicBezTo>
                    <a:pt x="325" y="163"/>
                    <a:pt x="325" y="163"/>
                    <a:pt x="326" y="163"/>
                  </a:cubicBezTo>
                  <a:cubicBezTo>
                    <a:pt x="326" y="163"/>
                    <a:pt x="327" y="162"/>
                    <a:pt x="327" y="163"/>
                  </a:cubicBezTo>
                  <a:cubicBezTo>
                    <a:pt x="327" y="163"/>
                    <a:pt x="327" y="163"/>
                    <a:pt x="327" y="163"/>
                  </a:cubicBezTo>
                  <a:cubicBezTo>
                    <a:pt x="326" y="164"/>
                    <a:pt x="325" y="165"/>
                    <a:pt x="324" y="166"/>
                  </a:cubicBezTo>
                  <a:cubicBezTo>
                    <a:pt x="326" y="166"/>
                    <a:pt x="327" y="167"/>
                    <a:pt x="329" y="167"/>
                  </a:cubicBezTo>
                  <a:cubicBezTo>
                    <a:pt x="330" y="167"/>
                    <a:pt x="331" y="166"/>
                    <a:pt x="333" y="166"/>
                  </a:cubicBezTo>
                  <a:cubicBezTo>
                    <a:pt x="333" y="166"/>
                    <a:pt x="333" y="165"/>
                    <a:pt x="333" y="165"/>
                  </a:cubicBezTo>
                  <a:cubicBezTo>
                    <a:pt x="333" y="165"/>
                    <a:pt x="334" y="165"/>
                    <a:pt x="334" y="165"/>
                  </a:cubicBezTo>
                  <a:cubicBezTo>
                    <a:pt x="334" y="165"/>
                    <a:pt x="334" y="166"/>
                    <a:pt x="334" y="166"/>
                  </a:cubicBezTo>
                  <a:cubicBezTo>
                    <a:pt x="334" y="166"/>
                    <a:pt x="333" y="167"/>
                    <a:pt x="333" y="167"/>
                  </a:cubicBezTo>
                  <a:cubicBezTo>
                    <a:pt x="332" y="167"/>
                    <a:pt x="331" y="167"/>
                    <a:pt x="330" y="168"/>
                  </a:cubicBezTo>
                  <a:cubicBezTo>
                    <a:pt x="329" y="169"/>
                    <a:pt x="327" y="168"/>
                    <a:pt x="326" y="168"/>
                  </a:cubicBezTo>
                  <a:cubicBezTo>
                    <a:pt x="325" y="168"/>
                    <a:pt x="324" y="169"/>
                    <a:pt x="324" y="170"/>
                  </a:cubicBezTo>
                  <a:cubicBezTo>
                    <a:pt x="323" y="171"/>
                    <a:pt x="325" y="170"/>
                    <a:pt x="325" y="171"/>
                  </a:cubicBezTo>
                  <a:cubicBezTo>
                    <a:pt x="325" y="171"/>
                    <a:pt x="326" y="171"/>
                    <a:pt x="326" y="171"/>
                  </a:cubicBezTo>
                  <a:cubicBezTo>
                    <a:pt x="328" y="172"/>
                    <a:pt x="329" y="172"/>
                    <a:pt x="331" y="171"/>
                  </a:cubicBezTo>
                  <a:cubicBezTo>
                    <a:pt x="332" y="171"/>
                    <a:pt x="333" y="171"/>
                    <a:pt x="334" y="170"/>
                  </a:cubicBezTo>
                  <a:cubicBezTo>
                    <a:pt x="335" y="170"/>
                    <a:pt x="336" y="170"/>
                    <a:pt x="337" y="171"/>
                  </a:cubicBezTo>
                  <a:cubicBezTo>
                    <a:pt x="337" y="171"/>
                    <a:pt x="338" y="171"/>
                    <a:pt x="338" y="170"/>
                  </a:cubicBezTo>
                  <a:cubicBezTo>
                    <a:pt x="339" y="170"/>
                    <a:pt x="339" y="170"/>
                    <a:pt x="339" y="170"/>
                  </a:cubicBezTo>
                  <a:cubicBezTo>
                    <a:pt x="339" y="171"/>
                    <a:pt x="339" y="171"/>
                    <a:pt x="339" y="171"/>
                  </a:cubicBezTo>
                  <a:cubicBezTo>
                    <a:pt x="339" y="172"/>
                    <a:pt x="338" y="172"/>
                    <a:pt x="338" y="172"/>
                  </a:cubicBezTo>
                  <a:cubicBezTo>
                    <a:pt x="338" y="172"/>
                    <a:pt x="338" y="172"/>
                    <a:pt x="338" y="172"/>
                  </a:cubicBezTo>
                  <a:cubicBezTo>
                    <a:pt x="337" y="172"/>
                    <a:pt x="336" y="172"/>
                    <a:pt x="335" y="172"/>
                  </a:cubicBezTo>
                  <a:cubicBezTo>
                    <a:pt x="335" y="172"/>
                    <a:pt x="335" y="172"/>
                    <a:pt x="335" y="172"/>
                  </a:cubicBezTo>
                  <a:cubicBezTo>
                    <a:pt x="333" y="173"/>
                    <a:pt x="332" y="173"/>
                    <a:pt x="330" y="173"/>
                  </a:cubicBezTo>
                  <a:cubicBezTo>
                    <a:pt x="330" y="173"/>
                    <a:pt x="330" y="173"/>
                    <a:pt x="330" y="173"/>
                  </a:cubicBezTo>
                  <a:cubicBezTo>
                    <a:pt x="328" y="174"/>
                    <a:pt x="326" y="174"/>
                    <a:pt x="325" y="174"/>
                  </a:cubicBezTo>
                  <a:cubicBezTo>
                    <a:pt x="324" y="174"/>
                    <a:pt x="323" y="173"/>
                    <a:pt x="323" y="174"/>
                  </a:cubicBezTo>
                  <a:cubicBezTo>
                    <a:pt x="322" y="175"/>
                    <a:pt x="322" y="174"/>
                    <a:pt x="321" y="174"/>
                  </a:cubicBezTo>
                  <a:cubicBezTo>
                    <a:pt x="320" y="173"/>
                    <a:pt x="319" y="173"/>
                    <a:pt x="319" y="174"/>
                  </a:cubicBezTo>
                  <a:cubicBezTo>
                    <a:pt x="319" y="175"/>
                    <a:pt x="318" y="176"/>
                    <a:pt x="317" y="177"/>
                  </a:cubicBezTo>
                  <a:cubicBezTo>
                    <a:pt x="317" y="177"/>
                    <a:pt x="317" y="178"/>
                    <a:pt x="317" y="178"/>
                  </a:cubicBezTo>
                  <a:cubicBezTo>
                    <a:pt x="316" y="177"/>
                    <a:pt x="316" y="178"/>
                    <a:pt x="315" y="178"/>
                  </a:cubicBezTo>
                  <a:cubicBezTo>
                    <a:pt x="314" y="178"/>
                    <a:pt x="314" y="179"/>
                    <a:pt x="313" y="180"/>
                  </a:cubicBezTo>
                  <a:cubicBezTo>
                    <a:pt x="313" y="180"/>
                    <a:pt x="314" y="180"/>
                    <a:pt x="314" y="181"/>
                  </a:cubicBezTo>
                  <a:cubicBezTo>
                    <a:pt x="314" y="183"/>
                    <a:pt x="315" y="183"/>
                    <a:pt x="316" y="185"/>
                  </a:cubicBezTo>
                  <a:cubicBezTo>
                    <a:pt x="316" y="185"/>
                    <a:pt x="316" y="185"/>
                    <a:pt x="316" y="185"/>
                  </a:cubicBezTo>
                  <a:cubicBezTo>
                    <a:pt x="318" y="185"/>
                    <a:pt x="319" y="185"/>
                    <a:pt x="320" y="186"/>
                  </a:cubicBezTo>
                  <a:cubicBezTo>
                    <a:pt x="320" y="187"/>
                    <a:pt x="321" y="187"/>
                    <a:pt x="321" y="187"/>
                  </a:cubicBezTo>
                  <a:cubicBezTo>
                    <a:pt x="321" y="187"/>
                    <a:pt x="321" y="187"/>
                    <a:pt x="321" y="187"/>
                  </a:cubicBezTo>
                  <a:cubicBezTo>
                    <a:pt x="321" y="188"/>
                    <a:pt x="322" y="188"/>
                    <a:pt x="321" y="188"/>
                  </a:cubicBezTo>
                  <a:cubicBezTo>
                    <a:pt x="321" y="188"/>
                    <a:pt x="320" y="188"/>
                    <a:pt x="319" y="188"/>
                  </a:cubicBezTo>
                  <a:cubicBezTo>
                    <a:pt x="319" y="187"/>
                    <a:pt x="318" y="187"/>
                    <a:pt x="318" y="187"/>
                  </a:cubicBezTo>
                  <a:cubicBezTo>
                    <a:pt x="317" y="187"/>
                    <a:pt x="317" y="187"/>
                    <a:pt x="316" y="187"/>
                  </a:cubicBezTo>
                  <a:cubicBezTo>
                    <a:pt x="316" y="187"/>
                    <a:pt x="316" y="188"/>
                    <a:pt x="317" y="188"/>
                  </a:cubicBezTo>
                  <a:cubicBezTo>
                    <a:pt x="317" y="189"/>
                    <a:pt x="317" y="191"/>
                    <a:pt x="318" y="191"/>
                  </a:cubicBezTo>
                  <a:cubicBezTo>
                    <a:pt x="319" y="191"/>
                    <a:pt x="319" y="191"/>
                    <a:pt x="319" y="191"/>
                  </a:cubicBezTo>
                  <a:cubicBezTo>
                    <a:pt x="319" y="193"/>
                    <a:pt x="319" y="194"/>
                    <a:pt x="322" y="193"/>
                  </a:cubicBezTo>
                  <a:cubicBezTo>
                    <a:pt x="322" y="193"/>
                    <a:pt x="324" y="193"/>
                    <a:pt x="325" y="193"/>
                  </a:cubicBezTo>
                  <a:cubicBezTo>
                    <a:pt x="325" y="193"/>
                    <a:pt x="325" y="193"/>
                    <a:pt x="325" y="193"/>
                  </a:cubicBezTo>
                  <a:cubicBezTo>
                    <a:pt x="325" y="193"/>
                    <a:pt x="325" y="193"/>
                    <a:pt x="325" y="193"/>
                  </a:cubicBezTo>
                  <a:cubicBezTo>
                    <a:pt x="326" y="194"/>
                    <a:pt x="327" y="194"/>
                    <a:pt x="328" y="194"/>
                  </a:cubicBezTo>
                  <a:cubicBezTo>
                    <a:pt x="329" y="194"/>
                    <a:pt x="330" y="194"/>
                    <a:pt x="330" y="194"/>
                  </a:cubicBezTo>
                  <a:cubicBezTo>
                    <a:pt x="330" y="195"/>
                    <a:pt x="331" y="195"/>
                    <a:pt x="331" y="195"/>
                  </a:cubicBezTo>
                  <a:cubicBezTo>
                    <a:pt x="331" y="195"/>
                    <a:pt x="330" y="195"/>
                    <a:pt x="330" y="195"/>
                  </a:cubicBezTo>
                  <a:cubicBezTo>
                    <a:pt x="329" y="195"/>
                    <a:pt x="329" y="195"/>
                    <a:pt x="328" y="195"/>
                  </a:cubicBezTo>
                  <a:cubicBezTo>
                    <a:pt x="328" y="196"/>
                    <a:pt x="327" y="196"/>
                    <a:pt x="326" y="196"/>
                  </a:cubicBezTo>
                  <a:cubicBezTo>
                    <a:pt x="326" y="196"/>
                    <a:pt x="324" y="195"/>
                    <a:pt x="325" y="197"/>
                  </a:cubicBezTo>
                  <a:cubicBezTo>
                    <a:pt x="325" y="197"/>
                    <a:pt x="325" y="197"/>
                    <a:pt x="324" y="197"/>
                  </a:cubicBezTo>
                  <a:cubicBezTo>
                    <a:pt x="324" y="197"/>
                    <a:pt x="324" y="197"/>
                    <a:pt x="324" y="197"/>
                  </a:cubicBezTo>
                  <a:cubicBezTo>
                    <a:pt x="324" y="197"/>
                    <a:pt x="324" y="197"/>
                    <a:pt x="324" y="197"/>
                  </a:cubicBezTo>
                  <a:cubicBezTo>
                    <a:pt x="324" y="197"/>
                    <a:pt x="324" y="197"/>
                    <a:pt x="323" y="197"/>
                  </a:cubicBezTo>
                  <a:cubicBezTo>
                    <a:pt x="322" y="196"/>
                    <a:pt x="322" y="197"/>
                    <a:pt x="322" y="198"/>
                  </a:cubicBezTo>
                  <a:cubicBezTo>
                    <a:pt x="322" y="199"/>
                    <a:pt x="322" y="200"/>
                    <a:pt x="323" y="201"/>
                  </a:cubicBezTo>
                  <a:cubicBezTo>
                    <a:pt x="324" y="202"/>
                    <a:pt x="324" y="204"/>
                    <a:pt x="327" y="203"/>
                  </a:cubicBezTo>
                  <a:cubicBezTo>
                    <a:pt x="326" y="203"/>
                    <a:pt x="326" y="204"/>
                    <a:pt x="326" y="204"/>
                  </a:cubicBezTo>
                  <a:cubicBezTo>
                    <a:pt x="327" y="204"/>
                    <a:pt x="327" y="205"/>
                    <a:pt x="327" y="205"/>
                  </a:cubicBezTo>
                  <a:cubicBezTo>
                    <a:pt x="328" y="206"/>
                    <a:pt x="328" y="206"/>
                    <a:pt x="328" y="206"/>
                  </a:cubicBezTo>
                  <a:cubicBezTo>
                    <a:pt x="329" y="205"/>
                    <a:pt x="329" y="205"/>
                    <a:pt x="330" y="206"/>
                  </a:cubicBezTo>
                  <a:cubicBezTo>
                    <a:pt x="330" y="206"/>
                    <a:pt x="331" y="207"/>
                    <a:pt x="332" y="207"/>
                  </a:cubicBezTo>
                  <a:cubicBezTo>
                    <a:pt x="334" y="207"/>
                    <a:pt x="336" y="209"/>
                    <a:pt x="338" y="209"/>
                  </a:cubicBezTo>
                  <a:cubicBezTo>
                    <a:pt x="338" y="209"/>
                    <a:pt x="339" y="209"/>
                    <a:pt x="340" y="208"/>
                  </a:cubicBezTo>
                  <a:cubicBezTo>
                    <a:pt x="340" y="207"/>
                    <a:pt x="340" y="207"/>
                    <a:pt x="340" y="206"/>
                  </a:cubicBezTo>
                  <a:cubicBezTo>
                    <a:pt x="339" y="205"/>
                    <a:pt x="339" y="205"/>
                    <a:pt x="339" y="204"/>
                  </a:cubicBezTo>
                  <a:cubicBezTo>
                    <a:pt x="338" y="204"/>
                    <a:pt x="338" y="203"/>
                    <a:pt x="337" y="202"/>
                  </a:cubicBezTo>
                  <a:cubicBezTo>
                    <a:pt x="337" y="202"/>
                    <a:pt x="338" y="202"/>
                    <a:pt x="338" y="202"/>
                  </a:cubicBezTo>
                  <a:cubicBezTo>
                    <a:pt x="339" y="202"/>
                    <a:pt x="339" y="202"/>
                    <a:pt x="340" y="202"/>
                  </a:cubicBezTo>
                  <a:cubicBezTo>
                    <a:pt x="341" y="202"/>
                    <a:pt x="342" y="203"/>
                    <a:pt x="342" y="204"/>
                  </a:cubicBezTo>
                  <a:cubicBezTo>
                    <a:pt x="342" y="205"/>
                    <a:pt x="342" y="206"/>
                    <a:pt x="344" y="206"/>
                  </a:cubicBezTo>
                  <a:cubicBezTo>
                    <a:pt x="344" y="206"/>
                    <a:pt x="344" y="206"/>
                    <a:pt x="344" y="206"/>
                  </a:cubicBezTo>
                  <a:cubicBezTo>
                    <a:pt x="344" y="207"/>
                    <a:pt x="344" y="207"/>
                    <a:pt x="344" y="207"/>
                  </a:cubicBezTo>
                  <a:cubicBezTo>
                    <a:pt x="345" y="208"/>
                    <a:pt x="345" y="208"/>
                    <a:pt x="345" y="208"/>
                  </a:cubicBezTo>
                  <a:cubicBezTo>
                    <a:pt x="345" y="208"/>
                    <a:pt x="345" y="207"/>
                    <a:pt x="345" y="207"/>
                  </a:cubicBezTo>
                  <a:cubicBezTo>
                    <a:pt x="345" y="206"/>
                    <a:pt x="344" y="204"/>
                    <a:pt x="344" y="203"/>
                  </a:cubicBezTo>
                  <a:cubicBezTo>
                    <a:pt x="344" y="203"/>
                    <a:pt x="344" y="203"/>
                    <a:pt x="344" y="202"/>
                  </a:cubicBezTo>
                  <a:cubicBezTo>
                    <a:pt x="344" y="201"/>
                    <a:pt x="344" y="200"/>
                    <a:pt x="342" y="199"/>
                  </a:cubicBezTo>
                  <a:cubicBezTo>
                    <a:pt x="342" y="199"/>
                    <a:pt x="342" y="198"/>
                    <a:pt x="342" y="198"/>
                  </a:cubicBezTo>
                  <a:cubicBezTo>
                    <a:pt x="341" y="197"/>
                    <a:pt x="342" y="196"/>
                    <a:pt x="341" y="195"/>
                  </a:cubicBezTo>
                  <a:cubicBezTo>
                    <a:pt x="341" y="195"/>
                    <a:pt x="341" y="195"/>
                    <a:pt x="341" y="194"/>
                  </a:cubicBezTo>
                  <a:cubicBezTo>
                    <a:pt x="341" y="194"/>
                    <a:pt x="341" y="194"/>
                    <a:pt x="341" y="194"/>
                  </a:cubicBezTo>
                  <a:cubicBezTo>
                    <a:pt x="341" y="193"/>
                    <a:pt x="341" y="193"/>
                    <a:pt x="342" y="193"/>
                  </a:cubicBezTo>
                  <a:cubicBezTo>
                    <a:pt x="342" y="193"/>
                    <a:pt x="342" y="193"/>
                    <a:pt x="342" y="194"/>
                  </a:cubicBezTo>
                  <a:cubicBezTo>
                    <a:pt x="342" y="194"/>
                    <a:pt x="342" y="194"/>
                    <a:pt x="342" y="195"/>
                  </a:cubicBezTo>
                  <a:cubicBezTo>
                    <a:pt x="343" y="196"/>
                    <a:pt x="343" y="197"/>
                    <a:pt x="344" y="199"/>
                  </a:cubicBezTo>
                  <a:cubicBezTo>
                    <a:pt x="345" y="200"/>
                    <a:pt x="346" y="202"/>
                    <a:pt x="347" y="204"/>
                  </a:cubicBezTo>
                  <a:cubicBezTo>
                    <a:pt x="347" y="205"/>
                    <a:pt x="348" y="207"/>
                    <a:pt x="349" y="208"/>
                  </a:cubicBezTo>
                  <a:cubicBezTo>
                    <a:pt x="349" y="208"/>
                    <a:pt x="350" y="208"/>
                    <a:pt x="350" y="207"/>
                  </a:cubicBezTo>
                  <a:cubicBezTo>
                    <a:pt x="350" y="206"/>
                    <a:pt x="351" y="204"/>
                    <a:pt x="351" y="202"/>
                  </a:cubicBezTo>
                  <a:cubicBezTo>
                    <a:pt x="351" y="201"/>
                    <a:pt x="352" y="199"/>
                    <a:pt x="351" y="197"/>
                  </a:cubicBezTo>
                  <a:cubicBezTo>
                    <a:pt x="350" y="196"/>
                    <a:pt x="350" y="195"/>
                    <a:pt x="350" y="194"/>
                  </a:cubicBezTo>
                  <a:cubicBezTo>
                    <a:pt x="350" y="193"/>
                    <a:pt x="350" y="193"/>
                    <a:pt x="350" y="193"/>
                  </a:cubicBezTo>
                  <a:cubicBezTo>
                    <a:pt x="351" y="193"/>
                    <a:pt x="351" y="193"/>
                    <a:pt x="351" y="193"/>
                  </a:cubicBezTo>
                  <a:cubicBezTo>
                    <a:pt x="351" y="195"/>
                    <a:pt x="352" y="196"/>
                    <a:pt x="353" y="197"/>
                  </a:cubicBezTo>
                  <a:cubicBezTo>
                    <a:pt x="353" y="198"/>
                    <a:pt x="353" y="198"/>
                    <a:pt x="355" y="197"/>
                  </a:cubicBezTo>
                  <a:cubicBezTo>
                    <a:pt x="355" y="197"/>
                    <a:pt x="356" y="196"/>
                    <a:pt x="356" y="195"/>
                  </a:cubicBezTo>
                  <a:cubicBezTo>
                    <a:pt x="356" y="193"/>
                    <a:pt x="356" y="192"/>
                    <a:pt x="355" y="191"/>
                  </a:cubicBezTo>
                  <a:cubicBezTo>
                    <a:pt x="355" y="190"/>
                    <a:pt x="354" y="190"/>
                    <a:pt x="354" y="190"/>
                  </a:cubicBezTo>
                  <a:cubicBezTo>
                    <a:pt x="354" y="189"/>
                    <a:pt x="354" y="187"/>
                    <a:pt x="353" y="186"/>
                  </a:cubicBezTo>
                  <a:cubicBezTo>
                    <a:pt x="353" y="186"/>
                    <a:pt x="353" y="186"/>
                    <a:pt x="353" y="186"/>
                  </a:cubicBezTo>
                  <a:cubicBezTo>
                    <a:pt x="353" y="184"/>
                    <a:pt x="354" y="183"/>
                    <a:pt x="353" y="181"/>
                  </a:cubicBezTo>
                  <a:cubicBezTo>
                    <a:pt x="353" y="181"/>
                    <a:pt x="354" y="181"/>
                    <a:pt x="354" y="180"/>
                  </a:cubicBezTo>
                  <a:cubicBezTo>
                    <a:pt x="354" y="180"/>
                    <a:pt x="354" y="180"/>
                    <a:pt x="354" y="179"/>
                  </a:cubicBezTo>
                  <a:cubicBezTo>
                    <a:pt x="354" y="179"/>
                    <a:pt x="354" y="179"/>
                    <a:pt x="354" y="179"/>
                  </a:cubicBezTo>
                  <a:cubicBezTo>
                    <a:pt x="356" y="179"/>
                    <a:pt x="356" y="179"/>
                    <a:pt x="356" y="177"/>
                  </a:cubicBezTo>
                  <a:cubicBezTo>
                    <a:pt x="356" y="176"/>
                    <a:pt x="356" y="176"/>
                    <a:pt x="357" y="176"/>
                  </a:cubicBezTo>
                  <a:cubicBezTo>
                    <a:pt x="357" y="176"/>
                    <a:pt x="357" y="177"/>
                    <a:pt x="357" y="177"/>
                  </a:cubicBezTo>
                  <a:cubicBezTo>
                    <a:pt x="357" y="177"/>
                    <a:pt x="357" y="177"/>
                    <a:pt x="357" y="178"/>
                  </a:cubicBezTo>
                  <a:cubicBezTo>
                    <a:pt x="356" y="178"/>
                    <a:pt x="356" y="178"/>
                    <a:pt x="356" y="179"/>
                  </a:cubicBezTo>
                  <a:cubicBezTo>
                    <a:pt x="356" y="180"/>
                    <a:pt x="354" y="180"/>
                    <a:pt x="355" y="181"/>
                  </a:cubicBezTo>
                  <a:cubicBezTo>
                    <a:pt x="355" y="182"/>
                    <a:pt x="355" y="183"/>
                    <a:pt x="355" y="183"/>
                  </a:cubicBezTo>
                  <a:cubicBezTo>
                    <a:pt x="354" y="185"/>
                    <a:pt x="355" y="187"/>
                    <a:pt x="356" y="189"/>
                  </a:cubicBezTo>
                  <a:cubicBezTo>
                    <a:pt x="356" y="190"/>
                    <a:pt x="357" y="190"/>
                    <a:pt x="357" y="191"/>
                  </a:cubicBezTo>
                  <a:cubicBezTo>
                    <a:pt x="357" y="191"/>
                    <a:pt x="357" y="192"/>
                    <a:pt x="357" y="192"/>
                  </a:cubicBezTo>
                  <a:cubicBezTo>
                    <a:pt x="358" y="191"/>
                    <a:pt x="358" y="191"/>
                    <a:pt x="358" y="191"/>
                  </a:cubicBezTo>
                  <a:cubicBezTo>
                    <a:pt x="358" y="190"/>
                    <a:pt x="359" y="189"/>
                    <a:pt x="359" y="188"/>
                  </a:cubicBezTo>
                  <a:cubicBezTo>
                    <a:pt x="359" y="187"/>
                    <a:pt x="360" y="186"/>
                    <a:pt x="360" y="185"/>
                  </a:cubicBezTo>
                  <a:cubicBezTo>
                    <a:pt x="360" y="184"/>
                    <a:pt x="362" y="184"/>
                    <a:pt x="362" y="182"/>
                  </a:cubicBezTo>
                  <a:cubicBezTo>
                    <a:pt x="362" y="181"/>
                    <a:pt x="362" y="179"/>
                    <a:pt x="362" y="178"/>
                  </a:cubicBezTo>
                  <a:cubicBezTo>
                    <a:pt x="362" y="178"/>
                    <a:pt x="362" y="177"/>
                    <a:pt x="362" y="178"/>
                  </a:cubicBezTo>
                  <a:cubicBezTo>
                    <a:pt x="362" y="178"/>
                    <a:pt x="362" y="179"/>
                    <a:pt x="363" y="179"/>
                  </a:cubicBezTo>
                  <a:cubicBezTo>
                    <a:pt x="363" y="180"/>
                    <a:pt x="363" y="181"/>
                    <a:pt x="364" y="181"/>
                  </a:cubicBezTo>
                  <a:cubicBezTo>
                    <a:pt x="364" y="181"/>
                    <a:pt x="364" y="180"/>
                    <a:pt x="364" y="180"/>
                  </a:cubicBezTo>
                  <a:cubicBezTo>
                    <a:pt x="364" y="179"/>
                    <a:pt x="364" y="179"/>
                    <a:pt x="364" y="179"/>
                  </a:cubicBezTo>
                  <a:cubicBezTo>
                    <a:pt x="364" y="179"/>
                    <a:pt x="365" y="179"/>
                    <a:pt x="365" y="178"/>
                  </a:cubicBezTo>
                  <a:cubicBezTo>
                    <a:pt x="365" y="177"/>
                    <a:pt x="366" y="176"/>
                    <a:pt x="367" y="176"/>
                  </a:cubicBezTo>
                  <a:cubicBezTo>
                    <a:pt x="369" y="175"/>
                    <a:pt x="370" y="174"/>
                    <a:pt x="372" y="173"/>
                  </a:cubicBezTo>
                  <a:cubicBezTo>
                    <a:pt x="372" y="172"/>
                    <a:pt x="372" y="172"/>
                    <a:pt x="372" y="172"/>
                  </a:cubicBezTo>
                  <a:cubicBezTo>
                    <a:pt x="374" y="171"/>
                    <a:pt x="374" y="170"/>
                    <a:pt x="376" y="169"/>
                  </a:cubicBezTo>
                  <a:cubicBezTo>
                    <a:pt x="376" y="169"/>
                    <a:pt x="376" y="169"/>
                    <a:pt x="376" y="169"/>
                  </a:cubicBezTo>
                  <a:cubicBezTo>
                    <a:pt x="375" y="168"/>
                    <a:pt x="375" y="166"/>
                    <a:pt x="374" y="166"/>
                  </a:cubicBezTo>
                  <a:cubicBezTo>
                    <a:pt x="373" y="165"/>
                    <a:pt x="373" y="164"/>
                    <a:pt x="372" y="163"/>
                  </a:cubicBezTo>
                  <a:cubicBezTo>
                    <a:pt x="372" y="162"/>
                    <a:pt x="372" y="161"/>
                    <a:pt x="372" y="160"/>
                  </a:cubicBezTo>
                  <a:cubicBezTo>
                    <a:pt x="371" y="159"/>
                    <a:pt x="372" y="158"/>
                    <a:pt x="371" y="157"/>
                  </a:cubicBezTo>
                  <a:cubicBezTo>
                    <a:pt x="370" y="157"/>
                    <a:pt x="370" y="157"/>
                    <a:pt x="370" y="157"/>
                  </a:cubicBezTo>
                  <a:cubicBezTo>
                    <a:pt x="369" y="157"/>
                    <a:pt x="369" y="157"/>
                    <a:pt x="369" y="158"/>
                  </a:cubicBezTo>
                  <a:cubicBezTo>
                    <a:pt x="369" y="158"/>
                    <a:pt x="369" y="159"/>
                    <a:pt x="369" y="159"/>
                  </a:cubicBezTo>
                  <a:cubicBezTo>
                    <a:pt x="369" y="160"/>
                    <a:pt x="370" y="161"/>
                    <a:pt x="368" y="162"/>
                  </a:cubicBezTo>
                  <a:cubicBezTo>
                    <a:pt x="368" y="161"/>
                    <a:pt x="367" y="161"/>
                    <a:pt x="368" y="160"/>
                  </a:cubicBezTo>
                  <a:cubicBezTo>
                    <a:pt x="368" y="159"/>
                    <a:pt x="368" y="159"/>
                    <a:pt x="368" y="158"/>
                  </a:cubicBezTo>
                  <a:cubicBezTo>
                    <a:pt x="367" y="157"/>
                    <a:pt x="366" y="156"/>
                    <a:pt x="364" y="155"/>
                  </a:cubicBezTo>
                  <a:cubicBezTo>
                    <a:pt x="364" y="155"/>
                    <a:pt x="364" y="155"/>
                    <a:pt x="364" y="155"/>
                  </a:cubicBezTo>
                  <a:cubicBezTo>
                    <a:pt x="363" y="156"/>
                    <a:pt x="363" y="157"/>
                    <a:pt x="363" y="158"/>
                  </a:cubicBezTo>
                  <a:cubicBezTo>
                    <a:pt x="364" y="158"/>
                    <a:pt x="364" y="158"/>
                    <a:pt x="364" y="159"/>
                  </a:cubicBezTo>
                  <a:cubicBezTo>
                    <a:pt x="363" y="159"/>
                    <a:pt x="363" y="159"/>
                    <a:pt x="363" y="158"/>
                  </a:cubicBezTo>
                  <a:cubicBezTo>
                    <a:pt x="362" y="157"/>
                    <a:pt x="362" y="157"/>
                    <a:pt x="361" y="158"/>
                  </a:cubicBezTo>
                  <a:cubicBezTo>
                    <a:pt x="360" y="159"/>
                    <a:pt x="360" y="159"/>
                    <a:pt x="360" y="160"/>
                  </a:cubicBezTo>
                  <a:cubicBezTo>
                    <a:pt x="360" y="161"/>
                    <a:pt x="360" y="161"/>
                    <a:pt x="359" y="160"/>
                  </a:cubicBezTo>
                  <a:cubicBezTo>
                    <a:pt x="359" y="160"/>
                    <a:pt x="358" y="160"/>
                    <a:pt x="359" y="159"/>
                  </a:cubicBezTo>
                  <a:cubicBezTo>
                    <a:pt x="359" y="159"/>
                    <a:pt x="359" y="159"/>
                    <a:pt x="359" y="159"/>
                  </a:cubicBezTo>
                  <a:cubicBezTo>
                    <a:pt x="359" y="158"/>
                    <a:pt x="360" y="157"/>
                    <a:pt x="360" y="156"/>
                  </a:cubicBezTo>
                  <a:cubicBezTo>
                    <a:pt x="361" y="155"/>
                    <a:pt x="361" y="155"/>
                    <a:pt x="361" y="155"/>
                  </a:cubicBezTo>
                  <a:cubicBezTo>
                    <a:pt x="361" y="154"/>
                    <a:pt x="361" y="154"/>
                    <a:pt x="361" y="154"/>
                  </a:cubicBezTo>
                  <a:cubicBezTo>
                    <a:pt x="361" y="154"/>
                    <a:pt x="361" y="153"/>
                    <a:pt x="361" y="153"/>
                  </a:cubicBezTo>
                  <a:cubicBezTo>
                    <a:pt x="361" y="153"/>
                    <a:pt x="361" y="153"/>
                    <a:pt x="361" y="153"/>
                  </a:cubicBezTo>
                  <a:cubicBezTo>
                    <a:pt x="362" y="152"/>
                    <a:pt x="362" y="152"/>
                    <a:pt x="361" y="152"/>
                  </a:cubicBezTo>
                  <a:cubicBezTo>
                    <a:pt x="361" y="151"/>
                    <a:pt x="361" y="151"/>
                    <a:pt x="361" y="150"/>
                  </a:cubicBezTo>
                  <a:cubicBezTo>
                    <a:pt x="361" y="149"/>
                    <a:pt x="362" y="148"/>
                    <a:pt x="362" y="146"/>
                  </a:cubicBezTo>
                  <a:cubicBezTo>
                    <a:pt x="362" y="145"/>
                    <a:pt x="362" y="146"/>
                    <a:pt x="361" y="146"/>
                  </a:cubicBezTo>
                  <a:cubicBezTo>
                    <a:pt x="360" y="147"/>
                    <a:pt x="360" y="148"/>
                    <a:pt x="360" y="148"/>
                  </a:cubicBezTo>
                  <a:cubicBezTo>
                    <a:pt x="359" y="148"/>
                    <a:pt x="359" y="148"/>
                    <a:pt x="359" y="149"/>
                  </a:cubicBezTo>
                  <a:cubicBezTo>
                    <a:pt x="359" y="149"/>
                    <a:pt x="359" y="149"/>
                    <a:pt x="359" y="149"/>
                  </a:cubicBezTo>
                  <a:cubicBezTo>
                    <a:pt x="358" y="148"/>
                    <a:pt x="358" y="148"/>
                    <a:pt x="359" y="148"/>
                  </a:cubicBezTo>
                  <a:cubicBezTo>
                    <a:pt x="359" y="148"/>
                    <a:pt x="360" y="147"/>
                    <a:pt x="360" y="147"/>
                  </a:cubicBezTo>
                  <a:cubicBezTo>
                    <a:pt x="360" y="146"/>
                    <a:pt x="360" y="146"/>
                    <a:pt x="360" y="146"/>
                  </a:cubicBezTo>
                  <a:cubicBezTo>
                    <a:pt x="362" y="145"/>
                    <a:pt x="361" y="144"/>
                    <a:pt x="361" y="143"/>
                  </a:cubicBezTo>
                  <a:cubicBezTo>
                    <a:pt x="360" y="142"/>
                    <a:pt x="361" y="140"/>
                    <a:pt x="360" y="140"/>
                  </a:cubicBezTo>
                  <a:cubicBezTo>
                    <a:pt x="359" y="140"/>
                    <a:pt x="358" y="140"/>
                    <a:pt x="358" y="139"/>
                  </a:cubicBezTo>
                  <a:cubicBezTo>
                    <a:pt x="357" y="139"/>
                    <a:pt x="357" y="139"/>
                    <a:pt x="357" y="140"/>
                  </a:cubicBezTo>
                  <a:cubicBezTo>
                    <a:pt x="357" y="140"/>
                    <a:pt x="356" y="140"/>
                    <a:pt x="356" y="140"/>
                  </a:cubicBezTo>
                  <a:cubicBezTo>
                    <a:pt x="355" y="140"/>
                    <a:pt x="355" y="140"/>
                    <a:pt x="355" y="139"/>
                  </a:cubicBezTo>
                  <a:cubicBezTo>
                    <a:pt x="355" y="139"/>
                    <a:pt x="355" y="138"/>
                    <a:pt x="355" y="138"/>
                  </a:cubicBezTo>
                  <a:cubicBezTo>
                    <a:pt x="354" y="138"/>
                    <a:pt x="354" y="137"/>
                    <a:pt x="355" y="137"/>
                  </a:cubicBezTo>
                  <a:cubicBezTo>
                    <a:pt x="355" y="137"/>
                    <a:pt x="355" y="137"/>
                    <a:pt x="356" y="137"/>
                  </a:cubicBezTo>
                  <a:cubicBezTo>
                    <a:pt x="356" y="137"/>
                    <a:pt x="357" y="137"/>
                    <a:pt x="357" y="136"/>
                  </a:cubicBezTo>
                  <a:cubicBezTo>
                    <a:pt x="358" y="135"/>
                    <a:pt x="358" y="134"/>
                    <a:pt x="358" y="133"/>
                  </a:cubicBezTo>
                  <a:cubicBezTo>
                    <a:pt x="358" y="131"/>
                    <a:pt x="358" y="129"/>
                    <a:pt x="358" y="128"/>
                  </a:cubicBezTo>
                  <a:cubicBezTo>
                    <a:pt x="357" y="127"/>
                    <a:pt x="357" y="127"/>
                    <a:pt x="357" y="127"/>
                  </a:cubicBezTo>
                  <a:cubicBezTo>
                    <a:pt x="356" y="127"/>
                    <a:pt x="356" y="127"/>
                    <a:pt x="356" y="127"/>
                  </a:cubicBezTo>
                  <a:cubicBezTo>
                    <a:pt x="354" y="125"/>
                    <a:pt x="352" y="125"/>
                    <a:pt x="351" y="127"/>
                  </a:cubicBezTo>
                  <a:cubicBezTo>
                    <a:pt x="351" y="128"/>
                    <a:pt x="351" y="128"/>
                    <a:pt x="350" y="128"/>
                  </a:cubicBezTo>
                  <a:cubicBezTo>
                    <a:pt x="350" y="128"/>
                    <a:pt x="350" y="129"/>
                    <a:pt x="350" y="129"/>
                  </a:cubicBezTo>
                  <a:cubicBezTo>
                    <a:pt x="351" y="130"/>
                    <a:pt x="351" y="131"/>
                    <a:pt x="350" y="131"/>
                  </a:cubicBezTo>
                  <a:cubicBezTo>
                    <a:pt x="350" y="132"/>
                    <a:pt x="350" y="133"/>
                    <a:pt x="350" y="133"/>
                  </a:cubicBezTo>
                  <a:cubicBezTo>
                    <a:pt x="351" y="134"/>
                    <a:pt x="351" y="135"/>
                    <a:pt x="352" y="135"/>
                  </a:cubicBezTo>
                  <a:cubicBezTo>
                    <a:pt x="352" y="135"/>
                    <a:pt x="353" y="135"/>
                    <a:pt x="353" y="136"/>
                  </a:cubicBezTo>
                  <a:cubicBezTo>
                    <a:pt x="353" y="136"/>
                    <a:pt x="353" y="136"/>
                    <a:pt x="352" y="136"/>
                  </a:cubicBezTo>
                  <a:cubicBezTo>
                    <a:pt x="352" y="136"/>
                    <a:pt x="352" y="136"/>
                    <a:pt x="352" y="137"/>
                  </a:cubicBezTo>
                  <a:cubicBezTo>
                    <a:pt x="353" y="137"/>
                    <a:pt x="352" y="138"/>
                    <a:pt x="353" y="139"/>
                  </a:cubicBezTo>
                  <a:cubicBezTo>
                    <a:pt x="353" y="139"/>
                    <a:pt x="353" y="139"/>
                    <a:pt x="353" y="139"/>
                  </a:cubicBezTo>
                  <a:cubicBezTo>
                    <a:pt x="353" y="139"/>
                    <a:pt x="353" y="139"/>
                    <a:pt x="353" y="139"/>
                  </a:cubicBezTo>
                  <a:cubicBezTo>
                    <a:pt x="352" y="139"/>
                    <a:pt x="352" y="138"/>
                    <a:pt x="351" y="138"/>
                  </a:cubicBezTo>
                  <a:cubicBezTo>
                    <a:pt x="351" y="138"/>
                    <a:pt x="352" y="139"/>
                    <a:pt x="352" y="139"/>
                  </a:cubicBezTo>
                  <a:cubicBezTo>
                    <a:pt x="350" y="139"/>
                    <a:pt x="349" y="137"/>
                    <a:pt x="348" y="136"/>
                  </a:cubicBezTo>
                  <a:cubicBezTo>
                    <a:pt x="347" y="134"/>
                    <a:pt x="346" y="132"/>
                    <a:pt x="347" y="130"/>
                  </a:cubicBezTo>
                  <a:cubicBezTo>
                    <a:pt x="347" y="130"/>
                    <a:pt x="347" y="129"/>
                    <a:pt x="348" y="129"/>
                  </a:cubicBezTo>
                  <a:cubicBezTo>
                    <a:pt x="348" y="128"/>
                    <a:pt x="348" y="128"/>
                    <a:pt x="347" y="128"/>
                  </a:cubicBezTo>
                  <a:cubicBezTo>
                    <a:pt x="346" y="127"/>
                    <a:pt x="347" y="127"/>
                    <a:pt x="347" y="127"/>
                  </a:cubicBezTo>
                  <a:cubicBezTo>
                    <a:pt x="348" y="126"/>
                    <a:pt x="348" y="125"/>
                    <a:pt x="348" y="124"/>
                  </a:cubicBezTo>
                  <a:cubicBezTo>
                    <a:pt x="347" y="124"/>
                    <a:pt x="347" y="123"/>
                    <a:pt x="347" y="123"/>
                  </a:cubicBezTo>
                  <a:cubicBezTo>
                    <a:pt x="346" y="122"/>
                    <a:pt x="345" y="121"/>
                    <a:pt x="344" y="122"/>
                  </a:cubicBezTo>
                  <a:cubicBezTo>
                    <a:pt x="343" y="122"/>
                    <a:pt x="342" y="122"/>
                    <a:pt x="343" y="124"/>
                  </a:cubicBezTo>
                  <a:cubicBezTo>
                    <a:pt x="343" y="124"/>
                    <a:pt x="343" y="124"/>
                    <a:pt x="343" y="124"/>
                  </a:cubicBezTo>
                  <a:cubicBezTo>
                    <a:pt x="343" y="124"/>
                    <a:pt x="343" y="124"/>
                    <a:pt x="343" y="123"/>
                  </a:cubicBezTo>
                  <a:cubicBezTo>
                    <a:pt x="342" y="123"/>
                    <a:pt x="341" y="123"/>
                    <a:pt x="341" y="122"/>
                  </a:cubicBezTo>
                  <a:cubicBezTo>
                    <a:pt x="341" y="122"/>
                    <a:pt x="341" y="122"/>
                    <a:pt x="341" y="121"/>
                  </a:cubicBezTo>
                  <a:cubicBezTo>
                    <a:pt x="340" y="121"/>
                    <a:pt x="338" y="120"/>
                    <a:pt x="337" y="120"/>
                  </a:cubicBezTo>
                  <a:cubicBezTo>
                    <a:pt x="336" y="121"/>
                    <a:pt x="336" y="120"/>
                    <a:pt x="337" y="120"/>
                  </a:cubicBezTo>
                  <a:cubicBezTo>
                    <a:pt x="338" y="117"/>
                    <a:pt x="338" y="116"/>
                    <a:pt x="336" y="114"/>
                  </a:cubicBezTo>
                  <a:cubicBezTo>
                    <a:pt x="335" y="113"/>
                    <a:pt x="334" y="113"/>
                    <a:pt x="334" y="112"/>
                  </a:cubicBezTo>
                  <a:cubicBezTo>
                    <a:pt x="334" y="111"/>
                    <a:pt x="334" y="110"/>
                    <a:pt x="333" y="109"/>
                  </a:cubicBezTo>
                  <a:cubicBezTo>
                    <a:pt x="332" y="107"/>
                    <a:pt x="332" y="105"/>
                    <a:pt x="331" y="103"/>
                  </a:cubicBezTo>
                  <a:cubicBezTo>
                    <a:pt x="331" y="102"/>
                    <a:pt x="331" y="102"/>
                    <a:pt x="330" y="101"/>
                  </a:cubicBezTo>
                  <a:cubicBezTo>
                    <a:pt x="330" y="100"/>
                    <a:pt x="328" y="100"/>
                    <a:pt x="330" y="99"/>
                  </a:cubicBezTo>
                  <a:cubicBezTo>
                    <a:pt x="330" y="99"/>
                    <a:pt x="330" y="99"/>
                    <a:pt x="330" y="98"/>
                  </a:cubicBezTo>
                  <a:cubicBezTo>
                    <a:pt x="330" y="97"/>
                    <a:pt x="329" y="95"/>
                    <a:pt x="328" y="94"/>
                  </a:cubicBezTo>
                  <a:cubicBezTo>
                    <a:pt x="327" y="92"/>
                    <a:pt x="326" y="91"/>
                    <a:pt x="325" y="91"/>
                  </a:cubicBezTo>
                  <a:cubicBezTo>
                    <a:pt x="325" y="90"/>
                    <a:pt x="324" y="90"/>
                    <a:pt x="324" y="90"/>
                  </a:cubicBezTo>
                  <a:cubicBezTo>
                    <a:pt x="323" y="89"/>
                    <a:pt x="322" y="88"/>
                    <a:pt x="320" y="87"/>
                  </a:cubicBezTo>
                  <a:cubicBezTo>
                    <a:pt x="320" y="86"/>
                    <a:pt x="319" y="86"/>
                    <a:pt x="319" y="86"/>
                  </a:cubicBezTo>
                  <a:cubicBezTo>
                    <a:pt x="318" y="86"/>
                    <a:pt x="319" y="87"/>
                    <a:pt x="319" y="88"/>
                  </a:cubicBezTo>
                  <a:cubicBezTo>
                    <a:pt x="319" y="88"/>
                    <a:pt x="319" y="88"/>
                    <a:pt x="319" y="88"/>
                  </a:cubicBezTo>
                  <a:cubicBezTo>
                    <a:pt x="318" y="88"/>
                    <a:pt x="318" y="88"/>
                    <a:pt x="318" y="88"/>
                  </a:cubicBezTo>
                  <a:cubicBezTo>
                    <a:pt x="317" y="88"/>
                    <a:pt x="317" y="87"/>
                    <a:pt x="316" y="87"/>
                  </a:cubicBezTo>
                  <a:cubicBezTo>
                    <a:pt x="315" y="86"/>
                    <a:pt x="315" y="87"/>
                    <a:pt x="314" y="87"/>
                  </a:cubicBezTo>
                  <a:cubicBezTo>
                    <a:pt x="314" y="88"/>
                    <a:pt x="313" y="89"/>
                    <a:pt x="313" y="90"/>
                  </a:cubicBezTo>
                  <a:cubicBezTo>
                    <a:pt x="312" y="91"/>
                    <a:pt x="313" y="92"/>
                    <a:pt x="314" y="93"/>
                  </a:cubicBezTo>
                  <a:cubicBezTo>
                    <a:pt x="315" y="93"/>
                    <a:pt x="316" y="94"/>
                    <a:pt x="318" y="93"/>
                  </a:cubicBezTo>
                  <a:cubicBezTo>
                    <a:pt x="318" y="93"/>
                    <a:pt x="319" y="93"/>
                    <a:pt x="319" y="93"/>
                  </a:cubicBezTo>
                  <a:cubicBezTo>
                    <a:pt x="320" y="93"/>
                    <a:pt x="320" y="94"/>
                    <a:pt x="321" y="95"/>
                  </a:cubicBezTo>
                  <a:cubicBezTo>
                    <a:pt x="321" y="95"/>
                    <a:pt x="322" y="95"/>
                    <a:pt x="321" y="95"/>
                  </a:cubicBezTo>
                  <a:cubicBezTo>
                    <a:pt x="321" y="96"/>
                    <a:pt x="321" y="96"/>
                    <a:pt x="321" y="96"/>
                  </a:cubicBezTo>
                  <a:cubicBezTo>
                    <a:pt x="321" y="98"/>
                    <a:pt x="321" y="99"/>
                    <a:pt x="319" y="99"/>
                  </a:cubicBezTo>
                  <a:cubicBezTo>
                    <a:pt x="318" y="99"/>
                    <a:pt x="318" y="99"/>
                    <a:pt x="317" y="98"/>
                  </a:cubicBezTo>
                  <a:cubicBezTo>
                    <a:pt x="316" y="98"/>
                    <a:pt x="316" y="98"/>
                    <a:pt x="316" y="98"/>
                  </a:cubicBezTo>
                  <a:cubicBezTo>
                    <a:pt x="315" y="98"/>
                    <a:pt x="314" y="98"/>
                    <a:pt x="314" y="98"/>
                  </a:cubicBezTo>
                  <a:cubicBezTo>
                    <a:pt x="314" y="98"/>
                    <a:pt x="313" y="97"/>
                    <a:pt x="313" y="98"/>
                  </a:cubicBezTo>
                  <a:cubicBezTo>
                    <a:pt x="313" y="98"/>
                    <a:pt x="313" y="98"/>
                    <a:pt x="313" y="99"/>
                  </a:cubicBezTo>
                  <a:cubicBezTo>
                    <a:pt x="314" y="99"/>
                    <a:pt x="314" y="100"/>
                    <a:pt x="315" y="100"/>
                  </a:cubicBezTo>
                  <a:cubicBezTo>
                    <a:pt x="315" y="100"/>
                    <a:pt x="315" y="101"/>
                    <a:pt x="315" y="101"/>
                  </a:cubicBezTo>
                  <a:cubicBezTo>
                    <a:pt x="315" y="101"/>
                    <a:pt x="314" y="102"/>
                    <a:pt x="314" y="102"/>
                  </a:cubicBezTo>
                  <a:cubicBezTo>
                    <a:pt x="313" y="102"/>
                    <a:pt x="313" y="102"/>
                    <a:pt x="313" y="102"/>
                  </a:cubicBezTo>
                  <a:cubicBezTo>
                    <a:pt x="313" y="103"/>
                    <a:pt x="313" y="103"/>
                    <a:pt x="312" y="103"/>
                  </a:cubicBezTo>
                  <a:cubicBezTo>
                    <a:pt x="312" y="103"/>
                    <a:pt x="312" y="103"/>
                    <a:pt x="312" y="102"/>
                  </a:cubicBezTo>
                  <a:cubicBezTo>
                    <a:pt x="312" y="101"/>
                    <a:pt x="311" y="101"/>
                    <a:pt x="311" y="100"/>
                  </a:cubicBezTo>
                  <a:cubicBezTo>
                    <a:pt x="310" y="100"/>
                    <a:pt x="310" y="99"/>
                    <a:pt x="309" y="100"/>
                  </a:cubicBezTo>
                  <a:cubicBezTo>
                    <a:pt x="307" y="101"/>
                    <a:pt x="306" y="102"/>
                    <a:pt x="306" y="104"/>
                  </a:cubicBezTo>
                  <a:cubicBezTo>
                    <a:pt x="306" y="104"/>
                    <a:pt x="306" y="105"/>
                    <a:pt x="306" y="105"/>
                  </a:cubicBezTo>
                  <a:cubicBezTo>
                    <a:pt x="305" y="106"/>
                    <a:pt x="305" y="106"/>
                    <a:pt x="306" y="107"/>
                  </a:cubicBezTo>
                  <a:cubicBezTo>
                    <a:pt x="307" y="107"/>
                    <a:pt x="307" y="107"/>
                    <a:pt x="307" y="107"/>
                  </a:cubicBezTo>
                  <a:cubicBezTo>
                    <a:pt x="307" y="108"/>
                    <a:pt x="307" y="108"/>
                    <a:pt x="306" y="108"/>
                  </a:cubicBezTo>
                  <a:cubicBezTo>
                    <a:pt x="306" y="108"/>
                    <a:pt x="305" y="108"/>
                    <a:pt x="305" y="109"/>
                  </a:cubicBezTo>
                  <a:cubicBezTo>
                    <a:pt x="305" y="109"/>
                    <a:pt x="305" y="110"/>
                    <a:pt x="305" y="110"/>
                  </a:cubicBezTo>
                  <a:cubicBezTo>
                    <a:pt x="306" y="111"/>
                    <a:pt x="307" y="111"/>
                    <a:pt x="307" y="110"/>
                  </a:cubicBezTo>
                  <a:cubicBezTo>
                    <a:pt x="308" y="111"/>
                    <a:pt x="309" y="110"/>
                    <a:pt x="309" y="110"/>
                  </a:cubicBezTo>
                  <a:cubicBezTo>
                    <a:pt x="309" y="110"/>
                    <a:pt x="309" y="110"/>
                    <a:pt x="309" y="110"/>
                  </a:cubicBezTo>
                  <a:cubicBezTo>
                    <a:pt x="308" y="111"/>
                    <a:pt x="308" y="111"/>
                    <a:pt x="309" y="113"/>
                  </a:cubicBezTo>
                  <a:cubicBezTo>
                    <a:pt x="310" y="113"/>
                    <a:pt x="310" y="113"/>
                    <a:pt x="310" y="113"/>
                  </a:cubicBezTo>
                  <a:cubicBezTo>
                    <a:pt x="311" y="113"/>
                    <a:pt x="312" y="114"/>
                    <a:pt x="312" y="113"/>
                  </a:cubicBezTo>
                  <a:cubicBezTo>
                    <a:pt x="313" y="113"/>
                    <a:pt x="313" y="113"/>
                    <a:pt x="313" y="113"/>
                  </a:cubicBezTo>
                  <a:cubicBezTo>
                    <a:pt x="313" y="114"/>
                    <a:pt x="314" y="114"/>
                    <a:pt x="314" y="114"/>
                  </a:cubicBezTo>
                  <a:cubicBezTo>
                    <a:pt x="314" y="115"/>
                    <a:pt x="314" y="115"/>
                    <a:pt x="313" y="115"/>
                  </a:cubicBezTo>
                  <a:cubicBezTo>
                    <a:pt x="312" y="114"/>
                    <a:pt x="311" y="114"/>
                    <a:pt x="311" y="115"/>
                  </a:cubicBezTo>
                  <a:cubicBezTo>
                    <a:pt x="310" y="116"/>
                    <a:pt x="311" y="117"/>
                    <a:pt x="311" y="118"/>
                  </a:cubicBezTo>
                  <a:cubicBezTo>
                    <a:pt x="311" y="118"/>
                    <a:pt x="311" y="118"/>
                    <a:pt x="311" y="118"/>
                  </a:cubicBezTo>
                  <a:cubicBezTo>
                    <a:pt x="312" y="118"/>
                    <a:pt x="313" y="119"/>
                    <a:pt x="314" y="119"/>
                  </a:cubicBezTo>
                  <a:cubicBezTo>
                    <a:pt x="314" y="119"/>
                    <a:pt x="315" y="119"/>
                    <a:pt x="315" y="119"/>
                  </a:cubicBezTo>
                  <a:cubicBezTo>
                    <a:pt x="315" y="119"/>
                    <a:pt x="315" y="120"/>
                    <a:pt x="316" y="120"/>
                  </a:cubicBezTo>
                  <a:cubicBezTo>
                    <a:pt x="316" y="120"/>
                    <a:pt x="316" y="121"/>
                    <a:pt x="316" y="121"/>
                  </a:cubicBezTo>
                  <a:cubicBezTo>
                    <a:pt x="316" y="121"/>
                    <a:pt x="316" y="122"/>
                    <a:pt x="315" y="122"/>
                  </a:cubicBezTo>
                  <a:cubicBezTo>
                    <a:pt x="315" y="121"/>
                    <a:pt x="315" y="121"/>
                    <a:pt x="315" y="121"/>
                  </a:cubicBezTo>
                  <a:cubicBezTo>
                    <a:pt x="314" y="120"/>
                    <a:pt x="313" y="121"/>
                    <a:pt x="313" y="120"/>
                  </a:cubicBezTo>
                  <a:cubicBezTo>
                    <a:pt x="311" y="120"/>
                    <a:pt x="310" y="121"/>
                    <a:pt x="309" y="120"/>
                  </a:cubicBezTo>
                  <a:cubicBezTo>
                    <a:pt x="308" y="119"/>
                    <a:pt x="307" y="119"/>
                    <a:pt x="306" y="119"/>
                  </a:cubicBezTo>
                  <a:cubicBezTo>
                    <a:pt x="305" y="119"/>
                    <a:pt x="303" y="119"/>
                    <a:pt x="301" y="119"/>
                  </a:cubicBezTo>
                  <a:cubicBezTo>
                    <a:pt x="301" y="120"/>
                    <a:pt x="301" y="120"/>
                    <a:pt x="302" y="120"/>
                  </a:cubicBezTo>
                  <a:cubicBezTo>
                    <a:pt x="303" y="121"/>
                    <a:pt x="302" y="122"/>
                    <a:pt x="301" y="122"/>
                  </a:cubicBezTo>
                  <a:cubicBezTo>
                    <a:pt x="301" y="122"/>
                    <a:pt x="301" y="122"/>
                    <a:pt x="301" y="123"/>
                  </a:cubicBezTo>
                  <a:cubicBezTo>
                    <a:pt x="301" y="123"/>
                    <a:pt x="301" y="123"/>
                    <a:pt x="302" y="124"/>
                  </a:cubicBezTo>
                  <a:cubicBezTo>
                    <a:pt x="302" y="124"/>
                    <a:pt x="303" y="124"/>
                    <a:pt x="303" y="125"/>
                  </a:cubicBezTo>
                  <a:cubicBezTo>
                    <a:pt x="303" y="126"/>
                    <a:pt x="303" y="127"/>
                    <a:pt x="304" y="127"/>
                  </a:cubicBezTo>
                  <a:cubicBezTo>
                    <a:pt x="305" y="127"/>
                    <a:pt x="305" y="127"/>
                    <a:pt x="306" y="127"/>
                  </a:cubicBezTo>
                  <a:cubicBezTo>
                    <a:pt x="305" y="128"/>
                    <a:pt x="305" y="128"/>
                    <a:pt x="305" y="128"/>
                  </a:cubicBezTo>
                  <a:cubicBezTo>
                    <a:pt x="305" y="129"/>
                    <a:pt x="304" y="129"/>
                    <a:pt x="304" y="128"/>
                  </a:cubicBezTo>
                  <a:cubicBezTo>
                    <a:pt x="303" y="128"/>
                    <a:pt x="303" y="127"/>
                    <a:pt x="302" y="127"/>
                  </a:cubicBezTo>
                  <a:cubicBezTo>
                    <a:pt x="301" y="127"/>
                    <a:pt x="300" y="127"/>
                    <a:pt x="300" y="128"/>
                  </a:cubicBezTo>
                  <a:cubicBezTo>
                    <a:pt x="299" y="129"/>
                    <a:pt x="298" y="128"/>
                    <a:pt x="298" y="128"/>
                  </a:cubicBezTo>
                  <a:cubicBezTo>
                    <a:pt x="297" y="128"/>
                    <a:pt x="297" y="128"/>
                    <a:pt x="297" y="128"/>
                  </a:cubicBezTo>
                  <a:cubicBezTo>
                    <a:pt x="297" y="128"/>
                    <a:pt x="296" y="129"/>
                    <a:pt x="297" y="129"/>
                  </a:cubicBezTo>
                  <a:close/>
                  <a:moveTo>
                    <a:pt x="146" y="269"/>
                  </a:moveTo>
                  <a:cubicBezTo>
                    <a:pt x="146" y="269"/>
                    <a:pt x="147" y="269"/>
                    <a:pt x="147" y="269"/>
                  </a:cubicBezTo>
                  <a:cubicBezTo>
                    <a:pt x="148" y="269"/>
                    <a:pt x="149" y="267"/>
                    <a:pt x="148" y="266"/>
                  </a:cubicBezTo>
                  <a:cubicBezTo>
                    <a:pt x="148" y="266"/>
                    <a:pt x="148" y="265"/>
                    <a:pt x="148" y="265"/>
                  </a:cubicBezTo>
                  <a:cubicBezTo>
                    <a:pt x="151" y="264"/>
                    <a:pt x="151" y="264"/>
                    <a:pt x="151" y="262"/>
                  </a:cubicBezTo>
                  <a:cubicBezTo>
                    <a:pt x="150" y="261"/>
                    <a:pt x="151" y="259"/>
                    <a:pt x="149" y="259"/>
                  </a:cubicBezTo>
                  <a:cubicBezTo>
                    <a:pt x="149" y="259"/>
                    <a:pt x="148" y="259"/>
                    <a:pt x="148" y="258"/>
                  </a:cubicBezTo>
                  <a:cubicBezTo>
                    <a:pt x="148" y="258"/>
                    <a:pt x="148" y="258"/>
                    <a:pt x="148" y="257"/>
                  </a:cubicBezTo>
                  <a:cubicBezTo>
                    <a:pt x="149" y="257"/>
                    <a:pt x="149" y="257"/>
                    <a:pt x="150" y="257"/>
                  </a:cubicBezTo>
                  <a:cubicBezTo>
                    <a:pt x="150" y="258"/>
                    <a:pt x="151" y="259"/>
                    <a:pt x="151" y="257"/>
                  </a:cubicBezTo>
                  <a:cubicBezTo>
                    <a:pt x="151" y="257"/>
                    <a:pt x="152" y="257"/>
                    <a:pt x="152" y="257"/>
                  </a:cubicBezTo>
                  <a:cubicBezTo>
                    <a:pt x="152" y="256"/>
                    <a:pt x="153" y="254"/>
                    <a:pt x="152" y="254"/>
                  </a:cubicBezTo>
                  <a:cubicBezTo>
                    <a:pt x="151" y="253"/>
                    <a:pt x="151" y="252"/>
                    <a:pt x="151" y="252"/>
                  </a:cubicBezTo>
                  <a:cubicBezTo>
                    <a:pt x="152" y="251"/>
                    <a:pt x="152" y="252"/>
                    <a:pt x="153" y="252"/>
                  </a:cubicBezTo>
                  <a:cubicBezTo>
                    <a:pt x="153" y="252"/>
                    <a:pt x="153" y="251"/>
                    <a:pt x="153" y="251"/>
                  </a:cubicBezTo>
                  <a:cubicBezTo>
                    <a:pt x="152" y="251"/>
                    <a:pt x="152" y="250"/>
                    <a:pt x="153" y="250"/>
                  </a:cubicBezTo>
                  <a:cubicBezTo>
                    <a:pt x="153" y="250"/>
                    <a:pt x="153" y="250"/>
                    <a:pt x="153" y="250"/>
                  </a:cubicBezTo>
                  <a:cubicBezTo>
                    <a:pt x="154" y="251"/>
                    <a:pt x="155" y="250"/>
                    <a:pt x="155" y="250"/>
                  </a:cubicBezTo>
                  <a:cubicBezTo>
                    <a:pt x="155" y="249"/>
                    <a:pt x="155" y="249"/>
                    <a:pt x="156" y="249"/>
                  </a:cubicBezTo>
                  <a:cubicBezTo>
                    <a:pt x="156" y="249"/>
                    <a:pt x="156" y="249"/>
                    <a:pt x="156" y="250"/>
                  </a:cubicBezTo>
                  <a:cubicBezTo>
                    <a:pt x="156" y="250"/>
                    <a:pt x="156" y="251"/>
                    <a:pt x="156" y="252"/>
                  </a:cubicBezTo>
                  <a:cubicBezTo>
                    <a:pt x="155" y="252"/>
                    <a:pt x="155" y="253"/>
                    <a:pt x="155" y="255"/>
                  </a:cubicBezTo>
                  <a:cubicBezTo>
                    <a:pt x="155" y="256"/>
                    <a:pt x="156" y="257"/>
                    <a:pt x="154" y="259"/>
                  </a:cubicBezTo>
                  <a:cubicBezTo>
                    <a:pt x="154" y="259"/>
                    <a:pt x="154" y="259"/>
                    <a:pt x="154" y="259"/>
                  </a:cubicBezTo>
                  <a:cubicBezTo>
                    <a:pt x="154" y="261"/>
                    <a:pt x="156" y="261"/>
                    <a:pt x="156" y="263"/>
                  </a:cubicBezTo>
                  <a:cubicBezTo>
                    <a:pt x="156" y="263"/>
                    <a:pt x="156" y="263"/>
                    <a:pt x="157" y="263"/>
                  </a:cubicBezTo>
                  <a:cubicBezTo>
                    <a:pt x="157" y="263"/>
                    <a:pt x="157" y="263"/>
                    <a:pt x="157" y="264"/>
                  </a:cubicBezTo>
                  <a:cubicBezTo>
                    <a:pt x="157" y="265"/>
                    <a:pt x="158" y="265"/>
                    <a:pt x="159" y="265"/>
                  </a:cubicBezTo>
                  <a:cubicBezTo>
                    <a:pt x="160" y="264"/>
                    <a:pt x="160" y="264"/>
                    <a:pt x="161" y="263"/>
                  </a:cubicBezTo>
                  <a:cubicBezTo>
                    <a:pt x="162" y="262"/>
                    <a:pt x="161" y="260"/>
                    <a:pt x="161" y="259"/>
                  </a:cubicBezTo>
                  <a:cubicBezTo>
                    <a:pt x="161" y="258"/>
                    <a:pt x="160" y="257"/>
                    <a:pt x="161" y="257"/>
                  </a:cubicBezTo>
                  <a:cubicBezTo>
                    <a:pt x="162" y="257"/>
                    <a:pt x="163" y="256"/>
                    <a:pt x="164" y="256"/>
                  </a:cubicBezTo>
                  <a:cubicBezTo>
                    <a:pt x="165" y="256"/>
                    <a:pt x="166" y="256"/>
                    <a:pt x="167" y="255"/>
                  </a:cubicBezTo>
                  <a:cubicBezTo>
                    <a:pt x="168" y="254"/>
                    <a:pt x="167" y="253"/>
                    <a:pt x="168" y="252"/>
                  </a:cubicBezTo>
                  <a:cubicBezTo>
                    <a:pt x="168" y="251"/>
                    <a:pt x="168" y="249"/>
                    <a:pt x="167" y="248"/>
                  </a:cubicBezTo>
                  <a:cubicBezTo>
                    <a:pt x="166" y="248"/>
                    <a:pt x="166" y="247"/>
                    <a:pt x="165" y="246"/>
                  </a:cubicBezTo>
                  <a:cubicBezTo>
                    <a:pt x="165" y="246"/>
                    <a:pt x="165" y="245"/>
                    <a:pt x="166" y="245"/>
                  </a:cubicBezTo>
                  <a:cubicBezTo>
                    <a:pt x="166" y="245"/>
                    <a:pt x="166" y="245"/>
                    <a:pt x="166" y="245"/>
                  </a:cubicBezTo>
                  <a:cubicBezTo>
                    <a:pt x="167" y="246"/>
                    <a:pt x="167" y="246"/>
                    <a:pt x="168" y="246"/>
                  </a:cubicBezTo>
                  <a:cubicBezTo>
                    <a:pt x="168" y="246"/>
                    <a:pt x="169" y="247"/>
                    <a:pt x="169" y="246"/>
                  </a:cubicBezTo>
                  <a:cubicBezTo>
                    <a:pt x="170" y="245"/>
                    <a:pt x="169" y="245"/>
                    <a:pt x="169" y="244"/>
                  </a:cubicBezTo>
                  <a:cubicBezTo>
                    <a:pt x="168" y="243"/>
                    <a:pt x="166" y="243"/>
                    <a:pt x="166" y="241"/>
                  </a:cubicBezTo>
                  <a:cubicBezTo>
                    <a:pt x="166" y="241"/>
                    <a:pt x="166" y="240"/>
                    <a:pt x="165" y="240"/>
                  </a:cubicBezTo>
                  <a:cubicBezTo>
                    <a:pt x="165" y="240"/>
                    <a:pt x="166" y="238"/>
                    <a:pt x="166" y="238"/>
                  </a:cubicBezTo>
                  <a:cubicBezTo>
                    <a:pt x="167" y="238"/>
                    <a:pt x="168" y="237"/>
                    <a:pt x="168" y="237"/>
                  </a:cubicBezTo>
                  <a:cubicBezTo>
                    <a:pt x="169" y="236"/>
                    <a:pt x="169" y="236"/>
                    <a:pt x="170" y="236"/>
                  </a:cubicBezTo>
                  <a:cubicBezTo>
                    <a:pt x="171" y="235"/>
                    <a:pt x="171" y="235"/>
                    <a:pt x="171" y="234"/>
                  </a:cubicBezTo>
                  <a:cubicBezTo>
                    <a:pt x="171" y="232"/>
                    <a:pt x="169" y="230"/>
                    <a:pt x="168" y="230"/>
                  </a:cubicBezTo>
                  <a:cubicBezTo>
                    <a:pt x="167" y="230"/>
                    <a:pt x="166" y="230"/>
                    <a:pt x="167" y="229"/>
                  </a:cubicBezTo>
                  <a:cubicBezTo>
                    <a:pt x="167" y="228"/>
                    <a:pt x="167" y="228"/>
                    <a:pt x="166" y="228"/>
                  </a:cubicBezTo>
                  <a:cubicBezTo>
                    <a:pt x="166" y="228"/>
                    <a:pt x="166" y="228"/>
                    <a:pt x="165" y="227"/>
                  </a:cubicBezTo>
                  <a:cubicBezTo>
                    <a:pt x="165" y="227"/>
                    <a:pt x="164" y="227"/>
                    <a:pt x="163" y="227"/>
                  </a:cubicBezTo>
                  <a:cubicBezTo>
                    <a:pt x="162" y="227"/>
                    <a:pt x="163" y="228"/>
                    <a:pt x="163" y="228"/>
                  </a:cubicBezTo>
                  <a:cubicBezTo>
                    <a:pt x="162" y="229"/>
                    <a:pt x="162" y="229"/>
                    <a:pt x="162" y="229"/>
                  </a:cubicBezTo>
                  <a:cubicBezTo>
                    <a:pt x="161" y="229"/>
                    <a:pt x="161" y="229"/>
                    <a:pt x="161" y="230"/>
                  </a:cubicBezTo>
                  <a:cubicBezTo>
                    <a:pt x="160" y="230"/>
                    <a:pt x="161" y="230"/>
                    <a:pt x="161" y="230"/>
                  </a:cubicBezTo>
                  <a:cubicBezTo>
                    <a:pt x="161" y="231"/>
                    <a:pt x="161" y="231"/>
                    <a:pt x="161" y="231"/>
                  </a:cubicBezTo>
                  <a:cubicBezTo>
                    <a:pt x="162" y="231"/>
                    <a:pt x="162" y="232"/>
                    <a:pt x="162" y="232"/>
                  </a:cubicBezTo>
                  <a:cubicBezTo>
                    <a:pt x="163" y="232"/>
                    <a:pt x="163" y="231"/>
                    <a:pt x="163" y="232"/>
                  </a:cubicBezTo>
                  <a:cubicBezTo>
                    <a:pt x="164" y="232"/>
                    <a:pt x="163" y="233"/>
                    <a:pt x="163" y="233"/>
                  </a:cubicBezTo>
                  <a:cubicBezTo>
                    <a:pt x="163" y="233"/>
                    <a:pt x="163" y="233"/>
                    <a:pt x="163" y="234"/>
                  </a:cubicBezTo>
                  <a:cubicBezTo>
                    <a:pt x="163" y="234"/>
                    <a:pt x="162" y="234"/>
                    <a:pt x="162" y="234"/>
                  </a:cubicBezTo>
                  <a:cubicBezTo>
                    <a:pt x="161" y="233"/>
                    <a:pt x="161" y="233"/>
                    <a:pt x="160" y="233"/>
                  </a:cubicBezTo>
                  <a:cubicBezTo>
                    <a:pt x="160" y="233"/>
                    <a:pt x="160" y="233"/>
                    <a:pt x="161" y="234"/>
                  </a:cubicBezTo>
                  <a:cubicBezTo>
                    <a:pt x="161" y="234"/>
                    <a:pt x="161" y="234"/>
                    <a:pt x="161" y="235"/>
                  </a:cubicBezTo>
                  <a:cubicBezTo>
                    <a:pt x="161" y="235"/>
                    <a:pt x="160" y="235"/>
                    <a:pt x="160" y="235"/>
                  </a:cubicBezTo>
                  <a:cubicBezTo>
                    <a:pt x="160" y="235"/>
                    <a:pt x="159" y="235"/>
                    <a:pt x="159" y="234"/>
                  </a:cubicBezTo>
                  <a:cubicBezTo>
                    <a:pt x="158" y="234"/>
                    <a:pt x="157" y="233"/>
                    <a:pt x="155" y="233"/>
                  </a:cubicBezTo>
                  <a:cubicBezTo>
                    <a:pt x="154" y="232"/>
                    <a:pt x="153" y="233"/>
                    <a:pt x="152" y="233"/>
                  </a:cubicBezTo>
                  <a:cubicBezTo>
                    <a:pt x="151" y="233"/>
                    <a:pt x="151" y="233"/>
                    <a:pt x="151" y="233"/>
                  </a:cubicBezTo>
                  <a:cubicBezTo>
                    <a:pt x="150" y="232"/>
                    <a:pt x="150" y="233"/>
                    <a:pt x="149" y="233"/>
                  </a:cubicBezTo>
                  <a:cubicBezTo>
                    <a:pt x="149" y="233"/>
                    <a:pt x="148" y="233"/>
                    <a:pt x="149" y="234"/>
                  </a:cubicBezTo>
                  <a:cubicBezTo>
                    <a:pt x="149" y="234"/>
                    <a:pt x="149" y="235"/>
                    <a:pt x="148" y="235"/>
                  </a:cubicBezTo>
                  <a:cubicBezTo>
                    <a:pt x="148" y="235"/>
                    <a:pt x="148" y="235"/>
                    <a:pt x="148" y="235"/>
                  </a:cubicBezTo>
                  <a:cubicBezTo>
                    <a:pt x="147" y="234"/>
                    <a:pt x="147" y="234"/>
                    <a:pt x="146" y="234"/>
                  </a:cubicBezTo>
                  <a:cubicBezTo>
                    <a:pt x="146" y="235"/>
                    <a:pt x="146" y="236"/>
                    <a:pt x="146" y="237"/>
                  </a:cubicBezTo>
                  <a:cubicBezTo>
                    <a:pt x="146" y="238"/>
                    <a:pt x="145" y="238"/>
                    <a:pt x="145" y="239"/>
                  </a:cubicBezTo>
                  <a:cubicBezTo>
                    <a:pt x="144" y="239"/>
                    <a:pt x="143" y="240"/>
                    <a:pt x="143" y="241"/>
                  </a:cubicBezTo>
                  <a:cubicBezTo>
                    <a:pt x="143" y="241"/>
                    <a:pt x="142" y="241"/>
                    <a:pt x="142" y="241"/>
                  </a:cubicBezTo>
                  <a:cubicBezTo>
                    <a:pt x="142" y="242"/>
                    <a:pt x="141" y="243"/>
                    <a:pt x="141" y="244"/>
                  </a:cubicBezTo>
                  <a:cubicBezTo>
                    <a:pt x="141" y="245"/>
                    <a:pt x="140" y="246"/>
                    <a:pt x="140" y="246"/>
                  </a:cubicBezTo>
                  <a:cubicBezTo>
                    <a:pt x="139" y="247"/>
                    <a:pt x="139" y="248"/>
                    <a:pt x="139" y="248"/>
                  </a:cubicBezTo>
                  <a:cubicBezTo>
                    <a:pt x="138" y="250"/>
                    <a:pt x="136" y="251"/>
                    <a:pt x="137" y="253"/>
                  </a:cubicBezTo>
                  <a:cubicBezTo>
                    <a:pt x="136" y="253"/>
                    <a:pt x="136" y="251"/>
                    <a:pt x="135" y="252"/>
                  </a:cubicBezTo>
                  <a:cubicBezTo>
                    <a:pt x="135" y="252"/>
                    <a:pt x="134" y="253"/>
                    <a:pt x="134" y="254"/>
                  </a:cubicBezTo>
                  <a:cubicBezTo>
                    <a:pt x="134" y="254"/>
                    <a:pt x="134" y="253"/>
                    <a:pt x="134" y="253"/>
                  </a:cubicBezTo>
                  <a:cubicBezTo>
                    <a:pt x="133" y="253"/>
                    <a:pt x="133" y="254"/>
                    <a:pt x="133" y="254"/>
                  </a:cubicBezTo>
                  <a:cubicBezTo>
                    <a:pt x="133" y="255"/>
                    <a:pt x="133" y="255"/>
                    <a:pt x="133" y="255"/>
                  </a:cubicBezTo>
                  <a:cubicBezTo>
                    <a:pt x="132" y="256"/>
                    <a:pt x="132" y="257"/>
                    <a:pt x="132" y="258"/>
                  </a:cubicBezTo>
                  <a:cubicBezTo>
                    <a:pt x="132" y="259"/>
                    <a:pt x="130" y="260"/>
                    <a:pt x="129" y="260"/>
                  </a:cubicBezTo>
                  <a:cubicBezTo>
                    <a:pt x="128" y="260"/>
                    <a:pt x="127" y="260"/>
                    <a:pt x="126" y="261"/>
                  </a:cubicBezTo>
                  <a:cubicBezTo>
                    <a:pt x="125" y="261"/>
                    <a:pt x="123" y="263"/>
                    <a:pt x="123" y="264"/>
                  </a:cubicBezTo>
                  <a:cubicBezTo>
                    <a:pt x="123" y="265"/>
                    <a:pt x="123" y="265"/>
                    <a:pt x="123" y="266"/>
                  </a:cubicBezTo>
                  <a:cubicBezTo>
                    <a:pt x="122" y="267"/>
                    <a:pt x="121" y="268"/>
                    <a:pt x="121" y="269"/>
                  </a:cubicBezTo>
                  <a:cubicBezTo>
                    <a:pt x="122" y="269"/>
                    <a:pt x="122" y="268"/>
                    <a:pt x="123" y="267"/>
                  </a:cubicBezTo>
                  <a:cubicBezTo>
                    <a:pt x="124" y="267"/>
                    <a:pt x="124" y="267"/>
                    <a:pt x="124" y="268"/>
                  </a:cubicBezTo>
                  <a:cubicBezTo>
                    <a:pt x="124" y="268"/>
                    <a:pt x="125" y="268"/>
                    <a:pt x="124" y="268"/>
                  </a:cubicBezTo>
                  <a:cubicBezTo>
                    <a:pt x="124" y="269"/>
                    <a:pt x="124" y="269"/>
                    <a:pt x="124" y="269"/>
                  </a:cubicBezTo>
                  <a:cubicBezTo>
                    <a:pt x="125" y="269"/>
                    <a:pt x="125" y="269"/>
                    <a:pt x="124" y="270"/>
                  </a:cubicBezTo>
                  <a:cubicBezTo>
                    <a:pt x="124" y="271"/>
                    <a:pt x="124" y="272"/>
                    <a:pt x="123" y="272"/>
                  </a:cubicBezTo>
                  <a:cubicBezTo>
                    <a:pt x="123" y="273"/>
                    <a:pt x="123" y="273"/>
                    <a:pt x="123" y="273"/>
                  </a:cubicBezTo>
                  <a:cubicBezTo>
                    <a:pt x="124" y="274"/>
                    <a:pt x="125" y="274"/>
                    <a:pt x="126" y="273"/>
                  </a:cubicBezTo>
                  <a:cubicBezTo>
                    <a:pt x="127" y="272"/>
                    <a:pt x="127" y="271"/>
                    <a:pt x="129" y="270"/>
                  </a:cubicBezTo>
                  <a:cubicBezTo>
                    <a:pt x="130" y="271"/>
                    <a:pt x="131" y="273"/>
                    <a:pt x="133" y="274"/>
                  </a:cubicBezTo>
                  <a:cubicBezTo>
                    <a:pt x="133" y="273"/>
                    <a:pt x="133" y="273"/>
                    <a:pt x="134" y="272"/>
                  </a:cubicBezTo>
                  <a:cubicBezTo>
                    <a:pt x="134" y="272"/>
                    <a:pt x="134" y="272"/>
                    <a:pt x="134" y="272"/>
                  </a:cubicBezTo>
                  <a:cubicBezTo>
                    <a:pt x="134" y="273"/>
                    <a:pt x="134" y="273"/>
                    <a:pt x="135" y="273"/>
                  </a:cubicBezTo>
                  <a:cubicBezTo>
                    <a:pt x="135" y="273"/>
                    <a:pt x="135" y="273"/>
                    <a:pt x="135" y="272"/>
                  </a:cubicBezTo>
                  <a:cubicBezTo>
                    <a:pt x="135" y="272"/>
                    <a:pt x="134" y="271"/>
                    <a:pt x="134" y="271"/>
                  </a:cubicBezTo>
                  <a:cubicBezTo>
                    <a:pt x="134" y="269"/>
                    <a:pt x="134" y="268"/>
                    <a:pt x="135" y="266"/>
                  </a:cubicBezTo>
                  <a:cubicBezTo>
                    <a:pt x="137" y="267"/>
                    <a:pt x="137" y="268"/>
                    <a:pt x="137" y="269"/>
                  </a:cubicBezTo>
                  <a:cubicBezTo>
                    <a:pt x="137" y="270"/>
                    <a:pt x="136" y="271"/>
                    <a:pt x="137" y="271"/>
                  </a:cubicBezTo>
                  <a:cubicBezTo>
                    <a:pt x="137" y="272"/>
                    <a:pt x="137" y="273"/>
                    <a:pt x="137" y="272"/>
                  </a:cubicBezTo>
                  <a:cubicBezTo>
                    <a:pt x="138" y="271"/>
                    <a:pt x="138" y="272"/>
                    <a:pt x="138" y="272"/>
                  </a:cubicBezTo>
                  <a:cubicBezTo>
                    <a:pt x="138" y="273"/>
                    <a:pt x="138" y="273"/>
                    <a:pt x="138" y="274"/>
                  </a:cubicBezTo>
                  <a:cubicBezTo>
                    <a:pt x="138" y="275"/>
                    <a:pt x="138" y="275"/>
                    <a:pt x="138" y="276"/>
                  </a:cubicBezTo>
                  <a:cubicBezTo>
                    <a:pt x="138" y="277"/>
                    <a:pt x="138" y="277"/>
                    <a:pt x="139" y="277"/>
                  </a:cubicBezTo>
                  <a:cubicBezTo>
                    <a:pt x="139" y="277"/>
                    <a:pt x="140" y="277"/>
                    <a:pt x="140" y="276"/>
                  </a:cubicBezTo>
                  <a:cubicBezTo>
                    <a:pt x="140" y="276"/>
                    <a:pt x="140" y="275"/>
                    <a:pt x="140" y="275"/>
                  </a:cubicBezTo>
                  <a:cubicBezTo>
                    <a:pt x="140" y="275"/>
                    <a:pt x="140" y="276"/>
                    <a:pt x="141" y="276"/>
                  </a:cubicBezTo>
                  <a:cubicBezTo>
                    <a:pt x="141" y="276"/>
                    <a:pt x="142" y="276"/>
                    <a:pt x="142" y="275"/>
                  </a:cubicBezTo>
                  <a:cubicBezTo>
                    <a:pt x="143" y="275"/>
                    <a:pt x="143" y="274"/>
                    <a:pt x="143" y="273"/>
                  </a:cubicBezTo>
                  <a:cubicBezTo>
                    <a:pt x="143" y="273"/>
                    <a:pt x="143" y="273"/>
                    <a:pt x="144" y="272"/>
                  </a:cubicBezTo>
                  <a:cubicBezTo>
                    <a:pt x="144" y="272"/>
                    <a:pt x="144" y="273"/>
                    <a:pt x="144" y="273"/>
                  </a:cubicBezTo>
                  <a:cubicBezTo>
                    <a:pt x="145" y="271"/>
                    <a:pt x="144" y="270"/>
                    <a:pt x="142" y="269"/>
                  </a:cubicBezTo>
                  <a:cubicBezTo>
                    <a:pt x="143" y="268"/>
                    <a:pt x="143" y="269"/>
                    <a:pt x="144" y="269"/>
                  </a:cubicBezTo>
                  <a:cubicBezTo>
                    <a:pt x="143" y="268"/>
                    <a:pt x="143" y="268"/>
                    <a:pt x="144" y="267"/>
                  </a:cubicBezTo>
                  <a:cubicBezTo>
                    <a:pt x="144" y="267"/>
                    <a:pt x="144" y="267"/>
                    <a:pt x="144" y="266"/>
                  </a:cubicBezTo>
                  <a:cubicBezTo>
                    <a:pt x="143" y="265"/>
                    <a:pt x="144" y="264"/>
                    <a:pt x="143" y="262"/>
                  </a:cubicBezTo>
                  <a:cubicBezTo>
                    <a:pt x="144" y="262"/>
                    <a:pt x="144" y="263"/>
                    <a:pt x="144" y="263"/>
                  </a:cubicBezTo>
                  <a:cubicBezTo>
                    <a:pt x="144" y="263"/>
                    <a:pt x="144" y="262"/>
                    <a:pt x="145" y="262"/>
                  </a:cubicBezTo>
                  <a:cubicBezTo>
                    <a:pt x="144" y="264"/>
                    <a:pt x="146" y="266"/>
                    <a:pt x="146" y="269"/>
                  </a:cubicBezTo>
                  <a:close/>
                  <a:moveTo>
                    <a:pt x="286" y="196"/>
                  </a:moveTo>
                  <a:cubicBezTo>
                    <a:pt x="286" y="196"/>
                    <a:pt x="286" y="195"/>
                    <a:pt x="287" y="195"/>
                  </a:cubicBezTo>
                  <a:cubicBezTo>
                    <a:pt x="287" y="195"/>
                    <a:pt x="288" y="196"/>
                    <a:pt x="288" y="195"/>
                  </a:cubicBezTo>
                  <a:cubicBezTo>
                    <a:pt x="288" y="194"/>
                    <a:pt x="288" y="194"/>
                    <a:pt x="287" y="194"/>
                  </a:cubicBezTo>
                  <a:cubicBezTo>
                    <a:pt x="286" y="193"/>
                    <a:pt x="286" y="192"/>
                    <a:pt x="286" y="190"/>
                  </a:cubicBezTo>
                  <a:cubicBezTo>
                    <a:pt x="286" y="190"/>
                    <a:pt x="286" y="190"/>
                    <a:pt x="286" y="189"/>
                  </a:cubicBezTo>
                  <a:cubicBezTo>
                    <a:pt x="285" y="187"/>
                    <a:pt x="287" y="185"/>
                    <a:pt x="289" y="186"/>
                  </a:cubicBezTo>
                  <a:cubicBezTo>
                    <a:pt x="292" y="186"/>
                    <a:pt x="294" y="187"/>
                    <a:pt x="296" y="190"/>
                  </a:cubicBezTo>
                  <a:cubicBezTo>
                    <a:pt x="298" y="190"/>
                    <a:pt x="299" y="191"/>
                    <a:pt x="299" y="192"/>
                  </a:cubicBezTo>
                  <a:cubicBezTo>
                    <a:pt x="300" y="192"/>
                    <a:pt x="300" y="192"/>
                    <a:pt x="300" y="193"/>
                  </a:cubicBezTo>
                  <a:cubicBezTo>
                    <a:pt x="300" y="193"/>
                    <a:pt x="300" y="193"/>
                    <a:pt x="300" y="194"/>
                  </a:cubicBezTo>
                  <a:cubicBezTo>
                    <a:pt x="300" y="195"/>
                    <a:pt x="300" y="195"/>
                    <a:pt x="301" y="196"/>
                  </a:cubicBezTo>
                  <a:cubicBezTo>
                    <a:pt x="301" y="197"/>
                    <a:pt x="302" y="197"/>
                    <a:pt x="303" y="196"/>
                  </a:cubicBezTo>
                  <a:cubicBezTo>
                    <a:pt x="304" y="195"/>
                    <a:pt x="305" y="196"/>
                    <a:pt x="305" y="196"/>
                  </a:cubicBezTo>
                  <a:cubicBezTo>
                    <a:pt x="306" y="197"/>
                    <a:pt x="306" y="198"/>
                    <a:pt x="307" y="198"/>
                  </a:cubicBezTo>
                  <a:cubicBezTo>
                    <a:pt x="309" y="199"/>
                    <a:pt x="310" y="202"/>
                    <a:pt x="309" y="202"/>
                  </a:cubicBezTo>
                  <a:cubicBezTo>
                    <a:pt x="307" y="203"/>
                    <a:pt x="307" y="204"/>
                    <a:pt x="306" y="205"/>
                  </a:cubicBezTo>
                  <a:cubicBezTo>
                    <a:pt x="306" y="205"/>
                    <a:pt x="305" y="205"/>
                    <a:pt x="305" y="206"/>
                  </a:cubicBezTo>
                  <a:cubicBezTo>
                    <a:pt x="305" y="206"/>
                    <a:pt x="306" y="206"/>
                    <a:pt x="306" y="206"/>
                  </a:cubicBezTo>
                  <a:cubicBezTo>
                    <a:pt x="307" y="206"/>
                    <a:pt x="307" y="206"/>
                    <a:pt x="307" y="207"/>
                  </a:cubicBezTo>
                  <a:cubicBezTo>
                    <a:pt x="308" y="208"/>
                    <a:pt x="308" y="209"/>
                    <a:pt x="309" y="210"/>
                  </a:cubicBezTo>
                  <a:cubicBezTo>
                    <a:pt x="309" y="210"/>
                    <a:pt x="309" y="211"/>
                    <a:pt x="309" y="211"/>
                  </a:cubicBezTo>
                  <a:cubicBezTo>
                    <a:pt x="308" y="212"/>
                    <a:pt x="308" y="213"/>
                    <a:pt x="308" y="213"/>
                  </a:cubicBezTo>
                  <a:cubicBezTo>
                    <a:pt x="308" y="214"/>
                    <a:pt x="307" y="214"/>
                    <a:pt x="307" y="214"/>
                  </a:cubicBezTo>
                  <a:cubicBezTo>
                    <a:pt x="306" y="213"/>
                    <a:pt x="305" y="214"/>
                    <a:pt x="304" y="215"/>
                  </a:cubicBezTo>
                  <a:cubicBezTo>
                    <a:pt x="304" y="215"/>
                    <a:pt x="304" y="215"/>
                    <a:pt x="304" y="215"/>
                  </a:cubicBezTo>
                  <a:cubicBezTo>
                    <a:pt x="303" y="215"/>
                    <a:pt x="303" y="216"/>
                    <a:pt x="302" y="216"/>
                  </a:cubicBezTo>
                  <a:cubicBezTo>
                    <a:pt x="302" y="216"/>
                    <a:pt x="301" y="217"/>
                    <a:pt x="300" y="217"/>
                  </a:cubicBezTo>
                  <a:cubicBezTo>
                    <a:pt x="300" y="217"/>
                    <a:pt x="299" y="217"/>
                    <a:pt x="299" y="216"/>
                  </a:cubicBezTo>
                  <a:cubicBezTo>
                    <a:pt x="298" y="216"/>
                    <a:pt x="298" y="216"/>
                    <a:pt x="298" y="216"/>
                  </a:cubicBezTo>
                  <a:cubicBezTo>
                    <a:pt x="297" y="216"/>
                    <a:pt x="297" y="217"/>
                    <a:pt x="297" y="217"/>
                  </a:cubicBezTo>
                  <a:cubicBezTo>
                    <a:pt x="298" y="218"/>
                    <a:pt x="298" y="218"/>
                    <a:pt x="297" y="218"/>
                  </a:cubicBezTo>
                  <a:cubicBezTo>
                    <a:pt x="297" y="218"/>
                    <a:pt x="297" y="218"/>
                    <a:pt x="296" y="218"/>
                  </a:cubicBezTo>
                  <a:cubicBezTo>
                    <a:pt x="296" y="219"/>
                    <a:pt x="296" y="220"/>
                    <a:pt x="295" y="219"/>
                  </a:cubicBezTo>
                  <a:cubicBezTo>
                    <a:pt x="294" y="219"/>
                    <a:pt x="294" y="219"/>
                    <a:pt x="294" y="218"/>
                  </a:cubicBezTo>
                  <a:cubicBezTo>
                    <a:pt x="294" y="218"/>
                    <a:pt x="294" y="217"/>
                    <a:pt x="294" y="217"/>
                  </a:cubicBezTo>
                  <a:cubicBezTo>
                    <a:pt x="295" y="216"/>
                    <a:pt x="294" y="215"/>
                    <a:pt x="293" y="214"/>
                  </a:cubicBezTo>
                  <a:cubicBezTo>
                    <a:pt x="292" y="214"/>
                    <a:pt x="291" y="213"/>
                    <a:pt x="290" y="212"/>
                  </a:cubicBezTo>
                  <a:cubicBezTo>
                    <a:pt x="290" y="212"/>
                    <a:pt x="290" y="211"/>
                    <a:pt x="291" y="210"/>
                  </a:cubicBezTo>
                  <a:cubicBezTo>
                    <a:pt x="292" y="210"/>
                    <a:pt x="294" y="211"/>
                    <a:pt x="295" y="211"/>
                  </a:cubicBezTo>
                  <a:cubicBezTo>
                    <a:pt x="296" y="210"/>
                    <a:pt x="296" y="209"/>
                    <a:pt x="295" y="208"/>
                  </a:cubicBezTo>
                  <a:cubicBezTo>
                    <a:pt x="294" y="208"/>
                    <a:pt x="293" y="207"/>
                    <a:pt x="293" y="206"/>
                  </a:cubicBezTo>
                  <a:cubicBezTo>
                    <a:pt x="292" y="206"/>
                    <a:pt x="292" y="206"/>
                    <a:pt x="292" y="206"/>
                  </a:cubicBezTo>
                  <a:cubicBezTo>
                    <a:pt x="291" y="207"/>
                    <a:pt x="290" y="206"/>
                    <a:pt x="289" y="206"/>
                  </a:cubicBezTo>
                  <a:cubicBezTo>
                    <a:pt x="289" y="206"/>
                    <a:pt x="289" y="206"/>
                    <a:pt x="289" y="206"/>
                  </a:cubicBezTo>
                  <a:cubicBezTo>
                    <a:pt x="289" y="205"/>
                    <a:pt x="289" y="205"/>
                    <a:pt x="289" y="205"/>
                  </a:cubicBezTo>
                  <a:cubicBezTo>
                    <a:pt x="290" y="205"/>
                    <a:pt x="289" y="204"/>
                    <a:pt x="289" y="204"/>
                  </a:cubicBezTo>
                  <a:cubicBezTo>
                    <a:pt x="287" y="203"/>
                    <a:pt x="288" y="202"/>
                    <a:pt x="287" y="201"/>
                  </a:cubicBezTo>
                  <a:cubicBezTo>
                    <a:pt x="287" y="200"/>
                    <a:pt x="287" y="199"/>
                    <a:pt x="287" y="199"/>
                  </a:cubicBezTo>
                  <a:cubicBezTo>
                    <a:pt x="286" y="198"/>
                    <a:pt x="285" y="198"/>
                    <a:pt x="286" y="196"/>
                  </a:cubicBezTo>
                  <a:close/>
                  <a:moveTo>
                    <a:pt x="318" y="305"/>
                  </a:moveTo>
                  <a:cubicBezTo>
                    <a:pt x="318" y="306"/>
                    <a:pt x="318" y="306"/>
                    <a:pt x="318" y="306"/>
                  </a:cubicBezTo>
                  <a:cubicBezTo>
                    <a:pt x="318" y="307"/>
                    <a:pt x="318" y="308"/>
                    <a:pt x="316" y="308"/>
                  </a:cubicBezTo>
                  <a:cubicBezTo>
                    <a:pt x="315" y="308"/>
                    <a:pt x="313" y="308"/>
                    <a:pt x="311" y="308"/>
                  </a:cubicBezTo>
                  <a:cubicBezTo>
                    <a:pt x="311" y="308"/>
                    <a:pt x="310" y="308"/>
                    <a:pt x="310" y="308"/>
                  </a:cubicBezTo>
                  <a:cubicBezTo>
                    <a:pt x="310" y="307"/>
                    <a:pt x="309" y="307"/>
                    <a:pt x="308" y="307"/>
                  </a:cubicBezTo>
                  <a:cubicBezTo>
                    <a:pt x="308" y="307"/>
                    <a:pt x="308" y="307"/>
                    <a:pt x="308" y="306"/>
                  </a:cubicBezTo>
                  <a:cubicBezTo>
                    <a:pt x="308" y="306"/>
                    <a:pt x="307" y="304"/>
                    <a:pt x="306" y="304"/>
                  </a:cubicBezTo>
                  <a:cubicBezTo>
                    <a:pt x="305" y="304"/>
                    <a:pt x="305" y="304"/>
                    <a:pt x="304" y="304"/>
                  </a:cubicBezTo>
                  <a:cubicBezTo>
                    <a:pt x="302" y="303"/>
                    <a:pt x="302" y="302"/>
                    <a:pt x="301" y="301"/>
                  </a:cubicBezTo>
                  <a:cubicBezTo>
                    <a:pt x="301" y="301"/>
                    <a:pt x="300" y="301"/>
                    <a:pt x="300" y="301"/>
                  </a:cubicBezTo>
                  <a:cubicBezTo>
                    <a:pt x="299" y="301"/>
                    <a:pt x="299" y="301"/>
                    <a:pt x="299" y="300"/>
                  </a:cubicBezTo>
                  <a:cubicBezTo>
                    <a:pt x="299" y="299"/>
                    <a:pt x="299" y="298"/>
                    <a:pt x="298" y="299"/>
                  </a:cubicBezTo>
                  <a:cubicBezTo>
                    <a:pt x="297" y="299"/>
                    <a:pt x="297" y="299"/>
                    <a:pt x="297" y="299"/>
                  </a:cubicBezTo>
                  <a:cubicBezTo>
                    <a:pt x="297" y="298"/>
                    <a:pt x="297" y="297"/>
                    <a:pt x="298" y="296"/>
                  </a:cubicBezTo>
                  <a:cubicBezTo>
                    <a:pt x="298" y="295"/>
                    <a:pt x="298" y="294"/>
                    <a:pt x="299" y="293"/>
                  </a:cubicBezTo>
                  <a:cubicBezTo>
                    <a:pt x="300" y="293"/>
                    <a:pt x="300" y="293"/>
                    <a:pt x="300" y="293"/>
                  </a:cubicBezTo>
                  <a:cubicBezTo>
                    <a:pt x="301" y="293"/>
                    <a:pt x="301" y="292"/>
                    <a:pt x="301" y="292"/>
                  </a:cubicBezTo>
                  <a:cubicBezTo>
                    <a:pt x="300" y="291"/>
                    <a:pt x="300" y="291"/>
                    <a:pt x="301" y="291"/>
                  </a:cubicBezTo>
                  <a:cubicBezTo>
                    <a:pt x="301" y="290"/>
                    <a:pt x="302" y="289"/>
                    <a:pt x="303" y="288"/>
                  </a:cubicBezTo>
                  <a:cubicBezTo>
                    <a:pt x="303" y="288"/>
                    <a:pt x="303" y="288"/>
                    <a:pt x="303" y="288"/>
                  </a:cubicBezTo>
                  <a:cubicBezTo>
                    <a:pt x="302" y="286"/>
                    <a:pt x="303" y="284"/>
                    <a:pt x="305" y="284"/>
                  </a:cubicBezTo>
                  <a:cubicBezTo>
                    <a:pt x="306" y="284"/>
                    <a:pt x="307" y="283"/>
                    <a:pt x="307" y="283"/>
                  </a:cubicBezTo>
                  <a:cubicBezTo>
                    <a:pt x="308" y="282"/>
                    <a:pt x="309" y="282"/>
                    <a:pt x="310" y="282"/>
                  </a:cubicBezTo>
                  <a:cubicBezTo>
                    <a:pt x="310" y="283"/>
                    <a:pt x="311" y="282"/>
                    <a:pt x="312" y="283"/>
                  </a:cubicBezTo>
                  <a:cubicBezTo>
                    <a:pt x="313" y="284"/>
                    <a:pt x="313" y="284"/>
                    <a:pt x="314" y="285"/>
                  </a:cubicBezTo>
                  <a:cubicBezTo>
                    <a:pt x="314" y="286"/>
                    <a:pt x="315" y="288"/>
                    <a:pt x="317" y="289"/>
                  </a:cubicBezTo>
                  <a:cubicBezTo>
                    <a:pt x="317" y="290"/>
                    <a:pt x="318" y="290"/>
                    <a:pt x="317" y="291"/>
                  </a:cubicBezTo>
                  <a:cubicBezTo>
                    <a:pt x="317" y="291"/>
                    <a:pt x="317" y="291"/>
                    <a:pt x="317" y="291"/>
                  </a:cubicBezTo>
                  <a:cubicBezTo>
                    <a:pt x="318" y="292"/>
                    <a:pt x="319" y="292"/>
                    <a:pt x="318" y="293"/>
                  </a:cubicBezTo>
                  <a:cubicBezTo>
                    <a:pt x="318" y="294"/>
                    <a:pt x="318" y="294"/>
                    <a:pt x="318" y="294"/>
                  </a:cubicBezTo>
                  <a:cubicBezTo>
                    <a:pt x="319" y="295"/>
                    <a:pt x="319" y="296"/>
                    <a:pt x="318" y="297"/>
                  </a:cubicBezTo>
                  <a:cubicBezTo>
                    <a:pt x="318" y="297"/>
                    <a:pt x="318" y="298"/>
                    <a:pt x="318" y="298"/>
                  </a:cubicBezTo>
                  <a:cubicBezTo>
                    <a:pt x="319" y="300"/>
                    <a:pt x="319" y="303"/>
                    <a:pt x="318" y="305"/>
                  </a:cubicBezTo>
                  <a:close/>
                  <a:moveTo>
                    <a:pt x="533" y="38"/>
                  </a:moveTo>
                  <a:cubicBezTo>
                    <a:pt x="533" y="37"/>
                    <a:pt x="533" y="36"/>
                    <a:pt x="532" y="35"/>
                  </a:cubicBezTo>
                  <a:cubicBezTo>
                    <a:pt x="532" y="35"/>
                    <a:pt x="531" y="35"/>
                    <a:pt x="531" y="34"/>
                  </a:cubicBezTo>
                  <a:cubicBezTo>
                    <a:pt x="532" y="34"/>
                    <a:pt x="532" y="33"/>
                    <a:pt x="531" y="33"/>
                  </a:cubicBezTo>
                  <a:cubicBezTo>
                    <a:pt x="530" y="33"/>
                    <a:pt x="530" y="32"/>
                    <a:pt x="529" y="32"/>
                  </a:cubicBezTo>
                  <a:cubicBezTo>
                    <a:pt x="528" y="32"/>
                    <a:pt x="527" y="32"/>
                    <a:pt x="527" y="31"/>
                  </a:cubicBezTo>
                  <a:cubicBezTo>
                    <a:pt x="527" y="31"/>
                    <a:pt x="527" y="31"/>
                    <a:pt x="527" y="30"/>
                  </a:cubicBezTo>
                  <a:cubicBezTo>
                    <a:pt x="526" y="30"/>
                    <a:pt x="524" y="31"/>
                    <a:pt x="523" y="32"/>
                  </a:cubicBezTo>
                  <a:cubicBezTo>
                    <a:pt x="523" y="32"/>
                    <a:pt x="523" y="31"/>
                    <a:pt x="522" y="32"/>
                  </a:cubicBezTo>
                  <a:cubicBezTo>
                    <a:pt x="522" y="33"/>
                    <a:pt x="522" y="34"/>
                    <a:pt x="522" y="35"/>
                  </a:cubicBezTo>
                  <a:cubicBezTo>
                    <a:pt x="522" y="35"/>
                    <a:pt x="521" y="35"/>
                    <a:pt x="520" y="36"/>
                  </a:cubicBezTo>
                  <a:cubicBezTo>
                    <a:pt x="520" y="36"/>
                    <a:pt x="520" y="36"/>
                    <a:pt x="519" y="36"/>
                  </a:cubicBezTo>
                  <a:cubicBezTo>
                    <a:pt x="519" y="36"/>
                    <a:pt x="520" y="35"/>
                    <a:pt x="520" y="35"/>
                  </a:cubicBezTo>
                  <a:cubicBezTo>
                    <a:pt x="520" y="35"/>
                    <a:pt x="520" y="35"/>
                    <a:pt x="520" y="35"/>
                  </a:cubicBezTo>
                  <a:cubicBezTo>
                    <a:pt x="521" y="34"/>
                    <a:pt x="521" y="33"/>
                    <a:pt x="521" y="32"/>
                  </a:cubicBezTo>
                  <a:cubicBezTo>
                    <a:pt x="521" y="32"/>
                    <a:pt x="521" y="31"/>
                    <a:pt x="521" y="31"/>
                  </a:cubicBezTo>
                  <a:cubicBezTo>
                    <a:pt x="522" y="31"/>
                    <a:pt x="521" y="30"/>
                    <a:pt x="521" y="30"/>
                  </a:cubicBezTo>
                  <a:cubicBezTo>
                    <a:pt x="522" y="29"/>
                    <a:pt x="522" y="29"/>
                    <a:pt x="521" y="29"/>
                  </a:cubicBezTo>
                  <a:cubicBezTo>
                    <a:pt x="521" y="28"/>
                    <a:pt x="520" y="28"/>
                    <a:pt x="520" y="28"/>
                  </a:cubicBezTo>
                  <a:cubicBezTo>
                    <a:pt x="519" y="27"/>
                    <a:pt x="519" y="27"/>
                    <a:pt x="519" y="27"/>
                  </a:cubicBezTo>
                  <a:cubicBezTo>
                    <a:pt x="520" y="26"/>
                    <a:pt x="520" y="25"/>
                    <a:pt x="519" y="25"/>
                  </a:cubicBezTo>
                  <a:cubicBezTo>
                    <a:pt x="519" y="25"/>
                    <a:pt x="518" y="24"/>
                    <a:pt x="518" y="24"/>
                  </a:cubicBezTo>
                  <a:cubicBezTo>
                    <a:pt x="517" y="24"/>
                    <a:pt x="518" y="24"/>
                    <a:pt x="518" y="24"/>
                  </a:cubicBezTo>
                  <a:cubicBezTo>
                    <a:pt x="518" y="23"/>
                    <a:pt x="517" y="22"/>
                    <a:pt x="516" y="22"/>
                  </a:cubicBezTo>
                  <a:cubicBezTo>
                    <a:pt x="516" y="22"/>
                    <a:pt x="515" y="23"/>
                    <a:pt x="515" y="22"/>
                  </a:cubicBezTo>
                  <a:cubicBezTo>
                    <a:pt x="515" y="22"/>
                    <a:pt x="516" y="22"/>
                    <a:pt x="516" y="21"/>
                  </a:cubicBezTo>
                  <a:cubicBezTo>
                    <a:pt x="517" y="21"/>
                    <a:pt x="517" y="21"/>
                    <a:pt x="517" y="21"/>
                  </a:cubicBezTo>
                  <a:cubicBezTo>
                    <a:pt x="519" y="22"/>
                    <a:pt x="518" y="20"/>
                    <a:pt x="519" y="20"/>
                  </a:cubicBezTo>
                  <a:cubicBezTo>
                    <a:pt x="519" y="19"/>
                    <a:pt x="519" y="19"/>
                    <a:pt x="519" y="18"/>
                  </a:cubicBezTo>
                  <a:cubicBezTo>
                    <a:pt x="519" y="17"/>
                    <a:pt x="518" y="16"/>
                    <a:pt x="517" y="16"/>
                  </a:cubicBezTo>
                  <a:cubicBezTo>
                    <a:pt x="516" y="16"/>
                    <a:pt x="515" y="15"/>
                    <a:pt x="514" y="17"/>
                  </a:cubicBezTo>
                  <a:cubicBezTo>
                    <a:pt x="513" y="17"/>
                    <a:pt x="513" y="18"/>
                    <a:pt x="512" y="19"/>
                  </a:cubicBezTo>
                  <a:cubicBezTo>
                    <a:pt x="512" y="19"/>
                    <a:pt x="511" y="20"/>
                    <a:pt x="511" y="19"/>
                  </a:cubicBezTo>
                  <a:cubicBezTo>
                    <a:pt x="511" y="18"/>
                    <a:pt x="510" y="17"/>
                    <a:pt x="510" y="15"/>
                  </a:cubicBezTo>
                  <a:cubicBezTo>
                    <a:pt x="510" y="15"/>
                    <a:pt x="510" y="14"/>
                    <a:pt x="509" y="15"/>
                  </a:cubicBezTo>
                  <a:cubicBezTo>
                    <a:pt x="509" y="15"/>
                    <a:pt x="509" y="15"/>
                    <a:pt x="509" y="15"/>
                  </a:cubicBezTo>
                  <a:cubicBezTo>
                    <a:pt x="509" y="14"/>
                    <a:pt x="509" y="14"/>
                    <a:pt x="510" y="14"/>
                  </a:cubicBezTo>
                  <a:cubicBezTo>
                    <a:pt x="510" y="14"/>
                    <a:pt x="510" y="13"/>
                    <a:pt x="510" y="13"/>
                  </a:cubicBezTo>
                  <a:cubicBezTo>
                    <a:pt x="510" y="12"/>
                    <a:pt x="509" y="12"/>
                    <a:pt x="509" y="12"/>
                  </a:cubicBezTo>
                  <a:cubicBezTo>
                    <a:pt x="508" y="12"/>
                    <a:pt x="507" y="13"/>
                    <a:pt x="507" y="14"/>
                  </a:cubicBezTo>
                  <a:cubicBezTo>
                    <a:pt x="506" y="14"/>
                    <a:pt x="507" y="15"/>
                    <a:pt x="508" y="15"/>
                  </a:cubicBezTo>
                  <a:cubicBezTo>
                    <a:pt x="508" y="15"/>
                    <a:pt x="508" y="15"/>
                    <a:pt x="508" y="15"/>
                  </a:cubicBezTo>
                  <a:cubicBezTo>
                    <a:pt x="507" y="15"/>
                    <a:pt x="506" y="16"/>
                    <a:pt x="506" y="17"/>
                  </a:cubicBezTo>
                  <a:cubicBezTo>
                    <a:pt x="506" y="17"/>
                    <a:pt x="505" y="18"/>
                    <a:pt x="506" y="18"/>
                  </a:cubicBezTo>
                  <a:cubicBezTo>
                    <a:pt x="506" y="19"/>
                    <a:pt x="506" y="19"/>
                    <a:pt x="507" y="19"/>
                  </a:cubicBezTo>
                  <a:cubicBezTo>
                    <a:pt x="507" y="19"/>
                    <a:pt x="507" y="20"/>
                    <a:pt x="506" y="19"/>
                  </a:cubicBezTo>
                  <a:cubicBezTo>
                    <a:pt x="506" y="19"/>
                    <a:pt x="504" y="18"/>
                    <a:pt x="505" y="17"/>
                  </a:cubicBezTo>
                  <a:cubicBezTo>
                    <a:pt x="505" y="16"/>
                    <a:pt x="505" y="15"/>
                    <a:pt x="503" y="15"/>
                  </a:cubicBezTo>
                  <a:cubicBezTo>
                    <a:pt x="503" y="15"/>
                    <a:pt x="503" y="15"/>
                    <a:pt x="502" y="16"/>
                  </a:cubicBezTo>
                  <a:cubicBezTo>
                    <a:pt x="501" y="17"/>
                    <a:pt x="499" y="19"/>
                    <a:pt x="497" y="20"/>
                  </a:cubicBezTo>
                  <a:cubicBezTo>
                    <a:pt x="497" y="20"/>
                    <a:pt x="497" y="21"/>
                    <a:pt x="497" y="22"/>
                  </a:cubicBezTo>
                  <a:cubicBezTo>
                    <a:pt x="495" y="22"/>
                    <a:pt x="494" y="23"/>
                    <a:pt x="493" y="24"/>
                  </a:cubicBezTo>
                  <a:cubicBezTo>
                    <a:pt x="493" y="24"/>
                    <a:pt x="493" y="24"/>
                    <a:pt x="493" y="24"/>
                  </a:cubicBezTo>
                  <a:cubicBezTo>
                    <a:pt x="492" y="25"/>
                    <a:pt x="492" y="25"/>
                    <a:pt x="492" y="26"/>
                  </a:cubicBezTo>
                  <a:cubicBezTo>
                    <a:pt x="491" y="26"/>
                    <a:pt x="490" y="25"/>
                    <a:pt x="489" y="25"/>
                  </a:cubicBezTo>
                  <a:cubicBezTo>
                    <a:pt x="489" y="25"/>
                    <a:pt x="489" y="25"/>
                    <a:pt x="489" y="25"/>
                  </a:cubicBezTo>
                  <a:cubicBezTo>
                    <a:pt x="489" y="25"/>
                    <a:pt x="488" y="25"/>
                    <a:pt x="488" y="26"/>
                  </a:cubicBezTo>
                  <a:cubicBezTo>
                    <a:pt x="487" y="26"/>
                    <a:pt x="486" y="25"/>
                    <a:pt x="485" y="26"/>
                  </a:cubicBezTo>
                  <a:cubicBezTo>
                    <a:pt x="484" y="26"/>
                    <a:pt x="484" y="26"/>
                    <a:pt x="484" y="26"/>
                  </a:cubicBezTo>
                  <a:cubicBezTo>
                    <a:pt x="485" y="25"/>
                    <a:pt x="485" y="24"/>
                    <a:pt x="486" y="24"/>
                  </a:cubicBezTo>
                  <a:cubicBezTo>
                    <a:pt x="487" y="24"/>
                    <a:pt x="488" y="23"/>
                    <a:pt x="488" y="22"/>
                  </a:cubicBezTo>
                  <a:cubicBezTo>
                    <a:pt x="493" y="21"/>
                    <a:pt x="496" y="17"/>
                    <a:pt x="499" y="14"/>
                  </a:cubicBezTo>
                  <a:cubicBezTo>
                    <a:pt x="499" y="13"/>
                    <a:pt x="499" y="13"/>
                    <a:pt x="499" y="12"/>
                  </a:cubicBezTo>
                  <a:cubicBezTo>
                    <a:pt x="499" y="12"/>
                    <a:pt x="499" y="12"/>
                    <a:pt x="499" y="11"/>
                  </a:cubicBezTo>
                  <a:cubicBezTo>
                    <a:pt x="498" y="11"/>
                    <a:pt x="497" y="10"/>
                    <a:pt x="496" y="11"/>
                  </a:cubicBezTo>
                  <a:cubicBezTo>
                    <a:pt x="496" y="11"/>
                    <a:pt x="496" y="12"/>
                    <a:pt x="495" y="11"/>
                  </a:cubicBezTo>
                  <a:cubicBezTo>
                    <a:pt x="495" y="11"/>
                    <a:pt x="495" y="11"/>
                    <a:pt x="495" y="11"/>
                  </a:cubicBezTo>
                  <a:cubicBezTo>
                    <a:pt x="495" y="10"/>
                    <a:pt x="495" y="10"/>
                    <a:pt x="495" y="10"/>
                  </a:cubicBezTo>
                  <a:cubicBezTo>
                    <a:pt x="494" y="10"/>
                    <a:pt x="494" y="10"/>
                    <a:pt x="494" y="10"/>
                  </a:cubicBezTo>
                  <a:cubicBezTo>
                    <a:pt x="494" y="11"/>
                    <a:pt x="494" y="11"/>
                    <a:pt x="493" y="11"/>
                  </a:cubicBezTo>
                  <a:cubicBezTo>
                    <a:pt x="493" y="10"/>
                    <a:pt x="492" y="10"/>
                    <a:pt x="492" y="10"/>
                  </a:cubicBezTo>
                  <a:cubicBezTo>
                    <a:pt x="492" y="10"/>
                    <a:pt x="491" y="10"/>
                    <a:pt x="491" y="10"/>
                  </a:cubicBezTo>
                  <a:cubicBezTo>
                    <a:pt x="491" y="10"/>
                    <a:pt x="491" y="10"/>
                    <a:pt x="490" y="10"/>
                  </a:cubicBezTo>
                  <a:cubicBezTo>
                    <a:pt x="490" y="9"/>
                    <a:pt x="489" y="9"/>
                    <a:pt x="488" y="9"/>
                  </a:cubicBezTo>
                  <a:cubicBezTo>
                    <a:pt x="488" y="9"/>
                    <a:pt x="487" y="10"/>
                    <a:pt x="487" y="10"/>
                  </a:cubicBezTo>
                  <a:cubicBezTo>
                    <a:pt x="487" y="10"/>
                    <a:pt x="487" y="10"/>
                    <a:pt x="487" y="10"/>
                  </a:cubicBezTo>
                  <a:cubicBezTo>
                    <a:pt x="487" y="10"/>
                    <a:pt x="487" y="10"/>
                    <a:pt x="487" y="10"/>
                  </a:cubicBezTo>
                  <a:cubicBezTo>
                    <a:pt x="487" y="9"/>
                    <a:pt x="487" y="7"/>
                    <a:pt x="486" y="7"/>
                  </a:cubicBezTo>
                  <a:cubicBezTo>
                    <a:pt x="485" y="7"/>
                    <a:pt x="485" y="7"/>
                    <a:pt x="484" y="7"/>
                  </a:cubicBezTo>
                  <a:cubicBezTo>
                    <a:pt x="484" y="8"/>
                    <a:pt x="483" y="8"/>
                    <a:pt x="483" y="8"/>
                  </a:cubicBezTo>
                  <a:cubicBezTo>
                    <a:pt x="483" y="9"/>
                    <a:pt x="483" y="10"/>
                    <a:pt x="483" y="10"/>
                  </a:cubicBezTo>
                  <a:cubicBezTo>
                    <a:pt x="483" y="10"/>
                    <a:pt x="483" y="10"/>
                    <a:pt x="483" y="11"/>
                  </a:cubicBezTo>
                  <a:cubicBezTo>
                    <a:pt x="483" y="11"/>
                    <a:pt x="482" y="11"/>
                    <a:pt x="482" y="11"/>
                  </a:cubicBezTo>
                  <a:cubicBezTo>
                    <a:pt x="482" y="9"/>
                    <a:pt x="481" y="8"/>
                    <a:pt x="482" y="6"/>
                  </a:cubicBezTo>
                  <a:cubicBezTo>
                    <a:pt x="481" y="6"/>
                    <a:pt x="481" y="6"/>
                    <a:pt x="480" y="7"/>
                  </a:cubicBezTo>
                  <a:cubicBezTo>
                    <a:pt x="480" y="7"/>
                    <a:pt x="480" y="7"/>
                    <a:pt x="479" y="7"/>
                  </a:cubicBezTo>
                  <a:cubicBezTo>
                    <a:pt x="479" y="7"/>
                    <a:pt x="478" y="7"/>
                    <a:pt x="478" y="8"/>
                  </a:cubicBezTo>
                  <a:cubicBezTo>
                    <a:pt x="478" y="8"/>
                    <a:pt x="477" y="8"/>
                    <a:pt x="477" y="8"/>
                  </a:cubicBezTo>
                  <a:cubicBezTo>
                    <a:pt x="477" y="8"/>
                    <a:pt x="478" y="7"/>
                    <a:pt x="478" y="7"/>
                  </a:cubicBezTo>
                  <a:cubicBezTo>
                    <a:pt x="478" y="7"/>
                    <a:pt x="478" y="7"/>
                    <a:pt x="478" y="7"/>
                  </a:cubicBezTo>
                  <a:cubicBezTo>
                    <a:pt x="479" y="6"/>
                    <a:pt x="479" y="5"/>
                    <a:pt x="478" y="5"/>
                  </a:cubicBezTo>
                  <a:cubicBezTo>
                    <a:pt x="477" y="5"/>
                    <a:pt x="477" y="5"/>
                    <a:pt x="477" y="5"/>
                  </a:cubicBezTo>
                  <a:cubicBezTo>
                    <a:pt x="477" y="4"/>
                    <a:pt x="478" y="3"/>
                    <a:pt x="477" y="2"/>
                  </a:cubicBezTo>
                  <a:cubicBezTo>
                    <a:pt x="477" y="2"/>
                    <a:pt x="477" y="2"/>
                    <a:pt x="478" y="2"/>
                  </a:cubicBezTo>
                  <a:cubicBezTo>
                    <a:pt x="478" y="2"/>
                    <a:pt x="478" y="2"/>
                    <a:pt x="478" y="2"/>
                  </a:cubicBezTo>
                  <a:cubicBezTo>
                    <a:pt x="478" y="2"/>
                    <a:pt x="478" y="1"/>
                    <a:pt x="478" y="1"/>
                  </a:cubicBezTo>
                  <a:cubicBezTo>
                    <a:pt x="476" y="2"/>
                    <a:pt x="474" y="1"/>
                    <a:pt x="473" y="1"/>
                  </a:cubicBezTo>
                  <a:cubicBezTo>
                    <a:pt x="471" y="2"/>
                    <a:pt x="470" y="2"/>
                    <a:pt x="469" y="3"/>
                  </a:cubicBezTo>
                  <a:cubicBezTo>
                    <a:pt x="469" y="3"/>
                    <a:pt x="469" y="3"/>
                    <a:pt x="469" y="3"/>
                  </a:cubicBezTo>
                  <a:cubicBezTo>
                    <a:pt x="469" y="2"/>
                    <a:pt x="468" y="2"/>
                    <a:pt x="468" y="2"/>
                  </a:cubicBezTo>
                  <a:cubicBezTo>
                    <a:pt x="468" y="2"/>
                    <a:pt x="467" y="2"/>
                    <a:pt x="467" y="3"/>
                  </a:cubicBezTo>
                  <a:cubicBezTo>
                    <a:pt x="468" y="3"/>
                    <a:pt x="467" y="4"/>
                    <a:pt x="467" y="4"/>
                  </a:cubicBezTo>
                  <a:cubicBezTo>
                    <a:pt x="466" y="4"/>
                    <a:pt x="466" y="4"/>
                    <a:pt x="466" y="5"/>
                  </a:cubicBezTo>
                  <a:cubicBezTo>
                    <a:pt x="465" y="6"/>
                    <a:pt x="466" y="7"/>
                    <a:pt x="466" y="9"/>
                  </a:cubicBezTo>
                  <a:cubicBezTo>
                    <a:pt x="467" y="10"/>
                    <a:pt x="468" y="11"/>
                    <a:pt x="469" y="12"/>
                  </a:cubicBezTo>
                  <a:cubicBezTo>
                    <a:pt x="469" y="12"/>
                    <a:pt x="469" y="13"/>
                    <a:pt x="469" y="13"/>
                  </a:cubicBezTo>
                  <a:cubicBezTo>
                    <a:pt x="469" y="13"/>
                    <a:pt x="469" y="13"/>
                    <a:pt x="468" y="13"/>
                  </a:cubicBezTo>
                  <a:cubicBezTo>
                    <a:pt x="468" y="13"/>
                    <a:pt x="467" y="12"/>
                    <a:pt x="467" y="12"/>
                  </a:cubicBezTo>
                  <a:cubicBezTo>
                    <a:pt x="467" y="12"/>
                    <a:pt x="466" y="12"/>
                    <a:pt x="466" y="12"/>
                  </a:cubicBezTo>
                  <a:cubicBezTo>
                    <a:pt x="466" y="11"/>
                    <a:pt x="465" y="11"/>
                    <a:pt x="465" y="10"/>
                  </a:cubicBezTo>
                  <a:cubicBezTo>
                    <a:pt x="465" y="9"/>
                    <a:pt x="464" y="9"/>
                    <a:pt x="464" y="8"/>
                  </a:cubicBezTo>
                  <a:cubicBezTo>
                    <a:pt x="464" y="8"/>
                    <a:pt x="463" y="7"/>
                    <a:pt x="463" y="7"/>
                  </a:cubicBezTo>
                  <a:cubicBezTo>
                    <a:pt x="463" y="7"/>
                    <a:pt x="463" y="6"/>
                    <a:pt x="463" y="6"/>
                  </a:cubicBezTo>
                  <a:cubicBezTo>
                    <a:pt x="463" y="6"/>
                    <a:pt x="463" y="5"/>
                    <a:pt x="463" y="5"/>
                  </a:cubicBezTo>
                  <a:cubicBezTo>
                    <a:pt x="464" y="4"/>
                    <a:pt x="464" y="4"/>
                    <a:pt x="464" y="3"/>
                  </a:cubicBezTo>
                  <a:cubicBezTo>
                    <a:pt x="464" y="2"/>
                    <a:pt x="464" y="2"/>
                    <a:pt x="464" y="2"/>
                  </a:cubicBezTo>
                  <a:cubicBezTo>
                    <a:pt x="462" y="2"/>
                    <a:pt x="461" y="2"/>
                    <a:pt x="459" y="2"/>
                  </a:cubicBezTo>
                  <a:cubicBezTo>
                    <a:pt x="459" y="2"/>
                    <a:pt x="458" y="2"/>
                    <a:pt x="457" y="3"/>
                  </a:cubicBezTo>
                  <a:cubicBezTo>
                    <a:pt x="457" y="3"/>
                    <a:pt x="456" y="3"/>
                    <a:pt x="456" y="4"/>
                  </a:cubicBezTo>
                  <a:cubicBezTo>
                    <a:pt x="455" y="4"/>
                    <a:pt x="455" y="5"/>
                    <a:pt x="455" y="5"/>
                  </a:cubicBezTo>
                  <a:cubicBezTo>
                    <a:pt x="454" y="6"/>
                    <a:pt x="453" y="7"/>
                    <a:pt x="453" y="8"/>
                  </a:cubicBezTo>
                  <a:cubicBezTo>
                    <a:pt x="453" y="8"/>
                    <a:pt x="452" y="9"/>
                    <a:pt x="452" y="9"/>
                  </a:cubicBezTo>
                  <a:cubicBezTo>
                    <a:pt x="452" y="10"/>
                    <a:pt x="452" y="10"/>
                    <a:pt x="451" y="10"/>
                  </a:cubicBezTo>
                  <a:cubicBezTo>
                    <a:pt x="450" y="11"/>
                    <a:pt x="451" y="12"/>
                    <a:pt x="451" y="12"/>
                  </a:cubicBezTo>
                  <a:cubicBezTo>
                    <a:pt x="452" y="13"/>
                    <a:pt x="452" y="13"/>
                    <a:pt x="452" y="14"/>
                  </a:cubicBezTo>
                  <a:cubicBezTo>
                    <a:pt x="452" y="16"/>
                    <a:pt x="454" y="17"/>
                    <a:pt x="455" y="18"/>
                  </a:cubicBezTo>
                  <a:cubicBezTo>
                    <a:pt x="456" y="19"/>
                    <a:pt x="457" y="20"/>
                    <a:pt x="458" y="21"/>
                  </a:cubicBezTo>
                  <a:cubicBezTo>
                    <a:pt x="458" y="21"/>
                    <a:pt x="459" y="22"/>
                    <a:pt x="458" y="22"/>
                  </a:cubicBezTo>
                  <a:cubicBezTo>
                    <a:pt x="457" y="22"/>
                    <a:pt x="458" y="23"/>
                    <a:pt x="458" y="24"/>
                  </a:cubicBezTo>
                  <a:cubicBezTo>
                    <a:pt x="457" y="23"/>
                    <a:pt x="457" y="23"/>
                    <a:pt x="457" y="23"/>
                  </a:cubicBezTo>
                  <a:cubicBezTo>
                    <a:pt x="456" y="22"/>
                    <a:pt x="455" y="21"/>
                    <a:pt x="454" y="20"/>
                  </a:cubicBezTo>
                  <a:cubicBezTo>
                    <a:pt x="454" y="20"/>
                    <a:pt x="454" y="20"/>
                    <a:pt x="453" y="19"/>
                  </a:cubicBezTo>
                  <a:cubicBezTo>
                    <a:pt x="453" y="19"/>
                    <a:pt x="452" y="17"/>
                    <a:pt x="451" y="17"/>
                  </a:cubicBezTo>
                  <a:cubicBezTo>
                    <a:pt x="450" y="16"/>
                    <a:pt x="450" y="15"/>
                    <a:pt x="449" y="14"/>
                  </a:cubicBezTo>
                  <a:cubicBezTo>
                    <a:pt x="449" y="12"/>
                    <a:pt x="449" y="11"/>
                    <a:pt x="448" y="9"/>
                  </a:cubicBezTo>
                  <a:cubicBezTo>
                    <a:pt x="448" y="9"/>
                    <a:pt x="448" y="8"/>
                    <a:pt x="447" y="7"/>
                  </a:cubicBezTo>
                  <a:cubicBezTo>
                    <a:pt x="446" y="6"/>
                    <a:pt x="445" y="6"/>
                    <a:pt x="444" y="5"/>
                  </a:cubicBezTo>
                  <a:cubicBezTo>
                    <a:pt x="443" y="5"/>
                    <a:pt x="442" y="5"/>
                    <a:pt x="441" y="5"/>
                  </a:cubicBezTo>
                  <a:cubicBezTo>
                    <a:pt x="441" y="6"/>
                    <a:pt x="440" y="6"/>
                    <a:pt x="440" y="6"/>
                  </a:cubicBezTo>
                  <a:cubicBezTo>
                    <a:pt x="439" y="5"/>
                    <a:pt x="437" y="5"/>
                    <a:pt x="436" y="3"/>
                  </a:cubicBezTo>
                  <a:cubicBezTo>
                    <a:pt x="436" y="3"/>
                    <a:pt x="436" y="3"/>
                    <a:pt x="435" y="3"/>
                  </a:cubicBezTo>
                  <a:cubicBezTo>
                    <a:pt x="435" y="3"/>
                    <a:pt x="434" y="3"/>
                    <a:pt x="434" y="3"/>
                  </a:cubicBezTo>
                  <a:cubicBezTo>
                    <a:pt x="433" y="3"/>
                    <a:pt x="433" y="3"/>
                    <a:pt x="433" y="3"/>
                  </a:cubicBezTo>
                  <a:cubicBezTo>
                    <a:pt x="431" y="3"/>
                    <a:pt x="430" y="3"/>
                    <a:pt x="428" y="3"/>
                  </a:cubicBezTo>
                  <a:cubicBezTo>
                    <a:pt x="428" y="3"/>
                    <a:pt x="428" y="3"/>
                    <a:pt x="428" y="3"/>
                  </a:cubicBezTo>
                  <a:cubicBezTo>
                    <a:pt x="427" y="3"/>
                    <a:pt x="427" y="4"/>
                    <a:pt x="426" y="4"/>
                  </a:cubicBezTo>
                  <a:cubicBezTo>
                    <a:pt x="425" y="5"/>
                    <a:pt x="425" y="5"/>
                    <a:pt x="426" y="6"/>
                  </a:cubicBezTo>
                  <a:cubicBezTo>
                    <a:pt x="427" y="6"/>
                    <a:pt x="426" y="6"/>
                    <a:pt x="426" y="7"/>
                  </a:cubicBezTo>
                  <a:cubicBezTo>
                    <a:pt x="425" y="8"/>
                    <a:pt x="426" y="8"/>
                    <a:pt x="426" y="9"/>
                  </a:cubicBezTo>
                  <a:cubicBezTo>
                    <a:pt x="426" y="10"/>
                    <a:pt x="427" y="11"/>
                    <a:pt x="428" y="12"/>
                  </a:cubicBezTo>
                  <a:cubicBezTo>
                    <a:pt x="429" y="13"/>
                    <a:pt x="431" y="14"/>
                    <a:pt x="431" y="16"/>
                  </a:cubicBezTo>
                  <a:cubicBezTo>
                    <a:pt x="431" y="16"/>
                    <a:pt x="432" y="17"/>
                    <a:pt x="432" y="18"/>
                  </a:cubicBezTo>
                  <a:cubicBezTo>
                    <a:pt x="432" y="19"/>
                    <a:pt x="432" y="19"/>
                    <a:pt x="433" y="19"/>
                  </a:cubicBezTo>
                  <a:cubicBezTo>
                    <a:pt x="433" y="19"/>
                    <a:pt x="434" y="19"/>
                    <a:pt x="434" y="19"/>
                  </a:cubicBezTo>
                  <a:cubicBezTo>
                    <a:pt x="434" y="19"/>
                    <a:pt x="435" y="19"/>
                    <a:pt x="435" y="19"/>
                  </a:cubicBezTo>
                  <a:cubicBezTo>
                    <a:pt x="435" y="19"/>
                    <a:pt x="434" y="19"/>
                    <a:pt x="434" y="20"/>
                  </a:cubicBezTo>
                  <a:cubicBezTo>
                    <a:pt x="433" y="20"/>
                    <a:pt x="433" y="20"/>
                    <a:pt x="433" y="21"/>
                  </a:cubicBezTo>
                  <a:cubicBezTo>
                    <a:pt x="433" y="21"/>
                    <a:pt x="433" y="21"/>
                    <a:pt x="433" y="21"/>
                  </a:cubicBezTo>
                  <a:cubicBezTo>
                    <a:pt x="433" y="22"/>
                    <a:pt x="433" y="24"/>
                    <a:pt x="434" y="24"/>
                  </a:cubicBezTo>
                  <a:cubicBezTo>
                    <a:pt x="435" y="25"/>
                    <a:pt x="436" y="26"/>
                    <a:pt x="438" y="27"/>
                  </a:cubicBezTo>
                  <a:cubicBezTo>
                    <a:pt x="438" y="27"/>
                    <a:pt x="439" y="28"/>
                    <a:pt x="439" y="28"/>
                  </a:cubicBezTo>
                  <a:cubicBezTo>
                    <a:pt x="439" y="28"/>
                    <a:pt x="439" y="28"/>
                    <a:pt x="439" y="28"/>
                  </a:cubicBezTo>
                  <a:cubicBezTo>
                    <a:pt x="439" y="28"/>
                    <a:pt x="439" y="28"/>
                    <a:pt x="439" y="28"/>
                  </a:cubicBezTo>
                  <a:cubicBezTo>
                    <a:pt x="439" y="28"/>
                    <a:pt x="439" y="28"/>
                    <a:pt x="439" y="28"/>
                  </a:cubicBezTo>
                  <a:cubicBezTo>
                    <a:pt x="438" y="29"/>
                    <a:pt x="438" y="29"/>
                    <a:pt x="437" y="29"/>
                  </a:cubicBezTo>
                  <a:cubicBezTo>
                    <a:pt x="437" y="29"/>
                    <a:pt x="437" y="30"/>
                    <a:pt x="437" y="30"/>
                  </a:cubicBezTo>
                  <a:cubicBezTo>
                    <a:pt x="437" y="30"/>
                    <a:pt x="437" y="30"/>
                    <a:pt x="437" y="30"/>
                  </a:cubicBezTo>
                  <a:cubicBezTo>
                    <a:pt x="436" y="30"/>
                    <a:pt x="436" y="31"/>
                    <a:pt x="435" y="31"/>
                  </a:cubicBezTo>
                  <a:cubicBezTo>
                    <a:pt x="435" y="31"/>
                    <a:pt x="435" y="32"/>
                    <a:pt x="435" y="31"/>
                  </a:cubicBezTo>
                  <a:cubicBezTo>
                    <a:pt x="435" y="31"/>
                    <a:pt x="435" y="31"/>
                    <a:pt x="435" y="31"/>
                  </a:cubicBezTo>
                  <a:cubicBezTo>
                    <a:pt x="435" y="31"/>
                    <a:pt x="435" y="30"/>
                    <a:pt x="435" y="30"/>
                  </a:cubicBezTo>
                  <a:cubicBezTo>
                    <a:pt x="435" y="29"/>
                    <a:pt x="436" y="28"/>
                    <a:pt x="434" y="27"/>
                  </a:cubicBezTo>
                  <a:cubicBezTo>
                    <a:pt x="434" y="27"/>
                    <a:pt x="434" y="27"/>
                    <a:pt x="434" y="27"/>
                  </a:cubicBezTo>
                  <a:cubicBezTo>
                    <a:pt x="433" y="27"/>
                    <a:pt x="433" y="27"/>
                    <a:pt x="433" y="26"/>
                  </a:cubicBezTo>
                  <a:cubicBezTo>
                    <a:pt x="432" y="26"/>
                    <a:pt x="432" y="25"/>
                    <a:pt x="431" y="25"/>
                  </a:cubicBezTo>
                  <a:cubicBezTo>
                    <a:pt x="431" y="25"/>
                    <a:pt x="431" y="24"/>
                    <a:pt x="431" y="24"/>
                  </a:cubicBezTo>
                  <a:cubicBezTo>
                    <a:pt x="431" y="24"/>
                    <a:pt x="431" y="23"/>
                    <a:pt x="430" y="23"/>
                  </a:cubicBezTo>
                  <a:cubicBezTo>
                    <a:pt x="430" y="22"/>
                    <a:pt x="430" y="21"/>
                    <a:pt x="430" y="20"/>
                  </a:cubicBezTo>
                  <a:cubicBezTo>
                    <a:pt x="429" y="20"/>
                    <a:pt x="429" y="19"/>
                    <a:pt x="429" y="18"/>
                  </a:cubicBezTo>
                  <a:cubicBezTo>
                    <a:pt x="429" y="18"/>
                    <a:pt x="429" y="17"/>
                    <a:pt x="428" y="17"/>
                  </a:cubicBezTo>
                  <a:cubicBezTo>
                    <a:pt x="428" y="17"/>
                    <a:pt x="428" y="17"/>
                    <a:pt x="428" y="16"/>
                  </a:cubicBezTo>
                  <a:cubicBezTo>
                    <a:pt x="428" y="16"/>
                    <a:pt x="428" y="15"/>
                    <a:pt x="427" y="15"/>
                  </a:cubicBezTo>
                  <a:cubicBezTo>
                    <a:pt x="426" y="14"/>
                    <a:pt x="425" y="13"/>
                    <a:pt x="424" y="13"/>
                  </a:cubicBezTo>
                  <a:cubicBezTo>
                    <a:pt x="423" y="12"/>
                    <a:pt x="423" y="12"/>
                    <a:pt x="422" y="13"/>
                  </a:cubicBezTo>
                  <a:cubicBezTo>
                    <a:pt x="421" y="13"/>
                    <a:pt x="422" y="14"/>
                    <a:pt x="422" y="15"/>
                  </a:cubicBezTo>
                  <a:cubicBezTo>
                    <a:pt x="421" y="15"/>
                    <a:pt x="421" y="14"/>
                    <a:pt x="421" y="15"/>
                  </a:cubicBezTo>
                  <a:cubicBezTo>
                    <a:pt x="420" y="15"/>
                    <a:pt x="420" y="15"/>
                    <a:pt x="420" y="15"/>
                  </a:cubicBezTo>
                  <a:cubicBezTo>
                    <a:pt x="421" y="16"/>
                    <a:pt x="421" y="16"/>
                    <a:pt x="421" y="16"/>
                  </a:cubicBezTo>
                  <a:cubicBezTo>
                    <a:pt x="422" y="17"/>
                    <a:pt x="422" y="17"/>
                    <a:pt x="421" y="17"/>
                  </a:cubicBezTo>
                  <a:cubicBezTo>
                    <a:pt x="421" y="17"/>
                    <a:pt x="421" y="16"/>
                    <a:pt x="420" y="16"/>
                  </a:cubicBezTo>
                  <a:cubicBezTo>
                    <a:pt x="420" y="16"/>
                    <a:pt x="420" y="15"/>
                    <a:pt x="419" y="14"/>
                  </a:cubicBezTo>
                  <a:cubicBezTo>
                    <a:pt x="419" y="14"/>
                    <a:pt x="419" y="14"/>
                    <a:pt x="419" y="15"/>
                  </a:cubicBezTo>
                  <a:cubicBezTo>
                    <a:pt x="419" y="15"/>
                    <a:pt x="419" y="16"/>
                    <a:pt x="419" y="16"/>
                  </a:cubicBezTo>
                  <a:cubicBezTo>
                    <a:pt x="418" y="16"/>
                    <a:pt x="418" y="15"/>
                    <a:pt x="418" y="15"/>
                  </a:cubicBezTo>
                  <a:cubicBezTo>
                    <a:pt x="418" y="13"/>
                    <a:pt x="419" y="12"/>
                    <a:pt x="418" y="11"/>
                  </a:cubicBezTo>
                  <a:cubicBezTo>
                    <a:pt x="417" y="10"/>
                    <a:pt x="417" y="11"/>
                    <a:pt x="417" y="11"/>
                  </a:cubicBezTo>
                  <a:cubicBezTo>
                    <a:pt x="416" y="13"/>
                    <a:pt x="416" y="14"/>
                    <a:pt x="415" y="15"/>
                  </a:cubicBezTo>
                  <a:cubicBezTo>
                    <a:pt x="415" y="13"/>
                    <a:pt x="415" y="12"/>
                    <a:pt x="415" y="10"/>
                  </a:cubicBezTo>
                  <a:cubicBezTo>
                    <a:pt x="414" y="10"/>
                    <a:pt x="414" y="10"/>
                    <a:pt x="414" y="10"/>
                  </a:cubicBezTo>
                  <a:cubicBezTo>
                    <a:pt x="414" y="10"/>
                    <a:pt x="414" y="10"/>
                    <a:pt x="413" y="9"/>
                  </a:cubicBezTo>
                  <a:cubicBezTo>
                    <a:pt x="413" y="9"/>
                    <a:pt x="413" y="9"/>
                    <a:pt x="413" y="9"/>
                  </a:cubicBezTo>
                  <a:cubicBezTo>
                    <a:pt x="411" y="10"/>
                    <a:pt x="410" y="10"/>
                    <a:pt x="408" y="11"/>
                  </a:cubicBezTo>
                  <a:cubicBezTo>
                    <a:pt x="405" y="12"/>
                    <a:pt x="405" y="14"/>
                    <a:pt x="407" y="16"/>
                  </a:cubicBezTo>
                  <a:cubicBezTo>
                    <a:pt x="408" y="16"/>
                    <a:pt x="408" y="16"/>
                    <a:pt x="408" y="16"/>
                  </a:cubicBezTo>
                  <a:cubicBezTo>
                    <a:pt x="409" y="16"/>
                    <a:pt x="409" y="16"/>
                    <a:pt x="409" y="16"/>
                  </a:cubicBezTo>
                  <a:cubicBezTo>
                    <a:pt x="410" y="16"/>
                    <a:pt x="410" y="16"/>
                    <a:pt x="410" y="16"/>
                  </a:cubicBezTo>
                  <a:cubicBezTo>
                    <a:pt x="410" y="16"/>
                    <a:pt x="410" y="16"/>
                    <a:pt x="410" y="17"/>
                  </a:cubicBezTo>
                  <a:cubicBezTo>
                    <a:pt x="410" y="17"/>
                    <a:pt x="410" y="17"/>
                    <a:pt x="410" y="17"/>
                  </a:cubicBezTo>
                  <a:cubicBezTo>
                    <a:pt x="410" y="17"/>
                    <a:pt x="409" y="17"/>
                    <a:pt x="409" y="18"/>
                  </a:cubicBezTo>
                  <a:cubicBezTo>
                    <a:pt x="409" y="18"/>
                    <a:pt x="408" y="18"/>
                    <a:pt x="408" y="18"/>
                  </a:cubicBezTo>
                  <a:cubicBezTo>
                    <a:pt x="409" y="19"/>
                    <a:pt x="409" y="20"/>
                    <a:pt x="410" y="21"/>
                  </a:cubicBezTo>
                  <a:cubicBezTo>
                    <a:pt x="412" y="22"/>
                    <a:pt x="414" y="23"/>
                    <a:pt x="416" y="24"/>
                  </a:cubicBezTo>
                  <a:cubicBezTo>
                    <a:pt x="416" y="24"/>
                    <a:pt x="417" y="25"/>
                    <a:pt x="417" y="24"/>
                  </a:cubicBezTo>
                  <a:cubicBezTo>
                    <a:pt x="418" y="24"/>
                    <a:pt x="418" y="24"/>
                    <a:pt x="418" y="24"/>
                  </a:cubicBezTo>
                  <a:cubicBezTo>
                    <a:pt x="418" y="24"/>
                    <a:pt x="418" y="24"/>
                    <a:pt x="418" y="24"/>
                  </a:cubicBezTo>
                  <a:cubicBezTo>
                    <a:pt x="418" y="24"/>
                    <a:pt x="418" y="24"/>
                    <a:pt x="418" y="24"/>
                  </a:cubicBezTo>
                  <a:cubicBezTo>
                    <a:pt x="418" y="24"/>
                    <a:pt x="419" y="24"/>
                    <a:pt x="419" y="24"/>
                  </a:cubicBezTo>
                  <a:cubicBezTo>
                    <a:pt x="418" y="25"/>
                    <a:pt x="418" y="24"/>
                    <a:pt x="418" y="25"/>
                  </a:cubicBezTo>
                  <a:cubicBezTo>
                    <a:pt x="417" y="25"/>
                    <a:pt x="417" y="25"/>
                    <a:pt x="417" y="25"/>
                  </a:cubicBezTo>
                  <a:cubicBezTo>
                    <a:pt x="417" y="25"/>
                    <a:pt x="417" y="25"/>
                    <a:pt x="416" y="25"/>
                  </a:cubicBezTo>
                  <a:cubicBezTo>
                    <a:pt x="417" y="25"/>
                    <a:pt x="417" y="25"/>
                    <a:pt x="417" y="25"/>
                  </a:cubicBezTo>
                  <a:cubicBezTo>
                    <a:pt x="416" y="25"/>
                    <a:pt x="415" y="25"/>
                    <a:pt x="415" y="25"/>
                  </a:cubicBezTo>
                  <a:cubicBezTo>
                    <a:pt x="415" y="25"/>
                    <a:pt x="415" y="25"/>
                    <a:pt x="415" y="25"/>
                  </a:cubicBezTo>
                  <a:cubicBezTo>
                    <a:pt x="414" y="25"/>
                    <a:pt x="413" y="25"/>
                    <a:pt x="413" y="24"/>
                  </a:cubicBezTo>
                  <a:cubicBezTo>
                    <a:pt x="412" y="24"/>
                    <a:pt x="411" y="23"/>
                    <a:pt x="410" y="23"/>
                  </a:cubicBezTo>
                  <a:cubicBezTo>
                    <a:pt x="410" y="23"/>
                    <a:pt x="409" y="22"/>
                    <a:pt x="409" y="23"/>
                  </a:cubicBezTo>
                  <a:cubicBezTo>
                    <a:pt x="409" y="23"/>
                    <a:pt x="408" y="24"/>
                    <a:pt x="409" y="24"/>
                  </a:cubicBezTo>
                  <a:cubicBezTo>
                    <a:pt x="409" y="25"/>
                    <a:pt x="409" y="25"/>
                    <a:pt x="409" y="26"/>
                  </a:cubicBezTo>
                  <a:cubicBezTo>
                    <a:pt x="408" y="26"/>
                    <a:pt x="409" y="25"/>
                    <a:pt x="408" y="24"/>
                  </a:cubicBezTo>
                  <a:cubicBezTo>
                    <a:pt x="407" y="24"/>
                    <a:pt x="407" y="23"/>
                    <a:pt x="407" y="23"/>
                  </a:cubicBezTo>
                  <a:cubicBezTo>
                    <a:pt x="407" y="22"/>
                    <a:pt x="408" y="22"/>
                    <a:pt x="407" y="21"/>
                  </a:cubicBezTo>
                  <a:cubicBezTo>
                    <a:pt x="407" y="20"/>
                    <a:pt x="407" y="19"/>
                    <a:pt x="406" y="19"/>
                  </a:cubicBezTo>
                  <a:cubicBezTo>
                    <a:pt x="406" y="19"/>
                    <a:pt x="406" y="19"/>
                    <a:pt x="406" y="18"/>
                  </a:cubicBezTo>
                  <a:cubicBezTo>
                    <a:pt x="406" y="18"/>
                    <a:pt x="406" y="18"/>
                    <a:pt x="406" y="18"/>
                  </a:cubicBezTo>
                  <a:cubicBezTo>
                    <a:pt x="405" y="18"/>
                    <a:pt x="405" y="18"/>
                    <a:pt x="404" y="17"/>
                  </a:cubicBezTo>
                  <a:cubicBezTo>
                    <a:pt x="404" y="17"/>
                    <a:pt x="404" y="17"/>
                    <a:pt x="403" y="17"/>
                  </a:cubicBezTo>
                  <a:cubicBezTo>
                    <a:pt x="402" y="17"/>
                    <a:pt x="401" y="17"/>
                    <a:pt x="399" y="17"/>
                  </a:cubicBezTo>
                  <a:cubicBezTo>
                    <a:pt x="398" y="17"/>
                    <a:pt x="398" y="18"/>
                    <a:pt x="398" y="19"/>
                  </a:cubicBezTo>
                  <a:cubicBezTo>
                    <a:pt x="399" y="20"/>
                    <a:pt x="399" y="21"/>
                    <a:pt x="400" y="21"/>
                  </a:cubicBezTo>
                  <a:cubicBezTo>
                    <a:pt x="401" y="22"/>
                    <a:pt x="401" y="22"/>
                    <a:pt x="401" y="23"/>
                  </a:cubicBezTo>
                  <a:cubicBezTo>
                    <a:pt x="401" y="24"/>
                    <a:pt x="402" y="25"/>
                    <a:pt x="402" y="26"/>
                  </a:cubicBezTo>
                  <a:cubicBezTo>
                    <a:pt x="403" y="26"/>
                    <a:pt x="403" y="26"/>
                    <a:pt x="403" y="27"/>
                  </a:cubicBezTo>
                  <a:cubicBezTo>
                    <a:pt x="403" y="27"/>
                    <a:pt x="403" y="27"/>
                    <a:pt x="403" y="27"/>
                  </a:cubicBezTo>
                  <a:cubicBezTo>
                    <a:pt x="404" y="28"/>
                    <a:pt x="404" y="28"/>
                    <a:pt x="404" y="28"/>
                  </a:cubicBezTo>
                  <a:cubicBezTo>
                    <a:pt x="404" y="29"/>
                    <a:pt x="405" y="30"/>
                    <a:pt x="405" y="31"/>
                  </a:cubicBezTo>
                  <a:cubicBezTo>
                    <a:pt x="404" y="31"/>
                    <a:pt x="403" y="31"/>
                    <a:pt x="403" y="32"/>
                  </a:cubicBezTo>
                  <a:cubicBezTo>
                    <a:pt x="402" y="31"/>
                    <a:pt x="402" y="30"/>
                    <a:pt x="401" y="29"/>
                  </a:cubicBezTo>
                  <a:cubicBezTo>
                    <a:pt x="401" y="29"/>
                    <a:pt x="401" y="28"/>
                    <a:pt x="401" y="28"/>
                  </a:cubicBezTo>
                  <a:cubicBezTo>
                    <a:pt x="401" y="28"/>
                    <a:pt x="400" y="28"/>
                    <a:pt x="400" y="28"/>
                  </a:cubicBezTo>
                  <a:cubicBezTo>
                    <a:pt x="400" y="27"/>
                    <a:pt x="400" y="27"/>
                    <a:pt x="400" y="27"/>
                  </a:cubicBezTo>
                  <a:cubicBezTo>
                    <a:pt x="399" y="27"/>
                    <a:pt x="399" y="27"/>
                    <a:pt x="399" y="27"/>
                  </a:cubicBezTo>
                  <a:cubicBezTo>
                    <a:pt x="398" y="25"/>
                    <a:pt x="396" y="25"/>
                    <a:pt x="395" y="24"/>
                  </a:cubicBezTo>
                  <a:cubicBezTo>
                    <a:pt x="394" y="24"/>
                    <a:pt x="394" y="25"/>
                    <a:pt x="393" y="25"/>
                  </a:cubicBezTo>
                  <a:cubicBezTo>
                    <a:pt x="393" y="27"/>
                    <a:pt x="393" y="29"/>
                    <a:pt x="394" y="30"/>
                  </a:cubicBezTo>
                  <a:cubicBezTo>
                    <a:pt x="395" y="32"/>
                    <a:pt x="397" y="32"/>
                    <a:pt x="398" y="33"/>
                  </a:cubicBezTo>
                  <a:cubicBezTo>
                    <a:pt x="398" y="33"/>
                    <a:pt x="398" y="33"/>
                    <a:pt x="398" y="34"/>
                  </a:cubicBezTo>
                  <a:cubicBezTo>
                    <a:pt x="398" y="34"/>
                    <a:pt x="397" y="34"/>
                    <a:pt x="397" y="34"/>
                  </a:cubicBezTo>
                  <a:cubicBezTo>
                    <a:pt x="397" y="34"/>
                    <a:pt x="397" y="34"/>
                    <a:pt x="396" y="34"/>
                  </a:cubicBezTo>
                  <a:cubicBezTo>
                    <a:pt x="396" y="33"/>
                    <a:pt x="395" y="33"/>
                    <a:pt x="395" y="33"/>
                  </a:cubicBezTo>
                  <a:cubicBezTo>
                    <a:pt x="395" y="33"/>
                    <a:pt x="395" y="33"/>
                    <a:pt x="395" y="33"/>
                  </a:cubicBezTo>
                  <a:cubicBezTo>
                    <a:pt x="393" y="32"/>
                    <a:pt x="392" y="33"/>
                    <a:pt x="392" y="34"/>
                  </a:cubicBezTo>
                  <a:cubicBezTo>
                    <a:pt x="391" y="35"/>
                    <a:pt x="391" y="36"/>
                    <a:pt x="391" y="37"/>
                  </a:cubicBezTo>
                  <a:cubicBezTo>
                    <a:pt x="390" y="38"/>
                    <a:pt x="390" y="38"/>
                    <a:pt x="391" y="39"/>
                  </a:cubicBezTo>
                  <a:cubicBezTo>
                    <a:pt x="391" y="39"/>
                    <a:pt x="391" y="39"/>
                    <a:pt x="391" y="39"/>
                  </a:cubicBezTo>
                  <a:cubicBezTo>
                    <a:pt x="391" y="41"/>
                    <a:pt x="393" y="42"/>
                    <a:pt x="394" y="43"/>
                  </a:cubicBezTo>
                  <a:cubicBezTo>
                    <a:pt x="395" y="44"/>
                    <a:pt x="395" y="44"/>
                    <a:pt x="395" y="44"/>
                  </a:cubicBezTo>
                  <a:cubicBezTo>
                    <a:pt x="395" y="44"/>
                    <a:pt x="395" y="44"/>
                    <a:pt x="395" y="44"/>
                  </a:cubicBezTo>
                  <a:cubicBezTo>
                    <a:pt x="395" y="45"/>
                    <a:pt x="395" y="47"/>
                    <a:pt x="397" y="47"/>
                  </a:cubicBezTo>
                  <a:cubicBezTo>
                    <a:pt x="397" y="47"/>
                    <a:pt x="397" y="47"/>
                    <a:pt x="398" y="47"/>
                  </a:cubicBezTo>
                  <a:cubicBezTo>
                    <a:pt x="399" y="48"/>
                    <a:pt x="400" y="50"/>
                    <a:pt x="403" y="50"/>
                  </a:cubicBezTo>
                  <a:cubicBezTo>
                    <a:pt x="402" y="51"/>
                    <a:pt x="402" y="53"/>
                    <a:pt x="403" y="54"/>
                  </a:cubicBezTo>
                  <a:cubicBezTo>
                    <a:pt x="404" y="54"/>
                    <a:pt x="404" y="54"/>
                    <a:pt x="404" y="55"/>
                  </a:cubicBezTo>
                  <a:cubicBezTo>
                    <a:pt x="404" y="56"/>
                    <a:pt x="404" y="55"/>
                    <a:pt x="403" y="56"/>
                  </a:cubicBezTo>
                  <a:cubicBezTo>
                    <a:pt x="403" y="56"/>
                    <a:pt x="402" y="55"/>
                    <a:pt x="401" y="55"/>
                  </a:cubicBezTo>
                  <a:cubicBezTo>
                    <a:pt x="401" y="55"/>
                    <a:pt x="401" y="55"/>
                    <a:pt x="401" y="55"/>
                  </a:cubicBezTo>
                  <a:cubicBezTo>
                    <a:pt x="401" y="54"/>
                    <a:pt x="401" y="54"/>
                    <a:pt x="400" y="54"/>
                  </a:cubicBezTo>
                  <a:cubicBezTo>
                    <a:pt x="400" y="53"/>
                    <a:pt x="399" y="52"/>
                    <a:pt x="398" y="52"/>
                  </a:cubicBezTo>
                  <a:cubicBezTo>
                    <a:pt x="398" y="52"/>
                    <a:pt x="398" y="52"/>
                    <a:pt x="397" y="52"/>
                  </a:cubicBezTo>
                  <a:cubicBezTo>
                    <a:pt x="397" y="51"/>
                    <a:pt x="396" y="50"/>
                    <a:pt x="395" y="49"/>
                  </a:cubicBezTo>
                  <a:cubicBezTo>
                    <a:pt x="395" y="49"/>
                    <a:pt x="395" y="49"/>
                    <a:pt x="395" y="49"/>
                  </a:cubicBezTo>
                  <a:cubicBezTo>
                    <a:pt x="395" y="49"/>
                    <a:pt x="395" y="49"/>
                    <a:pt x="395" y="49"/>
                  </a:cubicBezTo>
                  <a:cubicBezTo>
                    <a:pt x="395" y="49"/>
                    <a:pt x="395" y="49"/>
                    <a:pt x="395" y="49"/>
                  </a:cubicBezTo>
                  <a:cubicBezTo>
                    <a:pt x="394" y="48"/>
                    <a:pt x="394" y="48"/>
                    <a:pt x="393" y="47"/>
                  </a:cubicBezTo>
                  <a:cubicBezTo>
                    <a:pt x="393" y="47"/>
                    <a:pt x="393" y="47"/>
                    <a:pt x="393" y="47"/>
                  </a:cubicBezTo>
                  <a:cubicBezTo>
                    <a:pt x="393" y="46"/>
                    <a:pt x="393" y="45"/>
                    <a:pt x="392" y="45"/>
                  </a:cubicBezTo>
                  <a:cubicBezTo>
                    <a:pt x="392" y="45"/>
                    <a:pt x="392" y="45"/>
                    <a:pt x="392" y="44"/>
                  </a:cubicBezTo>
                  <a:cubicBezTo>
                    <a:pt x="391" y="44"/>
                    <a:pt x="391" y="44"/>
                    <a:pt x="390" y="44"/>
                  </a:cubicBezTo>
                  <a:cubicBezTo>
                    <a:pt x="389" y="44"/>
                    <a:pt x="389" y="44"/>
                    <a:pt x="389" y="45"/>
                  </a:cubicBezTo>
                  <a:cubicBezTo>
                    <a:pt x="388" y="46"/>
                    <a:pt x="388" y="47"/>
                    <a:pt x="389" y="47"/>
                  </a:cubicBezTo>
                  <a:cubicBezTo>
                    <a:pt x="390" y="48"/>
                    <a:pt x="390" y="49"/>
                    <a:pt x="390" y="51"/>
                  </a:cubicBezTo>
                  <a:cubicBezTo>
                    <a:pt x="390" y="51"/>
                    <a:pt x="390" y="51"/>
                    <a:pt x="390" y="51"/>
                  </a:cubicBezTo>
                  <a:cubicBezTo>
                    <a:pt x="390" y="51"/>
                    <a:pt x="390" y="51"/>
                    <a:pt x="390" y="51"/>
                  </a:cubicBezTo>
                  <a:cubicBezTo>
                    <a:pt x="391" y="51"/>
                    <a:pt x="390" y="52"/>
                    <a:pt x="391" y="52"/>
                  </a:cubicBezTo>
                  <a:cubicBezTo>
                    <a:pt x="392" y="53"/>
                    <a:pt x="393" y="53"/>
                    <a:pt x="394" y="53"/>
                  </a:cubicBezTo>
                  <a:cubicBezTo>
                    <a:pt x="395" y="53"/>
                    <a:pt x="396" y="54"/>
                    <a:pt x="396" y="55"/>
                  </a:cubicBezTo>
                  <a:cubicBezTo>
                    <a:pt x="396" y="55"/>
                    <a:pt x="396" y="55"/>
                    <a:pt x="395" y="55"/>
                  </a:cubicBezTo>
                  <a:cubicBezTo>
                    <a:pt x="395" y="55"/>
                    <a:pt x="394" y="54"/>
                    <a:pt x="394" y="54"/>
                  </a:cubicBezTo>
                  <a:cubicBezTo>
                    <a:pt x="392" y="54"/>
                    <a:pt x="391" y="53"/>
                    <a:pt x="389" y="54"/>
                  </a:cubicBezTo>
                  <a:cubicBezTo>
                    <a:pt x="389" y="54"/>
                    <a:pt x="388" y="55"/>
                    <a:pt x="388" y="54"/>
                  </a:cubicBezTo>
                  <a:cubicBezTo>
                    <a:pt x="388" y="54"/>
                    <a:pt x="388" y="54"/>
                    <a:pt x="388" y="54"/>
                  </a:cubicBezTo>
                  <a:cubicBezTo>
                    <a:pt x="389" y="53"/>
                    <a:pt x="390" y="52"/>
                    <a:pt x="389" y="51"/>
                  </a:cubicBezTo>
                  <a:cubicBezTo>
                    <a:pt x="389" y="50"/>
                    <a:pt x="389" y="49"/>
                    <a:pt x="388" y="49"/>
                  </a:cubicBezTo>
                  <a:cubicBezTo>
                    <a:pt x="387" y="48"/>
                    <a:pt x="387" y="46"/>
                    <a:pt x="386" y="45"/>
                  </a:cubicBezTo>
                  <a:cubicBezTo>
                    <a:pt x="386" y="44"/>
                    <a:pt x="387" y="44"/>
                    <a:pt x="386" y="43"/>
                  </a:cubicBezTo>
                  <a:cubicBezTo>
                    <a:pt x="386" y="43"/>
                    <a:pt x="385" y="43"/>
                    <a:pt x="385" y="42"/>
                  </a:cubicBezTo>
                  <a:cubicBezTo>
                    <a:pt x="385" y="42"/>
                    <a:pt x="385" y="41"/>
                    <a:pt x="384" y="41"/>
                  </a:cubicBezTo>
                  <a:cubicBezTo>
                    <a:pt x="384" y="40"/>
                    <a:pt x="383" y="40"/>
                    <a:pt x="383" y="40"/>
                  </a:cubicBezTo>
                  <a:cubicBezTo>
                    <a:pt x="383" y="40"/>
                    <a:pt x="383" y="40"/>
                    <a:pt x="382" y="40"/>
                  </a:cubicBezTo>
                  <a:cubicBezTo>
                    <a:pt x="382" y="39"/>
                    <a:pt x="381" y="39"/>
                    <a:pt x="380" y="40"/>
                  </a:cubicBezTo>
                  <a:cubicBezTo>
                    <a:pt x="380" y="40"/>
                    <a:pt x="379" y="40"/>
                    <a:pt x="379" y="39"/>
                  </a:cubicBezTo>
                  <a:cubicBezTo>
                    <a:pt x="379" y="39"/>
                    <a:pt x="378" y="38"/>
                    <a:pt x="378" y="38"/>
                  </a:cubicBezTo>
                  <a:cubicBezTo>
                    <a:pt x="377" y="38"/>
                    <a:pt x="376" y="37"/>
                    <a:pt x="375" y="36"/>
                  </a:cubicBezTo>
                  <a:cubicBezTo>
                    <a:pt x="376" y="37"/>
                    <a:pt x="377" y="36"/>
                    <a:pt x="377" y="35"/>
                  </a:cubicBezTo>
                  <a:cubicBezTo>
                    <a:pt x="378" y="35"/>
                    <a:pt x="378" y="35"/>
                    <a:pt x="378" y="35"/>
                  </a:cubicBezTo>
                  <a:cubicBezTo>
                    <a:pt x="378" y="35"/>
                    <a:pt x="378" y="35"/>
                    <a:pt x="377" y="35"/>
                  </a:cubicBezTo>
                  <a:cubicBezTo>
                    <a:pt x="375" y="34"/>
                    <a:pt x="373" y="34"/>
                    <a:pt x="371" y="34"/>
                  </a:cubicBezTo>
                  <a:cubicBezTo>
                    <a:pt x="370" y="35"/>
                    <a:pt x="370" y="35"/>
                    <a:pt x="370" y="36"/>
                  </a:cubicBezTo>
                  <a:cubicBezTo>
                    <a:pt x="370" y="37"/>
                    <a:pt x="370" y="37"/>
                    <a:pt x="371" y="37"/>
                  </a:cubicBezTo>
                  <a:cubicBezTo>
                    <a:pt x="371" y="37"/>
                    <a:pt x="371" y="37"/>
                    <a:pt x="371" y="38"/>
                  </a:cubicBezTo>
                  <a:cubicBezTo>
                    <a:pt x="372" y="39"/>
                    <a:pt x="371" y="40"/>
                    <a:pt x="372" y="40"/>
                  </a:cubicBezTo>
                  <a:cubicBezTo>
                    <a:pt x="372" y="40"/>
                    <a:pt x="372" y="41"/>
                    <a:pt x="372" y="41"/>
                  </a:cubicBezTo>
                  <a:cubicBezTo>
                    <a:pt x="372" y="41"/>
                    <a:pt x="372" y="42"/>
                    <a:pt x="372" y="42"/>
                  </a:cubicBezTo>
                  <a:cubicBezTo>
                    <a:pt x="373" y="43"/>
                    <a:pt x="373" y="44"/>
                    <a:pt x="372" y="44"/>
                  </a:cubicBezTo>
                  <a:cubicBezTo>
                    <a:pt x="371" y="44"/>
                    <a:pt x="371" y="45"/>
                    <a:pt x="371" y="45"/>
                  </a:cubicBezTo>
                  <a:cubicBezTo>
                    <a:pt x="370" y="46"/>
                    <a:pt x="369" y="46"/>
                    <a:pt x="369" y="46"/>
                  </a:cubicBezTo>
                  <a:cubicBezTo>
                    <a:pt x="367" y="46"/>
                    <a:pt x="366" y="46"/>
                    <a:pt x="365" y="46"/>
                  </a:cubicBezTo>
                  <a:cubicBezTo>
                    <a:pt x="362" y="47"/>
                    <a:pt x="362" y="48"/>
                    <a:pt x="363" y="50"/>
                  </a:cubicBezTo>
                  <a:cubicBezTo>
                    <a:pt x="363" y="50"/>
                    <a:pt x="364" y="51"/>
                    <a:pt x="364" y="51"/>
                  </a:cubicBezTo>
                  <a:cubicBezTo>
                    <a:pt x="365" y="52"/>
                    <a:pt x="365" y="52"/>
                    <a:pt x="366" y="52"/>
                  </a:cubicBezTo>
                  <a:cubicBezTo>
                    <a:pt x="367" y="52"/>
                    <a:pt x="368" y="52"/>
                    <a:pt x="369" y="53"/>
                  </a:cubicBezTo>
                  <a:cubicBezTo>
                    <a:pt x="369" y="54"/>
                    <a:pt x="369" y="54"/>
                    <a:pt x="369" y="54"/>
                  </a:cubicBezTo>
                  <a:cubicBezTo>
                    <a:pt x="370" y="54"/>
                    <a:pt x="370" y="54"/>
                    <a:pt x="370" y="54"/>
                  </a:cubicBezTo>
                  <a:cubicBezTo>
                    <a:pt x="370" y="54"/>
                    <a:pt x="370" y="54"/>
                    <a:pt x="371" y="55"/>
                  </a:cubicBezTo>
                  <a:cubicBezTo>
                    <a:pt x="372" y="56"/>
                    <a:pt x="374" y="56"/>
                    <a:pt x="376" y="56"/>
                  </a:cubicBezTo>
                  <a:cubicBezTo>
                    <a:pt x="376" y="57"/>
                    <a:pt x="376" y="56"/>
                    <a:pt x="377" y="57"/>
                  </a:cubicBezTo>
                  <a:cubicBezTo>
                    <a:pt x="377" y="57"/>
                    <a:pt x="377" y="57"/>
                    <a:pt x="377" y="57"/>
                  </a:cubicBezTo>
                  <a:cubicBezTo>
                    <a:pt x="378" y="58"/>
                    <a:pt x="377" y="60"/>
                    <a:pt x="377" y="61"/>
                  </a:cubicBezTo>
                  <a:cubicBezTo>
                    <a:pt x="377" y="61"/>
                    <a:pt x="377" y="61"/>
                    <a:pt x="378" y="61"/>
                  </a:cubicBezTo>
                  <a:cubicBezTo>
                    <a:pt x="377" y="62"/>
                    <a:pt x="378" y="62"/>
                    <a:pt x="377" y="62"/>
                  </a:cubicBezTo>
                  <a:cubicBezTo>
                    <a:pt x="377" y="61"/>
                    <a:pt x="376" y="60"/>
                    <a:pt x="376" y="58"/>
                  </a:cubicBezTo>
                  <a:cubicBezTo>
                    <a:pt x="376" y="57"/>
                    <a:pt x="376" y="57"/>
                    <a:pt x="375" y="57"/>
                  </a:cubicBezTo>
                  <a:cubicBezTo>
                    <a:pt x="374" y="58"/>
                    <a:pt x="375" y="58"/>
                    <a:pt x="375" y="58"/>
                  </a:cubicBezTo>
                  <a:cubicBezTo>
                    <a:pt x="375" y="59"/>
                    <a:pt x="376" y="60"/>
                    <a:pt x="376" y="61"/>
                  </a:cubicBezTo>
                  <a:cubicBezTo>
                    <a:pt x="376" y="61"/>
                    <a:pt x="377" y="62"/>
                    <a:pt x="376" y="62"/>
                  </a:cubicBezTo>
                  <a:cubicBezTo>
                    <a:pt x="375" y="62"/>
                    <a:pt x="375" y="61"/>
                    <a:pt x="375" y="59"/>
                  </a:cubicBezTo>
                  <a:cubicBezTo>
                    <a:pt x="375" y="59"/>
                    <a:pt x="374" y="59"/>
                    <a:pt x="374" y="59"/>
                  </a:cubicBezTo>
                  <a:cubicBezTo>
                    <a:pt x="374" y="57"/>
                    <a:pt x="374" y="57"/>
                    <a:pt x="372" y="57"/>
                  </a:cubicBezTo>
                  <a:cubicBezTo>
                    <a:pt x="372" y="57"/>
                    <a:pt x="371" y="57"/>
                    <a:pt x="371" y="57"/>
                  </a:cubicBezTo>
                  <a:cubicBezTo>
                    <a:pt x="371" y="57"/>
                    <a:pt x="371" y="57"/>
                    <a:pt x="370" y="57"/>
                  </a:cubicBezTo>
                  <a:cubicBezTo>
                    <a:pt x="370" y="57"/>
                    <a:pt x="370" y="58"/>
                    <a:pt x="370" y="58"/>
                  </a:cubicBezTo>
                  <a:cubicBezTo>
                    <a:pt x="371" y="58"/>
                    <a:pt x="371" y="59"/>
                    <a:pt x="371" y="59"/>
                  </a:cubicBezTo>
                  <a:cubicBezTo>
                    <a:pt x="371" y="60"/>
                    <a:pt x="371" y="60"/>
                    <a:pt x="372" y="61"/>
                  </a:cubicBezTo>
                  <a:cubicBezTo>
                    <a:pt x="372" y="61"/>
                    <a:pt x="372" y="61"/>
                    <a:pt x="372" y="61"/>
                  </a:cubicBezTo>
                  <a:cubicBezTo>
                    <a:pt x="372" y="62"/>
                    <a:pt x="373" y="62"/>
                    <a:pt x="373" y="63"/>
                  </a:cubicBezTo>
                  <a:cubicBezTo>
                    <a:pt x="372" y="62"/>
                    <a:pt x="371" y="62"/>
                    <a:pt x="371" y="61"/>
                  </a:cubicBezTo>
                  <a:cubicBezTo>
                    <a:pt x="371" y="59"/>
                    <a:pt x="370" y="58"/>
                    <a:pt x="369" y="57"/>
                  </a:cubicBezTo>
                  <a:cubicBezTo>
                    <a:pt x="368" y="57"/>
                    <a:pt x="368" y="56"/>
                    <a:pt x="367" y="55"/>
                  </a:cubicBezTo>
                  <a:cubicBezTo>
                    <a:pt x="367" y="55"/>
                    <a:pt x="366" y="55"/>
                    <a:pt x="365" y="55"/>
                  </a:cubicBezTo>
                  <a:cubicBezTo>
                    <a:pt x="365" y="55"/>
                    <a:pt x="365" y="55"/>
                    <a:pt x="365" y="55"/>
                  </a:cubicBezTo>
                  <a:cubicBezTo>
                    <a:pt x="365" y="55"/>
                    <a:pt x="365" y="55"/>
                    <a:pt x="365" y="55"/>
                  </a:cubicBezTo>
                  <a:cubicBezTo>
                    <a:pt x="365" y="55"/>
                    <a:pt x="365" y="55"/>
                    <a:pt x="364" y="55"/>
                  </a:cubicBezTo>
                  <a:cubicBezTo>
                    <a:pt x="364" y="54"/>
                    <a:pt x="364" y="54"/>
                    <a:pt x="364" y="54"/>
                  </a:cubicBezTo>
                  <a:cubicBezTo>
                    <a:pt x="363" y="54"/>
                    <a:pt x="362" y="55"/>
                    <a:pt x="362" y="56"/>
                  </a:cubicBezTo>
                  <a:cubicBezTo>
                    <a:pt x="362" y="56"/>
                    <a:pt x="362" y="56"/>
                    <a:pt x="362" y="57"/>
                  </a:cubicBezTo>
                  <a:cubicBezTo>
                    <a:pt x="362" y="57"/>
                    <a:pt x="362" y="57"/>
                    <a:pt x="362" y="57"/>
                  </a:cubicBezTo>
                  <a:cubicBezTo>
                    <a:pt x="361" y="58"/>
                    <a:pt x="361" y="59"/>
                    <a:pt x="362" y="59"/>
                  </a:cubicBezTo>
                  <a:cubicBezTo>
                    <a:pt x="362" y="60"/>
                    <a:pt x="363" y="60"/>
                    <a:pt x="363" y="61"/>
                  </a:cubicBezTo>
                  <a:cubicBezTo>
                    <a:pt x="363" y="61"/>
                    <a:pt x="364" y="62"/>
                    <a:pt x="363" y="62"/>
                  </a:cubicBezTo>
                  <a:cubicBezTo>
                    <a:pt x="363" y="62"/>
                    <a:pt x="363" y="62"/>
                    <a:pt x="363" y="61"/>
                  </a:cubicBezTo>
                  <a:cubicBezTo>
                    <a:pt x="363" y="61"/>
                    <a:pt x="363" y="61"/>
                    <a:pt x="363" y="61"/>
                  </a:cubicBezTo>
                  <a:cubicBezTo>
                    <a:pt x="363" y="60"/>
                    <a:pt x="362" y="60"/>
                    <a:pt x="361" y="60"/>
                  </a:cubicBezTo>
                  <a:cubicBezTo>
                    <a:pt x="360" y="59"/>
                    <a:pt x="360" y="58"/>
                    <a:pt x="360" y="57"/>
                  </a:cubicBezTo>
                  <a:cubicBezTo>
                    <a:pt x="361" y="57"/>
                    <a:pt x="361" y="56"/>
                    <a:pt x="360" y="55"/>
                  </a:cubicBezTo>
                  <a:cubicBezTo>
                    <a:pt x="360" y="55"/>
                    <a:pt x="360" y="54"/>
                    <a:pt x="359" y="54"/>
                  </a:cubicBezTo>
                  <a:cubicBezTo>
                    <a:pt x="359" y="53"/>
                    <a:pt x="358" y="52"/>
                    <a:pt x="357" y="53"/>
                  </a:cubicBezTo>
                  <a:cubicBezTo>
                    <a:pt x="357" y="53"/>
                    <a:pt x="357" y="54"/>
                    <a:pt x="357" y="53"/>
                  </a:cubicBezTo>
                  <a:cubicBezTo>
                    <a:pt x="357" y="53"/>
                    <a:pt x="356" y="54"/>
                    <a:pt x="356" y="53"/>
                  </a:cubicBezTo>
                  <a:cubicBezTo>
                    <a:pt x="356" y="52"/>
                    <a:pt x="355" y="52"/>
                    <a:pt x="355" y="52"/>
                  </a:cubicBezTo>
                  <a:cubicBezTo>
                    <a:pt x="353" y="53"/>
                    <a:pt x="352" y="54"/>
                    <a:pt x="350" y="54"/>
                  </a:cubicBezTo>
                  <a:cubicBezTo>
                    <a:pt x="348" y="55"/>
                    <a:pt x="348" y="57"/>
                    <a:pt x="348" y="59"/>
                  </a:cubicBezTo>
                  <a:cubicBezTo>
                    <a:pt x="348" y="59"/>
                    <a:pt x="348" y="59"/>
                    <a:pt x="348" y="60"/>
                  </a:cubicBezTo>
                  <a:cubicBezTo>
                    <a:pt x="348" y="61"/>
                    <a:pt x="348" y="62"/>
                    <a:pt x="349" y="63"/>
                  </a:cubicBezTo>
                  <a:cubicBezTo>
                    <a:pt x="349" y="63"/>
                    <a:pt x="349" y="64"/>
                    <a:pt x="349" y="65"/>
                  </a:cubicBezTo>
                  <a:cubicBezTo>
                    <a:pt x="349" y="65"/>
                    <a:pt x="349" y="66"/>
                    <a:pt x="348" y="65"/>
                  </a:cubicBezTo>
                  <a:cubicBezTo>
                    <a:pt x="349" y="63"/>
                    <a:pt x="348" y="62"/>
                    <a:pt x="347" y="61"/>
                  </a:cubicBezTo>
                  <a:cubicBezTo>
                    <a:pt x="347" y="60"/>
                    <a:pt x="347" y="60"/>
                    <a:pt x="346" y="60"/>
                  </a:cubicBezTo>
                  <a:cubicBezTo>
                    <a:pt x="346" y="60"/>
                    <a:pt x="346" y="60"/>
                    <a:pt x="346" y="61"/>
                  </a:cubicBezTo>
                  <a:cubicBezTo>
                    <a:pt x="346" y="61"/>
                    <a:pt x="346" y="61"/>
                    <a:pt x="346" y="62"/>
                  </a:cubicBezTo>
                  <a:cubicBezTo>
                    <a:pt x="347" y="62"/>
                    <a:pt x="347" y="63"/>
                    <a:pt x="347" y="64"/>
                  </a:cubicBezTo>
                  <a:cubicBezTo>
                    <a:pt x="346" y="64"/>
                    <a:pt x="346" y="65"/>
                    <a:pt x="346" y="66"/>
                  </a:cubicBezTo>
                  <a:cubicBezTo>
                    <a:pt x="345" y="66"/>
                    <a:pt x="346" y="65"/>
                    <a:pt x="345" y="65"/>
                  </a:cubicBezTo>
                  <a:cubicBezTo>
                    <a:pt x="344" y="64"/>
                    <a:pt x="344" y="63"/>
                    <a:pt x="343" y="62"/>
                  </a:cubicBezTo>
                  <a:cubicBezTo>
                    <a:pt x="343" y="62"/>
                    <a:pt x="343" y="61"/>
                    <a:pt x="343" y="61"/>
                  </a:cubicBezTo>
                  <a:cubicBezTo>
                    <a:pt x="342" y="61"/>
                    <a:pt x="342" y="61"/>
                    <a:pt x="341" y="61"/>
                  </a:cubicBezTo>
                  <a:cubicBezTo>
                    <a:pt x="340" y="62"/>
                    <a:pt x="337" y="62"/>
                    <a:pt x="337" y="64"/>
                  </a:cubicBezTo>
                  <a:cubicBezTo>
                    <a:pt x="337" y="64"/>
                    <a:pt x="336" y="64"/>
                    <a:pt x="336" y="65"/>
                  </a:cubicBezTo>
                  <a:cubicBezTo>
                    <a:pt x="335" y="65"/>
                    <a:pt x="334" y="66"/>
                    <a:pt x="334" y="67"/>
                  </a:cubicBezTo>
                  <a:cubicBezTo>
                    <a:pt x="334" y="68"/>
                    <a:pt x="334" y="68"/>
                    <a:pt x="333" y="68"/>
                  </a:cubicBezTo>
                  <a:cubicBezTo>
                    <a:pt x="332" y="67"/>
                    <a:pt x="332" y="68"/>
                    <a:pt x="331" y="69"/>
                  </a:cubicBezTo>
                  <a:cubicBezTo>
                    <a:pt x="330" y="70"/>
                    <a:pt x="330" y="71"/>
                    <a:pt x="330" y="72"/>
                  </a:cubicBezTo>
                  <a:cubicBezTo>
                    <a:pt x="330" y="73"/>
                    <a:pt x="329" y="73"/>
                    <a:pt x="329" y="74"/>
                  </a:cubicBezTo>
                  <a:cubicBezTo>
                    <a:pt x="329" y="75"/>
                    <a:pt x="330" y="74"/>
                    <a:pt x="330" y="75"/>
                  </a:cubicBezTo>
                  <a:cubicBezTo>
                    <a:pt x="330" y="75"/>
                    <a:pt x="330" y="75"/>
                    <a:pt x="330" y="75"/>
                  </a:cubicBezTo>
                  <a:cubicBezTo>
                    <a:pt x="330" y="75"/>
                    <a:pt x="330" y="75"/>
                    <a:pt x="330" y="75"/>
                  </a:cubicBezTo>
                  <a:cubicBezTo>
                    <a:pt x="331" y="75"/>
                    <a:pt x="331" y="76"/>
                    <a:pt x="332" y="76"/>
                  </a:cubicBezTo>
                  <a:cubicBezTo>
                    <a:pt x="332" y="76"/>
                    <a:pt x="332" y="76"/>
                    <a:pt x="332" y="76"/>
                  </a:cubicBezTo>
                  <a:cubicBezTo>
                    <a:pt x="332" y="76"/>
                    <a:pt x="332" y="76"/>
                    <a:pt x="332" y="76"/>
                  </a:cubicBezTo>
                  <a:cubicBezTo>
                    <a:pt x="332" y="76"/>
                    <a:pt x="332" y="77"/>
                    <a:pt x="332" y="77"/>
                  </a:cubicBezTo>
                  <a:cubicBezTo>
                    <a:pt x="332" y="77"/>
                    <a:pt x="332" y="77"/>
                    <a:pt x="332" y="77"/>
                  </a:cubicBezTo>
                  <a:cubicBezTo>
                    <a:pt x="333" y="78"/>
                    <a:pt x="332" y="78"/>
                    <a:pt x="333" y="79"/>
                  </a:cubicBezTo>
                  <a:cubicBezTo>
                    <a:pt x="333" y="79"/>
                    <a:pt x="333" y="77"/>
                    <a:pt x="334" y="78"/>
                  </a:cubicBezTo>
                  <a:cubicBezTo>
                    <a:pt x="334" y="78"/>
                    <a:pt x="335" y="78"/>
                    <a:pt x="335" y="78"/>
                  </a:cubicBezTo>
                  <a:cubicBezTo>
                    <a:pt x="335" y="77"/>
                    <a:pt x="335" y="77"/>
                    <a:pt x="335" y="76"/>
                  </a:cubicBezTo>
                  <a:cubicBezTo>
                    <a:pt x="335" y="75"/>
                    <a:pt x="335" y="74"/>
                    <a:pt x="336" y="73"/>
                  </a:cubicBezTo>
                  <a:cubicBezTo>
                    <a:pt x="337" y="73"/>
                    <a:pt x="337" y="73"/>
                    <a:pt x="337" y="73"/>
                  </a:cubicBezTo>
                  <a:cubicBezTo>
                    <a:pt x="337" y="73"/>
                    <a:pt x="337" y="72"/>
                    <a:pt x="337" y="72"/>
                  </a:cubicBezTo>
                  <a:cubicBezTo>
                    <a:pt x="338" y="72"/>
                    <a:pt x="338" y="72"/>
                    <a:pt x="338" y="73"/>
                  </a:cubicBezTo>
                  <a:cubicBezTo>
                    <a:pt x="338" y="73"/>
                    <a:pt x="338" y="73"/>
                    <a:pt x="339" y="73"/>
                  </a:cubicBezTo>
                  <a:cubicBezTo>
                    <a:pt x="339" y="73"/>
                    <a:pt x="339" y="73"/>
                    <a:pt x="339" y="73"/>
                  </a:cubicBezTo>
                  <a:cubicBezTo>
                    <a:pt x="339" y="72"/>
                    <a:pt x="339" y="71"/>
                    <a:pt x="340" y="71"/>
                  </a:cubicBezTo>
                  <a:cubicBezTo>
                    <a:pt x="341" y="71"/>
                    <a:pt x="341" y="72"/>
                    <a:pt x="340" y="72"/>
                  </a:cubicBezTo>
                  <a:cubicBezTo>
                    <a:pt x="340" y="73"/>
                    <a:pt x="341" y="73"/>
                    <a:pt x="342" y="74"/>
                  </a:cubicBezTo>
                  <a:cubicBezTo>
                    <a:pt x="342" y="73"/>
                    <a:pt x="343" y="74"/>
                    <a:pt x="344" y="74"/>
                  </a:cubicBezTo>
                  <a:cubicBezTo>
                    <a:pt x="344" y="74"/>
                    <a:pt x="344" y="75"/>
                    <a:pt x="344" y="75"/>
                  </a:cubicBezTo>
                  <a:cubicBezTo>
                    <a:pt x="342" y="75"/>
                    <a:pt x="342" y="77"/>
                    <a:pt x="340" y="78"/>
                  </a:cubicBezTo>
                  <a:cubicBezTo>
                    <a:pt x="340" y="78"/>
                    <a:pt x="340" y="78"/>
                    <a:pt x="340" y="78"/>
                  </a:cubicBezTo>
                  <a:cubicBezTo>
                    <a:pt x="339" y="79"/>
                    <a:pt x="338" y="80"/>
                    <a:pt x="337" y="81"/>
                  </a:cubicBezTo>
                  <a:cubicBezTo>
                    <a:pt x="336" y="81"/>
                    <a:pt x="336" y="83"/>
                    <a:pt x="337" y="84"/>
                  </a:cubicBezTo>
                  <a:cubicBezTo>
                    <a:pt x="338" y="84"/>
                    <a:pt x="338" y="84"/>
                    <a:pt x="339" y="84"/>
                  </a:cubicBezTo>
                  <a:cubicBezTo>
                    <a:pt x="338" y="85"/>
                    <a:pt x="338" y="84"/>
                    <a:pt x="338" y="85"/>
                  </a:cubicBezTo>
                  <a:cubicBezTo>
                    <a:pt x="338" y="85"/>
                    <a:pt x="339" y="86"/>
                    <a:pt x="339" y="85"/>
                  </a:cubicBezTo>
                  <a:cubicBezTo>
                    <a:pt x="340" y="84"/>
                    <a:pt x="341" y="84"/>
                    <a:pt x="342" y="83"/>
                  </a:cubicBezTo>
                  <a:cubicBezTo>
                    <a:pt x="342" y="83"/>
                    <a:pt x="343" y="83"/>
                    <a:pt x="343" y="83"/>
                  </a:cubicBezTo>
                  <a:cubicBezTo>
                    <a:pt x="343" y="82"/>
                    <a:pt x="344" y="82"/>
                    <a:pt x="345" y="81"/>
                  </a:cubicBezTo>
                  <a:cubicBezTo>
                    <a:pt x="345" y="81"/>
                    <a:pt x="346" y="81"/>
                    <a:pt x="346" y="80"/>
                  </a:cubicBezTo>
                  <a:cubicBezTo>
                    <a:pt x="347" y="79"/>
                    <a:pt x="349" y="77"/>
                    <a:pt x="351" y="77"/>
                  </a:cubicBezTo>
                  <a:cubicBezTo>
                    <a:pt x="352" y="77"/>
                    <a:pt x="353" y="77"/>
                    <a:pt x="353" y="76"/>
                  </a:cubicBezTo>
                  <a:cubicBezTo>
                    <a:pt x="354" y="76"/>
                    <a:pt x="353" y="77"/>
                    <a:pt x="353" y="77"/>
                  </a:cubicBezTo>
                  <a:cubicBezTo>
                    <a:pt x="353" y="77"/>
                    <a:pt x="354" y="78"/>
                    <a:pt x="354" y="78"/>
                  </a:cubicBezTo>
                  <a:cubicBezTo>
                    <a:pt x="355" y="77"/>
                    <a:pt x="356" y="78"/>
                    <a:pt x="358" y="78"/>
                  </a:cubicBezTo>
                  <a:cubicBezTo>
                    <a:pt x="358" y="79"/>
                    <a:pt x="359" y="79"/>
                    <a:pt x="359" y="79"/>
                  </a:cubicBezTo>
                  <a:cubicBezTo>
                    <a:pt x="359" y="79"/>
                    <a:pt x="360" y="80"/>
                    <a:pt x="360" y="80"/>
                  </a:cubicBezTo>
                  <a:cubicBezTo>
                    <a:pt x="359" y="81"/>
                    <a:pt x="359" y="80"/>
                    <a:pt x="358" y="80"/>
                  </a:cubicBezTo>
                  <a:cubicBezTo>
                    <a:pt x="357" y="79"/>
                    <a:pt x="357" y="79"/>
                    <a:pt x="356" y="79"/>
                  </a:cubicBezTo>
                  <a:cubicBezTo>
                    <a:pt x="356" y="79"/>
                    <a:pt x="355" y="79"/>
                    <a:pt x="355" y="79"/>
                  </a:cubicBezTo>
                  <a:cubicBezTo>
                    <a:pt x="355" y="78"/>
                    <a:pt x="355" y="78"/>
                    <a:pt x="354" y="79"/>
                  </a:cubicBezTo>
                  <a:cubicBezTo>
                    <a:pt x="352" y="79"/>
                    <a:pt x="351" y="79"/>
                    <a:pt x="349" y="80"/>
                  </a:cubicBezTo>
                  <a:cubicBezTo>
                    <a:pt x="348" y="81"/>
                    <a:pt x="348" y="81"/>
                    <a:pt x="349" y="81"/>
                  </a:cubicBezTo>
                  <a:cubicBezTo>
                    <a:pt x="349" y="81"/>
                    <a:pt x="350" y="81"/>
                    <a:pt x="349" y="82"/>
                  </a:cubicBezTo>
                  <a:cubicBezTo>
                    <a:pt x="349" y="82"/>
                    <a:pt x="348" y="81"/>
                    <a:pt x="348" y="82"/>
                  </a:cubicBezTo>
                  <a:cubicBezTo>
                    <a:pt x="347" y="83"/>
                    <a:pt x="346" y="83"/>
                    <a:pt x="346" y="84"/>
                  </a:cubicBezTo>
                  <a:cubicBezTo>
                    <a:pt x="345" y="85"/>
                    <a:pt x="344" y="86"/>
                    <a:pt x="343" y="87"/>
                  </a:cubicBezTo>
                  <a:cubicBezTo>
                    <a:pt x="342" y="87"/>
                    <a:pt x="342" y="87"/>
                    <a:pt x="342" y="88"/>
                  </a:cubicBezTo>
                  <a:cubicBezTo>
                    <a:pt x="342" y="88"/>
                    <a:pt x="342" y="89"/>
                    <a:pt x="343" y="89"/>
                  </a:cubicBezTo>
                  <a:cubicBezTo>
                    <a:pt x="343" y="89"/>
                    <a:pt x="344" y="89"/>
                    <a:pt x="345" y="90"/>
                  </a:cubicBezTo>
                  <a:cubicBezTo>
                    <a:pt x="345" y="91"/>
                    <a:pt x="346" y="91"/>
                    <a:pt x="347" y="91"/>
                  </a:cubicBezTo>
                  <a:cubicBezTo>
                    <a:pt x="348" y="91"/>
                    <a:pt x="348" y="91"/>
                    <a:pt x="348" y="91"/>
                  </a:cubicBezTo>
                  <a:cubicBezTo>
                    <a:pt x="348" y="91"/>
                    <a:pt x="349" y="91"/>
                    <a:pt x="348" y="91"/>
                  </a:cubicBezTo>
                  <a:cubicBezTo>
                    <a:pt x="347" y="91"/>
                    <a:pt x="347" y="92"/>
                    <a:pt x="346" y="92"/>
                  </a:cubicBezTo>
                  <a:cubicBezTo>
                    <a:pt x="345" y="93"/>
                    <a:pt x="344" y="93"/>
                    <a:pt x="343" y="91"/>
                  </a:cubicBezTo>
                  <a:cubicBezTo>
                    <a:pt x="343" y="91"/>
                    <a:pt x="342" y="91"/>
                    <a:pt x="342" y="91"/>
                  </a:cubicBezTo>
                  <a:cubicBezTo>
                    <a:pt x="340" y="92"/>
                    <a:pt x="339" y="94"/>
                    <a:pt x="340" y="96"/>
                  </a:cubicBezTo>
                  <a:cubicBezTo>
                    <a:pt x="340" y="96"/>
                    <a:pt x="339" y="97"/>
                    <a:pt x="340" y="97"/>
                  </a:cubicBezTo>
                  <a:cubicBezTo>
                    <a:pt x="340" y="99"/>
                    <a:pt x="341" y="101"/>
                    <a:pt x="342" y="101"/>
                  </a:cubicBezTo>
                  <a:cubicBezTo>
                    <a:pt x="343" y="101"/>
                    <a:pt x="344" y="101"/>
                    <a:pt x="344" y="101"/>
                  </a:cubicBezTo>
                  <a:cubicBezTo>
                    <a:pt x="345" y="101"/>
                    <a:pt x="346" y="101"/>
                    <a:pt x="347" y="101"/>
                  </a:cubicBezTo>
                  <a:cubicBezTo>
                    <a:pt x="348" y="100"/>
                    <a:pt x="349" y="100"/>
                    <a:pt x="350" y="99"/>
                  </a:cubicBezTo>
                  <a:cubicBezTo>
                    <a:pt x="350" y="99"/>
                    <a:pt x="351" y="100"/>
                    <a:pt x="351" y="99"/>
                  </a:cubicBezTo>
                  <a:cubicBezTo>
                    <a:pt x="352" y="99"/>
                    <a:pt x="353" y="99"/>
                    <a:pt x="354" y="98"/>
                  </a:cubicBezTo>
                  <a:cubicBezTo>
                    <a:pt x="354" y="99"/>
                    <a:pt x="355" y="99"/>
                    <a:pt x="355" y="99"/>
                  </a:cubicBezTo>
                  <a:cubicBezTo>
                    <a:pt x="355" y="99"/>
                    <a:pt x="355" y="99"/>
                    <a:pt x="356" y="99"/>
                  </a:cubicBezTo>
                  <a:cubicBezTo>
                    <a:pt x="356" y="99"/>
                    <a:pt x="356" y="99"/>
                    <a:pt x="356" y="99"/>
                  </a:cubicBezTo>
                  <a:cubicBezTo>
                    <a:pt x="356" y="99"/>
                    <a:pt x="356" y="99"/>
                    <a:pt x="356" y="99"/>
                  </a:cubicBezTo>
                  <a:cubicBezTo>
                    <a:pt x="356" y="99"/>
                    <a:pt x="357" y="99"/>
                    <a:pt x="357" y="99"/>
                  </a:cubicBezTo>
                  <a:cubicBezTo>
                    <a:pt x="357" y="99"/>
                    <a:pt x="357" y="99"/>
                    <a:pt x="357" y="99"/>
                  </a:cubicBezTo>
                  <a:cubicBezTo>
                    <a:pt x="357" y="99"/>
                    <a:pt x="357" y="99"/>
                    <a:pt x="357" y="99"/>
                  </a:cubicBezTo>
                  <a:cubicBezTo>
                    <a:pt x="358" y="99"/>
                    <a:pt x="358" y="99"/>
                    <a:pt x="359" y="99"/>
                  </a:cubicBezTo>
                  <a:cubicBezTo>
                    <a:pt x="360" y="98"/>
                    <a:pt x="361" y="98"/>
                    <a:pt x="362" y="97"/>
                  </a:cubicBezTo>
                  <a:cubicBezTo>
                    <a:pt x="363" y="97"/>
                    <a:pt x="364" y="97"/>
                    <a:pt x="364" y="96"/>
                  </a:cubicBezTo>
                  <a:cubicBezTo>
                    <a:pt x="366" y="96"/>
                    <a:pt x="366" y="95"/>
                    <a:pt x="367" y="95"/>
                  </a:cubicBezTo>
                  <a:cubicBezTo>
                    <a:pt x="367" y="94"/>
                    <a:pt x="368" y="93"/>
                    <a:pt x="368" y="92"/>
                  </a:cubicBezTo>
                  <a:cubicBezTo>
                    <a:pt x="369" y="91"/>
                    <a:pt x="371" y="91"/>
                    <a:pt x="372" y="90"/>
                  </a:cubicBezTo>
                  <a:cubicBezTo>
                    <a:pt x="373" y="89"/>
                    <a:pt x="374" y="89"/>
                    <a:pt x="376" y="88"/>
                  </a:cubicBezTo>
                  <a:cubicBezTo>
                    <a:pt x="375" y="89"/>
                    <a:pt x="376" y="89"/>
                    <a:pt x="377" y="89"/>
                  </a:cubicBezTo>
                  <a:cubicBezTo>
                    <a:pt x="375" y="91"/>
                    <a:pt x="374" y="91"/>
                    <a:pt x="372" y="93"/>
                  </a:cubicBezTo>
                  <a:cubicBezTo>
                    <a:pt x="371" y="94"/>
                    <a:pt x="370" y="94"/>
                    <a:pt x="369" y="96"/>
                  </a:cubicBezTo>
                  <a:cubicBezTo>
                    <a:pt x="369" y="96"/>
                    <a:pt x="369" y="96"/>
                    <a:pt x="369" y="97"/>
                  </a:cubicBezTo>
                  <a:cubicBezTo>
                    <a:pt x="369" y="97"/>
                    <a:pt x="369" y="98"/>
                    <a:pt x="369" y="98"/>
                  </a:cubicBezTo>
                  <a:cubicBezTo>
                    <a:pt x="367" y="98"/>
                    <a:pt x="365" y="100"/>
                    <a:pt x="364" y="101"/>
                  </a:cubicBezTo>
                  <a:cubicBezTo>
                    <a:pt x="364" y="101"/>
                    <a:pt x="363" y="101"/>
                    <a:pt x="363" y="101"/>
                  </a:cubicBezTo>
                  <a:cubicBezTo>
                    <a:pt x="362" y="101"/>
                    <a:pt x="361" y="101"/>
                    <a:pt x="361" y="102"/>
                  </a:cubicBezTo>
                  <a:cubicBezTo>
                    <a:pt x="359" y="102"/>
                    <a:pt x="357" y="102"/>
                    <a:pt x="356" y="101"/>
                  </a:cubicBezTo>
                  <a:cubicBezTo>
                    <a:pt x="355" y="101"/>
                    <a:pt x="354" y="101"/>
                    <a:pt x="353" y="101"/>
                  </a:cubicBezTo>
                  <a:cubicBezTo>
                    <a:pt x="353" y="101"/>
                    <a:pt x="353" y="101"/>
                    <a:pt x="353" y="101"/>
                  </a:cubicBezTo>
                  <a:cubicBezTo>
                    <a:pt x="352" y="101"/>
                    <a:pt x="352" y="102"/>
                    <a:pt x="351" y="102"/>
                  </a:cubicBezTo>
                  <a:cubicBezTo>
                    <a:pt x="349" y="102"/>
                    <a:pt x="348" y="103"/>
                    <a:pt x="346" y="104"/>
                  </a:cubicBezTo>
                  <a:cubicBezTo>
                    <a:pt x="345" y="105"/>
                    <a:pt x="345" y="106"/>
                    <a:pt x="346" y="107"/>
                  </a:cubicBezTo>
                  <a:cubicBezTo>
                    <a:pt x="346" y="108"/>
                    <a:pt x="347" y="109"/>
                    <a:pt x="348" y="109"/>
                  </a:cubicBezTo>
                  <a:cubicBezTo>
                    <a:pt x="349" y="110"/>
                    <a:pt x="350" y="111"/>
                    <a:pt x="351" y="112"/>
                  </a:cubicBezTo>
                  <a:cubicBezTo>
                    <a:pt x="352" y="113"/>
                    <a:pt x="352" y="115"/>
                    <a:pt x="354" y="115"/>
                  </a:cubicBezTo>
                  <a:cubicBezTo>
                    <a:pt x="355" y="115"/>
                    <a:pt x="355" y="115"/>
                    <a:pt x="355" y="115"/>
                  </a:cubicBezTo>
                  <a:cubicBezTo>
                    <a:pt x="355" y="115"/>
                    <a:pt x="356" y="116"/>
                    <a:pt x="356" y="116"/>
                  </a:cubicBezTo>
                  <a:cubicBezTo>
                    <a:pt x="356" y="116"/>
                    <a:pt x="356" y="116"/>
                    <a:pt x="357" y="116"/>
                  </a:cubicBezTo>
                  <a:cubicBezTo>
                    <a:pt x="357" y="117"/>
                    <a:pt x="359" y="117"/>
                    <a:pt x="360" y="117"/>
                  </a:cubicBezTo>
                  <a:cubicBezTo>
                    <a:pt x="361" y="116"/>
                    <a:pt x="361" y="114"/>
                    <a:pt x="361" y="113"/>
                  </a:cubicBezTo>
                  <a:cubicBezTo>
                    <a:pt x="361" y="112"/>
                    <a:pt x="362" y="112"/>
                    <a:pt x="362" y="111"/>
                  </a:cubicBezTo>
                  <a:cubicBezTo>
                    <a:pt x="363" y="111"/>
                    <a:pt x="363" y="110"/>
                    <a:pt x="363" y="109"/>
                  </a:cubicBezTo>
                  <a:cubicBezTo>
                    <a:pt x="364" y="109"/>
                    <a:pt x="364" y="109"/>
                    <a:pt x="364" y="108"/>
                  </a:cubicBezTo>
                  <a:cubicBezTo>
                    <a:pt x="365" y="107"/>
                    <a:pt x="365" y="107"/>
                    <a:pt x="365" y="106"/>
                  </a:cubicBezTo>
                  <a:cubicBezTo>
                    <a:pt x="365" y="106"/>
                    <a:pt x="365" y="106"/>
                    <a:pt x="365" y="106"/>
                  </a:cubicBezTo>
                  <a:cubicBezTo>
                    <a:pt x="367" y="104"/>
                    <a:pt x="368" y="101"/>
                    <a:pt x="370" y="100"/>
                  </a:cubicBezTo>
                  <a:cubicBezTo>
                    <a:pt x="370" y="100"/>
                    <a:pt x="371" y="99"/>
                    <a:pt x="371" y="99"/>
                  </a:cubicBezTo>
                  <a:cubicBezTo>
                    <a:pt x="372" y="99"/>
                    <a:pt x="372" y="99"/>
                    <a:pt x="372" y="99"/>
                  </a:cubicBezTo>
                  <a:cubicBezTo>
                    <a:pt x="373" y="100"/>
                    <a:pt x="374" y="99"/>
                    <a:pt x="376" y="99"/>
                  </a:cubicBezTo>
                  <a:cubicBezTo>
                    <a:pt x="376" y="99"/>
                    <a:pt x="376" y="98"/>
                    <a:pt x="377" y="98"/>
                  </a:cubicBezTo>
                  <a:cubicBezTo>
                    <a:pt x="378" y="98"/>
                    <a:pt x="379" y="97"/>
                    <a:pt x="380" y="98"/>
                  </a:cubicBezTo>
                  <a:cubicBezTo>
                    <a:pt x="380" y="98"/>
                    <a:pt x="380" y="98"/>
                    <a:pt x="381" y="98"/>
                  </a:cubicBezTo>
                  <a:cubicBezTo>
                    <a:pt x="381" y="97"/>
                    <a:pt x="381" y="97"/>
                    <a:pt x="382" y="97"/>
                  </a:cubicBezTo>
                  <a:cubicBezTo>
                    <a:pt x="383" y="97"/>
                    <a:pt x="384" y="97"/>
                    <a:pt x="385" y="96"/>
                  </a:cubicBezTo>
                  <a:cubicBezTo>
                    <a:pt x="386" y="96"/>
                    <a:pt x="387" y="96"/>
                    <a:pt x="387" y="96"/>
                  </a:cubicBezTo>
                  <a:cubicBezTo>
                    <a:pt x="388" y="95"/>
                    <a:pt x="389" y="94"/>
                    <a:pt x="391" y="94"/>
                  </a:cubicBezTo>
                  <a:cubicBezTo>
                    <a:pt x="392" y="94"/>
                    <a:pt x="392" y="94"/>
                    <a:pt x="392" y="94"/>
                  </a:cubicBezTo>
                  <a:cubicBezTo>
                    <a:pt x="393" y="94"/>
                    <a:pt x="392" y="95"/>
                    <a:pt x="392" y="95"/>
                  </a:cubicBezTo>
                  <a:cubicBezTo>
                    <a:pt x="392" y="95"/>
                    <a:pt x="392" y="95"/>
                    <a:pt x="392" y="96"/>
                  </a:cubicBezTo>
                  <a:cubicBezTo>
                    <a:pt x="391" y="95"/>
                    <a:pt x="390" y="95"/>
                    <a:pt x="390" y="96"/>
                  </a:cubicBezTo>
                  <a:cubicBezTo>
                    <a:pt x="390" y="96"/>
                    <a:pt x="389" y="96"/>
                    <a:pt x="389" y="96"/>
                  </a:cubicBezTo>
                  <a:cubicBezTo>
                    <a:pt x="387" y="96"/>
                    <a:pt x="386" y="97"/>
                    <a:pt x="385" y="98"/>
                  </a:cubicBezTo>
                  <a:cubicBezTo>
                    <a:pt x="383" y="99"/>
                    <a:pt x="380" y="99"/>
                    <a:pt x="378" y="100"/>
                  </a:cubicBezTo>
                  <a:cubicBezTo>
                    <a:pt x="377" y="100"/>
                    <a:pt x="376" y="101"/>
                    <a:pt x="375" y="100"/>
                  </a:cubicBezTo>
                  <a:cubicBezTo>
                    <a:pt x="375" y="100"/>
                    <a:pt x="375" y="100"/>
                    <a:pt x="375" y="100"/>
                  </a:cubicBezTo>
                  <a:cubicBezTo>
                    <a:pt x="374" y="101"/>
                    <a:pt x="374" y="101"/>
                    <a:pt x="373" y="101"/>
                  </a:cubicBezTo>
                  <a:cubicBezTo>
                    <a:pt x="371" y="102"/>
                    <a:pt x="370" y="103"/>
                    <a:pt x="369" y="104"/>
                  </a:cubicBezTo>
                  <a:cubicBezTo>
                    <a:pt x="368" y="106"/>
                    <a:pt x="367" y="109"/>
                    <a:pt x="366" y="111"/>
                  </a:cubicBezTo>
                  <a:cubicBezTo>
                    <a:pt x="365" y="112"/>
                    <a:pt x="364" y="114"/>
                    <a:pt x="364" y="116"/>
                  </a:cubicBezTo>
                  <a:cubicBezTo>
                    <a:pt x="364" y="116"/>
                    <a:pt x="363" y="117"/>
                    <a:pt x="363" y="118"/>
                  </a:cubicBezTo>
                  <a:cubicBezTo>
                    <a:pt x="363" y="118"/>
                    <a:pt x="363" y="118"/>
                    <a:pt x="364" y="119"/>
                  </a:cubicBezTo>
                  <a:cubicBezTo>
                    <a:pt x="365" y="119"/>
                    <a:pt x="366" y="120"/>
                    <a:pt x="367" y="120"/>
                  </a:cubicBezTo>
                  <a:cubicBezTo>
                    <a:pt x="368" y="121"/>
                    <a:pt x="369" y="121"/>
                    <a:pt x="369" y="119"/>
                  </a:cubicBezTo>
                  <a:cubicBezTo>
                    <a:pt x="369" y="118"/>
                    <a:pt x="370" y="118"/>
                    <a:pt x="371" y="117"/>
                  </a:cubicBezTo>
                  <a:cubicBezTo>
                    <a:pt x="370" y="118"/>
                    <a:pt x="370" y="119"/>
                    <a:pt x="370" y="119"/>
                  </a:cubicBezTo>
                  <a:cubicBezTo>
                    <a:pt x="369" y="120"/>
                    <a:pt x="369" y="120"/>
                    <a:pt x="369" y="121"/>
                  </a:cubicBezTo>
                  <a:cubicBezTo>
                    <a:pt x="369" y="121"/>
                    <a:pt x="370" y="121"/>
                    <a:pt x="370" y="121"/>
                  </a:cubicBezTo>
                  <a:cubicBezTo>
                    <a:pt x="371" y="121"/>
                    <a:pt x="372" y="121"/>
                    <a:pt x="372" y="121"/>
                  </a:cubicBezTo>
                  <a:cubicBezTo>
                    <a:pt x="374" y="122"/>
                    <a:pt x="375" y="121"/>
                    <a:pt x="377" y="121"/>
                  </a:cubicBezTo>
                  <a:cubicBezTo>
                    <a:pt x="378" y="122"/>
                    <a:pt x="380" y="122"/>
                    <a:pt x="381" y="121"/>
                  </a:cubicBezTo>
                  <a:cubicBezTo>
                    <a:pt x="381" y="121"/>
                    <a:pt x="381" y="121"/>
                    <a:pt x="381" y="121"/>
                  </a:cubicBezTo>
                  <a:cubicBezTo>
                    <a:pt x="383" y="121"/>
                    <a:pt x="382" y="120"/>
                    <a:pt x="383" y="119"/>
                  </a:cubicBezTo>
                  <a:cubicBezTo>
                    <a:pt x="383" y="118"/>
                    <a:pt x="384" y="117"/>
                    <a:pt x="383" y="116"/>
                  </a:cubicBezTo>
                  <a:cubicBezTo>
                    <a:pt x="383" y="115"/>
                    <a:pt x="383" y="115"/>
                    <a:pt x="383" y="114"/>
                  </a:cubicBezTo>
                  <a:cubicBezTo>
                    <a:pt x="383" y="113"/>
                    <a:pt x="383" y="112"/>
                    <a:pt x="384" y="112"/>
                  </a:cubicBezTo>
                  <a:cubicBezTo>
                    <a:pt x="385" y="111"/>
                    <a:pt x="386" y="110"/>
                    <a:pt x="386" y="108"/>
                  </a:cubicBezTo>
                  <a:cubicBezTo>
                    <a:pt x="388" y="109"/>
                    <a:pt x="387" y="110"/>
                    <a:pt x="387" y="111"/>
                  </a:cubicBezTo>
                  <a:cubicBezTo>
                    <a:pt x="386" y="111"/>
                    <a:pt x="386" y="112"/>
                    <a:pt x="385" y="112"/>
                  </a:cubicBezTo>
                  <a:cubicBezTo>
                    <a:pt x="385" y="112"/>
                    <a:pt x="384" y="113"/>
                    <a:pt x="385" y="114"/>
                  </a:cubicBezTo>
                  <a:cubicBezTo>
                    <a:pt x="385" y="114"/>
                    <a:pt x="385" y="115"/>
                    <a:pt x="386" y="114"/>
                  </a:cubicBezTo>
                  <a:cubicBezTo>
                    <a:pt x="388" y="114"/>
                    <a:pt x="389" y="113"/>
                    <a:pt x="390" y="113"/>
                  </a:cubicBezTo>
                  <a:cubicBezTo>
                    <a:pt x="391" y="112"/>
                    <a:pt x="391" y="112"/>
                    <a:pt x="391" y="111"/>
                  </a:cubicBezTo>
                  <a:cubicBezTo>
                    <a:pt x="391" y="111"/>
                    <a:pt x="392" y="111"/>
                    <a:pt x="392" y="111"/>
                  </a:cubicBezTo>
                  <a:cubicBezTo>
                    <a:pt x="393" y="111"/>
                    <a:pt x="394" y="109"/>
                    <a:pt x="395" y="109"/>
                  </a:cubicBezTo>
                  <a:cubicBezTo>
                    <a:pt x="396" y="109"/>
                    <a:pt x="396" y="110"/>
                    <a:pt x="396" y="111"/>
                  </a:cubicBezTo>
                  <a:cubicBezTo>
                    <a:pt x="395" y="111"/>
                    <a:pt x="395" y="111"/>
                    <a:pt x="395" y="112"/>
                  </a:cubicBezTo>
                  <a:cubicBezTo>
                    <a:pt x="395" y="112"/>
                    <a:pt x="395" y="112"/>
                    <a:pt x="395" y="112"/>
                  </a:cubicBezTo>
                  <a:cubicBezTo>
                    <a:pt x="393" y="113"/>
                    <a:pt x="392" y="114"/>
                    <a:pt x="390" y="114"/>
                  </a:cubicBezTo>
                  <a:cubicBezTo>
                    <a:pt x="389" y="115"/>
                    <a:pt x="388" y="116"/>
                    <a:pt x="387" y="117"/>
                  </a:cubicBezTo>
                  <a:cubicBezTo>
                    <a:pt x="386" y="121"/>
                    <a:pt x="387" y="121"/>
                    <a:pt x="390" y="120"/>
                  </a:cubicBezTo>
                  <a:cubicBezTo>
                    <a:pt x="390" y="120"/>
                    <a:pt x="390" y="120"/>
                    <a:pt x="391" y="120"/>
                  </a:cubicBezTo>
                  <a:cubicBezTo>
                    <a:pt x="391" y="120"/>
                    <a:pt x="391" y="120"/>
                    <a:pt x="391" y="120"/>
                  </a:cubicBezTo>
                  <a:cubicBezTo>
                    <a:pt x="391" y="120"/>
                    <a:pt x="392" y="120"/>
                    <a:pt x="393" y="120"/>
                  </a:cubicBezTo>
                  <a:cubicBezTo>
                    <a:pt x="396" y="119"/>
                    <a:pt x="399" y="118"/>
                    <a:pt x="402" y="116"/>
                  </a:cubicBezTo>
                  <a:cubicBezTo>
                    <a:pt x="403" y="115"/>
                    <a:pt x="404" y="115"/>
                    <a:pt x="404" y="114"/>
                  </a:cubicBezTo>
                  <a:cubicBezTo>
                    <a:pt x="407" y="113"/>
                    <a:pt x="409" y="111"/>
                    <a:pt x="410" y="109"/>
                  </a:cubicBezTo>
                  <a:cubicBezTo>
                    <a:pt x="411" y="108"/>
                    <a:pt x="412" y="107"/>
                    <a:pt x="412" y="106"/>
                  </a:cubicBezTo>
                  <a:cubicBezTo>
                    <a:pt x="412" y="106"/>
                    <a:pt x="412" y="105"/>
                    <a:pt x="412" y="105"/>
                  </a:cubicBezTo>
                  <a:cubicBezTo>
                    <a:pt x="413" y="105"/>
                    <a:pt x="414" y="103"/>
                    <a:pt x="414" y="103"/>
                  </a:cubicBezTo>
                  <a:cubicBezTo>
                    <a:pt x="413" y="102"/>
                    <a:pt x="413" y="102"/>
                    <a:pt x="413" y="102"/>
                  </a:cubicBezTo>
                  <a:cubicBezTo>
                    <a:pt x="413" y="102"/>
                    <a:pt x="412" y="102"/>
                    <a:pt x="412" y="102"/>
                  </a:cubicBezTo>
                  <a:cubicBezTo>
                    <a:pt x="412" y="102"/>
                    <a:pt x="412" y="101"/>
                    <a:pt x="413" y="101"/>
                  </a:cubicBezTo>
                  <a:cubicBezTo>
                    <a:pt x="413" y="100"/>
                    <a:pt x="414" y="99"/>
                    <a:pt x="414" y="98"/>
                  </a:cubicBezTo>
                  <a:cubicBezTo>
                    <a:pt x="414" y="98"/>
                    <a:pt x="414" y="97"/>
                    <a:pt x="413" y="96"/>
                  </a:cubicBezTo>
                  <a:cubicBezTo>
                    <a:pt x="413" y="96"/>
                    <a:pt x="412" y="95"/>
                    <a:pt x="412" y="94"/>
                  </a:cubicBezTo>
                  <a:cubicBezTo>
                    <a:pt x="412" y="93"/>
                    <a:pt x="412" y="94"/>
                    <a:pt x="413" y="94"/>
                  </a:cubicBezTo>
                  <a:cubicBezTo>
                    <a:pt x="413" y="94"/>
                    <a:pt x="413" y="94"/>
                    <a:pt x="413" y="94"/>
                  </a:cubicBezTo>
                  <a:cubicBezTo>
                    <a:pt x="413" y="95"/>
                    <a:pt x="413" y="95"/>
                    <a:pt x="414" y="96"/>
                  </a:cubicBezTo>
                  <a:cubicBezTo>
                    <a:pt x="414" y="96"/>
                    <a:pt x="414" y="97"/>
                    <a:pt x="415" y="97"/>
                  </a:cubicBezTo>
                  <a:cubicBezTo>
                    <a:pt x="416" y="98"/>
                    <a:pt x="417" y="97"/>
                    <a:pt x="417" y="97"/>
                  </a:cubicBezTo>
                  <a:cubicBezTo>
                    <a:pt x="418" y="96"/>
                    <a:pt x="417" y="96"/>
                    <a:pt x="417" y="96"/>
                  </a:cubicBezTo>
                  <a:cubicBezTo>
                    <a:pt x="417" y="96"/>
                    <a:pt x="417" y="96"/>
                    <a:pt x="417" y="95"/>
                  </a:cubicBezTo>
                  <a:cubicBezTo>
                    <a:pt x="417" y="95"/>
                    <a:pt x="417" y="94"/>
                    <a:pt x="418" y="93"/>
                  </a:cubicBezTo>
                  <a:cubicBezTo>
                    <a:pt x="418" y="93"/>
                    <a:pt x="418" y="93"/>
                    <a:pt x="418" y="93"/>
                  </a:cubicBezTo>
                  <a:cubicBezTo>
                    <a:pt x="419" y="92"/>
                    <a:pt x="420" y="91"/>
                    <a:pt x="420" y="89"/>
                  </a:cubicBezTo>
                  <a:cubicBezTo>
                    <a:pt x="420" y="89"/>
                    <a:pt x="421" y="89"/>
                    <a:pt x="421" y="88"/>
                  </a:cubicBezTo>
                  <a:cubicBezTo>
                    <a:pt x="423" y="87"/>
                    <a:pt x="425" y="86"/>
                    <a:pt x="426" y="85"/>
                  </a:cubicBezTo>
                  <a:cubicBezTo>
                    <a:pt x="427" y="84"/>
                    <a:pt x="427" y="83"/>
                    <a:pt x="428" y="83"/>
                  </a:cubicBezTo>
                  <a:cubicBezTo>
                    <a:pt x="429" y="83"/>
                    <a:pt x="429" y="82"/>
                    <a:pt x="429" y="83"/>
                  </a:cubicBezTo>
                  <a:cubicBezTo>
                    <a:pt x="430" y="83"/>
                    <a:pt x="429" y="83"/>
                    <a:pt x="429" y="84"/>
                  </a:cubicBezTo>
                  <a:cubicBezTo>
                    <a:pt x="429" y="84"/>
                    <a:pt x="429" y="84"/>
                    <a:pt x="429" y="85"/>
                  </a:cubicBezTo>
                  <a:cubicBezTo>
                    <a:pt x="428" y="86"/>
                    <a:pt x="426" y="87"/>
                    <a:pt x="425" y="88"/>
                  </a:cubicBezTo>
                  <a:cubicBezTo>
                    <a:pt x="424" y="88"/>
                    <a:pt x="424" y="88"/>
                    <a:pt x="424" y="88"/>
                  </a:cubicBezTo>
                  <a:cubicBezTo>
                    <a:pt x="424" y="89"/>
                    <a:pt x="424" y="89"/>
                    <a:pt x="423" y="89"/>
                  </a:cubicBezTo>
                  <a:cubicBezTo>
                    <a:pt x="422" y="90"/>
                    <a:pt x="421" y="92"/>
                    <a:pt x="421" y="93"/>
                  </a:cubicBezTo>
                  <a:cubicBezTo>
                    <a:pt x="421" y="93"/>
                    <a:pt x="421" y="93"/>
                    <a:pt x="421" y="93"/>
                  </a:cubicBezTo>
                  <a:cubicBezTo>
                    <a:pt x="420" y="94"/>
                    <a:pt x="420" y="94"/>
                    <a:pt x="420" y="94"/>
                  </a:cubicBezTo>
                  <a:cubicBezTo>
                    <a:pt x="419" y="95"/>
                    <a:pt x="419" y="95"/>
                    <a:pt x="419" y="96"/>
                  </a:cubicBezTo>
                  <a:cubicBezTo>
                    <a:pt x="419" y="96"/>
                    <a:pt x="419" y="97"/>
                    <a:pt x="419" y="97"/>
                  </a:cubicBezTo>
                  <a:cubicBezTo>
                    <a:pt x="418" y="99"/>
                    <a:pt x="417" y="101"/>
                    <a:pt x="415" y="102"/>
                  </a:cubicBezTo>
                  <a:cubicBezTo>
                    <a:pt x="415" y="103"/>
                    <a:pt x="415" y="103"/>
                    <a:pt x="415" y="103"/>
                  </a:cubicBezTo>
                  <a:cubicBezTo>
                    <a:pt x="416" y="105"/>
                    <a:pt x="416" y="106"/>
                    <a:pt x="415" y="107"/>
                  </a:cubicBezTo>
                  <a:cubicBezTo>
                    <a:pt x="415" y="107"/>
                    <a:pt x="415" y="107"/>
                    <a:pt x="415" y="108"/>
                  </a:cubicBezTo>
                  <a:cubicBezTo>
                    <a:pt x="415" y="108"/>
                    <a:pt x="416" y="108"/>
                    <a:pt x="416" y="108"/>
                  </a:cubicBezTo>
                  <a:cubicBezTo>
                    <a:pt x="417" y="107"/>
                    <a:pt x="419" y="107"/>
                    <a:pt x="420" y="106"/>
                  </a:cubicBezTo>
                  <a:cubicBezTo>
                    <a:pt x="421" y="106"/>
                    <a:pt x="422" y="106"/>
                    <a:pt x="423" y="106"/>
                  </a:cubicBezTo>
                  <a:cubicBezTo>
                    <a:pt x="424" y="106"/>
                    <a:pt x="425" y="106"/>
                    <a:pt x="426" y="106"/>
                  </a:cubicBezTo>
                  <a:cubicBezTo>
                    <a:pt x="426" y="106"/>
                    <a:pt x="426" y="106"/>
                    <a:pt x="427" y="106"/>
                  </a:cubicBezTo>
                  <a:cubicBezTo>
                    <a:pt x="428" y="107"/>
                    <a:pt x="430" y="107"/>
                    <a:pt x="431" y="106"/>
                  </a:cubicBezTo>
                  <a:cubicBezTo>
                    <a:pt x="431" y="107"/>
                    <a:pt x="432" y="108"/>
                    <a:pt x="431" y="108"/>
                  </a:cubicBezTo>
                  <a:cubicBezTo>
                    <a:pt x="430" y="109"/>
                    <a:pt x="429" y="108"/>
                    <a:pt x="428" y="109"/>
                  </a:cubicBezTo>
                  <a:cubicBezTo>
                    <a:pt x="428" y="109"/>
                    <a:pt x="428" y="109"/>
                    <a:pt x="428" y="109"/>
                  </a:cubicBezTo>
                  <a:cubicBezTo>
                    <a:pt x="427" y="109"/>
                    <a:pt x="426" y="109"/>
                    <a:pt x="425" y="109"/>
                  </a:cubicBezTo>
                  <a:cubicBezTo>
                    <a:pt x="425" y="109"/>
                    <a:pt x="425" y="109"/>
                    <a:pt x="425" y="109"/>
                  </a:cubicBezTo>
                  <a:cubicBezTo>
                    <a:pt x="424" y="109"/>
                    <a:pt x="423" y="109"/>
                    <a:pt x="422" y="109"/>
                  </a:cubicBezTo>
                  <a:cubicBezTo>
                    <a:pt x="420" y="110"/>
                    <a:pt x="418" y="111"/>
                    <a:pt x="417" y="112"/>
                  </a:cubicBezTo>
                  <a:cubicBezTo>
                    <a:pt x="416" y="112"/>
                    <a:pt x="416" y="112"/>
                    <a:pt x="416" y="112"/>
                  </a:cubicBezTo>
                  <a:cubicBezTo>
                    <a:pt x="413" y="114"/>
                    <a:pt x="411" y="116"/>
                    <a:pt x="408" y="118"/>
                  </a:cubicBezTo>
                  <a:cubicBezTo>
                    <a:pt x="408" y="118"/>
                    <a:pt x="409" y="118"/>
                    <a:pt x="409" y="118"/>
                  </a:cubicBezTo>
                  <a:cubicBezTo>
                    <a:pt x="410" y="118"/>
                    <a:pt x="410" y="119"/>
                    <a:pt x="411" y="118"/>
                  </a:cubicBezTo>
                  <a:cubicBezTo>
                    <a:pt x="413" y="118"/>
                    <a:pt x="415" y="118"/>
                    <a:pt x="417" y="118"/>
                  </a:cubicBezTo>
                  <a:cubicBezTo>
                    <a:pt x="418" y="118"/>
                    <a:pt x="419" y="119"/>
                    <a:pt x="419" y="118"/>
                  </a:cubicBezTo>
                  <a:cubicBezTo>
                    <a:pt x="420" y="119"/>
                    <a:pt x="421" y="119"/>
                    <a:pt x="421" y="119"/>
                  </a:cubicBezTo>
                  <a:cubicBezTo>
                    <a:pt x="421" y="119"/>
                    <a:pt x="421" y="120"/>
                    <a:pt x="420" y="120"/>
                  </a:cubicBezTo>
                  <a:cubicBezTo>
                    <a:pt x="419" y="119"/>
                    <a:pt x="418" y="120"/>
                    <a:pt x="416" y="120"/>
                  </a:cubicBezTo>
                  <a:cubicBezTo>
                    <a:pt x="413" y="120"/>
                    <a:pt x="410" y="121"/>
                    <a:pt x="407" y="121"/>
                  </a:cubicBezTo>
                  <a:cubicBezTo>
                    <a:pt x="407" y="121"/>
                    <a:pt x="405" y="121"/>
                    <a:pt x="406" y="123"/>
                  </a:cubicBezTo>
                  <a:cubicBezTo>
                    <a:pt x="406" y="123"/>
                    <a:pt x="406" y="124"/>
                    <a:pt x="405" y="124"/>
                  </a:cubicBezTo>
                  <a:cubicBezTo>
                    <a:pt x="403" y="124"/>
                    <a:pt x="401" y="124"/>
                    <a:pt x="399" y="125"/>
                  </a:cubicBezTo>
                  <a:cubicBezTo>
                    <a:pt x="398" y="125"/>
                    <a:pt x="397" y="126"/>
                    <a:pt x="396" y="126"/>
                  </a:cubicBezTo>
                  <a:cubicBezTo>
                    <a:pt x="396" y="127"/>
                    <a:pt x="395" y="127"/>
                    <a:pt x="395" y="127"/>
                  </a:cubicBezTo>
                  <a:cubicBezTo>
                    <a:pt x="394" y="126"/>
                    <a:pt x="394" y="126"/>
                    <a:pt x="393" y="127"/>
                  </a:cubicBezTo>
                  <a:cubicBezTo>
                    <a:pt x="393" y="127"/>
                    <a:pt x="392" y="128"/>
                    <a:pt x="391" y="128"/>
                  </a:cubicBezTo>
                  <a:cubicBezTo>
                    <a:pt x="390" y="128"/>
                    <a:pt x="389" y="128"/>
                    <a:pt x="388" y="128"/>
                  </a:cubicBezTo>
                  <a:cubicBezTo>
                    <a:pt x="387" y="129"/>
                    <a:pt x="387" y="129"/>
                    <a:pt x="387" y="129"/>
                  </a:cubicBezTo>
                  <a:cubicBezTo>
                    <a:pt x="387" y="130"/>
                    <a:pt x="387" y="130"/>
                    <a:pt x="387" y="131"/>
                  </a:cubicBezTo>
                  <a:cubicBezTo>
                    <a:pt x="388" y="131"/>
                    <a:pt x="388" y="131"/>
                    <a:pt x="388" y="132"/>
                  </a:cubicBezTo>
                  <a:cubicBezTo>
                    <a:pt x="389" y="135"/>
                    <a:pt x="391" y="137"/>
                    <a:pt x="393" y="140"/>
                  </a:cubicBezTo>
                  <a:cubicBezTo>
                    <a:pt x="394" y="141"/>
                    <a:pt x="394" y="143"/>
                    <a:pt x="396" y="143"/>
                  </a:cubicBezTo>
                  <a:cubicBezTo>
                    <a:pt x="397" y="144"/>
                    <a:pt x="398" y="144"/>
                    <a:pt x="399" y="144"/>
                  </a:cubicBezTo>
                  <a:cubicBezTo>
                    <a:pt x="399" y="145"/>
                    <a:pt x="398" y="145"/>
                    <a:pt x="398" y="145"/>
                  </a:cubicBezTo>
                  <a:cubicBezTo>
                    <a:pt x="397" y="145"/>
                    <a:pt x="397" y="146"/>
                    <a:pt x="397" y="146"/>
                  </a:cubicBezTo>
                  <a:cubicBezTo>
                    <a:pt x="397" y="147"/>
                    <a:pt x="397" y="148"/>
                    <a:pt x="398" y="149"/>
                  </a:cubicBezTo>
                  <a:cubicBezTo>
                    <a:pt x="398" y="149"/>
                    <a:pt x="398" y="150"/>
                    <a:pt x="397" y="150"/>
                  </a:cubicBezTo>
                  <a:cubicBezTo>
                    <a:pt x="397" y="151"/>
                    <a:pt x="398" y="152"/>
                    <a:pt x="398" y="153"/>
                  </a:cubicBezTo>
                  <a:cubicBezTo>
                    <a:pt x="398" y="153"/>
                    <a:pt x="398" y="153"/>
                    <a:pt x="399" y="153"/>
                  </a:cubicBezTo>
                  <a:cubicBezTo>
                    <a:pt x="400" y="153"/>
                    <a:pt x="400" y="154"/>
                    <a:pt x="401" y="154"/>
                  </a:cubicBezTo>
                  <a:cubicBezTo>
                    <a:pt x="401" y="154"/>
                    <a:pt x="401" y="154"/>
                    <a:pt x="401" y="154"/>
                  </a:cubicBezTo>
                  <a:cubicBezTo>
                    <a:pt x="401" y="154"/>
                    <a:pt x="401" y="154"/>
                    <a:pt x="401" y="154"/>
                  </a:cubicBezTo>
                  <a:cubicBezTo>
                    <a:pt x="401" y="154"/>
                    <a:pt x="401" y="154"/>
                    <a:pt x="401" y="154"/>
                  </a:cubicBezTo>
                  <a:cubicBezTo>
                    <a:pt x="401" y="155"/>
                    <a:pt x="402" y="155"/>
                    <a:pt x="402" y="156"/>
                  </a:cubicBezTo>
                  <a:cubicBezTo>
                    <a:pt x="403" y="156"/>
                    <a:pt x="403" y="156"/>
                    <a:pt x="404" y="156"/>
                  </a:cubicBezTo>
                  <a:cubicBezTo>
                    <a:pt x="405" y="155"/>
                    <a:pt x="407" y="154"/>
                    <a:pt x="409" y="154"/>
                  </a:cubicBezTo>
                  <a:cubicBezTo>
                    <a:pt x="409" y="153"/>
                    <a:pt x="410" y="153"/>
                    <a:pt x="410" y="154"/>
                  </a:cubicBezTo>
                  <a:cubicBezTo>
                    <a:pt x="409" y="155"/>
                    <a:pt x="408" y="156"/>
                    <a:pt x="407" y="156"/>
                  </a:cubicBezTo>
                  <a:cubicBezTo>
                    <a:pt x="405" y="156"/>
                    <a:pt x="404" y="157"/>
                    <a:pt x="404" y="159"/>
                  </a:cubicBezTo>
                  <a:cubicBezTo>
                    <a:pt x="402" y="158"/>
                    <a:pt x="401" y="156"/>
                    <a:pt x="399" y="156"/>
                  </a:cubicBezTo>
                  <a:cubicBezTo>
                    <a:pt x="398" y="156"/>
                    <a:pt x="398" y="156"/>
                    <a:pt x="398" y="157"/>
                  </a:cubicBezTo>
                  <a:cubicBezTo>
                    <a:pt x="398" y="157"/>
                    <a:pt x="398" y="158"/>
                    <a:pt x="397" y="158"/>
                  </a:cubicBezTo>
                  <a:cubicBezTo>
                    <a:pt x="397" y="158"/>
                    <a:pt x="397" y="158"/>
                    <a:pt x="397" y="158"/>
                  </a:cubicBezTo>
                  <a:cubicBezTo>
                    <a:pt x="396" y="158"/>
                    <a:pt x="396" y="157"/>
                    <a:pt x="396" y="157"/>
                  </a:cubicBezTo>
                  <a:cubicBezTo>
                    <a:pt x="396" y="156"/>
                    <a:pt x="397" y="157"/>
                    <a:pt x="397" y="157"/>
                  </a:cubicBezTo>
                  <a:cubicBezTo>
                    <a:pt x="397" y="157"/>
                    <a:pt x="397" y="157"/>
                    <a:pt x="397" y="157"/>
                  </a:cubicBezTo>
                  <a:cubicBezTo>
                    <a:pt x="397" y="156"/>
                    <a:pt x="397" y="155"/>
                    <a:pt x="397" y="155"/>
                  </a:cubicBezTo>
                  <a:cubicBezTo>
                    <a:pt x="397" y="155"/>
                    <a:pt x="397" y="154"/>
                    <a:pt x="397" y="154"/>
                  </a:cubicBezTo>
                  <a:cubicBezTo>
                    <a:pt x="395" y="154"/>
                    <a:pt x="395" y="153"/>
                    <a:pt x="395" y="151"/>
                  </a:cubicBezTo>
                  <a:cubicBezTo>
                    <a:pt x="395" y="151"/>
                    <a:pt x="394" y="150"/>
                    <a:pt x="394" y="149"/>
                  </a:cubicBezTo>
                  <a:cubicBezTo>
                    <a:pt x="394" y="148"/>
                    <a:pt x="393" y="146"/>
                    <a:pt x="392" y="146"/>
                  </a:cubicBezTo>
                  <a:cubicBezTo>
                    <a:pt x="391" y="145"/>
                    <a:pt x="390" y="144"/>
                    <a:pt x="390" y="143"/>
                  </a:cubicBezTo>
                  <a:cubicBezTo>
                    <a:pt x="390" y="141"/>
                    <a:pt x="388" y="140"/>
                    <a:pt x="387" y="138"/>
                  </a:cubicBezTo>
                  <a:cubicBezTo>
                    <a:pt x="386" y="138"/>
                    <a:pt x="386" y="136"/>
                    <a:pt x="385" y="135"/>
                  </a:cubicBezTo>
                  <a:cubicBezTo>
                    <a:pt x="384" y="134"/>
                    <a:pt x="383" y="132"/>
                    <a:pt x="381" y="132"/>
                  </a:cubicBezTo>
                  <a:cubicBezTo>
                    <a:pt x="379" y="131"/>
                    <a:pt x="377" y="131"/>
                    <a:pt x="375" y="132"/>
                  </a:cubicBezTo>
                  <a:cubicBezTo>
                    <a:pt x="373" y="132"/>
                    <a:pt x="372" y="132"/>
                    <a:pt x="371" y="131"/>
                  </a:cubicBezTo>
                  <a:cubicBezTo>
                    <a:pt x="370" y="129"/>
                    <a:pt x="368" y="129"/>
                    <a:pt x="366" y="130"/>
                  </a:cubicBezTo>
                  <a:cubicBezTo>
                    <a:pt x="366" y="130"/>
                    <a:pt x="365" y="130"/>
                    <a:pt x="365" y="130"/>
                  </a:cubicBezTo>
                  <a:cubicBezTo>
                    <a:pt x="365" y="132"/>
                    <a:pt x="365" y="134"/>
                    <a:pt x="364" y="136"/>
                  </a:cubicBezTo>
                  <a:cubicBezTo>
                    <a:pt x="364" y="138"/>
                    <a:pt x="364" y="140"/>
                    <a:pt x="365" y="141"/>
                  </a:cubicBezTo>
                  <a:cubicBezTo>
                    <a:pt x="365" y="142"/>
                    <a:pt x="365" y="142"/>
                    <a:pt x="366" y="142"/>
                  </a:cubicBezTo>
                  <a:cubicBezTo>
                    <a:pt x="367" y="142"/>
                    <a:pt x="368" y="143"/>
                    <a:pt x="369" y="143"/>
                  </a:cubicBezTo>
                  <a:cubicBezTo>
                    <a:pt x="370" y="143"/>
                    <a:pt x="371" y="144"/>
                    <a:pt x="372" y="144"/>
                  </a:cubicBezTo>
                  <a:cubicBezTo>
                    <a:pt x="372" y="144"/>
                    <a:pt x="372" y="144"/>
                    <a:pt x="372" y="144"/>
                  </a:cubicBezTo>
                  <a:cubicBezTo>
                    <a:pt x="372" y="145"/>
                    <a:pt x="372" y="145"/>
                    <a:pt x="373" y="145"/>
                  </a:cubicBezTo>
                  <a:cubicBezTo>
                    <a:pt x="373" y="145"/>
                    <a:pt x="373" y="146"/>
                    <a:pt x="373" y="146"/>
                  </a:cubicBezTo>
                  <a:cubicBezTo>
                    <a:pt x="372" y="147"/>
                    <a:pt x="372" y="146"/>
                    <a:pt x="372" y="146"/>
                  </a:cubicBezTo>
                  <a:cubicBezTo>
                    <a:pt x="372" y="145"/>
                    <a:pt x="371" y="145"/>
                    <a:pt x="371" y="145"/>
                  </a:cubicBezTo>
                  <a:cubicBezTo>
                    <a:pt x="369" y="145"/>
                    <a:pt x="368" y="144"/>
                    <a:pt x="367" y="144"/>
                  </a:cubicBezTo>
                  <a:cubicBezTo>
                    <a:pt x="366" y="143"/>
                    <a:pt x="365" y="144"/>
                    <a:pt x="365" y="144"/>
                  </a:cubicBezTo>
                  <a:cubicBezTo>
                    <a:pt x="365" y="146"/>
                    <a:pt x="366" y="147"/>
                    <a:pt x="365" y="148"/>
                  </a:cubicBezTo>
                  <a:cubicBezTo>
                    <a:pt x="365" y="151"/>
                    <a:pt x="366" y="152"/>
                    <a:pt x="368" y="153"/>
                  </a:cubicBezTo>
                  <a:cubicBezTo>
                    <a:pt x="369" y="153"/>
                    <a:pt x="369" y="154"/>
                    <a:pt x="370" y="154"/>
                  </a:cubicBezTo>
                  <a:cubicBezTo>
                    <a:pt x="372" y="153"/>
                    <a:pt x="373" y="155"/>
                    <a:pt x="374" y="156"/>
                  </a:cubicBezTo>
                  <a:cubicBezTo>
                    <a:pt x="374" y="156"/>
                    <a:pt x="375" y="157"/>
                    <a:pt x="375" y="157"/>
                  </a:cubicBezTo>
                  <a:cubicBezTo>
                    <a:pt x="375" y="158"/>
                    <a:pt x="375" y="159"/>
                    <a:pt x="375" y="160"/>
                  </a:cubicBezTo>
                  <a:cubicBezTo>
                    <a:pt x="375" y="161"/>
                    <a:pt x="376" y="162"/>
                    <a:pt x="377" y="162"/>
                  </a:cubicBezTo>
                  <a:cubicBezTo>
                    <a:pt x="378" y="162"/>
                    <a:pt x="378" y="163"/>
                    <a:pt x="379" y="163"/>
                  </a:cubicBezTo>
                  <a:cubicBezTo>
                    <a:pt x="379" y="164"/>
                    <a:pt x="379" y="164"/>
                    <a:pt x="379" y="165"/>
                  </a:cubicBezTo>
                  <a:cubicBezTo>
                    <a:pt x="379" y="167"/>
                    <a:pt x="379" y="169"/>
                    <a:pt x="379" y="172"/>
                  </a:cubicBezTo>
                  <a:cubicBezTo>
                    <a:pt x="379" y="172"/>
                    <a:pt x="379" y="172"/>
                    <a:pt x="380" y="172"/>
                  </a:cubicBezTo>
                  <a:cubicBezTo>
                    <a:pt x="380" y="173"/>
                    <a:pt x="381" y="173"/>
                    <a:pt x="381" y="172"/>
                  </a:cubicBezTo>
                  <a:cubicBezTo>
                    <a:pt x="381" y="172"/>
                    <a:pt x="382" y="172"/>
                    <a:pt x="382" y="171"/>
                  </a:cubicBezTo>
                  <a:cubicBezTo>
                    <a:pt x="382" y="172"/>
                    <a:pt x="382" y="172"/>
                    <a:pt x="382" y="173"/>
                  </a:cubicBezTo>
                  <a:cubicBezTo>
                    <a:pt x="382" y="173"/>
                    <a:pt x="382" y="174"/>
                    <a:pt x="382" y="174"/>
                  </a:cubicBezTo>
                  <a:cubicBezTo>
                    <a:pt x="383" y="175"/>
                    <a:pt x="384" y="176"/>
                    <a:pt x="384" y="177"/>
                  </a:cubicBezTo>
                  <a:cubicBezTo>
                    <a:pt x="385" y="178"/>
                    <a:pt x="385" y="177"/>
                    <a:pt x="386" y="177"/>
                  </a:cubicBezTo>
                  <a:cubicBezTo>
                    <a:pt x="385" y="179"/>
                    <a:pt x="383" y="178"/>
                    <a:pt x="382" y="177"/>
                  </a:cubicBezTo>
                  <a:cubicBezTo>
                    <a:pt x="381" y="176"/>
                    <a:pt x="381" y="175"/>
                    <a:pt x="380" y="175"/>
                  </a:cubicBezTo>
                  <a:cubicBezTo>
                    <a:pt x="380" y="175"/>
                    <a:pt x="379" y="175"/>
                    <a:pt x="379" y="175"/>
                  </a:cubicBezTo>
                  <a:cubicBezTo>
                    <a:pt x="379" y="174"/>
                    <a:pt x="379" y="174"/>
                    <a:pt x="379" y="174"/>
                  </a:cubicBezTo>
                  <a:cubicBezTo>
                    <a:pt x="379" y="174"/>
                    <a:pt x="378" y="174"/>
                    <a:pt x="378" y="174"/>
                  </a:cubicBezTo>
                  <a:cubicBezTo>
                    <a:pt x="377" y="175"/>
                    <a:pt x="376" y="177"/>
                    <a:pt x="377" y="178"/>
                  </a:cubicBezTo>
                  <a:cubicBezTo>
                    <a:pt x="377" y="179"/>
                    <a:pt x="377" y="179"/>
                    <a:pt x="378" y="179"/>
                  </a:cubicBezTo>
                  <a:cubicBezTo>
                    <a:pt x="378" y="179"/>
                    <a:pt x="379" y="179"/>
                    <a:pt x="379" y="180"/>
                  </a:cubicBezTo>
                  <a:cubicBezTo>
                    <a:pt x="379" y="180"/>
                    <a:pt x="380" y="180"/>
                    <a:pt x="380" y="180"/>
                  </a:cubicBezTo>
                  <a:cubicBezTo>
                    <a:pt x="381" y="181"/>
                    <a:pt x="382" y="180"/>
                    <a:pt x="383" y="181"/>
                  </a:cubicBezTo>
                  <a:cubicBezTo>
                    <a:pt x="384" y="182"/>
                    <a:pt x="385" y="182"/>
                    <a:pt x="386" y="181"/>
                  </a:cubicBezTo>
                  <a:cubicBezTo>
                    <a:pt x="387" y="181"/>
                    <a:pt x="388" y="181"/>
                    <a:pt x="388" y="181"/>
                  </a:cubicBezTo>
                  <a:cubicBezTo>
                    <a:pt x="389" y="182"/>
                    <a:pt x="390" y="182"/>
                    <a:pt x="391" y="182"/>
                  </a:cubicBezTo>
                  <a:cubicBezTo>
                    <a:pt x="391" y="183"/>
                    <a:pt x="392" y="183"/>
                    <a:pt x="392" y="183"/>
                  </a:cubicBezTo>
                  <a:cubicBezTo>
                    <a:pt x="393" y="183"/>
                    <a:pt x="393" y="182"/>
                    <a:pt x="394" y="182"/>
                  </a:cubicBezTo>
                  <a:cubicBezTo>
                    <a:pt x="395" y="182"/>
                    <a:pt x="395" y="182"/>
                    <a:pt x="395" y="182"/>
                  </a:cubicBezTo>
                  <a:cubicBezTo>
                    <a:pt x="395" y="180"/>
                    <a:pt x="396" y="178"/>
                    <a:pt x="398" y="177"/>
                  </a:cubicBezTo>
                  <a:cubicBezTo>
                    <a:pt x="398" y="178"/>
                    <a:pt x="397" y="179"/>
                    <a:pt x="397" y="180"/>
                  </a:cubicBezTo>
                  <a:cubicBezTo>
                    <a:pt x="397" y="181"/>
                    <a:pt x="396" y="182"/>
                    <a:pt x="397" y="182"/>
                  </a:cubicBezTo>
                  <a:cubicBezTo>
                    <a:pt x="397" y="183"/>
                    <a:pt x="397" y="183"/>
                    <a:pt x="397" y="184"/>
                  </a:cubicBezTo>
                  <a:cubicBezTo>
                    <a:pt x="397" y="184"/>
                    <a:pt x="397" y="184"/>
                    <a:pt x="397" y="184"/>
                  </a:cubicBezTo>
                  <a:cubicBezTo>
                    <a:pt x="395" y="184"/>
                    <a:pt x="394" y="184"/>
                    <a:pt x="392" y="185"/>
                  </a:cubicBezTo>
                  <a:cubicBezTo>
                    <a:pt x="392" y="185"/>
                    <a:pt x="392" y="185"/>
                    <a:pt x="391" y="185"/>
                  </a:cubicBezTo>
                  <a:cubicBezTo>
                    <a:pt x="391" y="184"/>
                    <a:pt x="390" y="184"/>
                    <a:pt x="389" y="184"/>
                  </a:cubicBezTo>
                  <a:cubicBezTo>
                    <a:pt x="388" y="184"/>
                    <a:pt x="387" y="184"/>
                    <a:pt x="387" y="185"/>
                  </a:cubicBezTo>
                  <a:cubicBezTo>
                    <a:pt x="386" y="186"/>
                    <a:pt x="387" y="186"/>
                    <a:pt x="388" y="186"/>
                  </a:cubicBezTo>
                  <a:cubicBezTo>
                    <a:pt x="388" y="186"/>
                    <a:pt x="388" y="186"/>
                    <a:pt x="388" y="186"/>
                  </a:cubicBezTo>
                  <a:cubicBezTo>
                    <a:pt x="389" y="188"/>
                    <a:pt x="390" y="190"/>
                    <a:pt x="392" y="188"/>
                  </a:cubicBezTo>
                  <a:cubicBezTo>
                    <a:pt x="393" y="188"/>
                    <a:pt x="393" y="188"/>
                    <a:pt x="393" y="188"/>
                  </a:cubicBezTo>
                  <a:cubicBezTo>
                    <a:pt x="393" y="188"/>
                    <a:pt x="394" y="188"/>
                    <a:pt x="393" y="189"/>
                  </a:cubicBezTo>
                  <a:cubicBezTo>
                    <a:pt x="393" y="189"/>
                    <a:pt x="393" y="189"/>
                    <a:pt x="393" y="189"/>
                  </a:cubicBezTo>
                  <a:cubicBezTo>
                    <a:pt x="392" y="188"/>
                    <a:pt x="391" y="189"/>
                    <a:pt x="391" y="190"/>
                  </a:cubicBezTo>
                  <a:cubicBezTo>
                    <a:pt x="391" y="191"/>
                    <a:pt x="392" y="191"/>
                    <a:pt x="392" y="192"/>
                  </a:cubicBezTo>
                  <a:cubicBezTo>
                    <a:pt x="393" y="192"/>
                    <a:pt x="393" y="193"/>
                    <a:pt x="393" y="193"/>
                  </a:cubicBezTo>
                  <a:cubicBezTo>
                    <a:pt x="394" y="193"/>
                    <a:pt x="393" y="193"/>
                    <a:pt x="393" y="194"/>
                  </a:cubicBezTo>
                  <a:cubicBezTo>
                    <a:pt x="393" y="194"/>
                    <a:pt x="393" y="194"/>
                    <a:pt x="393" y="194"/>
                  </a:cubicBezTo>
                  <a:cubicBezTo>
                    <a:pt x="392" y="193"/>
                    <a:pt x="391" y="193"/>
                    <a:pt x="391" y="192"/>
                  </a:cubicBezTo>
                  <a:cubicBezTo>
                    <a:pt x="391" y="191"/>
                    <a:pt x="390" y="190"/>
                    <a:pt x="389" y="190"/>
                  </a:cubicBezTo>
                  <a:cubicBezTo>
                    <a:pt x="388" y="190"/>
                    <a:pt x="388" y="189"/>
                    <a:pt x="387" y="188"/>
                  </a:cubicBezTo>
                  <a:cubicBezTo>
                    <a:pt x="386" y="188"/>
                    <a:pt x="386" y="187"/>
                    <a:pt x="385" y="187"/>
                  </a:cubicBezTo>
                  <a:cubicBezTo>
                    <a:pt x="385" y="187"/>
                    <a:pt x="385" y="187"/>
                    <a:pt x="385" y="186"/>
                  </a:cubicBezTo>
                  <a:cubicBezTo>
                    <a:pt x="384" y="184"/>
                    <a:pt x="382" y="184"/>
                    <a:pt x="380" y="184"/>
                  </a:cubicBezTo>
                  <a:cubicBezTo>
                    <a:pt x="378" y="184"/>
                    <a:pt x="376" y="184"/>
                    <a:pt x="375" y="183"/>
                  </a:cubicBezTo>
                  <a:cubicBezTo>
                    <a:pt x="375" y="182"/>
                    <a:pt x="374" y="182"/>
                    <a:pt x="373" y="183"/>
                  </a:cubicBezTo>
                  <a:cubicBezTo>
                    <a:pt x="371" y="185"/>
                    <a:pt x="368" y="185"/>
                    <a:pt x="366" y="186"/>
                  </a:cubicBezTo>
                  <a:cubicBezTo>
                    <a:pt x="365" y="186"/>
                    <a:pt x="364" y="186"/>
                    <a:pt x="364" y="187"/>
                  </a:cubicBezTo>
                  <a:cubicBezTo>
                    <a:pt x="363" y="188"/>
                    <a:pt x="362" y="188"/>
                    <a:pt x="362" y="189"/>
                  </a:cubicBezTo>
                  <a:cubicBezTo>
                    <a:pt x="362" y="190"/>
                    <a:pt x="362" y="191"/>
                    <a:pt x="361" y="193"/>
                  </a:cubicBezTo>
                  <a:cubicBezTo>
                    <a:pt x="361" y="193"/>
                    <a:pt x="361" y="193"/>
                    <a:pt x="361" y="194"/>
                  </a:cubicBezTo>
                  <a:cubicBezTo>
                    <a:pt x="361" y="194"/>
                    <a:pt x="362" y="194"/>
                    <a:pt x="362" y="194"/>
                  </a:cubicBezTo>
                  <a:cubicBezTo>
                    <a:pt x="362" y="194"/>
                    <a:pt x="363" y="194"/>
                    <a:pt x="363" y="194"/>
                  </a:cubicBezTo>
                  <a:cubicBezTo>
                    <a:pt x="363" y="195"/>
                    <a:pt x="362" y="195"/>
                    <a:pt x="362" y="195"/>
                  </a:cubicBezTo>
                  <a:cubicBezTo>
                    <a:pt x="361" y="195"/>
                    <a:pt x="361" y="195"/>
                    <a:pt x="360" y="195"/>
                  </a:cubicBezTo>
                  <a:cubicBezTo>
                    <a:pt x="359" y="197"/>
                    <a:pt x="357" y="198"/>
                    <a:pt x="358" y="201"/>
                  </a:cubicBezTo>
                  <a:cubicBezTo>
                    <a:pt x="359" y="201"/>
                    <a:pt x="359" y="201"/>
                    <a:pt x="359" y="202"/>
                  </a:cubicBezTo>
                  <a:cubicBezTo>
                    <a:pt x="359" y="203"/>
                    <a:pt x="359" y="204"/>
                    <a:pt x="359" y="205"/>
                  </a:cubicBezTo>
                  <a:cubicBezTo>
                    <a:pt x="358" y="206"/>
                    <a:pt x="359" y="206"/>
                    <a:pt x="359" y="206"/>
                  </a:cubicBezTo>
                  <a:cubicBezTo>
                    <a:pt x="360" y="206"/>
                    <a:pt x="360" y="205"/>
                    <a:pt x="361" y="206"/>
                  </a:cubicBezTo>
                  <a:cubicBezTo>
                    <a:pt x="361" y="207"/>
                    <a:pt x="360" y="206"/>
                    <a:pt x="360" y="206"/>
                  </a:cubicBezTo>
                  <a:cubicBezTo>
                    <a:pt x="359" y="207"/>
                    <a:pt x="358" y="208"/>
                    <a:pt x="359" y="209"/>
                  </a:cubicBezTo>
                  <a:cubicBezTo>
                    <a:pt x="360" y="209"/>
                    <a:pt x="363" y="209"/>
                    <a:pt x="364" y="209"/>
                  </a:cubicBezTo>
                  <a:cubicBezTo>
                    <a:pt x="364" y="208"/>
                    <a:pt x="365" y="207"/>
                    <a:pt x="365" y="206"/>
                  </a:cubicBezTo>
                  <a:cubicBezTo>
                    <a:pt x="365" y="206"/>
                    <a:pt x="366" y="206"/>
                    <a:pt x="366" y="206"/>
                  </a:cubicBezTo>
                  <a:cubicBezTo>
                    <a:pt x="368" y="205"/>
                    <a:pt x="367" y="203"/>
                    <a:pt x="369" y="201"/>
                  </a:cubicBezTo>
                  <a:cubicBezTo>
                    <a:pt x="369" y="201"/>
                    <a:pt x="369" y="201"/>
                    <a:pt x="369" y="200"/>
                  </a:cubicBezTo>
                  <a:cubicBezTo>
                    <a:pt x="369" y="200"/>
                    <a:pt x="369" y="200"/>
                    <a:pt x="369" y="201"/>
                  </a:cubicBezTo>
                  <a:cubicBezTo>
                    <a:pt x="369" y="201"/>
                    <a:pt x="369" y="201"/>
                    <a:pt x="369" y="202"/>
                  </a:cubicBezTo>
                  <a:cubicBezTo>
                    <a:pt x="369" y="203"/>
                    <a:pt x="369" y="204"/>
                    <a:pt x="368" y="205"/>
                  </a:cubicBezTo>
                  <a:cubicBezTo>
                    <a:pt x="368" y="206"/>
                    <a:pt x="368" y="207"/>
                    <a:pt x="367" y="207"/>
                  </a:cubicBezTo>
                  <a:cubicBezTo>
                    <a:pt x="366" y="208"/>
                    <a:pt x="367" y="209"/>
                    <a:pt x="366" y="209"/>
                  </a:cubicBezTo>
                  <a:cubicBezTo>
                    <a:pt x="366" y="209"/>
                    <a:pt x="366" y="210"/>
                    <a:pt x="367" y="210"/>
                  </a:cubicBezTo>
                  <a:cubicBezTo>
                    <a:pt x="367" y="210"/>
                    <a:pt x="367" y="211"/>
                    <a:pt x="367" y="211"/>
                  </a:cubicBezTo>
                  <a:cubicBezTo>
                    <a:pt x="369" y="211"/>
                    <a:pt x="370" y="210"/>
                    <a:pt x="370" y="210"/>
                  </a:cubicBezTo>
                  <a:cubicBezTo>
                    <a:pt x="371" y="209"/>
                    <a:pt x="371" y="209"/>
                    <a:pt x="371" y="209"/>
                  </a:cubicBezTo>
                  <a:cubicBezTo>
                    <a:pt x="372" y="210"/>
                    <a:pt x="372" y="209"/>
                    <a:pt x="372" y="209"/>
                  </a:cubicBezTo>
                  <a:cubicBezTo>
                    <a:pt x="372" y="208"/>
                    <a:pt x="373" y="207"/>
                    <a:pt x="373" y="206"/>
                  </a:cubicBezTo>
                  <a:cubicBezTo>
                    <a:pt x="374" y="204"/>
                    <a:pt x="375" y="202"/>
                    <a:pt x="375" y="200"/>
                  </a:cubicBezTo>
                  <a:cubicBezTo>
                    <a:pt x="375" y="200"/>
                    <a:pt x="375" y="199"/>
                    <a:pt x="375" y="199"/>
                  </a:cubicBezTo>
                  <a:cubicBezTo>
                    <a:pt x="376" y="198"/>
                    <a:pt x="376" y="198"/>
                    <a:pt x="376" y="197"/>
                  </a:cubicBezTo>
                  <a:cubicBezTo>
                    <a:pt x="376" y="196"/>
                    <a:pt x="376" y="196"/>
                    <a:pt x="376" y="195"/>
                  </a:cubicBezTo>
                  <a:cubicBezTo>
                    <a:pt x="377" y="195"/>
                    <a:pt x="377" y="194"/>
                    <a:pt x="377" y="194"/>
                  </a:cubicBezTo>
                  <a:cubicBezTo>
                    <a:pt x="378" y="194"/>
                    <a:pt x="377" y="195"/>
                    <a:pt x="377" y="196"/>
                  </a:cubicBezTo>
                  <a:cubicBezTo>
                    <a:pt x="377" y="196"/>
                    <a:pt x="376" y="196"/>
                    <a:pt x="376" y="196"/>
                  </a:cubicBezTo>
                  <a:cubicBezTo>
                    <a:pt x="376" y="198"/>
                    <a:pt x="376" y="199"/>
                    <a:pt x="376" y="200"/>
                  </a:cubicBezTo>
                  <a:cubicBezTo>
                    <a:pt x="376" y="201"/>
                    <a:pt x="376" y="202"/>
                    <a:pt x="377" y="202"/>
                  </a:cubicBezTo>
                  <a:cubicBezTo>
                    <a:pt x="377" y="202"/>
                    <a:pt x="376" y="202"/>
                    <a:pt x="376" y="203"/>
                  </a:cubicBezTo>
                  <a:cubicBezTo>
                    <a:pt x="376" y="203"/>
                    <a:pt x="376" y="204"/>
                    <a:pt x="375" y="205"/>
                  </a:cubicBezTo>
                  <a:cubicBezTo>
                    <a:pt x="375" y="205"/>
                    <a:pt x="375" y="206"/>
                    <a:pt x="376" y="206"/>
                  </a:cubicBezTo>
                  <a:cubicBezTo>
                    <a:pt x="376" y="206"/>
                    <a:pt x="377" y="206"/>
                    <a:pt x="377" y="206"/>
                  </a:cubicBezTo>
                  <a:cubicBezTo>
                    <a:pt x="378" y="206"/>
                    <a:pt x="379" y="206"/>
                    <a:pt x="379" y="206"/>
                  </a:cubicBezTo>
                  <a:cubicBezTo>
                    <a:pt x="379" y="206"/>
                    <a:pt x="379" y="206"/>
                    <a:pt x="380" y="206"/>
                  </a:cubicBezTo>
                  <a:cubicBezTo>
                    <a:pt x="380" y="206"/>
                    <a:pt x="380" y="206"/>
                    <a:pt x="380" y="206"/>
                  </a:cubicBezTo>
                  <a:cubicBezTo>
                    <a:pt x="380" y="207"/>
                    <a:pt x="381" y="207"/>
                    <a:pt x="381" y="207"/>
                  </a:cubicBezTo>
                  <a:cubicBezTo>
                    <a:pt x="381" y="207"/>
                    <a:pt x="381" y="207"/>
                    <a:pt x="381" y="208"/>
                  </a:cubicBezTo>
                  <a:cubicBezTo>
                    <a:pt x="381" y="208"/>
                    <a:pt x="380" y="208"/>
                    <a:pt x="380" y="208"/>
                  </a:cubicBezTo>
                  <a:cubicBezTo>
                    <a:pt x="379" y="207"/>
                    <a:pt x="378" y="205"/>
                    <a:pt x="376" y="207"/>
                  </a:cubicBezTo>
                  <a:cubicBezTo>
                    <a:pt x="376" y="207"/>
                    <a:pt x="376" y="207"/>
                    <a:pt x="376" y="207"/>
                  </a:cubicBezTo>
                  <a:cubicBezTo>
                    <a:pt x="375" y="207"/>
                    <a:pt x="375" y="207"/>
                    <a:pt x="375" y="208"/>
                  </a:cubicBezTo>
                  <a:cubicBezTo>
                    <a:pt x="375" y="209"/>
                    <a:pt x="374" y="210"/>
                    <a:pt x="375" y="210"/>
                  </a:cubicBezTo>
                  <a:cubicBezTo>
                    <a:pt x="376" y="210"/>
                    <a:pt x="376" y="211"/>
                    <a:pt x="376" y="211"/>
                  </a:cubicBezTo>
                  <a:cubicBezTo>
                    <a:pt x="377" y="211"/>
                    <a:pt x="378" y="210"/>
                    <a:pt x="379" y="210"/>
                  </a:cubicBezTo>
                  <a:cubicBezTo>
                    <a:pt x="379" y="210"/>
                    <a:pt x="379" y="210"/>
                    <a:pt x="379" y="210"/>
                  </a:cubicBezTo>
                  <a:cubicBezTo>
                    <a:pt x="378" y="210"/>
                    <a:pt x="378" y="211"/>
                    <a:pt x="377" y="211"/>
                  </a:cubicBezTo>
                  <a:cubicBezTo>
                    <a:pt x="377" y="212"/>
                    <a:pt x="376" y="212"/>
                    <a:pt x="375" y="211"/>
                  </a:cubicBezTo>
                  <a:cubicBezTo>
                    <a:pt x="375" y="211"/>
                    <a:pt x="374" y="211"/>
                    <a:pt x="373" y="212"/>
                  </a:cubicBezTo>
                  <a:cubicBezTo>
                    <a:pt x="373" y="212"/>
                    <a:pt x="372" y="213"/>
                    <a:pt x="371" y="214"/>
                  </a:cubicBezTo>
                  <a:cubicBezTo>
                    <a:pt x="371" y="214"/>
                    <a:pt x="370" y="215"/>
                    <a:pt x="371" y="215"/>
                  </a:cubicBezTo>
                  <a:cubicBezTo>
                    <a:pt x="372" y="215"/>
                    <a:pt x="371" y="216"/>
                    <a:pt x="371" y="216"/>
                  </a:cubicBezTo>
                  <a:cubicBezTo>
                    <a:pt x="371" y="217"/>
                    <a:pt x="372" y="217"/>
                    <a:pt x="372" y="217"/>
                  </a:cubicBezTo>
                  <a:cubicBezTo>
                    <a:pt x="373" y="216"/>
                    <a:pt x="374" y="215"/>
                    <a:pt x="375" y="216"/>
                  </a:cubicBezTo>
                  <a:cubicBezTo>
                    <a:pt x="376" y="216"/>
                    <a:pt x="376" y="215"/>
                    <a:pt x="376" y="215"/>
                  </a:cubicBezTo>
                  <a:cubicBezTo>
                    <a:pt x="376" y="215"/>
                    <a:pt x="377" y="215"/>
                    <a:pt x="377" y="215"/>
                  </a:cubicBezTo>
                  <a:cubicBezTo>
                    <a:pt x="377" y="215"/>
                    <a:pt x="377" y="215"/>
                    <a:pt x="378" y="215"/>
                  </a:cubicBezTo>
                  <a:cubicBezTo>
                    <a:pt x="378" y="215"/>
                    <a:pt x="379" y="215"/>
                    <a:pt x="379" y="216"/>
                  </a:cubicBezTo>
                  <a:cubicBezTo>
                    <a:pt x="379" y="217"/>
                    <a:pt x="379" y="216"/>
                    <a:pt x="379" y="216"/>
                  </a:cubicBezTo>
                  <a:cubicBezTo>
                    <a:pt x="378" y="216"/>
                    <a:pt x="377" y="216"/>
                    <a:pt x="377" y="217"/>
                  </a:cubicBezTo>
                  <a:cubicBezTo>
                    <a:pt x="376" y="217"/>
                    <a:pt x="375" y="216"/>
                    <a:pt x="374" y="217"/>
                  </a:cubicBezTo>
                  <a:cubicBezTo>
                    <a:pt x="373" y="217"/>
                    <a:pt x="372" y="217"/>
                    <a:pt x="373" y="219"/>
                  </a:cubicBezTo>
                  <a:cubicBezTo>
                    <a:pt x="373" y="219"/>
                    <a:pt x="373" y="219"/>
                    <a:pt x="374" y="219"/>
                  </a:cubicBezTo>
                  <a:cubicBezTo>
                    <a:pt x="374" y="218"/>
                    <a:pt x="375" y="218"/>
                    <a:pt x="375" y="218"/>
                  </a:cubicBezTo>
                  <a:cubicBezTo>
                    <a:pt x="376" y="219"/>
                    <a:pt x="375" y="219"/>
                    <a:pt x="374" y="220"/>
                  </a:cubicBezTo>
                  <a:cubicBezTo>
                    <a:pt x="373" y="221"/>
                    <a:pt x="373" y="223"/>
                    <a:pt x="374" y="224"/>
                  </a:cubicBezTo>
                  <a:cubicBezTo>
                    <a:pt x="374" y="224"/>
                    <a:pt x="375" y="225"/>
                    <a:pt x="375" y="225"/>
                  </a:cubicBezTo>
                  <a:cubicBezTo>
                    <a:pt x="375" y="225"/>
                    <a:pt x="375" y="225"/>
                    <a:pt x="376" y="225"/>
                  </a:cubicBezTo>
                  <a:cubicBezTo>
                    <a:pt x="377" y="224"/>
                    <a:pt x="378" y="223"/>
                    <a:pt x="378" y="221"/>
                  </a:cubicBezTo>
                  <a:cubicBezTo>
                    <a:pt x="378" y="221"/>
                    <a:pt x="378" y="221"/>
                    <a:pt x="379" y="221"/>
                  </a:cubicBezTo>
                  <a:cubicBezTo>
                    <a:pt x="379" y="221"/>
                    <a:pt x="379" y="222"/>
                    <a:pt x="378" y="223"/>
                  </a:cubicBezTo>
                  <a:cubicBezTo>
                    <a:pt x="378" y="224"/>
                    <a:pt x="377" y="225"/>
                    <a:pt x="376" y="226"/>
                  </a:cubicBezTo>
                  <a:cubicBezTo>
                    <a:pt x="376" y="226"/>
                    <a:pt x="376" y="227"/>
                    <a:pt x="376" y="227"/>
                  </a:cubicBezTo>
                  <a:cubicBezTo>
                    <a:pt x="377" y="228"/>
                    <a:pt x="377" y="228"/>
                    <a:pt x="378" y="228"/>
                  </a:cubicBezTo>
                  <a:cubicBezTo>
                    <a:pt x="379" y="228"/>
                    <a:pt x="380" y="228"/>
                    <a:pt x="381" y="228"/>
                  </a:cubicBezTo>
                  <a:cubicBezTo>
                    <a:pt x="381" y="228"/>
                    <a:pt x="381" y="228"/>
                    <a:pt x="381" y="228"/>
                  </a:cubicBezTo>
                  <a:cubicBezTo>
                    <a:pt x="382" y="229"/>
                    <a:pt x="382" y="229"/>
                    <a:pt x="383" y="228"/>
                  </a:cubicBezTo>
                  <a:cubicBezTo>
                    <a:pt x="385" y="227"/>
                    <a:pt x="387" y="224"/>
                    <a:pt x="387" y="221"/>
                  </a:cubicBezTo>
                  <a:cubicBezTo>
                    <a:pt x="388" y="219"/>
                    <a:pt x="388" y="217"/>
                    <a:pt x="389" y="216"/>
                  </a:cubicBezTo>
                  <a:cubicBezTo>
                    <a:pt x="390" y="215"/>
                    <a:pt x="390" y="215"/>
                    <a:pt x="390" y="214"/>
                  </a:cubicBezTo>
                  <a:cubicBezTo>
                    <a:pt x="389" y="212"/>
                    <a:pt x="390" y="211"/>
                    <a:pt x="392" y="210"/>
                  </a:cubicBezTo>
                  <a:cubicBezTo>
                    <a:pt x="393" y="211"/>
                    <a:pt x="393" y="211"/>
                    <a:pt x="392" y="212"/>
                  </a:cubicBezTo>
                  <a:cubicBezTo>
                    <a:pt x="391" y="212"/>
                    <a:pt x="391" y="212"/>
                    <a:pt x="391" y="213"/>
                  </a:cubicBezTo>
                  <a:cubicBezTo>
                    <a:pt x="391" y="213"/>
                    <a:pt x="391" y="214"/>
                    <a:pt x="391" y="214"/>
                  </a:cubicBezTo>
                  <a:cubicBezTo>
                    <a:pt x="391" y="215"/>
                    <a:pt x="391" y="215"/>
                    <a:pt x="391" y="215"/>
                  </a:cubicBezTo>
                  <a:cubicBezTo>
                    <a:pt x="390" y="218"/>
                    <a:pt x="389" y="221"/>
                    <a:pt x="388" y="225"/>
                  </a:cubicBezTo>
                  <a:cubicBezTo>
                    <a:pt x="387" y="226"/>
                    <a:pt x="386" y="227"/>
                    <a:pt x="385" y="228"/>
                  </a:cubicBezTo>
                  <a:cubicBezTo>
                    <a:pt x="385" y="229"/>
                    <a:pt x="385" y="229"/>
                    <a:pt x="384" y="229"/>
                  </a:cubicBezTo>
                  <a:cubicBezTo>
                    <a:pt x="382" y="230"/>
                    <a:pt x="382" y="230"/>
                    <a:pt x="383" y="232"/>
                  </a:cubicBezTo>
                  <a:cubicBezTo>
                    <a:pt x="384" y="232"/>
                    <a:pt x="384" y="232"/>
                    <a:pt x="385" y="232"/>
                  </a:cubicBezTo>
                  <a:cubicBezTo>
                    <a:pt x="385" y="232"/>
                    <a:pt x="385" y="232"/>
                    <a:pt x="385" y="233"/>
                  </a:cubicBezTo>
                  <a:cubicBezTo>
                    <a:pt x="385" y="233"/>
                    <a:pt x="385" y="233"/>
                    <a:pt x="384" y="233"/>
                  </a:cubicBezTo>
                  <a:cubicBezTo>
                    <a:pt x="383" y="233"/>
                    <a:pt x="381" y="231"/>
                    <a:pt x="379" y="232"/>
                  </a:cubicBezTo>
                  <a:cubicBezTo>
                    <a:pt x="379" y="232"/>
                    <a:pt x="378" y="231"/>
                    <a:pt x="378" y="232"/>
                  </a:cubicBezTo>
                  <a:cubicBezTo>
                    <a:pt x="377" y="232"/>
                    <a:pt x="378" y="233"/>
                    <a:pt x="378" y="234"/>
                  </a:cubicBezTo>
                  <a:cubicBezTo>
                    <a:pt x="378" y="234"/>
                    <a:pt x="378" y="234"/>
                    <a:pt x="378" y="235"/>
                  </a:cubicBezTo>
                  <a:cubicBezTo>
                    <a:pt x="378" y="234"/>
                    <a:pt x="377" y="234"/>
                    <a:pt x="376" y="234"/>
                  </a:cubicBezTo>
                  <a:cubicBezTo>
                    <a:pt x="376" y="233"/>
                    <a:pt x="376" y="233"/>
                    <a:pt x="375" y="232"/>
                  </a:cubicBezTo>
                  <a:cubicBezTo>
                    <a:pt x="375" y="232"/>
                    <a:pt x="374" y="232"/>
                    <a:pt x="374" y="232"/>
                  </a:cubicBezTo>
                  <a:cubicBezTo>
                    <a:pt x="372" y="232"/>
                    <a:pt x="372" y="232"/>
                    <a:pt x="371" y="230"/>
                  </a:cubicBezTo>
                  <a:cubicBezTo>
                    <a:pt x="371" y="230"/>
                    <a:pt x="371" y="230"/>
                    <a:pt x="370" y="230"/>
                  </a:cubicBezTo>
                  <a:cubicBezTo>
                    <a:pt x="370" y="230"/>
                    <a:pt x="370" y="231"/>
                    <a:pt x="370" y="231"/>
                  </a:cubicBezTo>
                  <a:cubicBezTo>
                    <a:pt x="370" y="228"/>
                    <a:pt x="369" y="226"/>
                    <a:pt x="369" y="224"/>
                  </a:cubicBezTo>
                  <a:cubicBezTo>
                    <a:pt x="368" y="222"/>
                    <a:pt x="367" y="221"/>
                    <a:pt x="366" y="219"/>
                  </a:cubicBezTo>
                  <a:cubicBezTo>
                    <a:pt x="365" y="217"/>
                    <a:pt x="362" y="217"/>
                    <a:pt x="360" y="216"/>
                  </a:cubicBezTo>
                  <a:cubicBezTo>
                    <a:pt x="359" y="216"/>
                    <a:pt x="359" y="216"/>
                    <a:pt x="359" y="216"/>
                  </a:cubicBezTo>
                  <a:cubicBezTo>
                    <a:pt x="358" y="217"/>
                    <a:pt x="357" y="217"/>
                    <a:pt x="356" y="218"/>
                  </a:cubicBezTo>
                  <a:cubicBezTo>
                    <a:pt x="356" y="218"/>
                    <a:pt x="355" y="219"/>
                    <a:pt x="354" y="218"/>
                  </a:cubicBezTo>
                  <a:cubicBezTo>
                    <a:pt x="354" y="219"/>
                    <a:pt x="355" y="219"/>
                    <a:pt x="354" y="220"/>
                  </a:cubicBezTo>
                  <a:cubicBezTo>
                    <a:pt x="354" y="220"/>
                    <a:pt x="354" y="220"/>
                    <a:pt x="354" y="220"/>
                  </a:cubicBezTo>
                  <a:cubicBezTo>
                    <a:pt x="355" y="221"/>
                    <a:pt x="354" y="222"/>
                    <a:pt x="354" y="223"/>
                  </a:cubicBezTo>
                  <a:cubicBezTo>
                    <a:pt x="354" y="224"/>
                    <a:pt x="354" y="224"/>
                    <a:pt x="354" y="225"/>
                  </a:cubicBezTo>
                  <a:cubicBezTo>
                    <a:pt x="356" y="226"/>
                    <a:pt x="356" y="227"/>
                    <a:pt x="357" y="228"/>
                  </a:cubicBezTo>
                  <a:cubicBezTo>
                    <a:pt x="357" y="229"/>
                    <a:pt x="357" y="229"/>
                    <a:pt x="357" y="229"/>
                  </a:cubicBezTo>
                  <a:cubicBezTo>
                    <a:pt x="356" y="231"/>
                    <a:pt x="357" y="233"/>
                    <a:pt x="359" y="234"/>
                  </a:cubicBezTo>
                  <a:cubicBezTo>
                    <a:pt x="359" y="234"/>
                    <a:pt x="359" y="234"/>
                    <a:pt x="359" y="233"/>
                  </a:cubicBezTo>
                  <a:cubicBezTo>
                    <a:pt x="360" y="232"/>
                    <a:pt x="361" y="232"/>
                    <a:pt x="362" y="232"/>
                  </a:cubicBezTo>
                  <a:cubicBezTo>
                    <a:pt x="362" y="232"/>
                    <a:pt x="362" y="232"/>
                    <a:pt x="362" y="233"/>
                  </a:cubicBezTo>
                  <a:cubicBezTo>
                    <a:pt x="362" y="233"/>
                    <a:pt x="362" y="233"/>
                    <a:pt x="362" y="233"/>
                  </a:cubicBezTo>
                  <a:cubicBezTo>
                    <a:pt x="361" y="233"/>
                    <a:pt x="360" y="234"/>
                    <a:pt x="360" y="235"/>
                  </a:cubicBezTo>
                  <a:cubicBezTo>
                    <a:pt x="361" y="236"/>
                    <a:pt x="361" y="235"/>
                    <a:pt x="362" y="236"/>
                  </a:cubicBezTo>
                  <a:cubicBezTo>
                    <a:pt x="361" y="236"/>
                    <a:pt x="360" y="237"/>
                    <a:pt x="360" y="238"/>
                  </a:cubicBezTo>
                  <a:cubicBezTo>
                    <a:pt x="361" y="238"/>
                    <a:pt x="361" y="238"/>
                    <a:pt x="361" y="238"/>
                  </a:cubicBezTo>
                  <a:cubicBezTo>
                    <a:pt x="362" y="238"/>
                    <a:pt x="363" y="238"/>
                    <a:pt x="363" y="238"/>
                  </a:cubicBezTo>
                  <a:cubicBezTo>
                    <a:pt x="363" y="239"/>
                    <a:pt x="363" y="238"/>
                    <a:pt x="362" y="239"/>
                  </a:cubicBezTo>
                  <a:cubicBezTo>
                    <a:pt x="362" y="239"/>
                    <a:pt x="363" y="239"/>
                    <a:pt x="363" y="239"/>
                  </a:cubicBezTo>
                  <a:cubicBezTo>
                    <a:pt x="363" y="239"/>
                    <a:pt x="363" y="240"/>
                    <a:pt x="363" y="240"/>
                  </a:cubicBezTo>
                  <a:cubicBezTo>
                    <a:pt x="362" y="240"/>
                    <a:pt x="361" y="239"/>
                    <a:pt x="360" y="239"/>
                  </a:cubicBezTo>
                  <a:cubicBezTo>
                    <a:pt x="359" y="239"/>
                    <a:pt x="359" y="239"/>
                    <a:pt x="359" y="239"/>
                  </a:cubicBezTo>
                  <a:cubicBezTo>
                    <a:pt x="358" y="240"/>
                    <a:pt x="359" y="240"/>
                    <a:pt x="359" y="240"/>
                  </a:cubicBezTo>
                  <a:cubicBezTo>
                    <a:pt x="358" y="241"/>
                    <a:pt x="357" y="239"/>
                    <a:pt x="355" y="240"/>
                  </a:cubicBezTo>
                  <a:cubicBezTo>
                    <a:pt x="354" y="240"/>
                    <a:pt x="353" y="240"/>
                    <a:pt x="352" y="241"/>
                  </a:cubicBezTo>
                  <a:cubicBezTo>
                    <a:pt x="352" y="241"/>
                    <a:pt x="352" y="241"/>
                    <a:pt x="352" y="242"/>
                  </a:cubicBezTo>
                  <a:cubicBezTo>
                    <a:pt x="352" y="242"/>
                    <a:pt x="351" y="242"/>
                    <a:pt x="351" y="242"/>
                  </a:cubicBezTo>
                  <a:cubicBezTo>
                    <a:pt x="350" y="243"/>
                    <a:pt x="350" y="244"/>
                    <a:pt x="348" y="244"/>
                  </a:cubicBezTo>
                  <a:cubicBezTo>
                    <a:pt x="348" y="244"/>
                    <a:pt x="348" y="244"/>
                    <a:pt x="348" y="244"/>
                  </a:cubicBezTo>
                  <a:cubicBezTo>
                    <a:pt x="348" y="245"/>
                    <a:pt x="347" y="246"/>
                    <a:pt x="346" y="246"/>
                  </a:cubicBezTo>
                  <a:cubicBezTo>
                    <a:pt x="345" y="248"/>
                    <a:pt x="344" y="249"/>
                    <a:pt x="345" y="251"/>
                  </a:cubicBezTo>
                  <a:cubicBezTo>
                    <a:pt x="345" y="252"/>
                    <a:pt x="345" y="252"/>
                    <a:pt x="345" y="252"/>
                  </a:cubicBezTo>
                  <a:cubicBezTo>
                    <a:pt x="345" y="253"/>
                    <a:pt x="345" y="254"/>
                    <a:pt x="344" y="255"/>
                  </a:cubicBezTo>
                  <a:cubicBezTo>
                    <a:pt x="344" y="256"/>
                    <a:pt x="344" y="256"/>
                    <a:pt x="344" y="257"/>
                  </a:cubicBezTo>
                  <a:cubicBezTo>
                    <a:pt x="344" y="257"/>
                    <a:pt x="345" y="257"/>
                    <a:pt x="345" y="257"/>
                  </a:cubicBezTo>
                  <a:cubicBezTo>
                    <a:pt x="345" y="256"/>
                    <a:pt x="345" y="257"/>
                    <a:pt x="345" y="257"/>
                  </a:cubicBezTo>
                  <a:cubicBezTo>
                    <a:pt x="346" y="259"/>
                    <a:pt x="346" y="260"/>
                    <a:pt x="348" y="260"/>
                  </a:cubicBezTo>
                  <a:cubicBezTo>
                    <a:pt x="349" y="261"/>
                    <a:pt x="350" y="260"/>
                    <a:pt x="350" y="259"/>
                  </a:cubicBezTo>
                  <a:cubicBezTo>
                    <a:pt x="350" y="258"/>
                    <a:pt x="350" y="257"/>
                    <a:pt x="350" y="256"/>
                  </a:cubicBezTo>
                  <a:cubicBezTo>
                    <a:pt x="350" y="256"/>
                    <a:pt x="350" y="256"/>
                    <a:pt x="351" y="256"/>
                  </a:cubicBezTo>
                  <a:cubicBezTo>
                    <a:pt x="351" y="256"/>
                    <a:pt x="351" y="256"/>
                    <a:pt x="351" y="256"/>
                  </a:cubicBezTo>
                  <a:cubicBezTo>
                    <a:pt x="351" y="257"/>
                    <a:pt x="351" y="258"/>
                    <a:pt x="351" y="259"/>
                  </a:cubicBezTo>
                  <a:cubicBezTo>
                    <a:pt x="351" y="259"/>
                    <a:pt x="350" y="260"/>
                    <a:pt x="350" y="260"/>
                  </a:cubicBezTo>
                  <a:cubicBezTo>
                    <a:pt x="350" y="261"/>
                    <a:pt x="350" y="261"/>
                    <a:pt x="351" y="261"/>
                  </a:cubicBezTo>
                  <a:cubicBezTo>
                    <a:pt x="351" y="261"/>
                    <a:pt x="351" y="261"/>
                    <a:pt x="351" y="261"/>
                  </a:cubicBezTo>
                  <a:cubicBezTo>
                    <a:pt x="351" y="261"/>
                    <a:pt x="351" y="261"/>
                    <a:pt x="351" y="260"/>
                  </a:cubicBezTo>
                  <a:cubicBezTo>
                    <a:pt x="351" y="260"/>
                    <a:pt x="351" y="259"/>
                    <a:pt x="351" y="259"/>
                  </a:cubicBezTo>
                  <a:cubicBezTo>
                    <a:pt x="352" y="258"/>
                    <a:pt x="352" y="258"/>
                    <a:pt x="352" y="257"/>
                  </a:cubicBezTo>
                  <a:cubicBezTo>
                    <a:pt x="351" y="256"/>
                    <a:pt x="351" y="255"/>
                    <a:pt x="351" y="254"/>
                  </a:cubicBezTo>
                  <a:cubicBezTo>
                    <a:pt x="350" y="252"/>
                    <a:pt x="351" y="251"/>
                    <a:pt x="352" y="249"/>
                  </a:cubicBezTo>
                  <a:cubicBezTo>
                    <a:pt x="352" y="250"/>
                    <a:pt x="352" y="250"/>
                    <a:pt x="352" y="251"/>
                  </a:cubicBezTo>
                  <a:cubicBezTo>
                    <a:pt x="351" y="252"/>
                    <a:pt x="352" y="254"/>
                    <a:pt x="352" y="255"/>
                  </a:cubicBezTo>
                  <a:cubicBezTo>
                    <a:pt x="353" y="257"/>
                    <a:pt x="353" y="258"/>
                    <a:pt x="352" y="260"/>
                  </a:cubicBezTo>
                  <a:cubicBezTo>
                    <a:pt x="352" y="261"/>
                    <a:pt x="352" y="262"/>
                    <a:pt x="353" y="262"/>
                  </a:cubicBezTo>
                  <a:cubicBezTo>
                    <a:pt x="354" y="262"/>
                    <a:pt x="355" y="263"/>
                    <a:pt x="356" y="261"/>
                  </a:cubicBezTo>
                  <a:cubicBezTo>
                    <a:pt x="356" y="262"/>
                    <a:pt x="356" y="263"/>
                    <a:pt x="357" y="263"/>
                  </a:cubicBezTo>
                  <a:cubicBezTo>
                    <a:pt x="357" y="263"/>
                    <a:pt x="357" y="263"/>
                    <a:pt x="358" y="263"/>
                  </a:cubicBezTo>
                  <a:cubicBezTo>
                    <a:pt x="359" y="262"/>
                    <a:pt x="359" y="261"/>
                    <a:pt x="358" y="260"/>
                  </a:cubicBezTo>
                  <a:cubicBezTo>
                    <a:pt x="358" y="260"/>
                    <a:pt x="358" y="260"/>
                    <a:pt x="358" y="259"/>
                  </a:cubicBezTo>
                  <a:cubicBezTo>
                    <a:pt x="358" y="259"/>
                    <a:pt x="358" y="258"/>
                    <a:pt x="358" y="258"/>
                  </a:cubicBezTo>
                  <a:cubicBezTo>
                    <a:pt x="357" y="257"/>
                    <a:pt x="358" y="256"/>
                    <a:pt x="358" y="255"/>
                  </a:cubicBezTo>
                  <a:cubicBezTo>
                    <a:pt x="358" y="256"/>
                    <a:pt x="358" y="256"/>
                    <a:pt x="358" y="256"/>
                  </a:cubicBezTo>
                  <a:cubicBezTo>
                    <a:pt x="358" y="257"/>
                    <a:pt x="359" y="258"/>
                    <a:pt x="359" y="259"/>
                  </a:cubicBezTo>
                  <a:cubicBezTo>
                    <a:pt x="359" y="260"/>
                    <a:pt x="359" y="260"/>
                    <a:pt x="360" y="260"/>
                  </a:cubicBezTo>
                  <a:cubicBezTo>
                    <a:pt x="360" y="260"/>
                    <a:pt x="361" y="260"/>
                    <a:pt x="361" y="261"/>
                  </a:cubicBezTo>
                  <a:cubicBezTo>
                    <a:pt x="360" y="262"/>
                    <a:pt x="361" y="262"/>
                    <a:pt x="361" y="262"/>
                  </a:cubicBezTo>
                  <a:cubicBezTo>
                    <a:pt x="362" y="262"/>
                    <a:pt x="362" y="262"/>
                    <a:pt x="363" y="263"/>
                  </a:cubicBezTo>
                  <a:cubicBezTo>
                    <a:pt x="363" y="263"/>
                    <a:pt x="364" y="263"/>
                    <a:pt x="364" y="263"/>
                  </a:cubicBezTo>
                  <a:cubicBezTo>
                    <a:pt x="364" y="261"/>
                    <a:pt x="365" y="260"/>
                    <a:pt x="364" y="259"/>
                  </a:cubicBezTo>
                  <a:cubicBezTo>
                    <a:pt x="365" y="259"/>
                    <a:pt x="366" y="258"/>
                    <a:pt x="366" y="257"/>
                  </a:cubicBezTo>
                  <a:cubicBezTo>
                    <a:pt x="366" y="257"/>
                    <a:pt x="367" y="257"/>
                    <a:pt x="367" y="258"/>
                  </a:cubicBezTo>
                  <a:cubicBezTo>
                    <a:pt x="367" y="258"/>
                    <a:pt x="367" y="258"/>
                    <a:pt x="367" y="258"/>
                  </a:cubicBezTo>
                  <a:cubicBezTo>
                    <a:pt x="367" y="258"/>
                    <a:pt x="366" y="259"/>
                    <a:pt x="366" y="259"/>
                  </a:cubicBezTo>
                  <a:cubicBezTo>
                    <a:pt x="365" y="260"/>
                    <a:pt x="365" y="260"/>
                    <a:pt x="366" y="261"/>
                  </a:cubicBezTo>
                  <a:cubicBezTo>
                    <a:pt x="366" y="262"/>
                    <a:pt x="367" y="262"/>
                    <a:pt x="368" y="262"/>
                  </a:cubicBezTo>
                  <a:cubicBezTo>
                    <a:pt x="368" y="262"/>
                    <a:pt x="368" y="262"/>
                    <a:pt x="368" y="262"/>
                  </a:cubicBezTo>
                  <a:cubicBezTo>
                    <a:pt x="369" y="263"/>
                    <a:pt x="371" y="263"/>
                    <a:pt x="372" y="264"/>
                  </a:cubicBezTo>
                  <a:cubicBezTo>
                    <a:pt x="373" y="264"/>
                    <a:pt x="374" y="265"/>
                    <a:pt x="375" y="265"/>
                  </a:cubicBezTo>
                  <a:cubicBezTo>
                    <a:pt x="376" y="264"/>
                    <a:pt x="377" y="264"/>
                    <a:pt x="378" y="264"/>
                  </a:cubicBezTo>
                  <a:cubicBezTo>
                    <a:pt x="378" y="265"/>
                    <a:pt x="379" y="264"/>
                    <a:pt x="379" y="264"/>
                  </a:cubicBezTo>
                  <a:cubicBezTo>
                    <a:pt x="379" y="263"/>
                    <a:pt x="379" y="263"/>
                    <a:pt x="378" y="263"/>
                  </a:cubicBezTo>
                  <a:cubicBezTo>
                    <a:pt x="377" y="262"/>
                    <a:pt x="376" y="262"/>
                    <a:pt x="375" y="261"/>
                  </a:cubicBezTo>
                  <a:cubicBezTo>
                    <a:pt x="375" y="260"/>
                    <a:pt x="375" y="260"/>
                    <a:pt x="375" y="260"/>
                  </a:cubicBezTo>
                  <a:cubicBezTo>
                    <a:pt x="375" y="259"/>
                    <a:pt x="374" y="258"/>
                    <a:pt x="375" y="256"/>
                  </a:cubicBezTo>
                  <a:cubicBezTo>
                    <a:pt x="375" y="256"/>
                    <a:pt x="375" y="256"/>
                    <a:pt x="375" y="256"/>
                  </a:cubicBezTo>
                  <a:cubicBezTo>
                    <a:pt x="375" y="257"/>
                    <a:pt x="376" y="257"/>
                    <a:pt x="376" y="258"/>
                  </a:cubicBezTo>
                  <a:cubicBezTo>
                    <a:pt x="376" y="259"/>
                    <a:pt x="377" y="260"/>
                    <a:pt x="377" y="260"/>
                  </a:cubicBezTo>
                  <a:cubicBezTo>
                    <a:pt x="378" y="261"/>
                    <a:pt x="379" y="260"/>
                    <a:pt x="379" y="260"/>
                  </a:cubicBezTo>
                  <a:cubicBezTo>
                    <a:pt x="381" y="259"/>
                    <a:pt x="380" y="258"/>
                    <a:pt x="380" y="257"/>
                  </a:cubicBezTo>
                  <a:cubicBezTo>
                    <a:pt x="380" y="257"/>
                    <a:pt x="381" y="256"/>
                    <a:pt x="380" y="255"/>
                  </a:cubicBezTo>
                  <a:cubicBezTo>
                    <a:pt x="380" y="255"/>
                    <a:pt x="380" y="255"/>
                    <a:pt x="380" y="255"/>
                  </a:cubicBezTo>
                  <a:cubicBezTo>
                    <a:pt x="379" y="254"/>
                    <a:pt x="379" y="254"/>
                    <a:pt x="379" y="254"/>
                  </a:cubicBezTo>
                  <a:cubicBezTo>
                    <a:pt x="380" y="254"/>
                    <a:pt x="380" y="254"/>
                    <a:pt x="380" y="254"/>
                  </a:cubicBezTo>
                  <a:cubicBezTo>
                    <a:pt x="381" y="254"/>
                    <a:pt x="381" y="255"/>
                    <a:pt x="381" y="256"/>
                  </a:cubicBezTo>
                  <a:cubicBezTo>
                    <a:pt x="381" y="256"/>
                    <a:pt x="381" y="257"/>
                    <a:pt x="382" y="258"/>
                  </a:cubicBezTo>
                  <a:cubicBezTo>
                    <a:pt x="382" y="258"/>
                    <a:pt x="383" y="259"/>
                    <a:pt x="383" y="260"/>
                  </a:cubicBezTo>
                  <a:cubicBezTo>
                    <a:pt x="384" y="261"/>
                    <a:pt x="386" y="261"/>
                    <a:pt x="386" y="261"/>
                  </a:cubicBezTo>
                  <a:cubicBezTo>
                    <a:pt x="387" y="260"/>
                    <a:pt x="386" y="260"/>
                    <a:pt x="387" y="260"/>
                  </a:cubicBezTo>
                  <a:cubicBezTo>
                    <a:pt x="387" y="259"/>
                    <a:pt x="387" y="259"/>
                    <a:pt x="387" y="259"/>
                  </a:cubicBezTo>
                  <a:cubicBezTo>
                    <a:pt x="387" y="258"/>
                    <a:pt x="387" y="257"/>
                    <a:pt x="387" y="257"/>
                  </a:cubicBezTo>
                  <a:cubicBezTo>
                    <a:pt x="386" y="256"/>
                    <a:pt x="386" y="255"/>
                    <a:pt x="385" y="254"/>
                  </a:cubicBezTo>
                  <a:cubicBezTo>
                    <a:pt x="385" y="252"/>
                    <a:pt x="385" y="252"/>
                    <a:pt x="386" y="251"/>
                  </a:cubicBezTo>
                  <a:cubicBezTo>
                    <a:pt x="385" y="252"/>
                    <a:pt x="386" y="253"/>
                    <a:pt x="387" y="254"/>
                  </a:cubicBezTo>
                  <a:cubicBezTo>
                    <a:pt x="387" y="255"/>
                    <a:pt x="387" y="255"/>
                    <a:pt x="387" y="255"/>
                  </a:cubicBezTo>
                  <a:cubicBezTo>
                    <a:pt x="387" y="256"/>
                    <a:pt x="387" y="256"/>
                    <a:pt x="388" y="256"/>
                  </a:cubicBezTo>
                  <a:cubicBezTo>
                    <a:pt x="388" y="257"/>
                    <a:pt x="388" y="258"/>
                    <a:pt x="388" y="258"/>
                  </a:cubicBezTo>
                  <a:cubicBezTo>
                    <a:pt x="388" y="259"/>
                    <a:pt x="388" y="259"/>
                    <a:pt x="388" y="259"/>
                  </a:cubicBezTo>
                  <a:cubicBezTo>
                    <a:pt x="387" y="259"/>
                    <a:pt x="388" y="260"/>
                    <a:pt x="388" y="260"/>
                  </a:cubicBezTo>
                  <a:cubicBezTo>
                    <a:pt x="389" y="260"/>
                    <a:pt x="389" y="261"/>
                    <a:pt x="390" y="262"/>
                  </a:cubicBezTo>
                  <a:cubicBezTo>
                    <a:pt x="390" y="262"/>
                    <a:pt x="390" y="262"/>
                    <a:pt x="390" y="262"/>
                  </a:cubicBezTo>
                  <a:cubicBezTo>
                    <a:pt x="391" y="261"/>
                    <a:pt x="392" y="262"/>
                    <a:pt x="393" y="261"/>
                  </a:cubicBezTo>
                  <a:cubicBezTo>
                    <a:pt x="394" y="261"/>
                    <a:pt x="395" y="260"/>
                    <a:pt x="394" y="259"/>
                  </a:cubicBezTo>
                  <a:cubicBezTo>
                    <a:pt x="394" y="258"/>
                    <a:pt x="394" y="258"/>
                    <a:pt x="394" y="257"/>
                  </a:cubicBezTo>
                  <a:cubicBezTo>
                    <a:pt x="395" y="256"/>
                    <a:pt x="394" y="256"/>
                    <a:pt x="394" y="256"/>
                  </a:cubicBezTo>
                  <a:cubicBezTo>
                    <a:pt x="393" y="255"/>
                    <a:pt x="392" y="255"/>
                    <a:pt x="392" y="254"/>
                  </a:cubicBezTo>
                  <a:cubicBezTo>
                    <a:pt x="391" y="253"/>
                    <a:pt x="391" y="252"/>
                    <a:pt x="390" y="251"/>
                  </a:cubicBezTo>
                  <a:cubicBezTo>
                    <a:pt x="390" y="250"/>
                    <a:pt x="390" y="250"/>
                    <a:pt x="390" y="249"/>
                  </a:cubicBezTo>
                  <a:cubicBezTo>
                    <a:pt x="391" y="250"/>
                    <a:pt x="391" y="250"/>
                    <a:pt x="392" y="251"/>
                  </a:cubicBezTo>
                  <a:cubicBezTo>
                    <a:pt x="392" y="252"/>
                    <a:pt x="392" y="253"/>
                    <a:pt x="392" y="253"/>
                  </a:cubicBezTo>
                  <a:cubicBezTo>
                    <a:pt x="393" y="253"/>
                    <a:pt x="393" y="253"/>
                    <a:pt x="393" y="254"/>
                  </a:cubicBezTo>
                  <a:cubicBezTo>
                    <a:pt x="393" y="254"/>
                    <a:pt x="393" y="254"/>
                    <a:pt x="393" y="255"/>
                  </a:cubicBezTo>
                  <a:cubicBezTo>
                    <a:pt x="394" y="255"/>
                    <a:pt x="394" y="255"/>
                    <a:pt x="394" y="255"/>
                  </a:cubicBezTo>
                  <a:cubicBezTo>
                    <a:pt x="394" y="255"/>
                    <a:pt x="395" y="256"/>
                    <a:pt x="395" y="256"/>
                  </a:cubicBezTo>
                  <a:cubicBezTo>
                    <a:pt x="395" y="256"/>
                    <a:pt x="395" y="256"/>
                    <a:pt x="395" y="257"/>
                  </a:cubicBezTo>
                  <a:cubicBezTo>
                    <a:pt x="394" y="258"/>
                    <a:pt x="394" y="258"/>
                    <a:pt x="396" y="259"/>
                  </a:cubicBezTo>
                  <a:cubicBezTo>
                    <a:pt x="397" y="260"/>
                    <a:pt x="398" y="259"/>
                    <a:pt x="399" y="258"/>
                  </a:cubicBezTo>
                  <a:cubicBezTo>
                    <a:pt x="399" y="258"/>
                    <a:pt x="400" y="258"/>
                    <a:pt x="400" y="257"/>
                  </a:cubicBezTo>
                  <a:cubicBezTo>
                    <a:pt x="400" y="257"/>
                    <a:pt x="400" y="257"/>
                    <a:pt x="400" y="257"/>
                  </a:cubicBezTo>
                  <a:cubicBezTo>
                    <a:pt x="401" y="257"/>
                    <a:pt x="400" y="258"/>
                    <a:pt x="400" y="258"/>
                  </a:cubicBezTo>
                  <a:cubicBezTo>
                    <a:pt x="400" y="258"/>
                    <a:pt x="400" y="258"/>
                    <a:pt x="401" y="258"/>
                  </a:cubicBezTo>
                  <a:cubicBezTo>
                    <a:pt x="402" y="259"/>
                    <a:pt x="402" y="260"/>
                    <a:pt x="403" y="261"/>
                  </a:cubicBezTo>
                  <a:cubicBezTo>
                    <a:pt x="403" y="261"/>
                    <a:pt x="403" y="261"/>
                    <a:pt x="403" y="261"/>
                  </a:cubicBezTo>
                  <a:cubicBezTo>
                    <a:pt x="403" y="261"/>
                    <a:pt x="403" y="262"/>
                    <a:pt x="403" y="262"/>
                  </a:cubicBezTo>
                  <a:cubicBezTo>
                    <a:pt x="402" y="263"/>
                    <a:pt x="403" y="264"/>
                    <a:pt x="402" y="265"/>
                  </a:cubicBezTo>
                  <a:cubicBezTo>
                    <a:pt x="401" y="266"/>
                    <a:pt x="401" y="267"/>
                    <a:pt x="402" y="267"/>
                  </a:cubicBezTo>
                  <a:cubicBezTo>
                    <a:pt x="402" y="267"/>
                    <a:pt x="402" y="267"/>
                    <a:pt x="402" y="268"/>
                  </a:cubicBezTo>
                  <a:cubicBezTo>
                    <a:pt x="401" y="268"/>
                    <a:pt x="401" y="268"/>
                    <a:pt x="401" y="268"/>
                  </a:cubicBezTo>
                  <a:cubicBezTo>
                    <a:pt x="402" y="269"/>
                    <a:pt x="402" y="268"/>
                    <a:pt x="402" y="268"/>
                  </a:cubicBezTo>
                  <a:cubicBezTo>
                    <a:pt x="402" y="268"/>
                    <a:pt x="402" y="268"/>
                    <a:pt x="402" y="268"/>
                  </a:cubicBezTo>
                  <a:cubicBezTo>
                    <a:pt x="403" y="268"/>
                    <a:pt x="404" y="268"/>
                    <a:pt x="404" y="267"/>
                  </a:cubicBezTo>
                  <a:cubicBezTo>
                    <a:pt x="405" y="267"/>
                    <a:pt x="406" y="266"/>
                    <a:pt x="407" y="266"/>
                  </a:cubicBezTo>
                  <a:cubicBezTo>
                    <a:pt x="409" y="267"/>
                    <a:pt x="409" y="265"/>
                    <a:pt x="410" y="264"/>
                  </a:cubicBezTo>
                  <a:cubicBezTo>
                    <a:pt x="411" y="264"/>
                    <a:pt x="411" y="264"/>
                    <a:pt x="411" y="264"/>
                  </a:cubicBezTo>
                  <a:cubicBezTo>
                    <a:pt x="414" y="264"/>
                    <a:pt x="414" y="264"/>
                    <a:pt x="413" y="262"/>
                  </a:cubicBezTo>
                  <a:cubicBezTo>
                    <a:pt x="414" y="262"/>
                    <a:pt x="414" y="261"/>
                    <a:pt x="414" y="261"/>
                  </a:cubicBezTo>
                  <a:cubicBezTo>
                    <a:pt x="415" y="261"/>
                    <a:pt x="415" y="260"/>
                    <a:pt x="416" y="260"/>
                  </a:cubicBezTo>
                  <a:cubicBezTo>
                    <a:pt x="416" y="259"/>
                    <a:pt x="416" y="259"/>
                    <a:pt x="416" y="259"/>
                  </a:cubicBezTo>
                  <a:cubicBezTo>
                    <a:pt x="416" y="259"/>
                    <a:pt x="416" y="258"/>
                    <a:pt x="416" y="258"/>
                  </a:cubicBezTo>
                  <a:cubicBezTo>
                    <a:pt x="416" y="257"/>
                    <a:pt x="416" y="257"/>
                    <a:pt x="417" y="256"/>
                  </a:cubicBezTo>
                  <a:cubicBezTo>
                    <a:pt x="417" y="256"/>
                    <a:pt x="418" y="256"/>
                    <a:pt x="418" y="257"/>
                  </a:cubicBezTo>
                  <a:cubicBezTo>
                    <a:pt x="418" y="258"/>
                    <a:pt x="418" y="258"/>
                    <a:pt x="418" y="259"/>
                  </a:cubicBezTo>
                  <a:cubicBezTo>
                    <a:pt x="418" y="259"/>
                    <a:pt x="418" y="260"/>
                    <a:pt x="419" y="260"/>
                  </a:cubicBezTo>
                  <a:cubicBezTo>
                    <a:pt x="419" y="260"/>
                    <a:pt x="419" y="259"/>
                    <a:pt x="419" y="258"/>
                  </a:cubicBezTo>
                  <a:cubicBezTo>
                    <a:pt x="419" y="258"/>
                    <a:pt x="419" y="258"/>
                    <a:pt x="420" y="258"/>
                  </a:cubicBezTo>
                  <a:cubicBezTo>
                    <a:pt x="420" y="258"/>
                    <a:pt x="421" y="257"/>
                    <a:pt x="421" y="256"/>
                  </a:cubicBezTo>
                  <a:cubicBezTo>
                    <a:pt x="421" y="255"/>
                    <a:pt x="421" y="254"/>
                    <a:pt x="422" y="254"/>
                  </a:cubicBezTo>
                  <a:cubicBezTo>
                    <a:pt x="423" y="254"/>
                    <a:pt x="423" y="254"/>
                    <a:pt x="423" y="253"/>
                  </a:cubicBezTo>
                  <a:cubicBezTo>
                    <a:pt x="423" y="252"/>
                    <a:pt x="423" y="250"/>
                    <a:pt x="424" y="249"/>
                  </a:cubicBezTo>
                  <a:cubicBezTo>
                    <a:pt x="424" y="249"/>
                    <a:pt x="424" y="249"/>
                    <a:pt x="423" y="248"/>
                  </a:cubicBezTo>
                  <a:cubicBezTo>
                    <a:pt x="422" y="248"/>
                    <a:pt x="423" y="247"/>
                    <a:pt x="422" y="246"/>
                  </a:cubicBezTo>
                  <a:cubicBezTo>
                    <a:pt x="422" y="245"/>
                    <a:pt x="422" y="244"/>
                    <a:pt x="421" y="245"/>
                  </a:cubicBezTo>
                  <a:cubicBezTo>
                    <a:pt x="421" y="245"/>
                    <a:pt x="421" y="245"/>
                    <a:pt x="421" y="244"/>
                  </a:cubicBezTo>
                  <a:cubicBezTo>
                    <a:pt x="421" y="244"/>
                    <a:pt x="421" y="244"/>
                    <a:pt x="421" y="244"/>
                  </a:cubicBezTo>
                  <a:cubicBezTo>
                    <a:pt x="420" y="244"/>
                    <a:pt x="419" y="243"/>
                    <a:pt x="419" y="244"/>
                  </a:cubicBezTo>
                  <a:cubicBezTo>
                    <a:pt x="418" y="245"/>
                    <a:pt x="418" y="246"/>
                    <a:pt x="417" y="247"/>
                  </a:cubicBezTo>
                  <a:cubicBezTo>
                    <a:pt x="417" y="248"/>
                    <a:pt x="417" y="248"/>
                    <a:pt x="417" y="249"/>
                  </a:cubicBezTo>
                  <a:cubicBezTo>
                    <a:pt x="417" y="249"/>
                    <a:pt x="416" y="249"/>
                    <a:pt x="416" y="249"/>
                  </a:cubicBezTo>
                  <a:cubicBezTo>
                    <a:pt x="416" y="248"/>
                    <a:pt x="416" y="248"/>
                    <a:pt x="415" y="248"/>
                  </a:cubicBezTo>
                  <a:cubicBezTo>
                    <a:pt x="415" y="248"/>
                    <a:pt x="415" y="247"/>
                    <a:pt x="416" y="247"/>
                  </a:cubicBezTo>
                  <a:cubicBezTo>
                    <a:pt x="416" y="246"/>
                    <a:pt x="416" y="246"/>
                    <a:pt x="416" y="246"/>
                  </a:cubicBezTo>
                  <a:cubicBezTo>
                    <a:pt x="415" y="245"/>
                    <a:pt x="415" y="245"/>
                    <a:pt x="415" y="245"/>
                  </a:cubicBezTo>
                  <a:cubicBezTo>
                    <a:pt x="415" y="246"/>
                    <a:pt x="414" y="245"/>
                    <a:pt x="413" y="246"/>
                  </a:cubicBezTo>
                  <a:cubicBezTo>
                    <a:pt x="413" y="246"/>
                    <a:pt x="413" y="246"/>
                    <a:pt x="412" y="246"/>
                  </a:cubicBezTo>
                  <a:cubicBezTo>
                    <a:pt x="412" y="245"/>
                    <a:pt x="413" y="245"/>
                    <a:pt x="413" y="245"/>
                  </a:cubicBezTo>
                  <a:cubicBezTo>
                    <a:pt x="413" y="244"/>
                    <a:pt x="413" y="244"/>
                    <a:pt x="413" y="243"/>
                  </a:cubicBezTo>
                  <a:cubicBezTo>
                    <a:pt x="414" y="242"/>
                    <a:pt x="415" y="241"/>
                    <a:pt x="415" y="239"/>
                  </a:cubicBezTo>
                  <a:cubicBezTo>
                    <a:pt x="414" y="238"/>
                    <a:pt x="414" y="237"/>
                    <a:pt x="413" y="237"/>
                  </a:cubicBezTo>
                  <a:cubicBezTo>
                    <a:pt x="412" y="237"/>
                    <a:pt x="412" y="237"/>
                    <a:pt x="411" y="237"/>
                  </a:cubicBezTo>
                  <a:cubicBezTo>
                    <a:pt x="411" y="236"/>
                    <a:pt x="411" y="236"/>
                    <a:pt x="411" y="236"/>
                  </a:cubicBezTo>
                  <a:cubicBezTo>
                    <a:pt x="410" y="237"/>
                    <a:pt x="410" y="237"/>
                    <a:pt x="410" y="237"/>
                  </a:cubicBezTo>
                  <a:cubicBezTo>
                    <a:pt x="409" y="237"/>
                    <a:pt x="409" y="237"/>
                    <a:pt x="409" y="237"/>
                  </a:cubicBezTo>
                  <a:cubicBezTo>
                    <a:pt x="409" y="237"/>
                    <a:pt x="408" y="237"/>
                    <a:pt x="408" y="238"/>
                  </a:cubicBezTo>
                  <a:cubicBezTo>
                    <a:pt x="408" y="239"/>
                    <a:pt x="407" y="240"/>
                    <a:pt x="407" y="241"/>
                  </a:cubicBezTo>
                  <a:cubicBezTo>
                    <a:pt x="407" y="241"/>
                    <a:pt x="406" y="241"/>
                    <a:pt x="406" y="241"/>
                  </a:cubicBezTo>
                  <a:cubicBezTo>
                    <a:pt x="406" y="241"/>
                    <a:pt x="406" y="240"/>
                    <a:pt x="406" y="240"/>
                  </a:cubicBezTo>
                  <a:cubicBezTo>
                    <a:pt x="407" y="240"/>
                    <a:pt x="407" y="238"/>
                    <a:pt x="408" y="238"/>
                  </a:cubicBezTo>
                  <a:cubicBezTo>
                    <a:pt x="407" y="237"/>
                    <a:pt x="406" y="237"/>
                    <a:pt x="406" y="237"/>
                  </a:cubicBezTo>
                  <a:cubicBezTo>
                    <a:pt x="405" y="237"/>
                    <a:pt x="405" y="237"/>
                    <a:pt x="405" y="237"/>
                  </a:cubicBezTo>
                  <a:cubicBezTo>
                    <a:pt x="405" y="237"/>
                    <a:pt x="405" y="237"/>
                    <a:pt x="404" y="237"/>
                  </a:cubicBezTo>
                  <a:cubicBezTo>
                    <a:pt x="404" y="236"/>
                    <a:pt x="404" y="236"/>
                    <a:pt x="404" y="236"/>
                  </a:cubicBezTo>
                  <a:cubicBezTo>
                    <a:pt x="403" y="236"/>
                    <a:pt x="403" y="236"/>
                    <a:pt x="402" y="236"/>
                  </a:cubicBezTo>
                  <a:cubicBezTo>
                    <a:pt x="402" y="235"/>
                    <a:pt x="401" y="235"/>
                    <a:pt x="401" y="235"/>
                  </a:cubicBezTo>
                  <a:cubicBezTo>
                    <a:pt x="400" y="235"/>
                    <a:pt x="400" y="236"/>
                    <a:pt x="400" y="236"/>
                  </a:cubicBezTo>
                  <a:cubicBezTo>
                    <a:pt x="398" y="237"/>
                    <a:pt x="398" y="238"/>
                    <a:pt x="396" y="239"/>
                  </a:cubicBezTo>
                  <a:cubicBezTo>
                    <a:pt x="396" y="239"/>
                    <a:pt x="396" y="238"/>
                    <a:pt x="396" y="238"/>
                  </a:cubicBezTo>
                  <a:cubicBezTo>
                    <a:pt x="396" y="237"/>
                    <a:pt x="395" y="236"/>
                    <a:pt x="394" y="235"/>
                  </a:cubicBezTo>
                  <a:cubicBezTo>
                    <a:pt x="393" y="234"/>
                    <a:pt x="394" y="234"/>
                    <a:pt x="395" y="234"/>
                  </a:cubicBezTo>
                  <a:cubicBezTo>
                    <a:pt x="395" y="234"/>
                    <a:pt x="396" y="234"/>
                    <a:pt x="396" y="235"/>
                  </a:cubicBezTo>
                  <a:cubicBezTo>
                    <a:pt x="396" y="235"/>
                    <a:pt x="396" y="235"/>
                    <a:pt x="397" y="235"/>
                  </a:cubicBezTo>
                  <a:cubicBezTo>
                    <a:pt x="397" y="234"/>
                    <a:pt x="399" y="235"/>
                    <a:pt x="400" y="234"/>
                  </a:cubicBezTo>
                  <a:cubicBezTo>
                    <a:pt x="401" y="234"/>
                    <a:pt x="400" y="233"/>
                    <a:pt x="400" y="232"/>
                  </a:cubicBezTo>
                  <a:cubicBezTo>
                    <a:pt x="397" y="232"/>
                    <a:pt x="396" y="231"/>
                    <a:pt x="397" y="229"/>
                  </a:cubicBezTo>
                  <a:cubicBezTo>
                    <a:pt x="397" y="228"/>
                    <a:pt x="397" y="227"/>
                    <a:pt x="396" y="226"/>
                  </a:cubicBezTo>
                  <a:cubicBezTo>
                    <a:pt x="396" y="226"/>
                    <a:pt x="396" y="225"/>
                    <a:pt x="396" y="225"/>
                  </a:cubicBezTo>
                  <a:cubicBezTo>
                    <a:pt x="396" y="225"/>
                    <a:pt x="396" y="225"/>
                    <a:pt x="396" y="225"/>
                  </a:cubicBezTo>
                  <a:cubicBezTo>
                    <a:pt x="396" y="225"/>
                    <a:pt x="396" y="225"/>
                    <a:pt x="396" y="224"/>
                  </a:cubicBezTo>
                  <a:cubicBezTo>
                    <a:pt x="396" y="225"/>
                    <a:pt x="396" y="225"/>
                    <a:pt x="396" y="225"/>
                  </a:cubicBezTo>
                  <a:cubicBezTo>
                    <a:pt x="397" y="225"/>
                    <a:pt x="397" y="226"/>
                    <a:pt x="398" y="227"/>
                  </a:cubicBezTo>
                  <a:cubicBezTo>
                    <a:pt x="398" y="227"/>
                    <a:pt x="397" y="228"/>
                    <a:pt x="398" y="228"/>
                  </a:cubicBezTo>
                  <a:cubicBezTo>
                    <a:pt x="399" y="229"/>
                    <a:pt x="399" y="230"/>
                    <a:pt x="400" y="231"/>
                  </a:cubicBezTo>
                  <a:cubicBezTo>
                    <a:pt x="400" y="231"/>
                    <a:pt x="400" y="232"/>
                    <a:pt x="401" y="231"/>
                  </a:cubicBezTo>
                  <a:cubicBezTo>
                    <a:pt x="401" y="231"/>
                    <a:pt x="401" y="231"/>
                    <a:pt x="401" y="231"/>
                  </a:cubicBezTo>
                  <a:cubicBezTo>
                    <a:pt x="401" y="232"/>
                    <a:pt x="402" y="232"/>
                    <a:pt x="402" y="233"/>
                  </a:cubicBezTo>
                  <a:cubicBezTo>
                    <a:pt x="403" y="234"/>
                    <a:pt x="403" y="234"/>
                    <a:pt x="403" y="234"/>
                  </a:cubicBezTo>
                  <a:cubicBezTo>
                    <a:pt x="404" y="234"/>
                    <a:pt x="404" y="234"/>
                    <a:pt x="404" y="234"/>
                  </a:cubicBezTo>
                  <a:cubicBezTo>
                    <a:pt x="405" y="235"/>
                    <a:pt x="406" y="235"/>
                    <a:pt x="407" y="235"/>
                  </a:cubicBezTo>
                  <a:cubicBezTo>
                    <a:pt x="408" y="235"/>
                    <a:pt x="408" y="235"/>
                    <a:pt x="409" y="235"/>
                  </a:cubicBezTo>
                  <a:cubicBezTo>
                    <a:pt x="410" y="235"/>
                    <a:pt x="410" y="234"/>
                    <a:pt x="412" y="234"/>
                  </a:cubicBezTo>
                  <a:cubicBezTo>
                    <a:pt x="412" y="234"/>
                    <a:pt x="412" y="234"/>
                    <a:pt x="412" y="234"/>
                  </a:cubicBezTo>
                  <a:cubicBezTo>
                    <a:pt x="413" y="235"/>
                    <a:pt x="414" y="235"/>
                    <a:pt x="415" y="234"/>
                  </a:cubicBezTo>
                  <a:cubicBezTo>
                    <a:pt x="416" y="233"/>
                    <a:pt x="416" y="232"/>
                    <a:pt x="417" y="232"/>
                  </a:cubicBezTo>
                  <a:cubicBezTo>
                    <a:pt x="417" y="233"/>
                    <a:pt x="416" y="233"/>
                    <a:pt x="416" y="234"/>
                  </a:cubicBezTo>
                  <a:cubicBezTo>
                    <a:pt x="416" y="234"/>
                    <a:pt x="416" y="235"/>
                    <a:pt x="417" y="234"/>
                  </a:cubicBezTo>
                  <a:cubicBezTo>
                    <a:pt x="418" y="233"/>
                    <a:pt x="419" y="233"/>
                    <a:pt x="420" y="232"/>
                  </a:cubicBezTo>
                  <a:cubicBezTo>
                    <a:pt x="420" y="232"/>
                    <a:pt x="420" y="231"/>
                    <a:pt x="420" y="231"/>
                  </a:cubicBezTo>
                  <a:cubicBezTo>
                    <a:pt x="420" y="230"/>
                    <a:pt x="420" y="230"/>
                    <a:pt x="421" y="230"/>
                  </a:cubicBezTo>
                  <a:cubicBezTo>
                    <a:pt x="421" y="229"/>
                    <a:pt x="422" y="229"/>
                    <a:pt x="422" y="227"/>
                  </a:cubicBezTo>
                  <a:cubicBezTo>
                    <a:pt x="422" y="227"/>
                    <a:pt x="422" y="227"/>
                    <a:pt x="423" y="226"/>
                  </a:cubicBezTo>
                  <a:cubicBezTo>
                    <a:pt x="423" y="226"/>
                    <a:pt x="424" y="225"/>
                    <a:pt x="423" y="225"/>
                  </a:cubicBezTo>
                  <a:cubicBezTo>
                    <a:pt x="423" y="224"/>
                    <a:pt x="423" y="223"/>
                    <a:pt x="422" y="223"/>
                  </a:cubicBezTo>
                  <a:cubicBezTo>
                    <a:pt x="421" y="223"/>
                    <a:pt x="421" y="223"/>
                    <a:pt x="421" y="223"/>
                  </a:cubicBezTo>
                  <a:cubicBezTo>
                    <a:pt x="422" y="222"/>
                    <a:pt x="421" y="221"/>
                    <a:pt x="422" y="220"/>
                  </a:cubicBezTo>
                  <a:cubicBezTo>
                    <a:pt x="422" y="220"/>
                    <a:pt x="422" y="220"/>
                    <a:pt x="422" y="219"/>
                  </a:cubicBezTo>
                  <a:cubicBezTo>
                    <a:pt x="421" y="219"/>
                    <a:pt x="421" y="218"/>
                    <a:pt x="420" y="217"/>
                  </a:cubicBezTo>
                  <a:cubicBezTo>
                    <a:pt x="419" y="217"/>
                    <a:pt x="419" y="215"/>
                    <a:pt x="419" y="215"/>
                  </a:cubicBezTo>
                  <a:cubicBezTo>
                    <a:pt x="420" y="214"/>
                    <a:pt x="421" y="213"/>
                    <a:pt x="422" y="214"/>
                  </a:cubicBezTo>
                  <a:cubicBezTo>
                    <a:pt x="422" y="214"/>
                    <a:pt x="422" y="214"/>
                    <a:pt x="423" y="214"/>
                  </a:cubicBezTo>
                  <a:cubicBezTo>
                    <a:pt x="423" y="215"/>
                    <a:pt x="424" y="214"/>
                    <a:pt x="425" y="215"/>
                  </a:cubicBezTo>
                  <a:cubicBezTo>
                    <a:pt x="426" y="215"/>
                    <a:pt x="427" y="215"/>
                    <a:pt x="427" y="215"/>
                  </a:cubicBezTo>
                  <a:cubicBezTo>
                    <a:pt x="429" y="216"/>
                    <a:pt x="429" y="216"/>
                    <a:pt x="430" y="215"/>
                  </a:cubicBezTo>
                  <a:cubicBezTo>
                    <a:pt x="430" y="215"/>
                    <a:pt x="430" y="215"/>
                    <a:pt x="431" y="215"/>
                  </a:cubicBezTo>
                  <a:cubicBezTo>
                    <a:pt x="431" y="215"/>
                    <a:pt x="432" y="214"/>
                    <a:pt x="432" y="214"/>
                  </a:cubicBezTo>
                  <a:cubicBezTo>
                    <a:pt x="432" y="213"/>
                    <a:pt x="433" y="212"/>
                    <a:pt x="434" y="213"/>
                  </a:cubicBezTo>
                  <a:cubicBezTo>
                    <a:pt x="435" y="213"/>
                    <a:pt x="435" y="213"/>
                    <a:pt x="435" y="214"/>
                  </a:cubicBezTo>
                  <a:cubicBezTo>
                    <a:pt x="436" y="214"/>
                    <a:pt x="436" y="214"/>
                    <a:pt x="436" y="213"/>
                  </a:cubicBezTo>
                  <a:cubicBezTo>
                    <a:pt x="436" y="213"/>
                    <a:pt x="437" y="212"/>
                    <a:pt x="437" y="211"/>
                  </a:cubicBezTo>
                  <a:cubicBezTo>
                    <a:pt x="438" y="210"/>
                    <a:pt x="438" y="209"/>
                    <a:pt x="437" y="209"/>
                  </a:cubicBezTo>
                  <a:cubicBezTo>
                    <a:pt x="436" y="209"/>
                    <a:pt x="435" y="207"/>
                    <a:pt x="434" y="208"/>
                  </a:cubicBezTo>
                  <a:cubicBezTo>
                    <a:pt x="434" y="209"/>
                    <a:pt x="434" y="209"/>
                    <a:pt x="434" y="208"/>
                  </a:cubicBezTo>
                  <a:cubicBezTo>
                    <a:pt x="433" y="207"/>
                    <a:pt x="432" y="208"/>
                    <a:pt x="431" y="207"/>
                  </a:cubicBezTo>
                  <a:cubicBezTo>
                    <a:pt x="430" y="207"/>
                    <a:pt x="429" y="207"/>
                    <a:pt x="429" y="206"/>
                  </a:cubicBezTo>
                  <a:cubicBezTo>
                    <a:pt x="429" y="205"/>
                    <a:pt x="430" y="205"/>
                    <a:pt x="431" y="205"/>
                  </a:cubicBezTo>
                  <a:cubicBezTo>
                    <a:pt x="431" y="205"/>
                    <a:pt x="431" y="205"/>
                    <a:pt x="431" y="205"/>
                  </a:cubicBezTo>
                  <a:cubicBezTo>
                    <a:pt x="432" y="205"/>
                    <a:pt x="432" y="205"/>
                    <a:pt x="432" y="205"/>
                  </a:cubicBezTo>
                  <a:cubicBezTo>
                    <a:pt x="432" y="205"/>
                    <a:pt x="433" y="205"/>
                    <a:pt x="434" y="205"/>
                  </a:cubicBezTo>
                  <a:cubicBezTo>
                    <a:pt x="434" y="205"/>
                    <a:pt x="435" y="205"/>
                    <a:pt x="436" y="205"/>
                  </a:cubicBezTo>
                  <a:cubicBezTo>
                    <a:pt x="436" y="205"/>
                    <a:pt x="436" y="205"/>
                    <a:pt x="436" y="205"/>
                  </a:cubicBezTo>
                  <a:cubicBezTo>
                    <a:pt x="436" y="205"/>
                    <a:pt x="436" y="206"/>
                    <a:pt x="437" y="206"/>
                  </a:cubicBezTo>
                  <a:cubicBezTo>
                    <a:pt x="437" y="206"/>
                    <a:pt x="438" y="206"/>
                    <a:pt x="439" y="205"/>
                  </a:cubicBezTo>
                  <a:cubicBezTo>
                    <a:pt x="439" y="205"/>
                    <a:pt x="439" y="204"/>
                    <a:pt x="439" y="203"/>
                  </a:cubicBezTo>
                  <a:cubicBezTo>
                    <a:pt x="440" y="203"/>
                    <a:pt x="440" y="203"/>
                    <a:pt x="440" y="203"/>
                  </a:cubicBezTo>
                  <a:cubicBezTo>
                    <a:pt x="441" y="202"/>
                    <a:pt x="441" y="202"/>
                    <a:pt x="441" y="202"/>
                  </a:cubicBezTo>
                  <a:cubicBezTo>
                    <a:pt x="441" y="201"/>
                    <a:pt x="441" y="201"/>
                    <a:pt x="441" y="200"/>
                  </a:cubicBezTo>
                  <a:cubicBezTo>
                    <a:pt x="440" y="200"/>
                    <a:pt x="440" y="200"/>
                    <a:pt x="440" y="199"/>
                  </a:cubicBezTo>
                  <a:cubicBezTo>
                    <a:pt x="439" y="199"/>
                    <a:pt x="438" y="198"/>
                    <a:pt x="437" y="198"/>
                  </a:cubicBezTo>
                  <a:cubicBezTo>
                    <a:pt x="437" y="198"/>
                    <a:pt x="436" y="198"/>
                    <a:pt x="436" y="198"/>
                  </a:cubicBezTo>
                  <a:cubicBezTo>
                    <a:pt x="435" y="197"/>
                    <a:pt x="435" y="197"/>
                    <a:pt x="435" y="197"/>
                  </a:cubicBezTo>
                  <a:cubicBezTo>
                    <a:pt x="434" y="197"/>
                    <a:pt x="434" y="196"/>
                    <a:pt x="434" y="196"/>
                  </a:cubicBezTo>
                  <a:cubicBezTo>
                    <a:pt x="433" y="196"/>
                    <a:pt x="433" y="196"/>
                    <a:pt x="432" y="196"/>
                  </a:cubicBezTo>
                  <a:cubicBezTo>
                    <a:pt x="431" y="196"/>
                    <a:pt x="431" y="196"/>
                    <a:pt x="431" y="195"/>
                  </a:cubicBezTo>
                  <a:cubicBezTo>
                    <a:pt x="431" y="195"/>
                    <a:pt x="431" y="195"/>
                    <a:pt x="432" y="195"/>
                  </a:cubicBezTo>
                  <a:cubicBezTo>
                    <a:pt x="433" y="195"/>
                    <a:pt x="434" y="195"/>
                    <a:pt x="435" y="196"/>
                  </a:cubicBezTo>
                  <a:cubicBezTo>
                    <a:pt x="437" y="197"/>
                    <a:pt x="438" y="197"/>
                    <a:pt x="439" y="196"/>
                  </a:cubicBezTo>
                  <a:cubicBezTo>
                    <a:pt x="440" y="195"/>
                    <a:pt x="440" y="195"/>
                    <a:pt x="441" y="195"/>
                  </a:cubicBezTo>
                  <a:cubicBezTo>
                    <a:pt x="441" y="195"/>
                    <a:pt x="442" y="195"/>
                    <a:pt x="442" y="195"/>
                  </a:cubicBezTo>
                  <a:cubicBezTo>
                    <a:pt x="442" y="194"/>
                    <a:pt x="443" y="193"/>
                    <a:pt x="444" y="193"/>
                  </a:cubicBezTo>
                  <a:cubicBezTo>
                    <a:pt x="444" y="193"/>
                    <a:pt x="444" y="192"/>
                    <a:pt x="444" y="192"/>
                  </a:cubicBezTo>
                  <a:cubicBezTo>
                    <a:pt x="443" y="192"/>
                    <a:pt x="443" y="191"/>
                    <a:pt x="443" y="191"/>
                  </a:cubicBezTo>
                  <a:cubicBezTo>
                    <a:pt x="443" y="190"/>
                    <a:pt x="444" y="190"/>
                    <a:pt x="444" y="189"/>
                  </a:cubicBezTo>
                  <a:cubicBezTo>
                    <a:pt x="443" y="188"/>
                    <a:pt x="443" y="187"/>
                    <a:pt x="443" y="186"/>
                  </a:cubicBezTo>
                  <a:cubicBezTo>
                    <a:pt x="443" y="185"/>
                    <a:pt x="443" y="184"/>
                    <a:pt x="442" y="184"/>
                  </a:cubicBezTo>
                  <a:cubicBezTo>
                    <a:pt x="440" y="183"/>
                    <a:pt x="439" y="182"/>
                    <a:pt x="437" y="183"/>
                  </a:cubicBezTo>
                  <a:cubicBezTo>
                    <a:pt x="436" y="183"/>
                    <a:pt x="435" y="183"/>
                    <a:pt x="434" y="183"/>
                  </a:cubicBezTo>
                  <a:cubicBezTo>
                    <a:pt x="433" y="183"/>
                    <a:pt x="433" y="183"/>
                    <a:pt x="433" y="183"/>
                  </a:cubicBezTo>
                  <a:cubicBezTo>
                    <a:pt x="433" y="184"/>
                    <a:pt x="433" y="184"/>
                    <a:pt x="433" y="184"/>
                  </a:cubicBezTo>
                  <a:cubicBezTo>
                    <a:pt x="433" y="184"/>
                    <a:pt x="432" y="185"/>
                    <a:pt x="432" y="184"/>
                  </a:cubicBezTo>
                  <a:cubicBezTo>
                    <a:pt x="432" y="184"/>
                    <a:pt x="432" y="184"/>
                    <a:pt x="432" y="184"/>
                  </a:cubicBezTo>
                  <a:cubicBezTo>
                    <a:pt x="433" y="182"/>
                    <a:pt x="434" y="182"/>
                    <a:pt x="435" y="182"/>
                  </a:cubicBezTo>
                  <a:cubicBezTo>
                    <a:pt x="436" y="182"/>
                    <a:pt x="437" y="181"/>
                    <a:pt x="437" y="180"/>
                  </a:cubicBezTo>
                  <a:cubicBezTo>
                    <a:pt x="436" y="180"/>
                    <a:pt x="436" y="180"/>
                    <a:pt x="435" y="179"/>
                  </a:cubicBezTo>
                  <a:cubicBezTo>
                    <a:pt x="433" y="178"/>
                    <a:pt x="431" y="178"/>
                    <a:pt x="429" y="179"/>
                  </a:cubicBezTo>
                  <a:cubicBezTo>
                    <a:pt x="428" y="179"/>
                    <a:pt x="428" y="179"/>
                    <a:pt x="427" y="179"/>
                  </a:cubicBezTo>
                  <a:cubicBezTo>
                    <a:pt x="427" y="179"/>
                    <a:pt x="426" y="179"/>
                    <a:pt x="426" y="180"/>
                  </a:cubicBezTo>
                  <a:cubicBezTo>
                    <a:pt x="425" y="180"/>
                    <a:pt x="425" y="180"/>
                    <a:pt x="425" y="180"/>
                  </a:cubicBezTo>
                  <a:cubicBezTo>
                    <a:pt x="425" y="179"/>
                    <a:pt x="424" y="180"/>
                    <a:pt x="424" y="180"/>
                  </a:cubicBezTo>
                  <a:cubicBezTo>
                    <a:pt x="423" y="181"/>
                    <a:pt x="422" y="183"/>
                    <a:pt x="421" y="185"/>
                  </a:cubicBezTo>
                  <a:cubicBezTo>
                    <a:pt x="421" y="185"/>
                    <a:pt x="421" y="186"/>
                    <a:pt x="421" y="186"/>
                  </a:cubicBezTo>
                  <a:cubicBezTo>
                    <a:pt x="421" y="186"/>
                    <a:pt x="421" y="187"/>
                    <a:pt x="420" y="187"/>
                  </a:cubicBezTo>
                  <a:cubicBezTo>
                    <a:pt x="420" y="187"/>
                    <a:pt x="420" y="187"/>
                    <a:pt x="420" y="187"/>
                  </a:cubicBezTo>
                  <a:cubicBezTo>
                    <a:pt x="420" y="185"/>
                    <a:pt x="421" y="184"/>
                    <a:pt x="422" y="182"/>
                  </a:cubicBezTo>
                  <a:cubicBezTo>
                    <a:pt x="422" y="181"/>
                    <a:pt x="422" y="181"/>
                    <a:pt x="423" y="180"/>
                  </a:cubicBezTo>
                  <a:cubicBezTo>
                    <a:pt x="424" y="179"/>
                    <a:pt x="424" y="178"/>
                    <a:pt x="423" y="177"/>
                  </a:cubicBezTo>
                  <a:cubicBezTo>
                    <a:pt x="423" y="177"/>
                    <a:pt x="423" y="177"/>
                    <a:pt x="423" y="177"/>
                  </a:cubicBezTo>
                  <a:cubicBezTo>
                    <a:pt x="423" y="177"/>
                    <a:pt x="423" y="177"/>
                    <a:pt x="423" y="177"/>
                  </a:cubicBezTo>
                  <a:cubicBezTo>
                    <a:pt x="423" y="177"/>
                    <a:pt x="423" y="177"/>
                    <a:pt x="423" y="177"/>
                  </a:cubicBezTo>
                  <a:cubicBezTo>
                    <a:pt x="423" y="177"/>
                    <a:pt x="424" y="177"/>
                    <a:pt x="424" y="177"/>
                  </a:cubicBezTo>
                  <a:cubicBezTo>
                    <a:pt x="424" y="178"/>
                    <a:pt x="424" y="178"/>
                    <a:pt x="425" y="178"/>
                  </a:cubicBezTo>
                  <a:cubicBezTo>
                    <a:pt x="426" y="178"/>
                    <a:pt x="427" y="177"/>
                    <a:pt x="428" y="177"/>
                  </a:cubicBezTo>
                  <a:cubicBezTo>
                    <a:pt x="429" y="176"/>
                    <a:pt x="431" y="176"/>
                    <a:pt x="433" y="176"/>
                  </a:cubicBezTo>
                  <a:cubicBezTo>
                    <a:pt x="433" y="177"/>
                    <a:pt x="434" y="177"/>
                    <a:pt x="434" y="176"/>
                  </a:cubicBezTo>
                  <a:cubicBezTo>
                    <a:pt x="434" y="176"/>
                    <a:pt x="434" y="175"/>
                    <a:pt x="434" y="175"/>
                  </a:cubicBezTo>
                  <a:cubicBezTo>
                    <a:pt x="434" y="174"/>
                    <a:pt x="433" y="175"/>
                    <a:pt x="433" y="175"/>
                  </a:cubicBezTo>
                  <a:cubicBezTo>
                    <a:pt x="432" y="175"/>
                    <a:pt x="432" y="174"/>
                    <a:pt x="431" y="174"/>
                  </a:cubicBezTo>
                  <a:cubicBezTo>
                    <a:pt x="430" y="174"/>
                    <a:pt x="429" y="174"/>
                    <a:pt x="428" y="174"/>
                  </a:cubicBezTo>
                  <a:cubicBezTo>
                    <a:pt x="428" y="174"/>
                    <a:pt x="428" y="174"/>
                    <a:pt x="428" y="174"/>
                  </a:cubicBezTo>
                  <a:cubicBezTo>
                    <a:pt x="427" y="174"/>
                    <a:pt x="426" y="173"/>
                    <a:pt x="425" y="173"/>
                  </a:cubicBezTo>
                  <a:cubicBezTo>
                    <a:pt x="423" y="173"/>
                    <a:pt x="422" y="173"/>
                    <a:pt x="420" y="174"/>
                  </a:cubicBezTo>
                  <a:cubicBezTo>
                    <a:pt x="420" y="173"/>
                    <a:pt x="421" y="173"/>
                    <a:pt x="421" y="172"/>
                  </a:cubicBezTo>
                  <a:cubicBezTo>
                    <a:pt x="421" y="172"/>
                    <a:pt x="422" y="172"/>
                    <a:pt x="422" y="172"/>
                  </a:cubicBezTo>
                  <a:cubicBezTo>
                    <a:pt x="423" y="172"/>
                    <a:pt x="423" y="172"/>
                    <a:pt x="424" y="172"/>
                  </a:cubicBezTo>
                  <a:cubicBezTo>
                    <a:pt x="424" y="172"/>
                    <a:pt x="424" y="172"/>
                    <a:pt x="424" y="172"/>
                  </a:cubicBezTo>
                  <a:cubicBezTo>
                    <a:pt x="425" y="172"/>
                    <a:pt x="426" y="172"/>
                    <a:pt x="427" y="173"/>
                  </a:cubicBezTo>
                  <a:cubicBezTo>
                    <a:pt x="428" y="173"/>
                    <a:pt x="428" y="173"/>
                    <a:pt x="429" y="173"/>
                  </a:cubicBezTo>
                  <a:cubicBezTo>
                    <a:pt x="431" y="172"/>
                    <a:pt x="433" y="172"/>
                    <a:pt x="434" y="172"/>
                  </a:cubicBezTo>
                  <a:cubicBezTo>
                    <a:pt x="435" y="173"/>
                    <a:pt x="437" y="173"/>
                    <a:pt x="436" y="175"/>
                  </a:cubicBezTo>
                  <a:cubicBezTo>
                    <a:pt x="436" y="176"/>
                    <a:pt x="437" y="176"/>
                    <a:pt x="437" y="177"/>
                  </a:cubicBezTo>
                  <a:cubicBezTo>
                    <a:pt x="439" y="178"/>
                    <a:pt x="441" y="178"/>
                    <a:pt x="443" y="178"/>
                  </a:cubicBezTo>
                  <a:cubicBezTo>
                    <a:pt x="444" y="179"/>
                    <a:pt x="445" y="179"/>
                    <a:pt x="446" y="178"/>
                  </a:cubicBezTo>
                  <a:cubicBezTo>
                    <a:pt x="446" y="177"/>
                    <a:pt x="445" y="177"/>
                    <a:pt x="445" y="176"/>
                  </a:cubicBezTo>
                  <a:cubicBezTo>
                    <a:pt x="445" y="176"/>
                    <a:pt x="445" y="175"/>
                    <a:pt x="444" y="175"/>
                  </a:cubicBezTo>
                  <a:cubicBezTo>
                    <a:pt x="444" y="175"/>
                    <a:pt x="445" y="174"/>
                    <a:pt x="444" y="174"/>
                  </a:cubicBezTo>
                  <a:cubicBezTo>
                    <a:pt x="444" y="173"/>
                    <a:pt x="443" y="173"/>
                    <a:pt x="443" y="173"/>
                  </a:cubicBezTo>
                  <a:cubicBezTo>
                    <a:pt x="444" y="173"/>
                    <a:pt x="444" y="172"/>
                    <a:pt x="445" y="172"/>
                  </a:cubicBezTo>
                  <a:cubicBezTo>
                    <a:pt x="445" y="172"/>
                    <a:pt x="445" y="171"/>
                    <a:pt x="445" y="171"/>
                  </a:cubicBezTo>
                  <a:cubicBezTo>
                    <a:pt x="444" y="171"/>
                    <a:pt x="443" y="171"/>
                    <a:pt x="442" y="171"/>
                  </a:cubicBezTo>
                  <a:cubicBezTo>
                    <a:pt x="442" y="171"/>
                    <a:pt x="442" y="171"/>
                    <a:pt x="442" y="170"/>
                  </a:cubicBezTo>
                  <a:cubicBezTo>
                    <a:pt x="440" y="170"/>
                    <a:pt x="439" y="170"/>
                    <a:pt x="437" y="170"/>
                  </a:cubicBezTo>
                  <a:cubicBezTo>
                    <a:pt x="437" y="170"/>
                    <a:pt x="436" y="171"/>
                    <a:pt x="435" y="170"/>
                  </a:cubicBezTo>
                  <a:cubicBezTo>
                    <a:pt x="435" y="170"/>
                    <a:pt x="435" y="169"/>
                    <a:pt x="434" y="169"/>
                  </a:cubicBezTo>
                  <a:cubicBezTo>
                    <a:pt x="431" y="169"/>
                    <a:pt x="428" y="168"/>
                    <a:pt x="425" y="170"/>
                  </a:cubicBezTo>
                  <a:cubicBezTo>
                    <a:pt x="425" y="170"/>
                    <a:pt x="425" y="170"/>
                    <a:pt x="425" y="170"/>
                  </a:cubicBezTo>
                  <a:cubicBezTo>
                    <a:pt x="425" y="170"/>
                    <a:pt x="425" y="170"/>
                    <a:pt x="426" y="170"/>
                  </a:cubicBezTo>
                  <a:cubicBezTo>
                    <a:pt x="426" y="169"/>
                    <a:pt x="426" y="169"/>
                    <a:pt x="426" y="169"/>
                  </a:cubicBezTo>
                  <a:cubicBezTo>
                    <a:pt x="426" y="169"/>
                    <a:pt x="426" y="169"/>
                    <a:pt x="425" y="169"/>
                  </a:cubicBezTo>
                  <a:cubicBezTo>
                    <a:pt x="425" y="168"/>
                    <a:pt x="424" y="168"/>
                    <a:pt x="424" y="168"/>
                  </a:cubicBezTo>
                  <a:cubicBezTo>
                    <a:pt x="423" y="168"/>
                    <a:pt x="422" y="167"/>
                    <a:pt x="422" y="167"/>
                  </a:cubicBezTo>
                  <a:cubicBezTo>
                    <a:pt x="422" y="166"/>
                    <a:pt x="422" y="166"/>
                    <a:pt x="422" y="166"/>
                  </a:cubicBezTo>
                  <a:cubicBezTo>
                    <a:pt x="424" y="167"/>
                    <a:pt x="425" y="167"/>
                    <a:pt x="427" y="167"/>
                  </a:cubicBezTo>
                  <a:cubicBezTo>
                    <a:pt x="427" y="167"/>
                    <a:pt x="427" y="167"/>
                    <a:pt x="427" y="166"/>
                  </a:cubicBezTo>
                  <a:cubicBezTo>
                    <a:pt x="427" y="165"/>
                    <a:pt x="426" y="164"/>
                    <a:pt x="426" y="163"/>
                  </a:cubicBezTo>
                  <a:cubicBezTo>
                    <a:pt x="426" y="163"/>
                    <a:pt x="426" y="163"/>
                    <a:pt x="426" y="163"/>
                  </a:cubicBezTo>
                  <a:cubicBezTo>
                    <a:pt x="427" y="163"/>
                    <a:pt x="427" y="163"/>
                    <a:pt x="427" y="162"/>
                  </a:cubicBezTo>
                  <a:cubicBezTo>
                    <a:pt x="428" y="164"/>
                    <a:pt x="428" y="165"/>
                    <a:pt x="429" y="166"/>
                  </a:cubicBezTo>
                  <a:cubicBezTo>
                    <a:pt x="429" y="166"/>
                    <a:pt x="430" y="167"/>
                    <a:pt x="431" y="167"/>
                  </a:cubicBezTo>
                  <a:cubicBezTo>
                    <a:pt x="431" y="167"/>
                    <a:pt x="432" y="167"/>
                    <a:pt x="432" y="167"/>
                  </a:cubicBezTo>
                  <a:cubicBezTo>
                    <a:pt x="433" y="167"/>
                    <a:pt x="435" y="167"/>
                    <a:pt x="436" y="166"/>
                  </a:cubicBezTo>
                  <a:cubicBezTo>
                    <a:pt x="435" y="166"/>
                    <a:pt x="434" y="165"/>
                    <a:pt x="434" y="164"/>
                  </a:cubicBezTo>
                  <a:cubicBezTo>
                    <a:pt x="434" y="164"/>
                    <a:pt x="434" y="163"/>
                    <a:pt x="434" y="163"/>
                  </a:cubicBezTo>
                  <a:cubicBezTo>
                    <a:pt x="433" y="162"/>
                    <a:pt x="431" y="162"/>
                    <a:pt x="430" y="162"/>
                  </a:cubicBezTo>
                  <a:cubicBezTo>
                    <a:pt x="429" y="161"/>
                    <a:pt x="428" y="161"/>
                    <a:pt x="427" y="161"/>
                  </a:cubicBezTo>
                  <a:cubicBezTo>
                    <a:pt x="427" y="161"/>
                    <a:pt x="427" y="160"/>
                    <a:pt x="427" y="160"/>
                  </a:cubicBezTo>
                  <a:cubicBezTo>
                    <a:pt x="427" y="160"/>
                    <a:pt x="428" y="159"/>
                    <a:pt x="428" y="159"/>
                  </a:cubicBezTo>
                  <a:cubicBezTo>
                    <a:pt x="428" y="160"/>
                    <a:pt x="428" y="160"/>
                    <a:pt x="429" y="160"/>
                  </a:cubicBezTo>
                  <a:cubicBezTo>
                    <a:pt x="429" y="161"/>
                    <a:pt x="429" y="161"/>
                    <a:pt x="429" y="161"/>
                  </a:cubicBezTo>
                  <a:cubicBezTo>
                    <a:pt x="429" y="161"/>
                    <a:pt x="430" y="160"/>
                    <a:pt x="431" y="160"/>
                  </a:cubicBezTo>
                  <a:cubicBezTo>
                    <a:pt x="431" y="161"/>
                    <a:pt x="432" y="161"/>
                    <a:pt x="433" y="161"/>
                  </a:cubicBezTo>
                  <a:cubicBezTo>
                    <a:pt x="433" y="161"/>
                    <a:pt x="433" y="161"/>
                    <a:pt x="433" y="161"/>
                  </a:cubicBezTo>
                  <a:cubicBezTo>
                    <a:pt x="434" y="161"/>
                    <a:pt x="434" y="161"/>
                    <a:pt x="434" y="161"/>
                  </a:cubicBezTo>
                  <a:cubicBezTo>
                    <a:pt x="434" y="161"/>
                    <a:pt x="434" y="162"/>
                    <a:pt x="435" y="162"/>
                  </a:cubicBezTo>
                  <a:cubicBezTo>
                    <a:pt x="435" y="162"/>
                    <a:pt x="435" y="163"/>
                    <a:pt x="435" y="163"/>
                  </a:cubicBezTo>
                  <a:cubicBezTo>
                    <a:pt x="435" y="164"/>
                    <a:pt x="436" y="163"/>
                    <a:pt x="437" y="163"/>
                  </a:cubicBezTo>
                  <a:cubicBezTo>
                    <a:pt x="437" y="163"/>
                    <a:pt x="436" y="164"/>
                    <a:pt x="437" y="164"/>
                  </a:cubicBezTo>
                  <a:cubicBezTo>
                    <a:pt x="438" y="164"/>
                    <a:pt x="438" y="164"/>
                    <a:pt x="438" y="164"/>
                  </a:cubicBezTo>
                  <a:cubicBezTo>
                    <a:pt x="439" y="165"/>
                    <a:pt x="439" y="166"/>
                    <a:pt x="440" y="165"/>
                  </a:cubicBezTo>
                  <a:cubicBezTo>
                    <a:pt x="440" y="166"/>
                    <a:pt x="441" y="166"/>
                    <a:pt x="442" y="166"/>
                  </a:cubicBezTo>
                  <a:cubicBezTo>
                    <a:pt x="442" y="166"/>
                    <a:pt x="443" y="165"/>
                    <a:pt x="443" y="165"/>
                  </a:cubicBezTo>
                  <a:cubicBezTo>
                    <a:pt x="443" y="164"/>
                    <a:pt x="443" y="163"/>
                    <a:pt x="442" y="163"/>
                  </a:cubicBezTo>
                  <a:cubicBezTo>
                    <a:pt x="442" y="162"/>
                    <a:pt x="442" y="162"/>
                    <a:pt x="442" y="161"/>
                  </a:cubicBezTo>
                  <a:cubicBezTo>
                    <a:pt x="442" y="160"/>
                    <a:pt x="443" y="162"/>
                    <a:pt x="443" y="162"/>
                  </a:cubicBezTo>
                  <a:cubicBezTo>
                    <a:pt x="444" y="162"/>
                    <a:pt x="444" y="163"/>
                    <a:pt x="445" y="163"/>
                  </a:cubicBezTo>
                  <a:cubicBezTo>
                    <a:pt x="445" y="163"/>
                    <a:pt x="446" y="163"/>
                    <a:pt x="447" y="163"/>
                  </a:cubicBezTo>
                  <a:cubicBezTo>
                    <a:pt x="448" y="164"/>
                    <a:pt x="449" y="163"/>
                    <a:pt x="449" y="161"/>
                  </a:cubicBezTo>
                  <a:cubicBezTo>
                    <a:pt x="449" y="160"/>
                    <a:pt x="449" y="160"/>
                    <a:pt x="449" y="159"/>
                  </a:cubicBezTo>
                  <a:cubicBezTo>
                    <a:pt x="449" y="159"/>
                    <a:pt x="449" y="159"/>
                    <a:pt x="449" y="159"/>
                  </a:cubicBezTo>
                  <a:cubicBezTo>
                    <a:pt x="450" y="160"/>
                    <a:pt x="449" y="161"/>
                    <a:pt x="450" y="161"/>
                  </a:cubicBezTo>
                  <a:cubicBezTo>
                    <a:pt x="450" y="161"/>
                    <a:pt x="451" y="161"/>
                    <a:pt x="451" y="161"/>
                  </a:cubicBezTo>
                  <a:cubicBezTo>
                    <a:pt x="451" y="161"/>
                    <a:pt x="451" y="161"/>
                    <a:pt x="452" y="161"/>
                  </a:cubicBezTo>
                  <a:cubicBezTo>
                    <a:pt x="452" y="161"/>
                    <a:pt x="454" y="161"/>
                    <a:pt x="454" y="160"/>
                  </a:cubicBezTo>
                  <a:cubicBezTo>
                    <a:pt x="454" y="157"/>
                    <a:pt x="454" y="155"/>
                    <a:pt x="453" y="153"/>
                  </a:cubicBezTo>
                  <a:cubicBezTo>
                    <a:pt x="453" y="153"/>
                    <a:pt x="453" y="152"/>
                    <a:pt x="453" y="152"/>
                  </a:cubicBezTo>
                  <a:cubicBezTo>
                    <a:pt x="453" y="151"/>
                    <a:pt x="453" y="151"/>
                    <a:pt x="452" y="151"/>
                  </a:cubicBezTo>
                  <a:cubicBezTo>
                    <a:pt x="452" y="151"/>
                    <a:pt x="451" y="152"/>
                    <a:pt x="450" y="151"/>
                  </a:cubicBezTo>
                  <a:cubicBezTo>
                    <a:pt x="449" y="150"/>
                    <a:pt x="448" y="150"/>
                    <a:pt x="446" y="150"/>
                  </a:cubicBezTo>
                  <a:cubicBezTo>
                    <a:pt x="444" y="150"/>
                    <a:pt x="444" y="150"/>
                    <a:pt x="443" y="148"/>
                  </a:cubicBezTo>
                  <a:cubicBezTo>
                    <a:pt x="444" y="148"/>
                    <a:pt x="445" y="148"/>
                    <a:pt x="446" y="147"/>
                  </a:cubicBezTo>
                  <a:cubicBezTo>
                    <a:pt x="447" y="146"/>
                    <a:pt x="448" y="147"/>
                    <a:pt x="449" y="147"/>
                  </a:cubicBezTo>
                  <a:cubicBezTo>
                    <a:pt x="449" y="148"/>
                    <a:pt x="450" y="148"/>
                    <a:pt x="450" y="148"/>
                  </a:cubicBezTo>
                  <a:cubicBezTo>
                    <a:pt x="450" y="148"/>
                    <a:pt x="449" y="148"/>
                    <a:pt x="449" y="149"/>
                  </a:cubicBezTo>
                  <a:cubicBezTo>
                    <a:pt x="450" y="150"/>
                    <a:pt x="450" y="149"/>
                    <a:pt x="451" y="149"/>
                  </a:cubicBezTo>
                  <a:cubicBezTo>
                    <a:pt x="452" y="149"/>
                    <a:pt x="454" y="149"/>
                    <a:pt x="455" y="150"/>
                  </a:cubicBezTo>
                  <a:cubicBezTo>
                    <a:pt x="455" y="150"/>
                    <a:pt x="455" y="150"/>
                    <a:pt x="455" y="151"/>
                  </a:cubicBezTo>
                  <a:cubicBezTo>
                    <a:pt x="455" y="151"/>
                    <a:pt x="455" y="152"/>
                    <a:pt x="455" y="152"/>
                  </a:cubicBezTo>
                  <a:cubicBezTo>
                    <a:pt x="455" y="153"/>
                    <a:pt x="456" y="154"/>
                    <a:pt x="457" y="154"/>
                  </a:cubicBezTo>
                  <a:cubicBezTo>
                    <a:pt x="457" y="154"/>
                    <a:pt x="457" y="154"/>
                    <a:pt x="457" y="154"/>
                  </a:cubicBezTo>
                  <a:cubicBezTo>
                    <a:pt x="457" y="155"/>
                    <a:pt x="457" y="155"/>
                    <a:pt x="458" y="155"/>
                  </a:cubicBezTo>
                  <a:cubicBezTo>
                    <a:pt x="459" y="154"/>
                    <a:pt x="459" y="155"/>
                    <a:pt x="460" y="155"/>
                  </a:cubicBezTo>
                  <a:cubicBezTo>
                    <a:pt x="461" y="154"/>
                    <a:pt x="463" y="154"/>
                    <a:pt x="464" y="153"/>
                  </a:cubicBezTo>
                  <a:cubicBezTo>
                    <a:pt x="466" y="152"/>
                    <a:pt x="467" y="151"/>
                    <a:pt x="468" y="150"/>
                  </a:cubicBezTo>
                  <a:cubicBezTo>
                    <a:pt x="468" y="149"/>
                    <a:pt x="468" y="148"/>
                    <a:pt x="469" y="148"/>
                  </a:cubicBezTo>
                  <a:cubicBezTo>
                    <a:pt x="469" y="148"/>
                    <a:pt x="469" y="147"/>
                    <a:pt x="469" y="147"/>
                  </a:cubicBezTo>
                  <a:cubicBezTo>
                    <a:pt x="469" y="146"/>
                    <a:pt x="468" y="146"/>
                    <a:pt x="468" y="146"/>
                  </a:cubicBezTo>
                  <a:cubicBezTo>
                    <a:pt x="467" y="146"/>
                    <a:pt x="467" y="146"/>
                    <a:pt x="466" y="146"/>
                  </a:cubicBezTo>
                  <a:cubicBezTo>
                    <a:pt x="466" y="146"/>
                    <a:pt x="466" y="147"/>
                    <a:pt x="466" y="146"/>
                  </a:cubicBezTo>
                  <a:cubicBezTo>
                    <a:pt x="466" y="145"/>
                    <a:pt x="466" y="144"/>
                    <a:pt x="468" y="144"/>
                  </a:cubicBezTo>
                  <a:cubicBezTo>
                    <a:pt x="469" y="144"/>
                    <a:pt x="470" y="143"/>
                    <a:pt x="470" y="142"/>
                  </a:cubicBezTo>
                  <a:cubicBezTo>
                    <a:pt x="470" y="142"/>
                    <a:pt x="470" y="141"/>
                    <a:pt x="471" y="141"/>
                  </a:cubicBezTo>
                  <a:cubicBezTo>
                    <a:pt x="472" y="140"/>
                    <a:pt x="471" y="138"/>
                    <a:pt x="470" y="138"/>
                  </a:cubicBezTo>
                  <a:cubicBezTo>
                    <a:pt x="469" y="138"/>
                    <a:pt x="467" y="139"/>
                    <a:pt x="466" y="139"/>
                  </a:cubicBezTo>
                  <a:cubicBezTo>
                    <a:pt x="465" y="139"/>
                    <a:pt x="465" y="140"/>
                    <a:pt x="464" y="140"/>
                  </a:cubicBezTo>
                  <a:cubicBezTo>
                    <a:pt x="463" y="140"/>
                    <a:pt x="461" y="140"/>
                    <a:pt x="460" y="140"/>
                  </a:cubicBezTo>
                  <a:cubicBezTo>
                    <a:pt x="459" y="140"/>
                    <a:pt x="459" y="140"/>
                    <a:pt x="460" y="139"/>
                  </a:cubicBezTo>
                  <a:cubicBezTo>
                    <a:pt x="460" y="139"/>
                    <a:pt x="460" y="139"/>
                    <a:pt x="460" y="139"/>
                  </a:cubicBezTo>
                  <a:cubicBezTo>
                    <a:pt x="461" y="139"/>
                    <a:pt x="462" y="139"/>
                    <a:pt x="462" y="138"/>
                  </a:cubicBezTo>
                  <a:cubicBezTo>
                    <a:pt x="462" y="138"/>
                    <a:pt x="462" y="137"/>
                    <a:pt x="461" y="137"/>
                  </a:cubicBezTo>
                  <a:cubicBezTo>
                    <a:pt x="460" y="136"/>
                    <a:pt x="460" y="135"/>
                    <a:pt x="459" y="135"/>
                  </a:cubicBezTo>
                  <a:cubicBezTo>
                    <a:pt x="459" y="134"/>
                    <a:pt x="459" y="134"/>
                    <a:pt x="460" y="134"/>
                  </a:cubicBezTo>
                  <a:cubicBezTo>
                    <a:pt x="460" y="135"/>
                    <a:pt x="461" y="135"/>
                    <a:pt x="462" y="136"/>
                  </a:cubicBezTo>
                  <a:cubicBezTo>
                    <a:pt x="462" y="136"/>
                    <a:pt x="462" y="136"/>
                    <a:pt x="462" y="136"/>
                  </a:cubicBezTo>
                  <a:cubicBezTo>
                    <a:pt x="462" y="137"/>
                    <a:pt x="463" y="138"/>
                    <a:pt x="463" y="138"/>
                  </a:cubicBezTo>
                  <a:cubicBezTo>
                    <a:pt x="465" y="139"/>
                    <a:pt x="465" y="137"/>
                    <a:pt x="465" y="137"/>
                  </a:cubicBezTo>
                  <a:cubicBezTo>
                    <a:pt x="466" y="137"/>
                    <a:pt x="466" y="137"/>
                    <a:pt x="466" y="137"/>
                  </a:cubicBezTo>
                  <a:cubicBezTo>
                    <a:pt x="467" y="136"/>
                    <a:pt x="467" y="136"/>
                    <a:pt x="467" y="136"/>
                  </a:cubicBezTo>
                  <a:cubicBezTo>
                    <a:pt x="467" y="136"/>
                    <a:pt x="468" y="136"/>
                    <a:pt x="468" y="136"/>
                  </a:cubicBezTo>
                  <a:cubicBezTo>
                    <a:pt x="469" y="136"/>
                    <a:pt x="469" y="135"/>
                    <a:pt x="470" y="135"/>
                  </a:cubicBezTo>
                  <a:cubicBezTo>
                    <a:pt x="470" y="135"/>
                    <a:pt x="470" y="135"/>
                    <a:pt x="471" y="135"/>
                  </a:cubicBezTo>
                  <a:cubicBezTo>
                    <a:pt x="471" y="135"/>
                    <a:pt x="472" y="135"/>
                    <a:pt x="472" y="135"/>
                  </a:cubicBezTo>
                  <a:cubicBezTo>
                    <a:pt x="473" y="136"/>
                    <a:pt x="474" y="136"/>
                    <a:pt x="474" y="134"/>
                  </a:cubicBezTo>
                  <a:cubicBezTo>
                    <a:pt x="474" y="134"/>
                    <a:pt x="474" y="134"/>
                    <a:pt x="475" y="134"/>
                  </a:cubicBezTo>
                  <a:cubicBezTo>
                    <a:pt x="475" y="133"/>
                    <a:pt x="475" y="133"/>
                    <a:pt x="475" y="132"/>
                  </a:cubicBezTo>
                  <a:cubicBezTo>
                    <a:pt x="474" y="131"/>
                    <a:pt x="474" y="131"/>
                    <a:pt x="473" y="131"/>
                  </a:cubicBezTo>
                  <a:cubicBezTo>
                    <a:pt x="473" y="130"/>
                    <a:pt x="472" y="130"/>
                    <a:pt x="472" y="130"/>
                  </a:cubicBezTo>
                  <a:cubicBezTo>
                    <a:pt x="472" y="130"/>
                    <a:pt x="471" y="129"/>
                    <a:pt x="471" y="129"/>
                  </a:cubicBezTo>
                  <a:cubicBezTo>
                    <a:pt x="472" y="127"/>
                    <a:pt x="472" y="126"/>
                    <a:pt x="471" y="124"/>
                  </a:cubicBezTo>
                  <a:cubicBezTo>
                    <a:pt x="471" y="123"/>
                    <a:pt x="471" y="122"/>
                    <a:pt x="469" y="121"/>
                  </a:cubicBezTo>
                  <a:cubicBezTo>
                    <a:pt x="469" y="121"/>
                    <a:pt x="470" y="120"/>
                    <a:pt x="470" y="121"/>
                  </a:cubicBezTo>
                  <a:cubicBezTo>
                    <a:pt x="471" y="122"/>
                    <a:pt x="472" y="123"/>
                    <a:pt x="472" y="125"/>
                  </a:cubicBezTo>
                  <a:cubicBezTo>
                    <a:pt x="473" y="125"/>
                    <a:pt x="474" y="126"/>
                    <a:pt x="473" y="127"/>
                  </a:cubicBezTo>
                  <a:cubicBezTo>
                    <a:pt x="473" y="127"/>
                    <a:pt x="473" y="128"/>
                    <a:pt x="473" y="128"/>
                  </a:cubicBezTo>
                  <a:cubicBezTo>
                    <a:pt x="472" y="129"/>
                    <a:pt x="473" y="129"/>
                    <a:pt x="473" y="129"/>
                  </a:cubicBezTo>
                  <a:cubicBezTo>
                    <a:pt x="475" y="130"/>
                    <a:pt x="477" y="129"/>
                    <a:pt x="478" y="128"/>
                  </a:cubicBezTo>
                  <a:cubicBezTo>
                    <a:pt x="479" y="127"/>
                    <a:pt x="480" y="126"/>
                    <a:pt x="480" y="124"/>
                  </a:cubicBezTo>
                  <a:cubicBezTo>
                    <a:pt x="480" y="123"/>
                    <a:pt x="481" y="121"/>
                    <a:pt x="482" y="119"/>
                  </a:cubicBezTo>
                  <a:cubicBezTo>
                    <a:pt x="482" y="119"/>
                    <a:pt x="482" y="119"/>
                    <a:pt x="482" y="118"/>
                  </a:cubicBezTo>
                  <a:cubicBezTo>
                    <a:pt x="482" y="118"/>
                    <a:pt x="482" y="118"/>
                    <a:pt x="483" y="118"/>
                  </a:cubicBezTo>
                  <a:cubicBezTo>
                    <a:pt x="485" y="116"/>
                    <a:pt x="486" y="112"/>
                    <a:pt x="489" y="111"/>
                  </a:cubicBezTo>
                  <a:cubicBezTo>
                    <a:pt x="489" y="110"/>
                    <a:pt x="489" y="110"/>
                    <a:pt x="489" y="109"/>
                  </a:cubicBezTo>
                  <a:cubicBezTo>
                    <a:pt x="489" y="109"/>
                    <a:pt x="489" y="108"/>
                    <a:pt x="490" y="108"/>
                  </a:cubicBezTo>
                  <a:cubicBezTo>
                    <a:pt x="491" y="108"/>
                    <a:pt x="491" y="107"/>
                    <a:pt x="491" y="106"/>
                  </a:cubicBezTo>
                  <a:cubicBezTo>
                    <a:pt x="491" y="105"/>
                    <a:pt x="492" y="105"/>
                    <a:pt x="492" y="105"/>
                  </a:cubicBezTo>
                  <a:cubicBezTo>
                    <a:pt x="493" y="105"/>
                    <a:pt x="493" y="105"/>
                    <a:pt x="493" y="104"/>
                  </a:cubicBezTo>
                  <a:cubicBezTo>
                    <a:pt x="494" y="104"/>
                    <a:pt x="495" y="103"/>
                    <a:pt x="496" y="102"/>
                  </a:cubicBezTo>
                  <a:cubicBezTo>
                    <a:pt x="497" y="101"/>
                    <a:pt x="498" y="99"/>
                    <a:pt x="499" y="97"/>
                  </a:cubicBezTo>
                  <a:cubicBezTo>
                    <a:pt x="499" y="97"/>
                    <a:pt x="500" y="96"/>
                    <a:pt x="500" y="96"/>
                  </a:cubicBezTo>
                  <a:cubicBezTo>
                    <a:pt x="500" y="94"/>
                    <a:pt x="501" y="93"/>
                    <a:pt x="502" y="92"/>
                  </a:cubicBezTo>
                  <a:cubicBezTo>
                    <a:pt x="503" y="93"/>
                    <a:pt x="504" y="92"/>
                    <a:pt x="504" y="92"/>
                  </a:cubicBezTo>
                  <a:cubicBezTo>
                    <a:pt x="506" y="91"/>
                    <a:pt x="507" y="89"/>
                    <a:pt x="508" y="88"/>
                  </a:cubicBezTo>
                  <a:cubicBezTo>
                    <a:pt x="509" y="87"/>
                    <a:pt x="509" y="87"/>
                    <a:pt x="509" y="87"/>
                  </a:cubicBezTo>
                  <a:cubicBezTo>
                    <a:pt x="510" y="86"/>
                    <a:pt x="510" y="86"/>
                    <a:pt x="510" y="86"/>
                  </a:cubicBezTo>
                  <a:cubicBezTo>
                    <a:pt x="511" y="85"/>
                    <a:pt x="511" y="84"/>
                    <a:pt x="511" y="83"/>
                  </a:cubicBezTo>
                  <a:cubicBezTo>
                    <a:pt x="512" y="82"/>
                    <a:pt x="512" y="81"/>
                    <a:pt x="512" y="80"/>
                  </a:cubicBezTo>
                  <a:cubicBezTo>
                    <a:pt x="512" y="80"/>
                    <a:pt x="512" y="80"/>
                    <a:pt x="512" y="80"/>
                  </a:cubicBezTo>
                  <a:cubicBezTo>
                    <a:pt x="511" y="80"/>
                    <a:pt x="512" y="79"/>
                    <a:pt x="511" y="79"/>
                  </a:cubicBezTo>
                  <a:cubicBezTo>
                    <a:pt x="510" y="79"/>
                    <a:pt x="509" y="79"/>
                    <a:pt x="508" y="79"/>
                  </a:cubicBezTo>
                  <a:cubicBezTo>
                    <a:pt x="508" y="79"/>
                    <a:pt x="507" y="80"/>
                    <a:pt x="506" y="80"/>
                  </a:cubicBezTo>
                  <a:cubicBezTo>
                    <a:pt x="505" y="80"/>
                    <a:pt x="504" y="81"/>
                    <a:pt x="503" y="81"/>
                  </a:cubicBezTo>
                  <a:cubicBezTo>
                    <a:pt x="503" y="81"/>
                    <a:pt x="503" y="81"/>
                    <a:pt x="503" y="82"/>
                  </a:cubicBezTo>
                  <a:cubicBezTo>
                    <a:pt x="502" y="82"/>
                    <a:pt x="502" y="82"/>
                    <a:pt x="501" y="83"/>
                  </a:cubicBezTo>
                  <a:cubicBezTo>
                    <a:pt x="499" y="84"/>
                    <a:pt x="498" y="85"/>
                    <a:pt x="496" y="85"/>
                  </a:cubicBezTo>
                  <a:cubicBezTo>
                    <a:pt x="496" y="86"/>
                    <a:pt x="495" y="86"/>
                    <a:pt x="495" y="86"/>
                  </a:cubicBezTo>
                  <a:cubicBezTo>
                    <a:pt x="494" y="86"/>
                    <a:pt x="494" y="87"/>
                    <a:pt x="494" y="87"/>
                  </a:cubicBezTo>
                  <a:cubicBezTo>
                    <a:pt x="494" y="87"/>
                    <a:pt x="493" y="87"/>
                    <a:pt x="493" y="87"/>
                  </a:cubicBezTo>
                  <a:cubicBezTo>
                    <a:pt x="492" y="87"/>
                    <a:pt x="491" y="87"/>
                    <a:pt x="491" y="88"/>
                  </a:cubicBezTo>
                  <a:cubicBezTo>
                    <a:pt x="490" y="88"/>
                    <a:pt x="490" y="88"/>
                    <a:pt x="489" y="89"/>
                  </a:cubicBezTo>
                  <a:cubicBezTo>
                    <a:pt x="488" y="89"/>
                    <a:pt x="487" y="90"/>
                    <a:pt x="486" y="91"/>
                  </a:cubicBezTo>
                  <a:cubicBezTo>
                    <a:pt x="486" y="91"/>
                    <a:pt x="486" y="91"/>
                    <a:pt x="485" y="91"/>
                  </a:cubicBezTo>
                  <a:cubicBezTo>
                    <a:pt x="484" y="91"/>
                    <a:pt x="482" y="92"/>
                    <a:pt x="481" y="93"/>
                  </a:cubicBezTo>
                  <a:cubicBezTo>
                    <a:pt x="480" y="93"/>
                    <a:pt x="479" y="94"/>
                    <a:pt x="478" y="95"/>
                  </a:cubicBezTo>
                  <a:cubicBezTo>
                    <a:pt x="478" y="95"/>
                    <a:pt x="477" y="96"/>
                    <a:pt x="477" y="97"/>
                  </a:cubicBezTo>
                  <a:cubicBezTo>
                    <a:pt x="476" y="97"/>
                    <a:pt x="476" y="98"/>
                    <a:pt x="475" y="98"/>
                  </a:cubicBezTo>
                  <a:cubicBezTo>
                    <a:pt x="475" y="98"/>
                    <a:pt x="475" y="98"/>
                    <a:pt x="475" y="98"/>
                  </a:cubicBezTo>
                  <a:cubicBezTo>
                    <a:pt x="475" y="97"/>
                    <a:pt x="475" y="97"/>
                    <a:pt x="476" y="96"/>
                  </a:cubicBezTo>
                  <a:cubicBezTo>
                    <a:pt x="476" y="96"/>
                    <a:pt x="477" y="95"/>
                    <a:pt x="477" y="95"/>
                  </a:cubicBezTo>
                  <a:cubicBezTo>
                    <a:pt x="476" y="95"/>
                    <a:pt x="476" y="95"/>
                    <a:pt x="476" y="95"/>
                  </a:cubicBezTo>
                  <a:cubicBezTo>
                    <a:pt x="475" y="95"/>
                    <a:pt x="474" y="95"/>
                    <a:pt x="473" y="95"/>
                  </a:cubicBezTo>
                  <a:cubicBezTo>
                    <a:pt x="474" y="94"/>
                    <a:pt x="474" y="94"/>
                    <a:pt x="474" y="94"/>
                  </a:cubicBezTo>
                  <a:cubicBezTo>
                    <a:pt x="474" y="95"/>
                    <a:pt x="475" y="95"/>
                    <a:pt x="475" y="94"/>
                  </a:cubicBezTo>
                  <a:cubicBezTo>
                    <a:pt x="476" y="94"/>
                    <a:pt x="477" y="94"/>
                    <a:pt x="477" y="93"/>
                  </a:cubicBezTo>
                  <a:cubicBezTo>
                    <a:pt x="478" y="93"/>
                    <a:pt x="479" y="92"/>
                    <a:pt x="479" y="91"/>
                  </a:cubicBezTo>
                  <a:cubicBezTo>
                    <a:pt x="479" y="91"/>
                    <a:pt x="479" y="91"/>
                    <a:pt x="479" y="91"/>
                  </a:cubicBezTo>
                  <a:cubicBezTo>
                    <a:pt x="480" y="91"/>
                    <a:pt x="481" y="91"/>
                    <a:pt x="482" y="91"/>
                  </a:cubicBezTo>
                  <a:cubicBezTo>
                    <a:pt x="482" y="90"/>
                    <a:pt x="482" y="90"/>
                    <a:pt x="482" y="90"/>
                  </a:cubicBezTo>
                  <a:cubicBezTo>
                    <a:pt x="483" y="90"/>
                    <a:pt x="483" y="90"/>
                    <a:pt x="484" y="90"/>
                  </a:cubicBezTo>
                  <a:cubicBezTo>
                    <a:pt x="484" y="89"/>
                    <a:pt x="485" y="89"/>
                    <a:pt x="486" y="88"/>
                  </a:cubicBezTo>
                  <a:cubicBezTo>
                    <a:pt x="487" y="87"/>
                    <a:pt x="488" y="86"/>
                    <a:pt x="490" y="85"/>
                  </a:cubicBezTo>
                  <a:cubicBezTo>
                    <a:pt x="491" y="85"/>
                    <a:pt x="492" y="84"/>
                    <a:pt x="492" y="83"/>
                  </a:cubicBezTo>
                  <a:cubicBezTo>
                    <a:pt x="493" y="83"/>
                    <a:pt x="493" y="83"/>
                    <a:pt x="493" y="83"/>
                  </a:cubicBezTo>
                  <a:cubicBezTo>
                    <a:pt x="495" y="83"/>
                    <a:pt x="496" y="82"/>
                    <a:pt x="497" y="80"/>
                  </a:cubicBezTo>
                  <a:cubicBezTo>
                    <a:pt x="497" y="80"/>
                    <a:pt x="497" y="80"/>
                    <a:pt x="497" y="80"/>
                  </a:cubicBezTo>
                  <a:cubicBezTo>
                    <a:pt x="497" y="80"/>
                    <a:pt x="496" y="79"/>
                    <a:pt x="496" y="79"/>
                  </a:cubicBezTo>
                  <a:cubicBezTo>
                    <a:pt x="496" y="79"/>
                    <a:pt x="496" y="78"/>
                    <a:pt x="496" y="79"/>
                  </a:cubicBezTo>
                  <a:cubicBezTo>
                    <a:pt x="495" y="78"/>
                    <a:pt x="495" y="78"/>
                    <a:pt x="495" y="78"/>
                  </a:cubicBezTo>
                  <a:cubicBezTo>
                    <a:pt x="494" y="78"/>
                    <a:pt x="493" y="78"/>
                    <a:pt x="493" y="78"/>
                  </a:cubicBezTo>
                  <a:cubicBezTo>
                    <a:pt x="492" y="78"/>
                    <a:pt x="492" y="78"/>
                    <a:pt x="491" y="78"/>
                  </a:cubicBezTo>
                  <a:cubicBezTo>
                    <a:pt x="491" y="78"/>
                    <a:pt x="490" y="78"/>
                    <a:pt x="490" y="78"/>
                  </a:cubicBezTo>
                  <a:cubicBezTo>
                    <a:pt x="489" y="79"/>
                    <a:pt x="488" y="79"/>
                    <a:pt x="487" y="79"/>
                  </a:cubicBezTo>
                  <a:cubicBezTo>
                    <a:pt x="486" y="79"/>
                    <a:pt x="486" y="80"/>
                    <a:pt x="485" y="80"/>
                  </a:cubicBezTo>
                  <a:cubicBezTo>
                    <a:pt x="485" y="80"/>
                    <a:pt x="485" y="80"/>
                    <a:pt x="485" y="80"/>
                  </a:cubicBezTo>
                  <a:cubicBezTo>
                    <a:pt x="485" y="80"/>
                    <a:pt x="484" y="80"/>
                    <a:pt x="484" y="80"/>
                  </a:cubicBezTo>
                  <a:cubicBezTo>
                    <a:pt x="484" y="80"/>
                    <a:pt x="484" y="80"/>
                    <a:pt x="484" y="79"/>
                  </a:cubicBezTo>
                  <a:cubicBezTo>
                    <a:pt x="484" y="79"/>
                    <a:pt x="484" y="79"/>
                    <a:pt x="484" y="79"/>
                  </a:cubicBezTo>
                  <a:cubicBezTo>
                    <a:pt x="484" y="79"/>
                    <a:pt x="485" y="79"/>
                    <a:pt x="485" y="79"/>
                  </a:cubicBezTo>
                  <a:cubicBezTo>
                    <a:pt x="485" y="78"/>
                    <a:pt x="485" y="78"/>
                    <a:pt x="485" y="78"/>
                  </a:cubicBezTo>
                  <a:cubicBezTo>
                    <a:pt x="484" y="77"/>
                    <a:pt x="484" y="75"/>
                    <a:pt x="482" y="75"/>
                  </a:cubicBezTo>
                  <a:cubicBezTo>
                    <a:pt x="482" y="74"/>
                    <a:pt x="482" y="74"/>
                    <a:pt x="482" y="74"/>
                  </a:cubicBezTo>
                  <a:cubicBezTo>
                    <a:pt x="482" y="73"/>
                    <a:pt x="481" y="72"/>
                    <a:pt x="480" y="71"/>
                  </a:cubicBezTo>
                  <a:cubicBezTo>
                    <a:pt x="481" y="72"/>
                    <a:pt x="482" y="73"/>
                    <a:pt x="483" y="74"/>
                  </a:cubicBezTo>
                  <a:cubicBezTo>
                    <a:pt x="484" y="75"/>
                    <a:pt x="485" y="76"/>
                    <a:pt x="486" y="77"/>
                  </a:cubicBezTo>
                  <a:cubicBezTo>
                    <a:pt x="486" y="77"/>
                    <a:pt x="487" y="78"/>
                    <a:pt x="487" y="77"/>
                  </a:cubicBezTo>
                  <a:cubicBezTo>
                    <a:pt x="488" y="77"/>
                    <a:pt x="489" y="77"/>
                    <a:pt x="489" y="76"/>
                  </a:cubicBezTo>
                  <a:cubicBezTo>
                    <a:pt x="491" y="77"/>
                    <a:pt x="492" y="76"/>
                    <a:pt x="493" y="76"/>
                  </a:cubicBezTo>
                  <a:cubicBezTo>
                    <a:pt x="495" y="76"/>
                    <a:pt x="498" y="75"/>
                    <a:pt x="500" y="75"/>
                  </a:cubicBezTo>
                  <a:cubicBezTo>
                    <a:pt x="500" y="75"/>
                    <a:pt x="500" y="75"/>
                    <a:pt x="500" y="75"/>
                  </a:cubicBezTo>
                  <a:cubicBezTo>
                    <a:pt x="501" y="74"/>
                    <a:pt x="501" y="74"/>
                    <a:pt x="501" y="74"/>
                  </a:cubicBezTo>
                  <a:cubicBezTo>
                    <a:pt x="502" y="74"/>
                    <a:pt x="502" y="75"/>
                    <a:pt x="503" y="74"/>
                  </a:cubicBezTo>
                  <a:cubicBezTo>
                    <a:pt x="503" y="74"/>
                    <a:pt x="504" y="74"/>
                    <a:pt x="505" y="74"/>
                  </a:cubicBezTo>
                  <a:cubicBezTo>
                    <a:pt x="505" y="73"/>
                    <a:pt x="505" y="73"/>
                    <a:pt x="506" y="72"/>
                  </a:cubicBezTo>
                  <a:cubicBezTo>
                    <a:pt x="506" y="72"/>
                    <a:pt x="506" y="72"/>
                    <a:pt x="505" y="72"/>
                  </a:cubicBezTo>
                  <a:cubicBezTo>
                    <a:pt x="505" y="72"/>
                    <a:pt x="505" y="72"/>
                    <a:pt x="505" y="72"/>
                  </a:cubicBezTo>
                  <a:cubicBezTo>
                    <a:pt x="504" y="73"/>
                    <a:pt x="503" y="72"/>
                    <a:pt x="501" y="72"/>
                  </a:cubicBezTo>
                  <a:cubicBezTo>
                    <a:pt x="502" y="71"/>
                    <a:pt x="503" y="71"/>
                    <a:pt x="504" y="71"/>
                  </a:cubicBezTo>
                  <a:cubicBezTo>
                    <a:pt x="505" y="71"/>
                    <a:pt x="505" y="71"/>
                    <a:pt x="505" y="70"/>
                  </a:cubicBezTo>
                  <a:cubicBezTo>
                    <a:pt x="506" y="70"/>
                    <a:pt x="506" y="69"/>
                    <a:pt x="506" y="69"/>
                  </a:cubicBezTo>
                  <a:cubicBezTo>
                    <a:pt x="507" y="70"/>
                    <a:pt x="507" y="69"/>
                    <a:pt x="508" y="69"/>
                  </a:cubicBezTo>
                  <a:cubicBezTo>
                    <a:pt x="508" y="69"/>
                    <a:pt x="509" y="69"/>
                    <a:pt x="510" y="70"/>
                  </a:cubicBezTo>
                  <a:cubicBezTo>
                    <a:pt x="510" y="71"/>
                    <a:pt x="510" y="71"/>
                    <a:pt x="511" y="71"/>
                  </a:cubicBezTo>
                  <a:cubicBezTo>
                    <a:pt x="512" y="71"/>
                    <a:pt x="512" y="71"/>
                    <a:pt x="512" y="70"/>
                  </a:cubicBezTo>
                  <a:cubicBezTo>
                    <a:pt x="514" y="69"/>
                    <a:pt x="514" y="68"/>
                    <a:pt x="513" y="67"/>
                  </a:cubicBezTo>
                  <a:cubicBezTo>
                    <a:pt x="513" y="67"/>
                    <a:pt x="513" y="66"/>
                    <a:pt x="513" y="66"/>
                  </a:cubicBezTo>
                  <a:cubicBezTo>
                    <a:pt x="513" y="66"/>
                    <a:pt x="513" y="67"/>
                    <a:pt x="514" y="67"/>
                  </a:cubicBezTo>
                  <a:cubicBezTo>
                    <a:pt x="515" y="68"/>
                    <a:pt x="515" y="68"/>
                    <a:pt x="516" y="67"/>
                  </a:cubicBezTo>
                  <a:cubicBezTo>
                    <a:pt x="517" y="66"/>
                    <a:pt x="517" y="65"/>
                    <a:pt x="518" y="64"/>
                  </a:cubicBezTo>
                  <a:cubicBezTo>
                    <a:pt x="518" y="64"/>
                    <a:pt x="518" y="64"/>
                    <a:pt x="519" y="64"/>
                  </a:cubicBezTo>
                  <a:cubicBezTo>
                    <a:pt x="520" y="63"/>
                    <a:pt x="521" y="62"/>
                    <a:pt x="522" y="61"/>
                  </a:cubicBezTo>
                  <a:cubicBezTo>
                    <a:pt x="523" y="60"/>
                    <a:pt x="525" y="59"/>
                    <a:pt x="525" y="57"/>
                  </a:cubicBezTo>
                  <a:cubicBezTo>
                    <a:pt x="526" y="57"/>
                    <a:pt x="527" y="57"/>
                    <a:pt x="527" y="56"/>
                  </a:cubicBezTo>
                  <a:cubicBezTo>
                    <a:pt x="527" y="55"/>
                    <a:pt x="527" y="55"/>
                    <a:pt x="527" y="55"/>
                  </a:cubicBezTo>
                  <a:cubicBezTo>
                    <a:pt x="528" y="54"/>
                    <a:pt x="530" y="53"/>
                    <a:pt x="528" y="51"/>
                  </a:cubicBezTo>
                  <a:cubicBezTo>
                    <a:pt x="529" y="51"/>
                    <a:pt x="530" y="50"/>
                    <a:pt x="530" y="50"/>
                  </a:cubicBezTo>
                  <a:cubicBezTo>
                    <a:pt x="531" y="49"/>
                    <a:pt x="532" y="49"/>
                    <a:pt x="532" y="48"/>
                  </a:cubicBezTo>
                  <a:cubicBezTo>
                    <a:pt x="533" y="47"/>
                    <a:pt x="534" y="46"/>
                    <a:pt x="534" y="45"/>
                  </a:cubicBezTo>
                  <a:cubicBezTo>
                    <a:pt x="534" y="43"/>
                    <a:pt x="534" y="40"/>
                    <a:pt x="533" y="38"/>
                  </a:cubicBezTo>
                  <a:close/>
                  <a:moveTo>
                    <a:pt x="393" y="95"/>
                  </a:moveTo>
                  <a:cubicBezTo>
                    <a:pt x="393" y="95"/>
                    <a:pt x="393" y="95"/>
                    <a:pt x="393" y="95"/>
                  </a:cubicBezTo>
                  <a:cubicBezTo>
                    <a:pt x="393" y="95"/>
                    <a:pt x="393" y="95"/>
                    <a:pt x="393" y="95"/>
                  </a:cubicBezTo>
                  <a:close/>
                  <a:moveTo>
                    <a:pt x="377" y="221"/>
                  </a:moveTo>
                  <a:cubicBezTo>
                    <a:pt x="377" y="221"/>
                    <a:pt x="377" y="221"/>
                    <a:pt x="377" y="221"/>
                  </a:cubicBezTo>
                  <a:cubicBezTo>
                    <a:pt x="377" y="221"/>
                    <a:pt x="377" y="221"/>
                    <a:pt x="377" y="221"/>
                  </a:cubicBezTo>
                  <a:close/>
                  <a:moveTo>
                    <a:pt x="361" y="248"/>
                  </a:moveTo>
                  <a:cubicBezTo>
                    <a:pt x="361" y="248"/>
                    <a:pt x="361" y="248"/>
                    <a:pt x="361" y="248"/>
                  </a:cubicBezTo>
                  <a:cubicBezTo>
                    <a:pt x="361" y="248"/>
                    <a:pt x="361" y="248"/>
                    <a:pt x="361" y="248"/>
                  </a:cubicBezTo>
                  <a:cubicBezTo>
                    <a:pt x="361" y="248"/>
                    <a:pt x="361" y="248"/>
                    <a:pt x="361" y="248"/>
                  </a:cubicBezTo>
                  <a:close/>
                  <a:moveTo>
                    <a:pt x="365" y="257"/>
                  </a:moveTo>
                  <a:cubicBezTo>
                    <a:pt x="365" y="256"/>
                    <a:pt x="365" y="256"/>
                    <a:pt x="365" y="256"/>
                  </a:cubicBezTo>
                  <a:cubicBezTo>
                    <a:pt x="365" y="256"/>
                    <a:pt x="365" y="256"/>
                    <a:pt x="365" y="256"/>
                  </a:cubicBezTo>
                  <a:cubicBezTo>
                    <a:pt x="366" y="256"/>
                    <a:pt x="366" y="257"/>
                    <a:pt x="366" y="257"/>
                  </a:cubicBezTo>
                  <a:cubicBezTo>
                    <a:pt x="366" y="257"/>
                    <a:pt x="366" y="257"/>
                    <a:pt x="365" y="257"/>
                  </a:cubicBezTo>
                  <a:close/>
                  <a:moveTo>
                    <a:pt x="413" y="243"/>
                  </a:moveTo>
                  <a:cubicBezTo>
                    <a:pt x="413" y="243"/>
                    <a:pt x="413" y="243"/>
                    <a:pt x="413" y="243"/>
                  </a:cubicBezTo>
                  <a:cubicBezTo>
                    <a:pt x="413" y="243"/>
                    <a:pt x="413" y="243"/>
                    <a:pt x="413" y="243"/>
                  </a:cubicBezTo>
                  <a:cubicBezTo>
                    <a:pt x="413" y="243"/>
                    <a:pt x="413" y="243"/>
                    <a:pt x="413" y="243"/>
                  </a:cubicBezTo>
                  <a:close/>
                  <a:moveTo>
                    <a:pt x="423" y="186"/>
                  </a:moveTo>
                  <a:cubicBezTo>
                    <a:pt x="423" y="186"/>
                    <a:pt x="423" y="186"/>
                    <a:pt x="423" y="186"/>
                  </a:cubicBezTo>
                  <a:cubicBezTo>
                    <a:pt x="423" y="186"/>
                    <a:pt x="423" y="186"/>
                    <a:pt x="423" y="186"/>
                  </a:cubicBezTo>
                  <a:cubicBezTo>
                    <a:pt x="423" y="186"/>
                    <a:pt x="423" y="186"/>
                    <a:pt x="423" y="186"/>
                  </a:cubicBezTo>
                  <a:close/>
                  <a:moveTo>
                    <a:pt x="460" y="142"/>
                  </a:moveTo>
                  <a:cubicBezTo>
                    <a:pt x="460" y="142"/>
                    <a:pt x="460" y="142"/>
                    <a:pt x="460" y="142"/>
                  </a:cubicBezTo>
                  <a:cubicBezTo>
                    <a:pt x="460" y="142"/>
                    <a:pt x="460" y="142"/>
                    <a:pt x="460" y="142"/>
                  </a:cubicBezTo>
                  <a:cubicBezTo>
                    <a:pt x="460" y="142"/>
                    <a:pt x="460" y="142"/>
                    <a:pt x="460" y="142"/>
                  </a:cubicBezTo>
                  <a:close/>
                  <a:moveTo>
                    <a:pt x="501" y="89"/>
                  </a:moveTo>
                  <a:cubicBezTo>
                    <a:pt x="501" y="89"/>
                    <a:pt x="501" y="89"/>
                    <a:pt x="501" y="89"/>
                  </a:cubicBezTo>
                  <a:cubicBezTo>
                    <a:pt x="501" y="89"/>
                    <a:pt x="501" y="89"/>
                    <a:pt x="501" y="89"/>
                  </a:cubicBezTo>
                  <a:cubicBezTo>
                    <a:pt x="501" y="89"/>
                    <a:pt x="501" y="89"/>
                    <a:pt x="501" y="89"/>
                  </a:cubicBezTo>
                  <a:close/>
                  <a:moveTo>
                    <a:pt x="480" y="95"/>
                  </a:moveTo>
                  <a:cubicBezTo>
                    <a:pt x="480" y="95"/>
                    <a:pt x="480" y="95"/>
                    <a:pt x="480" y="95"/>
                  </a:cubicBezTo>
                  <a:cubicBezTo>
                    <a:pt x="480" y="95"/>
                    <a:pt x="480" y="95"/>
                    <a:pt x="480" y="95"/>
                  </a:cubicBezTo>
                  <a:close/>
                  <a:moveTo>
                    <a:pt x="289" y="296"/>
                  </a:moveTo>
                  <a:cubicBezTo>
                    <a:pt x="289" y="295"/>
                    <a:pt x="288" y="294"/>
                    <a:pt x="288" y="293"/>
                  </a:cubicBezTo>
                  <a:cubicBezTo>
                    <a:pt x="287" y="294"/>
                    <a:pt x="287" y="295"/>
                    <a:pt x="288" y="296"/>
                  </a:cubicBezTo>
                  <a:cubicBezTo>
                    <a:pt x="289" y="296"/>
                    <a:pt x="289" y="297"/>
                    <a:pt x="289" y="297"/>
                  </a:cubicBezTo>
                  <a:cubicBezTo>
                    <a:pt x="288" y="298"/>
                    <a:pt x="288" y="299"/>
                    <a:pt x="287" y="298"/>
                  </a:cubicBezTo>
                  <a:cubicBezTo>
                    <a:pt x="286" y="298"/>
                    <a:pt x="285" y="299"/>
                    <a:pt x="285" y="299"/>
                  </a:cubicBezTo>
                  <a:cubicBezTo>
                    <a:pt x="283" y="299"/>
                    <a:pt x="282" y="299"/>
                    <a:pt x="282" y="298"/>
                  </a:cubicBezTo>
                  <a:cubicBezTo>
                    <a:pt x="281" y="298"/>
                    <a:pt x="282" y="299"/>
                    <a:pt x="281" y="299"/>
                  </a:cubicBezTo>
                  <a:cubicBezTo>
                    <a:pt x="280" y="299"/>
                    <a:pt x="280" y="299"/>
                    <a:pt x="279" y="299"/>
                  </a:cubicBezTo>
                  <a:cubicBezTo>
                    <a:pt x="278" y="298"/>
                    <a:pt x="279" y="298"/>
                    <a:pt x="279" y="297"/>
                  </a:cubicBezTo>
                  <a:cubicBezTo>
                    <a:pt x="279" y="297"/>
                    <a:pt x="280" y="296"/>
                    <a:pt x="279" y="296"/>
                  </a:cubicBezTo>
                  <a:cubicBezTo>
                    <a:pt x="279" y="297"/>
                    <a:pt x="278" y="297"/>
                    <a:pt x="278" y="299"/>
                  </a:cubicBezTo>
                  <a:cubicBezTo>
                    <a:pt x="278" y="299"/>
                    <a:pt x="278" y="299"/>
                    <a:pt x="277" y="299"/>
                  </a:cubicBezTo>
                  <a:cubicBezTo>
                    <a:pt x="276" y="300"/>
                    <a:pt x="275" y="299"/>
                    <a:pt x="273" y="299"/>
                  </a:cubicBezTo>
                  <a:cubicBezTo>
                    <a:pt x="272" y="298"/>
                    <a:pt x="272" y="297"/>
                    <a:pt x="272" y="296"/>
                  </a:cubicBezTo>
                  <a:cubicBezTo>
                    <a:pt x="272" y="295"/>
                    <a:pt x="272" y="294"/>
                    <a:pt x="272" y="294"/>
                  </a:cubicBezTo>
                  <a:cubicBezTo>
                    <a:pt x="271" y="293"/>
                    <a:pt x="272" y="293"/>
                    <a:pt x="272" y="293"/>
                  </a:cubicBezTo>
                  <a:cubicBezTo>
                    <a:pt x="273" y="293"/>
                    <a:pt x="274" y="293"/>
                    <a:pt x="275" y="293"/>
                  </a:cubicBezTo>
                  <a:cubicBezTo>
                    <a:pt x="274" y="292"/>
                    <a:pt x="273" y="292"/>
                    <a:pt x="273" y="292"/>
                  </a:cubicBezTo>
                  <a:cubicBezTo>
                    <a:pt x="273" y="292"/>
                    <a:pt x="273" y="292"/>
                    <a:pt x="273" y="292"/>
                  </a:cubicBezTo>
                  <a:cubicBezTo>
                    <a:pt x="273" y="292"/>
                    <a:pt x="273" y="291"/>
                    <a:pt x="273" y="291"/>
                  </a:cubicBezTo>
                  <a:cubicBezTo>
                    <a:pt x="273" y="291"/>
                    <a:pt x="273" y="291"/>
                    <a:pt x="272" y="291"/>
                  </a:cubicBezTo>
                  <a:cubicBezTo>
                    <a:pt x="272" y="291"/>
                    <a:pt x="271" y="292"/>
                    <a:pt x="271" y="291"/>
                  </a:cubicBezTo>
                  <a:cubicBezTo>
                    <a:pt x="271" y="290"/>
                    <a:pt x="271" y="290"/>
                    <a:pt x="270" y="290"/>
                  </a:cubicBezTo>
                  <a:cubicBezTo>
                    <a:pt x="271" y="290"/>
                    <a:pt x="271" y="289"/>
                    <a:pt x="271" y="289"/>
                  </a:cubicBezTo>
                  <a:cubicBezTo>
                    <a:pt x="272" y="288"/>
                    <a:pt x="271" y="288"/>
                    <a:pt x="270" y="288"/>
                  </a:cubicBezTo>
                  <a:cubicBezTo>
                    <a:pt x="272" y="287"/>
                    <a:pt x="273" y="287"/>
                    <a:pt x="275" y="287"/>
                  </a:cubicBezTo>
                  <a:cubicBezTo>
                    <a:pt x="274" y="286"/>
                    <a:pt x="273" y="287"/>
                    <a:pt x="273" y="286"/>
                  </a:cubicBezTo>
                  <a:cubicBezTo>
                    <a:pt x="274" y="286"/>
                    <a:pt x="275" y="286"/>
                    <a:pt x="276" y="286"/>
                  </a:cubicBezTo>
                  <a:cubicBezTo>
                    <a:pt x="276" y="286"/>
                    <a:pt x="277" y="286"/>
                    <a:pt x="277" y="285"/>
                  </a:cubicBezTo>
                  <a:cubicBezTo>
                    <a:pt x="277" y="285"/>
                    <a:pt x="276" y="285"/>
                    <a:pt x="276" y="285"/>
                  </a:cubicBezTo>
                  <a:cubicBezTo>
                    <a:pt x="275" y="285"/>
                    <a:pt x="274" y="286"/>
                    <a:pt x="273" y="285"/>
                  </a:cubicBezTo>
                  <a:cubicBezTo>
                    <a:pt x="274" y="285"/>
                    <a:pt x="275" y="285"/>
                    <a:pt x="275" y="285"/>
                  </a:cubicBezTo>
                  <a:cubicBezTo>
                    <a:pt x="275" y="285"/>
                    <a:pt x="275" y="285"/>
                    <a:pt x="275" y="285"/>
                  </a:cubicBezTo>
                  <a:cubicBezTo>
                    <a:pt x="274" y="284"/>
                    <a:pt x="275" y="284"/>
                    <a:pt x="275" y="284"/>
                  </a:cubicBezTo>
                  <a:cubicBezTo>
                    <a:pt x="276" y="284"/>
                    <a:pt x="276" y="284"/>
                    <a:pt x="277" y="283"/>
                  </a:cubicBezTo>
                  <a:cubicBezTo>
                    <a:pt x="277" y="282"/>
                    <a:pt x="275" y="283"/>
                    <a:pt x="276" y="282"/>
                  </a:cubicBezTo>
                  <a:cubicBezTo>
                    <a:pt x="277" y="281"/>
                    <a:pt x="277" y="281"/>
                    <a:pt x="277" y="281"/>
                  </a:cubicBezTo>
                  <a:cubicBezTo>
                    <a:pt x="274" y="281"/>
                    <a:pt x="270" y="283"/>
                    <a:pt x="267" y="283"/>
                  </a:cubicBezTo>
                  <a:cubicBezTo>
                    <a:pt x="267" y="283"/>
                    <a:pt x="266" y="284"/>
                    <a:pt x="266" y="283"/>
                  </a:cubicBezTo>
                  <a:cubicBezTo>
                    <a:pt x="265" y="283"/>
                    <a:pt x="264" y="283"/>
                    <a:pt x="263" y="284"/>
                  </a:cubicBezTo>
                  <a:cubicBezTo>
                    <a:pt x="262" y="284"/>
                    <a:pt x="262" y="285"/>
                    <a:pt x="260" y="284"/>
                  </a:cubicBezTo>
                  <a:cubicBezTo>
                    <a:pt x="260" y="284"/>
                    <a:pt x="259" y="284"/>
                    <a:pt x="258" y="285"/>
                  </a:cubicBezTo>
                  <a:cubicBezTo>
                    <a:pt x="258" y="285"/>
                    <a:pt x="257" y="286"/>
                    <a:pt x="257" y="286"/>
                  </a:cubicBezTo>
                  <a:cubicBezTo>
                    <a:pt x="257" y="285"/>
                    <a:pt x="256" y="285"/>
                    <a:pt x="256" y="284"/>
                  </a:cubicBezTo>
                  <a:cubicBezTo>
                    <a:pt x="256" y="284"/>
                    <a:pt x="256" y="284"/>
                    <a:pt x="256" y="283"/>
                  </a:cubicBezTo>
                  <a:cubicBezTo>
                    <a:pt x="256" y="283"/>
                    <a:pt x="256" y="283"/>
                    <a:pt x="256" y="282"/>
                  </a:cubicBezTo>
                  <a:cubicBezTo>
                    <a:pt x="256" y="282"/>
                    <a:pt x="257" y="283"/>
                    <a:pt x="257" y="282"/>
                  </a:cubicBezTo>
                  <a:cubicBezTo>
                    <a:pt x="256" y="281"/>
                    <a:pt x="258" y="281"/>
                    <a:pt x="258" y="280"/>
                  </a:cubicBezTo>
                  <a:cubicBezTo>
                    <a:pt x="259" y="279"/>
                    <a:pt x="260" y="280"/>
                    <a:pt x="261" y="281"/>
                  </a:cubicBezTo>
                  <a:cubicBezTo>
                    <a:pt x="261" y="280"/>
                    <a:pt x="261" y="280"/>
                    <a:pt x="261" y="280"/>
                  </a:cubicBezTo>
                  <a:cubicBezTo>
                    <a:pt x="260" y="279"/>
                    <a:pt x="260" y="279"/>
                    <a:pt x="261" y="278"/>
                  </a:cubicBezTo>
                  <a:cubicBezTo>
                    <a:pt x="261" y="278"/>
                    <a:pt x="261" y="278"/>
                    <a:pt x="260" y="278"/>
                  </a:cubicBezTo>
                  <a:cubicBezTo>
                    <a:pt x="260" y="278"/>
                    <a:pt x="259" y="279"/>
                    <a:pt x="259" y="278"/>
                  </a:cubicBezTo>
                  <a:cubicBezTo>
                    <a:pt x="259" y="277"/>
                    <a:pt x="259" y="276"/>
                    <a:pt x="260" y="276"/>
                  </a:cubicBezTo>
                  <a:cubicBezTo>
                    <a:pt x="260" y="276"/>
                    <a:pt x="261" y="276"/>
                    <a:pt x="261" y="276"/>
                  </a:cubicBezTo>
                  <a:cubicBezTo>
                    <a:pt x="262" y="275"/>
                    <a:pt x="263" y="275"/>
                    <a:pt x="263" y="276"/>
                  </a:cubicBezTo>
                  <a:cubicBezTo>
                    <a:pt x="263" y="277"/>
                    <a:pt x="264" y="277"/>
                    <a:pt x="264" y="277"/>
                  </a:cubicBezTo>
                  <a:cubicBezTo>
                    <a:pt x="265" y="277"/>
                    <a:pt x="265" y="277"/>
                    <a:pt x="265" y="278"/>
                  </a:cubicBezTo>
                  <a:cubicBezTo>
                    <a:pt x="265" y="279"/>
                    <a:pt x="266" y="279"/>
                    <a:pt x="267" y="279"/>
                  </a:cubicBezTo>
                  <a:cubicBezTo>
                    <a:pt x="267" y="278"/>
                    <a:pt x="267" y="279"/>
                    <a:pt x="268" y="279"/>
                  </a:cubicBezTo>
                  <a:cubicBezTo>
                    <a:pt x="268" y="278"/>
                    <a:pt x="268" y="278"/>
                    <a:pt x="268" y="277"/>
                  </a:cubicBezTo>
                  <a:cubicBezTo>
                    <a:pt x="267" y="278"/>
                    <a:pt x="267" y="278"/>
                    <a:pt x="266" y="278"/>
                  </a:cubicBezTo>
                  <a:cubicBezTo>
                    <a:pt x="266" y="278"/>
                    <a:pt x="265" y="278"/>
                    <a:pt x="266" y="278"/>
                  </a:cubicBezTo>
                  <a:cubicBezTo>
                    <a:pt x="266" y="277"/>
                    <a:pt x="266" y="276"/>
                    <a:pt x="265" y="276"/>
                  </a:cubicBezTo>
                  <a:cubicBezTo>
                    <a:pt x="264" y="276"/>
                    <a:pt x="264" y="275"/>
                    <a:pt x="264" y="275"/>
                  </a:cubicBezTo>
                  <a:cubicBezTo>
                    <a:pt x="264" y="274"/>
                    <a:pt x="264" y="273"/>
                    <a:pt x="265" y="273"/>
                  </a:cubicBezTo>
                  <a:cubicBezTo>
                    <a:pt x="266" y="273"/>
                    <a:pt x="266" y="273"/>
                    <a:pt x="266" y="272"/>
                  </a:cubicBezTo>
                  <a:cubicBezTo>
                    <a:pt x="265" y="272"/>
                    <a:pt x="265" y="273"/>
                    <a:pt x="264" y="273"/>
                  </a:cubicBezTo>
                  <a:cubicBezTo>
                    <a:pt x="263" y="273"/>
                    <a:pt x="263" y="273"/>
                    <a:pt x="262" y="272"/>
                  </a:cubicBezTo>
                  <a:cubicBezTo>
                    <a:pt x="262" y="271"/>
                    <a:pt x="262" y="271"/>
                    <a:pt x="262" y="270"/>
                  </a:cubicBezTo>
                  <a:cubicBezTo>
                    <a:pt x="262" y="270"/>
                    <a:pt x="262" y="270"/>
                    <a:pt x="262" y="270"/>
                  </a:cubicBezTo>
                  <a:cubicBezTo>
                    <a:pt x="263" y="269"/>
                    <a:pt x="263" y="267"/>
                    <a:pt x="265" y="267"/>
                  </a:cubicBezTo>
                  <a:cubicBezTo>
                    <a:pt x="265" y="267"/>
                    <a:pt x="266" y="266"/>
                    <a:pt x="266" y="266"/>
                  </a:cubicBezTo>
                  <a:cubicBezTo>
                    <a:pt x="265" y="266"/>
                    <a:pt x="264" y="266"/>
                    <a:pt x="264" y="266"/>
                  </a:cubicBezTo>
                  <a:cubicBezTo>
                    <a:pt x="263" y="267"/>
                    <a:pt x="262" y="266"/>
                    <a:pt x="261" y="267"/>
                  </a:cubicBezTo>
                  <a:cubicBezTo>
                    <a:pt x="261" y="267"/>
                    <a:pt x="260" y="266"/>
                    <a:pt x="260" y="266"/>
                  </a:cubicBezTo>
                  <a:cubicBezTo>
                    <a:pt x="262" y="265"/>
                    <a:pt x="261" y="264"/>
                    <a:pt x="261" y="263"/>
                  </a:cubicBezTo>
                  <a:cubicBezTo>
                    <a:pt x="261" y="263"/>
                    <a:pt x="261" y="263"/>
                    <a:pt x="261" y="263"/>
                  </a:cubicBezTo>
                  <a:cubicBezTo>
                    <a:pt x="262" y="263"/>
                    <a:pt x="262" y="262"/>
                    <a:pt x="262" y="262"/>
                  </a:cubicBezTo>
                  <a:cubicBezTo>
                    <a:pt x="261" y="262"/>
                    <a:pt x="261" y="262"/>
                    <a:pt x="261" y="261"/>
                  </a:cubicBezTo>
                  <a:cubicBezTo>
                    <a:pt x="262" y="261"/>
                    <a:pt x="262" y="260"/>
                    <a:pt x="263" y="260"/>
                  </a:cubicBezTo>
                  <a:cubicBezTo>
                    <a:pt x="264" y="260"/>
                    <a:pt x="265" y="260"/>
                    <a:pt x="265" y="261"/>
                  </a:cubicBezTo>
                  <a:cubicBezTo>
                    <a:pt x="266" y="261"/>
                    <a:pt x="266" y="262"/>
                    <a:pt x="266" y="262"/>
                  </a:cubicBezTo>
                  <a:cubicBezTo>
                    <a:pt x="267" y="263"/>
                    <a:pt x="268" y="263"/>
                    <a:pt x="267" y="264"/>
                  </a:cubicBezTo>
                  <a:cubicBezTo>
                    <a:pt x="267" y="265"/>
                    <a:pt x="267" y="266"/>
                    <a:pt x="268" y="266"/>
                  </a:cubicBezTo>
                  <a:cubicBezTo>
                    <a:pt x="269" y="266"/>
                    <a:pt x="270" y="267"/>
                    <a:pt x="270" y="268"/>
                  </a:cubicBezTo>
                  <a:cubicBezTo>
                    <a:pt x="270" y="268"/>
                    <a:pt x="271" y="269"/>
                    <a:pt x="271" y="270"/>
                  </a:cubicBezTo>
                  <a:cubicBezTo>
                    <a:pt x="271" y="270"/>
                    <a:pt x="271" y="271"/>
                    <a:pt x="271" y="271"/>
                  </a:cubicBezTo>
                  <a:cubicBezTo>
                    <a:pt x="273" y="271"/>
                    <a:pt x="273" y="272"/>
                    <a:pt x="274" y="273"/>
                  </a:cubicBezTo>
                  <a:cubicBezTo>
                    <a:pt x="274" y="274"/>
                    <a:pt x="275" y="274"/>
                    <a:pt x="275" y="275"/>
                  </a:cubicBezTo>
                  <a:cubicBezTo>
                    <a:pt x="276" y="275"/>
                    <a:pt x="276" y="275"/>
                    <a:pt x="276" y="275"/>
                  </a:cubicBezTo>
                  <a:cubicBezTo>
                    <a:pt x="277" y="274"/>
                    <a:pt x="278" y="274"/>
                    <a:pt x="278" y="273"/>
                  </a:cubicBezTo>
                  <a:cubicBezTo>
                    <a:pt x="278" y="273"/>
                    <a:pt x="278" y="273"/>
                    <a:pt x="277" y="273"/>
                  </a:cubicBezTo>
                  <a:cubicBezTo>
                    <a:pt x="276" y="274"/>
                    <a:pt x="275" y="274"/>
                    <a:pt x="275" y="272"/>
                  </a:cubicBezTo>
                  <a:cubicBezTo>
                    <a:pt x="274" y="271"/>
                    <a:pt x="274" y="270"/>
                    <a:pt x="273" y="269"/>
                  </a:cubicBezTo>
                  <a:cubicBezTo>
                    <a:pt x="273" y="268"/>
                    <a:pt x="275" y="268"/>
                    <a:pt x="275" y="268"/>
                  </a:cubicBezTo>
                  <a:cubicBezTo>
                    <a:pt x="277" y="270"/>
                    <a:pt x="277" y="269"/>
                    <a:pt x="279" y="268"/>
                  </a:cubicBezTo>
                  <a:cubicBezTo>
                    <a:pt x="278" y="268"/>
                    <a:pt x="277" y="269"/>
                    <a:pt x="276" y="268"/>
                  </a:cubicBezTo>
                  <a:cubicBezTo>
                    <a:pt x="275" y="267"/>
                    <a:pt x="274" y="267"/>
                    <a:pt x="273" y="267"/>
                  </a:cubicBezTo>
                  <a:cubicBezTo>
                    <a:pt x="272" y="267"/>
                    <a:pt x="271" y="266"/>
                    <a:pt x="272" y="265"/>
                  </a:cubicBezTo>
                  <a:cubicBezTo>
                    <a:pt x="272" y="264"/>
                    <a:pt x="272" y="264"/>
                    <a:pt x="273" y="265"/>
                  </a:cubicBezTo>
                  <a:cubicBezTo>
                    <a:pt x="273" y="265"/>
                    <a:pt x="274" y="265"/>
                    <a:pt x="274" y="264"/>
                  </a:cubicBezTo>
                  <a:cubicBezTo>
                    <a:pt x="274" y="265"/>
                    <a:pt x="275" y="265"/>
                    <a:pt x="275" y="265"/>
                  </a:cubicBezTo>
                  <a:cubicBezTo>
                    <a:pt x="275" y="263"/>
                    <a:pt x="273" y="263"/>
                    <a:pt x="274" y="262"/>
                  </a:cubicBezTo>
                  <a:cubicBezTo>
                    <a:pt x="273" y="262"/>
                    <a:pt x="272" y="262"/>
                    <a:pt x="270" y="262"/>
                  </a:cubicBezTo>
                  <a:cubicBezTo>
                    <a:pt x="270" y="262"/>
                    <a:pt x="270" y="262"/>
                    <a:pt x="270" y="262"/>
                  </a:cubicBezTo>
                  <a:cubicBezTo>
                    <a:pt x="269" y="261"/>
                    <a:pt x="269" y="260"/>
                    <a:pt x="269" y="260"/>
                  </a:cubicBezTo>
                  <a:cubicBezTo>
                    <a:pt x="268" y="259"/>
                    <a:pt x="268" y="258"/>
                    <a:pt x="269" y="258"/>
                  </a:cubicBezTo>
                  <a:cubicBezTo>
                    <a:pt x="270" y="258"/>
                    <a:pt x="270" y="258"/>
                    <a:pt x="270" y="257"/>
                  </a:cubicBezTo>
                  <a:cubicBezTo>
                    <a:pt x="270" y="256"/>
                    <a:pt x="270" y="256"/>
                    <a:pt x="271" y="256"/>
                  </a:cubicBezTo>
                  <a:cubicBezTo>
                    <a:pt x="271" y="256"/>
                    <a:pt x="271" y="256"/>
                    <a:pt x="272" y="255"/>
                  </a:cubicBezTo>
                  <a:cubicBezTo>
                    <a:pt x="273" y="254"/>
                    <a:pt x="274" y="254"/>
                    <a:pt x="275" y="255"/>
                  </a:cubicBezTo>
                  <a:cubicBezTo>
                    <a:pt x="275" y="255"/>
                    <a:pt x="276" y="255"/>
                    <a:pt x="276" y="255"/>
                  </a:cubicBezTo>
                  <a:cubicBezTo>
                    <a:pt x="276" y="255"/>
                    <a:pt x="276" y="255"/>
                    <a:pt x="276" y="255"/>
                  </a:cubicBezTo>
                  <a:cubicBezTo>
                    <a:pt x="277" y="254"/>
                    <a:pt x="277" y="254"/>
                    <a:pt x="277" y="255"/>
                  </a:cubicBezTo>
                  <a:cubicBezTo>
                    <a:pt x="278" y="255"/>
                    <a:pt x="277" y="255"/>
                    <a:pt x="277" y="256"/>
                  </a:cubicBezTo>
                  <a:cubicBezTo>
                    <a:pt x="278" y="256"/>
                    <a:pt x="278" y="256"/>
                    <a:pt x="278" y="257"/>
                  </a:cubicBezTo>
                  <a:cubicBezTo>
                    <a:pt x="278" y="257"/>
                    <a:pt x="279" y="257"/>
                    <a:pt x="279" y="258"/>
                  </a:cubicBezTo>
                  <a:cubicBezTo>
                    <a:pt x="280" y="258"/>
                    <a:pt x="280" y="259"/>
                    <a:pt x="280" y="260"/>
                  </a:cubicBezTo>
                  <a:cubicBezTo>
                    <a:pt x="280" y="260"/>
                    <a:pt x="280" y="261"/>
                    <a:pt x="280" y="261"/>
                  </a:cubicBezTo>
                  <a:cubicBezTo>
                    <a:pt x="280" y="261"/>
                    <a:pt x="280" y="261"/>
                    <a:pt x="281" y="261"/>
                  </a:cubicBezTo>
                  <a:cubicBezTo>
                    <a:pt x="281" y="261"/>
                    <a:pt x="281" y="261"/>
                    <a:pt x="281" y="261"/>
                  </a:cubicBezTo>
                  <a:cubicBezTo>
                    <a:pt x="281" y="260"/>
                    <a:pt x="280" y="260"/>
                    <a:pt x="281" y="259"/>
                  </a:cubicBezTo>
                  <a:cubicBezTo>
                    <a:pt x="282" y="259"/>
                    <a:pt x="282" y="260"/>
                    <a:pt x="282" y="260"/>
                  </a:cubicBezTo>
                  <a:cubicBezTo>
                    <a:pt x="282" y="260"/>
                    <a:pt x="282" y="259"/>
                    <a:pt x="282" y="259"/>
                  </a:cubicBezTo>
                  <a:cubicBezTo>
                    <a:pt x="281" y="258"/>
                    <a:pt x="281" y="257"/>
                    <a:pt x="281" y="257"/>
                  </a:cubicBezTo>
                  <a:cubicBezTo>
                    <a:pt x="281" y="256"/>
                    <a:pt x="281" y="255"/>
                    <a:pt x="282" y="255"/>
                  </a:cubicBezTo>
                  <a:cubicBezTo>
                    <a:pt x="282" y="255"/>
                    <a:pt x="283" y="255"/>
                    <a:pt x="284" y="255"/>
                  </a:cubicBezTo>
                  <a:cubicBezTo>
                    <a:pt x="284" y="255"/>
                    <a:pt x="284" y="255"/>
                    <a:pt x="285" y="255"/>
                  </a:cubicBezTo>
                  <a:cubicBezTo>
                    <a:pt x="285" y="255"/>
                    <a:pt x="285" y="255"/>
                    <a:pt x="285" y="254"/>
                  </a:cubicBezTo>
                  <a:cubicBezTo>
                    <a:pt x="285" y="254"/>
                    <a:pt x="284" y="254"/>
                    <a:pt x="284" y="254"/>
                  </a:cubicBezTo>
                  <a:cubicBezTo>
                    <a:pt x="284" y="254"/>
                    <a:pt x="284" y="254"/>
                    <a:pt x="283" y="254"/>
                  </a:cubicBezTo>
                  <a:cubicBezTo>
                    <a:pt x="283" y="254"/>
                    <a:pt x="283" y="254"/>
                    <a:pt x="283" y="254"/>
                  </a:cubicBezTo>
                  <a:cubicBezTo>
                    <a:pt x="283" y="253"/>
                    <a:pt x="283" y="253"/>
                    <a:pt x="283" y="253"/>
                  </a:cubicBezTo>
                  <a:cubicBezTo>
                    <a:pt x="284" y="252"/>
                    <a:pt x="285" y="253"/>
                    <a:pt x="285" y="254"/>
                  </a:cubicBezTo>
                  <a:cubicBezTo>
                    <a:pt x="285" y="255"/>
                    <a:pt x="286" y="255"/>
                    <a:pt x="287" y="256"/>
                  </a:cubicBezTo>
                  <a:cubicBezTo>
                    <a:pt x="286" y="256"/>
                    <a:pt x="286" y="256"/>
                    <a:pt x="286" y="256"/>
                  </a:cubicBezTo>
                  <a:cubicBezTo>
                    <a:pt x="286" y="257"/>
                    <a:pt x="286" y="257"/>
                    <a:pt x="286" y="257"/>
                  </a:cubicBezTo>
                  <a:cubicBezTo>
                    <a:pt x="287" y="257"/>
                    <a:pt x="287" y="257"/>
                    <a:pt x="287" y="257"/>
                  </a:cubicBezTo>
                  <a:cubicBezTo>
                    <a:pt x="287" y="258"/>
                    <a:pt x="289" y="258"/>
                    <a:pt x="289" y="258"/>
                  </a:cubicBezTo>
                  <a:cubicBezTo>
                    <a:pt x="290" y="258"/>
                    <a:pt x="290" y="259"/>
                    <a:pt x="290" y="259"/>
                  </a:cubicBezTo>
                  <a:cubicBezTo>
                    <a:pt x="290" y="261"/>
                    <a:pt x="290" y="262"/>
                    <a:pt x="290" y="263"/>
                  </a:cubicBezTo>
                  <a:cubicBezTo>
                    <a:pt x="289" y="264"/>
                    <a:pt x="290" y="265"/>
                    <a:pt x="291" y="266"/>
                  </a:cubicBezTo>
                  <a:cubicBezTo>
                    <a:pt x="291" y="267"/>
                    <a:pt x="292" y="268"/>
                    <a:pt x="291" y="269"/>
                  </a:cubicBezTo>
                  <a:cubicBezTo>
                    <a:pt x="291" y="269"/>
                    <a:pt x="291" y="270"/>
                    <a:pt x="291" y="270"/>
                  </a:cubicBezTo>
                  <a:cubicBezTo>
                    <a:pt x="291" y="272"/>
                    <a:pt x="290" y="273"/>
                    <a:pt x="291" y="275"/>
                  </a:cubicBezTo>
                  <a:cubicBezTo>
                    <a:pt x="291" y="275"/>
                    <a:pt x="291" y="275"/>
                    <a:pt x="291" y="276"/>
                  </a:cubicBezTo>
                  <a:cubicBezTo>
                    <a:pt x="291" y="277"/>
                    <a:pt x="290" y="278"/>
                    <a:pt x="288" y="279"/>
                  </a:cubicBezTo>
                  <a:cubicBezTo>
                    <a:pt x="290" y="279"/>
                    <a:pt x="291" y="281"/>
                    <a:pt x="292" y="281"/>
                  </a:cubicBezTo>
                  <a:cubicBezTo>
                    <a:pt x="293" y="281"/>
                    <a:pt x="292" y="281"/>
                    <a:pt x="292" y="282"/>
                  </a:cubicBezTo>
                  <a:cubicBezTo>
                    <a:pt x="292" y="284"/>
                    <a:pt x="292" y="286"/>
                    <a:pt x="293" y="288"/>
                  </a:cubicBezTo>
                  <a:cubicBezTo>
                    <a:pt x="292" y="288"/>
                    <a:pt x="292" y="288"/>
                    <a:pt x="292" y="287"/>
                  </a:cubicBezTo>
                  <a:cubicBezTo>
                    <a:pt x="292" y="286"/>
                    <a:pt x="291" y="285"/>
                    <a:pt x="290" y="284"/>
                  </a:cubicBezTo>
                  <a:cubicBezTo>
                    <a:pt x="290" y="284"/>
                    <a:pt x="290" y="284"/>
                    <a:pt x="290" y="284"/>
                  </a:cubicBezTo>
                  <a:cubicBezTo>
                    <a:pt x="290" y="284"/>
                    <a:pt x="289" y="284"/>
                    <a:pt x="289" y="285"/>
                  </a:cubicBezTo>
                  <a:cubicBezTo>
                    <a:pt x="290" y="285"/>
                    <a:pt x="290" y="286"/>
                    <a:pt x="290" y="287"/>
                  </a:cubicBezTo>
                  <a:cubicBezTo>
                    <a:pt x="290" y="287"/>
                    <a:pt x="289" y="287"/>
                    <a:pt x="289" y="287"/>
                  </a:cubicBezTo>
                  <a:cubicBezTo>
                    <a:pt x="289" y="285"/>
                    <a:pt x="288" y="285"/>
                    <a:pt x="288" y="286"/>
                  </a:cubicBezTo>
                  <a:cubicBezTo>
                    <a:pt x="288" y="287"/>
                    <a:pt x="289" y="287"/>
                    <a:pt x="289" y="288"/>
                  </a:cubicBezTo>
                  <a:cubicBezTo>
                    <a:pt x="289" y="288"/>
                    <a:pt x="288" y="288"/>
                    <a:pt x="288" y="288"/>
                  </a:cubicBezTo>
                  <a:cubicBezTo>
                    <a:pt x="288" y="289"/>
                    <a:pt x="289" y="289"/>
                    <a:pt x="289" y="289"/>
                  </a:cubicBezTo>
                  <a:cubicBezTo>
                    <a:pt x="288" y="290"/>
                    <a:pt x="288" y="289"/>
                    <a:pt x="287" y="289"/>
                  </a:cubicBezTo>
                  <a:cubicBezTo>
                    <a:pt x="287" y="290"/>
                    <a:pt x="287" y="290"/>
                    <a:pt x="287" y="290"/>
                  </a:cubicBezTo>
                  <a:cubicBezTo>
                    <a:pt x="287" y="290"/>
                    <a:pt x="287" y="291"/>
                    <a:pt x="287" y="291"/>
                  </a:cubicBezTo>
                  <a:cubicBezTo>
                    <a:pt x="287" y="291"/>
                    <a:pt x="287" y="291"/>
                    <a:pt x="288" y="291"/>
                  </a:cubicBezTo>
                  <a:cubicBezTo>
                    <a:pt x="288" y="291"/>
                    <a:pt x="288" y="291"/>
                    <a:pt x="288" y="291"/>
                  </a:cubicBezTo>
                  <a:cubicBezTo>
                    <a:pt x="288" y="291"/>
                    <a:pt x="288" y="292"/>
                    <a:pt x="288" y="291"/>
                  </a:cubicBezTo>
                  <a:cubicBezTo>
                    <a:pt x="289" y="291"/>
                    <a:pt x="289" y="292"/>
                    <a:pt x="289" y="293"/>
                  </a:cubicBezTo>
                  <a:cubicBezTo>
                    <a:pt x="290" y="293"/>
                    <a:pt x="290" y="294"/>
                    <a:pt x="291" y="295"/>
                  </a:cubicBezTo>
                  <a:cubicBezTo>
                    <a:pt x="291" y="295"/>
                    <a:pt x="291" y="295"/>
                    <a:pt x="291" y="296"/>
                  </a:cubicBezTo>
                  <a:cubicBezTo>
                    <a:pt x="290" y="296"/>
                    <a:pt x="290" y="296"/>
                    <a:pt x="289" y="296"/>
                  </a:cubicBezTo>
                  <a:close/>
                  <a:moveTo>
                    <a:pt x="309" y="229"/>
                  </a:moveTo>
                  <a:cubicBezTo>
                    <a:pt x="308" y="229"/>
                    <a:pt x="307" y="230"/>
                    <a:pt x="306" y="230"/>
                  </a:cubicBezTo>
                  <a:cubicBezTo>
                    <a:pt x="304" y="230"/>
                    <a:pt x="303" y="230"/>
                    <a:pt x="302" y="229"/>
                  </a:cubicBezTo>
                  <a:cubicBezTo>
                    <a:pt x="301" y="228"/>
                    <a:pt x="300" y="227"/>
                    <a:pt x="300" y="225"/>
                  </a:cubicBezTo>
                  <a:cubicBezTo>
                    <a:pt x="299" y="222"/>
                    <a:pt x="301" y="220"/>
                    <a:pt x="304" y="220"/>
                  </a:cubicBezTo>
                  <a:cubicBezTo>
                    <a:pt x="305" y="220"/>
                    <a:pt x="304" y="219"/>
                    <a:pt x="305" y="219"/>
                  </a:cubicBezTo>
                  <a:cubicBezTo>
                    <a:pt x="305" y="219"/>
                    <a:pt x="305" y="220"/>
                    <a:pt x="305" y="220"/>
                  </a:cubicBezTo>
                  <a:cubicBezTo>
                    <a:pt x="305" y="221"/>
                    <a:pt x="305" y="221"/>
                    <a:pt x="306" y="221"/>
                  </a:cubicBezTo>
                  <a:cubicBezTo>
                    <a:pt x="308" y="221"/>
                    <a:pt x="308" y="219"/>
                    <a:pt x="310" y="220"/>
                  </a:cubicBezTo>
                  <a:cubicBezTo>
                    <a:pt x="310" y="220"/>
                    <a:pt x="311" y="219"/>
                    <a:pt x="311" y="220"/>
                  </a:cubicBezTo>
                  <a:cubicBezTo>
                    <a:pt x="312" y="221"/>
                    <a:pt x="313" y="220"/>
                    <a:pt x="314" y="221"/>
                  </a:cubicBezTo>
                  <a:cubicBezTo>
                    <a:pt x="315" y="221"/>
                    <a:pt x="316" y="221"/>
                    <a:pt x="317" y="220"/>
                  </a:cubicBezTo>
                  <a:cubicBezTo>
                    <a:pt x="317" y="220"/>
                    <a:pt x="317" y="220"/>
                    <a:pt x="318" y="220"/>
                  </a:cubicBezTo>
                  <a:cubicBezTo>
                    <a:pt x="318" y="221"/>
                    <a:pt x="319" y="221"/>
                    <a:pt x="319" y="221"/>
                  </a:cubicBezTo>
                  <a:cubicBezTo>
                    <a:pt x="320" y="222"/>
                    <a:pt x="321" y="223"/>
                    <a:pt x="321" y="224"/>
                  </a:cubicBezTo>
                  <a:cubicBezTo>
                    <a:pt x="321" y="224"/>
                    <a:pt x="321" y="224"/>
                    <a:pt x="320" y="224"/>
                  </a:cubicBezTo>
                  <a:cubicBezTo>
                    <a:pt x="319" y="224"/>
                    <a:pt x="319" y="225"/>
                    <a:pt x="319" y="225"/>
                  </a:cubicBezTo>
                  <a:cubicBezTo>
                    <a:pt x="318" y="227"/>
                    <a:pt x="319" y="228"/>
                    <a:pt x="318" y="229"/>
                  </a:cubicBezTo>
                  <a:cubicBezTo>
                    <a:pt x="318" y="230"/>
                    <a:pt x="318" y="231"/>
                    <a:pt x="317" y="230"/>
                  </a:cubicBezTo>
                  <a:cubicBezTo>
                    <a:pt x="316" y="230"/>
                    <a:pt x="316" y="230"/>
                    <a:pt x="315" y="230"/>
                  </a:cubicBezTo>
                  <a:cubicBezTo>
                    <a:pt x="313" y="230"/>
                    <a:pt x="311" y="229"/>
                    <a:pt x="309" y="229"/>
                  </a:cubicBezTo>
                  <a:close/>
                  <a:moveTo>
                    <a:pt x="343" y="236"/>
                  </a:moveTo>
                  <a:cubicBezTo>
                    <a:pt x="342" y="237"/>
                    <a:pt x="341" y="238"/>
                    <a:pt x="340" y="238"/>
                  </a:cubicBezTo>
                  <a:cubicBezTo>
                    <a:pt x="340" y="238"/>
                    <a:pt x="339" y="237"/>
                    <a:pt x="339" y="237"/>
                  </a:cubicBezTo>
                  <a:cubicBezTo>
                    <a:pt x="337" y="236"/>
                    <a:pt x="335" y="234"/>
                    <a:pt x="334" y="233"/>
                  </a:cubicBezTo>
                  <a:cubicBezTo>
                    <a:pt x="334" y="232"/>
                    <a:pt x="334" y="232"/>
                    <a:pt x="334" y="231"/>
                  </a:cubicBezTo>
                  <a:cubicBezTo>
                    <a:pt x="333" y="230"/>
                    <a:pt x="333" y="229"/>
                    <a:pt x="333" y="228"/>
                  </a:cubicBezTo>
                  <a:cubicBezTo>
                    <a:pt x="333" y="227"/>
                    <a:pt x="334" y="226"/>
                    <a:pt x="334" y="225"/>
                  </a:cubicBezTo>
                  <a:cubicBezTo>
                    <a:pt x="334" y="225"/>
                    <a:pt x="334" y="225"/>
                    <a:pt x="335" y="225"/>
                  </a:cubicBezTo>
                  <a:cubicBezTo>
                    <a:pt x="335" y="224"/>
                    <a:pt x="337" y="224"/>
                    <a:pt x="338" y="224"/>
                  </a:cubicBezTo>
                  <a:cubicBezTo>
                    <a:pt x="338" y="224"/>
                    <a:pt x="338" y="224"/>
                    <a:pt x="339" y="224"/>
                  </a:cubicBezTo>
                  <a:cubicBezTo>
                    <a:pt x="339" y="224"/>
                    <a:pt x="340" y="224"/>
                    <a:pt x="340" y="225"/>
                  </a:cubicBezTo>
                  <a:cubicBezTo>
                    <a:pt x="340" y="226"/>
                    <a:pt x="341" y="226"/>
                    <a:pt x="342" y="227"/>
                  </a:cubicBezTo>
                  <a:cubicBezTo>
                    <a:pt x="343" y="228"/>
                    <a:pt x="344" y="230"/>
                    <a:pt x="343" y="232"/>
                  </a:cubicBezTo>
                  <a:cubicBezTo>
                    <a:pt x="343" y="232"/>
                    <a:pt x="343" y="232"/>
                    <a:pt x="344" y="232"/>
                  </a:cubicBezTo>
                  <a:cubicBezTo>
                    <a:pt x="345" y="234"/>
                    <a:pt x="343" y="235"/>
                    <a:pt x="343" y="236"/>
                  </a:cubicBezTo>
                  <a:close/>
                  <a:moveTo>
                    <a:pt x="274" y="146"/>
                  </a:moveTo>
                  <a:cubicBezTo>
                    <a:pt x="274" y="144"/>
                    <a:pt x="273" y="142"/>
                    <a:pt x="274" y="141"/>
                  </a:cubicBezTo>
                  <a:cubicBezTo>
                    <a:pt x="274" y="140"/>
                    <a:pt x="275" y="139"/>
                    <a:pt x="276" y="138"/>
                  </a:cubicBezTo>
                  <a:cubicBezTo>
                    <a:pt x="276" y="137"/>
                    <a:pt x="277" y="137"/>
                    <a:pt x="278" y="138"/>
                  </a:cubicBezTo>
                  <a:cubicBezTo>
                    <a:pt x="278" y="139"/>
                    <a:pt x="279" y="139"/>
                    <a:pt x="280" y="138"/>
                  </a:cubicBezTo>
                  <a:cubicBezTo>
                    <a:pt x="280" y="138"/>
                    <a:pt x="281" y="138"/>
                    <a:pt x="281" y="138"/>
                  </a:cubicBezTo>
                  <a:cubicBezTo>
                    <a:pt x="281" y="139"/>
                    <a:pt x="282" y="139"/>
                    <a:pt x="283" y="140"/>
                  </a:cubicBezTo>
                  <a:cubicBezTo>
                    <a:pt x="283" y="143"/>
                    <a:pt x="283" y="146"/>
                    <a:pt x="284" y="148"/>
                  </a:cubicBezTo>
                  <a:cubicBezTo>
                    <a:pt x="284" y="150"/>
                    <a:pt x="284" y="152"/>
                    <a:pt x="283" y="153"/>
                  </a:cubicBezTo>
                  <a:cubicBezTo>
                    <a:pt x="283" y="154"/>
                    <a:pt x="283" y="155"/>
                    <a:pt x="282" y="155"/>
                  </a:cubicBezTo>
                  <a:cubicBezTo>
                    <a:pt x="282" y="155"/>
                    <a:pt x="282" y="154"/>
                    <a:pt x="282" y="153"/>
                  </a:cubicBezTo>
                  <a:cubicBezTo>
                    <a:pt x="281" y="153"/>
                    <a:pt x="281" y="152"/>
                    <a:pt x="280" y="152"/>
                  </a:cubicBezTo>
                  <a:cubicBezTo>
                    <a:pt x="279" y="152"/>
                    <a:pt x="279" y="151"/>
                    <a:pt x="279" y="150"/>
                  </a:cubicBezTo>
                  <a:cubicBezTo>
                    <a:pt x="280" y="150"/>
                    <a:pt x="279" y="149"/>
                    <a:pt x="280" y="149"/>
                  </a:cubicBezTo>
                  <a:cubicBezTo>
                    <a:pt x="279" y="148"/>
                    <a:pt x="278" y="147"/>
                    <a:pt x="278" y="147"/>
                  </a:cubicBezTo>
                  <a:cubicBezTo>
                    <a:pt x="277" y="147"/>
                    <a:pt x="276" y="147"/>
                    <a:pt x="276" y="147"/>
                  </a:cubicBezTo>
                  <a:cubicBezTo>
                    <a:pt x="274" y="148"/>
                    <a:pt x="273" y="147"/>
                    <a:pt x="274" y="146"/>
                  </a:cubicBezTo>
                  <a:close/>
                  <a:moveTo>
                    <a:pt x="158" y="270"/>
                  </a:moveTo>
                  <a:cubicBezTo>
                    <a:pt x="158" y="272"/>
                    <a:pt x="156" y="274"/>
                    <a:pt x="156" y="276"/>
                  </a:cubicBezTo>
                  <a:cubicBezTo>
                    <a:pt x="155" y="278"/>
                    <a:pt x="154" y="280"/>
                    <a:pt x="153" y="282"/>
                  </a:cubicBezTo>
                  <a:cubicBezTo>
                    <a:pt x="152" y="283"/>
                    <a:pt x="152" y="284"/>
                    <a:pt x="151" y="285"/>
                  </a:cubicBezTo>
                  <a:cubicBezTo>
                    <a:pt x="151" y="286"/>
                    <a:pt x="150" y="285"/>
                    <a:pt x="149" y="285"/>
                  </a:cubicBezTo>
                  <a:cubicBezTo>
                    <a:pt x="149" y="284"/>
                    <a:pt x="148" y="284"/>
                    <a:pt x="147" y="284"/>
                  </a:cubicBezTo>
                  <a:cubicBezTo>
                    <a:pt x="146" y="284"/>
                    <a:pt x="146" y="284"/>
                    <a:pt x="146" y="283"/>
                  </a:cubicBezTo>
                  <a:cubicBezTo>
                    <a:pt x="145" y="283"/>
                    <a:pt x="145" y="283"/>
                    <a:pt x="145" y="282"/>
                  </a:cubicBezTo>
                  <a:cubicBezTo>
                    <a:pt x="146" y="280"/>
                    <a:pt x="148" y="279"/>
                    <a:pt x="148" y="278"/>
                  </a:cubicBezTo>
                  <a:cubicBezTo>
                    <a:pt x="149" y="277"/>
                    <a:pt x="149" y="277"/>
                    <a:pt x="149" y="276"/>
                  </a:cubicBezTo>
                  <a:cubicBezTo>
                    <a:pt x="150" y="275"/>
                    <a:pt x="151" y="274"/>
                    <a:pt x="152" y="273"/>
                  </a:cubicBezTo>
                  <a:cubicBezTo>
                    <a:pt x="152" y="273"/>
                    <a:pt x="153" y="273"/>
                    <a:pt x="153" y="273"/>
                  </a:cubicBezTo>
                  <a:cubicBezTo>
                    <a:pt x="154" y="273"/>
                    <a:pt x="154" y="273"/>
                    <a:pt x="154" y="272"/>
                  </a:cubicBezTo>
                  <a:cubicBezTo>
                    <a:pt x="154" y="272"/>
                    <a:pt x="154" y="271"/>
                    <a:pt x="155" y="271"/>
                  </a:cubicBezTo>
                  <a:cubicBezTo>
                    <a:pt x="155" y="271"/>
                    <a:pt x="155" y="271"/>
                    <a:pt x="155" y="270"/>
                  </a:cubicBezTo>
                  <a:cubicBezTo>
                    <a:pt x="155" y="270"/>
                    <a:pt x="156" y="269"/>
                    <a:pt x="156" y="269"/>
                  </a:cubicBezTo>
                  <a:cubicBezTo>
                    <a:pt x="157" y="269"/>
                    <a:pt x="157" y="269"/>
                    <a:pt x="157" y="269"/>
                  </a:cubicBezTo>
                  <a:cubicBezTo>
                    <a:pt x="158" y="269"/>
                    <a:pt x="158" y="270"/>
                    <a:pt x="158" y="270"/>
                  </a:cubicBezTo>
                  <a:close/>
                  <a:moveTo>
                    <a:pt x="246" y="270"/>
                  </a:moveTo>
                  <a:cubicBezTo>
                    <a:pt x="245" y="269"/>
                    <a:pt x="245" y="268"/>
                    <a:pt x="246" y="268"/>
                  </a:cubicBezTo>
                  <a:cubicBezTo>
                    <a:pt x="246" y="267"/>
                    <a:pt x="247" y="267"/>
                    <a:pt x="248" y="266"/>
                  </a:cubicBezTo>
                  <a:cubicBezTo>
                    <a:pt x="250" y="265"/>
                    <a:pt x="253" y="265"/>
                    <a:pt x="255" y="264"/>
                  </a:cubicBezTo>
                  <a:cubicBezTo>
                    <a:pt x="256" y="263"/>
                    <a:pt x="257" y="263"/>
                    <a:pt x="258" y="265"/>
                  </a:cubicBezTo>
                  <a:cubicBezTo>
                    <a:pt x="259" y="267"/>
                    <a:pt x="258" y="269"/>
                    <a:pt x="256" y="270"/>
                  </a:cubicBezTo>
                  <a:cubicBezTo>
                    <a:pt x="254" y="271"/>
                    <a:pt x="253" y="271"/>
                    <a:pt x="251" y="271"/>
                  </a:cubicBezTo>
                  <a:cubicBezTo>
                    <a:pt x="250" y="271"/>
                    <a:pt x="250" y="272"/>
                    <a:pt x="249" y="272"/>
                  </a:cubicBezTo>
                  <a:cubicBezTo>
                    <a:pt x="248" y="271"/>
                    <a:pt x="247" y="271"/>
                    <a:pt x="246" y="270"/>
                  </a:cubicBezTo>
                  <a:close/>
                  <a:moveTo>
                    <a:pt x="244" y="258"/>
                  </a:moveTo>
                  <a:cubicBezTo>
                    <a:pt x="244" y="258"/>
                    <a:pt x="244" y="258"/>
                    <a:pt x="244" y="258"/>
                  </a:cubicBezTo>
                  <a:cubicBezTo>
                    <a:pt x="244" y="257"/>
                    <a:pt x="243" y="257"/>
                    <a:pt x="244" y="256"/>
                  </a:cubicBezTo>
                  <a:cubicBezTo>
                    <a:pt x="245" y="255"/>
                    <a:pt x="245" y="254"/>
                    <a:pt x="246" y="254"/>
                  </a:cubicBezTo>
                  <a:cubicBezTo>
                    <a:pt x="247" y="253"/>
                    <a:pt x="248" y="253"/>
                    <a:pt x="248" y="254"/>
                  </a:cubicBezTo>
                  <a:cubicBezTo>
                    <a:pt x="249" y="255"/>
                    <a:pt x="248" y="255"/>
                    <a:pt x="248" y="256"/>
                  </a:cubicBezTo>
                  <a:cubicBezTo>
                    <a:pt x="248" y="256"/>
                    <a:pt x="248" y="256"/>
                    <a:pt x="248" y="256"/>
                  </a:cubicBezTo>
                  <a:cubicBezTo>
                    <a:pt x="248" y="256"/>
                    <a:pt x="249" y="256"/>
                    <a:pt x="249" y="256"/>
                  </a:cubicBezTo>
                  <a:cubicBezTo>
                    <a:pt x="249" y="255"/>
                    <a:pt x="249" y="255"/>
                    <a:pt x="249" y="255"/>
                  </a:cubicBezTo>
                  <a:cubicBezTo>
                    <a:pt x="250" y="255"/>
                    <a:pt x="251" y="257"/>
                    <a:pt x="251" y="257"/>
                  </a:cubicBezTo>
                  <a:cubicBezTo>
                    <a:pt x="251" y="258"/>
                    <a:pt x="251" y="259"/>
                    <a:pt x="252" y="258"/>
                  </a:cubicBezTo>
                  <a:cubicBezTo>
                    <a:pt x="253" y="258"/>
                    <a:pt x="253" y="258"/>
                    <a:pt x="253" y="259"/>
                  </a:cubicBezTo>
                  <a:cubicBezTo>
                    <a:pt x="253" y="259"/>
                    <a:pt x="253" y="259"/>
                    <a:pt x="253" y="259"/>
                  </a:cubicBezTo>
                  <a:cubicBezTo>
                    <a:pt x="254" y="260"/>
                    <a:pt x="255" y="260"/>
                    <a:pt x="254" y="261"/>
                  </a:cubicBezTo>
                  <a:cubicBezTo>
                    <a:pt x="254" y="262"/>
                    <a:pt x="253" y="263"/>
                    <a:pt x="252" y="263"/>
                  </a:cubicBezTo>
                  <a:cubicBezTo>
                    <a:pt x="252" y="263"/>
                    <a:pt x="251" y="264"/>
                    <a:pt x="251" y="264"/>
                  </a:cubicBezTo>
                  <a:cubicBezTo>
                    <a:pt x="249" y="264"/>
                    <a:pt x="248" y="263"/>
                    <a:pt x="246" y="263"/>
                  </a:cubicBezTo>
                  <a:cubicBezTo>
                    <a:pt x="246" y="263"/>
                    <a:pt x="247" y="263"/>
                    <a:pt x="248" y="263"/>
                  </a:cubicBezTo>
                  <a:cubicBezTo>
                    <a:pt x="247" y="263"/>
                    <a:pt x="247" y="262"/>
                    <a:pt x="246" y="262"/>
                  </a:cubicBezTo>
                  <a:cubicBezTo>
                    <a:pt x="246" y="262"/>
                    <a:pt x="245" y="261"/>
                    <a:pt x="245" y="261"/>
                  </a:cubicBezTo>
                  <a:cubicBezTo>
                    <a:pt x="246" y="260"/>
                    <a:pt x="246" y="259"/>
                    <a:pt x="245" y="259"/>
                  </a:cubicBezTo>
                  <a:cubicBezTo>
                    <a:pt x="244" y="259"/>
                    <a:pt x="244" y="259"/>
                    <a:pt x="244" y="258"/>
                  </a:cubicBezTo>
                  <a:close/>
                  <a:moveTo>
                    <a:pt x="250" y="290"/>
                  </a:moveTo>
                  <a:cubicBezTo>
                    <a:pt x="250" y="291"/>
                    <a:pt x="250" y="293"/>
                    <a:pt x="251" y="294"/>
                  </a:cubicBezTo>
                  <a:cubicBezTo>
                    <a:pt x="251" y="295"/>
                    <a:pt x="249" y="297"/>
                    <a:pt x="248" y="298"/>
                  </a:cubicBezTo>
                  <a:cubicBezTo>
                    <a:pt x="247" y="298"/>
                    <a:pt x="247" y="298"/>
                    <a:pt x="246" y="298"/>
                  </a:cubicBezTo>
                  <a:cubicBezTo>
                    <a:pt x="244" y="298"/>
                    <a:pt x="244" y="297"/>
                    <a:pt x="243" y="296"/>
                  </a:cubicBezTo>
                  <a:cubicBezTo>
                    <a:pt x="242" y="296"/>
                    <a:pt x="242" y="295"/>
                    <a:pt x="243" y="295"/>
                  </a:cubicBezTo>
                  <a:cubicBezTo>
                    <a:pt x="243" y="293"/>
                    <a:pt x="244" y="290"/>
                    <a:pt x="245" y="288"/>
                  </a:cubicBezTo>
                  <a:cubicBezTo>
                    <a:pt x="246" y="287"/>
                    <a:pt x="247" y="287"/>
                    <a:pt x="247" y="287"/>
                  </a:cubicBezTo>
                  <a:cubicBezTo>
                    <a:pt x="249" y="288"/>
                    <a:pt x="249" y="289"/>
                    <a:pt x="250" y="290"/>
                  </a:cubicBezTo>
                  <a:close/>
                  <a:moveTo>
                    <a:pt x="174" y="215"/>
                  </a:moveTo>
                  <a:cubicBezTo>
                    <a:pt x="174" y="214"/>
                    <a:pt x="174" y="214"/>
                    <a:pt x="174" y="214"/>
                  </a:cubicBezTo>
                  <a:cubicBezTo>
                    <a:pt x="175" y="214"/>
                    <a:pt x="174" y="214"/>
                    <a:pt x="175" y="214"/>
                  </a:cubicBezTo>
                  <a:cubicBezTo>
                    <a:pt x="175" y="214"/>
                    <a:pt x="175" y="213"/>
                    <a:pt x="176" y="213"/>
                  </a:cubicBezTo>
                  <a:cubicBezTo>
                    <a:pt x="176" y="212"/>
                    <a:pt x="177" y="211"/>
                    <a:pt x="178" y="210"/>
                  </a:cubicBezTo>
                  <a:cubicBezTo>
                    <a:pt x="178" y="210"/>
                    <a:pt x="179" y="210"/>
                    <a:pt x="179" y="210"/>
                  </a:cubicBezTo>
                  <a:cubicBezTo>
                    <a:pt x="179" y="210"/>
                    <a:pt x="179" y="211"/>
                    <a:pt x="179" y="211"/>
                  </a:cubicBezTo>
                  <a:cubicBezTo>
                    <a:pt x="179" y="211"/>
                    <a:pt x="179" y="212"/>
                    <a:pt x="179" y="213"/>
                  </a:cubicBezTo>
                  <a:cubicBezTo>
                    <a:pt x="180" y="213"/>
                    <a:pt x="180" y="213"/>
                    <a:pt x="181" y="213"/>
                  </a:cubicBezTo>
                  <a:cubicBezTo>
                    <a:pt x="181" y="214"/>
                    <a:pt x="181" y="214"/>
                    <a:pt x="181" y="215"/>
                  </a:cubicBezTo>
                  <a:cubicBezTo>
                    <a:pt x="181" y="215"/>
                    <a:pt x="182" y="215"/>
                    <a:pt x="182" y="215"/>
                  </a:cubicBezTo>
                  <a:cubicBezTo>
                    <a:pt x="183" y="216"/>
                    <a:pt x="183" y="217"/>
                    <a:pt x="184" y="218"/>
                  </a:cubicBezTo>
                  <a:cubicBezTo>
                    <a:pt x="184" y="219"/>
                    <a:pt x="183" y="221"/>
                    <a:pt x="182" y="222"/>
                  </a:cubicBezTo>
                  <a:cubicBezTo>
                    <a:pt x="180" y="222"/>
                    <a:pt x="179" y="222"/>
                    <a:pt x="178" y="220"/>
                  </a:cubicBezTo>
                  <a:cubicBezTo>
                    <a:pt x="178" y="220"/>
                    <a:pt x="177" y="219"/>
                    <a:pt x="177" y="219"/>
                  </a:cubicBezTo>
                  <a:cubicBezTo>
                    <a:pt x="176" y="218"/>
                    <a:pt x="175" y="216"/>
                    <a:pt x="174" y="215"/>
                  </a:cubicBezTo>
                  <a:close/>
                  <a:moveTo>
                    <a:pt x="259" y="221"/>
                  </a:moveTo>
                  <a:cubicBezTo>
                    <a:pt x="259" y="221"/>
                    <a:pt x="258" y="221"/>
                    <a:pt x="259" y="220"/>
                  </a:cubicBezTo>
                  <a:cubicBezTo>
                    <a:pt x="259" y="220"/>
                    <a:pt x="259" y="220"/>
                    <a:pt x="259" y="220"/>
                  </a:cubicBezTo>
                  <a:cubicBezTo>
                    <a:pt x="257" y="219"/>
                    <a:pt x="259" y="218"/>
                    <a:pt x="258" y="217"/>
                  </a:cubicBezTo>
                  <a:cubicBezTo>
                    <a:pt x="258" y="217"/>
                    <a:pt x="259" y="217"/>
                    <a:pt x="259" y="217"/>
                  </a:cubicBezTo>
                  <a:cubicBezTo>
                    <a:pt x="260" y="216"/>
                    <a:pt x="261" y="215"/>
                    <a:pt x="262" y="216"/>
                  </a:cubicBezTo>
                  <a:cubicBezTo>
                    <a:pt x="264" y="216"/>
                    <a:pt x="265" y="217"/>
                    <a:pt x="266" y="218"/>
                  </a:cubicBezTo>
                  <a:cubicBezTo>
                    <a:pt x="267" y="218"/>
                    <a:pt x="268" y="219"/>
                    <a:pt x="269" y="220"/>
                  </a:cubicBezTo>
                  <a:cubicBezTo>
                    <a:pt x="269" y="221"/>
                    <a:pt x="268" y="222"/>
                    <a:pt x="267" y="222"/>
                  </a:cubicBezTo>
                  <a:cubicBezTo>
                    <a:pt x="266" y="221"/>
                    <a:pt x="265" y="221"/>
                    <a:pt x="264" y="222"/>
                  </a:cubicBezTo>
                  <a:cubicBezTo>
                    <a:pt x="263" y="223"/>
                    <a:pt x="261" y="223"/>
                    <a:pt x="260" y="222"/>
                  </a:cubicBezTo>
                  <a:cubicBezTo>
                    <a:pt x="260" y="222"/>
                    <a:pt x="260" y="221"/>
                    <a:pt x="259" y="221"/>
                  </a:cubicBezTo>
                  <a:close/>
                  <a:moveTo>
                    <a:pt x="202" y="218"/>
                  </a:moveTo>
                  <a:cubicBezTo>
                    <a:pt x="202" y="218"/>
                    <a:pt x="203" y="218"/>
                    <a:pt x="203" y="219"/>
                  </a:cubicBezTo>
                  <a:cubicBezTo>
                    <a:pt x="204" y="221"/>
                    <a:pt x="205" y="220"/>
                    <a:pt x="206" y="220"/>
                  </a:cubicBezTo>
                  <a:cubicBezTo>
                    <a:pt x="207" y="220"/>
                    <a:pt x="208" y="220"/>
                    <a:pt x="207" y="221"/>
                  </a:cubicBezTo>
                  <a:cubicBezTo>
                    <a:pt x="207" y="222"/>
                    <a:pt x="208" y="224"/>
                    <a:pt x="207" y="225"/>
                  </a:cubicBezTo>
                  <a:cubicBezTo>
                    <a:pt x="207" y="225"/>
                    <a:pt x="207" y="225"/>
                    <a:pt x="207" y="225"/>
                  </a:cubicBezTo>
                  <a:cubicBezTo>
                    <a:pt x="207" y="227"/>
                    <a:pt x="207" y="228"/>
                    <a:pt x="206" y="229"/>
                  </a:cubicBezTo>
                  <a:cubicBezTo>
                    <a:pt x="205" y="229"/>
                    <a:pt x="204" y="229"/>
                    <a:pt x="203" y="230"/>
                  </a:cubicBezTo>
                  <a:cubicBezTo>
                    <a:pt x="202" y="231"/>
                    <a:pt x="201" y="231"/>
                    <a:pt x="200" y="231"/>
                  </a:cubicBezTo>
                  <a:cubicBezTo>
                    <a:pt x="200" y="231"/>
                    <a:pt x="199" y="231"/>
                    <a:pt x="199" y="231"/>
                  </a:cubicBezTo>
                  <a:cubicBezTo>
                    <a:pt x="198" y="232"/>
                    <a:pt x="197" y="232"/>
                    <a:pt x="196" y="233"/>
                  </a:cubicBezTo>
                  <a:cubicBezTo>
                    <a:pt x="196" y="233"/>
                    <a:pt x="196" y="233"/>
                    <a:pt x="196" y="233"/>
                  </a:cubicBezTo>
                  <a:cubicBezTo>
                    <a:pt x="194" y="234"/>
                    <a:pt x="192" y="233"/>
                    <a:pt x="191" y="231"/>
                  </a:cubicBezTo>
                  <a:cubicBezTo>
                    <a:pt x="191" y="231"/>
                    <a:pt x="191" y="230"/>
                    <a:pt x="191" y="230"/>
                  </a:cubicBezTo>
                  <a:cubicBezTo>
                    <a:pt x="190" y="230"/>
                    <a:pt x="190" y="229"/>
                    <a:pt x="190" y="230"/>
                  </a:cubicBezTo>
                  <a:cubicBezTo>
                    <a:pt x="189" y="230"/>
                    <a:pt x="188" y="230"/>
                    <a:pt x="188" y="229"/>
                  </a:cubicBezTo>
                  <a:cubicBezTo>
                    <a:pt x="188" y="228"/>
                    <a:pt x="188" y="228"/>
                    <a:pt x="187" y="228"/>
                  </a:cubicBezTo>
                  <a:cubicBezTo>
                    <a:pt x="187" y="228"/>
                    <a:pt x="187" y="227"/>
                    <a:pt x="187" y="227"/>
                  </a:cubicBezTo>
                  <a:cubicBezTo>
                    <a:pt x="187" y="225"/>
                    <a:pt x="187" y="224"/>
                    <a:pt x="187" y="223"/>
                  </a:cubicBezTo>
                  <a:cubicBezTo>
                    <a:pt x="186" y="221"/>
                    <a:pt x="186" y="218"/>
                    <a:pt x="187" y="216"/>
                  </a:cubicBezTo>
                  <a:cubicBezTo>
                    <a:pt x="187" y="215"/>
                    <a:pt x="187" y="215"/>
                    <a:pt x="187" y="216"/>
                  </a:cubicBezTo>
                  <a:cubicBezTo>
                    <a:pt x="188" y="216"/>
                    <a:pt x="188" y="216"/>
                    <a:pt x="188" y="216"/>
                  </a:cubicBezTo>
                  <a:cubicBezTo>
                    <a:pt x="189" y="215"/>
                    <a:pt x="189" y="214"/>
                    <a:pt x="190" y="214"/>
                  </a:cubicBezTo>
                  <a:cubicBezTo>
                    <a:pt x="190" y="214"/>
                    <a:pt x="191" y="213"/>
                    <a:pt x="191" y="213"/>
                  </a:cubicBezTo>
                  <a:cubicBezTo>
                    <a:pt x="192" y="212"/>
                    <a:pt x="192" y="212"/>
                    <a:pt x="192" y="213"/>
                  </a:cubicBezTo>
                  <a:cubicBezTo>
                    <a:pt x="193" y="213"/>
                    <a:pt x="193" y="213"/>
                    <a:pt x="194" y="212"/>
                  </a:cubicBezTo>
                  <a:cubicBezTo>
                    <a:pt x="194" y="212"/>
                    <a:pt x="195" y="211"/>
                    <a:pt x="196" y="212"/>
                  </a:cubicBezTo>
                  <a:cubicBezTo>
                    <a:pt x="197" y="212"/>
                    <a:pt x="197" y="212"/>
                    <a:pt x="197" y="212"/>
                  </a:cubicBezTo>
                  <a:cubicBezTo>
                    <a:pt x="198" y="210"/>
                    <a:pt x="199" y="210"/>
                    <a:pt x="201" y="210"/>
                  </a:cubicBezTo>
                  <a:cubicBezTo>
                    <a:pt x="201" y="209"/>
                    <a:pt x="201" y="210"/>
                    <a:pt x="202" y="211"/>
                  </a:cubicBezTo>
                  <a:cubicBezTo>
                    <a:pt x="202" y="211"/>
                    <a:pt x="203" y="211"/>
                    <a:pt x="203" y="210"/>
                  </a:cubicBezTo>
                  <a:cubicBezTo>
                    <a:pt x="203" y="209"/>
                    <a:pt x="204" y="209"/>
                    <a:pt x="205" y="209"/>
                  </a:cubicBezTo>
                  <a:cubicBezTo>
                    <a:pt x="206" y="209"/>
                    <a:pt x="207" y="209"/>
                    <a:pt x="208" y="209"/>
                  </a:cubicBezTo>
                  <a:cubicBezTo>
                    <a:pt x="211" y="209"/>
                    <a:pt x="211" y="211"/>
                    <a:pt x="210" y="213"/>
                  </a:cubicBezTo>
                  <a:cubicBezTo>
                    <a:pt x="210" y="214"/>
                    <a:pt x="209" y="215"/>
                    <a:pt x="209" y="215"/>
                  </a:cubicBezTo>
                  <a:cubicBezTo>
                    <a:pt x="207" y="215"/>
                    <a:pt x="206" y="216"/>
                    <a:pt x="205" y="216"/>
                  </a:cubicBezTo>
                  <a:cubicBezTo>
                    <a:pt x="204" y="217"/>
                    <a:pt x="203" y="217"/>
                    <a:pt x="203" y="217"/>
                  </a:cubicBezTo>
                  <a:cubicBezTo>
                    <a:pt x="202" y="217"/>
                    <a:pt x="202" y="218"/>
                    <a:pt x="202" y="218"/>
                  </a:cubicBezTo>
                  <a:close/>
                  <a:moveTo>
                    <a:pt x="185" y="249"/>
                  </a:moveTo>
                  <a:cubicBezTo>
                    <a:pt x="185" y="250"/>
                    <a:pt x="184" y="251"/>
                    <a:pt x="184" y="252"/>
                  </a:cubicBezTo>
                  <a:cubicBezTo>
                    <a:pt x="184" y="252"/>
                    <a:pt x="183" y="252"/>
                    <a:pt x="183" y="252"/>
                  </a:cubicBezTo>
                  <a:cubicBezTo>
                    <a:pt x="182" y="251"/>
                    <a:pt x="181" y="252"/>
                    <a:pt x="180" y="252"/>
                  </a:cubicBezTo>
                  <a:cubicBezTo>
                    <a:pt x="179" y="252"/>
                    <a:pt x="178" y="251"/>
                    <a:pt x="177" y="251"/>
                  </a:cubicBezTo>
                  <a:cubicBezTo>
                    <a:pt x="176" y="251"/>
                    <a:pt x="176" y="251"/>
                    <a:pt x="176" y="250"/>
                  </a:cubicBezTo>
                  <a:cubicBezTo>
                    <a:pt x="176" y="249"/>
                    <a:pt x="176" y="248"/>
                    <a:pt x="177" y="248"/>
                  </a:cubicBezTo>
                  <a:cubicBezTo>
                    <a:pt x="177" y="247"/>
                    <a:pt x="178" y="247"/>
                    <a:pt x="179" y="247"/>
                  </a:cubicBezTo>
                  <a:cubicBezTo>
                    <a:pt x="180" y="247"/>
                    <a:pt x="181" y="247"/>
                    <a:pt x="182" y="247"/>
                  </a:cubicBezTo>
                  <a:cubicBezTo>
                    <a:pt x="182" y="247"/>
                    <a:pt x="183" y="247"/>
                    <a:pt x="183" y="247"/>
                  </a:cubicBezTo>
                  <a:cubicBezTo>
                    <a:pt x="184" y="248"/>
                    <a:pt x="184" y="248"/>
                    <a:pt x="185" y="249"/>
                  </a:cubicBezTo>
                  <a:close/>
                  <a:moveTo>
                    <a:pt x="239" y="281"/>
                  </a:moveTo>
                  <a:cubicBezTo>
                    <a:pt x="239" y="279"/>
                    <a:pt x="239" y="277"/>
                    <a:pt x="238" y="276"/>
                  </a:cubicBezTo>
                  <a:cubicBezTo>
                    <a:pt x="238" y="275"/>
                    <a:pt x="238" y="275"/>
                    <a:pt x="238" y="275"/>
                  </a:cubicBezTo>
                  <a:cubicBezTo>
                    <a:pt x="238" y="275"/>
                    <a:pt x="237" y="274"/>
                    <a:pt x="237" y="274"/>
                  </a:cubicBezTo>
                  <a:cubicBezTo>
                    <a:pt x="236" y="273"/>
                    <a:pt x="235" y="272"/>
                    <a:pt x="235" y="272"/>
                  </a:cubicBezTo>
                  <a:cubicBezTo>
                    <a:pt x="233" y="271"/>
                    <a:pt x="232" y="271"/>
                    <a:pt x="231" y="271"/>
                  </a:cubicBezTo>
                  <a:cubicBezTo>
                    <a:pt x="230" y="271"/>
                    <a:pt x="230" y="272"/>
                    <a:pt x="230" y="273"/>
                  </a:cubicBezTo>
                  <a:cubicBezTo>
                    <a:pt x="229" y="273"/>
                    <a:pt x="229" y="273"/>
                    <a:pt x="229" y="273"/>
                  </a:cubicBezTo>
                  <a:cubicBezTo>
                    <a:pt x="229" y="274"/>
                    <a:pt x="229" y="275"/>
                    <a:pt x="229" y="276"/>
                  </a:cubicBezTo>
                  <a:cubicBezTo>
                    <a:pt x="229" y="277"/>
                    <a:pt x="229" y="277"/>
                    <a:pt x="230" y="278"/>
                  </a:cubicBezTo>
                  <a:cubicBezTo>
                    <a:pt x="229" y="278"/>
                    <a:pt x="229" y="278"/>
                    <a:pt x="229" y="279"/>
                  </a:cubicBezTo>
                  <a:cubicBezTo>
                    <a:pt x="229" y="280"/>
                    <a:pt x="229" y="280"/>
                    <a:pt x="229" y="281"/>
                  </a:cubicBezTo>
                  <a:cubicBezTo>
                    <a:pt x="229" y="282"/>
                    <a:pt x="229" y="282"/>
                    <a:pt x="228" y="281"/>
                  </a:cubicBezTo>
                  <a:cubicBezTo>
                    <a:pt x="228" y="280"/>
                    <a:pt x="228" y="279"/>
                    <a:pt x="228" y="278"/>
                  </a:cubicBezTo>
                  <a:cubicBezTo>
                    <a:pt x="227" y="278"/>
                    <a:pt x="227" y="277"/>
                    <a:pt x="227" y="276"/>
                  </a:cubicBezTo>
                  <a:cubicBezTo>
                    <a:pt x="227" y="275"/>
                    <a:pt x="226" y="274"/>
                    <a:pt x="225" y="275"/>
                  </a:cubicBezTo>
                  <a:cubicBezTo>
                    <a:pt x="224" y="275"/>
                    <a:pt x="223" y="275"/>
                    <a:pt x="223" y="276"/>
                  </a:cubicBezTo>
                  <a:cubicBezTo>
                    <a:pt x="223" y="277"/>
                    <a:pt x="222" y="278"/>
                    <a:pt x="221" y="279"/>
                  </a:cubicBezTo>
                  <a:cubicBezTo>
                    <a:pt x="221" y="278"/>
                    <a:pt x="221" y="277"/>
                    <a:pt x="221" y="277"/>
                  </a:cubicBezTo>
                  <a:cubicBezTo>
                    <a:pt x="222" y="276"/>
                    <a:pt x="222" y="275"/>
                    <a:pt x="223" y="274"/>
                  </a:cubicBezTo>
                  <a:cubicBezTo>
                    <a:pt x="224" y="273"/>
                    <a:pt x="224" y="272"/>
                    <a:pt x="223" y="271"/>
                  </a:cubicBezTo>
                  <a:cubicBezTo>
                    <a:pt x="222" y="271"/>
                    <a:pt x="222" y="270"/>
                    <a:pt x="221" y="271"/>
                  </a:cubicBezTo>
                  <a:cubicBezTo>
                    <a:pt x="220" y="271"/>
                    <a:pt x="219" y="271"/>
                    <a:pt x="218" y="271"/>
                  </a:cubicBezTo>
                  <a:cubicBezTo>
                    <a:pt x="218" y="271"/>
                    <a:pt x="218" y="270"/>
                    <a:pt x="218" y="270"/>
                  </a:cubicBezTo>
                  <a:cubicBezTo>
                    <a:pt x="219" y="269"/>
                    <a:pt x="219" y="267"/>
                    <a:pt x="220" y="266"/>
                  </a:cubicBezTo>
                  <a:cubicBezTo>
                    <a:pt x="221" y="266"/>
                    <a:pt x="221" y="266"/>
                    <a:pt x="220" y="266"/>
                  </a:cubicBezTo>
                  <a:cubicBezTo>
                    <a:pt x="219" y="265"/>
                    <a:pt x="220" y="265"/>
                    <a:pt x="221" y="265"/>
                  </a:cubicBezTo>
                  <a:cubicBezTo>
                    <a:pt x="221" y="264"/>
                    <a:pt x="220" y="264"/>
                    <a:pt x="220" y="263"/>
                  </a:cubicBezTo>
                  <a:cubicBezTo>
                    <a:pt x="220" y="262"/>
                    <a:pt x="219" y="261"/>
                    <a:pt x="218" y="261"/>
                  </a:cubicBezTo>
                  <a:cubicBezTo>
                    <a:pt x="218" y="261"/>
                    <a:pt x="217" y="260"/>
                    <a:pt x="218" y="260"/>
                  </a:cubicBezTo>
                  <a:cubicBezTo>
                    <a:pt x="218" y="260"/>
                    <a:pt x="218" y="259"/>
                    <a:pt x="218" y="259"/>
                  </a:cubicBezTo>
                  <a:cubicBezTo>
                    <a:pt x="218" y="258"/>
                    <a:pt x="217" y="257"/>
                    <a:pt x="218" y="257"/>
                  </a:cubicBezTo>
                  <a:cubicBezTo>
                    <a:pt x="218" y="257"/>
                    <a:pt x="217" y="256"/>
                    <a:pt x="217" y="256"/>
                  </a:cubicBezTo>
                  <a:cubicBezTo>
                    <a:pt x="217" y="255"/>
                    <a:pt x="216" y="254"/>
                    <a:pt x="218" y="254"/>
                  </a:cubicBezTo>
                  <a:cubicBezTo>
                    <a:pt x="218" y="254"/>
                    <a:pt x="218" y="253"/>
                    <a:pt x="218" y="253"/>
                  </a:cubicBezTo>
                  <a:cubicBezTo>
                    <a:pt x="218" y="253"/>
                    <a:pt x="218" y="253"/>
                    <a:pt x="218" y="252"/>
                  </a:cubicBezTo>
                  <a:cubicBezTo>
                    <a:pt x="219" y="252"/>
                    <a:pt x="219" y="252"/>
                    <a:pt x="218" y="251"/>
                  </a:cubicBezTo>
                  <a:cubicBezTo>
                    <a:pt x="218" y="251"/>
                    <a:pt x="218" y="250"/>
                    <a:pt x="217" y="251"/>
                  </a:cubicBezTo>
                  <a:cubicBezTo>
                    <a:pt x="217" y="251"/>
                    <a:pt x="217" y="251"/>
                    <a:pt x="217" y="251"/>
                  </a:cubicBezTo>
                  <a:cubicBezTo>
                    <a:pt x="217" y="250"/>
                    <a:pt x="216" y="250"/>
                    <a:pt x="217" y="250"/>
                  </a:cubicBezTo>
                  <a:cubicBezTo>
                    <a:pt x="217" y="249"/>
                    <a:pt x="217" y="249"/>
                    <a:pt x="217" y="249"/>
                  </a:cubicBezTo>
                  <a:cubicBezTo>
                    <a:pt x="217" y="249"/>
                    <a:pt x="216" y="249"/>
                    <a:pt x="216" y="249"/>
                  </a:cubicBezTo>
                  <a:cubicBezTo>
                    <a:pt x="216" y="249"/>
                    <a:pt x="215" y="249"/>
                    <a:pt x="215" y="249"/>
                  </a:cubicBezTo>
                  <a:cubicBezTo>
                    <a:pt x="215" y="249"/>
                    <a:pt x="215" y="249"/>
                    <a:pt x="215" y="249"/>
                  </a:cubicBezTo>
                  <a:cubicBezTo>
                    <a:pt x="213" y="249"/>
                    <a:pt x="213" y="249"/>
                    <a:pt x="213" y="251"/>
                  </a:cubicBezTo>
                  <a:cubicBezTo>
                    <a:pt x="212" y="251"/>
                    <a:pt x="212" y="252"/>
                    <a:pt x="211" y="253"/>
                  </a:cubicBezTo>
                  <a:cubicBezTo>
                    <a:pt x="211" y="254"/>
                    <a:pt x="211" y="255"/>
                    <a:pt x="210" y="256"/>
                  </a:cubicBezTo>
                  <a:cubicBezTo>
                    <a:pt x="210" y="256"/>
                    <a:pt x="209" y="257"/>
                    <a:pt x="210" y="257"/>
                  </a:cubicBezTo>
                  <a:cubicBezTo>
                    <a:pt x="210" y="258"/>
                    <a:pt x="210" y="258"/>
                    <a:pt x="209" y="258"/>
                  </a:cubicBezTo>
                  <a:cubicBezTo>
                    <a:pt x="209" y="258"/>
                    <a:pt x="209" y="259"/>
                    <a:pt x="209" y="259"/>
                  </a:cubicBezTo>
                  <a:cubicBezTo>
                    <a:pt x="208" y="259"/>
                    <a:pt x="207" y="260"/>
                    <a:pt x="207" y="260"/>
                  </a:cubicBezTo>
                  <a:cubicBezTo>
                    <a:pt x="205" y="260"/>
                    <a:pt x="205" y="261"/>
                    <a:pt x="205" y="262"/>
                  </a:cubicBezTo>
                  <a:cubicBezTo>
                    <a:pt x="205" y="262"/>
                    <a:pt x="205" y="264"/>
                    <a:pt x="206" y="264"/>
                  </a:cubicBezTo>
                  <a:cubicBezTo>
                    <a:pt x="207" y="264"/>
                    <a:pt x="208" y="266"/>
                    <a:pt x="209" y="266"/>
                  </a:cubicBezTo>
                  <a:cubicBezTo>
                    <a:pt x="209" y="266"/>
                    <a:pt x="209" y="266"/>
                    <a:pt x="209" y="266"/>
                  </a:cubicBezTo>
                  <a:cubicBezTo>
                    <a:pt x="209" y="265"/>
                    <a:pt x="210" y="266"/>
                    <a:pt x="210" y="266"/>
                  </a:cubicBezTo>
                  <a:cubicBezTo>
                    <a:pt x="210" y="266"/>
                    <a:pt x="211" y="267"/>
                    <a:pt x="211" y="267"/>
                  </a:cubicBezTo>
                  <a:cubicBezTo>
                    <a:pt x="211" y="268"/>
                    <a:pt x="213" y="268"/>
                    <a:pt x="212" y="270"/>
                  </a:cubicBezTo>
                  <a:cubicBezTo>
                    <a:pt x="212" y="270"/>
                    <a:pt x="212" y="270"/>
                    <a:pt x="212" y="270"/>
                  </a:cubicBezTo>
                  <a:cubicBezTo>
                    <a:pt x="213" y="271"/>
                    <a:pt x="212" y="272"/>
                    <a:pt x="212" y="272"/>
                  </a:cubicBezTo>
                  <a:cubicBezTo>
                    <a:pt x="211" y="272"/>
                    <a:pt x="211" y="273"/>
                    <a:pt x="211" y="273"/>
                  </a:cubicBezTo>
                  <a:cubicBezTo>
                    <a:pt x="210" y="274"/>
                    <a:pt x="210" y="274"/>
                    <a:pt x="209" y="274"/>
                  </a:cubicBezTo>
                  <a:cubicBezTo>
                    <a:pt x="209" y="274"/>
                    <a:pt x="209" y="274"/>
                    <a:pt x="209" y="274"/>
                  </a:cubicBezTo>
                  <a:cubicBezTo>
                    <a:pt x="209" y="275"/>
                    <a:pt x="208" y="275"/>
                    <a:pt x="208" y="276"/>
                  </a:cubicBezTo>
                  <a:cubicBezTo>
                    <a:pt x="209" y="276"/>
                    <a:pt x="209" y="276"/>
                    <a:pt x="210" y="276"/>
                  </a:cubicBezTo>
                  <a:cubicBezTo>
                    <a:pt x="210" y="276"/>
                    <a:pt x="210" y="276"/>
                    <a:pt x="210" y="276"/>
                  </a:cubicBezTo>
                  <a:cubicBezTo>
                    <a:pt x="210" y="277"/>
                    <a:pt x="210" y="278"/>
                    <a:pt x="211" y="278"/>
                  </a:cubicBezTo>
                  <a:cubicBezTo>
                    <a:pt x="212" y="278"/>
                    <a:pt x="212" y="279"/>
                    <a:pt x="213" y="279"/>
                  </a:cubicBezTo>
                  <a:cubicBezTo>
                    <a:pt x="215" y="279"/>
                    <a:pt x="215" y="280"/>
                    <a:pt x="216" y="282"/>
                  </a:cubicBezTo>
                  <a:cubicBezTo>
                    <a:pt x="216" y="283"/>
                    <a:pt x="216" y="284"/>
                    <a:pt x="215" y="284"/>
                  </a:cubicBezTo>
                  <a:cubicBezTo>
                    <a:pt x="215" y="285"/>
                    <a:pt x="215" y="285"/>
                    <a:pt x="215" y="285"/>
                  </a:cubicBezTo>
                  <a:cubicBezTo>
                    <a:pt x="216" y="285"/>
                    <a:pt x="216" y="286"/>
                    <a:pt x="215" y="286"/>
                  </a:cubicBezTo>
                  <a:cubicBezTo>
                    <a:pt x="215" y="286"/>
                    <a:pt x="215" y="286"/>
                    <a:pt x="215" y="286"/>
                  </a:cubicBezTo>
                  <a:cubicBezTo>
                    <a:pt x="214" y="286"/>
                    <a:pt x="213" y="286"/>
                    <a:pt x="213" y="286"/>
                  </a:cubicBezTo>
                  <a:cubicBezTo>
                    <a:pt x="210" y="285"/>
                    <a:pt x="208" y="285"/>
                    <a:pt x="206" y="285"/>
                  </a:cubicBezTo>
                  <a:cubicBezTo>
                    <a:pt x="206" y="285"/>
                    <a:pt x="205" y="285"/>
                    <a:pt x="205" y="284"/>
                  </a:cubicBezTo>
                  <a:cubicBezTo>
                    <a:pt x="205" y="284"/>
                    <a:pt x="205" y="284"/>
                    <a:pt x="205" y="284"/>
                  </a:cubicBezTo>
                  <a:cubicBezTo>
                    <a:pt x="204" y="284"/>
                    <a:pt x="203" y="284"/>
                    <a:pt x="202" y="285"/>
                  </a:cubicBezTo>
                  <a:cubicBezTo>
                    <a:pt x="201" y="285"/>
                    <a:pt x="200" y="285"/>
                    <a:pt x="199" y="284"/>
                  </a:cubicBezTo>
                  <a:cubicBezTo>
                    <a:pt x="199" y="283"/>
                    <a:pt x="199" y="282"/>
                    <a:pt x="199" y="281"/>
                  </a:cubicBezTo>
                  <a:cubicBezTo>
                    <a:pt x="199" y="279"/>
                    <a:pt x="199" y="278"/>
                    <a:pt x="197" y="277"/>
                  </a:cubicBezTo>
                  <a:cubicBezTo>
                    <a:pt x="198" y="277"/>
                    <a:pt x="199" y="277"/>
                    <a:pt x="198" y="277"/>
                  </a:cubicBezTo>
                  <a:cubicBezTo>
                    <a:pt x="198" y="276"/>
                    <a:pt x="198" y="277"/>
                    <a:pt x="197" y="277"/>
                  </a:cubicBezTo>
                  <a:cubicBezTo>
                    <a:pt x="197" y="277"/>
                    <a:pt x="196" y="277"/>
                    <a:pt x="195" y="277"/>
                  </a:cubicBezTo>
                  <a:cubicBezTo>
                    <a:pt x="195" y="278"/>
                    <a:pt x="194" y="277"/>
                    <a:pt x="194" y="277"/>
                  </a:cubicBezTo>
                  <a:cubicBezTo>
                    <a:pt x="195" y="277"/>
                    <a:pt x="194" y="277"/>
                    <a:pt x="194" y="277"/>
                  </a:cubicBezTo>
                  <a:cubicBezTo>
                    <a:pt x="194" y="277"/>
                    <a:pt x="194" y="278"/>
                    <a:pt x="193" y="277"/>
                  </a:cubicBezTo>
                  <a:cubicBezTo>
                    <a:pt x="193" y="277"/>
                    <a:pt x="193" y="277"/>
                    <a:pt x="194" y="276"/>
                  </a:cubicBezTo>
                  <a:cubicBezTo>
                    <a:pt x="194" y="276"/>
                    <a:pt x="195" y="275"/>
                    <a:pt x="196" y="275"/>
                  </a:cubicBezTo>
                  <a:cubicBezTo>
                    <a:pt x="196" y="275"/>
                    <a:pt x="197" y="275"/>
                    <a:pt x="196" y="274"/>
                  </a:cubicBezTo>
                  <a:cubicBezTo>
                    <a:pt x="195" y="273"/>
                    <a:pt x="195" y="273"/>
                    <a:pt x="194" y="272"/>
                  </a:cubicBezTo>
                  <a:cubicBezTo>
                    <a:pt x="191" y="271"/>
                    <a:pt x="191" y="271"/>
                    <a:pt x="192" y="267"/>
                  </a:cubicBezTo>
                  <a:cubicBezTo>
                    <a:pt x="192" y="267"/>
                    <a:pt x="191" y="267"/>
                    <a:pt x="191" y="267"/>
                  </a:cubicBezTo>
                  <a:cubicBezTo>
                    <a:pt x="190" y="267"/>
                    <a:pt x="189" y="267"/>
                    <a:pt x="189" y="265"/>
                  </a:cubicBezTo>
                  <a:cubicBezTo>
                    <a:pt x="189" y="265"/>
                    <a:pt x="188" y="265"/>
                    <a:pt x="187" y="265"/>
                  </a:cubicBezTo>
                  <a:cubicBezTo>
                    <a:pt x="186" y="265"/>
                    <a:pt x="185" y="265"/>
                    <a:pt x="185" y="266"/>
                  </a:cubicBezTo>
                  <a:cubicBezTo>
                    <a:pt x="184" y="266"/>
                    <a:pt x="183" y="267"/>
                    <a:pt x="182" y="267"/>
                  </a:cubicBezTo>
                  <a:cubicBezTo>
                    <a:pt x="181" y="267"/>
                    <a:pt x="181" y="266"/>
                    <a:pt x="181" y="266"/>
                  </a:cubicBezTo>
                  <a:cubicBezTo>
                    <a:pt x="181" y="265"/>
                    <a:pt x="181" y="265"/>
                    <a:pt x="181" y="265"/>
                  </a:cubicBezTo>
                  <a:cubicBezTo>
                    <a:pt x="181" y="264"/>
                    <a:pt x="180" y="263"/>
                    <a:pt x="181" y="261"/>
                  </a:cubicBezTo>
                  <a:cubicBezTo>
                    <a:pt x="181" y="261"/>
                    <a:pt x="181" y="261"/>
                    <a:pt x="181" y="260"/>
                  </a:cubicBezTo>
                  <a:cubicBezTo>
                    <a:pt x="180" y="258"/>
                    <a:pt x="178" y="259"/>
                    <a:pt x="176" y="258"/>
                  </a:cubicBezTo>
                  <a:cubicBezTo>
                    <a:pt x="176" y="258"/>
                    <a:pt x="175" y="258"/>
                    <a:pt x="175" y="258"/>
                  </a:cubicBezTo>
                  <a:cubicBezTo>
                    <a:pt x="175" y="259"/>
                    <a:pt x="174" y="259"/>
                    <a:pt x="174" y="259"/>
                  </a:cubicBezTo>
                  <a:cubicBezTo>
                    <a:pt x="173" y="259"/>
                    <a:pt x="171" y="260"/>
                    <a:pt x="170" y="261"/>
                  </a:cubicBezTo>
                  <a:cubicBezTo>
                    <a:pt x="169" y="262"/>
                    <a:pt x="169" y="263"/>
                    <a:pt x="169" y="263"/>
                  </a:cubicBezTo>
                  <a:cubicBezTo>
                    <a:pt x="169" y="265"/>
                    <a:pt x="169" y="265"/>
                    <a:pt x="170" y="265"/>
                  </a:cubicBezTo>
                  <a:cubicBezTo>
                    <a:pt x="172" y="265"/>
                    <a:pt x="174" y="266"/>
                    <a:pt x="175" y="267"/>
                  </a:cubicBezTo>
                  <a:cubicBezTo>
                    <a:pt x="175" y="267"/>
                    <a:pt x="176" y="267"/>
                    <a:pt x="176" y="267"/>
                  </a:cubicBezTo>
                  <a:cubicBezTo>
                    <a:pt x="176" y="267"/>
                    <a:pt x="177" y="267"/>
                    <a:pt x="177" y="268"/>
                  </a:cubicBezTo>
                  <a:cubicBezTo>
                    <a:pt x="176" y="268"/>
                    <a:pt x="175" y="268"/>
                    <a:pt x="174" y="267"/>
                  </a:cubicBezTo>
                  <a:cubicBezTo>
                    <a:pt x="173" y="267"/>
                    <a:pt x="172" y="267"/>
                    <a:pt x="172" y="267"/>
                  </a:cubicBezTo>
                  <a:cubicBezTo>
                    <a:pt x="171" y="267"/>
                    <a:pt x="170" y="267"/>
                    <a:pt x="169" y="267"/>
                  </a:cubicBezTo>
                  <a:cubicBezTo>
                    <a:pt x="166" y="266"/>
                    <a:pt x="165" y="268"/>
                    <a:pt x="164" y="270"/>
                  </a:cubicBezTo>
                  <a:cubicBezTo>
                    <a:pt x="163" y="270"/>
                    <a:pt x="163" y="271"/>
                    <a:pt x="164" y="271"/>
                  </a:cubicBezTo>
                  <a:cubicBezTo>
                    <a:pt x="165" y="271"/>
                    <a:pt x="165" y="272"/>
                    <a:pt x="165" y="273"/>
                  </a:cubicBezTo>
                  <a:cubicBezTo>
                    <a:pt x="165" y="273"/>
                    <a:pt x="165" y="273"/>
                    <a:pt x="164" y="273"/>
                  </a:cubicBezTo>
                  <a:cubicBezTo>
                    <a:pt x="164" y="273"/>
                    <a:pt x="163" y="273"/>
                    <a:pt x="163" y="273"/>
                  </a:cubicBezTo>
                  <a:cubicBezTo>
                    <a:pt x="163" y="274"/>
                    <a:pt x="163" y="275"/>
                    <a:pt x="164" y="275"/>
                  </a:cubicBezTo>
                  <a:cubicBezTo>
                    <a:pt x="165" y="276"/>
                    <a:pt x="167" y="276"/>
                    <a:pt x="168" y="275"/>
                  </a:cubicBezTo>
                  <a:cubicBezTo>
                    <a:pt x="170" y="275"/>
                    <a:pt x="173" y="276"/>
                    <a:pt x="175" y="275"/>
                  </a:cubicBezTo>
                  <a:cubicBezTo>
                    <a:pt x="175" y="274"/>
                    <a:pt x="176" y="275"/>
                    <a:pt x="176" y="275"/>
                  </a:cubicBezTo>
                  <a:cubicBezTo>
                    <a:pt x="176" y="275"/>
                    <a:pt x="176" y="276"/>
                    <a:pt x="175" y="276"/>
                  </a:cubicBezTo>
                  <a:cubicBezTo>
                    <a:pt x="175" y="276"/>
                    <a:pt x="175" y="276"/>
                    <a:pt x="175" y="276"/>
                  </a:cubicBezTo>
                  <a:cubicBezTo>
                    <a:pt x="173" y="276"/>
                    <a:pt x="172" y="277"/>
                    <a:pt x="170" y="277"/>
                  </a:cubicBezTo>
                  <a:cubicBezTo>
                    <a:pt x="170" y="276"/>
                    <a:pt x="169" y="277"/>
                    <a:pt x="169" y="277"/>
                  </a:cubicBezTo>
                  <a:cubicBezTo>
                    <a:pt x="167" y="278"/>
                    <a:pt x="165" y="278"/>
                    <a:pt x="164" y="278"/>
                  </a:cubicBezTo>
                  <a:cubicBezTo>
                    <a:pt x="163" y="278"/>
                    <a:pt x="162" y="278"/>
                    <a:pt x="162" y="278"/>
                  </a:cubicBezTo>
                  <a:cubicBezTo>
                    <a:pt x="161" y="279"/>
                    <a:pt x="160" y="281"/>
                    <a:pt x="160" y="282"/>
                  </a:cubicBezTo>
                  <a:cubicBezTo>
                    <a:pt x="160" y="283"/>
                    <a:pt x="160" y="283"/>
                    <a:pt x="160" y="283"/>
                  </a:cubicBezTo>
                  <a:cubicBezTo>
                    <a:pt x="162" y="284"/>
                    <a:pt x="165" y="284"/>
                    <a:pt x="167" y="283"/>
                  </a:cubicBezTo>
                  <a:cubicBezTo>
                    <a:pt x="169" y="282"/>
                    <a:pt x="171" y="282"/>
                    <a:pt x="173" y="280"/>
                  </a:cubicBezTo>
                  <a:cubicBezTo>
                    <a:pt x="174" y="280"/>
                    <a:pt x="174" y="280"/>
                    <a:pt x="174" y="281"/>
                  </a:cubicBezTo>
                  <a:cubicBezTo>
                    <a:pt x="174" y="281"/>
                    <a:pt x="174" y="281"/>
                    <a:pt x="174" y="281"/>
                  </a:cubicBezTo>
                  <a:cubicBezTo>
                    <a:pt x="174" y="281"/>
                    <a:pt x="173" y="281"/>
                    <a:pt x="173" y="282"/>
                  </a:cubicBezTo>
                  <a:cubicBezTo>
                    <a:pt x="173" y="282"/>
                    <a:pt x="173" y="283"/>
                    <a:pt x="172" y="283"/>
                  </a:cubicBezTo>
                  <a:cubicBezTo>
                    <a:pt x="171" y="283"/>
                    <a:pt x="170" y="284"/>
                    <a:pt x="169" y="285"/>
                  </a:cubicBezTo>
                  <a:cubicBezTo>
                    <a:pt x="168" y="286"/>
                    <a:pt x="168" y="286"/>
                    <a:pt x="168" y="286"/>
                  </a:cubicBezTo>
                  <a:cubicBezTo>
                    <a:pt x="166" y="286"/>
                    <a:pt x="164" y="286"/>
                    <a:pt x="163" y="286"/>
                  </a:cubicBezTo>
                  <a:cubicBezTo>
                    <a:pt x="163" y="286"/>
                    <a:pt x="162" y="286"/>
                    <a:pt x="162" y="286"/>
                  </a:cubicBezTo>
                  <a:cubicBezTo>
                    <a:pt x="160" y="286"/>
                    <a:pt x="159" y="286"/>
                    <a:pt x="159" y="288"/>
                  </a:cubicBezTo>
                  <a:cubicBezTo>
                    <a:pt x="158" y="289"/>
                    <a:pt x="158" y="290"/>
                    <a:pt x="157" y="291"/>
                  </a:cubicBezTo>
                  <a:cubicBezTo>
                    <a:pt x="157" y="292"/>
                    <a:pt x="157" y="293"/>
                    <a:pt x="158" y="294"/>
                  </a:cubicBezTo>
                  <a:cubicBezTo>
                    <a:pt x="159" y="294"/>
                    <a:pt x="159" y="294"/>
                    <a:pt x="160" y="294"/>
                  </a:cubicBezTo>
                  <a:cubicBezTo>
                    <a:pt x="161" y="295"/>
                    <a:pt x="162" y="295"/>
                    <a:pt x="162" y="295"/>
                  </a:cubicBezTo>
                  <a:cubicBezTo>
                    <a:pt x="163" y="296"/>
                    <a:pt x="163" y="296"/>
                    <a:pt x="164" y="295"/>
                  </a:cubicBezTo>
                  <a:cubicBezTo>
                    <a:pt x="164" y="295"/>
                    <a:pt x="164" y="294"/>
                    <a:pt x="164" y="294"/>
                  </a:cubicBezTo>
                  <a:cubicBezTo>
                    <a:pt x="165" y="294"/>
                    <a:pt x="165" y="294"/>
                    <a:pt x="166" y="293"/>
                  </a:cubicBezTo>
                  <a:cubicBezTo>
                    <a:pt x="167" y="293"/>
                    <a:pt x="166" y="294"/>
                    <a:pt x="166" y="295"/>
                  </a:cubicBezTo>
                  <a:cubicBezTo>
                    <a:pt x="166" y="296"/>
                    <a:pt x="166" y="296"/>
                    <a:pt x="167" y="296"/>
                  </a:cubicBezTo>
                  <a:cubicBezTo>
                    <a:pt x="168" y="297"/>
                    <a:pt x="166" y="297"/>
                    <a:pt x="167" y="297"/>
                  </a:cubicBezTo>
                  <a:cubicBezTo>
                    <a:pt x="167" y="298"/>
                    <a:pt x="168" y="298"/>
                    <a:pt x="168" y="299"/>
                  </a:cubicBezTo>
                  <a:cubicBezTo>
                    <a:pt x="168" y="299"/>
                    <a:pt x="168" y="299"/>
                    <a:pt x="169" y="299"/>
                  </a:cubicBezTo>
                  <a:cubicBezTo>
                    <a:pt x="169" y="299"/>
                    <a:pt x="170" y="300"/>
                    <a:pt x="170" y="299"/>
                  </a:cubicBezTo>
                  <a:cubicBezTo>
                    <a:pt x="171" y="299"/>
                    <a:pt x="171" y="298"/>
                    <a:pt x="171" y="298"/>
                  </a:cubicBezTo>
                  <a:cubicBezTo>
                    <a:pt x="171" y="297"/>
                    <a:pt x="171" y="297"/>
                    <a:pt x="171" y="296"/>
                  </a:cubicBezTo>
                  <a:cubicBezTo>
                    <a:pt x="170" y="296"/>
                    <a:pt x="170" y="296"/>
                    <a:pt x="170" y="295"/>
                  </a:cubicBezTo>
                  <a:cubicBezTo>
                    <a:pt x="171" y="295"/>
                    <a:pt x="171" y="295"/>
                    <a:pt x="171" y="296"/>
                  </a:cubicBezTo>
                  <a:cubicBezTo>
                    <a:pt x="171" y="296"/>
                    <a:pt x="171" y="296"/>
                    <a:pt x="172" y="296"/>
                  </a:cubicBezTo>
                  <a:cubicBezTo>
                    <a:pt x="172" y="296"/>
                    <a:pt x="172" y="295"/>
                    <a:pt x="173" y="295"/>
                  </a:cubicBezTo>
                  <a:cubicBezTo>
                    <a:pt x="173" y="294"/>
                    <a:pt x="173" y="295"/>
                    <a:pt x="173" y="295"/>
                  </a:cubicBezTo>
                  <a:cubicBezTo>
                    <a:pt x="173" y="295"/>
                    <a:pt x="173" y="296"/>
                    <a:pt x="173" y="297"/>
                  </a:cubicBezTo>
                  <a:cubicBezTo>
                    <a:pt x="173" y="297"/>
                    <a:pt x="173" y="298"/>
                    <a:pt x="173" y="298"/>
                  </a:cubicBezTo>
                  <a:cubicBezTo>
                    <a:pt x="173" y="300"/>
                    <a:pt x="174" y="300"/>
                    <a:pt x="175" y="299"/>
                  </a:cubicBezTo>
                  <a:cubicBezTo>
                    <a:pt x="176" y="299"/>
                    <a:pt x="177" y="298"/>
                    <a:pt x="177" y="298"/>
                  </a:cubicBezTo>
                  <a:cubicBezTo>
                    <a:pt x="178" y="297"/>
                    <a:pt x="179" y="296"/>
                    <a:pt x="179" y="294"/>
                  </a:cubicBezTo>
                  <a:cubicBezTo>
                    <a:pt x="179" y="293"/>
                    <a:pt x="178" y="292"/>
                    <a:pt x="177" y="292"/>
                  </a:cubicBezTo>
                  <a:cubicBezTo>
                    <a:pt x="177" y="292"/>
                    <a:pt x="177" y="291"/>
                    <a:pt x="177" y="291"/>
                  </a:cubicBezTo>
                  <a:cubicBezTo>
                    <a:pt x="177" y="291"/>
                    <a:pt x="177" y="291"/>
                    <a:pt x="177" y="291"/>
                  </a:cubicBezTo>
                  <a:cubicBezTo>
                    <a:pt x="177" y="291"/>
                    <a:pt x="178" y="291"/>
                    <a:pt x="178" y="291"/>
                  </a:cubicBezTo>
                  <a:cubicBezTo>
                    <a:pt x="178" y="291"/>
                    <a:pt x="178" y="291"/>
                    <a:pt x="179" y="292"/>
                  </a:cubicBezTo>
                  <a:cubicBezTo>
                    <a:pt x="179" y="292"/>
                    <a:pt x="179" y="293"/>
                    <a:pt x="180" y="293"/>
                  </a:cubicBezTo>
                  <a:cubicBezTo>
                    <a:pt x="180" y="293"/>
                    <a:pt x="180" y="292"/>
                    <a:pt x="180" y="292"/>
                  </a:cubicBezTo>
                  <a:cubicBezTo>
                    <a:pt x="180" y="291"/>
                    <a:pt x="181" y="291"/>
                    <a:pt x="181" y="290"/>
                  </a:cubicBezTo>
                  <a:cubicBezTo>
                    <a:pt x="180" y="289"/>
                    <a:pt x="181" y="288"/>
                    <a:pt x="181" y="287"/>
                  </a:cubicBezTo>
                  <a:cubicBezTo>
                    <a:pt x="181" y="286"/>
                    <a:pt x="180" y="287"/>
                    <a:pt x="180" y="286"/>
                  </a:cubicBezTo>
                  <a:cubicBezTo>
                    <a:pt x="180" y="286"/>
                    <a:pt x="181" y="286"/>
                    <a:pt x="181" y="287"/>
                  </a:cubicBezTo>
                  <a:cubicBezTo>
                    <a:pt x="182" y="287"/>
                    <a:pt x="181" y="288"/>
                    <a:pt x="182" y="289"/>
                  </a:cubicBezTo>
                  <a:cubicBezTo>
                    <a:pt x="182" y="289"/>
                    <a:pt x="182" y="289"/>
                    <a:pt x="183" y="289"/>
                  </a:cubicBezTo>
                  <a:cubicBezTo>
                    <a:pt x="183" y="289"/>
                    <a:pt x="184" y="288"/>
                    <a:pt x="184" y="288"/>
                  </a:cubicBezTo>
                  <a:cubicBezTo>
                    <a:pt x="185" y="288"/>
                    <a:pt x="185" y="288"/>
                    <a:pt x="186" y="288"/>
                  </a:cubicBezTo>
                  <a:cubicBezTo>
                    <a:pt x="185" y="288"/>
                    <a:pt x="185" y="289"/>
                    <a:pt x="184" y="289"/>
                  </a:cubicBezTo>
                  <a:cubicBezTo>
                    <a:pt x="183" y="290"/>
                    <a:pt x="182" y="291"/>
                    <a:pt x="182" y="293"/>
                  </a:cubicBezTo>
                  <a:cubicBezTo>
                    <a:pt x="182" y="294"/>
                    <a:pt x="182" y="294"/>
                    <a:pt x="184" y="294"/>
                  </a:cubicBezTo>
                  <a:cubicBezTo>
                    <a:pt x="183" y="294"/>
                    <a:pt x="183" y="295"/>
                    <a:pt x="182" y="295"/>
                  </a:cubicBezTo>
                  <a:cubicBezTo>
                    <a:pt x="182" y="295"/>
                    <a:pt x="182" y="296"/>
                    <a:pt x="182" y="297"/>
                  </a:cubicBezTo>
                  <a:cubicBezTo>
                    <a:pt x="182" y="298"/>
                    <a:pt x="183" y="298"/>
                    <a:pt x="183" y="297"/>
                  </a:cubicBezTo>
                  <a:cubicBezTo>
                    <a:pt x="184" y="297"/>
                    <a:pt x="184" y="297"/>
                    <a:pt x="185" y="297"/>
                  </a:cubicBezTo>
                  <a:cubicBezTo>
                    <a:pt x="186" y="297"/>
                    <a:pt x="186" y="297"/>
                    <a:pt x="187" y="296"/>
                  </a:cubicBezTo>
                  <a:cubicBezTo>
                    <a:pt x="187" y="296"/>
                    <a:pt x="188" y="297"/>
                    <a:pt x="188" y="296"/>
                  </a:cubicBezTo>
                  <a:cubicBezTo>
                    <a:pt x="189" y="296"/>
                    <a:pt x="190" y="295"/>
                    <a:pt x="190" y="295"/>
                  </a:cubicBezTo>
                  <a:cubicBezTo>
                    <a:pt x="190" y="294"/>
                    <a:pt x="190" y="293"/>
                    <a:pt x="190" y="292"/>
                  </a:cubicBezTo>
                  <a:cubicBezTo>
                    <a:pt x="191" y="292"/>
                    <a:pt x="191" y="292"/>
                    <a:pt x="191" y="293"/>
                  </a:cubicBezTo>
                  <a:cubicBezTo>
                    <a:pt x="190" y="294"/>
                    <a:pt x="190" y="294"/>
                    <a:pt x="191" y="294"/>
                  </a:cubicBezTo>
                  <a:cubicBezTo>
                    <a:pt x="192" y="294"/>
                    <a:pt x="191" y="294"/>
                    <a:pt x="191" y="293"/>
                  </a:cubicBezTo>
                  <a:cubicBezTo>
                    <a:pt x="191" y="293"/>
                    <a:pt x="192" y="293"/>
                    <a:pt x="192" y="293"/>
                  </a:cubicBezTo>
                  <a:cubicBezTo>
                    <a:pt x="192" y="293"/>
                    <a:pt x="192" y="293"/>
                    <a:pt x="192" y="293"/>
                  </a:cubicBezTo>
                  <a:cubicBezTo>
                    <a:pt x="193" y="293"/>
                    <a:pt x="193" y="294"/>
                    <a:pt x="192" y="294"/>
                  </a:cubicBezTo>
                  <a:cubicBezTo>
                    <a:pt x="192" y="294"/>
                    <a:pt x="192" y="294"/>
                    <a:pt x="192" y="294"/>
                  </a:cubicBezTo>
                  <a:cubicBezTo>
                    <a:pt x="192" y="295"/>
                    <a:pt x="192" y="295"/>
                    <a:pt x="192" y="295"/>
                  </a:cubicBezTo>
                  <a:cubicBezTo>
                    <a:pt x="192" y="296"/>
                    <a:pt x="192" y="296"/>
                    <a:pt x="192" y="296"/>
                  </a:cubicBezTo>
                  <a:cubicBezTo>
                    <a:pt x="193" y="296"/>
                    <a:pt x="193" y="295"/>
                    <a:pt x="194" y="295"/>
                  </a:cubicBezTo>
                  <a:cubicBezTo>
                    <a:pt x="195" y="296"/>
                    <a:pt x="196" y="294"/>
                    <a:pt x="197" y="295"/>
                  </a:cubicBezTo>
                  <a:cubicBezTo>
                    <a:pt x="197" y="295"/>
                    <a:pt x="197" y="295"/>
                    <a:pt x="197" y="295"/>
                  </a:cubicBezTo>
                  <a:cubicBezTo>
                    <a:pt x="198" y="295"/>
                    <a:pt x="200" y="294"/>
                    <a:pt x="199" y="292"/>
                  </a:cubicBezTo>
                  <a:cubicBezTo>
                    <a:pt x="200" y="292"/>
                    <a:pt x="200" y="292"/>
                    <a:pt x="200" y="292"/>
                  </a:cubicBezTo>
                  <a:cubicBezTo>
                    <a:pt x="200" y="292"/>
                    <a:pt x="201" y="292"/>
                    <a:pt x="201" y="292"/>
                  </a:cubicBezTo>
                  <a:cubicBezTo>
                    <a:pt x="201" y="292"/>
                    <a:pt x="202" y="293"/>
                    <a:pt x="202" y="293"/>
                  </a:cubicBezTo>
                  <a:cubicBezTo>
                    <a:pt x="201" y="293"/>
                    <a:pt x="201" y="294"/>
                    <a:pt x="200" y="295"/>
                  </a:cubicBezTo>
                  <a:cubicBezTo>
                    <a:pt x="200" y="295"/>
                    <a:pt x="200" y="295"/>
                    <a:pt x="200" y="295"/>
                  </a:cubicBezTo>
                  <a:cubicBezTo>
                    <a:pt x="200" y="295"/>
                    <a:pt x="199" y="296"/>
                    <a:pt x="199" y="297"/>
                  </a:cubicBezTo>
                  <a:cubicBezTo>
                    <a:pt x="199" y="297"/>
                    <a:pt x="198" y="297"/>
                    <a:pt x="198" y="297"/>
                  </a:cubicBezTo>
                  <a:cubicBezTo>
                    <a:pt x="198" y="298"/>
                    <a:pt x="198" y="299"/>
                    <a:pt x="197" y="299"/>
                  </a:cubicBezTo>
                  <a:cubicBezTo>
                    <a:pt x="197" y="299"/>
                    <a:pt x="196" y="299"/>
                    <a:pt x="196" y="299"/>
                  </a:cubicBezTo>
                  <a:cubicBezTo>
                    <a:pt x="194" y="299"/>
                    <a:pt x="192" y="299"/>
                    <a:pt x="190" y="299"/>
                  </a:cubicBezTo>
                  <a:cubicBezTo>
                    <a:pt x="189" y="299"/>
                    <a:pt x="188" y="300"/>
                    <a:pt x="187" y="301"/>
                  </a:cubicBezTo>
                  <a:cubicBezTo>
                    <a:pt x="187" y="301"/>
                    <a:pt x="186" y="302"/>
                    <a:pt x="186" y="302"/>
                  </a:cubicBezTo>
                  <a:cubicBezTo>
                    <a:pt x="187" y="303"/>
                    <a:pt x="186" y="303"/>
                    <a:pt x="185" y="303"/>
                  </a:cubicBezTo>
                  <a:cubicBezTo>
                    <a:pt x="185" y="303"/>
                    <a:pt x="185" y="303"/>
                    <a:pt x="185" y="303"/>
                  </a:cubicBezTo>
                  <a:cubicBezTo>
                    <a:pt x="183" y="304"/>
                    <a:pt x="182" y="304"/>
                    <a:pt x="180" y="305"/>
                  </a:cubicBezTo>
                  <a:cubicBezTo>
                    <a:pt x="178" y="306"/>
                    <a:pt x="178" y="307"/>
                    <a:pt x="179" y="309"/>
                  </a:cubicBezTo>
                  <a:cubicBezTo>
                    <a:pt x="180" y="310"/>
                    <a:pt x="181" y="311"/>
                    <a:pt x="181" y="311"/>
                  </a:cubicBezTo>
                  <a:cubicBezTo>
                    <a:pt x="183" y="313"/>
                    <a:pt x="186" y="314"/>
                    <a:pt x="188" y="314"/>
                  </a:cubicBezTo>
                  <a:cubicBezTo>
                    <a:pt x="191" y="314"/>
                    <a:pt x="193" y="313"/>
                    <a:pt x="195" y="312"/>
                  </a:cubicBezTo>
                  <a:cubicBezTo>
                    <a:pt x="196" y="312"/>
                    <a:pt x="197" y="312"/>
                    <a:pt x="197" y="311"/>
                  </a:cubicBezTo>
                  <a:cubicBezTo>
                    <a:pt x="199" y="310"/>
                    <a:pt x="201" y="309"/>
                    <a:pt x="202" y="308"/>
                  </a:cubicBezTo>
                  <a:cubicBezTo>
                    <a:pt x="203" y="307"/>
                    <a:pt x="203" y="307"/>
                    <a:pt x="204" y="306"/>
                  </a:cubicBezTo>
                  <a:cubicBezTo>
                    <a:pt x="204" y="306"/>
                    <a:pt x="203" y="305"/>
                    <a:pt x="204" y="305"/>
                  </a:cubicBezTo>
                  <a:cubicBezTo>
                    <a:pt x="204" y="305"/>
                    <a:pt x="204" y="305"/>
                    <a:pt x="204" y="305"/>
                  </a:cubicBezTo>
                  <a:cubicBezTo>
                    <a:pt x="204" y="304"/>
                    <a:pt x="204" y="304"/>
                    <a:pt x="204" y="304"/>
                  </a:cubicBezTo>
                  <a:cubicBezTo>
                    <a:pt x="205" y="305"/>
                    <a:pt x="205" y="303"/>
                    <a:pt x="206" y="303"/>
                  </a:cubicBezTo>
                  <a:cubicBezTo>
                    <a:pt x="207" y="303"/>
                    <a:pt x="208" y="303"/>
                    <a:pt x="209" y="302"/>
                  </a:cubicBezTo>
                  <a:cubicBezTo>
                    <a:pt x="209" y="302"/>
                    <a:pt x="209" y="302"/>
                    <a:pt x="209" y="302"/>
                  </a:cubicBezTo>
                  <a:cubicBezTo>
                    <a:pt x="209" y="302"/>
                    <a:pt x="210" y="302"/>
                    <a:pt x="210" y="302"/>
                  </a:cubicBezTo>
                  <a:cubicBezTo>
                    <a:pt x="211" y="303"/>
                    <a:pt x="212" y="302"/>
                    <a:pt x="212" y="301"/>
                  </a:cubicBezTo>
                  <a:cubicBezTo>
                    <a:pt x="212" y="301"/>
                    <a:pt x="212" y="300"/>
                    <a:pt x="213" y="300"/>
                  </a:cubicBezTo>
                  <a:cubicBezTo>
                    <a:pt x="214" y="300"/>
                    <a:pt x="215" y="299"/>
                    <a:pt x="215" y="298"/>
                  </a:cubicBezTo>
                  <a:cubicBezTo>
                    <a:pt x="215" y="298"/>
                    <a:pt x="216" y="297"/>
                    <a:pt x="217" y="297"/>
                  </a:cubicBezTo>
                  <a:cubicBezTo>
                    <a:pt x="217" y="297"/>
                    <a:pt x="218" y="299"/>
                    <a:pt x="218" y="299"/>
                  </a:cubicBezTo>
                  <a:cubicBezTo>
                    <a:pt x="218" y="301"/>
                    <a:pt x="218" y="301"/>
                    <a:pt x="219" y="301"/>
                  </a:cubicBezTo>
                  <a:cubicBezTo>
                    <a:pt x="220" y="301"/>
                    <a:pt x="220" y="301"/>
                    <a:pt x="220" y="301"/>
                  </a:cubicBezTo>
                  <a:cubicBezTo>
                    <a:pt x="221" y="301"/>
                    <a:pt x="221" y="300"/>
                    <a:pt x="221" y="300"/>
                  </a:cubicBezTo>
                  <a:cubicBezTo>
                    <a:pt x="221" y="299"/>
                    <a:pt x="222" y="299"/>
                    <a:pt x="222" y="299"/>
                  </a:cubicBezTo>
                  <a:cubicBezTo>
                    <a:pt x="223" y="298"/>
                    <a:pt x="223" y="299"/>
                    <a:pt x="223" y="299"/>
                  </a:cubicBezTo>
                  <a:cubicBezTo>
                    <a:pt x="224" y="299"/>
                    <a:pt x="224" y="299"/>
                    <a:pt x="224" y="299"/>
                  </a:cubicBezTo>
                  <a:cubicBezTo>
                    <a:pt x="223" y="300"/>
                    <a:pt x="224" y="300"/>
                    <a:pt x="225" y="300"/>
                  </a:cubicBezTo>
                  <a:cubicBezTo>
                    <a:pt x="227" y="302"/>
                    <a:pt x="229" y="301"/>
                    <a:pt x="230" y="299"/>
                  </a:cubicBezTo>
                  <a:cubicBezTo>
                    <a:pt x="230" y="299"/>
                    <a:pt x="230" y="299"/>
                    <a:pt x="230" y="299"/>
                  </a:cubicBezTo>
                  <a:cubicBezTo>
                    <a:pt x="230" y="299"/>
                    <a:pt x="230" y="299"/>
                    <a:pt x="230" y="299"/>
                  </a:cubicBezTo>
                  <a:cubicBezTo>
                    <a:pt x="232" y="299"/>
                    <a:pt x="233" y="298"/>
                    <a:pt x="234" y="298"/>
                  </a:cubicBezTo>
                  <a:cubicBezTo>
                    <a:pt x="235" y="297"/>
                    <a:pt x="234" y="297"/>
                    <a:pt x="234" y="296"/>
                  </a:cubicBezTo>
                  <a:cubicBezTo>
                    <a:pt x="234" y="296"/>
                    <a:pt x="234" y="296"/>
                    <a:pt x="235" y="296"/>
                  </a:cubicBezTo>
                  <a:cubicBezTo>
                    <a:pt x="236" y="295"/>
                    <a:pt x="235" y="293"/>
                    <a:pt x="236" y="292"/>
                  </a:cubicBezTo>
                  <a:cubicBezTo>
                    <a:pt x="236" y="291"/>
                    <a:pt x="237" y="290"/>
                    <a:pt x="237" y="289"/>
                  </a:cubicBezTo>
                  <a:cubicBezTo>
                    <a:pt x="237" y="289"/>
                    <a:pt x="237" y="288"/>
                    <a:pt x="237" y="288"/>
                  </a:cubicBezTo>
                  <a:cubicBezTo>
                    <a:pt x="238" y="287"/>
                    <a:pt x="237" y="287"/>
                    <a:pt x="237" y="286"/>
                  </a:cubicBezTo>
                  <a:cubicBezTo>
                    <a:pt x="236" y="286"/>
                    <a:pt x="237" y="285"/>
                    <a:pt x="237" y="285"/>
                  </a:cubicBezTo>
                  <a:cubicBezTo>
                    <a:pt x="238" y="284"/>
                    <a:pt x="238" y="283"/>
                    <a:pt x="239" y="282"/>
                  </a:cubicBezTo>
                  <a:cubicBezTo>
                    <a:pt x="239" y="281"/>
                    <a:pt x="239" y="281"/>
                    <a:pt x="239" y="281"/>
                  </a:cubicBezTo>
                  <a:close/>
                  <a:moveTo>
                    <a:pt x="238" y="276"/>
                  </a:moveTo>
                  <a:cubicBezTo>
                    <a:pt x="238" y="276"/>
                    <a:pt x="238" y="276"/>
                    <a:pt x="238" y="276"/>
                  </a:cubicBezTo>
                  <a:cubicBezTo>
                    <a:pt x="238" y="276"/>
                    <a:pt x="238" y="276"/>
                    <a:pt x="238" y="276"/>
                  </a:cubicBezTo>
                  <a:close/>
                  <a:moveTo>
                    <a:pt x="343" y="257"/>
                  </a:moveTo>
                  <a:cubicBezTo>
                    <a:pt x="343" y="257"/>
                    <a:pt x="343" y="257"/>
                    <a:pt x="343" y="257"/>
                  </a:cubicBezTo>
                  <a:cubicBezTo>
                    <a:pt x="343" y="258"/>
                    <a:pt x="344" y="258"/>
                    <a:pt x="343" y="259"/>
                  </a:cubicBezTo>
                  <a:cubicBezTo>
                    <a:pt x="342" y="259"/>
                    <a:pt x="343" y="258"/>
                    <a:pt x="342" y="258"/>
                  </a:cubicBezTo>
                  <a:cubicBezTo>
                    <a:pt x="342" y="258"/>
                    <a:pt x="342" y="258"/>
                    <a:pt x="342" y="258"/>
                  </a:cubicBezTo>
                  <a:cubicBezTo>
                    <a:pt x="342" y="258"/>
                    <a:pt x="342" y="259"/>
                    <a:pt x="342" y="259"/>
                  </a:cubicBezTo>
                  <a:cubicBezTo>
                    <a:pt x="341" y="259"/>
                    <a:pt x="341" y="258"/>
                    <a:pt x="340" y="258"/>
                  </a:cubicBezTo>
                  <a:cubicBezTo>
                    <a:pt x="340" y="256"/>
                    <a:pt x="339" y="254"/>
                    <a:pt x="338" y="252"/>
                  </a:cubicBezTo>
                  <a:cubicBezTo>
                    <a:pt x="338" y="252"/>
                    <a:pt x="338" y="252"/>
                    <a:pt x="338" y="251"/>
                  </a:cubicBezTo>
                  <a:cubicBezTo>
                    <a:pt x="337" y="249"/>
                    <a:pt x="339" y="249"/>
                    <a:pt x="340" y="249"/>
                  </a:cubicBezTo>
                  <a:cubicBezTo>
                    <a:pt x="341" y="248"/>
                    <a:pt x="342" y="248"/>
                    <a:pt x="342" y="249"/>
                  </a:cubicBezTo>
                  <a:cubicBezTo>
                    <a:pt x="343" y="250"/>
                    <a:pt x="344" y="250"/>
                    <a:pt x="344" y="251"/>
                  </a:cubicBezTo>
                  <a:cubicBezTo>
                    <a:pt x="344" y="252"/>
                    <a:pt x="344" y="253"/>
                    <a:pt x="343" y="254"/>
                  </a:cubicBezTo>
                  <a:cubicBezTo>
                    <a:pt x="342" y="254"/>
                    <a:pt x="342" y="256"/>
                    <a:pt x="343" y="257"/>
                  </a:cubicBezTo>
                  <a:close/>
                  <a:moveTo>
                    <a:pt x="186" y="201"/>
                  </a:moveTo>
                  <a:cubicBezTo>
                    <a:pt x="187" y="201"/>
                    <a:pt x="186" y="200"/>
                    <a:pt x="187" y="199"/>
                  </a:cubicBezTo>
                  <a:cubicBezTo>
                    <a:pt x="188" y="198"/>
                    <a:pt x="189" y="198"/>
                    <a:pt x="190" y="197"/>
                  </a:cubicBezTo>
                  <a:cubicBezTo>
                    <a:pt x="191" y="195"/>
                    <a:pt x="192" y="195"/>
                    <a:pt x="194" y="195"/>
                  </a:cubicBezTo>
                  <a:cubicBezTo>
                    <a:pt x="195" y="194"/>
                    <a:pt x="196" y="195"/>
                    <a:pt x="197" y="194"/>
                  </a:cubicBezTo>
                  <a:cubicBezTo>
                    <a:pt x="198" y="193"/>
                    <a:pt x="198" y="192"/>
                    <a:pt x="199" y="192"/>
                  </a:cubicBezTo>
                  <a:cubicBezTo>
                    <a:pt x="200" y="191"/>
                    <a:pt x="200" y="189"/>
                    <a:pt x="202" y="189"/>
                  </a:cubicBezTo>
                  <a:cubicBezTo>
                    <a:pt x="202" y="189"/>
                    <a:pt x="202" y="189"/>
                    <a:pt x="203" y="189"/>
                  </a:cubicBezTo>
                  <a:cubicBezTo>
                    <a:pt x="204" y="187"/>
                    <a:pt x="206" y="187"/>
                    <a:pt x="207" y="189"/>
                  </a:cubicBezTo>
                  <a:cubicBezTo>
                    <a:pt x="207" y="190"/>
                    <a:pt x="208" y="190"/>
                    <a:pt x="209" y="190"/>
                  </a:cubicBezTo>
                  <a:cubicBezTo>
                    <a:pt x="209" y="190"/>
                    <a:pt x="209" y="190"/>
                    <a:pt x="209" y="190"/>
                  </a:cubicBezTo>
                  <a:cubicBezTo>
                    <a:pt x="209" y="191"/>
                    <a:pt x="209" y="192"/>
                    <a:pt x="210" y="192"/>
                  </a:cubicBezTo>
                  <a:cubicBezTo>
                    <a:pt x="210" y="192"/>
                    <a:pt x="210" y="192"/>
                    <a:pt x="210" y="193"/>
                  </a:cubicBezTo>
                  <a:cubicBezTo>
                    <a:pt x="210" y="193"/>
                    <a:pt x="210" y="193"/>
                    <a:pt x="210" y="193"/>
                  </a:cubicBezTo>
                  <a:cubicBezTo>
                    <a:pt x="212" y="193"/>
                    <a:pt x="212" y="194"/>
                    <a:pt x="212" y="194"/>
                  </a:cubicBezTo>
                  <a:cubicBezTo>
                    <a:pt x="213" y="195"/>
                    <a:pt x="212" y="195"/>
                    <a:pt x="213" y="196"/>
                  </a:cubicBezTo>
                  <a:cubicBezTo>
                    <a:pt x="213" y="197"/>
                    <a:pt x="213" y="197"/>
                    <a:pt x="213" y="198"/>
                  </a:cubicBezTo>
                  <a:cubicBezTo>
                    <a:pt x="213" y="198"/>
                    <a:pt x="212" y="198"/>
                    <a:pt x="213" y="199"/>
                  </a:cubicBezTo>
                  <a:cubicBezTo>
                    <a:pt x="213" y="201"/>
                    <a:pt x="212" y="203"/>
                    <a:pt x="209" y="203"/>
                  </a:cubicBezTo>
                  <a:cubicBezTo>
                    <a:pt x="209" y="203"/>
                    <a:pt x="209" y="203"/>
                    <a:pt x="209" y="202"/>
                  </a:cubicBezTo>
                  <a:cubicBezTo>
                    <a:pt x="209" y="202"/>
                    <a:pt x="209" y="202"/>
                    <a:pt x="209" y="202"/>
                  </a:cubicBezTo>
                  <a:cubicBezTo>
                    <a:pt x="208" y="202"/>
                    <a:pt x="207" y="203"/>
                    <a:pt x="206" y="203"/>
                  </a:cubicBezTo>
                  <a:cubicBezTo>
                    <a:pt x="206" y="204"/>
                    <a:pt x="205" y="204"/>
                    <a:pt x="205" y="204"/>
                  </a:cubicBezTo>
                  <a:cubicBezTo>
                    <a:pt x="203" y="203"/>
                    <a:pt x="202" y="202"/>
                    <a:pt x="202" y="201"/>
                  </a:cubicBezTo>
                  <a:cubicBezTo>
                    <a:pt x="201" y="200"/>
                    <a:pt x="201" y="200"/>
                    <a:pt x="200" y="200"/>
                  </a:cubicBezTo>
                  <a:cubicBezTo>
                    <a:pt x="200" y="200"/>
                    <a:pt x="199" y="200"/>
                    <a:pt x="199" y="201"/>
                  </a:cubicBezTo>
                  <a:cubicBezTo>
                    <a:pt x="200" y="202"/>
                    <a:pt x="199" y="202"/>
                    <a:pt x="198" y="203"/>
                  </a:cubicBezTo>
                  <a:cubicBezTo>
                    <a:pt x="199" y="204"/>
                    <a:pt x="198" y="204"/>
                    <a:pt x="198" y="204"/>
                  </a:cubicBezTo>
                  <a:cubicBezTo>
                    <a:pt x="196" y="204"/>
                    <a:pt x="196" y="204"/>
                    <a:pt x="196" y="202"/>
                  </a:cubicBezTo>
                  <a:cubicBezTo>
                    <a:pt x="195" y="202"/>
                    <a:pt x="196" y="201"/>
                    <a:pt x="195" y="201"/>
                  </a:cubicBezTo>
                  <a:cubicBezTo>
                    <a:pt x="194" y="201"/>
                    <a:pt x="193" y="201"/>
                    <a:pt x="192" y="201"/>
                  </a:cubicBezTo>
                  <a:cubicBezTo>
                    <a:pt x="190" y="201"/>
                    <a:pt x="189" y="202"/>
                    <a:pt x="188" y="203"/>
                  </a:cubicBezTo>
                  <a:cubicBezTo>
                    <a:pt x="188" y="204"/>
                    <a:pt x="187" y="204"/>
                    <a:pt x="187" y="204"/>
                  </a:cubicBezTo>
                  <a:cubicBezTo>
                    <a:pt x="186" y="204"/>
                    <a:pt x="186" y="201"/>
                    <a:pt x="186" y="201"/>
                  </a:cubicBezTo>
                  <a:close/>
                  <a:moveTo>
                    <a:pt x="257" y="279"/>
                  </a:moveTo>
                  <a:cubicBezTo>
                    <a:pt x="255" y="279"/>
                    <a:pt x="254" y="280"/>
                    <a:pt x="253" y="279"/>
                  </a:cubicBezTo>
                  <a:cubicBezTo>
                    <a:pt x="253" y="279"/>
                    <a:pt x="252" y="279"/>
                    <a:pt x="252" y="279"/>
                  </a:cubicBezTo>
                  <a:cubicBezTo>
                    <a:pt x="253" y="278"/>
                    <a:pt x="253" y="278"/>
                    <a:pt x="253" y="277"/>
                  </a:cubicBezTo>
                  <a:cubicBezTo>
                    <a:pt x="254" y="277"/>
                    <a:pt x="254" y="276"/>
                    <a:pt x="254" y="276"/>
                  </a:cubicBezTo>
                  <a:cubicBezTo>
                    <a:pt x="255" y="275"/>
                    <a:pt x="255" y="275"/>
                    <a:pt x="256" y="274"/>
                  </a:cubicBezTo>
                  <a:cubicBezTo>
                    <a:pt x="257" y="274"/>
                    <a:pt x="259" y="273"/>
                    <a:pt x="260" y="273"/>
                  </a:cubicBezTo>
                  <a:cubicBezTo>
                    <a:pt x="260" y="272"/>
                    <a:pt x="261" y="272"/>
                    <a:pt x="261" y="273"/>
                  </a:cubicBezTo>
                  <a:cubicBezTo>
                    <a:pt x="262" y="273"/>
                    <a:pt x="262" y="274"/>
                    <a:pt x="261" y="274"/>
                  </a:cubicBezTo>
                  <a:cubicBezTo>
                    <a:pt x="261" y="275"/>
                    <a:pt x="261" y="275"/>
                    <a:pt x="260" y="275"/>
                  </a:cubicBezTo>
                  <a:cubicBezTo>
                    <a:pt x="259" y="275"/>
                    <a:pt x="258" y="276"/>
                    <a:pt x="258" y="278"/>
                  </a:cubicBezTo>
                  <a:cubicBezTo>
                    <a:pt x="258" y="278"/>
                    <a:pt x="257" y="278"/>
                    <a:pt x="257" y="279"/>
                  </a:cubicBezTo>
                  <a:close/>
                  <a:moveTo>
                    <a:pt x="297" y="289"/>
                  </a:moveTo>
                  <a:cubicBezTo>
                    <a:pt x="297" y="289"/>
                    <a:pt x="297" y="289"/>
                    <a:pt x="296" y="289"/>
                  </a:cubicBezTo>
                  <a:cubicBezTo>
                    <a:pt x="296" y="290"/>
                    <a:pt x="296" y="289"/>
                    <a:pt x="296" y="289"/>
                  </a:cubicBezTo>
                  <a:cubicBezTo>
                    <a:pt x="295" y="288"/>
                    <a:pt x="295" y="288"/>
                    <a:pt x="295" y="287"/>
                  </a:cubicBezTo>
                  <a:cubicBezTo>
                    <a:pt x="295" y="286"/>
                    <a:pt x="295" y="284"/>
                    <a:pt x="297" y="284"/>
                  </a:cubicBezTo>
                  <a:cubicBezTo>
                    <a:pt x="298" y="284"/>
                    <a:pt x="299" y="284"/>
                    <a:pt x="299" y="282"/>
                  </a:cubicBezTo>
                  <a:cubicBezTo>
                    <a:pt x="299" y="282"/>
                    <a:pt x="299" y="282"/>
                    <a:pt x="300" y="282"/>
                  </a:cubicBezTo>
                  <a:cubicBezTo>
                    <a:pt x="300" y="282"/>
                    <a:pt x="301" y="283"/>
                    <a:pt x="302" y="283"/>
                  </a:cubicBezTo>
                  <a:cubicBezTo>
                    <a:pt x="302" y="283"/>
                    <a:pt x="302" y="284"/>
                    <a:pt x="302" y="284"/>
                  </a:cubicBezTo>
                  <a:cubicBezTo>
                    <a:pt x="302" y="285"/>
                    <a:pt x="301" y="286"/>
                    <a:pt x="300" y="287"/>
                  </a:cubicBezTo>
                  <a:cubicBezTo>
                    <a:pt x="300" y="287"/>
                    <a:pt x="300" y="287"/>
                    <a:pt x="300" y="287"/>
                  </a:cubicBezTo>
                  <a:cubicBezTo>
                    <a:pt x="300" y="286"/>
                    <a:pt x="299" y="286"/>
                    <a:pt x="299" y="285"/>
                  </a:cubicBezTo>
                  <a:cubicBezTo>
                    <a:pt x="298" y="285"/>
                    <a:pt x="298" y="286"/>
                    <a:pt x="298" y="286"/>
                  </a:cubicBezTo>
                  <a:cubicBezTo>
                    <a:pt x="298" y="287"/>
                    <a:pt x="298" y="287"/>
                    <a:pt x="298" y="287"/>
                  </a:cubicBezTo>
                  <a:cubicBezTo>
                    <a:pt x="297" y="288"/>
                    <a:pt x="297" y="288"/>
                    <a:pt x="297" y="289"/>
                  </a:cubicBezTo>
                  <a:close/>
                  <a:moveTo>
                    <a:pt x="249" y="274"/>
                  </a:moveTo>
                  <a:cubicBezTo>
                    <a:pt x="249" y="274"/>
                    <a:pt x="249" y="274"/>
                    <a:pt x="250" y="274"/>
                  </a:cubicBezTo>
                  <a:cubicBezTo>
                    <a:pt x="252" y="273"/>
                    <a:pt x="255" y="271"/>
                    <a:pt x="258" y="270"/>
                  </a:cubicBezTo>
                  <a:cubicBezTo>
                    <a:pt x="258" y="270"/>
                    <a:pt x="260" y="270"/>
                    <a:pt x="260" y="271"/>
                  </a:cubicBezTo>
                  <a:cubicBezTo>
                    <a:pt x="260" y="272"/>
                    <a:pt x="260" y="272"/>
                    <a:pt x="259" y="272"/>
                  </a:cubicBezTo>
                  <a:cubicBezTo>
                    <a:pt x="257" y="273"/>
                    <a:pt x="255" y="274"/>
                    <a:pt x="253" y="275"/>
                  </a:cubicBezTo>
                  <a:cubicBezTo>
                    <a:pt x="252" y="275"/>
                    <a:pt x="251" y="275"/>
                    <a:pt x="251" y="275"/>
                  </a:cubicBezTo>
                  <a:cubicBezTo>
                    <a:pt x="251" y="275"/>
                    <a:pt x="250" y="275"/>
                    <a:pt x="250" y="275"/>
                  </a:cubicBezTo>
                  <a:cubicBezTo>
                    <a:pt x="249" y="275"/>
                    <a:pt x="249" y="275"/>
                    <a:pt x="249" y="274"/>
                  </a:cubicBezTo>
                  <a:close/>
                  <a:moveTo>
                    <a:pt x="412" y="301"/>
                  </a:moveTo>
                  <a:cubicBezTo>
                    <a:pt x="412" y="301"/>
                    <a:pt x="411" y="300"/>
                    <a:pt x="412" y="299"/>
                  </a:cubicBezTo>
                  <a:cubicBezTo>
                    <a:pt x="412" y="299"/>
                    <a:pt x="411" y="299"/>
                    <a:pt x="411" y="299"/>
                  </a:cubicBezTo>
                  <a:cubicBezTo>
                    <a:pt x="410" y="298"/>
                    <a:pt x="409" y="298"/>
                    <a:pt x="408" y="299"/>
                  </a:cubicBezTo>
                  <a:cubicBezTo>
                    <a:pt x="408" y="300"/>
                    <a:pt x="407" y="300"/>
                    <a:pt x="407" y="300"/>
                  </a:cubicBezTo>
                  <a:cubicBezTo>
                    <a:pt x="406" y="299"/>
                    <a:pt x="406" y="298"/>
                    <a:pt x="406" y="297"/>
                  </a:cubicBezTo>
                  <a:cubicBezTo>
                    <a:pt x="408" y="297"/>
                    <a:pt x="409" y="297"/>
                    <a:pt x="409" y="295"/>
                  </a:cubicBezTo>
                  <a:cubicBezTo>
                    <a:pt x="409" y="295"/>
                    <a:pt x="409" y="295"/>
                    <a:pt x="409" y="295"/>
                  </a:cubicBezTo>
                  <a:cubicBezTo>
                    <a:pt x="410" y="295"/>
                    <a:pt x="410" y="294"/>
                    <a:pt x="410" y="294"/>
                  </a:cubicBezTo>
                  <a:cubicBezTo>
                    <a:pt x="411" y="294"/>
                    <a:pt x="412" y="293"/>
                    <a:pt x="412" y="292"/>
                  </a:cubicBezTo>
                  <a:cubicBezTo>
                    <a:pt x="412" y="292"/>
                    <a:pt x="412" y="291"/>
                    <a:pt x="411" y="291"/>
                  </a:cubicBezTo>
                  <a:cubicBezTo>
                    <a:pt x="411" y="291"/>
                    <a:pt x="411" y="291"/>
                    <a:pt x="411" y="291"/>
                  </a:cubicBezTo>
                  <a:cubicBezTo>
                    <a:pt x="412" y="290"/>
                    <a:pt x="412" y="289"/>
                    <a:pt x="411" y="288"/>
                  </a:cubicBezTo>
                  <a:cubicBezTo>
                    <a:pt x="411" y="288"/>
                    <a:pt x="410" y="288"/>
                    <a:pt x="411" y="287"/>
                  </a:cubicBezTo>
                  <a:cubicBezTo>
                    <a:pt x="411" y="287"/>
                    <a:pt x="410" y="286"/>
                    <a:pt x="410" y="287"/>
                  </a:cubicBezTo>
                  <a:cubicBezTo>
                    <a:pt x="409" y="287"/>
                    <a:pt x="408" y="286"/>
                    <a:pt x="407" y="287"/>
                  </a:cubicBezTo>
                  <a:cubicBezTo>
                    <a:pt x="407" y="287"/>
                    <a:pt x="406" y="287"/>
                    <a:pt x="406" y="286"/>
                  </a:cubicBezTo>
                  <a:cubicBezTo>
                    <a:pt x="407" y="286"/>
                    <a:pt x="408" y="286"/>
                    <a:pt x="408" y="285"/>
                  </a:cubicBezTo>
                  <a:cubicBezTo>
                    <a:pt x="407" y="282"/>
                    <a:pt x="406" y="281"/>
                    <a:pt x="403" y="282"/>
                  </a:cubicBezTo>
                  <a:cubicBezTo>
                    <a:pt x="402" y="282"/>
                    <a:pt x="402" y="282"/>
                    <a:pt x="402" y="282"/>
                  </a:cubicBezTo>
                  <a:cubicBezTo>
                    <a:pt x="402" y="282"/>
                    <a:pt x="402" y="282"/>
                    <a:pt x="401" y="282"/>
                  </a:cubicBezTo>
                  <a:cubicBezTo>
                    <a:pt x="401" y="282"/>
                    <a:pt x="401" y="282"/>
                    <a:pt x="400" y="282"/>
                  </a:cubicBezTo>
                  <a:cubicBezTo>
                    <a:pt x="399" y="281"/>
                    <a:pt x="400" y="281"/>
                    <a:pt x="400" y="280"/>
                  </a:cubicBezTo>
                  <a:cubicBezTo>
                    <a:pt x="401" y="280"/>
                    <a:pt x="401" y="279"/>
                    <a:pt x="401" y="278"/>
                  </a:cubicBezTo>
                  <a:cubicBezTo>
                    <a:pt x="398" y="277"/>
                    <a:pt x="395" y="277"/>
                    <a:pt x="392" y="277"/>
                  </a:cubicBezTo>
                  <a:cubicBezTo>
                    <a:pt x="392" y="277"/>
                    <a:pt x="392" y="277"/>
                    <a:pt x="392" y="277"/>
                  </a:cubicBezTo>
                  <a:cubicBezTo>
                    <a:pt x="390" y="277"/>
                    <a:pt x="388" y="279"/>
                    <a:pt x="386" y="279"/>
                  </a:cubicBezTo>
                  <a:cubicBezTo>
                    <a:pt x="386" y="279"/>
                    <a:pt x="386" y="279"/>
                    <a:pt x="386" y="279"/>
                  </a:cubicBezTo>
                  <a:cubicBezTo>
                    <a:pt x="385" y="278"/>
                    <a:pt x="384" y="278"/>
                    <a:pt x="383" y="277"/>
                  </a:cubicBezTo>
                  <a:cubicBezTo>
                    <a:pt x="383" y="277"/>
                    <a:pt x="382" y="277"/>
                    <a:pt x="382" y="278"/>
                  </a:cubicBezTo>
                  <a:cubicBezTo>
                    <a:pt x="381" y="278"/>
                    <a:pt x="381" y="278"/>
                    <a:pt x="380" y="279"/>
                  </a:cubicBezTo>
                  <a:cubicBezTo>
                    <a:pt x="380" y="279"/>
                    <a:pt x="380" y="279"/>
                    <a:pt x="380" y="279"/>
                  </a:cubicBezTo>
                  <a:cubicBezTo>
                    <a:pt x="380" y="280"/>
                    <a:pt x="379" y="280"/>
                    <a:pt x="379" y="280"/>
                  </a:cubicBezTo>
                  <a:cubicBezTo>
                    <a:pt x="378" y="280"/>
                    <a:pt x="378" y="280"/>
                    <a:pt x="377" y="281"/>
                  </a:cubicBezTo>
                  <a:cubicBezTo>
                    <a:pt x="377" y="281"/>
                    <a:pt x="377" y="281"/>
                    <a:pt x="377" y="282"/>
                  </a:cubicBezTo>
                  <a:cubicBezTo>
                    <a:pt x="377" y="282"/>
                    <a:pt x="376" y="282"/>
                    <a:pt x="375" y="281"/>
                  </a:cubicBezTo>
                  <a:cubicBezTo>
                    <a:pt x="375" y="281"/>
                    <a:pt x="375" y="281"/>
                    <a:pt x="375" y="281"/>
                  </a:cubicBezTo>
                  <a:cubicBezTo>
                    <a:pt x="374" y="282"/>
                    <a:pt x="373" y="282"/>
                    <a:pt x="373" y="283"/>
                  </a:cubicBezTo>
                  <a:cubicBezTo>
                    <a:pt x="373" y="284"/>
                    <a:pt x="372" y="284"/>
                    <a:pt x="371" y="284"/>
                  </a:cubicBezTo>
                  <a:cubicBezTo>
                    <a:pt x="371" y="283"/>
                    <a:pt x="371" y="283"/>
                    <a:pt x="370" y="284"/>
                  </a:cubicBezTo>
                  <a:cubicBezTo>
                    <a:pt x="370" y="284"/>
                    <a:pt x="369" y="284"/>
                    <a:pt x="369" y="285"/>
                  </a:cubicBezTo>
                  <a:cubicBezTo>
                    <a:pt x="368" y="285"/>
                    <a:pt x="368" y="285"/>
                    <a:pt x="368" y="286"/>
                  </a:cubicBezTo>
                  <a:cubicBezTo>
                    <a:pt x="368" y="287"/>
                    <a:pt x="369" y="288"/>
                    <a:pt x="370" y="288"/>
                  </a:cubicBezTo>
                  <a:cubicBezTo>
                    <a:pt x="370" y="288"/>
                    <a:pt x="369" y="288"/>
                    <a:pt x="369" y="288"/>
                  </a:cubicBezTo>
                  <a:cubicBezTo>
                    <a:pt x="369" y="288"/>
                    <a:pt x="368" y="288"/>
                    <a:pt x="368" y="288"/>
                  </a:cubicBezTo>
                  <a:cubicBezTo>
                    <a:pt x="367" y="288"/>
                    <a:pt x="367" y="288"/>
                    <a:pt x="366" y="289"/>
                  </a:cubicBezTo>
                  <a:cubicBezTo>
                    <a:pt x="366" y="289"/>
                    <a:pt x="366" y="289"/>
                    <a:pt x="366" y="289"/>
                  </a:cubicBezTo>
                  <a:cubicBezTo>
                    <a:pt x="365" y="289"/>
                    <a:pt x="365" y="290"/>
                    <a:pt x="364" y="289"/>
                  </a:cubicBezTo>
                  <a:cubicBezTo>
                    <a:pt x="364" y="289"/>
                    <a:pt x="365" y="289"/>
                    <a:pt x="365" y="289"/>
                  </a:cubicBezTo>
                  <a:cubicBezTo>
                    <a:pt x="365" y="288"/>
                    <a:pt x="366" y="288"/>
                    <a:pt x="365" y="288"/>
                  </a:cubicBezTo>
                  <a:cubicBezTo>
                    <a:pt x="365" y="287"/>
                    <a:pt x="365" y="286"/>
                    <a:pt x="364" y="286"/>
                  </a:cubicBezTo>
                  <a:cubicBezTo>
                    <a:pt x="362" y="286"/>
                    <a:pt x="361" y="285"/>
                    <a:pt x="361" y="284"/>
                  </a:cubicBezTo>
                  <a:cubicBezTo>
                    <a:pt x="360" y="283"/>
                    <a:pt x="360" y="283"/>
                    <a:pt x="359" y="283"/>
                  </a:cubicBezTo>
                  <a:cubicBezTo>
                    <a:pt x="358" y="283"/>
                    <a:pt x="358" y="285"/>
                    <a:pt x="358" y="286"/>
                  </a:cubicBezTo>
                  <a:cubicBezTo>
                    <a:pt x="359" y="286"/>
                    <a:pt x="358" y="287"/>
                    <a:pt x="358" y="287"/>
                  </a:cubicBezTo>
                  <a:cubicBezTo>
                    <a:pt x="359" y="286"/>
                    <a:pt x="357" y="286"/>
                    <a:pt x="357" y="285"/>
                  </a:cubicBezTo>
                  <a:cubicBezTo>
                    <a:pt x="357" y="284"/>
                    <a:pt x="356" y="284"/>
                    <a:pt x="355" y="284"/>
                  </a:cubicBezTo>
                  <a:cubicBezTo>
                    <a:pt x="354" y="285"/>
                    <a:pt x="354" y="286"/>
                    <a:pt x="353" y="286"/>
                  </a:cubicBezTo>
                  <a:cubicBezTo>
                    <a:pt x="353" y="286"/>
                    <a:pt x="354" y="285"/>
                    <a:pt x="353" y="285"/>
                  </a:cubicBezTo>
                  <a:cubicBezTo>
                    <a:pt x="352" y="284"/>
                    <a:pt x="351" y="283"/>
                    <a:pt x="351" y="281"/>
                  </a:cubicBezTo>
                  <a:cubicBezTo>
                    <a:pt x="351" y="281"/>
                    <a:pt x="350" y="281"/>
                    <a:pt x="350" y="281"/>
                  </a:cubicBezTo>
                  <a:cubicBezTo>
                    <a:pt x="349" y="281"/>
                    <a:pt x="350" y="281"/>
                    <a:pt x="350" y="282"/>
                  </a:cubicBezTo>
                  <a:cubicBezTo>
                    <a:pt x="350" y="282"/>
                    <a:pt x="349" y="282"/>
                    <a:pt x="349" y="282"/>
                  </a:cubicBezTo>
                  <a:cubicBezTo>
                    <a:pt x="349" y="283"/>
                    <a:pt x="349" y="283"/>
                    <a:pt x="349" y="283"/>
                  </a:cubicBezTo>
                  <a:cubicBezTo>
                    <a:pt x="349" y="284"/>
                    <a:pt x="350" y="286"/>
                    <a:pt x="350" y="287"/>
                  </a:cubicBezTo>
                  <a:cubicBezTo>
                    <a:pt x="350" y="287"/>
                    <a:pt x="350" y="287"/>
                    <a:pt x="350" y="288"/>
                  </a:cubicBezTo>
                  <a:cubicBezTo>
                    <a:pt x="349" y="288"/>
                    <a:pt x="349" y="288"/>
                    <a:pt x="349" y="288"/>
                  </a:cubicBezTo>
                  <a:cubicBezTo>
                    <a:pt x="348" y="287"/>
                    <a:pt x="347" y="286"/>
                    <a:pt x="347" y="285"/>
                  </a:cubicBezTo>
                  <a:cubicBezTo>
                    <a:pt x="347" y="283"/>
                    <a:pt x="346" y="283"/>
                    <a:pt x="345" y="284"/>
                  </a:cubicBezTo>
                  <a:cubicBezTo>
                    <a:pt x="345" y="284"/>
                    <a:pt x="345" y="284"/>
                    <a:pt x="345" y="284"/>
                  </a:cubicBezTo>
                  <a:cubicBezTo>
                    <a:pt x="344" y="283"/>
                    <a:pt x="344" y="284"/>
                    <a:pt x="343" y="284"/>
                  </a:cubicBezTo>
                  <a:cubicBezTo>
                    <a:pt x="343" y="283"/>
                    <a:pt x="344" y="283"/>
                    <a:pt x="344" y="283"/>
                  </a:cubicBezTo>
                  <a:cubicBezTo>
                    <a:pt x="344" y="283"/>
                    <a:pt x="344" y="283"/>
                    <a:pt x="345" y="283"/>
                  </a:cubicBezTo>
                  <a:cubicBezTo>
                    <a:pt x="345" y="283"/>
                    <a:pt x="347" y="283"/>
                    <a:pt x="347" y="282"/>
                  </a:cubicBezTo>
                  <a:cubicBezTo>
                    <a:pt x="347" y="281"/>
                    <a:pt x="347" y="280"/>
                    <a:pt x="347" y="279"/>
                  </a:cubicBezTo>
                  <a:cubicBezTo>
                    <a:pt x="347" y="279"/>
                    <a:pt x="347" y="279"/>
                    <a:pt x="347" y="279"/>
                  </a:cubicBezTo>
                  <a:cubicBezTo>
                    <a:pt x="347" y="279"/>
                    <a:pt x="347" y="279"/>
                    <a:pt x="347" y="279"/>
                  </a:cubicBezTo>
                  <a:cubicBezTo>
                    <a:pt x="347" y="278"/>
                    <a:pt x="346" y="278"/>
                    <a:pt x="345" y="277"/>
                  </a:cubicBezTo>
                  <a:cubicBezTo>
                    <a:pt x="345" y="277"/>
                    <a:pt x="345" y="277"/>
                    <a:pt x="345" y="277"/>
                  </a:cubicBezTo>
                  <a:cubicBezTo>
                    <a:pt x="345" y="277"/>
                    <a:pt x="345" y="277"/>
                    <a:pt x="345" y="277"/>
                  </a:cubicBezTo>
                  <a:cubicBezTo>
                    <a:pt x="345" y="276"/>
                    <a:pt x="345" y="276"/>
                    <a:pt x="345" y="276"/>
                  </a:cubicBezTo>
                  <a:cubicBezTo>
                    <a:pt x="344" y="276"/>
                    <a:pt x="344" y="277"/>
                    <a:pt x="344" y="277"/>
                  </a:cubicBezTo>
                  <a:cubicBezTo>
                    <a:pt x="343" y="277"/>
                    <a:pt x="344" y="278"/>
                    <a:pt x="343" y="278"/>
                  </a:cubicBezTo>
                  <a:cubicBezTo>
                    <a:pt x="343" y="277"/>
                    <a:pt x="344" y="276"/>
                    <a:pt x="343" y="275"/>
                  </a:cubicBezTo>
                  <a:cubicBezTo>
                    <a:pt x="343" y="274"/>
                    <a:pt x="342" y="273"/>
                    <a:pt x="342" y="272"/>
                  </a:cubicBezTo>
                  <a:cubicBezTo>
                    <a:pt x="342" y="272"/>
                    <a:pt x="341" y="272"/>
                    <a:pt x="341" y="272"/>
                  </a:cubicBezTo>
                  <a:cubicBezTo>
                    <a:pt x="341" y="272"/>
                    <a:pt x="341" y="272"/>
                    <a:pt x="341" y="273"/>
                  </a:cubicBezTo>
                  <a:cubicBezTo>
                    <a:pt x="340" y="273"/>
                    <a:pt x="341" y="274"/>
                    <a:pt x="340" y="274"/>
                  </a:cubicBezTo>
                  <a:cubicBezTo>
                    <a:pt x="340" y="272"/>
                    <a:pt x="340" y="272"/>
                    <a:pt x="338" y="274"/>
                  </a:cubicBezTo>
                  <a:cubicBezTo>
                    <a:pt x="338" y="274"/>
                    <a:pt x="338" y="274"/>
                    <a:pt x="338" y="274"/>
                  </a:cubicBezTo>
                  <a:cubicBezTo>
                    <a:pt x="338" y="273"/>
                    <a:pt x="339" y="273"/>
                    <a:pt x="338" y="273"/>
                  </a:cubicBezTo>
                  <a:cubicBezTo>
                    <a:pt x="338" y="272"/>
                    <a:pt x="337" y="273"/>
                    <a:pt x="337" y="273"/>
                  </a:cubicBezTo>
                  <a:cubicBezTo>
                    <a:pt x="337" y="274"/>
                    <a:pt x="337" y="274"/>
                    <a:pt x="337" y="273"/>
                  </a:cubicBezTo>
                  <a:cubicBezTo>
                    <a:pt x="337" y="273"/>
                    <a:pt x="336" y="273"/>
                    <a:pt x="336" y="273"/>
                  </a:cubicBezTo>
                  <a:cubicBezTo>
                    <a:pt x="336" y="273"/>
                    <a:pt x="337" y="273"/>
                    <a:pt x="336" y="273"/>
                  </a:cubicBezTo>
                  <a:cubicBezTo>
                    <a:pt x="336" y="273"/>
                    <a:pt x="336" y="273"/>
                    <a:pt x="336" y="273"/>
                  </a:cubicBezTo>
                  <a:cubicBezTo>
                    <a:pt x="336" y="274"/>
                    <a:pt x="336" y="274"/>
                    <a:pt x="335" y="274"/>
                  </a:cubicBezTo>
                  <a:cubicBezTo>
                    <a:pt x="334" y="275"/>
                    <a:pt x="334" y="275"/>
                    <a:pt x="334" y="276"/>
                  </a:cubicBezTo>
                  <a:cubicBezTo>
                    <a:pt x="334" y="277"/>
                    <a:pt x="334" y="277"/>
                    <a:pt x="333" y="277"/>
                  </a:cubicBezTo>
                  <a:cubicBezTo>
                    <a:pt x="333" y="276"/>
                    <a:pt x="334" y="276"/>
                    <a:pt x="334" y="275"/>
                  </a:cubicBezTo>
                  <a:cubicBezTo>
                    <a:pt x="334" y="275"/>
                    <a:pt x="334" y="275"/>
                    <a:pt x="334" y="274"/>
                  </a:cubicBezTo>
                  <a:cubicBezTo>
                    <a:pt x="335" y="274"/>
                    <a:pt x="335" y="273"/>
                    <a:pt x="334" y="273"/>
                  </a:cubicBezTo>
                  <a:cubicBezTo>
                    <a:pt x="335" y="272"/>
                    <a:pt x="337" y="272"/>
                    <a:pt x="338" y="271"/>
                  </a:cubicBezTo>
                  <a:cubicBezTo>
                    <a:pt x="338" y="271"/>
                    <a:pt x="339" y="271"/>
                    <a:pt x="340" y="271"/>
                  </a:cubicBezTo>
                  <a:cubicBezTo>
                    <a:pt x="340" y="271"/>
                    <a:pt x="340" y="271"/>
                    <a:pt x="340" y="271"/>
                  </a:cubicBezTo>
                  <a:cubicBezTo>
                    <a:pt x="340" y="271"/>
                    <a:pt x="340" y="271"/>
                    <a:pt x="340" y="271"/>
                  </a:cubicBezTo>
                  <a:cubicBezTo>
                    <a:pt x="339" y="271"/>
                    <a:pt x="338" y="269"/>
                    <a:pt x="337" y="270"/>
                  </a:cubicBezTo>
                  <a:cubicBezTo>
                    <a:pt x="337" y="271"/>
                    <a:pt x="336" y="271"/>
                    <a:pt x="336" y="270"/>
                  </a:cubicBezTo>
                  <a:cubicBezTo>
                    <a:pt x="336" y="270"/>
                    <a:pt x="337" y="270"/>
                    <a:pt x="337" y="269"/>
                  </a:cubicBezTo>
                  <a:cubicBezTo>
                    <a:pt x="335" y="268"/>
                    <a:pt x="334" y="267"/>
                    <a:pt x="332" y="268"/>
                  </a:cubicBezTo>
                  <a:cubicBezTo>
                    <a:pt x="333" y="267"/>
                    <a:pt x="333" y="267"/>
                    <a:pt x="332" y="266"/>
                  </a:cubicBezTo>
                  <a:cubicBezTo>
                    <a:pt x="332" y="266"/>
                    <a:pt x="331" y="266"/>
                    <a:pt x="331" y="265"/>
                  </a:cubicBezTo>
                  <a:cubicBezTo>
                    <a:pt x="332" y="265"/>
                    <a:pt x="332" y="265"/>
                    <a:pt x="333" y="266"/>
                  </a:cubicBezTo>
                  <a:cubicBezTo>
                    <a:pt x="334" y="267"/>
                    <a:pt x="336" y="267"/>
                    <a:pt x="337" y="268"/>
                  </a:cubicBezTo>
                  <a:cubicBezTo>
                    <a:pt x="339" y="268"/>
                    <a:pt x="340" y="268"/>
                    <a:pt x="342" y="268"/>
                  </a:cubicBezTo>
                  <a:cubicBezTo>
                    <a:pt x="343" y="268"/>
                    <a:pt x="344" y="268"/>
                    <a:pt x="346" y="267"/>
                  </a:cubicBezTo>
                  <a:cubicBezTo>
                    <a:pt x="347" y="267"/>
                    <a:pt x="347" y="266"/>
                    <a:pt x="347" y="265"/>
                  </a:cubicBezTo>
                  <a:cubicBezTo>
                    <a:pt x="346" y="264"/>
                    <a:pt x="346" y="264"/>
                    <a:pt x="344" y="263"/>
                  </a:cubicBezTo>
                  <a:cubicBezTo>
                    <a:pt x="344" y="263"/>
                    <a:pt x="343" y="263"/>
                    <a:pt x="343" y="263"/>
                  </a:cubicBezTo>
                  <a:cubicBezTo>
                    <a:pt x="341" y="262"/>
                    <a:pt x="340" y="261"/>
                    <a:pt x="338" y="261"/>
                  </a:cubicBezTo>
                  <a:cubicBezTo>
                    <a:pt x="338" y="261"/>
                    <a:pt x="338" y="261"/>
                    <a:pt x="338" y="261"/>
                  </a:cubicBezTo>
                  <a:cubicBezTo>
                    <a:pt x="337" y="260"/>
                    <a:pt x="335" y="260"/>
                    <a:pt x="334" y="260"/>
                  </a:cubicBezTo>
                  <a:cubicBezTo>
                    <a:pt x="334" y="260"/>
                    <a:pt x="334" y="260"/>
                    <a:pt x="334" y="260"/>
                  </a:cubicBezTo>
                  <a:cubicBezTo>
                    <a:pt x="333" y="259"/>
                    <a:pt x="332" y="259"/>
                    <a:pt x="331" y="258"/>
                  </a:cubicBezTo>
                  <a:cubicBezTo>
                    <a:pt x="331" y="258"/>
                    <a:pt x="332" y="258"/>
                    <a:pt x="332" y="258"/>
                  </a:cubicBezTo>
                  <a:cubicBezTo>
                    <a:pt x="333" y="258"/>
                    <a:pt x="334" y="259"/>
                    <a:pt x="335" y="258"/>
                  </a:cubicBezTo>
                  <a:cubicBezTo>
                    <a:pt x="335" y="258"/>
                    <a:pt x="335" y="259"/>
                    <a:pt x="336" y="259"/>
                  </a:cubicBezTo>
                  <a:cubicBezTo>
                    <a:pt x="336" y="260"/>
                    <a:pt x="337" y="259"/>
                    <a:pt x="338" y="260"/>
                  </a:cubicBezTo>
                  <a:cubicBezTo>
                    <a:pt x="338" y="260"/>
                    <a:pt x="338" y="259"/>
                    <a:pt x="338" y="259"/>
                  </a:cubicBezTo>
                  <a:cubicBezTo>
                    <a:pt x="338" y="258"/>
                    <a:pt x="338" y="258"/>
                    <a:pt x="338" y="257"/>
                  </a:cubicBezTo>
                  <a:cubicBezTo>
                    <a:pt x="338" y="256"/>
                    <a:pt x="337" y="256"/>
                    <a:pt x="336" y="256"/>
                  </a:cubicBezTo>
                  <a:cubicBezTo>
                    <a:pt x="336" y="255"/>
                    <a:pt x="335" y="254"/>
                    <a:pt x="334" y="254"/>
                  </a:cubicBezTo>
                  <a:cubicBezTo>
                    <a:pt x="332" y="252"/>
                    <a:pt x="329" y="253"/>
                    <a:pt x="327" y="255"/>
                  </a:cubicBezTo>
                  <a:cubicBezTo>
                    <a:pt x="327" y="255"/>
                    <a:pt x="326" y="256"/>
                    <a:pt x="325" y="255"/>
                  </a:cubicBezTo>
                  <a:cubicBezTo>
                    <a:pt x="325" y="255"/>
                    <a:pt x="325" y="255"/>
                    <a:pt x="325" y="255"/>
                  </a:cubicBezTo>
                  <a:cubicBezTo>
                    <a:pt x="324" y="256"/>
                    <a:pt x="323" y="255"/>
                    <a:pt x="323" y="255"/>
                  </a:cubicBezTo>
                  <a:cubicBezTo>
                    <a:pt x="322" y="255"/>
                    <a:pt x="321" y="255"/>
                    <a:pt x="320" y="256"/>
                  </a:cubicBezTo>
                  <a:cubicBezTo>
                    <a:pt x="320" y="257"/>
                    <a:pt x="320" y="258"/>
                    <a:pt x="319" y="259"/>
                  </a:cubicBezTo>
                  <a:cubicBezTo>
                    <a:pt x="318" y="262"/>
                    <a:pt x="318" y="262"/>
                    <a:pt x="318" y="262"/>
                  </a:cubicBezTo>
                  <a:cubicBezTo>
                    <a:pt x="317" y="261"/>
                    <a:pt x="317" y="260"/>
                    <a:pt x="318" y="259"/>
                  </a:cubicBezTo>
                  <a:cubicBezTo>
                    <a:pt x="319" y="258"/>
                    <a:pt x="319" y="257"/>
                    <a:pt x="320" y="256"/>
                  </a:cubicBezTo>
                  <a:cubicBezTo>
                    <a:pt x="320" y="255"/>
                    <a:pt x="321" y="254"/>
                    <a:pt x="320" y="253"/>
                  </a:cubicBezTo>
                  <a:cubicBezTo>
                    <a:pt x="320" y="251"/>
                    <a:pt x="319" y="250"/>
                    <a:pt x="318" y="248"/>
                  </a:cubicBezTo>
                  <a:cubicBezTo>
                    <a:pt x="318" y="247"/>
                    <a:pt x="317" y="246"/>
                    <a:pt x="316" y="246"/>
                  </a:cubicBezTo>
                  <a:cubicBezTo>
                    <a:pt x="315" y="245"/>
                    <a:pt x="315" y="246"/>
                    <a:pt x="314" y="247"/>
                  </a:cubicBezTo>
                  <a:cubicBezTo>
                    <a:pt x="314" y="247"/>
                    <a:pt x="313" y="248"/>
                    <a:pt x="313" y="247"/>
                  </a:cubicBezTo>
                  <a:cubicBezTo>
                    <a:pt x="313" y="246"/>
                    <a:pt x="311" y="246"/>
                    <a:pt x="311" y="245"/>
                  </a:cubicBezTo>
                  <a:cubicBezTo>
                    <a:pt x="311" y="244"/>
                    <a:pt x="311" y="244"/>
                    <a:pt x="310" y="244"/>
                  </a:cubicBezTo>
                  <a:cubicBezTo>
                    <a:pt x="310" y="245"/>
                    <a:pt x="309" y="244"/>
                    <a:pt x="308" y="244"/>
                  </a:cubicBezTo>
                  <a:cubicBezTo>
                    <a:pt x="307" y="244"/>
                    <a:pt x="306" y="243"/>
                    <a:pt x="305" y="242"/>
                  </a:cubicBezTo>
                  <a:cubicBezTo>
                    <a:pt x="305" y="242"/>
                    <a:pt x="305" y="242"/>
                    <a:pt x="305" y="242"/>
                  </a:cubicBezTo>
                  <a:cubicBezTo>
                    <a:pt x="303" y="241"/>
                    <a:pt x="301" y="242"/>
                    <a:pt x="299" y="243"/>
                  </a:cubicBezTo>
                  <a:cubicBezTo>
                    <a:pt x="299" y="243"/>
                    <a:pt x="300" y="243"/>
                    <a:pt x="299" y="244"/>
                  </a:cubicBezTo>
                  <a:cubicBezTo>
                    <a:pt x="299" y="244"/>
                    <a:pt x="299" y="245"/>
                    <a:pt x="298" y="244"/>
                  </a:cubicBezTo>
                  <a:cubicBezTo>
                    <a:pt x="297" y="244"/>
                    <a:pt x="297" y="244"/>
                    <a:pt x="296" y="245"/>
                  </a:cubicBezTo>
                  <a:cubicBezTo>
                    <a:pt x="296" y="245"/>
                    <a:pt x="297" y="245"/>
                    <a:pt x="297" y="245"/>
                  </a:cubicBezTo>
                  <a:cubicBezTo>
                    <a:pt x="297" y="245"/>
                    <a:pt x="296" y="246"/>
                    <a:pt x="296" y="246"/>
                  </a:cubicBezTo>
                  <a:cubicBezTo>
                    <a:pt x="295" y="247"/>
                    <a:pt x="296" y="247"/>
                    <a:pt x="296" y="248"/>
                  </a:cubicBezTo>
                  <a:cubicBezTo>
                    <a:pt x="296" y="248"/>
                    <a:pt x="296" y="248"/>
                    <a:pt x="296" y="248"/>
                  </a:cubicBezTo>
                  <a:cubicBezTo>
                    <a:pt x="297" y="247"/>
                    <a:pt x="297" y="248"/>
                    <a:pt x="297" y="248"/>
                  </a:cubicBezTo>
                  <a:cubicBezTo>
                    <a:pt x="298" y="249"/>
                    <a:pt x="298" y="249"/>
                    <a:pt x="299" y="249"/>
                  </a:cubicBezTo>
                  <a:cubicBezTo>
                    <a:pt x="299" y="249"/>
                    <a:pt x="299" y="249"/>
                    <a:pt x="299" y="250"/>
                  </a:cubicBezTo>
                  <a:cubicBezTo>
                    <a:pt x="299" y="250"/>
                    <a:pt x="298" y="249"/>
                    <a:pt x="298" y="250"/>
                  </a:cubicBezTo>
                  <a:cubicBezTo>
                    <a:pt x="297" y="250"/>
                    <a:pt x="298" y="250"/>
                    <a:pt x="298" y="251"/>
                  </a:cubicBezTo>
                  <a:cubicBezTo>
                    <a:pt x="298" y="251"/>
                    <a:pt x="297" y="251"/>
                    <a:pt x="297" y="250"/>
                  </a:cubicBezTo>
                  <a:cubicBezTo>
                    <a:pt x="297" y="250"/>
                    <a:pt x="296" y="250"/>
                    <a:pt x="296" y="250"/>
                  </a:cubicBezTo>
                  <a:cubicBezTo>
                    <a:pt x="296" y="250"/>
                    <a:pt x="296" y="249"/>
                    <a:pt x="295" y="249"/>
                  </a:cubicBezTo>
                  <a:cubicBezTo>
                    <a:pt x="295" y="250"/>
                    <a:pt x="295" y="250"/>
                    <a:pt x="295" y="250"/>
                  </a:cubicBezTo>
                  <a:cubicBezTo>
                    <a:pt x="296" y="251"/>
                    <a:pt x="296" y="251"/>
                    <a:pt x="296" y="251"/>
                  </a:cubicBezTo>
                  <a:cubicBezTo>
                    <a:pt x="295" y="251"/>
                    <a:pt x="295" y="252"/>
                    <a:pt x="295" y="252"/>
                  </a:cubicBezTo>
                  <a:cubicBezTo>
                    <a:pt x="296" y="253"/>
                    <a:pt x="296" y="253"/>
                    <a:pt x="297" y="252"/>
                  </a:cubicBezTo>
                  <a:cubicBezTo>
                    <a:pt x="298" y="253"/>
                    <a:pt x="298" y="254"/>
                    <a:pt x="299" y="254"/>
                  </a:cubicBezTo>
                  <a:cubicBezTo>
                    <a:pt x="299" y="255"/>
                    <a:pt x="300" y="255"/>
                    <a:pt x="300" y="255"/>
                  </a:cubicBezTo>
                  <a:cubicBezTo>
                    <a:pt x="300" y="256"/>
                    <a:pt x="301" y="256"/>
                    <a:pt x="301" y="257"/>
                  </a:cubicBezTo>
                  <a:cubicBezTo>
                    <a:pt x="301" y="257"/>
                    <a:pt x="302" y="256"/>
                    <a:pt x="303" y="257"/>
                  </a:cubicBezTo>
                  <a:cubicBezTo>
                    <a:pt x="303" y="257"/>
                    <a:pt x="303" y="257"/>
                    <a:pt x="303" y="256"/>
                  </a:cubicBezTo>
                  <a:cubicBezTo>
                    <a:pt x="303" y="256"/>
                    <a:pt x="303" y="256"/>
                    <a:pt x="303" y="256"/>
                  </a:cubicBezTo>
                  <a:cubicBezTo>
                    <a:pt x="303" y="255"/>
                    <a:pt x="304" y="255"/>
                    <a:pt x="304" y="255"/>
                  </a:cubicBezTo>
                  <a:cubicBezTo>
                    <a:pt x="304" y="256"/>
                    <a:pt x="304" y="256"/>
                    <a:pt x="304" y="257"/>
                  </a:cubicBezTo>
                  <a:cubicBezTo>
                    <a:pt x="303" y="257"/>
                    <a:pt x="303" y="258"/>
                    <a:pt x="301" y="258"/>
                  </a:cubicBezTo>
                  <a:cubicBezTo>
                    <a:pt x="301" y="257"/>
                    <a:pt x="300" y="258"/>
                    <a:pt x="301" y="258"/>
                  </a:cubicBezTo>
                  <a:cubicBezTo>
                    <a:pt x="301" y="259"/>
                    <a:pt x="301" y="259"/>
                    <a:pt x="301" y="260"/>
                  </a:cubicBezTo>
                  <a:cubicBezTo>
                    <a:pt x="302" y="261"/>
                    <a:pt x="302" y="261"/>
                    <a:pt x="303" y="261"/>
                  </a:cubicBezTo>
                  <a:cubicBezTo>
                    <a:pt x="304" y="262"/>
                    <a:pt x="305" y="262"/>
                    <a:pt x="305" y="261"/>
                  </a:cubicBezTo>
                  <a:cubicBezTo>
                    <a:pt x="306" y="262"/>
                    <a:pt x="305" y="262"/>
                    <a:pt x="305" y="262"/>
                  </a:cubicBezTo>
                  <a:cubicBezTo>
                    <a:pt x="306" y="263"/>
                    <a:pt x="306" y="262"/>
                    <a:pt x="306" y="262"/>
                  </a:cubicBezTo>
                  <a:cubicBezTo>
                    <a:pt x="306" y="262"/>
                    <a:pt x="306" y="262"/>
                    <a:pt x="306" y="262"/>
                  </a:cubicBezTo>
                  <a:cubicBezTo>
                    <a:pt x="307" y="263"/>
                    <a:pt x="307" y="262"/>
                    <a:pt x="308" y="263"/>
                  </a:cubicBezTo>
                  <a:cubicBezTo>
                    <a:pt x="309" y="263"/>
                    <a:pt x="309" y="263"/>
                    <a:pt x="309" y="264"/>
                  </a:cubicBezTo>
                  <a:cubicBezTo>
                    <a:pt x="308" y="263"/>
                    <a:pt x="307" y="263"/>
                    <a:pt x="307" y="264"/>
                  </a:cubicBezTo>
                  <a:cubicBezTo>
                    <a:pt x="307" y="264"/>
                    <a:pt x="306" y="265"/>
                    <a:pt x="306" y="264"/>
                  </a:cubicBezTo>
                  <a:cubicBezTo>
                    <a:pt x="306" y="264"/>
                    <a:pt x="306" y="266"/>
                    <a:pt x="306" y="266"/>
                  </a:cubicBezTo>
                  <a:cubicBezTo>
                    <a:pt x="307" y="266"/>
                    <a:pt x="308" y="267"/>
                    <a:pt x="308" y="266"/>
                  </a:cubicBezTo>
                  <a:cubicBezTo>
                    <a:pt x="309" y="265"/>
                    <a:pt x="310" y="265"/>
                    <a:pt x="310" y="264"/>
                  </a:cubicBezTo>
                  <a:cubicBezTo>
                    <a:pt x="310" y="265"/>
                    <a:pt x="311" y="265"/>
                    <a:pt x="311" y="265"/>
                  </a:cubicBezTo>
                  <a:cubicBezTo>
                    <a:pt x="312" y="265"/>
                    <a:pt x="313" y="265"/>
                    <a:pt x="314" y="265"/>
                  </a:cubicBezTo>
                  <a:cubicBezTo>
                    <a:pt x="314" y="265"/>
                    <a:pt x="315" y="265"/>
                    <a:pt x="316" y="265"/>
                  </a:cubicBezTo>
                  <a:cubicBezTo>
                    <a:pt x="317" y="265"/>
                    <a:pt x="316" y="264"/>
                    <a:pt x="317" y="263"/>
                  </a:cubicBezTo>
                  <a:cubicBezTo>
                    <a:pt x="317" y="264"/>
                    <a:pt x="317" y="265"/>
                    <a:pt x="318" y="264"/>
                  </a:cubicBezTo>
                  <a:cubicBezTo>
                    <a:pt x="318" y="263"/>
                    <a:pt x="319" y="263"/>
                    <a:pt x="319" y="263"/>
                  </a:cubicBezTo>
                  <a:cubicBezTo>
                    <a:pt x="319" y="262"/>
                    <a:pt x="320" y="262"/>
                    <a:pt x="321" y="262"/>
                  </a:cubicBezTo>
                  <a:cubicBezTo>
                    <a:pt x="321" y="262"/>
                    <a:pt x="321" y="263"/>
                    <a:pt x="321" y="263"/>
                  </a:cubicBezTo>
                  <a:cubicBezTo>
                    <a:pt x="321" y="265"/>
                    <a:pt x="323" y="267"/>
                    <a:pt x="324" y="269"/>
                  </a:cubicBezTo>
                  <a:cubicBezTo>
                    <a:pt x="324" y="269"/>
                    <a:pt x="324" y="270"/>
                    <a:pt x="324" y="270"/>
                  </a:cubicBezTo>
                  <a:cubicBezTo>
                    <a:pt x="324" y="271"/>
                    <a:pt x="324" y="272"/>
                    <a:pt x="324" y="272"/>
                  </a:cubicBezTo>
                  <a:cubicBezTo>
                    <a:pt x="325" y="274"/>
                    <a:pt x="326" y="275"/>
                    <a:pt x="327" y="275"/>
                  </a:cubicBezTo>
                  <a:cubicBezTo>
                    <a:pt x="327" y="276"/>
                    <a:pt x="328" y="277"/>
                    <a:pt x="327" y="278"/>
                  </a:cubicBezTo>
                  <a:cubicBezTo>
                    <a:pt x="327" y="279"/>
                    <a:pt x="327" y="280"/>
                    <a:pt x="327" y="280"/>
                  </a:cubicBezTo>
                  <a:cubicBezTo>
                    <a:pt x="328" y="281"/>
                    <a:pt x="328" y="283"/>
                    <a:pt x="327" y="284"/>
                  </a:cubicBezTo>
                  <a:cubicBezTo>
                    <a:pt x="326" y="285"/>
                    <a:pt x="326" y="287"/>
                    <a:pt x="325" y="288"/>
                  </a:cubicBezTo>
                  <a:cubicBezTo>
                    <a:pt x="325" y="289"/>
                    <a:pt x="326" y="289"/>
                    <a:pt x="325" y="290"/>
                  </a:cubicBezTo>
                  <a:cubicBezTo>
                    <a:pt x="325" y="291"/>
                    <a:pt x="324" y="293"/>
                    <a:pt x="326" y="295"/>
                  </a:cubicBezTo>
                  <a:cubicBezTo>
                    <a:pt x="326" y="295"/>
                    <a:pt x="326" y="295"/>
                    <a:pt x="327" y="295"/>
                  </a:cubicBezTo>
                  <a:cubicBezTo>
                    <a:pt x="328" y="295"/>
                    <a:pt x="328" y="296"/>
                    <a:pt x="328" y="296"/>
                  </a:cubicBezTo>
                  <a:cubicBezTo>
                    <a:pt x="328" y="297"/>
                    <a:pt x="328" y="297"/>
                    <a:pt x="327" y="297"/>
                  </a:cubicBezTo>
                  <a:cubicBezTo>
                    <a:pt x="326" y="297"/>
                    <a:pt x="326" y="297"/>
                    <a:pt x="327" y="298"/>
                  </a:cubicBezTo>
                  <a:cubicBezTo>
                    <a:pt x="327" y="298"/>
                    <a:pt x="327" y="299"/>
                    <a:pt x="327" y="299"/>
                  </a:cubicBezTo>
                  <a:cubicBezTo>
                    <a:pt x="328" y="300"/>
                    <a:pt x="328" y="301"/>
                    <a:pt x="328" y="302"/>
                  </a:cubicBezTo>
                  <a:cubicBezTo>
                    <a:pt x="327" y="304"/>
                    <a:pt x="328" y="305"/>
                    <a:pt x="330" y="306"/>
                  </a:cubicBezTo>
                  <a:cubicBezTo>
                    <a:pt x="331" y="306"/>
                    <a:pt x="331" y="306"/>
                    <a:pt x="330" y="307"/>
                  </a:cubicBezTo>
                  <a:cubicBezTo>
                    <a:pt x="330" y="307"/>
                    <a:pt x="330" y="307"/>
                    <a:pt x="331" y="308"/>
                  </a:cubicBezTo>
                  <a:cubicBezTo>
                    <a:pt x="332" y="308"/>
                    <a:pt x="333" y="308"/>
                    <a:pt x="333" y="306"/>
                  </a:cubicBezTo>
                  <a:cubicBezTo>
                    <a:pt x="333" y="307"/>
                    <a:pt x="333" y="307"/>
                    <a:pt x="333" y="307"/>
                  </a:cubicBezTo>
                  <a:cubicBezTo>
                    <a:pt x="333" y="307"/>
                    <a:pt x="332" y="308"/>
                    <a:pt x="333" y="308"/>
                  </a:cubicBezTo>
                  <a:cubicBezTo>
                    <a:pt x="334" y="308"/>
                    <a:pt x="334" y="307"/>
                    <a:pt x="333" y="306"/>
                  </a:cubicBezTo>
                  <a:cubicBezTo>
                    <a:pt x="333" y="306"/>
                    <a:pt x="333" y="305"/>
                    <a:pt x="334" y="305"/>
                  </a:cubicBezTo>
                  <a:cubicBezTo>
                    <a:pt x="335" y="304"/>
                    <a:pt x="336" y="304"/>
                    <a:pt x="336" y="302"/>
                  </a:cubicBezTo>
                  <a:cubicBezTo>
                    <a:pt x="337" y="303"/>
                    <a:pt x="336" y="303"/>
                    <a:pt x="336" y="304"/>
                  </a:cubicBezTo>
                  <a:cubicBezTo>
                    <a:pt x="336" y="305"/>
                    <a:pt x="335" y="305"/>
                    <a:pt x="335" y="306"/>
                  </a:cubicBezTo>
                  <a:cubicBezTo>
                    <a:pt x="335" y="306"/>
                    <a:pt x="335" y="306"/>
                    <a:pt x="335" y="307"/>
                  </a:cubicBezTo>
                  <a:cubicBezTo>
                    <a:pt x="336" y="307"/>
                    <a:pt x="336" y="306"/>
                    <a:pt x="336" y="306"/>
                  </a:cubicBezTo>
                  <a:cubicBezTo>
                    <a:pt x="336" y="306"/>
                    <a:pt x="336" y="306"/>
                    <a:pt x="336" y="306"/>
                  </a:cubicBezTo>
                  <a:cubicBezTo>
                    <a:pt x="337" y="307"/>
                    <a:pt x="337" y="307"/>
                    <a:pt x="337" y="307"/>
                  </a:cubicBezTo>
                  <a:cubicBezTo>
                    <a:pt x="337" y="308"/>
                    <a:pt x="338" y="309"/>
                    <a:pt x="338" y="309"/>
                  </a:cubicBezTo>
                  <a:cubicBezTo>
                    <a:pt x="339" y="309"/>
                    <a:pt x="339" y="309"/>
                    <a:pt x="339" y="309"/>
                  </a:cubicBezTo>
                  <a:cubicBezTo>
                    <a:pt x="340" y="309"/>
                    <a:pt x="340" y="310"/>
                    <a:pt x="341" y="310"/>
                  </a:cubicBezTo>
                  <a:cubicBezTo>
                    <a:pt x="342" y="310"/>
                    <a:pt x="342" y="310"/>
                    <a:pt x="343" y="310"/>
                  </a:cubicBezTo>
                  <a:cubicBezTo>
                    <a:pt x="344" y="311"/>
                    <a:pt x="345" y="309"/>
                    <a:pt x="347" y="309"/>
                  </a:cubicBezTo>
                  <a:cubicBezTo>
                    <a:pt x="347" y="309"/>
                    <a:pt x="347" y="309"/>
                    <a:pt x="347" y="308"/>
                  </a:cubicBezTo>
                  <a:cubicBezTo>
                    <a:pt x="347" y="308"/>
                    <a:pt x="347" y="307"/>
                    <a:pt x="347" y="306"/>
                  </a:cubicBezTo>
                  <a:cubicBezTo>
                    <a:pt x="347" y="306"/>
                    <a:pt x="347" y="306"/>
                    <a:pt x="347" y="305"/>
                  </a:cubicBezTo>
                  <a:cubicBezTo>
                    <a:pt x="348" y="306"/>
                    <a:pt x="348" y="306"/>
                    <a:pt x="348" y="304"/>
                  </a:cubicBezTo>
                  <a:cubicBezTo>
                    <a:pt x="348" y="304"/>
                    <a:pt x="347" y="304"/>
                    <a:pt x="348" y="303"/>
                  </a:cubicBezTo>
                  <a:cubicBezTo>
                    <a:pt x="349" y="304"/>
                    <a:pt x="349" y="306"/>
                    <a:pt x="349" y="307"/>
                  </a:cubicBezTo>
                  <a:cubicBezTo>
                    <a:pt x="349" y="307"/>
                    <a:pt x="349" y="308"/>
                    <a:pt x="349" y="307"/>
                  </a:cubicBezTo>
                  <a:cubicBezTo>
                    <a:pt x="349" y="307"/>
                    <a:pt x="350" y="307"/>
                    <a:pt x="349" y="307"/>
                  </a:cubicBezTo>
                  <a:cubicBezTo>
                    <a:pt x="349" y="306"/>
                    <a:pt x="350" y="304"/>
                    <a:pt x="350" y="303"/>
                  </a:cubicBezTo>
                  <a:cubicBezTo>
                    <a:pt x="350" y="303"/>
                    <a:pt x="350" y="303"/>
                    <a:pt x="350" y="303"/>
                  </a:cubicBezTo>
                  <a:cubicBezTo>
                    <a:pt x="351" y="303"/>
                    <a:pt x="351" y="303"/>
                    <a:pt x="351" y="302"/>
                  </a:cubicBezTo>
                  <a:cubicBezTo>
                    <a:pt x="351" y="302"/>
                    <a:pt x="351" y="302"/>
                    <a:pt x="351" y="302"/>
                  </a:cubicBezTo>
                  <a:cubicBezTo>
                    <a:pt x="351" y="302"/>
                    <a:pt x="351" y="302"/>
                    <a:pt x="351" y="302"/>
                  </a:cubicBezTo>
                  <a:cubicBezTo>
                    <a:pt x="352" y="303"/>
                    <a:pt x="351" y="304"/>
                    <a:pt x="351" y="304"/>
                  </a:cubicBezTo>
                  <a:cubicBezTo>
                    <a:pt x="352" y="304"/>
                    <a:pt x="352" y="305"/>
                    <a:pt x="352" y="306"/>
                  </a:cubicBezTo>
                  <a:cubicBezTo>
                    <a:pt x="351" y="307"/>
                    <a:pt x="352" y="308"/>
                    <a:pt x="351" y="309"/>
                  </a:cubicBezTo>
                  <a:cubicBezTo>
                    <a:pt x="351" y="311"/>
                    <a:pt x="351" y="312"/>
                    <a:pt x="352" y="312"/>
                  </a:cubicBezTo>
                  <a:cubicBezTo>
                    <a:pt x="353" y="312"/>
                    <a:pt x="353" y="311"/>
                    <a:pt x="354" y="311"/>
                  </a:cubicBezTo>
                  <a:cubicBezTo>
                    <a:pt x="354" y="312"/>
                    <a:pt x="354" y="312"/>
                    <a:pt x="354" y="312"/>
                  </a:cubicBezTo>
                  <a:cubicBezTo>
                    <a:pt x="355" y="312"/>
                    <a:pt x="355" y="313"/>
                    <a:pt x="356" y="312"/>
                  </a:cubicBezTo>
                  <a:cubicBezTo>
                    <a:pt x="356" y="312"/>
                    <a:pt x="356" y="311"/>
                    <a:pt x="356" y="311"/>
                  </a:cubicBezTo>
                  <a:cubicBezTo>
                    <a:pt x="356" y="312"/>
                    <a:pt x="356" y="312"/>
                    <a:pt x="357" y="313"/>
                  </a:cubicBezTo>
                  <a:cubicBezTo>
                    <a:pt x="358" y="313"/>
                    <a:pt x="358" y="312"/>
                    <a:pt x="359" y="311"/>
                  </a:cubicBezTo>
                  <a:cubicBezTo>
                    <a:pt x="359" y="312"/>
                    <a:pt x="360" y="313"/>
                    <a:pt x="361" y="312"/>
                  </a:cubicBezTo>
                  <a:cubicBezTo>
                    <a:pt x="361" y="312"/>
                    <a:pt x="361" y="312"/>
                    <a:pt x="362" y="312"/>
                  </a:cubicBezTo>
                  <a:cubicBezTo>
                    <a:pt x="362" y="313"/>
                    <a:pt x="363" y="313"/>
                    <a:pt x="364" y="312"/>
                  </a:cubicBezTo>
                  <a:cubicBezTo>
                    <a:pt x="364" y="312"/>
                    <a:pt x="364" y="311"/>
                    <a:pt x="363" y="311"/>
                  </a:cubicBezTo>
                  <a:cubicBezTo>
                    <a:pt x="363" y="311"/>
                    <a:pt x="363" y="311"/>
                    <a:pt x="363" y="311"/>
                  </a:cubicBezTo>
                  <a:cubicBezTo>
                    <a:pt x="363" y="310"/>
                    <a:pt x="363" y="309"/>
                    <a:pt x="363" y="309"/>
                  </a:cubicBezTo>
                  <a:cubicBezTo>
                    <a:pt x="363" y="309"/>
                    <a:pt x="363" y="309"/>
                    <a:pt x="363" y="309"/>
                  </a:cubicBezTo>
                  <a:cubicBezTo>
                    <a:pt x="363" y="311"/>
                    <a:pt x="364" y="312"/>
                    <a:pt x="365" y="312"/>
                  </a:cubicBezTo>
                  <a:cubicBezTo>
                    <a:pt x="366" y="312"/>
                    <a:pt x="366" y="311"/>
                    <a:pt x="367" y="311"/>
                  </a:cubicBezTo>
                  <a:cubicBezTo>
                    <a:pt x="367" y="310"/>
                    <a:pt x="366" y="310"/>
                    <a:pt x="367" y="309"/>
                  </a:cubicBezTo>
                  <a:cubicBezTo>
                    <a:pt x="367" y="309"/>
                    <a:pt x="367" y="309"/>
                    <a:pt x="367" y="309"/>
                  </a:cubicBezTo>
                  <a:cubicBezTo>
                    <a:pt x="367" y="310"/>
                    <a:pt x="367" y="310"/>
                    <a:pt x="368" y="310"/>
                  </a:cubicBezTo>
                  <a:cubicBezTo>
                    <a:pt x="368" y="311"/>
                    <a:pt x="368" y="311"/>
                    <a:pt x="367" y="311"/>
                  </a:cubicBezTo>
                  <a:cubicBezTo>
                    <a:pt x="367" y="312"/>
                    <a:pt x="367" y="312"/>
                    <a:pt x="367" y="312"/>
                  </a:cubicBezTo>
                  <a:cubicBezTo>
                    <a:pt x="368" y="312"/>
                    <a:pt x="368" y="312"/>
                    <a:pt x="368" y="312"/>
                  </a:cubicBezTo>
                  <a:cubicBezTo>
                    <a:pt x="369" y="312"/>
                    <a:pt x="370" y="312"/>
                    <a:pt x="370" y="312"/>
                  </a:cubicBezTo>
                  <a:cubicBezTo>
                    <a:pt x="371" y="312"/>
                    <a:pt x="371" y="311"/>
                    <a:pt x="371" y="311"/>
                  </a:cubicBezTo>
                  <a:cubicBezTo>
                    <a:pt x="372" y="310"/>
                    <a:pt x="371" y="309"/>
                    <a:pt x="371" y="308"/>
                  </a:cubicBezTo>
                  <a:cubicBezTo>
                    <a:pt x="371" y="307"/>
                    <a:pt x="371" y="307"/>
                    <a:pt x="372" y="308"/>
                  </a:cubicBezTo>
                  <a:cubicBezTo>
                    <a:pt x="372" y="309"/>
                    <a:pt x="373" y="310"/>
                    <a:pt x="373" y="312"/>
                  </a:cubicBezTo>
                  <a:cubicBezTo>
                    <a:pt x="374" y="312"/>
                    <a:pt x="375" y="312"/>
                    <a:pt x="375" y="310"/>
                  </a:cubicBezTo>
                  <a:cubicBezTo>
                    <a:pt x="375" y="310"/>
                    <a:pt x="375" y="310"/>
                    <a:pt x="375" y="309"/>
                  </a:cubicBezTo>
                  <a:cubicBezTo>
                    <a:pt x="375" y="309"/>
                    <a:pt x="375" y="308"/>
                    <a:pt x="375" y="307"/>
                  </a:cubicBezTo>
                  <a:cubicBezTo>
                    <a:pt x="375" y="307"/>
                    <a:pt x="375" y="307"/>
                    <a:pt x="375" y="307"/>
                  </a:cubicBezTo>
                  <a:cubicBezTo>
                    <a:pt x="375" y="307"/>
                    <a:pt x="375" y="307"/>
                    <a:pt x="375" y="307"/>
                  </a:cubicBezTo>
                  <a:cubicBezTo>
                    <a:pt x="375" y="309"/>
                    <a:pt x="375" y="310"/>
                    <a:pt x="375" y="311"/>
                  </a:cubicBezTo>
                  <a:cubicBezTo>
                    <a:pt x="375" y="311"/>
                    <a:pt x="376" y="312"/>
                    <a:pt x="376" y="311"/>
                  </a:cubicBezTo>
                  <a:cubicBezTo>
                    <a:pt x="377" y="311"/>
                    <a:pt x="377" y="311"/>
                    <a:pt x="378" y="311"/>
                  </a:cubicBezTo>
                  <a:cubicBezTo>
                    <a:pt x="379" y="311"/>
                    <a:pt x="380" y="311"/>
                    <a:pt x="381" y="311"/>
                  </a:cubicBezTo>
                  <a:cubicBezTo>
                    <a:pt x="382" y="310"/>
                    <a:pt x="383" y="310"/>
                    <a:pt x="384" y="310"/>
                  </a:cubicBezTo>
                  <a:cubicBezTo>
                    <a:pt x="385" y="311"/>
                    <a:pt x="385" y="310"/>
                    <a:pt x="385" y="309"/>
                  </a:cubicBezTo>
                  <a:cubicBezTo>
                    <a:pt x="385" y="308"/>
                    <a:pt x="386" y="307"/>
                    <a:pt x="386" y="306"/>
                  </a:cubicBezTo>
                  <a:cubicBezTo>
                    <a:pt x="386" y="305"/>
                    <a:pt x="387" y="304"/>
                    <a:pt x="385" y="304"/>
                  </a:cubicBezTo>
                  <a:cubicBezTo>
                    <a:pt x="385" y="303"/>
                    <a:pt x="385" y="303"/>
                    <a:pt x="384" y="302"/>
                  </a:cubicBezTo>
                  <a:cubicBezTo>
                    <a:pt x="384" y="302"/>
                    <a:pt x="384" y="302"/>
                    <a:pt x="384" y="302"/>
                  </a:cubicBezTo>
                  <a:cubicBezTo>
                    <a:pt x="385" y="302"/>
                    <a:pt x="385" y="302"/>
                    <a:pt x="385" y="302"/>
                  </a:cubicBezTo>
                  <a:cubicBezTo>
                    <a:pt x="385" y="301"/>
                    <a:pt x="385" y="302"/>
                    <a:pt x="386" y="302"/>
                  </a:cubicBezTo>
                  <a:cubicBezTo>
                    <a:pt x="386" y="303"/>
                    <a:pt x="386" y="303"/>
                    <a:pt x="387" y="303"/>
                  </a:cubicBezTo>
                  <a:cubicBezTo>
                    <a:pt x="387" y="303"/>
                    <a:pt x="387" y="303"/>
                    <a:pt x="387" y="303"/>
                  </a:cubicBezTo>
                  <a:cubicBezTo>
                    <a:pt x="388" y="304"/>
                    <a:pt x="388" y="304"/>
                    <a:pt x="387" y="305"/>
                  </a:cubicBezTo>
                  <a:cubicBezTo>
                    <a:pt x="387" y="307"/>
                    <a:pt x="387" y="308"/>
                    <a:pt x="388" y="310"/>
                  </a:cubicBezTo>
                  <a:cubicBezTo>
                    <a:pt x="389" y="311"/>
                    <a:pt x="390" y="311"/>
                    <a:pt x="391" y="311"/>
                  </a:cubicBezTo>
                  <a:cubicBezTo>
                    <a:pt x="392" y="311"/>
                    <a:pt x="392" y="310"/>
                    <a:pt x="392" y="309"/>
                  </a:cubicBezTo>
                  <a:cubicBezTo>
                    <a:pt x="392" y="311"/>
                    <a:pt x="392" y="311"/>
                    <a:pt x="393" y="311"/>
                  </a:cubicBezTo>
                  <a:cubicBezTo>
                    <a:pt x="394" y="311"/>
                    <a:pt x="394" y="312"/>
                    <a:pt x="395" y="312"/>
                  </a:cubicBezTo>
                  <a:cubicBezTo>
                    <a:pt x="395" y="312"/>
                    <a:pt x="395" y="312"/>
                    <a:pt x="395" y="312"/>
                  </a:cubicBezTo>
                  <a:cubicBezTo>
                    <a:pt x="396" y="312"/>
                    <a:pt x="396" y="312"/>
                    <a:pt x="397" y="312"/>
                  </a:cubicBezTo>
                  <a:cubicBezTo>
                    <a:pt x="397" y="312"/>
                    <a:pt x="398" y="311"/>
                    <a:pt x="398" y="311"/>
                  </a:cubicBezTo>
                  <a:cubicBezTo>
                    <a:pt x="399" y="310"/>
                    <a:pt x="400" y="310"/>
                    <a:pt x="401" y="310"/>
                  </a:cubicBezTo>
                  <a:cubicBezTo>
                    <a:pt x="402" y="310"/>
                    <a:pt x="402" y="310"/>
                    <a:pt x="402" y="310"/>
                  </a:cubicBezTo>
                  <a:cubicBezTo>
                    <a:pt x="404" y="310"/>
                    <a:pt x="405" y="309"/>
                    <a:pt x="406" y="309"/>
                  </a:cubicBezTo>
                  <a:cubicBezTo>
                    <a:pt x="407" y="309"/>
                    <a:pt x="407" y="308"/>
                    <a:pt x="407" y="307"/>
                  </a:cubicBezTo>
                  <a:cubicBezTo>
                    <a:pt x="407" y="307"/>
                    <a:pt x="407" y="307"/>
                    <a:pt x="407" y="307"/>
                  </a:cubicBezTo>
                  <a:cubicBezTo>
                    <a:pt x="407" y="306"/>
                    <a:pt x="407" y="305"/>
                    <a:pt x="407" y="305"/>
                  </a:cubicBezTo>
                  <a:cubicBezTo>
                    <a:pt x="407" y="304"/>
                    <a:pt x="408" y="303"/>
                    <a:pt x="407" y="303"/>
                  </a:cubicBezTo>
                  <a:cubicBezTo>
                    <a:pt x="406" y="302"/>
                    <a:pt x="406" y="301"/>
                    <a:pt x="406" y="301"/>
                  </a:cubicBezTo>
                  <a:cubicBezTo>
                    <a:pt x="406" y="302"/>
                    <a:pt x="407" y="302"/>
                    <a:pt x="408" y="303"/>
                  </a:cubicBezTo>
                  <a:cubicBezTo>
                    <a:pt x="409" y="304"/>
                    <a:pt x="409" y="304"/>
                    <a:pt x="410" y="303"/>
                  </a:cubicBezTo>
                  <a:cubicBezTo>
                    <a:pt x="411" y="303"/>
                    <a:pt x="411" y="302"/>
                    <a:pt x="412" y="302"/>
                  </a:cubicBezTo>
                  <a:cubicBezTo>
                    <a:pt x="413" y="302"/>
                    <a:pt x="413" y="302"/>
                    <a:pt x="412" y="301"/>
                  </a:cubicBezTo>
                  <a:close/>
                  <a:moveTo>
                    <a:pt x="313" y="249"/>
                  </a:moveTo>
                  <a:cubicBezTo>
                    <a:pt x="313" y="249"/>
                    <a:pt x="313" y="249"/>
                    <a:pt x="313" y="249"/>
                  </a:cubicBezTo>
                  <a:cubicBezTo>
                    <a:pt x="313" y="249"/>
                    <a:pt x="313" y="249"/>
                    <a:pt x="313" y="249"/>
                  </a:cubicBezTo>
                  <a:cubicBezTo>
                    <a:pt x="313" y="249"/>
                    <a:pt x="313" y="249"/>
                    <a:pt x="313" y="249"/>
                  </a:cubicBezTo>
                  <a:close/>
                  <a:moveTo>
                    <a:pt x="365" y="309"/>
                  </a:moveTo>
                  <a:cubicBezTo>
                    <a:pt x="365" y="309"/>
                    <a:pt x="365" y="309"/>
                    <a:pt x="365" y="309"/>
                  </a:cubicBezTo>
                  <a:cubicBezTo>
                    <a:pt x="365" y="309"/>
                    <a:pt x="365" y="309"/>
                    <a:pt x="365" y="309"/>
                  </a:cubicBezTo>
                  <a:cubicBezTo>
                    <a:pt x="365" y="309"/>
                    <a:pt x="365" y="309"/>
                    <a:pt x="365" y="309"/>
                  </a:cubicBezTo>
                  <a:close/>
                  <a:moveTo>
                    <a:pt x="365" y="309"/>
                  </a:moveTo>
                  <a:cubicBezTo>
                    <a:pt x="365" y="309"/>
                    <a:pt x="365" y="309"/>
                    <a:pt x="365" y="309"/>
                  </a:cubicBezTo>
                  <a:cubicBezTo>
                    <a:pt x="365" y="309"/>
                    <a:pt x="365" y="309"/>
                    <a:pt x="365" y="309"/>
                  </a:cubicBezTo>
                  <a:cubicBezTo>
                    <a:pt x="365" y="309"/>
                    <a:pt x="365" y="309"/>
                    <a:pt x="365" y="309"/>
                  </a:cubicBezTo>
                  <a:close/>
                  <a:moveTo>
                    <a:pt x="369" y="307"/>
                  </a:moveTo>
                  <a:cubicBezTo>
                    <a:pt x="369" y="307"/>
                    <a:pt x="369" y="307"/>
                    <a:pt x="369" y="307"/>
                  </a:cubicBezTo>
                  <a:cubicBezTo>
                    <a:pt x="369" y="307"/>
                    <a:pt x="369" y="307"/>
                    <a:pt x="369" y="307"/>
                  </a:cubicBezTo>
                  <a:cubicBezTo>
                    <a:pt x="369" y="307"/>
                    <a:pt x="369" y="307"/>
                    <a:pt x="369" y="307"/>
                  </a:cubicBezTo>
                  <a:close/>
                  <a:moveTo>
                    <a:pt x="400" y="283"/>
                  </a:moveTo>
                  <a:cubicBezTo>
                    <a:pt x="400" y="283"/>
                    <a:pt x="400" y="283"/>
                    <a:pt x="400" y="282"/>
                  </a:cubicBezTo>
                  <a:cubicBezTo>
                    <a:pt x="400" y="283"/>
                    <a:pt x="400" y="283"/>
                    <a:pt x="400" y="283"/>
                  </a:cubicBezTo>
                  <a:close/>
                  <a:moveTo>
                    <a:pt x="416" y="272"/>
                  </a:moveTo>
                  <a:cubicBezTo>
                    <a:pt x="415" y="272"/>
                    <a:pt x="415" y="272"/>
                    <a:pt x="414" y="273"/>
                  </a:cubicBezTo>
                  <a:cubicBezTo>
                    <a:pt x="413" y="274"/>
                    <a:pt x="414" y="274"/>
                    <a:pt x="415" y="275"/>
                  </a:cubicBezTo>
                  <a:cubicBezTo>
                    <a:pt x="415" y="275"/>
                    <a:pt x="415" y="276"/>
                    <a:pt x="416" y="276"/>
                  </a:cubicBezTo>
                  <a:cubicBezTo>
                    <a:pt x="416" y="276"/>
                    <a:pt x="416" y="276"/>
                    <a:pt x="416" y="277"/>
                  </a:cubicBezTo>
                  <a:cubicBezTo>
                    <a:pt x="415" y="277"/>
                    <a:pt x="415" y="277"/>
                    <a:pt x="415" y="277"/>
                  </a:cubicBezTo>
                  <a:cubicBezTo>
                    <a:pt x="415" y="275"/>
                    <a:pt x="414" y="276"/>
                    <a:pt x="413" y="276"/>
                  </a:cubicBezTo>
                  <a:cubicBezTo>
                    <a:pt x="412" y="276"/>
                    <a:pt x="412" y="277"/>
                    <a:pt x="412" y="278"/>
                  </a:cubicBezTo>
                  <a:cubicBezTo>
                    <a:pt x="412" y="277"/>
                    <a:pt x="411" y="277"/>
                    <a:pt x="411" y="277"/>
                  </a:cubicBezTo>
                  <a:cubicBezTo>
                    <a:pt x="411" y="276"/>
                    <a:pt x="410" y="276"/>
                    <a:pt x="410" y="276"/>
                  </a:cubicBezTo>
                  <a:cubicBezTo>
                    <a:pt x="411" y="275"/>
                    <a:pt x="412" y="274"/>
                    <a:pt x="412" y="273"/>
                  </a:cubicBezTo>
                  <a:cubicBezTo>
                    <a:pt x="413" y="272"/>
                    <a:pt x="414" y="271"/>
                    <a:pt x="414" y="269"/>
                  </a:cubicBezTo>
                  <a:cubicBezTo>
                    <a:pt x="414" y="269"/>
                    <a:pt x="414" y="269"/>
                    <a:pt x="414" y="269"/>
                  </a:cubicBezTo>
                  <a:cubicBezTo>
                    <a:pt x="415" y="269"/>
                    <a:pt x="415" y="269"/>
                    <a:pt x="416" y="269"/>
                  </a:cubicBezTo>
                  <a:cubicBezTo>
                    <a:pt x="417" y="270"/>
                    <a:pt x="417" y="271"/>
                    <a:pt x="416" y="272"/>
                  </a:cubicBezTo>
                  <a:close/>
                  <a:moveTo>
                    <a:pt x="264" y="256"/>
                  </a:moveTo>
                  <a:cubicBezTo>
                    <a:pt x="264" y="255"/>
                    <a:pt x="264" y="255"/>
                    <a:pt x="265" y="255"/>
                  </a:cubicBezTo>
                  <a:cubicBezTo>
                    <a:pt x="265" y="254"/>
                    <a:pt x="266" y="254"/>
                    <a:pt x="266" y="254"/>
                  </a:cubicBezTo>
                  <a:cubicBezTo>
                    <a:pt x="267" y="254"/>
                    <a:pt x="268" y="253"/>
                    <a:pt x="268" y="252"/>
                  </a:cubicBezTo>
                  <a:cubicBezTo>
                    <a:pt x="268" y="251"/>
                    <a:pt x="271" y="250"/>
                    <a:pt x="272" y="251"/>
                  </a:cubicBezTo>
                  <a:cubicBezTo>
                    <a:pt x="273" y="251"/>
                    <a:pt x="273" y="252"/>
                    <a:pt x="272" y="252"/>
                  </a:cubicBezTo>
                  <a:cubicBezTo>
                    <a:pt x="272" y="252"/>
                    <a:pt x="271" y="253"/>
                    <a:pt x="270" y="254"/>
                  </a:cubicBezTo>
                  <a:cubicBezTo>
                    <a:pt x="269" y="255"/>
                    <a:pt x="268" y="256"/>
                    <a:pt x="266" y="257"/>
                  </a:cubicBezTo>
                  <a:cubicBezTo>
                    <a:pt x="266" y="257"/>
                    <a:pt x="265" y="257"/>
                    <a:pt x="265" y="257"/>
                  </a:cubicBezTo>
                  <a:cubicBezTo>
                    <a:pt x="264" y="257"/>
                    <a:pt x="264" y="256"/>
                    <a:pt x="264" y="256"/>
                  </a:cubicBezTo>
                  <a:close/>
                  <a:moveTo>
                    <a:pt x="301" y="115"/>
                  </a:moveTo>
                  <a:cubicBezTo>
                    <a:pt x="301" y="115"/>
                    <a:pt x="301" y="115"/>
                    <a:pt x="302" y="115"/>
                  </a:cubicBezTo>
                  <a:cubicBezTo>
                    <a:pt x="304" y="115"/>
                    <a:pt x="305" y="114"/>
                    <a:pt x="307" y="114"/>
                  </a:cubicBezTo>
                  <a:cubicBezTo>
                    <a:pt x="308" y="115"/>
                    <a:pt x="308" y="116"/>
                    <a:pt x="308" y="117"/>
                  </a:cubicBezTo>
                  <a:cubicBezTo>
                    <a:pt x="309" y="117"/>
                    <a:pt x="307" y="118"/>
                    <a:pt x="306" y="118"/>
                  </a:cubicBezTo>
                  <a:cubicBezTo>
                    <a:pt x="306" y="118"/>
                    <a:pt x="306" y="117"/>
                    <a:pt x="306" y="117"/>
                  </a:cubicBezTo>
                  <a:cubicBezTo>
                    <a:pt x="304" y="117"/>
                    <a:pt x="303" y="116"/>
                    <a:pt x="302" y="116"/>
                  </a:cubicBezTo>
                  <a:cubicBezTo>
                    <a:pt x="301" y="116"/>
                    <a:pt x="301" y="116"/>
                    <a:pt x="301" y="115"/>
                  </a:cubicBezTo>
                  <a:close/>
                  <a:moveTo>
                    <a:pt x="309" y="274"/>
                  </a:moveTo>
                  <a:cubicBezTo>
                    <a:pt x="310" y="274"/>
                    <a:pt x="311" y="273"/>
                    <a:pt x="311" y="273"/>
                  </a:cubicBezTo>
                  <a:cubicBezTo>
                    <a:pt x="312" y="273"/>
                    <a:pt x="312" y="274"/>
                    <a:pt x="312" y="274"/>
                  </a:cubicBezTo>
                  <a:cubicBezTo>
                    <a:pt x="312" y="275"/>
                    <a:pt x="312" y="275"/>
                    <a:pt x="312" y="276"/>
                  </a:cubicBezTo>
                  <a:cubicBezTo>
                    <a:pt x="312" y="276"/>
                    <a:pt x="312" y="276"/>
                    <a:pt x="312" y="276"/>
                  </a:cubicBezTo>
                  <a:cubicBezTo>
                    <a:pt x="312" y="276"/>
                    <a:pt x="312" y="277"/>
                    <a:pt x="313" y="277"/>
                  </a:cubicBezTo>
                  <a:cubicBezTo>
                    <a:pt x="313" y="278"/>
                    <a:pt x="313" y="278"/>
                    <a:pt x="313" y="279"/>
                  </a:cubicBezTo>
                  <a:cubicBezTo>
                    <a:pt x="312" y="279"/>
                    <a:pt x="311" y="279"/>
                    <a:pt x="310" y="279"/>
                  </a:cubicBezTo>
                  <a:cubicBezTo>
                    <a:pt x="310" y="279"/>
                    <a:pt x="310" y="279"/>
                    <a:pt x="310" y="279"/>
                  </a:cubicBezTo>
                  <a:cubicBezTo>
                    <a:pt x="309" y="278"/>
                    <a:pt x="309" y="277"/>
                    <a:pt x="309" y="277"/>
                  </a:cubicBezTo>
                  <a:cubicBezTo>
                    <a:pt x="309" y="276"/>
                    <a:pt x="309" y="275"/>
                    <a:pt x="309" y="275"/>
                  </a:cubicBezTo>
                  <a:cubicBezTo>
                    <a:pt x="309" y="274"/>
                    <a:pt x="309" y="274"/>
                    <a:pt x="309" y="274"/>
                  </a:cubicBezTo>
                  <a:close/>
                  <a:moveTo>
                    <a:pt x="253" y="208"/>
                  </a:moveTo>
                  <a:cubicBezTo>
                    <a:pt x="253" y="207"/>
                    <a:pt x="253" y="206"/>
                    <a:pt x="254" y="206"/>
                  </a:cubicBezTo>
                  <a:cubicBezTo>
                    <a:pt x="254" y="205"/>
                    <a:pt x="255" y="205"/>
                    <a:pt x="255" y="204"/>
                  </a:cubicBezTo>
                  <a:cubicBezTo>
                    <a:pt x="255" y="204"/>
                    <a:pt x="256" y="204"/>
                    <a:pt x="256" y="204"/>
                  </a:cubicBezTo>
                  <a:cubicBezTo>
                    <a:pt x="257" y="206"/>
                    <a:pt x="255" y="207"/>
                    <a:pt x="255" y="209"/>
                  </a:cubicBezTo>
                  <a:cubicBezTo>
                    <a:pt x="255" y="209"/>
                    <a:pt x="254" y="209"/>
                    <a:pt x="254" y="209"/>
                  </a:cubicBezTo>
                  <a:cubicBezTo>
                    <a:pt x="253" y="209"/>
                    <a:pt x="253" y="208"/>
                    <a:pt x="253" y="208"/>
                  </a:cubicBezTo>
                  <a:close/>
                  <a:moveTo>
                    <a:pt x="337" y="238"/>
                  </a:moveTo>
                  <a:cubicBezTo>
                    <a:pt x="337" y="238"/>
                    <a:pt x="337" y="239"/>
                    <a:pt x="336" y="239"/>
                  </a:cubicBezTo>
                  <a:cubicBezTo>
                    <a:pt x="336" y="239"/>
                    <a:pt x="335" y="240"/>
                    <a:pt x="335" y="239"/>
                  </a:cubicBezTo>
                  <a:cubicBezTo>
                    <a:pt x="334" y="239"/>
                    <a:pt x="334" y="239"/>
                    <a:pt x="334" y="238"/>
                  </a:cubicBezTo>
                  <a:cubicBezTo>
                    <a:pt x="333" y="238"/>
                    <a:pt x="333" y="238"/>
                    <a:pt x="333" y="237"/>
                  </a:cubicBezTo>
                  <a:cubicBezTo>
                    <a:pt x="333" y="236"/>
                    <a:pt x="334" y="236"/>
                    <a:pt x="335" y="236"/>
                  </a:cubicBezTo>
                  <a:cubicBezTo>
                    <a:pt x="336" y="236"/>
                    <a:pt x="336" y="237"/>
                    <a:pt x="337" y="238"/>
                  </a:cubicBezTo>
                  <a:close/>
                  <a:moveTo>
                    <a:pt x="372" y="227"/>
                  </a:moveTo>
                  <a:cubicBezTo>
                    <a:pt x="372" y="227"/>
                    <a:pt x="372" y="227"/>
                    <a:pt x="371" y="227"/>
                  </a:cubicBezTo>
                  <a:cubicBezTo>
                    <a:pt x="373" y="225"/>
                    <a:pt x="374" y="225"/>
                    <a:pt x="375" y="227"/>
                  </a:cubicBezTo>
                  <a:cubicBezTo>
                    <a:pt x="375" y="228"/>
                    <a:pt x="376" y="228"/>
                    <a:pt x="376" y="228"/>
                  </a:cubicBezTo>
                  <a:cubicBezTo>
                    <a:pt x="377" y="228"/>
                    <a:pt x="376" y="229"/>
                    <a:pt x="376" y="229"/>
                  </a:cubicBezTo>
                  <a:cubicBezTo>
                    <a:pt x="376" y="229"/>
                    <a:pt x="375" y="230"/>
                    <a:pt x="375" y="230"/>
                  </a:cubicBezTo>
                  <a:cubicBezTo>
                    <a:pt x="374" y="230"/>
                    <a:pt x="374" y="230"/>
                    <a:pt x="374" y="229"/>
                  </a:cubicBezTo>
                  <a:cubicBezTo>
                    <a:pt x="374" y="228"/>
                    <a:pt x="373" y="228"/>
                    <a:pt x="372" y="227"/>
                  </a:cubicBezTo>
                  <a:close/>
                  <a:moveTo>
                    <a:pt x="306" y="311"/>
                  </a:moveTo>
                  <a:cubicBezTo>
                    <a:pt x="306" y="312"/>
                    <a:pt x="306" y="312"/>
                    <a:pt x="305" y="312"/>
                  </a:cubicBezTo>
                  <a:cubicBezTo>
                    <a:pt x="304" y="311"/>
                    <a:pt x="303" y="311"/>
                    <a:pt x="303" y="310"/>
                  </a:cubicBezTo>
                  <a:cubicBezTo>
                    <a:pt x="303" y="310"/>
                    <a:pt x="303" y="309"/>
                    <a:pt x="303" y="309"/>
                  </a:cubicBezTo>
                  <a:cubicBezTo>
                    <a:pt x="303" y="308"/>
                    <a:pt x="304" y="308"/>
                    <a:pt x="305" y="308"/>
                  </a:cubicBezTo>
                  <a:cubicBezTo>
                    <a:pt x="306" y="309"/>
                    <a:pt x="306" y="310"/>
                    <a:pt x="306" y="311"/>
                  </a:cubicBezTo>
                  <a:close/>
                  <a:moveTo>
                    <a:pt x="447" y="189"/>
                  </a:moveTo>
                  <a:cubicBezTo>
                    <a:pt x="447" y="189"/>
                    <a:pt x="447" y="190"/>
                    <a:pt x="446" y="190"/>
                  </a:cubicBezTo>
                  <a:cubicBezTo>
                    <a:pt x="445" y="190"/>
                    <a:pt x="444" y="189"/>
                    <a:pt x="444" y="188"/>
                  </a:cubicBezTo>
                  <a:cubicBezTo>
                    <a:pt x="444" y="187"/>
                    <a:pt x="445" y="187"/>
                    <a:pt x="446" y="187"/>
                  </a:cubicBezTo>
                  <a:cubicBezTo>
                    <a:pt x="446" y="188"/>
                    <a:pt x="447" y="188"/>
                    <a:pt x="447" y="189"/>
                  </a:cubicBezTo>
                  <a:cubicBezTo>
                    <a:pt x="448" y="189"/>
                    <a:pt x="448" y="189"/>
                    <a:pt x="447" y="189"/>
                  </a:cubicBezTo>
                  <a:close/>
                  <a:moveTo>
                    <a:pt x="293" y="309"/>
                  </a:moveTo>
                  <a:cubicBezTo>
                    <a:pt x="293" y="311"/>
                    <a:pt x="292" y="311"/>
                    <a:pt x="291" y="312"/>
                  </a:cubicBezTo>
                  <a:cubicBezTo>
                    <a:pt x="291" y="312"/>
                    <a:pt x="291" y="313"/>
                    <a:pt x="290" y="312"/>
                  </a:cubicBezTo>
                  <a:cubicBezTo>
                    <a:pt x="289" y="312"/>
                    <a:pt x="289" y="311"/>
                    <a:pt x="290" y="311"/>
                  </a:cubicBezTo>
                  <a:cubicBezTo>
                    <a:pt x="291" y="310"/>
                    <a:pt x="291" y="310"/>
                    <a:pt x="292" y="309"/>
                  </a:cubicBezTo>
                  <a:cubicBezTo>
                    <a:pt x="292" y="309"/>
                    <a:pt x="292" y="308"/>
                    <a:pt x="292" y="308"/>
                  </a:cubicBezTo>
                  <a:cubicBezTo>
                    <a:pt x="293" y="309"/>
                    <a:pt x="293" y="309"/>
                    <a:pt x="293" y="309"/>
                  </a:cubicBezTo>
                  <a:close/>
                  <a:moveTo>
                    <a:pt x="135" y="275"/>
                  </a:moveTo>
                  <a:cubicBezTo>
                    <a:pt x="135" y="277"/>
                    <a:pt x="135" y="278"/>
                    <a:pt x="134" y="279"/>
                  </a:cubicBezTo>
                  <a:cubicBezTo>
                    <a:pt x="134" y="279"/>
                    <a:pt x="133" y="279"/>
                    <a:pt x="133" y="279"/>
                  </a:cubicBezTo>
                  <a:cubicBezTo>
                    <a:pt x="132" y="279"/>
                    <a:pt x="133" y="278"/>
                    <a:pt x="133" y="278"/>
                  </a:cubicBezTo>
                  <a:cubicBezTo>
                    <a:pt x="134" y="277"/>
                    <a:pt x="134" y="276"/>
                    <a:pt x="134" y="275"/>
                  </a:cubicBezTo>
                  <a:cubicBezTo>
                    <a:pt x="134" y="275"/>
                    <a:pt x="134" y="274"/>
                    <a:pt x="135" y="274"/>
                  </a:cubicBezTo>
                  <a:cubicBezTo>
                    <a:pt x="136" y="274"/>
                    <a:pt x="135" y="275"/>
                    <a:pt x="135" y="275"/>
                  </a:cubicBezTo>
                  <a:close/>
                  <a:moveTo>
                    <a:pt x="246" y="241"/>
                  </a:moveTo>
                  <a:cubicBezTo>
                    <a:pt x="246" y="241"/>
                    <a:pt x="246" y="241"/>
                    <a:pt x="246" y="240"/>
                  </a:cubicBezTo>
                  <a:cubicBezTo>
                    <a:pt x="246" y="240"/>
                    <a:pt x="247" y="239"/>
                    <a:pt x="247" y="239"/>
                  </a:cubicBezTo>
                  <a:cubicBezTo>
                    <a:pt x="248" y="239"/>
                    <a:pt x="248" y="239"/>
                    <a:pt x="248" y="239"/>
                  </a:cubicBezTo>
                  <a:cubicBezTo>
                    <a:pt x="248" y="240"/>
                    <a:pt x="247" y="241"/>
                    <a:pt x="246" y="241"/>
                  </a:cubicBezTo>
                  <a:close/>
                  <a:moveTo>
                    <a:pt x="243" y="240"/>
                  </a:moveTo>
                  <a:cubicBezTo>
                    <a:pt x="242" y="240"/>
                    <a:pt x="242" y="239"/>
                    <a:pt x="241" y="239"/>
                  </a:cubicBezTo>
                  <a:cubicBezTo>
                    <a:pt x="241" y="238"/>
                    <a:pt x="241" y="238"/>
                    <a:pt x="240" y="239"/>
                  </a:cubicBezTo>
                  <a:cubicBezTo>
                    <a:pt x="240" y="239"/>
                    <a:pt x="240" y="239"/>
                    <a:pt x="240" y="238"/>
                  </a:cubicBezTo>
                  <a:cubicBezTo>
                    <a:pt x="239" y="236"/>
                    <a:pt x="237" y="235"/>
                    <a:pt x="238" y="232"/>
                  </a:cubicBezTo>
                  <a:cubicBezTo>
                    <a:pt x="238" y="232"/>
                    <a:pt x="237" y="231"/>
                    <a:pt x="237" y="230"/>
                  </a:cubicBezTo>
                  <a:cubicBezTo>
                    <a:pt x="236" y="230"/>
                    <a:pt x="236" y="229"/>
                    <a:pt x="237" y="228"/>
                  </a:cubicBezTo>
                  <a:cubicBezTo>
                    <a:pt x="237" y="228"/>
                    <a:pt x="237" y="228"/>
                    <a:pt x="237" y="228"/>
                  </a:cubicBezTo>
                  <a:cubicBezTo>
                    <a:pt x="236" y="228"/>
                    <a:pt x="236" y="227"/>
                    <a:pt x="236" y="227"/>
                  </a:cubicBezTo>
                  <a:cubicBezTo>
                    <a:pt x="236" y="227"/>
                    <a:pt x="236" y="226"/>
                    <a:pt x="236" y="226"/>
                  </a:cubicBezTo>
                  <a:cubicBezTo>
                    <a:pt x="236" y="225"/>
                    <a:pt x="235" y="223"/>
                    <a:pt x="235" y="222"/>
                  </a:cubicBezTo>
                  <a:cubicBezTo>
                    <a:pt x="234" y="222"/>
                    <a:pt x="234" y="222"/>
                    <a:pt x="234" y="221"/>
                  </a:cubicBezTo>
                  <a:cubicBezTo>
                    <a:pt x="235" y="221"/>
                    <a:pt x="235" y="220"/>
                    <a:pt x="236" y="221"/>
                  </a:cubicBezTo>
                  <a:cubicBezTo>
                    <a:pt x="238" y="221"/>
                    <a:pt x="239" y="222"/>
                    <a:pt x="239" y="224"/>
                  </a:cubicBezTo>
                  <a:cubicBezTo>
                    <a:pt x="240" y="225"/>
                    <a:pt x="241" y="225"/>
                    <a:pt x="241" y="226"/>
                  </a:cubicBezTo>
                  <a:cubicBezTo>
                    <a:pt x="241" y="228"/>
                    <a:pt x="242" y="229"/>
                    <a:pt x="241" y="230"/>
                  </a:cubicBezTo>
                  <a:cubicBezTo>
                    <a:pt x="241" y="231"/>
                    <a:pt x="241" y="231"/>
                    <a:pt x="242" y="231"/>
                  </a:cubicBezTo>
                  <a:cubicBezTo>
                    <a:pt x="242" y="232"/>
                    <a:pt x="242" y="231"/>
                    <a:pt x="243" y="231"/>
                  </a:cubicBezTo>
                  <a:cubicBezTo>
                    <a:pt x="244" y="231"/>
                    <a:pt x="244" y="232"/>
                    <a:pt x="244" y="233"/>
                  </a:cubicBezTo>
                  <a:cubicBezTo>
                    <a:pt x="245" y="234"/>
                    <a:pt x="246" y="236"/>
                    <a:pt x="246" y="238"/>
                  </a:cubicBezTo>
                  <a:cubicBezTo>
                    <a:pt x="246" y="239"/>
                    <a:pt x="244" y="240"/>
                    <a:pt x="243" y="240"/>
                  </a:cubicBezTo>
                  <a:close/>
                  <a:moveTo>
                    <a:pt x="312" y="207"/>
                  </a:moveTo>
                  <a:cubicBezTo>
                    <a:pt x="311" y="206"/>
                    <a:pt x="311" y="206"/>
                    <a:pt x="310" y="205"/>
                  </a:cubicBezTo>
                  <a:cubicBezTo>
                    <a:pt x="310" y="205"/>
                    <a:pt x="310" y="204"/>
                    <a:pt x="311" y="204"/>
                  </a:cubicBezTo>
                  <a:cubicBezTo>
                    <a:pt x="311" y="204"/>
                    <a:pt x="311" y="204"/>
                    <a:pt x="311" y="204"/>
                  </a:cubicBezTo>
                  <a:cubicBezTo>
                    <a:pt x="312" y="205"/>
                    <a:pt x="312" y="206"/>
                    <a:pt x="313" y="206"/>
                  </a:cubicBezTo>
                  <a:cubicBezTo>
                    <a:pt x="313" y="207"/>
                    <a:pt x="313" y="207"/>
                    <a:pt x="312" y="207"/>
                  </a:cubicBezTo>
                  <a:cubicBezTo>
                    <a:pt x="312" y="208"/>
                    <a:pt x="312" y="207"/>
                    <a:pt x="312" y="207"/>
                  </a:cubicBezTo>
                  <a:close/>
                  <a:moveTo>
                    <a:pt x="329" y="77"/>
                  </a:moveTo>
                  <a:cubicBezTo>
                    <a:pt x="329" y="76"/>
                    <a:pt x="329" y="76"/>
                    <a:pt x="329" y="75"/>
                  </a:cubicBezTo>
                  <a:cubicBezTo>
                    <a:pt x="329" y="75"/>
                    <a:pt x="330" y="75"/>
                    <a:pt x="330" y="75"/>
                  </a:cubicBezTo>
                  <a:cubicBezTo>
                    <a:pt x="331" y="76"/>
                    <a:pt x="331" y="76"/>
                    <a:pt x="331" y="76"/>
                  </a:cubicBezTo>
                  <a:cubicBezTo>
                    <a:pt x="331" y="77"/>
                    <a:pt x="331" y="78"/>
                    <a:pt x="330" y="78"/>
                  </a:cubicBezTo>
                  <a:cubicBezTo>
                    <a:pt x="329" y="78"/>
                    <a:pt x="329" y="77"/>
                    <a:pt x="329" y="77"/>
                  </a:cubicBezTo>
                  <a:close/>
                  <a:moveTo>
                    <a:pt x="278" y="253"/>
                  </a:moveTo>
                  <a:cubicBezTo>
                    <a:pt x="277" y="253"/>
                    <a:pt x="276" y="253"/>
                    <a:pt x="276" y="252"/>
                  </a:cubicBezTo>
                  <a:cubicBezTo>
                    <a:pt x="275" y="252"/>
                    <a:pt x="275" y="252"/>
                    <a:pt x="275" y="252"/>
                  </a:cubicBezTo>
                  <a:cubicBezTo>
                    <a:pt x="275" y="251"/>
                    <a:pt x="275" y="251"/>
                    <a:pt x="276" y="251"/>
                  </a:cubicBezTo>
                  <a:cubicBezTo>
                    <a:pt x="276" y="252"/>
                    <a:pt x="277" y="250"/>
                    <a:pt x="277" y="251"/>
                  </a:cubicBezTo>
                  <a:cubicBezTo>
                    <a:pt x="278" y="252"/>
                    <a:pt x="278" y="252"/>
                    <a:pt x="278" y="252"/>
                  </a:cubicBezTo>
                  <a:cubicBezTo>
                    <a:pt x="279" y="252"/>
                    <a:pt x="279" y="253"/>
                    <a:pt x="278" y="253"/>
                  </a:cubicBezTo>
                  <a:cubicBezTo>
                    <a:pt x="278" y="253"/>
                    <a:pt x="278" y="254"/>
                    <a:pt x="277" y="253"/>
                  </a:cubicBezTo>
                  <a:cubicBezTo>
                    <a:pt x="277" y="253"/>
                    <a:pt x="278" y="253"/>
                    <a:pt x="278" y="253"/>
                  </a:cubicBezTo>
                  <a:close/>
                  <a:moveTo>
                    <a:pt x="424" y="218"/>
                  </a:moveTo>
                  <a:cubicBezTo>
                    <a:pt x="424" y="219"/>
                    <a:pt x="424" y="220"/>
                    <a:pt x="423" y="220"/>
                  </a:cubicBezTo>
                  <a:cubicBezTo>
                    <a:pt x="422" y="220"/>
                    <a:pt x="422" y="219"/>
                    <a:pt x="422" y="218"/>
                  </a:cubicBezTo>
                  <a:cubicBezTo>
                    <a:pt x="422" y="218"/>
                    <a:pt x="423" y="217"/>
                    <a:pt x="423" y="217"/>
                  </a:cubicBezTo>
                  <a:cubicBezTo>
                    <a:pt x="424" y="217"/>
                    <a:pt x="424" y="218"/>
                    <a:pt x="424" y="218"/>
                  </a:cubicBezTo>
                  <a:close/>
                  <a:moveTo>
                    <a:pt x="307" y="238"/>
                  </a:moveTo>
                  <a:cubicBezTo>
                    <a:pt x="307" y="238"/>
                    <a:pt x="307" y="239"/>
                    <a:pt x="306" y="239"/>
                  </a:cubicBezTo>
                  <a:cubicBezTo>
                    <a:pt x="305" y="239"/>
                    <a:pt x="305" y="238"/>
                    <a:pt x="304" y="237"/>
                  </a:cubicBezTo>
                  <a:cubicBezTo>
                    <a:pt x="304" y="236"/>
                    <a:pt x="305" y="237"/>
                    <a:pt x="305" y="237"/>
                  </a:cubicBezTo>
                  <a:cubicBezTo>
                    <a:pt x="306" y="237"/>
                    <a:pt x="307" y="237"/>
                    <a:pt x="307" y="238"/>
                  </a:cubicBezTo>
                  <a:close/>
                  <a:moveTo>
                    <a:pt x="419" y="11"/>
                  </a:moveTo>
                  <a:cubicBezTo>
                    <a:pt x="419" y="11"/>
                    <a:pt x="419" y="10"/>
                    <a:pt x="420" y="10"/>
                  </a:cubicBezTo>
                  <a:cubicBezTo>
                    <a:pt x="420" y="10"/>
                    <a:pt x="420" y="10"/>
                    <a:pt x="420" y="10"/>
                  </a:cubicBezTo>
                  <a:cubicBezTo>
                    <a:pt x="421" y="10"/>
                    <a:pt x="421" y="11"/>
                    <a:pt x="421" y="11"/>
                  </a:cubicBezTo>
                  <a:cubicBezTo>
                    <a:pt x="421" y="12"/>
                    <a:pt x="420" y="13"/>
                    <a:pt x="420" y="13"/>
                  </a:cubicBezTo>
                  <a:cubicBezTo>
                    <a:pt x="419" y="12"/>
                    <a:pt x="420" y="12"/>
                    <a:pt x="419" y="11"/>
                  </a:cubicBezTo>
                  <a:close/>
                  <a:moveTo>
                    <a:pt x="500" y="77"/>
                  </a:moveTo>
                  <a:cubicBezTo>
                    <a:pt x="498" y="78"/>
                    <a:pt x="497" y="78"/>
                    <a:pt x="496" y="77"/>
                  </a:cubicBezTo>
                  <a:cubicBezTo>
                    <a:pt x="497" y="77"/>
                    <a:pt x="498" y="77"/>
                    <a:pt x="500" y="77"/>
                  </a:cubicBezTo>
                  <a:close/>
                  <a:moveTo>
                    <a:pt x="365" y="182"/>
                  </a:moveTo>
                  <a:cubicBezTo>
                    <a:pt x="366" y="181"/>
                    <a:pt x="367" y="180"/>
                    <a:pt x="366" y="179"/>
                  </a:cubicBezTo>
                  <a:cubicBezTo>
                    <a:pt x="366" y="179"/>
                    <a:pt x="366" y="179"/>
                    <a:pt x="367" y="179"/>
                  </a:cubicBezTo>
                  <a:cubicBezTo>
                    <a:pt x="368" y="179"/>
                    <a:pt x="368" y="177"/>
                    <a:pt x="369" y="177"/>
                  </a:cubicBezTo>
                  <a:cubicBezTo>
                    <a:pt x="370" y="177"/>
                    <a:pt x="372" y="177"/>
                    <a:pt x="373" y="177"/>
                  </a:cubicBezTo>
                  <a:cubicBezTo>
                    <a:pt x="374" y="178"/>
                    <a:pt x="374" y="179"/>
                    <a:pt x="373" y="180"/>
                  </a:cubicBezTo>
                  <a:cubicBezTo>
                    <a:pt x="372" y="181"/>
                    <a:pt x="370" y="181"/>
                    <a:pt x="369" y="182"/>
                  </a:cubicBezTo>
                  <a:cubicBezTo>
                    <a:pt x="368" y="182"/>
                    <a:pt x="367" y="182"/>
                    <a:pt x="366" y="183"/>
                  </a:cubicBezTo>
                  <a:cubicBezTo>
                    <a:pt x="366" y="183"/>
                    <a:pt x="365" y="183"/>
                    <a:pt x="365" y="182"/>
                  </a:cubicBezTo>
                  <a:close/>
                  <a:moveTo>
                    <a:pt x="252" y="276"/>
                  </a:moveTo>
                  <a:cubicBezTo>
                    <a:pt x="252" y="276"/>
                    <a:pt x="251" y="277"/>
                    <a:pt x="251" y="277"/>
                  </a:cubicBezTo>
                  <a:cubicBezTo>
                    <a:pt x="250" y="277"/>
                    <a:pt x="250" y="277"/>
                    <a:pt x="250" y="277"/>
                  </a:cubicBezTo>
                  <a:cubicBezTo>
                    <a:pt x="250" y="276"/>
                    <a:pt x="249" y="276"/>
                    <a:pt x="249" y="276"/>
                  </a:cubicBezTo>
                  <a:cubicBezTo>
                    <a:pt x="250" y="276"/>
                    <a:pt x="250" y="276"/>
                    <a:pt x="250" y="276"/>
                  </a:cubicBezTo>
                  <a:cubicBezTo>
                    <a:pt x="251" y="276"/>
                    <a:pt x="251" y="276"/>
                    <a:pt x="252" y="275"/>
                  </a:cubicBezTo>
                  <a:cubicBezTo>
                    <a:pt x="252" y="275"/>
                    <a:pt x="253" y="275"/>
                    <a:pt x="253" y="276"/>
                  </a:cubicBezTo>
                  <a:cubicBezTo>
                    <a:pt x="253" y="276"/>
                    <a:pt x="253" y="276"/>
                    <a:pt x="252" y="276"/>
                  </a:cubicBezTo>
                  <a:close/>
                  <a:moveTo>
                    <a:pt x="263" y="207"/>
                  </a:moveTo>
                  <a:cubicBezTo>
                    <a:pt x="263" y="206"/>
                    <a:pt x="262" y="205"/>
                    <a:pt x="263" y="205"/>
                  </a:cubicBezTo>
                  <a:cubicBezTo>
                    <a:pt x="264" y="205"/>
                    <a:pt x="264" y="206"/>
                    <a:pt x="264" y="207"/>
                  </a:cubicBezTo>
                  <a:cubicBezTo>
                    <a:pt x="264" y="207"/>
                    <a:pt x="264" y="208"/>
                    <a:pt x="264" y="208"/>
                  </a:cubicBezTo>
                  <a:cubicBezTo>
                    <a:pt x="263" y="208"/>
                    <a:pt x="262" y="208"/>
                    <a:pt x="263" y="207"/>
                  </a:cubicBezTo>
                  <a:close/>
                  <a:moveTo>
                    <a:pt x="446" y="0"/>
                  </a:moveTo>
                  <a:cubicBezTo>
                    <a:pt x="446" y="0"/>
                    <a:pt x="446" y="0"/>
                    <a:pt x="446" y="0"/>
                  </a:cubicBezTo>
                  <a:cubicBezTo>
                    <a:pt x="447" y="0"/>
                    <a:pt x="448" y="0"/>
                    <a:pt x="449" y="1"/>
                  </a:cubicBezTo>
                  <a:cubicBezTo>
                    <a:pt x="449" y="1"/>
                    <a:pt x="449" y="1"/>
                    <a:pt x="449" y="1"/>
                  </a:cubicBezTo>
                  <a:cubicBezTo>
                    <a:pt x="448" y="2"/>
                    <a:pt x="448" y="2"/>
                    <a:pt x="448" y="2"/>
                  </a:cubicBezTo>
                  <a:cubicBezTo>
                    <a:pt x="447" y="1"/>
                    <a:pt x="447" y="1"/>
                    <a:pt x="446" y="1"/>
                  </a:cubicBezTo>
                  <a:cubicBezTo>
                    <a:pt x="446" y="1"/>
                    <a:pt x="446" y="1"/>
                    <a:pt x="446" y="0"/>
                  </a:cubicBezTo>
                  <a:close/>
                  <a:moveTo>
                    <a:pt x="508" y="71"/>
                  </a:moveTo>
                  <a:cubicBezTo>
                    <a:pt x="508" y="71"/>
                    <a:pt x="509" y="71"/>
                    <a:pt x="509" y="71"/>
                  </a:cubicBezTo>
                  <a:cubicBezTo>
                    <a:pt x="509" y="72"/>
                    <a:pt x="508" y="72"/>
                    <a:pt x="508" y="72"/>
                  </a:cubicBezTo>
                  <a:cubicBezTo>
                    <a:pt x="507" y="72"/>
                    <a:pt x="507" y="72"/>
                    <a:pt x="507" y="72"/>
                  </a:cubicBezTo>
                  <a:cubicBezTo>
                    <a:pt x="507" y="71"/>
                    <a:pt x="507" y="71"/>
                    <a:pt x="508" y="71"/>
                  </a:cubicBezTo>
                  <a:close/>
                  <a:moveTo>
                    <a:pt x="292" y="245"/>
                  </a:moveTo>
                  <a:cubicBezTo>
                    <a:pt x="292" y="244"/>
                    <a:pt x="291" y="242"/>
                    <a:pt x="293" y="243"/>
                  </a:cubicBezTo>
                  <a:cubicBezTo>
                    <a:pt x="294" y="243"/>
                    <a:pt x="294" y="243"/>
                    <a:pt x="294" y="243"/>
                  </a:cubicBezTo>
                  <a:cubicBezTo>
                    <a:pt x="294" y="244"/>
                    <a:pt x="293" y="245"/>
                    <a:pt x="292" y="245"/>
                  </a:cubicBezTo>
                  <a:close/>
                  <a:moveTo>
                    <a:pt x="309" y="269"/>
                  </a:moveTo>
                  <a:cubicBezTo>
                    <a:pt x="309" y="270"/>
                    <a:pt x="309" y="271"/>
                    <a:pt x="308" y="271"/>
                  </a:cubicBezTo>
                  <a:cubicBezTo>
                    <a:pt x="307" y="271"/>
                    <a:pt x="307" y="270"/>
                    <a:pt x="307" y="269"/>
                  </a:cubicBezTo>
                  <a:cubicBezTo>
                    <a:pt x="308" y="269"/>
                    <a:pt x="308" y="269"/>
                    <a:pt x="309" y="269"/>
                  </a:cubicBezTo>
                  <a:cubicBezTo>
                    <a:pt x="309" y="269"/>
                    <a:pt x="309" y="269"/>
                    <a:pt x="309" y="269"/>
                  </a:cubicBezTo>
                  <a:close/>
                  <a:moveTo>
                    <a:pt x="272" y="283"/>
                  </a:moveTo>
                  <a:cubicBezTo>
                    <a:pt x="271" y="284"/>
                    <a:pt x="270" y="284"/>
                    <a:pt x="269" y="284"/>
                  </a:cubicBezTo>
                  <a:cubicBezTo>
                    <a:pt x="269" y="285"/>
                    <a:pt x="268" y="285"/>
                    <a:pt x="268" y="284"/>
                  </a:cubicBezTo>
                  <a:cubicBezTo>
                    <a:pt x="268" y="284"/>
                    <a:pt x="268" y="284"/>
                    <a:pt x="269" y="284"/>
                  </a:cubicBezTo>
                  <a:cubicBezTo>
                    <a:pt x="270" y="284"/>
                    <a:pt x="271" y="283"/>
                    <a:pt x="272" y="283"/>
                  </a:cubicBezTo>
                  <a:close/>
                  <a:moveTo>
                    <a:pt x="381" y="259"/>
                  </a:moveTo>
                  <a:cubicBezTo>
                    <a:pt x="381" y="259"/>
                    <a:pt x="381" y="258"/>
                    <a:pt x="381" y="258"/>
                  </a:cubicBezTo>
                  <a:cubicBezTo>
                    <a:pt x="381" y="258"/>
                    <a:pt x="382" y="259"/>
                    <a:pt x="382" y="259"/>
                  </a:cubicBezTo>
                  <a:cubicBezTo>
                    <a:pt x="382" y="259"/>
                    <a:pt x="382" y="260"/>
                    <a:pt x="382" y="261"/>
                  </a:cubicBezTo>
                  <a:cubicBezTo>
                    <a:pt x="382" y="260"/>
                    <a:pt x="380" y="260"/>
                    <a:pt x="381" y="259"/>
                  </a:cubicBezTo>
                  <a:close/>
                  <a:moveTo>
                    <a:pt x="272" y="283"/>
                  </a:moveTo>
                  <a:cubicBezTo>
                    <a:pt x="272" y="283"/>
                    <a:pt x="272" y="283"/>
                    <a:pt x="272" y="283"/>
                  </a:cubicBezTo>
                  <a:cubicBezTo>
                    <a:pt x="272" y="283"/>
                    <a:pt x="272" y="282"/>
                    <a:pt x="273" y="282"/>
                  </a:cubicBezTo>
                  <a:cubicBezTo>
                    <a:pt x="273" y="282"/>
                    <a:pt x="273" y="282"/>
                    <a:pt x="273" y="283"/>
                  </a:cubicBezTo>
                  <a:cubicBezTo>
                    <a:pt x="274" y="283"/>
                    <a:pt x="274" y="283"/>
                    <a:pt x="273" y="284"/>
                  </a:cubicBezTo>
                  <a:cubicBezTo>
                    <a:pt x="273" y="284"/>
                    <a:pt x="273" y="284"/>
                    <a:pt x="272" y="283"/>
                  </a:cubicBezTo>
                  <a:close/>
                  <a:moveTo>
                    <a:pt x="182" y="240"/>
                  </a:moveTo>
                  <a:cubicBezTo>
                    <a:pt x="182" y="240"/>
                    <a:pt x="182" y="240"/>
                    <a:pt x="182" y="240"/>
                  </a:cubicBezTo>
                  <a:cubicBezTo>
                    <a:pt x="182" y="239"/>
                    <a:pt x="182" y="239"/>
                    <a:pt x="183" y="239"/>
                  </a:cubicBezTo>
                  <a:cubicBezTo>
                    <a:pt x="183" y="239"/>
                    <a:pt x="184" y="239"/>
                    <a:pt x="184" y="240"/>
                  </a:cubicBezTo>
                  <a:cubicBezTo>
                    <a:pt x="183" y="240"/>
                    <a:pt x="183" y="240"/>
                    <a:pt x="182" y="240"/>
                  </a:cubicBezTo>
                  <a:close/>
                  <a:moveTo>
                    <a:pt x="297" y="279"/>
                  </a:moveTo>
                  <a:cubicBezTo>
                    <a:pt x="297" y="278"/>
                    <a:pt x="297" y="277"/>
                    <a:pt x="298" y="277"/>
                  </a:cubicBezTo>
                  <a:cubicBezTo>
                    <a:pt x="299" y="278"/>
                    <a:pt x="298" y="279"/>
                    <a:pt x="297" y="279"/>
                  </a:cubicBezTo>
                  <a:close/>
                  <a:moveTo>
                    <a:pt x="126" y="275"/>
                  </a:moveTo>
                  <a:cubicBezTo>
                    <a:pt x="125" y="276"/>
                    <a:pt x="125" y="276"/>
                    <a:pt x="125" y="275"/>
                  </a:cubicBezTo>
                  <a:cubicBezTo>
                    <a:pt x="124" y="275"/>
                    <a:pt x="124" y="275"/>
                    <a:pt x="123" y="275"/>
                  </a:cubicBezTo>
                  <a:cubicBezTo>
                    <a:pt x="124" y="274"/>
                    <a:pt x="125" y="274"/>
                    <a:pt x="125" y="275"/>
                  </a:cubicBezTo>
                  <a:cubicBezTo>
                    <a:pt x="126" y="275"/>
                    <a:pt x="126" y="275"/>
                    <a:pt x="126" y="275"/>
                  </a:cubicBezTo>
                  <a:close/>
                  <a:moveTo>
                    <a:pt x="237" y="175"/>
                  </a:moveTo>
                  <a:cubicBezTo>
                    <a:pt x="237" y="176"/>
                    <a:pt x="238" y="176"/>
                    <a:pt x="237" y="177"/>
                  </a:cubicBezTo>
                  <a:cubicBezTo>
                    <a:pt x="238" y="177"/>
                    <a:pt x="238" y="177"/>
                    <a:pt x="238" y="177"/>
                  </a:cubicBezTo>
                  <a:cubicBezTo>
                    <a:pt x="238" y="177"/>
                    <a:pt x="237" y="177"/>
                    <a:pt x="237" y="177"/>
                  </a:cubicBezTo>
                  <a:cubicBezTo>
                    <a:pt x="237" y="177"/>
                    <a:pt x="237" y="178"/>
                    <a:pt x="238" y="178"/>
                  </a:cubicBezTo>
                  <a:cubicBezTo>
                    <a:pt x="238" y="179"/>
                    <a:pt x="238" y="179"/>
                    <a:pt x="239" y="179"/>
                  </a:cubicBezTo>
                  <a:cubicBezTo>
                    <a:pt x="240" y="178"/>
                    <a:pt x="241" y="178"/>
                    <a:pt x="242" y="178"/>
                  </a:cubicBezTo>
                  <a:cubicBezTo>
                    <a:pt x="242" y="178"/>
                    <a:pt x="242" y="178"/>
                    <a:pt x="242" y="178"/>
                  </a:cubicBezTo>
                  <a:cubicBezTo>
                    <a:pt x="243" y="178"/>
                    <a:pt x="243" y="178"/>
                    <a:pt x="244" y="178"/>
                  </a:cubicBezTo>
                  <a:cubicBezTo>
                    <a:pt x="244" y="179"/>
                    <a:pt x="244" y="179"/>
                    <a:pt x="243" y="180"/>
                  </a:cubicBezTo>
                  <a:cubicBezTo>
                    <a:pt x="243" y="182"/>
                    <a:pt x="243" y="183"/>
                    <a:pt x="242" y="185"/>
                  </a:cubicBezTo>
                  <a:cubicBezTo>
                    <a:pt x="242" y="185"/>
                    <a:pt x="242" y="186"/>
                    <a:pt x="242" y="186"/>
                  </a:cubicBezTo>
                  <a:cubicBezTo>
                    <a:pt x="242" y="186"/>
                    <a:pt x="242" y="186"/>
                    <a:pt x="242" y="186"/>
                  </a:cubicBezTo>
                  <a:cubicBezTo>
                    <a:pt x="243" y="186"/>
                    <a:pt x="244" y="186"/>
                    <a:pt x="244" y="185"/>
                  </a:cubicBezTo>
                  <a:cubicBezTo>
                    <a:pt x="244" y="184"/>
                    <a:pt x="245" y="183"/>
                    <a:pt x="245" y="181"/>
                  </a:cubicBezTo>
                  <a:cubicBezTo>
                    <a:pt x="245" y="181"/>
                    <a:pt x="245" y="181"/>
                    <a:pt x="246" y="181"/>
                  </a:cubicBezTo>
                  <a:cubicBezTo>
                    <a:pt x="247" y="181"/>
                    <a:pt x="247" y="180"/>
                    <a:pt x="247" y="180"/>
                  </a:cubicBezTo>
                  <a:cubicBezTo>
                    <a:pt x="247" y="180"/>
                    <a:pt x="248" y="180"/>
                    <a:pt x="248" y="180"/>
                  </a:cubicBezTo>
                  <a:cubicBezTo>
                    <a:pt x="248" y="181"/>
                    <a:pt x="248" y="181"/>
                    <a:pt x="249" y="182"/>
                  </a:cubicBezTo>
                  <a:cubicBezTo>
                    <a:pt x="250" y="182"/>
                    <a:pt x="250" y="183"/>
                    <a:pt x="249" y="184"/>
                  </a:cubicBezTo>
                  <a:cubicBezTo>
                    <a:pt x="248" y="184"/>
                    <a:pt x="248" y="185"/>
                    <a:pt x="247" y="186"/>
                  </a:cubicBezTo>
                  <a:cubicBezTo>
                    <a:pt x="246" y="187"/>
                    <a:pt x="247" y="187"/>
                    <a:pt x="248" y="187"/>
                  </a:cubicBezTo>
                  <a:cubicBezTo>
                    <a:pt x="248" y="188"/>
                    <a:pt x="249" y="187"/>
                    <a:pt x="249" y="187"/>
                  </a:cubicBezTo>
                  <a:cubicBezTo>
                    <a:pt x="249" y="187"/>
                    <a:pt x="249" y="186"/>
                    <a:pt x="249" y="186"/>
                  </a:cubicBezTo>
                  <a:cubicBezTo>
                    <a:pt x="251" y="186"/>
                    <a:pt x="249" y="187"/>
                    <a:pt x="250" y="188"/>
                  </a:cubicBezTo>
                  <a:cubicBezTo>
                    <a:pt x="251" y="187"/>
                    <a:pt x="252" y="188"/>
                    <a:pt x="252" y="187"/>
                  </a:cubicBezTo>
                  <a:cubicBezTo>
                    <a:pt x="253" y="188"/>
                    <a:pt x="253" y="188"/>
                    <a:pt x="252" y="189"/>
                  </a:cubicBezTo>
                  <a:cubicBezTo>
                    <a:pt x="252" y="189"/>
                    <a:pt x="252" y="189"/>
                    <a:pt x="252" y="189"/>
                  </a:cubicBezTo>
                  <a:cubicBezTo>
                    <a:pt x="252" y="191"/>
                    <a:pt x="251" y="191"/>
                    <a:pt x="250" y="191"/>
                  </a:cubicBezTo>
                  <a:cubicBezTo>
                    <a:pt x="250" y="191"/>
                    <a:pt x="250" y="191"/>
                    <a:pt x="250" y="191"/>
                  </a:cubicBezTo>
                  <a:cubicBezTo>
                    <a:pt x="249" y="191"/>
                    <a:pt x="249" y="191"/>
                    <a:pt x="248" y="192"/>
                  </a:cubicBezTo>
                  <a:cubicBezTo>
                    <a:pt x="248" y="193"/>
                    <a:pt x="249" y="192"/>
                    <a:pt x="250" y="192"/>
                  </a:cubicBezTo>
                  <a:cubicBezTo>
                    <a:pt x="250" y="192"/>
                    <a:pt x="251" y="192"/>
                    <a:pt x="251" y="192"/>
                  </a:cubicBezTo>
                  <a:cubicBezTo>
                    <a:pt x="252" y="192"/>
                    <a:pt x="253" y="193"/>
                    <a:pt x="252" y="194"/>
                  </a:cubicBezTo>
                  <a:cubicBezTo>
                    <a:pt x="252" y="194"/>
                    <a:pt x="252" y="194"/>
                    <a:pt x="252" y="195"/>
                  </a:cubicBezTo>
                  <a:cubicBezTo>
                    <a:pt x="252" y="195"/>
                    <a:pt x="252" y="196"/>
                    <a:pt x="252" y="196"/>
                  </a:cubicBezTo>
                  <a:cubicBezTo>
                    <a:pt x="252" y="196"/>
                    <a:pt x="251" y="196"/>
                    <a:pt x="251" y="196"/>
                  </a:cubicBezTo>
                  <a:cubicBezTo>
                    <a:pt x="250" y="196"/>
                    <a:pt x="250" y="195"/>
                    <a:pt x="249" y="196"/>
                  </a:cubicBezTo>
                  <a:cubicBezTo>
                    <a:pt x="248" y="196"/>
                    <a:pt x="247" y="195"/>
                    <a:pt x="247" y="195"/>
                  </a:cubicBezTo>
                  <a:cubicBezTo>
                    <a:pt x="246" y="194"/>
                    <a:pt x="246" y="194"/>
                    <a:pt x="246" y="194"/>
                  </a:cubicBezTo>
                  <a:cubicBezTo>
                    <a:pt x="244" y="193"/>
                    <a:pt x="243" y="193"/>
                    <a:pt x="242" y="195"/>
                  </a:cubicBezTo>
                  <a:cubicBezTo>
                    <a:pt x="242" y="197"/>
                    <a:pt x="242" y="199"/>
                    <a:pt x="243" y="200"/>
                  </a:cubicBezTo>
                  <a:cubicBezTo>
                    <a:pt x="243" y="201"/>
                    <a:pt x="242" y="201"/>
                    <a:pt x="243" y="201"/>
                  </a:cubicBezTo>
                  <a:cubicBezTo>
                    <a:pt x="244" y="204"/>
                    <a:pt x="246" y="204"/>
                    <a:pt x="248" y="205"/>
                  </a:cubicBezTo>
                  <a:cubicBezTo>
                    <a:pt x="248" y="205"/>
                    <a:pt x="249" y="205"/>
                    <a:pt x="249" y="204"/>
                  </a:cubicBezTo>
                  <a:cubicBezTo>
                    <a:pt x="249" y="203"/>
                    <a:pt x="250" y="203"/>
                    <a:pt x="252" y="202"/>
                  </a:cubicBezTo>
                  <a:cubicBezTo>
                    <a:pt x="252" y="202"/>
                    <a:pt x="252" y="202"/>
                    <a:pt x="253" y="202"/>
                  </a:cubicBezTo>
                  <a:cubicBezTo>
                    <a:pt x="253" y="201"/>
                    <a:pt x="254" y="201"/>
                    <a:pt x="255" y="201"/>
                  </a:cubicBezTo>
                  <a:cubicBezTo>
                    <a:pt x="255" y="201"/>
                    <a:pt x="256" y="201"/>
                    <a:pt x="256" y="200"/>
                  </a:cubicBezTo>
                  <a:cubicBezTo>
                    <a:pt x="256" y="200"/>
                    <a:pt x="257" y="200"/>
                    <a:pt x="257" y="200"/>
                  </a:cubicBezTo>
                  <a:cubicBezTo>
                    <a:pt x="257" y="201"/>
                    <a:pt x="257" y="201"/>
                    <a:pt x="257" y="201"/>
                  </a:cubicBezTo>
                  <a:cubicBezTo>
                    <a:pt x="256" y="202"/>
                    <a:pt x="256" y="203"/>
                    <a:pt x="256" y="204"/>
                  </a:cubicBezTo>
                  <a:cubicBezTo>
                    <a:pt x="258" y="205"/>
                    <a:pt x="259" y="204"/>
                    <a:pt x="260" y="204"/>
                  </a:cubicBezTo>
                  <a:cubicBezTo>
                    <a:pt x="261" y="203"/>
                    <a:pt x="261" y="203"/>
                    <a:pt x="261" y="204"/>
                  </a:cubicBezTo>
                  <a:cubicBezTo>
                    <a:pt x="261" y="204"/>
                    <a:pt x="262" y="204"/>
                    <a:pt x="263" y="204"/>
                  </a:cubicBezTo>
                  <a:cubicBezTo>
                    <a:pt x="264" y="205"/>
                    <a:pt x="265" y="205"/>
                    <a:pt x="266" y="207"/>
                  </a:cubicBezTo>
                  <a:cubicBezTo>
                    <a:pt x="266" y="207"/>
                    <a:pt x="266" y="207"/>
                    <a:pt x="266" y="207"/>
                  </a:cubicBezTo>
                  <a:cubicBezTo>
                    <a:pt x="268" y="206"/>
                    <a:pt x="268" y="207"/>
                    <a:pt x="268" y="208"/>
                  </a:cubicBezTo>
                  <a:cubicBezTo>
                    <a:pt x="269" y="209"/>
                    <a:pt x="269" y="210"/>
                    <a:pt x="269" y="212"/>
                  </a:cubicBezTo>
                  <a:cubicBezTo>
                    <a:pt x="269" y="214"/>
                    <a:pt x="270" y="215"/>
                    <a:pt x="271" y="217"/>
                  </a:cubicBezTo>
                  <a:cubicBezTo>
                    <a:pt x="272" y="219"/>
                    <a:pt x="274" y="219"/>
                    <a:pt x="275" y="220"/>
                  </a:cubicBezTo>
                  <a:cubicBezTo>
                    <a:pt x="275" y="220"/>
                    <a:pt x="276" y="220"/>
                    <a:pt x="276" y="219"/>
                  </a:cubicBezTo>
                  <a:cubicBezTo>
                    <a:pt x="276" y="218"/>
                    <a:pt x="277" y="219"/>
                    <a:pt x="278" y="219"/>
                  </a:cubicBezTo>
                  <a:cubicBezTo>
                    <a:pt x="279" y="219"/>
                    <a:pt x="279" y="218"/>
                    <a:pt x="280" y="218"/>
                  </a:cubicBezTo>
                  <a:cubicBezTo>
                    <a:pt x="281" y="218"/>
                    <a:pt x="282" y="216"/>
                    <a:pt x="281" y="216"/>
                  </a:cubicBezTo>
                  <a:cubicBezTo>
                    <a:pt x="281" y="215"/>
                    <a:pt x="281" y="214"/>
                    <a:pt x="281" y="213"/>
                  </a:cubicBezTo>
                  <a:cubicBezTo>
                    <a:pt x="282" y="212"/>
                    <a:pt x="282" y="212"/>
                    <a:pt x="282" y="211"/>
                  </a:cubicBezTo>
                  <a:cubicBezTo>
                    <a:pt x="281" y="209"/>
                    <a:pt x="280" y="208"/>
                    <a:pt x="279" y="206"/>
                  </a:cubicBezTo>
                  <a:cubicBezTo>
                    <a:pt x="279" y="206"/>
                    <a:pt x="279" y="205"/>
                    <a:pt x="278" y="205"/>
                  </a:cubicBezTo>
                  <a:cubicBezTo>
                    <a:pt x="278" y="204"/>
                    <a:pt x="278" y="203"/>
                    <a:pt x="278" y="203"/>
                  </a:cubicBezTo>
                  <a:cubicBezTo>
                    <a:pt x="276" y="203"/>
                    <a:pt x="276" y="203"/>
                    <a:pt x="276" y="201"/>
                  </a:cubicBezTo>
                  <a:cubicBezTo>
                    <a:pt x="277" y="200"/>
                    <a:pt x="277" y="200"/>
                    <a:pt x="276" y="199"/>
                  </a:cubicBezTo>
                  <a:cubicBezTo>
                    <a:pt x="276" y="199"/>
                    <a:pt x="276" y="198"/>
                    <a:pt x="276" y="198"/>
                  </a:cubicBezTo>
                  <a:cubicBezTo>
                    <a:pt x="277" y="197"/>
                    <a:pt x="277" y="197"/>
                    <a:pt x="277" y="196"/>
                  </a:cubicBezTo>
                  <a:cubicBezTo>
                    <a:pt x="277" y="195"/>
                    <a:pt x="277" y="195"/>
                    <a:pt x="278" y="194"/>
                  </a:cubicBezTo>
                  <a:cubicBezTo>
                    <a:pt x="279" y="194"/>
                    <a:pt x="278" y="193"/>
                    <a:pt x="278" y="193"/>
                  </a:cubicBezTo>
                  <a:cubicBezTo>
                    <a:pt x="277" y="193"/>
                    <a:pt x="277" y="193"/>
                    <a:pt x="276" y="192"/>
                  </a:cubicBezTo>
                  <a:cubicBezTo>
                    <a:pt x="276" y="192"/>
                    <a:pt x="276" y="192"/>
                    <a:pt x="275" y="192"/>
                  </a:cubicBezTo>
                  <a:cubicBezTo>
                    <a:pt x="274" y="192"/>
                    <a:pt x="274" y="192"/>
                    <a:pt x="275" y="191"/>
                  </a:cubicBezTo>
                  <a:cubicBezTo>
                    <a:pt x="276" y="190"/>
                    <a:pt x="275" y="189"/>
                    <a:pt x="274" y="188"/>
                  </a:cubicBezTo>
                  <a:cubicBezTo>
                    <a:pt x="273" y="187"/>
                    <a:pt x="273" y="187"/>
                    <a:pt x="273" y="186"/>
                  </a:cubicBezTo>
                  <a:cubicBezTo>
                    <a:pt x="272" y="185"/>
                    <a:pt x="272" y="185"/>
                    <a:pt x="271" y="186"/>
                  </a:cubicBezTo>
                  <a:cubicBezTo>
                    <a:pt x="270" y="186"/>
                    <a:pt x="269" y="186"/>
                    <a:pt x="269" y="187"/>
                  </a:cubicBezTo>
                  <a:cubicBezTo>
                    <a:pt x="268" y="187"/>
                    <a:pt x="268" y="187"/>
                    <a:pt x="268" y="187"/>
                  </a:cubicBezTo>
                  <a:cubicBezTo>
                    <a:pt x="268" y="186"/>
                    <a:pt x="268" y="186"/>
                    <a:pt x="268" y="186"/>
                  </a:cubicBezTo>
                  <a:cubicBezTo>
                    <a:pt x="266" y="186"/>
                    <a:pt x="267" y="185"/>
                    <a:pt x="267" y="185"/>
                  </a:cubicBezTo>
                  <a:cubicBezTo>
                    <a:pt x="267" y="184"/>
                    <a:pt x="268" y="183"/>
                    <a:pt x="268" y="182"/>
                  </a:cubicBezTo>
                  <a:cubicBezTo>
                    <a:pt x="268" y="181"/>
                    <a:pt x="268" y="180"/>
                    <a:pt x="267" y="180"/>
                  </a:cubicBezTo>
                  <a:cubicBezTo>
                    <a:pt x="266" y="180"/>
                    <a:pt x="265" y="179"/>
                    <a:pt x="265" y="178"/>
                  </a:cubicBezTo>
                  <a:cubicBezTo>
                    <a:pt x="264" y="177"/>
                    <a:pt x="263" y="177"/>
                    <a:pt x="262" y="176"/>
                  </a:cubicBezTo>
                  <a:cubicBezTo>
                    <a:pt x="262" y="176"/>
                    <a:pt x="261" y="176"/>
                    <a:pt x="261" y="177"/>
                  </a:cubicBezTo>
                  <a:cubicBezTo>
                    <a:pt x="261" y="178"/>
                    <a:pt x="261" y="178"/>
                    <a:pt x="260" y="178"/>
                  </a:cubicBezTo>
                  <a:cubicBezTo>
                    <a:pt x="259" y="179"/>
                    <a:pt x="259" y="179"/>
                    <a:pt x="259" y="180"/>
                  </a:cubicBezTo>
                  <a:cubicBezTo>
                    <a:pt x="260" y="181"/>
                    <a:pt x="259" y="182"/>
                    <a:pt x="259" y="183"/>
                  </a:cubicBezTo>
                  <a:cubicBezTo>
                    <a:pt x="258" y="183"/>
                    <a:pt x="258" y="184"/>
                    <a:pt x="258" y="184"/>
                  </a:cubicBezTo>
                  <a:cubicBezTo>
                    <a:pt x="258" y="183"/>
                    <a:pt x="257" y="183"/>
                    <a:pt x="258" y="183"/>
                  </a:cubicBezTo>
                  <a:cubicBezTo>
                    <a:pt x="258" y="182"/>
                    <a:pt x="258" y="182"/>
                    <a:pt x="258" y="182"/>
                  </a:cubicBezTo>
                  <a:cubicBezTo>
                    <a:pt x="258" y="181"/>
                    <a:pt x="258" y="180"/>
                    <a:pt x="257" y="181"/>
                  </a:cubicBezTo>
                  <a:cubicBezTo>
                    <a:pt x="257" y="179"/>
                    <a:pt x="257" y="176"/>
                    <a:pt x="257" y="174"/>
                  </a:cubicBezTo>
                  <a:cubicBezTo>
                    <a:pt x="256" y="174"/>
                    <a:pt x="255" y="173"/>
                    <a:pt x="256" y="173"/>
                  </a:cubicBezTo>
                  <a:cubicBezTo>
                    <a:pt x="255" y="172"/>
                    <a:pt x="256" y="171"/>
                    <a:pt x="255" y="171"/>
                  </a:cubicBezTo>
                  <a:cubicBezTo>
                    <a:pt x="254" y="170"/>
                    <a:pt x="254" y="168"/>
                    <a:pt x="252" y="168"/>
                  </a:cubicBezTo>
                  <a:cubicBezTo>
                    <a:pt x="251" y="168"/>
                    <a:pt x="251" y="168"/>
                    <a:pt x="251" y="168"/>
                  </a:cubicBezTo>
                  <a:cubicBezTo>
                    <a:pt x="249" y="165"/>
                    <a:pt x="248" y="166"/>
                    <a:pt x="245" y="167"/>
                  </a:cubicBezTo>
                  <a:cubicBezTo>
                    <a:pt x="244" y="168"/>
                    <a:pt x="243" y="168"/>
                    <a:pt x="242" y="168"/>
                  </a:cubicBezTo>
                  <a:cubicBezTo>
                    <a:pt x="241" y="169"/>
                    <a:pt x="240" y="169"/>
                    <a:pt x="239" y="168"/>
                  </a:cubicBezTo>
                  <a:cubicBezTo>
                    <a:pt x="239" y="168"/>
                    <a:pt x="238" y="167"/>
                    <a:pt x="238" y="168"/>
                  </a:cubicBezTo>
                  <a:cubicBezTo>
                    <a:pt x="238" y="168"/>
                    <a:pt x="238" y="168"/>
                    <a:pt x="238" y="168"/>
                  </a:cubicBezTo>
                  <a:cubicBezTo>
                    <a:pt x="239" y="169"/>
                    <a:pt x="239" y="170"/>
                    <a:pt x="238" y="170"/>
                  </a:cubicBezTo>
                  <a:cubicBezTo>
                    <a:pt x="237" y="170"/>
                    <a:pt x="238" y="171"/>
                    <a:pt x="238" y="171"/>
                  </a:cubicBezTo>
                  <a:cubicBezTo>
                    <a:pt x="237" y="173"/>
                    <a:pt x="237" y="174"/>
                    <a:pt x="237" y="175"/>
                  </a:cubicBezTo>
                  <a:close/>
                  <a:moveTo>
                    <a:pt x="295" y="249"/>
                  </a:moveTo>
                  <a:cubicBezTo>
                    <a:pt x="295" y="249"/>
                    <a:pt x="294" y="250"/>
                    <a:pt x="294" y="250"/>
                  </a:cubicBezTo>
                  <a:cubicBezTo>
                    <a:pt x="294" y="250"/>
                    <a:pt x="293" y="249"/>
                    <a:pt x="293" y="248"/>
                  </a:cubicBezTo>
                  <a:cubicBezTo>
                    <a:pt x="293" y="248"/>
                    <a:pt x="293" y="248"/>
                    <a:pt x="294" y="248"/>
                  </a:cubicBezTo>
                  <a:cubicBezTo>
                    <a:pt x="294" y="248"/>
                    <a:pt x="294" y="249"/>
                    <a:pt x="295" y="249"/>
                  </a:cubicBezTo>
                  <a:close/>
                  <a:moveTo>
                    <a:pt x="302" y="288"/>
                  </a:moveTo>
                  <a:cubicBezTo>
                    <a:pt x="302" y="288"/>
                    <a:pt x="301" y="288"/>
                    <a:pt x="301" y="289"/>
                  </a:cubicBezTo>
                  <a:cubicBezTo>
                    <a:pt x="301" y="289"/>
                    <a:pt x="300" y="289"/>
                    <a:pt x="300" y="289"/>
                  </a:cubicBezTo>
                  <a:cubicBezTo>
                    <a:pt x="300" y="288"/>
                    <a:pt x="301" y="288"/>
                    <a:pt x="301" y="288"/>
                  </a:cubicBezTo>
                  <a:cubicBezTo>
                    <a:pt x="301" y="288"/>
                    <a:pt x="302" y="288"/>
                    <a:pt x="302" y="288"/>
                  </a:cubicBezTo>
                  <a:close/>
                  <a:moveTo>
                    <a:pt x="279" y="137"/>
                  </a:moveTo>
                  <a:cubicBezTo>
                    <a:pt x="279" y="136"/>
                    <a:pt x="279" y="136"/>
                    <a:pt x="280" y="135"/>
                  </a:cubicBezTo>
                  <a:cubicBezTo>
                    <a:pt x="280" y="135"/>
                    <a:pt x="280" y="135"/>
                    <a:pt x="281" y="136"/>
                  </a:cubicBezTo>
                  <a:cubicBezTo>
                    <a:pt x="280" y="136"/>
                    <a:pt x="279" y="136"/>
                    <a:pt x="279" y="137"/>
                  </a:cubicBezTo>
                  <a:close/>
                  <a:moveTo>
                    <a:pt x="290" y="257"/>
                  </a:moveTo>
                  <a:cubicBezTo>
                    <a:pt x="289" y="257"/>
                    <a:pt x="288" y="257"/>
                    <a:pt x="287" y="257"/>
                  </a:cubicBezTo>
                  <a:cubicBezTo>
                    <a:pt x="288" y="256"/>
                    <a:pt x="288" y="256"/>
                    <a:pt x="290" y="257"/>
                  </a:cubicBezTo>
                  <a:close/>
                  <a:moveTo>
                    <a:pt x="185" y="241"/>
                  </a:moveTo>
                  <a:cubicBezTo>
                    <a:pt x="185" y="240"/>
                    <a:pt x="185" y="240"/>
                    <a:pt x="186" y="240"/>
                  </a:cubicBezTo>
                  <a:cubicBezTo>
                    <a:pt x="186" y="240"/>
                    <a:pt x="186" y="240"/>
                    <a:pt x="186" y="240"/>
                  </a:cubicBezTo>
                  <a:cubicBezTo>
                    <a:pt x="186" y="241"/>
                    <a:pt x="186" y="241"/>
                    <a:pt x="185" y="241"/>
                  </a:cubicBezTo>
                  <a:cubicBezTo>
                    <a:pt x="185" y="241"/>
                    <a:pt x="185" y="241"/>
                    <a:pt x="185" y="241"/>
                  </a:cubicBezTo>
                  <a:close/>
                  <a:moveTo>
                    <a:pt x="354" y="200"/>
                  </a:moveTo>
                  <a:cubicBezTo>
                    <a:pt x="354" y="202"/>
                    <a:pt x="353" y="203"/>
                    <a:pt x="353" y="204"/>
                  </a:cubicBezTo>
                  <a:cubicBezTo>
                    <a:pt x="353" y="204"/>
                    <a:pt x="353" y="205"/>
                    <a:pt x="353" y="205"/>
                  </a:cubicBezTo>
                  <a:cubicBezTo>
                    <a:pt x="352" y="205"/>
                    <a:pt x="352" y="204"/>
                    <a:pt x="352" y="204"/>
                  </a:cubicBezTo>
                  <a:cubicBezTo>
                    <a:pt x="353" y="203"/>
                    <a:pt x="352" y="202"/>
                    <a:pt x="353" y="201"/>
                  </a:cubicBezTo>
                  <a:cubicBezTo>
                    <a:pt x="354" y="201"/>
                    <a:pt x="353" y="200"/>
                    <a:pt x="353" y="200"/>
                  </a:cubicBezTo>
                  <a:cubicBezTo>
                    <a:pt x="353" y="199"/>
                    <a:pt x="353" y="199"/>
                    <a:pt x="354" y="198"/>
                  </a:cubicBezTo>
                  <a:cubicBezTo>
                    <a:pt x="354" y="198"/>
                    <a:pt x="355" y="198"/>
                    <a:pt x="355" y="199"/>
                  </a:cubicBezTo>
                  <a:cubicBezTo>
                    <a:pt x="355" y="199"/>
                    <a:pt x="355" y="200"/>
                    <a:pt x="354" y="200"/>
                  </a:cubicBezTo>
                  <a:close/>
                  <a:moveTo>
                    <a:pt x="302" y="275"/>
                  </a:moveTo>
                  <a:cubicBezTo>
                    <a:pt x="303" y="274"/>
                    <a:pt x="302" y="274"/>
                    <a:pt x="303" y="273"/>
                  </a:cubicBezTo>
                  <a:cubicBezTo>
                    <a:pt x="303" y="273"/>
                    <a:pt x="303" y="273"/>
                    <a:pt x="303" y="273"/>
                  </a:cubicBezTo>
                  <a:cubicBezTo>
                    <a:pt x="303" y="274"/>
                    <a:pt x="303" y="274"/>
                    <a:pt x="303" y="275"/>
                  </a:cubicBezTo>
                  <a:cubicBezTo>
                    <a:pt x="303" y="275"/>
                    <a:pt x="302" y="275"/>
                    <a:pt x="302" y="275"/>
                  </a:cubicBezTo>
                  <a:close/>
                  <a:moveTo>
                    <a:pt x="297" y="282"/>
                  </a:moveTo>
                  <a:cubicBezTo>
                    <a:pt x="296" y="282"/>
                    <a:pt x="296" y="283"/>
                    <a:pt x="295" y="283"/>
                  </a:cubicBezTo>
                  <a:cubicBezTo>
                    <a:pt x="295" y="282"/>
                    <a:pt x="295" y="282"/>
                    <a:pt x="297" y="282"/>
                  </a:cubicBezTo>
                  <a:close/>
                  <a:moveTo>
                    <a:pt x="399" y="268"/>
                  </a:moveTo>
                  <a:cubicBezTo>
                    <a:pt x="399" y="268"/>
                    <a:pt x="399" y="268"/>
                    <a:pt x="399" y="268"/>
                  </a:cubicBezTo>
                  <a:cubicBezTo>
                    <a:pt x="399" y="267"/>
                    <a:pt x="399" y="267"/>
                    <a:pt x="400" y="267"/>
                  </a:cubicBezTo>
                  <a:cubicBezTo>
                    <a:pt x="400" y="267"/>
                    <a:pt x="400" y="267"/>
                    <a:pt x="400" y="267"/>
                  </a:cubicBezTo>
                  <a:cubicBezTo>
                    <a:pt x="400" y="268"/>
                    <a:pt x="400" y="268"/>
                    <a:pt x="399" y="268"/>
                  </a:cubicBezTo>
                  <a:close/>
                  <a:moveTo>
                    <a:pt x="285" y="316"/>
                  </a:moveTo>
                  <a:cubicBezTo>
                    <a:pt x="284" y="316"/>
                    <a:pt x="284" y="317"/>
                    <a:pt x="283" y="316"/>
                  </a:cubicBezTo>
                  <a:cubicBezTo>
                    <a:pt x="283" y="316"/>
                    <a:pt x="283" y="316"/>
                    <a:pt x="283" y="316"/>
                  </a:cubicBezTo>
                  <a:cubicBezTo>
                    <a:pt x="284" y="315"/>
                    <a:pt x="284" y="316"/>
                    <a:pt x="285" y="316"/>
                  </a:cubicBezTo>
                  <a:close/>
                  <a:moveTo>
                    <a:pt x="266" y="285"/>
                  </a:moveTo>
                  <a:cubicBezTo>
                    <a:pt x="266" y="285"/>
                    <a:pt x="265" y="285"/>
                    <a:pt x="265" y="285"/>
                  </a:cubicBezTo>
                  <a:cubicBezTo>
                    <a:pt x="265" y="284"/>
                    <a:pt x="266" y="284"/>
                    <a:pt x="266" y="284"/>
                  </a:cubicBezTo>
                  <a:cubicBezTo>
                    <a:pt x="266" y="285"/>
                    <a:pt x="266" y="285"/>
                    <a:pt x="266" y="285"/>
                  </a:cubicBezTo>
                  <a:close/>
                  <a:moveTo>
                    <a:pt x="294" y="290"/>
                  </a:moveTo>
                  <a:cubicBezTo>
                    <a:pt x="294" y="291"/>
                    <a:pt x="294" y="292"/>
                    <a:pt x="294" y="292"/>
                  </a:cubicBezTo>
                  <a:cubicBezTo>
                    <a:pt x="293" y="292"/>
                    <a:pt x="293" y="291"/>
                    <a:pt x="294" y="290"/>
                  </a:cubicBezTo>
                  <a:close/>
                  <a:moveTo>
                    <a:pt x="197" y="276"/>
                  </a:moveTo>
                  <a:cubicBezTo>
                    <a:pt x="197" y="276"/>
                    <a:pt x="197" y="276"/>
                    <a:pt x="197" y="276"/>
                  </a:cubicBezTo>
                  <a:cubicBezTo>
                    <a:pt x="196" y="276"/>
                    <a:pt x="196" y="276"/>
                    <a:pt x="195" y="276"/>
                  </a:cubicBezTo>
                  <a:cubicBezTo>
                    <a:pt x="196" y="276"/>
                    <a:pt x="196" y="275"/>
                    <a:pt x="197" y="276"/>
                  </a:cubicBezTo>
                  <a:close/>
                  <a:moveTo>
                    <a:pt x="299" y="256"/>
                  </a:moveTo>
                  <a:cubicBezTo>
                    <a:pt x="298" y="256"/>
                    <a:pt x="299" y="256"/>
                    <a:pt x="299" y="255"/>
                  </a:cubicBezTo>
                  <a:cubicBezTo>
                    <a:pt x="299" y="256"/>
                    <a:pt x="299" y="256"/>
                    <a:pt x="299" y="256"/>
                  </a:cubicBezTo>
                  <a:cubicBezTo>
                    <a:pt x="299" y="256"/>
                    <a:pt x="299" y="256"/>
                    <a:pt x="299" y="256"/>
                  </a:cubicBezTo>
                  <a:close/>
                  <a:moveTo>
                    <a:pt x="340" y="269"/>
                  </a:moveTo>
                  <a:cubicBezTo>
                    <a:pt x="340" y="269"/>
                    <a:pt x="339" y="269"/>
                    <a:pt x="339" y="268"/>
                  </a:cubicBezTo>
                  <a:cubicBezTo>
                    <a:pt x="340" y="268"/>
                    <a:pt x="340" y="268"/>
                    <a:pt x="340" y="269"/>
                  </a:cubicBezTo>
                  <a:close/>
                  <a:moveTo>
                    <a:pt x="134" y="251"/>
                  </a:moveTo>
                  <a:cubicBezTo>
                    <a:pt x="135" y="251"/>
                    <a:pt x="135" y="251"/>
                    <a:pt x="135" y="251"/>
                  </a:cubicBezTo>
                  <a:cubicBezTo>
                    <a:pt x="135" y="251"/>
                    <a:pt x="135" y="251"/>
                    <a:pt x="135" y="251"/>
                  </a:cubicBezTo>
                  <a:cubicBezTo>
                    <a:pt x="134" y="251"/>
                    <a:pt x="134" y="251"/>
                    <a:pt x="134" y="251"/>
                  </a:cubicBezTo>
                  <a:close/>
                  <a:moveTo>
                    <a:pt x="123" y="271"/>
                  </a:moveTo>
                  <a:cubicBezTo>
                    <a:pt x="122" y="271"/>
                    <a:pt x="122" y="271"/>
                    <a:pt x="121" y="271"/>
                  </a:cubicBezTo>
                  <a:cubicBezTo>
                    <a:pt x="122" y="271"/>
                    <a:pt x="122" y="271"/>
                    <a:pt x="123" y="271"/>
                  </a:cubicBezTo>
                  <a:close/>
                  <a:moveTo>
                    <a:pt x="305" y="305"/>
                  </a:moveTo>
                  <a:cubicBezTo>
                    <a:pt x="305" y="305"/>
                    <a:pt x="304" y="305"/>
                    <a:pt x="305" y="304"/>
                  </a:cubicBezTo>
                  <a:cubicBezTo>
                    <a:pt x="305" y="305"/>
                    <a:pt x="305" y="305"/>
                    <a:pt x="305" y="305"/>
                  </a:cubicBezTo>
                  <a:cubicBezTo>
                    <a:pt x="305" y="305"/>
                    <a:pt x="305" y="305"/>
                    <a:pt x="305" y="305"/>
                  </a:cubicBezTo>
                  <a:close/>
                  <a:moveTo>
                    <a:pt x="294" y="258"/>
                  </a:moveTo>
                  <a:cubicBezTo>
                    <a:pt x="294" y="258"/>
                    <a:pt x="294" y="259"/>
                    <a:pt x="294" y="259"/>
                  </a:cubicBezTo>
                  <a:cubicBezTo>
                    <a:pt x="293" y="259"/>
                    <a:pt x="293" y="258"/>
                    <a:pt x="294" y="258"/>
                  </a:cubicBezTo>
                  <a:close/>
                  <a:moveTo>
                    <a:pt x="287" y="305"/>
                  </a:moveTo>
                  <a:cubicBezTo>
                    <a:pt x="287" y="305"/>
                    <a:pt x="286" y="306"/>
                    <a:pt x="286" y="306"/>
                  </a:cubicBezTo>
                  <a:cubicBezTo>
                    <a:pt x="286" y="306"/>
                    <a:pt x="286" y="306"/>
                    <a:pt x="286" y="305"/>
                  </a:cubicBezTo>
                  <a:cubicBezTo>
                    <a:pt x="286" y="305"/>
                    <a:pt x="286" y="305"/>
                    <a:pt x="286" y="305"/>
                  </a:cubicBezTo>
                  <a:cubicBezTo>
                    <a:pt x="287" y="305"/>
                    <a:pt x="287" y="305"/>
                    <a:pt x="287" y="305"/>
                  </a:cubicBezTo>
                  <a:close/>
                  <a:moveTo>
                    <a:pt x="301" y="306"/>
                  </a:moveTo>
                  <a:cubicBezTo>
                    <a:pt x="301" y="306"/>
                    <a:pt x="300" y="306"/>
                    <a:pt x="300" y="306"/>
                  </a:cubicBezTo>
                  <a:cubicBezTo>
                    <a:pt x="300" y="306"/>
                    <a:pt x="300" y="306"/>
                    <a:pt x="300" y="306"/>
                  </a:cubicBezTo>
                  <a:cubicBezTo>
                    <a:pt x="300" y="306"/>
                    <a:pt x="300" y="306"/>
                    <a:pt x="300" y="306"/>
                  </a:cubicBezTo>
                  <a:cubicBezTo>
                    <a:pt x="301" y="306"/>
                    <a:pt x="301" y="306"/>
                    <a:pt x="301" y="306"/>
                  </a:cubicBezTo>
                  <a:close/>
                  <a:moveTo>
                    <a:pt x="270" y="290"/>
                  </a:moveTo>
                  <a:cubicBezTo>
                    <a:pt x="270" y="290"/>
                    <a:pt x="270" y="290"/>
                    <a:pt x="270" y="290"/>
                  </a:cubicBezTo>
                  <a:cubicBezTo>
                    <a:pt x="270" y="290"/>
                    <a:pt x="270" y="290"/>
                    <a:pt x="270" y="290"/>
                  </a:cubicBezTo>
                  <a:close/>
                  <a:moveTo>
                    <a:pt x="270" y="290"/>
                  </a:moveTo>
                  <a:cubicBezTo>
                    <a:pt x="270" y="290"/>
                    <a:pt x="270" y="290"/>
                    <a:pt x="269" y="290"/>
                  </a:cubicBezTo>
                  <a:cubicBezTo>
                    <a:pt x="270" y="289"/>
                    <a:pt x="270" y="289"/>
                    <a:pt x="270" y="290"/>
                  </a:cubicBezTo>
                  <a:close/>
                  <a:moveTo>
                    <a:pt x="295" y="245"/>
                  </a:moveTo>
                  <a:cubicBezTo>
                    <a:pt x="295" y="245"/>
                    <a:pt x="295" y="245"/>
                    <a:pt x="295" y="245"/>
                  </a:cubicBezTo>
                  <a:cubicBezTo>
                    <a:pt x="295" y="245"/>
                    <a:pt x="295" y="245"/>
                    <a:pt x="295" y="245"/>
                  </a:cubicBezTo>
                  <a:cubicBezTo>
                    <a:pt x="295" y="245"/>
                    <a:pt x="295" y="245"/>
                    <a:pt x="295" y="245"/>
                  </a:cubicBezTo>
                  <a:cubicBezTo>
                    <a:pt x="295" y="245"/>
                    <a:pt x="295" y="245"/>
                    <a:pt x="295" y="245"/>
                  </a:cubicBezTo>
                  <a:close/>
                  <a:moveTo>
                    <a:pt x="310" y="271"/>
                  </a:moveTo>
                  <a:cubicBezTo>
                    <a:pt x="309" y="271"/>
                    <a:pt x="309" y="271"/>
                    <a:pt x="309" y="271"/>
                  </a:cubicBezTo>
                  <a:cubicBezTo>
                    <a:pt x="309" y="270"/>
                    <a:pt x="310" y="270"/>
                    <a:pt x="310" y="270"/>
                  </a:cubicBezTo>
                  <a:cubicBezTo>
                    <a:pt x="310" y="270"/>
                    <a:pt x="310" y="271"/>
                    <a:pt x="310" y="271"/>
                  </a:cubicBezTo>
                  <a:cubicBezTo>
                    <a:pt x="310" y="271"/>
                    <a:pt x="310" y="271"/>
                    <a:pt x="310" y="271"/>
                  </a:cubicBezTo>
                  <a:close/>
                  <a:moveTo>
                    <a:pt x="121" y="271"/>
                  </a:moveTo>
                  <a:cubicBezTo>
                    <a:pt x="121" y="272"/>
                    <a:pt x="121" y="272"/>
                    <a:pt x="121" y="272"/>
                  </a:cubicBezTo>
                  <a:cubicBezTo>
                    <a:pt x="121" y="272"/>
                    <a:pt x="121" y="272"/>
                    <a:pt x="121" y="272"/>
                  </a:cubicBezTo>
                  <a:cubicBezTo>
                    <a:pt x="121" y="271"/>
                    <a:pt x="121" y="271"/>
                    <a:pt x="121" y="271"/>
                  </a:cubicBezTo>
                  <a:close/>
                  <a:moveTo>
                    <a:pt x="274" y="264"/>
                  </a:moveTo>
                  <a:cubicBezTo>
                    <a:pt x="274" y="264"/>
                    <a:pt x="274" y="264"/>
                    <a:pt x="274" y="264"/>
                  </a:cubicBezTo>
                  <a:cubicBezTo>
                    <a:pt x="274" y="264"/>
                    <a:pt x="274" y="264"/>
                    <a:pt x="274" y="264"/>
                  </a:cubicBezTo>
                  <a:cubicBezTo>
                    <a:pt x="274" y="264"/>
                    <a:pt x="274" y="264"/>
                    <a:pt x="274" y="264"/>
                  </a:cubicBezTo>
                  <a:close/>
                  <a:moveTo>
                    <a:pt x="274" y="264"/>
                  </a:moveTo>
                  <a:cubicBezTo>
                    <a:pt x="274" y="264"/>
                    <a:pt x="274" y="264"/>
                    <a:pt x="274" y="264"/>
                  </a:cubicBezTo>
                  <a:cubicBezTo>
                    <a:pt x="274" y="264"/>
                    <a:pt x="274" y="264"/>
                    <a:pt x="274" y="264"/>
                  </a:cubicBezTo>
                  <a:cubicBezTo>
                    <a:pt x="274" y="264"/>
                    <a:pt x="274" y="264"/>
                    <a:pt x="274" y="264"/>
                  </a:cubicBezTo>
                  <a:close/>
                  <a:moveTo>
                    <a:pt x="548" y="704"/>
                  </a:moveTo>
                  <a:cubicBezTo>
                    <a:pt x="548" y="704"/>
                    <a:pt x="548" y="704"/>
                    <a:pt x="548" y="704"/>
                  </a:cubicBezTo>
                  <a:cubicBezTo>
                    <a:pt x="548" y="703"/>
                    <a:pt x="549" y="702"/>
                    <a:pt x="550" y="702"/>
                  </a:cubicBezTo>
                  <a:cubicBezTo>
                    <a:pt x="549" y="702"/>
                    <a:pt x="550" y="703"/>
                    <a:pt x="550" y="703"/>
                  </a:cubicBezTo>
                  <a:cubicBezTo>
                    <a:pt x="550" y="703"/>
                    <a:pt x="550" y="703"/>
                    <a:pt x="551" y="703"/>
                  </a:cubicBezTo>
                  <a:cubicBezTo>
                    <a:pt x="551" y="703"/>
                    <a:pt x="551" y="703"/>
                    <a:pt x="551" y="703"/>
                  </a:cubicBezTo>
                  <a:cubicBezTo>
                    <a:pt x="550" y="704"/>
                    <a:pt x="550" y="704"/>
                    <a:pt x="549" y="704"/>
                  </a:cubicBezTo>
                  <a:cubicBezTo>
                    <a:pt x="549" y="704"/>
                    <a:pt x="549" y="704"/>
                    <a:pt x="548" y="704"/>
                  </a:cubicBezTo>
                  <a:cubicBezTo>
                    <a:pt x="548" y="704"/>
                    <a:pt x="548" y="704"/>
                    <a:pt x="548" y="704"/>
                  </a:cubicBezTo>
                  <a:close/>
                  <a:moveTo>
                    <a:pt x="581" y="692"/>
                  </a:moveTo>
                  <a:cubicBezTo>
                    <a:pt x="581" y="692"/>
                    <a:pt x="581" y="692"/>
                    <a:pt x="581" y="691"/>
                  </a:cubicBezTo>
                  <a:cubicBezTo>
                    <a:pt x="581" y="691"/>
                    <a:pt x="581" y="691"/>
                    <a:pt x="582" y="691"/>
                  </a:cubicBezTo>
                  <a:cubicBezTo>
                    <a:pt x="582" y="691"/>
                    <a:pt x="582" y="691"/>
                    <a:pt x="582" y="691"/>
                  </a:cubicBezTo>
                  <a:cubicBezTo>
                    <a:pt x="583" y="691"/>
                    <a:pt x="583" y="691"/>
                    <a:pt x="583" y="692"/>
                  </a:cubicBezTo>
                  <a:cubicBezTo>
                    <a:pt x="583" y="692"/>
                    <a:pt x="583" y="692"/>
                    <a:pt x="582" y="692"/>
                  </a:cubicBezTo>
                  <a:cubicBezTo>
                    <a:pt x="582" y="693"/>
                    <a:pt x="582" y="693"/>
                    <a:pt x="581" y="693"/>
                  </a:cubicBezTo>
                  <a:cubicBezTo>
                    <a:pt x="581" y="693"/>
                    <a:pt x="581" y="693"/>
                    <a:pt x="581" y="692"/>
                  </a:cubicBezTo>
                  <a:close/>
                  <a:moveTo>
                    <a:pt x="577" y="693"/>
                  </a:moveTo>
                  <a:cubicBezTo>
                    <a:pt x="577" y="693"/>
                    <a:pt x="577" y="693"/>
                    <a:pt x="578" y="693"/>
                  </a:cubicBezTo>
                  <a:cubicBezTo>
                    <a:pt x="578" y="693"/>
                    <a:pt x="578" y="693"/>
                    <a:pt x="578" y="693"/>
                  </a:cubicBezTo>
                  <a:cubicBezTo>
                    <a:pt x="578" y="693"/>
                    <a:pt x="579" y="692"/>
                    <a:pt x="579" y="692"/>
                  </a:cubicBezTo>
                  <a:cubicBezTo>
                    <a:pt x="579" y="692"/>
                    <a:pt x="579" y="692"/>
                    <a:pt x="579" y="692"/>
                  </a:cubicBezTo>
                  <a:cubicBezTo>
                    <a:pt x="579" y="692"/>
                    <a:pt x="579" y="692"/>
                    <a:pt x="579" y="692"/>
                  </a:cubicBezTo>
                  <a:cubicBezTo>
                    <a:pt x="579" y="692"/>
                    <a:pt x="579" y="692"/>
                    <a:pt x="579" y="692"/>
                  </a:cubicBezTo>
                  <a:cubicBezTo>
                    <a:pt x="579" y="693"/>
                    <a:pt x="579" y="693"/>
                    <a:pt x="579" y="693"/>
                  </a:cubicBezTo>
                  <a:cubicBezTo>
                    <a:pt x="579" y="693"/>
                    <a:pt x="578" y="693"/>
                    <a:pt x="578" y="694"/>
                  </a:cubicBezTo>
                  <a:cubicBezTo>
                    <a:pt x="578" y="694"/>
                    <a:pt x="578" y="694"/>
                    <a:pt x="578" y="694"/>
                  </a:cubicBezTo>
                  <a:cubicBezTo>
                    <a:pt x="577" y="693"/>
                    <a:pt x="577" y="693"/>
                    <a:pt x="577" y="693"/>
                  </a:cubicBezTo>
                  <a:close/>
                  <a:moveTo>
                    <a:pt x="592" y="714"/>
                  </a:moveTo>
                  <a:cubicBezTo>
                    <a:pt x="592" y="714"/>
                    <a:pt x="592" y="713"/>
                    <a:pt x="592" y="712"/>
                  </a:cubicBezTo>
                  <a:cubicBezTo>
                    <a:pt x="592" y="712"/>
                    <a:pt x="592" y="712"/>
                    <a:pt x="592" y="712"/>
                  </a:cubicBezTo>
                  <a:cubicBezTo>
                    <a:pt x="592" y="712"/>
                    <a:pt x="592" y="712"/>
                    <a:pt x="592" y="711"/>
                  </a:cubicBezTo>
                  <a:cubicBezTo>
                    <a:pt x="592" y="711"/>
                    <a:pt x="592" y="711"/>
                    <a:pt x="591" y="711"/>
                  </a:cubicBezTo>
                  <a:cubicBezTo>
                    <a:pt x="591" y="711"/>
                    <a:pt x="591" y="712"/>
                    <a:pt x="591" y="712"/>
                  </a:cubicBezTo>
                  <a:cubicBezTo>
                    <a:pt x="591" y="712"/>
                    <a:pt x="591" y="712"/>
                    <a:pt x="591" y="712"/>
                  </a:cubicBezTo>
                  <a:cubicBezTo>
                    <a:pt x="591" y="712"/>
                    <a:pt x="591" y="712"/>
                    <a:pt x="591" y="713"/>
                  </a:cubicBezTo>
                  <a:cubicBezTo>
                    <a:pt x="591" y="713"/>
                    <a:pt x="590" y="713"/>
                    <a:pt x="590" y="714"/>
                  </a:cubicBezTo>
                  <a:cubicBezTo>
                    <a:pt x="590" y="714"/>
                    <a:pt x="590" y="714"/>
                    <a:pt x="590" y="714"/>
                  </a:cubicBezTo>
                  <a:cubicBezTo>
                    <a:pt x="590" y="714"/>
                    <a:pt x="590" y="714"/>
                    <a:pt x="590" y="714"/>
                  </a:cubicBezTo>
                  <a:cubicBezTo>
                    <a:pt x="589" y="714"/>
                    <a:pt x="589" y="714"/>
                    <a:pt x="589" y="715"/>
                  </a:cubicBezTo>
                  <a:cubicBezTo>
                    <a:pt x="589" y="715"/>
                    <a:pt x="589" y="715"/>
                    <a:pt x="589" y="715"/>
                  </a:cubicBezTo>
                  <a:cubicBezTo>
                    <a:pt x="589" y="715"/>
                    <a:pt x="589" y="714"/>
                    <a:pt x="589" y="714"/>
                  </a:cubicBezTo>
                  <a:cubicBezTo>
                    <a:pt x="589" y="714"/>
                    <a:pt x="589" y="714"/>
                    <a:pt x="589" y="714"/>
                  </a:cubicBezTo>
                  <a:cubicBezTo>
                    <a:pt x="589" y="714"/>
                    <a:pt x="589" y="713"/>
                    <a:pt x="588" y="713"/>
                  </a:cubicBezTo>
                  <a:cubicBezTo>
                    <a:pt x="588" y="713"/>
                    <a:pt x="588" y="713"/>
                    <a:pt x="589" y="712"/>
                  </a:cubicBezTo>
                  <a:cubicBezTo>
                    <a:pt x="589" y="712"/>
                    <a:pt x="589" y="712"/>
                    <a:pt x="589" y="712"/>
                  </a:cubicBezTo>
                  <a:cubicBezTo>
                    <a:pt x="589" y="711"/>
                    <a:pt x="589" y="711"/>
                    <a:pt x="589" y="711"/>
                  </a:cubicBezTo>
                  <a:cubicBezTo>
                    <a:pt x="589" y="711"/>
                    <a:pt x="589" y="710"/>
                    <a:pt x="589" y="710"/>
                  </a:cubicBezTo>
                  <a:cubicBezTo>
                    <a:pt x="590" y="710"/>
                    <a:pt x="590" y="710"/>
                    <a:pt x="589" y="710"/>
                  </a:cubicBezTo>
                  <a:cubicBezTo>
                    <a:pt x="589" y="710"/>
                    <a:pt x="589" y="709"/>
                    <a:pt x="590" y="709"/>
                  </a:cubicBezTo>
                  <a:cubicBezTo>
                    <a:pt x="590" y="709"/>
                    <a:pt x="590" y="709"/>
                    <a:pt x="590" y="709"/>
                  </a:cubicBezTo>
                  <a:cubicBezTo>
                    <a:pt x="590" y="709"/>
                    <a:pt x="590" y="709"/>
                    <a:pt x="590" y="709"/>
                  </a:cubicBezTo>
                  <a:cubicBezTo>
                    <a:pt x="590" y="708"/>
                    <a:pt x="590" y="708"/>
                    <a:pt x="591" y="708"/>
                  </a:cubicBezTo>
                  <a:cubicBezTo>
                    <a:pt x="591" y="708"/>
                    <a:pt x="591" y="708"/>
                    <a:pt x="591" y="708"/>
                  </a:cubicBezTo>
                  <a:cubicBezTo>
                    <a:pt x="591" y="708"/>
                    <a:pt x="591" y="707"/>
                    <a:pt x="590" y="707"/>
                  </a:cubicBezTo>
                  <a:cubicBezTo>
                    <a:pt x="590" y="707"/>
                    <a:pt x="590" y="707"/>
                    <a:pt x="590" y="708"/>
                  </a:cubicBezTo>
                  <a:cubicBezTo>
                    <a:pt x="590" y="708"/>
                    <a:pt x="590" y="708"/>
                    <a:pt x="589" y="708"/>
                  </a:cubicBezTo>
                  <a:cubicBezTo>
                    <a:pt x="589" y="708"/>
                    <a:pt x="588" y="709"/>
                    <a:pt x="588" y="709"/>
                  </a:cubicBezTo>
                  <a:cubicBezTo>
                    <a:pt x="588" y="709"/>
                    <a:pt x="587" y="710"/>
                    <a:pt x="587" y="710"/>
                  </a:cubicBezTo>
                  <a:cubicBezTo>
                    <a:pt x="587" y="711"/>
                    <a:pt x="586" y="711"/>
                    <a:pt x="587" y="712"/>
                  </a:cubicBezTo>
                  <a:cubicBezTo>
                    <a:pt x="587" y="712"/>
                    <a:pt x="587" y="712"/>
                    <a:pt x="587" y="712"/>
                  </a:cubicBezTo>
                  <a:cubicBezTo>
                    <a:pt x="586" y="712"/>
                    <a:pt x="586" y="713"/>
                    <a:pt x="586" y="713"/>
                  </a:cubicBezTo>
                  <a:cubicBezTo>
                    <a:pt x="586" y="713"/>
                    <a:pt x="586" y="713"/>
                    <a:pt x="586" y="713"/>
                  </a:cubicBezTo>
                  <a:cubicBezTo>
                    <a:pt x="585" y="713"/>
                    <a:pt x="585" y="713"/>
                    <a:pt x="585" y="713"/>
                  </a:cubicBezTo>
                  <a:cubicBezTo>
                    <a:pt x="585" y="713"/>
                    <a:pt x="585" y="712"/>
                    <a:pt x="585" y="712"/>
                  </a:cubicBezTo>
                  <a:cubicBezTo>
                    <a:pt x="585" y="713"/>
                    <a:pt x="585" y="713"/>
                    <a:pt x="585" y="712"/>
                  </a:cubicBezTo>
                  <a:cubicBezTo>
                    <a:pt x="584" y="712"/>
                    <a:pt x="584" y="712"/>
                    <a:pt x="584" y="711"/>
                  </a:cubicBezTo>
                  <a:cubicBezTo>
                    <a:pt x="584" y="711"/>
                    <a:pt x="584" y="711"/>
                    <a:pt x="584" y="710"/>
                  </a:cubicBezTo>
                  <a:cubicBezTo>
                    <a:pt x="584" y="711"/>
                    <a:pt x="584" y="711"/>
                    <a:pt x="584" y="711"/>
                  </a:cubicBezTo>
                  <a:cubicBezTo>
                    <a:pt x="585" y="711"/>
                    <a:pt x="585" y="710"/>
                    <a:pt x="585" y="709"/>
                  </a:cubicBezTo>
                  <a:cubicBezTo>
                    <a:pt x="586" y="709"/>
                    <a:pt x="586" y="709"/>
                    <a:pt x="586" y="709"/>
                  </a:cubicBezTo>
                  <a:cubicBezTo>
                    <a:pt x="586" y="709"/>
                    <a:pt x="586" y="709"/>
                    <a:pt x="586" y="709"/>
                  </a:cubicBezTo>
                  <a:cubicBezTo>
                    <a:pt x="586" y="708"/>
                    <a:pt x="585" y="709"/>
                    <a:pt x="585" y="709"/>
                  </a:cubicBezTo>
                  <a:cubicBezTo>
                    <a:pt x="585" y="709"/>
                    <a:pt x="585" y="709"/>
                    <a:pt x="585" y="709"/>
                  </a:cubicBezTo>
                  <a:cubicBezTo>
                    <a:pt x="585" y="709"/>
                    <a:pt x="584" y="709"/>
                    <a:pt x="584" y="709"/>
                  </a:cubicBezTo>
                  <a:cubicBezTo>
                    <a:pt x="584" y="709"/>
                    <a:pt x="584" y="709"/>
                    <a:pt x="585" y="709"/>
                  </a:cubicBezTo>
                  <a:cubicBezTo>
                    <a:pt x="585" y="709"/>
                    <a:pt x="585" y="709"/>
                    <a:pt x="585" y="708"/>
                  </a:cubicBezTo>
                  <a:cubicBezTo>
                    <a:pt x="585" y="708"/>
                    <a:pt x="585" y="708"/>
                    <a:pt x="585" y="708"/>
                  </a:cubicBezTo>
                  <a:cubicBezTo>
                    <a:pt x="585" y="708"/>
                    <a:pt x="585" y="708"/>
                    <a:pt x="585" y="708"/>
                  </a:cubicBezTo>
                  <a:cubicBezTo>
                    <a:pt x="584" y="708"/>
                    <a:pt x="584" y="708"/>
                    <a:pt x="584" y="708"/>
                  </a:cubicBezTo>
                  <a:cubicBezTo>
                    <a:pt x="584" y="708"/>
                    <a:pt x="584" y="708"/>
                    <a:pt x="584" y="708"/>
                  </a:cubicBezTo>
                  <a:cubicBezTo>
                    <a:pt x="584" y="708"/>
                    <a:pt x="584" y="708"/>
                    <a:pt x="584" y="708"/>
                  </a:cubicBezTo>
                  <a:cubicBezTo>
                    <a:pt x="584" y="708"/>
                    <a:pt x="584" y="708"/>
                    <a:pt x="584" y="708"/>
                  </a:cubicBezTo>
                  <a:cubicBezTo>
                    <a:pt x="584" y="708"/>
                    <a:pt x="584" y="707"/>
                    <a:pt x="583" y="707"/>
                  </a:cubicBezTo>
                  <a:cubicBezTo>
                    <a:pt x="583" y="707"/>
                    <a:pt x="583" y="707"/>
                    <a:pt x="583" y="707"/>
                  </a:cubicBezTo>
                  <a:cubicBezTo>
                    <a:pt x="583" y="707"/>
                    <a:pt x="583" y="707"/>
                    <a:pt x="583" y="707"/>
                  </a:cubicBezTo>
                  <a:cubicBezTo>
                    <a:pt x="583" y="707"/>
                    <a:pt x="583" y="707"/>
                    <a:pt x="584" y="707"/>
                  </a:cubicBezTo>
                  <a:cubicBezTo>
                    <a:pt x="584" y="707"/>
                    <a:pt x="584" y="707"/>
                    <a:pt x="584" y="707"/>
                  </a:cubicBezTo>
                  <a:cubicBezTo>
                    <a:pt x="584" y="708"/>
                    <a:pt x="584" y="707"/>
                    <a:pt x="584" y="707"/>
                  </a:cubicBezTo>
                  <a:cubicBezTo>
                    <a:pt x="584" y="708"/>
                    <a:pt x="584" y="708"/>
                    <a:pt x="585" y="708"/>
                  </a:cubicBezTo>
                  <a:cubicBezTo>
                    <a:pt x="585" y="708"/>
                    <a:pt x="585" y="708"/>
                    <a:pt x="586" y="708"/>
                  </a:cubicBezTo>
                  <a:cubicBezTo>
                    <a:pt x="586" y="708"/>
                    <a:pt x="586" y="708"/>
                    <a:pt x="586" y="707"/>
                  </a:cubicBezTo>
                  <a:cubicBezTo>
                    <a:pt x="586" y="707"/>
                    <a:pt x="586" y="707"/>
                    <a:pt x="586" y="707"/>
                  </a:cubicBezTo>
                  <a:cubicBezTo>
                    <a:pt x="586" y="707"/>
                    <a:pt x="586" y="707"/>
                    <a:pt x="585" y="707"/>
                  </a:cubicBezTo>
                  <a:cubicBezTo>
                    <a:pt x="586" y="707"/>
                    <a:pt x="586" y="706"/>
                    <a:pt x="587" y="706"/>
                  </a:cubicBezTo>
                  <a:cubicBezTo>
                    <a:pt x="587" y="706"/>
                    <a:pt x="587" y="706"/>
                    <a:pt x="588" y="705"/>
                  </a:cubicBezTo>
                  <a:cubicBezTo>
                    <a:pt x="588" y="705"/>
                    <a:pt x="588" y="705"/>
                    <a:pt x="588" y="705"/>
                  </a:cubicBezTo>
                  <a:cubicBezTo>
                    <a:pt x="588" y="705"/>
                    <a:pt x="588" y="706"/>
                    <a:pt x="589" y="705"/>
                  </a:cubicBezTo>
                  <a:cubicBezTo>
                    <a:pt x="589" y="705"/>
                    <a:pt x="589" y="705"/>
                    <a:pt x="589" y="704"/>
                  </a:cubicBezTo>
                  <a:cubicBezTo>
                    <a:pt x="589" y="704"/>
                    <a:pt x="590" y="704"/>
                    <a:pt x="590" y="704"/>
                  </a:cubicBezTo>
                  <a:cubicBezTo>
                    <a:pt x="590" y="703"/>
                    <a:pt x="590" y="703"/>
                    <a:pt x="590" y="703"/>
                  </a:cubicBezTo>
                  <a:cubicBezTo>
                    <a:pt x="590" y="703"/>
                    <a:pt x="590" y="702"/>
                    <a:pt x="590" y="702"/>
                  </a:cubicBezTo>
                  <a:cubicBezTo>
                    <a:pt x="590" y="702"/>
                    <a:pt x="589" y="702"/>
                    <a:pt x="589" y="702"/>
                  </a:cubicBezTo>
                  <a:cubicBezTo>
                    <a:pt x="589" y="702"/>
                    <a:pt x="589" y="703"/>
                    <a:pt x="589" y="703"/>
                  </a:cubicBezTo>
                  <a:cubicBezTo>
                    <a:pt x="588" y="704"/>
                    <a:pt x="588" y="704"/>
                    <a:pt x="588" y="703"/>
                  </a:cubicBezTo>
                  <a:cubicBezTo>
                    <a:pt x="588" y="703"/>
                    <a:pt x="588" y="703"/>
                    <a:pt x="588" y="703"/>
                  </a:cubicBezTo>
                  <a:cubicBezTo>
                    <a:pt x="588" y="703"/>
                    <a:pt x="587" y="703"/>
                    <a:pt x="587" y="703"/>
                  </a:cubicBezTo>
                  <a:cubicBezTo>
                    <a:pt x="587" y="703"/>
                    <a:pt x="587" y="703"/>
                    <a:pt x="587" y="703"/>
                  </a:cubicBezTo>
                  <a:cubicBezTo>
                    <a:pt x="586" y="703"/>
                    <a:pt x="586" y="704"/>
                    <a:pt x="586" y="704"/>
                  </a:cubicBezTo>
                  <a:cubicBezTo>
                    <a:pt x="586" y="704"/>
                    <a:pt x="586" y="704"/>
                    <a:pt x="586" y="704"/>
                  </a:cubicBezTo>
                  <a:cubicBezTo>
                    <a:pt x="586" y="704"/>
                    <a:pt x="586" y="704"/>
                    <a:pt x="586" y="704"/>
                  </a:cubicBezTo>
                  <a:cubicBezTo>
                    <a:pt x="586" y="704"/>
                    <a:pt x="586" y="704"/>
                    <a:pt x="585" y="704"/>
                  </a:cubicBezTo>
                  <a:cubicBezTo>
                    <a:pt x="585" y="704"/>
                    <a:pt x="585" y="704"/>
                    <a:pt x="585" y="704"/>
                  </a:cubicBezTo>
                  <a:cubicBezTo>
                    <a:pt x="585" y="704"/>
                    <a:pt x="586" y="704"/>
                    <a:pt x="585" y="704"/>
                  </a:cubicBezTo>
                  <a:cubicBezTo>
                    <a:pt x="585" y="703"/>
                    <a:pt x="585" y="704"/>
                    <a:pt x="585" y="704"/>
                  </a:cubicBezTo>
                  <a:cubicBezTo>
                    <a:pt x="585" y="704"/>
                    <a:pt x="584" y="704"/>
                    <a:pt x="584" y="705"/>
                  </a:cubicBezTo>
                  <a:cubicBezTo>
                    <a:pt x="584" y="705"/>
                    <a:pt x="584" y="705"/>
                    <a:pt x="584" y="705"/>
                  </a:cubicBezTo>
                  <a:cubicBezTo>
                    <a:pt x="584" y="704"/>
                    <a:pt x="584" y="704"/>
                    <a:pt x="584" y="704"/>
                  </a:cubicBezTo>
                  <a:cubicBezTo>
                    <a:pt x="584" y="704"/>
                    <a:pt x="584" y="704"/>
                    <a:pt x="584" y="704"/>
                  </a:cubicBezTo>
                  <a:cubicBezTo>
                    <a:pt x="584" y="704"/>
                    <a:pt x="584" y="704"/>
                    <a:pt x="584" y="704"/>
                  </a:cubicBezTo>
                  <a:cubicBezTo>
                    <a:pt x="584" y="704"/>
                    <a:pt x="584" y="704"/>
                    <a:pt x="584" y="704"/>
                  </a:cubicBezTo>
                  <a:cubicBezTo>
                    <a:pt x="584" y="704"/>
                    <a:pt x="584" y="704"/>
                    <a:pt x="585" y="704"/>
                  </a:cubicBezTo>
                  <a:cubicBezTo>
                    <a:pt x="585" y="704"/>
                    <a:pt x="585" y="703"/>
                    <a:pt x="585" y="703"/>
                  </a:cubicBezTo>
                  <a:cubicBezTo>
                    <a:pt x="585" y="703"/>
                    <a:pt x="585" y="703"/>
                    <a:pt x="584" y="703"/>
                  </a:cubicBezTo>
                  <a:cubicBezTo>
                    <a:pt x="584" y="703"/>
                    <a:pt x="584" y="703"/>
                    <a:pt x="584" y="703"/>
                  </a:cubicBezTo>
                  <a:cubicBezTo>
                    <a:pt x="584" y="703"/>
                    <a:pt x="585" y="703"/>
                    <a:pt x="585" y="702"/>
                  </a:cubicBezTo>
                  <a:cubicBezTo>
                    <a:pt x="585" y="702"/>
                    <a:pt x="585" y="702"/>
                    <a:pt x="586" y="702"/>
                  </a:cubicBezTo>
                  <a:cubicBezTo>
                    <a:pt x="586" y="702"/>
                    <a:pt x="586" y="702"/>
                    <a:pt x="586" y="702"/>
                  </a:cubicBezTo>
                  <a:cubicBezTo>
                    <a:pt x="585" y="702"/>
                    <a:pt x="585" y="702"/>
                    <a:pt x="585" y="702"/>
                  </a:cubicBezTo>
                  <a:cubicBezTo>
                    <a:pt x="585" y="702"/>
                    <a:pt x="585" y="702"/>
                    <a:pt x="585" y="702"/>
                  </a:cubicBezTo>
                  <a:cubicBezTo>
                    <a:pt x="584" y="701"/>
                    <a:pt x="584" y="701"/>
                    <a:pt x="584" y="702"/>
                  </a:cubicBezTo>
                  <a:cubicBezTo>
                    <a:pt x="583" y="702"/>
                    <a:pt x="583" y="702"/>
                    <a:pt x="583" y="702"/>
                  </a:cubicBezTo>
                  <a:cubicBezTo>
                    <a:pt x="583" y="702"/>
                    <a:pt x="583" y="702"/>
                    <a:pt x="583" y="701"/>
                  </a:cubicBezTo>
                  <a:cubicBezTo>
                    <a:pt x="583" y="701"/>
                    <a:pt x="584" y="701"/>
                    <a:pt x="584" y="701"/>
                  </a:cubicBezTo>
                  <a:cubicBezTo>
                    <a:pt x="584" y="701"/>
                    <a:pt x="584" y="701"/>
                    <a:pt x="584" y="701"/>
                  </a:cubicBezTo>
                  <a:cubicBezTo>
                    <a:pt x="584" y="701"/>
                    <a:pt x="584" y="701"/>
                    <a:pt x="584" y="701"/>
                  </a:cubicBezTo>
                  <a:cubicBezTo>
                    <a:pt x="584" y="701"/>
                    <a:pt x="584" y="701"/>
                    <a:pt x="584" y="701"/>
                  </a:cubicBezTo>
                  <a:cubicBezTo>
                    <a:pt x="584" y="700"/>
                    <a:pt x="584" y="700"/>
                    <a:pt x="584" y="700"/>
                  </a:cubicBezTo>
                  <a:cubicBezTo>
                    <a:pt x="584" y="701"/>
                    <a:pt x="583" y="701"/>
                    <a:pt x="583" y="701"/>
                  </a:cubicBezTo>
                  <a:cubicBezTo>
                    <a:pt x="583" y="701"/>
                    <a:pt x="582" y="701"/>
                    <a:pt x="582" y="701"/>
                  </a:cubicBezTo>
                  <a:cubicBezTo>
                    <a:pt x="582" y="701"/>
                    <a:pt x="582" y="701"/>
                    <a:pt x="582" y="701"/>
                  </a:cubicBezTo>
                  <a:cubicBezTo>
                    <a:pt x="582" y="701"/>
                    <a:pt x="582" y="701"/>
                    <a:pt x="582" y="701"/>
                  </a:cubicBezTo>
                  <a:cubicBezTo>
                    <a:pt x="583" y="701"/>
                    <a:pt x="583" y="700"/>
                    <a:pt x="583" y="700"/>
                  </a:cubicBezTo>
                  <a:cubicBezTo>
                    <a:pt x="583" y="700"/>
                    <a:pt x="584" y="700"/>
                    <a:pt x="584" y="699"/>
                  </a:cubicBezTo>
                  <a:cubicBezTo>
                    <a:pt x="584" y="699"/>
                    <a:pt x="584" y="699"/>
                    <a:pt x="585" y="699"/>
                  </a:cubicBezTo>
                  <a:cubicBezTo>
                    <a:pt x="585" y="699"/>
                    <a:pt x="584" y="699"/>
                    <a:pt x="584" y="699"/>
                  </a:cubicBezTo>
                  <a:cubicBezTo>
                    <a:pt x="584" y="699"/>
                    <a:pt x="584" y="698"/>
                    <a:pt x="584" y="698"/>
                  </a:cubicBezTo>
                  <a:cubicBezTo>
                    <a:pt x="584" y="698"/>
                    <a:pt x="584" y="698"/>
                    <a:pt x="584" y="698"/>
                  </a:cubicBezTo>
                  <a:cubicBezTo>
                    <a:pt x="585" y="698"/>
                    <a:pt x="585" y="698"/>
                    <a:pt x="585" y="698"/>
                  </a:cubicBezTo>
                  <a:cubicBezTo>
                    <a:pt x="586" y="698"/>
                    <a:pt x="586" y="698"/>
                    <a:pt x="586" y="698"/>
                  </a:cubicBezTo>
                  <a:cubicBezTo>
                    <a:pt x="586" y="698"/>
                    <a:pt x="586" y="697"/>
                    <a:pt x="586" y="697"/>
                  </a:cubicBezTo>
                  <a:cubicBezTo>
                    <a:pt x="587" y="696"/>
                    <a:pt x="587" y="696"/>
                    <a:pt x="586" y="696"/>
                  </a:cubicBezTo>
                  <a:cubicBezTo>
                    <a:pt x="586" y="696"/>
                    <a:pt x="586" y="695"/>
                    <a:pt x="586" y="695"/>
                  </a:cubicBezTo>
                  <a:cubicBezTo>
                    <a:pt x="585" y="695"/>
                    <a:pt x="585" y="695"/>
                    <a:pt x="585" y="695"/>
                  </a:cubicBezTo>
                  <a:cubicBezTo>
                    <a:pt x="584" y="695"/>
                    <a:pt x="584" y="695"/>
                    <a:pt x="584" y="694"/>
                  </a:cubicBezTo>
                  <a:cubicBezTo>
                    <a:pt x="584" y="694"/>
                    <a:pt x="583" y="694"/>
                    <a:pt x="583" y="694"/>
                  </a:cubicBezTo>
                  <a:cubicBezTo>
                    <a:pt x="583" y="694"/>
                    <a:pt x="583" y="694"/>
                    <a:pt x="583" y="694"/>
                  </a:cubicBezTo>
                  <a:cubicBezTo>
                    <a:pt x="583" y="694"/>
                    <a:pt x="582" y="694"/>
                    <a:pt x="582" y="694"/>
                  </a:cubicBezTo>
                  <a:cubicBezTo>
                    <a:pt x="582" y="694"/>
                    <a:pt x="582" y="694"/>
                    <a:pt x="582" y="694"/>
                  </a:cubicBezTo>
                  <a:cubicBezTo>
                    <a:pt x="582" y="695"/>
                    <a:pt x="582" y="695"/>
                    <a:pt x="582" y="695"/>
                  </a:cubicBezTo>
                  <a:cubicBezTo>
                    <a:pt x="582" y="694"/>
                    <a:pt x="581" y="694"/>
                    <a:pt x="581" y="694"/>
                  </a:cubicBezTo>
                  <a:cubicBezTo>
                    <a:pt x="581" y="694"/>
                    <a:pt x="581" y="694"/>
                    <a:pt x="581" y="694"/>
                  </a:cubicBezTo>
                  <a:cubicBezTo>
                    <a:pt x="580" y="694"/>
                    <a:pt x="580" y="695"/>
                    <a:pt x="580" y="695"/>
                  </a:cubicBezTo>
                  <a:cubicBezTo>
                    <a:pt x="580" y="696"/>
                    <a:pt x="580" y="696"/>
                    <a:pt x="580" y="696"/>
                  </a:cubicBezTo>
                  <a:cubicBezTo>
                    <a:pt x="580" y="695"/>
                    <a:pt x="580" y="694"/>
                    <a:pt x="580" y="693"/>
                  </a:cubicBezTo>
                  <a:cubicBezTo>
                    <a:pt x="579" y="693"/>
                    <a:pt x="579" y="694"/>
                    <a:pt x="578" y="694"/>
                  </a:cubicBezTo>
                  <a:cubicBezTo>
                    <a:pt x="578" y="694"/>
                    <a:pt x="578" y="694"/>
                    <a:pt x="579" y="694"/>
                  </a:cubicBezTo>
                  <a:cubicBezTo>
                    <a:pt x="579" y="694"/>
                    <a:pt x="579" y="694"/>
                    <a:pt x="579" y="694"/>
                  </a:cubicBezTo>
                  <a:cubicBezTo>
                    <a:pt x="578" y="694"/>
                    <a:pt x="578" y="694"/>
                    <a:pt x="578" y="694"/>
                  </a:cubicBezTo>
                  <a:cubicBezTo>
                    <a:pt x="578" y="694"/>
                    <a:pt x="578" y="694"/>
                    <a:pt x="578" y="694"/>
                  </a:cubicBezTo>
                  <a:cubicBezTo>
                    <a:pt x="578" y="695"/>
                    <a:pt x="578" y="694"/>
                    <a:pt x="578" y="695"/>
                  </a:cubicBezTo>
                  <a:cubicBezTo>
                    <a:pt x="578" y="695"/>
                    <a:pt x="578" y="695"/>
                    <a:pt x="578" y="695"/>
                  </a:cubicBezTo>
                  <a:cubicBezTo>
                    <a:pt x="577" y="696"/>
                    <a:pt x="577" y="695"/>
                    <a:pt x="577" y="695"/>
                  </a:cubicBezTo>
                  <a:cubicBezTo>
                    <a:pt x="577" y="695"/>
                    <a:pt x="577" y="695"/>
                    <a:pt x="577" y="694"/>
                  </a:cubicBezTo>
                  <a:cubicBezTo>
                    <a:pt x="577" y="695"/>
                    <a:pt x="577" y="695"/>
                    <a:pt x="577" y="695"/>
                  </a:cubicBezTo>
                  <a:cubicBezTo>
                    <a:pt x="577" y="696"/>
                    <a:pt x="577" y="696"/>
                    <a:pt x="577" y="696"/>
                  </a:cubicBezTo>
                  <a:cubicBezTo>
                    <a:pt x="577" y="696"/>
                    <a:pt x="576" y="696"/>
                    <a:pt x="576" y="696"/>
                  </a:cubicBezTo>
                  <a:cubicBezTo>
                    <a:pt x="575" y="696"/>
                    <a:pt x="575" y="696"/>
                    <a:pt x="575" y="697"/>
                  </a:cubicBezTo>
                  <a:cubicBezTo>
                    <a:pt x="574" y="697"/>
                    <a:pt x="574" y="697"/>
                    <a:pt x="574" y="697"/>
                  </a:cubicBezTo>
                  <a:cubicBezTo>
                    <a:pt x="574" y="697"/>
                    <a:pt x="574" y="698"/>
                    <a:pt x="574" y="698"/>
                  </a:cubicBezTo>
                  <a:cubicBezTo>
                    <a:pt x="574" y="698"/>
                    <a:pt x="574" y="698"/>
                    <a:pt x="574" y="698"/>
                  </a:cubicBezTo>
                  <a:cubicBezTo>
                    <a:pt x="574" y="698"/>
                    <a:pt x="574" y="698"/>
                    <a:pt x="574" y="698"/>
                  </a:cubicBezTo>
                  <a:cubicBezTo>
                    <a:pt x="574" y="697"/>
                    <a:pt x="574" y="697"/>
                    <a:pt x="574" y="697"/>
                  </a:cubicBezTo>
                  <a:cubicBezTo>
                    <a:pt x="574" y="697"/>
                    <a:pt x="574" y="697"/>
                    <a:pt x="574" y="697"/>
                  </a:cubicBezTo>
                  <a:cubicBezTo>
                    <a:pt x="574" y="697"/>
                    <a:pt x="574" y="696"/>
                    <a:pt x="575" y="696"/>
                  </a:cubicBezTo>
                  <a:cubicBezTo>
                    <a:pt x="575" y="696"/>
                    <a:pt x="575" y="696"/>
                    <a:pt x="575" y="696"/>
                  </a:cubicBezTo>
                  <a:cubicBezTo>
                    <a:pt x="575" y="695"/>
                    <a:pt x="575" y="695"/>
                    <a:pt x="575" y="694"/>
                  </a:cubicBezTo>
                  <a:cubicBezTo>
                    <a:pt x="575" y="694"/>
                    <a:pt x="575" y="694"/>
                    <a:pt x="575" y="694"/>
                  </a:cubicBezTo>
                  <a:cubicBezTo>
                    <a:pt x="575" y="693"/>
                    <a:pt x="575" y="693"/>
                    <a:pt x="575" y="693"/>
                  </a:cubicBezTo>
                  <a:cubicBezTo>
                    <a:pt x="575" y="693"/>
                    <a:pt x="574" y="693"/>
                    <a:pt x="574" y="693"/>
                  </a:cubicBezTo>
                  <a:cubicBezTo>
                    <a:pt x="574" y="693"/>
                    <a:pt x="574" y="694"/>
                    <a:pt x="574" y="694"/>
                  </a:cubicBezTo>
                  <a:cubicBezTo>
                    <a:pt x="575" y="694"/>
                    <a:pt x="575" y="695"/>
                    <a:pt x="574" y="695"/>
                  </a:cubicBezTo>
                  <a:cubicBezTo>
                    <a:pt x="574" y="695"/>
                    <a:pt x="574" y="696"/>
                    <a:pt x="574" y="695"/>
                  </a:cubicBezTo>
                  <a:cubicBezTo>
                    <a:pt x="574" y="695"/>
                    <a:pt x="574" y="695"/>
                    <a:pt x="574" y="695"/>
                  </a:cubicBezTo>
                  <a:cubicBezTo>
                    <a:pt x="573" y="695"/>
                    <a:pt x="574" y="695"/>
                    <a:pt x="574" y="695"/>
                  </a:cubicBezTo>
                  <a:cubicBezTo>
                    <a:pt x="574" y="694"/>
                    <a:pt x="574" y="694"/>
                    <a:pt x="574" y="694"/>
                  </a:cubicBezTo>
                  <a:cubicBezTo>
                    <a:pt x="574" y="694"/>
                    <a:pt x="574" y="694"/>
                    <a:pt x="574" y="694"/>
                  </a:cubicBezTo>
                  <a:cubicBezTo>
                    <a:pt x="574" y="694"/>
                    <a:pt x="574" y="694"/>
                    <a:pt x="574" y="694"/>
                  </a:cubicBezTo>
                  <a:cubicBezTo>
                    <a:pt x="574" y="694"/>
                    <a:pt x="574" y="694"/>
                    <a:pt x="574" y="694"/>
                  </a:cubicBezTo>
                  <a:cubicBezTo>
                    <a:pt x="574" y="693"/>
                    <a:pt x="574" y="693"/>
                    <a:pt x="574" y="693"/>
                  </a:cubicBezTo>
                  <a:cubicBezTo>
                    <a:pt x="573" y="693"/>
                    <a:pt x="573" y="694"/>
                    <a:pt x="573" y="694"/>
                  </a:cubicBezTo>
                  <a:cubicBezTo>
                    <a:pt x="573" y="694"/>
                    <a:pt x="573" y="694"/>
                    <a:pt x="573" y="695"/>
                  </a:cubicBezTo>
                  <a:cubicBezTo>
                    <a:pt x="572" y="694"/>
                    <a:pt x="573" y="694"/>
                    <a:pt x="572" y="694"/>
                  </a:cubicBezTo>
                  <a:cubicBezTo>
                    <a:pt x="572" y="694"/>
                    <a:pt x="572" y="694"/>
                    <a:pt x="572" y="695"/>
                  </a:cubicBezTo>
                  <a:cubicBezTo>
                    <a:pt x="572" y="695"/>
                    <a:pt x="572" y="695"/>
                    <a:pt x="572" y="695"/>
                  </a:cubicBezTo>
                  <a:cubicBezTo>
                    <a:pt x="572" y="694"/>
                    <a:pt x="572" y="694"/>
                    <a:pt x="571" y="694"/>
                  </a:cubicBezTo>
                  <a:cubicBezTo>
                    <a:pt x="570" y="693"/>
                    <a:pt x="570" y="693"/>
                    <a:pt x="569" y="694"/>
                  </a:cubicBezTo>
                  <a:cubicBezTo>
                    <a:pt x="569" y="694"/>
                    <a:pt x="569" y="694"/>
                    <a:pt x="569" y="694"/>
                  </a:cubicBezTo>
                  <a:cubicBezTo>
                    <a:pt x="569" y="694"/>
                    <a:pt x="569" y="694"/>
                    <a:pt x="569" y="694"/>
                  </a:cubicBezTo>
                  <a:cubicBezTo>
                    <a:pt x="569" y="694"/>
                    <a:pt x="569" y="694"/>
                    <a:pt x="569" y="693"/>
                  </a:cubicBezTo>
                  <a:cubicBezTo>
                    <a:pt x="570" y="693"/>
                    <a:pt x="571" y="693"/>
                    <a:pt x="571" y="692"/>
                  </a:cubicBezTo>
                  <a:cubicBezTo>
                    <a:pt x="570" y="692"/>
                    <a:pt x="570" y="693"/>
                    <a:pt x="570" y="692"/>
                  </a:cubicBezTo>
                  <a:cubicBezTo>
                    <a:pt x="570" y="692"/>
                    <a:pt x="570" y="692"/>
                    <a:pt x="570" y="692"/>
                  </a:cubicBezTo>
                  <a:cubicBezTo>
                    <a:pt x="570" y="692"/>
                    <a:pt x="570" y="692"/>
                    <a:pt x="570" y="692"/>
                  </a:cubicBezTo>
                  <a:cubicBezTo>
                    <a:pt x="570" y="691"/>
                    <a:pt x="569" y="692"/>
                    <a:pt x="569" y="692"/>
                  </a:cubicBezTo>
                  <a:cubicBezTo>
                    <a:pt x="569" y="691"/>
                    <a:pt x="569" y="692"/>
                    <a:pt x="569" y="691"/>
                  </a:cubicBezTo>
                  <a:cubicBezTo>
                    <a:pt x="569" y="691"/>
                    <a:pt x="569" y="691"/>
                    <a:pt x="569" y="691"/>
                  </a:cubicBezTo>
                  <a:cubicBezTo>
                    <a:pt x="570" y="691"/>
                    <a:pt x="570" y="691"/>
                    <a:pt x="571" y="690"/>
                  </a:cubicBezTo>
                  <a:cubicBezTo>
                    <a:pt x="572" y="690"/>
                    <a:pt x="572" y="689"/>
                    <a:pt x="573" y="689"/>
                  </a:cubicBezTo>
                  <a:cubicBezTo>
                    <a:pt x="573" y="689"/>
                    <a:pt x="573" y="689"/>
                    <a:pt x="573" y="688"/>
                  </a:cubicBezTo>
                  <a:cubicBezTo>
                    <a:pt x="573" y="688"/>
                    <a:pt x="573" y="688"/>
                    <a:pt x="573" y="688"/>
                  </a:cubicBezTo>
                  <a:cubicBezTo>
                    <a:pt x="572" y="689"/>
                    <a:pt x="572" y="689"/>
                    <a:pt x="572" y="689"/>
                  </a:cubicBezTo>
                  <a:cubicBezTo>
                    <a:pt x="572" y="689"/>
                    <a:pt x="572" y="689"/>
                    <a:pt x="571" y="689"/>
                  </a:cubicBezTo>
                  <a:cubicBezTo>
                    <a:pt x="571" y="689"/>
                    <a:pt x="571" y="689"/>
                    <a:pt x="571" y="689"/>
                  </a:cubicBezTo>
                  <a:cubicBezTo>
                    <a:pt x="571" y="689"/>
                    <a:pt x="571" y="689"/>
                    <a:pt x="571" y="688"/>
                  </a:cubicBezTo>
                  <a:cubicBezTo>
                    <a:pt x="570" y="688"/>
                    <a:pt x="570" y="688"/>
                    <a:pt x="570" y="688"/>
                  </a:cubicBezTo>
                  <a:cubicBezTo>
                    <a:pt x="569" y="688"/>
                    <a:pt x="569" y="688"/>
                    <a:pt x="569" y="689"/>
                  </a:cubicBezTo>
                  <a:cubicBezTo>
                    <a:pt x="569" y="688"/>
                    <a:pt x="569" y="688"/>
                    <a:pt x="569" y="688"/>
                  </a:cubicBezTo>
                  <a:cubicBezTo>
                    <a:pt x="569" y="688"/>
                    <a:pt x="569" y="687"/>
                    <a:pt x="569" y="687"/>
                  </a:cubicBezTo>
                  <a:cubicBezTo>
                    <a:pt x="569" y="687"/>
                    <a:pt x="569" y="687"/>
                    <a:pt x="568" y="687"/>
                  </a:cubicBezTo>
                  <a:cubicBezTo>
                    <a:pt x="568" y="687"/>
                    <a:pt x="568" y="687"/>
                    <a:pt x="568" y="688"/>
                  </a:cubicBezTo>
                  <a:cubicBezTo>
                    <a:pt x="567" y="688"/>
                    <a:pt x="567" y="689"/>
                    <a:pt x="566" y="690"/>
                  </a:cubicBezTo>
                  <a:cubicBezTo>
                    <a:pt x="565" y="690"/>
                    <a:pt x="565" y="691"/>
                    <a:pt x="564" y="692"/>
                  </a:cubicBezTo>
                  <a:cubicBezTo>
                    <a:pt x="564" y="692"/>
                    <a:pt x="564" y="692"/>
                    <a:pt x="564" y="693"/>
                  </a:cubicBezTo>
                  <a:cubicBezTo>
                    <a:pt x="564" y="692"/>
                    <a:pt x="564" y="692"/>
                    <a:pt x="564" y="692"/>
                  </a:cubicBezTo>
                  <a:cubicBezTo>
                    <a:pt x="564" y="691"/>
                    <a:pt x="564" y="691"/>
                    <a:pt x="564" y="691"/>
                  </a:cubicBezTo>
                  <a:cubicBezTo>
                    <a:pt x="564" y="691"/>
                    <a:pt x="564" y="691"/>
                    <a:pt x="564" y="691"/>
                  </a:cubicBezTo>
                  <a:cubicBezTo>
                    <a:pt x="564" y="691"/>
                    <a:pt x="564" y="690"/>
                    <a:pt x="565" y="689"/>
                  </a:cubicBezTo>
                  <a:cubicBezTo>
                    <a:pt x="565" y="689"/>
                    <a:pt x="565" y="689"/>
                    <a:pt x="564" y="689"/>
                  </a:cubicBezTo>
                  <a:cubicBezTo>
                    <a:pt x="564" y="688"/>
                    <a:pt x="564" y="688"/>
                    <a:pt x="565" y="688"/>
                  </a:cubicBezTo>
                  <a:cubicBezTo>
                    <a:pt x="565" y="687"/>
                    <a:pt x="565" y="687"/>
                    <a:pt x="565" y="687"/>
                  </a:cubicBezTo>
                  <a:cubicBezTo>
                    <a:pt x="565" y="687"/>
                    <a:pt x="566" y="687"/>
                    <a:pt x="566" y="687"/>
                  </a:cubicBezTo>
                  <a:cubicBezTo>
                    <a:pt x="566" y="687"/>
                    <a:pt x="566" y="687"/>
                    <a:pt x="566" y="687"/>
                  </a:cubicBezTo>
                  <a:cubicBezTo>
                    <a:pt x="566" y="686"/>
                    <a:pt x="566" y="685"/>
                    <a:pt x="567" y="685"/>
                  </a:cubicBezTo>
                  <a:cubicBezTo>
                    <a:pt x="567" y="685"/>
                    <a:pt x="567" y="684"/>
                    <a:pt x="566" y="684"/>
                  </a:cubicBezTo>
                  <a:cubicBezTo>
                    <a:pt x="567" y="684"/>
                    <a:pt x="567" y="684"/>
                    <a:pt x="567" y="684"/>
                  </a:cubicBezTo>
                  <a:cubicBezTo>
                    <a:pt x="567" y="684"/>
                    <a:pt x="568" y="684"/>
                    <a:pt x="568" y="683"/>
                  </a:cubicBezTo>
                  <a:cubicBezTo>
                    <a:pt x="568" y="683"/>
                    <a:pt x="568" y="683"/>
                    <a:pt x="568" y="682"/>
                  </a:cubicBezTo>
                  <a:cubicBezTo>
                    <a:pt x="568" y="682"/>
                    <a:pt x="568" y="682"/>
                    <a:pt x="568" y="682"/>
                  </a:cubicBezTo>
                  <a:cubicBezTo>
                    <a:pt x="569" y="682"/>
                    <a:pt x="569" y="682"/>
                    <a:pt x="569" y="681"/>
                  </a:cubicBezTo>
                  <a:cubicBezTo>
                    <a:pt x="569" y="681"/>
                    <a:pt x="569" y="681"/>
                    <a:pt x="569" y="681"/>
                  </a:cubicBezTo>
                  <a:cubicBezTo>
                    <a:pt x="568" y="681"/>
                    <a:pt x="568" y="680"/>
                    <a:pt x="569" y="680"/>
                  </a:cubicBezTo>
                  <a:cubicBezTo>
                    <a:pt x="569" y="680"/>
                    <a:pt x="569" y="680"/>
                    <a:pt x="569" y="680"/>
                  </a:cubicBezTo>
                  <a:cubicBezTo>
                    <a:pt x="569" y="681"/>
                    <a:pt x="569" y="680"/>
                    <a:pt x="569" y="680"/>
                  </a:cubicBezTo>
                  <a:cubicBezTo>
                    <a:pt x="569" y="680"/>
                    <a:pt x="569" y="680"/>
                    <a:pt x="569" y="680"/>
                  </a:cubicBezTo>
                  <a:cubicBezTo>
                    <a:pt x="570" y="680"/>
                    <a:pt x="570" y="679"/>
                    <a:pt x="570" y="679"/>
                  </a:cubicBezTo>
                  <a:cubicBezTo>
                    <a:pt x="570" y="679"/>
                    <a:pt x="571" y="679"/>
                    <a:pt x="571" y="678"/>
                  </a:cubicBezTo>
                  <a:cubicBezTo>
                    <a:pt x="571" y="678"/>
                    <a:pt x="571" y="677"/>
                    <a:pt x="571" y="677"/>
                  </a:cubicBezTo>
                  <a:cubicBezTo>
                    <a:pt x="571" y="677"/>
                    <a:pt x="572" y="677"/>
                    <a:pt x="571" y="676"/>
                  </a:cubicBezTo>
                  <a:cubicBezTo>
                    <a:pt x="571" y="676"/>
                    <a:pt x="571" y="676"/>
                    <a:pt x="571" y="675"/>
                  </a:cubicBezTo>
                  <a:cubicBezTo>
                    <a:pt x="571" y="675"/>
                    <a:pt x="570" y="675"/>
                    <a:pt x="570" y="676"/>
                  </a:cubicBezTo>
                  <a:cubicBezTo>
                    <a:pt x="570" y="676"/>
                    <a:pt x="569" y="676"/>
                    <a:pt x="569" y="675"/>
                  </a:cubicBezTo>
                  <a:cubicBezTo>
                    <a:pt x="569" y="675"/>
                    <a:pt x="569" y="675"/>
                    <a:pt x="569" y="675"/>
                  </a:cubicBezTo>
                  <a:cubicBezTo>
                    <a:pt x="569" y="674"/>
                    <a:pt x="569" y="674"/>
                    <a:pt x="570" y="674"/>
                  </a:cubicBezTo>
                  <a:cubicBezTo>
                    <a:pt x="571" y="674"/>
                    <a:pt x="571" y="674"/>
                    <a:pt x="572" y="674"/>
                  </a:cubicBezTo>
                  <a:cubicBezTo>
                    <a:pt x="572" y="674"/>
                    <a:pt x="572" y="674"/>
                    <a:pt x="572" y="674"/>
                  </a:cubicBezTo>
                  <a:cubicBezTo>
                    <a:pt x="572" y="674"/>
                    <a:pt x="573" y="674"/>
                    <a:pt x="573" y="674"/>
                  </a:cubicBezTo>
                  <a:cubicBezTo>
                    <a:pt x="573" y="674"/>
                    <a:pt x="573" y="674"/>
                    <a:pt x="573" y="674"/>
                  </a:cubicBezTo>
                  <a:cubicBezTo>
                    <a:pt x="573" y="673"/>
                    <a:pt x="573" y="673"/>
                    <a:pt x="573" y="673"/>
                  </a:cubicBezTo>
                  <a:cubicBezTo>
                    <a:pt x="573" y="672"/>
                    <a:pt x="573" y="672"/>
                    <a:pt x="573" y="672"/>
                  </a:cubicBezTo>
                  <a:cubicBezTo>
                    <a:pt x="574" y="671"/>
                    <a:pt x="573" y="671"/>
                    <a:pt x="573" y="671"/>
                  </a:cubicBezTo>
                  <a:cubicBezTo>
                    <a:pt x="572" y="671"/>
                    <a:pt x="572" y="671"/>
                    <a:pt x="572" y="672"/>
                  </a:cubicBezTo>
                  <a:cubicBezTo>
                    <a:pt x="572" y="672"/>
                    <a:pt x="571" y="672"/>
                    <a:pt x="571" y="672"/>
                  </a:cubicBezTo>
                  <a:cubicBezTo>
                    <a:pt x="571" y="672"/>
                    <a:pt x="571" y="672"/>
                    <a:pt x="571" y="672"/>
                  </a:cubicBezTo>
                  <a:cubicBezTo>
                    <a:pt x="570" y="672"/>
                    <a:pt x="570" y="672"/>
                    <a:pt x="570" y="672"/>
                  </a:cubicBezTo>
                  <a:cubicBezTo>
                    <a:pt x="570" y="671"/>
                    <a:pt x="570" y="671"/>
                    <a:pt x="570" y="671"/>
                  </a:cubicBezTo>
                  <a:cubicBezTo>
                    <a:pt x="570" y="671"/>
                    <a:pt x="570" y="671"/>
                    <a:pt x="570" y="671"/>
                  </a:cubicBezTo>
                  <a:cubicBezTo>
                    <a:pt x="569" y="671"/>
                    <a:pt x="569" y="672"/>
                    <a:pt x="568" y="672"/>
                  </a:cubicBezTo>
                  <a:cubicBezTo>
                    <a:pt x="568" y="672"/>
                    <a:pt x="568" y="672"/>
                    <a:pt x="568" y="672"/>
                  </a:cubicBezTo>
                  <a:cubicBezTo>
                    <a:pt x="567" y="673"/>
                    <a:pt x="567" y="673"/>
                    <a:pt x="566" y="673"/>
                  </a:cubicBezTo>
                  <a:cubicBezTo>
                    <a:pt x="565" y="674"/>
                    <a:pt x="565" y="674"/>
                    <a:pt x="565" y="675"/>
                  </a:cubicBezTo>
                  <a:cubicBezTo>
                    <a:pt x="564" y="675"/>
                    <a:pt x="564" y="675"/>
                    <a:pt x="564" y="675"/>
                  </a:cubicBezTo>
                  <a:cubicBezTo>
                    <a:pt x="565" y="676"/>
                    <a:pt x="564" y="676"/>
                    <a:pt x="564" y="676"/>
                  </a:cubicBezTo>
                  <a:cubicBezTo>
                    <a:pt x="564" y="676"/>
                    <a:pt x="564" y="676"/>
                    <a:pt x="564" y="677"/>
                  </a:cubicBezTo>
                  <a:cubicBezTo>
                    <a:pt x="563" y="677"/>
                    <a:pt x="563" y="678"/>
                    <a:pt x="563" y="678"/>
                  </a:cubicBezTo>
                  <a:cubicBezTo>
                    <a:pt x="563" y="678"/>
                    <a:pt x="563" y="678"/>
                    <a:pt x="563" y="678"/>
                  </a:cubicBezTo>
                  <a:cubicBezTo>
                    <a:pt x="563" y="679"/>
                    <a:pt x="563" y="679"/>
                    <a:pt x="563" y="679"/>
                  </a:cubicBezTo>
                  <a:cubicBezTo>
                    <a:pt x="563" y="679"/>
                    <a:pt x="563" y="679"/>
                    <a:pt x="563" y="679"/>
                  </a:cubicBezTo>
                  <a:cubicBezTo>
                    <a:pt x="562" y="680"/>
                    <a:pt x="562" y="680"/>
                    <a:pt x="561" y="681"/>
                  </a:cubicBezTo>
                  <a:cubicBezTo>
                    <a:pt x="561" y="681"/>
                    <a:pt x="560" y="681"/>
                    <a:pt x="561" y="681"/>
                  </a:cubicBezTo>
                  <a:cubicBezTo>
                    <a:pt x="561" y="681"/>
                    <a:pt x="561" y="682"/>
                    <a:pt x="560" y="682"/>
                  </a:cubicBezTo>
                  <a:cubicBezTo>
                    <a:pt x="560" y="682"/>
                    <a:pt x="560" y="682"/>
                    <a:pt x="560" y="682"/>
                  </a:cubicBezTo>
                  <a:cubicBezTo>
                    <a:pt x="560" y="683"/>
                    <a:pt x="560" y="683"/>
                    <a:pt x="560" y="683"/>
                  </a:cubicBezTo>
                  <a:cubicBezTo>
                    <a:pt x="560" y="683"/>
                    <a:pt x="560" y="683"/>
                    <a:pt x="560" y="683"/>
                  </a:cubicBezTo>
                  <a:cubicBezTo>
                    <a:pt x="559" y="684"/>
                    <a:pt x="559" y="685"/>
                    <a:pt x="559" y="685"/>
                  </a:cubicBezTo>
                  <a:cubicBezTo>
                    <a:pt x="559" y="686"/>
                    <a:pt x="559" y="687"/>
                    <a:pt x="558" y="687"/>
                  </a:cubicBezTo>
                  <a:cubicBezTo>
                    <a:pt x="558" y="688"/>
                    <a:pt x="558" y="688"/>
                    <a:pt x="558" y="689"/>
                  </a:cubicBezTo>
                  <a:cubicBezTo>
                    <a:pt x="558" y="689"/>
                    <a:pt x="558" y="689"/>
                    <a:pt x="558" y="689"/>
                  </a:cubicBezTo>
                  <a:cubicBezTo>
                    <a:pt x="557" y="689"/>
                    <a:pt x="557" y="689"/>
                    <a:pt x="557" y="690"/>
                  </a:cubicBezTo>
                  <a:cubicBezTo>
                    <a:pt x="557" y="690"/>
                    <a:pt x="557" y="690"/>
                    <a:pt x="557" y="690"/>
                  </a:cubicBezTo>
                  <a:cubicBezTo>
                    <a:pt x="557" y="690"/>
                    <a:pt x="557" y="690"/>
                    <a:pt x="557" y="690"/>
                  </a:cubicBezTo>
                  <a:cubicBezTo>
                    <a:pt x="557" y="691"/>
                    <a:pt x="557" y="691"/>
                    <a:pt x="557" y="691"/>
                  </a:cubicBezTo>
                  <a:cubicBezTo>
                    <a:pt x="556" y="692"/>
                    <a:pt x="556" y="692"/>
                    <a:pt x="556" y="692"/>
                  </a:cubicBezTo>
                  <a:cubicBezTo>
                    <a:pt x="556" y="693"/>
                    <a:pt x="557" y="693"/>
                    <a:pt x="557" y="693"/>
                  </a:cubicBezTo>
                  <a:cubicBezTo>
                    <a:pt x="557" y="693"/>
                    <a:pt x="557" y="693"/>
                    <a:pt x="557" y="693"/>
                  </a:cubicBezTo>
                  <a:cubicBezTo>
                    <a:pt x="557" y="693"/>
                    <a:pt x="558" y="694"/>
                    <a:pt x="558" y="694"/>
                  </a:cubicBezTo>
                  <a:cubicBezTo>
                    <a:pt x="557" y="694"/>
                    <a:pt x="557" y="693"/>
                    <a:pt x="557" y="694"/>
                  </a:cubicBezTo>
                  <a:cubicBezTo>
                    <a:pt x="557" y="694"/>
                    <a:pt x="557" y="694"/>
                    <a:pt x="557" y="694"/>
                  </a:cubicBezTo>
                  <a:cubicBezTo>
                    <a:pt x="557" y="693"/>
                    <a:pt x="557" y="693"/>
                    <a:pt x="556" y="693"/>
                  </a:cubicBezTo>
                  <a:cubicBezTo>
                    <a:pt x="556" y="693"/>
                    <a:pt x="556" y="693"/>
                    <a:pt x="556" y="693"/>
                  </a:cubicBezTo>
                  <a:cubicBezTo>
                    <a:pt x="556" y="693"/>
                    <a:pt x="555" y="693"/>
                    <a:pt x="555" y="694"/>
                  </a:cubicBezTo>
                  <a:cubicBezTo>
                    <a:pt x="555" y="694"/>
                    <a:pt x="555" y="694"/>
                    <a:pt x="555" y="695"/>
                  </a:cubicBezTo>
                  <a:cubicBezTo>
                    <a:pt x="554" y="695"/>
                    <a:pt x="554" y="695"/>
                    <a:pt x="554" y="696"/>
                  </a:cubicBezTo>
                  <a:cubicBezTo>
                    <a:pt x="554" y="696"/>
                    <a:pt x="554" y="696"/>
                    <a:pt x="554" y="696"/>
                  </a:cubicBezTo>
                  <a:cubicBezTo>
                    <a:pt x="555" y="696"/>
                    <a:pt x="555" y="696"/>
                    <a:pt x="555" y="696"/>
                  </a:cubicBezTo>
                  <a:cubicBezTo>
                    <a:pt x="556" y="696"/>
                    <a:pt x="556" y="696"/>
                    <a:pt x="556" y="697"/>
                  </a:cubicBezTo>
                  <a:cubicBezTo>
                    <a:pt x="556" y="697"/>
                    <a:pt x="556" y="697"/>
                    <a:pt x="556" y="697"/>
                  </a:cubicBezTo>
                  <a:cubicBezTo>
                    <a:pt x="555" y="697"/>
                    <a:pt x="555" y="697"/>
                    <a:pt x="556" y="697"/>
                  </a:cubicBezTo>
                  <a:cubicBezTo>
                    <a:pt x="556" y="697"/>
                    <a:pt x="556" y="697"/>
                    <a:pt x="557" y="697"/>
                  </a:cubicBezTo>
                  <a:cubicBezTo>
                    <a:pt x="556" y="698"/>
                    <a:pt x="556" y="698"/>
                    <a:pt x="556" y="697"/>
                  </a:cubicBezTo>
                  <a:cubicBezTo>
                    <a:pt x="555" y="697"/>
                    <a:pt x="555" y="697"/>
                    <a:pt x="555" y="698"/>
                  </a:cubicBezTo>
                  <a:cubicBezTo>
                    <a:pt x="555" y="698"/>
                    <a:pt x="555" y="698"/>
                    <a:pt x="555" y="698"/>
                  </a:cubicBezTo>
                  <a:cubicBezTo>
                    <a:pt x="555" y="698"/>
                    <a:pt x="554" y="698"/>
                    <a:pt x="554" y="698"/>
                  </a:cubicBezTo>
                  <a:cubicBezTo>
                    <a:pt x="554" y="698"/>
                    <a:pt x="554" y="698"/>
                    <a:pt x="554" y="698"/>
                  </a:cubicBezTo>
                  <a:cubicBezTo>
                    <a:pt x="554" y="697"/>
                    <a:pt x="554" y="697"/>
                    <a:pt x="554" y="697"/>
                  </a:cubicBezTo>
                  <a:cubicBezTo>
                    <a:pt x="553" y="697"/>
                    <a:pt x="553" y="697"/>
                    <a:pt x="553" y="697"/>
                  </a:cubicBezTo>
                  <a:cubicBezTo>
                    <a:pt x="553" y="698"/>
                    <a:pt x="553" y="698"/>
                    <a:pt x="553" y="698"/>
                  </a:cubicBezTo>
                  <a:cubicBezTo>
                    <a:pt x="553" y="698"/>
                    <a:pt x="553" y="699"/>
                    <a:pt x="553" y="699"/>
                  </a:cubicBezTo>
                  <a:cubicBezTo>
                    <a:pt x="553" y="700"/>
                    <a:pt x="553" y="700"/>
                    <a:pt x="552" y="700"/>
                  </a:cubicBezTo>
                  <a:cubicBezTo>
                    <a:pt x="552" y="700"/>
                    <a:pt x="552" y="700"/>
                    <a:pt x="552" y="701"/>
                  </a:cubicBezTo>
                  <a:cubicBezTo>
                    <a:pt x="552" y="701"/>
                    <a:pt x="551" y="702"/>
                    <a:pt x="551" y="703"/>
                  </a:cubicBezTo>
                  <a:cubicBezTo>
                    <a:pt x="552" y="703"/>
                    <a:pt x="552" y="703"/>
                    <a:pt x="553" y="704"/>
                  </a:cubicBezTo>
                  <a:cubicBezTo>
                    <a:pt x="553" y="704"/>
                    <a:pt x="553" y="704"/>
                    <a:pt x="553" y="704"/>
                  </a:cubicBezTo>
                  <a:cubicBezTo>
                    <a:pt x="553" y="704"/>
                    <a:pt x="553" y="704"/>
                    <a:pt x="553" y="705"/>
                  </a:cubicBezTo>
                  <a:cubicBezTo>
                    <a:pt x="552" y="705"/>
                    <a:pt x="552" y="705"/>
                    <a:pt x="552" y="705"/>
                  </a:cubicBezTo>
                  <a:cubicBezTo>
                    <a:pt x="552" y="705"/>
                    <a:pt x="552" y="705"/>
                    <a:pt x="552" y="705"/>
                  </a:cubicBezTo>
                  <a:cubicBezTo>
                    <a:pt x="552" y="705"/>
                    <a:pt x="551" y="706"/>
                    <a:pt x="551" y="706"/>
                  </a:cubicBezTo>
                  <a:cubicBezTo>
                    <a:pt x="550" y="707"/>
                    <a:pt x="550" y="708"/>
                    <a:pt x="548" y="708"/>
                  </a:cubicBezTo>
                  <a:cubicBezTo>
                    <a:pt x="548" y="708"/>
                    <a:pt x="548" y="709"/>
                    <a:pt x="548" y="709"/>
                  </a:cubicBezTo>
                  <a:cubicBezTo>
                    <a:pt x="547" y="709"/>
                    <a:pt x="547" y="709"/>
                    <a:pt x="547" y="710"/>
                  </a:cubicBezTo>
                  <a:cubicBezTo>
                    <a:pt x="547" y="710"/>
                    <a:pt x="547" y="710"/>
                    <a:pt x="547" y="710"/>
                  </a:cubicBezTo>
                  <a:cubicBezTo>
                    <a:pt x="547" y="710"/>
                    <a:pt x="547" y="711"/>
                    <a:pt x="547" y="711"/>
                  </a:cubicBezTo>
                  <a:cubicBezTo>
                    <a:pt x="547" y="711"/>
                    <a:pt x="547" y="711"/>
                    <a:pt x="547" y="711"/>
                  </a:cubicBezTo>
                  <a:cubicBezTo>
                    <a:pt x="547" y="712"/>
                    <a:pt x="547" y="712"/>
                    <a:pt x="547" y="712"/>
                  </a:cubicBezTo>
                  <a:cubicBezTo>
                    <a:pt x="547" y="712"/>
                    <a:pt x="547" y="712"/>
                    <a:pt x="547" y="712"/>
                  </a:cubicBezTo>
                  <a:cubicBezTo>
                    <a:pt x="547" y="712"/>
                    <a:pt x="547" y="713"/>
                    <a:pt x="547" y="713"/>
                  </a:cubicBezTo>
                  <a:cubicBezTo>
                    <a:pt x="548" y="713"/>
                    <a:pt x="548" y="713"/>
                    <a:pt x="548" y="713"/>
                  </a:cubicBezTo>
                  <a:cubicBezTo>
                    <a:pt x="548" y="713"/>
                    <a:pt x="548" y="713"/>
                    <a:pt x="548" y="713"/>
                  </a:cubicBezTo>
                  <a:cubicBezTo>
                    <a:pt x="549" y="713"/>
                    <a:pt x="549" y="713"/>
                    <a:pt x="549" y="713"/>
                  </a:cubicBezTo>
                  <a:cubicBezTo>
                    <a:pt x="550" y="713"/>
                    <a:pt x="550" y="713"/>
                    <a:pt x="551" y="713"/>
                  </a:cubicBezTo>
                  <a:cubicBezTo>
                    <a:pt x="552" y="713"/>
                    <a:pt x="552" y="713"/>
                    <a:pt x="553" y="713"/>
                  </a:cubicBezTo>
                  <a:cubicBezTo>
                    <a:pt x="553" y="713"/>
                    <a:pt x="553" y="712"/>
                    <a:pt x="553" y="712"/>
                  </a:cubicBezTo>
                  <a:cubicBezTo>
                    <a:pt x="554" y="712"/>
                    <a:pt x="554" y="712"/>
                    <a:pt x="554" y="711"/>
                  </a:cubicBezTo>
                  <a:cubicBezTo>
                    <a:pt x="554" y="712"/>
                    <a:pt x="554" y="712"/>
                    <a:pt x="554" y="712"/>
                  </a:cubicBezTo>
                  <a:cubicBezTo>
                    <a:pt x="554" y="712"/>
                    <a:pt x="554" y="712"/>
                    <a:pt x="554" y="712"/>
                  </a:cubicBezTo>
                  <a:cubicBezTo>
                    <a:pt x="555" y="712"/>
                    <a:pt x="555" y="712"/>
                    <a:pt x="556" y="712"/>
                  </a:cubicBezTo>
                  <a:cubicBezTo>
                    <a:pt x="556" y="712"/>
                    <a:pt x="557" y="712"/>
                    <a:pt x="557" y="712"/>
                  </a:cubicBezTo>
                  <a:cubicBezTo>
                    <a:pt x="557" y="712"/>
                    <a:pt x="557" y="712"/>
                    <a:pt x="557" y="713"/>
                  </a:cubicBezTo>
                  <a:cubicBezTo>
                    <a:pt x="558" y="713"/>
                    <a:pt x="559" y="713"/>
                    <a:pt x="560" y="713"/>
                  </a:cubicBezTo>
                  <a:cubicBezTo>
                    <a:pt x="560" y="713"/>
                    <a:pt x="560" y="713"/>
                    <a:pt x="560" y="713"/>
                  </a:cubicBezTo>
                  <a:cubicBezTo>
                    <a:pt x="560" y="713"/>
                    <a:pt x="561" y="712"/>
                    <a:pt x="561" y="712"/>
                  </a:cubicBezTo>
                  <a:cubicBezTo>
                    <a:pt x="561" y="712"/>
                    <a:pt x="561" y="712"/>
                    <a:pt x="561" y="712"/>
                  </a:cubicBezTo>
                  <a:cubicBezTo>
                    <a:pt x="561" y="712"/>
                    <a:pt x="561" y="712"/>
                    <a:pt x="561" y="713"/>
                  </a:cubicBezTo>
                  <a:cubicBezTo>
                    <a:pt x="561" y="713"/>
                    <a:pt x="560" y="713"/>
                    <a:pt x="561" y="713"/>
                  </a:cubicBezTo>
                  <a:cubicBezTo>
                    <a:pt x="561" y="713"/>
                    <a:pt x="561" y="713"/>
                    <a:pt x="561" y="713"/>
                  </a:cubicBezTo>
                  <a:cubicBezTo>
                    <a:pt x="561" y="713"/>
                    <a:pt x="561" y="713"/>
                    <a:pt x="561" y="713"/>
                  </a:cubicBezTo>
                  <a:cubicBezTo>
                    <a:pt x="562" y="713"/>
                    <a:pt x="562" y="713"/>
                    <a:pt x="562" y="713"/>
                  </a:cubicBezTo>
                  <a:cubicBezTo>
                    <a:pt x="562" y="713"/>
                    <a:pt x="562" y="713"/>
                    <a:pt x="562" y="713"/>
                  </a:cubicBezTo>
                  <a:cubicBezTo>
                    <a:pt x="563" y="713"/>
                    <a:pt x="563" y="713"/>
                    <a:pt x="564" y="713"/>
                  </a:cubicBezTo>
                  <a:cubicBezTo>
                    <a:pt x="564" y="714"/>
                    <a:pt x="564" y="714"/>
                    <a:pt x="565" y="713"/>
                  </a:cubicBezTo>
                  <a:cubicBezTo>
                    <a:pt x="565" y="713"/>
                    <a:pt x="565" y="713"/>
                    <a:pt x="565" y="713"/>
                  </a:cubicBezTo>
                  <a:cubicBezTo>
                    <a:pt x="565" y="713"/>
                    <a:pt x="565" y="713"/>
                    <a:pt x="565" y="713"/>
                  </a:cubicBezTo>
                  <a:cubicBezTo>
                    <a:pt x="566" y="713"/>
                    <a:pt x="566" y="713"/>
                    <a:pt x="566" y="713"/>
                  </a:cubicBezTo>
                  <a:cubicBezTo>
                    <a:pt x="567" y="713"/>
                    <a:pt x="567" y="713"/>
                    <a:pt x="567" y="713"/>
                  </a:cubicBezTo>
                  <a:cubicBezTo>
                    <a:pt x="567" y="713"/>
                    <a:pt x="568" y="713"/>
                    <a:pt x="568" y="713"/>
                  </a:cubicBezTo>
                  <a:cubicBezTo>
                    <a:pt x="568" y="713"/>
                    <a:pt x="569" y="713"/>
                    <a:pt x="568" y="712"/>
                  </a:cubicBezTo>
                  <a:cubicBezTo>
                    <a:pt x="568" y="712"/>
                    <a:pt x="569" y="712"/>
                    <a:pt x="569" y="712"/>
                  </a:cubicBezTo>
                  <a:cubicBezTo>
                    <a:pt x="569" y="711"/>
                    <a:pt x="569" y="712"/>
                    <a:pt x="569" y="712"/>
                  </a:cubicBezTo>
                  <a:cubicBezTo>
                    <a:pt x="569" y="712"/>
                    <a:pt x="569" y="711"/>
                    <a:pt x="570" y="711"/>
                  </a:cubicBezTo>
                  <a:cubicBezTo>
                    <a:pt x="570" y="711"/>
                    <a:pt x="570" y="711"/>
                    <a:pt x="571" y="711"/>
                  </a:cubicBezTo>
                  <a:cubicBezTo>
                    <a:pt x="571" y="711"/>
                    <a:pt x="571" y="711"/>
                    <a:pt x="571" y="711"/>
                  </a:cubicBezTo>
                  <a:cubicBezTo>
                    <a:pt x="571" y="712"/>
                    <a:pt x="570" y="712"/>
                    <a:pt x="570" y="712"/>
                  </a:cubicBezTo>
                  <a:cubicBezTo>
                    <a:pt x="570" y="712"/>
                    <a:pt x="569" y="712"/>
                    <a:pt x="569" y="712"/>
                  </a:cubicBezTo>
                  <a:cubicBezTo>
                    <a:pt x="569" y="712"/>
                    <a:pt x="569" y="713"/>
                    <a:pt x="569" y="713"/>
                  </a:cubicBezTo>
                  <a:cubicBezTo>
                    <a:pt x="569" y="713"/>
                    <a:pt x="570" y="713"/>
                    <a:pt x="570" y="713"/>
                  </a:cubicBezTo>
                  <a:cubicBezTo>
                    <a:pt x="570" y="713"/>
                    <a:pt x="571" y="713"/>
                    <a:pt x="571" y="713"/>
                  </a:cubicBezTo>
                  <a:cubicBezTo>
                    <a:pt x="571" y="713"/>
                    <a:pt x="571" y="713"/>
                    <a:pt x="570" y="713"/>
                  </a:cubicBezTo>
                  <a:cubicBezTo>
                    <a:pt x="570" y="713"/>
                    <a:pt x="569" y="714"/>
                    <a:pt x="569" y="714"/>
                  </a:cubicBezTo>
                  <a:cubicBezTo>
                    <a:pt x="569" y="714"/>
                    <a:pt x="569" y="714"/>
                    <a:pt x="569" y="714"/>
                  </a:cubicBezTo>
                  <a:cubicBezTo>
                    <a:pt x="569" y="714"/>
                    <a:pt x="569" y="714"/>
                    <a:pt x="569" y="714"/>
                  </a:cubicBezTo>
                  <a:cubicBezTo>
                    <a:pt x="570" y="714"/>
                    <a:pt x="570" y="714"/>
                    <a:pt x="571" y="713"/>
                  </a:cubicBezTo>
                  <a:cubicBezTo>
                    <a:pt x="571" y="713"/>
                    <a:pt x="571" y="713"/>
                    <a:pt x="571" y="713"/>
                  </a:cubicBezTo>
                  <a:cubicBezTo>
                    <a:pt x="571" y="713"/>
                    <a:pt x="571" y="713"/>
                    <a:pt x="571" y="713"/>
                  </a:cubicBezTo>
                  <a:cubicBezTo>
                    <a:pt x="571" y="714"/>
                    <a:pt x="571" y="714"/>
                    <a:pt x="570" y="714"/>
                  </a:cubicBezTo>
                  <a:cubicBezTo>
                    <a:pt x="571" y="714"/>
                    <a:pt x="571" y="714"/>
                    <a:pt x="571" y="714"/>
                  </a:cubicBezTo>
                  <a:cubicBezTo>
                    <a:pt x="571" y="714"/>
                    <a:pt x="571" y="714"/>
                    <a:pt x="571" y="714"/>
                  </a:cubicBezTo>
                  <a:cubicBezTo>
                    <a:pt x="572" y="714"/>
                    <a:pt x="572" y="714"/>
                    <a:pt x="572" y="714"/>
                  </a:cubicBezTo>
                  <a:cubicBezTo>
                    <a:pt x="572" y="714"/>
                    <a:pt x="572" y="714"/>
                    <a:pt x="572" y="715"/>
                  </a:cubicBezTo>
                  <a:cubicBezTo>
                    <a:pt x="572" y="715"/>
                    <a:pt x="572" y="715"/>
                    <a:pt x="572" y="715"/>
                  </a:cubicBezTo>
                  <a:cubicBezTo>
                    <a:pt x="572" y="715"/>
                    <a:pt x="572" y="715"/>
                    <a:pt x="572" y="715"/>
                  </a:cubicBezTo>
                  <a:cubicBezTo>
                    <a:pt x="573" y="714"/>
                    <a:pt x="573" y="714"/>
                    <a:pt x="573" y="714"/>
                  </a:cubicBezTo>
                  <a:cubicBezTo>
                    <a:pt x="573" y="714"/>
                    <a:pt x="573" y="714"/>
                    <a:pt x="573" y="714"/>
                  </a:cubicBezTo>
                  <a:cubicBezTo>
                    <a:pt x="573" y="714"/>
                    <a:pt x="573" y="713"/>
                    <a:pt x="574" y="713"/>
                  </a:cubicBezTo>
                  <a:cubicBezTo>
                    <a:pt x="574" y="713"/>
                    <a:pt x="574" y="713"/>
                    <a:pt x="573" y="713"/>
                  </a:cubicBezTo>
                  <a:cubicBezTo>
                    <a:pt x="573" y="713"/>
                    <a:pt x="573" y="712"/>
                    <a:pt x="573" y="712"/>
                  </a:cubicBezTo>
                  <a:cubicBezTo>
                    <a:pt x="573" y="712"/>
                    <a:pt x="573" y="712"/>
                    <a:pt x="574" y="712"/>
                  </a:cubicBezTo>
                  <a:cubicBezTo>
                    <a:pt x="574" y="712"/>
                    <a:pt x="574" y="712"/>
                    <a:pt x="574" y="712"/>
                  </a:cubicBezTo>
                  <a:cubicBezTo>
                    <a:pt x="575" y="712"/>
                    <a:pt x="575" y="713"/>
                    <a:pt x="575" y="713"/>
                  </a:cubicBezTo>
                  <a:cubicBezTo>
                    <a:pt x="575" y="713"/>
                    <a:pt x="576" y="713"/>
                    <a:pt x="576" y="713"/>
                  </a:cubicBezTo>
                  <a:cubicBezTo>
                    <a:pt x="576" y="713"/>
                    <a:pt x="576" y="713"/>
                    <a:pt x="577" y="713"/>
                  </a:cubicBezTo>
                  <a:cubicBezTo>
                    <a:pt x="577" y="713"/>
                    <a:pt x="577" y="713"/>
                    <a:pt x="578" y="712"/>
                  </a:cubicBezTo>
                  <a:cubicBezTo>
                    <a:pt x="578" y="713"/>
                    <a:pt x="577" y="713"/>
                    <a:pt x="577" y="713"/>
                  </a:cubicBezTo>
                  <a:cubicBezTo>
                    <a:pt x="577" y="714"/>
                    <a:pt x="577" y="714"/>
                    <a:pt x="577" y="714"/>
                  </a:cubicBezTo>
                  <a:cubicBezTo>
                    <a:pt x="577" y="714"/>
                    <a:pt x="576" y="714"/>
                    <a:pt x="576" y="714"/>
                  </a:cubicBezTo>
                  <a:cubicBezTo>
                    <a:pt x="575" y="714"/>
                    <a:pt x="575" y="715"/>
                    <a:pt x="575" y="715"/>
                  </a:cubicBezTo>
                  <a:cubicBezTo>
                    <a:pt x="574" y="715"/>
                    <a:pt x="575" y="715"/>
                    <a:pt x="574" y="716"/>
                  </a:cubicBezTo>
                  <a:cubicBezTo>
                    <a:pt x="574" y="716"/>
                    <a:pt x="574" y="716"/>
                    <a:pt x="574" y="716"/>
                  </a:cubicBezTo>
                  <a:cubicBezTo>
                    <a:pt x="574" y="717"/>
                    <a:pt x="573" y="717"/>
                    <a:pt x="573" y="717"/>
                  </a:cubicBezTo>
                  <a:cubicBezTo>
                    <a:pt x="573" y="718"/>
                    <a:pt x="573" y="718"/>
                    <a:pt x="572" y="718"/>
                  </a:cubicBezTo>
                  <a:cubicBezTo>
                    <a:pt x="572" y="718"/>
                    <a:pt x="572" y="718"/>
                    <a:pt x="571" y="718"/>
                  </a:cubicBezTo>
                  <a:cubicBezTo>
                    <a:pt x="571" y="718"/>
                    <a:pt x="571" y="718"/>
                    <a:pt x="571" y="718"/>
                  </a:cubicBezTo>
                  <a:cubicBezTo>
                    <a:pt x="571" y="718"/>
                    <a:pt x="570" y="719"/>
                    <a:pt x="570" y="719"/>
                  </a:cubicBezTo>
                  <a:cubicBezTo>
                    <a:pt x="570" y="719"/>
                    <a:pt x="570" y="719"/>
                    <a:pt x="570" y="720"/>
                  </a:cubicBezTo>
                  <a:cubicBezTo>
                    <a:pt x="570" y="720"/>
                    <a:pt x="570" y="720"/>
                    <a:pt x="570" y="720"/>
                  </a:cubicBezTo>
                  <a:cubicBezTo>
                    <a:pt x="571" y="720"/>
                    <a:pt x="572" y="720"/>
                    <a:pt x="572" y="720"/>
                  </a:cubicBezTo>
                  <a:cubicBezTo>
                    <a:pt x="572" y="720"/>
                    <a:pt x="573" y="720"/>
                    <a:pt x="573" y="720"/>
                  </a:cubicBezTo>
                  <a:cubicBezTo>
                    <a:pt x="574" y="720"/>
                    <a:pt x="575" y="720"/>
                    <a:pt x="575" y="719"/>
                  </a:cubicBezTo>
                  <a:cubicBezTo>
                    <a:pt x="575" y="719"/>
                    <a:pt x="575" y="719"/>
                    <a:pt x="575" y="718"/>
                  </a:cubicBezTo>
                  <a:cubicBezTo>
                    <a:pt x="576" y="718"/>
                    <a:pt x="576" y="718"/>
                    <a:pt x="575" y="717"/>
                  </a:cubicBezTo>
                  <a:cubicBezTo>
                    <a:pt x="576" y="717"/>
                    <a:pt x="576" y="717"/>
                    <a:pt x="576" y="717"/>
                  </a:cubicBezTo>
                  <a:cubicBezTo>
                    <a:pt x="576" y="717"/>
                    <a:pt x="576" y="717"/>
                    <a:pt x="576" y="716"/>
                  </a:cubicBezTo>
                  <a:cubicBezTo>
                    <a:pt x="577" y="716"/>
                    <a:pt x="577" y="715"/>
                    <a:pt x="578" y="715"/>
                  </a:cubicBezTo>
                  <a:cubicBezTo>
                    <a:pt x="578" y="715"/>
                    <a:pt x="578" y="715"/>
                    <a:pt x="578" y="715"/>
                  </a:cubicBezTo>
                  <a:cubicBezTo>
                    <a:pt x="578" y="715"/>
                    <a:pt x="578" y="715"/>
                    <a:pt x="578" y="715"/>
                  </a:cubicBezTo>
                  <a:cubicBezTo>
                    <a:pt x="578" y="715"/>
                    <a:pt x="579" y="715"/>
                    <a:pt x="580" y="714"/>
                  </a:cubicBezTo>
                  <a:cubicBezTo>
                    <a:pt x="580" y="714"/>
                    <a:pt x="580" y="714"/>
                    <a:pt x="580" y="715"/>
                  </a:cubicBezTo>
                  <a:cubicBezTo>
                    <a:pt x="579" y="715"/>
                    <a:pt x="579" y="715"/>
                    <a:pt x="579" y="715"/>
                  </a:cubicBezTo>
                  <a:cubicBezTo>
                    <a:pt x="580" y="715"/>
                    <a:pt x="580" y="715"/>
                    <a:pt x="580" y="714"/>
                  </a:cubicBezTo>
                  <a:cubicBezTo>
                    <a:pt x="580" y="714"/>
                    <a:pt x="581" y="713"/>
                    <a:pt x="581" y="713"/>
                  </a:cubicBezTo>
                  <a:cubicBezTo>
                    <a:pt x="581" y="712"/>
                    <a:pt x="582" y="711"/>
                    <a:pt x="582" y="710"/>
                  </a:cubicBezTo>
                  <a:cubicBezTo>
                    <a:pt x="582" y="710"/>
                    <a:pt x="582" y="710"/>
                    <a:pt x="582" y="710"/>
                  </a:cubicBezTo>
                  <a:cubicBezTo>
                    <a:pt x="582" y="710"/>
                    <a:pt x="582" y="710"/>
                    <a:pt x="582" y="710"/>
                  </a:cubicBezTo>
                  <a:cubicBezTo>
                    <a:pt x="582" y="710"/>
                    <a:pt x="582" y="711"/>
                    <a:pt x="582" y="711"/>
                  </a:cubicBezTo>
                  <a:cubicBezTo>
                    <a:pt x="583" y="710"/>
                    <a:pt x="583" y="711"/>
                    <a:pt x="583" y="711"/>
                  </a:cubicBezTo>
                  <a:cubicBezTo>
                    <a:pt x="583" y="711"/>
                    <a:pt x="583" y="711"/>
                    <a:pt x="583" y="711"/>
                  </a:cubicBezTo>
                  <a:cubicBezTo>
                    <a:pt x="583" y="711"/>
                    <a:pt x="583" y="711"/>
                    <a:pt x="583" y="711"/>
                  </a:cubicBezTo>
                  <a:cubicBezTo>
                    <a:pt x="583" y="712"/>
                    <a:pt x="583" y="712"/>
                    <a:pt x="584" y="712"/>
                  </a:cubicBezTo>
                  <a:cubicBezTo>
                    <a:pt x="584" y="713"/>
                    <a:pt x="584" y="714"/>
                    <a:pt x="584" y="714"/>
                  </a:cubicBezTo>
                  <a:cubicBezTo>
                    <a:pt x="584" y="715"/>
                    <a:pt x="584" y="715"/>
                    <a:pt x="584" y="715"/>
                  </a:cubicBezTo>
                  <a:cubicBezTo>
                    <a:pt x="584" y="715"/>
                    <a:pt x="584" y="715"/>
                    <a:pt x="584" y="716"/>
                  </a:cubicBezTo>
                  <a:cubicBezTo>
                    <a:pt x="584" y="716"/>
                    <a:pt x="584" y="716"/>
                    <a:pt x="584" y="716"/>
                  </a:cubicBezTo>
                  <a:cubicBezTo>
                    <a:pt x="583" y="716"/>
                    <a:pt x="583" y="717"/>
                    <a:pt x="583" y="718"/>
                  </a:cubicBezTo>
                  <a:cubicBezTo>
                    <a:pt x="583" y="718"/>
                    <a:pt x="582" y="719"/>
                    <a:pt x="582" y="720"/>
                  </a:cubicBezTo>
                  <a:cubicBezTo>
                    <a:pt x="582" y="720"/>
                    <a:pt x="582" y="720"/>
                    <a:pt x="582" y="720"/>
                  </a:cubicBezTo>
                  <a:cubicBezTo>
                    <a:pt x="582" y="721"/>
                    <a:pt x="582" y="721"/>
                    <a:pt x="582" y="721"/>
                  </a:cubicBezTo>
                  <a:cubicBezTo>
                    <a:pt x="583" y="721"/>
                    <a:pt x="583" y="721"/>
                    <a:pt x="583" y="721"/>
                  </a:cubicBezTo>
                  <a:cubicBezTo>
                    <a:pt x="584" y="720"/>
                    <a:pt x="585" y="719"/>
                    <a:pt x="586" y="717"/>
                  </a:cubicBezTo>
                  <a:cubicBezTo>
                    <a:pt x="586" y="717"/>
                    <a:pt x="586" y="717"/>
                    <a:pt x="586" y="717"/>
                  </a:cubicBezTo>
                  <a:cubicBezTo>
                    <a:pt x="586" y="717"/>
                    <a:pt x="586" y="717"/>
                    <a:pt x="586" y="717"/>
                  </a:cubicBezTo>
                  <a:cubicBezTo>
                    <a:pt x="586" y="718"/>
                    <a:pt x="586" y="718"/>
                    <a:pt x="586" y="719"/>
                  </a:cubicBezTo>
                  <a:cubicBezTo>
                    <a:pt x="586" y="719"/>
                    <a:pt x="586" y="719"/>
                    <a:pt x="586" y="719"/>
                  </a:cubicBezTo>
                  <a:cubicBezTo>
                    <a:pt x="586" y="720"/>
                    <a:pt x="586" y="720"/>
                    <a:pt x="586" y="720"/>
                  </a:cubicBezTo>
                  <a:cubicBezTo>
                    <a:pt x="586" y="720"/>
                    <a:pt x="585" y="720"/>
                    <a:pt x="586" y="721"/>
                  </a:cubicBezTo>
                  <a:cubicBezTo>
                    <a:pt x="586" y="721"/>
                    <a:pt x="586" y="721"/>
                    <a:pt x="586" y="722"/>
                  </a:cubicBezTo>
                  <a:cubicBezTo>
                    <a:pt x="586" y="722"/>
                    <a:pt x="586" y="722"/>
                    <a:pt x="586" y="723"/>
                  </a:cubicBezTo>
                  <a:cubicBezTo>
                    <a:pt x="586" y="723"/>
                    <a:pt x="586" y="723"/>
                    <a:pt x="586" y="723"/>
                  </a:cubicBezTo>
                  <a:cubicBezTo>
                    <a:pt x="587" y="722"/>
                    <a:pt x="587" y="722"/>
                    <a:pt x="587" y="722"/>
                  </a:cubicBezTo>
                  <a:cubicBezTo>
                    <a:pt x="587" y="722"/>
                    <a:pt x="588" y="722"/>
                    <a:pt x="588" y="721"/>
                  </a:cubicBezTo>
                  <a:cubicBezTo>
                    <a:pt x="588" y="721"/>
                    <a:pt x="588" y="722"/>
                    <a:pt x="588" y="722"/>
                  </a:cubicBezTo>
                  <a:cubicBezTo>
                    <a:pt x="588" y="722"/>
                    <a:pt x="588" y="722"/>
                    <a:pt x="588" y="722"/>
                  </a:cubicBezTo>
                  <a:cubicBezTo>
                    <a:pt x="588" y="722"/>
                    <a:pt x="588" y="723"/>
                    <a:pt x="589" y="723"/>
                  </a:cubicBezTo>
                  <a:cubicBezTo>
                    <a:pt x="589" y="722"/>
                    <a:pt x="589" y="723"/>
                    <a:pt x="590" y="722"/>
                  </a:cubicBezTo>
                  <a:cubicBezTo>
                    <a:pt x="590" y="722"/>
                    <a:pt x="590" y="721"/>
                    <a:pt x="590" y="721"/>
                  </a:cubicBezTo>
                  <a:cubicBezTo>
                    <a:pt x="590" y="721"/>
                    <a:pt x="590" y="720"/>
                    <a:pt x="590" y="720"/>
                  </a:cubicBezTo>
                  <a:cubicBezTo>
                    <a:pt x="590" y="720"/>
                    <a:pt x="591" y="719"/>
                    <a:pt x="591" y="719"/>
                  </a:cubicBezTo>
                  <a:cubicBezTo>
                    <a:pt x="591" y="719"/>
                    <a:pt x="591" y="718"/>
                    <a:pt x="590" y="718"/>
                  </a:cubicBezTo>
                  <a:cubicBezTo>
                    <a:pt x="591" y="718"/>
                    <a:pt x="591" y="718"/>
                    <a:pt x="591" y="718"/>
                  </a:cubicBezTo>
                  <a:cubicBezTo>
                    <a:pt x="591" y="717"/>
                    <a:pt x="591" y="717"/>
                    <a:pt x="591" y="717"/>
                  </a:cubicBezTo>
                  <a:cubicBezTo>
                    <a:pt x="591" y="717"/>
                    <a:pt x="591" y="716"/>
                    <a:pt x="592" y="716"/>
                  </a:cubicBezTo>
                  <a:cubicBezTo>
                    <a:pt x="592" y="715"/>
                    <a:pt x="592" y="715"/>
                    <a:pt x="592" y="715"/>
                  </a:cubicBezTo>
                  <a:cubicBezTo>
                    <a:pt x="592" y="715"/>
                    <a:pt x="592" y="715"/>
                    <a:pt x="592" y="714"/>
                  </a:cubicBezTo>
                  <a:close/>
                  <a:moveTo>
                    <a:pt x="573" y="680"/>
                  </a:moveTo>
                  <a:cubicBezTo>
                    <a:pt x="573" y="680"/>
                    <a:pt x="573" y="680"/>
                    <a:pt x="573" y="680"/>
                  </a:cubicBezTo>
                  <a:cubicBezTo>
                    <a:pt x="573" y="680"/>
                    <a:pt x="573" y="681"/>
                    <a:pt x="572" y="681"/>
                  </a:cubicBezTo>
                  <a:cubicBezTo>
                    <a:pt x="572" y="681"/>
                    <a:pt x="572" y="681"/>
                    <a:pt x="572" y="680"/>
                  </a:cubicBezTo>
                  <a:cubicBezTo>
                    <a:pt x="572" y="680"/>
                    <a:pt x="572" y="680"/>
                    <a:pt x="573" y="680"/>
                  </a:cubicBezTo>
                  <a:close/>
                  <a:moveTo>
                    <a:pt x="582" y="713"/>
                  </a:moveTo>
                  <a:cubicBezTo>
                    <a:pt x="582" y="714"/>
                    <a:pt x="582" y="714"/>
                    <a:pt x="582" y="715"/>
                  </a:cubicBezTo>
                  <a:cubicBezTo>
                    <a:pt x="582" y="715"/>
                    <a:pt x="581" y="715"/>
                    <a:pt x="581" y="715"/>
                  </a:cubicBezTo>
                  <a:cubicBezTo>
                    <a:pt x="581" y="714"/>
                    <a:pt x="582" y="714"/>
                    <a:pt x="582" y="713"/>
                  </a:cubicBezTo>
                  <a:cubicBezTo>
                    <a:pt x="582" y="713"/>
                    <a:pt x="582" y="713"/>
                    <a:pt x="582" y="713"/>
                  </a:cubicBezTo>
                  <a:cubicBezTo>
                    <a:pt x="582" y="713"/>
                    <a:pt x="582" y="713"/>
                    <a:pt x="582" y="713"/>
                  </a:cubicBezTo>
                  <a:close/>
                  <a:moveTo>
                    <a:pt x="572" y="679"/>
                  </a:moveTo>
                  <a:cubicBezTo>
                    <a:pt x="572" y="679"/>
                    <a:pt x="572" y="678"/>
                    <a:pt x="572" y="678"/>
                  </a:cubicBezTo>
                  <a:cubicBezTo>
                    <a:pt x="572" y="678"/>
                    <a:pt x="572" y="678"/>
                    <a:pt x="572" y="678"/>
                  </a:cubicBezTo>
                  <a:cubicBezTo>
                    <a:pt x="572" y="678"/>
                    <a:pt x="573" y="678"/>
                    <a:pt x="573" y="678"/>
                  </a:cubicBezTo>
                  <a:cubicBezTo>
                    <a:pt x="573" y="678"/>
                    <a:pt x="573" y="678"/>
                    <a:pt x="573" y="678"/>
                  </a:cubicBezTo>
                  <a:cubicBezTo>
                    <a:pt x="573" y="678"/>
                    <a:pt x="573" y="679"/>
                    <a:pt x="572" y="679"/>
                  </a:cubicBezTo>
                  <a:close/>
                  <a:moveTo>
                    <a:pt x="572" y="693"/>
                  </a:moveTo>
                  <a:cubicBezTo>
                    <a:pt x="572" y="694"/>
                    <a:pt x="572" y="694"/>
                    <a:pt x="571" y="694"/>
                  </a:cubicBezTo>
                  <a:cubicBezTo>
                    <a:pt x="571" y="693"/>
                    <a:pt x="571" y="693"/>
                    <a:pt x="571" y="693"/>
                  </a:cubicBezTo>
                  <a:cubicBezTo>
                    <a:pt x="571" y="693"/>
                    <a:pt x="571" y="693"/>
                    <a:pt x="572" y="693"/>
                  </a:cubicBezTo>
                  <a:cubicBezTo>
                    <a:pt x="572" y="693"/>
                    <a:pt x="572" y="693"/>
                    <a:pt x="572" y="693"/>
                  </a:cubicBezTo>
                  <a:close/>
                  <a:moveTo>
                    <a:pt x="572" y="692"/>
                  </a:moveTo>
                  <a:cubicBezTo>
                    <a:pt x="572" y="693"/>
                    <a:pt x="572" y="693"/>
                    <a:pt x="572" y="693"/>
                  </a:cubicBezTo>
                  <a:cubicBezTo>
                    <a:pt x="572" y="693"/>
                    <a:pt x="571" y="693"/>
                    <a:pt x="571" y="693"/>
                  </a:cubicBezTo>
                  <a:cubicBezTo>
                    <a:pt x="572" y="692"/>
                    <a:pt x="572" y="692"/>
                    <a:pt x="572" y="692"/>
                  </a:cubicBezTo>
                  <a:cubicBezTo>
                    <a:pt x="572" y="692"/>
                    <a:pt x="572" y="692"/>
                    <a:pt x="572" y="692"/>
                  </a:cubicBezTo>
                  <a:close/>
                  <a:moveTo>
                    <a:pt x="570" y="712"/>
                  </a:moveTo>
                  <a:cubicBezTo>
                    <a:pt x="570" y="712"/>
                    <a:pt x="570" y="711"/>
                    <a:pt x="570" y="711"/>
                  </a:cubicBezTo>
                  <a:cubicBezTo>
                    <a:pt x="570" y="711"/>
                    <a:pt x="570" y="711"/>
                    <a:pt x="570" y="711"/>
                  </a:cubicBezTo>
                  <a:cubicBezTo>
                    <a:pt x="570" y="712"/>
                    <a:pt x="570" y="712"/>
                    <a:pt x="570" y="712"/>
                  </a:cubicBezTo>
                  <a:close/>
                  <a:moveTo>
                    <a:pt x="583" y="713"/>
                  </a:moveTo>
                  <a:cubicBezTo>
                    <a:pt x="583" y="713"/>
                    <a:pt x="583" y="713"/>
                    <a:pt x="583" y="713"/>
                  </a:cubicBezTo>
                  <a:cubicBezTo>
                    <a:pt x="583" y="713"/>
                    <a:pt x="583" y="713"/>
                    <a:pt x="583" y="713"/>
                  </a:cubicBezTo>
                  <a:close/>
                  <a:moveTo>
                    <a:pt x="578" y="692"/>
                  </a:moveTo>
                  <a:cubicBezTo>
                    <a:pt x="578" y="692"/>
                    <a:pt x="578" y="692"/>
                    <a:pt x="578" y="692"/>
                  </a:cubicBezTo>
                  <a:cubicBezTo>
                    <a:pt x="578" y="692"/>
                    <a:pt x="578" y="692"/>
                    <a:pt x="578" y="692"/>
                  </a:cubicBezTo>
                  <a:cubicBezTo>
                    <a:pt x="578" y="692"/>
                    <a:pt x="578" y="692"/>
                    <a:pt x="578" y="692"/>
                  </a:cubicBezTo>
                  <a:cubicBezTo>
                    <a:pt x="578" y="692"/>
                    <a:pt x="578" y="692"/>
                    <a:pt x="578" y="692"/>
                  </a:cubicBezTo>
                  <a:close/>
                  <a:moveTo>
                    <a:pt x="572" y="686"/>
                  </a:moveTo>
                  <a:cubicBezTo>
                    <a:pt x="572" y="686"/>
                    <a:pt x="571" y="686"/>
                    <a:pt x="571" y="686"/>
                  </a:cubicBezTo>
                  <a:cubicBezTo>
                    <a:pt x="571" y="686"/>
                    <a:pt x="571" y="686"/>
                    <a:pt x="571" y="686"/>
                  </a:cubicBezTo>
                  <a:cubicBezTo>
                    <a:pt x="571" y="686"/>
                    <a:pt x="571" y="686"/>
                    <a:pt x="572" y="686"/>
                  </a:cubicBezTo>
                  <a:close/>
                  <a:moveTo>
                    <a:pt x="572" y="693"/>
                  </a:moveTo>
                  <a:cubicBezTo>
                    <a:pt x="572" y="693"/>
                    <a:pt x="572" y="693"/>
                    <a:pt x="572" y="693"/>
                  </a:cubicBezTo>
                  <a:cubicBezTo>
                    <a:pt x="572" y="693"/>
                    <a:pt x="572" y="693"/>
                    <a:pt x="572" y="693"/>
                  </a:cubicBezTo>
                  <a:cubicBezTo>
                    <a:pt x="572" y="693"/>
                    <a:pt x="572" y="693"/>
                    <a:pt x="572" y="693"/>
                  </a:cubicBezTo>
                  <a:cubicBezTo>
                    <a:pt x="572" y="693"/>
                    <a:pt x="572" y="693"/>
                    <a:pt x="572" y="693"/>
                  </a:cubicBezTo>
                  <a:close/>
                  <a:moveTo>
                    <a:pt x="531" y="698"/>
                  </a:moveTo>
                  <a:cubicBezTo>
                    <a:pt x="531" y="698"/>
                    <a:pt x="531" y="698"/>
                    <a:pt x="531" y="698"/>
                  </a:cubicBezTo>
                  <a:cubicBezTo>
                    <a:pt x="530" y="698"/>
                    <a:pt x="529" y="698"/>
                    <a:pt x="528" y="698"/>
                  </a:cubicBezTo>
                  <a:cubicBezTo>
                    <a:pt x="528" y="698"/>
                    <a:pt x="528" y="698"/>
                    <a:pt x="527" y="698"/>
                  </a:cubicBezTo>
                  <a:cubicBezTo>
                    <a:pt x="527" y="698"/>
                    <a:pt x="526" y="697"/>
                    <a:pt x="525" y="697"/>
                  </a:cubicBezTo>
                  <a:cubicBezTo>
                    <a:pt x="524" y="697"/>
                    <a:pt x="523" y="697"/>
                    <a:pt x="522" y="696"/>
                  </a:cubicBezTo>
                  <a:cubicBezTo>
                    <a:pt x="521" y="696"/>
                    <a:pt x="520" y="695"/>
                    <a:pt x="519" y="695"/>
                  </a:cubicBezTo>
                  <a:cubicBezTo>
                    <a:pt x="519" y="695"/>
                    <a:pt x="519" y="695"/>
                    <a:pt x="519" y="695"/>
                  </a:cubicBezTo>
                  <a:cubicBezTo>
                    <a:pt x="519" y="694"/>
                    <a:pt x="519" y="694"/>
                    <a:pt x="518" y="693"/>
                  </a:cubicBezTo>
                  <a:cubicBezTo>
                    <a:pt x="518" y="693"/>
                    <a:pt x="517" y="692"/>
                    <a:pt x="516" y="692"/>
                  </a:cubicBezTo>
                  <a:cubicBezTo>
                    <a:pt x="515" y="691"/>
                    <a:pt x="514" y="691"/>
                    <a:pt x="514" y="691"/>
                  </a:cubicBezTo>
                  <a:cubicBezTo>
                    <a:pt x="514" y="691"/>
                    <a:pt x="514" y="690"/>
                    <a:pt x="513" y="691"/>
                  </a:cubicBezTo>
                  <a:cubicBezTo>
                    <a:pt x="513" y="691"/>
                    <a:pt x="513" y="690"/>
                    <a:pt x="513" y="690"/>
                  </a:cubicBezTo>
                  <a:cubicBezTo>
                    <a:pt x="513" y="690"/>
                    <a:pt x="513" y="690"/>
                    <a:pt x="513" y="690"/>
                  </a:cubicBezTo>
                  <a:cubicBezTo>
                    <a:pt x="513" y="690"/>
                    <a:pt x="513" y="689"/>
                    <a:pt x="513" y="689"/>
                  </a:cubicBezTo>
                  <a:cubicBezTo>
                    <a:pt x="515" y="689"/>
                    <a:pt x="516" y="689"/>
                    <a:pt x="517" y="690"/>
                  </a:cubicBezTo>
                  <a:cubicBezTo>
                    <a:pt x="517" y="690"/>
                    <a:pt x="517" y="690"/>
                    <a:pt x="517" y="690"/>
                  </a:cubicBezTo>
                  <a:cubicBezTo>
                    <a:pt x="518" y="690"/>
                    <a:pt x="518" y="690"/>
                    <a:pt x="519" y="690"/>
                  </a:cubicBezTo>
                  <a:cubicBezTo>
                    <a:pt x="520" y="690"/>
                    <a:pt x="521" y="690"/>
                    <a:pt x="521" y="691"/>
                  </a:cubicBezTo>
                  <a:cubicBezTo>
                    <a:pt x="522" y="691"/>
                    <a:pt x="523" y="691"/>
                    <a:pt x="524" y="692"/>
                  </a:cubicBezTo>
                  <a:cubicBezTo>
                    <a:pt x="524" y="692"/>
                    <a:pt x="525" y="692"/>
                    <a:pt x="525" y="692"/>
                  </a:cubicBezTo>
                  <a:cubicBezTo>
                    <a:pt x="525" y="693"/>
                    <a:pt x="525" y="693"/>
                    <a:pt x="525" y="693"/>
                  </a:cubicBezTo>
                  <a:cubicBezTo>
                    <a:pt x="526" y="693"/>
                    <a:pt x="526" y="693"/>
                    <a:pt x="526" y="693"/>
                  </a:cubicBezTo>
                  <a:cubicBezTo>
                    <a:pt x="527" y="694"/>
                    <a:pt x="527" y="694"/>
                    <a:pt x="527" y="694"/>
                  </a:cubicBezTo>
                  <a:cubicBezTo>
                    <a:pt x="528" y="694"/>
                    <a:pt x="528" y="694"/>
                    <a:pt x="528" y="694"/>
                  </a:cubicBezTo>
                  <a:cubicBezTo>
                    <a:pt x="528" y="695"/>
                    <a:pt x="528" y="695"/>
                    <a:pt x="529" y="695"/>
                  </a:cubicBezTo>
                  <a:cubicBezTo>
                    <a:pt x="529" y="695"/>
                    <a:pt x="529" y="695"/>
                    <a:pt x="529" y="695"/>
                  </a:cubicBezTo>
                  <a:cubicBezTo>
                    <a:pt x="529" y="695"/>
                    <a:pt x="530" y="695"/>
                    <a:pt x="530" y="695"/>
                  </a:cubicBezTo>
                  <a:cubicBezTo>
                    <a:pt x="530" y="695"/>
                    <a:pt x="530" y="696"/>
                    <a:pt x="531" y="696"/>
                  </a:cubicBezTo>
                  <a:cubicBezTo>
                    <a:pt x="531" y="696"/>
                    <a:pt x="531" y="697"/>
                    <a:pt x="531" y="697"/>
                  </a:cubicBezTo>
                  <a:cubicBezTo>
                    <a:pt x="532" y="698"/>
                    <a:pt x="532" y="698"/>
                    <a:pt x="531" y="698"/>
                  </a:cubicBezTo>
                  <a:close/>
                  <a:moveTo>
                    <a:pt x="529" y="724"/>
                  </a:moveTo>
                  <a:cubicBezTo>
                    <a:pt x="529" y="724"/>
                    <a:pt x="529" y="724"/>
                    <a:pt x="529" y="724"/>
                  </a:cubicBezTo>
                  <a:cubicBezTo>
                    <a:pt x="528" y="724"/>
                    <a:pt x="528" y="724"/>
                    <a:pt x="527" y="724"/>
                  </a:cubicBezTo>
                  <a:cubicBezTo>
                    <a:pt x="526" y="724"/>
                    <a:pt x="525" y="724"/>
                    <a:pt x="524" y="724"/>
                  </a:cubicBezTo>
                  <a:cubicBezTo>
                    <a:pt x="524" y="725"/>
                    <a:pt x="524" y="725"/>
                    <a:pt x="524" y="725"/>
                  </a:cubicBezTo>
                  <a:cubicBezTo>
                    <a:pt x="523" y="725"/>
                    <a:pt x="522" y="725"/>
                    <a:pt x="521" y="725"/>
                  </a:cubicBezTo>
                  <a:cubicBezTo>
                    <a:pt x="521" y="725"/>
                    <a:pt x="521" y="725"/>
                    <a:pt x="521" y="724"/>
                  </a:cubicBezTo>
                  <a:cubicBezTo>
                    <a:pt x="520" y="724"/>
                    <a:pt x="520" y="724"/>
                    <a:pt x="520" y="724"/>
                  </a:cubicBezTo>
                  <a:cubicBezTo>
                    <a:pt x="520" y="724"/>
                    <a:pt x="520" y="724"/>
                    <a:pt x="520" y="724"/>
                  </a:cubicBezTo>
                  <a:cubicBezTo>
                    <a:pt x="519" y="724"/>
                    <a:pt x="519" y="724"/>
                    <a:pt x="518" y="723"/>
                  </a:cubicBezTo>
                  <a:cubicBezTo>
                    <a:pt x="518" y="723"/>
                    <a:pt x="518" y="723"/>
                    <a:pt x="518" y="723"/>
                  </a:cubicBezTo>
                  <a:cubicBezTo>
                    <a:pt x="518" y="724"/>
                    <a:pt x="518" y="724"/>
                    <a:pt x="518" y="724"/>
                  </a:cubicBezTo>
                  <a:cubicBezTo>
                    <a:pt x="518" y="724"/>
                    <a:pt x="518" y="724"/>
                    <a:pt x="518" y="724"/>
                  </a:cubicBezTo>
                  <a:cubicBezTo>
                    <a:pt x="517" y="724"/>
                    <a:pt x="517" y="724"/>
                    <a:pt x="517" y="724"/>
                  </a:cubicBezTo>
                  <a:cubicBezTo>
                    <a:pt x="517" y="724"/>
                    <a:pt x="517" y="724"/>
                    <a:pt x="517" y="723"/>
                  </a:cubicBezTo>
                  <a:cubicBezTo>
                    <a:pt x="517" y="723"/>
                    <a:pt x="517" y="722"/>
                    <a:pt x="516" y="722"/>
                  </a:cubicBezTo>
                  <a:cubicBezTo>
                    <a:pt x="516" y="722"/>
                    <a:pt x="516" y="722"/>
                    <a:pt x="516" y="722"/>
                  </a:cubicBezTo>
                  <a:cubicBezTo>
                    <a:pt x="515" y="721"/>
                    <a:pt x="515" y="721"/>
                    <a:pt x="516" y="721"/>
                  </a:cubicBezTo>
                  <a:cubicBezTo>
                    <a:pt x="516" y="721"/>
                    <a:pt x="516" y="721"/>
                    <a:pt x="516" y="720"/>
                  </a:cubicBezTo>
                  <a:cubicBezTo>
                    <a:pt x="516" y="720"/>
                    <a:pt x="516" y="719"/>
                    <a:pt x="516" y="719"/>
                  </a:cubicBezTo>
                  <a:cubicBezTo>
                    <a:pt x="516" y="719"/>
                    <a:pt x="516" y="719"/>
                    <a:pt x="516" y="719"/>
                  </a:cubicBezTo>
                  <a:cubicBezTo>
                    <a:pt x="516" y="719"/>
                    <a:pt x="515" y="719"/>
                    <a:pt x="515" y="720"/>
                  </a:cubicBezTo>
                  <a:cubicBezTo>
                    <a:pt x="515" y="720"/>
                    <a:pt x="514" y="721"/>
                    <a:pt x="514" y="721"/>
                  </a:cubicBezTo>
                  <a:cubicBezTo>
                    <a:pt x="513" y="721"/>
                    <a:pt x="513" y="722"/>
                    <a:pt x="513" y="722"/>
                  </a:cubicBezTo>
                  <a:cubicBezTo>
                    <a:pt x="513" y="723"/>
                    <a:pt x="513" y="723"/>
                    <a:pt x="514" y="723"/>
                  </a:cubicBezTo>
                  <a:cubicBezTo>
                    <a:pt x="514" y="723"/>
                    <a:pt x="515" y="723"/>
                    <a:pt x="515" y="723"/>
                  </a:cubicBezTo>
                  <a:cubicBezTo>
                    <a:pt x="515" y="723"/>
                    <a:pt x="515" y="723"/>
                    <a:pt x="515" y="723"/>
                  </a:cubicBezTo>
                  <a:cubicBezTo>
                    <a:pt x="515" y="723"/>
                    <a:pt x="516" y="723"/>
                    <a:pt x="515" y="723"/>
                  </a:cubicBezTo>
                  <a:cubicBezTo>
                    <a:pt x="515" y="724"/>
                    <a:pt x="515" y="724"/>
                    <a:pt x="515" y="724"/>
                  </a:cubicBezTo>
                  <a:cubicBezTo>
                    <a:pt x="515" y="725"/>
                    <a:pt x="515" y="725"/>
                    <a:pt x="516" y="725"/>
                  </a:cubicBezTo>
                  <a:cubicBezTo>
                    <a:pt x="516" y="725"/>
                    <a:pt x="517" y="725"/>
                    <a:pt x="518" y="725"/>
                  </a:cubicBezTo>
                  <a:cubicBezTo>
                    <a:pt x="518" y="725"/>
                    <a:pt x="518" y="725"/>
                    <a:pt x="518" y="725"/>
                  </a:cubicBezTo>
                  <a:cubicBezTo>
                    <a:pt x="518" y="725"/>
                    <a:pt x="518" y="725"/>
                    <a:pt x="518" y="725"/>
                  </a:cubicBezTo>
                  <a:cubicBezTo>
                    <a:pt x="517" y="726"/>
                    <a:pt x="517" y="726"/>
                    <a:pt x="518" y="726"/>
                  </a:cubicBezTo>
                  <a:cubicBezTo>
                    <a:pt x="518" y="726"/>
                    <a:pt x="518" y="726"/>
                    <a:pt x="518" y="726"/>
                  </a:cubicBezTo>
                  <a:cubicBezTo>
                    <a:pt x="518" y="726"/>
                    <a:pt x="518" y="726"/>
                    <a:pt x="518" y="726"/>
                  </a:cubicBezTo>
                  <a:cubicBezTo>
                    <a:pt x="518" y="726"/>
                    <a:pt x="518" y="727"/>
                    <a:pt x="518" y="727"/>
                  </a:cubicBezTo>
                  <a:cubicBezTo>
                    <a:pt x="519" y="727"/>
                    <a:pt x="520" y="727"/>
                    <a:pt x="521" y="727"/>
                  </a:cubicBezTo>
                  <a:cubicBezTo>
                    <a:pt x="521" y="727"/>
                    <a:pt x="521" y="728"/>
                    <a:pt x="521" y="727"/>
                  </a:cubicBezTo>
                  <a:cubicBezTo>
                    <a:pt x="521" y="727"/>
                    <a:pt x="521" y="727"/>
                    <a:pt x="522" y="727"/>
                  </a:cubicBezTo>
                  <a:cubicBezTo>
                    <a:pt x="522" y="727"/>
                    <a:pt x="521" y="727"/>
                    <a:pt x="521" y="727"/>
                  </a:cubicBezTo>
                  <a:cubicBezTo>
                    <a:pt x="521" y="727"/>
                    <a:pt x="521" y="727"/>
                    <a:pt x="521" y="727"/>
                  </a:cubicBezTo>
                  <a:cubicBezTo>
                    <a:pt x="522" y="726"/>
                    <a:pt x="522" y="727"/>
                    <a:pt x="522" y="727"/>
                  </a:cubicBezTo>
                  <a:cubicBezTo>
                    <a:pt x="522" y="727"/>
                    <a:pt x="522" y="727"/>
                    <a:pt x="522" y="727"/>
                  </a:cubicBezTo>
                  <a:cubicBezTo>
                    <a:pt x="522" y="727"/>
                    <a:pt x="523" y="727"/>
                    <a:pt x="523" y="727"/>
                  </a:cubicBezTo>
                  <a:cubicBezTo>
                    <a:pt x="523" y="727"/>
                    <a:pt x="523" y="728"/>
                    <a:pt x="523" y="728"/>
                  </a:cubicBezTo>
                  <a:cubicBezTo>
                    <a:pt x="523" y="728"/>
                    <a:pt x="523" y="728"/>
                    <a:pt x="523" y="728"/>
                  </a:cubicBezTo>
                  <a:cubicBezTo>
                    <a:pt x="523" y="728"/>
                    <a:pt x="523" y="728"/>
                    <a:pt x="522" y="728"/>
                  </a:cubicBezTo>
                  <a:cubicBezTo>
                    <a:pt x="523" y="728"/>
                    <a:pt x="523" y="728"/>
                    <a:pt x="523" y="728"/>
                  </a:cubicBezTo>
                  <a:cubicBezTo>
                    <a:pt x="523" y="729"/>
                    <a:pt x="524" y="729"/>
                    <a:pt x="524" y="729"/>
                  </a:cubicBezTo>
                  <a:cubicBezTo>
                    <a:pt x="525" y="729"/>
                    <a:pt x="526" y="729"/>
                    <a:pt x="526" y="729"/>
                  </a:cubicBezTo>
                  <a:cubicBezTo>
                    <a:pt x="526" y="729"/>
                    <a:pt x="526" y="729"/>
                    <a:pt x="526" y="729"/>
                  </a:cubicBezTo>
                  <a:cubicBezTo>
                    <a:pt x="526" y="728"/>
                    <a:pt x="526" y="728"/>
                    <a:pt x="526" y="728"/>
                  </a:cubicBezTo>
                  <a:cubicBezTo>
                    <a:pt x="526" y="727"/>
                    <a:pt x="526" y="728"/>
                    <a:pt x="526" y="727"/>
                  </a:cubicBezTo>
                  <a:cubicBezTo>
                    <a:pt x="526" y="727"/>
                    <a:pt x="526" y="727"/>
                    <a:pt x="526" y="727"/>
                  </a:cubicBezTo>
                  <a:cubicBezTo>
                    <a:pt x="526" y="727"/>
                    <a:pt x="526" y="727"/>
                    <a:pt x="526" y="727"/>
                  </a:cubicBezTo>
                  <a:cubicBezTo>
                    <a:pt x="527" y="727"/>
                    <a:pt x="527" y="726"/>
                    <a:pt x="527" y="726"/>
                  </a:cubicBezTo>
                  <a:cubicBezTo>
                    <a:pt x="527" y="725"/>
                    <a:pt x="527" y="725"/>
                    <a:pt x="528" y="725"/>
                  </a:cubicBezTo>
                  <a:cubicBezTo>
                    <a:pt x="528" y="725"/>
                    <a:pt x="528" y="725"/>
                    <a:pt x="529" y="725"/>
                  </a:cubicBezTo>
                  <a:cubicBezTo>
                    <a:pt x="529" y="725"/>
                    <a:pt x="529" y="725"/>
                    <a:pt x="529" y="725"/>
                  </a:cubicBezTo>
                  <a:cubicBezTo>
                    <a:pt x="529" y="725"/>
                    <a:pt x="529" y="725"/>
                    <a:pt x="529" y="724"/>
                  </a:cubicBezTo>
                  <a:close/>
                  <a:moveTo>
                    <a:pt x="487" y="564"/>
                  </a:moveTo>
                  <a:cubicBezTo>
                    <a:pt x="487" y="564"/>
                    <a:pt x="487" y="564"/>
                    <a:pt x="487" y="563"/>
                  </a:cubicBezTo>
                  <a:cubicBezTo>
                    <a:pt x="488" y="563"/>
                    <a:pt x="488" y="563"/>
                    <a:pt x="488" y="563"/>
                  </a:cubicBezTo>
                  <a:cubicBezTo>
                    <a:pt x="489" y="563"/>
                    <a:pt x="489" y="563"/>
                    <a:pt x="489" y="563"/>
                  </a:cubicBezTo>
                  <a:cubicBezTo>
                    <a:pt x="489" y="563"/>
                    <a:pt x="489" y="563"/>
                    <a:pt x="489" y="563"/>
                  </a:cubicBezTo>
                  <a:cubicBezTo>
                    <a:pt x="489" y="564"/>
                    <a:pt x="490" y="564"/>
                    <a:pt x="490" y="565"/>
                  </a:cubicBezTo>
                  <a:cubicBezTo>
                    <a:pt x="490" y="565"/>
                    <a:pt x="490" y="565"/>
                    <a:pt x="490" y="565"/>
                  </a:cubicBezTo>
                  <a:cubicBezTo>
                    <a:pt x="490" y="565"/>
                    <a:pt x="490" y="565"/>
                    <a:pt x="490" y="565"/>
                  </a:cubicBezTo>
                  <a:cubicBezTo>
                    <a:pt x="490" y="566"/>
                    <a:pt x="490" y="566"/>
                    <a:pt x="490" y="566"/>
                  </a:cubicBezTo>
                  <a:cubicBezTo>
                    <a:pt x="490" y="566"/>
                    <a:pt x="489" y="567"/>
                    <a:pt x="489" y="567"/>
                  </a:cubicBezTo>
                  <a:cubicBezTo>
                    <a:pt x="490" y="567"/>
                    <a:pt x="490" y="567"/>
                    <a:pt x="490" y="567"/>
                  </a:cubicBezTo>
                  <a:cubicBezTo>
                    <a:pt x="489" y="567"/>
                    <a:pt x="489" y="567"/>
                    <a:pt x="489" y="567"/>
                  </a:cubicBezTo>
                  <a:cubicBezTo>
                    <a:pt x="489" y="567"/>
                    <a:pt x="489" y="567"/>
                    <a:pt x="489" y="567"/>
                  </a:cubicBezTo>
                  <a:cubicBezTo>
                    <a:pt x="489" y="567"/>
                    <a:pt x="488" y="567"/>
                    <a:pt x="488" y="568"/>
                  </a:cubicBezTo>
                  <a:cubicBezTo>
                    <a:pt x="488" y="568"/>
                    <a:pt x="488" y="568"/>
                    <a:pt x="488" y="568"/>
                  </a:cubicBezTo>
                  <a:cubicBezTo>
                    <a:pt x="487" y="568"/>
                    <a:pt x="487" y="568"/>
                    <a:pt x="487" y="569"/>
                  </a:cubicBezTo>
                  <a:cubicBezTo>
                    <a:pt x="487" y="569"/>
                    <a:pt x="487" y="568"/>
                    <a:pt x="486" y="568"/>
                  </a:cubicBezTo>
                  <a:cubicBezTo>
                    <a:pt x="486" y="568"/>
                    <a:pt x="486" y="568"/>
                    <a:pt x="486" y="567"/>
                  </a:cubicBezTo>
                  <a:cubicBezTo>
                    <a:pt x="486" y="567"/>
                    <a:pt x="486" y="567"/>
                    <a:pt x="486" y="567"/>
                  </a:cubicBezTo>
                  <a:cubicBezTo>
                    <a:pt x="486" y="566"/>
                    <a:pt x="487" y="566"/>
                    <a:pt x="487" y="566"/>
                  </a:cubicBezTo>
                  <a:cubicBezTo>
                    <a:pt x="487" y="566"/>
                    <a:pt x="487" y="565"/>
                    <a:pt x="487" y="565"/>
                  </a:cubicBezTo>
                  <a:cubicBezTo>
                    <a:pt x="487" y="564"/>
                    <a:pt x="487" y="564"/>
                    <a:pt x="487" y="564"/>
                  </a:cubicBezTo>
                  <a:close/>
                  <a:moveTo>
                    <a:pt x="512" y="565"/>
                  </a:moveTo>
                  <a:cubicBezTo>
                    <a:pt x="512" y="565"/>
                    <a:pt x="512" y="565"/>
                    <a:pt x="512" y="565"/>
                  </a:cubicBezTo>
                  <a:cubicBezTo>
                    <a:pt x="512" y="565"/>
                    <a:pt x="512" y="566"/>
                    <a:pt x="513" y="566"/>
                  </a:cubicBezTo>
                  <a:cubicBezTo>
                    <a:pt x="513" y="566"/>
                    <a:pt x="513" y="567"/>
                    <a:pt x="513" y="567"/>
                  </a:cubicBezTo>
                  <a:cubicBezTo>
                    <a:pt x="513" y="567"/>
                    <a:pt x="512" y="567"/>
                    <a:pt x="512" y="567"/>
                  </a:cubicBezTo>
                  <a:cubicBezTo>
                    <a:pt x="512" y="567"/>
                    <a:pt x="512" y="567"/>
                    <a:pt x="512" y="567"/>
                  </a:cubicBezTo>
                  <a:cubicBezTo>
                    <a:pt x="512" y="567"/>
                    <a:pt x="511" y="566"/>
                    <a:pt x="511" y="566"/>
                  </a:cubicBezTo>
                  <a:cubicBezTo>
                    <a:pt x="511" y="566"/>
                    <a:pt x="511" y="566"/>
                    <a:pt x="510" y="566"/>
                  </a:cubicBezTo>
                  <a:cubicBezTo>
                    <a:pt x="510" y="565"/>
                    <a:pt x="510" y="565"/>
                    <a:pt x="510" y="565"/>
                  </a:cubicBezTo>
                  <a:cubicBezTo>
                    <a:pt x="510" y="565"/>
                    <a:pt x="510" y="565"/>
                    <a:pt x="510" y="565"/>
                  </a:cubicBezTo>
                  <a:cubicBezTo>
                    <a:pt x="510" y="565"/>
                    <a:pt x="510" y="565"/>
                    <a:pt x="510" y="565"/>
                  </a:cubicBezTo>
                  <a:cubicBezTo>
                    <a:pt x="510" y="565"/>
                    <a:pt x="510" y="565"/>
                    <a:pt x="510" y="565"/>
                  </a:cubicBezTo>
                  <a:cubicBezTo>
                    <a:pt x="510" y="564"/>
                    <a:pt x="510" y="564"/>
                    <a:pt x="511" y="564"/>
                  </a:cubicBezTo>
                  <a:cubicBezTo>
                    <a:pt x="511" y="564"/>
                    <a:pt x="511" y="564"/>
                    <a:pt x="511" y="565"/>
                  </a:cubicBezTo>
                  <a:cubicBezTo>
                    <a:pt x="511" y="565"/>
                    <a:pt x="512" y="565"/>
                    <a:pt x="512" y="565"/>
                  </a:cubicBezTo>
                  <a:close/>
                  <a:moveTo>
                    <a:pt x="395" y="657"/>
                  </a:moveTo>
                  <a:cubicBezTo>
                    <a:pt x="395" y="656"/>
                    <a:pt x="395" y="656"/>
                    <a:pt x="395" y="656"/>
                  </a:cubicBezTo>
                  <a:cubicBezTo>
                    <a:pt x="395" y="656"/>
                    <a:pt x="395" y="656"/>
                    <a:pt x="395" y="656"/>
                  </a:cubicBezTo>
                  <a:cubicBezTo>
                    <a:pt x="395" y="656"/>
                    <a:pt x="396" y="655"/>
                    <a:pt x="396" y="655"/>
                  </a:cubicBezTo>
                  <a:cubicBezTo>
                    <a:pt x="397" y="654"/>
                    <a:pt x="398" y="654"/>
                    <a:pt x="399" y="654"/>
                  </a:cubicBezTo>
                  <a:cubicBezTo>
                    <a:pt x="400" y="654"/>
                    <a:pt x="400" y="654"/>
                    <a:pt x="401" y="654"/>
                  </a:cubicBezTo>
                  <a:cubicBezTo>
                    <a:pt x="402" y="654"/>
                    <a:pt x="402" y="655"/>
                    <a:pt x="403" y="655"/>
                  </a:cubicBezTo>
                  <a:cubicBezTo>
                    <a:pt x="403" y="656"/>
                    <a:pt x="403" y="656"/>
                    <a:pt x="404" y="657"/>
                  </a:cubicBezTo>
                  <a:cubicBezTo>
                    <a:pt x="404" y="658"/>
                    <a:pt x="405" y="659"/>
                    <a:pt x="404" y="660"/>
                  </a:cubicBezTo>
                  <a:cubicBezTo>
                    <a:pt x="404" y="660"/>
                    <a:pt x="404" y="660"/>
                    <a:pt x="404" y="660"/>
                  </a:cubicBezTo>
                  <a:cubicBezTo>
                    <a:pt x="404" y="660"/>
                    <a:pt x="404" y="660"/>
                    <a:pt x="404" y="660"/>
                  </a:cubicBezTo>
                  <a:cubicBezTo>
                    <a:pt x="404" y="660"/>
                    <a:pt x="403" y="660"/>
                    <a:pt x="403" y="660"/>
                  </a:cubicBezTo>
                  <a:cubicBezTo>
                    <a:pt x="402" y="659"/>
                    <a:pt x="401" y="659"/>
                    <a:pt x="401" y="659"/>
                  </a:cubicBezTo>
                  <a:cubicBezTo>
                    <a:pt x="400" y="659"/>
                    <a:pt x="400" y="658"/>
                    <a:pt x="399" y="658"/>
                  </a:cubicBezTo>
                  <a:cubicBezTo>
                    <a:pt x="399" y="658"/>
                    <a:pt x="398" y="658"/>
                    <a:pt x="398" y="658"/>
                  </a:cubicBezTo>
                  <a:cubicBezTo>
                    <a:pt x="397" y="658"/>
                    <a:pt x="397" y="657"/>
                    <a:pt x="396" y="657"/>
                  </a:cubicBezTo>
                  <a:cubicBezTo>
                    <a:pt x="396" y="657"/>
                    <a:pt x="395" y="657"/>
                    <a:pt x="395" y="657"/>
                  </a:cubicBezTo>
                  <a:close/>
                  <a:moveTo>
                    <a:pt x="414" y="667"/>
                  </a:moveTo>
                  <a:cubicBezTo>
                    <a:pt x="414" y="667"/>
                    <a:pt x="413" y="667"/>
                    <a:pt x="413" y="667"/>
                  </a:cubicBezTo>
                  <a:cubicBezTo>
                    <a:pt x="413" y="667"/>
                    <a:pt x="413" y="667"/>
                    <a:pt x="413" y="668"/>
                  </a:cubicBezTo>
                  <a:cubicBezTo>
                    <a:pt x="413" y="668"/>
                    <a:pt x="413" y="668"/>
                    <a:pt x="413" y="668"/>
                  </a:cubicBezTo>
                  <a:cubicBezTo>
                    <a:pt x="413" y="668"/>
                    <a:pt x="413" y="668"/>
                    <a:pt x="413" y="668"/>
                  </a:cubicBezTo>
                  <a:cubicBezTo>
                    <a:pt x="413" y="668"/>
                    <a:pt x="413" y="668"/>
                    <a:pt x="413" y="668"/>
                  </a:cubicBezTo>
                  <a:cubicBezTo>
                    <a:pt x="412" y="668"/>
                    <a:pt x="412" y="668"/>
                    <a:pt x="411" y="668"/>
                  </a:cubicBezTo>
                  <a:cubicBezTo>
                    <a:pt x="411" y="668"/>
                    <a:pt x="411" y="668"/>
                    <a:pt x="411" y="668"/>
                  </a:cubicBezTo>
                  <a:cubicBezTo>
                    <a:pt x="411" y="668"/>
                    <a:pt x="411" y="668"/>
                    <a:pt x="411" y="668"/>
                  </a:cubicBezTo>
                  <a:cubicBezTo>
                    <a:pt x="411" y="668"/>
                    <a:pt x="411" y="668"/>
                    <a:pt x="411" y="668"/>
                  </a:cubicBezTo>
                  <a:cubicBezTo>
                    <a:pt x="411" y="668"/>
                    <a:pt x="411" y="668"/>
                    <a:pt x="411" y="668"/>
                  </a:cubicBezTo>
                  <a:cubicBezTo>
                    <a:pt x="411" y="668"/>
                    <a:pt x="411" y="667"/>
                    <a:pt x="411" y="667"/>
                  </a:cubicBezTo>
                  <a:cubicBezTo>
                    <a:pt x="411" y="667"/>
                    <a:pt x="411" y="667"/>
                    <a:pt x="411" y="667"/>
                  </a:cubicBezTo>
                  <a:cubicBezTo>
                    <a:pt x="411" y="667"/>
                    <a:pt x="412" y="667"/>
                    <a:pt x="412" y="667"/>
                  </a:cubicBezTo>
                  <a:cubicBezTo>
                    <a:pt x="412" y="667"/>
                    <a:pt x="412" y="667"/>
                    <a:pt x="412" y="667"/>
                  </a:cubicBezTo>
                  <a:cubicBezTo>
                    <a:pt x="413" y="667"/>
                    <a:pt x="413" y="666"/>
                    <a:pt x="413" y="666"/>
                  </a:cubicBezTo>
                  <a:cubicBezTo>
                    <a:pt x="413" y="666"/>
                    <a:pt x="413" y="666"/>
                    <a:pt x="413" y="666"/>
                  </a:cubicBezTo>
                  <a:cubicBezTo>
                    <a:pt x="413" y="666"/>
                    <a:pt x="413" y="666"/>
                    <a:pt x="413" y="667"/>
                  </a:cubicBezTo>
                  <a:cubicBezTo>
                    <a:pt x="414" y="667"/>
                    <a:pt x="414" y="667"/>
                    <a:pt x="414" y="667"/>
                  </a:cubicBezTo>
                  <a:close/>
                  <a:moveTo>
                    <a:pt x="241" y="438"/>
                  </a:moveTo>
                  <a:cubicBezTo>
                    <a:pt x="241" y="438"/>
                    <a:pt x="241" y="438"/>
                    <a:pt x="241" y="438"/>
                  </a:cubicBezTo>
                  <a:cubicBezTo>
                    <a:pt x="242" y="438"/>
                    <a:pt x="242" y="437"/>
                    <a:pt x="242" y="437"/>
                  </a:cubicBezTo>
                  <a:cubicBezTo>
                    <a:pt x="243" y="437"/>
                    <a:pt x="243" y="437"/>
                    <a:pt x="243" y="437"/>
                  </a:cubicBezTo>
                  <a:cubicBezTo>
                    <a:pt x="244" y="437"/>
                    <a:pt x="244" y="437"/>
                    <a:pt x="244" y="438"/>
                  </a:cubicBezTo>
                  <a:cubicBezTo>
                    <a:pt x="244" y="438"/>
                    <a:pt x="244" y="438"/>
                    <a:pt x="244" y="438"/>
                  </a:cubicBezTo>
                  <a:cubicBezTo>
                    <a:pt x="245" y="438"/>
                    <a:pt x="245" y="438"/>
                    <a:pt x="245" y="439"/>
                  </a:cubicBezTo>
                  <a:cubicBezTo>
                    <a:pt x="245" y="439"/>
                    <a:pt x="245" y="439"/>
                    <a:pt x="245" y="439"/>
                  </a:cubicBezTo>
                  <a:cubicBezTo>
                    <a:pt x="245" y="439"/>
                    <a:pt x="245" y="439"/>
                    <a:pt x="245" y="439"/>
                  </a:cubicBezTo>
                  <a:cubicBezTo>
                    <a:pt x="246" y="439"/>
                    <a:pt x="246" y="439"/>
                    <a:pt x="246" y="439"/>
                  </a:cubicBezTo>
                  <a:cubicBezTo>
                    <a:pt x="246" y="439"/>
                    <a:pt x="246" y="440"/>
                    <a:pt x="246" y="440"/>
                  </a:cubicBezTo>
                  <a:cubicBezTo>
                    <a:pt x="245" y="440"/>
                    <a:pt x="245" y="440"/>
                    <a:pt x="245" y="440"/>
                  </a:cubicBezTo>
                  <a:cubicBezTo>
                    <a:pt x="245" y="440"/>
                    <a:pt x="245" y="441"/>
                    <a:pt x="245" y="441"/>
                  </a:cubicBezTo>
                  <a:cubicBezTo>
                    <a:pt x="245" y="441"/>
                    <a:pt x="245" y="441"/>
                    <a:pt x="245" y="441"/>
                  </a:cubicBezTo>
                  <a:cubicBezTo>
                    <a:pt x="244" y="441"/>
                    <a:pt x="244" y="441"/>
                    <a:pt x="244" y="441"/>
                  </a:cubicBezTo>
                  <a:cubicBezTo>
                    <a:pt x="244" y="441"/>
                    <a:pt x="243" y="441"/>
                    <a:pt x="243" y="441"/>
                  </a:cubicBezTo>
                  <a:cubicBezTo>
                    <a:pt x="243" y="440"/>
                    <a:pt x="243" y="440"/>
                    <a:pt x="243" y="440"/>
                  </a:cubicBezTo>
                  <a:cubicBezTo>
                    <a:pt x="243" y="440"/>
                    <a:pt x="242" y="440"/>
                    <a:pt x="242" y="439"/>
                  </a:cubicBezTo>
                  <a:cubicBezTo>
                    <a:pt x="241" y="439"/>
                    <a:pt x="241" y="439"/>
                    <a:pt x="241" y="439"/>
                  </a:cubicBezTo>
                  <a:cubicBezTo>
                    <a:pt x="241" y="439"/>
                    <a:pt x="241" y="439"/>
                    <a:pt x="241" y="438"/>
                  </a:cubicBezTo>
                  <a:cubicBezTo>
                    <a:pt x="241" y="438"/>
                    <a:pt x="241" y="438"/>
                    <a:pt x="241" y="439"/>
                  </a:cubicBezTo>
                  <a:cubicBezTo>
                    <a:pt x="241" y="438"/>
                    <a:pt x="241" y="438"/>
                    <a:pt x="241" y="438"/>
                  </a:cubicBezTo>
                  <a:close/>
                  <a:moveTo>
                    <a:pt x="222" y="465"/>
                  </a:moveTo>
                  <a:cubicBezTo>
                    <a:pt x="222" y="465"/>
                    <a:pt x="223" y="465"/>
                    <a:pt x="223" y="465"/>
                  </a:cubicBezTo>
                  <a:cubicBezTo>
                    <a:pt x="223" y="465"/>
                    <a:pt x="223" y="465"/>
                    <a:pt x="223" y="466"/>
                  </a:cubicBezTo>
                  <a:cubicBezTo>
                    <a:pt x="223" y="466"/>
                    <a:pt x="223" y="466"/>
                    <a:pt x="223" y="466"/>
                  </a:cubicBezTo>
                  <a:cubicBezTo>
                    <a:pt x="223" y="466"/>
                    <a:pt x="223" y="466"/>
                    <a:pt x="223" y="466"/>
                  </a:cubicBezTo>
                  <a:cubicBezTo>
                    <a:pt x="224" y="466"/>
                    <a:pt x="224" y="466"/>
                    <a:pt x="224" y="466"/>
                  </a:cubicBezTo>
                  <a:cubicBezTo>
                    <a:pt x="224" y="466"/>
                    <a:pt x="224" y="466"/>
                    <a:pt x="224" y="466"/>
                  </a:cubicBezTo>
                  <a:cubicBezTo>
                    <a:pt x="224" y="466"/>
                    <a:pt x="224" y="465"/>
                    <a:pt x="224" y="465"/>
                  </a:cubicBezTo>
                  <a:cubicBezTo>
                    <a:pt x="224" y="465"/>
                    <a:pt x="224" y="465"/>
                    <a:pt x="224" y="465"/>
                  </a:cubicBezTo>
                  <a:cubicBezTo>
                    <a:pt x="224" y="465"/>
                    <a:pt x="224" y="465"/>
                    <a:pt x="224" y="465"/>
                  </a:cubicBezTo>
                  <a:cubicBezTo>
                    <a:pt x="224" y="465"/>
                    <a:pt x="224" y="465"/>
                    <a:pt x="224" y="465"/>
                  </a:cubicBezTo>
                  <a:cubicBezTo>
                    <a:pt x="224" y="465"/>
                    <a:pt x="224" y="464"/>
                    <a:pt x="224" y="464"/>
                  </a:cubicBezTo>
                  <a:cubicBezTo>
                    <a:pt x="224" y="464"/>
                    <a:pt x="224" y="464"/>
                    <a:pt x="224" y="464"/>
                  </a:cubicBezTo>
                  <a:cubicBezTo>
                    <a:pt x="224" y="464"/>
                    <a:pt x="224" y="464"/>
                    <a:pt x="224" y="464"/>
                  </a:cubicBezTo>
                  <a:cubicBezTo>
                    <a:pt x="224" y="465"/>
                    <a:pt x="224" y="465"/>
                    <a:pt x="225" y="465"/>
                  </a:cubicBezTo>
                  <a:cubicBezTo>
                    <a:pt x="225" y="465"/>
                    <a:pt x="225" y="465"/>
                    <a:pt x="225" y="465"/>
                  </a:cubicBezTo>
                  <a:cubicBezTo>
                    <a:pt x="225" y="465"/>
                    <a:pt x="225" y="465"/>
                    <a:pt x="225" y="465"/>
                  </a:cubicBezTo>
                  <a:cubicBezTo>
                    <a:pt x="225" y="466"/>
                    <a:pt x="225" y="466"/>
                    <a:pt x="225" y="466"/>
                  </a:cubicBezTo>
                  <a:cubicBezTo>
                    <a:pt x="224" y="466"/>
                    <a:pt x="224" y="467"/>
                    <a:pt x="224" y="467"/>
                  </a:cubicBezTo>
                  <a:cubicBezTo>
                    <a:pt x="224" y="467"/>
                    <a:pt x="224" y="467"/>
                    <a:pt x="224" y="467"/>
                  </a:cubicBezTo>
                  <a:cubicBezTo>
                    <a:pt x="224" y="467"/>
                    <a:pt x="224" y="467"/>
                    <a:pt x="224" y="467"/>
                  </a:cubicBezTo>
                  <a:cubicBezTo>
                    <a:pt x="224" y="467"/>
                    <a:pt x="224" y="467"/>
                    <a:pt x="224" y="467"/>
                  </a:cubicBezTo>
                  <a:cubicBezTo>
                    <a:pt x="224" y="467"/>
                    <a:pt x="224" y="467"/>
                    <a:pt x="223" y="467"/>
                  </a:cubicBezTo>
                  <a:cubicBezTo>
                    <a:pt x="223" y="467"/>
                    <a:pt x="223" y="467"/>
                    <a:pt x="223" y="467"/>
                  </a:cubicBezTo>
                  <a:cubicBezTo>
                    <a:pt x="223" y="467"/>
                    <a:pt x="223" y="466"/>
                    <a:pt x="223" y="466"/>
                  </a:cubicBezTo>
                  <a:cubicBezTo>
                    <a:pt x="223" y="466"/>
                    <a:pt x="223" y="466"/>
                    <a:pt x="223" y="466"/>
                  </a:cubicBezTo>
                  <a:cubicBezTo>
                    <a:pt x="223" y="466"/>
                    <a:pt x="223" y="466"/>
                    <a:pt x="223" y="466"/>
                  </a:cubicBezTo>
                  <a:cubicBezTo>
                    <a:pt x="223" y="466"/>
                    <a:pt x="223" y="466"/>
                    <a:pt x="223" y="466"/>
                  </a:cubicBezTo>
                  <a:cubicBezTo>
                    <a:pt x="223" y="467"/>
                    <a:pt x="223" y="467"/>
                    <a:pt x="223" y="467"/>
                  </a:cubicBezTo>
                  <a:cubicBezTo>
                    <a:pt x="223" y="467"/>
                    <a:pt x="223" y="467"/>
                    <a:pt x="223" y="467"/>
                  </a:cubicBezTo>
                  <a:cubicBezTo>
                    <a:pt x="222" y="467"/>
                    <a:pt x="222" y="467"/>
                    <a:pt x="222" y="467"/>
                  </a:cubicBezTo>
                  <a:cubicBezTo>
                    <a:pt x="222" y="467"/>
                    <a:pt x="222" y="467"/>
                    <a:pt x="222" y="467"/>
                  </a:cubicBezTo>
                  <a:cubicBezTo>
                    <a:pt x="222" y="467"/>
                    <a:pt x="222" y="467"/>
                    <a:pt x="222" y="467"/>
                  </a:cubicBezTo>
                  <a:cubicBezTo>
                    <a:pt x="222" y="466"/>
                    <a:pt x="222" y="466"/>
                    <a:pt x="222" y="466"/>
                  </a:cubicBezTo>
                  <a:cubicBezTo>
                    <a:pt x="222" y="466"/>
                    <a:pt x="222" y="465"/>
                    <a:pt x="222" y="465"/>
                  </a:cubicBezTo>
                  <a:cubicBezTo>
                    <a:pt x="222" y="465"/>
                    <a:pt x="222" y="465"/>
                    <a:pt x="222" y="465"/>
                  </a:cubicBezTo>
                  <a:close/>
                  <a:moveTo>
                    <a:pt x="222" y="459"/>
                  </a:moveTo>
                  <a:cubicBezTo>
                    <a:pt x="222" y="459"/>
                    <a:pt x="222" y="459"/>
                    <a:pt x="222" y="459"/>
                  </a:cubicBezTo>
                  <a:cubicBezTo>
                    <a:pt x="222" y="459"/>
                    <a:pt x="222" y="459"/>
                    <a:pt x="222" y="459"/>
                  </a:cubicBezTo>
                  <a:cubicBezTo>
                    <a:pt x="222" y="459"/>
                    <a:pt x="222" y="460"/>
                    <a:pt x="222" y="460"/>
                  </a:cubicBezTo>
                  <a:cubicBezTo>
                    <a:pt x="222" y="460"/>
                    <a:pt x="222" y="460"/>
                    <a:pt x="222" y="460"/>
                  </a:cubicBezTo>
                  <a:cubicBezTo>
                    <a:pt x="222" y="460"/>
                    <a:pt x="222" y="460"/>
                    <a:pt x="222" y="460"/>
                  </a:cubicBezTo>
                  <a:cubicBezTo>
                    <a:pt x="221" y="460"/>
                    <a:pt x="222" y="459"/>
                    <a:pt x="221" y="459"/>
                  </a:cubicBezTo>
                  <a:cubicBezTo>
                    <a:pt x="221" y="459"/>
                    <a:pt x="221" y="459"/>
                    <a:pt x="221" y="459"/>
                  </a:cubicBezTo>
                  <a:cubicBezTo>
                    <a:pt x="221" y="459"/>
                    <a:pt x="221" y="459"/>
                    <a:pt x="221" y="459"/>
                  </a:cubicBezTo>
                  <a:cubicBezTo>
                    <a:pt x="221" y="459"/>
                    <a:pt x="221" y="459"/>
                    <a:pt x="221" y="459"/>
                  </a:cubicBezTo>
                  <a:cubicBezTo>
                    <a:pt x="221" y="459"/>
                    <a:pt x="221" y="458"/>
                    <a:pt x="221" y="458"/>
                  </a:cubicBezTo>
                  <a:cubicBezTo>
                    <a:pt x="221" y="458"/>
                    <a:pt x="221" y="458"/>
                    <a:pt x="221" y="458"/>
                  </a:cubicBezTo>
                  <a:cubicBezTo>
                    <a:pt x="221" y="458"/>
                    <a:pt x="221" y="458"/>
                    <a:pt x="221" y="458"/>
                  </a:cubicBezTo>
                  <a:cubicBezTo>
                    <a:pt x="221" y="458"/>
                    <a:pt x="221" y="458"/>
                    <a:pt x="221" y="458"/>
                  </a:cubicBezTo>
                  <a:cubicBezTo>
                    <a:pt x="221" y="458"/>
                    <a:pt x="222" y="458"/>
                    <a:pt x="222" y="458"/>
                  </a:cubicBezTo>
                  <a:cubicBezTo>
                    <a:pt x="222" y="458"/>
                    <a:pt x="222" y="458"/>
                    <a:pt x="222" y="457"/>
                  </a:cubicBezTo>
                  <a:cubicBezTo>
                    <a:pt x="222" y="457"/>
                    <a:pt x="222" y="457"/>
                    <a:pt x="222" y="457"/>
                  </a:cubicBezTo>
                  <a:cubicBezTo>
                    <a:pt x="222" y="457"/>
                    <a:pt x="222" y="457"/>
                    <a:pt x="222" y="457"/>
                  </a:cubicBezTo>
                  <a:cubicBezTo>
                    <a:pt x="222" y="457"/>
                    <a:pt x="222" y="458"/>
                    <a:pt x="222" y="458"/>
                  </a:cubicBezTo>
                  <a:cubicBezTo>
                    <a:pt x="222" y="458"/>
                    <a:pt x="222" y="458"/>
                    <a:pt x="222" y="458"/>
                  </a:cubicBezTo>
                  <a:cubicBezTo>
                    <a:pt x="222" y="458"/>
                    <a:pt x="222" y="459"/>
                    <a:pt x="222" y="459"/>
                  </a:cubicBezTo>
                  <a:close/>
                  <a:moveTo>
                    <a:pt x="222" y="454"/>
                  </a:moveTo>
                  <a:cubicBezTo>
                    <a:pt x="222" y="454"/>
                    <a:pt x="222" y="455"/>
                    <a:pt x="222" y="455"/>
                  </a:cubicBezTo>
                  <a:cubicBezTo>
                    <a:pt x="222" y="455"/>
                    <a:pt x="222" y="455"/>
                    <a:pt x="222" y="455"/>
                  </a:cubicBezTo>
                  <a:cubicBezTo>
                    <a:pt x="222" y="455"/>
                    <a:pt x="222" y="455"/>
                    <a:pt x="222" y="455"/>
                  </a:cubicBezTo>
                  <a:cubicBezTo>
                    <a:pt x="222" y="455"/>
                    <a:pt x="222" y="456"/>
                    <a:pt x="222" y="456"/>
                  </a:cubicBezTo>
                  <a:cubicBezTo>
                    <a:pt x="222" y="456"/>
                    <a:pt x="222" y="456"/>
                    <a:pt x="222" y="456"/>
                  </a:cubicBezTo>
                  <a:cubicBezTo>
                    <a:pt x="221" y="456"/>
                    <a:pt x="221" y="456"/>
                    <a:pt x="221" y="456"/>
                  </a:cubicBezTo>
                  <a:cubicBezTo>
                    <a:pt x="221" y="456"/>
                    <a:pt x="221" y="456"/>
                    <a:pt x="221" y="456"/>
                  </a:cubicBezTo>
                  <a:cubicBezTo>
                    <a:pt x="221" y="456"/>
                    <a:pt x="221" y="456"/>
                    <a:pt x="221" y="456"/>
                  </a:cubicBezTo>
                  <a:cubicBezTo>
                    <a:pt x="221" y="456"/>
                    <a:pt x="221" y="456"/>
                    <a:pt x="221" y="456"/>
                  </a:cubicBezTo>
                  <a:cubicBezTo>
                    <a:pt x="221" y="457"/>
                    <a:pt x="221" y="457"/>
                    <a:pt x="221" y="457"/>
                  </a:cubicBezTo>
                  <a:cubicBezTo>
                    <a:pt x="221" y="457"/>
                    <a:pt x="221" y="457"/>
                    <a:pt x="221" y="457"/>
                  </a:cubicBezTo>
                  <a:cubicBezTo>
                    <a:pt x="221" y="457"/>
                    <a:pt x="221" y="457"/>
                    <a:pt x="221" y="457"/>
                  </a:cubicBezTo>
                  <a:cubicBezTo>
                    <a:pt x="221" y="457"/>
                    <a:pt x="221" y="458"/>
                    <a:pt x="221" y="458"/>
                  </a:cubicBezTo>
                  <a:cubicBezTo>
                    <a:pt x="221" y="458"/>
                    <a:pt x="220" y="458"/>
                    <a:pt x="220" y="458"/>
                  </a:cubicBezTo>
                  <a:cubicBezTo>
                    <a:pt x="220" y="458"/>
                    <a:pt x="220" y="457"/>
                    <a:pt x="220" y="457"/>
                  </a:cubicBezTo>
                  <a:cubicBezTo>
                    <a:pt x="220" y="457"/>
                    <a:pt x="220" y="457"/>
                    <a:pt x="220" y="457"/>
                  </a:cubicBezTo>
                  <a:cubicBezTo>
                    <a:pt x="220" y="457"/>
                    <a:pt x="220" y="457"/>
                    <a:pt x="220" y="457"/>
                  </a:cubicBezTo>
                  <a:cubicBezTo>
                    <a:pt x="220" y="457"/>
                    <a:pt x="220" y="457"/>
                    <a:pt x="220" y="457"/>
                  </a:cubicBezTo>
                  <a:cubicBezTo>
                    <a:pt x="220" y="457"/>
                    <a:pt x="220" y="457"/>
                    <a:pt x="220" y="457"/>
                  </a:cubicBezTo>
                  <a:cubicBezTo>
                    <a:pt x="220" y="456"/>
                    <a:pt x="220" y="456"/>
                    <a:pt x="220" y="456"/>
                  </a:cubicBezTo>
                  <a:cubicBezTo>
                    <a:pt x="220" y="456"/>
                    <a:pt x="220" y="456"/>
                    <a:pt x="220" y="456"/>
                  </a:cubicBezTo>
                  <a:cubicBezTo>
                    <a:pt x="220" y="456"/>
                    <a:pt x="220" y="456"/>
                    <a:pt x="220" y="456"/>
                  </a:cubicBezTo>
                  <a:cubicBezTo>
                    <a:pt x="221" y="456"/>
                    <a:pt x="221" y="456"/>
                    <a:pt x="221" y="456"/>
                  </a:cubicBezTo>
                  <a:cubicBezTo>
                    <a:pt x="221" y="456"/>
                    <a:pt x="221" y="455"/>
                    <a:pt x="221" y="455"/>
                  </a:cubicBezTo>
                  <a:cubicBezTo>
                    <a:pt x="221" y="455"/>
                    <a:pt x="221" y="455"/>
                    <a:pt x="221" y="454"/>
                  </a:cubicBezTo>
                  <a:cubicBezTo>
                    <a:pt x="221" y="454"/>
                    <a:pt x="221" y="454"/>
                    <a:pt x="221" y="454"/>
                  </a:cubicBezTo>
                  <a:cubicBezTo>
                    <a:pt x="221" y="454"/>
                    <a:pt x="221" y="454"/>
                    <a:pt x="221" y="454"/>
                  </a:cubicBezTo>
                  <a:cubicBezTo>
                    <a:pt x="221" y="454"/>
                    <a:pt x="222" y="454"/>
                    <a:pt x="222" y="454"/>
                  </a:cubicBezTo>
                  <a:close/>
                  <a:moveTo>
                    <a:pt x="219" y="457"/>
                  </a:moveTo>
                  <a:cubicBezTo>
                    <a:pt x="218" y="457"/>
                    <a:pt x="218" y="457"/>
                    <a:pt x="218" y="457"/>
                  </a:cubicBezTo>
                  <a:cubicBezTo>
                    <a:pt x="218" y="456"/>
                    <a:pt x="218" y="456"/>
                    <a:pt x="218" y="456"/>
                  </a:cubicBezTo>
                  <a:cubicBezTo>
                    <a:pt x="218" y="456"/>
                    <a:pt x="218" y="456"/>
                    <a:pt x="218" y="456"/>
                  </a:cubicBezTo>
                  <a:cubicBezTo>
                    <a:pt x="218" y="456"/>
                    <a:pt x="218"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20" y="456"/>
                    <a:pt x="220" y="456"/>
                  </a:cubicBezTo>
                  <a:cubicBezTo>
                    <a:pt x="220" y="456"/>
                    <a:pt x="219" y="456"/>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lose/>
                  <a:moveTo>
                    <a:pt x="221" y="448"/>
                  </a:moveTo>
                  <a:cubicBezTo>
                    <a:pt x="221" y="448"/>
                    <a:pt x="221" y="449"/>
                    <a:pt x="221" y="449"/>
                  </a:cubicBezTo>
                  <a:cubicBezTo>
                    <a:pt x="221" y="449"/>
                    <a:pt x="221" y="449"/>
                    <a:pt x="221" y="449"/>
                  </a:cubicBezTo>
                  <a:cubicBezTo>
                    <a:pt x="221" y="449"/>
                    <a:pt x="221" y="449"/>
                    <a:pt x="221" y="449"/>
                  </a:cubicBezTo>
                  <a:cubicBezTo>
                    <a:pt x="221" y="449"/>
                    <a:pt x="221" y="450"/>
                    <a:pt x="221" y="450"/>
                  </a:cubicBezTo>
                  <a:cubicBezTo>
                    <a:pt x="221" y="450"/>
                    <a:pt x="221" y="450"/>
                    <a:pt x="221" y="450"/>
                  </a:cubicBezTo>
                  <a:cubicBezTo>
                    <a:pt x="221" y="450"/>
                    <a:pt x="221" y="450"/>
                    <a:pt x="221" y="450"/>
                  </a:cubicBezTo>
                  <a:cubicBezTo>
                    <a:pt x="221" y="450"/>
                    <a:pt x="220" y="450"/>
                    <a:pt x="220" y="450"/>
                  </a:cubicBezTo>
                  <a:cubicBezTo>
                    <a:pt x="220" y="450"/>
                    <a:pt x="220" y="450"/>
                    <a:pt x="220" y="450"/>
                  </a:cubicBezTo>
                  <a:cubicBezTo>
                    <a:pt x="220" y="450"/>
                    <a:pt x="220" y="450"/>
                    <a:pt x="220" y="449"/>
                  </a:cubicBezTo>
                  <a:cubicBezTo>
                    <a:pt x="220" y="449"/>
                    <a:pt x="220" y="449"/>
                    <a:pt x="220" y="449"/>
                  </a:cubicBezTo>
                  <a:cubicBezTo>
                    <a:pt x="220" y="449"/>
                    <a:pt x="220" y="449"/>
                    <a:pt x="220" y="449"/>
                  </a:cubicBezTo>
                  <a:cubicBezTo>
                    <a:pt x="220" y="449"/>
                    <a:pt x="220" y="448"/>
                    <a:pt x="221" y="448"/>
                  </a:cubicBezTo>
                  <a:cubicBezTo>
                    <a:pt x="221" y="448"/>
                    <a:pt x="221" y="448"/>
                    <a:pt x="221" y="448"/>
                  </a:cubicBezTo>
                  <a:close/>
                  <a:moveTo>
                    <a:pt x="210" y="445"/>
                  </a:moveTo>
                  <a:cubicBezTo>
                    <a:pt x="210" y="445"/>
                    <a:pt x="210" y="445"/>
                    <a:pt x="209" y="445"/>
                  </a:cubicBezTo>
                  <a:cubicBezTo>
                    <a:pt x="209" y="445"/>
                    <a:pt x="209" y="446"/>
                    <a:pt x="209" y="446"/>
                  </a:cubicBezTo>
                  <a:cubicBezTo>
                    <a:pt x="209" y="446"/>
                    <a:pt x="209" y="446"/>
                    <a:pt x="208" y="446"/>
                  </a:cubicBezTo>
                  <a:cubicBezTo>
                    <a:pt x="208" y="446"/>
                    <a:pt x="208" y="446"/>
                    <a:pt x="208" y="446"/>
                  </a:cubicBezTo>
                  <a:cubicBezTo>
                    <a:pt x="209" y="445"/>
                    <a:pt x="209" y="445"/>
                    <a:pt x="210" y="444"/>
                  </a:cubicBezTo>
                  <a:cubicBezTo>
                    <a:pt x="210" y="444"/>
                    <a:pt x="210" y="444"/>
                    <a:pt x="210" y="444"/>
                  </a:cubicBezTo>
                  <a:cubicBezTo>
                    <a:pt x="210" y="444"/>
                    <a:pt x="211" y="444"/>
                    <a:pt x="211" y="444"/>
                  </a:cubicBezTo>
                  <a:cubicBezTo>
                    <a:pt x="211" y="444"/>
                    <a:pt x="211" y="444"/>
                    <a:pt x="211" y="444"/>
                  </a:cubicBezTo>
                  <a:cubicBezTo>
                    <a:pt x="211" y="444"/>
                    <a:pt x="211" y="444"/>
                    <a:pt x="211" y="444"/>
                  </a:cubicBezTo>
                  <a:cubicBezTo>
                    <a:pt x="211" y="444"/>
                    <a:pt x="210" y="444"/>
                    <a:pt x="210" y="445"/>
                  </a:cubicBezTo>
                  <a:cubicBezTo>
                    <a:pt x="210" y="445"/>
                    <a:pt x="210" y="445"/>
                    <a:pt x="210" y="445"/>
                  </a:cubicBezTo>
                  <a:close/>
                  <a:moveTo>
                    <a:pt x="213" y="447"/>
                  </a:moveTo>
                  <a:cubicBezTo>
                    <a:pt x="213" y="447"/>
                    <a:pt x="213" y="447"/>
                    <a:pt x="213" y="447"/>
                  </a:cubicBezTo>
                  <a:cubicBezTo>
                    <a:pt x="213" y="448"/>
                    <a:pt x="213" y="448"/>
                    <a:pt x="213" y="448"/>
                  </a:cubicBezTo>
                  <a:cubicBezTo>
                    <a:pt x="213" y="448"/>
                    <a:pt x="212" y="448"/>
                    <a:pt x="212" y="448"/>
                  </a:cubicBezTo>
                  <a:cubicBezTo>
                    <a:pt x="212" y="448"/>
                    <a:pt x="212" y="448"/>
                    <a:pt x="212" y="448"/>
                  </a:cubicBezTo>
                  <a:cubicBezTo>
                    <a:pt x="212" y="448"/>
                    <a:pt x="212" y="448"/>
                    <a:pt x="212" y="448"/>
                  </a:cubicBezTo>
                  <a:cubicBezTo>
                    <a:pt x="212" y="448"/>
                    <a:pt x="212" y="448"/>
                    <a:pt x="212" y="448"/>
                  </a:cubicBezTo>
                  <a:cubicBezTo>
                    <a:pt x="212" y="448"/>
                    <a:pt x="212" y="448"/>
                    <a:pt x="212" y="448"/>
                  </a:cubicBezTo>
                  <a:cubicBezTo>
                    <a:pt x="212" y="447"/>
                    <a:pt x="212" y="447"/>
                    <a:pt x="212" y="447"/>
                  </a:cubicBezTo>
                  <a:cubicBezTo>
                    <a:pt x="212" y="447"/>
                    <a:pt x="212" y="447"/>
                    <a:pt x="212" y="447"/>
                  </a:cubicBezTo>
                  <a:cubicBezTo>
                    <a:pt x="212" y="447"/>
                    <a:pt x="212" y="447"/>
                    <a:pt x="212" y="447"/>
                  </a:cubicBezTo>
                  <a:cubicBezTo>
                    <a:pt x="212" y="447"/>
                    <a:pt x="212" y="447"/>
                    <a:pt x="212" y="447"/>
                  </a:cubicBezTo>
                  <a:cubicBezTo>
                    <a:pt x="212" y="447"/>
                    <a:pt x="212" y="447"/>
                    <a:pt x="213" y="447"/>
                  </a:cubicBezTo>
                  <a:cubicBezTo>
                    <a:pt x="213" y="447"/>
                    <a:pt x="213" y="447"/>
                    <a:pt x="213" y="447"/>
                  </a:cubicBezTo>
                  <a:cubicBezTo>
                    <a:pt x="213" y="447"/>
                    <a:pt x="213" y="447"/>
                    <a:pt x="213" y="447"/>
                  </a:cubicBezTo>
                  <a:cubicBezTo>
                    <a:pt x="213" y="447"/>
                    <a:pt x="213" y="447"/>
                    <a:pt x="213" y="447"/>
                  </a:cubicBezTo>
                  <a:cubicBezTo>
                    <a:pt x="213" y="447"/>
                    <a:pt x="213" y="447"/>
                    <a:pt x="213" y="447"/>
                  </a:cubicBezTo>
                  <a:close/>
                  <a:moveTo>
                    <a:pt x="215" y="450"/>
                  </a:moveTo>
                  <a:cubicBezTo>
                    <a:pt x="215" y="450"/>
                    <a:pt x="215" y="450"/>
                    <a:pt x="215" y="450"/>
                  </a:cubicBezTo>
                  <a:cubicBezTo>
                    <a:pt x="215" y="450"/>
                    <a:pt x="215" y="450"/>
                    <a:pt x="215" y="449"/>
                  </a:cubicBezTo>
                  <a:cubicBezTo>
                    <a:pt x="214" y="449"/>
                    <a:pt x="214" y="449"/>
                    <a:pt x="214" y="449"/>
                  </a:cubicBezTo>
                  <a:cubicBezTo>
                    <a:pt x="214" y="449"/>
                    <a:pt x="214" y="449"/>
                    <a:pt x="214" y="449"/>
                  </a:cubicBezTo>
                  <a:cubicBezTo>
                    <a:pt x="214" y="449"/>
                    <a:pt x="214" y="449"/>
                    <a:pt x="215" y="449"/>
                  </a:cubicBezTo>
                  <a:cubicBezTo>
                    <a:pt x="215" y="449"/>
                    <a:pt x="215" y="449"/>
                    <a:pt x="215" y="449"/>
                  </a:cubicBezTo>
                  <a:cubicBezTo>
                    <a:pt x="215" y="449"/>
                    <a:pt x="215" y="449"/>
                    <a:pt x="215" y="449"/>
                  </a:cubicBezTo>
                  <a:cubicBezTo>
                    <a:pt x="215" y="449"/>
                    <a:pt x="215" y="449"/>
                    <a:pt x="215" y="449"/>
                  </a:cubicBezTo>
                  <a:cubicBezTo>
                    <a:pt x="215" y="449"/>
                    <a:pt x="215" y="449"/>
                    <a:pt x="215" y="449"/>
                  </a:cubicBezTo>
                  <a:cubicBezTo>
                    <a:pt x="216" y="449"/>
                    <a:pt x="216" y="449"/>
                    <a:pt x="216" y="449"/>
                  </a:cubicBezTo>
                  <a:cubicBezTo>
                    <a:pt x="216" y="449"/>
                    <a:pt x="216" y="449"/>
                    <a:pt x="216" y="449"/>
                  </a:cubicBezTo>
                  <a:cubicBezTo>
                    <a:pt x="215" y="449"/>
                    <a:pt x="215" y="450"/>
                    <a:pt x="215" y="450"/>
                  </a:cubicBezTo>
                  <a:cubicBezTo>
                    <a:pt x="215" y="450"/>
                    <a:pt x="216" y="450"/>
                    <a:pt x="215" y="450"/>
                  </a:cubicBezTo>
                  <a:close/>
                  <a:moveTo>
                    <a:pt x="362" y="446"/>
                  </a:moveTo>
                  <a:cubicBezTo>
                    <a:pt x="362" y="446"/>
                    <a:pt x="363" y="446"/>
                    <a:pt x="363" y="446"/>
                  </a:cubicBezTo>
                  <a:cubicBezTo>
                    <a:pt x="363" y="445"/>
                    <a:pt x="363" y="445"/>
                    <a:pt x="363" y="445"/>
                  </a:cubicBezTo>
                  <a:cubicBezTo>
                    <a:pt x="363" y="444"/>
                    <a:pt x="364" y="443"/>
                    <a:pt x="364" y="443"/>
                  </a:cubicBezTo>
                  <a:cubicBezTo>
                    <a:pt x="364" y="443"/>
                    <a:pt x="364" y="443"/>
                    <a:pt x="365" y="443"/>
                  </a:cubicBezTo>
                  <a:cubicBezTo>
                    <a:pt x="365" y="443"/>
                    <a:pt x="365" y="443"/>
                    <a:pt x="365" y="443"/>
                  </a:cubicBezTo>
                  <a:cubicBezTo>
                    <a:pt x="365" y="443"/>
                    <a:pt x="365" y="443"/>
                    <a:pt x="365" y="443"/>
                  </a:cubicBezTo>
                  <a:cubicBezTo>
                    <a:pt x="366" y="443"/>
                    <a:pt x="366" y="444"/>
                    <a:pt x="366" y="444"/>
                  </a:cubicBezTo>
                  <a:cubicBezTo>
                    <a:pt x="366" y="444"/>
                    <a:pt x="366" y="445"/>
                    <a:pt x="366" y="445"/>
                  </a:cubicBezTo>
                  <a:cubicBezTo>
                    <a:pt x="366" y="446"/>
                    <a:pt x="366" y="448"/>
                    <a:pt x="366" y="449"/>
                  </a:cubicBezTo>
                  <a:cubicBezTo>
                    <a:pt x="366" y="450"/>
                    <a:pt x="366" y="450"/>
                    <a:pt x="366" y="450"/>
                  </a:cubicBezTo>
                  <a:cubicBezTo>
                    <a:pt x="366" y="451"/>
                    <a:pt x="366" y="452"/>
                    <a:pt x="365" y="452"/>
                  </a:cubicBezTo>
                  <a:cubicBezTo>
                    <a:pt x="365" y="453"/>
                    <a:pt x="365" y="453"/>
                    <a:pt x="365" y="453"/>
                  </a:cubicBezTo>
                  <a:cubicBezTo>
                    <a:pt x="365" y="453"/>
                    <a:pt x="364" y="453"/>
                    <a:pt x="364" y="453"/>
                  </a:cubicBezTo>
                  <a:cubicBezTo>
                    <a:pt x="364" y="452"/>
                    <a:pt x="364" y="452"/>
                    <a:pt x="364" y="452"/>
                  </a:cubicBezTo>
                  <a:cubicBezTo>
                    <a:pt x="364" y="452"/>
                    <a:pt x="364" y="452"/>
                    <a:pt x="363" y="452"/>
                  </a:cubicBezTo>
                  <a:cubicBezTo>
                    <a:pt x="363" y="452"/>
                    <a:pt x="363" y="452"/>
                    <a:pt x="363" y="452"/>
                  </a:cubicBezTo>
                  <a:cubicBezTo>
                    <a:pt x="363" y="452"/>
                    <a:pt x="363" y="451"/>
                    <a:pt x="363" y="451"/>
                  </a:cubicBezTo>
                  <a:cubicBezTo>
                    <a:pt x="363" y="451"/>
                    <a:pt x="363" y="451"/>
                    <a:pt x="363" y="451"/>
                  </a:cubicBezTo>
                  <a:cubicBezTo>
                    <a:pt x="363" y="450"/>
                    <a:pt x="363" y="450"/>
                    <a:pt x="363" y="450"/>
                  </a:cubicBezTo>
                  <a:cubicBezTo>
                    <a:pt x="362" y="450"/>
                    <a:pt x="362" y="450"/>
                    <a:pt x="362" y="449"/>
                  </a:cubicBezTo>
                  <a:cubicBezTo>
                    <a:pt x="363" y="449"/>
                    <a:pt x="363" y="448"/>
                    <a:pt x="363" y="448"/>
                  </a:cubicBezTo>
                  <a:cubicBezTo>
                    <a:pt x="363" y="448"/>
                    <a:pt x="363" y="447"/>
                    <a:pt x="363" y="447"/>
                  </a:cubicBezTo>
                  <a:cubicBezTo>
                    <a:pt x="362" y="447"/>
                    <a:pt x="362" y="447"/>
                    <a:pt x="362" y="446"/>
                  </a:cubicBezTo>
                  <a:close/>
                  <a:moveTo>
                    <a:pt x="399" y="422"/>
                  </a:moveTo>
                  <a:cubicBezTo>
                    <a:pt x="399" y="422"/>
                    <a:pt x="399" y="422"/>
                    <a:pt x="399" y="422"/>
                  </a:cubicBezTo>
                  <a:cubicBezTo>
                    <a:pt x="399" y="422"/>
                    <a:pt x="399" y="422"/>
                    <a:pt x="399" y="422"/>
                  </a:cubicBezTo>
                  <a:cubicBezTo>
                    <a:pt x="399" y="421"/>
                    <a:pt x="399" y="421"/>
                    <a:pt x="399" y="421"/>
                  </a:cubicBezTo>
                  <a:cubicBezTo>
                    <a:pt x="398" y="421"/>
                    <a:pt x="398" y="421"/>
                    <a:pt x="398" y="421"/>
                  </a:cubicBezTo>
                  <a:cubicBezTo>
                    <a:pt x="398" y="421"/>
                    <a:pt x="398" y="421"/>
                    <a:pt x="398" y="421"/>
                  </a:cubicBezTo>
                  <a:cubicBezTo>
                    <a:pt x="398" y="421"/>
                    <a:pt x="398" y="420"/>
                    <a:pt x="397" y="420"/>
                  </a:cubicBezTo>
                  <a:cubicBezTo>
                    <a:pt x="397" y="420"/>
                    <a:pt x="397" y="420"/>
                    <a:pt x="398" y="420"/>
                  </a:cubicBezTo>
                  <a:cubicBezTo>
                    <a:pt x="398" y="420"/>
                    <a:pt x="398" y="420"/>
                    <a:pt x="398" y="420"/>
                  </a:cubicBezTo>
                  <a:cubicBezTo>
                    <a:pt x="398" y="420"/>
                    <a:pt x="398" y="420"/>
                    <a:pt x="398" y="420"/>
                  </a:cubicBezTo>
                  <a:cubicBezTo>
                    <a:pt x="398" y="421"/>
                    <a:pt x="399" y="421"/>
                    <a:pt x="399" y="421"/>
                  </a:cubicBezTo>
                  <a:cubicBezTo>
                    <a:pt x="399" y="421"/>
                    <a:pt x="399" y="421"/>
                    <a:pt x="399" y="421"/>
                  </a:cubicBezTo>
                  <a:cubicBezTo>
                    <a:pt x="399" y="421"/>
                    <a:pt x="399" y="421"/>
                    <a:pt x="399" y="421"/>
                  </a:cubicBezTo>
                  <a:cubicBezTo>
                    <a:pt x="399" y="421"/>
                    <a:pt x="399" y="421"/>
                    <a:pt x="399" y="421"/>
                  </a:cubicBezTo>
                  <a:cubicBezTo>
                    <a:pt x="399" y="422"/>
                    <a:pt x="399" y="422"/>
                    <a:pt x="399" y="422"/>
                  </a:cubicBezTo>
                  <a:cubicBezTo>
                    <a:pt x="399" y="422"/>
                    <a:pt x="399" y="423"/>
                    <a:pt x="399" y="423"/>
                  </a:cubicBezTo>
                  <a:cubicBezTo>
                    <a:pt x="399" y="423"/>
                    <a:pt x="399" y="423"/>
                    <a:pt x="399" y="423"/>
                  </a:cubicBezTo>
                  <a:cubicBezTo>
                    <a:pt x="399" y="423"/>
                    <a:pt x="399" y="423"/>
                    <a:pt x="399" y="423"/>
                  </a:cubicBezTo>
                  <a:cubicBezTo>
                    <a:pt x="399" y="423"/>
                    <a:pt x="399" y="423"/>
                    <a:pt x="398" y="423"/>
                  </a:cubicBezTo>
                  <a:cubicBezTo>
                    <a:pt x="398" y="423"/>
                    <a:pt x="398" y="423"/>
                    <a:pt x="398" y="423"/>
                  </a:cubicBezTo>
                  <a:cubicBezTo>
                    <a:pt x="398" y="423"/>
                    <a:pt x="398" y="423"/>
                    <a:pt x="398" y="423"/>
                  </a:cubicBezTo>
                  <a:cubicBezTo>
                    <a:pt x="397" y="422"/>
                    <a:pt x="397" y="423"/>
                    <a:pt x="397" y="423"/>
                  </a:cubicBezTo>
                  <a:cubicBezTo>
                    <a:pt x="397" y="423"/>
                    <a:pt x="397" y="423"/>
                    <a:pt x="397" y="423"/>
                  </a:cubicBezTo>
                  <a:cubicBezTo>
                    <a:pt x="397" y="423"/>
                    <a:pt x="397" y="423"/>
                    <a:pt x="397" y="423"/>
                  </a:cubicBezTo>
                  <a:cubicBezTo>
                    <a:pt x="396" y="423"/>
                    <a:pt x="396" y="423"/>
                    <a:pt x="396" y="422"/>
                  </a:cubicBezTo>
                  <a:cubicBezTo>
                    <a:pt x="396" y="422"/>
                    <a:pt x="396" y="422"/>
                    <a:pt x="396" y="422"/>
                  </a:cubicBezTo>
                  <a:cubicBezTo>
                    <a:pt x="396" y="422"/>
                    <a:pt x="397" y="422"/>
                    <a:pt x="397" y="422"/>
                  </a:cubicBezTo>
                  <a:cubicBezTo>
                    <a:pt x="397" y="422"/>
                    <a:pt x="397" y="422"/>
                    <a:pt x="397" y="422"/>
                  </a:cubicBezTo>
                  <a:cubicBezTo>
                    <a:pt x="397" y="422"/>
                    <a:pt x="398" y="422"/>
                    <a:pt x="398" y="422"/>
                  </a:cubicBezTo>
                  <a:cubicBezTo>
                    <a:pt x="398" y="422"/>
                    <a:pt x="398" y="422"/>
                    <a:pt x="398" y="422"/>
                  </a:cubicBezTo>
                  <a:cubicBezTo>
                    <a:pt x="398" y="422"/>
                    <a:pt x="398" y="422"/>
                    <a:pt x="399" y="422"/>
                  </a:cubicBezTo>
                  <a:close/>
                  <a:moveTo>
                    <a:pt x="340" y="422"/>
                  </a:moveTo>
                  <a:cubicBezTo>
                    <a:pt x="340" y="422"/>
                    <a:pt x="340" y="421"/>
                    <a:pt x="341" y="421"/>
                  </a:cubicBezTo>
                  <a:cubicBezTo>
                    <a:pt x="341" y="421"/>
                    <a:pt x="341" y="421"/>
                    <a:pt x="341" y="422"/>
                  </a:cubicBezTo>
                  <a:cubicBezTo>
                    <a:pt x="341" y="422"/>
                    <a:pt x="341" y="422"/>
                    <a:pt x="341" y="422"/>
                  </a:cubicBezTo>
                  <a:cubicBezTo>
                    <a:pt x="341" y="422"/>
                    <a:pt x="341" y="422"/>
                    <a:pt x="341" y="422"/>
                  </a:cubicBezTo>
                  <a:cubicBezTo>
                    <a:pt x="341" y="422"/>
                    <a:pt x="341" y="422"/>
                    <a:pt x="341" y="423"/>
                  </a:cubicBezTo>
                  <a:cubicBezTo>
                    <a:pt x="341" y="423"/>
                    <a:pt x="341" y="423"/>
                    <a:pt x="341" y="423"/>
                  </a:cubicBezTo>
                  <a:cubicBezTo>
                    <a:pt x="341" y="423"/>
                    <a:pt x="341" y="423"/>
                    <a:pt x="341" y="423"/>
                  </a:cubicBezTo>
                  <a:cubicBezTo>
                    <a:pt x="341" y="424"/>
                    <a:pt x="341" y="424"/>
                    <a:pt x="341" y="424"/>
                  </a:cubicBezTo>
                  <a:cubicBezTo>
                    <a:pt x="340" y="424"/>
                    <a:pt x="340" y="424"/>
                    <a:pt x="340" y="424"/>
                  </a:cubicBezTo>
                  <a:cubicBezTo>
                    <a:pt x="340" y="425"/>
                    <a:pt x="340" y="424"/>
                    <a:pt x="340" y="425"/>
                  </a:cubicBezTo>
                  <a:cubicBezTo>
                    <a:pt x="340" y="424"/>
                    <a:pt x="340" y="424"/>
                    <a:pt x="339" y="424"/>
                  </a:cubicBezTo>
                  <a:cubicBezTo>
                    <a:pt x="339" y="424"/>
                    <a:pt x="339" y="424"/>
                    <a:pt x="339" y="424"/>
                  </a:cubicBezTo>
                  <a:cubicBezTo>
                    <a:pt x="339" y="424"/>
                    <a:pt x="339" y="423"/>
                    <a:pt x="339" y="423"/>
                  </a:cubicBezTo>
                  <a:cubicBezTo>
                    <a:pt x="339" y="423"/>
                    <a:pt x="339" y="423"/>
                    <a:pt x="339" y="422"/>
                  </a:cubicBezTo>
                  <a:cubicBezTo>
                    <a:pt x="339" y="422"/>
                    <a:pt x="339" y="422"/>
                    <a:pt x="339" y="422"/>
                  </a:cubicBezTo>
                  <a:cubicBezTo>
                    <a:pt x="339" y="422"/>
                    <a:pt x="340" y="422"/>
                    <a:pt x="340" y="422"/>
                  </a:cubicBezTo>
                  <a:close/>
                  <a:moveTo>
                    <a:pt x="331" y="413"/>
                  </a:moveTo>
                  <a:cubicBezTo>
                    <a:pt x="331" y="413"/>
                    <a:pt x="331" y="413"/>
                    <a:pt x="331" y="413"/>
                  </a:cubicBezTo>
                  <a:cubicBezTo>
                    <a:pt x="331" y="413"/>
                    <a:pt x="331" y="413"/>
                    <a:pt x="331" y="413"/>
                  </a:cubicBezTo>
                  <a:cubicBezTo>
                    <a:pt x="331" y="413"/>
                    <a:pt x="331" y="413"/>
                    <a:pt x="331" y="413"/>
                  </a:cubicBezTo>
                  <a:cubicBezTo>
                    <a:pt x="331" y="413"/>
                    <a:pt x="331" y="413"/>
                    <a:pt x="331" y="413"/>
                  </a:cubicBezTo>
                  <a:cubicBezTo>
                    <a:pt x="331" y="413"/>
                    <a:pt x="331" y="414"/>
                    <a:pt x="331" y="414"/>
                  </a:cubicBezTo>
                  <a:cubicBezTo>
                    <a:pt x="331" y="414"/>
                    <a:pt x="330" y="414"/>
                    <a:pt x="330" y="414"/>
                  </a:cubicBezTo>
                  <a:cubicBezTo>
                    <a:pt x="330" y="414"/>
                    <a:pt x="330" y="414"/>
                    <a:pt x="330" y="414"/>
                  </a:cubicBezTo>
                  <a:cubicBezTo>
                    <a:pt x="330" y="414"/>
                    <a:pt x="330" y="414"/>
                    <a:pt x="330" y="414"/>
                  </a:cubicBezTo>
                  <a:cubicBezTo>
                    <a:pt x="330" y="414"/>
                    <a:pt x="330" y="414"/>
                    <a:pt x="330" y="413"/>
                  </a:cubicBezTo>
                  <a:cubicBezTo>
                    <a:pt x="330" y="413"/>
                    <a:pt x="330" y="413"/>
                    <a:pt x="330" y="413"/>
                  </a:cubicBezTo>
                  <a:cubicBezTo>
                    <a:pt x="330" y="413"/>
                    <a:pt x="330" y="413"/>
                    <a:pt x="330" y="413"/>
                  </a:cubicBezTo>
                  <a:cubicBezTo>
                    <a:pt x="330" y="413"/>
                    <a:pt x="331" y="413"/>
                    <a:pt x="331" y="413"/>
                  </a:cubicBezTo>
                  <a:cubicBezTo>
                    <a:pt x="331" y="413"/>
                    <a:pt x="331" y="413"/>
                    <a:pt x="331" y="413"/>
                  </a:cubicBezTo>
                  <a:close/>
                  <a:moveTo>
                    <a:pt x="332" y="414"/>
                  </a:moveTo>
                  <a:cubicBezTo>
                    <a:pt x="332" y="414"/>
                    <a:pt x="332" y="414"/>
                    <a:pt x="333" y="414"/>
                  </a:cubicBezTo>
                  <a:cubicBezTo>
                    <a:pt x="333" y="414"/>
                    <a:pt x="333" y="414"/>
                    <a:pt x="333" y="414"/>
                  </a:cubicBezTo>
                  <a:cubicBezTo>
                    <a:pt x="333" y="414"/>
                    <a:pt x="333" y="414"/>
                    <a:pt x="333" y="415"/>
                  </a:cubicBezTo>
                  <a:cubicBezTo>
                    <a:pt x="333" y="415"/>
                    <a:pt x="332" y="415"/>
                    <a:pt x="332" y="415"/>
                  </a:cubicBezTo>
                  <a:cubicBezTo>
                    <a:pt x="332" y="415"/>
                    <a:pt x="332" y="415"/>
                    <a:pt x="332" y="415"/>
                  </a:cubicBezTo>
                  <a:cubicBezTo>
                    <a:pt x="332" y="415"/>
                    <a:pt x="332" y="415"/>
                    <a:pt x="332" y="415"/>
                  </a:cubicBezTo>
                  <a:cubicBezTo>
                    <a:pt x="332" y="416"/>
                    <a:pt x="332" y="416"/>
                    <a:pt x="332" y="416"/>
                  </a:cubicBezTo>
                  <a:cubicBezTo>
                    <a:pt x="332" y="416"/>
                    <a:pt x="332" y="416"/>
                    <a:pt x="331" y="416"/>
                  </a:cubicBezTo>
                  <a:cubicBezTo>
                    <a:pt x="331" y="416"/>
                    <a:pt x="331" y="416"/>
                    <a:pt x="331" y="415"/>
                  </a:cubicBezTo>
                  <a:cubicBezTo>
                    <a:pt x="332" y="415"/>
                    <a:pt x="332" y="415"/>
                    <a:pt x="332" y="415"/>
                  </a:cubicBezTo>
                  <a:cubicBezTo>
                    <a:pt x="332" y="415"/>
                    <a:pt x="331" y="415"/>
                    <a:pt x="331" y="415"/>
                  </a:cubicBezTo>
                  <a:cubicBezTo>
                    <a:pt x="331" y="415"/>
                    <a:pt x="331" y="415"/>
                    <a:pt x="331" y="415"/>
                  </a:cubicBezTo>
                  <a:cubicBezTo>
                    <a:pt x="331" y="415"/>
                    <a:pt x="331" y="415"/>
                    <a:pt x="331" y="415"/>
                  </a:cubicBezTo>
                  <a:cubicBezTo>
                    <a:pt x="331" y="415"/>
                    <a:pt x="331" y="415"/>
                    <a:pt x="331" y="415"/>
                  </a:cubicBezTo>
                  <a:cubicBezTo>
                    <a:pt x="331" y="415"/>
                    <a:pt x="331" y="414"/>
                    <a:pt x="331" y="414"/>
                  </a:cubicBezTo>
                  <a:cubicBezTo>
                    <a:pt x="332" y="414"/>
                    <a:pt x="332" y="414"/>
                    <a:pt x="332" y="414"/>
                  </a:cubicBezTo>
                  <a:cubicBezTo>
                    <a:pt x="332" y="414"/>
                    <a:pt x="332" y="414"/>
                    <a:pt x="332" y="414"/>
                  </a:cubicBezTo>
                  <a:close/>
                  <a:moveTo>
                    <a:pt x="343" y="435"/>
                  </a:moveTo>
                  <a:cubicBezTo>
                    <a:pt x="343" y="435"/>
                    <a:pt x="343" y="435"/>
                    <a:pt x="343" y="435"/>
                  </a:cubicBezTo>
                  <a:cubicBezTo>
                    <a:pt x="343" y="435"/>
                    <a:pt x="342" y="436"/>
                    <a:pt x="342" y="436"/>
                  </a:cubicBezTo>
                  <a:cubicBezTo>
                    <a:pt x="342" y="436"/>
                    <a:pt x="342" y="436"/>
                    <a:pt x="342" y="435"/>
                  </a:cubicBezTo>
                  <a:cubicBezTo>
                    <a:pt x="342" y="435"/>
                    <a:pt x="342" y="435"/>
                    <a:pt x="342" y="435"/>
                  </a:cubicBezTo>
                  <a:cubicBezTo>
                    <a:pt x="342" y="435"/>
                    <a:pt x="342" y="435"/>
                    <a:pt x="342" y="435"/>
                  </a:cubicBezTo>
                  <a:cubicBezTo>
                    <a:pt x="342" y="435"/>
                    <a:pt x="342" y="435"/>
                    <a:pt x="342" y="434"/>
                  </a:cubicBezTo>
                  <a:cubicBezTo>
                    <a:pt x="342" y="434"/>
                    <a:pt x="342" y="434"/>
                    <a:pt x="342" y="434"/>
                  </a:cubicBezTo>
                  <a:cubicBezTo>
                    <a:pt x="342" y="433"/>
                    <a:pt x="342" y="433"/>
                    <a:pt x="342" y="433"/>
                  </a:cubicBezTo>
                  <a:cubicBezTo>
                    <a:pt x="342" y="433"/>
                    <a:pt x="342" y="433"/>
                    <a:pt x="342" y="433"/>
                  </a:cubicBezTo>
                  <a:cubicBezTo>
                    <a:pt x="343" y="433"/>
                    <a:pt x="343" y="433"/>
                    <a:pt x="343" y="433"/>
                  </a:cubicBezTo>
                  <a:cubicBezTo>
                    <a:pt x="343" y="433"/>
                    <a:pt x="343" y="433"/>
                    <a:pt x="343" y="434"/>
                  </a:cubicBezTo>
                  <a:cubicBezTo>
                    <a:pt x="343" y="434"/>
                    <a:pt x="343" y="434"/>
                    <a:pt x="343" y="434"/>
                  </a:cubicBezTo>
                  <a:cubicBezTo>
                    <a:pt x="343" y="435"/>
                    <a:pt x="343" y="435"/>
                    <a:pt x="343" y="435"/>
                  </a:cubicBezTo>
                  <a:close/>
                  <a:moveTo>
                    <a:pt x="418" y="619"/>
                  </a:moveTo>
                  <a:cubicBezTo>
                    <a:pt x="418" y="619"/>
                    <a:pt x="418" y="619"/>
                    <a:pt x="418" y="619"/>
                  </a:cubicBezTo>
                  <a:cubicBezTo>
                    <a:pt x="418" y="619"/>
                    <a:pt x="418" y="619"/>
                    <a:pt x="418" y="619"/>
                  </a:cubicBezTo>
                  <a:cubicBezTo>
                    <a:pt x="418" y="619"/>
                    <a:pt x="418" y="619"/>
                    <a:pt x="418" y="619"/>
                  </a:cubicBezTo>
                  <a:cubicBezTo>
                    <a:pt x="418" y="620"/>
                    <a:pt x="418" y="620"/>
                    <a:pt x="417" y="620"/>
                  </a:cubicBezTo>
                  <a:cubicBezTo>
                    <a:pt x="417" y="620"/>
                    <a:pt x="417" y="620"/>
                    <a:pt x="417" y="620"/>
                  </a:cubicBezTo>
                  <a:cubicBezTo>
                    <a:pt x="417" y="620"/>
                    <a:pt x="417" y="620"/>
                    <a:pt x="417" y="620"/>
                  </a:cubicBezTo>
                  <a:cubicBezTo>
                    <a:pt x="417" y="620"/>
                    <a:pt x="416" y="621"/>
                    <a:pt x="416" y="621"/>
                  </a:cubicBezTo>
                  <a:cubicBezTo>
                    <a:pt x="416" y="621"/>
                    <a:pt x="416" y="621"/>
                    <a:pt x="416" y="620"/>
                  </a:cubicBezTo>
                  <a:cubicBezTo>
                    <a:pt x="416" y="620"/>
                    <a:pt x="416" y="619"/>
                    <a:pt x="417" y="619"/>
                  </a:cubicBezTo>
                  <a:cubicBezTo>
                    <a:pt x="417" y="619"/>
                    <a:pt x="417" y="619"/>
                    <a:pt x="417" y="619"/>
                  </a:cubicBezTo>
                  <a:cubicBezTo>
                    <a:pt x="417" y="619"/>
                    <a:pt x="417" y="618"/>
                    <a:pt x="417" y="618"/>
                  </a:cubicBezTo>
                  <a:cubicBezTo>
                    <a:pt x="417" y="618"/>
                    <a:pt x="417" y="618"/>
                    <a:pt x="417" y="618"/>
                  </a:cubicBezTo>
                  <a:cubicBezTo>
                    <a:pt x="417" y="618"/>
                    <a:pt x="417" y="618"/>
                    <a:pt x="417" y="618"/>
                  </a:cubicBezTo>
                  <a:cubicBezTo>
                    <a:pt x="417" y="617"/>
                    <a:pt x="417" y="617"/>
                    <a:pt x="417" y="617"/>
                  </a:cubicBezTo>
                  <a:cubicBezTo>
                    <a:pt x="417" y="617"/>
                    <a:pt x="417" y="617"/>
                    <a:pt x="418" y="617"/>
                  </a:cubicBezTo>
                  <a:cubicBezTo>
                    <a:pt x="418" y="617"/>
                    <a:pt x="418" y="617"/>
                    <a:pt x="418" y="617"/>
                  </a:cubicBezTo>
                  <a:cubicBezTo>
                    <a:pt x="418" y="617"/>
                    <a:pt x="418" y="618"/>
                    <a:pt x="418" y="618"/>
                  </a:cubicBezTo>
                  <a:cubicBezTo>
                    <a:pt x="418" y="618"/>
                    <a:pt x="418" y="619"/>
                    <a:pt x="418" y="619"/>
                  </a:cubicBezTo>
                  <a:close/>
                  <a:moveTo>
                    <a:pt x="410" y="613"/>
                  </a:moveTo>
                  <a:cubicBezTo>
                    <a:pt x="409" y="613"/>
                    <a:pt x="409" y="612"/>
                    <a:pt x="409" y="612"/>
                  </a:cubicBezTo>
                  <a:cubicBezTo>
                    <a:pt x="409" y="612"/>
                    <a:pt x="409" y="612"/>
                    <a:pt x="409" y="612"/>
                  </a:cubicBezTo>
                  <a:cubicBezTo>
                    <a:pt x="409" y="612"/>
                    <a:pt x="409" y="612"/>
                    <a:pt x="409" y="611"/>
                  </a:cubicBezTo>
                  <a:cubicBezTo>
                    <a:pt x="409" y="611"/>
                    <a:pt x="409" y="611"/>
                    <a:pt x="410" y="611"/>
                  </a:cubicBezTo>
                  <a:cubicBezTo>
                    <a:pt x="410" y="611"/>
                    <a:pt x="410" y="611"/>
                    <a:pt x="410" y="610"/>
                  </a:cubicBezTo>
                  <a:cubicBezTo>
                    <a:pt x="410" y="611"/>
                    <a:pt x="410" y="611"/>
                    <a:pt x="410" y="611"/>
                  </a:cubicBezTo>
                  <a:cubicBezTo>
                    <a:pt x="410" y="611"/>
                    <a:pt x="410" y="611"/>
                    <a:pt x="410" y="610"/>
                  </a:cubicBezTo>
                  <a:cubicBezTo>
                    <a:pt x="410" y="610"/>
                    <a:pt x="410" y="610"/>
                    <a:pt x="410" y="610"/>
                  </a:cubicBezTo>
                  <a:cubicBezTo>
                    <a:pt x="410" y="610"/>
                    <a:pt x="410" y="610"/>
                    <a:pt x="410" y="610"/>
                  </a:cubicBezTo>
                  <a:cubicBezTo>
                    <a:pt x="410" y="611"/>
                    <a:pt x="411" y="611"/>
                    <a:pt x="411" y="611"/>
                  </a:cubicBezTo>
                  <a:cubicBezTo>
                    <a:pt x="410" y="612"/>
                    <a:pt x="411" y="612"/>
                    <a:pt x="411" y="612"/>
                  </a:cubicBezTo>
                  <a:cubicBezTo>
                    <a:pt x="411" y="612"/>
                    <a:pt x="411" y="612"/>
                    <a:pt x="411" y="612"/>
                  </a:cubicBezTo>
                  <a:cubicBezTo>
                    <a:pt x="411" y="612"/>
                    <a:pt x="411" y="612"/>
                    <a:pt x="411" y="612"/>
                  </a:cubicBezTo>
                  <a:cubicBezTo>
                    <a:pt x="410" y="612"/>
                    <a:pt x="410" y="612"/>
                    <a:pt x="410" y="612"/>
                  </a:cubicBezTo>
                  <a:cubicBezTo>
                    <a:pt x="410" y="612"/>
                    <a:pt x="410" y="612"/>
                    <a:pt x="410" y="612"/>
                  </a:cubicBezTo>
                  <a:cubicBezTo>
                    <a:pt x="410" y="612"/>
                    <a:pt x="410" y="613"/>
                    <a:pt x="410" y="613"/>
                  </a:cubicBezTo>
                  <a:close/>
                  <a:moveTo>
                    <a:pt x="417" y="621"/>
                  </a:moveTo>
                  <a:cubicBezTo>
                    <a:pt x="417" y="621"/>
                    <a:pt x="417" y="621"/>
                    <a:pt x="417" y="621"/>
                  </a:cubicBezTo>
                  <a:cubicBezTo>
                    <a:pt x="416" y="621"/>
                    <a:pt x="416" y="621"/>
                    <a:pt x="416" y="621"/>
                  </a:cubicBezTo>
                  <a:cubicBezTo>
                    <a:pt x="416" y="621"/>
                    <a:pt x="416" y="621"/>
                    <a:pt x="416" y="621"/>
                  </a:cubicBezTo>
                  <a:cubicBezTo>
                    <a:pt x="416" y="621"/>
                    <a:pt x="416" y="621"/>
                    <a:pt x="416" y="622"/>
                  </a:cubicBezTo>
                  <a:cubicBezTo>
                    <a:pt x="416" y="622"/>
                    <a:pt x="416" y="622"/>
                    <a:pt x="416" y="622"/>
                  </a:cubicBezTo>
                  <a:cubicBezTo>
                    <a:pt x="416" y="622"/>
                    <a:pt x="415" y="622"/>
                    <a:pt x="415" y="623"/>
                  </a:cubicBezTo>
                  <a:cubicBezTo>
                    <a:pt x="415" y="623"/>
                    <a:pt x="415" y="624"/>
                    <a:pt x="415" y="624"/>
                  </a:cubicBezTo>
                  <a:cubicBezTo>
                    <a:pt x="415" y="624"/>
                    <a:pt x="415" y="624"/>
                    <a:pt x="415" y="624"/>
                  </a:cubicBezTo>
                  <a:cubicBezTo>
                    <a:pt x="415" y="624"/>
                    <a:pt x="415" y="624"/>
                    <a:pt x="415" y="624"/>
                  </a:cubicBezTo>
                  <a:cubicBezTo>
                    <a:pt x="415" y="624"/>
                    <a:pt x="415" y="624"/>
                    <a:pt x="415" y="624"/>
                  </a:cubicBezTo>
                  <a:cubicBezTo>
                    <a:pt x="415" y="624"/>
                    <a:pt x="415" y="623"/>
                    <a:pt x="415" y="623"/>
                  </a:cubicBezTo>
                  <a:cubicBezTo>
                    <a:pt x="415" y="622"/>
                    <a:pt x="415" y="622"/>
                    <a:pt x="416" y="621"/>
                  </a:cubicBezTo>
                  <a:cubicBezTo>
                    <a:pt x="416" y="621"/>
                    <a:pt x="416" y="621"/>
                    <a:pt x="416" y="621"/>
                  </a:cubicBezTo>
                  <a:cubicBezTo>
                    <a:pt x="416" y="621"/>
                    <a:pt x="416" y="621"/>
                    <a:pt x="416" y="621"/>
                  </a:cubicBezTo>
                  <a:cubicBezTo>
                    <a:pt x="416" y="621"/>
                    <a:pt x="416" y="621"/>
                    <a:pt x="416" y="621"/>
                  </a:cubicBezTo>
                  <a:cubicBezTo>
                    <a:pt x="416" y="621"/>
                    <a:pt x="416" y="621"/>
                    <a:pt x="416" y="621"/>
                  </a:cubicBezTo>
                  <a:cubicBezTo>
                    <a:pt x="417" y="621"/>
                    <a:pt x="417" y="621"/>
                    <a:pt x="417" y="621"/>
                  </a:cubicBezTo>
                  <a:close/>
                  <a:moveTo>
                    <a:pt x="412" y="613"/>
                  </a:moveTo>
                  <a:cubicBezTo>
                    <a:pt x="412" y="612"/>
                    <a:pt x="412" y="612"/>
                    <a:pt x="412" y="612"/>
                  </a:cubicBezTo>
                  <a:cubicBezTo>
                    <a:pt x="412" y="612"/>
                    <a:pt x="412" y="612"/>
                    <a:pt x="412" y="612"/>
                  </a:cubicBezTo>
                  <a:cubicBezTo>
                    <a:pt x="412" y="612"/>
                    <a:pt x="412" y="613"/>
                    <a:pt x="412" y="613"/>
                  </a:cubicBezTo>
                  <a:cubicBezTo>
                    <a:pt x="412" y="613"/>
                    <a:pt x="412" y="613"/>
                    <a:pt x="412" y="614"/>
                  </a:cubicBezTo>
                  <a:cubicBezTo>
                    <a:pt x="412" y="614"/>
                    <a:pt x="412" y="614"/>
                    <a:pt x="412" y="614"/>
                  </a:cubicBezTo>
                  <a:cubicBezTo>
                    <a:pt x="412" y="614"/>
                    <a:pt x="412" y="614"/>
                    <a:pt x="412" y="614"/>
                  </a:cubicBezTo>
                  <a:cubicBezTo>
                    <a:pt x="412" y="614"/>
                    <a:pt x="412" y="614"/>
                    <a:pt x="412" y="614"/>
                  </a:cubicBezTo>
                  <a:cubicBezTo>
                    <a:pt x="412" y="614"/>
                    <a:pt x="412" y="614"/>
                    <a:pt x="412" y="614"/>
                  </a:cubicBezTo>
                  <a:cubicBezTo>
                    <a:pt x="412" y="614"/>
                    <a:pt x="412" y="614"/>
                    <a:pt x="412" y="614"/>
                  </a:cubicBezTo>
                  <a:cubicBezTo>
                    <a:pt x="412" y="613"/>
                    <a:pt x="412" y="613"/>
                    <a:pt x="412" y="613"/>
                  </a:cubicBezTo>
                  <a:cubicBezTo>
                    <a:pt x="412" y="613"/>
                    <a:pt x="412" y="613"/>
                    <a:pt x="412" y="613"/>
                  </a:cubicBezTo>
                  <a:close/>
                  <a:moveTo>
                    <a:pt x="412" y="617"/>
                  </a:moveTo>
                  <a:cubicBezTo>
                    <a:pt x="412" y="617"/>
                    <a:pt x="412" y="617"/>
                    <a:pt x="412" y="617"/>
                  </a:cubicBezTo>
                  <a:cubicBezTo>
                    <a:pt x="412" y="617"/>
                    <a:pt x="412" y="618"/>
                    <a:pt x="412" y="618"/>
                  </a:cubicBezTo>
                  <a:cubicBezTo>
                    <a:pt x="412" y="618"/>
                    <a:pt x="412" y="618"/>
                    <a:pt x="412" y="618"/>
                  </a:cubicBezTo>
                  <a:cubicBezTo>
                    <a:pt x="412" y="618"/>
                    <a:pt x="412" y="619"/>
                    <a:pt x="412" y="618"/>
                  </a:cubicBezTo>
                  <a:cubicBezTo>
                    <a:pt x="411" y="618"/>
                    <a:pt x="412" y="618"/>
                    <a:pt x="412" y="618"/>
                  </a:cubicBezTo>
                  <a:cubicBezTo>
                    <a:pt x="412" y="618"/>
                    <a:pt x="412" y="617"/>
                    <a:pt x="412" y="617"/>
                  </a:cubicBezTo>
                  <a:cubicBezTo>
                    <a:pt x="412" y="617"/>
                    <a:pt x="412" y="617"/>
                    <a:pt x="412" y="617"/>
                  </a:cubicBezTo>
                  <a:close/>
                  <a:moveTo>
                    <a:pt x="414" y="620"/>
                  </a:moveTo>
                  <a:cubicBezTo>
                    <a:pt x="414" y="621"/>
                    <a:pt x="413" y="623"/>
                    <a:pt x="412" y="623"/>
                  </a:cubicBezTo>
                  <a:cubicBezTo>
                    <a:pt x="412" y="624"/>
                    <a:pt x="412" y="623"/>
                    <a:pt x="412" y="623"/>
                  </a:cubicBezTo>
                  <a:cubicBezTo>
                    <a:pt x="412" y="623"/>
                    <a:pt x="411" y="623"/>
                    <a:pt x="411" y="623"/>
                  </a:cubicBezTo>
                  <a:cubicBezTo>
                    <a:pt x="411" y="624"/>
                    <a:pt x="411" y="624"/>
                    <a:pt x="411" y="624"/>
                  </a:cubicBezTo>
                  <a:cubicBezTo>
                    <a:pt x="411" y="624"/>
                    <a:pt x="411" y="624"/>
                    <a:pt x="411" y="624"/>
                  </a:cubicBezTo>
                  <a:cubicBezTo>
                    <a:pt x="411" y="623"/>
                    <a:pt x="411" y="622"/>
                    <a:pt x="412" y="622"/>
                  </a:cubicBezTo>
                  <a:cubicBezTo>
                    <a:pt x="412" y="621"/>
                    <a:pt x="412" y="621"/>
                    <a:pt x="412" y="621"/>
                  </a:cubicBezTo>
                  <a:cubicBezTo>
                    <a:pt x="412" y="621"/>
                    <a:pt x="412" y="621"/>
                    <a:pt x="412" y="621"/>
                  </a:cubicBezTo>
                  <a:cubicBezTo>
                    <a:pt x="412" y="621"/>
                    <a:pt x="412" y="620"/>
                    <a:pt x="412" y="620"/>
                  </a:cubicBezTo>
                  <a:cubicBezTo>
                    <a:pt x="412" y="620"/>
                    <a:pt x="412" y="620"/>
                    <a:pt x="412" y="620"/>
                  </a:cubicBezTo>
                  <a:cubicBezTo>
                    <a:pt x="412" y="621"/>
                    <a:pt x="411" y="621"/>
                    <a:pt x="411" y="622"/>
                  </a:cubicBezTo>
                  <a:cubicBezTo>
                    <a:pt x="411" y="622"/>
                    <a:pt x="411" y="623"/>
                    <a:pt x="410" y="623"/>
                  </a:cubicBezTo>
                  <a:cubicBezTo>
                    <a:pt x="410" y="623"/>
                    <a:pt x="410" y="623"/>
                    <a:pt x="410" y="623"/>
                  </a:cubicBezTo>
                  <a:cubicBezTo>
                    <a:pt x="410" y="624"/>
                    <a:pt x="410" y="624"/>
                    <a:pt x="410" y="624"/>
                  </a:cubicBezTo>
                  <a:cubicBezTo>
                    <a:pt x="410" y="624"/>
                    <a:pt x="410" y="624"/>
                    <a:pt x="410" y="624"/>
                  </a:cubicBezTo>
                  <a:cubicBezTo>
                    <a:pt x="410" y="624"/>
                    <a:pt x="410" y="624"/>
                    <a:pt x="409" y="624"/>
                  </a:cubicBezTo>
                  <a:cubicBezTo>
                    <a:pt x="409" y="624"/>
                    <a:pt x="409" y="624"/>
                    <a:pt x="409" y="624"/>
                  </a:cubicBezTo>
                  <a:cubicBezTo>
                    <a:pt x="410" y="624"/>
                    <a:pt x="410" y="624"/>
                    <a:pt x="410" y="624"/>
                  </a:cubicBezTo>
                  <a:cubicBezTo>
                    <a:pt x="410" y="623"/>
                    <a:pt x="409" y="623"/>
                    <a:pt x="409" y="623"/>
                  </a:cubicBezTo>
                  <a:cubicBezTo>
                    <a:pt x="409" y="623"/>
                    <a:pt x="409" y="623"/>
                    <a:pt x="409" y="623"/>
                  </a:cubicBezTo>
                  <a:cubicBezTo>
                    <a:pt x="409" y="623"/>
                    <a:pt x="409" y="623"/>
                    <a:pt x="409" y="623"/>
                  </a:cubicBezTo>
                  <a:cubicBezTo>
                    <a:pt x="409" y="622"/>
                    <a:pt x="409" y="622"/>
                    <a:pt x="410" y="622"/>
                  </a:cubicBezTo>
                  <a:cubicBezTo>
                    <a:pt x="410" y="622"/>
                    <a:pt x="410" y="621"/>
                    <a:pt x="410" y="621"/>
                  </a:cubicBezTo>
                  <a:cubicBezTo>
                    <a:pt x="410" y="621"/>
                    <a:pt x="411" y="620"/>
                    <a:pt x="411" y="620"/>
                  </a:cubicBezTo>
                  <a:cubicBezTo>
                    <a:pt x="411" y="620"/>
                    <a:pt x="411" y="620"/>
                    <a:pt x="411" y="619"/>
                  </a:cubicBezTo>
                  <a:cubicBezTo>
                    <a:pt x="412" y="619"/>
                    <a:pt x="412" y="618"/>
                    <a:pt x="412" y="618"/>
                  </a:cubicBezTo>
                  <a:cubicBezTo>
                    <a:pt x="412" y="617"/>
                    <a:pt x="413" y="617"/>
                    <a:pt x="413" y="616"/>
                  </a:cubicBezTo>
                  <a:cubicBezTo>
                    <a:pt x="412" y="616"/>
                    <a:pt x="412" y="616"/>
                    <a:pt x="412" y="615"/>
                  </a:cubicBezTo>
                  <a:cubicBezTo>
                    <a:pt x="412" y="615"/>
                    <a:pt x="412" y="615"/>
                    <a:pt x="413" y="615"/>
                  </a:cubicBezTo>
                  <a:cubicBezTo>
                    <a:pt x="413" y="615"/>
                    <a:pt x="413" y="615"/>
                    <a:pt x="413" y="615"/>
                  </a:cubicBezTo>
                  <a:cubicBezTo>
                    <a:pt x="413" y="616"/>
                    <a:pt x="413" y="616"/>
                    <a:pt x="413" y="616"/>
                  </a:cubicBezTo>
                  <a:cubicBezTo>
                    <a:pt x="413" y="617"/>
                    <a:pt x="413" y="617"/>
                    <a:pt x="413" y="617"/>
                  </a:cubicBezTo>
                  <a:cubicBezTo>
                    <a:pt x="412" y="618"/>
                    <a:pt x="412" y="618"/>
                    <a:pt x="412" y="618"/>
                  </a:cubicBezTo>
                  <a:cubicBezTo>
                    <a:pt x="412" y="618"/>
                    <a:pt x="412" y="619"/>
                    <a:pt x="412" y="619"/>
                  </a:cubicBezTo>
                  <a:cubicBezTo>
                    <a:pt x="412" y="619"/>
                    <a:pt x="412" y="619"/>
                    <a:pt x="412" y="620"/>
                  </a:cubicBezTo>
                  <a:cubicBezTo>
                    <a:pt x="412" y="620"/>
                    <a:pt x="411" y="620"/>
                    <a:pt x="412" y="621"/>
                  </a:cubicBezTo>
                  <a:cubicBezTo>
                    <a:pt x="412" y="620"/>
                    <a:pt x="412" y="620"/>
                    <a:pt x="412" y="620"/>
                  </a:cubicBezTo>
                  <a:cubicBezTo>
                    <a:pt x="412" y="620"/>
                    <a:pt x="412" y="620"/>
                    <a:pt x="412" y="620"/>
                  </a:cubicBezTo>
                  <a:cubicBezTo>
                    <a:pt x="413" y="620"/>
                    <a:pt x="413" y="619"/>
                    <a:pt x="413" y="619"/>
                  </a:cubicBezTo>
                  <a:cubicBezTo>
                    <a:pt x="413" y="618"/>
                    <a:pt x="413" y="618"/>
                    <a:pt x="413" y="618"/>
                  </a:cubicBezTo>
                  <a:cubicBezTo>
                    <a:pt x="413" y="617"/>
                    <a:pt x="414" y="616"/>
                    <a:pt x="414" y="615"/>
                  </a:cubicBezTo>
                  <a:cubicBezTo>
                    <a:pt x="414" y="615"/>
                    <a:pt x="414" y="615"/>
                    <a:pt x="414" y="615"/>
                  </a:cubicBezTo>
                  <a:cubicBezTo>
                    <a:pt x="414" y="615"/>
                    <a:pt x="414" y="614"/>
                    <a:pt x="414" y="614"/>
                  </a:cubicBezTo>
                  <a:cubicBezTo>
                    <a:pt x="414" y="614"/>
                    <a:pt x="414" y="614"/>
                    <a:pt x="414" y="614"/>
                  </a:cubicBezTo>
                  <a:cubicBezTo>
                    <a:pt x="414" y="614"/>
                    <a:pt x="414" y="614"/>
                    <a:pt x="414" y="614"/>
                  </a:cubicBezTo>
                  <a:cubicBezTo>
                    <a:pt x="415" y="614"/>
                    <a:pt x="415" y="614"/>
                    <a:pt x="415" y="614"/>
                  </a:cubicBezTo>
                  <a:cubicBezTo>
                    <a:pt x="414" y="614"/>
                    <a:pt x="414" y="614"/>
                    <a:pt x="414" y="614"/>
                  </a:cubicBezTo>
                  <a:cubicBezTo>
                    <a:pt x="414" y="615"/>
                    <a:pt x="414" y="615"/>
                    <a:pt x="414" y="615"/>
                  </a:cubicBezTo>
                  <a:cubicBezTo>
                    <a:pt x="414" y="615"/>
                    <a:pt x="414" y="615"/>
                    <a:pt x="414" y="615"/>
                  </a:cubicBezTo>
                  <a:cubicBezTo>
                    <a:pt x="414" y="615"/>
                    <a:pt x="414" y="615"/>
                    <a:pt x="414" y="615"/>
                  </a:cubicBezTo>
                  <a:cubicBezTo>
                    <a:pt x="414" y="615"/>
                    <a:pt x="415" y="615"/>
                    <a:pt x="415" y="615"/>
                  </a:cubicBezTo>
                  <a:cubicBezTo>
                    <a:pt x="415" y="615"/>
                    <a:pt x="415" y="616"/>
                    <a:pt x="415" y="616"/>
                  </a:cubicBezTo>
                  <a:cubicBezTo>
                    <a:pt x="415" y="616"/>
                    <a:pt x="415" y="617"/>
                    <a:pt x="416" y="617"/>
                  </a:cubicBezTo>
                  <a:cubicBezTo>
                    <a:pt x="416" y="617"/>
                    <a:pt x="416" y="617"/>
                    <a:pt x="416" y="617"/>
                  </a:cubicBezTo>
                  <a:cubicBezTo>
                    <a:pt x="416" y="617"/>
                    <a:pt x="416" y="617"/>
                    <a:pt x="416" y="617"/>
                  </a:cubicBezTo>
                  <a:cubicBezTo>
                    <a:pt x="416" y="617"/>
                    <a:pt x="416" y="617"/>
                    <a:pt x="416" y="618"/>
                  </a:cubicBezTo>
                  <a:cubicBezTo>
                    <a:pt x="416" y="618"/>
                    <a:pt x="416" y="618"/>
                    <a:pt x="416" y="618"/>
                  </a:cubicBezTo>
                  <a:cubicBezTo>
                    <a:pt x="416" y="618"/>
                    <a:pt x="416" y="618"/>
                    <a:pt x="416" y="618"/>
                  </a:cubicBezTo>
                  <a:cubicBezTo>
                    <a:pt x="416" y="618"/>
                    <a:pt x="416" y="618"/>
                    <a:pt x="416" y="619"/>
                  </a:cubicBezTo>
                  <a:cubicBezTo>
                    <a:pt x="416" y="619"/>
                    <a:pt x="416" y="619"/>
                    <a:pt x="416" y="619"/>
                  </a:cubicBezTo>
                  <a:cubicBezTo>
                    <a:pt x="416" y="619"/>
                    <a:pt x="416" y="619"/>
                    <a:pt x="416" y="619"/>
                  </a:cubicBezTo>
                  <a:cubicBezTo>
                    <a:pt x="416" y="618"/>
                    <a:pt x="416" y="618"/>
                    <a:pt x="416" y="618"/>
                  </a:cubicBezTo>
                  <a:cubicBezTo>
                    <a:pt x="416" y="617"/>
                    <a:pt x="416" y="617"/>
                    <a:pt x="416" y="617"/>
                  </a:cubicBezTo>
                  <a:cubicBezTo>
                    <a:pt x="416" y="617"/>
                    <a:pt x="416" y="617"/>
                    <a:pt x="416" y="617"/>
                  </a:cubicBezTo>
                  <a:cubicBezTo>
                    <a:pt x="416" y="617"/>
                    <a:pt x="416" y="618"/>
                    <a:pt x="415" y="618"/>
                  </a:cubicBezTo>
                  <a:cubicBezTo>
                    <a:pt x="415" y="618"/>
                    <a:pt x="415" y="618"/>
                    <a:pt x="415" y="618"/>
                  </a:cubicBezTo>
                  <a:cubicBezTo>
                    <a:pt x="415" y="618"/>
                    <a:pt x="415" y="619"/>
                    <a:pt x="415" y="619"/>
                  </a:cubicBezTo>
                  <a:cubicBezTo>
                    <a:pt x="415" y="619"/>
                    <a:pt x="415" y="619"/>
                    <a:pt x="415" y="619"/>
                  </a:cubicBezTo>
                  <a:cubicBezTo>
                    <a:pt x="415" y="620"/>
                    <a:pt x="415" y="620"/>
                    <a:pt x="415" y="620"/>
                  </a:cubicBezTo>
                  <a:cubicBezTo>
                    <a:pt x="415" y="620"/>
                    <a:pt x="415" y="620"/>
                    <a:pt x="415" y="620"/>
                  </a:cubicBezTo>
                  <a:cubicBezTo>
                    <a:pt x="415" y="620"/>
                    <a:pt x="415" y="620"/>
                    <a:pt x="415" y="619"/>
                  </a:cubicBezTo>
                  <a:cubicBezTo>
                    <a:pt x="415" y="619"/>
                    <a:pt x="415" y="619"/>
                    <a:pt x="415" y="619"/>
                  </a:cubicBezTo>
                  <a:cubicBezTo>
                    <a:pt x="415" y="619"/>
                    <a:pt x="414" y="619"/>
                    <a:pt x="414" y="619"/>
                  </a:cubicBezTo>
                  <a:cubicBezTo>
                    <a:pt x="414" y="619"/>
                    <a:pt x="414" y="620"/>
                    <a:pt x="414" y="620"/>
                  </a:cubicBezTo>
                  <a:cubicBezTo>
                    <a:pt x="414" y="619"/>
                    <a:pt x="414" y="619"/>
                    <a:pt x="414" y="619"/>
                  </a:cubicBezTo>
                  <a:cubicBezTo>
                    <a:pt x="414" y="619"/>
                    <a:pt x="415" y="618"/>
                    <a:pt x="415" y="618"/>
                  </a:cubicBezTo>
                  <a:cubicBezTo>
                    <a:pt x="415" y="618"/>
                    <a:pt x="415" y="618"/>
                    <a:pt x="415" y="618"/>
                  </a:cubicBezTo>
                  <a:cubicBezTo>
                    <a:pt x="415" y="618"/>
                    <a:pt x="415" y="618"/>
                    <a:pt x="415" y="618"/>
                  </a:cubicBezTo>
                  <a:cubicBezTo>
                    <a:pt x="415" y="618"/>
                    <a:pt x="415" y="617"/>
                    <a:pt x="415" y="617"/>
                  </a:cubicBezTo>
                  <a:cubicBezTo>
                    <a:pt x="415" y="617"/>
                    <a:pt x="415" y="617"/>
                    <a:pt x="415" y="617"/>
                  </a:cubicBezTo>
                  <a:cubicBezTo>
                    <a:pt x="414" y="617"/>
                    <a:pt x="415" y="617"/>
                    <a:pt x="414" y="617"/>
                  </a:cubicBezTo>
                  <a:cubicBezTo>
                    <a:pt x="414" y="618"/>
                    <a:pt x="414" y="618"/>
                    <a:pt x="414" y="618"/>
                  </a:cubicBezTo>
                  <a:cubicBezTo>
                    <a:pt x="414" y="619"/>
                    <a:pt x="414" y="620"/>
                    <a:pt x="414" y="621"/>
                  </a:cubicBezTo>
                  <a:cubicBezTo>
                    <a:pt x="414" y="621"/>
                    <a:pt x="413" y="621"/>
                    <a:pt x="413" y="621"/>
                  </a:cubicBezTo>
                  <a:cubicBezTo>
                    <a:pt x="413" y="621"/>
                    <a:pt x="413" y="621"/>
                    <a:pt x="413" y="621"/>
                  </a:cubicBezTo>
                  <a:cubicBezTo>
                    <a:pt x="413" y="621"/>
                    <a:pt x="413" y="621"/>
                    <a:pt x="413" y="622"/>
                  </a:cubicBezTo>
                  <a:cubicBezTo>
                    <a:pt x="413" y="621"/>
                    <a:pt x="413" y="620"/>
                    <a:pt x="413" y="620"/>
                  </a:cubicBezTo>
                  <a:cubicBezTo>
                    <a:pt x="413" y="620"/>
                    <a:pt x="413" y="620"/>
                    <a:pt x="413" y="620"/>
                  </a:cubicBezTo>
                  <a:cubicBezTo>
                    <a:pt x="413" y="619"/>
                    <a:pt x="413" y="619"/>
                    <a:pt x="413" y="619"/>
                  </a:cubicBezTo>
                  <a:cubicBezTo>
                    <a:pt x="413" y="619"/>
                    <a:pt x="413" y="618"/>
                    <a:pt x="413" y="619"/>
                  </a:cubicBezTo>
                  <a:cubicBezTo>
                    <a:pt x="413" y="619"/>
                    <a:pt x="413" y="619"/>
                    <a:pt x="413" y="619"/>
                  </a:cubicBezTo>
                  <a:cubicBezTo>
                    <a:pt x="413" y="619"/>
                    <a:pt x="413" y="620"/>
                    <a:pt x="413" y="620"/>
                  </a:cubicBezTo>
                  <a:cubicBezTo>
                    <a:pt x="413" y="621"/>
                    <a:pt x="413" y="621"/>
                    <a:pt x="413" y="621"/>
                  </a:cubicBezTo>
                  <a:cubicBezTo>
                    <a:pt x="413" y="621"/>
                    <a:pt x="412" y="622"/>
                    <a:pt x="412" y="622"/>
                  </a:cubicBezTo>
                  <a:cubicBezTo>
                    <a:pt x="412" y="622"/>
                    <a:pt x="412" y="622"/>
                    <a:pt x="412" y="622"/>
                  </a:cubicBezTo>
                  <a:cubicBezTo>
                    <a:pt x="412" y="622"/>
                    <a:pt x="412" y="623"/>
                    <a:pt x="412" y="623"/>
                  </a:cubicBezTo>
                  <a:cubicBezTo>
                    <a:pt x="412" y="623"/>
                    <a:pt x="413" y="623"/>
                    <a:pt x="413" y="623"/>
                  </a:cubicBezTo>
                  <a:cubicBezTo>
                    <a:pt x="413" y="622"/>
                    <a:pt x="413" y="622"/>
                    <a:pt x="414" y="621"/>
                  </a:cubicBezTo>
                  <a:cubicBezTo>
                    <a:pt x="414" y="621"/>
                    <a:pt x="414" y="621"/>
                    <a:pt x="414" y="620"/>
                  </a:cubicBezTo>
                  <a:close/>
                  <a:moveTo>
                    <a:pt x="409" y="620"/>
                  </a:moveTo>
                  <a:cubicBezTo>
                    <a:pt x="408" y="620"/>
                    <a:pt x="408" y="620"/>
                    <a:pt x="408" y="619"/>
                  </a:cubicBezTo>
                  <a:cubicBezTo>
                    <a:pt x="408" y="619"/>
                    <a:pt x="408" y="619"/>
                    <a:pt x="408" y="619"/>
                  </a:cubicBezTo>
                  <a:cubicBezTo>
                    <a:pt x="409" y="619"/>
                    <a:pt x="409" y="619"/>
                    <a:pt x="409" y="619"/>
                  </a:cubicBezTo>
                  <a:cubicBezTo>
                    <a:pt x="409" y="619"/>
                    <a:pt x="409" y="618"/>
                    <a:pt x="409" y="618"/>
                  </a:cubicBezTo>
                  <a:cubicBezTo>
                    <a:pt x="409" y="618"/>
                    <a:pt x="409" y="618"/>
                    <a:pt x="409" y="618"/>
                  </a:cubicBezTo>
                  <a:cubicBezTo>
                    <a:pt x="409" y="618"/>
                    <a:pt x="409" y="618"/>
                    <a:pt x="409" y="618"/>
                  </a:cubicBezTo>
                  <a:cubicBezTo>
                    <a:pt x="409" y="618"/>
                    <a:pt x="409" y="618"/>
                    <a:pt x="410" y="618"/>
                  </a:cubicBezTo>
                  <a:cubicBezTo>
                    <a:pt x="410" y="618"/>
                    <a:pt x="410" y="618"/>
                    <a:pt x="410" y="618"/>
                  </a:cubicBezTo>
                  <a:cubicBezTo>
                    <a:pt x="410" y="618"/>
                    <a:pt x="410" y="617"/>
                    <a:pt x="410" y="617"/>
                  </a:cubicBezTo>
                  <a:cubicBezTo>
                    <a:pt x="410" y="617"/>
                    <a:pt x="410" y="617"/>
                    <a:pt x="410" y="617"/>
                  </a:cubicBezTo>
                  <a:cubicBezTo>
                    <a:pt x="411" y="618"/>
                    <a:pt x="411" y="618"/>
                    <a:pt x="411" y="617"/>
                  </a:cubicBezTo>
                  <a:cubicBezTo>
                    <a:pt x="412" y="617"/>
                    <a:pt x="412" y="617"/>
                    <a:pt x="412" y="616"/>
                  </a:cubicBezTo>
                  <a:cubicBezTo>
                    <a:pt x="412" y="616"/>
                    <a:pt x="412" y="616"/>
                    <a:pt x="412" y="616"/>
                  </a:cubicBezTo>
                  <a:cubicBezTo>
                    <a:pt x="412" y="616"/>
                    <a:pt x="412" y="616"/>
                    <a:pt x="412" y="616"/>
                  </a:cubicBezTo>
                  <a:cubicBezTo>
                    <a:pt x="412" y="616"/>
                    <a:pt x="412" y="616"/>
                    <a:pt x="412" y="616"/>
                  </a:cubicBezTo>
                  <a:cubicBezTo>
                    <a:pt x="412" y="616"/>
                    <a:pt x="412" y="616"/>
                    <a:pt x="412" y="616"/>
                  </a:cubicBezTo>
                  <a:cubicBezTo>
                    <a:pt x="412" y="617"/>
                    <a:pt x="412" y="617"/>
                    <a:pt x="412" y="618"/>
                  </a:cubicBezTo>
                  <a:cubicBezTo>
                    <a:pt x="411" y="618"/>
                    <a:pt x="411" y="618"/>
                    <a:pt x="411" y="618"/>
                  </a:cubicBezTo>
                  <a:cubicBezTo>
                    <a:pt x="411" y="618"/>
                    <a:pt x="411" y="618"/>
                    <a:pt x="411" y="618"/>
                  </a:cubicBezTo>
                  <a:cubicBezTo>
                    <a:pt x="410" y="619"/>
                    <a:pt x="410" y="619"/>
                    <a:pt x="410" y="619"/>
                  </a:cubicBezTo>
                  <a:cubicBezTo>
                    <a:pt x="410" y="619"/>
                    <a:pt x="409" y="619"/>
                    <a:pt x="409" y="619"/>
                  </a:cubicBezTo>
                  <a:cubicBezTo>
                    <a:pt x="409" y="619"/>
                    <a:pt x="409" y="620"/>
                    <a:pt x="409" y="620"/>
                  </a:cubicBezTo>
                  <a:cubicBezTo>
                    <a:pt x="409" y="620"/>
                    <a:pt x="409" y="620"/>
                    <a:pt x="409" y="620"/>
                  </a:cubicBezTo>
                  <a:close/>
                  <a:moveTo>
                    <a:pt x="416" y="618"/>
                  </a:moveTo>
                  <a:cubicBezTo>
                    <a:pt x="416" y="618"/>
                    <a:pt x="415" y="619"/>
                    <a:pt x="415" y="619"/>
                  </a:cubicBezTo>
                  <a:cubicBezTo>
                    <a:pt x="415" y="619"/>
                    <a:pt x="415" y="619"/>
                    <a:pt x="415" y="619"/>
                  </a:cubicBezTo>
                  <a:cubicBezTo>
                    <a:pt x="415" y="619"/>
                    <a:pt x="415" y="619"/>
                    <a:pt x="415" y="619"/>
                  </a:cubicBezTo>
                  <a:cubicBezTo>
                    <a:pt x="415" y="618"/>
                    <a:pt x="415" y="618"/>
                    <a:pt x="416" y="618"/>
                  </a:cubicBezTo>
                  <a:cubicBezTo>
                    <a:pt x="416" y="618"/>
                    <a:pt x="416" y="618"/>
                    <a:pt x="416" y="618"/>
                  </a:cubicBezTo>
                  <a:cubicBezTo>
                    <a:pt x="416" y="618"/>
                    <a:pt x="416" y="618"/>
                    <a:pt x="416" y="618"/>
                  </a:cubicBezTo>
                  <a:close/>
                  <a:moveTo>
                    <a:pt x="411" y="612"/>
                  </a:moveTo>
                  <a:cubicBezTo>
                    <a:pt x="411" y="611"/>
                    <a:pt x="411" y="611"/>
                    <a:pt x="411" y="611"/>
                  </a:cubicBezTo>
                  <a:cubicBezTo>
                    <a:pt x="411" y="611"/>
                    <a:pt x="411" y="611"/>
                    <a:pt x="411" y="612"/>
                  </a:cubicBezTo>
                  <a:close/>
                  <a:moveTo>
                    <a:pt x="414" y="625"/>
                  </a:moveTo>
                  <a:cubicBezTo>
                    <a:pt x="414" y="626"/>
                    <a:pt x="414" y="626"/>
                    <a:pt x="413" y="626"/>
                  </a:cubicBezTo>
                  <a:cubicBezTo>
                    <a:pt x="413" y="626"/>
                    <a:pt x="413" y="626"/>
                    <a:pt x="413" y="626"/>
                  </a:cubicBezTo>
                  <a:cubicBezTo>
                    <a:pt x="413" y="625"/>
                    <a:pt x="413" y="625"/>
                    <a:pt x="413" y="625"/>
                  </a:cubicBezTo>
                  <a:cubicBezTo>
                    <a:pt x="413" y="625"/>
                    <a:pt x="413" y="625"/>
                    <a:pt x="414" y="625"/>
                  </a:cubicBezTo>
                  <a:close/>
                  <a:moveTo>
                    <a:pt x="415" y="621"/>
                  </a:moveTo>
                  <a:cubicBezTo>
                    <a:pt x="415" y="621"/>
                    <a:pt x="415" y="621"/>
                    <a:pt x="415" y="622"/>
                  </a:cubicBezTo>
                  <a:cubicBezTo>
                    <a:pt x="415" y="622"/>
                    <a:pt x="415" y="622"/>
                    <a:pt x="415" y="622"/>
                  </a:cubicBezTo>
                  <a:cubicBezTo>
                    <a:pt x="415" y="622"/>
                    <a:pt x="415" y="621"/>
                    <a:pt x="415" y="621"/>
                  </a:cubicBezTo>
                  <a:close/>
                  <a:moveTo>
                    <a:pt x="414" y="625"/>
                  </a:moveTo>
                  <a:cubicBezTo>
                    <a:pt x="415" y="625"/>
                    <a:pt x="414" y="625"/>
                    <a:pt x="414" y="625"/>
                  </a:cubicBezTo>
                  <a:cubicBezTo>
                    <a:pt x="414" y="625"/>
                    <a:pt x="414" y="625"/>
                    <a:pt x="414" y="625"/>
                  </a:cubicBezTo>
                  <a:close/>
                  <a:moveTo>
                    <a:pt x="415" y="615"/>
                  </a:moveTo>
                  <a:cubicBezTo>
                    <a:pt x="415" y="615"/>
                    <a:pt x="415" y="615"/>
                    <a:pt x="415" y="615"/>
                  </a:cubicBezTo>
                  <a:cubicBezTo>
                    <a:pt x="415" y="615"/>
                    <a:pt x="415" y="615"/>
                    <a:pt x="415" y="615"/>
                  </a:cubicBezTo>
                  <a:cubicBezTo>
                    <a:pt x="415" y="615"/>
                    <a:pt x="415" y="615"/>
                    <a:pt x="415" y="615"/>
                  </a:cubicBezTo>
                  <a:cubicBezTo>
                    <a:pt x="415" y="615"/>
                    <a:pt x="414" y="615"/>
                    <a:pt x="415" y="615"/>
                  </a:cubicBezTo>
                  <a:close/>
                  <a:moveTo>
                    <a:pt x="415" y="621"/>
                  </a:moveTo>
                  <a:cubicBezTo>
                    <a:pt x="415" y="621"/>
                    <a:pt x="415" y="620"/>
                    <a:pt x="415" y="620"/>
                  </a:cubicBezTo>
                  <a:cubicBezTo>
                    <a:pt x="415" y="620"/>
                    <a:pt x="415" y="621"/>
                    <a:pt x="415" y="621"/>
                  </a:cubicBezTo>
                  <a:close/>
                  <a:moveTo>
                    <a:pt x="415" y="620"/>
                  </a:moveTo>
                  <a:cubicBezTo>
                    <a:pt x="415" y="620"/>
                    <a:pt x="415" y="620"/>
                    <a:pt x="416" y="619"/>
                  </a:cubicBezTo>
                  <a:cubicBezTo>
                    <a:pt x="415" y="620"/>
                    <a:pt x="415" y="620"/>
                    <a:pt x="415" y="620"/>
                  </a:cubicBezTo>
                  <a:close/>
                  <a:moveTo>
                    <a:pt x="415" y="621"/>
                  </a:moveTo>
                  <a:cubicBezTo>
                    <a:pt x="415" y="620"/>
                    <a:pt x="415" y="620"/>
                    <a:pt x="415" y="620"/>
                  </a:cubicBezTo>
                  <a:cubicBezTo>
                    <a:pt x="415" y="620"/>
                    <a:pt x="415" y="621"/>
                    <a:pt x="415" y="621"/>
                  </a:cubicBezTo>
                  <a:close/>
                  <a:moveTo>
                    <a:pt x="413" y="622"/>
                  </a:moveTo>
                  <a:cubicBezTo>
                    <a:pt x="413" y="622"/>
                    <a:pt x="413" y="622"/>
                    <a:pt x="413" y="622"/>
                  </a:cubicBezTo>
                  <a:cubicBezTo>
                    <a:pt x="413" y="622"/>
                    <a:pt x="413" y="622"/>
                    <a:pt x="413" y="622"/>
                  </a:cubicBezTo>
                  <a:close/>
                  <a:moveTo>
                    <a:pt x="412" y="612"/>
                  </a:moveTo>
                  <a:cubicBezTo>
                    <a:pt x="412" y="612"/>
                    <a:pt x="412" y="612"/>
                    <a:pt x="412" y="612"/>
                  </a:cubicBezTo>
                  <a:cubicBezTo>
                    <a:pt x="412" y="612"/>
                    <a:pt x="412" y="612"/>
                    <a:pt x="412" y="612"/>
                  </a:cubicBezTo>
                  <a:cubicBezTo>
                    <a:pt x="412" y="612"/>
                    <a:pt x="412" y="612"/>
                    <a:pt x="412" y="612"/>
                  </a:cubicBezTo>
                  <a:close/>
                  <a:moveTo>
                    <a:pt x="415" y="623"/>
                  </a:moveTo>
                  <a:cubicBezTo>
                    <a:pt x="415" y="623"/>
                    <a:pt x="415" y="623"/>
                    <a:pt x="414" y="623"/>
                  </a:cubicBezTo>
                  <a:cubicBezTo>
                    <a:pt x="414" y="623"/>
                    <a:pt x="414" y="623"/>
                    <a:pt x="415" y="623"/>
                  </a:cubicBezTo>
                  <a:close/>
                  <a:moveTo>
                    <a:pt x="416" y="619"/>
                  </a:moveTo>
                  <a:cubicBezTo>
                    <a:pt x="416" y="619"/>
                    <a:pt x="416" y="619"/>
                    <a:pt x="416" y="619"/>
                  </a:cubicBezTo>
                  <a:cubicBezTo>
                    <a:pt x="416" y="619"/>
                    <a:pt x="416" y="619"/>
                    <a:pt x="416" y="619"/>
                  </a:cubicBezTo>
                  <a:cubicBezTo>
                    <a:pt x="417" y="619"/>
                    <a:pt x="416" y="619"/>
                    <a:pt x="416" y="619"/>
                  </a:cubicBezTo>
                  <a:close/>
                  <a:moveTo>
                    <a:pt x="414" y="622"/>
                  </a:moveTo>
                  <a:cubicBezTo>
                    <a:pt x="414" y="622"/>
                    <a:pt x="414" y="623"/>
                    <a:pt x="414" y="623"/>
                  </a:cubicBezTo>
                  <a:cubicBezTo>
                    <a:pt x="414" y="623"/>
                    <a:pt x="414" y="622"/>
                    <a:pt x="414" y="622"/>
                  </a:cubicBezTo>
                  <a:cubicBezTo>
                    <a:pt x="414" y="622"/>
                    <a:pt x="414" y="622"/>
                    <a:pt x="414" y="621"/>
                  </a:cubicBezTo>
                  <a:cubicBezTo>
                    <a:pt x="415" y="622"/>
                    <a:pt x="414" y="622"/>
                    <a:pt x="414" y="622"/>
                  </a:cubicBezTo>
                  <a:close/>
                  <a:moveTo>
                    <a:pt x="411" y="619"/>
                  </a:moveTo>
                  <a:cubicBezTo>
                    <a:pt x="411" y="619"/>
                    <a:pt x="411" y="619"/>
                    <a:pt x="411" y="619"/>
                  </a:cubicBezTo>
                  <a:cubicBezTo>
                    <a:pt x="411" y="619"/>
                    <a:pt x="411" y="619"/>
                    <a:pt x="411" y="619"/>
                  </a:cubicBezTo>
                  <a:cubicBezTo>
                    <a:pt x="411" y="619"/>
                    <a:pt x="411" y="619"/>
                    <a:pt x="411" y="619"/>
                  </a:cubicBezTo>
                  <a:close/>
                  <a:moveTo>
                    <a:pt x="415" y="622"/>
                  </a:moveTo>
                  <a:cubicBezTo>
                    <a:pt x="415" y="622"/>
                    <a:pt x="415" y="622"/>
                    <a:pt x="415" y="622"/>
                  </a:cubicBezTo>
                  <a:cubicBezTo>
                    <a:pt x="415" y="622"/>
                    <a:pt x="415" y="622"/>
                    <a:pt x="415" y="622"/>
                  </a:cubicBezTo>
                  <a:close/>
                  <a:moveTo>
                    <a:pt x="413" y="622"/>
                  </a:moveTo>
                  <a:cubicBezTo>
                    <a:pt x="413" y="622"/>
                    <a:pt x="413" y="622"/>
                    <a:pt x="413" y="622"/>
                  </a:cubicBezTo>
                  <a:cubicBezTo>
                    <a:pt x="413" y="622"/>
                    <a:pt x="413" y="622"/>
                    <a:pt x="413" y="622"/>
                  </a:cubicBezTo>
                  <a:cubicBezTo>
                    <a:pt x="413" y="622"/>
                    <a:pt x="413" y="622"/>
                    <a:pt x="413" y="622"/>
                  </a:cubicBezTo>
                  <a:cubicBezTo>
                    <a:pt x="413" y="622"/>
                    <a:pt x="413" y="622"/>
                    <a:pt x="413" y="622"/>
                  </a:cubicBezTo>
                  <a:close/>
                  <a:moveTo>
                    <a:pt x="415" y="623"/>
                  </a:moveTo>
                  <a:cubicBezTo>
                    <a:pt x="415" y="622"/>
                    <a:pt x="414" y="622"/>
                    <a:pt x="415" y="622"/>
                  </a:cubicBezTo>
                  <a:cubicBezTo>
                    <a:pt x="415" y="622"/>
                    <a:pt x="415" y="622"/>
                    <a:pt x="415" y="623"/>
                  </a:cubicBezTo>
                  <a:close/>
                  <a:moveTo>
                    <a:pt x="67" y="666"/>
                  </a:moveTo>
                  <a:cubicBezTo>
                    <a:pt x="67" y="666"/>
                    <a:pt x="67" y="666"/>
                    <a:pt x="67" y="666"/>
                  </a:cubicBezTo>
                  <a:cubicBezTo>
                    <a:pt x="67" y="666"/>
                    <a:pt x="67" y="666"/>
                    <a:pt x="67" y="666"/>
                  </a:cubicBezTo>
                  <a:cubicBezTo>
                    <a:pt x="68" y="666"/>
                    <a:pt x="68" y="665"/>
                    <a:pt x="67" y="665"/>
                  </a:cubicBezTo>
                  <a:cubicBezTo>
                    <a:pt x="67" y="665"/>
                    <a:pt x="67" y="665"/>
                    <a:pt x="67" y="665"/>
                  </a:cubicBezTo>
                  <a:cubicBezTo>
                    <a:pt x="67" y="665"/>
                    <a:pt x="66" y="665"/>
                    <a:pt x="66" y="665"/>
                  </a:cubicBezTo>
                  <a:cubicBezTo>
                    <a:pt x="66" y="665"/>
                    <a:pt x="67" y="665"/>
                    <a:pt x="67" y="665"/>
                  </a:cubicBezTo>
                  <a:cubicBezTo>
                    <a:pt x="67" y="665"/>
                    <a:pt x="67" y="665"/>
                    <a:pt x="67" y="665"/>
                  </a:cubicBezTo>
                  <a:cubicBezTo>
                    <a:pt x="67" y="665"/>
                    <a:pt x="67" y="665"/>
                    <a:pt x="67" y="665"/>
                  </a:cubicBezTo>
                  <a:cubicBezTo>
                    <a:pt x="67" y="665"/>
                    <a:pt x="67" y="665"/>
                    <a:pt x="67" y="665"/>
                  </a:cubicBezTo>
                  <a:cubicBezTo>
                    <a:pt x="67" y="665"/>
                    <a:pt x="67" y="665"/>
                    <a:pt x="67" y="664"/>
                  </a:cubicBezTo>
                  <a:cubicBezTo>
                    <a:pt x="67" y="664"/>
                    <a:pt x="67" y="664"/>
                    <a:pt x="66" y="664"/>
                  </a:cubicBezTo>
                  <a:cubicBezTo>
                    <a:pt x="66" y="664"/>
                    <a:pt x="66" y="664"/>
                    <a:pt x="66" y="664"/>
                  </a:cubicBezTo>
                  <a:cubicBezTo>
                    <a:pt x="66" y="665"/>
                    <a:pt x="66" y="665"/>
                    <a:pt x="66" y="665"/>
                  </a:cubicBezTo>
                  <a:cubicBezTo>
                    <a:pt x="66" y="665"/>
                    <a:pt x="66" y="665"/>
                    <a:pt x="66" y="665"/>
                  </a:cubicBezTo>
                  <a:cubicBezTo>
                    <a:pt x="66" y="665"/>
                    <a:pt x="66" y="665"/>
                    <a:pt x="66" y="665"/>
                  </a:cubicBezTo>
                  <a:cubicBezTo>
                    <a:pt x="66" y="665"/>
                    <a:pt x="65" y="665"/>
                    <a:pt x="65" y="665"/>
                  </a:cubicBezTo>
                  <a:cubicBezTo>
                    <a:pt x="65" y="664"/>
                    <a:pt x="65" y="664"/>
                    <a:pt x="65" y="664"/>
                  </a:cubicBezTo>
                  <a:cubicBezTo>
                    <a:pt x="65" y="664"/>
                    <a:pt x="65" y="664"/>
                    <a:pt x="65" y="664"/>
                  </a:cubicBezTo>
                  <a:cubicBezTo>
                    <a:pt x="65" y="664"/>
                    <a:pt x="65" y="663"/>
                    <a:pt x="65" y="663"/>
                  </a:cubicBezTo>
                  <a:cubicBezTo>
                    <a:pt x="65" y="663"/>
                    <a:pt x="65" y="663"/>
                    <a:pt x="65" y="663"/>
                  </a:cubicBezTo>
                  <a:cubicBezTo>
                    <a:pt x="65" y="663"/>
                    <a:pt x="65" y="663"/>
                    <a:pt x="64" y="663"/>
                  </a:cubicBezTo>
                  <a:cubicBezTo>
                    <a:pt x="64" y="663"/>
                    <a:pt x="64" y="663"/>
                    <a:pt x="64" y="663"/>
                  </a:cubicBezTo>
                  <a:cubicBezTo>
                    <a:pt x="64" y="662"/>
                    <a:pt x="64" y="662"/>
                    <a:pt x="64" y="662"/>
                  </a:cubicBezTo>
                  <a:cubicBezTo>
                    <a:pt x="64" y="662"/>
                    <a:pt x="64" y="662"/>
                    <a:pt x="64" y="662"/>
                  </a:cubicBezTo>
                  <a:cubicBezTo>
                    <a:pt x="64" y="662"/>
                    <a:pt x="64" y="662"/>
                    <a:pt x="64" y="662"/>
                  </a:cubicBezTo>
                  <a:cubicBezTo>
                    <a:pt x="64" y="662"/>
                    <a:pt x="64" y="662"/>
                    <a:pt x="63" y="662"/>
                  </a:cubicBezTo>
                  <a:cubicBezTo>
                    <a:pt x="63" y="662"/>
                    <a:pt x="63" y="662"/>
                    <a:pt x="63" y="662"/>
                  </a:cubicBezTo>
                  <a:cubicBezTo>
                    <a:pt x="63" y="662"/>
                    <a:pt x="63" y="662"/>
                    <a:pt x="63" y="661"/>
                  </a:cubicBezTo>
                  <a:cubicBezTo>
                    <a:pt x="63" y="661"/>
                    <a:pt x="63" y="661"/>
                    <a:pt x="63" y="661"/>
                  </a:cubicBezTo>
                  <a:cubicBezTo>
                    <a:pt x="63" y="661"/>
                    <a:pt x="63" y="661"/>
                    <a:pt x="63" y="661"/>
                  </a:cubicBezTo>
                  <a:cubicBezTo>
                    <a:pt x="63" y="661"/>
                    <a:pt x="63" y="661"/>
                    <a:pt x="63" y="661"/>
                  </a:cubicBezTo>
                  <a:cubicBezTo>
                    <a:pt x="63" y="661"/>
                    <a:pt x="63" y="660"/>
                    <a:pt x="62" y="660"/>
                  </a:cubicBezTo>
                  <a:cubicBezTo>
                    <a:pt x="62" y="660"/>
                    <a:pt x="62" y="660"/>
                    <a:pt x="62" y="659"/>
                  </a:cubicBezTo>
                  <a:cubicBezTo>
                    <a:pt x="62" y="659"/>
                    <a:pt x="62" y="659"/>
                    <a:pt x="62" y="659"/>
                  </a:cubicBezTo>
                  <a:cubicBezTo>
                    <a:pt x="62" y="659"/>
                    <a:pt x="62" y="659"/>
                    <a:pt x="62" y="659"/>
                  </a:cubicBezTo>
                  <a:cubicBezTo>
                    <a:pt x="62" y="659"/>
                    <a:pt x="63" y="659"/>
                    <a:pt x="63" y="659"/>
                  </a:cubicBezTo>
                  <a:cubicBezTo>
                    <a:pt x="63" y="659"/>
                    <a:pt x="62" y="659"/>
                    <a:pt x="62" y="659"/>
                  </a:cubicBezTo>
                  <a:cubicBezTo>
                    <a:pt x="62" y="659"/>
                    <a:pt x="62" y="659"/>
                    <a:pt x="62" y="658"/>
                  </a:cubicBezTo>
                  <a:cubicBezTo>
                    <a:pt x="62" y="658"/>
                    <a:pt x="62" y="658"/>
                    <a:pt x="62" y="658"/>
                  </a:cubicBezTo>
                  <a:cubicBezTo>
                    <a:pt x="61" y="658"/>
                    <a:pt x="61" y="658"/>
                    <a:pt x="61" y="658"/>
                  </a:cubicBezTo>
                  <a:cubicBezTo>
                    <a:pt x="61" y="658"/>
                    <a:pt x="61" y="658"/>
                    <a:pt x="61" y="658"/>
                  </a:cubicBezTo>
                  <a:cubicBezTo>
                    <a:pt x="61" y="658"/>
                    <a:pt x="61" y="658"/>
                    <a:pt x="62" y="658"/>
                  </a:cubicBezTo>
                  <a:cubicBezTo>
                    <a:pt x="61" y="658"/>
                    <a:pt x="61" y="658"/>
                    <a:pt x="61" y="658"/>
                  </a:cubicBezTo>
                  <a:cubicBezTo>
                    <a:pt x="61" y="657"/>
                    <a:pt x="61" y="657"/>
                    <a:pt x="61" y="657"/>
                  </a:cubicBezTo>
                  <a:cubicBezTo>
                    <a:pt x="61" y="657"/>
                    <a:pt x="61" y="657"/>
                    <a:pt x="61" y="657"/>
                  </a:cubicBezTo>
                  <a:cubicBezTo>
                    <a:pt x="62" y="658"/>
                    <a:pt x="62" y="658"/>
                    <a:pt x="62" y="658"/>
                  </a:cubicBezTo>
                  <a:cubicBezTo>
                    <a:pt x="62" y="658"/>
                    <a:pt x="62" y="658"/>
                    <a:pt x="62" y="658"/>
                  </a:cubicBezTo>
                  <a:cubicBezTo>
                    <a:pt x="62" y="658"/>
                    <a:pt x="62" y="658"/>
                    <a:pt x="62" y="658"/>
                  </a:cubicBezTo>
                  <a:cubicBezTo>
                    <a:pt x="63" y="658"/>
                    <a:pt x="63" y="658"/>
                    <a:pt x="63" y="658"/>
                  </a:cubicBezTo>
                  <a:cubicBezTo>
                    <a:pt x="63" y="658"/>
                    <a:pt x="63" y="658"/>
                    <a:pt x="63" y="658"/>
                  </a:cubicBezTo>
                  <a:cubicBezTo>
                    <a:pt x="64" y="658"/>
                    <a:pt x="63" y="657"/>
                    <a:pt x="63" y="657"/>
                  </a:cubicBezTo>
                  <a:cubicBezTo>
                    <a:pt x="63" y="657"/>
                    <a:pt x="63" y="657"/>
                    <a:pt x="63" y="657"/>
                  </a:cubicBezTo>
                  <a:cubicBezTo>
                    <a:pt x="63" y="657"/>
                    <a:pt x="63" y="657"/>
                    <a:pt x="63" y="657"/>
                  </a:cubicBezTo>
                  <a:cubicBezTo>
                    <a:pt x="63" y="657"/>
                    <a:pt x="62" y="656"/>
                    <a:pt x="62" y="656"/>
                  </a:cubicBezTo>
                  <a:cubicBezTo>
                    <a:pt x="62" y="656"/>
                    <a:pt x="62" y="656"/>
                    <a:pt x="62" y="656"/>
                  </a:cubicBezTo>
                  <a:cubicBezTo>
                    <a:pt x="61" y="656"/>
                    <a:pt x="61" y="656"/>
                    <a:pt x="61" y="657"/>
                  </a:cubicBezTo>
                  <a:cubicBezTo>
                    <a:pt x="61" y="657"/>
                    <a:pt x="61" y="657"/>
                    <a:pt x="61" y="657"/>
                  </a:cubicBezTo>
                  <a:cubicBezTo>
                    <a:pt x="61" y="656"/>
                    <a:pt x="61" y="656"/>
                    <a:pt x="61" y="656"/>
                  </a:cubicBezTo>
                  <a:cubicBezTo>
                    <a:pt x="61" y="656"/>
                    <a:pt x="61" y="656"/>
                    <a:pt x="61" y="656"/>
                  </a:cubicBezTo>
                  <a:cubicBezTo>
                    <a:pt x="62" y="656"/>
                    <a:pt x="62" y="656"/>
                    <a:pt x="63" y="656"/>
                  </a:cubicBezTo>
                  <a:cubicBezTo>
                    <a:pt x="63" y="656"/>
                    <a:pt x="63" y="656"/>
                    <a:pt x="63" y="656"/>
                  </a:cubicBezTo>
                  <a:cubicBezTo>
                    <a:pt x="63" y="656"/>
                    <a:pt x="63" y="656"/>
                    <a:pt x="63" y="656"/>
                  </a:cubicBezTo>
                  <a:cubicBezTo>
                    <a:pt x="63" y="656"/>
                    <a:pt x="63" y="656"/>
                    <a:pt x="63" y="655"/>
                  </a:cubicBezTo>
                  <a:cubicBezTo>
                    <a:pt x="63" y="655"/>
                    <a:pt x="63" y="655"/>
                    <a:pt x="63" y="655"/>
                  </a:cubicBezTo>
                  <a:cubicBezTo>
                    <a:pt x="63" y="655"/>
                    <a:pt x="63" y="655"/>
                    <a:pt x="62" y="655"/>
                  </a:cubicBezTo>
                  <a:cubicBezTo>
                    <a:pt x="62" y="655"/>
                    <a:pt x="62" y="655"/>
                    <a:pt x="62" y="655"/>
                  </a:cubicBezTo>
                  <a:cubicBezTo>
                    <a:pt x="62" y="654"/>
                    <a:pt x="62" y="654"/>
                    <a:pt x="62" y="654"/>
                  </a:cubicBezTo>
                  <a:cubicBezTo>
                    <a:pt x="62" y="654"/>
                    <a:pt x="62" y="654"/>
                    <a:pt x="62" y="654"/>
                  </a:cubicBezTo>
                  <a:cubicBezTo>
                    <a:pt x="61" y="654"/>
                    <a:pt x="61" y="654"/>
                    <a:pt x="61" y="654"/>
                  </a:cubicBezTo>
                  <a:cubicBezTo>
                    <a:pt x="61" y="655"/>
                    <a:pt x="61" y="655"/>
                    <a:pt x="60" y="655"/>
                  </a:cubicBezTo>
                  <a:cubicBezTo>
                    <a:pt x="60" y="655"/>
                    <a:pt x="60" y="655"/>
                    <a:pt x="59" y="655"/>
                  </a:cubicBezTo>
                  <a:cubicBezTo>
                    <a:pt x="60" y="655"/>
                    <a:pt x="60" y="655"/>
                    <a:pt x="60" y="655"/>
                  </a:cubicBezTo>
                  <a:cubicBezTo>
                    <a:pt x="60" y="655"/>
                    <a:pt x="60" y="655"/>
                    <a:pt x="60" y="655"/>
                  </a:cubicBezTo>
                  <a:cubicBezTo>
                    <a:pt x="60" y="654"/>
                    <a:pt x="60" y="654"/>
                    <a:pt x="60" y="654"/>
                  </a:cubicBezTo>
                  <a:cubicBezTo>
                    <a:pt x="60" y="654"/>
                    <a:pt x="59" y="654"/>
                    <a:pt x="59" y="654"/>
                  </a:cubicBezTo>
                  <a:cubicBezTo>
                    <a:pt x="59" y="655"/>
                    <a:pt x="59" y="655"/>
                    <a:pt x="59" y="654"/>
                  </a:cubicBezTo>
                  <a:cubicBezTo>
                    <a:pt x="59" y="654"/>
                    <a:pt x="59" y="654"/>
                    <a:pt x="59" y="654"/>
                  </a:cubicBezTo>
                  <a:cubicBezTo>
                    <a:pt x="59" y="654"/>
                    <a:pt x="59" y="654"/>
                    <a:pt x="59" y="654"/>
                  </a:cubicBezTo>
                  <a:cubicBezTo>
                    <a:pt x="59" y="654"/>
                    <a:pt x="59" y="654"/>
                    <a:pt x="59" y="654"/>
                  </a:cubicBezTo>
                  <a:cubicBezTo>
                    <a:pt x="59" y="654"/>
                    <a:pt x="60" y="654"/>
                    <a:pt x="60" y="654"/>
                  </a:cubicBezTo>
                  <a:cubicBezTo>
                    <a:pt x="60" y="654"/>
                    <a:pt x="60" y="654"/>
                    <a:pt x="60" y="654"/>
                  </a:cubicBezTo>
                  <a:cubicBezTo>
                    <a:pt x="60" y="654"/>
                    <a:pt x="60" y="654"/>
                    <a:pt x="61" y="654"/>
                  </a:cubicBezTo>
                  <a:cubicBezTo>
                    <a:pt x="61" y="654"/>
                    <a:pt x="61" y="654"/>
                    <a:pt x="61" y="654"/>
                  </a:cubicBezTo>
                  <a:cubicBezTo>
                    <a:pt x="61" y="653"/>
                    <a:pt x="61" y="653"/>
                    <a:pt x="61" y="652"/>
                  </a:cubicBezTo>
                  <a:cubicBezTo>
                    <a:pt x="62" y="652"/>
                    <a:pt x="61" y="651"/>
                    <a:pt x="61" y="650"/>
                  </a:cubicBezTo>
                  <a:cubicBezTo>
                    <a:pt x="61" y="650"/>
                    <a:pt x="61" y="650"/>
                    <a:pt x="61" y="650"/>
                  </a:cubicBezTo>
                  <a:cubicBezTo>
                    <a:pt x="61" y="649"/>
                    <a:pt x="62" y="649"/>
                    <a:pt x="62" y="648"/>
                  </a:cubicBezTo>
                  <a:cubicBezTo>
                    <a:pt x="62" y="648"/>
                    <a:pt x="62" y="648"/>
                    <a:pt x="62" y="648"/>
                  </a:cubicBezTo>
                  <a:cubicBezTo>
                    <a:pt x="62" y="647"/>
                    <a:pt x="62" y="646"/>
                    <a:pt x="63" y="646"/>
                  </a:cubicBezTo>
                  <a:cubicBezTo>
                    <a:pt x="63" y="646"/>
                    <a:pt x="63" y="646"/>
                    <a:pt x="63" y="646"/>
                  </a:cubicBezTo>
                  <a:cubicBezTo>
                    <a:pt x="63" y="645"/>
                    <a:pt x="63" y="645"/>
                    <a:pt x="63" y="645"/>
                  </a:cubicBezTo>
                  <a:cubicBezTo>
                    <a:pt x="63" y="645"/>
                    <a:pt x="63" y="645"/>
                    <a:pt x="63" y="644"/>
                  </a:cubicBezTo>
                  <a:cubicBezTo>
                    <a:pt x="63" y="644"/>
                    <a:pt x="63" y="644"/>
                    <a:pt x="63" y="644"/>
                  </a:cubicBezTo>
                  <a:cubicBezTo>
                    <a:pt x="63" y="644"/>
                    <a:pt x="63" y="644"/>
                    <a:pt x="63" y="644"/>
                  </a:cubicBezTo>
                  <a:cubicBezTo>
                    <a:pt x="63" y="644"/>
                    <a:pt x="63" y="644"/>
                    <a:pt x="63" y="643"/>
                  </a:cubicBezTo>
                  <a:cubicBezTo>
                    <a:pt x="63" y="643"/>
                    <a:pt x="63" y="643"/>
                    <a:pt x="63" y="644"/>
                  </a:cubicBezTo>
                  <a:cubicBezTo>
                    <a:pt x="63" y="644"/>
                    <a:pt x="63" y="644"/>
                    <a:pt x="63" y="644"/>
                  </a:cubicBezTo>
                  <a:cubicBezTo>
                    <a:pt x="62" y="644"/>
                    <a:pt x="61" y="645"/>
                    <a:pt x="61" y="645"/>
                  </a:cubicBezTo>
                  <a:cubicBezTo>
                    <a:pt x="60" y="645"/>
                    <a:pt x="60" y="645"/>
                    <a:pt x="60" y="645"/>
                  </a:cubicBezTo>
                  <a:cubicBezTo>
                    <a:pt x="60" y="645"/>
                    <a:pt x="60" y="645"/>
                    <a:pt x="60" y="645"/>
                  </a:cubicBezTo>
                  <a:cubicBezTo>
                    <a:pt x="60" y="645"/>
                    <a:pt x="60" y="645"/>
                    <a:pt x="60" y="645"/>
                  </a:cubicBezTo>
                  <a:cubicBezTo>
                    <a:pt x="60" y="645"/>
                    <a:pt x="60" y="645"/>
                    <a:pt x="59" y="645"/>
                  </a:cubicBezTo>
                  <a:cubicBezTo>
                    <a:pt x="59" y="645"/>
                    <a:pt x="59" y="645"/>
                    <a:pt x="59" y="644"/>
                  </a:cubicBezTo>
                  <a:cubicBezTo>
                    <a:pt x="59" y="644"/>
                    <a:pt x="59" y="644"/>
                    <a:pt x="58" y="644"/>
                  </a:cubicBezTo>
                  <a:cubicBezTo>
                    <a:pt x="58" y="644"/>
                    <a:pt x="58" y="644"/>
                    <a:pt x="58" y="644"/>
                  </a:cubicBezTo>
                  <a:cubicBezTo>
                    <a:pt x="58" y="645"/>
                    <a:pt x="57" y="645"/>
                    <a:pt x="57" y="645"/>
                  </a:cubicBezTo>
                  <a:cubicBezTo>
                    <a:pt x="57" y="645"/>
                    <a:pt x="57" y="644"/>
                    <a:pt x="57" y="644"/>
                  </a:cubicBezTo>
                  <a:cubicBezTo>
                    <a:pt x="57" y="644"/>
                    <a:pt x="57" y="643"/>
                    <a:pt x="56" y="644"/>
                  </a:cubicBezTo>
                  <a:cubicBezTo>
                    <a:pt x="56" y="644"/>
                    <a:pt x="55" y="644"/>
                    <a:pt x="55" y="644"/>
                  </a:cubicBezTo>
                  <a:cubicBezTo>
                    <a:pt x="55" y="643"/>
                    <a:pt x="54" y="643"/>
                    <a:pt x="54" y="643"/>
                  </a:cubicBezTo>
                  <a:cubicBezTo>
                    <a:pt x="54" y="643"/>
                    <a:pt x="54" y="643"/>
                    <a:pt x="54" y="643"/>
                  </a:cubicBezTo>
                  <a:cubicBezTo>
                    <a:pt x="54" y="643"/>
                    <a:pt x="53" y="644"/>
                    <a:pt x="54" y="644"/>
                  </a:cubicBezTo>
                  <a:cubicBezTo>
                    <a:pt x="54" y="644"/>
                    <a:pt x="54" y="645"/>
                    <a:pt x="54" y="645"/>
                  </a:cubicBezTo>
                  <a:cubicBezTo>
                    <a:pt x="53" y="645"/>
                    <a:pt x="53" y="646"/>
                    <a:pt x="53" y="646"/>
                  </a:cubicBezTo>
                  <a:cubicBezTo>
                    <a:pt x="53" y="646"/>
                    <a:pt x="53" y="647"/>
                    <a:pt x="53" y="647"/>
                  </a:cubicBezTo>
                  <a:cubicBezTo>
                    <a:pt x="53" y="647"/>
                    <a:pt x="53" y="647"/>
                    <a:pt x="53" y="647"/>
                  </a:cubicBezTo>
                  <a:cubicBezTo>
                    <a:pt x="53" y="648"/>
                    <a:pt x="53" y="648"/>
                    <a:pt x="53" y="648"/>
                  </a:cubicBezTo>
                  <a:cubicBezTo>
                    <a:pt x="54" y="648"/>
                    <a:pt x="54" y="648"/>
                    <a:pt x="54" y="648"/>
                  </a:cubicBezTo>
                  <a:cubicBezTo>
                    <a:pt x="54" y="648"/>
                    <a:pt x="54" y="649"/>
                    <a:pt x="54" y="649"/>
                  </a:cubicBezTo>
                  <a:cubicBezTo>
                    <a:pt x="54" y="649"/>
                    <a:pt x="54" y="649"/>
                    <a:pt x="54" y="649"/>
                  </a:cubicBezTo>
                  <a:cubicBezTo>
                    <a:pt x="54" y="649"/>
                    <a:pt x="54" y="649"/>
                    <a:pt x="55" y="650"/>
                  </a:cubicBezTo>
                  <a:cubicBezTo>
                    <a:pt x="55" y="650"/>
                    <a:pt x="55" y="650"/>
                    <a:pt x="55" y="650"/>
                  </a:cubicBezTo>
                  <a:cubicBezTo>
                    <a:pt x="55" y="650"/>
                    <a:pt x="55" y="650"/>
                    <a:pt x="54" y="650"/>
                  </a:cubicBezTo>
                  <a:cubicBezTo>
                    <a:pt x="54" y="650"/>
                    <a:pt x="54" y="650"/>
                    <a:pt x="54" y="650"/>
                  </a:cubicBezTo>
                  <a:cubicBezTo>
                    <a:pt x="54" y="650"/>
                    <a:pt x="54" y="650"/>
                    <a:pt x="54" y="650"/>
                  </a:cubicBezTo>
                  <a:cubicBezTo>
                    <a:pt x="54" y="650"/>
                    <a:pt x="54" y="650"/>
                    <a:pt x="54" y="650"/>
                  </a:cubicBezTo>
                  <a:cubicBezTo>
                    <a:pt x="54" y="650"/>
                    <a:pt x="54" y="650"/>
                    <a:pt x="54" y="650"/>
                  </a:cubicBezTo>
                  <a:cubicBezTo>
                    <a:pt x="54" y="651"/>
                    <a:pt x="55" y="651"/>
                    <a:pt x="55" y="651"/>
                  </a:cubicBezTo>
                  <a:cubicBezTo>
                    <a:pt x="55" y="651"/>
                    <a:pt x="55" y="651"/>
                    <a:pt x="55" y="651"/>
                  </a:cubicBezTo>
                  <a:cubicBezTo>
                    <a:pt x="55" y="651"/>
                    <a:pt x="55" y="651"/>
                    <a:pt x="55" y="651"/>
                  </a:cubicBezTo>
                  <a:cubicBezTo>
                    <a:pt x="55" y="651"/>
                    <a:pt x="55" y="651"/>
                    <a:pt x="55" y="651"/>
                  </a:cubicBezTo>
                  <a:cubicBezTo>
                    <a:pt x="55" y="651"/>
                    <a:pt x="56" y="651"/>
                    <a:pt x="56" y="651"/>
                  </a:cubicBezTo>
                  <a:cubicBezTo>
                    <a:pt x="56" y="651"/>
                    <a:pt x="56" y="651"/>
                    <a:pt x="56" y="651"/>
                  </a:cubicBezTo>
                  <a:cubicBezTo>
                    <a:pt x="56" y="651"/>
                    <a:pt x="56" y="652"/>
                    <a:pt x="56" y="652"/>
                  </a:cubicBezTo>
                  <a:cubicBezTo>
                    <a:pt x="56" y="652"/>
                    <a:pt x="56" y="651"/>
                    <a:pt x="56" y="652"/>
                  </a:cubicBezTo>
                  <a:cubicBezTo>
                    <a:pt x="56" y="652"/>
                    <a:pt x="57" y="652"/>
                    <a:pt x="57" y="652"/>
                  </a:cubicBezTo>
                  <a:cubicBezTo>
                    <a:pt x="57" y="652"/>
                    <a:pt x="57" y="652"/>
                    <a:pt x="57" y="652"/>
                  </a:cubicBezTo>
                  <a:cubicBezTo>
                    <a:pt x="57" y="652"/>
                    <a:pt x="57" y="652"/>
                    <a:pt x="58" y="652"/>
                  </a:cubicBezTo>
                  <a:cubicBezTo>
                    <a:pt x="58" y="653"/>
                    <a:pt x="58" y="653"/>
                    <a:pt x="58" y="653"/>
                  </a:cubicBezTo>
                  <a:cubicBezTo>
                    <a:pt x="58" y="653"/>
                    <a:pt x="58" y="653"/>
                    <a:pt x="58" y="653"/>
                  </a:cubicBezTo>
                  <a:cubicBezTo>
                    <a:pt x="58" y="653"/>
                    <a:pt x="58" y="653"/>
                    <a:pt x="58" y="653"/>
                  </a:cubicBezTo>
                  <a:cubicBezTo>
                    <a:pt x="58" y="653"/>
                    <a:pt x="58" y="653"/>
                    <a:pt x="57" y="653"/>
                  </a:cubicBezTo>
                  <a:cubicBezTo>
                    <a:pt x="57" y="653"/>
                    <a:pt x="57" y="653"/>
                    <a:pt x="57" y="653"/>
                  </a:cubicBezTo>
                  <a:cubicBezTo>
                    <a:pt x="57" y="653"/>
                    <a:pt x="57" y="652"/>
                    <a:pt x="57" y="652"/>
                  </a:cubicBezTo>
                  <a:cubicBezTo>
                    <a:pt x="57" y="652"/>
                    <a:pt x="56" y="653"/>
                    <a:pt x="56" y="652"/>
                  </a:cubicBezTo>
                  <a:cubicBezTo>
                    <a:pt x="56" y="652"/>
                    <a:pt x="56" y="653"/>
                    <a:pt x="56" y="653"/>
                  </a:cubicBezTo>
                  <a:cubicBezTo>
                    <a:pt x="56" y="653"/>
                    <a:pt x="56" y="653"/>
                    <a:pt x="56" y="653"/>
                  </a:cubicBezTo>
                  <a:cubicBezTo>
                    <a:pt x="56" y="653"/>
                    <a:pt x="56" y="653"/>
                    <a:pt x="56" y="653"/>
                  </a:cubicBezTo>
                  <a:cubicBezTo>
                    <a:pt x="56" y="653"/>
                    <a:pt x="56" y="653"/>
                    <a:pt x="57" y="653"/>
                  </a:cubicBezTo>
                  <a:cubicBezTo>
                    <a:pt x="57" y="653"/>
                    <a:pt x="57" y="653"/>
                    <a:pt x="57" y="653"/>
                  </a:cubicBezTo>
                  <a:cubicBezTo>
                    <a:pt x="57" y="653"/>
                    <a:pt x="56" y="654"/>
                    <a:pt x="56" y="653"/>
                  </a:cubicBezTo>
                  <a:cubicBezTo>
                    <a:pt x="56" y="653"/>
                    <a:pt x="56" y="654"/>
                    <a:pt x="56" y="654"/>
                  </a:cubicBezTo>
                  <a:cubicBezTo>
                    <a:pt x="56" y="654"/>
                    <a:pt x="56" y="654"/>
                    <a:pt x="56" y="654"/>
                  </a:cubicBezTo>
                  <a:cubicBezTo>
                    <a:pt x="56" y="654"/>
                    <a:pt x="56" y="654"/>
                    <a:pt x="56" y="654"/>
                  </a:cubicBezTo>
                  <a:cubicBezTo>
                    <a:pt x="57" y="654"/>
                    <a:pt x="57" y="654"/>
                    <a:pt x="57" y="654"/>
                  </a:cubicBezTo>
                  <a:cubicBezTo>
                    <a:pt x="57" y="655"/>
                    <a:pt x="57" y="654"/>
                    <a:pt x="57" y="654"/>
                  </a:cubicBezTo>
                  <a:cubicBezTo>
                    <a:pt x="57" y="655"/>
                    <a:pt x="57" y="655"/>
                    <a:pt x="58" y="655"/>
                  </a:cubicBezTo>
                  <a:cubicBezTo>
                    <a:pt x="58" y="655"/>
                    <a:pt x="58" y="655"/>
                    <a:pt x="58" y="655"/>
                  </a:cubicBezTo>
                  <a:cubicBezTo>
                    <a:pt x="58" y="655"/>
                    <a:pt x="58" y="655"/>
                    <a:pt x="58" y="655"/>
                  </a:cubicBezTo>
                  <a:cubicBezTo>
                    <a:pt x="58" y="655"/>
                    <a:pt x="58" y="655"/>
                    <a:pt x="58" y="655"/>
                  </a:cubicBezTo>
                  <a:cubicBezTo>
                    <a:pt x="58" y="655"/>
                    <a:pt x="59" y="655"/>
                    <a:pt x="58" y="655"/>
                  </a:cubicBezTo>
                  <a:cubicBezTo>
                    <a:pt x="58" y="655"/>
                    <a:pt x="58" y="655"/>
                    <a:pt x="58" y="655"/>
                  </a:cubicBezTo>
                  <a:cubicBezTo>
                    <a:pt x="58" y="655"/>
                    <a:pt x="57" y="655"/>
                    <a:pt x="57" y="655"/>
                  </a:cubicBezTo>
                  <a:cubicBezTo>
                    <a:pt x="57" y="655"/>
                    <a:pt x="57" y="655"/>
                    <a:pt x="57" y="655"/>
                  </a:cubicBezTo>
                  <a:cubicBezTo>
                    <a:pt x="57" y="655"/>
                    <a:pt x="57" y="655"/>
                    <a:pt x="57" y="655"/>
                  </a:cubicBezTo>
                  <a:cubicBezTo>
                    <a:pt x="57" y="655"/>
                    <a:pt x="57" y="655"/>
                    <a:pt x="57" y="655"/>
                  </a:cubicBezTo>
                  <a:cubicBezTo>
                    <a:pt x="57" y="655"/>
                    <a:pt x="57" y="656"/>
                    <a:pt x="57" y="656"/>
                  </a:cubicBezTo>
                  <a:cubicBezTo>
                    <a:pt x="57" y="656"/>
                    <a:pt x="57" y="656"/>
                    <a:pt x="57" y="656"/>
                  </a:cubicBezTo>
                  <a:cubicBezTo>
                    <a:pt x="57" y="656"/>
                    <a:pt x="57" y="656"/>
                    <a:pt x="58" y="656"/>
                  </a:cubicBezTo>
                  <a:cubicBezTo>
                    <a:pt x="58" y="656"/>
                    <a:pt x="58" y="656"/>
                    <a:pt x="58" y="656"/>
                  </a:cubicBezTo>
                  <a:cubicBezTo>
                    <a:pt x="58" y="656"/>
                    <a:pt x="58" y="656"/>
                    <a:pt x="58" y="656"/>
                  </a:cubicBezTo>
                  <a:cubicBezTo>
                    <a:pt x="58" y="656"/>
                    <a:pt x="59" y="656"/>
                    <a:pt x="59" y="656"/>
                  </a:cubicBezTo>
                  <a:cubicBezTo>
                    <a:pt x="59" y="656"/>
                    <a:pt x="59" y="656"/>
                    <a:pt x="59" y="656"/>
                  </a:cubicBezTo>
                  <a:cubicBezTo>
                    <a:pt x="59" y="656"/>
                    <a:pt x="59" y="656"/>
                    <a:pt x="59" y="657"/>
                  </a:cubicBezTo>
                  <a:cubicBezTo>
                    <a:pt x="59" y="657"/>
                    <a:pt x="59" y="657"/>
                    <a:pt x="59" y="657"/>
                  </a:cubicBezTo>
                  <a:cubicBezTo>
                    <a:pt x="58" y="657"/>
                    <a:pt x="58" y="657"/>
                    <a:pt x="58" y="657"/>
                  </a:cubicBezTo>
                  <a:cubicBezTo>
                    <a:pt x="59" y="657"/>
                    <a:pt x="59" y="657"/>
                    <a:pt x="59" y="657"/>
                  </a:cubicBezTo>
                  <a:cubicBezTo>
                    <a:pt x="59" y="657"/>
                    <a:pt x="59" y="657"/>
                    <a:pt x="59" y="657"/>
                  </a:cubicBezTo>
                  <a:cubicBezTo>
                    <a:pt x="59" y="657"/>
                    <a:pt x="59" y="657"/>
                    <a:pt x="59" y="657"/>
                  </a:cubicBezTo>
                  <a:cubicBezTo>
                    <a:pt x="59" y="657"/>
                    <a:pt x="58" y="657"/>
                    <a:pt x="58" y="657"/>
                  </a:cubicBezTo>
                  <a:cubicBezTo>
                    <a:pt x="59" y="658"/>
                    <a:pt x="59" y="658"/>
                    <a:pt x="59" y="658"/>
                  </a:cubicBezTo>
                  <a:cubicBezTo>
                    <a:pt x="59" y="659"/>
                    <a:pt x="59" y="659"/>
                    <a:pt x="60" y="659"/>
                  </a:cubicBezTo>
                  <a:cubicBezTo>
                    <a:pt x="60" y="659"/>
                    <a:pt x="60" y="659"/>
                    <a:pt x="60" y="659"/>
                  </a:cubicBezTo>
                  <a:cubicBezTo>
                    <a:pt x="60" y="659"/>
                    <a:pt x="60" y="660"/>
                    <a:pt x="60" y="659"/>
                  </a:cubicBezTo>
                  <a:cubicBezTo>
                    <a:pt x="60" y="659"/>
                    <a:pt x="60" y="659"/>
                    <a:pt x="60" y="658"/>
                  </a:cubicBezTo>
                  <a:cubicBezTo>
                    <a:pt x="60" y="659"/>
                    <a:pt x="60" y="659"/>
                    <a:pt x="61" y="659"/>
                  </a:cubicBezTo>
                  <a:cubicBezTo>
                    <a:pt x="61" y="659"/>
                    <a:pt x="61" y="659"/>
                    <a:pt x="61" y="660"/>
                  </a:cubicBezTo>
                  <a:cubicBezTo>
                    <a:pt x="61" y="660"/>
                    <a:pt x="61" y="659"/>
                    <a:pt x="61" y="659"/>
                  </a:cubicBezTo>
                  <a:cubicBezTo>
                    <a:pt x="61" y="659"/>
                    <a:pt x="61" y="659"/>
                    <a:pt x="61" y="660"/>
                  </a:cubicBezTo>
                  <a:cubicBezTo>
                    <a:pt x="61" y="660"/>
                    <a:pt x="61" y="660"/>
                    <a:pt x="61" y="659"/>
                  </a:cubicBezTo>
                  <a:cubicBezTo>
                    <a:pt x="60" y="659"/>
                    <a:pt x="60" y="659"/>
                    <a:pt x="60" y="659"/>
                  </a:cubicBezTo>
                  <a:cubicBezTo>
                    <a:pt x="60" y="660"/>
                    <a:pt x="60" y="660"/>
                    <a:pt x="60" y="660"/>
                  </a:cubicBezTo>
                  <a:cubicBezTo>
                    <a:pt x="60" y="660"/>
                    <a:pt x="61" y="660"/>
                    <a:pt x="61" y="661"/>
                  </a:cubicBezTo>
                  <a:cubicBezTo>
                    <a:pt x="62" y="661"/>
                    <a:pt x="62" y="661"/>
                    <a:pt x="62" y="661"/>
                  </a:cubicBezTo>
                  <a:cubicBezTo>
                    <a:pt x="62" y="661"/>
                    <a:pt x="62" y="661"/>
                    <a:pt x="62" y="661"/>
                  </a:cubicBezTo>
                  <a:cubicBezTo>
                    <a:pt x="62" y="661"/>
                    <a:pt x="62" y="661"/>
                    <a:pt x="62" y="661"/>
                  </a:cubicBezTo>
                  <a:cubicBezTo>
                    <a:pt x="62" y="662"/>
                    <a:pt x="62" y="662"/>
                    <a:pt x="62" y="662"/>
                  </a:cubicBezTo>
                  <a:cubicBezTo>
                    <a:pt x="63" y="662"/>
                    <a:pt x="63" y="662"/>
                    <a:pt x="63" y="662"/>
                  </a:cubicBezTo>
                  <a:cubicBezTo>
                    <a:pt x="63" y="663"/>
                    <a:pt x="63" y="663"/>
                    <a:pt x="63" y="663"/>
                  </a:cubicBezTo>
                  <a:cubicBezTo>
                    <a:pt x="63" y="663"/>
                    <a:pt x="64" y="663"/>
                    <a:pt x="64" y="663"/>
                  </a:cubicBezTo>
                  <a:cubicBezTo>
                    <a:pt x="64" y="663"/>
                    <a:pt x="64" y="663"/>
                    <a:pt x="64" y="663"/>
                  </a:cubicBezTo>
                  <a:cubicBezTo>
                    <a:pt x="64" y="663"/>
                    <a:pt x="64" y="663"/>
                    <a:pt x="64" y="663"/>
                  </a:cubicBezTo>
                  <a:cubicBezTo>
                    <a:pt x="64" y="663"/>
                    <a:pt x="64" y="663"/>
                    <a:pt x="64" y="663"/>
                  </a:cubicBezTo>
                  <a:cubicBezTo>
                    <a:pt x="64" y="664"/>
                    <a:pt x="64" y="664"/>
                    <a:pt x="64" y="664"/>
                  </a:cubicBezTo>
                  <a:cubicBezTo>
                    <a:pt x="64" y="664"/>
                    <a:pt x="64" y="664"/>
                    <a:pt x="64" y="664"/>
                  </a:cubicBezTo>
                  <a:cubicBezTo>
                    <a:pt x="64" y="665"/>
                    <a:pt x="65" y="665"/>
                    <a:pt x="65" y="665"/>
                  </a:cubicBezTo>
                  <a:cubicBezTo>
                    <a:pt x="65" y="665"/>
                    <a:pt x="65" y="666"/>
                    <a:pt x="65" y="665"/>
                  </a:cubicBezTo>
                  <a:cubicBezTo>
                    <a:pt x="65" y="665"/>
                    <a:pt x="65" y="665"/>
                    <a:pt x="65" y="666"/>
                  </a:cubicBezTo>
                  <a:cubicBezTo>
                    <a:pt x="66" y="666"/>
                    <a:pt x="66" y="666"/>
                    <a:pt x="66" y="666"/>
                  </a:cubicBezTo>
                  <a:cubicBezTo>
                    <a:pt x="66" y="666"/>
                    <a:pt x="66" y="666"/>
                    <a:pt x="66" y="666"/>
                  </a:cubicBezTo>
                  <a:cubicBezTo>
                    <a:pt x="66" y="666"/>
                    <a:pt x="66" y="666"/>
                    <a:pt x="66" y="666"/>
                  </a:cubicBezTo>
                  <a:cubicBezTo>
                    <a:pt x="67" y="666"/>
                    <a:pt x="67" y="666"/>
                    <a:pt x="67" y="666"/>
                  </a:cubicBezTo>
                  <a:cubicBezTo>
                    <a:pt x="67" y="666"/>
                    <a:pt x="67" y="666"/>
                    <a:pt x="67" y="666"/>
                  </a:cubicBezTo>
                  <a:cubicBezTo>
                    <a:pt x="67" y="666"/>
                    <a:pt x="67" y="666"/>
                    <a:pt x="67" y="666"/>
                  </a:cubicBezTo>
                  <a:close/>
                  <a:moveTo>
                    <a:pt x="57" y="654"/>
                  </a:moveTo>
                  <a:cubicBezTo>
                    <a:pt x="57" y="654"/>
                    <a:pt x="57" y="654"/>
                    <a:pt x="57" y="654"/>
                  </a:cubicBezTo>
                  <a:cubicBezTo>
                    <a:pt x="57" y="654"/>
                    <a:pt x="57" y="654"/>
                    <a:pt x="57" y="654"/>
                  </a:cubicBezTo>
                  <a:close/>
                  <a:moveTo>
                    <a:pt x="63" y="660"/>
                  </a:moveTo>
                  <a:cubicBezTo>
                    <a:pt x="63" y="660"/>
                    <a:pt x="64" y="660"/>
                    <a:pt x="63" y="660"/>
                  </a:cubicBezTo>
                  <a:cubicBezTo>
                    <a:pt x="63" y="660"/>
                    <a:pt x="63" y="660"/>
                    <a:pt x="63" y="660"/>
                  </a:cubicBezTo>
                  <a:cubicBezTo>
                    <a:pt x="63" y="660"/>
                    <a:pt x="63" y="660"/>
                    <a:pt x="64" y="660"/>
                  </a:cubicBezTo>
                  <a:cubicBezTo>
                    <a:pt x="64" y="660"/>
                    <a:pt x="64" y="660"/>
                    <a:pt x="64" y="660"/>
                  </a:cubicBezTo>
                  <a:cubicBezTo>
                    <a:pt x="64" y="660"/>
                    <a:pt x="64" y="660"/>
                    <a:pt x="64" y="660"/>
                  </a:cubicBezTo>
                  <a:cubicBezTo>
                    <a:pt x="65" y="660"/>
                    <a:pt x="65" y="660"/>
                    <a:pt x="65" y="660"/>
                  </a:cubicBezTo>
                  <a:cubicBezTo>
                    <a:pt x="64" y="660"/>
                    <a:pt x="65" y="661"/>
                    <a:pt x="64" y="661"/>
                  </a:cubicBezTo>
                  <a:cubicBezTo>
                    <a:pt x="64" y="661"/>
                    <a:pt x="64" y="661"/>
                    <a:pt x="64" y="661"/>
                  </a:cubicBezTo>
                  <a:cubicBezTo>
                    <a:pt x="64" y="661"/>
                    <a:pt x="64" y="661"/>
                    <a:pt x="64" y="661"/>
                  </a:cubicBezTo>
                  <a:cubicBezTo>
                    <a:pt x="63" y="661"/>
                    <a:pt x="64" y="661"/>
                    <a:pt x="64" y="661"/>
                  </a:cubicBezTo>
                  <a:cubicBezTo>
                    <a:pt x="64" y="661"/>
                    <a:pt x="64" y="661"/>
                    <a:pt x="64" y="661"/>
                  </a:cubicBezTo>
                  <a:cubicBezTo>
                    <a:pt x="64" y="661"/>
                    <a:pt x="64" y="661"/>
                    <a:pt x="64" y="661"/>
                  </a:cubicBezTo>
                  <a:cubicBezTo>
                    <a:pt x="63" y="661"/>
                    <a:pt x="63" y="661"/>
                    <a:pt x="63" y="661"/>
                  </a:cubicBezTo>
                  <a:cubicBezTo>
                    <a:pt x="63" y="660"/>
                    <a:pt x="63" y="660"/>
                    <a:pt x="63" y="660"/>
                  </a:cubicBezTo>
                  <a:cubicBezTo>
                    <a:pt x="63" y="660"/>
                    <a:pt x="63" y="660"/>
                    <a:pt x="63" y="660"/>
                  </a:cubicBezTo>
                  <a:cubicBezTo>
                    <a:pt x="63" y="660"/>
                    <a:pt x="63" y="660"/>
                    <a:pt x="63" y="660"/>
                  </a:cubicBezTo>
                  <a:close/>
                  <a:moveTo>
                    <a:pt x="68" y="667"/>
                  </a:moveTo>
                  <a:cubicBezTo>
                    <a:pt x="68" y="667"/>
                    <a:pt x="68" y="667"/>
                    <a:pt x="68" y="667"/>
                  </a:cubicBezTo>
                  <a:cubicBezTo>
                    <a:pt x="67" y="667"/>
                    <a:pt x="67" y="667"/>
                    <a:pt x="67" y="667"/>
                  </a:cubicBezTo>
                  <a:cubicBezTo>
                    <a:pt x="67" y="667"/>
                    <a:pt x="67" y="667"/>
                    <a:pt x="67" y="667"/>
                  </a:cubicBezTo>
                  <a:cubicBezTo>
                    <a:pt x="67" y="667"/>
                    <a:pt x="67" y="667"/>
                    <a:pt x="67" y="667"/>
                  </a:cubicBezTo>
                  <a:cubicBezTo>
                    <a:pt x="67" y="667"/>
                    <a:pt x="68" y="667"/>
                    <a:pt x="68" y="668"/>
                  </a:cubicBezTo>
                  <a:cubicBezTo>
                    <a:pt x="68" y="668"/>
                    <a:pt x="67" y="668"/>
                    <a:pt x="67" y="668"/>
                  </a:cubicBezTo>
                  <a:cubicBezTo>
                    <a:pt x="67" y="668"/>
                    <a:pt x="67" y="668"/>
                    <a:pt x="68" y="668"/>
                  </a:cubicBezTo>
                  <a:cubicBezTo>
                    <a:pt x="67" y="668"/>
                    <a:pt x="67" y="668"/>
                    <a:pt x="67" y="668"/>
                  </a:cubicBezTo>
                  <a:cubicBezTo>
                    <a:pt x="67" y="668"/>
                    <a:pt x="67" y="668"/>
                    <a:pt x="67" y="668"/>
                  </a:cubicBezTo>
                  <a:cubicBezTo>
                    <a:pt x="67" y="667"/>
                    <a:pt x="67" y="667"/>
                    <a:pt x="67" y="667"/>
                  </a:cubicBezTo>
                  <a:cubicBezTo>
                    <a:pt x="67" y="667"/>
                    <a:pt x="67" y="667"/>
                    <a:pt x="67" y="667"/>
                  </a:cubicBezTo>
                  <a:cubicBezTo>
                    <a:pt x="67" y="666"/>
                    <a:pt x="67" y="666"/>
                    <a:pt x="67" y="666"/>
                  </a:cubicBezTo>
                  <a:cubicBezTo>
                    <a:pt x="67" y="666"/>
                    <a:pt x="67" y="666"/>
                    <a:pt x="67" y="666"/>
                  </a:cubicBezTo>
                  <a:cubicBezTo>
                    <a:pt x="67" y="667"/>
                    <a:pt x="68" y="667"/>
                    <a:pt x="68" y="667"/>
                  </a:cubicBezTo>
                  <a:cubicBezTo>
                    <a:pt x="68" y="667"/>
                    <a:pt x="68" y="667"/>
                    <a:pt x="68" y="667"/>
                  </a:cubicBezTo>
                  <a:cubicBezTo>
                    <a:pt x="68" y="667"/>
                    <a:pt x="68" y="667"/>
                    <a:pt x="68" y="667"/>
                  </a:cubicBezTo>
                  <a:close/>
                  <a:moveTo>
                    <a:pt x="65" y="663"/>
                  </a:moveTo>
                  <a:cubicBezTo>
                    <a:pt x="65" y="663"/>
                    <a:pt x="66" y="663"/>
                    <a:pt x="66" y="663"/>
                  </a:cubicBezTo>
                  <a:cubicBezTo>
                    <a:pt x="66" y="663"/>
                    <a:pt x="66" y="663"/>
                    <a:pt x="66" y="663"/>
                  </a:cubicBezTo>
                  <a:cubicBezTo>
                    <a:pt x="66" y="663"/>
                    <a:pt x="66" y="663"/>
                    <a:pt x="65" y="664"/>
                  </a:cubicBezTo>
                  <a:cubicBezTo>
                    <a:pt x="65" y="664"/>
                    <a:pt x="66" y="664"/>
                    <a:pt x="66" y="664"/>
                  </a:cubicBezTo>
                  <a:cubicBezTo>
                    <a:pt x="66" y="664"/>
                    <a:pt x="66" y="664"/>
                    <a:pt x="66" y="664"/>
                  </a:cubicBezTo>
                  <a:cubicBezTo>
                    <a:pt x="66" y="664"/>
                    <a:pt x="66" y="664"/>
                    <a:pt x="66" y="664"/>
                  </a:cubicBezTo>
                  <a:cubicBezTo>
                    <a:pt x="66" y="664"/>
                    <a:pt x="65" y="664"/>
                    <a:pt x="65" y="664"/>
                  </a:cubicBezTo>
                  <a:cubicBezTo>
                    <a:pt x="65" y="664"/>
                    <a:pt x="65" y="663"/>
                    <a:pt x="65" y="663"/>
                  </a:cubicBezTo>
                  <a:close/>
                  <a:moveTo>
                    <a:pt x="63" y="659"/>
                  </a:moveTo>
                  <a:cubicBezTo>
                    <a:pt x="63" y="659"/>
                    <a:pt x="62" y="659"/>
                    <a:pt x="62" y="658"/>
                  </a:cubicBezTo>
                  <a:cubicBezTo>
                    <a:pt x="62" y="658"/>
                    <a:pt x="63" y="658"/>
                    <a:pt x="63" y="659"/>
                  </a:cubicBezTo>
                  <a:close/>
                  <a:moveTo>
                    <a:pt x="54" y="643"/>
                  </a:moveTo>
                  <a:cubicBezTo>
                    <a:pt x="54" y="642"/>
                    <a:pt x="54" y="642"/>
                    <a:pt x="54" y="642"/>
                  </a:cubicBezTo>
                  <a:cubicBezTo>
                    <a:pt x="54" y="642"/>
                    <a:pt x="54" y="642"/>
                    <a:pt x="54" y="643"/>
                  </a:cubicBezTo>
                  <a:cubicBezTo>
                    <a:pt x="54" y="643"/>
                    <a:pt x="54" y="643"/>
                    <a:pt x="54" y="643"/>
                  </a:cubicBezTo>
                  <a:cubicBezTo>
                    <a:pt x="54" y="643"/>
                    <a:pt x="54" y="643"/>
                    <a:pt x="54" y="643"/>
                  </a:cubicBezTo>
                  <a:cubicBezTo>
                    <a:pt x="54" y="643"/>
                    <a:pt x="54" y="643"/>
                    <a:pt x="54" y="643"/>
                  </a:cubicBezTo>
                  <a:cubicBezTo>
                    <a:pt x="54" y="643"/>
                    <a:pt x="54" y="643"/>
                    <a:pt x="54" y="643"/>
                  </a:cubicBezTo>
                  <a:cubicBezTo>
                    <a:pt x="54" y="643"/>
                    <a:pt x="54" y="643"/>
                    <a:pt x="54" y="643"/>
                  </a:cubicBezTo>
                  <a:close/>
                  <a:moveTo>
                    <a:pt x="63" y="659"/>
                  </a:moveTo>
                  <a:cubicBezTo>
                    <a:pt x="63" y="659"/>
                    <a:pt x="63" y="659"/>
                    <a:pt x="63" y="659"/>
                  </a:cubicBezTo>
                  <a:cubicBezTo>
                    <a:pt x="63" y="659"/>
                    <a:pt x="63" y="659"/>
                    <a:pt x="63" y="659"/>
                  </a:cubicBezTo>
                  <a:cubicBezTo>
                    <a:pt x="63" y="659"/>
                    <a:pt x="63" y="659"/>
                    <a:pt x="63" y="659"/>
                  </a:cubicBezTo>
                  <a:cubicBezTo>
                    <a:pt x="63" y="659"/>
                    <a:pt x="64" y="660"/>
                    <a:pt x="63" y="660"/>
                  </a:cubicBezTo>
                  <a:cubicBezTo>
                    <a:pt x="63" y="659"/>
                    <a:pt x="63" y="660"/>
                    <a:pt x="63" y="659"/>
                  </a:cubicBezTo>
                  <a:close/>
                  <a:moveTo>
                    <a:pt x="65" y="662"/>
                  </a:moveTo>
                  <a:cubicBezTo>
                    <a:pt x="65" y="661"/>
                    <a:pt x="65" y="661"/>
                    <a:pt x="65" y="661"/>
                  </a:cubicBezTo>
                  <a:cubicBezTo>
                    <a:pt x="65" y="661"/>
                    <a:pt x="65" y="661"/>
                    <a:pt x="65" y="661"/>
                  </a:cubicBezTo>
                  <a:cubicBezTo>
                    <a:pt x="65" y="662"/>
                    <a:pt x="65" y="662"/>
                    <a:pt x="65" y="662"/>
                  </a:cubicBezTo>
                  <a:cubicBezTo>
                    <a:pt x="65" y="662"/>
                    <a:pt x="65" y="662"/>
                    <a:pt x="65" y="662"/>
                  </a:cubicBezTo>
                  <a:close/>
                  <a:moveTo>
                    <a:pt x="61" y="654"/>
                  </a:moveTo>
                  <a:cubicBezTo>
                    <a:pt x="61" y="654"/>
                    <a:pt x="60" y="654"/>
                    <a:pt x="60" y="654"/>
                  </a:cubicBezTo>
                  <a:cubicBezTo>
                    <a:pt x="60" y="655"/>
                    <a:pt x="60" y="654"/>
                    <a:pt x="60" y="654"/>
                  </a:cubicBezTo>
                  <a:cubicBezTo>
                    <a:pt x="60" y="654"/>
                    <a:pt x="60" y="654"/>
                    <a:pt x="60" y="654"/>
                  </a:cubicBezTo>
                  <a:cubicBezTo>
                    <a:pt x="60" y="654"/>
                    <a:pt x="61" y="654"/>
                    <a:pt x="61" y="654"/>
                  </a:cubicBezTo>
                  <a:close/>
                  <a:moveTo>
                    <a:pt x="63" y="659"/>
                  </a:moveTo>
                  <a:cubicBezTo>
                    <a:pt x="63" y="660"/>
                    <a:pt x="63" y="660"/>
                    <a:pt x="63" y="660"/>
                  </a:cubicBezTo>
                  <a:cubicBezTo>
                    <a:pt x="62" y="660"/>
                    <a:pt x="62" y="660"/>
                    <a:pt x="62" y="660"/>
                  </a:cubicBezTo>
                  <a:cubicBezTo>
                    <a:pt x="62" y="659"/>
                    <a:pt x="63" y="659"/>
                    <a:pt x="63" y="659"/>
                  </a:cubicBezTo>
                  <a:close/>
                  <a:moveTo>
                    <a:pt x="65" y="663"/>
                  </a:moveTo>
                  <a:cubicBezTo>
                    <a:pt x="65" y="663"/>
                    <a:pt x="65" y="663"/>
                    <a:pt x="65" y="663"/>
                  </a:cubicBezTo>
                  <a:cubicBezTo>
                    <a:pt x="65" y="663"/>
                    <a:pt x="65" y="663"/>
                    <a:pt x="65" y="663"/>
                  </a:cubicBezTo>
                  <a:cubicBezTo>
                    <a:pt x="65" y="663"/>
                    <a:pt x="65" y="663"/>
                    <a:pt x="65" y="663"/>
                  </a:cubicBezTo>
                  <a:cubicBezTo>
                    <a:pt x="65" y="663"/>
                    <a:pt x="65" y="663"/>
                    <a:pt x="65" y="663"/>
                  </a:cubicBezTo>
                  <a:close/>
                  <a:moveTo>
                    <a:pt x="54" y="651"/>
                  </a:moveTo>
                  <a:cubicBezTo>
                    <a:pt x="54" y="651"/>
                    <a:pt x="54" y="651"/>
                    <a:pt x="54" y="651"/>
                  </a:cubicBezTo>
                  <a:cubicBezTo>
                    <a:pt x="54" y="651"/>
                    <a:pt x="54" y="651"/>
                    <a:pt x="54" y="651"/>
                  </a:cubicBezTo>
                  <a:cubicBezTo>
                    <a:pt x="54" y="651"/>
                    <a:pt x="54" y="651"/>
                    <a:pt x="54" y="651"/>
                  </a:cubicBezTo>
                  <a:cubicBezTo>
                    <a:pt x="54" y="651"/>
                    <a:pt x="54" y="651"/>
                    <a:pt x="54" y="651"/>
                  </a:cubicBezTo>
                  <a:close/>
                  <a:moveTo>
                    <a:pt x="73" y="634"/>
                  </a:moveTo>
                  <a:cubicBezTo>
                    <a:pt x="73" y="634"/>
                    <a:pt x="73" y="634"/>
                    <a:pt x="73" y="634"/>
                  </a:cubicBezTo>
                  <a:cubicBezTo>
                    <a:pt x="73" y="634"/>
                    <a:pt x="73" y="634"/>
                    <a:pt x="73" y="635"/>
                  </a:cubicBezTo>
                  <a:cubicBezTo>
                    <a:pt x="72" y="635"/>
                    <a:pt x="72" y="635"/>
                    <a:pt x="72" y="635"/>
                  </a:cubicBezTo>
                  <a:cubicBezTo>
                    <a:pt x="72" y="635"/>
                    <a:pt x="72" y="635"/>
                    <a:pt x="71" y="636"/>
                  </a:cubicBezTo>
                  <a:cubicBezTo>
                    <a:pt x="71" y="636"/>
                    <a:pt x="71" y="636"/>
                    <a:pt x="71" y="636"/>
                  </a:cubicBezTo>
                  <a:cubicBezTo>
                    <a:pt x="71" y="637"/>
                    <a:pt x="71" y="637"/>
                    <a:pt x="70" y="637"/>
                  </a:cubicBezTo>
                  <a:cubicBezTo>
                    <a:pt x="70" y="637"/>
                    <a:pt x="70" y="637"/>
                    <a:pt x="70" y="637"/>
                  </a:cubicBezTo>
                  <a:cubicBezTo>
                    <a:pt x="70" y="636"/>
                    <a:pt x="70" y="636"/>
                    <a:pt x="71" y="636"/>
                  </a:cubicBezTo>
                  <a:cubicBezTo>
                    <a:pt x="71" y="635"/>
                    <a:pt x="72" y="635"/>
                    <a:pt x="72" y="634"/>
                  </a:cubicBezTo>
                  <a:cubicBezTo>
                    <a:pt x="72" y="634"/>
                    <a:pt x="72" y="634"/>
                    <a:pt x="73" y="634"/>
                  </a:cubicBezTo>
                  <a:close/>
                  <a:moveTo>
                    <a:pt x="68" y="639"/>
                  </a:moveTo>
                  <a:cubicBezTo>
                    <a:pt x="68" y="639"/>
                    <a:pt x="68" y="638"/>
                    <a:pt x="68" y="638"/>
                  </a:cubicBezTo>
                  <a:cubicBezTo>
                    <a:pt x="68" y="638"/>
                    <a:pt x="68" y="638"/>
                    <a:pt x="68" y="638"/>
                  </a:cubicBezTo>
                  <a:cubicBezTo>
                    <a:pt x="68" y="639"/>
                    <a:pt x="68" y="639"/>
                    <a:pt x="68" y="639"/>
                  </a:cubicBezTo>
                  <a:cubicBezTo>
                    <a:pt x="68" y="639"/>
                    <a:pt x="68" y="639"/>
                    <a:pt x="68" y="639"/>
                  </a:cubicBezTo>
                  <a:cubicBezTo>
                    <a:pt x="68" y="639"/>
                    <a:pt x="68" y="639"/>
                    <a:pt x="68" y="640"/>
                  </a:cubicBezTo>
                  <a:cubicBezTo>
                    <a:pt x="68" y="640"/>
                    <a:pt x="68" y="639"/>
                    <a:pt x="68" y="639"/>
                  </a:cubicBezTo>
                  <a:cubicBezTo>
                    <a:pt x="68" y="639"/>
                    <a:pt x="68" y="639"/>
                    <a:pt x="68" y="639"/>
                  </a:cubicBezTo>
                  <a:close/>
                  <a:moveTo>
                    <a:pt x="69" y="640"/>
                  </a:moveTo>
                  <a:cubicBezTo>
                    <a:pt x="68" y="640"/>
                    <a:pt x="68" y="640"/>
                    <a:pt x="68" y="640"/>
                  </a:cubicBezTo>
                  <a:cubicBezTo>
                    <a:pt x="69" y="640"/>
                    <a:pt x="69" y="640"/>
                    <a:pt x="69" y="640"/>
                  </a:cubicBezTo>
                  <a:cubicBezTo>
                    <a:pt x="69" y="640"/>
                    <a:pt x="69" y="640"/>
                    <a:pt x="69" y="641"/>
                  </a:cubicBezTo>
                  <a:cubicBezTo>
                    <a:pt x="69" y="641"/>
                    <a:pt x="69" y="641"/>
                    <a:pt x="69" y="641"/>
                  </a:cubicBezTo>
                  <a:cubicBezTo>
                    <a:pt x="69" y="641"/>
                    <a:pt x="69" y="641"/>
                    <a:pt x="69" y="641"/>
                  </a:cubicBezTo>
                  <a:cubicBezTo>
                    <a:pt x="69" y="641"/>
                    <a:pt x="69" y="641"/>
                    <a:pt x="69" y="640"/>
                  </a:cubicBezTo>
                  <a:moveTo>
                    <a:pt x="69" y="644"/>
                  </a:moveTo>
                  <a:cubicBezTo>
                    <a:pt x="68" y="644"/>
                    <a:pt x="68" y="643"/>
                    <a:pt x="69" y="643"/>
                  </a:cubicBezTo>
                  <a:cubicBezTo>
                    <a:pt x="69" y="643"/>
                    <a:pt x="69" y="643"/>
                    <a:pt x="69" y="643"/>
                  </a:cubicBezTo>
                  <a:cubicBezTo>
                    <a:pt x="69" y="643"/>
                    <a:pt x="69" y="643"/>
                    <a:pt x="69" y="644"/>
                  </a:cubicBezTo>
                  <a:cubicBezTo>
                    <a:pt x="69" y="644"/>
                    <a:pt x="69" y="644"/>
                    <a:pt x="69" y="644"/>
                  </a:cubicBezTo>
                  <a:cubicBezTo>
                    <a:pt x="70" y="644"/>
                    <a:pt x="69" y="644"/>
                    <a:pt x="69" y="644"/>
                  </a:cubicBezTo>
                  <a:cubicBezTo>
                    <a:pt x="69" y="644"/>
                    <a:pt x="69" y="644"/>
                    <a:pt x="69" y="644"/>
                  </a:cubicBezTo>
                  <a:cubicBezTo>
                    <a:pt x="69" y="644"/>
                    <a:pt x="69" y="644"/>
                    <a:pt x="69" y="644"/>
                  </a:cubicBezTo>
                  <a:cubicBezTo>
                    <a:pt x="69" y="644"/>
                    <a:pt x="69" y="644"/>
                    <a:pt x="69" y="644"/>
                  </a:cubicBezTo>
                  <a:close/>
                  <a:moveTo>
                    <a:pt x="72" y="646"/>
                  </a:moveTo>
                  <a:cubicBezTo>
                    <a:pt x="72" y="646"/>
                    <a:pt x="72" y="646"/>
                    <a:pt x="72" y="646"/>
                  </a:cubicBezTo>
                  <a:cubicBezTo>
                    <a:pt x="71" y="647"/>
                    <a:pt x="71" y="647"/>
                    <a:pt x="72" y="647"/>
                  </a:cubicBezTo>
                  <a:cubicBezTo>
                    <a:pt x="71" y="647"/>
                    <a:pt x="71" y="647"/>
                    <a:pt x="71" y="647"/>
                  </a:cubicBezTo>
                  <a:cubicBezTo>
                    <a:pt x="71" y="647"/>
                    <a:pt x="71" y="647"/>
                    <a:pt x="71" y="647"/>
                  </a:cubicBezTo>
                  <a:cubicBezTo>
                    <a:pt x="71" y="647"/>
                    <a:pt x="71" y="647"/>
                    <a:pt x="71" y="647"/>
                  </a:cubicBezTo>
                  <a:cubicBezTo>
                    <a:pt x="71" y="647"/>
                    <a:pt x="71" y="646"/>
                    <a:pt x="70" y="646"/>
                  </a:cubicBezTo>
                  <a:cubicBezTo>
                    <a:pt x="70" y="646"/>
                    <a:pt x="70" y="646"/>
                    <a:pt x="70" y="646"/>
                  </a:cubicBezTo>
                  <a:cubicBezTo>
                    <a:pt x="70" y="646"/>
                    <a:pt x="70" y="646"/>
                    <a:pt x="70" y="646"/>
                  </a:cubicBezTo>
                  <a:cubicBezTo>
                    <a:pt x="69" y="646"/>
                    <a:pt x="69" y="645"/>
                    <a:pt x="70" y="645"/>
                  </a:cubicBezTo>
                  <a:cubicBezTo>
                    <a:pt x="70" y="645"/>
                    <a:pt x="70" y="645"/>
                    <a:pt x="70" y="645"/>
                  </a:cubicBezTo>
                  <a:cubicBezTo>
                    <a:pt x="70" y="645"/>
                    <a:pt x="70" y="644"/>
                    <a:pt x="71" y="644"/>
                  </a:cubicBezTo>
                  <a:cubicBezTo>
                    <a:pt x="71" y="644"/>
                    <a:pt x="71" y="644"/>
                    <a:pt x="71" y="644"/>
                  </a:cubicBezTo>
                  <a:cubicBezTo>
                    <a:pt x="71" y="644"/>
                    <a:pt x="72" y="644"/>
                    <a:pt x="72" y="645"/>
                  </a:cubicBezTo>
                  <a:cubicBezTo>
                    <a:pt x="72" y="645"/>
                    <a:pt x="72" y="645"/>
                    <a:pt x="72" y="645"/>
                  </a:cubicBezTo>
                  <a:cubicBezTo>
                    <a:pt x="72" y="645"/>
                    <a:pt x="72" y="645"/>
                    <a:pt x="72" y="645"/>
                  </a:cubicBezTo>
                  <a:cubicBezTo>
                    <a:pt x="72" y="645"/>
                    <a:pt x="72" y="646"/>
                    <a:pt x="72" y="646"/>
                  </a:cubicBezTo>
                  <a:cubicBezTo>
                    <a:pt x="72" y="646"/>
                    <a:pt x="72" y="646"/>
                    <a:pt x="72" y="646"/>
                  </a:cubicBezTo>
                  <a:close/>
                  <a:moveTo>
                    <a:pt x="75" y="654"/>
                  </a:moveTo>
                  <a:cubicBezTo>
                    <a:pt x="75" y="654"/>
                    <a:pt x="75" y="654"/>
                    <a:pt x="75" y="655"/>
                  </a:cubicBezTo>
                  <a:cubicBezTo>
                    <a:pt x="75" y="655"/>
                    <a:pt x="74" y="655"/>
                    <a:pt x="74" y="655"/>
                  </a:cubicBezTo>
                  <a:cubicBezTo>
                    <a:pt x="74" y="655"/>
                    <a:pt x="74" y="654"/>
                    <a:pt x="74" y="654"/>
                  </a:cubicBezTo>
                  <a:cubicBezTo>
                    <a:pt x="74" y="654"/>
                    <a:pt x="74" y="654"/>
                    <a:pt x="73" y="654"/>
                  </a:cubicBezTo>
                  <a:cubicBezTo>
                    <a:pt x="73" y="653"/>
                    <a:pt x="73" y="653"/>
                    <a:pt x="73" y="653"/>
                  </a:cubicBezTo>
                  <a:cubicBezTo>
                    <a:pt x="73" y="653"/>
                    <a:pt x="73" y="653"/>
                    <a:pt x="73" y="653"/>
                  </a:cubicBezTo>
                  <a:cubicBezTo>
                    <a:pt x="73" y="653"/>
                    <a:pt x="72" y="652"/>
                    <a:pt x="72" y="652"/>
                  </a:cubicBezTo>
                  <a:cubicBezTo>
                    <a:pt x="72" y="652"/>
                    <a:pt x="71" y="652"/>
                    <a:pt x="71" y="651"/>
                  </a:cubicBezTo>
                  <a:cubicBezTo>
                    <a:pt x="71" y="651"/>
                    <a:pt x="71" y="651"/>
                    <a:pt x="71" y="651"/>
                  </a:cubicBezTo>
                  <a:cubicBezTo>
                    <a:pt x="70" y="651"/>
                    <a:pt x="70" y="650"/>
                    <a:pt x="70" y="650"/>
                  </a:cubicBezTo>
                  <a:cubicBezTo>
                    <a:pt x="70" y="650"/>
                    <a:pt x="70" y="649"/>
                    <a:pt x="71" y="649"/>
                  </a:cubicBezTo>
                  <a:cubicBezTo>
                    <a:pt x="71" y="649"/>
                    <a:pt x="71" y="649"/>
                    <a:pt x="71" y="649"/>
                  </a:cubicBezTo>
                  <a:cubicBezTo>
                    <a:pt x="71" y="650"/>
                    <a:pt x="72" y="650"/>
                    <a:pt x="72" y="650"/>
                  </a:cubicBezTo>
                  <a:cubicBezTo>
                    <a:pt x="72" y="650"/>
                    <a:pt x="72" y="650"/>
                    <a:pt x="72" y="650"/>
                  </a:cubicBezTo>
                  <a:cubicBezTo>
                    <a:pt x="73" y="650"/>
                    <a:pt x="73" y="650"/>
                    <a:pt x="73" y="651"/>
                  </a:cubicBezTo>
                  <a:cubicBezTo>
                    <a:pt x="73" y="651"/>
                    <a:pt x="73" y="651"/>
                    <a:pt x="74" y="651"/>
                  </a:cubicBezTo>
                  <a:cubicBezTo>
                    <a:pt x="74" y="651"/>
                    <a:pt x="74" y="651"/>
                    <a:pt x="74" y="652"/>
                  </a:cubicBezTo>
                  <a:cubicBezTo>
                    <a:pt x="74" y="652"/>
                    <a:pt x="74" y="652"/>
                    <a:pt x="74" y="652"/>
                  </a:cubicBezTo>
                  <a:cubicBezTo>
                    <a:pt x="75" y="652"/>
                    <a:pt x="75" y="653"/>
                    <a:pt x="75" y="653"/>
                  </a:cubicBezTo>
                  <a:cubicBezTo>
                    <a:pt x="75" y="653"/>
                    <a:pt x="75" y="654"/>
                    <a:pt x="75" y="654"/>
                  </a:cubicBezTo>
                  <a:close/>
                  <a:moveTo>
                    <a:pt x="81" y="650"/>
                  </a:moveTo>
                  <a:cubicBezTo>
                    <a:pt x="81" y="650"/>
                    <a:pt x="81" y="650"/>
                    <a:pt x="80" y="650"/>
                  </a:cubicBezTo>
                  <a:cubicBezTo>
                    <a:pt x="80" y="650"/>
                    <a:pt x="80" y="650"/>
                    <a:pt x="80" y="650"/>
                  </a:cubicBezTo>
                  <a:cubicBezTo>
                    <a:pt x="80" y="651"/>
                    <a:pt x="80" y="651"/>
                    <a:pt x="80" y="651"/>
                  </a:cubicBezTo>
                  <a:cubicBezTo>
                    <a:pt x="81" y="651"/>
                    <a:pt x="81" y="652"/>
                    <a:pt x="81" y="652"/>
                  </a:cubicBezTo>
                  <a:cubicBezTo>
                    <a:pt x="81" y="652"/>
                    <a:pt x="81" y="653"/>
                    <a:pt x="81" y="653"/>
                  </a:cubicBezTo>
                  <a:cubicBezTo>
                    <a:pt x="81" y="653"/>
                    <a:pt x="80" y="653"/>
                    <a:pt x="80" y="653"/>
                  </a:cubicBezTo>
                  <a:cubicBezTo>
                    <a:pt x="80" y="653"/>
                    <a:pt x="80" y="653"/>
                    <a:pt x="80" y="653"/>
                  </a:cubicBezTo>
                  <a:cubicBezTo>
                    <a:pt x="80" y="652"/>
                    <a:pt x="80" y="652"/>
                    <a:pt x="80" y="652"/>
                  </a:cubicBezTo>
                  <a:cubicBezTo>
                    <a:pt x="80" y="652"/>
                    <a:pt x="80" y="652"/>
                    <a:pt x="80" y="652"/>
                  </a:cubicBezTo>
                  <a:cubicBezTo>
                    <a:pt x="80" y="652"/>
                    <a:pt x="80" y="652"/>
                    <a:pt x="80" y="651"/>
                  </a:cubicBezTo>
                  <a:cubicBezTo>
                    <a:pt x="80" y="651"/>
                    <a:pt x="80" y="651"/>
                    <a:pt x="80" y="651"/>
                  </a:cubicBezTo>
                  <a:cubicBezTo>
                    <a:pt x="80" y="651"/>
                    <a:pt x="80" y="651"/>
                    <a:pt x="80" y="651"/>
                  </a:cubicBezTo>
                  <a:cubicBezTo>
                    <a:pt x="80" y="651"/>
                    <a:pt x="80" y="651"/>
                    <a:pt x="80" y="650"/>
                  </a:cubicBezTo>
                  <a:cubicBezTo>
                    <a:pt x="80" y="650"/>
                    <a:pt x="80" y="649"/>
                    <a:pt x="80" y="649"/>
                  </a:cubicBezTo>
                  <a:cubicBezTo>
                    <a:pt x="80" y="649"/>
                    <a:pt x="80" y="649"/>
                    <a:pt x="80" y="649"/>
                  </a:cubicBezTo>
                  <a:cubicBezTo>
                    <a:pt x="81" y="649"/>
                    <a:pt x="81" y="648"/>
                    <a:pt x="81" y="648"/>
                  </a:cubicBezTo>
                  <a:cubicBezTo>
                    <a:pt x="81" y="648"/>
                    <a:pt x="81" y="648"/>
                    <a:pt x="81" y="648"/>
                  </a:cubicBezTo>
                  <a:cubicBezTo>
                    <a:pt x="81" y="648"/>
                    <a:pt x="81" y="648"/>
                    <a:pt x="81" y="648"/>
                  </a:cubicBezTo>
                  <a:cubicBezTo>
                    <a:pt x="81" y="649"/>
                    <a:pt x="81" y="649"/>
                    <a:pt x="81" y="649"/>
                  </a:cubicBezTo>
                  <a:cubicBezTo>
                    <a:pt x="81" y="649"/>
                    <a:pt x="81" y="650"/>
                    <a:pt x="81" y="650"/>
                  </a:cubicBezTo>
                  <a:close/>
                  <a:moveTo>
                    <a:pt x="79" y="654"/>
                  </a:moveTo>
                  <a:cubicBezTo>
                    <a:pt x="79" y="653"/>
                    <a:pt x="79" y="653"/>
                    <a:pt x="79" y="653"/>
                  </a:cubicBezTo>
                  <a:cubicBezTo>
                    <a:pt x="79" y="653"/>
                    <a:pt x="79" y="653"/>
                    <a:pt x="79" y="653"/>
                  </a:cubicBezTo>
                  <a:cubicBezTo>
                    <a:pt x="79" y="654"/>
                    <a:pt x="79" y="654"/>
                    <a:pt x="79" y="655"/>
                  </a:cubicBezTo>
                  <a:cubicBezTo>
                    <a:pt x="79" y="655"/>
                    <a:pt x="79" y="655"/>
                    <a:pt x="79" y="655"/>
                  </a:cubicBezTo>
                  <a:cubicBezTo>
                    <a:pt x="79" y="655"/>
                    <a:pt x="79" y="655"/>
                    <a:pt x="79" y="655"/>
                  </a:cubicBezTo>
                  <a:cubicBezTo>
                    <a:pt x="79" y="655"/>
                    <a:pt x="79" y="655"/>
                    <a:pt x="79" y="655"/>
                  </a:cubicBezTo>
                  <a:cubicBezTo>
                    <a:pt x="79" y="655"/>
                    <a:pt x="79" y="655"/>
                    <a:pt x="78" y="655"/>
                  </a:cubicBezTo>
                  <a:cubicBezTo>
                    <a:pt x="78" y="655"/>
                    <a:pt x="78" y="655"/>
                    <a:pt x="78" y="655"/>
                  </a:cubicBezTo>
                  <a:cubicBezTo>
                    <a:pt x="78" y="655"/>
                    <a:pt x="78" y="654"/>
                    <a:pt x="78" y="654"/>
                  </a:cubicBezTo>
                  <a:cubicBezTo>
                    <a:pt x="78" y="654"/>
                    <a:pt x="78" y="654"/>
                    <a:pt x="78" y="654"/>
                  </a:cubicBezTo>
                  <a:cubicBezTo>
                    <a:pt x="78" y="654"/>
                    <a:pt x="78" y="654"/>
                    <a:pt x="79" y="654"/>
                  </a:cubicBezTo>
                  <a:cubicBezTo>
                    <a:pt x="79" y="654"/>
                    <a:pt x="79" y="654"/>
                    <a:pt x="79" y="654"/>
                  </a:cubicBezTo>
                  <a:close/>
                  <a:moveTo>
                    <a:pt x="77" y="655"/>
                  </a:moveTo>
                  <a:cubicBezTo>
                    <a:pt x="77" y="655"/>
                    <a:pt x="77" y="655"/>
                    <a:pt x="77" y="655"/>
                  </a:cubicBezTo>
                  <a:cubicBezTo>
                    <a:pt x="77" y="655"/>
                    <a:pt x="78" y="655"/>
                    <a:pt x="78" y="655"/>
                  </a:cubicBezTo>
                  <a:cubicBezTo>
                    <a:pt x="78" y="655"/>
                    <a:pt x="78" y="655"/>
                    <a:pt x="79" y="656"/>
                  </a:cubicBezTo>
                  <a:cubicBezTo>
                    <a:pt x="79" y="656"/>
                    <a:pt x="79" y="656"/>
                    <a:pt x="79" y="656"/>
                  </a:cubicBezTo>
                  <a:cubicBezTo>
                    <a:pt x="79" y="656"/>
                    <a:pt x="79" y="657"/>
                    <a:pt x="78" y="657"/>
                  </a:cubicBezTo>
                  <a:cubicBezTo>
                    <a:pt x="78" y="657"/>
                    <a:pt x="78" y="657"/>
                    <a:pt x="78" y="657"/>
                  </a:cubicBezTo>
                  <a:cubicBezTo>
                    <a:pt x="78" y="656"/>
                    <a:pt x="78" y="656"/>
                    <a:pt x="78" y="656"/>
                  </a:cubicBezTo>
                  <a:cubicBezTo>
                    <a:pt x="78" y="656"/>
                    <a:pt x="78" y="656"/>
                    <a:pt x="78" y="656"/>
                  </a:cubicBezTo>
                  <a:cubicBezTo>
                    <a:pt x="78" y="656"/>
                    <a:pt x="77" y="655"/>
                    <a:pt x="77" y="655"/>
                  </a:cubicBezTo>
                  <a:cubicBezTo>
                    <a:pt x="77" y="655"/>
                    <a:pt x="77" y="655"/>
                    <a:pt x="77" y="655"/>
                  </a:cubicBezTo>
                  <a:cubicBezTo>
                    <a:pt x="77" y="655"/>
                    <a:pt x="77" y="655"/>
                    <a:pt x="77" y="655"/>
                  </a:cubicBezTo>
                  <a:close/>
                  <a:moveTo>
                    <a:pt x="76" y="656"/>
                  </a:moveTo>
                  <a:cubicBezTo>
                    <a:pt x="76" y="656"/>
                    <a:pt x="76" y="656"/>
                    <a:pt x="76" y="655"/>
                  </a:cubicBezTo>
                  <a:cubicBezTo>
                    <a:pt x="76" y="655"/>
                    <a:pt x="76" y="655"/>
                    <a:pt x="76" y="655"/>
                  </a:cubicBezTo>
                  <a:cubicBezTo>
                    <a:pt x="76" y="655"/>
                    <a:pt x="76" y="655"/>
                    <a:pt x="76" y="655"/>
                  </a:cubicBezTo>
                  <a:cubicBezTo>
                    <a:pt x="76" y="655"/>
                    <a:pt x="76" y="655"/>
                    <a:pt x="76" y="655"/>
                  </a:cubicBezTo>
                  <a:cubicBezTo>
                    <a:pt x="77" y="656"/>
                    <a:pt x="77" y="656"/>
                    <a:pt x="77" y="656"/>
                  </a:cubicBezTo>
                  <a:cubicBezTo>
                    <a:pt x="77" y="656"/>
                    <a:pt x="77" y="656"/>
                    <a:pt x="77" y="656"/>
                  </a:cubicBezTo>
                  <a:cubicBezTo>
                    <a:pt x="77" y="656"/>
                    <a:pt x="77" y="657"/>
                    <a:pt x="77" y="657"/>
                  </a:cubicBezTo>
                  <a:cubicBezTo>
                    <a:pt x="77" y="657"/>
                    <a:pt x="77" y="657"/>
                    <a:pt x="76" y="656"/>
                  </a:cubicBezTo>
                  <a:cubicBezTo>
                    <a:pt x="76" y="656"/>
                    <a:pt x="76" y="656"/>
                    <a:pt x="76" y="656"/>
                  </a:cubicBezTo>
                  <a:cubicBezTo>
                    <a:pt x="76" y="656"/>
                    <a:pt x="76" y="656"/>
                    <a:pt x="76" y="656"/>
                  </a:cubicBezTo>
                  <a:close/>
                  <a:moveTo>
                    <a:pt x="79" y="659"/>
                  </a:moveTo>
                  <a:cubicBezTo>
                    <a:pt x="79" y="659"/>
                    <a:pt x="79" y="659"/>
                    <a:pt x="79" y="659"/>
                  </a:cubicBezTo>
                  <a:cubicBezTo>
                    <a:pt x="79" y="659"/>
                    <a:pt x="79" y="659"/>
                    <a:pt x="79" y="659"/>
                  </a:cubicBezTo>
                  <a:cubicBezTo>
                    <a:pt x="79" y="659"/>
                    <a:pt x="79" y="659"/>
                    <a:pt x="79" y="659"/>
                  </a:cubicBezTo>
                  <a:cubicBezTo>
                    <a:pt x="80" y="659"/>
                    <a:pt x="80" y="660"/>
                    <a:pt x="81" y="660"/>
                  </a:cubicBezTo>
                  <a:cubicBezTo>
                    <a:pt x="81" y="661"/>
                    <a:pt x="81" y="661"/>
                    <a:pt x="81" y="661"/>
                  </a:cubicBezTo>
                  <a:cubicBezTo>
                    <a:pt x="81" y="661"/>
                    <a:pt x="81" y="662"/>
                    <a:pt x="81" y="662"/>
                  </a:cubicBezTo>
                  <a:cubicBezTo>
                    <a:pt x="81" y="662"/>
                    <a:pt x="81" y="662"/>
                    <a:pt x="81" y="662"/>
                  </a:cubicBezTo>
                  <a:cubicBezTo>
                    <a:pt x="81" y="662"/>
                    <a:pt x="81" y="662"/>
                    <a:pt x="81" y="662"/>
                  </a:cubicBezTo>
                  <a:cubicBezTo>
                    <a:pt x="81" y="662"/>
                    <a:pt x="80" y="662"/>
                    <a:pt x="80" y="662"/>
                  </a:cubicBezTo>
                  <a:cubicBezTo>
                    <a:pt x="80" y="661"/>
                    <a:pt x="80" y="661"/>
                    <a:pt x="79" y="661"/>
                  </a:cubicBezTo>
                  <a:cubicBezTo>
                    <a:pt x="79" y="660"/>
                    <a:pt x="79" y="660"/>
                    <a:pt x="79" y="659"/>
                  </a:cubicBezTo>
                  <a:cubicBezTo>
                    <a:pt x="79" y="659"/>
                    <a:pt x="79" y="659"/>
                    <a:pt x="79" y="659"/>
                  </a:cubicBezTo>
                  <a:close/>
                  <a:moveTo>
                    <a:pt x="87" y="671"/>
                  </a:moveTo>
                  <a:cubicBezTo>
                    <a:pt x="87" y="671"/>
                    <a:pt x="87" y="671"/>
                    <a:pt x="87" y="672"/>
                  </a:cubicBezTo>
                  <a:cubicBezTo>
                    <a:pt x="88" y="672"/>
                    <a:pt x="88" y="672"/>
                    <a:pt x="88" y="672"/>
                  </a:cubicBezTo>
                  <a:cubicBezTo>
                    <a:pt x="88" y="672"/>
                    <a:pt x="88" y="672"/>
                    <a:pt x="88" y="672"/>
                  </a:cubicBezTo>
                  <a:cubicBezTo>
                    <a:pt x="88" y="673"/>
                    <a:pt x="88" y="673"/>
                    <a:pt x="88" y="674"/>
                  </a:cubicBezTo>
                  <a:cubicBezTo>
                    <a:pt x="87" y="674"/>
                    <a:pt x="87" y="673"/>
                    <a:pt x="87" y="673"/>
                  </a:cubicBezTo>
                  <a:cubicBezTo>
                    <a:pt x="87" y="673"/>
                    <a:pt x="87" y="673"/>
                    <a:pt x="87" y="673"/>
                  </a:cubicBezTo>
                  <a:cubicBezTo>
                    <a:pt x="87" y="673"/>
                    <a:pt x="87" y="673"/>
                    <a:pt x="87" y="672"/>
                  </a:cubicBezTo>
                  <a:cubicBezTo>
                    <a:pt x="86" y="672"/>
                    <a:pt x="86" y="672"/>
                    <a:pt x="86" y="672"/>
                  </a:cubicBezTo>
                  <a:cubicBezTo>
                    <a:pt x="86" y="672"/>
                    <a:pt x="86" y="672"/>
                    <a:pt x="86" y="671"/>
                  </a:cubicBezTo>
                  <a:cubicBezTo>
                    <a:pt x="86" y="671"/>
                    <a:pt x="86" y="671"/>
                    <a:pt x="87" y="671"/>
                  </a:cubicBezTo>
                  <a:cubicBezTo>
                    <a:pt x="87" y="671"/>
                    <a:pt x="87" y="671"/>
                    <a:pt x="87" y="671"/>
                  </a:cubicBezTo>
                  <a:cubicBezTo>
                    <a:pt x="87" y="671"/>
                    <a:pt x="87" y="671"/>
                    <a:pt x="87" y="671"/>
                  </a:cubicBezTo>
                  <a:cubicBezTo>
                    <a:pt x="87" y="671"/>
                    <a:pt x="87" y="671"/>
                    <a:pt x="87" y="671"/>
                  </a:cubicBezTo>
                  <a:cubicBezTo>
                    <a:pt x="87" y="671"/>
                    <a:pt x="87" y="671"/>
                    <a:pt x="87" y="671"/>
                  </a:cubicBezTo>
                  <a:close/>
                  <a:moveTo>
                    <a:pt x="88" y="685"/>
                  </a:moveTo>
                  <a:cubicBezTo>
                    <a:pt x="88" y="685"/>
                    <a:pt x="88" y="685"/>
                    <a:pt x="88" y="684"/>
                  </a:cubicBezTo>
                  <a:cubicBezTo>
                    <a:pt x="88" y="684"/>
                    <a:pt x="88" y="684"/>
                    <a:pt x="88" y="684"/>
                  </a:cubicBezTo>
                  <a:cubicBezTo>
                    <a:pt x="88" y="684"/>
                    <a:pt x="88" y="684"/>
                    <a:pt x="88" y="684"/>
                  </a:cubicBezTo>
                  <a:cubicBezTo>
                    <a:pt x="88" y="684"/>
                    <a:pt x="88" y="683"/>
                    <a:pt x="88" y="683"/>
                  </a:cubicBezTo>
                  <a:cubicBezTo>
                    <a:pt x="88" y="684"/>
                    <a:pt x="88" y="684"/>
                    <a:pt x="88" y="684"/>
                  </a:cubicBezTo>
                  <a:cubicBezTo>
                    <a:pt x="87" y="684"/>
                    <a:pt x="87" y="684"/>
                    <a:pt x="87" y="684"/>
                  </a:cubicBezTo>
                  <a:cubicBezTo>
                    <a:pt x="87" y="684"/>
                    <a:pt x="87" y="684"/>
                    <a:pt x="87" y="683"/>
                  </a:cubicBezTo>
                  <a:cubicBezTo>
                    <a:pt x="86" y="683"/>
                    <a:pt x="86" y="683"/>
                    <a:pt x="86" y="683"/>
                  </a:cubicBezTo>
                  <a:cubicBezTo>
                    <a:pt x="85" y="682"/>
                    <a:pt x="85" y="682"/>
                    <a:pt x="85" y="682"/>
                  </a:cubicBezTo>
                  <a:cubicBezTo>
                    <a:pt x="85" y="682"/>
                    <a:pt x="85" y="682"/>
                    <a:pt x="85" y="681"/>
                  </a:cubicBezTo>
                  <a:cubicBezTo>
                    <a:pt x="85" y="681"/>
                    <a:pt x="85" y="681"/>
                    <a:pt x="85" y="681"/>
                  </a:cubicBezTo>
                  <a:cubicBezTo>
                    <a:pt x="85" y="680"/>
                    <a:pt x="85" y="680"/>
                    <a:pt x="85" y="680"/>
                  </a:cubicBezTo>
                  <a:cubicBezTo>
                    <a:pt x="85" y="680"/>
                    <a:pt x="85" y="680"/>
                    <a:pt x="86" y="680"/>
                  </a:cubicBezTo>
                  <a:cubicBezTo>
                    <a:pt x="86" y="680"/>
                    <a:pt x="86" y="680"/>
                    <a:pt x="87" y="680"/>
                  </a:cubicBezTo>
                  <a:cubicBezTo>
                    <a:pt x="87" y="680"/>
                    <a:pt x="88" y="680"/>
                    <a:pt x="88" y="680"/>
                  </a:cubicBezTo>
                  <a:cubicBezTo>
                    <a:pt x="89" y="680"/>
                    <a:pt x="89" y="680"/>
                    <a:pt x="89" y="680"/>
                  </a:cubicBezTo>
                  <a:cubicBezTo>
                    <a:pt x="90" y="680"/>
                    <a:pt x="91" y="681"/>
                    <a:pt x="92" y="682"/>
                  </a:cubicBezTo>
                  <a:cubicBezTo>
                    <a:pt x="92" y="682"/>
                    <a:pt x="92" y="682"/>
                    <a:pt x="93" y="682"/>
                  </a:cubicBezTo>
                  <a:cubicBezTo>
                    <a:pt x="93" y="682"/>
                    <a:pt x="94" y="683"/>
                    <a:pt x="94" y="683"/>
                  </a:cubicBezTo>
                  <a:cubicBezTo>
                    <a:pt x="94" y="683"/>
                    <a:pt x="94" y="683"/>
                    <a:pt x="94" y="683"/>
                  </a:cubicBezTo>
                  <a:cubicBezTo>
                    <a:pt x="95" y="683"/>
                    <a:pt x="95" y="683"/>
                    <a:pt x="95" y="683"/>
                  </a:cubicBezTo>
                  <a:cubicBezTo>
                    <a:pt x="95" y="683"/>
                    <a:pt x="96" y="683"/>
                    <a:pt x="96" y="684"/>
                  </a:cubicBezTo>
                  <a:cubicBezTo>
                    <a:pt x="97" y="684"/>
                    <a:pt x="97" y="684"/>
                    <a:pt x="97" y="684"/>
                  </a:cubicBezTo>
                  <a:cubicBezTo>
                    <a:pt x="98" y="684"/>
                    <a:pt x="99" y="684"/>
                    <a:pt x="100" y="684"/>
                  </a:cubicBezTo>
                  <a:cubicBezTo>
                    <a:pt x="101" y="684"/>
                    <a:pt x="101" y="684"/>
                    <a:pt x="101" y="684"/>
                  </a:cubicBezTo>
                  <a:cubicBezTo>
                    <a:pt x="102" y="685"/>
                    <a:pt x="103" y="685"/>
                    <a:pt x="103" y="685"/>
                  </a:cubicBezTo>
                  <a:cubicBezTo>
                    <a:pt x="104" y="685"/>
                    <a:pt x="104" y="685"/>
                    <a:pt x="104" y="685"/>
                  </a:cubicBezTo>
                  <a:cubicBezTo>
                    <a:pt x="104" y="685"/>
                    <a:pt x="105" y="686"/>
                    <a:pt x="105" y="686"/>
                  </a:cubicBezTo>
                  <a:cubicBezTo>
                    <a:pt x="105" y="687"/>
                    <a:pt x="105" y="687"/>
                    <a:pt x="106" y="688"/>
                  </a:cubicBezTo>
                  <a:cubicBezTo>
                    <a:pt x="106" y="688"/>
                    <a:pt x="106" y="688"/>
                    <a:pt x="106" y="688"/>
                  </a:cubicBezTo>
                  <a:cubicBezTo>
                    <a:pt x="106" y="689"/>
                    <a:pt x="106" y="689"/>
                    <a:pt x="106" y="690"/>
                  </a:cubicBezTo>
                  <a:cubicBezTo>
                    <a:pt x="107" y="690"/>
                    <a:pt x="107" y="691"/>
                    <a:pt x="108" y="691"/>
                  </a:cubicBezTo>
                  <a:cubicBezTo>
                    <a:pt x="108" y="692"/>
                    <a:pt x="109" y="693"/>
                    <a:pt x="110" y="694"/>
                  </a:cubicBezTo>
                  <a:cubicBezTo>
                    <a:pt x="110" y="695"/>
                    <a:pt x="110" y="695"/>
                    <a:pt x="111" y="695"/>
                  </a:cubicBezTo>
                  <a:cubicBezTo>
                    <a:pt x="111" y="695"/>
                    <a:pt x="111" y="695"/>
                    <a:pt x="112" y="696"/>
                  </a:cubicBezTo>
                  <a:cubicBezTo>
                    <a:pt x="113" y="696"/>
                    <a:pt x="114" y="697"/>
                    <a:pt x="115" y="698"/>
                  </a:cubicBezTo>
                  <a:cubicBezTo>
                    <a:pt x="115" y="697"/>
                    <a:pt x="115" y="697"/>
                    <a:pt x="116" y="697"/>
                  </a:cubicBezTo>
                  <a:cubicBezTo>
                    <a:pt x="116" y="697"/>
                    <a:pt x="116" y="697"/>
                    <a:pt x="116" y="697"/>
                  </a:cubicBezTo>
                  <a:cubicBezTo>
                    <a:pt x="116" y="698"/>
                    <a:pt x="116" y="698"/>
                    <a:pt x="116" y="698"/>
                  </a:cubicBezTo>
                  <a:cubicBezTo>
                    <a:pt x="115" y="699"/>
                    <a:pt x="116" y="700"/>
                    <a:pt x="116" y="700"/>
                  </a:cubicBezTo>
                  <a:cubicBezTo>
                    <a:pt x="116" y="700"/>
                    <a:pt x="117" y="700"/>
                    <a:pt x="117" y="700"/>
                  </a:cubicBezTo>
                  <a:cubicBezTo>
                    <a:pt x="117" y="701"/>
                    <a:pt x="117" y="701"/>
                    <a:pt x="117" y="701"/>
                  </a:cubicBezTo>
                  <a:cubicBezTo>
                    <a:pt x="117" y="702"/>
                    <a:pt x="117" y="703"/>
                    <a:pt x="117" y="704"/>
                  </a:cubicBezTo>
                  <a:cubicBezTo>
                    <a:pt x="118" y="703"/>
                    <a:pt x="118" y="703"/>
                    <a:pt x="118" y="702"/>
                  </a:cubicBezTo>
                  <a:cubicBezTo>
                    <a:pt x="118" y="703"/>
                    <a:pt x="118" y="704"/>
                    <a:pt x="119" y="704"/>
                  </a:cubicBezTo>
                  <a:cubicBezTo>
                    <a:pt x="119" y="704"/>
                    <a:pt x="119" y="705"/>
                    <a:pt x="118" y="705"/>
                  </a:cubicBezTo>
                  <a:cubicBezTo>
                    <a:pt x="118" y="705"/>
                    <a:pt x="118" y="705"/>
                    <a:pt x="118" y="705"/>
                  </a:cubicBezTo>
                  <a:cubicBezTo>
                    <a:pt x="118" y="705"/>
                    <a:pt x="117" y="705"/>
                    <a:pt x="117" y="705"/>
                  </a:cubicBezTo>
                  <a:cubicBezTo>
                    <a:pt x="117" y="706"/>
                    <a:pt x="116" y="706"/>
                    <a:pt x="116" y="706"/>
                  </a:cubicBezTo>
                  <a:cubicBezTo>
                    <a:pt x="114" y="705"/>
                    <a:pt x="112" y="704"/>
                    <a:pt x="110" y="704"/>
                  </a:cubicBezTo>
                  <a:cubicBezTo>
                    <a:pt x="110" y="703"/>
                    <a:pt x="109" y="703"/>
                    <a:pt x="109" y="703"/>
                  </a:cubicBezTo>
                  <a:cubicBezTo>
                    <a:pt x="108" y="702"/>
                    <a:pt x="108" y="702"/>
                    <a:pt x="107" y="702"/>
                  </a:cubicBezTo>
                  <a:cubicBezTo>
                    <a:pt x="107" y="702"/>
                    <a:pt x="106" y="702"/>
                    <a:pt x="106" y="701"/>
                  </a:cubicBezTo>
                  <a:cubicBezTo>
                    <a:pt x="106" y="701"/>
                    <a:pt x="108" y="700"/>
                    <a:pt x="107" y="700"/>
                  </a:cubicBezTo>
                  <a:cubicBezTo>
                    <a:pt x="107" y="699"/>
                    <a:pt x="106" y="699"/>
                    <a:pt x="106" y="699"/>
                  </a:cubicBezTo>
                  <a:cubicBezTo>
                    <a:pt x="106" y="699"/>
                    <a:pt x="106" y="699"/>
                    <a:pt x="105" y="699"/>
                  </a:cubicBezTo>
                  <a:cubicBezTo>
                    <a:pt x="105" y="699"/>
                    <a:pt x="105" y="699"/>
                    <a:pt x="105" y="699"/>
                  </a:cubicBezTo>
                  <a:cubicBezTo>
                    <a:pt x="105" y="699"/>
                    <a:pt x="104" y="699"/>
                    <a:pt x="104" y="700"/>
                  </a:cubicBezTo>
                  <a:cubicBezTo>
                    <a:pt x="104" y="700"/>
                    <a:pt x="104" y="699"/>
                    <a:pt x="103" y="699"/>
                  </a:cubicBezTo>
                  <a:cubicBezTo>
                    <a:pt x="103" y="699"/>
                    <a:pt x="103" y="699"/>
                    <a:pt x="103" y="698"/>
                  </a:cubicBezTo>
                  <a:cubicBezTo>
                    <a:pt x="102" y="698"/>
                    <a:pt x="102" y="698"/>
                    <a:pt x="102" y="698"/>
                  </a:cubicBezTo>
                  <a:cubicBezTo>
                    <a:pt x="101" y="697"/>
                    <a:pt x="102" y="696"/>
                    <a:pt x="102" y="696"/>
                  </a:cubicBezTo>
                  <a:cubicBezTo>
                    <a:pt x="102" y="696"/>
                    <a:pt x="102" y="696"/>
                    <a:pt x="101" y="696"/>
                  </a:cubicBezTo>
                  <a:cubicBezTo>
                    <a:pt x="101" y="697"/>
                    <a:pt x="101" y="696"/>
                    <a:pt x="101" y="696"/>
                  </a:cubicBezTo>
                  <a:cubicBezTo>
                    <a:pt x="101" y="696"/>
                    <a:pt x="101" y="695"/>
                    <a:pt x="101" y="695"/>
                  </a:cubicBezTo>
                  <a:cubicBezTo>
                    <a:pt x="101" y="695"/>
                    <a:pt x="101" y="695"/>
                    <a:pt x="100" y="695"/>
                  </a:cubicBezTo>
                  <a:cubicBezTo>
                    <a:pt x="100" y="696"/>
                    <a:pt x="100" y="696"/>
                    <a:pt x="100" y="696"/>
                  </a:cubicBezTo>
                  <a:cubicBezTo>
                    <a:pt x="100" y="696"/>
                    <a:pt x="100" y="696"/>
                    <a:pt x="99" y="696"/>
                  </a:cubicBezTo>
                  <a:cubicBezTo>
                    <a:pt x="99" y="696"/>
                    <a:pt x="99" y="695"/>
                    <a:pt x="99" y="695"/>
                  </a:cubicBezTo>
                  <a:cubicBezTo>
                    <a:pt x="99" y="695"/>
                    <a:pt x="99" y="695"/>
                    <a:pt x="98" y="695"/>
                  </a:cubicBezTo>
                  <a:cubicBezTo>
                    <a:pt x="98" y="695"/>
                    <a:pt x="98" y="694"/>
                    <a:pt x="97" y="694"/>
                  </a:cubicBezTo>
                  <a:cubicBezTo>
                    <a:pt x="97" y="694"/>
                    <a:pt x="97" y="695"/>
                    <a:pt x="97" y="695"/>
                  </a:cubicBezTo>
                  <a:cubicBezTo>
                    <a:pt x="97" y="695"/>
                    <a:pt x="97" y="695"/>
                    <a:pt x="97" y="694"/>
                  </a:cubicBezTo>
                  <a:cubicBezTo>
                    <a:pt x="97" y="694"/>
                    <a:pt x="97" y="693"/>
                    <a:pt x="97" y="693"/>
                  </a:cubicBezTo>
                  <a:cubicBezTo>
                    <a:pt x="97" y="693"/>
                    <a:pt x="98" y="693"/>
                    <a:pt x="98" y="693"/>
                  </a:cubicBezTo>
                  <a:cubicBezTo>
                    <a:pt x="98" y="692"/>
                    <a:pt x="98" y="692"/>
                    <a:pt x="98" y="692"/>
                  </a:cubicBezTo>
                  <a:cubicBezTo>
                    <a:pt x="97" y="692"/>
                    <a:pt x="97" y="692"/>
                    <a:pt x="97" y="692"/>
                  </a:cubicBezTo>
                  <a:cubicBezTo>
                    <a:pt x="97" y="692"/>
                    <a:pt x="97" y="692"/>
                    <a:pt x="97" y="692"/>
                  </a:cubicBezTo>
                  <a:cubicBezTo>
                    <a:pt x="97" y="692"/>
                    <a:pt x="97" y="691"/>
                    <a:pt x="97" y="691"/>
                  </a:cubicBezTo>
                  <a:cubicBezTo>
                    <a:pt x="96" y="692"/>
                    <a:pt x="96" y="692"/>
                    <a:pt x="96" y="693"/>
                  </a:cubicBezTo>
                  <a:cubicBezTo>
                    <a:pt x="96" y="693"/>
                    <a:pt x="95" y="693"/>
                    <a:pt x="95" y="693"/>
                  </a:cubicBezTo>
                  <a:cubicBezTo>
                    <a:pt x="95" y="692"/>
                    <a:pt x="94" y="692"/>
                    <a:pt x="95" y="691"/>
                  </a:cubicBezTo>
                  <a:cubicBezTo>
                    <a:pt x="95" y="691"/>
                    <a:pt x="95" y="691"/>
                    <a:pt x="95" y="691"/>
                  </a:cubicBezTo>
                  <a:cubicBezTo>
                    <a:pt x="95" y="691"/>
                    <a:pt x="95" y="690"/>
                    <a:pt x="95" y="691"/>
                  </a:cubicBezTo>
                  <a:cubicBezTo>
                    <a:pt x="95" y="690"/>
                    <a:pt x="95" y="690"/>
                    <a:pt x="95" y="690"/>
                  </a:cubicBezTo>
                  <a:cubicBezTo>
                    <a:pt x="95" y="690"/>
                    <a:pt x="95" y="690"/>
                    <a:pt x="94" y="690"/>
                  </a:cubicBezTo>
                  <a:cubicBezTo>
                    <a:pt x="94" y="690"/>
                    <a:pt x="94" y="690"/>
                    <a:pt x="94" y="690"/>
                  </a:cubicBezTo>
                  <a:cubicBezTo>
                    <a:pt x="93" y="690"/>
                    <a:pt x="93" y="690"/>
                    <a:pt x="93" y="690"/>
                  </a:cubicBezTo>
                  <a:cubicBezTo>
                    <a:pt x="93" y="690"/>
                    <a:pt x="92" y="689"/>
                    <a:pt x="93" y="689"/>
                  </a:cubicBezTo>
                  <a:cubicBezTo>
                    <a:pt x="93" y="689"/>
                    <a:pt x="93" y="689"/>
                    <a:pt x="93" y="688"/>
                  </a:cubicBezTo>
                  <a:cubicBezTo>
                    <a:pt x="93" y="688"/>
                    <a:pt x="93" y="688"/>
                    <a:pt x="92" y="687"/>
                  </a:cubicBezTo>
                  <a:cubicBezTo>
                    <a:pt x="92" y="688"/>
                    <a:pt x="92" y="688"/>
                    <a:pt x="92" y="688"/>
                  </a:cubicBezTo>
                  <a:cubicBezTo>
                    <a:pt x="92" y="689"/>
                    <a:pt x="91" y="688"/>
                    <a:pt x="91" y="688"/>
                  </a:cubicBezTo>
                  <a:cubicBezTo>
                    <a:pt x="91" y="688"/>
                    <a:pt x="91" y="688"/>
                    <a:pt x="90" y="688"/>
                  </a:cubicBezTo>
                  <a:cubicBezTo>
                    <a:pt x="90" y="688"/>
                    <a:pt x="90" y="688"/>
                    <a:pt x="90" y="688"/>
                  </a:cubicBezTo>
                  <a:cubicBezTo>
                    <a:pt x="90" y="687"/>
                    <a:pt x="90" y="687"/>
                    <a:pt x="90" y="687"/>
                  </a:cubicBezTo>
                  <a:cubicBezTo>
                    <a:pt x="90" y="687"/>
                    <a:pt x="90" y="687"/>
                    <a:pt x="90" y="687"/>
                  </a:cubicBezTo>
                  <a:cubicBezTo>
                    <a:pt x="89" y="687"/>
                    <a:pt x="89" y="687"/>
                    <a:pt x="89" y="687"/>
                  </a:cubicBezTo>
                  <a:cubicBezTo>
                    <a:pt x="89" y="688"/>
                    <a:pt x="89" y="688"/>
                    <a:pt x="89" y="688"/>
                  </a:cubicBezTo>
                  <a:cubicBezTo>
                    <a:pt x="88" y="688"/>
                    <a:pt x="88" y="688"/>
                    <a:pt x="88" y="688"/>
                  </a:cubicBezTo>
                  <a:cubicBezTo>
                    <a:pt x="88" y="688"/>
                    <a:pt x="88" y="688"/>
                    <a:pt x="88" y="687"/>
                  </a:cubicBezTo>
                  <a:cubicBezTo>
                    <a:pt x="88" y="687"/>
                    <a:pt x="88" y="687"/>
                    <a:pt x="88" y="687"/>
                  </a:cubicBezTo>
                  <a:cubicBezTo>
                    <a:pt x="88" y="687"/>
                    <a:pt x="88" y="687"/>
                    <a:pt x="89" y="686"/>
                  </a:cubicBezTo>
                  <a:cubicBezTo>
                    <a:pt x="89" y="686"/>
                    <a:pt x="89" y="686"/>
                    <a:pt x="88" y="686"/>
                  </a:cubicBezTo>
                  <a:cubicBezTo>
                    <a:pt x="88" y="686"/>
                    <a:pt x="88" y="686"/>
                    <a:pt x="88" y="685"/>
                  </a:cubicBezTo>
                  <a:cubicBezTo>
                    <a:pt x="88" y="685"/>
                    <a:pt x="88" y="685"/>
                    <a:pt x="88" y="685"/>
                  </a:cubicBezTo>
                  <a:close/>
                  <a:moveTo>
                    <a:pt x="97" y="681"/>
                  </a:moveTo>
                  <a:cubicBezTo>
                    <a:pt x="97" y="681"/>
                    <a:pt x="97" y="681"/>
                    <a:pt x="97" y="681"/>
                  </a:cubicBezTo>
                  <a:cubicBezTo>
                    <a:pt x="97" y="681"/>
                    <a:pt x="97" y="681"/>
                    <a:pt x="97" y="681"/>
                  </a:cubicBezTo>
                  <a:cubicBezTo>
                    <a:pt x="97" y="681"/>
                    <a:pt x="98" y="681"/>
                    <a:pt x="98" y="681"/>
                  </a:cubicBezTo>
                  <a:cubicBezTo>
                    <a:pt x="98" y="680"/>
                    <a:pt x="98" y="680"/>
                    <a:pt x="98" y="680"/>
                  </a:cubicBezTo>
                  <a:cubicBezTo>
                    <a:pt x="99" y="680"/>
                    <a:pt x="99" y="680"/>
                    <a:pt x="99" y="680"/>
                  </a:cubicBezTo>
                  <a:cubicBezTo>
                    <a:pt x="99" y="680"/>
                    <a:pt x="99" y="680"/>
                    <a:pt x="99" y="680"/>
                  </a:cubicBezTo>
                  <a:cubicBezTo>
                    <a:pt x="99" y="680"/>
                    <a:pt x="99" y="681"/>
                    <a:pt x="99" y="681"/>
                  </a:cubicBezTo>
                  <a:cubicBezTo>
                    <a:pt x="99" y="681"/>
                    <a:pt x="99" y="681"/>
                    <a:pt x="99" y="681"/>
                  </a:cubicBezTo>
                  <a:cubicBezTo>
                    <a:pt x="99" y="681"/>
                    <a:pt x="99" y="681"/>
                    <a:pt x="99" y="681"/>
                  </a:cubicBezTo>
                  <a:cubicBezTo>
                    <a:pt x="99" y="682"/>
                    <a:pt x="99" y="682"/>
                    <a:pt x="99" y="682"/>
                  </a:cubicBezTo>
                  <a:cubicBezTo>
                    <a:pt x="98" y="682"/>
                    <a:pt x="98" y="682"/>
                    <a:pt x="98" y="682"/>
                  </a:cubicBezTo>
                  <a:cubicBezTo>
                    <a:pt x="98" y="682"/>
                    <a:pt x="98" y="682"/>
                    <a:pt x="97" y="682"/>
                  </a:cubicBezTo>
                  <a:cubicBezTo>
                    <a:pt x="97" y="682"/>
                    <a:pt x="97" y="682"/>
                    <a:pt x="97" y="682"/>
                  </a:cubicBezTo>
                  <a:cubicBezTo>
                    <a:pt x="97" y="682"/>
                    <a:pt x="97" y="682"/>
                    <a:pt x="97" y="682"/>
                  </a:cubicBezTo>
                  <a:cubicBezTo>
                    <a:pt x="97" y="682"/>
                    <a:pt x="97" y="682"/>
                    <a:pt x="97" y="682"/>
                  </a:cubicBezTo>
                  <a:cubicBezTo>
                    <a:pt x="97" y="682"/>
                    <a:pt x="97" y="681"/>
                    <a:pt x="97" y="681"/>
                  </a:cubicBezTo>
                  <a:close/>
                  <a:moveTo>
                    <a:pt x="97" y="682"/>
                  </a:moveTo>
                  <a:cubicBezTo>
                    <a:pt x="97" y="682"/>
                    <a:pt x="97" y="682"/>
                    <a:pt x="98" y="682"/>
                  </a:cubicBezTo>
                  <a:cubicBezTo>
                    <a:pt x="98" y="682"/>
                    <a:pt x="98" y="682"/>
                    <a:pt x="98" y="682"/>
                  </a:cubicBezTo>
                  <a:cubicBezTo>
                    <a:pt x="98" y="682"/>
                    <a:pt x="98" y="682"/>
                    <a:pt x="98" y="682"/>
                  </a:cubicBezTo>
                  <a:cubicBezTo>
                    <a:pt x="98" y="683"/>
                    <a:pt x="98" y="683"/>
                    <a:pt x="98" y="683"/>
                  </a:cubicBezTo>
                  <a:cubicBezTo>
                    <a:pt x="99" y="683"/>
                    <a:pt x="99" y="682"/>
                    <a:pt x="99" y="682"/>
                  </a:cubicBezTo>
                  <a:cubicBezTo>
                    <a:pt x="99" y="682"/>
                    <a:pt x="99" y="682"/>
                    <a:pt x="100" y="682"/>
                  </a:cubicBezTo>
                  <a:cubicBezTo>
                    <a:pt x="100" y="682"/>
                    <a:pt x="100" y="682"/>
                    <a:pt x="100" y="682"/>
                  </a:cubicBezTo>
                  <a:cubicBezTo>
                    <a:pt x="100" y="682"/>
                    <a:pt x="100" y="682"/>
                    <a:pt x="100" y="683"/>
                  </a:cubicBezTo>
                  <a:cubicBezTo>
                    <a:pt x="100" y="683"/>
                    <a:pt x="99" y="683"/>
                    <a:pt x="99" y="683"/>
                  </a:cubicBezTo>
                  <a:cubicBezTo>
                    <a:pt x="99" y="683"/>
                    <a:pt x="99" y="683"/>
                    <a:pt x="99" y="683"/>
                  </a:cubicBezTo>
                  <a:cubicBezTo>
                    <a:pt x="99" y="683"/>
                    <a:pt x="99" y="683"/>
                    <a:pt x="99" y="683"/>
                  </a:cubicBezTo>
                  <a:cubicBezTo>
                    <a:pt x="98" y="683"/>
                    <a:pt x="98" y="683"/>
                    <a:pt x="97" y="683"/>
                  </a:cubicBezTo>
                  <a:cubicBezTo>
                    <a:pt x="97" y="683"/>
                    <a:pt x="97" y="683"/>
                    <a:pt x="96" y="683"/>
                  </a:cubicBezTo>
                  <a:cubicBezTo>
                    <a:pt x="96" y="683"/>
                    <a:pt x="96" y="683"/>
                    <a:pt x="96" y="683"/>
                  </a:cubicBezTo>
                  <a:cubicBezTo>
                    <a:pt x="96" y="683"/>
                    <a:pt x="96" y="683"/>
                    <a:pt x="96" y="683"/>
                  </a:cubicBezTo>
                  <a:cubicBezTo>
                    <a:pt x="97" y="683"/>
                    <a:pt x="97" y="683"/>
                    <a:pt x="97" y="683"/>
                  </a:cubicBezTo>
                  <a:cubicBezTo>
                    <a:pt x="97" y="682"/>
                    <a:pt x="97" y="682"/>
                    <a:pt x="97" y="682"/>
                  </a:cubicBezTo>
                  <a:close/>
                  <a:moveTo>
                    <a:pt x="95" y="680"/>
                  </a:moveTo>
                  <a:cubicBezTo>
                    <a:pt x="95" y="680"/>
                    <a:pt x="95" y="680"/>
                    <a:pt x="95" y="680"/>
                  </a:cubicBezTo>
                  <a:cubicBezTo>
                    <a:pt x="95" y="680"/>
                    <a:pt x="95" y="680"/>
                    <a:pt x="95" y="680"/>
                  </a:cubicBezTo>
                  <a:cubicBezTo>
                    <a:pt x="96" y="680"/>
                    <a:pt x="96" y="680"/>
                    <a:pt x="96" y="680"/>
                  </a:cubicBezTo>
                  <a:cubicBezTo>
                    <a:pt x="96" y="680"/>
                    <a:pt x="96" y="680"/>
                    <a:pt x="96" y="680"/>
                  </a:cubicBezTo>
                  <a:cubicBezTo>
                    <a:pt x="96" y="680"/>
                    <a:pt x="96" y="680"/>
                    <a:pt x="96" y="680"/>
                  </a:cubicBezTo>
                  <a:cubicBezTo>
                    <a:pt x="97" y="680"/>
                    <a:pt x="97" y="680"/>
                    <a:pt x="97" y="680"/>
                  </a:cubicBezTo>
                  <a:cubicBezTo>
                    <a:pt x="97" y="680"/>
                    <a:pt x="97" y="680"/>
                    <a:pt x="97" y="680"/>
                  </a:cubicBezTo>
                  <a:cubicBezTo>
                    <a:pt x="97" y="681"/>
                    <a:pt x="97" y="681"/>
                    <a:pt x="97" y="681"/>
                  </a:cubicBezTo>
                  <a:cubicBezTo>
                    <a:pt x="97" y="681"/>
                    <a:pt x="97" y="681"/>
                    <a:pt x="96" y="681"/>
                  </a:cubicBezTo>
                  <a:cubicBezTo>
                    <a:pt x="96" y="681"/>
                    <a:pt x="96" y="681"/>
                    <a:pt x="96" y="681"/>
                  </a:cubicBezTo>
                  <a:cubicBezTo>
                    <a:pt x="96" y="681"/>
                    <a:pt x="96" y="681"/>
                    <a:pt x="95" y="681"/>
                  </a:cubicBezTo>
                  <a:cubicBezTo>
                    <a:pt x="95" y="681"/>
                    <a:pt x="95" y="681"/>
                    <a:pt x="95" y="681"/>
                  </a:cubicBezTo>
                  <a:cubicBezTo>
                    <a:pt x="95" y="681"/>
                    <a:pt x="95" y="681"/>
                    <a:pt x="95" y="681"/>
                  </a:cubicBezTo>
                  <a:cubicBezTo>
                    <a:pt x="95" y="680"/>
                    <a:pt x="95" y="680"/>
                    <a:pt x="95" y="680"/>
                  </a:cubicBezTo>
                  <a:cubicBezTo>
                    <a:pt x="95" y="680"/>
                    <a:pt x="95" y="680"/>
                    <a:pt x="95" y="680"/>
                  </a:cubicBezTo>
                  <a:close/>
                  <a:moveTo>
                    <a:pt x="111" y="691"/>
                  </a:moveTo>
                  <a:cubicBezTo>
                    <a:pt x="111" y="691"/>
                    <a:pt x="111" y="691"/>
                    <a:pt x="111" y="691"/>
                  </a:cubicBezTo>
                  <a:cubicBezTo>
                    <a:pt x="111" y="691"/>
                    <a:pt x="111" y="692"/>
                    <a:pt x="111" y="692"/>
                  </a:cubicBezTo>
                  <a:cubicBezTo>
                    <a:pt x="111" y="692"/>
                    <a:pt x="111" y="692"/>
                    <a:pt x="112" y="692"/>
                  </a:cubicBezTo>
                  <a:cubicBezTo>
                    <a:pt x="112" y="692"/>
                    <a:pt x="112" y="692"/>
                    <a:pt x="112" y="692"/>
                  </a:cubicBezTo>
                  <a:cubicBezTo>
                    <a:pt x="112" y="693"/>
                    <a:pt x="113" y="693"/>
                    <a:pt x="113" y="693"/>
                  </a:cubicBezTo>
                  <a:cubicBezTo>
                    <a:pt x="113" y="693"/>
                    <a:pt x="113" y="693"/>
                    <a:pt x="113" y="694"/>
                  </a:cubicBezTo>
                  <a:cubicBezTo>
                    <a:pt x="113" y="694"/>
                    <a:pt x="113" y="694"/>
                    <a:pt x="113" y="694"/>
                  </a:cubicBezTo>
                  <a:cubicBezTo>
                    <a:pt x="113" y="694"/>
                    <a:pt x="113" y="694"/>
                    <a:pt x="113" y="694"/>
                  </a:cubicBezTo>
                  <a:cubicBezTo>
                    <a:pt x="112" y="693"/>
                    <a:pt x="112" y="693"/>
                    <a:pt x="111" y="693"/>
                  </a:cubicBezTo>
                  <a:cubicBezTo>
                    <a:pt x="111" y="693"/>
                    <a:pt x="111" y="692"/>
                    <a:pt x="111" y="692"/>
                  </a:cubicBezTo>
                  <a:cubicBezTo>
                    <a:pt x="111" y="692"/>
                    <a:pt x="111" y="692"/>
                    <a:pt x="110" y="692"/>
                  </a:cubicBezTo>
                  <a:cubicBezTo>
                    <a:pt x="110" y="692"/>
                    <a:pt x="110" y="692"/>
                    <a:pt x="110" y="691"/>
                  </a:cubicBezTo>
                  <a:cubicBezTo>
                    <a:pt x="110" y="691"/>
                    <a:pt x="110" y="691"/>
                    <a:pt x="111" y="691"/>
                  </a:cubicBezTo>
                  <a:close/>
                  <a:moveTo>
                    <a:pt x="118" y="700"/>
                  </a:moveTo>
                  <a:cubicBezTo>
                    <a:pt x="118" y="700"/>
                    <a:pt x="118" y="700"/>
                    <a:pt x="118" y="700"/>
                  </a:cubicBezTo>
                  <a:cubicBezTo>
                    <a:pt x="118" y="700"/>
                    <a:pt x="119" y="700"/>
                    <a:pt x="119" y="700"/>
                  </a:cubicBezTo>
                  <a:cubicBezTo>
                    <a:pt x="119" y="700"/>
                    <a:pt x="119" y="700"/>
                    <a:pt x="119" y="700"/>
                  </a:cubicBezTo>
                  <a:cubicBezTo>
                    <a:pt x="119" y="700"/>
                    <a:pt x="119" y="701"/>
                    <a:pt x="119" y="701"/>
                  </a:cubicBezTo>
                  <a:cubicBezTo>
                    <a:pt x="119" y="701"/>
                    <a:pt x="119" y="701"/>
                    <a:pt x="119" y="701"/>
                  </a:cubicBezTo>
                  <a:cubicBezTo>
                    <a:pt x="118" y="701"/>
                    <a:pt x="118" y="701"/>
                    <a:pt x="118" y="701"/>
                  </a:cubicBezTo>
                  <a:cubicBezTo>
                    <a:pt x="118" y="701"/>
                    <a:pt x="118" y="701"/>
                    <a:pt x="118" y="701"/>
                  </a:cubicBezTo>
                  <a:cubicBezTo>
                    <a:pt x="118" y="701"/>
                    <a:pt x="118" y="701"/>
                    <a:pt x="118" y="701"/>
                  </a:cubicBezTo>
                  <a:cubicBezTo>
                    <a:pt x="118" y="701"/>
                    <a:pt x="118" y="701"/>
                    <a:pt x="118" y="701"/>
                  </a:cubicBezTo>
                  <a:cubicBezTo>
                    <a:pt x="118" y="701"/>
                    <a:pt x="118" y="701"/>
                    <a:pt x="118" y="702"/>
                  </a:cubicBezTo>
                  <a:cubicBezTo>
                    <a:pt x="118" y="702"/>
                    <a:pt x="118" y="701"/>
                    <a:pt x="118" y="702"/>
                  </a:cubicBezTo>
                  <a:cubicBezTo>
                    <a:pt x="117" y="701"/>
                    <a:pt x="117" y="701"/>
                    <a:pt x="117" y="701"/>
                  </a:cubicBezTo>
                  <a:cubicBezTo>
                    <a:pt x="117" y="701"/>
                    <a:pt x="117" y="701"/>
                    <a:pt x="117" y="701"/>
                  </a:cubicBezTo>
                  <a:cubicBezTo>
                    <a:pt x="117" y="701"/>
                    <a:pt x="117" y="701"/>
                    <a:pt x="117" y="700"/>
                  </a:cubicBezTo>
                  <a:cubicBezTo>
                    <a:pt x="117" y="700"/>
                    <a:pt x="117" y="700"/>
                    <a:pt x="117" y="700"/>
                  </a:cubicBezTo>
                  <a:cubicBezTo>
                    <a:pt x="117" y="700"/>
                    <a:pt x="117" y="700"/>
                    <a:pt x="117" y="700"/>
                  </a:cubicBezTo>
                  <a:cubicBezTo>
                    <a:pt x="117" y="700"/>
                    <a:pt x="118" y="700"/>
                    <a:pt x="118" y="700"/>
                  </a:cubicBezTo>
                  <a:cubicBezTo>
                    <a:pt x="118" y="700"/>
                    <a:pt x="118" y="700"/>
                    <a:pt x="118" y="700"/>
                  </a:cubicBezTo>
                  <a:close/>
                  <a:moveTo>
                    <a:pt x="572" y="663"/>
                  </a:moveTo>
                  <a:cubicBezTo>
                    <a:pt x="572" y="663"/>
                    <a:pt x="572" y="663"/>
                    <a:pt x="572" y="663"/>
                  </a:cubicBezTo>
                  <a:cubicBezTo>
                    <a:pt x="571" y="664"/>
                    <a:pt x="570" y="663"/>
                    <a:pt x="570" y="664"/>
                  </a:cubicBezTo>
                  <a:cubicBezTo>
                    <a:pt x="570" y="664"/>
                    <a:pt x="570" y="664"/>
                    <a:pt x="570" y="664"/>
                  </a:cubicBezTo>
                  <a:cubicBezTo>
                    <a:pt x="570" y="664"/>
                    <a:pt x="570" y="664"/>
                    <a:pt x="570" y="664"/>
                  </a:cubicBezTo>
                  <a:cubicBezTo>
                    <a:pt x="570" y="664"/>
                    <a:pt x="571" y="664"/>
                    <a:pt x="571" y="664"/>
                  </a:cubicBezTo>
                  <a:cubicBezTo>
                    <a:pt x="571" y="665"/>
                    <a:pt x="571" y="665"/>
                    <a:pt x="571" y="665"/>
                  </a:cubicBezTo>
                  <a:cubicBezTo>
                    <a:pt x="572" y="665"/>
                    <a:pt x="572" y="665"/>
                    <a:pt x="572" y="665"/>
                  </a:cubicBezTo>
                  <a:cubicBezTo>
                    <a:pt x="572" y="665"/>
                    <a:pt x="572" y="665"/>
                    <a:pt x="572" y="666"/>
                  </a:cubicBezTo>
                  <a:cubicBezTo>
                    <a:pt x="572" y="666"/>
                    <a:pt x="572" y="666"/>
                    <a:pt x="571" y="667"/>
                  </a:cubicBezTo>
                  <a:cubicBezTo>
                    <a:pt x="571" y="667"/>
                    <a:pt x="571" y="667"/>
                    <a:pt x="571" y="667"/>
                  </a:cubicBezTo>
                  <a:cubicBezTo>
                    <a:pt x="571" y="667"/>
                    <a:pt x="571" y="667"/>
                    <a:pt x="571" y="667"/>
                  </a:cubicBezTo>
                  <a:cubicBezTo>
                    <a:pt x="571" y="667"/>
                    <a:pt x="571" y="667"/>
                    <a:pt x="571" y="667"/>
                  </a:cubicBezTo>
                  <a:cubicBezTo>
                    <a:pt x="570" y="667"/>
                    <a:pt x="570" y="667"/>
                    <a:pt x="570" y="668"/>
                  </a:cubicBezTo>
                  <a:cubicBezTo>
                    <a:pt x="570" y="668"/>
                    <a:pt x="570" y="668"/>
                    <a:pt x="570" y="668"/>
                  </a:cubicBezTo>
                  <a:cubicBezTo>
                    <a:pt x="570" y="668"/>
                    <a:pt x="570" y="668"/>
                    <a:pt x="570" y="669"/>
                  </a:cubicBezTo>
                  <a:cubicBezTo>
                    <a:pt x="569" y="669"/>
                    <a:pt x="569" y="670"/>
                    <a:pt x="568" y="670"/>
                  </a:cubicBezTo>
                  <a:cubicBezTo>
                    <a:pt x="568" y="670"/>
                    <a:pt x="567" y="670"/>
                    <a:pt x="567" y="670"/>
                  </a:cubicBezTo>
                  <a:cubicBezTo>
                    <a:pt x="567" y="670"/>
                    <a:pt x="566" y="671"/>
                    <a:pt x="566" y="671"/>
                  </a:cubicBezTo>
                  <a:cubicBezTo>
                    <a:pt x="566" y="671"/>
                    <a:pt x="565" y="672"/>
                    <a:pt x="565" y="672"/>
                  </a:cubicBezTo>
                  <a:cubicBezTo>
                    <a:pt x="564" y="673"/>
                    <a:pt x="564" y="673"/>
                    <a:pt x="563" y="674"/>
                  </a:cubicBezTo>
                  <a:cubicBezTo>
                    <a:pt x="562" y="674"/>
                    <a:pt x="562" y="674"/>
                    <a:pt x="562" y="674"/>
                  </a:cubicBezTo>
                  <a:cubicBezTo>
                    <a:pt x="562" y="674"/>
                    <a:pt x="561" y="674"/>
                    <a:pt x="561" y="673"/>
                  </a:cubicBezTo>
                  <a:cubicBezTo>
                    <a:pt x="561" y="673"/>
                    <a:pt x="561" y="673"/>
                    <a:pt x="560" y="673"/>
                  </a:cubicBezTo>
                  <a:cubicBezTo>
                    <a:pt x="560" y="673"/>
                    <a:pt x="560" y="673"/>
                    <a:pt x="560" y="673"/>
                  </a:cubicBezTo>
                  <a:cubicBezTo>
                    <a:pt x="559" y="674"/>
                    <a:pt x="559" y="674"/>
                    <a:pt x="558" y="674"/>
                  </a:cubicBezTo>
                  <a:cubicBezTo>
                    <a:pt x="558" y="674"/>
                    <a:pt x="558" y="674"/>
                    <a:pt x="557" y="674"/>
                  </a:cubicBezTo>
                  <a:cubicBezTo>
                    <a:pt x="557" y="674"/>
                    <a:pt x="557" y="674"/>
                    <a:pt x="557" y="674"/>
                  </a:cubicBezTo>
                  <a:cubicBezTo>
                    <a:pt x="557" y="674"/>
                    <a:pt x="556" y="675"/>
                    <a:pt x="556" y="675"/>
                  </a:cubicBezTo>
                  <a:cubicBezTo>
                    <a:pt x="556" y="675"/>
                    <a:pt x="555" y="676"/>
                    <a:pt x="555" y="675"/>
                  </a:cubicBezTo>
                  <a:cubicBezTo>
                    <a:pt x="554" y="675"/>
                    <a:pt x="554" y="675"/>
                    <a:pt x="554" y="676"/>
                  </a:cubicBezTo>
                  <a:cubicBezTo>
                    <a:pt x="554" y="676"/>
                    <a:pt x="554" y="676"/>
                    <a:pt x="554" y="676"/>
                  </a:cubicBezTo>
                  <a:cubicBezTo>
                    <a:pt x="554" y="676"/>
                    <a:pt x="554" y="676"/>
                    <a:pt x="554" y="676"/>
                  </a:cubicBezTo>
                  <a:cubicBezTo>
                    <a:pt x="553" y="676"/>
                    <a:pt x="553" y="676"/>
                    <a:pt x="552" y="676"/>
                  </a:cubicBezTo>
                  <a:cubicBezTo>
                    <a:pt x="552" y="676"/>
                    <a:pt x="552" y="676"/>
                    <a:pt x="552" y="676"/>
                  </a:cubicBezTo>
                  <a:cubicBezTo>
                    <a:pt x="552" y="676"/>
                    <a:pt x="552" y="676"/>
                    <a:pt x="552" y="676"/>
                  </a:cubicBezTo>
                  <a:cubicBezTo>
                    <a:pt x="552" y="676"/>
                    <a:pt x="552" y="677"/>
                    <a:pt x="552" y="677"/>
                  </a:cubicBezTo>
                  <a:cubicBezTo>
                    <a:pt x="552" y="677"/>
                    <a:pt x="552" y="677"/>
                    <a:pt x="551" y="678"/>
                  </a:cubicBezTo>
                  <a:cubicBezTo>
                    <a:pt x="551" y="678"/>
                    <a:pt x="551" y="678"/>
                    <a:pt x="551" y="678"/>
                  </a:cubicBezTo>
                  <a:cubicBezTo>
                    <a:pt x="551" y="678"/>
                    <a:pt x="551" y="678"/>
                    <a:pt x="550" y="678"/>
                  </a:cubicBezTo>
                  <a:cubicBezTo>
                    <a:pt x="550" y="678"/>
                    <a:pt x="550" y="678"/>
                    <a:pt x="550" y="678"/>
                  </a:cubicBezTo>
                  <a:cubicBezTo>
                    <a:pt x="550" y="678"/>
                    <a:pt x="550" y="679"/>
                    <a:pt x="550" y="679"/>
                  </a:cubicBezTo>
                  <a:cubicBezTo>
                    <a:pt x="550" y="679"/>
                    <a:pt x="550" y="680"/>
                    <a:pt x="550" y="680"/>
                  </a:cubicBezTo>
                  <a:cubicBezTo>
                    <a:pt x="550" y="680"/>
                    <a:pt x="550" y="680"/>
                    <a:pt x="550" y="680"/>
                  </a:cubicBezTo>
                  <a:cubicBezTo>
                    <a:pt x="550" y="680"/>
                    <a:pt x="550" y="681"/>
                    <a:pt x="550" y="681"/>
                  </a:cubicBezTo>
                  <a:cubicBezTo>
                    <a:pt x="549" y="681"/>
                    <a:pt x="549" y="681"/>
                    <a:pt x="548" y="681"/>
                  </a:cubicBezTo>
                  <a:cubicBezTo>
                    <a:pt x="548" y="682"/>
                    <a:pt x="547" y="682"/>
                    <a:pt x="547" y="683"/>
                  </a:cubicBezTo>
                  <a:cubicBezTo>
                    <a:pt x="547" y="683"/>
                    <a:pt x="547" y="682"/>
                    <a:pt x="547" y="683"/>
                  </a:cubicBezTo>
                  <a:cubicBezTo>
                    <a:pt x="547" y="683"/>
                    <a:pt x="547" y="683"/>
                    <a:pt x="546" y="683"/>
                  </a:cubicBezTo>
                  <a:cubicBezTo>
                    <a:pt x="546" y="684"/>
                    <a:pt x="545" y="684"/>
                    <a:pt x="543" y="685"/>
                  </a:cubicBezTo>
                  <a:cubicBezTo>
                    <a:pt x="543" y="685"/>
                    <a:pt x="544" y="685"/>
                    <a:pt x="544" y="685"/>
                  </a:cubicBezTo>
                  <a:cubicBezTo>
                    <a:pt x="544" y="686"/>
                    <a:pt x="543" y="686"/>
                    <a:pt x="543" y="686"/>
                  </a:cubicBezTo>
                  <a:cubicBezTo>
                    <a:pt x="541" y="687"/>
                    <a:pt x="540" y="687"/>
                    <a:pt x="538" y="687"/>
                  </a:cubicBezTo>
                  <a:cubicBezTo>
                    <a:pt x="536" y="686"/>
                    <a:pt x="534" y="687"/>
                    <a:pt x="533" y="687"/>
                  </a:cubicBezTo>
                  <a:cubicBezTo>
                    <a:pt x="532" y="687"/>
                    <a:pt x="532" y="688"/>
                    <a:pt x="532" y="688"/>
                  </a:cubicBezTo>
                  <a:cubicBezTo>
                    <a:pt x="531" y="688"/>
                    <a:pt x="531" y="687"/>
                    <a:pt x="530" y="687"/>
                  </a:cubicBezTo>
                  <a:cubicBezTo>
                    <a:pt x="528" y="686"/>
                    <a:pt x="525" y="686"/>
                    <a:pt x="522" y="686"/>
                  </a:cubicBezTo>
                  <a:cubicBezTo>
                    <a:pt x="522" y="686"/>
                    <a:pt x="521" y="686"/>
                    <a:pt x="521" y="686"/>
                  </a:cubicBezTo>
                  <a:cubicBezTo>
                    <a:pt x="521" y="686"/>
                    <a:pt x="521" y="687"/>
                    <a:pt x="521" y="687"/>
                  </a:cubicBezTo>
                  <a:cubicBezTo>
                    <a:pt x="519" y="687"/>
                    <a:pt x="517" y="685"/>
                    <a:pt x="516" y="686"/>
                  </a:cubicBezTo>
                  <a:cubicBezTo>
                    <a:pt x="515" y="686"/>
                    <a:pt x="515" y="686"/>
                    <a:pt x="515" y="686"/>
                  </a:cubicBezTo>
                  <a:cubicBezTo>
                    <a:pt x="515" y="686"/>
                    <a:pt x="514" y="686"/>
                    <a:pt x="514" y="686"/>
                  </a:cubicBezTo>
                  <a:cubicBezTo>
                    <a:pt x="513" y="686"/>
                    <a:pt x="512" y="686"/>
                    <a:pt x="512" y="686"/>
                  </a:cubicBezTo>
                  <a:cubicBezTo>
                    <a:pt x="509" y="686"/>
                    <a:pt x="506" y="686"/>
                    <a:pt x="503" y="686"/>
                  </a:cubicBezTo>
                  <a:cubicBezTo>
                    <a:pt x="503" y="686"/>
                    <a:pt x="502" y="686"/>
                    <a:pt x="502" y="687"/>
                  </a:cubicBezTo>
                  <a:cubicBezTo>
                    <a:pt x="501" y="687"/>
                    <a:pt x="500" y="686"/>
                    <a:pt x="499" y="687"/>
                  </a:cubicBezTo>
                  <a:cubicBezTo>
                    <a:pt x="499" y="687"/>
                    <a:pt x="499" y="687"/>
                    <a:pt x="498" y="688"/>
                  </a:cubicBezTo>
                  <a:cubicBezTo>
                    <a:pt x="498" y="688"/>
                    <a:pt x="497" y="689"/>
                    <a:pt x="497" y="689"/>
                  </a:cubicBezTo>
                  <a:cubicBezTo>
                    <a:pt x="496" y="690"/>
                    <a:pt x="495" y="690"/>
                    <a:pt x="495" y="691"/>
                  </a:cubicBezTo>
                  <a:cubicBezTo>
                    <a:pt x="494" y="692"/>
                    <a:pt x="495" y="694"/>
                    <a:pt x="494" y="695"/>
                  </a:cubicBezTo>
                  <a:cubicBezTo>
                    <a:pt x="494" y="695"/>
                    <a:pt x="494" y="696"/>
                    <a:pt x="493" y="696"/>
                  </a:cubicBezTo>
                  <a:cubicBezTo>
                    <a:pt x="493" y="696"/>
                    <a:pt x="493" y="696"/>
                    <a:pt x="493" y="696"/>
                  </a:cubicBezTo>
                  <a:cubicBezTo>
                    <a:pt x="492" y="696"/>
                    <a:pt x="491" y="696"/>
                    <a:pt x="491" y="696"/>
                  </a:cubicBezTo>
                  <a:cubicBezTo>
                    <a:pt x="490" y="696"/>
                    <a:pt x="489" y="696"/>
                    <a:pt x="488" y="697"/>
                  </a:cubicBezTo>
                  <a:cubicBezTo>
                    <a:pt x="488" y="697"/>
                    <a:pt x="488" y="698"/>
                    <a:pt x="487" y="699"/>
                  </a:cubicBezTo>
                  <a:cubicBezTo>
                    <a:pt x="487" y="699"/>
                    <a:pt x="486" y="698"/>
                    <a:pt x="486" y="699"/>
                  </a:cubicBezTo>
                  <a:cubicBezTo>
                    <a:pt x="485" y="699"/>
                    <a:pt x="485" y="699"/>
                    <a:pt x="485" y="699"/>
                  </a:cubicBezTo>
                  <a:cubicBezTo>
                    <a:pt x="485" y="700"/>
                    <a:pt x="484" y="701"/>
                    <a:pt x="483" y="701"/>
                  </a:cubicBezTo>
                  <a:cubicBezTo>
                    <a:pt x="483" y="701"/>
                    <a:pt x="482" y="701"/>
                    <a:pt x="482" y="702"/>
                  </a:cubicBezTo>
                  <a:cubicBezTo>
                    <a:pt x="482" y="702"/>
                    <a:pt x="482" y="702"/>
                    <a:pt x="482" y="702"/>
                  </a:cubicBezTo>
                  <a:cubicBezTo>
                    <a:pt x="482" y="703"/>
                    <a:pt x="482" y="703"/>
                    <a:pt x="481" y="704"/>
                  </a:cubicBezTo>
                  <a:cubicBezTo>
                    <a:pt x="480" y="704"/>
                    <a:pt x="480" y="705"/>
                    <a:pt x="480" y="706"/>
                  </a:cubicBezTo>
                  <a:cubicBezTo>
                    <a:pt x="479" y="707"/>
                    <a:pt x="478" y="707"/>
                    <a:pt x="478" y="708"/>
                  </a:cubicBezTo>
                  <a:cubicBezTo>
                    <a:pt x="477" y="709"/>
                    <a:pt x="477" y="710"/>
                    <a:pt x="476" y="711"/>
                  </a:cubicBezTo>
                  <a:cubicBezTo>
                    <a:pt x="476" y="712"/>
                    <a:pt x="475" y="713"/>
                    <a:pt x="474" y="714"/>
                  </a:cubicBezTo>
                  <a:cubicBezTo>
                    <a:pt x="474" y="715"/>
                    <a:pt x="473" y="715"/>
                    <a:pt x="473" y="716"/>
                  </a:cubicBezTo>
                  <a:cubicBezTo>
                    <a:pt x="471" y="717"/>
                    <a:pt x="470" y="719"/>
                    <a:pt x="470" y="720"/>
                  </a:cubicBezTo>
                  <a:cubicBezTo>
                    <a:pt x="471" y="719"/>
                    <a:pt x="472" y="719"/>
                    <a:pt x="473" y="718"/>
                  </a:cubicBezTo>
                  <a:cubicBezTo>
                    <a:pt x="474" y="717"/>
                    <a:pt x="474" y="717"/>
                    <a:pt x="475" y="716"/>
                  </a:cubicBezTo>
                  <a:cubicBezTo>
                    <a:pt x="476" y="715"/>
                    <a:pt x="477" y="713"/>
                    <a:pt x="478" y="712"/>
                  </a:cubicBezTo>
                  <a:cubicBezTo>
                    <a:pt x="479" y="710"/>
                    <a:pt x="480" y="709"/>
                    <a:pt x="481" y="708"/>
                  </a:cubicBezTo>
                  <a:cubicBezTo>
                    <a:pt x="482" y="707"/>
                    <a:pt x="483" y="707"/>
                    <a:pt x="483" y="706"/>
                  </a:cubicBezTo>
                  <a:cubicBezTo>
                    <a:pt x="484" y="706"/>
                    <a:pt x="485" y="705"/>
                    <a:pt x="485" y="705"/>
                  </a:cubicBezTo>
                  <a:cubicBezTo>
                    <a:pt x="488" y="703"/>
                    <a:pt x="492" y="701"/>
                    <a:pt x="495" y="700"/>
                  </a:cubicBezTo>
                  <a:cubicBezTo>
                    <a:pt x="496" y="699"/>
                    <a:pt x="497" y="699"/>
                    <a:pt x="497" y="699"/>
                  </a:cubicBezTo>
                  <a:cubicBezTo>
                    <a:pt x="500" y="698"/>
                    <a:pt x="502" y="697"/>
                    <a:pt x="504" y="697"/>
                  </a:cubicBezTo>
                  <a:cubicBezTo>
                    <a:pt x="505" y="697"/>
                    <a:pt x="506" y="697"/>
                    <a:pt x="507" y="697"/>
                  </a:cubicBezTo>
                  <a:cubicBezTo>
                    <a:pt x="509" y="697"/>
                    <a:pt x="510" y="697"/>
                    <a:pt x="512" y="698"/>
                  </a:cubicBezTo>
                  <a:cubicBezTo>
                    <a:pt x="512" y="698"/>
                    <a:pt x="513" y="699"/>
                    <a:pt x="513" y="699"/>
                  </a:cubicBezTo>
                  <a:cubicBezTo>
                    <a:pt x="514" y="699"/>
                    <a:pt x="514" y="700"/>
                    <a:pt x="514" y="700"/>
                  </a:cubicBezTo>
                  <a:cubicBezTo>
                    <a:pt x="514" y="701"/>
                    <a:pt x="514" y="701"/>
                    <a:pt x="514" y="701"/>
                  </a:cubicBezTo>
                  <a:cubicBezTo>
                    <a:pt x="514" y="701"/>
                    <a:pt x="514" y="701"/>
                    <a:pt x="514" y="701"/>
                  </a:cubicBezTo>
                  <a:cubicBezTo>
                    <a:pt x="514" y="700"/>
                    <a:pt x="513" y="700"/>
                    <a:pt x="512" y="700"/>
                  </a:cubicBezTo>
                  <a:cubicBezTo>
                    <a:pt x="512" y="700"/>
                    <a:pt x="513" y="701"/>
                    <a:pt x="513" y="701"/>
                  </a:cubicBezTo>
                  <a:cubicBezTo>
                    <a:pt x="514" y="701"/>
                    <a:pt x="514" y="702"/>
                    <a:pt x="515" y="703"/>
                  </a:cubicBezTo>
                  <a:cubicBezTo>
                    <a:pt x="514" y="703"/>
                    <a:pt x="514" y="703"/>
                    <a:pt x="514" y="703"/>
                  </a:cubicBezTo>
                  <a:cubicBezTo>
                    <a:pt x="514" y="704"/>
                    <a:pt x="515" y="704"/>
                    <a:pt x="514" y="704"/>
                  </a:cubicBezTo>
                  <a:cubicBezTo>
                    <a:pt x="514" y="704"/>
                    <a:pt x="514" y="705"/>
                    <a:pt x="514" y="705"/>
                  </a:cubicBezTo>
                  <a:cubicBezTo>
                    <a:pt x="514" y="705"/>
                    <a:pt x="513" y="705"/>
                    <a:pt x="513" y="705"/>
                  </a:cubicBezTo>
                  <a:cubicBezTo>
                    <a:pt x="513" y="705"/>
                    <a:pt x="512" y="705"/>
                    <a:pt x="512" y="706"/>
                  </a:cubicBezTo>
                  <a:cubicBezTo>
                    <a:pt x="511" y="706"/>
                    <a:pt x="511" y="707"/>
                    <a:pt x="511" y="707"/>
                  </a:cubicBezTo>
                  <a:cubicBezTo>
                    <a:pt x="510" y="707"/>
                    <a:pt x="510" y="708"/>
                    <a:pt x="509" y="708"/>
                  </a:cubicBezTo>
                  <a:cubicBezTo>
                    <a:pt x="509" y="708"/>
                    <a:pt x="508" y="709"/>
                    <a:pt x="508" y="709"/>
                  </a:cubicBezTo>
                  <a:cubicBezTo>
                    <a:pt x="507" y="709"/>
                    <a:pt x="507" y="709"/>
                    <a:pt x="506" y="709"/>
                  </a:cubicBezTo>
                  <a:cubicBezTo>
                    <a:pt x="506" y="709"/>
                    <a:pt x="506" y="709"/>
                    <a:pt x="506" y="709"/>
                  </a:cubicBezTo>
                  <a:cubicBezTo>
                    <a:pt x="505" y="708"/>
                    <a:pt x="505" y="708"/>
                    <a:pt x="504" y="708"/>
                  </a:cubicBezTo>
                  <a:cubicBezTo>
                    <a:pt x="504" y="708"/>
                    <a:pt x="503" y="708"/>
                    <a:pt x="503" y="707"/>
                  </a:cubicBezTo>
                  <a:cubicBezTo>
                    <a:pt x="503" y="707"/>
                    <a:pt x="503" y="707"/>
                    <a:pt x="503" y="708"/>
                  </a:cubicBezTo>
                  <a:cubicBezTo>
                    <a:pt x="502" y="708"/>
                    <a:pt x="502" y="708"/>
                    <a:pt x="502" y="708"/>
                  </a:cubicBezTo>
                  <a:cubicBezTo>
                    <a:pt x="502" y="708"/>
                    <a:pt x="501" y="708"/>
                    <a:pt x="500" y="708"/>
                  </a:cubicBezTo>
                  <a:cubicBezTo>
                    <a:pt x="500" y="708"/>
                    <a:pt x="500" y="708"/>
                    <a:pt x="500" y="708"/>
                  </a:cubicBezTo>
                  <a:cubicBezTo>
                    <a:pt x="500" y="708"/>
                    <a:pt x="500" y="708"/>
                    <a:pt x="500" y="708"/>
                  </a:cubicBezTo>
                  <a:cubicBezTo>
                    <a:pt x="500" y="708"/>
                    <a:pt x="499" y="708"/>
                    <a:pt x="499" y="708"/>
                  </a:cubicBezTo>
                  <a:cubicBezTo>
                    <a:pt x="499" y="708"/>
                    <a:pt x="500" y="709"/>
                    <a:pt x="500" y="709"/>
                  </a:cubicBezTo>
                  <a:cubicBezTo>
                    <a:pt x="500" y="709"/>
                    <a:pt x="501" y="709"/>
                    <a:pt x="501" y="709"/>
                  </a:cubicBezTo>
                  <a:cubicBezTo>
                    <a:pt x="501" y="709"/>
                    <a:pt x="501" y="710"/>
                    <a:pt x="502" y="710"/>
                  </a:cubicBezTo>
                  <a:cubicBezTo>
                    <a:pt x="502" y="710"/>
                    <a:pt x="503" y="710"/>
                    <a:pt x="504" y="710"/>
                  </a:cubicBezTo>
                  <a:cubicBezTo>
                    <a:pt x="504" y="710"/>
                    <a:pt x="504" y="710"/>
                    <a:pt x="504" y="710"/>
                  </a:cubicBezTo>
                  <a:cubicBezTo>
                    <a:pt x="504" y="710"/>
                    <a:pt x="504" y="711"/>
                    <a:pt x="504" y="711"/>
                  </a:cubicBezTo>
                  <a:cubicBezTo>
                    <a:pt x="504" y="711"/>
                    <a:pt x="505" y="712"/>
                    <a:pt x="505" y="712"/>
                  </a:cubicBezTo>
                  <a:cubicBezTo>
                    <a:pt x="505" y="712"/>
                    <a:pt x="505" y="712"/>
                    <a:pt x="505" y="712"/>
                  </a:cubicBezTo>
                  <a:cubicBezTo>
                    <a:pt x="505" y="713"/>
                    <a:pt x="505" y="713"/>
                    <a:pt x="505" y="713"/>
                  </a:cubicBezTo>
                  <a:cubicBezTo>
                    <a:pt x="506" y="712"/>
                    <a:pt x="507" y="712"/>
                    <a:pt x="507" y="712"/>
                  </a:cubicBezTo>
                  <a:cubicBezTo>
                    <a:pt x="508" y="711"/>
                    <a:pt x="508" y="711"/>
                    <a:pt x="509" y="711"/>
                  </a:cubicBezTo>
                  <a:cubicBezTo>
                    <a:pt x="509" y="711"/>
                    <a:pt x="509" y="711"/>
                    <a:pt x="509" y="711"/>
                  </a:cubicBezTo>
                  <a:cubicBezTo>
                    <a:pt x="509" y="711"/>
                    <a:pt x="509" y="711"/>
                    <a:pt x="509" y="711"/>
                  </a:cubicBezTo>
                  <a:cubicBezTo>
                    <a:pt x="509" y="711"/>
                    <a:pt x="509" y="711"/>
                    <a:pt x="509" y="712"/>
                  </a:cubicBezTo>
                  <a:cubicBezTo>
                    <a:pt x="509" y="712"/>
                    <a:pt x="510" y="712"/>
                    <a:pt x="510" y="711"/>
                  </a:cubicBezTo>
                  <a:cubicBezTo>
                    <a:pt x="510" y="711"/>
                    <a:pt x="510" y="711"/>
                    <a:pt x="510" y="711"/>
                  </a:cubicBezTo>
                  <a:cubicBezTo>
                    <a:pt x="511" y="711"/>
                    <a:pt x="511" y="711"/>
                    <a:pt x="511" y="711"/>
                  </a:cubicBezTo>
                  <a:cubicBezTo>
                    <a:pt x="511" y="711"/>
                    <a:pt x="511" y="712"/>
                    <a:pt x="511" y="712"/>
                  </a:cubicBezTo>
                  <a:cubicBezTo>
                    <a:pt x="511" y="712"/>
                    <a:pt x="511" y="712"/>
                    <a:pt x="511" y="712"/>
                  </a:cubicBezTo>
                  <a:cubicBezTo>
                    <a:pt x="511" y="712"/>
                    <a:pt x="512" y="712"/>
                    <a:pt x="512" y="712"/>
                  </a:cubicBezTo>
                  <a:cubicBezTo>
                    <a:pt x="512" y="712"/>
                    <a:pt x="512" y="711"/>
                    <a:pt x="512" y="711"/>
                  </a:cubicBezTo>
                  <a:cubicBezTo>
                    <a:pt x="512" y="711"/>
                    <a:pt x="512" y="711"/>
                    <a:pt x="511" y="711"/>
                  </a:cubicBezTo>
                  <a:cubicBezTo>
                    <a:pt x="512" y="711"/>
                    <a:pt x="512" y="711"/>
                    <a:pt x="512" y="711"/>
                  </a:cubicBezTo>
                  <a:cubicBezTo>
                    <a:pt x="512" y="711"/>
                    <a:pt x="512" y="711"/>
                    <a:pt x="512" y="711"/>
                  </a:cubicBezTo>
                  <a:cubicBezTo>
                    <a:pt x="512" y="711"/>
                    <a:pt x="512" y="711"/>
                    <a:pt x="512" y="711"/>
                  </a:cubicBezTo>
                  <a:cubicBezTo>
                    <a:pt x="512" y="711"/>
                    <a:pt x="512" y="712"/>
                    <a:pt x="511" y="712"/>
                  </a:cubicBezTo>
                  <a:cubicBezTo>
                    <a:pt x="511" y="712"/>
                    <a:pt x="511" y="713"/>
                    <a:pt x="510" y="713"/>
                  </a:cubicBezTo>
                  <a:cubicBezTo>
                    <a:pt x="510" y="713"/>
                    <a:pt x="510" y="714"/>
                    <a:pt x="510" y="715"/>
                  </a:cubicBezTo>
                  <a:cubicBezTo>
                    <a:pt x="510" y="715"/>
                    <a:pt x="510" y="716"/>
                    <a:pt x="509" y="716"/>
                  </a:cubicBezTo>
                  <a:cubicBezTo>
                    <a:pt x="509" y="717"/>
                    <a:pt x="508" y="718"/>
                    <a:pt x="508" y="718"/>
                  </a:cubicBezTo>
                  <a:cubicBezTo>
                    <a:pt x="507" y="718"/>
                    <a:pt x="507" y="718"/>
                    <a:pt x="507" y="719"/>
                  </a:cubicBezTo>
                  <a:cubicBezTo>
                    <a:pt x="507" y="718"/>
                    <a:pt x="507" y="718"/>
                    <a:pt x="508" y="718"/>
                  </a:cubicBezTo>
                  <a:cubicBezTo>
                    <a:pt x="508" y="718"/>
                    <a:pt x="508" y="718"/>
                    <a:pt x="508" y="718"/>
                  </a:cubicBezTo>
                  <a:cubicBezTo>
                    <a:pt x="508" y="718"/>
                    <a:pt x="508" y="718"/>
                    <a:pt x="508" y="719"/>
                  </a:cubicBezTo>
                  <a:cubicBezTo>
                    <a:pt x="508" y="719"/>
                    <a:pt x="508" y="719"/>
                    <a:pt x="509" y="718"/>
                  </a:cubicBezTo>
                  <a:cubicBezTo>
                    <a:pt x="509" y="718"/>
                    <a:pt x="510" y="718"/>
                    <a:pt x="510" y="718"/>
                  </a:cubicBezTo>
                  <a:cubicBezTo>
                    <a:pt x="510" y="718"/>
                    <a:pt x="511" y="718"/>
                    <a:pt x="511" y="719"/>
                  </a:cubicBezTo>
                  <a:cubicBezTo>
                    <a:pt x="511" y="719"/>
                    <a:pt x="510" y="719"/>
                    <a:pt x="510" y="719"/>
                  </a:cubicBezTo>
                  <a:cubicBezTo>
                    <a:pt x="510" y="719"/>
                    <a:pt x="511" y="719"/>
                    <a:pt x="511" y="719"/>
                  </a:cubicBezTo>
                  <a:cubicBezTo>
                    <a:pt x="511" y="719"/>
                    <a:pt x="511" y="719"/>
                    <a:pt x="511" y="720"/>
                  </a:cubicBezTo>
                  <a:cubicBezTo>
                    <a:pt x="510" y="720"/>
                    <a:pt x="510" y="720"/>
                    <a:pt x="510" y="720"/>
                  </a:cubicBezTo>
                  <a:cubicBezTo>
                    <a:pt x="510" y="720"/>
                    <a:pt x="510" y="721"/>
                    <a:pt x="510" y="721"/>
                  </a:cubicBezTo>
                  <a:cubicBezTo>
                    <a:pt x="510" y="721"/>
                    <a:pt x="510" y="721"/>
                    <a:pt x="510" y="721"/>
                  </a:cubicBezTo>
                  <a:cubicBezTo>
                    <a:pt x="510" y="722"/>
                    <a:pt x="510" y="722"/>
                    <a:pt x="510" y="722"/>
                  </a:cubicBezTo>
                  <a:cubicBezTo>
                    <a:pt x="510" y="722"/>
                    <a:pt x="510" y="722"/>
                    <a:pt x="511" y="722"/>
                  </a:cubicBezTo>
                  <a:cubicBezTo>
                    <a:pt x="511" y="722"/>
                    <a:pt x="511" y="722"/>
                    <a:pt x="511" y="722"/>
                  </a:cubicBezTo>
                  <a:cubicBezTo>
                    <a:pt x="511" y="722"/>
                    <a:pt x="511" y="722"/>
                    <a:pt x="511" y="723"/>
                  </a:cubicBezTo>
                  <a:cubicBezTo>
                    <a:pt x="511" y="723"/>
                    <a:pt x="511" y="724"/>
                    <a:pt x="511" y="724"/>
                  </a:cubicBezTo>
                  <a:cubicBezTo>
                    <a:pt x="512" y="724"/>
                    <a:pt x="512" y="725"/>
                    <a:pt x="512" y="725"/>
                  </a:cubicBezTo>
                  <a:cubicBezTo>
                    <a:pt x="512" y="725"/>
                    <a:pt x="512" y="725"/>
                    <a:pt x="512" y="725"/>
                  </a:cubicBezTo>
                  <a:cubicBezTo>
                    <a:pt x="512" y="726"/>
                    <a:pt x="512" y="726"/>
                    <a:pt x="513" y="726"/>
                  </a:cubicBezTo>
                  <a:cubicBezTo>
                    <a:pt x="513" y="726"/>
                    <a:pt x="512" y="726"/>
                    <a:pt x="513" y="726"/>
                  </a:cubicBezTo>
                  <a:cubicBezTo>
                    <a:pt x="513" y="726"/>
                    <a:pt x="513" y="726"/>
                    <a:pt x="513" y="726"/>
                  </a:cubicBezTo>
                  <a:cubicBezTo>
                    <a:pt x="514" y="726"/>
                    <a:pt x="514" y="726"/>
                    <a:pt x="515" y="727"/>
                  </a:cubicBezTo>
                  <a:cubicBezTo>
                    <a:pt x="515" y="727"/>
                    <a:pt x="516" y="727"/>
                    <a:pt x="516" y="727"/>
                  </a:cubicBezTo>
                  <a:cubicBezTo>
                    <a:pt x="517" y="727"/>
                    <a:pt x="517" y="727"/>
                    <a:pt x="517" y="728"/>
                  </a:cubicBezTo>
                  <a:cubicBezTo>
                    <a:pt x="517" y="728"/>
                    <a:pt x="517" y="728"/>
                    <a:pt x="517" y="728"/>
                  </a:cubicBezTo>
                  <a:cubicBezTo>
                    <a:pt x="517" y="728"/>
                    <a:pt x="517" y="728"/>
                    <a:pt x="517" y="728"/>
                  </a:cubicBezTo>
                  <a:cubicBezTo>
                    <a:pt x="517" y="728"/>
                    <a:pt x="517" y="728"/>
                    <a:pt x="516" y="728"/>
                  </a:cubicBezTo>
                  <a:cubicBezTo>
                    <a:pt x="516" y="728"/>
                    <a:pt x="516" y="728"/>
                    <a:pt x="516" y="728"/>
                  </a:cubicBezTo>
                  <a:cubicBezTo>
                    <a:pt x="516" y="728"/>
                    <a:pt x="516" y="729"/>
                    <a:pt x="516" y="729"/>
                  </a:cubicBezTo>
                  <a:cubicBezTo>
                    <a:pt x="516" y="729"/>
                    <a:pt x="516" y="729"/>
                    <a:pt x="517" y="729"/>
                  </a:cubicBezTo>
                  <a:cubicBezTo>
                    <a:pt x="517" y="729"/>
                    <a:pt x="517" y="729"/>
                    <a:pt x="517" y="730"/>
                  </a:cubicBezTo>
                  <a:cubicBezTo>
                    <a:pt x="517" y="730"/>
                    <a:pt x="517" y="730"/>
                    <a:pt x="518" y="730"/>
                  </a:cubicBezTo>
                  <a:cubicBezTo>
                    <a:pt x="518" y="730"/>
                    <a:pt x="518" y="730"/>
                    <a:pt x="519" y="730"/>
                  </a:cubicBezTo>
                  <a:cubicBezTo>
                    <a:pt x="519" y="730"/>
                    <a:pt x="520" y="731"/>
                    <a:pt x="521" y="731"/>
                  </a:cubicBezTo>
                  <a:cubicBezTo>
                    <a:pt x="521" y="731"/>
                    <a:pt x="521" y="731"/>
                    <a:pt x="521" y="731"/>
                  </a:cubicBezTo>
                  <a:cubicBezTo>
                    <a:pt x="521" y="731"/>
                    <a:pt x="521" y="731"/>
                    <a:pt x="521" y="731"/>
                  </a:cubicBezTo>
                  <a:cubicBezTo>
                    <a:pt x="521" y="731"/>
                    <a:pt x="521" y="731"/>
                    <a:pt x="521" y="731"/>
                  </a:cubicBezTo>
                  <a:cubicBezTo>
                    <a:pt x="520" y="731"/>
                    <a:pt x="520" y="731"/>
                    <a:pt x="520" y="732"/>
                  </a:cubicBezTo>
                  <a:cubicBezTo>
                    <a:pt x="521" y="732"/>
                    <a:pt x="521" y="732"/>
                    <a:pt x="521" y="732"/>
                  </a:cubicBezTo>
                  <a:cubicBezTo>
                    <a:pt x="522" y="731"/>
                    <a:pt x="522" y="731"/>
                    <a:pt x="522" y="731"/>
                  </a:cubicBezTo>
                  <a:cubicBezTo>
                    <a:pt x="523" y="731"/>
                    <a:pt x="523" y="731"/>
                    <a:pt x="523" y="731"/>
                  </a:cubicBezTo>
                  <a:cubicBezTo>
                    <a:pt x="523" y="731"/>
                    <a:pt x="523" y="731"/>
                    <a:pt x="523" y="731"/>
                  </a:cubicBezTo>
                  <a:cubicBezTo>
                    <a:pt x="524" y="731"/>
                    <a:pt x="524" y="731"/>
                    <a:pt x="524" y="731"/>
                  </a:cubicBezTo>
                  <a:cubicBezTo>
                    <a:pt x="524" y="731"/>
                    <a:pt x="524" y="731"/>
                    <a:pt x="524" y="731"/>
                  </a:cubicBezTo>
                  <a:cubicBezTo>
                    <a:pt x="525" y="731"/>
                    <a:pt x="525" y="732"/>
                    <a:pt x="526" y="732"/>
                  </a:cubicBezTo>
                  <a:cubicBezTo>
                    <a:pt x="526" y="732"/>
                    <a:pt x="526" y="732"/>
                    <a:pt x="526" y="732"/>
                  </a:cubicBezTo>
                  <a:cubicBezTo>
                    <a:pt x="526" y="732"/>
                    <a:pt x="527" y="732"/>
                    <a:pt x="527" y="732"/>
                  </a:cubicBezTo>
                  <a:cubicBezTo>
                    <a:pt x="528" y="732"/>
                    <a:pt x="529" y="731"/>
                    <a:pt x="530" y="730"/>
                  </a:cubicBezTo>
                  <a:cubicBezTo>
                    <a:pt x="530" y="730"/>
                    <a:pt x="530" y="731"/>
                    <a:pt x="530" y="731"/>
                  </a:cubicBezTo>
                  <a:cubicBezTo>
                    <a:pt x="530" y="731"/>
                    <a:pt x="530" y="731"/>
                    <a:pt x="530" y="732"/>
                  </a:cubicBezTo>
                  <a:cubicBezTo>
                    <a:pt x="530" y="732"/>
                    <a:pt x="530" y="732"/>
                    <a:pt x="530" y="732"/>
                  </a:cubicBezTo>
                  <a:cubicBezTo>
                    <a:pt x="530" y="732"/>
                    <a:pt x="531" y="732"/>
                    <a:pt x="531" y="732"/>
                  </a:cubicBezTo>
                  <a:cubicBezTo>
                    <a:pt x="531" y="732"/>
                    <a:pt x="531" y="732"/>
                    <a:pt x="532" y="732"/>
                  </a:cubicBezTo>
                  <a:cubicBezTo>
                    <a:pt x="532" y="732"/>
                    <a:pt x="532" y="732"/>
                    <a:pt x="532" y="732"/>
                  </a:cubicBezTo>
                  <a:cubicBezTo>
                    <a:pt x="532" y="732"/>
                    <a:pt x="533" y="732"/>
                    <a:pt x="533" y="732"/>
                  </a:cubicBezTo>
                  <a:cubicBezTo>
                    <a:pt x="533" y="731"/>
                    <a:pt x="533" y="731"/>
                    <a:pt x="533" y="731"/>
                  </a:cubicBezTo>
                  <a:cubicBezTo>
                    <a:pt x="533" y="730"/>
                    <a:pt x="533" y="730"/>
                    <a:pt x="533" y="729"/>
                  </a:cubicBezTo>
                  <a:cubicBezTo>
                    <a:pt x="533" y="729"/>
                    <a:pt x="533" y="729"/>
                    <a:pt x="533" y="729"/>
                  </a:cubicBezTo>
                  <a:cubicBezTo>
                    <a:pt x="533" y="728"/>
                    <a:pt x="533" y="728"/>
                    <a:pt x="533" y="728"/>
                  </a:cubicBezTo>
                  <a:cubicBezTo>
                    <a:pt x="533" y="728"/>
                    <a:pt x="533" y="727"/>
                    <a:pt x="533" y="727"/>
                  </a:cubicBezTo>
                  <a:cubicBezTo>
                    <a:pt x="533" y="727"/>
                    <a:pt x="534" y="727"/>
                    <a:pt x="534" y="726"/>
                  </a:cubicBezTo>
                  <a:cubicBezTo>
                    <a:pt x="535" y="726"/>
                    <a:pt x="535" y="725"/>
                    <a:pt x="536" y="724"/>
                  </a:cubicBezTo>
                  <a:cubicBezTo>
                    <a:pt x="536" y="724"/>
                    <a:pt x="536" y="723"/>
                    <a:pt x="536" y="722"/>
                  </a:cubicBezTo>
                  <a:cubicBezTo>
                    <a:pt x="537" y="722"/>
                    <a:pt x="537" y="721"/>
                    <a:pt x="537" y="721"/>
                  </a:cubicBezTo>
                  <a:cubicBezTo>
                    <a:pt x="538" y="721"/>
                    <a:pt x="538" y="720"/>
                    <a:pt x="538" y="720"/>
                  </a:cubicBezTo>
                  <a:cubicBezTo>
                    <a:pt x="538" y="719"/>
                    <a:pt x="539" y="719"/>
                    <a:pt x="539" y="719"/>
                  </a:cubicBezTo>
                  <a:cubicBezTo>
                    <a:pt x="539" y="719"/>
                    <a:pt x="539" y="719"/>
                    <a:pt x="539" y="719"/>
                  </a:cubicBezTo>
                  <a:cubicBezTo>
                    <a:pt x="539" y="719"/>
                    <a:pt x="539" y="719"/>
                    <a:pt x="540" y="719"/>
                  </a:cubicBezTo>
                  <a:cubicBezTo>
                    <a:pt x="540" y="719"/>
                    <a:pt x="540" y="719"/>
                    <a:pt x="540" y="719"/>
                  </a:cubicBezTo>
                  <a:cubicBezTo>
                    <a:pt x="540" y="719"/>
                    <a:pt x="540" y="719"/>
                    <a:pt x="540" y="720"/>
                  </a:cubicBezTo>
                  <a:cubicBezTo>
                    <a:pt x="540" y="720"/>
                    <a:pt x="540" y="720"/>
                    <a:pt x="540" y="720"/>
                  </a:cubicBezTo>
                  <a:cubicBezTo>
                    <a:pt x="540" y="720"/>
                    <a:pt x="540" y="720"/>
                    <a:pt x="541" y="720"/>
                  </a:cubicBezTo>
                  <a:cubicBezTo>
                    <a:pt x="541" y="721"/>
                    <a:pt x="541" y="721"/>
                    <a:pt x="541" y="722"/>
                  </a:cubicBezTo>
                  <a:cubicBezTo>
                    <a:pt x="541" y="722"/>
                    <a:pt x="540" y="722"/>
                    <a:pt x="540" y="722"/>
                  </a:cubicBezTo>
                  <a:cubicBezTo>
                    <a:pt x="540" y="723"/>
                    <a:pt x="540" y="723"/>
                    <a:pt x="540" y="723"/>
                  </a:cubicBezTo>
                  <a:cubicBezTo>
                    <a:pt x="540" y="723"/>
                    <a:pt x="540" y="724"/>
                    <a:pt x="540" y="724"/>
                  </a:cubicBezTo>
                  <a:cubicBezTo>
                    <a:pt x="540" y="724"/>
                    <a:pt x="540" y="724"/>
                    <a:pt x="540" y="725"/>
                  </a:cubicBezTo>
                  <a:cubicBezTo>
                    <a:pt x="540" y="725"/>
                    <a:pt x="540" y="725"/>
                    <a:pt x="539" y="725"/>
                  </a:cubicBezTo>
                  <a:cubicBezTo>
                    <a:pt x="539" y="725"/>
                    <a:pt x="539" y="726"/>
                    <a:pt x="539" y="726"/>
                  </a:cubicBezTo>
                  <a:cubicBezTo>
                    <a:pt x="539" y="726"/>
                    <a:pt x="539" y="726"/>
                    <a:pt x="539" y="726"/>
                  </a:cubicBezTo>
                  <a:cubicBezTo>
                    <a:pt x="539" y="726"/>
                    <a:pt x="539" y="726"/>
                    <a:pt x="540" y="726"/>
                  </a:cubicBezTo>
                  <a:cubicBezTo>
                    <a:pt x="540" y="726"/>
                    <a:pt x="540" y="726"/>
                    <a:pt x="540" y="726"/>
                  </a:cubicBezTo>
                  <a:cubicBezTo>
                    <a:pt x="540" y="726"/>
                    <a:pt x="540" y="726"/>
                    <a:pt x="540" y="726"/>
                  </a:cubicBezTo>
                  <a:cubicBezTo>
                    <a:pt x="540" y="726"/>
                    <a:pt x="540" y="726"/>
                    <a:pt x="541" y="726"/>
                  </a:cubicBezTo>
                  <a:cubicBezTo>
                    <a:pt x="541" y="726"/>
                    <a:pt x="541" y="726"/>
                    <a:pt x="541" y="726"/>
                  </a:cubicBezTo>
                  <a:cubicBezTo>
                    <a:pt x="541" y="726"/>
                    <a:pt x="541" y="726"/>
                    <a:pt x="541" y="726"/>
                  </a:cubicBezTo>
                  <a:cubicBezTo>
                    <a:pt x="541" y="726"/>
                    <a:pt x="541" y="726"/>
                    <a:pt x="541" y="726"/>
                  </a:cubicBezTo>
                  <a:cubicBezTo>
                    <a:pt x="541" y="726"/>
                    <a:pt x="541" y="726"/>
                    <a:pt x="541" y="727"/>
                  </a:cubicBezTo>
                  <a:cubicBezTo>
                    <a:pt x="541" y="727"/>
                    <a:pt x="541" y="727"/>
                    <a:pt x="542" y="727"/>
                  </a:cubicBezTo>
                  <a:cubicBezTo>
                    <a:pt x="542" y="727"/>
                    <a:pt x="542" y="727"/>
                    <a:pt x="542" y="727"/>
                  </a:cubicBezTo>
                  <a:cubicBezTo>
                    <a:pt x="542" y="727"/>
                    <a:pt x="543" y="726"/>
                    <a:pt x="543" y="726"/>
                  </a:cubicBezTo>
                  <a:cubicBezTo>
                    <a:pt x="543" y="726"/>
                    <a:pt x="543" y="727"/>
                    <a:pt x="543" y="727"/>
                  </a:cubicBezTo>
                  <a:cubicBezTo>
                    <a:pt x="544" y="727"/>
                    <a:pt x="544" y="727"/>
                    <a:pt x="544" y="728"/>
                  </a:cubicBezTo>
                  <a:cubicBezTo>
                    <a:pt x="544" y="728"/>
                    <a:pt x="544" y="728"/>
                    <a:pt x="544" y="728"/>
                  </a:cubicBezTo>
                  <a:cubicBezTo>
                    <a:pt x="544" y="728"/>
                    <a:pt x="544" y="728"/>
                    <a:pt x="544" y="728"/>
                  </a:cubicBezTo>
                  <a:cubicBezTo>
                    <a:pt x="544" y="728"/>
                    <a:pt x="543" y="729"/>
                    <a:pt x="543" y="729"/>
                  </a:cubicBezTo>
                  <a:cubicBezTo>
                    <a:pt x="543" y="729"/>
                    <a:pt x="543" y="729"/>
                    <a:pt x="544" y="729"/>
                  </a:cubicBezTo>
                  <a:cubicBezTo>
                    <a:pt x="544" y="729"/>
                    <a:pt x="544" y="729"/>
                    <a:pt x="544" y="729"/>
                  </a:cubicBezTo>
                  <a:cubicBezTo>
                    <a:pt x="544" y="729"/>
                    <a:pt x="544" y="729"/>
                    <a:pt x="544" y="729"/>
                  </a:cubicBezTo>
                  <a:cubicBezTo>
                    <a:pt x="544" y="729"/>
                    <a:pt x="544" y="730"/>
                    <a:pt x="544" y="730"/>
                  </a:cubicBezTo>
                  <a:cubicBezTo>
                    <a:pt x="543" y="730"/>
                    <a:pt x="543" y="730"/>
                    <a:pt x="543" y="730"/>
                  </a:cubicBezTo>
                  <a:cubicBezTo>
                    <a:pt x="543" y="730"/>
                    <a:pt x="542" y="730"/>
                    <a:pt x="542" y="730"/>
                  </a:cubicBezTo>
                  <a:cubicBezTo>
                    <a:pt x="542" y="730"/>
                    <a:pt x="542" y="730"/>
                    <a:pt x="542" y="730"/>
                  </a:cubicBezTo>
                  <a:cubicBezTo>
                    <a:pt x="542" y="730"/>
                    <a:pt x="542" y="731"/>
                    <a:pt x="542" y="731"/>
                  </a:cubicBezTo>
                  <a:cubicBezTo>
                    <a:pt x="542" y="731"/>
                    <a:pt x="541" y="731"/>
                    <a:pt x="541" y="732"/>
                  </a:cubicBezTo>
                  <a:cubicBezTo>
                    <a:pt x="541" y="732"/>
                    <a:pt x="540" y="732"/>
                    <a:pt x="539" y="733"/>
                  </a:cubicBezTo>
                  <a:cubicBezTo>
                    <a:pt x="539" y="733"/>
                    <a:pt x="539" y="733"/>
                    <a:pt x="539" y="733"/>
                  </a:cubicBezTo>
                  <a:cubicBezTo>
                    <a:pt x="539" y="733"/>
                    <a:pt x="538" y="733"/>
                    <a:pt x="538" y="733"/>
                  </a:cubicBezTo>
                  <a:cubicBezTo>
                    <a:pt x="538" y="733"/>
                    <a:pt x="538" y="733"/>
                    <a:pt x="538" y="733"/>
                  </a:cubicBezTo>
                  <a:cubicBezTo>
                    <a:pt x="538" y="733"/>
                    <a:pt x="538" y="733"/>
                    <a:pt x="538" y="733"/>
                  </a:cubicBezTo>
                  <a:cubicBezTo>
                    <a:pt x="537" y="733"/>
                    <a:pt x="537" y="733"/>
                    <a:pt x="537" y="733"/>
                  </a:cubicBezTo>
                  <a:cubicBezTo>
                    <a:pt x="537" y="733"/>
                    <a:pt x="537" y="733"/>
                    <a:pt x="537" y="733"/>
                  </a:cubicBezTo>
                  <a:cubicBezTo>
                    <a:pt x="537" y="732"/>
                    <a:pt x="537" y="732"/>
                    <a:pt x="536" y="732"/>
                  </a:cubicBezTo>
                  <a:cubicBezTo>
                    <a:pt x="536" y="733"/>
                    <a:pt x="536" y="733"/>
                    <a:pt x="535" y="733"/>
                  </a:cubicBezTo>
                  <a:cubicBezTo>
                    <a:pt x="535" y="733"/>
                    <a:pt x="535" y="733"/>
                    <a:pt x="535" y="733"/>
                  </a:cubicBezTo>
                  <a:cubicBezTo>
                    <a:pt x="535" y="733"/>
                    <a:pt x="535" y="733"/>
                    <a:pt x="535" y="733"/>
                  </a:cubicBezTo>
                  <a:cubicBezTo>
                    <a:pt x="535" y="733"/>
                    <a:pt x="534" y="733"/>
                    <a:pt x="534" y="733"/>
                  </a:cubicBezTo>
                  <a:cubicBezTo>
                    <a:pt x="534" y="733"/>
                    <a:pt x="534" y="733"/>
                    <a:pt x="534" y="733"/>
                  </a:cubicBezTo>
                  <a:cubicBezTo>
                    <a:pt x="534" y="733"/>
                    <a:pt x="534" y="733"/>
                    <a:pt x="534" y="734"/>
                  </a:cubicBezTo>
                  <a:cubicBezTo>
                    <a:pt x="534" y="734"/>
                    <a:pt x="534" y="734"/>
                    <a:pt x="534" y="734"/>
                  </a:cubicBezTo>
                  <a:cubicBezTo>
                    <a:pt x="534" y="734"/>
                    <a:pt x="534" y="735"/>
                    <a:pt x="533" y="735"/>
                  </a:cubicBezTo>
                  <a:cubicBezTo>
                    <a:pt x="533" y="735"/>
                    <a:pt x="533" y="735"/>
                    <a:pt x="533" y="735"/>
                  </a:cubicBezTo>
                  <a:cubicBezTo>
                    <a:pt x="533" y="735"/>
                    <a:pt x="533" y="735"/>
                    <a:pt x="533" y="735"/>
                  </a:cubicBezTo>
                  <a:cubicBezTo>
                    <a:pt x="534" y="735"/>
                    <a:pt x="535" y="735"/>
                    <a:pt x="535" y="735"/>
                  </a:cubicBezTo>
                  <a:cubicBezTo>
                    <a:pt x="536" y="735"/>
                    <a:pt x="536" y="735"/>
                    <a:pt x="536" y="735"/>
                  </a:cubicBezTo>
                  <a:cubicBezTo>
                    <a:pt x="536" y="735"/>
                    <a:pt x="536" y="736"/>
                    <a:pt x="536" y="736"/>
                  </a:cubicBezTo>
                  <a:cubicBezTo>
                    <a:pt x="536" y="736"/>
                    <a:pt x="536" y="736"/>
                    <a:pt x="536" y="736"/>
                  </a:cubicBezTo>
                  <a:cubicBezTo>
                    <a:pt x="536" y="736"/>
                    <a:pt x="536" y="736"/>
                    <a:pt x="536" y="736"/>
                  </a:cubicBezTo>
                  <a:cubicBezTo>
                    <a:pt x="536" y="736"/>
                    <a:pt x="536" y="736"/>
                    <a:pt x="536" y="736"/>
                  </a:cubicBezTo>
                  <a:cubicBezTo>
                    <a:pt x="536" y="736"/>
                    <a:pt x="535" y="736"/>
                    <a:pt x="535" y="736"/>
                  </a:cubicBezTo>
                  <a:cubicBezTo>
                    <a:pt x="535" y="736"/>
                    <a:pt x="535" y="736"/>
                    <a:pt x="535" y="736"/>
                  </a:cubicBezTo>
                  <a:cubicBezTo>
                    <a:pt x="535" y="736"/>
                    <a:pt x="534" y="736"/>
                    <a:pt x="534" y="736"/>
                  </a:cubicBezTo>
                  <a:cubicBezTo>
                    <a:pt x="534" y="736"/>
                    <a:pt x="534" y="736"/>
                    <a:pt x="534" y="737"/>
                  </a:cubicBezTo>
                  <a:cubicBezTo>
                    <a:pt x="534" y="737"/>
                    <a:pt x="534" y="737"/>
                    <a:pt x="534" y="737"/>
                  </a:cubicBezTo>
                  <a:cubicBezTo>
                    <a:pt x="534" y="737"/>
                    <a:pt x="533" y="737"/>
                    <a:pt x="533" y="737"/>
                  </a:cubicBezTo>
                  <a:cubicBezTo>
                    <a:pt x="533" y="737"/>
                    <a:pt x="532" y="737"/>
                    <a:pt x="532" y="737"/>
                  </a:cubicBezTo>
                  <a:cubicBezTo>
                    <a:pt x="531" y="737"/>
                    <a:pt x="532" y="737"/>
                    <a:pt x="532" y="737"/>
                  </a:cubicBezTo>
                  <a:cubicBezTo>
                    <a:pt x="532" y="737"/>
                    <a:pt x="532" y="737"/>
                    <a:pt x="532" y="737"/>
                  </a:cubicBezTo>
                  <a:cubicBezTo>
                    <a:pt x="531" y="737"/>
                    <a:pt x="531" y="737"/>
                    <a:pt x="531" y="737"/>
                  </a:cubicBezTo>
                  <a:cubicBezTo>
                    <a:pt x="531" y="737"/>
                    <a:pt x="530" y="738"/>
                    <a:pt x="530" y="738"/>
                  </a:cubicBezTo>
                  <a:cubicBezTo>
                    <a:pt x="530" y="738"/>
                    <a:pt x="530" y="738"/>
                    <a:pt x="530" y="738"/>
                  </a:cubicBezTo>
                  <a:cubicBezTo>
                    <a:pt x="530" y="738"/>
                    <a:pt x="530" y="738"/>
                    <a:pt x="530" y="739"/>
                  </a:cubicBezTo>
                  <a:cubicBezTo>
                    <a:pt x="529" y="739"/>
                    <a:pt x="529" y="739"/>
                    <a:pt x="529" y="739"/>
                  </a:cubicBezTo>
                  <a:cubicBezTo>
                    <a:pt x="529" y="739"/>
                    <a:pt x="528" y="739"/>
                    <a:pt x="528" y="739"/>
                  </a:cubicBezTo>
                  <a:cubicBezTo>
                    <a:pt x="527" y="739"/>
                    <a:pt x="526" y="740"/>
                    <a:pt x="525" y="740"/>
                  </a:cubicBezTo>
                  <a:cubicBezTo>
                    <a:pt x="525" y="740"/>
                    <a:pt x="525" y="740"/>
                    <a:pt x="524" y="740"/>
                  </a:cubicBezTo>
                  <a:cubicBezTo>
                    <a:pt x="524" y="741"/>
                    <a:pt x="524" y="741"/>
                    <a:pt x="524" y="741"/>
                  </a:cubicBezTo>
                  <a:cubicBezTo>
                    <a:pt x="523" y="741"/>
                    <a:pt x="523" y="741"/>
                    <a:pt x="523" y="741"/>
                  </a:cubicBezTo>
                  <a:cubicBezTo>
                    <a:pt x="523" y="741"/>
                    <a:pt x="522" y="741"/>
                    <a:pt x="522" y="741"/>
                  </a:cubicBezTo>
                  <a:cubicBezTo>
                    <a:pt x="522" y="741"/>
                    <a:pt x="522" y="741"/>
                    <a:pt x="522" y="741"/>
                  </a:cubicBezTo>
                  <a:cubicBezTo>
                    <a:pt x="522" y="741"/>
                    <a:pt x="522" y="741"/>
                    <a:pt x="521" y="741"/>
                  </a:cubicBezTo>
                  <a:cubicBezTo>
                    <a:pt x="521" y="741"/>
                    <a:pt x="521" y="741"/>
                    <a:pt x="521" y="741"/>
                  </a:cubicBezTo>
                  <a:cubicBezTo>
                    <a:pt x="521" y="741"/>
                    <a:pt x="520" y="741"/>
                    <a:pt x="520" y="741"/>
                  </a:cubicBezTo>
                  <a:cubicBezTo>
                    <a:pt x="520" y="741"/>
                    <a:pt x="520" y="741"/>
                    <a:pt x="520" y="741"/>
                  </a:cubicBezTo>
                  <a:cubicBezTo>
                    <a:pt x="520" y="741"/>
                    <a:pt x="520" y="741"/>
                    <a:pt x="521" y="742"/>
                  </a:cubicBezTo>
                  <a:cubicBezTo>
                    <a:pt x="520" y="742"/>
                    <a:pt x="520" y="742"/>
                    <a:pt x="519" y="742"/>
                  </a:cubicBezTo>
                  <a:cubicBezTo>
                    <a:pt x="519" y="742"/>
                    <a:pt x="519" y="742"/>
                    <a:pt x="519" y="743"/>
                  </a:cubicBezTo>
                  <a:cubicBezTo>
                    <a:pt x="519" y="743"/>
                    <a:pt x="519" y="743"/>
                    <a:pt x="519" y="743"/>
                  </a:cubicBezTo>
                  <a:cubicBezTo>
                    <a:pt x="519" y="743"/>
                    <a:pt x="519" y="743"/>
                    <a:pt x="519" y="743"/>
                  </a:cubicBezTo>
                  <a:cubicBezTo>
                    <a:pt x="519" y="744"/>
                    <a:pt x="519" y="744"/>
                    <a:pt x="518" y="744"/>
                  </a:cubicBezTo>
                  <a:cubicBezTo>
                    <a:pt x="518" y="743"/>
                    <a:pt x="518" y="743"/>
                    <a:pt x="518" y="743"/>
                  </a:cubicBezTo>
                  <a:cubicBezTo>
                    <a:pt x="518" y="744"/>
                    <a:pt x="518" y="744"/>
                    <a:pt x="518" y="744"/>
                  </a:cubicBezTo>
                  <a:cubicBezTo>
                    <a:pt x="518" y="744"/>
                    <a:pt x="517" y="744"/>
                    <a:pt x="517" y="744"/>
                  </a:cubicBezTo>
                  <a:cubicBezTo>
                    <a:pt x="517" y="743"/>
                    <a:pt x="517" y="743"/>
                    <a:pt x="517" y="743"/>
                  </a:cubicBezTo>
                  <a:cubicBezTo>
                    <a:pt x="517" y="743"/>
                    <a:pt x="517" y="743"/>
                    <a:pt x="517" y="743"/>
                  </a:cubicBezTo>
                  <a:cubicBezTo>
                    <a:pt x="517" y="743"/>
                    <a:pt x="517" y="742"/>
                    <a:pt x="517" y="742"/>
                  </a:cubicBezTo>
                  <a:cubicBezTo>
                    <a:pt x="516" y="742"/>
                    <a:pt x="516" y="742"/>
                    <a:pt x="516" y="742"/>
                  </a:cubicBezTo>
                  <a:cubicBezTo>
                    <a:pt x="516" y="743"/>
                    <a:pt x="516" y="743"/>
                    <a:pt x="516" y="743"/>
                  </a:cubicBezTo>
                  <a:cubicBezTo>
                    <a:pt x="516" y="743"/>
                    <a:pt x="516" y="743"/>
                    <a:pt x="516" y="743"/>
                  </a:cubicBezTo>
                  <a:cubicBezTo>
                    <a:pt x="516" y="743"/>
                    <a:pt x="516" y="743"/>
                    <a:pt x="516" y="743"/>
                  </a:cubicBezTo>
                  <a:cubicBezTo>
                    <a:pt x="516" y="743"/>
                    <a:pt x="515" y="743"/>
                    <a:pt x="515" y="743"/>
                  </a:cubicBezTo>
                  <a:cubicBezTo>
                    <a:pt x="515" y="743"/>
                    <a:pt x="515" y="743"/>
                    <a:pt x="515" y="743"/>
                  </a:cubicBezTo>
                  <a:cubicBezTo>
                    <a:pt x="515" y="743"/>
                    <a:pt x="515" y="743"/>
                    <a:pt x="515" y="743"/>
                  </a:cubicBezTo>
                  <a:cubicBezTo>
                    <a:pt x="514" y="743"/>
                    <a:pt x="514" y="743"/>
                    <a:pt x="514" y="743"/>
                  </a:cubicBezTo>
                  <a:cubicBezTo>
                    <a:pt x="514" y="743"/>
                    <a:pt x="514" y="743"/>
                    <a:pt x="514" y="743"/>
                  </a:cubicBezTo>
                  <a:cubicBezTo>
                    <a:pt x="514" y="743"/>
                    <a:pt x="514" y="743"/>
                    <a:pt x="514" y="743"/>
                  </a:cubicBezTo>
                  <a:cubicBezTo>
                    <a:pt x="514" y="744"/>
                    <a:pt x="514" y="744"/>
                    <a:pt x="514" y="744"/>
                  </a:cubicBezTo>
                  <a:cubicBezTo>
                    <a:pt x="514" y="744"/>
                    <a:pt x="514" y="744"/>
                    <a:pt x="514" y="744"/>
                  </a:cubicBezTo>
                  <a:cubicBezTo>
                    <a:pt x="514" y="744"/>
                    <a:pt x="514" y="744"/>
                    <a:pt x="514" y="744"/>
                  </a:cubicBezTo>
                  <a:cubicBezTo>
                    <a:pt x="514" y="744"/>
                    <a:pt x="514" y="744"/>
                    <a:pt x="514" y="744"/>
                  </a:cubicBezTo>
                  <a:cubicBezTo>
                    <a:pt x="514" y="744"/>
                    <a:pt x="514" y="744"/>
                    <a:pt x="514" y="744"/>
                  </a:cubicBezTo>
                  <a:cubicBezTo>
                    <a:pt x="514" y="744"/>
                    <a:pt x="514" y="745"/>
                    <a:pt x="514" y="745"/>
                  </a:cubicBezTo>
                  <a:cubicBezTo>
                    <a:pt x="514" y="745"/>
                    <a:pt x="513" y="746"/>
                    <a:pt x="513" y="746"/>
                  </a:cubicBezTo>
                  <a:cubicBezTo>
                    <a:pt x="513" y="746"/>
                    <a:pt x="513" y="747"/>
                    <a:pt x="512" y="747"/>
                  </a:cubicBezTo>
                  <a:cubicBezTo>
                    <a:pt x="512" y="747"/>
                    <a:pt x="512" y="747"/>
                    <a:pt x="512" y="747"/>
                  </a:cubicBezTo>
                  <a:cubicBezTo>
                    <a:pt x="512" y="747"/>
                    <a:pt x="512" y="747"/>
                    <a:pt x="512" y="748"/>
                  </a:cubicBezTo>
                  <a:cubicBezTo>
                    <a:pt x="512" y="748"/>
                    <a:pt x="511" y="748"/>
                    <a:pt x="511" y="748"/>
                  </a:cubicBezTo>
                  <a:cubicBezTo>
                    <a:pt x="511" y="748"/>
                    <a:pt x="511" y="748"/>
                    <a:pt x="511" y="748"/>
                  </a:cubicBezTo>
                  <a:cubicBezTo>
                    <a:pt x="511" y="748"/>
                    <a:pt x="511" y="749"/>
                    <a:pt x="511" y="749"/>
                  </a:cubicBezTo>
                  <a:cubicBezTo>
                    <a:pt x="511" y="749"/>
                    <a:pt x="511" y="749"/>
                    <a:pt x="511" y="750"/>
                  </a:cubicBezTo>
                  <a:cubicBezTo>
                    <a:pt x="510" y="750"/>
                    <a:pt x="510" y="750"/>
                    <a:pt x="510" y="750"/>
                  </a:cubicBezTo>
                  <a:cubicBezTo>
                    <a:pt x="510" y="750"/>
                    <a:pt x="510" y="750"/>
                    <a:pt x="509" y="750"/>
                  </a:cubicBezTo>
                  <a:cubicBezTo>
                    <a:pt x="509" y="750"/>
                    <a:pt x="509" y="750"/>
                    <a:pt x="509" y="750"/>
                  </a:cubicBezTo>
                  <a:cubicBezTo>
                    <a:pt x="509" y="750"/>
                    <a:pt x="509" y="750"/>
                    <a:pt x="509" y="750"/>
                  </a:cubicBezTo>
                  <a:cubicBezTo>
                    <a:pt x="509" y="751"/>
                    <a:pt x="509" y="751"/>
                    <a:pt x="509" y="751"/>
                  </a:cubicBezTo>
                  <a:cubicBezTo>
                    <a:pt x="509" y="751"/>
                    <a:pt x="508" y="751"/>
                    <a:pt x="508" y="751"/>
                  </a:cubicBezTo>
                  <a:cubicBezTo>
                    <a:pt x="508" y="751"/>
                    <a:pt x="508" y="751"/>
                    <a:pt x="508" y="751"/>
                  </a:cubicBezTo>
                  <a:cubicBezTo>
                    <a:pt x="508" y="751"/>
                    <a:pt x="508" y="750"/>
                    <a:pt x="508" y="750"/>
                  </a:cubicBezTo>
                  <a:cubicBezTo>
                    <a:pt x="508" y="750"/>
                    <a:pt x="508" y="750"/>
                    <a:pt x="508" y="750"/>
                  </a:cubicBezTo>
                  <a:cubicBezTo>
                    <a:pt x="508" y="750"/>
                    <a:pt x="508" y="750"/>
                    <a:pt x="508" y="750"/>
                  </a:cubicBezTo>
                  <a:cubicBezTo>
                    <a:pt x="508" y="750"/>
                    <a:pt x="508" y="750"/>
                    <a:pt x="508" y="750"/>
                  </a:cubicBezTo>
                  <a:cubicBezTo>
                    <a:pt x="507" y="751"/>
                    <a:pt x="507" y="751"/>
                    <a:pt x="507" y="751"/>
                  </a:cubicBezTo>
                  <a:cubicBezTo>
                    <a:pt x="507" y="751"/>
                    <a:pt x="507" y="751"/>
                    <a:pt x="507" y="751"/>
                  </a:cubicBezTo>
                  <a:cubicBezTo>
                    <a:pt x="507" y="752"/>
                    <a:pt x="507" y="752"/>
                    <a:pt x="507" y="752"/>
                  </a:cubicBezTo>
                  <a:cubicBezTo>
                    <a:pt x="507" y="752"/>
                    <a:pt x="507" y="752"/>
                    <a:pt x="506" y="752"/>
                  </a:cubicBezTo>
                  <a:cubicBezTo>
                    <a:pt x="506" y="752"/>
                    <a:pt x="506" y="752"/>
                    <a:pt x="506" y="752"/>
                  </a:cubicBezTo>
                  <a:cubicBezTo>
                    <a:pt x="506" y="752"/>
                    <a:pt x="506" y="753"/>
                    <a:pt x="506" y="752"/>
                  </a:cubicBezTo>
                  <a:cubicBezTo>
                    <a:pt x="505" y="752"/>
                    <a:pt x="505" y="752"/>
                    <a:pt x="505" y="752"/>
                  </a:cubicBezTo>
                  <a:cubicBezTo>
                    <a:pt x="505" y="752"/>
                    <a:pt x="505" y="752"/>
                    <a:pt x="505" y="752"/>
                  </a:cubicBezTo>
                  <a:cubicBezTo>
                    <a:pt x="505" y="752"/>
                    <a:pt x="505" y="752"/>
                    <a:pt x="505" y="753"/>
                  </a:cubicBezTo>
                  <a:cubicBezTo>
                    <a:pt x="505" y="753"/>
                    <a:pt x="505" y="753"/>
                    <a:pt x="505" y="753"/>
                  </a:cubicBezTo>
                  <a:cubicBezTo>
                    <a:pt x="505" y="753"/>
                    <a:pt x="505" y="752"/>
                    <a:pt x="505" y="752"/>
                  </a:cubicBezTo>
                  <a:cubicBezTo>
                    <a:pt x="504" y="752"/>
                    <a:pt x="504" y="752"/>
                    <a:pt x="504" y="752"/>
                  </a:cubicBezTo>
                  <a:cubicBezTo>
                    <a:pt x="504" y="752"/>
                    <a:pt x="504" y="752"/>
                    <a:pt x="504" y="752"/>
                  </a:cubicBezTo>
                  <a:cubicBezTo>
                    <a:pt x="504" y="752"/>
                    <a:pt x="504" y="752"/>
                    <a:pt x="504" y="751"/>
                  </a:cubicBezTo>
                  <a:cubicBezTo>
                    <a:pt x="504" y="751"/>
                    <a:pt x="504" y="751"/>
                    <a:pt x="504" y="750"/>
                  </a:cubicBezTo>
                  <a:cubicBezTo>
                    <a:pt x="504" y="750"/>
                    <a:pt x="503" y="750"/>
                    <a:pt x="503" y="750"/>
                  </a:cubicBezTo>
                  <a:cubicBezTo>
                    <a:pt x="503" y="750"/>
                    <a:pt x="503" y="750"/>
                    <a:pt x="503" y="750"/>
                  </a:cubicBezTo>
                  <a:cubicBezTo>
                    <a:pt x="503" y="750"/>
                    <a:pt x="503" y="750"/>
                    <a:pt x="503" y="750"/>
                  </a:cubicBezTo>
                  <a:cubicBezTo>
                    <a:pt x="502" y="751"/>
                    <a:pt x="502" y="750"/>
                    <a:pt x="502" y="750"/>
                  </a:cubicBezTo>
                  <a:cubicBezTo>
                    <a:pt x="502" y="750"/>
                    <a:pt x="502" y="750"/>
                    <a:pt x="502" y="749"/>
                  </a:cubicBezTo>
                  <a:cubicBezTo>
                    <a:pt x="501" y="749"/>
                    <a:pt x="502" y="749"/>
                    <a:pt x="502" y="749"/>
                  </a:cubicBezTo>
                  <a:cubicBezTo>
                    <a:pt x="502" y="748"/>
                    <a:pt x="501" y="747"/>
                    <a:pt x="501" y="747"/>
                  </a:cubicBezTo>
                  <a:cubicBezTo>
                    <a:pt x="501" y="746"/>
                    <a:pt x="502" y="746"/>
                    <a:pt x="502" y="746"/>
                  </a:cubicBezTo>
                  <a:cubicBezTo>
                    <a:pt x="502" y="745"/>
                    <a:pt x="502" y="745"/>
                    <a:pt x="502" y="744"/>
                  </a:cubicBezTo>
                  <a:cubicBezTo>
                    <a:pt x="502" y="744"/>
                    <a:pt x="502" y="744"/>
                    <a:pt x="502" y="744"/>
                  </a:cubicBezTo>
                  <a:cubicBezTo>
                    <a:pt x="502" y="743"/>
                    <a:pt x="502" y="743"/>
                    <a:pt x="502" y="743"/>
                  </a:cubicBezTo>
                  <a:cubicBezTo>
                    <a:pt x="503" y="743"/>
                    <a:pt x="503" y="743"/>
                    <a:pt x="503" y="743"/>
                  </a:cubicBezTo>
                  <a:cubicBezTo>
                    <a:pt x="503" y="742"/>
                    <a:pt x="503" y="742"/>
                    <a:pt x="503" y="742"/>
                  </a:cubicBezTo>
                  <a:cubicBezTo>
                    <a:pt x="503" y="742"/>
                    <a:pt x="503" y="742"/>
                    <a:pt x="503" y="742"/>
                  </a:cubicBezTo>
                  <a:cubicBezTo>
                    <a:pt x="503" y="742"/>
                    <a:pt x="504" y="742"/>
                    <a:pt x="504" y="742"/>
                  </a:cubicBezTo>
                  <a:cubicBezTo>
                    <a:pt x="504" y="742"/>
                    <a:pt x="504" y="742"/>
                    <a:pt x="504" y="742"/>
                  </a:cubicBezTo>
                  <a:cubicBezTo>
                    <a:pt x="504" y="742"/>
                    <a:pt x="505" y="742"/>
                    <a:pt x="505" y="742"/>
                  </a:cubicBezTo>
                  <a:cubicBezTo>
                    <a:pt x="505" y="742"/>
                    <a:pt x="505" y="741"/>
                    <a:pt x="506" y="741"/>
                  </a:cubicBezTo>
                  <a:cubicBezTo>
                    <a:pt x="505" y="741"/>
                    <a:pt x="505" y="741"/>
                    <a:pt x="505" y="741"/>
                  </a:cubicBezTo>
                  <a:cubicBezTo>
                    <a:pt x="505" y="741"/>
                    <a:pt x="505" y="741"/>
                    <a:pt x="505" y="741"/>
                  </a:cubicBezTo>
                  <a:cubicBezTo>
                    <a:pt x="505" y="741"/>
                    <a:pt x="505" y="741"/>
                    <a:pt x="505" y="741"/>
                  </a:cubicBezTo>
                  <a:cubicBezTo>
                    <a:pt x="506" y="740"/>
                    <a:pt x="508" y="739"/>
                    <a:pt x="510" y="738"/>
                  </a:cubicBezTo>
                  <a:cubicBezTo>
                    <a:pt x="510" y="738"/>
                    <a:pt x="510" y="737"/>
                    <a:pt x="511" y="737"/>
                  </a:cubicBezTo>
                  <a:cubicBezTo>
                    <a:pt x="511" y="737"/>
                    <a:pt x="511" y="737"/>
                    <a:pt x="511" y="737"/>
                  </a:cubicBezTo>
                  <a:cubicBezTo>
                    <a:pt x="512" y="736"/>
                    <a:pt x="513" y="736"/>
                    <a:pt x="513" y="736"/>
                  </a:cubicBezTo>
                  <a:cubicBezTo>
                    <a:pt x="513" y="736"/>
                    <a:pt x="513" y="737"/>
                    <a:pt x="514" y="737"/>
                  </a:cubicBezTo>
                  <a:cubicBezTo>
                    <a:pt x="514" y="737"/>
                    <a:pt x="514" y="737"/>
                    <a:pt x="514" y="737"/>
                  </a:cubicBezTo>
                  <a:cubicBezTo>
                    <a:pt x="514" y="737"/>
                    <a:pt x="514" y="738"/>
                    <a:pt x="515" y="738"/>
                  </a:cubicBezTo>
                  <a:cubicBezTo>
                    <a:pt x="515" y="738"/>
                    <a:pt x="515" y="738"/>
                    <a:pt x="515" y="738"/>
                  </a:cubicBezTo>
                  <a:cubicBezTo>
                    <a:pt x="515" y="738"/>
                    <a:pt x="515" y="738"/>
                    <a:pt x="515" y="737"/>
                  </a:cubicBezTo>
                  <a:cubicBezTo>
                    <a:pt x="515" y="737"/>
                    <a:pt x="515" y="737"/>
                    <a:pt x="515" y="737"/>
                  </a:cubicBezTo>
                  <a:cubicBezTo>
                    <a:pt x="515" y="736"/>
                    <a:pt x="515" y="736"/>
                    <a:pt x="516" y="736"/>
                  </a:cubicBezTo>
                  <a:cubicBezTo>
                    <a:pt x="517" y="736"/>
                    <a:pt x="517" y="736"/>
                    <a:pt x="518" y="735"/>
                  </a:cubicBezTo>
                  <a:cubicBezTo>
                    <a:pt x="519" y="735"/>
                    <a:pt x="519" y="735"/>
                    <a:pt x="519" y="735"/>
                  </a:cubicBezTo>
                  <a:cubicBezTo>
                    <a:pt x="520" y="735"/>
                    <a:pt x="520" y="735"/>
                    <a:pt x="520" y="735"/>
                  </a:cubicBezTo>
                  <a:cubicBezTo>
                    <a:pt x="519" y="735"/>
                    <a:pt x="518" y="735"/>
                    <a:pt x="518" y="735"/>
                  </a:cubicBezTo>
                  <a:cubicBezTo>
                    <a:pt x="518" y="735"/>
                    <a:pt x="517" y="735"/>
                    <a:pt x="517" y="735"/>
                  </a:cubicBezTo>
                  <a:cubicBezTo>
                    <a:pt x="517" y="735"/>
                    <a:pt x="517" y="735"/>
                    <a:pt x="517" y="735"/>
                  </a:cubicBezTo>
                  <a:cubicBezTo>
                    <a:pt x="517" y="735"/>
                    <a:pt x="517" y="735"/>
                    <a:pt x="517" y="735"/>
                  </a:cubicBezTo>
                  <a:cubicBezTo>
                    <a:pt x="516" y="735"/>
                    <a:pt x="516" y="735"/>
                    <a:pt x="515" y="735"/>
                  </a:cubicBezTo>
                  <a:cubicBezTo>
                    <a:pt x="515" y="735"/>
                    <a:pt x="515" y="735"/>
                    <a:pt x="514" y="735"/>
                  </a:cubicBezTo>
                  <a:cubicBezTo>
                    <a:pt x="514" y="735"/>
                    <a:pt x="513" y="735"/>
                    <a:pt x="513" y="735"/>
                  </a:cubicBezTo>
                  <a:cubicBezTo>
                    <a:pt x="512" y="735"/>
                    <a:pt x="512" y="735"/>
                    <a:pt x="511" y="735"/>
                  </a:cubicBezTo>
                  <a:cubicBezTo>
                    <a:pt x="511" y="735"/>
                    <a:pt x="511" y="735"/>
                    <a:pt x="511" y="735"/>
                  </a:cubicBezTo>
                  <a:cubicBezTo>
                    <a:pt x="511" y="736"/>
                    <a:pt x="511" y="736"/>
                    <a:pt x="511" y="735"/>
                  </a:cubicBezTo>
                  <a:cubicBezTo>
                    <a:pt x="511" y="735"/>
                    <a:pt x="511" y="735"/>
                    <a:pt x="511" y="735"/>
                  </a:cubicBezTo>
                  <a:cubicBezTo>
                    <a:pt x="511" y="735"/>
                    <a:pt x="510" y="735"/>
                    <a:pt x="510" y="735"/>
                  </a:cubicBezTo>
                  <a:cubicBezTo>
                    <a:pt x="510" y="735"/>
                    <a:pt x="510" y="734"/>
                    <a:pt x="510" y="734"/>
                  </a:cubicBezTo>
                  <a:cubicBezTo>
                    <a:pt x="510" y="734"/>
                    <a:pt x="511" y="734"/>
                    <a:pt x="511" y="734"/>
                  </a:cubicBezTo>
                  <a:cubicBezTo>
                    <a:pt x="511" y="733"/>
                    <a:pt x="512" y="733"/>
                    <a:pt x="512" y="733"/>
                  </a:cubicBezTo>
                  <a:cubicBezTo>
                    <a:pt x="512" y="732"/>
                    <a:pt x="513" y="731"/>
                    <a:pt x="514" y="730"/>
                  </a:cubicBezTo>
                  <a:cubicBezTo>
                    <a:pt x="514" y="730"/>
                    <a:pt x="514" y="730"/>
                    <a:pt x="514" y="730"/>
                  </a:cubicBezTo>
                  <a:cubicBezTo>
                    <a:pt x="513" y="730"/>
                    <a:pt x="513" y="730"/>
                    <a:pt x="513" y="731"/>
                  </a:cubicBezTo>
                  <a:cubicBezTo>
                    <a:pt x="513" y="731"/>
                    <a:pt x="513" y="731"/>
                    <a:pt x="513" y="731"/>
                  </a:cubicBezTo>
                  <a:cubicBezTo>
                    <a:pt x="513" y="731"/>
                    <a:pt x="513" y="731"/>
                    <a:pt x="513" y="731"/>
                  </a:cubicBezTo>
                  <a:cubicBezTo>
                    <a:pt x="512" y="730"/>
                    <a:pt x="512" y="730"/>
                    <a:pt x="511" y="729"/>
                  </a:cubicBezTo>
                  <a:cubicBezTo>
                    <a:pt x="511" y="730"/>
                    <a:pt x="511" y="730"/>
                    <a:pt x="512" y="730"/>
                  </a:cubicBezTo>
                  <a:cubicBezTo>
                    <a:pt x="512" y="730"/>
                    <a:pt x="512" y="730"/>
                    <a:pt x="512" y="730"/>
                  </a:cubicBezTo>
                  <a:cubicBezTo>
                    <a:pt x="512" y="730"/>
                    <a:pt x="512" y="730"/>
                    <a:pt x="512" y="731"/>
                  </a:cubicBezTo>
                  <a:cubicBezTo>
                    <a:pt x="512" y="731"/>
                    <a:pt x="511" y="732"/>
                    <a:pt x="510" y="733"/>
                  </a:cubicBezTo>
                  <a:cubicBezTo>
                    <a:pt x="510" y="733"/>
                    <a:pt x="509" y="733"/>
                    <a:pt x="508" y="734"/>
                  </a:cubicBezTo>
                  <a:cubicBezTo>
                    <a:pt x="507" y="734"/>
                    <a:pt x="506" y="735"/>
                    <a:pt x="506" y="735"/>
                  </a:cubicBezTo>
                  <a:cubicBezTo>
                    <a:pt x="505" y="736"/>
                    <a:pt x="504" y="736"/>
                    <a:pt x="504" y="736"/>
                  </a:cubicBezTo>
                  <a:cubicBezTo>
                    <a:pt x="503" y="737"/>
                    <a:pt x="503" y="737"/>
                    <a:pt x="503" y="737"/>
                  </a:cubicBezTo>
                  <a:cubicBezTo>
                    <a:pt x="503" y="737"/>
                    <a:pt x="503" y="736"/>
                    <a:pt x="502" y="736"/>
                  </a:cubicBezTo>
                  <a:cubicBezTo>
                    <a:pt x="502" y="736"/>
                    <a:pt x="502" y="735"/>
                    <a:pt x="503" y="735"/>
                  </a:cubicBezTo>
                  <a:cubicBezTo>
                    <a:pt x="503" y="735"/>
                    <a:pt x="503" y="735"/>
                    <a:pt x="503" y="734"/>
                  </a:cubicBezTo>
                  <a:cubicBezTo>
                    <a:pt x="502" y="734"/>
                    <a:pt x="502" y="734"/>
                    <a:pt x="502" y="735"/>
                  </a:cubicBezTo>
                  <a:cubicBezTo>
                    <a:pt x="502" y="735"/>
                    <a:pt x="501" y="735"/>
                    <a:pt x="501" y="735"/>
                  </a:cubicBezTo>
                  <a:cubicBezTo>
                    <a:pt x="501" y="735"/>
                    <a:pt x="501" y="735"/>
                    <a:pt x="501" y="735"/>
                  </a:cubicBezTo>
                  <a:cubicBezTo>
                    <a:pt x="501" y="735"/>
                    <a:pt x="501" y="735"/>
                    <a:pt x="501" y="735"/>
                  </a:cubicBezTo>
                  <a:cubicBezTo>
                    <a:pt x="501" y="736"/>
                    <a:pt x="501" y="736"/>
                    <a:pt x="502" y="736"/>
                  </a:cubicBezTo>
                  <a:cubicBezTo>
                    <a:pt x="502" y="736"/>
                    <a:pt x="502" y="736"/>
                    <a:pt x="502" y="736"/>
                  </a:cubicBezTo>
                  <a:cubicBezTo>
                    <a:pt x="502" y="736"/>
                    <a:pt x="502" y="736"/>
                    <a:pt x="502" y="736"/>
                  </a:cubicBezTo>
                  <a:cubicBezTo>
                    <a:pt x="502" y="736"/>
                    <a:pt x="501" y="737"/>
                    <a:pt x="501" y="737"/>
                  </a:cubicBezTo>
                  <a:cubicBezTo>
                    <a:pt x="501" y="737"/>
                    <a:pt x="500" y="737"/>
                    <a:pt x="500" y="737"/>
                  </a:cubicBezTo>
                  <a:cubicBezTo>
                    <a:pt x="500" y="738"/>
                    <a:pt x="500" y="738"/>
                    <a:pt x="500" y="738"/>
                  </a:cubicBezTo>
                  <a:cubicBezTo>
                    <a:pt x="499" y="738"/>
                    <a:pt x="499" y="738"/>
                    <a:pt x="499" y="737"/>
                  </a:cubicBezTo>
                  <a:cubicBezTo>
                    <a:pt x="499" y="737"/>
                    <a:pt x="499" y="737"/>
                    <a:pt x="499" y="737"/>
                  </a:cubicBezTo>
                  <a:cubicBezTo>
                    <a:pt x="499" y="737"/>
                    <a:pt x="499" y="737"/>
                    <a:pt x="499" y="737"/>
                  </a:cubicBezTo>
                  <a:cubicBezTo>
                    <a:pt x="498" y="737"/>
                    <a:pt x="498" y="738"/>
                    <a:pt x="498" y="738"/>
                  </a:cubicBezTo>
                  <a:cubicBezTo>
                    <a:pt x="498" y="738"/>
                    <a:pt x="497" y="738"/>
                    <a:pt x="496" y="738"/>
                  </a:cubicBezTo>
                  <a:cubicBezTo>
                    <a:pt x="496" y="738"/>
                    <a:pt x="496" y="737"/>
                    <a:pt x="496" y="737"/>
                  </a:cubicBezTo>
                  <a:cubicBezTo>
                    <a:pt x="496" y="737"/>
                    <a:pt x="496" y="737"/>
                    <a:pt x="496" y="737"/>
                  </a:cubicBezTo>
                  <a:cubicBezTo>
                    <a:pt x="496" y="737"/>
                    <a:pt x="496" y="737"/>
                    <a:pt x="496" y="737"/>
                  </a:cubicBezTo>
                  <a:cubicBezTo>
                    <a:pt x="496" y="737"/>
                    <a:pt x="496" y="737"/>
                    <a:pt x="496" y="737"/>
                  </a:cubicBezTo>
                  <a:cubicBezTo>
                    <a:pt x="496" y="737"/>
                    <a:pt x="496" y="737"/>
                    <a:pt x="496" y="737"/>
                  </a:cubicBezTo>
                  <a:cubicBezTo>
                    <a:pt x="496" y="737"/>
                    <a:pt x="495" y="737"/>
                    <a:pt x="495" y="738"/>
                  </a:cubicBezTo>
                  <a:cubicBezTo>
                    <a:pt x="495" y="738"/>
                    <a:pt x="495" y="738"/>
                    <a:pt x="495" y="738"/>
                  </a:cubicBezTo>
                  <a:cubicBezTo>
                    <a:pt x="495" y="737"/>
                    <a:pt x="495" y="737"/>
                    <a:pt x="495" y="737"/>
                  </a:cubicBezTo>
                  <a:cubicBezTo>
                    <a:pt x="495" y="737"/>
                    <a:pt x="494" y="736"/>
                    <a:pt x="494" y="736"/>
                  </a:cubicBezTo>
                  <a:cubicBezTo>
                    <a:pt x="494" y="736"/>
                    <a:pt x="494" y="737"/>
                    <a:pt x="493" y="737"/>
                  </a:cubicBezTo>
                  <a:cubicBezTo>
                    <a:pt x="493" y="737"/>
                    <a:pt x="493" y="737"/>
                    <a:pt x="493" y="737"/>
                  </a:cubicBezTo>
                  <a:cubicBezTo>
                    <a:pt x="493" y="737"/>
                    <a:pt x="493" y="736"/>
                    <a:pt x="493" y="736"/>
                  </a:cubicBezTo>
                  <a:cubicBezTo>
                    <a:pt x="493" y="736"/>
                    <a:pt x="493" y="735"/>
                    <a:pt x="493" y="735"/>
                  </a:cubicBezTo>
                  <a:cubicBezTo>
                    <a:pt x="493" y="735"/>
                    <a:pt x="493" y="735"/>
                    <a:pt x="493" y="735"/>
                  </a:cubicBezTo>
                  <a:cubicBezTo>
                    <a:pt x="493" y="735"/>
                    <a:pt x="493" y="735"/>
                    <a:pt x="493" y="735"/>
                  </a:cubicBezTo>
                  <a:cubicBezTo>
                    <a:pt x="493" y="734"/>
                    <a:pt x="493" y="734"/>
                    <a:pt x="493" y="734"/>
                  </a:cubicBezTo>
                  <a:cubicBezTo>
                    <a:pt x="493" y="734"/>
                    <a:pt x="492" y="734"/>
                    <a:pt x="492" y="734"/>
                  </a:cubicBezTo>
                  <a:cubicBezTo>
                    <a:pt x="492" y="734"/>
                    <a:pt x="493" y="733"/>
                    <a:pt x="493" y="733"/>
                  </a:cubicBezTo>
                  <a:cubicBezTo>
                    <a:pt x="493" y="733"/>
                    <a:pt x="493" y="733"/>
                    <a:pt x="493" y="733"/>
                  </a:cubicBezTo>
                  <a:cubicBezTo>
                    <a:pt x="493" y="733"/>
                    <a:pt x="490" y="732"/>
                    <a:pt x="490" y="732"/>
                  </a:cubicBezTo>
                  <a:cubicBezTo>
                    <a:pt x="490" y="732"/>
                    <a:pt x="490" y="731"/>
                    <a:pt x="490" y="731"/>
                  </a:cubicBezTo>
                  <a:cubicBezTo>
                    <a:pt x="490" y="731"/>
                    <a:pt x="491" y="731"/>
                    <a:pt x="491" y="731"/>
                  </a:cubicBezTo>
                  <a:cubicBezTo>
                    <a:pt x="491" y="731"/>
                    <a:pt x="491" y="730"/>
                    <a:pt x="491" y="730"/>
                  </a:cubicBezTo>
                  <a:cubicBezTo>
                    <a:pt x="491" y="730"/>
                    <a:pt x="490" y="730"/>
                    <a:pt x="490" y="730"/>
                  </a:cubicBezTo>
                  <a:cubicBezTo>
                    <a:pt x="490" y="730"/>
                    <a:pt x="491" y="729"/>
                    <a:pt x="491" y="729"/>
                  </a:cubicBezTo>
                  <a:cubicBezTo>
                    <a:pt x="491" y="718"/>
                    <a:pt x="491" y="718"/>
                    <a:pt x="491" y="718"/>
                  </a:cubicBezTo>
                  <a:cubicBezTo>
                    <a:pt x="488" y="716"/>
                    <a:pt x="488" y="716"/>
                    <a:pt x="488" y="716"/>
                  </a:cubicBezTo>
                  <a:cubicBezTo>
                    <a:pt x="486" y="716"/>
                    <a:pt x="486" y="716"/>
                    <a:pt x="486" y="716"/>
                  </a:cubicBezTo>
                  <a:cubicBezTo>
                    <a:pt x="486" y="716"/>
                    <a:pt x="486" y="716"/>
                    <a:pt x="486" y="716"/>
                  </a:cubicBezTo>
                  <a:cubicBezTo>
                    <a:pt x="485" y="716"/>
                    <a:pt x="485" y="716"/>
                    <a:pt x="485" y="716"/>
                  </a:cubicBezTo>
                  <a:cubicBezTo>
                    <a:pt x="483" y="717"/>
                    <a:pt x="483" y="717"/>
                    <a:pt x="483" y="717"/>
                  </a:cubicBezTo>
                  <a:cubicBezTo>
                    <a:pt x="482" y="716"/>
                    <a:pt x="482" y="716"/>
                    <a:pt x="482" y="716"/>
                  </a:cubicBezTo>
                  <a:cubicBezTo>
                    <a:pt x="482" y="715"/>
                    <a:pt x="482" y="715"/>
                    <a:pt x="482" y="715"/>
                  </a:cubicBezTo>
                  <a:cubicBezTo>
                    <a:pt x="481" y="715"/>
                    <a:pt x="481" y="715"/>
                    <a:pt x="481" y="715"/>
                  </a:cubicBezTo>
                  <a:cubicBezTo>
                    <a:pt x="476" y="722"/>
                    <a:pt x="476" y="722"/>
                    <a:pt x="476" y="722"/>
                  </a:cubicBezTo>
                  <a:cubicBezTo>
                    <a:pt x="476" y="722"/>
                    <a:pt x="475" y="723"/>
                    <a:pt x="475" y="724"/>
                  </a:cubicBezTo>
                  <a:cubicBezTo>
                    <a:pt x="475" y="724"/>
                    <a:pt x="475" y="724"/>
                    <a:pt x="475" y="724"/>
                  </a:cubicBezTo>
                  <a:cubicBezTo>
                    <a:pt x="475" y="725"/>
                    <a:pt x="475" y="725"/>
                    <a:pt x="475" y="725"/>
                  </a:cubicBezTo>
                  <a:cubicBezTo>
                    <a:pt x="474" y="725"/>
                    <a:pt x="474" y="725"/>
                    <a:pt x="474" y="725"/>
                  </a:cubicBezTo>
                  <a:cubicBezTo>
                    <a:pt x="474" y="726"/>
                    <a:pt x="474" y="726"/>
                    <a:pt x="474" y="726"/>
                  </a:cubicBezTo>
                  <a:cubicBezTo>
                    <a:pt x="474" y="726"/>
                    <a:pt x="474" y="727"/>
                    <a:pt x="474" y="727"/>
                  </a:cubicBezTo>
                  <a:cubicBezTo>
                    <a:pt x="474" y="727"/>
                    <a:pt x="474" y="727"/>
                    <a:pt x="474" y="727"/>
                  </a:cubicBezTo>
                  <a:cubicBezTo>
                    <a:pt x="474" y="728"/>
                    <a:pt x="474" y="728"/>
                    <a:pt x="474" y="728"/>
                  </a:cubicBezTo>
                  <a:cubicBezTo>
                    <a:pt x="474" y="728"/>
                    <a:pt x="474" y="728"/>
                    <a:pt x="474" y="728"/>
                  </a:cubicBezTo>
                  <a:cubicBezTo>
                    <a:pt x="474" y="728"/>
                    <a:pt x="474" y="729"/>
                    <a:pt x="474" y="729"/>
                  </a:cubicBezTo>
                  <a:cubicBezTo>
                    <a:pt x="474" y="730"/>
                    <a:pt x="474" y="730"/>
                    <a:pt x="474" y="730"/>
                  </a:cubicBezTo>
                  <a:cubicBezTo>
                    <a:pt x="473" y="731"/>
                    <a:pt x="473" y="731"/>
                    <a:pt x="473" y="731"/>
                  </a:cubicBezTo>
                  <a:cubicBezTo>
                    <a:pt x="473" y="731"/>
                    <a:pt x="473" y="731"/>
                    <a:pt x="473" y="731"/>
                  </a:cubicBezTo>
                  <a:cubicBezTo>
                    <a:pt x="473" y="731"/>
                    <a:pt x="472" y="732"/>
                    <a:pt x="472" y="732"/>
                  </a:cubicBezTo>
                  <a:cubicBezTo>
                    <a:pt x="472" y="732"/>
                    <a:pt x="471" y="732"/>
                    <a:pt x="471" y="732"/>
                  </a:cubicBezTo>
                  <a:cubicBezTo>
                    <a:pt x="471" y="732"/>
                    <a:pt x="471" y="733"/>
                    <a:pt x="471" y="733"/>
                  </a:cubicBezTo>
                  <a:cubicBezTo>
                    <a:pt x="471" y="733"/>
                    <a:pt x="471" y="734"/>
                    <a:pt x="471" y="734"/>
                  </a:cubicBezTo>
                  <a:cubicBezTo>
                    <a:pt x="471" y="734"/>
                    <a:pt x="471" y="735"/>
                    <a:pt x="471" y="735"/>
                  </a:cubicBezTo>
                  <a:cubicBezTo>
                    <a:pt x="471" y="735"/>
                    <a:pt x="471" y="735"/>
                    <a:pt x="471" y="734"/>
                  </a:cubicBezTo>
                  <a:cubicBezTo>
                    <a:pt x="471" y="734"/>
                    <a:pt x="471" y="734"/>
                    <a:pt x="471" y="734"/>
                  </a:cubicBezTo>
                  <a:cubicBezTo>
                    <a:pt x="471" y="734"/>
                    <a:pt x="470" y="735"/>
                    <a:pt x="470" y="735"/>
                  </a:cubicBezTo>
                  <a:cubicBezTo>
                    <a:pt x="470" y="735"/>
                    <a:pt x="470" y="735"/>
                    <a:pt x="470" y="735"/>
                  </a:cubicBezTo>
                  <a:cubicBezTo>
                    <a:pt x="470" y="735"/>
                    <a:pt x="470" y="736"/>
                    <a:pt x="470" y="736"/>
                  </a:cubicBezTo>
                  <a:cubicBezTo>
                    <a:pt x="469" y="735"/>
                    <a:pt x="469" y="735"/>
                    <a:pt x="469" y="735"/>
                  </a:cubicBezTo>
                  <a:cubicBezTo>
                    <a:pt x="468" y="736"/>
                    <a:pt x="468" y="736"/>
                    <a:pt x="468" y="736"/>
                  </a:cubicBezTo>
                  <a:cubicBezTo>
                    <a:pt x="468" y="736"/>
                    <a:pt x="467" y="735"/>
                    <a:pt x="467" y="735"/>
                  </a:cubicBezTo>
                  <a:cubicBezTo>
                    <a:pt x="467" y="735"/>
                    <a:pt x="466" y="736"/>
                    <a:pt x="466" y="736"/>
                  </a:cubicBezTo>
                  <a:cubicBezTo>
                    <a:pt x="466" y="736"/>
                    <a:pt x="466" y="737"/>
                    <a:pt x="466" y="737"/>
                  </a:cubicBezTo>
                  <a:cubicBezTo>
                    <a:pt x="466" y="737"/>
                    <a:pt x="466" y="737"/>
                    <a:pt x="466" y="737"/>
                  </a:cubicBezTo>
                  <a:cubicBezTo>
                    <a:pt x="466" y="737"/>
                    <a:pt x="466" y="738"/>
                    <a:pt x="466" y="738"/>
                  </a:cubicBezTo>
                  <a:cubicBezTo>
                    <a:pt x="443" y="738"/>
                    <a:pt x="443" y="738"/>
                    <a:pt x="443" y="738"/>
                  </a:cubicBezTo>
                  <a:cubicBezTo>
                    <a:pt x="440" y="740"/>
                    <a:pt x="440" y="740"/>
                    <a:pt x="440" y="740"/>
                  </a:cubicBezTo>
                  <a:cubicBezTo>
                    <a:pt x="436" y="744"/>
                    <a:pt x="436" y="744"/>
                    <a:pt x="436" y="744"/>
                  </a:cubicBezTo>
                  <a:cubicBezTo>
                    <a:pt x="433" y="746"/>
                    <a:pt x="433" y="746"/>
                    <a:pt x="433" y="746"/>
                  </a:cubicBezTo>
                  <a:cubicBezTo>
                    <a:pt x="430" y="751"/>
                    <a:pt x="430" y="751"/>
                    <a:pt x="430" y="751"/>
                  </a:cubicBezTo>
                  <a:cubicBezTo>
                    <a:pt x="417" y="751"/>
                    <a:pt x="417" y="751"/>
                    <a:pt x="417" y="751"/>
                  </a:cubicBezTo>
                  <a:cubicBezTo>
                    <a:pt x="414" y="753"/>
                    <a:pt x="414" y="753"/>
                    <a:pt x="414" y="753"/>
                  </a:cubicBezTo>
                  <a:cubicBezTo>
                    <a:pt x="415" y="754"/>
                    <a:pt x="415" y="754"/>
                    <a:pt x="415" y="754"/>
                  </a:cubicBezTo>
                  <a:cubicBezTo>
                    <a:pt x="415" y="756"/>
                    <a:pt x="415" y="756"/>
                    <a:pt x="415" y="756"/>
                  </a:cubicBezTo>
                  <a:cubicBezTo>
                    <a:pt x="416" y="757"/>
                    <a:pt x="416" y="757"/>
                    <a:pt x="416" y="757"/>
                  </a:cubicBezTo>
                  <a:cubicBezTo>
                    <a:pt x="416" y="758"/>
                    <a:pt x="416" y="758"/>
                    <a:pt x="416" y="758"/>
                  </a:cubicBezTo>
                  <a:cubicBezTo>
                    <a:pt x="408" y="762"/>
                    <a:pt x="408" y="762"/>
                    <a:pt x="408" y="762"/>
                  </a:cubicBezTo>
                  <a:cubicBezTo>
                    <a:pt x="400" y="764"/>
                    <a:pt x="400" y="764"/>
                    <a:pt x="400" y="764"/>
                  </a:cubicBezTo>
                  <a:cubicBezTo>
                    <a:pt x="393" y="769"/>
                    <a:pt x="393" y="769"/>
                    <a:pt x="393" y="769"/>
                  </a:cubicBezTo>
                  <a:cubicBezTo>
                    <a:pt x="390" y="769"/>
                    <a:pt x="390" y="769"/>
                    <a:pt x="390" y="769"/>
                  </a:cubicBezTo>
                  <a:cubicBezTo>
                    <a:pt x="388" y="767"/>
                    <a:pt x="388" y="767"/>
                    <a:pt x="388" y="767"/>
                  </a:cubicBezTo>
                  <a:cubicBezTo>
                    <a:pt x="388" y="767"/>
                    <a:pt x="388" y="766"/>
                    <a:pt x="388" y="766"/>
                  </a:cubicBezTo>
                  <a:cubicBezTo>
                    <a:pt x="388" y="766"/>
                    <a:pt x="388" y="765"/>
                    <a:pt x="388" y="765"/>
                  </a:cubicBezTo>
                  <a:cubicBezTo>
                    <a:pt x="388" y="765"/>
                    <a:pt x="388" y="764"/>
                    <a:pt x="388" y="764"/>
                  </a:cubicBezTo>
                  <a:cubicBezTo>
                    <a:pt x="388" y="764"/>
                    <a:pt x="388" y="763"/>
                    <a:pt x="388" y="763"/>
                  </a:cubicBezTo>
                  <a:cubicBezTo>
                    <a:pt x="388" y="763"/>
                    <a:pt x="390" y="763"/>
                    <a:pt x="390" y="763"/>
                  </a:cubicBezTo>
                  <a:cubicBezTo>
                    <a:pt x="390" y="763"/>
                    <a:pt x="392" y="760"/>
                    <a:pt x="392" y="760"/>
                  </a:cubicBezTo>
                  <a:cubicBezTo>
                    <a:pt x="392" y="759"/>
                    <a:pt x="392" y="759"/>
                    <a:pt x="392" y="759"/>
                  </a:cubicBezTo>
                  <a:cubicBezTo>
                    <a:pt x="392" y="759"/>
                    <a:pt x="392" y="757"/>
                    <a:pt x="392" y="757"/>
                  </a:cubicBezTo>
                  <a:cubicBezTo>
                    <a:pt x="392" y="757"/>
                    <a:pt x="394" y="752"/>
                    <a:pt x="394" y="752"/>
                  </a:cubicBezTo>
                  <a:cubicBezTo>
                    <a:pt x="392" y="735"/>
                    <a:pt x="392" y="735"/>
                    <a:pt x="392" y="735"/>
                  </a:cubicBezTo>
                  <a:cubicBezTo>
                    <a:pt x="385" y="730"/>
                    <a:pt x="385" y="730"/>
                    <a:pt x="385" y="730"/>
                  </a:cubicBezTo>
                  <a:cubicBezTo>
                    <a:pt x="386" y="729"/>
                    <a:pt x="386" y="729"/>
                    <a:pt x="386" y="729"/>
                  </a:cubicBezTo>
                  <a:cubicBezTo>
                    <a:pt x="385" y="728"/>
                    <a:pt x="385" y="728"/>
                    <a:pt x="385" y="728"/>
                  </a:cubicBezTo>
                  <a:cubicBezTo>
                    <a:pt x="383" y="728"/>
                    <a:pt x="383" y="728"/>
                    <a:pt x="383" y="728"/>
                  </a:cubicBezTo>
                  <a:cubicBezTo>
                    <a:pt x="382" y="728"/>
                    <a:pt x="382" y="728"/>
                    <a:pt x="382" y="728"/>
                  </a:cubicBezTo>
                  <a:cubicBezTo>
                    <a:pt x="381" y="726"/>
                    <a:pt x="381" y="726"/>
                    <a:pt x="381" y="726"/>
                  </a:cubicBezTo>
                  <a:cubicBezTo>
                    <a:pt x="381" y="723"/>
                    <a:pt x="381" y="723"/>
                    <a:pt x="381" y="723"/>
                  </a:cubicBezTo>
                  <a:cubicBezTo>
                    <a:pt x="379" y="724"/>
                    <a:pt x="379" y="724"/>
                    <a:pt x="379" y="724"/>
                  </a:cubicBezTo>
                  <a:cubicBezTo>
                    <a:pt x="378" y="724"/>
                    <a:pt x="378" y="724"/>
                    <a:pt x="378" y="724"/>
                  </a:cubicBezTo>
                  <a:cubicBezTo>
                    <a:pt x="377" y="722"/>
                    <a:pt x="377" y="722"/>
                    <a:pt x="377" y="722"/>
                  </a:cubicBezTo>
                  <a:cubicBezTo>
                    <a:pt x="376" y="720"/>
                    <a:pt x="376" y="720"/>
                    <a:pt x="376" y="720"/>
                  </a:cubicBezTo>
                  <a:cubicBezTo>
                    <a:pt x="352" y="706"/>
                    <a:pt x="352" y="706"/>
                    <a:pt x="352" y="706"/>
                  </a:cubicBezTo>
                  <a:cubicBezTo>
                    <a:pt x="351" y="706"/>
                    <a:pt x="351" y="706"/>
                    <a:pt x="351" y="706"/>
                  </a:cubicBezTo>
                  <a:cubicBezTo>
                    <a:pt x="346" y="709"/>
                    <a:pt x="346" y="709"/>
                    <a:pt x="346" y="709"/>
                  </a:cubicBezTo>
                  <a:cubicBezTo>
                    <a:pt x="344" y="709"/>
                    <a:pt x="344" y="709"/>
                    <a:pt x="344" y="709"/>
                  </a:cubicBezTo>
                  <a:cubicBezTo>
                    <a:pt x="344" y="709"/>
                    <a:pt x="343" y="709"/>
                    <a:pt x="343" y="709"/>
                  </a:cubicBezTo>
                  <a:cubicBezTo>
                    <a:pt x="343" y="709"/>
                    <a:pt x="343" y="709"/>
                    <a:pt x="343" y="709"/>
                  </a:cubicBezTo>
                  <a:cubicBezTo>
                    <a:pt x="342" y="709"/>
                    <a:pt x="342" y="709"/>
                    <a:pt x="342" y="709"/>
                  </a:cubicBezTo>
                  <a:cubicBezTo>
                    <a:pt x="341" y="708"/>
                    <a:pt x="341" y="708"/>
                    <a:pt x="341" y="708"/>
                  </a:cubicBezTo>
                  <a:cubicBezTo>
                    <a:pt x="337" y="708"/>
                    <a:pt x="337" y="708"/>
                    <a:pt x="337" y="708"/>
                  </a:cubicBezTo>
                  <a:cubicBezTo>
                    <a:pt x="336" y="707"/>
                    <a:pt x="336" y="707"/>
                    <a:pt x="336" y="707"/>
                  </a:cubicBezTo>
                  <a:cubicBezTo>
                    <a:pt x="333" y="708"/>
                    <a:pt x="333" y="708"/>
                    <a:pt x="333" y="708"/>
                  </a:cubicBezTo>
                  <a:cubicBezTo>
                    <a:pt x="331" y="708"/>
                    <a:pt x="331" y="708"/>
                    <a:pt x="331" y="708"/>
                  </a:cubicBezTo>
                  <a:cubicBezTo>
                    <a:pt x="331" y="708"/>
                    <a:pt x="331" y="708"/>
                    <a:pt x="331" y="708"/>
                  </a:cubicBezTo>
                  <a:cubicBezTo>
                    <a:pt x="330" y="708"/>
                    <a:pt x="330" y="708"/>
                    <a:pt x="330" y="708"/>
                  </a:cubicBezTo>
                  <a:cubicBezTo>
                    <a:pt x="330" y="707"/>
                    <a:pt x="330" y="707"/>
                    <a:pt x="330" y="707"/>
                  </a:cubicBezTo>
                  <a:cubicBezTo>
                    <a:pt x="329" y="707"/>
                    <a:pt x="329" y="707"/>
                    <a:pt x="329" y="707"/>
                  </a:cubicBezTo>
                  <a:cubicBezTo>
                    <a:pt x="328" y="706"/>
                    <a:pt x="328" y="706"/>
                    <a:pt x="328" y="706"/>
                  </a:cubicBezTo>
                  <a:cubicBezTo>
                    <a:pt x="327" y="706"/>
                    <a:pt x="327" y="706"/>
                    <a:pt x="327" y="706"/>
                  </a:cubicBezTo>
                  <a:cubicBezTo>
                    <a:pt x="326" y="707"/>
                    <a:pt x="326" y="707"/>
                    <a:pt x="326" y="707"/>
                  </a:cubicBezTo>
                  <a:cubicBezTo>
                    <a:pt x="326" y="707"/>
                    <a:pt x="326" y="707"/>
                    <a:pt x="326" y="707"/>
                  </a:cubicBezTo>
                  <a:cubicBezTo>
                    <a:pt x="326" y="705"/>
                    <a:pt x="326" y="705"/>
                    <a:pt x="326" y="705"/>
                  </a:cubicBezTo>
                  <a:cubicBezTo>
                    <a:pt x="325" y="705"/>
                    <a:pt x="325" y="705"/>
                    <a:pt x="325" y="705"/>
                  </a:cubicBezTo>
                  <a:cubicBezTo>
                    <a:pt x="324" y="704"/>
                    <a:pt x="324" y="704"/>
                    <a:pt x="324" y="704"/>
                  </a:cubicBezTo>
                  <a:cubicBezTo>
                    <a:pt x="324" y="703"/>
                    <a:pt x="324" y="703"/>
                    <a:pt x="324" y="703"/>
                  </a:cubicBezTo>
                  <a:cubicBezTo>
                    <a:pt x="323" y="703"/>
                    <a:pt x="323" y="703"/>
                    <a:pt x="323" y="703"/>
                  </a:cubicBezTo>
                  <a:cubicBezTo>
                    <a:pt x="322" y="703"/>
                    <a:pt x="322" y="703"/>
                    <a:pt x="322" y="703"/>
                  </a:cubicBezTo>
                  <a:cubicBezTo>
                    <a:pt x="320" y="703"/>
                    <a:pt x="320" y="703"/>
                    <a:pt x="320" y="703"/>
                  </a:cubicBezTo>
                  <a:cubicBezTo>
                    <a:pt x="319" y="703"/>
                    <a:pt x="319" y="703"/>
                    <a:pt x="319" y="703"/>
                  </a:cubicBezTo>
                  <a:cubicBezTo>
                    <a:pt x="318" y="704"/>
                    <a:pt x="318" y="704"/>
                    <a:pt x="318" y="704"/>
                  </a:cubicBezTo>
                  <a:cubicBezTo>
                    <a:pt x="316" y="704"/>
                    <a:pt x="316" y="704"/>
                    <a:pt x="316" y="704"/>
                  </a:cubicBezTo>
                  <a:cubicBezTo>
                    <a:pt x="316" y="702"/>
                    <a:pt x="316" y="702"/>
                    <a:pt x="316" y="702"/>
                  </a:cubicBezTo>
                  <a:cubicBezTo>
                    <a:pt x="316" y="702"/>
                    <a:pt x="314" y="702"/>
                    <a:pt x="314" y="702"/>
                  </a:cubicBezTo>
                  <a:cubicBezTo>
                    <a:pt x="313" y="702"/>
                    <a:pt x="312" y="702"/>
                    <a:pt x="312" y="702"/>
                  </a:cubicBezTo>
                  <a:cubicBezTo>
                    <a:pt x="310" y="701"/>
                    <a:pt x="310" y="701"/>
                    <a:pt x="310" y="701"/>
                  </a:cubicBezTo>
                  <a:cubicBezTo>
                    <a:pt x="310" y="699"/>
                    <a:pt x="310" y="699"/>
                    <a:pt x="310" y="699"/>
                  </a:cubicBezTo>
                  <a:cubicBezTo>
                    <a:pt x="310" y="697"/>
                    <a:pt x="310" y="697"/>
                    <a:pt x="310" y="697"/>
                  </a:cubicBezTo>
                  <a:cubicBezTo>
                    <a:pt x="309" y="696"/>
                    <a:pt x="309" y="696"/>
                    <a:pt x="309" y="696"/>
                  </a:cubicBezTo>
                  <a:cubicBezTo>
                    <a:pt x="309" y="696"/>
                    <a:pt x="309" y="695"/>
                    <a:pt x="309" y="695"/>
                  </a:cubicBezTo>
                  <a:cubicBezTo>
                    <a:pt x="309" y="695"/>
                    <a:pt x="307" y="695"/>
                    <a:pt x="307" y="695"/>
                  </a:cubicBezTo>
                  <a:cubicBezTo>
                    <a:pt x="307" y="699"/>
                    <a:pt x="307" y="699"/>
                    <a:pt x="307" y="699"/>
                  </a:cubicBezTo>
                  <a:cubicBezTo>
                    <a:pt x="122" y="699"/>
                    <a:pt x="122" y="699"/>
                    <a:pt x="122" y="699"/>
                  </a:cubicBezTo>
                  <a:cubicBezTo>
                    <a:pt x="122" y="699"/>
                    <a:pt x="122" y="699"/>
                    <a:pt x="121" y="698"/>
                  </a:cubicBezTo>
                  <a:cubicBezTo>
                    <a:pt x="121" y="698"/>
                    <a:pt x="121" y="698"/>
                    <a:pt x="121" y="698"/>
                  </a:cubicBezTo>
                  <a:cubicBezTo>
                    <a:pt x="121" y="698"/>
                    <a:pt x="121" y="698"/>
                    <a:pt x="121" y="698"/>
                  </a:cubicBezTo>
                  <a:cubicBezTo>
                    <a:pt x="121" y="699"/>
                    <a:pt x="121" y="699"/>
                    <a:pt x="121" y="699"/>
                  </a:cubicBezTo>
                  <a:cubicBezTo>
                    <a:pt x="120" y="699"/>
                    <a:pt x="120" y="699"/>
                    <a:pt x="120" y="698"/>
                  </a:cubicBezTo>
                  <a:cubicBezTo>
                    <a:pt x="120" y="698"/>
                    <a:pt x="120" y="698"/>
                    <a:pt x="120" y="698"/>
                  </a:cubicBezTo>
                  <a:cubicBezTo>
                    <a:pt x="120" y="698"/>
                    <a:pt x="120" y="698"/>
                    <a:pt x="120" y="698"/>
                  </a:cubicBezTo>
                  <a:cubicBezTo>
                    <a:pt x="119" y="698"/>
                    <a:pt x="119" y="697"/>
                    <a:pt x="119" y="697"/>
                  </a:cubicBezTo>
                  <a:cubicBezTo>
                    <a:pt x="119" y="696"/>
                    <a:pt x="119" y="696"/>
                    <a:pt x="120" y="696"/>
                  </a:cubicBezTo>
                  <a:cubicBezTo>
                    <a:pt x="120" y="696"/>
                    <a:pt x="120" y="696"/>
                    <a:pt x="120" y="696"/>
                  </a:cubicBezTo>
                  <a:cubicBezTo>
                    <a:pt x="120" y="696"/>
                    <a:pt x="120" y="696"/>
                    <a:pt x="120" y="696"/>
                  </a:cubicBezTo>
                  <a:cubicBezTo>
                    <a:pt x="120" y="696"/>
                    <a:pt x="120" y="696"/>
                    <a:pt x="120" y="696"/>
                  </a:cubicBezTo>
                  <a:cubicBezTo>
                    <a:pt x="119" y="696"/>
                    <a:pt x="119" y="696"/>
                    <a:pt x="119" y="695"/>
                  </a:cubicBezTo>
                  <a:cubicBezTo>
                    <a:pt x="119" y="695"/>
                    <a:pt x="119" y="695"/>
                    <a:pt x="119" y="695"/>
                  </a:cubicBezTo>
                  <a:cubicBezTo>
                    <a:pt x="119" y="695"/>
                    <a:pt x="119" y="695"/>
                    <a:pt x="118" y="695"/>
                  </a:cubicBezTo>
                  <a:cubicBezTo>
                    <a:pt x="118" y="696"/>
                    <a:pt x="118" y="695"/>
                    <a:pt x="118" y="695"/>
                  </a:cubicBezTo>
                  <a:cubicBezTo>
                    <a:pt x="118" y="695"/>
                    <a:pt x="118" y="695"/>
                    <a:pt x="118" y="695"/>
                  </a:cubicBezTo>
                  <a:cubicBezTo>
                    <a:pt x="118" y="695"/>
                    <a:pt x="119" y="694"/>
                    <a:pt x="119" y="694"/>
                  </a:cubicBezTo>
                  <a:cubicBezTo>
                    <a:pt x="119" y="694"/>
                    <a:pt x="119" y="694"/>
                    <a:pt x="119" y="693"/>
                  </a:cubicBezTo>
                  <a:cubicBezTo>
                    <a:pt x="119" y="693"/>
                    <a:pt x="119" y="693"/>
                    <a:pt x="119" y="693"/>
                  </a:cubicBezTo>
                  <a:cubicBezTo>
                    <a:pt x="120" y="692"/>
                    <a:pt x="120" y="692"/>
                    <a:pt x="120" y="692"/>
                  </a:cubicBezTo>
                  <a:cubicBezTo>
                    <a:pt x="120" y="692"/>
                    <a:pt x="120" y="692"/>
                    <a:pt x="119" y="692"/>
                  </a:cubicBezTo>
                  <a:cubicBezTo>
                    <a:pt x="119" y="692"/>
                    <a:pt x="119" y="692"/>
                    <a:pt x="119" y="692"/>
                  </a:cubicBezTo>
                  <a:cubicBezTo>
                    <a:pt x="119" y="692"/>
                    <a:pt x="119" y="693"/>
                    <a:pt x="119" y="693"/>
                  </a:cubicBezTo>
                  <a:cubicBezTo>
                    <a:pt x="119" y="693"/>
                    <a:pt x="119" y="693"/>
                    <a:pt x="118" y="693"/>
                  </a:cubicBezTo>
                  <a:cubicBezTo>
                    <a:pt x="118" y="693"/>
                    <a:pt x="118" y="693"/>
                    <a:pt x="118" y="693"/>
                  </a:cubicBezTo>
                  <a:cubicBezTo>
                    <a:pt x="118" y="693"/>
                    <a:pt x="118" y="693"/>
                    <a:pt x="118" y="694"/>
                  </a:cubicBezTo>
                  <a:cubicBezTo>
                    <a:pt x="118" y="694"/>
                    <a:pt x="118" y="694"/>
                    <a:pt x="118" y="694"/>
                  </a:cubicBezTo>
                  <a:cubicBezTo>
                    <a:pt x="118" y="694"/>
                    <a:pt x="118" y="694"/>
                    <a:pt x="118" y="694"/>
                  </a:cubicBezTo>
                  <a:cubicBezTo>
                    <a:pt x="118" y="694"/>
                    <a:pt x="118" y="694"/>
                    <a:pt x="118" y="694"/>
                  </a:cubicBezTo>
                  <a:cubicBezTo>
                    <a:pt x="118" y="694"/>
                    <a:pt x="118" y="694"/>
                    <a:pt x="118" y="694"/>
                  </a:cubicBezTo>
                  <a:cubicBezTo>
                    <a:pt x="118" y="695"/>
                    <a:pt x="118" y="695"/>
                    <a:pt x="118" y="695"/>
                  </a:cubicBezTo>
                  <a:cubicBezTo>
                    <a:pt x="117" y="695"/>
                    <a:pt x="117" y="695"/>
                    <a:pt x="117" y="695"/>
                  </a:cubicBezTo>
                  <a:cubicBezTo>
                    <a:pt x="117" y="695"/>
                    <a:pt x="117" y="695"/>
                    <a:pt x="117" y="695"/>
                  </a:cubicBezTo>
                  <a:cubicBezTo>
                    <a:pt x="116" y="695"/>
                    <a:pt x="116" y="694"/>
                    <a:pt x="116" y="694"/>
                  </a:cubicBezTo>
                  <a:cubicBezTo>
                    <a:pt x="116" y="694"/>
                    <a:pt x="116" y="694"/>
                    <a:pt x="115" y="694"/>
                  </a:cubicBezTo>
                  <a:cubicBezTo>
                    <a:pt x="115" y="694"/>
                    <a:pt x="115" y="694"/>
                    <a:pt x="115" y="694"/>
                  </a:cubicBezTo>
                  <a:cubicBezTo>
                    <a:pt x="114" y="694"/>
                    <a:pt x="114" y="694"/>
                    <a:pt x="114" y="693"/>
                  </a:cubicBezTo>
                  <a:cubicBezTo>
                    <a:pt x="114" y="693"/>
                    <a:pt x="114" y="693"/>
                    <a:pt x="114" y="693"/>
                  </a:cubicBezTo>
                  <a:cubicBezTo>
                    <a:pt x="114" y="693"/>
                    <a:pt x="114" y="693"/>
                    <a:pt x="114" y="693"/>
                  </a:cubicBezTo>
                  <a:cubicBezTo>
                    <a:pt x="114" y="692"/>
                    <a:pt x="113" y="692"/>
                    <a:pt x="113" y="692"/>
                  </a:cubicBezTo>
                  <a:cubicBezTo>
                    <a:pt x="113" y="692"/>
                    <a:pt x="113" y="691"/>
                    <a:pt x="113" y="691"/>
                  </a:cubicBezTo>
                  <a:cubicBezTo>
                    <a:pt x="113" y="691"/>
                    <a:pt x="114" y="691"/>
                    <a:pt x="114" y="691"/>
                  </a:cubicBezTo>
                  <a:cubicBezTo>
                    <a:pt x="114" y="691"/>
                    <a:pt x="115" y="691"/>
                    <a:pt x="115" y="691"/>
                  </a:cubicBezTo>
                  <a:cubicBezTo>
                    <a:pt x="115" y="691"/>
                    <a:pt x="115" y="691"/>
                    <a:pt x="115" y="691"/>
                  </a:cubicBezTo>
                  <a:cubicBezTo>
                    <a:pt x="115" y="691"/>
                    <a:pt x="115" y="691"/>
                    <a:pt x="115" y="691"/>
                  </a:cubicBezTo>
                  <a:cubicBezTo>
                    <a:pt x="115" y="690"/>
                    <a:pt x="115" y="690"/>
                    <a:pt x="115" y="690"/>
                  </a:cubicBezTo>
                  <a:cubicBezTo>
                    <a:pt x="115" y="690"/>
                    <a:pt x="115" y="690"/>
                    <a:pt x="115" y="690"/>
                  </a:cubicBezTo>
                  <a:cubicBezTo>
                    <a:pt x="115" y="690"/>
                    <a:pt x="115" y="689"/>
                    <a:pt x="115" y="689"/>
                  </a:cubicBezTo>
                  <a:cubicBezTo>
                    <a:pt x="115" y="689"/>
                    <a:pt x="115" y="689"/>
                    <a:pt x="115" y="689"/>
                  </a:cubicBezTo>
                  <a:cubicBezTo>
                    <a:pt x="115" y="689"/>
                    <a:pt x="115" y="689"/>
                    <a:pt x="115" y="688"/>
                  </a:cubicBezTo>
                  <a:cubicBezTo>
                    <a:pt x="116" y="688"/>
                    <a:pt x="116" y="688"/>
                    <a:pt x="116" y="688"/>
                  </a:cubicBezTo>
                  <a:cubicBezTo>
                    <a:pt x="115" y="687"/>
                    <a:pt x="115" y="687"/>
                    <a:pt x="115" y="687"/>
                  </a:cubicBezTo>
                  <a:cubicBezTo>
                    <a:pt x="115" y="687"/>
                    <a:pt x="115" y="687"/>
                    <a:pt x="115" y="687"/>
                  </a:cubicBezTo>
                  <a:cubicBezTo>
                    <a:pt x="115" y="687"/>
                    <a:pt x="115" y="687"/>
                    <a:pt x="115" y="687"/>
                  </a:cubicBezTo>
                  <a:cubicBezTo>
                    <a:pt x="114" y="687"/>
                    <a:pt x="115" y="687"/>
                    <a:pt x="115" y="687"/>
                  </a:cubicBezTo>
                  <a:cubicBezTo>
                    <a:pt x="115" y="687"/>
                    <a:pt x="115" y="687"/>
                    <a:pt x="115" y="687"/>
                  </a:cubicBezTo>
                  <a:cubicBezTo>
                    <a:pt x="115" y="688"/>
                    <a:pt x="115" y="688"/>
                    <a:pt x="115" y="688"/>
                  </a:cubicBezTo>
                  <a:cubicBezTo>
                    <a:pt x="115" y="688"/>
                    <a:pt x="115" y="688"/>
                    <a:pt x="115" y="688"/>
                  </a:cubicBezTo>
                  <a:cubicBezTo>
                    <a:pt x="115" y="688"/>
                    <a:pt x="115" y="689"/>
                    <a:pt x="115" y="689"/>
                  </a:cubicBezTo>
                  <a:cubicBezTo>
                    <a:pt x="114" y="689"/>
                    <a:pt x="114" y="689"/>
                    <a:pt x="114" y="689"/>
                  </a:cubicBezTo>
                  <a:cubicBezTo>
                    <a:pt x="114" y="689"/>
                    <a:pt x="114" y="689"/>
                    <a:pt x="114" y="689"/>
                  </a:cubicBezTo>
                  <a:cubicBezTo>
                    <a:pt x="114" y="690"/>
                    <a:pt x="115" y="690"/>
                    <a:pt x="115" y="690"/>
                  </a:cubicBezTo>
                  <a:cubicBezTo>
                    <a:pt x="115" y="690"/>
                    <a:pt x="115" y="690"/>
                    <a:pt x="115" y="690"/>
                  </a:cubicBezTo>
                  <a:cubicBezTo>
                    <a:pt x="115" y="690"/>
                    <a:pt x="114" y="690"/>
                    <a:pt x="114" y="690"/>
                  </a:cubicBezTo>
                  <a:cubicBezTo>
                    <a:pt x="114" y="691"/>
                    <a:pt x="114" y="690"/>
                    <a:pt x="114" y="690"/>
                  </a:cubicBezTo>
                  <a:cubicBezTo>
                    <a:pt x="114" y="690"/>
                    <a:pt x="113" y="691"/>
                    <a:pt x="113" y="691"/>
                  </a:cubicBezTo>
                  <a:cubicBezTo>
                    <a:pt x="113" y="691"/>
                    <a:pt x="113" y="691"/>
                    <a:pt x="113" y="691"/>
                  </a:cubicBezTo>
                  <a:cubicBezTo>
                    <a:pt x="113" y="691"/>
                    <a:pt x="113" y="691"/>
                    <a:pt x="113" y="691"/>
                  </a:cubicBezTo>
                  <a:cubicBezTo>
                    <a:pt x="112" y="691"/>
                    <a:pt x="112" y="691"/>
                    <a:pt x="111" y="691"/>
                  </a:cubicBezTo>
                  <a:cubicBezTo>
                    <a:pt x="111" y="691"/>
                    <a:pt x="111" y="691"/>
                    <a:pt x="111" y="691"/>
                  </a:cubicBezTo>
                  <a:cubicBezTo>
                    <a:pt x="111" y="691"/>
                    <a:pt x="111" y="691"/>
                    <a:pt x="111" y="691"/>
                  </a:cubicBezTo>
                  <a:cubicBezTo>
                    <a:pt x="110" y="690"/>
                    <a:pt x="110" y="690"/>
                    <a:pt x="110" y="689"/>
                  </a:cubicBezTo>
                  <a:cubicBezTo>
                    <a:pt x="109" y="689"/>
                    <a:pt x="109" y="689"/>
                    <a:pt x="108" y="688"/>
                  </a:cubicBezTo>
                  <a:cubicBezTo>
                    <a:pt x="108" y="688"/>
                    <a:pt x="108" y="688"/>
                    <a:pt x="108" y="688"/>
                  </a:cubicBezTo>
                  <a:cubicBezTo>
                    <a:pt x="108" y="688"/>
                    <a:pt x="108" y="688"/>
                    <a:pt x="108" y="688"/>
                  </a:cubicBezTo>
                  <a:cubicBezTo>
                    <a:pt x="109" y="688"/>
                    <a:pt x="109" y="688"/>
                    <a:pt x="109" y="688"/>
                  </a:cubicBezTo>
                  <a:cubicBezTo>
                    <a:pt x="109" y="688"/>
                    <a:pt x="110" y="688"/>
                    <a:pt x="110" y="687"/>
                  </a:cubicBezTo>
                  <a:cubicBezTo>
                    <a:pt x="110" y="687"/>
                    <a:pt x="110" y="687"/>
                    <a:pt x="110" y="687"/>
                  </a:cubicBezTo>
                  <a:cubicBezTo>
                    <a:pt x="110" y="686"/>
                    <a:pt x="110" y="686"/>
                    <a:pt x="110" y="686"/>
                  </a:cubicBezTo>
                  <a:cubicBezTo>
                    <a:pt x="110" y="686"/>
                    <a:pt x="110" y="685"/>
                    <a:pt x="110" y="685"/>
                  </a:cubicBezTo>
                  <a:cubicBezTo>
                    <a:pt x="110" y="685"/>
                    <a:pt x="110" y="685"/>
                    <a:pt x="110" y="685"/>
                  </a:cubicBezTo>
                  <a:cubicBezTo>
                    <a:pt x="110" y="684"/>
                    <a:pt x="110" y="684"/>
                    <a:pt x="110" y="684"/>
                  </a:cubicBezTo>
                  <a:cubicBezTo>
                    <a:pt x="110" y="684"/>
                    <a:pt x="110" y="684"/>
                    <a:pt x="109" y="684"/>
                  </a:cubicBezTo>
                  <a:cubicBezTo>
                    <a:pt x="109" y="684"/>
                    <a:pt x="109" y="685"/>
                    <a:pt x="109" y="685"/>
                  </a:cubicBezTo>
                  <a:cubicBezTo>
                    <a:pt x="108" y="685"/>
                    <a:pt x="108" y="685"/>
                    <a:pt x="108" y="685"/>
                  </a:cubicBezTo>
                  <a:cubicBezTo>
                    <a:pt x="108" y="685"/>
                    <a:pt x="107" y="685"/>
                    <a:pt x="107" y="684"/>
                  </a:cubicBezTo>
                  <a:cubicBezTo>
                    <a:pt x="107" y="684"/>
                    <a:pt x="107" y="684"/>
                    <a:pt x="107" y="684"/>
                  </a:cubicBezTo>
                  <a:cubicBezTo>
                    <a:pt x="107" y="684"/>
                    <a:pt x="108" y="683"/>
                    <a:pt x="108" y="683"/>
                  </a:cubicBezTo>
                  <a:cubicBezTo>
                    <a:pt x="108" y="683"/>
                    <a:pt x="108" y="682"/>
                    <a:pt x="108" y="682"/>
                  </a:cubicBezTo>
                  <a:cubicBezTo>
                    <a:pt x="109" y="682"/>
                    <a:pt x="109" y="681"/>
                    <a:pt x="109" y="681"/>
                  </a:cubicBezTo>
                  <a:cubicBezTo>
                    <a:pt x="108" y="681"/>
                    <a:pt x="108" y="680"/>
                    <a:pt x="108" y="680"/>
                  </a:cubicBezTo>
                  <a:cubicBezTo>
                    <a:pt x="108" y="680"/>
                    <a:pt x="108" y="679"/>
                    <a:pt x="109" y="679"/>
                  </a:cubicBezTo>
                  <a:cubicBezTo>
                    <a:pt x="109" y="679"/>
                    <a:pt x="108" y="679"/>
                    <a:pt x="108" y="679"/>
                  </a:cubicBezTo>
                  <a:cubicBezTo>
                    <a:pt x="108" y="679"/>
                    <a:pt x="108" y="679"/>
                    <a:pt x="108" y="679"/>
                  </a:cubicBezTo>
                  <a:cubicBezTo>
                    <a:pt x="108" y="680"/>
                    <a:pt x="108" y="680"/>
                    <a:pt x="108" y="680"/>
                  </a:cubicBezTo>
                  <a:cubicBezTo>
                    <a:pt x="108" y="680"/>
                    <a:pt x="108" y="681"/>
                    <a:pt x="108" y="681"/>
                  </a:cubicBezTo>
                  <a:cubicBezTo>
                    <a:pt x="108" y="681"/>
                    <a:pt x="108" y="682"/>
                    <a:pt x="108" y="682"/>
                  </a:cubicBezTo>
                  <a:cubicBezTo>
                    <a:pt x="108" y="683"/>
                    <a:pt x="108" y="683"/>
                    <a:pt x="107" y="683"/>
                  </a:cubicBezTo>
                  <a:cubicBezTo>
                    <a:pt x="107" y="684"/>
                    <a:pt x="107" y="684"/>
                    <a:pt x="106" y="684"/>
                  </a:cubicBezTo>
                  <a:cubicBezTo>
                    <a:pt x="106" y="684"/>
                    <a:pt x="106" y="685"/>
                    <a:pt x="106" y="685"/>
                  </a:cubicBezTo>
                  <a:cubicBezTo>
                    <a:pt x="106" y="685"/>
                    <a:pt x="106" y="685"/>
                    <a:pt x="106" y="685"/>
                  </a:cubicBezTo>
                  <a:cubicBezTo>
                    <a:pt x="106" y="686"/>
                    <a:pt x="107" y="686"/>
                    <a:pt x="107" y="686"/>
                  </a:cubicBezTo>
                  <a:cubicBezTo>
                    <a:pt x="107" y="686"/>
                    <a:pt x="107" y="687"/>
                    <a:pt x="107" y="687"/>
                  </a:cubicBezTo>
                  <a:cubicBezTo>
                    <a:pt x="108" y="687"/>
                    <a:pt x="108" y="687"/>
                    <a:pt x="108" y="687"/>
                  </a:cubicBezTo>
                  <a:cubicBezTo>
                    <a:pt x="108" y="687"/>
                    <a:pt x="108" y="688"/>
                    <a:pt x="108" y="688"/>
                  </a:cubicBezTo>
                  <a:cubicBezTo>
                    <a:pt x="108" y="688"/>
                    <a:pt x="108" y="688"/>
                    <a:pt x="108" y="688"/>
                  </a:cubicBezTo>
                  <a:cubicBezTo>
                    <a:pt x="108" y="688"/>
                    <a:pt x="108" y="688"/>
                    <a:pt x="108" y="688"/>
                  </a:cubicBezTo>
                  <a:cubicBezTo>
                    <a:pt x="108" y="688"/>
                    <a:pt x="107" y="688"/>
                    <a:pt x="107" y="688"/>
                  </a:cubicBezTo>
                  <a:cubicBezTo>
                    <a:pt x="107" y="688"/>
                    <a:pt x="107" y="688"/>
                    <a:pt x="107" y="688"/>
                  </a:cubicBezTo>
                  <a:cubicBezTo>
                    <a:pt x="107" y="687"/>
                    <a:pt x="107" y="687"/>
                    <a:pt x="107" y="687"/>
                  </a:cubicBezTo>
                  <a:cubicBezTo>
                    <a:pt x="107" y="687"/>
                    <a:pt x="106" y="686"/>
                    <a:pt x="106" y="687"/>
                  </a:cubicBezTo>
                  <a:cubicBezTo>
                    <a:pt x="106" y="687"/>
                    <a:pt x="106" y="687"/>
                    <a:pt x="106" y="687"/>
                  </a:cubicBezTo>
                  <a:cubicBezTo>
                    <a:pt x="106" y="687"/>
                    <a:pt x="106" y="687"/>
                    <a:pt x="106" y="687"/>
                  </a:cubicBezTo>
                  <a:cubicBezTo>
                    <a:pt x="106" y="687"/>
                    <a:pt x="106" y="687"/>
                    <a:pt x="106" y="687"/>
                  </a:cubicBezTo>
                  <a:cubicBezTo>
                    <a:pt x="106" y="687"/>
                    <a:pt x="106" y="687"/>
                    <a:pt x="106" y="687"/>
                  </a:cubicBezTo>
                  <a:cubicBezTo>
                    <a:pt x="105" y="687"/>
                    <a:pt x="105" y="687"/>
                    <a:pt x="105" y="686"/>
                  </a:cubicBezTo>
                  <a:cubicBezTo>
                    <a:pt x="105" y="686"/>
                    <a:pt x="105" y="685"/>
                    <a:pt x="105" y="685"/>
                  </a:cubicBezTo>
                  <a:cubicBezTo>
                    <a:pt x="105" y="684"/>
                    <a:pt x="105" y="684"/>
                    <a:pt x="105" y="684"/>
                  </a:cubicBezTo>
                  <a:cubicBezTo>
                    <a:pt x="105" y="684"/>
                    <a:pt x="105" y="683"/>
                    <a:pt x="105" y="684"/>
                  </a:cubicBezTo>
                  <a:cubicBezTo>
                    <a:pt x="105" y="684"/>
                    <a:pt x="104" y="684"/>
                    <a:pt x="104" y="684"/>
                  </a:cubicBezTo>
                  <a:cubicBezTo>
                    <a:pt x="104" y="684"/>
                    <a:pt x="105" y="684"/>
                    <a:pt x="105" y="685"/>
                  </a:cubicBezTo>
                  <a:cubicBezTo>
                    <a:pt x="105" y="685"/>
                    <a:pt x="105" y="685"/>
                    <a:pt x="105" y="685"/>
                  </a:cubicBezTo>
                  <a:cubicBezTo>
                    <a:pt x="105" y="685"/>
                    <a:pt x="104" y="685"/>
                    <a:pt x="104" y="685"/>
                  </a:cubicBezTo>
                  <a:cubicBezTo>
                    <a:pt x="104" y="685"/>
                    <a:pt x="104" y="685"/>
                    <a:pt x="104" y="685"/>
                  </a:cubicBezTo>
                  <a:cubicBezTo>
                    <a:pt x="104" y="685"/>
                    <a:pt x="104" y="685"/>
                    <a:pt x="104" y="685"/>
                  </a:cubicBezTo>
                  <a:cubicBezTo>
                    <a:pt x="103" y="685"/>
                    <a:pt x="103" y="685"/>
                    <a:pt x="103" y="685"/>
                  </a:cubicBezTo>
                  <a:cubicBezTo>
                    <a:pt x="103" y="685"/>
                    <a:pt x="103" y="685"/>
                    <a:pt x="103" y="685"/>
                  </a:cubicBezTo>
                  <a:cubicBezTo>
                    <a:pt x="103" y="684"/>
                    <a:pt x="103" y="684"/>
                    <a:pt x="103" y="684"/>
                  </a:cubicBezTo>
                  <a:cubicBezTo>
                    <a:pt x="104" y="684"/>
                    <a:pt x="104" y="684"/>
                    <a:pt x="104" y="683"/>
                  </a:cubicBezTo>
                  <a:cubicBezTo>
                    <a:pt x="104" y="683"/>
                    <a:pt x="104" y="683"/>
                    <a:pt x="104" y="683"/>
                  </a:cubicBezTo>
                  <a:cubicBezTo>
                    <a:pt x="103" y="683"/>
                    <a:pt x="103" y="684"/>
                    <a:pt x="102" y="684"/>
                  </a:cubicBezTo>
                  <a:cubicBezTo>
                    <a:pt x="102" y="684"/>
                    <a:pt x="102" y="684"/>
                    <a:pt x="102" y="684"/>
                  </a:cubicBezTo>
                  <a:cubicBezTo>
                    <a:pt x="102" y="685"/>
                    <a:pt x="102" y="684"/>
                    <a:pt x="101" y="684"/>
                  </a:cubicBezTo>
                  <a:cubicBezTo>
                    <a:pt x="102" y="684"/>
                    <a:pt x="102" y="684"/>
                    <a:pt x="102" y="684"/>
                  </a:cubicBezTo>
                  <a:cubicBezTo>
                    <a:pt x="102" y="684"/>
                    <a:pt x="102" y="683"/>
                    <a:pt x="102" y="683"/>
                  </a:cubicBezTo>
                  <a:cubicBezTo>
                    <a:pt x="102" y="683"/>
                    <a:pt x="102" y="684"/>
                    <a:pt x="101" y="684"/>
                  </a:cubicBezTo>
                  <a:cubicBezTo>
                    <a:pt x="101" y="684"/>
                    <a:pt x="100" y="684"/>
                    <a:pt x="100" y="683"/>
                  </a:cubicBezTo>
                  <a:cubicBezTo>
                    <a:pt x="100" y="683"/>
                    <a:pt x="100" y="683"/>
                    <a:pt x="100" y="683"/>
                  </a:cubicBezTo>
                  <a:cubicBezTo>
                    <a:pt x="101" y="682"/>
                    <a:pt x="101" y="682"/>
                    <a:pt x="101" y="682"/>
                  </a:cubicBezTo>
                  <a:cubicBezTo>
                    <a:pt x="102" y="682"/>
                    <a:pt x="102" y="682"/>
                    <a:pt x="103" y="681"/>
                  </a:cubicBezTo>
                  <a:cubicBezTo>
                    <a:pt x="103" y="681"/>
                    <a:pt x="103" y="681"/>
                    <a:pt x="103" y="681"/>
                  </a:cubicBezTo>
                  <a:cubicBezTo>
                    <a:pt x="104" y="681"/>
                    <a:pt x="104" y="680"/>
                    <a:pt x="104" y="680"/>
                  </a:cubicBezTo>
                  <a:cubicBezTo>
                    <a:pt x="104" y="680"/>
                    <a:pt x="104" y="679"/>
                    <a:pt x="104" y="678"/>
                  </a:cubicBezTo>
                  <a:cubicBezTo>
                    <a:pt x="104" y="678"/>
                    <a:pt x="104" y="678"/>
                    <a:pt x="104" y="678"/>
                  </a:cubicBezTo>
                  <a:cubicBezTo>
                    <a:pt x="104" y="678"/>
                    <a:pt x="104" y="678"/>
                    <a:pt x="104" y="678"/>
                  </a:cubicBezTo>
                  <a:cubicBezTo>
                    <a:pt x="104" y="678"/>
                    <a:pt x="103" y="678"/>
                    <a:pt x="103" y="678"/>
                  </a:cubicBezTo>
                  <a:cubicBezTo>
                    <a:pt x="103" y="678"/>
                    <a:pt x="103" y="678"/>
                    <a:pt x="103" y="679"/>
                  </a:cubicBezTo>
                  <a:cubicBezTo>
                    <a:pt x="103" y="679"/>
                    <a:pt x="103" y="679"/>
                    <a:pt x="103" y="680"/>
                  </a:cubicBezTo>
                  <a:cubicBezTo>
                    <a:pt x="103" y="680"/>
                    <a:pt x="102" y="680"/>
                    <a:pt x="102" y="681"/>
                  </a:cubicBezTo>
                  <a:cubicBezTo>
                    <a:pt x="102" y="681"/>
                    <a:pt x="102" y="682"/>
                    <a:pt x="101" y="682"/>
                  </a:cubicBezTo>
                  <a:cubicBezTo>
                    <a:pt x="101" y="682"/>
                    <a:pt x="100" y="681"/>
                    <a:pt x="100" y="682"/>
                  </a:cubicBezTo>
                  <a:cubicBezTo>
                    <a:pt x="99" y="681"/>
                    <a:pt x="100" y="681"/>
                    <a:pt x="100" y="681"/>
                  </a:cubicBezTo>
                  <a:cubicBezTo>
                    <a:pt x="100" y="681"/>
                    <a:pt x="100" y="681"/>
                    <a:pt x="100" y="680"/>
                  </a:cubicBezTo>
                  <a:cubicBezTo>
                    <a:pt x="100" y="680"/>
                    <a:pt x="100" y="680"/>
                    <a:pt x="99" y="680"/>
                  </a:cubicBezTo>
                  <a:cubicBezTo>
                    <a:pt x="99" y="680"/>
                    <a:pt x="98" y="680"/>
                    <a:pt x="98" y="680"/>
                  </a:cubicBezTo>
                  <a:cubicBezTo>
                    <a:pt x="98" y="680"/>
                    <a:pt x="97" y="680"/>
                    <a:pt x="97" y="680"/>
                  </a:cubicBezTo>
                  <a:cubicBezTo>
                    <a:pt x="97" y="680"/>
                    <a:pt x="97" y="679"/>
                    <a:pt x="97" y="679"/>
                  </a:cubicBezTo>
                  <a:cubicBezTo>
                    <a:pt x="98" y="679"/>
                    <a:pt x="98" y="679"/>
                    <a:pt x="99" y="679"/>
                  </a:cubicBezTo>
                  <a:cubicBezTo>
                    <a:pt x="99" y="679"/>
                    <a:pt x="99" y="679"/>
                    <a:pt x="99" y="679"/>
                  </a:cubicBezTo>
                  <a:cubicBezTo>
                    <a:pt x="99" y="679"/>
                    <a:pt x="98" y="679"/>
                    <a:pt x="98" y="679"/>
                  </a:cubicBezTo>
                  <a:cubicBezTo>
                    <a:pt x="97" y="679"/>
                    <a:pt x="97" y="679"/>
                    <a:pt x="97" y="679"/>
                  </a:cubicBezTo>
                  <a:cubicBezTo>
                    <a:pt x="97" y="679"/>
                    <a:pt x="97" y="679"/>
                    <a:pt x="97" y="679"/>
                  </a:cubicBezTo>
                  <a:cubicBezTo>
                    <a:pt x="96" y="680"/>
                    <a:pt x="95" y="679"/>
                    <a:pt x="95" y="679"/>
                  </a:cubicBezTo>
                  <a:cubicBezTo>
                    <a:pt x="94" y="680"/>
                    <a:pt x="94" y="680"/>
                    <a:pt x="94" y="680"/>
                  </a:cubicBezTo>
                  <a:cubicBezTo>
                    <a:pt x="93" y="680"/>
                    <a:pt x="93" y="680"/>
                    <a:pt x="93" y="680"/>
                  </a:cubicBezTo>
                  <a:cubicBezTo>
                    <a:pt x="92" y="679"/>
                    <a:pt x="92" y="680"/>
                    <a:pt x="91" y="679"/>
                  </a:cubicBezTo>
                  <a:cubicBezTo>
                    <a:pt x="91" y="679"/>
                    <a:pt x="91" y="679"/>
                    <a:pt x="91" y="679"/>
                  </a:cubicBezTo>
                  <a:cubicBezTo>
                    <a:pt x="91" y="678"/>
                    <a:pt x="90" y="677"/>
                    <a:pt x="89" y="676"/>
                  </a:cubicBezTo>
                  <a:cubicBezTo>
                    <a:pt x="89" y="676"/>
                    <a:pt x="89" y="676"/>
                    <a:pt x="89" y="676"/>
                  </a:cubicBezTo>
                  <a:cubicBezTo>
                    <a:pt x="89" y="676"/>
                    <a:pt x="89" y="676"/>
                    <a:pt x="89" y="675"/>
                  </a:cubicBezTo>
                  <a:cubicBezTo>
                    <a:pt x="90" y="675"/>
                    <a:pt x="91" y="675"/>
                    <a:pt x="90" y="675"/>
                  </a:cubicBezTo>
                  <a:cubicBezTo>
                    <a:pt x="90" y="675"/>
                    <a:pt x="90" y="675"/>
                    <a:pt x="90" y="675"/>
                  </a:cubicBezTo>
                  <a:cubicBezTo>
                    <a:pt x="90" y="675"/>
                    <a:pt x="89" y="675"/>
                    <a:pt x="89" y="674"/>
                  </a:cubicBezTo>
                  <a:cubicBezTo>
                    <a:pt x="89" y="674"/>
                    <a:pt x="89" y="674"/>
                    <a:pt x="89" y="674"/>
                  </a:cubicBezTo>
                  <a:cubicBezTo>
                    <a:pt x="90" y="674"/>
                    <a:pt x="90" y="673"/>
                    <a:pt x="90" y="673"/>
                  </a:cubicBezTo>
                  <a:cubicBezTo>
                    <a:pt x="91" y="673"/>
                    <a:pt x="91" y="672"/>
                    <a:pt x="91" y="672"/>
                  </a:cubicBezTo>
                  <a:cubicBezTo>
                    <a:pt x="91" y="672"/>
                    <a:pt x="91" y="672"/>
                    <a:pt x="91" y="671"/>
                  </a:cubicBezTo>
                  <a:cubicBezTo>
                    <a:pt x="91" y="671"/>
                    <a:pt x="91" y="671"/>
                    <a:pt x="91" y="671"/>
                  </a:cubicBezTo>
                  <a:cubicBezTo>
                    <a:pt x="92" y="671"/>
                    <a:pt x="92" y="671"/>
                    <a:pt x="92" y="671"/>
                  </a:cubicBezTo>
                  <a:cubicBezTo>
                    <a:pt x="92" y="671"/>
                    <a:pt x="92" y="671"/>
                    <a:pt x="92" y="670"/>
                  </a:cubicBezTo>
                  <a:cubicBezTo>
                    <a:pt x="91" y="670"/>
                    <a:pt x="91" y="670"/>
                    <a:pt x="91" y="670"/>
                  </a:cubicBezTo>
                  <a:cubicBezTo>
                    <a:pt x="91" y="670"/>
                    <a:pt x="91" y="670"/>
                    <a:pt x="91" y="670"/>
                  </a:cubicBezTo>
                  <a:cubicBezTo>
                    <a:pt x="91" y="670"/>
                    <a:pt x="91" y="670"/>
                    <a:pt x="90" y="671"/>
                  </a:cubicBezTo>
                  <a:cubicBezTo>
                    <a:pt x="90" y="671"/>
                    <a:pt x="90" y="672"/>
                    <a:pt x="90" y="672"/>
                  </a:cubicBezTo>
                  <a:cubicBezTo>
                    <a:pt x="90" y="672"/>
                    <a:pt x="90" y="672"/>
                    <a:pt x="90" y="672"/>
                  </a:cubicBezTo>
                  <a:cubicBezTo>
                    <a:pt x="90" y="673"/>
                    <a:pt x="90" y="673"/>
                    <a:pt x="90" y="673"/>
                  </a:cubicBezTo>
                  <a:cubicBezTo>
                    <a:pt x="90" y="673"/>
                    <a:pt x="89" y="673"/>
                    <a:pt x="89" y="673"/>
                  </a:cubicBezTo>
                  <a:cubicBezTo>
                    <a:pt x="89" y="673"/>
                    <a:pt x="89" y="673"/>
                    <a:pt x="89" y="672"/>
                  </a:cubicBezTo>
                  <a:cubicBezTo>
                    <a:pt x="89" y="672"/>
                    <a:pt x="89" y="672"/>
                    <a:pt x="88" y="672"/>
                  </a:cubicBezTo>
                  <a:cubicBezTo>
                    <a:pt x="88" y="672"/>
                    <a:pt x="89" y="671"/>
                    <a:pt x="88" y="671"/>
                  </a:cubicBezTo>
                  <a:cubicBezTo>
                    <a:pt x="88" y="671"/>
                    <a:pt x="88" y="671"/>
                    <a:pt x="88" y="671"/>
                  </a:cubicBezTo>
                  <a:cubicBezTo>
                    <a:pt x="88" y="671"/>
                    <a:pt x="88" y="670"/>
                    <a:pt x="88" y="670"/>
                  </a:cubicBezTo>
                  <a:cubicBezTo>
                    <a:pt x="88" y="669"/>
                    <a:pt x="88" y="669"/>
                    <a:pt x="88" y="669"/>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8" y="668"/>
                    <a:pt x="88" y="668"/>
                    <a:pt x="88" y="668"/>
                  </a:cubicBezTo>
                  <a:cubicBezTo>
                    <a:pt x="88" y="668"/>
                    <a:pt x="88" y="667"/>
                    <a:pt x="88" y="667"/>
                  </a:cubicBezTo>
                  <a:cubicBezTo>
                    <a:pt x="88" y="667"/>
                    <a:pt x="89" y="666"/>
                    <a:pt x="89" y="666"/>
                  </a:cubicBezTo>
                  <a:cubicBezTo>
                    <a:pt x="89" y="665"/>
                    <a:pt x="89" y="665"/>
                    <a:pt x="89" y="665"/>
                  </a:cubicBezTo>
                  <a:cubicBezTo>
                    <a:pt x="89" y="665"/>
                    <a:pt x="90" y="665"/>
                    <a:pt x="90" y="665"/>
                  </a:cubicBezTo>
                  <a:cubicBezTo>
                    <a:pt x="91" y="664"/>
                    <a:pt x="91" y="664"/>
                    <a:pt x="91" y="663"/>
                  </a:cubicBezTo>
                  <a:cubicBezTo>
                    <a:pt x="91" y="663"/>
                    <a:pt x="92" y="663"/>
                    <a:pt x="92" y="663"/>
                  </a:cubicBezTo>
                  <a:cubicBezTo>
                    <a:pt x="92" y="663"/>
                    <a:pt x="92" y="663"/>
                    <a:pt x="92" y="663"/>
                  </a:cubicBezTo>
                  <a:cubicBezTo>
                    <a:pt x="92" y="664"/>
                    <a:pt x="92" y="664"/>
                    <a:pt x="92" y="664"/>
                  </a:cubicBezTo>
                  <a:cubicBezTo>
                    <a:pt x="92" y="664"/>
                    <a:pt x="91" y="665"/>
                    <a:pt x="91" y="665"/>
                  </a:cubicBezTo>
                  <a:cubicBezTo>
                    <a:pt x="90" y="665"/>
                    <a:pt x="90" y="666"/>
                    <a:pt x="90" y="666"/>
                  </a:cubicBezTo>
                  <a:cubicBezTo>
                    <a:pt x="90" y="666"/>
                    <a:pt x="90" y="666"/>
                    <a:pt x="90" y="666"/>
                  </a:cubicBezTo>
                  <a:cubicBezTo>
                    <a:pt x="90" y="666"/>
                    <a:pt x="89" y="666"/>
                    <a:pt x="89" y="667"/>
                  </a:cubicBezTo>
                  <a:cubicBezTo>
                    <a:pt x="89" y="667"/>
                    <a:pt x="90" y="667"/>
                    <a:pt x="90" y="667"/>
                  </a:cubicBezTo>
                  <a:cubicBezTo>
                    <a:pt x="90" y="667"/>
                    <a:pt x="90" y="666"/>
                    <a:pt x="90" y="666"/>
                  </a:cubicBezTo>
                  <a:cubicBezTo>
                    <a:pt x="90" y="666"/>
                    <a:pt x="90" y="666"/>
                    <a:pt x="90" y="666"/>
                  </a:cubicBezTo>
                  <a:cubicBezTo>
                    <a:pt x="90" y="666"/>
                    <a:pt x="90" y="666"/>
                    <a:pt x="91" y="666"/>
                  </a:cubicBezTo>
                  <a:cubicBezTo>
                    <a:pt x="91" y="666"/>
                    <a:pt x="91" y="666"/>
                    <a:pt x="91" y="666"/>
                  </a:cubicBezTo>
                  <a:cubicBezTo>
                    <a:pt x="91" y="666"/>
                    <a:pt x="91" y="666"/>
                    <a:pt x="91" y="665"/>
                  </a:cubicBezTo>
                  <a:cubicBezTo>
                    <a:pt x="92" y="665"/>
                    <a:pt x="92" y="665"/>
                    <a:pt x="92" y="665"/>
                  </a:cubicBezTo>
                  <a:cubicBezTo>
                    <a:pt x="92" y="665"/>
                    <a:pt x="92" y="665"/>
                    <a:pt x="92" y="665"/>
                  </a:cubicBezTo>
                  <a:cubicBezTo>
                    <a:pt x="93" y="664"/>
                    <a:pt x="93" y="664"/>
                    <a:pt x="94" y="664"/>
                  </a:cubicBezTo>
                  <a:cubicBezTo>
                    <a:pt x="94" y="664"/>
                    <a:pt x="94" y="664"/>
                    <a:pt x="94" y="664"/>
                  </a:cubicBezTo>
                  <a:cubicBezTo>
                    <a:pt x="94" y="664"/>
                    <a:pt x="94" y="665"/>
                    <a:pt x="94" y="665"/>
                  </a:cubicBezTo>
                  <a:cubicBezTo>
                    <a:pt x="94" y="665"/>
                    <a:pt x="95" y="666"/>
                    <a:pt x="95" y="666"/>
                  </a:cubicBezTo>
                  <a:cubicBezTo>
                    <a:pt x="95" y="666"/>
                    <a:pt x="95" y="667"/>
                    <a:pt x="95" y="667"/>
                  </a:cubicBezTo>
                  <a:cubicBezTo>
                    <a:pt x="96" y="667"/>
                    <a:pt x="96" y="666"/>
                    <a:pt x="96" y="666"/>
                  </a:cubicBezTo>
                  <a:cubicBezTo>
                    <a:pt x="96" y="666"/>
                    <a:pt x="96" y="666"/>
                    <a:pt x="95" y="665"/>
                  </a:cubicBezTo>
                  <a:cubicBezTo>
                    <a:pt x="95" y="665"/>
                    <a:pt x="95" y="665"/>
                    <a:pt x="95" y="665"/>
                  </a:cubicBezTo>
                  <a:cubicBezTo>
                    <a:pt x="95" y="665"/>
                    <a:pt x="95" y="665"/>
                    <a:pt x="95" y="664"/>
                  </a:cubicBezTo>
                  <a:cubicBezTo>
                    <a:pt x="95" y="664"/>
                    <a:pt x="95" y="664"/>
                    <a:pt x="95" y="664"/>
                  </a:cubicBezTo>
                  <a:cubicBezTo>
                    <a:pt x="95" y="664"/>
                    <a:pt x="95" y="664"/>
                    <a:pt x="95" y="664"/>
                  </a:cubicBezTo>
                  <a:cubicBezTo>
                    <a:pt x="95" y="664"/>
                    <a:pt x="95" y="663"/>
                    <a:pt x="95" y="663"/>
                  </a:cubicBezTo>
                  <a:cubicBezTo>
                    <a:pt x="95" y="663"/>
                    <a:pt x="95" y="663"/>
                    <a:pt x="95" y="663"/>
                  </a:cubicBezTo>
                  <a:cubicBezTo>
                    <a:pt x="95" y="663"/>
                    <a:pt x="95" y="663"/>
                    <a:pt x="95" y="663"/>
                  </a:cubicBezTo>
                  <a:cubicBezTo>
                    <a:pt x="94" y="663"/>
                    <a:pt x="94" y="663"/>
                    <a:pt x="94" y="663"/>
                  </a:cubicBezTo>
                  <a:cubicBezTo>
                    <a:pt x="93" y="663"/>
                    <a:pt x="93" y="663"/>
                    <a:pt x="93" y="663"/>
                  </a:cubicBezTo>
                  <a:cubicBezTo>
                    <a:pt x="93" y="663"/>
                    <a:pt x="93" y="663"/>
                    <a:pt x="93" y="663"/>
                  </a:cubicBezTo>
                  <a:cubicBezTo>
                    <a:pt x="93" y="663"/>
                    <a:pt x="93" y="663"/>
                    <a:pt x="93" y="663"/>
                  </a:cubicBezTo>
                  <a:cubicBezTo>
                    <a:pt x="93" y="663"/>
                    <a:pt x="93" y="663"/>
                    <a:pt x="93" y="663"/>
                  </a:cubicBezTo>
                  <a:cubicBezTo>
                    <a:pt x="93" y="662"/>
                    <a:pt x="93" y="662"/>
                    <a:pt x="93" y="662"/>
                  </a:cubicBezTo>
                  <a:cubicBezTo>
                    <a:pt x="93" y="662"/>
                    <a:pt x="93" y="662"/>
                    <a:pt x="92" y="662"/>
                  </a:cubicBezTo>
                  <a:cubicBezTo>
                    <a:pt x="92" y="662"/>
                    <a:pt x="92" y="662"/>
                    <a:pt x="92" y="662"/>
                  </a:cubicBezTo>
                  <a:cubicBezTo>
                    <a:pt x="92" y="662"/>
                    <a:pt x="93" y="662"/>
                    <a:pt x="93" y="661"/>
                  </a:cubicBezTo>
                  <a:cubicBezTo>
                    <a:pt x="93" y="661"/>
                    <a:pt x="93" y="661"/>
                    <a:pt x="93" y="661"/>
                  </a:cubicBezTo>
                  <a:cubicBezTo>
                    <a:pt x="94" y="660"/>
                    <a:pt x="95" y="660"/>
                    <a:pt x="95" y="659"/>
                  </a:cubicBezTo>
                  <a:cubicBezTo>
                    <a:pt x="95" y="658"/>
                    <a:pt x="94" y="658"/>
                    <a:pt x="94" y="658"/>
                  </a:cubicBezTo>
                  <a:cubicBezTo>
                    <a:pt x="94" y="659"/>
                    <a:pt x="94" y="659"/>
                    <a:pt x="94" y="660"/>
                  </a:cubicBezTo>
                  <a:cubicBezTo>
                    <a:pt x="94" y="660"/>
                    <a:pt x="93" y="661"/>
                    <a:pt x="93" y="661"/>
                  </a:cubicBezTo>
                  <a:cubicBezTo>
                    <a:pt x="92" y="661"/>
                    <a:pt x="92" y="662"/>
                    <a:pt x="92" y="662"/>
                  </a:cubicBezTo>
                  <a:cubicBezTo>
                    <a:pt x="92" y="662"/>
                    <a:pt x="92" y="663"/>
                    <a:pt x="92" y="663"/>
                  </a:cubicBezTo>
                  <a:cubicBezTo>
                    <a:pt x="92" y="663"/>
                    <a:pt x="91" y="663"/>
                    <a:pt x="91" y="663"/>
                  </a:cubicBezTo>
                  <a:cubicBezTo>
                    <a:pt x="91" y="662"/>
                    <a:pt x="91" y="662"/>
                    <a:pt x="91" y="662"/>
                  </a:cubicBezTo>
                  <a:cubicBezTo>
                    <a:pt x="91" y="662"/>
                    <a:pt x="91" y="663"/>
                    <a:pt x="91" y="663"/>
                  </a:cubicBezTo>
                  <a:cubicBezTo>
                    <a:pt x="91" y="663"/>
                    <a:pt x="90" y="664"/>
                    <a:pt x="90" y="664"/>
                  </a:cubicBezTo>
                  <a:cubicBezTo>
                    <a:pt x="90" y="664"/>
                    <a:pt x="89" y="664"/>
                    <a:pt x="89" y="664"/>
                  </a:cubicBezTo>
                  <a:cubicBezTo>
                    <a:pt x="89" y="664"/>
                    <a:pt x="89" y="664"/>
                    <a:pt x="89" y="664"/>
                  </a:cubicBezTo>
                  <a:cubicBezTo>
                    <a:pt x="89" y="665"/>
                    <a:pt x="88" y="665"/>
                    <a:pt x="88" y="666"/>
                  </a:cubicBezTo>
                  <a:cubicBezTo>
                    <a:pt x="88" y="666"/>
                    <a:pt x="88" y="666"/>
                    <a:pt x="88" y="667"/>
                  </a:cubicBezTo>
                  <a:cubicBezTo>
                    <a:pt x="87" y="667"/>
                    <a:pt x="87" y="667"/>
                    <a:pt x="87" y="667"/>
                  </a:cubicBezTo>
                  <a:cubicBezTo>
                    <a:pt x="87" y="667"/>
                    <a:pt x="87" y="667"/>
                    <a:pt x="87" y="667"/>
                  </a:cubicBezTo>
                  <a:cubicBezTo>
                    <a:pt x="87" y="668"/>
                    <a:pt x="88" y="669"/>
                    <a:pt x="87" y="669"/>
                  </a:cubicBezTo>
                  <a:cubicBezTo>
                    <a:pt x="87" y="669"/>
                    <a:pt x="86" y="669"/>
                    <a:pt x="86" y="668"/>
                  </a:cubicBezTo>
                  <a:cubicBezTo>
                    <a:pt x="86" y="668"/>
                    <a:pt x="87" y="667"/>
                    <a:pt x="86" y="666"/>
                  </a:cubicBezTo>
                  <a:cubicBezTo>
                    <a:pt x="86" y="667"/>
                    <a:pt x="86" y="667"/>
                    <a:pt x="86" y="667"/>
                  </a:cubicBezTo>
                  <a:cubicBezTo>
                    <a:pt x="86" y="667"/>
                    <a:pt x="86" y="667"/>
                    <a:pt x="85" y="667"/>
                  </a:cubicBezTo>
                  <a:cubicBezTo>
                    <a:pt x="85" y="666"/>
                    <a:pt x="85" y="666"/>
                    <a:pt x="84" y="666"/>
                  </a:cubicBezTo>
                  <a:cubicBezTo>
                    <a:pt x="84" y="666"/>
                    <a:pt x="84" y="666"/>
                    <a:pt x="84" y="665"/>
                  </a:cubicBezTo>
                  <a:cubicBezTo>
                    <a:pt x="84" y="665"/>
                    <a:pt x="84" y="665"/>
                    <a:pt x="85" y="665"/>
                  </a:cubicBezTo>
                  <a:cubicBezTo>
                    <a:pt x="85" y="665"/>
                    <a:pt x="86" y="665"/>
                    <a:pt x="86" y="665"/>
                  </a:cubicBezTo>
                  <a:cubicBezTo>
                    <a:pt x="86" y="666"/>
                    <a:pt x="86" y="666"/>
                    <a:pt x="86" y="666"/>
                  </a:cubicBezTo>
                  <a:cubicBezTo>
                    <a:pt x="87" y="666"/>
                    <a:pt x="87" y="666"/>
                    <a:pt x="87" y="665"/>
                  </a:cubicBezTo>
                  <a:cubicBezTo>
                    <a:pt x="87" y="665"/>
                    <a:pt x="87" y="665"/>
                    <a:pt x="87" y="664"/>
                  </a:cubicBezTo>
                  <a:cubicBezTo>
                    <a:pt x="87" y="664"/>
                    <a:pt x="87" y="664"/>
                    <a:pt x="87" y="664"/>
                  </a:cubicBezTo>
                  <a:cubicBezTo>
                    <a:pt x="87" y="664"/>
                    <a:pt x="87" y="664"/>
                    <a:pt x="87" y="665"/>
                  </a:cubicBezTo>
                  <a:cubicBezTo>
                    <a:pt x="87" y="665"/>
                    <a:pt x="87" y="665"/>
                    <a:pt x="86" y="665"/>
                  </a:cubicBezTo>
                  <a:cubicBezTo>
                    <a:pt x="86" y="665"/>
                    <a:pt x="86" y="665"/>
                    <a:pt x="86" y="665"/>
                  </a:cubicBezTo>
                  <a:cubicBezTo>
                    <a:pt x="86" y="665"/>
                    <a:pt x="87" y="664"/>
                    <a:pt x="87" y="664"/>
                  </a:cubicBezTo>
                  <a:cubicBezTo>
                    <a:pt x="86" y="664"/>
                    <a:pt x="86" y="664"/>
                    <a:pt x="86" y="664"/>
                  </a:cubicBezTo>
                  <a:cubicBezTo>
                    <a:pt x="86" y="664"/>
                    <a:pt x="86" y="664"/>
                    <a:pt x="86" y="663"/>
                  </a:cubicBezTo>
                  <a:cubicBezTo>
                    <a:pt x="87" y="663"/>
                    <a:pt x="87" y="663"/>
                    <a:pt x="87" y="662"/>
                  </a:cubicBezTo>
                  <a:cubicBezTo>
                    <a:pt x="87" y="662"/>
                    <a:pt x="88" y="662"/>
                    <a:pt x="88" y="662"/>
                  </a:cubicBezTo>
                  <a:cubicBezTo>
                    <a:pt x="88" y="662"/>
                    <a:pt x="88" y="662"/>
                    <a:pt x="88" y="662"/>
                  </a:cubicBezTo>
                  <a:cubicBezTo>
                    <a:pt x="88" y="662"/>
                    <a:pt x="88" y="662"/>
                    <a:pt x="88" y="662"/>
                  </a:cubicBezTo>
                  <a:cubicBezTo>
                    <a:pt x="88" y="662"/>
                    <a:pt x="88" y="661"/>
                    <a:pt x="88" y="661"/>
                  </a:cubicBezTo>
                  <a:cubicBezTo>
                    <a:pt x="87" y="661"/>
                    <a:pt x="87" y="662"/>
                    <a:pt x="87" y="662"/>
                  </a:cubicBezTo>
                  <a:cubicBezTo>
                    <a:pt x="87" y="662"/>
                    <a:pt x="86" y="663"/>
                    <a:pt x="86" y="663"/>
                  </a:cubicBezTo>
                  <a:cubicBezTo>
                    <a:pt x="86" y="664"/>
                    <a:pt x="85" y="664"/>
                    <a:pt x="85" y="664"/>
                  </a:cubicBezTo>
                  <a:cubicBezTo>
                    <a:pt x="85" y="664"/>
                    <a:pt x="85" y="664"/>
                    <a:pt x="85" y="664"/>
                  </a:cubicBezTo>
                  <a:cubicBezTo>
                    <a:pt x="85" y="664"/>
                    <a:pt x="85" y="664"/>
                    <a:pt x="85" y="664"/>
                  </a:cubicBezTo>
                  <a:cubicBezTo>
                    <a:pt x="85" y="664"/>
                    <a:pt x="85" y="663"/>
                    <a:pt x="86" y="663"/>
                  </a:cubicBezTo>
                  <a:cubicBezTo>
                    <a:pt x="86" y="662"/>
                    <a:pt x="86" y="662"/>
                    <a:pt x="86" y="662"/>
                  </a:cubicBezTo>
                  <a:cubicBezTo>
                    <a:pt x="86" y="662"/>
                    <a:pt x="86" y="662"/>
                    <a:pt x="86" y="661"/>
                  </a:cubicBezTo>
                  <a:cubicBezTo>
                    <a:pt x="86" y="661"/>
                    <a:pt x="86" y="660"/>
                    <a:pt x="87" y="660"/>
                  </a:cubicBezTo>
                  <a:cubicBezTo>
                    <a:pt x="87" y="659"/>
                    <a:pt x="87" y="659"/>
                    <a:pt x="87" y="659"/>
                  </a:cubicBezTo>
                  <a:cubicBezTo>
                    <a:pt x="87" y="659"/>
                    <a:pt x="87" y="659"/>
                    <a:pt x="87" y="659"/>
                  </a:cubicBezTo>
                  <a:cubicBezTo>
                    <a:pt x="87" y="659"/>
                    <a:pt x="86" y="659"/>
                    <a:pt x="87" y="658"/>
                  </a:cubicBezTo>
                  <a:cubicBezTo>
                    <a:pt x="86" y="658"/>
                    <a:pt x="86" y="658"/>
                    <a:pt x="86" y="658"/>
                  </a:cubicBezTo>
                  <a:cubicBezTo>
                    <a:pt x="86" y="658"/>
                    <a:pt x="86" y="658"/>
                    <a:pt x="86" y="659"/>
                  </a:cubicBezTo>
                  <a:cubicBezTo>
                    <a:pt x="86" y="659"/>
                    <a:pt x="86" y="659"/>
                    <a:pt x="86" y="660"/>
                  </a:cubicBezTo>
                  <a:cubicBezTo>
                    <a:pt x="86" y="660"/>
                    <a:pt x="86" y="660"/>
                    <a:pt x="86" y="661"/>
                  </a:cubicBezTo>
                  <a:cubicBezTo>
                    <a:pt x="85" y="661"/>
                    <a:pt x="85" y="662"/>
                    <a:pt x="85" y="663"/>
                  </a:cubicBezTo>
                  <a:cubicBezTo>
                    <a:pt x="85" y="663"/>
                    <a:pt x="85" y="663"/>
                    <a:pt x="85" y="664"/>
                  </a:cubicBezTo>
                  <a:cubicBezTo>
                    <a:pt x="85" y="664"/>
                    <a:pt x="84" y="664"/>
                    <a:pt x="84" y="664"/>
                  </a:cubicBezTo>
                  <a:cubicBezTo>
                    <a:pt x="84" y="663"/>
                    <a:pt x="84" y="663"/>
                    <a:pt x="84" y="663"/>
                  </a:cubicBezTo>
                  <a:cubicBezTo>
                    <a:pt x="85" y="662"/>
                    <a:pt x="85" y="662"/>
                    <a:pt x="84" y="661"/>
                  </a:cubicBezTo>
                  <a:cubicBezTo>
                    <a:pt x="84" y="660"/>
                    <a:pt x="84" y="659"/>
                    <a:pt x="85" y="658"/>
                  </a:cubicBezTo>
                  <a:cubicBezTo>
                    <a:pt x="85" y="658"/>
                    <a:pt x="84" y="658"/>
                    <a:pt x="84" y="658"/>
                  </a:cubicBezTo>
                  <a:cubicBezTo>
                    <a:pt x="84" y="658"/>
                    <a:pt x="84" y="658"/>
                    <a:pt x="84" y="657"/>
                  </a:cubicBezTo>
                  <a:cubicBezTo>
                    <a:pt x="84" y="657"/>
                    <a:pt x="84" y="657"/>
                    <a:pt x="84" y="657"/>
                  </a:cubicBezTo>
                  <a:cubicBezTo>
                    <a:pt x="84" y="657"/>
                    <a:pt x="84" y="658"/>
                    <a:pt x="84" y="658"/>
                  </a:cubicBezTo>
                  <a:cubicBezTo>
                    <a:pt x="84" y="658"/>
                    <a:pt x="83" y="659"/>
                    <a:pt x="83" y="659"/>
                  </a:cubicBezTo>
                  <a:cubicBezTo>
                    <a:pt x="83" y="660"/>
                    <a:pt x="83" y="660"/>
                    <a:pt x="83" y="660"/>
                  </a:cubicBezTo>
                  <a:cubicBezTo>
                    <a:pt x="83" y="660"/>
                    <a:pt x="84" y="660"/>
                    <a:pt x="84" y="660"/>
                  </a:cubicBezTo>
                  <a:cubicBezTo>
                    <a:pt x="84" y="660"/>
                    <a:pt x="84" y="660"/>
                    <a:pt x="84" y="661"/>
                  </a:cubicBezTo>
                  <a:cubicBezTo>
                    <a:pt x="84" y="661"/>
                    <a:pt x="84" y="662"/>
                    <a:pt x="84" y="662"/>
                  </a:cubicBezTo>
                  <a:cubicBezTo>
                    <a:pt x="84" y="662"/>
                    <a:pt x="84" y="663"/>
                    <a:pt x="84" y="663"/>
                  </a:cubicBezTo>
                  <a:cubicBezTo>
                    <a:pt x="84" y="663"/>
                    <a:pt x="84" y="663"/>
                    <a:pt x="84" y="663"/>
                  </a:cubicBezTo>
                  <a:cubicBezTo>
                    <a:pt x="83" y="663"/>
                    <a:pt x="83" y="663"/>
                    <a:pt x="83" y="663"/>
                  </a:cubicBezTo>
                  <a:cubicBezTo>
                    <a:pt x="83" y="663"/>
                    <a:pt x="83" y="663"/>
                    <a:pt x="83" y="663"/>
                  </a:cubicBezTo>
                  <a:cubicBezTo>
                    <a:pt x="83" y="663"/>
                    <a:pt x="83" y="663"/>
                    <a:pt x="83" y="663"/>
                  </a:cubicBezTo>
                  <a:cubicBezTo>
                    <a:pt x="83" y="663"/>
                    <a:pt x="83" y="664"/>
                    <a:pt x="83" y="664"/>
                  </a:cubicBezTo>
                  <a:cubicBezTo>
                    <a:pt x="83" y="664"/>
                    <a:pt x="83" y="664"/>
                    <a:pt x="83" y="664"/>
                  </a:cubicBezTo>
                  <a:cubicBezTo>
                    <a:pt x="83" y="664"/>
                    <a:pt x="83" y="664"/>
                    <a:pt x="83" y="664"/>
                  </a:cubicBezTo>
                  <a:cubicBezTo>
                    <a:pt x="83" y="664"/>
                    <a:pt x="82" y="663"/>
                    <a:pt x="82" y="663"/>
                  </a:cubicBezTo>
                  <a:cubicBezTo>
                    <a:pt x="82" y="663"/>
                    <a:pt x="82" y="663"/>
                    <a:pt x="82" y="663"/>
                  </a:cubicBezTo>
                  <a:cubicBezTo>
                    <a:pt x="82" y="663"/>
                    <a:pt x="82" y="663"/>
                    <a:pt x="82" y="663"/>
                  </a:cubicBezTo>
                  <a:cubicBezTo>
                    <a:pt x="82" y="662"/>
                    <a:pt x="83" y="662"/>
                    <a:pt x="82" y="661"/>
                  </a:cubicBezTo>
                  <a:cubicBezTo>
                    <a:pt x="82" y="661"/>
                    <a:pt x="82" y="661"/>
                    <a:pt x="82" y="661"/>
                  </a:cubicBezTo>
                  <a:cubicBezTo>
                    <a:pt x="82" y="660"/>
                    <a:pt x="82" y="660"/>
                    <a:pt x="82" y="660"/>
                  </a:cubicBezTo>
                  <a:cubicBezTo>
                    <a:pt x="82" y="660"/>
                    <a:pt x="82" y="660"/>
                    <a:pt x="82" y="660"/>
                  </a:cubicBezTo>
                  <a:cubicBezTo>
                    <a:pt x="83" y="660"/>
                    <a:pt x="82" y="659"/>
                    <a:pt x="83" y="658"/>
                  </a:cubicBezTo>
                  <a:cubicBezTo>
                    <a:pt x="83" y="658"/>
                    <a:pt x="83" y="658"/>
                    <a:pt x="83" y="658"/>
                  </a:cubicBezTo>
                  <a:cubicBezTo>
                    <a:pt x="83" y="658"/>
                    <a:pt x="83" y="657"/>
                    <a:pt x="83" y="657"/>
                  </a:cubicBezTo>
                  <a:cubicBezTo>
                    <a:pt x="82" y="658"/>
                    <a:pt x="82" y="659"/>
                    <a:pt x="82" y="659"/>
                  </a:cubicBezTo>
                  <a:cubicBezTo>
                    <a:pt x="82" y="660"/>
                    <a:pt x="82" y="660"/>
                    <a:pt x="82" y="660"/>
                  </a:cubicBezTo>
                  <a:cubicBezTo>
                    <a:pt x="81" y="660"/>
                    <a:pt x="81" y="660"/>
                    <a:pt x="81" y="660"/>
                  </a:cubicBezTo>
                  <a:cubicBezTo>
                    <a:pt x="81" y="660"/>
                    <a:pt x="81" y="660"/>
                    <a:pt x="80" y="659"/>
                  </a:cubicBezTo>
                  <a:cubicBezTo>
                    <a:pt x="80" y="659"/>
                    <a:pt x="80" y="659"/>
                    <a:pt x="80" y="658"/>
                  </a:cubicBezTo>
                  <a:cubicBezTo>
                    <a:pt x="80" y="658"/>
                    <a:pt x="80" y="658"/>
                    <a:pt x="80" y="658"/>
                  </a:cubicBezTo>
                  <a:cubicBezTo>
                    <a:pt x="80" y="658"/>
                    <a:pt x="80" y="658"/>
                    <a:pt x="80" y="657"/>
                  </a:cubicBezTo>
                  <a:cubicBezTo>
                    <a:pt x="80" y="657"/>
                    <a:pt x="80" y="657"/>
                    <a:pt x="80" y="657"/>
                  </a:cubicBezTo>
                  <a:cubicBezTo>
                    <a:pt x="80" y="657"/>
                    <a:pt x="80" y="656"/>
                    <a:pt x="80" y="656"/>
                  </a:cubicBezTo>
                  <a:cubicBezTo>
                    <a:pt x="80" y="655"/>
                    <a:pt x="80" y="654"/>
                    <a:pt x="80" y="653"/>
                  </a:cubicBezTo>
                  <a:cubicBezTo>
                    <a:pt x="81" y="653"/>
                    <a:pt x="81" y="653"/>
                    <a:pt x="81" y="653"/>
                  </a:cubicBezTo>
                  <a:cubicBezTo>
                    <a:pt x="82" y="653"/>
                    <a:pt x="82" y="652"/>
                    <a:pt x="81" y="652"/>
                  </a:cubicBezTo>
                  <a:cubicBezTo>
                    <a:pt x="81" y="652"/>
                    <a:pt x="81" y="651"/>
                    <a:pt x="81" y="651"/>
                  </a:cubicBezTo>
                  <a:cubicBezTo>
                    <a:pt x="81" y="651"/>
                    <a:pt x="81" y="651"/>
                    <a:pt x="81" y="651"/>
                  </a:cubicBezTo>
                  <a:cubicBezTo>
                    <a:pt x="81" y="651"/>
                    <a:pt x="81" y="650"/>
                    <a:pt x="82" y="650"/>
                  </a:cubicBezTo>
                  <a:cubicBezTo>
                    <a:pt x="82" y="651"/>
                    <a:pt x="82" y="651"/>
                    <a:pt x="82" y="651"/>
                  </a:cubicBezTo>
                  <a:cubicBezTo>
                    <a:pt x="83" y="652"/>
                    <a:pt x="84" y="652"/>
                    <a:pt x="84" y="652"/>
                  </a:cubicBezTo>
                  <a:cubicBezTo>
                    <a:pt x="85" y="652"/>
                    <a:pt x="85" y="652"/>
                    <a:pt x="85" y="652"/>
                  </a:cubicBezTo>
                  <a:cubicBezTo>
                    <a:pt x="86" y="651"/>
                    <a:pt x="86" y="652"/>
                    <a:pt x="87" y="652"/>
                  </a:cubicBezTo>
                  <a:cubicBezTo>
                    <a:pt x="87" y="652"/>
                    <a:pt x="87" y="653"/>
                    <a:pt x="88" y="652"/>
                  </a:cubicBezTo>
                  <a:cubicBezTo>
                    <a:pt x="87" y="652"/>
                    <a:pt x="87" y="652"/>
                    <a:pt x="87" y="651"/>
                  </a:cubicBezTo>
                  <a:cubicBezTo>
                    <a:pt x="86" y="651"/>
                    <a:pt x="86" y="651"/>
                    <a:pt x="85" y="651"/>
                  </a:cubicBezTo>
                  <a:cubicBezTo>
                    <a:pt x="85" y="651"/>
                    <a:pt x="85" y="651"/>
                    <a:pt x="85" y="651"/>
                  </a:cubicBezTo>
                  <a:cubicBezTo>
                    <a:pt x="84" y="651"/>
                    <a:pt x="84" y="651"/>
                    <a:pt x="84" y="651"/>
                  </a:cubicBezTo>
                  <a:cubicBezTo>
                    <a:pt x="83" y="651"/>
                    <a:pt x="83" y="651"/>
                    <a:pt x="83" y="650"/>
                  </a:cubicBezTo>
                  <a:cubicBezTo>
                    <a:pt x="82" y="650"/>
                    <a:pt x="82" y="649"/>
                    <a:pt x="82" y="649"/>
                  </a:cubicBezTo>
                  <a:cubicBezTo>
                    <a:pt x="82" y="649"/>
                    <a:pt x="82" y="649"/>
                    <a:pt x="82" y="649"/>
                  </a:cubicBezTo>
                  <a:cubicBezTo>
                    <a:pt x="82" y="648"/>
                    <a:pt x="82" y="648"/>
                    <a:pt x="82" y="648"/>
                  </a:cubicBezTo>
                  <a:cubicBezTo>
                    <a:pt x="82" y="648"/>
                    <a:pt x="82" y="648"/>
                    <a:pt x="82" y="648"/>
                  </a:cubicBezTo>
                  <a:cubicBezTo>
                    <a:pt x="83" y="647"/>
                    <a:pt x="83" y="647"/>
                    <a:pt x="83" y="646"/>
                  </a:cubicBezTo>
                  <a:cubicBezTo>
                    <a:pt x="83" y="646"/>
                    <a:pt x="83" y="646"/>
                    <a:pt x="83" y="646"/>
                  </a:cubicBezTo>
                  <a:cubicBezTo>
                    <a:pt x="83" y="646"/>
                    <a:pt x="83" y="646"/>
                    <a:pt x="82" y="646"/>
                  </a:cubicBezTo>
                  <a:cubicBezTo>
                    <a:pt x="82" y="646"/>
                    <a:pt x="82" y="646"/>
                    <a:pt x="82" y="646"/>
                  </a:cubicBezTo>
                  <a:cubicBezTo>
                    <a:pt x="82" y="647"/>
                    <a:pt x="81" y="647"/>
                    <a:pt x="81" y="647"/>
                  </a:cubicBezTo>
                  <a:cubicBezTo>
                    <a:pt x="81" y="648"/>
                    <a:pt x="81" y="648"/>
                    <a:pt x="80" y="648"/>
                  </a:cubicBezTo>
                  <a:cubicBezTo>
                    <a:pt x="80" y="649"/>
                    <a:pt x="79" y="649"/>
                    <a:pt x="79" y="649"/>
                  </a:cubicBezTo>
                  <a:cubicBezTo>
                    <a:pt x="79" y="650"/>
                    <a:pt x="79" y="651"/>
                    <a:pt x="79" y="652"/>
                  </a:cubicBezTo>
                  <a:cubicBezTo>
                    <a:pt x="79" y="652"/>
                    <a:pt x="79" y="652"/>
                    <a:pt x="79" y="652"/>
                  </a:cubicBezTo>
                  <a:cubicBezTo>
                    <a:pt x="79" y="652"/>
                    <a:pt x="79" y="652"/>
                    <a:pt x="79" y="652"/>
                  </a:cubicBezTo>
                  <a:cubicBezTo>
                    <a:pt x="78" y="652"/>
                    <a:pt x="78" y="652"/>
                    <a:pt x="78" y="653"/>
                  </a:cubicBezTo>
                  <a:cubicBezTo>
                    <a:pt x="78" y="653"/>
                    <a:pt x="78" y="653"/>
                    <a:pt x="78" y="653"/>
                  </a:cubicBezTo>
                  <a:cubicBezTo>
                    <a:pt x="77" y="653"/>
                    <a:pt x="77" y="654"/>
                    <a:pt x="77" y="654"/>
                  </a:cubicBezTo>
                  <a:cubicBezTo>
                    <a:pt x="77" y="654"/>
                    <a:pt x="77" y="654"/>
                    <a:pt x="76" y="653"/>
                  </a:cubicBezTo>
                  <a:cubicBezTo>
                    <a:pt x="76" y="653"/>
                    <a:pt x="75" y="653"/>
                    <a:pt x="75" y="652"/>
                  </a:cubicBezTo>
                  <a:cubicBezTo>
                    <a:pt x="75" y="652"/>
                    <a:pt x="75" y="652"/>
                    <a:pt x="75" y="651"/>
                  </a:cubicBezTo>
                  <a:cubicBezTo>
                    <a:pt x="75" y="651"/>
                    <a:pt x="74" y="651"/>
                    <a:pt x="74" y="651"/>
                  </a:cubicBezTo>
                  <a:cubicBezTo>
                    <a:pt x="74" y="651"/>
                    <a:pt x="74" y="650"/>
                    <a:pt x="74" y="650"/>
                  </a:cubicBezTo>
                  <a:cubicBezTo>
                    <a:pt x="74" y="650"/>
                    <a:pt x="74" y="650"/>
                    <a:pt x="74" y="650"/>
                  </a:cubicBezTo>
                  <a:cubicBezTo>
                    <a:pt x="74" y="650"/>
                    <a:pt x="73" y="649"/>
                    <a:pt x="73" y="648"/>
                  </a:cubicBezTo>
                  <a:cubicBezTo>
                    <a:pt x="73" y="649"/>
                    <a:pt x="73" y="649"/>
                    <a:pt x="73" y="649"/>
                  </a:cubicBezTo>
                  <a:cubicBezTo>
                    <a:pt x="73" y="649"/>
                    <a:pt x="73" y="650"/>
                    <a:pt x="73" y="650"/>
                  </a:cubicBezTo>
                  <a:cubicBezTo>
                    <a:pt x="73" y="650"/>
                    <a:pt x="73" y="650"/>
                    <a:pt x="73" y="650"/>
                  </a:cubicBezTo>
                  <a:cubicBezTo>
                    <a:pt x="73" y="650"/>
                    <a:pt x="73" y="650"/>
                    <a:pt x="73" y="650"/>
                  </a:cubicBezTo>
                  <a:cubicBezTo>
                    <a:pt x="72" y="649"/>
                    <a:pt x="72" y="650"/>
                    <a:pt x="71" y="649"/>
                  </a:cubicBezTo>
                  <a:cubicBezTo>
                    <a:pt x="71" y="649"/>
                    <a:pt x="71" y="648"/>
                    <a:pt x="72" y="648"/>
                  </a:cubicBezTo>
                  <a:cubicBezTo>
                    <a:pt x="72" y="648"/>
                    <a:pt x="72" y="648"/>
                    <a:pt x="72" y="648"/>
                  </a:cubicBezTo>
                  <a:cubicBezTo>
                    <a:pt x="72" y="648"/>
                    <a:pt x="72" y="648"/>
                    <a:pt x="72" y="648"/>
                  </a:cubicBezTo>
                  <a:cubicBezTo>
                    <a:pt x="73" y="648"/>
                    <a:pt x="73" y="648"/>
                    <a:pt x="73" y="648"/>
                  </a:cubicBezTo>
                  <a:cubicBezTo>
                    <a:pt x="73" y="648"/>
                    <a:pt x="73" y="648"/>
                    <a:pt x="73" y="647"/>
                  </a:cubicBezTo>
                  <a:cubicBezTo>
                    <a:pt x="73" y="647"/>
                    <a:pt x="73" y="647"/>
                    <a:pt x="72" y="647"/>
                  </a:cubicBezTo>
                  <a:cubicBezTo>
                    <a:pt x="72" y="647"/>
                    <a:pt x="72" y="647"/>
                    <a:pt x="72" y="647"/>
                  </a:cubicBezTo>
                  <a:cubicBezTo>
                    <a:pt x="72" y="646"/>
                    <a:pt x="73" y="646"/>
                    <a:pt x="73" y="646"/>
                  </a:cubicBezTo>
                  <a:cubicBezTo>
                    <a:pt x="73" y="646"/>
                    <a:pt x="73" y="647"/>
                    <a:pt x="73" y="647"/>
                  </a:cubicBezTo>
                  <a:cubicBezTo>
                    <a:pt x="74" y="647"/>
                    <a:pt x="74" y="648"/>
                    <a:pt x="75" y="649"/>
                  </a:cubicBezTo>
                  <a:cubicBezTo>
                    <a:pt x="75" y="649"/>
                    <a:pt x="75" y="649"/>
                    <a:pt x="75" y="649"/>
                  </a:cubicBezTo>
                  <a:cubicBezTo>
                    <a:pt x="75" y="649"/>
                    <a:pt x="75" y="649"/>
                    <a:pt x="76" y="649"/>
                  </a:cubicBezTo>
                  <a:cubicBezTo>
                    <a:pt x="76" y="649"/>
                    <a:pt x="76" y="648"/>
                    <a:pt x="75" y="648"/>
                  </a:cubicBezTo>
                  <a:cubicBezTo>
                    <a:pt x="75" y="648"/>
                    <a:pt x="74" y="647"/>
                    <a:pt x="73" y="646"/>
                  </a:cubicBezTo>
                  <a:cubicBezTo>
                    <a:pt x="73" y="646"/>
                    <a:pt x="73" y="645"/>
                    <a:pt x="73" y="645"/>
                  </a:cubicBezTo>
                  <a:cubicBezTo>
                    <a:pt x="73" y="645"/>
                    <a:pt x="73" y="645"/>
                    <a:pt x="73" y="644"/>
                  </a:cubicBezTo>
                  <a:cubicBezTo>
                    <a:pt x="73" y="644"/>
                    <a:pt x="73" y="644"/>
                    <a:pt x="74" y="644"/>
                  </a:cubicBezTo>
                  <a:cubicBezTo>
                    <a:pt x="74" y="644"/>
                    <a:pt x="74" y="644"/>
                    <a:pt x="74" y="643"/>
                  </a:cubicBezTo>
                  <a:cubicBezTo>
                    <a:pt x="74" y="643"/>
                    <a:pt x="74" y="643"/>
                    <a:pt x="74" y="643"/>
                  </a:cubicBezTo>
                  <a:cubicBezTo>
                    <a:pt x="74" y="643"/>
                    <a:pt x="74" y="643"/>
                    <a:pt x="74" y="643"/>
                  </a:cubicBezTo>
                  <a:cubicBezTo>
                    <a:pt x="74" y="643"/>
                    <a:pt x="74" y="643"/>
                    <a:pt x="74" y="643"/>
                  </a:cubicBezTo>
                  <a:cubicBezTo>
                    <a:pt x="74" y="643"/>
                    <a:pt x="74" y="643"/>
                    <a:pt x="74" y="643"/>
                  </a:cubicBezTo>
                  <a:cubicBezTo>
                    <a:pt x="74" y="643"/>
                    <a:pt x="74" y="643"/>
                    <a:pt x="74" y="643"/>
                  </a:cubicBezTo>
                  <a:cubicBezTo>
                    <a:pt x="73" y="643"/>
                    <a:pt x="73" y="643"/>
                    <a:pt x="73" y="644"/>
                  </a:cubicBezTo>
                  <a:cubicBezTo>
                    <a:pt x="73" y="644"/>
                    <a:pt x="73" y="644"/>
                    <a:pt x="73" y="644"/>
                  </a:cubicBezTo>
                  <a:cubicBezTo>
                    <a:pt x="73" y="644"/>
                    <a:pt x="73" y="644"/>
                    <a:pt x="72" y="644"/>
                  </a:cubicBezTo>
                  <a:cubicBezTo>
                    <a:pt x="72" y="644"/>
                    <a:pt x="72" y="644"/>
                    <a:pt x="72" y="644"/>
                  </a:cubicBezTo>
                  <a:cubicBezTo>
                    <a:pt x="72" y="644"/>
                    <a:pt x="72" y="644"/>
                    <a:pt x="72" y="644"/>
                  </a:cubicBezTo>
                  <a:cubicBezTo>
                    <a:pt x="72" y="643"/>
                    <a:pt x="72" y="643"/>
                    <a:pt x="72" y="643"/>
                  </a:cubicBezTo>
                  <a:cubicBezTo>
                    <a:pt x="72" y="643"/>
                    <a:pt x="72" y="642"/>
                    <a:pt x="72" y="642"/>
                  </a:cubicBezTo>
                  <a:cubicBezTo>
                    <a:pt x="72" y="642"/>
                    <a:pt x="72" y="642"/>
                    <a:pt x="72" y="642"/>
                  </a:cubicBezTo>
                  <a:cubicBezTo>
                    <a:pt x="72" y="642"/>
                    <a:pt x="72" y="642"/>
                    <a:pt x="72" y="642"/>
                  </a:cubicBezTo>
                  <a:cubicBezTo>
                    <a:pt x="72" y="642"/>
                    <a:pt x="72" y="642"/>
                    <a:pt x="72" y="642"/>
                  </a:cubicBezTo>
                  <a:cubicBezTo>
                    <a:pt x="72" y="642"/>
                    <a:pt x="72" y="641"/>
                    <a:pt x="72" y="641"/>
                  </a:cubicBezTo>
                  <a:cubicBezTo>
                    <a:pt x="72" y="641"/>
                    <a:pt x="72" y="641"/>
                    <a:pt x="72" y="641"/>
                  </a:cubicBezTo>
                  <a:cubicBezTo>
                    <a:pt x="72" y="641"/>
                    <a:pt x="72" y="641"/>
                    <a:pt x="72" y="641"/>
                  </a:cubicBezTo>
                  <a:cubicBezTo>
                    <a:pt x="72" y="641"/>
                    <a:pt x="72" y="641"/>
                    <a:pt x="72" y="641"/>
                  </a:cubicBezTo>
                  <a:cubicBezTo>
                    <a:pt x="71" y="642"/>
                    <a:pt x="71" y="642"/>
                    <a:pt x="71" y="641"/>
                  </a:cubicBezTo>
                  <a:cubicBezTo>
                    <a:pt x="71" y="641"/>
                    <a:pt x="71" y="641"/>
                    <a:pt x="71" y="641"/>
                  </a:cubicBezTo>
                  <a:cubicBezTo>
                    <a:pt x="71" y="641"/>
                    <a:pt x="71" y="641"/>
                    <a:pt x="71" y="641"/>
                  </a:cubicBezTo>
                  <a:cubicBezTo>
                    <a:pt x="71" y="640"/>
                    <a:pt x="71" y="640"/>
                    <a:pt x="71" y="640"/>
                  </a:cubicBezTo>
                  <a:cubicBezTo>
                    <a:pt x="71" y="640"/>
                    <a:pt x="71" y="640"/>
                    <a:pt x="71" y="640"/>
                  </a:cubicBezTo>
                  <a:cubicBezTo>
                    <a:pt x="71" y="640"/>
                    <a:pt x="71" y="639"/>
                    <a:pt x="71" y="639"/>
                  </a:cubicBezTo>
                  <a:cubicBezTo>
                    <a:pt x="71" y="639"/>
                    <a:pt x="71" y="639"/>
                    <a:pt x="71" y="639"/>
                  </a:cubicBezTo>
                  <a:cubicBezTo>
                    <a:pt x="71" y="639"/>
                    <a:pt x="71" y="639"/>
                    <a:pt x="72" y="639"/>
                  </a:cubicBezTo>
                  <a:cubicBezTo>
                    <a:pt x="72" y="639"/>
                    <a:pt x="72" y="639"/>
                    <a:pt x="72" y="639"/>
                  </a:cubicBezTo>
                  <a:cubicBezTo>
                    <a:pt x="72" y="640"/>
                    <a:pt x="72" y="640"/>
                    <a:pt x="72" y="640"/>
                  </a:cubicBezTo>
                  <a:cubicBezTo>
                    <a:pt x="73" y="640"/>
                    <a:pt x="73" y="640"/>
                    <a:pt x="73" y="640"/>
                  </a:cubicBezTo>
                  <a:cubicBezTo>
                    <a:pt x="73" y="640"/>
                    <a:pt x="73" y="640"/>
                    <a:pt x="73" y="640"/>
                  </a:cubicBezTo>
                  <a:cubicBezTo>
                    <a:pt x="73" y="640"/>
                    <a:pt x="73" y="640"/>
                    <a:pt x="73" y="640"/>
                  </a:cubicBezTo>
                  <a:cubicBezTo>
                    <a:pt x="73" y="640"/>
                    <a:pt x="73" y="639"/>
                    <a:pt x="72" y="639"/>
                  </a:cubicBezTo>
                  <a:cubicBezTo>
                    <a:pt x="72" y="639"/>
                    <a:pt x="72" y="639"/>
                    <a:pt x="72" y="639"/>
                  </a:cubicBezTo>
                  <a:cubicBezTo>
                    <a:pt x="72" y="639"/>
                    <a:pt x="72" y="639"/>
                    <a:pt x="72" y="639"/>
                  </a:cubicBezTo>
                  <a:cubicBezTo>
                    <a:pt x="72" y="638"/>
                    <a:pt x="72" y="638"/>
                    <a:pt x="72" y="638"/>
                  </a:cubicBezTo>
                  <a:cubicBezTo>
                    <a:pt x="72" y="638"/>
                    <a:pt x="72" y="638"/>
                    <a:pt x="71" y="638"/>
                  </a:cubicBezTo>
                  <a:cubicBezTo>
                    <a:pt x="71" y="639"/>
                    <a:pt x="71" y="639"/>
                    <a:pt x="71" y="639"/>
                  </a:cubicBezTo>
                  <a:cubicBezTo>
                    <a:pt x="71" y="639"/>
                    <a:pt x="71" y="639"/>
                    <a:pt x="71" y="639"/>
                  </a:cubicBezTo>
                  <a:cubicBezTo>
                    <a:pt x="71" y="639"/>
                    <a:pt x="71" y="639"/>
                    <a:pt x="71" y="638"/>
                  </a:cubicBezTo>
                  <a:cubicBezTo>
                    <a:pt x="71" y="638"/>
                    <a:pt x="71" y="638"/>
                    <a:pt x="71" y="638"/>
                  </a:cubicBezTo>
                  <a:cubicBezTo>
                    <a:pt x="71" y="638"/>
                    <a:pt x="71" y="638"/>
                    <a:pt x="72" y="638"/>
                  </a:cubicBezTo>
                  <a:cubicBezTo>
                    <a:pt x="72" y="638"/>
                    <a:pt x="72" y="638"/>
                    <a:pt x="72" y="637"/>
                  </a:cubicBezTo>
                  <a:cubicBezTo>
                    <a:pt x="72" y="637"/>
                    <a:pt x="72" y="637"/>
                    <a:pt x="72" y="637"/>
                  </a:cubicBezTo>
                  <a:cubicBezTo>
                    <a:pt x="72" y="637"/>
                    <a:pt x="72" y="637"/>
                    <a:pt x="72" y="637"/>
                  </a:cubicBezTo>
                  <a:cubicBezTo>
                    <a:pt x="72" y="636"/>
                    <a:pt x="72" y="636"/>
                    <a:pt x="72" y="636"/>
                  </a:cubicBezTo>
                  <a:cubicBezTo>
                    <a:pt x="72" y="636"/>
                    <a:pt x="73" y="636"/>
                    <a:pt x="73" y="636"/>
                  </a:cubicBezTo>
                  <a:cubicBezTo>
                    <a:pt x="73" y="636"/>
                    <a:pt x="73" y="635"/>
                    <a:pt x="73" y="635"/>
                  </a:cubicBezTo>
                  <a:cubicBezTo>
                    <a:pt x="73" y="635"/>
                    <a:pt x="73" y="635"/>
                    <a:pt x="73" y="635"/>
                  </a:cubicBezTo>
                  <a:cubicBezTo>
                    <a:pt x="73" y="635"/>
                    <a:pt x="73" y="635"/>
                    <a:pt x="73" y="635"/>
                  </a:cubicBezTo>
                  <a:cubicBezTo>
                    <a:pt x="73" y="635"/>
                    <a:pt x="73" y="635"/>
                    <a:pt x="73" y="634"/>
                  </a:cubicBezTo>
                  <a:cubicBezTo>
                    <a:pt x="74" y="634"/>
                    <a:pt x="74" y="634"/>
                    <a:pt x="74" y="634"/>
                  </a:cubicBezTo>
                  <a:cubicBezTo>
                    <a:pt x="74" y="634"/>
                    <a:pt x="74" y="634"/>
                    <a:pt x="74" y="634"/>
                  </a:cubicBezTo>
                  <a:cubicBezTo>
                    <a:pt x="74" y="634"/>
                    <a:pt x="74" y="634"/>
                    <a:pt x="75" y="634"/>
                  </a:cubicBezTo>
                  <a:cubicBezTo>
                    <a:pt x="75" y="634"/>
                    <a:pt x="75" y="634"/>
                    <a:pt x="76" y="634"/>
                  </a:cubicBezTo>
                  <a:cubicBezTo>
                    <a:pt x="76" y="634"/>
                    <a:pt x="76" y="634"/>
                    <a:pt x="76" y="634"/>
                  </a:cubicBezTo>
                  <a:cubicBezTo>
                    <a:pt x="76" y="634"/>
                    <a:pt x="76" y="633"/>
                    <a:pt x="76" y="633"/>
                  </a:cubicBezTo>
                  <a:cubicBezTo>
                    <a:pt x="76" y="633"/>
                    <a:pt x="76" y="633"/>
                    <a:pt x="75" y="634"/>
                  </a:cubicBezTo>
                  <a:cubicBezTo>
                    <a:pt x="75" y="634"/>
                    <a:pt x="75" y="634"/>
                    <a:pt x="75" y="634"/>
                  </a:cubicBezTo>
                  <a:cubicBezTo>
                    <a:pt x="75" y="634"/>
                    <a:pt x="75" y="634"/>
                    <a:pt x="75" y="634"/>
                  </a:cubicBezTo>
                  <a:cubicBezTo>
                    <a:pt x="75" y="634"/>
                    <a:pt x="74" y="634"/>
                    <a:pt x="74" y="634"/>
                  </a:cubicBezTo>
                  <a:cubicBezTo>
                    <a:pt x="74" y="634"/>
                    <a:pt x="74" y="634"/>
                    <a:pt x="74" y="633"/>
                  </a:cubicBezTo>
                  <a:cubicBezTo>
                    <a:pt x="74" y="633"/>
                    <a:pt x="74" y="633"/>
                    <a:pt x="74" y="633"/>
                  </a:cubicBezTo>
                  <a:cubicBezTo>
                    <a:pt x="74" y="633"/>
                    <a:pt x="74" y="633"/>
                    <a:pt x="74" y="633"/>
                  </a:cubicBezTo>
                  <a:cubicBezTo>
                    <a:pt x="74" y="632"/>
                    <a:pt x="74" y="632"/>
                    <a:pt x="75" y="632"/>
                  </a:cubicBezTo>
                  <a:cubicBezTo>
                    <a:pt x="75" y="632"/>
                    <a:pt x="75" y="631"/>
                    <a:pt x="75" y="631"/>
                  </a:cubicBezTo>
                  <a:cubicBezTo>
                    <a:pt x="76" y="630"/>
                    <a:pt x="76" y="630"/>
                    <a:pt x="76" y="630"/>
                  </a:cubicBezTo>
                  <a:cubicBezTo>
                    <a:pt x="76" y="630"/>
                    <a:pt x="76" y="629"/>
                    <a:pt x="76" y="629"/>
                  </a:cubicBezTo>
                  <a:cubicBezTo>
                    <a:pt x="76" y="629"/>
                    <a:pt x="76" y="629"/>
                    <a:pt x="76" y="629"/>
                  </a:cubicBezTo>
                  <a:cubicBezTo>
                    <a:pt x="76" y="628"/>
                    <a:pt x="76" y="628"/>
                    <a:pt x="76" y="628"/>
                  </a:cubicBezTo>
                  <a:cubicBezTo>
                    <a:pt x="76" y="628"/>
                    <a:pt x="76" y="628"/>
                    <a:pt x="76" y="628"/>
                  </a:cubicBezTo>
                  <a:cubicBezTo>
                    <a:pt x="76" y="628"/>
                    <a:pt x="75" y="627"/>
                    <a:pt x="75" y="627"/>
                  </a:cubicBezTo>
                  <a:cubicBezTo>
                    <a:pt x="75" y="628"/>
                    <a:pt x="75" y="628"/>
                    <a:pt x="75" y="629"/>
                  </a:cubicBezTo>
                  <a:cubicBezTo>
                    <a:pt x="75" y="629"/>
                    <a:pt x="75" y="629"/>
                    <a:pt x="75" y="629"/>
                  </a:cubicBezTo>
                  <a:cubicBezTo>
                    <a:pt x="75" y="629"/>
                    <a:pt x="75" y="630"/>
                    <a:pt x="75" y="630"/>
                  </a:cubicBezTo>
                  <a:cubicBezTo>
                    <a:pt x="75" y="630"/>
                    <a:pt x="75" y="630"/>
                    <a:pt x="75" y="631"/>
                  </a:cubicBezTo>
                  <a:cubicBezTo>
                    <a:pt x="75" y="631"/>
                    <a:pt x="74" y="631"/>
                    <a:pt x="74" y="632"/>
                  </a:cubicBezTo>
                  <a:cubicBezTo>
                    <a:pt x="74" y="632"/>
                    <a:pt x="74" y="632"/>
                    <a:pt x="74" y="633"/>
                  </a:cubicBezTo>
                  <a:cubicBezTo>
                    <a:pt x="74" y="633"/>
                    <a:pt x="74" y="633"/>
                    <a:pt x="73" y="634"/>
                  </a:cubicBezTo>
                  <a:cubicBezTo>
                    <a:pt x="73" y="633"/>
                    <a:pt x="73" y="633"/>
                    <a:pt x="73" y="633"/>
                  </a:cubicBezTo>
                  <a:cubicBezTo>
                    <a:pt x="73" y="633"/>
                    <a:pt x="73" y="632"/>
                    <a:pt x="73" y="632"/>
                  </a:cubicBezTo>
                  <a:cubicBezTo>
                    <a:pt x="73" y="632"/>
                    <a:pt x="73" y="632"/>
                    <a:pt x="74" y="632"/>
                  </a:cubicBezTo>
                  <a:cubicBezTo>
                    <a:pt x="74" y="632"/>
                    <a:pt x="74" y="631"/>
                    <a:pt x="74" y="631"/>
                  </a:cubicBezTo>
                  <a:cubicBezTo>
                    <a:pt x="74" y="631"/>
                    <a:pt x="74" y="631"/>
                    <a:pt x="74" y="631"/>
                  </a:cubicBezTo>
                  <a:cubicBezTo>
                    <a:pt x="74" y="631"/>
                    <a:pt x="74" y="630"/>
                    <a:pt x="74" y="630"/>
                  </a:cubicBezTo>
                  <a:cubicBezTo>
                    <a:pt x="74" y="629"/>
                    <a:pt x="74" y="628"/>
                    <a:pt x="73" y="627"/>
                  </a:cubicBezTo>
                  <a:cubicBezTo>
                    <a:pt x="73" y="626"/>
                    <a:pt x="74" y="625"/>
                    <a:pt x="73" y="624"/>
                  </a:cubicBezTo>
                  <a:cubicBezTo>
                    <a:pt x="73" y="624"/>
                    <a:pt x="73" y="624"/>
                    <a:pt x="73" y="624"/>
                  </a:cubicBezTo>
                  <a:cubicBezTo>
                    <a:pt x="74" y="623"/>
                    <a:pt x="74" y="623"/>
                    <a:pt x="74" y="623"/>
                  </a:cubicBezTo>
                  <a:cubicBezTo>
                    <a:pt x="74" y="623"/>
                    <a:pt x="74" y="622"/>
                    <a:pt x="74" y="622"/>
                  </a:cubicBezTo>
                  <a:cubicBezTo>
                    <a:pt x="74" y="622"/>
                    <a:pt x="73" y="620"/>
                    <a:pt x="73" y="620"/>
                  </a:cubicBezTo>
                  <a:cubicBezTo>
                    <a:pt x="72" y="620"/>
                    <a:pt x="72" y="620"/>
                    <a:pt x="72" y="620"/>
                  </a:cubicBezTo>
                  <a:cubicBezTo>
                    <a:pt x="71" y="620"/>
                    <a:pt x="71" y="620"/>
                    <a:pt x="71" y="620"/>
                  </a:cubicBezTo>
                  <a:cubicBezTo>
                    <a:pt x="71" y="620"/>
                    <a:pt x="71" y="620"/>
                    <a:pt x="71" y="620"/>
                  </a:cubicBezTo>
                  <a:cubicBezTo>
                    <a:pt x="71" y="619"/>
                    <a:pt x="71" y="619"/>
                    <a:pt x="71" y="619"/>
                  </a:cubicBezTo>
                  <a:cubicBezTo>
                    <a:pt x="71" y="619"/>
                    <a:pt x="70" y="619"/>
                    <a:pt x="70" y="619"/>
                  </a:cubicBezTo>
                  <a:cubicBezTo>
                    <a:pt x="70" y="619"/>
                    <a:pt x="69" y="617"/>
                    <a:pt x="69" y="617"/>
                  </a:cubicBezTo>
                  <a:cubicBezTo>
                    <a:pt x="68" y="617"/>
                    <a:pt x="68" y="617"/>
                    <a:pt x="68" y="617"/>
                  </a:cubicBezTo>
                  <a:cubicBezTo>
                    <a:pt x="66" y="617"/>
                    <a:pt x="66" y="617"/>
                    <a:pt x="66" y="617"/>
                  </a:cubicBezTo>
                  <a:cubicBezTo>
                    <a:pt x="66" y="617"/>
                    <a:pt x="63" y="614"/>
                    <a:pt x="63" y="614"/>
                  </a:cubicBezTo>
                  <a:cubicBezTo>
                    <a:pt x="63" y="614"/>
                    <a:pt x="61" y="614"/>
                    <a:pt x="61" y="614"/>
                  </a:cubicBezTo>
                  <a:cubicBezTo>
                    <a:pt x="61" y="612"/>
                    <a:pt x="61" y="612"/>
                    <a:pt x="61" y="612"/>
                  </a:cubicBezTo>
                  <a:cubicBezTo>
                    <a:pt x="60" y="611"/>
                    <a:pt x="60" y="611"/>
                    <a:pt x="60" y="611"/>
                  </a:cubicBezTo>
                  <a:cubicBezTo>
                    <a:pt x="60" y="610"/>
                    <a:pt x="60" y="610"/>
                    <a:pt x="60" y="610"/>
                  </a:cubicBezTo>
                  <a:cubicBezTo>
                    <a:pt x="60" y="610"/>
                    <a:pt x="60" y="610"/>
                    <a:pt x="60" y="610"/>
                  </a:cubicBezTo>
                  <a:cubicBezTo>
                    <a:pt x="60" y="609"/>
                    <a:pt x="60" y="609"/>
                    <a:pt x="60" y="609"/>
                  </a:cubicBezTo>
                  <a:cubicBezTo>
                    <a:pt x="58" y="608"/>
                    <a:pt x="58" y="608"/>
                    <a:pt x="58" y="608"/>
                  </a:cubicBezTo>
                  <a:cubicBezTo>
                    <a:pt x="58" y="608"/>
                    <a:pt x="58" y="608"/>
                    <a:pt x="58" y="608"/>
                  </a:cubicBezTo>
                  <a:cubicBezTo>
                    <a:pt x="58" y="608"/>
                    <a:pt x="59" y="607"/>
                    <a:pt x="59" y="607"/>
                  </a:cubicBezTo>
                  <a:cubicBezTo>
                    <a:pt x="51" y="592"/>
                    <a:pt x="51" y="592"/>
                    <a:pt x="51" y="592"/>
                  </a:cubicBezTo>
                  <a:cubicBezTo>
                    <a:pt x="51" y="592"/>
                    <a:pt x="51" y="592"/>
                    <a:pt x="51" y="592"/>
                  </a:cubicBezTo>
                  <a:cubicBezTo>
                    <a:pt x="48" y="588"/>
                    <a:pt x="48" y="588"/>
                    <a:pt x="48" y="588"/>
                  </a:cubicBezTo>
                  <a:cubicBezTo>
                    <a:pt x="46" y="586"/>
                    <a:pt x="46" y="586"/>
                    <a:pt x="46" y="586"/>
                  </a:cubicBezTo>
                  <a:cubicBezTo>
                    <a:pt x="45" y="585"/>
                    <a:pt x="45" y="585"/>
                    <a:pt x="45" y="585"/>
                  </a:cubicBezTo>
                  <a:cubicBezTo>
                    <a:pt x="45" y="585"/>
                    <a:pt x="45" y="585"/>
                    <a:pt x="45" y="585"/>
                  </a:cubicBezTo>
                  <a:cubicBezTo>
                    <a:pt x="44" y="583"/>
                    <a:pt x="44" y="583"/>
                    <a:pt x="44" y="583"/>
                  </a:cubicBezTo>
                  <a:cubicBezTo>
                    <a:pt x="42" y="582"/>
                    <a:pt x="42" y="582"/>
                    <a:pt x="42" y="582"/>
                  </a:cubicBezTo>
                  <a:cubicBezTo>
                    <a:pt x="42" y="581"/>
                    <a:pt x="42" y="581"/>
                    <a:pt x="42" y="581"/>
                  </a:cubicBezTo>
                  <a:cubicBezTo>
                    <a:pt x="40" y="580"/>
                    <a:pt x="40" y="580"/>
                    <a:pt x="40" y="580"/>
                  </a:cubicBezTo>
                  <a:cubicBezTo>
                    <a:pt x="40" y="579"/>
                    <a:pt x="40" y="579"/>
                    <a:pt x="40" y="579"/>
                  </a:cubicBezTo>
                  <a:cubicBezTo>
                    <a:pt x="40" y="579"/>
                    <a:pt x="40" y="579"/>
                    <a:pt x="40" y="579"/>
                  </a:cubicBezTo>
                  <a:cubicBezTo>
                    <a:pt x="40" y="578"/>
                    <a:pt x="40" y="578"/>
                    <a:pt x="40" y="578"/>
                  </a:cubicBezTo>
                  <a:cubicBezTo>
                    <a:pt x="40" y="578"/>
                    <a:pt x="40" y="578"/>
                    <a:pt x="40" y="578"/>
                  </a:cubicBezTo>
                  <a:cubicBezTo>
                    <a:pt x="40" y="577"/>
                    <a:pt x="40" y="577"/>
                    <a:pt x="40" y="577"/>
                  </a:cubicBezTo>
                  <a:cubicBezTo>
                    <a:pt x="37" y="574"/>
                    <a:pt x="37" y="574"/>
                    <a:pt x="37" y="574"/>
                  </a:cubicBezTo>
                  <a:cubicBezTo>
                    <a:pt x="37" y="574"/>
                    <a:pt x="37" y="574"/>
                    <a:pt x="37" y="574"/>
                  </a:cubicBezTo>
                  <a:cubicBezTo>
                    <a:pt x="33" y="576"/>
                    <a:pt x="33" y="576"/>
                    <a:pt x="33" y="576"/>
                  </a:cubicBezTo>
                  <a:cubicBezTo>
                    <a:pt x="31" y="576"/>
                    <a:pt x="31" y="576"/>
                    <a:pt x="31" y="576"/>
                  </a:cubicBezTo>
                  <a:cubicBezTo>
                    <a:pt x="31" y="576"/>
                    <a:pt x="31" y="576"/>
                    <a:pt x="31" y="576"/>
                  </a:cubicBezTo>
                  <a:cubicBezTo>
                    <a:pt x="32" y="577"/>
                    <a:pt x="32" y="577"/>
                    <a:pt x="32" y="577"/>
                  </a:cubicBezTo>
                  <a:cubicBezTo>
                    <a:pt x="32" y="577"/>
                    <a:pt x="32" y="577"/>
                    <a:pt x="32" y="577"/>
                  </a:cubicBezTo>
                  <a:cubicBezTo>
                    <a:pt x="32" y="577"/>
                    <a:pt x="32" y="578"/>
                    <a:pt x="32" y="578"/>
                  </a:cubicBezTo>
                  <a:cubicBezTo>
                    <a:pt x="31" y="578"/>
                    <a:pt x="31" y="578"/>
                    <a:pt x="31" y="578"/>
                  </a:cubicBezTo>
                  <a:cubicBezTo>
                    <a:pt x="31" y="580"/>
                    <a:pt x="31" y="580"/>
                    <a:pt x="31" y="580"/>
                  </a:cubicBezTo>
                  <a:cubicBezTo>
                    <a:pt x="30" y="582"/>
                    <a:pt x="30" y="582"/>
                    <a:pt x="30" y="582"/>
                  </a:cubicBezTo>
                  <a:cubicBezTo>
                    <a:pt x="28" y="582"/>
                    <a:pt x="28" y="582"/>
                    <a:pt x="28" y="582"/>
                  </a:cubicBezTo>
                  <a:cubicBezTo>
                    <a:pt x="23" y="586"/>
                    <a:pt x="23" y="586"/>
                    <a:pt x="23" y="586"/>
                  </a:cubicBezTo>
                  <a:cubicBezTo>
                    <a:pt x="23" y="581"/>
                    <a:pt x="23" y="581"/>
                    <a:pt x="23" y="581"/>
                  </a:cubicBezTo>
                  <a:cubicBezTo>
                    <a:pt x="16" y="574"/>
                    <a:pt x="16" y="574"/>
                    <a:pt x="16" y="574"/>
                  </a:cubicBezTo>
                  <a:cubicBezTo>
                    <a:pt x="16" y="573"/>
                    <a:pt x="16" y="573"/>
                    <a:pt x="16" y="573"/>
                  </a:cubicBezTo>
                  <a:cubicBezTo>
                    <a:pt x="16" y="572"/>
                    <a:pt x="16" y="572"/>
                    <a:pt x="16" y="572"/>
                  </a:cubicBezTo>
                  <a:cubicBezTo>
                    <a:pt x="13" y="571"/>
                    <a:pt x="13" y="571"/>
                    <a:pt x="13" y="571"/>
                  </a:cubicBezTo>
                  <a:cubicBezTo>
                    <a:pt x="12" y="570"/>
                    <a:pt x="12" y="570"/>
                    <a:pt x="12" y="570"/>
                  </a:cubicBezTo>
                  <a:cubicBezTo>
                    <a:pt x="12" y="570"/>
                    <a:pt x="12" y="569"/>
                    <a:pt x="12" y="569"/>
                  </a:cubicBezTo>
                  <a:cubicBezTo>
                    <a:pt x="12" y="569"/>
                    <a:pt x="13" y="568"/>
                    <a:pt x="13" y="568"/>
                  </a:cubicBezTo>
                  <a:cubicBezTo>
                    <a:pt x="13" y="567"/>
                    <a:pt x="13" y="566"/>
                    <a:pt x="13" y="566"/>
                  </a:cubicBezTo>
                  <a:cubicBezTo>
                    <a:pt x="9" y="566"/>
                    <a:pt x="9" y="566"/>
                    <a:pt x="9" y="566"/>
                  </a:cubicBezTo>
                  <a:cubicBezTo>
                    <a:pt x="7" y="569"/>
                    <a:pt x="7" y="569"/>
                    <a:pt x="7" y="569"/>
                  </a:cubicBezTo>
                  <a:cubicBezTo>
                    <a:pt x="7" y="569"/>
                    <a:pt x="4" y="567"/>
                    <a:pt x="4" y="567"/>
                  </a:cubicBezTo>
                  <a:cubicBezTo>
                    <a:pt x="4" y="567"/>
                    <a:pt x="3" y="568"/>
                    <a:pt x="3" y="568"/>
                  </a:cubicBezTo>
                  <a:cubicBezTo>
                    <a:pt x="0" y="567"/>
                    <a:pt x="0" y="567"/>
                    <a:pt x="0" y="567"/>
                  </a:cubicBezTo>
                  <a:cubicBezTo>
                    <a:pt x="0" y="417"/>
                    <a:pt x="0" y="417"/>
                    <a:pt x="0" y="417"/>
                  </a:cubicBezTo>
                  <a:cubicBezTo>
                    <a:pt x="1" y="417"/>
                    <a:pt x="1" y="418"/>
                    <a:pt x="2" y="418"/>
                  </a:cubicBezTo>
                  <a:cubicBezTo>
                    <a:pt x="3" y="418"/>
                    <a:pt x="3" y="418"/>
                    <a:pt x="4" y="419"/>
                  </a:cubicBezTo>
                  <a:cubicBezTo>
                    <a:pt x="6" y="419"/>
                    <a:pt x="7" y="418"/>
                    <a:pt x="8" y="418"/>
                  </a:cubicBezTo>
                  <a:cubicBezTo>
                    <a:pt x="9" y="419"/>
                    <a:pt x="10" y="419"/>
                    <a:pt x="10" y="419"/>
                  </a:cubicBezTo>
                  <a:cubicBezTo>
                    <a:pt x="11" y="420"/>
                    <a:pt x="12" y="420"/>
                    <a:pt x="13" y="420"/>
                  </a:cubicBezTo>
                  <a:cubicBezTo>
                    <a:pt x="13" y="420"/>
                    <a:pt x="13" y="421"/>
                    <a:pt x="13" y="421"/>
                  </a:cubicBezTo>
                  <a:cubicBezTo>
                    <a:pt x="14" y="421"/>
                    <a:pt x="14" y="421"/>
                    <a:pt x="14" y="422"/>
                  </a:cubicBezTo>
                  <a:cubicBezTo>
                    <a:pt x="14" y="422"/>
                    <a:pt x="14" y="422"/>
                    <a:pt x="15" y="423"/>
                  </a:cubicBezTo>
                  <a:cubicBezTo>
                    <a:pt x="15" y="423"/>
                    <a:pt x="16" y="424"/>
                    <a:pt x="17" y="425"/>
                  </a:cubicBezTo>
                  <a:cubicBezTo>
                    <a:pt x="17" y="425"/>
                    <a:pt x="17" y="425"/>
                    <a:pt x="17" y="425"/>
                  </a:cubicBezTo>
                  <a:cubicBezTo>
                    <a:pt x="18" y="425"/>
                    <a:pt x="18" y="425"/>
                    <a:pt x="18" y="425"/>
                  </a:cubicBezTo>
                  <a:cubicBezTo>
                    <a:pt x="18" y="425"/>
                    <a:pt x="18" y="425"/>
                    <a:pt x="18" y="425"/>
                  </a:cubicBezTo>
                  <a:cubicBezTo>
                    <a:pt x="18" y="425"/>
                    <a:pt x="18" y="425"/>
                    <a:pt x="18" y="425"/>
                  </a:cubicBezTo>
                  <a:cubicBezTo>
                    <a:pt x="18" y="426"/>
                    <a:pt x="19" y="426"/>
                    <a:pt x="19" y="426"/>
                  </a:cubicBezTo>
                  <a:cubicBezTo>
                    <a:pt x="19" y="426"/>
                    <a:pt x="19" y="426"/>
                    <a:pt x="19" y="427"/>
                  </a:cubicBezTo>
                  <a:cubicBezTo>
                    <a:pt x="20" y="427"/>
                    <a:pt x="21" y="428"/>
                    <a:pt x="21" y="428"/>
                  </a:cubicBezTo>
                  <a:cubicBezTo>
                    <a:pt x="22" y="429"/>
                    <a:pt x="24" y="430"/>
                    <a:pt x="25" y="430"/>
                  </a:cubicBezTo>
                  <a:cubicBezTo>
                    <a:pt x="25" y="431"/>
                    <a:pt x="26" y="431"/>
                    <a:pt x="26" y="431"/>
                  </a:cubicBezTo>
                  <a:cubicBezTo>
                    <a:pt x="27" y="431"/>
                    <a:pt x="27" y="431"/>
                    <a:pt x="27" y="431"/>
                  </a:cubicBezTo>
                  <a:cubicBezTo>
                    <a:pt x="28" y="431"/>
                    <a:pt x="28" y="432"/>
                    <a:pt x="29" y="432"/>
                  </a:cubicBezTo>
                  <a:cubicBezTo>
                    <a:pt x="29" y="432"/>
                    <a:pt x="30" y="432"/>
                    <a:pt x="30" y="432"/>
                  </a:cubicBezTo>
                  <a:cubicBezTo>
                    <a:pt x="31" y="432"/>
                    <a:pt x="31" y="432"/>
                    <a:pt x="32" y="432"/>
                  </a:cubicBezTo>
                  <a:cubicBezTo>
                    <a:pt x="32" y="432"/>
                    <a:pt x="33" y="432"/>
                    <a:pt x="33" y="432"/>
                  </a:cubicBezTo>
                  <a:cubicBezTo>
                    <a:pt x="34" y="433"/>
                    <a:pt x="35" y="433"/>
                    <a:pt x="35" y="433"/>
                  </a:cubicBezTo>
                  <a:cubicBezTo>
                    <a:pt x="35" y="433"/>
                    <a:pt x="36" y="434"/>
                    <a:pt x="36" y="434"/>
                  </a:cubicBezTo>
                  <a:cubicBezTo>
                    <a:pt x="37" y="434"/>
                    <a:pt x="37" y="434"/>
                    <a:pt x="37" y="435"/>
                  </a:cubicBezTo>
                  <a:cubicBezTo>
                    <a:pt x="38" y="435"/>
                    <a:pt x="38" y="435"/>
                    <a:pt x="38" y="436"/>
                  </a:cubicBezTo>
                  <a:cubicBezTo>
                    <a:pt x="38" y="436"/>
                    <a:pt x="39" y="436"/>
                    <a:pt x="39" y="436"/>
                  </a:cubicBezTo>
                  <a:cubicBezTo>
                    <a:pt x="39" y="436"/>
                    <a:pt x="40" y="436"/>
                    <a:pt x="40" y="437"/>
                  </a:cubicBezTo>
                  <a:cubicBezTo>
                    <a:pt x="39" y="436"/>
                    <a:pt x="38" y="434"/>
                    <a:pt x="37" y="433"/>
                  </a:cubicBezTo>
                  <a:cubicBezTo>
                    <a:pt x="37" y="433"/>
                    <a:pt x="37" y="433"/>
                    <a:pt x="37" y="432"/>
                  </a:cubicBezTo>
                  <a:cubicBezTo>
                    <a:pt x="37" y="432"/>
                    <a:pt x="37" y="432"/>
                    <a:pt x="37" y="432"/>
                  </a:cubicBezTo>
                  <a:cubicBezTo>
                    <a:pt x="37" y="432"/>
                    <a:pt x="37" y="432"/>
                    <a:pt x="38" y="432"/>
                  </a:cubicBezTo>
                  <a:cubicBezTo>
                    <a:pt x="38" y="432"/>
                    <a:pt x="38" y="432"/>
                    <a:pt x="38" y="431"/>
                  </a:cubicBezTo>
                  <a:cubicBezTo>
                    <a:pt x="38" y="431"/>
                    <a:pt x="38" y="431"/>
                    <a:pt x="38" y="431"/>
                  </a:cubicBezTo>
                  <a:cubicBezTo>
                    <a:pt x="37" y="431"/>
                    <a:pt x="37" y="431"/>
                    <a:pt x="37" y="430"/>
                  </a:cubicBezTo>
                  <a:cubicBezTo>
                    <a:pt x="38" y="430"/>
                    <a:pt x="38" y="430"/>
                    <a:pt x="38" y="430"/>
                  </a:cubicBezTo>
                  <a:cubicBezTo>
                    <a:pt x="38" y="430"/>
                    <a:pt x="38" y="430"/>
                    <a:pt x="38" y="430"/>
                  </a:cubicBezTo>
                  <a:cubicBezTo>
                    <a:pt x="37" y="430"/>
                    <a:pt x="37" y="430"/>
                    <a:pt x="37" y="430"/>
                  </a:cubicBezTo>
                  <a:cubicBezTo>
                    <a:pt x="37" y="430"/>
                    <a:pt x="37" y="430"/>
                    <a:pt x="37" y="430"/>
                  </a:cubicBezTo>
                  <a:cubicBezTo>
                    <a:pt x="36" y="430"/>
                    <a:pt x="36" y="430"/>
                    <a:pt x="36" y="429"/>
                  </a:cubicBezTo>
                  <a:cubicBezTo>
                    <a:pt x="36" y="429"/>
                    <a:pt x="36" y="429"/>
                    <a:pt x="36" y="429"/>
                  </a:cubicBezTo>
                  <a:cubicBezTo>
                    <a:pt x="35" y="429"/>
                    <a:pt x="35" y="429"/>
                    <a:pt x="35" y="429"/>
                  </a:cubicBezTo>
                  <a:cubicBezTo>
                    <a:pt x="35" y="428"/>
                    <a:pt x="34" y="428"/>
                    <a:pt x="34" y="427"/>
                  </a:cubicBezTo>
                  <a:cubicBezTo>
                    <a:pt x="34" y="427"/>
                    <a:pt x="34" y="427"/>
                    <a:pt x="34" y="427"/>
                  </a:cubicBezTo>
                  <a:cubicBezTo>
                    <a:pt x="33" y="427"/>
                    <a:pt x="34" y="427"/>
                    <a:pt x="34" y="428"/>
                  </a:cubicBezTo>
                  <a:cubicBezTo>
                    <a:pt x="34" y="428"/>
                    <a:pt x="34" y="428"/>
                    <a:pt x="34" y="428"/>
                  </a:cubicBezTo>
                  <a:cubicBezTo>
                    <a:pt x="34" y="428"/>
                    <a:pt x="34" y="428"/>
                    <a:pt x="33" y="428"/>
                  </a:cubicBezTo>
                  <a:cubicBezTo>
                    <a:pt x="33" y="428"/>
                    <a:pt x="33" y="428"/>
                    <a:pt x="32" y="428"/>
                  </a:cubicBezTo>
                  <a:cubicBezTo>
                    <a:pt x="32" y="428"/>
                    <a:pt x="32" y="428"/>
                    <a:pt x="32" y="428"/>
                  </a:cubicBezTo>
                  <a:cubicBezTo>
                    <a:pt x="32" y="427"/>
                    <a:pt x="32" y="427"/>
                    <a:pt x="32" y="427"/>
                  </a:cubicBezTo>
                  <a:cubicBezTo>
                    <a:pt x="32" y="427"/>
                    <a:pt x="32" y="426"/>
                    <a:pt x="33" y="426"/>
                  </a:cubicBezTo>
                  <a:cubicBezTo>
                    <a:pt x="33" y="426"/>
                    <a:pt x="33" y="426"/>
                    <a:pt x="33" y="426"/>
                  </a:cubicBezTo>
                  <a:cubicBezTo>
                    <a:pt x="34" y="426"/>
                    <a:pt x="34" y="426"/>
                    <a:pt x="34" y="426"/>
                  </a:cubicBezTo>
                  <a:cubicBezTo>
                    <a:pt x="34" y="426"/>
                    <a:pt x="34" y="426"/>
                    <a:pt x="34" y="426"/>
                  </a:cubicBezTo>
                  <a:cubicBezTo>
                    <a:pt x="34" y="425"/>
                    <a:pt x="35" y="426"/>
                    <a:pt x="35" y="426"/>
                  </a:cubicBezTo>
                  <a:cubicBezTo>
                    <a:pt x="35" y="426"/>
                    <a:pt x="35" y="426"/>
                    <a:pt x="36" y="426"/>
                  </a:cubicBezTo>
                  <a:cubicBezTo>
                    <a:pt x="36" y="426"/>
                    <a:pt x="36" y="426"/>
                    <a:pt x="35" y="426"/>
                  </a:cubicBezTo>
                  <a:cubicBezTo>
                    <a:pt x="35" y="426"/>
                    <a:pt x="35" y="426"/>
                    <a:pt x="35" y="426"/>
                  </a:cubicBezTo>
                  <a:cubicBezTo>
                    <a:pt x="35" y="425"/>
                    <a:pt x="35" y="425"/>
                    <a:pt x="35" y="424"/>
                  </a:cubicBezTo>
                  <a:cubicBezTo>
                    <a:pt x="35" y="424"/>
                    <a:pt x="36" y="424"/>
                    <a:pt x="36" y="424"/>
                  </a:cubicBezTo>
                  <a:cubicBezTo>
                    <a:pt x="36" y="424"/>
                    <a:pt x="37" y="424"/>
                    <a:pt x="37" y="424"/>
                  </a:cubicBezTo>
                  <a:cubicBezTo>
                    <a:pt x="38" y="424"/>
                    <a:pt x="39" y="424"/>
                    <a:pt x="39" y="425"/>
                  </a:cubicBezTo>
                  <a:cubicBezTo>
                    <a:pt x="39" y="425"/>
                    <a:pt x="39" y="424"/>
                    <a:pt x="39" y="424"/>
                  </a:cubicBezTo>
                  <a:cubicBezTo>
                    <a:pt x="39" y="424"/>
                    <a:pt x="38" y="424"/>
                    <a:pt x="38" y="424"/>
                  </a:cubicBezTo>
                  <a:cubicBezTo>
                    <a:pt x="38" y="424"/>
                    <a:pt x="37" y="423"/>
                    <a:pt x="37" y="423"/>
                  </a:cubicBezTo>
                  <a:cubicBezTo>
                    <a:pt x="37" y="423"/>
                    <a:pt x="37" y="423"/>
                    <a:pt x="37" y="423"/>
                  </a:cubicBezTo>
                  <a:cubicBezTo>
                    <a:pt x="37" y="423"/>
                    <a:pt x="37" y="422"/>
                    <a:pt x="38" y="422"/>
                  </a:cubicBezTo>
                  <a:cubicBezTo>
                    <a:pt x="38" y="422"/>
                    <a:pt x="38" y="423"/>
                    <a:pt x="39" y="423"/>
                  </a:cubicBezTo>
                  <a:cubicBezTo>
                    <a:pt x="39" y="423"/>
                    <a:pt x="39" y="422"/>
                    <a:pt x="39" y="422"/>
                  </a:cubicBezTo>
                  <a:cubicBezTo>
                    <a:pt x="39" y="422"/>
                    <a:pt x="39" y="421"/>
                    <a:pt x="40" y="421"/>
                  </a:cubicBezTo>
                  <a:cubicBezTo>
                    <a:pt x="40" y="421"/>
                    <a:pt x="40" y="421"/>
                    <a:pt x="40" y="421"/>
                  </a:cubicBezTo>
                  <a:cubicBezTo>
                    <a:pt x="41" y="421"/>
                    <a:pt x="41" y="421"/>
                    <a:pt x="41" y="421"/>
                  </a:cubicBezTo>
                  <a:cubicBezTo>
                    <a:pt x="42" y="421"/>
                    <a:pt x="43" y="421"/>
                    <a:pt x="44" y="421"/>
                  </a:cubicBezTo>
                  <a:cubicBezTo>
                    <a:pt x="44" y="421"/>
                    <a:pt x="44" y="421"/>
                    <a:pt x="44" y="421"/>
                  </a:cubicBezTo>
                  <a:cubicBezTo>
                    <a:pt x="44" y="421"/>
                    <a:pt x="44" y="421"/>
                    <a:pt x="44" y="420"/>
                  </a:cubicBezTo>
                  <a:cubicBezTo>
                    <a:pt x="44" y="420"/>
                    <a:pt x="44" y="420"/>
                    <a:pt x="43" y="420"/>
                  </a:cubicBezTo>
                  <a:cubicBezTo>
                    <a:pt x="43" y="420"/>
                    <a:pt x="43" y="420"/>
                    <a:pt x="43" y="420"/>
                  </a:cubicBezTo>
                  <a:cubicBezTo>
                    <a:pt x="43" y="420"/>
                    <a:pt x="44" y="420"/>
                    <a:pt x="44" y="420"/>
                  </a:cubicBezTo>
                  <a:cubicBezTo>
                    <a:pt x="44" y="419"/>
                    <a:pt x="44" y="419"/>
                    <a:pt x="44" y="419"/>
                  </a:cubicBezTo>
                  <a:cubicBezTo>
                    <a:pt x="44" y="419"/>
                    <a:pt x="44" y="419"/>
                    <a:pt x="44" y="418"/>
                  </a:cubicBezTo>
                  <a:cubicBezTo>
                    <a:pt x="44" y="418"/>
                    <a:pt x="44" y="417"/>
                    <a:pt x="44" y="417"/>
                  </a:cubicBezTo>
                  <a:cubicBezTo>
                    <a:pt x="44" y="417"/>
                    <a:pt x="44" y="417"/>
                    <a:pt x="44" y="417"/>
                  </a:cubicBezTo>
                  <a:cubicBezTo>
                    <a:pt x="45" y="417"/>
                    <a:pt x="45" y="417"/>
                    <a:pt x="45" y="417"/>
                  </a:cubicBezTo>
                  <a:cubicBezTo>
                    <a:pt x="45" y="417"/>
                    <a:pt x="46" y="417"/>
                    <a:pt x="46" y="417"/>
                  </a:cubicBezTo>
                  <a:cubicBezTo>
                    <a:pt x="46" y="417"/>
                    <a:pt x="45" y="418"/>
                    <a:pt x="46" y="418"/>
                  </a:cubicBezTo>
                  <a:cubicBezTo>
                    <a:pt x="46" y="419"/>
                    <a:pt x="46" y="419"/>
                    <a:pt x="46" y="419"/>
                  </a:cubicBezTo>
                  <a:cubicBezTo>
                    <a:pt x="46" y="419"/>
                    <a:pt x="46" y="419"/>
                    <a:pt x="46" y="419"/>
                  </a:cubicBezTo>
                  <a:cubicBezTo>
                    <a:pt x="47" y="419"/>
                    <a:pt x="47" y="419"/>
                    <a:pt x="47" y="419"/>
                  </a:cubicBezTo>
                  <a:cubicBezTo>
                    <a:pt x="47" y="419"/>
                    <a:pt x="47" y="419"/>
                    <a:pt x="47" y="419"/>
                  </a:cubicBezTo>
                  <a:cubicBezTo>
                    <a:pt x="47" y="418"/>
                    <a:pt x="48" y="418"/>
                    <a:pt x="48" y="418"/>
                  </a:cubicBezTo>
                  <a:cubicBezTo>
                    <a:pt x="48" y="419"/>
                    <a:pt x="48" y="419"/>
                    <a:pt x="48" y="420"/>
                  </a:cubicBezTo>
                  <a:cubicBezTo>
                    <a:pt x="48" y="420"/>
                    <a:pt x="47" y="420"/>
                    <a:pt x="47" y="420"/>
                  </a:cubicBezTo>
                  <a:cubicBezTo>
                    <a:pt x="47" y="420"/>
                    <a:pt x="48" y="420"/>
                    <a:pt x="48" y="420"/>
                  </a:cubicBezTo>
                  <a:cubicBezTo>
                    <a:pt x="48" y="420"/>
                    <a:pt x="48" y="420"/>
                    <a:pt x="49" y="420"/>
                  </a:cubicBezTo>
                  <a:cubicBezTo>
                    <a:pt x="48" y="420"/>
                    <a:pt x="48" y="421"/>
                    <a:pt x="48" y="422"/>
                  </a:cubicBezTo>
                  <a:cubicBezTo>
                    <a:pt x="48" y="422"/>
                    <a:pt x="48" y="422"/>
                    <a:pt x="48" y="422"/>
                  </a:cubicBezTo>
                  <a:cubicBezTo>
                    <a:pt x="48" y="423"/>
                    <a:pt x="48" y="423"/>
                    <a:pt x="47" y="423"/>
                  </a:cubicBezTo>
                  <a:cubicBezTo>
                    <a:pt x="47" y="423"/>
                    <a:pt x="47" y="423"/>
                    <a:pt x="47" y="423"/>
                  </a:cubicBezTo>
                  <a:cubicBezTo>
                    <a:pt x="47" y="423"/>
                    <a:pt x="47" y="423"/>
                    <a:pt x="48" y="424"/>
                  </a:cubicBezTo>
                  <a:cubicBezTo>
                    <a:pt x="48" y="424"/>
                    <a:pt x="48" y="424"/>
                    <a:pt x="47" y="424"/>
                  </a:cubicBezTo>
                  <a:cubicBezTo>
                    <a:pt x="47" y="424"/>
                    <a:pt x="47" y="424"/>
                    <a:pt x="47" y="424"/>
                  </a:cubicBezTo>
                  <a:cubicBezTo>
                    <a:pt x="46" y="425"/>
                    <a:pt x="46" y="425"/>
                    <a:pt x="45" y="425"/>
                  </a:cubicBezTo>
                  <a:cubicBezTo>
                    <a:pt x="45" y="425"/>
                    <a:pt x="45" y="426"/>
                    <a:pt x="45" y="426"/>
                  </a:cubicBezTo>
                  <a:cubicBezTo>
                    <a:pt x="46" y="425"/>
                    <a:pt x="48" y="425"/>
                    <a:pt x="48" y="424"/>
                  </a:cubicBezTo>
                  <a:cubicBezTo>
                    <a:pt x="48" y="424"/>
                    <a:pt x="48" y="424"/>
                    <a:pt x="48" y="424"/>
                  </a:cubicBezTo>
                  <a:cubicBezTo>
                    <a:pt x="48" y="424"/>
                    <a:pt x="49" y="423"/>
                    <a:pt x="49" y="424"/>
                  </a:cubicBezTo>
                  <a:cubicBezTo>
                    <a:pt x="49" y="424"/>
                    <a:pt x="49" y="424"/>
                    <a:pt x="49" y="424"/>
                  </a:cubicBezTo>
                  <a:cubicBezTo>
                    <a:pt x="49" y="424"/>
                    <a:pt x="50" y="424"/>
                    <a:pt x="50" y="424"/>
                  </a:cubicBezTo>
                  <a:cubicBezTo>
                    <a:pt x="50" y="423"/>
                    <a:pt x="50" y="423"/>
                    <a:pt x="49" y="423"/>
                  </a:cubicBezTo>
                  <a:cubicBezTo>
                    <a:pt x="50" y="423"/>
                    <a:pt x="51" y="422"/>
                    <a:pt x="52" y="423"/>
                  </a:cubicBezTo>
                  <a:cubicBezTo>
                    <a:pt x="52" y="423"/>
                    <a:pt x="52" y="423"/>
                    <a:pt x="52" y="423"/>
                  </a:cubicBezTo>
                  <a:cubicBezTo>
                    <a:pt x="52" y="423"/>
                    <a:pt x="52" y="423"/>
                    <a:pt x="53" y="422"/>
                  </a:cubicBezTo>
                  <a:cubicBezTo>
                    <a:pt x="53" y="422"/>
                    <a:pt x="53" y="422"/>
                    <a:pt x="54" y="422"/>
                  </a:cubicBezTo>
                  <a:cubicBezTo>
                    <a:pt x="54" y="422"/>
                    <a:pt x="54" y="422"/>
                    <a:pt x="54" y="422"/>
                  </a:cubicBezTo>
                  <a:cubicBezTo>
                    <a:pt x="54" y="421"/>
                    <a:pt x="54" y="421"/>
                    <a:pt x="54" y="421"/>
                  </a:cubicBezTo>
                  <a:cubicBezTo>
                    <a:pt x="54" y="420"/>
                    <a:pt x="54" y="419"/>
                    <a:pt x="54" y="419"/>
                  </a:cubicBezTo>
                  <a:cubicBezTo>
                    <a:pt x="54" y="418"/>
                    <a:pt x="54" y="418"/>
                    <a:pt x="54" y="418"/>
                  </a:cubicBezTo>
                  <a:cubicBezTo>
                    <a:pt x="54" y="418"/>
                    <a:pt x="55" y="417"/>
                    <a:pt x="55" y="418"/>
                  </a:cubicBezTo>
                  <a:cubicBezTo>
                    <a:pt x="55" y="418"/>
                    <a:pt x="55" y="418"/>
                    <a:pt x="56" y="418"/>
                  </a:cubicBezTo>
                  <a:cubicBezTo>
                    <a:pt x="56" y="418"/>
                    <a:pt x="56" y="418"/>
                    <a:pt x="56" y="418"/>
                  </a:cubicBezTo>
                  <a:cubicBezTo>
                    <a:pt x="56" y="418"/>
                    <a:pt x="56" y="417"/>
                    <a:pt x="57" y="417"/>
                  </a:cubicBezTo>
                  <a:cubicBezTo>
                    <a:pt x="57" y="417"/>
                    <a:pt x="57" y="416"/>
                    <a:pt x="57" y="416"/>
                  </a:cubicBezTo>
                  <a:cubicBezTo>
                    <a:pt x="57" y="416"/>
                    <a:pt x="58" y="416"/>
                    <a:pt x="58" y="417"/>
                  </a:cubicBezTo>
                  <a:cubicBezTo>
                    <a:pt x="58" y="417"/>
                    <a:pt x="57" y="417"/>
                    <a:pt x="57" y="417"/>
                  </a:cubicBezTo>
                  <a:cubicBezTo>
                    <a:pt x="57" y="417"/>
                    <a:pt x="57" y="418"/>
                    <a:pt x="57" y="418"/>
                  </a:cubicBezTo>
                  <a:cubicBezTo>
                    <a:pt x="57" y="418"/>
                    <a:pt x="57" y="418"/>
                    <a:pt x="57" y="418"/>
                  </a:cubicBezTo>
                  <a:cubicBezTo>
                    <a:pt x="57" y="418"/>
                    <a:pt x="58" y="418"/>
                    <a:pt x="58" y="418"/>
                  </a:cubicBezTo>
                  <a:cubicBezTo>
                    <a:pt x="58" y="418"/>
                    <a:pt x="58" y="417"/>
                    <a:pt x="58" y="417"/>
                  </a:cubicBezTo>
                  <a:cubicBezTo>
                    <a:pt x="58" y="417"/>
                    <a:pt x="58" y="416"/>
                    <a:pt x="58" y="416"/>
                  </a:cubicBezTo>
                  <a:cubicBezTo>
                    <a:pt x="58" y="416"/>
                    <a:pt x="59" y="416"/>
                    <a:pt x="59" y="416"/>
                  </a:cubicBezTo>
                  <a:cubicBezTo>
                    <a:pt x="59" y="417"/>
                    <a:pt x="59" y="417"/>
                    <a:pt x="59" y="417"/>
                  </a:cubicBezTo>
                  <a:cubicBezTo>
                    <a:pt x="60" y="417"/>
                    <a:pt x="60" y="417"/>
                    <a:pt x="60" y="416"/>
                  </a:cubicBezTo>
                  <a:cubicBezTo>
                    <a:pt x="60" y="416"/>
                    <a:pt x="60" y="416"/>
                    <a:pt x="60" y="416"/>
                  </a:cubicBezTo>
                  <a:cubicBezTo>
                    <a:pt x="60" y="416"/>
                    <a:pt x="60" y="416"/>
                    <a:pt x="60" y="416"/>
                  </a:cubicBezTo>
                  <a:cubicBezTo>
                    <a:pt x="61" y="416"/>
                    <a:pt x="61" y="415"/>
                    <a:pt x="61" y="415"/>
                  </a:cubicBezTo>
                  <a:cubicBezTo>
                    <a:pt x="62" y="414"/>
                    <a:pt x="63" y="414"/>
                    <a:pt x="64" y="413"/>
                  </a:cubicBezTo>
                  <a:cubicBezTo>
                    <a:pt x="64" y="413"/>
                    <a:pt x="64" y="413"/>
                    <a:pt x="64" y="412"/>
                  </a:cubicBezTo>
                  <a:cubicBezTo>
                    <a:pt x="64" y="412"/>
                    <a:pt x="64" y="412"/>
                    <a:pt x="64" y="412"/>
                  </a:cubicBezTo>
                  <a:cubicBezTo>
                    <a:pt x="64" y="412"/>
                    <a:pt x="64" y="411"/>
                    <a:pt x="65" y="411"/>
                  </a:cubicBezTo>
                  <a:cubicBezTo>
                    <a:pt x="65" y="412"/>
                    <a:pt x="65" y="412"/>
                    <a:pt x="66" y="412"/>
                  </a:cubicBezTo>
                  <a:cubicBezTo>
                    <a:pt x="66" y="412"/>
                    <a:pt x="66" y="413"/>
                    <a:pt x="66" y="413"/>
                  </a:cubicBezTo>
                  <a:cubicBezTo>
                    <a:pt x="66" y="413"/>
                    <a:pt x="67" y="413"/>
                    <a:pt x="67" y="413"/>
                  </a:cubicBezTo>
                  <a:cubicBezTo>
                    <a:pt x="67" y="412"/>
                    <a:pt x="67" y="412"/>
                    <a:pt x="67" y="411"/>
                  </a:cubicBezTo>
                  <a:cubicBezTo>
                    <a:pt x="67" y="411"/>
                    <a:pt x="67" y="411"/>
                    <a:pt x="67" y="411"/>
                  </a:cubicBezTo>
                  <a:cubicBezTo>
                    <a:pt x="68" y="410"/>
                    <a:pt x="68" y="410"/>
                    <a:pt x="68" y="410"/>
                  </a:cubicBezTo>
                  <a:cubicBezTo>
                    <a:pt x="68" y="410"/>
                    <a:pt x="68" y="410"/>
                    <a:pt x="67" y="410"/>
                  </a:cubicBezTo>
                  <a:cubicBezTo>
                    <a:pt x="68" y="409"/>
                    <a:pt x="68" y="409"/>
                    <a:pt x="69" y="409"/>
                  </a:cubicBezTo>
                  <a:cubicBezTo>
                    <a:pt x="69" y="409"/>
                    <a:pt x="69" y="409"/>
                    <a:pt x="70" y="409"/>
                  </a:cubicBezTo>
                  <a:cubicBezTo>
                    <a:pt x="70" y="409"/>
                    <a:pt x="70" y="409"/>
                    <a:pt x="70" y="409"/>
                  </a:cubicBezTo>
                  <a:cubicBezTo>
                    <a:pt x="70" y="408"/>
                    <a:pt x="70" y="408"/>
                    <a:pt x="70" y="408"/>
                  </a:cubicBezTo>
                  <a:cubicBezTo>
                    <a:pt x="70" y="408"/>
                    <a:pt x="71" y="408"/>
                    <a:pt x="71" y="408"/>
                  </a:cubicBezTo>
                  <a:cubicBezTo>
                    <a:pt x="71" y="408"/>
                    <a:pt x="71" y="408"/>
                    <a:pt x="72" y="408"/>
                  </a:cubicBezTo>
                  <a:cubicBezTo>
                    <a:pt x="72" y="409"/>
                    <a:pt x="72" y="409"/>
                    <a:pt x="72" y="409"/>
                  </a:cubicBezTo>
                  <a:cubicBezTo>
                    <a:pt x="73" y="409"/>
                    <a:pt x="73" y="409"/>
                    <a:pt x="74" y="409"/>
                  </a:cubicBezTo>
                  <a:cubicBezTo>
                    <a:pt x="74" y="409"/>
                    <a:pt x="75" y="409"/>
                    <a:pt x="75" y="409"/>
                  </a:cubicBezTo>
                  <a:cubicBezTo>
                    <a:pt x="75" y="409"/>
                    <a:pt x="75" y="409"/>
                    <a:pt x="75" y="408"/>
                  </a:cubicBezTo>
                  <a:cubicBezTo>
                    <a:pt x="75" y="407"/>
                    <a:pt x="76" y="406"/>
                    <a:pt x="76" y="405"/>
                  </a:cubicBezTo>
                  <a:cubicBezTo>
                    <a:pt x="77" y="406"/>
                    <a:pt x="76" y="407"/>
                    <a:pt x="77" y="407"/>
                  </a:cubicBezTo>
                  <a:cubicBezTo>
                    <a:pt x="77" y="407"/>
                    <a:pt x="77" y="407"/>
                    <a:pt x="77" y="408"/>
                  </a:cubicBezTo>
                  <a:cubicBezTo>
                    <a:pt x="78" y="408"/>
                    <a:pt x="78" y="408"/>
                    <a:pt x="78" y="408"/>
                  </a:cubicBezTo>
                  <a:cubicBezTo>
                    <a:pt x="78" y="409"/>
                    <a:pt x="78" y="409"/>
                    <a:pt x="78" y="409"/>
                  </a:cubicBezTo>
                  <a:cubicBezTo>
                    <a:pt x="78" y="409"/>
                    <a:pt x="78" y="409"/>
                    <a:pt x="78" y="409"/>
                  </a:cubicBezTo>
                  <a:cubicBezTo>
                    <a:pt x="78" y="409"/>
                    <a:pt x="77" y="409"/>
                    <a:pt x="77" y="410"/>
                  </a:cubicBezTo>
                  <a:cubicBezTo>
                    <a:pt x="77" y="410"/>
                    <a:pt x="78" y="410"/>
                    <a:pt x="78" y="410"/>
                  </a:cubicBezTo>
                  <a:cubicBezTo>
                    <a:pt x="78" y="410"/>
                    <a:pt x="78" y="410"/>
                    <a:pt x="77" y="410"/>
                  </a:cubicBezTo>
                  <a:cubicBezTo>
                    <a:pt x="76" y="411"/>
                    <a:pt x="75" y="412"/>
                    <a:pt x="74" y="413"/>
                  </a:cubicBezTo>
                  <a:cubicBezTo>
                    <a:pt x="74" y="413"/>
                    <a:pt x="73" y="413"/>
                    <a:pt x="72" y="414"/>
                  </a:cubicBezTo>
                  <a:cubicBezTo>
                    <a:pt x="72" y="414"/>
                    <a:pt x="71" y="415"/>
                    <a:pt x="71" y="415"/>
                  </a:cubicBezTo>
                  <a:cubicBezTo>
                    <a:pt x="70" y="417"/>
                    <a:pt x="68" y="418"/>
                    <a:pt x="68" y="419"/>
                  </a:cubicBezTo>
                  <a:cubicBezTo>
                    <a:pt x="67" y="419"/>
                    <a:pt x="67" y="419"/>
                    <a:pt x="67" y="419"/>
                  </a:cubicBezTo>
                  <a:cubicBezTo>
                    <a:pt x="67" y="418"/>
                    <a:pt x="67" y="418"/>
                    <a:pt x="66" y="418"/>
                  </a:cubicBezTo>
                  <a:cubicBezTo>
                    <a:pt x="66" y="418"/>
                    <a:pt x="66" y="418"/>
                    <a:pt x="66" y="418"/>
                  </a:cubicBezTo>
                  <a:cubicBezTo>
                    <a:pt x="64" y="419"/>
                    <a:pt x="62" y="419"/>
                    <a:pt x="61" y="420"/>
                  </a:cubicBezTo>
                  <a:cubicBezTo>
                    <a:pt x="60" y="421"/>
                    <a:pt x="60" y="421"/>
                    <a:pt x="60" y="422"/>
                  </a:cubicBezTo>
                  <a:cubicBezTo>
                    <a:pt x="60" y="423"/>
                    <a:pt x="60" y="423"/>
                    <a:pt x="59" y="424"/>
                  </a:cubicBezTo>
                  <a:cubicBezTo>
                    <a:pt x="59" y="424"/>
                    <a:pt x="58" y="424"/>
                    <a:pt x="58" y="424"/>
                  </a:cubicBezTo>
                  <a:cubicBezTo>
                    <a:pt x="58" y="425"/>
                    <a:pt x="57" y="425"/>
                    <a:pt x="57" y="426"/>
                  </a:cubicBezTo>
                  <a:cubicBezTo>
                    <a:pt x="57" y="425"/>
                    <a:pt x="57" y="425"/>
                    <a:pt x="57" y="424"/>
                  </a:cubicBezTo>
                  <a:cubicBezTo>
                    <a:pt x="56" y="425"/>
                    <a:pt x="56" y="425"/>
                    <a:pt x="55" y="426"/>
                  </a:cubicBezTo>
                  <a:cubicBezTo>
                    <a:pt x="55" y="426"/>
                    <a:pt x="55" y="426"/>
                    <a:pt x="55" y="426"/>
                  </a:cubicBezTo>
                  <a:cubicBezTo>
                    <a:pt x="55" y="426"/>
                    <a:pt x="55" y="426"/>
                    <a:pt x="55" y="427"/>
                  </a:cubicBezTo>
                  <a:cubicBezTo>
                    <a:pt x="55" y="427"/>
                    <a:pt x="55" y="427"/>
                    <a:pt x="55" y="428"/>
                  </a:cubicBezTo>
                  <a:cubicBezTo>
                    <a:pt x="55" y="428"/>
                    <a:pt x="56" y="429"/>
                    <a:pt x="56" y="428"/>
                  </a:cubicBezTo>
                  <a:cubicBezTo>
                    <a:pt x="56" y="428"/>
                    <a:pt x="56" y="428"/>
                    <a:pt x="56" y="428"/>
                  </a:cubicBezTo>
                  <a:cubicBezTo>
                    <a:pt x="56" y="428"/>
                    <a:pt x="57" y="428"/>
                    <a:pt x="57" y="428"/>
                  </a:cubicBezTo>
                  <a:cubicBezTo>
                    <a:pt x="57" y="428"/>
                    <a:pt x="58" y="428"/>
                    <a:pt x="58" y="427"/>
                  </a:cubicBezTo>
                  <a:cubicBezTo>
                    <a:pt x="58" y="427"/>
                    <a:pt x="58" y="427"/>
                    <a:pt x="58" y="427"/>
                  </a:cubicBezTo>
                  <a:cubicBezTo>
                    <a:pt x="58" y="427"/>
                    <a:pt x="58" y="427"/>
                    <a:pt x="58" y="427"/>
                  </a:cubicBezTo>
                  <a:cubicBezTo>
                    <a:pt x="59" y="426"/>
                    <a:pt x="59" y="426"/>
                    <a:pt x="60" y="426"/>
                  </a:cubicBezTo>
                  <a:cubicBezTo>
                    <a:pt x="60" y="426"/>
                    <a:pt x="60" y="426"/>
                    <a:pt x="60" y="426"/>
                  </a:cubicBezTo>
                  <a:cubicBezTo>
                    <a:pt x="61" y="425"/>
                    <a:pt x="62" y="424"/>
                    <a:pt x="62" y="423"/>
                  </a:cubicBezTo>
                  <a:cubicBezTo>
                    <a:pt x="62" y="423"/>
                    <a:pt x="62" y="423"/>
                    <a:pt x="62" y="423"/>
                  </a:cubicBezTo>
                  <a:cubicBezTo>
                    <a:pt x="62" y="423"/>
                    <a:pt x="62" y="423"/>
                    <a:pt x="62" y="423"/>
                  </a:cubicBezTo>
                  <a:cubicBezTo>
                    <a:pt x="61" y="423"/>
                    <a:pt x="61" y="423"/>
                    <a:pt x="61" y="423"/>
                  </a:cubicBezTo>
                  <a:cubicBezTo>
                    <a:pt x="61" y="422"/>
                    <a:pt x="62" y="422"/>
                    <a:pt x="62" y="422"/>
                  </a:cubicBezTo>
                  <a:cubicBezTo>
                    <a:pt x="62" y="422"/>
                    <a:pt x="62" y="422"/>
                    <a:pt x="62" y="422"/>
                  </a:cubicBezTo>
                  <a:cubicBezTo>
                    <a:pt x="63" y="422"/>
                    <a:pt x="63" y="421"/>
                    <a:pt x="63" y="421"/>
                  </a:cubicBezTo>
                  <a:cubicBezTo>
                    <a:pt x="63" y="421"/>
                    <a:pt x="63" y="421"/>
                    <a:pt x="64" y="421"/>
                  </a:cubicBezTo>
                  <a:cubicBezTo>
                    <a:pt x="64" y="422"/>
                    <a:pt x="64" y="422"/>
                    <a:pt x="64" y="422"/>
                  </a:cubicBezTo>
                  <a:cubicBezTo>
                    <a:pt x="64" y="422"/>
                    <a:pt x="64" y="423"/>
                    <a:pt x="64" y="423"/>
                  </a:cubicBezTo>
                  <a:cubicBezTo>
                    <a:pt x="64" y="423"/>
                    <a:pt x="64" y="423"/>
                    <a:pt x="65" y="423"/>
                  </a:cubicBezTo>
                  <a:cubicBezTo>
                    <a:pt x="65" y="423"/>
                    <a:pt x="65" y="423"/>
                    <a:pt x="65" y="423"/>
                  </a:cubicBezTo>
                  <a:cubicBezTo>
                    <a:pt x="65" y="422"/>
                    <a:pt x="65" y="422"/>
                    <a:pt x="65" y="421"/>
                  </a:cubicBezTo>
                  <a:cubicBezTo>
                    <a:pt x="66" y="420"/>
                    <a:pt x="66" y="420"/>
                    <a:pt x="66" y="419"/>
                  </a:cubicBezTo>
                  <a:cubicBezTo>
                    <a:pt x="66" y="419"/>
                    <a:pt x="67" y="420"/>
                    <a:pt x="66" y="420"/>
                  </a:cubicBezTo>
                  <a:cubicBezTo>
                    <a:pt x="67" y="420"/>
                    <a:pt x="67" y="420"/>
                    <a:pt x="67" y="421"/>
                  </a:cubicBezTo>
                  <a:cubicBezTo>
                    <a:pt x="67" y="421"/>
                    <a:pt x="67" y="421"/>
                    <a:pt x="67" y="421"/>
                  </a:cubicBezTo>
                  <a:cubicBezTo>
                    <a:pt x="66" y="421"/>
                    <a:pt x="66" y="422"/>
                    <a:pt x="66" y="423"/>
                  </a:cubicBezTo>
                  <a:cubicBezTo>
                    <a:pt x="66" y="423"/>
                    <a:pt x="65" y="423"/>
                    <a:pt x="65" y="424"/>
                  </a:cubicBezTo>
                  <a:cubicBezTo>
                    <a:pt x="65" y="424"/>
                    <a:pt x="66" y="423"/>
                    <a:pt x="66" y="423"/>
                  </a:cubicBezTo>
                  <a:cubicBezTo>
                    <a:pt x="66" y="423"/>
                    <a:pt x="66" y="423"/>
                    <a:pt x="66" y="423"/>
                  </a:cubicBezTo>
                  <a:cubicBezTo>
                    <a:pt x="67" y="423"/>
                    <a:pt x="67" y="423"/>
                    <a:pt x="67" y="424"/>
                  </a:cubicBezTo>
                  <a:cubicBezTo>
                    <a:pt x="67" y="423"/>
                    <a:pt x="67" y="423"/>
                    <a:pt x="67" y="423"/>
                  </a:cubicBezTo>
                  <a:cubicBezTo>
                    <a:pt x="67" y="422"/>
                    <a:pt x="67" y="422"/>
                    <a:pt x="67" y="421"/>
                  </a:cubicBezTo>
                  <a:cubicBezTo>
                    <a:pt x="67" y="421"/>
                    <a:pt x="68" y="421"/>
                    <a:pt x="68" y="421"/>
                  </a:cubicBezTo>
                  <a:cubicBezTo>
                    <a:pt x="68" y="421"/>
                    <a:pt x="68" y="421"/>
                    <a:pt x="68" y="421"/>
                  </a:cubicBezTo>
                  <a:cubicBezTo>
                    <a:pt x="68" y="420"/>
                    <a:pt x="68" y="421"/>
                    <a:pt x="68" y="421"/>
                  </a:cubicBezTo>
                  <a:cubicBezTo>
                    <a:pt x="68" y="421"/>
                    <a:pt x="68" y="421"/>
                    <a:pt x="68" y="422"/>
                  </a:cubicBezTo>
                  <a:cubicBezTo>
                    <a:pt x="68" y="422"/>
                    <a:pt x="68" y="422"/>
                    <a:pt x="68" y="422"/>
                  </a:cubicBezTo>
                  <a:cubicBezTo>
                    <a:pt x="68" y="422"/>
                    <a:pt x="68" y="423"/>
                    <a:pt x="68" y="423"/>
                  </a:cubicBezTo>
                  <a:cubicBezTo>
                    <a:pt x="68" y="424"/>
                    <a:pt x="68" y="424"/>
                    <a:pt x="67" y="425"/>
                  </a:cubicBezTo>
                  <a:cubicBezTo>
                    <a:pt x="67" y="425"/>
                    <a:pt x="67" y="426"/>
                    <a:pt x="67" y="426"/>
                  </a:cubicBezTo>
                  <a:cubicBezTo>
                    <a:pt x="68" y="426"/>
                    <a:pt x="68" y="425"/>
                    <a:pt x="68" y="424"/>
                  </a:cubicBezTo>
                  <a:cubicBezTo>
                    <a:pt x="68" y="424"/>
                    <a:pt x="68" y="423"/>
                    <a:pt x="69" y="423"/>
                  </a:cubicBezTo>
                  <a:cubicBezTo>
                    <a:pt x="69" y="422"/>
                    <a:pt x="69" y="422"/>
                    <a:pt x="69" y="422"/>
                  </a:cubicBezTo>
                  <a:cubicBezTo>
                    <a:pt x="70" y="422"/>
                    <a:pt x="70" y="421"/>
                    <a:pt x="70" y="421"/>
                  </a:cubicBezTo>
                  <a:cubicBezTo>
                    <a:pt x="70" y="420"/>
                    <a:pt x="71" y="419"/>
                    <a:pt x="71" y="418"/>
                  </a:cubicBezTo>
                  <a:cubicBezTo>
                    <a:pt x="71" y="418"/>
                    <a:pt x="71" y="418"/>
                    <a:pt x="72" y="417"/>
                  </a:cubicBezTo>
                  <a:cubicBezTo>
                    <a:pt x="72" y="417"/>
                    <a:pt x="72" y="417"/>
                    <a:pt x="73" y="417"/>
                  </a:cubicBezTo>
                  <a:cubicBezTo>
                    <a:pt x="73" y="416"/>
                    <a:pt x="74" y="416"/>
                    <a:pt x="75" y="416"/>
                  </a:cubicBezTo>
                  <a:cubicBezTo>
                    <a:pt x="75" y="415"/>
                    <a:pt x="76" y="415"/>
                    <a:pt x="77" y="414"/>
                  </a:cubicBezTo>
                  <a:cubicBezTo>
                    <a:pt x="78" y="414"/>
                    <a:pt x="79" y="414"/>
                    <a:pt x="79" y="414"/>
                  </a:cubicBezTo>
                  <a:cubicBezTo>
                    <a:pt x="80" y="414"/>
                    <a:pt x="80" y="414"/>
                    <a:pt x="80" y="414"/>
                  </a:cubicBezTo>
                  <a:cubicBezTo>
                    <a:pt x="80" y="414"/>
                    <a:pt x="80" y="414"/>
                    <a:pt x="80" y="414"/>
                  </a:cubicBezTo>
                  <a:cubicBezTo>
                    <a:pt x="80" y="415"/>
                    <a:pt x="80" y="415"/>
                    <a:pt x="80" y="416"/>
                  </a:cubicBezTo>
                  <a:cubicBezTo>
                    <a:pt x="80" y="416"/>
                    <a:pt x="80" y="416"/>
                    <a:pt x="80" y="416"/>
                  </a:cubicBezTo>
                  <a:cubicBezTo>
                    <a:pt x="80" y="417"/>
                    <a:pt x="80" y="416"/>
                    <a:pt x="80" y="416"/>
                  </a:cubicBezTo>
                  <a:cubicBezTo>
                    <a:pt x="81" y="416"/>
                    <a:pt x="81" y="416"/>
                    <a:pt x="81" y="416"/>
                  </a:cubicBezTo>
                  <a:cubicBezTo>
                    <a:pt x="82" y="416"/>
                    <a:pt x="82" y="416"/>
                    <a:pt x="82" y="415"/>
                  </a:cubicBezTo>
                  <a:cubicBezTo>
                    <a:pt x="82" y="415"/>
                    <a:pt x="82" y="415"/>
                    <a:pt x="83" y="415"/>
                  </a:cubicBezTo>
                  <a:cubicBezTo>
                    <a:pt x="83" y="414"/>
                    <a:pt x="84" y="413"/>
                    <a:pt x="84" y="412"/>
                  </a:cubicBezTo>
                  <a:cubicBezTo>
                    <a:pt x="84" y="412"/>
                    <a:pt x="85" y="412"/>
                    <a:pt x="85" y="412"/>
                  </a:cubicBezTo>
                  <a:cubicBezTo>
                    <a:pt x="85" y="412"/>
                    <a:pt x="85" y="412"/>
                    <a:pt x="85" y="412"/>
                  </a:cubicBezTo>
                  <a:cubicBezTo>
                    <a:pt x="85" y="412"/>
                    <a:pt x="85" y="412"/>
                    <a:pt x="85" y="412"/>
                  </a:cubicBezTo>
                  <a:cubicBezTo>
                    <a:pt x="85" y="412"/>
                    <a:pt x="86" y="412"/>
                    <a:pt x="86" y="412"/>
                  </a:cubicBezTo>
                  <a:cubicBezTo>
                    <a:pt x="86" y="412"/>
                    <a:pt x="86" y="412"/>
                    <a:pt x="86" y="412"/>
                  </a:cubicBezTo>
                  <a:cubicBezTo>
                    <a:pt x="86" y="411"/>
                    <a:pt x="85" y="411"/>
                    <a:pt x="85" y="410"/>
                  </a:cubicBezTo>
                  <a:cubicBezTo>
                    <a:pt x="85" y="410"/>
                    <a:pt x="85" y="410"/>
                    <a:pt x="85" y="409"/>
                  </a:cubicBezTo>
                  <a:cubicBezTo>
                    <a:pt x="85" y="409"/>
                    <a:pt x="85" y="409"/>
                    <a:pt x="85" y="409"/>
                  </a:cubicBezTo>
                  <a:cubicBezTo>
                    <a:pt x="86" y="408"/>
                    <a:pt x="86" y="408"/>
                    <a:pt x="87" y="407"/>
                  </a:cubicBezTo>
                  <a:cubicBezTo>
                    <a:pt x="88" y="407"/>
                    <a:pt x="89" y="407"/>
                    <a:pt x="90" y="407"/>
                  </a:cubicBezTo>
                  <a:cubicBezTo>
                    <a:pt x="90" y="407"/>
                    <a:pt x="91" y="407"/>
                    <a:pt x="91" y="406"/>
                  </a:cubicBezTo>
                  <a:cubicBezTo>
                    <a:pt x="90" y="406"/>
                    <a:pt x="89" y="406"/>
                    <a:pt x="88" y="406"/>
                  </a:cubicBezTo>
                  <a:cubicBezTo>
                    <a:pt x="88" y="405"/>
                    <a:pt x="87" y="405"/>
                    <a:pt x="87" y="405"/>
                  </a:cubicBezTo>
                  <a:cubicBezTo>
                    <a:pt x="87" y="405"/>
                    <a:pt x="87" y="404"/>
                    <a:pt x="87" y="404"/>
                  </a:cubicBezTo>
                  <a:cubicBezTo>
                    <a:pt x="87" y="404"/>
                    <a:pt x="87" y="404"/>
                    <a:pt x="88" y="404"/>
                  </a:cubicBezTo>
                  <a:cubicBezTo>
                    <a:pt x="88" y="404"/>
                    <a:pt x="88" y="404"/>
                    <a:pt x="88" y="404"/>
                  </a:cubicBezTo>
                  <a:cubicBezTo>
                    <a:pt x="88" y="404"/>
                    <a:pt x="88" y="403"/>
                    <a:pt x="88" y="403"/>
                  </a:cubicBezTo>
                  <a:cubicBezTo>
                    <a:pt x="87" y="403"/>
                    <a:pt x="87" y="404"/>
                    <a:pt x="87" y="404"/>
                  </a:cubicBezTo>
                  <a:cubicBezTo>
                    <a:pt x="87" y="404"/>
                    <a:pt x="86" y="403"/>
                    <a:pt x="86" y="403"/>
                  </a:cubicBezTo>
                  <a:cubicBezTo>
                    <a:pt x="86" y="403"/>
                    <a:pt x="86" y="403"/>
                    <a:pt x="86" y="402"/>
                  </a:cubicBezTo>
                  <a:cubicBezTo>
                    <a:pt x="86" y="401"/>
                    <a:pt x="87" y="400"/>
                    <a:pt x="87" y="400"/>
                  </a:cubicBezTo>
                  <a:cubicBezTo>
                    <a:pt x="87" y="400"/>
                    <a:pt x="87" y="400"/>
                    <a:pt x="87" y="400"/>
                  </a:cubicBezTo>
                  <a:cubicBezTo>
                    <a:pt x="87" y="400"/>
                    <a:pt x="88" y="400"/>
                    <a:pt x="88" y="400"/>
                  </a:cubicBezTo>
                  <a:cubicBezTo>
                    <a:pt x="89" y="400"/>
                    <a:pt x="90" y="402"/>
                    <a:pt x="91" y="403"/>
                  </a:cubicBezTo>
                  <a:cubicBezTo>
                    <a:pt x="91" y="404"/>
                    <a:pt x="92" y="404"/>
                    <a:pt x="92" y="404"/>
                  </a:cubicBezTo>
                  <a:cubicBezTo>
                    <a:pt x="93" y="407"/>
                    <a:pt x="94" y="409"/>
                    <a:pt x="95" y="412"/>
                  </a:cubicBezTo>
                  <a:cubicBezTo>
                    <a:pt x="96" y="414"/>
                    <a:pt x="97" y="417"/>
                    <a:pt x="98" y="419"/>
                  </a:cubicBezTo>
                  <a:cubicBezTo>
                    <a:pt x="99" y="420"/>
                    <a:pt x="100" y="421"/>
                    <a:pt x="101" y="422"/>
                  </a:cubicBezTo>
                  <a:cubicBezTo>
                    <a:pt x="101" y="423"/>
                    <a:pt x="102" y="423"/>
                    <a:pt x="102" y="423"/>
                  </a:cubicBezTo>
                  <a:cubicBezTo>
                    <a:pt x="102" y="423"/>
                    <a:pt x="103" y="423"/>
                    <a:pt x="103" y="423"/>
                  </a:cubicBezTo>
                  <a:cubicBezTo>
                    <a:pt x="103" y="423"/>
                    <a:pt x="104" y="423"/>
                    <a:pt x="104" y="424"/>
                  </a:cubicBezTo>
                  <a:cubicBezTo>
                    <a:pt x="104" y="424"/>
                    <a:pt x="105" y="424"/>
                    <a:pt x="105" y="423"/>
                  </a:cubicBezTo>
                  <a:cubicBezTo>
                    <a:pt x="105" y="423"/>
                    <a:pt x="105" y="423"/>
                    <a:pt x="105" y="423"/>
                  </a:cubicBezTo>
                  <a:cubicBezTo>
                    <a:pt x="105" y="422"/>
                    <a:pt x="106" y="422"/>
                    <a:pt x="106" y="422"/>
                  </a:cubicBezTo>
                  <a:cubicBezTo>
                    <a:pt x="106" y="423"/>
                    <a:pt x="107" y="422"/>
                    <a:pt x="107" y="422"/>
                  </a:cubicBezTo>
                  <a:cubicBezTo>
                    <a:pt x="106" y="422"/>
                    <a:pt x="106" y="422"/>
                    <a:pt x="106" y="422"/>
                  </a:cubicBezTo>
                  <a:cubicBezTo>
                    <a:pt x="106" y="422"/>
                    <a:pt x="107" y="422"/>
                    <a:pt x="107" y="421"/>
                  </a:cubicBezTo>
                  <a:cubicBezTo>
                    <a:pt x="106" y="421"/>
                    <a:pt x="106" y="421"/>
                    <a:pt x="106" y="421"/>
                  </a:cubicBezTo>
                  <a:cubicBezTo>
                    <a:pt x="106" y="421"/>
                    <a:pt x="105" y="421"/>
                    <a:pt x="104" y="422"/>
                  </a:cubicBezTo>
                  <a:cubicBezTo>
                    <a:pt x="104" y="422"/>
                    <a:pt x="104" y="422"/>
                    <a:pt x="103" y="422"/>
                  </a:cubicBezTo>
                  <a:cubicBezTo>
                    <a:pt x="103" y="422"/>
                    <a:pt x="103" y="421"/>
                    <a:pt x="104" y="421"/>
                  </a:cubicBezTo>
                  <a:cubicBezTo>
                    <a:pt x="104" y="421"/>
                    <a:pt x="104" y="421"/>
                    <a:pt x="104" y="420"/>
                  </a:cubicBezTo>
                  <a:cubicBezTo>
                    <a:pt x="104" y="420"/>
                    <a:pt x="104" y="420"/>
                    <a:pt x="104" y="420"/>
                  </a:cubicBezTo>
                  <a:cubicBezTo>
                    <a:pt x="104" y="420"/>
                    <a:pt x="104" y="420"/>
                    <a:pt x="105" y="420"/>
                  </a:cubicBezTo>
                  <a:cubicBezTo>
                    <a:pt x="105" y="420"/>
                    <a:pt x="106" y="421"/>
                    <a:pt x="107" y="420"/>
                  </a:cubicBezTo>
                  <a:cubicBezTo>
                    <a:pt x="106" y="420"/>
                    <a:pt x="106" y="420"/>
                    <a:pt x="106" y="420"/>
                  </a:cubicBezTo>
                  <a:cubicBezTo>
                    <a:pt x="106" y="420"/>
                    <a:pt x="106" y="419"/>
                    <a:pt x="106" y="419"/>
                  </a:cubicBezTo>
                  <a:cubicBezTo>
                    <a:pt x="105" y="419"/>
                    <a:pt x="105" y="418"/>
                    <a:pt x="105" y="418"/>
                  </a:cubicBezTo>
                  <a:cubicBezTo>
                    <a:pt x="105" y="418"/>
                    <a:pt x="105" y="417"/>
                    <a:pt x="105" y="417"/>
                  </a:cubicBezTo>
                  <a:cubicBezTo>
                    <a:pt x="106" y="417"/>
                    <a:pt x="106" y="416"/>
                    <a:pt x="107" y="416"/>
                  </a:cubicBezTo>
                  <a:cubicBezTo>
                    <a:pt x="107" y="416"/>
                    <a:pt x="107" y="415"/>
                    <a:pt x="106" y="415"/>
                  </a:cubicBezTo>
                  <a:cubicBezTo>
                    <a:pt x="106" y="415"/>
                    <a:pt x="106" y="415"/>
                    <a:pt x="106" y="415"/>
                  </a:cubicBezTo>
                  <a:cubicBezTo>
                    <a:pt x="106" y="415"/>
                    <a:pt x="106" y="415"/>
                    <a:pt x="106" y="415"/>
                  </a:cubicBezTo>
                  <a:cubicBezTo>
                    <a:pt x="106" y="414"/>
                    <a:pt x="106" y="414"/>
                    <a:pt x="106" y="413"/>
                  </a:cubicBezTo>
                  <a:cubicBezTo>
                    <a:pt x="106" y="414"/>
                    <a:pt x="106" y="414"/>
                    <a:pt x="106" y="414"/>
                  </a:cubicBezTo>
                  <a:cubicBezTo>
                    <a:pt x="106" y="415"/>
                    <a:pt x="107" y="415"/>
                    <a:pt x="107" y="414"/>
                  </a:cubicBezTo>
                  <a:cubicBezTo>
                    <a:pt x="107" y="414"/>
                    <a:pt x="108" y="414"/>
                    <a:pt x="108" y="414"/>
                  </a:cubicBezTo>
                  <a:cubicBezTo>
                    <a:pt x="107" y="414"/>
                    <a:pt x="107" y="414"/>
                    <a:pt x="107" y="413"/>
                  </a:cubicBezTo>
                  <a:cubicBezTo>
                    <a:pt x="107" y="413"/>
                    <a:pt x="107" y="413"/>
                    <a:pt x="108" y="413"/>
                  </a:cubicBezTo>
                  <a:cubicBezTo>
                    <a:pt x="108" y="412"/>
                    <a:pt x="108" y="412"/>
                    <a:pt x="108" y="412"/>
                  </a:cubicBezTo>
                  <a:cubicBezTo>
                    <a:pt x="108" y="411"/>
                    <a:pt x="108" y="411"/>
                    <a:pt x="108" y="411"/>
                  </a:cubicBezTo>
                  <a:cubicBezTo>
                    <a:pt x="108" y="410"/>
                    <a:pt x="107" y="411"/>
                    <a:pt x="107" y="411"/>
                  </a:cubicBezTo>
                  <a:cubicBezTo>
                    <a:pt x="107" y="411"/>
                    <a:pt x="107" y="411"/>
                    <a:pt x="107" y="411"/>
                  </a:cubicBezTo>
                  <a:cubicBezTo>
                    <a:pt x="107" y="412"/>
                    <a:pt x="106" y="412"/>
                    <a:pt x="106" y="412"/>
                  </a:cubicBezTo>
                  <a:cubicBezTo>
                    <a:pt x="106" y="412"/>
                    <a:pt x="106" y="411"/>
                    <a:pt x="106" y="411"/>
                  </a:cubicBezTo>
                  <a:cubicBezTo>
                    <a:pt x="106" y="411"/>
                    <a:pt x="106" y="411"/>
                    <a:pt x="106" y="411"/>
                  </a:cubicBezTo>
                  <a:cubicBezTo>
                    <a:pt x="106" y="410"/>
                    <a:pt x="107" y="410"/>
                    <a:pt x="107" y="409"/>
                  </a:cubicBezTo>
                  <a:cubicBezTo>
                    <a:pt x="107" y="410"/>
                    <a:pt x="107" y="410"/>
                    <a:pt x="107" y="410"/>
                  </a:cubicBezTo>
                  <a:cubicBezTo>
                    <a:pt x="108" y="410"/>
                    <a:pt x="109" y="409"/>
                    <a:pt x="110" y="409"/>
                  </a:cubicBezTo>
                  <a:cubicBezTo>
                    <a:pt x="109" y="409"/>
                    <a:pt x="109" y="408"/>
                    <a:pt x="109" y="408"/>
                  </a:cubicBezTo>
                  <a:cubicBezTo>
                    <a:pt x="109" y="408"/>
                    <a:pt x="109" y="408"/>
                    <a:pt x="109" y="408"/>
                  </a:cubicBezTo>
                  <a:cubicBezTo>
                    <a:pt x="109" y="408"/>
                    <a:pt x="109" y="407"/>
                    <a:pt x="109" y="407"/>
                  </a:cubicBezTo>
                  <a:cubicBezTo>
                    <a:pt x="109" y="407"/>
                    <a:pt x="110" y="407"/>
                    <a:pt x="110" y="407"/>
                  </a:cubicBezTo>
                  <a:cubicBezTo>
                    <a:pt x="110" y="407"/>
                    <a:pt x="110" y="407"/>
                    <a:pt x="110" y="407"/>
                  </a:cubicBezTo>
                  <a:cubicBezTo>
                    <a:pt x="111" y="407"/>
                    <a:pt x="111" y="407"/>
                    <a:pt x="111" y="407"/>
                  </a:cubicBezTo>
                  <a:cubicBezTo>
                    <a:pt x="111" y="407"/>
                    <a:pt x="111" y="407"/>
                    <a:pt x="110" y="407"/>
                  </a:cubicBezTo>
                  <a:cubicBezTo>
                    <a:pt x="110" y="408"/>
                    <a:pt x="111" y="408"/>
                    <a:pt x="111" y="408"/>
                  </a:cubicBezTo>
                  <a:cubicBezTo>
                    <a:pt x="111" y="408"/>
                    <a:pt x="111" y="408"/>
                    <a:pt x="112" y="408"/>
                  </a:cubicBezTo>
                  <a:cubicBezTo>
                    <a:pt x="111" y="408"/>
                    <a:pt x="112" y="409"/>
                    <a:pt x="112" y="409"/>
                  </a:cubicBezTo>
                  <a:cubicBezTo>
                    <a:pt x="112" y="410"/>
                    <a:pt x="112" y="411"/>
                    <a:pt x="111" y="411"/>
                  </a:cubicBezTo>
                  <a:cubicBezTo>
                    <a:pt x="111" y="411"/>
                    <a:pt x="111" y="411"/>
                    <a:pt x="111" y="412"/>
                  </a:cubicBezTo>
                  <a:cubicBezTo>
                    <a:pt x="111" y="412"/>
                    <a:pt x="111" y="412"/>
                    <a:pt x="111" y="412"/>
                  </a:cubicBezTo>
                  <a:cubicBezTo>
                    <a:pt x="111" y="412"/>
                    <a:pt x="111" y="412"/>
                    <a:pt x="111" y="412"/>
                  </a:cubicBezTo>
                  <a:cubicBezTo>
                    <a:pt x="111" y="412"/>
                    <a:pt x="111" y="413"/>
                    <a:pt x="111" y="413"/>
                  </a:cubicBezTo>
                  <a:cubicBezTo>
                    <a:pt x="111" y="414"/>
                    <a:pt x="111" y="415"/>
                    <a:pt x="111" y="415"/>
                  </a:cubicBezTo>
                  <a:cubicBezTo>
                    <a:pt x="111" y="416"/>
                    <a:pt x="111" y="416"/>
                    <a:pt x="111" y="416"/>
                  </a:cubicBezTo>
                  <a:cubicBezTo>
                    <a:pt x="111" y="416"/>
                    <a:pt x="111" y="416"/>
                    <a:pt x="111" y="416"/>
                  </a:cubicBezTo>
                  <a:cubicBezTo>
                    <a:pt x="111" y="416"/>
                    <a:pt x="112" y="416"/>
                    <a:pt x="112" y="416"/>
                  </a:cubicBezTo>
                  <a:cubicBezTo>
                    <a:pt x="112" y="416"/>
                    <a:pt x="112" y="416"/>
                    <a:pt x="113" y="416"/>
                  </a:cubicBezTo>
                  <a:cubicBezTo>
                    <a:pt x="113" y="416"/>
                    <a:pt x="113" y="416"/>
                    <a:pt x="114" y="416"/>
                  </a:cubicBezTo>
                  <a:cubicBezTo>
                    <a:pt x="114" y="417"/>
                    <a:pt x="114" y="417"/>
                    <a:pt x="114" y="417"/>
                  </a:cubicBezTo>
                  <a:cubicBezTo>
                    <a:pt x="113" y="418"/>
                    <a:pt x="113" y="418"/>
                    <a:pt x="113" y="419"/>
                  </a:cubicBezTo>
                  <a:cubicBezTo>
                    <a:pt x="113" y="419"/>
                    <a:pt x="112" y="420"/>
                    <a:pt x="112" y="420"/>
                  </a:cubicBezTo>
                  <a:cubicBezTo>
                    <a:pt x="112" y="420"/>
                    <a:pt x="112" y="420"/>
                    <a:pt x="111" y="421"/>
                  </a:cubicBezTo>
                  <a:cubicBezTo>
                    <a:pt x="111" y="421"/>
                    <a:pt x="112" y="422"/>
                    <a:pt x="111" y="422"/>
                  </a:cubicBezTo>
                  <a:cubicBezTo>
                    <a:pt x="111" y="422"/>
                    <a:pt x="111" y="422"/>
                    <a:pt x="111" y="423"/>
                  </a:cubicBezTo>
                  <a:cubicBezTo>
                    <a:pt x="111" y="423"/>
                    <a:pt x="111" y="423"/>
                    <a:pt x="111" y="423"/>
                  </a:cubicBezTo>
                  <a:cubicBezTo>
                    <a:pt x="112" y="423"/>
                    <a:pt x="113" y="423"/>
                    <a:pt x="113" y="423"/>
                  </a:cubicBezTo>
                  <a:cubicBezTo>
                    <a:pt x="114" y="423"/>
                    <a:pt x="114" y="423"/>
                    <a:pt x="114" y="422"/>
                  </a:cubicBezTo>
                  <a:cubicBezTo>
                    <a:pt x="114" y="422"/>
                    <a:pt x="114" y="422"/>
                    <a:pt x="115" y="422"/>
                  </a:cubicBezTo>
                  <a:cubicBezTo>
                    <a:pt x="115" y="423"/>
                    <a:pt x="115" y="423"/>
                    <a:pt x="115" y="423"/>
                  </a:cubicBezTo>
                  <a:cubicBezTo>
                    <a:pt x="116" y="423"/>
                    <a:pt x="116" y="424"/>
                    <a:pt x="116" y="424"/>
                  </a:cubicBezTo>
                  <a:cubicBezTo>
                    <a:pt x="116" y="424"/>
                    <a:pt x="116" y="424"/>
                    <a:pt x="116" y="424"/>
                  </a:cubicBezTo>
                  <a:cubicBezTo>
                    <a:pt x="116" y="423"/>
                    <a:pt x="116" y="423"/>
                    <a:pt x="117" y="423"/>
                  </a:cubicBezTo>
                  <a:cubicBezTo>
                    <a:pt x="117" y="423"/>
                    <a:pt x="117" y="423"/>
                    <a:pt x="117" y="423"/>
                  </a:cubicBezTo>
                  <a:cubicBezTo>
                    <a:pt x="118" y="423"/>
                    <a:pt x="118" y="422"/>
                    <a:pt x="118" y="422"/>
                  </a:cubicBezTo>
                  <a:cubicBezTo>
                    <a:pt x="118" y="422"/>
                    <a:pt x="118" y="422"/>
                    <a:pt x="118" y="422"/>
                  </a:cubicBezTo>
                  <a:cubicBezTo>
                    <a:pt x="118" y="422"/>
                    <a:pt x="118" y="421"/>
                    <a:pt x="118" y="421"/>
                  </a:cubicBezTo>
                  <a:cubicBezTo>
                    <a:pt x="118" y="421"/>
                    <a:pt x="118" y="421"/>
                    <a:pt x="119" y="421"/>
                  </a:cubicBezTo>
                  <a:cubicBezTo>
                    <a:pt x="119" y="421"/>
                    <a:pt x="119" y="421"/>
                    <a:pt x="119" y="420"/>
                  </a:cubicBezTo>
                  <a:cubicBezTo>
                    <a:pt x="119" y="420"/>
                    <a:pt x="120" y="420"/>
                    <a:pt x="120" y="420"/>
                  </a:cubicBezTo>
                  <a:cubicBezTo>
                    <a:pt x="120" y="420"/>
                    <a:pt x="120" y="419"/>
                    <a:pt x="120" y="419"/>
                  </a:cubicBezTo>
                  <a:cubicBezTo>
                    <a:pt x="120" y="419"/>
                    <a:pt x="120" y="418"/>
                    <a:pt x="120" y="418"/>
                  </a:cubicBezTo>
                  <a:cubicBezTo>
                    <a:pt x="120" y="418"/>
                    <a:pt x="120" y="417"/>
                    <a:pt x="120" y="417"/>
                  </a:cubicBezTo>
                  <a:cubicBezTo>
                    <a:pt x="120" y="416"/>
                    <a:pt x="120" y="416"/>
                    <a:pt x="120" y="416"/>
                  </a:cubicBezTo>
                  <a:cubicBezTo>
                    <a:pt x="120" y="415"/>
                    <a:pt x="120" y="415"/>
                    <a:pt x="120" y="415"/>
                  </a:cubicBezTo>
                  <a:cubicBezTo>
                    <a:pt x="121" y="415"/>
                    <a:pt x="121" y="415"/>
                    <a:pt x="121" y="414"/>
                  </a:cubicBezTo>
                  <a:cubicBezTo>
                    <a:pt x="121" y="414"/>
                    <a:pt x="121" y="414"/>
                    <a:pt x="121" y="414"/>
                  </a:cubicBezTo>
                  <a:cubicBezTo>
                    <a:pt x="121" y="414"/>
                    <a:pt x="122" y="414"/>
                    <a:pt x="122" y="414"/>
                  </a:cubicBezTo>
                  <a:cubicBezTo>
                    <a:pt x="122" y="415"/>
                    <a:pt x="123" y="414"/>
                    <a:pt x="123" y="414"/>
                  </a:cubicBezTo>
                  <a:cubicBezTo>
                    <a:pt x="123" y="414"/>
                    <a:pt x="124" y="414"/>
                    <a:pt x="124" y="414"/>
                  </a:cubicBezTo>
                  <a:cubicBezTo>
                    <a:pt x="124" y="415"/>
                    <a:pt x="125" y="414"/>
                    <a:pt x="126" y="414"/>
                  </a:cubicBezTo>
                  <a:cubicBezTo>
                    <a:pt x="126" y="414"/>
                    <a:pt x="127" y="414"/>
                    <a:pt x="127" y="414"/>
                  </a:cubicBezTo>
                  <a:cubicBezTo>
                    <a:pt x="127" y="414"/>
                    <a:pt x="127" y="414"/>
                    <a:pt x="127" y="414"/>
                  </a:cubicBezTo>
                  <a:cubicBezTo>
                    <a:pt x="127" y="414"/>
                    <a:pt x="128" y="414"/>
                    <a:pt x="128" y="414"/>
                  </a:cubicBezTo>
                  <a:cubicBezTo>
                    <a:pt x="129" y="415"/>
                    <a:pt x="129" y="414"/>
                    <a:pt x="130" y="415"/>
                  </a:cubicBezTo>
                  <a:cubicBezTo>
                    <a:pt x="130" y="415"/>
                    <a:pt x="130" y="415"/>
                    <a:pt x="130" y="415"/>
                  </a:cubicBezTo>
                  <a:cubicBezTo>
                    <a:pt x="131" y="415"/>
                    <a:pt x="131" y="415"/>
                    <a:pt x="132" y="415"/>
                  </a:cubicBezTo>
                  <a:cubicBezTo>
                    <a:pt x="132" y="415"/>
                    <a:pt x="133" y="416"/>
                    <a:pt x="133" y="417"/>
                  </a:cubicBezTo>
                  <a:cubicBezTo>
                    <a:pt x="134" y="417"/>
                    <a:pt x="134" y="417"/>
                    <a:pt x="134" y="417"/>
                  </a:cubicBezTo>
                  <a:cubicBezTo>
                    <a:pt x="135" y="417"/>
                    <a:pt x="135" y="418"/>
                    <a:pt x="136" y="418"/>
                  </a:cubicBezTo>
                  <a:cubicBezTo>
                    <a:pt x="136" y="419"/>
                    <a:pt x="137" y="419"/>
                    <a:pt x="137" y="420"/>
                  </a:cubicBezTo>
                  <a:cubicBezTo>
                    <a:pt x="138" y="421"/>
                    <a:pt x="138" y="421"/>
                    <a:pt x="139" y="422"/>
                  </a:cubicBezTo>
                  <a:cubicBezTo>
                    <a:pt x="140" y="422"/>
                    <a:pt x="141" y="423"/>
                    <a:pt x="142" y="423"/>
                  </a:cubicBezTo>
                  <a:cubicBezTo>
                    <a:pt x="143" y="424"/>
                    <a:pt x="144" y="424"/>
                    <a:pt x="145" y="424"/>
                  </a:cubicBezTo>
                  <a:cubicBezTo>
                    <a:pt x="145" y="424"/>
                    <a:pt x="145" y="425"/>
                    <a:pt x="146" y="425"/>
                  </a:cubicBezTo>
                  <a:cubicBezTo>
                    <a:pt x="146" y="425"/>
                    <a:pt x="146" y="424"/>
                    <a:pt x="146" y="424"/>
                  </a:cubicBezTo>
                  <a:cubicBezTo>
                    <a:pt x="146" y="424"/>
                    <a:pt x="146" y="424"/>
                    <a:pt x="146" y="424"/>
                  </a:cubicBezTo>
                  <a:cubicBezTo>
                    <a:pt x="147" y="425"/>
                    <a:pt x="147" y="425"/>
                    <a:pt x="148" y="425"/>
                  </a:cubicBezTo>
                  <a:cubicBezTo>
                    <a:pt x="149" y="425"/>
                    <a:pt x="150" y="425"/>
                    <a:pt x="151" y="426"/>
                  </a:cubicBezTo>
                  <a:cubicBezTo>
                    <a:pt x="151" y="427"/>
                    <a:pt x="151" y="427"/>
                    <a:pt x="152" y="428"/>
                  </a:cubicBezTo>
                  <a:cubicBezTo>
                    <a:pt x="152" y="428"/>
                    <a:pt x="153" y="428"/>
                    <a:pt x="154" y="429"/>
                  </a:cubicBezTo>
                  <a:cubicBezTo>
                    <a:pt x="154" y="429"/>
                    <a:pt x="154" y="429"/>
                    <a:pt x="154" y="429"/>
                  </a:cubicBezTo>
                  <a:cubicBezTo>
                    <a:pt x="155" y="430"/>
                    <a:pt x="156" y="430"/>
                    <a:pt x="157" y="430"/>
                  </a:cubicBezTo>
                  <a:cubicBezTo>
                    <a:pt x="158" y="430"/>
                    <a:pt x="159" y="430"/>
                    <a:pt x="159" y="431"/>
                  </a:cubicBezTo>
                  <a:cubicBezTo>
                    <a:pt x="159" y="431"/>
                    <a:pt x="160" y="431"/>
                    <a:pt x="160" y="431"/>
                  </a:cubicBezTo>
                  <a:cubicBezTo>
                    <a:pt x="160" y="432"/>
                    <a:pt x="161" y="432"/>
                    <a:pt x="161" y="431"/>
                  </a:cubicBezTo>
                  <a:cubicBezTo>
                    <a:pt x="161" y="431"/>
                    <a:pt x="162" y="431"/>
                    <a:pt x="162" y="431"/>
                  </a:cubicBezTo>
                  <a:cubicBezTo>
                    <a:pt x="162" y="431"/>
                    <a:pt x="162" y="432"/>
                    <a:pt x="163" y="432"/>
                  </a:cubicBezTo>
                  <a:cubicBezTo>
                    <a:pt x="163" y="432"/>
                    <a:pt x="163" y="432"/>
                    <a:pt x="163" y="432"/>
                  </a:cubicBezTo>
                  <a:cubicBezTo>
                    <a:pt x="163" y="432"/>
                    <a:pt x="164" y="432"/>
                    <a:pt x="164" y="432"/>
                  </a:cubicBezTo>
                  <a:cubicBezTo>
                    <a:pt x="165" y="432"/>
                    <a:pt x="165" y="432"/>
                    <a:pt x="165" y="432"/>
                  </a:cubicBezTo>
                  <a:cubicBezTo>
                    <a:pt x="165" y="432"/>
                    <a:pt x="165" y="432"/>
                    <a:pt x="165" y="432"/>
                  </a:cubicBezTo>
                  <a:cubicBezTo>
                    <a:pt x="166" y="432"/>
                    <a:pt x="166" y="432"/>
                    <a:pt x="166" y="432"/>
                  </a:cubicBezTo>
                  <a:cubicBezTo>
                    <a:pt x="166" y="432"/>
                    <a:pt x="167" y="433"/>
                    <a:pt x="168" y="433"/>
                  </a:cubicBezTo>
                  <a:cubicBezTo>
                    <a:pt x="168" y="433"/>
                    <a:pt x="168" y="433"/>
                    <a:pt x="168" y="433"/>
                  </a:cubicBezTo>
                  <a:cubicBezTo>
                    <a:pt x="168" y="433"/>
                    <a:pt x="168" y="433"/>
                    <a:pt x="168" y="433"/>
                  </a:cubicBezTo>
                  <a:cubicBezTo>
                    <a:pt x="168" y="433"/>
                    <a:pt x="168" y="433"/>
                    <a:pt x="168" y="433"/>
                  </a:cubicBezTo>
                  <a:cubicBezTo>
                    <a:pt x="168" y="433"/>
                    <a:pt x="167" y="432"/>
                    <a:pt x="167" y="431"/>
                  </a:cubicBezTo>
                  <a:cubicBezTo>
                    <a:pt x="168" y="431"/>
                    <a:pt x="168" y="431"/>
                    <a:pt x="169" y="431"/>
                  </a:cubicBezTo>
                  <a:cubicBezTo>
                    <a:pt x="168" y="431"/>
                    <a:pt x="168" y="431"/>
                    <a:pt x="168" y="431"/>
                  </a:cubicBezTo>
                  <a:cubicBezTo>
                    <a:pt x="168" y="431"/>
                    <a:pt x="167" y="431"/>
                    <a:pt x="167" y="431"/>
                  </a:cubicBezTo>
                  <a:cubicBezTo>
                    <a:pt x="167" y="431"/>
                    <a:pt x="167" y="431"/>
                    <a:pt x="167" y="431"/>
                  </a:cubicBezTo>
                  <a:cubicBezTo>
                    <a:pt x="167" y="431"/>
                    <a:pt x="167" y="431"/>
                    <a:pt x="166" y="431"/>
                  </a:cubicBezTo>
                  <a:cubicBezTo>
                    <a:pt x="166" y="431"/>
                    <a:pt x="166" y="430"/>
                    <a:pt x="166" y="430"/>
                  </a:cubicBezTo>
                  <a:cubicBezTo>
                    <a:pt x="166" y="430"/>
                    <a:pt x="166" y="430"/>
                    <a:pt x="167" y="430"/>
                  </a:cubicBezTo>
                  <a:cubicBezTo>
                    <a:pt x="167" y="430"/>
                    <a:pt x="167" y="430"/>
                    <a:pt x="168" y="430"/>
                  </a:cubicBezTo>
                  <a:cubicBezTo>
                    <a:pt x="168" y="431"/>
                    <a:pt x="168" y="431"/>
                    <a:pt x="169" y="431"/>
                  </a:cubicBezTo>
                  <a:cubicBezTo>
                    <a:pt x="169" y="431"/>
                    <a:pt x="169" y="431"/>
                    <a:pt x="169" y="431"/>
                  </a:cubicBezTo>
                  <a:cubicBezTo>
                    <a:pt x="169" y="430"/>
                    <a:pt x="169" y="430"/>
                    <a:pt x="169" y="430"/>
                  </a:cubicBezTo>
                  <a:cubicBezTo>
                    <a:pt x="169" y="430"/>
                    <a:pt x="169" y="430"/>
                    <a:pt x="170" y="430"/>
                  </a:cubicBezTo>
                  <a:cubicBezTo>
                    <a:pt x="170" y="430"/>
                    <a:pt x="170" y="430"/>
                    <a:pt x="170" y="430"/>
                  </a:cubicBezTo>
                  <a:cubicBezTo>
                    <a:pt x="171" y="430"/>
                    <a:pt x="171" y="431"/>
                    <a:pt x="172" y="431"/>
                  </a:cubicBezTo>
                  <a:cubicBezTo>
                    <a:pt x="172" y="431"/>
                    <a:pt x="173" y="432"/>
                    <a:pt x="173" y="432"/>
                  </a:cubicBezTo>
                  <a:cubicBezTo>
                    <a:pt x="173" y="432"/>
                    <a:pt x="174" y="432"/>
                    <a:pt x="174" y="432"/>
                  </a:cubicBezTo>
                  <a:cubicBezTo>
                    <a:pt x="175" y="432"/>
                    <a:pt x="176" y="433"/>
                    <a:pt x="176" y="434"/>
                  </a:cubicBezTo>
                  <a:cubicBezTo>
                    <a:pt x="176" y="434"/>
                    <a:pt x="176" y="434"/>
                    <a:pt x="176" y="434"/>
                  </a:cubicBezTo>
                  <a:cubicBezTo>
                    <a:pt x="176" y="435"/>
                    <a:pt x="177" y="435"/>
                    <a:pt x="178" y="435"/>
                  </a:cubicBezTo>
                  <a:cubicBezTo>
                    <a:pt x="178" y="435"/>
                    <a:pt x="178" y="435"/>
                    <a:pt x="178" y="435"/>
                  </a:cubicBezTo>
                  <a:cubicBezTo>
                    <a:pt x="178" y="435"/>
                    <a:pt x="178" y="435"/>
                    <a:pt x="178" y="436"/>
                  </a:cubicBezTo>
                  <a:cubicBezTo>
                    <a:pt x="178" y="436"/>
                    <a:pt x="179" y="437"/>
                    <a:pt x="179" y="437"/>
                  </a:cubicBezTo>
                  <a:cubicBezTo>
                    <a:pt x="179" y="438"/>
                    <a:pt x="180" y="438"/>
                    <a:pt x="180" y="438"/>
                  </a:cubicBezTo>
                  <a:cubicBezTo>
                    <a:pt x="180" y="438"/>
                    <a:pt x="180" y="438"/>
                    <a:pt x="180" y="438"/>
                  </a:cubicBezTo>
                  <a:cubicBezTo>
                    <a:pt x="181" y="439"/>
                    <a:pt x="181" y="440"/>
                    <a:pt x="181" y="440"/>
                  </a:cubicBezTo>
                  <a:cubicBezTo>
                    <a:pt x="181" y="440"/>
                    <a:pt x="181" y="441"/>
                    <a:pt x="181" y="441"/>
                  </a:cubicBezTo>
                  <a:cubicBezTo>
                    <a:pt x="181" y="441"/>
                    <a:pt x="181" y="441"/>
                    <a:pt x="182" y="441"/>
                  </a:cubicBezTo>
                  <a:cubicBezTo>
                    <a:pt x="182" y="441"/>
                    <a:pt x="182" y="441"/>
                    <a:pt x="182" y="441"/>
                  </a:cubicBezTo>
                  <a:cubicBezTo>
                    <a:pt x="182" y="441"/>
                    <a:pt x="182" y="441"/>
                    <a:pt x="181" y="441"/>
                  </a:cubicBezTo>
                  <a:cubicBezTo>
                    <a:pt x="181" y="441"/>
                    <a:pt x="181" y="442"/>
                    <a:pt x="182" y="442"/>
                  </a:cubicBezTo>
                  <a:cubicBezTo>
                    <a:pt x="182" y="442"/>
                    <a:pt x="181" y="442"/>
                    <a:pt x="181" y="442"/>
                  </a:cubicBezTo>
                  <a:cubicBezTo>
                    <a:pt x="181" y="442"/>
                    <a:pt x="181" y="443"/>
                    <a:pt x="181" y="443"/>
                  </a:cubicBezTo>
                  <a:cubicBezTo>
                    <a:pt x="181" y="444"/>
                    <a:pt x="181" y="444"/>
                    <a:pt x="180" y="444"/>
                  </a:cubicBezTo>
                  <a:cubicBezTo>
                    <a:pt x="180" y="444"/>
                    <a:pt x="180" y="444"/>
                    <a:pt x="180" y="444"/>
                  </a:cubicBezTo>
                  <a:cubicBezTo>
                    <a:pt x="179" y="444"/>
                    <a:pt x="179" y="444"/>
                    <a:pt x="179" y="444"/>
                  </a:cubicBezTo>
                  <a:cubicBezTo>
                    <a:pt x="179" y="444"/>
                    <a:pt x="179" y="444"/>
                    <a:pt x="179" y="444"/>
                  </a:cubicBezTo>
                  <a:cubicBezTo>
                    <a:pt x="179" y="444"/>
                    <a:pt x="179" y="443"/>
                    <a:pt x="178" y="443"/>
                  </a:cubicBezTo>
                  <a:cubicBezTo>
                    <a:pt x="178" y="443"/>
                    <a:pt x="178" y="444"/>
                    <a:pt x="178" y="444"/>
                  </a:cubicBezTo>
                  <a:cubicBezTo>
                    <a:pt x="177" y="444"/>
                    <a:pt x="176" y="443"/>
                    <a:pt x="176" y="443"/>
                  </a:cubicBezTo>
                  <a:cubicBezTo>
                    <a:pt x="176" y="443"/>
                    <a:pt x="175" y="443"/>
                    <a:pt x="175" y="443"/>
                  </a:cubicBezTo>
                  <a:cubicBezTo>
                    <a:pt x="175" y="443"/>
                    <a:pt x="175" y="443"/>
                    <a:pt x="175" y="442"/>
                  </a:cubicBezTo>
                  <a:cubicBezTo>
                    <a:pt x="175" y="442"/>
                    <a:pt x="175" y="442"/>
                    <a:pt x="175" y="443"/>
                  </a:cubicBezTo>
                  <a:cubicBezTo>
                    <a:pt x="175" y="443"/>
                    <a:pt x="175" y="443"/>
                    <a:pt x="175" y="443"/>
                  </a:cubicBezTo>
                  <a:cubicBezTo>
                    <a:pt x="175" y="444"/>
                    <a:pt x="176" y="444"/>
                    <a:pt x="176" y="444"/>
                  </a:cubicBezTo>
                  <a:cubicBezTo>
                    <a:pt x="176" y="444"/>
                    <a:pt x="176" y="445"/>
                    <a:pt x="176" y="445"/>
                  </a:cubicBezTo>
                  <a:cubicBezTo>
                    <a:pt x="176" y="445"/>
                    <a:pt x="176" y="445"/>
                    <a:pt x="175" y="445"/>
                  </a:cubicBezTo>
                  <a:cubicBezTo>
                    <a:pt x="175" y="445"/>
                    <a:pt x="175" y="445"/>
                    <a:pt x="175" y="445"/>
                  </a:cubicBezTo>
                  <a:cubicBezTo>
                    <a:pt x="175" y="445"/>
                    <a:pt x="174" y="445"/>
                    <a:pt x="173" y="445"/>
                  </a:cubicBezTo>
                  <a:cubicBezTo>
                    <a:pt x="173" y="445"/>
                    <a:pt x="173" y="445"/>
                    <a:pt x="173" y="445"/>
                  </a:cubicBezTo>
                  <a:cubicBezTo>
                    <a:pt x="173" y="445"/>
                    <a:pt x="173" y="445"/>
                    <a:pt x="173" y="445"/>
                  </a:cubicBezTo>
                  <a:cubicBezTo>
                    <a:pt x="173" y="446"/>
                    <a:pt x="173" y="446"/>
                    <a:pt x="173" y="447"/>
                  </a:cubicBezTo>
                  <a:cubicBezTo>
                    <a:pt x="173" y="447"/>
                    <a:pt x="173" y="447"/>
                    <a:pt x="173" y="448"/>
                  </a:cubicBezTo>
                  <a:cubicBezTo>
                    <a:pt x="173" y="448"/>
                    <a:pt x="173" y="448"/>
                    <a:pt x="173" y="448"/>
                  </a:cubicBezTo>
                  <a:cubicBezTo>
                    <a:pt x="173" y="448"/>
                    <a:pt x="173" y="448"/>
                    <a:pt x="173" y="448"/>
                  </a:cubicBezTo>
                  <a:cubicBezTo>
                    <a:pt x="173" y="449"/>
                    <a:pt x="172" y="449"/>
                    <a:pt x="172" y="449"/>
                  </a:cubicBezTo>
                  <a:cubicBezTo>
                    <a:pt x="171" y="449"/>
                    <a:pt x="171" y="449"/>
                    <a:pt x="171" y="450"/>
                  </a:cubicBezTo>
                  <a:cubicBezTo>
                    <a:pt x="171" y="450"/>
                    <a:pt x="171" y="450"/>
                    <a:pt x="171" y="450"/>
                  </a:cubicBezTo>
                  <a:cubicBezTo>
                    <a:pt x="172" y="450"/>
                    <a:pt x="173" y="451"/>
                    <a:pt x="174" y="451"/>
                  </a:cubicBezTo>
                  <a:cubicBezTo>
                    <a:pt x="174" y="452"/>
                    <a:pt x="174" y="452"/>
                    <a:pt x="174" y="452"/>
                  </a:cubicBezTo>
                  <a:cubicBezTo>
                    <a:pt x="175" y="452"/>
                    <a:pt x="175" y="452"/>
                    <a:pt x="175" y="452"/>
                  </a:cubicBezTo>
                  <a:cubicBezTo>
                    <a:pt x="176" y="451"/>
                    <a:pt x="177" y="452"/>
                    <a:pt x="178" y="452"/>
                  </a:cubicBezTo>
                  <a:cubicBezTo>
                    <a:pt x="178" y="452"/>
                    <a:pt x="178" y="452"/>
                    <a:pt x="178" y="452"/>
                  </a:cubicBezTo>
                  <a:cubicBezTo>
                    <a:pt x="179" y="452"/>
                    <a:pt x="179" y="452"/>
                    <a:pt x="179" y="452"/>
                  </a:cubicBezTo>
                  <a:cubicBezTo>
                    <a:pt x="179" y="453"/>
                    <a:pt x="179" y="453"/>
                    <a:pt x="180" y="453"/>
                  </a:cubicBezTo>
                  <a:cubicBezTo>
                    <a:pt x="182" y="453"/>
                    <a:pt x="184" y="454"/>
                    <a:pt x="186" y="453"/>
                  </a:cubicBezTo>
                  <a:cubicBezTo>
                    <a:pt x="186" y="453"/>
                    <a:pt x="186" y="453"/>
                    <a:pt x="186" y="453"/>
                  </a:cubicBezTo>
                  <a:cubicBezTo>
                    <a:pt x="187" y="453"/>
                    <a:pt x="187" y="453"/>
                    <a:pt x="187" y="453"/>
                  </a:cubicBezTo>
                  <a:cubicBezTo>
                    <a:pt x="188" y="454"/>
                    <a:pt x="189" y="454"/>
                    <a:pt x="190" y="454"/>
                  </a:cubicBezTo>
                  <a:cubicBezTo>
                    <a:pt x="190" y="454"/>
                    <a:pt x="191" y="454"/>
                    <a:pt x="191" y="454"/>
                  </a:cubicBezTo>
                  <a:cubicBezTo>
                    <a:pt x="192" y="454"/>
                    <a:pt x="192" y="453"/>
                    <a:pt x="192" y="453"/>
                  </a:cubicBezTo>
                  <a:cubicBezTo>
                    <a:pt x="192" y="453"/>
                    <a:pt x="193" y="453"/>
                    <a:pt x="193" y="453"/>
                  </a:cubicBezTo>
                  <a:cubicBezTo>
                    <a:pt x="193" y="453"/>
                    <a:pt x="193" y="453"/>
                    <a:pt x="194" y="453"/>
                  </a:cubicBezTo>
                  <a:cubicBezTo>
                    <a:pt x="195" y="452"/>
                    <a:pt x="196" y="452"/>
                    <a:pt x="198" y="452"/>
                  </a:cubicBezTo>
                  <a:cubicBezTo>
                    <a:pt x="198" y="452"/>
                    <a:pt x="198" y="452"/>
                    <a:pt x="198" y="452"/>
                  </a:cubicBezTo>
                  <a:cubicBezTo>
                    <a:pt x="199" y="452"/>
                    <a:pt x="199" y="452"/>
                    <a:pt x="199" y="452"/>
                  </a:cubicBezTo>
                  <a:cubicBezTo>
                    <a:pt x="199" y="452"/>
                    <a:pt x="199" y="452"/>
                    <a:pt x="200" y="451"/>
                  </a:cubicBezTo>
                  <a:cubicBezTo>
                    <a:pt x="200" y="451"/>
                    <a:pt x="200" y="451"/>
                    <a:pt x="200" y="451"/>
                  </a:cubicBezTo>
                  <a:cubicBezTo>
                    <a:pt x="200" y="451"/>
                    <a:pt x="200" y="451"/>
                    <a:pt x="200" y="452"/>
                  </a:cubicBezTo>
                  <a:cubicBezTo>
                    <a:pt x="201" y="452"/>
                    <a:pt x="201" y="452"/>
                    <a:pt x="201" y="452"/>
                  </a:cubicBezTo>
                  <a:cubicBezTo>
                    <a:pt x="202" y="452"/>
                    <a:pt x="202" y="452"/>
                    <a:pt x="202" y="451"/>
                  </a:cubicBezTo>
                  <a:cubicBezTo>
                    <a:pt x="203" y="451"/>
                    <a:pt x="204" y="450"/>
                    <a:pt x="204" y="449"/>
                  </a:cubicBezTo>
                  <a:cubicBezTo>
                    <a:pt x="205" y="449"/>
                    <a:pt x="205" y="449"/>
                    <a:pt x="205" y="449"/>
                  </a:cubicBezTo>
                  <a:cubicBezTo>
                    <a:pt x="205" y="449"/>
                    <a:pt x="206" y="449"/>
                    <a:pt x="206" y="449"/>
                  </a:cubicBezTo>
                  <a:cubicBezTo>
                    <a:pt x="206" y="448"/>
                    <a:pt x="207" y="448"/>
                    <a:pt x="207" y="448"/>
                  </a:cubicBezTo>
                  <a:cubicBezTo>
                    <a:pt x="208" y="448"/>
                    <a:pt x="208" y="449"/>
                    <a:pt x="208" y="449"/>
                  </a:cubicBezTo>
                  <a:cubicBezTo>
                    <a:pt x="208" y="450"/>
                    <a:pt x="209" y="450"/>
                    <a:pt x="209" y="450"/>
                  </a:cubicBezTo>
                  <a:cubicBezTo>
                    <a:pt x="210" y="451"/>
                    <a:pt x="210" y="452"/>
                    <a:pt x="210" y="453"/>
                  </a:cubicBezTo>
                  <a:cubicBezTo>
                    <a:pt x="210" y="453"/>
                    <a:pt x="210" y="453"/>
                    <a:pt x="210" y="453"/>
                  </a:cubicBezTo>
                  <a:cubicBezTo>
                    <a:pt x="210" y="453"/>
                    <a:pt x="210" y="453"/>
                    <a:pt x="210" y="453"/>
                  </a:cubicBezTo>
                  <a:cubicBezTo>
                    <a:pt x="211" y="453"/>
                    <a:pt x="211" y="453"/>
                    <a:pt x="211" y="453"/>
                  </a:cubicBezTo>
                  <a:cubicBezTo>
                    <a:pt x="212" y="453"/>
                    <a:pt x="212" y="453"/>
                    <a:pt x="212" y="453"/>
                  </a:cubicBezTo>
                  <a:cubicBezTo>
                    <a:pt x="212" y="453"/>
                    <a:pt x="213" y="453"/>
                    <a:pt x="213" y="453"/>
                  </a:cubicBezTo>
                  <a:cubicBezTo>
                    <a:pt x="213" y="453"/>
                    <a:pt x="213" y="453"/>
                    <a:pt x="213" y="453"/>
                  </a:cubicBezTo>
                  <a:cubicBezTo>
                    <a:pt x="214" y="453"/>
                    <a:pt x="214" y="453"/>
                    <a:pt x="214" y="453"/>
                  </a:cubicBezTo>
                  <a:cubicBezTo>
                    <a:pt x="214" y="453"/>
                    <a:pt x="214" y="453"/>
                    <a:pt x="215" y="453"/>
                  </a:cubicBezTo>
                  <a:cubicBezTo>
                    <a:pt x="215" y="453"/>
                    <a:pt x="215" y="454"/>
                    <a:pt x="215" y="454"/>
                  </a:cubicBezTo>
                  <a:cubicBezTo>
                    <a:pt x="215" y="455"/>
                    <a:pt x="215" y="456"/>
                    <a:pt x="215" y="456"/>
                  </a:cubicBezTo>
                  <a:cubicBezTo>
                    <a:pt x="215" y="457"/>
                    <a:pt x="215" y="457"/>
                    <a:pt x="215" y="457"/>
                  </a:cubicBezTo>
                  <a:cubicBezTo>
                    <a:pt x="215" y="457"/>
                    <a:pt x="215" y="457"/>
                    <a:pt x="215" y="457"/>
                  </a:cubicBezTo>
                  <a:cubicBezTo>
                    <a:pt x="215" y="457"/>
                    <a:pt x="215" y="457"/>
                    <a:pt x="215" y="458"/>
                  </a:cubicBezTo>
                  <a:cubicBezTo>
                    <a:pt x="215" y="458"/>
                    <a:pt x="215" y="458"/>
                    <a:pt x="215" y="458"/>
                  </a:cubicBezTo>
                  <a:cubicBezTo>
                    <a:pt x="216" y="458"/>
                    <a:pt x="216" y="459"/>
                    <a:pt x="216" y="459"/>
                  </a:cubicBezTo>
                  <a:cubicBezTo>
                    <a:pt x="216" y="459"/>
                    <a:pt x="216" y="459"/>
                    <a:pt x="216" y="459"/>
                  </a:cubicBezTo>
                  <a:cubicBezTo>
                    <a:pt x="216" y="459"/>
                    <a:pt x="216" y="459"/>
                    <a:pt x="216" y="459"/>
                  </a:cubicBezTo>
                  <a:cubicBezTo>
                    <a:pt x="217" y="458"/>
                    <a:pt x="216" y="457"/>
                    <a:pt x="217" y="456"/>
                  </a:cubicBezTo>
                  <a:cubicBezTo>
                    <a:pt x="217" y="456"/>
                    <a:pt x="217" y="456"/>
                    <a:pt x="217" y="456"/>
                  </a:cubicBezTo>
                  <a:cubicBezTo>
                    <a:pt x="217" y="456"/>
                    <a:pt x="217" y="455"/>
                    <a:pt x="217" y="455"/>
                  </a:cubicBezTo>
                  <a:cubicBezTo>
                    <a:pt x="217" y="455"/>
                    <a:pt x="217" y="455"/>
                    <a:pt x="217" y="455"/>
                  </a:cubicBezTo>
                  <a:cubicBezTo>
                    <a:pt x="217" y="455"/>
                    <a:pt x="217" y="456"/>
                    <a:pt x="218" y="456"/>
                  </a:cubicBezTo>
                  <a:cubicBezTo>
                    <a:pt x="218" y="456"/>
                    <a:pt x="218" y="456"/>
                    <a:pt x="218" y="456"/>
                  </a:cubicBezTo>
                  <a:cubicBezTo>
                    <a:pt x="218" y="456"/>
                    <a:pt x="218" y="457"/>
                    <a:pt x="218" y="457"/>
                  </a:cubicBezTo>
                  <a:cubicBezTo>
                    <a:pt x="218" y="457"/>
                    <a:pt x="218" y="458"/>
                    <a:pt x="218" y="458"/>
                  </a:cubicBezTo>
                  <a:cubicBezTo>
                    <a:pt x="218" y="458"/>
                    <a:pt x="218" y="458"/>
                    <a:pt x="218" y="458"/>
                  </a:cubicBezTo>
                  <a:cubicBezTo>
                    <a:pt x="218" y="459"/>
                    <a:pt x="219" y="459"/>
                    <a:pt x="218" y="459"/>
                  </a:cubicBezTo>
                  <a:cubicBezTo>
                    <a:pt x="219" y="459"/>
                    <a:pt x="219" y="458"/>
                    <a:pt x="219" y="458"/>
                  </a:cubicBezTo>
                  <a:cubicBezTo>
                    <a:pt x="220" y="458"/>
                    <a:pt x="220" y="459"/>
                    <a:pt x="220" y="460"/>
                  </a:cubicBezTo>
                  <a:cubicBezTo>
                    <a:pt x="221" y="460"/>
                    <a:pt x="221" y="460"/>
                    <a:pt x="221" y="460"/>
                  </a:cubicBezTo>
                  <a:cubicBezTo>
                    <a:pt x="222" y="460"/>
                    <a:pt x="222" y="461"/>
                    <a:pt x="222" y="462"/>
                  </a:cubicBezTo>
                  <a:cubicBezTo>
                    <a:pt x="222" y="462"/>
                    <a:pt x="222" y="463"/>
                    <a:pt x="222" y="463"/>
                  </a:cubicBezTo>
                  <a:cubicBezTo>
                    <a:pt x="222" y="463"/>
                    <a:pt x="223" y="464"/>
                    <a:pt x="223" y="464"/>
                  </a:cubicBezTo>
                  <a:cubicBezTo>
                    <a:pt x="223" y="464"/>
                    <a:pt x="223" y="464"/>
                    <a:pt x="222" y="464"/>
                  </a:cubicBezTo>
                  <a:cubicBezTo>
                    <a:pt x="222" y="464"/>
                    <a:pt x="222" y="464"/>
                    <a:pt x="221" y="464"/>
                  </a:cubicBezTo>
                  <a:cubicBezTo>
                    <a:pt x="221" y="464"/>
                    <a:pt x="221" y="464"/>
                    <a:pt x="221" y="464"/>
                  </a:cubicBezTo>
                  <a:cubicBezTo>
                    <a:pt x="221" y="464"/>
                    <a:pt x="220" y="465"/>
                    <a:pt x="220" y="465"/>
                  </a:cubicBezTo>
                  <a:cubicBezTo>
                    <a:pt x="220" y="465"/>
                    <a:pt x="220" y="465"/>
                    <a:pt x="220" y="465"/>
                  </a:cubicBezTo>
                  <a:cubicBezTo>
                    <a:pt x="220" y="465"/>
                    <a:pt x="220" y="465"/>
                    <a:pt x="220" y="465"/>
                  </a:cubicBezTo>
                  <a:cubicBezTo>
                    <a:pt x="219" y="464"/>
                    <a:pt x="218" y="464"/>
                    <a:pt x="218" y="463"/>
                  </a:cubicBezTo>
                  <a:cubicBezTo>
                    <a:pt x="217" y="463"/>
                    <a:pt x="218" y="464"/>
                    <a:pt x="218" y="464"/>
                  </a:cubicBezTo>
                  <a:cubicBezTo>
                    <a:pt x="218" y="465"/>
                    <a:pt x="218" y="465"/>
                    <a:pt x="218" y="465"/>
                  </a:cubicBezTo>
                  <a:cubicBezTo>
                    <a:pt x="218" y="465"/>
                    <a:pt x="218" y="465"/>
                    <a:pt x="219" y="465"/>
                  </a:cubicBezTo>
                  <a:cubicBezTo>
                    <a:pt x="219" y="465"/>
                    <a:pt x="219" y="465"/>
                    <a:pt x="219" y="465"/>
                  </a:cubicBezTo>
                  <a:cubicBezTo>
                    <a:pt x="219" y="466"/>
                    <a:pt x="220" y="466"/>
                    <a:pt x="220" y="466"/>
                  </a:cubicBezTo>
                  <a:cubicBezTo>
                    <a:pt x="220" y="466"/>
                    <a:pt x="221" y="466"/>
                    <a:pt x="221" y="466"/>
                  </a:cubicBezTo>
                  <a:cubicBezTo>
                    <a:pt x="221" y="466"/>
                    <a:pt x="221" y="466"/>
                    <a:pt x="221" y="466"/>
                  </a:cubicBezTo>
                  <a:cubicBezTo>
                    <a:pt x="221" y="466"/>
                    <a:pt x="221" y="466"/>
                    <a:pt x="221" y="466"/>
                  </a:cubicBezTo>
                  <a:cubicBezTo>
                    <a:pt x="222" y="466"/>
                    <a:pt x="222" y="466"/>
                    <a:pt x="222" y="467"/>
                  </a:cubicBezTo>
                  <a:cubicBezTo>
                    <a:pt x="221" y="467"/>
                    <a:pt x="221" y="467"/>
                    <a:pt x="221" y="467"/>
                  </a:cubicBezTo>
                  <a:cubicBezTo>
                    <a:pt x="221" y="467"/>
                    <a:pt x="221" y="467"/>
                    <a:pt x="221" y="467"/>
                  </a:cubicBezTo>
                  <a:cubicBezTo>
                    <a:pt x="221" y="467"/>
                    <a:pt x="221" y="468"/>
                    <a:pt x="221" y="468"/>
                  </a:cubicBezTo>
                  <a:cubicBezTo>
                    <a:pt x="221" y="468"/>
                    <a:pt x="221" y="468"/>
                    <a:pt x="222" y="469"/>
                  </a:cubicBezTo>
                  <a:cubicBezTo>
                    <a:pt x="222" y="469"/>
                    <a:pt x="222" y="469"/>
                    <a:pt x="222" y="469"/>
                  </a:cubicBezTo>
                  <a:cubicBezTo>
                    <a:pt x="222" y="470"/>
                    <a:pt x="222" y="470"/>
                    <a:pt x="222" y="470"/>
                  </a:cubicBezTo>
                  <a:cubicBezTo>
                    <a:pt x="222" y="470"/>
                    <a:pt x="222" y="471"/>
                    <a:pt x="222" y="471"/>
                  </a:cubicBezTo>
                  <a:cubicBezTo>
                    <a:pt x="222" y="471"/>
                    <a:pt x="222" y="471"/>
                    <a:pt x="222" y="471"/>
                  </a:cubicBezTo>
                  <a:cubicBezTo>
                    <a:pt x="222" y="471"/>
                    <a:pt x="222" y="471"/>
                    <a:pt x="222" y="471"/>
                  </a:cubicBezTo>
                  <a:cubicBezTo>
                    <a:pt x="223" y="471"/>
                    <a:pt x="223" y="471"/>
                    <a:pt x="223" y="470"/>
                  </a:cubicBezTo>
                  <a:cubicBezTo>
                    <a:pt x="223" y="471"/>
                    <a:pt x="224" y="472"/>
                    <a:pt x="224" y="473"/>
                  </a:cubicBezTo>
                  <a:cubicBezTo>
                    <a:pt x="224" y="473"/>
                    <a:pt x="225" y="474"/>
                    <a:pt x="225" y="474"/>
                  </a:cubicBezTo>
                  <a:cubicBezTo>
                    <a:pt x="226" y="475"/>
                    <a:pt x="226" y="476"/>
                    <a:pt x="227" y="476"/>
                  </a:cubicBezTo>
                  <a:cubicBezTo>
                    <a:pt x="227" y="476"/>
                    <a:pt x="227" y="476"/>
                    <a:pt x="227" y="476"/>
                  </a:cubicBezTo>
                  <a:cubicBezTo>
                    <a:pt x="227" y="475"/>
                    <a:pt x="226" y="475"/>
                    <a:pt x="227" y="475"/>
                  </a:cubicBezTo>
                  <a:cubicBezTo>
                    <a:pt x="227" y="475"/>
                    <a:pt x="227" y="475"/>
                    <a:pt x="227" y="475"/>
                  </a:cubicBezTo>
                  <a:cubicBezTo>
                    <a:pt x="227" y="475"/>
                    <a:pt x="227" y="475"/>
                    <a:pt x="226" y="475"/>
                  </a:cubicBezTo>
                  <a:cubicBezTo>
                    <a:pt x="226" y="475"/>
                    <a:pt x="226" y="475"/>
                    <a:pt x="226" y="474"/>
                  </a:cubicBezTo>
                  <a:cubicBezTo>
                    <a:pt x="226" y="474"/>
                    <a:pt x="226" y="474"/>
                    <a:pt x="225" y="473"/>
                  </a:cubicBezTo>
                  <a:cubicBezTo>
                    <a:pt x="225" y="473"/>
                    <a:pt x="225" y="473"/>
                    <a:pt x="225" y="473"/>
                  </a:cubicBezTo>
                  <a:cubicBezTo>
                    <a:pt x="225" y="472"/>
                    <a:pt x="225" y="472"/>
                    <a:pt x="225" y="472"/>
                  </a:cubicBezTo>
                  <a:cubicBezTo>
                    <a:pt x="225" y="472"/>
                    <a:pt x="225" y="472"/>
                    <a:pt x="225" y="472"/>
                  </a:cubicBezTo>
                  <a:cubicBezTo>
                    <a:pt x="225" y="472"/>
                    <a:pt x="225" y="471"/>
                    <a:pt x="225" y="471"/>
                  </a:cubicBezTo>
                  <a:cubicBezTo>
                    <a:pt x="225" y="471"/>
                    <a:pt x="225" y="471"/>
                    <a:pt x="225" y="471"/>
                  </a:cubicBezTo>
                  <a:cubicBezTo>
                    <a:pt x="225" y="471"/>
                    <a:pt x="225" y="471"/>
                    <a:pt x="224" y="471"/>
                  </a:cubicBezTo>
                  <a:cubicBezTo>
                    <a:pt x="224" y="471"/>
                    <a:pt x="224" y="471"/>
                    <a:pt x="223" y="470"/>
                  </a:cubicBezTo>
                  <a:cubicBezTo>
                    <a:pt x="223" y="470"/>
                    <a:pt x="223" y="470"/>
                    <a:pt x="223" y="470"/>
                  </a:cubicBezTo>
                  <a:cubicBezTo>
                    <a:pt x="223" y="470"/>
                    <a:pt x="223" y="470"/>
                    <a:pt x="223" y="470"/>
                  </a:cubicBezTo>
                  <a:cubicBezTo>
                    <a:pt x="224" y="469"/>
                    <a:pt x="224" y="469"/>
                    <a:pt x="223" y="468"/>
                  </a:cubicBezTo>
                  <a:cubicBezTo>
                    <a:pt x="223" y="468"/>
                    <a:pt x="223" y="468"/>
                    <a:pt x="223" y="468"/>
                  </a:cubicBezTo>
                  <a:cubicBezTo>
                    <a:pt x="224" y="467"/>
                    <a:pt x="224" y="467"/>
                    <a:pt x="224" y="467"/>
                  </a:cubicBezTo>
                  <a:cubicBezTo>
                    <a:pt x="224" y="468"/>
                    <a:pt x="224" y="468"/>
                    <a:pt x="224" y="468"/>
                  </a:cubicBezTo>
                  <a:cubicBezTo>
                    <a:pt x="225" y="468"/>
                    <a:pt x="225" y="467"/>
                    <a:pt x="225" y="467"/>
                  </a:cubicBezTo>
                  <a:cubicBezTo>
                    <a:pt x="225" y="467"/>
                    <a:pt x="226" y="467"/>
                    <a:pt x="226" y="467"/>
                  </a:cubicBezTo>
                  <a:cubicBezTo>
                    <a:pt x="226" y="467"/>
                    <a:pt x="225" y="467"/>
                    <a:pt x="225" y="467"/>
                  </a:cubicBezTo>
                  <a:cubicBezTo>
                    <a:pt x="225" y="466"/>
                    <a:pt x="225" y="466"/>
                    <a:pt x="225" y="466"/>
                  </a:cubicBezTo>
                  <a:cubicBezTo>
                    <a:pt x="226" y="466"/>
                    <a:pt x="226" y="466"/>
                    <a:pt x="226" y="466"/>
                  </a:cubicBezTo>
                  <a:cubicBezTo>
                    <a:pt x="226" y="467"/>
                    <a:pt x="226" y="467"/>
                    <a:pt x="227" y="467"/>
                  </a:cubicBezTo>
                  <a:cubicBezTo>
                    <a:pt x="227" y="467"/>
                    <a:pt x="227" y="467"/>
                    <a:pt x="227" y="467"/>
                  </a:cubicBezTo>
                  <a:cubicBezTo>
                    <a:pt x="227" y="467"/>
                    <a:pt x="227" y="467"/>
                    <a:pt x="227" y="467"/>
                  </a:cubicBezTo>
                  <a:cubicBezTo>
                    <a:pt x="227" y="467"/>
                    <a:pt x="227" y="467"/>
                    <a:pt x="227" y="467"/>
                  </a:cubicBezTo>
                  <a:cubicBezTo>
                    <a:pt x="227" y="466"/>
                    <a:pt x="226" y="465"/>
                    <a:pt x="225" y="465"/>
                  </a:cubicBezTo>
                  <a:cubicBezTo>
                    <a:pt x="225" y="465"/>
                    <a:pt x="225" y="465"/>
                    <a:pt x="225" y="465"/>
                  </a:cubicBezTo>
                  <a:cubicBezTo>
                    <a:pt x="225" y="464"/>
                    <a:pt x="226" y="464"/>
                    <a:pt x="226" y="464"/>
                  </a:cubicBezTo>
                  <a:cubicBezTo>
                    <a:pt x="226" y="464"/>
                    <a:pt x="226" y="464"/>
                    <a:pt x="226" y="463"/>
                  </a:cubicBezTo>
                  <a:cubicBezTo>
                    <a:pt x="226" y="463"/>
                    <a:pt x="226" y="463"/>
                    <a:pt x="226" y="463"/>
                  </a:cubicBezTo>
                  <a:cubicBezTo>
                    <a:pt x="226" y="463"/>
                    <a:pt x="226" y="463"/>
                    <a:pt x="226" y="463"/>
                  </a:cubicBezTo>
                  <a:cubicBezTo>
                    <a:pt x="225" y="463"/>
                    <a:pt x="225" y="462"/>
                    <a:pt x="224" y="461"/>
                  </a:cubicBezTo>
                  <a:cubicBezTo>
                    <a:pt x="224" y="461"/>
                    <a:pt x="224" y="461"/>
                    <a:pt x="224" y="461"/>
                  </a:cubicBezTo>
                  <a:cubicBezTo>
                    <a:pt x="224" y="460"/>
                    <a:pt x="224" y="459"/>
                    <a:pt x="224" y="458"/>
                  </a:cubicBezTo>
                  <a:cubicBezTo>
                    <a:pt x="224" y="458"/>
                    <a:pt x="224" y="458"/>
                    <a:pt x="224" y="457"/>
                  </a:cubicBezTo>
                  <a:cubicBezTo>
                    <a:pt x="224" y="457"/>
                    <a:pt x="224" y="456"/>
                    <a:pt x="224" y="456"/>
                  </a:cubicBezTo>
                  <a:cubicBezTo>
                    <a:pt x="224" y="456"/>
                    <a:pt x="224" y="456"/>
                    <a:pt x="224" y="456"/>
                  </a:cubicBezTo>
                  <a:cubicBezTo>
                    <a:pt x="224" y="456"/>
                    <a:pt x="224" y="456"/>
                    <a:pt x="224" y="456"/>
                  </a:cubicBezTo>
                  <a:cubicBezTo>
                    <a:pt x="224" y="456"/>
                    <a:pt x="224" y="455"/>
                    <a:pt x="223" y="455"/>
                  </a:cubicBezTo>
                  <a:cubicBezTo>
                    <a:pt x="223" y="455"/>
                    <a:pt x="223" y="454"/>
                    <a:pt x="223" y="454"/>
                  </a:cubicBezTo>
                  <a:cubicBezTo>
                    <a:pt x="223" y="454"/>
                    <a:pt x="223" y="454"/>
                    <a:pt x="223" y="454"/>
                  </a:cubicBezTo>
                  <a:cubicBezTo>
                    <a:pt x="223" y="454"/>
                    <a:pt x="222" y="454"/>
                    <a:pt x="222" y="454"/>
                  </a:cubicBezTo>
                  <a:cubicBezTo>
                    <a:pt x="222" y="453"/>
                    <a:pt x="222" y="453"/>
                    <a:pt x="221" y="453"/>
                  </a:cubicBezTo>
                  <a:cubicBezTo>
                    <a:pt x="221" y="452"/>
                    <a:pt x="221" y="452"/>
                    <a:pt x="221" y="452"/>
                  </a:cubicBezTo>
                  <a:cubicBezTo>
                    <a:pt x="221" y="452"/>
                    <a:pt x="221" y="452"/>
                    <a:pt x="222" y="452"/>
                  </a:cubicBezTo>
                  <a:cubicBezTo>
                    <a:pt x="222" y="451"/>
                    <a:pt x="222" y="450"/>
                    <a:pt x="223" y="450"/>
                  </a:cubicBezTo>
                  <a:cubicBezTo>
                    <a:pt x="223" y="450"/>
                    <a:pt x="224" y="450"/>
                    <a:pt x="224" y="449"/>
                  </a:cubicBezTo>
                  <a:cubicBezTo>
                    <a:pt x="224" y="449"/>
                    <a:pt x="224" y="449"/>
                    <a:pt x="224" y="449"/>
                  </a:cubicBezTo>
                  <a:cubicBezTo>
                    <a:pt x="224" y="449"/>
                    <a:pt x="223" y="449"/>
                    <a:pt x="223" y="448"/>
                  </a:cubicBezTo>
                  <a:cubicBezTo>
                    <a:pt x="223" y="448"/>
                    <a:pt x="223" y="448"/>
                    <a:pt x="223" y="448"/>
                  </a:cubicBezTo>
                  <a:cubicBezTo>
                    <a:pt x="223" y="448"/>
                    <a:pt x="223" y="448"/>
                    <a:pt x="223" y="448"/>
                  </a:cubicBezTo>
                  <a:cubicBezTo>
                    <a:pt x="223" y="448"/>
                    <a:pt x="223" y="448"/>
                    <a:pt x="223" y="448"/>
                  </a:cubicBezTo>
                  <a:cubicBezTo>
                    <a:pt x="223" y="448"/>
                    <a:pt x="223" y="448"/>
                    <a:pt x="222" y="448"/>
                  </a:cubicBezTo>
                  <a:cubicBezTo>
                    <a:pt x="222" y="447"/>
                    <a:pt x="222" y="447"/>
                    <a:pt x="222" y="447"/>
                  </a:cubicBezTo>
                  <a:cubicBezTo>
                    <a:pt x="222" y="447"/>
                    <a:pt x="222" y="447"/>
                    <a:pt x="222" y="447"/>
                  </a:cubicBezTo>
                  <a:cubicBezTo>
                    <a:pt x="223" y="446"/>
                    <a:pt x="223" y="446"/>
                    <a:pt x="223" y="446"/>
                  </a:cubicBezTo>
                  <a:cubicBezTo>
                    <a:pt x="223" y="446"/>
                    <a:pt x="223" y="447"/>
                    <a:pt x="223" y="447"/>
                  </a:cubicBezTo>
                  <a:cubicBezTo>
                    <a:pt x="223" y="447"/>
                    <a:pt x="223" y="447"/>
                    <a:pt x="223" y="447"/>
                  </a:cubicBezTo>
                  <a:cubicBezTo>
                    <a:pt x="223" y="447"/>
                    <a:pt x="223" y="447"/>
                    <a:pt x="223" y="447"/>
                  </a:cubicBezTo>
                  <a:cubicBezTo>
                    <a:pt x="223" y="447"/>
                    <a:pt x="223" y="447"/>
                    <a:pt x="223" y="447"/>
                  </a:cubicBezTo>
                  <a:cubicBezTo>
                    <a:pt x="224" y="447"/>
                    <a:pt x="224" y="447"/>
                    <a:pt x="225" y="447"/>
                  </a:cubicBezTo>
                  <a:cubicBezTo>
                    <a:pt x="225" y="447"/>
                    <a:pt x="225" y="447"/>
                    <a:pt x="225" y="447"/>
                  </a:cubicBezTo>
                  <a:cubicBezTo>
                    <a:pt x="225" y="447"/>
                    <a:pt x="225" y="447"/>
                    <a:pt x="225" y="447"/>
                  </a:cubicBezTo>
                  <a:cubicBezTo>
                    <a:pt x="226" y="447"/>
                    <a:pt x="226" y="447"/>
                    <a:pt x="226" y="447"/>
                  </a:cubicBezTo>
                  <a:cubicBezTo>
                    <a:pt x="227" y="446"/>
                    <a:pt x="227" y="446"/>
                    <a:pt x="228" y="446"/>
                  </a:cubicBezTo>
                  <a:cubicBezTo>
                    <a:pt x="228" y="446"/>
                    <a:pt x="229" y="446"/>
                    <a:pt x="229" y="446"/>
                  </a:cubicBezTo>
                  <a:cubicBezTo>
                    <a:pt x="230" y="446"/>
                    <a:pt x="230" y="446"/>
                    <a:pt x="230" y="446"/>
                  </a:cubicBezTo>
                  <a:cubicBezTo>
                    <a:pt x="230" y="446"/>
                    <a:pt x="230" y="446"/>
                    <a:pt x="230" y="445"/>
                  </a:cubicBezTo>
                  <a:cubicBezTo>
                    <a:pt x="230" y="445"/>
                    <a:pt x="230" y="445"/>
                    <a:pt x="230" y="445"/>
                  </a:cubicBezTo>
                  <a:cubicBezTo>
                    <a:pt x="230" y="445"/>
                    <a:pt x="230" y="445"/>
                    <a:pt x="230" y="444"/>
                  </a:cubicBezTo>
                  <a:cubicBezTo>
                    <a:pt x="230" y="444"/>
                    <a:pt x="230" y="444"/>
                    <a:pt x="230" y="444"/>
                  </a:cubicBezTo>
                  <a:cubicBezTo>
                    <a:pt x="230" y="444"/>
                    <a:pt x="230" y="444"/>
                    <a:pt x="230" y="444"/>
                  </a:cubicBezTo>
                  <a:cubicBezTo>
                    <a:pt x="230" y="444"/>
                    <a:pt x="231" y="444"/>
                    <a:pt x="231" y="444"/>
                  </a:cubicBezTo>
                  <a:cubicBezTo>
                    <a:pt x="231" y="444"/>
                    <a:pt x="231" y="444"/>
                    <a:pt x="231" y="444"/>
                  </a:cubicBezTo>
                  <a:cubicBezTo>
                    <a:pt x="231" y="444"/>
                    <a:pt x="231" y="444"/>
                    <a:pt x="231" y="444"/>
                  </a:cubicBezTo>
                  <a:cubicBezTo>
                    <a:pt x="231" y="444"/>
                    <a:pt x="231" y="444"/>
                    <a:pt x="231" y="444"/>
                  </a:cubicBezTo>
                  <a:cubicBezTo>
                    <a:pt x="231" y="444"/>
                    <a:pt x="231" y="444"/>
                    <a:pt x="231" y="444"/>
                  </a:cubicBezTo>
                  <a:cubicBezTo>
                    <a:pt x="232" y="444"/>
                    <a:pt x="232" y="444"/>
                    <a:pt x="232" y="444"/>
                  </a:cubicBezTo>
                  <a:cubicBezTo>
                    <a:pt x="232" y="444"/>
                    <a:pt x="232" y="444"/>
                    <a:pt x="232" y="445"/>
                  </a:cubicBezTo>
                  <a:cubicBezTo>
                    <a:pt x="232" y="445"/>
                    <a:pt x="232" y="445"/>
                    <a:pt x="232" y="445"/>
                  </a:cubicBezTo>
                  <a:cubicBezTo>
                    <a:pt x="232" y="445"/>
                    <a:pt x="232" y="445"/>
                    <a:pt x="233" y="445"/>
                  </a:cubicBezTo>
                  <a:cubicBezTo>
                    <a:pt x="233" y="445"/>
                    <a:pt x="233" y="445"/>
                    <a:pt x="233" y="445"/>
                  </a:cubicBezTo>
                  <a:cubicBezTo>
                    <a:pt x="233" y="445"/>
                    <a:pt x="233" y="445"/>
                    <a:pt x="233" y="445"/>
                  </a:cubicBezTo>
                  <a:cubicBezTo>
                    <a:pt x="233" y="445"/>
                    <a:pt x="233" y="444"/>
                    <a:pt x="233" y="444"/>
                  </a:cubicBezTo>
                  <a:cubicBezTo>
                    <a:pt x="232" y="444"/>
                    <a:pt x="232" y="444"/>
                    <a:pt x="232" y="444"/>
                  </a:cubicBezTo>
                  <a:cubicBezTo>
                    <a:pt x="232" y="444"/>
                    <a:pt x="232" y="444"/>
                    <a:pt x="232" y="444"/>
                  </a:cubicBezTo>
                  <a:cubicBezTo>
                    <a:pt x="232" y="444"/>
                    <a:pt x="232" y="443"/>
                    <a:pt x="232" y="443"/>
                  </a:cubicBezTo>
                  <a:cubicBezTo>
                    <a:pt x="232" y="443"/>
                    <a:pt x="232" y="443"/>
                    <a:pt x="232" y="443"/>
                  </a:cubicBezTo>
                  <a:cubicBezTo>
                    <a:pt x="232" y="443"/>
                    <a:pt x="232" y="443"/>
                    <a:pt x="232" y="443"/>
                  </a:cubicBezTo>
                  <a:cubicBezTo>
                    <a:pt x="232" y="443"/>
                    <a:pt x="232" y="443"/>
                    <a:pt x="232" y="443"/>
                  </a:cubicBezTo>
                  <a:cubicBezTo>
                    <a:pt x="232" y="442"/>
                    <a:pt x="232" y="442"/>
                    <a:pt x="232" y="442"/>
                  </a:cubicBezTo>
                  <a:cubicBezTo>
                    <a:pt x="232" y="442"/>
                    <a:pt x="232" y="442"/>
                    <a:pt x="232" y="442"/>
                  </a:cubicBezTo>
                  <a:cubicBezTo>
                    <a:pt x="233" y="442"/>
                    <a:pt x="233" y="442"/>
                    <a:pt x="233" y="441"/>
                  </a:cubicBezTo>
                  <a:cubicBezTo>
                    <a:pt x="233" y="441"/>
                    <a:pt x="233" y="441"/>
                    <a:pt x="233" y="441"/>
                  </a:cubicBezTo>
                  <a:cubicBezTo>
                    <a:pt x="234" y="441"/>
                    <a:pt x="233" y="441"/>
                    <a:pt x="234" y="441"/>
                  </a:cubicBezTo>
                  <a:cubicBezTo>
                    <a:pt x="234" y="441"/>
                    <a:pt x="234" y="441"/>
                    <a:pt x="234" y="441"/>
                  </a:cubicBezTo>
                  <a:cubicBezTo>
                    <a:pt x="234" y="441"/>
                    <a:pt x="234" y="441"/>
                    <a:pt x="234" y="441"/>
                  </a:cubicBezTo>
                  <a:cubicBezTo>
                    <a:pt x="234" y="441"/>
                    <a:pt x="234" y="441"/>
                    <a:pt x="234" y="441"/>
                  </a:cubicBezTo>
                  <a:cubicBezTo>
                    <a:pt x="235" y="441"/>
                    <a:pt x="235" y="441"/>
                    <a:pt x="235" y="441"/>
                  </a:cubicBezTo>
                  <a:cubicBezTo>
                    <a:pt x="235" y="441"/>
                    <a:pt x="235" y="441"/>
                    <a:pt x="235" y="441"/>
                  </a:cubicBezTo>
                  <a:cubicBezTo>
                    <a:pt x="235" y="441"/>
                    <a:pt x="235" y="441"/>
                    <a:pt x="235" y="441"/>
                  </a:cubicBezTo>
                  <a:cubicBezTo>
                    <a:pt x="236" y="440"/>
                    <a:pt x="236" y="440"/>
                    <a:pt x="236" y="440"/>
                  </a:cubicBezTo>
                  <a:cubicBezTo>
                    <a:pt x="236" y="440"/>
                    <a:pt x="236" y="440"/>
                    <a:pt x="236" y="440"/>
                  </a:cubicBezTo>
                  <a:cubicBezTo>
                    <a:pt x="236" y="440"/>
                    <a:pt x="236" y="440"/>
                    <a:pt x="236" y="440"/>
                  </a:cubicBezTo>
                  <a:cubicBezTo>
                    <a:pt x="236" y="440"/>
                    <a:pt x="236" y="440"/>
                    <a:pt x="237" y="440"/>
                  </a:cubicBezTo>
                  <a:cubicBezTo>
                    <a:pt x="237" y="440"/>
                    <a:pt x="237" y="440"/>
                    <a:pt x="237" y="440"/>
                  </a:cubicBezTo>
                  <a:cubicBezTo>
                    <a:pt x="237" y="439"/>
                    <a:pt x="237" y="439"/>
                    <a:pt x="237" y="438"/>
                  </a:cubicBezTo>
                  <a:cubicBezTo>
                    <a:pt x="237" y="438"/>
                    <a:pt x="237" y="438"/>
                    <a:pt x="236" y="438"/>
                  </a:cubicBezTo>
                  <a:cubicBezTo>
                    <a:pt x="236" y="438"/>
                    <a:pt x="236" y="438"/>
                    <a:pt x="236" y="438"/>
                  </a:cubicBezTo>
                  <a:cubicBezTo>
                    <a:pt x="236" y="438"/>
                    <a:pt x="236" y="438"/>
                    <a:pt x="236" y="438"/>
                  </a:cubicBezTo>
                  <a:cubicBezTo>
                    <a:pt x="237" y="438"/>
                    <a:pt x="237" y="438"/>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6" y="437"/>
                    <a:pt x="235" y="437"/>
                    <a:pt x="235" y="437"/>
                  </a:cubicBezTo>
                  <a:cubicBezTo>
                    <a:pt x="235" y="437"/>
                    <a:pt x="235" y="437"/>
                    <a:pt x="235" y="437"/>
                  </a:cubicBezTo>
                  <a:cubicBezTo>
                    <a:pt x="234" y="437"/>
                    <a:pt x="234" y="437"/>
                    <a:pt x="234" y="437"/>
                  </a:cubicBezTo>
                  <a:cubicBezTo>
                    <a:pt x="234" y="437"/>
                    <a:pt x="234" y="437"/>
                    <a:pt x="234" y="437"/>
                  </a:cubicBezTo>
                  <a:cubicBezTo>
                    <a:pt x="234" y="437"/>
                    <a:pt x="234" y="438"/>
                    <a:pt x="233" y="438"/>
                  </a:cubicBezTo>
                  <a:cubicBezTo>
                    <a:pt x="233" y="438"/>
                    <a:pt x="233" y="438"/>
                    <a:pt x="233" y="438"/>
                  </a:cubicBezTo>
                  <a:cubicBezTo>
                    <a:pt x="233" y="438"/>
                    <a:pt x="233" y="438"/>
                    <a:pt x="233" y="438"/>
                  </a:cubicBezTo>
                  <a:cubicBezTo>
                    <a:pt x="233" y="438"/>
                    <a:pt x="232" y="438"/>
                    <a:pt x="232" y="438"/>
                  </a:cubicBezTo>
                  <a:cubicBezTo>
                    <a:pt x="232" y="438"/>
                    <a:pt x="231" y="439"/>
                    <a:pt x="231" y="439"/>
                  </a:cubicBezTo>
                  <a:cubicBezTo>
                    <a:pt x="231" y="439"/>
                    <a:pt x="231" y="439"/>
                    <a:pt x="231" y="439"/>
                  </a:cubicBezTo>
                  <a:cubicBezTo>
                    <a:pt x="231" y="439"/>
                    <a:pt x="231" y="439"/>
                    <a:pt x="231" y="439"/>
                  </a:cubicBezTo>
                  <a:cubicBezTo>
                    <a:pt x="231" y="439"/>
                    <a:pt x="232" y="439"/>
                    <a:pt x="232" y="439"/>
                  </a:cubicBezTo>
                  <a:cubicBezTo>
                    <a:pt x="232" y="439"/>
                    <a:pt x="232" y="440"/>
                    <a:pt x="232" y="440"/>
                  </a:cubicBezTo>
                  <a:cubicBezTo>
                    <a:pt x="231" y="440"/>
                    <a:pt x="231" y="440"/>
                    <a:pt x="231" y="440"/>
                  </a:cubicBezTo>
                  <a:cubicBezTo>
                    <a:pt x="231" y="440"/>
                    <a:pt x="231" y="440"/>
                    <a:pt x="231" y="440"/>
                  </a:cubicBezTo>
                  <a:cubicBezTo>
                    <a:pt x="231" y="440"/>
                    <a:pt x="231" y="441"/>
                    <a:pt x="231" y="441"/>
                  </a:cubicBezTo>
                  <a:cubicBezTo>
                    <a:pt x="232" y="441"/>
                    <a:pt x="232" y="441"/>
                    <a:pt x="232" y="441"/>
                  </a:cubicBezTo>
                  <a:cubicBezTo>
                    <a:pt x="232" y="441"/>
                    <a:pt x="232" y="441"/>
                    <a:pt x="232" y="441"/>
                  </a:cubicBezTo>
                  <a:cubicBezTo>
                    <a:pt x="232" y="441"/>
                    <a:pt x="232" y="441"/>
                    <a:pt x="231" y="442"/>
                  </a:cubicBezTo>
                  <a:cubicBezTo>
                    <a:pt x="231" y="442"/>
                    <a:pt x="231" y="442"/>
                    <a:pt x="231" y="442"/>
                  </a:cubicBezTo>
                  <a:cubicBezTo>
                    <a:pt x="231" y="442"/>
                    <a:pt x="231" y="442"/>
                    <a:pt x="231" y="442"/>
                  </a:cubicBezTo>
                  <a:cubicBezTo>
                    <a:pt x="231" y="442"/>
                    <a:pt x="231" y="442"/>
                    <a:pt x="231" y="442"/>
                  </a:cubicBezTo>
                  <a:cubicBezTo>
                    <a:pt x="231" y="442"/>
                    <a:pt x="231" y="442"/>
                    <a:pt x="231" y="442"/>
                  </a:cubicBezTo>
                  <a:cubicBezTo>
                    <a:pt x="231" y="442"/>
                    <a:pt x="230" y="441"/>
                    <a:pt x="230" y="441"/>
                  </a:cubicBezTo>
                  <a:cubicBezTo>
                    <a:pt x="230" y="441"/>
                    <a:pt x="230" y="440"/>
                    <a:pt x="230" y="440"/>
                  </a:cubicBezTo>
                  <a:cubicBezTo>
                    <a:pt x="229" y="440"/>
                    <a:pt x="229" y="441"/>
                    <a:pt x="229" y="441"/>
                  </a:cubicBezTo>
                  <a:cubicBezTo>
                    <a:pt x="229" y="441"/>
                    <a:pt x="229" y="441"/>
                    <a:pt x="229" y="441"/>
                  </a:cubicBezTo>
                  <a:cubicBezTo>
                    <a:pt x="229" y="442"/>
                    <a:pt x="229" y="442"/>
                    <a:pt x="229" y="442"/>
                  </a:cubicBezTo>
                  <a:cubicBezTo>
                    <a:pt x="229" y="442"/>
                    <a:pt x="228" y="442"/>
                    <a:pt x="228" y="442"/>
                  </a:cubicBezTo>
                  <a:cubicBezTo>
                    <a:pt x="229" y="442"/>
                    <a:pt x="229" y="443"/>
                    <a:pt x="229" y="443"/>
                  </a:cubicBezTo>
                  <a:cubicBezTo>
                    <a:pt x="228" y="443"/>
                    <a:pt x="228" y="443"/>
                    <a:pt x="228" y="443"/>
                  </a:cubicBezTo>
                  <a:cubicBezTo>
                    <a:pt x="228" y="443"/>
                    <a:pt x="228" y="443"/>
                    <a:pt x="228" y="443"/>
                  </a:cubicBezTo>
                  <a:cubicBezTo>
                    <a:pt x="228" y="442"/>
                    <a:pt x="228" y="442"/>
                    <a:pt x="228" y="442"/>
                  </a:cubicBezTo>
                  <a:cubicBezTo>
                    <a:pt x="228" y="442"/>
                    <a:pt x="227" y="442"/>
                    <a:pt x="227" y="443"/>
                  </a:cubicBezTo>
                  <a:cubicBezTo>
                    <a:pt x="227" y="443"/>
                    <a:pt x="227" y="443"/>
                    <a:pt x="227" y="443"/>
                  </a:cubicBezTo>
                  <a:cubicBezTo>
                    <a:pt x="227" y="443"/>
                    <a:pt x="227" y="443"/>
                    <a:pt x="227" y="443"/>
                  </a:cubicBezTo>
                  <a:cubicBezTo>
                    <a:pt x="227" y="443"/>
                    <a:pt x="227" y="443"/>
                    <a:pt x="226" y="443"/>
                  </a:cubicBezTo>
                  <a:cubicBezTo>
                    <a:pt x="226" y="443"/>
                    <a:pt x="226" y="443"/>
                    <a:pt x="226" y="443"/>
                  </a:cubicBezTo>
                  <a:cubicBezTo>
                    <a:pt x="226" y="443"/>
                    <a:pt x="226" y="443"/>
                    <a:pt x="226" y="443"/>
                  </a:cubicBezTo>
                  <a:cubicBezTo>
                    <a:pt x="226" y="443"/>
                    <a:pt x="226" y="442"/>
                    <a:pt x="226" y="442"/>
                  </a:cubicBezTo>
                  <a:cubicBezTo>
                    <a:pt x="226" y="442"/>
                    <a:pt x="225" y="442"/>
                    <a:pt x="225" y="442"/>
                  </a:cubicBezTo>
                  <a:cubicBezTo>
                    <a:pt x="225" y="442"/>
                    <a:pt x="225" y="442"/>
                    <a:pt x="225" y="442"/>
                  </a:cubicBezTo>
                  <a:cubicBezTo>
                    <a:pt x="224" y="442"/>
                    <a:pt x="224" y="442"/>
                    <a:pt x="224" y="442"/>
                  </a:cubicBezTo>
                  <a:cubicBezTo>
                    <a:pt x="224" y="442"/>
                    <a:pt x="223" y="442"/>
                    <a:pt x="223" y="442"/>
                  </a:cubicBezTo>
                  <a:cubicBezTo>
                    <a:pt x="223" y="442"/>
                    <a:pt x="223" y="442"/>
                    <a:pt x="223" y="441"/>
                  </a:cubicBezTo>
                  <a:cubicBezTo>
                    <a:pt x="223" y="441"/>
                    <a:pt x="224" y="441"/>
                    <a:pt x="223" y="441"/>
                  </a:cubicBezTo>
                  <a:cubicBezTo>
                    <a:pt x="223" y="441"/>
                    <a:pt x="223" y="441"/>
                    <a:pt x="223" y="441"/>
                  </a:cubicBezTo>
                  <a:cubicBezTo>
                    <a:pt x="223" y="441"/>
                    <a:pt x="223" y="441"/>
                    <a:pt x="223" y="441"/>
                  </a:cubicBezTo>
                  <a:cubicBezTo>
                    <a:pt x="223" y="441"/>
                    <a:pt x="223" y="441"/>
                    <a:pt x="223" y="442"/>
                  </a:cubicBezTo>
                  <a:cubicBezTo>
                    <a:pt x="223" y="442"/>
                    <a:pt x="222" y="442"/>
                    <a:pt x="222" y="442"/>
                  </a:cubicBezTo>
                  <a:cubicBezTo>
                    <a:pt x="222" y="442"/>
                    <a:pt x="222" y="443"/>
                    <a:pt x="222" y="443"/>
                  </a:cubicBezTo>
                  <a:cubicBezTo>
                    <a:pt x="222" y="443"/>
                    <a:pt x="222" y="443"/>
                    <a:pt x="222" y="443"/>
                  </a:cubicBezTo>
                  <a:cubicBezTo>
                    <a:pt x="223" y="444"/>
                    <a:pt x="223" y="444"/>
                    <a:pt x="223" y="444"/>
                  </a:cubicBezTo>
                  <a:cubicBezTo>
                    <a:pt x="223" y="444"/>
                    <a:pt x="223" y="444"/>
                    <a:pt x="223" y="444"/>
                  </a:cubicBezTo>
                  <a:cubicBezTo>
                    <a:pt x="223" y="445"/>
                    <a:pt x="224" y="444"/>
                    <a:pt x="224" y="445"/>
                  </a:cubicBezTo>
                  <a:cubicBezTo>
                    <a:pt x="224" y="445"/>
                    <a:pt x="223" y="445"/>
                    <a:pt x="223" y="445"/>
                  </a:cubicBezTo>
                  <a:cubicBezTo>
                    <a:pt x="223" y="445"/>
                    <a:pt x="222" y="445"/>
                    <a:pt x="222" y="445"/>
                  </a:cubicBezTo>
                  <a:cubicBezTo>
                    <a:pt x="222" y="446"/>
                    <a:pt x="222" y="445"/>
                    <a:pt x="221" y="445"/>
                  </a:cubicBezTo>
                  <a:cubicBezTo>
                    <a:pt x="221" y="445"/>
                    <a:pt x="221" y="445"/>
                    <a:pt x="221" y="445"/>
                  </a:cubicBezTo>
                  <a:cubicBezTo>
                    <a:pt x="221" y="445"/>
                    <a:pt x="221" y="445"/>
                    <a:pt x="221" y="445"/>
                  </a:cubicBezTo>
                  <a:cubicBezTo>
                    <a:pt x="221" y="445"/>
                    <a:pt x="220" y="445"/>
                    <a:pt x="220" y="445"/>
                  </a:cubicBezTo>
                  <a:cubicBezTo>
                    <a:pt x="220" y="445"/>
                    <a:pt x="220" y="445"/>
                    <a:pt x="220" y="445"/>
                  </a:cubicBezTo>
                  <a:cubicBezTo>
                    <a:pt x="220" y="446"/>
                    <a:pt x="220" y="446"/>
                    <a:pt x="219" y="446"/>
                  </a:cubicBezTo>
                  <a:cubicBezTo>
                    <a:pt x="219" y="446"/>
                    <a:pt x="219" y="446"/>
                    <a:pt x="219" y="445"/>
                  </a:cubicBezTo>
                  <a:cubicBezTo>
                    <a:pt x="219" y="445"/>
                    <a:pt x="219" y="445"/>
                    <a:pt x="219" y="445"/>
                  </a:cubicBezTo>
                  <a:cubicBezTo>
                    <a:pt x="219" y="445"/>
                    <a:pt x="220" y="445"/>
                    <a:pt x="220" y="445"/>
                  </a:cubicBezTo>
                  <a:cubicBezTo>
                    <a:pt x="220" y="444"/>
                    <a:pt x="219" y="444"/>
                    <a:pt x="219" y="444"/>
                  </a:cubicBezTo>
                  <a:cubicBezTo>
                    <a:pt x="219" y="444"/>
                    <a:pt x="219" y="444"/>
                    <a:pt x="219" y="444"/>
                  </a:cubicBezTo>
                  <a:cubicBezTo>
                    <a:pt x="219" y="444"/>
                    <a:pt x="219" y="444"/>
                    <a:pt x="219" y="444"/>
                  </a:cubicBezTo>
                  <a:cubicBezTo>
                    <a:pt x="219" y="444"/>
                    <a:pt x="219" y="444"/>
                    <a:pt x="219" y="444"/>
                  </a:cubicBezTo>
                  <a:cubicBezTo>
                    <a:pt x="219" y="444"/>
                    <a:pt x="219" y="444"/>
                    <a:pt x="219" y="444"/>
                  </a:cubicBezTo>
                  <a:cubicBezTo>
                    <a:pt x="219" y="443"/>
                    <a:pt x="219" y="443"/>
                    <a:pt x="219" y="443"/>
                  </a:cubicBezTo>
                  <a:cubicBezTo>
                    <a:pt x="219" y="443"/>
                    <a:pt x="219" y="443"/>
                    <a:pt x="219" y="443"/>
                  </a:cubicBezTo>
                  <a:cubicBezTo>
                    <a:pt x="218" y="443"/>
                    <a:pt x="218" y="443"/>
                    <a:pt x="218" y="443"/>
                  </a:cubicBezTo>
                  <a:cubicBezTo>
                    <a:pt x="218" y="443"/>
                    <a:pt x="218" y="443"/>
                    <a:pt x="217" y="443"/>
                  </a:cubicBezTo>
                  <a:cubicBezTo>
                    <a:pt x="217" y="443"/>
                    <a:pt x="217" y="443"/>
                    <a:pt x="217" y="443"/>
                  </a:cubicBezTo>
                  <a:cubicBezTo>
                    <a:pt x="217" y="444"/>
                    <a:pt x="217" y="444"/>
                    <a:pt x="217" y="444"/>
                  </a:cubicBezTo>
                  <a:cubicBezTo>
                    <a:pt x="217" y="444"/>
                    <a:pt x="216" y="443"/>
                    <a:pt x="216" y="443"/>
                  </a:cubicBezTo>
                  <a:cubicBezTo>
                    <a:pt x="216" y="443"/>
                    <a:pt x="216" y="443"/>
                    <a:pt x="216" y="443"/>
                  </a:cubicBezTo>
                  <a:cubicBezTo>
                    <a:pt x="216" y="443"/>
                    <a:pt x="216" y="443"/>
                    <a:pt x="216" y="443"/>
                  </a:cubicBezTo>
                  <a:cubicBezTo>
                    <a:pt x="216" y="443"/>
                    <a:pt x="216" y="443"/>
                    <a:pt x="216" y="443"/>
                  </a:cubicBezTo>
                  <a:cubicBezTo>
                    <a:pt x="216" y="443"/>
                    <a:pt x="216" y="443"/>
                    <a:pt x="216" y="443"/>
                  </a:cubicBezTo>
                  <a:cubicBezTo>
                    <a:pt x="217" y="443"/>
                    <a:pt x="217" y="443"/>
                    <a:pt x="217" y="442"/>
                  </a:cubicBezTo>
                  <a:cubicBezTo>
                    <a:pt x="217" y="442"/>
                    <a:pt x="217" y="442"/>
                    <a:pt x="217" y="442"/>
                  </a:cubicBezTo>
                  <a:cubicBezTo>
                    <a:pt x="217" y="441"/>
                    <a:pt x="217" y="441"/>
                    <a:pt x="217" y="441"/>
                  </a:cubicBezTo>
                  <a:cubicBezTo>
                    <a:pt x="217" y="441"/>
                    <a:pt x="218" y="440"/>
                    <a:pt x="218" y="440"/>
                  </a:cubicBezTo>
                  <a:cubicBezTo>
                    <a:pt x="218" y="440"/>
                    <a:pt x="218" y="439"/>
                    <a:pt x="218" y="439"/>
                  </a:cubicBezTo>
                  <a:cubicBezTo>
                    <a:pt x="219" y="438"/>
                    <a:pt x="219" y="438"/>
                    <a:pt x="219" y="437"/>
                  </a:cubicBezTo>
                  <a:cubicBezTo>
                    <a:pt x="219" y="437"/>
                    <a:pt x="219" y="437"/>
                    <a:pt x="219" y="437"/>
                  </a:cubicBezTo>
                  <a:cubicBezTo>
                    <a:pt x="220" y="437"/>
                    <a:pt x="220" y="437"/>
                    <a:pt x="220" y="437"/>
                  </a:cubicBezTo>
                  <a:cubicBezTo>
                    <a:pt x="220" y="436"/>
                    <a:pt x="221" y="437"/>
                    <a:pt x="221" y="436"/>
                  </a:cubicBezTo>
                  <a:cubicBezTo>
                    <a:pt x="221" y="436"/>
                    <a:pt x="222" y="436"/>
                    <a:pt x="223" y="436"/>
                  </a:cubicBezTo>
                  <a:cubicBezTo>
                    <a:pt x="223" y="436"/>
                    <a:pt x="224" y="436"/>
                    <a:pt x="224" y="436"/>
                  </a:cubicBezTo>
                  <a:cubicBezTo>
                    <a:pt x="225" y="436"/>
                    <a:pt x="226" y="435"/>
                    <a:pt x="226" y="435"/>
                  </a:cubicBezTo>
                  <a:cubicBezTo>
                    <a:pt x="227" y="435"/>
                    <a:pt x="228" y="434"/>
                    <a:pt x="229" y="434"/>
                  </a:cubicBezTo>
                  <a:cubicBezTo>
                    <a:pt x="230" y="433"/>
                    <a:pt x="230" y="433"/>
                    <a:pt x="231" y="433"/>
                  </a:cubicBezTo>
                  <a:cubicBezTo>
                    <a:pt x="232" y="432"/>
                    <a:pt x="233" y="431"/>
                    <a:pt x="234" y="431"/>
                  </a:cubicBezTo>
                  <a:cubicBezTo>
                    <a:pt x="234" y="431"/>
                    <a:pt x="234" y="431"/>
                    <a:pt x="234" y="431"/>
                  </a:cubicBezTo>
                  <a:cubicBezTo>
                    <a:pt x="235" y="431"/>
                    <a:pt x="235" y="432"/>
                    <a:pt x="235" y="432"/>
                  </a:cubicBezTo>
                  <a:cubicBezTo>
                    <a:pt x="235" y="432"/>
                    <a:pt x="236" y="432"/>
                    <a:pt x="236" y="432"/>
                  </a:cubicBezTo>
                  <a:cubicBezTo>
                    <a:pt x="236" y="432"/>
                    <a:pt x="236" y="432"/>
                    <a:pt x="237" y="432"/>
                  </a:cubicBezTo>
                  <a:cubicBezTo>
                    <a:pt x="237" y="432"/>
                    <a:pt x="237" y="432"/>
                    <a:pt x="237" y="432"/>
                  </a:cubicBezTo>
                  <a:cubicBezTo>
                    <a:pt x="237" y="433"/>
                    <a:pt x="238" y="433"/>
                    <a:pt x="238" y="434"/>
                  </a:cubicBezTo>
                  <a:cubicBezTo>
                    <a:pt x="238" y="434"/>
                    <a:pt x="238" y="434"/>
                    <a:pt x="238" y="434"/>
                  </a:cubicBezTo>
                  <a:cubicBezTo>
                    <a:pt x="238" y="434"/>
                    <a:pt x="238" y="434"/>
                    <a:pt x="238" y="434"/>
                  </a:cubicBezTo>
                  <a:cubicBezTo>
                    <a:pt x="238" y="434"/>
                    <a:pt x="238" y="435"/>
                    <a:pt x="238" y="435"/>
                  </a:cubicBezTo>
                  <a:cubicBezTo>
                    <a:pt x="239" y="435"/>
                    <a:pt x="239" y="435"/>
                    <a:pt x="239" y="435"/>
                  </a:cubicBezTo>
                  <a:cubicBezTo>
                    <a:pt x="238" y="435"/>
                    <a:pt x="238" y="435"/>
                    <a:pt x="238" y="435"/>
                  </a:cubicBezTo>
                  <a:cubicBezTo>
                    <a:pt x="238" y="435"/>
                    <a:pt x="238" y="435"/>
                    <a:pt x="238" y="435"/>
                  </a:cubicBezTo>
                  <a:cubicBezTo>
                    <a:pt x="238" y="436"/>
                    <a:pt x="238" y="436"/>
                    <a:pt x="238" y="436"/>
                  </a:cubicBezTo>
                  <a:cubicBezTo>
                    <a:pt x="238" y="436"/>
                    <a:pt x="238" y="436"/>
                    <a:pt x="238" y="436"/>
                  </a:cubicBezTo>
                  <a:cubicBezTo>
                    <a:pt x="238" y="436"/>
                    <a:pt x="238" y="436"/>
                    <a:pt x="238" y="436"/>
                  </a:cubicBezTo>
                  <a:cubicBezTo>
                    <a:pt x="238" y="436"/>
                    <a:pt x="238" y="437"/>
                    <a:pt x="238" y="437"/>
                  </a:cubicBezTo>
                  <a:cubicBezTo>
                    <a:pt x="238" y="437"/>
                    <a:pt x="238" y="437"/>
                    <a:pt x="238" y="437"/>
                  </a:cubicBezTo>
                  <a:cubicBezTo>
                    <a:pt x="239" y="437"/>
                    <a:pt x="239" y="437"/>
                    <a:pt x="239" y="437"/>
                  </a:cubicBezTo>
                  <a:cubicBezTo>
                    <a:pt x="239" y="438"/>
                    <a:pt x="239" y="438"/>
                    <a:pt x="239" y="438"/>
                  </a:cubicBezTo>
                  <a:cubicBezTo>
                    <a:pt x="239" y="438"/>
                    <a:pt x="239" y="438"/>
                    <a:pt x="239" y="438"/>
                  </a:cubicBezTo>
                  <a:cubicBezTo>
                    <a:pt x="239" y="438"/>
                    <a:pt x="239" y="439"/>
                    <a:pt x="239" y="439"/>
                  </a:cubicBezTo>
                  <a:cubicBezTo>
                    <a:pt x="239" y="439"/>
                    <a:pt x="239" y="439"/>
                    <a:pt x="239" y="439"/>
                  </a:cubicBezTo>
                  <a:cubicBezTo>
                    <a:pt x="239" y="439"/>
                    <a:pt x="239" y="439"/>
                    <a:pt x="239" y="439"/>
                  </a:cubicBezTo>
                  <a:cubicBezTo>
                    <a:pt x="239" y="439"/>
                    <a:pt x="240" y="439"/>
                    <a:pt x="240" y="439"/>
                  </a:cubicBezTo>
                  <a:cubicBezTo>
                    <a:pt x="240" y="439"/>
                    <a:pt x="240" y="439"/>
                    <a:pt x="240" y="439"/>
                  </a:cubicBezTo>
                  <a:cubicBezTo>
                    <a:pt x="240" y="439"/>
                    <a:pt x="240" y="439"/>
                    <a:pt x="240" y="439"/>
                  </a:cubicBezTo>
                  <a:cubicBezTo>
                    <a:pt x="239" y="439"/>
                    <a:pt x="239" y="439"/>
                    <a:pt x="239" y="439"/>
                  </a:cubicBezTo>
                  <a:cubicBezTo>
                    <a:pt x="239" y="439"/>
                    <a:pt x="239" y="439"/>
                    <a:pt x="239" y="439"/>
                  </a:cubicBezTo>
                  <a:cubicBezTo>
                    <a:pt x="239" y="440"/>
                    <a:pt x="239" y="440"/>
                    <a:pt x="238" y="440"/>
                  </a:cubicBezTo>
                  <a:cubicBezTo>
                    <a:pt x="238" y="440"/>
                    <a:pt x="238" y="440"/>
                    <a:pt x="238" y="440"/>
                  </a:cubicBezTo>
                  <a:cubicBezTo>
                    <a:pt x="238" y="440"/>
                    <a:pt x="239" y="440"/>
                    <a:pt x="239" y="440"/>
                  </a:cubicBezTo>
                  <a:cubicBezTo>
                    <a:pt x="239" y="440"/>
                    <a:pt x="239" y="440"/>
                    <a:pt x="239" y="440"/>
                  </a:cubicBezTo>
                  <a:cubicBezTo>
                    <a:pt x="239" y="440"/>
                    <a:pt x="239" y="440"/>
                    <a:pt x="239" y="440"/>
                  </a:cubicBezTo>
                  <a:cubicBezTo>
                    <a:pt x="239" y="440"/>
                    <a:pt x="239" y="440"/>
                    <a:pt x="239" y="440"/>
                  </a:cubicBezTo>
                  <a:cubicBezTo>
                    <a:pt x="239" y="440"/>
                    <a:pt x="239" y="440"/>
                    <a:pt x="240" y="441"/>
                  </a:cubicBezTo>
                  <a:cubicBezTo>
                    <a:pt x="240" y="441"/>
                    <a:pt x="240" y="441"/>
                    <a:pt x="240" y="441"/>
                  </a:cubicBezTo>
                  <a:cubicBezTo>
                    <a:pt x="240" y="441"/>
                    <a:pt x="240" y="441"/>
                    <a:pt x="240" y="441"/>
                  </a:cubicBezTo>
                  <a:cubicBezTo>
                    <a:pt x="240" y="441"/>
                    <a:pt x="240" y="441"/>
                    <a:pt x="240" y="442"/>
                  </a:cubicBezTo>
                  <a:cubicBezTo>
                    <a:pt x="240" y="442"/>
                    <a:pt x="241" y="442"/>
                    <a:pt x="241" y="442"/>
                  </a:cubicBezTo>
                  <a:cubicBezTo>
                    <a:pt x="241" y="442"/>
                    <a:pt x="241" y="442"/>
                    <a:pt x="241" y="442"/>
                  </a:cubicBezTo>
                  <a:cubicBezTo>
                    <a:pt x="241" y="442"/>
                    <a:pt x="241" y="442"/>
                    <a:pt x="241" y="442"/>
                  </a:cubicBezTo>
                  <a:cubicBezTo>
                    <a:pt x="241" y="442"/>
                    <a:pt x="241" y="442"/>
                    <a:pt x="241" y="442"/>
                  </a:cubicBezTo>
                  <a:cubicBezTo>
                    <a:pt x="241" y="442"/>
                    <a:pt x="241" y="442"/>
                    <a:pt x="242" y="442"/>
                  </a:cubicBezTo>
                  <a:cubicBezTo>
                    <a:pt x="242" y="442"/>
                    <a:pt x="242" y="442"/>
                    <a:pt x="242" y="442"/>
                  </a:cubicBezTo>
                  <a:cubicBezTo>
                    <a:pt x="242" y="442"/>
                    <a:pt x="243" y="442"/>
                    <a:pt x="243" y="442"/>
                  </a:cubicBezTo>
                  <a:cubicBezTo>
                    <a:pt x="243" y="442"/>
                    <a:pt x="243" y="442"/>
                    <a:pt x="243" y="442"/>
                  </a:cubicBezTo>
                  <a:cubicBezTo>
                    <a:pt x="243" y="442"/>
                    <a:pt x="243" y="442"/>
                    <a:pt x="243" y="443"/>
                  </a:cubicBezTo>
                  <a:cubicBezTo>
                    <a:pt x="243" y="443"/>
                    <a:pt x="243" y="443"/>
                    <a:pt x="243" y="443"/>
                  </a:cubicBezTo>
                  <a:cubicBezTo>
                    <a:pt x="243" y="443"/>
                    <a:pt x="243" y="443"/>
                    <a:pt x="242" y="443"/>
                  </a:cubicBezTo>
                  <a:cubicBezTo>
                    <a:pt x="242" y="443"/>
                    <a:pt x="242" y="443"/>
                    <a:pt x="242" y="443"/>
                  </a:cubicBezTo>
                  <a:cubicBezTo>
                    <a:pt x="242" y="443"/>
                    <a:pt x="242" y="443"/>
                    <a:pt x="242" y="443"/>
                  </a:cubicBezTo>
                  <a:cubicBezTo>
                    <a:pt x="242" y="444"/>
                    <a:pt x="242" y="444"/>
                    <a:pt x="242" y="444"/>
                  </a:cubicBezTo>
                  <a:cubicBezTo>
                    <a:pt x="243" y="444"/>
                    <a:pt x="243" y="444"/>
                    <a:pt x="243" y="444"/>
                  </a:cubicBezTo>
                  <a:cubicBezTo>
                    <a:pt x="243" y="443"/>
                    <a:pt x="243" y="443"/>
                    <a:pt x="243" y="443"/>
                  </a:cubicBezTo>
                  <a:cubicBezTo>
                    <a:pt x="243" y="443"/>
                    <a:pt x="243" y="443"/>
                    <a:pt x="243" y="443"/>
                  </a:cubicBezTo>
                  <a:cubicBezTo>
                    <a:pt x="243" y="443"/>
                    <a:pt x="244" y="443"/>
                    <a:pt x="244" y="443"/>
                  </a:cubicBezTo>
                  <a:cubicBezTo>
                    <a:pt x="244" y="443"/>
                    <a:pt x="244" y="443"/>
                    <a:pt x="244" y="443"/>
                  </a:cubicBezTo>
                  <a:cubicBezTo>
                    <a:pt x="244" y="443"/>
                    <a:pt x="244" y="444"/>
                    <a:pt x="244" y="444"/>
                  </a:cubicBezTo>
                  <a:cubicBezTo>
                    <a:pt x="244" y="444"/>
                    <a:pt x="244" y="444"/>
                    <a:pt x="244" y="444"/>
                  </a:cubicBezTo>
                  <a:cubicBezTo>
                    <a:pt x="244" y="444"/>
                    <a:pt x="244" y="444"/>
                    <a:pt x="244" y="444"/>
                  </a:cubicBezTo>
                  <a:cubicBezTo>
                    <a:pt x="244" y="444"/>
                    <a:pt x="244" y="444"/>
                    <a:pt x="244" y="444"/>
                  </a:cubicBezTo>
                  <a:cubicBezTo>
                    <a:pt x="244" y="445"/>
                    <a:pt x="244" y="445"/>
                    <a:pt x="244" y="445"/>
                  </a:cubicBezTo>
                  <a:cubicBezTo>
                    <a:pt x="244" y="445"/>
                    <a:pt x="245" y="445"/>
                    <a:pt x="245" y="445"/>
                  </a:cubicBezTo>
                  <a:cubicBezTo>
                    <a:pt x="245" y="445"/>
                    <a:pt x="245" y="445"/>
                    <a:pt x="245" y="445"/>
                  </a:cubicBezTo>
                  <a:cubicBezTo>
                    <a:pt x="245" y="445"/>
                    <a:pt x="246" y="445"/>
                    <a:pt x="246" y="445"/>
                  </a:cubicBezTo>
                  <a:cubicBezTo>
                    <a:pt x="246" y="445"/>
                    <a:pt x="246" y="444"/>
                    <a:pt x="246" y="445"/>
                  </a:cubicBezTo>
                  <a:cubicBezTo>
                    <a:pt x="246" y="445"/>
                    <a:pt x="246" y="445"/>
                    <a:pt x="245" y="446"/>
                  </a:cubicBezTo>
                  <a:cubicBezTo>
                    <a:pt x="245" y="446"/>
                    <a:pt x="245" y="446"/>
                    <a:pt x="245" y="446"/>
                  </a:cubicBezTo>
                  <a:cubicBezTo>
                    <a:pt x="245" y="446"/>
                    <a:pt x="245" y="446"/>
                    <a:pt x="245" y="446"/>
                  </a:cubicBezTo>
                  <a:cubicBezTo>
                    <a:pt x="245" y="446"/>
                    <a:pt x="245" y="446"/>
                    <a:pt x="245" y="446"/>
                  </a:cubicBezTo>
                  <a:cubicBezTo>
                    <a:pt x="245" y="446"/>
                    <a:pt x="245" y="446"/>
                    <a:pt x="245" y="447"/>
                  </a:cubicBezTo>
                  <a:cubicBezTo>
                    <a:pt x="245" y="447"/>
                    <a:pt x="245" y="447"/>
                    <a:pt x="245" y="447"/>
                  </a:cubicBezTo>
                  <a:cubicBezTo>
                    <a:pt x="245" y="447"/>
                    <a:pt x="245" y="447"/>
                    <a:pt x="245" y="447"/>
                  </a:cubicBezTo>
                  <a:cubicBezTo>
                    <a:pt x="245" y="447"/>
                    <a:pt x="245" y="448"/>
                    <a:pt x="245" y="448"/>
                  </a:cubicBezTo>
                  <a:cubicBezTo>
                    <a:pt x="246" y="448"/>
                    <a:pt x="246" y="448"/>
                    <a:pt x="246" y="447"/>
                  </a:cubicBezTo>
                  <a:cubicBezTo>
                    <a:pt x="246" y="447"/>
                    <a:pt x="246" y="447"/>
                    <a:pt x="246" y="447"/>
                  </a:cubicBezTo>
                  <a:cubicBezTo>
                    <a:pt x="246" y="447"/>
                    <a:pt x="246" y="447"/>
                    <a:pt x="246" y="447"/>
                  </a:cubicBezTo>
                  <a:cubicBezTo>
                    <a:pt x="247" y="447"/>
                    <a:pt x="247" y="447"/>
                    <a:pt x="247" y="448"/>
                  </a:cubicBezTo>
                  <a:cubicBezTo>
                    <a:pt x="247" y="448"/>
                    <a:pt x="247" y="448"/>
                    <a:pt x="247" y="448"/>
                  </a:cubicBezTo>
                  <a:cubicBezTo>
                    <a:pt x="247" y="448"/>
                    <a:pt x="248" y="448"/>
                    <a:pt x="248" y="448"/>
                  </a:cubicBezTo>
                  <a:cubicBezTo>
                    <a:pt x="248" y="448"/>
                    <a:pt x="248" y="448"/>
                    <a:pt x="248" y="447"/>
                  </a:cubicBezTo>
                  <a:cubicBezTo>
                    <a:pt x="248" y="447"/>
                    <a:pt x="248" y="447"/>
                    <a:pt x="249" y="447"/>
                  </a:cubicBezTo>
                  <a:cubicBezTo>
                    <a:pt x="249" y="447"/>
                    <a:pt x="249" y="447"/>
                    <a:pt x="249" y="447"/>
                  </a:cubicBezTo>
                  <a:cubicBezTo>
                    <a:pt x="250" y="448"/>
                    <a:pt x="250" y="447"/>
                    <a:pt x="250" y="447"/>
                  </a:cubicBezTo>
                  <a:cubicBezTo>
                    <a:pt x="250" y="447"/>
                    <a:pt x="250" y="447"/>
                    <a:pt x="251" y="447"/>
                  </a:cubicBezTo>
                  <a:cubicBezTo>
                    <a:pt x="251" y="447"/>
                    <a:pt x="251" y="447"/>
                    <a:pt x="251" y="447"/>
                  </a:cubicBezTo>
                  <a:cubicBezTo>
                    <a:pt x="251" y="447"/>
                    <a:pt x="251" y="447"/>
                    <a:pt x="251" y="447"/>
                  </a:cubicBezTo>
                  <a:cubicBezTo>
                    <a:pt x="251" y="447"/>
                    <a:pt x="251" y="447"/>
                    <a:pt x="251" y="447"/>
                  </a:cubicBezTo>
                  <a:cubicBezTo>
                    <a:pt x="251" y="447"/>
                    <a:pt x="251" y="447"/>
                    <a:pt x="252" y="447"/>
                  </a:cubicBezTo>
                  <a:cubicBezTo>
                    <a:pt x="252" y="447"/>
                    <a:pt x="252" y="447"/>
                    <a:pt x="252" y="447"/>
                  </a:cubicBezTo>
                  <a:cubicBezTo>
                    <a:pt x="252" y="447"/>
                    <a:pt x="252" y="447"/>
                    <a:pt x="252" y="447"/>
                  </a:cubicBezTo>
                  <a:cubicBezTo>
                    <a:pt x="251" y="446"/>
                    <a:pt x="251" y="446"/>
                    <a:pt x="251" y="446"/>
                  </a:cubicBezTo>
                  <a:cubicBezTo>
                    <a:pt x="252" y="446"/>
                    <a:pt x="252" y="446"/>
                    <a:pt x="252" y="445"/>
                  </a:cubicBezTo>
                  <a:cubicBezTo>
                    <a:pt x="252" y="445"/>
                    <a:pt x="252" y="445"/>
                    <a:pt x="252" y="445"/>
                  </a:cubicBezTo>
                  <a:cubicBezTo>
                    <a:pt x="252" y="445"/>
                    <a:pt x="252" y="445"/>
                    <a:pt x="252" y="445"/>
                  </a:cubicBezTo>
                  <a:cubicBezTo>
                    <a:pt x="252" y="445"/>
                    <a:pt x="252" y="445"/>
                    <a:pt x="252" y="445"/>
                  </a:cubicBezTo>
                  <a:cubicBezTo>
                    <a:pt x="252" y="445"/>
                    <a:pt x="253" y="446"/>
                    <a:pt x="253" y="446"/>
                  </a:cubicBezTo>
                  <a:cubicBezTo>
                    <a:pt x="253" y="446"/>
                    <a:pt x="253" y="446"/>
                    <a:pt x="253" y="446"/>
                  </a:cubicBezTo>
                  <a:cubicBezTo>
                    <a:pt x="253" y="446"/>
                    <a:pt x="253" y="447"/>
                    <a:pt x="253" y="447"/>
                  </a:cubicBezTo>
                  <a:cubicBezTo>
                    <a:pt x="253" y="447"/>
                    <a:pt x="253" y="447"/>
                    <a:pt x="253" y="448"/>
                  </a:cubicBezTo>
                  <a:cubicBezTo>
                    <a:pt x="253" y="448"/>
                    <a:pt x="253" y="448"/>
                    <a:pt x="253" y="448"/>
                  </a:cubicBezTo>
                  <a:cubicBezTo>
                    <a:pt x="253" y="448"/>
                    <a:pt x="253" y="448"/>
                    <a:pt x="253" y="448"/>
                  </a:cubicBezTo>
                  <a:cubicBezTo>
                    <a:pt x="253" y="448"/>
                    <a:pt x="253" y="448"/>
                    <a:pt x="253" y="448"/>
                  </a:cubicBezTo>
                  <a:cubicBezTo>
                    <a:pt x="254" y="449"/>
                    <a:pt x="254" y="449"/>
                    <a:pt x="254" y="449"/>
                  </a:cubicBezTo>
                  <a:cubicBezTo>
                    <a:pt x="254" y="449"/>
                    <a:pt x="254" y="449"/>
                    <a:pt x="254" y="449"/>
                  </a:cubicBezTo>
                  <a:cubicBezTo>
                    <a:pt x="254" y="449"/>
                    <a:pt x="254" y="449"/>
                    <a:pt x="255" y="449"/>
                  </a:cubicBezTo>
                  <a:cubicBezTo>
                    <a:pt x="255" y="450"/>
                    <a:pt x="255" y="450"/>
                    <a:pt x="255" y="450"/>
                  </a:cubicBezTo>
                  <a:cubicBezTo>
                    <a:pt x="255" y="450"/>
                    <a:pt x="255" y="450"/>
                    <a:pt x="256" y="450"/>
                  </a:cubicBezTo>
                  <a:cubicBezTo>
                    <a:pt x="256" y="450"/>
                    <a:pt x="256" y="450"/>
                    <a:pt x="256" y="450"/>
                  </a:cubicBezTo>
                  <a:cubicBezTo>
                    <a:pt x="256" y="450"/>
                    <a:pt x="256" y="450"/>
                    <a:pt x="256" y="450"/>
                  </a:cubicBezTo>
                  <a:cubicBezTo>
                    <a:pt x="256" y="451"/>
                    <a:pt x="256" y="451"/>
                    <a:pt x="256" y="451"/>
                  </a:cubicBezTo>
                  <a:cubicBezTo>
                    <a:pt x="256" y="451"/>
                    <a:pt x="256" y="451"/>
                    <a:pt x="257" y="451"/>
                  </a:cubicBezTo>
                  <a:cubicBezTo>
                    <a:pt x="257" y="451"/>
                    <a:pt x="257" y="451"/>
                    <a:pt x="257" y="452"/>
                  </a:cubicBezTo>
                  <a:cubicBezTo>
                    <a:pt x="257" y="452"/>
                    <a:pt x="258" y="452"/>
                    <a:pt x="258" y="452"/>
                  </a:cubicBezTo>
                  <a:cubicBezTo>
                    <a:pt x="258" y="452"/>
                    <a:pt x="258" y="452"/>
                    <a:pt x="258" y="452"/>
                  </a:cubicBezTo>
                  <a:cubicBezTo>
                    <a:pt x="259" y="452"/>
                    <a:pt x="259" y="452"/>
                    <a:pt x="259" y="452"/>
                  </a:cubicBezTo>
                  <a:cubicBezTo>
                    <a:pt x="259" y="452"/>
                    <a:pt x="259" y="453"/>
                    <a:pt x="260" y="453"/>
                  </a:cubicBezTo>
                  <a:cubicBezTo>
                    <a:pt x="260" y="453"/>
                    <a:pt x="260" y="453"/>
                    <a:pt x="260" y="453"/>
                  </a:cubicBezTo>
                  <a:cubicBezTo>
                    <a:pt x="260" y="453"/>
                    <a:pt x="260" y="453"/>
                    <a:pt x="260" y="453"/>
                  </a:cubicBezTo>
                  <a:cubicBezTo>
                    <a:pt x="260" y="453"/>
                    <a:pt x="260" y="453"/>
                    <a:pt x="260" y="452"/>
                  </a:cubicBezTo>
                  <a:cubicBezTo>
                    <a:pt x="261" y="452"/>
                    <a:pt x="261" y="452"/>
                    <a:pt x="261" y="452"/>
                  </a:cubicBezTo>
                  <a:cubicBezTo>
                    <a:pt x="261" y="452"/>
                    <a:pt x="261" y="452"/>
                    <a:pt x="261" y="453"/>
                  </a:cubicBezTo>
                  <a:cubicBezTo>
                    <a:pt x="261" y="453"/>
                    <a:pt x="261" y="453"/>
                    <a:pt x="261" y="453"/>
                  </a:cubicBezTo>
                  <a:cubicBezTo>
                    <a:pt x="262" y="453"/>
                    <a:pt x="262" y="453"/>
                    <a:pt x="262" y="452"/>
                  </a:cubicBezTo>
                  <a:cubicBezTo>
                    <a:pt x="262" y="452"/>
                    <a:pt x="262" y="452"/>
                    <a:pt x="262" y="452"/>
                  </a:cubicBezTo>
                  <a:cubicBezTo>
                    <a:pt x="262" y="452"/>
                    <a:pt x="262" y="452"/>
                    <a:pt x="262" y="452"/>
                  </a:cubicBezTo>
                  <a:cubicBezTo>
                    <a:pt x="262" y="452"/>
                    <a:pt x="262" y="452"/>
                    <a:pt x="262" y="453"/>
                  </a:cubicBezTo>
                  <a:cubicBezTo>
                    <a:pt x="262" y="453"/>
                    <a:pt x="263" y="453"/>
                    <a:pt x="263" y="453"/>
                  </a:cubicBezTo>
                  <a:cubicBezTo>
                    <a:pt x="263" y="453"/>
                    <a:pt x="263" y="452"/>
                    <a:pt x="263" y="452"/>
                  </a:cubicBezTo>
                  <a:cubicBezTo>
                    <a:pt x="264" y="453"/>
                    <a:pt x="264" y="453"/>
                    <a:pt x="264" y="453"/>
                  </a:cubicBezTo>
                  <a:cubicBezTo>
                    <a:pt x="264" y="453"/>
                    <a:pt x="264" y="453"/>
                    <a:pt x="264" y="453"/>
                  </a:cubicBezTo>
                  <a:cubicBezTo>
                    <a:pt x="264" y="453"/>
                    <a:pt x="264" y="453"/>
                    <a:pt x="264" y="453"/>
                  </a:cubicBezTo>
                  <a:cubicBezTo>
                    <a:pt x="265" y="454"/>
                    <a:pt x="265" y="454"/>
                    <a:pt x="265" y="453"/>
                  </a:cubicBezTo>
                  <a:cubicBezTo>
                    <a:pt x="265" y="453"/>
                    <a:pt x="266" y="453"/>
                    <a:pt x="266" y="453"/>
                  </a:cubicBezTo>
                  <a:cubicBezTo>
                    <a:pt x="266" y="453"/>
                    <a:pt x="266" y="453"/>
                    <a:pt x="266" y="453"/>
                  </a:cubicBezTo>
                  <a:cubicBezTo>
                    <a:pt x="266" y="453"/>
                    <a:pt x="266" y="453"/>
                    <a:pt x="266" y="453"/>
                  </a:cubicBezTo>
                  <a:cubicBezTo>
                    <a:pt x="266" y="453"/>
                    <a:pt x="267" y="453"/>
                    <a:pt x="267" y="453"/>
                  </a:cubicBezTo>
                  <a:cubicBezTo>
                    <a:pt x="267" y="452"/>
                    <a:pt x="267" y="452"/>
                    <a:pt x="267" y="452"/>
                  </a:cubicBezTo>
                  <a:cubicBezTo>
                    <a:pt x="267" y="452"/>
                    <a:pt x="268" y="452"/>
                    <a:pt x="268" y="452"/>
                  </a:cubicBezTo>
                  <a:cubicBezTo>
                    <a:pt x="268" y="452"/>
                    <a:pt x="268" y="452"/>
                    <a:pt x="268" y="452"/>
                  </a:cubicBezTo>
                  <a:cubicBezTo>
                    <a:pt x="268" y="452"/>
                    <a:pt x="268" y="452"/>
                    <a:pt x="268" y="452"/>
                  </a:cubicBezTo>
                  <a:cubicBezTo>
                    <a:pt x="268" y="452"/>
                    <a:pt x="268" y="452"/>
                    <a:pt x="268" y="452"/>
                  </a:cubicBezTo>
                  <a:cubicBezTo>
                    <a:pt x="269" y="452"/>
                    <a:pt x="269" y="452"/>
                    <a:pt x="269" y="452"/>
                  </a:cubicBezTo>
                  <a:cubicBezTo>
                    <a:pt x="269" y="452"/>
                    <a:pt x="269" y="452"/>
                    <a:pt x="269" y="452"/>
                  </a:cubicBezTo>
                  <a:cubicBezTo>
                    <a:pt x="269" y="451"/>
                    <a:pt x="270" y="451"/>
                    <a:pt x="270" y="451"/>
                  </a:cubicBezTo>
                  <a:cubicBezTo>
                    <a:pt x="271" y="451"/>
                    <a:pt x="271" y="451"/>
                    <a:pt x="271" y="451"/>
                  </a:cubicBezTo>
                  <a:cubicBezTo>
                    <a:pt x="271" y="451"/>
                    <a:pt x="271" y="451"/>
                    <a:pt x="271" y="451"/>
                  </a:cubicBezTo>
                  <a:cubicBezTo>
                    <a:pt x="271" y="451"/>
                    <a:pt x="271" y="451"/>
                    <a:pt x="271" y="452"/>
                  </a:cubicBezTo>
                  <a:cubicBezTo>
                    <a:pt x="271" y="452"/>
                    <a:pt x="272" y="451"/>
                    <a:pt x="272" y="451"/>
                  </a:cubicBezTo>
                  <a:cubicBezTo>
                    <a:pt x="272" y="451"/>
                    <a:pt x="272" y="451"/>
                    <a:pt x="272" y="451"/>
                  </a:cubicBezTo>
                  <a:cubicBezTo>
                    <a:pt x="272" y="451"/>
                    <a:pt x="272" y="451"/>
                    <a:pt x="272" y="451"/>
                  </a:cubicBezTo>
                  <a:cubicBezTo>
                    <a:pt x="272" y="451"/>
                    <a:pt x="272" y="451"/>
                    <a:pt x="272" y="451"/>
                  </a:cubicBezTo>
                  <a:cubicBezTo>
                    <a:pt x="272" y="451"/>
                    <a:pt x="272" y="451"/>
                    <a:pt x="273" y="451"/>
                  </a:cubicBezTo>
                  <a:cubicBezTo>
                    <a:pt x="273" y="451"/>
                    <a:pt x="273" y="451"/>
                    <a:pt x="273" y="451"/>
                  </a:cubicBezTo>
                  <a:cubicBezTo>
                    <a:pt x="273" y="451"/>
                    <a:pt x="273" y="451"/>
                    <a:pt x="273" y="451"/>
                  </a:cubicBezTo>
                  <a:cubicBezTo>
                    <a:pt x="273" y="450"/>
                    <a:pt x="273" y="450"/>
                    <a:pt x="274" y="450"/>
                  </a:cubicBezTo>
                  <a:cubicBezTo>
                    <a:pt x="274" y="450"/>
                    <a:pt x="274" y="451"/>
                    <a:pt x="274" y="451"/>
                  </a:cubicBezTo>
                  <a:cubicBezTo>
                    <a:pt x="275" y="451"/>
                    <a:pt x="275" y="451"/>
                    <a:pt x="275" y="451"/>
                  </a:cubicBezTo>
                  <a:cubicBezTo>
                    <a:pt x="275" y="451"/>
                    <a:pt x="276" y="451"/>
                    <a:pt x="276" y="451"/>
                  </a:cubicBezTo>
                  <a:cubicBezTo>
                    <a:pt x="276" y="451"/>
                    <a:pt x="276" y="451"/>
                    <a:pt x="276" y="451"/>
                  </a:cubicBezTo>
                  <a:cubicBezTo>
                    <a:pt x="276" y="451"/>
                    <a:pt x="276" y="451"/>
                    <a:pt x="276" y="451"/>
                  </a:cubicBezTo>
                  <a:cubicBezTo>
                    <a:pt x="276" y="451"/>
                    <a:pt x="276" y="451"/>
                    <a:pt x="276" y="451"/>
                  </a:cubicBezTo>
                  <a:cubicBezTo>
                    <a:pt x="277" y="451"/>
                    <a:pt x="277" y="451"/>
                    <a:pt x="277" y="451"/>
                  </a:cubicBezTo>
                  <a:cubicBezTo>
                    <a:pt x="277" y="451"/>
                    <a:pt x="277" y="451"/>
                    <a:pt x="278" y="451"/>
                  </a:cubicBezTo>
                  <a:cubicBezTo>
                    <a:pt x="278" y="451"/>
                    <a:pt x="278" y="451"/>
                    <a:pt x="278" y="451"/>
                  </a:cubicBezTo>
                  <a:cubicBezTo>
                    <a:pt x="278" y="451"/>
                    <a:pt x="278" y="451"/>
                    <a:pt x="278" y="451"/>
                  </a:cubicBezTo>
                  <a:cubicBezTo>
                    <a:pt x="278" y="452"/>
                    <a:pt x="279" y="452"/>
                    <a:pt x="279" y="452"/>
                  </a:cubicBezTo>
                  <a:cubicBezTo>
                    <a:pt x="279" y="452"/>
                    <a:pt x="279" y="452"/>
                    <a:pt x="279" y="452"/>
                  </a:cubicBezTo>
                  <a:cubicBezTo>
                    <a:pt x="280" y="452"/>
                    <a:pt x="280" y="452"/>
                    <a:pt x="280" y="452"/>
                  </a:cubicBezTo>
                  <a:cubicBezTo>
                    <a:pt x="280" y="452"/>
                    <a:pt x="281" y="453"/>
                    <a:pt x="281" y="453"/>
                  </a:cubicBezTo>
                  <a:cubicBezTo>
                    <a:pt x="282" y="453"/>
                    <a:pt x="282" y="453"/>
                    <a:pt x="282" y="453"/>
                  </a:cubicBezTo>
                  <a:cubicBezTo>
                    <a:pt x="282" y="453"/>
                    <a:pt x="282" y="453"/>
                    <a:pt x="282" y="453"/>
                  </a:cubicBezTo>
                  <a:cubicBezTo>
                    <a:pt x="282" y="453"/>
                    <a:pt x="282" y="453"/>
                    <a:pt x="283" y="453"/>
                  </a:cubicBezTo>
                  <a:cubicBezTo>
                    <a:pt x="283" y="452"/>
                    <a:pt x="283" y="453"/>
                    <a:pt x="283" y="452"/>
                  </a:cubicBezTo>
                  <a:cubicBezTo>
                    <a:pt x="283" y="452"/>
                    <a:pt x="284" y="452"/>
                    <a:pt x="284" y="452"/>
                  </a:cubicBezTo>
                  <a:cubicBezTo>
                    <a:pt x="284" y="452"/>
                    <a:pt x="284" y="452"/>
                    <a:pt x="284" y="452"/>
                  </a:cubicBezTo>
                  <a:cubicBezTo>
                    <a:pt x="284" y="452"/>
                    <a:pt x="284" y="452"/>
                    <a:pt x="284" y="452"/>
                  </a:cubicBezTo>
                  <a:cubicBezTo>
                    <a:pt x="284" y="452"/>
                    <a:pt x="284" y="452"/>
                    <a:pt x="285" y="452"/>
                  </a:cubicBezTo>
                  <a:cubicBezTo>
                    <a:pt x="285" y="452"/>
                    <a:pt x="285" y="452"/>
                    <a:pt x="285" y="452"/>
                  </a:cubicBezTo>
                  <a:cubicBezTo>
                    <a:pt x="285" y="452"/>
                    <a:pt x="286" y="452"/>
                    <a:pt x="286" y="452"/>
                  </a:cubicBezTo>
                  <a:cubicBezTo>
                    <a:pt x="286" y="451"/>
                    <a:pt x="286" y="451"/>
                    <a:pt x="286" y="451"/>
                  </a:cubicBezTo>
                  <a:cubicBezTo>
                    <a:pt x="286" y="451"/>
                    <a:pt x="286" y="451"/>
                    <a:pt x="286" y="450"/>
                  </a:cubicBezTo>
                  <a:cubicBezTo>
                    <a:pt x="286" y="450"/>
                    <a:pt x="286" y="450"/>
                    <a:pt x="286" y="450"/>
                  </a:cubicBezTo>
                  <a:cubicBezTo>
                    <a:pt x="285" y="450"/>
                    <a:pt x="285" y="450"/>
                    <a:pt x="285" y="450"/>
                  </a:cubicBezTo>
                  <a:cubicBezTo>
                    <a:pt x="285" y="450"/>
                    <a:pt x="285" y="450"/>
                    <a:pt x="284" y="449"/>
                  </a:cubicBezTo>
                  <a:cubicBezTo>
                    <a:pt x="284" y="449"/>
                    <a:pt x="284" y="449"/>
                    <a:pt x="284" y="449"/>
                  </a:cubicBezTo>
                  <a:cubicBezTo>
                    <a:pt x="284" y="449"/>
                    <a:pt x="284" y="449"/>
                    <a:pt x="284" y="449"/>
                  </a:cubicBezTo>
                  <a:cubicBezTo>
                    <a:pt x="284" y="449"/>
                    <a:pt x="284" y="449"/>
                    <a:pt x="284" y="449"/>
                  </a:cubicBezTo>
                  <a:cubicBezTo>
                    <a:pt x="283" y="448"/>
                    <a:pt x="283" y="448"/>
                    <a:pt x="283" y="448"/>
                  </a:cubicBezTo>
                  <a:cubicBezTo>
                    <a:pt x="283" y="448"/>
                    <a:pt x="283" y="447"/>
                    <a:pt x="284" y="447"/>
                  </a:cubicBezTo>
                  <a:cubicBezTo>
                    <a:pt x="284" y="447"/>
                    <a:pt x="284" y="447"/>
                    <a:pt x="284" y="446"/>
                  </a:cubicBezTo>
                  <a:cubicBezTo>
                    <a:pt x="284" y="446"/>
                    <a:pt x="284" y="446"/>
                    <a:pt x="285" y="446"/>
                  </a:cubicBezTo>
                  <a:cubicBezTo>
                    <a:pt x="285" y="446"/>
                    <a:pt x="285" y="447"/>
                    <a:pt x="285" y="447"/>
                  </a:cubicBezTo>
                  <a:cubicBezTo>
                    <a:pt x="285" y="447"/>
                    <a:pt x="285" y="447"/>
                    <a:pt x="285" y="447"/>
                  </a:cubicBezTo>
                  <a:cubicBezTo>
                    <a:pt x="285" y="448"/>
                    <a:pt x="286" y="448"/>
                    <a:pt x="286" y="448"/>
                  </a:cubicBezTo>
                  <a:cubicBezTo>
                    <a:pt x="286" y="448"/>
                    <a:pt x="286" y="448"/>
                    <a:pt x="286" y="449"/>
                  </a:cubicBezTo>
                  <a:cubicBezTo>
                    <a:pt x="287" y="449"/>
                    <a:pt x="287" y="449"/>
                    <a:pt x="287" y="449"/>
                  </a:cubicBezTo>
                  <a:cubicBezTo>
                    <a:pt x="287" y="449"/>
                    <a:pt x="287" y="449"/>
                    <a:pt x="287" y="449"/>
                  </a:cubicBezTo>
                  <a:cubicBezTo>
                    <a:pt x="287" y="449"/>
                    <a:pt x="287" y="449"/>
                    <a:pt x="287" y="449"/>
                  </a:cubicBezTo>
                  <a:cubicBezTo>
                    <a:pt x="286" y="448"/>
                    <a:pt x="286" y="448"/>
                    <a:pt x="286" y="448"/>
                  </a:cubicBezTo>
                  <a:cubicBezTo>
                    <a:pt x="286" y="448"/>
                    <a:pt x="286" y="447"/>
                    <a:pt x="286" y="447"/>
                  </a:cubicBezTo>
                  <a:cubicBezTo>
                    <a:pt x="286" y="447"/>
                    <a:pt x="286" y="447"/>
                    <a:pt x="286" y="447"/>
                  </a:cubicBezTo>
                  <a:cubicBezTo>
                    <a:pt x="286" y="446"/>
                    <a:pt x="285" y="446"/>
                    <a:pt x="285" y="446"/>
                  </a:cubicBezTo>
                  <a:cubicBezTo>
                    <a:pt x="285" y="446"/>
                    <a:pt x="285" y="445"/>
                    <a:pt x="285" y="445"/>
                  </a:cubicBezTo>
                  <a:cubicBezTo>
                    <a:pt x="285" y="445"/>
                    <a:pt x="285" y="445"/>
                    <a:pt x="285" y="445"/>
                  </a:cubicBezTo>
                  <a:cubicBezTo>
                    <a:pt x="285" y="445"/>
                    <a:pt x="286" y="445"/>
                    <a:pt x="286" y="445"/>
                  </a:cubicBezTo>
                  <a:cubicBezTo>
                    <a:pt x="286" y="445"/>
                    <a:pt x="286" y="445"/>
                    <a:pt x="286" y="445"/>
                  </a:cubicBezTo>
                  <a:cubicBezTo>
                    <a:pt x="286" y="445"/>
                    <a:pt x="286" y="445"/>
                    <a:pt x="286" y="445"/>
                  </a:cubicBezTo>
                  <a:cubicBezTo>
                    <a:pt x="286" y="445"/>
                    <a:pt x="286" y="445"/>
                    <a:pt x="286" y="445"/>
                  </a:cubicBezTo>
                  <a:cubicBezTo>
                    <a:pt x="286" y="446"/>
                    <a:pt x="286" y="446"/>
                    <a:pt x="286" y="446"/>
                  </a:cubicBezTo>
                  <a:cubicBezTo>
                    <a:pt x="286" y="446"/>
                    <a:pt x="286" y="446"/>
                    <a:pt x="286" y="446"/>
                  </a:cubicBezTo>
                  <a:cubicBezTo>
                    <a:pt x="286" y="446"/>
                    <a:pt x="286" y="446"/>
                    <a:pt x="286" y="446"/>
                  </a:cubicBezTo>
                  <a:cubicBezTo>
                    <a:pt x="286" y="446"/>
                    <a:pt x="286" y="446"/>
                    <a:pt x="286" y="446"/>
                  </a:cubicBezTo>
                  <a:cubicBezTo>
                    <a:pt x="286" y="446"/>
                    <a:pt x="286" y="446"/>
                    <a:pt x="286" y="446"/>
                  </a:cubicBezTo>
                  <a:cubicBezTo>
                    <a:pt x="286" y="446"/>
                    <a:pt x="286" y="446"/>
                    <a:pt x="286" y="445"/>
                  </a:cubicBezTo>
                  <a:cubicBezTo>
                    <a:pt x="287" y="445"/>
                    <a:pt x="287" y="445"/>
                    <a:pt x="286" y="445"/>
                  </a:cubicBezTo>
                  <a:cubicBezTo>
                    <a:pt x="286" y="445"/>
                    <a:pt x="286" y="445"/>
                    <a:pt x="286" y="445"/>
                  </a:cubicBezTo>
                  <a:cubicBezTo>
                    <a:pt x="286" y="444"/>
                    <a:pt x="286" y="444"/>
                    <a:pt x="285" y="444"/>
                  </a:cubicBezTo>
                  <a:cubicBezTo>
                    <a:pt x="285" y="444"/>
                    <a:pt x="285" y="444"/>
                    <a:pt x="285" y="444"/>
                  </a:cubicBezTo>
                  <a:cubicBezTo>
                    <a:pt x="285" y="443"/>
                    <a:pt x="285" y="443"/>
                    <a:pt x="284" y="442"/>
                  </a:cubicBezTo>
                  <a:cubicBezTo>
                    <a:pt x="284" y="442"/>
                    <a:pt x="284" y="442"/>
                    <a:pt x="284" y="442"/>
                  </a:cubicBezTo>
                  <a:cubicBezTo>
                    <a:pt x="284" y="442"/>
                    <a:pt x="284" y="441"/>
                    <a:pt x="284" y="441"/>
                  </a:cubicBezTo>
                  <a:cubicBezTo>
                    <a:pt x="284" y="441"/>
                    <a:pt x="284" y="441"/>
                    <a:pt x="285" y="441"/>
                  </a:cubicBezTo>
                  <a:cubicBezTo>
                    <a:pt x="285" y="441"/>
                    <a:pt x="285" y="441"/>
                    <a:pt x="285" y="441"/>
                  </a:cubicBezTo>
                  <a:cubicBezTo>
                    <a:pt x="285" y="441"/>
                    <a:pt x="285" y="441"/>
                    <a:pt x="285" y="441"/>
                  </a:cubicBezTo>
                  <a:cubicBezTo>
                    <a:pt x="285" y="441"/>
                    <a:pt x="285" y="441"/>
                    <a:pt x="286" y="441"/>
                  </a:cubicBezTo>
                  <a:cubicBezTo>
                    <a:pt x="286" y="442"/>
                    <a:pt x="286" y="441"/>
                    <a:pt x="287" y="442"/>
                  </a:cubicBezTo>
                  <a:cubicBezTo>
                    <a:pt x="287" y="442"/>
                    <a:pt x="287" y="442"/>
                    <a:pt x="287" y="442"/>
                  </a:cubicBezTo>
                  <a:cubicBezTo>
                    <a:pt x="287" y="442"/>
                    <a:pt x="287" y="442"/>
                    <a:pt x="288" y="442"/>
                  </a:cubicBezTo>
                  <a:cubicBezTo>
                    <a:pt x="288" y="442"/>
                    <a:pt x="288" y="441"/>
                    <a:pt x="288" y="441"/>
                  </a:cubicBezTo>
                  <a:cubicBezTo>
                    <a:pt x="288" y="441"/>
                    <a:pt x="289" y="441"/>
                    <a:pt x="289" y="441"/>
                  </a:cubicBezTo>
                  <a:cubicBezTo>
                    <a:pt x="289" y="441"/>
                    <a:pt x="289" y="441"/>
                    <a:pt x="289" y="441"/>
                  </a:cubicBezTo>
                  <a:cubicBezTo>
                    <a:pt x="289" y="441"/>
                    <a:pt x="289" y="441"/>
                    <a:pt x="290" y="441"/>
                  </a:cubicBezTo>
                  <a:cubicBezTo>
                    <a:pt x="290" y="441"/>
                    <a:pt x="290" y="441"/>
                    <a:pt x="290" y="441"/>
                  </a:cubicBezTo>
                  <a:cubicBezTo>
                    <a:pt x="290" y="441"/>
                    <a:pt x="291" y="441"/>
                    <a:pt x="290" y="441"/>
                  </a:cubicBezTo>
                  <a:cubicBezTo>
                    <a:pt x="290" y="441"/>
                    <a:pt x="290" y="441"/>
                    <a:pt x="290" y="441"/>
                  </a:cubicBezTo>
                  <a:cubicBezTo>
                    <a:pt x="290" y="441"/>
                    <a:pt x="289" y="440"/>
                    <a:pt x="289" y="440"/>
                  </a:cubicBezTo>
                  <a:cubicBezTo>
                    <a:pt x="289" y="440"/>
                    <a:pt x="289" y="440"/>
                    <a:pt x="289" y="440"/>
                  </a:cubicBezTo>
                  <a:cubicBezTo>
                    <a:pt x="289" y="440"/>
                    <a:pt x="289" y="439"/>
                    <a:pt x="289" y="439"/>
                  </a:cubicBezTo>
                  <a:cubicBezTo>
                    <a:pt x="288" y="439"/>
                    <a:pt x="288" y="439"/>
                    <a:pt x="289" y="439"/>
                  </a:cubicBezTo>
                  <a:cubicBezTo>
                    <a:pt x="289" y="438"/>
                    <a:pt x="289" y="438"/>
                    <a:pt x="289" y="438"/>
                  </a:cubicBezTo>
                  <a:cubicBezTo>
                    <a:pt x="290" y="438"/>
                    <a:pt x="290" y="438"/>
                    <a:pt x="291" y="438"/>
                  </a:cubicBezTo>
                  <a:cubicBezTo>
                    <a:pt x="291" y="439"/>
                    <a:pt x="292" y="439"/>
                    <a:pt x="292" y="439"/>
                  </a:cubicBezTo>
                  <a:cubicBezTo>
                    <a:pt x="292" y="439"/>
                    <a:pt x="293" y="439"/>
                    <a:pt x="293" y="439"/>
                  </a:cubicBezTo>
                  <a:cubicBezTo>
                    <a:pt x="293" y="439"/>
                    <a:pt x="293" y="439"/>
                    <a:pt x="293" y="439"/>
                  </a:cubicBezTo>
                  <a:cubicBezTo>
                    <a:pt x="293" y="439"/>
                    <a:pt x="293" y="439"/>
                    <a:pt x="294" y="439"/>
                  </a:cubicBezTo>
                  <a:cubicBezTo>
                    <a:pt x="294" y="440"/>
                    <a:pt x="294" y="440"/>
                    <a:pt x="294" y="440"/>
                  </a:cubicBezTo>
                  <a:cubicBezTo>
                    <a:pt x="294" y="440"/>
                    <a:pt x="294" y="441"/>
                    <a:pt x="295" y="441"/>
                  </a:cubicBezTo>
                  <a:cubicBezTo>
                    <a:pt x="295" y="441"/>
                    <a:pt x="295" y="441"/>
                    <a:pt x="295" y="441"/>
                  </a:cubicBezTo>
                  <a:cubicBezTo>
                    <a:pt x="295" y="441"/>
                    <a:pt x="295" y="441"/>
                    <a:pt x="295" y="441"/>
                  </a:cubicBezTo>
                  <a:cubicBezTo>
                    <a:pt x="295" y="442"/>
                    <a:pt x="295" y="442"/>
                    <a:pt x="295" y="442"/>
                  </a:cubicBezTo>
                  <a:cubicBezTo>
                    <a:pt x="295" y="442"/>
                    <a:pt x="295" y="442"/>
                    <a:pt x="295" y="442"/>
                  </a:cubicBezTo>
                  <a:cubicBezTo>
                    <a:pt x="295" y="443"/>
                    <a:pt x="296" y="443"/>
                    <a:pt x="296" y="443"/>
                  </a:cubicBezTo>
                  <a:cubicBezTo>
                    <a:pt x="296" y="443"/>
                    <a:pt x="297" y="443"/>
                    <a:pt x="297" y="443"/>
                  </a:cubicBezTo>
                  <a:cubicBezTo>
                    <a:pt x="297" y="443"/>
                    <a:pt x="298" y="443"/>
                    <a:pt x="298" y="443"/>
                  </a:cubicBezTo>
                  <a:cubicBezTo>
                    <a:pt x="298" y="443"/>
                    <a:pt x="298" y="444"/>
                    <a:pt x="298" y="444"/>
                  </a:cubicBezTo>
                  <a:cubicBezTo>
                    <a:pt x="298" y="444"/>
                    <a:pt x="298" y="444"/>
                    <a:pt x="298" y="443"/>
                  </a:cubicBezTo>
                  <a:cubicBezTo>
                    <a:pt x="298" y="443"/>
                    <a:pt x="299" y="443"/>
                    <a:pt x="299" y="443"/>
                  </a:cubicBezTo>
                  <a:cubicBezTo>
                    <a:pt x="299" y="443"/>
                    <a:pt x="299" y="442"/>
                    <a:pt x="299" y="443"/>
                  </a:cubicBezTo>
                  <a:cubicBezTo>
                    <a:pt x="299" y="443"/>
                    <a:pt x="299" y="443"/>
                    <a:pt x="299" y="443"/>
                  </a:cubicBezTo>
                  <a:cubicBezTo>
                    <a:pt x="299" y="443"/>
                    <a:pt x="299" y="443"/>
                    <a:pt x="299" y="444"/>
                  </a:cubicBezTo>
                  <a:cubicBezTo>
                    <a:pt x="299" y="444"/>
                    <a:pt x="299" y="444"/>
                    <a:pt x="299" y="444"/>
                  </a:cubicBezTo>
                  <a:cubicBezTo>
                    <a:pt x="299" y="444"/>
                    <a:pt x="299" y="444"/>
                    <a:pt x="300" y="443"/>
                  </a:cubicBezTo>
                  <a:cubicBezTo>
                    <a:pt x="300" y="443"/>
                    <a:pt x="300" y="444"/>
                    <a:pt x="300" y="444"/>
                  </a:cubicBezTo>
                  <a:cubicBezTo>
                    <a:pt x="299" y="444"/>
                    <a:pt x="299" y="444"/>
                    <a:pt x="299" y="444"/>
                  </a:cubicBezTo>
                  <a:cubicBezTo>
                    <a:pt x="298" y="445"/>
                    <a:pt x="298" y="446"/>
                    <a:pt x="297" y="446"/>
                  </a:cubicBezTo>
                  <a:cubicBezTo>
                    <a:pt x="297" y="447"/>
                    <a:pt x="297" y="447"/>
                    <a:pt x="297" y="447"/>
                  </a:cubicBezTo>
                  <a:cubicBezTo>
                    <a:pt x="297" y="447"/>
                    <a:pt x="297" y="447"/>
                    <a:pt x="297" y="447"/>
                  </a:cubicBezTo>
                  <a:cubicBezTo>
                    <a:pt x="297" y="447"/>
                    <a:pt x="297" y="447"/>
                    <a:pt x="297" y="447"/>
                  </a:cubicBezTo>
                  <a:cubicBezTo>
                    <a:pt x="297" y="448"/>
                    <a:pt x="297" y="448"/>
                    <a:pt x="297" y="448"/>
                  </a:cubicBezTo>
                  <a:cubicBezTo>
                    <a:pt x="298" y="448"/>
                    <a:pt x="298" y="447"/>
                    <a:pt x="298" y="447"/>
                  </a:cubicBezTo>
                  <a:cubicBezTo>
                    <a:pt x="298" y="447"/>
                    <a:pt x="298" y="447"/>
                    <a:pt x="298" y="447"/>
                  </a:cubicBezTo>
                  <a:cubicBezTo>
                    <a:pt x="299" y="447"/>
                    <a:pt x="299" y="447"/>
                    <a:pt x="299" y="446"/>
                  </a:cubicBezTo>
                  <a:cubicBezTo>
                    <a:pt x="299" y="446"/>
                    <a:pt x="299" y="445"/>
                    <a:pt x="300" y="444"/>
                  </a:cubicBezTo>
                  <a:cubicBezTo>
                    <a:pt x="301" y="444"/>
                    <a:pt x="302" y="444"/>
                    <a:pt x="302" y="443"/>
                  </a:cubicBezTo>
                  <a:cubicBezTo>
                    <a:pt x="302" y="444"/>
                    <a:pt x="302" y="444"/>
                    <a:pt x="302" y="444"/>
                  </a:cubicBezTo>
                  <a:cubicBezTo>
                    <a:pt x="302" y="444"/>
                    <a:pt x="301" y="445"/>
                    <a:pt x="301" y="445"/>
                  </a:cubicBezTo>
                  <a:cubicBezTo>
                    <a:pt x="301" y="445"/>
                    <a:pt x="302" y="446"/>
                    <a:pt x="302" y="446"/>
                  </a:cubicBezTo>
                  <a:cubicBezTo>
                    <a:pt x="302" y="447"/>
                    <a:pt x="302" y="447"/>
                    <a:pt x="301" y="448"/>
                  </a:cubicBezTo>
                  <a:cubicBezTo>
                    <a:pt x="301" y="448"/>
                    <a:pt x="301" y="448"/>
                    <a:pt x="301" y="449"/>
                  </a:cubicBezTo>
                  <a:cubicBezTo>
                    <a:pt x="301" y="449"/>
                    <a:pt x="301" y="450"/>
                    <a:pt x="300" y="451"/>
                  </a:cubicBezTo>
                  <a:cubicBezTo>
                    <a:pt x="301" y="451"/>
                    <a:pt x="301" y="451"/>
                    <a:pt x="302" y="451"/>
                  </a:cubicBezTo>
                  <a:cubicBezTo>
                    <a:pt x="302" y="451"/>
                    <a:pt x="302" y="451"/>
                    <a:pt x="302" y="451"/>
                  </a:cubicBezTo>
                  <a:cubicBezTo>
                    <a:pt x="301" y="452"/>
                    <a:pt x="301" y="452"/>
                    <a:pt x="301" y="452"/>
                  </a:cubicBezTo>
                  <a:cubicBezTo>
                    <a:pt x="301" y="452"/>
                    <a:pt x="301" y="452"/>
                    <a:pt x="301" y="452"/>
                  </a:cubicBezTo>
                  <a:cubicBezTo>
                    <a:pt x="301" y="452"/>
                    <a:pt x="301" y="452"/>
                    <a:pt x="301" y="453"/>
                  </a:cubicBezTo>
                  <a:cubicBezTo>
                    <a:pt x="301" y="454"/>
                    <a:pt x="301" y="454"/>
                    <a:pt x="301" y="455"/>
                  </a:cubicBezTo>
                  <a:cubicBezTo>
                    <a:pt x="300" y="455"/>
                    <a:pt x="300" y="455"/>
                    <a:pt x="300" y="455"/>
                  </a:cubicBezTo>
                  <a:cubicBezTo>
                    <a:pt x="300" y="454"/>
                    <a:pt x="300" y="454"/>
                    <a:pt x="300" y="454"/>
                  </a:cubicBezTo>
                  <a:cubicBezTo>
                    <a:pt x="299" y="454"/>
                    <a:pt x="300" y="455"/>
                    <a:pt x="299" y="456"/>
                  </a:cubicBezTo>
                  <a:cubicBezTo>
                    <a:pt x="299" y="456"/>
                    <a:pt x="299" y="456"/>
                    <a:pt x="299" y="456"/>
                  </a:cubicBezTo>
                  <a:cubicBezTo>
                    <a:pt x="299" y="456"/>
                    <a:pt x="299" y="457"/>
                    <a:pt x="299" y="457"/>
                  </a:cubicBezTo>
                  <a:cubicBezTo>
                    <a:pt x="299" y="457"/>
                    <a:pt x="299" y="457"/>
                    <a:pt x="299" y="457"/>
                  </a:cubicBezTo>
                  <a:cubicBezTo>
                    <a:pt x="299" y="457"/>
                    <a:pt x="299" y="457"/>
                    <a:pt x="299" y="457"/>
                  </a:cubicBezTo>
                  <a:cubicBezTo>
                    <a:pt x="299" y="458"/>
                    <a:pt x="300" y="458"/>
                    <a:pt x="300" y="458"/>
                  </a:cubicBezTo>
                  <a:cubicBezTo>
                    <a:pt x="301" y="458"/>
                    <a:pt x="301" y="458"/>
                    <a:pt x="301" y="458"/>
                  </a:cubicBezTo>
                  <a:cubicBezTo>
                    <a:pt x="301" y="458"/>
                    <a:pt x="301" y="457"/>
                    <a:pt x="302" y="458"/>
                  </a:cubicBezTo>
                  <a:cubicBezTo>
                    <a:pt x="301" y="459"/>
                    <a:pt x="301" y="460"/>
                    <a:pt x="300" y="460"/>
                  </a:cubicBezTo>
                  <a:cubicBezTo>
                    <a:pt x="301" y="461"/>
                    <a:pt x="301" y="461"/>
                    <a:pt x="301" y="461"/>
                  </a:cubicBezTo>
                  <a:cubicBezTo>
                    <a:pt x="301" y="461"/>
                    <a:pt x="301" y="461"/>
                    <a:pt x="301" y="461"/>
                  </a:cubicBezTo>
                  <a:cubicBezTo>
                    <a:pt x="301" y="462"/>
                    <a:pt x="302" y="461"/>
                    <a:pt x="302" y="461"/>
                  </a:cubicBezTo>
                  <a:cubicBezTo>
                    <a:pt x="302" y="461"/>
                    <a:pt x="302" y="461"/>
                    <a:pt x="302" y="461"/>
                  </a:cubicBezTo>
                  <a:cubicBezTo>
                    <a:pt x="302" y="461"/>
                    <a:pt x="302" y="460"/>
                    <a:pt x="303" y="460"/>
                  </a:cubicBezTo>
                  <a:cubicBezTo>
                    <a:pt x="303" y="460"/>
                    <a:pt x="304" y="460"/>
                    <a:pt x="303" y="459"/>
                  </a:cubicBezTo>
                  <a:cubicBezTo>
                    <a:pt x="304" y="459"/>
                    <a:pt x="304" y="460"/>
                    <a:pt x="305" y="459"/>
                  </a:cubicBezTo>
                  <a:cubicBezTo>
                    <a:pt x="305" y="459"/>
                    <a:pt x="305" y="459"/>
                    <a:pt x="305" y="459"/>
                  </a:cubicBezTo>
                  <a:cubicBezTo>
                    <a:pt x="305" y="459"/>
                    <a:pt x="305" y="460"/>
                    <a:pt x="305" y="460"/>
                  </a:cubicBezTo>
                  <a:cubicBezTo>
                    <a:pt x="304" y="461"/>
                    <a:pt x="304" y="461"/>
                    <a:pt x="303" y="462"/>
                  </a:cubicBezTo>
                  <a:cubicBezTo>
                    <a:pt x="304" y="462"/>
                    <a:pt x="305" y="462"/>
                    <a:pt x="306" y="461"/>
                  </a:cubicBezTo>
                  <a:cubicBezTo>
                    <a:pt x="306" y="461"/>
                    <a:pt x="306" y="461"/>
                    <a:pt x="306" y="462"/>
                  </a:cubicBezTo>
                  <a:cubicBezTo>
                    <a:pt x="306" y="462"/>
                    <a:pt x="306" y="462"/>
                    <a:pt x="306" y="462"/>
                  </a:cubicBezTo>
                  <a:cubicBezTo>
                    <a:pt x="306" y="462"/>
                    <a:pt x="306" y="462"/>
                    <a:pt x="306" y="462"/>
                  </a:cubicBezTo>
                  <a:cubicBezTo>
                    <a:pt x="305" y="462"/>
                    <a:pt x="305" y="463"/>
                    <a:pt x="305" y="463"/>
                  </a:cubicBezTo>
                  <a:cubicBezTo>
                    <a:pt x="306" y="463"/>
                    <a:pt x="306" y="463"/>
                    <a:pt x="306" y="463"/>
                  </a:cubicBezTo>
                  <a:cubicBezTo>
                    <a:pt x="306" y="464"/>
                    <a:pt x="306" y="464"/>
                    <a:pt x="306" y="464"/>
                  </a:cubicBezTo>
                  <a:cubicBezTo>
                    <a:pt x="306" y="464"/>
                    <a:pt x="306" y="465"/>
                    <a:pt x="307" y="465"/>
                  </a:cubicBezTo>
                  <a:cubicBezTo>
                    <a:pt x="307" y="464"/>
                    <a:pt x="307" y="464"/>
                    <a:pt x="307" y="464"/>
                  </a:cubicBezTo>
                  <a:cubicBezTo>
                    <a:pt x="307" y="463"/>
                    <a:pt x="307" y="463"/>
                    <a:pt x="307" y="463"/>
                  </a:cubicBezTo>
                  <a:cubicBezTo>
                    <a:pt x="308" y="463"/>
                    <a:pt x="309" y="462"/>
                    <a:pt x="309" y="462"/>
                  </a:cubicBezTo>
                  <a:cubicBezTo>
                    <a:pt x="309" y="462"/>
                    <a:pt x="308" y="462"/>
                    <a:pt x="308" y="462"/>
                  </a:cubicBezTo>
                  <a:cubicBezTo>
                    <a:pt x="308" y="463"/>
                    <a:pt x="307" y="463"/>
                    <a:pt x="307" y="463"/>
                  </a:cubicBezTo>
                  <a:cubicBezTo>
                    <a:pt x="307" y="463"/>
                    <a:pt x="307" y="462"/>
                    <a:pt x="307" y="462"/>
                  </a:cubicBezTo>
                  <a:cubicBezTo>
                    <a:pt x="307" y="462"/>
                    <a:pt x="307" y="461"/>
                    <a:pt x="307" y="461"/>
                  </a:cubicBezTo>
                  <a:cubicBezTo>
                    <a:pt x="307" y="461"/>
                    <a:pt x="307" y="461"/>
                    <a:pt x="307" y="460"/>
                  </a:cubicBezTo>
                  <a:cubicBezTo>
                    <a:pt x="307" y="460"/>
                    <a:pt x="307" y="460"/>
                    <a:pt x="307" y="460"/>
                  </a:cubicBezTo>
                  <a:cubicBezTo>
                    <a:pt x="307" y="460"/>
                    <a:pt x="306" y="459"/>
                    <a:pt x="306" y="459"/>
                  </a:cubicBezTo>
                  <a:cubicBezTo>
                    <a:pt x="306" y="458"/>
                    <a:pt x="306" y="458"/>
                    <a:pt x="306" y="458"/>
                  </a:cubicBezTo>
                  <a:cubicBezTo>
                    <a:pt x="306" y="457"/>
                    <a:pt x="306" y="457"/>
                    <a:pt x="306" y="457"/>
                  </a:cubicBezTo>
                  <a:cubicBezTo>
                    <a:pt x="306" y="457"/>
                    <a:pt x="306" y="457"/>
                    <a:pt x="307" y="457"/>
                  </a:cubicBezTo>
                  <a:cubicBezTo>
                    <a:pt x="307" y="456"/>
                    <a:pt x="306" y="456"/>
                    <a:pt x="306" y="456"/>
                  </a:cubicBezTo>
                  <a:cubicBezTo>
                    <a:pt x="306" y="455"/>
                    <a:pt x="305" y="454"/>
                    <a:pt x="305" y="454"/>
                  </a:cubicBezTo>
                  <a:cubicBezTo>
                    <a:pt x="304" y="454"/>
                    <a:pt x="304" y="453"/>
                    <a:pt x="304" y="453"/>
                  </a:cubicBezTo>
                  <a:cubicBezTo>
                    <a:pt x="304" y="452"/>
                    <a:pt x="305" y="452"/>
                    <a:pt x="305" y="451"/>
                  </a:cubicBezTo>
                  <a:cubicBezTo>
                    <a:pt x="305" y="451"/>
                    <a:pt x="305" y="450"/>
                    <a:pt x="305" y="450"/>
                  </a:cubicBezTo>
                  <a:cubicBezTo>
                    <a:pt x="305" y="449"/>
                    <a:pt x="305" y="449"/>
                    <a:pt x="306" y="448"/>
                  </a:cubicBezTo>
                  <a:cubicBezTo>
                    <a:pt x="306" y="448"/>
                    <a:pt x="306" y="448"/>
                    <a:pt x="306" y="448"/>
                  </a:cubicBezTo>
                  <a:cubicBezTo>
                    <a:pt x="306" y="448"/>
                    <a:pt x="306" y="447"/>
                    <a:pt x="306" y="447"/>
                  </a:cubicBezTo>
                  <a:cubicBezTo>
                    <a:pt x="305" y="447"/>
                    <a:pt x="305" y="447"/>
                    <a:pt x="306" y="447"/>
                  </a:cubicBezTo>
                  <a:cubicBezTo>
                    <a:pt x="306" y="447"/>
                    <a:pt x="306" y="447"/>
                    <a:pt x="306" y="447"/>
                  </a:cubicBezTo>
                  <a:cubicBezTo>
                    <a:pt x="306" y="447"/>
                    <a:pt x="307" y="447"/>
                    <a:pt x="307" y="447"/>
                  </a:cubicBezTo>
                  <a:cubicBezTo>
                    <a:pt x="307" y="447"/>
                    <a:pt x="307" y="447"/>
                    <a:pt x="307" y="447"/>
                  </a:cubicBezTo>
                  <a:cubicBezTo>
                    <a:pt x="308" y="447"/>
                    <a:pt x="308" y="446"/>
                    <a:pt x="308" y="447"/>
                  </a:cubicBezTo>
                  <a:cubicBezTo>
                    <a:pt x="308" y="447"/>
                    <a:pt x="309" y="447"/>
                    <a:pt x="309" y="447"/>
                  </a:cubicBezTo>
                  <a:cubicBezTo>
                    <a:pt x="309" y="447"/>
                    <a:pt x="310" y="447"/>
                    <a:pt x="310" y="447"/>
                  </a:cubicBezTo>
                  <a:cubicBezTo>
                    <a:pt x="311" y="447"/>
                    <a:pt x="311" y="446"/>
                    <a:pt x="311" y="446"/>
                  </a:cubicBezTo>
                  <a:cubicBezTo>
                    <a:pt x="311" y="446"/>
                    <a:pt x="311" y="445"/>
                    <a:pt x="312" y="445"/>
                  </a:cubicBezTo>
                  <a:cubicBezTo>
                    <a:pt x="312" y="445"/>
                    <a:pt x="312" y="445"/>
                    <a:pt x="313" y="444"/>
                  </a:cubicBezTo>
                  <a:cubicBezTo>
                    <a:pt x="313" y="444"/>
                    <a:pt x="314" y="443"/>
                    <a:pt x="314" y="443"/>
                  </a:cubicBezTo>
                  <a:cubicBezTo>
                    <a:pt x="314" y="443"/>
                    <a:pt x="314" y="443"/>
                    <a:pt x="314" y="443"/>
                  </a:cubicBezTo>
                  <a:cubicBezTo>
                    <a:pt x="314" y="443"/>
                    <a:pt x="314" y="443"/>
                    <a:pt x="314" y="443"/>
                  </a:cubicBezTo>
                  <a:cubicBezTo>
                    <a:pt x="314" y="442"/>
                    <a:pt x="314" y="441"/>
                    <a:pt x="314" y="441"/>
                  </a:cubicBezTo>
                  <a:cubicBezTo>
                    <a:pt x="315" y="440"/>
                    <a:pt x="316" y="440"/>
                    <a:pt x="316" y="439"/>
                  </a:cubicBezTo>
                  <a:cubicBezTo>
                    <a:pt x="317" y="439"/>
                    <a:pt x="317" y="439"/>
                    <a:pt x="317" y="439"/>
                  </a:cubicBezTo>
                  <a:cubicBezTo>
                    <a:pt x="317" y="439"/>
                    <a:pt x="318" y="438"/>
                    <a:pt x="318" y="438"/>
                  </a:cubicBezTo>
                  <a:cubicBezTo>
                    <a:pt x="318" y="438"/>
                    <a:pt x="318" y="438"/>
                    <a:pt x="318" y="438"/>
                  </a:cubicBezTo>
                  <a:cubicBezTo>
                    <a:pt x="318" y="437"/>
                    <a:pt x="318" y="437"/>
                    <a:pt x="318" y="437"/>
                  </a:cubicBezTo>
                  <a:cubicBezTo>
                    <a:pt x="318" y="437"/>
                    <a:pt x="317" y="437"/>
                    <a:pt x="317" y="436"/>
                  </a:cubicBezTo>
                  <a:cubicBezTo>
                    <a:pt x="317" y="436"/>
                    <a:pt x="317" y="436"/>
                    <a:pt x="317" y="436"/>
                  </a:cubicBezTo>
                  <a:cubicBezTo>
                    <a:pt x="317" y="435"/>
                    <a:pt x="317" y="435"/>
                    <a:pt x="317" y="435"/>
                  </a:cubicBezTo>
                  <a:cubicBezTo>
                    <a:pt x="318" y="435"/>
                    <a:pt x="317" y="434"/>
                    <a:pt x="318" y="434"/>
                  </a:cubicBezTo>
                  <a:cubicBezTo>
                    <a:pt x="318" y="434"/>
                    <a:pt x="318" y="433"/>
                    <a:pt x="318" y="433"/>
                  </a:cubicBezTo>
                  <a:cubicBezTo>
                    <a:pt x="318" y="432"/>
                    <a:pt x="318" y="432"/>
                    <a:pt x="318" y="431"/>
                  </a:cubicBezTo>
                  <a:cubicBezTo>
                    <a:pt x="318" y="431"/>
                    <a:pt x="318" y="430"/>
                    <a:pt x="318" y="430"/>
                  </a:cubicBezTo>
                  <a:cubicBezTo>
                    <a:pt x="317" y="430"/>
                    <a:pt x="317" y="430"/>
                    <a:pt x="317" y="430"/>
                  </a:cubicBezTo>
                  <a:cubicBezTo>
                    <a:pt x="317" y="430"/>
                    <a:pt x="316" y="430"/>
                    <a:pt x="316" y="430"/>
                  </a:cubicBezTo>
                  <a:cubicBezTo>
                    <a:pt x="316" y="430"/>
                    <a:pt x="316" y="430"/>
                    <a:pt x="316" y="430"/>
                  </a:cubicBezTo>
                  <a:cubicBezTo>
                    <a:pt x="316" y="430"/>
                    <a:pt x="316" y="430"/>
                    <a:pt x="316" y="430"/>
                  </a:cubicBezTo>
                  <a:cubicBezTo>
                    <a:pt x="316" y="430"/>
                    <a:pt x="316" y="430"/>
                    <a:pt x="316" y="431"/>
                  </a:cubicBezTo>
                  <a:cubicBezTo>
                    <a:pt x="316" y="431"/>
                    <a:pt x="316" y="431"/>
                    <a:pt x="316" y="431"/>
                  </a:cubicBezTo>
                  <a:cubicBezTo>
                    <a:pt x="315" y="431"/>
                    <a:pt x="315" y="431"/>
                    <a:pt x="315" y="431"/>
                  </a:cubicBezTo>
                  <a:cubicBezTo>
                    <a:pt x="315" y="432"/>
                    <a:pt x="314" y="432"/>
                    <a:pt x="315" y="432"/>
                  </a:cubicBezTo>
                  <a:cubicBezTo>
                    <a:pt x="315" y="432"/>
                    <a:pt x="315" y="432"/>
                    <a:pt x="315" y="433"/>
                  </a:cubicBezTo>
                  <a:cubicBezTo>
                    <a:pt x="315" y="432"/>
                    <a:pt x="315" y="432"/>
                    <a:pt x="316" y="432"/>
                  </a:cubicBezTo>
                  <a:cubicBezTo>
                    <a:pt x="316" y="433"/>
                    <a:pt x="316" y="433"/>
                    <a:pt x="316" y="433"/>
                  </a:cubicBezTo>
                  <a:cubicBezTo>
                    <a:pt x="316" y="433"/>
                    <a:pt x="315" y="434"/>
                    <a:pt x="315" y="434"/>
                  </a:cubicBezTo>
                  <a:cubicBezTo>
                    <a:pt x="315" y="434"/>
                    <a:pt x="315" y="434"/>
                    <a:pt x="314" y="434"/>
                  </a:cubicBezTo>
                  <a:cubicBezTo>
                    <a:pt x="314" y="434"/>
                    <a:pt x="314" y="434"/>
                    <a:pt x="314" y="434"/>
                  </a:cubicBezTo>
                  <a:cubicBezTo>
                    <a:pt x="313" y="434"/>
                    <a:pt x="313" y="435"/>
                    <a:pt x="313" y="435"/>
                  </a:cubicBezTo>
                  <a:cubicBezTo>
                    <a:pt x="313" y="435"/>
                    <a:pt x="312" y="435"/>
                    <a:pt x="312" y="435"/>
                  </a:cubicBezTo>
                  <a:cubicBezTo>
                    <a:pt x="312" y="435"/>
                    <a:pt x="312" y="434"/>
                    <a:pt x="312" y="434"/>
                  </a:cubicBezTo>
                  <a:cubicBezTo>
                    <a:pt x="311" y="434"/>
                    <a:pt x="311" y="434"/>
                    <a:pt x="311" y="434"/>
                  </a:cubicBezTo>
                  <a:cubicBezTo>
                    <a:pt x="311" y="434"/>
                    <a:pt x="311" y="434"/>
                    <a:pt x="311" y="434"/>
                  </a:cubicBezTo>
                  <a:cubicBezTo>
                    <a:pt x="311" y="433"/>
                    <a:pt x="311" y="433"/>
                    <a:pt x="311" y="432"/>
                  </a:cubicBezTo>
                  <a:cubicBezTo>
                    <a:pt x="312" y="432"/>
                    <a:pt x="312" y="431"/>
                    <a:pt x="311" y="430"/>
                  </a:cubicBezTo>
                  <a:cubicBezTo>
                    <a:pt x="311" y="430"/>
                    <a:pt x="312" y="430"/>
                    <a:pt x="312" y="430"/>
                  </a:cubicBezTo>
                  <a:cubicBezTo>
                    <a:pt x="312" y="430"/>
                    <a:pt x="312" y="430"/>
                    <a:pt x="312" y="430"/>
                  </a:cubicBezTo>
                  <a:cubicBezTo>
                    <a:pt x="313" y="430"/>
                    <a:pt x="313" y="430"/>
                    <a:pt x="313" y="430"/>
                  </a:cubicBezTo>
                  <a:cubicBezTo>
                    <a:pt x="313" y="429"/>
                    <a:pt x="313" y="429"/>
                    <a:pt x="313" y="429"/>
                  </a:cubicBezTo>
                  <a:cubicBezTo>
                    <a:pt x="314" y="429"/>
                    <a:pt x="314" y="429"/>
                    <a:pt x="314" y="429"/>
                  </a:cubicBezTo>
                  <a:cubicBezTo>
                    <a:pt x="314" y="429"/>
                    <a:pt x="315" y="428"/>
                    <a:pt x="315" y="427"/>
                  </a:cubicBezTo>
                  <a:cubicBezTo>
                    <a:pt x="315" y="428"/>
                    <a:pt x="314" y="428"/>
                    <a:pt x="314" y="427"/>
                  </a:cubicBezTo>
                  <a:cubicBezTo>
                    <a:pt x="314" y="427"/>
                    <a:pt x="314" y="427"/>
                    <a:pt x="314" y="427"/>
                  </a:cubicBezTo>
                  <a:cubicBezTo>
                    <a:pt x="314" y="427"/>
                    <a:pt x="314" y="427"/>
                    <a:pt x="313" y="427"/>
                  </a:cubicBezTo>
                  <a:cubicBezTo>
                    <a:pt x="313" y="427"/>
                    <a:pt x="313" y="426"/>
                    <a:pt x="313" y="426"/>
                  </a:cubicBezTo>
                  <a:cubicBezTo>
                    <a:pt x="313" y="426"/>
                    <a:pt x="314" y="425"/>
                    <a:pt x="314" y="424"/>
                  </a:cubicBezTo>
                  <a:cubicBezTo>
                    <a:pt x="314" y="424"/>
                    <a:pt x="313" y="424"/>
                    <a:pt x="314" y="424"/>
                  </a:cubicBezTo>
                  <a:cubicBezTo>
                    <a:pt x="314" y="423"/>
                    <a:pt x="314" y="423"/>
                    <a:pt x="314" y="423"/>
                  </a:cubicBezTo>
                  <a:cubicBezTo>
                    <a:pt x="315" y="423"/>
                    <a:pt x="315" y="423"/>
                    <a:pt x="315" y="423"/>
                  </a:cubicBezTo>
                  <a:cubicBezTo>
                    <a:pt x="316" y="423"/>
                    <a:pt x="316" y="423"/>
                    <a:pt x="316" y="423"/>
                  </a:cubicBezTo>
                  <a:cubicBezTo>
                    <a:pt x="316" y="423"/>
                    <a:pt x="316" y="423"/>
                    <a:pt x="316" y="423"/>
                  </a:cubicBezTo>
                  <a:cubicBezTo>
                    <a:pt x="317" y="423"/>
                    <a:pt x="317" y="423"/>
                    <a:pt x="317" y="423"/>
                  </a:cubicBezTo>
                  <a:cubicBezTo>
                    <a:pt x="317" y="422"/>
                    <a:pt x="318" y="422"/>
                    <a:pt x="318" y="422"/>
                  </a:cubicBezTo>
                  <a:cubicBezTo>
                    <a:pt x="318" y="422"/>
                    <a:pt x="318" y="423"/>
                    <a:pt x="317" y="423"/>
                  </a:cubicBezTo>
                  <a:cubicBezTo>
                    <a:pt x="317" y="424"/>
                    <a:pt x="317" y="424"/>
                    <a:pt x="316" y="424"/>
                  </a:cubicBezTo>
                  <a:cubicBezTo>
                    <a:pt x="316" y="425"/>
                    <a:pt x="316" y="425"/>
                    <a:pt x="316" y="426"/>
                  </a:cubicBezTo>
                  <a:cubicBezTo>
                    <a:pt x="316" y="426"/>
                    <a:pt x="316" y="426"/>
                    <a:pt x="316" y="426"/>
                  </a:cubicBezTo>
                  <a:cubicBezTo>
                    <a:pt x="316" y="426"/>
                    <a:pt x="316" y="426"/>
                    <a:pt x="316" y="426"/>
                  </a:cubicBezTo>
                  <a:cubicBezTo>
                    <a:pt x="316" y="426"/>
                    <a:pt x="317" y="426"/>
                    <a:pt x="317" y="426"/>
                  </a:cubicBezTo>
                  <a:cubicBezTo>
                    <a:pt x="318" y="425"/>
                    <a:pt x="318" y="424"/>
                    <a:pt x="319" y="423"/>
                  </a:cubicBezTo>
                  <a:cubicBezTo>
                    <a:pt x="319" y="423"/>
                    <a:pt x="318" y="423"/>
                    <a:pt x="318" y="422"/>
                  </a:cubicBezTo>
                  <a:cubicBezTo>
                    <a:pt x="318" y="422"/>
                    <a:pt x="319" y="422"/>
                    <a:pt x="319" y="421"/>
                  </a:cubicBezTo>
                  <a:cubicBezTo>
                    <a:pt x="319" y="421"/>
                    <a:pt x="319" y="420"/>
                    <a:pt x="318" y="420"/>
                  </a:cubicBezTo>
                  <a:cubicBezTo>
                    <a:pt x="318" y="420"/>
                    <a:pt x="317" y="420"/>
                    <a:pt x="317" y="420"/>
                  </a:cubicBezTo>
                  <a:cubicBezTo>
                    <a:pt x="317" y="420"/>
                    <a:pt x="317" y="420"/>
                    <a:pt x="317" y="420"/>
                  </a:cubicBezTo>
                  <a:cubicBezTo>
                    <a:pt x="317" y="420"/>
                    <a:pt x="316" y="420"/>
                    <a:pt x="316" y="420"/>
                  </a:cubicBezTo>
                  <a:cubicBezTo>
                    <a:pt x="316" y="421"/>
                    <a:pt x="316" y="421"/>
                    <a:pt x="316" y="421"/>
                  </a:cubicBezTo>
                  <a:cubicBezTo>
                    <a:pt x="316" y="421"/>
                    <a:pt x="316" y="421"/>
                    <a:pt x="316" y="421"/>
                  </a:cubicBezTo>
                  <a:cubicBezTo>
                    <a:pt x="315" y="421"/>
                    <a:pt x="314" y="422"/>
                    <a:pt x="314" y="421"/>
                  </a:cubicBezTo>
                  <a:cubicBezTo>
                    <a:pt x="313" y="421"/>
                    <a:pt x="313" y="421"/>
                    <a:pt x="313" y="421"/>
                  </a:cubicBezTo>
                  <a:cubicBezTo>
                    <a:pt x="313" y="421"/>
                    <a:pt x="313" y="421"/>
                    <a:pt x="313" y="421"/>
                  </a:cubicBezTo>
                  <a:cubicBezTo>
                    <a:pt x="313" y="420"/>
                    <a:pt x="312" y="420"/>
                    <a:pt x="312" y="419"/>
                  </a:cubicBezTo>
                  <a:cubicBezTo>
                    <a:pt x="312" y="419"/>
                    <a:pt x="312" y="418"/>
                    <a:pt x="312" y="418"/>
                  </a:cubicBezTo>
                  <a:cubicBezTo>
                    <a:pt x="312" y="418"/>
                    <a:pt x="311" y="418"/>
                    <a:pt x="311" y="418"/>
                  </a:cubicBezTo>
                  <a:cubicBezTo>
                    <a:pt x="311" y="417"/>
                    <a:pt x="311" y="417"/>
                    <a:pt x="311" y="417"/>
                  </a:cubicBezTo>
                  <a:cubicBezTo>
                    <a:pt x="311" y="417"/>
                    <a:pt x="310" y="417"/>
                    <a:pt x="310" y="417"/>
                  </a:cubicBezTo>
                  <a:cubicBezTo>
                    <a:pt x="310" y="418"/>
                    <a:pt x="310" y="418"/>
                    <a:pt x="310" y="419"/>
                  </a:cubicBezTo>
                  <a:cubicBezTo>
                    <a:pt x="310" y="419"/>
                    <a:pt x="309" y="419"/>
                    <a:pt x="309" y="419"/>
                  </a:cubicBezTo>
                  <a:cubicBezTo>
                    <a:pt x="309" y="419"/>
                    <a:pt x="309" y="418"/>
                    <a:pt x="309" y="418"/>
                  </a:cubicBezTo>
                  <a:cubicBezTo>
                    <a:pt x="309" y="418"/>
                    <a:pt x="308" y="418"/>
                    <a:pt x="308" y="418"/>
                  </a:cubicBezTo>
                  <a:cubicBezTo>
                    <a:pt x="308" y="418"/>
                    <a:pt x="307" y="418"/>
                    <a:pt x="307" y="417"/>
                  </a:cubicBezTo>
                  <a:cubicBezTo>
                    <a:pt x="306" y="417"/>
                    <a:pt x="306" y="417"/>
                    <a:pt x="305" y="416"/>
                  </a:cubicBezTo>
                  <a:cubicBezTo>
                    <a:pt x="305" y="416"/>
                    <a:pt x="305" y="416"/>
                    <a:pt x="304" y="415"/>
                  </a:cubicBezTo>
                  <a:cubicBezTo>
                    <a:pt x="304" y="415"/>
                    <a:pt x="304" y="415"/>
                    <a:pt x="304" y="415"/>
                  </a:cubicBezTo>
                  <a:cubicBezTo>
                    <a:pt x="304" y="415"/>
                    <a:pt x="304" y="415"/>
                    <a:pt x="304" y="415"/>
                  </a:cubicBezTo>
                  <a:cubicBezTo>
                    <a:pt x="304" y="415"/>
                    <a:pt x="304" y="415"/>
                    <a:pt x="303" y="415"/>
                  </a:cubicBezTo>
                  <a:cubicBezTo>
                    <a:pt x="303" y="415"/>
                    <a:pt x="303" y="415"/>
                    <a:pt x="303" y="415"/>
                  </a:cubicBezTo>
                  <a:cubicBezTo>
                    <a:pt x="303" y="415"/>
                    <a:pt x="302" y="415"/>
                    <a:pt x="302" y="415"/>
                  </a:cubicBezTo>
                  <a:cubicBezTo>
                    <a:pt x="302" y="414"/>
                    <a:pt x="302" y="414"/>
                    <a:pt x="301" y="414"/>
                  </a:cubicBezTo>
                  <a:cubicBezTo>
                    <a:pt x="301" y="414"/>
                    <a:pt x="301" y="414"/>
                    <a:pt x="301" y="413"/>
                  </a:cubicBezTo>
                  <a:cubicBezTo>
                    <a:pt x="301" y="413"/>
                    <a:pt x="301" y="413"/>
                    <a:pt x="301" y="413"/>
                  </a:cubicBezTo>
                  <a:cubicBezTo>
                    <a:pt x="301" y="413"/>
                    <a:pt x="301" y="413"/>
                    <a:pt x="301" y="413"/>
                  </a:cubicBezTo>
                  <a:cubicBezTo>
                    <a:pt x="301" y="412"/>
                    <a:pt x="301" y="412"/>
                    <a:pt x="301" y="412"/>
                  </a:cubicBezTo>
                  <a:cubicBezTo>
                    <a:pt x="301" y="412"/>
                    <a:pt x="301" y="412"/>
                    <a:pt x="301" y="412"/>
                  </a:cubicBezTo>
                  <a:cubicBezTo>
                    <a:pt x="301" y="411"/>
                    <a:pt x="301" y="411"/>
                    <a:pt x="301" y="411"/>
                  </a:cubicBezTo>
                  <a:cubicBezTo>
                    <a:pt x="301" y="411"/>
                    <a:pt x="300" y="411"/>
                    <a:pt x="300" y="411"/>
                  </a:cubicBezTo>
                  <a:cubicBezTo>
                    <a:pt x="300" y="411"/>
                    <a:pt x="300" y="411"/>
                    <a:pt x="299" y="410"/>
                  </a:cubicBezTo>
                  <a:cubicBezTo>
                    <a:pt x="299" y="410"/>
                    <a:pt x="299" y="410"/>
                    <a:pt x="299" y="409"/>
                  </a:cubicBezTo>
                  <a:cubicBezTo>
                    <a:pt x="299" y="409"/>
                    <a:pt x="299" y="409"/>
                    <a:pt x="299" y="408"/>
                  </a:cubicBezTo>
                  <a:cubicBezTo>
                    <a:pt x="299" y="408"/>
                    <a:pt x="299" y="408"/>
                    <a:pt x="299" y="408"/>
                  </a:cubicBezTo>
                  <a:cubicBezTo>
                    <a:pt x="298" y="407"/>
                    <a:pt x="298" y="407"/>
                    <a:pt x="298" y="407"/>
                  </a:cubicBezTo>
                  <a:cubicBezTo>
                    <a:pt x="298" y="407"/>
                    <a:pt x="298" y="406"/>
                    <a:pt x="298" y="406"/>
                  </a:cubicBezTo>
                  <a:cubicBezTo>
                    <a:pt x="298" y="406"/>
                    <a:pt x="298" y="405"/>
                    <a:pt x="298" y="404"/>
                  </a:cubicBezTo>
                  <a:cubicBezTo>
                    <a:pt x="298" y="404"/>
                    <a:pt x="298" y="403"/>
                    <a:pt x="299" y="403"/>
                  </a:cubicBezTo>
                  <a:cubicBezTo>
                    <a:pt x="299" y="403"/>
                    <a:pt x="299" y="403"/>
                    <a:pt x="299" y="403"/>
                  </a:cubicBezTo>
                  <a:cubicBezTo>
                    <a:pt x="299" y="402"/>
                    <a:pt x="299" y="402"/>
                    <a:pt x="299" y="402"/>
                  </a:cubicBezTo>
                  <a:cubicBezTo>
                    <a:pt x="300" y="402"/>
                    <a:pt x="300" y="402"/>
                    <a:pt x="300" y="402"/>
                  </a:cubicBezTo>
                  <a:cubicBezTo>
                    <a:pt x="300" y="402"/>
                    <a:pt x="300" y="401"/>
                    <a:pt x="300" y="401"/>
                  </a:cubicBezTo>
                  <a:cubicBezTo>
                    <a:pt x="300" y="401"/>
                    <a:pt x="300" y="400"/>
                    <a:pt x="300" y="400"/>
                  </a:cubicBezTo>
                  <a:cubicBezTo>
                    <a:pt x="300" y="400"/>
                    <a:pt x="300" y="400"/>
                    <a:pt x="300" y="400"/>
                  </a:cubicBezTo>
                  <a:cubicBezTo>
                    <a:pt x="300" y="400"/>
                    <a:pt x="300" y="400"/>
                    <a:pt x="301" y="400"/>
                  </a:cubicBezTo>
                  <a:cubicBezTo>
                    <a:pt x="301" y="400"/>
                    <a:pt x="301" y="400"/>
                    <a:pt x="301" y="400"/>
                  </a:cubicBezTo>
                  <a:cubicBezTo>
                    <a:pt x="301" y="399"/>
                    <a:pt x="301" y="399"/>
                    <a:pt x="301" y="399"/>
                  </a:cubicBezTo>
                  <a:cubicBezTo>
                    <a:pt x="301" y="399"/>
                    <a:pt x="302" y="399"/>
                    <a:pt x="302" y="399"/>
                  </a:cubicBezTo>
                  <a:cubicBezTo>
                    <a:pt x="302" y="399"/>
                    <a:pt x="302" y="399"/>
                    <a:pt x="302" y="399"/>
                  </a:cubicBezTo>
                  <a:cubicBezTo>
                    <a:pt x="302" y="399"/>
                    <a:pt x="302" y="398"/>
                    <a:pt x="302" y="398"/>
                  </a:cubicBezTo>
                  <a:cubicBezTo>
                    <a:pt x="301" y="398"/>
                    <a:pt x="302" y="398"/>
                    <a:pt x="302" y="398"/>
                  </a:cubicBezTo>
                  <a:cubicBezTo>
                    <a:pt x="302" y="397"/>
                    <a:pt x="302" y="397"/>
                    <a:pt x="303" y="396"/>
                  </a:cubicBezTo>
                  <a:cubicBezTo>
                    <a:pt x="302" y="396"/>
                    <a:pt x="302" y="397"/>
                    <a:pt x="302" y="397"/>
                  </a:cubicBezTo>
                  <a:cubicBezTo>
                    <a:pt x="302" y="397"/>
                    <a:pt x="301" y="398"/>
                    <a:pt x="301" y="398"/>
                  </a:cubicBezTo>
                  <a:cubicBezTo>
                    <a:pt x="301" y="398"/>
                    <a:pt x="301" y="398"/>
                    <a:pt x="301" y="398"/>
                  </a:cubicBezTo>
                  <a:cubicBezTo>
                    <a:pt x="300" y="398"/>
                    <a:pt x="300" y="398"/>
                    <a:pt x="300" y="398"/>
                  </a:cubicBezTo>
                  <a:cubicBezTo>
                    <a:pt x="300" y="397"/>
                    <a:pt x="299" y="397"/>
                    <a:pt x="299" y="396"/>
                  </a:cubicBezTo>
                  <a:cubicBezTo>
                    <a:pt x="299" y="396"/>
                    <a:pt x="299" y="396"/>
                    <a:pt x="299" y="396"/>
                  </a:cubicBezTo>
                  <a:cubicBezTo>
                    <a:pt x="299" y="396"/>
                    <a:pt x="299" y="396"/>
                    <a:pt x="299" y="395"/>
                  </a:cubicBezTo>
                  <a:cubicBezTo>
                    <a:pt x="298" y="395"/>
                    <a:pt x="298" y="395"/>
                    <a:pt x="298" y="394"/>
                  </a:cubicBezTo>
                  <a:cubicBezTo>
                    <a:pt x="298" y="393"/>
                    <a:pt x="298" y="393"/>
                    <a:pt x="298" y="392"/>
                  </a:cubicBezTo>
                  <a:cubicBezTo>
                    <a:pt x="298" y="392"/>
                    <a:pt x="298" y="391"/>
                    <a:pt x="299" y="391"/>
                  </a:cubicBezTo>
                  <a:cubicBezTo>
                    <a:pt x="299" y="390"/>
                    <a:pt x="299" y="390"/>
                    <a:pt x="299" y="389"/>
                  </a:cubicBezTo>
                  <a:cubicBezTo>
                    <a:pt x="299" y="389"/>
                    <a:pt x="300" y="389"/>
                    <a:pt x="300" y="389"/>
                  </a:cubicBezTo>
                  <a:cubicBezTo>
                    <a:pt x="300" y="389"/>
                    <a:pt x="300" y="389"/>
                    <a:pt x="300" y="389"/>
                  </a:cubicBezTo>
                  <a:cubicBezTo>
                    <a:pt x="299" y="389"/>
                    <a:pt x="299" y="389"/>
                    <a:pt x="299" y="389"/>
                  </a:cubicBezTo>
                  <a:cubicBezTo>
                    <a:pt x="299" y="389"/>
                    <a:pt x="299" y="389"/>
                    <a:pt x="299" y="389"/>
                  </a:cubicBezTo>
                  <a:cubicBezTo>
                    <a:pt x="299" y="389"/>
                    <a:pt x="299" y="389"/>
                    <a:pt x="299" y="389"/>
                  </a:cubicBezTo>
                  <a:cubicBezTo>
                    <a:pt x="299" y="388"/>
                    <a:pt x="298" y="388"/>
                    <a:pt x="298" y="388"/>
                  </a:cubicBezTo>
                  <a:cubicBezTo>
                    <a:pt x="298" y="388"/>
                    <a:pt x="298" y="388"/>
                    <a:pt x="298" y="388"/>
                  </a:cubicBezTo>
                  <a:cubicBezTo>
                    <a:pt x="298" y="388"/>
                    <a:pt x="299" y="387"/>
                    <a:pt x="299" y="387"/>
                  </a:cubicBezTo>
                  <a:cubicBezTo>
                    <a:pt x="299" y="387"/>
                    <a:pt x="299" y="387"/>
                    <a:pt x="299" y="387"/>
                  </a:cubicBezTo>
                  <a:cubicBezTo>
                    <a:pt x="299" y="387"/>
                    <a:pt x="299" y="387"/>
                    <a:pt x="299" y="387"/>
                  </a:cubicBezTo>
                  <a:cubicBezTo>
                    <a:pt x="299" y="387"/>
                    <a:pt x="299" y="387"/>
                    <a:pt x="299" y="387"/>
                  </a:cubicBezTo>
                  <a:cubicBezTo>
                    <a:pt x="299" y="386"/>
                    <a:pt x="299" y="385"/>
                    <a:pt x="299" y="385"/>
                  </a:cubicBezTo>
                  <a:cubicBezTo>
                    <a:pt x="299" y="385"/>
                    <a:pt x="299" y="385"/>
                    <a:pt x="299" y="385"/>
                  </a:cubicBezTo>
                  <a:cubicBezTo>
                    <a:pt x="300" y="385"/>
                    <a:pt x="300" y="385"/>
                    <a:pt x="300" y="384"/>
                  </a:cubicBezTo>
                  <a:cubicBezTo>
                    <a:pt x="300" y="384"/>
                    <a:pt x="300" y="384"/>
                    <a:pt x="300" y="384"/>
                  </a:cubicBezTo>
                  <a:cubicBezTo>
                    <a:pt x="300" y="384"/>
                    <a:pt x="300" y="383"/>
                    <a:pt x="301" y="383"/>
                  </a:cubicBezTo>
                  <a:cubicBezTo>
                    <a:pt x="301" y="382"/>
                    <a:pt x="301" y="382"/>
                    <a:pt x="302" y="382"/>
                  </a:cubicBezTo>
                  <a:cubicBezTo>
                    <a:pt x="302" y="382"/>
                    <a:pt x="303" y="382"/>
                    <a:pt x="303" y="382"/>
                  </a:cubicBezTo>
                  <a:cubicBezTo>
                    <a:pt x="303" y="383"/>
                    <a:pt x="303" y="383"/>
                    <a:pt x="303" y="383"/>
                  </a:cubicBezTo>
                  <a:cubicBezTo>
                    <a:pt x="303" y="383"/>
                    <a:pt x="303" y="384"/>
                    <a:pt x="303" y="384"/>
                  </a:cubicBezTo>
                  <a:cubicBezTo>
                    <a:pt x="304" y="384"/>
                    <a:pt x="304" y="384"/>
                    <a:pt x="304" y="385"/>
                  </a:cubicBezTo>
                  <a:cubicBezTo>
                    <a:pt x="304" y="385"/>
                    <a:pt x="304" y="385"/>
                    <a:pt x="305" y="385"/>
                  </a:cubicBezTo>
                  <a:cubicBezTo>
                    <a:pt x="305" y="385"/>
                    <a:pt x="305" y="385"/>
                    <a:pt x="305" y="384"/>
                  </a:cubicBezTo>
                  <a:cubicBezTo>
                    <a:pt x="305" y="384"/>
                    <a:pt x="305" y="384"/>
                    <a:pt x="305" y="383"/>
                  </a:cubicBezTo>
                  <a:cubicBezTo>
                    <a:pt x="305" y="383"/>
                    <a:pt x="306" y="383"/>
                    <a:pt x="306" y="383"/>
                  </a:cubicBezTo>
                  <a:cubicBezTo>
                    <a:pt x="306" y="382"/>
                    <a:pt x="305" y="382"/>
                    <a:pt x="305" y="382"/>
                  </a:cubicBezTo>
                  <a:cubicBezTo>
                    <a:pt x="305" y="382"/>
                    <a:pt x="305" y="382"/>
                    <a:pt x="305" y="382"/>
                  </a:cubicBezTo>
                  <a:cubicBezTo>
                    <a:pt x="305" y="381"/>
                    <a:pt x="305" y="381"/>
                    <a:pt x="305" y="381"/>
                  </a:cubicBezTo>
                  <a:cubicBezTo>
                    <a:pt x="305" y="381"/>
                    <a:pt x="305" y="381"/>
                    <a:pt x="305" y="381"/>
                  </a:cubicBezTo>
                  <a:cubicBezTo>
                    <a:pt x="305" y="381"/>
                    <a:pt x="306" y="381"/>
                    <a:pt x="306" y="380"/>
                  </a:cubicBezTo>
                  <a:cubicBezTo>
                    <a:pt x="306" y="380"/>
                    <a:pt x="306" y="380"/>
                    <a:pt x="306" y="380"/>
                  </a:cubicBezTo>
                  <a:cubicBezTo>
                    <a:pt x="305" y="380"/>
                    <a:pt x="305" y="380"/>
                    <a:pt x="305" y="380"/>
                  </a:cubicBezTo>
                  <a:cubicBezTo>
                    <a:pt x="305" y="380"/>
                    <a:pt x="304" y="380"/>
                    <a:pt x="303" y="380"/>
                  </a:cubicBezTo>
                  <a:cubicBezTo>
                    <a:pt x="303" y="380"/>
                    <a:pt x="303" y="380"/>
                    <a:pt x="303" y="380"/>
                  </a:cubicBezTo>
                  <a:cubicBezTo>
                    <a:pt x="303" y="380"/>
                    <a:pt x="303" y="380"/>
                    <a:pt x="303" y="380"/>
                  </a:cubicBezTo>
                  <a:cubicBezTo>
                    <a:pt x="303" y="379"/>
                    <a:pt x="303" y="379"/>
                    <a:pt x="302" y="379"/>
                  </a:cubicBezTo>
                  <a:cubicBezTo>
                    <a:pt x="302" y="379"/>
                    <a:pt x="302" y="379"/>
                    <a:pt x="302" y="379"/>
                  </a:cubicBezTo>
                  <a:cubicBezTo>
                    <a:pt x="302" y="379"/>
                    <a:pt x="302" y="379"/>
                    <a:pt x="302" y="379"/>
                  </a:cubicBezTo>
                  <a:cubicBezTo>
                    <a:pt x="303" y="378"/>
                    <a:pt x="303" y="378"/>
                    <a:pt x="303" y="378"/>
                  </a:cubicBezTo>
                  <a:cubicBezTo>
                    <a:pt x="303" y="378"/>
                    <a:pt x="303" y="378"/>
                    <a:pt x="303" y="378"/>
                  </a:cubicBezTo>
                  <a:cubicBezTo>
                    <a:pt x="303" y="377"/>
                    <a:pt x="303" y="377"/>
                    <a:pt x="303" y="377"/>
                  </a:cubicBezTo>
                  <a:cubicBezTo>
                    <a:pt x="303" y="377"/>
                    <a:pt x="304" y="377"/>
                    <a:pt x="304" y="377"/>
                  </a:cubicBezTo>
                  <a:cubicBezTo>
                    <a:pt x="304" y="377"/>
                    <a:pt x="304" y="376"/>
                    <a:pt x="304" y="376"/>
                  </a:cubicBezTo>
                  <a:cubicBezTo>
                    <a:pt x="305" y="376"/>
                    <a:pt x="305" y="375"/>
                    <a:pt x="306" y="375"/>
                  </a:cubicBezTo>
                  <a:cubicBezTo>
                    <a:pt x="305" y="375"/>
                    <a:pt x="305" y="374"/>
                    <a:pt x="305" y="374"/>
                  </a:cubicBezTo>
                  <a:cubicBezTo>
                    <a:pt x="305" y="374"/>
                    <a:pt x="306" y="374"/>
                    <a:pt x="306" y="374"/>
                  </a:cubicBezTo>
                  <a:cubicBezTo>
                    <a:pt x="306" y="374"/>
                    <a:pt x="306" y="373"/>
                    <a:pt x="306" y="373"/>
                  </a:cubicBezTo>
                  <a:cubicBezTo>
                    <a:pt x="306" y="373"/>
                    <a:pt x="306" y="373"/>
                    <a:pt x="306" y="373"/>
                  </a:cubicBezTo>
                  <a:cubicBezTo>
                    <a:pt x="306" y="373"/>
                    <a:pt x="306" y="373"/>
                    <a:pt x="306" y="373"/>
                  </a:cubicBezTo>
                  <a:cubicBezTo>
                    <a:pt x="306" y="373"/>
                    <a:pt x="306" y="373"/>
                    <a:pt x="306" y="373"/>
                  </a:cubicBezTo>
                  <a:cubicBezTo>
                    <a:pt x="307" y="373"/>
                    <a:pt x="307" y="373"/>
                    <a:pt x="307" y="373"/>
                  </a:cubicBezTo>
                  <a:cubicBezTo>
                    <a:pt x="307" y="373"/>
                    <a:pt x="307" y="373"/>
                    <a:pt x="307" y="373"/>
                  </a:cubicBezTo>
                  <a:cubicBezTo>
                    <a:pt x="307" y="373"/>
                    <a:pt x="307" y="373"/>
                    <a:pt x="307" y="373"/>
                  </a:cubicBezTo>
                  <a:cubicBezTo>
                    <a:pt x="307" y="372"/>
                    <a:pt x="307" y="372"/>
                    <a:pt x="307" y="372"/>
                  </a:cubicBezTo>
                  <a:cubicBezTo>
                    <a:pt x="307" y="371"/>
                    <a:pt x="307" y="371"/>
                    <a:pt x="308" y="370"/>
                  </a:cubicBezTo>
                  <a:cubicBezTo>
                    <a:pt x="308" y="370"/>
                    <a:pt x="308" y="370"/>
                    <a:pt x="308" y="370"/>
                  </a:cubicBezTo>
                  <a:cubicBezTo>
                    <a:pt x="308" y="370"/>
                    <a:pt x="308" y="370"/>
                    <a:pt x="309" y="370"/>
                  </a:cubicBezTo>
                  <a:cubicBezTo>
                    <a:pt x="308" y="370"/>
                    <a:pt x="308" y="370"/>
                    <a:pt x="308" y="370"/>
                  </a:cubicBezTo>
                  <a:cubicBezTo>
                    <a:pt x="307" y="370"/>
                    <a:pt x="307" y="369"/>
                    <a:pt x="307" y="369"/>
                  </a:cubicBezTo>
                  <a:cubicBezTo>
                    <a:pt x="307" y="369"/>
                    <a:pt x="307" y="369"/>
                    <a:pt x="307" y="369"/>
                  </a:cubicBezTo>
                  <a:cubicBezTo>
                    <a:pt x="307" y="369"/>
                    <a:pt x="307" y="369"/>
                    <a:pt x="307" y="369"/>
                  </a:cubicBezTo>
                  <a:cubicBezTo>
                    <a:pt x="307" y="369"/>
                    <a:pt x="307" y="369"/>
                    <a:pt x="307" y="369"/>
                  </a:cubicBezTo>
                  <a:cubicBezTo>
                    <a:pt x="307" y="368"/>
                    <a:pt x="307" y="368"/>
                    <a:pt x="307" y="368"/>
                  </a:cubicBezTo>
                  <a:cubicBezTo>
                    <a:pt x="307" y="368"/>
                    <a:pt x="308" y="368"/>
                    <a:pt x="308" y="368"/>
                  </a:cubicBezTo>
                  <a:cubicBezTo>
                    <a:pt x="308" y="367"/>
                    <a:pt x="308" y="367"/>
                    <a:pt x="307" y="367"/>
                  </a:cubicBezTo>
                  <a:cubicBezTo>
                    <a:pt x="308" y="367"/>
                    <a:pt x="309" y="366"/>
                    <a:pt x="310" y="366"/>
                  </a:cubicBezTo>
                  <a:cubicBezTo>
                    <a:pt x="310" y="366"/>
                    <a:pt x="310" y="366"/>
                    <a:pt x="310" y="366"/>
                  </a:cubicBezTo>
                  <a:cubicBezTo>
                    <a:pt x="310" y="366"/>
                    <a:pt x="310" y="366"/>
                    <a:pt x="310" y="366"/>
                  </a:cubicBezTo>
                  <a:cubicBezTo>
                    <a:pt x="310" y="366"/>
                    <a:pt x="309" y="366"/>
                    <a:pt x="309" y="366"/>
                  </a:cubicBezTo>
                  <a:cubicBezTo>
                    <a:pt x="308" y="366"/>
                    <a:pt x="308" y="366"/>
                    <a:pt x="307" y="367"/>
                  </a:cubicBezTo>
                  <a:cubicBezTo>
                    <a:pt x="307" y="366"/>
                    <a:pt x="307" y="366"/>
                    <a:pt x="307" y="365"/>
                  </a:cubicBezTo>
                  <a:cubicBezTo>
                    <a:pt x="307" y="364"/>
                    <a:pt x="307" y="362"/>
                    <a:pt x="307" y="361"/>
                  </a:cubicBezTo>
                  <a:cubicBezTo>
                    <a:pt x="307" y="361"/>
                    <a:pt x="307" y="360"/>
                    <a:pt x="307" y="360"/>
                  </a:cubicBezTo>
                  <a:cubicBezTo>
                    <a:pt x="307" y="360"/>
                    <a:pt x="307" y="360"/>
                    <a:pt x="307" y="360"/>
                  </a:cubicBezTo>
                  <a:cubicBezTo>
                    <a:pt x="307" y="360"/>
                    <a:pt x="307" y="360"/>
                    <a:pt x="307" y="360"/>
                  </a:cubicBezTo>
                  <a:cubicBezTo>
                    <a:pt x="307" y="360"/>
                    <a:pt x="307" y="360"/>
                    <a:pt x="307" y="360"/>
                  </a:cubicBezTo>
                  <a:cubicBezTo>
                    <a:pt x="307" y="359"/>
                    <a:pt x="308" y="359"/>
                    <a:pt x="308" y="359"/>
                  </a:cubicBezTo>
                  <a:cubicBezTo>
                    <a:pt x="308" y="359"/>
                    <a:pt x="307" y="359"/>
                    <a:pt x="307" y="359"/>
                  </a:cubicBezTo>
                  <a:cubicBezTo>
                    <a:pt x="307" y="358"/>
                    <a:pt x="307" y="358"/>
                    <a:pt x="307" y="358"/>
                  </a:cubicBezTo>
                  <a:cubicBezTo>
                    <a:pt x="307" y="357"/>
                    <a:pt x="307" y="357"/>
                    <a:pt x="307" y="357"/>
                  </a:cubicBezTo>
                  <a:cubicBezTo>
                    <a:pt x="306" y="357"/>
                    <a:pt x="306" y="357"/>
                    <a:pt x="306" y="357"/>
                  </a:cubicBezTo>
                  <a:cubicBezTo>
                    <a:pt x="306" y="357"/>
                    <a:pt x="306" y="357"/>
                    <a:pt x="306" y="356"/>
                  </a:cubicBezTo>
                  <a:cubicBezTo>
                    <a:pt x="306" y="356"/>
                    <a:pt x="306" y="356"/>
                    <a:pt x="306" y="356"/>
                  </a:cubicBezTo>
                  <a:cubicBezTo>
                    <a:pt x="306" y="355"/>
                    <a:pt x="306" y="355"/>
                    <a:pt x="306" y="355"/>
                  </a:cubicBezTo>
                  <a:cubicBezTo>
                    <a:pt x="306" y="354"/>
                    <a:pt x="305" y="354"/>
                    <a:pt x="305" y="354"/>
                  </a:cubicBezTo>
                  <a:cubicBezTo>
                    <a:pt x="305" y="354"/>
                    <a:pt x="305" y="354"/>
                    <a:pt x="304" y="354"/>
                  </a:cubicBezTo>
                  <a:cubicBezTo>
                    <a:pt x="304" y="354"/>
                    <a:pt x="304" y="354"/>
                    <a:pt x="304" y="354"/>
                  </a:cubicBezTo>
                  <a:cubicBezTo>
                    <a:pt x="305" y="353"/>
                    <a:pt x="305" y="353"/>
                    <a:pt x="305" y="353"/>
                  </a:cubicBezTo>
                  <a:cubicBezTo>
                    <a:pt x="305" y="353"/>
                    <a:pt x="305" y="353"/>
                    <a:pt x="305" y="353"/>
                  </a:cubicBezTo>
                  <a:cubicBezTo>
                    <a:pt x="305" y="353"/>
                    <a:pt x="305" y="353"/>
                    <a:pt x="305" y="352"/>
                  </a:cubicBezTo>
                  <a:cubicBezTo>
                    <a:pt x="304" y="352"/>
                    <a:pt x="304" y="352"/>
                    <a:pt x="304" y="352"/>
                  </a:cubicBezTo>
                  <a:cubicBezTo>
                    <a:pt x="304" y="352"/>
                    <a:pt x="304" y="352"/>
                    <a:pt x="304" y="352"/>
                  </a:cubicBezTo>
                  <a:cubicBezTo>
                    <a:pt x="304" y="352"/>
                    <a:pt x="304" y="352"/>
                    <a:pt x="304" y="352"/>
                  </a:cubicBezTo>
                  <a:cubicBezTo>
                    <a:pt x="304" y="351"/>
                    <a:pt x="304" y="350"/>
                    <a:pt x="304" y="349"/>
                  </a:cubicBezTo>
                  <a:cubicBezTo>
                    <a:pt x="304" y="349"/>
                    <a:pt x="304" y="349"/>
                    <a:pt x="304" y="348"/>
                  </a:cubicBezTo>
                  <a:cubicBezTo>
                    <a:pt x="304" y="348"/>
                    <a:pt x="304" y="348"/>
                    <a:pt x="304" y="348"/>
                  </a:cubicBezTo>
                  <a:cubicBezTo>
                    <a:pt x="304" y="347"/>
                    <a:pt x="304" y="347"/>
                    <a:pt x="304" y="347"/>
                  </a:cubicBezTo>
                  <a:cubicBezTo>
                    <a:pt x="304" y="346"/>
                    <a:pt x="304" y="346"/>
                    <a:pt x="304" y="346"/>
                  </a:cubicBezTo>
                  <a:cubicBezTo>
                    <a:pt x="304" y="345"/>
                    <a:pt x="304" y="345"/>
                    <a:pt x="304" y="345"/>
                  </a:cubicBezTo>
                  <a:cubicBezTo>
                    <a:pt x="304" y="345"/>
                    <a:pt x="304" y="345"/>
                    <a:pt x="304" y="345"/>
                  </a:cubicBezTo>
                  <a:cubicBezTo>
                    <a:pt x="304" y="345"/>
                    <a:pt x="304" y="345"/>
                    <a:pt x="304" y="345"/>
                  </a:cubicBezTo>
                  <a:cubicBezTo>
                    <a:pt x="304" y="344"/>
                    <a:pt x="305" y="344"/>
                    <a:pt x="305" y="344"/>
                  </a:cubicBezTo>
                  <a:cubicBezTo>
                    <a:pt x="304" y="343"/>
                    <a:pt x="305" y="341"/>
                    <a:pt x="305" y="340"/>
                  </a:cubicBezTo>
                  <a:cubicBezTo>
                    <a:pt x="304" y="339"/>
                    <a:pt x="304" y="337"/>
                    <a:pt x="304" y="336"/>
                  </a:cubicBezTo>
                  <a:cubicBezTo>
                    <a:pt x="304" y="336"/>
                    <a:pt x="304" y="335"/>
                    <a:pt x="304" y="335"/>
                  </a:cubicBezTo>
                  <a:cubicBezTo>
                    <a:pt x="304" y="335"/>
                    <a:pt x="304" y="334"/>
                    <a:pt x="304" y="334"/>
                  </a:cubicBezTo>
                  <a:cubicBezTo>
                    <a:pt x="304" y="334"/>
                    <a:pt x="305" y="334"/>
                    <a:pt x="305" y="333"/>
                  </a:cubicBezTo>
                  <a:cubicBezTo>
                    <a:pt x="304" y="333"/>
                    <a:pt x="304" y="332"/>
                    <a:pt x="304" y="333"/>
                  </a:cubicBezTo>
                  <a:cubicBezTo>
                    <a:pt x="304" y="332"/>
                    <a:pt x="304" y="331"/>
                    <a:pt x="305" y="330"/>
                  </a:cubicBezTo>
                  <a:cubicBezTo>
                    <a:pt x="305" y="330"/>
                    <a:pt x="306" y="329"/>
                    <a:pt x="307" y="330"/>
                  </a:cubicBezTo>
                  <a:cubicBezTo>
                    <a:pt x="307" y="331"/>
                    <a:pt x="308" y="331"/>
                    <a:pt x="308" y="332"/>
                  </a:cubicBezTo>
                  <a:cubicBezTo>
                    <a:pt x="309" y="332"/>
                    <a:pt x="309" y="332"/>
                    <a:pt x="310" y="332"/>
                  </a:cubicBezTo>
                  <a:cubicBezTo>
                    <a:pt x="310" y="332"/>
                    <a:pt x="311" y="332"/>
                    <a:pt x="311" y="332"/>
                  </a:cubicBezTo>
                  <a:cubicBezTo>
                    <a:pt x="311" y="332"/>
                    <a:pt x="311" y="332"/>
                    <a:pt x="310" y="331"/>
                  </a:cubicBezTo>
                  <a:cubicBezTo>
                    <a:pt x="310" y="331"/>
                    <a:pt x="309" y="331"/>
                    <a:pt x="309" y="330"/>
                  </a:cubicBezTo>
                  <a:cubicBezTo>
                    <a:pt x="308" y="330"/>
                    <a:pt x="308" y="329"/>
                    <a:pt x="308" y="329"/>
                  </a:cubicBezTo>
                  <a:cubicBezTo>
                    <a:pt x="308" y="328"/>
                    <a:pt x="308" y="328"/>
                    <a:pt x="308" y="328"/>
                  </a:cubicBezTo>
                  <a:cubicBezTo>
                    <a:pt x="308" y="327"/>
                    <a:pt x="308" y="327"/>
                    <a:pt x="308" y="327"/>
                  </a:cubicBezTo>
                  <a:cubicBezTo>
                    <a:pt x="308" y="327"/>
                    <a:pt x="307" y="328"/>
                    <a:pt x="307" y="327"/>
                  </a:cubicBezTo>
                  <a:cubicBezTo>
                    <a:pt x="307" y="327"/>
                    <a:pt x="307" y="327"/>
                    <a:pt x="306" y="327"/>
                  </a:cubicBezTo>
                  <a:cubicBezTo>
                    <a:pt x="306" y="326"/>
                    <a:pt x="307" y="324"/>
                    <a:pt x="308" y="324"/>
                  </a:cubicBezTo>
                  <a:cubicBezTo>
                    <a:pt x="309" y="322"/>
                    <a:pt x="311" y="322"/>
                    <a:pt x="313" y="321"/>
                  </a:cubicBezTo>
                  <a:cubicBezTo>
                    <a:pt x="314" y="321"/>
                    <a:pt x="315" y="321"/>
                    <a:pt x="316" y="320"/>
                  </a:cubicBezTo>
                  <a:cubicBezTo>
                    <a:pt x="316" y="321"/>
                    <a:pt x="316" y="321"/>
                    <a:pt x="316" y="322"/>
                  </a:cubicBezTo>
                  <a:cubicBezTo>
                    <a:pt x="317" y="321"/>
                    <a:pt x="317" y="321"/>
                    <a:pt x="317" y="320"/>
                  </a:cubicBezTo>
                  <a:cubicBezTo>
                    <a:pt x="317" y="320"/>
                    <a:pt x="318" y="320"/>
                    <a:pt x="319" y="320"/>
                  </a:cubicBezTo>
                  <a:cubicBezTo>
                    <a:pt x="321" y="320"/>
                    <a:pt x="323" y="321"/>
                    <a:pt x="324" y="322"/>
                  </a:cubicBezTo>
                  <a:cubicBezTo>
                    <a:pt x="324" y="321"/>
                    <a:pt x="325" y="321"/>
                    <a:pt x="325" y="322"/>
                  </a:cubicBezTo>
                  <a:cubicBezTo>
                    <a:pt x="325" y="322"/>
                    <a:pt x="325" y="322"/>
                    <a:pt x="325" y="322"/>
                  </a:cubicBezTo>
                  <a:cubicBezTo>
                    <a:pt x="326" y="323"/>
                    <a:pt x="326" y="323"/>
                    <a:pt x="326" y="323"/>
                  </a:cubicBezTo>
                  <a:cubicBezTo>
                    <a:pt x="327" y="323"/>
                    <a:pt x="327" y="324"/>
                    <a:pt x="326" y="325"/>
                  </a:cubicBezTo>
                  <a:cubicBezTo>
                    <a:pt x="327" y="325"/>
                    <a:pt x="327" y="325"/>
                    <a:pt x="328" y="325"/>
                  </a:cubicBezTo>
                  <a:cubicBezTo>
                    <a:pt x="328" y="324"/>
                    <a:pt x="328" y="324"/>
                    <a:pt x="329" y="324"/>
                  </a:cubicBezTo>
                  <a:cubicBezTo>
                    <a:pt x="330" y="323"/>
                    <a:pt x="331" y="323"/>
                    <a:pt x="333" y="324"/>
                  </a:cubicBezTo>
                  <a:cubicBezTo>
                    <a:pt x="334" y="324"/>
                    <a:pt x="334" y="324"/>
                    <a:pt x="335" y="324"/>
                  </a:cubicBezTo>
                  <a:cubicBezTo>
                    <a:pt x="336" y="324"/>
                    <a:pt x="336" y="325"/>
                    <a:pt x="337" y="325"/>
                  </a:cubicBezTo>
                  <a:cubicBezTo>
                    <a:pt x="338" y="325"/>
                    <a:pt x="339" y="326"/>
                    <a:pt x="339" y="326"/>
                  </a:cubicBezTo>
                  <a:cubicBezTo>
                    <a:pt x="340" y="326"/>
                    <a:pt x="340" y="326"/>
                    <a:pt x="341" y="326"/>
                  </a:cubicBezTo>
                  <a:cubicBezTo>
                    <a:pt x="341" y="326"/>
                    <a:pt x="341" y="327"/>
                    <a:pt x="341" y="327"/>
                  </a:cubicBezTo>
                  <a:cubicBezTo>
                    <a:pt x="341" y="327"/>
                    <a:pt x="340" y="327"/>
                    <a:pt x="340" y="327"/>
                  </a:cubicBezTo>
                  <a:cubicBezTo>
                    <a:pt x="339" y="327"/>
                    <a:pt x="339" y="328"/>
                    <a:pt x="339" y="329"/>
                  </a:cubicBezTo>
                  <a:cubicBezTo>
                    <a:pt x="339" y="330"/>
                    <a:pt x="339" y="331"/>
                    <a:pt x="338" y="332"/>
                  </a:cubicBezTo>
                  <a:cubicBezTo>
                    <a:pt x="337" y="333"/>
                    <a:pt x="337" y="335"/>
                    <a:pt x="335" y="335"/>
                  </a:cubicBezTo>
                  <a:cubicBezTo>
                    <a:pt x="336" y="335"/>
                    <a:pt x="336" y="336"/>
                    <a:pt x="335" y="336"/>
                  </a:cubicBezTo>
                  <a:cubicBezTo>
                    <a:pt x="335" y="337"/>
                    <a:pt x="335" y="337"/>
                    <a:pt x="335" y="338"/>
                  </a:cubicBezTo>
                  <a:cubicBezTo>
                    <a:pt x="334" y="339"/>
                    <a:pt x="334" y="340"/>
                    <a:pt x="334" y="341"/>
                  </a:cubicBezTo>
                  <a:cubicBezTo>
                    <a:pt x="333" y="341"/>
                    <a:pt x="333" y="342"/>
                    <a:pt x="332" y="342"/>
                  </a:cubicBezTo>
                  <a:cubicBezTo>
                    <a:pt x="332" y="342"/>
                    <a:pt x="332" y="342"/>
                    <a:pt x="333" y="343"/>
                  </a:cubicBezTo>
                  <a:cubicBezTo>
                    <a:pt x="333" y="343"/>
                    <a:pt x="333" y="343"/>
                    <a:pt x="333" y="343"/>
                  </a:cubicBezTo>
                  <a:cubicBezTo>
                    <a:pt x="332" y="346"/>
                    <a:pt x="330" y="349"/>
                    <a:pt x="329" y="352"/>
                  </a:cubicBezTo>
                  <a:cubicBezTo>
                    <a:pt x="329" y="353"/>
                    <a:pt x="328" y="353"/>
                    <a:pt x="328" y="354"/>
                  </a:cubicBezTo>
                  <a:cubicBezTo>
                    <a:pt x="327" y="354"/>
                    <a:pt x="326" y="354"/>
                    <a:pt x="325" y="354"/>
                  </a:cubicBezTo>
                  <a:cubicBezTo>
                    <a:pt x="324" y="353"/>
                    <a:pt x="323" y="353"/>
                    <a:pt x="322" y="353"/>
                  </a:cubicBezTo>
                  <a:cubicBezTo>
                    <a:pt x="321" y="352"/>
                    <a:pt x="321" y="352"/>
                    <a:pt x="321" y="352"/>
                  </a:cubicBezTo>
                  <a:cubicBezTo>
                    <a:pt x="321" y="352"/>
                    <a:pt x="321" y="352"/>
                    <a:pt x="320" y="352"/>
                  </a:cubicBezTo>
                  <a:cubicBezTo>
                    <a:pt x="320" y="352"/>
                    <a:pt x="320" y="352"/>
                    <a:pt x="320" y="352"/>
                  </a:cubicBezTo>
                  <a:cubicBezTo>
                    <a:pt x="319" y="352"/>
                    <a:pt x="319" y="352"/>
                    <a:pt x="318" y="352"/>
                  </a:cubicBezTo>
                  <a:cubicBezTo>
                    <a:pt x="317" y="352"/>
                    <a:pt x="315" y="352"/>
                    <a:pt x="314" y="353"/>
                  </a:cubicBezTo>
                  <a:cubicBezTo>
                    <a:pt x="314" y="353"/>
                    <a:pt x="313" y="353"/>
                    <a:pt x="313" y="353"/>
                  </a:cubicBezTo>
                  <a:cubicBezTo>
                    <a:pt x="313" y="353"/>
                    <a:pt x="313" y="354"/>
                    <a:pt x="313" y="354"/>
                  </a:cubicBezTo>
                  <a:cubicBezTo>
                    <a:pt x="314" y="353"/>
                    <a:pt x="315" y="354"/>
                    <a:pt x="316" y="354"/>
                  </a:cubicBezTo>
                  <a:cubicBezTo>
                    <a:pt x="317" y="355"/>
                    <a:pt x="316" y="355"/>
                    <a:pt x="316" y="355"/>
                  </a:cubicBezTo>
                  <a:cubicBezTo>
                    <a:pt x="316" y="355"/>
                    <a:pt x="317" y="355"/>
                    <a:pt x="317" y="356"/>
                  </a:cubicBezTo>
                  <a:cubicBezTo>
                    <a:pt x="317" y="356"/>
                    <a:pt x="317" y="356"/>
                    <a:pt x="318" y="356"/>
                  </a:cubicBezTo>
                  <a:cubicBezTo>
                    <a:pt x="318" y="357"/>
                    <a:pt x="318" y="357"/>
                    <a:pt x="318" y="357"/>
                  </a:cubicBezTo>
                  <a:cubicBezTo>
                    <a:pt x="318" y="357"/>
                    <a:pt x="318" y="358"/>
                    <a:pt x="318" y="358"/>
                  </a:cubicBezTo>
                  <a:cubicBezTo>
                    <a:pt x="319" y="358"/>
                    <a:pt x="318" y="358"/>
                    <a:pt x="318" y="358"/>
                  </a:cubicBezTo>
                  <a:cubicBezTo>
                    <a:pt x="318" y="359"/>
                    <a:pt x="319" y="359"/>
                    <a:pt x="319" y="359"/>
                  </a:cubicBezTo>
                  <a:cubicBezTo>
                    <a:pt x="319" y="359"/>
                    <a:pt x="319" y="360"/>
                    <a:pt x="319" y="360"/>
                  </a:cubicBezTo>
                  <a:cubicBezTo>
                    <a:pt x="318" y="360"/>
                    <a:pt x="318" y="361"/>
                    <a:pt x="318" y="361"/>
                  </a:cubicBezTo>
                  <a:cubicBezTo>
                    <a:pt x="318" y="361"/>
                    <a:pt x="318" y="361"/>
                    <a:pt x="318" y="362"/>
                  </a:cubicBezTo>
                  <a:cubicBezTo>
                    <a:pt x="318" y="362"/>
                    <a:pt x="318" y="362"/>
                    <a:pt x="318" y="362"/>
                  </a:cubicBezTo>
                  <a:cubicBezTo>
                    <a:pt x="318" y="362"/>
                    <a:pt x="317" y="362"/>
                    <a:pt x="317" y="362"/>
                  </a:cubicBezTo>
                  <a:cubicBezTo>
                    <a:pt x="316" y="363"/>
                    <a:pt x="316" y="363"/>
                    <a:pt x="316" y="364"/>
                  </a:cubicBezTo>
                  <a:cubicBezTo>
                    <a:pt x="316" y="365"/>
                    <a:pt x="315" y="366"/>
                    <a:pt x="315" y="367"/>
                  </a:cubicBezTo>
                  <a:cubicBezTo>
                    <a:pt x="315" y="367"/>
                    <a:pt x="315" y="368"/>
                    <a:pt x="315" y="368"/>
                  </a:cubicBezTo>
                  <a:cubicBezTo>
                    <a:pt x="314" y="369"/>
                    <a:pt x="314" y="369"/>
                    <a:pt x="313" y="369"/>
                  </a:cubicBezTo>
                  <a:cubicBezTo>
                    <a:pt x="312" y="369"/>
                    <a:pt x="311" y="370"/>
                    <a:pt x="311" y="370"/>
                  </a:cubicBezTo>
                  <a:cubicBezTo>
                    <a:pt x="310" y="370"/>
                    <a:pt x="310" y="370"/>
                    <a:pt x="310" y="370"/>
                  </a:cubicBezTo>
                  <a:cubicBezTo>
                    <a:pt x="310" y="370"/>
                    <a:pt x="311" y="370"/>
                    <a:pt x="312" y="370"/>
                  </a:cubicBezTo>
                  <a:cubicBezTo>
                    <a:pt x="312" y="371"/>
                    <a:pt x="312" y="371"/>
                    <a:pt x="312" y="371"/>
                  </a:cubicBezTo>
                  <a:cubicBezTo>
                    <a:pt x="312" y="372"/>
                    <a:pt x="312" y="372"/>
                    <a:pt x="312" y="373"/>
                  </a:cubicBezTo>
                  <a:cubicBezTo>
                    <a:pt x="311" y="373"/>
                    <a:pt x="311" y="373"/>
                    <a:pt x="310" y="373"/>
                  </a:cubicBezTo>
                  <a:cubicBezTo>
                    <a:pt x="310" y="373"/>
                    <a:pt x="309" y="373"/>
                    <a:pt x="309" y="373"/>
                  </a:cubicBezTo>
                  <a:cubicBezTo>
                    <a:pt x="309" y="373"/>
                    <a:pt x="309" y="373"/>
                    <a:pt x="309" y="373"/>
                  </a:cubicBezTo>
                  <a:cubicBezTo>
                    <a:pt x="308" y="373"/>
                    <a:pt x="309" y="373"/>
                    <a:pt x="309" y="373"/>
                  </a:cubicBezTo>
                  <a:cubicBezTo>
                    <a:pt x="309" y="373"/>
                    <a:pt x="310" y="373"/>
                    <a:pt x="310" y="374"/>
                  </a:cubicBezTo>
                  <a:cubicBezTo>
                    <a:pt x="311" y="374"/>
                    <a:pt x="311" y="374"/>
                    <a:pt x="311" y="374"/>
                  </a:cubicBezTo>
                  <a:cubicBezTo>
                    <a:pt x="311" y="374"/>
                    <a:pt x="311" y="375"/>
                    <a:pt x="311" y="375"/>
                  </a:cubicBezTo>
                  <a:cubicBezTo>
                    <a:pt x="312" y="375"/>
                    <a:pt x="312" y="374"/>
                    <a:pt x="312" y="374"/>
                  </a:cubicBezTo>
                  <a:cubicBezTo>
                    <a:pt x="313" y="374"/>
                    <a:pt x="313" y="374"/>
                    <a:pt x="313" y="374"/>
                  </a:cubicBezTo>
                  <a:cubicBezTo>
                    <a:pt x="313" y="374"/>
                    <a:pt x="313" y="374"/>
                    <a:pt x="313" y="375"/>
                  </a:cubicBezTo>
                  <a:cubicBezTo>
                    <a:pt x="313" y="375"/>
                    <a:pt x="313" y="375"/>
                    <a:pt x="312" y="376"/>
                  </a:cubicBezTo>
                  <a:cubicBezTo>
                    <a:pt x="312" y="376"/>
                    <a:pt x="312" y="376"/>
                    <a:pt x="313" y="376"/>
                  </a:cubicBezTo>
                  <a:cubicBezTo>
                    <a:pt x="313" y="376"/>
                    <a:pt x="313" y="376"/>
                    <a:pt x="313" y="376"/>
                  </a:cubicBezTo>
                  <a:cubicBezTo>
                    <a:pt x="313" y="376"/>
                    <a:pt x="314" y="375"/>
                    <a:pt x="314" y="375"/>
                  </a:cubicBezTo>
                  <a:cubicBezTo>
                    <a:pt x="314" y="375"/>
                    <a:pt x="314" y="375"/>
                    <a:pt x="314" y="375"/>
                  </a:cubicBezTo>
                  <a:cubicBezTo>
                    <a:pt x="314" y="374"/>
                    <a:pt x="314" y="374"/>
                    <a:pt x="314" y="374"/>
                  </a:cubicBezTo>
                  <a:cubicBezTo>
                    <a:pt x="314" y="374"/>
                    <a:pt x="314" y="375"/>
                    <a:pt x="314" y="375"/>
                  </a:cubicBezTo>
                  <a:cubicBezTo>
                    <a:pt x="315" y="375"/>
                    <a:pt x="315" y="374"/>
                    <a:pt x="315" y="374"/>
                  </a:cubicBezTo>
                  <a:cubicBezTo>
                    <a:pt x="315" y="375"/>
                    <a:pt x="315" y="375"/>
                    <a:pt x="315" y="375"/>
                  </a:cubicBezTo>
                  <a:cubicBezTo>
                    <a:pt x="316" y="375"/>
                    <a:pt x="316" y="375"/>
                    <a:pt x="316" y="375"/>
                  </a:cubicBezTo>
                  <a:cubicBezTo>
                    <a:pt x="317" y="375"/>
                    <a:pt x="317" y="375"/>
                    <a:pt x="317" y="375"/>
                  </a:cubicBezTo>
                  <a:cubicBezTo>
                    <a:pt x="318" y="375"/>
                    <a:pt x="318" y="376"/>
                    <a:pt x="317" y="376"/>
                  </a:cubicBezTo>
                  <a:cubicBezTo>
                    <a:pt x="317" y="376"/>
                    <a:pt x="316" y="377"/>
                    <a:pt x="317" y="377"/>
                  </a:cubicBezTo>
                  <a:cubicBezTo>
                    <a:pt x="317" y="377"/>
                    <a:pt x="317" y="377"/>
                    <a:pt x="317" y="378"/>
                  </a:cubicBezTo>
                  <a:cubicBezTo>
                    <a:pt x="317" y="378"/>
                    <a:pt x="318" y="379"/>
                    <a:pt x="319" y="380"/>
                  </a:cubicBezTo>
                  <a:cubicBezTo>
                    <a:pt x="319" y="380"/>
                    <a:pt x="320" y="381"/>
                    <a:pt x="321" y="381"/>
                  </a:cubicBezTo>
                  <a:cubicBezTo>
                    <a:pt x="320" y="382"/>
                    <a:pt x="321" y="383"/>
                    <a:pt x="321" y="383"/>
                  </a:cubicBezTo>
                  <a:cubicBezTo>
                    <a:pt x="322" y="383"/>
                    <a:pt x="322" y="383"/>
                    <a:pt x="322" y="383"/>
                  </a:cubicBezTo>
                  <a:cubicBezTo>
                    <a:pt x="322" y="384"/>
                    <a:pt x="322" y="384"/>
                    <a:pt x="322" y="384"/>
                  </a:cubicBezTo>
                  <a:cubicBezTo>
                    <a:pt x="322" y="384"/>
                    <a:pt x="322" y="385"/>
                    <a:pt x="322" y="386"/>
                  </a:cubicBezTo>
                  <a:cubicBezTo>
                    <a:pt x="323" y="386"/>
                    <a:pt x="323" y="386"/>
                    <a:pt x="323" y="387"/>
                  </a:cubicBezTo>
                  <a:cubicBezTo>
                    <a:pt x="323" y="387"/>
                    <a:pt x="323" y="387"/>
                    <a:pt x="323" y="387"/>
                  </a:cubicBezTo>
                  <a:cubicBezTo>
                    <a:pt x="323" y="388"/>
                    <a:pt x="323" y="388"/>
                    <a:pt x="323" y="389"/>
                  </a:cubicBezTo>
                  <a:cubicBezTo>
                    <a:pt x="323" y="389"/>
                    <a:pt x="323" y="390"/>
                    <a:pt x="323" y="390"/>
                  </a:cubicBezTo>
                  <a:cubicBezTo>
                    <a:pt x="323" y="390"/>
                    <a:pt x="323" y="390"/>
                    <a:pt x="323" y="391"/>
                  </a:cubicBezTo>
                  <a:cubicBezTo>
                    <a:pt x="323" y="391"/>
                    <a:pt x="323" y="391"/>
                    <a:pt x="323" y="391"/>
                  </a:cubicBezTo>
                  <a:cubicBezTo>
                    <a:pt x="323" y="392"/>
                    <a:pt x="323" y="392"/>
                    <a:pt x="323" y="393"/>
                  </a:cubicBezTo>
                  <a:cubicBezTo>
                    <a:pt x="323" y="393"/>
                    <a:pt x="323" y="394"/>
                    <a:pt x="323" y="394"/>
                  </a:cubicBezTo>
                  <a:cubicBezTo>
                    <a:pt x="323" y="394"/>
                    <a:pt x="323" y="394"/>
                    <a:pt x="322" y="394"/>
                  </a:cubicBezTo>
                  <a:cubicBezTo>
                    <a:pt x="322" y="394"/>
                    <a:pt x="322" y="394"/>
                    <a:pt x="322" y="394"/>
                  </a:cubicBezTo>
                  <a:cubicBezTo>
                    <a:pt x="322" y="394"/>
                    <a:pt x="322" y="394"/>
                    <a:pt x="322" y="394"/>
                  </a:cubicBezTo>
                  <a:cubicBezTo>
                    <a:pt x="322" y="394"/>
                    <a:pt x="322" y="394"/>
                    <a:pt x="322" y="394"/>
                  </a:cubicBezTo>
                  <a:cubicBezTo>
                    <a:pt x="322" y="394"/>
                    <a:pt x="322" y="394"/>
                    <a:pt x="322" y="395"/>
                  </a:cubicBezTo>
                  <a:cubicBezTo>
                    <a:pt x="323" y="395"/>
                    <a:pt x="323" y="395"/>
                    <a:pt x="323" y="395"/>
                  </a:cubicBezTo>
                  <a:cubicBezTo>
                    <a:pt x="323" y="395"/>
                    <a:pt x="324" y="395"/>
                    <a:pt x="324" y="395"/>
                  </a:cubicBezTo>
                  <a:cubicBezTo>
                    <a:pt x="324" y="395"/>
                    <a:pt x="324" y="396"/>
                    <a:pt x="324" y="396"/>
                  </a:cubicBezTo>
                  <a:cubicBezTo>
                    <a:pt x="324" y="396"/>
                    <a:pt x="324" y="397"/>
                    <a:pt x="324" y="397"/>
                  </a:cubicBezTo>
                  <a:cubicBezTo>
                    <a:pt x="325" y="397"/>
                    <a:pt x="325" y="397"/>
                    <a:pt x="325" y="397"/>
                  </a:cubicBezTo>
                  <a:cubicBezTo>
                    <a:pt x="325" y="398"/>
                    <a:pt x="326" y="398"/>
                    <a:pt x="326" y="398"/>
                  </a:cubicBezTo>
                  <a:cubicBezTo>
                    <a:pt x="326" y="398"/>
                    <a:pt x="326" y="398"/>
                    <a:pt x="327" y="399"/>
                  </a:cubicBezTo>
                  <a:cubicBezTo>
                    <a:pt x="327" y="399"/>
                    <a:pt x="327" y="399"/>
                    <a:pt x="327" y="399"/>
                  </a:cubicBezTo>
                  <a:cubicBezTo>
                    <a:pt x="327" y="399"/>
                    <a:pt x="327" y="399"/>
                    <a:pt x="327" y="399"/>
                  </a:cubicBezTo>
                  <a:cubicBezTo>
                    <a:pt x="327" y="399"/>
                    <a:pt x="327" y="399"/>
                    <a:pt x="327" y="399"/>
                  </a:cubicBezTo>
                  <a:cubicBezTo>
                    <a:pt x="327" y="399"/>
                    <a:pt x="327" y="399"/>
                    <a:pt x="327" y="399"/>
                  </a:cubicBezTo>
                  <a:cubicBezTo>
                    <a:pt x="327" y="399"/>
                    <a:pt x="327" y="399"/>
                    <a:pt x="326" y="399"/>
                  </a:cubicBezTo>
                  <a:cubicBezTo>
                    <a:pt x="326" y="400"/>
                    <a:pt x="327" y="400"/>
                    <a:pt x="327" y="400"/>
                  </a:cubicBezTo>
                  <a:cubicBezTo>
                    <a:pt x="327" y="400"/>
                    <a:pt x="327" y="401"/>
                    <a:pt x="327" y="401"/>
                  </a:cubicBezTo>
                  <a:cubicBezTo>
                    <a:pt x="327" y="401"/>
                    <a:pt x="327" y="401"/>
                    <a:pt x="327" y="401"/>
                  </a:cubicBezTo>
                  <a:cubicBezTo>
                    <a:pt x="327" y="401"/>
                    <a:pt x="327" y="401"/>
                    <a:pt x="327" y="401"/>
                  </a:cubicBezTo>
                  <a:cubicBezTo>
                    <a:pt x="327" y="402"/>
                    <a:pt x="327" y="402"/>
                    <a:pt x="327" y="402"/>
                  </a:cubicBezTo>
                  <a:cubicBezTo>
                    <a:pt x="328" y="402"/>
                    <a:pt x="328" y="402"/>
                    <a:pt x="328" y="402"/>
                  </a:cubicBezTo>
                  <a:cubicBezTo>
                    <a:pt x="328" y="402"/>
                    <a:pt x="328" y="402"/>
                    <a:pt x="328" y="402"/>
                  </a:cubicBezTo>
                  <a:cubicBezTo>
                    <a:pt x="328" y="402"/>
                    <a:pt x="328" y="402"/>
                    <a:pt x="328" y="402"/>
                  </a:cubicBezTo>
                  <a:cubicBezTo>
                    <a:pt x="328" y="402"/>
                    <a:pt x="328" y="403"/>
                    <a:pt x="328" y="403"/>
                  </a:cubicBezTo>
                  <a:cubicBezTo>
                    <a:pt x="328" y="403"/>
                    <a:pt x="328" y="403"/>
                    <a:pt x="328" y="403"/>
                  </a:cubicBezTo>
                  <a:cubicBezTo>
                    <a:pt x="328" y="403"/>
                    <a:pt x="328" y="403"/>
                    <a:pt x="328" y="403"/>
                  </a:cubicBezTo>
                  <a:cubicBezTo>
                    <a:pt x="328" y="403"/>
                    <a:pt x="328" y="403"/>
                    <a:pt x="328" y="403"/>
                  </a:cubicBezTo>
                  <a:cubicBezTo>
                    <a:pt x="328" y="404"/>
                    <a:pt x="328" y="404"/>
                    <a:pt x="328" y="404"/>
                  </a:cubicBezTo>
                  <a:cubicBezTo>
                    <a:pt x="328" y="404"/>
                    <a:pt x="328" y="404"/>
                    <a:pt x="329" y="404"/>
                  </a:cubicBezTo>
                  <a:cubicBezTo>
                    <a:pt x="329" y="404"/>
                    <a:pt x="329" y="404"/>
                    <a:pt x="329" y="404"/>
                  </a:cubicBezTo>
                  <a:cubicBezTo>
                    <a:pt x="329" y="405"/>
                    <a:pt x="329" y="405"/>
                    <a:pt x="329" y="405"/>
                  </a:cubicBezTo>
                  <a:cubicBezTo>
                    <a:pt x="329" y="405"/>
                    <a:pt x="329" y="405"/>
                    <a:pt x="329" y="405"/>
                  </a:cubicBezTo>
                  <a:cubicBezTo>
                    <a:pt x="329" y="405"/>
                    <a:pt x="329" y="405"/>
                    <a:pt x="329" y="405"/>
                  </a:cubicBezTo>
                  <a:cubicBezTo>
                    <a:pt x="330" y="405"/>
                    <a:pt x="329" y="404"/>
                    <a:pt x="330" y="404"/>
                  </a:cubicBezTo>
                  <a:cubicBezTo>
                    <a:pt x="330" y="404"/>
                    <a:pt x="330" y="404"/>
                    <a:pt x="330" y="404"/>
                  </a:cubicBezTo>
                  <a:cubicBezTo>
                    <a:pt x="330" y="404"/>
                    <a:pt x="330" y="404"/>
                    <a:pt x="330" y="404"/>
                  </a:cubicBezTo>
                  <a:cubicBezTo>
                    <a:pt x="330" y="404"/>
                    <a:pt x="330" y="404"/>
                    <a:pt x="331" y="404"/>
                  </a:cubicBezTo>
                  <a:cubicBezTo>
                    <a:pt x="331" y="404"/>
                    <a:pt x="331" y="404"/>
                    <a:pt x="331" y="404"/>
                  </a:cubicBezTo>
                  <a:cubicBezTo>
                    <a:pt x="331" y="404"/>
                    <a:pt x="331" y="404"/>
                    <a:pt x="331" y="405"/>
                  </a:cubicBezTo>
                  <a:cubicBezTo>
                    <a:pt x="331" y="405"/>
                    <a:pt x="330" y="406"/>
                    <a:pt x="331" y="406"/>
                  </a:cubicBezTo>
                  <a:cubicBezTo>
                    <a:pt x="331" y="406"/>
                    <a:pt x="331" y="407"/>
                    <a:pt x="331" y="407"/>
                  </a:cubicBezTo>
                  <a:cubicBezTo>
                    <a:pt x="331" y="407"/>
                    <a:pt x="331" y="407"/>
                    <a:pt x="332" y="407"/>
                  </a:cubicBezTo>
                  <a:cubicBezTo>
                    <a:pt x="332" y="407"/>
                    <a:pt x="332" y="407"/>
                    <a:pt x="332" y="407"/>
                  </a:cubicBezTo>
                  <a:cubicBezTo>
                    <a:pt x="332" y="407"/>
                    <a:pt x="332" y="407"/>
                    <a:pt x="332" y="408"/>
                  </a:cubicBezTo>
                  <a:cubicBezTo>
                    <a:pt x="332" y="408"/>
                    <a:pt x="332" y="408"/>
                    <a:pt x="332" y="408"/>
                  </a:cubicBezTo>
                  <a:cubicBezTo>
                    <a:pt x="331" y="408"/>
                    <a:pt x="331" y="408"/>
                    <a:pt x="331" y="408"/>
                  </a:cubicBezTo>
                  <a:cubicBezTo>
                    <a:pt x="331" y="408"/>
                    <a:pt x="331" y="408"/>
                    <a:pt x="330" y="408"/>
                  </a:cubicBezTo>
                  <a:cubicBezTo>
                    <a:pt x="330" y="408"/>
                    <a:pt x="329" y="409"/>
                    <a:pt x="329" y="408"/>
                  </a:cubicBezTo>
                  <a:cubicBezTo>
                    <a:pt x="329" y="408"/>
                    <a:pt x="328" y="408"/>
                    <a:pt x="328" y="408"/>
                  </a:cubicBezTo>
                  <a:cubicBezTo>
                    <a:pt x="328" y="408"/>
                    <a:pt x="328" y="408"/>
                    <a:pt x="327" y="407"/>
                  </a:cubicBezTo>
                  <a:cubicBezTo>
                    <a:pt x="327" y="407"/>
                    <a:pt x="327" y="407"/>
                    <a:pt x="327" y="407"/>
                  </a:cubicBezTo>
                  <a:cubicBezTo>
                    <a:pt x="327" y="407"/>
                    <a:pt x="327" y="407"/>
                    <a:pt x="327" y="407"/>
                  </a:cubicBezTo>
                  <a:cubicBezTo>
                    <a:pt x="327" y="407"/>
                    <a:pt x="326" y="408"/>
                    <a:pt x="326" y="408"/>
                  </a:cubicBezTo>
                  <a:cubicBezTo>
                    <a:pt x="326" y="408"/>
                    <a:pt x="326" y="408"/>
                    <a:pt x="326" y="408"/>
                  </a:cubicBezTo>
                  <a:cubicBezTo>
                    <a:pt x="325" y="409"/>
                    <a:pt x="325" y="409"/>
                    <a:pt x="325" y="409"/>
                  </a:cubicBezTo>
                  <a:cubicBezTo>
                    <a:pt x="325" y="409"/>
                    <a:pt x="325" y="409"/>
                    <a:pt x="325" y="409"/>
                  </a:cubicBezTo>
                  <a:cubicBezTo>
                    <a:pt x="325" y="409"/>
                    <a:pt x="325" y="409"/>
                    <a:pt x="325" y="409"/>
                  </a:cubicBezTo>
                  <a:cubicBezTo>
                    <a:pt x="325" y="410"/>
                    <a:pt x="325" y="410"/>
                    <a:pt x="325" y="410"/>
                  </a:cubicBezTo>
                  <a:cubicBezTo>
                    <a:pt x="325" y="410"/>
                    <a:pt x="325" y="410"/>
                    <a:pt x="326" y="410"/>
                  </a:cubicBezTo>
                  <a:cubicBezTo>
                    <a:pt x="326" y="409"/>
                    <a:pt x="326" y="409"/>
                    <a:pt x="326" y="409"/>
                  </a:cubicBezTo>
                  <a:cubicBezTo>
                    <a:pt x="326" y="409"/>
                    <a:pt x="326" y="409"/>
                    <a:pt x="326" y="409"/>
                  </a:cubicBezTo>
                  <a:cubicBezTo>
                    <a:pt x="327" y="409"/>
                    <a:pt x="327" y="409"/>
                    <a:pt x="327" y="409"/>
                  </a:cubicBezTo>
                  <a:cubicBezTo>
                    <a:pt x="328" y="409"/>
                    <a:pt x="328" y="409"/>
                    <a:pt x="328" y="409"/>
                  </a:cubicBezTo>
                  <a:cubicBezTo>
                    <a:pt x="328" y="409"/>
                    <a:pt x="328" y="410"/>
                    <a:pt x="328" y="410"/>
                  </a:cubicBezTo>
                  <a:cubicBezTo>
                    <a:pt x="329" y="410"/>
                    <a:pt x="329" y="410"/>
                    <a:pt x="329" y="411"/>
                  </a:cubicBezTo>
                  <a:cubicBezTo>
                    <a:pt x="329" y="411"/>
                    <a:pt x="329" y="411"/>
                    <a:pt x="329" y="411"/>
                  </a:cubicBezTo>
                  <a:cubicBezTo>
                    <a:pt x="328" y="412"/>
                    <a:pt x="326" y="414"/>
                    <a:pt x="325" y="415"/>
                  </a:cubicBezTo>
                  <a:cubicBezTo>
                    <a:pt x="325" y="415"/>
                    <a:pt x="324" y="415"/>
                    <a:pt x="324" y="416"/>
                  </a:cubicBezTo>
                  <a:cubicBezTo>
                    <a:pt x="324" y="416"/>
                    <a:pt x="325" y="416"/>
                    <a:pt x="324" y="416"/>
                  </a:cubicBezTo>
                  <a:cubicBezTo>
                    <a:pt x="324" y="416"/>
                    <a:pt x="324" y="416"/>
                    <a:pt x="324" y="416"/>
                  </a:cubicBezTo>
                  <a:cubicBezTo>
                    <a:pt x="324" y="416"/>
                    <a:pt x="324" y="416"/>
                    <a:pt x="324" y="417"/>
                  </a:cubicBezTo>
                  <a:cubicBezTo>
                    <a:pt x="325" y="417"/>
                    <a:pt x="325" y="417"/>
                    <a:pt x="326" y="417"/>
                  </a:cubicBezTo>
                  <a:cubicBezTo>
                    <a:pt x="326" y="417"/>
                    <a:pt x="326" y="418"/>
                    <a:pt x="326" y="418"/>
                  </a:cubicBezTo>
                  <a:cubicBezTo>
                    <a:pt x="327" y="418"/>
                    <a:pt x="327" y="418"/>
                    <a:pt x="327" y="418"/>
                  </a:cubicBezTo>
                  <a:cubicBezTo>
                    <a:pt x="327" y="418"/>
                    <a:pt x="327" y="418"/>
                    <a:pt x="327" y="418"/>
                  </a:cubicBezTo>
                  <a:cubicBezTo>
                    <a:pt x="327" y="419"/>
                    <a:pt x="327" y="419"/>
                    <a:pt x="327" y="419"/>
                  </a:cubicBezTo>
                  <a:cubicBezTo>
                    <a:pt x="328" y="419"/>
                    <a:pt x="329" y="420"/>
                    <a:pt x="329" y="421"/>
                  </a:cubicBezTo>
                  <a:cubicBezTo>
                    <a:pt x="330" y="420"/>
                    <a:pt x="330" y="420"/>
                    <a:pt x="331" y="420"/>
                  </a:cubicBezTo>
                  <a:cubicBezTo>
                    <a:pt x="331" y="420"/>
                    <a:pt x="331" y="419"/>
                    <a:pt x="331" y="419"/>
                  </a:cubicBezTo>
                  <a:cubicBezTo>
                    <a:pt x="331" y="419"/>
                    <a:pt x="331" y="419"/>
                    <a:pt x="332" y="418"/>
                  </a:cubicBezTo>
                  <a:cubicBezTo>
                    <a:pt x="332" y="418"/>
                    <a:pt x="332" y="418"/>
                    <a:pt x="332" y="418"/>
                  </a:cubicBezTo>
                  <a:cubicBezTo>
                    <a:pt x="332" y="418"/>
                    <a:pt x="332" y="418"/>
                    <a:pt x="332" y="418"/>
                  </a:cubicBezTo>
                  <a:cubicBezTo>
                    <a:pt x="333" y="417"/>
                    <a:pt x="333" y="418"/>
                    <a:pt x="333" y="418"/>
                  </a:cubicBezTo>
                  <a:cubicBezTo>
                    <a:pt x="333" y="418"/>
                    <a:pt x="334" y="418"/>
                    <a:pt x="334" y="418"/>
                  </a:cubicBezTo>
                  <a:cubicBezTo>
                    <a:pt x="334" y="418"/>
                    <a:pt x="334" y="418"/>
                    <a:pt x="334" y="418"/>
                  </a:cubicBezTo>
                  <a:cubicBezTo>
                    <a:pt x="334" y="417"/>
                    <a:pt x="334" y="417"/>
                    <a:pt x="334" y="417"/>
                  </a:cubicBezTo>
                  <a:cubicBezTo>
                    <a:pt x="335" y="418"/>
                    <a:pt x="334" y="418"/>
                    <a:pt x="334" y="418"/>
                  </a:cubicBezTo>
                  <a:cubicBezTo>
                    <a:pt x="334" y="418"/>
                    <a:pt x="335" y="418"/>
                    <a:pt x="335" y="418"/>
                  </a:cubicBezTo>
                  <a:cubicBezTo>
                    <a:pt x="334" y="419"/>
                    <a:pt x="334" y="419"/>
                    <a:pt x="334" y="419"/>
                  </a:cubicBezTo>
                  <a:cubicBezTo>
                    <a:pt x="333" y="419"/>
                    <a:pt x="333" y="419"/>
                    <a:pt x="333" y="419"/>
                  </a:cubicBezTo>
                  <a:cubicBezTo>
                    <a:pt x="333" y="420"/>
                    <a:pt x="333" y="420"/>
                    <a:pt x="333" y="420"/>
                  </a:cubicBezTo>
                  <a:cubicBezTo>
                    <a:pt x="333" y="420"/>
                    <a:pt x="332" y="420"/>
                    <a:pt x="332" y="420"/>
                  </a:cubicBezTo>
                  <a:cubicBezTo>
                    <a:pt x="333" y="420"/>
                    <a:pt x="333" y="420"/>
                    <a:pt x="334" y="420"/>
                  </a:cubicBezTo>
                  <a:cubicBezTo>
                    <a:pt x="334" y="420"/>
                    <a:pt x="334" y="420"/>
                    <a:pt x="334" y="420"/>
                  </a:cubicBezTo>
                  <a:cubicBezTo>
                    <a:pt x="334" y="420"/>
                    <a:pt x="334" y="420"/>
                    <a:pt x="335" y="420"/>
                  </a:cubicBezTo>
                  <a:cubicBezTo>
                    <a:pt x="335" y="420"/>
                    <a:pt x="335" y="420"/>
                    <a:pt x="335" y="420"/>
                  </a:cubicBezTo>
                  <a:cubicBezTo>
                    <a:pt x="335" y="420"/>
                    <a:pt x="336" y="420"/>
                    <a:pt x="336" y="420"/>
                  </a:cubicBezTo>
                  <a:cubicBezTo>
                    <a:pt x="336" y="421"/>
                    <a:pt x="337" y="420"/>
                    <a:pt x="337" y="420"/>
                  </a:cubicBezTo>
                  <a:cubicBezTo>
                    <a:pt x="338" y="420"/>
                    <a:pt x="338" y="420"/>
                    <a:pt x="339" y="421"/>
                  </a:cubicBezTo>
                  <a:cubicBezTo>
                    <a:pt x="339" y="421"/>
                    <a:pt x="339" y="421"/>
                    <a:pt x="339" y="421"/>
                  </a:cubicBezTo>
                  <a:cubicBezTo>
                    <a:pt x="339" y="421"/>
                    <a:pt x="339" y="422"/>
                    <a:pt x="339" y="422"/>
                  </a:cubicBezTo>
                  <a:cubicBezTo>
                    <a:pt x="338" y="422"/>
                    <a:pt x="338" y="422"/>
                    <a:pt x="338" y="422"/>
                  </a:cubicBezTo>
                  <a:cubicBezTo>
                    <a:pt x="338" y="422"/>
                    <a:pt x="338" y="422"/>
                    <a:pt x="338" y="422"/>
                  </a:cubicBezTo>
                  <a:cubicBezTo>
                    <a:pt x="338" y="423"/>
                    <a:pt x="337" y="423"/>
                    <a:pt x="337" y="423"/>
                  </a:cubicBezTo>
                  <a:cubicBezTo>
                    <a:pt x="337" y="423"/>
                    <a:pt x="336" y="424"/>
                    <a:pt x="336" y="424"/>
                  </a:cubicBezTo>
                  <a:cubicBezTo>
                    <a:pt x="337" y="424"/>
                    <a:pt x="337" y="424"/>
                    <a:pt x="337" y="423"/>
                  </a:cubicBezTo>
                  <a:cubicBezTo>
                    <a:pt x="337" y="423"/>
                    <a:pt x="338" y="423"/>
                    <a:pt x="338" y="423"/>
                  </a:cubicBezTo>
                  <a:cubicBezTo>
                    <a:pt x="338" y="423"/>
                    <a:pt x="338" y="424"/>
                    <a:pt x="338" y="424"/>
                  </a:cubicBezTo>
                  <a:cubicBezTo>
                    <a:pt x="338" y="424"/>
                    <a:pt x="338" y="424"/>
                    <a:pt x="338" y="424"/>
                  </a:cubicBezTo>
                  <a:cubicBezTo>
                    <a:pt x="339" y="424"/>
                    <a:pt x="339" y="425"/>
                    <a:pt x="339" y="425"/>
                  </a:cubicBezTo>
                  <a:cubicBezTo>
                    <a:pt x="339" y="425"/>
                    <a:pt x="339" y="425"/>
                    <a:pt x="339" y="426"/>
                  </a:cubicBezTo>
                  <a:cubicBezTo>
                    <a:pt x="339" y="426"/>
                    <a:pt x="338" y="426"/>
                    <a:pt x="338" y="426"/>
                  </a:cubicBezTo>
                  <a:cubicBezTo>
                    <a:pt x="338" y="426"/>
                    <a:pt x="338" y="426"/>
                    <a:pt x="338" y="425"/>
                  </a:cubicBezTo>
                  <a:cubicBezTo>
                    <a:pt x="338" y="425"/>
                    <a:pt x="338" y="425"/>
                    <a:pt x="337" y="425"/>
                  </a:cubicBezTo>
                  <a:cubicBezTo>
                    <a:pt x="337" y="425"/>
                    <a:pt x="337" y="425"/>
                    <a:pt x="337" y="425"/>
                  </a:cubicBezTo>
                  <a:cubicBezTo>
                    <a:pt x="337" y="425"/>
                    <a:pt x="337" y="425"/>
                    <a:pt x="337" y="425"/>
                  </a:cubicBezTo>
                  <a:cubicBezTo>
                    <a:pt x="337" y="424"/>
                    <a:pt x="337" y="425"/>
                    <a:pt x="336" y="425"/>
                  </a:cubicBezTo>
                  <a:cubicBezTo>
                    <a:pt x="336" y="425"/>
                    <a:pt x="337" y="425"/>
                    <a:pt x="336" y="425"/>
                  </a:cubicBezTo>
                  <a:cubicBezTo>
                    <a:pt x="336" y="425"/>
                    <a:pt x="336" y="425"/>
                    <a:pt x="336" y="425"/>
                  </a:cubicBezTo>
                  <a:cubicBezTo>
                    <a:pt x="336" y="425"/>
                    <a:pt x="336" y="425"/>
                    <a:pt x="336" y="425"/>
                  </a:cubicBezTo>
                  <a:cubicBezTo>
                    <a:pt x="335" y="425"/>
                    <a:pt x="335" y="425"/>
                    <a:pt x="335" y="425"/>
                  </a:cubicBezTo>
                  <a:cubicBezTo>
                    <a:pt x="335" y="424"/>
                    <a:pt x="336" y="424"/>
                    <a:pt x="336" y="424"/>
                  </a:cubicBezTo>
                  <a:cubicBezTo>
                    <a:pt x="335" y="424"/>
                    <a:pt x="335" y="424"/>
                    <a:pt x="335" y="424"/>
                  </a:cubicBezTo>
                  <a:cubicBezTo>
                    <a:pt x="335" y="424"/>
                    <a:pt x="334" y="424"/>
                    <a:pt x="334" y="425"/>
                  </a:cubicBezTo>
                  <a:cubicBezTo>
                    <a:pt x="334" y="425"/>
                    <a:pt x="334" y="425"/>
                    <a:pt x="334" y="425"/>
                  </a:cubicBezTo>
                  <a:cubicBezTo>
                    <a:pt x="334" y="425"/>
                    <a:pt x="334" y="425"/>
                    <a:pt x="334" y="425"/>
                  </a:cubicBezTo>
                  <a:cubicBezTo>
                    <a:pt x="335" y="426"/>
                    <a:pt x="335" y="426"/>
                    <a:pt x="336" y="427"/>
                  </a:cubicBezTo>
                  <a:cubicBezTo>
                    <a:pt x="336" y="428"/>
                    <a:pt x="337" y="428"/>
                    <a:pt x="337" y="428"/>
                  </a:cubicBezTo>
                  <a:cubicBezTo>
                    <a:pt x="337" y="429"/>
                    <a:pt x="337" y="429"/>
                    <a:pt x="337" y="429"/>
                  </a:cubicBezTo>
                  <a:cubicBezTo>
                    <a:pt x="338" y="429"/>
                    <a:pt x="338" y="429"/>
                    <a:pt x="337" y="429"/>
                  </a:cubicBezTo>
                  <a:cubicBezTo>
                    <a:pt x="337" y="429"/>
                    <a:pt x="337" y="430"/>
                    <a:pt x="337" y="430"/>
                  </a:cubicBezTo>
                  <a:cubicBezTo>
                    <a:pt x="337" y="430"/>
                    <a:pt x="337" y="430"/>
                    <a:pt x="337" y="430"/>
                  </a:cubicBezTo>
                  <a:cubicBezTo>
                    <a:pt x="338" y="430"/>
                    <a:pt x="338" y="431"/>
                    <a:pt x="338" y="431"/>
                  </a:cubicBezTo>
                  <a:cubicBezTo>
                    <a:pt x="338" y="431"/>
                    <a:pt x="338" y="431"/>
                    <a:pt x="338" y="431"/>
                  </a:cubicBezTo>
                  <a:cubicBezTo>
                    <a:pt x="338" y="431"/>
                    <a:pt x="338" y="431"/>
                    <a:pt x="338" y="431"/>
                  </a:cubicBezTo>
                  <a:cubicBezTo>
                    <a:pt x="338" y="432"/>
                    <a:pt x="338" y="432"/>
                    <a:pt x="338" y="432"/>
                  </a:cubicBezTo>
                  <a:cubicBezTo>
                    <a:pt x="338" y="432"/>
                    <a:pt x="339" y="432"/>
                    <a:pt x="339" y="432"/>
                  </a:cubicBezTo>
                  <a:cubicBezTo>
                    <a:pt x="339" y="432"/>
                    <a:pt x="339" y="433"/>
                    <a:pt x="339" y="433"/>
                  </a:cubicBezTo>
                  <a:cubicBezTo>
                    <a:pt x="339" y="433"/>
                    <a:pt x="339" y="433"/>
                    <a:pt x="339" y="433"/>
                  </a:cubicBezTo>
                  <a:cubicBezTo>
                    <a:pt x="339" y="433"/>
                    <a:pt x="339" y="433"/>
                    <a:pt x="339" y="433"/>
                  </a:cubicBezTo>
                  <a:cubicBezTo>
                    <a:pt x="339" y="433"/>
                    <a:pt x="339" y="433"/>
                    <a:pt x="338" y="433"/>
                  </a:cubicBezTo>
                  <a:cubicBezTo>
                    <a:pt x="338" y="433"/>
                    <a:pt x="338" y="433"/>
                    <a:pt x="338" y="433"/>
                  </a:cubicBezTo>
                  <a:cubicBezTo>
                    <a:pt x="338" y="433"/>
                    <a:pt x="338" y="433"/>
                    <a:pt x="338" y="433"/>
                  </a:cubicBezTo>
                  <a:cubicBezTo>
                    <a:pt x="338" y="434"/>
                    <a:pt x="338" y="434"/>
                    <a:pt x="338" y="434"/>
                  </a:cubicBezTo>
                  <a:cubicBezTo>
                    <a:pt x="338" y="434"/>
                    <a:pt x="338" y="434"/>
                    <a:pt x="339" y="434"/>
                  </a:cubicBezTo>
                  <a:cubicBezTo>
                    <a:pt x="339" y="434"/>
                    <a:pt x="339" y="434"/>
                    <a:pt x="339" y="434"/>
                  </a:cubicBezTo>
                  <a:cubicBezTo>
                    <a:pt x="339" y="434"/>
                    <a:pt x="339" y="435"/>
                    <a:pt x="339" y="435"/>
                  </a:cubicBezTo>
                  <a:cubicBezTo>
                    <a:pt x="338" y="435"/>
                    <a:pt x="338" y="435"/>
                    <a:pt x="338" y="435"/>
                  </a:cubicBezTo>
                  <a:cubicBezTo>
                    <a:pt x="338" y="436"/>
                    <a:pt x="338" y="436"/>
                    <a:pt x="338" y="436"/>
                  </a:cubicBezTo>
                  <a:cubicBezTo>
                    <a:pt x="338" y="436"/>
                    <a:pt x="339" y="436"/>
                    <a:pt x="339" y="436"/>
                  </a:cubicBezTo>
                  <a:cubicBezTo>
                    <a:pt x="339" y="436"/>
                    <a:pt x="339" y="436"/>
                    <a:pt x="339" y="437"/>
                  </a:cubicBezTo>
                  <a:cubicBezTo>
                    <a:pt x="338" y="437"/>
                    <a:pt x="338" y="437"/>
                    <a:pt x="338" y="437"/>
                  </a:cubicBezTo>
                  <a:cubicBezTo>
                    <a:pt x="338" y="437"/>
                    <a:pt x="338" y="437"/>
                    <a:pt x="338" y="437"/>
                  </a:cubicBezTo>
                  <a:cubicBezTo>
                    <a:pt x="338" y="437"/>
                    <a:pt x="338" y="437"/>
                    <a:pt x="338" y="437"/>
                  </a:cubicBezTo>
                  <a:cubicBezTo>
                    <a:pt x="338" y="438"/>
                    <a:pt x="339" y="438"/>
                    <a:pt x="339" y="438"/>
                  </a:cubicBezTo>
                  <a:cubicBezTo>
                    <a:pt x="339" y="438"/>
                    <a:pt x="339" y="438"/>
                    <a:pt x="339" y="438"/>
                  </a:cubicBezTo>
                  <a:cubicBezTo>
                    <a:pt x="339" y="438"/>
                    <a:pt x="339" y="438"/>
                    <a:pt x="339" y="438"/>
                  </a:cubicBezTo>
                  <a:cubicBezTo>
                    <a:pt x="339" y="439"/>
                    <a:pt x="339" y="439"/>
                    <a:pt x="339" y="439"/>
                  </a:cubicBezTo>
                  <a:cubicBezTo>
                    <a:pt x="339" y="439"/>
                    <a:pt x="339" y="440"/>
                    <a:pt x="338" y="440"/>
                  </a:cubicBezTo>
                  <a:cubicBezTo>
                    <a:pt x="338" y="440"/>
                    <a:pt x="338" y="440"/>
                    <a:pt x="338" y="440"/>
                  </a:cubicBezTo>
                  <a:cubicBezTo>
                    <a:pt x="338" y="440"/>
                    <a:pt x="338" y="441"/>
                    <a:pt x="338" y="441"/>
                  </a:cubicBezTo>
                  <a:cubicBezTo>
                    <a:pt x="338" y="441"/>
                    <a:pt x="339" y="441"/>
                    <a:pt x="339" y="441"/>
                  </a:cubicBezTo>
                  <a:cubicBezTo>
                    <a:pt x="339" y="441"/>
                    <a:pt x="339" y="441"/>
                    <a:pt x="339" y="441"/>
                  </a:cubicBezTo>
                  <a:cubicBezTo>
                    <a:pt x="339" y="442"/>
                    <a:pt x="339" y="442"/>
                    <a:pt x="340" y="442"/>
                  </a:cubicBezTo>
                  <a:cubicBezTo>
                    <a:pt x="340" y="442"/>
                    <a:pt x="340" y="442"/>
                    <a:pt x="339" y="442"/>
                  </a:cubicBezTo>
                  <a:cubicBezTo>
                    <a:pt x="339" y="442"/>
                    <a:pt x="339" y="442"/>
                    <a:pt x="339" y="442"/>
                  </a:cubicBezTo>
                  <a:cubicBezTo>
                    <a:pt x="339" y="442"/>
                    <a:pt x="340" y="442"/>
                    <a:pt x="340" y="443"/>
                  </a:cubicBezTo>
                  <a:cubicBezTo>
                    <a:pt x="340" y="443"/>
                    <a:pt x="340" y="443"/>
                    <a:pt x="340" y="443"/>
                  </a:cubicBezTo>
                  <a:cubicBezTo>
                    <a:pt x="340" y="443"/>
                    <a:pt x="340" y="444"/>
                    <a:pt x="340" y="444"/>
                  </a:cubicBezTo>
                  <a:cubicBezTo>
                    <a:pt x="340" y="444"/>
                    <a:pt x="340" y="444"/>
                    <a:pt x="340" y="444"/>
                  </a:cubicBezTo>
                  <a:cubicBezTo>
                    <a:pt x="341" y="444"/>
                    <a:pt x="341" y="444"/>
                    <a:pt x="341" y="444"/>
                  </a:cubicBezTo>
                  <a:cubicBezTo>
                    <a:pt x="341" y="444"/>
                    <a:pt x="341" y="444"/>
                    <a:pt x="341" y="443"/>
                  </a:cubicBezTo>
                  <a:cubicBezTo>
                    <a:pt x="341" y="443"/>
                    <a:pt x="341" y="443"/>
                    <a:pt x="341" y="443"/>
                  </a:cubicBezTo>
                  <a:cubicBezTo>
                    <a:pt x="342" y="443"/>
                    <a:pt x="342" y="443"/>
                    <a:pt x="342" y="443"/>
                  </a:cubicBezTo>
                  <a:cubicBezTo>
                    <a:pt x="342" y="443"/>
                    <a:pt x="342" y="443"/>
                    <a:pt x="342" y="442"/>
                  </a:cubicBezTo>
                  <a:cubicBezTo>
                    <a:pt x="342" y="442"/>
                    <a:pt x="342" y="442"/>
                    <a:pt x="342" y="442"/>
                  </a:cubicBezTo>
                  <a:cubicBezTo>
                    <a:pt x="341" y="442"/>
                    <a:pt x="341" y="442"/>
                    <a:pt x="342" y="442"/>
                  </a:cubicBezTo>
                  <a:cubicBezTo>
                    <a:pt x="342" y="442"/>
                    <a:pt x="342" y="442"/>
                    <a:pt x="342" y="442"/>
                  </a:cubicBezTo>
                  <a:cubicBezTo>
                    <a:pt x="342" y="441"/>
                    <a:pt x="342" y="441"/>
                    <a:pt x="342" y="441"/>
                  </a:cubicBezTo>
                  <a:cubicBezTo>
                    <a:pt x="342" y="441"/>
                    <a:pt x="342" y="440"/>
                    <a:pt x="342" y="440"/>
                  </a:cubicBezTo>
                  <a:cubicBezTo>
                    <a:pt x="342" y="440"/>
                    <a:pt x="343" y="440"/>
                    <a:pt x="343" y="440"/>
                  </a:cubicBezTo>
                  <a:cubicBezTo>
                    <a:pt x="343" y="440"/>
                    <a:pt x="343" y="440"/>
                    <a:pt x="343" y="439"/>
                  </a:cubicBezTo>
                  <a:cubicBezTo>
                    <a:pt x="343" y="439"/>
                    <a:pt x="343" y="439"/>
                    <a:pt x="342" y="439"/>
                  </a:cubicBezTo>
                  <a:cubicBezTo>
                    <a:pt x="342" y="438"/>
                    <a:pt x="342" y="438"/>
                    <a:pt x="342" y="438"/>
                  </a:cubicBezTo>
                  <a:cubicBezTo>
                    <a:pt x="342" y="437"/>
                    <a:pt x="343" y="437"/>
                    <a:pt x="343" y="436"/>
                  </a:cubicBezTo>
                  <a:cubicBezTo>
                    <a:pt x="343" y="436"/>
                    <a:pt x="343" y="436"/>
                    <a:pt x="343" y="436"/>
                  </a:cubicBezTo>
                  <a:cubicBezTo>
                    <a:pt x="344" y="436"/>
                    <a:pt x="344" y="435"/>
                    <a:pt x="344" y="435"/>
                  </a:cubicBezTo>
                  <a:cubicBezTo>
                    <a:pt x="344" y="434"/>
                    <a:pt x="344" y="434"/>
                    <a:pt x="344" y="433"/>
                  </a:cubicBezTo>
                  <a:cubicBezTo>
                    <a:pt x="344" y="433"/>
                    <a:pt x="344" y="432"/>
                    <a:pt x="344" y="432"/>
                  </a:cubicBezTo>
                  <a:cubicBezTo>
                    <a:pt x="344" y="431"/>
                    <a:pt x="344" y="430"/>
                    <a:pt x="345" y="429"/>
                  </a:cubicBezTo>
                  <a:cubicBezTo>
                    <a:pt x="345" y="429"/>
                    <a:pt x="345" y="428"/>
                    <a:pt x="346" y="428"/>
                  </a:cubicBezTo>
                  <a:cubicBezTo>
                    <a:pt x="346" y="427"/>
                    <a:pt x="346" y="426"/>
                    <a:pt x="347" y="425"/>
                  </a:cubicBezTo>
                  <a:cubicBezTo>
                    <a:pt x="347" y="425"/>
                    <a:pt x="348" y="425"/>
                    <a:pt x="348" y="425"/>
                  </a:cubicBezTo>
                  <a:cubicBezTo>
                    <a:pt x="348" y="425"/>
                    <a:pt x="348" y="425"/>
                    <a:pt x="348" y="425"/>
                  </a:cubicBezTo>
                  <a:cubicBezTo>
                    <a:pt x="349" y="425"/>
                    <a:pt x="349" y="426"/>
                    <a:pt x="349" y="427"/>
                  </a:cubicBezTo>
                  <a:cubicBezTo>
                    <a:pt x="349" y="427"/>
                    <a:pt x="349" y="427"/>
                    <a:pt x="349" y="427"/>
                  </a:cubicBezTo>
                  <a:cubicBezTo>
                    <a:pt x="350" y="428"/>
                    <a:pt x="350" y="428"/>
                    <a:pt x="350" y="429"/>
                  </a:cubicBezTo>
                  <a:cubicBezTo>
                    <a:pt x="352" y="430"/>
                    <a:pt x="354" y="432"/>
                    <a:pt x="355" y="434"/>
                  </a:cubicBezTo>
                  <a:cubicBezTo>
                    <a:pt x="356" y="435"/>
                    <a:pt x="356" y="437"/>
                    <a:pt x="356" y="438"/>
                  </a:cubicBezTo>
                  <a:cubicBezTo>
                    <a:pt x="356" y="439"/>
                    <a:pt x="356" y="439"/>
                    <a:pt x="356" y="440"/>
                  </a:cubicBezTo>
                  <a:cubicBezTo>
                    <a:pt x="356" y="440"/>
                    <a:pt x="357" y="441"/>
                    <a:pt x="357" y="441"/>
                  </a:cubicBezTo>
                  <a:cubicBezTo>
                    <a:pt x="357" y="442"/>
                    <a:pt x="357" y="443"/>
                    <a:pt x="356" y="444"/>
                  </a:cubicBezTo>
                  <a:cubicBezTo>
                    <a:pt x="356" y="444"/>
                    <a:pt x="356" y="445"/>
                    <a:pt x="356" y="445"/>
                  </a:cubicBezTo>
                  <a:cubicBezTo>
                    <a:pt x="356" y="444"/>
                    <a:pt x="355" y="444"/>
                    <a:pt x="355" y="444"/>
                  </a:cubicBezTo>
                  <a:cubicBezTo>
                    <a:pt x="355" y="444"/>
                    <a:pt x="355" y="444"/>
                    <a:pt x="354" y="444"/>
                  </a:cubicBezTo>
                  <a:cubicBezTo>
                    <a:pt x="354" y="444"/>
                    <a:pt x="354" y="444"/>
                    <a:pt x="354" y="444"/>
                  </a:cubicBezTo>
                  <a:cubicBezTo>
                    <a:pt x="354" y="444"/>
                    <a:pt x="354" y="444"/>
                    <a:pt x="354" y="444"/>
                  </a:cubicBezTo>
                  <a:cubicBezTo>
                    <a:pt x="354" y="443"/>
                    <a:pt x="354" y="442"/>
                    <a:pt x="354" y="442"/>
                  </a:cubicBezTo>
                  <a:cubicBezTo>
                    <a:pt x="354" y="442"/>
                    <a:pt x="353" y="443"/>
                    <a:pt x="353" y="444"/>
                  </a:cubicBezTo>
                  <a:cubicBezTo>
                    <a:pt x="353" y="444"/>
                    <a:pt x="353" y="444"/>
                    <a:pt x="353" y="444"/>
                  </a:cubicBezTo>
                  <a:cubicBezTo>
                    <a:pt x="353" y="444"/>
                    <a:pt x="353" y="444"/>
                    <a:pt x="353" y="444"/>
                  </a:cubicBezTo>
                  <a:cubicBezTo>
                    <a:pt x="353" y="444"/>
                    <a:pt x="353" y="445"/>
                    <a:pt x="353" y="445"/>
                  </a:cubicBezTo>
                  <a:cubicBezTo>
                    <a:pt x="353" y="445"/>
                    <a:pt x="353" y="445"/>
                    <a:pt x="354" y="445"/>
                  </a:cubicBezTo>
                  <a:cubicBezTo>
                    <a:pt x="354" y="446"/>
                    <a:pt x="354" y="446"/>
                    <a:pt x="354" y="446"/>
                  </a:cubicBezTo>
                  <a:cubicBezTo>
                    <a:pt x="353" y="446"/>
                    <a:pt x="353" y="447"/>
                    <a:pt x="353" y="447"/>
                  </a:cubicBezTo>
                  <a:cubicBezTo>
                    <a:pt x="353" y="447"/>
                    <a:pt x="353" y="447"/>
                    <a:pt x="353" y="447"/>
                  </a:cubicBezTo>
                  <a:cubicBezTo>
                    <a:pt x="352" y="448"/>
                    <a:pt x="353" y="449"/>
                    <a:pt x="353" y="449"/>
                  </a:cubicBezTo>
                  <a:cubicBezTo>
                    <a:pt x="353" y="449"/>
                    <a:pt x="353" y="450"/>
                    <a:pt x="353" y="450"/>
                  </a:cubicBezTo>
                  <a:cubicBezTo>
                    <a:pt x="353" y="450"/>
                    <a:pt x="353" y="451"/>
                    <a:pt x="353" y="451"/>
                  </a:cubicBezTo>
                  <a:cubicBezTo>
                    <a:pt x="354" y="452"/>
                    <a:pt x="354" y="452"/>
                    <a:pt x="354" y="453"/>
                  </a:cubicBezTo>
                  <a:cubicBezTo>
                    <a:pt x="354" y="453"/>
                    <a:pt x="354" y="453"/>
                    <a:pt x="354" y="454"/>
                  </a:cubicBezTo>
                  <a:cubicBezTo>
                    <a:pt x="355" y="454"/>
                    <a:pt x="355" y="454"/>
                    <a:pt x="355" y="454"/>
                  </a:cubicBezTo>
                  <a:cubicBezTo>
                    <a:pt x="355" y="455"/>
                    <a:pt x="355" y="455"/>
                    <a:pt x="355" y="455"/>
                  </a:cubicBezTo>
                  <a:cubicBezTo>
                    <a:pt x="356" y="455"/>
                    <a:pt x="356" y="456"/>
                    <a:pt x="356" y="456"/>
                  </a:cubicBezTo>
                  <a:cubicBezTo>
                    <a:pt x="357" y="458"/>
                    <a:pt x="358" y="459"/>
                    <a:pt x="359" y="460"/>
                  </a:cubicBezTo>
                  <a:cubicBezTo>
                    <a:pt x="359" y="461"/>
                    <a:pt x="359" y="461"/>
                    <a:pt x="359" y="461"/>
                  </a:cubicBezTo>
                  <a:cubicBezTo>
                    <a:pt x="359" y="461"/>
                    <a:pt x="359" y="461"/>
                    <a:pt x="359" y="461"/>
                  </a:cubicBezTo>
                  <a:cubicBezTo>
                    <a:pt x="359" y="461"/>
                    <a:pt x="359" y="461"/>
                    <a:pt x="360" y="462"/>
                  </a:cubicBezTo>
                  <a:cubicBezTo>
                    <a:pt x="360" y="462"/>
                    <a:pt x="360" y="462"/>
                    <a:pt x="360" y="462"/>
                  </a:cubicBezTo>
                  <a:cubicBezTo>
                    <a:pt x="360" y="463"/>
                    <a:pt x="360" y="463"/>
                    <a:pt x="360" y="464"/>
                  </a:cubicBezTo>
                  <a:cubicBezTo>
                    <a:pt x="361" y="464"/>
                    <a:pt x="360" y="463"/>
                    <a:pt x="361" y="462"/>
                  </a:cubicBezTo>
                  <a:cubicBezTo>
                    <a:pt x="361" y="462"/>
                    <a:pt x="361" y="462"/>
                    <a:pt x="361" y="462"/>
                  </a:cubicBezTo>
                  <a:cubicBezTo>
                    <a:pt x="362" y="462"/>
                    <a:pt x="362" y="462"/>
                    <a:pt x="362" y="462"/>
                  </a:cubicBezTo>
                  <a:cubicBezTo>
                    <a:pt x="362" y="462"/>
                    <a:pt x="362" y="462"/>
                    <a:pt x="362" y="462"/>
                  </a:cubicBezTo>
                  <a:cubicBezTo>
                    <a:pt x="362" y="461"/>
                    <a:pt x="362" y="461"/>
                    <a:pt x="362" y="461"/>
                  </a:cubicBezTo>
                  <a:cubicBezTo>
                    <a:pt x="362" y="461"/>
                    <a:pt x="362" y="461"/>
                    <a:pt x="362" y="460"/>
                  </a:cubicBezTo>
                  <a:cubicBezTo>
                    <a:pt x="361" y="460"/>
                    <a:pt x="361" y="460"/>
                    <a:pt x="361" y="460"/>
                  </a:cubicBezTo>
                  <a:cubicBezTo>
                    <a:pt x="362" y="460"/>
                    <a:pt x="362" y="460"/>
                    <a:pt x="362" y="460"/>
                  </a:cubicBezTo>
                  <a:cubicBezTo>
                    <a:pt x="362" y="460"/>
                    <a:pt x="363" y="460"/>
                    <a:pt x="363" y="459"/>
                  </a:cubicBezTo>
                  <a:cubicBezTo>
                    <a:pt x="363" y="459"/>
                    <a:pt x="363" y="459"/>
                    <a:pt x="363" y="459"/>
                  </a:cubicBezTo>
                  <a:cubicBezTo>
                    <a:pt x="364" y="459"/>
                    <a:pt x="364" y="459"/>
                    <a:pt x="364" y="459"/>
                  </a:cubicBezTo>
                  <a:cubicBezTo>
                    <a:pt x="364" y="459"/>
                    <a:pt x="364" y="459"/>
                    <a:pt x="365" y="459"/>
                  </a:cubicBezTo>
                  <a:cubicBezTo>
                    <a:pt x="365" y="459"/>
                    <a:pt x="365" y="460"/>
                    <a:pt x="365" y="460"/>
                  </a:cubicBezTo>
                  <a:cubicBezTo>
                    <a:pt x="365" y="460"/>
                    <a:pt x="365" y="459"/>
                    <a:pt x="365" y="459"/>
                  </a:cubicBezTo>
                  <a:cubicBezTo>
                    <a:pt x="365" y="458"/>
                    <a:pt x="366" y="458"/>
                    <a:pt x="366" y="458"/>
                  </a:cubicBezTo>
                  <a:cubicBezTo>
                    <a:pt x="366" y="457"/>
                    <a:pt x="366" y="457"/>
                    <a:pt x="366" y="456"/>
                  </a:cubicBezTo>
                  <a:cubicBezTo>
                    <a:pt x="366" y="456"/>
                    <a:pt x="366" y="455"/>
                    <a:pt x="366" y="455"/>
                  </a:cubicBezTo>
                  <a:cubicBezTo>
                    <a:pt x="366" y="455"/>
                    <a:pt x="365" y="454"/>
                    <a:pt x="365" y="454"/>
                  </a:cubicBezTo>
                  <a:cubicBezTo>
                    <a:pt x="365" y="454"/>
                    <a:pt x="365" y="453"/>
                    <a:pt x="366" y="453"/>
                  </a:cubicBezTo>
                  <a:cubicBezTo>
                    <a:pt x="366" y="453"/>
                    <a:pt x="366" y="452"/>
                    <a:pt x="367" y="451"/>
                  </a:cubicBezTo>
                  <a:cubicBezTo>
                    <a:pt x="367" y="451"/>
                    <a:pt x="367" y="450"/>
                    <a:pt x="367" y="450"/>
                  </a:cubicBezTo>
                  <a:cubicBezTo>
                    <a:pt x="367" y="450"/>
                    <a:pt x="368" y="450"/>
                    <a:pt x="368" y="449"/>
                  </a:cubicBezTo>
                  <a:cubicBezTo>
                    <a:pt x="369" y="449"/>
                    <a:pt x="370" y="448"/>
                    <a:pt x="370" y="447"/>
                  </a:cubicBezTo>
                  <a:cubicBezTo>
                    <a:pt x="370" y="447"/>
                    <a:pt x="370" y="447"/>
                    <a:pt x="370" y="447"/>
                  </a:cubicBezTo>
                  <a:cubicBezTo>
                    <a:pt x="371" y="447"/>
                    <a:pt x="370" y="446"/>
                    <a:pt x="370" y="446"/>
                  </a:cubicBezTo>
                  <a:cubicBezTo>
                    <a:pt x="370" y="446"/>
                    <a:pt x="369" y="447"/>
                    <a:pt x="369" y="447"/>
                  </a:cubicBezTo>
                  <a:cubicBezTo>
                    <a:pt x="369" y="447"/>
                    <a:pt x="369" y="446"/>
                    <a:pt x="369" y="446"/>
                  </a:cubicBezTo>
                  <a:cubicBezTo>
                    <a:pt x="369" y="446"/>
                    <a:pt x="369" y="445"/>
                    <a:pt x="370" y="445"/>
                  </a:cubicBezTo>
                  <a:cubicBezTo>
                    <a:pt x="370" y="445"/>
                    <a:pt x="370" y="444"/>
                    <a:pt x="370" y="444"/>
                  </a:cubicBezTo>
                  <a:cubicBezTo>
                    <a:pt x="370" y="444"/>
                    <a:pt x="370" y="444"/>
                    <a:pt x="370" y="444"/>
                  </a:cubicBezTo>
                  <a:cubicBezTo>
                    <a:pt x="370" y="444"/>
                    <a:pt x="370" y="443"/>
                    <a:pt x="370" y="443"/>
                  </a:cubicBezTo>
                  <a:cubicBezTo>
                    <a:pt x="370" y="442"/>
                    <a:pt x="371" y="440"/>
                    <a:pt x="371" y="439"/>
                  </a:cubicBezTo>
                  <a:cubicBezTo>
                    <a:pt x="371" y="438"/>
                    <a:pt x="371" y="437"/>
                    <a:pt x="371" y="436"/>
                  </a:cubicBezTo>
                  <a:cubicBezTo>
                    <a:pt x="371" y="436"/>
                    <a:pt x="371" y="436"/>
                    <a:pt x="371" y="435"/>
                  </a:cubicBezTo>
                  <a:cubicBezTo>
                    <a:pt x="371" y="435"/>
                    <a:pt x="371" y="435"/>
                    <a:pt x="372" y="435"/>
                  </a:cubicBezTo>
                  <a:cubicBezTo>
                    <a:pt x="372" y="435"/>
                    <a:pt x="372" y="435"/>
                    <a:pt x="372" y="435"/>
                  </a:cubicBezTo>
                  <a:cubicBezTo>
                    <a:pt x="373" y="435"/>
                    <a:pt x="373" y="435"/>
                    <a:pt x="373" y="434"/>
                  </a:cubicBezTo>
                  <a:cubicBezTo>
                    <a:pt x="373" y="435"/>
                    <a:pt x="373" y="435"/>
                    <a:pt x="374" y="435"/>
                  </a:cubicBezTo>
                  <a:cubicBezTo>
                    <a:pt x="374" y="435"/>
                    <a:pt x="374" y="435"/>
                    <a:pt x="374" y="435"/>
                  </a:cubicBezTo>
                  <a:cubicBezTo>
                    <a:pt x="374" y="435"/>
                    <a:pt x="374" y="435"/>
                    <a:pt x="374" y="435"/>
                  </a:cubicBezTo>
                  <a:cubicBezTo>
                    <a:pt x="375" y="435"/>
                    <a:pt x="375" y="435"/>
                    <a:pt x="376" y="435"/>
                  </a:cubicBezTo>
                  <a:cubicBezTo>
                    <a:pt x="376" y="435"/>
                    <a:pt x="376" y="435"/>
                    <a:pt x="376" y="435"/>
                  </a:cubicBezTo>
                  <a:cubicBezTo>
                    <a:pt x="377" y="435"/>
                    <a:pt x="377" y="435"/>
                    <a:pt x="377" y="434"/>
                  </a:cubicBezTo>
                  <a:cubicBezTo>
                    <a:pt x="377" y="434"/>
                    <a:pt x="377" y="434"/>
                    <a:pt x="377" y="434"/>
                  </a:cubicBezTo>
                  <a:cubicBezTo>
                    <a:pt x="376" y="434"/>
                    <a:pt x="376" y="434"/>
                    <a:pt x="376" y="434"/>
                  </a:cubicBezTo>
                  <a:cubicBezTo>
                    <a:pt x="376" y="434"/>
                    <a:pt x="376" y="434"/>
                    <a:pt x="376" y="434"/>
                  </a:cubicBezTo>
                  <a:cubicBezTo>
                    <a:pt x="376" y="433"/>
                    <a:pt x="376" y="433"/>
                    <a:pt x="375" y="433"/>
                  </a:cubicBezTo>
                  <a:cubicBezTo>
                    <a:pt x="375" y="434"/>
                    <a:pt x="375" y="434"/>
                    <a:pt x="375" y="433"/>
                  </a:cubicBezTo>
                  <a:cubicBezTo>
                    <a:pt x="374" y="433"/>
                    <a:pt x="375" y="432"/>
                    <a:pt x="375" y="432"/>
                  </a:cubicBezTo>
                  <a:cubicBezTo>
                    <a:pt x="375" y="432"/>
                    <a:pt x="375" y="432"/>
                    <a:pt x="375" y="432"/>
                  </a:cubicBezTo>
                  <a:cubicBezTo>
                    <a:pt x="376" y="432"/>
                    <a:pt x="376" y="432"/>
                    <a:pt x="376" y="432"/>
                  </a:cubicBezTo>
                  <a:cubicBezTo>
                    <a:pt x="375" y="432"/>
                    <a:pt x="375" y="432"/>
                    <a:pt x="375" y="432"/>
                  </a:cubicBezTo>
                  <a:cubicBezTo>
                    <a:pt x="375" y="432"/>
                    <a:pt x="375" y="431"/>
                    <a:pt x="374" y="431"/>
                  </a:cubicBezTo>
                  <a:cubicBezTo>
                    <a:pt x="374" y="431"/>
                    <a:pt x="375" y="431"/>
                    <a:pt x="375" y="431"/>
                  </a:cubicBezTo>
                  <a:cubicBezTo>
                    <a:pt x="375" y="431"/>
                    <a:pt x="376" y="431"/>
                    <a:pt x="376" y="431"/>
                  </a:cubicBezTo>
                  <a:cubicBezTo>
                    <a:pt x="376" y="431"/>
                    <a:pt x="376" y="431"/>
                    <a:pt x="377" y="431"/>
                  </a:cubicBezTo>
                  <a:cubicBezTo>
                    <a:pt x="377" y="431"/>
                    <a:pt x="377" y="431"/>
                    <a:pt x="377" y="431"/>
                  </a:cubicBezTo>
                  <a:cubicBezTo>
                    <a:pt x="377" y="431"/>
                    <a:pt x="376" y="431"/>
                    <a:pt x="376" y="431"/>
                  </a:cubicBezTo>
                  <a:cubicBezTo>
                    <a:pt x="376" y="431"/>
                    <a:pt x="376" y="430"/>
                    <a:pt x="376" y="430"/>
                  </a:cubicBezTo>
                  <a:cubicBezTo>
                    <a:pt x="376" y="430"/>
                    <a:pt x="376" y="430"/>
                    <a:pt x="377" y="430"/>
                  </a:cubicBezTo>
                  <a:cubicBezTo>
                    <a:pt x="377" y="430"/>
                    <a:pt x="377" y="430"/>
                    <a:pt x="377" y="430"/>
                  </a:cubicBezTo>
                  <a:cubicBezTo>
                    <a:pt x="378" y="430"/>
                    <a:pt x="378" y="430"/>
                    <a:pt x="378" y="430"/>
                  </a:cubicBezTo>
                  <a:cubicBezTo>
                    <a:pt x="378" y="430"/>
                    <a:pt x="379" y="430"/>
                    <a:pt x="379" y="429"/>
                  </a:cubicBezTo>
                  <a:cubicBezTo>
                    <a:pt x="379" y="429"/>
                    <a:pt x="378" y="430"/>
                    <a:pt x="378" y="430"/>
                  </a:cubicBezTo>
                  <a:cubicBezTo>
                    <a:pt x="378" y="430"/>
                    <a:pt x="378" y="429"/>
                    <a:pt x="377" y="429"/>
                  </a:cubicBezTo>
                  <a:cubicBezTo>
                    <a:pt x="377" y="429"/>
                    <a:pt x="377" y="429"/>
                    <a:pt x="377" y="429"/>
                  </a:cubicBezTo>
                  <a:cubicBezTo>
                    <a:pt x="376" y="429"/>
                    <a:pt x="376" y="429"/>
                    <a:pt x="376" y="429"/>
                  </a:cubicBezTo>
                  <a:cubicBezTo>
                    <a:pt x="375" y="429"/>
                    <a:pt x="375" y="429"/>
                    <a:pt x="375" y="429"/>
                  </a:cubicBezTo>
                  <a:cubicBezTo>
                    <a:pt x="375" y="429"/>
                    <a:pt x="375" y="428"/>
                    <a:pt x="375" y="428"/>
                  </a:cubicBezTo>
                  <a:cubicBezTo>
                    <a:pt x="375" y="428"/>
                    <a:pt x="376" y="428"/>
                    <a:pt x="375" y="428"/>
                  </a:cubicBezTo>
                  <a:cubicBezTo>
                    <a:pt x="375" y="428"/>
                    <a:pt x="375" y="428"/>
                    <a:pt x="375" y="428"/>
                  </a:cubicBezTo>
                  <a:cubicBezTo>
                    <a:pt x="375" y="428"/>
                    <a:pt x="374" y="428"/>
                    <a:pt x="374" y="427"/>
                  </a:cubicBezTo>
                  <a:cubicBezTo>
                    <a:pt x="374" y="427"/>
                    <a:pt x="374" y="428"/>
                    <a:pt x="373" y="428"/>
                  </a:cubicBezTo>
                  <a:cubicBezTo>
                    <a:pt x="373" y="427"/>
                    <a:pt x="373" y="427"/>
                    <a:pt x="373" y="427"/>
                  </a:cubicBezTo>
                  <a:cubicBezTo>
                    <a:pt x="374" y="427"/>
                    <a:pt x="374" y="427"/>
                    <a:pt x="374" y="426"/>
                  </a:cubicBezTo>
                  <a:cubicBezTo>
                    <a:pt x="373" y="426"/>
                    <a:pt x="373" y="426"/>
                    <a:pt x="373" y="426"/>
                  </a:cubicBezTo>
                  <a:cubicBezTo>
                    <a:pt x="373" y="426"/>
                    <a:pt x="372" y="425"/>
                    <a:pt x="372" y="424"/>
                  </a:cubicBezTo>
                  <a:cubicBezTo>
                    <a:pt x="372" y="424"/>
                    <a:pt x="372" y="423"/>
                    <a:pt x="372" y="423"/>
                  </a:cubicBezTo>
                  <a:cubicBezTo>
                    <a:pt x="372" y="423"/>
                    <a:pt x="372" y="422"/>
                    <a:pt x="372" y="422"/>
                  </a:cubicBezTo>
                  <a:cubicBezTo>
                    <a:pt x="372" y="422"/>
                    <a:pt x="372" y="422"/>
                    <a:pt x="373" y="422"/>
                  </a:cubicBezTo>
                  <a:cubicBezTo>
                    <a:pt x="373" y="422"/>
                    <a:pt x="373" y="422"/>
                    <a:pt x="373" y="422"/>
                  </a:cubicBezTo>
                  <a:cubicBezTo>
                    <a:pt x="373" y="422"/>
                    <a:pt x="373" y="422"/>
                    <a:pt x="373" y="422"/>
                  </a:cubicBezTo>
                  <a:cubicBezTo>
                    <a:pt x="372" y="422"/>
                    <a:pt x="372" y="421"/>
                    <a:pt x="372" y="421"/>
                  </a:cubicBezTo>
                  <a:cubicBezTo>
                    <a:pt x="372" y="421"/>
                    <a:pt x="372" y="420"/>
                    <a:pt x="372" y="420"/>
                  </a:cubicBezTo>
                  <a:cubicBezTo>
                    <a:pt x="372" y="420"/>
                    <a:pt x="373" y="419"/>
                    <a:pt x="373" y="419"/>
                  </a:cubicBezTo>
                  <a:cubicBezTo>
                    <a:pt x="373" y="419"/>
                    <a:pt x="372" y="418"/>
                    <a:pt x="372" y="418"/>
                  </a:cubicBezTo>
                  <a:cubicBezTo>
                    <a:pt x="372" y="417"/>
                    <a:pt x="372" y="417"/>
                    <a:pt x="373" y="417"/>
                  </a:cubicBezTo>
                  <a:cubicBezTo>
                    <a:pt x="373" y="417"/>
                    <a:pt x="373" y="416"/>
                    <a:pt x="373" y="416"/>
                  </a:cubicBezTo>
                  <a:cubicBezTo>
                    <a:pt x="373" y="416"/>
                    <a:pt x="372" y="416"/>
                    <a:pt x="372" y="416"/>
                  </a:cubicBezTo>
                  <a:cubicBezTo>
                    <a:pt x="372" y="416"/>
                    <a:pt x="372" y="416"/>
                    <a:pt x="372" y="416"/>
                  </a:cubicBezTo>
                  <a:cubicBezTo>
                    <a:pt x="372" y="415"/>
                    <a:pt x="373" y="415"/>
                    <a:pt x="373" y="416"/>
                  </a:cubicBezTo>
                  <a:cubicBezTo>
                    <a:pt x="373" y="416"/>
                    <a:pt x="373" y="416"/>
                    <a:pt x="373" y="416"/>
                  </a:cubicBezTo>
                  <a:cubicBezTo>
                    <a:pt x="373" y="416"/>
                    <a:pt x="373" y="415"/>
                    <a:pt x="373" y="415"/>
                  </a:cubicBezTo>
                  <a:cubicBezTo>
                    <a:pt x="373" y="415"/>
                    <a:pt x="373" y="415"/>
                    <a:pt x="373" y="415"/>
                  </a:cubicBezTo>
                  <a:cubicBezTo>
                    <a:pt x="373" y="415"/>
                    <a:pt x="373" y="415"/>
                    <a:pt x="373" y="415"/>
                  </a:cubicBezTo>
                  <a:cubicBezTo>
                    <a:pt x="373" y="415"/>
                    <a:pt x="372" y="415"/>
                    <a:pt x="372" y="415"/>
                  </a:cubicBezTo>
                  <a:cubicBezTo>
                    <a:pt x="372" y="415"/>
                    <a:pt x="372" y="414"/>
                    <a:pt x="372" y="414"/>
                  </a:cubicBezTo>
                  <a:cubicBezTo>
                    <a:pt x="372" y="414"/>
                    <a:pt x="372" y="414"/>
                    <a:pt x="372" y="414"/>
                  </a:cubicBezTo>
                  <a:cubicBezTo>
                    <a:pt x="372" y="414"/>
                    <a:pt x="373" y="414"/>
                    <a:pt x="373" y="414"/>
                  </a:cubicBezTo>
                  <a:cubicBezTo>
                    <a:pt x="374" y="414"/>
                    <a:pt x="374" y="415"/>
                    <a:pt x="374" y="415"/>
                  </a:cubicBezTo>
                  <a:cubicBezTo>
                    <a:pt x="374" y="415"/>
                    <a:pt x="375" y="415"/>
                    <a:pt x="375" y="415"/>
                  </a:cubicBezTo>
                  <a:cubicBezTo>
                    <a:pt x="375" y="415"/>
                    <a:pt x="375" y="415"/>
                    <a:pt x="376" y="415"/>
                  </a:cubicBezTo>
                  <a:cubicBezTo>
                    <a:pt x="376" y="415"/>
                    <a:pt x="376" y="415"/>
                    <a:pt x="376" y="415"/>
                  </a:cubicBezTo>
                  <a:cubicBezTo>
                    <a:pt x="376" y="415"/>
                    <a:pt x="376" y="415"/>
                    <a:pt x="377" y="414"/>
                  </a:cubicBezTo>
                  <a:cubicBezTo>
                    <a:pt x="377" y="414"/>
                    <a:pt x="377" y="414"/>
                    <a:pt x="377" y="414"/>
                  </a:cubicBezTo>
                  <a:cubicBezTo>
                    <a:pt x="376" y="414"/>
                    <a:pt x="376" y="414"/>
                    <a:pt x="376" y="414"/>
                  </a:cubicBezTo>
                  <a:cubicBezTo>
                    <a:pt x="376" y="414"/>
                    <a:pt x="376" y="414"/>
                    <a:pt x="377" y="414"/>
                  </a:cubicBezTo>
                  <a:cubicBezTo>
                    <a:pt x="377" y="414"/>
                    <a:pt x="377" y="414"/>
                    <a:pt x="377" y="414"/>
                  </a:cubicBezTo>
                  <a:cubicBezTo>
                    <a:pt x="377" y="414"/>
                    <a:pt x="377" y="414"/>
                    <a:pt x="378" y="414"/>
                  </a:cubicBezTo>
                  <a:cubicBezTo>
                    <a:pt x="378" y="414"/>
                    <a:pt x="379" y="414"/>
                    <a:pt x="380" y="414"/>
                  </a:cubicBezTo>
                  <a:cubicBezTo>
                    <a:pt x="380" y="414"/>
                    <a:pt x="380" y="414"/>
                    <a:pt x="380" y="415"/>
                  </a:cubicBezTo>
                  <a:cubicBezTo>
                    <a:pt x="381" y="415"/>
                    <a:pt x="381" y="415"/>
                    <a:pt x="381" y="415"/>
                  </a:cubicBezTo>
                  <a:cubicBezTo>
                    <a:pt x="381" y="415"/>
                    <a:pt x="381" y="415"/>
                    <a:pt x="381" y="415"/>
                  </a:cubicBezTo>
                  <a:cubicBezTo>
                    <a:pt x="381" y="415"/>
                    <a:pt x="382" y="415"/>
                    <a:pt x="382" y="416"/>
                  </a:cubicBezTo>
                  <a:cubicBezTo>
                    <a:pt x="382" y="416"/>
                    <a:pt x="382" y="416"/>
                    <a:pt x="383" y="416"/>
                  </a:cubicBezTo>
                  <a:cubicBezTo>
                    <a:pt x="383" y="416"/>
                    <a:pt x="383" y="416"/>
                    <a:pt x="383" y="416"/>
                  </a:cubicBezTo>
                  <a:cubicBezTo>
                    <a:pt x="383" y="416"/>
                    <a:pt x="383" y="416"/>
                    <a:pt x="383" y="416"/>
                  </a:cubicBezTo>
                  <a:cubicBezTo>
                    <a:pt x="383" y="416"/>
                    <a:pt x="384" y="417"/>
                    <a:pt x="384" y="417"/>
                  </a:cubicBezTo>
                  <a:cubicBezTo>
                    <a:pt x="384" y="417"/>
                    <a:pt x="385" y="417"/>
                    <a:pt x="385" y="417"/>
                  </a:cubicBezTo>
                  <a:cubicBezTo>
                    <a:pt x="385" y="417"/>
                    <a:pt x="386" y="417"/>
                    <a:pt x="386" y="417"/>
                  </a:cubicBezTo>
                  <a:cubicBezTo>
                    <a:pt x="386" y="417"/>
                    <a:pt x="386" y="417"/>
                    <a:pt x="387" y="417"/>
                  </a:cubicBezTo>
                  <a:cubicBezTo>
                    <a:pt x="387" y="417"/>
                    <a:pt x="387" y="417"/>
                    <a:pt x="387" y="417"/>
                  </a:cubicBezTo>
                  <a:cubicBezTo>
                    <a:pt x="387" y="417"/>
                    <a:pt x="387" y="417"/>
                    <a:pt x="387" y="417"/>
                  </a:cubicBezTo>
                  <a:cubicBezTo>
                    <a:pt x="388" y="417"/>
                    <a:pt x="389" y="417"/>
                    <a:pt x="390" y="417"/>
                  </a:cubicBezTo>
                  <a:cubicBezTo>
                    <a:pt x="390" y="417"/>
                    <a:pt x="390" y="417"/>
                    <a:pt x="391" y="417"/>
                  </a:cubicBezTo>
                  <a:cubicBezTo>
                    <a:pt x="391" y="417"/>
                    <a:pt x="391" y="417"/>
                    <a:pt x="391" y="417"/>
                  </a:cubicBezTo>
                  <a:cubicBezTo>
                    <a:pt x="391" y="417"/>
                    <a:pt x="391" y="417"/>
                    <a:pt x="392" y="417"/>
                  </a:cubicBezTo>
                  <a:cubicBezTo>
                    <a:pt x="392" y="417"/>
                    <a:pt x="392" y="417"/>
                    <a:pt x="392" y="417"/>
                  </a:cubicBezTo>
                  <a:cubicBezTo>
                    <a:pt x="392" y="417"/>
                    <a:pt x="392" y="417"/>
                    <a:pt x="392" y="418"/>
                  </a:cubicBezTo>
                  <a:cubicBezTo>
                    <a:pt x="392" y="418"/>
                    <a:pt x="392" y="418"/>
                    <a:pt x="392" y="418"/>
                  </a:cubicBezTo>
                  <a:cubicBezTo>
                    <a:pt x="392" y="418"/>
                    <a:pt x="392" y="418"/>
                    <a:pt x="392" y="418"/>
                  </a:cubicBezTo>
                  <a:cubicBezTo>
                    <a:pt x="392" y="418"/>
                    <a:pt x="392" y="418"/>
                    <a:pt x="391" y="418"/>
                  </a:cubicBezTo>
                  <a:cubicBezTo>
                    <a:pt x="391" y="418"/>
                    <a:pt x="391" y="418"/>
                    <a:pt x="391" y="418"/>
                  </a:cubicBezTo>
                  <a:cubicBezTo>
                    <a:pt x="391" y="418"/>
                    <a:pt x="391" y="418"/>
                    <a:pt x="391" y="418"/>
                  </a:cubicBezTo>
                  <a:cubicBezTo>
                    <a:pt x="391" y="418"/>
                    <a:pt x="392" y="418"/>
                    <a:pt x="392" y="418"/>
                  </a:cubicBezTo>
                  <a:cubicBezTo>
                    <a:pt x="392" y="419"/>
                    <a:pt x="392" y="419"/>
                    <a:pt x="391" y="419"/>
                  </a:cubicBezTo>
                  <a:cubicBezTo>
                    <a:pt x="391" y="419"/>
                    <a:pt x="391" y="419"/>
                    <a:pt x="391" y="419"/>
                  </a:cubicBezTo>
                  <a:cubicBezTo>
                    <a:pt x="391" y="419"/>
                    <a:pt x="391" y="419"/>
                    <a:pt x="391" y="419"/>
                  </a:cubicBezTo>
                  <a:cubicBezTo>
                    <a:pt x="392" y="419"/>
                    <a:pt x="392" y="420"/>
                    <a:pt x="392" y="420"/>
                  </a:cubicBezTo>
                  <a:cubicBezTo>
                    <a:pt x="393" y="420"/>
                    <a:pt x="393" y="420"/>
                    <a:pt x="394" y="421"/>
                  </a:cubicBezTo>
                  <a:cubicBezTo>
                    <a:pt x="394" y="421"/>
                    <a:pt x="394" y="421"/>
                    <a:pt x="395" y="421"/>
                  </a:cubicBezTo>
                  <a:cubicBezTo>
                    <a:pt x="395" y="421"/>
                    <a:pt x="395" y="421"/>
                    <a:pt x="395" y="421"/>
                  </a:cubicBezTo>
                  <a:cubicBezTo>
                    <a:pt x="396" y="421"/>
                    <a:pt x="396" y="422"/>
                    <a:pt x="396" y="422"/>
                  </a:cubicBezTo>
                  <a:cubicBezTo>
                    <a:pt x="395" y="422"/>
                    <a:pt x="394" y="421"/>
                    <a:pt x="394" y="421"/>
                  </a:cubicBezTo>
                  <a:cubicBezTo>
                    <a:pt x="393" y="422"/>
                    <a:pt x="393" y="422"/>
                    <a:pt x="393" y="422"/>
                  </a:cubicBezTo>
                  <a:cubicBezTo>
                    <a:pt x="393" y="422"/>
                    <a:pt x="393" y="422"/>
                    <a:pt x="393" y="422"/>
                  </a:cubicBezTo>
                  <a:cubicBezTo>
                    <a:pt x="393" y="421"/>
                    <a:pt x="393" y="421"/>
                    <a:pt x="393" y="421"/>
                  </a:cubicBezTo>
                  <a:cubicBezTo>
                    <a:pt x="393" y="421"/>
                    <a:pt x="393" y="421"/>
                    <a:pt x="393" y="421"/>
                  </a:cubicBezTo>
                  <a:cubicBezTo>
                    <a:pt x="392" y="421"/>
                    <a:pt x="392" y="421"/>
                    <a:pt x="391" y="421"/>
                  </a:cubicBezTo>
                  <a:cubicBezTo>
                    <a:pt x="390" y="421"/>
                    <a:pt x="390" y="421"/>
                    <a:pt x="390" y="420"/>
                  </a:cubicBezTo>
                  <a:cubicBezTo>
                    <a:pt x="389" y="420"/>
                    <a:pt x="389" y="420"/>
                    <a:pt x="388" y="420"/>
                  </a:cubicBezTo>
                  <a:cubicBezTo>
                    <a:pt x="388" y="420"/>
                    <a:pt x="388" y="420"/>
                    <a:pt x="388" y="420"/>
                  </a:cubicBezTo>
                  <a:cubicBezTo>
                    <a:pt x="389" y="421"/>
                    <a:pt x="390" y="421"/>
                    <a:pt x="390" y="421"/>
                  </a:cubicBezTo>
                  <a:cubicBezTo>
                    <a:pt x="391" y="421"/>
                    <a:pt x="392" y="421"/>
                    <a:pt x="392" y="422"/>
                  </a:cubicBezTo>
                  <a:cubicBezTo>
                    <a:pt x="393" y="422"/>
                    <a:pt x="393" y="422"/>
                    <a:pt x="393" y="423"/>
                  </a:cubicBezTo>
                  <a:cubicBezTo>
                    <a:pt x="393" y="423"/>
                    <a:pt x="393" y="423"/>
                    <a:pt x="393" y="423"/>
                  </a:cubicBezTo>
                  <a:cubicBezTo>
                    <a:pt x="393" y="423"/>
                    <a:pt x="393" y="423"/>
                    <a:pt x="393" y="423"/>
                  </a:cubicBezTo>
                  <a:cubicBezTo>
                    <a:pt x="392" y="423"/>
                    <a:pt x="392" y="423"/>
                    <a:pt x="392" y="422"/>
                  </a:cubicBezTo>
                  <a:cubicBezTo>
                    <a:pt x="392" y="423"/>
                    <a:pt x="392" y="423"/>
                    <a:pt x="392" y="423"/>
                  </a:cubicBezTo>
                  <a:cubicBezTo>
                    <a:pt x="392" y="423"/>
                    <a:pt x="392" y="424"/>
                    <a:pt x="393" y="424"/>
                  </a:cubicBezTo>
                  <a:cubicBezTo>
                    <a:pt x="393" y="424"/>
                    <a:pt x="393" y="424"/>
                    <a:pt x="393" y="424"/>
                  </a:cubicBezTo>
                  <a:cubicBezTo>
                    <a:pt x="393" y="424"/>
                    <a:pt x="393" y="424"/>
                    <a:pt x="393" y="423"/>
                  </a:cubicBezTo>
                  <a:cubicBezTo>
                    <a:pt x="393" y="423"/>
                    <a:pt x="394" y="423"/>
                    <a:pt x="394" y="424"/>
                  </a:cubicBezTo>
                  <a:cubicBezTo>
                    <a:pt x="394" y="424"/>
                    <a:pt x="394" y="424"/>
                    <a:pt x="394" y="424"/>
                  </a:cubicBezTo>
                  <a:cubicBezTo>
                    <a:pt x="394" y="424"/>
                    <a:pt x="395" y="424"/>
                    <a:pt x="395" y="424"/>
                  </a:cubicBezTo>
                  <a:cubicBezTo>
                    <a:pt x="395" y="424"/>
                    <a:pt x="394" y="424"/>
                    <a:pt x="394" y="424"/>
                  </a:cubicBezTo>
                  <a:cubicBezTo>
                    <a:pt x="394" y="425"/>
                    <a:pt x="394" y="425"/>
                    <a:pt x="394" y="425"/>
                  </a:cubicBezTo>
                  <a:cubicBezTo>
                    <a:pt x="394" y="425"/>
                    <a:pt x="394" y="425"/>
                    <a:pt x="394" y="425"/>
                  </a:cubicBezTo>
                  <a:cubicBezTo>
                    <a:pt x="394" y="425"/>
                    <a:pt x="394" y="426"/>
                    <a:pt x="394" y="426"/>
                  </a:cubicBezTo>
                  <a:cubicBezTo>
                    <a:pt x="394" y="426"/>
                    <a:pt x="394" y="426"/>
                    <a:pt x="395" y="426"/>
                  </a:cubicBezTo>
                  <a:cubicBezTo>
                    <a:pt x="395" y="426"/>
                    <a:pt x="395" y="426"/>
                    <a:pt x="395" y="426"/>
                  </a:cubicBezTo>
                  <a:cubicBezTo>
                    <a:pt x="395" y="426"/>
                    <a:pt x="395" y="425"/>
                    <a:pt x="395" y="425"/>
                  </a:cubicBezTo>
                  <a:cubicBezTo>
                    <a:pt x="395" y="425"/>
                    <a:pt x="395" y="425"/>
                    <a:pt x="395" y="425"/>
                  </a:cubicBezTo>
                  <a:cubicBezTo>
                    <a:pt x="396" y="425"/>
                    <a:pt x="397" y="425"/>
                    <a:pt x="398" y="425"/>
                  </a:cubicBezTo>
                  <a:cubicBezTo>
                    <a:pt x="398" y="425"/>
                    <a:pt x="398" y="426"/>
                    <a:pt x="399" y="426"/>
                  </a:cubicBezTo>
                  <a:cubicBezTo>
                    <a:pt x="399" y="426"/>
                    <a:pt x="399" y="426"/>
                    <a:pt x="399" y="426"/>
                  </a:cubicBezTo>
                  <a:cubicBezTo>
                    <a:pt x="399" y="426"/>
                    <a:pt x="399" y="426"/>
                    <a:pt x="399" y="426"/>
                  </a:cubicBezTo>
                  <a:cubicBezTo>
                    <a:pt x="399" y="426"/>
                    <a:pt x="400" y="426"/>
                    <a:pt x="400" y="426"/>
                  </a:cubicBezTo>
                  <a:cubicBezTo>
                    <a:pt x="400" y="426"/>
                    <a:pt x="400" y="426"/>
                    <a:pt x="400" y="426"/>
                  </a:cubicBezTo>
                  <a:cubicBezTo>
                    <a:pt x="400" y="427"/>
                    <a:pt x="400" y="427"/>
                    <a:pt x="400" y="427"/>
                  </a:cubicBezTo>
                  <a:cubicBezTo>
                    <a:pt x="400" y="428"/>
                    <a:pt x="400" y="428"/>
                    <a:pt x="400" y="428"/>
                  </a:cubicBezTo>
                  <a:cubicBezTo>
                    <a:pt x="400" y="429"/>
                    <a:pt x="400" y="429"/>
                    <a:pt x="399" y="429"/>
                  </a:cubicBezTo>
                  <a:cubicBezTo>
                    <a:pt x="399" y="429"/>
                    <a:pt x="399" y="429"/>
                    <a:pt x="399" y="429"/>
                  </a:cubicBezTo>
                  <a:cubicBezTo>
                    <a:pt x="399" y="430"/>
                    <a:pt x="399" y="430"/>
                    <a:pt x="399" y="430"/>
                  </a:cubicBezTo>
                  <a:cubicBezTo>
                    <a:pt x="399" y="430"/>
                    <a:pt x="399" y="430"/>
                    <a:pt x="398" y="430"/>
                  </a:cubicBezTo>
                  <a:cubicBezTo>
                    <a:pt x="398" y="430"/>
                    <a:pt x="398" y="431"/>
                    <a:pt x="398" y="431"/>
                  </a:cubicBezTo>
                  <a:cubicBezTo>
                    <a:pt x="397" y="431"/>
                    <a:pt x="397" y="431"/>
                    <a:pt x="397" y="432"/>
                  </a:cubicBezTo>
                  <a:cubicBezTo>
                    <a:pt x="397" y="432"/>
                    <a:pt x="397" y="432"/>
                    <a:pt x="397" y="432"/>
                  </a:cubicBezTo>
                  <a:cubicBezTo>
                    <a:pt x="397" y="432"/>
                    <a:pt x="397" y="432"/>
                    <a:pt x="397" y="432"/>
                  </a:cubicBezTo>
                  <a:cubicBezTo>
                    <a:pt x="397" y="432"/>
                    <a:pt x="398" y="432"/>
                    <a:pt x="398" y="432"/>
                  </a:cubicBezTo>
                  <a:cubicBezTo>
                    <a:pt x="398" y="432"/>
                    <a:pt x="398" y="432"/>
                    <a:pt x="398" y="432"/>
                  </a:cubicBezTo>
                  <a:cubicBezTo>
                    <a:pt x="399" y="433"/>
                    <a:pt x="399" y="433"/>
                    <a:pt x="399" y="433"/>
                  </a:cubicBezTo>
                  <a:cubicBezTo>
                    <a:pt x="399" y="433"/>
                    <a:pt x="399" y="433"/>
                    <a:pt x="399" y="433"/>
                  </a:cubicBezTo>
                  <a:cubicBezTo>
                    <a:pt x="399" y="433"/>
                    <a:pt x="399" y="433"/>
                    <a:pt x="399" y="433"/>
                  </a:cubicBezTo>
                  <a:cubicBezTo>
                    <a:pt x="399" y="433"/>
                    <a:pt x="399" y="433"/>
                    <a:pt x="399" y="433"/>
                  </a:cubicBezTo>
                  <a:cubicBezTo>
                    <a:pt x="399" y="433"/>
                    <a:pt x="400" y="433"/>
                    <a:pt x="400" y="433"/>
                  </a:cubicBezTo>
                  <a:cubicBezTo>
                    <a:pt x="400" y="433"/>
                    <a:pt x="400" y="433"/>
                    <a:pt x="400" y="433"/>
                  </a:cubicBezTo>
                  <a:cubicBezTo>
                    <a:pt x="400" y="433"/>
                    <a:pt x="400" y="433"/>
                    <a:pt x="400" y="433"/>
                  </a:cubicBezTo>
                  <a:cubicBezTo>
                    <a:pt x="400" y="433"/>
                    <a:pt x="400" y="433"/>
                    <a:pt x="400" y="433"/>
                  </a:cubicBezTo>
                  <a:cubicBezTo>
                    <a:pt x="400" y="433"/>
                    <a:pt x="400" y="433"/>
                    <a:pt x="400" y="434"/>
                  </a:cubicBezTo>
                  <a:cubicBezTo>
                    <a:pt x="400" y="434"/>
                    <a:pt x="400" y="434"/>
                    <a:pt x="400" y="434"/>
                  </a:cubicBezTo>
                  <a:cubicBezTo>
                    <a:pt x="401" y="434"/>
                    <a:pt x="401" y="434"/>
                    <a:pt x="401" y="434"/>
                  </a:cubicBezTo>
                  <a:cubicBezTo>
                    <a:pt x="401" y="434"/>
                    <a:pt x="401" y="436"/>
                    <a:pt x="400" y="436"/>
                  </a:cubicBezTo>
                  <a:cubicBezTo>
                    <a:pt x="400" y="436"/>
                    <a:pt x="400" y="436"/>
                    <a:pt x="400" y="436"/>
                  </a:cubicBezTo>
                  <a:cubicBezTo>
                    <a:pt x="400" y="436"/>
                    <a:pt x="400" y="436"/>
                    <a:pt x="400" y="436"/>
                  </a:cubicBezTo>
                  <a:cubicBezTo>
                    <a:pt x="400" y="435"/>
                    <a:pt x="400" y="435"/>
                    <a:pt x="399" y="435"/>
                  </a:cubicBezTo>
                  <a:cubicBezTo>
                    <a:pt x="399" y="435"/>
                    <a:pt x="399" y="435"/>
                    <a:pt x="399" y="435"/>
                  </a:cubicBezTo>
                  <a:cubicBezTo>
                    <a:pt x="399" y="435"/>
                    <a:pt x="399" y="436"/>
                    <a:pt x="399" y="436"/>
                  </a:cubicBezTo>
                  <a:cubicBezTo>
                    <a:pt x="399" y="436"/>
                    <a:pt x="399" y="436"/>
                    <a:pt x="399" y="436"/>
                  </a:cubicBezTo>
                  <a:cubicBezTo>
                    <a:pt x="400" y="436"/>
                    <a:pt x="400" y="437"/>
                    <a:pt x="400" y="437"/>
                  </a:cubicBezTo>
                  <a:cubicBezTo>
                    <a:pt x="400" y="437"/>
                    <a:pt x="400" y="437"/>
                    <a:pt x="400" y="438"/>
                  </a:cubicBezTo>
                  <a:cubicBezTo>
                    <a:pt x="399" y="438"/>
                    <a:pt x="399" y="439"/>
                    <a:pt x="398" y="439"/>
                  </a:cubicBezTo>
                  <a:cubicBezTo>
                    <a:pt x="398" y="439"/>
                    <a:pt x="397" y="439"/>
                    <a:pt x="397" y="439"/>
                  </a:cubicBezTo>
                  <a:cubicBezTo>
                    <a:pt x="396" y="439"/>
                    <a:pt x="397" y="440"/>
                    <a:pt x="397" y="440"/>
                  </a:cubicBezTo>
                  <a:cubicBezTo>
                    <a:pt x="396" y="441"/>
                    <a:pt x="396" y="441"/>
                    <a:pt x="396" y="441"/>
                  </a:cubicBezTo>
                  <a:cubicBezTo>
                    <a:pt x="396" y="441"/>
                    <a:pt x="395" y="441"/>
                    <a:pt x="395" y="440"/>
                  </a:cubicBezTo>
                  <a:cubicBezTo>
                    <a:pt x="395" y="440"/>
                    <a:pt x="395" y="440"/>
                    <a:pt x="395" y="440"/>
                  </a:cubicBezTo>
                  <a:cubicBezTo>
                    <a:pt x="395" y="440"/>
                    <a:pt x="395" y="439"/>
                    <a:pt x="395" y="439"/>
                  </a:cubicBezTo>
                  <a:cubicBezTo>
                    <a:pt x="395" y="439"/>
                    <a:pt x="394" y="439"/>
                    <a:pt x="394" y="439"/>
                  </a:cubicBezTo>
                  <a:cubicBezTo>
                    <a:pt x="394" y="439"/>
                    <a:pt x="394" y="440"/>
                    <a:pt x="394" y="440"/>
                  </a:cubicBezTo>
                  <a:cubicBezTo>
                    <a:pt x="394" y="440"/>
                    <a:pt x="394" y="440"/>
                    <a:pt x="394" y="440"/>
                  </a:cubicBezTo>
                  <a:cubicBezTo>
                    <a:pt x="394" y="440"/>
                    <a:pt x="394" y="440"/>
                    <a:pt x="394" y="440"/>
                  </a:cubicBezTo>
                  <a:cubicBezTo>
                    <a:pt x="393" y="440"/>
                    <a:pt x="393" y="440"/>
                    <a:pt x="393" y="440"/>
                  </a:cubicBezTo>
                  <a:cubicBezTo>
                    <a:pt x="393" y="440"/>
                    <a:pt x="392" y="439"/>
                    <a:pt x="392" y="439"/>
                  </a:cubicBezTo>
                  <a:cubicBezTo>
                    <a:pt x="392" y="439"/>
                    <a:pt x="392" y="439"/>
                    <a:pt x="392" y="439"/>
                  </a:cubicBezTo>
                  <a:cubicBezTo>
                    <a:pt x="392" y="439"/>
                    <a:pt x="392" y="440"/>
                    <a:pt x="392" y="440"/>
                  </a:cubicBezTo>
                  <a:cubicBezTo>
                    <a:pt x="392" y="440"/>
                    <a:pt x="392" y="440"/>
                    <a:pt x="392" y="440"/>
                  </a:cubicBezTo>
                  <a:cubicBezTo>
                    <a:pt x="392" y="440"/>
                    <a:pt x="392" y="440"/>
                    <a:pt x="392" y="440"/>
                  </a:cubicBezTo>
                  <a:cubicBezTo>
                    <a:pt x="392" y="440"/>
                    <a:pt x="392" y="441"/>
                    <a:pt x="392" y="441"/>
                  </a:cubicBezTo>
                  <a:cubicBezTo>
                    <a:pt x="392" y="441"/>
                    <a:pt x="392" y="441"/>
                    <a:pt x="392" y="441"/>
                  </a:cubicBezTo>
                  <a:cubicBezTo>
                    <a:pt x="391" y="441"/>
                    <a:pt x="391" y="441"/>
                    <a:pt x="391" y="441"/>
                  </a:cubicBezTo>
                  <a:cubicBezTo>
                    <a:pt x="391" y="441"/>
                    <a:pt x="391" y="441"/>
                    <a:pt x="391" y="441"/>
                  </a:cubicBezTo>
                  <a:cubicBezTo>
                    <a:pt x="392" y="441"/>
                    <a:pt x="392" y="441"/>
                    <a:pt x="392" y="441"/>
                  </a:cubicBezTo>
                  <a:cubicBezTo>
                    <a:pt x="392" y="441"/>
                    <a:pt x="392" y="441"/>
                    <a:pt x="393" y="442"/>
                  </a:cubicBezTo>
                  <a:cubicBezTo>
                    <a:pt x="393" y="442"/>
                    <a:pt x="393" y="442"/>
                    <a:pt x="393" y="442"/>
                  </a:cubicBezTo>
                  <a:cubicBezTo>
                    <a:pt x="393" y="442"/>
                    <a:pt x="393" y="442"/>
                    <a:pt x="393" y="442"/>
                  </a:cubicBezTo>
                  <a:cubicBezTo>
                    <a:pt x="394" y="442"/>
                    <a:pt x="393" y="443"/>
                    <a:pt x="393" y="443"/>
                  </a:cubicBezTo>
                  <a:cubicBezTo>
                    <a:pt x="393" y="443"/>
                    <a:pt x="393" y="443"/>
                    <a:pt x="393" y="443"/>
                  </a:cubicBezTo>
                  <a:cubicBezTo>
                    <a:pt x="393" y="444"/>
                    <a:pt x="393" y="444"/>
                    <a:pt x="393" y="444"/>
                  </a:cubicBezTo>
                  <a:cubicBezTo>
                    <a:pt x="393" y="444"/>
                    <a:pt x="393" y="444"/>
                    <a:pt x="394" y="444"/>
                  </a:cubicBezTo>
                  <a:cubicBezTo>
                    <a:pt x="394" y="444"/>
                    <a:pt x="394" y="444"/>
                    <a:pt x="394" y="444"/>
                  </a:cubicBezTo>
                  <a:cubicBezTo>
                    <a:pt x="393" y="444"/>
                    <a:pt x="394" y="445"/>
                    <a:pt x="393" y="446"/>
                  </a:cubicBezTo>
                  <a:cubicBezTo>
                    <a:pt x="393" y="446"/>
                    <a:pt x="393" y="446"/>
                    <a:pt x="393" y="446"/>
                  </a:cubicBezTo>
                  <a:cubicBezTo>
                    <a:pt x="393" y="446"/>
                    <a:pt x="394" y="446"/>
                    <a:pt x="394" y="446"/>
                  </a:cubicBezTo>
                  <a:cubicBezTo>
                    <a:pt x="394" y="446"/>
                    <a:pt x="394" y="446"/>
                    <a:pt x="394" y="446"/>
                  </a:cubicBezTo>
                  <a:cubicBezTo>
                    <a:pt x="394" y="446"/>
                    <a:pt x="394" y="446"/>
                    <a:pt x="394" y="446"/>
                  </a:cubicBezTo>
                  <a:cubicBezTo>
                    <a:pt x="394" y="446"/>
                    <a:pt x="394" y="446"/>
                    <a:pt x="394" y="446"/>
                  </a:cubicBezTo>
                  <a:cubicBezTo>
                    <a:pt x="395" y="446"/>
                    <a:pt x="395" y="445"/>
                    <a:pt x="395" y="445"/>
                  </a:cubicBezTo>
                  <a:cubicBezTo>
                    <a:pt x="395" y="445"/>
                    <a:pt x="395" y="445"/>
                    <a:pt x="395" y="445"/>
                  </a:cubicBezTo>
                  <a:cubicBezTo>
                    <a:pt x="395" y="445"/>
                    <a:pt x="396" y="445"/>
                    <a:pt x="396" y="445"/>
                  </a:cubicBezTo>
                  <a:cubicBezTo>
                    <a:pt x="396" y="445"/>
                    <a:pt x="396" y="446"/>
                    <a:pt x="396" y="446"/>
                  </a:cubicBezTo>
                  <a:cubicBezTo>
                    <a:pt x="396" y="446"/>
                    <a:pt x="395" y="446"/>
                    <a:pt x="395" y="446"/>
                  </a:cubicBezTo>
                  <a:cubicBezTo>
                    <a:pt x="395" y="447"/>
                    <a:pt x="395" y="447"/>
                    <a:pt x="395" y="447"/>
                  </a:cubicBezTo>
                  <a:cubicBezTo>
                    <a:pt x="395" y="447"/>
                    <a:pt x="395" y="447"/>
                    <a:pt x="395" y="447"/>
                  </a:cubicBezTo>
                  <a:cubicBezTo>
                    <a:pt x="394" y="447"/>
                    <a:pt x="394" y="448"/>
                    <a:pt x="394" y="448"/>
                  </a:cubicBezTo>
                  <a:cubicBezTo>
                    <a:pt x="394" y="448"/>
                    <a:pt x="394" y="448"/>
                    <a:pt x="394" y="449"/>
                  </a:cubicBezTo>
                  <a:cubicBezTo>
                    <a:pt x="394" y="449"/>
                    <a:pt x="394" y="449"/>
                    <a:pt x="395" y="449"/>
                  </a:cubicBezTo>
                  <a:cubicBezTo>
                    <a:pt x="395" y="449"/>
                    <a:pt x="395" y="449"/>
                    <a:pt x="395" y="449"/>
                  </a:cubicBezTo>
                  <a:cubicBezTo>
                    <a:pt x="395" y="450"/>
                    <a:pt x="395" y="450"/>
                    <a:pt x="395" y="450"/>
                  </a:cubicBezTo>
                  <a:cubicBezTo>
                    <a:pt x="395" y="451"/>
                    <a:pt x="396" y="451"/>
                    <a:pt x="396" y="452"/>
                  </a:cubicBezTo>
                  <a:cubicBezTo>
                    <a:pt x="396" y="452"/>
                    <a:pt x="397" y="452"/>
                    <a:pt x="397" y="453"/>
                  </a:cubicBezTo>
                  <a:cubicBezTo>
                    <a:pt x="397" y="453"/>
                    <a:pt x="398" y="453"/>
                    <a:pt x="398" y="454"/>
                  </a:cubicBezTo>
                  <a:cubicBezTo>
                    <a:pt x="398" y="454"/>
                    <a:pt x="398" y="454"/>
                    <a:pt x="398" y="454"/>
                  </a:cubicBezTo>
                  <a:cubicBezTo>
                    <a:pt x="398" y="455"/>
                    <a:pt x="399" y="455"/>
                    <a:pt x="400" y="456"/>
                  </a:cubicBezTo>
                  <a:cubicBezTo>
                    <a:pt x="400" y="456"/>
                    <a:pt x="400" y="456"/>
                    <a:pt x="400" y="456"/>
                  </a:cubicBezTo>
                  <a:cubicBezTo>
                    <a:pt x="400" y="457"/>
                    <a:pt x="400" y="457"/>
                    <a:pt x="400" y="457"/>
                  </a:cubicBezTo>
                  <a:cubicBezTo>
                    <a:pt x="401" y="457"/>
                    <a:pt x="401" y="457"/>
                    <a:pt x="401" y="458"/>
                  </a:cubicBezTo>
                  <a:cubicBezTo>
                    <a:pt x="401" y="458"/>
                    <a:pt x="401" y="459"/>
                    <a:pt x="401" y="459"/>
                  </a:cubicBezTo>
                  <a:cubicBezTo>
                    <a:pt x="400" y="460"/>
                    <a:pt x="400" y="460"/>
                    <a:pt x="400" y="461"/>
                  </a:cubicBezTo>
                  <a:cubicBezTo>
                    <a:pt x="400" y="461"/>
                    <a:pt x="400" y="461"/>
                    <a:pt x="400" y="462"/>
                  </a:cubicBezTo>
                  <a:cubicBezTo>
                    <a:pt x="400" y="462"/>
                    <a:pt x="400" y="462"/>
                    <a:pt x="400" y="463"/>
                  </a:cubicBezTo>
                  <a:cubicBezTo>
                    <a:pt x="400" y="463"/>
                    <a:pt x="399" y="464"/>
                    <a:pt x="399" y="465"/>
                  </a:cubicBezTo>
                  <a:cubicBezTo>
                    <a:pt x="399" y="465"/>
                    <a:pt x="399" y="465"/>
                    <a:pt x="399" y="465"/>
                  </a:cubicBezTo>
                  <a:cubicBezTo>
                    <a:pt x="399" y="465"/>
                    <a:pt x="399" y="465"/>
                    <a:pt x="399" y="466"/>
                  </a:cubicBezTo>
                  <a:cubicBezTo>
                    <a:pt x="399" y="466"/>
                    <a:pt x="398" y="466"/>
                    <a:pt x="398" y="466"/>
                  </a:cubicBezTo>
                  <a:cubicBezTo>
                    <a:pt x="398" y="466"/>
                    <a:pt x="398" y="466"/>
                    <a:pt x="398" y="466"/>
                  </a:cubicBezTo>
                  <a:cubicBezTo>
                    <a:pt x="397" y="466"/>
                    <a:pt x="397" y="466"/>
                    <a:pt x="397" y="466"/>
                  </a:cubicBezTo>
                  <a:cubicBezTo>
                    <a:pt x="397" y="466"/>
                    <a:pt x="396" y="466"/>
                    <a:pt x="396" y="466"/>
                  </a:cubicBezTo>
                  <a:cubicBezTo>
                    <a:pt x="396" y="467"/>
                    <a:pt x="395" y="468"/>
                    <a:pt x="395" y="468"/>
                  </a:cubicBezTo>
                  <a:cubicBezTo>
                    <a:pt x="395" y="469"/>
                    <a:pt x="395" y="469"/>
                    <a:pt x="395" y="469"/>
                  </a:cubicBezTo>
                  <a:cubicBezTo>
                    <a:pt x="395" y="469"/>
                    <a:pt x="395" y="469"/>
                    <a:pt x="395" y="469"/>
                  </a:cubicBezTo>
                  <a:cubicBezTo>
                    <a:pt x="394" y="469"/>
                    <a:pt x="394" y="470"/>
                    <a:pt x="394" y="470"/>
                  </a:cubicBezTo>
                  <a:cubicBezTo>
                    <a:pt x="394" y="470"/>
                    <a:pt x="394" y="470"/>
                    <a:pt x="394" y="470"/>
                  </a:cubicBezTo>
                  <a:cubicBezTo>
                    <a:pt x="394" y="470"/>
                    <a:pt x="394" y="470"/>
                    <a:pt x="394" y="470"/>
                  </a:cubicBezTo>
                  <a:cubicBezTo>
                    <a:pt x="394" y="470"/>
                    <a:pt x="393" y="470"/>
                    <a:pt x="393" y="470"/>
                  </a:cubicBezTo>
                  <a:cubicBezTo>
                    <a:pt x="393" y="470"/>
                    <a:pt x="393" y="470"/>
                    <a:pt x="393" y="470"/>
                  </a:cubicBezTo>
                  <a:cubicBezTo>
                    <a:pt x="393" y="471"/>
                    <a:pt x="393" y="471"/>
                    <a:pt x="392" y="471"/>
                  </a:cubicBezTo>
                  <a:cubicBezTo>
                    <a:pt x="392" y="471"/>
                    <a:pt x="392" y="471"/>
                    <a:pt x="392" y="471"/>
                  </a:cubicBezTo>
                  <a:cubicBezTo>
                    <a:pt x="392" y="471"/>
                    <a:pt x="393" y="471"/>
                    <a:pt x="393" y="471"/>
                  </a:cubicBezTo>
                  <a:cubicBezTo>
                    <a:pt x="393" y="471"/>
                    <a:pt x="393" y="471"/>
                    <a:pt x="393" y="471"/>
                  </a:cubicBezTo>
                  <a:cubicBezTo>
                    <a:pt x="393" y="472"/>
                    <a:pt x="392" y="472"/>
                    <a:pt x="392" y="472"/>
                  </a:cubicBezTo>
                  <a:cubicBezTo>
                    <a:pt x="392" y="472"/>
                    <a:pt x="392" y="472"/>
                    <a:pt x="392" y="472"/>
                  </a:cubicBezTo>
                  <a:cubicBezTo>
                    <a:pt x="392" y="472"/>
                    <a:pt x="392" y="472"/>
                    <a:pt x="392" y="472"/>
                  </a:cubicBezTo>
                  <a:cubicBezTo>
                    <a:pt x="392" y="473"/>
                    <a:pt x="392" y="473"/>
                    <a:pt x="391" y="473"/>
                  </a:cubicBezTo>
                  <a:cubicBezTo>
                    <a:pt x="391" y="473"/>
                    <a:pt x="391" y="473"/>
                    <a:pt x="391" y="473"/>
                  </a:cubicBezTo>
                  <a:cubicBezTo>
                    <a:pt x="390" y="473"/>
                    <a:pt x="390" y="473"/>
                    <a:pt x="390" y="473"/>
                  </a:cubicBezTo>
                  <a:cubicBezTo>
                    <a:pt x="390" y="473"/>
                    <a:pt x="390" y="473"/>
                    <a:pt x="389" y="473"/>
                  </a:cubicBezTo>
                  <a:cubicBezTo>
                    <a:pt x="389" y="473"/>
                    <a:pt x="389" y="473"/>
                    <a:pt x="389" y="473"/>
                  </a:cubicBezTo>
                  <a:cubicBezTo>
                    <a:pt x="389" y="474"/>
                    <a:pt x="389" y="474"/>
                    <a:pt x="389" y="475"/>
                  </a:cubicBezTo>
                  <a:cubicBezTo>
                    <a:pt x="388" y="475"/>
                    <a:pt x="388" y="475"/>
                    <a:pt x="387" y="476"/>
                  </a:cubicBezTo>
                  <a:cubicBezTo>
                    <a:pt x="387" y="476"/>
                    <a:pt x="387" y="476"/>
                    <a:pt x="386" y="476"/>
                  </a:cubicBezTo>
                  <a:cubicBezTo>
                    <a:pt x="386" y="476"/>
                    <a:pt x="386" y="477"/>
                    <a:pt x="385" y="477"/>
                  </a:cubicBezTo>
                  <a:cubicBezTo>
                    <a:pt x="385" y="476"/>
                    <a:pt x="385" y="476"/>
                    <a:pt x="385" y="476"/>
                  </a:cubicBezTo>
                  <a:cubicBezTo>
                    <a:pt x="385" y="476"/>
                    <a:pt x="385" y="476"/>
                    <a:pt x="385" y="476"/>
                  </a:cubicBezTo>
                  <a:cubicBezTo>
                    <a:pt x="385" y="476"/>
                    <a:pt x="385" y="476"/>
                    <a:pt x="385" y="476"/>
                  </a:cubicBezTo>
                  <a:cubicBezTo>
                    <a:pt x="385" y="476"/>
                    <a:pt x="385" y="475"/>
                    <a:pt x="385" y="475"/>
                  </a:cubicBezTo>
                  <a:cubicBezTo>
                    <a:pt x="385" y="475"/>
                    <a:pt x="385" y="475"/>
                    <a:pt x="385" y="475"/>
                  </a:cubicBezTo>
                  <a:cubicBezTo>
                    <a:pt x="385" y="475"/>
                    <a:pt x="385" y="475"/>
                    <a:pt x="385" y="474"/>
                  </a:cubicBezTo>
                  <a:cubicBezTo>
                    <a:pt x="384" y="474"/>
                    <a:pt x="384" y="474"/>
                    <a:pt x="384" y="474"/>
                  </a:cubicBezTo>
                  <a:cubicBezTo>
                    <a:pt x="384" y="474"/>
                    <a:pt x="384" y="474"/>
                    <a:pt x="384" y="474"/>
                  </a:cubicBezTo>
                  <a:cubicBezTo>
                    <a:pt x="384" y="474"/>
                    <a:pt x="384" y="473"/>
                    <a:pt x="383" y="473"/>
                  </a:cubicBezTo>
                  <a:cubicBezTo>
                    <a:pt x="383" y="473"/>
                    <a:pt x="383" y="473"/>
                    <a:pt x="383" y="473"/>
                  </a:cubicBezTo>
                  <a:cubicBezTo>
                    <a:pt x="382" y="472"/>
                    <a:pt x="382" y="472"/>
                    <a:pt x="382" y="472"/>
                  </a:cubicBezTo>
                  <a:cubicBezTo>
                    <a:pt x="382" y="472"/>
                    <a:pt x="382" y="471"/>
                    <a:pt x="382" y="471"/>
                  </a:cubicBezTo>
                  <a:cubicBezTo>
                    <a:pt x="382" y="471"/>
                    <a:pt x="382" y="471"/>
                    <a:pt x="382" y="471"/>
                  </a:cubicBezTo>
                  <a:cubicBezTo>
                    <a:pt x="382" y="471"/>
                    <a:pt x="382" y="471"/>
                    <a:pt x="383" y="471"/>
                  </a:cubicBezTo>
                  <a:cubicBezTo>
                    <a:pt x="383" y="470"/>
                    <a:pt x="383" y="470"/>
                    <a:pt x="383" y="470"/>
                  </a:cubicBezTo>
                  <a:cubicBezTo>
                    <a:pt x="383" y="470"/>
                    <a:pt x="383" y="470"/>
                    <a:pt x="383" y="469"/>
                  </a:cubicBezTo>
                  <a:cubicBezTo>
                    <a:pt x="383" y="469"/>
                    <a:pt x="383" y="468"/>
                    <a:pt x="383" y="468"/>
                  </a:cubicBezTo>
                  <a:cubicBezTo>
                    <a:pt x="383" y="467"/>
                    <a:pt x="383" y="467"/>
                    <a:pt x="383" y="467"/>
                  </a:cubicBezTo>
                  <a:cubicBezTo>
                    <a:pt x="383" y="467"/>
                    <a:pt x="382" y="467"/>
                    <a:pt x="382" y="468"/>
                  </a:cubicBezTo>
                  <a:cubicBezTo>
                    <a:pt x="382" y="468"/>
                    <a:pt x="382" y="468"/>
                    <a:pt x="382" y="468"/>
                  </a:cubicBezTo>
                  <a:cubicBezTo>
                    <a:pt x="382" y="469"/>
                    <a:pt x="382" y="469"/>
                    <a:pt x="382" y="470"/>
                  </a:cubicBezTo>
                  <a:cubicBezTo>
                    <a:pt x="382" y="470"/>
                    <a:pt x="382" y="470"/>
                    <a:pt x="382" y="470"/>
                  </a:cubicBezTo>
                  <a:cubicBezTo>
                    <a:pt x="382" y="470"/>
                    <a:pt x="382" y="470"/>
                    <a:pt x="382" y="470"/>
                  </a:cubicBezTo>
                  <a:cubicBezTo>
                    <a:pt x="381" y="470"/>
                    <a:pt x="381" y="471"/>
                    <a:pt x="381" y="470"/>
                  </a:cubicBezTo>
                  <a:cubicBezTo>
                    <a:pt x="380" y="470"/>
                    <a:pt x="380" y="470"/>
                    <a:pt x="380" y="470"/>
                  </a:cubicBezTo>
                  <a:cubicBezTo>
                    <a:pt x="380" y="469"/>
                    <a:pt x="380" y="469"/>
                    <a:pt x="380" y="469"/>
                  </a:cubicBezTo>
                  <a:cubicBezTo>
                    <a:pt x="380" y="469"/>
                    <a:pt x="380" y="469"/>
                    <a:pt x="380" y="469"/>
                  </a:cubicBezTo>
                  <a:cubicBezTo>
                    <a:pt x="380" y="469"/>
                    <a:pt x="380" y="469"/>
                    <a:pt x="380" y="468"/>
                  </a:cubicBezTo>
                  <a:cubicBezTo>
                    <a:pt x="379" y="468"/>
                    <a:pt x="379" y="468"/>
                    <a:pt x="379" y="468"/>
                  </a:cubicBezTo>
                  <a:cubicBezTo>
                    <a:pt x="379" y="467"/>
                    <a:pt x="379" y="467"/>
                    <a:pt x="379" y="467"/>
                  </a:cubicBezTo>
                  <a:cubicBezTo>
                    <a:pt x="379" y="467"/>
                    <a:pt x="379" y="467"/>
                    <a:pt x="379" y="467"/>
                  </a:cubicBezTo>
                  <a:cubicBezTo>
                    <a:pt x="379" y="466"/>
                    <a:pt x="379" y="466"/>
                    <a:pt x="379" y="466"/>
                  </a:cubicBezTo>
                  <a:cubicBezTo>
                    <a:pt x="379" y="466"/>
                    <a:pt x="378" y="466"/>
                    <a:pt x="378" y="466"/>
                  </a:cubicBezTo>
                  <a:cubicBezTo>
                    <a:pt x="378" y="466"/>
                    <a:pt x="377" y="466"/>
                    <a:pt x="377" y="466"/>
                  </a:cubicBezTo>
                  <a:cubicBezTo>
                    <a:pt x="377" y="466"/>
                    <a:pt x="376" y="466"/>
                    <a:pt x="375" y="466"/>
                  </a:cubicBezTo>
                  <a:cubicBezTo>
                    <a:pt x="375" y="467"/>
                    <a:pt x="374" y="467"/>
                    <a:pt x="374" y="467"/>
                  </a:cubicBezTo>
                  <a:cubicBezTo>
                    <a:pt x="374" y="467"/>
                    <a:pt x="374" y="467"/>
                    <a:pt x="374" y="467"/>
                  </a:cubicBezTo>
                  <a:cubicBezTo>
                    <a:pt x="374" y="468"/>
                    <a:pt x="374" y="468"/>
                    <a:pt x="374" y="468"/>
                  </a:cubicBezTo>
                  <a:cubicBezTo>
                    <a:pt x="374" y="468"/>
                    <a:pt x="375" y="468"/>
                    <a:pt x="375" y="468"/>
                  </a:cubicBezTo>
                  <a:cubicBezTo>
                    <a:pt x="375" y="468"/>
                    <a:pt x="376" y="468"/>
                    <a:pt x="376" y="468"/>
                  </a:cubicBezTo>
                  <a:cubicBezTo>
                    <a:pt x="376" y="468"/>
                    <a:pt x="376" y="467"/>
                    <a:pt x="376" y="467"/>
                  </a:cubicBezTo>
                  <a:cubicBezTo>
                    <a:pt x="376" y="467"/>
                    <a:pt x="376" y="467"/>
                    <a:pt x="376" y="467"/>
                  </a:cubicBezTo>
                  <a:cubicBezTo>
                    <a:pt x="377" y="466"/>
                    <a:pt x="378" y="466"/>
                    <a:pt x="378" y="467"/>
                  </a:cubicBezTo>
                  <a:cubicBezTo>
                    <a:pt x="378" y="467"/>
                    <a:pt x="378" y="467"/>
                    <a:pt x="378" y="467"/>
                  </a:cubicBezTo>
                  <a:cubicBezTo>
                    <a:pt x="378" y="468"/>
                    <a:pt x="379" y="468"/>
                    <a:pt x="379" y="469"/>
                  </a:cubicBezTo>
                  <a:cubicBezTo>
                    <a:pt x="379" y="469"/>
                    <a:pt x="379" y="469"/>
                    <a:pt x="379" y="469"/>
                  </a:cubicBezTo>
                  <a:cubicBezTo>
                    <a:pt x="379" y="469"/>
                    <a:pt x="380" y="469"/>
                    <a:pt x="380" y="470"/>
                  </a:cubicBezTo>
                  <a:cubicBezTo>
                    <a:pt x="380" y="470"/>
                    <a:pt x="380" y="470"/>
                    <a:pt x="380" y="470"/>
                  </a:cubicBezTo>
                  <a:cubicBezTo>
                    <a:pt x="380" y="470"/>
                    <a:pt x="380" y="470"/>
                    <a:pt x="380" y="471"/>
                  </a:cubicBezTo>
                  <a:cubicBezTo>
                    <a:pt x="380" y="471"/>
                    <a:pt x="381" y="471"/>
                    <a:pt x="381" y="471"/>
                  </a:cubicBezTo>
                  <a:cubicBezTo>
                    <a:pt x="381" y="471"/>
                    <a:pt x="381" y="471"/>
                    <a:pt x="381" y="471"/>
                  </a:cubicBezTo>
                  <a:cubicBezTo>
                    <a:pt x="381" y="471"/>
                    <a:pt x="381" y="471"/>
                    <a:pt x="381" y="471"/>
                  </a:cubicBezTo>
                  <a:cubicBezTo>
                    <a:pt x="381" y="472"/>
                    <a:pt x="381" y="472"/>
                    <a:pt x="381" y="472"/>
                  </a:cubicBezTo>
                  <a:cubicBezTo>
                    <a:pt x="381" y="473"/>
                    <a:pt x="381" y="473"/>
                    <a:pt x="381" y="473"/>
                  </a:cubicBezTo>
                  <a:cubicBezTo>
                    <a:pt x="381" y="473"/>
                    <a:pt x="382" y="473"/>
                    <a:pt x="382" y="474"/>
                  </a:cubicBezTo>
                  <a:cubicBezTo>
                    <a:pt x="383" y="474"/>
                    <a:pt x="383" y="475"/>
                    <a:pt x="383" y="476"/>
                  </a:cubicBezTo>
                  <a:cubicBezTo>
                    <a:pt x="383" y="476"/>
                    <a:pt x="383" y="476"/>
                    <a:pt x="383" y="476"/>
                  </a:cubicBezTo>
                  <a:cubicBezTo>
                    <a:pt x="383" y="477"/>
                    <a:pt x="383" y="477"/>
                    <a:pt x="383" y="477"/>
                  </a:cubicBezTo>
                  <a:cubicBezTo>
                    <a:pt x="384" y="477"/>
                    <a:pt x="384" y="478"/>
                    <a:pt x="384" y="478"/>
                  </a:cubicBezTo>
                  <a:cubicBezTo>
                    <a:pt x="384" y="478"/>
                    <a:pt x="384" y="479"/>
                    <a:pt x="384" y="479"/>
                  </a:cubicBezTo>
                  <a:cubicBezTo>
                    <a:pt x="384" y="479"/>
                    <a:pt x="384" y="479"/>
                    <a:pt x="384" y="479"/>
                  </a:cubicBezTo>
                  <a:cubicBezTo>
                    <a:pt x="384" y="479"/>
                    <a:pt x="384" y="479"/>
                    <a:pt x="384" y="479"/>
                  </a:cubicBezTo>
                  <a:cubicBezTo>
                    <a:pt x="384" y="479"/>
                    <a:pt x="384" y="479"/>
                    <a:pt x="384" y="479"/>
                  </a:cubicBezTo>
                  <a:cubicBezTo>
                    <a:pt x="384" y="479"/>
                    <a:pt x="384" y="480"/>
                    <a:pt x="384" y="480"/>
                  </a:cubicBezTo>
                  <a:cubicBezTo>
                    <a:pt x="384" y="480"/>
                    <a:pt x="384" y="480"/>
                    <a:pt x="384" y="480"/>
                  </a:cubicBezTo>
                  <a:cubicBezTo>
                    <a:pt x="383" y="480"/>
                    <a:pt x="384" y="479"/>
                    <a:pt x="383" y="479"/>
                  </a:cubicBezTo>
                  <a:cubicBezTo>
                    <a:pt x="383" y="479"/>
                    <a:pt x="383" y="479"/>
                    <a:pt x="383" y="479"/>
                  </a:cubicBezTo>
                  <a:cubicBezTo>
                    <a:pt x="383" y="479"/>
                    <a:pt x="383" y="479"/>
                    <a:pt x="382" y="479"/>
                  </a:cubicBezTo>
                  <a:cubicBezTo>
                    <a:pt x="382" y="479"/>
                    <a:pt x="382" y="478"/>
                    <a:pt x="381" y="478"/>
                  </a:cubicBezTo>
                  <a:cubicBezTo>
                    <a:pt x="381" y="478"/>
                    <a:pt x="381" y="478"/>
                    <a:pt x="381" y="478"/>
                  </a:cubicBezTo>
                  <a:cubicBezTo>
                    <a:pt x="381" y="478"/>
                    <a:pt x="381" y="478"/>
                    <a:pt x="381" y="478"/>
                  </a:cubicBezTo>
                  <a:cubicBezTo>
                    <a:pt x="381" y="478"/>
                    <a:pt x="381" y="478"/>
                    <a:pt x="381" y="478"/>
                  </a:cubicBezTo>
                  <a:cubicBezTo>
                    <a:pt x="381" y="477"/>
                    <a:pt x="381" y="477"/>
                    <a:pt x="381" y="477"/>
                  </a:cubicBezTo>
                  <a:cubicBezTo>
                    <a:pt x="381" y="477"/>
                    <a:pt x="380" y="477"/>
                    <a:pt x="380" y="477"/>
                  </a:cubicBezTo>
                  <a:cubicBezTo>
                    <a:pt x="380" y="477"/>
                    <a:pt x="380" y="477"/>
                    <a:pt x="380" y="478"/>
                  </a:cubicBezTo>
                  <a:cubicBezTo>
                    <a:pt x="380" y="478"/>
                    <a:pt x="380" y="478"/>
                    <a:pt x="380" y="478"/>
                  </a:cubicBezTo>
                  <a:cubicBezTo>
                    <a:pt x="380" y="478"/>
                    <a:pt x="380" y="478"/>
                    <a:pt x="380" y="478"/>
                  </a:cubicBezTo>
                  <a:cubicBezTo>
                    <a:pt x="380" y="478"/>
                    <a:pt x="380" y="478"/>
                    <a:pt x="380" y="478"/>
                  </a:cubicBezTo>
                  <a:cubicBezTo>
                    <a:pt x="380" y="477"/>
                    <a:pt x="380" y="477"/>
                    <a:pt x="380" y="477"/>
                  </a:cubicBezTo>
                  <a:cubicBezTo>
                    <a:pt x="380" y="477"/>
                    <a:pt x="379" y="477"/>
                    <a:pt x="379" y="477"/>
                  </a:cubicBezTo>
                  <a:cubicBezTo>
                    <a:pt x="379" y="477"/>
                    <a:pt x="379" y="477"/>
                    <a:pt x="379" y="476"/>
                  </a:cubicBezTo>
                  <a:cubicBezTo>
                    <a:pt x="379" y="476"/>
                    <a:pt x="379" y="476"/>
                    <a:pt x="379" y="476"/>
                  </a:cubicBezTo>
                  <a:cubicBezTo>
                    <a:pt x="379" y="476"/>
                    <a:pt x="378" y="476"/>
                    <a:pt x="378" y="477"/>
                  </a:cubicBezTo>
                  <a:cubicBezTo>
                    <a:pt x="378" y="477"/>
                    <a:pt x="379" y="477"/>
                    <a:pt x="379" y="477"/>
                  </a:cubicBezTo>
                  <a:cubicBezTo>
                    <a:pt x="379" y="477"/>
                    <a:pt x="379" y="478"/>
                    <a:pt x="379" y="478"/>
                  </a:cubicBezTo>
                  <a:cubicBezTo>
                    <a:pt x="379" y="478"/>
                    <a:pt x="380" y="479"/>
                    <a:pt x="380" y="479"/>
                  </a:cubicBezTo>
                  <a:cubicBezTo>
                    <a:pt x="380" y="479"/>
                    <a:pt x="380" y="479"/>
                    <a:pt x="380" y="479"/>
                  </a:cubicBezTo>
                  <a:cubicBezTo>
                    <a:pt x="380" y="479"/>
                    <a:pt x="380" y="479"/>
                    <a:pt x="380" y="480"/>
                  </a:cubicBezTo>
                  <a:cubicBezTo>
                    <a:pt x="380" y="480"/>
                    <a:pt x="380" y="480"/>
                    <a:pt x="380" y="480"/>
                  </a:cubicBezTo>
                  <a:cubicBezTo>
                    <a:pt x="380" y="480"/>
                    <a:pt x="380" y="480"/>
                    <a:pt x="379" y="480"/>
                  </a:cubicBezTo>
                  <a:cubicBezTo>
                    <a:pt x="379" y="480"/>
                    <a:pt x="379" y="479"/>
                    <a:pt x="379" y="479"/>
                  </a:cubicBezTo>
                  <a:cubicBezTo>
                    <a:pt x="379" y="479"/>
                    <a:pt x="378" y="479"/>
                    <a:pt x="378" y="479"/>
                  </a:cubicBezTo>
                  <a:cubicBezTo>
                    <a:pt x="378" y="479"/>
                    <a:pt x="378" y="479"/>
                    <a:pt x="378" y="479"/>
                  </a:cubicBezTo>
                  <a:cubicBezTo>
                    <a:pt x="377" y="479"/>
                    <a:pt x="377" y="479"/>
                    <a:pt x="377" y="478"/>
                  </a:cubicBezTo>
                  <a:cubicBezTo>
                    <a:pt x="377" y="478"/>
                    <a:pt x="377" y="478"/>
                    <a:pt x="376" y="478"/>
                  </a:cubicBezTo>
                  <a:cubicBezTo>
                    <a:pt x="376" y="478"/>
                    <a:pt x="376" y="478"/>
                    <a:pt x="376" y="478"/>
                  </a:cubicBezTo>
                  <a:cubicBezTo>
                    <a:pt x="376" y="478"/>
                    <a:pt x="376" y="478"/>
                    <a:pt x="376" y="478"/>
                  </a:cubicBezTo>
                  <a:cubicBezTo>
                    <a:pt x="376" y="478"/>
                    <a:pt x="376" y="478"/>
                    <a:pt x="376" y="478"/>
                  </a:cubicBezTo>
                  <a:cubicBezTo>
                    <a:pt x="375" y="478"/>
                    <a:pt x="375" y="478"/>
                    <a:pt x="375" y="478"/>
                  </a:cubicBezTo>
                  <a:cubicBezTo>
                    <a:pt x="374" y="478"/>
                    <a:pt x="374" y="478"/>
                    <a:pt x="374" y="477"/>
                  </a:cubicBezTo>
                  <a:cubicBezTo>
                    <a:pt x="374" y="477"/>
                    <a:pt x="374" y="477"/>
                    <a:pt x="374" y="477"/>
                  </a:cubicBezTo>
                  <a:cubicBezTo>
                    <a:pt x="374" y="476"/>
                    <a:pt x="373" y="476"/>
                    <a:pt x="373" y="475"/>
                  </a:cubicBezTo>
                  <a:cubicBezTo>
                    <a:pt x="373" y="475"/>
                    <a:pt x="373" y="474"/>
                    <a:pt x="373" y="474"/>
                  </a:cubicBezTo>
                  <a:cubicBezTo>
                    <a:pt x="373" y="473"/>
                    <a:pt x="373" y="473"/>
                    <a:pt x="372" y="473"/>
                  </a:cubicBezTo>
                  <a:cubicBezTo>
                    <a:pt x="372" y="473"/>
                    <a:pt x="372" y="473"/>
                    <a:pt x="371" y="473"/>
                  </a:cubicBezTo>
                  <a:cubicBezTo>
                    <a:pt x="371" y="473"/>
                    <a:pt x="371" y="473"/>
                    <a:pt x="370" y="474"/>
                  </a:cubicBezTo>
                  <a:cubicBezTo>
                    <a:pt x="370" y="474"/>
                    <a:pt x="370" y="474"/>
                    <a:pt x="370" y="474"/>
                  </a:cubicBezTo>
                  <a:cubicBezTo>
                    <a:pt x="370" y="474"/>
                    <a:pt x="370" y="474"/>
                    <a:pt x="370" y="474"/>
                  </a:cubicBezTo>
                  <a:cubicBezTo>
                    <a:pt x="369" y="474"/>
                    <a:pt x="369" y="474"/>
                    <a:pt x="369" y="474"/>
                  </a:cubicBezTo>
                  <a:cubicBezTo>
                    <a:pt x="368" y="474"/>
                    <a:pt x="368" y="474"/>
                    <a:pt x="367" y="474"/>
                  </a:cubicBezTo>
                  <a:cubicBezTo>
                    <a:pt x="367" y="474"/>
                    <a:pt x="366" y="474"/>
                    <a:pt x="366" y="474"/>
                  </a:cubicBezTo>
                  <a:cubicBezTo>
                    <a:pt x="366" y="473"/>
                    <a:pt x="365" y="473"/>
                    <a:pt x="365" y="473"/>
                  </a:cubicBezTo>
                  <a:cubicBezTo>
                    <a:pt x="365" y="473"/>
                    <a:pt x="365" y="473"/>
                    <a:pt x="365" y="473"/>
                  </a:cubicBezTo>
                  <a:cubicBezTo>
                    <a:pt x="365" y="473"/>
                    <a:pt x="365" y="473"/>
                    <a:pt x="365" y="473"/>
                  </a:cubicBezTo>
                  <a:cubicBezTo>
                    <a:pt x="365" y="474"/>
                    <a:pt x="364" y="474"/>
                    <a:pt x="364" y="474"/>
                  </a:cubicBezTo>
                  <a:cubicBezTo>
                    <a:pt x="364" y="474"/>
                    <a:pt x="364" y="474"/>
                    <a:pt x="364" y="474"/>
                  </a:cubicBezTo>
                  <a:cubicBezTo>
                    <a:pt x="364" y="474"/>
                    <a:pt x="364" y="474"/>
                    <a:pt x="364" y="474"/>
                  </a:cubicBezTo>
                  <a:cubicBezTo>
                    <a:pt x="364" y="475"/>
                    <a:pt x="364" y="475"/>
                    <a:pt x="364" y="475"/>
                  </a:cubicBezTo>
                  <a:cubicBezTo>
                    <a:pt x="364" y="475"/>
                    <a:pt x="364" y="475"/>
                    <a:pt x="364" y="475"/>
                  </a:cubicBezTo>
                  <a:cubicBezTo>
                    <a:pt x="364" y="475"/>
                    <a:pt x="364" y="475"/>
                    <a:pt x="364" y="475"/>
                  </a:cubicBezTo>
                  <a:cubicBezTo>
                    <a:pt x="364" y="475"/>
                    <a:pt x="364" y="475"/>
                    <a:pt x="363" y="475"/>
                  </a:cubicBezTo>
                  <a:cubicBezTo>
                    <a:pt x="363" y="475"/>
                    <a:pt x="363" y="475"/>
                    <a:pt x="363" y="475"/>
                  </a:cubicBezTo>
                  <a:cubicBezTo>
                    <a:pt x="364" y="476"/>
                    <a:pt x="364" y="476"/>
                    <a:pt x="365" y="477"/>
                  </a:cubicBezTo>
                  <a:cubicBezTo>
                    <a:pt x="365" y="477"/>
                    <a:pt x="365" y="477"/>
                    <a:pt x="365" y="477"/>
                  </a:cubicBezTo>
                  <a:cubicBezTo>
                    <a:pt x="365" y="477"/>
                    <a:pt x="366" y="477"/>
                    <a:pt x="366" y="477"/>
                  </a:cubicBezTo>
                  <a:cubicBezTo>
                    <a:pt x="366" y="477"/>
                    <a:pt x="367" y="478"/>
                    <a:pt x="367" y="478"/>
                  </a:cubicBezTo>
                  <a:cubicBezTo>
                    <a:pt x="368" y="478"/>
                    <a:pt x="368" y="479"/>
                    <a:pt x="369" y="479"/>
                  </a:cubicBezTo>
                  <a:cubicBezTo>
                    <a:pt x="369" y="479"/>
                    <a:pt x="369" y="479"/>
                    <a:pt x="369" y="479"/>
                  </a:cubicBezTo>
                  <a:cubicBezTo>
                    <a:pt x="369" y="479"/>
                    <a:pt x="369" y="479"/>
                    <a:pt x="369" y="479"/>
                  </a:cubicBezTo>
                  <a:cubicBezTo>
                    <a:pt x="369" y="480"/>
                    <a:pt x="369" y="480"/>
                    <a:pt x="369" y="480"/>
                  </a:cubicBezTo>
                  <a:cubicBezTo>
                    <a:pt x="369" y="480"/>
                    <a:pt x="369" y="480"/>
                    <a:pt x="369" y="480"/>
                  </a:cubicBezTo>
                  <a:cubicBezTo>
                    <a:pt x="369" y="480"/>
                    <a:pt x="369" y="480"/>
                    <a:pt x="369" y="480"/>
                  </a:cubicBezTo>
                  <a:cubicBezTo>
                    <a:pt x="369" y="481"/>
                    <a:pt x="369" y="481"/>
                    <a:pt x="369" y="482"/>
                  </a:cubicBezTo>
                  <a:cubicBezTo>
                    <a:pt x="369" y="482"/>
                    <a:pt x="369" y="482"/>
                    <a:pt x="369" y="482"/>
                  </a:cubicBezTo>
                  <a:cubicBezTo>
                    <a:pt x="368" y="482"/>
                    <a:pt x="368" y="482"/>
                    <a:pt x="368" y="483"/>
                  </a:cubicBezTo>
                  <a:cubicBezTo>
                    <a:pt x="368" y="483"/>
                    <a:pt x="367" y="483"/>
                    <a:pt x="367" y="483"/>
                  </a:cubicBezTo>
                  <a:cubicBezTo>
                    <a:pt x="367" y="484"/>
                    <a:pt x="366" y="484"/>
                    <a:pt x="366" y="484"/>
                  </a:cubicBezTo>
                  <a:cubicBezTo>
                    <a:pt x="366" y="485"/>
                    <a:pt x="366" y="485"/>
                    <a:pt x="366" y="485"/>
                  </a:cubicBezTo>
                  <a:cubicBezTo>
                    <a:pt x="366" y="486"/>
                    <a:pt x="366" y="486"/>
                    <a:pt x="366" y="486"/>
                  </a:cubicBezTo>
                  <a:cubicBezTo>
                    <a:pt x="365" y="486"/>
                    <a:pt x="365" y="486"/>
                    <a:pt x="365" y="486"/>
                  </a:cubicBezTo>
                  <a:cubicBezTo>
                    <a:pt x="365" y="486"/>
                    <a:pt x="366" y="487"/>
                    <a:pt x="366" y="487"/>
                  </a:cubicBezTo>
                  <a:cubicBezTo>
                    <a:pt x="366" y="487"/>
                    <a:pt x="366" y="487"/>
                    <a:pt x="366" y="487"/>
                  </a:cubicBezTo>
                  <a:cubicBezTo>
                    <a:pt x="366" y="487"/>
                    <a:pt x="365" y="487"/>
                    <a:pt x="365" y="488"/>
                  </a:cubicBezTo>
                  <a:cubicBezTo>
                    <a:pt x="365" y="488"/>
                    <a:pt x="365" y="488"/>
                    <a:pt x="365" y="488"/>
                  </a:cubicBezTo>
                  <a:cubicBezTo>
                    <a:pt x="365" y="488"/>
                    <a:pt x="365" y="488"/>
                    <a:pt x="365" y="488"/>
                  </a:cubicBezTo>
                  <a:cubicBezTo>
                    <a:pt x="364" y="488"/>
                    <a:pt x="364" y="488"/>
                    <a:pt x="364" y="488"/>
                  </a:cubicBezTo>
                  <a:cubicBezTo>
                    <a:pt x="364" y="488"/>
                    <a:pt x="364" y="489"/>
                    <a:pt x="364" y="489"/>
                  </a:cubicBezTo>
                  <a:cubicBezTo>
                    <a:pt x="364" y="489"/>
                    <a:pt x="363" y="489"/>
                    <a:pt x="363" y="490"/>
                  </a:cubicBezTo>
                  <a:cubicBezTo>
                    <a:pt x="362" y="490"/>
                    <a:pt x="362" y="490"/>
                    <a:pt x="362" y="491"/>
                  </a:cubicBezTo>
                  <a:cubicBezTo>
                    <a:pt x="362" y="491"/>
                    <a:pt x="362" y="491"/>
                    <a:pt x="362" y="491"/>
                  </a:cubicBezTo>
                  <a:cubicBezTo>
                    <a:pt x="361" y="492"/>
                    <a:pt x="362" y="492"/>
                    <a:pt x="361" y="492"/>
                  </a:cubicBezTo>
                  <a:cubicBezTo>
                    <a:pt x="361" y="492"/>
                    <a:pt x="361" y="492"/>
                    <a:pt x="361" y="492"/>
                  </a:cubicBezTo>
                  <a:cubicBezTo>
                    <a:pt x="361" y="493"/>
                    <a:pt x="360" y="493"/>
                    <a:pt x="360" y="493"/>
                  </a:cubicBezTo>
                  <a:cubicBezTo>
                    <a:pt x="360" y="493"/>
                    <a:pt x="359" y="493"/>
                    <a:pt x="359" y="493"/>
                  </a:cubicBezTo>
                  <a:cubicBezTo>
                    <a:pt x="358" y="493"/>
                    <a:pt x="358" y="493"/>
                    <a:pt x="357" y="493"/>
                  </a:cubicBezTo>
                  <a:cubicBezTo>
                    <a:pt x="356" y="493"/>
                    <a:pt x="356" y="493"/>
                    <a:pt x="355" y="493"/>
                  </a:cubicBezTo>
                  <a:cubicBezTo>
                    <a:pt x="355" y="493"/>
                    <a:pt x="355" y="492"/>
                    <a:pt x="354" y="492"/>
                  </a:cubicBezTo>
                  <a:cubicBezTo>
                    <a:pt x="354" y="492"/>
                    <a:pt x="354" y="492"/>
                    <a:pt x="354" y="491"/>
                  </a:cubicBezTo>
                  <a:cubicBezTo>
                    <a:pt x="353" y="491"/>
                    <a:pt x="353" y="491"/>
                    <a:pt x="353" y="490"/>
                  </a:cubicBezTo>
                  <a:cubicBezTo>
                    <a:pt x="353" y="490"/>
                    <a:pt x="353" y="490"/>
                    <a:pt x="353" y="490"/>
                  </a:cubicBezTo>
                  <a:cubicBezTo>
                    <a:pt x="353" y="490"/>
                    <a:pt x="352" y="490"/>
                    <a:pt x="352" y="489"/>
                  </a:cubicBezTo>
                  <a:cubicBezTo>
                    <a:pt x="352" y="489"/>
                    <a:pt x="351" y="489"/>
                    <a:pt x="351" y="489"/>
                  </a:cubicBezTo>
                  <a:cubicBezTo>
                    <a:pt x="350" y="489"/>
                    <a:pt x="350" y="489"/>
                    <a:pt x="350" y="488"/>
                  </a:cubicBezTo>
                  <a:cubicBezTo>
                    <a:pt x="350" y="488"/>
                    <a:pt x="350" y="488"/>
                    <a:pt x="350" y="488"/>
                  </a:cubicBezTo>
                  <a:cubicBezTo>
                    <a:pt x="350" y="488"/>
                    <a:pt x="351" y="488"/>
                    <a:pt x="351" y="488"/>
                  </a:cubicBezTo>
                  <a:cubicBezTo>
                    <a:pt x="351" y="488"/>
                    <a:pt x="351" y="488"/>
                    <a:pt x="351" y="488"/>
                  </a:cubicBezTo>
                  <a:cubicBezTo>
                    <a:pt x="351" y="488"/>
                    <a:pt x="351" y="488"/>
                    <a:pt x="350" y="487"/>
                  </a:cubicBezTo>
                  <a:cubicBezTo>
                    <a:pt x="350" y="487"/>
                    <a:pt x="350" y="487"/>
                    <a:pt x="350" y="487"/>
                  </a:cubicBezTo>
                  <a:cubicBezTo>
                    <a:pt x="349" y="487"/>
                    <a:pt x="349" y="487"/>
                    <a:pt x="349" y="487"/>
                  </a:cubicBezTo>
                  <a:cubicBezTo>
                    <a:pt x="349" y="487"/>
                    <a:pt x="349" y="487"/>
                    <a:pt x="349" y="487"/>
                  </a:cubicBezTo>
                  <a:cubicBezTo>
                    <a:pt x="348" y="486"/>
                    <a:pt x="347" y="486"/>
                    <a:pt x="346" y="485"/>
                  </a:cubicBezTo>
                  <a:cubicBezTo>
                    <a:pt x="346" y="485"/>
                    <a:pt x="346" y="484"/>
                    <a:pt x="346" y="484"/>
                  </a:cubicBezTo>
                  <a:cubicBezTo>
                    <a:pt x="345" y="484"/>
                    <a:pt x="345" y="484"/>
                    <a:pt x="345" y="484"/>
                  </a:cubicBezTo>
                  <a:cubicBezTo>
                    <a:pt x="345" y="484"/>
                    <a:pt x="344" y="484"/>
                    <a:pt x="344" y="483"/>
                  </a:cubicBezTo>
                  <a:cubicBezTo>
                    <a:pt x="344" y="483"/>
                    <a:pt x="344" y="483"/>
                    <a:pt x="343" y="483"/>
                  </a:cubicBezTo>
                  <a:cubicBezTo>
                    <a:pt x="343" y="483"/>
                    <a:pt x="343" y="483"/>
                    <a:pt x="344" y="483"/>
                  </a:cubicBezTo>
                  <a:cubicBezTo>
                    <a:pt x="343" y="483"/>
                    <a:pt x="343" y="483"/>
                    <a:pt x="342" y="483"/>
                  </a:cubicBezTo>
                  <a:cubicBezTo>
                    <a:pt x="342" y="483"/>
                    <a:pt x="342" y="483"/>
                    <a:pt x="342" y="483"/>
                  </a:cubicBezTo>
                  <a:cubicBezTo>
                    <a:pt x="342" y="483"/>
                    <a:pt x="343" y="483"/>
                    <a:pt x="343" y="484"/>
                  </a:cubicBezTo>
                  <a:cubicBezTo>
                    <a:pt x="343" y="484"/>
                    <a:pt x="343" y="484"/>
                    <a:pt x="344" y="484"/>
                  </a:cubicBezTo>
                  <a:cubicBezTo>
                    <a:pt x="344" y="484"/>
                    <a:pt x="344" y="485"/>
                    <a:pt x="343" y="485"/>
                  </a:cubicBezTo>
                  <a:cubicBezTo>
                    <a:pt x="343" y="485"/>
                    <a:pt x="343" y="485"/>
                    <a:pt x="343" y="485"/>
                  </a:cubicBezTo>
                  <a:cubicBezTo>
                    <a:pt x="342" y="484"/>
                    <a:pt x="341" y="484"/>
                    <a:pt x="340" y="484"/>
                  </a:cubicBezTo>
                  <a:cubicBezTo>
                    <a:pt x="340" y="485"/>
                    <a:pt x="341" y="485"/>
                    <a:pt x="342" y="485"/>
                  </a:cubicBezTo>
                  <a:cubicBezTo>
                    <a:pt x="343" y="486"/>
                    <a:pt x="343" y="486"/>
                    <a:pt x="344" y="487"/>
                  </a:cubicBezTo>
                  <a:cubicBezTo>
                    <a:pt x="344" y="488"/>
                    <a:pt x="345" y="488"/>
                    <a:pt x="345" y="488"/>
                  </a:cubicBezTo>
                  <a:cubicBezTo>
                    <a:pt x="345" y="489"/>
                    <a:pt x="346" y="489"/>
                    <a:pt x="346" y="489"/>
                  </a:cubicBezTo>
                  <a:cubicBezTo>
                    <a:pt x="346" y="489"/>
                    <a:pt x="346" y="490"/>
                    <a:pt x="346" y="490"/>
                  </a:cubicBezTo>
                  <a:cubicBezTo>
                    <a:pt x="346" y="490"/>
                    <a:pt x="347" y="491"/>
                    <a:pt x="347" y="491"/>
                  </a:cubicBezTo>
                  <a:cubicBezTo>
                    <a:pt x="347" y="492"/>
                    <a:pt x="348" y="492"/>
                    <a:pt x="348" y="492"/>
                  </a:cubicBezTo>
                  <a:cubicBezTo>
                    <a:pt x="348" y="493"/>
                    <a:pt x="348" y="493"/>
                    <a:pt x="349" y="493"/>
                  </a:cubicBezTo>
                  <a:cubicBezTo>
                    <a:pt x="349" y="493"/>
                    <a:pt x="349" y="493"/>
                    <a:pt x="349" y="493"/>
                  </a:cubicBezTo>
                  <a:cubicBezTo>
                    <a:pt x="349" y="493"/>
                    <a:pt x="349" y="493"/>
                    <a:pt x="350" y="493"/>
                  </a:cubicBezTo>
                  <a:cubicBezTo>
                    <a:pt x="351" y="493"/>
                    <a:pt x="353" y="494"/>
                    <a:pt x="355" y="494"/>
                  </a:cubicBezTo>
                  <a:cubicBezTo>
                    <a:pt x="355" y="494"/>
                    <a:pt x="355" y="494"/>
                    <a:pt x="355" y="494"/>
                  </a:cubicBezTo>
                  <a:cubicBezTo>
                    <a:pt x="355" y="494"/>
                    <a:pt x="356" y="494"/>
                    <a:pt x="356" y="494"/>
                  </a:cubicBezTo>
                  <a:cubicBezTo>
                    <a:pt x="356" y="494"/>
                    <a:pt x="357" y="494"/>
                    <a:pt x="357" y="494"/>
                  </a:cubicBezTo>
                  <a:cubicBezTo>
                    <a:pt x="357" y="494"/>
                    <a:pt x="357" y="494"/>
                    <a:pt x="358" y="494"/>
                  </a:cubicBezTo>
                  <a:cubicBezTo>
                    <a:pt x="358" y="494"/>
                    <a:pt x="358" y="494"/>
                    <a:pt x="359" y="494"/>
                  </a:cubicBezTo>
                  <a:cubicBezTo>
                    <a:pt x="359" y="494"/>
                    <a:pt x="359" y="494"/>
                    <a:pt x="359" y="494"/>
                  </a:cubicBezTo>
                  <a:cubicBezTo>
                    <a:pt x="360" y="494"/>
                    <a:pt x="361" y="494"/>
                    <a:pt x="361" y="495"/>
                  </a:cubicBezTo>
                  <a:cubicBezTo>
                    <a:pt x="361" y="495"/>
                    <a:pt x="361" y="495"/>
                    <a:pt x="362" y="495"/>
                  </a:cubicBezTo>
                  <a:cubicBezTo>
                    <a:pt x="362" y="495"/>
                    <a:pt x="362" y="495"/>
                    <a:pt x="362" y="495"/>
                  </a:cubicBezTo>
                  <a:cubicBezTo>
                    <a:pt x="362" y="496"/>
                    <a:pt x="362" y="496"/>
                    <a:pt x="362" y="496"/>
                  </a:cubicBezTo>
                  <a:cubicBezTo>
                    <a:pt x="363" y="496"/>
                    <a:pt x="362" y="497"/>
                    <a:pt x="362" y="497"/>
                  </a:cubicBezTo>
                  <a:cubicBezTo>
                    <a:pt x="362" y="497"/>
                    <a:pt x="362" y="497"/>
                    <a:pt x="362" y="497"/>
                  </a:cubicBezTo>
                  <a:cubicBezTo>
                    <a:pt x="362" y="498"/>
                    <a:pt x="362" y="498"/>
                    <a:pt x="362" y="498"/>
                  </a:cubicBezTo>
                  <a:cubicBezTo>
                    <a:pt x="362" y="498"/>
                    <a:pt x="362" y="498"/>
                    <a:pt x="362" y="498"/>
                  </a:cubicBezTo>
                  <a:cubicBezTo>
                    <a:pt x="361" y="498"/>
                    <a:pt x="361" y="498"/>
                    <a:pt x="361" y="498"/>
                  </a:cubicBezTo>
                  <a:cubicBezTo>
                    <a:pt x="361" y="499"/>
                    <a:pt x="361" y="499"/>
                    <a:pt x="361" y="499"/>
                  </a:cubicBezTo>
                  <a:cubicBezTo>
                    <a:pt x="361" y="499"/>
                    <a:pt x="361" y="499"/>
                    <a:pt x="362" y="499"/>
                  </a:cubicBezTo>
                  <a:cubicBezTo>
                    <a:pt x="362" y="499"/>
                    <a:pt x="362" y="499"/>
                    <a:pt x="362" y="499"/>
                  </a:cubicBezTo>
                  <a:cubicBezTo>
                    <a:pt x="362" y="499"/>
                    <a:pt x="362" y="499"/>
                    <a:pt x="362" y="499"/>
                  </a:cubicBezTo>
                  <a:cubicBezTo>
                    <a:pt x="361" y="500"/>
                    <a:pt x="361" y="500"/>
                    <a:pt x="361" y="500"/>
                  </a:cubicBezTo>
                  <a:cubicBezTo>
                    <a:pt x="361" y="500"/>
                    <a:pt x="361" y="500"/>
                    <a:pt x="361" y="500"/>
                  </a:cubicBezTo>
                  <a:cubicBezTo>
                    <a:pt x="360" y="501"/>
                    <a:pt x="360" y="501"/>
                    <a:pt x="360" y="502"/>
                  </a:cubicBezTo>
                  <a:cubicBezTo>
                    <a:pt x="360" y="502"/>
                    <a:pt x="360" y="502"/>
                    <a:pt x="360" y="503"/>
                  </a:cubicBezTo>
                  <a:cubicBezTo>
                    <a:pt x="360" y="503"/>
                    <a:pt x="360" y="503"/>
                    <a:pt x="360" y="503"/>
                  </a:cubicBezTo>
                  <a:cubicBezTo>
                    <a:pt x="359" y="503"/>
                    <a:pt x="359" y="503"/>
                    <a:pt x="359" y="503"/>
                  </a:cubicBezTo>
                  <a:cubicBezTo>
                    <a:pt x="359" y="503"/>
                    <a:pt x="359" y="503"/>
                    <a:pt x="359" y="504"/>
                  </a:cubicBezTo>
                  <a:cubicBezTo>
                    <a:pt x="359" y="504"/>
                    <a:pt x="359" y="505"/>
                    <a:pt x="358" y="505"/>
                  </a:cubicBezTo>
                  <a:cubicBezTo>
                    <a:pt x="358" y="505"/>
                    <a:pt x="358" y="505"/>
                    <a:pt x="358" y="506"/>
                  </a:cubicBezTo>
                  <a:cubicBezTo>
                    <a:pt x="358" y="506"/>
                    <a:pt x="358" y="506"/>
                    <a:pt x="358" y="506"/>
                  </a:cubicBezTo>
                  <a:cubicBezTo>
                    <a:pt x="357" y="506"/>
                    <a:pt x="356" y="506"/>
                    <a:pt x="356" y="507"/>
                  </a:cubicBezTo>
                  <a:cubicBezTo>
                    <a:pt x="356" y="507"/>
                    <a:pt x="356" y="508"/>
                    <a:pt x="356" y="508"/>
                  </a:cubicBezTo>
                  <a:cubicBezTo>
                    <a:pt x="356" y="508"/>
                    <a:pt x="356" y="509"/>
                    <a:pt x="356" y="509"/>
                  </a:cubicBezTo>
                  <a:cubicBezTo>
                    <a:pt x="355" y="510"/>
                    <a:pt x="355" y="510"/>
                    <a:pt x="355" y="511"/>
                  </a:cubicBezTo>
                  <a:cubicBezTo>
                    <a:pt x="355" y="511"/>
                    <a:pt x="355" y="511"/>
                    <a:pt x="355" y="512"/>
                  </a:cubicBezTo>
                  <a:cubicBezTo>
                    <a:pt x="354" y="512"/>
                    <a:pt x="354" y="512"/>
                    <a:pt x="354" y="512"/>
                  </a:cubicBezTo>
                  <a:cubicBezTo>
                    <a:pt x="354" y="512"/>
                    <a:pt x="353" y="512"/>
                    <a:pt x="353" y="512"/>
                  </a:cubicBezTo>
                  <a:cubicBezTo>
                    <a:pt x="353" y="512"/>
                    <a:pt x="353" y="512"/>
                    <a:pt x="353" y="512"/>
                  </a:cubicBezTo>
                  <a:cubicBezTo>
                    <a:pt x="352" y="513"/>
                    <a:pt x="352" y="513"/>
                    <a:pt x="352" y="513"/>
                  </a:cubicBezTo>
                  <a:cubicBezTo>
                    <a:pt x="352" y="513"/>
                    <a:pt x="352" y="514"/>
                    <a:pt x="351" y="514"/>
                  </a:cubicBezTo>
                  <a:cubicBezTo>
                    <a:pt x="351" y="514"/>
                    <a:pt x="351" y="514"/>
                    <a:pt x="351" y="514"/>
                  </a:cubicBezTo>
                  <a:cubicBezTo>
                    <a:pt x="350" y="514"/>
                    <a:pt x="350" y="514"/>
                    <a:pt x="350" y="514"/>
                  </a:cubicBezTo>
                  <a:cubicBezTo>
                    <a:pt x="349" y="514"/>
                    <a:pt x="349" y="514"/>
                    <a:pt x="348" y="514"/>
                  </a:cubicBezTo>
                  <a:cubicBezTo>
                    <a:pt x="348" y="514"/>
                    <a:pt x="348" y="513"/>
                    <a:pt x="348" y="514"/>
                  </a:cubicBezTo>
                  <a:cubicBezTo>
                    <a:pt x="348" y="514"/>
                    <a:pt x="348" y="514"/>
                    <a:pt x="348" y="514"/>
                  </a:cubicBezTo>
                  <a:cubicBezTo>
                    <a:pt x="348" y="514"/>
                    <a:pt x="348" y="514"/>
                    <a:pt x="348" y="514"/>
                  </a:cubicBezTo>
                  <a:cubicBezTo>
                    <a:pt x="348" y="514"/>
                    <a:pt x="348" y="514"/>
                    <a:pt x="348" y="514"/>
                  </a:cubicBezTo>
                  <a:cubicBezTo>
                    <a:pt x="348" y="515"/>
                    <a:pt x="348" y="515"/>
                    <a:pt x="348" y="515"/>
                  </a:cubicBezTo>
                  <a:cubicBezTo>
                    <a:pt x="348" y="515"/>
                    <a:pt x="348" y="515"/>
                    <a:pt x="348" y="515"/>
                  </a:cubicBezTo>
                  <a:cubicBezTo>
                    <a:pt x="347" y="515"/>
                    <a:pt x="347" y="515"/>
                    <a:pt x="347" y="514"/>
                  </a:cubicBezTo>
                  <a:cubicBezTo>
                    <a:pt x="346" y="514"/>
                    <a:pt x="346" y="513"/>
                    <a:pt x="345" y="513"/>
                  </a:cubicBezTo>
                  <a:cubicBezTo>
                    <a:pt x="345" y="514"/>
                    <a:pt x="345" y="514"/>
                    <a:pt x="345" y="514"/>
                  </a:cubicBezTo>
                  <a:cubicBezTo>
                    <a:pt x="345" y="514"/>
                    <a:pt x="345" y="514"/>
                    <a:pt x="345" y="514"/>
                  </a:cubicBezTo>
                  <a:cubicBezTo>
                    <a:pt x="345" y="514"/>
                    <a:pt x="345" y="514"/>
                    <a:pt x="345" y="514"/>
                  </a:cubicBezTo>
                  <a:cubicBezTo>
                    <a:pt x="345" y="514"/>
                    <a:pt x="345" y="514"/>
                    <a:pt x="345" y="514"/>
                  </a:cubicBezTo>
                  <a:cubicBezTo>
                    <a:pt x="345" y="514"/>
                    <a:pt x="345" y="513"/>
                    <a:pt x="344" y="513"/>
                  </a:cubicBezTo>
                  <a:cubicBezTo>
                    <a:pt x="344" y="513"/>
                    <a:pt x="344" y="513"/>
                    <a:pt x="344" y="513"/>
                  </a:cubicBezTo>
                  <a:cubicBezTo>
                    <a:pt x="344" y="514"/>
                    <a:pt x="344" y="514"/>
                    <a:pt x="344" y="514"/>
                  </a:cubicBezTo>
                  <a:cubicBezTo>
                    <a:pt x="344" y="514"/>
                    <a:pt x="344" y="514"/>
                    <a:pt x="344" y="514"/>
                  </a:cubicBezTo>
                  <a:cubicBezTo>
                    <a:pt x="344" y="513"/>
                    <a:pt x="344" y="513"/>
                    <a:pt x="344" y="513"/>
                  </a:cubicBezTo>
                  <a:cubicBezTo>
                    <a:pt x="343" y="513"/>
                    <a:pt x="343" y="513"/>
                    <a:pt x="343" y="512"/>
                  </a:cubicBezTo>
                  <a:cubicBezTo>
                    <a:pt x="343" y="512"/>
                    <a:pt x="343" y="512"/>
                    <a:pt x="343" y="512"/>
                  </a:cubicBezTo>
                  <a:cubicBezTo>
                    <a:pt x="344" y="512"/>
                    <a:pt x="343" y="511"/>
                    <a:pt x="343" y="511"/>
                  </a:cubicBezTo>
                  <a:cubicBezTo>
                    <a:pt x="343" y="511"/>
                    <a:pt x="343" y="511"/>
                    <a:pt x="343" y="511"/>
                  </a:cubicBezTo>
                  <a:cubicBezTo>
                    <a:pt x="343" y="511"/>
                    <a:pt x="343" y="511"/>
                    <a:pt x="343" y="511"/>
                  </a:cubicBezTo>
                  <a:cubicBezTo>
                    <a:pt x="343" y="511"/>
                    <a:pt x="343" y="511"/>
                    <a:pt x="343" y="511"/>
                  </a:cubicBezTo>
                  <a:cubicBezTo>
                    <a:pt x="343" y="512"/>
                    <a:pt x="343" y="512"/>
                    <a:pt x="342" y="512"/>
                  </a:cubicBezTo>
                  <a:cubicBezTo>
                    <a:pt x="342" y="512"/>
                    <a:pt x="342" y="512"/>
                    <a:pt x="342" y="512"/>
                  </a:cubicBezTo>
                  <a:cubicBezTo>
                    <a:pt x="342" y="512"/>
                    <a:pt x="342" y="512"/>
                    <a:pt x="342" y="512"/>
                  </a:cubicBezTo>
                  <a:cubicBezTo>
                    <a:pt x="342" y="512"/>
                    <a:pt x="342" y="512"/>
                    <a:pt x="342" y="512"/>
                  </a:cubicBezTo>
                  <a:cubicBezTo>
                    <a:pt x="342" y="512"/>
                    <a:pt x="342" y="512"/>
                    <a:pt x="342" y="512"/>
                  </a:cubicBezTo>
                  <a:cubicBezTo>
                    <a:pt x="343" y="513"/>
                    <a:pt x="343" y="513"/>
                    <a:pt x="343" y="513"/>
                  </a:cubicBezTo>
                  <a:cubicBezTo>
                    <a:pt x="343" y="513"/>
                    <a:pt x="343" y="513"/>
                    <a:pt x="343" y="514"/>
                  </a:cubicBezTo>
                  <a:cubicBezTo>
                    <a:pt x="343" y="514"/>
                    <a:pt x="343" y="514"/>
                    <a:pt x="343" y="514"/>
                  </a:cubicBezTo>
                  <a:cubicBezTo>
                    <a:pt x="343" y="514"/>
                    <a:pt x="343" y="514"/>
                    <a:pt x="343" y="514"/>
                  </a:cubicBezTo>
                  <a:cubicBezTo>
                    <a:pt x="343" y="514"/>
                    <a:pt x="343" y="514"/>
                    <a:pt x="343" y="515"/>
                  </a:cubicBezTo>
                  <a:cubicBezTo>
                    <a:pt x="343" y="515"/>
                    <a:pt x="343" y="515"/>
                    <a:pt x="343" y="515"/>
                  </a:cubicBezTo>
                  <a:cubicBezTo>
                    <a:pt x="343" y="515"/>
                    <a:pt x="343" y="515"/>
                    <a:pt x="343" y="515"/>
                  </a:cubicBezTo>
                  <a:cubicBezTo>
                    <a:pt x="342" y="515"/>
                    <a:pt x="342" y="515"/>
                    <a:pt x="342" y="515"/>
                  </a:cubicBezTo>
                  <a:cubicBezTo>
                    <a:pt x="342" y="516"/>
                    <a:pt x="342" y="516"/>
                    <a:pt x="342" y="515"/>
                  </a:cubicBezTo>
                  <a:cubicBezTo>
                    <a:pt x="342" y="515"/>
                    <a:pt x="342" y="515"/>
                    <a:pt x="342" y="515"/>
                  </a:cubicBezTo>
                  <a:cubicBezTo>
                    <a:pt x="342" y="515"/>
                    <a:pt x="342" y="515"/>
                    <a:pt x="341" y="515"/>
                  </a:cubicBezTo>
                  <a:cubicBezTo>
                    <a:pt x="341" y="515"/>
                    <a:pt x="341" y="514"/>
                    <a:pt x="341" y="514"/>
                  </a:cubicBezTo>
                  <a:cubicBezTo>
                    <a:pt x="341" y="514"/>
                    <a:pt x="341" y="515"/>
                    <a:pt x="341" y="515"/>
                  </a:cubicBezTo>
                  <a:cubicBezTo>
                    <a:pt x="341" y="515"/>
                    <a:pt x="341" y="515"/>
                    <a:pt x="341" y="515"/>
                  </a:cubicBezTo>
                  <a:cubicBezTo>
                    <a:pt x="341" y="516"/>
                    <a:pt x="341" y="516"/>
                    <a:pt x="342" y="516"/>
                  </a:cubicBezTo>
                  <a:cubicBezTo>
                    <a:pt x="342" y="516"/>
                    <a:pt x="342" y="516"/>
                    <a:pt x="342" y="516"/>
                  </a:cubicBezTo>
                  <a:cubicBezTo>
                    <a:pt x="342" y="516"/>
                    <a:pt x="342" y="517"/>
                    <a:pt x="342" y="517"/>
                  </a:cubicBezTo>
                  <a:cubicBezTo>
                    <a:pt x="342" y="517"/>
                    <a:pt x="342" y="517"/>
                    <a:pt x="342" y="517"/>
                  </a:cubicBezTo>
                  <a:cubicBezTo>
                    <a:pt x="342" y="517"/>
                    <a:pt x="342" y="517"/>
                    <a:pt x="342" y="517"/>
                  </a:cubicBezTo>
                  <a:cubicBezTo>
                    <a:pt x="342" y="518"/>
                    <a:pt x="341" y="518"/>
                    <a:pt x="342" y="518"/>
                  </a:cubicBezTo>
                  <a:cubicBezTo>
                    <a:pt x="342" y="519"/>
                    <a:pt x="341" y="519"/>
                    <a:pt x="341" y="520"/>
                  </a:cubicBezTo>
                  <a:cubicBezTo>
                    <a:pt x="341" y="520"/>
                    <a:pt x="341" y="520"/>
                    <a:pt x="341" y="520"/>
                  </a:cubicBezTo>
                  <a:cubicBezTo>
                    <a:pt x="341" y="520"/>
                    <a:pt x="340" y="520"/>
                    <a:pt x="340" y="520"/>
                  </a:cubicBezTo>
                  <a:cubicBezTo>
                    <a:pt x="340" y="520"/>
                    <a:pt x="339" y="520"/>
                    <a:pt x="338" y="520"/>
                  </a:cubicBezTo>
                  <a:cubicBezTo>
                    <a:pt x="337" y="520"/>
                    <a:pt x="336" y="520"/>
                    <a:pt x="335" y="520"/>
                  </a:cubicBezTo>
                  <a:cubicBezTo>
                    <a:pt x="333" y="520"/>
                    <a:pt x="332" y="518"/>
                    <a:pt x="330" y="518"/>
                  </a:cubicBezTo>
                  <a:cubicBezTo>
                    <a:pt x="329" y="518"/>
                    <a:pt x="329" y="518"/>
                    <a:pt x="328" y="518"/>
                  </a:cubicBezTo>
                  <a:cubicBezTo>
                    <a:pt x="327" y="518"/>
                    <a:pt x="326" y="517"/>
                    <a:pt x="326" y="517"/>
                  </a:cubicBezTo>
                  <a:cubicBezTo>
                    <a:pt x="323" y="516"/>
                    <a:pt x="321" y="515"/>
                    <a:pt x="319" y="514"/>
                  </a:cubicBezTo>
                  <a:cubicBezTo>
                    <a:pt x="319" y="514"/>
                    <a:pt x="318" y="513"/>
                    <a:pt x="318" y="513"/>
                  </a:cubicBezTo>
                  <a:cubicBezTo>
                    <a:pt x="318" y="513"/>
                    <a:pt x="318" y="513"/>
                    <a:pt x="318" y="512"/>
                  </a:cubicBezTo>
                  <a:cubicBezTo>
                    <a:pt x="318" y="512"/>
                    <a:pt x="318" y="512"/>
                    <a:pt x="317" y="512"/>
                  </a:cubicBezTo>
                  <a:cubicBezTo>
                    <a:pt x="317" y="512"/>
                    <a:pt x="317" y="513"/>
                    <a:pt x="318" y="513"/>
                  </a:cubicBezTo>
                  <a:cubicBezTo>
                    <a:pt x="318" y="514"/>
                    <a:pt x="318" y="514"/>
                    <a:pt x="318" y="514"/>
                  </a:cubicBezTo>
                  <a:cubicBezTo>
                    <a:pt x="318" y="515"/>
                    <a:pt x="317" y="514"/>
                    <a:pt x="316" y="515"/>
                  </a:cubicBezTo>
                  <a:cubicBezTo>
                    <a:pt x="316" y="515"/>
                    <a:pt x="317" y="515"/>
                    <a:pt x="317" y="515"/>
                  </a:cubicBezTo>
                  <a:cubicBezTo>
                    <a:pt x="317" y="515"/>
                    <a:pt x="318" y="515"/>
                    <a:pt x="318" y="515"/>
                  </a:cubicBezTo>
                  <a:cubicBezTo>
                    <a:pt x="318" y="516"/>
                    <a:pt x="318" y="516"/>
                    <a:pt x="319" y="516"/>
                  </a:cubicBezTo>
                  <a:cubicBezTo>
                    <a:pt x="319" y="517"/>
                    <a:pt x="319" y="517"/>
                    <a:pt x="319" y="516"/>
                  </a:cubicBezTo>
                  <a:cubicBezTo>
                    <a:pt x="320" y="516"/>
                    <a:pt x="319" y="516"/>
                    <a:pt x="319" y="515"/>
                  </a:cubicBezTo>
                  <a:cubicBezTo>
                    <a:pt x="319" y="515"/>
                    <a:pt x="319" y="515"/>
                    <a:pt x="320" y="515"/>
                  </a:cubicBezTo>
                  <a:cubicBezTo>
                    <a:pt x="320" y="515"/>
                    <a:pt x="320" y="516"/>
                    <a:pt x="321" y="516"/>
                  </a:cubicBezTo>
                  <a:cubicBezTo>
                    <a:pt x="321" y="516"/>
                    <a:pt x="322" y="516"/>
                    <a:pt x="322" y="516"/>
                  </a:cubicBezTo>
                  <a:cubicBezTo>
                    <a:pt x="323" y="516"/>
                    <a:pt x="323" y="517"/>
                    <a:pt x="324" y="517"/>
                  </a:cubicBezTo>
                  <a:cubicBezTo>
                    <a:pt x="325" y="517"/>
                    <a:pt x="325" y="517"/>
                    <a:pt x="325" y="517"/>
                  </a:cubicBezTo>
                  <a:cubicBezTo>
                    <a:pt x="325" y="517"/>
                    <a:pt x="325" y="518"/>
                    <a:pt x="326" y="518"/>
                  </a:cubicBezTo>
                  <a:cubicBezTo>
                    <a:pt x="326" y="518"/>
                    <a:pt x="327" y="518"/>
                    <a:pt x="328" y="519"/>
                  </a:cubicBezTo>
                  <a:cubicBezTo>
                    <a:pt x="328" y="519"/>
                    <a:pt x="327" y="519"/>
                    <a:pt x="327" y="519"/>
                  </a:cubicBezTo>
                  <a:cubicBezTo>
                    <a:pt x="327" y="519"/>
                    <a:pt x="327" y="520"/>
                    <a:pt x="327" y="520"/>
                  </a:cubicBezTo>
                  <a:cubicBezTo>
                    <a:pt x="327" y="520"/>
                    <a:pt x="326" y="520"/>
                    <a:pt x="326" y="520"/>
                  </a:cubicBezTo>
                  <a:cubicBezTo>
                    <a:pt x="326" y="520"/>
                    <a:pt x="326" y="520"/>
                    <a:pt x="326" y="521"/>
                  </a:cubicBezTo>
                  <a:cubicBezTo>
                    <a:pt x="326" y="521"/>
                    <a:pt x="326" y="521"/>
                    <a:pt x="326" y="521"/>
                  </a:cubicBezTo>
                  <a:cubicBezTo>
                    <a:pt x="326" y="521"/>
                    <a:pt x="326" y="521"/>
                    <a:pt x="326" y="521"/>
                  </a:cubicBezTo>
                  <a:cubicBezTo>
                    <a:pt x="327" y="521"/>
                    <a:pt x="327" y="521"/>
                    <a:pt x="327" y="521"/>
                  </a:cubicBezTo>
                  <a:cubicBezTo>
                    <a:pt x="327" y="520"/>
                    <a:pt x="327" y="520"/>
                    <a:pt x="327" y="520"/>
                  </a:cubicBezTo>
                  <a:cubicBezTo>
                    <a:pt x="327" y="520"/>
                    <a:pt x="328" y="520"/>
                    <a:pt x="328" y="520"/>
                  </a:cubicBezTo>
                  <a:cubicBezTo>
                    <a:pt x="328" y="519"/>
                    <a:pt x="329" y="519"/>
                    <a:pt x="329" y="519"/>
                  </a:cubicBezTo>
                  <a:cubicBezTo>
                    <a:pt x="330" y="519"/>
                    <a:pt x="330" y="519"/>
                    <a:pt x="331" y="519"/>
                  </a:cubicBezTo>
                  <a:cubicBezTo>
                    <a:pt x="331" y="519"/>
                    <a:pt x="331" y="520"/>
                    <a:pt x="331" y="520"/>
                  </a:cubicBezTo>
                  <a:cubicBezTo>
                    <a:pt x="331" y="521"/>
                    <a:pt x="332" y="520"/>
                    <a:pt x="333" y="520"/>
                  </a:cubicBezTo>
                  <a:cubicBezTo>
                    <a:pt x="333" y="520"/>
                    <a:pt x="333" y="520"/>
                    <a:pt x="333" y="520"/>
                  </a:cubicBezTo>
                  <a:cubicBezTo>
                    <a:pt x="333" y="521"/>
                    <a:pt x="333" y="521"/>
                    <a:pt x="333" y="521"/>
                  </a:cubicBezTo>
                  <a:cubicBezTo>
                    <a:pt x="332" y="521"/>
                    <a:pt x="332" y="521"/>
                    <a:pt x="332" y="521"/>
                  </a:cubicBezTo>
                  <a:cubicBezTo>
                    <a:pt x="332" y="521"/>
                    <a:pt x="333" y="521"/>
                    <a:pt x="334" y="521"/>
                  </a:cubicBezTo>
                  <a:cubicBezTo>
                    <a:pt x="334" y="521"/>
                    <a:pt x="334" y="521"/>
                    <a:pt x="334" y="521"/>
                  </a:cubicBezTo>
                  <a:cubicBezTo>
                    <a:pt x="334" y="521"/>
                    <a:pt x="334" y="522"/>
                    <a:pt x="334" y="522"/>
                  </a:cubicBezTo>
                  <a:cubicBezTo>
                    <a:pt x="334" y="522"/>
                    <a:pt x="335" y="522"/>
                    <a:pt x="335" y="522"/>
                  </a:cubicBezTo>
                  <a:cubicBezTo>
                    <a:pt x="335" y="522"/>
                    <a:pt x="335" y="522"/>
                    <a:pt x="335" y="522"/>
                  </a:cubicBezTo>
                  <a:cubicBezTo>
                    <a:pt x="335" y="522"/>
                    <a:pt x="336" y="522"/>
                    <a:pt x="336" y="522"/>
                  </a:cubicBezTo>
                  <a:cubicBezTo>
                    <a:pt x="336" y="522"/>
                    <a:pt x="336" y="523"/>
                    <a:pt x="336" y="523"/>
                  </a:cubicBezTo>
                  <a:cubicBezTo>
                    <a:pt x="336" y="523"/>
                    <a:pt x="337" y="523"/>
                    <a:pt x="337" y="523"/>
                  </a:cubicBezTo>
                  <a:cubicBezTo>
                    <a:pt x="337" y="523"/>
                    <a:pt x="337" y="523"/>
                    <a:pt x="336" y="524"/>
                  </a:cubicBezTo>
                  <a:cubicBezTo>
                    <a:pt x="337" y="524"/>
                    <a:pt x="337" y="524"/>
                    <a:pt x="337" y="524"/>
                  </a:cubicBezTo>
                  <a:cubicBezTo>
                    <a:pt x="337" y="524"/>
                    <a:pt x="337" y="524"/>
                    <a:pt x="337" y="524"/>
                  </a:cubicBezTo>
                  <a:cubicBezTo>
                    <a:pt x="337" y="525"/>
                    <a:pt x="337" y="525"/>
                    <a:pt x="337" y="526"/>
                  </a:cubicBezTo>
                  <a:cubicBezTo>
                    <a:pt x="337" y="526"/>
                    <a:pt x="338" y="527"/>
                    <a:pt x="338" y="527"/>
                  </a:cubicBezTo>
                  <a:cubicBezTo>
                    <a:pt x="338" y="527"/>
                    <a:pt x="337" y="527"/>
                    <a:pt x="337" y="527"/>
                  </a:cubicBezTo>
                  <a:cubicBezTo>
                    <a:pt x="337" y="528"/>
                    <a:pt x="337" y="528"/>
                    <a:pt x="338" y="528"/>
                  </a:cubicBezTo>
                  <a:cubicBezTo>
                    <a:pt x="337" y="529"/>
                    <a:pt x="337" y="529"/>
                    <a:pt x="337" y="530"/>
                  </a:cubicBezTo>
                  <a:cubicBezTo>
                    <a:pt x="336" y="530"/>
                    <a:pt x="335" y="530"/>
                    <a:pt x="334" y="531"/>
                  </a:cubicBezTo>
                  <a:cubicBezTo>
                    <a:pt x="334" y="531"/>
                    <a:pt x="334" y="531"/>
                    <a:pt x="333" y="531"/>
                  </a:cubicBezTo>
                  <a:cubicBezTo>
                    <a:pt x="333" y="531"/>
                    <a:pt x="333" y="531"/>
                    <a:pt x="333" y="531"/>
                  </a:cubicBezTo>
                  <a:cubicBezTo>
                    <a:pt x="333" y="532"/>
                    <a:pt x="333" y="532"/>
                    <a:pt x="333" y="532"/>
                  </a:cubicBezTo>
                  <a:cubicBezTo>
                    <a:pt x="333" y="532"/>
                    <a:pt x="333" y="532"/>
                    <a:pt x="332" y="532"/>
                  </a:cubicBezTo>
                  <a:cubicBezTo>
                    <a:pt x="332" y="532"/>
                    <a:pt x="331" y="532"/>
                    <a:pt x="331" y="532"/>
                  </a:cubicBezTo>
                  <a:cubicBezTo>
                    <a:pt x="330" y="532"/>
                    <a:pt x="330" y="532"/>
                    <a:pt x="330" y="532"/>
                  </a:cubicBezTo>
                  <a:cubicBezTo>
                    <a:pt x="330" y="531"/>
                    <a:pt x="329" y="531"/>
                    <a:pt x="329" y="531"/>
                  </a:cubicBezTo>
                  <a:cubicBezTo>
                    <a:pt x="328" y="531"/>
                    <a:pt x="328" y="531"/>
                    <a:pt x="328" y="531"/>
                  </a:cubicBezTo>
                  <a:cubicBezTo>
                    <a:pt x="328" y="532"/>
                    <a:pt x="328" y="532"/>
                    <a:pt x="328" y="532"/>
                  </a:cubicBezTo>
                  <a:cubicBezTo>
                    <a:pt x="328" y="532"/>
                    <a:pt x="328" y="532"/>
                    <a:pt x="328" y="532"/>
                  </a:cubicBezTo>
                  <a:cubicBezTo>
                    <a:pt x="327" y="532"/>
                    <a:pt x="327" y="532"/>
                    <a:pt x="327" y="532"/>
                  </a:cubicBezTo>
                  <a:cubicBezTo>
                    <a:pt x="326" y="532"/>
                    <a:pt x="326" y="532"/>
                    <a:pt x="326" y="532"/>
                  </a:cubicBezTo>
                  <a:cubicBezTo>
                    <a:pt x="326" y="532"/>
                    <a:pt x="326" y="532"/>
                    <a:pt x="326" y="532"/>
                  </a:cubicBezTo>
                  <a:cubicBezTo>
                    <a:pt x="326" y="533"/>
                    <a:pt x="327" y="533"/>
                    <a:pt x="327" y="534"/>
                  </a:cubicBezTo>
                  <a:cubicBezTo>
                    <a:pt x="328" y="534"/>
                    <a:pt x="328" y="534"/>
                    <a:pt x="329" y="534"/>
                  </a:cubicBezTo>
                  <a:cubicBezTo>
                    <a:pt x="329" y="534"/>
                    <a:pt x="329" y="534"/>
                    <a:pt x="329" y="534"/>
                  </a:cubicBezTo>
                  <a:cubicBezTo>
                    <a:pt x="330" y="535"/>
                    <a:pt x="329" y="535"/>
                    <a:pt x="329" y="535"/>
                  </a:cubicBezTo>
                  <a:cubicBezTo>
                    <a:pt x="329" y="535"/>
                    <a:pt x="329" y="535"/>
                    <a:pt x="329" y="536"/>
                  </a:cubicBezTo>
                  <a:cubicBezTo>
                    <a:pt x="329" y="536"/>
                    <a:pt x="329" y="536"/>
                    <a:pt x="329" y="536"/>
                  </a:cubicBezTo>
                  <a:cubicBezTo>
                    <a:pt x="329" y="536"/>
                    <a:pt x="329" y="536"/>
                    <a:pt x="329" y="536"/>
                  </a:cubicBezTo>
                  <a:cubicBezTo>
                    <a:pt x="328" y="536"/>
                    <a:pt x="328" y="536"/>
                    <a:pt x="328" y="536"/>
                  </a:cubicBezTo>
                  <a:cubicBezTo>
                    <a:pt x="327" y="536"/>
                    <a:pt x="327" y="535"/>
                    <a:pt x="327" y="536"/>
                  </a:cubicBezTo>
                  <a:cubicBezTo>
                    <a:pt x="327" y="536"/>
                    <a:pt x="327" y="536"/>
                    <a:pt x="327" y="536"/>
                  </a:cubicBezTo>
                  <a:cubicBezTo>
                    <a:pt x="326" y="536"/>
                    <a:pt x="326" y="535"/>
                    <a:pt x="325" y="536"/>
                  </a:cubicBezTo>
                  <a:cubicBezTo>
                    <a:pt x="325" y="536"/>
                    <a:pt x="325" y="537"/>
                    <a:pt x="325" y="537"/>
                  </a:cubicBezTo>
                  <a:cubicBezTo>
                    <a:pt x="325" y="537"/>
                    <a:pt x="324" y="537"/>
                    <a:pt x="324" y="537"/>
                  </a:cubicBezTo>
                  <a:cubicBezTo>
                    <a:pt x="324" y="538"/>
                    <a:pt x="324" y="538"/>
                    <a:pt x="324" y="538"/>
                  </a:cubicBezTo>
                  <a:cubicBezTo>
                    <a:pt x="324" y="538"/>
                    <a:pt x="324" y="539"/>
                    <a:pt x="324" y="539"/>
                  </a:cubicBezTo>
                  <a:cubicBezTo>
                    <a:pt x="324" y="539"/>
                    <a:pt x="325" y="539"/>
                    <a:pt x="325" y="539"/>
                  </a:cubicBezTo>
                  <a:cubicBezTo>
                    <a:pt x="325" y="539"/>
                    <a:pt x="325" y="540"/>
                    <a:pt x="325" y="540"/>
                  </a:cubicBezTo>
                  <a:cubicBezTo>
                    <a:pt x="325" y="540"/>
                    <a:pt x="325" y="540"/>
                    <a:pt x="325" y="540"/>
                  </a:cubicBezTo>
                  <a:cubicBezTo>
                    <a:pt x="325" y="540"/>
                    <a:pt x="325" y="540"/>
                    <a:pt x="325" y="540"/>
                  </a:cubicBezTo>
                  <a:cubicBezTo>
                    <a:pt x="325" y="540"/>
                    <a:pt x="324" y="540"/>
                    <a:pt x="324" y="540"/>
                  </a:cubicBezTo>
                  <a:cubicBezTo>
                    <a:pt x="324" y="540"/>
                    <a:pt x="324" y="540"/>
                    <a:pt x="324" y="540"/>
                  </a:cubicBezTo>
                  <a:cubicBezTo>
                    <a:pt x="324" y="540"/>
                    <a:pt x="324" y="540"/>
                    <a:pt x="324" y="540"/>
                  </a:cubicBezTo>
                  <a:cubicBezTo>
                    <a:pt x="323" y="539"/>
                    <a:pt x="322" y="539"/>
                    <a:pt x="322" y="539"/>
                  </a:cubicBezTo>
                  <a:cubicBezTo>
                    <a:pt x="322" y="539"/>
                    <a:pt x="321" y="539"/>
                    <a:pt x="321" y="539"/>
                  </a:cubicBezTo>
                  <a:cubicBezTo>
                    <a:pt x="321" y="539"/>
                    <a:pt x="321" y="540"/>
                    <a:pt x="322" y="540"/>
                  </a:cubicBezTo>
                  <a:cubicBezTo>
                    <a:pt x="322" y="540"/>
                    <a:pt x="322" y="539"/>
                    <a:pt x="322" y="539"/>
                  </a:cubicBezTo>
                  <a:cubicBezTo>
                    <a:pt x="322" y="539"/>
                    <a:pt x="322" y="539"/>
                    <a:pt x="322" y="540"/>
                  </a:cubicBezTo>
                  <a:cubicBezTo>
                    <a:pt x="323" y="540"/>
                    <a:pt x="323" y="540"/>
                    <a:pt x="323" y="540"/>
                  </a:cubicBezTo>
                  <a:cubicBezTo>
                    <a:pt x="323" y="540"/>
                    <a:pt x="323" y="540"/>
                    <a:pt x="323" y="540"/>
                  </a:cubicBezTo>
                  <a:cubicBezTo>
                    <a:pt x="323" y="540"/>
                    <a:pt x="323" y="540"/>
                    <a:pt x="323" y="540"/>
                  </a:cubicBezTo>
                  <a:cubicBezTo>
                    <a:pt x="322" y="541"/>
                    <a:pt x="322" y="541"/>
                    <a:pt x="322" y="541"/>
                  </a:cubicBezTo>
                  <a:cubicBezTo>
                    <a:pt x="321" y="542"/>
                    <a:pt x="321" y="542"/>
                    <a:pt x="321" y="542"/>
                  </a:cubicBezTo>
                  <a:cubicBezTo>
                    <a:pt x="321" y="542"/>
                    <a:pt x="322" y="542"/>
                    <a:pt x="322" y="542"/>
                  </a:cubicBezTo>
                  <a:cubicBezTo>
                    <a:pt x="322" y="542"/>
                    <a:pt x="322" y="542"/>
                    <a:pt x="322" y="542"/>
                  </a:cubicBezTo>
                  <a:cubicBezTo>
                    <a:pt x="322" y="542"/>
                    <a:pt x="322" y="542"/>
                    <a:pt x="322" y="542"/>
                  </a:cubicBezTo>
                  <a:cubicBezTo>
                    <a:pt x="322" y="543"/>
                    <a:pt x="321" y="543"/>
                    <a:pt x="321" y="543"/>
                  </a:cubicBezTo>
                  <a:cubicBezTo>
                    <a:pt x="321" y="543"/>
                    <a:pt x="321" y="544"/>
                    <a:pt x="321" y="544"/>
                  </a:cubicBezTo>
                  <a:cubicBezTo>
                    <a:pt x="320" y="544"/>
                    <a:pt x="320" y="544"/>
                    <a:pt x="320" y="544"/>
                  </a:cubicBezTo>
                  <a:cubicBezTo>
                    <a:pt x="320" y="543"/>
                    <a:pt x="320" y="543"/>
                    <a:pt x="320" y="543"/>
                  </a:cubicBezTo>
                  <a:cubicBezTo>
                    <a:pt x="319" y="543"/>
                    <a:pt x="319" y="543"/>
                    <a:pt x="320" y="544"/>
                  </a:cubicBezTo>
                  <a:cubicBezTo>
                    <a:pt x="320" y="544"/>
                    <a:pt x="320" y="544"/>
                    <a:pt x="320" y="544"/>
                  </a:cubicBezTo>
                  <a:cubicBezTo>
                    <a:pt x="320" y="544"/>
                    <a:pt x="320" y="545"/>
                    <a:pt x="320" y="545"/>
                  </a:cubicBezTo>
                  <a:cubicBezTo>
                    <a:pt x="320" y="545"/>
                    <a:pt x="321" y="545"/>
                    <a:pt x="321" y="545"/>
                  </a:cubicBezTo>
                  <a:cubicBezTo>
                    <a:pt x="321" y="545"/>
                    <a:pt x="321" y="545"/>
                    <a:pt x="321" y="545"/>
                  </a:cubicBezTo>
                  <a:cubicBezTo>
                    <a:pt x="321" y="545"/>
                    <a:pt x="321" y="545"/>
                    <a:pt x="321" y="545"/>
                  </a:cubicBezTo>
                  <a:cubicBezTo>
                    <a:pt x="321" y="545"/>
                    <a:pt x="322" y="545"/>
                    <a:pt x="322" y="545"/>
                  </a:cubicBezTo>
                  <a:cubicBezTo>
                    <a:pt x="322" y="545"/>
                    <a:pt x="322" y="546"/>
                    <a:pt x="321" y="546"/>
                  </a:cubicBezTo>
                  <a:cubicBezTo>
                    <a:pt x="321" y="546"/>
                    <a:pt x="321" y="546"/>
                    <a:pt x="321" y="546"/>
                  </a:cubicBezTo>
                  <a:cubicBezTo>
                    <a:pt x="321" y="546"/>
                    <a:pt x="321" y="546"/>
                    <a:pt x="321" y="545"/>
                  </a:cubicBezTo>
                  <a:cubicBezTo>
                    <a:pt x="320" y="545"/>
                    <a:pt x="319" y="545"/>
                    <a:pt x="319" y="545"/>
                  </a:cubicBezTo>
                  <a:cubicBezTo>
                    <a:pt x="319" y="545"/>
                    <a:pt x="319" y="545"/>
                    <a:pt x="319" y="545"/>
                  </a:cubicBezTo>
                  <a:cubicBezTo>
                    <a:pt x="319" y="545"/>
                    <a:pt x="318" y="545"/>
                    <a:pt x="318" y="545"/>
                  </a:cubicBezTo>
                  <a:cubicBezTo>
                    <a:pt x="318" y="545"/>
                    <a:pt x="318" y="545"/>
                    <a:pt x="318" y="546"/>
                  </a:cubicBezTo>
                  <a:cubicBezTo>
                    <a:pt x="318" y="546"/>
                    <a:pt x="317" y="546"/>
                    <a:pt x="317" y="546"/>
                  </a:cubicBezTo>
                  <a:cubicBezTo>
                    <a:pt x="317" y="546"/>
                    <a:pt x="318" y="546"/>
                    <a:pt x="318" y="546"/>
                  </a:cubicBezTo>
                  <a:cubicBezTo>
                    <a:pt x="318" y="546"/>
                    <a:pt x="318" y="546"/>
                    <a:pt x="318" y="546"/>
                  </a:cubicBezTo>
                  <a:cubicBezTo>
                    <a:pt x="318" y="546"/>
                    <a:pt x="319" y="546"/>
                    <a:pt x="319" y="546"/>
                  </a:cubicBezTo>
                  <a:cubicBezTo>
                    <a:pt x="319" y="546"/>
                    <a:pt x="319" y="546"/>
                    <a:pt x="319" y="546"/>
                  </a:cubicBezTo>
                  <a:cubicBezTo>
                    <a:pt x="319" y="546"/>
                    <a:pt x="319" y="546"/>
                    <a:pt x="319" y="546"/>
                  </a:cubicBezTo>
                  <a:cubicBezTo>
                    <a:pt x="319" y="547"/>
                    <a:pt x="319" y="547"/>
                    <a:pt x="319" y="547"/>
                  </a:cubicBezTo>
                  <a:cubicBezTo>
                    <a:pt x="319" y="547"/>
                    <a:pt x="320" y="547"/>
                    <a:pt x="320" y="547"/>
                  </a:cubicBezTo>
                  <a:cubicBezTo>
                    <a:pt x="320" y="547"/>
                    <a:pt x="320" y="547"/>
                    <a:pt x="320" y="548"/>
                  </a:cubicBezTo>
                  <a:cubicBezTo>
                    <a:pt x="320" y="547"/>
                    <a:pt x="319" y="547"/>
                    <a:pt x="319" y="547"/>
                  </a:cubicBezTo>
                  <a:cubicBezTo>
                    <a:pt x="319" y="547"/>
                    <a:pt x="319" y="547"/>
                    <a:pt x="319" y="547"/>
                  </a:cubicBezTo>
                  <a:cubicBezTo>
                    <a:pt x="319" y="548"/>
                    <a:pt x="319" y="548"/>
                    <a:pt x="319" y="548"/>
                  </a:cubicBezTo>
                  <a:cubicBezTo>
                    <a:pt x="319" y="548"/>
                    <a:pt x="319" y="548"/>
                    <a:pt x="319" y="548"/>
                  </a:cubicBezTo>
                  <a:cubicBezTo>
                    <a:pt x="318" y="548"/>
                    <a:pt x="318" y="548"/>
                    <a:pt x="318" y="549"/>
                  </a:cubicBezTo>
                  <a:cubicBezTo>
                    <a:pt x="317" y="549"/>
                    <a:pt x="317" y="550"/>
                    <a:pt x="316" y="550"/>
                  </a:cubicBezTo>
                  <a:cubicBezTo>
                    <a:pt x="316" y="551"/>
                    <a:pt x="315" y="551"/>
                    <a:pt x="315" y="551"/>
                  </a:cubicBezTo>
                  <a:cubicBezTo>
                    <a:pt x="315" y="551"/>
                    <a:pt x="315" y="552"/>
                    <a:pt x="315" y="552"/>
                  </a:cubicBezTo>
                  <a:cubicBezTo>
                    <a:pt x="315" y="552"/>
                    <a:pt x="315" y="552"/>
                    <a:pt x="316" y="552"/>
                  </a:cubicBezTo>
                  <a:cubicBezTo>
                    <a:pt x="316" y="552"/>
                    <a:pt x="316" y="553"/>
                    <a:pt x="316" y="553"/>
                  </a:cubicBezTo>
                  <a:cubicBezTo>
                    <a:pt x="316" y="553"/>
                    <a:pt x="316" y="553"/>
                    <a:pt x="316" y="553"/>
                  </a:cubicBezTo>
                  <a:cubicBezTo>
                    <a:pt x="315" y="553"/>
                    <a:pt x="315" y="553"/>
                    <a:pt x="315" y="553"/>
                  </a:cubicBezTo>
                  <a:cubicBezTo>
                    <a:pt x="315" y="553"/>
                    <a:pt x="315" y="554"/>
                    <a:pt x="315" y="554"/>
                  </a:cubicBezTo>
                  <a:cubicBezTo>
                    <a:pt x="315" y="554"/>
                    <a:pt x="315" y="555"/>
                    <a:pt x="315" y="555"/>
                  </a:cubicBezTo>
                  <a:cubicBezTo>
                    <a:pt x="315" y="555"/>
                    <a:pt x="315" y="555"/>
                    <a:pt x="314" y="555"/>
                  </a:cubicBezTo>
                  <a:cubicBezTo>
                    <a:pt x="314" y="556"/>
                    <a:pt x="314" y="556"/>
                    <a:pt x="315" y="556"/>
                  </a:cubicBezTo>
                  <a:cubicBezTo>
                    <a:pt x="315" y="556"/>
                    <a:pt x="315" y="556"/>
                    <a:pt x="315" y="556"/>
                  </a:cubicBezTo>
                  <a:cubicBezTo>
                    <a:pt x="315" y="556"/>
                    <a:pt x="315" y="556"/>
                    <a:pt x="315" y="556"/>
                  </a:cubicBezTo>
                  <a:cubicBezTo>
                    <a:pt x="315" y="557"/>
                    <a:pt x="314" y="557"/>
                    <a:pt x="314" y="557"/>
                  </a:cubicBezTo>
                  <a:cubicBezTo>
                    <a:pt x="314" y="557"/>
                    <a:pt x="314" y="557"/>
                    <a:pt x="314" y="558"/>
                  </a:cubicBezTo>
                  <a:cubicBezTo>
                    <a:pt x="313" y="558"/>
                    <a:pt x="313" y="558"/>
                    <a:pt x="313" y="559"/>
                  </a:cubicBezTo>
                  <a:cubicBezTo>
                    <a:pt x="313" y="559"/>
                    <a:pt x="313" y="559"/>
                    <a:pt x="313" y="559"/>
                  </a:cubicBezTo>
                  <a:cubicBezTo>
                    <a:pt x="313" y="559"/>
                    <a:pt x="313" y="559"/>
                    <a:pt x="313" y="560"/>
                  </a:cubicBezTo>
                  <a:cubicBezTo>
                    <a:pt x="313" y="560"/>
                    <a:pt x="312" y="560"/>
                    <a:pt x="312" y="560"/>
                  </a:cubicBezTo>
                  <a:cubicBezTo>
                    <a:pt x="312" y="561"/>
                    <a:pt x="312" y="561"/>
                    <a:pt x="312" y="561"/>
                  </a:cubicBezTo>
                  <a:cubicBezTo>
                    <a:pt x="312" y="561"/>
                    <a:pt x="312" y="561"/>
                    <a:pt x="312" y="561"/>
                  </a:cubicBezTo>
                  <a:cubicBezTo>
                    <a:pt x="313" y="561"/>
                    <a:pt x="312" y="562"/>
                    <a:pt x="312" y="562"/>
                  </a:cubicBezTo>
                  <a:cubicBezTo>
                    <a:pt x="312" y="563"/>
                    <a:pt x="312" y="563"/>
                    <a:pt x="311" y="563"/>
                  </a:cubicBezTo>
                  <a:cubicBezTo>
                    <a:pt x="311" y="564"/>
                    <a:pt x="311" y="564"/>
                    <a:pt x="311" y="564"/>
                  </a:cubicBezTo>
                  <a:cubicBezTo>
                    <a:pt x="311" y="564"/>
                    <a:pt x="311" y="564"/>
                    <a:pt x="310" y="564"/>
                  </a:cubicBezTo>
                  <a:cubicBezTo>
                    <a:pt x="310" y="564"/>
                    <a:pt x="310" y="564"/>
                    <a:pt x="309" y="564"/>
                  </a:cubicBezTo>
                  <a:cubicBezTo>
                    <a:pt x="309" y="564"/>
                    <a:pt x="309" y="564"/>
                    <a:pt x="309" y="564"/>
                  </a:cubicBezTo>
                  <a:cubicBezTo>
                    <a:pt x="309" y="565"/>
                    <a:pt x="309" y="565"/>
                    <a:pt x="310" y="565"/>
                  </a:cubicBezTo>
                  <a:cubicBezTo>
                    <a:pt x="310" y="565"/>
                    <a:pt x="311" y="565"/>
                    <a:pt x="311" y="566"/>
                  </a:cubicBezTo>
                  <a:cubicBezTo>
                    <a:pt x="311" y="566"/>
                    <a:pt x="311" y="567"/>
                    <a:pt x="310" y="567"/>
                  </a:cubicBezTo>
                  <a:cubicBezTo>
                    <a:pt x="310" y="568"/>
                    <a:pt x="310" y="568"/>
                    <a:pt x="310" y="569"/>
                  </a:cubicBezTo>
                  <a:cubicBezTo>
                    <a:pt x="310" y="569"/>
                    <a:pt x="310" y="570"/>
                    <a:pt x="310" y="570"/>
                  </a:cubicBezTo>
                  <a:cubicBezTo>
                    <a:pt x="310" y="571"/>
                    <a:pt x="310" y="571"/>
                    <a:pt x="310" y="571"/>
                  </a:cubicBezTo>
                  <a:cubicBezTo>
                    <a:pt x="309" y="572"/>
                    <a:pt x="309" y="573"/>
                    <a:pt x="309" y="573"/>
                  </a:cubicBezTo>
                  <a:cubicBezTo>
                    <a:pt x="309" y="574"/>
                    <a:pt x="310" y="574"/>
                    <a:pt x="310" y="575"/>
                  </a:cubicBezTo>
                  <a:cubicBezTo>
                    <a:pt x="310" y="575"/>
                    <a:pt x="309" y="576"/>
                    <a:pt x="309" y="577"/>
                  </a:cubicBezTo>
                  <a:cubicBezTo>
                    <a:pt x="309" y="578"/>
                    <a:pt x="310" y="578"/>
                    <a:pt x="310" y="579"/>
                  </a:cubicBezTo>
                  <a:cubicBezTo>
                    <a:pt x="310" y="580"/>
                    <a:pt x="310" y="581"/>
                    <a:pt x="310" y="582"/>
                  </a:cubicBezTo>
                  <a:cubicBezTo>
                    <a:pt x="310" y="583"/>
                    <a:pt x="309" y="583"/>
                    <a:pt x="309" y="583"/>
                  </a:cubicBezTo>
                  <a:cubicBezTo>
                    <a:pt x="309" y="584"/>
                    <a:pt x="308" y="584"/>
                    <a:pt x="308" y="584"/>
                  </a:cubicBezTo>
                  <a:cubicBezTo>
                    <a:pt x="307" y="584"/>
                    <a:pt x="307" y="585"/>
                    <a:pt x="307" y="585"/>
                  </a:cubicBezTo>
                  <a:cubicBezTo>
                    <a:pt x="307" y="585"/>
                    <a:pt x="307" y="585"/>
                    <a:pt x="308" y="585"/>
                  </a:cubicBezTo>
                  <a:cubicBezTo>
                    <a:pt x="308" y="585"/>
                    <a:pt x="308" y="584"/>
                    <a:pt x="308" y="584"/>
                  </a:cubicBezTo>
                  <a:cubicBezTo>
                    <a:pt x="308" y="584"/>
                    <a:pt x="308" y="584"/>
                    <a:pt x="309" y="584"/>
                  </a:cubicBezTo>
                  <a:cubicBezTo>
                    <a:pt x="309" y="584"/>
                    <a:pt x="309" y="584"/>
                    <a:pt x="309" y="584"/>
                  </a:cubicBezTo>
                  <a:cubicBezTo>
                    <a:pt x="309" y="584"/>
                    <a:pt x="309" y="584"/>
                    <a:pt x="310" y="584"/>
                  </a:cubicBezTo>
                  <a:cubicBezTo>
                    <a:pt x="310" y="584"/>
                    <a:pt x="310" y="584"/>
                    <a:pt x="310" y="584"/>
                  </a:cubicBezTo>
                  <a:cubicBezTo>
                    <a:pt x="310" y="585"/>
                    <a:pt x="310" y="585"/>
                    <a:pt x="311" y="585"/>
                  </a:cubicBezTo>
                  <a:cubicBezTo>
                    <a:pt x="311" y="585"/>
                    <a:pt x="311" y="585"/>
                    <a:pt x="311" y="585"/>
                  </a:cubicBezTo>
                  <a:cubicBezTo>
                    <a:pt x="311" y="585"/>
                    <a:pt x="311" y="586"/>
                    <a:pt x="311" y="586"/>
                  </a:cubicBezTo>
                  <a:cubicBezTo>
                    <a:pt x="311" y="587"/>
                    <a:pt x="312" y="587"/>
                    <a:pt x="312" y="588"/>
                  </a:cubicBezTo>
                  <a:cubicBezTo>
                    <a:pt x="312" y="588"/>
                    <a:pt x="312" y="588"/>
                    <a:pt x="313" y="588"/>
                  </a:cubicBezTo>
                  <a:cubicBezTo>
                    <a:pt x="313" y="588"/>
                    <a:pt x="313" y="588"/>
                    <a:pt x="314" y="587"/>
                  </a:cubicBezTo>
                  <a:cubicBezTo>
                    <a:pt x="314" y="587"/>
                    <a:pt x="314" y="587"/>
                    <a:pt x="314" y="587"/>
                  </a:cubicBezTo>
                  <a:cubicBezTo>
                    <a:pt x="314" y="587"/>
                    <a:pt x="314" y="588"/>
                    <a:pt x="314" y="588"/>
                  </a:cubicBezTo>
                  <a:cubicBezTo>
                    <a:pt x="314" y="588"/>
                    <a:pt x="314" y="589"/>
                    <a:pt x="314" y="589"/>
                  </a:cubicBezTo>
                  <a:cubicBezTo>
                    <a:pt x="314" y="589"/>
                    <a:pt x="314" y="589"/>
                    <a:pt x="314" y="588"/>
                  </a:cubicBezTo>
                  <a:cubicBezTo>
                    <a:pt x="314" y="588"/>
                    <a:pt x="314" y="588"/>
                    <a:pt x="314" y="588"/>
                  </a:cubicBezTo>
                  <a:cubicBezTo>
                    <a:pt x="314" y="587"/>
                    <a:pt x="314" y="587"/>
                    <a:pt x="314" y="587"/>
                  </a:cubicBezTo>
                  <a:cubicBezTo>
                    <a:pt x="315" y="587"/>
                    <a:pt x="315" y="587"/>
                    <a:pt x="315" y="587"/>
                  </a:cubicBezTo>
                  <a:cubicBezTo>
                    <a:pt x="315" y="588"/>
                    <a:pt x="316" y="588"/>
                    <a:pt x="316" y="588"/>
                  </a:cubicBezTo>
                  <a:cubicBezTo>
                    <a:pt x="317" y="588"/>
                    <a:pt x="317" y="587"/>
                    <a:pt x="317" y="587"/>
                  </a:cubicBezTo>
                  <a:cubicBezTo>
                    <a:pt x="318" y="587"/>
                    <a:pt x="318" y="587"/>
                    <a:pt x="318" y="587"/>
                  </a:cubicBezTo>
                  <a:cubicBezTo>
                    <a:pt x="318" y="587"/>
                    <a:pt x="319" y="587"/>
                    <a:pt x="319" y="587"/>
                  </a:cubicBezTo>
                  <a:cubicBezTo>
                    <a:pt x="319" y="588"/>
                    <a:pt x="319" y="588"/>
                    <a:pt x="319" y="588"/>
                  </a:cubicBezTo>
                  <a:cubicBezTo>
                    <a:pt x="319" y="588"/>
                    <a:pt x="319" y="588"/>
                    <a:pt x="319" y="588"/>
                  </a:cubicBezTo>
                  <a:cubicBezTo>
                    <a:pt x="319" y="588"/>
                    <a:pt x="319" y="588"/>
                    <a:pt x="319" y="588"/>
                  </a:cubicBezTo>
                  <a:cubicBezTo>
                    <a:pt x="320" y="588"/>
                    <a:pt x="320" y="588"/>
                    <a:pt x="320" y="588"/>
                  </a:cubicBezTo>
                  <a:cubicBezTo>
                    <a:pt x="321" y="588"/>
                    <a:pt x="321" y="588"/>
                    <a:pt x="321" y="589"/>
                  </a:cubicBezTo>
                  <a:cubicBezTo>
                    <a:pt x="321" y="589"/>
                    <a:pt x="321" y="589"/>
                    <a:pt x="321" y="590"/>
                  </a:cubicBezTo>
                  <a:cubicBezTo>
                    <a:pt x="321" y="590"/>
                    <a:pt x="321" y="590"/>
                    <a:pt x="321" y="590"/>
                  </a:cubicBezTo>
                  <a:cubicBezTo>
                    <a:pt x="321" y="591"/>
                    <a:pt x="321" y="591"/>
                    <a:pt x="321" y="592"/>
                  </a:cubicBezTo>
                  <a:cubicBezTo>
                    <a:pt x="322" y="593"/>
                    <a:pt x="322" y="594"/>
                    <a:pt x="322" y="594"/>
                  </a:cubicBezTo>
                  <a:cubicBezTo>
                    <a:pt x="322" y="595"/>
                    <a:pt x="322" y="595"/>
                    <a:pt x="323" y="596"/>
                  </a:cubicBezTo>
                  <a:cubicBezTo>
                    <a:pt x="323" y="596"/>
                    <a:pt x="323" y="597"/>
                    <a:pt x="323" y="598"/>
                  </a:cubicBezTo>
                  <a:cubicBezTo>
                    <a:pt x="323" y="599"/>
                    <a:pt x="324" y="601"/>
                    <a:pt x="325" y="602"/>
                  </a:cubicBezTo>
                  <a:cubicBezTo>
                    <a:pt x="325" y="604"/>
                    <a:pt x="326" y="605"/>
                    <a:pt x="326" y="607"/>
                  </a:cubicBezTo>
                  <a:cubicBezTo>
                    <a:pt x="325" y="608"/>
                    <a:pt x="325" y="608"/>
                    <a:pt x="325" y="609"/>
                  </a:cubicBezTo>
                  <a:cubicBezTo>
                    <a:pt x="324" y="609"/>
                    <a:pt x="324" y="610"/>
                    <a:pt x="324" y="610"/>
                  </a:cubicBezTo>
                  <a:cubicBezTo>
                    <a:pt x="323" y="610"/>
                    <a:pt x="322" y="610"/>
                    <a:pt x="322" y="610"/>
                  </a:cubicBezTo>
                  <a:cubicBezTo>
                    <a:pt x="321" y="610"/>
                    <a:pt x="321" y="610"/>
                    <a:pt x="321" y="611"/>
                  </a:cubicBezTo>
                  <a:cubicBezTo>
                    <a:pt x="322" y="611"/>
                    <a:pt x="322" y="611"/>
                    <a:pt x="323" y="611"/>
                  </a:cubicBezTo>
                  <a:cubicBezTo>
                    <a:pt x="324" y="611"/>
                    <a:pt x="324" y="610"/>
                    <a:pt x="325" y="610"/>
                  </a:cubicBezTo>
                  <a:cubicBezTo>
                    <a:pt x="326" y="609"/>
                    <a:pt x="326" y="609"/>
                    <a:pt x="327" y="609"/>
                  </a:cubicBezTo>
                  <a:cubicBezTo>
                    <a:pt x="327" y="609"/>
                    <a:pt x="327" y="609"/>
                    <a:pt x="326" y="609"/>
                  </a:cubicBezTo>
                  <a:cubicBezTo>
                    <a:pt x="326" y="610"/>
                    <a:pt x="326" y="610"/>
                    <a:pt x="326" y="610"/>
                  </a:cubicBezTo>
                  <a:cubicBezTo>
                    <a:pt x="326" y="610"/>
                    <a:pt x="327" y="610"/>
                    <a:pt x="327" y="610"/>
                  </a:cubicBezTo>
                  <a:cubicBezTo>
                    <a:pt x="328" y="609"/>
                    <a:pt x="330" y="609"/>
                    <a:pt x="331" y="608"/>
                  </a:cubicBezTo>
                  <a:cubicBezTo>
                    <a:pt x="333" y="607"/>
                    <a:pt x="334" y="607"/>
                    <a:pt x="336" y="606"/>
                  </a:cubicBezTo>
                  <a:cubicBezTo>
                    <a:pt x="337" y="606"/>
                    <a:pt x="338" y="607"/>
                    <a:pt x="339" y="607"/>
                  </a:cubicBezTo>
                  <a:cubicBezTo>
                    <a:pt x="340" y="608"/>
                    <a:pt x="340" y="609"/>
                    <a:pt x="341" y="609"/>
                  </a:cubicBezTo>
                  <a:cubicBezTo>
                    <a:pt x="342" y="609"/>
                    <a:pt x="342" y="609"/>
                    <a:pt x="342" y="610"/>
                  </a:cubicBezTo>
                  <a:cubicBezTo>
                    <a:pt x="343" y="610"/>
                    <a:pt x="344" y="610"/>
                    <a:pt x="344" y="610"/>
                  </a:cubicBezTo>
                  <a:cubicBezTo>
                    <a:pt x="345" y="611"/>
                    <a:pt x="345" y="611"/>
                    <a:pt x="345" y="611"/>
                  </a:cubicBezTo>
                  <a:cubicBezTo>
                    <a:pt x="346" y="611"/>
                    <a:pt x="346" y="611"/>
                    <a:pt x="347" y="611"/>
                  </a:cubicBezTo>
                  <a:cubicBezTo>
                    <a:pt x="347" y="611"/>
                    <a:pt x="348" y="612"/>
                    <a:pt x="348" y="612"/>
                  </a:cubicBezTo>
                  <a:cubicBezTo>
                    <a:pt x="349" y="612"/>
                    <a:pt x="349" y="612"/>
                    <a:pt x="349" y="612"/>
                  </a:cubicBezTo>
                  <a:cubicBezTo>
                    <a:pt x="350" y="612"/>
                    <a:pt x="350" y="612"/>
                    <a:pt x="351" y="613"/>
                  </a:cubicBezTo>
                  <a:cubicBezTo>
                    <a:pt x="351" y="614"/>
                    <a:pt x="352" y="615"/>
                    <a:pt x="354" y="615"/>
                  </a:cubicBezTo>
                  <a:cubicBezTo>
                    <a:pt x="354" y="616"/>
                    <a:pt x="355" y="616"/>
                    <a:pt x="355" y="616"/>
                  </a:cubicBezTo>
                  <a:cubicBezTo>
                    <a:pt x="355" y="616"/>
                    <a:pt x="356" y="617"/>
                    <a:pt x="356" y="617"/>
                  </a:cubicBezTo>
                  <a:cubicBezTo>
                    <a:pt x="356" y="619"/>
                    <a:pt x="357" y="620"/>
                    <a:pt x="359" y="622"/>
                  </a:cubicBezTo>
                  <a:cubicBezTo>
                    <a:pt x="360" y="623"/>
                    <a:pt x="363" y="623"/>
                    <a:pt x="364" y="624"/>
                  </a:cubicBezTo>
                  <a:cubicBezTo>
                    <a:pt x="365" y="624"/>
                    <a:pt x="366" y="625"/>
                    <a:pt x="367" y="626"/>
                  </a:cubicBezTo>
                  <a:cubicBezTo>
                    <a:pt x="368" y="626"/>
                    <a:pt x="369" y="626"/>
                    <a:pt x="369" y="626"/>
                  </a:cubicBezTo>
                  <a:cubicBezTo>
                    <a:pt x="370" y="626"/>
                    <a:pt x="370" y="627"/>
                    <a:pt x="370" y="627"/>
                  </a:cubicBezTo>
                  <a:cubicBezTo>
                    <a:pt x="371" y="627"/>
                    <a:pt x="371" y="627"/>
                    <a:pt x="371" y="628"/>
                  </a:cubicBezTo>
                  <a:cubicBezTo>
                    <a:pt x="372" y="628"/>
                    <a:pt x="372" y="629"/>
                    <a:pt x="373" y="629"/>
                  </a:cubicBezTo>
                  <a:cubicBezTo>
                    <a:pt x="373" y="629"/>
                    <a:pt x="374" y="629"/>
                    <a:pt x="374" y="630"/>
                  </a:cubicBezTo>
                  <a:cubicBezTo>
                    <a:pt x="374" y="630"/>
                    <a:pt x="375" y="630"/>
                    <a:pt x="375" y="630"/>
                  </a:cubicBezTo>
                  <a:cubicBezTo>
                    <a:pt x="375" y="631"/>
                    <a:pt x="375" y="631"/>
                    <a:pt x="375" y="631"/>
                  </a:cubicBezTo>
                  <a:cubicBezTo>
                    <a:pt x="376" y="631"/>
                    <a:pt x="376" y="631"/>
                    <a:pt x="377" y="631"/>
                  </a:cubicBezTo>
                  <a:cubicBezTo>
                    <a:pt x="377" y="631"/>
                    <a:pt x="378" y="631"/>
                    <a:pt x="379" y="631"/>
                  </a:cubicBezTo>
                  <a:cubicBezTo>
                    <a:pt x="379" y="631"/>
                    <a:pt x="380" y="630"/>
                    <a:pt x="381" y="631"/>
                  </a:cubicBezTo>
                  <a:cubicBezTo>
                    <a:pt x="381" y="631"/>
                    <a:pt x="381" y="631"/>
                    <a:pt x="381" y="631"/>
                  </a:cubicBezTo>
                  <a:cubicBezTo>
                    <a:pt x="382" y="631"/>
                    <a:pt x="382" y="631"/>
                    <a:pt x="382" y="630"/>
                  </a:cubicBezTo>
                  <a:cubicBezTo>
                    <a:pt x="383" y="630"/>
                    <a:pt x="383" y="630"/>
                    <a:pt x="384" y="631"/>
                  </a:cubicBezTo>
                  <a:cubicBezTo>
                    <a:pt x="384" y="631"/>
                    <a:pt x="384" y="631"/>
                    <a:pt x="384" y="631"/>
                  </a:cubicBezTo>
                  <a:cubicBezTo>
                    <a:pt x="384" y="631"/>
                    <a:pt x="384" y="631"/>
                    <a:pt x="384" y="631"/>
                  </a:cubicBezTo>
                  <a:cubicBezTo>
                    <a:pt x="384" y="631"/>
                    <a:pt x="385" y="631"/>
                    <a:pt x="385" y="631"/>
                  </a:cubicBezTo>
                  <a:cubicBezTo>
                    <a:pt x="385" y="631"/>
                    <a:pt x="385" y="631"/>
                    <a:pt x="385" y="631"/>
                  </a:cubicBezTo>
                  <a:cubicBezTo>
                    <a:pt x="386" y="631"/>
                    <a:pt x="386" y="631"/>
                    <a:pt x="387" y="631"/>
                  </a:cubicBezTo>
                  <a:cubicBezTo>
                    <a:pt x="387" y="631"/>
                    <a:pt x="388" y="631"/>
                    <a:pt x="389" y="631"/>
                  </a:cubicBezTo>
                  <a:cubicBezTo>
                    <a:pt x="389" y="631"/>
                    <a:pt x="389" y="631"/>
                    <a:pt x="389" y="631"/>
                  </a:cubicBezTo>
                  <a:cubicBezTo>
                    <a:pt x="390" y="632"/>
                    <a:pt x="390" y="632"/>
                    <a:pt x="390" y="632"/>
                  </a:cubicBezTo>
                  <a:cubicBezTo>
                    <a:pt x="391" y="632"/>
                    <a:pt x="391" y="632"/>
                    <a:pt x="391" y="632"/>
                  </a:cubicBezTo>
                  <a:cubicBezTo>
                    <a:pt x="391" y="632"/>
                    <a:pt x="392" y="632"/>
                    <a:pt x="392" y="632"/>
                  </a:cubicBezTo>
                  <a:cubicBezTo>
                    <a:pt x="393" y="633"/>
                    <a:pt x="393" y="633"/>
                    <a:pt x="393" y="633"/>
                  </a:cubicBezTo>
                  <a:cubicBezTo>
                    <a:pt x="394" y="634"/>
                    <a:pt x="394" y="634"/>
                    <a:pt x="394" y="635"/>
                  </a:cubicBezTo>
                  <a:cubicBezTo>
                    <a:pt x="394" y="635"/>
                    <a:pt x="394" y="636"/>
                    <a:pt x="394" y="637"/>
                  </a:cubicBezTo>
                  <a:cubicBezTo>
                    <a:pt x="394" y="637"/>
                    <a:pt x="394" y="637"/>
                    <a:pt x="394" y="638"/>
                  </a:cubicBezTo>
                  <a:cubicBezTo>
                    <a:pt x="394" y="638"/>
                    <a:pt x="394" y="638"/>
                    <a:pt x="394" y="639"/>
                  </a:cubicBezTo>
                  <a:cubicBezTo>
                    <a:pt x="393" y="639"/>
                    <a:pt x="393" y="640"/>
                    <a:pt x="393" y="641"/>
                  </a:cubicBezTo>
                  <a:cubicBezTo>
                    <a:pt x="393" y="642"/>
                    <a:pt x="393" y="642"/>
                    <a:pt x="393" y="643"/>
                  </a:cubicBezTo>
                  <a:cubicBezTo>
                    <a:pt x="393" y="644"/>
                    <a:pt x="394" y="645"/>
                    <a:pt x="394" y="645"/>
                  </a:cubicBezTo>
                  <a:cubicBezTo>
                    <a:pt x="394" y="646"/>
                    <a:pt x="394" y="646"/>
                    <a:pt x="395" y="646"/>
                  </a:cubicBezTo>
                  <a:cubicBezTo>
                    <a:pt x="395" y="647"/>
                    <a:pt x="395" y="648"/>
                    <a:pt x="395" y="649"/>
                  </a:cubicBezTo>
                  <a:cubicBezTo>
                    <a:pt x="394" y="649"/>
                    <a:pt x="394" y="650"/>
                    <a:pt x="394" y="651"/>
                  </a:cubicBezTo>
                  <a:cubicBezTo>
                    <a:pt x="394" y="651"/>
                    <a:pt x="394" y="651"/>
                    <a:pt x="394" y="652"/>
                  </a:cubicBezTo>
                  <a:cubicBezTo>
                    <a:pt x="395" y="652"/>
                    <a:pt x="395" y="653"/>
                    <a:pt x="394" y="654"/>
                  </a:cubicBezTo>
                  <a:cubicBezTo>
                    <a:pt x="394" y="655"/>
                    <a:pt x="394" y="655"/>
                    <a:pt x="394" y="656"/>
                  </a:cubicBezTo>
                  <a:cubicBezTo>
                    <a:pt x="394" y="657"/>
                    <a:pt x="394" y="658"/>
                    <a:pt x="394" y="658"/>
                  </a:cubicBezTo>
                  <a:cubicBezTo>
                    <a:pt x="395" y="658"/>
                    <a:pt x="395" y="658"/>
                    <a:pt x="395" y="658"/>
                  </a:cubicBezTo>
                  <a:cubicBezTo>
                    <a:pt x="395" y="658"/>
                    <a:pt x="395" y="659"/>
                    <a:pt x="396" y="659"/>
                  </a:cubicBezTo>
                  <a:cubicBezTo>
                    <a:pt x="396" y="660"/>
                    <a:pt x="397" y="661"/>
                    <a:pt x="398" y="662"/>
                  </a:cubicBezTo>
                  <a:cubicBezTo>
                    <a:pt x="398" y="662"/>
                    <a:pt x="398" y="662"/>
                    <a:pt x="398" y="663"/>
                  </a:cubicBezTo>
                  <a:cubicBezTo>
                    <a:pt x="399" y="663"/>
                    <a:pt x="398" y="664"/>
                    <a:pt x="398" y="664"/>
                  </a:cubicBezTo>
                  <a:cubicBezTo>
                    <a:pt x="398" y="664"/>
                    <a:pt x="398" y="664"/>
                    <a:pt x="398" y="664"/>
                  </a:cubicBezTo>
                  <a:cubicBezTo>
                    <a:pt x="398" y="664"/>
                    <a:pt x="398" y="664"/>
                    <a:pt x="398" y="664"/>
                  </a:cubicBezTo>
                  <a:cubicBezTo>
                    <a:pt x="399" y="665"/>
                    <a:pt x="399" y="665"/>
                    <a:pt x="399" y="666"/>
                  </a:cubicBezTo>
                  <a:cubicBezTo>
                    <a:pt x="400" y="666"/>
                    <a:pt x="400" y="666"/>
                    <a:pt x="400" y="666"/>
                  </a:cubicBezTo>
                  <a:cubicBezTo>
                    <a:pt x="400" y="667"/>
                    <a:pt x="401" y="667"/>
                    <a:pt x="402" y="667"/>
                  </a:cubicBezTo>
                  <a:cubicBezTo>
                    <a:pt x="403" y="668"/>
                    <a:pt x="403" y="668"/>
                    <a:pt x="403" y="669"/>
                  </a:cubicBezTo>
                  <a:cubicBezTo>
                    <a:pt x="404" y="669"/>
                    <a:pt x="404" y="669"/>
                    <a:pt x="404" y="669"/>
                  </a:cubicBezTo>
                  <a:cubicBezTo>
                    <a:pt x="404" y="670"/>
                    <a:pt x="404" y="670"/>
                    <a:pt x="405" y="670"/>
                  </a:cubicBezTo>
                  <a:cubicBezTo>
                    <a:pt x="405" y="671"/>
                    <a:pt x="406" y="672"/>
                    <a:pt x="406" y="674"/>
                  </a:cubicBezTo>
                  <a:cubicBezTo>
                    <a:pt x="406" y="674"/>
                    <a:pt x="406" y="674"/>
                    <a:pt x="406" y="674"/>
                  </a:cubicBezTo>
                  <a:cubicBezTo>
                    <a:pt x="406" y="674"/>
                    <a:pt x="406" y="674"/>
                    <a:pt x="407" y="674"/>
                  </a:cubicBezTo>
                  <a:cubicBezTo>
                    <a:pt x="407" y="675"/>
                    <a:pt x="408" y="675"/>
                    <a:pt x="409" y="676"/>
                  </a:cubicBezTo>
                  <a:cubicBezTo>
                    <a:pt x="409" y="676"/>
                    <a:pt x="410" y="676"/>
                    <a:pt x="410" y="676"/>
                  </a:cubicBezTo>
                  <a:cubicBezTo>
                    <a:pt x="410" y="676"/>
                    <a:pt x="411" y="676"/>
                    <a:pt x="411" y="675"/>
                  </a:cubicBezTo>
                  <a:cubicBezTo>
                    <a:pt x="411" y="675"/>
                    <a:pt x="411" y="675"/>
                    <a:pt x="411" y="674"/>
                  </a:cubicBezTo>
                  <a:cubicBezTo>
                    <a:pt x="411" y="674"/>
                    <a:pt x="411" y="674"/>
                    <a:pt x="411" y="674"/>
                  </a:cubicBezTo>
                  <a:cubicBezTo>
                    <a:pt x="412" y="673"/>
                    <a:pt x="412" y="672"/>
                    <a:pt x="412" y="672"/>
                  </a:cubicBezTo>
                  <a:cubicBezTo>
                    <a:pt x="413" y="671"/>
                    <a:pt x="413" y="671"/>
                    <a:pt x="414" y="671"/>
                  </a:cubicBezTo>
                  <a:cubicBezTo>
                    <a:pt x="414" y="672"/>
                    <a:pt x="414" y="672"/>
                    <a:pt x="414" y="673"/>
                  </a:cubicBezTo>
                  <a:cubicBezTo>
                    <a:pt x="414" y="673"/>
                    <a:pt x="415" y="673"/>
                    <a:pt x="415" y="673"/>
                  </a:cubicBezTo>
                  <a:cubicBezTo>
                    <a:pt x="415" y="673"/>
                    <a:pt x="416" y="673"/>
                    <a:pt x="416" y="674"/>
                  </a:cubicBezTo>
                  <a:cubicBezTo>
                    <a:pt x="416" y="674"/>
                    <a:pt x="416" y="675"/>
                    <a:pt x="416" y="675"/>
                  </a:cubicBezTo>
                  <a:cubicBezTo>
                    <a:pt x="416" y="675"/>
                    <a:pt x="416" y="675"/>
                    <a:pt x="416" y="675"/>
                  </a:cubicBezTo>
                  <a:cubicBezTo>
                    <a:pt x="416" y="675"/>
                    <a:pt x="416" y="675"/>
                    <a:pt x="416" y="675"/>
                  </a:cubicBezTo>
                  <a:cubicBezTo>
                    <a:pt x="417" y="674"/>
                    <a:pt x="417" y="672"/>
                    <a:pt x="416" y="671"/>
                  </a:cubicBezTo>
                  <a:cubicBezTo>
                    <a:pt x="416" y="671"/>
                    <a:pt x="415" y="670"/>
                    <a:pt x="415" y="670"/>
                  </a:cubicBezTo>
                  <a:cubicBezTo>
                    <a:pt x="416" y="670"/>
                    <a:pt x="416" y="669"/>
                    <a:pt x="416" y="669"/>
                  </a:cubicBezTo>
                  <a:cubicBezTo>
                    <a:pt x="416" y="669"/>
                    <a:pt x="416" y="668"/>
                    <a:pt x="416" y="668"/>
                  </a:cubicBezTo>
                  <a:cubicBezTo>
                    <a:pt x="417" y="668"/>
                    <a:pt x="417" y="668"/>
                    <a:pt x="417" y="668"/>
                  </a:cubicBezTo>
                  <a:cubicBezTo>
                    <a:pt x="417" y="667"/>
                    <a:pt x="418" y="667"/>
                    <a:pt x="418" y="666"/>
                  </a:cubicBezTo>
                  <a:cubicBezTo>
                    <a:pt x="419" y="665"/>
                    <a:pt x="419" y="664"/>
                    <a:pt x="418" y="663"/>
                  </a:cubicBezTo>
                  <a:cubicBezTo>
                    <a:pt x="418" y="663"/>
                    <a:pt x="418" y="662"/>
                    <a:pt x="418" y="662"/>
                  </a:cubicBezTo>
                  <a:cubicBezTo>
                    <a:pt x="418" y="662"/>
                    <a:pt x="418" y="662"/>
                    <a:pt x="418" y="661"/>
                  </a:cubicBezTo>
                  <a:cubicBezTo>
                    <a:pt x="417" y="661"/>
                    <a:pt x="417" y="660"/>
                    <a:pt x="417" y="659"/>
                  </a:cubicBezTo>
                  <a:cubicBezTo>
                    <a:pt x="417" y="659"/>
                    <a:pt x="417" y="659"/>
                    <a:pt x="417" y="659"/>
                  </a:cubicBezTo>
                  <a:cubicBezTo>
                    <a:pt x="417" y="659"/>
                    <a:pt x="417" y="659"/>
                    <a:pt x="417" y="659"/>
                  </a:cubicBezTo>
                  <a:cubicBezTo>
                    <a:pt x="417" y="658"/>
                    <a:pt x="417" y="658"/>
                    <a:pt x="416" y="658"/>
                  </a:cubicBezTo>
                  <a:cubicBezTo>
                    <a:pt x="416" y="657"/>
                    <a:pt x="416" y="656"/>
                    <a:pt x="416" y="655"/>
                  </a:cubicBezTo>
                  <a:cubicBezTo>
                    <a:pt x="416" y="655"/>
                    <a:pt x="416" y="654"/>
                    <a:pt x="416" y="654"/>
                  </a:cubicBezTo>
                  <a:cubicBezTo>
                    <a:pt x="416" y="653"/>
                    <a:pt x="416" y="653"/>
                    <a:pt x="416" y="653"/>
                  </a:cubicBezTo>
                  <a:cubicBezTo>
                    <a:pt x="416" y="653"/>
                    <a:pt x="416" y="652"/>
                    <a:pt x="416" y="652"/>
                  </a:cubicBezTo>
                  <a:cubicBezTo>
                    <a:pt x="416" y="652"/>
                    <a:pt x="415" y="652"/>
                    <a:pt x="415" y="652"/>
                  </a:cubicBezTo>
                  <a:cubicBezTo>
                    <a:pt x="415" y="652"/>
                    <a:pt x="415" y="651"/>
                    <a:pt x="415" y="651"/>
                  </a:cubicBezTo>
                  <a:cubicBezTo>
                    <a:pt x="415" y="651"/>
                    <a:pt x="415" y="651"/>
                    <a:pt x="415" y="650"/>
                  </a:cubicBezTo>
                  <a:cubicBezTo>
                    <a:pt x="415" y="650"/>
                    <a:pt x="415" y="650"/>
                    <a:pt x="416" y="650"/>
                  </a:cubicBezTo>
                  <a:cubicBezTo>
                    <a:pt x="416" y="650"/>
                    <a:pt x="416" y="650"/>
                    <a:pt x="416" y="650"/>
                  </a:cubicBezTo>
                  <a:cubicBezTo>
                    <a:pt x="416" y="650"/>
                    <a:pt x="416" y="650"/>
                    <a:pt x="416" y="650"/>
                  </a:cubicBezTo>
                  <a:cubicBezTo>
                    <a:pt x="415" y="649"/>
                    <a:pt x="415" y="649"/>
                    <a:pt x="415" y="648"/>
                  </a:cubicBezTo>
                  <a:cubicBezTo>
                    <a:pt x="415" y="648"/>
                    <a:pt x="415" y="648"/>
                    <a:pt x="415" y="648"/>
                  </a:cubicBezTo>
                  <a:cubicBezTo>
                    <a:pt x="415" y="647"/>
                    <a:pt x="415" y="647"/>
                    <a:pt x="415" y="647"/>
                  </a:cubicBezTo>
                  <a:cubicBezTo>
                    <a:pt x="415" y="646"/>
                    <a:pt x="415" y="646"/>
                    <a:pt x="415" y="646"/>
                  </a:cubicBezTo>
                  <a:cubicBezTo>
                    <a:pt x="415" y="646"/>
                    <a:pt x="415" y="645"/>
                    <a:pt x="415" y="645"/>
                  </a:cubicBezTo>
                  <a:cubicBezTo>
                    <a:pt x="415" y="645"/>
                    <a:pt x="415" y="645"/>
                    <a:pt x="415" y="645"/>
                  </a:cubicBezTo>
                  <a:cubicBezTo>
                    <a:pt x="415" y="644"/>
                    <a:pt x="415" y="644"/>
                    <a:pt x="414" y="643"/>
                  </a:cubicBezTo>
                  <a:cubicBezTo>
                    <a:pt x="414" y="643"/>
                    <a:pt x="414" y="643"/>
                    <a:pt x="414" y="643"/>
                  </a:cubicBezTo>
                  <a:cubicBezTo>
                    <a:pt x="414" y="643"/>
                    <a:pt x="414" y="643"/>
                    <a:pt x="414" y="643"/>
                  </a:cubicBezTo>
                  <a:cubicBezTo>
                    <a:pt x="413" y="643"/>
                    <a:pt x="413" y="642"/>
                    <a:pt x="413" y="642"/>
                  </a:cubicBezTo>
                  <a:cubicBezTo>
                    <a:pt x="413" y="641"/>
                    <a:pt x="412" y="641"/>
                    <a:pt x="412" y="640"/>
                  </a:cubicBezTo>
                  <a:cubicBezTo>
                    <a:pt x="412" y="639"/>
                    <a:pt x="412" y="639"/>
                    <a:pt x="411" y="638"/>
                  </a:cubicBezTo>
                  <a:cubicBezTo>
                    <a:pt x="411" y="638"/>
                    <a:pt x="411" y="638"/>
                    <a:pt x="411" y="638"/>
                  </a:cubicBezTo>
                  <a:cubicBezTo>
                    <a:pt x="411" y="637"/>
                    <a:pt x="411" y="637"/>
                    <a:pt x="411" y="637"/>
                  </a:cubicBezTo>
                  <a:cubicBezTo>
                    <a:pt x="412" y="637"/>
                    <a:pt x="412" y="637"/>
                    <a:pt x="412" y="637"/>
                  </a:cubicBezTo>
                  <a:cubicBezTo>
                    <a:pt x="417" y="635"/>
                    <a:pt x="422" y="632"/>
                    <a:pt x="426" y="628"/>
                  </a:cubicBezTo>
                  <a:cubicBezTo>
                    <a:pt x="425" y="628"/>
                    <a:pt x="425" y="628"/>
                    <a:pt x="426" y="628"/>
                  </a:cubicBezTo>
                  <a:cubicBezTo>
                    <a:pt x="426" y="627"/>
                    <a:pt x="426" y="627"/>
                    <a:pt x="426" y="627"/>
                  </a:cubicBezTo>
                  <a:cubicBezTo>
                    <a:pt x="426" y="627"/>
                    <a:pt x="426" y="627"/>
                    <a:pt x="426" y="627"/>
                  </a:cubicBezTo>
                  <a:cubicBezTo>
                    <a:pt x="427" y="627"/>
                    <a:pt x="427" y="627"/>
                    <a:pt x="427" y="626"/>
                  </a:cubicBezTo>
                  <a:cubicBezTo>
                    <a:pt x="428" y="626"/>
                    <a:pt x="428" y="625"/>
                    <a:pt x="428" y="625"/>
                  </a:cubicBezTo>
                  <a:cubicBezTo>
                    <a:pt x="429" y="624"/>
                    <a:pt x="430" y="623"/>
                    <a:pt x="431" y="622"/>
                  </a:cubicBezTo>
                  <a:cubicBezTo>
                    <a:pt x="431" y="621"/>
                    <a:pt x="432" y="620"/>
                    <a:pt x="432" y="619"/>
                  </a:cubicBezTo>
                  <a:cubicBezTo>
                    <a:pt x="433" y="614"/>
                    <a:pt x="432" y="610"/>
                    <a:pt x="431" y="606"/>
                  </a:cubicBezTo>
                  <a:cubicBezTo>
                    <a:pt x="431" y="603"/>
                    <a:pt x="430" y="600"/>
                    <a:pt x="428" y="598"/>
                  </a:cubicBezTo>
                  <a:cubicBezTo>
                    <a:pt x="427" y="596"/>
                    <a:pt x="425" y="595"/>
                    <a:pt x="424" y="593"/>
                  </a:cubicBezTo>
                  <a:cubicBezTo>
                    <a:pt x="423" y="593"/>
                    <a:pt x="423" y="593"/>
                    <a:pt x="423" y="593"/>
                  </a:cubicBezTo>
                  <a:cubicBezTo>
                    <a:pt x="423" y="593"/>
                    <a:pt x="423" y="593"/>
                    <a:pt x="422" y="593"/>
                  </a:cubicBezTo>
                  <a:cubicBezTo>
                    <a:pt x="422" y="592"/>
                    <a:pt x="422" y="592"/>
                    <a:pt x="422" y="592"/>
                  </a:cubicBezTo>
                  <a:cubicBezTo>
                    <a:pt x="422" y="592"/>
                    <a:pt x="422" y="592"/>
                    <a:pt x="422" y="592"/>
                  </a:cubicBezTo>
                  <a:cubicBezTo>
                    <a:pt x="422" y="592"/>
                    <a:pt x="421" y="592"/>
                    <a:pt x="421" y="592"/>
                  </a:cubicBezTo>
                  <a:cubicBezTo>
                    <a:pt x="421" y="592"/>
                    <a:pt x="421" y="591"/>
                    <a:pt x="421" y="591"/>
                  </a:cubicBezTo>
                  <a:cubicBezTo>
                    <a:pt x="421" y="591"/>
                    <a:pt x="421" y="591"/>
                    <a:pt x="420" y="591"/>
                  </a:cubicBezTo>
                  <a:cubicBezTo>
                    <a:pt x="420" y="591"/>
                    <a:pt x="420" y="590"/>
                    <a:pt x="420" y="590"/>
                  </a:cubicBezTo>
                  <a:cubicBezTo>
                    <a:pt x="420" y="590"/>
                    <a:pt x="420" y="590"/>
                    <a:pt x="420" y="590"/>
                  </a:cubicBezTo>
                  <a:cubicBezTo>
                    <a:pt x="421" y="590"/>
                    <a:pt x="421" y="589"/>
                    <a:pt x="421" y="589"/>
                  </a:cubicBezTo>
                  <a:cubicBezTo>
                    <a:pt x="420" y="589"/>
                    <a:pt x="420" y="589"/>
                    <a:pt x="420" y="589"/>
                  </a:cubicBezTo>
                  <a:cubicBezTo>
                    <a:pt x="420" y="589"/>
                    <a:pt x="420" y="589"/>
                    <a:pt x="419" y="589"/>
                  </a:cubicBezTo>
                  <a:cubicBezTo>
                    <a:pt x="419" y="589"/>
                    <a:pt x="419" y="590"/>
                    <a:pt x="419" y="590"/>
                  </a:cubicBezTo>
                  <a:cubicBezTo>
                    <a:pt x="419" y="590"/>
                    <a:pt x="419" y="590"/>
                    <a:pt x="419" y="590"/>
                  </a:cubicBezTo>
                  <a:cubicBezTo>
                    <a:pt x="419" y="590"/>
                    <a:pt x="419" y="590"/>
                    <a:pt x="419" y="590"/>
                  </a:cubicBezTo>
                  <a:cubicBezTo>
                    <a:pt x="419" y="590"/>
                    <a:pt x="419" y="590"/>
                    <a:pt x="419" y="590"/>
                  </a:cubicBezTo>
                  <a:cubicBezTo>
                    <a:pt x="419" y="590"/>
                    <a:pt x="419" y="590"/>
                    <a:pt x="419" y="590"/>
                  </a:cubicBezTo>
                  <a:cubicBezTo>
                    <a:pt x="419" y="590"/>
                    <a:pt x="419" y="590"/>
                    <a:pt x="419" y="590"/>
                  </a:cubicBezTo>
                  <a:cubicBezTo>
                    <a:pt x="419" y="590"/>
                    <a:pt x="418" y="590"/>
                    <a:pt x="418" y="589"/>
                  </a:cubicBezTo>
                  <a:cubicBezTo>
                    <a:pt x="418" y="589"/>
                    <a:pt x="418" y="589"/>
                    <a:pt x="418" y="589"/>
                  </a:cubicBezTo>
                  <a:cubicBezTo>
                    <a:pt x="418" y="589"/>
                    <a:pt x="418" y="589"/>
                    <a:pt x="418" y="589"/>
                  </a:cubicBezTo>
                  <a:cubicBezTo>
                    <a:pt x="418" y="589"/>
                    <a:pt x="418" y="589"/>
                    <a:pt x="418" y="589"/>
                  </a:cubicBezTo>
                  <a:cubicBezTo>
                    <a:pt x="418" y="589"/>
                    <a:pt x="419" y="589"/>
                    <a:pt x="419" y="589"/>
                  </a:cubicBezTo>
                  <a:cubicBezTo>
                    <a:pt x="419" y="589"/>
                    <a:pt x="419" y="589"/>
                    <a:pt x="419" y="589"/>
                  </a:cubicBezTo>
                  <a:cubicBezTo>
                    <a:pt x="419" y="588"/>
                    <a:pt x="419" y="588"/>
                    <a:pt x="419" y="588"/>
                  </a:cubicBezTo>
                  <a:cubicBezTo>
                    <a:pt x="419" y="588"/>
                    <a:pt x="419" y="588"/>
                    <a:pt x="419" y="588"/>
                  </a:cubicBezTo>
                  <a:cubicBezTo>
                    <a:pt x="418" y="588"/>
                    <a:pt x="418" y="588"/>
                    <a:pt x="418" y="587"/>
                  </a:cubicBezTo>
                  <a:cubicBezTo>
                    <a:pt x="418" y="587"/>
                    <a:pt x="418" y="587"/>
                    <a:pt x="418" y="587"/>
                  </a:cubicBezTo>
                  <a:cubicBezTo>
                    <a:pt x="418" y="587"/>
                    <a:pt x="418" y="587"/>
                    <a:pt x="418" y="586"/>
                  </a:cubicBezTo>
                  <a:cubicBezTo>
                    <a:pt x="419" y="586"/>
                    <a:pt x="419" y="586"/>
                    <a:pt x="419" y="586"/>
                  </a:cubicBezTo>
                  <a:cubicBezTo>
                    <a:pt x="418" y="586"/>
                    <a:pt x="418" y="586"/>
                    <a:pt x="418" y="586"/>
                  </a:cubicBezTo>
                  <a:cubicBezTo>
                    <a:pt x="418" y="586"/>
                    <a:pt x="418" y="586"/>
                    <a:pt x="418" y="585"/>
                  </a:cubicBezTo>
                  <a:cubicBezTo>
                    <a:pt x="419" y="585"/>
                    <a:pt x="419" y="585"/>
                    <a:pt x="419" y="585"/>
                  </a:cubicBezTo>
                  <a:cubicBezTo>
                    <a:pt x="419" y="585"/>
                    <a:pt x="420" y="585"/>
                    <a:pt x="420" y="585"/>
                  </a:cubicBezTo>
                  <a:cubicBezTo>
                    <a:pt x="421" y="584"/>
                    <a:pt x="421" y="583"/>
                    <a:pt x="422" y="582"/>
                  </a:cubicBezTo>
                  <a:cubicBezTo>
                    <a:pt x="422" y="581"/>
                    <a:pt x="423" y="581"/>
                    <a:pt x="423" y="580"/>
                  </a:cubicBezTo>
                  <a:cubicBezTo>
                    <a:pt x="423" y="580"/>
                    <a:pt x="424" y="580"/>
                    <a:pt x="424" y="580"/>
                  </a:cubicBezTo>
                  <a:cubicBezTo>
                    <a:pt x="424" y="580"/>
                    <a:pt x="424" y="579"/>
                    <a:pt x="424" y="579"/>
                  </a:cubicBezTo>
                  <a:cubicBezTo>
                    <a:pt x="424" y="579"/>
                    <a:pt x="423" y="579"/>
                    <a:pt x="423" y="579"/>
                  </a:cubicBezTo>
                  <a:cubicBezTo>
                    <a:pt x="423" y="579"/>
                    <a:pt x="423" y="579"/>
                    <a:pt x="423" y="579"/>
                  </a:cubicBezTo>
                  <a:cubicBezTo>
                    <a:pt x="423" y="579"/>
                    <a:pt x="423" y="579"/>
                    <a:pt x="423" y="579"/>
                  </a:cubicBezTo>
                  <a:cubicBezTo>
                    <a:pt x="423" y="579"/>
                    <a:pt x="423" y="579"/>
                    <a:pt x="423" y="578"/>
                  </a:cubicBezTo>
                  <a:cubicBezTo>
                    <a:pt x="423" y="578"/>
                    <a:pt x="423" y="578"/>
                    <a:pt x="423" y="578"/>
                  </a:cubicBezTo>
                  <a:cubicBezTo>
                    <a:pt x="423" y="578"/>
                    <a:pt x="423" y="578"/>
                    <a:pt x="424" y="577"/>
                  </a:cubicBezTo>
                  <a:cubicBezTo>
                    <a:pt x="424" y="577"/>
                    <a:pt x="424" y="577"/>
                    <a:pt x="424" y="577"/>
                  </a:cubicBezTo>
                  <a:cubicBezTo>
                    <a:pt x="424" y="577"/>
                    <a:pt x="424" y="576"/>
                    <a:pt x="424" y="576"/>
                  </a:cubicBezTo>
                  <a:cubicBezTo>
                    <a:pt x="424" y="576"/>
                    <a:pt x="424" y="576"/>
                    <a:pt x="424" y="576"/>
                  </a:cubicBezTo>
                  <a:cubicBezTo>
                    <a:pt x="424" y="576"/>
                    <a:pt x="424" y="576"/>
                    <a:pt x="424" y="575"/>
                  </a:cubicBezTo>
                  <a:cubicBezTo>
                    <a:pt x="424" y="575"/>
                    <a:pt x="424" y="575"/>
                    <a:pt x="425" y="575"/>
                  </a:cubicBezTo>
                  <a:cubicBezTo>
                    <a:pt x="425" y="575"/>
                    <a:pt x="425" y="575"/>
                    <a:pt x="425" y="575"/>
                  </a:cubicBezTo>
                  <a:cubicBezTo>
                    <a:pt x="425" y="575"/>
                    <a:pt x="425" y="575"/>
                    <a:pt x="425" y="575"/>
                  </a:cubicBezTo>
                  <a:cubicBezTo>
                    <a:pt x="425" y="576"/>
                    <a:pt x="425" y="576"/>
                    <a:pt x="425" y="576"/>
                  </a:cubicBezTo>
                  <a:cubicBezTo>
                    <a:pt x="426" y="576"/>
                    <a:pt x="425" y="577"/>
                    <a:pt x="426" y="577"/>
                  </a:cubicBezTo>
                  <a:cubicBezTo>
                    <a:pt x="426" y="577"/>
                    <a:pt x="426" y="577"/>
                    <a:pt x="426" y="577"/>
                  </a:cubicBezTo>
                  <a:cubicBezTo>
                    <a:pt x="426" y="577"/>
                    <a:pt x="426" y="577"/>
                    <a:pt x="426" y="576"/>
                  </a:cubicBezTo>
                  <a:cubicBezTo>
                    <a:pt x="426" y="576"/>
                    <a:pt x="426" y="576"/>
                    <a:pt x="426" y="576"/>
                  </a:cubicBezTo>
                  <a:cubicBezTo>
                    <a:pt x="426" y="576"/>
                    <a:pt x="425" y="575"/>
                    <a:pt x="425" y="575"/>
                  </a:cubicBezTo>
                  <a:cubicBezTo>
                    <a:pt x="425" y="575"/>
                    <a:pt x="425" y="575"/>
                    <a:pt x="425" y="575"/>
                  </a:cubicBezTo>
                  <a:cubicBezTo>
                    <a:pt x="425" y="574"/>
                    <a:pt x="426" y="574"/>
                    <a:pt x="426" y="574"/>
                  </a:cubicBezTo>
                  <a:cubicBezTo>
                    <a:pt x="426" y="574"/>
                    <a:pt x="426" y="574"/>
                    <a:pt x="426" y="574"/>
                  </a:cubicBezTo>
                  <a:cubicBezTo>
                    <a:pt x="427" y="574"/>
                    <a:pt x="427" y="574"/>
                    <a:pt x="427" y="574"/>
                  </a:cubicBezTo>
                  <a:cubicBezTo>
                    <a:pt x="427" y="573"/>
                    <a:pt x="427" y="573"/>
                    <a:pt x="426" y="573"/>
                  </a:cubicBezTo>
                  <a:cubicBezTo>
                    <a:pt x="426" y="573"/>
                    <a:pt x="426" y="573"/>
                    <a:pt x="426" y="573"/>
                  </a:cubicBezTo>
                  <a:cubicBezTo>
                    <a:pt x="426" y="573"/>
                    <a:pt x="426" y="573"/>
                    <a:pt x="426" y="572"/>
                  </a:cubicBezTo>
                  <a:cubicBezTo>
                    <a:pt x="426" y="572"/>
                    <a:pt x="426" y="572"/>
                    <a:pt x="427" y="572"/>
                  </a:cubicBezTo>
                  <a:cubicBezTo>
                    <a:pt x="427" y="572"/>
                    <a:pt x="427" y="572"/>
                    <a:pt x="427" y="571"/>
                  </a:cubicBezTo>
                  <a:cubicBezTo>
                    <a:pt x="427" y="571"/>
                    <a:pt x="427" y="571"/>
                    <a:pt x="427" y="571"/>
                  </a:cubicBezTo>
                  <a:cubicBezTo>
                    <a:pt x="427" y="571"/>
                    <a:pt x="427" y="571"/>
                    <a:pt x="427" y="571"/>
                  </a:cubicBezTo>
                  <a:cubicBezTo>
                    <a:pt x="427" y="571"/>
                    <a:pt x="427" y="571"/>
                    <a:pt x="426" y="571"/>
                  </a:cubicBezTo>
                  <a:cubicBezTo>
                    <a:pt x="426" y="571"/>
                    <a:pt x="426" y="571"/>
                    <a:pt x="426" y="571"/>
                  </a:cubicBezTo>
                  <a:cubicBezTo>
                    <a:pt x="426" y="571"/>
                    <a:pt x="426" y="571"/>
                    <a:pt x="426" y="571"/>
                  </a:cubicBezTo>
                  <a:cubicBezTo>
                    <a:pt x="425" y="571"/>
                    <a:pt x="425" y="571"/>
                    <a:pt x="425" y="570"/>
                  </a:cubicBezTo>
                  <a:cubicBezTo>
                    <a:pt x="425" y="570"/>
                    <a:pt x="425" y="570"/>
                    <a:pt x="425" y="570"/>
                  </a:cubicBezTo>
                  <a:cubicBezTo>
                    <a:pt x="425" y="570"/>
                    <a:pt x="425" y="570"/>
                    <a:pt x="425" y="569"/>
                  </a:cubicBezTo>
                  <a:cubicBezTo>
                    <a:pt x="425" y="569"/>
                    <a:pt x="426" y="569"/>
                    <a:pt x="426" y="569"/>
                  </a:cubicBezTo>
                  <a:cubicBezTo>
                    <a:pt x="426" y="569"/>
                    <a:pt x="426" y="569"/>
                    <a:pt x="426" y="569"/>
                  </a:cubicBezTo>
                  <a:cubicBezTo>
                    <a:pt x="425" y="569"/>
                    <a:pt x="425" y="569"/>
                    <a:pt x="425" y="569"/>
                  </a:cubicBezTo>
                  <a:cubicBezTo>
                    <a:pt x="425" y="569"/>
                    <a:pt x="425" y="568"/>
                    <a:pt x="425" y="568"/>
                  </a:cubicBezTo>
                  <a:cubicBezTo>
                    <a:pt x="425" y="568"/>
                    <a:pt x="425" y="568"/>
                    <a:pt x="425" y="568"/>
                  </a:cubicBezTo>
                  <a:cubicBezTo>
                    <a:pt x="425" y="568"/>
                    <a:pt x="426" y="568"/>
                    <a:pt x="426" y="568"/>
                  </a:cubicBezTo>
                  <a:cubicBezTo>
                    <a:pt x="426" y="568"/>
                    <a:pt x="426" y="568"/>
                    <a:pt x="426" y="568"/>
                  </a:cubicBezTo>
                  <a:cubicBezTo>
                    <a:pt x="426" y="568"/>
                    <a:pt x="426" y="567"/>
                    <a:pt x="426" y="567"/>
                  </a:cubicBezTo>
                  <a:cubicBezTo>
                    <a:pt x="425" y="567"/>
                    <a:pt x="425" y="567"/>
                    <a:pt x="425" y="567"/>
                  </a:cubicBezTo>
                  <a:cubicBezTo>
                    <a:pt x="425" y="567"/>
                    <a:pt x="424" y="566"/>
                    <a:pt x="424" y="566"/>
                  </a:cubicBezTo>
                  <a:cubicBezTo>
                    <a:pt x="424" y="566"/>
                    <a:pt x="424" y="566"/>
                    <a:pt x="424" y="566"/>
                  </a:cubicBezTo>
                  <a:cubicBezTo>
                    <a:pt x="424" y="566"/>
                    <a:pt x="424" y="566"/>
                    <a:pt x="424" y="566"/>
                  </a:cubicBezTo>
                  <a:cubicBezTo>
                    <a:pt x="424" y="566"/>
                    <a:pt x="424" y="565"/>
                    <a:pt x="424" y="565"/>
                  </a:cubicBezTo>
                  <a:cubicBezTo>
                    <a:pt x="425" y="565"/>
                    <a:pt x="425" y="565"/>
                    <a:pt x="425" y="565"/>
                  </a:cubicBezTo>
                  <a:cubicBezTo>
                    <a:pt x="425" y="565"/>
                    <a:pt x="425" y="565"/>
                    <a:pt x="425" y="564"/>
                  </a:cubicBezTo>
                  <a:cubicBezTo>
                    <a:pt x="425" y="564"/>
                    <a:pt x="425" y="564"/>
                    <a:pt x="425" y="564"/>
                  </a:cubicBezTo>
                  <a:cubicBezTo>
                    <a:pt x="425" y="564"/>
                    <a:pt x="425" y="564"/>
                    <a:pt x="425" y="564"/>
                  </a:cubicBezTo>
                  <a:cubicBezTo>
                    <a:pt x="425" y="564"/>
                    <a:pt x="425" y="564"/>
                    <a:pt x="425" y="564"/>
                  </a:cubicBezTo>
                  <a:cubicBezTo>
                    <a:pt x="425" y="564"/>
                    <a:pt x="425" y="564"/>
                    <a:pt x="424" y="564"/>
                  </a:cubicBezTo>
                  <a:cubicBezTo>
                    <a:pt x="424" y="564"/>
                    <a:pt x="424" y="563"/>
                    <a:pt x="424" y="563"/>
                  </a:cubicBezTo>
                  <a:cubicBezTo>
                    <a:pt x="424" y="563"/>
                    <a:pt x="424" y="563"/>
                    <a:pt x="424" y="563"/>
                  </a:cubicBezTo>
                  <a:cubicBezTo>
                    <a:pt x="424" y="563"/>
                    <a:pt x="424" y="563"/>
                    <a:pt x="424" y="563"/>
                  </a:cubicBezTo>
                  <a:cubicBezTo>
                    <a:pt x="424" y="563"/>
                    <a:pt x="424" y="563"/>
                    <a:pt x="424" y="563"/>
                  </a:cubicBezTo>
                  <a:cubicBezTo>
                    <a:pt x="424" y="563"/>
                    <a:pt x="424" y="563"/>
                    <a:pt x="423" y="563"/>
                  </a:cubicBezTo>
                  <a:cubicBezTo>
                    <a:pt x="423" y="562"/>
                    <a:pt x="424" y="562"/>
                    <a:pt x="424" y="562"/>
                  </a:cubicBezTo>
                  <a:cubicBezTo>
                    <a:pt x="424" y="562"/>
                    <a:pt x="424" y="562"/>
                    <a:pt x="424" y="562"/>
                  </a:cubicBezTo>
                  <a:cubicBezTo>
                    <a:pt x="424" y="562"/>
                    <a:pt x="424" y="562"/>
                    <a:pt x="424" y="562"/>
                  </a:cubicBezTo>
                  <a:cubicBezTo>
                    <a:pt x="424" y="562"/>
                    <a:pt x="424" y="562"/>
                    <a:pt x="424" y="562"/>
                  </a:cubicBezTo>
                  <a:cubicBezTo>
                    <a:pt x="424" y="562"/>
                    <a:pt x="424" y="562"/>
                    <a:pt x="424" y="562"/>
                  </a:cubicBezTo>
                  <a:cubicBezTo>
                    <a:pt x="425" y="562"/>
                    <a:pt x="425" y="562"/>
                    <a:pt x="425" y="561"/>
                  </a:cubicBezTo>
                  <a:cubicBezTo>
                    <a:pt x="425" y="561"/>
                    <a:pt x="425" y="561"/>
                    <a:pt x="425" y="561"/>
                  </a:cubicBezTo>
                  <a:cubicBezTo>
                    <a:pt x="424" y="561"/>
                    <a:pt x="424" y="561"/>
                    <a:pt x="424" y="561"/>
                  </a:cubicBezTo>
                  <a:cubicBezTo>
                    <a:pt x="424" y="561"/>
                    <a:pt x="424" y="561"/>
                    <a:pt x="423" y="561"/>
                  </a:cubicBezTo>
                  <a:cubicBezTo>
                    <a:pt x="423" y="561"/>
                    <a:pt x="423" y="561"/>
                    <a:pt x="423" y="561"/>
                  </a:cubicBezTo>
                  <a:cubicBezTo>
                    <a:pt x="423" y="561"/>
                    <a:pt x="422" y="561"/>
                    <a:pt x="422" y="560"/>
                  </a:cubicBezTo>
                  <a:cubicBezTo>
                    <a:pt x="422" y="560"/>
                    <a:pt x="422" y="560"/>
                    <a:pt x="422" y="560"/>
                  </a:cubicBezTo>
                  <a:cubicBezTo>
                    <a:pt x="422" y="560"/>
                    <a:pt x="421" y="560"/>
                    <a:pt x="421" y="560"/>
                  </a:cubicBezTo>
                  <a:cubicBezTo>
                    <a:pt x="421" y="560"/>
                    <a:pt x="421" y="560"/>
                    <a:pt x="421" y="560"/>
                  </a:cubicBezTo>
                  <a:cubicBezTo>
                    <a:pt x="421" y="561"/>
                    <a:pt x="421" y="561"/>
                    <a:pt x="421" y="561"/>
                  </a:cubicBezTo>
                  <a:cubicBezTo>
                    <a:pt x="420" y="561"/>
                    <a:pt x="420" y="561"/>
                    <a:pt x="420" y="561"/>
                  </a:cubicBezTo>
                  <a:cubicBezTo>
                    <a:pt x="420" y="561"/>
                    <a:pt x="419" y="561"/>
                    <a:pt x="419" y="561"/>
                  </a:cubicBezTo>
                  <a:cubicBezTo>
                    <a:pt x="419" y="561"/>
                    <a:pt x="419" y="561"/>
                    <a:pt x="419" y="561"/>
                  </a:cubicBezTo>
                  <a:cubicBezTo>
                    <a:pt x="418" y="561"/>
                    <a:pt x="418" y="561"/>
                    <a:pt x="418" y="561"/>
                  </a:cubicBezTo>
                  <a:cubicBezTo>
                    <a:pt x="418" y="561"/>
                    <a:pt x="418" y="561"/>
                    <a:pt x="418" y="561"/>
                  </a:cubicBezTo>
                  <a:cubicBezTo>
                    <a:pt x="418" y="561"/>
                    <a:pt x="418" y="561"/>
                    <a:pt x="418" y="561"/>
                  </a:cubicBezTo>
                  <a:cubicBezTo>
                    <a:pt x="419" y="561"/>
                    <a:pt x="419" y="560"/>
                    <a:pt x="419" y="560"/>
                  </a:cubicBezTo>
                  <a:cubicBezTo>
                    <a:pt x="420" y="560"/>
                    <a:pt x="420" y="560"/>
                    <a:pt x="421" y="560"/>
                  </a:cubicBezTo>
                  <a:cubicBezTo>
                    <a:pt x="421" y="560"/>
                    <a:pt x="421" y="560"/>
                    <a:pt x="421" y="559"/>
                  </a:cubicBezTo>
                  <a:cubicBezTo>
                    <a:pt x="422" y="559"/>
                    <a:pt x="422" y="559"/>
                    <a:pt x="422" y="558"/>
                  </a:cubicBezTo>
                  <a:cubicBezTo>
                    <a:pt x="422" y="558"/>
                    <a:pt x="422" y="558"/>
                    <a:pt x="422" y="558"/>
                  </a:cubicBezTo>
                  <a:cubicBezTo>
                    <a:pt x="423" y="558"/>
                    <a:pt x="423" y="557"/>
                    <a:pt x="423" y="557"/>
                  </a:cubicBezTo>
                  <a:cubicBezTo>
                    <a:pt x="423" y="557"/>
                    <a:pt x="423" y="557"/>
                    <a:pt x="424" y="557"/>
                  </a:cubicBezTo>
                  <a:cubicBezTo>
                    <a:pt x="424" y="556"/>
                    <a:pt x="424" y="556"/>
                    <a:pt x="424" y="556"/>
                  </a:cubicBezTo>
                  <a:cubicBezTo>
                    <a:pt x="424" y="556"/>
                    <a:pt x="424" y="555"/>
                    <a:pt x="424" y="555"/>
                  </a:cubicBezTo>
                  <a:cubicBezTo>
                    <a:pt x="424" y="555"/>
                    <a:pt x="424" y="555"/>
                    <a:pt x="424" y="555"/>
                  </a:cubicBezTo>
                  <a:cubicBezTo>
                    <a:pt x="424" y="555"/>
                    <a:pt x="424" y="555"/>
                    <a:pt x="424" y="554"/>
                  </a:cubicBezTo>
                  <a:cubicBezTo>
                    <a:pt x="424" y="554"/>
                    <a:pt x="424" y="553"/>
                    <a:pt x="424" y="552"/>
                  </a:cubicBezTo>
                  <a:cubicBezTo>
                    <a:pt x="424" y="552"/>
                    <a:pt x="424" y="552"/>
                    <a:pt x="424" y="552"/>
                  </a:cubicBezTo>
                  <a:cubicBezTo>
                    <a:pt x="424" y="552"/>
                    <a:pt x="424" y="551"/>
                    <a:pt x="424" y="551"/>
                  </a:cubicBezTo>
                  <a:cubicBezTo>
                    <a:pt x="424" y="551"/>
                    <a:pt x="425" y="551"/>
                    <a:pt x="425" y="551"/>
                  </a:cubicBezTo>
                  <a:cubicBezTo>
                    <a:pt x="425" y="551"/>
                    <a:pt x="425" y="551"/>
                    <a:pt x="425" y="551"/>
                  </a:cubicBezTo>
                  <a:cubicBezTo>
                    <a:pt x="425" y="551"/>
                    <a:pt x="425" y="551"/>
                    <a:pt x="425" y="551"/>
                  </a:cubicBezTo>
                  <a:cubicBezTo>
                    <a:pt x="425" y="551"/>
                    <a:pt x="425" y="551"/>
                    <a:pt x="425" y="551"/>
                  </a:cubicBezTo>
                  <a:cubicBezTo>
                    <a:pt x="425" y="551"/>
                    <a:pt x="425" y="550"/>
                    <a:pt x="425" y="550"/>
                  </a:cubicBezTo>
                  <a:cubicBezTo>
                    <a:pt x="425" y="550"/>
                    <a:pt x="424" y="550"/>
                    <a:pt x="424" y="550"/>
                  </a:cubicBezTo>
                  <a:cubicBezTo>
                    <a:pt x="424" y="550"/>
                    <a:pt x="425" y="550"/>
                    <a:pt x="425" y="550"/>
                  </a:cubicBezTo>
                  <a:cubicBezTo>
                    <a:pt x="425" y="550"/>
                    <a:pt x="425" y="550"/>
                    <a:pt x="425" y="549"/>
                  </a:cubicBezTo>
                  <a:cubicBezTo>
                    <a:pt x="425" y="549"/>
                    <a:pt x="425" y="549"/>
                    <a:pt x="424" y="549"/>
                  </a:cubicBezTo>
                  <a:cubicBezTo>
                    <a:pt x="424" y="549"/>
                    <a:pt x="424" y="549"/>
                    <a:pt x="424" y="548"/>
                  </a:cubicBezTo>
                  <a:cubicBezTo>
                    <a:pt x="423" y="548"/>
                    <a:pt x="423" y="548"/>
                    <a:pt x="422" y="548"/>
                  </a:cubicBezTo>
                  <a:cubicBezTo>
                    <a:pt x="422" y="548"/>
                    <a:pt x="422" y="547"/>
                    <a:pt x="422" y="547"/>
                  </a:cubicBezTo>
                  <a:cubicBezTo>
                    <a:pt x="422" y="546"/>
                    <a:pt x="422" y="546"/>
                    <a:pt x="422" y="546"/>
                  </a:cubicBezTo>
                  <a:cubicBezTo>
                    <a:pt x="422" y="546"/>
                    <a:pt x="422" y="545"/>
                    <a:pt x="422" y="545"/>
                  </a:cubicBezTo>
                  <a:cubicBezTo>
                    <a:pt x="422" y="544"/>
                    <a:pt x="421" y="543"/>
                    <a:pt x="421" y="543"/>
                  </a:cubicBezTo>
                  <a:cubicBezTo>
                    <a:pt x="421" y="541"/>
                    <a:pt x="421" y="540"/>
                    <a:pt x="421" y="539"/>
                  </a:cubicBezTo>
                  <a:cubicBezTo>
                    <a:pt x="422" y="538"/>
                    <a:pt x="423" y="538"/>
                    <a:pt x="423" y="537"/>
                  </a:cubicBezTo>
                  <a:cubicBezTo>
                    <a:pt x="424" y="537"/>
                    <a:pt x="424" y="537"/>
                    <a:pt x="425" y="536"/>
                  </a:cubicBezTo>
                  <a:cubicBezTo>
                    <a:pt x="425" y="536"/>
                    <a:pt x="425" y="536"/>
                    <a:pt x="425" y="536"/>
                  </a:cubicBezTo>
                  <a:cubicBezTo>
                    <a:pt x="426" y="535"/>
                    <a:pt x="427" y="536"/>
                    <a:pt x="429" y="536"/>
                  </a:cubicBezTo>
                  <a:cubicBezTo>
                    <a:pt x="429" y="536"/>
                    <a:pt x="429" y="536"/>
                    <a:pt x="430" y="536"/>
                  </a:cubicBezTo>
                  <a:cubicBezTo>
                    <a:pt x="430" y="536"/>
                    <a:pt x="431" y="536"/>
                    <a:pt x="431" y="537"/>
                  </a:cubicBezTo>
                  <a:cubicBezTo>
                    <a:pt x="432" y="537"/>
                    <a:pt x="434" y="537"/>
                    <a:pt x="434" y="538"/>
                  </a:cubicBezTo>
                  <a:cubicBezTo>
                    <a:pt x="435" y="538"/>
                    <a:pt x="435" y="538"/>
                    <a:pt x="435" y="539"/>
                  </a:cubicBezTo>
                  <a:cubicBezTo>
                    <a:pt x="435" y="539"/>
                    <a:pt x="436" y="539"/>
                    <a:pt x="436" y="539"/>
                  </a:cubicBezTo>
                  <a:cubicBezTo>
                    <a:pt x="437" y="539"/>
                    <a:pt x="438" y="539"/>
                    <a:pt x="438" y="540"/>
                  </a:cubicBezTo>
                  <a:cubicBezTo>
                    <a:pt x="438" y="540"/>
                    <a:pt x="437" y="541"/>
                    <a:pt x="436" y="541"/>
                  </a:cubicBezTo>
                  <a:cubicBezTo>
                    <a:pt x="437" y="541"/>
                    <a:pt x="438" y="541"/>
                    <a:pt x="438" y="540"/>
                  </a:cubicBezTo>
                  <a:cubicBezTo>
                    <a:pt x="439" y="540"/>
                    <a:pt x="439" y="539"/>
                    <a:pt x="439" y="539"/>
                  </a:cubicBezTo>
                  <a:cubicBezTo>
                    <a:pt x="440" y="539"/>
                    <a:pt x="440" y="539"/>
                    <a:pt x="440" y="539"/>
                  </a:cubicBezTo>
                  <a:cubicBezTo>
                    <a:pt x="441" y="539"/>
                    <a:pt x="441" y="540"/>
                    <a:pt x="441" y="539"/>
                  </a:cubicBezTo>
                  <a:cubicBezTo>
                    <a:pt x="442" y="540"/>
                    <a:pt x="442" y="540"/>
                    <a:pt x="442" y="540"/>
                  </a:cubicBezTo>
                  <a:cubicBezTo>
                    <a:pt x="442" y="540"/>
                    <a:pt x="443" y="540"/>
                    <a:pt x="444" y="541"/>
                  </a:cubicBezTo>
                  <a:cubicBezTo>
                    <a:pt x="444" y="541"/>
                    <a:pt x="445" y="542"/>
                    <a:pt x="445" y="542"/>
                  </a:cubicBezTo>
                  <a:cubicBezTo>
                    <a:pt x="445" y="541"/>
                    <a:pt x="445" y="541"/>
                    <a:pt x="444" y="541"/>
                  </a:cubicBezTo>
                  <a:cubicBezTo>
                    <a:pt x="444" y="541"/>
                    <a:pt x="444" y="540"/>
                    <a:pt x="444" y="540"/>
                  </a:cubicBezTo>
                  <a:cubicBezTo>
                    <a:pt x="444" y="540"/>
                    <a:pt x="445" y="540"/>
                    <a:pt x="445" y="540"/>
                  </a:cubicBezTo>
                  <a:cubicBezTo>
                    <a:pt x="445" y="540"/>
                    <a:pt x="446" y="540"/>
                    <a:pt x="446" y="540"/>
                  </a:cubicBezTo>
                  <a:cubicBezTo>
                    <a:pt x="447" y="540"/>
                    <a:pt x="447" y="539"/>
                    <a:pt x="448" y="539"/>
                  </a:cubicBezTo>
                  <a:cubicBezTo>
                    <a:pt x="448" y="539"/>
                    <a:pt x="449" y="538"/>
                    <a:pt x="449" y="538"/>
                  </a:cubicBezTo>
                  <a:cubicBezTo>
                    <a:pt x="450" y="538"/>
                    <a:pt x="450" y="537"/>
                    <a:pt x="450" y="537"/>
                  </a:cubicBezTo>
                  <a:cubicBezTo>
                    <a:pt x="451" y="537"/>
                    <a:pt x="451" y="537"/>
                    <a:pt x="451" y="537"/>
                  </a:cubicBezTo>
                  <a:cubicBezTo>
                    <a:pt x="452" y="537"/>
                    <a:pt x="452" y="537"/>
                    <a:pt x="452" y="537"/>
                  </a:cubicBezTo>
                  <a:cubicBezTo>
                    <a:pt x="452" y="538"/>
                    <a:pt x="453" y="538"/>
                    <a:pt x="454" y="538"/>
                  </a:cubicBezTo>
                  <a:cubicBezTo>
                    <a:pt x="455" y="539"/>
                    <a:pt x="455" y="540"/>
                    <a:pt x="456" y="541"/>
                  </a:cubicBezTo>
                  <a:cubicBezTo>
                    <a:pt x="456" y="541"/>
                    <a:pt x="456" y="541"/>
                    <a:pt x="456" y="541"/>
                  </a:cubicBezTo>
                  <a:cubicBezTo>
                    <a:pt x="457" y="542"/>
                    <a:pt x="457" y="542"/>
                    <a:pt x="457" y="542"/>
                  </a:cubicBezTo>
                  <a:cubicBezTo>
                    <a:pt x="457" y="542"/>
                    <a:pt x="457" y="542"/>
                    <a:pt x="457" y="542"/>
                  </a:cubicBezTo>
                  <a:cubicBezTo>
                    <a:pt x="457" y="542"/>
                    <a:pt x="458" y="542"/>
                    <a:pt x="458" y="542"/>
                  </a:cubicBezTo>
                  <a:cubicBezTo>
                    <a:pt x="458" y="542"/>
                    <a:pt x="458" y="542"/>
                    <a:pt x="458" y="542"/>
                  </a:cubicBezTo>
                  <a:cubicBezTo>
                    <a:pt x="458" y="542"/>
                    <a:pt x="458" y="542"/>
                    <a:pt x="458" y="542"/>
                  </a:cubicBezTo>
                  <a:cubicBezTo>
                    <a:pt x="458" y="542"/>
                    <a:pt x="458" y="543"/>
                    <a:pt x="458" y="543"/>
                  </a:cubicBezTo>
                  <a:cubicBezTo>
                    <a:pt x="459" y="543"/>
                    <a:pt x="459" y="543"/>
                    <a:pt x="459" y="543"/>
                  </a:cubicBezTo>
                  <a:cubicBezTo>
                    <a:pt x="459" y="544"/>
                    <a:pt x="459" y="544"/>
                    <a:pt x="458" y="544"/>
                  </a:cubicBezTo>
                  <a:cubicBezTo>
                    <a:pt x="458" y="544"/>
                    <a:pt x="458" y="545"/>
                    <a:pt x="458" y="545"/>
                  </a:cubicBezTo>
                  <a:cubicBezTo>
                    <a:pt x="458" y="545"/>
                    <a:pt x="458" y="545"/>
                    <a:pt x="458" y="545"/>
                  </a:cubicBezTo>
                  <a:cubicBezTo>
                    <a:pt x="458" y="545"/>
                    <a:pt x="458" y="545"/>
                    <a:pt x="458" y="545"/>
                  </a:cubicBezTo>
                  <a:cubicBezTo>
                    <a:pt x="458" y="545"/>
                    <a:pt x="458" y="545"/>
                    <a:pt x="458" y="545"/>
                  </a:cubicBezTo>
                  <a:cubicBezTo>
                    <a:pt x="458" y="545"/>
                    <a:pt x="459" y="545"/>
                    <a:pt x="459" y="544"/>
                  </a:cubicBezTo>
                  <a:cubicBezTo>
                    <a:pt x="459" y="544"/>
                    <a:pt x="459" y="544"/>
                    <a:pt x="459" y="544"/>
                  </a:cubicBezTo>
                  <a:cubicBezTo>
                    <a:pt x="459" y="544"/>
                    <a:pt x="459" y="544"/>
                    <a:pt x="459" y="544"/>
                  </a:cubicBezTo>
                  <a:cubicBezTo>
                    <a:pt x="460" y="545"/>
                    <a:pt x="460" y="545"/>
                    <a:pt x="461" y="545"/>
                  </a:cubicBezTo>
                  <a:cubicBezTo>
                    <a:pt x="461" y="545"/>
                    <a:pt x="461" y="545"/>
                    <a:pt x="461" y="546"/>
                  </a:cubicBezTo>
                  <a:cubicBezTo>
                    <a:pt x="462" y="546"/>
                    <a:pt x="461" y="546"/>
                    <a:pt x="462" y="546"/>
                  </a:cubicBezTo>
                  <a:cubicBezTo>
                    <a:pt x="462" y="546"/>
                    <a:pt x="462" y="546"/>
                    <a:pt x="462" y="546"/>
                  </a:cubicBezTo>
                  <a:cubicBezTo>
                    <a:pt x="462" y="546"/>
                    <a:pt x="462" y="546"/>
                    <a:pt x="462" y="546"/>
                  </a:cubicBezTo>
                  <a:cubicBezTo>
                    <a:pt x="462" y="546"/>
                    <a:pt x="462" y="547"/>
                    <a:pt x="461" y="547"/>
                  </a:cubicBezTo>
                  <a:cubicBezTo>
                    <a:pt x="461" y="547"/>
                    <a:pt x="461" y="547"/>
                    <a:pt x="461" y="547"/>
                  </a:cubicBezTo>
                  <a:cubicBezTo>
                    <a:pt x="461" y="547"/>
                    <a:pt x="461" y="547"/>
                    <a:pt x="461" y="547"/>
                  </a:cubicBezTo>
                  <a:cubicBezTo>
                    <a:pt x="462" y="547"/>
                    <a:pt x="462" y="547"/>
                    <a:pt x="462" y="547"/>
                  </a:cubicBezTo>
                  <a:cubicBezTo>
                    <a:pt x="462" y="547"/>
                    <a:pt x="462" y="547"/>
                    <a:pt x="462" y="547"/>
                  </a:cubicBezTo>
                  <a:cubicBezTo>
                    <a:pt x="463" y="548"/>
                    <a:pt x="463" y="548"/>
                    <a:pt x="463" y="548"/>
                  </a:cubicBezTo>
                  <a:cubicBezTo>
                    <a:pt x="463" y="548"/>
                    <a:pt x="462" y="549"/>
                    <a:pt x="462" y="549"/>
                  </a:cubicBezTo>
                  <a:cubicBezTo>
                    <a:pt x="462" y="549"/>
                    <a:pt x="463" y="549"/>
                    <a:pt x="463" y="549"/>
                  </a:cubicBezTo>
                  <a:cubicBezTo>
                    <a:pt x="463" y="549"/>
                    <a:pt x="463" y="549"/>
                    <a:pt x="463" y="548"/>
                  </a:cubicBezTo>
                  <a:cubicBezTo>
                    <a:pt x="463" y="548"/>
                    <a:pt x="463" y="548"/>
                    <a:pt x="463" y="548"/>
                  </a:cubicBezTo>
                  <a:cubicBezTo>
                    <a:pt x="463" y="548"/>
                    <a:pt x="463" y="548"/>
                    <a:pt x="463" y="548"/>
                  </a:cubicBezTo>
                  <a:cubicBezTo>
                    <a:pt x="464" y="548"/>
                    <a:pt x="464" y="548"/>
                    <a:pt x="464" y="548"/>
                  </a:cubicBezTo>
                  <a:cubicBezTo>
                    <a:pt x="464" y="548"/>
                    <a:pt x="464" y="548"/>
                    <a:pt x="464" y="548"/>
                  </a:cubicBezTo>
                  <a:cubicBezTo>
                    <a:pt x="464" y="548"/>
                    <a:pt x="465" y="548"/>
                    <a:pt x="465" y="548"/>
                  </a:cubicBezTo>
                  <a:cubicBezTo>
                    <a:pt x="465" y="548"/>
                    <a:pt x="465" y="548"/>
                    <a:pt x="465" y="549"/>
                  </a:cubicBezTo>
                  <a:cubicBezTo>
                    <a:pt x="466" y="549"/>
                    <a:pt x="466" y="549"/>
                    <a:pt x="466" y="549"/>
                  </a:cubicBezTo>
                  <a:cubicBezTo>
                    <a:pt x="466" y="549"/>
                    <a:pt x="466" y="550"/>
                    <a:pt x="465" y="550"/>
                  </a:cubicBezTo>
                  <a:cubicBezTo>
                    <a:pt x="465" y="550"/>
                    <a:pt x="465" y="550"/>
                    <a:pt x="465" y="550"/>
                  </a:cubicBezTo>
                  <a:cubicBezTo>
                    <a:pt x="465" y="550"/>
                    <a:pt x="465" y="550"/>
                    <a:pt x="465" y="550"/>
                  </a:cubicBezTo>
                  <a:cubicBezTo>
                    <a:pt x="464" y="550"/>
                    <a:pt x="464" y="551"/>
                    <a:pt x="464" y="551"/>
                  </a:cubicBezTo>
                  <a:cubicBezTo>
                    <a:pt x="464" y="551"/>
                    <a:pt x="464" y="551"/>
                    <a:pt x="464" y="552"/>
                  </a:cubicBezTo>
                  <a:cubicBezTo>
                    <a:pt x="464" y="552"/>
                    <a:pt x="464" y="552"/>
                    <a:pt x="464" y="552"/>
                  </a:cubicBezTo>
                  <a:cubicBezTo>
                    <a:pt x="465" y="552"/>
                    <a:pt x="465" y="552"/>
                    <a:pt x="465" y="552"/>
                  </a:cubicBezTo>
                  <a:cubicBezTo>
                    <a:pt x="465" y="552"/>
                    <a:pt x="465" y="552"/>
                    <a:pt x="465" y="552"/>
                  </a:cubicBezTo>
                  <a:cubicBezTo>
                    <a:pt x="465" y="552"/>
                    <a:pt x="465" y="552"/>
                    <a:pt x="465" y="552"/>
                  </a:cubicBezTo>
                  <a:cubicBezTo>
                    <a:pt x="465" y="552"/>
                    <a:pt x="465" y="552"/>
                    <a:pt x="465" y="552"/>
                  </a:cubicBezTo>
                  <a:cubicBezTo>
                    <a:pt x="465" y="552"/>
                    <a:pt x="465" y="552"/>
                    <a:pt x="465" y="553"/>
                  </a:cubicBezTo>
                  <a:cubicBezTo>
                    <a:pt x="465" y="553"/>
                    <a:pt x="465" y="553"/>
                    <a:pt x="465" y="553"/>
                  </a:cubicBezTo>
                  <a:cubicBezTo>
                    <a:pt x="465" y="553"/>
                    <a:pt x="465" y="553"/>
                    <a:pt x="465" y="553"/>
                  </a:cubicBezTo>
                  <a:cubicBezTo>
                    <a:pt x="465" y="553"/>
                    <a:pt x="465" y="553"/>
                    <a:pt x="465" y="553"/>
                  </a:cubicBezTo>
                  <a:cubicBezTo>
                    <a:pt x="465" y="553"/>
                    <a:pt x="465" y="553"/>
                    <a:pt x="465" y="553"/>
                  </a:cubicBezTo>
                  <a:cubicBezTo>
                    <a:pt x="465" y="553"/>
                    <a:pt x="465" y="553"/>
                    <a:pt x="465" y="554"/>
                  </a:cubicBezTo>
                  <a:cubicBezTo>
                    <a:pt x="465" y="554"/>
                    <a:pt x="465" y="554"/>
                    <a:pt x="465" y="554"/>
                  </a:cubicBezTo>
                  <a:cubicBezTo>
                    <a:pt x="465" y="554"/>
                    <a:pt x="466" y="555"/>
                    <a:pt x="466" y="555"/>
                  </a:cubicBezTo>
                  <a:cubicBezTo>
                    <a:pt x="466" y="555"/>
                    <a:pt x="466" y="555"/>
                    <a:pt x="466" y="555"/>
                  </a:cubicBezTo>
                  <a:cubicBezTo>
                    <a:pt x="466" y="555"/>
                    <a:pt x="466" y="555"/>
                    <a:pt x="466" y="555"/>
                  </a:cubicBezTo>
                  <a:cubicBezTo>
                    <a:pt x="467" y="555"/>
                    <a:pt x="466" y="555"/>
                    <a:pt x="466" y="555"/>
                  </a:cubicBezTo>
                  <a:cubicBezTo>
                    <a:pt x="467" y="555"/>
                    <a:pt x="467" y="555"/>
                    <a:pt x="467" y="555"/>
                  </a:cubicBezTo>
                  <a:cubicBezTo>
                    <a:pt x="467" y="555"/>
                    <a:pt x="467" y="555"/>
                    <a:pt x="468" y="555"/>
                  </a:cubicBezTo>
                  <a:cubicBezTo>
                    <a:pt x="468" y="555"/>
                    <a:pt x="468" y="555"/>
                    <a:pt x="468" y="555"/>
                  </a:cubicBezTo>
                  <a:cubicBezTo>
                    <a:pt x="468" y="556"/>
                    <a:pt x="468" y="556"/>
                    <a:pt x="468" y="556"/>
                  </a:cubicBezTo>
                  <a:cubicBezTo>
                    <a:pt x="468" y="556"/>
                    <a:pt x="468" y="556"/>
                    <a:pt x="468" y="556"/>
                  </a:cubicBezTo>
                  <a:cubicBezTo>
                    <a:pt x="468" y="556"/>
                    <a:pt x="469" y="556"/>
                    <a:pt x="469" y="556"/>
                  </a:cubicBezTo>
                  <a:cubicBezTo>
                    <a:pt x="469" y="556"/>
                    <a:pt x="469" y="556"/>
                    <a:pt x="469" y="556"/>
                  </a:cubicBezTo>
                  <a:cubicBezTo>
                    <a:pt x="470" y="556"/>
                    <a:pt x="470" y="556"/>
                    <a:pt x="470" y="556"/>
                  </a:cubicBezTo>
                  <a:cubicBezTo>
                    <a:pt x="470" y="556"/>
                    <a:pt x="470" y="557"/>
                    <a:pt x="471" y="557"/>
                  </a:cubicBezTo>
                  <a:cubicBezTo>
                    <a:pt x="471" y="557"/>
                    <a:pt x="471" y="557"/>
                    <a:pt x="471" y="557"/>
                  </a:cubicBezTo>
                  <a:cubicBezTo>
                    <a:pt x="471" y="557"/>
                    <a:pt x="471" y="557"/>
                    <a:pt x="471" y="557"/>
                  </a:cubicBezTo>
                  <a:cubicBezTo>
                    <a:pt x="471" y="557"/>
                    <a:pt x="471" y="557"/>
                    <a:pt x="472" y="557"/>
                  </a:cubicBezTo>
                  <a:cubicBezTo>
                    <a:pt x="472" y="557"/>
                    <a:pt x="472" y="557"/>
                    <a:pt x="472" y="557"/>
                  </a:cubicBezTo>
                  <a:cubicBezTo>
                    <a:pt x="472" y="557"/>
                    <a:pt x="472" y="557"/>
                    <a:pt x="473" y="557"/>
                  </a:cubicBezTo>
                  <a:cubicBezTo>
                    <a:pt x="473" y="557"/>
                    <a:pt x="473" y="557"/>
                    <a:pt x="473" y="557"/>
                  </a:cubicBezTo>
                  <a:cubicBezTo>
                    <a:pt x="473" y="557"/>
                    <a:pt x="473" y="557"/>
                    <a:pt x="473" y="557"/>
                  </a:cubicBezTo>
                  <a:cubicBezTo>
                    <a:pt x="473" y="557"/>
                    <a:pt x="473" y="557"/>
                    <a:pt x="474" y="557"/>
                  </a:cubicBezTo>
                  <a:cubicBezTo>
                    <a:pt x="474" y="557"/>
                    <a:pt x="474" y="557"/>
                    <a:pt x="474" y="557"/>
                  </a:cubicBezTo>
                  <a:cubicBezTo>
                    <a:pt x="474" y="557"/>
                    <a:pt x="474" y="557"/>
                    <a:pt x="474" y="557"/>
                  </a:cubicBezTo>
                  <a:cubicBezTo>
                    <a:pt x="474" y="556"/>
                    <a:pt x="475" y="556"/>
                    <a:pt x="475" y="556"/>
                  </a:cubicBezTo>
                  <a:cubicBezTo>
                    <a:pt x="475" y="556"/>
                    <a:pt x="475" y="556"/>
                    <a:pt x="475" y="557"/>
                  </a:cubicBezTo>
                  <a:cubicBezTo>
                    <a:pt x="475" y="557"/>
                    <a:pt x="475" y="557"/>
                    <a:pt x="475" y="557"/>
                  </a:cubicBezTo>
                  <a:cubicBezTo>
                    <a:pt x="475" y="557"/>
                    <a:pt x="475" y="558"/>
                    <a:pt x="475" y="558"/>
                  </a:cubicBezTo>
                  <a:cubicBezTo>
                    <a:pt x="475" y="558"/>
                    <a:pt x="475" y="558"/>
                    <a:pt x="476" y="558"/>
                  </a:cubicBezTo>
                  <a:cubicBezTo>
                    <a:pt x="476" y="558"/>
                    <a:pt x="476" y="558"/>
                    <a:pt x="476" y="558"/>
                  </a:cubicBezTo>
                  <a:cubicBezTo>
                    <a:pt x="476" y="558"/>
                    <a:pt x="476" y="558"/>
                    <a:pt x="476" y="558"/>
                  </a:cubicBezTo>
                  <a:cubicBezTo>
                    <a:pt x="476" y="558"/>
                    <a:pt x="476" y="558"/>
                    <a:pt x="476" y="558"/>
                  </a:cubicBezTo>
                  <a:cubicBezTo>
                    <a:pt x="475" y="558"/>
                    <a:pt x="475" y="559"/>
                    <a:pt x="475" y="559"/>
                  </a:cubicBezTo>
                  <a:cubicBezTo>
                    <a:pt x="475" y="559"/>
                    <a:pt x="475" y="559"/>
                    <a:pt x="475" y="559"/>
                  </a:cubicBezTo>
                  <a:cubicBezTo>
                    <a:pt x="475" y="559"/>
                    <a:pt x="475" y="560"/>
                    <a:pt x="475" y="560"/>
                  </a:cubicBezTo>
                  <a:cubicBezTo>
                    <a:pt x="475" y="560"/>
                    <a:pt x="475" y="560"/>
                    <a:pt x="476" y="560"/>
                  </a:cubicBezTo>
                  <a:cubicBezTo>
                    <a:pt x="476" y="560"/>
                    <a:pt x="476" y="560"/>
                    <a:pt x="476" y="560"/>
                  </a:cubicBezTo>
                  <a:cubicBezTo>
                    <a:pt x="476" y="560"/>
                    <a:pt x="477" y="560"/>
                    <a:pt x="477" y="559"/>
                  </a:cubicBezTo>
                  <a:cubicBezTo>
                    <a:pt x="477" y="559"/>
                    <a:pt x="477" y="559"/>
                    <a:pt x="477" y="559"/>
                  </a:cubicBezTo>
                  <a:cubicBezTo>
                    <a:pt x="478" y="559"/>
                    <a:pt x="478" y="559"/>
                    <a:pt x="478" y="559"/>
                  </a:cubicBezTo>
                  <a:cubicBezTo>
                    <a:pt x="478" y="559"/>
                    <a:pt x="478" y="559"/>
                    <a:pt x="478" y="559"/>
                  </a:cubicBezTo>
                  <a:cubicBezTo>
                    <a:pt x="478" y="559"/>
                    <a:pt x="478" y="559"/>
                    <a:pt x="478" y="558"/>
                  </a:cubicBezTo>
                  <a:cubicBezTo>
                    <a:pt x="478" y="558"/>
                    <a:pt x="478" y="558"/>
                    <a:pt x="478" y="558"/>
                  </a:cubicBezTo>
                  <a:cubicBezTo>
                    <a:pt x="478" y="558"/>
                    <a:pt x="478" y="558"/>
                    <a:pt x="478" y="557"/>
                  </a:cubicBezTo>
                  <a:cubicBezTo>
                    <a:pt x="478" y="557"/>
                    <a:pt x="478" y="557"/>
                    <a:pt x="478" y="557"/>
                  </a:cubicBezTo>
                  <a:cubicBezTo>
                    <a:pt x="479" y="557"/>
                    <a:pt x="479" y="557"/>
                    <a:pt x="479" y="557"/>
                  </a:cubicBezTo>
                  <a:cubicBezTo>
                    <a:pt x="479" y="557"/>
                    <a:pt x="479" y="557"/>
                    <a:pt x="479" y="557"/>
                  </a:cubicBezTo>
                  <a:cubicBezTo>
                    <a:pt x="479" y="557"/>
                    <a:pt x="479" y="557"/>
                    <a:pt x="479" y="557"/>
                  </a:cubicBezTo>
                  <a:cubicBezTo>
                    <a:pt x="479" y="558"/>
                    <a:pt x="479" y="558"/>
                    <a:pt x="479" y="558"/>
                  </a:cubicBezTo>
                  <a:cubicBezTo>
                    <a:pt x="479" y="558"/>
                    <a:pt x="480" y="559"/>
                    <a:pt x="480" y="559"/>
                  </a:cubicBezTo>
                  <a:cubicBezTo>
                    <a:pt x="480" y="559"/>
                    <a:pt x="480" y="559"/>
                    <a:pt x="480" y="559"/>
                  </a:cubicBezTo>
                  <a:cubicBezTo>
                    <a:pt x="480" y="559"/>
                    <a:pt x="480" y="560"/>
                    <a:pt x="480" y="560"/>
                  </a:cubicBezTo>
                  <a:cubicBezTo>
                    <a:pt x="480" y="560"/>
                    <a:pt x="480" y="560"/>
                    <a:pt x="480" y="560"/>
                  </a:cubicBezTo>
                  <a:cubicBezTo>
                    <a:pt x="480" y="560"/>
                    <a:pt x="480" y="560"/>
                    <a:pt x="480" y="561"/>
                  </a:cubicBezTo>
                  <a:cubicBezTo>
                    <a:pt x="480" y="561"/>
                    <a:pt x="480" y="561"/>
                    <a:pt x="480" y="561"/>
                  </a:cubicBezTo>
                  <a:cubicBezTo>
                    <a:pt x="479" y="561"/>
                    <a:pt x="479" y="561"/>
                    <a:pt x="478" y="562"/>
                  </a:cubicBezTo>
                  <a:cubicBezTo>
                    <a:pt x="478" y="562"/>
                    <a:pt x="478" y="562"/>
                    <a:pt x="478" y="562"/>
                  </a:cubicBezTo>
                  <a:cubicBezTo>
                    <a:pt x="478" y="563"/>
                    <a:pt x="478" y="563"/>
                    <a:pt x="478" y="563"/>
                  </a:cubicBezTo>
                  <a:cubicBezTo>
                    <a:pt x="478" y="563"/>
                    <a:pt x="478" y="564"/>
                    <a:pt x="478" y="564"/>
                  </a:cubicBezTo>
                  <a:cubicBezTo>
                    <a:pt x="478" y="564"/>
                    <a:pt x="478" y="564"/>
                    <a:pt x="477" y="564"/>
                  </a:cubicBezTo>
                  <a:cubicBezTo>
                    <a:pt x="477" y="564"/>
                    <a:pt x="477" y="564"/>
                    <a:pt x="477" y="564"/>
                  </a:cubicBezTo>
                  <a:cubicBezTo>
                    <a:pt x="478" y="565"/>
                    <a:pt x="478" y="566"/>
                    <a:pt x="478" y="566"/>
                  </a:cubicBezTo>
                  <a:cubicBezTo>
                    <a:pt x="478" y="566"/>
                    <a:pt x="478" y="567"/>
                    <a:pt x="478" y="567"/>
                  </a:cubicBezTo>
                  <a:cubicBezTo>
                    <a:pt x="478" y="567"/>
                    <a:pt x="478" y="567"/>
                    <a:pt x="478" y="567"/>
                  </a:cubicBezTo>
                  <a:cubicBezTo>
                    <a:pt x="478" y="567"/>
                    <a:pt x="478" y="568"/>
                    <a:pt x="478" y="568"/>
                  </a:cubicBezTo>
                  <a:cubicBezTo>
                    <a:pt x="478" y="568"/>
                    <a:pt x="478" y="568"/>
                    <a:pt x="478" y="568"/>
                  </a:cubicBezTo>
                  <a:cubicBezTo>
                    <a:pt x="479" y="569"/>
                    <a:pt x="479" y="569"/>
                    <a:pt x="478" y="570"/>
                  </a:cubicBezTo>
                  <a:cubicBezTo>
                    <a:pt x="478" y="570"/>
                    <a:pt x="478" y="570"/>
                    <a:pt x="478" y="570"/>
                  </a:cubicBezTo>
                  <a:cubicBezTo>
                    <a:pt x="478" y="571"/>
                    <a:pt x="477" y="571"/>
                    <a:pt x="477" y="571"/>
                  </a:cubicBezTo>
                  <a:cubicBezTo>
                    <a:pt x="477" y="571"/>
                    <a:pt x="477" y="571"/>
                    <a:pt x="476" y="571"/>
                  </a:cubicBezTo>
                  <a:cubicBezTo>
                    <a:pt x="476" y="571"/>
                    <a:pt x="475" y="571"/>
                    <a:pt x="475" y="571"/>
                  </a:cubicBezTo>
                  <a:cubicBezTo>
                    <a:pt x="474" y="571"/>
                    <a:pt x="473" y="571"/>
                    <a:pt x="473" y="571"/>
                  </a:cubicBezTo>
                  <a:cubicBezTo>
                    <a:pt x="473" y="571"/>
                    <a:pt x="473" y="572"/>
                    <a:pt x="474" y="572"/>
                  </a:cubicBezTo>
                  <a:cubicBezTo>
                    <a:pt x="474" y="572"/>
                    <a:pt x="474" y="572"/>
                    <a:pt x="474" y="572"/>
                  </a:cubicBezTo>
                  <a:cubicBezTo>
                    <a:pt x="475" y="572"/>
                    <a:pt x="475" y="572"/>
                    <a:pt x="476" y="572"/>
                  </a:cubicBezTo>
                  <a:cubicBezTo>
                    <a:pt x="476" y="572"/>
                    <a:pt x="477" y="572"/>
                    <a:pt x="477" y="572"/>
                  </a:cubicBezTo>
                  <a:cubicBezTo>
                    <a:pt x="477" y="572"/>
                    <a:pt x="478" y="572"/>
                    <a:pt x="478" y="572"/>
                  </a:cubicBezTo>
                  <a:cubicBezTo>
                    <a:pt x="478" y="572"/>
                    <a:pt x="478" y="572"/>
                    <a:pt x="478" y="572"/>
                  </a:cubicBezTo>
                  <a:cubicBezTo>
                    <a:pt x="478" y="573"/>
                    <a:pt x="478" y="573"/>
                    <a:pt x="478" y="573"/>
                  </a:cubicBezTo>
                  <a:cubicBezTo>
                    <a:pt x="478" y="573"/>
                    <a:pt x="478" y="573"/>
                    <a:pt x="478" y="573"/>
                  </a:cubicBezTo>
                  <a:cubicBezTo>
                    <a:pt x="478" y="573"/>
                    <a:pt x="479" y="573"/>
                    <a:pt x="479" y="573"/>
                  </a:cubicBezTo>
                  <a:cubicBezTo>
                    <a:pt x="479" y="573"/>
                    <a:pt x="479" y="573"/>
                    <a:pt x="479" y="573"/>
                  </a:cubicBezTo>
                  <a:cubicBezTo>
                    <a:pt x="479" y="574"/>
                    <a:pt x="479" y="574"/>
                    <a:pt x="478" y="575"/>
                  </a:cubicBezTo>
                  <a:cubicBezTo>
                    <a:pt x="478" y="575"/>
                    <a:pt x="478" y="575"/>
                    <a:pt x="479" y="576"/>
                  </a:cubicBezTo>
                  <a:cubicBezTo>
                    <a:pt x="479" y="576"/>
                    <a:pt x="479" y="576"/>
                    <a:pt x="479" y="576"/>
                  </a:cubicBezTo>
                  <a:cubicBezTo>
                    <a:pt x="479" y="576"/>
                    <a:pt x="479" y="576"/>
                    <a:pt x="479" y="576"/>
                  </a:cubicBezTo>
                  <a:cubicBezTo>
                    <a:pt x="478" y="577"/>
                    <a:pt x="478" y="577"/>
                    <a:pt x="477" y="578"/>
                  </a:cubicBezTo>
                  <a:cubicBezTo>
                    <a:pt x="477" y="578"/>
                    <a:pt x="478" y="578"/>
                    <a:pt x="478" y="578"/>
                  </a:cubicBezTo>
                  <a:cubicBezTo>
                    <a:pt x="478" y="579"/>
                    <a:pt x="478" y="579"/>
                    <a:pt x="478" y="579"/>
                  </a:cubicBezTo>
                  <a:cubicBezTo>
                    <a:pt x="478" y="579"/>
                    <a:pt x="478" y="579"/>
                    <a:pt x="478" y="579"/>
                  </a:cubicBezTo>
                  <a:cubicBezTo>
                    <a:pt x="478" y="580"/>
                    <a:pt x="478" y="580"/>
                    <a:pt x="478" y="580"/>
                  </a:cubicBezTo>
                  <a:cubicBezTo>
                    <a:pt x="478" y="580"/>
                    <a:pt x="478" y="580"/>
                    <a:pt x="477" y="580"/>
                  </a:cubicBezTo>
                  <a:cubicBezTo>
                    <a:pt x="478" y="580"/>
                    <a:pt x="478" y="581"/>
                    <a:pt x="479" y="580"/>
                  </a:cubicBezTo>
                  <a:cubicBezTo>
                    <a:pt x="479" y="580"/>
                    <a:pt x="479" y="580"/>
                    <a:pt x="479" y="580"/>
                  </a:cubicBezTo>
                  <a:cubicBezTo>
                    <a:pt x="479" y="580"/>
                    <a:pt x="480" y="580"/>
                    <a:pt x="481" y="580"/>
                  </a:cubicBezTo>
                  <a:cubicBezTo>
                    <a:pt x="481" y="580"/>
                    <a:pt x="481" y="580"/>
                    <a:pt x="481" y="581"/>
                  </a:cubicBezTo>
                  <a:cubicBezTo>
                    <a:pt x="481" y="581"/>
                    <a:pt x="480" y="582"/>
                    <a:pt x="480" y="582"/>
                  </a:cubicBezTo>
                  <a:cubicBezTo>
                    <a:pt x="480" y="582"/>
                    <a:pt x="479" y="582"/>
                    <a:pt x="479" y="582"/>
                  </a:cubicBezTo>
                  <a:cubicBezTo>
                    <a:pt x="479" y="582"/>
                    <a:pt x="479" y="582"/>
                    <a:pt x="479" y="583"/>
                  </a:cubicBezTo>
                  <a:cubicBezTo>
                    <a:pt x="479" y="583"/>
                    <a:pt x="479" y="583"/>
                    <a:pt x="479" y="583"/>
                  </a:cubicBezTo>
                  <a:cubicBezTo>
                    <a:pt x="480" y="583"/>
                    <a:pt x="480" y="583"/>
                    <a:pt x="480" y="583"/>
                  </a:cubicBezTo>
                  <a:cubicBezTo>
                    <a:pt x="480" y="583"/>
                    <a:pt x="480" y="583"/>
                    <a:pt x="480" y="584"/>
                  </a:cubicBezTo>
                  <a:cubicBezTo>
                    <a:pt x="480" y="584"/>
                    <a:pt x="480" y="584"/>
                    <a:pt x="480" y="584"/>
                  </a:cubicBezTo>
                  <a:cubicBezTo>
                    <a:pt x="479" y="585"/>
                    <a:pt x="479" y="585"/>
                    <a:pt x="479" y="586"/>
                  </a:cubicBezTo>
                  <a:cubicBezTo>
                    <a:pt x="479" y="586"/>
                    <a:pt x="479" y="586"/>
                    <a:pt x="479" y="586"/>
                  </a:cubicBezTo>
                  <a:cubicBezTo>
                    <a:pt x="479" y="586"/>
                    <a:pt x="479" y="586"/>
                    <a:pt x="479" y="586"/>
                  </a:cubicBezTo>
                  <a:cubicBezTo>
                    <a:pt x="479" y="586"/>
                    <a:pt x="479" y="587"/>
                    <a:pt x="479" y="587"/>
                  </a:cubicBezTo>
                  <a:cubicBezTo>
                    <a:pt x="479" y="587"/>
                    <a:pt x="479" y="587"/>
                    <a:pt x="479" y="587"/>
                  </a:cubicBezTo>
                  <a:cubicBezTo>
                    <a:pt x="478" y="587"/>
                    <a:pt x="478" y="587"/>
                    <a:pt x="478" y="587"/>
                  </a:cubicBezTo>
                  <a:cubicBezTo>
                    <a:pt x="478" y="586"/>
                    <a:pt x="478" y="586"/>
                    <a:pt x="478" y="586"/>
                  </a:cubicBezTo>
                  <a:cubicBezTo>
                    <a:pt x="478" y="586"/>
                    <a:pt x="478" y="586"/>
                    <a:pt x="478" y="586"/>
                  </a:cubicBezTo>
                  <a:cubicBezTo>
                    <a:pt x="478" y="586"/>
                    <a:pt x="478" y="585"/>
                    <a:pt x="478" y="585"/>
                  </a:cubicBezTo>
                  <a:cubicBezTo>
                    <a:pt x="478" y="585"/>
                    <a:pt x="477" y="585"/>
                    <a:pt x="477" y="584"/>
                  </a:cubicBezTo>
                  <a:cubicBezTo>
                    <a:pt x="477" y="584"/>
                    <a:pt x="477" y="584"/>
                    <a:pt x="477" y="584"/>
                  </a:cubicBezTo>
                  <a:cubicBezTo>
                    <a:pt x="477" y="584"/>
                    <a:pt x="477" y="585"/>
                    <a:pt x="477" y="585"/>
                  </a:cubicBezTo>
                  <a:cubicBezTo>
                    <a:pt x="477" y="585"/>
                    <a:pt x="477" y="585"/>
                    <a:pt x="477" y="585"/>
                  </a:cubicBezTo>
                  <a:cubicBezTo>
                    <a:pt x="477" y="586"/>
                    <a:pt x="477" y="586"/>
                    <a:pt x="477" y="587"/>
                  </a:cubicBezTo>
                  <a:cubicBezTo>
                    <a:pt x="477" y="587"/>
                    <a:pt x="477" y="587"/>
                    <a:pt x="477" y="586"/>
                  </a:cubicBezTo>
                  <a:cubicBezTo>
                    <a:pt x="476" y="587"/>
                    <a:pt x="476" y="587"/>
                    <a:pt x="475" y="587"/>
                  </a:cubicBezTo>
                  <a:cubicBezTo>
                    <a:pt x="475" y="587"/>
                    <a:pt x="475" y="587"/>
                    <a:pt x="475" y="587"/>
                  </a:cubicBezTo>
                  <a:cubicBezTo>
                    <a:pt x="475" y="587"/>
                    <a:pt x="475" y="588"/>
                    <a:pt x="475" y="588"/>
                  </a:cubicBezTo>
                  <a:cubicBezTo>
                    <a:pt x="475" y="588"/>
                    <a:pt x="476" y="588"/>
                    <a:pt x="476" y="588"/>
                  </a:cubicBezTo>
                  <a:cubicBezTo>
                    <a:pt x="476" y="588"/>
                    <a:pt x="476" y="588"/>
                    <a:pt x="476" y="588"/>
                  </a:cubicBezTo>
                  <a:cubicBezTo>
                    <a:pt x="477" y="588"/>
                    <a:pt x="477" y="588"/>
                    <a:pt x="477" y="588"/>
                  </a:cubicBezTo>
                  <a:cubicBezTo>
                    <a:pt x="477" y="588"/>
                    <a:pt x="477" y="589"/>
                    <a:pt x="477" y="589"/>
                  </a:cubicBezTo>
                  <a:cubicBezTo>
                    <a:pt x="477" y="589"/>
                    <a:pt x="477" y="589"/>
                    <a:pt x="477" y="590"/>
                  </a:cubicBezTo>
                  <a:cubicBezTo>
                    <a:pt x="477" y="590"/>
                    <a:pt x="477" y="590"/>
                    <a:pt x="477" y="589"/>
                  </a:cubicBezTo>
                  <a:cubicBezTo>
                    <a:pt x="477" y="589"/>
                    <a:pt x="477" y="589"/>
                    <a:pt x="478" y="589"/>
                  </a:cubicBezTo>
                  <a:cubicBezTo>
                    <a:pt x="478" y="589"/>
                    <a:pt x="478" y="589"/>
                    <a:pt x="478" y="589"/>
                  </a:cubicBezTo>
                  <a:cubicBezTo>
                    <a:pt x="478" y="589"/>
                    <a:pt x="478" y="589"/>
                    <a:pt x="478" y="589"/>
                  </a:cubicBezTo>
                  <a:cubicBezTo>
                    <a:pt x="478" y="588"/>
                    <a:pt x="478" y="588"/>
                    <a:pt x="478" y="588"/>
                  </a:cubicBezTo>
                  <a:cubicBezTo>
                    <a:pt x="478" y="588"/>
                    <a:pt x="478" y="588"/>
                    <a:pt x="479" y="588"/>
                  </a:cubicBezTo>
                  <a:cubicBezTo>
                    <a:pt x="479" y="588"/>
                    <a:pt x="479" y="588"/>
                    <a:pt x="479" y="587"/>
                  </a:cubicBezTo>
                  <a:cubicBezTo>
                    <a:pt x="479" y="587"/>
                    <a:pt x="480" y="587"/>
                    <a:pt x="480" y="587"/>
                  </a:cubicBezTo>
                  <a:cubicBezTo>
                    <a:pt x="480" y="586"/>
                    <a:pt x="480" y="586"/>
                    <a:pt x="480" y="586"/>
                  </a:cubicBezTo>
                  <a:cubicBezTo>
                    <a:pt x="480" y="586"/>
                    <a:pt x="480" y="586"/>
                    <a:pt x="480" y="586"/>
                  </a:cubicBezTo>
                  <a:cubicBezTo>
                    <a:pt x="481" y="586"/>
                    <a:pt x="482" y="586"/>
                    <a:pt x="483" y="586"/>
                  </a:cubicBezTo>
                  <a:cubicBezTo>
                    <a:pt x="483" y="586"/>
                    <a:pt x="483" y="586"/>
                    <a:pt x="483" y="586"/>
                  </a:cubicBezTo>
                  <a:cubicBezTo>
                    <a:pt x="484" y="586"/>
                    <a:pt x="484" y="586"/>
                    <a:pt x="484" y="586"/>
                  </a:cubicBezTo>
                  <a:cubicBezTo>
                    <a:pt x="485" y="586"/>
                    <a:pt x="485" y="586"/>
                    <a:pt x="485" y="586"/>
                  </a:cubicBezTo>
                  <a:cubicBezTo>
                    <a:pt x="485" y="586"/>
                    <a:pt x="485" y="586"/>
                    <a:pt x="486" y="587"/>
                  </a:cubicBezTo>
                  <a:cubicBezTo>
                    <a:pt x="486" y="587"/>
                    <a:pt x="486" y="587"/>
                    <a:pt x="487" y="587"/>
                  </a:cubicBezTo>
                  <a:cubicBezTo>
                    <a:pt x="487" y="587"/>
                    <a:pt x="487" y="587"/>
                    <a:pt x="487" y="587"/>
                  </a:cubicBezTo>
                  <a:cubicBezTo>
                    <a:pt x="487" y="588"/>
                    <a:pt x="487" y="589"/>
                    <a:pt x="487" y="589"/>
                  </a:cubicBezTo>
                  <a:cubicBezTo>
                    <a:pt x="487" y="590"/>
                    <a:pt x="487" y="590"/>
                    <a:pt x="488" y="590"/>
                  </a:cubicBezTo>
                  <a:cubicBezTo>
                    <a:pt x="488" y="591"/>
                    <a:pt x="489" y="591"/>
                    <a:pt x="490" y="591"/>
                  </a:cubicBezTo>
                  <a:cubicBezTo>
                    <a:pt x="490" y="591"/>
                    <a:pt x="490" y="591"/>
                    <a:pt x="490" y="591"/>
                  </a:cubicBezTo>
                  <a:cubicBezTo>
                    <a:pt x="490" y="592"/>
                    <a:pt x="490" y="592"/>
                    <a:pt x="490" y="592"/>
                  </a:cubicBezTo>
                  <a:cubicBezTo>
                    <a:pt x="490" y="593"/>
                    <a:pt x="490" y="593"/>
                    <a:pt x="490" y="593"/>
                  </a:cubicBezTo>
                  <a:cubicBezTo>
                    <a:pt x="490" y="594"/>
                    <a:pt x="490" y="594"/>
                    <a:pt x="489" y="595"/>
                  </a:cubicBezTo>
                  <a:cubicBezTo>
                    <a:pt x="489" y="595"/>
                    <a:pt x="488" y="596"/>
                    <a:pt x="489" y="596"/>
                  </a:cubicBezTo>
                  <a:cubicBezTo>
                    <a:pt x="489" y="595"/>
                    <a:pt x="489" y="595"/>
                    <a:pt x="490" y="595"/>
                  </a:cubicBezTo>
                  <a:cubicBezTo>
                    <a:pt x="490" y="595"/>
                    <a:pt x="490" y="594"/>
                    <a:pt x="490" y="594"/>
                  </a:cubicBezTo>
                  <a:cubicBezTo>
                    <a:pt x="491" y="594"/>
                    <a:pt x="491" y="594"/>
                    <a:pt x="491" y="594"/>
                  </a:cubicBezTo>
                  <a:cubicBezTo>
                    <a:pt x="491" y="593"/>
                    <a:pt x="490" y="593"/>
                    <a:pt x="491" y="592"/>
                  </a:cubicBezTo>
                  <a:cubicBezTo>
                    <a:pt x="491" y="592"/>
                    <a:pt x="491" y="592"/>
                    <a:pt x="491" y="591"/>
                  </a:cubicBezTo>
                  <a:cubicBezTo>
                    <a:pt x="491" y="591"/>
                    <a:pt x="491" y="591"/>
                    <a:pt x="491" y="591"/>
                  </a:cubicBezTo>
                  <a:cubicBezTo>
                    <a:pt x="491" y="591"/>
                    <a:pt x="491" y="591"/>
                    <a:pt x="491" y="591"/>
                  </a:cubicBezTo>
                  <a:cubicBezTo>
                    <a:pt x="491" y="592"/>
                    <a:pt x="491" y="592"/>
                    <a:pt x="491" y="593"/>
                  </a:cubicBezTo>
                  <a:cubicBezTo>
                    <a:pt x="491" y="593"/>
                    <a:pt x="491" y="593"/>
                    <a:pt x="491" y="593"/>
                  </a:cubicBezTo>
                  <a:cubicBezTo>
                    <a:pt x="491" y="593"/>
                    <a:pt x="491" y="593"/>
                    <a:pt x="491" y="594"/>
                  </a:cubicBezTo>
                  <a:cubicBezTo>
                    <a:pt x="491" y="594"/>
                    <a:pt x="491" y="594"/>
                    <a:pt x="491" y="594"/>
                  </a:cubicBezTo>
                  <a:cubicBezTo>
                    <a:pt x="491" y="594"/>
                    <a:pt x="491" y="595"/>
                    <a:pt x="491" y="595"/>
                  </a:cubicBezTo>
                  <a:cubicBezTo>
                    <a:pt x="491" y="596"/>
                    <a:pt x="491" y="596"/>
                    <a:pt x="491" y="597"/>
                  </a:cubicBezTo>
                  <a:cubicBezTo>
                    <a:pt x="491" y="597"/>
                    <a:pt x="491" y="597"/>
                    <a:pt x="491" y="597"/>
                  </a:cubicBezTo>
                  <a:cubicBezTo>
                    <a:pt x="491" y="597"/>
                    <a:pt x="492" y="597"/>
                    <a:pt x="492" y="597"/>
                  </a:cubicBezTo>
                  <a:cubicBezTo>
                    <a:pt x="492" y="596"/>
                    <a:pt x="492" y="596"/>
                    <a:pt x="492" y="595"/>
                  </a:cubicBezTo>
                  <a:cubicBezTo>
                    <a:pt x="492" y="595"/>
                    <a:pt x="492" y="594"/>
                    <a:pt x="492" y="594"/>
                  </a:cubicBezTo>
                  <a:cubicBezTo>
                    <a:pt x="493" y="594"/>
                    <a:pt x="493" y="594"/>
                    <a:pt x="494" y="594"/>
                  </a:cubicBezTo>
                  <a:cubicBezTo>
                    <a:pt x="494" y="593"/>
                    <a:pt x="494" y="593"/>
                    <a:pt x="495" y="592"/>
                  </a:cubicBezTo>
                  <a:cubicBezTo>
                    <a:pt x="495" y="592"/>
                    <a:pt x="495" y="593"/>
                    <a:pt x="495" y="593"/>
                  </a:cubicBezTo>
                  <a:cubicBezTo>
                    <a:pt x="495" y="593"/>
                    <a:pt x="496" y="592"/>
                    <a:pt x="496" y="592"/>
                  </a:cubicBezTo>
                  <a:cubicBezTo>
                    <a:pt x="496" y="592"/>
                    <a:pt x="496" y="592"/>
                    <a:pt x="496" y="591"/>
                  </a:cubicBezTo>
                  <a:cubicBezTo>
                    <a:pt x="496" y="591"/>
                    <a:pt x="496" y="591"/>
                    <a:pt x="496" y="591"/>
                  </a:cubicBezTo>
                  <a:cubicBezTo>
                    <a:pt x="497" y="591"/>
                    <a:pt x="497" y="592"/>
                    <a:pt x="497" y="592"/>
                  </a:cubicBezTo>
                  <a:cubicBezTo>
                    <a:pt x="497" y="592"/>
                    <a:pt x="497" y="592"/>
                    <a:pt x="497" y="592"/>
                  </a:cubicBezTo>
                  <a:cubicBezTo>
                    <a:pt x="497" y="591"/>
                    <a:pt x="497" y="591"/>
                    <a:pt x="497" y="591"/>
                  </a:cubicBezTo>
                  <a:cubicBezTo>
                    <a:pt x="498" y="591"/>
                    <a:pt x="498" y="591"/>
                    <a:pt x="498" y="591"/>
                  </a:cubicBezTo>
                  <a:cubicBezTo>
                    <a:pt x="499" y="590"/>
                    <a:pt x="499" y="589"/>
                    <a:pt x="499" y="589"/>
                  </a:cubicBezTo>
                  <a:cubicBezTo>
                    <a:pt x="499" y="588"/>
                    <a:pt x="500" y="588"/>
                    <a:pt x="500" y="587"/>
                  </a:cubicBezTo>
                  <a:cubicBezTo>
                    <a:pt x="500" y="587"/>
                    <a:pt x="500" y="587"/>
                    <a:pt x="500" y="587"/>
                  </a:cubicBezTo>
                  <a:cubicBezTo>
                    <a:pt x="500" y="587"/>
                    <a:pt x="500" y="587"/>
                    <a:pt x="500" y="587"/>
                  </a:cubicBezTo>
                  <a:cubicBezTo>
                    <a:pt x="500" y="587"/>
                    <a:pt x="501" y="587"/>
                    <a:pt x="501" y="587"/>
                  </a:cubicBezTo>
                  <a:cubicBezTo>
                    <a:pt x="501" y="587"/>
                    <a:pt x="502" y="588"/>
                    <a:pt x="502" y="588"/>
                  </a:cubicBezTo>
                  <a:cubicBezTo>
                    <a:pt x="502" y="589"/>
                    <a:pt x="502" y="589"/>
                    <a:pt x="503" y="589"/>
                  </a:cubicBezTo>
                  <a:cubicBezTo>
                    <a:pt x="503" y="589"/>
                    <a:pt x="503" y="590"/>
                    <a:pt x="503" y="590"/>
                  </a:cubicBezTo>
                  <a:cubicBezTo>
                    <a:pt x="503" y="590"/>
                    <a:pt x="503" y="591"/>
                    <a:pt x="503" y="591"/>
                  </a:cubicBezTo>
                  <a:cubicBezTo>
                    <a:pt x="503" y="592"/>
                    <a:pt x="502" y="592"/>
                    <a:pt x="502" y="592"/>
                  </a:cubicBezTo>
                  <a:cubicBezTo>
                    <a:pt x="502" y="593"/>
                    <a:pt x="503" y="592"/>
                    <a:pt x="503" y="592"/>
                  </a:cubicBezTo>
                  <a:cubicBezTo>
                    <a:pt x="503" y="592"/>
                    <a:pt x="503" y="592"/>
                    <a:pt x="503" y="591"/>
                  </a:cubicBezTo>
                  <a:cubicBezTo>
                    <a:pt x="503" y="591"/>
                    <a:pt x="503" y="591"/>
                    <a:pt x="503" y="590"/>
                  </a:cubicBezTo>
                  <a:cubicBezTo>
                    <a:pt x="503" y="590"/>
                    <a:pt x="504" y="590"/>
                    <a:pt x="503" y="589"/>
                  </a:cubicBezTo>
                  <a:cubicBezTo>
                    <a:pt x="503" y="589"/>
                    <a:pt x="503" y="589"/>
                    <a:pt x="503" y="589"/>
                  </a:cubicBezTo>
                  <a:cubicBezTo>
                    <a:pt x="502" y="588"/>
                    <a:pt x="502" y="588"/>
                    <a:pt x="502" y="587"/>
                  </a:cubicBezTo>
                  <a:cubicBezTo>
                    <a:pt x="502" y="587"/>
                    <a:pt x="502" y="586"/>
                    <a:pt x="503" y="586"/>
                  </a:cubicBezTo>
                  <a:cubicBezTo>
                    <a:pt x="503" y="587"/>
                    <a:pt x="503" y="587"/>
                    <a:pt x="503" y="587"/>
                  </a:cubicBezTo>
                  <a:cubicBezTo>
                    <a:pt x="504" y="587"/>
                    <a:pt x="504" y="587"/>
                    <a:pt x="504" y="587"/>
                  </a:cubicBezTo>
                  <a:cubicBezTo>
                    <a:pt x="504" y="587"/>
                    <a:pt x="504" y="587"/>
                    <a:pt x="504" y="587"/>
                  </a:cubicBezTo>
                  <a:cubicBezTo>
                    <a:pt x="504" y="587"/>
                    <a:pt x="504" y="587"/>
                    <a:pt x="504" y="587"/>
                  </a:cubicBezTo>
                  <a:cubicBezTo>
                    <a:pt x="504" y="587"/>
                    <a:pt x="504" y="587"/>
                    <a:pt x="504" y="587"/>
                  </a:cubicBezTo>
                  <a:cubicBezTo>
                    <a:pt x="504" y="586"/>
                    <a:pt x="504" y="586"/>
                    <a:pt x="504" y="586"/>
                  </a:cubicBezTo>
                  <a:cubicBezTo>
                    <a:pt x="504" y="586"/>
                    <a:pt x="504" y="586"/>
                    <a:pt x="504" y="586"/>
                  </a:cubicBezTo>
                  <a:cubicBezTo>
                    <a:pt x="504" y="586"/>
                    <a:pt x="503" y="586"/>
                    <a:pt x="503" y="586"/>
                  </a:cubicBezTo>
                  <a:cubicBezTo>
                    <a:pt x="503" y="586"/>
                    <a:pt x="503" y="586"/>
                    <a:pt x="503" y="586"/>
                  </a:cubicBezTo>
                  <a:cubicBezTo>
                    <a:pt x="503" y="586"/>
                    <a:pt x="503" y="586"/>
                    <a:pt x="503" y="586"/>
                  </a:cubicBezTo>
                  <a:cubicBezTo>
                    <a:pt x="503" y="585"/>
                    <a:pt x="504" y="585"/>
                    <a:pt x="504" y="585"/>
                  </a:cubicBezTo>
                  <a:cubicBezTo>
                    <a:pt x="504" y="585"/>
                    <a:pt x="504" y="585"/>
                    <a:pt x="504" y="585"/>
                  </a:cubicBezTo>
                  <a:cubicBezTo>
                    <a:pt x="504" y="585"/>
                    <a:pt x="504" y="585"/>
                    <a:pt x="505" y="585"/>
                  </a:cubicBezTo>
                  <a:cubicBezTo>
                    <a:pt x="505" y="585"/>
                    <a:pt x="504" y="585"/>
                    <a:pt x="504" y="585"/>
                  </a:cubicBezTo>
                  <a:cubicBezTo>
                    <a:pt x="504" y="585"/>
                    <a:pt x="504" y="585"/>
                    <a:pt x="504" y="585"/>
                  </a:cubicBezTo>
                  <a:cubicBezTo>
                    <a:pt x="504" y="585"/>
                    <a:pt x="504" y="585"/>
                    <a:pt x="504" y="585"/>
                  </a:cubicBezTo>
                  <a:cubicBezTo>
                    <a:pt x="504" y="586"/>
                    <a:pt x="505" y="585"/>
                    <a:pt x="505" y="585"/>
                  </a:cubicBezTo>
                  <a:cubicBezTo>
                    <a:pt x="505" y="585"/>
                    <a:pt x="505" y="585"/>
                    <a:pt x="505" y="585"/>
                  </a:cubicBezTo>
                  <a:cubicBezTo>
                    <a:pt x="505" y="585"/>
                    <a:pt x="505" y="584"/>
                    <a:pt x="505" y="584"/>
                  </a:cubicBezTo>
                  <a:cubicBezTo>
                    <a:pt x="505" y="584"/>
                    <a:pt x="505" y="584"/>
                    <a:pt x="504" y="584"/>
                  </a:cubicBezTo>
                  <a:cubicBezTo>
                    <a:pt x="504" y="584"/>
                    <a:pt x="504" y="584"/>
                    <a:pt x="505" y="584"/>
                  </a:cubicBezTo>
                  <a:cubicBezTo>
                    <a:pt x="505" y="584"/>
                    <a:pt x="505" y="584"/>
                    <a:pt x="505" y="584"/>
                  </a:cubicBezTo>
                  <a:cubicBezTo>
                    <a:pt x="505" y="584"/>
                    <a:pt x="506" y="584"/>
                    <a:pt x="506" y="584"/>
                  </a:cubicBezTo>
                  <a:cubicBezTo>
                    <a:pt x="506" y="585"/>
                    <a:pt x="506" y="585"/>
                    <a:pt x="506" y="585"/>
                  </a:cubicBezTo>
                  <a:cubicBezTo>
                    <a:pt x="506" y="584"/>
                    <a:pt x="506" y="584"/>
                    <a:pt x="506" y="584"/>
                  </a:cubicBezTo>
                  <a:cubicBezTo>
                    <a:pt x="506" y="584"/>
                    <a:pt x="506" y="584"/>
                    <a:pt x="506" y="584"/>
                  </a:cubicBezTo>
                  <a:cubicBezTo>
                    <a:pt x="506" y="584"/>
                    <a:pt x="506" y="584"/>
                    <a:pt x="506" y="584"/>
                  </a:cubicBezTo>
                  <a:cubicBezTo>
                    <a:pt x="506" y="584"/>
                    <a:pt x="506" y="584"/>
                    <a:pt x="506" y="584"/>
                  </a:cubicBezTo>
                  <a:cubicBezTo>
                    <a:pt x="507" y="584"/>
                    <a:pt x="507" y="584"/>
                    <a:pt x="507" y="584"/>
                  </a:cubicBezTo>
                  <a:cubicBezTo>
                    <a:pt x="507" y="584"/>
                    <a:pt x="507" y="584"/>
                    <a:pt x="507" y="583"/>
                  </a:cubicBezTo>
                  <a:cubicBezTo>
                    <a:pt x="506" y="583"/>
                    <a:pt x="506" y="583"/>
                    <a:pt x="506" y="583"/>
                  </a:cubicBezTo>
                  <a:cubicBezTo>
                    <a:pt x="505" y="583"/>
                    <a:pt x="505" y="583"/>
                    <a:pt x="505" y="583"/>
                  </a:cubicBezTo>
                  <a:cubicBezTo>
                    <a:pt x="505" y="583"/>
                    <a:pt x="505" y="583"/>
                    <a:pt x="505" y="583"/>
                  </a:cubicBezTo>
                  <a:cubicBezTo>
                    <a:pt x="505" y="583"/>
                    <a:pt x="505" y="583"/>
                    <a:pt x="505" y="583"/>
                  </a:cubicBezTo>
                  <a:cubicBezTo>
                    <a:pt x="505" y="583"/>
                    <a:pt x="505" y="583"/>
                    <a:pt x="505" y="583"/>
                  </a:cubicBezTo>
                  <a:cubicBezTo>
                    <a:pt x="505" y="583"/>
                    <a:pt x="505" y="582"/>
                    <a:pt x="505" y="582"/>
                  </a:cubicBezTo>
                  <a:cubicBezTo>
                    <a:pt x="505" y="582"/>
                    <a:pt x="505" y="582"/>
                    <a:pt x="505" y="582"/>
                  </a:cubicBezTo>
                  <a:cubicBezTo>
                    <a:pt x="505" y="582"/>
                    <a:pt x="505" y="582"/>
                    <a:pt x="505" y="582"/>
                  </a:cubicBezTo>
                  <a:cubicBezTo>
                    <a:pt x="505" y="582"/>
                    <a:pt x="505" y="582"/>
                    <a:pt x="505" y="582"/>
                  </a:cubicBezTo>
                  <a:cubicBezTo>
                    <a:pt x="505" y="582"/>
                    <a:pt x="505" y="582"/>
                    <a:pt x="506" y="582"/>
                  </a:cubicBezTo>
                  <a:cubicBezTo>
                    <a:pt x="506" y="582"/>
                    <a:pt x="506" y="582"/>
                    <a:pt x="506" y="582"/>
                  </a:cubicBezTo>
                  <a:cubicBezTo>
                    <a:pt x="506" y="582"/>
                    <a:pt x="506" y="582"/>
                    <a:pt x="506" y="582"/>
                  </a:cubicBezTo>
                  <a:cubicBezTo>
                    <a:pt x="506" y="582"/>
                    <a:pt x="506" y="582"/>
                    <a:pt x="506" y="581"/>
                  </a:cubicBezTo>
                  <a:cubicBezTo>
                    <a:pt x="506" y="581"/>
                    <a:pt x="506" y="581"/>
                    <a:pt x="506" y="580"/>
                  </a:cubicBezTo>
                  <a:cubicBezTo>
                    <a:pt x="506" y="580"/>
                    <a:pt x="506" y="580"/>
                    <a:pt x="506" y="580"/>
                  </a:cubicBezTo>
                  <a:cubicBezTo>
                    <a:pt x="506" y="580"/>
                    <a:pt x="506" y="580"/>
                    <a:pt x="506" y="580"/>
                  </a:cubicBezTo>
                  <a:cubicBezTo>
                    <a:pt x="506" y="580"/>
                    <a:pt x="506" y="580"/>
                    <a:pt x="506" y="580"/>
                  </a:cubicBezTo>
                  <a:cubicBezTo>
                    <a:pt x="506" y="580"/>
                    <a:pt x="506" y="580"/>
                    <a:pt x="507" y="580"/>
                  </a:cubicBezTo>
                  <a:cubicBezTo>
                    <a:pt x="507" y="580"/>
                    <a:pt x="507" y="580"/>
                    <a:pt x="507" y="580"/>
                  </a:cubicBezTo>
                  <a:cubicBezTo>
                    <a:pt x="507" y="580"/>
                    <a:pt x="507" y="580"/>
                    <a:pt x="507" y="580"/>
                  </a:cubicBezTo>
                  <a:cubicBezTo>
                    <a:pt x="507" y="580"/>
                    <a:pt x="507" y="579"/>
                    <a:pt x="507" y="579"/>
                  </a:cubicBezTo>
                  <a:cubicBezTo>
                    <a:pt x="506" y="579"/>
                    <a:pt x="506" y="579"/>
                    <a:pt x="506" y="579"/>
                  </a:cubicBezTo>
                  <a:cubicBezTo>
                    <a:pt x="506" y="579"/>
                    <a:pt x="506" y="579"/>
                    <a:pt x="506" y="579"/>
                  </a:cubicBezTo>
                  <a:cubicBezTo>
                    <a:pt x="506" y="578"/>
                    <a:pt x="506" y="578"/>
                    <a:pt x="506" y="579"/>
                  </a:cubicBezTo>
                  <a:cubicBezTo>
                    <a:pt x="507" y="579"/>
                    <a:pt x="507" y="579"/>
                    <a:pt x="507" y="579"/>
                  </a:cubicBezTo>
                  <a:cubicBezTo>
                    <a:pt x="507" y="579"/>
                    <a:pt x="507" y="578"/>
                    <a:pt x="507" y="578"/>
                  </a:cubicBezTo>
                  <a:cubicBezTo>
                    <a:pt x="507" y="578"/>
                    <a:pt x="508" y="578"/>
                    <a:pt x="508" y="578"/>
                  </a:cubicBezTo>
                  <a:cubicBezTo>
                    <a:pt x="508" y="578"/>
                    <a:pt x="508" y="578"/>
                    <a:pt x="508" y="578"/>
                  </a:cubicBezTo>
                  <a:cubicBezTo>
                    <a:pt x="508" y="579"/>
                    <a:pt x="508" y="579"/>
                    <a:pt x="509" y="579"/>
                  </a:cubicBezTo>
                  <a:cubicBezTo>
                    <a:pt x="509" y="579"/>
                    <a:pt x="509" y="579"/>
                    <a:pt x="509" y="579"/>
                  </a:cubicBezTo>
                  <a:cubicBezTo>
                    <a:pt x="509" y="579"/>
                    <a:pt x="509" y="579"/>
                    <a:pt x="509" y="579"/>
                  </a:cubicBezTo>
                  <a:cubicBezTo>
                    <a:pt x="509" y="579"/>
                    <a:pt x="509" y="579"/>
                    <a:pt x="509" y="579"/>
                  </a:cubicBezTo>
                  <a:cubicBezTo>
                    <a:pt x="509" y="579"/>
                    <a:pt x="508" y="579"/>
                    <a:pt x="508" y="578"/>
                  </a:cubicBezTo>
                  <a:cubicBezTo>
                    <a:pt x="508" y="578"/>
                    <a:pt x="508" y="578"/>
                    <a:pt x="508" y="578"/>
                  </a:cubicBezTo>
                  <a:cubicBezTo>
                    <a:pt x="508" y="578"/>
                    <a:pt x="507" y="578"/>
                    <a:pt x="507" y="578"/>
                  </a:cubicBezTo>
                  <a:cubicBezTo>
                    <a:pt x="507" y="578"/>
                    <a:pt x="507" y="577"/>
                    <a:pt x="507" y="577"/>
                  </a:cubicBezTo>
                  <a:cubicBezTo>
                    <a:pt x="507" y="577"/>
                    <a:pt x="506" y="576"/>
                    <a:pt x="506" y="576"/>
                  </a:cubicBezTo>
                  <a:cubicBezTo>
                    <a:pt x="506" y="576"/>
                    <a:pt x="506" y="575"/>
                    <a:pt x="506" y="575"/>
                  </a:cubicBezTo>
                  <a:cubicBezTo>
                    <a:pt x="506" y="575"/>
                    <a:pt x="506" y="574"/>
                    <a:pt x="507" y="574"/>
                  </a:cubicBezTo>
                  <a:cubicBezTo>
                    <a:pt x="507" y="574"/>
                    <a:pt x="507" y="574"/>
                    <a:pt x="507" y="573"/>
                  </a:cubicBezTo>
                  <a:cubicBezTo>
                    <a:pt x="507" y="573"/>
                    <a:pt x="508" y="574"/>
                    <a:pt x="508" y="574"/>
                  </a:cubicBezTo>
                  <a:cubicBezTo>
                    <a:pt x="508" y="574"/>
                    <a:pt x="508" y="574"/>
                    <a:pt x="508" y="574"/>
                  </a:cubicBezTo>
                  <a:cubicBezTo>
                    <a:pt x="508" y="574"/>
                    <a:pt x="508" y="574"/>
                    <a:pt x="508" y="574"/>
                  </a:cubicBezTo>
                  <a:cubicBezTo>
                    <a:pt x="509" y="574"/>
                    <a:pt x="509" y="574"/>
                    <a:pt x="509" y="574"/>
                  </a:cubicBezTo>
                  <a:cubicBezTo>
                    <a:pt x="508" y="574"/>
                    <a:pt x="508" y="574"/>
                    <a:pt x="508" y="574"/>
                  </a:cubicBezTo>
                  <a:cubicBezTo>
                    <a:pt x="508" y="574"/>
                    <a:pt x="508" y="574"/>
                    <a:pt x="508" y="574"/>
                  </a:cubicBezTo>
                  <a:cubicBezTo>
                    <a:pt x="508" y="574"/>
                    <a:pt x="508" y="573"/>
                    <a:pt x="508" y="573"/>
                  </a:cubicBezTo>
                  <a:cubicBezTo>
                    <a:pt x="508" y="572"/>
                    <a:pt x="509" y="572"/>
                    <a:pt x="509" y="572"/>
                  </a:cubicBezTo>
                  <a:cubicBezTo>
                    <a:pt x="509" y="572"/>
                    <a:pt x="509" y="572"/>
                    <a:pt x="509" y="572"/>
                  </a:cubicBezTo>
                  <a:cubicBezTo>
                    <a:pt x="509" y="572"/>
                    <a:pt x="509" y="572"/>
                    <a:pt x="509" y="572"/>
                  </a:cubicBezTo>
                  <a:cubicBezTo>
                    <a:pt x="509" y="572"/>
                    <a:pt x="509" y="572"/>
                    <a:pt x="509" y="571"/>
                  </a:cubicBezTo>
                  <a:cubicBezTo>
                    <a:pt x="509" y="571"/>
                    <a:pt x="508" y="571"/>
                    <a:pt x="509" y="571"/>
                  </a:cubicBezTo>
                  <a:cubicBezTo>
                    <a:pt x="509" y="570"/>
                    <a:pt x="509" y="570"/>
                    <a:pt x="509" y="570"/>
                  </a:cubicBezTo>
                  <a:cubicBezTo>
                    <a:pt x="509" y="570"/>
                    <a:pt x="509" y="570"/>
                    <a:pt x="509" y="569"/>
                  </a:cubicBezTo>
                  <a:cubicBezTo>
                    <a:pt x="509" y="569"/>
                    <a:pt x="509" y="569"/>
                    <a:pt x="509" y="569"/>
                  </a:cubicBezTo>
                  <a:cubicBezTo>
                    <a:pt x="510" y="569"/>
                    <a:pt x="510" y="569"/>
                    <a:pt x="510" y="568"/>
                  </a:cubicBezTo>
                  <a:cubicBezTo>
                    <a:pt x="510" y="568"/>
                    <a:pt x="510" y="568"/>
                    <a:pt x="510" y="568"/>
                  </a:cubicBezTo>
                  <a:cubicBezTo>
                    <a:pt x="510" y="568"/>
                    <a:pt x="510" y="568"/>
                    <a:pt x="510" y="568"/>
                  </a:cubicBezTo>
                  <a:cubicBezTo>
                    <a:pt x="510" y="568"/>
                    <a:pt x="510" y="568"/>
                    <a:pt x="510" y="568"/>
                  </a:cubicBezTo>
                  <a:cubicBezTo>
                    <a:pt x="510" y="568"/>
                    <a:pt x="510" y="568"/>
                    <a:pt x="510" y="568"/>
                  </a:cubicBezTo>
                  <a:cubicBezTo>
                    <a:pt x="510" y="567"/>
                    <a:pt x="510" y="567"/>
                    <a:pt x="510" y="567"/>
                  </a:cubicBezTo>
                  <a:cubicBezTo>
                    <a:pt x="510" y="567"/>
                    <a:pt x="510" y="567"/>
                    <a:pt x="510" y="567"/>
                  </a:cubicBezTo>
                  <a:cubicBezTo>
                    <a:pt x="511" y="567"/>
                    <a:pt x="511" y="567"/>
                    <a:pt x="511" y="567"/>
                  </a:cubicBezTo>
                  <a:cubicBezTo>
                    <a:pt x="511" y="567"/>
                    <a:pt x="511" y="567"/>
                    <a:pt x="511" y="567"/>
                  </a:cubicBezTo>
                  <a:cubicBezTo>
                    <a:pt x="512" y="567"/>
                    <a:pt x="512" y="567"/>
                    <a:pt x="513" y="568"/>
                  </a:cubicBezTo>
                  <a:cubicBezTo>
                    <a:pt x="513" y="568"/>
                    <a:pt x="513" y="568"/>
                    <a:pt x="513" y="569"/>
                  </a:cubicBezTo>
                  <a:cubicBezTo>
                    <a:pt x="513" y="569"/>
                    <a:pt x="513" y="569"/>
                    <a:pt x="513" y="569"/>
                  </a:cubicBezTo>
                  <a:cubicBezTo>
                    <a:pt x="513" y="569"/>
                    <a:pt x="513" y="570"/>
                    <a:pt x="513" y="570"/>
                  </a:cubicBezTo>
                  <a:cubicBezTo>
                    <a:pt x="513" y="570"/>
                    <a:pt x="513" y="570"/>
                    <a:pt x="512" y="570"/>
                  </a:cubicBezTo>
                  <a:cubicBezTo>
                    <a:pt x="512" y="570"/>
                    <a:pt x="512" y="570"/>
                    <a:pt x="512" y="570"/>
                  </a:cubicBezTo>
                  <a:cubicBezTo>
                    <a:pt x="512" y="570"/>
                    <a:pt x="513" y="570"/>
                    <a:pt x="513" y="571"/>
                  </a:cubicBezTo>
                  <a:cubicBezTo>
                    <a:pt x="513" y="571"/>
                    <a:pt x="513" y="571"/>
                    <a:pt x="513" y="571"/>
                  </a:cubicBezTo>
                  <a:cubicBezTo>
                    <a:pt x="513" y="571"/>
                    <a:pt x="513" y="571"/>
                    <a:pt x="513" y="571"/>
                  </a:cubicBezTo>
                  <a:cubicBezTo>
                    <a:pt x="513" y="571"/>
                    <a:pt x="513" y="571"/>
                    <a:pt x="513" y="571"/>
                  </a:cubicBezTo>
                  <a:cubicBezTo>
                    <a:pt x="513" y="571"/>
                    <a:pt x="513" y="571"/>
                    <a:pt x="513" y="571"/>
                  </a:cubicBezTo>
                  <a:cubicBezTo>
                    <a:pt x="513" y="571"/>
                    <a:pt x="513" y="571"/>
                    <a:pt x="513" y="571"/>
                  </a:cubicBezTo>
                  <a:cubicBezTo>
                    <a:pt x="513" y="572"/>
                    <a:pt x="513" y="571"/>
                    <a:pt x="513" y="572"/>
                  </a:cubicBezTo>
                  <a:cubicBezTo>
                    <a:pt x="513" y="572"/>
                    <a:pt x="513" y="572"/>
                    <a:pt x="513" y="572"/>
                  </a:cubicBezTo>
                  <a:cubicBezTo>
                    <a:pt x="513" y="572"/>
                    <a:pt x="513" y="572"/>
                    <a:pt x="513" y="572"/>
                  </a:cubicBezTo>
                  <a:cubicBezTo>
                    <a:pt x="513" y="572"/>
                    <a:pt x="514" y="572"/>
                    <a:pt x="514" y="572"/>
                  </a:cubicBezTo>
                  <a:cubicBezTo>
                    <a:pt x="514" y="572"/>
                    <a:pt x="514" y="571"/>
                    <a:pt x="514" y="571"/>
                  </a:cubicBezTo>
                  <a:cubicBezTo>
                    <a:pt x="514" y="571"/>
                    <a:pt x="514" y="571"/>
                    <a:pt x="514" y="571"/>
                  </a:cubicBezTo>
                  <a:cubicBezTo>
                    <a:pt x="514" y="571"/>
                    <a:pt x="514" y="571"/>
                    <a:pt x="514" y="571"/>
                  </a:cubicBezTo>
                  <a:cubicBezTo>
                    <a:pt x="514" y="571"/>
                    <a:pt x="514" y="571"/>
                    <a:pt x="514" y="571"/>
                  </a:cubicBezTo>
                  <a:cubicBezTo>
                    <a:pt x="514" y="571"/>
                    <a:pt x="514" y="571"/>
                    <a:pt x="515" y="571"/>
                  </a:cubicBezTo>
                  <a:cubicBezTo>
                    <a:pt x="515" y="571"/>
                    <a:pt x="515" y="571"/>
                    <a:pt x="515" y="572"/>
                  </a:cubicBezTo>
                  <a:cubicBezTo>
                    <a:pt x="515" y="572"/>
                    <a:pt x="514" y="572"/>
                    <a:pt x="514" y="572"/>
                  </a:cubicBezTo>
                  <a:cubicBezTo>
                    <a:pt x="514" y="572"/>
                    <a:pt x="515" y="572"/>
                    <a:pt x="515" y="572"/>
                  </a:cubicBezTo>
                  <a:cubicBezTo>
                    <a:pt x="515" y="572"/>
                    <a:pt x="515" y="573"/>
                    <a:pt x="515" y="573"/>
                  </a:cubicBezTo>
                  <a:cubicBezTo>
                    <a:pt x="515" y="573"/>
                    <a:pt x="515" y="573"/>
                    <a:pt x="515" y="573"/>
                  </a:cubicBezTo>
                  <a:cubicBezTo>
                    <a:pt x="515" y="573"/>
                    <a:pt x="515" y="574"/>
                    <a:pt x="515" y="574"/>
                  </a:cubicBezTo>
                  <a:cubicBezTo>
                    <a:pt x="515" y="574"/>
                    <a:pt x="514" y="575"/>
                    <a:pt x="515" y="575"/>
                  </a:cubicBezTo>
                  <a:cubicBezTo>
                    <a:pt x="515" y="575"/>
                    <a:pt x="515" y="576"/>
                    <a:pt x="516" y="576"/>
                  </a:cubicBezTo>
                  <a:cubicBezTo>
                    <a:pt x="516" y="576"/>
                    <a:pt x="516" y="576"/>
                    <a:pt x="516" y="576"/>
                  </a:cubicBezTo>
                  <a:cubicBezTo>
                    <a:pt x="516" y="576"/>
                    <a:pt x="516" y="576"/>
                    <a:pt x="516" y="576"/>
                  </a:cubicBezTo>
                  <a:cubicBezTo>
                    <a:pt x="516" y="576"/>
                    <a:pt x="517" y="576"/>
                    <a:pt x="517" y="577"/>
                  </a:cubicBezTo>
                  <a:cubicBezTo>
                    <a:pt x="517" y="577"/>
                    <a:pt x="517" y="577"/>
                    <a:pt x="517" y="577"/>
                  </a:cubicBezTo>
                  <a:cubicBezTo>
                    <a:pt x="517" y="577"/>
                    <a:pt x="517" y="577"/>
                    <a:pt x="517" y="577"/>
                  </a:cubicBezTo>
                  <a:cubicBezTo>
                    <a:pt x="517" y="578"/>
                    <a:pt x="518" y="578"/>
                    <a:pt x="518" y="578"/>
                  </a:cubicBezTo>
                  <a:cubicBezTo>
                    <a:pt x="518" y="578"/>
                    <a:pt x="518" y="579"/>
                    <a:pt x="517" y="579"/>
                  </a:cubicBezTo>
                  <a:cubicBezTo>
                    <a:pt x="517" y="579"/>
                    <a:pt x="517" y="579"/>
                    <a:pt x="517" y="579"/>
                  </a:cubicBezTo>
                  <a:cubicBezTo>
                    <a:pt x="516" y="579"/>
                    <a:pt x="516" y="579"/>
                    <a:pt x="516" y="579"/>
                  </a:cubicBezTo>
                  <a:cubicBezTo>
                    <a:pt x="516" y="579"/>
                    <a:pt x="516" y="579"/>
                    <a:pt x="516" y="579"/>
                  </a:cubicBezTo>
                  <a:cubicBezTo>
                    <a:pt x="516" y="579"/>
                    <a:pt x="516" y="579"/>
                    <a:pt x="516" y="579"/>
                  </a:cubicBezTo>
                  <a:cubicBezTo>
                    <a:pt x="516" y="580"/>
                    <a:pt x="517" y="579"/>
                    <a:pt x="517" y="580"/>
                  </a:cubicBezTo>
                  <a:cubicBezTo>
                    <a:pt x="518" y="580"/>
                    <a:pt x="518" y="580"/>
                    <a:pt x="518" y="581"/>
                  </a:cubicBezTo>
                  <a:cubicBezTo>
                    <a:pt x="517" y="581"/>
                    <a:pt x="517" y="581"/>
                    <a:pt x="517" y="581"/>
                  </a:cubicBezTo>
                  <a:cubicBezTo>
                    <a:pt x="517" y="581"/>
                    <a:pt x="518" y="581"/>
                    <a:pt x="518" y="581"/>
                  </a:cubicBezTo>
                  <a:cubicBezTo>
                    <a:pt x="518" y="581"/>
                    <a:pt x="518" y="580"/>
                    <a:pt x="518" y="580"/>
                  </a:cubicBezTo>
                  <a:cubicBezTo>
                    <a:pt x="518" y="580"/>
                    <a:pt x="519" y="580"/>
                    <a:pt x="519" y="580"/>
                  </a:cubicBezTo>
                  <a:cubicBezTo>
                    <a:pt x="519" y="580"/>
                    <a:pt x="519" y="581"/>
                    <a:pt x="519" y="581"/>
                  </a:cubicBezTo>
                  <a:cubicBezTo>
                    <a:pt x="519" y="581"/>
                    <a:pt x="519" y="581"/>
                    <a:pt x="519" y="581"/>
                  </a:cubicBezTo>
                  <a:cubicBezTo>
                    <a:pt x="519" y="581"/>
                    <a:pt x="520" y="581"/>
                    <a:pt x="520" y="581"/>
                  </a:cubicBezTo>
                  <a:cubicBezTo>
                    <a:pt x="520" y="581"/>
                    <a:pt x="520" y="581"/>
                    <a:pt x="520" y="581"/>
                  </a:cubicBezTo>
                  <a:cubicBezTo>
                    <a:pt x="520" y="581"/>
                    <a:pt x="520" y="582"/>
                    <a:pt x="520" y="582"/>
                  </a:cubicBezTo>
                  <a:cubicBezTo>
                    <a:pt x="520" y="582"/>
                    <a:pt x="520" y="582"/>
                    <a:pt x="520" y="582"/>
                  </a:cubicBezTo>
                  <a:cubicBezTo>
                    <a:pt x="520" y="582"/>
                    <a:pt x="520" y="582"/>
                    <a:pt x="520" y="582"/>
                  </a:cubicBezTo>
                  <a:cubicBezTo>
                    <a:pt x="520" y="583"/>
                    <a:pt x="520" y="583"/>
                    <a:pt x="519" y="583"/>
                  </a:cubicBezTo>
                  <a:cubicBezTo>
                    <a:pt x="519" y="583"/>
                    <a:pt x="519" y="584"/>
                    <a:pt x="518" y="584"/>
                  </a:cubicBezTo>
                  <a:cubicBezTo>
                    <a:pt x="518" y="584"/>
                    <a:pt x="518" y="583"/>
                    <a:pt x="517" y="583"/>
                  </a:cubicBezTo>
                  <a:cubicBezTo>
                    <a:pt x="517" y="583"/>
                    <a:pt x="516" y="584"/>
                    <a:pt x="516" y="585"/>
                  </a:cubicBezTo>
                  <a:cubicBezTo>
                    <a:pt x="516" y="585"/>
                    <a:pt x="516" y="585"/>
                    <a:pt x="517" y="585"/>
                  </a:cubicBezTo>
                  <a:cubicBezTo>
                    <a:pt x="517" y="585"/>
                    <a:pt x="517" y="585"/>
                    <a:pt x="517" y="585"/>
                  </a:cubicBezTo>
                  <a:cubicBezTo>
                    <a:pt x="517" y="585"/>
                    <a:pt x="517" y="585"/>
                    <a:pt x="517" y="584"/>
                  </a:cubicBezTo>
                  <a:cubicBezTo>
                    <a:pt x="517" y="584"/>
                    <a:pt x="518" y="584"/>
                    <a:pt x="518" y="584"/>
                  </a:cubicBezTo>
                  <a:cubicBezTo>
                    <a:pt x="518" y="584"/>
                    <a:pt x="518" y="584"/>
                    <a:pt x="518" y="584"/>
                  </a:cubicBezTo>
                  <a:cubicBezTo>
                    <a:pt x="518" y="584"/>
                    <a:pt x="518" y="584"/>
                    <a:pt x="518" y="584"/>
                  </a:cubicBezTo>
                  <a:cubicBezTo>
                    <a:pt x="519" y="584"/>
                    <a:pt x="519" y="584"/>
                    <a:pt x="520" y="584"/>
                  </a:cubicBezTo>
                  <a:cubicBezTo>
                    <a:pt x="520" y="584"/>
                    <a:pt x="520" y="584"/>
                    <a:pt x="520" y="583"/>
                  </a:cubicBezTo>
                  <a:cubicBezTo>
                    <a:pt x="520" y="583"/>
                    <a:pt x="520" y="583"/>
                    <a:pt x="521" y="583"/>
                  </a:cubicBezTo>
                  <a:cubicBezTo>
                    <a:pt x="521" y="584"/>
                    <a:pt x="521" y="584"/>
                    <a:pt x="521" y="584"/>
                  </a:cubicBezTo>
                  <a:cubicBezTo>
                    <a:pt x="521" y="584"/>
                    <a:pt x="521" y="584"/>
                    <a:pt x="521" y="584"/>
                  </a:cubicBezTo>
                  <a:cubicBezTo>
                    <a:pt x="521" y="584"/>
                    <a:pt x="521" y="584"/>
                    <a:pt x="521" y="584"/>
                  </a:cubicBezTo>
                  <a:cubicBezTo>
                    <a:pt x="521" y="584"/>
                    <a:pt x="521" y="585"/>
                    <a:pt x="521" y="585"/>
                  </a:cubicBezTo>
                  <a:cubicBezTo>
                    <a:pt x="521" y="585"/>
                    <a:pt x="521" y="585"/>
                    <a:pt x="521" y="585"/>
                  </a:cubicBezTo>
                  <a:cubicBezTo>
                    <a:pt x="521" y="585"/>
                    <a:pt x="521" y="585"/>
                    <a:pt x="521" y="585"/>
                  </a:cubicBezTo>
                  <a:cubicBezTo>
                    <a:pt x="521" y="585"/>
                    <a:pt x="521" y="585"/>
                    <a:pt x="521" y="585"/>
                  </a:cubicBezTo>
                  <a:cubicBezTo>
                    <a:pt x="521" y="585"/>
                    <a:pt x="521" y="585"/>
                    <a:pt x="521" y="586"/>
                  </a:cubicBezTo>
                  <a:cubicBezTo>
                    <a:pt x="521" y="586"/>
                    <a:pt x="521" y="586"/>
                    <a:pt x="521" y="586"/>
                  </a:cubicBezTo>
                  <a:cubicBezTo>
                    <a:pt x="521" y="586"/>
                    <a:pt x="521" y="586"/>
                    <a:pt x="521" y="586"/>
                  </a:cubicBezTo>
                  <a:cubicBezTo>
                    <a:pt x="522" y="586"/>
                    <a:pt x="522" y="587"/>
                    <a:pt x="522" y="586"/>
                  </a:cubicBezTo>
                  <a:cubicBezTo>
                    <a:pt x="522" y="586"/>
                    <a:pt x="523" y="586"/>
                    <a:pt x="523" y="586"/>
                  </a:cubicBezTo>
                  <a:cubicBezTo>
                    <a:pt x="523" y="586"/>
                    <a:pt x="523" y="587"/>
                    <a:pt x="523" y="587"/>
                  </a:cubicBezTo>
                  <a:cubicBezTo>
                    <a:pt x="523" y="587"/>
                    <a:pt x="523" y="587"/>
                    <a:pt x="523" y="587"/>
                  </a:cubicBezTo>
                  <a:cubicBezTo>
                    <a:pt x="523" y="587"/>
                    <a:pt x="523" y="587"/>
                    <a:pt x="523" y="588"/>
                  </a:cubicBezTo>
                  <a:cubicBezTo>
                    <a:pt x="523" y="588"/>
                    <a:pt x="523" y="588"/>
                    <a:pt x="522" y="588"/>
                  </a:cubicBezTo>
                  <a:cubicBezTo>
                    <a:pt x="522" y="588"/>
                    <a:pt x="522" y="588"/>
                    <a:pt x="522" y="588"/>
                  </a:cubicBezTo>
                  <a:cubicBezTo>
                    <a:pt x="522" y="588"/>
                    <a:pt x="522" y="588"/>
                    <a:pt x="522" y="588"/>
                  </a:cubicBezTo>
                  <a:cubicBezTo>
                    <a:pt x="522" y="588"/>
                    <a:pt x="523" y="588"/>
                    <a:pt x="523" y="588"/>
                  </a:cubicBezTo>
                  <a:cubicBezTo>
                    <a:pt x="523" y="588"/>
                    <a:pt x="523" y="588"/>
                    <a:pt x="523" y="588"/>
                  </a:cubicBezTo>
                  <a:cubicBezTo>
                    <a:pt x="523" y="588"/>
                    <a:pt x="523" y="588"/>
                    <a:pt x="523" y="589"/>
                  </a:cubicBezTo>
                  <a:cubicBezTo>
                    <a:pt x="523" y="589"/>
                    <a:pt x="523" y="589"/>
                    <a:pt x="523" y="589"/>
                  </a:cubicBezTo>
                  <a:cubicBezTo>
                    <a:pt x="523" y="589"/>
                    <a:pt x="523" y="590"/>
                    <a:pt x="523" y="590"/>
                  </a:cubicBezTo>
                  <a:cubicBezTo>
                    <a:pt x="523" y="590"/>
                    <a:pt x="523" y="590"/>
                    <a:pt x="522" y="590"/>
                  </a:cubicBezTo>
                  <a:cubicBezTo>
                    <a:pt x="522" y="590"/>
                    <a:pt x="522" y="591"/>
                    <a:pt x="521" y="591"/>
                  </a:cubicBezTo>
                  <a:cubicBezTo>
                    <a:pt x="521" y="591"/>
                    <a:pt x="520" y="591"/>
                    <a:pt x="520" y="591"/>
                  </a:cubicBezTo>
                  <a:cubicBezTo>
                    <a:pt x="519" y="591"/>
                    <a:pt x="520" y="591"/>
                    <a:pt x="520" y="591"/>
                  </a:cubicBezTo>
                  <a:cubicBezTo>
                    <a:pt x="520" y="591"/>
                    <a:pt x="520" y="591"/>
                    <a:pt x="520" y="591"/>
                  </a:cubicBezTo>
                  <a:cubicBezTo>
                    <a:pt x="520" y="591"/>
                    <a:pt x="520" y="592"/>
                    <a:pt x="520" y="592"/>
                  </a:cubicBezTo>
                  <a:cubicBezTo>
                    <a:pt x="520" y="592"/>
                    <a:pt x="519" y="592"/>
                    <a:pt x="519" y="593"/>
                  </a:cubicBezTo>
                  <a:cubicBezTo>
                    <a:pt x="519" y="593"/>
                    <a:pt x="519" y="593"/>
                    <a:pt x="519" y="593"/>
                  </a:cubicBezTo>
                  <a:cubicBezTo>
                    <a:pt x="519" y="593"/>
                    <a:pt x="519" y="593"/>
                    <a:pt x="519" y="593"/>
                  </a:cubicBezTo>
                  <a:cubicBezTo>
                    <a:pt x="520" y="593"/>
                    <a:pt x="520" y="592"/>
                    <a:pt x="520" y="592"/>
                  </a:cubicBezTo>
                  <a:cubicBezTo>
                    <a:pt x="521" y="592"/>
                    <a:pt x="521" y="592"/>
                    <a:pt x="521" y="591"/>
                  </a:cubicBezTo>
                  <a:cubicBezTo>
                    <a:pt x="521" y="591"/>
                    <a:pt x="522" y="591"/>
                    <a:pt x="522" y="591"/>
                  </a:cubicBezTo>
                  <a:cubicBezTo>
                    <a:pt x="522" y="592"/>
                    <a:pt x="522" y="592"/>
                    <a:pt x="522" y="592"/>
                  </a:cubicBezTo>
                  <a:cubicBezTo>
                    <a:pt x="522" y="592"/>
                    <a:pt x="522" y="592"/>
                    <a:pt x="522" y="592"/>
                  </a:cubicBezTo>
                  <a:cubicBezTo>
                    <a:pt x="522" y="592"/>
                    <a:pt x="522" y="592"/>
                    <a:pt x="522" y="592"/>
                  </a:cubicBezTo>
                  <a:cubicBezTo>
                    <a:pt x="522" y="592"/>
                    <a:pt x="523" y="592"/>
                    <a:pt x="523" y="592"/>
                  </a:cubicBezTo>
                  <a:cubicBezTo>
                    <a:pt x="523" y="591"/>
                    <a:pt x="524" y="592"/>
                    <a:pt x="524" y="591"/>
                  </a:cubicBezTo>
                  <a:cubicBezTo>
                    <a:pt x="524" y="591"/>
                    <a:pt x="524" y="591"/>
                    <a:pt x="525" y="591"/>
                  </a:cubicBezTo>
                  <a:cubicBezTo>
                    <a:pt x="525" y="591"/>
                    <a:pt x="525" y="591"/>
                    <a:pt x="525" y="591"/>
                  </a:cubicBezTo>
                  <a:cubicBezTo>
                    <a:pt x="525" y="592"/>
                    <a:pt x="525" y="592"/>
                    <a:pt x="525" y="592"/>
                  </a:cubicBezTo>
                  <a:cubicBezTo>
                    <a:pt x="525" y="592"/>
                    <a:pt x="525" y="592"/>
                    <a:pt x="525" y="592"/>
                  </a:cubicBezTo>
                  <a:cubicBezTo>
                    <a:pt x="525" y="593"/>
                    <a:pt x="525" y="593"/>
                    <a:pt x="525" y="593"/>
                  </a:cubicBezTo>
                  <a:cubicBezTo>
                    <a:pt x="525" y="593"/>
                    <a:pt x="525" y="594"/>
                    <a:pt x="525" y="594"/>
                  </a:cubicBezTo>
                  <a:cubicBezTo>
                    <a:pt x="525" y="594"/>
                    <a:pt x="525" y="594"/>
                    <a:pt x="525" y="594"/>
                  </a:cubicBezTo>
                  <a:cubicBezTo>
                    <a:pt x="525" y="594"/>
                    <a:pt x="525" y="594"/>
                    <a:pt x="525" y="594"/>
                  </a:cubicBezTo>
                  <a:cubicBezTo>
                    <a:pt x="525" y="594"/>
                    <a:pt x="525" y="594"/>
                    <a:pt x="525" y="594"/>
                  </a:cubicBezTo>
                  <a:cubicBezTo>
                    <a:pt x="525" y="594"/>
                    <a:pt x="525" y="594"/>
                    <a:pt x="525" y="595"/>
                  </a:cubicBezTo>
                  <a:cubicBezTo>
                    <a:pt x="525" y="595"/>
                    <a:pt x="525" y="595"/>
                    <a:pt x="525" y="595"/>
                  </a:cubicBezTo>
                  <a:cubicBezTo>
                    <a:pt x="525" y="595"/>
                    <a:pt x="525" y="595"/>
                    <a:pt x="525" y="595"/>
                  </a:cubicBezTo>
                  <a:cubicBezTo>
                    <a:pt x="525" y="595"/>
                    <a:pt x="525" y="595"/>
                    <a:pt x="525" y="595"/>
                  </a:cubicBezTo>
                  <a:cubicBezTo>
                    <a:pt x="524" y="595"/>
                    <a:pt x="524" y="595"/>
                    <a:pt x="523" y="595"/>
                  </a:cubicBezTo>
                  <a:cubicBezTo>
                    <a:pt x="522" y="596"/>
                    <a:pt x="522" y="596"/>
                    <a:pt x="522" y="596"/>
                  </a:cubicBezTo>
                  <a:cubicBezTo>
                    <a:pt x="521" y="597"/>
                    <a:pt x="521" y="597"/>
                    <a:pt x="520" y="597"/>
                  </a:cubicBezTo>
                  <a:cubicBezTo>
                    <a:pt x="520" y="597"/>
                    <a:pt x="520" y="598"/>
                    <a:pt x="520" y="598"/>
                  </a:cubicBezTo>
                  <a:cubicBezTo>
                    <a:pt x="520" y="598"/>
                    <a:pt x="520" y="598"/>
                    <a:pt x="520" y="598"/>
                  </a:cubicBezTo>
                  <a:cubicBezTo>
                    <a:pt x="520" y="598"/>
                    <a:pt x="521" y="598"/>
                    <a:pt x="521" y="598"/>
                  </a:cubicBezTo>
                  <a:cubicBezTo>
                    <a:pt x="521" y="598"/>
                    <a:pt x="521" y="598"/>
                    <a:pt x="521" y="597"/>
                  </a:cubicBezTo>
                  <a:cubicBezTo>
                    <a:pt x="522" y="597"/>
                    <a:pt x="522" y="597"/>
                    <a:pt x="522" y="597"/>
                  </a:cubicBezTo>
                  <a:cubicBezTo>
                    <a:pt x="523" y="596"/>
                    <a:pt x="523" y="596"/>
                    <a:pt x="524" y="596"/>
                  </a:cubicBezTo>
                  <a:cubicBezTo>
                    <a:pt x="524" y="596"/>
                    <a:pt x="524" y="596"/>
                    <a:pt x="525" y="596"/>
                  </a:cubicBezTo>
                  <a:cubicBezTo>
                    <a:pt x="525" y="596"/>
                    <a:pt x="526" y="595"/>
                    <a:pt x="526" y="595"/>
                  </a:cubicBezTo>
                  <a:cubicBezTo>
                    <a:pt x="526" y="595"/>
                    <a:pt x="526" y="596"/>
                    <a:pt x="526" y="596"/>
                  </a:cubicBezTo>
                  <a:cubicBezTo>
                    <a:pt x="526" y="596"/>
                    <a:pt x="526" y="596"/>
                    <a:pt x="527" y="596"/>
                  </a:cubicBezTo>
                  <a:cubicBezTo>
                    <a:pt x="527" y="596"/>
                    <a:pt x="527" y="596"/>
                    <a:pt x="527" y="597"/>
                  </a:cubicBezTo>
                  <a:cubicBezTo>
                    <a:pt x="527" y="597"/>
                    <a:pt x="527" y="597"/>
                    <a:pt x="527" y="597"/>
                  </a:cubicBezTo>
                  <a:cubicBezTo>
                    <a:pt x="527" y="597"/>
                    <a:pt x="527" y="597"/>
                    <a:pt x="527" y="597"/>
                  </a:cubicBezTo>
                  <a:cubicBezTo>
                    <a:pt x="526" y="597"/>
                    <a:pt x="526" y="597"/>
                    <a:pt x="526" y="597"/>
                  </a:cubicBezTo>
                  <a:cubicBezTo>
                    <a:pt x="526" y="597"/>
                    <a:pt x="525" y="597"/>
                    <a:pt x="525" y="598"/>
                  </a:cubicBezTo>
                  <a:cubicBezTo>
                    <a:pt x="525" y="598"/>
                    <a:pt x="526" y="598"/>
                    <a:pt x="526" y="598"/>
                  </a:cubicBezTo>
                  <a:cubicBezTo>
                    <a:pt x="526" y="598"/>
                    <a:pt x="526" y="598"/>
                    <a:pt x="526" y="598"/>
                  </a:cubicBezTo>
                  <a:cubicBezTo>
                    <a:pt x="526" y="598"/>
                    <a:pt x="526" y="598"/>
                    <a:pt x="526" y="598"/>
                  </a:cubicBezTo>
                  <a:cubicBezTo>
                    <a:pt x="526" y="599"/>
                    <a:pt x="527" y="599"/>
                    <a:pt x="527" y="599"/>
                  </a:cubicBezTo>
                  <a:cubicBezTo>
                    <a:pt x="527" y="599"/>
                    <a:pt x="527" y="598"/>
                    <a:pt x="527" y="598"/>
                  </a:cubicBezTo>
                  <a:cubicBezTo>
                    <a:pt x="527" y="598"/>
                    <a:pt x="527" y="598"/>
                    <a:pt x="527" y="598"/>
                  </a:cubicBezTo>
                  <a:cubicBezTo>
                    <a:pt x="527" y="599"/>
                    <a:pt x="528" y="598"/>
                    <a:pt x="528" y="598"/>
                  </a:cubicBezTo>
                  <a:cubicBezTo>
                    <a:pt x="528" y="598"/>
                    <a:pt x="528" y="598"/>
                    <a:pt x="528" y="598"/>
                  </a:cubicBezTo>
                  <a:cubicBezTo>
                    <a:pt x="528" y="598"/>
                    <a:pt x="528" y="598"/>
                    <a:pt x="528" y="598"/>
                  </a:cubicBezTo>
                  <a:cubicBezTo>
                    <a:pt x="528" y="598"/>
                    <a:pt x="529" y="598"/>
                    <a:pt x="529" y="598"/>
                  </a:cubicBezTo>
                  <a:cubicBezTo>
                    <a:pt x="529" y="598"/>
                    <a:pt x="529" y="598"/>
                    <a:pt x="529" y="598"/>
                  </a:cubicBezTo>
                  <a:cubicBezTo>
                    <a:pt x="529" y="599"/>
                    <a:pt x="529" y="599"/>
                    <a:pt x="529" y="599"/>
                  </a:cubicBezTo>
                  <a:cubicBezTo>
                    <a:pt x="530" y="599"/>
                    <a:pt x="530" y="599"/>
                    <a:pt x="530" y="599"/>
                  </a:cubicBezTo>
                  <a:cubicBezTo>
                    <a:pt x="530" y="599"/>
                    <a:pt x="530" y="599"/>
                    <a:pt x="530" y="599"/>
                  </a:cubicBezTo>
                  <a:cubicBezTo>
                    <a:pt x="530" y="600"/>
                    <a:pt x="531" y="600"/>
                    <a:pt x="531" y="600"/>
                  </a:cubicBezTo>
                  <a:cubicBezTo>
                    <a:pt x="531" y="600"/>
                    <a:pt x="531" y="600"/>
                    <a:pt x="531" y="600"/>
                  </a:cubicBezTo>
                  <a:cubicBezTo>
                    <a:pt x="531" y="600"/>
                    <a:pt x="531" y="600"/>
                    <a:pt x="531" y="601"/>
                  </a:cubicBezTo>
                  <a:cubicBezTo>
                    <a:pt x="531" y="601"/>
                    <a:pt x="531" y="601"/>
                    <a:pt x="531" y="601"/>
                  </a:cubicBezTo>
                  <a:cubicBezTo>
                    <a:pt x="531" y="601"/>
                    <a:pt x="531" y="601"/>
                    <a:pt x="531" y="601"/>
                  </a:cubicBezTo>
                  <a:cubicBezTo>
                    <a:pt x="530" y="600"/>
                    <a:pt x="530" y="600"/>
                    <a:pt x="529" y="600"/>
                  </a:cubicBezTo>
                  <a:cubicBezTo>
                    <a:pt x="529" y="600"/>
                    <a:pt x="529" y="600"/>
                    <a:pt x="529" y="600"/>
                  </a:cubicBezTo>
                  <a:cubicBezTo>
                    <a:pt x="529" y="600"/>
                    <a:pt x="529" y="600"/>
                    <a:pt x="529" y="600"/>
                  </a:cubicBezTo>
                  <a:cubicBezTo>
                    <a:pt x="529" y="600"/>
                    <a:pt x="529" y="600"/>
                    <a:pt x="529" y="601"/>
                  </a:cubicBezTo>
                  <a:cubicBezTo>
                    <a:pt x="529" y="601"/>
                    <a:pt x="529" y="601"/>
                    <a:pt x="530" y="601"/>
                  </a:cubicBezTo>
                  <a:cubicBezTo>
                    <a:pt x="530" y="601"/>
                    <a:pt x="530" y="601"/>
                    <a:pt x="530" y="602"/>
                  </a:cubicBezTo>
                  <a:cubicBezTo>
                    <a:pt x="530" y="602"/>
                    <a:pt x="530" y="602"/>
                    <a:pt x="530" y="602"/>
                  </a:cubicBezTo>
                  <a:cubicBezTo>
                    <a:pt x="530" y="602"/>
                    <a:pt x="530" y="602"/>
                    <a:pt x="530" y="602"/>
                  </a:cubicBezTo>
                  <a:cubicBezTo>
                    <a:pt x="529" y="602"/>
                    <a:pt x="529" y="602"/>
                    <a:pt x="529" y="602"/>
                  </a:cubicBezTo>
                  <a:cubicBezTo>
                    <a:pt x="529" y="603"/>
                    <a:pt x="529" y="603"/>
                    <a:pt x="528" y="603"/>
                  </a:cubicBezTo>
                  <a:cubicBezTo>
                    <a:pt x="528" y="603"/>
                    <a:pt x="528" y="603"/>
                    <a:pt x="528" y="603"/>
                  </a:cubicBezTo>
                  <a:cubicBezTo>
                    <a:pt x="528" y="603"/>
                    <a:pt x="528" y="604"/>
                    <a:pt x="527" y="604"/>
                  </a:cubicBezTo>
                  <a:cubicBezTo>
                    <a:pt x="527" y="604"/>
                    <a:pt x="527" y="604"/>
                    <a:pt x="527" y="604"/>
                  </a:cubicBezTo>
                  <a:cubicBezTo>
                    <a:pt x="527" y="604"/>
                    <a:pt x="526" y="604"/>
                    <a:pt x="526" y="604"/>
                  </a:cubicBezTo>
                  <a:cubicBezTo>
                    <a:pt x="526" y="604"/>
                    <a:pt x="526" y="604"/>
                    <a:pt x="526" y="604"/>
                  </a:cubicBezTo>
                  <a:cubicBezTo>
                    <a:pt x="526" y="604"/>
                    <a:pt x="526" y="604"/>
                    <a:pt x="526" y="604"/>
                  </a:cubicBezTo>
                  <a:cubicBezTo>
                    <a:pt x="526" y="604"/>
                    <a:pt x="526" y="604"/>
                    <a:pt x="526" y="604"/>
                  </a:cubicBezTo>
                  <a:cubicBezTo>
                    <a:pt x="527" y="604"/>
                    <a:pt x="528" y="604"/>
                    <a:pt x="528" y="604"/>
                  </a:cubicBezTo>
                  <a:cubicBezTo>
                    <a:pt x="529" y="604"/>
                    <a:pt x="529" y="604"/>
                    <a:pt x="529" y="604"/>
                  </a:cubicBezTo>
                  <a:cubicBezTo>
                    <a:pt x="529" y="605"/>
                    <a:pt x="529" y="605"/>
                    <a:pt x="529" y="605"/>
                  </a:cubicBezTo>
                  <a:cubicBezTo>
                    <a:pt x="530" y="605"/>
                    <a:pt x="530" y="605"/>
                    <a:pt x="530" y="605"/>
                  </a:cubicBezTo>
                  <a:cubicBezTo>
                    <a:pt x="530" y="605"/>
                    <a:pt x="530" y="605"/>
                    <a:pt x="530" y="605"/>
                  </a:cubicBezTo>
                  <a:cubicBezTo>
                    <a:pt x="530" y="606"/>
                    <a:pt x="530" y="606"/>
                    <a:pt x="530" y="606"/>
                  </a:cubicBezTo>
                  <a:cubicBezTo>
                    <a:pt x="530" y="606"/>
                    <a:pt x="530" y="607"/>
                    <a:pt x="530" y="607"/>
                  </a:cubicBezTo>
                  <a:cubicBezTo>
                    <a:pt x="530" y="607"/>
                    <a:pt x="530" y="607"/>
                    <a:pt x="530" y="607"/>
                  </a:cubicBezTo>
                  <a:cubicBezTo>
                    <a:pt x="530" y="607"/>
                    <a:pt x="529" y="607"/>
                    <a:pt x="529" y="607"/>
                  </a:cubicBezTo>
                  <a:cubicBezTo>
                    <a:pt x="530" y="607"/>
                    <a:pt x="530" y="607"/>
                    <a:pt x="530" y="607"/>
                  </a:cubicBezTo>
                  <a:cubicBezTo>
                    <a:pt x="530" y="607"/>
                    <a:pt x="530" y="607"/>
                    <a:pt x="530" y="608"/>
                  </a:cubicBezTo>
                  <a:cubicBezTo>
                    <a:pt x="530" y="608"/>
                    <a:pt x="531" y="608"/>
                    <a:pt x="531" y="608"/>
                  </a:cubicBezTo>
                  <a:cubicBezTo>
                    <a:pt x="532" y="608"/>
                    <a:pt x="532" y="608"/>
                    <a:pt x="533" y="608"/>
                  </a:cubicBezTo>
                  <a:cubicBezTo>
                    <a:pt x="533" y="608"/>
                    <a:pt x="533" y="608"/>
                    <a:pt x="533" y="608"/>
                  </a:cubicBezTo>
                  <a:cubicBezTo>
                    <a:pt x="533" y="608"/>
                    <a:pt x="533" y="608"/>
                    <a:pt x="533" y="608"/>
                  </a:cubicBezTo>
                  <a:cubicBezTo>
                    <a:pt x="534" y="609"/>
                    <a:pt x="534" y="609"/>
                    <a:pt x="534" y="610"/>
                  </a:cubicBezTo>
                  <a:cubicBezTo>
                    <a:pt x="534" y="610"/>
                    <a:pt x="534" y="610"/>
                    <a:pt x="534" y="610"/>
                  </a:cubicBezTo>
                  <a:cubicBezTo>
                    <a:pt x="534" y="610"/>
                    <a:pt x="533" y="610"/>
                    <a:pt x="533" y="610"/>
                  </a:cubicBezTo>
                  <a:cubicBezTo>
                    <a:pt x="533" y="610"/>
                    <a:pt x="533" y="610"/>
                    <a:pt x="533" y="610"/>
                  </a:cubicBezTo>
                  <a:cubicBezTo>
                    <a:pt x="533" y="610"/>
                    <a:pt x="532" y="610"/>
                    <a:pt x="532" y="610"/>
                  </a:cubicBezTo>
                  <a:cubicBezTo>
                    <a:pt x="532" y="610"/>
                    <a:pt x="532" y="611"/>
                    <a:pt x="532" y="611"/>
                  </a:cubicBezTo>
                  <a:cubicBezTo>
                    <a:pt x="532" y="611"/>
                    <a:pt x="533" y="611"/>
                    <a:pt x="533" y="611"/>
                  </a:cubicBezTo>
                  <a:cubicBezTo>
                    <a:pt x="534" y="610"/>
                    <a:pt x="534" y="612"/>
                    <a:pt x="533" y="612"/>
                  </a:cubicBezTo>
                  <a:cubicBezTo>
                    <a:pt x="533" y="612"/>
                    <a:pt x="533" y="612"/>
                    <a:pt x="533" y="612"/>
                  </a:cubicBezTo>
                  <a:cubicBezTo>
                    <a:pt x="533" y="612"/>
                    <a:pt x="533" y="612"/>
                    <a:pt x="533" y="612"/>
                  </a:cubicBezTo>
                  <a:cubicBezTo>
                    <a:pt x="534" y="612"/>
                    <a:pt x="534" y="612"/>
                    <a:pt x="534" y="612"/>
                  </a:cubicBezTo>
                  <a:cubicBezTo>
                    <a:pt x="534" y="613"/>
                    <a:pt x="534" y="613"/>
                    <a:pt x="534" y="614"/>
                  </a:cubicBezTo>
                  <a:cubicBezTo>
                    <a:pt x="533" y="614"/>
                    <a:pt x="533" y="614"/>
                    <a:pt x="533" y="614"/>
                  </a:cubicBezTo>
                  <a:cubicBezTo>
                    <a:pt x="533" y="614"/>
                    <a:pt x="533" y="614"/>
                    <a:pt x="533" y="614"/>
                  </a:cubicBezTo>
                  <a:cubicBezTo>
                    <a:pt x="533" y="614"/>
                    <a:pt x="532" y="614"/>
                    <a:pt x="532" y="614"/>
                  </a:cubicBezTo>
                  <a:cubicBezTo>
                    <a:pt x="532" y="614"/>
                    <a:pt x="532" y="614"/>
                    <a:pt x="532" y="614"/>
                  </a:cubicBezTo>
                  <a:cubicBezTo>
                    <a:pt x="531" y="613"/>
                    <a:pt x="531" y="613"/>
                    <a:pt x="532" y="613"/>
                  </a:cubicBezTo>
                  <a:cubicBezTo>
                    <a:pt x="532" y="613"/>
                    <a:pt x="532" y="613"/>
                    <a:pt x="532" y="612"/>
                  </a:cubicBezTo>
                  <a:cubicBezTo>
                    <a:pt x="532" y="612"/>
                    <a:pt x="532" y="612"/>
                    <a:pt x="532" y="612"/>
                  </a:cubicBezTo>
                  <a:cubicBezTo>
                    <a:pt x="532" y="612"/>
                    <a:pt x="531" y="612"/>
                    <a:pt x="531" y="612"/>
                  </a:cubicBezTo>
                  <a:cubicBezTo>
                    <a:pt x="531" y="612"/>
                    <a:pt x="531" y="612"/>
                    <a:pt x="531" y="612"/>
                  </a:cubicBezTo>
                  <a:cubicBezTo>
                    <a:pt x="530" y="612"/>
                    <a:pt x="530" y="612"/>
                    <a:pt x="530" y="613"/>
                  </a:cubicBezTo>
                  <a:cubicBezTo>
                    <a:pt x="530" y="613"/>
                    <a:pt x="530" y="613"/>
                    <a:pt x="530" y="613"/>
                  </a:cubicBezTo>
                  <a:cubicBezTo>
                    <a:pt x="530" y="613"/>
                    <a:pt x="530" y="613"/>
                    <a:pt x="530" y="613"/>
                  </a:cubicBezTo>
                  <a:cubicBezTo>
                    <a:pt x="530" y="613"/>
                    <a:pt x="530" y="613"/>
                    <a:pt x="530" y="613"/>
                  </a:cubicBezTo>
                  <a:cubicBezTo>
                    <a:pt x="531" y="613"/>
                    <a:pt x="531" y="613"/>
                    <a:pt x="531" y="613"/>
                  </a:cubicBezTo>
                  <a:cubicBezTo>
                    <a:pt x="531" y="614"/>
                    <a:pt x="531" y="614"/>
                    <a:pt x="531" y="614"/>
                  </a:cubicBezTo>
                  <a:cubicBezTo>
                    <a:pt x="531" y="614"/>
                    <a:pt x="531" y="614"/>
                    <a:pt x="531" y="614"/>
                  </a:cubicBezTo>
                  <a:cubicBezTo>
                    <a:pt x="531" y="614"/>
                    <a:pt x="531" y="614"/>
                    <a:pt x="530" y="614"/>
                  </a:cubicBezTo>
                  <a:cubicBezTo>
                    <a:pt x="530" y="614"/>
                    <a:pt x="530" y="614"/>
                    <a:pt x="530" y="614"/>
                  </a:cubicBezTo>
                  <a:cubicBezTo>
                    <a:pt x="530" y="614"/>
                    <a:pt x="530" y="614"/>
                    <a:pt x="530" y="614"/>
                  </a:cubicBezTo>
                  <a:cubicBezTo>
                    <a:pt x="530" y="614"/>
                    <a:pt x="530" y="614"/>
                    <a:pt x="530" y="614"/>
                  </a:cubicBezTo>
                  <a:cubicBezTo>
                    <a:pt x="530" y="614"/>
                    <a:pt x="529" y="614"/>
                    <a:pt x="529" y="614"/>
                  </a:cubicBezTo>
                  <a:cubicBezTo>
                    <a:pt x="529" y="614"/>
                    <a:pt x="528" y="614"/>
                    <a:pt x="528" y="613"/>
                  </a:cubicBezTo>
                  <a:cubicBezTo>
                    <a:pt x="528" y="613"/>
                    <a:pt x="528" y="614"/>
                    <a:pt x="528" y="614"/>
                  </a:cubicBezTo>
                  <a:cubicBezTo>
                    <a:pt x="528" y="614"/>
                    <a:pt x="528" y="614"/>
                    <a:pt x="529" y="614"/>
                  </a:cubicBezTo>
                  <a:cubicBezTo>
                    <a:pt x="529" y="614"/>
                    <a:pt x="529" y="614"/>
                    <a:pt x="529" y="614"/>
                  </a:cubicBezTo>
                  <a:cubicBezTo>
                    <a:pt x="529" y="614"/>
                    <a:pt x="529" y="615"/>
                    <a:pt x="529" y="615"/>
                  </a:cubicBezTo>
                  <a:cubicBezTo>
                    <a:pt x="529" y="615"/>
                    <a:pt x="529" y="615"/>
                    <a:pt x="530" y="615"/>
                  </a:cubicBezTo>
                  <a:cubicBezTo>
                    <a:pt x="530" y="615"/>
                    <a:pt x="530" y="615"/>
                    <a:pt x="530" y="615"/>
                  </a:cubicBezTo>
                  <a:cubicBezTo>
                    <a:pt x="531" y="615"/>
                    <a:pt x="531" y="615"/>
                    <a:pt x="532" y="615"/>
                  </a:cubicBezTo>
                  <a:cubicBezTo>
                    <a:pt x="532" y="615"/>
                    <a:pt x="532" y="616"/>
                    <a:pt x="532" y="616"/>
                  </a:cubicBezTo>
                  <a:cubicBezTo>
                    <a:pt x="531" y="616"/>
                    <a:pt x="531" y="616"/>
                    <a:pt x="531" y="616"/>
                  </a:cubicBezTo>
                  <a:cubicBezTo>
                    <a:pt x="530" y="616"/>
                    <a:pt x="530" y="616"/>
                    <a:pt x="529" y="616"/>
                  </a:cubicBezTo>
                  <a:cubicBezTo>
                    <a:pt x="529" y="616"/>
                    <a:pt x="529" y="616"/>
                    <a:pt x="529" y="616"/>
                  </a:cubicBezTo>
                  <a:cubicBezTo>
                    <a:pt x="529" y="616"/>
                    <a:pt x="529" y="616"/>
                    <a:pt x="529" y="616"/>
                  </a:cubicBezTo>
                  <a:cubicBezTo>
                    <a:pt x="529" y="616"/>
                    <a:pt x="529" y="616"/>
                    <a:pt x="529" y="616"/>
                  </a:cubicBezTo>
                  <a:cubicBezTo>
                    <a:pt x="529" y="616"/>
                    <a:pt x="529" y="617"/>
                    <a:pt x="529" y="617"/>
                  </a:cubicBezTo>
                  <a:cubicBezTo>
                    <a:pt x="529" y="617"/>
                    <a:pt x="529" y="617"/>
                    <a:pt x="529" y="617"/>
                  </a:cubicBezTo>
                  <a:cubicBezTo>
                    <a:pt x="529" y="617"/>
                    <a:pt x="529" y="617"/>
                    <a:pt x="529" y="617"/>
                  </a:cubicBezTo>
                  <a:cubicBezTo>
                    <a:pt x="530" y="617"/>
                    <a:pt x="530" y="617"/>
                    <a:pt x="530" y="617"/>
                  </a:cubicBezTo>
                  <a:cubicBezTo>
                    <a:pt x="530" y="617"/>
                    <a:pt x="530" y="617"/>
                    <a:pt x="531" y="617"/>
                  </a:cubicBezTo>
                  <a:cubicBezTo>
                    <a:pt x="531" y="618"/>
                    <a:pt x="531" y="618"/>
                    <a:pt x="531" y="618"/>
                  </a:cubicBezTo>
                  <a:cubicBezTo>
                    <a:pt x="531" y="618"/>
                    <a:pt x="531" y="618"/>
                    <a:pt x="532" y="618"/>
                  </a:cubicBezTo>
                  <a:cubicBezTo>
                    <a:pt x="532" y="618"/>
                    <a:pt x="532" y="618"/>
                    <a:pt x="532" y="619"/>
                  </a:cubicBezTo>
                  <a:cubicBezTo>
                    <a:pt x="532" y="619"/>
                    <a:pt x="532" y="619"/>
                    <a:pt x="532" y="619"/>
                  </a:cubicBezTo>
                  <a:cubicBezTo>
                    <a:pt x="531" y="619"/>
                    <a:pt x="530" y="619"/>
                    <a:pt x="530" y="618"/>
                  </a:cubicBezTo>
                  <a:cubicBezTo>
                    <a:pt x="529" y="618"/>
                    <a:pt x="529" y="618"/>
                    <a:pt x="529" y="618"/>
                  </a:cubicBezTo>
                  <a:cubicBezTo>
                    <a:pt x="529" y="618"/>
                    <a:pt x="529" y="618"/>
                    <a:pt x="529" y="619"/>
                  </a:cubicBezTo>
                  <a:cubicBezTo>
                    <a:pt x="529" y="619"/>
                    <a:pt x="529" y="619"/>
                    <a:pt x="529" y="619"/>
                  </a:cubicBezTo>
                  <a:cubicBezTo>
                    <a:pt x="530" y="619"/>
                    <a:pt x="531" y="619"/>
                    <a:pt x="532" y="619"/>
                  </a:cubicBezTo>
                  <a:cubicBezTo>
                    <a:pt x="533" y="619"/>
                    <a:pt x="533" y="619"/>
                    <a:pt x="533" y="620"/>
                  </a:cubicBezTo>
                  <a:cubicBezTo>
                    <a:pt x="533" y="620"/>
                    <a:pt x="533" y="620"/>
                    <a:pt x="533" y="620"/>
                  </a:cubicBezTo>
                  <a:cubicBezTo>
                    <a:pt x="533" y="621"/>
                    <a:pt x="533" y="621"/>
                    <a:pt x="533" y="621"/>
                  </a:cubicBezTo>
                  <a:cubicBezTo>
                    <a:pt x="534" y="621"/>
                    <a:pt x="534" y="621"/>
                    <a:pt x="534" y="621"/>
                  </a:cubicBezTo>
                  <a:cubicBezTo>
                    <a:pt x="534" y="621"/>
                    <a:pt x="534" y="622"/>
                    <a:pt x="534" y="622"/>
                  </a:cubicBezTo>
                  <a:cubicBezTo>
                    <a:pt x="534" y="622"/>
                    <a:pt x="534" y="622"/>
                    <a:pt x="534" y="622"/>
                  </a:cubicBezTo>
                  <a:cubicBezTo>
                    <a:pt x="533" y="622"/>
                    <a:pt x="533" y="622"/>
                    <a:pt x="532" y="622"/>
                  </a:cubicBezTo>
                  <a:cubicBezTo>
                    <a:pt x="532" y="621"/>
                    <a:pt x="532" y="621"/>
                    <a:pt x="532" y="622"/>
                  </a:cubicBezTo>
                  <a:cubicBezTo>
                    <a:pt x="532" y="622"/>
                    <a:pt x="533" y="622"/>
                    <a:pt x="533" y="622"/>
                  </a:cubicBezTo>
                  <a:cubicBezTo>
                    <a:pt x="534" y="622"/>
                    <a:pt x="534" y="622"/>
                    <a:pt x="534" y="622"/>
                  </a:cubicBezTo>
                  <a:cubicBezTo>
                    <a:pt x="534" y="622"/>
                    <a:pt x="535" y="623"/>
                    <a:pt x="535" y="623"/>
                  </a:cubicBezTo>
                  <a:cubicBezTo>
                    <a:pt x="535" y="623"/>
                    <a:pt x="536" y="623"/>
                    <a:pt x="536" y="623"/>
                  </a:cubicBezTo>
                  <a:cubicBezTo>
                    <a:pt x="536" y="623"/>
                    <a:pt x="535" y="623"/>
                    <a:pt x="535" y="623"/>
                  </a:cubicBezTo>
                  <a:cubicBezTo>
                    <a:pt x="535" y="623"/>
                    <a:pt x="535" y="623"/>
                    <a:pt x="535" y="623"/>
                  </a:cubicBezTo>
                  <a:cubicBezTo>
                    <a:pt x="536" y="624"/>
                    <a:pt x="536" y="624"/>
                    <a:pt x="537" y="624"/>
                  </a:cubicBezTo>
                  <a:cubicBezTo>
                    <a:pt x="537" y="624"/>
                    <a:pt x="537" y="624"/>
                    <a:pt x="538" y="624"/>
                  </a:cubicBezTo>
                  <a:cubicBezTo>
                    <a:pt x="538" y="624"/>
                    <a:pt x="538" y="624"/>
                    <a:pt x="538" y="624"/>
                  </a:cubicBezTo>
                  <a:cubicBezTo>
                    <a:pt x="538" y="625"/>
                    <a:pt x="537" y="625"/>
                    <a:pt x="537" y="625"/>
                  </a:cubicBezTo>
                  <a:cubicBezTo>
                    <a:pt x="537" y="625"/>
                    <a:pt x="537" y="625"/>
                    <a:pt x="538" y="625"/>
                  </a:cubicBezTo>
                  <a:cubicBezTo>
                    <a:pt x="538" y="625"/>
                    <a:pt x="538" y="625"/>
                    <a:pt x="538" y="625"/>
                  </a:cubicBezTo>
                  <a:cubicBezTo>
                    <a:pt x="538" y="625"/>
                    <a:pt x="538" y="624"/>
                    <a:pt x="538" y="624"/>
                  </a:cubicBezTo>
                  <a:cubicBezTo>
                    <a:pt x="538" y="625"/>
                    <a:pt x="538" y="625"/>
                    <a:pt x="538" y="626"/>
                  </a:cubicBezTo>
                  <a:cubicBezTo>
                    <a:pt x="538" y="626"/>
                    <a:pt x="539" y="626"/>
                    <a:pt x="539" y="626"/>
                  </a:cubicBezTo>
                  <a:cubicBezTo>
                    <a:pt x="539" y="626"/>
                    <a:pt x="539" y="625"/>
                    <a:pt x="539" y="624"/>
                  </a:cubicBezTo>
                  <a:cubicBezTo>
                    <a:pt x="540" y="625"/>
                    <a:pt x="540" y="625"/>
                    <a:pt x="540" y="625"/>
                  </a:cubicBezTo>
                  <a:cubicBezTo>
                    <a:pt x="540" y="625"/>
                    <a:pt x="541" y="625"/>
                    <a:pt x="541" y="625"/>
                  </a:cubicBezTo>
                  <a:cubicBezTo>
                    <a:pt x="541" y="625"/>
                    <a:pt x="541" y="625"/>
                    <a:pt x="541" y="625"/>
                  </a:cubicBezTo>
                  <a:cubicBezTo>
                    <a:pt x="541" y="625"/>
                    <a:pt x="540" y="625"/>
                    <a:pt x="540" y="626"/>
                  </a:cubicBezTo>
                  <a:cubicBezTo>
                    <a:pt x="540" y="626"/>
                    <a:pt x="540" y="626"/>
                    <a:pt x="540" y="626"/>
                  </a:cubicBezTo>
                  <a:cubicBezTo>
                    <a:pt x="540" y="626"/>
                    <a:pt x="540" y="626"/>
                    <a:pt x="540" y="626"/>
                  </a:cubicBezTo>
                  <a:cubicBezTo>
                    <a:pt x="540" y="626"/>
                    <a:pt x="540" y="627"/>
                    <a:pt x="540" y="627"/>
                  </a:cubicBezTo>
                  <a:cubicBezTo>
                    <a:pt x="541" y="627"/>
                    <a:pt x="541" y="627"/>
                    <a:pt x="541" y="628"/>
                  </a:cubicBezTo>
                  <a:cubicBezTo>
                    <a:pt x="541" y="628"/>
                    <a:pt x="540" y="628"/>
                    <a:pt x="540" y="628"/>
                  </a:cubicBezTo>
                  <a:cubicBezTo>
                    <a:pt x="540" y="628"/>
                    <a:pt x="541" y="628"/>
                    <a:pt x="541" y="629"/>
                  </a:cubicBezTo>
                  <a:cubicBezTo>
                    <a:pt x="541" y="629"/>
                    <a:pt x="541" y="629"/>
                    <a:pt x="541" y="629"/>
                  </a:cubicBezTo>
                  <a:cubicBezTo>
                    <a:pt x="541" y="629"/>
                    <a:pt x="541" y="629"/>
                    <a:pt x="541" y="629"/>
                  </a:cubicBezTo>
                  <a:cubicBezTo>
                    <a:pt x="540" y="629"/>
                    <a:pt x="540" y="630"/>
                    <a:pt x="540" y="630"/>
                  </a:cubicBezTo>
                  <a:cubicBezTo>
                    <a:pt x="540" y="630"/>
                    <a:pt x="539" y="631"/>
                    <a:pt x="539" y="631"/>
                  </a:cubicBezTo>
                  <a:cubicBezTo>
                    <a:pt x="539" y="631"/>
                    <a:pt x="539" y="632"/>
                    <a:pt x="540" y="632"/>
                  </a:cubicBezTo>
                  <a:cubicBezTo>
                    <a:pt x="540" y="632"/>
                    <a:pt x="540" y="632"/>
                    <a:pt x="540" y="632"/>
                  </a:cubicBezTo>
                  <a:cubicBezTo>
                    <a:pt x="540" y="631"/>
                    <a:pt x="541" y="631"/>
                    <a:pt x="541" y="631"/>
                  </a:cubicBezTo>
                  <a:cubicBezTo>
                    <a:pt x="541" y="630"/>
                    <a:pt x="542" y="631"/>
                    <a:pt x="542" y="631"/>
                  </a:cubicBezTo>
                  <a:cubicBezTo>
                    <a:pt x="542" y="631"/>
                    <a:pt x="542" y="631"/>
                    <a:pt x="542" y="631"/>
                  </a:cubicBezTo>
                  <a:cubicBezTo>
                    <a:pt x="543" y="631"/>
                    <a:pt x="543" y="631"/>
                    <a:pt x="543" y="631"/>
                  </a:cubicBezTo>
                  <a:cubicBezTo>
                    <a:pt x="543" y="631"/>
                    <a:pt x="543" y="631"/>
                    <a:pt x="544" y="630"/>
                  </a:cubicBezTo>
                  <a:cubicBezTo>
                    <a:pt x="544" y="630"/>
                    <a:pt x="544" y="630"/>
                    <a:pt x="544" y="631"/>
                  </a:cubicBezTo>
                  <a:cubicBezTo>
                    <a:pt x="545" y="631"/>
                    <a:pt x="544" y="631"/>
                    <a:pt x="544" y="631"/>
                  </a:cubicBezTo>
                  <a:cubicBezTo>
                    <a:pt x="544" y="631"/>
                    <a:pt x="544" y="632"/>
                    <a:pt x="544" y="632"/>
                  </a:cubicBezTo>
                  <a:cubicBezTo>
                    <a:pt x="544" y="632"/>
                    <a:pt x="545" y="632"/>
                    <a:pt x="546" y="632"/>
                  </a:cubicBezTo>
                  <a:cubicBezTo>
                    <a:pt x="546" y="632"/>
                    <a:pt x="546" y="632"/>
                    <a:pt x="546" y="632"/>
                  </a:cubicBezTo>
                  <a:cubicBezTo>
                    <a:pt x="546" y="632"/>
                    <a:pt x="546" y="632"/>
                    <a:pt x="546" y="632"/>
                  </a:cubicBezTo>
                  <a:cubicBezTo>
                    <a:pt x="546" y="633"/>
                    <a:pt x="546" y="633"/>
                    <a:pt x="546" y="633"/>
                  </a:cubicBezTo>
                  <a:cubicBezTo>
                    <a:pt x="546" y="633"/>
                    <a:pt x="545" y="634"/>
                    <a:pt x="545" y="634"/>
                  </a:cubicBezTo>
                  <a:cubicBezTo>
                    <a:pt x="545" y="634"/>
                    <a:pt x="544" y="635"/>
                    <a:pt x="544" y="635"/>
                  </a:cubicBezTo>
                  <a:cubicBezTo>
                    <a:pt x="544" y="635"/>
                    <a:pt x="545" y="635"/>
                    <a:pt x="545" y="635"/>
                  </a:cubicBezTo>
                  <a:cubicBezTo>
                    <a:pt x="545" y="635"/>
                    <a:pt x="545" y="634"/>
                    <a:pt x="545" y="634"/>
                  </a:cubicBezTo>
                  <a:cubicBezTo>
                    <a:pt x="546" y="634"/>
                    <a:pt x="546" y="633"/>
                    <a:pt x="547" y="633"/>
                  </a:cubicBezTo>
                  <a:cubicBezTo>
                    <a:pt x="547" y="633"/>
                    <a:pt x="548" y="632"/>
                    <a:pt x="548" y="631"/>
                  </a:cubicBezTo>
                  <a:cubicBezTo>
                    <a:pt x="548" y="631"/>
                    <a:pt x="548" y="631"/>
                    <a:pt x="548" y="631"/>
                  </a:cubicBezTo>
                  <a:cubicBezTo>
                    <a:pt x="548" y="631"/>
                    <a:pt x="548" y="631"/>
                    <a:pt x="548" y="631"/>
                  </a:cubicBezTo>
                  <a:cubicBezTo>
                    <a:pt x="548" y="631"/>
                    <a:pt x="549" y="631"/>
                    <a:pt x="549" y="632"/>
                  </a:cubicBezTo>
                  <a:cubicBezTo>
                    <a:pt x="549" y="632"/>
                    <a:pt x="549" y="632"/>
                    <a:pt x="548" y="632"/>
                  </a:cubicBezTo>
                  <a:cubicBezTo>
                    <a:pt x="548" y="633"/>
                    <a:pt x="547" y="633"/>
                    <a:pt x="547" y="634"/>
                  </a:cubicBezTo>
                  <a:cubicBezTo>
                    <a:pt x="547" y="634"/>
                    <a:pt x="548" y="634"/>
                    <a:pt x="548" y="633"/>
                  </a:cubicBezTo>
                  <a:cubicBezTo>
                    <a:pt x="548" y="633"/>
                    <a:pt x="548" y="633"/>
                    <a:pt x="548" y="633"/>
                  </a:cubicBezTo>
                  <a:cubicBezTo>
                    <a:pt x="548" y="633"/>
                    <a:pt x="549" y="633"/>
                    <a:pt x="549" y="633"/>
                  </a:cubicBezTo>
                  <a:cubicBezTo>
                    <a:pt x="549" y="633"/>
                    <a:pt x="549" y="632"/>
                    <a:pt x="549" y="632"/>
                  </a:cubicBezTo>
                  <a:cubicBezTo>
                    <a:pt x="549" y="632"/>
                    <a:pt x="550" y="632"/>
                    <a:pt x="550" y="633"/>
                  </a:cubicBezTo>
                  <a:cubicBezTo>
                    <a:pt x="550" y="633"/>
                    <a:pt x="550" y="633"/>
                    <a:pt x="550" y="633"/>
                  </a:cubicBezTo>
                  <a:cubicBezTo>
                    <a:pt x="549" y="633"/>
                    <a:pt x="549" y="633"/>
                    <a:pt x="549" y="633"/>
                  </a:cubicBezTo>
                  <a:cubicBezTo>
                    <a:pt x="549" y="634"/>
                    <a:pt x="549" y="634"/>
                    <a:pt x="549" y="634"/>
                  </a:cubicBezTo>
                  <a:cubicBezTo>
                    <a:pt x="549" y="634"/>
                    <a:pt x="550" y="634"/>
                    <a:pt x="550" y="634"/>
                  </a:cubicBezTo>
                  <a:cubicBezTo>
                    <a:pt x="550" y="634"/>
                    <a:pt x="549" y="635"/>
                    <a:pt x="549" y="635"/>
                  </a:cubicBezTo>
                  <a:cubicBezTo>
                    <a:pt x="549" y="635"/>
                    <a:pt x="550" y="635"/>
                    <a:pt x="550" y="636"/>
                  </a:cubicBezTo>
                  <a:cubicBezTo>
                    <a:pt x="551" y="636"/>
                    <a:pt x="552" y="636"/>
                    <a:pt x="553" y="636"/>
                  </a:cubicBezTo>
                  <a:cubicBezTo>
                    <a:pt x="553" y="636"/>
                    <a:pt x="553" y="636"/>
                    <a:pt x="553" y="636"/>
                  </a:cubicBezTo>
                  <a:cubicBezTo>
                    <a:pt x="553" y="636"/>
                    <a:pt x="553" y="636"/>
                    <a:pt x="554" y="636"/>
                  </a:cubicBezTo>
                  <a:cubicBezTo>
                    <a:pt x="554" y="636"/>
                    <a:pt x="554" y="636"/>
                    <a:pt x="554" y="636"/>
                  </a:cubicBezTo>
                  <a:cubicBezTo>
                    <a:pt x="555" y="636"/>
                    <a:pt x="555" y="636"/>
                    <a:pt x="555" y="636"/>
                  </a:cubicBezTo>
                  <a:cubicBezTo>
                    <a:pt x="555" y="635"/>
                    <a:pt x="556" y="635"/>
                    <a:pt x="556" y="635"/>
                  </a:cubicBezTo>
                  <a:cubicBezTo>
                    <a:pt x="556" y="635"/>
                    <a:pt x="556" y="635"/>
                    <a:pt x="557" y="635"/>
                  </a:cubicBezTo>
                  <a:cubicBezTo>
                    <a:pt x="557" y="635"/>
                    <a:pt x="557" y="635"/>
                    <a:pt x="557" y="635"/>
                  </a:cubicBezTo>
                  <a:cubicBezTo>
                    <a:pt x="557" y="635"/>
                    <a:pt x="556" y="635"/>
                    <a:pt x="556" y="635"/>
                  </a:cubicBezTo>
                  <a:cubicBezTo>
                    <a:pt x="557" y="635"/>
                    <a:pt x="557" y="636"/>
                    <a:pt x="557" y="636"/>
                  </a:cubicBezTo>
                  <a:cubicBezTo>
                    <a:pt x="557" y="636"/>
                    <a:pt x="556" y="636"/>
                    <a:pt x="556" y="636"/>
                  </a:cubicBezTo>
                  <a:cubicBezTo>
                    <a:pt x="556" y="637"/>
                    <a:pt x="555" y="637"/>
                    <a:pt x="555" y="637"/>
                  </a:cubicBezTo>
                  <a:cubicBezTo>
                    <a:pt x="556" y="637"/>
                    <a:pt x="557" y="637"/>
                    <a:pt x="557" y="637"/>
                  </a:cubicBezTo>
                  <a:cubicBezTo>
                    <a:pt x="557" y="637"/>
                    <a:pt x="558" y="637"/>
                    <a:pt x="558" y="637"/>
                  </a:cubicBezTo>
                  <a:cubicBezTo>
                    <a:pt x="558" y="637"/>
                    <a:pt x="558" y="637"/>
                    <a:pt x="558" y="638"/>
                  </a:cubicBezTo>
                  <a:cubicBezTo>
                    <a:pt x="558" y="638"/>
                    <a:pt x="558" y="638"/>
                    <a:pt x="559" y="638"/>
                  </a:cubicBezTo>
                  <a:cubicBezTo>
                    <a:pt x="559" y="638"/>
                    <a:pt x="560" y="638"/>
                    <a:pt x="560" y="638"/>
                  </a:cubicBezTo>
                  <a:cubicBezTo>
                    <a:pt x="560" y="638"/>
                    <a:pt x="561" y="639"/>
                    <a:pt x="561" y="639"/>
                  </a:cubicBezTo>
                  <a:cubicBezTo>
                    <a:pt x="561" y="639"/>
                    <a:pt x="561" y="639"/>
                    <a:pt x="560" y="640"/>
                  </a:cubicBezTo>
                  <a:cubicBezTo>
                    <a:pt x="560" y="640"/>
                    <a:pt x="559" y="641"/>
                    <a:pt x="559" y="641"/>
                  </a:cubicBezTo>
                  <a:cubicBezTo>
                    <a:pt x="558" y="641"/>
                    <a:pt x="558" y="641"/>
                    <a:pt x="558" y="641"/>
                  </a:cubicBezTo>
                  <a:cubicBezTo>
                    <a:pt x="557" y="641"/>
                    <a:pt x="556" y="641"/>
                    <a:pt x="555" y="642"/>
                  </a:cubicBezTo>
                  <a:cubicBezTo>
                    <a:pt x="555" y="642"/>
                    <a:pt x="554" y="642"/>
                    <a:pt x="554" y="642"/>
                  </a:cubicBezTo>
                  <a:cubicBezTo>
                    <a:pt x="554" y="642"/>
                    <a:pt x="554" y="642"/>
                    <a:pt x="554" y="642"/>
                  </a:cubicBezTo>
                  <a:cubicBezTo>
                    <a:pt x="554" y="643"/>
                    <a:pt x="553" y="643"/>
                    <a:pt x="552" y="643"/>
                  </a:cubicBezTo>
                  <a:cubicBezTo>
                    <a:pt x="553" y="643"/>
                    <a:pt x="553" y="643"/>
                    <a:pt x="553" y="644"/>
                  </a:cubicBezTo>
                  <a:cubicBezTo>
                    <a:pt x="553" y="644"/>
                    <a:pt x="553" y="644"/>
                    <a:pt x="553" y="644"/>
                  </a:cubicBezTo>
                  <a:cubicBezTo>
                    <a:pt x="553" y="644"/>
                    <a:pt x="553" y="644"/>
                    <a:pt x="553" y="644"/>
                  </a:cubicBezTo>
                  <a:cubicBezTo>
                    <a:pt x="552" y="645"/>
                    <a:pt x="551" y="645"/>
                    <a:pt x="550" y="644"/>
                  </a:cubicBezTo>
                  <a:cubicBezTo>
                    <a:pt x="550" y="644"/>
                    <a:pt x="550" y="644"/>
                    <a:pt x="550" y="644"/>
                  </a:cubicBezTo>
                  <a:cubicBezTo>
                    <a:pt x="549" y="644"/>
                    <a:pt x="547" y="645"/>
                    <a:pt x="546" y="645"/>
                  </a:cubicBezTo>
                  <a:cubicBezTo>
                    <a:pt x="547" y="645"/>
                    <a:pt x="547" y="645"/>
                    <a:pt x="548" y="645"/>
                  </a:cubicBezTo>
                  <a:cubicBezTo>
                    <a:pt x="548" y="645"/>
                    <a:pt x="549" y="645"/>
                    <a:pt x="549" y="645"/>
                  </a:cubicBezTo>
                  <a:cubicBezTo>
                    <a:pt x="549" y="645"/>
                    <a:pt x="549" y="645"/>
                    <a:pt x="549" y="645"/>
                  </a:cubicBezTo>
                  <a:cubicBezTo>
                    <a:pt x="549" y="645"/>
                    <a:pt x="549" y="645"/>
                    <a:pt x="549" y="645"/>
                  </a:cubicBezTo>
                  <a:cubicBezTo>
                    <a:pt x="548" y="647"/>
                    <a:pt x="546" y="647"/>
                    <a:pt x="545" y="647"/>
                  </a:cubicBezTo>
                  <a:cubicBezTo>
                    <a:pt x="544" y="648"/>
                    <a:pt x="543" y="648"/>
                    <a:pt x="543" y="648"/>
                  </a:cubicBezTo>
                  <a:cubicBezTo>
                    <a:pt x="542" y="649"/>
                    <a:pt x="542" y="649"/>
                    <a:pt x="542" y="650"/>
                  </a:cubicBezTo>
                  <a:cubicBezTo>
                    <a:pt x="542" y="650"/>
                    <a:pt x="542" y="651"/>
                    <a:pt x="542" y="651"/>
                  </a:cubicBezTo>
                  <a:cubicBezTo>
                    <a:pt x="542" y="651"/>
                    <a:pt x="542" y="651"/>
                    <a:pt x="542" y="651"/>
                  </a:cubicBezTo>
                  <a:cubicBezTo>
                    <a:pt x="542" y="651"/>
                    <a:pt x="542" y="651"/>
                    <a:pt x="542" y="651"/>
                  </a:cubicBezTo>
                  <a:cubicBezTo>
                    <a:pt x="542" y="652"/>
                    <a:pt x="541" y="652"/>
                    <a:pt x="541" y="652"/>
                  </a:cubicBezTo>
                  <a:cubicBezTo>
                    <a:pt x="541" y="652"/>
                    <a:pt x="540" y="652"/>
                    <a:pt x="540" y="652"/>
                  </a:cubicBezTo>
                  <a:cubicBezTo>
                    <a:pt x="540" y="652"/>
                    <a:pt x="541" y="653"/>
                    <a:pt x="541" y="653"/>
                  </a:cubicBezTo>
                  <a:cubicBezTo>
                    <a:pt x="541" y="652"/>
                    <a:pt x="541" y="652"/>
                    <a:pt x="541" y="652"/>
                  </a:cubicBezTo>
                  <a:cubicBezTo>
                    <a:pt x="541" y="652"/>
                    <a:pt x="542" y="652"/>
                    <a:pt x="542" y="652"/>
                  </a:cubicBezTo>
                  <a:cubicBezTo>
                    <a:pt x="542" y="653"/>
                    <a:pt x="542" y="652"/>
                    <a:pt x="543" y="652"/>
                  </a:cubicBezTo>
                  <a:cubicBezTo>
                    <a:pt x="543" y="652"/>
                    <a:pt x="543" y="652"/>
                    <a:pt x="543" y="651"/>
                  </a:cubicBezTo>
                  <a:cubicBezTo>
                    <a:pt x="543" y="651"/>
                    <a:pt x="543" y="651"/>
                    <a:pt x="544" y="651"/>
                  </a:cubicBezTo>
                  <a:cubicBezTo>
                    <a:pt x="544" y="651"/>
                    <a:pt x="544" y="651"/>
                    <a:pt x="544" y="651"/>
                  </a:cubicBezTo>
                  <a:cubicBezTo>
                    <a:pt x="545" y="651"/>
                    <a:pt x="545" y="651"/>
                    <a:pt x="546" y="650"/>
                  </a:cubicBezTo>
                  <a:cubicBezTo>
                    <a:pt x="547" y="650"/>
                    <a:pt x="547" y="649"/>
                    <a:pt x="548" y="649"/>
                  </a:cubicBezTo>
                  <a:cubicBezTo>
                    <a:pt x="549" y="649"/>
                    <a:pt x="549" y="649"/>
                    <a:pt x="549" y="649"/>
                  </a:cubicBezTo>
                  <a:cubicBezTo>
                    <a:pt x="549" y="649"/>
                    <a:pt x="550" y="648"/>
                    <a:pt x="550" y="648"/>
                  </a:cubicBezTo>
                  <a:cubicBezTo>
                    <a:pt x="550" y="648"/>
                    <a:pt x="549" y="648"/>
                    <a:pt x="549" y="648"/>
                  </a:cubicBezTo>
                  <a:cubicBezTo>
                    <a:pt x="549" y="647"/>
                    <a:pt x="550" y="647"/>
                    <a:pt x="550" y="647"/>
                  </a:cubicBezTo>
                  <a:cubicBezTo>
                    <a:pt x="550" y="647"/>
                    <a:pt x="550" y="646"/>
                    <a:pt x="551" y="646"/>
                  </a:cubicBezTo>
                  <a:cubicBezTo>
                    <a:pt x="551" y="646"/>
                    <a:pt x="551" y="646"/>
                    <a:pt x="552" y="646"/>
                  </a:cubicBezTo>
                  <a:cubicBezTo>
                    <a:pt x="553" y="645"/>
                    <a:pt x="554" y="645"/>
                    <a:pt x="555" y="644"/>
                  </a:cubicBezTo>
                  <a:cubicBezTo>
                    <a:pt x="555" y="644"/>
                    <a:pt x="556" y="644"/>
                    <a:pt x="556" y="644"/>
                  </a:cubicBezTo>
                  <a:cubicBezTo>
                    <a:pt x="556" y="644"/>
                    <a:pt x="557" y="645"/>
                    <a:pt x="557" y="644"/>
                  </a:cubicBezTo>
                  <a:cubicBezTo>
                    <a:pt x="556" y="644"/>
                    <a:pt x="556" y="644"/>
                    <a:pt x="555" y="644"/>
                  </a:cubicBezTo>
                  <a:cubicBezTo>
                    <a:pt x="554" y="644"/>
                    <a:pt x="554" y="644"/>
                    <a:pt x="553" y="644"/>
                  </a:cubicBezTo>
                  <a:cubicBezTo>
                    <a:pt x="553" y="643"/>
                    <a:pt x="554" y="643"/>
                    <a:pt x="554" y="643"/>
                  </a:cubicBezTo>
                  <a:cubicBezTo>
                    <a:pt x="555" y="643"/>
                    <a:pt x="556" y="643"/>
                    <a:pt x="557" y="643"/>
                  </a:cubicBezTo>
                  <a:cubicBezTo>
                    <a:pt x="558" y="643"/>
                    <a:pt x="559" y="643"/>
                    <a:pt x="560" y="643"/>
                  </a:cubicBezTo>
                  <a:cubicBezTo>
                    <a:pt x="560" y="643"/>
                    <a:pt x="560" y="643"/>
                    <a:pt x="560" y="644"/>
                  </a:cubicBezTo>
                  <a:cubicBezTo>
                    <a:pt x="560" y="644"/>
                    <a:pt x="560" y="644"/>
                    <a:pt x="560" y="644"/>
                  </a:cubicBezTo>
                  <a:cubicBezTo>
                    <a:pt x="561" y="645"/>
                    <a:pt x="562" y="646"/>
                    <a:pt x="562" y="646"/>
                  </a:cubicBezTo>
                  <a:cubicBezTo>
                    <a:pt x="562" y="647"/>
                    <a:pt x="562" y="647"/>
                    <a:pt x="562" y="647"/>
                  </a:cubicBezTo>
                  <a:cubicBezTo>
                    <a:pt x="562" y="647"/>
                    <a:pt x="562" y="647"/>
                    <a:pt x="562" y="647"/>
                  </a:cubicBezTo>
                  <a:cubicBezTo>
                    <a:pt x="562" y="647"/>
                    <a:pt x="562" y="648"/>
                    <a:pt x="562" y="648"/>
                  </a:cubicBezTo>
                  <a:cubicBezTo>
                    <a:pt x="561" y="649"/>
                    <a:pt x="560" y="649"/>
                    <a:pt x="560" y="650"/>
                  </a:cubicBezTo>
                  <a:cubicBezTo>
                    <a:pt x="560" y="650"/>
                    <a:pt x="561" y="650"/>
                    <a:pt x="561" y="650"/>
                  </a:cubicBezTo>
                  <a:cubicBezTo>
                    <a:pt x="561" y="650"/>
                    <a:pt x="561" y="650"/>
                    <a:pt x="561" y="650"/>
                  </a:cubicBezTo>
                  <a:cubicBezTo>
                    <a:pt x="561" y="651"/>
                    <a:pt x="561" y="651"/>
                    <a:pt x="561" y="651"/>
                  </a:cubicBezTo>
                  <a:cubicBezTo>
                    <a:pt x="562" y="651"/>
                    <a:pt x="562" y="650"/>
                    <a:pt x="562" y="649"/>
                  </a:cubicBezTo>
                  <a:cubicBezTo>
                    <a:pt x="562" y="649"/>
                    <a:pt x="562" y="649"/>
                    <a:pt x="562" y="649"/>
                  </a:cubicBezTo>
                  <a:cubicBezTo>
                    <a:pt x="562" y="649"/>
                    <a:pt x="562" y="649"/>
                    <a:pt x="562" y="649"/>
                  </a:cubicBezTo>
                  <a:cubicBezTo>
                    <a:pt x="563" y="648"/>
                    <a:pt x="564" y="649"/>
                    <a:pt x="566" y="648"/>
                  </a:cubicBezTo>
                  <a:cubicBezTo>
                    <a:pt x="566" y="648"/>
                    <a:pt x="566" y="648"/>
                    <a:pt x="567" y="648"/>
                  </a:cubicBezTo>
                  <a:cubicBezTo>
                    <a:pt x="567" y="648"/>
                    <a:pt x="566" y="648"/>
                    <a:pt x="566" y="648"/>
                  </a:cubicBezTo>
                  <a:cubicBezTo>
                    <a:pt x="566" y="649"/>
                    <a:pt x="566" y="649"/>
                    <a:pt x="566" y="649"/>
                  </a:cubicBezTo>
                  <a:cubicBezTo>
                    <a:pt x="566" y="650"/>
                    <a:pt x="568" y="650"/>
                    <a:pt x="568" y="650"/>
                  </a:cubicBezTo>
                  <a:cubicBezTo>
                    <a:pt x="568" y="650"/>
                    <a:pt x="568" y="650"/>
                    <a:pt x="569" y="650"/>
                  </a:cubicBezTo>
                  <a:cubicBezTo>
                    <a:pt x="569" y="650"/>
                    <a:pt x="569" y="650"/>
                    <a:pt x="569" y="650"/>
                  </a:cubicBezTo>
                  <a:cubicBezTo>
                    <a:pt x="569" y="650"/>
                    <a:pt x="570" y="650"/>
                    <a:pt x="569" y="651"/>
                  </a:cubicBezTo>
                  <a:cubicBezTo>
                    <a:pt x="569" y="651"/>
                    <a:pt x="569" y="651"/>
                    <a:pt x="569" y="651"/>
                  </a:cubicBezTo>
                  <a:cubicBezTo>
                    <a:pt x="569" y="651"/>
                    <a:pt x="569" y="651"/>
                    <a:pt x="569" y="651"/>
                  </a:cubicBezTo>
                  <a:cubicBezTo>
                    <a:pt x="569" y="651"/>
                    <a:pt x="568" y="651"/>
                    <a:pt x="568" y="651"/>
                  </a:cubicBezTo>
                  <a:cubicBezTo>
                    <a:pt x="568" y="651"/>
                    <a:pt x="568" y="651"/>
                    <a:pt x="569" y="651"/>
                  </a:cubicBezTo>
                  <a:cubicBezTo>
                    <a:pt x="569" y="651"/>
                    <a:pt x="569" y="651"/>
                    <a:pt x="569" y="651"/>
                  </a:cubicBezTo>
                  <a:cubicBezTo>
                    <a:pt x="570" y="652"/>
                    <a:pt x="570" y="652"/>
                    <a:pt x="570" y="652"/>
                  </a:cubicBezTo>
                  <a:cubicBezTo>
                    <a:pt x="570" y="652"/>
                    <a:pt x="570" y="653"/>
                    <a:pt x="571" y="653"/>
                  </a:cubicBezTo>
                  <a:cubicBezTo>
                    <a:pt x="571" y="653"/>
                    <a:pt x="571" y="654"/>
                    <a:pt x="571" y="654"/>
                  </a:cubicBezTo>
                  <a:cubicBezTo>
                    <a:pt x="571" y="654"/>
                    <a:pt x="571" y="654"/>
                    <a:pt x="571" y="654"/>
                  </a:cubicBezTo>
                  <a:cubicBezTo>
                    <a:pt x="571" y="654"/>
                    <a:pt x="571" y="654"/>
                    <a:pt x="571" y="654"/>
                  </a:cubicBezTo>
                  <a:cubicBezTo>
                    <a:pt x="571" y="655"/>
                    <a:pt x="571" y="655"/>
                    <a:pt x="571" y="656"/>
                  </a:cubicBezTo>
                  <a:cubicBezTo>
                    <a:pt x="571" y="656"/>
                    <a:pt x="571" y="656"/>
                    <a:pt x="571" y="656"/>
                  </a:cubicBezTo>
                  <a:cubicBezTo>
                    <a:pt x="571" y="656"/>
                    <a:pt x="570" y="656"/>
                    <a:pt x="569" y="656"/>
                  </a:cubicBezTo>
                  <a:cubicBezTo>
                    <a:pt x="570" y="657"/>
                    <a:pt x="570" y="657"/>
                    <a:pt x="570" y="657"/>
                  </a:cubicBezTo>
                  <a:cubicBezTo>
                    <a:pt x="570" y="657"/>
                    <a:pt x="570" y="657"/>
                    <a:pt x="571" y="658"/>
                  </a:cubicBezTo>
                  <a:cubicBezTo>
                    <a:pt x="571" y="658"/>
                    <a:pt x="571" y="658"/>
                    <a:pt x="571" y="658"/>
                  </a:cubicBezTo>
                  <a:cubicBezTo>
                    <a:pt x="571" y="658"/>
                    <a:pt x="571" y="658"/>
                    <a:pt x="571" y="658"/>
                  </a:cubicBezTo>
                  <a:cubicBezTo>
                    <a:pt x="570" y="658"/>
                    <a:pt x="570" y="659"/>
                    <a:pt x="570" y="659"/>
                  </a:cubicBezTo>
                  <a:cubicBezTo>
                    <a:pt x="570" y="659"/>
                    <a:pt x="570" y="659"/>
                    <a:pt x="570" y="659"/>
                  </a:cubicBezTo>
                  <a:cubicBezTo>
                    <a:pt x="570" y="659"/>
                    <a:pt x="570" y="659"/>
                    <a:pt x="570" y="659"/>
                  </a:cubicBezTo>
                  <a:cubicBezTo>
                    <a:pt x="569" y="659"/>
                    <a:pt x="569" y="659"/>
                    <a:pt x="569" y="659"/>
                  </a:cubicBezTo>
                  <a:cubicBezTo>
                    <a:pt x="569" y="659"/>
                    <a:pt x="569" y="659"/>
                    <a:pt x="569" y="659"/>
                  </a:cubicBezTo>
                  <a:cubicBezTo>
                    <a:pt x="569" y="659"/>
                    <a:pt x="569" y="659"/>
                    <a:pt x="569" y="659"/>
                  </a:cubicBezTo>
                  <a:cubicBezTo>
                    <a:pt x="570" y="659"/>
                    <a:pt x="570" y="660"/>
                    <a:pt x="570" y="660"/>
                  </a:cubicBezTo>
                  <a:cubicBezTo>
                    <a:pt x="570" y="660"/>
                    <a:pt x="570" y="660"/>
                    <a:pt x="571" y="660"/>
                  </a:cubicBezTo>
                  <a:cubicBezTo>
                    <a:pt x="571" y="660"/>
                    <a:pt x="571" y="660"/>
                    <a:pt x="571" y="660"/>
                  </a:cubicBezTo>
                  <a:cubicBezTo>
                    <a:pt x="571" y="660"/>
                    <a:pt x="571" y="661"/>
                    <a:pt x="571" y="661"/>
                  </a:cubicBezTo>
                  <a:cubicBezTo>
                    <a:pt x="571" y="661"/>
                    <a:pt x="571" y="662"/>
                    <a:pt x="571" y="662"/>
                  </a:cubicBezTo>
                  <a:cubicBezTo>
                    <a:pt x="571" y="662"/>
                    <a:pt x="570" y="661"/>
                    <a:pt x="569" y="661"/>
                  </a:cubicBezTo>
                  <a:cubicBezTo>
                    <a:pt x="569" y="661"/>
                    <a:pt x="569" y="661"/>
                    <a:pt x="569" y="661"/>
                  </a:cubicBezTo>
                  <a:cubicBezTo>
                    <a:pt x="569" y="661"/>
                    <a:pt x="569" y="662"/>
                    <a:pt x="569" y="662"/>
                  </a:cubicBezTo>
                  <a:cubicBezTo>
                    <a:pt x="570" y="662"/>
                    <a:pt x="570" y="662"/>
                    <a:pt x="571" y="662"/>
                  </a:cubicBezTo>
                  <a:cubicBezTo>
                    <a:pt x="571" y="662"/>
                    <a:pt x="572" y="662"/>
                    <a:pt x="572" y="663"/>
                  </a:cubicBezTo>
                  <a:cubicBezTo>
                    <a:pt x="572" y="663"/>
                    <a:pt x="572" y="663"/>
                    <a:pt x="572" y="66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4" name="Group 543">
            <a:extLst>
              <a:ext uri="{FF2B5EF4-FFF2-40B4-BE49-F238E27FC236}">
                <a16:creationId xmlns:a16="http://schemas.microsoft.com/office/drawing/2014/main" id="{AFF440C1-A4D0-4DB6-A7DF-DAABE81B0BAF}"/>
              </a:ext>
            </a:extLst>
          </p:cNvPr>
          <p:cNvGrpSpPr/>
          <p:nvPr/>
        </p:nvGrpSpPr>
        <p:grpSpPr>
          <a:xfrm>
            <a:off x="8139933" y="2854361"/>
            <a:ext cx="3697437" cy="3109473"/>
            <a:chOff x="8139933" y="2854361"/>
            <a:chExt cx="3697437" cy="3109473"/>
          </a:xfrm>
          <a:solidFill>
            <a:srgbClr val="E3EAFD"/>
          </a:solidFill>
        </p:grpSpPr>
        <p:grpSp>
          <p:nvGrpSpPr>
            <p:cNvPr id="545" name="Oceania">
              <a:extLst>
                <a:ext uri="{FF2B5EF4-FFF2-40B4-BE49-F238E27FC236}">
                  <a16:creationId xmlns:a16="http://schemas.microsoft.com/office/drawing/2014/main" id="{91C1BD17-036A-47C5-85CE-803B19B74C70}"/>
                </a:ext>
              </a:extLst>
            </p:cNvPr>
            <p:cNvGrpSpPr/>
            <p:nvPr/>
          </p:nvGrpSpPr>
          <p:grpSpPr>
            <a:xfrm>
              <a:off x="9573961" y="4551621"/>
              <a:ext cx="2263409" cy="1412213"/>
              <a:chOff x="8555038" y="4954588"/>
              <a:chExt cx="2014537" cy="1549400"/>
            </a:xfrm>
            <a:grpFill/>
          </p:grpSpPr>
          <p:sp>
            <p:nvSpPr>
              <p:cNvPr id="571" name="Freeform 703">
                <a:extLst>
                  <a:ext uri="{FF2B5EF4-FFF2-40B4-BE49-F238E27FC236}">
                    <a16:creationId xmlns:a16="http://schemas.microsoft.com/office/drawing/2014/main" id="{AEE3BF31-78BC-4465-A1CC-699D40969552}"/>
                  </a:ext>
                </a:extLst>
              </p:cNvPr>
              <p:cNvSpPr>
                <a:spLocks noEditPoints="1"/>
              </p:cNvSpPr>
              <p:nvPr/>
            </p:nvSpPr>
            <p:spPr bwMode="auto">
              <a:xfrm>
                <a:off x="9725025" y="5026025"/>
                <a:ext cx="50800" cy="66675"/>
              </a:xfrm>
              <a:custGeom>
                <a:avLst/>
                <a:gdLst>
                  <a:gd name="T0" fmla="*/ 1 w 12"/>
                  <a:gd name="T1" fmla="*/ 0 h 16"/>
                  <a:gd name="T2" fmla="*/ 1 w 12"/>
                  <a:gd name="T3" fmla="*/ 0 h 16"/>
                  <a:gd name="T4" fmla="*/ 0 w 12"/>
                  <a:gd name="T5" fmla="*/ 0 h 16"/>
                  <a:gd name="T6" fmla="*/ 4 w 12"/>
                  <a:gd name="T7" fmla="*/ 7 h 16"/>
                  <a:gd name="T8" fmla="*/ 4 w 12"/>
                  <a:gd name="T9" fmla="*/ 9 h 16"/>
                  <a:gd name="T10" fmla="*/ 5 w 12"/>
                  <a:gd name="T11" fmla="*/ 11 h 16"/>
                  <a:gd name="T12" fmla="*/ 6 w 12"/>
                  <a:gd name="T13" fmla="*/ 12 h 16"/>
                  <a:gd name="T14" fmla="*/ 7 w 12"/>
                  <a:gd name="T15" fmla="*/ 13 h 16"/>
                  <a:gd name="T16" fmla="*/ 7 w 12"/>
                  <a:gd name="T17" fmla="*/ 14 h 16"/>
                  <a:gd name="T18" fmla="*/ 8 w 12"/>
                  <a:gd name="T19" fmla="*/ 15 h 16"/>
                  <a:gd name="T20" fmla="*/ 11 w 12"/>
                  <a:gd name="T21" fmla="*/ 16 h 16"/>
                  <a:gd name="T22" fmla="*/ 11 w 12"/>
                  <a:gd name="T23" fmla="*/ 15 h 16"/>
                  <a:gd name="T24" fmla="*/ 12 w 12"/>
                  <a:gd name="T25" fmla="*/ 16 h 16"/>
                  <a:gd name="T26" fmla="*/ 12 w 12"/>
                  <a:gd name="T27" fmla="*/ 14 h 16"/>
                  <a:gd name="T28" fmla="*/ 11 w 12"/>
                  <a:gd name="T29" fmla="*/ 13 h 16"/>
                  <a:gd name="T30" fmla="*/ 10 w 12"/>
                  <a:gd name="T31" fmla="*/ 12 h 16"/>
                  <a:gd name="T32" fmla="*/ 9 w 12"/>
                  <a:gd name="T33" fmla="*/ 10 h 16"/>
                  <a:gd name="T34" fmla="*/ 8 w 12"/>
                  <a:gd name="T35" fmla="*/ 10 h 16"/>
                  <a:gd name="T36" fmla="*/ 7 w 12"/>
                  <a:gd name="T37" fmla="*/ 9 h 16"/>
                  <a:gd name="T38" fmla="*/ 7 w 12"/>
                  <a:gd name="T39" fmla="*/ 8 h 16"/>
                  <a:gd name="T40" fmla="*/ 6 w 12"/>
                  <a:gd name="T41" fmla="*/ 7 h 16"/>
                  <a:gd name="T42" fmla="*/ 6 w 12"/>
                  <a:gd name="T43" fmla="*/ 7 h 16"/>
                  <a:gd name="T44" fmla="*/ 6 w 12"/>
                  <a:gd name="T45" fmla="*/ 7 h 16"/>
                  <a:gd name="T46" fmla="*/ 5 w 12"/>
                  <a:gd name="T47" fmla="*/ 7 h 16"/>
                  <a:gd name="T48" fmla="*/ 4 w 12"/>
                  <a:gd name="T49" fmla="*/ 6 h 16"/>
                  <a:gd name="T50" fmla="*/ 4 w 12"/>
                  <a:gd name="T51" fmla="*/ 6 h 16"/>
                  <a:gd name="T52" fmla="*/ 4 w 12"/>
                  <a:gd name="T53" fmla="*/ 7 h 16"/>
                  <a:gd name="T54" fmla="*/ 3 w 12"/>
                  <a:gd name="T55" fmla="*/ 7 h 16"/>
                  <a:gd name="T56" fmla="*/ 4 w 12"/>
                  <a:gd name="T57" fmla="*/ 7 h 16"/>
                  <a:gd name="T58" fmla="*/ 4 w 12"/>
                  <a:gd name="T59" fmla="*/ 7 h 16"/>
                  <a:gd name="T60" fmla="*/ 4 w 12"/>
                  <a:gd name="T61" fmla="*/ 7 h 16"/>
                  <a:gd name="T62" fmla="*/ 3 w 12"/>
                  <a:gd name="T63" fmla="*/ 7 h 16"/>
                  <a:gd name="T64" fmla="*/ 3 w 12"/>
                  <a:gd name="T65" fmla="*/ 7 h 16"/>
                  <a:gd name="T66" fmla="*/ 3 w 12"/>
                  <a:gd name="T67" fmla="*/ 7 h 16"/>
                  <a:gd name="T68" fmla="*/ 4 w 12"/>
                  <a:gd name="T69" fmla="*/ 6 h 16"/>
                  <a:gd name="T70" fmla="*/ 4 w 12"/>
                  <a:gd name="T71" fmla="*/ 5 h 16"/>
                  <a:gd name="T72" fmla="*/ 4 w 12"/>
                  <a:gd name="T73" fmla="*/ 5 h 16"/>
                  <a:gd name="T74" fmla="*/ 4 w 12"/>
                  <a:gd name="T75" fmla="*/ 4 h 16"/>
                  <a:gd name="T76" fmla="*/ 3 w 12"/>
                  <a:gd name="T77" fmla="*/ 3 h 16"/>
                  <a:gd name="T78" fmla="*/ 3 w 12"/>
                  <a:gd name="T79" fmla="*/ 4 h 16"/>
                  <a:gd name="T80" fmla="*/ 3 w 12"/>
                  <a:gd name="T81" fmla="*/ 4 h 16"/>
                  <a:gd name="T82" fmla="*/ 3 w 12"/>
                  <a:gd name="T83" fmla="*/ 4 h 16"/>
                  <a:gd name="T84" fmla="*/ 3 w 12"/>
                  <a:gd name="T85" fmla="*/ 4 h 16"/>
                  <a:gd name="T86" fmla="*/ 3 w 12"/>
                  <a:gd name="T87" fmla="*/ 5 h 16"/>
                  <a:gd name="T88" fmla="*/ 3 w 12"/>
                  <a:gd name="T89" fmla="*/ 6 h 16"/>
                  <a:gd name="T90" fmla="*/ 3 w 12"/>
                  <a:gd name="T91" fmla="*/ 6 h 16"/>
                  <a:gd name="T92" fmla="*/ 3 w 12"/>
                  <a:gd name="T9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6">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1" y="0"/>
                      <a:pt x="1" y="0"/>
                    </a:cubicBezTo>
                    <a:close/>
                    <a:moveTo>
                      <a:pt x="4" y="7"/>
                    </a:moveTo>
                    <a:cubicBezTo>
                      <a:pt x="4" y="8"/>
                      <a:pt x="4" y="8"/>
                      <a:pt x="4" y="8"/>
                    </a:cubicBezTo>
                    <a:cubicBezTo>
                      <a:pt x="4" y="8"/>
                      <a:pt x="4" y="9"/>
                      <a:pt x="4" y="9"/>
                    </a:cubicBezTo>
                    <a:cubicBezTo>
                      <a:pt x="4" y="9"/>
                      <a:pt x="4" y="9"/>
                      <a:pt x="4" y="9"/>
                    </a:cubicBezTo>
                    <a:cubicBezTo>
                      <a:pt x="4" y="9"/>
                      <a:pt x="4" y="10"/>
                      <a:pt x="4" y="10"/>
                    </a:cubicBezTo>
                    <a:cubicBezTo>
                      <a:pt x="4" y="10"/>
                      <a:pt x="4" y="10"/>
                      <a:pt x="4" y="10"/>
                    </a:cubicBezTo>
                    <a:cubicBezTo>
                      <a:pt x="5" y="10"/>
                      <a:pt x="5" y="10"/>
                      <a:pt x="5" y="11"/>
                    </a:cubicBezTo>
                    <a:cubicBezTo>
                      <a:pt x="5" y="11"/>
                      <a:pt x="6" y="11"/>
                      <a:pt x="6" y="11"/>
                    </a:cubicBezTo>
                    <a:cubicBezTo>
                      <a:pt x="6" y="11"/>
                      <a:pt x="6" y="11"/>
                      <a:pt x="6" y="11"/>
                    </a:cubicBezTo>
                    <a:cubicBezTo>
                      <a:pt x="6" y="12"/>
                      <a:pt x="6" y="12"/>
                      <a:pt x="6" y="12"/>
                    </a:cubicBezTo>
                    <a:cubicBezTo>
                      <a:pt x="6" y="12"/>
                      <a:pt x="6" y="12"/>
                      <a:pt x="6" y="12"/>
                    </a:cubicBezTo>
                    <a:cubicBezTo>
                      <a:pt x="6" y="12"/>
                      <a:pt x="7" y="12"/>
                      <a:pt x="7" y="12"/>
                    </a:cubicBezTo>
                    <a:cubicBezTo>
                      <a:pt x="7" y="12"/>
                      <a:pt x="7" y="12"/>
                      <a:pt x="7" y="13"/>
                    </a:cubicBezTo>
                    <a:cubicBezTo>
                      <a:pt x="7" y="13"/>
                      <a:pt x="7" y="13"/>
                      <a:pt x="7" y="13"/>
                    </a:cubicBezTo>
                    <a:cubicBezTo>
                      <a:pt x="7" y="13"/>
                      <a:pt x="7" y="13"/>
                      <a:pt x="7" y="13"/>
                    </a:cubicBezTo>
                    <a:cubicBezTo>
                      <a:pt x="7" y="13"/>
                      <a:pt x="7" y="14"/>
                      <a:pt x="7" y="14"/>
                    </a:cubicBezTo>
                    <a:cubicBezTo>
                      <a:pt x="7" y="14"/>
                      <a:pt x="7" y="14"/>
                      <a:pt x="7" y="14"/>
                    </a:cubicBezTo>
                    <a:cubicBezTo>
                      <a:pt x="8" y="14"/>
                      <a:pt x="8" y="15"/>
                      <a:pt x="8" y="15"/>
                    </a:cubicBezTo>
                    <a:cubicBezTo>
                      <a:pt x="8" y="15"/>
                      <a:pt x="8" y="15"/>
                      <a:pt x="8" y="15"/>
                    </a:cubicBezTo>
                    <a:cubicBezTo>
                      <a:pt x="8" y="15"/>
                      <a:pt x="8" y="15"/>
                      <a:pt x="8" y="15"/>
                    </a:cubicBezTo>
                    <a:cubicBezTo>
                      <a:pt x="9" y="16"/>
                      <a:pt x="10" y="16"/>
                      <a:pt x="10" y="16"/>
                    </a:cubicBezTo>
                    <a:cubicBezTo>
                      <a:pt x="10" y="16"/>
                      <a:pt x="11" y="16"/>
                      <a:pt x="11" y="16"/>
                    </a:cubicBezTo>
                    <a:cubicBezTo>
                      <a:pt x="11" y="16"/>
                      <a:pt x="11" y="16"/>
                      <a:pt x="11" y="16"/>
                    </a:cubicBezTo>
                    <a:cubicBezTo>
                      <a:pt x="11" y="16"/>
                      <a:pt x="11" y="16"/>
                      <a:pt x="11" y="16"/>
                    </a:cubicBezTo>
                    <a:cubicBezTo>
                      <a:pt x="11" y="16"/>
                      <a:pt x="11" y="16"/>
                      <a:pt x="11" y="15"/>
                    </a:cubicBezTo>
                    <a:cubicBezTo>
                      <a:pt x="12" y="15"/>
                      <a:pt x="12" y="15"/>
                      <a:pt x="12" y="15"/>
                    </a:cubicBezTo>
                    <a:cubicBezTo>
                      <a:pt x="12" y="15"/>
                      <a:pt x="12" y="15"/>
                      <a:pt x="12" y="15"/>
                    </a:cubicBezTo>
                    <a:cubicBezTo>
                      <a:pt x="12" y="15"/>
                      <a:pt x="12" y="15"/>
                      <a:pt x="12" y="16"/>
                    </a:cubicBezTo>
                    <a:cubicBezTo>
                      <a:pt x="12" y="15"/>
                      <a:pt x="12" y="15"/>
                      <a:pt x="12" y="15"/>
                    </a:cubicBezTo>
                    <a:cubicBezTo>
                      <a:pt x="12" y="15"/>
                      <a:pt x="12" y="15"/>
                      <a:pt x="12" y="14"/>
                    </a:cubicBezTo>
                    <a:cubicBezTo>
                      <a:pt x="12" y="14"/>
                      <a:pt x="12" y="14"/>
                      <a:pt x="12" y="14"/>
                    </a:cubicBezTo>
                    <a:cubicBezTo>
                      <a:pt x="12" y="14"/>
                      <a:pt x="12" y="14"/>
                      <a:pt x="12" y="14"/>
                    </a:cubicBezTo>
                    <a:cubicBezTo>
                      <a:pt x="12" y="13"/>
                      <a:pt x="12" y="13"/>
                      <a:pt x="12" y="13"/>
                    </a:cubicBezTo>
                    <a:cubicBezTo>
                      <a:pt x="12" y="13"/>
                      <a:pt x="12" y="13"/>
                      <a:pt x="11" y="13"/>
                    </a:cubicBezTo>
                    <a:cubicBezTo>
                      <a:pt x="11" y="13"/>
                      <a:pt x="11" y="13"/>
                      <a:pt x="11" y="13"/>
                    </a:cubicBezTo>
                    <a:cubicBezTo>
                      <a:pt x="11" y="12"/>
                      <a:pt x="10" y="12"/>
                      <a:pt x="10" y="11"/>
                    </a:cubicBezTo>
                    <a:cubicBezTo>
                      <a:pt x="10" y="12"/>
                      <a:pt x="10" y="12"/>
                      <a:pt x="10" y="12"/>
                    </a:cubicBezTo>
                    <a:cubicBezTo>
                      <a:pt x="10" y="11"/>
                      <a:pt x="10" y="11"/>
                      <a:pt x="9" y="11"/>
                    </a:cubicBezTo>
                    <a:cubicBezTo>
                      <a:pt x="9" y="11"/>
                      <a:pt x="9" y="11"/>
                      <a:pt x="9" y="11"/>
                    </a:cubicBezTo>
                    <a:cubicBezTo>
                      <a:pt x="9" y="11"/>
                      <a:pt x="9" y="11"/>
                      <a:pt x="9" y="10"/>
                    </a:cubicBezTo>
                    <a:cubicBezTo>
                      <a:pt x="9" y="10"/>
                      <a:pt x="8" y="10"/>
                      <a:pt x="8" y="10"/>
                    </a:cubicBezTo>
                    <a:cubicBezTo>
                      <a:pt x="8" y="10"/>
                      <a:pt x="8" y="10"/>
                      <a:pt x="8" y="10"/>
                    </a:cubicBezTo>
                    <a:cubicBezTo>
                      <a:pt x="8" y="10"/>
                      <a:pt x="8" y="10"/>
                      <a:pt x="8" y="10"/>
                    </a:cubicBezTo>
                    <a:cubicBezTo>
                      <a:pt x="8" y="9"/>
                      <a:pt x="8" y="9"/>
                      <a:pt x="7" y="9"/>
                    </a:cubicBezTo>
                    <a:cubicBezTo>
                      <a:pt x="7" y="9"/>
                      <a:pt x="7" y="9"/>
                      <a:pt x="7" y="9"/>
                    </a:cubicBezTo>
                    <a:cubicBezTo>
                      <a:pt x="7" y="9"/>
                      <a:pt x="7" y="9"/>
                      <a:pt x="7" y="9"/>
                    </a:cubicBezTo>
                    <a:cubicBezTo>
                      <a:pt x="7" y="9"/>
                      <a:pt x="7" y="9"/>
                      <a:pt x="7" y="9"/>
                    </a:cubicBezTo>
                    <a:cubicBezTo>
                      <a:pt x="7" y="9"/>
                      <a:pt x="7" y="9"/>
                      <a:pt x="7" y="8"/>
                    </a:cubicBezTo>
                    <a:cubicBezTo>
                      <a:pt x="7" y="8"/>
                      <a:pt x="7" y="8"/>
                      <a:pt x="7" y="8"/>
                    </a:cubicBezTo>
                    <a:cubicBezTo>
                      <a:pt x="7" y="8"/>
                      <a:pt x="7" y="8"/>
                      <a:pt x="7" y="8"/>
                    </a:cubicBezTo>
                    <a:cubicBezTo>
                      <a:pt x="7" y="8"/>
                      <a:pt x="7" y="8"/>
                      <a:pt x="7" y="8"/>
                    </a:cubicBezTo>
                    <a:cubicBezTo>
                      <a:pt x="7" y="8"/>
                      <a:pt x="6" y="8"/>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5" y="7"/>
                      <a:pt x="5" y="7"/>
                    </a:cubicBezTo>
                    <a:cubicBezTo>
                      <a:pt x="5" y="7"/>
                      <a:pt x="5" y="7"/>
                      <a:pt x="5" y="7"/>
                    </a:cubicBezTo>
                    <a:cubicBezTo>
                      <a:pt x="5" y="7"/>
                      <a:pt x="5" y="7"/>
                      <a:pt x="5" y="7"/>
                    </a:cubicBezTo>
                    <a:cubicBezTo>
                      <a:pt x="5" y="7"/>
                      <a:pt x="5" y="7"/>
                      <a:pt x="4" y="7"/>
                    </a:cubicBezTo>
                    <a:cubicBezTo>
                      <a:pt x="4" y="7"/>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lose/>
                    <a:moveTo>
                      <a:pt x="3" y="7"/>
                    </a:move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lose/>
                    <a:moveTo>
                      <a:pt x="4" y="6"/>
                    </a:moveTo>
                    <a:cubicBezTo>
                      <a:pt x="4" y="6"/>
                      <a:pt x="4" y="6"/>
                      <a:pt x="4" y="6"/>
                    </a:cubicBezTo>
                    <a:cubicBezTo>
                      <a:pt x="4" y="6"/>
                      <a:pt x="4" y="6"/>
                      <a:pt x="4" y="6"/>
                    </a:cubicBezTo>
                    <a:cubicBezTo>
                      <a:pt x="4" y="6"/>
                      <a:pt x="4" y="6"/>
                      <a:pt x="4" y="6"/>
                    </a:cubicBezTo>
                    <a:cubicBezTo>
                      <a:pt x="4" y="6"/>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4" y="4"/>
                      <a:pt x="3" y="4"/>
                      <a:pt x="3" y="3"/>
                    </a:cubicBezTo>
                    <a:cubicBezTo>
                      <a:pt x="3" y="3"/>
                      <a:pt x="3" y="3"/>
                      <a:pt x="3" y="3"/>
                    </a:cubicBezTo>
                    <a:cubicBezTo>
                      <a:pt x="3" y="3"/>
                      <a:pt x="3" y="3"/>
                      <a:pt x="3" y="3"/>
                    </a:cubicBezTo>
                    <a:cubicBezTo>
                      <a:pt x="3" y="3"/>
                      <a:pt x="3" y="3"/>
                      <a:pt x="3" y="3"/>
                    </a:cubicBezTo>
                    <a:cubicBezTo>
                      <a:pt x="3" y="3"/>
                      <a:pt x="3" y="3"/>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72" name="Freeform 707">
                <a:extLst>
                  <a:ext uri="{FF2B5EF4-FFF2-40B4-BE49-F238E27FC236}">
                    <a16:creationId xmlns:a16="http://schemas.microsoft.com/office/drawing/2014/main" id="{593CBFF5-FCE8-4783-988C-6DAF1868F722}"/>
                  </a:ext>
                </a:extLst>
              </p:cNvPr>
              <p:cNvSpPr>
                <a:spLocks noEditPoints="1"/>
              </p:cNvSpPr>
              <p:nvPr/>
            </p:nvSpPr>
            <p:spPr bwMode="auto">
              <a:xfrm>
                <a:off x="9578975" y="5137150"/>
                <a:ext cx="150812" cy="92075"/>
              </a:xfrm>
              <a:custGeom>
                <a:avLst/>
                <a:gdLst>
                  <a:gd name="T0" fmla="*/ 8 w 36"/>
                  <a:gd name="T1" fmla="*/ 5 h 22"/>
                  <a:gd name="T2" fmla="*/ 9 w 36"/>
                  <a:gd name="T3" fmla="*/ 7 h 22"/>
                  <a:gd name="T4" fmla="*/ 10 w 36"/>
                  <a:gd name="T5" fmla="*/ 8 h 22"/>
                  <a:gd name="T6" fmla="*/ 12 w 36"/>
                  <a:gd name="T7" fmla="*/ 8 h 22"/>
                  <a:gd name="T8" fmla="*/ 13 w 36"/>
                  <a:gd name="T9" fmla="*/ 8 h 22"/>
                  <a:gd name="T10" fmla="*/ 11 w 36"/>
                  <a:gd name="T11" fmla="*/ 7 h 22"/>
                  <a:gd name="T12" fmla="*/ 14 w 36"/>
                  <a:gd name="T13" fmla="*/ 10 h 22"/>
                  <a:gd name="T14" fmla="*/ 13 w 36"/>
                  <a:gd name="T15" fmla="*/ 10 h 22"/>
                  <a:gd name="T16" fmla="*/ 14 w 36"/>
                  <a:gd name="T17" fmla="*/ 12 h 22"/>
                  <a:gd name="T18" fmla="*/ 15 w 36"/>
                  <a:gd name="T19" fmla="*/ 11 h 22"/>
                  <a:gd name="T20" fmla="*/ 13 w 36"/>
                  <a:gd name="T21" fmla="*/ 8 h 22"/>
                  <a:gd name="T22" fmla="*/ 13 w 36"/>
                  <a:gd name="T23" fmla="*/ 15 h 22"/>
                  <a:gd name="T24" fmla="*/ 12 w 36"/>
                  <a:gd name="T25" fmla="*/ 15 h 22"/>
                  <a:gd name="T26" fmla="*/ 14 w 36"/>
                  <a:gd name="T27" fmla="*/ 15 h 22"/>
                  <a:gd name="T28" fmla="*/ 14 w 36"/>
                  <a:gd name="T29" fmla="*/ 15 h 22"/>
                  <a:gd name="T30" fmla="*/ 13 w 36"/>
                  <a:gd name="T31" fmla="*/ 15 h 22"/>
                  <a:gd name="T32" fmla="*/ 23 w 36"/>
                  <a:gd name="T33" fmla="*/ 15 h 22"/>
                  <a:gd name="T34" fmla="*/ 24 w 36"/>
                  <a:gd name="T35" fmla="*/ 15 h 22"/>
                  <a:gd name="T36" fmla="*/ 25 w 36"/>
                  <a:gd name="T37" fmla="*/ 16 h 22"/>
                  <a:gd name="T38" fmla="*/ 26 w 36"/>
                  <a:gd name="T39" fmla="*/ 15 h 22"/>
                  <a:gd name="T40" fmla="*/ 24 w 36"/>
                  <a:gd name="T41" fmla="*/ 15 h 22"/>
                  <a:gd name="T42" fmla="*/ 27 w 36"/>
                  <a:gd name="T43" fmla="*/ 19 h 22"/>
                  <a:gd name="T44" fmla="*/ 29 w 36"/>
                  <a:gd name="T45" fmla="*/ 19 h 22"/>
                  <a:gd name="T46" fmla="*/ 28 w 36"/>
                  <a:gd name="T47" fmla="*/ 19 h 22"/>
                  <a:gd name="T48" fmla="*/ 28 w 36"/>
                  <a:gd name="T49" fmla="*/ 20 h 22"/>
                  <a:gd name="T50" fmla="*/ 29 w 36"/>
                  <a:gd name="T51" fmla="*/ 21 h 22"/>
                  <a:gd name="T52" fmla="*/ 30 w 36"/>
                  <a:gd name="T53" fmla="*/ 21 h 22"/>
                  <a:gd name="T54" fmla="*/ 32 w 36"/>
                  <a:gd name="T55" fmla="*/ 22 h 22"/>
                  <a:gd name="T56" fmla="*/ 31 w 36"/>
                  <a:gd name="T57" fmla="*/ 21 h 22"/>
                  <a:gd name="T58" fmla="*/ 29 w 36"/>
                  <a:gd name="T59" fmla="*/ 20 h 22"/>
                  <a:gd name="T60" fmla="*/ 35 w 36"/>
                  <a:gd name="T61" fmla="*/ 20 h 22"/>
                  <a:gd name="T62" fmla="*/ 36 w 36"/>
                  <a:gd name="T63" fmla="*/ 20 h 22"/>
                  <a:gd name="T64" fmla="*/ 35 w 36"/>
                  <a:gd name="T65" fmla="*/ 20 h 22"/>
                  <a:gd name="T66" fmla="*/ 34 w 36"/>
                  <a:gd name="T67" fmla="*/ 20 h 22"/>
                  <a:gd name="T68" fmla="*/ 27 w 36"/>
                  <a:gd name="T69" fmla="*/ 5 h 22"/>
                  <a:gd name="T70" fmla="*/ 27 w 36"/>
                  <a:gd name="T71" fmla="*/ 5 h 22"/>
                  <a:gd name="T72" fmla="*/ 25 w 36"/>
                  <a:gd name="T73" fmla="*/ 4 h 22"/>
                  <a:gd name="T74" fmla="*/ 25 w 36"/>
                  <a:gd name="T75" fmla="*/ 5 h 22"/>
                  <a:gd name="T76" fmla="*/ 26 w 36"/>
                  <a:gd name="T77" fmla="*/ 5 h 22"/>
                  <a:gd name="T78" fmla="*/ 23 w 36"/>
                  <a:gd name="T79" fmla="*/ 4 h 22"/>
                  <a:gd name="T80" fmla="*/ 23 w 36"/>
                  <a:gd name="T81" fmla="*/ 3 h 22"/>
                  <a:gd name="T82" fmla="*/ 24 w 36"/>
                  <a:gd name="T83" fmla="*/ 4 h 22"/>
                  <a:gd name="T84" fmla="*/ 13 w 36"/>
                  <a:gd name="T85" fmla="*/ 1 h 22"/>
                  <a:gd name="T86" fmla="*/ 14 w 36"/>
                  <a:gd name="T87" fmla="*/ 1 h 22"/>
                  <a:gd name="T88" fmla="*/ 14 w 36"/>
                  <a:gd name="T89" fmla="*/ 2 h 22"/>
                  <a:gd name="T90" fmla="*/ 14 w 36"/>
                  <a:gd name="T91" fmla="*/ 0 h 22"/>
                  <a:gd name="T92" fmla="*/ 12 w 36"/>
                  <a:gd name="T93" fmla="*/ 12 h 22"/>
                  <a:gd name="T94" fmla="*/ 10 w 36"/>
                  <a:gd name="T95" fmla="*/ 12 h 22"/>
                  <a:gd name="T96" fmla="*/ 7 w 36"/>
                  <a:gd name="T97" fmla="*/ 11 h 22"/>
                  <a:gd name="T98" fmla="*/ 5 w 36"/>
                  <a:gd name="T99" fmla="*/ 9 h 22"/>
                  <a:gd name="T100" fmla="*/ 7 w 36"/>
                  <a:gd name="T101" fmla="*/ 8 h 22"/>
                  <a:gd name="T102" fmla="*/ 4 w 36"/>
                  <a:gd name="T103" fmla="*/ 8 h 22"/>
                  <a:gd name="T104" fmla="*/ 0 w 36"/>
                  <a:gd name="T105" fmla="*/ 9 h 22"/>
                  <a:gd name="T106" fmla="*/ 3 w 36"/>
                  <a:gd name="T107" fmla="*/ 10 h 22"/>
                  <a:gd name="T108" fmla="*/ 6 w 36"/>
                  <a:gd name="T109" fmla="*/ 14 h 22"/>
                  <a:gd name="T110" fmla="*/ 7 w 36"/>
                  <a:gd name="T111" fmla="*/ 14 h 22"/>
                  <a:gd name="T112" fmla="*/ 7 w 36"/>
                  <a:gd name="T113" fmla="*/ 15 h 22"/>
                  <a:gd name="T114" fmla="*/ 8 w 36"/>
                  <a:gd name="T115" fmla="*/ 15 h 22"/>
                  <a:gd name="T116" fmla="*/ 10 w 36"/>
                  <a:gd name="T117" fmla="*/ 15 h 22"/>
                  <a:gd name="T118" fmla="*/ 9 w 36"/>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22">
                    <a:moveTo>
                      <a:pt x="8" y="7"/>
                    </a:moveTo>
                    <a:cubicBezTo>
                      <a:pt x="8" y="7"/>
                      <a:pt x="8" y="7"/>
                      <a:pt x="8" y="7"/>
                    </a:cubicBezTo>
                    <a:cubicBezTo>
                      <a:pt x="8" y="7"/>
                      <a:pt x="8" y="7"/>
                      <a:pt x="8" y="7"/>
                    </a:cubicBezTo>
                    <a:cubicBezTo>
                      <a:pt x="8" y="7"/>
                      <a:pt x="8" y="7"/>
                      <a:pt x="8" y="7"/>
                    </a:cubicBezTo>
                    <a:cubicBezTo>
                      <a:pt x="8" y="7"/>
                      <a:pt x="8" y="7"/>
                      <a:pt x="8" y="6"/>
                    </a:cubicBezTo>
                    <a:cubicBezTo>
                      <a:pt x="7" y="6"/>
                      <a:pt x="7" y="6"/>
                      <a:pt x="7" y="6"/>
                    </a:cubicBezTo>
                    <a:cubicBezTo>
                      <a:pt x="7" y="6"/>
                      <a:pt x="8" y="6"/>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8" y="7"/>
                    </a:cubicBezTo>
                    <a:cubicBezTo>
                      <a:pt x="8" y="7"/>
                      <a:pt x="8" y="7"/>
                      <a:pt x="8" y="7"/>
                    </a:cubicBezTo>
                    <a:close/>
                    <a:moveTo>
                      <a:pt x="10" y="7"/>
                    </a:moveTo>
                    <a:cubicBezTo>
                      <a:pt x="10" y="7"/>
                      <a:pt x="10" y="7"/>
                      <a:pt x="10" y="7"/>
                    </a:cubicBezTo>
                    <a:cubicBezTo>
                      <a:pt x="10" y="7"/>
                      <a:pt x="10" y="7"/>
                      <a:pt x="10" y="7"/>
                    </a:cubicBezTo>
                    <a:cubicBezTo>
                      <a:pt x="10" y="7"/>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1" y="8"/>
                      <a:pt x="11" y="8"/>
                    </a:cubicBezTo>
                    <a:cubicBezTo>
                      <a:pt x="11" y="8"/>
                      <a:pt x="11" y="8"/>
                      <a:pt x="11" y="8"/>
                    </a:cubicBezTo>
                    <a:cubicBezTo>
                      <a:pt x="11" y="8"/>
                      <a:pt x="11" y="8"/>
                      <a:pt x="11" y="8"/>
                    </a:cubicBezTo>
                    <a:cubicBezTo>
                      <a:pt x="11" y="8"/>
                      <a:pt x="11" y="8"/>
                      <a:pt x="11" y="8"/>
                    </a:cubicBezTo>
                    <a:cubicBezTo>
                      <a:pt x="11" y="8"/>
                      <a:pt x="11"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3" y="8"/>
                      <a:pt x="13" y="8"/>
                    </a:cubicBezTo>
                    <a:cubicBezTo>
                      <a:pt x="13" y="8"/>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6"/>
                      <a:pt x="11" y="6"/>
                    </a:cubicBezTo>
                    <a:cubicBezTo>
                      <a:pt x="11" y="6"/>
                      <a:pt x="11" y="6"/>
                      <a:pt x="11" y="6"/>
                    </a:cubicBezTo>
                    <a:cubicBezTo>
                      <a:pt x="11" y="6"/>
                      <a:pt x="11" y="6"/>
                      <a:pt x="11" y="6"/>
                    </a:cubicBezTo>
                    <a:cubicBezTo>
                      <a:pt x="11"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7"/>
                    </a:cubicBezTo>
                    <a:close/>
                    <a:moveTo>
                      <a:pt x="14" y="10"/>
                    </a:moveTo>
                    <a:cubicBezTo>
                      <a:pt x="14" y="10"/>
                      <a:pt x="14" y="10"/>
                      <a:pt x="14" y="10"/>
                    </a:cubicBezTo>
                    <a:cubicBezTo>
                      <a:pt x="14" y="10"/>
                      <a:pt x="14" y="10"/>
                      <a:pt x="14" y="10"/>
                    </a:cubicBezTo>
                    <a:cubicBezTo>
                      <a:pt x="13" y="10"/>
                      <a:pt x="13" y="10"/>
                      <a:pt x="13" y="10"/>
                    </a:cubicBezTo>
                    <a:cubicBezTo>
                      <a:pt x="13" y="9"/>
                      <a:pt x="13" y="9"/>
                      <a:pt x="13"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10"/>
                    </a:cubicBezTo>
                    <a:cubicBezTo>
                      <a:pt x="12" y="10"/>
                      <a:pt x="13" y="10"/>
                      <a:pt x="13" y="10"/>
                    </a:cubicBezTo>
                    <a:cubicBezTo>
                      <a:pt x="13" y="10"/>
                      <a:pt x="13" y="10"/>
                      <a:pt x="13" y="10"/>
                    </a:cubicBezTo>
                    <a:cubicBezTo>
                      <a:pt x="13" y="10"/>
                      <a:pt x="13" y="10"/>
                      <a:pt x="13" y="10"/>
                    </a:cubicBezTo>
                    <a:cubicBezTo>
                      <a:pt x="13" y="10"/>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4" y="11"/>
                      <a:pt x="14" y="11"/>
                    </a:cubicBezTo>
                    <a:cubicBezTo>
                      <a:pt x="14" y="11"/>
                      <a:pt x="14" y="11"/>
                      <a:pt x="14" y="12"/>
                    </a:cubicBezTo>
                    <a:cubicBezTo>
                      <a:pt x="14" y="12"/>
                      <a:pt x="14" y="12"/>
                      <a:pt x="14" y="12"/>
                    </a:cubicBezTo>
                    <a:cubicBezTo>
                      <a:pt x="14"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6" y="11"/>
                      <a:pt x="16" y="11"/>
                      <a:pt x="16" y="10"/>
                    </a:cubicBezTo>
                    <a:cubicBezTo>
                      <a:pt x="16" y="10"/>
                      <a:pt x="16" y="10"/>
                      <a:pt x="16" y="10"/>
                    </a:cubicBezTo>
                    <a:cubicBezTo>
                      <a:pt x="15" y="10"/>
                      <a:pt x="15" y="10"/>
                      <a:pt x="15" y="10"/>
                    </a:cubicBezTo>
                    <a:cubicBezTo>
                      <a:pt x="15" y="10"/>
                      <a:pt x="15" y="10"/>
                      <a:pt x="15" y="10"/>
                    </a:cubicBezTo>
                    <a:cubicBezTo>
                      <a:pt x="15" y="10"/>
                      <a:pt x="15" y="10"/>
                      <a:pt x="15" y="10"/>
                    </a:cubicBezTo>
                    <a:cubicBezTo>
                      <a:pt x="15" y="10"/>
                      <a:pt x="15" y="11"/>
                      <a:pt x="15" y="11"/>
                    </a:cubicBezTo>
                    <a:cubicBezTo>
                      <a:pt x="15" y="11"/>
                      <a:pt x="15" y="11"/>
                      <a:pt x="15" y="11"/>
                    </a:cubicBezTo>
                    <a:cubicBezTo>
                      <a:pt x="14" y="11"/>
                      <a:pt x="14" y="11"/>
                      <a:pt x="14" y="11"/>
                    </a:cubicBezTo>
                    <a:cubicBezTo>
                      <a:pt x="14" y="11"/>
                      <a:pt x="14" y="11"/>
                      <a:pt x="14" y="11"/>
                    </a:cubicBezTo>
                    <a:cubicBezTo>
                      <a:pt x="14" y="11"/>
                      <a:pt x="14" y="10"/>
                      <a:pt x="14" y="10"/>
                    </a:cubicBezTo>
                    <a:close/>
                    <a:moveTo>
                      <a:pt x="14" y="8"/>
                    </a:move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4" y="8"/>
                    </a:cubicBezTo>
                    <a:cubicBezTo>
                      <a:pt x="14" y="8"/>
                      <a:pt x="14" y="8"/>
                      <a:pt x="14" y="8"/>
                    </a:cubicBezTo>
                    <a:cubicBezTo>
                      <a:pt x="14" y="8"/>
                      <a:pt x="14" y="8"/>
                      <a:pt x="14" y="8"/>
                    </a:cubicBezTo>
                    <a:close/>
                    <a:moveTo>
                      <a:pt x="13" y="15"/>
                    </a:move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4"/>
                    </a:cubicBezTo>
                    <a:cubicBezTo>
                      <a:pt x="13" y="14"/>
                      <a:pt x="13" y="15"/>
                      <a:pt x="13" y="15"/>
                    </a:cubicBezTo>
                    <a:cubicBezTo>
                      <a:pt x="13" y="15"/>
                      <a:pt x="13" y="15"/>
                      <a:pt x="12" y="14"/>
                    </a:cubicBezTo>
                    <a:cubicBezTo>
                      <a:pt x="12" y="14"/>
                      <a:pt x="12" y="14"/>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lose/>
                    <a:moveTo>
                      <a:pt x="14" y="15"/>
                    </a:move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lose/>
                    <a:moveTo>
                      <a:pt x="23" y="15"/>
                    </a:move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5"/>
                      <a:pt x="23" y="15"/>
                    </a:cubicBezTo>
                    <a:cubicBezTo>
                      <a:pt x="23" y="15"/>
                      <a:pt x="23" y="15"/>
                      <a:pt x="23" y="15"/>
                    </a:cubicBezTo>
                    <a:cubicBezTo>
                      <a:pt x="23" y="15"/>
                      <a:pt x="23" y="15"/>
                      <a:pt x="23" y="15"/>
                    </a:cubicBezTo>
                    <a:close/>
                    <a:moveTo>
                      <a:pt x="24" y="15"/>
                    </a:move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6"/>
                      <a:pt x="25" y="16"/>
                    </a:cubicBezTo>
                    <a:cubicBezTo>
                      <a:pt x="25" y="16"/>
                      <a:pt x="25" y="16"/>
                      <a:pt x="25" y="16"/>
                    </a:cubicBezTo>
                    <a:cubicBezTo>
                      <a:pt x="25" y="16"/>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4" y="15"/>
                      <a:pt x="24" y="15"/>
                    </a:cubicBezTo>
                    <a:cubicBezTo>
                      <a:pt x="24" y="15"/>
                      <a:pt x="24" y="15"/>
                      <a:pt x="24" y="15"/>
                    </a:cubicBezTo>
                    <a:cubicBezTo>
                      <a:pt x="24" y="15"/>
                      <a:pt x="24" y="15"/>
                      <a:pt x="24" y="15"/>
                    </a:cubicBezTo>
                    <a:cubicBezTo>
                      <a:pt x="24" y="15"/>
                      <a:pt x="24" y="15"/>
                      <a:pt x="24" y="15"/>
                    </a:cubicBezTo>
                    <a:close/>
                    <a:moveTo>
                      <a:pt x="27" y="19"/>
                    </a:move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lose/>
                    <a:moveTo>
                      <a:pt x="29" y="19"/>
                    </a:move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20"/>
                      <a:pt x="28" y="20"/>
                    </a:cubicBezTo>
                    <a:cubicBezTo>
                      <a:pt x="28" y="20"/>
                      <a:pt x="28" y="20"/>
                      <a:pt x="28" y="20"/>
                    </a:cubicBezTo>
                    <a:cubicBezTo>
                      <a:pt x="29" y="20"/>
                      <a:pt x="29" y="20"/>
                      <a:pt x="29" y="19"/>
                    </a:cubicBezTo>
                    <a:cubicBezTo>
                      <a:pt x="29" y="19"/>
                      <a:pt x="29" y="19"/>
                      <a:pt x="29" y="19"/>
                    </a:cubicBezTo>
                    <a:cubicBezTo>
                      <a:pt x="29" y="19"/>
                      <a:pt x="29" y="19"/>
                      <a:pt x="29" y="19"/>
                    </a:cubicBezTo>
                    <a:cubicBezTo>
                      <a:pt x="29" y="19"/>
                      <a:pt x="29" y="19"/>
                      <a:pt x="29" y="19"/>
                    </a:cubicBezTo>
                    <a:cubicBezTo>
                      <a:pt x="29" y="19"/>
                      <a:pt x="29" y="19"/>
                      <a:pt x="29" y="19"/>
                    </a:cubicBezTo>
                    <a:close/>
                    <a:moveTo>
                      <a:pt x="28" y="20"/>
                    </a:moveTo>
                    <a:cubicBezTo>
                      <a:pt x="28" y="20"/>
                      <a:pt x="29" y="20"/>
                      <a:pt x="29" y="20"/>
                    </a:cubicBezTo>
                    <a:cubicBezTo>
                      <a:pt x="29" y="20"/>
                      <a:pt x="29" y="20"/>
                      <a:pt x="29" y="20"/>
                    </a:cubicBezTo>
                    <a:cubicBezTo>
                      <a:pt x="29" y="20"/>
                      <a:pt x="29" y="20"/>
                      <a:pt x="29" y="20"/>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30" y="21"/>
                    </a:cubicBezTo>
                    <a:cubicBezTo>
                      <a:pt x="30" y="21"/>
                      <a:pt x="30" y="21"/>
                      <a:pt x="30" y="21"/>
                    </a:cubicBezTo>
                    <a:cubicBezTo>
                      <a:pt x="30" y="21"/>
                      <a:pt x="30" y="21"/>
                      <a:pt x="30" y="21"/>
                    </a:cubicBezTo>
                    <a:cubicBezTo>
                      <a:pt x="30" y="21"/>
                      <a:pt x="30" y="22"/>
                      <a:pt x="30" y="22"/>
                    </a:cubicBezTo>
                    <a:cubicBezTo>
                      <a:pt x="30" y="22"/>
                      <a:pt x="30" y="22"/>
                      <a:pt x="30" y="22"/>
                    </a:cubicBezTo>
                    <a:cubicBezTo>
                      <a:pt x="30" y="22"/>
                      <a:pt x="30" y="22"/>
                      <a:pt x="30" y="21"/>
                    </a:cubicBezTo>
                    <a:cubicBezTo>
                      <a:pt x="30" y="21"/>
                      <a:pt x="30" y="21"/>
                      <a:pt x="30" y="21"/>
                    </a:cubicBezTo>
                    <a:cubicBezTo>
                      <a:pt x="30" y="21"/>
                      <a:pt x="30" y="21"/>
                      <a:pt x="30" y="21"/>
                    </a:cubicBezTo>
                    <a:cubicBezTo>
                      <a:pt x="30" y="21"/>
                      <a:pt x="30" y="21"/>
                      <a:pt x="30" y="21"/>
                    </a:cubicBezTo>
                    <a:cubicBezTo>
                      <a:pt x="30" y="22"/>
                      <a:pt x="30"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1" y="21"/>
                      <a:pt x="31" y="21"/>
                    </a:cubicBezTo>
                    <a:cubicBezTo>
                      <a:pt x="31" y="21"/>
                      <a:pt x="31" y="21"/>
                      <a:pt x="31" y="21"/>
                    </a:cubicBezTo>
                    <a:cubicBezTo>
                      <a:pt x="31" y="21"/>
                      <a:pt x="31" y="21"/>
                      <a:pt x="31" y="21"/>
                    </a:cubicBezTo>
                    <a:cubicBezTo>
                      <a:pt x="31" y="21"/>
                      <a:pt x="31" y="21"/>
                      <a:pt x="31" y="21"/>
                    </a:cubicBezTo>
                    <a:cubicBezTo>
                      <a:pt x="31" y="21"/>
                      <a:pt x="31" y="21"/>
                      <a:pt x="30" y="21"/>
                    </a:cubicBezTo>
                    <a:cubicBezTo>
                      <a:pt x="30" y="21"/>
                      <a:pt x="30" y="21"/>
                      <a:pt x="30" y="21"/>
                    </a:cubicBezTo>
                    <a:cubicBezTo>
                      <a:pt x="30" y="21"/>
                      <a:pt x="30" y="20"/>
                      <a:pt x="30" y="20"/>
                    </a:cubicBezTo>
                    <a:cubicBezTo>
                      <a:pt x="30" y="20"/>
                      <a:pt x="30" y="20"/>
                      <a:pt x="30" y="20"/>
                    </a:cubicBezTo>
                    <a:cubicBezTo>
                      <a:pt x="30" y="20"/>
                      <a:pt x="30"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8" y="20"/>
                    </a:cubicBezTo>
                    <a:cubicBezTo>
                      <a:pt x="28" y="20"/>
                      <a:pt x="28" y="20"/>
                      <a:pt x="28" y="20"/>
                    </a:cubicBezTo>
                    <a:cubicBezTo>
                      <a:pt x="28" y="20"/>
                      <a:pt x="28" y="20"/>
                      <a:pt x="29" y="20"/>
                    </a:cubicBezTo>
                    <a:cubicBezTo>
                      <a:pt x="29" y="20"/>
                      <a:pt x="28" y="20"/>
                      <a:pt x="28" y="20"/>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6" y="20"/>
                      <a:pt x="36" y="20"/>
                    </a:cubicBezTo>
                    <a:cubicBezTo>
                      <a:pt x="36" y="20"/>
                      <a:pt x="36" y="20"/>
                      <a:pt x="36" y="21"/>
                    </a:cubicBezTo>
                    <a:cubicBezTo>
                      <a:pt x="36" y="21"/>
                      <a:pt x="36" y="21"/>
                      <a:pt x="36" y="21"/>
                    </a:cubicBezTo>
                    <a:cubicBezTo>
                      <a:pt x="36" y="21"/>
                      <a:pt x="36" y="21"/>
                      <a:pt x="36" y="21"/>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1"/>
                    </a:cubicBezTo>
                    <a:cubicBezTo>
                      <a:pt x="34" y="21"/>
                      <a:pt x="34" y="21"/>
                      <a:pt x="34" y="21"/>
                    </a:cubicBezTo>
                    <a:cubicBezTo>
                      <a:pt x="34" y="21"/>
                      <a:pt x="35" y="21"/>
                      <a:pt x="35" y="21"/>
                    </a:cubicBezTo>
                    <a:cubicBezTo>
                      <a:pt x="35" y="21"/>
                      <a:pt x="35" y="21"/>
                      <a:pt x="35" y="20"/>
                    </a:cubicBezTo>
                    <a:cubicBezTo>
                      <a:pt x="35" y="20"/>
                      <a:pt x="35" y="20"/>
                      <a:pt x="35" y="20"/>
                    </a:cubicBezTo>
                    <a:cubicBezTo>
                      <a:pt x="35" y="20"/>
                      <a:pt x="35" y="20"/>
                      <a:pt x="35" y="20"/>
                    </a:cubicBezTo>
                    <a:close/>
                    <a:moveTo>
                      <a:pt x="27" y="5"/>
                    </a:move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6" y="5"/>
                      <a:pt x="26" y="5"/>
                      <a:pt x="26" y="5"/>
                    </a:cubicBezTo>
                    <a:cubicBezTo>
                      <a:pt x="26" y="5"/>
                      <a:pt x="26" y="5"/>
                      <a:pt x="26" y="5"/>
                    </a:cubicBezTo>
                    <a:cubicBezTo>
                      <a:pt x="26" y="5"/>
                      <a:pt x="26" y="5"/>
                      <a:pt x="26" y="6"/>
                    </a:cubicBezTo>
                    <a:cubicBezTo>
                      <a:pt x="26" y="6"/>
                      <a:pt x="26" y="6"/>
                      <a:pt x="26" y="6"/>
                    </a:cubicBezTo>
                    <a:cubicBezTo>
                      <a:pt x="26" y="6"/>
                      <a:pt x="26" y="6"/>
                      <a:pt x="26" y="6"/>
                    </a:cubicBezTo>
                    <a:cubicBezTo>
                      <a:pt x="26" y="5"/>
                      <a:pt x="26" y="6"/>
                      <a:pt x="27" y="5"/>
                    </a:cubicBezTo>
                    <a:cubicBezTo>
                      <a:pt x="27" y="5"/>
                      <a:pt x="27" y="5"/>
                      <a:pt x="27" y="5"/>
                    </a:cubicBezTo>
                    <a:close/>
                    <a:moveTo>
                      <a:pt x="23" y="4"/>
                    </a:move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lose/>
                    <a:moveTo>
                      <a:pt x="24" y="4"/>
                    </a:moveTo>
                    <a:cubicBezTo>
                      <a:pt x="24" y="4"/>
                      <a:pt x="24" y="4"/>
                      <a:pt x="24" y="4"/>
                    </a:cubicBezTo>
                    <a:cubicBezTo>
                      <a:pt x="24" y="4"/>
                      <a:pt x="24" y="3"/>
                      <a:pt x="24" y="3"/>
                    </a:cubicBezTo>
                    <a:cubicBezTo>
                      <a:pt x="24" y="3"/>
                      <a:pt x="24" y="3"/>
                      <a:pt x="24" y="3"/>
                    </a:cubicBezTo>
                    <a:cubicBezTo>
                      <a:pt x="24" y="3"/>
                      <a:pt x="23" y="3"/>
                      <a:pt x="23" y="3"/>
                    </a:cubicBezTo>
                    <a:cubicBezTo>
                      <a:pt x="23" y="3"/>
                      <a:pt x="23" y="3"/>
                      <a:pt x="23" y="3"/>
                    </a:cubicBezTo>
                    <a:cubicBezTo>
                      <a:pt x="23" y="3"/>
                      <a:pt x="23" y="3"/>
                      <a:pt x="23" y="4"/>
                    </a:cubicBezTo>
                    <a:cubicBezTo>
                      <a:pt x="23" y="4"/>
                      <a:pt x="23" y="4"/>
                      <a:pt x="23" y="4"/>
                    </a:cubicBezTo>
                    <a:cubicBezTo>
                      <a:pt x="23" y="4"/>
                      <a:pt x="23" y="4"/>
                      <a:pt x="23" y="4"/>
                    </a:cubicBezTo>
                    <a:cubicBezTo>
                      <a:pt x="23"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lose/>
                    <a:moveTo>
                      <a:pt x="13" y="0"/>
                    </a:moveTo>
                    <a:cubicBezTo>
                      <a:pt x="13" y="0"/>
                      <a:pt x="13" y="0"/>
                      <a:pt x="13" y="0"/>
                    </a:cubicBezTo>
                    <a:cubicBezTo>
                      <a:pt x="13" y="0"/>
                      <a:pt x="13" y="0"/>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0"/>
                      <a:pt x="13" y="0"/>
                    </a:cubicBezTo>
                    <a:cubicBezTo>
                      <a:pt x="13" y="0"/>
                      <a:pt x="13" y="0"/>
                      <a:pt x="13" y="0"/>
                    </a:cubicBezTo>
                    <a:cubicBezTo>
                      <a:pt x="13" y="0"/>
                      <a:pt x="13" y="0"/>
                      <a:pt x="13" y="0"/>
                    </a:cubicBezTo>
                    <a:cubicBezTo>
                      <a:pt x="13" y="0"/>
                      <a:pt x="13" y="0"/>
                      <a:pt x="13" y="0"/>
                    </a:cubicBezTo>
                    <a:close/>
                    <a:moveTo>
                      <a:pt x="14" y="0"/>
                    </a:moveTo>
                    <a:cubicBezTo>
                      <a:pt x="14" y="0"/>
                      <a:pt x="14" y="0"/>
                      <a:pt x="14" y="0"/>
                    </a:cubicBezTo>
                    <a:cubicBezTo>
                      <a:pt x="14" y="0"/>
                      <a:pt x="14" y="0"/>
                      <a:pt x="14" y="0"/>
                    </a:cubicBezTo>
                    <a:cubicBezTo>
                      <a:pt x="14" y="0"/>
                      <a:pt x="14" y="0"/>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5" y="1"/>
                    </a:cubicBezTo>
                    <a:cubicBezTo>
                      <a:pt x="15" y="1"/>
                      <a:pt x="15" y="1"/>
                      <a:pt x="15"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lose/>
                    <a:moveTo>
                      <a:pt x="13" y="12"/>
                    </a:moveTo>
                    <a:cubicBezTo>
                      <a:pt x="12" y="13"/>
                      <a:pt x="12" y="13"/>
                      <a:pt x="12" y="12"/>
                    </a:cubicBezTo>
                    <a:cubicBezTo>
                      <a:pt x="12" y="12"/>
                      <a:pt x="12" y="12"/>
                      <a:pt x="12" y="12"/>
                    </a:cubicBezTo>
                    <a:cubicBezTo>
                      <a:pt x="12" y="12"/>
                      <a:pt x="12" y="12"/>
                      <a:pt x="12" y="12"/>
                    </a:cubicBezTo>
                    <a:cubicBezTo>
                      <a:pt x="11" y="13"/>
                      <a:pt x="11" y="13"/>
                      <a:pt x="11" y="13"/>
                    </a:cubicBezTo>
                    <a:cubicBezTo>
                      <a:pt x="11" y="13"/>
                      <a:pt x="11" y="13"/>
                      <a:pt x="11" y="13"/>
                    </a:cubicBezTo>
                    <a:cubicBezTo>
                      <a:pt x="11" y="13"/>
                      <a:pt x="11" y="13"/>
                      <a:pt x="11" y="12"/>
                    </a:cubicBezTo>
                    <a:cubicBezTo>
                      <a:pt x="11" y="12"/>
                      <a:pt x="11" y="12"/>
                      <a:pt x="11" y="12"/>
                    </a:cubicBezTo>
                    <a:cubicBezTo>
                      <a:pt x="11" y="12"/>
                      <a:pt x="11" y="12"/>
                      <a:pt x="11" y="12"/>
                    </a:cubicBezTo>
                    <a:cubicBezTo>
                      <a:pt x="11" y="12"/>
                      <a:pt x="11" y="12"/>
                      <a:pt x="11" y="12"/>
                    </a:cubicBezTo>
                    <a:cubicBezTo>
                      <a:pt x="11"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8" y="12"/>
                    </a:cubicBezTo>
                    <a:cubicBezTo>
                      <a:pt x="8" y="12"/>
                      <a:pt x="8" y="12"/>
                      <a:pt x="8" y="12"/>
                    </a:cubicBezTo>
                    <a:cubicBezTo>
                      <a:pt x="8" y="12"/>
                      <a:pt x="8" y="12"/>
                      <a:pt x="8" y="11"/>
                    </a:cubicBezTo>
                    <a:cubicBezTo>
                      <a:pt x="8" y="11"/>
                      <a:pt x="8" y="11"/>
                      <a:pt x="8" y="11"/>
                    </a:cubicBezTo>
                    <a:cubicBezTo>
                      <a:pt x="8" y="11"/>
                      <a:pt x="8" y="11"/>
                      <a:pt x="8" y="11"/>
                    </a:cubicBezTo>
                    <a:cubicBezTo>
                      <a:pt x="8" y="11"/>
                      <a:pt x="8" y="11"/>
                      <a:pt x="8" y="12"/>
                    </a:cubicBezTo>
                    <a:cubicBezTo>
                      <a:pt x="8" y="12"/>
                      <a:pt x="8" y="11"/>
                      <a:pt x="8" y="11"/>
                    </a:cubicBezTo>
                    <a:cubicBezTo>
                      <a:pt x="8" y="11"/>
                      <a:pt x="7" y="11"/>
                      <a:pt x="7" y="11"/>
                    </a:cubicBezTo>
                    <a:cubicBezTo>
                      <a:pt x="7" y="11"/>
                      <a:pt x="7" y="11"/>
                      <a:pt x="7" y="11"/>
                    </a:cubicBezTo>
                    <a:cubicBezTo>
                      <a:pt x="7" y="11"/>
                      <a:pt x="6" y="11"/>
                      <a:pt x="6" y="11"/>
                    </a:cubicBezTo>
                    <a:cubicBezTo>
                      <a:pt x="6" y="11"/>
                      <a:pt x="6" y="11"/>
                      <a:pt x="6" y="11"/>
                    </a:cubicBezTo>
                    <a:cubicBezTo>
                      <a:pt x="6" y="11"/>
                      <a:pt x="6" y="11"/>
                      <a:pt x="6" y="11"/>
                    </a:cubicBezTo>
                    <a:cubicBezTo>
                      <a:pt x="6" y="11"/>
                      <a:pt x="6" y="11"/>
                      <a:pt x="6" y="11"/>
                    </a:cubicBezTo>
                    <a:cubicBezTo>
                      <a:pt x="6" y="10"/>
                      <a:pt x="6" y="10"/>
                      <a:pt x="6" y="10"/>
                    </a:cubicBezTo>
                    <a:cubicBezTo>
                      <a:pt x="6" y="10"/>
                      <a:pt x="6" y="10"/>
                      <a:pt x="5" y="10"/>
                    </a:cubicBezTo>
                    <a:cubicBezTo>
                      <a:pt x="5" y="10"/>
                      <a:pt x="5" y="10"/>
                      <a:pt x="5" y="10"/>
                    </a:cubicBezTo>
                    <a:cubicBezTo>
                      <a:pt x="5" y="10"/>
                      <a:pt x="5" y="10"/>
                      <a:pt x="5" y="10"/>
                    </a:cubicBezTo>
                    <a:cubicBezTo>
                      <a:pt x="5" y="10"/>
                      <a:pt x="5" y="10"/>
                      <a:pt x="5" y="9"/>
                    </a:cubicBezTo>
                    <a:cubicBezTo>
                      <a:pt x="5" y="9"/>
                      <a:pt x="5" y="9"/>
                      <a:pt x="5" y="9"/>
                    </a:cubicBezTo>
                    <a:cubicBezTo>
                      <a:pt x="5" y="9"/>
                      <a:pt x="5" y="9"/>
                      <a:pt x="5" y="9"/>
                    </a:cubicBezTo>
                    <a:cubicBezTo>
                      <a:pt x="5" y="9"/>
                      <a:pt x="5" y="9"/>
                      <a:pt x="5" y="9"/>
                    </a:cubicBezTo>
                    <a:cubicBezTo>
                      <a:pt x="5" y="9"/>
                      <a:pt x="5" y="9"/>
                      <a:pt x="5" y="9"/>
                    </a:cubicBezTo>
                    <a:cubicBezTo>
                      <a:pt x="5"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2" y="8"/>
                      <a:pt x="2" y="8"/>
                    </a:cubicBezTo>
                    <a:cubicBezTo>
                      <a:pt x="2" y="8"/>
                      <a:pt x="1" y="8"/>
                      <a:pt x="1" y="8"/>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1" y="9"/>
                      <a:pt x="1" y="9"/>
                    </a:cubicBezTo>
                    <a:cubicBezTo>
                      <a:pt x="1" y="9"/>
                      <a:pt x="1" y="9"/>
                      <a:pt x="1" y="9"/>
                    </a:cubicBezTo>
                    <a:cubicBezTo>
                      <a:pt x="1" y="9"/>
                      <a:pt x="1" y="9"/>
                      <a:pt x="1" y="9"/>
                    </a:cubicBezTo>
                    <a:cubicBezTo>
                      <a:pt x="1" y="9"/>
                      <a:pt x="1" y="9"/>
                      <a:pt x="1" y="9"/>
                    </a:cubicBezTo>
                    <a:cubicBezTo>
                      <a:pt x="1" y="9"/>
                      <a:pt x="2" y="9"/>
                      <a:pt x="2" y="9"/>
                    </a:cubicBezTo>
                    <a:cubicBezTo>
                      <a:pt x="2" y="9"/>
                      <a:pt x="2" y="10"/>
                      <a:pt x="2" y="10"/>
                    </a:cubicBezTo>
                    <a:cubicBezTo>
                      <a:pt x="2" y="10"/>
                      <a:pt x="2" y="10"/>
                      <a:pt x="2" y="10"/>
                    </a:cubicBezTo>
                    <a:cubicBezTo>
                      <a:pt x="2" y="10"/>
                      <a:pt x="2" y="10"/>
                      <a:pt x="2" y="10"/>
                    </a:cubicBezTo>
                    <a:cubicBezTo>
                      <a:pt x="2" y="10"/>
                      <a:pt x="3" y="10"/>
                      <a:pt x="3" y="10"/>
                    </a:cubicBezTo>
                    <a:cubicBezTo>
                      <a:pt x="3" y="11"/>
                      <a:pt x="3" y="11"/>
                      <a:pt x="3" y="11"/>
                    </a:cubicBezTo>
                    <a:cubicBezTo>
                      <a:pt x="4" y="11"/>
                      <a:pt x="4" y="11"/>
                      <a:pt x="4" y="11"/>
                    </a:cubicBezTo>
                    <a:cubicBezTo>
                      <a:pt x="5" y="11"/>
                      <a:pt x="5" y="11"/>
                      <a:pt x="5" y="11"/>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9" y="16"/>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0" y="14"/>
                      <a:pt x="10" y="14"/>
                    </a:cubicBezTo>
                    <a:cubicBezTo>
                      <a:pt x="10" y="14"/>
                      <a:pt x="9" y="14"/>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2"/>
                      <a:pt x="12" y="12"/>
                    </a:cubicBezTo>
                    <a:cubicBezTo>
                      <a:pt x="13" y="12"/>
                      <a:pt x="13" y="12"/>
                      <a:pt x="13" y="1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573" name="Group 572">
                <a:extLst>
                  <a:ext uri="{FF2B5EF4-FFF2-40B4-BE49-F238E27FC236}">
                    <a16:creationId xmlns:a16="http://schemas.microsoft.com/office/drawing/2014/main" id="{F74D7211-4350-400B-8EC3-600DDBB16679}"/>
                  </a:ext>
                </a:extLst>
              </p:cNvPr>
              <p:cNvGrpSpPr/>
              <p:nvPr/>
            </p:nvGrpSpPr>
            <p:grpSpPr>
              <a:xfrm>
                <a:off x="9347200" y="4954588"/>
                <a:ext cx="365125" cy="236538"/>
                <a:chOff x="9347200" y="4954588"/>
                <a:chExt cx="365125" cy="236538"/>
              </a:xfrm>
              <a:grpFill/>
            </p:grpSpPr>
            <p:sp>
              <p:nvSpPr>
                <p:cNvPr id="606" name="Freeform 697">
                  <a:extLst>
                    <a:ext uri="{FF2B5EF4-FFF2-40B4-BE49-F238E27FC236}">
                      <a16:creationId xmlns:a16="http://schemas.microsoft.com/office/drawing/2014/main" id="{09982866-9D3C-47D8-9C82-B66BC67001EC}"/>
                    </a:ext>
                  </a:extLst>
                </p:cNvPr>
                <p:cNvSpPr>
                  <a:spLocks/>
                </p:cNvSpPr>
                <p:nvPr/>
              </p:nvSpPr>
              <p:spPr bwMode="auto">
                <a:xfrm>
                  <a:off x="9525000" y="5162550"/>
                  <a:ext cx="4762" cy="4763"/>
                </a:xfrm>
                <a:custGeom>
                  <a:avLst/>
                  <a:gdLst>
                    <a:gd name="T0" fmla="*/ 1 w 1"/>
                    <a:gd name="T1" fmla="*/ 1 h 1"/>
                    <a:gd name="T2" fmla="*/ 1 w 1"/>
                    <a:gd name="T3" fmla="*/ 1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0 w 1"/>
                    <a:gd name="T17" fmla="*/ 0 h 1"/>
                    <a:gd name="T18" fmla="*/ 0 w 1"/>
                    <a:gd name="T19" fmla="*/ 0 h 1"/>
                    <a:gd name="T20" fmla="*/ 0 w 1"/>
                    <a:gd name="T21" fmla="*/ 0 h 1"/>
                    <a:gd name="T22" fmla="*/ 0 w 1"/>
                    <a:gd name="T23" fmla="*/ 0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1" y="1"/>
                      </a:move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7" name="Freeform 698">
                  <a:extLst>
                    <a:ext uri="{FF2B5EF4-FFF2-40B4-BE49-F238E27FC236}">
                      <a16:creationId xmlns:a16="http://schemas.microsoft.com/office/drawing/2014/main" id="{BB061E75-517C-4F50-AA8A-764317F80A43}"/>
                    </a:ext>
                  </a:extLst>
                </p:cNvPr>
                <p:cNvSpPr>
                  <a:spLocks/>
                </p:cNvSpPr>
                <p:nvPr/>
              </p:nvSpPr>
              <p:spPr bwMode="auto">
                <a:xfrm>
                  <a:off x="9350375" y="4970463"/>
                  <a:ext cx="63500" cy="79375"/>
                </a:xfrm>
                <a:custGeom>
                  <a:avLst/>
                  <a:gdLst>
                    <a:gd name="T0" fmla="*/ 9 w 15"/>
                    <a:gd name="T1" fmla="*/ 19 h 19"/>
                    <a:gd name="T2" fmla="*/ 9 w 15"/>
                    <a:gd name="T3" fmla="*/ 18 h 19"/>
                    <a:gd name="T4" fmla="*/ 9 w 15"/>
                    <a:gd name="T5" fmla="*/ 17 h 19"/>
                    <a:gd name="T6" fmla="*/ 9 w 15"/>
                    <a:gd name="T7" fmla="*/ 17 h 19"/>
                    <a:gd name="T8" fmla="*/ 9 w 15"/>
                    <a:gd name="T9" fmla="*/ 14 h 19"/>
                    <a:gd name="T10" fmla="*/ 3 w 15"/>
                    <a:gd name="T11" fmla="*/ 11 h 19"/>
                    <a:gd name="T12" fmla="*/ 6 w 15"/>
                    <a:gd name="T13" fmla="*/ 9 h 19"/>
                    <a:gd name="T14" fmla="*/ 6 w 15"/>
                    <a:gd name="T15" fmla="*/ 9 h 19"/>
                    <a:gd name="T16" fmla="*/ 6 w 15"/>
                    <a:gd name="T17" fmla="*/ 10 h 19"/>
                    <a:gd name="T18" fmla="*/ 6 w 15"/>
                    <a:gd name="T19" fmla="*/ 10 h 19"/>
                    <a:gd name="T20" fmla="*/ 6 w 15"/>
                    <a:gd name="T21" fmla="*/ 10 h 19"/>
                    <a:gd name="T22" fmla="*/ 11 w 15"/>
                    <a:gd name="T23" fmla="*/ 10 h 19"/>
                    <a:gd name="T24" fmla="*/ 12 w 15"/>
                    <a:gd name="T25" fmla="*/ 9 h 19"/>
                    <a:gd name="T26" fmla="*/ 12 w 15"/>
                    <a:gd name="T27" fmla="*/ 7 h 19"/>
                    <a:gd name="T28" fmla="*/ 12 w 15"/>
                    <a:gd name="T29" fmla="*/ 6 h 19"/>
                    <a:gd name="T30" fmla="*/ 12 w 15"/>
                    <a:gd name="T31" fmla="*/ 6 h 19"/>
                    <a:gd name="T32" fmla="*/ 13 w 15"/>
                    <a:gd name="T33" fmla="*/ 6 h 19"/>
                    <a:gd name="T34" fmla="*/ 14 w 15"/>
                    <a:gd name="T35" fmla="*/ 6 h 19"/>
                    <a:gd name="T36" fmla="*/ 15 w 15"/>
                    <a:gd name="T37" fmla="*/ 6 h 19"/>
                    <a:gd name="T38" fmla="*/ 15 w 15"/>
                    <a:gd name="T39" fmla="*/ 5 h 19"/>
                    <a:gd name="T40" fmla="*/ 14 w 15"/>
                    <a:gd name="T41" fmla="*/ 5 h 19"/>
                    <a:gd name="T42" fmla="*/ 14 w 15"/>
                    <a:gd name="T43" fmla="*/ 5 h 19"/>
                    <a:gd name="T44" fmla="*/ 13 w 15"/>
                    <a:gd name="T45" fmla="*/ 5 h 19"/>
                    <a:gd name="T46" fmla="*/ 11 w 15"/>
                    <a:gd name="T47" fmla="*/ 4 h 19"/>
                    <a:gd name="T48" fmla="*/ 11 w 15"/>
                    <a:gd name="T49" fmla="*/ 4 h 19"/>
                    <a:gd name="T50" fmla="*/ 10 w 15"/>
                    <a:gd name="T51" fmla="*/ 4 h 19"/>
                    <a:gd name="T52" fmla="*/ 9 w 15"/>
                    <a:gd name="T53" fmla="*/ 4 h 19"/>
                    <a:gd name="T54" fmla="*/ 9 w 15"/>
                    <a:gd name="T55" fmla="*/ 3 h 19"/>
                    <a:gd name="T56" fmla="*/ 8 w 15"/>
                    <a:gd name="T57" fmla="*/ 3 h 19"/>
                    <a:gd name="T58" fmla="*/ 8 w 15"/>
                    <a:gd name="T59" fmla="*/ 3 h 19"/>
                    <a:gd name="T60" fmla="*/ 7 w 15"/>
                    <a:gd name="T61" fmla="*/ 2 h 19"/>
                    <a:gd name="T62" fmla="*/ 7 w 15"/>
                    <a:gd name="T63" fmla="*/ 2 h 19"/>
                    <a:gd name="T64" fmla="*/ 7 w 15"/>
                    <a:gd name="T65" fmla="*/ 2 h 19"/>
                    <a:gd name="T66" fmla="*/ 6 w 15"/>
                    <a:gd name="T67" fmla="*/ 2 h 19"/>
                    <a:gd name="T68" fmla="*/ 6 w 15"/>
                    <a:gd name="T69" fmla="*/ 2 h 19"/>
                    <a:gd name="T70" fmla="*/ 4 w 15"/>
                    <a:gd name="T71" fmla="*/ 1 h 19"/>
                    <a:gd name="T72" fmla="*/ 3 w 15"/>
                    <a:gd name="T73" fmla="*/ 1 h 19"/>
                    <a:gd name="T74" fmla="*/ 3 w 15"/>
                    <a:gd name="T75" fmla="*/ 1 h 19"/>
                    <a:gd name="T76" fmla="*/ 2 w 15"/>
                    <a:gd name="T77" fmla="*/ 0 h 19"/>
                    <a:gd name="T78" fmla="*/ 2 w 15"/>
                    <a:gd name="T79" fmla="*/ 0 h 19"/>
                    <a:gd name="T80" fmla="*/ 1 w 15"/>
                    <a:gd name="T81" fmla="*/ 0 h 19"/>
                    <a:gd name="T82" fmla="*/ 1 w 15"/>
                    <a:gd name="T83" fmla="*/ 0 h 19"/>
                    <a:gd name="T84" fmla="*/ 0 w 15"/>
                    <a:gd name="T85" fmla="*/ 17 h 19"/>
                    <a:gd name="T86" fmla="*/ 9 w 15"/>
                    <a:gd name="T8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19">
                      <a:moveTo>
                        <a:pt x="9" y="19"/>
                      </a:moveTo>
                      <a:cubicBezTo>
                        <a:pt x="9" y="19"/>
                        <a:pt x="9" y="19"/>
                        <a:pt x="9" y="19"/>
                      </a:cubicBezTo>
                      <a:cubicBezTo>
                        <a:pt x="9" y="18"/>
                        <a:pt x="9" y="18"/>
                        <a:pt x="9" y="18"/>
                      </a:cubicBezTo>
                      <a:cubicBezTo>
                        <a:pt x="9" y="18"/>
                        <a:pt x="9" y="18"/>
                        <a:pt x="9" y="18"/>
                      </a:cubicBezTo>
                      <a:cubicBezTo>
                        <a:pt x="9" y="18"/>
                        <a:pt x="10" y="18"/>
                        <a:pt x="10" y="18"/>
                      </a:cubicBezTo>
                      <a:cubicBezTo>
                        <a:pt x="10" y="18"/>
                        <a:pt x="9" y="17"/>
                        <a:pt x="9" y="17"/>
                      </a:cubicBezTo>
                      <a:cubicBezTo>
                        <a:pt x="9" y="17"/>
                        <a:pt x="9" y="17"/>
                        <a:pt x="9" y="17"/>
                      </a:cubicBezTo>
                      <a:cubicBezTo>
                        <a:pt x="9" y="17"/>
                        <a:pt x="9" y="17"/>
                        <a:pt x="9" y="17"/>
                      </a:cubicBezTo>
                      <a:cubicBezTo>
                        <a:pt x="9" y="14"/>
                        <a:pt x="9" y="14"/>
                        <a:pt x="9" y="14"/>
                      </a:cubicBezTo>
                      <a:cubicBezTo>
                        <a:pt x="9" y="14"/>
                        <a:pt x="9" y="14"/>
                        <a:pt x="9" y="14"/>
                      </a:cubicBezTo>
                      <a:cubicBezTo>
                        <a:pt x="3" y="14"/>
                        <a:pt x="3" y="14"/>
                        <a:pt x="3" y="14"/>
                      </a:cubicBezTo>
                      <a:cubicBezTo>
                        <a:pt x="3" y="11"/>
                        <a:pt x="3" y="11"/>
                        <a:pt x="3" y="11"/>
                      </a:cubicBezTo>
                      <a:cubicBezTo>
                        <a:pt x="5" y="10"/>
                        <a:pt x="5" y="10"/>
                        <a:pt x="5" y="10"/>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11" y="10"/>
                        <a:pt x="11" y="10"/>
                        <a:pt x="11" y="10"/>
                      </a:cubicBezTo>
                      <a:cubicBezTo>
                        <a:pt x="11" y="9"/>
                        <a:pt x="11" y="9"/>
                        <a:pt x="11" y="9"/>
                      </a:cubicBezTo>
                      <a:cubicBezTo>
                        <a:pt x="12" y="9"/>
                        <a:pt x="12" y="9"/>
                        <a:pt x="12" y="9"/>
                      </a:cubicBezTo>
                      <a:cubicBezTo>
                        <a:pt x="12" y="9"/>
                        <a:pt x="12" y="9"/>
                        <a:pt x="12" y="9"/>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2" y="6"/>
                        <a:pt x="12" y="6"/>
                        <a:pt x="12" y="6"/>
                      </a:cubicBezTo>
                      <a:cubicBezTo>
                        <a:pt x="12" y="6"/>
                        <a:pt x="13" y="6"/>
                        <a:pt x="13" y="6"/>
                      </a:cubicBezTo>
                      <a:cubicBezTo>
                        <a:pt x="13" y="6"/>
                        <a:pt x="13" y="6"/>
                        <a:pt x="14" y="6"/>
                      </a:cubicBezTo>
                      <a:cubicBezTo>
                        <a:pt x="14" y="6"/>
                        <a:pt x="14" y="6"/>
                        <a:pt x="14" y="6"/>
                      </a:cubicBezTo>
                      <a:cubicBezTo>
                        <a:pt x="14" y="6"/>
                        <a:pt x="14" y="6"/>
                        <a:pt x="14" y="6"/>
                      </a:cubicBezTo>
                      <a:cubicBezTo>
                        <a:pt x="14" y="6"/>
                        <a:pt x="15" y="6"/>
                        <a:pt x="15" y="6"/>
                      </a:cubicBezTo>
                      <a:cubicBezTo>
                        <a:pt x="15" y="6"/>
                        <a:pt x="15" y="6"/>
                        <a:pt x="15" y="6"/>
                      </a:cubicBezTo>
                      <a:cubicBezTo>
                        <a:pt x="15" y="6"/>
                        <a:pt x="15" y="5"/>
                        <a:pt x="15" y="5"/>
                      </a:cubicBezTo>
                      <a:cubicBezTo>
                        <a:pt x="15" y="5"/>
                        <a:pt x="15"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2" y="5"/>
                        <a:pt x="12" y="5"/>
                        <a:pt x="12" y="5"/>
                      </a:cubicBezTo>
                      <a:cubicBezTo>
                        <a:pt x="12" y="4"/>
                        <a:pt x="12"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4"/>
                        <a:pt x="10" y="4"/>
                      </a:cubicBezTo>
                      <a:cubicBezTo>
                        <a:pt x="10" y="4"/>
                        <a:pt x="9" y="4"/>
                        <a:pt x="9" y="4"/>
                      </a:cubicBezTo>
                      <a:cubicBezTo>
                        <a:pt x="9" y="4"/>
                        <a:pt x="9" y="3"/>
                        <a:pt x="9" y="3"/>
                      </a:cubicBezTo>
                      <a:cubicBezTo>
                        <a:pt x="9" y="3"/>
                        <a:pt x="9" y="3"/>
                        <a:pt x="9" y="3"/>
                      </a:cubicBezTo>
                      <a:cubicBezTo>
                        <a:pt x="9" y="3"/>
                        <a:pt x="9" y="3"/>
                        <a:pt x="9" y="3"/>
                      </a:cubicBezTo>
                      <a:cubicBezTo>
                        <a:pt x="9" y="3"/>
                        <a:pt x="8" y="3"/>
                        <a:pt x="8" y="3"/>
                      </a:cubicBezTo>
                      <a:cubicBezTo>
                        <a:pt x="8" y="3"/>
                        <a:pt x="8" y="3"/>
                        <a:pt x="8" y="3"/>
                      </a:cubicBezTo>
                      <a:cubicBezTo>
                        <a:pt x="8" y="3"/>
                        <a:pt x="8" y="3"/>
                        <a:pt x="8" y="3"/>
                      </a:cubicBezTo>
                      <a:cubicBezTo>
                        <a:pt x="8" y="3"/>
                        <a:pt x="8" y="3"/>
                        <a:pt x="8" y="3"/>
                      </a:cubicBezTo>
                      <a:cubicBezTo>
                        <a:pt x="8" y="3"/>
                        <a:pt x="7" y="3"/>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5" y="1"/>
                        <a:pt x="5" y="1"/>
                      </a:cubicBezTo>
                      <a:cubicBezTo>
                        <a:pt x="5" y="1"/>
                        <a:pt x="4" y="1"/>
                        <a:pt x="4" y="1"/>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7"/>
                        <a:pt x="0" y="17"/>
                        <a:pt x="0" y="17"/>
                      </a:cubicBezTo>
                      <a:cubicBezTo>
                        <a:pt x="9" y="18"/>
                        <a:pt x="9" y="18"/>
                        <a:pt x="9" y="18"/>
                      </a:cubicBezTo>
                      <a:lnTo>
                        <a:pt x="9" y="19"/>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8" name="Freeform 699">
                  <a:extLst>
                    <a:ext uri="{FF2B5EF4-FFF2-40B4-BE49-F238E27FC236}">
                      <a16:creationId xmlns:a16="http://schemas.microsoft.com/office/drawing/2014/main" id="{8FD6F73F-9F2E-458D-83A0-9A2333A0A181}"/>
                    </a:ext>
                  </a:extLst>
                </p:cNvPr>
                <p:cNvSpPr>
                  <a:spLocks noEditPoints="1"/>
                </p:cNvSpPr>
                <p:nvPr/>
              </p:nvSpPr>
              <p:spPr bwMode="auto">
                <a:xfrm>
                  <a:off x="9347200" y="5041900"/>
                  <a:ext cx="87312" cy="120650"/>
                </a:xfrm>
                <a:custGeom>
                  <a:avLst/>
                  <a:gdLst>
                    <a:gd name="T0" fmla="*/ 17 w 21"/>
                    <a:gd name="T1" fmla="*/ 22 h 29"/>
                    <a:gd name="T2" fmla="*/ 17 w 21"/>
                    <a:gd name="T3" fmla="*/ 23 h 29"/>
                    <a:gd name="T4" fmla="*/ 17 w 21"/>
                    <a:gd name="T5" fmla="*/ 23 h 29"/>
                    <a:gd name="T6" fmla="*/ 19 w 21"/>
                    <a:gd name="T7" fmla="*/ 23 h 29"/>
                    <a:gd name="T8" fmla="*/ 19 w 21"/>
                    <a:gd name="T9" fmla="*/ 22 h 29"/>
                    <a:gd name="T10" fmla="*/ 17 w 21"/>
                    <a:gd name="T11" fmla="*/ 23 h 29"/>
                    <a:gd name="T12" fmla="*/ 19 w 21"/>
                    <a:gd name="T13" fmla="*/ 24 h 29"/>
                    <a:gd name="T14" fmla="*/ 16 w 21"/>
                    <a:gd name="T15" fmla="*/ 23 h 29"/>
                    <a:gd name="T16" fmla="*/ 17 w 21"/>
                    <a:gd name="T17" fmla="*/ 27 h 29"/>
                    <a:gd name="T18" fmla="*/ 16 w 21"/>
                    <a:gd name="T19" fmla="*/ 27 h 29"/>
                    <a:gd name="T20" fmla="*/ 17 w 21"/>
                    <a:gd name="T21" fmla="*/ 27 h 29"/>
                    <a:gd name="T22" fmla="*/ 17 w 21"/>
                    <a:gd name="T23" fmla="*/ 28 h 29"/>
                    <a:gd name="T24" fmla="*/ 18 w 21"/>
                    <a:gd name="T25" fmla="*/ 25 h 29"/>
                    <a:gd name="T26" fmla="*/ 19 w 21"/>
                    <a:gd name="T27" fmla="*/ 24 h 29"/>
                    <a:gd name="T28" fmla="*/ 17 w 21"/>
                    <a:gd name="T29" fmla="*/ 23 h 29"/>
                    <a:gd name="T30" fmla="*/ 19 w 21"/>
                    <a:gd name="T31" fmla="*/ 25 h 29"/>
                    <a:gd name="T32" fmla="*/ 17 w 21"/>
                    <a:gd name="T33" fmla="*/ 24 h 29"/>
                    <a:gd name="T34" fmla="*/ 17 w 21"/>
                    <a:gd name="T35" fmla="*/ 24 h 29"/>
                    <a:gd name="T36" fmla="*/ 20 w 21"/>
                    <a:gd name="T37" fmla="*/ 20 h 29"/>
                    <a:gd name="T38" fmla="*/ 19 w 21"/>
                    <a:gd name="T39" fmla="*/ 20 h 29"/>
                    <a:gd name="T40" fmla="*/ 20 w 21"/>
                    <a:gd name="T41" fmla="*/ 21 h 29"/>
                    <a:gd name="T42" fmla="*/ 11 w 21"/>
                    <a:gd name="T43" fmla="*/ 4 h 29"/>
                    <a:gd name="T44" fmla="*/ 1 w 21"/>
                    <a:gd name="T45" fmla="*/ 9 h 29"/>
                    <a:gd name="T46" fmla="*/ 1 w 21"/>
                    <a:gd name="T47" fmla="*/ 9 h 29"/>
                    <a:gd name="T48" fmla="*/ 1 w 21"/>
                    <a:gd name="T49" fmla="*/ 9 h 29"/>
                    <a:gd name="T50" fmla="*/ 1 w 21"/>
                    <a:gd name="T51" fmla="*/ 9 h 29"/>
                    <a:gd name="T52" fmla="*/ 1 w 21"/>
                    <a:gd name="T53" fmla="*/ 10 h 29"/>
                    <a:gd name="T54" fmla="*/ 0 w 21"/>
                    <a:gd name="T55" fmla="*/ 10 h 29"/>
                    <a:gd name="T56" fmla="*/ 1 w 21"/>
                    <a:gd name="T57" fmla="*/ 11 h 29"/>
                    <a:gd name="T58" fmla="*/ 1 w 21"/>
                    <a:gd name="T59" fmla="*/ 11 h 29"/>
                    <a:gd name="T60" fmla="*/ 1 w 21"/>
                    <a:gd name="T61" fmla="*/ 12 h 29"/>
                    <a:gd name="T62" fmla="*/ 1 w 21"/>
                    <a:gd name="T63" fmla="*/ 12 h 29"/>
                    <a:gd name="T64" fmla="*/ 2 w 21"/>
                    <a:gd name="T65" fmla="*/ 28 h 29"/>
                    <a:gd name="T66" fmla="*/ 6 w 21"/>
                    <a:gd name="T67" fmla="*/ 28 h 29"/>
                    <a:gd name="T68" fmla="*/ 8 w 21"/>
                    <a:gd name="T69" fmla="*/ 28 h 29"/>
                    <a:gd name="T70" fmla="*/ 11 w 21"/>
                    <a:gd name="T71" fmla="*/ 28 h 29"/>
                    <a:gd name="T72" fmla="*/ 15 w 21"/>
                    <a:gd name="T73" fmla="*/ 28 h 29"/>
                    <a:gd name="T74" fmla="*/ 18 w 21"/>
                    <a:gd name="T75" fmla="*/ 27 h 29"/>
                    <a:gd name="T76" fmla="*/ 17 w 21"/>
                    <a:gd name="T77" fmla="*/ 25 h 29"/>
                    <a:gd name="T78" fmla="*/ 16 w 21"/>
                    <a:gd name="T79" fmla="*/ 23 h 29"/>
                    <a:gd name="T80" fmla="*/ 10 w 21"/>
                    <a:gd name="T81" fmla="*/ 21 h 29"/>
                    <a:gd name="T82" fmla="*/ 11 w 21"/>
                    <a:gd name="T83" fmla="*/ 22 h 29"/>
                    <a:gd name="T84" fmla="*/ 16 w 21"/>
                    <a:gd name="T85" fmla="*/ 22 h 29"/>
                    <a:gd name="T86" fmla="*/ 19 w 21"/>
                    <a:gd name="T87" fmla="*/ 22 h 29"/>
                    <a:gd name="T88" fmla="*/ 20 w 21"/>
                    <a:gd name="T89" fmla="*/ 21 h 29"/>
                    <a:gd name="T90" fmla="*/ 18 w 21"/>
                    <a:gd name="T91" fmla="*/ 20 h 29"/>
                    <a:gd name="T92" fmla="*/ 18 w 21"/>
                    <a:gd name="T93" fmla="*/ 19 h 29"/>
                    <a:gd name="T94" fmla="*/ 17 w 21"/>
                    <a:gd name="T95" fmla="*/ 19 h 29"/>
                    <a:gd name="T96" fmla="*/ 18 w 21"/>
                    <a:gd name="T97" fmla="*/ 20 h 29"/>
                    <a:gd name="T98" fmla="*/ 20 w 21"/>
                    <a:gd name="T99" fmla="*/ 20 h 29"/>
                    <a:gd name="T100" fmla="*/ 21 w 21"/>
                    <a:gd name="T101" fmla="*/ 20 h 29"/>
                    <a:gd name="T102" fmla="*/ 19 w 21"/>
                    <a:gd name="T103" fmla="*/ 21 h 29"/>
                    <a:gd name="T104" fmla="*/ 16 w 21"/>
                    <a:gd name="T105" fmla="*/ 22 h 29"/>
                    <a:gd name="T106" fmla="*/ 15 w 21"/>
                    <a:gd name="T107" fmla="*/ 23 h 29"/>
                    <a:gd name="T108" fmla="*/ 20 w 21"/>
                    <a:gd name="T109" fmla="*/ 23 h 29"/>
                    <a:gd name="T110" fmla="*/ 20 w 21"/>
                    <a:gd name="T111" fmla="*/ 23 h 29"/>
                    <a:gd name="T112" fmla="*/ 19 w 21"/>
                    <a:gd name="T113" fmla="*/ 22 h 29"/>
                    <a:gd name="T114" fmla="*/ 20 w 21"/>
                    <a:gd name="T115" fmla="*/ 23 h 29"/>
                    <a:gd name="T116" fmla="*/ 18 w 21"/>
                    <a:gd name="T117" fmla="*/ 22 h 29"/>
                    <a:gd name="T118" fmla="*/ 20 w 21"/>
                    <a:gd name="T119"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 h="29">
                      <a:moveTo>
                        <a:pt x="17" y="22"/>
                      </a:moveTo>
                      <a:cubicBezTo>
                        <a:pt x="17" y="22"/>
                        <a:pt x="17" y="22"/>
                        <a:pt x="17" y="22"/>
                      </a:cubicBezTo>
                      <a:cubicBezTo>
                        <a:pt x="17" y="22"/>
                        <a:pt x="17" y="22"/>
                        <a:pt x="17" y="22"/>
                      </a:cubicBezTo>
                      <a:cubicBezTo>
                        <a:pt x="17" y="22"/>
                        <a:pt x="17" y="22"/>
                        <a:pt x="17" y="22"/>
                      </a:cubicBezTo>
                      <a:cubicBezTo>
                        <a:pt x="17" y="22"/>
                        <a:pt x="17"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lose/>
                      <a:moveTo>
                        <a:pt x="17" y="23"/>
                      </a:move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lose/>
                      <a:moveTo>
                        <a:pt x="18" y="24"/>
                      </a:moveTo>
                      <a:cubicBezTo>
                        <a:pt x="18" y="24"/>
                        <a:pt x="18" y="24"/>
                        <a:pt x="18" y="24"/>
                      </a:cubicBezTo>
                      <a:cubicBezTo>
                        <a:pt x="18" y="24"/>
                        <a:pt x="18" y="24"/>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4"/>
                        <a:pt x="18" y="24"/>
                      </a:cubicBezTo>
                      <a:cubicBezTo>
                        <a:pt x="18" y="24"/>
                        <a:pt x="18" y="24"/>
                        <a:pt x="18" y="24"/>
                      </a:cubicBezTo>
                      <a:close/>
                      <a:moveTo>
                        <a:pt x="19" y="23"/>
                      </a:move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2"/>
                        <a:pt x="19" y="22"/>
                      </a:cubicBezTo>
                      <a:cubicBezTo>
                        <a:pt x="19" y="22"/>
                        <a:pt x="19" y="22"/>
                        <a:pt x="19" y="22"/>
                      </a:cubicBezTo>
                      <a:cubicBezTo>
                        <a:pt x="19"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7" y="22"/>
                      </a:cubicBezTo>
                      <a:cubicBezTo>
                        <a:pt x="17" y="22"/>
                        <a:pt x="17" y="22"/>
                        <a:pt x="17" y="22"/>
                      </a:cubicBezTo>
                      <a:cubicBezTo>
                        <a:pt x="17" y="22"/>
                        <a:pt x="17" y="22"/>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4"/>
                      </a:cubicBezTo>
                      <a:cubicBezTo>
                        <a:pt x="19" y="24"/>
                        <a:pt x="19" y="24"/>
                        <a:pt x="19" y="24"/>
                      </a:cubicBezTo>
                      <a:cubicBezTo>
                        <a:pt x="20" y="24"/>
                        <a:pt x="20" y="24"/>
                        <a:pt x="20" y="24"/>
                      </a:cubicBezTo>
                      <a:cubicBezTo>
                        <a:pt x="20" y="23"/>
                        <a:pt x="20" y="23"/>
                        <a:pt x="20" y="23"/>
                      </a:cubicBezTo>
                      <a:cubicBezTo>
                        <a:pt x="20" y="23"/>
                        <a:pt x="20" y="23"/>
                        <a:pt x="20" y="23"/>
                      </a:cubicBezTo>
                      <a:cubicBezTo>
                        <a:pt x="20" y="23"/>
                        <a:pt x="20" y="23"/>
                        <a:pt x="19" y="23"/>
                      </a:cubicBezTo>
                      <a:close/>
                      <a:moveTo>
                        <a:pt x="16" y="23"/>
                      </a:moveTo>
                      <a:cubicBezTo>
                        <a:pt x="16" y="23"/>
                        <a:pt x="16" y="23"/>
                        <a:pt x="16" y="23"/>
                      </a:cubicBezTo>
                      <a:cubicBezTo>
                        <a:pt x="16" y="23"/>
                        <a:pt x="16" y="23"/>
                        <a:pt x="17" y="23"/>
                      </a:cubicBezTo>
                      <a:cubicBezTo>
                        <a:pt x="17" y="23"/>
                        <a:pt x="17" y="23"/>
                        <a:pt x="17" y="23"/>
                      </a:cubicBezTo>
                      <a:cubicBezTo>
                        <a:pt x="17" y="23"/>
                        <a:pt x="17" y="23"/>
                        <a:pt x="17" y="23"/>
                      </a:cubicBezTo>
                      <a:cubicBezTo>
                        <a:pt x="17" y="23"/>
                        <a:pt x="17"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lose/>
                      <a:moveTo>
                        <a:pt x="17" y="27"/>
                      </a:move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lose/>
                      <a:moveTo>
                        <a:pt x="17" y="27"/>
                      </a:moveTo>
                      <a:cubicBezTo>
                        <a:pt x="17" y="27"/>
                        <a:pt x="17" y="27"/>
                        <a:pt x="17" y="27"/>
                      </a:cubicBezTo>
                      <a:cubicBezTo>
                        <a:pt x="17" y="27"/>
                        <a:pt x="17" y="27"/>
                        <a:pt x="17" y="27"/>
                      </a:cubicBezTo>
                      <a:cubicBezTo>
                        <a:pt x="17" y="27"/>
                        <a:pt x="17" y="27"/>
                        <a:pt x="17" y="27"/>
                      </a:cubicBezTo>
                      <a:cubicBezTo>
                        <a:pt x="17" y="27"/>
                        <a:pt x="17" y="27"/>
                        <a:pt x="17" y="27"/>
                      </a:cubicBezTo>
                      <a:cubicBezTo>
                        <a:pt x="17" y="27"/>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7"/>
                      </a:cubicBezTo>
                      <a:cubicBezTo>
                        <a:pt x="17" y="27"/>
                        <a:pt x="17" y="27"/>
                        <a:pt x="17" y="27"/>
                      </a:cubicBezTo>
                      <a:cubicBezTo>
                        <a:pt x="17" y="27"/>
                        <a:pt x="17" y="27"/>
                        <a:pt x="17" y="27"/>
                      </a:cubicBezTo>
                      <a:close/>
                      <a:moveTo>
                        <a:pt x="18" y="25"/>
                      </a:move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lose/>
                      <a:moveTo>
                        <a:pt x="19" y="24"/>
                      </a:moveTo>
                      <a:cubicBezTo>
                        <a:pt x="19" y="24"/>
                        <a:pt x="19" y="24"/>
                        <a:pt x="19" y="24"/>
                      </a:cubicBezTo>
                      <a:cubicBezTo>
                        <a:pt x="19" y="24"/>
                        <a:pt x="19" y="24"/>
                        <a:pt x="19" y="24"/>
                      </a:cubicBezTo>
                      <a:cubicBezTo>
                        <a:pt x="18" y="24"/>
                        <a:pt x="18" y="23"/>
                        <a:pt x="18" y="23"/>
                      </a:cubicBezTo>
                      <a:cubicBezTo>
                        <a:pt x="18"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6" y="23"/>
                        <a:pt x="16" y="23"/>
                        <a:pt x="16" y="23"/>
                      </a:cubicBezTo>
                      <a:cubicBezTo>
                        <a:pt x="16" y="23"/>
                        <a:pt x="17" y="23"/>
                        <a:pt x="17" y="23"/>
                      </a:cubicBezTo>
                      <a:cubicBezTo>
                        <a:pt x="17" y="23"/>
                        <a:pt x="17" y="23"/>
                        <a:pt x="17" y="23"/>
                      </a:cubicBezTo>
                      <a:cubicBezTo>
                        <a:pt x="17" y="23"/>
                        <a:pt x="17" y="23"/>
                        <a:pt x="17" y="23"/>
                      </a:cubicBezTo>
                      <a:cubicBezTo>
                        <a:pt x="17" y="23"/>
                        <a:pt x="18" y="23"/>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9" y="24"/>
                      </a:cubicBezTo>
                      <a:cubicBezTo>
                        <a:pt x="19" y="24"/>
                        <a:pt x="19" y="24"/>
                        <a:pt x="19" y="24"/>
                      </a:cubicBezTo>
                      <a:cubicBezTo>
                        <a:pt x="19" y="24"/>
                        <a:pt x="19" y="24"/>
                        <a:pt x="19" y="24"/>
                      </a:cubicBezTo>
                      <a:cubicBezTo>
                        <a:pt x="19" y="24"/>
                        <a:pt x="19" y="24"/>
                        <a:pt x="19" y="25"/>
                      </a:cubicBezTo>
                      <a:cubicBezTo>
                        <a:pt x="19" y="25"/>
                        <a:pt x="19" y="25"/>
                        <a:pt x="19" y="25"/>
                      </a:cubicBezTo>
                      <a:cubicBezTo>
                        <a:pt x="19" y="25"/>
                        <a:pt x="19" y="25"/>
                        <a:pt x="19" y="25"/>
                      </a:cubicBezTo>
                      <a:cubicBezTo>
                        <a:pt x="20" y="25"/>
                        <a:pt x="19" y="25"/>
                        <a:pt x="20" y="25"/>
                      </a:cubicBezTo>
                      <a:cubicBezTo>
                        <a:pt x="20" y="25"/>
                        <a:pt x="20" y="25"/>
                        <a:pt x="20" y="25"/>
                      </a:cubicBezTo>
                      <a:cubicBezTo>
                        <a:pt x="20" y="25"/>
                        <a:pt x="20" y="25"/>
                        <a:pt x="20" y="24"/>
                      </a:cubicBezTo>
                      <a:cubicBezTo>
                        <a:pt x="19" y="24"/>
                        <a:pt x="19" y="24"/>
                        <a:pt x="19" y="24"/>
                      </a:cubicBezTo>
                      <a:close/>
                      <a:moveTo>
                        <a:pt x="17" y="24"/>
                      </a:move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lose/>
                      <a:moveTo>
                        <a:pt x="20" y="20"/>
                      </a:move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20" y="20"/>
                      </a:cubicBezTo>
                      <a:cubicBezTo>
                        <a:pt x="20" y="20"/>
                        <a:pt x="20" y="20"/>
                        <a:pt x="20" y="20"/>
                      </a:cubicBezTo>
                      <a:cubicBezTo>
                        <a:pt x="20" y="20"/>
                        <a:pt x="20" y="20"/>
                        <a:pt x="20" y="20"/>
                      </a:cubicBezTo>
                      <a:cubicBezTo>
                        <a:pt x="20" y="20"/>
                        <a:pt x="20" y="20"/>
                        <a:pt x="20" y="20"/>
                      </a:cubicBezTo>
                      <a:cubicBezTo>
                        <a:pt x="20" y="20"/>
                        <a:pt x="20" y="20"/>
                        <a:pt x="20" y="21"/>
                      </a:cubicBezTo>
                      <a:cubicBezTo>
                        <a:pt x="20" y="21"/>
                        <a:pt x="20" y="21"/>
                        <a:pt x="20" y="21"/>
                      </a:cubicBezTo>
                      <a:cubicBezTo>
                        <a:pt x="20" y="21"/>
                        <a:pt x="20" y="20"/>
                        <a:pt x="20" y="20"/>
                      </a:cubicBezTo>
                      <a:close/>
                      <a:moveTo>
                        <a:pt x="21" y="20"/>
                      </a:moveTo>
                      <a:cubicBezTo>
                        <a:pt x="21" y="20"/>
                        <a:pt x="21" y="20"/>
                        <a:pt x="21" y="20"/>
                      </a:cubicBezTo>
                      <a:cubicBezTo>
                        <a:pt x="21" y="20"/>
                        <a:pt x="21" y="20"/>
                        <a:pt x="21" y="20"/>
                      </a:cubicBezTo>
                      <a:cubicBezTo>
                        <a:pt x="15" y="13"/>
                        <a:pt x="15" y="13"/>
                        <a:pt x="15" y="13"/>
                      </a:cubicBezTo>
                      <a:cubicBezTo>
                        <a:pt x="15" y="12"/>
                        <a:pt x="15" y="12"/>
                        <a:pt x="15" y="12"/>
                      </a:cubicBezTo>
                      <a:cubicBezTo>
                        <a:pt x="13" y="12"/>
                        <a:pt x="13" y="12"/>
                        <a:pt x="13" y="12"/>
                      </a:cubicBezTo>
                      <a:cubicBezTo>
                        <a:pt x="13" y="5"/>
                        <a:pt x="13" y="5"/>
                        <a:pt x="13" y="5"/>
                      </a:cubicBezTo>
                      <a:cubicBezTo>
                        <a:pt x="11" y="5"/>
                        <a:pt x="11" y="5"/>
                        <a:pt x="11" y="5"/>
                      </a:cubicBezTo>
                      <a:cubicBezTo>
                        <a:pt x="11" y="4"/>
                        <a:pt x="11" y="4"/>
                        <a:pt x="11" y="4"/>
                      </a:cubicBezTo>
                      <a:cubicBezTo>
                        <a:pt x="9" y="3"/>
                        <a:pt x="9" y="3"/>
                        <a:pt x="9" y="3"/>
                      </a:cubicBezTo>
                      <a:cubicBezTo>
                        <a:pt x="9" y="3"/>
                        <a:pt x="9" y="3"/>
                        <a:pt x="9" y="3"/>
                      </a:cubicBezTo>
                      <a:cubicBezTo>
                        <a:pt x="9" y="2"/>
                        <a:pt x="9" y="2"/>
                        <a:pt x="9" y="2"/>
                      </a:cubicBezTo>
                      <a:cubicBezTo>
                        <a:pt x="10" y="1"/>
                        <a:pt x="10" y="1"/>
                        <a:pt x="10" y="1"/>
                      </a:cubicBezTo>
                      <a:cubicBezTo>
                        <a:pt x="1" y="0"/>
                        <a:pt x="1" y="0"/>
                        <a:pt x="1" y="0"/>
                      </a:cubicBezTo>
                      <a:cubicBezTo>
                        <a:pt x="1" y="8"/>
                        <a:pt x="1" y="8"/>
                        <a:pt x="1" y="8"/>
                      </a:cubicBezTo>
                      <a:cubicBezTo>
                        <a:pt x="1" y="8"/>
                        <a:pt x="1" y="8"/>
                        <a:pt x="1" y="8"/>
                      </a:cubicBezTo>
                      <a:cubicBezTo>
                        <a:pt x="1" y="8"/>
                        <a:pt x="1" y="8"/>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1"/>
                        <a:pt x="0" y="11"/>
                      </a:cubicBezTo>
                      <a:cubicBezTo>
                        <a:pt x="0" y="11"/>
                        <a:pt x="0" y="11"/>
                        <a:pt x="0"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1" y="11"/>
                        <a:pt x="1" y="11"/>
                      </a:cubicBezTo>
                      <a:cubicBezTo>
                        <a:pt x="1" y="11"/>
                        <a:pt x="1" y="11"/>
                        <a:pt x="1" y="11"/>
                      </a:cubicBezTo>
                      <a:cubicBezTo>
                        <a:pt x="1" y="11"/>
                        <a:pt x="1" y="11"/>
                        <a:pt x="1" y="11"/>
                      </a:cubicBezTo>
                      <a:cubicBezTo>
                        <a:pt x="1" y="11"/>
                        <a:pt x="1" y="11"/>
                        <a:pt x="1" y="11"/>
                      </a:cubicBezTo>
                      <a:cubicBezTo>
                        <a:pt x="1" y="11"/>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2" y="12"/>
                        <a:pt x="2" y="12"/>
                      </a:cubicBezTo>
                      <a:cubicBezTo>
                        <a:pt x="2" y="28"/>
                        <a:pt x="2" y="28"/>
                        <a:pt x="2" y="28"/>
                      </a:cubicBezTo>
                      <a:cubicBezTo>
                        <a:pt x="2" y="28"/>
                        <a:pt x="2" y="28"/>
                        <a:pt x="2" y="28"/>
                      </a:cubicBezTo>
                      <a:cubicBezTo>
                        <a:pt x="2" y="28"/>
                        <a:pt x="2" y="28"/>
                        <a:pt x="2" y="28"/>
                      </a:cubicBezTo>
                      <a:cubicBezTo>
                        <a:pt x="2" y="28"/>
                        <a:pt x="2" y="28"/>
                        <a:pt x="2" y="28"/>
                      </a:cubicBezTo>
                      <a:cubicBezTo>
                        <a:pt x="2" y="28"/>
                        <a:pt x="3" y="28"/>
                        <a:pt x="3" y="28"/>
                      </a:cubicBezTo>
                      <a:cubicBezTo>
                        <a:pt x="3" y="28"/>
                        <a:pt x="3" y="28"/>
                        <a:pt x="3" y="28"/>
                      </a:cubicBezTo>
                      <a:cubicBezTo>
                        <a:pt x="4" y="28"/>
                        <a:pt x="4" y="28"/>
                        <a:pt x="4" y="28"/>
                      </a:cubicBezTo>
                      <a:cubicBezTo>
                        <a:pt x="4" y="28"/>
                        <a:pt x="4" y="28"/>
                        <a:pt x="4" y="28"/>
                      </a:cubicBezTo>
                      <a:cubicBezTo>
                        <a:pt x="4" y="28"/>
                        <a:pt x="5" y="28"/>
                        <a:pt x="5" y="28"/>
                      </a:cubicBezTo>
                      <a:cubicBezTo>
                        <a:pt x="5" y="28"/>
                        <a:pt x="5" y="28"/>
                        <a:pt x="5" y="28"/>
                      </a:cubicBezTo>
                      <a:cubicBezTo>
                        <a:pt x="5" y="28"/>
                        <a:pt x="5" y="28"/>
                        <a:pt x="6" y="28"/>
                      </a:cubicBezTo>
                      <a:cubicBezTo>
                        <a:pt x="6" y="28"/>
                        <a:pt x="6" y="28"/>
                        <a:pt x="6" y="28"/>
                      </a:cubicBezTo>
                      <a:cubicBezTo>
                        <a:pt x="6" y="28"/>
                        <a:pt x="6" y="28"/>
                        <a:pt x="6" y="28"/>
                      </a:cubicBezTo>
                      <a:cubicBezTo>
                        <a:pt x="6" y="28"/>
                        <a:pt x="6"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10" y="28"/>
                      </a:cubicBezTo>
                      <a:cubicBezTo>
                        <a:pt x="10" y="28"/>
                        <a:pt x="10" y="28"/>
                        <a:pt x="10" y="28"/>
                      </a:cubicBezTo>
                      <a:cubicBezTo>
                        <a:pt x="10" y="28"/>
                        <a:pt x="10" y="28"/>
                        <a:pt x="10" y="28"/>
                      </a:cubicBezTo>
                      <a:cubicBezTo>
                        <a:pt x="10" y="28"/>
                        <a:pt x="11" y="28"/>
                        <a:pt x="11" y="28"/>
                      </a:cubicBezTo>
                      <a:cubicBezTo>
                        <a:pt x="11" y="28"/>
                        <a:pt x="11" y="28"/>
                        <a:pt x="11" y="28"/>
                      </a:cubicBezTo>
                      <a:cubicBezTo>
                        <a:pt x="11" y="28"/>
                        <a:pt x="11" y="28"/>
                        <a:pt x="11" y="28"/>
                      </a:cubicBezTo>
                      <a:cubicBezTo>
                        <a:pt x="12" y="29"/>
                        <a:pt x="12" y="29"/>
                        <a:pt x="12" y="29"/>
                      </a:cubicBezTo>
                      <a:cubicBezTo>
                        <a:pt x="12" y="29"/>
                        <a:pt x="12" y="29"/>
                        <a:pt x="12" y="29"/>
                      </a:cubicBezTo>
                      <a:cubicBezTo>
                        <a:pt x="12" y="29"/>
                        <a:pt x="12" y="29"/>
                        <a:pt x="12" y="29"/>
                      </a:cubicBezTo>
                      <a:cubicBezTo>
                        <a:pt x="13" y="29"/>
                        <a:pt x="13" y="29"/>
                        <a:pt x="13" y="29"/>
                      </a:cubicBezTo>
                      <a:cubicBezTo>
                        <a:pt x="13" y="29"/>
                        <a:pt x="13" y="29"/>
                        <a:pt x="13" y="29"/>
                      </a:cubicBezTo>
                      <a:cubicBezTo>
                        <a:pt x="13" y="29"/>
                        <a:pt x="13" y="29"/>
                        <a:pt x="13" y="29"/>
                      </a:cubicBezTo>
                      <a:cubicBezTo>
                        <a:pt x="13" y="29"/>
                        <a:pt x="13" y="29"/>
                        <a:pt x="14" y="29"/>
                      </a:cubicBezTo>
                      <a:cubicBezTo>
                        <a:pt x="14" y="28"/>
                        <a:pt x="14" y="28"/>
                        <a:pt x="15" y="28"/>
                      </a:cubicBezTo>
                      <a:cubicBezTo>
                        <a:pt x="15" y="28"/>
                        <a:pt x="15" y="28"/>
                        <a:pt x="15" y="28"/>
                      </a:cubicBezTo>
                      <a:cubicBezTo>
                        <a:pt x="15" y="28"/>
                        <a:pt x="15" y="28"/>
                        <a:pt x="15" y="28"/>
                      </a:cubicBezTo>
                      <a:cubicBezTo>
                        <a:pt x="15" y="28"/>
                        <a:pt x="15" y="28"/>
                        <a:pt x="15" y="28"/>
                      </a:cubicBezTo>
                      <a:cubicBezTo>
                        <a:pt x="15" y="28"/>
                        <a:pt x="15" y="27"/>
                        <a:pt x="16" y="27"/>
                      </a:cubicBezTo>
                      <a:cubicBezTo>
                        <a:pt x="16" y="27"/>
                        <a:pt x="16" y="27"/>
                        <a:pt x="16" y="27"/>
                      </a:cubicBezTo>
                      <a:cubicBezTo>
                        <a:pt x="16" y="27"/>
                        <a:pt x="16" y="27"/>
                        <a:pt x="16" y="27"/>
                      </a:cubicBezTo>
                      <a:cubicBezTo>
                        <a:pt x="16" y="27"/>
                        <a:pt x="17" y="27"/>
                        <a:pt x="17" y="27"/>
                      </a:cubicBezTo>
                      <a:cubicBezTo>
                        <a:pt x="17" y="27"/>
                        <a:pt x="17" y="27"/>
                        <a:pt x="17" y="27"/>
                      </a:cubicBezTo>
                      <a:cubicBezTo>
                        <a:pt x="17" y="27"/>
                        <a:pt x="17"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7" y="25"/>
                        <a:pt x="17" y="25"/>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6" y="24"/>
                        <a:pt x="16" y="24"/>
                      </a:cubicBezTo>
                      <a:cubicBezTo>
                        <a:pt x="16" y="23"/>
                        <a:pt x="16" y="23"/>
                        <a:pt x="16" y="23"/>
                      </a:cubicBezTo>
                      <a:cubicBezTo>
                        <a:pt x="16" y="23"/>
                        <a:pt x="16" y="23"/>
                        <a:pt x="16" y="23"/>
                      </a:cubicBezTo>
                      <a:cubicBezTo>
                        <a:pt x="16" y="23"/>
                        <a:pt x="16" y="23"/>
                        <a:pt x="16" y="23"/>
                      </a:cubicBezTo>
                      <a:cubicBezTo>
                        <a:pt x="15" y="23"/>
                        <a:pt x="15" y="23"/>
                        <a:pt x="15" y="23"/>
                      </a:cubicBezTo>
                      <a:cubicBezTo>
                        <a:pt x="14" y="23"/>
                        <a:pt x="14" y="22"/>
                        <a:pt x="14" y="22"/>
                      </a:cubicBezTo>
                      <a:cubicBezTo>
                        <a:pt x="14" y="22"/>
                        <a:pt x="13" y="22"/>
                        <a:pt x="13" y="22"/>
                      </a:cubicBezTo>
                      <a:cubicBezTo>
                        <a:pt x="13" y="22"/>
                        <a:pt x="13" y="22"/>
                        <a:pt x="13" y="22"/>
                      </a:cubicBezTo>
                      <a:cubicBezTo>
                        <a:pt x="13" y="22"/>
                        <a:pt x="13" y="22"/>
                        <a:pt x="13" y="22"/>
                      </a:cubicBezTo>
                      <a:cubicBezTo>
                        <a:pt x="13" y="22"/>
                        <a:pt x="13" y="22"/>
                        <a:pt x="13" y="22"/>
                      </a:cubicBezTo>
                      <a:cubicBezTo>
                        <a:pt x="12" y="22"/>
                        <a:pt x="12" y="22"/>
                        <a:pt x="12" y="22"/>
                      </a:cubicBezTo>
                      <a:cubicBezTo>
                        <a:pt x="12" y="22"/>
                        <a:pt x="11" y="22"/>
                        <a:pt x="11" y="22"/>
                      </a:cubicBezTo>
                      <a:cubicBezTo>
                        <a:pt x="11" y="22"/>
                        <a:pt x="11" y="22"/>
                        <a:pt x="11" y="21"/>
                      </a:cubicBezTo>
                      <a:cubicBezTo>
                        <a:pt x="11" y="21"/>
                        <a:pt x="10" y="21"/>
                        <a:pt x="10" y="21"/>
                      </a:cubicBezTo>
                      <a:cubicBezTo>
                        <a:pt x="10" y="21"/>
                        <a:pt x="10" y="21"/>
                        <a:pt x="10" y="21"/>
                      </a:cubicBezTo>
                      <a:cubicBezTo>
                        <a:pt x="10" y="21"/>
                        <a:pt x="10" y="21"/>
                        <a:pt x="10" y="21"/>
                      </a:cubicBezTo>
                      <a:cubicBezTo>
                        <a:pt x="9" y="22"/>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2"/>
                      </a:cubicBezTo>
                      <a:cubicBezTo>
                        <a:pt x="11" y="22"/>
                        <a:pt x="11" y="22"/>
                        <a:pt x="11" y="22"/>
                      </a:cubicBezTo>
                      <a:cubicBezTo>
                        <a:pt x="11" y="22"/>
                        <a:pt x="12" y="22"/>
                        <a:pt x="12" y="22"/>
                      </a:cubicBezTo>
                      <a:cubicBezTo>
                        <a:pt x="12" y="22"/>
                        <a:pt x="12" y="22"/>
                        <a:pt x="12" y="22"/>
                      </a:cubicBezTo>
                      <a:cubicBezTo>
                        <a:pt x="13" y="22"/>
                        <a:pt x="13" y="22"/>
                        <a:pt x="13" y="22"/>
                      </a:cubicBezTo>
                      <a:cubicBezTo>
                        <a:pt x="13" y="22"/>
                        <a:pt x="13" y="22"/>
                        <a:pt x="13" y="22"/>
                      </a:cubicBezTo>
                      <a:cubicBezTo>
                        <a:pt x="13" y="22"/>
                        <a:pt x="14" y="22"/>
                        <a:pt x="14" y="22"/>
                      </a:cubicBezTo>
                      <a:cubicBezTo>
                        <a:pt x="14" y="22"/>
                        <a:pt x="14" y="22"/>
                        <a:pt x="14" y="22"/>
                      </a:cubicBezTo>
                      <a:cubicBezTo>
                        <a:pt x="14" y="22"/>
                        <a:pt x="14" y="22"/>
                        <a:pt x="15" y="22"/>
                      </a:cubicBezTo>
                      <a:cubicBezTo>
                        <a:pt x="15" y="22"/>
                        <a:pt x="15" y="22"/>
                        <a:pt x="15" y="22"/>
                      </a:cubicBezTo>
                      <a:cubicBezTo>
                        <a:pt x="15" y="22"/>
                        <a:pt x="16" y="22"/>
                        <a:pt x="16" y="22"/>
                      </a:cubicBezTo>
                      <a:cubicBezTo>
                        <a:pt x="16" y="22"/>
                        <a:pt x="16" y="22"/>
                        <a:pt x="16" y="22"/>
                      </a:cubicBezTo>
                      <a:cubicBezTo>
                        <a:pt x="16" y="22"/>
                        <a:pt x="16"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1"/>
                        <a:pt x="18" y="22"/>
                        <a:pt x="18" y="22"/>
                      </a:cubicBezTo>
                      <a:cubicBezTo>
                        <a:pt x="18" y="22"/>
                        <a:pt x="19" y="22"/>
                        <a:pt x="19" y="22"/>
                      </a:cubicBezTo>
                      <a:cubicBezTo>
                        <a:pt x="19" y="22"/>
                        <a:pt x="19" y="22"/>
                        <a:pt x="19" y="22"/>
                      </a:cubicBezTo>
                      <a:cubicBezTo>
                        <a:pt x="19" y="21"/>
                        <a:pt x="19" y="21"/>
                        <a:pt x="19" y="21"/>
                      </a:cubicBezTo>
                      <a:cubicBezTo>
                        <a:pt x="19" y="21"/>
                        <a:pt x="19" y="22"/>
                        <a:pt x="19" y="22"/>
                      </a:cubicBezTo>
                      <a:cubicBezTo>
                        <a:pt x="19" y="22"/>
                        <a:pt x="19"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19"/>
                        <a:pt x="18" y="19"/>
                        <a:pt x="18" y="19"/>
                      </a:cubicBezTo>
                      <a:cubicBezTo>
                        <a:pt x="18" y="19"/>
                        <a:pt x="18" y="19"/>
                        <a:pt x="18" y="19"/>
                      </a:cubicBezTo>
                      <a:cubicBezTo>
                        <a:pt x="18" y="19"/>
                        <a:pt x="18" y="20"/>
                        <a:pt x="18" y="20"/>
                      </a:cubicBezTo>
                      <a:cubicBezTo>
                        <a:pt x="18" y="20"/>
                        <a:pt x="18" y="20"/>
                        <a:pt x="18" y="20"/>
                      </a:cubicBezTo>
                      <a:cubicBezTo>
                        <a:pt x="18" y="20"/>
                        <a:pt x="18" y="19"/>
                        <a:pt x="18" y="19"/>
                      </a:cubicBezTo>
                      <a:cubicBezTo>
                        <a:pt x="18" y="19"/>
                        <a:pt x="18" y="19"/>
                        <a:pt x="18" y="19"/>
                      </a:cubicBezTo>
                      <a:cubicBezTo>
                        <a:pt x="18" y="19"/>
                        <a:pt x="18" y="19"/>
                        <a:pt x="18" y="19"/>
                      </a:cubicBezTo>
                      <a:cubicBezTo>
                        <a:pt x="18"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20" y="20"/>
                      </a:cubicBezTo>
                      <a:cubicBezTo>
                        <a:pt x="20" y="20"/>
                        <a:pt x="20" y="20"/>
                        <a:pt x="20" y="20"/>
                      </a:cubicBezTo>
                      <a:cubicBezTo>
                        <a:pt x="20" y="20"/>
                        <a:pt x="20" y="20"/>
                        <a:pt x="20" y="20"/>
                      </a:cubicBezTo>
                      <a:cubicBezTo>
                        <a:pt x="20" y="20"/>
                        <a:pt x="20"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lose/>
                      <a:moveTo>
                        <a:pt x="19" y="21"/>
                      </a:moveTo>
                      <a:cubicBezTo>
                        <a:pt x="19" y="21"/>
                        <a:pt x="19" y="21"/>
                        <a:pt x="19" y="21"/>
                      </a:cubicBezTo>
                      <a:cubicBezTo>
                        <a:pt x="19" y="21"/>
                        <a:pt x="19" y="21"/>
                        <a:pt x="19" y="21"/>
                      </a:cubicBezTo>
                      <a:cubicBezTo>
                        <a:pt x="19"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19" y="21"/>
                      </a:cubicBezTo>
                      <a:cubicBezTo>
                        <a:pt x="19" y="21"/>
                        <a:pt x="19" y="21"/>
                        <a:pt x="19" y="21"/>
                      </a:cubicBezTo>
                      <a:cubicBezTo>
                        <a:pt x="19" y="21"/>
                        <a:pt x="19" y="21"/>
                        <a:pt x="19" y="21"/>
                      </a:cubicBezTo>
                      <a:cubicBezTo>
                        <a:pt x="19" y="21"/>
                        <a:pt x="19" y="21"/>
                        <a:pt x="19" y="21"/>
                      </a:cubicBezTo>
                      <a:close/>
                      <a:moveTo>
                        <a:pt x="16" y="22"/>
                      </a:move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lose/>
                      <a:moveTo>
                        <a:pt x="16" y="23"/>
                      </a:moveTo>
                      <a:cubicBezTo>
                        <a:pt x="16" y="23"/>
                        <a:pt x="16" y="23"/>
                        <a:pt x="16"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6" y="23"/>
                        <a:pt x="16" y="23"/>
                      </a:cubicBezTo>
                      <a:cubicBezTo>
                        <a:pt x="16" y="23"/>
                        <a:pt x="16" y="23"/>
                        <a:pt x="16" y="23"/>
                      </a:cubicBezTo>
                      <a:cubicBezTo>
                        <a:pt x="16" y="23"/>
                        <a:pt x="16" y="23"/>
                        <a:pt x="16" y="23"/>
                      </a:cubicBezTo>
                      <a:close/>
                      <a:moveTo>
                        <a:pt x="20" y="23"/>
                      </a:move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20" y="23"/>
                      </a:moveTo>
                      <a:cubicBezTo>
                        <a:pt x="20" y="23"/>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3"/>
                        <a:pt x="19" y="23"/>
                      </a:cubicBezTo>
                      <a:cubicBezTo>
                        <a:pt x="19" y="23"/>
                        <a:pt x="19" y="23"/>
                        <a:pt x="19" y="23"/>
                      </a:cubicBezTo>
                      <a:cubicBezTo>
                        <a:pt x="19" y="23"/>
                        <a:pt x="19"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18" y="22"/>
                      </a:moveTo>
                      <a:cubicBezTo>
                        <a:pt x="18" y="22"/>
                        <a:pt x="18" y="22"/>
                        <a:pt x="18" y="22"/>
                      </a:cubicBezTo>
                      <a:cubicBezTo>
                        <a:pt x="18" y="22"/>
                        <a:pt x="18"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lose/>
                      <a:moveTo>
                        <a:pt x="21" y="23"/>
                      </a:moveTo>
                      <a:cubicBezTo>
                        <a:pt x="21" y="23"/>
                        <a:pt x="21" y="23"/>
                        <a:pt x="21" y="23"/>
                      </a:cubicBezTo>
                      <a:cubicBezTo>
                        <a:pt x="21" y="23"/>
                        <a:pt x="21" y="23"/>
                        <a:pt x="21" y="23"/>
                      </a:cubicBezTo>
                      <a:cubicBezTo>
                        <a:pt x="21" y="23"/>
                        <a:pt x="21" y="23"/>
                        <a:pt x="21" y="23"/>
                      </a:cubicBezTo>
                      <a:cubicBezTo>
                        <a:pt x="21" y="23"/>
                        <a:pt x="21" y="23"/>
                        <a:pt x="20" y="23"/>
                      </a:cubicBezTo>
                      <a:cubicBezTo>
                        <a:pt x="20" y="23"/>
                        <a:pt x="20" y="23"/>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3"/>
                      </a:cubicBezTo>
                      <a:cubicBezTo>
                        <a:pt x="21" y="23"/>
                        <a:pt x="21" y="23"/>
                        <a:pt x="21" y="2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9" name="Freeform 700">
                  <a:extLst>
                    <a:ext uri="{FF2B5EF4-FFF2-40B4-BE49-F238E27FC236}">
                      <a16:creationId xmlns:a16="http://schemas.microsoft.com/office/drawing/2014/main" id="{5FEFB6EF-D343-461A-853D-A5A392A43753}"/>
                    </a:ext>
                  </a:extLst>
                </p:cNvPr>
                <p:cNvSpPr>
                  <a:spLocks noEditPoints="1"/>
                </p:cNvSpPr>
                <p:nvPr/>
              </p:nvSpPr>
              <p:spPr bwMode="auto">
                <a:xfrm>
                  <a:off x="9558338" y="5029200"/>
                  <a:ext cx="96837" cy="46038"/>
                </a:xfrm>
                <a:custGeom>
                  <a:avLst/>
                  <a:gdLst>
                    <a:gd name="T0" fmla="*/ 6 w 23"/>
                    <a:gd name="T1" fmla="*/ 1 h 11"/>
                    <a:gd name="T2" fmla="*/ 6 w 23"/>
                    <a:gd name="T3" fmla="*/ 2 h 11"/>
                    <a:gd name="T4" fmla="*/ 8 w 23"/>
                    <a:gd name="T5" fmla="*/ 0 h 11"/>
                    <a:gd name="T6" fmla="*/ 8 w 23"/>
                    <a:gd name="T7" fmla="*/ 0 h 11"/>
                    <a:gd name="T8" fmla="*/ 9 w 23"/>
                    <a:gd name="T9" fmla="*/ 0 h 11"/>
                    <a:gd name="T10" fmla="*/ 8 w 23"/>
                    <a:gd name="T11" fmla="*/ 0 h 11"/>
                    <a:gd name="T12" fmla="*/ 8 w 23"/>
                    <a:gd name="T13" fmla="*/ 0 h 11"/>
                    <a:gd name="T14" fmla="*/ 20 w 23"/>
                    <a:gd name="T15" fmla="*/ 2 h 11"/>
                    <a:gd name="T16" fmla="*/ 20 w 23"/>
                    <a:gd name="T17" fmla="*/ 2 h 11"/>
                    <a:gd name="T18" fmla="*/ 19 w 23"/>
                    <a:gd name="T19" fmla="*/ 2 h 11"/>
                    <a:gd name="T20" fmla="*/ 20 w 23"/>
                    <a:gd name="T21" fmla="*/ 2 h 11"/>
                    <a:gd name="T22" fmla="*/ 16 w 23"/>
                    <a:gd name="T23" fmla="*/ 7 h 11"/>
                    <a:gd name="T24" fmla="*/ 19 w 23"/>
                    <a:gd name="T25" fmla="*/ 6 h 11"/>
                    <a:gd name="T26" fmla="*/ 20 w 23"/>
                    <a:gd name="T27" fmla="*/ 5 h 11"/>
                    <a:gd name="T28" fmla="*/ 23 w 23"/>
                    <a:gd name="T29" fmla="*/ 2 h 11"/>
                    <a:gd name="T30" fmla="*/ 22 w 23"/>
                    <a:gd name="T31" fmla="*/ 2 h 11"/>
                    <a:gd name="T32" fmla="*/ 21 w 23"/>
                    <a:gd name="T33" fmla="*/ 2 h 11"/>
                    <a:gd name="T34" fmla="*/ 19 w 23"/>
                    <a:gd name="T35" fmla="*/ 5 h 11"/>
                    <a:gd name="T36" fmla="*/ 17 w 23"/>
                    <a:gd name="T37" fmla="*/ 6 h 11"/>
                    <a:gd name="T38" fmla="*/ 16 w 23"/>
                    <a:gd name="T39" fmla="*/ 6 h 11"/>
                    <a:gd name="T40" fmla="*/ 15 w 23"/>
                    <a:gd name="T41" fmla="*/ 5 h 11"/>
                    <a:gd name="T42" fmla="*/ 13 w 23"/>
                    <a:gd name="T43" fmla="*/ 6 h 11"/>
                    <a:gd name="T44" fmla="*/ 12 w 23"/>
                    <a:gd name="T45" fmla="*/ 5 h 11"/>
                    <a:gd name="T46" fmla="*/ 12 w 23"/>
                    <a:gd name="T47" fmla="*/ 4 h 11"/>
                    <a:gd name="T48" fmla="*/ 12 w 23"/>
                    <a:gd name="T49" fmla="*/ 4 h 11"/>
                    <a:gd name="T50" fmla="*/ 13 w 23"/>
                    <a:gd name="T51" fmla="*/ 3 h 11"/>
                    <a:gd name="T52" fmla="*/ 13 w 23"/>
                    <a:gd name="T53" fmla="*/ 2 h 11"/>
                    <a:gd name="T54" fmla="*/ 12 w 23"/>
                    <a:gd name="T55" fmla="*/ 3 h 11"/>
                    <a:gd name="T56" fmla="*/ 12 w 23"/>
                    <a:gd name="T57" fmla="*/ 4 h 11"/>
                    <a:gd name="T58" fmla="*/ 11 w 23"/>
                    <a:gd name="T59" fmla="*/ 5 h 11"/>
                    <a:gd name="T60" fmla="*/ 10 w 23"/>
                    <a:gd name="T61" fmla="*/ 6 h 11"/>
                    <a:gd name="T62" fmla="*/ 10 w 23"/>
                    <a:gd name="T63" fmla="*/ 5 h 11"/>
                    <a:gd name="T64" fmla="*/ 8 w 23"/>
                    <a:gd name="T65" fmla="*/ 6 h 11"/>
                    <a:gd name="T66" fmla="*/ 8 w 23"/>
                    <a:gd name="T67" fmla="*/ 6 h 11"/>
                    <a:gd name="T68" fmla="*/ 7 w 23"/>
                    <a:gd name="T69" fmla="*/ 6 h 11"/>
                    <a:gd name="T70" fmla="*/ 6 w 23"/>
                    <a:gd name="T71" fmla="*/ 6 h 11"/>
                    <a:gd name="T72" fmla="*/ 5 w 23"/>
                    <a:gd name="T73" fmla="*/ 5 h 11"/>
                    <a:gd name="T74" fmla="*/ 4 w 23"/>
                    <a:gd name="T75" fmla="*/ 6 h 11"/>
                    <a:gd name="T76" fmla="*/ 3 w 23"/>
                    <a:gd name="T77" fmla="*/ 6 h 11"/>
                    <a:gd name="T78" fmla="*/ 1 w 23"/>
                    <a:gd name="T79" fmla="*/ 5 h 11"/>
                    <a:gd name="T80" fmla="*/ 0 w 23"/>
                    <a:gd name="T81" fmla="*/ 6 h 11"/>
                    <a:gd name="T82" fmla="*/ 2 w 23"/>
                    <a:gd name="T83" fmla="*/ 8 h 11"/>
                    <a:gd name="T84" fmla="*/ 3 w 23"/>
                    <a:gd name="T85" fmla="*/ 8 h 11"/>
                    <a:gd name="T86" fmla="*/ 3 w 23"/>
                    <a:gd name="T87" fmla="*/ 8 h 11"/>
                    <a:gd name="T88" fmla="*/ 4 w 23"/>
                    <a:gd name="T89" fmla="*/ 9 h 11"/>
                    <a:gd name="T90" fmla="*/ 4 w 23"/>
                    <a:gd name="T91" fmla="*/ 9 h 11"/>
                    <a:gd name="T92" fmla="*/ 5 w 23"/>
                    <a:gd name="T93" fmla="*/ 10 h 11"/>
                    <a:gd name="T94" fmla="*/ 6 w 23"/>
                    <a:gd name="T95" fmla="*/ 10 h 11"/>
                    <a:gd name="T96" fmla="*/ 7 w 23"/>
                    <a:gd name="T97" fmla="*/ 10 h 11"/>
                    <a:gd name="T98" fmla="*/ 9 w 23"/>
                    <a:gd name="T99" fmla="*/ 10 h 11"/>
                    <a:gd name="T100" fmla="*/ 11 w 23"/>
                    <a:gd name="T101" fmla="*/ 11 h 11"/>
                    <a:gd name="T102" fmla="*/ 12 w 23"/>
                    <a:gd name="T103" fmla="*/ 11 h 11"/>
                    <a:gd name="T104" fmla="*/ 13 w 23"/>
                    <a:gd name="T105" fmla="*/ 11 h 11"/>
                    <a:gd name="T106" fmla="*/ 15 w 23"/>
                    <a:gd name="T107" fmla="*/ 11 h 11"/>
                    <a:gd name="T108" fmla="*/ 17 w 23"/>
                    <a:gd name="T10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11">
                      <a:moveTo>
                        <a:pt x="6"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1"/>
                        <a:pt x="6" y="1"/>
                      </a:cubicBezTo>
                      <a:close/>
                      <a:moveTo>
                        <a:pt x="8" y="0"/>
                      </a:move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lose/>
                      <a:moveTo>
                        <a:pt x="20" y="2"/>
                      </a:move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lose/>
                      <a:moveTo>
                        <a:pt x="16" y="8"/>
                      </a:moveTo>
                      <a:cubicBezTo>
                        <a:pt x="16" y="8"/>
                        <a:pt x="16" y="7"/>
                        <a:pt x="16"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9" y="6"/>
                        <a:pt x="19" y="6"/>
                      </a:cubicBezTo>
                      <a:cubicBezTo>
                        <a:pt x="19" y="6"/>
                        <a:pt x="19" y="6"/>
                        <a:pt x="19"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1" y="3"/>
                        <a:pt x="21" y="3"/>
                        <a:pt x="21" y="3"/>
                      </a:cubicBezTo>
                      <a:cubicBezTo>
                        <a:pt x="21" y="2"/>
                        <a:pt x="21" y="2"/>
                        <a:pt x="21" y="2"/>
                      </a:cubicBezTo>
                      <a:cubicBezTo>
                        <a:pt x="22" y="2"/>
                        <a:pt x="22" y="2"/>
                        <a:pt x="22" y="2"/>
                      </a:cubicBezTo>
                      <a:cubicBezTo>
                        <a:pt x="22" y="2"/>
                        <a:pt x="22"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3"/>
                        <a:pt x="20" y="3"/>
                        <a:pt x="20" y="3"/>
                      </a:cubicBezTo>
                      <a:cubicBezTo>
                        <a:pt x="19" y="3"/>
                        <a:pt x="19" y="4"/>
                        <a:pt x="19" y="4"/>
                      </a:cubicBezTo>
                      <a:cubicBezTo>
                        <a:pt x="19" y="4"/>
                        <a:pt x="19" y="4"/>
                        <a:pt x="19" y="4"/>
                      </a:cubicBezTo>
                      <a:cubicBezTo>
                        <a:pt x="19" y="4"/>
                        <a:pt x="19" y="4"/>
                        <a:pt x="19" y="4"/>
                      </a:cubicBezTo>
                      <a:cubicBezTo>
                        <a:pt x="19" y="4"/>
                        <a:pt x="19" y="5"/>
                        <a:pt x="19" y="5"/>
                      </a:cubicBezTo>
                      <a:cubicBezTo>
                        <a:pt x="19" y="5"/>
                        <a:pt x="19" y="5"/>
                        <a:pt x="19" y="5"/>
                      </a:cubicBezTo>
                      <a:cubicBezTo>
                        <a:pt x="18" y="5"/>
                        <a:pt x="18" y="5"/>
                        <a:pt x="18" y="5"/>
                      </a:cubicBezTo>
                      <a:cubicBezTo>
                        <a:pt x="18" y="5"/>
                        <a:pt x="18" y="5"/>
                        <a:pt x="18" y="6"/>
                      </a:cubicBezTo>
                      <a:cubicBezTo>
                        <a:pt x="18" y="6"/>
                        <a:pt x="18" y="6"/>
                        <a:pt x="18" y="6"/>
                      </a:cubicBezTo>
                      <a:cubicBezTo>
                        <a:pt x="18" y="6"/>
                        <a:pt x="18" y="6"/>
                        <a:pt x="18" y="6"/>
                      </a:cubicBezTo>
                      <a:cubicBezTo>
                        <a:pt x="18" y="6"/>
                        <a:pt x="18" y="6"/>
                        <a:pt x="17" y="6"/>
                      </a:cubicBezTo>
                      <a:cubicBezTo>
                        <a:pt x="17" y="6"/>
                        <a:pt x="17" y="5"/>
                        <a:pt x="17" y="5"/>
                      </a:cubicBezTo>
                      <a:cubicBezTo>
                        <a:pt x="17" y="5"/>
                        <a:pt x="17" y="5"/>
                        <a:pt x="17" y="5"/>
                      </a:cubicBezTo>
                      <a:cubicBezTo>
                        <a:pt x="17" y="5"/>
                        <a:pt x="17" y="5"/>
                        <a:pt x="17" y="5"/>
                      </a:cubicBezTo>
                      <a:cubicBezTo>
                        <a:pt x="17" y="6"/>
                        <a:pt x="17" y="6"/>
                        <a:pt x="17" y="6"/>
                      </a:cubicBezTo>
                      <a:cubicBezTo>
                        <a:pt x="17" y="6"/>
                        <a:pt x="17" y="6"/>
                        <a:pt x="16" y="6"/>
                      </a:cubicBezTo>
                      <a:cubicBezTo>
                        <a:pt x="16" y="6"/>
                        <a:pt x="16" y="6"/>
                        <a:pt x="16" y="6"/>
                      </a:cubicBezTo>
                      <a:cubicBezTo>
                        <a:pt x="16" y="6"/>
                        <a:pt x="16" y="6"/>
                        <a:pt x="16" y="6"/>
                      </a:cubicBezTo>
                      <a:cubicBezTo>
                        <a:pt x="16" y="6"/>
                        <a:pt x="16" y="6"/>
                        <a:pt x="16" y="6"/>
                      </a:cubicBezTo>
                      <a:cubicBezTo>
                        <a:pt x="16" y="6"/>
                        <a:pt x="16"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6"/>
                      </a:cubicBezTo>
                      <a:cubicBezTo>
                        <a:pt x="14" y="6"/>
                        <a:pt x="14" y="6"/>
                        <a:pt x="14" y="6"/>
                      </a:cubicBezTo>
                      <a:cubicBezTo>
                        <a:pt x="14" y="6"/>
                        <a:pt x="14" y="6"/>
                        <a:pt x="14" y="6"/>
                      </a:cubicBezTo>
                      <a:cubicBezTo>
                        <a:pt x="14" y="6"/>
                        <a:pt x="14"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5"/>
                        <a:pt x="12" y="5"/>
                      </a:cubicBezTo>
                      <a:cubicBezTo>
                        <a:pt x="12" y="5"/>
                        <a:pt x="12" y="5"/>
                        <a:pt x="12" y="5"/>
                      </a:cubicBezTo>
                      <a:cubicBezTo>
                        <a:pt x="12" y="5"/>
                        <a:pt x="12" y="5"/>
                        <a:pt x="12" y="5"/>
                      </a:cubicBezTo>
                      <a:cubicBezTo>
                        <a:pt x="12" y="5"/>
                        <a:pt x="12" y="5"/>
                        <a:pt x="12" y="5"/>
                      </a:cubicBezTo>
                      <a:cubicBezTo>
                        <a:pt x="12" y="5"/>
                        <a:pt x="12" y="5"/>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1" y="4"/>
                        <a:pt x="11" y="5"/>
                      </a:cubicBezTo>
                      <a:cubicBezTo>
                        <a:pt x="11" y="5"/>
                        <a:pt x="11" y="5"/>
                        <a:pt x="11" y="5"/>
                      </a:cubicBezTo>
                      <a:cubicBezTo>
                        <a:pt x="11" y="5"/>
                        <a:pt x="11" y="5"/>
                        <a:pt x="11" y="5"/>
                      </a:cubicBezTo>
                      <a:cubicBezTo>
                        <a:pt x="11" y="5"/>
                        <a:pt x="11" y="5"/>
                        <a:pt x="12" y="5"/>
                      </a:cubicBezTo>
                      <a:cubicBezTo>
                        <a:pt x="12"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5"/>
                      </a:cubicBezTo>
                      <a:cubicBezTo>
                        <a:pt x="10" y="6"/>
                        <a:pt x="10" y="6"/>
                        <a:pt x="9" y="6"/>
                      </a:cubicBezTo>
                      <a:cubicBezTo>
                        <a:pt x="9" y="6"/>
                        <a:pt x="9" y="6"/>
                        <a:pt x="9" y="6"/>
                      </a:cubicBezTo>
                      <a:cubicBezTo>
                        <a:pt x="9" y="6"/>
                        <a:pt x="9" y="6"/>
                        <a:pt x="9" y="6"/>
                      </a:cubicBezTo>
                      <a:cubicBezTo>
                        <a:pt x="9" y="6"/>
                        <a:pt x="9" y="6"/>
                        <a:pt x="9" y="6"/>
                      </a:cubicBezTo>
                      <a:cubicBezTo>
                        <a:pt x="9" y="6"/>
                        <a:pt x="9"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5" y="6"/>
                        <a:pt x="5" y="6"/>
                      </a:cubicBezTo>
                      <a:cubicBezTo>
                        <a:pt x="5" y="6"/>
                        <a:pt x="5" y="6"/>
                        <a:pt x="5" y="6"/>
                      </a:cubicBezTo>
                      <a:cubicBezTo>
                        <a:pt x="5" y="6"/>
                        <a:pt x="5" y="6"/>
                        <a:pt x="5" y="5"/>
                      </a:cubicBezTo>
                      <a:cubicBezTo>
                        <a:pt x="5" y="5"/>
                        <a:pt x="5" y="5"/>
                        <a:pt x="5" y="6"/>
                      </a:cubicBezTo>
                      <a:cubicBezTo>
                        <a:pt x="5" y="6"/>
                        <a:pt x="5" y="6"/>
                        <a:pt x="5" y="6"/>
                      </a:cubicBezTo>
                      <a:cubicBezTo>
                        <a:pt x="5"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1" y="6"/>
                        <a:pt x="1" y="5"/>
                      </a:cubicBezTo>
                      <a:cubicBezTo>
                        <a:pt x="1" y="5"/>
                        <a:pt x="1" y="5"/>
                        <a:pt x="1" y="5"/>
                      </a:cubicBezTo>
                      <a:cubicBezTo>
                        <a:pt x="1" y="5"/>
                        <a:pt x="1" y="5"/>
                        <a:pt x="1" y="5"/>
                      </a:cubicBezTo>
                      <a:cubicBezTo>
                        <a:pt x="1" y="5"/>
                        <a:pt x="1" y="5"/>
                        <a:pt x="1" y="6"/>
                      </a:cubicBezTo>
                      <a:cubicBezTo>
                        <a:pt x="1" y="6"/>
                        <a:pt x="1" y="6"/>
                        <a:pt x="1" y="6"/>
                      </a:cubicBezTo>
                      <a:cubicBezTo>
                        <a:pt x="0" y="6"/>
                        <a:pt x="0" y="6"/>
                        <a:pt x="0" y="6"/>
                      </a:cubicBezTo>
                      <a:cubicBezTo>
                        <a:pt x="0" y="6"/>
                        <a:pt x="0" y="6"/>
                        <a:pt x="0" y="6"/>
                      </a:cubicBezTo>
                      <a:cubicBezTo>
                        <a:pt x="0" y="6"/>
                        <a:pt x="0" y="7"/>
                        <a:pt x="0" y="7"/>
                      </a:cubicBezTo>
                      <a:cubicBezTo>
                        <a:pt x="0" y="7"/>
                        <a:pt x="0" y="7"/>
                        <a:pt x="0" y="7"/>
                      </a:cubicBezTo>
                      <a:cubicBezTo>
                        <a:pt x="0" y="7"/>
                        <a:pt x="1" y="8"/>
                        <a:pt x="1" y="8"/>
                      </a:cubicBezTo>
                      <a:cubicBezTo>
                        <a:pt x="1"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5" y="9"/>
                      </a:cubicBezTo>
                      <a:cubicBezTo>
                        <a:pt x="5" y="9"/>
                        <a:pt x="5" y="9"/>
                        <a:pt x="5" y="9"/>
                      </a:cubicBezTo>
                      <a:cubicBezTo>
                        <a:pt x="5" y="9"/>
                        <a:pt x="5" y="9"/>
                        <a:pt x="5" y="9"/>
                      </a:cubicBezTo>
                      <a:cubicBezTo>
                        <a:pt x="5" y="9"/>
                        <a:pt x="5" y="9"/>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6" y="10"/>
                        <a:pt x="6" y="10"/>
                      </a:cubicBezTo>
                      <a:cubicBezTo>
                        <a:pt x="6" y="10"/>
                        <a:pt x="6" y="10"/>
                        <a:pt x="6" y="10"/>
                      </a:cubicBezTo>
                      <a:cubicBezTo>
                        <a:pt x="6" y="10"/>
                        <a:pt x="6" y="10"/>
                        <a:pt x="6" y="10"/>
                      </a:cubicBezTo>
                      <a:cubicBezTo>
                        <a:pt x="6" y="10"/>
                        <a:pt x="6" y="10"/>
                        <a:pt x="6" y="10"/>
                      </a:cubicBezTo>
                      <a:cubicBezTo>
                        <a:pt x="6" y="10"/>
                        <a:pt x="6" y="10"/>
                        <a:pt x="7" y="10"/>
                      </a:cubicBezTo>
                      <a:cubicBezTo>
                        <a:pt x="7" y="10"/>
                        <a:pt x="7" y="10"/>
                        <a:pt x="7" y="9"/>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9" y="10"/>
                        <a:pt x="9" y="10"/>
                      </a:cubicBezTo>
                      <a:cubicBezTo>
                        <a:pt x="9" y="11"/>
                        <a:pt x="9" y="11"/>
                        <a:pt x="9" y="11"/>
                      </a:cubicBezTo>
                      <a:cubicBezTo>
                        <a:pt x="9" y="11"/>
                        <a:pt x="9" y="11"/>
                        <a:pt x="9" y="11"/>
                      </a:cubicBezTo>
                      <a:cubicBezTo>
                        <a:pt x="9" y="11"/>
                        <a:pt x="10" y="11"/>
                        <a:pt x="10" y="11"/>
                      </a:cubicBezTo>
                      <a:cubicBezTo>
                        <a:pt x="10" y="11"/>
                        <a:pt x="10" y="11"/>
                        <a:pt x="10" y="11"/>
                      </a:cubicBezTo>
                      <a:cubicBezTo>
                        <a:pt x="10" y="11"/>
                        <a:pt x="10" y="11"/>
                        <a:pt x="10" y="11"/>
                      </a:cubicBezTo>
                      <a:cubicBezTo>
                        <a:pt x="10" y="11"/>
                        <a:pt x="10" y="11"/>
                        <a:pt x="11" y="11"/>
                      </a:cubicBezTo>
                      <a:cubicBezTo>
                        <a:pt x="11" y="11"/>
                        <a:pt x="11" y="11"/>
                        <a:pt x="11" y="11"/>
                      </a:cubicBezTo>
                      <a:cubicBezTo>
                        <a:pt x="11" y="11"/>
                        <a:pt x="11" y="11"/>
                        <a:pt x="11" y="11"/>
                      </a:cubicBezTo>
                      <a:cubicBezTo>
                        <a:pt x="11" y="11"/>
                        <a:pt x="11" y="11"/>
                        <a:pt x="11" y="11"/>
                      </a:cubicBezTo>
                      <a:cubicBezTo>
                        <a:pt x="11"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5" y="11"/>
                        <a:pt x="15" y="11"/>
                      </a:cubicBezTo>
                      <a:cubicBezTo>
                        <a:pt x="15" y="11"/>
                        <a:pt x="15" y="11"/>
                        <a:pt x="15" y="10"/>
                      </a:cubicBezTo>
                      <a:cubicBezTo>
                        <a:pt x="16" y="10"/>
                        <a:pt x="16" y="10"/>
                        <a:pt x="16" y="10"/>
                      </a:cubicBezTo>
                      <a:cubicBezTo>
                        <a:pt x="16" y="10"/>
                        <a:pt x="16" y="10"/>
                        <a:pt x="16" y="10"/>
                      </a:cubicBezTo>
                      <a:cubicBezTo>
                        <a:pt x="16" y="10"/>
                        <a:pt x="16" y="10"/>
                        <a:pt x="16" y="10"/>
                      </a:cubicBezTo>
                      <a:cubicBezTo>
                        <a:pt x="16" y="10"/>
                        <a:pt x="17" y="10"/>
                        <a:pt x="17" y="10"/>
                      </a:cubicBezTo>
                      <a:cubicBezTo>
                        <a:pt x="17" y="10"/>
                        <a:pt x="17" y="10"/>
                        <a:pt x="17" y="10"/>
                      </a:cubicBezTo>
                      <a:cubicBezTo>
                        <a:pt x="16" y="9"/>
                        <a:pt x="16" y="9"/>
                        <a:pt x="16" y="9"/>
                      </a:cubicBezTo>
                      <a:cubicBezTo>
                        <a:pt x="16" y="9"/>
                        <a:pt x="16" y="8"/>
                        <a:pt x="16" y="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10" name="Freeform 701">
                  <a:extLst>
                    <a:ext uri="{FF2B5EF4-FFF2-40B4-BE49-F238E27FC236}">
                      <a16:creationId xmlns:a16="http://schemas.microsoft.com/office/drawing/2014/main" id="{7865B2DA-CFB3-4189-AF6F-31EED563F5D0}"/>
                    </a:ext>
                  </a:extLst>
                </p:cNvPr>
                <p:cNvSpPr>
                  <a:spLocks/>
                </p:cNvSpPr>
                <p:nvPr/>
              </p:nvSpPr>
              <p:spPr bwMode="auto">
                <a:xfrm>
                  <a:off x="9429750" y="5046663"/>
                  <a:ext cx="25400" cy="33338"/>
                </a:xfrm>
                <a:custGeom>
                  <a:avLst/>
                  <a:gdLst>
                    <a:gd name="T0" fmla="*/ 3 w 6"/>
                    <a:gd name="T1" fmla="*/ 1 h 8"/>
                    <a:gd name="T2" fmla="*/ 2 w 6"/>
                    <a:gd name="T3" fmla="*/ 1 h 8"/>
                    <a:gd name="T4" fmla="*/ 2 w 6"/>
                    <a:gd name="T5" fmla="*/ 1 h 8"/>
                    <a:gd name="T6" fmla="*/ 2 w 6"/>
                    <a:gd name="T7" fmla="*/ 2 h 8"/>
                    <a:gd name="T8" fmla="*/ 2 w 6"/>
                    <a:gd name="T9" fmla="*/ 2 h 8"/>
                    <a:gd name="T10" fmla="*/ 2 w 6"/>
                    <a:gd name="T11" fmla="*/ 2 h 8"/>
                    <a:gd name="T12" fmla="*/ 2 w 6"/>
                    <a:gd name="T13" fmla="*/ 3 h 8"/>
                    <a:gd name="T14" fmla="*/ 2 w 6"/>
                    <a:gd name="T15" fmla="*/ 3 h 8"/>
                    <a:gd name="T16" fmla="*/ 2 w 6"/>
                    <a:gd name="T17" fmla="*/ 4 h 8"/>
                    <a:gd name="T18" fmla="*/ 2 w 6"/>
                    <a:gd name="T19" fmla="*/ 4 h 8"/>
                    <a:gd name="T20" fmla="*/ 1 w 6"/>
                    <a:gd name="T21" fmla="*/ 4 h 8"/>
                    <a:gd name="T22" fmla="*/ 0 w 6"/>
                    <a:gd name="T23" fmla="*/ 4 h 8"/>
                    <a:gd name="T24" fmla="*/ 1 w 6"/>
                    <a:gd name="T25" fmla="*/ 5 h 8"/>
                    <a:gd name="T26" fmla="*/ 1 w 6"/>
                    <a:gd name="T27" fmla="*/ 5 h 8"/>
                    <a:gd name="T28" fmla="*/ 2 w 6"/>
                    <a:gd name="T29" fmla="*/ 5 h 8"/>
                    <a:gd name="T30" fmla="*/ 3 w 6"/>
                    <a:gd name="T31" fmla="*/ 6 h 8"/>
                    <a:gd name="T32" fmla="*/ 3 w 6"/>
                    <a:gd name="T33" fmla="*/ 6 h 8"/>
                    <a:gd name="T34" fmla="*/ 3 w 6"/>
                    <a:gd name="T35" fmla="*/ 6 h 8"/>
                    <a:gd name="T36" fmla="*/ 4 w 6"/>
                    <a:gd name="T37" fmla="*/ 6 h 8"/>
                    <a:gd name="T38" fmla="*/ 5 w 6"/>
                    <a:gd name="T39" fmla="*/ 7 h 8"/>
                    <a:gd name="T40" fmla="*/ 5 w 6"/>
                    <a:gd name="T41" fmla="*/ 7 h 8"/>
                    <a:gd name="T42" fmla="*/ 5 w 6"/>
                    <a:gd name="T43" fmla="*/ 7 h 8"/>
                    <a:gd name="T44" fmla="*/ 6 w 6"/>
                    <a:gd name="T45" fmla="*/ 7 h 8"/>
                    <a:gd name="T46" fmla="*/ 6 w 6"/>
                    <a:gd name="T47" fmla="*/ 6 h 8"/>
                    <a:gd name="T48" fmla="*/ 5 w 6"/>
                    <a:gd name="T49" fmla="*/ 6 h 8"/>
                    <a:gd name="T50" fmla="*/ 5 w 6"/>
                    <a:gd name="T51" fmla="*/ 5 h 8"/>
                    <a:gd name="T52" fmla="*/ 5 w 6"/>
                    <a:gd name="T53" fmla="*/ 5 h 8"/>
                    <a:gd name="T54" fmla="*/ 5 w 6"/>
                    <a:gd name="T55" fmla="*/ 4 h 8"/>
                    <a:gd name="T56" fmla="*/ 5 w 6"/>
                    <a:gd name="T57" fmla="*/ 4 h 8"/>
                    <a:gd name="T58" fmla="*/ 6 w 6"/>
                    <a:gd name="T59" fmla="*/ 3 h 8"/>
                    <a:gd name="T60" fmla="*/ 6 w 6"/>
                    <a:gd name="T61" fmla="*/ 3 h 8"/>
                    <a:gd name="T62" fmla="*/ 6 w 6"/>
                    <a:gd name="T63" fmla="*/ 2 h 8"/>
                    <a:gd name="T64" fmla="*/ 5 w 6"/>
                    <a:gd name="T65" fmla="*/ 2 h 8"/>
                    <a:gd name="T66" fmla="*/ 6 w 6"/>
                    <a:gd name="T67" fmla="*/ 1 h 8"/>
                    <a:gd name="T68" fmla="*/ 5 w 6"/>
                    <a:gd name="T69" fmla="*/ 1 h 8"/>
                    <a:gd name="T70" fmla="*/ 5 w 6"/>
                    <a:gd name="T71" fmla="*/ 0 h 8"/>
                    <a:gd name="T72" fmla="*/ 4 w 6"/>
                    <a:gd name="T73" fmla="*/ 0 h 8"/>
                    <a:gd name="T74" fmla="*/ 4 w 6"/>
                    <a:gd name="T7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8">
                      <a:moveTo>
                        <a:pt x="3" y="1"/>
                      </a:move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4"/>
                      </a:cubicBezTo>
                      <a:cubicBezTo>
                        <a:pt x="2" y="4"/>
                        <a:pt x="2" y="4"/>
                        <a:pt x="2" y="4"/>
                      </a:cubicBezTo>
                      <a:cubicBezTo>
                        <a:pt x="2" y="4"/>
                        <a:pt x="2" y="4"/>
                        <a:pt x="2" y="4"/>
                      </a:cubicBezTo>
                      <a:cubicBezTo>
                        <a:pt x="2" y="4"/>
                        <a:pt x="1" y="4"/>
                        <a:pt x="1" y="4"/>
                      </a:cubicBezTo>
                      <a:cubicBezTo>
                        <a:pt x="1" y="4"/>
                        <a:pt x="1" y="4"/>
                        <a:pt x="1" y="4"/>
                      </a:cubicBezTo>
                      <a:cubicBezTo>
                        <a:pt x="1" y="4"/>
                        <a:pt x="0" y="4"/>
                        <a:pt x="0" y="4"/>
                      </a:cubicBezTo>
                      <a:cubicBezTo>
                        <a:pt x="0" y="4"/>
                        <a:pt x="0" y="4"/>
                        <a:pt x="0" y="4"/>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7"/>
                        <a:pt x="4" y="7"/>
                        <a:pt x="4" y="7"/>
                      </a:cubicBezTo>
                      <a:cubicBezTo>
                        <a:pt x="4" y="7"/>
                        <a:pt x="5" y="7"/>
                        <a:pt x="5" y="7"/>
                      </a:cubicBezTo>
                      <a:cubicBezTo>
                        <a:pt x="5" y="7"/>
                        <a:pt x="5" y="7"/>
                        <a:pt x="5" y="7"/>
                      </a:cubicBezTo>
                      <a:cubicBezTo>
                        <a:pt x="5" y="7"/>
                        <a:pt x="5" y="7"/>
                        <a:pt x="5" y="7"/>
                      </a:cubicBezTo>
                      <a:cubicBezTo>
                        <a:pt x="5" y="7"/>
                        <a:pt x="5" y="7"/>
                        <a:pt x="5" y="7"/>
                      </a:cubicBezTo>
                      <a:cubicBezTo>
                        <a:pt x="5" y="7"/>
                        <a:pt x="5" y="7"/>
                        <a:pt x="5" y="7"/>
                      </a:cubicBezTo>
                      <a:cubicBezTo>
                        <a:pt x="5" y="7"/>
                        <a:pt x="6" y="8"/>
                        <a:pt x="6" y="8"/>
                      </a:cubicBezTo>
                      <a:cubicBezTo>
                        <a:pt x="6" y="7"/>
                        <a:pt x="6" y="7"/>
                        <a:pt x="6" y="7"/>
                      </a:cubicBezTo>
                      <a:cubicBezTo>
                        <a:pt x="5" y="7"/>
                        <a:pt x="5" y="7"/>
                        <a:pt x="5" y="7"/>
                      </a:cubicBezTo>
                      <a:cubicBezTo>
                        <a:pt x="5" y="7"/>
                        <a:pt x="6" y="6"/>
                        <a:pt x="6" y="6"/>
                      </a:cubicBezTo>
                      <a:cubicBezTo>
                        <a:pt x="6" y="6"/>
                        <a:pt x="6" y="6"/>
                        <a:pt x="6" y="6"/>
                      </a:cubicBezTo>
                      <a:cubicBezTo>
                        <a:pt x="6" y="6"/>
                        <a:pt x="5" y="6"/>
                        <a:pt x="5" y="6"/>
                      </a:cubicBezTo>
                      <a:cubicBezTo>
                        <a:pt x="5" y="6"/>
                        <a:pt x="5" y="6"/>
                        <a:pt x="5" y="6"/>
                      </a:cubicBezTo>
                      <a:cubicBezTo>
                        <a:pt x="5" y="6"/>
                        <a:pt x="5" y="5"/>
                        <a:pt x="5" y="5"/>
                      </a:cubicBezTo>
                      <a:cubicBezTo>
                        <a:pt x="5" y="5"/>
                        <a:pt x="5" y="5"/>
                        <a:pt x="5" y="5"/>
                      </a:cubicBezTo>
                      <a:cubicBezTo>
                        <a:pt x="5"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3"/>
                        <a:pt x="6" y="3"/>
                        <a:pt x="6" y="3"/>
                      </a:cubicBezTo>
                      <a:cubicBezTo>
                        <a:pt x="6" y="3"/>
                        <a:pt x="6" y="3"/>
                        <a:pt x="6" y="3"/>
                      </a:cubicBezTo>
                      <a:cubicBezTo>
                        <a:pt x="6" y="3"/>
                        <a:pt x="6" y="3"/>
                        <a:pt x="6" y="3"/>
                      </a:cubicBezTo>
                      <a:cubicBezTo>
                        <a:pt x="6" y="3"/>
                        <a:pt x="6" y="3"/>
                        <a:pt x="6" y="3"/>
                      </a:cubicBezTo>
                      <a:cubicBezTo>
                        <a:pt x="6" y="3"/>
                        <a:pt x="6" y="2"/>
                        <a:pt x="6" y="2"/>
                      </a:cubicBezTo>
                      <a:cubicBezTo>
                        <a:pt x="5" y="2"/>
                        <a:pt x="5" y="2"/>
                        <a:pt x="5" y="2"/>
                      </a:cubicBezTo>
                      <a:cubicBezTo>
                        <a:pt x="5" y="2"/>
                        <a:pt x="5" y="2"/>
                        <a:pt x="5" y="2"/>
                      </a:cubicBezTo>
                      <a:cubicBezTo>
                        <a:pt x="5" y="2"/>
                        <a:pt x="6" y="1"/>
                        <a:pt x="6" y="1"/>
                      </a:cubicBezTo>
                      <a:cubicBezTo>
                        <a:pt x="6" y="1"/>
                        <a:pt x="6" y="1"/>
                        <a:pt x="6" y="1"/>
                      </a:cubicBezTo>
                      <a:cubicBezTo>
                        <a:pt x="6" y="1"/>
                        <a:pt x="6" y="1"/>
                        <a:pt x="6" y="1"/>
                      </a:cubicBezTo>
                      <a:cubicBezTo>
                        <a:pt x="6" y="1"/>
                        <a:pt x="5" y="1"/>
                        <a:pt x="5" y="1"/>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1"/>
                        <a:pt x="4" y="1"/>
                        <a:pt x="4" y="1"/>
                      </a:cubicBezTo>
                      <a:lnTo>
                        <a:pt x="3" y="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11" name="Freeform 702">
                  <a:extLst>
                    <a:ext uri="{FF2B5EF4-FFF2-40B4-BE49-F238E27FC236}">
                      <a16:creationId xmlns:a16="http://schemas.microsoft.com/office/drawing/2014/main" id="{CDFA30CF-786C-4E8B-A9B0-20588D24B537}"/>
                    </a:ext>
                  </a:extLst>
                </p:cNvPr>
                <p:cNvSpPr>
                  <a:spLocks/>
                </p:cNvSpPr>
                <p:nvPr/>
              </p:nvSpPr>
              <p:spPr bwMode="auto">
                <a:xfrm>
                  <a:off x="9383713" y="5037138"/>
                  <a:ext cx="74612" cy="55563"/>
                </a:xfrm>
                <a:custGeom>
                  <a:avLst/>
                  <a:gdLst>
                    <a:gd name="T0" fmla="*/ 17 w 18"/>
                    <a:gd name="T1" fmla="*/ 12 h 13"/>
                    <a:gd name="T2" fmla="*/ 17 w 18"/>
                    <a:gd name="T3" fmla="*/ 11 h 13"/>
                    <a:gd name="T4" fmla="*/ 16 w 18"/>
                    <a:gd name="T5" fmla="*/ 11 h 13"/>
                    <a:gd name="T6" fmla="*/ 16 w 18"/>
                    <a:gd name="T7" fmla="*/ 10 h 13"/>
                    <a:gd name="T8" fmla="*/ 17 w 18"/>
                    <a:gd name="T9" fmla="*/ 10 h 13"/>
                    <a:gd name="T10" fmla="*/ 16 w 18"/>
                    <a:gd name="T11" fmla="*/ 9 h 13"/>
                    <a:gd name="T12" fmla="*/ 16 w 18"/>
                    <a:gd name="T13" fmla="*/ 9 h 13"/>
                    <a:gd name="T14" fmla="*/ 15 w 18"/>
                    <a:gd name="T15" fmla="*/ 9 h 13"/>
                    <a:gd name="T16" fmla="*/ 15 w 18"/>
                    <a:gd name="T17" fmla="*/ 8 h 13"/>
                    <a:gd name="T18" fmla="*/ 14 w 18"/>
                    <a:gd name="T19" fmla="*/ 8 h 13"/>
                    <a:gd name="T20" fmla="*/ 14 w 18"/>
                    <a:gd name="T21" fmla="*/ 8 h 13"/>
                    <a:gd name="T22" fmla="*/ 13 w 18"/>
                    <a:gd name="T23" fmla="*/ 7 h 13"/>
                    <a:gd name="T24" fmla="*/ 13 w 18"/>
                    <a:gd name="T25" fmla="*/ 7 h 13"/>
                    <a:gd name="T26" fmla="*/ 12 w 18"/>
                    <a:gd name="T27" fmla="*/ 7 h 13"/>
                    <a:gd name="T28" fmla="*/ 12 w 18"/>
                    <a:gd name="T29" fmla="*/ 7 h 13"/>
                    <a:gd name="T30" fmla="*/ 10 w 18"/>
                    <a:gd name="T31" fmla="*/ 7 h 13"/>
                    <a:gd name="T32" fmla="*/ 9 w 18"/>
                    <a:gd name="T33" fmla="*/ 6 h 13"/>
                    <a:gd name="T34" fmla="*/ 8 w 18"/>
                    <a:gd name="T35" fmla="*/ 6 h 13"/>
                    <a:gd name="T36" fmla="*/ 8 w 18"/>
                    <a:gd name="T37" fmla="*/ 5 h 13"/>
                    <a:gd name="T38" fmla="*/ 4 w 18"/>
                    <a:gd name="T39" fmla="*/ 4 h 13"/>
                    <a:gd name="T40" fmla="*/ 4 w 18"/>
                    <a:gd name="T41" fmla="*/ 0 h 13"/>
                    <a:gd name="T42" fmla="*/ 2 w 18"/>
                    <a:gd name="T43" fmla="*/ 0 h 13"/>
                    <a:gd name="T44" fmla="*/ 1 w 18"/>
                    <a:gd name="T45" fmla="*/ 1 h 13"/>
                    <a:gd name="T46" fmla="*/ 1 w 18"/>
                    <a:gd name="T47" fmla="*/ 1 h 13"/>
                    <a:gd name="T48" fmla="*/ 1 w 18"/>
                    <a:gd name="T49" fmla="*/ 2 h 13"/>
                    <a:gd name="T50" fmla="*/ 1 w 18"/>
                    <a:gd name="T51" fmla="*/ 3 h 13"/>
                    <a:gd name="T52" fmla="*/ 1 w 18"/>
                    <a:gd name="T53" fmla="*/ 2 h 13"/>
                    <a:gd name="T54" fmla="*/ 0 w 18"/>
                    <a:gd name="T55" fmla="*/ 4 h 13"/>
                    <a:gd name="T56" fmla="*/ 2 w 18"/>
                    <a:gd name="T57" fmla="*/ 5 h 13"/>
                    <a:gd name="T58" fmla="*/ 4 w 18"/>
                    <a:gd name="T59" fmla="*/ 6 h 13"/>
                    <a:gd name="T60" fmla="*/ 6 w 18"/>
                    <a:gd name="T61" fmla="*/ 13 h 13"/>
                    <a:gd name="T62" fmla="*/ 17 w 18"/>
                    <a:gd name="T63" fmla="*/ 12 h 13"/>
                    <a:gd name="T64" fmla="*/ 17 w 18"/>
                    <a:gd name="T6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3">
                      <a:moveTo>
                        <a:pt x="17" y="12"/>
                      </a:moveTo>
                      <a:cubicBezTo>
                        <a:pt x="17" y="12"/>
                        <a:pt x="17" y="12"/>
                        <a:pt x="17" y="12"/>
                      </a:cubicBezTo>
                      <a:cubicBezTo>
                        <a:pt x="17" y="12"/>
                        <a:pt x="17" y="12"/>
                        <a:pt x="17" y="12"/>
                      </a:cubicBezTo>
                      <a:cubicBezTo>
                        <a:pt x="17" y="11"/>
                        <a:pt x="17" y="11"/>
                        <a:pt x="17" y="11"/>
                      </a:cubicBezTo>
                      <a:cubicBezTo>
                        <a:pt x="17" y="11"/>
                        <a:pt x="16" y="11"/>
                        <a:pt x="16" y="11"/>
                      </a:cubicBezTo>
                      <a:cubicBezTo>
                        <a:pt x="16" y="11"/>
                        <a:pt x="16" y="11"/>
                        <a:pt x="16" y="11"/>
                      </a:cubicBezTo>
                      <a:cubicBezTo>
                        <a:pt x="16" y="11"/>
                        <a:pt x="16" y="10"/>
                        <a:pt x="16" y="10"/>
                      </a:cubicBezTo>
                      <a:cubicBezTo>
                        <a:pt x="16" y="10"/>
                        <a:pt x="16" y="10"/>
                        <a:pt x="16" y="10"/>
                      </a:cubicBezTo>
                      <a:cubicBezTo>
                        <a:pt x="17" y="10"/>
                        <a:pt x="17" y="10"/>
                        <a:pt x="17" y="10"/>
                      </a:cubicBezTo>
                      <a:cubicBezTo>
                        <a:pt x="17" y="10"/>
                        <a:pt x="17" y="10"/>
                        <a:pt x="17" y="10"/>
                      </a:cubicBezTo>
                      <a:cubicBezTo>
                        <a:pt x="17" y="10"/>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5" y="9"/>
                        <a:pt x="15" y="9"/>
                      </a:cubicBezTo>
                      <a:cubicBezTo>
                        <a:pt x="15" y="9"/>
                        <a:pt x="15" y="9"/>
                        <a:pt x="15" y="8"/>
                      </a:cubicBezTo>
                      <a:cubicBezTo>
                        <a:pt x="15" y="8"/>
                        <a:pt x="15" y="8"/>
                        <a:pt x="15" y="8"/>
                      </a:cubicBezTo>
                      <a:cubicBezTo>
                        <a:pt x="15"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0" y="7"/>
                        <a:pt x="10" y="7"/>
                        <a:pt x="10" y="7"/>
                      </a:cubicBezTo>
                      <a:cubicBezTo>
                        <a:pt x="9" y="7"/>
                        <a:pt x="9" y="7"/>
                        <a:pt x="9" y="7"/>
                      </a:cubicBezTo>
                      <a:cubicBezTo>
                        <a:pt x="9" y="6"/>
                        <a:pt x="9" y="6"/>
                        <a:pt x="9" y="6"/>
                      </a:cubicBezTo>
                      <a:cubicBezTo>
                        <a:pt x="8" y="6"/>
                        <a:pt x="8" y="6"/>
                        <a:pt x="8" y="6"/>
                      </a:cubicBezTo>
                      <a:cubicBezTo>
                        <a:pt x="8" y="6"/>
                        <a:pt x="8" y="6"/>
                        <a:pt x="8" y="6"/>
                      </a:cubicBezTo>
                      <a:cubicBezTo>
                        <a:pt x="8" y="5"/>
                        <a:pt x="8" y="5"/>
                        <a:pt x="8" y="5"/>
                      </a:cubicBezTo>
                      <a:cubicBezTo>
                        <a:pt x="8" y="5"/>
                        <a:pt x="8" y="5"/>
                        <a:pt x="8" y="5"/>
                      </a:cubicBezTo>
                      <a:cubicBezTo>
                        <a:pt x="5" y="4"/>
                        <a:pt x="5" y="4"/>
                        <a:pt x="5" y="4"/>
                      </a:cubicBezTo>
                      <a:cubicBezTo>
                        <a:pt x="4" y="4"/>
                        <a:pt x="4" y="4"/>
                        <a:pt x="4" y="4"/>
                      </a:cubicBezTo>
                      <a:cubicBezTo>
                        <a:pt x="4" y="1"/>
                        <a:pt x="4" y="1"/>
                        <a:pt x="4" y="1"/>
                      </a:cubicBezTo>
                      <a:cubicBezTo>
                        <a:pt x="4" y="0"/>
                        <a:pt x="4" y="0"/>
                        <a:pt x="4" y="0"/>
                      </a:cubicBezTo>
                      <a:cubicBezTo>
                        <a:pt x="4" y="0"/>
                        <a:pt x="4" y="0"/>
                        <a:pt x="4" y="0"/>
                      </a:cubicBezTo>
                      <a:cubicBezTo>
                        <a:pt x="2" y="0"/>
                        <a:pt x="2" y="0"/>
                        <a:pt x="2" y="0"/>
                      </a:cubicBezTo>
                      <a:cubicBezTo>
                        <a:pt x="1" y="0"/>
                        <a:pt x="1" y="0"/>
                        <a:pt x="1" y="0"/>
                      </a:cubicBezTo>
                      <a:cubicBezTo>
                        <a:pt x="1" y="1"/>
                        <a:pt x="1" y="1"/>
                        <a:pt x="1" y="1"/>
                      </a:cubicBezTo>
                      <a:cubicBezTo>
                        <a:pt x="1" y="1"/>
                        <a:pt x="1" y="1"/>
                        <a:pt x="1" y="1"/>
                      </a:cubicBezTo>
                      <a:cubicBezTo>
                        <a:pt x="1" y="1"/>
                        <a:pt x="1" y="1"/>
                        <a:pt x="1" y="1"/>
                      </a:cubicBezTo>
                      <a:cubicBezTo>
                        <a:pt x="1" y="1"/>
                        <a:pt x="2" y="2"/>
                        <a:pt x="2" y="2"/>
                      </a:cubicBezTo>
                      <a:cubicBezTo>
                        <a:pt x="2" y="2"/>
                        <a:pt x="1" y="2"/>
                        <a:pt x="1" y="2"/>
                      </a:cubicBezTo>
                      <a:cubicBezTo>
                        <a:pt x="1" y="2"/>
                        <a:pt x="1" y="2"/>
                        <a:pt x="1" y="2"/>
                      </a:cubicBezTo>
                      <a:cubicBezTo>
                        <a:pt x="1" y="3"/>
                        <a:pt x="1" y="3"/>
                        <a:pt x="1" y="3"/>
                      </a:cubicBezTo>
                      <a:cubicBezTo>
                        <a:pt x="1" y="3"/>
                        <a:pt x="1" y="3"/>
                        <a:pt x="1" y="3"/>
                      </a:cubicBezTo>
                      <a:cubicBezTo>
                        <a:pt x="1" y="2"/>
                        <a:pt x="1" y="2"/>
                        <a:pt x="1" y="2"/>
                      </a:cubicBezTo>
                      <a:cubicBezTo>
                        <a:pt x="0" y="3"/>
                        <a:pt x="0" y="3"/>
                        <a:pt x="0" y="3"/>
                      </a:cubicBezTo>
                      <a:cubicBezTo>
                        <a:pt x="0" y="4"/>
                        <a:pt x="0" y="4"/>
                        <a:pt x="0" y="4"/>
                      </a:cubicBezTo>
                      <a:cubicBezTo>
                        <a:pt x="0" y="4"/>
                        <a:pt x="0" y="4"/>
                        <a:pt x="0" y="4"/>
                      </a:cubicBezTo>
                      <a:cubicBezTo>
                        <a:pt x="2" y="5"/>
                        <a:pt x="2" y="5"/>
                        <a:pt x="2" y="5"/>
                      </a:cubicBezTo>
                      <a:cubicBezTo>
                        <a:pt x="2" y="6"/>
                        <a:pt x="2" y="6"/>
                        <a:pt x="2" y="6"/>
                      </a:cubicBezTo>
                      <a:cubicBezTo>
                        <a:pt x="4" y="6"/>
                        <a:pt x="4" y="6"/>
                        <a:pt x="4" y="6"/>
                      </a:cubicBezTo>
                      <a:cubicBezTo>
                        <a:pt x="4" y="13"/>
                        <a:pt x="4" y="13"/>
                        <a:pt x="4" y="13"/>
                      </a:cubicBezTo>
                      <a:cubicBezTo>
                        <a:pt x="6" y="13"/>
                        <a:pt x="6" y="13"/>
                        <a:pt x="6" y="13"/>
                      </a:cubicBezTo>
                      <a:cubicBezTo>
                        <a:pt x="13" y="13"/>
                        <a:pt x="13" y="13"/>
                        <a:pt x="13" y="13"/>
                      </a:cubicBezTo>
                      <a:cubicBezTo>
                        <a:pt x="17" y="12"/>
                        <a:pt x="17" y="12"/>
                        <a:pt x="17" y="12"/>
                      </a:cubicBezTo>
                      <a:cubicBezTo>
                        <a:pt x="18" y="12"/>
                        <a:pt x="18" y="12"/>
                        <a:pt x="18" y="12"/>
                      </a:cubicBezTo>
                      <a:lnTo>
                        <a:pt x="17" y="12"/>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12" name="Freeform 704">
                  <a:extLst>
                    <a:ext uri="{FF2B5EF4-FFF2-40B4-BE49-F238E27FC236}">
                      <a16:creationId xmlns:a16="http://schemas.microsoft.com/office/drawing/2014/main" id="{6A494EE2-AE05-4A1B-A1BA-B09BC577C618}"/>
                    </a:ext>
                  </a:extLst>
                </p:cNvPr>
                <p:cNvSpPr>
                  <a:spLocks/>
                </p:cNvSpPr>
                <p:nvPr/>
              </p:nvSpPr>
              <p:spPr bwMode="auto">
                <a:xfrm>
                  <a:off x="9521825" y="5126038"/>
                  <a:ext cx="69850" cy="53975"/>
                </a:xfrm>
                <a:custGeom>
                  <a:avLst/>
                  <a:gdLst>
                    <a:gd name="T0" fmla="*/ 0 w 17"/>
                    <a:gd name="T1" fmla="*/ 0 h 13"/>
                    <a:gd name="T2" fmla="*/ 5 w 17"/>
                    <a:gd name="T3" fmla="*/ 4 h 13"/>
                    <a:gd name="T4" fmla="*/ 4 w 17"/>
                    <a:gd name="T5" fmla="*/ 6 h 13"/>
                    <a:gd name="T6" fmla="*/ 4 w 17"/>
                    <a:gd name="T7" fmla="*/ 6 h 13"/>
                    <a:gd name="T8" fmla="*/ 5 w 17"/>
                    <a:gd name="T9" fmla="*/ 7 h 13"/>
                    <a:gd name="T10" fmla="*/ 6 w 17"/>
                    <a:gd name="T11" fmla="*/ 8 h 13"/>
                    <a:gd name="T12" fmla="*/ 7 w 17"/>
                    <a:gd name="T13" fmla="*/ 9 h 13"/>
                    <a:gd name="T14" fmla="*/ 7 w 17"/>
                    <a:gd name="T15" fmla="*/ 10 h 13"/>
                    <a:gd name="T16" fmla="*/ 7 w 17"/>
                    <a:gd name="T17" fmla="*/ 10 h 13"/>
                    <a:gd name="T18" fmla="*/ 9 w 17"/>
                    <a:gd name="T19" fmla="*/ 12 h 13"/>
                    <a:gd name="T20" fmla="*/ 10 w 17"/>
                    <a:gd name="T21" fmla="*/ 12 h 13"/>
                    <a:gd name="T22" fmla="*/ 11 w 17"/>
                    <a:gd name="T23" fmla="*/ 13 h 13"/>
                    <a:gd name="T24" fmla="*/ 13 w 17"/>
                    <a:gd name="T25" fmla="*/ 13 h 13"/>
                    <a:gd name="T26" fmla="*/ 13 w 17"/>
                    <a:gd name="T27" fmla="*/ 13 h 13"/>
                    <a:gd name="T28" fmla="*/ 14 w 17"/>
                    <a:gd name="T29" fmla="*/ 13 h 13"/>
                    <a:gd name="T30" fmla="*/ 14 w 17"/>
                    <a:gd name="T31" fmla="*/ 12 h 13"/>
                    <a:gd name="T32" fmla="*/ 15 w 17"/>
                    <a:gd name="T33" fmla="*/ 12 h 13"/>
                    <a:gd name="T34" fmla="*/ 17 w 17"/>
                    <a:gd name="T35" fmla="*/ 11 h 13"/>
                    <a:gd name="T36" fmla="*/ 17 w 17"/>
                    <a:gd name="T37" fmla="*/ 11 h 13"/>
                    <a:gd name="T38" fmla="*/ 16 w 17"/>
                    <a:gd name="T39" fmla="*/ 10 h 13"/>
                    <a:gd name="T40" fmla="*/ 16 w 17"/>
                    <a:gd name="T41" fmla="*/ 10 h 13"/>
                    <a:gd name="T42" fmla="*/ 15 w 17"/>
                    <a:gd name="T43" fmla="*/ 10 h 13"/>
                    <a:gd name="T44" fmla="*/ 15 w 17"/>
                    <a:gd name="T45" fmla="*/ 10 h 13"/>
                    <a:gd name="T46" fmla="*/ 15 w 17"/>
                    <a:gd name="T47" fmla="*/ 9 h 13"/>
                    <a:gd name="T48" fmla="*/ 16 w 17"/>
                    <a:gd name="T49" fmla="*/ 8 h 13"/>
                    <a:gd name="T50" fmla="*/ 16 w 17"/>
                    <a:gd name="T51" fmla="*/ 8 h 13"/>
                    <a:gd name="T52" fmla="*/ 16 w 17"/>
                    <a:gd name="T53" fmla="*/ 8 h 13"/>
                    <a:gd name="T54" fmla="*/ 16 w 17"/>
                    <a:gd name="T55" fmla="*/ 8 h 13"/>
                    <a:gd name="T56" fmla="*/ 16 w 17"/>
                    <a:gd name="T57" fmla="*/ 7 h 13"/>
                    <a:gd name="T58" fmla="*/ 16 w 17"/>
                    <a:gd name="T59" fmla="*/ 7 h 13"/>
                    <a:gd name="T60" fmla="*/ 16 w 17"/>
                    <a:gd name="T61" fmla="*/ 7 h 13"/>
                    <a:gd name="T62" fmla="*/ 15 w 17"/>
                    <a:gd name="T63" fmla="*/ 7 h 13"/>
                    <a:gd name="T64" fmla="*/ 15 w 17"/>
                    <a:gd name="T65" fmla="*/ 7 h 13"/>
                    <a:gd name="T66" fmla="*/ 13 w 17"/>
                    <a:gd name="T67" fmla="*/ 7 h 13"/>
                    <a:gd name="T68" fmla="*/ 13 w 17"/>
                    <a:gd name="T69" fmla="*/ 8 h 13"/>
                    <a:gd name="T70" fmla="*/ 12 w 17"/>
                    <a:gd name="T71" fmla="*/ 8 h 13"/>
                    <a:gd name="T72" fmla="*/ 12 w 17"/>
                    <a:gd name="T73" fmla="*/ 7 h 13"/>
                    <a:gd name="T74" fmla="*/ 11 w 17"/>
                    <a:gd name="T75" fmla="*/ 7 h 13"/>
                    <a:gd name="T76" fmla="*/ 11 w 17"/>
                    <a:gd name="T77" fmla="*/ 7 h 13"/>
                    <a:gd name="T78" fmla="*/ 11 w 17"/>
                    <a:gd name="T79" fmla="*/ 6 h 13"/>
                    <a:gd name="T80" fmla="*/ 10 w 17"/>
                    <a:gd name="T81" fmla="*/ 6 h 13"/>
                    <a:gd name="T82" fmla="*/ 10 w 17"/>
                    <a:gd name="T83" fmla="*/ 5 h 13"/>
                    <a:gd name="T84" fmla="*/ 10 w 17"/>
                    <a:gd name="T85" fmla="*/ 4 h 13"/>
                    <a:gd name="T86" fmla="*/ 9 w 17"/>
                    <a:gd name="T87" fmla="*/ 4 h 13"/>
                    <a:gd name="T88" fmla="*/ 9 w 17"/>
                    <a:gd name="T89" fmla="*/ 4 h 13"/>
                    <a:gd name="T90" fmla="*/ 9 w 17"/>
                    <a:gd name="T91" fmla="*/ 3 h 13"/>
                    <a:gd name="T92" fmla="*/ 9 w 17"/>
                    <a:gd name="T93" fmla="*/ 3 h 13"/>
                    <a:gd name="T94" fmla="*/ 8 w 17"/>
                    <a:gd name="T95" fmla="*/ 2 h 13"/>
                    <a:gd name="T96" fmla="*/ 8 w 17"/>
                    <a:gd name="T97" fmla="*/ 1 h 13"/>
                    <a:gd name="T98" fmla="*/ 8 w 17"/>
                    <a:gd name="T99" fmla="*/ 0 h 13"/>
                    <a:gd name="T100" fmla="*/ 7 w 17"/>
                    <a:gd name="T101" fmla="*/ 0 h 13"/>
                    <a:gd name="T102" fmla="*/ 7 w 17"/>
                    <a:gd name="T10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3">
                      <a:moveTo>
                        <a:pt x="2" y="0"/>
                      </a:moveTo>
                      <a:cubicBezTo>
                        <a:pt x="1" y="0"/>
                        <a:pt x="1" y="0"/>
                        <a:pt x="1" y="0"/>
                      </a:cubicBezTo>
                      <a:cubicBezTo>
                        <a:pt x="0" y="0"/>
                        <a:pt x="0" y="0"/>
                        <a:pt x="0" y="0"/>
                      </a:cubicBezTo>
                      <a:cubicBezTo>
                        <a:pt x="3" y="2"/>
                        <a:pt x="3" y="2"/>
                        <a:pt x="3" y="2"/>
                      </a:cubicBezTo>
                      <a:cubicBezTo>
                        <a:pt x="3" y="2"/>
                        <a:pt x="3" y="2"/>
                        <a:pt x="3" y="2"/>
                      </a:cubicBezTo>
                      <a:cubicBezTo>
                        <a:pt x="5" y="4"/>
                        <a:pt x="5" y="4"/>
                        <a:pt x="5" y="4"/>
                      </a:cubicBezTo>
                      <a:cubicBezTo>
                        <a:pt x="3" y="5"/>
                        <a:pt x="3" y="5"/>
                        <a:pt x="3" y="5"/>
                      </a:cubicBezTo>
                      <a:cubicBezTo>
                        <a:pt x="3" y="5"/>
                        <a:pt x="3" y="5"/>
                        <a:pt x="3"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5" y="7"/>
                        <a:pt x="5" y="7"/>
                      </a:cubicBezTo>
                      <a:cubicBezTo>
                        <a:pt x="5" y="7"/>
                        <a:pt x="5" y="7"/>
                        <a:pt x="5" y="7"/>
                      </a:cubicBezTo>
                      <a:cubicBezTo>
                        <a:pt x="5" y="7"/>
                        <a:pt x="5" y="7"/>
                        <a:pt x="5" y="7"/>
                      </a:cubicBezTo>
                      <a:cubicBezTo>
                        <a:pt x="5" y="7"/>
                        <a:pt x="5" y="8"/>
                        <a:pt x="5" y="8"/>
                      </a:cubicBezTo>
                      <a:cubicBezTo>
                        <a:pt x="5" y="8"/>
                        <a:pt x="6" y="8"/>
                        <a:pt x="6" y="8"/>
                      </a:cubicBezTo>
                      <a:cubicBezTo>
                        <a:pt x="6" y="8"/>
                        <a:pt x="6" y="8"/>
                        <a:pt x="6" y="8"/>
                      </a:cubicBezTo>
                      <a:cubicBezTo>
                        <a:pt x="6" y="8"/>
                        <a:pt x="6" y="9"/>
                        <a:pt x="6" y="9"/>
                      </a:cubicBezTo>
                      <a:cubicBezTo>
                        <a:pt x="6" y="9"/>
                        <a:pt x="7" y="9"/>
                        <a:pt x="7" y="9"/>
                      </a:cubicBezTo>
                      <a:cubicBezTo>
                        <a:pt x="7" y="9"/>
                        <a:pt x="7" y="9"/>
                        <a:pt x="7" y="9"/>
                      </a:cubicBezTo>
                      <a:cubicBezTo>
                        <a:pt x="7" y="9"/>
                        <a:pt x="7" y="9"/>
                        <a:pt x="7" y="9"/>
                      </a:cubicBezTo>
                      <a:cubicBezTo>
                        <a:pt x="7" y="9"/>
                        <a:pt x="7" y="10"/>
                        <a:pt x="7" y="10"/>
                      </a:cubicBezTo>
                      <a:cubicBezTo>
                        <a:pt x="7" y="10"/>
                        <a:pt x="7" y="10"/>
                        <a:pt x="7" y="10"/>
                      </a:cubicBezTo>
                      <a:cubicBezTo>
                        <a:pt x="7" y="10"/>
                        <a:pt x="7" y="10"/>
                        <a:pt x="7" y="10"/>
                      </a:cubicBezTo>
                      <a:cubicBezTo>
                        <a:pt x="7" y="10"/>
                        <a:pt x="7" y="10"/>
                        <a:pt x="7" y="10"/>
                      </a:cubicBezTo>
                      <a:cubicBezTo>
                        <a:pt x="8" y="11"/>
                        <a:pt x="8" y="11"/>
                        <a:pt x="8" y="11"/>
                      </a:cubicBezTo>
                      <a:cubicBezTo>
                        <a:pt x="9" y="11"/>
                        <a:pt x="9" y="11"/>
                        <a:pt x="9" y="11"/>
                      </a:cubicBezTo>
                      <a:cubicBezTo>
                        <a:pt x="9" y="11"/>
                        <a:pt x="9" y="12"/>
                        <a:pt x="9" y="12"/>
                      </a:cubicBezTo>
                      <a:cubicBezTo>
                        <a:pt x="9" y="12"/>
                        <a:pt x="9" y="12"/>
                        <a:pt x="9" y="12"/>
                      </a:cubicBezTo>
                      <a:cubicBezTo>
                        <a:pt x="9" y="12"/>
                        <a:pt x="10" y="12"/>
                        <a:pt x="10" y="12"/>
                      </a:cubicBezTo>
                      <a:cubicBezTo>
                        <a:pt x="10" y="12"/>
                        <a:pt x="10" y="12"/>
                        <a:pt x="10" y="12"/>
                      </a:cubicBezTo>
                      <a:cubicBezTo>
                        <a:pt x="10" y="12"/>
                        <a:pt x="10" y="12"/>
                        <a:pt x="10" y="12"/>
                      </a:cubicBezTo>
                      <a:cubicBezTo>
                        <a:pt x="11" y="13"/>
                        <a:pt x="11" y="13"/>
                        <a:pt x="11" y="13"/>
                      </a:cubicBezTo>
                      <a:cubicBezTo>
                        <a:pt x="11" y="13"/>
                        <a:pt x="11" y="13"/>
                        <a:pt x="11"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4" y="13"/>
                        <a:pt x="14" y="13"/>
                        <a:pt x="14" y="13"/>
                      </a:cubicBezTo>
                      <a:cubicBezTo>
                        <a:pt x="14" y="13"/>
                        <a:pt x="14" y="12"/>
                        <a:pt x="14" y="12"/>
                      </a:cubicBezTo>
                      <a:cubicBezTo>
                        <a:pt x="14" y="12"/>
                        <a:pt x="14" y="12"/>
                        <a:pt x="14" y="12"/>
                      </a:cubicBezTo>
                      <a:cubicBezTo>
                        <a:pt x="14" y="12"/>
                        <a:pt x="14" y="12"/>
                        <a:pt x="14" y="12"/>
                      </a:cubicBezTo>
                      <a:cubicBezTo>
                        <a:pt x="14" y="12"/>
                        <a:pt x="14" y="12"/>
                        <a:pt x="14" y="12"/>
                      </a:cubicBezTo>
                      <a:cubicBezTo>
                        <a:pt x="15" y="12"/>
                        <a:pt x="15" y="12"/>
                        <a:pt x="15" y="12"/>
                      </a:cubicBezTo>
                      <a:cubicBezTo>
                        <a:pt x="15" y="12"/>
                        <a:pt x="15" y="12"/>
                        <a:pt x="15" y="12"/>
                      </a:cubicBezTo>
                      <a:cubicBezTo>
                        <a:pt x="15" y="11"/>
                        <a:pt x="15" y="11"/>
                        <a:pt x="15" y="11"/>
                      </a:cubicBezTo>
                      <a:cubicBezTo>
                        <a:pt x="15" y="11"/>
                        <a:pt x="16" y="11"/>
                        <a:pt x="16" y="11"/>
                      </a:cubicBezTo>
                      <a:cubicBezTo>
                        <a:pt x="16" y="11"/>
                        <a:pt x="17" y="11"/>
                        <a:pt x="17" y="11"/>
                      </a:cubicBezTo>
                      <a:cubicBezTo>
                        <a:pt x="17" y="11"/>
                        <a:pt x="17" y="11"/>
                        <a:pt x="17" y="11"/>
                      </a:cubicBezTo>
                      <a:cubicBezTo>
                        <a:pt x="17" y="11"/>
                        <a:pt x="17" y="11"/>
                        <a:pt x="17" y="11"/>
                      </a:cubicBezTo>
                      <a:cubicBezTo>
                        <a:pt x="17" y="11"/>
                        <a:pt x="17" y="11"/>
                        <a:pt x="17" y="11"/>
                      </a:cubicBezTo>
                      <a:cubicBezTo>
                        <a:pt x="17" y="11"/>
                        <a:pt x="17" y="11"/>
                        <a:pt x="17"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4" y="7"/>
                      </a:cubicBezTo>
                      <a:cubicBezTo>
                        <a:pt x="14" y="7"/>
                        <a:pt x="14" y="7"/>
                        <a:pt x="14" y="7"/>
                      </a:cubicBezTo>
                      <a:cubicBezTo>
                        <a:pt x="14" y="7"/>
                        <a:pt x="13" y="7"/>
                        <a:pt x="13" y="7"/>
                      </a:cubicBezTo>
                      <a:cubicBezTo>
                        <a:pt x="13" y="7"/>
                        <a:pt x="13" y="7"/>
                        <a:pt x="13" y="7"/>
                      </a:cubicBezTo>
                      <a:cubicBezTo>
                        <a:pt x="13" y="7"/>
                        <a:pt x="13" y="7"/>
                        <a:pt x="13" y="7"/>
                      </a:cubicBezTo>
                      <a:cubicBezTo>
                        <a:pt x="13" y="7"/>
                        <a:pt x="13" y="7"/>
                        <a:pt x="13" y="8"/>
                      </a:cubicBezTo>
                      <a:cubicBezTo>
                        <a:pt x="13" y="8"/>
                        <a:pt x="12" y="8"/>
                        <a:pt x="12" y="8"/>
                      </a:cubicBezTo>
                      <a:cubicBezTo>
                        <a:pt x="12" y="8"/>
                        <a:pt x="12" y="8"/>
                        <a:pt x="12" y="8"/>
                      </a:cubicBezTo>
                      <a:cubicBezTo>
                        <a:pt x="12" y="8"/>
                        <a:pt x="12" y="8"/>
                        <a:pt x="12" y="8"/>
                      </a:cubicBezTo>
                      <a:cubicBezTo>
                        <a:pt x="12" y="8"/>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0" y="6"/>
                        <a:pt x="11" y="6"/>
                        <a:pt x="11" y="6"/>
                      </a:cubicBezTo>
                      <a:cubicBezTo>
                        <a:pt x="11" y="6"/>
                        <a:pt x="11" y="6"/>
                        <a:pt x="11" y="6"/>
                      </a:cubicBezTo>
                      <a:cubicBezTo>
                        <a:pt x="10" y="6"/>
                        <a:pt x="10" y="6"/>
                        <a:pt x="10" y="6"/>
                      </a:cubicBezTo>
                      <a:cubicBezTo>
                        <a:pt x="10" y="6"/>
                        <a:pt x="10" y="6"/>
                        <a:pt x="10" y="6"/>
                      </a:cubicBezTo>
                      <a:cubicBezTo>
                        <a:pt x="10" y="6"/>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8" y="2"/>
                      </a:cubicBezTo>
                      <a:cubicBezTo>
                        <a:pt x="8" y="2"/>
                        <a:pt x="8" y="1"/>
                        <a:pt x="8" y="1"/>
                      </a:cubicBezTo>
                      <a:cubicBezTo>
                        <a:pt x="8" y="1"/>
                        <a:pt x="8" y="1"/>
                        <a:pt x="8" y="1"/>
                      </a:cubicBezTo>
                      <a:cubicBezTo>
                        <a:pt x="8" y="1"/>
                        <a:pt x="8" y="1"/>
                        <a:pt x="8" y="1"/>
                      </a:cubicBezTo>
                      <a:cubicBezTo>
                        <a:pt x="8" y="1"/>
                        <a:pt x="8" y="1"/>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2" y="0"/>
                        <a:pt x="2" y="0"/>
                        <a:pt x="2"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13" name="Freeform 705">
                  <a:extLst>
                    <a:ext uri="{FF2B5EF4-FFF2-40B4-BE49-F238E27FC236}">
                      <a16:creationId xmlns:a16="http://schemas.microsoft.com/office/drawing/2014/main" id="{E414105E-3534-46AE-864F-C3B7F661D09C}"/>
                    </a:ext>
                  </a:extLst>
                </p:cNvPr>
                <p:cNvSpPr>
                  <a:spLocks noEditPoints="1"/>
                </p:cNvSpPr>
                <p:nvPr/>
              </p:nvSpPr>
              <p:spPr bwMode="auto">
                <a:xfrm>
                  <a:off x="9604375" y="4962525"/>
                  <a:ext cx="107950" cy="71438"/>
                </a:xfrm>
                <a:custGeom>
                  <a:avLst/>
                  <a:gdLst>
                    <a:gd name="T0" fmla="*/ 2 w 26"/>
                    <a:gd name="T1" fmla="*/ 2 h 17"/>
                    <a:gd name="T2" fmla="*/ 1 w 26"/>
                    <a:gd name="T3" fmla="*/ 1 h 17"/>
                    <a:gd name="T4" fmla="*/ 2 w 26"/>
                    <a:gd name="T5" fmla="*/ 1 h 17"/>
                    <a:gd name="T6" fmla="*/ 3 w 26"/>
                    <a:gd name="T7" fmla="*/ 1 h 17"/>
                    <a:gd name="T8" fmla="*/ 4 w 26"/>
                    <a:gd name="T9" fmla="*/ 2 h 17"/>
                    <a:gd name="T10" fmla="*/ 3 w 26"/>
                    <a:gd name="T11" fmla="*/ 2 h 17"/>
                    <a:gd name="T12" fmla="*/ 5 w 26"/>
                    <a:gd name="T13" fmla="*/ 3 h 17"/>
                    <a:gd name="T14" fmla="*/ 5 w 26"/>
                    <a:gd name="T15" fmla="*/ 2 h 17"/>
                    <a:gd name="T16" fmla="*/ 6 w 26"/>
                    <a:gd name="T17" fmla="*/ 3 h 17"/>
                    <a:gd name="T18" fmla="*/ 9 w 26"/>
                    <a:gd name="T19" fmla="*/ 4 h 17"/>
                    <a:gd name="T20" fmla="*/ 14 w 26"/>
                    <a:gd name="T21" fmla="*/ 8 h 17"/>
                    <a:gd name="T22" fmla="*/ 16 w 26"/>
                    <a:gd name="T23" fmla="*/ 8 h 17"/>
                    <a:gd name="T24" fmla="*/ 17 w 26"/>
                    <a:gd name="T25" fmla="*/ 9 h 17"/>
                    <a:gd name="T26" fmla="*/ 19 w 26"/>
                    <a:gd name="T27" fmla="*/ 12 h 17"/>
                    <a:gd name="T28" fmla="*/ 19 w 26"/>
                    <a:gd name="T29" fmla="*/ 15 h 17"/>
                    <a:gd name="T30" fmla="*/ 19 w 26"/>
                    <a:gd name="T31" fmla="*/ 16 h 17"/>
                    <a:gd name="T32" fmla="*/ 21 w 26"/>
                    <a:gd name="T33" fmla="*/ 17 h 17"/>
                    <a:gd name="T34" fmla="*/ 22 w 26"/>
                    <a:gd name="T35" fmla="*/ 16 h 17"/>
                    <a:gd name="T36" fmla="*/ 21 w 26"/>
                    <a:gd name="T37" fmla="*/ 15 h 17"/>
                    <a:gd name="T38" fmla="*/ 22 w 26"/>
                    <a:gd name="T39" fmla="*/ 13 h 17"/>
                    <a:gd name="T40" fmla="*/ 21 w 26"/>
                    <a:gd name="T41" fmla="*/ 12 h 17"/>
                    <a:gd name="T42" fmla="*/ 19 w 26"/>
                    <a:gd name="T43" fmla="*/ 11 h 17"/>
                    <a:gd name="T44" fmla="*/ 18 w 26"/>
                    <a:gd name="T45" fmla="*/ 9 h 17"/>
                    <a:gd name="T46" fmla="*/ 16 w 26"/>
                    <a:gd name="T47" fmla="*/ 8 h 17"/>
                    <a:gd name="T48" fmla="*/ 14 w 26"/>
                    <a:gd name="T49" fmla="*/ 6 h 17"/>
                    <a:gd name="T50" fmla="*/ 12 w 26"/>
                    <a:gd name="T51" fmla="*/ 5 h 17"/>
                    <a:gd name="T52" fmla="*/ 10 w 26"/>
                    <a:gd name="T53" fmla="*/ 4 h 17"/>
                    <a:gd name="T54" fmla="*/ 8 w 26"/>
                    <a:gd name="T55" fmla="*/ 3 h 17"/>
                    <a:gd name="T56" fmla="*/ 6 w 26"/>
                    <a:gd name="T57" fmla="*/ 2 h 17"/>
                    <a:gd name="T58" fmla="*/ 6 w 26"/>
                    <a:gd name="T59" fmla="*/ 3 h 17"/>
                    <a:gd name="T60" fmla="*/ 5 w 26"/>
                    <a:gd name="T61" fmla="*/ 3 h 17"/>
                    <a:gd name="T62" fmla="*/ 7 w 26"/>
                    <a:gd name="T63" fmla="*/ 4 h 17"/>
                    <a:gd name="T64" fmla="*/ 6 w 26"/>
                    <a:gd name="T65" fmla="*/ 4 h 17"/>
                    <a:gd name="T66" fmla="*/ 6 w 26"/>
                    <a:gd name="T67" fmla="*/ 5 h 17"/>
                    <a:gd name="T68" fmla="*/ 6 w 26"/>
                    <a:gd name="T69" fmla="*/ 4 h 17"/>
                    <a:gd name="T70" fmla="*/ 7 w 26"/>
                    <a:gd name="T71" fmla="*/ 4 h 17"/>
                    <a:gd name="T72" fmla="*/ 14 w 26"/>
                    <a:gd name="T73" fmla="*/ 3 h 17"/>
                    <a:gd name="T74" fmla="*/ 14 w 26"/>
                    <a:gd name="T75" fmla="*/ 3 h 17"/>
                    <a:gd name="T76" fmla="*/ 14 w 26"/>
                    <a:gd name="T77" fmla="*/ 4 h 17"/>
                    <a:gd name="T78" fmla="*/ 14 w 26"/>
                    <a:gd name="T79" fmla="*/ 3 h 17"/>
                    <a:gd name="T80" fmla="*/ 14 w 26"/>
                    <a:gd name="T81" fmla="*/ 4 h 17"/>
                    <a:gd name="T82" fmla="*/ 14 w 26"/>
                    <a:gd name="T83" fmla="*/ 4 h 17"/>
                    <a:gd name="T84" fmla="*/ 15 w 26"/>
                    <a:gd name="T85" fmla="*/ 5 h 17"/>
                    <a:gd name="T86" fmla="*/ 14 w 26"/>
                    <a:gd name="T87" fmla="*/ 2 h 17"/>
                    <a:gd name="T88" fmla="*/ 14 w 26"/>
                    <a:gd name="T89" fmla="*/ 2 h 17"/>
                    <a:gd name="T90" fmla="*/ 15 w 26"/>
                    <a:gd name="T91" fmla="*/ 2 h 17"/>
                    <a:gd name="T92" fmla="*/ 18 w 26"/>
                    <a:gd name="T93" fmla="*/ 5 h 17"/>
                    <a:gd name="T94" fmla="*/ 19 w 26"/>
                    <a:gd name="T95" fmla="*/ 6 h 17"/>
                    <a:gd name="T96" fmla="*/ 19 w 26"/>
                    <a:gd name="T97" fmla="*/ 5 h 17"/>
                    <a:gd name="T98" fmla="*/ 22 w 26"/>
                    <a:gd name="T99" fmla="*/ 8 h 17"/>
                    <a:gd name="T100" fmla="*/ 23 w 26"/>
                    <a:gd name="T101" fmla="*/ 8 h 17"/>
                    <a:gd name="T102" fmla="*/ 23 w 26"/>
                    <a:gd name="T103" fmla="*/ 7 h 17"/>
                    <a:gd name="T104" fmla="*/ 23 w 26"/>
                    <a:gd name="T105" fmla="*/ 7 h 17"/>
                    <a:gd name="T106" fmla="*/ 26 w 26"/>
                    <a:gd name="T107" fmla="*/ 12 h 17"/>
                    <a:gd name="T108" fmla="*/ 25 w 26"/>
                    <a:gd name="T109" fmla="*/ 12 h 17"/>
                    <a:gd name="T110" fmla="*/ 26 w 26"/>
                    <a:gd name="T11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17">
                      <a:moveTo>
                        <a:pt x="3" y="2"/>
                      </a:moveTo>
                      <a:cubicBezTo>
                        <a:pt x="3" y="3"/>
                        <a:pt x="3" y="2"/>
                        <a:pt x="3" y="2"/>
                      </a:cubicBezTo>
                      <a:cubicBezTo>
                        <a:pt x="3" y="2"/>
                        <a:pt x="3" y="2"/>
                        <a:pt x="3" y="2"/>
                      </a:cubicBezTo>
                      <a:cubicBezTo>
                        <a:pt x="3" y="2"/>
                        <a:pt x="3" y="2"/>
                        <a:pt x="3" y="2"/>
                      </a:cubicBezTo>
                      <a:cubicBezTo>
                        <a:pt x="3"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1"/>
                        <a:pt x="1" y="1"/>
                      </a:cubicBezTo>
                      <a:cubicBezTo>
                        <a:pt x="1" y="1"/>
                        <a:pt x="1" y="1"/>
                        <a:pt x="1" y="1"/>
                      </a:cubicBezTo>
                      <a:cubicBezTo>
                        <a:pt x="1" y="1"/>
                        <a:pt x="1" y="1"/>
                        <a:pt x="1" y="1"/>
                      </a:cubicBezTo>
                      <a:cubicBezTo>
                        <a:pt x="1"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1"/>
                        <a:pt x="2" y="0"/>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4" y="1"/>
                        <a:pt x="4" y="1"/>
                      </a:cubicBezTo>
                      <a:cubicBezTo>
                        <a:pt x="4" y="1"/>
                        <a:pt x="4" y="1"/>
                        <a:pt x="4" y="1"/>
                      </a:cubicBezTo>
                      <a:cubicBezTo>
                        <a:pt x="4" y="1"/>
                        <a:pt x="4" y="1"/>
                        <a:pt x="4" y="1"/>
                      </a:cubicBezTo>
                      <a:cubicBezTo>
                        <a:pt x="4" y="1"/>
                        <a:pt x="4" y="1"/>
                        <a:pt x="4" y="1"/>
                      </a:cubicBezTo>
                      <a:cubicBezTo>
                        <a:pt x="4" y="1"/>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2"/>
                        <a:pt x="3" y="2"/>
                      </a:cubicBezTo>
                      <a:cubicBezTo>
                        <a:pt x="3" y="2"/>
                        <a:pt x="3" y="2"/>
                        <a:pt x="3" y="2"/>
                      </a:cubicBezTo>
                      <a:close/>
                      <a:moveTo>
                        <a:pt x="5" y="2"/>
                      </a:moveTo>
                      <a:cubicBezTo>
                        <a:pt x="5" y="2"/>
                        <a:pt x="4" y="2"/>
                        <a:pt x="4" y="2"/>
                      </a:cubicBezTo>
                      <a:cubicBezTo>
                        <a:pt x="4"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lose/>
                      <a:moveTo>
                        <a:pt x="5" y="2"/>
                      </a:move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lose/>
                      <a:moveTo>
                        <a:pt x="6" y="3"/>
                      </a:moveTo>
                      <a:cubicBezTo>
                        <a:pt x="6" y="3"/>
                        <a:pt x="6" y="3"/>
                        <a:pt x="6" y="3"/>
                      </a:cubicBezTo>
                      <a:cubicBezTo>
                        <a:pt x="6" y="3"/>
                        <a:pt x="6" y="3"/>
                        <a:pt x="6" y="3"/>
                      </a:cubicBezTo>
                      <a:cubicBezTo>
                        <a:pt x="6" y="3"/>
                        <a:pt x="6" y="3"/>
                        <a:pt x="6" y="3"/>
                      </a:cubicBezTo>
                      <a:cubicBezTo>
                        <a:pt x="6" y="3"/>
                        <a:pt x="7" y="3"/>
                        <a:pt x="7" y="3"/>
                      </a:cubicBezTo>
                      <a:cubicBezTo>
                        <a:pt x="7" y="3"/>
                        <a:pt x="7" y="3"/>
                        <a:pt x="8" y="3"/>
                      </a:cubicBezTo>
                      <a:cubicBezTo>
                        <a:pt x="8" y="3"/>
                        <a:pt x="8" y="3"/>
                        <a:pt x="8" y="3"/>
                      </a:cubicBezTo>
                      <a:cubicBezTo>
                        <a:pt x="8" y="4"/>
                        <a:pt x="8" y="4"/>
                        <a:pt x="8" y="4"/>
                      </a:cubicBezTo>
                      <a:cubicBezTo>
                        <a:pt x="8" y="4"/>
                        <a:pt x="8" y="4"/>
                        <a:pt x="8" y="4"/>
                      </a:cubicBezTo>
                      <a:cubicBezTo>
                        <a:pt x="8" y="4"/>
                        <a:pt x="8" y="4"/>
                        <a:pt x="8" y="4"/>
                      </a:cubicBezTo>
                      <a:cubicBezTo>
                        <a:pt x="8" y="4"/>
                        <a:pt x="9" y="4"/>
                        <a:pt x="9" y="4"/>
                      </a:cubicBezTo>
                      <a:cubicBezTo>
                        <a:pt x="9" y="4"/>
                        <a:pt x="9" y="4"/>
                        <a:pt x="9" y="4"/>
                      </a:cubicBezTo>
                      <a:cubicBezTo>
                        <a:pt x="9" y="5"/>
                        <a:pt x="10" y="5"/>
                        <a:pt x="10" y="5"/>
                      </a:cubicBezTo>
                      <a:cubicBezTo>
                        <a:pt x="11" y="5"/>
                        <a:pt x="11" y="5"/>
                        <a:pt x="11" y="6"/>
                      </a:cubicBezTo>
                      <a:cubicBezTo>
                        <a:pt x="11" y="6"/>
                        <a:pt x="12" y="6"/>
                        <a:pt x="12" y="6"/>
                      </a:cubicBezTo>
                      <a:cubicBezTo>
                        <a:pt x="12" y="6"/>
                        <a:pt x="12" y="6"/>
                        <a:pt x="12" y="7"/>
                      </a:cubicBezTo>
                      <a:cubicBezTo>
                        <a:pt x="13" y="7"/>
                        <a:pt x="13" y="7"/>
                        <a:pt x="13" y="7"/>
                      </a:cubicBezTo>
                      <a:cubicBezTo>
                        <a:pt x="13" y="7"/>
                        <a:pt x="13" y="7"/>
                        <a:pt x="13" y="7"/>
                      </a:cubicBezTo>
                      <a:cubicBezTo>
                        <a:pt x="14" y="7"/>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6" y="8"/>
                        <a:pt x="16" y="8"/>
                      </a:cubicBezTo>
                      <a:cubicBezTo>
                        <a:pt x="16" y="8"/>
                        <a:pt x="16" y="8"/>
                        <a:pt x="16" y="8"/>
                      </a:cubicBezTo>
                      <a:cubicBezTo>
                        <a:pt x="16" y="8"/>
                        <a:pt x="16" y="8"/>
                        <a:pt x="16" y="8"/>
                      </a:cubicBezTo>
                      <a:cubicBezTo>
                        <a:pt x="16" y="8"/>
                        <a:pt x="16" y="8"/>
                        <a:pt x="16" y="8"/>
                      </a:cubicBezTo>
                      <a:cubicBezTo>
                        <a:pt x="16" y="9"/>
                        <a:pt x="16" y="9"/>
                        <a:pt x="16" y="9"/>
                      </a:cubicBezTo>
                      <a:cubicBezTo>
                        <a:pt x="16" y="9"/>
                        <a:pt x="16" y="9"/>
                        <a:pt x="16" y="9"/>
                      </a:cubicBezTo>
                      <a:cubicBezTo>
                        <a:pt x="16" y="9"/>
                        <a:pt x="16" y="9"/>
                        <a:pt x="16" y="9"/>
                      </a:cubicBezTo>
                      <a:cubicBezTo>
                        <a:pt x="16" y="9"/>
                        <a:pt x="17" y="9"/>
                        <a:pt x="17" y="9"/>
                      </a:cubicBezTo>
                      <a:cubicBezTo>
                        <a:pt x="17" y="9"/>
                        <a:pt x="17" y="9"/>
                        <a:pt x="17" y="9"/>
                      </a:cubicBezTo>
                      <a:cubicBezTo>
                        <a:pt x="17" y="9"/>
                        <a:pt x="17" y="9"/>
                        <a:pt x="17" y="9"/>
                      </a:cubicBezTo>
                      <a:cubicBezTo>
                        <a:pt x="17" y="9"/>
                        <a:pt x="17" y="9"/>
                        <a:pt x="17" y="10"/>
                      </a:cubicBezTo>
                      <a:cubicBezTo>
                        <a:pt x="17" y="10"/>
                        <a:pt x="17" y="10"/>
                        <a:pt x="17" y="10"/>
                      </a:cubicBezTo>
                      <a:cubicBezTo>
                        <a:pt x="17" y="10"/>
                        <a:pt x="17" y="10"/>
                        <a:pt x="17" y="10"/>
                      </a:cubicBezTo>
                      <a:cubicBezTo>
                        <a:pt x="17" y="10"/>
                        <a:pt x="18" y="10"/>
                        <a:pt x="18" y="11"/>
                      </a:cubicBezTo>
                      <a:cubicBezTo>
                        <a:pt x="18" y="11"/>
                        <a:pt x="18" y="11"/>
                        <a:pt x="18" y="11"/>
                      </a:cubicBezTo>
                      <a:cubicBezTo>
                        <a:pt x="18" y="11"/>
                        <a:pt x="18" y="11"/>
                        <a:pt x="18" y="11"/>
                      </a:cubicBezTo>
                      <a:cubicBezTo>
                        <a:pt x="18" y="12"/>
                        <a:pt x="19" y="12"/>
                        <a:pt x="19" y="12"/>
                      </a:cubicBezTo>
                      <a:cubicBezTo>
                        <a:pt x="19" y="12"/>
                        <a:pt x="19" y="12"/>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4"/>
                        <a:pt x="19" y="14"/>
                      </a:cubicBezTo>
                      <a:cubicBezTo>
                        <a:pt x="19" y="14"/>
                        <a:pt x="19" y="14"/>
                        <a:pt x="19" y="14"/>
                      </a:cubicBezTo>
                      <a:cubicBezTo>
                        <a:pt x="19" y="14"/>
                        <a:pt x="19" y="14"/>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6"/>
                        <a:pt x="19" y="16"/>
                        <a:pt x="19" y="16"/>
                      </a:cubicBezTo>
                      <a:cubicBezTo>
                        <a:pt x="19" y="16"/>
                        <a:pt x="19" y="16"/>
                        <a:pt x="19" y="16"/>
                      </a:cubicBezTo>
                      <a:cubicBezTo>
                        <a:pt x="19" y="16"/>
                        <a:pt x="19" y="16"/>
                        <a:pt x="19" y="16"/>
                      </a:cubicBezTo>
                      <a:cubicBezTo>
                        <a:pt x="19" y="16"/>
                        <a:pt x="19" y="16"/>
                        <a:pt x="20" y="16"/>
                      </a:cubicBezTo>
                      <a:cubicBezTo>
                        <a:pt x="20" y="16"/>
                        <a:pt x="20" y="16"/>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6"/>
                        <a:pt x="21" y="16"/>
                        <a:pt x="21" y="16"/>
                      </a:cubicBezTo>
                      <a:cubicBezTo>
                        <a:pt x="21" y="16"/>
                        <a:pt x="21" y="16"/>
                        <a:pt x="21" y="16"/>
                      </a:cubicBezTo>
                      <a:cubicBezTo>
                        <a:pt x="21" y="16"/>
                        <a:pt x="21" y="16"/>
                        <a:pt x="21" y="16"/>
                      </a:cubicBezTo>
                      <a:cubicBezTo>
                        <a:pt x="21" y="16"/>
                        <a:pt x="21" y="16"/>
                        <a:pt x="22" y="16"/>
                      </a:cubicBezTo>
                      <a:cubicBezTo>
                        <a:pt x="22" y="16"/>
                        <a:pt x="22" y="16"/>
                        <a:pt x="22" y="16"/>
                      </a:cubicBezTo>
                      <a:cubicBezTo>
                        <a:pt x="22" y="16"/>
                        <a:pt x="22" y="16"/>
                        <a:pt x="22" y="16"/>
                      </a:cubicBezTo>
                      <a:cubicBezTo>
                        <a:pt x="22" y="15"/>
                        <a:pt x="22" y="15"/>
                        <a:pt x="22" y="15"/>
                      </a:cubicBezTo>
                      <a:cubicBezTo>
                        <a:pt x="22" y="15"/>
                        <a:pt x="22" y="15"/>
                        <a:pt x="22" y="15"/>
                      </a:cubicBezTo>
                      <a:cubicBezTo>
                        <a:pt x="22" y="15"/>
                        <a:pt x="21" y="15"/>
                        <a:pt x="21" y="15"/>
                      </a:cubicBezTo>
                      <a:cubicBezTo>
                        <a:pt x="21" y="15"/>
                        <a:pt x="21" y="15"/>
                        <a:pt x="21" y="15"/>
                      </a:cubicBezTo>
                      <a:cubicBezTo>
                        <a:pt x="21" y="15"/>
                        <a:pt x="21" y="15"/>
                        <a:pt x="21" y="15"/>
                      </a:cubicBezTo>
                      <a:cubicBezTo>
                        <a:pt x="21" y="15"/>
                        <a:pt x="21" y="15"/>
                        <a:pt x="21" y="15"/>
                      </a:cubicBezTo>
                      <a:cubicBezTo>
                        <a:pt x="22" y="15"/>
                        <a:pt x="22" y="15"/>
                        <a:pt x="22" y="14"/>
                      </a:cubicBezTo>
                      <a:cubicBezTo>
                        <a:pt x="22" y="14"/>
                        <a:pt x="22" y="14"/>
                        <a:pt x="22" y="14"/>
                      </a:cubicBezTo>
                      <a:cubicBezTo>
                        <a:pt x="22" y="14"/>
                        <a:pt x="22" y="14"/>
                        <a:pt x="22" y="14"/>
                      </a:cubicBezTo>
                      <a:cubicBezTo>
                        <a:pt x="22" y="14"/>
                        <a:pt x="22" y="14"/>
                        <a:pt x="22" y="14"/>
                      </a:cubicBezTo>
                      <a:cubicBezTo>
                        <a:pt x="22" y="14"/>
                        <a:pt x="22" y="14"/>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1" y="13"/>
                        <a:pt x="22" y="13"/>
                        <a:pt x="21" y="13"/>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1"/>
                      </a:cubicBezTo>
                      <a:cubicBezTo>
                        <a:pt x="21" y="11"/>
                        <a:pt x="21" y="11"/>
                        <a:pt x="21" y="11"/>
                      </a:cubicBezTo>
                      <a:cubicBezTo>
                        <a:pt x="21" y="11"/>
                        <a:pt x="21"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1"/>
                        <a:pt x="19" y="10"/>
                        <a:pt x="19" y="10"/>
                      </a:cubicBezTo>
                      <a:cubicBezTo>
                        <a:pt x="19" y="10"/>
                        <a:pt x="19"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8"/>
                        <a:pt x="17" y="8"/>
                      </a:cubicBezTo>
                      <a:cubicBezTo>
                        <a:pt x="17" y="8"/>
                        <a:pt x="17" y="8"/>
                        <a:pt x="17" y="8"/>
                      </a:cubicBezTo>
                      <a:cubicBezTo>
                        <a:pt x="16" y="8"/>
                        <a:pt x="16" y="8"/>
                        <a:pt x="16" y="8"/>
                      </a:cubicBezTo>
                      <a:cubicBezTo>
                        <a:pt x="16"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5"/>
                      </a:cubicBezTo>
                      <a:cubicBezTo>
                        <a:pt x="13" y="5"/>
                        <a:pt x="12" y="5"/>
                        <a:pt x="12" y="5"/>
                      </a:cubicBezTo>
                      <a:cubicBezTo>
                        <a:pt x="12" y="5"/>
                        <a:pt x="12" y="5"/>
                        <a:pt x="12" y="5"/>
                      </a:cubicBezTo>
                      <a:cubicBezTo>
                        <a:pt x="12" y="5"/>
                        <a:pt x="12" y="5"/>
                        <a:pt x="12" y="5"/>
                      </a:cubicBezTo>
                      <a:cubicBezTo>
                        <a:pt x="11" y="5"/>
                        <a:pt x="11" y="5"/>
                        <a:pt x="11" y="5"/>
                      </a:cubicBezTo>
                      <a:cubicBezTo>
                        <a:pt x="11" y="4"/>
                        <a:pt x="11" y="4"/>
                        <a:pt x="11" y="4"/>
                      </a:cubicBezTo>
                      <a:cubicBezTo>
                        <a:pt x="11" y="4"/>
                        <a:pt x="11"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9" y="4"/>
                        <a:pt x="9" y="4"/>
                      </a:cubicBezTo>
                      <a:cubicBezTo>
                        <a:pt x="9" y="4"/>
                        <a:pt x="9" y="4"/>
                        <a:pt x="9" y="4"/>
                      </a:cubicBezTo>
                      <a:cubicBezTo>
                        <a:pt x="9" y="4"/>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2"/>
                        <a:pt x="7" y="2"/>
                        <a:pt x="7" y="2"/>
                      </a:cubicBezTo>
                      <a:cubicBezTo>
                        <a:pt x="7" y="2"/>
                        <a:pt x="7" y="2"/>
                        <a:pt x="7" y="2"/>
                      </a:cubicBezTo>
                      <a:cubicBezTo>
                        <a:pt x="7" y="2"/>
                        <a:pt x="7"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7" y="2"/>
                        <a:pt x="7" y="2"/>
                      </a:cubicBezTo>
                      <a:cubicBezTo>
                        <a:pt x="7" y="2"/>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lose/>
                      <a:moveTo>
                        <a:pt x="8" y="4"/>
                      </a:moveTo>
                      <a:cubicBezTo>
                        <a:pt x="8" y="4"/>
                        <a:pt x="8" y="4"/>
                        <a:pt x="8" y="4"/>
                      </a:cubicBezTo>
                      <a:cubicBezTo>
                        <a:pt x="8" y="4"/>
                        <a:pt x="8"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5"/>
                        <a:pt x="7" y="4"/>
                        <a:pt x="7" y="4"/>
                      </a:cubicBezTo>
                      <a:cubicBezTo>
                        <a:pt x="7" y="4"/>
                        <a:pt x="7" y="5"/>
                        <a:pt x="7" y="5"/>
                      </a:cubicBezTo>
                      <a:cubicBezTo>
                        <a:pt x="7" y="5"/>
                        <a:pt x="7" y="5"/>
                        <a:pt x="7" y="5"/>
                      </a:cubicBezTo>
                      <a:cubicBezTo>
                        <a:pt x="7" y="5"/>
                        <a:pt x="7" y="5"/>
                        <a:pt x="7" y="5"/>
                      </a:cubicBezTo>
                      <a:cubicBezTo>
                        <a:pt x="7" y="5"/>
                        <a:pt x="7" y="5"/>
                        <a:pt x="7" y="5"/>
                      </a:cubicBezTo>
                      <a:cubicBezTo>
                        <a:pt x="7" y="5"/>
                        <a:pt x="7" y="5"/>
                        <a:pt x="7" y="4"/>
                      </a:cubicBezTo>
                      <a:cubicBezTo>
                        <a:pt x="7" y="4"/>
                        <a:pt x="7" y="4"/>
                        <a:pt x="7" y="4"/>
                      </a:cubicBezTo>
                      <a:cubicBezTo>
                        <a:pt x="7" y="4"/>
                        <a:pt x="7" y="4"/>
                        <a:pt x="7" y="5"/>
                      </a:cubicBezTo>
                      <a:cubicBezTo>
                        <a:pt x="7" y="5"/>
                        <a:pt x="7" y="5"/>
                        <a:pt x="7" y="5"/>
                      </a:cubicBezTo>
                      <a:cubicBezTo>
                        <a:pt x="8" y="5"/>
                        <a:pt x="8" y="5"/>
                        <a:pt x="8" y="5"/>
                      </a:cubicBezTo>
                      <a:cubicBezTo>
                        <a:pt x="8" y="4"/>
                        <a:pt x="8" y="4"/>
                        <a:pt x="8" y="4"/>
                      </a:cubicBezTo>
                      <a:close/>
                      <a:moveTo>
                        <a:pt x="14" y="3"/>
                      </a:move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lose/>
                      <a:moveTo>
                        <a:pt x="15" y="4"/>
                      </a:moveTo>
                      <a:cubicBezTo>
                        <a:pt x="15" y="4"/>
                        <a:pt x="15" y="4"/>
                        <a:pt x="15" y="4"/>
                      </a:cubicBezTo>
                      <a:cubicBezTo>
                        <a:pt x="15" y="4"/>
                        <a:pt x="15" y="4"/>
                        <a:pt x="15" y="4"/>
                      </a:cubicBezTo>
                      <a:cubicBezTo>
                        <a:pt x="15" y="4"/>
                        <a:pt x="15" y="4"/>
                        <a:pt x="15" y="4"/>
                      </a:cubicBezTo>
                      <a:cubicBezTo>
                        <a:pt x="15" y="4"/>
                        <a:pt x="15" y="4"/>
                        <a:pt x="15" y="4"/>
                      </a:cubicBezTo>
                      <a:cubicBezTo>
                        <a:pt x="15" y="4"/>
                        <a:pt x="15"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5" y="4"/>
                      </a:cubicBezTo>
                      <a:cubicBezTo>
                        <a:pt x="15" y="5"/>
                        <a:pt x="15" y="5"/>
                        <a:pt x="15" y="5"/>
                      </a:cubicBezTo>
                      <a:cubicBezTo>
                        <a:pt x="15" y="5"/>
                        <a:pt x="15" y="5"/>
                        <a:pt x="15" y="5"/>
                      </a:cubicBezTo>
                      <a:cubicBezTo>
                        <a:pt x="15" y="5"/>
                        <a:pt x="15" y="4"/>
                        <a:pt x="15" y="4"/>
                      </a:cubicBezTo>
                      <a:cubicBezTo>
                        <a:pt x="15" y="4"/>
                        <a:pt x="15" y="4"/>
                        <a:pt x="15" y="4"/>
                      </a:cubicBezTo>
                      <a:close/>
                      <a:moveTo>
                        <a:pt x="14" y="2"/>
                      </a:move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4" y="2"/>
                        <a:pt x="14" y="2"/>
                      </a:cubicBezTo>
                      <a:cubicBezTo>
                        <a:pt x="14" y="2"/>
                        <a:pt x="14" y="2"/>
                        <a:pt x="14" y="2"/>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6"/>
                        <a:pt x="18" y="6"/>
                        <a:pt x="18" y="6"/>
                      </a:cubicBezTo>
                      <a:cubicBezTo>
                        <a:pt x="18" y="6"/>
                        <a:pt x="18"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8" y="5"/>
                        <a:pt x="18" y="5"/>
                      </a:cubicBezTo>
                      <a:close/>
                      <a:moveTo>
                        <a:pt x="23" y="8"/>
                      </a:moveTo>
                      <a:cubicBezTo>
                        <a:pt x="23" y="8"/>
                        <a:pt x="23" y="8"/>
                        <a:pt x="23" y="8"/>
                      </a:cubicBezTo>
                      <a:cubicBezTo>
                        <a:pt x="23" y="8"/>
                        <a:pt x="23" y="8"/>
                        <a:pt x="23" y="8"/>
                      </a:cubicBezTo>
                      <a:cubicBezTo>
                        <a:pt x="23" y="8"/>
                        <a:pt x="23" y="8"/>
                        <a:pt x="23" y="8"/>
                      </a:cubicBezTo>
                      <a:cubicBezTo>
                        <a:pt x="23" y="8"/>
                        <a:pt x="22" y="8"/>
                        <a:pt x="22" y="8"/>
                      </a:cubicBezTo>
                      <a:cubicBezTo>
                        <a:pt x="22" y="8"/>
                        <a:pt x="22" y="8"/>
                        <a:pt x="22" y="8"/>
                      </a:cubicBezTo>
                      <a:cubicBezTo>
                        <a:pt x="22" y="8"/>
                        <a:pt x="22" y="8"/>
                        <a:pt x="22" y="8"/>
                      </a:cubicBezTo>
                      <a:cubicBezTo>
                        <a:pt x="22" y="8"/>
                        <a:pt x="22"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lose/>
                      <a:moveTo>
                        <a:pt x="23" y="7"/>
                      </a:move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4" y="7"/>
                        <a:pt x="24" y="7"/>
                      </a:cubicBezTo>
                      <a:cubicBezTo>
                        <a:pt x="24" y="7"/>
                        <a:pt x="24" y="7"/>
                        <a:pt x="24" y="7"/>
                      </a:cubicBezTo>
                      <a:cubicBezTo>
                        <a:pt x="24"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lose/>
                      <a:moveTo>
                        <a:pt x="25" y="12"/>
                      </a:moveTo>
                      <a:cubicBezTo>
                        <a:pt x="25" y="12"/>
                        <a:pt x="25" y="12"/>
                        <a:pt x="25" y="12"/>
                      </a:cubicBezTo>
                      <a:cubicBezTo>
                        <a:pt x="25"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lose/>
                      <a:moveTo>
                        <a:pt x="26" y="12"/>
                      </a:moveTo>
                      <a:cubicBezTo>
                        <a:pt x="26" y="12"/>
                        <a:pt x="26" y="12"/>
                        <a:pt x="26" y="12"/>
                      </a:cubicBezTo>
                      <a:cubicBezTo>
                        <a:pt x="26" y="12"/>
                        <a:pt x="26" y="12"/>
                        <a:pt x="26" y="12"/>
                      </a:cubicBezTo>
                      <a:cubicBezTo>
                        <a:pt x="26" y="12"/>
                        <a:pt x="26" y="11"/>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14" name="Freeform 706">
                  <a:extLst>
                    <a:ext uri="{FF2B5EF4-FFF2-40B4-BE49-F238E27FC236}">
                      <a16:creationId xmlns:a16="http://schemas.microsoft.com/office/drawing/2014/main" id="{EA6E9928-5447-4B84-8851-79CC0EABFBAF}"/>
                    </a:ext>
                  </a:extLst>
                </p:cNvPr>
                <p:cNvSpPr>
                  <a:spLocks noEditPoints="1"/>
                </p:cNvSpPr>
                <p:nvPr/>
              </p:nvSpPr>
              <p:spPr bwMode="auto">
                <a:xfrm>
                  <a:off x="9488488" y="5046663"/>
                  <a:ext cx="66675" cy="79375"/>
                </a:xfrm>
                <a:custGeom>
                  <a:avLst/>
                  <a:gdLst>
                    <a:gd name="T0" fmla="*/ 12 w 16"/>
                    <a:gd name="T1" fmla="*/ 0 h 19"/>
                    <a:gd name="T2" fmla="*/ 12 w 16"/>
                    <a:gd name="T3" fmla="*/ 0 h 19"/>
                    <a:gd name="T4" fmla="*/ 13 w 16"/>
                    <a:gd name="T5" fmla="*/ 0 h 19"/>
                    <a:gd name="T6" fmla="*/ 13 w 16"/>
                    <a:gd name="T7" fmla="*/ 0 h 19"/>
                    <a:gd name="T8" fmla="*/ 12 w 16"/>
                    <a:gd name="T9" fmla="*/ 1 h 19"/>
                    <a:gd name="T10" fmla="*/ 14 w 16"/>
                    <a:gd name="T11" fmla="*/ 2 h 19"/>
                    <a:gd name="T12" fmla="*/ 14 w 16"/>
                    <a:gd name="T13" fmla="*/ 2 h 19"/>
                    <a:gd name="T14" fmla="*/ 14 w 16"/>
                    <a:gd name="T15" fmla="*/ 3 h 19"/>
                    <a:gd name="T16" fmla="*/ 14 w 16"/>
                    <a:gd name="T17" fmla="*/ 3 h 19"/>
                    <a:gd name="T18" fmla="*/ 15 w 16"/>
                    <a:gd name="T19" fmla="*/ 4 h 19"/>
                    <a:gd name="T20" fmla="*/ 16 w 16"/>
                    <a:gd name="T21" fmla="*/ 3 h 19"/>
                    <a:gd name="T22" fmla="*/ 15 w 16"/>
                    <a:gd name="T23" fmla="*/ 2 h 19"/>
                    <a:gd name="T24" fmla="*/ 16 w 16"/>
                    <a:gd name="T25" fmla="*/ 1 h 19"/>
                    <a:gd name="T26" fmla="*/ 16 w 16"/>
                    <a:gd name="T27" fmla="*/ 1 h 19"/>
                    <a:gd name="T28" fmla="*/ 16 w 16"/>
                    <a:gd name="T29" fmla="*/ 1 h 19"/>
                    <a:gd name="T30" fmla="*/ 16 w 16"/>
                    <a:gd name="T31" fmla="*/ 1 h 19"/>
                    <a:gd name="T32" fmla="*/ 16 w 16"/>
                    <a:gd name="T33" fmla="*/ 1 h 19"/>
                    <a:gd name="T34" fmla="*/ 15 w 16"/>
                    <a:gd name="T35" fmla="*/ 19 h 19"/>
                    <a:gd name="T36" fmla="*/ 14 w 16"/>
                    <a:gd name="T37" fmla="*/ 19 h 19"/>
                    <a:gd name="T38" fmla="*/ 13 w 16"/>
                    <a:gd name="T39" fmla="*/ 19 h 19"/>
                    <a:gd name="T40" fmla="*/ 13 w 16"/>
                    <a:gd name="T41" fmla="*/ 18 h 19"/>
                    <a:gd name="T42" fmla="*/ 12 w 16"/>
                    <a:gd name="T43" fmla="*/ 17 h 19"/>
                    <a:gd name="T44" fmla="*/ 12 w 16"/>
                    <a:gd name="T45" fmla="*/ 17 h 19"/>
                    <a:gd name="T46" fmla="*/ 12 w 16"/>
                    <a:gd name="T47" fmla="*/ 17 h 19"/>
                    <a:gd name="T48" fmla="*/ 11 w 16"/>
                    <a:gd name="T49" fmla="*/ 16 h 19"/>
                    <a:gd name="T50" fmla="*/ 10 w 16"/>
                    <a:gd name="T51" fmla="*/ 15 h 19"/>
                    <a:gd name="T52" fmla="*/ 10 w 16"/>
                    <a:gd name="T53" fmla="*/ 15 h 19"/>
                    <a:gd name="T54" fmla="*/ 10 w 16"/>
                    <a:gd name="T55" fmla="*/ 15 h 19"/>
                    <a:gd name="T56" fmla="*/ 9 w 16"/>
                    <a:gd name="T57" fmla="*/ 14 h 19"/>
                    <a:gd name="T58" fmla="*/ 9 w 16"/>
                    <a:gd name="T59" fmla="*/ 14 h 19"/>
                    <a:gd name="T60" fmla="*/ 9 w 16"/>
                    <a:gd name="T61" fmla="*/ 13 h 19"/>
                    <a:gd name="T62" fmla="*/ 8 w 16"/>
                    <a:gd name="T63" fmla="*/ 12 h 19"/>
                    <a:gd name="T64" fmla="*/ 8 w 16"/>
                    <a:gd name="T65" fmla="*/ 11 h 19"/>
                    <a:gd name="T66" fmla="*/ 8 w 16"/>
                    <a:gd name="T67" fmla="*/ 10 h 19"/>
                    <a:gd name="T68" fmla="*/ 9 w 16"/>
                    <a:gd name="T69" fmla="*/ 10 h 19"/>
                    <a:gd name="T70" fmla="*/ 10 w 16"/>
                    <a:gd name="T71" fmla="*/ 10 h 19"/>
                    <a:gd name="T72" fmla="*/ 12 w 16"/>
                    <a:gd name="T73" fmla="*/ 10 h 19"/>
                    <a:gd name="T74" fmla="*/ 12 w 16"/>
                    <a:gd name="T75" fmla="*/ 10 h 19"/>
                    <a:gd name="T76" fmla="*/ 14 w 16"/>
                    <a:gd name="T77" fmla="*/ 10 h 19"/>
                    <a:gd name="T78" fmla="*/ 14 w 16"/>
                    <a:gd name="T79" fmla="*/ 9 h 19"/>
                    <a:gd name="T80" fmla="*/ 14 w 16"/>
                    <a:gd name="T81" fmla="*/ 8 h 19"/>
                    <a:gd name="T82" fmla="*/ 14 w 16"/>
                    <a:gd name="T83" fmla="*/ 7 h 19"/>
                    <a:gd name="T84" fmla="*/ 13 w 16"/>
                    <a:gd name="T85" fmla="*/ 6 h 19"/>
                    <a:gd name="T86" fmla="*/ 12 w 16"/>
                    <a:gd name="T87" fmla="*/ 5 h 19"/>
                    <a:gd name="T88" fmla="*/ 11 w 16"/>
                    <a:gd name="T89" fmla="*/ 5 h 19"/>
                    <a:gd name="T90" fmla="*/ 10 w 16"/>
                    <a:gd name="T91" fmla="*/ 5 h 19"/>
                    <a:gd name="T92" fmla="*/ 9 w 16"/>
                    <a:gd name="T93" fmla="*/ 5 h 19"/>
                    <a:gd name="T94" fmla="*/ 8 w 16"/>
                    <a:gd name="T95" fmla="*/ 5 h 19"/>
                    <a:gd name="T96" fmla="*/ 8 w 16"/>
                    <a:gd name="T97" fmla="*/ 4 h 19"/>
                    <a:gd name="T98" fmla="*/ 7 w 16"/>
                    <a:gd name="T99" fmla="*/ 4 h 19"/>
                    <a:gd name="T100" fmla="*/ 1 w 16"/>
                    <a:gd name="T101" fmla="*/ 5 h 19"/>
                    <a:gd name="T102" fmla="*/ 1 w 16"/>
                    <a:gd name="T103" fmla="*/ 6 h 19"/>
                    <a:gd name="T104" fmla="*/ 2 w 16"/>
                    <a:gd name="T105" fmla="*/ 7 h 19"/>
                    <a:gd name="T106" fmla="*/ 1 w 16"/>
                    <a:gd name="T107" fmla="*/ 11 h 19"/>
                    <a:gd name="T108" fmla="*/ 1 w 16"/>
                    <a:gd name="T109" fmla="*/ 13 h 19"/>
                    <a:gd name="T110" fmla="*/ 0 w 16"/>
                    <a:gd name="T111" fmla="*/ 13 h 19"/>
                    <a:gd name="T112" fmla="*/ 3 w 16"/>
                    <a:gd name="T113" fmla="*/ 16 h 19"/>
                    <a:gd name="T114" fmla="*/ 6 w 16"/>
                    <a:gd name="T115" fmla="*/ 18 h 19"/>
                    <a:gd name="T116" fmla="*/ 7 w 16"/>
                    <a:gd name="T117" fmla="*/ 18 h 19"/>
                    <a:gd name="T118" fmla="*/ 8 w 16"/>
                    <a:gd name="T119" fmla="*/ 19 h 19"/>
                    <a:gd name="T120" fmla="*/ 10 w 16"/>
                    <a:gd name="T1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19">
                      <a:moveTo>
                        <a:pt x="12" y="1"/>
                      </a:moveTo>
                      <a:cubicBezTo>
                        <a:pt x="12" y="1"/>
                        <a:pt x="12" y="1"/>
                        <a:pt x="12" y="1"/>
                      </a:cubicBezTo>
                      <a:cubicBezTo>
                        <a:pt x="12" y="1"/>
                        <a:pt x="12" y="1"/>
                        <a:pt x="12" y="1"/>
                      </a:cubicBezTo>
                      <a:cubicBezTo>
                        <a:pt x="12" y="1"/>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0"/>
                        <a:pt x="13" y="1"/>
                      </a:cubicBezTo>
                      <a:cubicBezTo>
                        <a:pt x="13" y="1"/>
                        <a:pt x="13" y="1"/>
                        <a:pt x="13" y="1"/>
                      </a:cubicBezTo>
                      <a:cubicBezTo>
                        <a:pt x="13" y="1"/>
                        <a:pt x="13" y="1"/>
                        <a:pt x="12" y="1"/>
                      </a:cubicBezTo>
                      <a:cubicBezTo>
                        <a:pt x="12" y="1"/>
                        <a:pt x="12" y="1"/>
                        <a:pt x="12" y="1"/>
                      </a:cubicBezTo>
                      <a:cubicBezTo>
                        <a:pt x="12" y="1"/>
                        <a:pt x="12" y="1"/>
                        <a:pt x="12" y="1"/>
                      </a:cubicBezTo>
                      <a:cubicBezTo>
                        <a:pt x="12" y="1"/>
                        <a:pt x="12" y="1"/>
                        <a:pt x="12" y="1"/>
                      </a:cubicBezTo>
                      <a:close/>
                      <a:moveTo>
                        <a:pt x="15" y="2"/>
                      </a:moveTo>
                      <a:cubicBezTo>
                        <a:pt x="15"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4" y="2"/>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4"/>
                        <a:pt x="15" y="4"/>
                        <a:pt x="15" y="4"/>
                      </a:cubicBezTo>
                      <a:cubicBezTo>
                        <a:pt x="15" y="4"/>
                        <a:pt x="15" y="4"/>
                        <a:pt x="15" y="4"/>
                      </a:cubicBezTo>
                      <a:cubicBezTo>
                        <a:pt x="15" y="4"/>
                        <a:pt x="15" y="4"/>
                        <a:pt x="15" y="4"/>
                      </a:cubicBezTo>
                      <a:cubicBezTo>
                        <a:pt x="15" y="4"/>
                        <a:pt x="15" y="4"/>
                        <a:pt x="15" y="4"/>
                      </a:cubicBezTo>
                      <a:cubicBezTo>
                        <a:pt x="15" y="4"/>
                        <a:pt x="16" y="4"/>
                        <a:pt x="16" y="3"/>
                      </a:cubicBezTo>
                      <a:cubicBezTo>
                        <a:pt x="16" y="3"/>
                        <a:pt x="16" y="3"/>
                        <a:pt x="16" y="3"/>
                      </a:cubicBezTo>
                      <a:cubicBezTo>
                        <a:pt x="16" y="3"/>
                        <a:pt x="16" y="3"/>
                        <a:pt x="16" y="3"/>
                      </a:cubicBezTo>
                      <a:cubicBezTo>
                        <a:pt x="16" y="3"/>
                        <a:pt x="16" y="3"/>
                        <a:pt x="16" y="3"/>
                      </a:cubicBezTo>
                      <a:cubicBezTo>
                        <a:pt x="16" y="3"/>
                        <a:pt x="16" y="3"/>
                        <a:pt x="16" y="3"/>
                      </a:cubicBezTo>
                      <a:cubicBezTo>
                        <a:pt x="16" y="2"/>
                        <a:pt x="16" y="2"/>
                        <a:pt x="15" y="2"/>
                      </a:cubicBezTo>
                      <a:cubicBezTo>
                        <a:pt x="15" y="2"/>
                        <a:pt x="15" y="2"/>
                        <a:pt x="15" y="2"/>
                      </a:cubicBezTo>
                      <a:close/>
                      <a:moveTo>
                        <a:pt x="16" y="1"/>
                      </a:move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lose/>
                      <a:moveTo>
                        <a:pt x="15" y="19"/>
                      </a:moveTo>
                      <a:cubicBezTo>
                        <a:pt x="15" y="19"/>
                        <a:pt x="15" y="19"/>
                        <a:pt x="15" y="19"/>
                      </a:cubicBezTo>
                      <a:cubicBezTo>
                        <a:pt x="15" y="19"/>
                        <a:pt x="14" y="19"/>
                        <a:pt x="14" y="19"/>
                      </a:cubicBezTo>
                      <a:cubicBezTo>
                        <a:pt x="14" y="19"/>
                        <a:pt x="14" y="19"/>
                        <a:pt x="14" y="18"/>
                      </a:cubicBezTo>
                      <a:cubicBezTo>
                        <a:pt x="14" y="18"/>
                        <a:pt x="14" y="19"/>
                        <a:pt x="14" y="19"/>
                      </a:cubicBezTo>
                      <a:cubicBezTo>
                        <a:pt x="14" y="19"/>
                        <a:pt x="14" y="19"/>
                        <a:pt x="14" y="19"/>
                      </a:cubicBezTo>
                      <a:cubicBezTo>
                        <a:pt x="14" y="19"/>
                        <a:pt x="14" y="18"/>
                        <a:pt x="14" y="18"/>
                      </a:cubicBezTo>
                      <a:cubicBezTo>
                        <a:pt x="14" y="18"/>
                        <a:pt x="14" y="18"/>
                        <a:pt x="14" y="19"/>
                      </a:cubicBezTo>
                      <a:cubicBezTo>
                        <a:pt x="14" y="19"/>
                        <a:pt x="14" y="19"/>
                        <a:pt x="14" y="19"/>
                      </a:cubicBezTo>
                      <a:cubicBezTo>
                        <a:pt x="13" y="19"/>
                        <a:pt x="13" y="19"/>
                        <a:pt x="13" y="19"/>
                      </a:cubicBezTo>
                      <a:cubicBezTo>
                        <a:pt x="13" y="19"/>
                        <a:pt x="13" y="19"/>
                        <a:pt x="13" y="19"/>
                      </a:cubicBezTo>
                      <a:cubicBezTo>
                        <a:pt x="13" y="19"/>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7"/>
                        <a:pt x="13" y="17"/>
                      </a:cubicBezTo>
                      <a:cubicBezTo>
                        <a:pt x="13" y="17"/>
                        <a:pt x="13"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0" y="16"/>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9" y="15"/>
                        <a:pt x="9" y="15"/>
                      </a:cubicBezTo>
                      <a:cubicBezTo>
                        <a:pt x="9" y="15"/>
                        <a:pt x="9" y="15"/>
                        <a:pt x="9" y="15"/>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9" y="10"/>
                        <a:pt x="9" y="10"/>
                      </a:cubicBezTo>
                      <a:cubicBezTo>
                        <a:pt x="9" y="10"/>
                        <a:pt x="9" y="10"/>
                        <a:pt x="9" y="10"/>
                      </a:cubicBezTo>
                      <a:cubicBezTo>
                        <a:pt x="9" y="10"/>
                        <a:pt x="9" y="10"/>
                        <a:pt x="9" y="10"/>
                      </a:cubicBezTo>
                      <a:cubicBezTo>
                        <a:pt x="9" y="10"/>
                        <a:pt x="9" y="10"/>
                        <a:pt x="9" y="10"/>
                      </a:cubicBezTo>
                      <a:cubicBezTo>
                        <a:pt x="10" y="10"/>
                        <a:pt x="9" y="10"/>
                        <a:pt x="10" y="10"/>
                      </a:cubicBezTo>
                      <a:cubicBezTo>
                        <a:pt x="10" y="10"/>
                        <a:pt x="10" y="10"/>
                        <a:pt x="10" y="10"/>
                      </a:cubicBezTo>
                      <a:cubicBezTo>
                        <a:pt x="10" y="10"/>
                        <a:pt x="10" y="10"/>
                        <a:pt x="10" y="10"/>
                      </a:cubicBezTo>
                      <a:cubicBezTo>
                        <a:pt x="10" y="10"/>
                        <a:pt x="10" y="10"/>
                        <a:pt x="10" y="10"/>
                      </a:cubicBezTo>
                      <a:cubicBezTo>
                        <a:pt x="10" y="10"/>
                        <a:pt x="11" y="10"/>
                        <a:pt x="11" y="10"/>
                      </a:cubicBezTo>
                      <a:cubicBezTo>
                        <a:pt x="11" y="10"/>
                        <a:pt x="11" y="10"/>
                        <a:pt x="11" y="10"/>
                      </a:cubicBezTo>
                      <a:cubicBezTo>
                        <a:pt x="11" y="10"/>
                        <a:pt x="11" y="10"/>
                        <a:pt x="11" y="10"/>
                      </a:cubicBezTo>
                      <a:cubicBezTo>
                        <a:pt x="11" y="10"/>
                        <a:pt x="11"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3" y="10"/>
                        <a:pt x="13" y="10"/>
                      </a:cubicBezTo>
                      <a:cubicBezTo>
                        <a:pt x="13" y="10"/>
                        <a:pt x="14" y="10"/>
                        <a:pt x="14" y="10"/>
                      </a:cubicBezTo>
                      <a:cubicBezTo>
                        <a:pt x="14" y="10"/>
                        <a:pt x="14" y="10"/>
                        <a:pt x="14" y="10"/>
                      </a:cubicBezTo>
                      <a:cubicBezTo>
                        <a:pt x="14" y="10"/>
                        <a:pt x="14" y="10"/>
                        <a:pt x="14" y="10"/>
                      </a:cubicBezTo>
                      <a:cubicBezTo>
                        <a:pt x="14" y="10"/>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8"/>
                      </a:cubicBezTo>
                      <a:cubicBezTo>
                        <a:pt x="14" y="8"/>
                        <a:pt x="14" y="8"/>
                        <a:pt x="14" y="8"/>
                      </a:cubicBezTo>
                      <a:cubicBezTo>
                        <a:pt x="14" y="8"/>
                        <a:pt x="14" y="8"/>
                        <a:pt x="14" y="8"/>
                      </a:cubicBezTo>
                      <a:cubicBezTo>
                        <a:pt x="14" y="8"/>
                        <a:pt x="14" y="8"/>
                        <a:pt x="14" y="8"/>
                      </a:cubicBezTo>
                      <a:cubicBezTo>
                        <a:pt x="14" y="8"/>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6"/>
                      </a:cubicBezTo>
                      <a:cubicBezTo>
                        <a:pt x="13" y="6"/>
                        <a:pt x="13" y="6"/>
                        <a:pt x="13" y="6"/>
                      </a:cubicBezTo>
                      <a:cubicBezTo>
                        <a:pt x="13" y="6"/>
                        <a:pt x="13" y="6"/>
                        <a:pt x="13" y="6"/>
                      </a:cubicBezTo>
                      <a:cubicBezTo>
                        <a:pt x="13" y="6"/>
                        <a:pt x="12" y="5"/>
                        <a:pt x="12" y="5"/>
                      </a:cubicBezTo>
                      <a:cubicBezTo>
                        <a:pt x="12" y="5"/>
                        <a:pt x="12" y="5"/>
                        <a:pt x="12" y="5"/>
                      </a:cubicBezTo>
                      <a:cubicBezTo>
                        <a:pt x="12" y="5"/>
                        <a:pt x="12" y="5"/>
                        <a:pt x="12" y="5"/>
                      </a:cubicBezTo>
                      <a:cubicBezTo>
                        <a:pt x="12" y="5"/>
                        <a:pt x="11" y="5"/>
                        <a:pt x="11" y="5"/>
                      </a:cubicBezTo>
                      <a:cubicBezTo>
                        <a:pt x="11" y="5"/>
                        <a:pt x="11" y="5"/>
                        <a:pt x="11" y="5"/>
                      </a:cubicBezTo>
                      <a:cubicBezTo>
                        <a:pt x="11" y="5"/>
                        <a:pt x="11" y="5"/>
                        <a:pt x="11" y="5"/>
                      </a:cubicBezTo>
                      <a:cubicBezTo>
                        <a:pt x="11" y="5"/>
                        <a:pt x="11" y="5"/>
                        <a:pt x="11" y="5"/>
                      </a:cubicBezTo>
                      <a:cubicBezTo>
                        <a:pt x="11" y="5"/>
                        <a:pt x="11" y="5"/>
                        <a:pt x="10" y="5"/>
                      </a:cubicBezTo>
                      <a:cubicBezTo>
                        <a:pt x="10" y="5"/>
                        <a:pt x="10" y="5"/>
                        <a:pt x="10" y="5"/>
                      </a:cubicBezTo>
                      <a:cubicBezTo>
                        <a:pt x="10" y="5"/>
                        <a:pt x="10" y="5"/>
                        <a:pt x="10" y="5"/>
                      </a:cubicBezTo>
                      <a:cubicBezTo>
                        <a:pt x="10" y="5"/>
                        <a:pt x="10" y="5"/>
                        <a:pt x="10" y="5"/>
                      </a:cubicBezTo>
                      <a:cubicBezTo>
                        <a:pt x="10" y="5"/>
                        <a:pt x="10"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5" y="5"/>
                        <a:pt x="5" y="5"/>
                        <a:pt x="5" y="5"/>
                      </a:cubicBezTo>
                      <a:cubicBezTo>
                        <a:pt x="2" y="5"/>
                        <a:pt x="2" y="5"/>
                        <a:pt x="2"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2" y="6"/>
                        <a:pt x="2" y="6"/>
                      </a:cubicBezTo>
                      <a:cubicBezTo>
                        <a:pt x="2" y="6"/>
                        <a:pt x="2" y="6"/>
                        <a:pt x="2" y="6"/>
                      </a:cubicBezTo>
                      <a:cubicBezTo>
                        <a:pt x="3" y="7"/>
                        <a:pt x="3" y="7"/>
                        <a:pt x="3" y="7"/>
                      </a:cubicBezTo>
                      <a:cubicBezTo>
                        <a:pt x="2" y="7"/>
                        <a:pt x="2" y="7"/>
                        <a:pt x="2" y="7"/>
                      </a:cubicBezTo>
                      <a:cubicBezTo>
                        <a:pt x="2" y="10"/>
                        <a:pt x="2" y="10"/>
                        <a:pt x="2" y="10"/>
                      </a:cubicBezTo>
                      <a:cubicBezTo>
                        <a:pt x="2" y="10"/>
                        <a:pt x="1" y="10"/>
                        <a:pt x="1" y="10"/>
                      </a:cubicBezTo>
                      <a:cubicBezTo>
                        <a:pt x="1" y="10"/>
                        <a:pt x="2" y="11"/>
                        <a:pt x="2"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0" y="13"/>
                        <a:pt x="0" y="13"/>
                      </a:cubicBezTo>
                      <a:cubicBezTo>
                        <a:pt x="0" y="13"/>
                        <a:pt x="0" y="13"/>
                        <a:pt x="0" y="13"/>
                      </a:cubicBezTo>
                      <a:cubicBezTo>
                        <a:pt x="0" y="13"/>
                        <a:pt x="0" y="13"/>
                        <a:pt x="0" y="13"/>
                      </a:cubicBezTo>
                      <a:cubicBezTo>
                        <a:pt x="0" y="13"/>
                        <a:pt x="0" y="13"/>
                        <a:pt x="0" y="13"/>
                      </a:cubicBezTo>
                      <a:cubicBezTo>
                        <a:pt x="2" y="15"/>
                        <a:pt x="2" y="15"/>
                        <a:pt x="2" y="15"/>
                      </a:cubicBezTo>
                      <a:cubicBezTo>
                        <a:pt x="2" y="15"/>
                        <a:pt x="2" y="15"/>
                        <a:pt x="2" y="15"/>
                      </a:cubicBezTo>
                      <a:cubicBezTo>
                        <a:pt x="2" y="16"/>
                        <a:pt x="2" y="16"/>
                        <a:pt x="2" y="16"/>
                      </a:cubicBezTo>
                      <a:cubicBezTo>
                        <a:pt x="3" y="16"/>
                        <a:pt x="3" y="16"/>
                        <a:pt x="3" y="16"/>
                      </a:cubicBezTo>
                      <a:cubicBezTo>
                        <a:pt x="4" y="16"/>
                        <a:pt x="4" y="16"/>
                        <a:pt x="4" y="16"/>
                      </a:cubicBezTo>
                      <a:cubicBezTo>
                        <a:pt x="5" y="16"/>
                        <a:pt x="5" y="16"/>
                        <a:pt x="5" y="16"/>
                      </a:cubicBezTo>
                      <a:cubicBezTo>
                        <a:pt x="6" y="17"/>
                        <a:pt x="6" y="17"/>
                        <a:pt x="6" y="17"/>
                      </a:cubicBezTo>
                      <a:cubicBezTo>
                        <a:pt x="6" y="18"/>
                        <a:pt x="6" y="18"/>
                        <a:pt x="6" y="18"/>
                      </a:cubicBezTo>
                      <a:cubicBezTo>
                        <a:pt x="6" y="18"/>
                        <a:pt x="6" y="18"/>
                        <a:pt x="6" y="18"/>
                      </a:cubicBezTo>
                      <a:cubicBezTo>
                        <a:pt x="6" y="18"/>
                        <a:pt x="6" y="18"/>
                        <a:pt x="6" y="18"/>
                      </a:cubicBezTo>
                      <a:cubicBezTo>
                        <a:pt x="6" y="18"/>
                        <a:pt x="7" y="18"/>
                        <a:pt x="7" y="18"/>
                      </a:cubicBezTo>
                      <a:cubicBezTo>
                        <a:pt x="7" y="19"/>
                        <a:pt x="7" y="18"/>
                        <a:pt x="7" y="18"/>
                      </a:cubicBezTo>
                      <a:cubicBezTo>
                        <a:pt x="7" y="18"/>
                        <a:pt x="7" y="19"/>
                        <a:pt x="7" y="19"/>
                      </a:cubicBezTo>
                      <a:cubicBezTo>
                        <a:pt x="7" y="19"/>
                        <a:pt x="7" y="19"/>
                        <a:pt x="7" y="19"/>
                      </a:cubicBezTo>
                      <a:cubicBezTo>
                        <a:pt x="7" y="19"/>
                        <a:pt x="8" y="19"/>
                        <a:pt x="8" y="19"/>
                      </a:cubicBezTo>
                      <a:cubicBezTo>
                        <a:pt x="8" y="19"/>
                        <a:pt x="8" y="19"/>
                        <a:pt x="8" y="19"/>
                      </a:cubicBezTo>
                      <a:cubicBezTo>
                        <a:pt x="8" y="19"/>
                        <a:pt x="8" y="19"/>
                        <a:pt x="8" y="19"/>
                      </a:cubicBezTo>
                      <a:cubicBezTo>
                        <a:pt x="9" y="19"/>
                        <a:pt x="9" y="19"/>
                        <a:pt x="9" y="19"/>
                      </a:cubicBezTo>
                      <a:cubicBezTo>
                        <a:pt x="10" y="19"/>
                        <a:pt x="10" y="19"/>
                        <a:pt x="10" y="19"/>
                      </a:cubicBezTo>
                      <a:cubicBezTo>
                        <a:pt x="10" y="19"/>
                        <a:pt x="10" y="19"/>
                        <a:pt x="10" y="19"/>
                      </a:cubicBezTo>
                      <a:cubicBezTo>
                        <a:pt x="15" y="19"/>
                        <a:pt x="15" y="19"/>
                        <a:pt x="15" y="19"/>
                      </a:cubicBezTo>
                      <a:cubicBezTo>
                        <a:pt x="15" y="19"/>
                        <a:pt x="15" y="19"/>
                        <a:pt x="15" y="1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15" name="Freeform 708">
                  <a:extLst>
                    <a:ext uri="{FF2B5EF4-FFF2-40B4-BE49-F238E27FC236}">
                      <a16:creationId xmlns:a16="http://schemas.microsoft.com/office/drawing/2014/main" id="{91148EDB-976A-4DC2-B509-E8CE24289667}"/>
                    </a:ext>
                  </a:extLst>
                </p:cNvPr>
                <p:cNvSpPr>
                  <a:spLocks noEditPoints="1"/>
                </p:cNvSpPr>
                <p:nvPr/>
              </p:nvSpPr>
              <p:spPr bwMode="auto">
                <a:xfrm>
                  <a:off x="9509125" y="4954588"/>
                  <a:ext cx="36512" cy="7938"/>
                </a:xfrm>
                <a:custGeom>
                  <a:avLst/>
                  <a:gdLst>
                    <a:gd name="T0" fmla="*/ 1 w 9"/>
                    <a:gd name="T1" fmla="*/ 0 h 2"/>
                    <a:gd name="T2" fmla="*/ 1 w 9"/>
                    <a:gd name="T3" fmla="*/ 0 h 2"/>
                    <a:gd name="T4" fmla="*/ 2 w 9"/>
                    <a:gd name="T5" fmla="*/ 0 h 2"/>
                    <a:gd name="T6" fmla="*/ 3 w 9"/>
                    <a:gd name="T7" fmla="*/ 0 h 2"/>
                    <a:gd name="T8" fmla="*/ 4 w 9"/>
                    <a:gd name="T9" fmla="*/ 0 h 2"/>
                    <a:gd name="T10" fmla="*/ 5 w 9"/>
                    <a:gd name="T11" fmla="*/ 0 h 2"/>
                    <a:gd name="T12" fmla="*/ 5 w 9"/>
                    <a:gd name="T13" fmla="*/ 0 h 2"/>
                    <a:gd name="T14" fmla="*/ 6 w 9"/>
                    <a:gd name="T15" fmla="*/ 0 h 2"/>
                    <a:gd name="T16" fmla="*/ 6 w 9"/>
                    <a:gd name="T17" fmla="*/ 0 h 2"/>
                    <a:gd name="T18" fmla="*/ 6 w 9"/>
                    <a:gd name="T19" fmla="*/ 0 h 2"/>
                    <a:gd name="T20" fmla="*/ 6 w 9"/>
                    <a:gd name="T21" fmla="*/ 0 h 2"/>
                    <a:gd name="T22" fmla="*/ 6 w 9"/>
                    <a:gd name="T23" fmla="*/ 0 h 2"/>
                    <a:gd name="T24" fmla="*/ 5 w 9"/>
                    <a:gd name="T25" fmla="*/ 0 h 2"/>
                    <a:gd name="T26" fmla="*/ 5 w 9"/>
                    <a:gd name="T27" fmla="*/ 1 h 2"/>
                    <a:gd name="T28" fmla="*/ 5 w 9"/>
                    <a:gd name="T29" fmla="*/ 1 h 2"/>
                    <a:gd name="T30" fmla="*/ 4 w 9"/>
                    <a:gd name="T31" fmla="*/ 1 h 2"/>
                    <a:gd name="T32" fmla="*/ 4 w 9"/>
                    <a:gd name="T33" fmla="*/ 1 h 2"/>
                    <a:gd name="T34" fmla="*/ 3 w 9"/>
                    <a:gd name="T35" fmla="*/ 1 h 2"/>
                    <a:gd name="T36" fmla="*/ 3 w 9"/>
                    <a:gd name="T37" fmla="*/ 1 h 2"/>
                    <a:gd name="T38" fmla="*/ 2 w 9"/>
                    <a:gd name="T39" fmla="*/ 1 h 2"/>
                    <a:gd name="T40" fmla="*/ 2 w 9"/>
                    <a:gd name="T41" fmla="*/ 1 h 2"/>
                    <a:gd name="T42" fmla="*/ 1 w 9"/>
                    <a:gd name="T43" fmla="*/ 1 h 2"/>
                    <a:gd name="T44" fmla="*/ 1 w 9"/>
                    <a:gd name="T45" fmla="*/ 1 h 2"/>
                    <a:gd name="T46" fmla="*/ 0 w 9"/>
                    <a:gd name="T47" fmla="*/ 2 h 2"/>
                    <a:gd name="T48" fmla="*/ 0 w 9"/>
                    <a:gd name="T49" fmla="*/ 1 h 2"/>
                    <a:gd name="T50" fmla="*/ 0 w 9"/>
                    <a:gd name="T51" fmla="*/ 1 h 2"/>
                    <a:gd name="T52" fmla="*/ 1 w 9"/>
                    <a:gd name="T53" fmla="*/ 1 h 2"/>
                    <a:gd name="T54" fmla="*/ 0 w 9"/>
                    <a:gd name="T55" fmla="*/ 0 h 2"/>
                    <a:gd name="T56" fmla="*/ 1 w 9"/>
                    <a:gd name="T57" fmla="*/ 0 h 2"/>
                    <a:gd name="T58" fmla="*/ 8 w 9"/>
                    <a:gd name="T59" fmla="*/ 2 h 2"/>
                    <a:gd name="T60" fmla="*/ 8 w 9"/>
                    <a:gd name="T61" fmla="*/ 2 h 2"/>
                    <a:gd name="T62" fmla="*/ 8 w 9"/>
                    <a:gd name="T63" fmla="*/ 2 h 2"/>
                    <a:gd name="T64" fmla="*/ 9 w 9"/>
                    <a:gd name="T65" fmla="*/ 2 h 2"/>
                    <a:gd name="T66" fmla="*/ 9 w 9"/>
                    <a:gd name="T67" fmla="*/ 2 h 2"/>
                    <a:gd name="T68" fmla="*/ 9 w 9"/>
                    <a:gd name="T69" fmla="*/ 2 h 2"/>
                    <a:gd name="T70" fmla="*/ 9 w 9"/>
                    <a:gd name="T71" fmla="*/ 2 h 2"/>
                    <a:gd name="T72" fmla="*/ 9 w 9"/>
                    <a:gd name="T73" fmla="*/ 2 h 2"/>
                    <a:gd name="T74" fmla="*/ 9 w 9"/>
                    <a:gd name="T75" fmla="*/ 2 h 2"/>
                    <a:gd name="T76" fmla="*/ 9 w 9"/>
                    <a:gd name="T77" fmla="*/ 2 h 2"/>
                    <a:gd name="T78" fmla="*/ 9 w 9"/>
                    <a:gd name="T79" fmla="*/ 2 h 2"/>
                    <a:gd name="T80" fmla="*/ 9 w 9"/>
                    <a:gd name="T81" fmla="*/ 2 h 2"/>
                    <a:gd name="T82" fmla="*/ 9 w 9"/>
                    <a:gd name="T83" fmla="*/ 2 h 2"/>
                    <a:gd name="T84" fmla="*/ 8 w 9"/>
                    <a:gd name="T8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
                      <a:moveTo>
                        <a:pt x="1" y="0"/>
                      </a:moveTo>
                      <a:cubicBezTo>
                        <a:pt x="1" y="0"/>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3" y="0"/>
                      </a:cubicBezTo>
                      <a:cubicBezTo>
                        <a:pt x="3" y="0"/>
                        <a:pt x="3" y="0"/>
                        <a:pt x="3" y="0"/>
                      </a:cubicBezTo>
                      <a:cubicBezTo>
                        <a:pt x="3" y="0"/>
                        <a:pt x="4" y="0"/>
                        <a:pt x="4" y="0"/>
                      </a:cubicBezTo>
                      <a:cubicBezTo>
                        <a:pt x="4" y="0"/>
                        <a:pt x="4" y="0"/>
                        <a:pt x="4" y="0"/>
                      </a:cubicBezTo>
                      <a:cubicBezTo>
                        <a:pt x="4" y="0"/>
                        <a:pt x="4" y="0"/>
                        <a:pt x="4" y="0"/>
                      </a:cubicBezTo>
                      <a:cubicBezTo>
                        <a:pt x="4" y="0"/>
                        <a:pt x="4" y="0"/>
                        <a:pt x="5" y="0"/>
                      </a:cubicBezTo>
                      <a:cubicBezTo>
                        <a:pt x="5" y="0"/>
                        <a:pt x="5" y="0"/>
                        <a:pt x="5" y="0"/>
                      </a:cubicBezTo>
                      <a:cubicBezTo>
                        <a:pt x="5" y="0"/>
                        <a:pt x="5" y="0"/>
                        <a:pt x="5" y="0"/>
                      </a:cubicBezTo>
                      <a:cubicBezTo>
                        <a:pt x="5" y="0"/>
                        <a:pt x="5" y="0"/>
                        <a:pt x="5"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5" y="0"/>
                        <a:pt x="5" y="0"/>
                      </a:cubicBezTo>
                      <a:cubicBezTo>
                        <a:pt x="5" y="0"/>
                        <a:pt x="5" y="0"/>
                        <a:pt x="5" y="0"/>
                      </a:cubicBezTo>
                      <a:cubicBezTo>
                        <a:pt x="5" y="0"/>
                        <a:pt x="5" y="0"/>
                        <a:pt x="5" y="1"/>
                      </a:cubicBezTo>
                      <a:cubicBezTo>
                        <a:pt x="5" y="1"/>
                        <a:pt x="5" y="1"/>
                        <a:pt x="5" y="1"/>
                      </a:cubicBezTo>
                      <a:cubicBezTo>
                        <a:pt x="5" y="1"/>
                        <a:pt x="5" y="1"/>
                        <a:pt x="5" y="1"/>
                      </a:cubicBezTo>
                      <a:cubicBezTo>
                        <a:pt x="5" y="1"/>
                        <a:pt x="5" y="1"/>
                        <a:pt x="5" y="1"/>
                      </a:cubicBezTo>
                      <a:cubicBezTo>
                        <a:pt x="5"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2"/>
                        <a:pt x="0" y="2"/>
                      </a:cubicBezTo>
                      <a:cubicBezTo>
                        <a:pt x="0" y="2"/>
                        <a:pt x="0" y="2"/>
                        <a:pt x="0" y="2"/>
                      </a:cubicBezTo>
                      <a:cubicBezTo>
                        <a:pt x="0" y="2"/>
                        <a:pt x="0" y="1"/>
                        <a:pt x="0" y="1"/>
                      </a:cubicBezTo>
                      <a:cubicBezTo>
                        <a:pt x="0" y="1"/>
                        <a:pt x="0" y="1"/>
                        <a:pt x="0" y="1"/>
                      </a:cubicBezTo>
                      <a:cubicBezTo>
                        <a:pt x="0" y="1"/>
                        <a:pt x="0" y="1"/>
                        <a:pt x="0" y="1"/>
                      </a:cubicBezTo>
                      <a:cubicBezTo>
                        <a:pt x="0" y="1"/>
                        <a:pt x="0" y="1"/>
                        <a:pt x="0" y="1"/>
                      </a:cubicBezTo>
                      <a:cubicBezTo>
                        <a:pt x="0" y="1"/>
                        <a:pt x="0" y="1"/>
                        <a:pt x="1" y="1"/>
                      </a:cubicBezTo>
                      <a:cubicBezTo>
                        <a:pt x="1" y="1"/>
                        <a:pt x="1" y="0"/>
                        <a:pt x="1" y="0"/>
                      </a:cubicBezTo>
                      <a:cubicBezTo>
                        <a:pt x="1" y="0"/>
                        <a:pt x="0" y="0"/>
                        <a:pt x="0" y="0"/>
                      </a:cubicBezTo>
                      <a:cubicBezTo>
                        <a:pt x="0" y="0"/>
                        <a:pt x="0" y="0"/>
                        <a:pt x="0" y="0"/>
                      </a:cubicBezTo>
                      <a:cubicBezTo>
                        <a:pt x="1" y="0"/>
                        <a:pt x="1" y="0"/>
                        <a:pt x="1" y="0"/>
                      </a:cubicBezTo>
                      <a:close/>
                      <a:moveTo>
                        <a:pt x="8" y="2"/>
                      </a:move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8" y="2"/>
                        <a:pt x="8" y="2"/>
                      </a:cubicBezTo>
                      <a:cubicBezTo>
                        <a:pt x="8" y="2"/>
                        <a:pt x="8" y="2"/>
                        <a:pt x="8" y="2"/>
                      </a:cubicBezTo>
                      <a:cubicBezTo>
                        <a:pt x="8" y="2"/>
                        <a:pt x="8" y="2"/>
                        <a:pt x="8"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16" name="Freeform 709">
                  <a:extLst>
                    <a:ext uri="{FF2B5EF4-FFF2-40B4-BE49-F238E27FC236}">
                      <a16:creationId xmlns:a16="http://schemas.microsoft.com/office/drawing/2014/main" id="{E05CE41E-9E6F-49B6-B7A8-8DC0434274CC}"/>
                    </a:ext>
                  </a:extLst>
                </p:cNvPr>
                <p:cNvSpPr>
                  <a:spLocks noEditPoints="1"/>
                </p:cNvSpPr>
                <p:nvPr/>
              </p:nvSpPr>
              <p:spPr bwMode="auto">
                <a:xfrm>
                  <a:off x="9437688" y="5008563"/>
                  <a:ext cx="92075" cy="58738"/>
                </a:xfrm>
                <a:custGeom>
                  <a:avLst/>
                  <a:gdLst>
                    <a:gd name="T0" fmla="*/ 19 w 22"/>
                    <a:gd name="T1" fmla="*/ 13 h 14"/>
                    <a:gd name="T2" fmla="*/ 18 w 22"/>
                    <a:gd name="T3" fmla="*/ 12 h 14"/>
                    <a:gd name="T4" fmla="*/ 17 w 22"/>
                    <a:gd name="T5" fmla="*/ 12 h 14"/>
                    <a:gd name="T6" fmla="*/ 16 w 22"/>
                    <a:gd name="T7" fmla="*/ 11 h 14"/>
                    <a:gd name="T8" fmla="*/ 14 w 22"/>
                    <a:gd name="T9" fmla="*/ 11 h 14"/>
                    <a:gd name="T10" fmla="*/ 13 w 22"/>
                    <a:gd name="T11" fmla="*/ 11 h 14"/>
                    <a:gd name="T12" fmla="*/ 12 w 22"/>
                    <a:gd name="T13" fmla="*/ 10 h 14"/>
                    <a:gd name="T14" fmla="*/ 12 w 22"/>
                    <a:gd name="T15" fmla="*/ 9 h 14"/>
                    <a:gd name="T16" fmla="*/ 12 w 22"/>
                    <a:gd name="T17" fmla="*/ 9 h 14"/>
                    <a:gd name="T18" fmla="*/ 12 w 22"/>
                    <a:gd name="T19" fmla="*/ 8 h 14"/>
                    <a:gd name="T20" fmla="*/ 12 w 22"/>
                    <a:gd name="T21" fmla="*/ 6 h 14"/>
                    <a:gd name="T22" fmla="*/ 10 w 22"/>
                    <a:gd name="T23" fmla="*/ 4 h 14"/>
                    <a:gd name="T24" fmla="*/ 9 w 22"/>
                    <a:gd name="T25" fmla="*/ 3 h 14"/>
                    <a:gd name="T26" fmla="*/ 7 w 22"/>
                    <a:gd name="T27" fmla="*/ 2 h 14"/>
                    <a:gd name="T28" fmla="*/ 6 w 22"/>
                    <a:gd name="T29" fmla="*/ 1 h 14"/>
                    <a:gd name="T30" fmla="*/ 5 w 22"/>
                    <a:gd name="T31" fmla="*/ 1 h 14"/>
                    <a:gd name="T32" fmla="*/ 0 w 22"/>
                    <a:gd name="T33" fmla="*/ 7 h 14"/>
                    <a:gd name="T34" fmla="*/ 1 w 22"/>
                    <a:gd name="T35" fmla="*/ 8 h 14"/>
                    <a:gd name="T36" fmla="*/ 3 w 22"/>
                    <a:gd name="T37" fmla="*/ 9 h 14"/>
                    <a:gd name="T38" fmla="*/ 4 w 22"/>
                    <a:gd name="T39" fmla="*/ 10 h 14"/>
                    <a:gd name="T40" fmla="*/ 6 w 22"/>
                    <a:gd name="T41" fmla="*/ 12 h 14"/>
                    <a:gd name="T42" fmla="*/ 7 w 22"/>
                    <a:gd name="T43" fmla="*/ 13 h 14"/>
                    <a:gd name="T44" fmla="*/ 9 w 22"/>
                    <a:gd name="T45" fmla="*/ 13 h 14"/>
                    <a:gd name="T46" fmla="*/ 11 w 22"/>
                    <a:gd name="T47" fmla="*/ 14 h 14"/>
                    <a:gd name="T48" fmla="*/ 14 w 22"/>
                    <a:gd name="T49" fmla="*/ 14 h 14"/>
                    <a:gd name="T50" fmla="*/ 21 w 22"/>
                    <a:gd name="T51" fmla="*/ 10 h 14"/>
                    <a:gd name="T52" fmla="*/ 21 w 22"/>
                    <a:gd name="T53" fmla="*/ 9 h 14"/>
                    <a:gd name="T54" fmla="*/ 21 w 22"/>
                    <a:gd name="T55" fmla="*/ 10 h 14"/>
                    <a:gd name="T56" fmla="*/ 21 w 22"/>
                    <a:gd name="T57" fmla="*/ 10 h 14"/>
                    <a:gd name="T58" fmla="*/ 22 w 22"/>
                    <a:gd name="T59" fmla="*/ 10 h 14"/>
                    <a:gd name="T60" fmla="*/ 21 w 22"/>
                    <a:gd name="T61" fmla="*/ 9 h 14"/>
                    <a:gd name="T62" fmla="*/ 20 w 22"/>
                    <a:gd name="T63" fmla="*/ 9 h 14"/>
                    <a:gd name="T64" fmla="*/ 20 w 22"/>
                    <a:gd name="T65" fmla="*/ 9 h 14"/>
                    <a:gd name="T66" fmla="*/ 21 w 22"/>
                    <a:gd name="T67" fmla="*/ 10 h 14"/>
                    <a:gd name="T68" fmla="*/ 21 w 22"/>
                    <a:gd name="T69" fmla="*/ 10 h 14"/>
                    <a:gd name="T70" fmla="*/ 22 w 22"/>
                    <a:gd name="T71" fmla="*/ 10 h 14"/>
                    <a:gd name="T72" fmla="*/ 20 w 22"/>
                    <a:gd name="T73" fmla="*/ 8 h 14"/>
                    <a:gd name="T74" fmla="*/ 20 w 22"/>
                    <a:gd name="T75" fmla="*/ 8 h 14"/>
                    <a:gd name="T76" fmla="*/ 20 w 22"/>
                    <a:gd name="T77" fmla="*/ 8 h 14"/>
                    <a:gd name="T78" fmla="*/ 20 w 22"/>
                    <a:gd name="T79" fmla="*/ 8 h 14"/>
                    <a:gd name="T80" fmla="*/ 15 w 22"/>
                    <a:gd name="T81" fmla="*/ 6 h 14"/>
                    <a:gd name="T82" fmla="*/ 15 w 22"/>
                    <a:gd name="T83" fmla="*/ 6 h 14"/>
                    <a:gd name="T84" fmla="*/ 15 w 22"/>
                    <a:gd name="T85" fmla="*/ 6 h 14"/>
                    <a:gd name="T86" fmla="*/ 14 w 22"/>
                    <a:gd name="T87" fmla="*/ 4 h 14"/>
                    <a:gd name="T88" fmla="*/ 13 w 22"/>
                    <a:gd name="T89" fmla="*/ 4 h 14"/>
                    <a:gd name="T90" fmla="*/ 13 w 22"/>
                    <a:gd name="T91" fmla="*/ 5 h 14"/>
                    <a:gd name="T92" fmla="*/ 13 w 22"/>
                    <a:gd name="T93" fmla="*/ 5 h 14"/>
                    <a:gd name="T94" fmla="*/ 13 w 22"/>
                    <a:gd name="T95" fmla="*/ 6 h 14"/>
                    <a:gd name="T96" fmla="*/ 14 w 22"/>
                    <a:gd name="T97" fmla="*/ 5 h 14"/>
                    <a:gd name="T98" fmla="*/ 7 w 22"/>
                    <a:gd name="T99" fmla="*/ 1 h 14"/>
                    <a:gd name="T100" fmla="*/ 7 w 22"/>
                    <a:gd name="T101" fmla="*/ 1 h 14"/>
                    <a:gd name="T102" fmla="*/ 7 w 22"/>
                    <a:gd name="T103" fmla="*/ 1 h 14"/>
                    <a:gd name="T104" fmla="*/ 7 w 22"/>
                    <a:gd name="T10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14">
                      <a:moveTo>
                        <a:pt x="3" y="9"/>
                      </a:moveTo>
                      <a:cubicBezTo>
                        <a:pt x="3" y="9"/>
                        <a:pt x="3" y="9"/>
                        <a:pt x="3" y="9"/>
                      </a:cubicBezTo>
                      <a:cubicBezTo>
                        <a:pt x="4" y="9"/>
                        <a:pt x="4" y="9"/>
                        <a:pt x="4" y="9"/>
                      </a:cubicBezTo>
                      <a:lnTo>
                        <a:pt x="3" y="9"/>
                      </a:lnTo>
                      <a:close/>
                      <a:moveTo>
                        <a:pt x="19" y="13"/>
                      </a:moveTo>
                      <a:cubicBezTo>
                        <a:pt x="19" y="13"/>
                        <a:pt x="19" y="13"/>
                        <a:pt x="19" y="13"/>
                      </a:cubicBezTo>
                      <a:cubicBezTo>
                        <a:pt x="19" y="13"/>
                        <a:pt x="18" y="13"/>
                        <a:pt x="18" y="13"/>
                      </a:cubicBezTo>
                      <a:cubicBezTo>
                        <a:pt x="18" y="13"/>
                        <a:pt x="18" y="13"/>
                        <a:pt x="18" y="13"/>
                      </a:cubicBezTo>
                      <a:cubicBezTo>
                        <a:pt x="18" y="13"/>
                        <a:pt x="18" y="13"/>
                        <a:pt x="18" y="13"/>
                      </a:cubicBezTo>
                      <a:cubicBezTo>
                        <a:pt x="18" y="13"/>
                        <a:pt x="18" y="12"/>
                        <a:pt x="18" y="12"/>
                      </a:cubicBezTo>
                      <a:cubicBezTo>
                        <a:pt x="18" y="12"/>
                        <a:pt x="18"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1"/>
                        <a:pt x="17" y="11"/>
                      </a:cubicBezTo>
                      <a:cubicBezTo>
                        <a:pt x="17" y="11"/>
                        <a:pt x="16" y="11"/>
                        <a:pt x="16" y="12"/>
                      </a:cubicBezTo>
                      <a:cubicBezTo>
                        <a:pt x="16" y="12"/>
                        <a:pt x="16" y="12"/>
                        <a:pt x="16" y="11"/>
                      </a:cubicBezTo>
                      <a:cubicBezTo>
                        <a:pt x="16" y="11"/>
                        <a:pt x="16" y="11"/>
                        <a:pt x="16" y="11"/>
                      </a:cubicBezTo>
                      <a:cubicBezTo>
                        <a:pt x="16" y="11"/>
                        <a:pt x="16" y="11"/>
                        <a:pt x="16" y="11"/>
                      </a:cubicBezTo>
                      <a:cubicBezTo>
                        <a:pt x="16" y="11"/>
                        <a:pt x="16" y="11"/>
                        <a:pt x="16" y="11"/>
                      </a:cubicBezTo>
                      <a:cubicBezTo>
                        <a:pt x="16" y="11"/>
                        <a:pt x="15" y="11"/>
                        <a:pt x="15" y="11"/>
                      </a:cubicBezTo>
                      <a:cubicBezTo>
                        <a:pt x="15" y="11"/>
                        <a:pt x="15" y="11"/>
                        <a:pt x="15" y="11"/>
                      </a:cubicBezTo>
                      <a:cubicBezTo>
                        <a:pt x="15" y="11"/>
                        <a:pt x="15" y="11"/>
                        <a:pt x="15" y="11"/>
                      </a:cubicBezTo>
                      <a:cubicBezTo>
                        <a:pt x="15" y="11"/>
                        <a:pt x="14" y="11"/>
                        <a:pt x="14" y="11"/>
                      </a:cubicBezTo>
                      <a:cubicBezTo>
                        <a:pt x="14" y="11"/>
                        <a:pt x="14" y="11"/>
                        <a:pt x="14" y="11"/>
                      </a:cubicBezTo>
                      <a:cubicBezTo>
                        <a:pt x="14" y="11"/>
                        <a:pt x="14" y="11"/>
                        <a:pt x="14" y="11"/>
                      </a:cubicBezTo>
                      <a:cubicBezTo>
                        <a:pt x="14" y="11"/>
                        <a:pt x="14" y="11"/>
                        <a:pt x="14" y="11"/>
                      </a:cubicBezTo>
                      <a:cubicBezTo>
                        <a:pt x="13" y="11"/>
                        <a:pt x="13" y="11"/>
                        <a:pt x="13" y="11"/>
                      </a:cubicBezTo>
                      <a:cubicBezTo>
                        <a:pt x="13" y="10"/>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1" y="6"/>
                        <a:pt x="11" y="5"/>
                        <a:pt x="11" y="5"/>
                      </a:cubicBezTo>
                      <a:cubicBezTo>
                        <a:pt x="11" y="5"/>
                        <a:pt x="11" y="5"/>
                        <a:pt x="10" y="5"/>
                      </a:cubicBezTo>
                      <a:cubicBezTo>
                        <a:pt x="10" y="5"/>
                        <a:pt x="10" y="5"/>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9" y="4"/>
                      </a:cubicBezTo>
                      <a:cubicBezTo>
                        <a:pt x="9" y="4"/>
                        <a:pt x="9" y="4"/>
                        <a:pt x="9" y="4"/>
                      </a:cubicBezTo>
                      <a:cubicBezTo>
                        <a:pt x="9" y="3"/>
                        <a:pt x="9" y="3"/>
                        <a:pt x="9" y="3"/>
                      </a:cubicBezTo>
                      <a:cubicBezTo>
                        <a:pt x="9" y="3"/>
                        <a:pt x="9" y="3"/>
                        <a:pt x="9" y="3"/>
                      </a:cubicBezTo>
                      <a:cubicBezTo>
                        <a:pt x="9" y="3"/>
                        <a:pt x="8" y="3"/>
                        <a:pt x="8" y="3"/>
                      </a:cubicBezTo>
                      <a:cubicBezTo>
                        <a:pt x="8" y="3"/>
                        <a:pt x="8" y="3"/>
                        <a:pt x="8" y="3"/>
                      </a:cubicBezTo>
                      <a:cubicBezTo>
                        <a:pt x="8" y="3"/>
                        <a:pt x="7" y="3"/>
                        <a:pt x="7" y="3"/>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1"/>
                        <a:pt x="6" y="1"/>
                      </a:cubicBezTo>
                      <a:cubicBezTo>
                        <a:pt x="6" y="1"/>
                        <a:pt x="6" y="1"/>
                        <a:pt x="6" y="1"/>
                      </a:cubicBezTo>
                      <a:cubicBezTo>
                        <a:pt x="6" y="1"/>
                        <a:pt x="6"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0"/>
                        <a:pt x="4" y="0"/>
                      </a:cubicBezTo>
                      <a:cubicBezTo>
                        <a:pt x="4" y="4"/>
                        <a:pt x="4" y="4"/>
                        <a:pt x="4" y="4"/>
                      </a:cubicBezTo>
                      <a:cubicBezTo>
                        <a:pt x="0" y="7"/>
                        <a:pt x="0" y="7"/>
                        <a:pt x="0" y="7"/>
                      </a:cubicBezTo>
                      <a:cubicBezTo>
                        <a:pt x="0" y="7"/>
                        <a:pt x="0" y="7"/>
                        <a:pt x="0" y="7"/>
                      </a:cubicBezTo>
                      <a:cubicBezTo>
                        <a:pt x="0" y="8"/>
                        <a:pt x="0" y="8"/>
                        <a:pt x="0" y="8"/>
                      </a:cubicBezTo>
                      <a:cubicBezTo>
                        <a:pt x="1" y="8"/>
                        <a:pt x="1" y="8"/>
                        <a:pt x="1" y="8"/>
                      </a:cubicBezTo>
                      <a:cubicBezTo>
                        <a:pt x="1" y="8"/>
                        <a:pt x="1" y="8"/>
                        <a:pt x="1" y="8"/>
                      </a:cubicBezTo>
                      <a:cubicBezTo>
                        <a:pt x="1" y="8"/>
                        <a:pt x="1" y="8"/>
                        <a:pt x="1" y="8"/>
                      </a:cubicBezTo>
                      <a:cubicBezTo>
                        <a:pt x="1" y="8"/>
                        <a:pt x="1" y="9"/>
                        <a:pt x="1"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4" y="9"/>
                        <a:pt x="4" y="9"/>
                        <a:pt x="4" y="9"/>
                      </a:cubicBezTo>
                      <a:cubicBezTo>
                        <a:pt x="4" y="10"/>
                        <a:pt x="4" y="10"/>
                        <a:pt x="4" y="10"/>
                      </a:cubicBezTo>
                      <a:cubicBezTo>
                        <a:pt x="4" y="10"/>
                        <a:pt x="4" y="10"/>
                        <a:pt x="4" y="10"/>
                      </a:cubicBezTo>
                      <a:cubicBezTo>
                        <a:pt x="4" y="10"/>
                        <a:pt x="4" y="10"/>
                        <a:pt x="4" y="10"/>
                      </a:cubicBezTo>
                      <a:cubicBezTo>
                        <a:pt x="5" y="10"/>
                        <a:pt x="5" y="10"/>
                        <a:pt x="5" y="10"/>
                      </a:cubicBezTo>
                      <a:cubicBezTo>
                        <a:pt x="5" y="11"/>
                        <a:pt x="5" y="11"/>
                        <a:pt x="5" y="11"/>
                      </a:cubicBezTo>
                      <a:cubicBezTo>
                        <a:pt x="5" y="11"/>
                        <a:pt x="6" y="11"/>
                        <a:pt x="6" y="11"/>
                      </a:cubicBezTo>
                      <a:cubicBezTo>
                        <a:pt x="6" y="11"/>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8" y="13"/>
                        <a:pt x="8" y="13"/>
                        <a:pt x="8" y="13"/>
                      </a:cubicBezTo>
                      <a:cubicBezTo>
                        <a:pt x="8" y="13"/>
                        <a:pt x="8" y="13"/>
                        <a:pt x="8" y="13"/>
                      </a:cubicBezTo>
                      <a:cubicBezTo>
                        <a:pt x="9" y="13"/>
                        <a:pt x="9" y="13"/>
                        <a:pt x="9" y="13"/>
                      </a:cubicBezTo>
                      <a:cubicBezTo>
                        <a:pt x="9" y="13"/>
                        <a:pt x="9" y="13"/>
                        <a:pt x="9" y="13"/>
                      </a:cubicBezTo>
                      <a:cubicBezTo>
                        <a:pt x="9" y="14"/>
                        <a:pt x="9" y="14"/>
                        <a:pt x="9" y="14"/>
                      </a:cubicBezTo>
                      <a:cubicBezTo>
                        <a:pt x="10" y="14"/>
                        <a:pt x="10" y="14"/>
                        <a:pt x="10" y="14"/>
                      </a:cubicBezTo>
                      <a:cubicBezTo>
                        <a:pt x="10" y="14"/>
                        <a:pt x="11" y="14"/>
                        <a:pt x="11" y="14"/>
                      </a:cubicBezTo>
                      <a:cubicBezTo>
                        <a:pt x="11" y="14"/>
                        <a:pt x="11" y="13"/>
                        <a:pt x="11" y="13"/>
                      </a:cubicBezTo>
                      <a:cubicBezTo>
                        <a:pt x="11" y="13"/>
                        <a:pt x="11" y="14"/>
                        <a:pt x="11" y="14"/>
                      </a:cubicBezTo>
                      <a:cubicBezTo>
                        <a:pt x="11" y="14"/>
                        <a:pt x="11" y="14"/>
                        <a:pt x="11" y="14"/>
                      </a:cubicBezTo>
                      <a:cubicBezTo>
                        <a:pt x="12" y="14"/>
                        <a:pt x="12" y="14"/>
                        <a:pt x="12" y="14"/>
                      </a:cubicBezTo>
                      <a:cubicBezTo>
                        <a:pt x="13" y="14"/>
                        <a:pt x="13" y="14"/>
                        <a:pt x="13" y="14"/>
                      </a:cubicBezTo>
                      <a:cubicBezTo>
                        <a:pt x="13" y="14"/>
                        <a:pt x="13" y="14"/>
                        <a:pt x="13" y="14"/>
                      </a:cubicBezTo>
                      <a:cubicBezTo>
                        <a:pt x="14" y="14"/>
                        <a:pt x="14" y="14"/>
                        <a:pt x="14" y="14"/>
                      </a:cubicBezTo>
                      <a:cubicBezTo>
                        <a:pt x="17" y="14"/>
                        <a:pt x="17" y="14"/>
                        <a:pt x="17" y="14"/>
                      </a:cubicBezTo>
                      <a:cubicBezTo>
                        <a:pt x="19" y="13"/>
                        <a:pt x="19" y="13"/>
                        <a:pt x="19" y="13"/>
                      </a:cubicBezTo>
                      <a:cubicBezTo>
                        <a:pt x="19" y="13"/>
                        <a:pt x="19" y="13"/>
                        <a:pt x="19" y="13"/>
                      </a:cubicBezTo>
                      <a:close/>
                      <a:moveTo>
                        <a:pt x="21" y="10"/>
                      </a:moveTo>
                      <a:cubicBezTo>
                        <a:pt x="21" y="10"/>
                        <a:pt x="21" y="10"/>
                        <a:pt x="21" y="10"/>
                      </a:cubicBezTo>
                      <a:cubicBezTo>
                        <a:pt x="21" y="10"/>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2" y="10"/>
                        <a:pt x="22" y="10"/>
                      </a:cubicBezTo>
                      <a:cubicBezTo>
                        <a:pt x="22" y="10"/>
                        <a:pt x="22" y="10"/>
                        <a:pt x="21" y="10"/>
                      </a:cubicBezTo>
                      <a:close/>
                      <a:moveTo>
                        <a:pt x="22" y="10"/>
                      </a:moveTo>
                      <a:cubicBezTo>
                        <a:pt x="22" y="10"/>
                        <a:pt x="22" y="10"/>
                        <a:pt x="22" y="10"/>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10"/>
                      </a:cubicBezTo>
                      <a:cubicBezTo>
                        <a:pt x="20" y="10"/>
                        <a:pt x="20" y="10"/>
                        <a:pt x="20" y="10"/>
                      </a:cubicBezTo>
                      <a:cubicBezTo>
                        <a:pt x="20" y="10"/>
                        <a:pt x="20" y="10"/>
                        <a:pt x="20" y="10"/>
                      </a:cubicBezTo>
                      <a:cubicBezTo>
                        <a:pt x="20" y="10"/>
                        <a:pt x="20" y="10"/>
                        <a:pt x="20" y="10"/>
                      </a:cubicBezTo>
                      <a:cubicBezTo>
                        <a:pt x="20" y="10"/>
                        <a:pt x="20"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lose/>
                      <a:moveTo>
                        <a:pt x="20" y="8"/>
                      </a:move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lose/>
                      <a:moveTo>
                        <a:pt x="15" y="6"/>
                      </a:move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lose/>
                      <a:moveTo>
                        <a:pt x="14" y="5"/>
                      </a:move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6"/>
                        <a:pt x="13" y="6"/>
                      </a:cubicBezTo>
                      <a:cubicBezTo>
                        <a:pt x="13" y="6"/>
                        <a:pt x="13" y="6"/>
                        <a:pt x="13" y="6"/>
                      </a:cubicBezTo>
                      <a:cubicBezTo>
                        <a:pt x="13" y="6"/>
                        <a:pt x="13" y="6"/>
                        <a:pt x="13" y="6"/>
                      </a:cubicBezTo>
                      <a:cubicBezTo>
                        <a:pt x="13" y="6"/>
                        <a:pt x="13" y="6"/>
                        <a:pt x="13" y="6"/>
                      </a:cubicBezTo>
                      <a:cubicBezTo>
                        <a:pt x="13" y="6"/>
                        <a:pt x="14" y="6"/>
                        <a:pt x="14" y="6"/>
                      </a:cubicBezTo>
                      <a:cubicBezTo>
                        <a:pt x="14" y="6"/>
                        <a:pt x="14" y="5"/>
                        <a:pt x="14" y="5"/>
                      </a:cubicBezTo>
                      <a:cubicBezTo>
                        <a:pt x="14" y="5"/>
                        <a:pt x="14" y="5"/>
                        <a:pt x="14" y="5"/>
                      </a:cubicBezTo>
                      <a:cubicBezTo>
                        <a:pt x="14" y="5"/>
                        <a:pt x="14" y="5"/>
                        <a:pt x="14" y="5"/>
                      </a:cubicBezTo>
                      <a:cubicBezTo>
                        <a:pt x="14" y="5"/>
                        <a:pt x="14" y="5"/>
                        <a:pt x="14" y="5"/>
                      </a:cubicBezTo>
                      <a:close/>
                      <a:moveTo>
                        <a:pt x="7" y="1"/>
                      </a:move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17" name="Freeform 710">
                  <a:extLst>
                    <a:ext uri="{FF2B5EF4-FFF2-40B4-BE49-F238E27FC236}">
                      <a16:creationId xmlns:a16="http://schemas.microsoft.com/office/drawing/2014/main" id="{6F3D203D-9642-4597-88C9-FFB54671642F}"/>
                    </a:ext>
                  </a:extLst>
                </p:cNvPr>
                <p:cNvSpPr>
                  <a:spLocks noEditPoints="1"/>
                </p:cNvSpPr>
                <p:nvPr/>
              </p:nvSpPr>
              <p:spPr bwMode="auto">
                <a:xfrm>
                  <a:off x="9450388" y="5046663"/>
                  <a:ext cx="17462" cy="33338"/>
                </a:xfrm>
                <a:custGeom>
                  <a:avLst/>
                  <a:gdLst>
                    <a:gd name="T0" fmla="*/ 4 w 4"/>
                    <a:gd name="T1" fmla="*/ 3 h 8"/>
                    <a:gd name="T2" fmla="*/ 3 w 4"/>
                    <a:gd name="T3" fmla="*/ 3 h 8"/>
                    <a:gd name="T4" fmla="*/ 3 w 4"/>
                    <a:gd name="T5" fmla="*/ 2 h 8"/>
                    <a:gd name="T6" fmla="*/ 2 w 4"/>
                    <a:gd name="T7" fmla="*/ 1 h 8"/>
                    <a:gd name="T8" fmla="*/ 1 w 4"/>
                    <a:gd name="T9" fmla="*/ 1 h 8"/>
                    <a:gd name="T10" fmla="*/ 1 w 4"/>
                    <a:gd name="T11" fmla="*/ 0 h 8"/>
                    <a:gd name="T12" fmla="*/ 0 w 4"/>
                    <a:gd name="T13" fmla="*/ 0 h 8"/>
                    <a:gd name="T14" fmla="*/ 1 w 4"/>
                    <a:gd name="T15" fmla="*/ 1 h 8"/>
                    <a:gd name="T16" fmla="*/ 1 w 4"/>
                    <a:gd name="T17" fmla="*/ 1 h 8"/>
                    <a:gd name="T18" fmla="*/ 0 w 4"/>
                    <a:gd name="T19" fmla="*/ 2 h 8"/>
                    <a:gd name="T20" fmla="*/ 1 w 4"/>
                    <a:gd name="T21" fmla="*/ 3 h 8"/>
                    <a:gd name="T22" fmla="*/ 1 w 4"/>
                    <a:gd name="T23" fmla="*/ 3 h 8"/>
                    <a:gd name="T24" fmla="*/ 0 w 4"/>
                    <a:gd name="T25" fmla="*/ 4 h 8"/>
                    <a:gd name="T26" fmla="*/ 0 w 4"/>
                    <a:gd name="T27" fmla="*/ 4 h 8"/>
                    <a:gd name="T28" fmla="*/ 0 w 4"/>
                    <a:gd name="T29" fmla="*/ 4 h 8"/>
                    <a:gd name="T30" fmla="*/ 0 w 4"/>
                    <a:gd name="T31" fmla="*/ 5 h 8"/>
                    <a:gd name="T32" fmla="*/ 0 w 4"/>
                    <a:gd name="T33" fmla="*/ 6 h 8"/>
                    <a:gd name="T34" fmla="*/ 1 w 4"/>
                    <a:gd name="T35" fmla="*/ 6 h 8"/>
                    <a:gd name="T36" fmla="*/ 0 w 4"/>
                    <a:gd name="T37" fmla="*/ 7 h 8"/>
                    <a:gd name="T38" fmla="*/ 1 w 4"/>
                    <a:gd name="T39" fmla="*/ 8 h 8"/>
                    <a:gd name="T40" fmla="*/ 1 w 4"/>
                    <a:gd name="T41" fmla="*/ 7 h 8"/>
                    <a:gd name="T42" fmla="*/ 1 w 4"/>
                    <a:gd name="T43" fmla="*/ 7 h 8"/>
                    <a:gd name="T44" fmla="*/ 2 w 4"/>
                    <a:gd name="T45" fmla="*/ 7 h 8"/>
                    <a:gd name="T46" fmla="*/ 2 w 4"/>
                    <a:gd name="T47" fmla="*/ 6 h 8"/>
                    <a:gd name="T48" fmla="*/ 2 w 4"/>
                    <a:gd name="T49" fmla="*/ 6 h 8"/>
                    <a:gd name="T50" fmla="*/ 2 w 4"/>
                    <a:gd name="T51" fmla="*/ 5 h 8"/>
                    <a:gd name="T52" fmla="*/ 2 w 4"/>
                    <a:gd name="T53" fmla="*/ 4 h 8"/>
                    <a:gd name="T54" fmla="*/ 2 w 4"/>
                    <a:gd name="T55" fmla="*/ 4 h 8"/>
                    <a:gd name="T56" fmla="*/ 3 w 4"/>
                    <a:gd name="T57" fmla="*/ 4 h 8"/>
                    <a:gd name="T58" fmla="*/ 3 w 4"/>
                    <a:gd name="T59" fmla="*/ 4 h 8"/>
                    <a:gd name="T60" fmla="*/ 4 w 4"/>
                    <a:gd name="T61" fmla="*/ 4 h 8"/>
                    <a:gd name="T62" fmla="*/ 0 w 4"/>
                    <a:gd name="T63" fmla="*/ 0 h 8"/>
                    <a:gd name="T64" fmla="*/ 1 w 4"/>
                    <a:gd name="T6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4" y="3"/>
                      </a:moveTo>
                      <a:cubicBezTo>
                        <a:pt x="4" y="3"/>
                        <a:pt x="4" y="3"/>
                        <a:pt x="4" y="3"/>
                      </a:cubicBezTo>
                      <a:cubicBezTo>
                        <a:pt x="4" y="3"/>
                        <a:pt x="4" y="3"/>
                        <a:pt x="4" y="3"/>
                      </a:cubicBezTo>
                      <a:cubicBezTo>
                        <a:pt x="3" y="3"/>
                        <a:pt x="3" y="3"/>
                        <a:pt x="3" y="3"/>
                      </a:cubicBezTo>
                      <a:cubicBezTo>
                        <a:pt x="3" y="3"/>
                        <a:pt x="3" y="3"/>
                        <a:pt x="3" y="3"/>
                      </a:cubicBezTo>
                      <a:cubicBezTo>
                        <a:pt x="3" y="3"/>
                        <a:pt x="3" y="2"/>
                        <a:pt x="3" y="2"/>
                      </a:cubicBezTo>
                      <a:cubicBezTo>
                        <a:pt x="3" y="2"/>
                        <a:pt x="2" y="2"/>
                        <a:pt x="2" y="2"/>
                      </a:cubicBezTo>
                      <a:cubicBezTo>
                        <a:pt x="2" y="1"/>
                        <a:pt x="2" y="1"/>
                        <a:pt x="2" y="1"/>
                      </a:cubicBezTo>
                      <a:cubicBezTo>
                        <a:pt x="1" y="1"/>
                        <a:pt x="1" y="1"/>
                        <a:pt x="1" y="1"/>
                      </a:cubicBezTo>
                      <a:cubicBezTo>
                        <a:pt x="1" y="1"/>
                        <a:pt x="1" y="1"/>
                        <a:pt x="1" y="1"/>
                      </a:cubicBezTo>
                      <a:cubicBezTo>
                        <a:pt x="1" y="1"/>
                        <a:pt x="1" y="1"/>
                        <a:pt x="1" y="1"/>
                      </a:cubicBezTo>
                      <a:cubicBezTo>
                        <a:pt x="1" y="0"/>
                        <a:pt x="1" y="0"/>
                        <a:pt x="1"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ubicBezTo>
                        <a:pt x="1" y="1"/>
                        <a:pt x="1" y="1"/>
                        <a:pt x="1" y="1"/>
                      </a:cubicBezTo>
                      <a:cubicBezTo>
                        <a:pt x="1" y="1"/>
                        <a:pt x="0" y="2"/>
                        <a:pt x="0" y="2"/>
                      </a:cubicBezTo>
                      <a:cubicBezTo>
                        <a:pt x="0" y="2"/>
                        <a:pt x="0" y="2"/>
                        <a:pt x="0" y="2"/>
                      </a:cubicBezTo>
                      <a:cubicBezTo>
                        <a:pt x="1" y="2"/>
                        <a:pt x="1" y="2"/>
                        <a:pt x="1" y="2"/>
                      </a:cubicBezTo>
                      <a:cubicBezTo>
                        <a:pt x="1" y="2"/>
                        <a:pt x="1" y="3"/>
                        <a:pt x="1" y="3"/>
                      </a:cubicBezTo>
                      <a:cubicBezTo>
                        <a:pt x="1" y="3"/>
                        <a:pt x="1" y="3"/>
                        <a:pt x="1" y="3"/>
                      </a:cubicBezTo>
                      <a:cubicBezTo>
                        <a:pt x="1" y="3"/>
                        <a:pt x="1" y="3"/>
                        <a:pt x="1" y="3"/>
                      </a:cubicBezTo>
                      <a:cubicBezTo>
                        <a:pt x="1" y="3"/>
                        <a:pt x="1" y="3"/>
                        <a:pt x="1" y="3"/>
                      </a:cubicBezTo>
                      <a:cubicBezTo>
                        <a:pt x="1"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6"/>
                        <a:pt x="0" y="6"/>
                      </a:cubicBezTo>
                      <a:cubicBezTo>
                        <a:pt x="0" y="6"/>
                        <a:pt x="0" y="6"/>
                        <a:pt x="0" y="6"/>
                      </a:cubicBezTo>
                      <a:cubicBezTo>
                        <a:pt x="0" y="6"/>
                        <a:pt x="1" y="6"/>
                        <a:pt x="1" y="6"/>
                      </a:cubicBezTo>
                      <a:cubicBezTo>
                        <a:pt x="1" y="6"/>
                        <a:pt x="1" y="6"/>
                        <a:pt x="1" y="6"/>
                      </a:cubicBezTo>
                      <a:cubicBezTo>
                        <a:pt x="1" y="6"/>
                        <a:pt x="0" y="7"/>
                        <a:pt x="0" y="7"/>
                      </a:cubicBezTo>
                      <a:cubicBezTo>
                        <a:pt x="1" y="7"/>
                        <a:pt x="1" y="7"/>
                        <a:pt x="1" y="7"/>
                      </a:cubicBezTo>
                      <a:cubicBezTo>
                        <a:pt x="1" y="8"/>
                        <a:pt x="1" y="8"/>
                        <a:pt x="1" y="8"/>
                      </a:cubicBezTo>
                      <a:cubicBezTo>
                        <a:pt x="1" y="8"/>
                        <a:pt x="1" y="8"/>
                        <a:pt x="1" y="8"/>
                      </a:cubicBezTo>
                      <a:cubicBezTo>
                        <a:pt x="1" y="8"/>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3" y="4"/>
                        <a:pt x="4" y="4"/>
                        <a:pt x="4" y="4"/>
                      </a:cubicBezTo>
                      <a:cubicBezTo>
                        <a:pt x="4" y="4"/>
                        <a:pt x="4" y="4"/>
                        <a:pt x="4" y="4"/>
                      </a:cubicBezTo>
                      <a:lnTo>
                        <a:pt x="4" y="3"/>
                      </a:lnTo>
                      <a:close/>
                      <a:moveTo>
                        <a:pt x="0" y="0"/>
                      </a:moveTo>
                      <a:cubicBezTo>
                        <a:pt x="0" y="0"/>
                        <a:pt x="0" y="0"/>
                        <a:pt x="0" y="0"/>
                      </a:cubicBezTo>
                      <a:cubicBezTo>
                        <a:pt x="1" y="0"/>
                        <a:pt x="1" y="0"/>
                        <a:pt x="1" y="0"/>
                      </a:cubicBezTo>
                      <a:lnTo>
                        <a:pt x="0"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18" name="Freeform 711">
                  <a:extLst>
                    <a:ext uri="{FF2B5EF4-FFF2-40B4-BE49-F238E27FC236}">
                      <a16:creationId xmlns:a16="http://schemas.microsoft.com/office/drawing/2014/main" id="{8FDC09DE-B829-485E-9F38-AF71FC197E0C}"/>
                    </a:ext>
                  </a:extLst>
                </p:cNvPr>
                <p:cNvSpPr>
                  <a:spLocks noEditPoints="1"/>
                </p:cNvSpPr>
                <p:nvPr/>
              </p:nvSpPr>
              <p:spPr bwMode="auto">
                <a:xfrm>
                  <a:off x="9409113" y="5087938"/>
                  <a:ext cx="103187" cy="53975"/>
                </a:xfrm>
                <a:custGeom>
                  <a:avLst/>
                  <a:gdLst>
                    <a:gd name="T0" fmla="*/ 6 w 25"/>
                    <a:gd name="T1" fmla="*/ 7 h 13"/>
                    <a:gd name="T2" fmla="*/ 7 w 25"/>
                    <a:gd name="T3" fmla="*/ 8 h 13"/>
                    <a:gd name="T4" fmla="*/ 7 w 25"/>
                    <a:gd name="T5" fmla="*/ 8 h 13"/>
                    <a:gd name="T6" fmla="*/ 6 w 25"/>
                    <a:gd name="T7" fmla="*/ 7 h 13"/>
                    <a:gd name="T8" fmla="*/ 6 w 25"/>
                    <a:gd name="T9" fmla="*/ 7 h 13"/>
                    <a:gd name="T10" fmla="*/ 8 w 25"/>
                    <a:gd name="T11" fmla="*/ 8 h 13"/>
                    <a:gd name="T12" fmla="*/ 9 w 25"/>
                    <a:gd name="T13" fmla="*/ 7 h 13"/>
                    <a:gd name="T14" fmla="*/ 10 w 25"/>
                    <a:gd name="T15" fmla="*/ 7 h 13"/>
                    <a:gd name="T16" fmla="*/ 10 w 25"/>
                    <a:gd name="T17" fmla="*/ 7 h 13"/>
                    <a:gd name="T18" fmla="*/ 12 w 25"/>
                    <a:gd name="T19" fmla="*/ 5 h 13"/>
                    <a:gd name="T20" fmla="*/ 11 w 25"/>
                    <a:gd name="T21" fmla="*/ 6 h 13"/>
                    <a:gd name="T22" fmla="*/ 24 w 25"/>
                    <a:gd name="T23" fmla="*/ 6 h 13"/>
                    <a:gd name="T24" fmla="*/ 23 w 25"/>
                    <a:gd name="T25" fmla="*/ 13 h 13"/>
                    <a:gd name="T26" fmla="*/ 22 w 25"/>
                    <a:gd name="T27" fmla="*/ 12 h 13"/>
                    <a:gd name="T28" fmla="*/ 22 w 25"/>
                    <a:gd name="T29" fmla="*/ 11 h 13"/>
                    <a:gd name="T30" fmla="*/ 21 w 25"/>
                    <a:gd name="T31" fmla="*/ 10 h 13"/>
                    <a:gd name="T32" fmla="*/ 20 w 25"/>
                    <a:gd name="T33" fmla="*/ 9 h 13"/>
                    <a:gd name="T34" fmla="*/ 19 w 25"/>
                    <a:gd name="T35" fmla="*/ 8 h 13"/>
                    <a:gd name="T36" fmla="*/ 17 w 25"/>
                    <a:gd name="T37" fmla="*/ 8 h 13"/>
                    <a:gd name="T38" fmla="*/ 16 w 25"/>
                    <a:gd name="T39" fmla="*/ 8 h 13"/>
                    <a:gd name="T40" fmla="*/ 15 w 25"/>
                    <a:gd name="T41" fmla="*/ 8 h 13"/>
                    <a:gd name="T42" fmla="*/ 14 w 25"/>
                    <a:gd name="T43" fmla="*/ 8 h 13"/>
                    <a:gd name="T44" fmla="*/ 14 w 25"/>
                    <a:gd name="T45" fmla="*/ 8 h 13"/>
                    <a:gd name="T46" fmla="*/ 14 w 25"/>
                    <a:gd name="T47" fmla="*/ 8 h 13"/>
                    <a:gd name="T48" fmla="*/ 13 w 25"/>
                    <a:gd name="T49" fmla="*/ 7 h 13"/>
                    <a:gd name="T50" fmla="*/ 13 w 25"/>
                    <a:gd name="T51" fmla="*/ 7 h 13"/>
                    <a:gd name="T52" fmla="*/ 13 w 25"/>
                    <a:gd name="T53" fmla="*/ 7 h 13"/>
                    <a:gd name="T54" fmla="*/ 13 w 25"/>
                    <a:gd name="T55" fmla="*/ 6 h 13"/>
                    <a:gd name="T56" fmla="*/ 13 w 25"/>
                    <a:gd name="T57" fmla="*/ 7 h 13"/>
                    <a:gd name="T58" fmla="*/ 12 w 25"/>
                    <a:gd name="T59" fmla="*/ 6 h 13"/>
                    <a:gd name="T60" fmla="*/ 12 w 25"/>
                    <a:gd name="T61" fmla="*/ 6 h 13"/>
                    <a:gd name="T62" fmla="*/ 11 w 25"/>
                    <a:gd name="T63" fmla="*/ 5 h 13"/>
                    <a:gd name="T64" fmla="*/ 11 w 25"/>
                    <a:gd name="T65" fmla="*/ 6 h 13"/>
                    <a:gd name="T66" fmla="*/ 11 w 25"/>
                    <a:gd name="T67" fmla="*/ 6 h 13"/>
                    <a:gd name="T68" fmla="*/ 11 w 25"/>
                    <a:gd name="T69" fmla="*/ 5 h 13"/>
                    <a:gd name="T70" fmla="*/ 10 w 25"/>
                    <a:gd name="T71" fmla="*/ 6 h 13"/>
                    <a:gd name="T72" fmla="*/ 11 w 25"/>
                    <a:gd name="T73" fmla="*/ 7 h 13"/>
                    <a:gd name="T74" fmla="*/ 10 w 25"/>
                    <a:gd name="T75" fmla="*/ 5 h 13"/>
                    <a:gd name="T76" fmla="*/ 10 w 25"/>
                    <a:gd name="T77" fmla="*/ 6 h 13"/>
                    <a:gd name="T78" fmla="*/ 10 w 25"/>
                    <a:gd name="T79" fmla="*/ 6 h 13"/>
                    <a:gd name="T80" fmla="*/ 10 w 25"/>
                    <a:gd name="T81" fmla="*/ 6 h 13"/>
                    <a:gd name="T82" fmla="*/ 10 w 25"/>
                    <a:gd name="T83" fmla="*/ 7 h 13"/>
                    <a:gd name="T84" fmla="*/ 10 w 25"/>
                    <a:gd name="T85" fmla="*/ 7 h 13"/>
                    <a:gd name="T86" fmla="*/ 10 w 25"/>
                    <a:gd name="T87" fmla="*/ 6 h 13"/>
                    <a:gd name="T88" fmla="*/ 9 w 25"/>
                    <a:gd name="T89" fmla="*/ 6 h 13"/>
                    <a:gd name="T90" fmla="*/ 9 w 25"/>
                    <a:gd name="T91" fmla="*/ 7 h 13"/>
                    <a:gd name="T92" fmla="*/ 8 w 25"/>
                    <a:gd name="T93" fmla="*/ 6 h 13"/>
                    <a:gd name="T94" fmla="*/ 9 w 25"/>
                    <a:gd name="T95" fmla="*/ 7 h 13"/>
                    <a:gd name="T96" fmla="*/ 8 w 25"/>
                    <a:gd name="T97" fmla="*/ 6 h 13"/>
                    <a:gd name="T98" fmla="*/ 7 w 25"/>
                    <a:gd name="T99" fmla="*/ 6 h 13"/>
                    <a:gd name="T100" fmla="*/ 8 w 25"/>
                    <a:gd name="T101" fmla="*/ 7 h 13"/>
                    <a:gd name="T102" fmla="*/ 8 w 25"/>
                    <a:gd name="T103" fmla="*/ 7 h 13"/>
                    <a:gd name="T104" fmla="*/ 7 w 25"/>
                    <a:gd name="T105" fmla="*/ 7 h 13"/>
                    <a:gd name="T106" fmla="*/ 5 w 25"/>
                    <a:gd name="T107" fmla="*/ 6 h 13"/>
                    <a:gd name="T108" fmla="*/ 5 w 25"/>
                    <a:gd name="T109" fmla="*/ 4 h 13"/>
                    <a:gd name="T110" fmla="*/ 4 w 25"/>
                    <a:gd name="T111" fmla="*/ 5 h 13"/>
                    <a:gd name="T112" fmla="*/ 5 w 25"/>
                    <a:gd name="T113" fmla="*/ 6 h 13"/>
                    <a:gd name="T114" fmla="*/ 6 w 25"/>
                    <a:gd name="T115" fmla="*/ 8 h 13"/>
                    <a:gd name="T116" fmla="*/ 12 w 25"/>
                    <a:gd name="T117" fmla="*/ 0 h 13"/>
                    <a:gd name="T118" fmla="*/ 14 w 25"/>
                    <a:gd name="T119" fmla="*/ 1 h 13"/>
                    <a:gd name="T120" fmla="*/ 16 w 25"/>
                    <a:gd name="T121" fmla="*/ 1 h 13"/>
                    <a:gd name="T122" fmla="*/ 19 w 25"/>
                    <a:gd name="T123"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 h="13">
                      <a:moveTo>
                        <a:pt x="6" y="8"/>
                      </a:move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7"/>
                      </a:cubicBezTo>
                      <a:cubicBezTo>
                        <a:pt x="6" y="7"/>
                        <a:pt x="6" y="7"/>
                        <a:pt x="6" y="7"/>
                      </a:cubicBezTo>
                      <a:cubicBezTo>
                        <a:pt x="6" y="7"/>
                        <a:pt x="6" y="7"/>
                        <a:pt x="6" y="7"/>
                      </a:cubicBezTo>
                      <a:cubicBezTo>
                        <a:pt x="6" y="7"/>
                        <a:pt x="6" y="7"/>
                        <a:pt x="6" y="7"/>
                      </a:cubicBezTo>
                      <a:cubicBezTo>
                        <a:pt x="6" y="7"/>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lose/>
                      <a:moveTo>
                        <a:pt x="7" y="8"/>
                      </a:move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7" y="8"/>
                      </a:cubicBezTo>
                      <a:cubicBezTo>
                        <a:pt x="7" y="8"/>
                        <a:pt x="7" y="8"/>
                        <a:pt x="7" y="8"/>
                      </a:cubicBezTo>
                      <a:cubicBezTo>
                        <a:pt x="7" y="8"/>
                        <a:pt x="7" y="8"/>
                        <a:pt x="7" y="8"/>
                      </a:cubicBezTo>
                      <a:close/>
                      <a:moveTo>
                        <a:pt x="8" y="7"/>
                      </a:moveTo>
                      <a:cubicBezTo>
                        <a:pt x="8" y="7"/>
                        <a:pt x="8" y="7"/>
                        <a:pt x="8" y="8"/>
                      </a:cubicBezTo>
                      <a:cubicBezTo>
                        <a:pt x="8" y="8"/>
                        <a:pt x="8" y="8"/>
                        <a:pt x="8" y="8"/>
                      </a:cubicBezTo>
                      <a:cubicBezTo>
                        <a:pt x="8" y="8"/>
                        <a:pt x="8" y="8"/>
                        <a:pt x="8" y="8"/>
                      </a:cubicBezTo>
                      <a:cubicBezTo>
                        <a:pt x="8" y="8"/>
                        <a:pt x="8" y="8"/>
                        <a:pt x="8" y="8"/>
                      </a:cubicBezTo>
                      <a:cubicBezTo>
                        <a:pt x="8" y="8"/>
                        <a:pt x="8"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lose/>
                      <a:moveTo>
                        <a:pt x="10" y="7"/>
                      </a:moveTo>
                      <a:cubicBezTo>
                        <a:pt x="10" y="7"/>
                        <a:pt x="10" y="7"/>
                        <a:pt x="10" y="7"/>
                      </a:cubicBezTo>
                      <a:cubicBezTo>
                        <a:pt x="10" y="7"/>
                        <a:pt x="9" y="7"/>
                        <a:pt x="9" y="7"/>
                      </a:cubicBezTo>
                      <a:cubicBezTo>
                        <a:pt x="9" y="7"/>
                        <a:pt x="9" y="7"/>
                        <a:pt x="9" y="7"/>
                      </a:cubicBezTo>
                      <a:cubicBezTo>
                        <a:pt x="9" y="7"/>
                        <a:pt x="9" y="7"/>
                        <a:pt x="9" y="7"/>
                      </a:cubicBezTo>
                      <a:cubicBezTo>
                        <a:pt x="9" y="7"/>
                        <a:pt x="9" y="7"/>
                        <a:pt x="9" y="7"/>
                      </a:cubicBezTo>
                      <a:cubicBezTo>
                        <a:pt x="9"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lose/>
                      <a:moveTo>
                        <a:pt x="12" y="6"/>
                      </a:moveTo>
                      <a:cubicBezTo>
                        <a:pt x="12" y="6"/>
                        <a:pt x="12" y="6"/>
                        <a:pt x="12" y="6"/>
                      </a:cubicBezTo>
                      <a:cubicBezTo>
                        <a:pt x="12" y="6"/>
                        <a:pt x="12" y="6"/>
                        <a:pt x="12" y="6"/>
                      </a:cubicBezTo>
                      <a:cubicBezTo>
                        <a:pt x="12" y="6"/>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lose/>
                      <a:moveTo>
                        <a:pt x="12" y="6"/>
                      </a:moveTo>
                      <a:cubicBezTo>
                        <a:pt x="12" y="6"/>
                        <a:pt x="12" y="6"/>
                        <a:pt x="12" y="6"/>
                      </a:cubicBezTo>
                      <a:cubicBezTo>
                        <a:pt x="12" y="6"/>
                        <a:pt x="12" y="6"/>
                        <a:pt x="12" y="6"/>
                      </a:cubicBezTo>
                      <a:cubicBezTo>
                        <a:pt x="12" y="6"/>
                        <a:pt x="11" y="6"/>
                        <a:pt x="11" y="6"/>
                      </a:cubicBezTo>
                      <a:cubicBezTo>
                        <a:pt x="11"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lose/>
                      <a:moveTo>
                        <a:pt x="24" y="6"/>
                      </a:moveTo>
                      <a:cubicBezTo>
                        <a:pt x="25" y="7"/>
                        <a:pt x="25" y="7"/>
                        <a:pt x="25" y="7"/>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2" y="12"/>
                        <a:pt x="22" y="12"/>
                      </a:cubicBezTo>
                      <a:cubicBezTo>
                        <a:pt x="22" y="12"/>
                        <a:pt x="22" y="12"/>
                        <a:pt x="22" y="12"/>
                      </a:cubicBezTo>
                      <a:cubicBezTo>
                        <a:pt x="22" y="12"/>
                        <a:pt x="22" y="12"/>
                        <a:pt x="22" y="12"/>
                      </a:cubicBezTo>
                      <a:cubicBezTo>
                        <a:pt x="22" y="12"/>
                        <a:pt x="22" y="12"/>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0"/>
                        <a:pt x="22"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9"/>
                        <a:pt x="21" y="9"/>
                      </a:cubicBezTo>
                      <a:cubicBezTo>
                        <a:pt x="21" y="9"/>
                        <a:pt x="21" y="9"/>
                        <a:pt x="21" y="9"/>
                      </a:cubicBezTo>
                      <a:cubicBezTo>
                        <a:pt x="21" y="9"/>
                        <a:pt x="21" y="9"/>
                        <a:pt x="21" y="9"/>
                      </a:cubicBezTo>
                      <a:cubicBezTo>
                        <a:pt x="21" y="9"/>
                        <a:pt x="21" y="9"/>
                        <a:pt x="20" y="9"/>
                      </a:cubicBezTo>
                      <a:cubicBezTo>
                        <a:pt x="20" y="9"/>
                        <a:pt x="20" y="9"/>
                        <a:pt x="20"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8"/>
                        <a:pt x="19" y="8"/>
                      </a:cubicBezTo>
                      <a:cubicBezTo>
                        <a:pt x="19" y="8"/>
                        <a:pt x="19" y="8"/>
                        <a:pt x="19" y="8"/>
                      </a:cubicBezTo>
                      <a:cubicBezTo>
                        <a:pt x="19" y="8"/>
                        <a:pt x="19" y="8"/>
                        <a:pt x="19" y="8"/>
                      </a:cubicBezTo>
                      <a:cubicBezTo>
                        <a:pt x="19" y="8"/>
                        <a:pt x="19" y="9"/>
                        <a:pt x="19" y="9"/>
                      </a:cubicBezTo>
                      <a:cubicBezTo>
                        <a:pt x="19" y="9"/>
                        <a:pt x="19" y="9"/>
                        <a:pt x="19" y="9"/>
                      </a:cubicBezTo>
                      <a:cubicBezTo>
                        <a:pt x="19" y="9"/>
                        <a:pt x="18" y="9"/>
                        <a:pt x="18" y="9"/>
                      </a:cubicBezTo>
                      <a:cubicBezTo>
                        <a:pt x="18" y="9"/>
                        <a:pt x="18" y="9"/>
                        <a:pt x="18" y="9"/>
                      </a:cubicBezTo>
                      <a:cubicBezTo>
                        <a:pt x="18" y="9"/>
                        <a:pt x="18" y="8"/>
                        <a:pt x="18" y="8"/>
                      </a:cubicBezTo>
                      <a:cubicBezTo>
                        <a:pt x="18" y="8"/>
                        <a:pt x="18" y="8"/>
                        <a:pt x="18" y="9"/>
                      </a:cubicBezTo>
                      <a:cubicBezTo>
                        <a:pt x="18" y="9"/>
                        <a:pt x="18" y="9"/>
                        <a:pt x="17" y="9"/>
                      </a:cubicBezTo>
                      <a:cubicBezTo>
                        <a:pt x="17" y="9"/>
                        <a:pt x="17" y="9"/>
                        <a:pt x="17" y="8"/>
                      </a:cubicBezTo>
                      <a:cubicBezTo>
                        <a:pt x="17" y="8"/>
                        <a:pt x="17" y="8"/>
                        <a:pt x="17" y="8"/>
                      </a:cubicBezTo>
                      <a:cubicBezTo>
                        <a:pt x="17" y="8"/>
                        <a:pt x="17" y="8"/>
                        <a:pt x="17"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4" y="8"/>
                        <a:pt x="14" y="8"/>
                        <a:pt x="14" y="8"/>
                      </a:cubicBezTo>
                      <a:cubicBezTo>
                        <a:pt x="14" y="7"/>
                        <a:pt x="14" y="7"/>
                        <a:pt x="14" y="7"/>
                      </a:cubicBezTo>
                      <a:cubicBezTo>
                        <a:pt x="14" y="7"/>
                        <a:pt x="14" y="7"/>
                        <a:pt x="14" y="7"/>
                      </a:cubicBezTo>
                      <a:cubicBezTo>
                        <a:pt x="14" y="7"/>
                        <a:pt x="14" y="7"/>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7"/>
                        <a:pt x="14" y="7"/>
                      </a:cubicBezTo>
                      <a:cubicBezTo>
                        <a:pt x="14" y="8"/>
                        <a:pt x="14" y="8"/>
                        <a:pt x="14" y="8"/>
                      </a:cubicBezTo>
                      <a:cubicBezTo>
                        <a:pt x="13" y="8"/>
                        <a:pt x="13" y="8"/>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7"/>
                      </a:cubicBezTo>
                      <a:cubicBezTo>
                        <a:pt x="13" y="7"/>
                        <a:pt x="13" y="7"/>
                        <a:pt x="13" y="7"/>
                      </a:cubicBezTo>
                      <a:cubicBezTo>
                        <a:pt x="13"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5"/>
                        <a:pt x="12" y="5"/>
                      </a:cubicBezTo>
                      <a:cubicBezTo>
                        <a:pt x="12" y="5"/>
                        <a:pt x="12" y="5"/>
                        <a:pt x="12" y="5"/>
                      </a:cubicBezTo>
                      <a:cubicBezTo>
                        <a:pt x="12"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2" y="6"/>
                        <a:pt x="12" y="6"/>
                      </a:cubicBezTo>
                      <a:cubicBezTo>
                        <a:pt x="12" y="6"/>
                        <a:pt x="12" y="6"/>
                        <a:pt x="11" y="6"/>
                      </a:cubicBezTo>
                      <a:cubicBezTo>
                        <a:pt x="11" y="6"/>
                        <a:pt x="11" y="6"/>
                        <a:pt x="11" y="7"/>
                      </a:cubicBezTo>
                      <a:cubicBezTo>
                        <a:pt x="11" y="7"/>
                        <a:pt x="11"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0" y="5"/>
                        <a:pt x="10" y="5"/>
                      </a:cubicBezTo>
                      <a:cubicBezTo>
                        <a:pt x="10" y="5"/>
                        <a:pt x="10" y="5"/>
                        <a:pt x="10" y="6"/>
                      </a:cubicBezTo>
                      <a:cubicBezTo>
                        <a:pt x="10" y="6"/>
                        <a:pt x="10" y="6"/>
                        <a:pt x="10" y="6"/>
                      </a:cubicBezTo>
                      <a:cubicBezTo>
                        <a:pt x="10" y="6"/>
                        <a:pt x="10" y="6"/>
                        <a:pt x="10" y="6"/>
                      </a:cubicBezTo>
                      <a:cubicBezTo>
                        <a:pt x="10" y="6"/>
                        <a:pt x="10" y="6"/>
                        <a:pt x="10" y="6"/>
                      </a:cubicBezTo>
                      <a:cubicBezTo>
                        <a:pt x="10" y="6"/>
                        <a:pt x="10" y="6"/>
                        <a:pt x="11" y="6"/>
                      </a:cubicBezTo>
                      <a:cubicBezTo>
                        <a:pt x="11" y="6"/>
                        <a:pt x="11" y="6"/>
                        <a:pt x="11" y="6"/>
                      </a:cubicBezTo>
                      <a:cubicBezTo>
                        <a:pt x="11"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7"/>
                      </a:cubicBezTo>
                      <a:cubicBezTo>
                        <a:pt x="11" y="7"/>
                        <a:pt x="11" y="7"/>
                        <a:pt x="11" y="7"/>
                      </a:cubicBezTo>
                      <a:cubicBezTo>
                        <a:pt x="11" y="7"/>
                        <a:pt x="11" y="7"/>
                        <a:pt x="11" y="7"/>
                      </a:cubicBezTo>
                      <a:cubicBezTo>
                        <a:pt x="11" y="7"/>
                        <a:pt x="11" y="7"/>
                        <a:pt x="10" y="7"/>
                      </a:cubicBezTo>
                      <a:cubicBezTo>
                        <a:pt x="10" y="7"/>
                        <a:pt x="10" y="7"/>
                        <a:pt x="10" y="7"/>
                      </a:cubicBezTo>
                      <a:cubicBezTo>
                        <a:pt x="10" y="7"/>
                        <a:pt x="10" y="7"/>
                        <a:pt x="10" y="7"/>
                      </a:cubicBezTo>
                      <a:cubicBezTo>
                        <a:pt x="10" y="7"/>
                        <a:pt x="10" y="6"/>
                        <a:pt x="10" y="6"/>
                      </a:cubicBezTo>
                      <a:cubicBezTo>
                        <a:pt x="10" y="6"/>
                        <a:pt x="10" y="6"/>
                        <a:pt x="10" y="6"/>
                      </a:cubicBezTo>
                      <a:cubicBezTo>
                        <a:pt x="10" y="6"/>
                        <a:pt x="10" y="6"/>
                        <a:pt x="10" y="6"/>
                      </a:cubicBezTo>
                      <a:cubicBezTo>
                        <a:pt x="10" y="6"/>
                        <a:pt x="10" y="6"/>
                        <a:pt x="10" y="5"/>
                      </a:cubicBezTo>
                      <a:cubicBezTo>
                        <a:pt x="10" y="5"/>
                        <a:pt x="10" y="5"/>
                        <a:pt x="10" y="5"/>
                      </a:cubicBezTo>
                      <a:cubicBezTo>
                        <a:pt x="10" y="5"/>
                        <a:pt x="10" y="5"/>
                        <a:pt x="10" y="5"/>
                      </a:cubicBezTo>
                      <a:cubicBezTo>
                        <a:pt x="10" y="5"/>
                        <a:pt x="10" y="5"/>
                        <a:pt x="10" y="5"/>
                      </a:cubicBezTo>
                      <a:cubicBezTo>
                        <a:pt x="10" y="5"/>
                        <a:pt x="10" y="5"/>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8"/>
                      </a:cubicBezTo>
                      <a:cubicBezTo>
                        <a:pt x="10" y="8"/>
                        <a:pt x="10" y="8"/>
                        <a:pt x="10" y="8"/>
                      </a:cubicBezTo>
                      <a:cubicBezTo>
                        <a:pt x="10" y="8"/>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6"/>
                        <a:pt x="10" y="6"/>
                      </a:cubicBezTo>
                      <a:cubicBezTo>
                        <a:pt x="10" y="6"/>
                        <a:pt x="10" y="6"/>
                        <a:pt x="9" y="7"/>
                      </a:cubicBezTo>
                      <a:cubicBezTo>
                        <a:pt x="9" y="7"/>
                        <a:pt x="9" y="7"/>
                        <a:pt x="9" y="7"/>
                      </a:cubicBezTo>
                      <a:cubicBezTo>
                        <a:pt x="9" y="7"/>
                        <a:pt x="9" y="7"/>
                        <a:pt x="9" y="7"/>
                      </a:cubicBezTo>
                      <a:cubicBezTo>
                        <a:pt x="9" y="7"/>
                        <a:pt x="9" y="7"/>
                        <a:pt x="9" y="7"/>
                      </a:cubicBezTo>
                      <a:cubicBezTo>
                        <a:pt x="9" y="7"/>
                        <a:pt x="9" y="7"/>
                        <a:pt x="9" y="7"/>
                      </a:cubicBezTo>
                      <a:cubicBezTo>
                        <a:pt x="9" y="7"/>
                        <a:pt x="9" y="7"/>
                        <a:pt x="9" y="6"/>
                      </a:cubicBezTo>
                      <a:cubicBezTo>
                        <a:pt x="9" y="6"/>
                        <a:pt x="9" y="6"/>
                        <a:pt x="9" y="6"/>
                      </a:cubicBezTo>
                      <a:cubicBezTo>
                        <a:pt x="9" y="6"/>
                        <a:pt x="9" y="6"/>
                        <a:pt x="9" y="6"/>
                      </a:cubicBezTo>
                      <a:cubicBezTo>
                        <a:pt x="9" y="6"/>
                        <a:pt x="9" y="6"/>
                        <a:pt x="9" y="6"/>
                      </a:cubicBezTo>
                      <a:cubicBezTo>
                        <a:pt x="9" y="6"/>
                        <a:pt x="9" y="6"/>
                        <a:pt x="9" y="6"/>
                      </a:cubicBezTo>
                      <a:cubicBezTo>
                        <a:pt x="9" y="6"/>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7"/>
                        <a:pt x="8" y="7"/>
                      </a:cubicBezTo>
                      <a:cubicBezTo>
                        <a:pt x="8" y="7"/>
                        <a:pt x="8" y="7"/>
                        <a:pt x="8" y="7"/>
                      </a:cubicBezTo>
                      <a:cubicBezTo>
                        <a:pt x="8" y="7"/>
                        <a:pt x="8" y="7"/>
                        <a:pt x="8" y="7"/>
                      </a:cubicBezTo>
                      <a:cubicBezTo>
                        <a:pt x="8"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6"/>
                      </a:cubicBezTo>
                      <a:cubicBezTo>
                        <a:pt x="8" y="6"/>
                        <a:pt x="8" y="6"/>
                        <a:pt x="8" y="6"/>
                      </a:cubicBezTo>
                      <a:cubicBezTo>
                        <a:pt x="8" y="6"/>
                        <a:pt x="8" y="6"/>
                        <a:pt x="8" y="6"/>
                      </a:cubicBezTo>
                      <a:cubicBezTo>
                        <a:pt x="8" y="6"/>
                        <a:pt x="8" y="6"/>
                        <a:pt x="8" y="6"/>
                      </a:cubicBezTo>
                      <a:cubicBezTo>
                        <a:pt x="8"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6" y="7"/>
                      </a:cubicBezTo>
                      <a:cubicBezTo>
                        <a:pt x="6" y="7"/>
                        <a:pt x="6" y="7"/>
                        <a:pt x="6" y="7"/>
                      </a:cubicBezTo>
                      <a:cubicBezTo>
                        <a:pt x="6" y="7"/>
                        <a:pt x="6" y="7"/>
                        <a:pt x="6" y="6"/>
                      </a:cubicBezTo>
                      <a:cubicBezTo>
                        <a:pt x="6" y="6"/>
                        <a:pt x="6" y="6"/>
                        <a:pt x="5" y="6"/>
                      </a:cubicBezTo>
                      <a:cubicBezTo>
                        <a:pt x="5" y="6"/>
                        <a:pt x="5" y="6"/>
                        <a:pt x="5" y="6"/>
                      </a:cubicBezTo>
                      <a:cubicBezTo>
                        <a:pt x="5" y="6"/>
                        <a:pt x="5" y="6"/>
                        <a:pt x="5" y="6"/>
                      </a:cubicBezTo>
                      <a:cubicBezTo>
                        <a:pt x="5" y="6"/>
                        <a:pt x="5" y="6"/>
                        <a:pt x="5" y="6"/>
                      </a:cubicBezTo>
                      <a:cubicBezTo>
                        <a:pt x="5" y="6"/>
                        <a:pt x="5" y="6"/>
                        <a:pt x="5" y="5"/>
                      </a:cubicBezTo>
                      <a:cubicBezTo>
                        <a:pt x="5" y="5"/>
                        <a:pt x="5" y="5"/>
                        <a:pt x="5" y="5"/>
                      </a:cubicBezTo>
                      <a:cubicBezTo>
                        <a:pt x="5" y="5"/>
                        <a:pt x="5" y="5"/>
                        <a:pt x="5" y="5"/>
                      </a:cubicBezTo>
                      <a:cubicBezTo>
                        <a:pt x="4" y="5"/>
                        <a:pt x="4"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5" y="5"/>
                        <a:pt x="5" y="5"/>
                        <a:pt x="5" y="5"/>
                      </a:cubicBezTo>
                      <a:cubicBezTo>
                        <a:pt x="5" y="5"/>
                        <a:pt x="5" y="5"/>
                        <a:pt x="5" y="5"/>
                      </a:cubicBezTo>
                      <a:cubicBezTo>
                        <a:pt x="5" y="5"/>
                        <a:pt x="5" y="5"/>
                        <a:pt x="5" y="5"/>
                      </a:cubicBezTo>
                      <a:cubicBezTo>
                        <a:pt x="5" y="5"/>
                        <a:pt x="5" y="5"/>
                        <a:pt x="4" y="5"/>
                      </a:cubicBezTo>
                      <a:cubicBezTo>
                        <a:pt x="4" y="5"/>
                        <a:pt x="4" y="5"/>
                        <a:pt x="4" y="5"/>
                      </a:cubicBezTo>
                      <a:cubicBezTo>
                        <a:pt x="4" y="5"/>
                        <a:pt x="4"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9"/>
                        <a:pt x="6" y="9"/>
                      </a:cubicBezTo>
                      <a:cubicBezTo>
                        <a:pt x="6" y="9"/>
                        <a:pt x="6" y="9"/>
                        <a:pt x="6" y="9"/>
                      </a:cubicBezTo>
                      <a:cubicBezTo>
                        <a:pt x="0" y="2"/>
                        <a:pt x="0" y="2"/>
                        <a:pt x="0" y="2"/>
                      </a:cubicBezTo>
                      <a:cubicBezTo>
                        <a:pt x="0" y="1"/>
                        <a:pt x="0" y="1"/>
                        <a:pt x="0" y="1"/>
                      </a:cubicBezTo>
                      <a:cubicBezTo>
                        <a:pt x="7" y="1"/>
                        <a:pt x="7" y="1"/>
                        <a:pt x="7" y="1"/>
                      </a:cubicBezTo>
                      <a:cubicBezTo>
                        <a:pt x="11" y="0"/>
                        <a:pt x="11" y="0"/>
                        <a:pt x="11" y="0"/>
                      </a:cubicBezTo>
                      <a:cubicBezTo>
                        <a:pt x="12" y="0"/>
                        <a:pt x="12" y="0"/>
                        <a:pt x="12" y="0"/>
                      </a:cubicBezTo>
                      <a:cubicBezTo>
                        <a:pt x="12" y="0"/>
                        <a:pt x="12" y="0"/>
                        <a:pt x="12" y="0"/>
                      </a:cubicBezTo>
                      <a:cubicBezTo>
                        <a:pt x="12" y="0"/>
                        <a:pt x="12" y="0"/>
                        <a:pt x="12" y="0"/>
                      </a:cubicBezTo>
                      <a:cubicBezTo>
                        <a:pt x="12" y="0"/>
                        <a:pt x="12" y="0"/>
                        <a:pt x="12" y="0"/>
                      </a:cubicBezTo>
                      <a:cubicBezTo>
                        <a:pt x="12"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4" y="1"/>
                        <a:pt x="14" y="1"/>
                      </a:cubicBezTo>
                      <a:cubicBezTo>
                        <a:pt x="14" y="1"/>
                        <a:pt x="14" y="1"/>
                        <a:pt x="14" y="1"/>
                      </a:cubicBezTo>
                      <a:cubicBezTo>
                        <a:pt x="14" y="1"/>
                        <a:pt x="14" y="1"/>
                        <a:pt x="14" y="1"/>
                      </a:cubicBezTo>
                      <a:cubicBezTo>
                        <a:pt x="14"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9" y="3"/>
                        <a:pt x="19" y="3"/>
                        <a:pt x="19" y="3"/>
                      </a:cubicBezTo>
                      <a:cubicBezTo>
                        <a:pt x="19" y="3"/>
                        <a:pt x="19" y="3"/>
                        <a:pt x="19" y="3"/>
                      </a:cubicBezTo>
                      <a:cubicBezTo>
                        <a:pt x="21" y="5"/>
                        <a:pt x="21" y="5"/>
                        <a:pt x="21" y="5"/>
                      </a:cubicBezTo>
                      <a:cubicBezTo>
                        <a:pt x="21" y="5"/>
                        <a:pt x="21" y="5"/>
                        <a:pt x="21" y="5"/>
                      </a:cubicBezTo>
                      <a:cubicBezTo>
                        <a:pt x="21" y="6"/>
                        <a:pt x="21" y="6"/>
                        <a:pt x="21" y="6"/>
                      </a:cubicBezTo>
                      <a:cubicBezTo>
                        <a:pt x="22" y="6"/>
                        <a:pt x="22" y="6"/>
                        <a:pt x="22" y="6"/>
                      </a:cubicBezTo>
                      <a:cubicBezTo>
                        <a:pt x="23" y="6"/>
                        <a:pt x="23" y="6"/>
                        <a:pt x="23" y="6"/>
                      </a:cubicBezTo>
                      <a:lnTo>
                        <a:pt x="24" y="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19" name="Freeform 712">
                  <a:extLst>
                    <a:ext uri="{FF2B5EF4-FFF2-40B4-BE49-F238E27FC236}">
                      <a16:creationId xmlns:a16="http://schemas.microsoft.com/office/drawing/2014/main" id="{FC9A6346-CC70-4948-B2A5-10F182745C32}"/>
                    </a:ext>
                  </a:extLst>
                </p:cNvPr>
                <p:cNvSpPr>
                  <a:spLocks/>
                </p:cNvSpPr>
                <p:nvPr/>
              </p:nvSpPr>
              <p:spPr bwMode="auto">
                <a:xfrm>
                  <a:off x="9401175" y="5037138"/>
                  <a:ext cx="46037" cy="30163"/>
                </a:xfrm>
                <a:custGeom>
                  <a:avLst/>
                  <a:gdLst>
                    <a:gd name="T0" fmla="*/ 1 w 11"/>
                    <a:gd name="T1" fmla="*/ 4 h 7"/>
                    <a:gd name="T2" fmla="*/ 4 w 11"/>
                    <a:gd name="T3" fmla="*/ 5 h 7"/>
                    <a:gd name="T4" fmla="*/ 4 w 11"/>
                    <a:gd name="T5" fmla="*/ 5 h 7"/>
                    <a:gd name="T6" fmla="*/ 4 w 11"/>
                    <a:gd name="T7" fmla="*/ 6 h 7"/>
                    <a:gd name="T8" fmla="*/ 4 w 11"/>
                    <a:gd name="T9" fmla="*/ 6 h 7"/>
                    <a:gd name="T10" fmla="*/ 5 w 11"/>
                    <a:gd name="T11" fmla="*/ 6 h 7"/>
                    <a:gd name="T12" fmla="*/ 5 w 11"/>
                    <a:gd name="T13" fmla="*/ 7 h 7"/>
                    <a:gd name="T14" fmla="*/ 6 w 11"/>
                    <a:gd name="T15" fmla="*/ 7 h 7"/>
                    <a:gd name="T16" fmla="*/ 7 w 11"/>
                    <a:gd name="T17" fmla="*/ 7 h 7"/>
                    <a:gd name="T18" fmla="*/ 8 w 11"/>
                    <a:gd name="T19" fmla="*/ 7 h 7"/>
                    <a:gd name="T20" fmla="*/ 8 w 11"/>
                    <a:gd name="T21" fmla="*/ 7 h 7"/>
                    <a:gd name="T22" fmla="*/ 7 w 11"/>
                    <a:gd name="T23" fmla="*/ 6 h 7"/>
                    <a:gd name="T24" fmla="*/ 7 w 11"/>
                    <a:gd name="T25" fmla="*/ 6 h 7"/>
                    <a:gd name="T26" fmla="*/ 8 w 11"/>
                    <a:gd name="T27" fmla="*/ 6 h 7"/>
                    <a:gd name="T28" fmla="*/ 8 w 11"/>
                    <a:gd name="T29" fmla="*/ 6 h 7"/>
                    <a:gd name="T30" fmla="*/ 9 w 11"/>
                    <a:gd name="T31" fmla="*/ 6 h 7"/>
                    <a:gd name="T32" fmla="*/ 9 w 11"/>
                    <a:gd name="T33" fmla="*/ 6 h 7"/>
                    <a:gd name="T34" fmla="*/ 9 w 11"/>
                    <a:gd name="T35" fmla="*/ 6 h 7"/>
                    <a:gd name="T36" fmla="*/ 9 w 11"/>
                    <a:gd name="T37" fmla="*/ 5 h 7"/>
                    <a:gd name="T38" fmla="*/ 9 w 11"/>
                    <a:gd name="T39" fmla="*/ 5 h 7"/>
                    <a:gd name="T40" fmla="*/ 9 w 11"/>
                    <a:gd name="T41" fmla="*/ 5 h 7"/>
                    <a:gd name="T42" fmla="*/ 9 w 11"/>
                    <a:gd name="T43" fmla="*/ 5 h 7"/>
                    <a:gd name="T44" fmla="*/ 9 w 11"/>
                    <a:gd name="T45" fmla="*/ 4 h 7"/>
                    <a:gd name="T46" fmla="*/ 9 w 11"/>
                    <a:gd name="T47" fmla="*/ 4 h 7"/>
                    <a:gd name="T48" fmla="*/ 9 w 11"/>
                    <a:gd name="T49" fmla="*/ 4 h 7"/>
                    <a:gd name="T50" fmla="*/ 9 w 11"/>
                    <a:gd name="T51" fmla="*/ 4 h 7"/>
                    <a:gd name="T52" fmla="*/ 9 w 11"/>
                    <a:gd name="T53" fmla="*/ 4 h 7"/>
                    <a:gd name="T54" fmla="*/ 9 w 11"/>
                    <a:gd name="T55" fmla="*/ 4 h 7"/>
                    <a:gd name="T56" fmla="*/ 9 w 11"/>
                    <a:gd name="T57" fmla="*/ 4 h 7"/>
                    <a:gd name="T58" fmla="*/ 9 w 11"/>
                    <a:gd name="T59" fmla="*/ 3 h 7"/>
                    <a:gd name="T60" fmla="*/ 9 w 11"/>
                    <a:gd name="T61" fmla="*/ 3 h 7"/>
                    <a:gd name="T62" fmla="*/ 9 w 11"/>
                    <a:gd name="T63" fmla="*/ 3 h 7"/>
                    <a:gd name="T64" fmla="*/ 9 w 11"/>
                    <a:gd name="T65" fmla="*/ 3 h 7"/>
                    <a:gd name="T66" fmla="*/ 10 w 11"/>
                    <a:gd name="T67" fmla="*/ 3 h 7"/>
                    <a:gd name="T68" fmla="*/ 10 w 11"/>
                    <a:gd name="T69" fmla="*/ 3 h 7"/>
                    <a:gd name="T70" fmla="*/ 11 w 11"/>
                    <a:gd name="T71" fmla="*/ 3 h 7"/>
                    <a:gd name="T72" fmla="*/ 11 w 11"/>
                    <a:gd name="T73" fmla="*/ 2 h 7"/>
                    <a:gd name="T74" fmla="*/ 11 w 11"/>
                    <a:gd name="T75" fmla="*/ 2 h 7"/>
                    <a:gd name="T76" fmla="*/ 10 w 11"/>
                    <a:gd name="T77" fmla="*/ 2 h 7"/>
                    <a:gd name="T78" fmla="*/ 10 w 11"/>
                    <a:gd name="T79" fmla="*/ 1 h 7"/>
                    <a:gd name="T80" fmla="*/ 10 w 11"/>
                    <a:gd name="T81" fmla="*/ 1 h 7"/>
                    <a:gd name="T82" fmla="*/ 10 w 11"/>
                    <a:gd name="T83" fmla="*/ 1 h 7"/>
                    <a:gd name="T84" fmla="*/ 9 w 11"/>
                    <a:gd name="T85" fmla="*/ 1 h 7"/>
                    <a:gd name="T86" fmla="*/ 9 w 11"/>
                    <a:gd name="T87" fmla="*/ 0 h 7"/>
                    <a:gd name="T88" fmla="*/ 7 w 11"/>
                    <a:gd name="T89" fmla="*/ 1 h 7"/>
                    <a:gd name="T90" fmla="*/ 7 w 11"/>
                    <a:gd name="T91" fmla="*/ 1 h 7"/>
                    <a:gd name="T92" fmla="*/ 6 w 11"/>
                    <a:gd name="T93" fmla="*/ 1 h 7"/>
                    <a:gd name="T94" fmla="*/ 6 w 11"/>
                    <a:gd name="T95" fmla="*/ 1 h 7"/>
                    <a:gd name="T96" fmla="*/ 5 w 11"/>
                    <a:gd name="T97" fmla="*/ 1 h 7"/>
                    <a:gd name="T98" fmla="*/ 5 w 11"/>
                    <a:gd name="T99" fmla="*/ 1 h 7"/>
                    <a:gd name="T100" fmla="*/ 5 w 11"/>
                    <a:gd name="T101" fmla="*/ 1 h 7"/>
                    <a:gd name="T102" fmla="*/ 4 w 11"/>
                    <a:gd name="T103" fmla="*/ 1 h 7"/>
                    <a:gd name="T104" fmla="*/ 4 w 11"/>
                    <a:gd name="T105" fmla="*/ 1 h 7"/>
                    <a:gd name="T106" fmla="*/ 2 w 11"/>
                    <a:gd name="T107" fmla="*/ 1 h 7"/>
                    <a:gd name="T108" fmla="*/ 2 w 11"/>
                    <a:gd name="T109" fmla="*/ 1 h 7"/>
                    <a:gd name="T110" fmla="*/ 1 w 11"/>
                    <a:gd name="T111" fmla="*/ 1 h 7"/>
                    <a:gd name="T112" fmla="*/ 0 w 11"/>
                    <a:gd name="T113" fmla="*/ 1 h 7"/>
                    <a:gd name="T114" fmla="*/ 0 w 11"/>
                    <a:gd name="T115" fmla="*/ 4 h 7"/>
                    <a:gd name="T116" fmla="*/ 1 w 11"/>
                    <a:gd name="T1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7">
                      <a:moveTo>
                        <a:pt x="1" y="4"/>
                      </a:moveTo>
                      <a:cubicBezTo>
                        <a:pt x="4" y="5"/>
                        <a:pt x="4" y="5"/>
                        <a:pt x="4" y="5"/>
                      </a:cubicBezTo>
                      <a:cubicBezTo>
                        <a:pt x="4" y="5"/>
                        <a:pt x="4" y="5"/>
                        <a:pt x="4" y="5"/>
                      </a:cubicBezTo>
                      <a:cubicBezTo>
                        <a:pt x="4" y="6"/>
                        <a:pt x="4" y="6"/>
                        <a:pt x="4" y="6"/>
                      </a:cubicBezTo>
                      <a:cubicBezTo>
                        <a:pt x="4" y="6"/>
                        <a:pt x="4" y="6"/>
                        <a:pt x="4" y="6"/>
                      </a:cubicBezTo>
                      <a:cubicBezTo>
                        <a:pt x="5" y="6"/>
                        <a:pt x="5" y="6"/>
                        <a:pt x="5" y="6"/>
                      </a:cubicBezTo>
                      <a:cubicBezTo>
                        <a:pt x="5" y="7"/>
                        <a:pt x="5" y="7"/>
                        <a:pt x="5" y="7"/>
                      </a:cubicBezTo>
                      <a:cubicBezTo>
                        <a:pt x="6" y="7"/>
                        <a:pt x="6" y="7"/>
                        <a:pt x="6" y="7"/>
                      </a:cubicBezTo>
                      <a:cubicBezTo>
                        <a:pt x="7" y="7"/>
                        <a:pt x="7" y="7"/>
                        <a:pt x="7" y="7"/>
                      </a:cubicBezTo>
                      <a:cubicBezTo>
                        <a:pt x="8" y="7"/>
                        <a:pt x="8" y="7"/>
                        <a:pt x="8" y="7"/>
                      </a:cubicBezTo>
                      <a:cubicBezTo>
                        <a:pt x="8" y="7"/>
                        <a:pt x="8" y="7"/>
                        <a:pt x="8" y="7"/>
                      </a:cubicBezTo>
                      <a:cubicBezTo>
                        <a:pt x="7" y="6"/>
                        <a:pt x="7" y="6"/>
                        <a:pt x="7" y="6"/>
                      </a:cubicBezTo>
                      <a:cubicBezTo>
                        <a:pt x="7" y="6"/>
                        <a:pt x="7" y="6"/>
                        <a:pt x="7" y="6"/>
                      </a:cubicBezTo>
                      <a:cubicBezTo>
                        <a:pt x="7" y="6"/>
                        <a:pt x="8" y="6"/>
                        <a:pt x="8" y="6"/>
                      </a:cubicBezTo>
                      <a:cubicBezTo>
                        <a:pt x="8" y="6"/>
                        <a:pt x="8" y="6"/>
                        <a:pt x="8" y="6"/>
                      </a:cubicBezTo>
                      <a:cubicBezTo>
                        <a:pt x="8"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1" y="3"/>
                        <a:pt x="11" y="3"/>
                        <a:pt x="11" y="3"/>
                      </a:cubicBezTo>
                      <a:cubicBezTo>
                        <a:pt x="11" y="2"/>
                        <a:pt x="11" y="2"/>
                        <a:pt x="11" y="2"/>
                      </a:cubicBezTo>
                      <a:cubicBezTo>
                        <a:pt x="11" y="2"/>
                        <a:pt x="11" y="2"/>
                        <a:pt x="11" y="2"/>
                      </a:cubicBezTo>
                      <a:cubicBezTo>
                        <a:pt x="10" y="2"/>
                        <a:pt x="10" y="2"/>
                        <a:pt x="10" y="2"/>
                      </a:cubicBezTo>
                      <a:cubicBezTo>
                        <a:pt x="10" y="2"/>
                        <a:pt x="10" y="1"/>
                        <a:pt x="10" y="1"/>
                      </a:cubicBezTo>
                      <a:cubicBezTo>
                        <a:pt x="10" y="1"/>
                        <a:pt x="10" y="1"/>
                        <a:pt x="10" y="1"/>
                      </a:cubicBezTo>
                      <a:cubicBezTo>
                        <a:pt x="10" y="1"/>
                        <a:pt x="10" y="1"/>
                        <a:pt x="10" y="1"/>
                      </a:cubicBezTo>
                      <a:cubicBezTo>
                        <a:pt x="9" y="1"/>
                        <a:pt x="9" y="1"/>
                        <a:pt x="9" y="1"/>
                      </a:cubicBezTo>
                      <a:cubicBezTo>
                        <a:pt x="9" y="0"/>
                        <a:pt x="9" y="0"/>
                        <a:pt x="9" y="0"/>
                      </a:cubicBezTo>
                      <a:cubicBezTo>
                        <a:pt x="7" y="1"/>
                        <a:pt x="7" y="1"/>
                        <a:pt x="7" y="1"/>
                      </a:cubicBezTo>
                      <a:cubicBezTo>
                        <a:pt x="7" y="1"/>
                        <a:pt x="7" y="1"/>
                        <a:pt x="7" y="1"/>
                      </a:cubicBezTo>
                      <a:cubicBezTo>
                        <a:pt x="6" y="1"/>
                        <a:pt x="6" y="1"/>
                        <a:pt x="6" y="1"/>
                      </a:cubicBezTo>
                      <a:cubicBezTo>
                        <a:pt x="6" y="1"/>
                        <a:pt x="6" y="1"/>
                        <a:pt x="6" y="1"/>
                      </a:cubicBezTo>
                      <a:cubicBezTo>
                        <a:pt x="6" y="1"/>
                        <a:pt x="5" y="1"/>
                        <a:pt x="5" y="1"/>
                      </a:cubicBezTo>
                      <a:cubicBezTo>
                        <a:pt x="5" y="1"/>
                        <a:pt x="5" y="1"/>
                        <a:pt x="5" y="1"/>
                      </a:cubicBezTo>
                      <a:cubicBezTo>
                        <a:pt x="5" y="1"/>
                        <a:pt x="5" y="1"/>
                        <a:pt x="5" y="1"/>
                      </a:cubicBezTo>
                      <a:cubicBezTo>
                        <a:pt x="4" y="1"/>
                        <a:pt x="4" y="1"/>
                        <a:pt x="4" y="1"/>
                      </a:cubicBezTo>
                      <a:cubicBezTo>
                        <a:pt x="4" y="1"/>
                        <a:pt x="4" y="1"/>
                        <a:pt x="4" y="1"/>
                      </a:cubicBezTo>
                      <a:cubicBezTo>
                        <a:pt x="2" y="1"/>
                        <a:pt x="2" y="1"/>
                        <a:pt x="2" y="1"/>
                      </a:cubicBezTo>
                      <a:cubicBezTo>
                        <a:pt x="2" y="1"/>
                        <a:pt x="2" y="1"/>
                        <a:pt x="2" y="1"/>
                      </a:cubicBezTo>
                      <a:cubicBezTo>
                        <a:pt x="1" y="1"/>
                        <a:pt x="1" y="1"/>
                        <a:pt x="1" y="1"/>
                      </a:cubicBezTo>
                      <a:cubicBezTo>
                        <a:pt x="0" y="1"/>
                        <a:pt x="0" y="1"/>
                        <a:pt x="0" y="1"/>
                      </a:cubicBezTo>
                      <a:cubicBezTo>
                        <a:pt x="0" y="4"/>
                        <a:pt x="0" y="4"/>
                        <a:pt x="0" y="4"/>
                      </a:cubicBezTo>
                      <a:lnTo>
                        <a:pt x="1" y="4"/>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20" name="Freeform 713">
                  <a:extLst>
                    <a:ext uri="{FF2B5EF4-FFF2-40B4-BE49-F238E27FC236}">
                      <a16:creationId xmlns:a16="http://schemas.microsoft.com/office/drawing/2014/main" id="{ABF98DEC-A786-423E-B167-E086A16370D1}"/>
                    </a:ext>
                  </a:extLst>
                </p:cNvPr>
                <p:cNvSpPr>
                  <a:spLocks noEditPoints="1"/>
                </p:cNvSpPr>
                <p:nvPr/>
              </p:nvSpPr>
              <p:spPr bwMode="auto">
                <a:xfrm>
                  <a:off x="9363075" y="4987925"/>
                  <a:ext cx="92075" cy="53975"/>
                </a:xfrm>
                <a:custGeom>
                  <a:avLst/>
                  <a:gdLst>
                    <a:gd name="T0" fmla="*/ 15 w 22"/>
                    <a:gd name="T1" fmla="*/ 1 h 13"/>
                    <a:gd name="T2" fmla="*/ 15 w 22"/>
                    <a:gd name="T3" fmla="*/ 1 h 13"/>
                    <a:gd name="T4" fmla="*/ 15 w 22"/>
                    <a:gd name="T5" fmla="*/ 1 h 13"/>
                    <a:gd name="T6" fmla="*/ 15 w 22"/>
                    <a:gd name="T7" fmla="*/ 1 h 13"/>
                    <a:gd name="T8" fmla="*/ 15 w 22"/>
                    <a:gd name="T9" fmla="*/ 1 h 13"/>
                    <a:gd name="T10" fmla="*/ 15 w 22"/>
                    <a:gd name="T11" fmla="*/ 1 h 13"/>
                    <a:gd name="T12" fmla="*/ 15 w 22"/>
                    <a:gd name="T13" fmla="*/ 1 h 13"/>
                    <a:gd name="T14" fmla="*/ 15 w 22"/>
                    <a:gd name="T15" fmla="*/ 2 h 13"/>
                    <a:gd name="T16" fmla="*/ 15 w 22"/>
                    <a:gd name="T17" fmla="*/ 1 h 13"/>
                    <a:gd name="T18" fmla="*/ 15 w 22"/>
                    <a:gd name="T19" fmla="*/ 1 h 13"/>
                    <a:gd name="T20" fmla="*/ 15 w 22"/>
                    <a:gd name="T21" fmla="*/ 1 h 13"/>
                    <a:gd name="T22" fmla="*/ 15 w 22"/>
                    <a:gd name="T23" fmla="*/ 1 h 13"/>
                    <a:gd name="T24" fmla="*/ 15 w 22"/>
                    <a:gd name="T25" fmla="*/ 2 h 13"/>
                    <a:gd name="T26" fmla="*/ 18 w 22"/>
                    <a:gd name="T27" fmla="*/ 0 h 13"/>
                    <a:gd name="T28" fmla="*/ 18 w 22"/>
                    <a:gd name="T29" fmla="*/ 0 h 13"/>
                    <a:gd name="T30" fmla="*/ 19 w 22"/>
                    <a:gd name="T31" fmla="*/ 0 h 13"/>
                    <a:gd name="T32" fmla="*/ 19 w 22"/>
                    <a:gd name="T33" fmla="*/ 0 h 13"/>
                    <a:gd name="T34" fmla="*/ 9 w 22"/>
                    <a:gd name="T35" fmla="*/ 12 h 13"/>
                    <a:gd name="T36" fmla="*/ 10 w 22"/>
                    <a:gd name="T37" fmla="*/ 13 h 13"/>
                    <a:gd name="T38" fmla="*/ 13 w 22"/>
                    <a:gd name="T39" fmla="*/ 13 h 13"/>
                    <a:gd name="T40" fmla="*/ 14 w 22"/>
                    <a:gd name="T41" fmla="*/ 13 h 13"/>
                    <a:gd name="T42" fmla="*/ 15 w 22"/>
                    <a:gd name="T43" fmla="*/ 13 h 13"/>
                    <a:gd name="T44" fmla="*/ 18 w 22"/>
                    <a:gd name="T45" fmla="*/ 12 h 13"/>
                    <a:gd name="T46" fmla="*/ 22 w 22"/>
                    <a:gd name="T47" fmla="*/ 5 h 13"/>
                    <a:gd name="T48" fmla="*/ 22 w 22"/>
                    <a:gd name="T49" fmla="*/ 5 h 13"/>
                    <a:gd name="T50" fmla="*/ 22 w 22"/>
                    <a:gd name="T51" fmla="*/ 4 h 13"/>
                    <a:gd name="T52" fmla="*/ 21 w 22"/>
                    <a:gd name="T53" fmla="*/ 4 h 13"/>
                    <a:gd name="T54" fmla="*/ 20 w 22"/>
                    <a:gd name="T55" fmla="*/ 4 h 13"/>
                    <a:gd name="T56" fmla="*/ 20 w 22"/>
                    <a:gd name="T57" fmla="*/ 4 h 13"/>
                    <a:gd name="T58" fmla="*/ 19 w 22"/>
                    <a:gd name="T59" fmla="*/ 4 h 13"/>
                    <a:gd name="T60" fmla="*/ 19 w 22"/>
                    <a:gd name="T61" fmla="*/ 4 h 13"/>
                    <a:gd name="T62" fmla="*/ 19 w 22"/>
                    <a:gd name="T63" fmla="*/ 4 h 13"/>
                    <a:gd name="T64" fmla="*/ 18 w 22"/>
                    <a:gd name="T65" fmla="*/ 4 h 13"/>
                    <a:gd name="T66" fmla="*/ 17 w 22"/>
                    <a:gd name="T67" fmla="*/ 3 h 13"/>
                    <a:gd name="T68" fmla="*/ 16 w 22"/>
                    <a:gd name="T69" fmla="*/ 3 h 13"/>
                    <a:gd name="T70" fmla="*/ 15 w 22"/>
                    <a:gd name="T71" fmla="*/ 2 h 13"/>
                    <a:gd name="T72" fmla="*/ 15 w 22"/>
                    <a:gd name="T73" fmla="*/ 2 h 13"/>
                    <a:gd name="T74" fmla="*/ 14 w 22"/>
                    <a:gd name="T75" fmla="*/ 1 h 13"/>
                    <a:gd name="T76" fmla="*/ 13 w 22"/>
                    <a:gd name="T77" fmla="*/ 1 h 13"/>
                    <a:gd name="T78" fmla="*/ 12 w 22"/>
                    <a:gd name="T79" fmla="*/ 1 h 13"/>
                    <a:gd name="T80" fmla="*/ 11 w 22"/>
                    <a:gd name="T81" fmla="*/ 2 h 13"/>
                    <a:gd name="T82" fmla="*/ 10 w 22"/>
                    <a:gd name="T83" fmla="*/ 2 h 13"/>
                    <a:gd name="T84" fmla="*/ 9 w 22"/>
                    <a:gd name="T85" fmla="*/ 2 h 13"/>
                    <a:gd name="T86" fmla="*/ 9 w 22"/>
                    <a:gd name="T87" fmla="*/ 3 h 13"/>
                    <a:gd name="T88" fmla="*/ 8 w 22"/>
                    <a:gd name="T89" fmla="*/ 5 h 13"/>
                    <a:gd name="T90" fmla="*/ 3 w 22"/>
                    <a:gd name="T91" fmla="*/ 6 h 13"/>
                    <a:gd name="T92" fmla="*/ 3 w 22"/>
                    <a:gd name="T93" fmla="*/ 6 h 13"/>
                    <a:gd name="T94" fmla="*/ 3 w 22"/>
                    <a:gd name="T95" fmla="*/ 5 h 13"/>
                    <a:gd name="T96" fmla="*/ 2 w 22"/>
                    <a:gd name="T97" fmla="*/ 6 h 13"/>
                    <a:gd name="T98" fmla="*/ 6 w 22"/>
                    <a:gd name="T99" fmla="*/ 10 h 13"/>
                    <a:gd name="T100" fmla="*/ 7 w 22"/>
                    <a:gd name="T10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13">
                      <a:moveTo>
                        <a:pt x="15" y="1"/>
                      </a:move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lose/>
                      <a:moveTo>
                        <a:pt x="15" y="2"/>
                      </a:move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lose/>
                      <a:moveTo>
                        <a:pt x="19" y="0"/>
                      </a:moveTo>
                      <a:cubicBezTo>
                        <a:pt x="19" y="0"/>
                        <a:pt x="19" y="0"/>
                        <a:pt x="18" y="0"/>
                      </a:cubicBezTo>
                      <a:cubicBezTo>
                        <a:pt x="18" y="0"/>
                        <a:pt x="18" y="0"/>
                        <a:pt x="18" y="0"/>
                      </a:cubicBezTo>
                      <a:cubicBezTo>
                        <a:pt x="18" y="0"/>
                        <a:pt x="18" y="0"/>
                        <a:pt x="18" y="0"/>
                      </a:cubicBezTo>
                      <a:cubicBezTo>
                        <a:pt x="18" y="0"/>
                        <a:pt x="18" y="0"/>
                        <a:pt x="18" y="0"/>
                      </a:cubicBezTo>
                      <a:cubicBezTo>
                        <a:pt x="18"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lose/>
                      <a:moveTo>
                        <a:pt x="9" y="12"/>
                      </a:moveTo>
                      <a:cubicBezTo>
                        <a:pt x="9" y="12"/>
                        <a:pt x="9" y="12"/>
                        <a:pt x="9" y="12"/>
                      </a:cubicBezTo>
                      <a:cubicBezTo>
                        <a:pt x="9" y="13"/>
                        <a:pt x="9" y="13"/>
                        <a:pt x="9" y="13"/>
                      </a:cubicBezTo>
                      <a:cubicBezTo>
                        <a:pt x="10" y="13"/>
                        <a:pt x="10" y="13"/>
                        <a:pt x="10" y="13"/>
                      </a:cubicBezTo>
                      <a:cubicBezTo>
                        <a:pt x="11" y="13"/>
                        <a:pt x="11" y="13"/>
                        <a:pt x="11" y="13"/>
                      </a:cubicBezTo>
                      <a:cubicBezTo>
                        <a:pt x="11" y="13"/>
                        <a:pt x="11" y="13"/>
                        <a:pt x="11" y="13"/>
                      </a:cubicBezTo>
                      <a:cubicBezTo>
                        <a:pt x="13" y="13"/>
                        <a:pt x="13" y="13"/>
                        <a:pt x="13" y="13"/>
                      </a:cubicBezTo>
                      <a:cubicBezTo>
                        <a:pt x="13" y="13"/>
                        <a:pt x="13" y="13"/>
                        <a:pt x="13" y="13"/>
                      </a:cubicBezTo>
                      <a:cubicBezTo>
                        <a:pt x="14" y="13"/>
                        <a:pt x="14" y="13"/>
                        <a:pt x="14" y="13"/>
                      </a:cubicBezTo>
                      <a:cubicBezTo>
                        <a:pt x="14" y="13"/>
                        <a:pt x="14" y="13"/>
                        <a:pt x="14" y="13"/>
                      </a:cubicBezTo>
                      <a:cubicBezTo>
                        <a:pt x="14" y="13"/>
                        <a:pt x="14" y="13"/>
                        <a:pt x="14" y="13"/>
                      </a:cubicBezTo>
                      <a:cubicBezTo>
                        <a:pt x="14" y="13"/>
                        <a:pt x="15" y="13"/>
                        <a:pt x="15" y="13"/>
                      </a:cubicBezTo>
                      <a:cubicBezTo>
                        <a:pt x="15" y="13"/>
                        <a:pt x="15" y="13"/>
                        <a:pt x="15" y="13"/>
                      </a:cubicBezTo>
                      <a:cubicBezTo>
                        <a:pt x="16" y="13"/>
                        <a:pt x="16" y="13"/>
                        <a:pt x="16" y="13"/>
                      </a:cubicBezTo>
                      <a:cubicBezTo>
                        <a:pt x="16" y="13"/>
                        <a:pt x="16" y="13"/>
                        <a:pt x="16" y="13"/>
                      </a:cubicBezTo>
                      <a:cubicBezTo>
                        <a:pt x="18" y="12"/>
                        <a:pt x="18" y="12"/>
                        <a:pt x="18" y="12"/>
                      </a:cubicBezTo>
                      <a:cubicBezTo>
                        <a:pt x="18" y="12"/>
                        <a:pt x="18" y="12"/>
                        <a:pt x="18" y="12"/>
                      </a:cubicBezTo>
                      <a:cubicBezTo>
                        <a:pt x="22" y="9"/>
                        <a:pt x="22" y="9"/>
                        <a:pt x="22" y="9"/>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4"/>
                      </a:cubicBezTo>
                      <a:cubicBezTo>
                        <a:pt x="22" y="4"/>
                        <a:pt x="22" y="4"/>
                        <a:pt x="22" y="4"/>
                      </a:cubicBezTo>
                      <a:cubicBezTo>
                        <a:pt x="22"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8" y="4"/>
                        <a:pt x="18" y="4"/>
                      </a:cubicBezTo>
                      <a:cubicBezTo>
                        <a:pt x="18" y="4"/>
                        <a:pt x="18" y="4"/>
                        <a:pt x="18" y="4"/>
                      </a:cubicBezTo>
                      <a:cubicBezTo>
                        <a:pt x="18" y="4"/>
                        <a:pt x="18" y="4"/>
                        <a:pt x="18" y="4"/>
                      </a:cubicBezTo>
                      <a:cubicBezTo>
                        <a:pt x="18" y="4"/>
                        <a:pt x="18" y="4"/>
                        <a:pt x="18" y="4"/>
                      </a:cubicBezTo>
                      <a:cubicBezTo>
                        <a:pt x="18" y="4"/>
                        <a:pt x="17" y="4"/>
                        <a:pt x="17" y="4"/>
                      </a:cubicBezTo>
                      <a:cubicBezTo>
                        <a:pt x="17" y="3"/>
                        <a:pt x="17" y="3"/>
                        <a:pt x="17" y="3"/>
                      </a:cubicBezTo>
                      <a:cubicBezTo>
                        <a:pt x="17" y="3"/>
                        <a:pt x="17" y="3"/>
                        <a:pt x="17" y="3"/>
                      </a:cubicBezTo>
                      <a:cubicBezTo>
                        <a:pt x="17" y="3"/>
                        <a:pt x="17" y="3"/>
                        <a:pt x="16" y="3"/>
                      </a:cubicBezTo>
                      <a:cubicBezTo>
                        <a:pt x="16" y="3"/>
                        <a:pt x="16" y="3"/>
                        <a:pt x="16" y="3"/>
                      </a:cubicBezTo>
                      <a:cubicBezTo>
                        <a:pt x="16" y="3"/>
                        <a:pt x="16" y="3"/>
                        <a:pt x="16" y="3"/>
                      </a:cubicBezTo>
                      <a:cubicBezTo>
                        <a:pt x="16" y="3"/>
                        <a:pt x="16" y="3"/>
                        <a:pt x="16" y="3"/>
                      </a:cubicBezTo>
                      <a:cubicBezTo>
                        <a:pt x="16" y="3"/>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1"/>
                        <a:pt x="14" y="1"/>
                      </a:cubicBezTo>
                      <a:cubicBezTo>
                        <a:pt x="14" y="1"/>
                        <a:pt x="14" y="1"/>
                        <a:pt x="14" y="1"/>
                      </a:cubicBezTo>
                      <a:cubicBezTo>
                        <a:pt x="13" y="1"/>
                        <a:pt x="13" y="1"/>
                        <a:pt x="13" y="1"/>
                      </a:cubicBezTo>
                      <a:cubicBezTo>
                        <a:pt x="13" y="1"/>
                        <a:pt x="13" y="1"/>
                        <a:pt x="13" y="1"/>
                      </a:cubicBezTo>
                      <a:cubicBezTo>
                        <a:pt x="13" y="1"/>
                        <a:pt x="12" y="1"/>
                        <a:pt x="12" y="1"/>
                      </a:cubicBezTo>
                      <a:cubicBezTo>
                        <a:pt x="12" y="1"/>
                        <a:pt x="12" y="1"/>
                        <a:pt x="12" y="1"/>
                      </a:cubicBezTo>
                      <a:cubicBezTo>
                        <a:pt x="12" y="1"/>
                        <a:pt x="12" y="1"/>
                        <a:pt x="12" y="1"/>
                      </a:cubicBezTo>
                      <a:cubicBezTo>
                        <a:pt x="12" y="1"/>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2"/>
                        <a:pt x="9" y="3"/>
                        <a:pt x="9" y="3"/>
                      </a:cubicBezTo>
                      <a:cubicBezTo>
                        <a:pt x="9" y="3"/>
                        <a:pt x="9" y="3"/>
                        <a:pt x="9" y="3"/>
                      </a:cubicBezTo>
                      <a:cubicBezTo>
                        <a:pt x="9" y="5"/>
                        <a:pt x="9" y="5"/>
                        <a:pt x="9" y="5"/>
                      </a:cubicBezTo>
                      <a:cubicBezTo>
                        <a:pt x="9" y="5"/>
                        <a:pt x="9" y="5"/>
                        <a:pt x="9" y="5"/>
                      </a:cubicBezTo>
                      <a:cubicBezTo>
                        <a:pt x="8" y="5"/>
                        <a:pt x="8" y="5"/>
                        <a:pt x="8" y="5"/>
                      </a:cubicBezTo>
                      <a:cubicBezTo>
                        <a:pt x="8" y="6"/>
                        <a:pt x="8" y="6"/>
                        <a:pt x="8"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2" y="6"/>
                        <a:pt x="2" y="6"/>
                        <a:pt x="2" y="6"/>
                      </a:cubicBezTo>
                      <a:cubicBezTo>
                        <a:pt x="0" y="7"/>
                        <a:pt x="0" y="7"/>
                        <a:pt x="0" y="7"/>
                      </a:cubicBezTo>
                      <a:cubicBezTo>
                        <a:pt x="0" y="10"/>
                        <a:pt x="0" y="10"/>
                        <a:pt x="0" y="10"/>
                      </a:cubicBezTo>
                      <a:cubicBezTo>
                        <a:pt x="6" y="10"/>
                        <a:pt x="6" y="10"/>
                        <a:pt x="6" y="10"/>
                      </a:cubicBezTo>
                      <a:cubicBezTo>
                        <a:pt x="6" y="10"/>
                        <a:pt x="6" y="10"/>
                        <a:pt x="6" y="10"/>
                      </a:cubicBezTo>
                      <a:cubicBezTo>
                        <a:pt x="6" y="12"/>
                        <a:pt x="6" y="12"/>
                        <a:pt x="6" y="12"/>
                      </a:cubicBezTo>
                      <a:cubicBezTo>
                        <a:pt x="7" y="12"/>
                        <a:pt x="7" y="12"/>
                        <a:pt x="7" y="12"/>
                      </a:cubicBezTo>
                      <a:lnTo>
                        <a:pt x="9" y="12"/>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21" name="Freeform 714">
                  <a:extLst>
                    <a:ext uri="{FF2B5EF4-FFF2-40B4-BE49-F238E27FC236}">
                      <a16:creationId xmlns:a16="http://schemas.microsoft.com/office/drawing/2014/main" id="{97EA3DC8-ADDF-49CF-999A-DB49A12FCD5A}"/>
                    </a:ext>
                  </a:extLst>
                </p:cNvPr>
                <p:cNvSpPr>
                  <a:spLocks noEditPoints="1"/>
                </p:cNvSpPr>
                <p:nvPr/>
              </p:nvSpPr>
              <p:spPr bwMode="auto">
                <a:xfrm>
                  <a:off x="9625013" y="5013325"/>
                  <a:ext cx="53975" cy="57150"/>
                </a:xfrm>
                <a:custGeom>
                  <a:avLst/>
                  <a:gdLst>
                    <a:gd name="T0" fmla="*/ 12 w 13"/>
                    <a:gd name="T1" fmla="*/ 0 h 14"/>
                    <a:gd name="T2" fmla="*/ 13 w 13"/>
                    <a:gd name="T3" fmla="*/ 1 h 14"/>
                    <a:gd name="T4" fmla="*/ 12 w 13"/>
                    <a:gd name="T5" fmla="*/ 1 h 14"/>
                    <a:gd name="T6" fmla="*/ 12 w 13"/>
                    <a:gd name="T7" fmla="*/ 1 h 14"/>
                    <a:gd name="T8" fmla="*/ 12 w 13"/>
                    <a:gd name="T9" fmla="*/ 2 h 14"/>
                    <a:gd name="T10" fmla="*/ 11 w 13"/>
                    <a:gd name="T11" fmla="*/ 2 h 14"/>
                    <a:gd name="T12" fmla="*/ 11 w 13"/>
                    <a:gd name="T13" fmla="*/ 1 h 14"/>
                    <a:gd name="T14" fmla="*/ 11 w 13"/>
                    <a:gd name="T15" fmla="*/ 1 h 14"/>
                    <a:gd name="T16" fmla="*/ 11 w 13"/>
                    <a:gd name="T17" fmla="*/ 1 h 14"/>
                    <a:gd name="T18" fmla="*/ 11 w 13"/>
                    <a:gd name="T19" fmla="*/ 1 h 14"/>
                    <a:gd name="T20" fmla="*/ 11 w 13"/>
                    <a:gd name="T21" fmla="*/ 0 h 14"/>
                    <a:gd name="T22" fmla="*/ 10 w 13"/>
                    <a:gd name="T23" fmla="*/ 1 h 14"/>
                    <a:gd name="T24" fmla="*/ 9 w 13"/>
                    <a:gd name="T25" fmla="*/ 1 h 14"/>
                    <a:gd name="T26" fmla="*/ 9 w 13"/>
                    <a:gd name="T27" fmla="*/ 2 h 14"/>
                    <a:gd name="T28" fmla="*/ 9 w 13"/>
                    <a:gd name="T29" fmla="*/ 2 h 14"/>
                    <a:gd name="T30" fmla="*/ 8 w 13"/>
                    <a:gd name="T31" fmla="*/ 1 h 14"/>
                    <a:gd name="T32" fmla="*/ 6 w 13"/>
                    <a:gd name="T33" fmla="*/ 1 h 14"/>
                    <a:gd name="T34" fmla="*/ 6 w 13"/>
                    <a:gd name="T35" fmla="*/ 1 h 14"/>
                    <a:gd name="T36" fmla="*/ 6 w 13"/>
                    <a:gd name="T37" fmla="*/ 2 h 14"/>
                    <a:gd name="T38" fmla="*/ 6 w 13"/>
                    <a:gd name="T39" fmla="*/ 2 h 14"/>
                    <a:gd name="T40" fmla="*/ 7 w 13"/>
                    <a:gd name="T41" fmla="*/ 3 h 14"/>
                    <a:gd name="T42" fmla="*/ 7 w 13"/>
                    <a:gd name="T43" fmla="*/ 4 h 14"/>
                    <a:gd name="T44" fmla="*/ 7 w 13"/>
                    <a:gd name="T45" fmla="*/ 5 h 14"/>
                    <a:gd name="T46" fmla="*/ 7 w 13"/>
                    <a:gd name="T47" fmla="*/ 5 h 14"/>
                    <a:gd name="T48" fmla="*/ 7 w 13"/>
                    <a:gd name="T49" fmla="*/ 6 h 14"/>
                    <a:gd name="T50" fmla="*/ 6 w 13"/>
                    <a:gd name="T51" fmla="*/ 6 h 14"/>
                    <a:gd name="T52" fmla="*/ 4 w 13"/>
                    <a:gd name="T53" fmla="*/ 8 h 14"/>
                    <a:gd name="T54" fmla="*/ 4 w 13"/>
                    <a:gd name="T55" fmla="*/ 9 h 14"/>
                    <a:gd name="T56" fmla="*/ 3 w 13"/>
                    <a:gd name="T57" fmla="*/ 10 h 14"/>
                    <a:gd name="T58" fmla="*/ 2 w 13"/>
                    <a:gd name="T59" fmla="*/ 11 h 14"/>
                    <a:gd name="T60" fmla="*/ 2 w 13"/>
                    <a:gd name="T61" fmla="*/ 11 h 14"/>
                    <a:gd name="T62" fmla="*/ 0 w 13"/>
                    <a:gd name="T63" fmla="*/ 13 h 14"/>
                    <a:gd name="T64" fmla="*/ 1 w 13"/>
                    <a:gd name="T65" fmla="*/ 13 h 14"/>
                    <a:gd name="T66" fmla="*/ 2 w 13"/>
                    <a:gd name="T67" fmla="*/ 13 h 14"/>
                    <a:gd name="T68" fmla="*/ 3 w 13"/>
                    <a:gd name="T69" fmla="*/ 13 h 14"/>
                    <a:gd name="T70" fmla="*/ 3 w 13"/>
                    <a:gd name="T71" fmla="*/ 13 h 14"/>
                    <a:gd name="T72" fmla="*/ 4 w 13"/>
                    <a:gd name="T73" fmla="*/ 13 h 14"/>
                    <a:gd name="T74" fmla="*/ 4 w 13"/>
                    <a:gd name="T75" fmla="*/ 13 h 14"/>
                    <a:gd name="T76" fmla="*/ 5 w 13"/>
                    <a:gd name="T77" fmla="*/ 12 h 14"/>
                    <a:gd name="T78" fmla="*/ 6 w 13"/>
                    <a:gd name="T79" fmla="*/ 11 h 14"/>
                    <a:gd name="T80" fmla="*/ 6 w 13"/>
                    <a:gd name="T81" fmla="*/ 11 h 14"/>
                    <a:gd name="T82" fmla="*/ 6 w 13"/>
                    <a:gd name="T83" fmla="*/ 10 h 14"/>
                    <a:gd name="T84" fmla="*/ 7 w 13"/>
                    <a:gd name="T85" fmla="*/ 10 h 14"/>
                    <a:gd name="T86" fmla="*/ 7 w 13"/>
                    <a:gd name="T87" fmla="*/ 10 h 14"/>
                    <a:gd name="T88" fmla="*/ 8 w 13"/>
                    <a:gd name="T89" fmla="*/ 10 h 14"/>
                    <a:gd name="T90" fmla="*/ 10 w 13"/>
                    <a:gd name="T91" fmla="*/ 10 h 14"/>
                    <a:gd name="T92" fmla="*/ 10 w 13"/>
                    <a:gd name="T93" fmla="*/ 9 h 14"/>
                    <a:gd name="T94" fmla="*/ 10 w 13"/>
                    <a:gd name="T95" fmla="*/ 8 h 14"/>
                    <a:gd name="T96" fmla="*/ 9 w 13"/>
                    <a:gd name="T97" fmla="*/ 7 h 14"/>
                    <a:gd name="T98" fmla="*/ 9 w 13"/>
                    <a:gd name="T99" fmla="*/ 7 h 14"/>
                    <a:gd name="T100" fmla="*/ 10 w 13"/>
                    <a:gd name="T101" fmla="*/ 6 h 14"/>
                    <a:gd name="T102" fmla="*/ 11 w 13"/>
                    <a:gd name="T103" fmla="*/ 6 h 14"/>
                    <a:gd name="T104" fmla="*/ 11 w 13"/>
                    <a:gd name="T105" fmla="*/ 6 h 14"/>
                    <a:gd name="T106" fmla="*/ 12 w 13"/>
                    <a:gd name="T107" fmla="*/ 4 h 14"/>
                    <a:gd name="T108" fmla="*/ 12 w 13"/>
                    <a:gd name="T10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 h="14">
                      <a:moveTo>
                        <a:pt x="12" y="1"/>
                      </a:moveTo>
                      <a:cubicBezTo>
                        <a:pt x="12" y="1"/>
                        <a:pt x="12" y="0"/>
                        <a:pt x="12" y="0"/>
                      </a:cubicBezTo>
                      <a:cubicBezTo>
                        <a:pt x="12" y="0"/>
                        <a:pt x="12" y="0"/>
                        <a:pt x="12" y="0"/>
                      </a:cubicBezTo>
                      <a:cubicBezTo>
                        <a:pt x="12" y="0"/>
                        <a:pt x="12" y="0"/>
                        <a:pt x="13" y="0"/>
                      </a:cubicBezTo>
                      <a:cubicBezTo>
                        <a:pt x="13" y="0"/>
                        <a:pt x="13" y="0"/>
                        <a:pt x="13" y="0"/>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lose/>
                      <a:moveTo>
                        <a:pt x="12" y="2"/>
                      </a:moveTo>
                      <a:cubicBezTo>
                        <a:pt x="12" y="2"/>
                        <a:pt x="12" y="2"/>
                        <a:pt x="12" y="2"/>
                      </a:cubicBezTo>
                      <a:cubicBezTo>
                        <a:pt x="12" y="2"/>
                        <a:pt x="12" y="2"/>
                        <a:pt x="12" y="2"/>
                      </a:cubicBezTo>
                      <a:cubicBezTo>
                        <a:pt x="12" y="2"/>
                        <a:pt x="12" y="2"/>
                        <a:pt x="11" y="2"/>
                      </a:cubicBezTo>
                      <a:cubicBezTo>
                        <a:pt x="11" y="2"/>
                        <a:pt x="11" y="2"/>
                        <a:pt x="11" y="2"/>
                      </a:cubicBezTo>
                      <a:cubicBezTo>
                        <a:pt x="11" y="2"/>
                        <a:pt x="11" y="2"/>
                        <a:pt x="11" y="2"/>
                      </a:cubicBezTo>
                      <a:cubicBezTo>
                        <a:pt x="11" y="2"/>
                        <a:pt x="11" y="2"/>
                        <a:pt x="11" y="2"/>
                      </a:cubicBezTo>
                      <a:cubicBezTo>
                        <a:pt x="11" y="2"/>
                        <a:pt x="11" y="2"/>
                        <a:pt x="11" y="2"/>
                      </a:cubicBezTo>
                      <a:cubicBezTo>
                        <a:pt x="10" y="1"/>
                        <a:pt x="10" y="1"/>
                        <a:pt x="11" y="1"/>
                      </a:cubicBezTo>
                      <a:cubicBezTo>
                        <a:pt x="11" y="1"/>
                        <a:pt x="11" y="1"/>
                        <a:pt x="11" y="1"/>
                      </a:cubicBezTo>
                      <a:cubicBezTo>
                        <a:pt x="11" y="1"/>
                        <a:pt x="11" y="1"/>
                        <a:pt x="11" y="1"/>
                      </a:cubicBezTo>
                      <a:cubicBezTo>
                        <a:pt x="10" y="1"/>
                        <a:pt x="10"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0"/>
                        <a:pt x="11" y="0"/>
                      </a:cubicBezTo>
                      <a:cubicBezTo>
                        <a:pt x="10" y="0"/>
                        <a:pt x="10" y="0"/>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10" y="1"/>
                        <a:pt x="10" y="1"/>
                      </a:cubicBezTo>
                      <a:cubicBezTo>
                        <a:pt x="10" y="1"/>
                        <a:pt x="10" y="1"/>
                        <a:pt x="9" y="2"/>
                      </a:cubicBezTo>
                      <a:cubicBezTo>
                        <a:pt x="9" y="2"/>
                        <a:pt x="9" y="2"/>
                        <a:pt x="9" y="2"/>
                      </a:cubicBezTo>
                      <a:cubicBezTo>
                        <a:pt x="9" y="2"/>
                        <a:pt x="9" y="2"/>
                        <a:pt x="9" y="2"/>
                      </a:cubicBezTo>
                      <a:cubicBezTo>
                        <a:pt x="9" y="2"/>
                        <a:pt x="9" y="2"/>
                        <a:pt x="9" y="2"/>
                      </a:cubicBezTo>
                      <a:cubicBezTo>
                        <a:pt x="9" y="2"/>
                        <a:pt x="9" y="2"/>
                        <a:pt x="9" y="2"/>
                      </a:cubicBezTo>
                      <a:cubicBezTo>
                        <a:pt x="8" y="2"/>
                        <a:pt x="8" y="1"/>
                        <a:pt x="8" y="1"/>
                      </a:cubicBezTo>
                      <a:cubicBezTo>
                        <a:pt x="8" y="1"/>
                        <a:pt x="8" y="1"/>
                        <a:pt x="8" y="1"/>
                      </a:cubicBezTo>
                      <a:cubicBezTo>
                        <a:pt x="8" y="1"/>
                        <a:pt x="8" y="1"/>
                        <a:pt x="8" y="1"/>
                      </a:cubicBezTo>
                      <a:cubicBezTo>
                        <a:pt x="8" y="1"/>
                        <a:pt x="7"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3"/>
                        <a:pt x="7" y="3"/>
                      </a:cubicBezTo>
                      <a:cubicBezTo>
                        <a:pt x="7" y="3"/>
                        <a:pt x="7" y="3"/>
                        <a:pt x="7" y="3"/>
                      </a:cubicBezTo>
                      <a:cubicBezTo>
                        <a:pt x="7" y="3"/>
                        <a:pt x="7" y="3"/>
                        <a:pt x="7" y="3"/>
                      </a:cubicBezTo>
                      <a:cubicBezTo>
                        <a:pt x="7" y="3"/>
                        <a:pt x="7" y="3"/>
                        <a:pt x="7" y="3"/>
                      </a:cubicBezTo>
                      <a:cubicBezTo>
                        <a:pt x="7" y="3"/>
                        <a:pt x="7" y="3"/>
                        <a:pt x="7"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6"/>
                        <a:pt x="7" y="6"/>
                      </a:cubicBezTo>
                      <a:cubicBezTo>
                        <a:pt x="7" y="6"/>
                        <a:pt x="7" y="6"/>
                        <a:pt x="7" y="6"/>
                      </a:cubicBezTo>
                      <a:cubicBezTo>
                        <a:pt x="7" y="6"/>
                        <a:pt x="7" y="6"/>
                        <a:pt x="7" y="6"/>
                      </a:cubicBezTo>
                      <a:cubicBezTo>
                        <a:pt x="7" y="6"/>
                        <a:pt x="7" y="6"/>
                        <a:pt x="7" y="6"/>
                      </a:cubicBezTo>
                      <a:cubicBezTo>
                        <a:pt x="7" y="6"/>
                        <a:pt x="7" y="6"/>
                        <a:pt x="7" y="6"/>
                      </a:cubicBezTo>
                      <a:cubicBezTo>
                        <a:pt x="6" y="6"/>
                        <a:pt x="6" y="6"/>
                        <a:pt x="6" y="6"/>
                      </a:cubicBezTo>
                      <a:cubicBezTo>
                        <a:pt x="5" y="6"/>
                        <a:pt x="5" y="6"/>
                        <a:pt x="5" y="6"/>
                      </a:cubicBezTo>
                      <a:cubicBezTo>
                        <a:pt x="5" y="7"/>
                        <a:pt x="5" y="7"/>
                        <a:pt x="5" y="7"/>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2" y="10"/>
                        <a:pt x="2" y="10"/>
                      </a:cubicBezTo>
                      <a:cubicBezTo>
                        <a:pt x="2" y="10"/>
                        <a:pt x="2" y="10"/>
                        <a:pt x="2" y="11"/>
                      </a:cubicBezTo>
                      <a:cubicBezTo>
                        <a:pt x="2" y="11"/>
                        <a:pt x="2" y="11"/>
                        <a:pt x="2" y="11"/>
                      </a:cubicBezTo>
                      <a:cubicBezTo>
                        <a:pt x="2" y="11"/>
                        <a:pt x="2" y="11"/>
                        <a:pt x="2" y="11"/>
                      </a:cubicBezTo>
                      <a:cubicBezTo>
                        <a:pt x="2" y="11"/>
                        <a:pt x="2" y="11"/>
                        <a:pt x="2" y="11"/>
                      </a:cubicBezTo>
                      <a:cubicBezTo>
                        <a:pt x="0" y="11"/>
                        <a:pt x="0" y="11"/>
                        <a:pt x="0" y="11"/>
                      </a:cubicBezTo>
                      <a:cubicBezTo>
                        <a:pt x="0" y="11"/>
                        <a:pt x="0" y="12"/>
                        <a:pt x="0" y="12"/>
                      </a:cubicBezTo>
                      <a:cubicBezTo>
                        <a:pt x="0" y="12"/>
                        <a:pt x="0" y="13"/>
                        <a:pt x="0" y="13"/>
                      </a:cubicBezTo>
                      <a:cubicBezTo>
                        <a:pt x="1" y="14"/>
                        <a:pt x="1" y="14"/>
                        <a:pt x="1" y="14"/>
                      </a:cubicBezTo>
                      <a:cubicBezTo>
                        <a:pt x="1" y="14"/>
                        <a:pt x="1" y="14"/>
                        <a:pt x="1" y="14"/>
                      </a:cubicBezTo>
                      <a:cubicBezTo>
                        <a:pt x="1" y="13"/>
                        <a:pt x="1" y="13"/>
                        <a:pt x="1" y="13"/>
                      </a:cubicBezTo>
                      <a:cubicBezTo>
                        <a:pt x="1" y="13"/>
                        <a:pt x="1" y="13"/>
                        <a:pt x="1" y="13"/>
                      </a:cubicBezTo>
                      <a:cubicBezTo>
                        <a:pt x="1" y="13"/>
                        <a:pt x="2" y="13"/>
                        <a:pt x="2" y="13"/>
                      </a:cubicBezTo>
                      <a:cubicBezTo>
                        <a:pt x="2" y="13"/>
                        <a:pt x="2" y="13"/>
                        <a:pt x="2" y="13"/>
                      </a:cubicBezTo>
                      <a:cubicBezTo>
                        <a:pt x="2" y="13"/>
                        <a:pt x="2" y="13"/>
                        <a:pt x="2" y="13"/>
                      </a:cubicBezTo>
                      <a:cubicBezTo>
                        <a:pt x="2" y="13"/>
                        <a:pt x="2" y="13"/>
                        <a:pt x="2" y="13"/>
                      </a:cubicBezTo>
                      <a:cubicBezTo>
                        <a:pt x="2"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2"/>
                        <a:pt x="4" y="12"/>
                      </a:cubicBezTo>
                      <a:cubicBezTo>
                        <a:pt x="5" y="12"/>
                        <a:pt x="5" y="12"/>
                        <a:pt x="5" y="12"/>
                      </a:cubicBezTo>
                      <a:cubicBezTo>
                        <a:pt x="5" y="12"/>
                        <a:pt x="5" y="12"/>
                        <a:pt x="5" y="12"/>
                      </a:cubicBezTo>
                      <a:cubicBezTo>
                        <a:pt x="5" y="12"/>
                        <a:pt x="5" y="11"/>
                        <a:pt x="5" y="11"/>
                      </a:cubicBezTo>
                      <a:cubicBezTo>
                        <a:pt x="5"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7" y="10"/>
                        <a:pt x="7" y="10"/>
                      </a:cubicBezTo>
                      <a:cubicBezTo>
                        <a:pt x="7" y="10"/>
                        <a:pt x="7" y="10"/>
                        <a:pt x="7" y="10"/>
                      </a:cubicBezTo>
                      <a:cubicBezTo>
                        <a:pt x="7" y="10"/>
                        <a:pt x="7" y="10"/>
                        <a:pt x="7" y="10"/>
                      </a:cubicBezTo>
                      <a:cubicBezTo>
                        <a:pt x="7" y="10"/>
                        <a:pt x="7" y="10"/>
                        <a:pt x="7" y="10"/>
                      </a:cubicBezTo>
                      <a:cubicBezTo>
                        <a:pt x="7"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8"/>
                        <a:pt x="10" y="8"/>
                      </a:cubicBezTo>
                      <a:cubicBezTo>
                        <a:pt x="10" y="8"/>
                        <a:pt x="10" y="8"/>
                        <a:pt x="10" y="8"/>
                      </a:cubicBezTo>
                      <a:cubicBezTo>
                        <a:pt x="10" y="8"/>
                        <a:pt x="10" y="8"/>
                        <a:pt x="9" y="8"/>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10" y="6"/>
                        <a:pt x="10" y="6"/>
                      </a:cubicBezTo>
                      <a:cubicBezTo>
                        <a:pt x="10" y="6"/>
                        <a:pt x="10" y="6"/>
                        <a:pt x="10" y="6"/>
                      </a:cubicBezTo>
                      <a:cubicBezTo>
                        <a:pt x="10" y="6"/>
                        <a:pt x="10"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2" y="5"/>
                      </a:cubicBezTo>
                      <a:cubicBezTo>
                        <a:pt x="12" y="5"/>
                        <a:pt x="12" y="5"/>
                        <a:pt x="12" y="5"/>
                      </a:cubicBezTo>
                      <a:cubicBezTo>
                        <a:pt x="12" y="5"/>
                        <a:pt x="12" y="4"/>
                        <a:pt x="12" y="4"/>
                      </a:cubicBezTo>
                      <a:cubicBezTo>
                        <a:pt x="12" y="4"/>
                        <a:pt x="12" y="4"/>
                        <a:pt x="12" y="4"/>
                      </a:cubicBezTo>
                      <a:cubicBezTo>
                        <a:pt x="12" y="4"/>
                        <a:pt x="12" y="4"/>
                        <a:pt x="12" y="3"/>
                      </a:cubicBezTo>
                      <a:cubicBezTo>
                        <a:pt x="12" y="3"/>
                        <a:pt x="12" y="3"/>
                        <a:pt x="12" y="3"/>
                      </a:cubicBezTo>
                      <a:cubicBezTo>
                        <a:pt x="12" y="3"/>
                        <a:pt x="12" y="2"/>
                        <a:pt x="12" y="2"/>
                      </a:cubicBezTo>
                      <a:cubicBezTo>
                        <a:pt x="12" y="2"/>
                        <a:pt x="12" y="2"/>
                        <a:pt x="12"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22" name="Freeform 715">
                  <a:extLst>
                    <a:ext uri="{FF2B5EF4-FFF2-40B4-BE49-F238E27FC236}">
                      <a16:creationId xmlns:a16="http://schemas.microsoft.com/office/drawing/2014/main" id="{3D83DE1F-48E2-41FC-9B9A-E69AF9473768}"/>
                    </a:ext>
                  </a:extLst>
                </p:cNvPr>
                <p:cNvSpPr>
                  <a:spLocks/>
                </p:cNvSpPr>
                <p:nvPr/>
              </p:nvSpPr>
              <p:spPr bwMode="auto">
                <a:xfrm>
                  <a:off x="9467850" y="5062538"/>
                  <a:ext cx="33337" cy="38100"/>
                </a:xfrm>
                <a:custGeom>
                  <a:avLst/>
                  <a:gdLst>
                    <a:gd name="T0" fmla="*/ 4 w 8"/>
                    <a:gd name="T1" fmla="*/ 1 h 9"/>
                    <a:gd name="T2" fmla="*/ 4 w 8"/>
                    <a:gd name="T3" fmla="*/ 1 h 9"/>
                    <a:gd name="T4" fmla="*/ 4 w 8"/>
                    <a:gd name="T5" fmla="*/ 0 h 9"/>
                    <a:gd name="T6" fmla="*/ 4 w 8"/>
                    <a:gd name="T7" fmla="*/ 1 h 9"/>
                    <a:gd name="T8" fmla="*/ 3 w 8"/>
                    <a:gd name="T9" fmla="*/ 1 h 9"/>
                    <a:gd name="T10" fmla="*/ 2 w 8"/>
                    <a:gd name="T11" fmla="*/ 1 h 9"/>
                    <a:gd name="T12" fmla="*/ 2 w 8"/>
                    <a:gd name="T13" fmla="*/ 0 h 9"/>
                    <a:gd name="T14" fmla="*/ 2 w 8"/>
                    <a:gd name="T15" fmla="*/ 0 h 9"/>
                    <a:gd name="T16" fmla="*/ 1 w 8"/>
                    <a:gd name="T17" fmla="*/ 0 h 9"/>
                    <a:gd name="T18" fmla="*/ 1 w 8"/>
                    <a:gd name="T19" fmla="*/ 0 h 9"/>
                    <a:gd name="T20" fmla="*/ 1 w 8"/>
                    <a:gd name="T21" fmla="*/ 1 h 9"/>
                    <a:gd name="T22" fmla="*/ 1 w 8"/>
                    <a:gd name="T23" fmla="*/ 2 h 9"/>
                    <a:gd name="T24" fmla="*/ 1 w 8"/>
                    <a:gd name="T25" fmla="*/ 2 h 9"/>
                    <a:gd name="T26" fmla="*/ 1 w 8"/>
                    <a:gd name="T27" fmla="*/ 2 h 9"/>
                    <a:gd name="T28" fmla="*/ 1 w 8"/>
                    <a:gd name="T29" fmla="*/ 3 h 9"/>
                    <a:gd name="T30" fmla="*/ 2 w 8"/>
                    <a:gd name="T31" fmla="*/ 3 h 9"/>
                    <a:gd name="T32" fmla="*/ 1 w 8"/>
                    <a:gd name="T33" fmla="*/ 3 h 9"/>
                    <a:gd name="T34" fmla="*/ 1 w 8"/>
                    <a:gd name="T35" fmla="*/ 4 h 9"/>
                    <a:gd name="T36" fmla="*/ 1 w 8"/>
                    <a:gd name="T37" fmla="*/ 4 h 9"/>
                    <a:gd name="T38" fmla="*/ 1 w 8"/>
                    <a:gd name="T39" fmla="*/ 4 h 9"/>
                    <a:gd name="T40" fmla="*/ 0 w 8"/>
                    <a:gd name="T41" fmla="*/ 4 h 9"/>
                    <a:gd name="T42" fmla="*/ 0 w 8"/>
                    <a:gd name="T43" fmla="*/ 4 h 9"/>
                    <a:gd name="T44" fmla="*/ 0 w 8"/>
                    <a:gd name="T45" fmla="*/ 5 h 9"/>
                    <a:gd name="T46" fmla="*/ 0 w 8"/>
                    <a:gd name="T47" fmla="*/ 5 h 9"/>
                    <a:gd name="T48" fmla="*/ 0 w 8"/>
                    <a:gd name="T49" fmla="*/ 5 h 9"/>
                    <a:gd name="T50" fmla="*/ 1 w 8"/>
                    <a:gd name="T51" fmla="*/ 6 h 9"/>
                    <a:gd name="T52" fmla="*/ 2 w 8"/>
                    <a:gd name="T53" fmla="*/ 6 h 9"/>
                    <a:gd name="T54" fmla="*/ 2 w 8"/>
                    <a:gd name="T55" fmla="*/ 6 h 9"/>
                    <a:gd name="T56" fmla="*/ 2 w 8"/>
                    <a:gd name="T57" fmla="*/ 7 h 9"/>
                    <a:gd name="T58" fmla="*/ 2 w 8"/>
                    <a:gd name="T59" fmla="*/ 7 h 9"/>
                    <a:gd name="T60" fmla="*/ 4 w 8"/>
                    <a:gd name="T61" fmla="*/ 8 h 9"/>
                    <a:gd name="T62" fmla="*/ 4 w 8"/>
                    <a:gd name="T63" fmla="*/ 9 h 9"/>
                    <a:gd name="T64" fmla="*/ 4 w 8"/>
                    <a:gd name="T65" fmla="*/ 9 h 9"/>
                    <a:gd name="T66" fmla="*/ 4 w 8"/>
                    <a:gd name="T67" fmla="*/ 9 h 9"/>
                    <a:gd name="T68" fmla="*/ 4 w 8"/>
                    <a:gd name="T69" fmla="*/ 9 h 9"/>
                    <a:gd name="T70" fmla="*/ 4 w 8"/>
                    <a:gd name="T71" fmla="*/ 9 h 9"/>
                    <a:gd name="T72" fmla="*/ 4 w 8"/>
                    <a:gd name="T73" fmla="*/ 9 h 9"/>
                    <a:gd name="T74" fmla="*/ 5 w 8"/>
                    <a:gd name="T75" fmla="*/ 9 h 9"/>
                    <a:gd name="T76" fmla="*/ 5 w 8"/>
                    <a:gd name="T77" fmla="*/ 9 h 9"/>
                    <a:gd name="T78" fmla="*/ 5 w 8"/>
                    <a:gd name="T79" fmla="*/ 9 h 9"/>
                    <a:gd name="T80" fmla="*/ 5 w 8"/>
                    <a:gd name="T81" fmla="*/ 9 h 9"/>
                    <a:gd name="T82" fmla="*/ 5 w 8"/>
                    <a:gd name="T83" fmla="*/ 9 h 9"/>
                    <a:gd name="T84" fmla="*/ 6 w 8"/>
                    <a:gd name="T85" fmla="*/ 9 h 9"/>
                    <a:gd name="T86" fmla="*/ 6 w 8"/>
                    <a:gd name="T87" fmla="*/ 9 h 9"/>
                    <a:gd name="T88" fmla="*/ 6 w 8"/>
                    <a:gd name="T89" fmla="*/ 8 h 9"/>
                    <a:gd name="T90" fmla="*/ 6 w 8"/>
                    <a:gd name="T91" fmla="*/ 8 h 9"/>
                    <a:gd name="T92" fmla="*/ 6 w 8"/>
                    <a:gd name="T93" fmla="*/ 7 h 9"/>
                    <a:gd name="T94" fmla="*/ 7 w 8"/>
                    <a:gd name="T95" fmla="*/ 7 h 9"/>
                    <a:gd name="T96" fmla="*/ 6 w 8"/>
                    <a:gd name="T97" fmla="*/ 6 h 9"/>
                    <a:gd name="T98" fmla="*/ 7 w 8"/>
                    <a:gd name="T99" fmla="*/ 6 h 9"/>
                    <a:gd name="T100" fmla="*/ 7 w 8"/>
                    <a:gd name="T101" fmla="*/ 3 h 9"/>
                    <a:gd name="T102" fmla="*/ 8 w 8"/>
                    <a:gd name="T103" fmla="*/ 3 h 9"/>
                    <a:gd name="T104" fmla="*/ 7 w 8"/>
                    <a:gd name="T105" fmla="*/ 2 h 9"/>
                    <a:gd name="T106" fmla="*/ 7 w 8"/>
                    <a:gd name="T107" fmla="*/ 2 h 9"/>
                    <a:gd name="T108" fmla="*/ 6 w 8"/>
                    <a:gd name="T109" fmla="*/ 2 h 9"/>
                    <a:gd name="T110" fmla="*/ 6 w 8"/>
                    <a:gd name="T111" fmla="*/ 2 h 9"/>
                    <a:gd name="T112" fmla="*/ 6 w 8"/>
                    <a:gd name="T113" fmla="*/ 2 h 9"/>
                    <a:gd name="T114" fmla="*/ 6 w 8"/>
                    <a:gd name="T115" fmla="*/ 1 h 9"/>
                    <a:gd name="T116" fmla="*/ 6 w 8"/>
                    <a:gd name="T117" fmla="*/ 1 h 9"/>
                    <a:gd name="T118" fmla="*/ 5 w 8"/>
                    <a:gd name="T119" fmla="*/ 1 h 9"/>
                    <a:gd name="T120" fmla="*/ 4 w 8"/>
                    <a:gd name="T1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 h="9">
                      <a:moveTo>
                        <a:pt x="4" y="1"/>
                      </a:moveTo>
                      <a:cubicBezTo>
                        <a:pt x="4" y="1"/>
                        <a:pt x="4" y="1"/>
                        <a:pt x="4" y="1"/>
                      </a:cubicBezTo>
                      <a:cubicBezTo>
                        <a:pt x="4" y="1"/>
                        <a:pt x="4" y="0"/>
                        <a:pt x="4" y="0"/>
                      </a:cubicBezTo>
                      <a:cubicBezTo>
                        <a:pt x="4" y="0"/>
                        <a:pt x="4" y="1"/>
                        <a:pt x="4" y="1"/>
                      </a:cubicBezTo>
                      <a:cubicBezTo>
                        <a:pt x="4" y="1"/>
                        <a:pt x="3" y="1"/>
                        <a:pt x="3" y="1"/>
                      </a:cubicBezTo>
                      <a:cubicBezTo>
                        <a:pt x="2" y="1"/>
                        <a:pt x="2" y="1"/>
                        <a:pt x="2" y="1"/>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2"/>
                        <a:pt x="1" y="2"/>
                        <a:pt x="1" y="2"/>
                      </a:cubicBezTo>
                      <a:cubicBezTo>
                        <a:pt x="1" y="2"/>
                        <a:pt x="1" y="2"/>
                        <a:pt x="1" y="2"/>
                      </a:cubicBezTo>
                      <a:cubicBezTo>
                        <a:pt x="1" y="2"/>
                        <a:pt x="1" y="2"/>
                        <a:pt x="1" y="2"/>
                      </a:cubicBezTo>
                      <a:cubicBezTo>
                        <a:pt x="1" y="3"/>
                        <a:pt x="1" y="3"/>
                        <a:pt x="1" y="3"/>
                      </a:cubicBezTo>
                      <a:cubicBezTo>
                        <a:pt x="2" y="3"/>
                        <a:pt x="2" y="3"/>
                        <a:pt x="2" y="3"/>
                      </a:cubicBezTo>
                      <a:cubicBezTo>
                        <a:pt x="1" y="3"/>
                        <a:pt x="1" y="3"/>
                        <a:pt x="1" y="3"/>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1" y="6"/>
                        <a:pt x="1" y="6"/>
                        <a:pt x="1" y="6"/>
                      </a:cubicBezTo>
                      <a:cubicBezTo>
                        <a:pt x="2" y="6"/>
                        <a:pt x="2" y="6"/>
                        <a:pt x="2" y="6"/>
                      </a:cubicBezTo>
                      <a:cubicBezTo>
                        <a:pt x="2" y="6"/>
                        <a:pt x="2" y="6"/>
                        <a:pt x="2" y="6"/>
                      </a:cubicBezTo>
                      <a:cubicBezTo>
                        <a:pt x="2" y="6"/>
                        <a:pt x="2" y="7"/>
                        <a:pt x="2" y="7"/>
                      </a:cubicBezTo>
                      <a:cubicBezTo>
                        <a:pt x="2" y="7"/>
                        <a:pt x="2" y="7"/>
                        <a:pt x="2" y="7"/>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6" y="9"/>
                        <a:pt x="6" y="9"/>
                      </a:cubicBezTo>
                      <a:cubicBezTo>
                        <a:pt x="6" y="9"/>
                        <a:pt x="6" y="9"/>
                        <a:pt x="6" y="9"/>
                      </a:cubicBezTo>
                      <a:cubicBezTo>
                        <a:pt x="6" y="8"/>
                        <a:pt x="6" y="8"/>
                        <a:pt x="6" y="8"/>
                      </a:cubicBezTo>
                      <a:cubicBezTo>
                        <a:pt x="6" y="8"/>
                        <a:pt x="6" y="8"/>
                        <a:pt x="6" y="8"/>
                      </a:cubicBezTo>
                      <a:cubicBezTo>
                        <a:pt x="6" y="7"/>
                        <a:pt x="6" y="7"/>
                        <a:pt x="6" y="7"/>
                      </a:cubicBezTo>
                      <a:cubicBezTo>
                        <a:pt x="7" y="7"/>
                        <a:pt x="7" y="7"/>
                        <a:pt x="7" y="7"/>
                      </a:cubicBezTo>
                      <a:cubicBezTo>
                        <a:pt x="7" y="7"/>
                        <a:pt x="6" y="6"/>
                        <a:pt x="6" y="6"/>
                      </a:cubicBezTo>
                      <a:cubicBezTo>
                        <a:pt x="6" y="6"/>
                        <a:pt x="7" y="6"/>
                        <a:pt x="7" y="6"/>
                      </a:cubicBezTo>
                      <a:cubicBezTo>
                        <a:pt x="7" y="3"/>
                        <a:pt x="7" y="3"/>
                        <a:pt x="7" y="3"/>
                      </a:cubicBezTo>
                      <a:cubicBezTo>
                        <a:pt x="8" y="3"/>
                        <a:pt x="8" y="3"/>
                        <a:pt x="8" y="3"/>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1"/>
                        <a:pt x="6" y="1"/>
                        <a:pt x="6" y="1"/>
                      </a:cubicBezTo>
                      <a:cubicBezTo>
                        <a:pt x="6" y="1"/>
                        <a:pt x="6" y="1"/>
                        <a:pt x="6" y="1"/>
                      </a:cubicBezTo>
                      <a:cubicBezTo>
                        <a:pt x="5" y="1"/>
                        <a:pt x="5" y="1"/>
                        <a:pt x="5" y="1"/>
                      </a:cubicBezTo>
                      <a:lnTo>
                        <a:pt x="4" y="1"/>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23" name="Freeform 716">
                  <a:extLst>
                    <a:ext uri="{FF2B5EF4-FFF2-40B4-BE49-F238E27FC236}">
                      <a16:creationId xmlns:a16="http://schemas.microsoft.com/office/drawing/2014/main" id="{00954AB4-0054-4357-A00D-13F0FA1D1819}"/>
                    </a:ext>
                  </a:extLst>
                </p:cNvPr>
                <p:cNvSpPr>
                  <a:spLocks/>
                </p:cNvSpPr>
                <p:nvPr/>
              </p:nvSpPr>
              <p:spPr bwMode="auto">
                <a:xfrm>
                  <a:off x="9450388" y="5062538"/>
                  <a:ext cx="25400" cy="30163"/>
                </a:xfrm>
                <a:custGeom>
                  <a:avLst/>
                  <a:gdLst>
                    <a:gd name="T0" fmla="*/ 4 w 6"/>
                    <a:gd name="T1" fmla="*/ 0 h 7"/>
                    <a:gd name="T2" fmla="*/ 3 w 6"/>
                    <a:gd name="T3" fmla="*/ 0 h 7"/>
                    <a:gd name="T4" fmla="*/ 3 w 6"/>
                    <a:gd name="T5" fmla="*/ 0 h 7"/>
                    <a:gd name="T6" fmla="*/ 2 w 6"/>
                    <a:gd name="T7" fmla="*/ 0 h 7"/>
                    <a:gd name="T8" fmla="*/ 2 w 6"/>
                    <a:gd name="T9" fmla="*/ 1 h 7"/>
                    <a:gd name="T10" fmla="*/ 2 w 6"/>
                    <a:gd name="T11" fmla="*/ 2 h 7"/>
                    <a:gd name="T12" fmla="*/ 2 w 6"/>
                    <a:gd name="T13" fmla="*/ 2 h 7"/>
                    <a:gd name="T14" fmla="*/ 2 w 6"/>
                    <a:gd name="T15" fmla="*/ 3 h 7"/>
                    <a:gd name="T16" fmla="*/ 2 w 6"/>
                    <a:gd name="T17" fmla="*/ 3 h 7"/>
                    <a:gd name="T18" fmla="*/ 1 w 6"/>
                    <a:gd name="T19" fmla="*/ 3 h 7"/>
                    <a:gd name="T20" fmla="*/ 1 w 6"/>
                    <a:gd name="T21" fmla="*/ 4 h 7"/>
                    <a:gd name="T22" fmla="*/ 1 w 6"/>
                    <a:gd name="T23" fmla="*/ 4 h 7"/>
                    <a:gd name="T24" fmla="*/ 0 w 6"/>
                    <a:gd name="T25" fmla="*/ 4 h 7"/>
                    <a:gd name="T26" fmla="*/ 0 w 6"/>
                    <a:gd name="T27" fmla="*/ 5 h 7"/>
                    <a:gd name="T28" fmla="*/ 1 w 6"/>
                    <a:gd name="T29" fmla="*/ 6 h 7"/>
                    <a:gd name="T30" fmla="*/ 1 w 6"/>
                    <a:gd name="T31" fmla="*/ 6 h 7"/>
                    <a:gd name="T32" fmla="*/ 2 w 6"/>
                    <a:gd name="T33" fmla="*/ 6 h 7"/>
                    <a:gd name="T34" fmla="*/ 2 w 6"/>
                    <a:gd name="T35" fmla="*/ 6 h 7"/>
                    <a:gd name="T36" fmla="*/ 3 w 6"/>
                    <a:gd name="T37" fmla="*/ 6 h 7"/>
                    <a:gd name="T38" fmla="*/ 3 w 6"/>
                    <a:gd name="T39" fmla="*/ 6 h 7"/>
                    <a:gd name="T40" fmla="*/ 3 w 6"/>
                    <a:gd name="T41" fmla="*/ 6 h 7"/>
                    <a:gd name="T42" fmla="*/ 4 w 6"/>
                    <a:gd name="T43" fmla="*/ 7 h 7"/>
                    <a:gd name="T44" fmla="*/ 4 w 6"/>
                    <a:gd name="T45" fmla="*/ 7 h 7"/>
                    <a:gd name="T46" fmla="*/ 5 w 6"/>
                    <a:gd name="T47" fmla="*/ 7 h 7"/>
                    <a:gd name="T48" fmla="*/ 5 w 6"/>
                    <a:gd name="T49" fmla="*/ 7 h 7"/>
                    <a:gd name="T50" fmla="*/ 5 w 6"/>
                    <a:gd name="T51" fmla="*/ 7 h 7"/>
                    <a:gd name="T52" fmla="*/ 6 w 6"/>
                    <a:gd name="T53" fmla="*/ 6 h 7"/>
                    <a:gd name="T54" fmla="*/ 5 w 6"/>
                    <a:gd name="T55" fmla="*/ 6 h 7"/>
                    <a:gd name="T56" fmla="*/ 4 w 6"/>
                    <a:gd name="T57" fmla="*/ 5 h 7"/>
                    <a:gd name="T58" fmla="*/ 4 w 6"/>
                    <a:gd name="T59" fmla="*/ 4 h 7"/>
                    <a:gd name="T60" fmla="*/ 5 w 6"/>
                    <a:gd name="T61" fmla="*/ 4 h 7"/>
                    <a:gd name="T62" fmla="*/ 5 w 6"/>
                    <a:gd name="T63" fmla="*/ 4 h 7"/>
                    <a:gd name="T64" fmla="*/ 6 w 6"/>
                    <a:gd name="T65" fmla="*/ 3 h 7"/>
                    <a:gd name="T66" fmla="*/ 5 w 6"/>
                    <a:gd name="T67" fmla="*/ 2 h 7"/>
                    <a:gd name="T68" fmla="*/ 5 w 6"/>
                    <a:gd name="T69" fmla="*/ 2 h 7"/>
                    <a:gd name="T70" fmla="*/ 5 w 6"/>
                    <a:gd name="T7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7">
                      <a:moveTo>
                        <a:pt x="4" y="0"/>
                      </a:moveTo>
                      <a:cubicBezTo>
                        <a:pt x="4" y="0"/>
                        <a:pt x="4" y="0"/>
                        <a:pt x="4" y="0"/>
                      </a:cubicBezTo>
                      <a:cubicBezTo>
                        <a:pt x="4" y="0"/>
                        <a:pt x="3" y="0"/>
                        <a:pt x="3" y="0"/>
                      </a:cubicBezTo>
                      <a:cubicBezTo>
                        <a:pt x="3" y="0"/>
                        <a:pt x="3" y="0"/>
                        <a:pt x="3" y="0"/>
                      </a:cubicBezTo>
                      <a:cubicBezTo>
                        <a:pt x="3" y="0"/>
                        <a:pt x="3" y="0"/>
                        <a:pt x="3" y="0"/>
                      </a:cubicBezTo>
                      <a:cubicBezTo>
                        <a:pt x="3" y="0"/>
                        <a:pt x="3" y="0"/>
                        <a:pt x="3" y="0"/>
                      </a:cubicBezTo>
                      <a:cubicBezTo>
                        <a:pt x="3" y="0"/>
                        <a:pt x="2" y="0"/>
                        <a:pt x="2" y="0"/>
                      </a:cubicBezTo>
                      <a:cubicBezTo>
                        <a:pt x="2" y="0"/>
                        <a:pt x="2" y="0"/>
                        <a:pt x="2" y="0"/>
                      </a:cubicBezTo>
                      <a:cubicBezTo>
                        <a:pt x="2" y="0"/>
                        <a:pt x="2" y="0"/>
                        <a:pt x="2" y="0"/>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1" y="5"/>
                        <a:pt x="1" y="5"/>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7"/>
                        <a:pt x="4" y="7"/>
                      </a:cubicBezTo>
                      <a:cubicBezTo>
                        <a:pt x="4" y="7"/>
                        <a:pt x="4" y="7"/>
                        <a:pt x="4" y="7"/>
                      </a:cubicBezTo>
                      <a:cubicBezTo>
                        <a:pt x="4" y="7"/>
                        <a:pt x="4" y="7"/>
                        <a:pt x="4" y="7"/>
                      </a:cubicBezTo>
                      <a:cubicBezTo>
                        <a:pt x="4"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6"/>
                        <a:pt x="6" y="6"/>
                      </a:cubicBezTo>
                      <a:cubicBezTo>
                        <a:pt x="6" y="6"/>
                        <a:pt x="6" y="6"/>
                        <a:pt x="6" y="6"/>
                      </a:cubicBezTo>
                      <a:cubicBezTo>
                        <a:pt x="5" y="6"/>
                        <a:pt x="5" y="6"/>
                        <a:pt x="5" y="6"/>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cubicBezTo>
                        <a:pt x="6" y="3"/>
                        <a:pt x="6" y="3"/>
                        <a:pt x="6" y="3"/>
                      </a:cubicBezTo>
                      <a:cubicBezTo>
                        <a:pt x="5" y="3"/>
                        <a:pt x="5" y="3"/>
                        <a:pt x="5" y="3"/>
                      </a:cubicBezTo>
                      <a:cubicBezTo>
                        <a:pt x="5" y="2"/>
                        <a:pt x="5" y="2"/>
                        <a:pt x="5" y="2"/>
                      </a:cubicBezTo>
                      <a:cubicBezTo>
                        <a:pt x="5" y="2"/>
                        <a:pt x="5" y="2"/>
                        <a:pt x="5" y="2"/>
                      </a:cubicBezTo>
                      <a:cubicBezTo>
                        <a:pt x="5" y="2"/>
                        <a:pt x="5" y="2"/>
                        <a:pt x="5" y="2"/>
                      </a:cubicBezTo>
                      <a:cubicBezTo>
                        <a:pt x="5" y="1"/>
                        <a:pt x="5" y="1"/>
                        <a:pt x="5" y="1"/>
                      </a:cubicBezTo>
                      <a:cubicBezTo>
                        <a:pt x="5" y="0"/>
                        <a:pt x="5" y="0"/>
                        <a:pt x="5" y="0"/>
                      </a:cubicBezTo>
                      <a:cubicBezTo>
                        <a:pt x="4" y="0"/>
                        <a:pt x="4" y="0"/>
                        <a:pt x="4"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24" name="Freeform 717">
                  <a:extLst>
                    <a:ext uri="{FF2B5EF4-FFF2-40B4-BE49-F238E27FC236}">
                      <a16:creationId xmlns:a16="http://schemas.microsoft.com/office/drawing/2014/main" id="{85DEE5C9-A483-4354-BC3F-37BC5049162E}"/>
                    </a:ext>
                  </a:extLst>
                </p:cNvPr>
                <p:cNvSpPr>
                  <a:spLocks/>
                </p:cNvSpPr>
                <p:nvPr/>
              </p:nvSpPr>
              <p:spPr bwMode="auto">
                <a:xfrm>
                  <a:off x="9504363" y="5116513"/>
                  <a:ext cx="96837" cy="74613"/>
                </a:xfrm>
                <a:custGeom>
                  <a:avLst/>
                  <a:gdLst>
                    <a:gd name="T0" fmla="*/ 20 w 23"/>
                    <a:gd name="T1" fmla="*/ 15 h 18"/>
                    <a:gd name="T2" fmla="*/ 18 w 23"/>
                    <a:gd name="T3" fmla="*/ 14 h 18"/>
                    <a:gd name="T4" fmla="*/ 18 w 23"/>
                    <a:gd name="T5" fmla="*/ 15 h 18"/>
                    <a:gd name="T6" fmla="*/ 16 w 23"/>
                    <a:gd name="T7" fmla="*/ 15 h 18"/>
                    <a:gd name="T8" fmla="*/ 14 w 23"/>
                    <a:gd name="T9" fmla="*/ 14 h 18"/>
                    <a:gd name="T10" fmla="*/ 11 w 23"/>
                    <a:gd name="T11" fmla="*/ 12 h 18"/>
                    <a:gd name="T12" fmla="*/ 10 w 23"/>
                    <a:gd name="T13" fmla="*/ 11 h 18"/>
                    <a:gd name="T14" fmla="*/ 9 w 23"/>
                    <a:gd name="T15" fmla="*/ 9 h 18"/>
                    <a:gd name="T16" fmla="*/ 7 w 23"/>
                    <a:gd name="T17" fmla="*/ 7 h 18"/>
                    <a:gd name="T18" fmla="*/ 4 w 23"/>
                    <a:gd name="T19" fmla="*/ 2 h 18"/>
                    <a:gd name="T20" fmla="*/ 2 w 23"/>
                    <a:gd name="T21" fmla="*/ 1 h 18"/>
                    <a:gd name="T22" fmla="*/ 1 w 23"/>
                    <a:gd name="T23" fmla="*/ 1 h 18"/>
                    <a:gd name="T24" fmla="*/ 0 w 23"/>
                    <a:gd name="T25" fmla="*/ 6 h 18"/>
                    <a:gd name="T26" fmla="*/ 1 w 23"/>
                    <a:gd name="T27" fmla="*/ 6 h 18"/>
                    <a:gd name="T28" fmla="*/ 1 w 23"/>
                    <a:gd name="T29" fmla="*/ 7 h 18"/>
                    <a:gd name="T30" fmla="*/ 1 w 23"/>
                    <a:gd name="T31" fmla="*/ 7 h 18"/>
                    <a:gd name="T32" fmla="*/ 1 w 23"/>
                    <a:gd name="T33" fmla="*/ 8 h 18"/>
                    <a:gd name="T34" fmla="*/ 2 w 23"/>
                    <a:gd name="T35" fmla="*/ 9 h 18"/>
                    <a:gd name="T36" fmla="*/ 3 w 23"/>
                    <a:gd name="T37" fmla="*/ 9 h 18"/>
                    <a:gd name="T38" fmla="*/ 4 w 23"/>
                    <a:gd name="T39" fmla="*/ 9 h 18"/>
                    <a:gd name="T40" fmla="*/ 4 w 23"/>
                    <a:gd name="T41" fmla="*/ 10 h 18"/>
                    <a:gd name="T42" fmla="*/ 4 w 23"/>
                    <a:gd name="T43" fmla="*/ 10 h 18"/>
                    <a:gd name="T44" fmla="*/ 4 w 23"/>
                    <a:gd name="T45" fmla="*/ 11 h 18"/>
                    <a:gd name="T46" fmla="*/ 4 w 23"/>
                    <a:gd name="T47" fmla="*/ 11 h 18"/>
                    <a:gd name="T48" fmla="*/ 5 w 23"/>
                    <a:gd name="T49" fmla="*/ 11 h 18"/>
                    <a:gd name="T50" fmla="*/ 5 w 23"/>
                    <a:gd name="T51" fmla="*/ 12 h 18"/>
                    <a:gd name="T52" fmla="*/ 5 w 23"/>
                    <a:gd name="T53" fmla="*/ 12 h 18"/>
                    <a:gd name="T54" fmla="*/ 6 w 23"/>
                    <a:gd name="T55" fmla="*/ 11 h 18"/>
                    <a:gd name="T56" fmla="*/ 6 w 23"/>
                    <a:gd name="T57" fmla="*/ 12 h 18"/>
                    <a:gd name="T58" fmla="*/ 7 w 23"/>
                    <a:gd name="T59" fmla="*/ 13 h 18"/>
                    <a:gd name="T60" fmla="*/ 8 w 23"/>
                    <a:gd name="T61" fmla="*/ 14 h 18"/>
                    <a:gd name="T62" fmla="*/ 8 w 23"/>
                    <a:gd name="T63" fmla="*/ 15 h 18"/>
                    <a:gd name="T64" fmla="*/ 9 w 23"/>
                    <a:gd name="T65" fmla="*/ 16 h 18"/>
                    <a:gd name="T66" fmla="*/ 9 w 23"/>
                    <a:gd name="T67" fmla="*/ 16 h 18"/>
                    <a:gd name="T68" fmla="*/ 10 w 23"/>
                    <a:gd name="T69" fmla="*/ 16 h 18"/>
                    <a:gd name="T70" fmla="*/ 10 w 23"/>
                    <a:gd name="T71" fmla="*/ 16 h 18"/>
                    <a:gd name="T72" fmla="*/ 10 w 23"/>
                    <a:gd name="T73" fmla="*/ 16 h 18"/>
                    <a:gd name="T74" fmla="*/ 11 w 23"/>
                    <a:gd name="T75" fmla="*/ 17 h 18"/>
                    <a:gd name="T76" fmla="*/ 12 w 23"/>
                    <a:gd name="T77" fmla="*/ 17 h 18"/>
                    <a:gd name="T78" fmla="*/ 12 w 23"/>
                    <a:gd name="T79" fmla="*/ 16 h 18"/>
                    <a:gd name="T80" fmla="*/ 12 w 23"/>
                    <a:gd name="T81" fmla="*/ 16 h 18"/>
                    <a:gd name="T82" fmla="*/ 13 w 23"/>
                    <a:gd name="T83" fmla="*/ 17 h 18"/>
                    <a:gd name="T84" fmla="*/ 14 w 23"/>
                    <a:gd name="T85" fmla="*/ 17 h 18"/>
                    <a:gd name="T86" fmla="*/ 14 w 23"/>
                    <a:gd name="T87" fmla="*/ 17 h 18"/>
                    <a:gd name="T88" fmla="*/ 15 w 23"/>
                    <a:gd name="T89" fmla="*/ 17 h 18"/>
                    <a:gd name="T90" fmla="*/ 16 w 23"/>
                    <a:gd name="T91" fmla="*/ 17 h 18"/>
                    <a:gd name="T92" fmla="*/ 16 w 23"/>
                    <a:gd name="T93" fmla="*/ 17 h 18"/>
                    <a:gd name="T94" fmla="*/ 17 w 23"/>
                    <a:gd name="T95" fmla="*/ 17 h 18"/>
                    <a:gd name="T96" fmla="*/ 18 w 23"/>
                    <a:gd name="T97" fmla="*/ 17 h 18"/>
                    <a:gd name="T98" fmla="*/ 19 w 23"/>
                    <a:gd name="T99" fmla="*/ 17 h 18"/>
                    <a:gd name="T100" fmla="*/ 21 w 23"/>
                    <a:gd name="T101" fmla="*/ 18 h 18"/>
                    <a:gd name="T102" fmla="*/ 21 w 23"/>
                    <a:gd name="T103" fmla="*/ 18 h 18"/>
                    <a:gd name="T104" fmla="*/ 23 w 23"/>
                    <a:gd name="T10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 h="18">
                      <a:moveTo>
                        <a:pt x="22" y="16"/>
                      </a:moveTo>
                      <a:cubicBezTo>
                        <a:pt x="21" y="16"/>
                        <a:pt x="21" y="16"/>
                        <a:pt x="21" y="16"/>
                      </a:cubicBezTo>
                      <a:cubicBezTo>
                        <a:pt x="21" y="15"/>
                        <a:pt x="21" y="15"/>
                        <a:pt x="21" y="15"/>
                      </a:cubicBezTo>
                      <a:cubicBezTo>
                        <a:pt x="21" y="15"/>
                        <a:pt x="20" y="15"/>
                        <a:pt x="20" y="15"/>
                      </a:cubicBezTo>
                      <a:cubicBezTo>
                        <a:pt x="20" y="15"/>
                        <a:pt x="20" y="15"/>
                        <a:pt x="20" y="15"/>
                      </a:cubicBezTo>
                      <a:cubicBezTo>
                        <a:pt x="20" y="15"/>
                        <a:pt x="20" y="15"/>
                        <a:pt x="20" y="15"/>
                      </a:cubicBezTo>
                      <a:cubicBezTo>
                        <a:pt x="20" y="15"/>
                        <a:pt x="20" y="14"/>
                        <a:pt x="20" y="14"/>
                      </a:cubicBezTo>
                      <a:cubicBezTo>
                        <a:pt x="20" y="14"/>
                        <a:pt x="19" y="14"/>
                        <a:pt x="19" y="14"/>
                      </a:cubicBezTo>
                      <a:cubicBezTo>
                        <a:pt x="19" y="14"/>
                        <a:pt x="19" y="14"/>
                        <a:pt x="19" y="14"/>
                      </a:cubicBezTo>
                      <a:cubicBezTo>
                        <a:pt x="19" y="14"/>
                        <a:pt x="19" y="14"/>
                        <a:pt x="19" y="14"/>
                      </a:cubicBezTo>
                      <a:cubicBezTo>
                        <a:pt x="19" y="14"/>
                        <a:pt x="19" y="14"/>
                        <a:pt x="19" y="14"/>
                      </a:cubicBezTo>
                      <a:cubicBezTo>
                        <a:pt x="19"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5"/>
                        <a:pt x="18" y="15"/>
                      </a:cubicBezTo>
                      <a:cubicBezTo>
                        <a:pt x="18" y="15"/>
                        <a:pt x="18" y="15"/>
                        <a:pt x="18" y="15"/>
                      </a:cubicBezTo>
                      <a:cubicBezTo>
                        <a:pt x="18" y="15"/>
                        <a:pt x="18" y="15"/>
                        <a:pt x="18" y="15"/>
                      </a:cubicBezTo>
                      <a:cubicBezTo>
                        <a:pt x="17" y="15"/>
                        <a:pt x="17" y="15"/>
                        <a:pt x="17" y="15"/>
                      </a:cubicBezTo>
                      <a:cubicBezTo>
                        <a:pt x="17" y="15"/>
                        <a:pt x="17" y="15"/>
                        <a:pt x="17" y="15"/>
                      </a:cubicBezTo>
                      <a:cubicBezTo>
                        <a:pt x="17" y="15"/>
                        <a:pt x="17" y="15"/>
                        <a:pt x="17" y="15"/>
                      </a:cubicBezTo>
                      <a:cubicBezTo>
                        <a:pt x="17" y="15"/>
                        <a:pt x="17" y="15"/>
                        <a:pt x="17" y="15"/>
                      </a:cubicBezTo>
                      <a:cubicBezTo>
                        <a:pt x="16" y="15"/>
                        <a:pt x="16" y="15"/>
                        <a:pt x="16" y="15"/>
                      </a:cubicBezTo>
                      <a:cubicBezTo>
                        <a:pt x="16" y="15"/>
                        <a:pt x="16" y="15"/>
                        <a:pt x="16" y="15"/>
                      </a:cubicBezTo>
                      <a:cubicBezTo>
                        <a:pt x="15" y="15"/>
                        <a:pt x="15" y="15"/>
                        <a:pt x="15" y="15"/>
                      </a:cubicBezTo>
                      <a:cubicBezTo>
                        <a:pt x="15" y="15"/>
                        <a:pt x="15" y="15"/>
                        <a:pt x="15" y="15"/>
                      </a:cubicBezTo>
                      <a:cubicBezTo>
                        <a:pt x="14" y="14"/>
                        <a:pt x="14" y="14"/>
                        <a:pt x="14" y="14"/>
                      </a:cubicBezTo>
                      <a:cubicBezTo>
                        <a:pt x="14" y="14"/>
                        <a:pt x="14" y="14"/>
                        <a:pt x="14" y="14"/>
                      </a:cubicBezTo>
                      <a:cubicBezTo>
                        <a:pt x="14" y="14"/>
                        <a:pt x="14" y="14"/>
                        <a:pt x="14" y="14"/>
                      </a:cubicBezTo>
                      <a:cubicBezTo>
                        <a:pt x="14" y="14"/>
                        <a:pt x="13" y="14"/>
                        <a:pt x="13" y="14"/>
                      </a:cubicBezTo>
                      <a:cubicBezTo>
                        <a:pt x="13" y="14"/>
                        <a:pt x="13" y="14"/>
                        <a:pt x="13" y="14"/>
                      </a:cubicBezTo>
                      <a:cubicBezTo>
                        <a:pt x="13" y="14"/>
                        <a:pt x="13" y="13"/>
                        <a:pt x="13" y="13"/>
                      </a:cubicBezTo>
                      <a:cubicBezTo>
                        <a:pt x="12" y="13"/>
                        <a:pt x="12" y="13"/>
                        <a:pt x="12" y="13"/>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1"/>
                        <a:pt x="11" y="11"/>
                      </a:cubicBezTo>
                      <a:cubicBezTo>
                        <a:pt x="11" y="11"/>
                        <a:pt x="11" y="11"/>
                        <a:pt x="11" y="11"/>
                      </a:cubicBezTo>
                      <a:cubicBezTo>
                        <a:pt x="11" y="11"/>
                        <a:pt x="11" y="11"/>
                        <a:pt x="11" y="11"/>
                      </a:cubicBezTo>
                      <a:cubicBezTo>
                        <a:pt x="11" y="11"/>
                        <a:pt x="10" y="11"/>
                        <a:pt x="10" y="11"/>
                      </a:cubicBezTo>
                      <a:cubicBezTo>
                        <a:pt x="10" y="11"/>
                        <a:pt x="10" y="10"/>
                        <a:pt x="10" y="10"/>
                      </a:cubicBezTo>
                      <a:cubicBezTo>
                        <a:pt x="10" y="10"/>
                        <a:pt x="10" y="10"/>
                        <a:pt x="10" y="10"/>
                      </a:cubicBezTo>
                      <a:cubicBezTo>
                        <a:pt x="10" y="10"/>
                        <a:pt x="9" y="10"/>
                        <a:pt x="9" y="10"/>
                      </a:cubicBezTo>
                      <a:cubicBezTo>
                        <a:pt x="9" y="10"/>
                        <a:pt x="9" y="9"/>
                        <a:pt x="9" y="9"/>
                      </a:cubicBezTo>
                      <a:cubicBezTo>
                        <a:pt x="9" y="9"/>
                        <a:pt x="9" y="9"/>
                        <a:pt x="9" y="9"/>
                      </a:cubicBezTo>
                      <a:cubicBezTo>
                        <a:pt x="9" y="9"/>
                        <a:pt x="9" y="9"/>
                        <a:pt x="9" y="9"/>
                      </a:cubicBezTo>
                      <a:cubicBezTo>
                        <a:pt x="9" y="9"/>
                        <a:pt x="8" y="9"/>
                        <a:pt x="8" y="8"/>
                      </a:cubicBezTo>
                      <a:cubicBezTo>
                        <a:pt x="8" y="8"/>
                        <a:pt x="8" y="8"/>
                        <a:pt x="8" y="8"/>
                      </a:cubicBezTo>
                      <a:cubicBezTo>
                        <a:pt x="8" y="8"/>
                        <a:pt x="8" y="8"/>
                        <a:pt x="8" y="8"/>
                      </a:cubicBezTo>
                      <a:cubicBezTo>
                        <a:pt x="8" y="8"/>
                        <a:pt x="8" y="8"/>
                        <a:pt x="8" y="8"/>
                      </a:cubicBezTo>
                      <a:cubicBezTo>
                        <a:pt x="8" y="8"/>
                        <a:pt x="8" y="8"/>
                        <a:pt x="8" y="8"/>
                      </a:cubicBezTo>
                      <a:cubicBezTo>
                        <a:pt x="7" y="7"/>
                        <a:pt x="7" y="7"/>
                        <a:pt x="7" y="7"/>
                      </a:cubicBezTo>
                      <a:cubicBezTo>
                        <a:pt x="7" y="7"/>
                        <a:pt x="7" y="7"/>
                        <a:pt x="7" y="7"/>
                      </a:cubicBezTo>
                      <a:cubicBezTo>
                        <a:pt x="9" y="6"/>
                        <a:pt x="9" y="6"/>
                        <a:pt x="9" y="6"/>
                      </a:cubicBezTo>
                      <a:cubicBezTo>
                        <a:pt x="7" y="4"/>
                        <a:pt x="7" y="4"/>
                        <a:pt x="7" y="4"/>
                      </a:cubicBezTo>
                      <a:cubicBezTo>
                        <a:pt x="7" y="4"/>
                        <a:pt x="7" y="4"/>
                        <a:pt x="7" y="4"/>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1"/>
                        <a:pt x="3" y="1"/>
                      </a:cubicBezTo>
                      <a:cubicBezTo>
                        <a:pt x="3" y="1"/>
                        <a:pt x="3" y="2"/>
                        <a:pt x="3" y="1"/>
                      </a:cubicBezTo>
                      <a:cubicBezTo>
                        <a:pt x="3" y="1"/>
                        <a:pt x="2" y="1"/>
                        <a:pt x="2" y="1"/>
                      </a:cubicBezTo>
                      <a:cubicBezTo>
                        <a:pt x="2" y="1"/>
                        <a:pt x="2" y="1"/>
                        <a:pt x="2" y="1"/>
                      </a:cubicBezTo>
                      <a:cubicBezTo>
                        <a:pt x="2" y="1"/>
                        <a:pt x="2" y="1"/>
                        <a:pt x="2" y="1"/>
                      </a:cubicBezTo>
                      <a:cubicBezTo>
                        <a:pt x="2" y="0"/>
                        <a:pt x="2" y="0"/>
                        <a:pt x="2" y="0"/>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6"/>
                      </a:cubicBezTo>
                      <a:cubicBezTo>
                        <a:pt x="1" y="6"/>
                        <a:pt x="1" y="6"/>
                        <a:pt x="1" y="6"/>
                      </a:cubicBezTo>
                      <a:cubicBezTo>
                        <a:pt x="1" y="6"/>
                        <a:pt x="1" y="6"/>
                        <a:pt x="1" y="6"/>
                      </a:cubicBezTo>
                      <a:cubicBezTo>
                        <a:pt x="1" y="6"/>
                        <a:pt x="1"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2" y="7"/>
                        <a:pt x="2" y="7"/>
                      </a:cubicBezTo>
                      <a:cubicBezTo>
                        <a:pt x="2" y="8"/>
                        <a:pt x="2" y="8"/>
                        <a:pt x="2" y="8"/>
                      </a:cubicBezTo>
                      <a:cubicBezTo>
                        <a:pt x="2" y="8"/>
                        <a:pt x="2" y="8"/>
                        <a:pt x="2" y="8"/>
                      </a:cubicBezTo>
                      <a:cubicBezTo>
                        <a:pt x="2" y="8"/>
                        <a:pt x="2"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9"/>
                      </a:cubicBezTo>
                      <a:cubicBezTo>
                        <a:pt x="2" y="9"/>
                        <a:pt x="2" y="9"/>
                        <a:pt x="2" y="9"/>
                      </a:cubicBezTo>
                      <a:cubicBezTo>
                        <a:pt x="2" y="9"/>
                        <a:pt x="2" y="9"/>
                        <a:pt x="2" y="9"/>
                      </a:cubicBezTo>
                      <a:cubicBezTo>
                        <a:pt x="2"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10"/>
                        <a:pt x="4" y="10"/>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4"/>
                        <a:pt x="7" y="14"/>
                      </a:cubicBezTo>
                      <a:cubicBezTo>
                        <a:pt x="7" y="14"/>
                        <a:pt x="8" y="14"/>
                        <a:pt x="8" y="14"/>
                      </a:cubicBezTo>
                      <a:cubicBezTo>
                        <a:pt x="8" y="14"/>
                        <a:pt x="8" y="14"/>
                        <a:pt x="8" y="14"/>
                      </a:cubicBezTo>
                      <a:cubicBezTo>
                        <a:pt x="8" y="14"/>
                        <a:pt x="8" y="14"/>
                        <a:pt x="8" y="14"/>
                      </a:cubicBezTo>
                      <a:cubicBezTo>
                        <a:pt x="8" y="14"/>
                        <a:pt x="8" y="14"/>
                        <a:pt x="8" y="14"/>
                      </a:cubicBezTo>
                      <a:cubicBezTo>
                        <a:pt x="8" y="14"/>
                        <a:pt x="8" y="14"/>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2" y="17"/>
                        <a:pt x="12" y="17"/>
                      </a:cubicBezTo>
                      <a:cubicBezTo>
                        <a:pt x="12" y="17"/>
                        <a:pt x="12" y="17"/>
                        <a:pt x="12" y="17"/>
                      </a:cubicBezTo>
                      <a:cubicBezTo>
                        <a:pt x="12" y="17"/>
                        <a:pt x="12" y="17"/>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3" y="16"/>
                      </a:cubicBezTo>
                      <a:cubicBezTo>
                        <a:pt x="13" y="16"/>
                        <a:pt x="13" y="16"/>
                        <a:pt x="13" y="16"/>
                      </a:cubicBezTo>
                      <a:cubicBezTo>
                        <a:pt x="13" y="16"/>
                        <a:pt x="13" y="16"/>
                        <a:pt x="13" y="16"/>
                      </a:cubicBezTo>
                      <a:cubicBezTo>
                        <a:pt x="13" y="16"/>
                        <a:pt x="13" y="16"/>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7" y="17"/>
                        <a:pt x="17" y="17"/>
                      </a:cubicBezTo>
                      <a:cubicBezTo>
                        <a:pt x="17" y="17"/>
                        <a:pt x="17" y="17"/>
                        <a:pt x="17" y="17"/>
                      </a:cubicBezTo>
                      <a:cubicBezTo>
                        <a:pt x="17" y="17"/>
                        <a:pt x="18" y="18"/>
                        <a:pt x="18" y="18"/>
                      </a:cubicBezTo>
                      <a:cubicBezTo>
                        <a:pt x="18" y="18"/>
                        <a:pt x="18" y="18"/>
                        <a:pt x="18" y="18"/>
                      </a:cubicBezTo>
                      <a:cubicBezTo>
                        <a:pt x="18" y="18"/>
                        <a:pt x="18" y="18"/>
                        <a:pt x="18" y="18"/>
                      </a:cubicBezTo>
                      <a:cubicBezTo>
                        <a:pt x="18" y="18"/>
                        <a:pt x="18" y="17"/>
                        <a:pt x="18" y="17"/>
                      </a:cubicBezTo>
                      <a:cubicBezTo>
                        <a:pt x="18" y="17"/>
                        <a:pt x="18" y="17"/>
                        <a:pt x="18" y="17"/>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20" y="18"/>
                        <a:pt x="20" y="18"/>
                      </a:cubicBezTo>
                      <a:cubicBezTo>
                        <a:pt x="20" y="18"/>
                        <a:pt x="20" y="18"/>
                        <a:pt x="20" y="18"/>
                      </a:cubicBezTo>
                      <a:cubicBezTo>
                        <a:pt x="20" y="18"/>
                        <a:pt x="20" y="18"/>
                        <a:pt x="20" y="18"/>
                      </a:cubicBezTo>
                      <a:cubicBezTo>
                        <a:pt x="20" y="18"/>
                        <a:pt x="20" y="18"/>
                        <a:pt x="20" y="18"/>
                      </a:cubicBezTo>
                      <a:cubicBezTo>
                        <a:pt x="20" y="18"/>
                        <a:pt x="20"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2" y="18"/>
                      </a:cubicBezTo>
                      <a:cubicBezTo>
                        <a:pt x="22" y="18"/>
                        <a:pt x="22" y="18"/>
                        <a:pt x="22" y="18"/>
                      </a:cubicBezTo>
                      <a:cubicBezTo>
                        <a:pt x="22" y="18"/>
                        <a:pt x="22" y="18"/>
                        <a:pt x="22" y="18"/>
                      </a:cubicBezTo>
                      <a:cubicBezTo>
                        <a:pt x="22" y="18"/>
                        <a:pt x="22" y="18"/>
                        <a:pt x="22" y="18"/>
                      </a:cubicBezTo>
                      <a:cubicBezTo>
                        <a:pt x="22" y="18"/>
                        <a:pt x="22" y="18"/>
                        <a:pt x="23" y="18"/>
                      </a:cubicBezTo>
                      <a:cubicBezTo>
                        <a:pt x="23" y="16"/>
                        <a:pt x="23" y="16"/>
                        <a:pt x="23" y="16"/>
                      </a:cubicBezTo>
                      <a:lnTo>
                        <a:pt x="22" y="1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74" name="Group 573">
                <a:extLst>
                  <a:ext uri="{FF2B5EF4-FFF2-40B4-BE49-F238E27FC236}">
                    <a16:creationId xmlns:a16="http://schemas.microsoft.com/office/drawing/2014/main" id="{58D9B394-E9C6-4F86-8446-421E33F72D6F}"/>
                  </a:ext>
                </a:extLst>
              </p:cNvPr>
              <p:cNvGrpSpPr/>
              <p:nvPr/>
            </p:nvGrpSpPr>
            <p:grpSpPr>
              <a:xfrm>
                <a:off x="10066338" y="5942013"/>
                <a:ext cx="503237" cy="561975"/>
                <a:chOff x="10066338" y="5942013"/>
                <a:chExt cx="503237" cy="561975"/>
              </a:xfrm>
              <a:grpFill/>
            </p:grpSpPr>
            <p:sp>
              <p:nvSpPr>
                <p:cNvPr id="589" name="Freeform 718">
                  <a:extLst>
                    <a:ext uri="{FF2B5EF4-FFF2-40B4-BE49-F238E27FC236}">
                      <a16:creationId xmlns:a16="http://schemas.microsoft.com/office/drawing/2014/main" id="{6930345D-4D6C-418E-BB97-98EE26A28408}"/>
                    </a:ext>
                  </a:extLst>
                </p:cNvPr>
                <p:cNvSpPr>
                  <a:spLocks/>
                </p:cNvSpPr>
                <p:nvPr/>
              </p:nvSpPr>
              <p:spPr bwMode="auto">
                <a:xfrm>
                  <a:off x="10117138" y="6167438"/>
                  <a:ext cx="133350" cy="149225"/>
                </a:xfrm>
                <a:custGeom>
                  <a:avLst/>
                  <a:gdLst>
                    <a:gd name="T0" fmla="*/ 13 w 32"/>
                    <a:gd name="T1" fmla="*/ 29 h 36"/>
                    <a:gd name="T2" fmla="*/ 14 w 32"/>
                    <a:gd name="T3" fmla="*/ 28 h 36"/>
                    <a:gd name="T4" fmla="*/ 14 w 32"/>
                    <a:gd name="T5" fmla="*/ 26 h 36"/>
                    <a:gd name="T6" fmla="*/ 16 w 32"/>
                    <a:gd name="T7" fmla="*/ 26 h 36"/>
                    <a:gd name="T8" fmla="*/ 17 w 32"/>
                    <a:gd name="T9" fmla="*/ 25 h 36"/>
                    <a:gd name="T10" fmla="*/ 19 w 32"/>
                    <a:gd name="T11" fmla="*/ 24 h 36"/>
                    <a:gd name="T12" fmla="*/ 20 w 32"/>
                    <a:gd name="T13" fmla="*/ 23 h 36"/>
                    <a:gd name="T14" fmla="*/ 22 w 32"/>
                    <a:gd name="T15" fmla="*/ 21 h 36"/>
                    <a:gd name="T16" fmla="*/ 24 w 32"/>
                    <a:gd name="T17" fmla="*/ 20 h 36"/>
                    <a:gd name="T18" fmla="*/ 26 w 32"/>
                    <a:gd name="T19" fmla="*/ 20 h 36"/>
                    <a:gd name="T20" fmla="*/ 27 w 32"/>
                    <a:gd name="T21" fmla="*/ 19 h 36"/>
                    <a:gd name="T22" fmla="*/ 28 w 32"/>
                    <a:gd name="T23" fmla="*/ 17 h 36"/>
                    <a:gd name="T24" fmla="*/ 29 w 32"/>
                    <a:gd name="T25" fmla="*/ 16 h 36"/>
                    <a:gd name="T26" fmla="*/ 30 w 32"/>
                    <a:gd name="T27" fmla="*/ 15 h 36"/>
                    <a:gd name="T28" fmla="*/ 30 w 32"/>
                    <a:gd name="T29" fmla="*/ 14 h 36"/>
                    <a:gd name="T30" fmla="*/ 30 w 32"/>
                    <a:gd name="T31" fmla="*/ 13 h 36"/>
                    <a:gd name="T32" fmla="*/ 29 w 32"/>
                    <a:gd name="T33" fmla="*/ 12 h 36"/>
                    <a:gd name="T34" fmla="*/ 28 w 32"/>
                    <a:gd name="T35" fmla="*/ 11 h 36"/>
                    <a:gd name="T36" fmla="*/ 28 w 32"/>
                    <a:gd name="T37" fmla="*/ 10 h 36"/>
                    <a:gd name="T38" fmla="*/ 28 w 32"/>
                    <a:gd name="T39" fmla="*/ 9 h 36"/>
                    <a:gd name="T40" fmla="*/ 29 w 32"/>
                    <a:gd name="T41" fmla="*/ 8 h 36"/>
                    <a:gd name="T42" fmla="*/ 30 w 32"/>
                    <a:gd name="T43" fmla="*/ 8 h 36"/>
                    <a:gd name="T44" fmla="*/ 30 w 32"/>
                    <a:gd name="T45" fmla="*/ 6 h 36"/>
                    <a:gd name="T46" fmla="*/ 31 w 32"/>
                    <a:gd name="T47" fmla="*/ 6 h 36"/>
                    <a:gd name="T48" fmla="*/ 32 w 32"/>
                    <a:gd name="T49" fmla="*/ 4 h 36"/>
                    <a:gd name="T50" fmla="*/ 32 w 32"/>
                    <a:gd name="T51" fmla="*/ 4 h 36"/>
                    <a:gd name="T52" fmla="*/ 31 w 32"/>
                    <a:gd name="T53" fmla="*/ 2 h 36"/>
                    <a:gd name="T54" fmla="*/ 30 w 32"/>
                    <a:gd name="T55" fmla="*/ 2 h 36"/>
                    <a:gd name="T56" fmla="*/ 30 w 32"/>
                    <a:gd name="T57" fmla="*/ 2 h 36"/>
                    <a:gd name="T58" fmla="*/ 29 w 32"/>
                    <a:gd name="T59" fmla="*/ 1 h 36"/>
                    <a:gd name="T60" fmla="*/ 29 w 32"/>
                    <a:gd name="T61" fmla="*/ 0 h 36"/>
                    <a:gd name="T62" fmla="*/ 28 w 32"/>
                    <a:gd name="T63" fmla="*/ 1 h 36"/>
                    <a:gd name="T64" fmla="*/ 28 w 32"/>
                    <a:gd name="T65" fmla="*/ 4 h 36"/>
                    <a:gd name="T66" fmla="*/ 27 w 32"/>
                    <a:gd name="T67" fmla="*/ 7 h 36"/>
                    <a:gd name="T68" fmla="*/ 26 w 32"/>
                    <a:gd name="T69" fmla="*/ 8 h 36"/>
                    <a:gd name="T70" fmla="*/ 24 w 32"/>
                    <a:gd name="T71" fmla="*/ 9 h 36"/>
                    <a:gd name="T72" fmla="*/ 23 w 32"/>
                    <a:gd name="T73" fmla="*/ 11 h 36"/>
                    <a:gd name="T74" fmla="*/ 22 w 32"/>
                    <a:gd name="T75" fmla="*/ 15 h 36"/>
                    <a:gd name="T76" fmla="*/ 20 w 32"/>
                    <a:gd name="T77" fmla="*/ 19 h 36"/>
                    <a:gd name="T78" fmla="*/ 19 w 32"/>
                    <a:gd name="T79" fmla="*/ 20 h 36"/>
                    <a:gd name="T80" fmla="*/ 18 w 32"/>
                    <a:gd name="T81" fmla="*/ 21 h 36"/>
                    <a:gd name="T82" fmla="*/ 15 w 32"/>
                    <a:gd name="T83" fmla="*/ 22 h 36"/>
                    <a:gd name="T84" fmla="*/ 15 w 32"/>
                    <a:gd name="T85" fmla="*/ 23 h 36"/>
                    <a:gd name="T86" fmla="*/ 14 w 32"/>
                    <a:gd name="T87" fmla="*/ 24 h 36"/>
                    <a:gd name="T88" fmla="*/ 12 w 32"/>
                    <a:gd name="T89" fmla="*/ 26 h 36"/>
                    <a:gd name="T90" fmla="*/ 11 w 32"/>
                    <a:gd name="T91" fmla="*/ 27 h 36"/>
                    <a:gd name="T92" fmla="*/ 9 w 32"/>
                    <a:gd name="T93" fmla="*/ 27 h 36"/>
                    <a:gd name="T94" fmla="*/ 8 w 32"/>
                    <a:gd name="T95" fmla="*/ 28 h 36"/>
                    <a:gd name="T96" fmla="*/ 6 w 32"/>
                    <a:gd name="T97" fmla="*/ 30 h 36"/>
                    <a:gd name="T98" fmla="*/ 4 w 32"/>
                    <a:gd name="T99" fmla="*/ 31 h 36"/>
                    <a:gd name="T100" fmla="*/ 2 w 32"/>
                    <a:gd name="T101" fmla="*/ 31 h 36"/>
                    <a:gd name="T102" fmla="*/ 0 w 32"/>
                    <a:gd name="T103" fmla="*/ 33 h 36"/>
                    <a:gd name="T104" fmla="*/ 0 w 32"/>
                    <a:gd name="T105" fmla="*/ 34 h 36"/>
                    <a:gd name="T106" fmla="*/ 2 w 32"/>
                    <a:gd name="T107" fmla="*/ 34 h 36"/>
                    <a:gd name="T108" fmla="*/ 2 w 32"/>
                    <a:gd name="T109" fmla="*/ 35 h 36"/>
                    <a:gd name="T110" fmla="*/ 2 w 32"/>
                    <a:gd name="T111" fmla="*/ 36 h 36"/>
                    <a:gd name="T112" fmla="*/ 4 w 32"/>
                    <a:gd name="T113" fmla="*/ 35 h 36"/>
                    <a:gd name="T114" fmla="*/ 5 w 32"/>
                    <a:gd name="T115" fmla="*/ 34 h 36"/>
                    <a:gd name="T116" fmla="*/ 6 w 32"/>
                    <a:gd name="T117" fmla="*/ 33 h 36"/>
                    <a:gd name="T118" fmla="*/ 7 w 32"/>
                    <a:gd name="T119" fmla="*/ 32 h 36"/>
                    <a:gd name="T120" fmla="*/ 9 w 32"/>
                    <a:gd name="T121" fmla="*/ 32 h 36"/>
                    <a:gd name="T122" fmla="*/ 10 w 32"/>
                    <a:gd name="T123" fmla="*/ 31 h 36"/>
                    <a:gd name="T124" fmla="*/ 11 w 32"/>
                    <a:gd name="T125"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36">
                      <a:moveTo>
                        <a:pt x="12" y="30"/>
                      </a:moveTo>
                      <a:cubicBezTo>
                        <a:pt x="12" y="29"/>
                        <a:pt x="12" y="29"/>
                        <a:pt x="12" y="29"/>
                      </a:cubicBezTo>
                      <a:cubicBezTo>
                        <a:pt x="13" y="29"/>
                        <a:pt x="13" y="29"/>
                        <a:pt x="13" y="29"/>
                      </a:cubicBezTo>
                      <a:cubicBezTo>
                        <a:pt x="13" y="29"/>
                        <a:pt x="13" y="29"/>
                        <a:pt x="13" y="29"/>
                      </a:cubicBezTo>
                      <a:cubicBezTo>
                        <a:pt x="13" y="29"/>
                        <a:pt x="13" y="28"/>
                        <a:pt x="13" y="28"/>
                      </a:cubicBezTo>
                      <a:cubicBezTo>
                        <a:pt x="13" y="28"/>
                        <a:pt x="13" y="28"/>
                        <a:pt x="13" y="28"/>
                      </a:cubicBezTo>
                      <a:cubicBezTo>
                        <a:pt x="13" y="28"/>
                        <a:pt x="13" y="28"/>
                        <a:pt x="13" y="28"/>
                      </a:cubicBezTo>
                      <a:cubicBezTo>
                        <a:pt x="14" y="28"/>
                        <a:pt x="14" y="28"/>
                        <a:pt x="14" y="28"/>
                      </a:cubicBezTo>
                      <a:cubicBezTo>
                        <a:pt x="14" y="27"/>
                        <a:pt x="14" y="27"/>
                        <a:pt x="14" y="27"/>
                      </a:cubicBezTo>
                      <a:cubicBezTo>
                        <a:pt x="14" y="27"/>
                        <a:pt x="14" y="27"/>
                        <a:pt x="14" y="27"/>
                      </a:cubicBezTo>
                      <a:cubicBezTo>
                        <a:pt x="14" y="27"/>
                        <a:pt x="14" y="27"/>
                        <a:pt x="14" y="27"/>
                      </a:cubicBezTo>
                      <a:cubicBezTo>
                        <a:pt x="14" y="27"/>
                        <a:pt x="14" y="27"/>
                        <a:pt x="14" y="26"/>
                      </a:cubicBezTo>
                      <a:cubicBezTo>
                        <a:pt x="14" y="26"/>
                        <a:pt x="15" y="26"/>
                        <a:pt x="15" y="26"/>
                      </a:cubicBezTo>
                      <a:cubicBezTo>
                        <a:pt x="15" y="26"/>
                        <a:pt x="15" y="26"/>
                        <a:pt x="15" y="26"/>
                      </a:cubicBezTo>
                      <a:cubicBezTo>
                        <a:pt x="15" y="26"/>
                        <a:pt x="15" y="26"/>
                        <a:pt x="15" y="26"/>
                      </a:cubicBezTo>
                      <a:cubicBezTo>
                        <a:pt x="16" y="26"/>
                        <a:pt x="16" y="26"/>
                        <a:pt x="16" y="26"/>
                      </a:cubicBezTo>
                      <a:cubicBezTo>
                        <a:pt x="16" y="26"/>
                        <a:pt x="16" y="26"/>
                        <a:pt x="16" y="26"/>
                      </a:cubicBezTo>
                      <a:cubicBezTo>
                        <a:pt x="16" y="26"/>
                        <a:pt x="16" y="25"/>
                        <a:pt x="16" y="25"/>
                      </a:cubicBezTo>
                      <a:cubicBezTo>
                        <a:pt x="17" y="25"/>
                        <a:pt x="17" y="25"/>
                        <a:pt x="17" y="25"/>
                      </a:cubicBezTo>
                      <a:cubicBezTo>
                        <a:pt x="17" y="25"/>
                        <a:pt x="17" y="25"/>
                        <a:pt x="17" y="25"/>
                      </a:cubicBezTo>
                      <a:cubicBezTo>
                        <a:pt x="18" y="25"/>
                        <a:pt x="18" y="25"/>
                        <a:pt x="18" y="25"/>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20" y="23"/>
                        <a:pt x="20" y="23"/>
                        <a:pt x="20" y="23"/>
                      </a:cubicBezTo>
                      <a:cubicBezTo>
                        <a:pt x="20" y="23"/>
                        <a:pt x="20" y="23"/>
                        <a:pt x="20" y="23"/>
                      </a:cubicBezTo>
                      <a:cubicBezTo>
                        <a:pt x="21" y="22"/>
                        <a:pt x="21" y="22"/>
                        <a:pt x="21" y="22"/>
                      </a:cubicBezTo>
                      <a:cubicBezTo>
                        <a:pt x="22" y="22"/>
                        <a:pt x="22" y="22"/>
                        <a:pt x="22" y="22"/>
                      </a:cubicBezTo>
                      <a:cubicBezTo>
                        <a:pt x="22" y="22"/>
                        <a:pt x="22" y="22"/>
                        <a:pt x="22" y="22"/>
                      </a:cubicBezTo>
                      <a:cubicBezTo>
                        <a:pt x="22" y="21"/>
                        <a:pt x="22" y="21"/>
                        <a:pt x="22" y="21"/>
                      </a:cubicBezTo>
                      <a:cubicBezTo>
                        <a:pt x="23" y="20"/>
                        <a:pt x="23" y="20"/>
                        <a:pt x="23" y="20"/>
                      </a:cubicBezTo>
                      <a:cubicBezTo>
                        <a:pt x="23" y="20"/>
                        <a:pt x="23" y="20"/>
                        <a:pt x="23" y="20"/>
                      </a:cubicBezTo>
                      <a:cubicBezTo>
                        <a:pt x="23" y="20"/>
                        <a:pt x="23" y="20"/>
                        <a:pt x="23" y="20"/>
                      </a:cubicBezTo>
                      <a:cubicBezTo>
                        <a:pt x="24" y="20"/>
                        <a:pt x="24" y="20"/>
                        <a:pt x="24" y="20"/>
                      </a:cubicBezTo>
                      <a:cubicBezTo>
                        <a:pt x="25" y="20"/>
                        <a:pt x="25" y="20"/>
                        <a:pt x="25" y="20"/>
                      </a:cubicBezTo>
                      <a:cubicBezTo>
                        <a:pt x="25" y="20"/>
                        <a:pt x="25" y="20"/>
                        <a:pt x="25" y="20"/>
                      </a:cubicBezTo>
                      <a:cubicBezTo>
                        <a:pt x="25" y="20"/>
                        <a:pt x="25" y="20"/>
                        <a:pt x="25" y="20"/>
                      </a:cubicBezTo>
                      <a:cubicBezTo>
                        <a:pt x="26" y="20"/>
                        <a:pt x="26" y="20"/>
                        <a:pt x="26" y="20"/>
                      </a:cubicBezTo>
                      <a:cubicBezTo>
                        <a:pt x="26" y="20"/>
                        <a:pt x="26" y="20"/>
                        <a:pt x="26" y="20"/>
                      </a:cubicBezTo>
                      <a:cubicBezTo>
                        <a:pt x="26" y="19"/>
                        <a:pt x="26" y="19"/>
                        <a:pt x="26" y="19"/>
                      </a:cubicBezTo>
                      <a:cubicBezTo>
                        <a:pt x="26" y="19"/>
                        <a:pt x="26" y="19"/>
                        <a:pt x="26" y="19"/>
                      </a:cubicBezTo>
                      <a:cubicBezTo>
                        <a:pt x="27" y="19"/>
                        <a:pt x="27" y="19"/>
                        <a:pt x="27" y="19"/>
                      </a:cubicBezTo>
                      <a:cubicBezTo>
                        <a:pt x="27" y="18"/>
                        <a:pt x="27" y="18"/>
                        <a:pt x="27" y="18"/>
                      </a:cubicBezTo>
                      <a:cubicBezTo>
                        <a:pt x="27" y="18"/>
                        <a:pt x="27" y="18"/>
                        <a:pt x="27" y="18"/>
                      </a:cubicBezTo>
                      <a:cubicBezTo>
                        <a:pt x="27" y="18"/>
                        <a:pt x="27" y="17"/>
                        <a:pt x="27" y="17"/>
                      </a:cubicBezTo>
                      <a:cubicBezTo>
                        <a:pt x="28" y="17"/>
                        <a:pt x="28" y="17"/>
                        <a:pt x="28" y="17"/>
                      </a:cubicBezTo>
                      <a:cubicBezTo>
                        <a:pt x="28" y="17"/>
                        <a:pt x="28" y="17"/>
                        <a:pt x="28" y="17"/>
                      </a:cubicBezTo>
                      <a:cubicBezTo>
                        <a:pt x="28" y="17"/>
                        <a:pt x="28" y="17"/>
                        <a:pt x="28" y="17"/>
                      </a:cubicBezTo>
                      <a:cubicBezTo>
                        <a:pt x="29" y="16"/>
                        <a:pt x="29" y="16"/>
                        <a:pt x="29" y="16"/>
                      </a:cubicBezTo>
                      <a:cubicBezTo>
                        <a:pt x="29" y="16"/>
                        <a:pt x="29" y="16"/>
                        <a:pt x="29" y="16"/>
                      </a:cubicBezTo>
                      <a:cubicBezTo>
                        <a:pt x="29" y="16"/>
                        <a:pt x="29" y="16"/>
                        <a:pt x="29" y="16"/>
                      </a:cubicBezTo>
                      <a:cubicBezTo>
                        <a:pt x="30" y="16"/>
                        <a:pt x="30" y="16"/>
                        <a:pt x="30" y="16"/>
                      </a:cubicBezTo>
                      <a:cubicBezTo>
                        <a:pt x="30" y="16"/>
                        <a:pt x="30" y="15"/>
                        <a:pt x="30" y="15"/>
                      </a:cubicBezTo>
                      <a:cubicBezTo>
                        <a:pt x="30" y="15"/>
                        <a:pt x="30" y="15"/>
                        <a:pt x="30" y="15"/>
                      </a:cubicBezTo>
                      <a:cubicBezTo>
                        <a:pt x="30" y="15"/>
                        <a:pt x="31" y="15"/>
                        <a:pt x="31" y="15"/>
                      </a:cubicBezTo>
                      <a:cubicBezTo>
                        <a:pt x="31" y="15"/>
                        <a:pt x="31" y="15"/>
                        <a:pt x="31" y="15"/>
                      </a:cubicBezTo>
                      <a:cubicBezTo>
                        <a:pt x="31" y="15"/>
                        <a:pt x="31" y="14"/>
                        <a:pt x="31" y="14"/>
                      </a:cubicBezTo>
                      <a:cubicBezTo>
                        <a:pt x="31" y="14"/>
                        <a:pt x="30" y="14"/>
                        <a:pt x="30" y="14"/>
                      </a:cubicBezTo>
                      <a:cubicBezTo>
                        <a:pt x="30" y="14"/>
                        <a:pt x="30" y="14"/>
                        <a:pt x="30" y="14"/>
                      </a:cubicBezTo>
                      <a:cubicBezTo>
                        <a:pt x="30" y="14"/>
                        <a:pt x="30" y="14"/>
                        <a:pt x="30" y="14"/>
                      </a:cubicBezTo>
                      <a:cubicBezTo>
                        <a:pt x="30" y="13"/>
                        <a:pt x="30" y="13"/>
                        <a:pt x="30" y="13"/>
                      </a:cubicBezTo>
                      <a:cubicBezTo>
                        <a:pt x="30" y="13"/>
                        <a:pt x="30" y="13"/>
                        <a:pt x="30" y="13"/>
                      </a:cubicBezTo>
                      <a:cubicBezTo>
                        <a:pt x="30" y="13"/>
                        <a:pt x="30" y="13"/>
                        <a:pt x="30" y="13"/>
                      </a:cubicBezTo>
                      <a:cubicBezTo>
                        <a:pt x="29" y="13"/>
                        <a:pt x="29" y="13"/>
                        <a:pt x="29" y="13"/>
                      </a:cubicBezTo>
                      <a:cubicBezTo>
                        <a:pt x="29" y="13"/>
                        <a:pt x="29" y="12"/>
                        <a:pt x="29" y="12"/>
                      </a:cubicBezTo>
                      <a:cubicBezTo>
                        <a:pt x="29" y="12"/>
                        <a:pt x="29" y="12"/>
                        <a:pt x="29" y="12"/>
                      </a:cubicBezTo>
                      <a:cubicBezTo>
                        <a:pt x="29" y="12"/>
                        <a:pt x="28" y="12"/>
                        <a:pt x="28" y="12"/>
                      </a:cubicBezTo>
                      <a:cubicBezTo>
                        <a:pt x="28" y="12"/>
                        <a:pt x="28" y="12"/>
                        <a:pt x="28" y="12"/>
                      </a:cubicBezTo>
                      <a:cubicBezTo>
                        <a:pt x="28" y="12"/>
                        <a:pt x="28" y="12"/>
                        <a:pt x="28" y="12"/>
                      </a:cubicBezTo>
                      <a:cubicBezTo>
                        <a:pt x="28" y="12"/>
                        <a:pt x="28" y="12"/>
                        <a:pt x="28" y="11"/>
                      </a:cubicBezTo>
                      <a:cubicBezTo>
                        <a:pt x="28" y="11"/>
                        <a:pt x="28" y="11"/>
                        <a:pt x="28" y="11"/>
                      </a:cubicBezTo>
                      <a:cubicBezTo>
                        <a:pt x="28" y="11"/>
                        <a:pt x="28" y="11"/>
                        <a:pt x="28" y="11"/>
                      </a:cubicBezTo>
                      <a:cubicBezTo>
                        <a:pt x="28" y="11"/>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8" y="9"/>
                        <a:pt x="28" y="9"/>
                        <a:pt x="28" y="9"/>
                      </a:cubicBezTo>
                      <a:cubicBezTo>
                        <a:pt x="28" y="9"/>
                        <a:pt x="28" y="9"/>
                        <a:pt x="28" y="9"/>
                      </a:cubicBezTo>
                      <a:cubicBezTo>
                        <a:pt x="29" y="8"/>
                        <a:pt x="29" y="8"/>
                        <a:pt x="29" y="8"/>
                      </a:cubicBezTo>
                      <a:cubicBezTo>
                        <a:pt x="29" y="9"/>
                        <a:pt x="29" y="9"/>
                        <a:pt x="29" y="9"/>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7"/>
                        <a:pt x="30" y="7"/>
                        <a:pt x="30" y="7"/>
                      </a:cubicBezTo>
                      <a:cubicBezTo>
                        <a:pt x="30" y="7"/>
                        <a:pt x="30" y="7"/>
                        <a:pt x="30" y="7"/>
                      </a:cubicBezTo>
                      <a:cubicBezTo>
                        <a:pt x="30" y="6"/>
                        <a:pt x="30" y="6"/>
                        <a:pt x="30" y="6"/>
                      </a:cubicBezTo>
                      <a:cubicBezTo>
                        <a:pt x="30" y="6"/>
                        <a:pt x="30" y="6"/>
                        <a:pt x="30" y="6"/>
                      </a:cubicBezTo>
                      <a:cubicBezTo>
                        <a:pt x="30" y="6"/>
                        <a:pt x="30" y="6"/>
                        <a:pt x="30" y="6"/>
                      </a:cubicBezTo>
                      <a:cubicBezTo>
                        <a:pt x="30" y="6"/>
                        <a:pt x="31" y="6"/>
                        <a:pt x="31" y="6"/>
                      </a:cubicBezTo>
                      <a:cubicBezTo>
                        <a:pt x="31" y="6"/>
                        <a:pt x="31" y="6"/>
                        <a:pt x="31" y="6"/>
                      </a:cubicBezTo>
                      <a:cubicBezTo>
                        <a:pt x="31" y="6"/>
                        <a:pt x="31" y="6"/>
                        <a:pt x="31" y="6"/>
                      </a:cubicBezTo>
                      <a:cubicBezTo>
                        <a:pt x="31" y="6"/>
                        <a:pt x="32" y="5"/>
                        <a:pt x="32" y="5"/>
                      </a:cubicBezTo>
                      <a:cubicBezTo>
                        <a:pt x="32" y="5"/>
                        <a:pt x="32" y="5"/>
                        <a:pt x="32" y="5"/>
                      </a:cubicBezTo>
                      <a:cubicBezTo>
                        <a:pt x="32" y="5"/>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3"/>
                        <a:pt x="32" y="3"/>
                      </a:cubicBezTo>
                      <a:cubicBezTo>
                        <a:pt x="32" y="3"/>
                        <a:pt x="31" y="3"/>
                        <a:pt x="31" y="3"/>
                      </a:cubicBezTo>
                      <a:cubicBezTo>
                        <a:pt x="31" y="3"/>
                        <a:pt x="31" y="3"/>
                        <a:pt x="31" y="3"/>
                      </a:cubicBezTo>
                      <a:cubicBezTo>
                        <a:pt x="31" y="3"/>
                        <a:pt x="31" y="2"/>
                        <a:pt x="31" y="2"/>
                      </a:cubicBezTo>
                      <a:cubicBezTo>
                        <a:pt x="31" y="2"/>
                        <a:pt x="31" y="2"/>
                        <a:pt x="31" y="2"/>
                      </a:cubicBezTo>
                      <a:cubicBezTo>
                        <a:pt x="31"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1"/>
                        <a:pt x="30" y="1"/>
                      </a:cubicBezTo>
                      <a:cubicBezTo>
                        <a:pt x="30" y="1"/>
                        <a:pt x="30" y="1"/>
                        <a:pt x="30" y="1"/>
                      </a:cubicBezTo>
                      <a:cubicBezTo>
                        <a:pt x="30" y="1"/>
                        <a:pt x="30" y="1"/>
                        <a:pt x="30" y="1"/>
                      </a:cubicBezTo>
                      <a:cubicBezTo>
                        <a:pt x="30" y="1"/>
                        <a:pt x="29" y="1"/>
                        <a:pt x="29" y="1"/>
                      </a:cubicBezTo>
                      <a:cubicBezTo>
                        <a:pt x="29" y="1"/>
                        <a:pt x="29" y="1"/>
                        <a:pt x="29" y="1"/>
                      </a:cubicBezTo>
                      <a:cubicBezTo>
                        <a:pt x="29" y="1"/>
                        <a:pt x="29" y="1"/>
                        <a:pt x="29" y="1"/>
                      </a:cubicBezTo>
                      <a:cubicBezTo>
                        <a:pt x="29" y="1"/>
                        <a:pt x="29" y="1"/>
                        <a:pt x="29" y="1"/>
                      </a:cubicBezTo>
                      <a:cubicBezTo>
                        <a:pt x="29" y="1"/>
                        <a:pt x="29" y="0"/>
                        <a:pt x="29" y="0"/>
                      </a:cubicBezTo>
                      <a:cubicBezTo>
                        <a:pt x="29" y="0"/>
                        <a:pt x="29" y="0"/>
                        <a:pt x="29" y="0"/>
                      </a:cubicBezTo>
                      <a:cubicBezTo>
                        <a:pt x="29" y="0"/>
                        <a:pt x="29" y="0"/>
                        <a:pt x="29" y="0"/>
                      </a:cubicBezTo>
                      <a:cubicBezTo>
                        <a:pt x="28" y="1"/>
                        <a:pt x="28" y="1"/>
                        <a:pt x="28" y="1"/>
                      </a:cubicBezTo>
                      <a:cubicBezTo>
                        <a:pt x="28" y="1"/>
                        <a:pt x="28" y="1"/>
                        <a:pt x="28" y="1"/>
                      </a:cubicBezTo>
                      <a:cubicBezTo>
                        <a:pt x="28" y="1"/>
                        <a:pt x="28" y="1"/>
                        <a:pt x="28" y="1"/>
                      </a:cubicBezTo>
                      <a:cubicBezTo>
                        <a:pt x="28" y="2"/>
                        <a:pt x="28" y="2"/>
                        <a:pt x="28" y="2"/>
                      </a:cubicBezTo>
                      <a:cubicBezTo>
                        <a:pt x="28" y="3"/>
                        <a:pt x="28" y="3"/>
                        <a:pt x="28" y="3"/>
                      </a:cubicBezTo>
                      <a:cubicBezTo>
                        <a:pt x="28" y="4"/>
                        <a:pt x="28" y="4"/>
                        <a:pt x="28" y="4"/>
                      </a:cubicBezTo>
                      <a:cubicBezTo>
                        <a:pt x="28" y="4"/>
                        <a:pt x="28" y="5"/>
                        <a:pt x="28" y="5"/>
                      </a:cubicBezTo>
                      <a:cubicBezTo>
                        <a:pt x="28" y="5"/>
                        <a:pt x="28" y="5"/>
                        <a:pt x="28" y="5"/>
                      </a:cubicBezTo>
                      <a:cubicBezTo>
                        <a:pt x="28" y="5"/>
                        <a:pt x="28" y="5"/>
                        <a:pt x="28" y="5"/>
                      </a:cubicBezTo>
                      <a:cubicBezTo>
                        <a:pt x="28" y="6"/>
                        <a:pt x="27" y="6"/>
                        <a:pt x="27" y="7"/>
                      </a:cubicBezTo>
                      <a:cubicBezTo>
                        <a:pt x="27" y="7"/>
                        <a:pt x="27" y="7"/>
                        <a:pt x="27" y="8"/>
                      </a:cubicBezTo>
                      <a:cubicBezTo>
                        <a:pt x="27" y="8"/>
                        <a:pt x="27" y="8"/>
                        <a:pt x="27" y="8"/>
                      </a:cubicBezTo>
                      <a:cubicBezTo>
                        <a:pt x="26" y="8"/>
                        <a:pt x="26" y="8"/>
                        <a:pt x="26" y="8"/>
                      </a:cubicBezTo>
                      <a:cubicBezTo>
                        <a:pt x="26" y="8"/>
                        <a:pt x="26" y="8"/>
                        <a:pt x="26" y="8"/>
                      </a:cubicBezTo>
                      <a:cubicBezTo>
                        <a:pt x="26" y="9"/>
                        <a:pt x="25" y="9"/>
                        <a:pt x="25" y="9"/>
                      </a:cubicBezTo>
                      <a:cubicBezTo>
                        <a:pt x="25" y="9"/>
                        <a:pt x="25" y="9"/>
                        <a:pt x="25" y="9"/>
                      </a:cubicBezTo>
                      <a:cubicBezTo>
                        <a:pt x="25" y="9"/>
                        <a:pt x="25" y="9"/>
                        <a:pt x="24" y="9"/>
                      </a:cubicBezTo>
                      <a:cubicBezTo>
                        <a:pt x="24" y="9"/>
                        <a:pt x="24" y="9"/>
                        <a:pt x="24" y="9"/>
                      </a:cubicBezTo>
                      <a:cubicBezTo>
                        <a:pt x="24" y="9"/>
                        <a:pt x="24" y="9"/>
                        <a:pt x="24" y="9"/>
                      </a:cubicBezTo>
                      <a:cubicBezTo>
                        <a:pt x="24" y="9"/>
                        <a:pt x="24" y="10"/>
                        <a:pt x="24" y="10"/>
                      </a:cubicBezTo>
                      <a:cubicBezTo>
                        <a:pt x="24" y="10"/>
                        <a:pt x="24" y="10"/>
                        <a:pt x="24" y="10"/>
                      </a:cubicBezTo>
                      <a:cubicBezTo>
                        <a:pt x="24" y="10"/>
                        <a:pt x="23" y="11"/>
                        <a:pt x="23" y="11"/>
                      </a:cubicBezTo>
                      <a:cubicBezTo>
                        <a:pt x="23" y="11"/>
                        <a:pt x="23" y="11"/>
                        <a:pt x="23" y="11"/>
                      </a:cubicBezTo>
                      <a:cubicBezTo>
                        <a:pt x="23" y="12"/>
                        <a:pt x="23" y="12"/>
                        <a:pt x="23" y="13"/>
                      </a:cubicBezTo>
                      <a:cubicBezTo>
                        <a:pt x="23" y="13"/>
                        <a:pt x="23" y="14"/>
                        <a:pt x="23" y="14"/>
                      </a:cubicBezTo>
                      <a:cubicBezTo>
                        <a:pt x="22" y="14"/>
                        <a:pt x="22" y="15"/>
                        <a:pt x="22" y="15"/>
                      </a:cubicBezTo>
                      <a:cubicBezTo>
                        <a:pt x="22" y="15"/>
                        <a:pt x="22" y="15"/>
                        <a:pt x="22" y="15"/>
                      </a:cubicBezTo>
                      <a:cubicBezTo>
                        <a:pt x="22" y="16"/>
                        <a:pt x="22" y="16"/>
                        <a:pt x="22" y="16"/>
                      </a:cubicBezTo>
                      <a:cubicBezTo>
                        <a:pt x="22" y="17"/>
                        <a:pt x="21" y="17"/>
                        <a:pt x="21" y="18"/>
                      </a:cubicBezTo>
                      <a:cubicBezTo>
                        <a:pt x="20" y="18"/>
                        <a:pt x="20" y="19"/>
                        <a:pt x="20" y="19"/>
                      </a:cubicBezTo>
                      <a:cubicBezTo>
                        <a:pt x="20" y="19"/>
                        <a:pt x="20" y="19"/>
                        <a:pt x="19" y="19"/>
                      </a:cubicBezTo>
                      <a:cubicBezTo>
                        <a:pt x="19" y="19"/>
                        <a:pt x="19" y="19"/>
                        <a:pt x="19" y="19"/>
                      </a:cubicBezTo>
                      <a:cubicBezTo>
                        <a:pt x="19" y="19"/>
                        <a:pt x="19" y="19"/>
                        <a:pt x="19" y="19"/>
                      </a:cubicBezTo>
                      <a:cubicBezTo>
                        <a:pt x="19" y="19"/>
                        <a:pt x="19" y="20"/>
                        <a:pt x="19" y="20"/>
                      </a:cubicBezTo>
                      <a:cubicBezTo>
                        <a:pt x="19" y="20"/>
                        <a:pt x="19" y="20"/>
                        <a:pt x="19" y="20"/>
                      </a:cubicBezTo>
                      <a:cubicBezTo>
                        <a:pt x="19" y="20"/>
                        <a:pt x="19" y="20"/>
                        <a:pt x="19" y="20"/>
                      </a:cubicBezTo>
                      <a:cubicBezTo>
                        <a:pt x="19" y="20"/>
                        <a:pt x="18" y="20"/>
                        <a:pt x="18" y="21"/>
                      </a:cubicBezTo>
                      <a:cubicBezTo>
                        <a:pt x="18" y="21"/>
                        <a:pt x="18" y="21"/>
                        <a:pt x="18" y="21"/>
                      </a:cubicBezTo>
                      <a:cubicBezTo>
                        <a:pt x="18" y="21"/>
                        <a:pt x="17" y="21"/>
                        <a:pt x="17" y="21"/>
                      </a:cubicBezTo>
                      <a:cubicBezTo>
                        <a:pt x="17" y="21"/>
                        <a:pt x="16" y="21"/>
                        <a:pt x="16" y="22"/>
                      </a:cubicBezTo>
                      <a:cubicBezTo>
                        <a:pt x="16" y="22"/>
                        <a:pt x="16" y="22"/>
                        <a:pt x="16" y="22"/>
                      </a:cubicBezTo>
                      <a:cubicBezTo>
                        <a:pt x="16"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4" y="23"/>
                        <a:pt x="14" y="23"/>
                        <a:pt x="14" y="23"/>
                      </a:cubicBezTo>
                      <a:cubicBezTo>
                        <a:pt x="14" y="24"/>
                        <a:pt x="14" y="24"/>
                        <a:pt x="14" y="24"/>
                      </a:cubicBezTo>
                      <a:cubicBezTo>
                        <a:pt x="14" y="24"/>
                        <a:pt x="14" y="24"/>
                        <a:pt x="14" y="24"/>
                      </a:cubicBezTo>
                      <a:cubicBezTo>
                        <a:pt x="14" y="24"/>
                        <a:pt x="14" y="24"/>
                        <a:pt x="14" y="24"/>
                      </a:cubicBezTo>
                      <a:cubicBezTo>
                        <a:pt x="14" y="24"/>
                        <a:pt x="13" y="24"/>
                        <a:pt x="13" y="24"/>
                      </a:cubicBezTo>
                      <a:cubicBezTo>
                        <a:pt x="13" y="25"/>
                        <a:pt x="13" y="25"/>
                        <a:pt x="12" y="25"/>
                      </a:cubicBezTo>
                      <a:cubicBezTo>
                        <a:pt x="12" y="25"/>
                        <a:pt x="12" y="25"/>
                        <a:pt x="12" y="25"/>
                      </a:cubicBezTo>
                      <a:cubicBezTo>
                        <a:pt x="12" y="25"/>
                        <a:pt x="12" y="25"/>
                        <a:pt x="12" y="26"/>
                      </a:cubicBezTo>
                      <a:cubicBezTo>
                        <a:pt x="12" y="26"/>
                        <a:pt x="12" y="26"/>
                        <a:pt x="12" y="26"/>
                      </a:cubicBezTo>
                      <a:cubicBezTo>
                        <a:pt x="11" y="26"/>
                        <a:pt x="11" y="26"/>
                        <a:pt x="11" y="26"/>
                      </a:cubicBezTo>
                      <a:cubicBezTo>
                        <a:pt x="11" y="26"/>
                        <a:pt x="11" y="26"/>
                        <a:pt x="11" y="26"/>
                      </a:cubicBezTo>
                      <a:cubicBezTo>
                        <a:pt x="11" y="27"/>
                        <a:pt x="11" y="27"/>
                        <a:pt x="11" y="27"/>
                      </a:cubicBezTo>
                      <a:cubicBezTo>
                        <a:pt x="11" y="27"/>
                        <a:pt x="10" y="27"/>
                        <a:pt x="10" y="27"/>
                      </a:cubicBezTo>
                      <a:cubicBezTo>
                        <a:pt x="10" y="27"/>
                        <a:pt x="10" y="27"/>
                        <a:pt x="10" y="27"/>
                      </a:cubicBezTo>
                      <a:cubicBezTo>
                        <a:pt x="10" y="27"/>
                        <a:pt x="10" y="27"/>
                        <a:pt x="10" y="27"/>
                      </a:cubicBezTo>
                      <a:cubicBezTo>
                        <a:pt x="9" y="27"/>
                        <a:pt x="9" y="27"/>
                        <a:pt x="9" y="27"/>
                      </a:cubicBezTo>
                      <a:cubicBezTo>
                        <a:pt x="9" y="27"/>
                        <a:pt x="9" y="27"/>
                        <a:pt x="9" y="27"/>
                      </a:cubicBezTo>
                      <a:cubicBezTo>
                        <a:pt x="9" y="27"/>
                        <a:pt x="9" y="27"/>
                        <a:pt x="9" y="27"/>
                      </a:cubicBezTo>
                      <a:cubicBezTo>
                        <a:pt x="8" y="28"/>
                        <a:pt x="8" y="28"/>
                        <a:pt x="8" y="28"/>
                      </a:cubicBezTo>
                      <a:cubicBezTo>
                        <a:pt x="8" y="28"/>
                        <a:pt x="8" y="28"/>
                        <a:pt x="8" y="28"/>
                      </a:cubicBezTo>
                      <a:cubicBezTo>
                        <a:pt x="8" y="28"/>
                        <a:pt x="7" y="28"/>
                        <a:pt x="7" y="28"/>
                      </a:cubicBezTo>
                      <a:cubicBezTo>
                        <a:pt x="7" y="29"/>
                        <a:pt x="7" y="29"/>
                        <a:pt x="7" y="29"/>
                      </a:cubicBezTo>
                      <a:cubicBezTo>
                        <a:pt x="6" y="29"/>
                        <a:pt x="6" y="29"/>
                        <a:pt x="6" y="29"/>
                      </a:cubicBezTo>
                      <a:cubicBezTo>
                        <a:pt x="6" y="29"/>
                        <a:pt x="6" y="30"/>
                        <a:pt x="6" y="30"/>
                      </a:cubicBezTo>
                      <a:cubicBezTo>
                        <a:pt x="6" y="30"/>
                        <a:pt x="6" y="30"/>
                        <a:pt x="6" y="30"/>
                      </a:cubicBezTo>
                      <a:cubicBezTo>
                        <a:pt x="6" y="30"/>
                        <a:pt x="6" y="30"/>
                        <a:pt x="6" y="30"/>
                      </a:cubicBezTo>
                      <a:cubicBezTo>
                        <a:pt x="5" y="30"/>
                        <a:pt x="5" y="30"/>
                        <a:pt x="5" y="30"/>
                      </a:cubicBezTo>
                      <a:cubicBezTo>
                        <a:pt x="5" y="30"/>
                        <a:pt x="5" y="31"/>
                        <a:pt x="4" y="31"/>
                      </a:cubicBezTo>
                      <a:cubicBezTo>
                        <a:pt x="4" y="31"/>
                        <a:pt x="4" y="31"/>
                        <a:pt x="4" y="31"/>
                      </a:cubicBezTo>
                      <a:cubicBezTo>
                        <a:pt x="4" y="31"/>
                        <a:pt x="4" y="31"/>
                        <a:pt x="4" y="31"/>
                      </a:cubicBezTo>
                      <a:cubicBezTo>
                        <a:pt x="3" y="30"/>
                        <a:pt x="3" y="30"/>
                        <a:pt x="3" y="31"/>
                      </a:cubicBezTo>
                      <a:cubicBezTo>
                        <a:pt x="3" y="31"/>
                        <a:pt x="3" y="31"/>
                        <a:pt x="2" y="31"/>
                      </a:cubicBezTo>
                      <a:cubicBezTo>
                        <a:pt x="2" y="31"/>
                        <a:pt x="2" y="31"/>
                        <a:pt x="1" y="31"/>
                      </a:cubicBezTo>
                      <a:cubicBezTo>
                        <a:pt x="1" y="32"/>
                        <a:pt x="2" y="32"/>
                        <a:pt x="1" y="32"/>
                      </a:cubicBezTo>
                      <a:cubicBezTo>
                        <a:pt x="1" y="32"/>
                        <a:pt x="1" y="32"/>
                        <a:pt x="1" y="33"/>
                      </a:cubicBezTo>
                      <a:cubicBezTo>
                        <a:pt x="0" y="33"/>
                        <a:pt x="0" y="33"/>
                        <a:pt x="0" y="33"/>
                      </a:cubicBezTo>
                      <a:cubicBezTo>
                        <a:pt x="0" y="33"/>
                        <a:pt x="0" y="33"/>
                        <a:pt x="0" y="33"/>
                      </a:cubicBezTo>
                      <a:cubicBezTo>
                        <a:pt x="0" y="33"/>
                        <a:pt x="0" y="34"/>
                        <a:pt x="0" y="34"/>
                      </a:cubicBezTo>
                      <a:cubicBezTo>
                        <a:pt x="0" y="34"/>
                        <a:pt x="0" y="34"/>
                        <a:pt x="0" y="34"/>
                      </a:cubicBezTo>
                      <a:cubicBezTo>
                        <a:pt x="0" y="34"/>
                        <a:pt x="0" y="34"/>
                        <a:pt x="0" y="34"/>
                      </a:cubicBezTo>
                      <a:cubicBezTo>
                        <a:pt x="1" y="33"/>
                        <a:pt x="1" y="33"/>
                        <a:pt x="1" y="33"/>
                      </a:cubicBezTo>
                      <a:cubicBezTo>
                        <a:pt x="1" y="33"/>
                        <a:pt x="1" y="34"/>
                        <a:pt x="1" y="34"/>
                      </a:cubicBezTo>
                      <a:cubicBezTo>
                        <a:pt x="1" y="34"/>
                        <a:pt x="1" y="34"/>
                        <a:pt x="1" y="34"/>
                      </a:cubicBezTo>
                      <a:cubicBezTo>
                        <a:pt x="2" y="34"/>
                        <a:pt x="2" y="34"/>
                        <a:pt x="2" y="34"/>
                      </a:cubicBezTo>
                      <a:cubicBezTo>
                        <a:pt x="2" y="34"/>
                        <a:pt x="2" y="34"/>
                        <a:pt x="2" y="34"/>
                      </a:cubicBezTo>
                      <a:cubicBezTo>
                        <a:pt x="2" y="34"/>
                        <a:pt x="2" y="35"/>
                        <a:pt x="2" y="35"/>
                      </a:cubicBezTo>
                      <a:cubicBezTo>
                        <a:pt x="2" y="35"/>
                        <a:pt x="2" y="35"/>
                        <a:pt x="2" y="35"/>
                      </a:cubicBezTo>
                      <a:cubicBezTo>
                        <a:pt x="2" y="35"/>
                        <a:pt x="2" y="35"/>
                        <a:pt x="2" y="35"/>
                      </a:cubicBezTo>
                      <a:cubicBezTo>
                        <a:pt x="2" y="35"/>
                        <a:pt x="1" y="36"/>
                        <a:pt x="1" y="36"/>
                      </a:cubicBezTo>
                      <a:cubicBezTo>
                        <a:pt x="1" y="36"/>
                        <a:pt x="1" y="36"/>
                        <a:pt x="1" y="36"/>
                      </a:cubicBezTo>
                      <a:cubicBezTo>
                        <a:pt x="2" y="36"/>
                        <a:pt x="2" y="36"/>
                        <a:pt x="2" y="36"/>
                      </a:cubicBezTo>
                      <a:cubicBezTo>
                        <a:pt x="2" y="36"/>
                        <a:pt x="2" y="36"/>
                        <a:pt x="2" y="36"/>
                      </a:cubicBezTo>
                      <a:cubicBezTo>
                        <a:pt x="2" y="36"/>
                        <a:pt x="3" y="36"/>
                        <a:pt x="3" y="36"/>
                      </a:cubicBezTo>
                      <a:cubicBezTo>
                        <a:pt x="3" y="35"/>
                        <a:pt x="3" y="35"/>
                        <a:pt x="3" y="35"/>
                      </a:cubicBezTo>
                      <a:cubicBezTo>
                        <a:pt x="3" y="35"/>
                        <a:pt x="4" y="35"/>
                        <a:pt x="4" y="35"/>
                      </a:cubicBezTo>
                      <a:cubicBezTo>
                        <a:pt x="4" y="35"/>
                        <a:pt x="4" y="35"/>
                        <a:pt x="4" y="35"/>
                      </a:cubicBezTo>
                      <a:cubicBezTo>
                        <a:pt x="4" y="35"/>
                        <a:pt x="4" y="35"/>
                        <a:pt x="4" y="35"/>
                      </a:cubicBezTo>
                      <a:cubicBezTo>
                        <a:pt x="4" y="35"/>
                        <a:pt x="4" y="35"/>
                        <a:pt x="4" y="35"/>
                      </a:cubicBezTo>
                      <a:cubicBezTo>
                        <a:pt x="5" y="35"/>
                        <a:pt x="5" y="35"/>
                        <a:pt x="5" y="35"/>
                      </a:cubicBezTo>
                      <a:cubicBezTo>
                        <a:pt x="5" y="35"/>
                        <a:pt x="5" y="34"/>
                        <a:pt x="5" y="34"/>
                      </a:cubicBezTo>
                      <a:cubicBezTo>
                        <a:pt x="5" y="34"/>
                        <a:pt x="5" y="34"/>
                        <a:pt x="5" y="34"/>
                      </a:cubicBezTo>
                      <a:cubicBezTo>
                        <a:pt x="5" y="33"/>
                        <a:pt x="5" y="33"/>
                        <a:pt x="5" y="33"/>
                      </a:cubicBezTo>
                      <a:cubicBezTo>
                        <a:pt x="5" y="33"/>
                        <a:pt x="5" y="33"/>
                        <a:pt x="5" y="33"/>
                      </a:cubicBezTo>
                      <a:cubicBezTo>
                        <a:pt x="5" y="33"/>
                        <a:pt x="6" y="33"/>
                        <a:pt x="6" y="33"/>
                      </a:cubicBezTo>
                      <a:cubicBezTo>
                        <a:pt x="6" y="33"/>
                        <a:pt x="6" y="32"/>
                        <a:pt x="6" y="32"/>
                      </a:cubicBezTo>
                      <a:cubicBezTo>
                        <a:pt x="6" y="32"/>
                        <a:pt x="6" y="32"/>
                        <a:pt x="6" y="32"/>
                      </a:cubicBezTo>
                      <a:cubicBezTo>
                        <a:pt x="7" y="32"/>
                        <a:pt x="7" y="32"/>
                        <a:pt x="7" y="32"/>
                      </a:cubicBezTo>
                      <a:cubicBezTo>
                        <a:pt x="7" y="32"/>
                        <a:pt x="7" y="32"/>
                        <a:pt x="7" y="32"/>
                      </a:cubicBezTo>
                      <a:cubicBezTo>
                        <a:pt x="7" y="32"/>
                        <a:pt x="7" y="32"/>
                        <a:pt x="7" y="32"/>
                      </a:cubicBezTo>
                      <a:cubicBezTo>
                        <a:pt x="8" y="32"/>
                        <a:pt x="8" y="32"/>
                        <a:pt x="8" y="32"/>
                      </a:cubicBezTo>
                      <a:cubicBezTo>
                        <a:pt x="8" y="31"/>
                        <a:pt x="8" y="31"/>
                        <a:pt x="8" y="31"/>
                      </a:cubicBezTo>
                      <a:cubicBezTo>
                        <a:pt x="9" y="32"/>
                        <a:pt x="9" y="32"/>
                        <a:pt x="9" y="32"/>
                      </a:cubicBezTo>
                      <a:cubicBezTo>
                        <a:pt x="9" y="32"/>
                        <a:pt x="9" y="32"/>
                        <a:pt x="9" y="32"/>
                      </a:cubicBezTo>
                      <a:cubicBezTo>
                        <a:pt x="9" y="31"/>
                        <a:pt x="9" y="31"/>
                        <a:pt x="9" y="31"/>
                      </a:cubicBezTo>
                      <a:cubicBezTo>
                        <a:pt x="10" y="31"/>
                        <a:pt x="10" y="31"/>
                        <a:pt x="10" y="31"/>
                      </a:cubicBezTo>
                      <a:cubicBezTo>
                        <a:pt x="10" y="31"/>
                        <a:pt x="10" y="31"/>
                        <a:pt x="10" y="31"/>
                      </a:cubicBezTo>
                      <a:cubicBezTo>
                        <a:pt x="10" y="31"/>
                        <a:pt x="10" y="31"/>
                        <a:pt x="10" y="31"/>
                      </a:cubicBezTo>
                      <a:cubicBezTo>
                        <a:pt x="10" y="30"/>
                        <a:pt x="10" y="30"/>
                        <a:pt x="10" y="30"/>
                      </a:cubicBezTo>
                      <a:cubicBezTo>
                        <a:pt x="11" y="30"/>
                        <a:pt x="11" y="30"/>
                        <a:pt x="11" y="30"/>
                      </a:cubicBezTo>
                      <a:cubicBezTo>
                        <a:pt x="11" y="30"/>
                        <a:pt x="11" y="30"/>
                        <a:pt x="11" y="30"/>
                      </a:cubicBezTo>
                      <a:lnTo>
                        <a:pt x="12" y="3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0" name="Freeform 719">
                  <a:extLst>
                    <a:ext uri="{FF2B5EF4-FFF2-40B4-BE49-F238E27FC236}">
                      <a16:creationId xmlns:a16="http://schemas.microsoft.com/office/drawing/2014/main" id="{BF4188A4-6C2E-41B7-A2AB-057633DA9F4C}"/>
                    </a:ext>
                  </a:extLst>
                </p:cNvPr>
                <p:cNvSpPr>
                  <a:spLocks noEditPoints="1"/>
                </p:cNvSpPr>
                <p:nvPr/>
              </p:nvSpPr>
              <p:spPr bwMode="auto">
                <a:xfrm>
                  <a:off x="10307638" y="6162675"/>
                  <a:ext cx="50800" cy="36513"/>
                </a:xfrm>
                <a:custGeom>
                  <a:avLst/>
                  <a:gdLst>
                    <a:gd name="T0" fmla="*/ 2 w 12"/>
                    <a:gd name="T1" fmla="*/ 2 h 9"/>
                    <a:gd name="T2" fmla="*/ 2 w 12"/>
                    <a:gd name="T3" fmla="*/ 2 h 9"/>
                    <a:gd name="T4" fmla="*/ 2 w 12"/>
                    <a:gd name="T5" fmla="*/ 2 h 9"/>
                    <a:gd name="T6" fmla="*/ 10 w 12"/>
                    <a:gd name="T7" fmla="*/ 0 h 9"/>
                    <a:gd name="T8" fmla="*/ 10 w 12"/>
                    <a:gd name="T9" fmla="*/ 0 h 9"/>
                    <a:gd name="T10" fmla="*/ 9 w 12"/>
                    <a:gd name="T11" fmla="*/ 1 h 9"/>
                    <a:gd name="T12" fmla="*/ 9 w 12"/>
                    <a:gd name="T13" fmla="*/ 1 h 9"/>
                    <a:gd name="T14" fmla="*/ 9 w 12"/>
                    <a:gd name="T15" fmla="*/ 1 h 9"/>
                    <a:gd name="T16" fmla="*/ 8 w 12"/>
                    <a:gd name="T17" fmla="*/ 1 h 9"/>
                    <a:gd name="T18" fmla="*/ 8 w 12"/>
                    <a:gd name="T19" fmla="*/ 1 h 9"/>
                    <a:gd name="T20" fmla="*/ 8 w 12"/>
                    <a:gd name="T21" fmla="*/ 0 h 9"/>
                    <a:gd name="T22" fmla="*/ 7 w 12"/>
                    <a:gd name="T23" fmla="*/ 1 h 9"/>
                    <a:gd name="T24" fmla="*/ 7 w 12"/>
                    <a:gd name="T25" fmla="*/ 1 h 9"/>
                    <a:gd name="T26" fmla="*/ 6 w 12"/>
                    <a:gd name="T27" fmla="*/ 0 h 9"/>
                    <a:gd name="T28" fmla="*/ 6 w 12"/>
                    <a:gd name="T29" fmla="*/ 1 h 9"/>
                    <a:gd name="T30" fmla="*/ 5 w 12"/>
                    <a:gd name="T31" fmla="*/ 1 h 9"/>
                    <a:gd name="T32" fmla="*/ 5 w 12"/>
                    <a:gd name="T33" fmla="*/ 1 h 9"/>
                    <a:gd name="T34" fmla="*/ 4 w 12"/>
                    <a:gd name="T35" fmla="*/ 1 h 9"/>
                    <a:gd name="T36" fmla="*/ 4 w 12"/>
                    <a:gd name="T37" fmla="*/ 1 h 9"/>
                    <a:gd name="T38" fmla="*/ 4 w 12"/>
                    <a:gd name="T39" fmla="*/ 0 h 9"/>
                    <a:gd name="T40" fmla="*/ 3 w 12"/>
                    <a:gd name="T41" fmla="*/ 2 h 9"/>
                    <a:gd name="T42" fmla="*/ 2 w 12"/>
                    <a:gd name="T43" fmla="*/ 3 h 9"/>
                    <a:gd name="T44" fmla="*/ 2 w 12"/>
                    <a:gd name="T45" fmla="*/ 4 h 9"/>
                    <a:gd name="T46" fmla="*/ 2 w 12"/>
                    <a:gd name="T47" fmla="*/ 4 h 9"/>
                    <a:gd name="T48" fmla="*/ 1 w 12"/>
                    <a:gd name="T49" fmla="*/ 5 h 9"/>
                    <a:gd name="T50" fmla="*/ 0 w 12"/>
                    <a:gd name="T51" fmla="*/ 6 h 9"/>
                    <a:gd name="T52" fmla="*/ 0 w 12"/>
                    <a:gd name="T53" fmla="*/ 6 h 9"/>
                    <a:gd name="T54" fmla="*/ 2 w 12"/>
                    <a:gd name="T55" fmla="*/ 6 h 9"/>
                    <a:gd name="T56" fmla="*/ 1 w 12"/>
                    <a:gd name="T57" fmla="*/ 6 h 9"/>
                    <a:gd name="T58" fmla="*/ 2 w 12"/>
                    <a:gd name="T59" fmla="*/ 5 h 9"/>
                    <a:gd name="T60" fmla="*/ 2 w 12"/>
                    <a:gd name="T61" fmla="*/ 5 h 9"/>
                    <a:gd name="T62" fmla="*/ 2 w 12"/>
                    <a:gd name="T63" fmla="*/ 6 h 9"/>
                    <a:gd name="T64" fmla="*/ 2 w 12"/>
                    <a:gd name="T65" fmla="*/ 7 h 9"/>
                    <a:gd name="T66" fmla="*/ 3 w 12"/>
                    <a:gd name="T67" fmla="*/ 7 h 9"/>
                    <a:gd name="T68" fmla="*/ 4 w 12"/>
                    <a:gd name="T69" fmla="*/ 6 h 9"/>
                    <a:gd name="T70" fmla="*/ 4 w 12"/>
                    <a:gd name="T71" fmla="*/ 7 h 9"/>
                    <a:gd name="T72" fmla="*/ 4 w 12"/>
                    <a:gd name="T73" fmla="*/ 7 h 9"/>
                    <a:gd name="T74" fmla="*/ 4 w 12"/>
                    <a:gd name="T75" fmla="*/ 8 h 9"/>
                    <a:gd name="T76" fmla="*/ 5 w 12"/>
                    <a:gd name="T77" fmla="*/ 9 h 9"/>
                    <a:gd name="T78" fmla="*/ 5 w 12"/>
                    <a:gd name="T79" fmla="*/ 8 h 9"/>
                    <a:gd name="T80" fmla="*/ 7 w 12"/>
                    <a:gd name="T81" fmla="*/ 7 h 9"/>
                    <a:gd name="T82" fmla="*/ 8 w 12"/>
                    <a:gd name="T83" fmla="*/ 6 h 9"/>
                    <a:gd name="T84" fmla="*/ 9 w 12"/>
                    <a:gd name="T85" fmla="*/ 5 h 9"/>
                    <a:gd name="T86" fmla="*/ 10 w 12"/>
                    <a:gd name="T87" fmla="*/ 4 h 9"/>
                    <a:gd name="T88" fmla="*/ 10 w 12"/>
                    <a:gd name="T89" fmla="*/ 3 h 9"/>
                    <a:gd name="T90" fmla="*/ 11 w 12"/>
                    <a:gd name="T91" fmla="*/ 2 h 9"/>
                    <a:gd name="T92" fmla="*/ 12 w 12"/>
                    <a:gd name="T93" fmla="*/ 0 h 9"/>
                    <a:gd name="T94" fmla="*/ 11 w 12"/>
                    <a:gd name="T9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9">
                      <a:moveTo>
                        <a:pt x="2" y="2"/>
                      </a:move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lose/>
                      <a:moveTo>
                        <a:pt x="10" y="0"/>
                      </a:moveTo>
                      <a:cubicBezTo>
                        <a:pt x="10" y="0"/>
                        <a:pt x="10" y="0"/>
                        <a:pt x="10" y="0"/>
                      </a:cubicBezTo>
                      <a:cubicBezTo>
                        <a:pt x="10" y="0"/>
                        <a:pt x="10" y="0"/>
                        <a:pt x="10" y="0"/>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7" y="0"/>
                        <a:pt x="7" y="0"/>
                      </a:cubicBezTo>
                      <a:cubicBezTo>
                        <a:pt x="7" y="1"/>
                        <a:pt x="7" y="1"/>
                        <a:pt x="7" y="1"/>
                      </a:cubicBezTo>
                      <a:cubicBezTo>
                        <a:pt x="7" y="1"/>
                        <a:pt x="7" y="1"/>
                        <a:pt x="7" y="1"/>
                      </a:cubicBezTo>
                      <a:cubicBezTo>
                        <a:pt x="7" y="1"/>
                        <a:pt x="7" y="1"/>
                        <a:pt x="7" y="1"/>
                      </a:cubicBezTo>
                      <a:cubicBezTo>
                        <a:pt x="7" y="1"/>
                        <a:pt x="6" y="1"/>
                        <a:pt x="6" y="1"/>
                      </a:cubicBezTo>
                      <a:cubicBezTo>
                        <a:pt x="6" y="1"/>
                        <a:pt x="6" y="1"/>
                        <a:pt x="6" y="0"/>
                      </a:cubicBez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3" y="1"/>
                        <a:pt x="3" y="1"/>
                        <a:pt x="3" y="2"/>
                      </a:cubicBezTo>
                      <a:cubicBezTo>
                        <a:pt x="3" y="2"/>
                        <a:pt x="3" y="2"/>
                        <a:pt x="3" y="3"/>
                      </a:cubicBezTo>
                      <a:cubicBezTo>
                        <a:pt x="3" y="3"/>
                        <a:pt x="2" y="3"/>
                        <a:pt x="2" y="3"/>
                      </a:cubicBezTo>
                      <a:cubicBezTo>
                        <a:pt x="2" y="3"/>
                        <a:pt x="2" y="3"/>
                        <a:pt x="2" y="4"/>
                      </a:cubicBezTo>
                      <a:cubicBezTo>
                        <a:pt x="2" y="4"/>
                        <a:pt x="2" y="4"/>
                        <a:pt x="2" y="4"/>
                      </a:cubicBezTo>
                      <a:cubicBezTo>
                        <a:pt x="2" y="4"/>
                        <a:pt x="2" y="4"/>
                        <a:pt x="2" y="4"/>
                      </a:cubicBezTo>
                      <a:cubicBezTo>
                        <a:pt x="2" y="4"/>
                        <a:pt x="2" y="4"/>
                        <a:pt x="2" y="4"/>
                      </a:cubicBezTo>
                      <a:cubicBezTo>
                        <a:pt x="2" y="4"/>
                        <a:pt x="1" y="4"/>
                        <a:pt x="1" y="4"/>
                      </a:cubicBezTo>
                      <a:cubicBezTo>
                        <a:pt x="1" y="4"/>
                        <a:pt x="1" y="5"/>
                        <a:pt x="1" y="5"/>
                      </a:cubicBezTo>
                      <a:cubicBezTo>
                        <a:pt x="1" y="5"/>
                        <a:pt x="1" y="5"/>
                        <a:pt x="1" y="5"/>
                      </a:cubicBezTo>
                      <a:cubicBezTo>
                        <a:pt x="0" y="5"/>
                        <a:pt x="0" y="5"/>
                        <a:pt x="0" y="6"/>
                      </a:cubicBezTo>
                      <a:cubicBezTo>
                        <a:pt x="0" y="6"/>
                        <a:pt x="0" y="6"/>
                        <a:pt x="0" y="6"/>
                      </a:cubicBezTo>
                      <a:cubicBezTo>
                        <a:pt x="0" y="6"/>
                        <a:pt x="0" y="6"/>
                        <a:pt x="0" y="6"/>
                      </a:cubicBezTo>
                      <a:cubicBezTo>
                        <a:pt x="0" y="6"/>
                        <a:pt x="1" y="6"/>
                        <a:pt x="1" y="6"/>
                      </a:cubicBezTo>
                      <a:cubicBezTo>
                        <a:pt x="1" y="6"/>
                        <a:pt x="1" y="6"/>
                        <a:pt x="2" y="6"/>
                      </a:cubicBezTo>
                      <a:cubicBezTo>
                        <a:pt x="2" y="6"/>
                        <a:pt x="2" y="6"/>
                        <a:pt x="2" y="6"/>
                      </a:cubicBezTo>
                      <a:cubicBezTo>
                        <a:pt x="1" y="6"/>
                        <a:pt x="1" y="6"/>
                        <a:pt x="1" y="6"/>
                      </a:cubicBezTo>
                      <a:cubicBezTo>
                        <a:pt x="1" y="6"/>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3" y="7"/>
                        <a:pt x="3" y="7"/>
                      </a:cubicBezTo>
                      <a:cubicBezTo>
                        <a:pt x="3" y="7"/>
                        <a:pt x="3" y="7"/>
                        <a:pt x="3" y="7"/>
                      </a:cubicBezTo>
                      <a:cubicBezTo>
                        <a:pt x="3" y="7"/>
                        <a:pt x="4" y="7"/>
                        <a:pt x="4" y="6"/>
                      </a:cubicBezTo>
                      <a:cubicBezTo>
                        <a:pt x="4" y="6"/>
                        <a:pt x="4" y="6"/>
                        <a:pt x="4" y="6"/>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9"/>
                        <a:pt x="4" y="9"/>
                      </a:cubicBezTo>
                      <a:cubicBezTo>
                        <a:pt x="5" y="9"/>
                        <a:pt x="5" y="9"/>
                        <a:pt x="5" y="9"/>
                      </a:cubicBezTo>
                      <a:cubicBezTo>
                        <a:pt x="5" y="8"/>
                        <a:pt x="5" y="8"/>
                        <a:pt x="5" y="8"/>
                      </a:cubicBezTo>
                      <a:cubicBezTo>
                        <a:pt x="5" y="8"/>
                        <a:pt x="5" y="8"/>
                        <a:pt x="5" y="8"/>
                      </a:cubicBezTo>
                      <a:cubicBezTo>
                        <a:pt x="5" y="8"/>
                        <a:pt x="6" y="8"/>
                        <a:pt x="6" y="8"/>
                      </a:cubicBezTo>
                      <a:cubicBezTo>
                        <a:pt x="6" y="8"/>
                        <a:pt x="6" y="8"/>
                        <a:pt x="7" y="7"/>
                      </a:cubicBezTo>
                      <a:cubicBezTo>
                        <a:pt x="7" y="7"/>
                        <a:pt x="7" y="7"/>
                        <a:pt x="8" y="7"/>
                      </a:cubicBezTo>
                      <a:cubicBezTo>
                        <a:pt x="8" y="6"/>
                        <a:pt x="8" y="6"/>
                        <a:pt x="8" y="6"/>
                      </a:cubicBezTo>
                      <a:cubicBezTo>
                        <a:pt x="8" y="6"/>
                        <a:pt x="8" y="6"/>
                        <a:pt x="8" y="6"/>
                      </a:cubicBezTo>
                      <a:cubicBezTo>
                        <a:pt x="9" y="6"/>
                        <a:pt x="9" y="6"/>
                        <a:pt x="9" y="5"/>
                      </a:cubicBezTo>
                      <a:cubicBezTo>
                        <a:pt x="9" y="5"/>
                        <a:pt x="9" y="5"/>
                        <a:pt x="9" y="5"/>
                      </a:cubicBezTo>
                      <a:cubicBezTo>
                        <a:pt x="9" y="5"/>
                        <a:pt x="10" y="5"/>
                        <a:pt x="10" y="4"/>
                      </a:cubicBezTo>
                      <a:cubicBezTo>
                        <a:pt x="10" y="4"/>
                        <a:pt x="10" y="4"/>
                        <a:pt x="10" y="4"/>
                      </a:cubicBezTo>
                      <a:cubicBezTo>
                        <a:pt x="10" y="4"/>
                        <a:pt x="10" y="4"/>
                        <a:pt x="10" y="3"/>
                      </a:cubicBezTo>
                      <a:cubicBezTo>
                        <a:pt x="10" y="3"/>
                        <a:pt x="10" y="3"/>
                        <a:pt x="10" y="3"/>
                      </a:cubicBezTo>
                      <a:cubicBezTo>
                        <a:pt x="11" y="2"/>
                        <a:pt x="11" y="2"/>
                        <a:pt x="11" y="2"/>
                      </a:cubicBezTo>
                      <a:cubicBezTo>
                        <a:pt x="11" y="2"/>
                        <a:pt x="11" y="1"/>
                        <a:pt x="11" y="1"/>
                      </a:cubicBezTo>
                      <a:cubicBezTo>
                        <a:pt x="11" y="1"/>
                        <a:pt x="11" y="1"/>
                        <a:pt x="12" y="0"/>
                      </a:cubicBezTo>
                      <a:cubicBezTo>
                        <a:pt x="12" y="0"/>
                        <a:pt x="12" y="0"/>
                        <a:pt x="12" y="0"/>
                      </a:cubicBezTo>
                      <a:cubicBezTo>
                        <a:pt x="11" y="0"/>
                        <a:pt x="11" y="0"/>
                        <a:pt x="11" y="0"/>
                      </a:cubicBezTo>
                      <a:lnTo>
                        <a:pt x="10"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1" name="Freeform 720">
                  <a:extLst>
                    <a:ext uri="{FF2B5EF4-FFF2-40B4-BE49-F238E27FC236}">
                      <a16:creationId xmlns:a16="http://schemas.microsoft.com/office/drawing/2014/main" id="{6023424A-4C98-4DDE-A978-F03816FF34D8}"/>
                    </a:ext>
                  </a:extLst>
                </p:cNvPr>
                <p:cNvSpPr>
                  <a:spLocks noEditPoints="1"/>
                </p:cNvSpPr>
                <p:nvPr/>
              </p:nvSpPr>
              <p:spPr bwMode="auto">
                <a:xfrm>
                  <a:off x="10307638" y="6011863"/>
                  <a:ext cx="53975" cy="100013"/>
                </a:xfrm>
                <a:custGeom>
                  <a:avLst/>
                  <a:gdLst>
                    <a:gd name="T0" fmla="*/ 8 w 13"/>
                    <a:gd name="T1" fmla="*/ 2 h 24"/>
                    <a:gd name="T2" fmla="*/ 8 w 13"/>
                    <a:gd name="T3" fmla="*/ 1 h 24"/>
                    <a:gd name="T4" fmla="*/ 12 w 13"/>
                    <a:gd name="T5" fmla="*/ 16 h 24"/>
                    <a:gd name="T6" fmla="*/ 11 w 13"/>
                    <a:gd name="T7" fmla="*/ 15 h 24"/>
                    <a:gd name="T8" fmla="*/ 10 w 13"/>
                    <a:gd name="T9" fmla="*/ 13 h 24"/>
                    <a:gd name="T10" fmla="*/ 9 w 13"/>
                    <a:gd name="T11" fmla="*/ 12 h 24"/>
                    <a:gd name="T12" fmla="*/ 9 w 13"/>
                    <a:gd name="T13" fmla="*/ 11 h 24"/>
                    <a:gd name="T14" fmla="*/ 8 w 13"/>
                    <a:gd name="T15" fmla="*/ 10 h 24"/>
                    <a:gd name="T16" fmla="*/ 8 w 13"/>
                    <a:gd name="T17" fmla="*/ 8 h 24"/>
                    <a:gd name="T18" fmla="*/ 9 w 13"/>
                    <a:gd name="T19" fmla="*/ 8 h 24"/>
                    <a:gd name="T20" fmla="*/ 9 w 13"/>
                    <a:gd name="T21" fmla="*/ 7 h 24"/>
                    <a:gd name="T22" fmla="*/ 9 w 13"/>
                    <a:gd name="T23" fmla="*/ 5 h 24"/>
                    <a:gd name="T24" fmla="*/ 8 w 13"/>
                    <a:gd name="T25" fmla="*/ 5 h 24"/>
                    <a:gd name="T26" fmla="*/ 8 w 13"/>
                    <a:gd name="T27" fmla="*/ 3 h 24"/>
                    <a:gd name="T28" fmla="*/ 8 w 13"/>
                    <a:gd name="T29" fmla="*/ 2 h 24"/>
                    <a:gd name="T30" fmla="*/ 7 w 13"/>
                    <a:gd name="T31" fmla="*/ 2 h 24"/>
                    <a:gd name="T32" fmla="*/ 6 w 13"/>
                    <a:gd name="T33" fmla="*/ 2 h 24"/>
                    <a:gd name="T34" fmla="*/ 6 w 13"/>
                    <a:gd name="T35" fmla="*/ 1 h 24"/>
                    <a:gd name="T36" fmla="*/ 5 w 13"/>
                    <a:gd name="T37" fmla="*/ 0 h 24"/>
                    <a:gd name="T38" fmla="*/ 6 w 13"/>
                    <a:gd name="T39" fmla="*/ 1 h 24"/>
                    <a:gd name="T40" fmla="*/ 6 w 13"/>
                    <a:gd name="T41" fmla="*/ 3 h 24"/>
                    <a:gd name="T42" fmla="*/ 6 w 13"/>
                    <a:gd name="T43" fmla="*/ 4 h 24"/>
                    <a:gd name="T44" fmla="*/ 6 w 13"/>
                    <a:gd name="T45" fmla="*/ 6 h 24"/>
                    <a:gd name="T46" fmla="*/ 6 w 13"/>
                    <a:gd name="T47" fmla="*/ 6 h 24"/>
                    <a:gd name="T48" fmla="*/ 5 w 13"/>
                    <a:gd name="T49" fmla="*/ 5 h 24"/>
                    <a:gd name="T50" fmla="*/ 4 w 13"/>
                    <a:gd name="T51" fmla="*/ 6 h 24"/>
                    <a:gd name="T52" fmla="*/ 2 w 13"/>
                    <a:gd name="T53" fmla="*/ 6 h 24"/>
                    <a:gd name="T54" fmla="*/ 1 w 13"/>
                    <a:gd name="T55" fmla="*/ 7 h 24"/>
                    <a:gd name="T56" fmla="*/ 1 w 13"/>
                    <a:gd name="T57" fmla="*/ 8 h 24"/>
                    <a:gd name="T58" fmla="*/ 2 w 13"/>
                    <a:gd name="T59" fmla="*/ 11 h 24"/>
                    <a:gd name="T60" fmla="*/ 2 w 13"/>
                    <a:gd name="T61" fmla="*/ 11 h 24"/>
                    <a:gd name="T62" fmla="*/ 1 w 13"/>
                    <a:gd name="T63" fmla="*/ 12 h 24"/>
                    <a:gd name="T64" fmla="*/ 2 w 13"/>
                    <a:gd name="T65" fmla="*/ 13 h 24"/>
                    <a:gd name="T66" fmla="*/ 1 w 13"/>
                    <a:gd name="T67" fmla="*/ 14 h 24"/>
                    <a:gd name="T68" fmla="*/ 2 w 13"/>
                    <a:gd name="T69" fmla="*/ 14 h 24"/>
                    <a:gd name="T70" fmla="*/ 1 w 13"/>
                    <a:gd name="T71" fmla="*/ 14 h 24"/>
                    <a:gd name="T72" fmla="*/ 1 w 13"/>
                    <a:gd name="T73" fmla="*/ 15 h 24"/>
                    <a:gd name="T74" fmla="*/ 1 w 13"/>
                    <a:gd name="T75" fmla="*/ 16 h 24"/>
                    <a:gd name="T76" fmla="*/ 0 w 13"/>
                    <a:gd name="T77" fmla="*/ 17 h 24"/>
                    <a:gd name="T78" fmla="*/ 0 w 13"/>
                    <a:gd name="T79" fmla="*/ 19 h 24"/>
                    <a:gd name="T80" fmla="*/ 2 w 13"/>
                    <a:gd name="T81" fmla="*/ 19 h 24"/>
                    <a:gd name="T82" fmla="*/ 3 w 13"/>
                    <a:gd name="T83" fmla="*/ 19 h 24"/>
                    <a:gd name="T84" fmla="*/ 5 w 13"/>
                    <a:gd name="T85" fmla="*/ 18 h 24"/>
                    <a:gd name="T86" fmla="*/ 5 w 13"/>
                    <a:gd name="T87" fmla="*/ 18 h 24"/>
                    <a:gd name="T88" fmla="*/ 6 w 13"/>
                    <a:gd name="T89" fmla="*/ 17 h 24"/>
                    <a:gd name="T90" fmla="*/ 7 w 13"/>
                    <a:gd name="T91" fmla="*/ 18 h 24"/>
                    <a:gd name="T92" fmla="*/ 6 w 13"/>
                    <a:gd name="T93" fmla="*/ 20 h 24"/>
                    <a:gd name="T94" fmla="*/ 7 w 13"/>
                    <a:gd name="T95" fmla="*/ 21 h 24"/>
                    <a:gd name="T96" fmla="*/ 6 w 13"/>
                    <a:gd name="T97" fmla="*/ 24 h 24"/>
                    <a:gd name="T98" fmla="*/ 8 w 13"/>
                    <a:gd name="T99" fmla="*/ 24 h 24"/>
                    <a:gd name="T100" fmla="*/ 9 w 13"/>
                    <a:gd name="T101" fmla="*/ 23 h 24"/>
                    <a:gd name="T102" fmla="*/ 10 w 13"/>
                    <a:gd name="T103" fmla="*/ 22 h 24"/>
                    <a:gd name="T104" fmla="*/ 11 w 13"/>
                    <a:gd name="T105" fmla="*/ 21 h 24"/>
                    <a:gd name="T106" fmla="*/ 12 w 13"/>
                    <a:gd name="T107" fmla="*/ 19 h 24"/>
                    <a:gd name="T108" fmla="*/ 13 w 13"/>
                    <a:gd name="T10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 h="24">
                      <a:moveTo>
                        <a:pt x="8" y="1"/>
                      </a:moveTo>
                      <a:cubicBezTo>
                        <a:pt x="8" y="1"/>
                        <a:pt x="8" y="1"/>
                        <a:pt x="8" y="1"/>
                      </a:cubicBezTo>
                      <a:cubicBezTo>
                        <a:pt x="8" y="1"/>
                        <a:pt x="8" y="1"/>
                        <a:pt x="8" y="1"/>
                      </a:cubicBezTo>
                      <a:cubicBezTo>
                        <a:pt x="8" y="1"/>
                        <a:pt x="8" y="1"/>
                        <a:pt x="8" y="2"/>
                      </a:cubicBezTo>
                      <a:cubicBezTo>
                        <a:pt x="8" y="2"/>
                        <a:pt x="8" y="2"/>
                        <a:pt x="8" y="2"/>
                      </a:cubicBezTo>
                      <a:cubicBezTo>
                        <a:pt x="8" y="2"/>
                        <a:pt x="8" y="1"/>
                        <a:pt x="8" y="1"/>
                      </a:cubicBezTo>
                      <a:cubicBezTo>
                        <a:pt x="8" y="1"/>
                        <a:pt x="8" y="1"/>
                        <a:pt x="8" y="1"/>
                      </a:cubicBezTo>
                      <a:cubicBezTo>
                        <a:pt x="8" y="1"/>
                        <a:pt x="8" y="1"/>
                        <a:pt x="8" y="1"/>
                      </a:cubicBezTo>
                      <a:close/>
                      <a:moveTo>
                        <a:pt x="13" y="16"/>
                      </a:moveTo>
                      <a:cubicBezTo>
                        <a:pt x="13" y="16"/>
                        <a:pt x="12" y="16"/>
                        <a:pt x="12" y="16"/>
                      </a:cubicBezTo>
                      <a:cubicBezTo>
                        <a:pt x="12" y="16"/>
                        <a:pt x="12" y="16"/>
                        <a:pt x="12" y="16"/>
                      </a:cubicBezTo>
                      <a:cubicBezTo>
                        <a:pt x="12" y="16"/>
                        <a:pt x="12" y="16"/>
                        <a:pt x="12" y="16"/>
                      </a:cubicBezTo>
                      <a:cubicBezTo>
                        <a:pt x="12" y="16"/>
                        <a:pt x="12" y="15"/>
                        <a:pt x="12" y="15"/>
                      </a:cubicBezTo>
                      <a:cubicBezTo>
                        <a:pt x="11" y="15"/>
                        <a:pt x="11" y="15"/>
                        <a:pt x="11" y="15"/>
                      </a:cubicBezTo>
                      <a:cubicBezTo>
                        <a:pt x="11" y="15"/>
                        <a:pt x="11" y="15"/>
                        <a:pt x="11" y="15"/>
                      </a:cubicBezTo>
                      <a:cubicBezTo>
                        <a:pt x="11" y="15"/>
                        <a:pt x="11" y="15"/>
                        <a:pt x="11" y="15"/>
                      </a:cubicBezTo>
                      <a:cubicBezTo>
                        <a:pt x="11" y="15"/>
                        <a:pt x="10" y="15"/>
                        <a:pt x="10" y="15"/>
                      </a:cubicBezTo>
                      <a:cubicBezTo>
                        <a:pt x="10" y="14"/>
                        <a:pt x="10" y="14"/>
                        <a:pt x="10" y="14"/>
                      </a:cubicBezTo>
                      <a:cubicBezTo>
                        <a:pt x="10" y="14"/>
                        <a:pt x="10" y="14"/>
                        <a:pt x="10" y="13"/>
                      </a:cubicBezTo>
                      <a:cubicBezTo>
                        <a:pt x="10" y="13"/>
                        <a:pt x="10" y="13"/>
                        <a:pt x="10" y="13"/>
                      </a:cubicBezTo>
                      <a:cubicBezTo>
                        <a:pt x="10" y="13"/>
                        <a:pt x="9" y="13"/>
                        <a:pt x="9" y="13"/>
                      </a:cubicBezTo>
                      <a:cubicBezTo>
                        <a:pt x="9" y="13"/>
                        <a:pt x="9" y="13"/>
                        <a:pt x="9" y="13"/>
                      </a:cubicBezTo>
                      <a:cubicBezTo>
                        <a:pt x="9" y="13"/>
                        <a:pt x="9" y="12"/>
                        <a:pt x="9" y="12"/>
                      </a:cubicBezTo>
                      <a:cubicBezTo>
                        <a:pt x="9" y="12"/>
                        <a:pt x="9" y="12"/>
                        <a:pt x="9" y="12"/>
                      </a:cubicBezTo>
                      <a:cubicBezTo>
                        <a:pt x="9" y="12"/>
                        <a:pt x="9" y="12"/>
                        <a:pt x="9" y="12"/>
                      </a:cubicBezTo>
                      <a:cubicBezTo>
                        <a:pt x="9" y="12"/>
                        <a:pt x="9" y="12"/>
                        <a:pt x="9" y="12"/>
                      </a:cubicBezTo>
                      <a:cubicBezTo>
                        <a:pt x="9" y="12"/>
                        <a:pt x="9" y="11"/>
                        <a:pt x="9" y="11"/>
                      </a:cubicBezTo>
                      <a:cubicBezTo>
                        <a:pt x="9" y="11"/>
                        <a:pt x="9" y="11"/>
                        <a:pt x="9" y="11"/>
                      </a:cubicBezTo>
                      <a:cubicBezTo>
                        <a:pt x="9" y="10"/>
                        <a:pt x="9" y="10"/>
                        <a:pt x="9"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8"/>
                        <a:pt x="8" y="8"/>
                        <a:pt x="8" y="8"/>
                      </a:cubicBezTo>
                      <a:cubicBezTo>
                        <a:pt x="8" y="8"/>
                        <a:pt x="8" y="9"/>
                        <a:pt x="8" y="9"/>
                      </a:cubicBezTo>
                      <a:cubicBezTo>
                        <a:pt x="8" y="9"/>
                        <a:pt x="9" y="9"/>
                        <a:pt x="9" y="9"/>
                      </a:cubicBezTo>
                      <a:cubicBezTo>
                        <a:pt x="9" y="9"/>
                        <a:pt x="9" y="9"/>
                        <a:pt x="9" y="9"/>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6"/>
                        <a:pt x="9" y="6"/>
                      </a:cubicBezTo>
                      <a:cubicBezTo>
                        <a:pt x="9" y="6"/>
                        <a:pt x="9" y="5"/>
                        <a:pt x="9" y="5"/>
                      </a:cubicBezTo>
                      <a:cubicBezTo>
                        <a:pt x="9" y="5"/>
                        <a:pt x="9" y="5"/>
                        <a:pt x="9" y="5"/>
                      </a:cubicBezTo>
                      <a:cubicBezTo>
                        <a:pt x="8" y="5"/>
                        <a:pt x="8" y="5"/>
                        <a:pt x="8" y="5"/>
                      </a:cubicBezTo>
                      <a:cubicBezTo>
                        <a:pt x="8" y="5"/>
                        <a:pt x="8" y="5"/>
                        <a:pt x="8" y="5"/>
                      </a:cubicBezTo>
                      <a:cubicBezTo>
                        <a:pt x="8" y="5"/>
                        <a:pt x="8" y="5"/>
                        <a:pt x="8" y="5"/>
                      </a:cubicBezTo>
                      <a:cubicBezTo>
                        <a:pt x="8" y="5"/>
                        <a:pt x="8" y="4"/>
                        <a:pt x="8" y="4"/>
                      </a:cubicBezTo>
                      <a:cubicBezTo>
                        <a:pt x="8" y="4"/>
                        <a:pt x="8" y="4"/>
                        <a:pt x="8" y="4"/>
                      </a:cubicBezTo>
                      <a:cubicBezTo>
                        <a:pt x="8" y="4"/>
                        <a:pt x="9" y="4"/>
                        <a:pt x="8" y="4"/>
                      </a:cubicBezTo>
                      <a:cubicBezTo>
                        <a:pt x="8" y="3"/>
                        <a:pt x="8" y="3"/>
                        <a:pt x="8" y="3"/>
                      </a:cubicBezTo>
                      <a:cubicBezTo>
                        <a:pt x="7" y="3"/>
                        <a:pt x="7" y="3"/>
                        <a:pt x="8" y="3"/>
                      </a:cubicBezTo>
                      <a:cubicBezTo>
                        <a:pt x="8" y="3"/>
                        <a:pt x="8" y="3"/>
                        <a:pt x="8" y="3"/>
                      </a:cubicBezTo>
                      <a:cubicBezTo>
                        <a:pt x="8" y="3"/>
                        <a:pt x="8" y="3"/>
                        <a:pt x="8" y="3"/>
                      </a:cubicBezTo>
                      <a:cubicBezTo>
                        <a:pt x="8" y="3"/>
                        <a:pt x="8" y="2"/>
                        <a:pt x="8" y="2"/>
                      </a:cubicBezTo>
                      <a:cubicBezTo>
                        <a:pt x="8" y="2"/>
                        <a:pt x="8" y="2"/>
                        <a:pt x="8" y="2"/>
                      </a:cubicBezTo>
                      <a:cubicBezTo>
                        <a:pt x="8" y="2"/>
                        <a:pt x="8" y="2"/>
                        <a:pt x="8" y="2"/>
                      </a:cubicBezTo>
                      <a:cubicBezTo>
                        <a:pt x="8" y="2"/>
                        <a:pt x="8" y="2"/>
                        <a:pt x="8" y="2"/>
                      </a:cubicBezTo>
                      <a:cubicBezTo>
                        <a:pt x="8" y="2"/>
                        <a:pt x="7" y="2"/>
                        <a:pt x="7" y="2"/>
                      </a:cubicBezTo>
                      <a:cubicBezTo>
                        <a:pt x="7" y="2"/>
                        <a:pt x="7" y="3"/>
                        <a:pt x="7" y="3"/>
                      </a:cubicBezTo>
                      <a:cubicBezTo>
                        <a:pt x="7" y="3"/>
                        <a:pt x="7" y="3"/>
                        <a:pt x="7" y="2"/>
                      </a:cubicBezTo>
                      <a:cubicBezTo>
                        <a:pt x="7" y="2"/>
                        <a:pt x="7" y="2"/>
                        <a:pt x="7" y="2"/>
                      </a:cubicBezTo>
                      <a:cubicBezTo>
                        <a:pt x="7" y="2"/>
                        <a:pt x="6" y="2"/>
                        <a:pt x="6" y="2"/>
                      </a:cubicBezTo>
                      <a:cubicBezTo>
                        <a:pt x="7" y="2"/>
                        <a:pt x="7" y="2"/>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0"/>
                        <a:pt x="5" y="0"/>
                      </a:cubicBezTo>
                      <a:cubicBezTo>
                        <a:pt x="5" y="0"/>
                        <a:pt x="5" y="0"/>
                        <a:pt x="5" y="0"/>
                      </a:cubicBezTo>
                      <a:cubicBezTo>
                        <a:pt x="5" y="1"/>
                        <a:pt x="5" y="1"/>
                        <a:pt x="5" y="1"/>
                      </a:cubicBezTo>
                      <a:cubicBezTo>
                        <a:pt x="5" y="1"/>
                        <a:pt x="5" y="1"/>
                        <a:pt x="5" y="1"/>
                      </a:cubicBezTo>
                      <a:cubicBezTo>
                        <a:pt x="5" y="1"/>
                        <a:pt x="5" y="1"/>
                        <a:pt x="5" y="1"/>
                      </a:cubicBezTo>
                      <a:cubicBezTo>
                        <a:pt x="6" y="1"/>
                        <a:pt x="6" y="1"/>
                        <a:pt x="6" y="1"/>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4"/>
                        <a:pt x="6" y="4"/>
                      </a:cubicBezTo>
                      <a:cubicBezTo>
                        <a:pt x="6" y="4"/>
                        <a:pt x="6" y="4"/>
                        <a:pt x="6" y="4"/>
                      </a:cubicBezTo>
                      <a:cubicBezTo>
                        <a:pt x="6" y="4"/>
                        <a:pt x="6" y="5"/>
                        <a:pt x="6" y="5"/>
                      </a:cubicBezTo>
                      <a:cubicBezTo>
                        <a:pt x="6" y="5"/>
                        <a:pt x="6" y="5"/>
                        <a:pt x="6" y="5"/>
                      </a:cubicBezTo>
                      <a:cubicBezTo>
                        <a:pt x="6" y="5"/>
                        <a:pt x="6" y="5"/>
                        <a:pt x="6" y="6"/>
                      </a:cubicBezTo>
                      <a:cubicBezTo>
                        <a:pt x="6" y="6"/>
                        <a:pt x="6" y="6"/>
                        <a:pt x="6" y="6"/>
                      </a:cubicBezTo>
                      <a:cubicBezTo>
                        <a:pt x="6" y="6"/>
                        <a:pt x="6" y="6"/>
                        <a:pt x="6" y="6"/>
                      </a:cubicBezTo>
                      <a:cubicBezTo>
                        <a:pt x="6" y="6"/>
                        <a:pt x="6" y="6"/>
                        <a:pt x="6" y="6"/>
                      </a:cubicBezTo>
                      <a:cubicBezTo>
                        <a:pt x="6" y="6"/>
                        <a:pt x="6" y="6"/>
                        <a:pt x="6" y="6"/>
                      </a:cubicBezTo>
                      <a:cubicBezTo>
                        <a:pt x="6" y="6"/>
                        <a:pt x="5" y="6"/>
                        <a:pt x="5" y="6"/>
                      </a:cubicBezTo>
                      <a:cubicBezTo>
                        <a:pt x="5" y="6"/>
                        <a:pt x="5" y="7"/>
                        <a:pt x="5" y="6"/>
                      </a:cubicBezTo>
                      <a:cubicBezTo>
                        <a:pt x="5" y="6"/>
                        <a:pt x="5" y="6"/>
                        <a:pt x="5" y="5"/>
                      </a:cubicBezTo>
                      <a:cubicBezTo>
                        <a:pt x="5" y="5"/>
                        <a:pt x="5" y="5"/>
                        <a:pt x="5" y="5"/>
                      </a:cubicBezTo>
                      <a:cubicBezTo>
                        <a:pt x="5" y="5"/>
                        <a:pt x="5" y="5"/>
                        <a:pt x="5" y="5"/>
                      </a:cubicBezTo>
                      <a:cubicBezTo>
                        <a:pt x="4" y="6"/>
                        <a:pt x="4" y="6"/>
                        <a:pt x="4" y="6"/>
                      </a:cubicBezTo>
                      <a:cubicBezTo>
                        <a:pt x="4" y="5"/>
                        <a:pt x="4" y="5"/>
                        <a:pt x="4" y="5"/>
                      </a:cubicBezTo>
                      <a:cubicBezTo>
                        <a:pt x="4" y="6"/>
                        <a:pt x="4" y="6"/>
                        <a:pt x="4" y="6"/>
                      </a:cubicBezTo>
                      <a:cubicBezTo>
                        <a:pt x="3" y="6"/>
                        <a:pt x="3" y="6"/>
                        <a:pt x="3" y="6"/>
                      </a:cubicBezTo>
                      <a:cubicBezTo>
                        <a:pt x="3" y="6"/>
                        <a:pt x="3" y="6"/>
                        <a:pt x="3" y="6"/>
                      </a:cubicBezTo>
                      <a:cubicBezTo>
                        <a:pt x="3" y="6"/>
                        <a:pt x="3" y="6"/>
                        <a:pt x="3" y="6"/>
                      </a:cubicBezTo>
                      <a:cubicBezTo>
                        <a:pt x="3" y="6"/>
                        <a:pt x="2" y="6"/>
                        <a:pt x="2" y="6"/>
                      </a:cubicBezTo>
                      <a:cubicBezTo>
                        <a:pt x="2" y="6"/>
                        <a:pt x="2" y="6"/>
                        <a:pt x="2" y="6"/>
                      </a:cubicBezTo>
                      <a:cubicBezTo>
                        <a:pt x="2" y="7"/>
                        <a:pt x="2" y="7"/>
                        <a:pt x="2" y="7"/>
                      </a:cubicBezTo>
                      <a:cubicBezTo>
                        <a:pt x="1" y="6"/>
                        <a:pt x="1" y="6"/>
                        <a:pt x="1" y="6"/>
                      </a:cubicBezTo>
                      <a:cubicBezTo>
                        <a:pt x="1" y="7"/>
                        <a:pt x="1" y="7"/>
                        <a:pt x="1" y="7"/>
                      </a:cubicBezTo>
                      <a:cubicBezTo>
                        <a:pt x="0" y="7"/>
                        <a:pt x="0" y="7"/>
                        <a:pt x="0" y="7"/>
                      </a:cubicBezTo>
                      <a:cubicBezTo>
                        <a:pt x="0" y="7"/>
                        <a:pt x="1" y="7"/>
                        <a:pt x="1" y="8"/>
                      </a:cubicBezTo>
                      <a:cubicBezTo>
                        <a:pt x="1" y="8"/>
                        <a:pt x="1" y="8"/>
                        <a:pt x="1" y="8"/>
                      </a:cubicBezTo>
                      <a:cubicBezTo>
                        <a:pt x="1" y="8"/>
                        <a:pt x="1" y="8"/>
                        <a:pt x="1" y="8"/>
                      </a:cubicBezTo>
                      <a:cubicBezTo>
                        <a:pt x="1" y="9"/>
                        <a:pt x="1" y="9"/>
                        <a:pt x="1" y="9"/>
                      </a:cubicBezTo>
                      <a:cubicBezTo>
                        <a:pt x="1" y="9"/>
                        <a:pt x="1" y="10"/>
                        <a:pt x="1" y="10"/>
                      </a:cubicBezTo>
                      <a:cubicBezTo>
                        <a:pt x="1" y="10"/>
                        <a:pt x="1"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1" y="12"/>
                      </a:cubicBezTo>
                      <a:cubicBezTo>
                        <a:pt x="1" y="12"/>
                        <a:pt x="1" y="12"/>
                        <a:pt x="1" y="12"/>
                      </a:cubicBezTo>
                      <a:cubicBezTo>
                        <a:pt x="1" y="12"/>
                        <a:pt x="1" y="13"/>
                        <a:pt x="1" y="13"/>
                      </a:cubicBezTo>
                      <a:cubicBezTo>
                        <a:pt x="1" y="13"/>
                        <a:pt x="2" y="13"/>
                        <a:pt x="2" y="13"/>
                      </a:cubicBezTo>
                      <a:cubicBezTo>
                        <a:pt x="1" y="13"/>
                        <a:pt x="2" y="13"/>
                        <a:pt x="2" y="13"/>
                      </a:cubicBezTo>
                      <a:cubicBezTo>
                        <a:pt x="2" y="13"/>
                        <a:pt x="2" y="13"/>
                        <a:pt x="2" y="13"/>
                      </a:cubicBezTo>
                      <a:cubicBezTo>
                        <a:pt x="2" y="13"/>
                        <a:pt x="2" y="13"/>
                        <a:pt x="2" y="13"/>
                      </a:cubicBezTo>
                      <a:cubicBezTo>
                        <a:pt x="2" y="13"/>
                        <a:pt x="2" y="13"/>
                        <a:pt x="2" y="13"/>
                      </a:cubicBezTo>
                      <a:cubicBezTo>
                        <a:pt x="2" y="13"/>
                        <a:pt x="2" y="13"/>
                        <a:pt x="1" y="13"/>
                      </a:cubicBezTo>
                      <a:cubicBezTo>
                        <a:pt x="1" y="13"/>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5"/>
                        <a:pt x="1" y="15"/>
                      </a:cubicBezTo>
                      <a:cubicBezTo>
                        <a:pt x="1" y="15"/>
                        <a:pt x="1" y="15"/>
                        <a:pt x="1" y="15"/>
                      </a:cubicBezTo>
                      <a:cubicBezTo>
                        <a:pt x="1" y="15"/>
                        <a:pt x="1" y="15"/>
                        <a:pt x="1" y="15"/>
                      </a:cubicBezTo>
                      <a:cubicBezTo>
                        <a:pt x="1" y="15"/>
                        <a:pt x="1" y="15"/>
                        <a:pt x="1" y="16"/>
                      </a:cubicBezTo>
                      <a:cubicBezTo>
                        <a:pt x="1" y="16"/>
                        <a:pt x="1" y="16"/>
                        <a:pt x="1" y="16"/>
                      </a:cubicBezTo>
                      <a:cubicBezTo>
                        <a:pt x="1" y="16"/>
                        <a:pt x="1" y="16"/>
                        <a:pt x="0" y="16"/>
                      </a:cubicBezTo>
                      <a:cubicBezTo>
                        <a:pt x="0" y="16"/>
                        <a:pt x="0" y="17"/>
                        <a:pt x="0" y="17"/>
                      </a:cubicBezTo>
                      <a:cubicBezTo>
                        <a:pt x="0" y="17"/>
                        <a:pt x="0" y="17"/>
                        <a:pt x="0" y="17"/>
                      </a:cubicBezTo>
                      <a:cubicBezTo>
                        <a:pt x="0" y="17"/>
                        <a:pt x="0" y="17"/>
                        <a:pt x="0" y="17"/>
                      </a:cubicBezTo>
                      <a:cubicBezTo>
                        <a:pt x="0" y="18"/>
                        <a:pt x="0" y="18"/>
                        <a:pt x="0" y="18"/>
                      </a:cubicBezTo>
                      <a:cubicBezTo>
                        <a:pt x="0" y="18"/>
                        <a:pt x="0" y="19"/>
                        <a:pt x="0" y="19"/>
                      </a:cubicBezTo>
                      <a:cubicBezTo>
                        <a:pt x="0" y="19"/>
                        <a:pt x="0" y="19"/>
                        <a:pt x="0" y="19"/>
                      </a:cubicBezTo>
                      <a:cubicBezTo>
                        <a:pt x="0" y="19"/>
                        <a:pt x="0" y="19"/>
                        <a:pt x="0" y="19"/>
                      </a:cubicBezTo>
                      <a:cubicBezTo>
                        <a:pt x="0" y="19"/>
                        <a:pt x="1" y="19"/>
                        <a:pt x="1" y="19"/>
                      </a:cubicBezTo>
                      <a:cubicBezTo>
                        <a:pt x="1" y="19"/>
                        <a:pt x="1" y="19"/>
                        <a:pt x="1" y="19"/>
                      </a:cubicBezTo>
                      <a:cubicBezTo>
                        <a:pt x="2" y="20"/>
                        <a:pt x="2" y="20"/>
                        <a:pt x="2" y="20"/>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8"/>
                        <a:pt x="3" y="18"/>
                        <a:pt x="3" y="18"/>
                      </a:cubicBezTo>
                      <a:cubicBezTo>
                        <a:pt x="3" y="18"/>
                        <a:pt x="3" y="18"/>
                        <a:pt x="3" y="18"/>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7"/>
                        <a:pt x="5"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6" y="19"/>
                        <a:pt x="6" y="19"/>
                        <a:pt x="6" y="19"/>
                      </a:cubicBezTo>
                      <a:cubicBezTo>
                        <a:pt x="6" y="19"/>
                        <a:pt x="6" y="20"/>
                        <a:pt x="6" y="20"/>
                      </a:cubicBezTo>
                      <a:cubicBezTo>
                        <a:pt x="6" y="20"/>
                        <a:pt x="7" y="20"/>
                        <a:pt x="7" y="20"/>
                      </a:cubicBezTo>
                      <a:cubicBezTo>
                        <a:pt x="7" y="20"/>
                        <a:pt x="6" y="20"/>
                        <a:pt x="6" y="20"/>
                      </a:cubicBezTo>
                      <a:cubicBezTo>
                        <a:pt x="6" y="20"/>
                        <a:pt x="6" y="21"/>
                        <a:pt x="6" y="21"/>
                      </a:cubicBezTo>
                      <a:cubicBezTo>
                        <a:pt x="6" y="21"/>
                        <a:pt x="6" y="21"/>
                        <a:pt x="6" y="21"/>
                      </a:cubicBezTo>
                      <a:cubicBezTo>
                        <a:pt x="7" y="21"/>
                        <a:pt x="7" y="21"/>
                        <a:pt x="7" y="21"/>
                      </a:cubicBezTo>
                      <a:cubicBezTo>
                        <a:pt x="7" y="21"/>
                        <a:pt x="7" y="21"/>
                        <a:pt x="7" y="21"/>
                      </a:cubicBezTo>
                      <a:cubicBezTo>
                        <a:pt x="7" y="22"/>
                        <a:pt x="7" y="22"/>
                        <a:pt x="7" y="22"/>
                      </a:cubicBezTo>
                      <a:cubicBezTo>
                        <a:pt x="7" y="22"/>
                        <a:pt x="7" y="22"/>
                        <a:pt x="7" y="22"/>
                      </a:cubicBezTo>
                      <a:cubicBezTo>
                        <a:pt x="7" y="23"/>
                        <a:pt x="7" y="23"/>
                        <a:pt x="7" y="23"/>
                      </a:cubicBezTo>
                      <a:cubicBezTo>
                        <a:pt x="6" y="24"/>
                        <a:pt x="6" y="24"/>
                        <a:pt x="6" y="24"/>
                      </a:cubicBezTo>
                      <a:cubicBezTo>
                        <a:pt x="7" y="24"/>
                        <a:pt x="7" y="24"/>
                        <a:pt x="7" y="24"/>
                      </a:cubicBezTo>
                      <a:cubicBezTo>
                        <a:pt x="7" y="24"/>
                        <a:pt x="7" y="24"/>
                        <a:pt x="7" y="24"/>
                      </a:cubicBezTo>
                      <a:cubicBezTo>
                        <a:pt x="8" y="24"/>
                        <a:pt x="8" y="24"/>
                        <a:pt x="8" y="24"/>
                      </a:cubicBezTo>
                      <a:cubicBezTo>
                        <a:pt x="8" y="24"/>
                        <a:pt x="8" y="24"/>
                        <a:pt x="8" y="24"/>
                      </a:cubicBezTo>
                      <a:cubicBezTo>
                        <a:pt x="9" y="24"/>
                        <a:pt x="9" y="24"/>
                        <a:pt x="9" y="24"/>
                      </a:cubicBezTo>
                      <a:cubicBezTo>
                        <a:pt x="9" y="24"/>
                        <a:pt x="9" y="24"/>
                        <a:pt x="9" y="24"/>
                      </a:cubicBezTo>
                      <a:cubicBezTo>
                        <a:pt x="9" y="23"/>
                        <a:pt x="9" y="23"/>
                        <a:pt x="9" y="23"/>
                      </a:cubicBezTo>
                      <a:cubicBezTo>
                        <a:pt x="9" y="23"/>
                        <a:pt x="9" y="23"/>
                        <a:pt x="9" y="23"/>
                      </a:cubicBezTo>
                      <a:cubicBezTo>
                        <a:pt x="9" y="23"/>
                        <a:pt x="9" y="23"/>
                        <a:pt x="9" y="23"/>
                      </a:cubicBezTo>
                      <a:cubicBezTo>
                        <a:pt x="9" y="23"/>
                        <a:pt x="9" y="23"/>
                        <a:pt x="9" y="23"/>
                      </a:cubicBezTo>
                      <a:cubicBezTo>
                        <a:pt x="9" y="23"/>
                        <a:pt x="10" y="23"/>
                        <a:pt x="10" y="22"/>
                      </a:cubicBezTo>
                      <a:cubicBezTo>
                        <a:pt x="10" y="22"/>
                        <a:pt x="10" y="22"/>
                        <a:pt x="10" y="22"/>
                      </a:cubicBezTo>
                      <a:cubicBezTo>
                        <a:pt x="10" y="23"/>
                        <a:pt x="10" y="23"/>
                        <a:pt x="10" y="23"/>
                      </a:cubicBezTo>
                      <a:cubicBezTo>
                        <a:pt x="11" y="22"/>
                        <a:pt x="11" y="22"/>
                        <a:pt x="11" y="22"/>
                      </a:cubicBezTo>
                      <a:cubicBezTo>
                        <a:pt x="10" y="22"/>
                        <a:pt x="10" y="22"/>
                        <a:pt x="10" y="22"/>
                      </a:cubicBezTo>
                      <a:cubicBezTo>
                        <a:pt x="11" y="21"/>
                        <a:pt x="11" y="21"/>
                        <a:pt x="11" y="21"/>
                      </a:cubicBezTo>
                      <a:cubicBezTo>
                        <a:pt x="11" y="21"/>
                        <a:pt x="11" y="21"/>
                        <a:pt x="11" y="21"/>
                      </a:cubicBezTo>
                      <a:cubicBezTo>
                        <a:pt x="11" y="20"/>
                        <a:pt x="11" y="20"/>
                        <a:pt x="11" y="20"/>
                      </a:cubicBezTo>
                      <a:cubicBezTo>
                        <a:pt x="11" y="20"/>
                        <a:pt x="11" y="20"/>
                        <a:pt x="11" y="20"/>
                      </a:cubicBezTo>
                      <a:cubicBezTo>
                        <a:pt x="12" y="19"/>
                        <a:pt x="12" y="19"/>
                        <a:pt x="12" y="19"/>
                      </a:cubicBezTo>
                      <a:cubicBezTo>
                        <a:pt x="12" y="18"/>
                        <a:pt x="12" y="18"/>
                        <a:pt x="12" y="18"/>
                      </a:cubicBezTo>
                      <a:cubicBezTo>
                        <a:pt x="13" y="17"/>
                        <a:pt x="13" y="17"/>
                        <a:pt x="13" y="17"/>
                      </a:cubicBezTo>
                      <a:cubicBezTo>
                        <a:pt x="13" y="16"/>
                        <a:pt x="13" y="16"/>
                        <a:pt x="13" y="16"/>
                      </a:cubicBezTo>
                      <a:cubicBezTo>
                        <a:pt x="13" y="16"/>
                        <a:pt x="13" y="16"/>
                        <a:pt x="13" y="1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2" name="Freeform 721">
                  <a:extLst>
                    <a:ext uri="{FF2B5EF4-FFF2-40B4-BE49-F238E27FC236}">
                      <a16:creationId xmlns:a16="http://schemas.microsoft.com/office/drawing/2014/main" id="{E882135F-BDAD-4FF6-AC75-9F193D819B7E}"/>
                    </a:ext>
                  </a:extLst>
                </p:cNvPr>
                <p:cNvSpPr>
                  <a:spLocks/>
                </p:cNvSpPr>
                <p:nvPr/>
              </p:nvSpPr>
              <p:spPr bwMode="auto">
                <a:xfrm>
                  <a:off x="10283825" y="6091238"/>
                  <a:ext cx="36512" cy="42863"/>
                </a:xfrm>
                <a:custGeom>
                  <a:avLst/>
                  <a:gdLst>
                    <a:gd name="T0" fmla="*/ 7 w 9"/>
                    <a:gd name="T1" fmla="*/ 10 h 10"/>
                    <a:gd name="T2" fmla="*/ 8 w 9"/>
                    <a:gd name="T3" fmla="*/ 9 h 10"/>
                    <a:gd name="T4" fmla="*/ 8 w 9"/>
                    <a:gd name="T5" fmla="*/ 9 h 10"/>
                    <a:gd name="T6" fmla="*/ 8 w 9"/>
                    <a:gd name="T7" fmla="*/ 8 h 10"/>
                    <a:gd name="T8" fmla="*/ 8 w 9"/>
                    <a:gd name="T9" fmla="*/ 8 h 10"/>
                    <a:gd name="T10" fmla="*/ 9 w 9"/>
                    <a:gd name="T11" fmla="*/ 8 h 10"/>
                    <a:gd name="T12" fmla="*/ 9 w 9"/>
                    <a:gd name="T13" fmla="*/ 8 h 10"/>
                    <a:gd name="T14" fmla="*/ 9 w 9"/>
                    <a:gd name="T15" fmla="*/ 8 h 10"/>
                    <a:gd name="T16" fmla="*/ 9 w 9"/>
                    <a:gd name="T17" fmla="*/ 7 h 10"/>
                    <a:gd name="T18" fmla="*/ 9 w 9"/>
                    <a:gd name="T19" fmla="*/ 7 h 10"/>
                    <a:gd name="T20" fmla="*/ 8 w 9"/>
                    <a:gd name="T21" fmla="*/ 7 h 10"/>
                    <a:gd name="T22" fmla="*/ 8 w 9"/>
                    <a:gd name="T23" fmla="*/ 6 h 10"/>
                    <a:gd name="T24" fmla="*/ 8 w 9"/>
                    <a:gd name="T25" fmla="*/ 6 h 10"/>
                    <a:gd name="T26" fmla="*/ 8 w 9"/>
                    <a:gd name="T27" fmla="*/ 5 h 10"/>
                    <a:gd name="T28" fmla="*/ 7 w 9"/>
                    <a:gd name="T29" fmla="*/ 5 h 10"/>
                    <a:gd name="T30" fmla="*/ 7 w 9"/>
                    <a:gd name="T31" fmla="*/ 5 h 10"/>
                    <a:gd name="T32" fmla="*/ 7 w 9"/>
                    <a:gd name="T33" fmla="*/ 5 h 10"/>
                    <a:gd name="T34" fmla="*/ 7 w 9"/>
                    <a:gd name="T35" fmla="*/ 4 h 10"/>
                    <a:gd name="T36" fmla="*/ 7 w 9"/>
                    <a:gd name="T37" fmla="*/ 4 h 10"/>
                    <a:gd name="T38" fmla="*/ 7 w 9"/>
                    <a:gd name="T39" fmla="*/ 3 h 10"/>
                    <a:gd name="T40" fmla="*/ 7 w 9"/>
                    <a:gd name="T41" fmla="*/ 3 h 10"/>
                    <a:gd name="T42" fmla="*/ 7 w 9"/>
                    <a:gd name="T43" fmla="*/ 2 h 10"/>
                    <a:gd name="T44" fmla="*/ 7 w 9"/>
                    <a:gd name="T45" fmla="*/ 2 h 10"/>
                    <a:gd name="T46" fmla="*/ 7 w 9"/>
                    <a:gd name="T47" fmla="*/ 2 h 10"/>
                    <a:gd name="T48" fmla="*/ 7 w 9"/>
                    <a:gd name="T49" fmla="*/ 2 h 10"/>
                    <a:gd name="T50" fmla="*/ 8 w 9"/>
                    <a:gd name="T51" fmla="*/ 2 h 10"/>
                    <a:gd name="T52" fmla="*/ 7 w 9"/>
                    <a:gd name="T53" fmla="*/ 2 h 10"/>
                    <a:gd name="T54" fmla="*/ 7 w 9"/>
                    <a:gd name="T55" fmla="*/ 1 h 10"/>
                    <a:gd name="T56" fmla="*/ 8 w 9"/>
                    <a:gd name="T57" fmla="*/ 1 h 10"/>
                    <a:gd name="T58" fmla="*/ 7 w 9"/>
                    <a:gd name="T59" fmla="*/ 0 h 10"/>
                    <a:gd name="T60" fmla="*/ 7 w 9"/>
                    <a:gd name="T61" fmla="*/ 0 h 10"/>
                    <a:gd name="T62" fmla="*/ 6 w 9"/>
                    <a:gd name="T63" fmla="*/ 0 h 10"/>
                    <a:gd name="T64" fmla="*/ 6 w 9"/>
                    <a:gd name="T65" fmla="*/ 0 h 10"/>
                    <a:gd name="T66" fmla="*/ 6 w 9"/>
                    <a:gd name="T67" fmla="*/ 0 h 10"/>
                    <a:gd name="T68" fmla="*/ 6 w 9"/>
                    <a:gd name="T69" fmla="*/ 1 h 10"/>
                    <a:gd name="T70" fmla="*/ 6 w 9"/>
                    <a:gd name="T71" fmla="*/ 1 h 10"/>
                    <a:gd name="T72" fmla="*/ 5 w 9"/>
                    <a:gd name="T73" fmla="*/ 2 h 10"/>
                    <a:gd name="T74" fmla="*/ 5 w 9"/>
                    <a:gd name="T75" fmla="*/ 2 h 10"/>
                    <a:gd name="T76" fmla="*/ 4 w 9"/>
                    <a:gd name="T77" fmla="*/ 3 h 10"/>
                    <a:gd name="T78" fmla="*/ 4 w 9"/>
                    <a:gd name="T79" fmla="*/ 3 h 10"/>
                    <a:gd name="T80" fmla="*/ 4 w 9"/>
                    <a:gd name="T81" fmla="*/ 3 h 10"/>
                    <a:gd name="T82" fmla="*/ 3 w 9"/>
                    <a:gd name="T83" fmla="*/ 3 h 10"/>
                    <a:gd name="T84" fmla="*/ 2 w 9"/>
                    <a:gd name="T85" fmla="*/ 3 h 10"/>
                    <a:gd name="T86" fmla="*/ 2 w 9"/>
                    <a:gd name="T87" fmla="*/ 4 h 10"/>
                    <a:gd name="T88" fmla="*/ 1 w 9"/>
                    <a:gd name="T89" fmla="*/ 4 h 10"/>
                    <a:gd name="T90" fmla="*/ 0 w 9"/>
                    <a:gd name="T91" fmla="*/ 5 h 10"/>
                    <a:gd name="T92" fmla="*/ 0 w 9"/>
                    <a:gd name="T93" fmla="*/ 6 h 10"/>
                    <a:gd name="T94" fmla="*/ 1 w 9"/>
                    <a:gd name="T95" fmla="*/ 6 h 10"/>
                    <a:gd name="T96" fmla="*/ 1 w 9"/>
                    <a:gd name="T97" fmla="*/ 7 h 10"/>
                    <a:gd name="T98" fmla="*/ 2 w 9"/>
                    <a:gd name="T99" fmla="*/ 7 h 10"/>
                    <a:gd name="T100" fmla="*/ 3 w 9"/>
                    <a:gd name="T101" fmla="*/ 8 h 10"/>
                    <a:gd name="T102" fmla="*/ 4 w 9"/>
                    <a:gd name="T103" fmla="*/ 8 h 10"/>
                    <a:gd name="T104" fmla="*/ 4 w 9"/>
                    <a:gd name="T105" fmla="*/ 9 h 10"/>
                    <a:gd name="T106" fmla="*/ 5 w 9"/>
                    <a:gd name="T107" fmla="*/ 9 h 10"/>
                    <a:gd name="T108" fmla="*/ 6 w 9"/>
                    <a:gd name="T109" fmla="*/ 10 h 10"/>
                    <a:gd name="T110" fmla="*/ 7 w 9"/>
                    <a:gd name="T111" fmla="*/ 10 h 10"/>
                    <a:gd name="T112" fmla="*/ 7 w 9"/>
                    <a:gd name="T11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10">
                      <a:moveTo>
                        <a:pt x="7" y="10"/>
                      </a:moveTo>
                      <a:cubicBezTo>
                        <a:pt x="8" y="9"/>
                        <a:pt x="8" y="9"/>
                        <a:pt x="8" y="9"/>
                      </a:cubicBezTo>
                      <a:cubicBezTo>
                        <a:pt x="8" y="9"/>
                        <a:pt x="8" y="9"/>
                        <a:pt x="8" y="9"/>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8" y="7"/>
                        <a:pt x="8" y="7"/>
                      </a:cubicBezTo>
                      <a:cubicBezTo>
                        <a:pt x="8" y="6"/>
                        <a:pt x="8" y="6"/>
                        <a:pt x="8" y="6"/>
                      </a:cubicBezTo>
                      <a:cubicBezTo>
                        <a:pt x="8" y="6"/>
                        <a:pt x="8" y="6"/>
                        <a:pt x="8" y="6"/>
                      </a:cubicBezTo>
                      <a:cubicBezTo>
                        <a:pt x="8" y="6"/>
                        <a:pt x="8" y="5"/>
                        <a:pt x="8" y="5"/>
                      </a:cubicBezTo>
                      <a:cubicBezTo>
                        <a:pt x="8" y="5"/>
                        <a:pt x="7" y="5"/>
                        <a:pt x="7" y="5"/>
                      </a:cubicBezTo>
                      <a:cubicBezTo>
                        <a:pt x="7" y="5"/>
                        <a:pt x="7" y="5"/>
                        <a:pt x="7" y="5"/>
                      </a:cubicBezTo>
                      <a:cubicBezTo>
                        <a:pt x="7" y="5"/>
                        <a:pt x="7" y="5"/>
                        <a:pt x="7" y="5"/>
                      </a:cubicBezTo>
                      <a:cubicBezTo>
                        <a:pt x="7" y="4"/>
                        <a:pt x="7" y="4"/>
                        <a:pt x="7" y="4"/>
                      </a:cubicBezTo>
                      <a:cubicBezTo>
                        <a:pt x="7" y="4"/>
                        <a:pt x="7" y="4"/>
                        <a:pt x="7" y="4"/>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7" y="2"/>
                        <a:pt x="7" y="2"/>
                        <a:pt x="7" y="2"/>
                      </a:cubicBezTo>
                      <a:cubicBezTo>
                        <a:pt x="7" y="1"/>
                        <a:pt x="7" y="1"/>
                        <a:pt x="7" y="1"/>
                      </a:cubicBezTo>
                      <a:cubicBezTo>
                        <a:pt x="8" y="1"/>
                        <a:pt x="8" y="1"/>
                        <a:pt x="8" y="1"/>
                      </a:cubicBezTo>
                      <a:cubicBezTo>
                        <a:pt x="7" y="0"/>
                        <a:pt x="7" y="0"/>
                        <a:pt x="7" y="0"/>
                      </a:cubicBezTo>
                      <a:cubicBezTo>
                        <a:pt x="7" y="0"/>
                        <a:pt x="7" y="0"/>
                        <a:pt x="7" y="0"/>
                      </a:cubicBezTo>
                      <a:cubicBezTo>
                        <a:pt x="7" y="0"/>
                        <a:pt x="6" y="0"/>
                        <a:pt x="6" y="0"/>
                      </a:cubicBezTo>
                      <a:cubicBezTo>
                        <a:pt x="6" y="0"/>
                        <a:pt x="6" y="0"/>
                        <a:pt x="6" y="0"/>
                      </a:cubicBezTo>
                      <a:cubicBezTo>
                        <a:pt x="6" y="0"/>
                        <a:pt x="6" y="0"/>
                        <a:pt x="6" y="0"/>
                      </a:cubicBezTo>
                      <a:cubicBezTo>
                        <a:pt x="6" y="0"/>
                        <a:pt x="6" y="0"/>
                        <a:pt x="6" y="1"/>
                      </a:cubicBezTo>
                      <a:cubicBezTo>
                        <a:pt x="6" y="1"/>
                        <a:pt x="6" y="1"/>
                        <a:pt x="6" y="1"/>
                      </a:cubicBezTo>
                      <a:cubicBezTo>
                        <a:pt x="6" y="1"/>
                        <a:pt x="6" y="2"/>
                        <a:pt x="5" y="2"/>
                      </a:cubicBezTo>
                      <a:cubicBezTo>
                        <a:pt x="5" y="2"/>
                        <a:pt x="5" y="2"/>
                        <a:pt x="5" y="2"/>
                      </a:cubicBezTo>
                      <a:cubicBezTo>
                        <a:pt x="5" y="2"/>
                        <a:pt x="4" y="3"/>
                        <a:pt x="4" y="3"/>
                      </a:cubicBezTo>
                      <a:cubicBezTo>
                        <a:pt x="4" y="3"/>
                        <a:pt x="4" y="3"/>
                        <a:pt x="4" y="3"/>
                      </a:cubicBezTo>
                      <a:cubicBezTo>
                        <a:pt x="4" y="3"/>
                        <a:pt x="4" y="3"/>
                        <a:pt x="4" y="3"/>
                      </a:cubicBezTo>
                      <a:cubicBezTo>
                        <a:pt x="3" y="2"/>
                        <a:pt x="3" y="3"/>
                        <a:pt x="3" y="3"/>
                      </a:cubicBezTo>
                      <a:cubicBezTo>
                        <a:pt x="3" y="3"/>
                        <a:pt x="3" y="3"/>
                        <a:pt x="2" y="3"/>
                      </a:cubicBezTo>
                      <a:cubicBezTo>
                        <a:pt x="2" y="3"/>
                        <a:pt x="2" y="4"/>
                        <a:pt x="2" y="4"/>
                      </a:cubicBezTo>
                      <a:cubicBezTo>
                        <a:pt x="2" y="4"/>
                        <a:pt x="1" y="4"/>
                        <a:pt x="1" y="4"/>
                      </a:cubicBezTo>
                      <a:cubicBezTo>
                        <a:pt x="1" y="4"/>
                        <a:pt x="1" y="4"/>
                        <a:pt x="0" y="5"/>
                      </a:cubicBezTo>
                      <a:cubicBezTo>
                        <a:pt x="0" y="5"/>
                        <a:pt x="0" y="5"/>
                        <a:pt x="0" y="6"/>
                      </a:cubicBezTo>
                      <a:cubicBezTo>
                        <a:pt x="1" y="6"/>
                        <a:pt x="0" y="6"/>
                        <a:pt x="1" y="6"/>
                      </a:cubicBezTo>
                      <a:cubicBezTo>
                        <a:pt x="1" y="7"/>
                        <a:pt x="1" y="7"/>
                        <a:pt x="1" y="7"/>
                      </a:cubicBezTo>
                      <a:cubicBezTo>
                        <a:pt x="1" y="7"/>
                        <a:pt x="2" y="7"/>
                        <a:pt x="2" y="7"/>
                      </a:cubicBezTo>
                      <a:cubicBezTo>
                        <a:pt x="2" y="8"/>
                        <a:pt x="2" y="8"/>
                        <a:pt x="3" y="8"/>
                      </a:cubicBezTo>
                      <a:cubicBezTo>
                        <a:pt x="3" y="8"/>
                        <a:pt x="4" y="8"/>
                        <a:pt x="4" y="8"/>
                      </a:cubicBezTo>
                      <a:cubicBezTo>
                        <a:pt x="4" y="8"/>
                        <a:pt x="4" y="8"/>
                        <a:pt x="4" y="9"/>
                      </a:cubicBezTo>
                      <a:cubicBezTo>
                        <a:pt x="5" y="9"/>
                        <a:pt x="5" y="9"/>
                        <a:pt x="5" y="9"/>
                      </a:cubicBezTo>
                      <a:cubicBezTo>
                        <a:pt x="5" y="10"/>
                        <a:pt x="6" y="10"/>
                        <a:pt x="6" y="10"/>
                      </a:cubicBezTo>
                      <a:cubicBezTo>
                        <a:pt x="6" y="10"/>
                        <a:pt x="7" y="10"/>
                        <a:pt x="7" y="10"/>
                      </a:cubicBezTo>
                      <a:cubicBezTo>
                        <a:pt x="7" y="10"/>
                        <a:pt x="7" y="10"/>
                        <a:pt x="7" y="1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3" name="Freeform 722">
                  <a:extLst>
                    <a:ext uri="{FF2B5EF4-FFF2-40B4-BE49-F238E27FC236}">
                      <a16:creationId xmlns:a16="http://schemas.microsoft.com/office/drawing/2014/main" id="{7EEC21ED-7601-48B7-873A-4274E1F7852F}"/>
                    </a:ext>
                  </a:extLst>
                </p:cNvPr>
                <p:cNvSpPr>
                  <a:spLocks noEditPoints="1"/>
                </p:cNvSpPr>
                <p:nvPr/>
              </p:nvSpPr>
              <p:spPr bwMode="auto">
                <a:xfrm>
                  <a:off x="10233025" y="6154738"/>
                  <a:ext cx="38100" cy="69850"/>
                </a:xfrm>
                <a:custGeom>
                  <a:avLst/>
                  <a:gdLst>
                    <a:gd name="T0" fmla="*/ 6 w 9"/>
                    <a:gd name="T1" fmla="*/ 0 h 17"/>
                    <a:gd name="T2" fmla="*/ 5 w 9"/>
                    <a:gd name="T3" fmla="*/ 14 h 17"/>
                    <a:gd name="T4" fmla="*/ 5 w 9"/>
                    <a:gd name="T5" fmla="*/ 13 h 17"/>
                    <a:gd name="T6" fmla="*/ 6 w 9"/>
                    <a:gd name="T7" fmla="*/ 12 h 17"/>
                    <a:gd name="T8" fmla="*/ 7 w 9"/>
                    <a:gd name="T9" fmla="*/ 11 h 17"/>
                    <a:gd name="T10" fmla="*/ 8 w 9"/>
                    <a:gd name="T11" fmla="*/ 10 h 17"/>
                    <a:gd name="T12" fmla="*/ 8 w 9"/>
                    <a:gd name="T13" fmla="*/ 9 h 17"/>
                    <a:gd name="T14" fmla="*/ 8 w 9"/>
                    <a:gd name="T15" fmla="*/ 8 h 17"/>
                    <a:gd name="T16" fmla="*/ 7 w 9"/>
                    <a:gd name="T17" fmla="*/ 7 h 17"/>
                    <a:gd name="T18" fmla="*/ 8 w 9"/>
                    <a:gd name="T19" fmla="*/ 7 h 17"/>
                    <a:gd name="T20" fmla="*/ 7 w 9"/>
                    <a:gd name="T21" fmla="*/ 7 h 17"/>
                    <a:gd name="T22" fmla="*/ 7 w 9"/>
                    <a:gd name="T23" fmla="*/ 6 h 17"/>
                    <a:gd name="T24" fmla="*/ 7 w 9"/>
                    <a:gd name="T25" fmla="*/ 6 h 17"/>
                    <a:gd name="T26" fmla="*/ 7 w 9"/>
                    <a:gd name="T27" fmla="*/ 5 h 17"/>
                    <a:gd name="T28" fmla="*/ 7 w 9"/>
                    <a:gd name="T29" fmla="*/ 4 h 17"/>
                    <a:gd name="T30" fmla="*/ 7 w 9"/>
                    <a:gd name="T31" fmla="*/ 3 h 17"/>
                    <a:gd name="T32" fmla="*/ 6 w 9"/>
                    <a:gd name="T33" fmla="*/ 3 h 17"/>
                    <a:gd name="T34" fmla="*/ 5 w 9"/>
                    <a:gd name="T35" fmla="*/ 3 h 17"/>
                    <a:gd name="T36" fmla="*/ 4 w 9"/>
                    <a:gd name="T37" fmla="*/ 2 h 17"/>
                    <a:gd name="T38" fmla="*/ 4 w 9"/>
                    <a:gd name="T39" fmla="*/ 1 h 17"/>
                    <a:gd name="T40" fmla="*/ 6 w 9"/>
                    <a:gd name="T41" fmla="*/ 0 h 17"/>
                    <a:gd name="T42" fmla="*/ 4 w 9"/>
                    <a:gd name="T43" fmla="*/ 0 h 17"/>
                    <a:gd name="T44" fmla="*/ 4 w 9"/>
                    <a:gd name="T45" fmla="*/ 1 h 17"/>
                    <a:gd name="T46" fmla="*/ 3 w 9"/>
                    <a:gd name="T47" fmla="*/ 1 h 17"/>
                    <a:gd name="T48" fmla="*/ 3 w 9"/>
                    <a:gd name="T49" fmla="*/ 1 h 17"/>
                    <a:gd name="T50" fmla="*/ 3 w 9"/>
                    <a:gd name="T51" fmla="*/ 2 h 17"/>
                    <a:gd name="T52" fmla="*/ 2 w 9"/>
                    <a:gd name="T53" fmla="*/ 2 h 17"/>
                    <a:gd name="T54" fmla="*/ 1 w 9"/>
                    <a:gd name="T55" fmla="*/ 3 h 17"/>
                    <a:gd name="T56" fmla="*/ 1 w 9"/>
                    <a:gd name="T57" fmla="*/ 4 h 17"/>
                    <a:gd name="T58" fmla="*/ 2 w 9"/>
                    <a:gd name="T59" fmla="*/ 4 h 17"/>
                    <a:gd name="T60" fmla="*/ 2 w 9"/>
                    <a:gd name="T61" fmla="*/ 5 h 17"/>
                    <a:gd name="T62" fmla="*/ 2 w 9"/>
                    <a:gd name="T63" fmla="*/ 5 h 17"/>
                    <a:gd name="T64" fmla="*/ 3 w 9"/>
                    <a:gd name="T65" fmla="*/ 5 h 17"/>
                    <a:gd name="T66" fmla="*/ 3 w 9"/>
                    <a:gd name="T67" fmla="*/ 6 h 17"/>
                    <a:gd name="T68" fmla="*/ 4 w 9"/>
                    <a:gd name="T69" fmla="*/ 7 h 17"/>
                    <a:gd name="T70" fmla="*/ 4 w 9"/>
                    <a:gd name="T71" fmla="*/ 7 h 17"/>
                    <a:gd name="T72" fmla="*/ 4 w 9"/>
                    <a:gd name="T73" fmla="*/ 8 h 17"/>
                    <a:gd name="T74" fmla="*/ 3 w 9"/>
                    <a:gd name="T75" fmla="*/ 9 h 17"/>
                    <a:gd name="T76" fmla="*/ 2 w 9"/>
                    <a:gd name="T77" fmla="*/ 9 h 17"/>
                    <a:gd name="T78" fmla="*/ 2 w 9"/>
                    <a:gd name="T79" fmla="*/ 11 h 17"/>
                    <a:gd name="T80" fmla="*/ 1 w 9"/>
                    <a:gd name="T81" fmla="*/ 11 h 17"/>
                    <a:gd name="T82" fmla="*/ 1 w 9"/>
                    <a:gd name="T83" fmla="*/ 11 h 17"/>
                    <a:gd name="T84" fmla="*/ 0 w 9"/>
                    <a:gd name="T85" fmla="*/ 12 h 17"/>
                    <a:gd name="T86" fmla="*/ 0 w 9"/>
                    <a:gd name="T87" fmla="*/ 13 h 17"/>
                    <a:gd name="T88" fmla="*/ 0 w 9"/>
                    <a:gd name="T89" fmla="*/ 14 h 17"/>
                    <a:gd name="T90" fmla="*/ 0 w 9"/>
                    <a:gd name="T91" fmla="*/ 15 h 17"/>
                    <a:gd name="T92" fmla="*/ 1 w 9"/>
                    <a:gd name="T93" fmla="*/ 15 h 17"/>
                    <a:gd name="T94" fmla="*/ 2 w 9"/>
                    <a:gd name="T95" fmla="*/ 16 h 17"/>
                    <a:gd name="T96" fmla="*/ 2 w 9"/>
                    <a:gd name="T97" fmla="*/ 17 h 17"/>
                    <a:gd name="T98" fmla="*/ 3 w 9"/>
                    <a:gd name="T99" fmla="*/ 17 h 17"/>
                    <a:gd name="T100" fmla="*/ 3 w 9"/>
                    <a:gd name="T101" fmla="*/ 17 h 17"/>
                    <a:gd name="T102" fmla="*/ 4 w 9"/>
                    <a:gd name="T103" fmla="*/ 16 h 17"/>
                    <a:gd name="T104" fmla="*/ 5 w 9"/>
                    <a:gd name="T10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 h="17">
                      <a:moveTo>
                        <a:pt x="6" y="0"/>
                      </a:moveTo>
                      <a:cubicBezTo>
                        <a:pt x="6" y="0"/>
                        <a:pt x="6" y="0"/>
                        <a:pt x="6" y="0"/>
                      </a:cubicBezTo>
                      <a:cubicBezTo>
                        <a:pt x="6" y="1"/>
                        <a:pt x="6" y="0"/>
                        <a:pt x="6" y="0"/>
                      </a:cubicBezTo>
                      <a:close/>
                      <a:moveTo>
                        <a:pt x="5" y="15"/>
                      </a:moveTo>
                      <a:cubicBezTo>
                        <a:pt x="5" y="15"/>
                        <a:pt x="5" y="15"/>
                        <a:pt x="5" y="15"/>
                      </a:cubicBezTo>
                      <a:cubicBezTo>
                        <a:pt x="5" y="15"/>
                        <a:pt x="5" y="14"/>
                        <a:pt x="5" y="14"/>
                      </a:cubicBezTo>
                      <a:cubicBezTo>
                        <a:pt x="5" y="14"/>
                        <a:pt x="5" y="14"/>
                        <a:pt x="5" y="14"/>
                      </a:cubicBezTo>
                      <a:cubicBezTo>
                        <a:pt x="5" y="14"/>
                        <a:pt x="5" y="14"/>
                        <a:pt x="5" y="14"/>
                      </a:cubicBezTo>
                      <a:cubicBezTo>
                        <a:pt x="5" y="14"/>
                        <a:pt x="5" y="13"/>
                        <a:pt x="5" y="13"/>
                      </a:cubicBezTo>
                      <a:cubicBezTo>
                        <a:pt x="5" y="13"/>
                        <a:pt x="6" y="13"/>
                        <a:pt x="6" y="13"/>
                      </a:cubicBezTo>
                      <a:cubicBezTo>
                        <a:pt x="6" y="13"/>
                        <a:pt x="6" y="12"/>
                        <a:pt x="6" y="12"/>
                      </a:cubicBezTo>
                      <a:cubicBezTo>
                        <a:pt x="6" y="12"/>
                        <a:pt x="6" y="12"/>
                        <a:pt x="6" y="12"/>
                      </a:cubicBezTo>
                      <a:cubicBezTo>
                        <a:pt x="6" y="12"/>
                        <a:pt x="6" y="12"/>
                        <a:pt x="6" y="12"/>
                      </a:cubicBezTo>
                      <a:cubicBezTo>
                        <a:pt x="6" y="12"/>
                        <a:pt x="7" y="12"/>
                        <a:pt x="7" y="12"/>
                      </a:cubicBezTo>
                      <a:cubicBezTo>
                        <a:pt x="7" y="12"/>
                        <a:pt x="7" y="11"/>
                        <a:pt x="7" y="11"/>
                      </a:cubicBezTo>
                      <a:cubicBezTo>
                        <a:pt x="7" y="11"/>
                        <a:pt x="7" y="11"/>
                        <a:pt x="7" y="11"/>
                      </a:cubicBezTo>
                      <a:cubicBezTo>
                        <a:pt x="8" y="10"/>
                        <a:pt x="8" y="10"/>
                        <a:pt x="8" y="10"/>
                      </a:cubicBezTo>
                      <a:cubicBezTo>
                        <a:pt x="8" y="10"/>
                        <a:pt x="8" y="10"/>
                        <a:pt x="8" y="10"/>
                      </a:cubicBezTo>
                      <a:cubicBezTo>
                        <a:pt x="9" y="10"/>
                        <a:pt x="9" y="10"/>
                        <a:pt x="9" y="10"/>
                      </a:cubicBezTo>
                      <a:cubicBezTo>
                        <a:pt x="9" y="10"/>
                        <a:pt x="9" y="10"/>
                        <a:pt x="8" y="9"/>
                      </a:cubicBezTo>
                      <a:cubicBezTo>
                        <a:pt x="8" y="9"/>
                        <a:pt x="8" y="9"/>
                        <a:pt x="8" y="9"/>
                      </a:cubicBezTo>
                      <a:cubicBezTo>
                        <a:pt x="8" y="9"/>
                        <a:pt x="9" y="9"/>
                        <a:pt x="9" y="9"/>
                      </a:cubicBezTo>
                      <a:cubicBezTo>
                        <a:pt x="9" y="9"/>
                        <a:pt x="9" y="9"/>
                        <a:pt x="9" y="9"/>
                      </a:cubicBezTo>
                      <a:cubicBezTo>
                        <a:pt x="8" y="8"/>
                        <a:pt x="8" y="8"/>
                        <a:pt x="8" y="8"/>
                      </a:cubicBezTo>
                      <a:cubicBezTo>
                        <a:pt x="8" y="8"/>
                        <a:pt x="8" y="8"/>
                        <a:pt x="8" y="8"/>
                      </a:cubicBezTo>
                      <a:cubicBezTo>
                        <a:pt x="8" y="8"/>
                        <a:pt x="8" y="8"/>
                        <a:pt x="7" y="8"/>
                      </a:cubicBezTo>
                      <a:cubicBezTo>
                        <a:pt x="7" y="7"/>
                        <a:pt x="7" y="7"/>
                        <a:pt x="7" y="7"/>
                      </a:cubicBezTo>
                      <a:cubicBezTo>
                        <a:pt x="7" y="7"/>
                        <a:pt x="7" y="7"/>
                        <a:pt x="8" y="7"/>
                      </a:cubicBezTo>
                      <a:cubicBezTo>
                        <a:pt x="8" y="7"/>
                        <a:pt x="8" y="7"/>
                        <a:pt x="8" y="7"/>
                      </a:cubicBezTo>
                      <a:cubicBezTo>
                        <a:pt x="8" y="8"/>
                        <a:pt x="8" y="8"/>
                        <a:pt x="8" y="7"/>
                      </a:cubicBezTo>
                      <a:cubicBezTo>
                        <a:pt x="8" y="7"/>
                        <a:pt x="8" y="7"/>
                        <a:pt x="8"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5"/>
                      </a:cubicBezTo>
                      <a:cubicBezTo>
                        <a:pt x="7" y="5"/>
                        <a:pt x="7" y="5"/>
                        <a:pt x="7" y="5"/>
                      </a:cubicBezTo>
                      <a:cubicBezTo>
                        <a:pt x="7" y="5"/>
                        <a:pt x="7" y="5"/>
                        <a:pt x="7" y="5"/>
                      </a:cubicBezTo>
                      <a:cubicBezTo>
                        <a:pt x="7" y="5"/>
                        <a:pt x="7" y="5"/>
                        <a:pt x="7" y="5"/>
                      </a:cubicBezTo>
                      <a:cubicBezTo>
                        <a:pt x="7" y="5"/>
                        <a:pt x="7" y="5"/>
                        <a:pt x="7" y="4"/>
                      </a:cubicBezTo>
                      <a:cubicBezTo>
                        <a:pt x="7" y="4"/>
                        <a:pt x="7" y="4"/>
                        <a:pt x="7" y="4"/>
                      </a:cubicBezTo>
                      <a:cubicBezTo>
                        <a:pt x="7" y="3"/>
                        <a:pt x="7" y="4"/>
                        <a:pt x="7" y="4"/>
                      </a:cubicBezTo>
                      <a:cubicBezTo>
                        <a:pt x="7" y="3"/>
                        <a:pt x="7" y="3"/>
                        <a:pt x="7" y="3"/>
                      </a:cubicBezTo>
                      <a:cubicBezTo>
                        <a:pt x="7" y="3"/>
                        <a:pt x="7" y="3"/>
                        <a:pt x="7" y="3"/>
                      </a:cubicBezTo>
                      <a:cubicBezTo>
                        <a:pt x="7" y="3"/>
                        <a:pt x="7"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2"/>
                      </a:cubicBezTo>
                      <a:cubicBezTo>
                        <a:pt x="5" y="2"/>
                        <a:pt x="4" y="2"/>
                        <a:pt x="4" y="2"/>
                      </a:cubicBezTo>
                      <a:cubicBezTo>
                        <a:pt x="4" y="2"/>
                        <a:pt x="4" y="2"/>
                        <a:pt x="4" y="2"/>
                      </a:cubicBezTo>
                      <a:cubicBezTo>
                        <a:pt x="4" y="2"/>
                        <a:pt x="4" y="2"/>
                        <a:pt x="4" y="2"/>
                      </a:cubicBezTo>
                      <a:cubicBezTo>
                        <a:pt x="4" y="2"/>
                        <a:pt x="4" y="2"/>
                        <a:pt x="4" y="1"/>
                      </a:cubicBezTo>
                      <a:cubicBezTo>
                        <a:pt x="4" y="1"/>
                        <a:pt x="4" y="1"/>
                        <a:pt x="4" y="1"/>
                      </a:cubicBezTo>
                      <a:cubicBezTo>
                        <a:pt x="4" y="1"/>
                        <a:pt x="5" y="1"/>
                        <a:pt x="5" y="0"/>
                      </a:cubicBezTo>
                      <a:cubicBezTo>
                        <a:pt x="5" y="0"/>
                        <a:pt x="5" y="0"/>
                        <a:pt x="5" y="0"/>
                      </a:cubicBezTo>
                      <a:cubicBezTo>
                        <a:pt x="5" y="0"/>
                        <a:pt x="6" y="0"/>
                        <a:pt x="6" y="0"/>
                      </a:cubicBezTo>
                      <a:cubicBezTo>
                        <a:pt x="6" y="0"/>
                        <a:pt x="5" y="0"/>
                        <a:pt x="5" y="0"/>
                      </a:cubicBezTo>
                      <a:cubicBezTo>
                        <a:pt x="5" y="0"/>
                        <a:pt x="5" y="0"/>
                        <a:pt x="5" y="0"/>
                      </a:cubicBezTo>
                      <a:cubicBezTo>
                        <a:pt x="5" y="0"/>
                        <a:pt x="4" y="0"/>
                        <a:pt x="4" y="0"/>
                      </a:cubicBezTo>
                      <a:cubicBezTo>
                        <a:pt x="4" y="0"/>
                        <a:pt x="4" y="1"/>
                        <a:pt x="3"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2"/>
                      </a:cubicBezTo>
                      <a:cubicBezTo>
                        <a:pt x="3" y="2"/>
                        <a:pt x="3" y="2"/>
                        <a:pt x="3" y="2"/>
                      </a:cubicBezTo>
                      <a:cubicBezTo>
                        <a:pt x="2" y="2"/>
                        <a:pt x="2" y="2"/>
                        <a:pt x="2" y="2"/>
                      </a:cubicBezTo>
                      <a:cubicBezTo>
                        <a:pt x="2" y="2"/>
                        <a:pt x="2" y="2"/>
                        <a:pt x="2" y="2"/>
                      </a:cubicBezTo>
                      <a:cubicBezTo>
                        <a:pt x="2" y="2"/>
                        <a:pt x="2" y="2"/>
                        <a:pt x="2" y="2"/>
                      </a:cubicBezTo>
                      <a:cubicBezTo>
                        <a:pt x="2" y="2"/>
                        <a:pt x="2" y="3"/>
                        <a:pt x="2" y="3"/>
                      </a:cubicBezTo>
                      <a:cubicBezTo>
                        <a:pt x="1" y="3"/>
                        <a:pt x="1" y="3"/>
                        <a:pt x="1" y="3"/>
                      </a:cubicBezTo>
                      <a:cubicBezTo>
                        <a:pt x="1" y="3"/>
                        <a:pt x="1" y="3"/>
                        <a:pt x="1" y="3"/>
                      </a:cubicBezTo>
                      <a:cubicBezTo>
                        <a:pt x="1" y="3"/>
                        <a:pt x="1" y="4"/>
                        <a:pt x="1" y="4"/>
                      </a:cubicBezTo>
                      <a:cubicBezTo>
                        <a:pt x="1" y="4"/>
                        <a:pt x="1" y="4"/>
                        <a:pt x="1" y="4"/>
                      </a:cubicBezTo>
                      <a:cubicBezTo>
                        <a:pt x="1" y="4"/>
                        <a:pt x="1" y="4"/>
                        <a:pt x="1" y="4"/>
                      </a:cubicBezTo>
                      <a:cubicBezTo>
                        <a:pt x="1" y="4"/>
                        <a:pt x="1" y="4"/>
                        <a:pt x="1" y="4"/>
                      </a:cubicBezTo>
                      <a:cubicBezTo>
                        <a:pt x="1" y="4"/>
                        <a:pt x="2" y="4"/>
                        <a:pt x="2" y="4"/>
                      </a:cubicBezTo>
                      <a:cubicBezTo>
                        <a:pt x="2" y="4"/>
                        <a:pt x="2" y="4"/>
                        <a:pt x="2" y="4"/>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3" y="5"/>
                        <a:pt x="3" y="5"/>
                      </a:cubicBezTo>
                      <a:cubicBezTo>
                        <a:pt x="3" y="5"/>
                        <a:pt x="3" y="5"/>
                        <a:pt x="3" y="5"/>
                      </a:cubicBezTo>
                      <a:cubicBezTo>
                        <a:pt x="3" y="5"/>
                        <a:pt x="3" y="6"/>
                        <a:pt x="3" y="6"/>
                      </a:cubicBezTo>
                      <a:cubicBezTo>
                        <a:pt x="3" y="6"/>
                        <a:pt x="3" y="6"/>
                        <a:pt x="3" y="6"/>
                      </a:cubicBezTo>
                      <a:cubicBezTo>
                        <a:pt x="3" y="6"/>
                        <a:pt x="4" y="6"/>
                        <a:pt x="4" y="6"/>
                      </a:cubicBezTo>
                      <a:cubicBezTo>
                        <a:pt x="4" y="6"/>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8"/>
                        <a:pt x="4" y="8"/>
                      </a:cubicBezTo>
                      <a:cubicBezTo>
                        <a:pt x="4" y="8"/>
                        <a:pt x="4" y="8"/>
                        <a:pt x="4" y="8"/>
                      </a:cubicBezTo>
                      <a:cubicBezTo>
                        <a:pt x="4" y="8"/>
                        <a:pt x="3" y="9"/>
                        <a:pt x="3" y="9"/>
                      </a:cubicBezTo>
                      <a:cubicBezTo>
                        <a:pt x="3" y="9"/>
                        <a:pt x="3" y="9"/>
                        <a:pt x="3" y="9"/>
                      </a:cubicBezTo>
                      <a:cubicBezTo>
                        <a:pt x="3" y="9"/>
                        <a:pt x="3" y="9"/>
                        <a:pt x="3" y="9"/>
                      </a:cubicBezTo>
                      <a:cubicBezTo>
                        <a:pt x="3" y="9"/>
                        <a:pt x="2" y="9"/>
                        <a:pt x="2" y="9"/>
                      </a:cubicBezTo>
                      <a:cubicBezTo>
                        <a:pt x="2" y="9"/>
                        <a:pt x="2" y="9"/>
                        <a:pt x="2" y="9"/>
                      </a:cubicBezTo>
                      <a:cubicBezTo>
                        <a:pt x="2" y="9"/>
                        <a:pt x="2" y="9"/>
                        <a:pt x="2" y="9"/>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1" y="15"/>
                        <a:pt x="1" y="15"/>
                      </a:cubicBezTo>
                      <a:cubicBezTo>
                        <a:pt x="1" y="15"/>
                        <a:pt x="1" y="15"/>
                        <a:pt x="1" y="15"/>
                      </a:cubicBezTo>
                      <a:cubicBezTo>
                        <a:pt x="1" y="15"/>
                        <a:pt x="1" y="16"/>
                        <a:pt x="1" y="16"/>
                      </a:cubicBezTo>
                      <a:cubicBezTo>
                        <a:pt x="1" y="16"/>
                        <a:pt x="1"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6"/>
                        <a:pt x="3" y="16"/>
                        <a:pt x="3" y="16"/>
                      </a:cubicBezTo>
                      <a:cubicBezTo>
                        <a:pt x="4" y="16"/>
                        <a:pt x="4" y="16"/>
                        <a:pt x="4" y="16"/>
                      </a:cubicBezTo>
                      <a:cubicBezTo>
                        <a:pt x="4" y="16"/>
                        <a:pt x="4" y="16"/>
                        <a:pt x="4" y="16"/>
                      </a:cubicBezTo>
                      <a:cubicBezTo>
                        <a:pt x="4" y="15"/>
                        <a:pt x="4" y="15"/>
                        <a:pt x="4" y="15"/>
                      </a:cubicBezTo>
                      <a:cubicBezTo>
                        <a:pt x="4" y="15"/>
                        <a:pt x="4" y="15"/>
                        <a:pt x="4" y="15"/>
                      </a:cubicBezTo>
                      <a:cubicBezTo>
                        <a:pt x="4" y="15"/>
                        <a:pt x="5" y="15"/>
                        <a:pt x="5" y="15"/>
                      </a:cubicBezTo>
                      <a:cubicBezTo>
                        <a:pt x="5" y="15"/>
                        <a:pt x="5" y="15"/>
                        <a:pt x="5" y="15"/>
                      </a:cubicBezTo>
                      <a:cubicBezTo>
                        <a:pt x="5" y="15"/>
                        <a:pt x="5" y="15"/>
                        <a:pt x="5" y="1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4" name="Freeform 723">
                  <a:extLst>
                    <a:ext uri="{FF2B5EF4-FFF2-40B4-BE49-F238E27FC236}">
                      <a16:creationId xmlns:a16="http://schemas.microsoft.com/office/drawing/2014/main" id="{213A11F1-729B-4D53-B1BC-E5D7ADAF1D20}"/>
                    </a:ext>
                  </a:extLst>
                </p:cNvPr>
                <p:cNvSpPr>
                  <a:spLocks noEditPoints="1"/>
                </p:cNvSpPr>
                <p:nvPr/>
              </p:nvSpPr>
              <p:spPr bwMode="auto">
                <a:xfrm>
                  <a:off x="10066338" y="6303963"/>
                  <a:ext cx="84137" cy="200025"/>
                </a:xfrm>
                <a:custGeom>
                  <a:avLst/>
                  <a:gdLst>
                    <a:gd name="T0" fmla="*/ 3 w 20"/>
                    <a:gd name="T1" fmla="*/ 10 h 48"/>
                    <a:gd name="T2" fmla="*/ 1 w 20"/>
                    <a:gd name="T3" fmla="*/ 14 h 48"/>
                    <a:gd name="T4" fmla="*/ 2 w 20"/>
                    <a:gd name="T5" fmla="*/ 14 h 48"/>
                    <a:gd name="T6" fmla="*/ 15 w 20"/>
                    <a:gd name="T7" fmla="*/ 26 h 48"/>
                    <a:gd name="T8" fmla="*/ 1 w 20"/>
                    <a:gd name="T9" fmla="*/ 19 h 48"/>
                    <a:gd name="T10" fmla="*/ 13 w 20"/>
                    <a:gd name="T11" fmla="*/ 28 h 48"/>
                    <a:gd name="T12" fmla="*/ 11 w 20"/>
                    <a:gd name="T13" fmla="*/ 27 h 48"/>
                    <a:gd name="T14" fmla="*/ 9 w 20"/>
                    <a:gd name="T15" fmla="*/ 26 h 48"/>
                    <a:gd name="T16" fmla="*/ 8 w 20"/>
                    <a:gd name="T17" fmla="*/ 29 h 48"/>
                    <a:gd name="T18" fmla="*/ 9 w 20"/>
                    <a:gd name="T19" fmla="*/ 30 h 48"/>
                    <a:gd name="T20" fmla="*/ 12 w 20"/>
                    <a:gd name="T21" fmla="*/ 29 h 48"/>
                    <a:gd name="T22" fmla="*/ 3 w 20"/>
                    <a:gd name="T23" fmla="*/ 18 h 48"/>
                    <a:gd name="T24" fmla="*/ 9 w 20"/>
                    <a:gd name="T25" fmla="*/ 21 h 48"/>
                    <a:gd name="T26" fmla="*/ 17 w 20"/>
                    <a:gd name="T27" fmla="*/ 24 h 48"/>
                    <a:gd name="T28" fmla="*/ 13 w 20"/>
                    <a:gd name="T29" fmla="*/ 24 h 48"/>
                    <a:gd name="T30" fmla="*/ 13 w 20"/>
                    <a:gd name="T31" fmla="*/ 23 h 48"/>
                    <a:gd name="T32" fmla="*/ 9 w 20"/>
                    <a:gd name="T33" fmla="*/ 21 h 48"/>
                    <a:gd name="T34" fmla="*/ 7 w 20"/>
                    <a:gd name="T35" fmla="*/ 20 h 48"/>
                    <a:gd name="T36" fmla="*/ 2 w 20"/>
                    <a:gd name="T37" fmla="*/ 19 h 48"/>
                    <a:gd name="T38" fmla="*/ 2 w 20"/>
                    <a:gd name="T39" fmla="*/ 17 h 48"/>
                    <a:gd name="T40" fmla="*/ 1 w 20"/>
                    <a:gd name="T41" fmla="*/ 16 h 48"/>
                    <a:gd name="T42" fmla="*/ 3 w 20"/>
                    <a:gd name="T43" fmla="*/ 15 h 48"/>
                    <a:gd name="T44" fmla="*/ 3 w 20"/>
                    <a:gd name="T45" fmla="*/ 14 h 48"/>
                    <a:gd name="T46" fmla="*/ 4 w 20"/>
                    <a:gd name="T47" fmla="*/ 13 h 48"/>
                    <a:gd name="T48" fmla="*/ 3 w 20"/>
                    <a:gd name="T49" fmla="*/ 12 h 48"/>
                    <a:gd name="T50" fmla="*/ 4 w 20"/>
                    <a:gd name="T51" fmla="*/ 12 h 48"/>
                    <a:gd name="T52" fmla="*/ 4 w 20"/>
                    <a:gd name="T53" fmla="*/ 11 h 48"/>
                    <a:gd name="T54" fmla="*/ 5 w 20"/>
                    <a:gd name="T55" fmla="*/ 8 h 48"/>
                    <a:gd name="T56" fmla="*/ 6 w 20"/>
                    <a:gd name="T57" fmla="*/ 7 h 48"/>
                    <a:gd name="T58" fmla="*/ 7 w 20"/>
                    <a:gd name="T59" fmla="*/ 6 h 48"/>
                    <a:gd name="T60" fmla="*/ 9 w 20"/>
                    <a:gd name="T61" fmla="*/ 4 h 48"/>
                    <a:gd name="T62" fmla="*/ 10 w 20"/>
                    <a:gd name="T63" fmla="*/ 3 h 48"/>
                    <a:gd name="T64" fmla="*/ 14 w 20"/>
                    <a:gd name="T65" fmla="*/ 1 h 48"/>
                    <a:gd name="T66" fmla="*/ 12 w 20"/>
                    <a:gd name="T67" fmla="*/ 5 h 48"/>
                    <a:gd name="T68" fmla="*/ 13 w 20"/>
                    <a:gd name="T69" fmla="*/ 10 h 48"/>
                    <a:gd name="T70" fmla="*/ 17 w 20"/>
                    <a:gd name="T71" fmla="*/ 12 h 48"/>
                    <a:gd name="T72" fmla="*/ 19 w 20"/>
                    <a:gd name="T73" fmla="*/ 17 h 48"/>
                    <a:gd name="T74" fmla="*/ 19 w 20"/>
                    <a:gd name="T75" fmla="*/ 19 h 48"/>
                    <a:gd name="T76" fmla="*/ 3 w 20"/>
                    <a:gd name="T77" fmla="*/ 17 h 48"/>
                    <a:gd name="T78" fmla="*/ 3 w 20"/>
                    <a:gd name="T79" fmla="*/ 18 h 48"/>
                    <a:gd name="T80" fmla="*/ 11 w 20"/>
                    <a:gd name="T81" fmla="*/ 44 h 48"/>
                    <a:gd name="T82" fmla="*/ 10 w 20"/>
                    <a:gd name="T83" fmla="*/ 44 h 48"/>
                    <a:gd name="T84" fmla="*/ 10 w 20"/>
                    <a:gd name="T85" fmla="*/ 45 h 48"/>
                    <a:gd name="T86" fmla="*/ 11 w 20"/>
                    <a:gd name="T87" fmla="*/ 45 h 48"/>
                    <a:gd name="T88" fmla="*/ 10 w 20"/>
                    <a:gd name="T89" fmla="*/ 46 h 48"/>
                    <a:gd name="T90" fmla="*/ 11 w 20"/>
                    <a:gd name="T91" fmla="*/ 46 h 48"/>
                    <a:gd name="T92" fmla="*/ 11 w 20"/>
                    <a:gd name="T93" fmla="*/ 47 h 48"/>
                    <a:gd name="T94" fmla="*/ 10 w 20"/>
                    <a:gd name="T95" fmla="*/ 47 h 48"/>
                    <a:gd name="T96" fmla="*/ 9 w 20"/>
                    <a:gd name="T97" fmla="*/ 46 h 48"/>
                    <a:gd name="T98" fmla="*/ 9 w 20"/>
                    <a:gd name="T99" fmla="*/ 47 h 48"/>
                    <a:gd name="T100" fmla="*/ 9 w 20"/>
                    <a:gd name="T101" fmla="*/ 46 h 48"/>
                    <a:gd name="T102" fmla="*/ 10 w 20"/>
                    <a:gd name="T103" fmla="*/ 44 h 48"/>
                    <a:gd name="T104" fmla="*/ 10 w 20"/>
                    <a:gd name="T105" fmla="*/ 43 h 48"/>
                    <a:gd name="T106" fmla="*/ 11 w 20"/>
                    <a:gd name="T107" fmla="*/ 44 h 48"/>
                    <a:gd name="T108" fmla="*/ 11 w 20"/>
                    <a:gd name="T109" fmla="*/ 44 h 48"/>
                    <a:gd name="T110" fmla="*/ 10 w 20"/>
                    <a:gd name="T111" fmla="*/ 47 h 48"/>
                    <a:gd name="T112" fmla="*/ 9 w 20"/>
                    <a:gd name="T113" fmla="*/ 47 h 48"/>
                    <a:gd name="T114" fmla="*/ 10 w 20"/>
                    <a:gd name="T115" fmla="*/ 48 h 48"/>
                    <a:gd name="T116" fmla="*/ 11 w 20"/>
                    <a:gd name="T117" fmla="*/ 47 h 48"/>
                    <a:gd name="T118" fmla="*/ 11 w 20"/>
                    <a:gd name="T119"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 h="48">
                      <a:moveTo>
                        <a:pt x="2" y="19"/>
                      </a:moveTo>
                      <a:cubicBezTo>
                        <a:pt x="2" y="19"/>
                        <a:pt x="2" y="19"/>
                        <a:pt x="2" y="19"/>
                      </a:cubicBezTo>
                      <a:cubicBezTo>
                        <a:pt x="2" y="19"/>
                        <a:pt x="2" y="19"/>
                        <a:pt x="2" y="19"/>
                      </a:cubicBezTo>
                      <a:close/>
                      <a:moveTo>
                        <a:pt x="4" y="11"/>
                      </a:moveTo>
                      <a:cubicBezTo>
                        <a:pt x="4" y="11"/>
                        <a:pt x="4" y="11"/>
                        <a:pt x="4" y="11"/>
                      </a:cubicBezTo>
                      <a:cubicBezTo>
                        <a:pt x="4" y="11"/>
                        <a:pt x="4" y="11"/>
                        <a:pt x="4" y="11"/>
                      </a:cubicBezTo>
                      <a:cubicBezTo>
                        <a:pt x="4" y="10"/>
                        <a:pt x="4" y="10"/>
                        <a:pt x="4" y="9"/>
                      </a:cubicBezTo>
                      <a:cubicBezTo>
                        <a:pt x="4" y="9"/>
                        <a:pt x="4" y="9"/>
                        <a:pt x="4" y="9"/>
                      </a:cubicBezTo>
                      <a:cubicBezTo>
                        <a:pt x="4" y="9"/>
                        <a:pt x="4" y="9"/>
                        <a:pt x="4" y="9"/>
                      </a:cubicBezTo>
                      <a:cubicBezTo>
                        <a:pt x="4" y="9"/>
                        <a:pt x="4" y="9"/>
                        <a:pt x="4" y="9"/>
                      </a:cubicBezTo>
                      <a:cubicBezTo>
                        <a:pt x="4" y="9"/>
                        <a:pt x="4" y="9"/>
                        <a:pt x="4" y="10"/>
                      </a:cubicBezTo>
                      <a:cubicBezTo>
                        <a:pt x="3" y="10"/>
                        <a:pt x="3" y="10"/>
                        <a:pt x="3" y="10"/>
                      </a:cubicBezTo>
                      <a:cubicBezTo>
                        <a:pt x="3" y="10"/>
                        <a:pt x="3" y="10"/>
                        <a:pt x="3" y="10"/>
                      </a:cubicBezTo>
                      <a:cubicBezTo>
                        <a:pt x="3" y="10"/>
                        <a:pt x="3" y="10"/>
                        <a:pt x="3" y="10"/>
                      </a:cubicBezTo>
                      <a:cubicBezTo>
                        <a:pt x="3" y="10"/>
                        <a:pt x="4" y="11"/>
                        <a:pt x="4" y="11"/>
                      </a:cubicBezTo>
                      <a:close/>
                      <a:moveTo>
                        <a:pt x="14" y="24"/>
                      </a:moveTo>
                      <a:cubicBezTo>
                        <a:pt x="14" y="24"/>
                        <a:pt x="14" y="24"/>
                        <a:pt x="14" y="24"/>
                      </a:cubicBezTo>
                      <a:cubicBezTo>
                        <a:pt x="14" y="24"/>
                        <a:pt x="14" y="24"/>
                        <a:pt x="15" y="24"/>
                      </a:cubicBezTo>
                      <a:cubicBezTo>
                        <a:pt x="15" y="24"/>
                        <a:pt x="15" y="24"/>
                        <a:pt x="14" y="24"/>
                      </a:cubicBezTo>
                      <a:cubicBezTo>
                        <a:pt x="14" y="24"/>
                        <a:pt x="14" y="24"/>
                        <a:pt x="14" y="24"/>
                      </a:cubicBezTo>
                      <a:close/>
                      <a:moveTo>
                        <a:pt x="15" y="24"/>
                      </a:moveTo>
                      <a:cubicBezTo>
                        <a:pt x="15" y="24"/>
                        <a:pt x="15" y="24"/>
                        <a:pt x="15" y="24"/>
                      </a:cubicBezTo>
                      <a:cubicBezTo>
                        <a:pt x="15" y="24"/>
                        <a:pt x="15" y="24"/>
                        <a:pt x="15" y="24"/>
                      </a:cubicBezTo>
                      <a:cubicBezTo>
                        <a:pt x="15" y="24"/>
                        <a:pt x="15" y="24"/>
                        <a:pt x="15" y="24"/>
                      </a:cubicBezTo>
                      <a:cubicBezTo>
                        <a:pt x="15" y="24"/>
                        <a:pt x="15" y="24"/>
                        <a:pt x="15" y="24"/>
                      </a:cubicBezTo>
                      <a:close/>
                      <a:moveTo>
                        <a:pt x="1" y="14"/>
                      </a:moveTo>
                      <a:cubicBezTo>
                        <a:pt x="1" y="14"/>
                        <a:pt x="1" y="14"/>
                        <a:pt x="1" y="14"/>
                      </a:cubicBezTo>
                      <a:cubicBezTo>
                        <a:pt x="1" y="14"/>
                        <a:pt x="1" y="14"/>
                        <a:pt x="1" y="14"/>
                      </a:cubicBezTo>
                      <a:cubicBezTo>
                        <a:pt x="1" y="14"/>
                        <a:pt x="1" y="14"/>
                        <a:pt x="1" y="14"/>
                      </a:cubicBezTo>
                      <a:cubicBezTo>
                        <a:pt x="1" y="15"/>
                        <a:pt x="1" y="15"/>
                        <a:pt x="1" y="15"/>
                      </a:cubicBezTo>
                      <a:cubicBezTo>
                        <a:pt x="1" y="15"/>
                        <a:pt x="1"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4"/>
                        <a:pt x="2" y="14"/>
                        <a:pt x="2" y="14"/>
                      </a:cubicBezTo>
                      <a:cubicBezTo>
                        <a:pt x="2" y="14"/>
                        <a:pt x="2" y="14"/>
                        <a:pt x="2" y="14"/>
                      </a:cubicBezTo>
                      <a:cubicBezTo>
                        <a:pt x="2" y="14"/>
                        <a:pt x="2" y="14"/>
                        <a:pt x="2" y="14"/>
                      </a:cubicBezTo>
                      <a:cubicBezTo>
                        <a:pt x="2" y="14"/>
                        <a:pt x="2" y="14"/>
                        <a:pt x="2" y="14"/>
                      </a:cubicBezTo>
                      <a:cubicBezTo>
                        <a:pt x="2" y="14"/>
                        <a:pt x="1" y="14"/>
                        <a:pt x="1" y="14"/>
                      </a:cubicBezTo>
                      <a:cubicBezTo>
                        <a:pt x="1" y="14"/>
                        <a:pt x="1" y="14"/>
                        <a:pt x="1" y="14"/>
                      </a:cubicBezTo>
                      <a:cubicBezTo>
                        <a:pt x="1" y="14"/>
                        <a:pt x="1" y="14"/>
                        <a:pt x="1" y="14"/>
                      </a:cubicBezTo>
                      <a:cubicBezTo>
                        <a:pt x="1" y="14"/>
                        <a:pt x="0" y="15"/>
                        <a:pt x="0" y="15"/>
                      </a:cubicBezTo>
                      <a:cubicBezTo>
                        <a:pt x="0" y="15"/>
                        <a:pt x="0" y="15"/>
                        <a:pt x="0" y="15"/>
                      </a:cubicBezTo>
                      <a:cubicBezTo>
                        <a:pt x="1" y="15"/>
                        <a:pt x="1" y="15"/>
                        <a:pt x="1" y="14"/>
                      </a:cubicBezTo>
                      <a:close/>
                      <a:moveTo>
                        <a:pt x="15" y="26"/>
                      </a:moveTo>
                      <a:cubicBezTo>
                        <a:pt x="15" y="26"/>
                        <a:pt x="15" y="26"/>
                        <a:pt x="15" y="26"/>
                      </a:cubicBezTo>
                      <a:cubicBezTo>
                        <a:pt x="15" y="26"/>
                        <a:pt x="15" y="26"/>
                        <a:pt x="15" y="26"/>
                      </a:cubicBezTo>
                      <a:cubicBezTo>
                        <a:pt x="15" y="26"/>
                        <a:pt x="15" y="26"/>
                        <a:pt x="15" y="26"/>
                      </a:cubicBezTo>
                      <a:cubicBezTo>
                        <a:pt x="15" y="26"/>
                        <a:pt x="15" y="26"/>
                        <a:pt x="15" y="26"/>
                      </a:cubicBezTo>
                      <a:close/>
                      <a:moveTo>
                        <a:pt x="9" y="26"/>
                      </a:moveTo>
                      <a:cubicBezTo>
                        <a:pt x="9" y="26"/>
                        <a:pt x="9" y="26"/>
                        <a:pt x="9" y="26"/>
                      </a:cubicBezTo>
                      <a:cubicBezTo>
                        <a:pt x="9" y="26"/>
                        <a:pt x="9" y="26"/>
                        <a:pt x="8" y="26"/>
                      </a:cubicBezTo>
                      <a:cubicBezTo>
                        <a:pt x="8" y="26"/>
                        <a:pt x="8" y="26"/>
                        <a:pt x="8" y="26"/>
                      </a:cubicBezTo>
                      <a:cubicBezTo>
                        <a:pt x="8" y="26"/>
                        <a:pt x="8" y="26"/>
                        <a:pt x="9" y="26"/>
                      </a:cubicBezTo>
                      <a:close/>
                      <a:moveTo>
                        <a:pt x="1" y="19"/>
                      </a:moveTo>
                      <a:cubicBezTo>
                        <a:pt x="1" y="19"/>
                        <a:pt x="1" y="19"/>
                        <a:pt x="1" y="19"/>
                      </a:cubicBezTo>
                      <a:cubicBezTo>
                        <a:pt x="1" y="19"/>
                        <a:pt x="1" y="19"/>
                        <a:pt x="1" y="19"/>
                      </a:cubicBezTo>
                      <a:cubicBezTo>
                        <a:pt x="1" y="19"/>
                        <a:pt x="1" y="19"/>
                        <a:pt x="1" y="19"/>
                      </a:cubicBezTo>
                      <a:close/>
                      <a:moveTo>
                        <a:pt x="2" y="19"/>
                      </a:moveTo>
                      <a:cubicBezTo>
                        <a:pt x="1" y="19"/>
                        <a:pt x="1" y="19"/>
                        <a:pt x="1" y="19"/>
                      </a:cubicBezTo>
                      <a:cubicBezTo>
                        <a:pt x="1" y="19"/>
                        <a:pt x="1" y="19"/>
                        <a:pt x="1" y="19"/>
                      </a:cubicBezTo>
                      <a:cubicBezTo>
                        <a:pt x="1" y="19"/>
                        <a:pt x="1" y="19"/>
                        <a:pt x="1" y="19"/>
                      </a:cubicBezTo>
                      <a:cubicBezTo>
                        <a:pt x="1" y="19"/>
                        <a:pt x="1" y="19"/>
                        <a:pt x="2" y="19"/>
                      </a:cubicBezTo>
                      <a:cubicBezTo>
                        <a:pt x="2" y="19"/>
                        <a:pt x="2" y="19"/>
                        <a:pt x="2" y="19"/>
                      </a:cubicBezTo>
                      <a:close/>
                      <a:moveTo>
                        <a:pt x="7" y="31"/>
                      </a:moveTo>
                      <a:cubicBezTo>
                        <a:pt x="7" y="31"/>
                        <a:pt x="7" y="31"/>
                        <a:pt x="7" y="31"/>
                      </a:cubicBezTo>
                      <a:cubicBezTo>
                        <a:pt x="7" y="31"/>
                        <a:pt x="7" y="31"/>
                        <a:pt x="7" y="31"/>
                      </a:cubicBezTo>
                      <a:cubicBezTo>
                        <a:pt x="7" y="31"/>
                        <a:pt x="7" y="31"/>
                        <a:pt x="7" y="31"/>
                      </a:cubicBezTo>
                      <a:cubicBezTo>
                        <a:pt x="7" y="31"/>
                        <a:pt x="7" y="31"/>
                        <a:pt x="7" y="31"/>
                      </a:cubicBezTo>
                      <a:close/>
                      <a:moveTo>
                        <a:pt x="1" y="18"/>
                      </a:moveTo>
                      <a:cubicBezTo>
                        <a:pt x="1" y="18"/>
                        <a:pt x="1" y="18"/>
                        <a:pt x="1" y="18"/>
                      </a:cubicBezTo>
                      <a:cubicBezTo>
                        <a:pt x="1" y="18"/>
                        <a:pt x="1" y="18"/>
                        <a:pt x="1" y="18"/>
                      </a:cubicBezTo>
                      <a:cubicBezTo>
                        <a:pt x="1" y="18"/>
                        <a:pt x="1" y="18"/>
                        <a:pt x="1" y="18"/>
                      </a:cubicBezTo>
                      <a:cubicBezTo>
                        <a:pt x="1" y="18"/>
                        <a:pt x="1" y="18"/>
                        <a:pt x="1" y="18"/>
                      </a:cubicBezTo>
                      <a:close/>
                      <a:moveTo>
                        <a:pt x="13" y="28"/>
                      </a:moveTo>
                      <a:cubicBezTo>
                        <a:pt x="13" y="28"/>
                        <a:pt x="13" y="28"/>
                        <a:pt x="13" y="28"/>
                      </a:cubicBezTo>
                      <a:cubicBezTo>
                        <a:pt x="13" y="28"/>
                        <a:pt x="13" y="28"/>
                        <a:pt x="13"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1" y="28"/>
                      </a:cubicBezTo>
                      <a:cubicBezTo>
                        <a:pt x="11" y="27"/>
                        <a:pt x="11" y="27"/>
                        <a:pt x="11" y="28"/>
                      </a:cubicBezTo>
                      <a:cubicBezTo>
                        <a:pt x="11" y="28"/>
                        <a:pt x="11" y="28"/>
                        <a:pt x="11" y="28"/>
                      </a:cubicBezTo>
                      <a:cubicBezTo>
                        <a:pt x="11" y="28"/>
                        <a:pt x="11" y="27"/>
                        <a:pt x="11" y="27"/>
                      </a:cubicBezTo>
                      <a:cubicBezTo>
                        <a:pt x="11" y="27"/>
                        <a:pt x="11" y="27"/>
                        <a:pt x="11" y="27"/>
                      </a:cubicBezTo>
                      <a:cubicBezTo>
                        <a:pt x="11" y="27"/>
                        <a:pt x="11" y="27"/>
                        <a:pt x="11" y="27"/>
                      </a:cubicBezTo>
                      <a:cubicBezTo>
                        <a:pt x="11" y="27"/>
                        <a:pt x="11" y="27"/>
                        <a:pt x="11" y="27"/>
                      </a:cubicBezTo>
                      <a:cubicBezTo>
                        <a:pt x="11" y="27"/>
                        <a:pt x="11"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6"/>
                        <a:pt x="12" y="26"/>
                        <a:pt x="12" y="26"/>
                      </a:cubicBezTo>
                      <a:cubicBezTo>
                        <a:pt x="11" y="26"/>
                        <a:pt x="11" y="26"/>
                        <a:pt x="11" y="26"/>
                      </a:cubicBezTo>
                      <a:cubicBezTo>
                        <a:pt x="11" y="25"/>
                        <a:pt x="11" y="25"/>
                        <a:pt x="11" y="25"/>
                      </a:cubicBezTo>
                      <a:cubicBezTo>
                        <a:pt x="10" y="25"/>
                        <a:pt x="10" y="25"/>
                        <a:pt x="10" y="25"/>
                      </a:cubicBezTo>
                      <a:cubicBezTo>
                        <a:pt x="10" y="25"/>
                        <a:pt x="10" y="25"/>
                        <a:pt x="10" y="25"/>
                      </a:cubicBezTo>
                      <a:cubicBezTo>
                        <a:pt x="10" y="25"/>
                        <a:pt x="9" y="25"/>
                        <a:pt x="9" y="25"/>
                      </a:cubicBezTo>
                      <a:cubicBezTo>
                        <a:pt x="9" y="25"/>
                        <a:pt x="9" y="25"/>
                        <a:pt x="9" y="26"/>
                      </a:cubicBezTo>
                      <a:cubicBezTo>
                        <a:pt x="9" y="26"/>
                        <a:pt x="9" y="26"/>
                        <a:pt x="9" y="26"/>
                      </a:cubicBezTo>
                      <a:cubicBezTo>
                        <a:pt x="9" y="26"/>
                        <a:pt x="9" y="26"/>
                        <a:pt x="9" y="26"/>
                      </a:cubicBezTo>
                      <a:cubicBezTo>
                        <a:pt x="9" y="26"/>
                        <a:pt x="9" y="26"/>
                        <a:pt x="9" y="26"/>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9"/>
                        <a:pt x="9" y="29"/>
                        <a:pt x="9" y="29"/>
                      </a:cubicBezTo>
                      <a:cubicBezTo>
                        <a:pt x="9" y="29"/>
                        <a:pt x="9" y="29"/>
                        <a:pt x="9" y="29"/>
                      </a:cubicBezTo>
                      <a:cubicBezTo>
                        <a:pt x="9" y="29"/>
                        <a:pt x="9" y="29"/>
                        <a:pt x="9" y="29"/>
                      </a:cubicBezTo>
                      <a:cubicBezTo>
                        <a:pt x="9" y="29"/>
                        <a:pt x="9" y="29"/>
                        <a:pt x="9" y="29"/>
                      </a:cubicBezTo>
                      <a:cubicBezTo>
                        <a:pt x="9" y="29"/>
                        <a:pt x="8" y="29"/>
                        <a:pt x="8" y="29"/>
                      </a:cubicBezTo>
                      <a:cubicBezTo>
                        <a:pt x="8" y="29"/>
                        <a:pt x="8" y="29"/>
                        <a:pt x="8" y="30"/>
                      </a:cubicBezTo>
                      <a:cubicBezTo>
                        <a:pt x="8" y="30"/>
                        <a:pt x="8" y="30"/>
                        <a:pt x="8" y="30"/>
                      </a:cubicBezTo>
                      <a:cubicBezTo>
                        <a:pt x="8" y="30"/>
                        <a:pt x="8" y="30"/>
                        <a:pt x="8" y="30"/>
                      </a:cubicBezTo>
                      <a:cubicBezTo>
                        <a:pt x="8" y="30"/>
                        <a:pt x="7" y="30"/>
                        <a:pt x="7" y="31"/>
                      </a:cubicBezTo>
                      <a:cubicBezTo>
                        <a:pt x="7" y="31"/>
                        <a:pt x="7" y="31"/>
                        <a:pt x="7" y="31"/>
                      </a:cubicBezTo>
                      <a:cubicBezTo>
                        <a:pt x="8" y="31"/>
                        <a:pt x="8" y="31"/>
                        <a:pt x="8" y="31"/>
                      </a:cubicBezTo>
                      <a:cubicBezTo>
                        <a:pt x="8" y="31"/>
                        <a:pt x="8" y="31"/>
                        <a:pt x="8" y="31"/>
                      </a:cubicBezTo>
                      <a:cubicBezTo>
                        <a:pt x="9" y="31"/>
                        <a:pt x="9" y="31"/>
                        <a:pt x="9" y="31"/>
                      </a:cubicBezTo>
                      <a:cubicBezTo>
                        <a:pt x="8" y="31"/>
                        <a:pt x="8" y="31"/>
                        <a:pt x="8" y="31"/>
                      </a:cubicBezTo>
                      <a:cubicBezTo>
                        <a:pt x="8" y="31"/>
                        <a:pt x="8" y="31"/>
                        <a:pt x="8" y="30"/>
                      </a:cubicBezTo>
                      <a:cubicBezTo>
                        <a:pt x="8" y="30"/>
                        <a:pt x="8"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10" y="30"/>
                        <a:pt x="10" y="30"/>
                      </a:cubicBezTo>
                      <a:cubicBezTo>
                        <a:pt x="10" y="30"/>
                        <a:pt x="10" y="30"/>
                        <a:pt x="10" y="30"/>
                      </a:cubicBezTo>
                      <a:cubicBezTo>
                        <a:pt x="10" y="30"/>
                        <a:pt x="10" y="30"/>
                        <a:pt x="10" y="30"/>
                      </a:cubicBezTo>
                      <a:cubicBezTo>
                        <a:pt x="10" y="30"/>
                        <a:pt x="10" y="30"/>
                        <a:pt x="11" y="30"/>
                      </a:cubicBezTo>
                      <a:cubicBezTo>
                        <a:pt x="11" y="30"/>
                        <a:pt x="11" y="30"/>
                        <a:pt x="11" y="30"/>
                      </a:cubicBezTo>
                      <a:cubicBezTo>
                        <a:pt x="11" y="30"/>
                        <a:pt x="11" y="30"/>
                        <a:pt x="11" y="30"/>
                      </a:cubicBezTo>
                      <a:cubicBezTo>
                        <a:pt x="11" y="30"/>
                        <a:pt x="11" y="30"/>
                        <a:pt x="11" y="30"/>
                      </a:cubicBezTo>
                      <a:cubicBezTo>
                        <a:pt x="11" y="30"/>
                        <a:pt x="11" y="30"/>
                        <a:pt x="11" y="29"/>
                      </a:cubicBezTo>
                      <a:cubicBezTo>
                        <a:pt x="11" y="29"/>
                        <a:pt x="11" y="29"/>
                        <a:pt x="11" y="29"/>
                      </a:cubicBezTo>
                      <a:cubicBezTo>
                        <a:pt x="11" y="30"/>
                        <a:pt x="11" y="30"/>
                        <a:pt x="11" y="29"/>
                      </a:cubicBezTo>
                      <a:cubicBezTo>
                        <a:pt x="12" y="29"/>
                        <a:pt x="12" y="29"/>
                        <a:pt x="12" y="29"/>
                      </a:cubicBezTo>
                      <a:cubicBezTo>
                        <a:pt x="12" y="29"/>
                        <a:pt x="12" y="29"/>
                        <a:pt x="12" y="29"/>
                      </a:cubicBezTo>
                      <a:cubicBezTo>
                        <a:pt x="12" y="29"/>
                        <a:pt x="12" y="29"/>
                        <a:pt x="12" y="29"/>
                      </a:cubicBezTo>
                      <a:cubicBezTo>
                        <a:pt x="12" y="29"/>
                        <a:pt x="12" y="29"/>
                        <a:pt x="12" y="29"/>
                      </a:cubicBezTo>
                      <a:cubicBezTo>
                        <a:pt x="13" y="29"/>
                        <a:pt x="13" y="29"/>
                        <a:pt x="13" y="29"/>
                      </a:cubicBezTo>
                      <a:cubicBezTo>
                        <a:pt x="13" y="29"/>
                        <a:pt x="13" y="29"/>
                        <a:pt x="13" y="28"/>
                      </a:cubicBezTo>
                      <a:close/>
                      <a:moveTo>
                        <a:pt x="9" y="21"/>
                      </a:moveTo>
                      <a:cubicBezTo>
                        <a:pt x="9" y="21"/>
                        <a:pt x="9" y="21"/>
                        <a:pt x="9" y="21"/>
                      </a:cubicBezTo>
                      <a:cubicBezTo>
                        <a:pt x="9" y="21"/>
                        <a:pt x="9" y="21"/>
                        <a:pt x="9" y="21"/>
                      </a:cubicBezTo>
                      <a:close/>
                      <a:moveTo>
                        <a:pt x="3" y="17"/>
                      </a:moveTo>
                      <a:cubicBezTo>
                        <a:pt x="3" y="17"/>
                        <a:pt x="3" y="17"/>
                        <a:pt x="3" y="17"/>
                      </a:cubicBezTo>
                      <a:cubicBezTo>
                        <a:pt x="3" y="17"/>
                        <a:pt x="3" y="17"/>
                        <a:pt x="3" y="17"/>
                      </a:cubicBezTo>
                      <a:cubicBezTo>
                        <a:pt x="3" y="17"/>
                        <a:pt x="3" y="17"/>
                        <a:pt x="3" y="17"/>
                      </a:cubicBezTo>
                      <a:cubicBezTo>
                        <a:pt x="3" y="17"/>
                        <a:pt x="3" y="17"/>
                        <a:pt x="3" y="18"/>
                      </a:cubicBezTo>
                      <a:cubicBezTo>
                        <a:pt x="3" y="18"/>
                        <a:pt x="3" y="18"/>
                        <a:pt x="3" y="18"/>
                      </a:cubicBezTo>
                      <a:cubicBezTo>
                        <a:pt x="3" y="18"/>
                        <a:pt x="3"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3" y="18"/>
                      </a:cubicBezTo>
                      <a:cubicBezTo>
                        <a:pt x="2" y="18"/>
                        <a:pt x="2" y="18"/>
                        <a:pt x="3" y="18"/>
                      </a:cubicBezTo>
                      <a:cubicBezTo>
                        <a:pt x="3" y="18"/>
                        <a:pt x="3" y="18"/>
                        <a:pt x="3" y="18"/>
                      </a:cubicBezTo>
                      <a:cubicBezTo>
                        <a:pt x="3" y="18"/>
                        <a:pt x="3" y="18"/>
                        <a:pt x="3" y="18"/>
                      </a:cubicBezTo>
                      <a:cubicBezTo>
                        <a:pt x="3" y="18"/>
                        <a:pt x="3" y="17"/>
                        <a:pt x="3" y="17"/>
                      </a:cubicBezTo>
                      <a:cubicBezTo>
                        <a:pt x="3" y="17"/>
                        <a:pt x="3" y="17"/>
                        <a:pt x="3" y="17"/>
                      </a:cubicBezTo>
                      <a:close/>
                      <a:moveTo>
                        <a:pt x="9" y="21"/>
                      </a:moveTo>
                      <a:cubicBezTo>
                        <a:pt x="9" y="21"/>
                        <a:pt x="9" y="21"/>
                        <a:pt x="9" y="21"/>
                      </a:cubicBezTo>
                      <a:cubicBezTo>
                        <a:pt x="9" y="21"/>
                        <a:pt x="9" y="21"/>
                        <a:pt x="9" y="21"/>
                      </a:cubicBezTo>
                      <a:close/>
                      <a:moveTo>
                        <a:pt x="20" y="24"/>
                      </a:moveTo>
                      <a:cubicBezTo>
                        <a:pt x="20" y="25"/>
                        <a:pt x="20" y="25"/>
                        <a:pt x="20" y="25"/>
                      </a:cubicBezTo>
                      <a:cubicBezTo>
                        <a:pt x="20" y="25"/>
                        <a:pt x="19" y="24"/>
                        <a:pt x="19" y="24"/>
                      </a:cubicBezTo>
                      <a:cubicBezTo>
                        <a:pt x="19" y="24"/>
                        <a:pt x="19" y="24"/>
                        <a:pt x="19" y="24"/>
                      </a:cubicBezTo>
                      <a:cubicBezTo>
                        <a:pt x="19" y="24"/>
                        <a:pt x="19" y="24"/>
                        <a:pt x="19" y="24"/>
                      </a:cubicBezTo>
                      <a:cubicBezTo>
                        <a:pt x="19" y="24"/>
                        <a:pt x="19" y="25"/>
                        <a:pt x="19" y="25"/>
                      </a:cubicBezTo>
                      <a:cubicBezTo>
                        <a:pt x="19" y="25"/>
                        <a:pt x="19" y="25"/>
                        <a:pt x="19" y="24"/>
                      </a:cubicBezTo>
                      <a:cubicBezTo>
                        <a:pt x="18" y="25"/>
                        <a:pt x="19" y="25"/>
                        <a:pt x="18" y="25"/>
                      </a:cubicBezTo>
                      <a:cubicBezTo>
                        <a:pt x="18" y="25"/>
                        <a:pt x="18" y="25"/>
                        <a:pt x="18" y="25"/>
                      </a:cubicBezTo>
                      <a:cubicBezTo>
                        <a:pt x="18" y="25"/>
                        <a:pt x="18" y="25"/>
                        <a:pt x="17" y="25"/>
                      </a:cubicBezTo>
                      <a:cubicBezTo>
                        <a:pt x="17" y="25"/>
                        <a:pt x="17" y="25"/>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4" y="24"/>
                        <a:pt x="14" y="24"/>
                        <a:pt x="14" y="24"/>
                      </a:cubicBezTo>
                      <a:cubicBezTo>
                        <a:pt x="14" y="24"/>
                        <a:pt x="14" y="24"/>
                        <a:pt x="14" y="23"/>
                      </a:cubicBezTo>
                      <a:cubicBezTo>
                        <a:pt x="14" y="23"/>
                        <a:pt x="13" y="24"/>
                        <a:pt x="13" y="24"/>
                      </a:cubicBezTo>
                      <a:cubicBezTo>
                        <a:pt x="13" y="24"/>
                        <a:pt x="13" y="24"/>
                        <a:pt x="13" y="24"/>
                      </a:cubicBezTo>
                      <a:cubicBezTo>
                        <a:pt x="13" y="24"/>
                        <a:pt x="14" y="24"/>
                        <a:pt x="14" y="24"/>
                      </a:cubicBezTo>
                      <a:cubicBezTo>
                        <a:pt x="14" y="24"/>
                        <a:pt x="14" y="24"/>
                        <a:pt x="14" y="24"/>
                      </a:cubicBezTo>
                      <a:cubicBezTo>
                        <a:pt x="13" y="24"/>
                        <a:pt x="13" y="24"/>
                        <a:pt x="13" y="24"/>
                      </a:cubicBezTo>
                      <a:cubicBezTo>
                        <a:pt x="13" y="24"/>
                        <a:pt x="13" y="24"/>
                        <a:pt x="13" y="24"/>
                      </a:cubicBezTo>
                      <a:cubicBezTo>
                        <a:pt x="13" y="24"/>
                        <a:pt x="13" y="24"/>
                        <a:pt x="13" y="24"/>
                      </a:cubicBezTo>
                      <a:cubicBezTo>
                        <a:pt x="13" y="24"/>
                        <a:pt x="13" y="23"/>
                        <a:pt x="13" y="23"/>
                      </a:cubicBezTo>
                      <a:cubicBezTo>
                        <a:pt x="13" y="23"/>
                        <a:pt x="13" y="23"/>
                        <a:pt x="13" y="23"/>
                      </a:cubicBezTo>
                      <a:cubicBezTo>
                        <a:pt x="14" y="23"/>
                        <a:pt x="14" y="23"/>
                        <a:pt x="14" y="22"/>
                      </a:cubicBezTo>
                      <a:cubicBezTo>
                        <a:pt x="14" y="22"/>
                        <a:pt x="14" y="22"/>
                        <a:pt x="14" y="22"/>
                      </a:cubicBezTo>
                      <a:cubicBezTo>
                        <a:pt x="13" y="22"/>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2"/>
                      </a:cubicBezTo>
                      <a:cubicBezTo>
                        <a:pt x="13" y="22"/>
                        <a:pt x="12" y="22"/>
                        <a:pt x="12" y="22"/>
                      </a:cubicBezTo>
                      <a:cubicBezTo>
                        <a:pt x="12" y="21"/>
                        <a:pt x="12" y="21"/>
                        <a:pt x="12" y="21"/>
                      </a:cubicBezTo>
                      <a:cubicBezTo>
                        <a:pt x="11" y="21"/>
                        <a:pt x="11" y="22"/>
                        <a:pt x="11" y="22"/>
                      </a:cubicBezTo>
                      <a:cubicBezTo>
                        <a:pt x="11" y="22"/>
                        <a:pt x="11" y="22"/>
                        <a:pt x="11" y="22"/>
                      </a:cubicBezTo>
                      <a:cubicBezTo>
                        <a:pt x="11" y="22"/>
                        <a:pt x="11" y="22"/>
                        <a:pt x="11" y="22"/>
                      </a:cubicBezTo>
                      <a:cubicBezTo>
                        <a:pt x="11" y="22"/>
                        <a:pt x="10" y="22"/>
                        <a:pt x="10" y="22"/>
                      </a:cubicBezTo>
                      <a:cubicBezTo>
                        <a:pt x="10" y="22"/>
                        <a:pt x="10" y="22"/>
                        <a:pt x="10" y="22"/>
                      </a:cubicBezTo>
                      <a:cubicBezTo>
                        <a:pt x="10" y="22"/>
                        <a:pt x="10" y="22"/>
                        <a:pt x="10" y="22"/>
                      </a:cubicBezTo>
                      <a:cubicBezTo>
                        <a:pt x="10" y="22"/>
                        <a:pt x="9" y="22"/>
                        <a:pt x="9" y="22"/>
                      </a:cubicBezTo>
                      <a:cubicBezTo>
                        <a:pt x="9" y="22"/>
                        <a:pt x="9" y="21"/>
                        <a:pt x="9" y="21"/>
                      </a:cubicBezTo>
                      <a:cubicBezTo>
                        <a:pt x="9" y="21"/>
                        <a:pt x="9" y="21"/>
                        <a:pt x="9" y="21"/>
                      </a:cubicBezTo>
                      <a:cubicBezTo>
                        <a:pt x="9" y="21"/>
                        <a:pt x="9" y="21"/>
                        <a:pt x="9" y="21"/>
                      </a:cubicBezTo>
                      <a:cubicBezTo>
                        <a:pt x="9" y="21"/>
                        <a:pt x="9" y="21"/>
                        <a:pt x="9" y="21"/>
                      </a:cubicBezTo>
                      <a:cubicBezTo>
                        <a:pt x="9" y="21"/>
                        <a:pt x="9" y="20"/>
                        <a:pt x="9" y="20"/>
                      </a:cubicBezTo>
                      <a:cubicBezTo>
                        <a:pt x="9" y="20"/>
                        <a:pt x="9" y="20"/>
                        <a:pt x="9" y="20"/>
                      </a:cubicBezTo>
                      <a:cubicBezTo>
                        <a:pt x="9" y="20"/>
                        <a:pt x="9" y="20"/>
                        <a:pt x="9" y="20"/>
                      </a:cubicBezTo>
                      <a:cubicBezTo>
                        <a:pt x="9" y="20"/>
                        <a:pt x="9" y="20"/>
                        <a:pt x="9" y="20"/>
                      </a:cubicBezTo>
                      <a:cubicBezTo>
                        <a:pt x="8" y="20"/>
                        <a:pt x="8" y="20"/>
                        <a:pt x="8" y="19"/>
                      </a:cubicBezTo>
                      <a:cubicBezTo>
                        <a:pt x="8" y="19"/>
                        <a:pt x="8" y="19"/>
                        <a:pt x="8" y="19"/>
                      </a:cubicBezTo>
                      <a:cubicBezTo>
                        <a:pt x="7" y="19"/>
                        <a:pt x="7" y="19"/>
                        <a:pt x="7" y="19"/>
                      </a:cubicBezTo>
                      <a:cubicBezTo>
                        <a:pt x="7" y="19"/>
                        <a:pt x="7" y="19"/>
                        <a:pt x="7" y="20"/>
                      </a:cubicBezTo>
                      <a:cubicBezTo>
                        <a:pt x="7" y="20"/>
                        <a:pt x="7" y="20"/>
                        <a:pt x="7" y="20"/>
                      </a:cubicBezTo>
                      <a:cubicBezTo>
                        <a:pt x="7" y="20"/>
                        <a:pt x="7" y="20"/>
                        <a:pt x="7" y="20"/>
                      </a:cubicBezTo>
                      <a:cubicBezTo>
                        <a:pt x="7" y="20"/>
                        <a:pt x="7" y="20"/>
                        <a:pt x="7" y="20"/>
                      </a:cubicBezTo>
                      <a:cubicBezTo>
                        <a:pt x="7" y="20"/>
                        <a:pt x="6" y="21"/>
                        <a:pt x="6" y="20"/>
                      </a:cubicBezTo>
                      <a:cubicBezTo>
                        <a:pt x="6" y="20"/>
                        <a:pt x="6" y="20"/>
                        <a:pt x="6" y="21"/>
                      </a:cubicBezTo>
                      <a:cubicBezTo>
                        <a:pt x="6" y="21"/>
                        <a:pt x="5" y="21"/>
                        <a:pt x="5" y="20"/>
                      </a:cubicBezTo>
                      <a:cubicBezTo>
                        <a:pt x="5" y="20"/>
                        <a:pt x="5" y="20"/>
                        <a:pt x="5" y="20"/>
                      </a:cubicBezTo>
                      <a:cubicBezTo>
                        <a:pt x="5" y="20"/>
                        <a:pt x="5" y="20"/>
                        <a:pt x="4" y="20"/>
                      </a:cubicBezTo>
                      <a:cubicBezTo>
                        <a:pt x="4" y="20"/>
                        <a:pt x="4" y="20"/>
                        <a:pt x="4" y="20"/>
                      </a:cubicBezTo>
                      <a:cubicBezTo>
                        <a:pt x="3" y="20"/>
                        <a:pt x="3" y="20"/>
                        <a:pt x="3" y="20"/>
                      </a:cubicBezTo>
                      <a:cubicBezTo>
                        <a:pt x="3" y="20"/>
                        <a:pt x="2" y="20"/>
                        <a:pt x="2" y="20"/>
                      </a:cubicBezTo>
                      <a:cubicBezTo>
                        <a:pt x="2" y="20"/>
                        <a:pt x="2" y="20"/>
                        <a:pt x="2" y="20"/>
                      </a:cubicBezTo>
                      <a:cubicBezTo>
                        <a:pt x="2" y="20"/>
                        <a:pt x="1" y="20"/>
                        <a:pt x="1" y="19"/>
                      </a:cubicBezTo>
                      <a:cubicBezTo>
                        <a:pt x="2" y="19"/>
                        <a:pt x="2" y="19"/>
                        <a:pt x="2" y="19"/>
                      </a:cubicBezTo>
                      <a:cubicBezTo>
                        <a:pt x="2" y="19"/>
                        <a:pt x="2" y="19"/>
                        <a:pt x="2" y="19"/>
                      </a:cubicBezTo>
                      <a:cubicBezTo>
                        <a:pt x="2" y="19"/>
                        <a:pt x="2" y="19"/>
                        <a:pt x="2" y="19"/>
                      </a:cubicBezTo>
                      <a:cubicBezTo>
                        <a:pt x="2" y="19"/>
                        <a:pt x="2" y="18"/>
                        <a:pt x="2" y="18"/>
                      </a:cubicBezTo>
                      <a:cubicBezTo>
                        <a:pt x="2" y="19"/>
                        <a:pt x="2" y="19"/>
                        <a:pt x="1" y="19"/>
                      </a:cubicBezTo>
                      <a:cubicBezTo>
                        <a:pt x="1" y="19"/>
                        <a:pt x="1" y="19"/>
                        <a:pt x="1" y="19"/>
                      </a:cubicBezTo>
                      <a:cubicBezTo>
                        <a:pt x="1" y="19"/>
                        <a:pt x="1" y="18"/>
                        <a:pt x="1" y="18"/>
                      </a:cubicBezTo>
                      <a:cubicBezTo>
                        <a:pt x="1" y="18"/>
                        <a:pt x="1" y="18"/>
                        <a:pt x="1" y="18"/>
                      </a:cubicBezTo>
                      <a:cubicBezTo>
                        <a:pt x="1" y="18"/>
                        <a:pt x="1"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7"/>
                        <a:pt x="2" y="17"/>
                      </a:cubicBezTo>
                      <a:cubicBezTo>
                        <a:pt x="2" y="17"/>
                        <a:pt x="2" y="18"/>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1" y="17"/>
                      </a:cubicBezTo>
                      <a:cubicBezTo>
                        <a:pt x="1" y="18"/>
                        <a:pt x="1" y="18"/>
                        <a:pt x="1" y="18"/>
                      </a:cubicBezTo>
                      <a:cubicBezTo>
                        <a:pt x="1" y="18"/>
                        <a:pt x="1" y="18"/>
                        <a:pt x="1" y="18"/>
                      </a:cubicBezTo>
                      <a:cubicBezTo>
                        <a:pt x="1" y="18"/>
                        <a:pt x="1" y="18"/>
                        <a:pt x="1" y="18"/>
                      </a:cubicBezTo>
                      <a:cubicBezTo>
                        <a:pt x="0" y="18"/>
                        <a:pt x="0" y="18"/>
                        <a:pt x="0" y="18"/>
                      </a:cubicBezTo>
                      <a:cubicBezTo>
                        <a:pt x="0" y="18"/>
                        <a:pt x="0" y="18"/>
                        <a:pt x="0" y="18"/>
                      </a:cubicBezTo>
                      <a:cubicBezTo>
                        <a:pt x="0" y="17"/>
                        <a:pt x="0" y="17"/>
                        <a:pt x="0" y="16"/>
                      </a:cubicBezTo>
                      <a:cubicBezTo>
                        <a:pt x="0" y="16"/>
                        <a:pt x="0" y="16"/>
                        <a:pt x="0" y="16"/>
                      </a:cubicBezTo>
                      <a:cubicBezTo>
                        <a:pt x="1" y="16"/>
                        <a:pt x="1" y="16"/>
                        <a:pt x="1" y="16"/>
                      </a:cubicBezTo>
                      <a:cubicBezTo>
                        <a:pt x="1" y="16"/>
                        <a:pt x="1" y="16"/>
                        <a:pt x="1" y="16"/>
                      </a:cubicBezTo>
                      <a:cubicBezTo>
                        <a:pt x="2" y="16"/>
                        <a:pt x="2" y="16"/>
                        <a:pt x="2" y="16"/>
                      </a:cubicBezTo>
                      <a:cubicBezTo>
                        <a:pt x="2" y="16"/>
                        <a:pt x="2" y="16"/>
                        <a:pt x="2" y="16"/>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6"/>
                      </a:cubicBezTo>
                      <a:cubicBezTo>
                        <a:pt x="2" y="16"/>
                        <a:pt x="2" y="16"/>
                        <a:pt x="2" y="16"/>
                      </a:cubicBezTo>
                      <a:cubicBezTo>
                        <a:pt x="2" y="16"/>
                        <a:pt x="3" y="15"/>
                        <a:pt x="3" y="16"/>
                      </a:cubicBezTo>
                      <a:cubicBezTo>
                        <a:pt x="3" y="16"/>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4" y="15"/>
                      </a:cubicBezTo>
                      <a:cubicBezTo>
                        <a:pt x="4" y="15"/>
                        <a:pt x="4" y="15"/>
                        <a:pt x="4" y="15"/>
                      </a:cubicBezTo>
                      <a:cubicBezTo>
                        <a:pt x="4" y="15"/>
                        <a:pt x="4" y="15"/>
                        <a:pt x="4" y="15"/>
                      </a:cubicBezTo>
                      <a:cubicBezTo>
                        <a:pt x="4" y="15"/>
                        <a:pt x="4" y="15"/>
                        <a:pt x="4" y="15"/>
                      </a:cubicBezTo>
                      <a:cubicBezTo>
                        <a:pt x="4" y="15"/>
                        <a:pt x="3" y="15"/>
                        <a:pt x="3" y="15"/>
                      </a:cubicBezTo>
                      <a:cubicBezTo>
                        <a:pt x="3" y="15"/>
                        <a:pt x="3" y="15"/>
                        <a:pt x="3" y="15"/>
                      </a:cubicBezTo>
                      <a:cubicBezTo>
                        <a:pt x="3" y="15"/>
                        <a:pt x="3" y="15"/>
                        <a:pt x="2" y="15"/>
                      </a:cubicBezTo>
                      <a:cubicBezTo>
                        <a:pt x="2" y="15"/>
                        <a:pt x="2" y="15"/>
                        <a:pt x="2" y="15"/>
                      </a:cubicBezTo>
                      <a:cubicBezTo>
                        <a:pt x="2" y="15"/>
                        <a:pt x="2" y="15"/>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3" y="14"/>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4"/>
                        <a:pt x="2" y="14"/>
                      </a:cubicBezTo>
                      <a:cubicBezTo>
                        <a:pt x="2" y="14"/>
                        <a:pt x="2" y="14"/>
                        <a:pt x="2" y="14"/>
                      </a:cubicBezTo>
                      <a:cubicBezTo>
                        <a:pt x="2" y="14"/>
                        <a:pt x="2" y="13"/>
                        <a:pt x="2" y="13"/>
                      </a:cubicBezTo>
                      <a:cubicBezTo>
                        <a:pt x="2" y="13"/>
                        <a:pt x="2" y="13"/>
                        <a:pt x="2" y="13"/>
                      </a:cubicBezTo>
                      <a:cubicBezTo>
                        <a:pt x="2" y="13"/>
                        <a:pt x="2" y="12"/>
                        <a:pt x="2" y="12"/>
                      </a:cubicBezTo>
                      <a:cubicBezTo>
                        <a:pt x="2" y="12"/>
                        <a:pt x="2"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2"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1"/>
                      </a:cubicBezTo>
                      <a:cubicBezTo>
                        <a:pt x="4" y="11"/>
                        <a:pt x="4"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1"/>
                        <a:pt x="4" y="11"/>
                      </a:cubicBezTo>
                      <a:cubicBezTo>
                        <a:pt x="5" y="11"/>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1"/>
                        <a:pt x="4" y="11"/>
                      </a:cubicBezTo>
                      <a:cubicBezTo>
                        <a:pt x="4" y="11"/>
                        <a:pt x="4" y="11"/>
                        <a:pt x="4" y="11"/>
                      </a:cubicBezTo>
                      <a:cubicBezTo>
                        <a:pt x="4" y="11"/>
                        <a:pt x="4" y="11"/>
                        <a:pt x="4" y="11"/>
                      </a:cubicBezTo>
                      <a:cubicBezTo>
                        <a:pt x="4" y="11"/>
                        <a:pt x="5" y="11"/>
                        <a:pt x="5" y="11"/>
                      </a:cubicBezTo>
                      <a:cubicBezTo>
                        <a:pt x="5" y="11"/>
                        <a:pt x="5" y="11"/>
                        <a:pt x="5" y="10"/>
                      </a:cubicBezTo>
                      <a:cubicBezTo>
                        <a:pt x="5" y="10"/>
                        <a:pt x="5" y="11"/>
                        <a:pt x="5" y="10"/>
                      </a:cubicBezTo>
                      <a:cubicBezTo>
                        <a:pt x="5" y="11"/>
                        <a:pt x="4" y="11"/>
                        <a:pt x="4" y="11"/>
                      </a:cubicBezTo>
                      <a:cubicBezTo>
                        <a:pt x="4" y="11"/>
                        <a:pt x="4" y="11"/>
                        <a:pt x="4" y="10"/>
                      </a:cubicBezTo>
                      <a:cubicBezTo>
                        <a:pt x="4" y="10"/>
                        <a:pt x="4" y="10"/>
                        <a:pt x="4" y="10"/>
                      </a:cubicBezTo>
                      <a:cubicBezTo>
                        <a:pt x="4" y="10"/>
                        <a:pt x="4" y="9"/>
                        <a:pt x="4" y="9"/>
                      </a:cubicBezTo>
                      <a:cubicBezTo>
                        <a:pt x="4" y="9"/>
                        <a:pt x="4" y="9"/>
                        <a:pt x="4" y="9"/>
                      </a:cubicBezTo>
                      <a:cubicBezTo>
                        <a:pt x="4" y="9"/>
                        <a:pt x="4" y="9"/>
                        <a:pt x="4" y="9"/>
                      </a:cubicBezTo>
                      <a:cubicBezTo>
                        <a:pt x="4" y="9"/>
                        <a:pt x="5" y="9"/>
                        <a:pt x="5" y="9"/>
                      </a:cubicBezTo>
                      <a:cubicBezTo>
                        <a:pt x="5" y="10"/>
                        <a:pt x="5" y="10"/>
                        <a:pt x="5" y="9"/>
                      </a:cubicBezTo>
                      <a:cubicBezTo>
                        <a:pt x="5" y="9"/>
                        <a:pt x="5" y="9"/>
                        <a:pt x="4" y="9"/>
                      </a:cubicBezTo>
                      <a:cubicBezTo>
                        <a:pt x="4" y="9"/>
                        <a:pt x="4" y="8"/>
                        <a:pt x="5" y="8"/>
                      </a:cubicBezTo>
                      <a:cubicBezTo>
                        <a:pt x="5" y="8"/>
                        <a:pt x="5" y="8"/>
                        <a:pt x="5" y="8"/>
                      </a:cubicBezTo>
                      <a:cubicBezTo>
                        <a:pt x="5" y="9"/>
                        <a:pt x="5" y="9"/>
                        <a:pt x="5" y="9"/>
                      </a:cubicBezTo>
                      <a:cubicBezTo>
                        <a:pt x="5" y="9"/>
                        <a:pt x="5" y="9"/>
                        <a:pt x="5" y="9"/>
                      </a:cubicBezTo>
                      <a:cubicBezTo>
                        <a:pt x="5" y="9"/>
                        <a:pt x="5" y="9"/>
                        <a:pt x="5" y="8"/>
                      </a:cubicBezTo>
                      <a:cubicBezTo>
                        <a:pt x="5" y="8"/>
                        <a:pt x="5" y="8"/>
                        <a:pt x="5" y="8"/>
                      </a:cubicBezTo>
                      <a:cubicBezTo>
                        <a:pt x="5" y="8"/>
                        <a:pt x="5" y="8"/>
                        <a:pt x="5" y="8"/>
                      </a:cubicBezTo>
                      <a:cubicBezTo>
                        <a:pt x="6" y="8"/>
                        <a:pt x="6" y="8"/>
                        <a:pt x="6" y="8"/>
                      </a:cubicBezTo>
                      <a:cubicBezTo>
                        <a:pt x="6" y="8"/>
                        <a:pt x="6" y="8"/>
                        <a:pt x="6" y="8"/>
                      </a:cubicBezTo>
                      <a:cubicBezTo>
                        <a:pt x="6" y="8"/>
                        <a:pt x="5" y="8"/>
                        <a:pt x="5" y="8"/>
                      </a:cubicBezTo>
                      <a:cubicBezTo>
                        <a:pt x="5" y="8"/>
                        <a:pt x="5" y="8"/>
                        <a:pt x="5" y="7"/>
                      </a:cubicBezTo>
                      <a:cubicBezTo>
                        <a:pt x="5" y="7"/>
                        <a:pt x="5" y="7"/>
                        <a:pt x="5" y="7"/>
                      </a:cubicBezTo>
                      <a:cubicBezTo>
                        <a:pt x="5" y="7"/>
                        <a:pt x="6" y="7"/>
                        <a:pt x="6" y="7"/>
                      </a:cubicBezTo>
                      <a:cubicBezTo>
                        <a:pt x="6" y="7"/>
                        <a:pt x="6" y="7"/>
                        <a:pt x="6" y="7"/>
                      </a:cubicBezTo>
                      <a:cubicBezTo>
                        <a:pt x="6" y="7"/>
                        <a:pt x="6" y="6"/>
                        <a:pt x="6" y="6"/>
                      </a:cubicBezTo>
                      <a:cubicBezTo>
                        <a:pt x="6" y="6"/>
                        <a:pt x="6" y="6"/>
                        <a:pt x="6" y="6"/>
                      </a:cubicBezTo>
                      <a:cubicBezTo>
                        <a:pt x="7" y="6"/>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7"/>
                        <a:pt x="7" y="7"/>
                      </a:cubicBezTo>
                      <a:cubicBezTo>
                        <a:pt x="7" y="7"/>
                        <a:pt x="7" y="7"/>
                        <a:pt x="7" y="7"/>
                      </a:cubicBezTo>
                      <a:cubicBezTo>
                        <a:pt x="7" y="7"/>
                        <a:pt x="7" y="7"/>
                        <a:pt x="7" y="7"/>
                      </a:cubicBezTo>
                      <a:cubicBezTo>
                        <a:pt x="7" y="7"/>
                        <a:pt x="7" y="6"/>
                        <a:pt x="7" y="6"/>
                      </a:cubicBezTo>
                      <a:cubicBezTo>
                        <a:pt x="7" y="6"/>
                        <a:pt x="7" y="6"/>
                        <a:pt x="7" y="6"/>
                      </a:cubicBezTo>
                      <a:cubicBezTo>
                        <a:pt x="7" y="6"/>
                        <a:pt x="7" y="6"/>
                        <a:pt x="7" y="6"/>
                      </a:cubicBezTo>
                      <a:cubicBezTo>
                        <a:pt x="7" y="5"/>
                        <a:pt x="8" y="5"/>
                        <a:pt x="8" y="6"/>
                      </a:cubicBezTo>
                      <a:cubicBezTo>
                        <a:pt x="8" y="6"/>
                        <a:pt x="8" y="6"/>
                        <a:pt x="8" y="6"/>
                      </a:cubicBezTo>
                      <a:cubicBezTo>
                        <a:pt x="8" y="6"/>
                        <a:pt x="8" y="6"/>
                        <a:pt x="8" y="6"/>
                      </a:cubicBezTo>
                      <a:cubicBezTo>
                        <a:pt x="8" y="6"/>
                        <a:pt x="8" y="6"/>
                        <a:pt x="8" y="5"/>
                      </a:cubicBezTo>
                      <a:cubicBezTo>
                        <a:pt x="8" y="5"/>
                        <a:pt x="8" y="5"/>
                        <a:pt x="8" y="5"/>
                      </a:cubicBezTo>
                      <a:cubicBezTo>
                        <a:pt x="8" y="5"/>
                        <a:pt x="8" y="5"/>
                        <a:pt x="8" y="5"/>
                      </a:cubicBezTo>
                      <a:cubicBezTo>
                        <a:pt x="8" y="5"/>
                        <a:pt x="8" y="4"/>
                        <a:pt x="8" y="4"/>
                      </a:cubicBezTo>
                      <a:cubicBezTo>
                        <a:pt x="8" y="4"/>
                        <a:pt x="9" y="4"/>
                        <a:pt x="9" y="5"/>
                      </a:cubicBezTo>
                      <a:cubicBezTo>
                        <a:pt x="9" y="5"/>
                        <a:pt x="9" y="5"/>
                        <a:pt x="9" y="5"/>
                      </a:cubicBezTo>
                      <a:cubicBezTo>
                        <a:pt x="9" y="5"/>
                        <a:pt x="9" y="4"/>
                        <a:pt x="9" y="4"/>
                      </a:cubicBezTo>
                      <a:cubicBezTo>
                        <a:pt x="9" y="4"/>
                        <a:pt x="9" y="4"/>
                        <a:pt x="9" y="4"/>
                      </a:cubicBezTo>
                      <a:cubicBezTo>
                        <a:pt x="9" y="4"/>
                        <a:pt x="9" y="4"/>
                        <a:pt x="9" y="4"/>
                      </a:cubicBezTo>
                      <a:cubicBezTo>
                        <a:pt x="10" y="3"/>
                        <a:pt x="10" y="4"/>
                        <a:pt x="10" y="4"/>
                      </a:cubicBezTo>
                      <a:cubicBezTo>
                        <a:pt x="10" y="4"/>
                        <a:pt x="10" y="4"/>
                        <a:pt x="10" y="4"/>
                      </a:cubicBezTo>
                      <a:cubicBezTo>
                        <a:pt x="10" y="4"/>
                        <a:pt x="10" y="4"/>
                        <a:pt x="10" y="4"/>
                      </a:cubicBezTo>
                      <a:cubicBezTo>
                        <a:pt x="10" y="4"/>
                        <a:pt x="10" y="4"/>
                        <a:pt x="10" y="4"/>
                      </a:cubicBezTo>
                      <a:cubicBezTo>
                        <a:pt x="10" y="4"/>
                        <a:pt x="10" y="4"/>
                        <a:pt x="11" y="5"/>
                      </a:cubicBezTo>
                      <a:cubicBezTo>
                        <a:pt x="11" y="5"/>
                        <a:pt x="11" y="5"/>
                        <a:pt x="11" y="4"/>
                      </a:cubicBezTo>
                      <a:cubicBezTo>
                        <a:pt x="11" y="4"/>
                        <a:pt x="11"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3"/>
                        <a:pt x="10" y="3"/>
                      </a:cubicBezTo>
                      <a:cubicBezTo>
                        <a:pt x="10" y="3"/>
                        <a:pt x="10" y="2"/>
                        <a:pt x="10" y="2"/>
                      </a:cubicBezTo>
                      <a:cubicBezTo>
                        <a:pt x="11" y="2"/>
                        <a:pt x="11" y="2"/>
                        <a:pt x="11" y="1"/>
                      </a:cubicBezTo>
                      <a:cubicBezTo>
                        <a:pt x="11" y="1"/>
                        <a:pt x="11" y="1"/>
                        <a:pt x="11" y="1"/>
                      </a:cubicBezTo>
                      <a:cubicBezTo>
                        <a:pt x="11" y="1"/>
                        <a:pt x="11" y="1"/>
                        <a:pt x="11" y="1"/>
                      </a:cubicBezTo>
                      <a:cubicBezTo>
                        <a:pt x="11" y="1"/>
                        <a:pt x="12" y="1"/>
                        <a:pt x="12" y="1"/>
                      </a:cubicBezTo>
                      <a:cubicBezTo>
                        <a:pt x="12" y="1"/>
                        <a:pt x="12" y="1"/>
                        <a:pt x="12" y="1"/>
                      </a:cubicBezTo>
                      <a:cubicBezTo>
                        <a:pt x="12" y="1"/>
                        <a:pt x="12" y="1"/>
                        <a:pt x="12" y="1"/>
                      </a:cubicBezTo>
                      <a:cubicBezTo>
                        <a:pt x="12" y="1"/>
                        <a:pt x="12" y="1"/>
                        <a:pt x="12" y="1"/>
                      </a:cubicBezTo>
                      <a:cubicBezTo>
                        <a:pt x="13" y="0"/>
                        <a:pt x="13" y="0"/>
                        <a:pt x="13" y="0"/>
                      </a:cubicBezTo>
                      <a:cubicBezTo>
                        <a:pt x="13" y="0"/>
                        <a:pt x="13" y="1"/>
                        <a:pt x="13" y="1"/>
                      </a:cubicBezTo>
                      <a:cubicBezTo>
                        <a:pt x="13" y="1"/>
                        <a:pt x="13" y="1"/>
                        <a:pt x="13" y="1"/>
                      </a:cubicBezTo>
                      <a:cubicBezTo>
                        <a:pt x="14" y="1"/>
                        <a:pt x="14" y="1"/>
                        <a:pt x="14" y="1"/>
                      </a:cubicBezTo>
                      <a:cubicBezTo>
                        <a:pt x="14" y="1"/>
                        <a:pt x="14" y="1"/>
                        <a:pt x="14" y="1"/>
                      </a:cubicBezTo>
                      <a:cubicBezTo>
                        <a:pt x="14" y="1"/>
                        <a:pt x="14" y="2"/>
                        <a:pt x="14" y="2"/>
                      </a:cubicBezTo>
                      <a:cubicBezTo>
                        <a:pt x="14" y="2"/>
                        <a:pt x="14" y="2"/>
                        <a:pt x="14" y="2"/>
                      </a:cubicBezTo>
                      <a:cubicBezTo>
                        <a:pt x="14" y="2"/>
                        <a:pt x="14" y="2"/>
                        <a:pt x="14" y="2"/>
                      </a:cubicBezTo>
                      <a:cubicBezTo>
                        <a:pt x="14" y="2"/>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2" y="4"/>
                        <a:pt x="12" y="4"/>
                        <a:pt x="12" y="4"/>
                      </a:cubicBezTo>
                      <a:cubicBezTo>
                        <a:pt x="12" y="4"/>
                        <a:pt x="12" y="5"/>
                        <a:pt x="12" y="5"/>
                      </a:cubicBezTo>
                      <a:cubicBezTo>
                        <a:pt x="12" y="5"/>
                        <a:pt x="12" y="5"/>
                        <a:pt x="12" y="5"/>
                      </a:cubicBezTo>
                      <a:cubicBezTo>
                        <a:pt x="12" y="5"/>
                        <a:pt x="12" y="5"/>
                        <a:pt x="12" y="5"/>
                      </a:cubicBezTo>
                      <a:cubicBezTo>
                        <a:pt x="12" y="5"/>
                        <a:pt x="12" y="5"/>
                        <a:pt x="12" y="5"/>
                      </a:cubicBezTo>
                      <a:cubicBezTo>
                        <a:pt x="12" y="5"/>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8"/>
                        <a:pt x="12" y="8"/>
                        <a:pt x="12" y="8"/>
                      </a:cubicBezTo>
                      <a:cubicBezTo>
                        <a:pt x="12" y="8"/>
                        <a:pt x="13" y="8"/>
                        <a:pt x="13" y="8"/>
                      </a:cubicBezTo>
                      <a:cubicBezTo>
                        <a:pt x="13" y="8"/>
                        <a:pt x="13" y="8"/>
                        <a:pt x="13" y="8"/>
                      </a:cubicBezTo>
                      <a:cubicBezTo>
                        <a:pt x="13" y="9"/>
                        <a:pt x="13" y="9"/>
                        <a:pt x="13" y="9"/>
                      </a:cubicBezTo>
                      <a:cubicBezTo>
                        <a:pt x="13" y="9"/>
                        <a:pt x="13" y="9"/>
                        <a:pt x="13" y="9"/>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4" y="11"/>
                        <a:pt x="14" y="11"/>
                        <a:pt x="14" y="11"/>
                      </a:cubicBezTo>
                      <a:cubicBezTo>
                        <a:pt x="16" y="10"/>
                        <a:pt x="16" y="10"/>
                        <a:pt x="16" y="10"/>
                      </a:cubicBezTo>
                      <a:cubicBezTo>
                        <a:pt x="16" y="10"/>
                        <a:pt x="16" y="11"/>
                        <a:pt x="16" y="11"/>
                      </a:cubicBezTo>
                      <a:cubicBezTo>
                        <a:pt x="16" y="11"/>
                        <a:pt x="16" y="11"/>
                        <a:pt x="16"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8" y="12"/>
                        <a:pt x="18" y="12"/>
                        <a:pt x="18" y="12"/>
                      </a:cubicBezTo>
                      <a:cubicBezTo>
                        <a:pt x="18" y="11"/>
                        <a:pt x="18" y="11"/>
                        <a:pt x="18" y="11"/>
                      </a:cubicBezTo>
                      <a:cubicBezTo>
                        <a:pt x="18" y="11"/>
                        <a:pt x="18" y="11"/>
                        <a:pt x="18" y="11"/>
                      </a:cubicBezTo>
                      <a:cubicBezTo>
                        <a:pt x="20" y="12"/>
                        <a:pt x="20" y="12"/>
                        <a:pt x="20" y="12"/>
                      </a:cubicBezTo>
                      <a:cubicBezTo>
                        <a:pt x="20" y="12"/>
                        <a:pt x="20" y="12"/>
                        <a:pt x="20" y="12"/>
                      </a:cubicBezTo>
                      <a:cubicBezTo>
                        <a:pt x="19" y="12"/>
                        <a:pt x="19" y="12"/>
                        <a:pt x="19" y="12"/>
                      </a:cubicBezTo>
                      <a:cubicBezTo>
                        <a:pt x="19" y="13"/>
                        <a:pt x="19" y="13"/>
                        <a:pt x="19" y="13"/>
                      </a:cubicBezTo>
                      <a:cubicBezTo>
                        <a:pt x="18" y="15"/>
                        <a:pt x="18" y="15"/>
                        <a:pt x="18" y="15"/>
                      </a:cubicBezTo>
                      <a:cubicBezTo>
                        <a:pt x="18" y="15"/>
                        <a:pt x="18" y="15"/>
                        <a:pt x="18" y="15"/>
                      </a:cubicBezTo>
                      <a:cubicBezTo>
                        <a:pt x="18" y="16"/>
                        <a:pt x="18" y="16"/>
                        <a:pt x="18" y="16"/>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20"/>
                        <a:pt x="19" y="20"/>
                        <a:pt x="19" y="20"/>
                      </a:cubicBezTo>
                      <a:cubicBezTo>
                        <a:pt x="19" y="20"/>
                        <a:pt x="19" y="20"/>
                        <a:pt x="19" y="20"/>
                      </a:cubicBezTo>
                      <a:cubicBezTo>
                        <a:pt x="19" y="21"/>
                        <a:pt x="19" y="21"/>
                        <a:pt x="19" y="21"/>
                      </a:cubicBezTo>
                      <a:cubicBezTo>
                        <a:pt x="19" y="21"/>
                        <a:pt x="19" y="21"/>
                        <a:pt x="19" y="21"/>
                      </a:cubicBezTo>
                      <a:cubicBezTo>
                        <a:pt x="19" y="21"/>
                        <a:pt x="19" y="22"/>
                        <a:pt x="19" y="22"/>
                      </a:cubicBezTo>
                      <a:cubicBezTo>
                        <a:pt x="19" y="22"/>
                        <a:pt x="19" y="22"/>
                        <a:pt x="19" y="22"/>
                      </a:cubicBezTo>
                      <a:cubicBezTo>
                        <a:pt x="19" y="22"/>
                        <a:pt x="19" y="22"/>
                        <a:pt x="19" y="22"/>
                      </a:cubicBezTo>
                      <a:cubicBezTo>
                        <a:pt x="19" y="22"/>
                        <a:pt x="19" y="23"/>
                        <a:pt x="19" y="23"/>
                      </a:cubicBezTo>
                      <a:cubicBezTo>
                        <a:pt x="19" y="23"/>
                        <a:pt x="20" y="23"/>
                        <a:pt x="20" y="23"/>
                      </a:cubicBezTo>
                      <a:cubicBezTo>
                        <a:pt x="20" y="23"/>
                        <a:pt x="20" y="24"/>
                        <a:pt x="20" y="24"/>
                      </a:cubicBezTo>
                      <a:cubicBezTo>
                        <a:pt x="20" y="24"/>
                        <a:pt x="19" y="24"/>
                        <a:pt x="19" y="24"/>
                      </a:cubicBezTo>
                      <a:cubicBezTo>
                        <a:pt x="19" y="24"/>
                        <a:pt x="20" y="24"/>
                        <a:pt x="20" y="24"/>
                      </a:cubicBezTo>
                      <a:close/>
                      <a:moveTo>
                        <a:pt x="3" y="17"/>
                      </a:moveTo>
                      <a:cubicBezTo>
                        <a:pt x="3" y="17"/>
                        <a:pt x="3" y="17"/>
                        <a:pt x="3" y="17"/>
                      </a:cubicBezTo>
                      <a:cubicBezTo>
                        <a:pt x="3" y="17"/>
                        <a:pt x="3" y="17"/>
                        <a:pt x="3" y="17"/>
                      </a:cubicBezTo>
                      <a:cubicBezTo>
                        <a:pt x="3" y="17"/>
                        <a:pt x="3" y="17"/>
                        <a:pt x="3" y="17"/>
                      </a:cubicBezTo>
                      <a:cubicBezTo>
                        <a:pt x="3" y="17"/>
                        <a:pt x="3" y="17"/>
                        <a:pt x="3" y="17"/>
                      </a:cubicBezTo>
                      <a:cubicBezTo>
                        <a:pt x="3" y="17"/>
                        <a:pt x="3" y="17"/>
                        <a:pt x="3" y="18"/>
                      </a:cubicBezTo>
                      <a:cubicBezTo>
                        <a:pt x="3" y="18"/>
                        <a:pt x="3" y="18"/>
                        <a:pt x="3" y="18"/>
                      </a:cubicBezTo>
                      <a:cubicBezTo>
                        <a:pt x="3" y="18"/>
                        <a:pt x="3"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3" y="18"/>
                      </a:cubicBezTo>
                      <a:cubicBezTo>
                        <a:pt x="2" y="18"/>
                        <a:pt x="2" y="18"/>
                        <a:pt x="3" y="18"/>
                      </a:cubicBezTo>
                      <a:cubicBezTo>
                        <a:pt x="3" y="18"/>
                        <a:pt x="3" y="18"/>
                        <a:pt x="3" y="18"/>
                      </a:cubicBezTo>
                      <a:cubicBezTo>
                        <a:pt x="3" y="18"/>
                        <a:pt x="3" y="18"/>
                        <a:pt x="3" y="18"/>
                      </a:cubicBezTo>
                      <a:cubicBezTo>
                        <a:pt x="3" y="18"/>
                        <a:pt x="3" y="17"/>
                        <a:pt x="3" y="17"/>
                      </a:cubicBezTo>
                      <a:close/>
                      <a:moveTo>
                        <a:pt x="9" y="21"/>
                      </a:moveTo>
                      <a:cubicBezTo>
                        <a:pt x="9" y="21"/>
                        <a:pt x="9" y="21"/>
                        <a:pt x="9" y="21"/>
                      </a:cubicBezTo>
                      <a:cubicBezTo>
                        <a:pt x="9" y="21"/>
                        <a:pt x="9" y="21"/>
                        <a:pt x="9" y="21"/>
                      </a:cubicBezTo>
                      <a:close/>
                      <a:moveTo>
                        <a:pt x="9" y="21"/>
                      </a:moveTo>
                      <a:cubicBezTo>
                        <a:pt x="9" y="21"/>
                        <a:pt x="9" y="21"/>
                        <a:pt x="9" y="21"/>
                      </a:cubicBezTo>
                      <a:cubicBezTo>
                        <a:pt x="9" y="21"/>
                        <a:pt x="9" y="21"/>
                        <a:pt x="9" y="21"/>
                      </a:cubicBezTo>
                      <a:close/>
                      <a:moveTo>
                        <a:pt x="11" y="44"/>
                      </a:move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5"/>
                        <a:pt x="11" y="45"/>
                      </a:cubicBezTo>
                      <a:cubicBezTo>
                        <a:pt x="11" y="45"/>
                        <a:pt x="11" y="44"/>
                        <a:pt x="11" y="44"/>
                      </a:cubicBezTo>
                      <a:cubicBezTo>
                        <a:pt x="11" y="44"/>
                        <a:pt x="11" y="44"/>
                        <a:pt x="10" y="44"/>
                      </a:cubicBezTo>
                      <a:cubicBezTo>
                        <a:pt x="10" y="44"/>
                        <a:pt x="10" y="44"/>
                        <a:pt x="10" y="44"/>
                      </a:cubicBezTo>
                      <a:cubicBezTo>
                        <a:pt x="11" y="44"/>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1" y="45"/>
                      </a:cubicBezTo>
                      <a:cubicBezTo>
                        <a:pt x="11" y="45"/>
                        <a:pt x="11" y="45"/>
                        <a:pt x="11" y="45"/>
                      </a:cubicBezTo>
                      <a:cubicBezTo>
                        <a:pt x="11" y="45"/>
                        <a:pt x="11"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1" y="45"/>
                        <a:pt x="11" y="45"/>
                      </a:cubicBezTo>
                      <a:cubicBezTo>
                        <a:pt x="11" y="45"/>
                        <a:pt x="11" y="45"/>
                        <a:pt x="11" y="45"/>
                      </a:cubicBezTo>
                      <a:cubicBezTo>
                        <a:pt x="11" y="45"/>
                        <a:pt x="11" y="45"/>
                        <a:pt x="11" y="45"/>
                      </a:cubicBezTo>
                      <a:cubicBezTo>
                        <a:pt x="11" y="45"/>
                        <a:pt x="11" y="45"/>
                        <a:pt x="11" y="45"/>
                      </a:cubicBezTo>
                      <a:cubicBezTo>
                        <a:pt x="11" y="46"/>
                        <a:pt x="11" y="46"/>
                        <a:pt x="11" y="45"/>
                      </a:cubicBezTo>
                      <a:cubicBezTo>
                        <a:pt x="10" y="45"/>
                        <a:pt x="10" y="45"/>
                        <a:pt x="10" y="45"/>
                      </a:cubicBezTo>
                      <a:cubicBezTo>
                        <a:pt x="10" y="45"/>
                        <a:pt x="10" y="45"/>
                        <a:pt x="10" y="45"/>
                      </a:cubicBezTo>
                      <a:cubicBezTo>
                        <a:pt x="10" y="45"/>
                        <a:pt x="10" y="45"/>
                        <a:pt x="10" y="45"/>
                      </a:cubicBezTo>
                      <a:cubicBezTo>
                        <a:pt x="10" y="45"/>
                        <a:pt x="10" y="46"/>
                        <a:pt x="10" y="45"/>
                      </a:cubicBezTo>
                      <a:cubicBezTo>
                        <a:pt x="10" y="45"/>
                        <a:pt x="10" y="45"/>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0" y="46"/>
                      </a:cubicBezTo>
                      <a:cubicBezTo>
                        <a:pt x="10" y="46"/>
                        <a:pt x="10" y="46"/>
                        <a:pt x="11" y="46"/>
                      </a:cubicBezTo>
                      <a:cubicBezTo>
                        <a:pt x="11" y="46"/>
                        <a:pt x="11" y="46"/>
                        <a:pt x="11" y="46"/>
                      </a:cubicBezTo>
                      <a:cubicBezTo>
                        <a:pt x="11" y="46"/>
                        <a:pt x="11" y="46"/>
                        <a:pt x="11" y="46"/>
                      </a:cubicBezTo>
                      <a:cubicBezTo>
                        <a:pt x="11" y="46"/>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6"/>
                        <a:pt x="10" y="46"/>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6"/>
                        <a:pt x="10" y="46"/>
                      </a:cubicBezTo>
                      <a:cubicBezTo>
                        <a:pt x="10" y="46"/>
                        <a:pt x="10" y="46"/>
                        <a:pt x="10" y="46"/>
                      </a:cubicBezTo>
                      <a:cubicBezTo>
                        <a:pt x="10" y="46"/>
                        <a:pt x="10" y="46"/>
                        <a:pt x="10" y="46"/>
                      </a:cubicBezTo>
                      <a:cubicBezTo>
                        <a:pt x="10" y="46"/>
                        <a:pt x="10" y="46"/>
                        <a:pt x="10" y="46"/>
                      </a:cubicBezTo>
                      <a:cubicBezTo>
                        <a:pt x="9" y="46"/>
                        <a:pt x="9" y="46"/>
                        <a:pt x="9" y="46"/>
                      </a:cubicBezTo>
                      <a:cubicBezTo>
                        <a:pt x="9" y="46"/>
                        <a:pt x="9" y="46"/>
                        <a:pt x="9" y="46"/>
                      </a:cubicBezTo>
                      <a:cubicBezTo>
                        <a:pt x="9" y="46"/>
                        <a:pt x="9" y="46"/>
                        <a:pt x="9" y="46"/>
                      </a:cubicBezTo>
                      <a:cubicBezTo>
                        <a:pt x="9" y="46"/>
                        <a:pt x="9" y="46"/>
                        <a:pt x="9" y="46"/>
                      </a:cubicBezTo>
                      <a:cubicBezTo>
                        <a:pt x="9" y="46"/>
                        <a:pt x="10" y="46"/>
                        <a:pt x="10" y="46"/>
                      </a:cubicBezTo>
                      <a:cubicBezTo>
                        <a:pt x="10" y="46"/>
                        <a:pt x="10"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8" y="47"/>
                        <a:pt x="9" y="47"/>
                        <a:pt x="9" y="47"/>
                      </a:cubicBezTo>
                      <a:cubicBezTo>
                        <a:pt x="8" y="47"/>
                        <a:pt x="8" y="46"/>
                        <a:pt x="8" y="46"/>
                      </a:cubicBezTo>
                      <a:cubicBezTo>
                        <a:pt x="8" y="46"/>
                        <a:pt x="8" y="46"/>
                        <a:pt x="8" y="46"/>
                      </a:cubicBezTo>
                      <a:cubicBezTo>
                        <a:pt x="8"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4"/>
                        <a:pt x="11" y="44"/>
                        <a:pt x="11" y="44"/>
                      </a:cubicBezTo>
                      <a:cubicBezTo>
                        <a:pt x="11" y="44"/>
                        <a:pt x="11" y="44"/>
                        <a:pt x="11" y="44"/>
                      </a:cubicBezTo>
                      <a:cubicBezTo>
                        <a:pt x="11" y="44"/>
                        <a:pt x="11" y="44"/>
                        <a:pt x="11" y="44"/>
                      </a:cubicBezTo>
                      <a:cubicBezTo>
                        <a:pt x="11" y="44"/>
                        <a:pt x="11" y="44"/>
                        <a:pt x="10" y="44"/>
                      </a:cubicBezTo>
                      <a:cubicBezTo>
                        <a:pt x="11" y="44"/>
                        <a:pt x="11" y="44"/>
                        <a:pt x="11" y="44"/>
                      </a:cubicBezTo>
                      <a:cubicBezTo>
                        <a:pt x="11" y="44"/>
                        <a:pt x="11" y="44"/>
                        <a:pt x="11" y="44"/>
                      </a:cubicBezTo>
                      <a:cubicBezTo>
                        <a:pt x="11" y="44"/>
                        <a:pt x="11" y="44"/>
                        <a:pt x="11" y="44"/>
                      </a:cubicBezTo>
                      <a:cubicBezTo>
                        <a:pt x="11" y="44"/>
                        <a:pt x="11" y="44"/>
                        <a:pt x="11" y="43"/>
                      </a:cubicBezTo>
                      <a:cubicBezTo>
                        <a:pt x="11" y="43"/>
                        <a:pt x="11" y="43"/>
                        <a:pt x="11" y="44"/>
                      </a:cubicBezTo>
                      <a:cubicBezTo>
                        <a:pt x="11" y="44"/>
                        <a:pt x="11" y="44"/>
                        <a:pt x="11" y="44"/>
                      </a:cubicBezTo>
                      <a:cubicBezTo>
                        <a:pt x="11" y="44"/>
                        <a:pt x="11" y="44"/>
                        <a:pt x="11" y="44"/>
                      </a:cubicBezTo>
                      <a:cubicBezTo>
                        <a:pt x="11" y="44"/>
                        <a:pt x="11" y="44"/>
                        <a:pt x="11" y="44"/>
                      </a:cubicBezTo>
                      <a:cubicBezTo>
                        <a:pt x="11" y="44"/>
                        <a:pt x="11" y="44"/>
                        <a:pt x="11" y="44"/>
                      </a:cubicBezTo>
                      <a:close/>
                      <a:moveTo>
                        <a:pt x="11" y="44"/>
                      </a:moveTo>
                      <a:cubicBezTo>
                        <a:pt x="11" y="44"/>
                        <a:pt x="11" y="44"/>
                        <a:pt x="11" y="44"/>
                      </a:cubicBezTo>
                      <a:cubicBezTo>
                        <a:pt x="11" y="44"/>
                        <a:pt x="11" y="44"/>
                        <a:pt x="11" y="44"/>
                      </a:cubicBezTo>
                      <a:close/>
                      <a:moveTo>
                        <a:pt x="12" y="43"/>
                      </a:move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2" y="43"/>
                      </a:cubicBezTo>
                      <a:cubicBezTo>
                        <a:pt x="12" y="43"/>
                        <a:pt x="12" y="43"/>
                        <a:pt x="12" y="43"/>
                      </a:cubicBezTo>
                      <a:close/>
                      <a:moveTo>
                        <a:pt x="11" y="47"/>
                      </a:moveTo>
                      <a:cubicBezTo>
                        <a:pt x="11" y="47"/>
                        <a:pt x="11" y="47"/>
                        <a:pt x="11"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8"/>
                        <a:pt x="9" y="48"/>
                      </a:cubicBezTo>
                      <a:cubicBezTo>
                        <a:pt x="9" y="48"/>
                        <a:pt x="9" y="48"/>
                        <a:pt x="9" y="48"/>
                      </a:cubicBezTo>
                      <a:cubicBezTo>
                        <a:pt x="9" y="48"/>
                        <a:pt x="9" y="48"/>
                        <a:pt x="9" y="48"/>
                      </a:cubicBezTo>
                      <a:cubicBezTo>
                        <a:pt x="9" y="48"/>
                        <a:pt x="9" y="48"/>
                        <a:pt x="10" y="48"/>
                      </a:cubicBezTo>
                      <a:cubicBezTo>
                        <a:pt x="10" y="48"/>
                        <a:pt x="10" y="48"/>
                        <a:pt x="10" y="48"/>
                      </a:cubicBezTo>
                      <a:cubicBezTo>
                        <a:pt x="10" y="48"/>
                        <a:pt x="10" y="48"/>
                        <a:pt x="10" y="48"/>
                      </a:cubicBezTo>
                      <a:cubicBezTo>
                        <a:pt x="10" y="48"/>
                        <a:pt x="10" y="48"/>
                        <a:pt x="10" y="48"/>
                      </a:cubicBezTo>
                      <a:cubicBezTo>
                        <a:pt x="10" y="48"/>
                        <a:pt x="10" y="48"/>
                        <a:pt x="10" y="48"/>
                      </a:cubicBezTo>
                      <a:cubicBezTo>
                        <a:pt x="10" y="48"/>
                        <a:pt x="10" y="48"/>
                        <a:pt x="10" y="48"/>
                      </a:cubicBezTo>
                      <a:cubicBezTo>
                        <a:pt x="10" y="47"/>
                        <a:pt x="10" y="47"/>
                        <a:pt x="10" y="47"/>
                      </a:cubicBezTo>
                      <a:cubicBezTo>
                        <a:pt x="10" y="47"/>
                        <a:pt x="10" y="47"/>
                        <a:pt x="10" y="47"/>
                      </a:cubicBezTo>
                      <a:cubicBezTo>
                        <a:pt x="10" y="48"/>
                        <a:pt x="10" y="48"/>
                        <a:pt x="10" y="48"/>
                      </a:cubicBezTo>
                      <a:cubicBezTo>
                        <a:pt x="10" y="48"/>
                        <a:pt x="10" y="48"/>
                        <a:pt x="10" y="48"/>
                      </a:cubicBezTo>
                      <a:cubicBezTo>
                        <a:pt x="10" y="47"/>
                        <a:pt x="10" y="47"/>
                        <a:pt x="10" y="47"/>
                      </a:cubicBezTo>
                      <a:cubicBezTo>
                        <a:pt x="10" y="47"/>
                        <a:pt x="10" y="47"/>
                        <a:pt x="10" y="47"/>
                      </a:cubicBezTo>
                      <a:cubicBezTo>
                        <a:pt x="10" y="47"/>
                        <a:pt x="10" y="47"/>
                        <a:pt x="10" y="47"/>
                      </a:cubicBezTo>
                      <a:cubicBezTo>
                        <a:pt x="11" y="47"/>
                        <a:pt x="10" y="47"/>
                        <a:pt x="10" y="47"/>
                      </a:cubicBezTo>
                      <a:cubicBezTo>
                        <a:pt x="10" y="47"/>
                        <a:pt x="10" y="47"/>
                        <a:pt x="11" y="47"/>
                      </a:cubicBezTo>
                      <a:cubicBezTo>
                        <a:pt x="11" y="47"/>
                        <a:pt x="11" y="47"/>
                        <a:pt x="11" y="47"/>
                      </a:cubicBezTo>
                      <a:cubicBezTo>
                        <a:pt x="11" y="47"/>
                        <a:pt x="11" y="47"/>
                        <a:pt x="11" y="47"/>
                      </a:cubicBezTo>
                      <a:close/>
                      <a:moveTo>
                        <a:pt x="9" y="44"/>
                      </a:move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lose/>
                      <a:moveTo>
                        <a:pt x="11" y="43"/>
                      </a:moveTo>
                      <a:cubicBezTo>
                        <a:pt x="11" y="43"/>
                        <a:pt x="11" y="43"/>
                        <a:pt x="11" y="43"/>
                      </a:cubicBezTo>
                      <a:cubicBezTo>
                        <a:pt x="11" y="43"/>
                        <a:pt x="11" y="43"/>
                        <a:pt x="11" y="43"/>
                      </a:cubicBezTo>
                      <a:cubicBezTo>
                        <a:pt x="11" y="43"/>
                        <a:pt x="11" y="43"/>
                        <a:pt x="11" y="43"/>
                      </a:cubicBezTo>
                      <a:cubicBezTo>
                        <a:pt x="11" y="43"/>
                        <a:pt x="11" y="43"/>
                        <a:pt x="11" y="43"/>
                      </a:cubicBezTo>
                      <a:close/>
                      <a:moveTo>
                        <a:pt x="11" y="43"/>
                      </a:moveTo>
                      <a:cubicBezTo>
                        <a:pt x="11" y="43"/>
                        <a:pt x="11" y="43"/>
                        <a:pt x="11" y="43"/>
                      </a:cubicBezTo>
                      <a:cubicBezTo>
                        <a:pt x="11" y="43"/>
                        <a:pt x="11" y="43"/>
                        <a:pt x="11" y="43"/>
                      </a:cubicBezTo>
                      <a:cubicBezTo>
                        <a:pt x="11" y="43"/>
                        <a:pt x="11" y="43"/>
                        <a:pt x="11" y="43"/>
                      </a:cubicBezTo>
                      <a:cubicBezTo>
                        <a:pt x="11" y="43"/>
                        <a:pt x="11" y="43"/>
                        <a:pt x="11" y="4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5" name="Freeform 724">
                  <a:extLst>
                    <a:ext uri="{FF2B5EF4-FFF2-40B4-BE49-F238E27FC236}">
                      <a16:creationId xmlns:a16="http://schemas.microsoft.com/office/drawing/2014/main" id="{1F308075-0A31-41F7-91A6-11D701FBA505}"/>
                    </a:ext>
                  </a:extLst>
                </p:cNvPr>
                <p:cNvSpPr>
                  <a:spLocks noEditPoints="1"/>
                </p:cNvSpPr>
                <p:nvPr/>
              </p:nvSpPr>
              <p:spPr bwMode="auto">
                <a:xfrm>
                  <a:off x="10117138" y="6291263"/>
                  <a:ext cx="87312" cy="117475"/>
                </a:xfrm>
                <a:custGeom>
                  <a:avLst/>
                  <a:gdLst>
                    <a:gd name="T0" fmla="*/ 18 w 21"/>
                    <a:gd name="T1" fmla="*/ 20 h 28"/>
                    <a:gd name="T2" fmla="*/ 18 w 21"/>
                    <a:gd name="T3" fmla="*/ 10 h 28"/>
                    <a:gd name="T4" fmla="*/ 17 w 21"/>
                    <a:gd name="T5" fmla="*/ 11 h 28"/>
                    <a:gd name="T6" fmla="*/ 16 w 21"/>
                    <a:gd name="T7" fmla="*/ 11 h 28"/>
                    <a:gd name="T8" fmla="*/ 15 w 21"/>
                    <a:gd name="T9" fmla="*/ 10 h 28"/>
                    <a:gd name="T10" fmla="*/ 13 w 21"/>
                    <a:gd name="T11" fmla="*/ 7 h 28"/>
                    <a:gd name="T12" fmla="*/ 11 w 21"/>
                    <a:gd name="T13" fmla="*/ 7 h 28"/>
                    <a:gd name="T14" fmla="*/ 10 w 21"/>
                    <a:gd name="T15" fmla="*/ 5 h 28"/>
                    <a:gd name="T16" fmla="*/ 10 w 21"/>
                    <a:gd name="T17" fmla="*/ 3 h 28"/>
                    <a:gd name="T18" fmla="*/ 11 w 21"/>
                    <a:gd name="T19" fmla="*/ 1 h 28"/>
                    <a:gd name="T20" fmla="*/ 10 w 21"/>
                    <a:gd name="T21" fmla="*/ 1 h 28"/>
                    <a:gd name="T22" fmla="*/ 9 w 21"/>
                    <a:gd name="T23" fmla="*/ 2 h 28"/>
                    <a:gd name="T24" fmla="*/ 7 w 21"/>
                    <a:gd name="T25" fmla="*/ 2 h 28"/>
                    <a:gd name="T26" fmla="*/ 6 w 21"/>
                    <a:gd name="T27" fmla="*/ 2 h 28"/>
                    <a:gd name="T28" fmla="*/ 5 w 21"/>
                    <a:gd name="T29" fmla="*/ 4 h 28"/>
                    <a:gd name="T30" fmla="*/ 4 w 21"/>
                    <a:gd name="T31" fmla="*/ 5 h 28"/>
                    <a:gd name="T32" fmla="*/ 3 w 21"/>
                    <a:gd name="T33" fmla="*/ 6 h 28"/>
                    <a:gd name="T34" fmla="*/ 1 w 21"/>
                    <a:gd name="T35" fmla="*/ 6 h 28"/>
                    <a:gd name="T36" fmla="*/ 1 w 21"/>
                    <a:gd name="T37" fmla="*/ 7 h 28"/>
                    <a:gd name="T38" fmla="*/ 0 w 21"/>
                    <a:gd name="T39" fmla="*/ 8 h 28"/>
                    <a:gd name="T40" fmla="*/ 0 w 21"/>
                    <a:gd name="T41" fmla="*/ 9 h 28"/>
                    <a:gd name="T42" fmla="*/ 0 w 21"/>
                    <a:gd name="T43" fmla="*/ 10 h 28"/>
                    <a:gd name="T44" fmla="*/ 1 w 21"/>
                    <a:gd name="T45" fmla="*/ 12 h 28"/>
                    <a:gd name="T46" fmla="*/ 1 w 21"/>
                    <a:gd name="T47" fmla="*/ 13 h 28"/>
                    <a:gd name="T48" fmla="*/ 4 w 21"/>
                    <a:gd name="T49" fmla="*/ 13 h 28"/>
                    <a:gd name="T50" fmla="*/ 5 w 21"/>
                    <a:gd name="T51" fmla="*/ 15 h 28"/>
                    <a:gd name="T52" fmla="*/ 5 w 21"/>
                    <a:gd name="T53" fmla="*/ 15 h 28"/>
                    <a:gd name="T54" fmla="*/ 8 w 21"/>
                    <a:gd name="T55" fmla="*/ 15 h 28"/>
                    <a:gd name="T56" fmla="*/ 6 w 21"/>
                    <a:gd name="T57" fmla="*/ 18 h 28"/>
                    <a:gd name="T58" fmla="*/ 7 w 21"/>
                    <a:gd name="T59" fmla="*/ 20 h 28"/>
                    <a:gd name="T60" fmla="*/ 7 w 21"/>
                    <a:gd name="T61" fmla="*/ 21 h 28"/>
                    <a:gd name="T62" fmla="*/ 7 w 21"/>
                    <a:gd name="T63" fmla="*/ 21 h 28"/>
                    <a:gd name="T64" fmla="*/ 7 w 21"/>
                    <a:gd name="T65" fmla="*/ 22 h 28"/>
                    <a:gd name="T66" fmla="*/ 7 w 21"/>
                    <a:gd name="T67" fmla="*/ 24 h 28"/>
                    <a:gd name="T68" fmla="*/ 7 w 21"/>
                    <a:gd name="T69" fmla="*/ 25 h 28"/>
                    <a:gd name="T70" fmla="*/ 7 w 21"/>
                    <a:gd name="T71" fmla="*/ 27 h 28"/>
                    <a:gd name="T72" fmla="*/ 8 w 21"/>
                    <a:gd name="T73" fmla="*/ 27 h 28"/>
                    <a:gd name="T74" fmla="*/ 10 w 21"/>
                    <a:gd name="T75" fmla="*/ 27 h 28"/>
                    <a:gd name="T76" fmla="*/ 11 w 21"/>
                    <a:gd name="T77" fmla="*/ 26 h 28"/>
                    <a:gd name="T78" fmla="*/ 12 w 21"/>
                    <a:gd name="T79" fmla="*/ 24 h 28"/>
                    <a:gd name="T80" fmla="*/ 15 w 21"/>
                    <a:gd name="T81" fmla="*/ 21 h 28"/>
                    <a:gd name="T82" fmla="*/ 18 w 21"/>
                    <a:gd name="T83" fmla="*/ 20 h 28"/>
                    <a:gd name="T84" fmla="*/ 18 w 21"/>
                    <a:gd name="T85" fmla="*/ 19 h 28"/>
                    <a:gd name="T86" fmla="*/ 17 w 21"/>
                    <a:gd name="T87" fmla="*/ 20 h 28"/>
                    <a:gd name="T88" fmla="*/ 18 w 21"/>
                    <a:gd name="T89" fmla="*/ 19 h 28"/>
                    <a:gd name="T90" fmla="*/ 17 w 21"/>
                    <a:gd name="T91" fmla="*/ 18 h 28"/>
                    <a:gd name="T92" fmla="*/ 18 w 21"/>
                    <a:gd name="T93" fmla="*/ 17 h 28"/>
                    <a:gd name="T94" fmla="*/ 19 w 21"/>
                    <a:gd name="T95" fmla="*/ 14 h 28"/>
                    <a:gd name="T96" fmla="*/ 21 w 21"/>
                    <a:gd name="T97"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8">
                      <a:moveTo>
                        <a:pt x="18" y="20"/>
                      </a:moveTo>
                      <a:cubicBezTo>
                        <a:pt x="18" y="20"/>
                        <a:pt x="18" y="19"/>
                        <a:pt x="18" y="19"/>
                      </a:cubicBezTo>
                      <a:cubicBezTo>
                        <a:pt x="18" y="19"/>
                        <a:pt x="19" y="19"/>
                        <a:pt x="19" y="19"/>
                      </a:cubicBezTo>
                      <a:cubicBezTo>
                        <a:pt x="19" y="20"/>
                        <a:pt x="18" y="20"/>
                        <a:pt x="18" y="20"/>
                      </a:cubicBezTo>
                      <a:cubicBezTo>
                        <a:pt x="18" y="20"/>
                        <a:pt x="18" y="20"/>
                        <a:pt x="18" y="20"/>
                      </a:cubicBezTo>
                      <a:close/>
                      <a:moveTo>
                        <a:pt x="19" y="10"/>
                      </a:moveTo>
                      <a:cubicBezTo>
                        <a:pt x="19" y="10"/>
                        <a:pt x="19" y="10"/>
                        <a:pt x="19" y="10"/>
                      </a:cubicBezTo>
                      <a:cubicBezTo>
                        <a:pt x="19" y="10"/>
                        <a:pt x="18" y="10"/>
                        <a:pt x="18" y="10"/>
                      </a:cubicBezTo>
                      <a:cubicBezTo>
                        <a:pt x="18" y="10"/>
                        <a:pt x="18" y="10"/>
                        <a:pt x="18" y="10"/>
                      </a:cubicBezTo>
                      <a:cubicBezTo>
                        <a:pt x="18" y="11"/>
                        <a:pt x="18" y="11"/>
                        <a:pt x="18" y="11"/>
                      </a:cubicBezTo>
                      <a:cubicBezTo>
                        <a:pt x="17" y="11"/>
                        <a:pt x="17" y="11"/>
                        <a:pt x="17" y="11"/>
                      </a:cubicBezTo>
                      <a:cubicBezTo>
                        <a:pt x="17" y="11"/>
                        <a:pt x="17" y="11"/>
                        <a:pt x="17" y="11"/>
                      </a:cubicBezTo>
                      <a:cubicBezTo>
                        <a:pt x="16" y="12"/>
                        <a:pt x="16" y="12"/>
                        <a:pt x="16" y="12"/>
                      </a:cubicBezTo>
                      <a:cubicBezTo>
                        <a:pt x="16" y="12"/>
                        <a:pt x="16" y="12"/>
                        <a:pt x="16" y="12"/>
                      </a:cubicBezTo>
                      <a:cubicBezTo>
                        <a:pt x="16" y="12"/>
                        <a:pt x="16" y="11"/>
                        <a:pt x="16" y="11"/>
                      </a:cubicBezTo>
                      <a:cubicBezTo>
                        <a:pt x="16" y="11"/>
                        <a:pt x="16" y="11"/>
                        <a:pt x="16" y="11"/>
                      </a:cubicBezTo>
                      <a:cubicBezTo>
                        <a:pt x="16" y="11"/>
                        <a:pt x="16" y="11"/>
                        <a:pt x="16" y="11"/>
                      </a:cubicBezTo>
                      <a:cubicBezTo>
                        <a:pt x="16" y="10"/>
                        <a:pt x="16" y="10"/>
                        <a:pt x="16" y="10"/>
                      </a:cubicBezTo>
                      <a:cubicBezTo>
                        <a:pt x="15" y="10"/>
                        <a:pt x="15" y="10"/>
                        <a:pt x="15" y="10"/>
                      </a:cubicBezTo>
                      <a:cubicBezTo>
                        <a:pt x="15" y="10"/>
                        <a:pt x="15" y="10"/>
                        <a:pt x="15" y="10"/>
                      </a:cubicBezTo>
                      <a:cubicBezTo>
                        <a:pt x="14" y="10"/>
                        <a:pt x="14" y="10"/>
                        <a:pt x="14" y="10"/>
                      </a:cubicBezTo>
                      <a:cubicBezTo>
                        <a:pt x="13" y="9"/>
                        <a:pt x="13" y="9"/>
                        <a:pt x="13" y="9"/>
                      </a:cubicBezTo>
                      <a:cubicBezTo>
                        <a:pt x="13" y="7"/>
                        <a:pt x="13" y="7"/>
                        <a:pt x="13" y="7"/>
                      </a:cubicBezTo>
                      <a:cubicBezTo>
                        <a:pt x="13" y="7"/>
                        <a:pt x="13" y="7"/>
                        <a:pt x="13"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5"/>
                        <a:pt x="11" y="5"/>
                        <a:pt x="11" y="5"/>
                      </a:cubicBezTo>
                      <a:cubicBezTo>
                        <a:pt x="10" y="5"/>
                        <a:pt x="10" y="5"/>
                        <a:pt x="10" y="5"/>
                      </a:cubicBezTo>
                      <a:cubicBezTo>
                        <a:pt x="10" y="5"/>
                        <a:pt x="10" y="5"/>
                        <a:pt x="10" y="5"/>
                      </a:cubicBezTo>
                      <a:cubicBezTo>
                        <a:pt x="10" y="4"/>
                        <a:pt x="10" y="4"/>
                        <a:pt x="10" y="4"/>
                      </a:cubicBezTo>
                      <a:cubicBezTo>
                        <a:pt x="10" y="3"/>
                        <a:pt x="10" y="3"/>
                        <a:pt x="10" y="3"/>
                      </a:cubicBezTo>
                      <a:cubicBezTo>
                        <a:pt x="10" y="3"/>
                        <a:pt x="10" y="3"/>
                        <a:pt x="10" y="3"/>
                      </a:cubicBezTo>
                      <a:cubicBezTo>
                        <a:pt x="10" y="3"/>
                        <a:pt x="10" y="3"/>
                        <a:pt x="10" y="3"/>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0" y="0"/>
                        <a:pt x="10" y="0"/>
                        <a:pt x="10" y="0"/>
                      </a:cubicBezTo>
                      <a:cubicBezTo>
                        <a:pt x="10" y="1"/>
                        <a:pt x="10" y="1"/>
                        <a:pt x="10" y="1"/>
                      </a:cubicBezTo>
                      <a:cubicBezTo>
                        <a:pt x="10" y="1"/>
                        <a:pt x="10" y="1"/>
                        <a:pt x="10" y="1"/>
                      </a:cubicBezTo>
                      <a:cubicBezTo>
                        <a:pt x="10" y="1"/>
                        <a:pt x="10" y="1"/>
                        <a:pt x="10" y="1"/>
                      </a:cubicBezTo>
                      <a:cubicBezTo>
                        <a:pt x="9" y="1"/>
                        <a:pt x="9" y="1"/>
                        <a:pt x="9" y="1"/>
                      </a:cubicBezTo>
                      <a:cubicBezTo>
                        <a:pt x="9" y="2"/>
                        <a:pt x="9" y="2"/>
                        <a:pt x="9" y="2"/>
                      </a:cubicBezTo>
                      <a:cubicBezTo>
                        <a:pt x="9" y="2"/>
                        <a:pt x="9" y="2"/>
                        <a:pt x="9" y="2"/>
                      </a:cubicBezTo>
                      <a:cubicBezTo>
                        <a:pt x="8" y="1"/>
                        <a:pt x="8" y="1"/>
                        <a:pt x="8" y="1"/>
                      </a:cubicBezTo>
                      <a:cubicBezTo>
                        <a:pt x="8" y="2"/>
                        <a:pt x="8" y="2"/>
                        <a:pt x="8"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3"/>
                        <a:pt x="6" y="3"/>
                      </a:cubicBezTo>
                      <a:cubicBezTo>
                        <a:pt x="6" y="3"/>
                        <a:pt x="5" y="3"/>
                        <a:pt x="5" y="3"/>
                      </a:cubicBezTo>
                      <a:cubicBezTo>
                        <a:pt x="5" y="3"/>
                        <a:pt x="5" y="3"/>
                        <a:pt x="5" y="3"/>
                      </a:cubicBezTo>
                      <a:cubicBezTo>
                        <a:pt x="5" y="4"/>
                        <a:pt x="5" y="4"/>
                        <a:pt x="5" y="4"/>
                      </a:cubicBezTo>
                      <a:cubicBezTo>
                        <a:pt x="5" y="4"/>
                        <a:pt x="5" y="4"/>
                        <a:pt x="5" y="4"/>
                      </a:cubicBezTo>
                      <a:cubicBezTo>
                        <a:pt x="5" y="4"/>
                        <a:pt x="5" y="5"/>
                        <a:pt x="5" y="5"/>
                      </a:cubicBezTo>
                      <a:cubicBezTo>
                        <a:pt x="4" y="5"/>
                        <a:pt x="4" y="5"/>
                        <a:pt x="4" y="5"/>
                      </a:cubicBezTo>
                      <a:cubicBezTo>
                        <a:pt x="4" y="5"/>
                        <a:pt x="4" y="5"/>
                        <a:pt x="4" y="5"/>
                      </a:cubicBezTo>
                      <a:cubicBezTo>
                        <a:pt x="4" y="5"/>
                        <a:pt x="4" y="5"/>
                        <a:pt x="4" y="5"/>
                      </a:cubicBezTo>
                      <a:cubicBezTo>
                        <a:pt x="4" y="5"/>
                        <a:pt x="4" y="5"/>
                        <a:pt x="4" y="5"/>
                      </a:cubicBezTo>
                      <a:cubicBezTo>
                        <a:pt x="4" y="5"/>
                        <a:pt x="3" y="5"/>
                        <a:pt x="3" y="5"/>
                      </a:cubicBezTo>
                      <a:cubicBezTo>
                        <a:pt x="3" y="6"/>
                        <a:pt x="3" y="6"/>
                        <a:pt x="3" y="6"/>
                      </a:cubicBezTo>
                      <a:cubicBezTo>
                        <a:pt x="3"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0" y="7"/>
                        <a:pt x="0" y="7"/>
                        <a:pt x="0" y="7"/>
                      </a:cubicBezTo>
                      <a:cubicBezTo>
                        <a:pt x="0" y="7"/>
                        <a:pt x="0" y="8"/>
                        <a:pt x="0" y="8"/>
                      </a:cubicBezTo>
                      <a:cubicBezTo>
                        <a:pt x="0" y="8"/>
                        <a:pt x="0" y="8"/>
                        <a:pt x="0" y="8"/>
                      </a:cubicBezTo>
                      <a:cubicBezTo>
                        <a:pt x="0" y="8"/>
                        <a:pt x="0" y="8"/>
                        <a:pt x="0" y="8"/>
                      </a:cubicBezTo>
                      <a:cubicBezTo>
                        <a:pt x="0" y="8"/>
                        <a:pt x="0" y="8"/>
                        <a:pt x="0" y="8"/>
                      </a:cubicBezTo>
                      <a:cubicBezTo>
                        <a:pt x="0" y="8"/>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1"/>
                        <a:pt x="0" y="11"/>
                        <a:pt x="0" y="11"/>
                      </a:cubicBezTo>
                      <a:cubicBezTo>
                        <a:pt x="0" y="11"/>
                        <a:pt x="1" y="11"/>
                        <a:pt x="1"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2" y="14"/>
                        <a:pt x="2" y="14"/>
                        <a:pt x="2" y="14"/>
                      </a:cubicBezTo>
                      <a:cubicBezTo>
                        <a:pt x="4" y="13"/>
                        <a:pt x="4" y="13"/>
                        <a:pt x="4" y="13"/>
                      </a:cubicBezTo>
                      <a:cubicBezTo>
                        <a:pt x="4" y="13"/>
                        <a:pt x="4" y="14"/>
                        <a:pt x="4" y="14"/>
                      </a:cubicBezTo>
                      <a:cubicBezTo>
                        <a:pt x="4" y="14"/>
                        <a:pt x="4" y="14"/>
                        <a:pt x="4"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4"/>
                        <a:pt x="6" y="14"/>
                        <a:pt x="6" y="14"/>
                      </a:cubicBezTo>
                      <a:cubicBezTo>
                        <a:pt x="6" y="14"/>
                        <a:pt x="6" y="14"/>
                        <a:pt x="6" y="14"/>
                      </a:cubicBezTo>
                      <a:cubicBezTo>
                        <a:pt x="8" y="15"/>
                        <a:pt x="8" y="15"/>
                        <a:pt x="8" y="15"/>
                      </a:cubicBezTo>
                      <a:cubicBezTo>
                        <a:pt x="8" y="15"/>
                        <a:pt x="8" y="15"/>
                        <a:pt x="8" y="15"/>
                      </a:cubicBezTo>
                      <a:cubicBezTo>
                        <a:pt x="7" y="15"/>
                        <a:pt x="7" y="15"/>
                        <a:pt x="7" y="15"/>
                      </a:cubicBezTo>
                      <a:cubicBezTo>
                        <a:pt x="7" y="16"/>
                        <a:pt x="7" y="16"/>
                        <a:pt x="7" y="16"/>
                      </a:cubicBezTo>
                      <a:cubicBezTo>
                        <a:pt x="6" y="18"/>
                        <a:pt x="6" y="18"/>
                        <a:pt x="6" y="18"/>
                      </a:cubicBezTo>
                      <a:cubicBezTo>
                        <a:pt x="6" y="18"/>
                        <a:pt x="6" y="18"/>
                        <a:pt x="6" y="18"/>
                      </a:cubicBezTo>
                      <a:cubicBezTo>
                        <a:pt x="6" y="19"/>
                        <a:pt x="6" y="19"/>
                        <a:pt x="6" y="19"/>
                      </a:cubicBezTo>
                      <a:cubicBezTo>
                        <a:pt x="6" y="20"/>
                        <a:pt x="6" y="20"/>
                        <a:pt x="6" y="20"/>
                      </a:cubicBezTo>
                      <a:cubicBezTo>
                        <a:pt x="6" y="20"/>
                        <a:pt x="7" y="20"/>
                        <a:pt x="7" y="20"/>
                      </a:cubicBezTo>
                      <a:cubicBezTo>
                        <a:pt x="7" y="20"/>
                        <a:pt x="7" y="20"/>
                        <a:pt x="7" y="20"/>
                      </a:cubicBezTo>
                      <a:cubicBezTo>
                        <a:pt x="7" y="20"/>
                        <a:pt x="7" y="20"/>
                        <a:pt x="7" y="20"/>
                      </a:cubicBezTo>
                      <a:cubicBezTo>
                        <a:pt x="7" y="20"/>
                        <a:pt x="7" y="20"/>
                        <a:pt x="7" y="20"/>
                      </a:cubicBezTo>
                      <a:cubicBezTo>
                        <a:pt x="7" y="20"/>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3"/>
                        <a:pt x="7" y="23"/>
                        <a:pt x="7" y="23"/>
                      </a:cubicBezTo>
                      <a:cubicBezTo>
                        <a:pt x="7" y="23"/>
                        <a:pt x="7" y="23"/>
                        <a:pt x="7" y="23"/>
                      </a:cubicBezTo>
                      <a:cubicBezTo>
                        <a:pt x="7" y="24"/>
                        <a:pt x="7" y="24"/>
                        <a:pt x="7" y="24"/>
                      </a:cubicBezTo>
                      <a:cubicBezTo>
                        <a:pt x="7" y="24"/>
                        <a:pt x="7" y="24"/>
                        <a:pt x="7" y="24"/>
                      </a:cubicBezTo>
                      <a:cubicBezTo>
                        <a:pt x="7" y="24"/>
                        <a:pt x="7" y="25"/>
                        <a:pt x="7" y="25"/>
                      </a:cubicBezTo>
                      <a:cubicBezTo>
                        <a:pt x="7" y="25"/>
                        <a:pt x="7" y="25"/>
                        <a:pt x="7" y="25"/>
                      </a:cubicBezTo>
                      <a:cubicBezTo>
                        <a:pt x="7" y="25"/>
                        <a:pt x="7" y="25"/>
                        <a:pt x="7" y="25"/>
                      </a:cubicBezTo>
                      <a:cubicBezTo>
                        <a:pt x="7" y="25"/>
                        <a:pt x="7" y="26"/>
                        <a:pt x="7" y="26"/>
                      </a:cubicBezTo>
                      <a:cubicBezTo>
                        <a:pt x="7" y="26"/>
                        <a:pt x="8" y="26"/>
                        <a:pt x="8" y="26"/>
                      </a:cubicBezTo>
                      <a:cubicBezTo>
                        <a:pt x="8" y="26"/>
                        <a:pt x="8" y="27"/>
                        <a:pt x="8" y="27"/>
                      </a:cubicBezTo>
                      <a:cubicBezTo>
                        <a:pt x="8" y="27"/>
                        <a:pt x="7" y="27"/>
                        <a:pt x="7" y="27"/>
                      </a:cubicBezTo>
                      <a:cubicBezTo>
                        <a:pt x="7" y="27"/>
                        <a:pt x="8" y="27"/>
                        <a:pt x="8" y="27"/>
                      </a:cubicBezTo>
                      <a:cubicBezTo>
                        <a:pt x="8" y="28"/>
                        <a:pt x="8" y="28"/>
                        <a:pt x="8" y="28"/>
                      </a:cubicBezTo>
                      <a:cubicBezTo>
                        <a:pt x="8" y="28"/>
                        <a:pt x="8" y="28"/>
                        <a:pt x="8" y="28"/>
                      </a:cubicBezTo>
                      <a:cubicBezTo>
                        <a:pt x="8" y="27"/>
                        <a:pt x="8" y="27"/>
                        <a:pt x="8" y="27"/>
                      </a:cubicBezTo>
                      <a:cubicBezTo>
                        <a:pt x="8" y="27"/>
                        <a:pt x="9" y="27"/>
                        <a:pt x="9" y="27"/>
                      </a:cubicBezTo>
                      <a:cubicBezTo>
                        <a:pt x="9" y="27"/>
                        <a:pt x="9" y="27"/>
                        <a:pt x="9" y="27"/>
                      </a:cubicBezTo>
                      <a:cubicBezTo>
                        <a:pt x="9" y="27"/>
                        <a:pt x="9" y="27"/>
                        <a:pt x="9" y="27"/>
                      </a:cubicBezTo>
                      <a:cubicBezTo>
                        <a:pt x="9" y="27"/>
                        <a:pt x="10" y="27"/>
                        <a:pt x="10" y="27"/>
                      </a:cubicBezTo>
                      <a:cubicBezTo>
                        <a:pt x="10" y="27"/>
                        <a:pt x="10" y="27"/>
                        <a:pt x="10" y="27"/>
                      </a:cubicBezTo>
                      <a:cubicBezTo>
                        <a:pt x="10" y="27"/>
                        <a:pt x="10" y="27"/>
                        <a:pt x="10" y="27"/>
                      </a:cubicBezTo>
                      <a:cubicBezTo>
                        <a:pt x="10" y="27"/>
                        <a:pt x="10" y="27"/>
                        <a:pt x="10" y="27"/>
                      </a:cubicBezTo>
                      <a:cubicBezTo>
                        <a:pt x="11" y="26"/>
                        <a:pt x="11" y="26"/>
                        <a:pt x="11" y="26"/>
                      </a:cubicBezTo>
                      <a:cubicBezTo>
                        <a:pt x="11" y="26"/>
                        <a:pt x="11" y="26"/>
                        <a:pt x="11" y="26"/>
                      </a:cubicBezTo>
                      <a:cubicBezTo>
                        <a:pt x="11" y="26"/>
                        <a:pt x="11" y="26"/>
                        <a:pt x="12" y="26"/>
                      </a:cubicBezTo>
                      <a:cubicBezTo>
                        <a:pt x="12" y="26"/>
                        <a:pt x="12" y="25"/>
                        <a:pt x="12" y="25"/>
                      </a:cubicBezTo>
                      <a:cubicBezTo>
                        <a:pt x="12" y="25"/>
                        <a:pt x="12" y="24"/>
                        <a:pt x="12" y="24"/>
                      </a:cubicBezTo>
                      <a:cubicBezTo>
                        <a:pt x="13" y="24"/>
                        <a:pt x="13" y="24"/>
                        <a:pt x="14" y="23"/>
                      </a:cubicBezTo>
                      <a:cubicBezTo>
                        <a:pt x="14" y="23"/>
                        <a:pt x="14" y="23"/>
                        <a:pt x="14" y="23"/>
                      </a:cubicBezTo>
                      <a:cubicBezTo>
                        <a:pt x="14" y="23"/>
                        <a:pt x="15" y="23"/>
                        <a:pt x="15" y="22"/>
                      </a:cubicBezTo>
                      <a:cubicBezTo>
                        <a:pt x="15" y="22"/>
                        <a:pt x="15" y="21"/>
                        <a:pt x="15" y="21"/>
                      </a:cubicBezTo>
                      <a:cubicBezTo>
                        <a:pt x="16" y="20"/>
                        <a:pt x="16" y="20"/>
                        <a:pt x="16" y="20"/>
                      </a:cubicBezTo>
                      <a:cubicBezTo>
                        <a:pt x="16" y="20"/>
                        <a:pt x="17" y="20"/>
                        <a:pt x="17" y="20"/>
                      </a:cubicBezTo>
                      <a:cubicBezTo>
                        <a:pt x="17" y="20"/>
                        <a:pt x="17" y="20"/>
                        <a:pt x="17" y="20"/>
                      </a:cubicBezTo>
                      <a:cubicBezTo>
                        <a:pt x="17" y="20"/>
                        <a:pt x="17" y="20"/>
                        <a:pt x="18" y="20"/>
                      </a:cubicBezTo>
                      <a:cubicBezTo>
                        <a:pt x="18" y="20"/>
                        <a:pt x="18" y="20"/>
                        <a:pt x="18" y="20"/>
                      </a:cubicBezTo>
                      <a:cubicBezTo>
                        <a:pt x="18" y="20"/>
                        <a:pt x="18" y="20"/>
                        <a:pt x="18" y="20"/>
                      </a:cubicBezTo>
                      <a:cubicBezTo>
                        <a:pt x="18" y="19"/>
                        <a:pt x="18" y="19"/>
                        <a:pt x="18" y="19"/>
                      </a:cubicBezTo>
                      <a:cubicBezTo>
                        <a:pt x="18" y="19"/>
                        <a:pt x="18" y="19"/>
                        <a:pt x="18" y="19"/>
                      </a:cubicBezTo>
                      <a:cubicBezTo>
                        <a:pt x="19" y="19"/>
                        <a:pt x="19" y="19"/>
                        <a:pt x="19" y="19"/>
                      </a:cubicBezTo>
                      <a:cubicBezTo>
                        <a:pt x="19" y="19"/>
                        <a:pt x="19" y="19"/>
                        <a:pt x="18" y="19"/>
                      </a:cubicBezTo>
                      <a:cubicBezTo>
                        <a:pt x="18" y="19"/>
                        <a:pt x="18" y="19"/>
                        <a:pt x="18" y="19"/>
                      </a:cubicBezTo>
                      <a:cubicBezTo>
                        <a:pt x="18" y="19"/>
                        <a:pt x="18" y="19"/>
                        <a:pt x="17" y="20"/>
                      </a:cubicBezTo>
                      <a:cubicBezTo>
                        <a:pt x="17" y="20"/>
                        <a:pt x="17" y="20"/>
                        <a:pt x="17" y="20"/>
                      </a:cubicBezTo>
                      <a:cubicBezTo>
                        <a:pt x="17" y="20"/>
                        <a:pt x="17" y="19"/>
                        <a:pt x="18" y="19"/>
                      </a:cubicBezTo>
                      <a:cubicBezTo>
                        <a:pt x="18" y="19"/>
                        <a:pt x="18" y="19"/>
                        <a:pt x="18" y="19"/>
                      </a:cubicBezTo>
                      <a:cubicBezTo>
                        <a:pt x="18" y="19"/>
                        <a:pt x="18" y="19"/>
                        <a:pt x="18" y="19"/>
                      </a:cubicBezTo>
                      <a:cubicBezTo>
                        <a:pt x="18" y="18"/>
                        <a:pt x="18" y="18"/>
                        <a:pt x="18" y="18"/>
                      </a:cubicBezTo>
                      <a:cubicBezTo>
                        <a:pt x="18" y="18"/>
                        <a:pt x="18" y="18"/>
                        <a:pt x="18" y="18"/>
                      </a:cubicBezTo>
                      <a:cubicBezTo>
                        <a:pt x="18" y="18"/>
                        <a:pt x="18" y="18"/>
                        <a:pt x="18" y="18"/>
                      </a:cubicBezTo>
                      <a:cubicBezTo>
                        <a:pt x="17" y="18"/>
                        <a:pt x="17" y="18"/>
                        <a:pt x="17" y="18"/>
                      </a:cubicBezTo>
                      <a:cubicBezTo>
                        <a:pt x="17" y="18"/>
                        <a:pt x="17" y="18"/>
                        <a:pt x="17" y="18"/>
                      </a:cubicBezTo>
                      <a:cubicBezTo>
                        <a:pt x="18" y="18"/>
                        <a:pt x="18" y="17"/>
                        <a:pt x="18" y="17"/>
                      </a:cubicBezTo>
                      <a:cubicBezTo>
                        <a:pt x="18" y="17"/>
                        <a:pt x="18" y="17"/>
                        <a:pt x="18" y="17"/>
                      </a:cubicBezTo>
                      <a:cubicBezTo>
                        <a:pt x="18" y="17"/>
                        <a:pt x="18" y="17"/>
                        <a:pt x="18" y="17"/>
                      </a:cubicBezTo>
                      <a:cubicBezTo>
                        <a:pt x="18" y="17"/>
                        <a:pt x="19" y="17"/>
                        <a:pt x="19" y="17"/>
                      </a:cubicBezTo>
                      <a:cubicBezTo>
                        <a:pt x="19" y="16"/>
                        <a:pt x="19" y="16"/>
                        <a:pt x="19" y="16"/>
                      </a:cubicBezTo>
                      <a:cubicBezTo>
                        <a:pt x="19" y="16"/>
                        <a:pt x="19" y="15"/>
                        <a:pt x="19" y="15"/>
                      </a:cubicBezTo>
                      <a:cubicBezTo>
                        <a:pt x="19" y="15"/>
                        <a:pt x="19" y="14"/>
                        <a:pt x="19" y="14"/>
                      </a:cubicBezTo>
                      <a:cubicBezTo>
                        <a:pt x="19" y="14"/>
                        <a:pt x="19" y="14"/>
                        <a:pt x="20" y="13"/>
                      </a:cubicBezTo>
                      <a:cubicBezTo>
                        <a:pt x="20" y="13"/>
                        <a:pt x="20" y="12"/>
                        <a:pt x="20" y="12"/>
                      </a:cubicBezTo>
                      <a:cubicBezTo>
                        <a:pt x="20" y="12"/>
                        <a:pt x="20" y="12"/>
                        <a:pt x="20" y="12"/>
                      </a:cubicBezTo>
                      <a:cubicBezTo>
                        <a:pt x="21" y="11"/>
                        <a:pt x="21" y="11"/>
                        <a:pt x="21" y="11"/>
                      </a:cubicBezTo>
                      <a:cubicBezTo>
                        <a:pt x="21" y="11"/>
                        <a:pt x="21" y="11"/>
                        <a:pt x="21" y="10"/>
                      </a:cubicBezTo>
                      <a:cubicBezTo>
                        <a:pt x="20" y="10"/>
                        <a:pt x="20" y="10"/>
                        <a:pt x="20" y="10"/>
                      </a:cubicBezTo>
                      <a:lnTo>
                        <a:pt x="19" y="1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6" name="Freeform 725">
                  <a:extLst>
                    <a:ext uri="{FF2B5EF4-FFF2-40B4-BE49-F238E27FC236}">
                      <a16:creationId xmlns:a16="http://schemas.microsoft.com/office/drawing/2014/main" id="{272DA7A1-2DDC-45BE-AB2C-3A0A3B60025C}"/>
                    </a:ext>
                  </a:extLst>
                </p:cNvPr>
                <p:cNvSpPr>
                  <a:spLocks/>
                </p:cNvSpPr>
                <p:nvPr/>
              </p:nvSpPr>
              <p:spPr bwMode="auto">
                <a:xfrm>
                  <a:off x="10266363" y="6178550"/>
                  <a:ext cx="12700" cy="12700"/>
                </a:xfrm>
                <a:custGeom>
                  <a:avLst/>
                  <a:gdLst>
                    <a:gd name="T0" fmla="*/ 1 w 3"/>
                    <a:gd name="T1" fmla="*/ 3 h 3"/>
                    <a:gd name="T2" fmla="*/ 2 w 3"/>
                    <a:gd name="T3" fmla="*/ 2 h 3"/>
                    <a:gd name="T4" fmla="*/ 2 w 3"/>
                    <a:gd name="T5" fmla="*/ 1 h 3"/>
                    <a:gd name="T6" fmla="*/ 2 w 3"/>
                    <a:gd name="T7" fmla="*/ 1 h 3"/>
                    <a:gd name="T8" fmla="*/ 3 w 3"/>
                    <a:gd name="T9" fmla="*/ 0 h 3"/>
                    <a:gd name="T10" fmla="*/ 3 w 3"/>
                    <a:gd name="T11" fmla="*/ 0 h 3"/>
                    <a:gd name="T12" fmla="*/ 2 w 3"/>
                    <a:gd name="T13" fmla="*/ 0 h 3"/>
                    <a:gd name="T14" fmla="*/ 2 w 3"/>
                    <a:gd name="T15" fmla="*/ 0 h 3"/>
                    <a:gd name="T16" fmla="*/ 2 w 3"/>
                    <a:gd name="T17" fmla="*/ 0 h 3"/>
                    <a:gd name="T18" fmla="*/ 2 w 3"/>
                    <a:gd name="T19" fmla="*/ 0 h 3"/>
                    <a:gd name="T20" fmla="*/ 1 w 3"/>
                    <a:gd name="T21" fmla="*/ 1 h 3"/>
                    <a:gd name="T22" fmla="*/ 1 w 3"/>
                    <a:gd name="T23" fmla="*/ 1 h 3"/>
                    <a:gd name="T24" fmla="*/ 1 w 3"/>
                    <a:gd name="T25" fmla="*/ 1 h 3"/>
                    <a:gd name="T26" fmla="*/ 1 w 3"/>
                    <a:gd name="T27" fmla="*/ 1 h 3"/>
                    <a:gd name="T28" fmla="*/ 0 w 3"/>
                    <a:gd name="T29" fmla="*/ 2 h 3"/>
                    <a:gd name="T30" fmla="*/ 0 w 3"/>
                    <a:gd name="T31" fmla="*/ 2 h 3"/>
                    <a:gd name="T32" fmla="*/ 0 w 3"/>
                    <a:gd name="T33" fmla="*/ 2 h 3"/>
                    <a:gd name="T34" fmla="*/ 1 w 3"/>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3">
                      <a:moveTo>
                        <a:pt x="1" y="3"/>
                      </a:moveTo>
                      <a:cubicBezTo>
                        <a:pt x="1" y="3"/>
                        <a:pt x="2" y="2"/>
                        <a:pt x="2" y="2"/>
                      </a:cubicBezTo>
                      <a:cubicBezTo>
                        <a:pt x="2" y="2"/>
                        <a:pt x="2" y="1"/>
                        <a:pt x="2" y="1"/>
                      </a:cubicBezTo>
                      <a:cubicBezTo>
                        <a:pt x="2" y="1"/>
                        <a:pt x="2" y="1"/>
                        <a:pt x="2" y="1"/>
                      </a:cubicBezTo>
                      <a:cubicBezTo>
                        <a:pt x="2" y="1"/>
                        <a:pt x="3"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1" y="0"/>
                        <a:pt x="1" y="1"/>
                      </a:cubicBezTo>
                      <a:cubicBezTo>
                        <a:pt x="1"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2"/>
                        <a:pt x="0" y="2"/>
                      </a:cubicBezTo>
                      <a:lnTo>
                        <a:pt x="1" y="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7" name="Freeform 726">
                  <a:extLst>
                    <a:ext uri="{FF2B5EF4-FFF2-40B4-BE49-F238E27FC236}">
                      <a16:creationId xmlns:a16="http://schemas.microsoft.com/office/drawing/2014/main" id="{C6E4B95F-4103-4421-BC97-824064197703}"/>
                    </a:ext>
                  </a:extLst>
                </p:cNvPr>
                <p:cNvSpPr>
                  <a:spLocks/>
                </p:cNvSpPr>
                <p:nvPr/>
              </p:nvSpPr>
              <p:spPr bwMode="auto">
                <a:xfrm>
                  <a:off x="10312400" y="6083300"/>
                  <a:ext cx="53975" cy="84138"/>
                </a:xfrm>
                <a:custGeom>
                  <a:avLst/>
                  <a:gdLst>
                    <a:gd name="T0" fmla="*/ 12 w 13"/>
                    <a:gd name="T1" fmla="*/ 17 h 20"/>
                    <a:gd name="T2" fmla="*/ 11 w 13"/>
                    <a:gd name="T3" fmla="*/ 17 h 20"/>
                    <a:gd name="T4" fmla="*/ 11 w 13"/>
                    <a:gd name="T5" fmla="*/ 16 h 20"/>
                    <a:gd name="T6" fmla="*/ 11 w 13"/>
                    <a:gd name="T7" fmla="*/ 15 h 20"/>
                    <a:gd name="T8" fmla="*/ 10 w 13"/>
                    <a:gd name="T9" fmla="*/ 14 h 20"/>
                    <a:gd name="T10" fmla="*/ 9 w 13"/>
                    <a:gd name="T11" fmla="*/ 13 h 20"/>
                    <a:gd name="T12" fmla="*/ 9 w 13"/>
                    <a:gd name="T13" fmla="*/ 13 h 20"/>
                    <a:gd name="T14" fmla="*/ 9 w 13"/>
                    <a:gd name="T15" fmla="*/ 12 h 20"/>
                    <a:gd name="T16" fmla="*/ 10 w 13"/>
                    <a:gd name="T17" fmla="*/ 10 h 20"/>
                    <a:gd name="T18" fmla="*/ 10 w 13"/>
                    <a:gd name="T19" fmla="*/ 9 h 20"/>
                    <a:gd name="T20" fmla="*/ 9 w 13"/>
                    <a:gd name="T21" fmla="*/ 8 h 20"/>
                    <a:gd name="T22" fmla="*/ 9 w 13"/>
                    <a:gd name="T23" fmla="*/ 8 h 20"/>
                    <a:gd name="T24" fmla="*/ 9 w 13"/>
                    <a:gd name="T25" fmla="*/ 7 h 20"/>
                    <a:gd name="T26" fmla="*/ 9 w 13"/>
                    <a:gd name="T27" fmla="*/ 6 h 20"/>
                    <a:gd name="T28" fmla="*/ 8 w 13"/>
                    <a:gd name="T29" fmla="*/ 6 h 20"/>
                    <a:gd name="T30" fmla="*/ 8 w 13"/>
                    <a:gd name="T31" fmla="*/ 6 h 20"/>
                    <a:gd name="T32" fmla="*/ 7 w 13"/>
                    <a:gd name="T33" fmla="*/ 7 h 20"/>
                    <a:gd name="T34" fmla="*/ 6 w 13"/>
                    <a:gd name="T35" fmla="*/ 7 h 20"/>
                    <a:gd name="T36" fmla="*/ 6 w 13"/>
                    <a:gd name="T37" fmla="*/ 5 h 20"/>
                    <a:gd name="T38" fmla="*/ 6 w 13"/>
                    <a:gd name="T39" fmla="*/ 4 h 20"/>
                    <a:gd name="T40" fmla="*/ 5 w 13"/>
                    <a:gd name="T41" fmla="*/ 3 h 20"/>
                    <a:gd name="T42" fmla="*/ 5 w 13"/>
                    <a:gd name="T43" fmla="*/ 2 h 20"/>
                    <a:gd name="T44" fmla="*/ 6 w 13"/>
                    <a:gd name="T45" fmla="*/ 1 h 20"/>
                    <a:gd name="T46" fmla="*/ 5 w 13"/>
                    <a:gd name="T47" fmla="*/ 0 h 20"/>
                    <a:gd name="T48" fmla="*/ 4 w 13"/>
                    <a:gd name="T49" fmla="*/ 1 h 20"/>
                    <a:gd name="T50" fmla="*/ 4 w 13"/>
                    <a:gd name="T51" fmla="*/ 1 h 20"/>
                    <a:gd name="T52" fmla="*/ 2 w 13"/>
                    <a:gd name="T53" fmla="*/ 1 h 20"/>
                    <a:gd name="T54" fmla="*/ 1 w 13"/>
                    <a:gd name="T55" fmla="*/ 2 h 20"/>
                    <a:gd name="T56" fmla="*/ 1 w 13"/>
                    <a:gd name="T57" fmla="*/ 2 h 20"/>
                    <a:gd name="T58" fmla="*/ 0 w 13"/>
                    <a:gd name="T59" fmla="*/ 4 h 20"/>
                    <a:gd name="T60" fmla="*/ 0 w 13"/>
                    <a:gd name="T61" fmla="*/ 4 h 20"/>
                    <a:gd name="T62" fmla="*/ 0 w 13"/>
                    <a:gd name="T63" fmla="*/ 5 h 20"/>
                    <a:gd name="T64" fmla="*/ 0 w 13"/>
                    <a:gd name="T65" fmla="*/ 6 h 20"/>
                    <a:gd name="T66" fmla="*/ 0 w 13"/>
                    <a:gd name="T67" fmla="*/ 7 h 20"/>
                    <a:gd name="T68" fmla="*/ 1 w 13"/>
                    <a:gd name="T69" fmla="*/ 8 h 20"/>
                    <a:gd name="T70" fmla="*/ 2 w 13"/>
                    <a:gd name="T71" fmla="*/ 9 h 20"/>
                    <a:gd name="T72" fmla="*/ 2 w 13"/>
                    <a:gd name="T73" fmla="*/ 10 h 20"/>
                    <a:gd name="T74" fmla="*/ 1 w 13"/>
                    <a:gd name="T75" fmla="*/ 11 h 20"/>
                    <a:gd name="T76" fmla="*/ 0 w 13"/>
                    <a:gd name="T77" fmla="*/ 12 h 20"/>
                    <a:gd name="T78" fmla="*/ 1 w 13"/>
                    <a:gd name="T79" fmla="*/ 12 h 20"/>
                    <a:gd name="T80" fmla="*/ 3 w 13"/>
                    <a:gd name="T81" fmla="*/ 15 h 20"/>
                    <a:gd name="T82" fmla="*/ 3 w 13"/>
                    <a:gd name="T83" fmla="*/ 19 h 20"/>
                    <a:gd name="T84" fmla="*/ 3 w 13"/>
                    <a:gd name="T85" fmla="*/ 20 h 20"/>
                    <a:gd name="T86" fmla="*/ 4 w 13"/>
                    <a:gd name="T87" fmla="*/ 20 h 20"/>
                    <a:gd name="T88" fmla="*/ 4 w 13"/>
                    <a:gd name="T89" fmla="*/ 20 h 20"/>
                    <a:gd name="T90" fmla="*/ 5 w 13"/>
                    <a:gd name="T91" fmla="*/ 19 h 20"/>
                    <a:gd name="T92" fmla="*/ 6 w 13"/>
                    <a:gd name="T93" fmla="*/ 20 h 20"/>
                    <a:gd name="T94" fmla="*/ 7 w 13"/>
                    <a:gd name="T95" fmla="*/ 19 h 20"/>
                    <a:gd name="T96" fmla="*/ 7 w 13"/>
                    <a:gd name="T97" fmla="*/ 20 h 20"/>
                    <a:gd name="T98" fmla="*/ 8 w 13"/>
                    <a:gd name="T99" fmla="*/ 20 h 20"/>
                    <a:gd name="T100" fmla="*/ 8 w 13"/>
                    <a:gd name="T101" fmla="*/ 20 h 20"/>
                    <a:gd name="T102" fmla="*/ 9 w 13"/>
                    <a:gd name="T103" fmla="*/ 19 h 20"/>
                    <a:gd name="T104" fmla="*/ 10 w 13"/>
                    <a:gd name="T105" fmla="*/ 19 h 20"/>
                    <a:gd name="T106" fmla="*/ 12 w 13"/>
                    <a:gd name="T107"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 h="20">
                      <a:moveTo>
                        <a:pt x="13" y="17"/>
                      </a:moveTo>
                      <a:cubicBezTo>
                        <a:pt x="13" y="17"/>
                        <a:pt x="13" y="17"/>
                        <a:pt x="13" y="17"/>
                      </a:cubicBezTo>
                      <a:cubicBezTo>
                        <a:pt x="12" y="17"/>
                        <a:pt x="12" y="17"/>
                        <a:pt x="12" y="17"/>
                      </a:cubicBezTo>
                      <a:cubicBezTo>
                        <a:pt x="12" y="17"/>
                        <a:pt x="12" y="17"/>
                        <a:pt x="12" y="17"/>
                      </a:cubicBezTo>
                      <a:cubicBezTo>
                        <a:pt x="12" y="17"/>
                        <a:pt x="12" y="17"/>
                        <a:pt x="12" y="17"/>
                      </a:cubicBezTo>
                      <a:cubicBezTo>
                        <a:pt x="11" y="17"/>
                        <a:pt x="11" y="17"/>
                        <a:pt x="11" y="17"/>
                      </a:cubicBezTo>
                      <a:cubicBezTo>
                        <a:pt x="11" y="16"/>
                        <a:pt x="11" y="16"/>
                        <a:pt x="11" y="16"/>
                      </a:cubicBezTo>
                      <a:cubicBezTo>
                        <a:pt x="11" y="16"/>
                        <a:pt x="11" y="16"/>
                        <a:pt x="11" y="16"/>
                      </a:cubicBezTo>
                      <a:cubicBezTo>
                        <a:pt x="11" y="16"/>
                        <a:pt x="11" y="16"/>
                        <a:pt x="11" y="16"/>
                      </a:cubicBezTo>
                      <a:cubicBezTo>
                        <a:pt x="11" y="16"/>
                        <a:pt x="11" y="15"/>
                        <a:pt x="11" y="15"/>
                      </a:cubicBezTo>
                      <a:cubicBezTo>
                        <a:pt x="11" y="15"/>
                        <a:pt x="11" y="15"/>
                        <a:pt x="11" y="15"/>
                      </a:cubicBezTo>
                      <a:cubicBezTo>
                        <a:pt x="11" y="15"/>
                        <a:pt x="11" y="15"/>
                        <a:pt x="11" y="15"/>
                      </a:cubicBezTo>
                      <a:cubicBezTo>
                        <a:pt x="11" y="14"/>
                        <a:pt x="11" y="14"/>
                        <a:pt x="11" y="14"/>
                      </a:cubicBezTo>
                      <a:cubicBezTo>
                        <a:pt x="11" y="14"/>
                        <a:pt x="11" y="14"/>
                        <a:pt x="10" y="14"/>
                      </a:cubicBezTo>
                      <a:cubicBezTo>
                        <a:pt x="10" y="14"/>
                        <a:pt x="10" y="14"/>
                        <a:pt x="10" y="14"/>
                      </a:cubicBezTo>
                      <a:cubicBezTo>
                        <a:pt x="10" y="14"/>
                        <a:pt x="10" y="14"/>
                        <a:pt x="10" y="14"/>
                      </a:cubicBezTo>
                      <a:cubicBezTo>
                        <a:pt x="10" y="14"/>
                        <a:pt x="10" y="14"/>
                        <a:pt x="10" y="14"/>
                      </a:cubicBezTo>
                      <a:cubicBezTo>
                        <a:pt x="9" y="14"/>
                        <a:pt x="9" y="13"/>
                        <a:pt x="9" y="13"/>
                      </a:cubicBezTo>
                      <a:cubicBezTo>
                        <a:pt x="9" y="13"/>
                        <a:pt x="9" y="13"/>
                        <a:pt x="9" y="13"/>
                      </a:cubicBezTo>
                      <a:cubicBezTo>
                        <a:pt x="9" y="13"/>
                        <a:pt x="9" y="13"/>
                        <a:pt x="9" y="13"/>
                      </a:cubicBezTo>
                      <a:cubicBezTo>
                        <a:pt x="9" y="13"/>
                        <a:pt x="9" y="13"/>
                        <a:pt x="9" y="13"/>
                      </a:cubicBezTo>
                      <a:cubicBezTo>
                        <a:pt x="9" y="13"/>
                        <a:pt x="9" y="12"/>
                        <a:pt x="9" y="12"/>
                      </a:cubicBezTo>
                      <a:cubicBezTo>
                        <a:pt x="9" y="12"/>
                        <a:pt x="9" y="12"/>
                        <a:pt x="9" y="12"/>
                      </a:cubicBezTo>
                      <a:cubicBezTo>
                        <a:pt x="9" y="12"/>
                        <a:pt x="9" y="12"/>
                        <a:pt x="9" y="12"/>
                      </a:cubicBezTo>
                      <a:cubicBezTo>
                        <a:pt x="10" y="10"/>
                        <a:pt x="10" y="10"/>
                        <a:pt x="10" y="10"/>
                      </a:cubicBezTo>
                      <a:cubicBezTo>
                        <a:pt x="10" y="10"/>
                        <a:pt x="10" y="10"/>
                        <a:pt x="10" y="10"/>
                      </a:cubicBezTo>
                      <a:cubicBezTo>
                        <a:pt x="10" y="10"/>
                        <a:pt x="10" y="10"/>
                        <a:pt x="10" y="10"/>
                      </a:cubicBezTo>
                      <a:cubicBezTo>
                        <a:pt x="10" y="10"/>
                        <a:pt x="9" y="10"/>
                        <a:pt x="9" y="10"/>
                      </a:cubicBezTo>
                      <a:cubicBezTo>
                        <a:pt x="9" y="10"/>
                        <a:pt x="10" y="9"/>
                        <a:pt x="10" y="9"/>
                      </a:cubicBezTo>
                      <a:cubicBezTo>
                        <a:pt x="10" y="9"/>
                        <a:pt x="10" y="9"/>
                        <a:pt x="10" y="9"/>
                      </a:cubicBezTo>
                      <a:cubicBezTo>
                        <a:pt x="10" y="9"/>
                        <a:pt x="10" y="9"/>
                        <a:pt x="10" y="9"/>
                      </a:cubicBezTo>
                      <a:cubicBezTo>
                        <a:pt x="10"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6" y="7"/>
                        <a:pt x="6" y="7"/>
                        <a:pt x="6" y="7"/>
                      </a:cubicBezTo>
                      <a:cubicBezTo>
                        <a:pt x="6" y="7"/>
                        <a:pt x="6" y="7"/>
                        <a:pt x="6" y="7"/>
                      </a:cubicBezTo>
                      <a:cubicBezTo>
                        <a:pt x="5" y="7"/>
                        <a:pt x="5" y="7"/>
                        <a:pt x="5" y="7"/>
                      </a:cubicBezTo>
                      <a:cubicBezTo>
                        <a:pt x="6" y="6"/>
                        <a:pt x="6" y="6"/>
                        <a:pt x="6" y="6"/>
                      </a:cubicBezTo>
                      <a:cubicBezTo>
                        <a:pt x="6" y="5"/>
                        <a:pt x="6" y="5"/>
                        <a:pt x="6" y="5"/>
                      </a:cubicBezTo>
                      <a:cubicBezTo>
                        <a:pt x="6" y="5"/>
                        <a:pt x="6" y="5"/>
                        <a:pt x="6" y="5"/>
                      </a:cubicBezTo>
                      <a:cubicBezTo>
                        <a:pt x="6" y="4"/>
                        <a:pt x="6" y="4"/>
                        <a:pt x="6" y="4"/>
                      </a:cubicBezTo>
                      <a:cubicBezTo>
                        <a:pt x="6" y="4"/>
                        <a:pt x="6" y="4"/>
                        <a:pt x="6" y="4"/>
                      </a:cubicBezTo>
                      <a:cubicBezTo>
                        <a:pt x="5" y="4"/>
                        <a:pt x="5" y="4"/>
                        <a:pt x="5" y="4"/>
                      </a:cubicBezTo>
                      <a:cubicBezTo>
                        <a:pt x="5" y="4"/>
                        <a:pt x="5" y="4"/>
                        <a:pt x="5" y="4"/>
                      </a:cubicBezTo>
                      <a:cubicBezTo>
                        <a:pt x="5" y="4"/>
                        <a:pt x="5" y="3"/>
                        <a:pt x="5" y="3"/>
                      </a:cubicBezTo>
                      <a:cubicBezTo>
                        <a:pt x="5" y="3"/>
                        <a:pt x="6" y="3"/>
                        <a:pt x="6" y="3"/>
                      </a:cubicBezTo>
                      <a:cubicBezTo>
                        <a:pt x="6" y="3"/>
                        <a:pt x="5" y="3"/>
                        <a:pt x="5" y="3"/>
                      </a:cubicBezTo>
                      <a:cubicBezTo>
                        <a:pt x="5" y="3"/>
                        <a:pt x="5" y="2"/>
                        <a:pt x="5" y="2"/>
                      </a:cubicBezTo>
                      <a:cubicBezTo>
                        <a:pt x="6" y="1"/>
                        <a:pt x="6" y="1"/>
                        <a:pt x="6" y="1"/>
                      </a:cubicBezTo>
                      <a:cubicBezTo>
                        <a:pt x="6" y="1"/>
                        <a:pt x="6" y="1"/>
                        <a:pt x="6" y="1"/>
                      </a:cubicBezTo>
                      <a:cubicBezTo>
                        <a:pt x="6" y="1"/>
                        <a:pt x="6" y="1"/>
                        <a:pt x="6" y="1"/>
                      </a:cubicBezTo>
                      <a:cubicBezTo>
                        <a:pt x="6" y="0"/>
                        <a:pt x="6" y="0"/>
                        <a:pt x="6" y="0"/>
                      </a:cubicBezTo>
                      <a:cubicBezTo>
                        <a:pt x="5" y="0"/>
                        <a:pt x="5" y="0"/>
                        <a:pt x="5" y="0"/>
                      </a:cubicBezTo>
                      <a:cubicBezTo>
                        <a:pt x="5" y="0"/>
                        <a:pt x="5" y="0"/>
                        <a:pt x="5" y="0"/>
                      </a:cubicBezTo>
                      <a:cubicBezTo>
                        <a:pt x="4" y="0"/>
                        <a:pt x="4" y="0"/>
                        <a:pt x="4" y="0"/>
                      </a:cubicBezTo>
                      <a:cubicBezTo>
                        <a:pt x="4" y="0"/>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2" y="1"/>
                        <a:pt x="2" y="1"/>
                        <a:pt x="2" y="1"/>
                      </a:cubicBezTo>
                      <a:cubicBezTo>
                        <a:pt x="2" y="1"/>
                        <a:pt x="2" y="1"/>
                        <a:pt x="2" y="1"/>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0" y="3"/>
                        <a:pt x="0" y="3"/>
                        <a:pt x="0" y="3"/>
                      </a:cubicBezTo>
                      <a:cubicBezTo>
                        <a:pt x="0" y="4"/>
                        <a:pt x="0" y="4"/>
                        <a:pt x="0"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1" y="7"/>
                        <a:pt x="1" y="7"/>
                      </a:cubicBezTo>
                      <a:cubicBezTo>
                        <a:pt x="1" y="7"/>
                        <a:pt x="1" y="8"/>
                        <a:pt x="1" y="8"/>
                      </a:cubicBezTo>
                      <a:cubicBezTo>
                        <a:pt x="1" y="8"/>
                        <a:pt x="1" y="8"/>
                        <a:pt x="1" y="8"/>
                      </a:cubicBezTo>
                      <a:cubicBezTo>
                        <a:pt x="1" y="9"/>
                        <a:pt x="1" y="9"/>
                        <a:pt x="1" y="9"/>
                      </a:cubicBezTo>
                      <a:cubicBezTo>
                        <a:pt x="1" y="9"/>
                        <a:pt x="2" y="9"/>
                        <a:pt x="2" y="9"/>
                      </a:cubicBezTo>
                      <a:cubicBezTo>
                        <a:pt x="2" y="9"/>
                        <a:pt x="2" y="9"/>
                        <a:pt x="2" y="9"/>
                      </a:cubicBezTo>
                      <a:cubicBezTo>
                        <a:pt x="2" y="9"/>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2"/>
                        <a:pt x="1" y="12"/>
                        <a:pt x="1" y="12"/>
                      </a:cubicBezTo>
                      <a:cubicBezTo>
                        <a:pt x="1" y="12"/>
                        <a:pt x="1" y="13"/>
                        <a:pt x="2" y="13"/>
                      </a:cubicBezTo>
                      <a:cubicBezTo>
                        <a:pt x="2" y="13"/>
                        <a:pt x="2" y="14"/>
                        <a:pt x="3" y="14"/>
                      </a:cubicBezTo>
                      <a:cubicBezTo>
                        <a:pt x="3" y="14"/>
                        <a:pt x="3" y="14"/>
                        <a:pt x="3" y="15"/>
                      </a:cubicBezTo>
                      <a:cubicBezTo>
                        <a:pt x="3" y="15"/>
                        <a:pt x="3" y="15"/>
                        <a:pt x="3" y="16"/>
                      </a:cubicBezTo>
                      <a:cubicBezTo>
                        <a:pt x="3" y="16"/>
                        <a:pt x="3" y="17"/>
                        <a:pt x="3" y="17"/>
                      </a:cubicBezTo>
                      <a:cubicBezTo>
                        <a:pt x="3" y="18"/>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19"/>
                        <a:pt x="5" y="19"/>
                        <a:pt x="5" y="19"/>
                      </a:cubicBezTo>
                      <a:cubicBezTo>
                        <a:pt x="5" y="19"/>
                        <a:pt x="5" y="19"/>
                        <a:pt x="5" y="19"/>
                      </a:cubicBezTo>
                      <a:cubicBezTo>
                        <a:pt x="5" y="20"/>
                        <a:pt x="5" y="20"/>
                        <a:pt x="5" y="20"/>
                      </a:cubicBezTo>
                      <a:cubicBezTo>
                        <a:pt x="5" y="20"/>
                        <a:pt x="6" y="20"/>
                        <a:pt x="6" y="20"/>
                      </a:cubicBezTo>
                      <a:cubicBezTo>
                        <a:pt x="6" y="20"/>
                        <a:pt x="6" y="20"/>
                        <a:pt x="6" y="20"/>
                      </a:cubicBezTo>
                      <a:cubicBezTo>
                        <a:pt x="6" y="20"/>
                        <a:pt x="6" y="20"/>
                        <a:pt x="6" y="20"/>
                      </a:cubicBezTo>
                      <a:cubicBezTo>
                        <a:pt x="6" y="19"/>
                        <a:pt x="6" y="19"/>
                        <a:pt x="6" y="19"/>
                      </a:cubicBezTo>
                      <a:cubicBezTo>
                        <a:pt x="6" y="19"/>
                        <a:pt x="7" y="19"/>
                        <a:pt x="7" y="19"/>
                      </a:cubicBezTo>
                      <a:cubicBezTo>
                        <a:pt x="7" y="19"/>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19"/>
                        <a:pt x="9" y="19"/>
                        <a:pt x="9" y="19"/>
                      </a:cubicBezTo>
                      <a:cubicBezTo>
                        <a:pt x="9" y="19"/>
                        <a:pt x="9" y="19"/>
                        <a:pt x="9" y="19"/>
                      </a:cubicBezTo>
                      <a:cubicBezTo>
                        <a:pt x="9" y="19"/>
                        <a:pt x="9" y="19"/>
                        <a:pt x="9" y="19"/>
                      </a:cubicBezTo>
                      <a:cubicBezTo>
                        <a:pt x="10" y="19"/>
                        <a:pt x="10" y="19"/>
                        <a:pt x="10" y="19"/>
                      </a:cubicBezTo>
                      <a:cubicBezTo>
                        <a:pt x="11" y="19"/>
                        <a:pt x="11" y="19"/>
                        <a:pt x="11" y="19"/>
                      </a:cubicBezTo>
                      <a:cubicBezTo>
                        <a:pt x="11" y="19"/>
                        <a:pt x="11" y="19"/>
                        <a:pt x="12" y="18"/>
                      </a:cubicBezTo>
                      <a:cubicBezTo>
                        <a:pt x="12" y="18"/>
                        <a:pt x="12" y="18"/>
                        <a:pt x="12" y="18"/>
                      </a:cubicBezTo>
                      <a:cubicBezTo>
                        <a:pt x="12" y="18"/>
                        <a:pt x="12" y="18"/>
                        <a:pt x="12" y="18"/>
                      </a:cubicBezTo>
                      <a:cubicBezTo>
                        <a:pt x="13" y="18"/>
                        <a:pt x="13" y="18"/>
                        <a:pt x="13" y="1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8" name="Freeform 727">
                  <a:extLst>
                    <a:ext uri="{FF2B5EF4-FFF2-40B4-BE49-F238E27FC236}">
                      <a16:creationId xmlns:a16="http://schemas.microsoft.com/office/drawing/2014/main" id="{374DA26E-D7F1-4D03-AA62-B5DD3FBD85C2}"/>
                    </a:ext>
                  </a:extLst>
                </p:cNvPr>
                <p:cNvSpPr>
                  <a:spLocks noEditPoints="1"/>
                </p:cNvSpPr>
                <p:nvPr/>
              </p:nvSpPr>
              <p:spPr bwMode="auto">
                <a:xfrm>
                  <a:off x="10253663" y="6162675"/>
                  <a:ext cx="50800" cy="69850"/>
                </a:xfrm>
                <a:custGeom>
                  <a:avLst/>
                  <a:gdLst>
                    <a:gd name="T0" fmla="*/ 11 w 12"/>
                    <a:gd name="T1" fmla="*/ 5 h 17"/>
                    <a:gd name="T2" fmla="*/ 11 w 12"/>
                    <a:gd name="T3" fmla="*/ 5 h 17"/>
                    <a:gd name="T4" fmla="*/ 11 w 12"/>
                    <a:gd name="T5" fmla="*/ 4 h 17"/>
                    <a:gd name="T6" fmla="*/ 8 w 12"/>
                    <a:gd name="T7" fmla="*/ 3 h 17"/>
                    <a:gd name="T8" fmla="*/ 9 w 12"/>
                    <a:gd name="T9" fmla="*/ 2 h 17"/>
                    <a:gd name="T10" fmla="*/ 7 w 12"/>
                    <a:gd name="T11" fmla="*/ 2 h 17"/>
                    <a:gd name="T12" fmla="*/ 8 w 12"/>
                    <a:gd name="T13" fmla="*/ 1 h 17"/>
                    <a:gd name="T14" fmla="*/ 8 w 12"/>
                    <a:gd name="T15" fmla="*/ 1 h 17"/>
                    <a:gd name="T16" fmla="*/ 7 w 12"/>
                    <a:gd name="T17" fmla="*/ 2 h 17"/>
                    <a:gd name="T18" fmla="*/ 10 w 12"/>
                    <a:gd name="T19" fmla="*/ 6 h 17"/>
                    <a:gd name="T20" fmla="*/ 9 w 12"/>
                    <a:gd name="T21" fmla="*/ 7 h 17"/>
                    <a:gd name="T22" fmla="*/ 9 w 12"/>
                    <a:gd name="T23" fmla="*/ 8 h 17"/>
                    <a:gd name="T24" fmla="*/ 10 w 12"/>
                    <a:gd name="T25" fmla="*/ 9 h 17"/>
                    <a:gd name="T26" fmla="*/ 10 w 12"/>
                    <a:gd name="T27" fmla="*/ 11 h 17"/>
                    <a:gd name="T28" fmla="*/ 8 w 12"/>
                    <a:gd name="T29" fmla="*/ 12 h 17"/>
                    <a:gd name="T30" fmla="*/ 7 w 12"/>
                    <a:gd name="T31" fmla="*/ 12 h 17"/>
                    <a:gd name="T32" fmla="*/ 5 w 12"/>
                    <a:gd name="T33" fmla="*/ 13 h 17"/>
                    <a:gd name="T34" fmla="*/ 4 w 12"/>
                    <a:gd name="T35" fmla="*/ 15 h 17"/>
                    <a:gd name="T36" fmla="*/ 3 w 12"/>
                    <a:gd name="T37" fmla="*/ 17 h 17"/>
                    <a:gd name="T38" fmla="*/ 1 w 12"/>
                    <a:gd name="T39" fmla="*/ 17 h 17"/>
                    <a:gd name="T40" fmla="*/ 1 w 12"/>
                    <a:gd name="T41" fmla="*/ 16 h 17"/>
                    <a:gd name="T42" fmla="*/ 0 w 12"/>
                    <a:gd name="T43" fmla="*/ 15 h 17"/>
                    <a:gd name="T44" fmla="*/ 0 w 12"/>
                    <a:gd name="T45" fmla="*/ 14 h 17"/>
                    <a:gd name="T46" fmla="*/ 0 w 12"/>
                    <a:gd name="T47" fmla="*/ 13 h 17"/>
                    <a:gd name="T48" fmla="*/ 1 w 12"/>
                    <a:gd name="T49" fmla="*/ 11 h 17"/>
                    <a:gd name="T50" fmla="*/ 2 w 12"/>
                    <a:gd name="T51" fmla="*/ 9 h 17"/>
                    <a:gd name="T52" fmla="*/ 3 w 12"/>
                    <a:gd name="T53" fmla="*/ 7 h 17"/>
                    <a:gd name="T54" fmla="*/ 5 w 12"/>
                    <a:gd name="T55" fmla="*/ 6 h 17"/>
                    <a:gd name="T56" fmla="*/ 6 w 12"/>
                    <a:gd name="T57" fmla="*/ 4 h 17"/>
                    <a:gd name="T58" fmla="*/ 7 w 12"/>
                    <a:gd name="T59" fmla="*/ 4 h 17"/>
                    <a:gd name="T60" fmla="*/ 7 w 12"/>
                    <a:gd name="T61" fmla="*/ 3 h 17"/>
                    <a:gd name="T62" fmla="*/ 8 w 12"/>
                    <a:gd name="T63" fmla="*/ 2 h 17"/>
                    <a:gd name="T64" fmla="*/ 8 w 12"/>
                    <a:gd name="T65" fmla="*/ 3 h 17"/>
                    <a:gd name="T66" fmla="*/ 7 w 12"/>
                    <a:gd name="T67" fmla="*/ 3 h 17"/>
                    <a:gd name="T68" fmla="*/ 7 w 12"/>
                    <a:gd name="T69" fmla="*/ 4 h 17"/>
                    <a:gd name="T70" fmla="*/ 8 w 12"/>
                    <a:gd name="T71" fmla="*/ 3 h 17"/>
                    <a:gd name="T72" fmla="*/ 7 w 12"/>
                    <a:gd name="T73" fmla="*/ 4 h 17"/>
                    <a:gd name="T74" fmla="*/ 8 w 12"/>
                    <a:gd name="T75" fmla="*/ 5 h 17"/>
                    <a:gd name="T76" fmla="*/ 7 w 12"/>
                    <a:gd name="T77" fmla="*/ 5 h 17"/>
                    <a:gd name="T78" fmla="*/ 9 w 12"/>
                    <a:gd name="T79" fmla="*/ 5 h 17"/>
                    <a:gd name="T80" fmla="*/ 9 w 12"/>
                    <a:gd name="T81" fmla="*/ 5 h 17"/>
                    <a:gd name="T82" fmla="*/ 8 w 12"/>
                    <a:gd name="T83" fmla="*/ 5 h 17"/>
                    <a:gd name="T84" fmla="*/ 9 w 12"/>
                    <a:gd name="T85" fmla="*/ 4 h 17"/>
                    <a:gd name="T86" fmla="*/ 10 w 12"/>
                    <a:gd name="T87" fmla="*/ 3 h 17"/>
                    <a:gd name="T88" fmla="*/ 10 w 12"/>
                    <a:gd name="T89" fmla="*/ 3 h 17"/>
                    <a:gd name="T90" fmla="*/ 11 w 12"/>
                    <a:gd name="T91" fmla="*/ 3 h 17"/>
                    <a:gd name="T92" fmla="*/ 10 w 12"/>
                    <a:gd name="T93" fmla="*/ 4 h 17"/>
                    <a:gd name="T94" fmla="*/ 10 w 12"/>
                    <a:gd name="T95" fmla="*/ 5 h 17"/>
                    <a:gd name="T96" fmla="*/ 8 w 12"/>
                    <a:gd name="T97" fmla="*/ 5 h 17"/>
                    <a:gd name="T98" fmla="*/ 9 w 12"/>
                    <a:gd name="T99" fmla="*/ 5 h 17"/>
                    <a:gd name="T100" fmla="*/ 11 w 12"/>
                    <a:gd name="T10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 h="17">
                      <a:moveTo>
                        <a:pt x="11" y="4"/>
                      </a:moveTo>
                      <a:cubicBezTo>
                        <a:pt x="11" y="4"/>
                        <a:pt x="11" y="4"/>
                        <a:pt x="11" y="4"/>
                      </a:cubicBezTo>
                      <a:cubicBezTo>
                        <a:pt x="11" y="4"/>
                        <a:pt x="11" y="4"/>
                        <a:pt x="11" y="4"/>
                      </a:cubicBezTo>
                      <a:cubicBezTo>
                        <a:pt x="11" y="4"/>
                        <a:pt x="12" y="5"/>
                        <a:pt x="11" y="5"/>
                      </a:cubicBezTo>
                      <a:cubicBezTo>
                        <a:pt x="11" y="5"/>
                        <a:pt x="11" y="5"/>
                        <a:pt x="11" y="5"/>
                      </a:cubicBezTo>
                      <a:cubicBezTo>
                        <a:pt x="11" y="5"/>
                        <a:pt x="11" y="5"/>
                        <a:pt x="11" y="5"/>
                      </a:cubicBezTo>
                      <a:cubicBezTo>
                        <a:pt x="11" y="5"/>
                        <a:pt x="11" y="5"/>
                        <a:pt x="11" y="5"/>
                      </a:cubicBezTo>
                      <a:cubicBezTo>
                        <a:pt x="11" y="5"/>
                        <a:pt x="10" y="5"/>
                        <a:pt x="10" y="5"/>
                      </a:cubicBezTo>
                      <a:cubicBezTo>
                        <a:pt x="10" y="5"/>
                        <a:pt x="10" y="5"/>
                        <a:pt x="10" y="5"/>
                      </a:cubicBezTo>
                      <a:cubicBezTo>
                        <a:pt x="11" y="5"/>
                        <a:pt x="11" y="5"/>
                        <a:pt x="11" y="5"/>
                      </a:cubicBezTo>
                      <a:cubicBezTo>
                        <a:pt x="11" y="4"/>
                        <a:pt x="11" y="4"/>
                        <a:pt x="11" y="4"/>
                      </a:cubicBezTo>
                      <a:cubicBezTo>
                        <a:pt x="11" y="5"/>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1" y="4"/>
                      </a:cubicBezTo>
                      <a:close/>
                      <a:moveTo>
                        <a:pt x="8" y="3"/>
                      </a:moveTo>
                      <a:cubicBezTo>
                        <a:pt x="8" y="3"/>
                        <a:pt x="8" y="3"/>
                        <a:pt x="9" y="3"/>
                      </a:cubicBezTo>
                      <a:cubicBezTo>
                        <a:pt x="9" y="3"/>
                        <a:pt x="9" y="3"/>
                        <a:pt x="9" y="3"/>
                      </a:cubicBezTo>
                      <a:cubicBezTo>
                        <a:pt x="9" y="3"/>
                        <a:pt x="9" y="3"/>
                        <a:pt x="9" y="3"/>
                      </a:cubicBezTo>
                      <a:cubicBezTo>
                        <a:pt x="9" y="3"/>
                        <a:pt x="9" y="3"/>
                        <a:pt x="8" y="3"/>
                      </a:cubicBezTo>
                      <a:close/>
                      <a:moveTo>
                        <a:pt x="9" y="2"/>
                      </a:moveTo>
                      <a:cubicBezTo>
                        <a:pt x="9" y="2"/>
                        <a:pt x="9" y="3"/>
                        <a:pt x="9" y="3"/>
                      </a:cubicBezTo>
                      <a:cubicBezTo>
                        <a:pt x="9" y="3"/>
                        <a:pt x="9" y="3"/>
                        <a:pt x="9" y="2"/>
                      </a:cubicBezTo>
                      <a:close/>
                      <a:moveTo>
                        <a:pt x="7" y="2"/>
                      </a:moveTo>
                      <a:cubicBezTo>
                        <a:pt x="7" y="2"/>
                        <a:pt x="7" y="2"/>
                        <a:pt x="7" y="2"/>
                      </a:cubicBezTo>
                      <a:cubicBezTo>
                        <a:pt x="7" y="2"/>
                        <a:pt x="7" y="2"/>
                        <a:pt x="7" y="2"/>
                      </a:cubicBezTo>
                      <a:cubicBezTo>
                        <a:pt x="7" y="2"/>
                        <a:pt x="7" y="2"/>
                        <a:pt x="7" y="2"/>
                      </a:cubicBezTo>
                      <a:cubicBezTo>
                        <a:pt x="8" y="2"/>
                        <a:pt x="8" y="2"/>
                        <a:pt x="8" y="1"/>
                      </a:cubicBezTo>
                      <a:cubicBezTo>
                        <a:pt x="8" y="1"/>
                        <a:pt x="8" y="1"/>
                        <a:pt x="8" y="1"/>
                      </a:cubicBezTo>
                      <a:cubicBezTo>
                        <a:pt x="8" y="1"/>
                        <a:pt x="8" y="1"/>
                        <a:pt x="8" y="1"/>
                      </a:cubicBezTo>
                      <a:cubicBezTo>
                        <a:pt x="8" y="1"/>
                        <a:pt x="8" y="1"/>
                        <a:pt x="8" y="1"/>
                      </a:cubicBezTo>
                      <a:cubicBezTo>
                        <a:pt x="8" y="1"/>
                        <a:pt x="8" y="1"/>
                        <a:pt x="8" y="1"/>
                      </a:cubicBezTo>
                      <a:cubicBezTo>
                        <a:pt x="9" y="1"/>
                        <a:pt x="8" y="1"/>
                        <a:pt x="8" y="0"/>
                      </a:cubicBezTo>
                      <a:cubicBezTo>
                        <a:pt x="8" y="0"/>
                        <a:pt x="9" y="0"/>
                        <a:pt x="8" y="0"/>
                      </a:cubicBezTo>
                      <a:cubicBezTo>
                        <a:pt x="8" y="0"/>
                        <a:pt x="8" y="0"/>
                        <a:pt x="8" y="0"/>
                      </a:cubicBezTo>
                      <a:cubicBezTo>
                        <a:pt x="8" y="1"/>
                        <a:pt x="8" y="1"/>
                        <a:pt x="8" y="1"/>
                      </a:cubicBezTo>
                      <a:cubicBezTo>
                        <a:pt x="8" y="1"/>
                        <a:pt x="8" y="1"/>
                        <a:pt x="8" y="1"/>
                      </a:cubicBezTo>
                      <a:cubicBezTo>
                        <a:pt x="8" y="1"/>
                        <a:pt x="8" y="1"/>
                        <a:pt x="8" y="0"/>
                      </a:cubicBezTo>
                      <a:cubicBezTo>
                        <a:pt x="8" y="1"/>
                        <a:pt x="8" y="1"/>
                        <a:pt x="8" y="1"/>
                      </a:cubicBezTo>
                      <a:cubicBezTo>
                        <a:pt x="7" y="1"/>
                        <a:pt x="7" y="1"/>
                        <a:pt x="8" y="1"/>
                      </a:cubicBezTo>
                      <a:cubicBezTo>
                        <a:pt x="8" y="2"/>
                        <a:pt x="8" y="2"/>
                        <a:pt x="7" y="2"/>
                      </a:cubicBezTo>
                      <a:cubicBezTo>
                        <a:pt x="7" y="1"/>
                        <a:pt x="7" y="1"/>
                        <a:pt x="7" y="1"/>
                      </a:cubicBezTo>
                      <a:cubicBezTo>
                        <a:pt x="7" y="2"/>
                        <a:pt x="7" y="2"/>
                        <a:pt x="7" y="2"/>
                      </a:cubicBezTo>
                      <a:close/>
                      <a:moveTo>
                        <a:pt x="10" y="6"/>
                      </a:moveTo>
                      <a:cubicBezTo>
                        <a:pt x="10" y="6"/>
                        <a:pt x="10" y="6"/>
                        <a:pt x="10" y="6"/>
                      </a:cubicBezTo>
                      <a:cubicBezTo>
                        <a:pt x="10" y="6"/>
                        <a:pt x="10" y="6"/>
                        <a:pt x="10" y="6"/>
                      </a:cubicBezTo>
                      <a:cubicBezTo>
                        <a:pt x="10" y="6"/>
                        <a:pt x="10" y="6"/>
                        <a:pt x="10" y="6"/>
                      </a:cubicBezTo>
                      <a:cubicBezTo>
                        <a:pt x="10" y="6"/>
                        <a:pt x="10" y="6"/>
                        <a:pt x="9" y="6"/>
                      </a:cubicBezTo>
                      <a:cubicBezTo>
                        <a:pt x="9" y="6"/>
                        <a:pt x="9" y="6"/>
                        <a:pt x="9" y="6"/>
                      </a:cubicBezTo>
                      <a:cubicBezTo>
                        <a:pt x="9" y="6"/>
                        <a:pt x="9" y="6"/>
                        <a:pt x="9" y="6"/>
                      </a:cubicBezTo>
                      <a:cubicBezTo>
                        <a:pt x="9" y="7"/>
                        <a:pt x="9" y="7"/>
                        <a:pt x="9" y="7"/>
                      </a:cubicBezTo>
                      <a:cubicBezTo>
                        <a:pt x="9" y="7"/>
                        <a:pt x="9" y="7"/>
                        <a:pt x="9" y="7"/>
                      </a:cubicBezTo>
                      <a:cubicBezTo>
                        <a:pt x="9" y="7"/>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10" y="8"/>
                      </a:cubicBezTo>
                      <a:cubicBezTo>
                        <a:pt x="10" y="8"/>
                        <a:pt x="10" y="8"/>
                        <a:pt x="10" y="8"/>
                      </a:cubicBezTo>
                      <a:cubicBezTo>
                        <a:pt x="10" y="8"/>
                        <a:pt x="10" y="8"/>
                        <a:pt x="10" y="8"/>
                      </a:cubicBezTo>
                      <a:cubicBezTo>
                        <a:pt x="10" y="9"/>
                        <a:pt x="10" y="9"/>
                        <a:pt x="10" y="9"/>
                      </a:cubicBezTo>
                      <a:cubicBezTo>
                        <a:pt x="10" y="9"/>
                        <a:pt x="10" y="9"/>
                        <a:pt x="10" y="10"/>
                      </a:cubicBezTo>
                      <a:cubicBezTo>
                        <a:pt x="10" y="10"/>
                        <a:pt x="10" y="10"/>
                        <a:pt x="10" y="10"/>
                      </a:cubicBezTo>
                      <a:cubicBezTo>
                        <a:pt x="10" y="10"/>
                        <a:pt x="11" y="10"/>
                        <a:pt x="11" y="10"/>
                      </a:cubicBezTo>
                      <a:cubicBezTo>
                        <a:pt x="11" y="10"/>
                        <a:pt x="11" y="10"/>
                        <a:pt x="10" y="10"/>
                      </a:cubicBezTo>
                      <a:cubicBezTo>
                        <a:pt x="10" y="10"/>
                        <a:pt x="10" y="11"/>
                        <a:pt x="10" y="11"/>
                      </a:cubicBezTo>
                      <a:cubicBezTo>
                        <a:pt x="10" y="11"/>
                        <a:pt x="10" y="11"/>
                        <a:pt x="10" y="11"/>
                      </a:cubicBezTo>
                      <a:cubicBezTo>
                        <a:pt x="10"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7" y="12"/>
                        <a:pt x="7" y="12"/>
                      </a:cubicBezTo>
                      <a:cubicBezTo>
                        <a:pt x="7" y="12"/>
                        <a:pt x="7" y="12"/>
                        <a:pt x="7" y="12"/>
                      </a:cubicBezTo>
                      <a:cubicBezTo>
                        <a:pt x="7" y="12"/>
                        <a:pt x="7" y="12"/>
                        <a:pt x="7" y="12"/>
                      </a:cubicBezTo>
                      <a:cubicBezTo>
                        <a:pt x="7" y="12"/>
                        <a:pt x="7" y="12"/>
                        <a:pt x="7" y="12"/>
                      </a:cubicBezTo>
                      <a:cubicBezTo>
                        <a:pt x="7" y="12"/>
                        <a:pt x="6" y="13"/>
                        <a:pt x="6" y="13"/>
                      </a:cubicBezTo>
                      <a:cubicBezTo>
                        <a:pt x="6" y="13"/>
                        <a:pt x="6" y="13"/>
                        <a:pt x="6" y="13"/>
                      </a:cubicBezTo>
                      <a:cubicBezTo>
                        <a:pt x="6" y="13"/>
                        <a:pt x="6" y="13"/>
                        <a:pt x="6"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4" y="15"/>
                        <a:pt x="4" y="15"/>
                        <a:pt x="4" y="15"/>
                      </a:cubicBezTo>
                      <a:cubicBezTo>
                        <a:pt x="4" y="15"/>
                        <a:pt x="4" y="15"/>
                        <a:pt x="4" y="15"/>
                      </a:cubicBezTo>
                      <a:cubicBezTo>
                        <a:pt x="4" y="15"/>
                        <a:pt x="3" y="16"/>
                        <a:pt x="3" y="16"/>
                      </a:cubicBezTo>
                      <a:cubicBezTo>
                        <a:pt x="3" y="16"/>
                        <a:pt x="3" y="16"/>
                        <a:pt x="3" y="16"/>
                      </a:cubicBezTo>
                      <a:cubicBezTo>
                        <a:pt x="3" y="16"/>
                        <a:pt x="3" y="16"/>
                        <a:pt x="3" y="16"/>
                      </a:cubicBezTo>
                      <a:cubicBezTo>
                        <a:pt x="3" y="16"/>
                        <a:pt x="3" y="16"/>
                        <a:pt x="3" y="16"/>
                      </a:cubicBezTo>
                      <a:cubicBezTo>
                        <a:pt x="3" y="16"/>
                        <a:pt x="3" y="17"/>
                        <a:pt x="3" y="17"/>
                      </a:cubicBezTo>
                      <a:cubicBezTo>
                        <a:pt x="3" y="17"/>
                        <a:pt x="2" y="17"/>
                        <a:pt x="2" y="17"/>
                      </a:cubicBezTo>
                      <a:cubicBezTo>
                        <a:pt x="2" y="17"/>
                        <a:pt x="2" y="17"/>
                        <a:pt x="2" y="17"/>
                      </a:cubicBezTo>
                      <a:cubicBezTo>
                        <a:pt x="2" y="17"/>
                        <a:pt x="2" y="17"/>
                        <a:pt x="2" y="17"/>
                      </a:cubicBezTo>
                      <a:cubicBezTo>
                        <a:pt x="2" y="17"/>
                        <a:pt x="2" y="17"/>
                        <a:pt x="2" y="17"/>
                      </a:cubicBezTo>
                      <a:cubicBezTo>
                        <a:pt x="2" y="17"/>
                        <a:pt x="1" y="17"/>
                        <a:pt x="1" y="17"/>
                      </a:cubicBezTo>
                      <a:cubicBezTo>
                        <a:pt x="1" y="17"/>
                        <a:pt x="2" y="16"/>
                        <a:pt x="2" y="16"/>
                      </a:cubicBezTo>
                      <a:cubicBezTo>
                        <a:pt x="2" y="16"/>
                        <a:pt x="2" y="16"/>
                        <a:pt x="2" y="16"/>
                      </a:cubicBezTo>
                      <a:cubicBezTo>
                        <a:pt x="2" y="16"/>
                        <a:pt x="1" y="16"/>
                        <a:pt x="1" y="16"/>
                      </a:cubicBezTo>
                      <a:cubicBezTo>
                        <a:pt x="1" y="16"/>
                        <a:pt x="1" y="16"/>
                        <a:pt x="1" y="16"/>
                      </a:cubicBezTo>
                      <a:cubicBezTo>
                        <a:pt x="1" y="16"/>
                        <a:pt x="1" y="16"/>
                        <a:pt x="1" y="16"/>
                      </a:cubicBezTo>
                      <a:cubicBezTo>
                        <a:pt x="1" y="16"/>
                        <a:pt x="1" y="16"/>
                        <a:pt x="1" y="15"/>
                      </a:cubicBezTo>
                      <a:cubicBezTo>
                        <a:pt x="1" y="15"/>
                        <a:pt x="1" y="15"/>
                        <a:pt x="1" y="15"/>
                      </a:cubicBezTo>
                      <a:cubicBezTo>
                        <a:pt x="1" y="15"/>
                        <a:pt x="1" y="15"/>
                        <a:pt x="1" y="15"/>
                      </a:cubicBezTo>
                      <a:cubicBezTo>
                        <a:pt x="1" y="16"/>
                        <a:pt x="1" y="15"/>
                        <a:pt x="1" y="15"/>
                      </a:cubicBezTo>
                      <a:cubicBezTo>
                        <a:pt x="0" y="15"/>
                        <a:pt x="0" y="15"/>
                        <a:pt x="0" y="15"/>
                      </a:cubicBezTo>
                      <a:cubicBezTo>
                        <a:pt x="0" y="15"/>
                        <a:pt x="1" y="15"/>
                        <a:pt x="1" y="15"/>
                      </a:cubicBezTo>
                      <a:cubicBezTo>
                        <a:pt x="1" y="15"/>
                        <a:pt x="0" y="15"/>
                        <a:pt x="0" y="15"/>
                      </a:cubicBezTo>
                      <a:cubicBezTo>
                        <a:pt x="0" y="15"/>
                        <a:pt x="0" y="14"/>
                        <a:pt x="0" y="14"/>
                      </a:cubicBezTo>
                      <a:cubicBezTo>
                        <a:pt x="0" y="14"/>
                        <a:pt x="0" y="14"/>
                        <a:pt x="0" y="14"/>
                      </a:cubicBezTo>
                      <a:cubicBezTo>
                        <a:pt x="0" y="14"/>
                        <a:pt x="0" y="14"/>
                        <a:pt x="0" y="14"/>
                      </a:cubicBezTo>
                      <a:cubicBezTo>
                        <a:pt x="0" y="14"/>
                        <a:pt x="0" y="14"/>
                        <a:pt x="0" y="14"/>
                      </a:cubicBezTo>
                      <a:cubicBezTo>
                        <a:pt x="0" y="14"/>
                        <a:pt x="0" y="13"/>
                        <a:pt x="0" y="13"/>
                      </a:cubicBezTo>
                      <a:cubicBezTo>
                        <a:pt x="0" y="13"/>
                        <a:pt x="0" y="13"/>
                        <a:pt x="0" y="13"/>
                      </a:cubicBezTo>
                      <a:cubicBezTo>
                        <a:pt x="0" y="13"/>
                        <a:pt x="0" y="13"/>
                        <a:pt x="0" y="13"/>
                      </a:cubicBezTo>
                      <a:cubicBezTo>
                        <a:pt x="0" y="13"/>
                        <a:pt x="0" y="13"/>
                        <a:pt x="0" y="13"/>
                      </a:cubicBezTo>
                      <a:cubicBezTo>
                        <a:pt x="0" y="13"/>
                        <a:pt x="0" y="12"/>
                        <a:pt x="0" y="12"/>
                      </a:cubicBezTo>
                      <a:cubicBezTo>
                        <a:pt x="0" y="12"/>
                        <a:pt x="0" y="12"/>
                        <a:pt x="0" y="12"/>
                      </a:cubicBezTo>
                      <a:cubicBezTo>
                        <a:pt x="0" y="12"/>
                        <a:pt x="0" y="12"/>
                        <a:pt x="0" y="12"/>
                      </a:cubicBezTo>
                      <a:cubicBezTo>
                        <a:pt x="0" y="12"/>
                        <a:pt x="0" y="11"/>
                        <a:pt x="0" y="11"/>
                      </a:cubicBezTo>
                      <a:cubicBezTo>
                        <a:pt x="0" y="11"/>
                        <a:pt x="1" y="11"/>
                        <a:pt x="1" y="11"/>
                      </a:cubicBezTo>
                      <a:cubicBezTo>
                        <a:pt x="1" y="11"/>
                        <a:pt x="1" y="10"/>
                        <a:pt x="1" y="10"/>
                      </a:cubicBezTo>
                      <a:cubicBezTo>
                        <a:pt x="1" y="10"/>
                        <a:pt x="1" y="10"/>
                        <a:pt x="1" y="10"/>
                      </a:cubicBezTo>
                      <a:cubicBezTo>
                        <a:pt x="1" y="10"/>
                        <a:pt x="1" y="10"/>
                        <a:pt x="1" y="10"/>
                      </a:cubicBezTo>
                      <a:cubicBezTo>
                        <a:pt x="1" y="10"/>
                        <a:pt x="2" y="10"/>
                        <a:pt x="2" y="10"/>
                      </a:cubicBezTo>
                      <a:cubicBezTo>
                        <a:pt x="2" y="10"/>
                        <a:pt x="2" y="9"/>
                        <a:pt x="2" y="9"/>
                      </a:cubicBezTo>
                      <a:cubicBezTo>
                        <a:pt x="2" y="9"/>
                        <a:pt x="2" y="9"/>
                        <a:pt x="2" y="9"/>
                      </a:cubicBezTo>
                      <a:cubicBezTo>
                        <a:pt x="3" y="8"/>
                        <a:pt x="3" y="8"/>
                        <a:pt x="3" y="8"/>
                      </a:cubicBezTo>
                      <a:cubicBezTo>
                        <a:pt x="3" y="8"/>
                        <a:pt x="3" y="8"/>
                        <a:pt x="3" y="8"/>
                      </a:cubicBezTo>
                      <a:cubicBezTo>
                        <a:pt x="4" y="8"/>
                        <a:pt x="4" y="8"/>
                        <a:pt x="4" y="8"/>
                      </a:cubicBezTo>
                      <a:cubicBezTo>
                        <a:pt x="4" y="8"/>
                        <a:pt x="4" y="8"/>
                        <a:pt x="3" y="7"/>
                      </a:cubicBezTo>
                      <a:cubicBezTo>
                        <a:pt x="3" y="7"/>
                        <a:pt x="3" y="7"/>
                        <a:pt x="3" y="7"/>
                      </a:cubicBezTo>
                      <a:cubicBezTo>
                        <a:pt x="3" y="7"/>
                        <a:pt x="4" y="7"/>
                        <a:pt x="4" y="7"/>
                      </a:cubicBezTo>
                      <a:cubicBezTo>
                        <a:pt x="4" y="7"/>
                        <a:pt x="4" y="7"/>
                        <a:pt x="4" y="7"/>
                      </a:cubicBezTo>
                      <a:cubicBezTo>
                        <a:pt x="4" y="7"/>
                        <a:pt x="4" y="7"/>
                        <a:pt x="4" y="7"/>
                      </a:cubicBezTo>
                      <a:cubicBezTo>
                        <a:pt x="4" y="7"/>
                        <a:pt x="5" y="6"/>
                        <a:pt x="5" y="6"/>
                      </a:cubicBezTo>
                      <a:cubicBezTo>
                        <a:pt x="5" y="6"/>
                        <a:pt x="5" y="5"/>
                        <a:pt x="5" y="5"/>
                      </a:cubicBezTo>
                      <a:cubicBezTo>
                        <a:pt x="5" y="5"/>
                        <a:pt x="5" y="5"/>
                        <a:pt x="5" y="5"/>
                      </a:cubicBezTo>
                      <a:cubicBezTo>
                        <a:pt x="5" y="5"/>
                        <a:pt x="6" y="4"/>
                        <a:pt x="6" y="4"/>
                      </a:cubicBezTo>
                      <a:cubicBezTo>
                        <a:pt x="6" y="4"/>
                        <a:pt x="6" y="4"/>
                        <a:pt x="6" y="4"/>
                      </a:cubicBezTo>
                      <a:cubicBezTo>
                        <a:pt x="6" y="4"/>
                        <a:pt x="6" y="4"/>
                        <a:pt x="6" y="4"/>
                      </a:cubicBezTo>
                      <a:cubicBezTo>
                        <a:pt x="6" y="4"/>
                        <a:pt x="6" y="3"/>
                        <a:pt x="6" y="3"/>
                      </a:cubicBezTo>
                      <a:cubicBezTo>
                        <a:pt x="6" y="3"/>
                        <a:pt x="6" y="4"/>
                        <a:pt x="6" y="4"/>
                      </a:cubicBezTo>
                      <a:cubicBezTo>
                        <a:pt x="6" y="4"/>
                        <a:pt x="6" y="4"/>
                        <a:pt x="6" y="4"/>
                      </a:cubicBezTo>
                      <a:cubicBezTo>
                        <a:pt x="6" y="4"/>
                        <a:pt x="6" y="4"/>
                        <a:pt x="6" y="4"/>
                      </a:cubicBezTo>
                      <a:cubicBezTo>
                        <a:pt x="6" y="4"/>
                        <a:pt x="6" y="4"/>
                        <a:pt x="7" y="4"/>
                      </a:cubicBezTo>
                      <a:cubicBezTo>
                        <a:pt x="7" y="4"/>
                        <a:pt x="7" y="3"/>
                        <a:pt x="7" y="3"/>
                      </a:cubicBezTo>
                      <a:cubicBezTo>
                        <a:pt x="7" y="3"/>
                        <a:pt x="7" y="3"/>
                        <a:pt x="7" y="3"/>
                      </a:cubicBezTo>
                      <a:cubicBezTo>
                        <a:pt x="7" y="3"/>
                        <a:pt x="7" y="3"/>
                        <a:pt x="7" y="3"/>
                      </a:cubicBezTo>
                      <a:cubicBezTo>
                        <a:pt x="7" y="3"/>
                        <a:pt x="6" y="3"/>
                        <a:pt x="7" y="3"/>
                      </a:cubicBezTo>
                      <a:cubicBezTo>
                        <a:pt x="7" y="3"/>
                        <a:pt x="7" y="3"/>
                        <a:pt x="7" y="3"/>
                      </a:cubicBezTo>
                      <a:cubicBezTo>
                        <a:pt x="7" y="3"/>
                        <a:pt x="7" y="3"/>
                        <a:pt x="7" y="3"/>
                      </a:cubicBezTo>
                      <a:cubicBezTo>
                        <a:pt x="7" y="3"/>
                        <a:pt x="7" y="3"/>
                        <a:pt x="8" y="2"/>
                      </a:cubicBezTo>
                      <a:cubicBezTo>
                        <a:pt x="8" y="3"/>
                        <a:pt x="8" y="3"/>
                        <a:pt x="8" y="3"/>
                      </a:cubicBezTo>
                      <a:cubicBezTo>
                        <a:pt x="8" y="3"/>
                        <a:pt x="8" y="2"/>
                        <a:pt x="8" y="2"/>
                      </a:cubicBezTo>
                      <a:cubicBezTo>
                        <a:pt x="8" y="2"/>
                        <a:pt x="8" y="2"/>
                        <a:pt x="8" y="2"/>
                      </a:cubicBezTo>
                      <a:cubicBezTo>
                        <a:pt x="9" y="2"/>
                        <a:pt x="9" y="2"/>
                        <a:pt x="9" y="2"/>
                      </a:cubicBezTo>
                      <a:cubicBezTo>
                        <a:pt x="9" y="2"/>
                        <a:pt x="9" y="2"/>
                        <a:pt x="9" y="2"/>
                      </a:cubicBezTo>
                      <a:cubicBezTo>
                        <a:pt x="8" y="2"/>
                        <a:pt x="8" y="2"/>
                        <a:pt x="8" y="2"/>
                      </a:cubicBezTo>
                      <a:cubicBezTo>
                        <a:pt x="8" y="3"/>
                        <a:pt x="8" y="2"/>
                        <a:pt x="8" y="3"/>
                      </a:cubicBezTo>
                      <a:cubicBezTo>
                        <a:pt x="8" y="3"/>
                        <a:pt x="8" y="3"/>
                        <a:pt x="8" y="3"/>
                      </a:cubicBezTo>
                      <a:cubicBezTo>
                        <a:pt x="8" y="3"/>
                        <a:pt x="8" y="3"/>
                        <a:pt x="8" y="3"/>
                      </a:cubicBezTo>
                      <a:cubicBezTo>
                        <a:pt x="8" y="3"/>
                        <a:pt x="8" y="3"/>
                        <a:pt x="8" y="3"/>
                      </a:cubicBezTo>
                      <a:cubicBezTo>
                        <a:pt x="8"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4"/>
                      </a:cubicBezTo>
                      <a:cubicBezTo>
                        <a:pt x="7" y="4"/>
                        <a:pt x="7" y="4"/>
                        <a:pt x="7" y="4"/>
                      </a:cubicBezTo>
                      <a:cubicBezTo>
                        <a:pt x="7" y="4"/>
                        <a:pt x="7" y="4"/>
                        <a:pt x="8" y="4"/>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8" y="4"/>
                        <a:pt x="8" y="4"/>
                        <a:pt x="8" y="4"/>
                      </a:cubicBezTo>
                      <a:cubicBezTo>
                        <a:pt x="8" y="4"/>
                        <a:pt x="8" y="4"/>
                        <a:pt x="8" y="4"/>
                      </a:cubicBezTo>
                      <a:cubicBezTo>
                        <a:pt x="8" y="4"/>
                        <a:pt x="7" y="4"/>
                        <a:pt x="7" y="4"/>
                      </a:cubicBezTo>
                      <a:cubicBezTo>
                        <a:pt x="7" y="4"/>
                        <a:pt x="7" y="4"/>
                        <a:pt x="7" y="4"/>
                      </a:cubicBezTo>
                      <a:cubicBezTo>
                        <a:pt x="7" y="4"/>
                        <a:pt x="7" y="5"/>
                        <a:pt x="7" y="4"/>
                      </a:cubicBezTo>
                      <a:cubicBezTo>
                        <a:pt x="7" y="4"/>
                        <a:pt x="7" y="4"/>
                        <a:pt x="8" y="4"/>
                      </a:cubicBezTo>
                      <a:cubicBezTo>
                        <a:pt x="8" y="4"/>
                        <a:pt x="8" y="4"/>
                        <a:pt x="8" y="4"/>
                      </a:cubicBezTo>
                      <a:cubicBezTo>
                        <a:pt x="8" y="4"/>
                        <a:pt x="8" y="5"/>
                        <a:pt x="8" y="5"/>
                      </a:cubicBezTo>
                      <a:cubicBezTo>
                        <a:pt x="8" y="5"/>
                        <a:pt x="8" y="5"/>
                        <a:pt x="7" y="5"/>
                      </a:cubicBezTo>
                      <a:cubicBezTo>
                        <a:pt x="7" y="5"/>
                        <a:pt x="7" y="5"/>
                        <a:pt x="7" y="5"/>
                      </a:cubicBezTo>
                      <a:cubicBezTo>
                        <a:pt x="7" y="5"/>
                        <a:pt x="7" y="5"/>
                        <a:pt x="7" y="5"/>
                      </a:cubicBezTo>
                      <a:cubicBezTo>
                        <a:pt x="7" y="5"/>
                        <a:pt x="7" y="5"/>
                        <a:pt x="7" y="5"/>
                      </a:cubicBezTo>
                      <a:cubicBezTo>
                        <a:pt x="7" y="5"/>
                        <a:pt x="7" y="5"/>
                        <a:pt x="7" y="5"/>
                      </a:cubicBezTo>
                      <a:cubicBezTo>
                        <a:pt x="8" y="6"/>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4"/>
                      </a:cubicBezTo>
                      <a:cubicBezTo>
                        <a:pt x="10" y="4"/>
                        <a:pt x="10" y="4"/>
                        <a:pt x="10" y="4"/>
                      </a:cubicBezTo>
                      <a:cubicBezTo>
                        <a:pt x="9" y="5"/>
                        <a:pt x="9" y="5"/>
                        <a:pt x="9" y="4"/>
                      </a:cubicBezTo>
                      <a:cubicBezTo>
                        <a:pt x="9" y="4"/>
                        <a:pt x="9" y="4"/>
                        <a:pt x="9" y="4"/>
                      </a:cubicBezTo>
                      <a:cubicBezTo>
                        <a:pt x="9" y="4"/>
                        <a:pt x="9" y="5"/>
                        <a:pt x="9" y="5"/>
                      </a:cubicBezTo>
                      <a:cubicBezTo>
                        <a:pt x="9" y="5"/>
                        <a:pt x="9" y="5"/>
                        <a:pt x="9" y="5"/>
                      </a:cubicBezTo>
                      <a:cubicBezTo>
                        <a:pt x="9"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9" y="4"/>
                        <a:pt x="9" y="4"/>
                        <a:pt x="9" y="4"/>
                      </a:cubicBezTo>
                      <a:cubicBezTo>
                        <a:pt x="8" y="4"/>
                        <a:pt x="8" y="4"/>
                        <a:pt x="9" y="4"/>
                      </a:cubicBezTo>
                      <a:cubicBezTo>
                        <a:pt x="9" y="4"/>
                        <a:pt x="9" y="4"/>
                        <a:pt x="9" y="4"/>
                      </a:cubicBezTo>
                      <a:cubicBezTo>
                        <a:pt x="9" y="4"/>
                        <a:pt x="9" y="4"/>
                        <a:pt x="9" y="4"/>
                      </a:cubicBezTo>
                      <a:cubicBezTo>
                        <a:pt x="9" y="4"/>
                        <a:pt x="9" y="4"/>
                        <a:pt x="9" y="4"/>
                      </a:cubicBezTo>
                      <a:cubicBezTo>
                        <a:pt x="9" y="4"/>
                        <a:pt x="9" y="3"/>
                        <a:pt x="9" y="3"/>
                      </a:cubicBezTo>
                      <a:cubicBezTo>
                        <a:pt x="9" y="3"/>
                        <a:pt x="9" y="3"/>
                        <a:pt x="9" y="3"/>
                      </a:cubicBezTo>
                      <a:cubicBezTo>
                        <a:pt x="9" y="3"/>
                        <a:pt x="9"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4"/>
                        <a:pt x="11" y="3"/>
                      </a:cubicBezTo>
                      <a:cubicBezTo>
                        <a:pt x="11" y="3"/>
                        <a:pt x="11" y="3"/>
                        <a:pt x="11" y="3"/>
                      </a:cubicBezTo>
                      <a:cubicBezTo>
                        <a:pt x="11" y="3"/>
                        <a:pt x="11" y="3"/>
                        <a:pt x="11" y="3"/>
                      </a:cubicBezTo>
                      <a:cubicBezTo>
                        <a:pt x="11" y="4"/>
                        <a:pt x="10" y="4"/>
                        <a:pt x="11" y="4"/>
                      </a:cubicBezTo>
                      <a:cubicBezTo>
                        <a:pt x="11"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8" y="5"/>
                      </a:cubicBezTo>
                      <a:cubicBezTo>
                        <a:pt x="8" y="5"/>
                        <a:pt x="8" y="5"/>
                        <a:pt x="8" y="5"/>
                      </a:cubicBezTo>
                      <a:cubicBezTo>
                        <a:pt x="8" y="5"/>
                        <a:pt x="8" y="5"/>
                        <a:pt x="8" y="5"/>
                      </a:cubicBezTo>
                      <a:cubicBezTo>
                        <a:pt x="8" y="5"/>
                        <a:pt x="8"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1" y="5"/>
                      </a:cubicBezTo>
                      <a:cubicBezTo>
                        <a:pt x="11" y="5"/>
                        <a:pt x="11" y="5"/>
                        <a:pt x="11" y="5"/>
                      </a:cubicBezTo>
                      <a:cubicBezTo>
                        <a:pt x="11" y="5"/>
                        <a:pt x="11" y="5"/>
                        <a:pt x="11" y="5"/>
                      </a:cubicBezTo>
                      <a:cubicBezTo>
                        <a:pt x="11" y="5"/>
                        <a:pt x="11" y="5"/>
                        <a:pt x="11" y="5"/>
                      </a:cubicBezTo>
                      <a:cubicBezTo>
                        <a:pt x="11" y="5"/>
                        <a:pt x="11" y="5"/>
                        <a:pt x="11" y="5"/>
                      </a:cubicBezTo>
                      <a:cubicBezTo>
                        <a:pt x="10" y="6"/>
                        <a:pt x="10" y="6"/>
                        <a:pt x="10" y="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9" name="Freeform 728">
                  <a:extLst>
                    <a:ext uri="{FF2B5EF4-FFF2-40B4-BE49-F238E27FC236}">
                      <a16:creationId xmlns:a16="http://schemas.microsoft.com/office/drawing/2014/main" id="{65F37EAE-1338-4208-BAFB-180E5D7B6F16}"/>
                    </a:ext>
                  </a:extLst>
                </p:cNvPr>
                <p:cNvSpPr>
                  <a:spLocks/>
                </p:cNvSpPr>
                <p:nvPr/>
              </p:nvSpPr>
              <p:spPr bwMode="auto">
                <a:xfrm>
                  <a:off x="10348913" y="6088063"/>
                  <a:ext cx="55562" cy="66675"/>
                </a:xfrm>
                <a:custGeom>
                  <a:avLst/>
                  <a:gdLst>
                    <a:gd name="T0" fmla="*/ 11 w 13"/>
                    <a:gd name="T1" fmla="*/ 3 h 16"/>
                    <a:gd name="T2" fmla="*/ 11 w 13"/>
                    <a:gd name="T3" fmla="*/ 2 h 16"/>
                    <a:gd name="T4" fmla="*/ 10 w 13"/>
                    <a:gd name="T5" fmla="*/ 2 h 16"/>
                    <a:gd name="T6" fmla="*/ 9 w 13"/>
                    <a:gd name="T7" fmla="*/ 1 h 16"/>
                    <a:gd name="T8" fmla="*/ 9 w 13"/>
                    <a:gd name="T9" fmla="*/ 1 h 16"/>
                    <a:gd name="T10" fmla="*/ 9 w 13"/>
                    <a:gd name="T11" fmla="*/ 0 h 16"/>
                    <a:gd name="T12" fmla="*/ 8 w 13"/>
                    <a:gd name="T13" fmla="*/ 1 h 16"/>
                    <a:gd name="T14" fmla="*/ 7 w 13"/>
                    <a:gd name="T15" fmla="*/ 0 h 16"/>
                    <a:gd name="T16" fmla="*/ 6 w 13"/>
                    <a:gd name="T17" fmla="*/ 0 h 16"/>
                    <a:gd name="T18" fmla="*/ 6 w 13"/>
                    <a:gd name="T19" fmla="*/ 1 h 16"/>
                    <a:gd name="T20" fmla="*/ 5 w 13"/>
                    <a:gd name="T21" fmla="*/ 1 h 16"/>
                    <a:gd name="T22" fmla="*/ 4 w 13"/>
                    <a:gd name="T23" fmla="*/ 2 h 16"/>
                    <a:gd name="T24" fmla="*/ 4 w 13"/>
                    <a:gd name="T25" fmla="*/ 2 h 16"/>
                    <a:gd name="T26" fmla="*/ 3 w 13"/>
                    <a:gd name="T27" fmla="*/ 2 h 16"/>
                    <a:gd name="T28" fmla="*/ 2 w 13"/>
                    <a:gd name="T29" fmla="*/ 3 h 16"/>
                    <a:gd name="T30" fmla="*/ 2 w 13"/>
                    <a:gd name="T31" fmla="*/ 3 h 16"/>
                    <a:gd name="T32" fmla="*/ 2 w 13"/>
                    <a:gd name="T33" fmla="*/ 3 h 16"/>
                    <a:gd name="T34" fmla="*/ 1 w 13"/>
                    <a:gd name="T35" fmla="*/ 3 h 16"/>
                    <a:gd name="T36" fmla="*/ 1 w 13"/>
                    <a:gd name="T37" fmla="*/ 4 h 16"/>
                    <a:gd name="T38" fmla="*/ 0 w 13"/>
                    <a:gd name="T39" fmla="*/ 5 h 16"/>
                    <a:gd name="T40" fmla="*/ 0 w 13"/>
                    <a:gd name="T41" fmla="*/ 6 h 16"/>
                    <a:gd name="T42" fmla="*/ 0 w 13"/>
                    <a:gd name="T43" fmla="*/ 7 h 16"/>
                    <a:gd name="T44" fmla="*/ 1 w 13"/>
                    <a:gd name="T45" fmla="*/ 8 h 16"/>
                    <a:gd name="T46" fmla="*/ 0 w 13"/>
                    <a:gd name="T47" fmla="*/ 9 h 16"/>
                    <a:gd name="T48" fmla="*/ 1 w 13"/>
                    <a:gd name="T49" fmla="*/ 9 h 16"/>
                    <a:gd name="T50" fmla="*/ 0 w 13"/>
                    <a:gd name="T51" fmla="*/ 11 h 16"/>
                    <a:gd name="T52" fmla="*/ 0 w 13"/>
                    <a:gd name="T53" fmla="*/ 12 h 16"/>
                    <a:gd name="T54" fmla="*/ 1 w 13"/>
                    <a:gd name="T55" fmla="*/ 13 h 16"/>
                    <a:gd name="T56" fmla="*/ 2 w 13"/>
                    <a:gd name="T57" fmla="*/ 13 h 16"/>
                    <a:gd name="T58" fmla="*/ 2 w 13"/>
                    <a:gd name="T59" fmla="*/ 14 h 16"/>
                    <a:gd name="T60" fmla="*/ 2 w 13"/>
                    <a:gd name="T61" fmla="*/ 15 h 16"/>
                    <a:gd name="T62" fmla="*/ 3 w 13"/>
                    <a:gd name="T63" fmla="*/ 16 h 16"/>
                    <a:gd name="T64" fmla="*/ 4 w 13"/>
                    <a:gd name="T65" fmla="*/ 15 h 16"/>
                    <a:gd name="T66" fmla="*/ 5 w 13"/>
                    <a:gd name="T67" fmla="*/ 13 h 16"/>
                    <a:gd name="T68" fmla="*/ 6 w 13"/>
                    <a:gd name="T69" fmla="*/ 11 h 16"/>
                    <a:gd name="T70" fmla="*/ 7 w 13"/>
                    <a:gd name="T71" fmla="*/ 9 h 16"/>
                    <a:gd name="T72" fmla="*/ 6 w 13"/>
                    <a:gd name="T73" fmla="*/ 9 h 16"/>
                    <a:gd name="T74" fmla="*/ 5 w 13"/>
                    <a:gd name="T75" fmla="*/ 8 h 16"/>
                    <a:gd name="T76" fmla="*/ 6 w 13"/>
                    <a:gd name="T77" fmla="*/ 6 h 16"/>
                    <a:gd name="T78" fmla="*/ 8 w 13"/>
                    <a:gd name="T79" fmla="*/ 4 h 16"/>
                    <a:gd name="T80" fmla="*/ 10 w 13"/>
                    <a:gd name="T81" fmla="*/ 4 h 16"/>
                    <a:gd name="T82" fmla="*/ 12 w 13"/>
                    <a:gd name="T83" fmla="*/ 4 h 16"/>
                    <a:gd name="T84" fmla="*/ 12 w 13"/>
                    <a:gd name="T85" fmla="*/ 5 h 16"/>
                    <a:gd name="T86" fmla="*/ 12 w 13"/>
                    <a:gd name="T87" fmla="*/ 6 h 16"/>
                    <a:gd name="T88" fmla="*/ 13 w 13"/>
                    <a:gd name="T89" fmla="*/ 5 h 16"/>
                    <a:gd name="T90" fmla="*/ 12 w 13"/>
                    <a:gd name="T9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 h="16">
                      <a:moveTo>
                        <a:pt x="12" y="3"/>
                      </a:move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8" y="0"/>
                        <a:pt x="8" y="0"/>
                        <a:pt x="8" y="0"/>
                      </a:cubicBezTo>
                      <a:cubicBezTo>
                        <a:pt x="8" y="0"/>
                        <a:pt x="8" y="1"/>
                        <a:pt x="8" y="1"/>
                      </a:cubicBezTo>
                      <a:cubicBezTo>
                        <a:pt x="8" y="1"/>
                        <a:pt x="8" y="0"/>
                        <a:pt x="8" y="0"/>
                      </a:cubicBezTo>
                      <a:cubicBezTo>
                        <a:pt x="8" y="0"/>
                        <a:pt x="7" y="0"/>
                        <a:pt x="7" y="0"/>
                      </a:cubicBezTo>
                      <a:cubicBezTo>
                        <a:pt x="7" y="0"/>
                        <a:pt x="7" y="0"/>
                        <a:pt x="7" y="0"/>
                      </a:cubicBezTo>
                      <a:cubicBezTo>
                        <a:pt x="7" y="0"/>
                        <a:pt x="7" y="0"/>
                        <a:pt x="7" y="0"/>
                      </a:cubicBezTo>
                      <a:cubicBezTo>
                        <a:pt x="7" y="0"/>
                        <a:pt x="7" y="0"/>
                        <a:pt x="7" y="0"/>
                      </a:cubicBezTo>
                      <a:cubicBezTo>
                        <a:pt x="6" y="0"/>
                        <a:pt x="6" y="0"/>
                        <a:pt x="6" y="0"/>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4" y="1"/>
                        <a:pt x="4" y="1"/>
                      </a:cubicBezTo>
                      <a:cubicBezTo>
                        <a:pt x="4" y="1"/>
                        <a:pt x="4" y="1"/>
                        <a:pt x="4" y="1"/>
                      </a:cubicBezTo>
                      <a:cubicBezTo>
                        <a:pt x="4" y="1"/>
                        <a:pt x="4" y="2"/>
                        <a:pt x="4" y="2"/>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2"/>
                        <a:pt x="3" y="2"/>
                      </a:cubicBezTo>
                      <a:cubicBezTo>
                        <a:pt x="3" y="2"/>
                        <a:pt x="3" y="2"/>
                        <a:pt x="3" y="2"/>
                      </a:cubicBezTo>
                      <a:cubicBezTo>
                        <a:pt x="3" y="2"/>
                        <a:pt x="3" y="3"/>
                        <a:pt x="3" y="3"/>
                      </a:cubicBezTo>
                      <a:cubicBezTo>
                        <a:pt x="3" y="3"/>
                        <a:pt x="2" y="3"/>
                        <a:pt x="2" y="3"/>
                      </a:cubicBezTo>
                      <a:cubicBezTo>
                        <a:pt x="2" y="3"/>
                        <a:pt x="2" y="3"/>
                        <a:pt x="2" y="3"/>
                      </a:cubicBezTo>
                      <a:cubicBezTo>
                        <a:pt x="2" y="3"/>
                        <a:pt x="2" y="3"/>
                        <a:pt x="2" y="3"/>
                      </a:cubicBezTo>
                      <a:cubicBezTo>
                        <a:pt x="2" y="3"/>
                        <a:pt x="2" y="3"/>
                        <a:pt x="2" y="3"/>
                      </a:cubicBezTo>
                      <a:cubicBezTo>
                        <a:pt x="2" y="3"/>
                        <a:pt x="2" y="4"/>
                        <a:pt x="2" y="4"/>
                      </a:cubicBezTo>
                      <a:cubicBezTo>
                        <a:pt x="2" y="4"/>
                        <a:pt x="2" y="4"/>
                        <a:pt x="2" y="4"/>
                      </a:cubicBezTo>
                      <a:cubicBezTo>
                        <a:pt x="2" y="4"/>
                        <a:pt x="2" y="3"/>
                        <a:pt x="2" y="3"/>
                      </a:cubicBezTo>
                      <a:cubicBezTo>
                        <a:pt x="2" y="3"/>
                        <a:pt x="2" y="3"/>
                        <a:pt x="2" y="3"/>
                      </a:cubicBezTo>
                      <a:cubicBezTo>
                        <a:pt x="1" y="3"/>
                        <a:pt x="1" y="3"/>
                        <a:pt x="1" y="3"/>
                      </a:cubicBezTo>
                      <a:cubicBezTo>
                        <a:pt x="1" y="3"/>
                        <a:pt x="1" y="3"/>
                        <a:pt x="1" y="3"/>
                      </a:cubicBezTo>
                      <a:cubicBezTo>
                        <a:pt x="1" y="3"/>
                        <a:pt x="1" y="3"/>
                        <a:pt x="1" y="3"/>
                      </a:cubicBezTo>
                      <a:cubicBezTo>
                        <a:pt x="0" y="4"/>
                        <a:pt x="0" y="4"/>
                        <a:pt x="0" y="4"/>
                      </a:cubicBezTo>
                      <a:cubicBezTo>
                        <a:pt x="1" y="4"/>
                        <a:pt x="1" y="4"/>
                        <a:pt x="1" y="4"/>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7"/>
                        <a:pt x="0" y="7"/>
                      </a:cubicBezTo>
                      <a:cubicBezTo>
                        <a:pt x="0" y="7"/>
                        <a:pt x="0" y="7"/>
                        <a:pt x="0" y="7"/>
                      </a:cubicBezTo>
                      <a:cubicBezTo>
                        <a:pt x="0" y="7"/>
                        <a:pt x="0" y="7"/>
                        <a:pt x="0" y="7"/>
                      </a:cubicBezTo>
                      <a:cubicBezTo>
                        <a:pt x="0" y="7"/>
                        <a:pt x="0" y="7"/>
                        <a:pt x="0" y="7"/>
                      </a:cubicBezTo>
                      <a:cubicBezTo>
                        <a:pt x="0" y="8"/>
                        <a:pt x="0" y="8"/>
                        <a:pt x="0" y="8"/>
                      </a:cubicBezTo>
                      <a:cubicBezTo>
                        <a:pt x="0" y="8"/>
                        <a:pt x="1" y="8"/>
                        <a:pt x="1" y="8"/>
                      </a:cubicBezTo>
                      <a:cubicBezTo>
                        <a:pt x="1" y="8"/>
                        <a:pt x="1" y="8"/>
                        <a:pt x="1" y="8"/>
                      </a:cubicBezTo>
                      <a:cubicBezTo>
                        <a:pt x="1" y="8"/>
                        <a:pt x="1" y="8"/>
                        <a:pt x="1" y="8"/>
                      </a:cubicBezTo>
                      <a:cubicBezTo>
                        <a:pt x="1" y="8"/>
                        <a:pt x="0" y="9"/>
                        <a:pt x="0" y="9"/>
                      </a:cubicBezTo>
                      <a:cubicBezTo>
                        <a:pt x="0" y="9"/>
                        <a:pt x="1" y="9"/>
                        <a:pt x="1" y="9"/>
                      </a:cubicBezTo>
                      <a:cubicBezTo>
                        <a:pt x="1" y="9"/>
                        <a:pt x="1" y="9"/>
                        <a:pt x="1" y="9"/>
                      </a:cubicBezTo>
                      <a:cubicBezTo>
                        <a:pt x="1" y="9"/>
                        <a:pt x="1" y="9"/>
                        <a:pt x="1" y="9"/>
                      </a:cubicBezTo>
                      <a:cubicBezTo>
                        <a:pt x="0" y="11"/>
                        <a:pt x="0" y="11"/>
                        <a:pt x="0" y="11"/>
                      </a:cubicBezTo>
                      <a:cubicBezTo>
                        <a:pt x="0" y="11"/>
                        <a:pt x="0" y="11"/>
                        <a:pt x="0" y="11"/>
                      </a:cubicBezTo>
                      <a:cubicBezTo>
                        <a:pt x="0" y="11"/>
                        <a:pt x="0" y="11"/>
                        <a:pt x="0" y="11"/>
                      </a:cubicBezTo>
                      <a:cubicBezTo>
                        <a:pt x="0" y="11"/>
                        <a:pt x="0" y="12"/>
                        <a:pt x="0" y="12"/>
                      </a:cubicBezTo>
                      <a:cubicBezTo>
                        <a:pt x="0" y="12"/>
                        <a:pt x="0" y="12"/>
                        <a:pt x="0" y="12"/>
                      </a:cubicBezTo>
                      <a:cubicBezTo>
                        <a:pt x="0" y="12"/>
                        <a:pt x="0" y="12"/>
                        <a:pt x="0" y="12"/>
                      </a:cubicBezTo>
                      <a:cubicBezTo>
                        <a:pt x="0" y="12"/>
                        <a:pt x="0" y="12"/>
                        <a:pt x="0" y="12"/>
                      </a:cubicBezTo>
                      <a:cubicBezTo>
                        <a:pt x="0" y="12"/>
                        <a:pt x="0" y="13"/>
                        <a:pt x="1" y="13"/>
                      </a:cubicBezTo>
                      <a:cubicBezTo>
                        <a:pt x="1" y="13"/>
                        <a:pt x="1" y="13"/>
                        <a:pt x="1" y="13"/>
                      </a:cubicBezTo>
                      <a:cubicBezTo>
                        <a:pt x="1" y="13"/>
                        <a:pt x="1" y="13"/>
                        <a:pt x="1" y="13"/>
                      </a:cubicBezTo>
                      <a:cubicBezTo>
                        <a:pt x="1" y="13"/>
                        <a:pt x="1" y="13"/>
                        <a:pt x="1" y="13"/>
                      </a:cubicBezTo>
                      <a:cubicBezTo>
                        <a:pt x="2" y="13"/>
                        <a:pt x="2" y="13"/>
                        <a:pt x="2" y="13"/>
                      </a:cubicBezTo>
                      <a:cubicBezTo>
                        <a:pt x="2" y="14"/>
                        <a:pt x="2" y="14"/>
                        <a:pt x="2" y="14"/>
                      </a:cubicBezTo>
                      <a:cubicBezTo>
                        <a:pt x="2" y="14"/>
                        <a:pt x="2" y="14"/>
                        <a:pt x="2" y="14"/>
                      </a:cubicBezTo>
                      <a:cubicBezTo>
                        <a:pt x="2" y="14"/>
                        <a:pt x="2" y="14"/>
                        <a:pt x="2" y="14"/>
                      </a:cubicBezTo>
                      <a:cubicBezTo>
                        <a:pt x="2" y="14"/>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4" y="16"/>
                      </a:cubicBezTo>
                      <a:cubicBezTo>
                        <a:pt x="4" y="16"/>
                        <a:pt x="4" y="16"/>
                        <a:pt x="4" y="15"/>
                      </a:cubicBezTo>
                      <a:cubicBezTo>
                        <a:pt x="4" y="15"/>
                        <a:pt x="4" y="15"/>
                        <a:pt x="4" y="15"/>
                      </a:cubicBezTo>
                      <a:cubicBezTo>
                        <a:pt x="4" y="15"/>
                        <a:pt x="4" y="15"/>
                        <a:pt x="4" y="14"/>
                      </a:cubicBezTo>
                      <a:cubicBezTo>
                        <a:pt x="5" y="14"/>
                        <a:pt x="5" y="14"/>
                        <a:pt x="5" y="13"/>
                      </a:cubicBezTo>
                      <a:cubicBezTo>
                        <a:pt x="5" y="13"/>
                        <a:pt x="5" y="12"/>
                        <a:pt x="6" y="12"/>
                      </a:cubicBezTo>
                      <a:cubicBezTo>
                        <a:pt x="6" y="12"/>
                        <a:pt x="6" y="11"/>
                        <a:pt x="6" y="11"/>
                      </a:cubicBezTo>
                      <a:cubicBezTo>
                        <a:pt x="6" y="11"/>
                        <a:pt x="6" y="11"/>
                        <a:pt x="6" y="11"/>
                      </a:cubicBezTo>
                      <a:cubicBezTo>
                        <a:pt x="6" y="10"/>
                        <a:pt x="6" y="10"/>
                        <a:pt x="6" y="10"/>
                      </a:cubicBezTo>
                      <a:cubicBezTo>
                        <a:pt x="7" y="10"/>
                        <a:pt x="7" y="10"/>
                        <a:pt x="7" y="9"/>
                      </a:cubicBezTo>
                      <a:cubicBezTo>
                        <a:pt x="7" y="9"/>
                        <a:pt x="7" y="9"/>
                        <a:pt x="7" y="9"/>
                      </a:cubicBezTo>
                      <a:cubicBezTo>
                        <a:pt x="7" y="9"/>
                        <a:pt x="7" y="9"/>
                        <a:pt x="6" y="9"/>
                      </a:cubicBezTo>
                      <a:cubicBezTo>
                        <a:pt x="6" y="9"/>
                        <a:pt x="6" y="9"/>
                        <a:pt x="6" y="9"/>
                      </a:cubicBezTo>
                      <a:cubicBezTo>
                        <a:pt x="6" y="9"/>
                        <a:pt x="6" y="9"/>
                        <a:pt x="6" y="9"/>
                      </a:cubicBezTo>
                      <a:cubicBezTo>
                        <a:pt x="6" y="9"/>
                        <a:pt x="6" y="8"/>
                        <a:pt x="6" y="8"/>
                      </a:cubicBezTo>
                      <a:cubicBezTo>
                        <a:pt x="6" y="8"/>
                        <a:pt x="6" y="8"/>
                        <a:pt x="6" y="8"/>
                      </a:cubicBezTo>
                      <a:cubicBezTo>
                        <a:pt x="6" y="8"/>
                        <a:pt x="6" y="8"/>
                        <a:pt x="5" y="8"/>
                      </a:cubicBezTo>
                      <a:cubicBezTo>
                        <a:pt x="5" y="8"/>
                        <a:pt x="5" y="8"/>
                        <a:pt x="5" y="8"/>
                      </a:cubicBezTo>
                      <a:cubicBezTo>
                        <a:pt x="5" y="7"/>
                        <a:pt x="5" y="7"/>
                        <a:pt x="6" y="7"/>
                      </a:cubicBezTo>
                      <a:cubicBezTo>
                        <a:pt x="6" y="6"/>
                        <a:pt x="6" y="6"/>
                        <a:pt x="6" y="6"/>
                      </a:cubicBezTo>
                      <a:cubicBezTo>
                        <a:pt x="6" y="6"/>
                        <a:pt x="6" y="6"/>
                        <a:pt x="6" y="6"/>
                      </a:cubicBezTo>
                      <a:cubicBezTo>
                        <a:pt x="6" y="5"/>
                        <a:pt x="7" y="5"/>
                        <a:pt x="7" y="5"/>
                      </a:cubicBezTo>
                      <a:cubicBezTo>
                        <a:pt x="7" y="5"/>
                        <a:pt x="8" y="5"/>
                        <a:pt x="8" y="4"/>
                      </a:cubicBezTo>
                      <a:cubicBezTo>
                        <a:pt x="8" y="4"/>
                        <a:pt x="8" y="4"/>
                        <a:pt x="8" y="4"/>
                      </a:cubicBezTo>
                      <a:cubicBezTo>
                        <a:pt x="8" y="4"/>
                        <a:pt x="8" y="4"/>
                        <a:pt x="8" y="4"/>
                      </a:cubicBezTo>
                      <a:cubicBezTo>
                        <a:pt x="9" y="4"/>
                        <a:pt x="9" y="4"/>
                        <a:pt x="10" y="4"/>
                      </a:cubicBezTo>
                      <a:cubicBezTo>
                        <a:pt x="10" y="4"/>
                        <a:pt x="10" y="4"/>
                        <a:pt x="10" y="4"/>
                      </a:cubicBezTo>
                      <a:cubicBezTo>
                        <a:pt x="10" y="4"/>
                        <a:pt x="10" y="4"/>
                        <a:pt x="10" y="4"/>
                      </a:cubicBezTo>
                      <a:cubicBezTo>
                        <a:pt x="11" y="4"/>
                        <a:pt x="11" y="4"/>
                        <a:pt x="12" y="4"/>
                      </a:cubicBezTo>
                      <a:cubicBezTo>
                        <a:pt x="12" y="4"/>
                        <a:pt x="12" y="4"/>
                        <a:pt x="12" y="4"/>
                      </a:cubicBezTo>
                      <a:cubicBezTo>
                        <a:pt x="12" y="5"/>
                        <a:pt x="12" y="5"/>
                        <a:pt x="12" y="5"/>
                      </a:cubicBezTo>
                      <a:cubicBezTo>
                        <a:pt x="12" y="5"/>
                        <a:pt x="12" y="5"/>
                        <a:pt x="12" y="5"/>
                      </a:cubicBezTo>
                      <a:cubicBezTo>
                        <a:pt x="12" y="5"/>
                        <a:pt x="12" y="5"/>
                        <a:pt x="12" y="6"/>
                      </a:cubicBezTo>
                      <a:cubicBezTo>
                        <a:pt x="12" y="6"/>
                        <a:pt x="12" y="6"/>
                        <a:pt x="12" y="6"/>
                      </a:cubicBezTo>
                      <a:cubicBezTo>
                        <a:pt x="12" y="6"/>
                        <a:pt x="12" y="6"/>
                        <a:pt x="12" y="6"/>
                      </a:cubicBezTo>
                      <a:cubicBezTo>
                        <a:pt x="12" y="6"/>
                        <a:pt x="12" y="6"/>
                        <a:pt x="12" y="5"/>
                      </a:cubicBezTo>
                      <a:cubicBezTo>
                        <a:pt x="12" y="5"/>
                        <a:pt x="12" y="5"/>
                        <a:pt x="13" y="5"/>
                      </a:cubicBezTo>
                      <a:cubicBezTo>
                        <a:pt x="13" y="5"/>
                        <a:pt x="13" y="5"/>
                        <a:pt x="13" y="5"/>
                      </a:cubicBezTo>
                      <a:cubicBezTo>
                        <a:pt x="13" y="5"/>
                        <a:pt x="13" y="5"/>
                        <a:pt x="13" y="5"/>
                      </a:cubicBezTo>
                      <a:cubicBezTo>
                        <a:pt x="12" y="4"/>
                        <a:pt x="12" y="4"/>
                        <a:pt x="12" y="4"/>
                      </a:cubicBezTo>
                      <a:cubicBezTo>
                        <a:pt x="12" y="4"/>
                        <a:pt x="12" y="4"/>
                        <a:pt x="12" y="3"/>
                      </a:cubicBezTo>
                      <a:cubicBezTo>
                        <a:pt x="12" y="3"/>
                        <a:pt x="12" y="3"/>
                        <a:pt x="12" y="3"/>
                      </a:cubicBezTo>
                      <a:cubicBezTo>
                        <a:pt x="12" y="3"/>
                        <a:pt x="12" y="3"/>
                        <a:pt x="12" y="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0" name="Freeform 729">
                  <a:extLst>
                    <a:ext uri="{FF2B5EF4-FFF2-40B4-BE49-F238E27FC236}">
                      <a16:creationId xmlns:a16="http://schemas.microsoft.com/office/drawing/2014/main" id="{37319168-B5FD-49D9-8784-55384154E41D}"/>
                    </a:ext>
                  </a:extLst>
                </p:cNvPr>
                <p:cNvSpPr>
                  <a:spLocks/>
                </p:cNvSpPr>
                <p:nvPr/>
              </p:nvSpPr>
              <p:spPr bwMode="auto">
                <a:xfrm>
                  <a:off x="10379075" y="6049963"/>
                  <a:ext cx="41275" cy="50800"/>
                </a:xfrm>
                <a:custGeom>
                  <a:avLst/>
                  <a:gdLst>
                    <a:gd name="T0" fmla="*/ 9 w 10"/>
                    <a:gd name="T1" fmla="*/ 1 h 12"/>
                    <a:gd name="T2" fmla="*/ 8 w 10"/>
                    <a:gd name="T3" fmla="*/ 1 h 12"/>
                    <a:gd name="T4" fmla="*/ 8 w 10"/>
                    <a:gd name="T5" fmla="*/ 1 h 12"/>
                    <a:gd name="T6" fmla="*/ 8 w 10"/>
                    <a:gd name="T7" fmla="*/ 0 h 12"/>
                    <a:gd name="T8" fmla="*/ 8 w 10"/>
                    <a:gd name="T9" fmla="*/ 0 h 12"/>
                    <a:gd name="T10" fmla="*/ 7 w 10"/>
                    <a:gd name="T11" fmla="*/ 0 h 12"/>
                    <a:gd name="T12" fmla="*/ 6 w 10"/>
                    <a:gd name="T13" fmla="*/ 0 h 12"/>
                    <a:gd name="T14" fmla="*/ 7 w 10"/>
                    <a:gd name="T15" fmla="*/ 1 h 12"/>
                    <a:gd name="T16" fmla="*/ 6 w 10"/>
                    <a:gd name="T17" fmla="*/ 1 h 12"/>
                    <a:gd name="T18" fmla="*/ 6 w 10"/>
                    <a:gd name="T19" fmla="*/ 1 h 12"/>
                    <a:gd name="T20" fmla="*/ 6 w 10"/>
                    <a:gd name="T21" fmla="*/ 2 h 12"/>
                    <a:gd name="T22" fmla="*/ 6 w 10"/>
                    <a:gd name="T23" fmla="*/ 2 h 12"/>
                    <a:gd name="T24" fmla="*/ 6 w 10"/>
                    <a:gd name="T25" fmla="*/ 3 h 12"/>
                    <a:gd name="T26" fmla="*/ 4 w 10"/>
                    <a:gd name="T27" fmla="*/ 5 h 12"/>
                    <a:gd name="T28" fmla="*/ 4 w 10"/>
                    <a:gd name="T29" fmla="*/ 4 h 12"/>
                    <a:gd name="T30" fmla="*/ 4 w 10"/>
                    <a:gd name="T31" fmla="*/ 4 h 12"/>
                    <a:gd name="T32" fmla="*/ 4 w 10"/>
                    <a:gd name="T33" fmla="*/ 5 h 12"/>
                    <a:gd name="T34" fmla="*/ 3 w 10"/>
                    <a:gd name="T35" fmla="*/ 6 h 12"/>
                    <a:gd name="T36" fmla="*/ 2 w 10"/>
                    <a:gd name="T37" fmla="*/ 6 h 12"/>
                    <a:gd name="T38" fmla="*/ 2 w 10"/>
                    <a:gd name="T39" fmla="*/ 6 h 12"/>
                    <a:gd name="T40" fmla="*/ 2 w 10"/>
                    <a:gd name="T41" fmla="*/ 7 h 12"/>
                    <a:gd name="T42" fmla="*/ 1 w 10"/>
                    <a:gd name="T43" fmla="*/ 8 h 12"/>
                    <a:gd name="T44" fmla="*/ 1 w 10"/>
                    <a:gd name="T45" fmla="*/ 8 h 12"/>
                    <a:gd name="T46" fmla="*/ 0 w 10"/>
                    <a:gd name="T47" fmla="*/ 9 h 12"/>
                    <a:gd name="T48" fmla="*/ 0 w 10"/>
                    <a:gd name="T49" fmla="*/ 9 h 12"/>
                    <a:gd name="T50" fmla="*/ 1 w 10"/>
                    <a:gd name="T51" fmla="*/ 10 h 12"/>
                    <a:gd name="T52" fmla="*/ 2 w 10"/>
                    <a:gd name="T53" fmla="*/ 9 h 12"/>
                    <a:gd name="T54" fmla="*/ 2 w 10"/>
                    <a:gd name="T55" fmla="*/ 9 h 12"/>
                    <a:gd name="T56" fmla="*/ 2 w 10"/>
                    <a:gd name="T57" fmla="*/ 10 h 12"/>
                    <a:gd name="T58" fmla="*/ 2 w 10"/>
                    <a:gd name="T59" fmla="*/ 10 h 12"/>
                    <a:gd name="T60" fmla="*/ 2 w 10"/>
                    <a:gd name="T61" fmla="*/ 11 h 12"/>
                    <a:gd name="T62" fmla="*/ 3 w 10"/>
                    <a:gd name="T63" fmla="*/ 11 h 12"/>
                    <a:gd name="T64" fmla="*/ 3 w 10"/>
                    <a:gd name="T65" fmla="*/ 11 h 12"/>
                    <a:gd name="T66" fmla="*/ 4 w 10"/>
                    <a:gd name="T67" fmla="*/ 12 h 12"/>
                    <a:gd name="T68" fmla="*/ 4 w 10"/>
                    <a:gd name="T69" fmla="*/ 12 h 12"/>
                    <a:gd name="T70" fmla="*/ 5 w 10"/>
                    <a:gd name="T71" fmla="*/ 12 h 12"/>
                    <a:gd name="T72" fmla="*/ 5 w 10"/>
                    <a:gd name="T73" fmla="*/ 12 h 12"/>
                    <a:gd name="T74" fmla="*/ 5 w 10"/>
                    <a:gd name="T75" fmla="*/ 12 h 12"/>
                    <a:gd name="T76" fmla="*/ 6 w 10"/>
                    <a:gd name="T77" fmla="*/ 11 h 12"/>
                    <a:gd name="T78" fmla="*/ 6 w 10"/>
                    <a:gd name="T79" fmla="*/ 10 h 12"/>
                    <a:gd name="T80" fmla="*/ 6 w 10"/>
                    <a:gd name="T81" fmla="*/ 10 h 12"/>
                    <a:gd name="T82" fmla="*/ 7 w 10"/>
                    <a:gd name="T83" fmla="*/ 9 h 12"/>
                    <a:gd name="T84" fmla="*/ 8 w 10"/>
                    <a:gd name="T85" fmla="*/ 9 h 12"/>
                    <a:gd name="T86" fmla="*/ 8 w 10"/>
                    <a:gd name="T87" fmla="*/ 7 h 12"/>
                    <a:gd name="T88" fmla="*/ 8 w 10"/>
                    <a:gd name="T89" fmla="*/ 7 h 12"/>
                    <a:gd name="T90" fmla="*/ 8 w 10"/>
                    <a:gd name="T91" fmla="*/ 6 h 12"/>
                    <a:gd name="T92" fmla="*/ 8 w 10"/>
                    <a:gd name="T93" fmla="*/ 5 h 12"/>
                    <a:gd name="T94" fmla="*/ 8 w 10"/>
                    <a:gd name="T95" fmla="*/ 5 h 12"/>
                    <a:gd name="T96" fmla="*/ 8 w 10"/>
                    <a:gd name="T97" fmla="*/ 4 h 12"/>
                    <a:gd name="T98" fmla="*/ 8 w 10"/>
                    <a:gd name="T99" fmla="*/ 4 h 12"/>
                    <a:gd name="T100" fmla="*/ 8 w 10"/>
                    <a:gd name="T101" fmla="*/ 4 h 12"/>
                    <a:gd name="T102" fmla="*/ 9 w 10"/>
                    <a:gd name="T103" fmla="*/ 2 h 12"/>
                    <a:gd name="T104" fmla="*/ 9 w 10"/>
                    <a:gd name="T10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12">
                      <a:moveTo>
                        <a:pt x="9" y="1"/>
                      </a:move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6" y="0"/>
                      </a:cubicBezTo>
                      <a:cubicBezTo>
                        <a:pt x="6" y="0"/>
                        <a:pt x="6" y="0"/>
                        <a:pt x="6" y="0"/>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2"/>
                        <a:pt x="6" y="2"/>
                      </a:cubicBezTo>
                      <a:cubicBezTo>
                        <a:pt x="6" y="2"/>
                        <a:pt x="6" y="2"/>
                        <a:pt x="6" y="2"/>
                      </a:cubicBezTo>
                      <a:cubicBezTo>
                        <a:pt x="6" y="2"/>
                        <a:pt x="6" y="2"/>
                        <a:pt x="6" y="2"/>
                      </a:cubicBezTo>
                      <a:cubicBezTo>
                        <a:pt x="6" y="2"/>
                        <a:pt x="6" y="2"/>
                        <a:pt x="6" y="2"/>
                      </a:cubicBezTo>
                      <a:cubicBezTo>
                        <a:pt x="6" y="3"/>
                        <a:pt x="6" y="3"/>
                        <a:pt x="6" y="3"/>
                      </a:cubicBezTo>
                      <a:cubicBezTo>
                        <a:pt x="5" y="5"/>
                        <a:pt x="5" y="5"/>
                        <a:pt x="5"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5"/>
                        <a:pt x="4" y="5"/>
                      </a:cubicBezTo>
                      <a:cubicBezTo>
                        <a:pt x="4" y="5"/>
                        <a:pt x="4" y="5"/>
                        <a:pt x="4" y="5"/>
                      </a:cubicBezTo>
                      <a:cubicBezTo>
                        <a:pt x="4" y="5"/>
                        <a:pt x="3" y="5"/>
                        <a:pt x="3" y="5"/>
                      </a:cubicBezTo>
                      <a:cubicBezTo>
                        <a:pt x="3" y="5"/>
                        <a:pt x="3" y="6"/>
                        <a:pt x="3" y="6"/>
                      </a:cubicBezTo>
                      <a:cubicBezTo>
                        <a:pt x="3" y="6"/>
                        <a:pt x="3" y="6"/>
                        <a:pt x="3" y="6"/>
                      </a:cubicBezTo>
                      <a:cubicBezTo>
                        <a:pt x="3"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1" y="8"/>
                        <a:pt x="1" y="8"/>
                      </a:cubicBezTo>
                      <a:cubicBezTo>
                        <a:pt x="1" y="8"/>
                        <a:pt x="1" y="8"/>
                        <a:pt x="1" y="8"/>
                      </a:cubicBezTo>
                      <a:cubicBezTo>
                        <a:pt x="1" y="8"/>
                        <a:pt x="1" y="8"/>
                        <a:pt x="1" y="8"/>
                      </a:cubicBezTo>
                      <a:cubicBezTo>
                        <a:pt x="1" y="8"/>
                        <a:pt x="1" y="8"/>
                        <a:pt x="1" y="8"/>
                      </a:cubicBezTo>
                      <a:cubicBezTo>
                        <a:pt x="0" y="9"/>
                        <a:pt x="0" y="9"/>
                        <a:pt x="0" y="9"/>
                      </a:cubicBezTo>
                      <a:cubicBezTo>
                        <a:pt x="0" y="9"/>
                        <a:pt x="0" y="9"/>
                        <a:pt x="0" y="9"/>
                      </a:cubicBezTo>
                      <a:cubicBezTo>
                        <a:pt x="0" y="9"/>
                        <a:pt x="0" y="9"/>
                        <a:pt x="0" y="9"/>
                      </a:cubicBezTo>
                      <a:cubicBezTo>
                        <a:pt x="0" y="9"/>
                        <a:pt x="1" y="9"/>
                        <a:pt x="1" y="9"/>
                      </a:cubicBezTo>
                      <a:cubicBezTo>
                        <a:pt x="1" y="9"/>
                        <a:pt x="1" y="10"/>
                        <a:pt x="1" y="10"/>
                      </a:cubicBezTo>
                      <a:cubicBezTo>
                        <a:pt x="1" y="10"/>
                        <a:pt x="1" y="9"/>
                        <a:pt x="1" y="9"/>
                      </a:cubicBezTo>
                      <a:cubicBezTo>
                        <a:pt x="2" y="9"/>
                        <a:pt x="2" y="9"/>
                        <a:pt x="2" y="9"/>
                      </a:cubicBezTo>
                      <a:cubicBezTo>
                        <a:pt x="2" y="9"/>
                        <a:pt x="2" y="9"/>
                        <a:pt x="2" y="9"/>
                      </a:cubicBezTo>
                      <a:cubicBezTo>
                        <a:pt x="2" y="9"/>
                        <a:pt x="2" y="9"/>
                        <a:pt x="2" y="9"/>
                      </a:cubicBezTo>
                      <a:cubicBezTo>
                        <a:pt x="2" y="9"/>
                        <a:pt x="2" y="9"/>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1"/>
                        <a:pt x="5" y="11"/>
                        <a:pt x="5" y="11"/>
                      </a:cubicBezTo>
                      <a:cubicBezTo>
                        <a:pt x="5" y="11"/>
                        <a:pt x="5" y="11"/>
                        <a:pt x="6" y="11"/>
                      </a:cubicBezTo>
                      <a:cubicBezTo>
                        <a:pt x="6" y="11"/>
                        <a:pt x="6" y="11"/>
                        <a:pt x="6" y="11"/>
                      </a:cubicBezTo>
                      <a:cubicBezTo>
                        <a:pt x="5" y="10"/>
                        <a:pt x="6" y="10"/>
                        <a:pt x="6" y="10"/>
                      </a:cubicBezTo>
                      <a:cubicBezTo>
                        <a:pt x="6" y="10"/>
                        <a:pt x="6" y="10"/>
                        <a:pt x="6" y="10"/>
                      </a:cubicBezTo>
                      <a:cubicBezTo>
                        <a:pt x="6" y="10"/>
                        <a:pt x="6" y="10"/>
                        <a:pt x="6" y="10"/>
                      </a:cubicBezTo>
                      <a:cubicBezTo>
                        <a:pt x="7" y="10"/>
                        <a:pt x="7" y="10"/>
                        <a:pt x="7" y="10"/>
                      </a:cubicBezTo>
                      <a:cubicBezTo>
                        <a:pt x="7" y="10"/>
                        <a:pt x="7" y="10"/>
                        <a:pt x="7" y="9"/>
                      </a:cubicBezTo>
                      <a:cubicBezTo>
                        <a:pt x="7" y="9"/>
                        <a:pt x="7" y="9"/>
                        <a:pt x="8" y="9"/>
                      </a:cubicBezTo>
                      <a:cubicBezTo>
                        <a:pt x="8" y="9"/>
                        <a:pt x="8" y="9"/>
                        <a:pt x="8" y="9"/>
                      </a:cubicBezTo>
                      <a:cubicBezTo>
                        <a:pt x="8" y="8"/>
                        <a:pt x="8" y="8"/>
                        <a:pt x="8" y="8"/>
                      </a:cubicBezTo>
                      <a:cubicBezTo>
                        <a:pt x="8" y="8"/>
                        <a:pt x="8" y="7"/>
                        <a:pt x="8" y="7"/>
                      </a:cubicBezTo>
                      <a:cubicBezTo>
                        <a:pt x="8" y="7"/>
                        <a:pt x="8" y="7"/>
                        <a:pt x="8" y="7"/>
                      </a:cubicBezTo>
                      <a:cubicBezTo>
                        <a:pt x="8" y="7"/>
                        <a:pt x="8" y="7"/>
                        <a:pt x="8" y="7"/>
                      </a:cubicBezTo>
                      <a:cubicBezTo>
                        <a:pt x="8" y="7"/>
                        <a:pt x="8" y="7"/>
                        <a:pt x="8" y="6"/>
                      </a:cubicBezTo>
                      <a:cubicBezTo>
                        <a:pt x="8" y="6"/>
                        <a:pt x="8" y="6"/>
                        <a:pt x="8" y="6"/>
                      </a:cubicBezTo>
                      <a:cubicBezTo>
                        <a:pt x="8" y="6"/>
                        <a:pt x="8" y="6"/>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9" y="3"/>
                      </a:cubicBezTo>
                      <a:cubicBezTo>
                        <a:pt x="9" y="3"/>
                        <a:pt x="9" y="2"/>
                        <a:pt x="9" y="2"/>
                      </a:cubicBezTo>
                      <a:cubicBezTo>
                        <a:pt x="9" y="2"/>
                        <a:pt x="9" y="2"/>
                        <a:pt x="9" y="2"/>
                      </a:cubicBezTo>
                      <a:cubicBezTo>
                        <a:pt x="9" y="2"/>
                        <a:pt x="10" y="2"/>
                        <a:pt x="9"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1" name="Freeform 730">
                  <a:extLst>
                    <a:ext uri="{FF2B5EF4-FFF2-40B4-BE49-F238E27FC236}">
                      <a16:creationId xmlns:a16="http://schemas.microsoft.com/office/drawing/2014/main" id="{A5F0EB37-3156-41A5-A746-D95984872EF1}"/>
                    </a:ext>
                  </a:extLst>
                </p:cNvPr>
                <p:cNvSpPr>
                  <a:spLocks noEditPoints="1"/>
                </p:cNvSpPr>
                <p:nvPr/>
              </p:nvSpPr>
              <p:spPr bwMode="auto">
                <a:xfrm>
                  <a:off x="10548938" y="6283325"/>
                  <a:ext cx="20637" cy="25400"/>
                </a:xfrm>
                <a:custGeom>
                  <a:avLst/>
                  <a:gdLst>
                    <a:gd name="T0" fmla="*/ 4 w 5"/>
                    <a:gd name="T1" fmla="*/ 1 h 6"/>
                    <a:gd name="T2" fmla="*/ 3 w 5"/>
                    <a:gd name="T3" fmla="*/ 1 h 6"/>
                    <a:gd name="T4" fmla="*/ 3 w 5"/>
                    <a:gd name="T5" fmla="*/ 2 h 6"/>
                    <a:gd name="T6" fmla="*/ 3 w 5"/>
                    <a:gd name="T7" fmla="*/ 2 h 6"/>
                    <a:gd name="T8" fmla="*/ 4 w 5"/>
                    <a:gd name="T9" fmla="*/ 3 h 6"/>
                    <a:gd name="T10" fmla="*/ 4 w 5"/>
                    <a:gd name="T11" fmla="*/ 3 h 6"/>
                    <a:gd name="T12" fmla="*/ 3 w 5"/>
                    <a:gd name="T13" fmla="*/ 3 h 6"/>
                    <a:gd name="T14" fmla="*/ 3 w 5"/>
                    <a:gd name="T15" fmla="*/ 3 h 6"/>
                    <a:gd name="T16" fmla="*/ 2 w 5"/>
                    <a:gd name="T17" fmla="*/ 4 h 6"/>
                    <a:gd name="T18" fmla="*/ 2 w 5"/>
                    <a:gd name="T19" fmla="*/ 4 h 6"/>
                    <a:gd name="T20" fmla="*/ 2 w 5"/>
                    <a:gd name="T21" fmla="*/ 3 h 6"/>
                    <a:gd name="T22" fmla="*/ 2 w 5"/>
                    <a:gd name="T23" fmla="*/ 3 h 6"/>
                    <a:gd name="T24" fmla="*/ 2 w 5"/>
                    <a:gd name="T25" fmla="*/ 2 h 6"/>
                    <a:gd name="T26" fmla="*/ 2 w 5"/>
                    <a:gd name="T27" fmla="*/ 2 h 6"/>
                    <a:gd name="T28" fmla="*/ 3 w 5"/>
                    <a:gd name="T29" fmla="*/ 2 h 6"/>
                    <a:gd name="T30" fmla="*/ 2 w 5"/>
                    <a:gd name="T31" fmla="*/ 1 h 6"/>
                    <a:gd name="T32" fmla="*/ 2 w 5"/>
                    <a:gd name="T33" fmla="*/ 1 h 6"/>
                    <a:gd name="T34" fmla="*/ 1 w 5"/>
                    <a:gd name="T35" fmla="*/ 1 h 6"/>
                    <a:gd name="T36" fmla="*/ 1 w 5"/>
                    <a:gd name="T37" fmla="*/ 1 h 6"/>
                    <a:gd name="T38" fmla="*/ 1 w 5"/>
                    <a:gd name="T39" fmla="*/ 1 h 6"/>
                    <a:gd name="T40" fmla="*/ 1 w 5"/>
                    <a:gd name="T41" fmla="*/ 1 h 6"/>
                    <a:gd name="T42" fmla="*/ 1 w 5"/>
                    <a:gd name="T43" fmla="*/ 1 h 6"/>
                    <a:gd name="T44" fmla="*/ 0 w 5"/>
                    <a:gd name="T45" fmla="*/ 1 h 6"/>
                    <a:gd name="T46" fmla="*/ 0 w 5"/>
                    <a:gd name="T47" fmla="*/ 1 h 6"/>
                    <a:gd name="T48" fmla="*/ 0 w 5"/>
                    <a:gd name="T49" fmla="*/ 1 h 6"/>
                    <a:gd name="T50" fmla="*/ 1 w 5"/>
                    <a:gd name="T51" fmla="*/ 0 h 6"/>
                    <a:gd name="T52" fmla="*/ 2 w 5"/>
                    <a:gd name="T53" fmla="*/ 0 h 6"/>
                    <a:gd name="T54" fmla="*/ 2 w 5"/>
                    <a:gd name="T55" fmla="*/ 0 h 6"/>
                    <a:gd name="T56" fmla="*/ 2 w 5"/>
                    <a:gd name="T57" fmla="*/ 0 h 6"/>
                    <a:gd name="T58" fmla="*/ 3 w 5"/>
                    <a:gd name="T59" fmla="*/ 0 h 6"/>
                    <a:gd name="T60" fmla="*/ 3 w 5"/>
                    <a:gd name="T61" fmla="*/ 0 h 6"/>
                    <a:gd name="T62" fmla="*/ 4 w 5"/>
                    <a:gd name="T63" fmla="*/ 0 h 6"/>
                    <a:gd name="T64" fmla="*/ 4 w 5"/>
                    <a:gd name="T65" fmla="*/ 0 h 6"/>
                    <a:gd name="T66" fmla="*/ 4 w 5"/>
                    <a:gd name="T67" fmla="*/ 0 h 6"/>
                    <a:gd name="T68" fmla="*/ 4 w 5"/>
                    <a:gd name="T69" fmla="*/ 0 h 6"/>
                    <a:gd name="T70" fmla="*/ 5 w 5"/>
                    <a:gd name="T71" fmla="*/ 0 h 6"/>
                    <a:gd name="T72" fmla="*/ 4 w 5"/>
                    <a:gd name="T73" fmla="*/ 0 h 6"/>
                    <a:gd name="T74" fmla="*/ 4 w 5"/>
                    <a:gd name="T75" fmla="*/ 0 h 6"/>
                    <a:gd name="T76" fmla="*/ 5 w 5"/>
                    <a:gd name="T77" fmla="*/ 5 h 6"/>
                    <a:gd name="T78" fmla="*/ 4 w 5"/>
                    <a:gd name="T79" fmla="*/ 5 h 6"/>
                    <a:gd name="T80" fmla="*/ 4 w 5"/>
                    <a:gd name="T81" fmla="*/ 5 h 6"/>
                    <a:gd name="T82" fmla="*/ 4 w 5"/>
                    <a:gd name="T83" fmla="*/ 6 h 6"/>
                    <a:gd name="T84" fmla="*/ 4 w 5"/>
                    <a:gd name="T85" fmla="*/ 6 h 6"/>
                    <a:gd name="T86" fmla="*/ 5 w 5"/>
                    <a:gd name="T87" fmla="*/ 5 h 6"/>
                    <a:gd name="T88" fmla="*/ 5 w 5"/>
                    <a:gd name="T89" fmla="*/ 5 h 6"/>
                    <a:gd name="T90" fmla="*/ 5 w 5"/>
                    <a:gd name="T91" fmla="*/ 6 h 6"/>
                    <a:gd name="T92" fmla="*/ 4 w 5"/>
                    <a:gd name="T93" fmla="*/ 5 h 6"/>
                    <a:gd name="T94" fmla="*/ 4 w 5"/>
                    <a:gd name="T9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 h="6">
                      <a:moveTo>
                        <a:pt x="4" y="0"/>
                      </a:moveTo>
                      <a:cubicBezTo>
                        <a:pt x="4" y="0"/>
                        <a:pt x="4" y="0"/>
                        <a:pt x="4" y="0"/>
                      </a:cubicBezTo>
                      <a:cubicBezTo>
                        <a:pt x="4" y="1"/>
                        <a:pt x="4" y="1"/>
                        <a:pt x="4" y="1"/>
                      </a:cubicBezTo>
                      <a:cubicBezTo>
                        <a:pt x="4" y="1"/>
                        <a:pt x="4" y="1"/>
                        <a:pt x="4" y="1"/>
                      </a:cubicBezTo>
                      <a:cubicBezTo>
                        <a:pt x="4" y="1"/>
                        <a:pt x="4" y="1"/>
                        <a:pt x="4" y="1"/>
                      </a:cubicBezTo>
                      <a:cubicBezTo>
                        <a:pt x="4" y="1"/>
                        <a:pt x="3" y="1"/>
                        <a:pt x="3" y="1"/>
                      </a:cubicBezTo>
                      <a:cubicBezTo>
                        <a:pt x="4" y="1"/>
                        <a:pt x="3" y="1"/>
                        <a:pt x="3" y="1"/>
                      </a:cubicBezTo>
                      <a:cubicBezTo>
                        <a:pt x="3" y="1"/>
                        <a:pt x="3" y="1"/>
                        <a:pt x="3" y="1"/>
                      </a:cubicBezTo>
                      <a:cubicBezTo>
                        <a:pt x="3" y="1"/>
                        <a:pt x="3" y="2"/>
                        <a:pt x="3" y="2"/>
                      </a:cubicBezTo>
                      <a:cubicBezTo>
                        <a:pt x="3" y="2"/>
                        <a:pt x="3" y="2"/>
                        <a:pt x="3" y="2"/>
                      </a:cubicBezTo>
                      <a:cubicBezTo>
                        <a:pt x="3" y="2"/>
                        <a:pt x="3" y="2"/>
                        <a:pt x="3" y="2"/>
                      </a:cubicBezTo>
                      <a:cubicBezTo>
                        <a:pt x="3" y="2"/>
                        <a:pt x="3" y="2"/>
                        <a:pt x="3" y="2"/>
                      </a:cubicBezTo>
                      <a:cubicBezTo>
                        <a:pt x="3" y="2"/>
                        <a:pt x="3" y="2"/>
                        <a:pt x="3" y="3"/>
                      </a:cubicBezTo>
                      <a:cubicBezTo>
                        <a:pt x="3"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3"/>
                        <a:pt x="2" y="3"/>
                      </a:cubicBezTo>
                      <a:cubicBezTo>
                        <a:pt x="2" y="3"/>
                        <a:pt x="2" y="3"/>
                        <a:pt x="2" y="3"/>
                      </a:cubicBezTo>
                      <a:cubicBezTo>
                        <a:pt x="2" y="3"/>
                        <a:pt x="2" y="3"/>
                        <a:pt x="2" y="3"/>
                      </a:cubicBezTo>
                      <a:cubicBezTo>
                        <a:pt x="2" y="3"/>
                        <a:pt x="2" y="3"/>
                        <a:pt x="2" y="3"/>
                      </a:cubicBezTo>
                      <a:cubicBezTo>
                        <a:pt x="1" y="3"/>
                        <a:pt x="1" y="3"/>
                        <a:pt x="2" y="3"/>
                      </a:cubicBezTo>
                      <a:cubicBezTo>
                        <a:pt x="2" y="3"/>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3" y="2"/>
                        <a:pt x="3"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5" y="0"/>
                      </a:cubicBezTo>
                      <a:cubicBezTo>
                        <a:pt x="5" y="0"/>
                        <a:pt x="5" y="0"/>
                        <a:pt x="5" y="0"/>
                      </a:cubicBezTo>
                      <a:cubicBezTo>
                        <a:pt x="5" y="0"/>
                        <a:pt x="5" y="0"/>
                        <a:pt x="5" y="0"/>
                      </a:cubicBezTo>
                      <a:cubicBezTo>
                        <a:pt x="5" y="0"/>
                        <a:pt x="5" y="0"/>
                        <a:pt x="5" y="0"/>
                      </a:cubicBezTo>
                      <a:cubicBezTo>
                        <a:pt x="5" y="0"/>
                        <a:pt x="5" y="0"/>
                        <a:pt x="5" y="0"/>
                      </a:cubicBezTo>
                      <a:cubicBezTo>
                        <a:pt x="5" y="0"/>
                        <a:pt x="5" y="0"/>
                        <a:pt x="4" y="0"/>
                      </a:cubicBezTo>
                      <a:cubicBezTo>
                        <a:pt x="4" y="0"/>
                        <a:pt x="4" y="0"/>
                        <a:pt x="4" y="0"/>
                      </a:cubicBezTo>
                      <a:cubicBezTo>
                        <a:pt x="5" y="0"/>
                        <a:pt x="5" y="0"/>
                        <a:pt x="4" y="0"/>
                      </a:cubicBezTo>
                      <a:cubicBezTo>
                        <a:pt x="4" y="0"/>
                        <a:pt x="4" y="0"/>
                        <a:pt x="4" y="0"/>
                      </a:cubicBezTo>
                      <a:cubicBezTo>
                        <a:pt x="4" y="0"/>
                        <a:pt x="4" y="0"/>
                        <a:pt x="4" y="0"/>
                      </a:cubicBezTo>
                      <a:close/>
                      <a:moveTo>
                        <a:pt x="5" y="5"/>
                      </a:moveTo>
                      <a:cubicBezTo>
                        <a:pt x="5" y="5"/>
                        <a:pt x="5" y="5"/>
                        <a:pt x="5" y="5"/>
                      </a:cubicBezTo>
                      <a:cubicBezTo>
                        <a:pt x="5" y="5"/>
                        <a:pt x="5" y="5"/>
                        <a:pt x="5" y="5"/>
                      </a:cubicBezTo>
                      <a:cubicBezTo>
                        <a:pt x="5" y="5"/>
                        <a:pt x="5" y="5"/>
                        <a:pt x="4" y="5"/>
                      </a:cubicBezTo>
                      <a:cubicBezTo>
                        <a:pt x="4" y="5"/>
                        <a:pt x="4" y="5"/>
                        <a:pt x="4" y="5"/>
                      </a:cubicBezTo>
                      <a:cubicBezTo>
                        <a:pt x="4" y="5"/>
                        <a:pt x="4" y="5"/>
                        <a:pt x="4" y="5"/>
                      </a:cubicBezTo>
                      <a:cubicBezTo>
                        <a:pt x="5" y="5"/>
                        <a:pt x="4" y="5"/>
                        <a:pt x="4" y="5"/>
                      </a:cubicBezTo>
                      <a:cubicBezTo>
                        <a:pt x="4" y="5"/>
                        <a:pt x="4" y="5"/>
                        <a:pt x="4" y="5"/>
                      </a:cubicBezTo>
                      <a:cubicBezTo>
                        <a:pt x="4" y="5"/>
                        <a:pt x="4" y="5"/>
                        <a:pt x="4" y="5"/>
                      </a:cubicBezTo>
                      <a:cubicBezTo>
                        <a:pt x="4" y="5"/>
                        <a:pt x="4" y="5"/>
                        <a:pt x="4" y="5"/>
                      </a:cubicBezTo>
                      <a:cubicBezTo>
                        <a:pt x="4" y="5"/>
                        <a:pt x="4" y="6"/>
                        <a:pt x="4" y="6"/>
                      </a:cubicBezTo>
                      <a:cubicBezTo>
                        <a:pt x="4" y="6"/>
                        <a:pt x="4" y="6"/>
                        <a:pt x="4" y="6"/>
                      </a:cubicBezTo>
                      <a:cubicBezTo>
                        <a:pt x="4" y="6"/>
                        <a:pt x="4" y="6"/>
                        <a:pt x="4" y="6"/>
                      </a:cubicBezTo>
                      <a:cubicBezTo>
                        <a:pt x="4" y="6"/>
                        <a:pt x="4" y="6"/>
                        <a:pt x="4" y="6"/>
                      </a:cubicBezTo>
                      <a:cubicBezTo>
                        <a:pt x="4" y="6"/>
                        <a:pt x="4" y="6"/>
                        <a:pt x="5" y="6"/>
                      </a:cubicBezTo>
                      <a:cubicBezTo>
                        <a:pt x="5" y="6"/>
                        <a:pt x="5" y="6"/>
                        <a:pt x="5" y="6"/>
                      </a:cubicBezTo>
                      <a:cubicBezTo>
                        <a:pt x="5" y="6"/>
                        <a:pt x="5" y="6"/>
                        <a:pt x="5" y="5"/>
                      </a:cubicBezTo>
                      <a:cubicBezTo>
                        <a:pt x="5" y="5"/>
                        <a:pt x="5" y="5"/>
                        <a:pt x="5" y="5"/>
                      </a:cubicBezTo>
                      <a:cubicBezTo>
                        <a:pt x="5" y="5"/>
                        <a:pt x="5" y="5"/>
                        <a:pt x="5" y="5"/>
                      </a:cubicBezTo>
                      <a:cubicBezTo>
                        <a:pt x="5" y="5"/>
                        <a:pt x="5" y="5"/>
                        <a:pt x="5" y="5"/>
                      </a:cubicBezTo>
                      <a:close/>
                      <a:moveTo>
                        <a:pt x="5" y="6"/>
                      </a:moveTo>
                      <a:cubicBezTo>
                        <a:pt x="5" y="6"/>
                        <a:pt x="5" y="6"/>
                        <a:pt x="5" y="6"/>
                      </a:cubicBezTo>
                      <a:cubicBezTo>
                        <a:pt x="5" y="6"/>
                        <a:pt x="5" y="6"/>
                        <a:pt x="5" y="6"/>
                      </a:cubicBezTo>
                      <a:cubicBezTo>
                        <a:pt x="5" y="6"/>
                        <a:pt x="5" y="6"/>
                        <a:pt x="5" y="6"/>
                      </a:cubicBezTo>
                      <a:cubicBezTo>
                        <a:pt x="5" y="6"/>
                        <a:pt x="5" y="6"/>
                        <a:pt x="5" y="6"/>
                      </a:cubicBezTo>
                      <a:close/>
                      <a:moveTo>
                        <a:pt x="4" y="5"/>
                      </a:moveTo>
                      <a:cubicBezTo>
                        <a:pt x="4" y="5"/>
                        <a:pt x="4" y="5"/>
                        <a:pt x="4" y="5"/>
                      </a:cubicBezTo>
                      <a:cubicBezTo>
                        <a:pt x="4" y="5"/>
                        <a:pt x="4" y="5"/>
                        <a:pt x="4" y="5"/>
                      </a:cubicBezTo>
                      <a:cubicBezTo>
                        <a:pt x="4" y="5"/>
                        <a:pt x="4" y="5"/>
                        <a:pt x="4" y="5"/>
                      </a:cubicBezTo>
                      <a:cubicBezTo>
                        <a:pt x="4" y="5"/>
                        <a:pt x="4" y="5"/>
                        <a:pt x="4" y="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2" name="Freeform 731">
                  <a:extLst>
                    <a:ext uri="{FF2B5EF4-FFF2-40B4-BE49-F238E27FC236}">
                      <a16:creationId xmlns:a16="http://schemas.microsoft.com/office/drawing/2014/main" id="{52B402F9-0F06-4AA9-9CB6-C653CB439735}"/>
                    </a:ext>
                  </a:extLst>
                </p:cNvPr>
                <p:cNvSpPr>
                  <a:spLocks/>
                </p:cNvSpPr>
                <p:nvPr/>
              </p:nvSpPr>
              <p:spPr bwMode="auto">
                <a:xfrm>
                  <a:off x="10158413" y="6211888"/>
                  <a:ext cx="133350" cy="130175"/>
                </a:xfrm>
                <a:custGeom>
                  <a:avLst/>
                  <a:gdLst>
                    <a:gd name="T0" fmla="*/ 30 w 32"/>
                    <a:gd name="T1" fmla="*/ 0 h 31"/>
                    <a:gd name="T2" fmla="*/ 29 w 32"/>
                    <a:gd name="T3" fmla="*/ 1 h 31"/>
                    <a:gd name="T4" fmla="*/ 28 w 32"/>
                    <a:gd name="T5" fmla="*/ 1 h 31"/>
                    <a:gd name="T6" fmla="*/ 27 w 32"/>
                    <a:gd name="T7" fmla="*/ 3 h 31"/>
                    <a:gd name="T8" fmla="*/ 26 w 32"/>
                    <a:gd name="T9" fmla="*/ 4 h 31"/>
                    <a:gd name="T10" fmla="*/ 25 w 32"/>
                    <a:gd name="T11" fmla="*/ 5 h 31"/>
                    <a:gd name="T12" fmla="*/ 25 w 32"/>
                    <a:gd name="T13" fmla="*/ 4 h 31"/>
                    <a:gd name="T14" fmla="*/ 24 w 32"/>
                    <a:gd name="T15" fmla="*/ 4 h 31"/>
                    <a:gd name="T16" fmla="*/ 24 w 32"/>
                    <a:gd name="T17" fmla="*/ 3 h 31"/>
                    <a:gd name="T18" fmla="*/ 23 w 32"/>
                    <a:gd name="T19" fmla="*/ 2 h 31"/>
                    <a:gd name="T20" fmla="*/ 23 w 32"/>
                    <a:gd name="T21" fmla="*/ 1 h 31"/>
                    <a:gd name="T22" fmla="*/ 22 w 32"/>
                    <a:gd name="T23" fmla="*/ 2 h 31"/>
                    <a:gd name="T24" fmla="*/ 21 w 32"/>
                    <a:gd name="T25" fmla="*/ 3 h 31"/>
                    <a:gd name="T26" fmla="*/ 21 w 32"/>
                    <a:gd name="T27" fmla="*/ 4 h 31"/>
                    <a:gd name="T28" fmla="*/ 19 w 32"/>
                    <a:gd name="T29" fmla="*/ 5 h 31"/>
                    <a:gd name="T30" fmla="*/ 18 w 32"/>
                    <a:gd name="T31" fmla="*/ 6 h 31"/>
                    <a:gd name="T32" fmla="*/ 17 w 32"/>
                    <a:gd name="T33" fmla="*/ 7 h 31"/>
                    <a:gd name="T34" fmla="*/ 16 w 32"/>
                    <a:gd name="T35" fmla="*/ 9 h 31"/>
                    <a:gd name="T36" fmla="*/ 15 w 32"/>
                    <a:gd name="T37" fmla="*/ 9 h 31"/>
                    <a:gd name="T38" fmla="*/ 13 w 32"/>
                    <a:gd name="T39" fmla="*/ 9 h 31"/>
                    <a:gd name="T40" fmla="*/ 11 w 32"/>
                    <a:gd name="T41" fmla="*/ 11 h 31"/>
                    <a:gd name="T42" fmla="*/ 9 w 32"/>
                    <a:gd name="T43" fmla="*/ 13 h 31"/>
                    <a:gd name="T44" fmla="*/ 8 w 32"/>
                    <a:gd name="T45" fmla="*/ 14 h 31"/>
                    <a:gd name="T46" fmla="*/ 6 w 32"/>
                    <a:gd name="T47" fmla="*/ 15 h 31"/>
                    <a:gd name="T48" fmla="*/ 5 w 32"/>
                    <a:gd name="T49" fmla="*/ 15 h 31"/>
                    <a:gd name="T50" fmla="*/ 4 w 32"/>
                    <a:gd name="T51" fmla="*/ 16 h 31"/>
                    <a:gd name="T52" fmla="*/ 3 w 32"/>
                    <a:gd name="T53" fmla="*/ 17 h 31"/>
                    <a:gd name="T54" fmla="*/ 2 w 32"/>
                    <a:gd name="T55" fmla="*/ 19 h 31"/>
                    <a:gd name="T56" fmla="*/ 1 w 32"/>
                    <a:gd name="T57" fmla="*/ 20 h 31"/>
                    <a:gd name="T58" fmla="*/ 0 w 32"/>
                    <a:gd name="T59" fmla="*/ 22 h 31"/>
                    <a:gd name="T60" fmla="*/ 0 w 32"/>
                    <a:gd name="T61" fmla="*/ 24 h 31"/>
                    <a:gd name="T62" fmla="*/ 1 w 32"/>
                    <a:gd name="T63" fmla="*/ 26 h 31"/>
                    <a:gd name="T64" fmla="*/ 3 w 32"/>
                    <a:gd name="T65" fmla="*/ 26 h 31"/>
                    <a:gd name="T66" fmla="*/ 5 w 32"/>
                    <a:gd name="T67" fmla="*/ 29 h 31"/>
                    <a:gd name="T68" fmla="*/ 6 w 32"/>
                    <a:gd name="T69" fmla="*/ 30 h 31"/>
                    <a:gd name="T70" fmla="*/ 7 w 32"/>
                    <a:gd name="T71" fmla="*/ 30 h 31"/>
                    <a:gd name="T72" fmla="*/ 8 w 32"/>
                    <a:gd name="T73" fmla="*/ 29 h 31"/>
                    <a:gd name="T74" fmla="*/ 11 w 32"/>
                    <a:gd name="T75" fmla="*/ 29 h 31"/>
                    <a:gd name="T76" fmla="*/ 12 w 32"/>
                    <a:gd name="T77" fmla="*/ 27 h 31"/>
                    <a:gd name="T78" fmla="*/ 12 w 32"/>
                    <a:gd name="T79" fmla="*/ 23 h 31"/>
                    <a:gd name="T80" fmla="*/ 18 w 32"/>
                    <a:gd name="T81" fmla="*/ 19 h 31"/>
                    <a:gd name="T82" fmla="*/ 21 w 32"/>
                    <a:gd name="T83" fmla="*/ 17 h 31"/>
                    <a:gd name="T84" fmla="*/ 22 w 32"/>
                    <a:gd name="T85" fmla="*/ 17 h 31"/>
                    <a:gd name="T86" fmla="*/ 21 w 32"/>
                    <a:gd name="T87" fmla="*/ 18 h 31"/>
                    <a:gd name="T88" fmla="*/ 23 w 32"/>
                    <a:gd name="T89" fmla="*/ 18 h 31"/>
                    <a:gd name="T90" fmla="*/ 24 w 32"/>
                    <a:gd name="T91" fmla="*/ 18 h 31"/>
                    <a:gd name="T92" fmla="*/ 24 w 32"/>
                    <a:gd name="T93" fmla="*/ 18 h 31"/>
                    <a:gd name="T94" fmla="*/ 26 w 32"/>
                    <a:gd name="T95" fmla="*/ 17 h 31"/>
                    <a:gd name="T96" fmla="*/ 24 w 32"/>
                    <a:gd name="T97" fmla="*/ 16 h 31"/>
                    <a:gd name="T98" fmla="*/ 24 w 32"/>
                    <a:gd name="T99" fmla="*/ 16 h 31"/>
                    <a:gd name="T100" fmla="*/ 23 w 32"/>
                    <a:gd name="T101" fmla="*/ 16 h 31"/>
                    <a:gd name="T102" fmla="*/ 22 w 32"/>
                    <a:gd name="T103" fmla="*/ 16 h 31"/>
                    <a:gd name="T104" fmla="*/ 23 w 32"/>
                    <a:gd name="T105" fmla="*/ 16 h 31"/>
                    <a:gd name="T106" fmla="*/ 23 w 32"/>
                    <a:gd name="T107" fmla="*/ 14 h 31"/>
                    <a:gd name="T108" fmla="*/ 23 w 32"/>
                    <a:gd name="T109" fmla="*/ 13 h 31"/>
                    <a:gd name="T110" fmla="*/ 25 w 32"/>
                    <a:gd name="T111" fmla="*/ 11 h 31"/>
                    <a:gd name="T112" fmla="*/ 27 w 32"/>
                    <a:gd name="T113" fmla="*/ 9 h 31"/>
                    <a:gd name="T114" fmla="*/ 28 w 32"/>
                    <a:gd name="T115" fmla="*/ 6 h 31"/>
                    <a:gd name="T116" fmla="*/ 30 w 32"/>
                    <a:gd name="T117" fmla="*/ 4 h 31"/>
                    <a:gd name="T118" fmla="*/ 30 w 32"/>
                    <a:gd name="T119" fmla="*/ 3 h 31"/>
                    <a:gd name="T120" fmla="*/ 32 w 32"/>
                    <a:gd name="T1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31">
                      <a:moveTo>
                        <a:pt x="31" y="0"/>
                      </a:moveTo>
                      <a:cubicBezTo>
                        <a:pt x="31" y="0"/>
                        <a:pt x="31" y="0"/>
                        <a:pt x="31" y="0"/>
                      </a:cubicBezTo>
                      <a:cubicBezTo>
                        <a:pt x="31" y="0"/>
                        <a:pt x="31" y="0"/>
                        <a:pt x="31" y="0"/>
                      </a:cubicBezTo>
                      <a:cubicBezTo>
                        <a:pt x="31" y="0"/>
                        <a:pt x="30" y="0"/>
                        <a:pt x="30" y="0"/>
                      </a:cubicBezTo>
                      <a:cubicBezTo>
                        <a:pt x="30" y="0"/>
                        <a:pt x="30" y="0"/>
                        <a:pt x="30" y="0"/>
                      </a:cubicBezTo>
                      <a:cubicBezTo>
                        <a:pt x="30" y="0"/>
                        <a:pt x="30" y="0"/>
                        <a:pt x="30" y="0"/>
                      </a:cubicBezTo>
                      <a:cubicBezTo>
                        <a:pt x="30" y="0"/>
                        <a:pt x="30" y="0"/>
                        <a:pt x="30" y="0"/>
                      </a:cubicBezTo>
                      <a:cubicBezTo>
                        <a:pt x="30" y="0"/>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2"/>
                        <a:pt x="28" y="2"/>
                        <a:pt x="28" y="2"/>
                      </a:cubicBezTo>
                      <a:cubicBezTo>
                        <a:pt x="28" y="2"/>
                        <a:pt x="28" y="2"/>
                        <a:pt x="28" y="2"/>
                      </a:cubicBezTo>
                      <a:cubicBezTo>
                        <a:pt x="28" y="2"/>
                        <a:pt x="28" y="2"/>
                        <a:pt x="28" y="2"/>
                      </a:cubicBezTo>
                      <a:cubicBezTo>
                        <a:pt x="27" y="3"/>
                        <a:pt x="27" y="3"/>
                        <a:pt x="27" y="3"/>
                      </a:cubicBezTo>
                      <a:cubicBezTo>
                        <a:pt x="27" y="3"/>
                        <a:pt x="27" y="3"/>
                        <a:pt x="27" y="3"/>
                      </a:cubicBezTo>
                      <a:cubicBezTo>
                        <a:pt x="27" y="3"/>
                        <a:pt x="26" y="4"/>
                        <a:pt x="26" y="4"/>
                      </a:cubicBezTo>
                      <a:cubicBezTo>
                        <a:pt x="26" y="4"/>
                        <a:pt x="26" y="4"/>
                        <a:pt x="26" y="4"/>
                      </a:cubicBezTo>
                      <a:cubicBezTo>
                        <a:pt x="26" y="4"/>
                        <a:pt x="26" y="4"/>
                        <a:pt x="26" y="4"/>
                      </a:cubicBezTo>
                      <a:cubicBezTo>
                        <a:pt x="26" y="4"/>
                        <a:pt x="26" y="4"/>
                        <a:pt x="26" y="4"/>
                      </a:cubicBezTo>
                      <a:cubicBezTo>
                        <a:pt x="26" y="4"/>
                        <a:pt x="26" y="5"/>
                        <a:pt x="26" y="5"/>
                      </a:cubicBezTo>
                      <a:cubicBezTo>
                        <a:pt x="26" y="5"/>
                        <a:pt x="25" y="5"/>
                        <a:pt x="25" y="5"/>
                      </a:cubicBezTo>
                      <a:cubicBezTo>
                        <a:pt x="25" y="5"/>
                        <a:pt x="25" y="5"/>
                        <a:pt x="25" y="5"/>
                      </a:cubicBezTo>
                      <a:cubicBezTo>
                        <a:pt x="25" y="5"/>
                        <a:pt x="25" y="5"/>
                        <a:pt x="25" y="5"/>
                      </a:cubicBezTo>
                      <a:cubicBezTo>
                        <a:pt x="25" y="5"/>
                        <a:pt x="25" y="5"/>
                        <a:pt x="25" y="5"/>
                      </a:cubicBezTo>
                      <a:cubicBezTo>
                        <a:pt x="25" y="5"/>
                        <a:pt x="24" y="5"/>
                        <a:pt x="24" y="5"/>
                      </a:cubicBezTo>
                      <a:cubicBezTo>
                        <a:pt x="24" y="5"/>
                        <a:pt x="25" y="4"/>
                        <a:pt x="25" y="4"/>
                      </a:cubicBezTo>
                      <a:cubicBezTo>
                        <a:pt x="25" y="4"/>
                        <a:pt x="25" y="4"/>
                        <a:pt x="25" y="4"/>
                      </a:cubicBezTo>
                      <a:cubicBezTo>
                        <a:pt x="25" y="4"/>
                        <a:pt x="24" y="4"/>
                        <a:pt x="24" y="4"/>
                      </a:cubicBezTo>
                      <a:cubicBezTo>
                        <a:pt x="24" y="4"/>
                        <a:pt x="24" y="4"/>
                        <a:pt x="24" y="4"/>
                      </a:cubicBezTo>
                      <a:cubicBezTo>
                        <a:pt x="24" y="4"/>
                        <a:pt x="24" y="4"/>
                        <a:pt x="24" y="4"/>
                      </a:cubicBezTo>
                      <a:cubicBezTo>
                        <a:pt x="24" y="4"/>
                        <a:pt x="24" y="4"/>
                        <a:pt x="24" y="3"/>
                      </a:cubicBezTo>
                      <a:cubicBezTo>
                        <a:pt x="24" y="3"/>
                        <a:pt x="24" y="3"/>
                        <a:pt x="24" y="3"/>
                      </a:cubicBezTo>
                      <a:cubicBezTo>
                        <a:pt x="24" y="3"/>
                        <a:pt x="24" y="3"/>
                        <a:pt x="24" y="3"/>
                      </a:cubicBezTo>
                      <a:cubicBezTo>
                        <a:pt x="24" y="4"/>
                        <a:pt x="24" y="3"/>
                        <a:pt x="24" y="3"/>
                      </a:cubicBezTo>
                      <a:cubicBezTo>
                        <a:pt x="23" y="3"/>
                        <a:pt x="23" y="3"/>
                        <a:pt x="23" y="3"/>
                      </a:cubicBezTo>
                      <a:cubicBezTo>
                        <a:pt x="23" y="3"/>
                        <a:pt x="24" y="3"/>
                        <a:pt x="24" y="3"/>
                      </a:cubicBezTo>
                      <a:cubicBezTo>
                        <a:pt x="24" y="3"/>
                        <a:pt x="23" y="3"/>
                        <a:pt x="23" y="3"/>
                      </a:cubicBezTo>
                      <a:cubicBezTo>
                        <a:pt x="23" y="3"/>
                        <a:pt x="23" y="2"/>
                        <a:pt x="23" y="2"/>
                      </a:cubicBezTo>
                      <a:cubicBezTo>
                        <a:pt x="23" y="2"/>
                        <a:pt x="23" y="2"/>
                        <a:pt x="23" y="2"/>
                      </a:cubicBezTo>
                      <a:cubicBezTo>
                        <a:pt x="23" y="2"/>
                        <a:pt x="23" y="2"/>
                        <a:pt x="23" y="2"/>
                      </a:cubicBezTo>
                      <a:cubicBezTo>
                        <a:pt x="23" y="2"/>
                        <a:pt x="23" y="2"/>
                        <a:pt x="23" y="2"/>
                      </a:cubicBezTo>
                      <a:cubicBezTo>
                        <a:pt x="23" y="2"/>
                        <a:pt x="23" y="1"/>
                        <a:pt x="23" y="1"/>
                      </a:cubicBezTo>
                      <a:cubicBezTo>
                        <a:pt x="23" y="1"/>
                        <a:pt x="22" y="1"/>
                        <a:pt x="22" y="1"/>
                      </a:cubicBezTo>
                      <a:cubicBezTo>
                        <a:pt x="22" y="1"/>
                        <a:pt x="22" y="1"/>
                        <a:pt x="22" y="1"/>
                      </a:cubicBezTo>
                      <a:cubicBezTo>
                        <a:pt x="22" y="2"/>
                        <a:pt x="22" y="2"/>
                        <a:pt x="22" y="2"/>
                      </a:cubicBezTo>
                      <a:cubicBezTo>
                        <a:pt x="22" y="2"/>
                        <a:pt x="22" y="2"/>
                        <a:pt x="22"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4"/>
                        <a:pt x="21" y="4"/>
                      </a:cubicBezTo>
                      <a:cubicBezTo>
                        <a:pt x="21" y="4"/>
                        <a:pt x="21" y="4"/>
                        <a:pt x="21" y="4"/>
                      </a:cubicBezTo>
                      <a:cubicBezTo>
                        <a:pt x="21" y="4"/>
                        <a:pt x="20" y="4"/>
                        <a:pt x="20" y="4"/>
                      </a:cubicBezTo>
                      <a:cubicBezTo>
                        <a:pt x="20" y="4"/>
                        <a:pt x="20" y="4"/>
                        <a:pt x="20" y="4"/>
                      </a:cubicBezTo>
                      <a:cubicBezTo>
                        <a:pt x="20" y="4"/>
                        <a:pt x="20" y="5"/>
                        <a:pt x="20" y="5"/>
                      </a:cubicBezTo>
                      <a:cubicBezTo>
                        <a:pt x="19" y="5"/>
                        <a:pt x="19" y="5"/>
                        <a:pt x="19" y="5"/>
                      </a:cubicBezTo>
                      <a:cubicBezTo>
                        <a:pt x="19" y="5"/>
                        <a:pt x="19" y="5"/>
                        <a:pt x="19" y="5"/>
                      </a:cubicBezTo>
                      <a:cubicBezTo>
                        <a:pt x="19" y="5"/>
                        <a:pt x="19" y="5"/>
                        <a:pt x="19" y="5"/>
                      </a:cubicBezTo>
                      <a:cubicBezTo>
                        <a:pt x="18" y="6"/>
                        <a:pt x="18" y="6"/>
                        <a:pt x="18" y="6"/>
                      </a:cubicBezTo>
                      <a:cubicBezTo>
                        <a:pt x="18" y="6"/>
                        <a:pt x="18" y="6"/>
                        <a:pt x="18" y="6"/>
                      </a:cubicBezTo>
                      <a:cubicBezTo>
                        <a:pt x="18" y="6"/>
                        <a:pt x="18" y="6"/>
                        <a:pt x="18" y="6"/>
                      </a:cubicBezTo>
                      <a:cubicBezTo>
                        <a:pt x="17" y="6"/>
                        <a:pt x="17" y="6"/>
                        <a:pt x="17" y="6"/>
                      </a:cubicBezTo>
                      <a:cubicBezTo>
                        <a:pt x="17" y="6"/>
                        <a:pt x="17" y="7"/>
                        <a:pt x="17" y="7"/>
                      </a:cubicBezTo>
                      <a:cubicBezTo>
                        <a:pt x="17" y="7"/>
                        <a:pt x="17" y="7"/>
                        <a:pt x="17" y="7"/>
                      </a:cubicBezTo>
                      <a:cubicBezTo>
                        <a:pt x="17" y="8"/>
                        <a:pt x="17" y="8"/>
                        <a:pt x="17" y="8"/>
                      </a:cubicBezTo>
                      <a:cubicBezTo>
                        <a:pt x="16" y="8"/>
                        <a:pt x="16" y="8"/>
                        <a:pt x="16" y="8"/>
                      </a:cubicBezTo>
                      <a:cubicBezTo>
                        <a:pt x="16" y="8"/>
                        <a:pt x="16" y="8"/>
                        <a:pt x="16" y="8"/>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4" y="9"/>
                        <a:pt x="14" y="9"/>
                        <a:pt x="14" y="9"/>
                      </a:cubicBezTo>
                      <a:cubicBezTo>
                        <a:pt x="13" y="9"/>
                        <a:pt x="13" y="9"/>
                        <a:pt x="13" y="9"/>
                      </a:cubicBezTo>
                      <a:cubicBezTo>
                        <a:pt x="13" y="9"/>
                        <a:pt x="13" y="9"/>
                        <a:pt x="13" y="9"/>
                      </a:cubicBezTo>
                      <a:cubicBezTo>
                        <a:pt x="13" y="9"/>
                        <a:pt x="13" y="9"/>
                        <a:pt x="13" y="9"/>
                      </a:cubicBezTo>
                      <a:cubicBezTo>
                        <a:pt x="12" y="10"/>
                        <a:pt x="12" y="10"/>
                        <a:pt x="12" y="10"/>
                      </a:cubicBezTo>
                      <a:cubicBezTo>
                        <a:pt x="12" y="11"/>
                        <a:pt x="12" y="11"/>
                        <a:pt x="12" y="11"/>
                      </a:cubicBezTo>
                      <a:cubicBezTo>
                        <a:pt x="12" y="11"/>
                        <a:pt x="12" y="11"/>
                        <a:pt x="12" y="11"/>
                      </a:cubicBezTo>
                      <a:cubicBezTo>
                        <a:pt x="11" y="11"/>
                        <a:pt x="11" y="11"/>
                        <a:pt x="11" y="11"/>
                      </a:cubicBezTo>
                      <a:cubicBezTo>
                        <a:pt x="10" y="12"/>
                        <a:pt x="10" y="12"/>
                        <a:pt x="10" y="12"/>
                      </a:cubicBezTo>
                      <a:cubicBezTo>
                        <a:pt x="10" y="12"/>
                        <a:pt x="10" y="12"/>
                        <a:pt x="10" y="12"/>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4"/>
                        <a:pt x="8" y="14"/>
                        <a:pt x="8" y="14"/>
                      </a:cubicBezTo>
                      <a:cubicBezTo>
                        <a:pt x="7" y="14"/>
                        <a:pt x="7" y="14"/>
                        <a:pt x="7" y="14"/>
                      </a:cubicBezTo>
                      <a:cubicBezTo>
                        <a:pt x="7" y="14"/>
                        <a:pt x="7" y="14"/>
                        <a:pt x="7" y="14"/>
                      </a:cubicBezTo>
                      <a:cubicBezTo>
                        <a:pt x="7" y="14"/>
                        <a:pt x="7" y="14"/>
                        <a:pt x="6" y="14"/>
                      </a:cubicBezTo>
                      <a:cubicBezTo>
                        <a:pt x="6" y="14"/>
                        <a:pt x="6" y="15"/>
                        <a:pt x="6" y="15"/>
                      </a:cubicBezTo>
                      <a:cubicBezTo>
                        <a:pt x="6" y="15"/>
                        <a:pt x="6" y="15"/>
                        <a:pt x="6" y="15"/>
                      </a:cubicBezTo>
                      <a:cubicBezTo>
                        <a:pt x="5" y="15"/>
                        <a:pt x="5" y="15"/>
                        <a:pt x="5" y="15"/>
                      </a:cubicBezTo>
                      <a:cubicBezTo>
                        <a:pt x="5" y="15"/>
                        <a:pt x="5" y="15"/>
                        <a:pt x="5" y="15"/>
                      </a:cubicBezTo>
                      <a:cubicBezTo>
                        <a:pt x="5" y="15"/>
                        <a:pt x="5" y="15"/>
                        <a:pt x="5" y="15"/>
                      </a:cubicBezTo>
                      <a:cubicBezTo>
                        <a:pt x="5" y="15"/>
                        <a:pt x="4" y="15"/>
                        <a:pt x="4" y="15"/>
                      </a:cubicBezTo>
                      <a:cubicBezTo>
                        <a:pt x="4" y="16"/>
                        <a:pt x="4" y="16"/>
                        <a:pt x="4" y="16"/>
                      </a:cubicBezTo>
                      <a:cubicBezTo>
                        <a:pt x="4" y="16"/>
                        <a:pt x="4" y="16"/>
                        <a:pt x="4" y="16"/>
                      </a:cubicBezTo>
                      <a:cubicBezTo>
                        <a:pt x="4" y="16"/>
                        <a:pt x="4" y="16"/>
                        <a:pt x="4" y="16"/>
                      </a:cubicBezTo>
                      <a:cubicBezTo>
                        <a:pt x="4" y="17"/>
                        <a:pt x="4" y="17"/>
                        <a:pt x="4" y="17"/>
                      </a:cubicBezTo>
                      <a:cubicBezTo>
                        <a:pt x="3" y="17"/>
                        <a:pt x="3" y="17"/>
                        <a:pt x="3" y="17"/>
                      </a:cubicBezTo>
                      <a:cubicBezTo>
                        <a:pt x="3" y="17"/>
                        <a:pt x="3" y="17"/>
                        <a:pt x="3" y="17"/>
                      </a:cubicBezTo>
                      <a:cubicBezTo>
                        <a:pt x="3" y="17"/>
                        <a:pt x="3" y="17"/>
                        <a:pt x="3" y="17"/>
                      </a:cubicBezTo>
                      <a:cubicBezTo>
                        <a:pt x="3" y="17"/>
                        <a:pt x="3" y="18"/>
                        <a:pt x="3" y="18"/>
                      </a:cubicBezTo>
                      <a:cubicBezTo>
                        <a:pt x="3" y="18"/>
                        <a:pt x="3" y="18"/>
                        <a:pt x="3" y="18"/>
                      </a:cubicBezTo>
                      <a:cubicBezTo>
                        <a:pt x="2" y="18"/>
                        <a:pt x="2" y="18"/>
                        <a:pt x="2" y="18"/>
                      </a:cubicBezTo>
                      <a:cubicBezTo>
                        <a:pt x="2" y="19"/>
                        <a:pt x="2" y="19"/>
                        <a:pt x="2"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0" y="22"/>
                        <a:pt x="0" y="22"/>
                        <a:pt x="0" y="22"/>
                      </a:cubicBezTo>
                      <a:cubicBezTo>
                        <a:pt x="0" y="22"/>
                        <a:pt x="0" y="22"/>
                        <a:pt x="0" y="22"/>
                      </a:cubicBezTo>
                      <a:cubicBezTo>
                        <a:pt x="0" y="22"/>
                        <a:pt x="0" y="22"/>
                        <a:pt x="0" y="22"/>
                      </a:cubicBezTo>
                      <a:cubicBezTo>
                        <a:pt x="0" y="23"/>
                        <a:pt x="0" y="23"/>
                        <a:pt x="0" y="23"/>
                      </a:cubicBezTo>
                      <a:cubicBezTo>
                        <a:pt x="0" y="24"/>
                        <a:pt x="0" y="24"/>
                        <a:pt x="0" y="24"/>
                      </a:cubicBezTo>
                      <a:cubicBezTo>
                        <a:pt x="0" y="24"/>
                        <a:pt x="0" y="24"/>
                        <a:pt x="0" y="24"/>
                      </a:cubicBezTo>
                      <a:cubicBezTo>
                        <a:pt x="1" y="24"/>
                        <a:pt x="1" y="24"/>
                        <a:pt x="1" y="24"/>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2" y="26"/>
                        <a:pt x="2" y="26"/>
                        <a:pt x="2" y="26"/>
                      </a:cubicBezTo>
                      <a:cubicBezTo>
                        <a:pt x="3" y="26"/>
                        <a:pt x="3" y="26"/>
                        <a:pt x="3" y="26"/>
                      </a:cubicBezTo>
                      <a:cubicBezTo>
                        <a:pt x="3" y="26"/>
                        <a:pt x="3" y="26"/>
                        <a:pt x="3" y="26"/>
                      </a:cubicBezTo>
                      <a:cubicBezTo>
                        <a:pt x="3" y="28"/>
                        <a:pt x="3" y="28"/>
                        <a:pt x="3" y="28"/>
                      </a:cubicBezTo>
                      <a:cubicBezTo>
                        <a:pt x="4" y="29"/>
                        <a:pt x="4" y="29"/>
                        <a:pt x="4" y="29"/>
                      </a:cubicBezTo>
                      <a:cubicBezTo>
                        <a:pt x="5" y="29"/>
                        <a:pt x="5" y="29"/>
                        <a:pt x="5" y="29"/>
                      </a:cubicBezTo>
                      <a:cubicBezTo>
                        <a:pt x="5" y="29"/>
                        <a:pt x="5" y="29"/>
                        <a:pt x="5" y="29"/>
                      </a:cubicBezTo>
                      <a:cubicBezTo>
                        <a:pt x="6" y="29"/>
                        <a:pt x="6" y="29"/>
                        <a:pt x="6" y="29"/>
                      </a:cubicBezTo>
                      <a:cubicBezTo>
                        <a:pt x="6" y="30"/>
                        <a:pt x="6" y="30"/>
                        <a:pt x="6" y="30"/>
                      </a:cubicBezTo>
                      <a:cubicBezTo>
                        <a:pt x="6" y="30"/>
                        <a:pt x="6" y="30"/>
                        <a:pt x="6" y="30"/>
                      </a:cubicBezTo>
                      <a:cubicBezTo>
                        <a:pt x="6" y="30"/>
                        <a:pt x="6" y="30"/>
                        <a:pt x="6" y="30"/>
                      </a:cubicBezTo>
                      <a:cubicBezTo>
                        <a:pt x="6" y="30"/>
                        <a:pt x="6" y="31"/>
                        <a:pt x="6" y="31"/>
                      </a:cubicBezTo>
                      <a:cubicBezTo>
                        <a:pt x="6" y="31"/>
                        <a:pt x="6" y="31"/>
                        <a:pt x="6" y="31"/>
                      </a:cubicBezTo>
                      <a:cubicBezTo>
                        <a:pt x="7" y="30"/>
                        <a:pt x="7" y="30"/>
                        <a:pt x="7" y="30"/>
                      </a:cubicBezTo>
                      <a:cubicBezTo>
                        <a:pt x="7" y="30"/>
                        <a:pt x="7" y="30"/>
                        <a:pt x="7" y="30"/>
                      </a:cubicBezTo>
                      <a:cubicBezTo>
                        <a:pt x="8" y="30"/>
                        <a:pt x="8" y="30"/>
                        <a:pt x="8" y="30"/>
                      </a:cubicBezTo>
                      <a:cubicBezTo>
                        <a:pt x="8" y="29"/>
                        <a:pt x="8" y="29"/>
                        <a:pt x="8" y="29"/>
                      </a:cubicBezTo>
                      <a:cubicBezTo>
                        <a:pt x="8" y="29"/>
                        <a:pt x="8" y="29"/>
                        <a:pt x="8" y="29"/>
                      </a:cubicBezTo>
                      <a:cubicBezTo>
                        <a:pt x="8" y="29"/>
                        <a:pt x="9" y="29"/>
                        <a:pt x="9" y="29"/>
                      </a:cubicBezTo>
                      <a:cubicBezTo>
                        <a:pt x="9" y="29"/>
                        <a:pt x="9" y="29"/>
                        <a:pt x="9" y="29"/>
                      </a:cubicBezTo>
                      <a:cubicBezTo>
                        <a:pt x="10" y="29"/>
                        <a:pt x="10" y="29"/>
                        <a:pt x="10" y="29"/>
                      </a:cubicBezTo>
                      <a:cubicBezTo>
                        <a:pt x="11" y="29"/>
                        <a:pt x="11" y="29"/>
                        <a:pt x="11" y="29"/>
                      </a:cubicBezTo>
                      <a:cubicBezTo>
                        <a:pt x="12" y="29"/>
                        <a:pt x="12" y="29"/>
                        <a:pt x="12" y="29"/>
                      </a:cubicBezTo>
                      <a:cubicBezTo>
                        <a:pt x="12" y="28"/>
                        <a:pt x="12" y="28"/>
                        <a:pt x="12" y="27"/>
                      </a:cubicBezTo>
                      <a:cubicBezTo>
                        <a:pt x="12" y="27"/>
                        <a:pt x="12" y="27"/>
                        <a:pt x="12" y="27"/>
                      </a:cubicBezTo>
                      <a:cubicBezTo>
                        <a:pt x="11" y="27"/>
                        <a:pt x="11" y="27"/>
                        <a:pt x="12" y="27"/>
                      </a:cubicBezTo>
                      <a:cubicBezTo>
                        <a:pt x="12" y="27"/>
                        <a:pt x="12" y="26"/>
                        <a:pt x="12" y="26"/>
                      </a:cubicBezTo>
                      <a:cubicBezTo>
                        <a:pt x="12" y="26"/>
                        <a:pt x="12" y="25"/>
                        <a:pt x="12" y="25"/>
                      </a:cubicBezTo>
                      <a:cubicBezTo>
                        <a:pt x="12" y="24"/>
                        <a:pt x="12" y="24"/>
                        <a:pt x="12" y="24"/>
                      </a:cubicBezTo>
                      <a:cubicBezTo>
                        <a:pt x="12" y="23"/>
                        <a:pt x="12" y="23"/>
                        <a:pt x="12" y="23"/>
                      </a:cubicBezTo>
                      <a:cubicBezTo>
                        <a:pt x="12" y="23"/>
                        <a:pt x="12" y="23"/>
                        <a:pt x="13" y="23"/>
                      </a:cubicBezTo>
                      <a:cubicBezTo>
                        <a:pt x="13" y="22"/>
                        <a:pt x="14" y="22"/>
                        <a:pt x="14" y="22"/>
                      </a:cubicBezTo>
                      <a:cubicBezTo>
                        <a:pt x="15" y="21"/>
                        <a:pt x="15" y="21"/>
                        <a:pt x="16" y="21"/>
                      </a:cubicBezTo>
                      <a:cubicBezTo>
                        <a:pt x="16" y="20"/>
                        <a:pt x="17" y="20"/>
                        <a:pt x="18" y="19"/>
                      </a:cubicBezTo>
                      <a:cubicBezTo>
                        <a:pt x="19" y="19"/>
                        <a:pt x="19" y="19"/>
                        <a:pt x="20" y="18"/>
                      </a:cubicBezTo>
                      <a:cubicBezTo>
                        <a:pt x="20" y="18"/>
                        <a:pt x="20" y="18"/>
                        <a:pt x="20" y="18"/>
                      </a:cubicBezTo>
                      <a:cubicBezTo>
                        <a:pt x="20" y="18"/>
                        <a:pt x="20" y="17"/>
                        <a:pt x="20" y="17"/>
                      </a:cubicBezTo>
                      <a:cubicBezTo>
                        <a:pt x="21" y="17"/>
                        <a:pt x="21" y="17"/>
                        <a:pt x="21" y="17"/>
                      </a:cubicBezTo>
                      <a:cubicBezTo>
                        <a:pt x="21" y="17"/>
                        <a:pt x="21" y="17"/>
                        <a:pt x="21" y="17"/>
                      </a:cubicBezTo>
                      <a:cubicBezTo>
                        <a:pt x="21" y="17"/>
                        <a:pt x="21" y="17"/>
                        <a:pt x="21" y="17"/>
                      </a:cubicBezTo>
                      <a:cubicBezTo>
                        <a:pt x="21" y="17"/>
                        <a:pt x="22" y="18"/>
                        <a:pt x="22" y="17"/>
                      </a:cubicBezTo>
                      <a:cubicBezTo>
                        <a:pt x="22" y="17"/>
                        <a:pt x="22" y="17"/>
                        <a:pt x="22" y="17"/>
                      </a:cubicBezTo>
                      <a:cubicBezTo>
                        <a:pt x="22" y="17"/>
                        <a:pt x="22" y="18"/>
                        <a:pt x="22" y="18"/>
                      </a:cubicBezTo>
                      <a:cubicBezTo>
                        <a:pt x="22" y="18"/>
                        <a:pt x="22" y="18"/>
                        <a:pt x="22" y="18"/>
                      </a:cubicBezTo>
                      <a:cubicBezTo>
                        <a:pt x="22" y="18"/>
                        <a:pt x="21" y="18"/>
                        <a:pt x="21" y="18"/>
                      </a:cubicBezTo>
                      <a:cubicBezTo>
                        <a:pt x="21" y="18"/>
                        <a:pt x="20" y="18"/>
                        <a:pt x="21" y="18"/>
                      </a:cubicBezTo>
                      <a:cubicBezTo>
                        <a:pt x="21" y="18"/>
                        <a:pt x="21" y="18"/>
                        <a:pt x="21" y="18"/>
                      </a:cubicBezTo>
                      <a:cubicBezTo>
                        <a:pt x="22" y="18"/>
                        <a:pt x="22" y="18"/>
                        <a:pt x="23" y="18"/>
                      </a:cubicBezTo>
                      <a:cubicBezTo>
                        <a:pt x="23" y="18"/>
                        <a:pt x="23" y="18"/>
                        <a:pt x="23" y="18"/>
                      </a:cubicBezTo>
                      <a:cubicBezTo>
                        <a:pt x="23" y="18"/>
                        <a:pt x="23" y="18"/>
                        <a:pt x="23" y="18"/>
                      </a:cubicBezTo>
                      <a:cubicBezTo>
                        <a:pt x="23" y="18"/>
                        <a:pt x="23" y="18"/>
                        <a:pt x="23" y="19"/>
                      </a:cubicBezTo>
                      <a:cubicBezTo>
                        <a:pt x="24" y="19"/>
                        <a:pt x="24" y="19"/>
                        <a:pt x="24" y="19"/>
                      </a:cubicBezTo>
                      <a:cubicBezTo>
                        <a:pt x="24" y="19"/>
                        <a:pt x="24" y="19"/>
                        <a:pt x="24" y="19"/>
                      </a:cubicBezTo>
                      <a:cubicBezTo>
                        <a:pt x="24" y="19"/>
                        <a:pt x="24" y="19"/>
                        <a:pt x="24" y="18"/>
                      </a:cubicBezTo>
                      <a:cubicBezTo>
                        <a:pt x="24" y="18"/>
                        <a:pt x="24" y="18"/>
                        <a:pt x="24" y="18"/>
                      </a:cubicBezTo>
                      <a:cubicBezTo>
                        <a:pt x="24" y="18"/>
                        <a:pt x="24" y="18"/>
                        <a:pt x="24" y="17"/>
                      </a:cubicBezTo>
                      <a:cubicBezTo>
                        <a:pt x="24" y="18"/>
                        <a:pt x="24" y="18"/>
                        <a:pt x="24" y="18"/>
                      </a:cubicBezTo>
                      <a:cubicBezTo>
                        <a:pt x="24" y="18"/>
                        <a:pt x="24" y="18"/>
                        <a:pt x="24" y="18"/>
                      </a:cubicBezTo>
                      <a:cubicBezTo>
                        <a:pt x="24" y="19"/>
                        <a:pt x="25" y="19"/>
                        <a:pt x="25" y="19"/>
                      </a:cubicBezTo>
                      <a:cubicBezTo>
                        <a:pt x="25" y="18"/>
                        <a:pt x="25" y="18"/>
                        <a:pt x="25" y="18"/>
                      </a:cubicBezTo>
                      <a:cubicBezTo>
                        <a:pt x="26" y="18"/>
                        <a:pt x="26" y="17"/>
                        <a:pt x="26" y="17"/>
                      </a:cubicBezTo>
                      <a:cubicBezTo>
                        <a:pt x="26" y="17"/>
                        <a:pt x="26" y="17"/>
                        <a:pt x="26" y="17"/>
                      </a:cubicBezTo>
                      <a:cubicBezTo>
                        <a:pt x="26" y="17"/>
                        <a:pt x="25" y="17"/>
                        <a:pt x="25" y="17"/>
                      </a:cubicBezTo>
                      <a:cubicBezTo>
                        <a:pt x="25" y="17"/>
                        <a:pt x="25" y="17"/>
                        <a:pt x="25" y="17"/>
                      </a:cubicBezTo>
                      <a:cubicBezTo>
                        <a:pt x="25" y="16"/>
                        <a:pt x="25" y="16"/>
                        <a:pt x="25" y="16"/>
                      </a:cubicBezTo>
                      <a:cubicBezTo>
                        <a:pt x="25"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3" y="16"/>
                        <a:pt x="23" y="16"/>
                      </a:cubicBezTo>
                      <a:cubicBezTo>
                        <a:pt x="23" y="16"/>
                        <a:pt x="23" y="16"/>
                        <a:pt x="23" y="16"/>
                      </a:cubicBezTo>
                      <a:cubicBezTo>
                        <a:pt x="23" y="16"/>
                        <a:pt x="23" y="16"/>
                        <a:pt x="23" y="16"/>
                      </a:cubicBezTo>
                      <a:cubicBezTo>
                        <a:pt x="23" y="16"/>
                        <a:pt x="23" y="16"/>
                        <a:pt x="23" y="16"/>
                      </a:cubicBezTo>
                      <a:cubicBezTo>
                        <a:pt x="23" y="16"/>
                        <a:pt x="22" y="16"/>
                        <a:pt x="22" y="16"/>
                      </a:cubicBezTo>
                      <a:cubicBezTo>
                        <a:pt x="22" y="16"/>
                        <a:pt x="22" y="16"/>
                        <a:pt x="22" y="16"/>
                      </a:cubicBezTo>
                      <a:cubicBezTo>
                        <a:pt x="22" y="16"/>
                        <a:pt x="23" y="16"/>
                        <a:pt x="23" y="16"/>
                      </a:cubicBezTo>
                      <a:cubicBezTo>
                        <a:pt x="23" y="16"/>
                        <a:pt x="23" y="16"/>
                        <a:pt x="23" y="16"/>
                      </a:cubicBezTo>
                      <a:cubicBezTo>
                        <a:pt x="23" y="16"/>
                        <a:pt x="23" y="16"/>
                        <a:pt x="23" y="16"/>
                      </a:cubicBezTo>
                      <a:cubicBezTo>
                        <a:pt x="23" y="16"/>
                        <a:pt x="23" y="16"/>
                        <a:pt x="23" y="15"/>
                      </a:cubicBezTo>
                      <a:cubicBezTo>
                        <a:pt x="23" y="15"/>
                        <a:pt x="23" y="15"/>
                        <a:pt x="23" y="15"/>
                      </a:cubicBezTo>
                      <a:cubicBezTo>
                        <a:pt x="23" y="15"/>
                        <a:pt x="23" y="15"/>
                        <a:pt x="23" y="15"/>
                      </a:cubicBezTo>
                      <a:cubicBezTo>
                        <a:pt x="23" y="15"/>
                        <a:pt x="23" y="14"/>
                        <a:pt x="23" y="14"/>
                      </a:cubicBezTo>
                      <a:cubicBezTo>
                        <a:pt x="23" y="14"/>
                        <a:pt x="22" y="14"/>
                        <a:pt x="23" y="14"/>
                      </a:cubicBezTo>
                      <a:cubicBezTo>
                        <a:pt x="23" y="13"/>
                        <a:pt x="23" y="13"/>
                        <a:pt x="23" y="13"/>
                      </a:cubicBezTo>
                      <a:cubicBezTo>
                        <a:pt x="23" y="13"/>
                        <a:pt x="23" y="13"/>
                        <a:pt x="23" y="13"/>
                      </a:cubicBezTo>
                      <a:cubicBezTo>
                        <a:pt x="23" y="13"/>
                        <a:pt x="23" y="13"/>
                        <a:pt x="23" y="13"/>
                      </a:cubicBezTo>
                      <a:cubicBezTo>
                        <a:pt x="23" y="13"/>
                        <a:pt x="23" y="13"/>
                        <a:pt x="23" y="13"/>
                      </a:cubicBezTo>
                      <a:cubicBezTo>
                        <a:pt x="23" y="12"/>
                        <a:pt x="23" y="11"/>
                        <a:pt x="24" y="11"/>
                      </a:cubicBezTo>
                      <a:cubicBezTo>
                        <a:pt x="24" y="11"/>
                        <a:pt x="24" y="11"/>
                        <a:pt x="24" y="11"/>
                      </a:cubicBezTo>
                      <a:cubicBezTo>
                        <a:pt x="25" y="11"/>
                        <a:pt x="25" y="11"/>
                        <a:pt x="25" y="11"/>
                      </a:cubicBezTo>
                      <a:cubicBezTo>
                        <a:pt x="25" y="10"/>
                        <a:pt x="25" y="11"/>
                        <a:pt x="25" y="10"/>
                      </a:cubicBezTo>
                      <a:cubicBezTo>
                        <a:pt x="25" y="10"/>
                        <a:pt x="25" y="10"/>
                        <a:pt x="25" y="10"/>
                      </a:cubicBezTo>
                      <a:cubicBezTo>
                        <a:pt x="26" y="10"/>
                        <a:pt x="26" y="10"/>
                        <a:pt x="26" y="10"/>
                      </a:cubicBezTo>
                      <a:cubicBezTo>
                        <a:pt x="26" y="10"/>
                        <a:pt x="27" y="9"/>
                        <a:pt x="27" y="9"/>
                      </a:cubicBezTo>
                      <a:cubicBezTo>
                        <a:pt x="27" y="9"/>
                        <a:pt x="27" y="9"/>
                        <a:pt x="27" y="9"/>
                      </a:cubicBezTo>
                      <a:cubicBezTo>
                        <a:pt x="27" y="9"/>
                        <a:pt x="27" y="8"/>
                        <a:pt x="27" y="8"/>
                      </a:cubicBezTo>
                      <a:cubicBezTo>
                        <a:pt x="27" y="8"/>
                        <a:pt x="27" y="8"/>
                        <a:pt x="27" y="8"/>
                      </a:cubicBezTo>
                      <a:cubicBezTo>
                        <a:pt x="28" y="7"/>
                        <a:pt x="28" y="7"/>
                        <a:pt x="28" y="6"/>
                      </a:cubicBezTo>
                      <a:cubicBezTo>
                        <a:pt x="28" y="6"/>
                        <a:pt x="28" y="5"/>
                        <a:pt x="28" y="5"/>
                      </a:cubicBezTo>
                      <a:cubicBezTo>
                        <a:pt x="29" y="5"/>
                        <a:pt x="29" y="4"/>
                        <a:pt x="29" y="4"/>
                      </a:cubicBezTo>
                      <a:cubicBezTo>
                        <a:pt x="29" y="4"/>
                        <a:pt x="29" y="4"/>
                        <a:pt x="29" y="4"/>
                      </a:cubicBezTo>
                      <a:cubicBezTo>
                        <a:pt x="30" y="4"/>
                        <a:pt x="30" y="4"/>
                        <a:pt x="30" y="4"/>
                      </a:cubicBezTo>
                      <a:cubicBezTo>
                        <a:pt x="30" y="4"/>
                        <a:pt x="30" y="4"/>
                        <a:pt x="30" y="4"/>
                      </a:cubicBezTo>
                      <a:cubicBezTo>
                        <a:pt x="30" y="4"/>
                        <a:pt x="30" y="4"/>
                        <a:pt x="30" y="4"/>
                      </a:cubicBezTo>
                      <a:cubicBezTo>
                        <a:pt x="30" y="4"/>
                        <a:pt x="30" y="3"/>
                        <a:pt x="30" y="3"/>
                      </a:cubicBezTo>
                      <a:cubicBezTo>
                        <a:pt x="30" y="3"/>
                        <a:pt x="30" y="3"/>
                        <a:pt x="30" y="3"/>
                      </a:cubicBezTo>
                      <a:cubicBezTo>
                        <a:pt x="31" y="3"/>
                        <a:pt x="31" y="2"/>
                        <a:pt x="31" y="2"/>
                      </a:cubicBezTo>
                      <a:cubicBezTo>
                        <a:pt x="31" y="2"/>
                        <a:pt x="31" y="1"/>
                        <a:pt x="31" y="1"/>
                      </a:cubicBezTo>
                      <a:cubicBezTo>
                        <a:pt x="31" y="1"/>
                        <a:pt x="31" y="1"/>
                        <a:pt x="31" y="1"/>
                      </a:cubicBezTo>
                      <a:cubicBezTo>
                        <a:pt x="32" y="1"/>
                        <a:pt x="32" y="0"/>
                        <a:pt x="32" y="0"/>
                      </a:cubicBezTo>
                      <a:cubicBezTo>
                        <a:pt x="32" y="0"/>
                        <a:pt x="32" y="0"/>
                        <a:pt x="32" y="0"/>
                      </a:cubicBezTo>
                      <a:lnTo>
                        <a:pt x="31"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3" name="Freeform 732">
                  <a:extLst>
                    <a:ext uri="{FF2B5EF4-FFF2-40B4-BE49-F238E27FC236}">
                      <a16:creationId xmlns:a16="http://schemas.microsoft.com/office/drawing/2014/main" id="{0943F0C2-E6BC-4667-9AED-15F3662770B2}"/>
                    </a:ext>
                  </a:extLst>
                </p:cNvPr>
                <p:cNvSpPr>
                  <a:spLocks noEditPoints="1"/>
                </p:cNvSpPr>
                <p:nvPr/>
              </p:nvSpPr>
              <p:spPr bwMode="auto">
                <a:xfrm>
                  <a:off x="10340975" y="6042025"/>
                  <a:ext cx="66675" cy="61913"/>
                </a:xfrm>
                <a:custGeom>
                  <a:avLst/>
                  <a:gdLst>
                    <a:gd name="T0" fmla="*/ 2 w 16"/>
                    <a:gd name="T1" fmla="*/ 2 h 15"/>
                    <a:gd name="T2" fmla="*/ 2 w 16"/>
                    <a:gd name="T3" fmla="*/ 3 h 15"/>
                    <a:gd name="T4" fmla="*/ 2 w 16"/>
                    <a:gd name="T5" fmla="*/ 3 h 15"/>
                    <a:gd name="T6" fmla="*/ 2 w 16"/>
                    <a:gd name="T7" fmla="*/ 3 h 15"/>
                    <a:gd name="T8" fmla="*/ 2 w 16"/>
                    <a:gd name="T9" fmla="*/ 3 h 15"/>
                    <a:gd name="T10" fmla="*/ 2 w 16"/>
                    <a:gd name="T11" fmla="*/ 3 h 15"/>
                    <a:gd name="T12" fmla="*/ 2 w 16"/>
                    <a:gd name="T13" fmla="*/ 3 h 15"/>
                    <a:gd name="T14" fmla="*/ 2 w 16"/>
                    <a:gd name="T15" fmla="*/ 2 h 15"/>
                    <a:gd name="T16" fmla="*/ 3 w 16"/>
                    <a:gd name="T17" fmla="*/ 0 h 15"/>
                    <a:gd name="T18" fmla="*/ 3 w 16"/>
                    <a:gd name="T19" fmla="*/ 0 h 15"/>
                    <a:gd name="T20" fmla="*/ 15 w 16"/>
                    <a:gd name="T21" fmla="*/ 4 h 15"/>
                    <a:gd name="T22" fmla="*/ 15 w 16"/>
                    <a:gd name="T23" fmla="*/ 3 h 15"/>
                    <a:gd name="T24" fmla="*/ 16 w 16"/>
                    <a:gd name="T25" fmla="*/ 3 h 15"/>
                    <a:gd name="T26" fmla="*/ 15 w 16"/>
                    <a:gd name="T27" fmla="*/ 2 h 15"/>
                    <a:gd name="T28" fmla="*/ 14 w 16"/>
                    <a:gd name="T29" fmla="*/ 3 h 15"/>
                    <a:gd name="T30" fmla="*/ 13 w 16"/>
                    <a:gd name="T31" fmla="*/ 3 h 15"/>
                    <a:gd name="T32" fmla="*/ 12 w 16"/>
                    <a:gd name="T33" fmla="*/ 4 h 15"/>
                    <a:gd name="T34" fmla="*/ 12 w 16"/>
                    <a:gd name="T35" fmla="*/ 5 h 15"/>
                    <a:gd name="T36" fmla="*/ 11 w 16"/>
                    <a:gd name="T37" fmla="*/ 6 h 15"/>
                    <a:gd name="T38" fmla="*/ 10 w 16"/>
                    <a:gd name="T39" fmla="*/ 6 h 15"/>
                    <a:gd name="T40" fmla="*/ 9 w 16"/>
                    <a:gd name="T41" fmla="*/ 6 h 15"/>
                    <a:gd name="T42" fmla="*/ 9 w 16"/>
                    <a:gd name="T43" fmla="*/ 6 h 15"/>
                    <a:gd name="T44" fmla="*/ 7 w 16"/>
                    <a:gd name="T45" fmla="*/ 5 h 15"/>
                    <a:gd name="T46" fmla="*/ 5 w 16"/>
                    <a:gd name="T47" fmla="*/ 4 h 15"/>
                    <a:gd name="T48" fmla="*/ 3 w 16"/>
                    <a:gd name="T49" fmla="*/ 3 h 15"/>
                    <a:gd name="T50" fmla="*/ 2 w 16"/>
                    <a:gd name="T51" fmla="*/ 3 h 15"/>
                    <a:gd name="T52" fmla="*/ 1 w 16"/>
                    <a:gd name="T53" fmla="*/ 3 h 15"/>
                    <a:gd name="T54" fmla="*/ 1 w 16"/>
                    <a:gd name="T55" fmla="*/ 2 h 15"/>
                    <a:gd name="T56" fmla="*/ 1 w 16"/>
                    <a:gd name="T57" fmla="*/ 1 h 15"/>
                    <a:gd name="T58" fmla="*/ 1 w 16"/>
                    <a:gd name="T59" fmla="*/ 1 h 15"/>
                    <a:gd name="T60" fmla="*/ 1 w 16"/>
                    <a:gd name="T61" fmla="*/ 2 h 15"/>
                    <a:gd name="T62" fmla="*/ 0 w 16"/>
                    <a:gd name="T63" fmla="*/ 1 h 15"/>
                    <a:gd name="T64" fmla="*/ 0 w 16"/>
                    <a:gd name="T65" fmla="*/ 2 h 15"/>
                    <a:gd name="T66" fmla="*/ 0 w 16"/>
                    <a:gd name="T67" fmla="*/ 3 h 15"/>
                    <a:gd name="T68" fmla="*/ 1 w 16"/>
                    <a:gd name="T69" fmla="*/ 4 h 15"/>
                    <a:gd name="T70" fmla="*/ 1 w 16"/>
                    <a:gd name="T71" fmla="*/ 5 h 15"/>
                    <a:gd name="T72" fmla="*/ 1 w 16"/>
                    <a:gd name="T73" fmla="*/ 6 h 15"/>
                    <a:gd name="T74" fmla="*/ 2 w 16"/>
                    <a:gd name="T75" fmla="*/ 7 h 15"/>
                    <a:gd name="T76" fmla="*/ 3 w 16"/>
                    <a:gd name="T77" fmla="*/ 8 h 15"/>
                    <a:gd name="T78" fmla="*/ 4 w 16"/>
                    <a:gd name="T79" fmla="*/ 9 h 15"/>
                    <a:gd name="T80" fmla="*/ 5 w 16"/>
                    <a:gd name="T81" fmla="*/ 9 h 15"/>
                    <a:gd name="T82" fmla="*/ 4 w 16"/>
                    <a:gd name="T83" fmla="*/ 11 h 15"/>
                    <a:gd name="T84" fmla="*/ 3 w 16"/>
                    <a:gd name="T85" fmla="*/ 13 h 15"/>
                    <a:gd name="T86" fmla="*/ 4 w 16"/>
                    <a:gd name="T87" fmla="*/ 14 h 15"/>
                    <a:gd name="T88" fmla="*/ 4 w 16"/>
                    <a:gd name="T89" fmla="*/ 15 h 15"/>
                    <a:gd name="T90" fmla="*/ 4 w 16"/>
                    <a:gd name="T91" fmla="*/ 14 h 15"/>
                    <a:gd name="T92" fmla="*/ 5 w 16"/>
                    <a:gd name="T93" fmla="*/ 13 h 15"/>
                    <a:gd name="T94" fmla="*/ 5 w 16"/>
                    <a:gd name="T95" fmla="*/ 13 h 15"/>
                    <a:gd name="T96" fmla="*/ 6 w 16"/>
                    <a:gd name="T97" fmla="*/ 13 h 15"/>
                    <a:gd name="T98" fmla="*/ 6 w 16"/>
                    <a:gd name="T99" fmla="*/ 12 h 15"/>
                    <a:gd name="T100" fmla="*/ 7 w 16"/>
                    <a:gd name="T101" fmla="*/ 12 h 15"/>
                    <a:gd name="T102" fmla="*/ 8 w 16"/>
                    <a:gd name="T103" fmla="*/ 12 h 15"/>
                    <a:gd name="T104" fmla="*/ 9 w 16"/>
                    <a:gd name="T105" fmla="*/ 11 h 15"/>
                    <a:gd name="T106" fmla="*/ 10 w 16"/>
                    <a:gd name="T107" fmla="*/ 10 h 15"/>
                    <a:gd name="T108" fmla="*/ 10 w 16"/>
                    <a:gd name="T109" fmla="*/ 10 h 15"/>
                    <a:gd name="T110" fmla="*/ 11 w 16"/>
                    <a:gd name="T111" fmla="*/ 9 h 15"/>
                    <a:gd name="T112" fmla="*/ 11 w 16"/>
                    <a:gd name="T113" fmla="*/ 8 h 15"/>
                    <a:gd name="T114" fmla="*/ 12 w 16"/>
                    <a:gd name="T115" fmla="*/ 7 h 15"/>
                    <a:gd name="T116" fmla="*/ 13 w 16"/>
                    <a:gd name="T117" fmla="*/ 6 h 15"/>
                    <a:gd name="T118" fmla="*/ 13 w 16"/>
                    <a:gd name="T119" fmla="*/ 6 h 15"/>
                    <a:gd name="T120" fmla="*/ 15 w 16"/>
                    <a:gd name="T12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15">
                      <a:moveTo>
                        <a:pt x="1" y="2"/>
                      </a:moveTo>
                      <a:cubicBezTo>
                        <a:pt x="1" y="2"/>
                        <a:pt x="1" y="2"/>
                        <a:pt x="1" y="2"/>
                      </a:cubicBezTo>
                      <a:cubicBezTo>
                        <a:pt x="1" y="2"/>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1" y="2"/>
                      </a:cubicBezTo>
                      <a:close/>
                      <a:moveTo>
                        <a:pt x="3" y="0"/>
                      </a:moveTo>
                      <a:cubicBezTo>
                        <a:pt x="3" y="0"/>
                        <a:pt x="3" y="0"/>
                        <a:pt x="3" y="0"/>
                      </a:cubicBezTo>
                      <a:cubicBezTo>
                        <a:pt x="3" y="0"/>
                        <a:pt x="3" y="0"/>
                        <a:pt x="3" y="0"/>
                      </a:cubicBezTo>
                      <a:cubicBezTo>
                        <a:pt x="3" y="0"/>
                        <a:pt x="3" y="0"/>
                        <a:pt x="3" y="0"/>
                      </a:cubicBezTo>
                      <a:cubicBezTo>
                        <a:pt x="3" y="0"/>
                        <a:pt x="3" y="0"/>
                        <a:pt x="3" y="0"/>
                      </a:cubicBezTo>
                      <a:close/>
                      <a:moveTo>
                        <a:pt x="15" y="4"/>
                      </a:moveTo>
                      <a:cubicBezTo>
                        <a:pt x="15" y="4"/>
                        <a:pt x="15" y="4"/>
                        <a:pt x="15" y="4"/>
                      </a:cubicBezTo>
                      <a:cubicBezTo>
                        <a:pt x="15" y="4"/>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5" y="2"/>
                        <a:pt x="15" y="2"/>
                        <a:pt x="15" y="2"/>
                      </a:cubicBezTo>
                      <a:cubicBezTo>
                        <a:pt x="15" y="2"/>
                        <a:pt x="15" y="2"/>
                        <a:pt x="15" y="2"/>
                      </a:cubicBezTo>
                      <a:cubicBezTo>
                        <a:pt x="15" y="2"/>
                        <a:pt x="15" y="2"/>
                        <a:pt x="15" y="2"/>
                      </a:cubicBezTo>
                      <a:cubicBezTo>
                        <a:pt x="15" y="2"/>
                        <a:pt x="15" y="3"/>
                        <a:pt x="15" y="3"/>
                      </a:cubicBezTo>
                      <a:cubicBezTo>
                        <a:pt x="14" y="3"/>
                        <a:pt x="14" y="3"/>
                        <a:pt x="14" y="3"/>
                      </a:cubicBezTo>
                      <a:cubicBezTo>
                        <a:pt x="14" y="3"/>
                        <a:pt x="14" y="3"/>
                        <a:pt x="14" y="3"/>
                      </a:cubicBezTo>
                      <a:cubicBezTo>
                        <a:pt x="14" y="3"/>
                        <a:pt x="14" y="3"/>
                        <a:pt x="13" y="3"/>
                      </a:cubicBezTo>
                      <a:cubicBezTo>
                        <a:pt x="13" y="3"/>
                        <a:pt x="13" y="3"/>
                        <a:pt x="13" y="3"/>
                      </a:cubicBezTo>
                      <a:cubicBezTo>
                        <a:pt x="13" y="3"/>
                        <a:pt x="13" y="3"/>
                        <a:pt x="13" y="3"/>
                      </a:cubicBezTo>
                      <a:cubicBezTo>
                        <a:pt x="13" y="4"/>
                        <a:pt x="13" y="4"/>
                        <a:pt x="13" y="4"/>
                      </a:cubicBezTo>
                      <a:cubicBezTo>
                        <a:pt x="13" y="4"/>
                        <a:pt x="12" y="4"/>
                        <a:pt x="13" y="4"/>
                      </a:cubicBezTo>
                      <a:cubicBezTo>
                        <a:pt x="12" y="4"/>
                        <a:pt x="12" y="4"/>
                        <a:pt x="12" y="4"/>
                      </a:cubicBezTo>
                      <a:cubicBezTo>
                        <a:pt x="12" y="5"/>
                        <a:pt x="12" y="5"/>
                        <a:pt x="12" y="5"/>
                      </a:cubicBezTo>
                      <a:cubicBezTo>
                        <a:pt x="12" y="5"/>
                        <a:pt x="12" y="5"/>
                        <a:pt x="12" y="5"/>
                      </a:cubicBezTo>
                      <a:cubicBezTo>
                        <a:pt x="12" y="5"/>
                        <a:pt x="12" y="5"/>
                        <a:pt x="12" y="5"/>
                      </a:cubicBezTo>
                      <a:cubicBezTo>
                        <a:pt x="12" y="5"/>
                        <a:pt x="11" y="5"/>
                        <a:pt x="11" y="6"/>
                      </a:cubicBezTo>
                      <a:cubicBezTo>
                        <a:pt x="11" y="6"/>
                        <a:pt x="11" y="6"/>
                        <a:pt x="11" y="6"/>
                      </a:cubicBezTo>
                      <a:cubicBezTo>
                        <a:pt x="11" y="6"/>
                        <a:pt x="11" y="6"/>
                        <a:pt x="11" y="6"/>
                      </a:cubicBezTo>
                      <a:cubicBezTo>
                        <a:pt x="11"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8" y="6"/>
                        <a:pt x="8" y="6"/>
                      </a:cubicBezTo>
                      <a:cubicBezTo>
                        <a:pt x="8" y="5"/>
                        <a:pt x="7" y="5"/>
                        <a:pt x="7" y="5"/>
                      </a:cubicBezTo>
                      <a:cubicBezTo>
                        <a:pt x="7" y="5"/>
                        <a:pt x="7" y="5"/>
                        <a:pt x="7" y="5"/>
                      </a:cubicBezTo>
                      <a:cubicBezTo>
                        <a:pt x="6" y="5"/>
                        <a:pt x="6" y="5"/>
                        <a:pt x="5" y="4"/>
                      </a:cubicBezTo>
                      <a:cubicBezTo>
                        <a:pt x="5" y="4"/>
                        <a:pt x="5" y="4"/>
                        <a:pt x="5" y="4"/>
                      </a:cubicBezTo>
                      <a:cubicBezTo>
                        <a:pt x="5" y="4"/>
                        <a:pt x="5" y="4"/>
                        <a:pt x="5" y="4"/>
                      </a:cubicBezTo>
                      <a:cubicBezTo>
                        <a:pt x="4" y="4"/>
                        <a:pt x="4" y="4"/>
                        <a:pt x="4" y="4"/>
                      </a:cubicBezTo>
                      <a:cubicBezTo>
                        <a:pt x="4" y="4"/>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1" y="3"/>
                      </a:cubicBezTo>
                      <a:cubicBezTo>
                        <a:pt x="1" y="3"/>
                        <a:pt x="1" y="3"/>
                        <a:pt x="1" y="3"/>
                      </a:cubicBezTo>
                      <a:cubicBezTo>
                        <a:pt x="1" y="3"/>
                        <a:pt x="1" y="3"/>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1"/>
                        <a:pt x="1" y="0"/>
                        <a:pt x="1" y="0"/>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0" y="2"/>
                        <a:pt x="0" y="2"/>
                      </a:cubicBezTo>
                      <a:cubicBezTo>
                        <a:pt x="0" y="2"/>
                        <a:pt x="0" y="1"/>
                        <a:pt x="0" y="1"/>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4"/>
                        <a:pt x="1" y="5"/>
                        <a:pt x="1" y="5"/>
                      </a:cubicBezTo>
                      <a:cubicBezTo>
                        <a:pt x="1" y="5"/>
                        <a:pt x="1" y="5"/>
                        <a:pt x="1" y="5"/>
                      </a:cubicBezTo>
                      <a:cubicBezTo>
                        <a:pt x="1" y="5"/>
                        <a:pt x="1" y="5"/>
                        <a:pt x="1" y="5"/>
                      </a:cubicBezTo>
                      <a:cubicBezTo>
                        <a:pt x="1" y="5"/>
                        <a:pt x="1" y="5"/>
                        <a:pt x="1" y="5"/>
                      </a:cubicBezTo>
                      <a:cubicBezTo>
                        <a:pt x="1" y="5"/>
                        <a:pt x="1" y="6"/>
                        <a:pt x="1" y="6"/>
                      </a:cubicBezTo>
                      <a:cubicBezTo>
                        <a:pt x="1" y="6"/>
                        <a:pt x="1" y="6"/>
                        <a:pt x="1" y="6"/>
                      </a:cubicBezTo>
                      <a:cubicBezTo>
                        <a:pt x="1" y="6"/>
                        <a:pt x="2" y="6"/>
                        <a:pt x="2" y="6"/>
                      </a:cubicBezTo>
                      <a:cubicBezTo>
                        <a:pt x="2" y="6"/>
                        <a:pt x="2" y="6"/>
                        <a:pt x="2" y="6"/>
                      </a:cubicBezTo>
                      <a:cubicBezTo>
                        <a:pt x="2" y="7"/>
                        <a:pt x="2" y="7"/>
                        <a:pt x="2" y="7"/>
                      </a:cubicBezTo>
                      <a:cubicBezTo>
                        <a:pt x="2" y="8"/>
                        <a:pt x="2" y="8"/>
                        <a:pt x="2" y="8"/>
                      </a:cubicBezTo>
                      <a:cubicBezTo>
                        <a:pt x="2" y="8"/>
                        <a:pt x="3" y="8"/>
                        <a:pt x="3" y="8"/>
                      </a:cubicBezTo>
                      <a:cubicBezTo>
                        <a:pt x="3" y="8"/>
                        <a:pt x="3" y="8"/>
                        <a:pt x="3" y="8"/>
                      </a:cubicBezTo>
                      <a:cubicBezTo>
                        <a:pt x="3" y="8"/>
                        <a:pt x="3" y="8"/>
                        <a:pt x="3" y="8"/>
                      </a:cubicBezTo>
                      <a:cubicBezTo>
                        <a:pt x="3" y="8"/>
                        <a:pt x="3" y="8"/>
                        <a:pt x="4" y="8"/>
                      </a:cubicBezTo>
                      <a:cubicBezTo>
                        <a:pt x="4" y="8"/>
                        <a:pt x="4" y="9"/>
                        <a:pt x="4" y="9"/>
                      </a:cubicBezTo>
                      <a:cubicBezTo>
                        <a:pt x="4" y="9"/>
                        <a:pt x="4" y="9"/>
                        <a:pt x="4" y="9"/>
                      </a:cubicBezTo>
                      <a:cubicBezTo>
                        <a:pt x="4" y="9"/>
                        <a:pt x="4" y="9"/>
                        <a:pt x="4" y="9"/>
                      </a:cubicBezTo>
                      <a:cubicBezTo>
                        <a:pt x="4" y="9"/>
                        <a:pt x="5" y="9"/>
                        <a:pt x="5" y="9"/>
                      </a:cubicBezTo>
                      <a:cubicBezTo>
                        <a:pt x="5" y="9"/>
                        <a:pt x="5" y="9"/>
                        <a:pt x="5" y="9"/>
                      </a:cubicBezTo>
                      <a:cubicBezTo>
                        <a:pt x="5" y="10"/>
                        <a:pt x="5" y="10"/>
                        <a:pt x="5" y="10"/>
                      </a:cubicBezTo>
                      <a:cubicBezTo>
                        <a:pt x="4" y="11"/>
                        <a:pt x="4" y="11"/>
                        <a:pt x="4" y="11"/>
                      </a:cubicBezTo>
                      <a:cubicBezTo>
                        <a:pt x="4" y="12"/>
                        <a:pt x="4" y="12"/>
                        <a:pt x="4" y="12"/>
                      </a:cubicBezTo>
                      <a:cubicBezTo>
                        <a:pt x="3" y="13"/>
                        <a:pt x="3" y="13"/>
                        <a:pt x="3" y="13"/>
                      </a:cubicBezTo>
                      <a:cubicBezTo>
                        <a:pt x="3" y="13"/>
                        <a:pt x="3" y="13"/>
                        <a:pt x="3" y="13"/>
                      </a:cubicBezTo>
                      <a:cubicBezTo>
                        <a:pt x="3" y="14"/>
                        <a:pt x="3" y="14"/>
                        <a:pt x="3" y="14"/>
                      </a:cubicBezTo>
                      <a:cubicBezTo>
                        <a:pt x="3" y="14"/>
                        <a:pt x="3" y="14"/>
                        <a:pt x="3" y="14"/>
                      </a:cubicBezTo>
                      <a:cubicBezTo>
                        <a:pt x="4" y="14"/>
                        <a:pt x="4" y="14"/>
                        <a:pt x="4" y="14"/>
                      </a:cubicBezTo>
                      <a:cubicBezTo>
                        <a:pt x="4" y="14"/>
                        <a:pt x="4" y="14"/>
                        <a:pt x="4" y="14"/>
                      </a:cubicBezTo>
                      <a:cubicBezTo>
                        <a:pt x="4" y="14"/>
                        <a:pt x="4" y="15"/>
                        <a:pt x="4" y="15"/>
                      </a:cubicBezTo>
                      <a:cubicBezTo>
                        <a:pt x="4" y="15"/>
                        <a:pt x="4" y="15"/>
                        <a:pt x="4" y="15"/>
                      </a:cubicBezTo>
                      <a:cubicBezTo>
                        <a:pt x="4" y="15"/>
                        <a:pt x="4" y="14"/>
                        <a:pt x="4" y="14"/>
                      </a:cubicBezTo>
                      <a:cubicBezTo>
                        <a:pt x="4" y="14"/>
                        <a:pt x="4" y="14"/>
                        <a:pt x="4" y="14"/>
                      </a:cubicBezTo>
                      <a:cubicBezTo>
                        <a:pt x="4" y="14"/>
                        <a:pt x="4" y="14"/>
                        <a:pt x="4" y="14"/>
                      </a:cubicBezTo>
                      <a:cubicBezTo>
                        <a:pt x="4" y="14"/>
                        <a:pt x="4" y="14"/>
                        <a:pt x="4" y="14"/>
                      </a:cubicBezTo>
                      <a:cubicBezTo>
                        <a:pt x="4" y="14"/>
                        <a:pt x="5" y="14"/>
                        <a:pt x="5" y="14"/>
                      </a:cubicBezTo>
                      <a:cubicBezTo>
                        <a:pt x="5" y="14"/>
                        <a:pt x="5" y="13"/>
                        <a:pt x="5" y="13"/>
                      </a:cubicBezTo>
                      <a:cubicBezTo>
                        <a:pt x="5" y="13"/>
                        <a:pt x="5" y="13"/>
                        <a:pt x="5" y="13"/>
                      </a:cubicBezTo>
                      <a:cubicBezTo>
                        <a:pt x="5" y="13"/>
                        <a:pt x="5" y="13"/>
                        <a:pt x="5" y="13"/>
                      </a:cubicBezTo>
                      <a:cubicBezTo>
                        <a:pt x="5" y="13"/>
                        <a:pt x="5" y="13"/>
                        <a:pt x="5" y="13"/>
                      </a:cubicBezTo>
                      <a:cubicBezTo>
                        <a:pt x="5" y="13"/>
                        <a:pt x="6" y="13"/>
                        <a:pt x="6" y="13"/>
                      </a:cubicBezTo>
                      <a:cubicBezTo>
                        <a:pt x="6" y="13"/>
                        <a:pt x="6" y="13"/>
                        <a:pt x="6" y="13"/>
                      </a:cubicBezTo>
                      <a:cubicBezTo>
                        <a:pt x="6" y="13"/>
                        <a:pt x="6" y="13"/>
                        <a:pt x="6" y="13"/>
                      </a:cubicBezTo>
                      <a:cubicBezTo>
                        <a:pt x="6" y="13"/>
                        <a:pt x="6" y="13"/>
                        <a:pt x="6" y="13"/>
                      </a:cubicBezTo>
                      <a:cubicBezTo>
                        <a:pt x="6" y="13"/>
                        <a:pt x="6" y="12"/>
                        <a:pt x="6" y="12"/>
                      </a:cubicBezTo>
                      <a:cubicBezTo>
                        <a:pt x="6" y="12"/>
                        <a:pt x="6" y="12"/>
                        <a:pt x="6" y="12"/>
                      </a:cubicBezTo>
                      <a:cubicBezTo>
                        <a:pt x="6"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2" y="8"/>
                        <a:pt x="12" y="8"/>
                      </a:cubicBezTo>
                      <a:cubicBezTo>
                        <a:pt x="12" y="8"/>
                        <a:pt x="12" y="8"/>
                        <a:pt x="12" y="8"/>
                      </a:cubicBezTo>
                      <a:cubicBezTo>
                        <a:pt x="12" y="8"/>
                        <a:pt x="12" y="7"/>
                        <a:pt x="12" y="7"/>
                      </a:cubicBezTo>
                      <a:cubicBezTo>
                        <a:pt x="12"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7"/>
                        <a:pt x="13" y="7"/>
                      </a:cubicBezTo>
                      <a:cubicBezTo>
                        <a:pt x="14" y="7"/>
                        <a:pt x="14" y="7"/>
                        <a:pt x="14" y="7"/>
                      </a:cubicBezTo>
                      <a:cubicBezTo>
                        <a:pt x="15" y="5"/>
                        <a:pt x="15" y="5"/>
                        <a:pt x="15" y="5"/>
                      </a:cubicBezTo>
                      <a:cubicBezTo>
                        <a:pt x="15" y="4"/>
                        <a:pt x="15" y="4"/>
                        <a:pt x="15" y="4"/>
                      </a:cubicBezTo>
                      <a:cubicBezTo>
                        <a:pt x="15" y="4"/>
                        <a:pt x="15" y="4"/>
                        <a:pt x="15" y="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4" name="Freeform 733">
                  <a:extLst>
                    <a:ext uri="{FF2B5EF4-FFF2-40B4-BE49-F238E27FC236}">
                      <a16:creationId xmlns:a16="http://schemas.microsoft.com/office/drawing/2014/main" id="{AEA37810-C131-42DC-8B1C-86C17559C2EC}"/>
                    </a:ext>
                  </a:extLst>
                </p:cNvPr>
                <p:cNvSpPr>
                  <a:spLocks noEditPoints="1"/>
                </p:cNvSpPr>
                <p:nvPr/>
              </p:nvSpPr>
              <p:spPr bwMode="auto">
                <a:xfrm>
                  <a:off x="10294938" y="6000750"/>
                  <a:ext cx="38100" cy="41275"/>
                </a:xfrm>
                <a:custGeom>
                  <a:avLst/>
                  <a:gdLst>
                    <a:gd name="T0" fmla="*/ 8 w 9"/>
                    <a:gd name="T1" fmla="*/ 1 h 10"/>
                    <a:gd name="T2" fmla="*/ 8 w 9"/>
                    <a:gd name="T3" fmla="*/ 0 h 10"/>
                    <a:gd name="T4" fmla="*/ 8 w 9"/>
                    <a:gd name="T5" fmla="*/ 0 h 10"/>
                    <a:gd name="T6" fmla="*/ 9 w 9"/>
                    <a:gd name="T7" fmla="*/ 1 h 10"/>
                    <a:gd name="T8" fmla="*/ 9 w 9"/>
                    <a:gd name="T9" fmla="*/ 1 h 10"/>
                    <a:gd name="T10" fmla="*/ 9 w 9"/>
                    <a:gd name="T11" fmla="*/ 2 h 10"/>
                    <a:gd name="T12" fmla="*/ 9 w 9"/>
                    <a:gd name="T13" fmla="*/ 2 h 10"/>
                    <a:gd name="T14" fmla="*/ 8 w 9"/>
                    <a:gd name="T15" fmla="*/ 1 h 10"/>
                    <a:gd name="T16" fmla="*/ 6 w 9"/>
                    <a:gd name="T17" fmla="*/ 1 h 10"/>
                    <a:gd name="T18" fmla="*/ 6 w 9"/>
                    <a:gd name="T19" fmla="*/ 1 h 10"/>
                    <a:gd name="T20" fmla="*/ 5 w 9"/>
                    <a:gd name="T21" fmla="*/ 6 h 10"/>
                    <a:gd name="T22" fmla="*/ 5 w 9"/>
                    <a:gd name="T23" fmla="*/ 6 h 10"/>
                    <a:gd name="T24" fmla="*/ 5 w 9"/>
                    <a:gd name="T25" fmla="*/ 5 h 10"/>
                    <a:gd name="T26" fmla="*/ 5 w 9"/>
                    <a:gd name="T27" fmla="*/ 6 h 10"/>
                    <a:gd name="T28" fmla="*/ 5 w 9"/>
                    <a:gd name="T29" fmla="*/ 3 h 10"/>
                    <a:gd name="T30" fmla="*/ 5 w 9"/>
                    <a:gd name="T31" fmla="*/ 3 h 10"/>
                    <a:gd name="T32" fmla="*/ 6 w 9"/>
                    <a:gd name="T33" fmla="*/ 6 h 10"/>
                    <a:gd name="T34" fmla="*/ 7 w 9"/>
                    <a:gd name="T35" fmla="*/ 6 h 10"/>
                    <a:gd name="T36" fmla="*/ 7 w 9"/>
                    <a:gd name="T37" fmla="*/ 6 h 10"/>
                    <a:gd name="T38" fmla="*/ 6 w 9"/>
                    <a:gd name="T39" fmla="*/ 6 h 10"/>
                    <a:gd name="T40" fmla="*/ 6 w 9"/>
                    <a:gd name="T41" fmla="*/ 6 h 10"/>
                    <a:gd name="T42" fmla="*/ 7 w 9"/>
                    <a:gd name="T43" fmla="*/ 7 h 10"/>
                    <a:gd name="T44" fmla="*/ 7 w 9"/>
                    <a:gd name="T45" fmla="*/ 6 h 10"/>
                    <a:gd name="T46" fmla="*/ 4 w 9"/>
                    <a:gd name="T47" fmla="*/ 4 h 10"/>
                    <a:gd name="T48" fmla="*/ 5 w 9"/>
                    <a:gd name="T49" fmla="*/ 10 h 10"/>
                    <a:gd name="T50" fmla="*/ 6 w 9"/>
                    <a:gd name="T51" fmla="*/ 9 h 10"/>
                    <a:gd name="T52" fmla="*/ 7 w 9"/>
                    <a:gd name="T53" fmla="*/ 9 h 10"/>
                    <a:gd name="T54" fmla="*/ 8 w 9"/>
                    <a:gd name="T55" fmla="*/ 8 h 10"/>
                    <a:gd name="T56" fmla="*/ 7 w 9"/>
                    <a:gd name="T57" fmla="*/ 7 h 10"/>
                    <a:gd name="T58" fmla="*/ 6 w 9"/>
                    <a:gd name="T59" fmla="*/ 7 h 10"/>
                    <a:gd name="T60" fmla="*/ 5 w 9"/>
                    <a:gd name="T61" fmla="*/ 7 h 10"/>
                    <a:gd name="T62" fmla="*/ 5 w 9"/>
                    <a:gd name="T63" fmla="*/ 7 h 10"/>
                    <a:gd name="T64" fmla="*/ 4 w 9"/>
                    <a:gd name="T65" fmla="*/ 6 h 10"/>
                    <a:gd name="T66" fmla="*/ 4 w 9"/>
                    <a:gd name="T67" fmla="*/ 6 h 10"/>
                    <a:gd name="T68" fmla="*/ 4 w 9"/>
                    <a:gd name="T69" fmla="*/ 6 h 10"/>
                    <a:gd name="T70" fmla="*/ 4 w 9"/>
                    <a:gd name="T71" fmla="*/ 4 h 10"/>
                    <a:gd name="T72" fmla="*/ 4 w 9"/>
                    <a:gd name="T73" fmla="*/ 4 h 10"/>
                    <a:gd name="T74" fmla="*/ 4 w 9"/>
                    <a:gd name="T75" fmla="*/ 3 h 10"/>
                    <a:gd name="T76" fmla="*/ 4 w 9"/>
                    <a:gd name="T77" fmla="*/ 3 h 10"/>
                    <a:gd name="T78" fmla="*/ 5 w 9"/>
                    <a:gd name="T79" fmla="*/ 2 h 10"/>
                    <a:gd name="T80" fmla="*/ 4 w 9"/>
                    <a:gd name="T81" fmla="*/ 2 h 10"/>
                    <a:gd name="T82" fmla="*/ 4 w 9"/>
                    <a:gd name="T83" fmla="*/ 2 h 10"/>
                    <a:gd name="T84" fmla="*/ 3 w 9"/>
                    <a:gd name="T85" fmla="*/ 1 h 10"/>
                    <a:gd name="T86" fmla="*/ 2 w 9"/>
                    <a:gd name="T87" fmla="*/ 1 h 10"/>
                    <a:gd name="T88" fmla="*/ 1 w 9"/>
                    <a:gd name="T89" fmla="*/ 2 h 10"/>
                    <a:gd name="T90" fmla="*/ 1 w 9"/>
                    <a:gd name="T91" fmla="*/ 2 h 10"/>
                    <a:gd name="T92" fmla="*/ 2 w 9"/>
                    <a:gd name="T93" fmla="*/ 3 h 10"/>
                    <a:gd name="T94" fmla="*/ 2 w 9"/>
                    <a:gd name="T95" fmla="*/ 3 h 10"/>
                    <a:gd name="T96" fmla="*/ 1 w 9"/>
                    <a:gd name="T97" fmla="*/ 4 h 10"/>
                    <a:gd name="T98" fmla="*/ 1 w 9"/>
                    <a:gd name="T99" fmla="*/ 3 h 10"/>
                    <a:gd name="T100" fmla="*/ 0 w 9"/>
                    <a:gd name="T101" fmla="*/ 3 h 10"/>
                    <a:gd name="T102" fmla="*/ 2 w 9"/>
                    <a:gd name="T103" fmla="*/ 6 h 10"/>
                    <a:gd name="T104" fmla="*/ 2 w 9"/>
                    <a:gd name="T105" fmla="*/ 8 h 10"/>
                    <a:gd name="T106" fmla="*/ 3 w 9"/>
                    <a:gd name="T107" fmla="*/ 8 h 10"/>
                    <a:gd name="T108" fmla="*/ 4 w 9"/>
                    <a:gd name="T109" fmla="*/ 7 h 10"/>
                    <a:gd name="T110" fmla="*/ 4 w 9"/>
                    <a:gd name="T111" fmla="*/ 8 h 10"/>
                    <a:gd name="T112" fmla="*/ 5 w 9"/>
                    <a:gd name="T113" fmla="*/ 8 h 10"/>
                    <a:gd name="T114" fmla="*/ 4 w 9"/>
                    <a:gd name="T115" fmla="*/ 8 h 10"/>
                    <a:gd name="T116" fmla="*/ 3 w 9"/>
                    <a:gd name="T117" fmla="*/ 9 h 10"/>
                    <a:gd name="T118" fmla="*/ 3 w 9"/>
                    <a:gd name="T119" fmla="*/ 8 h 10"/>
                    <a:gd name="T120" fmla="*/ 3 w 9"/>
                    <a:gd name="T121" fmla="*/ 8 h 10"/>
                    <a:gd name="T122" fmla="*/ 4 w 9"/>
                    <a:gd name="T1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 h="10">
                      <a:moveTo>
                        <a:pt x="8" y="1"/>
                      </a:move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9" y="0"/>
                        <a:pt x="8" y="0"/>
                        <a:pt x="8" y="0"/>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8" y="1"/>
                        <a:pt x="8" y="1"/>
                      </a:cubicBezTo>
                      <a:cubicBezTo>
                        <a:pt x="8" y="1"/>
                        <a:pt x="8" y="1"/>
                        <a:pt x="8" y="1"/>
                      </a:cubicBezTo>
                      <a:cubicBezTo>
                        <a:pt x="8" y="1"/>
                        <a:pt x="8" y="1"/>
                        <a:pt x="8" y="1"/>
                      </a:cubicBezTo>
                      <a:close/>
                      <a:moveTo>
                        <a:pt x="6" y="1"/>
                      </a:moveTo>
                      <a:cubicBezTo>
                        <a:pt x="6" y="1"/>
                        <a:pt x="6" y="1"/>
                        <a:pt x="6" y="1"/>
                      </a:cubicBezTo>
                      <a:cubicBezTo>
                        <a:pt x="6" y="1"/>
                        <a:pt x="6" y="1"/>
                        <a:pt x="6" y="1"/>
                      </a:cubicBezTo>
                      <a:cubicBezTo>
                        <a:pt x="6" y="1"/>
                        <a:pt x="6" y="1"/>
                        <a:pt x="6" y="1"/>
                      </a:cubicBezTo>
                      <a:cubicBezTo>
                        <a:pt x="6" y="1"/>
                        <a:pt x="6" y="1"/>
                        <a:pt x="6" y="1"/>
                      </a:cubicBezTo>
                      <a:close/>
                      <a:moveTo>
                        <a:pt x="5" y="6"/>
                      </a:move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5"/>
                      </a:cubicBezTo>
                      <a:cubicBezTo>
                        <a:pt x="5" y="5"/>
                        <a:pt x="5" y="6"/>
                        <a:pt x="5" y="6"/>
                      </a:cubicBezTo>
                      <a:cubicBezTo>
                        <a:pt x="5" y="6"/>
                        <a:pt x="5" y="6"/>
                        <a:pt x="5" y="6"/>
                      </a:cubicBezTo>
                      <a:cubicBezTo>
                        <a:pt x="5" y="6"/>
                        <a:pt x="5" y="6"/>
                        <a:pt x="5" y="6"/>
                      </a:cubicBezTo>
                      <a:cubicBezTo>
                        <a:pt x="5" y="6"/>
                        <a:pt x="5" y="6"/>
                        <a:pt x="5" y="6"/>
                      </a:cubicBezTo>
                      <a:cubicBezTo>
                        <a:pt x="5" y="6"/>
                        <a:pt x="5" y="6"/>
                        <a:pt x="5" y="6"/>
                      </a:cubicBezTo>
                      <a:close/>
                      <a:moveTo>
                        <a:pt x="5" y="3"/>
                      </a:moveTo>
                      <a:cubicBezTo>
                        <a:pt x="5" y="3"/>
                        <a:pt x="5" y="3"/>
                        <a:pt x="5" y="3"/>
                      </a:cubicBezTo>
                      <a:cubicBezTo>
                        <a:pt x="5" y="3"/>
                        <a:pt x="5" y="3"/>
                        <a:pt x="5" y="3"/>
                      </a:cubicBezTo>
                      <a:cubicBezTo>
                        <a:pt x="5" y="3"/>
                        <a:pt x="5" y="3"/>
                        <a:pt x="5" y="3"/>
                      </a:cubicBezTo>
                      <a:cubicBezTo>
                        <a:pt x="5" y="3"/>
                        <a:pt x="5" y="3"/>
                        <a:pt x="5" y="3"/>
                      </a:cubicBezTo>
                      <a:close/>
                      <a:moveTo>
                        <a:pt x="6" y="6"/>
                      </a:moveTo>
                      <a:cubicBezTo>
                        <a:pt x="6" y="6"/>
                        <a:pt x="6" y="6"/>
                        <a:pt x="6" y="6"/>
                      </a:cubicBezTo>
                      <a:cubicBezTo>
                        <a:pt x="6" y="6"/>
                        <a:pt x="6" y="6"/>
                        <a:pt x="6" y="6"/>
                      </a:cubicBezTo>
                      <a:cubicBezTo>
                        <a:pt x="6" y="6"/>
                        <a:pt x="6" y="6"/>
                        <a:pt x="6" y="6"/>
                      </a:cubicBezTo>
                      <a:cubicBezTo>
                        <a:pt x="6" y="6"/>
                        <a:pt x="6" y="6"/>
                        <a:pt x="7" y="6"/>
                      </a:cubicBezTo>
                      <a:cubicBezTo>
                        <a:pt x="7" y="6"/>
                        <a:pt x="7" y="6"/>
                        <a:pt x="7" y="6"/>
                      </a:cubicBezTo>
                      <a:cubicBezTo>
                        <a:pt x="7" y="6"/>
                        <a:pt x="7" y="6"/>
                        <a:pt x="7" y="6"/>
                      </a:cubicBezTo>
                      <a:cubicBezTo>
                        <a:pt x="7" y="6"/>
                        <a:pt x="7" y="6"/>
                        <a:pt x="7" y="6"/>
                      </a:cubicBezTo>
                      <a:cubicBezTo>
                        <a:pt x="7" y="5"/>
                        <a:pt x="7" y="5"/>
                        <a:pt x="7" y="6"/>
                      </a:cubicBezTo>
                      <a:cubicBezTo>
                        <a:pt x="7" y="6"/>
                        <a:pt x="7" y="6"/>
                        <a:pt x="7"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lose/>
                      <a:moveTo>
                        <a:pt x="7" y="6"/>
                      </a:moveTo>
                      <a:cubicBezTo>
                        <a:pt x="7" y="6"/>
                        <a:pt x="7" y="7"/>
                        <a:pt x="7" y="7"/>
                      </a:cubicBezTo>
                      <a:cubicBezTo>
                        <a:pt x="7" y="7"/>
                        <a:pt x="7" y="7"/>
                        <a:pt x="7" y="7"/>
                      </a:cubicBezTo>
                      <a:cubicBezTo>
                        <a:pt x="7" y="7"/>
                        <a:pt x="7" y="7"/>
                        <a:pt x="7" y="7"/>
                      </a:cubicBezTo>
                      <a:cubicBezTo>
                        <a:pt x="7" y="7"/>
                        <a:pt x="7" y="6"/>
                        <a:pt x="7" y="6"/>
                      </a:cubicBezTo>
                      <a:close/>
                      <a:moveTo>
                        <a:pt x="4" y="4"/>
                      </a:moveTo>
                      <a:cubicBezTo>
                        <a:pt x="4" y="4"/>
                        <a:pt x="4" y="4"/>
                        <a:pt x="4" y="4"/>
                      </a:cubicBezTo>
                      <a:cubicBezTo>
                        <a:pt x="4" y="4"/>
                        <a:pt x="4" y="4"/>
                        <a:pt x="4" y="4"/>
                      </a:cubicBezTo>
                      <a:cubicBezTo>
                        <a:pt x="4" y="4"/>
                        <a:pt x="4" y="4"/>
                        <a:pt x="4" y="4"/>
                      </a:cubicBezTo>
                      <a:close/>
                      <a:moveTo>
                        <a:pt x="4" y="9"/>
                      </a:moveTo>
                      <a:cubicBezTo>
                        <a:pt x="5" y="10"/>
                        <a:pt x="5" y="10"/>
                        <a:pt x="5" y="10"/>
                      </a:cubicBezTo>
                      <a:cubicBezTo>
                        <a:pt x="5" y="9"/>
                        <a:pt x="5" y="9"/>
                        <a:pt x="5" y="9"/>
                      </a:cubicBezTo>
                      <a:cubicBezTo>
                        <a:pt x="5" y="9"/>
                        <a:pt x="5" y="9"/>
                        <a:pt x="5" y="9"/>
                      </a:cubicBezTo>
                      <a:cubicBezTo>
                        <a:pt x="5" y="9"/>
                        <a:pt x="6" y="9"/>
                        <a:pt x="6" y="9"/>
                      </a:cubicBezTo>
                      <a:cubicBezTo>
                        <a:pt x="6" y="9"/>
                        <a:pt x="6" y="9"/>
                        <a:pt x="6" y="9"/>
                      </a:cubicBezTo>
                      <a:cubicBezTo>
                        <a:pt x="6" y="9"/>
                        <a:pt x="6" y="9"/>
                        <a:pt x="6" y="9"/>
                      </a:cubicBezTo>
                      <a:cubicBezTo>
                        <a:pt x="7" y="9"/>
                        <a:pt x="7" y="9"/>
                        <a:pt x="7" y="9"/>
                      </a:cubicBezTo>
                      <a:cubicBezTo>
                        <a:pt x="7" y="8"/>
                        <a:pt x="7" y="8"/>
                        <a:pt x="7" y="8"/>
                      </a:cubicBezTo>
                      <a:cubicBezTo>
                        <a:pt x="7" y="9"/>
                        <a:pt x="7" y="9"/>
                        <a:pt x="7" y="9"/>
                      </a:cubicBezTo>
                      <a:cubicBezTo>
                        <a:pt x="8" y="8"/>
                        <a:pt x="8" y="8"/>
                        <a:pt x="8" y="8"/>
                      </a:cubicBezTo>
                      <a:cubicBezTo>
                        <a:pt x="8" y="8"/>
                        <a:pt x="8" y="8"/>
                        <a:pt x="8" y="8"/>
                      </a:cubicBezTo>
                      <a:cubicBezTo>
                        <a:pt x="8" y="8"/>
                        <a:pt x="8" y="8"/>
                        <a:pt x="8" y="8"/>
                      </a:cubicBezTo>
                      <a:cubicBezTo>
                        <a:pt x="8" y="7"/>
                        <a:pt x="7" y="7"/>
                        <a:pt x="7" y="7"/>
                      </a:cubicBezTo>
                      <a:cubicBezTo>
                        <a:pt x="7" y="7"/>
                        <a:pt x="7" y="7"/>
                        <a:pt x="7" y="7"/>
                      </a:cubicBezTo>
                      <a:cubicBezTo>
                        <a:pt x="7" y="7"/>
                        <a:pt x="6" y="7"/>
                        <a:pt x="6" y="7"/>
                      </a:cubicBezTo>
                      <a:cubicBezTo>
                        <a:pt x="6" y="7"/>
                        <a:pt x="6" y="7"/>
                        <a:pt x="6" y="7"/>
                      </a:cubicBezTo>
                      <a:cubicBezTo>
                        <a:pt x="6" y="7"/>
                        <a:pt x="6" y="7"/>
                        <a:pt x="6" y="7"/>
                      </a:cubicBezTo>
                      <a:cubicBezTo>
                        <a:pt x="6" y="7"/>
                        <a:pt x="6" y="7"/>
                        <a:pt x="6" y="7"/>
                      </a:cubicBezTo>
                      <a:cubicBezTo>
                        <a:pt x="6" y="7"/>
                        <a:pt x="6"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2"/>
                        <a:pt x="4" y="2"/>
                      </a:cubicBezTo>
                      <a:cubicBezTo>
                        <a:pt x="4" y="2"/>
                        <a:pt x="5" y="3"/>
                        <a:pt x="5" y="2"/>
                      </a:cubicBez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5" y="2"/>
                        <a:pt x="4" y="2"/>
                        <a:pt x="4" y="2"/>
                      </a:cubicBezTo>
                      <a:cubicBezTo>
                        <a:pt x="4" y="1"/>
                        <a:pt x="4" y="1"/>
                        <a:pt x="4" y="1"/>
                      </a:cubicBezTo>
                      <a:cubicBezTo>
                        <a:pt x="4" y="1"/>
                        <a:pt x="3" y="1"/>
                        <a:pt x="3" y="0"/>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2"/>
                        <a:pt x="2" y="2"/>
                      </a:cubicBezTo>
                      <a:cubicBezTo>
                        <a:pt x="2" y="2"/>
                        <a:pt x="1" y="2"/>
                        <a:pt x="1" y="2"/>
                      </a:cubicBezTo>
                      <a:cubicBezTo>
                        <a:pt x="1" y="2"/>
                        <a:pt x="1" y="2"/>
                        <a:pt x="1" y="2"/>
                      </a:cubicBezTo>
                      <a:cubicBezTo>
                        <a:pt x="1" y="2"/>
                        <a:pt x="1" y="2"/>
                        <a:pt x="1" y="2"/>
                      </a:cubicBezTo>
                      <a:cubicBezTo>
                        <a:pt x="1" y="2"/>
                        <a:pt x="1" y="2"/>
                        <a:pt x="1" y="2"/>
                      </a:cubicBezTo>
                      <a:cubicBezTo>
                        <a:pt x="1" y="2"/>
                        <a:pt x="1" y="2"/>
                        <a:pt x="1" y="2"/>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5"/>
                      </a:cubicBezTo>
                      <a:cubicBezTo>
                        <a:pt x="2" y="5"/>
                        <a:pt x="1" y="4"/>
                        <a:pt x="1" y="4"/>
                      </a:cubicBezTo>
                      <a:cubicBezTo>
                        <a:pt x="2" y="4"/>
                        <a:pt x="1" y="4"/>
                        <a:pt x="1" y="4"/>
                      </a:cubicBezTo>
                      <a:cubicBezTo>
                        <a:pt x="1" y="4"/>
                        <a:pt x="1" y="4"/>
                        <a:pt x="1" y="4"/>
                      </a:cubicBezTo>
                      <a:cubicBezTo>
                        <a:pt x="1" y="3"/>
                        <a:pt x="1" y="3"/>
                        <a:pt x="1" y="3"/>
                      </a:cubicBezTo>
                      <a:cubicBezTo>
                        <a:pt x="0" y="3"/>
                        <a:pt x="0" y="3"/>
                        <a:pt x="0" y="3"/>
                      </a:cubicBezTo>
                      <a:cubicBezTo>
                        <a:pt x="0" y="3"/>
                        <a:pt x="0" y="3"/>
                        <a:pt x="0" y="3"/>
                      </a:cubicBezTo>
                      <a:cubicBezTo>
                        <a:pt x="0" y="3"/>
                        <a:pt x="0" y="3"/>
                        <a:pt x="0" y="3"/>
                      </a:cubicBezTo>
                      <a:cubicBezTo>
                        <a:pt x="0" y="3"/>
                        <a:pt x="0" y="4"/>
                        <a:pt x="0" y="4"/>
                      </a:cubicBezTo>
                      <a:cubicBezTo>
                        <a:pt x="1" y="4"/>
                        <a:pt x="1" y="5"/>
                        <a:pt x="1" y="5"/>
                      </a:cubicBezTo>
                      <a:cubicBezTo>
                        <a:pt x="1" y="6"/>
                        <a:pt x="2" y="6"/>
                        <a:pt x="2" y="6"/>
                      </a:cubicBezTo>
                      <a:cubicBezTo>
                        <a:pt x="2" y="6"/>
                        <a:pt x="2" y="6"/>
                        <a:pt x="2" y="6"/>
                      </a:cubicBezTo>
                      <a:cubicBezTo>
                        <a:pt x="2" y="7"/>
                        <a:pt x="2" y="7"/>
                        <a:pt x="2" y="7"/>
                      </a:cubicBezTo>
                      <a:cubicBezTo>
                        <a:pt x="2" y="7"/>
                        <a:pt x="2" y="7"/>
                        <a:pt x="2" y="8"/>
                      </a:cubicBezTo>
                      <a:cubicBezTo>
                        <a:pt x="2" y="8"/>
                        <a:pt x="2" y="8"/>
                        <a:pt x="2" y="8"/>
                      </a:cubicBezTo>
                      <a:cubicBezTo>
                        <a:pt x="2" y="8"/>
                        <a:pt x="3" y="8"/>
                        <a:pt x="3" y="8"/>
                      </a:cubicBezTo>
                      <a:cubicBezTo>
                        <a:pt x="3" y="8"/>
                        <a:pt x="3" y="8"/>
                        <a:pt x="3" y="8"/>
                      </a:cubicBezTo>
                      <a:cubicBezTo>
                        <a:pt x="3" y="8"/>
                        <a:pt x="3" y="8"/>
                        <a:pt x="3" y="7"/>
                      </a:cubicBezTo>
                      <a:cubicBezTo>
                        <a:pt x="3" y="7"/>
                        <a:pt x="3" y="7"/>
                        <a:pt x="3" y="7"/>
                      </a:cubicBezTo>
                      <a:cubicBezTo>
                        <a:pt x="3" y="7"/>
                        <a:pt x="3" y="7"/>
                        <a:pt x="4" y="7"/>
                      </a:cubicBezTo>
                      <a:cubicBezTo>
                        <a:pt x="4" y="7"/>
                        <a:pt x="4" y="7"/>
                        <a:pt x="4" y="7"/>
                      </a:cubicBezTo>
                      <a:cubicBezTo>
                        <a:pt x="4" y="7"/>
                        <a:pt x="4" y="7"/>
                        <a:pt x="4" y="7"/>
                      </a:cubicBezTo>
                      <a:cubicBezTo>
                        <a:pt x="4" y="7"/>
                        <a:pt x="4" y="7"/>
                        <a:pt x="4" y="8"/>
                      </a:cubicBezTo>
                      <a:cubicBezTo>
                        <a:pt x="4" y="8"/>
                        <a:pt x="4" y="8"/>
                        <a:pt x="4" y="8"/>
                      </a:cubicBezTo>
                      <a:cubicBezTo>
                        <a:pt x="4" y="8"/>
                        <a:pt x="5" y="8"/>
                        <a:pt x="5" y="8"/>
                      </a:cubicBezTo>
                      <a:cubicBezTo>
                        <a:pt x="5" y="8"/>
                        <a:pt x="5" y="8"/>
                        <a:pt x="5" y="8"/>
                      </a:cubicBezTo>
                      <a:cubicBezTo>
                        <a:pt x="5" y="8"/>
                        <a:pt x="5" y="8"/>
                        <a:pt x="5" y="8"/>
                      </a:cubicBezTo>
                      <a:cubicBezTo>
                        <a:pt x="5" y="8"/>
                        <a:pt x="5" y="8"/>
                        <a:pt x="4" y="8"/>
                      </a:cubicBezTo>
                      <a:cubicBezTo>
                        <a:pt x="4" y="8"/>
                        <a:pt x="4" y="8"/>
                        <a:pt x="4" y="8"/>
                      </a:cubicBezTo>
                      <a:cubicBezTo>
                        <a:pt x="4" y="8"/>
                        <a:pt x="4" y="9"/>
                        <a:pt x="4" y="9"/>
                      </a:cubicBezTo>
                      <a:cubicBezTo>
                        <a:pt x="4" y="9"/>
                        <a:pt x="4" y="9"/>
                        <a:pt x="4" y="9"/>
                      </a:cubicBezTo>
                      <a:cubicBezTo>
                        <a:pt x="4" y="9"/>
                        <a:pt x="4" y="9"/>
                        <a:pt x="3" y="9"/>
                      </a:cubicBezTo>
                      <a:cubicBezTo>
                        <a:pt x="3" y="9"/>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10"/>
                      </a:cubicBezTo>
                      <a:cubicBezTo>
                        <a:pt x="4" y="10"/>
                        <a:pt x="4" y="10"/>
                        <a:pt x="4" y="10"/>
                      </a:cubicBezTo>
                      <a:lnTo>
                        <a:pt x="4" y="9"/>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5" name="Freeform 734">
                  <a:extLst>
                    <a:ext uri="{FF2B5EF4-FFF2-40B4-BE49-F238E27FC236}">
                      <a16:creationId xmlns:a16="http://schemas.microsoft.com/office/drawing/2014/main" id="{B0183599-71C2-4F00-9377-08CF57F33D49}"/>
                    </a:ext>
                  </a:extLst>
                </p:cNvPr>
                <p:cNvSpPr>
                  <a:spLocks/>
                </p:cNvSpPr>
                <p:nvPr/>
              </p:nvSpPr>
              <p:spPr bwMode="auto">
                <a:xfrm>
                  <a:off x="10253663" y="5942013"/>
                  <a:ext cx="53975" cy="69850"/>
                </a:xfrm>
                <a:custGeom>
                  <a:avLst/>
                  <a:gdLst>
                    <a:gd name="T0" fmla="*/ 13 w 13"/>
                    <a:gd name="T1" fmla="*/ 15 h 17"/>
                    <a:gd name="T2" fmla="*/ 13 w 13"/>
                    <a:gd name="T3" fmla="*/ 14 h 17"/>
                    <a:gd name="T4" fmla="*/ 12 w 13"/>
                    <a:gd name="T5" fmla="*/ 12 h 17"/>
                    <a:gd name="T6" fmla="*/ 11 w 13"/>
                    <a:gd name="T7" fmla="*/ 11 h 17"/>
                    <a:gd name="T8" fmla="*/ 12 w 13"/>
                    <a:gd name="T9" fmla="*/ 12 h 17"/>
                    <a:gd name="T10" fmla="*/ 12 w 13"/>
                    <a:gd name="T11" fmla="*/ 10 h 17"/>
                    <a:gd name="T12" fmla="*/ 12 w 13"/>
                    <a:gd name="T13" fmla="*/ 10 h 17"/>
                    <a:gd name="T14" fmla="*/ 12 w 13"/>
                    <a:gd name="T15" fmla="*/ 9 h 17"/>
                    <a:gd name="T16" fmla="*/ 11 w 13"/>
                    <a:gd name="T17" fmla="*/ 8 h 17"/>
                    <a:gd name="T18" fmla="*/ 11 w 13"/>
                    <a:gd name="T19" fmla="*/ 7 h 17"/>
                    <a:gd name="T20" fmla="*/ 10 w 13"/>
                    <a:gd name="T21" fmla="*/ 7 h 17"/>
                    <a:gd name="T22" fmla="*/ 10 w 13"/>
                    <a:gd name="T23" fmla="*/ 7 h 17"/>
                    <a:gd name="T24" fmla="*/ 10 w 13"/>
                    <a:gd name="T25" fmla="*/ 8 h 17"/>
                    <a:gd name="T26" fmla="*/ 10 w 13"/>
                    <a:gd name="T27" fmla="*/ 7 h 17"/>
                    <a:gd name="T28" fmla="*/ 9 w 13"/>
                    <a:gd name="T29" fmla="*/ 7 h 17"/>
                    <a:gd name="T30" fmla="*/ 9 w 13"/>
                    <a:gd name="T31" fmla="*/ 6 h 17"/>
                    <a:gd name="T32" fmla="*/ 9 w 13"/>
                    <a:gd name="T33" fmla="*/ 6 h 17"/>
                    <a:gd name="T34" fmla="*/ 8 w 13"/>
                    <a:gd name="T35" fmla="*/ 5 h 17"/>
                    <a:gd name="T36" fmla="*/ 7 w 13"/>
                    <a:gd name="T37" fmla="*/ 5 h 17"/>
                    <a:gd name="T38" fmla="*/ 6 w 13"/>
                    <a:gd name="T39" fmla="*/ 5 h 17"/>
                    <a:gd name="T40" fmla="*/ 6 w 13"/>
                    <a:gd name="T41" fmla="*/ 5 h 17"/>
                    <a:gd name="T42" fmla="*/ 5 w 13"/>
                    <a:gd name="T43" fmla="*/ 5 h 17"/>
                    <a:gd name="T44" fmla="*/ 5 w 13"/>
                    <a:gd name="T45" fmla="*/ 4 h 17"/>
                    <a:gd name="T46" fmla="*/ 4 w 13"/>
                    <a:gd name="T47" fmla="*/ 4 h 17"/>
                    <a:gd name="T48" fmla="*/ 4 w 13"/>
                    <a:gd name="T49" fmla="*/ 5 h 17"/>
                    <a:gd name="T50" fmla="*/ 4 w 13"/>
                    <a:gd name="T51" fmla="*/ 4 h 17"/>
                    <a:gd name="T52" fmla="*/ 3 w 13"/>
                    <a:gd name="T53" fmla="*/ 3 h 17"/>
                    <a:gd name="T54" fmla="*/ 2 w 13"/>
                    <a:gd name="T55" fmla="*/ 2 h 17"/>
                    <a:gd name="T56" fmla="*/ 2 w 13"/>
                    <a:gd name="T57" fmla="*/ 2 h 17"/>
                    <a:gd name="T58" fmla="*/ 2 w 13"/>
                    <a:gd name="T59" fmla="*/ 2 h 17"/>
                    <a:gd name="T60" fmla="*/ 2 w 13"/>
                    <a:gd name="T61" fmla="*/ 1 h 17"/>
                    <a:gd name="T62" fmla="*/ 2 w 13"/>
                    <a:gd name="T63" fmla="*/ 1 h 17"/>
                    <a:gd name="T64" fmla="*/ 2 w 13"/>
                    <a:gd name="T65" fmla="*/ 0 h 17"/>
                    <a:gd name="T66" fmla="*/ 0 w 13"/>
                    <a:gd name="T67" fmla="*/ 0 h 17"/>
                    <a:gd name="T68" fmla="*/ 1 w 13"/>
                    <a:gd name="T69" fmla="*/ 2 h 17"/>
                    <a:gd name="T70" fmla="*/ 3 w 13"/>
                    <a:gd name="T71" fmla="*/ 4 h 17"/>
                    <a:gd name="T72" fmla="*/ 3 w 13"/>
                    <a:gd name="T73" fmla="*/ 6 h 17"/>
                    <a:gd name="T74" fmla="*/ 4 w 13"/>
                    <a:gd name="T75" fmla="*/ 8 h 17"/>
                    <a:gd name="T76" fmla="*/ 4 w 13"/>
                    <a:gd name="T77" fmla="*/ 9 h 17"/>
                    <a:gd name="T78" fmla="*/ 5 w 13"/>
                    <a:gd name="T79" fmla="*/ 9 h 17"/>
                    <a:gd name="T80" fmla="*/ 6 w 13"/>
                    <a:gd name="T81" fmla="*/ 8 h 17"/>
                    <a:gd name="T82" fmla="*/ 5 w 13"/>
                    <a:gd name="T83" fmla="*/ 9 h 17"/>
                    <a:gd name="T84" fmla="*/ 5 w 13"/>
                    <a:gd name="T85" fmla="*/ 10 h 17"/>
                    <a:gd name="T86" fmla="*/ 7 w 13"/>
                    <a:gd name="T87" fmla="*/ 13 h 17"/>
                    <a:gd name="T88" fmla="*/ 10 w 13"/>
                    <a:gd name="T89" fmla="*/ 16 h 17"/>
                    <a:gd name="T90" fmla="*/ 9 w 13"/>
                    <a:gd name="T91" fmla="*/ 14 h 17"/>
                    <a:gd name="T92" fmla="*/ 10 w 13"/>
                    <a:gd name="T93" fmla="*/ 15 h 17"/>
                    <a:gd name="T94" fmla="*/ 11 w 13"/>
                    <a:gd name="T95" fmla="*/ 15 h 17"/>
                    <a:gd name="T96" fmla="*/ 11 w 13"/>
                    <a:gd name="T97" fmla="*/ 15 h 17"/>
                    <a:gd name="T98" fmla="*/ 11 w 13"/>
                    <a:gd name="T99" fmla="*/ 15 h 17"/>
                    <a:gd name="T100" fmla="*/ 12 w 13"/>
                    <a:gd name="T10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 h="17">
                      <a:moveTo>
                        <a:pt x="12" y="15"/>
                      </a:moveTo>
                      <a:cubicBezTo>
                        <a:pt x="12" y="15"/>
                        <a:pt x="12" y="15"/>
                        <a:pt x="12" y="15"/>
                      </a:cubicBezTo>
                      <a:cubicBezTo>
                        <a:pt x="12"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2" y="13"/>
                        <a:pt x="12" y="13"/>
                        <a:pt x="12" y="12"/>
                      </a:cubicBezTo>
                      <a:cubicBezTo>
                        <a:pt x="12" y="12"/>
                        <a:pt x="12" y="12"/>
                        <a:pt x="12" y="12"/>
                      </a:cubicBezTo>
                      <a:cubicBezTo>
                        <a:pt x="12" y="12"/>
                        <a:pt x="12" y="12"/>
                        <a:pt x="12" y="12"/>
                      </a:cubicBezTo>
                      <a:cubicBezTo>
                        <a:pt x="12" y="12"/>
                        <a:pt x="12" y="12"/>
                        <a:pt x="12" y="12"/>
                      </a:cubicBezTo>
                      <a:cubicBezTo>
                        <a:pt x="12" y="12"/>
                        <a:pt x="12" y="12"/>
                        <a:pt x="11" y="12"/>
                      </a:cubicBezTo>
                      <a:cubicBezTo>
                        <a:pt x="11" y="12"/>
                        <a:pt x="11" y="12"/>
                        <a:pt x="11" y="12"/>
                      </a:cubicBezTo>
                      <a:cubicBezTo>
                        <a:pt x="11" y="12"/>
                        <a:pt x="11" y="12"/>
                        <a:pt x="11" y="11"/>
                      </a:cubicBezTo>
                      <a:cubicBezTo>
                        <a:pt x="11" y="11"/>
                        <a:pt x="11" y="11"/>
                        <a:pt x="11" y="11"/>
                      </a:cubicBezTo>
                      <a:cubicBezTo>
                        <a:pt x="12" y="11"/>
                        <a:pt x="12" y="11"/>
                        <a:pt x="12" y="11"/>
                      </a:cubicBezTo>
                      <a:cubicBezTo>
                        <a:pt x="12" y="11"/>
                        <a:pt x="12" y="11"/>
                        <a:pt x="12" y="11"/>
                      </a:cubicBezTo>
                      <a:cubicBezTo>
                        <a:pt x="12" y="11"/>
                        <a:pt x="12" y="12"/>
                        <a:pt x="12" y="12"/>
                      </a:cubicBezTo>
                      <a:cubicBezTo>
                        <a:pt x="12" y="12"/>
                        <a:pt x="13" y="12"/>
                        <a:pt x="13" y="12"/>
                      </a:cubicBezTo>
                      <a:cubicBezTo>
                        <a:pt x="13" y="12"/>
                        <a:pt x="13" y="12"/>
                        <a:pt x="13" y="12"/>
                      </a:cubicBezTo>
                      <a:cubicBezTo>
                        <a:pt x="13" y="11"/>
                        <a:pt x="13" y="11"/>
                        <a:pt x="13" y="11"/>
                      </a:cubicBezTo>
                      <a:cubicBezTo>
                        <a:pt x="12" y="11"/>
                        <a:pt x="12" y="11"/>
                        <a:pt x="12" y="10"/>
                      </a:cubicBezTo>
                      <a:cubicBezTo>
                        <a:pt x="12" y="10"/>
                        <a:pt x="12" y="10"/>
                        <a:pt x="12" y="10"/>
                      </a:cubicBezTo>
                      <a:cubicBezTo>
                        <a:pt x="12" y="10"/>
                        <a:pt x="13" y="10"/>
                        <a:pt x="13" y="10"/>
                      </a:cubicBezTo>
                      <a:cubicBezTo>
                        <a:pt x="13" y="10"/>
                        <a:pt x="13" y="10"/>
                        <a:pt x="12" y="10"/>
                      </a:cubicBezTo>
                      <a:cubicBezTo>
                        <a:pt x="12" y="10"/>
                        <a:pt x="12" y="10"/>
                        <a:pt x="12" y="10"/>
                      </a:cubicBezTo>
                      <a:cubicBezTo>
                        <a:pt x="12" y="10"/>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1" y="9"/>
                        <a:pt x="11" y="9"/>
                      </a:cubicBezTo>
                      <a:cubicBezTo>
                        <a:pt x="11" y="9"/>
                        <a:pt x="11" y="8"/>
                        <a:pt x="11" y="8"/>
                      </a:cubicBezTo>
                      <a:cubicBezTo>
                        <a:pt x="11" y="8"/>
                        <a:pt x="11" y="8"/>
                        <a:pt x="11" y="8"/>
                      </a:cubicBezTo>
                      <a:cubicBezTo>
                        <a:pt x="11" y="8"/>
                        <a:pt x="11" y="8"/>
                        <a:pt x="11" y="8"/>
                      </a:cubicBezTo>
                      <a:cubicBezTo>
                        <a:pt x="11" y="8"/>
                        <a:pt x="11" y="8"/>
                        <a:pt x="11" y="8"/>
                      </a:cubicBezTo>
                      <a:cubicBezTo>
                        <a:pt x="11" y="8"/>
                        <a:pt x="11" y="8"/>
                        <a:pt x="12" y="8"/>
                      </a:cubicBezTo>
                      <a:cubicBezTo>
                        <a:pt x="11" y="8"/>
                        <a:pt x="11" y="8"/>
                        <a:pt x="11" y="7"/>
                      </a:cubicBezTo>
                      <a:cubicBezTo>
                        <a:pt x="11" y="7"/>
                        <a:pt x="11" y="7"/>
                        <a:pt x="11" y="7"/>
                      </a:cubicBezTo>
                      <a:cubicBezTo>
                        <a:pt x="11" y="7"/>
                        <a:pt x="11" y="7"/>
                        <a:pt x="11" y="7"/>
                      </a:cubicBezTo>
                      <a:cubicBezTo>
                        <a:pt x="11" y="7"/>
                        <a:pt x="11" y="7"/>
                        <a:pt x="11" y="7"/>
                      </a:cubicBezTo>
                      <a:cubicBezTo>
                        <a:pt x="11"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9" y="7"/>
                      </a:cubicBezTo>
                      <a:cubicBezTo>
                        <a:pt x="9" y="7"/>
                        <a:pt x="9" y="7"/>
                        <a:pt x="9" y="7"/>
                      </a:cubicBezTo>
                      <a:cubicBezTo>
                        <a:pt x="9" y="7"/>
                        <a:pt x="9" y="7"/>
                        <a:pt x="9" y="7"/>
                      </a:cubicBezTo>
                      <a:cubicBezTo>
                        <a:pt x="9" y="7"/>
                        <a:pt x="9" y="7"/>
                        <a:pt x="9" y="7"/>
                      </a:cubicBezTo>
                      <a:cubicBezTo>
                        <a:pt x="9" y="7"/>
                        <a:pt x="9" y="7"/>
                        <a:pt x="9" y="6"/>
                      </a:cubicBezTo>
                      <a:cubicBezTo>
                        <a:pt x="9" y="6"/>
                        <a:pt x="9" y="6"/>
                        <a:pt x="9" y="6"/>
                      </a:cubicBezTo>
                      <a:cubicBezTo>
                        <a:pt x="9" y="6"/>
                        <a:pt x="9" y="6"/>
                        <a:pt x="9" y="6"/>
                      </a:cubicBezTo>
                      <a:cubicBezTo>
                        <a:pt x="9" y="6"/>
                        <a:pt x="9" y="6"/>
                        <a:pt x="9" y="6"/>
                      </a:cubicBezTo>
                      <a:cubicBezTo>
                        <a:pt x="9" y="7"/>
                        <a:pt x="10" y="7"/>
                        <a:pt x="10" y="6"/>
                      </a:cubicBezTo>
                      <a:cubicBezTo>
                        <a:pt x="10" y="6"/>
                        <a:pt x="10" y="6"/>
                        <a:pt x="10" y="6"/>
                      </a:cubicBezTo>
                      <a:cubicBezTo>
                        <a:pt x="10" y="6"/>
                        <a:pt x="9" y="6"/>
                        <a:pt x="9" y="6"/>
                      </a:cubicBezTo>
                      <a:cubicBezTo>
                        <a:pt x="9" y="6"/>
                        <a:pt x="9" y="6"/>
                        <a:pt x="9" y="6"/>
                      </a:cubicBezTo>
                      <a:cubicBezTo>
                        <a:pt x="9" y="6"/>
                        <a:pt x="9" y="5"/>
                        <a:pt x="8" y="5"/>
                      </a:cubicBezTo>
                      <a:cubicBezTo>
                        <a:pt x="8" y="5"/>
                        <a:pt x="8" y="5"/>
                        <a:pt x="8" y="5"/>
                      </a:cubicBezTo>
                      <a:cubicBezTo>
                        <a:pt x="8" y="5"/>
                        <a:pt x="8" y="5"/>
                        <a:pt x="8" y="5"/>
                      </a:cubicBezTo>
                      <a:cubicBezTo>
                        <a:pt x="8" y="5"/>
                        <a:pt x="8" y="5"/>
                        <a:pt x="8" y="5"/>
                      </a:cubicBezTo>
                      <a:cubicBezTo>
                        <a:pt x="8" y="5"/>
                        <a:pt x="7" y="5"/>
                        <a:pt x="7" y="5"/>
                      </a:cubicBezTo>
                      <a:cubicBezTo>
                        <a:pt x="7" y="5"/>
                        <a:pt x="8" y="5"/>
                        <a:pt x="7" y="5"/>
                      </a:cubicBezTo>
                      <a:cubicBezTo>
                        <a:pt x="7" y="5"/>
                        <a:pt x="7" y="6"/>
                        <a:pt x="7" y="6"/>
                      </a:cubicBezTo>
                      <a:cubicBezTo>
                        <a:pt x="7" y="6"/>
                        <a:pt x="7" y="5"/>
                        <a:pt x="7" y="5"/>
                      </a:cubicBezTo>
                      <a:cubicBezTo>
                        <a:pt x="7" y="5"/>
                        <a:pt x="7" y="5"/>
                        <a:pt x="7" y="5"/>
                      </a:cubicBezTo>
                      <a:cubicBezTo>
                        <a:pt x="7" y="5"/>
                        <a:pt x="7" y="5"/>
                        <a:pt x="7" y="5"/>
                      </a:cubicBezTo>
                      <a:cubicBezTo>
                        <a:pt x="7" y="5"/>
                        <a:pt x="7" y="5"/>
                        <a:pt x="7" y="5"/>
                      </a:cubicBezTo>
                      <a:cubicBezTo>
                        <a:pt x="6" y="5"/>
                        <a:pt x="6" y="5"/>
                        <a:pt x="6" y="5"/>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4" y="4"/>
                      </a:cubicBezTo>
                      <a:cubicBezTo>
                        <a:pt x="4" y="4"/>
                        <a:pt x="4" y="4"/>
                        <a:pt x="4" y="4"/>
                      </a:cubicBezTo>
                      <a:cubicBezTo>
                        <a:pt x="4" y="4"/>
                        <a:pt x="4" y="5"/>
                        <a:pt x="5" y="5"/>
                      </a:cubicBezTo>
                      <a:cubicBezTo>
                        <a:pt x="5"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3" y="4"/>
                        <a:pt x="3" y="4"/>
                        <a:pt x="3" y="4"/>
                      </a:cubicBezTo>
                      <a:cubicBezTo>
                        <a:pt x="3" y="4"/>
                        <a:pt x="3" y="3"/>
                        <a:pt x="3" y="3"/>
                      </a:cubicBezTo>
                      <a:cubicBezTo>
                        <a:pt x="3" y="3"/>
                        <a:pt x="3" y="3"/>
                        <a:pt x="3" y="3"/>
                      </a:cubicBezTo>
                      <a:cubicBezTo>
                        <a:pt x="3" y="3"/>
                        <a:pt x="3" y="4"/>
                        <a:pt x="3" y="4"/>
                      </a:cubicBezTo>
                      <a:cubicBezTo>
                        <a:pt x="3" y="3"/>
                        <a:pt x="3" y="3"/>
                        <a:pt x="3" y="3"/>
                      </a:cubicBezTo>
                      <a:cubicBezTo>
                        <a:pt x="3" y="3"/>
                        <a:pt x="3" y="2"/>
                        <a:pt x="2" y="2"/>
                      </a:cubicBezTo>
                      <a:cubicBezTo>
                        <a:pt x="2" y="2"/>
                        <a:pt x="2" y="2"/>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1" y="0"/>
                        <a:pt x="1" y="0"/>
                      </a:cubicBezTo>
                      <a:cubicBezTo>
                        <a:pt x="1" y="0"/>
                        <a:pt x="1" y="1"/>
                        <a:pt x="1" y="1"/>
                      </a:cubicBezTo>
                      <a:cubicBezTo>
                        <a:pt x="1" y="0"/>
                        <a:pt x="0" y="0"/>
                        <a:pt x="0" y="0"/>
                      </a:cubicBezTo>
                      <a:cubicBezTo>
                        <a:pt x="0" y="0"/>
                        <a:pt x="0" y="0"/>
                        <a:pt x="0" y="0"/>
                      </a:cubicBezTo>
                      <a:cubicBezTo>
                        <a:pt x="0" y="0"/>
                        <a:pt x="0" y="0"/>
                        <a:pt x="0" y="1"/>
                      </a:cubicBezTo>
                      <a:cubicBezTo>
                        <a:pt x="0" y="1"/>
                        <a:pt x="0" y="1"/>
                        <a:pt x="0" y="1"/>
                      </a:cubicBezTo>
                      <a:cubicBezTo>
                        <a:pt x="0" y="1"/>
                        <a:pt x="1" y="1"/>
                        <a:pt x="1" y="2"/>
                      </a:cubicBezTo>
                      <a:cubicBezTo>
                        <a:pt x="1" y="2"/>
                        <a:pt x="1" y="2"/>
                        <a:pt x="1" y="2"/>
                      </a:cubicBezTo>
                      <a:cubicBezTo>
                        <a:pt x="1" y="2"/>
                        <a:pt x="2" y="2"/>
                        <a:pt x="2" y="3"/>
                      </a:cubicBezTo>
                      <a:cubicBezTo>
                        <a:pt x="2" y="3"/>
                        <a:pt x="2" y="3"/>
                        <a:pt x="2" y="3"/>
                      </a:cubicBezTo>
                      <a:cubicBezTo>
                        <a:pt x="2" y="3"/>
                        <a:pt x="2" y="3"/>
                        <a:pt x="2" y="3"/>
                      </a:cubicBezTo>
                      <a:cubicBezTo>
                        <a:pt x="2" y="3"/>
                        <a:pt x="3" y="4"/>
                        <a:pt x="3" y="4"/>
                      </a:cubicBezTo>
                      <a:cubicBezTo>
                        <a:pt x="3" y="5"/>
                        <a:pt x="3" y="5"/>
                        <a:pt x="3" y="5"/>
                      </a:cubicBezTo>
                      <a:cubicBezTo>
                        <a:pt x="3" y="6"/>
                        <a:pt x="4"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8"/>
                        <a:pt x="3" y="8"/>
                        <a:pt x="4" y="8"/>
                      </a:cubicBezTo>
                      <a:cubicBezTo>
                        <a:pt x="4" y="8"/>
                        <a:pt x="4" y="8"/>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5" y="9"/>
                        <a:pt x="5" y="9"/>
                      </a:cubicBezTo>
                      <a:cubicBezTo>
                        <a:pt x="5" y="9"/>
                        <a:pt x="5" y="9"/>
                        <a:pt x="5" y="9"/>
                      </a:cubicBezTo>
                      <a:cubicBezTo>
                        <a:pt x="5" y="9"/>
                        <a:pt x="5" y="9"/>
                        <a:pt x="5" y="9"/>
                      </a:cubicBezTo>
                      <a:cubicBezTo>
                        <a:pt x="5" y="9"/>
                        <a:pt x="5" y="8"/>
                        <a:pt x="5" y="8"/>
                      </a:cubicBezTo>
                      <a:cubicBezTo>
                        <a:pt x="5" y="8"/>
                        <a:pt x="6" y="8"/>
                        <a:pt x="6" y="8"/>
                      </a:cubicBezTo>
                      <a:cubicBezTo>
                        <a:pt x="6" y="8"/>
                        <a:pt x="6" y="8"/>
                        <a:pt x="6" y="8"/>
                      </a:cubicBezTo>
                      <a:cubicBezTo>
                        <a:pt x="6" y="8"/>
                        <a:pt x="6" y="8"/>
                        <a:pt x="5" y="8"/>
                      </a:cubicBezTo>
                      <a:cubicBezTo>
                        <a:pt x="5" y="8"/>
                        <a:pt x="5" y="8"/>
                        <a:pt x="5" y="9"/>
                      </a:cubicBezTo>
                      <a:cubicBezTo>
                        <a:pt x="5" y="9"/>
                        <a:pt x="5" y="9"/>
                        <a:pt x="5"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6" y="11"/>
                      </a:cubicBezTo>
                      <a:cubicBezTo>
                        <a:pt x="6" y="11"/>
                        <a:pt x="6" y="11"/>
                        <a:pt x="6" y="11"/>
                      </a:cubicBezTo>
                      <a:cubicBezTo>
                        <a:pt x="6" y="11"/>
                        <a:pt x="7" y="12"/>
                        <a:pt x="7" y="13"/>
                      </a:cubicBezTo>
                      <a:cubicBezTo>
                        <a:pt x="8" y="13"/>
                        <a:pt x="8" y="14"/>
                        <a:pt x="9" y="15"/>
                      </a:cubicBezTo>
                      <a:cubicBezTo>
                        <a:pt x="9" y="15"/>
                        <a:pt x="9" y="16"/>
                        <a:pt x="9" y="16"/>
                      </a:cubicBezTo>
                      <a:cubicBezTo>
                        <a:pt x="9" y="17"/>
                        <a:pt x="9" y="17"/>
                        <a:pt x="10" y="17"/>
                      </a:cubicBezTo>
                      <a:cubicBezTo>
                        <a:pt x="10" y="16"/>
                        <a:pt x="10" y="16"/>
                        <a:pt x="10" y="16"/>
                      </a:cubicBezTo>
                      <a:cubicBezTo>
                        <a:pt x="10" y="16"/>
                        <a:pt x="10" y="15"/>
                        <a:pt x="10" y="15"/>
                      </a:cubicBezTo>
                      <a:cubicBezTo>
                        <a:pt x="10" y="15"/>
                        <a:pt x="10" y="15"/>
                        <a:pt x="10" y="15"/>
                      </a:cubicBezTo>
                      <a:cubicBezTo>
                        <a:pt x="9" y="15"/>
                        <a:pt x="9" y="15"/>
                        <a:pt x="9" y="14"/>
                      </a:cubicBezTo>
                      <a:cubicBezTo>
                        <a:pt x="9" y="14"/>
                        <a:pt x="9" y="14"/>
                        <a:pt x="9" y="14"/>
                      </a:cubicBezTo>
                      <a:cubicBezTo>
                        <a:pt x="9" y="14"/>
                        <a:pt x="9" y="14"/>
                        <a:pt x="9" y="14"/>
                      </a:cubicBezTo>
                      <a:cubicBezTo>
                        <a:pt x="9" y="15"/>
                        <a:pt x="9" y="15"/>
                        <a:pt x="10" y="15"/>
                      </a:cubicBezTo>
                      <a:cubicBezTo>
                        <a:pt x="10" y="15"/>
                        <a:pt x="10" y="15"/>
                        <a:pt x="10" y="15"/>
                      </a:cubicBezTo>
                      <a:cubicBezTo>
                        <a:pt x="10" y="15"/>
                        <a:pt x="10" y="15"/>
                        <a:pt x="10" y="15"/>
                      </a:cubicBezTo>
                      <a:cubicBezTo>
                        <a:pt x="10" y="15"/>
                        <a:pt x="11" y="15"/>
                        <a:pt x="11" y="15"/>
                      </a:cubicBezTo>
                      <a:cubicBezTo>
                        <a:pt x="11" y="15"/>
                        <a:pt x="11" y="15"/>
                        <a:pt x="11" y="15"/>
                      </a:cubicBezTo>
                      <a:cubicBezTo>
                        <a:pt x="11" y="15"/>
                        <a:pt x="11" y="15"/>
                        <a:pt x="11" y="15"/>
                      </a:cubicBezTo>
                      <a:cubicBezTo>
                        <a:pt x="11" y="15"/>
                        <a:pt x="11" y="15"/>
                        <a:pt x="11" y="15"/>
                      </a:cubicBezTo>
                      <a:cubicBezTo>
                        <a:pt x="11" y="15"/>
                        <a:pt x="10" y="15"/>
                        <a:pt x="10" y="15"/>
                      </a:cubicBezTo>
                      <a:cubicBezTo>
                        <a:pt x="10" y="15"/>
                        <a:pt x="10" y="14"/>
                        <a:pt x="10" y="14"/>
                      </a:cubicBezTo>
                      <a:cubicBezTo>
                        <a:pt x="10" y="14"/>
                        <a:pt x="11" y="14"/>
                        <a:pt x="11" y="14"/>
                      </a:cubicBezTo>
                      <a:cubicBezTo>
                        <a:pt x="11" y="15"/>
                        <a:pt x="11" y="15"/>
                        <a:pt x="11" y="15"/>
                      </a:cubicBezTo>
                      <a:cubicBezTo>
                        <a:pt x="11" y="15"/>
                        <a:pt x="11" y="15"/>
                        <a:pt x="11" y="15"/>
                      </a:cubicBezTo>
                      <a:cubicBezTo>
                        <a:pt x="11" y="15"/>
                        <a:pt x="11" y="15"/>
                        <a:pt x="11" y="15"/>
                      </a:cubicBezTo>
                      <a:cubicBezTo>
                        <a:pt x="11" y="15"/>
                        <a:pt x="11" y="15"/>
                        <a:pt x="11" y="16"/>
                      </a:cubicBezTo>
                      <a:cubicBezTo>
                        <a:pt x="11" y="15"/>
                        <a:pt x="11" y="15"/>
                        <a:pt x="11" y="15"/>
                      </a:cubicBezTo>
                      <a:cubicBezTo>
                        <a:pt x="11" y="15"/>
                        <a:pt x="11" y="15"/>
                        <a:pt x="11" y="15"/>
                      </a:cubicBezTo>
                      <a:cubicBezTo>
                        <a:pt x="11" y="16"/>
                        <a:pt x="11" y="16"/>
                        <a:pt x="11" y="16"/>
                      </a:cubicBezTo>
                      <a:cubicBezTo>
                        <a:pt x="11" y="16"/>
                        <a:pt x="11" y="16"/>
                        <a:pt x="11" y="16"/>
                      </a:cubicBezTo>
                      <a:cubicBezTo>
                        <a:pt x="11" y="16"/>
                        <a:pt x="12" y="16"/>
                        <a:pt x="12" y="16"/>
                      </a:cubicBezTo>
                      <a:cubicBezTo>
                        <a:pt x="12" y="16"/>
                        <a:pt x="12" y="15"/>
                        <a:pt x="12" y="1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75" name="Group 574">
                <a:extLst>
                  <a:ext uri="{FF2B5EF4-FFF2-40B4-BE49-F238E27FC236}">
                    <a16:creationId xmlns:a16="http://schemas.microsoft.com/office/drawing/2014/main" id="{1412D3D6-2252-4BF5-934C-A13D75F8A9D2}"/>
                  </a:ext>
                </a:extLst>
              </p:cNvPr>
              <p:cNvGrpSpPr/>
              <p:nvPr/>
            </p:nvGrpSpPr>
            <p:grpSpPr>
              <a:xfrm>
                <a:off x="9766300" y="5083175"/>
                <a:ext cx="736600" cy="474663"/>
                <a:chOff x="9766300" y="5083175"/>
                <a:chExt cx="736600" cy="474663"/>
              </a:xfrm>
              <a:grpFill/>
            </p:grpSpPr>
            <p:sp>
              <p:nvSpPr>
                <p:cNvPr id="585" name="Freeform 695">
                  <a:extLst>
                    <a:ext uri="{FF2B5EF4-FFF2-40B4-BE49-F238E27FC236}">
                      <a16:creationId xmlns:a16="http://schemas.microsoft.com/office/drawing/2014/main" id="{D98722BE-2A43-481F-9B5C-F8577ED5660A}"/>
                    </a:ext>
                  </a:extLst>
                </p:cNvPr>
                <p:cNvSpPr>
                  <a:spLocks noEditPoints="1"/>
                </p:cNvSpPr>
                <p:nvPr/>
              </p:nvSpPr>
              <p:spPr bwMode="auto">
                <a:xfrm>
                  <a:off x="10079038" y="5270500"/>
                  <a:ext cx="95250" cy="212725"/>
                </a:xfrm>
                <a:custGeom>
                  <a:avLst/>
                  <a:gdLst>
                    <a:gd name="T0" fmla="*/ 2 w 23"/>
                    <a:gd name="T1" fmla="*/ 15 h 51"/>
                    <a:gd name="T2" fmla="*/ 3 w 23"/>
                    <a:gd name="T3" fmla="*/ 13 h 51"/>
                    <a:gd name="T4" fmla="*/ 4 w 23"/>
                    <a:gd name="T5" fmla="*/ 16 h 51"/>
                    <a:gd name="T6" fmla="*/ 4 w 23"/>
                    <a:gd name="T7" fmla="*/ 18 h 51"/>
                    <a:gd name="T8" fmla="*/ 1 w 23"/>
                    <a:gd name="T9" fmla="*/ 18 h 51"/>
                    <a:gd name="T10" fmla="*/ 0 w 23"/>
                    <a:gd name="T11" fmla="*/ 14 h 51"/>
                    <a:gd name="T12" fmla="*/ 0 w 23"/>
                    <a:gd name="T13" fmla="*/ 11 h 51"/>
                    <a:gd name="T14" fmla="*/ 8 w 23"/>
                    <a:gd name="T15" fmla="*/ 24 h 51"/>
                    <a:gd name="T16" fmla="*/ 7 w 23"/>
                    <a:gd name="T17" fmla="*/ 22 h 51"/>
                    <a:gd name="T18" fmla="*/ 5 w 23"/>
                    <a:gd name="T19" fmla="*/ 20 h 51"/>
                    <a:gd name="T20" fmla="*/ 5 w 23"/>
                    <a:gd name="T21" fmla="*/ 22 h 51"/>
                    <a:gd name="T22" fmla="*/ 6 w 23"/>
                    <a:gd name="T23" fmla="*/ 24 h 51"/>
                    <a:gd name="T24" fmla="*/ 7 w 23"/>
                    <a:gd name="T25" fmla="*/ 24 h 51"/>
                    <a:gd name="T26" fmla="*/ 13 w 23"/>
                    <a:gd name="T27" fmla="*/ 32 h 51"/>
                    <a:gd name="T28" fmla="*/ 11 w 23"/>
                    <a:gd name="T29" fmla="*/ 33 h 51"/>
                    <a:gd name="T30" fmla="*/ 12 w 23"/>
                    <a:gd name="T31" fmla="*/ 33 h 51"/>
                    <a:gd name="T32" fmla="*/ 14 w 23"/>
                    <a:gd name="T33" fmla="*/ 33 h 51"/>
                    <a:gd name="T34" fmla="*/ 18 w 23"/>
                    <a:gd name="T35" fmla="*/ 41 h 51"/>
                    <a:gd name="T36" fmla="*/ 17 w 23"/>
                    <a:gd name="T37" fmla="*/ 40 h 51"/>
                    <a:gd name="T38" fmla="*/ 18 w 23"/>
                    <a:gd name="T39" fmla="*/ 42 h 51"/>
                    <a:gd name="T40" fmla="*/ 9 w 23"/>
                    <a:gd name="T41" fmla="*/ 23 h 51"/>
                    <a:gd name="T42" fmla="*/ 11 w 23"/>
                    <a:gd name="T43" fmla="*/ 22 h 51"/>
                    <a:gd name="T44" fmla="*/ 20 w 23"/>
                    <a:gd name="T45" fmla="*/ 46 h 51"/>
                    <a:gd name="T46" fmla="*/ 18 w 23"/>
                    <a:gd name="T47" fmla="*/ 45 h 51"/>
                    <a:gd name="T48" fmla="*/ 20 w 23"/>
                    <a:gd name="T49" fmla="*/ 46 h 51"/>
                    <a:gd name="T50" fmla="*/ 11 w 23"/>
                    <a:gd name="T51" fmla="*/ 19 h 51"/>
                    <a:gd name="T52" fmla="*/ 11 w 23"/>
                    <a:gd name="T53" fmla="*/ 21 h 51"/>
                    <a:gd name="T54" fmla="*/ 11 w 23"/>
                    <a:gd name="T55" fmla="*/ 19 h 51"/>
                    <a:gd name="T56" fmla="*/ 12 w 23"/>
                    <a:gd name="T57" fmla="*/ 26 h 51"/>
                    <a:gd name="T58" fmla="*/ 12 w 23"/>
                    <a:gd name="T59" fmla="*/ 26 h 51"/>
                    <a:gd name="T60" fmla="*/ 11 w 23"/>
                    <a:gd name="T61" fmla="*/ 25 h 51"/>
                    <a:gd name="T62" fmla="*/ 6 w 23"/>
                    <a:gd name="T63" fmla="*/ 6 h 51"/>
                    <a:gd name="T64" fmla="*/ 6 w 23"/>
                    <a:gd name="T65" fmla="*/ 5 h 51"/>
                    <a:gd name="T66" fmla="*/ 9 w 23"/>
                    <a:gd name="T67" fmla="*/ 17 h 51"/>
                    <a:gd name="T68" fmla="*/ 8 w 23"/>
                    <a:gd name="T69" fmla="*/ 17 h 51"/>
                    <a:gd name="T70" fmla="*/ 10 w 23"/>
                    <a:gd name="T71" fmla="*/ 15 h 51"/>
                    <a:gd name="T72" fmla="*/ 11 w 23"/>
                    <a:gd name="T73" fmla="*/ 17 h 51"/>
                    <a:gd name="T74" fmla="*/ 10 w 23"/>
                    <a:gd name="T75" fmla="*/ 13 h 51"/>
                    <a:gd name="T76" fmla="*/ 7 w 23"/>
                    <a:gd name="T77" fmla="*/ 8 h 51"/>
                    <a:gd name="T78" fmla="*/ 23 w 23"/>
                    <a:gd name="T79" fmla="*/ 51 h 51"/>
                    <a:gd name="T80" fmla="*/ 4 w 23"/>
                    <a:gd name="T81" fmla="*/ 18 h 51"/>
                    <a:gd name="T82" fmla="*/ 4 w 23"/>
                    <a:gd name="T83" fmla="*/ 18 h 51"/>
                    <a:gd name="T84" fmla="*/ 5 w 23"/>
                    <a:gd name="T85" fmla="*/ 3 h 51"/>
                    <a:gd name="T86" fmla="*/ 13 w 23"/>
                    <a:gd name="T87" fmla="*/ 28 h 51"/>
                    <a:gd name="T88" fmla="*/ 11 w 23"/>
                    <a:gd name="T89" fmla="*/ 24 h 51"/>
                    <a:gd name="T90" fmla="*/ 7 w 23"/>
                    <a:gd name="T91" fmla="*/ 4 h 51"/>
                    <a:gd name="T92" fmla="*/ 0 w 23"/>
                    <a:gd name="T93" fmla="*/ 1 h 51"/>
                    <a:gd name="T94" fmla="*/ 12 w 23"/>
                    <a:gd name="T95" fmla="*/ 31 h 51"/>
                    <a:gd name="T96" fmla="*/ 13 w 23"/>
                    <a:gd name="T97" fmla="*/ 27 h 51"/>
                    <a:gd name="T98" fmla="*/ 12 w 23"/>
                    <a:gd name="T99" fmla="*/ 25 h 51"/>
                    <a:gd name="T100" fmla="*/ 10 w 23"/>
                    <a:gd name="T101" fmla="*/ 10 h 51"/>
                    <a:gd name="T102" fmla="*/ 1 w 23"/>
                    <a:gd name="T103" fmla="*/ 3 h 51"/>
                    <a:gd name="T104" fmla="*/ 7 w 23"/>
                    <a:gd name="T105" fmla="*/ 4 h 51"/>
                    <a:gd name="T106" fmla="*/ 0 w 23"/>
                    <a:gd name="T10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 h="51">
                      <a:moveTo>
                        <a:pt x="1" y="12"/>
                      </a:moveTo>
                      <a:cubicBezTo>
                        <a:pt x="1" y="12"/>
                        <a:pt x="1" y="13"/>
                        <a:pt x="1" y="13"/>
                      </a:cubicBezTo>
                      <a:cubicBezTo>
                        <a:pt x="2" y="13"/>
                        <a:pt x="1" y="14"/>
                        <a:pt x="2" y="14"/>
                      </a:cubicBezTo>
                      <a:cubicBezTo>
                        <a:pt x="2" y="14"/>
                        <a:pt x="2" y="14"/>
                        <a:pt x="2" y="15"/>
                      </a:cubicBezTo>
                      <a:cubicBezTo>
                        <a:pt x="2" y="15"/>
                        <a:pt x="2" y="15"/>
                        <a:pt x="2" y="15"/>
                      </a:cubicBezTo>
                      <a:cubicBezTo>
                        <a:pt x="3" y="15"/>
                        <a:pt x="3" y="15"/>
                        <a:pt x="3" y="14"/>
                      </a:cubicBezTo>
                      <a:cubicBezTo>
                        <a:pt x="3" y="14"/>
                        <a:pt x="3" y="14"/>
                        <a:pt x="3" y="14"/>
                      </a:cubicBezTo>
                      <a:cubicBezTo>
                        <a:pt x="3" y="13"/>
                        <a:pt x="3" y="13"/>
                        <a:pt x="3" y="13"/>
                      </a:cubicBezTo>
                      <a:cubicBezTo>
                        <a:pt x="3" y="13"/>
                        <a:pt x="3" y="13"/>
                        <a:pt x="3" y="13"/>
                      </a:cubicBezTo>
                      <a:cubicBezTo>
                        <a:pt x="3" y="13"/>
                        <a:pt x="3" y="13"/>
                        <a:pt x="3" y="13"/>
                      </a:cubicBezTo>
                      <a:cubicBezTo>
                        <a:pt x="3" y="14"/>
                        <a:pt x="4" y="14"/>
                        <a:pt x="4"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7"/>
                        <a:pt x="4" y="17"/>
                        <a:pt x="5" y="17"/>
                      </a:cubicBezTo>
                      <a:cubicBezTo>
                        <a:pt x="5" y="17"/>
                        <a:pt x="5" y="17"/>
                        <a:pt x="5" y="17"/>
                      </a:cubicBezTo>
                      <a:cubicBezTo>
                        <a:pt x="5" y="17"/>
                        <a:pt x="5" y="17"/>
                        <a:pt x="5" y="17"/>
                      </a:cubicBezTo>
                      <a:cubicBezTo>
                        <a:pt x="4" y="17"/>
                        <a:pt x="4" y="18"/>
                        <a:pt x="4" y="18"/>
                      </a:cubicBezTo>
                      <a:cubicBezTo>
                        <a:pt x="4" y="18"/>
                        <a:pt x="4" y="18"/>
                        <a:pt x="3" y="18"/>
                      </a:cubicBezTo>
                      <a:cubicBezTo>
                        <a:pt x="3" y="18"/>
                        <a:pt x="2" y="18"/>
                        <a:pt x="2" y="18"/>
                      </a:cubicBezTo>
                      <a:cubicBezTo>
                        <a:pt x="2" y="19"/>
                        <a:pt x="2" y="19"/>
                        <a:pt x="2" y="19"/>
                      </a:cubicBezTo>
                      <a:cubicBezTo>
                        <a:pt x="2" y="18"/>
                        <a:pt x="1" y="18"/>
                        <a:pt x="1" y="18"/>
                      </a:cubicBezTo>
                      <a:cubicBezTo>
                        <a:pt x="1" y="18"/>
                        <a:pt x="1" y="18"/>
                        <a:pt x="1" y="18"/>
                      </a:cubicBezTo>
                      <a:cubicBezTo>
                        <a:pt x="1" y="17"/>
                        <a:pt x="1" y="17"/>
                        <a:pt x="1" y="17"/>
                      </a:cubicBezTo>
                      <a:cubicBezTo>
                        <a:pt x="0" y="16"/>
                        <a:pt x="1" y="16"/>
                        <a:pt x="1" y="16"/>
                      </a:cubicBezTo>
                      <a:cubicBezTo>
                        <a:pt x="1" y="16"/>
                        <a:pt x="1" y="16"/>
                        <a:pt x="1" y="15"/>
                      </a:cubicBezTo>
                      <a:cubicBezTo>
                        <a:pt x="0" y="15"/>
                        <a:pt x="1" y="15"/>
                        <a:pt x="0" y="14"/>
                      </a:cubicBezTo>
                      <a:cubicBezTo>
                        <a:pt x="0" y="14"/>
                        <a:pt x="0" y="14"/>
                        <a:pt x="0" y="14"/>
                      </a:cubicBezTo>
                      <a:cubicBezTo>
                        <a:pt x="0" y="13"/>
                        <a:pt x="0" y="13"/>
                        <a:pt x="0" y="13"/>
                      </a:cubicBezTo>
                      <a:cubicBezTo>
                        <a:pt x="0" y="13"/>
                        <a:pt x="0" y="12"/>
                        <a:pt x="0" y="12"/>
                      </a:cubicBezTo>
                      <a:cubicBezTo>
                        <a:pt x="0" y="12"/>
                        <a:pt x="0" y="12"/>
                        <a:pt x="0" y="12"/>
                      </a:cubicBezTo>
                      <a:cubicBezTo>
                        <a:pt x="0" y="11"/>
                        <a:pt x="0" y="11"/>
                        <a:pt x="0" y="11"/>
                      </a:cubicBezTo>
                      <a:cubicBezTo>
                        <a:pt x="0" y="11"/>
                        <a:pt x="0" y="11"/>
                        <a:pt x="0" y="11"/>
                      </a:cubicBezTo>
                      <a:cubicBezTo>
                        <a:pt x="1" y="12"/>
                        <a:pt x="1" y="12"/>
                        <a:pt x="1" y="12"/>
                      </a:cubicBezTo>
                      <a:close/>
                      <a:moveTo>
                        <a:pt x="9" y="24"/>
                      </a:moveTo>
                      <a:cubicBezTo>
                        <a:pt x="9" y="24"/>
                        <a:pt x="9" y="24"/>
                        <a:pt x="9" y="24"/>
                      </a:cubicBezTo>
                      <a:cubicBezTo>
                        <a:pt x="8" y="24"/>
                        <a:pt x="8" y="24"/>
                        <a:pt x="8" y="24"/>
                      </a:cubicBezTo>
                      <a:cubicBezTo>
                        <a:pt x="8" y="24"/>
                        <a:pt x="8" y="24"/>
                        <a:pt x="8" y="24"/>
                      </a:cubicBezTo>
                      <a:cubicBezTo>
                        <a:pt x="8" y="24"/>
                        <a:pt x="8" y="23"/>
                        <a:pt x="8" y="23"/>
                      </a:cubicBezTo>
                      <a:cubicBezTo>
                        <a:pt x="8" y="23"/>
                        <a:pt x="8" y="23"/>
                        <a:pt x="7" y="23"/>
                      </a:cubicBezTo>
                      <a:cubicBezTo>
                        <a:pt x="7" y="23"/>
                        <a:pt x="7" y="23"/>
                        <a:pt x="7" y="23"/>
                      </a:cubicBezTo>
                      <a:cubicBezTo>
                        <a:pt x="7" y="23"/>
                        <a:pt x="7" y="22"/>
                        <a:pt x="7" y="22"/>
                      </a:cubicBezTo>
                      <a:cubicBezTo>
                        <a:pt x="7" y="22"/>
                        <a:pt x="7" y="22"/>
                        <a:pt x="7" y="22"/>
                      </a:cubicBezTo>
                      <a:cubicBezTo>
                        <a:pt x="7" y="22"/>
                        <a:pt x="6" y="22"/>
                        <a:pt x="6" y="22"/>
                      </a:cubicBezTo>
                      <a:cubicBezTo>
                        <a:pt x="6" y="22"/>
                        <a:pt x="6" y="22"/>
                        <a:pt x="6" y="22"/>
                      </a:cubicBezTo>
                      <a:cubicBezTo>
                        <a:pt x="6" y="22"/>
                        <a:pt x="6" y="22"/>
                        <a:pt x="6" y="22"/>
                      </a:cubicBezTo>
                      <a:cubicBezTo>
                        <a:pt x="6" y="22"/>
                        <a:pt x="6" y="21"/>
                        <a:pt x="6" y="21"/>
                      </a:cubicBezTo>
                      <a:cubicBezTo>
                        <a:pt x="6" y="21"/>
                        <a:pt x="5" y="21"/>
                        <a:pt x="5" y="20"/>
                      </a:cubicBezTo>
                      <a:cubicBezTo>
                        <a:pt x="5" y="20"/>
                        <a:pt x="5" y="20"/>
                        <a:pt x="4" y="20"/>
                      </a:cubicBezTo>
                      <a:cubicBezTo>
                        <a:pt x="4" y="20"/>
                        <a:pt x="4" y="20"/>
                        <a:pt x="4" y="20"/>
                      </a:cubicBezTo>
                      <a:cubicBezTo>
                        <a:pt x="4" y="21"/>
                        <a:pt x="4" y="21"/>
                        <a:pt x="4" y="21"/>
                      </a:cubicBezTo>
                      <a:cubicBezTo>
                        <a:pt x="4" y="21"/>
                        <a:pt x="4" y="22"/>
                        <a:pt x="4" y="22"/>
                      </a:cubicBezTo>
                      <a:cubicBezTo>
                        <a:pt x="4" y="22"/>
                        <a:pt x="5" y="22"/>
                        <a:pt x="5" y="22"/>
                      </a:cubicBezTo>
                      <a:cubicBezTo>
                        <a:pt x="5" y="22"/>
                        <a:pt x="5" y="22"/>
                        <a:pt x="5" y="22"/>
                      </a:cubicBezTo>
                      <a:cubicBezTo>
                        <a:pt x="5" y="22"/>
                        <a:pt x="5" y="22"/>
                        <a:pt x="6" y="22"/>
                      </a:cubicBezTo>
                      <a:cubicBezTo>
                        <a:pt x="6" y="22"/>
                        <a:pt x="5" y="22"/>
                        <a:pt x="6" y="23"/>
                      </a:cubicBezTo>
                      <a:cubicBezTo>
                        <a:pt x="6" y="23"/>
                        <a:pt x="6" y="23"/>
                        <a:pt x="6" y="23"/>
                      </a:cubicBezTo>
                      <a:cubicBezTo>
                        <a:pt x="5" y="23"/>
                        <a:pt x="6" y="23"/>
                        <a:pt x="6" y="24"/>
                      </a:cubicBezTo>
                      <a:cubicBezTo>
                        <a:pt x="6" y="24"/>
                        <a:pt x="6" y="24"/>
                        <a:pt x="6" y="24"/>
                      </a:cubicBezTo>
                      <a:cubicBezTo>
                        <a:pt x="6" y="24"/>
                        <a:pt x="6" y="24"/>
                        <a:pt x="6" y="24"/>
                      </a:cubicBezTo>
                      <a:cubicBezTo>
                        <a:pt x="6" y="25"/>
                        <a:pt x="6" y="25"/>
                        <a:pt x="6" y="25"/>
                      </a:cubicBezTo>
                      <a:cubicBezTo>
                        <a:pt x="7" y="25"/>
                        <a:pt x="7" y="25"/>
                        <a:pt x="7" y="25"/>
                      </a:cubicBezTo>
                      <a:cubicBezTo>
                        <a:pt x="7" y="25"/>
                        <a:pt x="7" y="24"/>
                        <a:pt x="7" y="24"/>
                      </a:cubicBezTo>
                      <a:cubicBezTo>
                        <a:pt x="7" y="24"/>
                        <a:pt x="8" y="24"/>
                        <a:pt x="8" y="25"/>
                      </a:cubicBezTo>
                      <a:cubicBezTo>
                        <a:pt x="8" y="25"/>
                        <a:pt x="8" y="24"/>
                        <a:pt x="9" y="24"/>
                      </a:cubicBezTo>
                      <a:cubicBezTo>
                        <a:pt x="9" y="24"/>
                        <a:pt x="9" y="24"/>
                        <a:pt x="9" y="24"/>
                      </a:cubicBezTo>
                      <a:close/>
                      <a:moveTo>
                        <a:pt x="14" y="33"/>
                      </a:moveTo>
                      <a:cubicBezTo>
                        <a:pt x="13" y="33"/>
                        <a:pt x="13" y="33"/>
                        <a:pt x="13" y="32"/>
                      </a:cubicBezTo>
                      <a:cubicBezTo>
                        <a:pt x="13" y="32"/>
                        <a:pt x="13" y="32"/>
                        <a:pt x="12" y="32"/>
                      </a:cubicBezTo>
                      <a:cubicBezTo>
                        <a:pt x="12" y="32"/>
                        <a:pt x="12" y="32"/>
                        <a:pt x="12" y="32"/>
                      </a:cubicBezTo>
                      <a:cubicBezTo>
                        <a:pt x="12" y="32"/>
                        <a:pt x="11" y="32"/>
                        <a:pt x="11" y="32"/>
                      </a:cubicBezTo>
                      <a:cubicBezTo>
                        <a:pt x="11" y="32"/>
                        <a:pt x="11" y="32"/>
                        <a:pt x="11" y="32"/>
                      </a:cubicBezTo>
                      <a:cubicBezTo>
                        <a:pt x="11" y="33"/>
                        <a:pt x="11" y="33"/>
                        <a:pt x="11" y="33"/>
                      </a:cubicBezTo>
                      <a:cubicBezTo>
                        <a:pt x="11" y="33"/>
                        <a:pt x="11" y="33"/>
                        <a:pt x="11" y="33"/>
                      </a:cubicBezTo>
                      <a:cubicBezTo>
                        <a:pt x="11" y="33"/>
                        <a:pt x="11" y="33"/>
                        <a:pt x="11" y="33"/>
                      </a:cubicBezTo>
                      <a:cubicBezTo>
                        <a:pt x="11" y="33"/>
                        <a:pt x="11" y="33"/>
                        <a:pt x="11" y="33"/>
                      </a:cubicBezTo>
                      <a:cubicBezTo>
                        <a:pt x="12" y="33"/>
                        <a:pt x="12" y="33"/>
                        <a:pt x="12" y="33"/>
                      </a:cubicBezTo>
                      <a:cubicBezTo>
                        <a:pt x="12" y="33"/>
                        <a:pt x="12" y="33"/>
                        <a:pt x="12" y="33"/>
                      </a:cubicBezTo>
                      <a:cubicBezTo>
                        <a:pt x="12" y="33"/>
                        <a:pt x="12" y="33"/>
                        <a:pt x="12" y="34"/>
                      </a:cubicBezTo>
                      <a:cubicBezTo>
                        <a:pt x="12" y="34"/>
                        <a:pt x="12" y="33"/>
                        <a:pt x="12" y="34"/>
                      </a:cubicBezTo>
                      <a:cubicBezTo>
                        <a:pt x="12" y="34"/>
                        <a:pt x="13" y="34"/>
                        <a:pt x="13" y="34"/>
                      </a:cubicBezTo>
                      <a:cubicBezTo>
                        <a:pt x="13" y="34"/>
                        <a:pt x="13" y="34"/>
                        <a:pt x="13" y="34"/>
                      </a:cubicBezTo>
                      <a:cubicBezTo>
                        <a:pt x="13" y="34"/>
                        <a:pt x="14" y="33"/>
                        <a:pt x="14" y="33"/>
                      </a:cubicBezTo>
                      <a:cubicBezTo>
                        <a:pt x="14" y="33"/>
                        <a:pt x="14" y="33"/>
                        <a:pt x="14" y="33"/>
                      </a:cubicBezTo>
                      <a:close/>
                      <a:moveTo>
                        <a:pt x="19" y="42"/>
                      </a:moveTo>
                      <a:cubicBezTo>
                        <a:pt x="19" y="42"/>
                        <a:pt x="19" y="42"/>
                        <a:pt x="19" y="42"/>
                      </a:cubicBezTo>
                      <a:cubicBezTo>
                        <a:pt x="19" y="42"/>
                        <a:pt x="19" y="41"/>
                        <a:pt x="19" y="41"/>
                      </a:cubicBezTo>
                      <a:cubicBezTo>
                        <a:pt x="18" y="41"/>
                        <a:pt x="18" y="41"/>
                        <a:pt x="18" y="41"/>
                      </a:cubicBezTo>
                      <a:cubicBezTo>
                        <a:pt x="18" y="41"/>
                        <a:pt x="18" y="41"/>
                        <a:pt x="18" y="41"/>
                      </a:cubicBezTo>
                      <a:cubicBezTo>
                        <a:pt x="18" y="41"/>
                        <a:pt x="18" y="40"/>
                        <a:pt x="18" y="40"/>
                      </a:cubicBezTo>
                      <a:cubicBezTo>
                        <a:pt x="18" y="41"/>
                        <a:pt x="18" y="40"/>
                        <a:pt x="18" y="40"/>
                      </a:cubicBezTo>
                      <a:cubicBezTo>
                        <a:pt x="18" y="40"/>
                        <a:pt x="17" y="39"/>
                        <a:pt x="17" y="40"/>
                      </a:cubicBezTo>
                      <a:cubicBezTo>
                        <a:pt x="17" y="40"/>
                        <a:pt x="17" y="40"/>
                        <a:pt x="17" y="40"/>
                      </a:cubicBezTo>
                      <a:cubicBezTo>
                        <a:pt x="17" y="40"/>
                        <a:pt x="17" y="40"/>
                        <a:pt x="17" y="40"/>
                      </a:cubicBezTo>
                      <a:cubicBezTo>
                        <a:pt x="16" y="40"/>
                        <a:pt x="16" y="41"/>
                        <a:pt x="17" y="41"/>
                      </a:cubicBezTo>
                      <a:cubicBezTo>
                        <a:pt x="17" y="41"/>
                        <a:pt x="17" y="41"/>
                        <a:pt x="17" y="41"/>
                      </a:cubicBezTo>
                      <a:cubicBezTo>
                        <a:pt x="16" y="41"/>
                        <a:pt x="16" y="41"/>
                        <a:pt x="17" y="42"/>
                      </a:cubicBezTo>
                      <a:cubicBezTo>
                        <a:pt x="17" y="42"/>
                        <a:pt x="17" y="42"/>
                        <a:pt x="18" y="42"/>
                      </a:cubicBezTo>
                      <a:cubicBezTo>
                        <a:pt x="18" y="42"/>
                        <a:pt x="18" y="42"/>
                        <a:pt x="18" y="42"/>
                      </a:cubicBezTo>
                      <a:cubicBezTo>
                        <a:pt x="19" y="42"/>
                        <a:pt x="19" y="42"/>
                        <a:pt x="19" y="42"/>
                      </a:cubicBezTo>
                      <a:close/>
                      <a:moveTo>
                        <a:pt x="10" y="22"/>
                      </a:moveTo>
                      <a:cubicBezTo>
                        <a:pt x="10" y="22"/>
                        <a:pt x="9" y="22"/>
                        <a:pt x="9" y="22"/>
                      </a:cubicBezTo>
                      <a:cubicBezTo>
                        <a:pt x="9" y="22"/>
                        <a:pt x="9" y="23"/>
                        <a:pt x="9" y="23"/>
                      </a:cubicBezTo>
                      <a:cubicBezTo>
                        <a:pt x="10" y="23"/>
                        <a:pt x="10" y="23"/>
                        <a:pt x="10" y="23"/>
                      </a:cubicBezTo>
                      <a:cubicBezTo>
                        <a:pt x="11" y="24"/>
                        <a:pt x="11" y="23"/>
                        <a:pt x="11" y="23"/>
                      </a:cubicBezTo>
                      <a:cubicBezTo>
                        <a:pt x="12" y="23"/>
                        <a:pt x="12" y="23"/>
                        <a:pt x="12" y="23"/>
                      </a:cubicBezTo>
                      <a:cubicBezTo>
                        <a:pt x="12" y="23"/>
                        <a:pt x="12" y="23"/>
                        <a:pt x="12" y="23"/>
                      </a:cubicBezTo>
                      <a:cubicBezTo>
                        <a:pt x="11" y="23"/>
                        <a:pt x="11" y="22"/>
                        <a:pt x="11" y="22"/>
                      </a:cubicBezTo>
                      <a:cubicBezTo>
                        <a:pt x="11" y="22"/>
                        <a:pt x="11" y="22"/>
                        <a:pt x="11" y="22"/>
                      </a:cubicBezTo>
                      <a:cubicBezTo>
                        <a:pt x="11" y="22"/>
                        <a:pt x="11" y="22"/>
                        <a:pt x="11" y="22"/>
                      </a:cubicBezTo>
                      <a:cubicBezTo>
                        <a:pt x="10" y="22"/>
                        <a:pt x="10" y="22"/>
                        <a:pt x="10" y="22"/>
                      </a:cubicBezTo>
                      <a:cubicBezTo>
                        <a:pt x="10" y="22"/>
                        <a:pt x="10" y="22"/>
                        <a:pt x="10" y="22"/>
                      </a:cubicBezTo>
                      <a:close/>
                      <a:moveTo>
                        <a:pt x="20" y="46"/>
                      </a:moveTo>
                      <a:cubicBezTo>
                        <a:pt x="20" y="46"/>
                        <a:pt x="20" y="46"/>
                        <a:pt x="19" y="46"/>
                      </a:cubicBezTo>
                      <a:cubicBezTo>
                        <a:pt x="19" y="46"/>
                        <a:pt x="19" y="45"/>
                        <a:pt x="19" y="45"/>
                      </a:cubicBezTo>
                      <a:cubicBezTo>
                        <a:pt x="19" y="45"/>
                        <a:pt x="19" y="45"/>
                        <a:pt x="19" y="45"/>
                      </a:cubicBezTo>
                      <a:cubicBezTo>
                        <a:pt x="19" y="45"/>
                        <a:pt x="18" y="45"/>
                        <a:pt x="18" y="45"/>
                      </a:cubicBezTo>
                      <a:cubicBezTo>
                        <a:pt x="18" y="45"/>
                        <a:pt x="18" y="45"/>
                        <a:pt x="18" y="45"/>
                      </a:cubicBezTo>
                      <a:cubicBezTo>
                        <a:pt x="18" y="46"/>
                        <a:pt x="18" y="46"/>
                        <a:pt x="18" y="46"/>
                      </a:cubicBezTo>
                      <a:cubicBezTo>
                        <a:pt x="18" y="46"/>
                        <a:pt x="19" y="47"/>
                        <a:pt x="19" y="47"/>
                      </a:cubicBezTo>
                      <a:cubicBezTo>
                        <a:pt x="20" y="47"/>
                        <a:pt x="20" y="47"/>
                        <a:pt x="20" y="47"/>
                      </a:cubicBezTo>
                      <a:cubicBezTo>
                        <a:pt x="20" y="47"/>
                        <a:pt x="20" y="47"/>
                        <a:pt x="20" y="47"/>
                      </a:cubicBezTo>
                      <a:cubicBezTo>
                        <a:pt x="20" y="46"/>
                        <a:pt x="20" y="46"/>
                        <a:pt x="20" y="46"/>
                      </a:cubicBezTo>
                      <a:close/>
                      <a:moveTo>
                        <a:pt x="11" y="17"/>
                      </a:moveTo>
                      <a:cubicBezTo>
                        <a:pt x="11" y="17"/>
                        <a:pt x="11" y="17"/>
                        <a:pt x="11" y="17"/>
                      </a:cubicBezTo>
                      <a:cubicBezTo>
                        <a:pt x="11" y="17"/>
                        <a:pt x="11" y="18"/>
                        <a:pt x="11" y="18"/>
                      </a:cubicBezTo>
                      <a:cubicBezTo>
                        <a:pt x="11" y="18"/>
                        <a:pt x="11" y="18"/>
                        <a:pt x="11" y="18"/>
                      </a:cubicBezTo>
                      <a:cubicBezTo>
                        <a:pt x="11" y="18"/>
                        <a:pt x="11" y="19"/>
                        <a:pt x="11" y="19"/>
                      </a:cubicBezTo>
                      <a:cubicBezTo>
                        <a:pt x="11" y="19"/>
                        <a:pt x="11" y="19"/>
                        <a:pt x="11" y="19"/>
                      </a:cubicBezTo>
                      <a:cubicBezTo>
                        <a:pt x="11" y="20"/>
                        <a:pt x="11" y="20"/>
                        <a:pt x="11" y="20"/>
                      </a:cubicBezTo>
                      <a:cubicBezTo>
                        <a:pt x="11" y="20"/>
                        <a:pt x="11" y="20"/>
                        <a:pt x="11" y="20"/>
                      </a:cubicBezTo>
                      <a:cubicBezTo>
                        <a:pt x="11" y="20"/>
                        <a:pt x="11" y="20"/>
                        <a:pt x="11" y="21"/>
                      </a:cubicBezTo>
                      <a:cubicBezTo>
                        <a:pt x="11" y="21"/>
                        <a:pt x="11" y="21"/>
                        <a:pt x="11" y="21"/>
                      </a:cubicBezTo>
                      <a:cubicBezTo>
                        <a:pt x="11" y="21"/>
                        <a:pt x="11" y="21"/>
                        <a:pt x="11" y="21"/>
                      </a:cubicBezTo>
                      <a:cubicBezTo>
                        <a:pt x="12" y="21"/>
                        <a:pt x="12" y="21"/>
                        <a:pt x="12" y="21"/>
                      </a:cubicBezTo>
                      <a:cubicBezTo>
                        <a:pt x="12" y="20"/>
                        <a:pt x="12" y="20"/>
                        <a:pt x="12" y="20"/>
                      </a:cubicBezTo>
                      <a:cubicBezTo>
                        <a:pt x="11" y="20"/>
                        <a:pt x="12" y="19"/>
                        <a:pt x="11" y="19"/>
                      </a:cubicBezTo>
                      <a:cubicBezTo>
                        <a:pt x="11" y="19"/>
                        <a:pt x="11" y="19"/>
                        <a:pt x="11" y="19"/>
                      </a:cubicBezTo>
                      <a:cubicBezTo>
                        <a:pt x="11" y="18"/>
                        <a:pt x="11" y="18"/>
                        <a:pt x="11" y="18"/>
                      </a:cubicBezTo>
                      <a:cubicBezTo>
                        <a:pt x="11" y="18"/>
                        <a:pt x="11" y="18"/>
                        <a:pt x="11" y="17"/>
                      </a:cubicBezTo>
                      <a:cubicBezTo>
                        <a:pt x="11" y="17"/>
                        <a:pt x="11" y="17"/>
                        <a:pt x="11" y="17"/>
                      </a:cubicBezTo>
                      <a:close/>
                      <a:moveTo>
                        <a:pt x="12" y="27"/>
                      </a:moveTo>
                      <a:cubicBezTo>
                        <a:pt x="12" y="27"/>
                        <a:pt x="12" y="27"/>
                        <a:pt x="12" y="26"/>
                      </a:cubicBezTo>
                      <a:cubicBezTo>
                        <a:pt x="12" y="26"/>
                        <a:pt x="12" y="26"/>
                        <a:pt x="12" y="26"/>
                      </a:cubicBezTo>
                      <a:cubicBezTo>
                        <a:pt x="12" y="27"/>
                        <a:pt x="13" y="27"/>
                        <a:pt x="13" y="27"/>
                      </a:cubicBezTo>
                      <a:cubicBezTo>
                        <a:pt x="13" y="27"/>
                        <a:pt x="13" y="27"/>
                        <a:pt x="13" y="27"/>
                      </a:cubicBezTo>
                      <a:cubicBezTo>
                        <a:pt x="13" y="27"/>
                        <a:pt x="13" y="26"/>
                        <a:pt x="13" y="26"/>
                      </a:cubicBezTo>
                      <a:cubicBezTo>
                        <a:pt x="12" y="27"/>
                        <a:pt x="12" y="26"/>
                        <a:pt x="12" y="26"/>
                      </a:cubicBezTo>
                      <a:cubicBezTo>
                        <a:pt x="12" y="26"/>
                        <a:pt x="12" y="26"/>
                        <a:pt x="12" y="26"/>
                      </a:cubicBezTo>
                      <a:cubicBezTo>
                        <a:pt x="11" y="26"/>
                        <a:pt x="11" y="26"/>
                        <a:pt x="11" y="26"/>
                      </a:cubicBezTo>
                      <a:cubicBezTo>
                        <a:pt x="11" y="25"/>
                        <a:pt x="11" y="25"/>
                        <a:pt x="11" y="25"/>
                      </a:cubicBezTo>
                      <a:cubicBezTo>
                        <a:pt x="11" y="25"/>
                        <a:pt x="11" y="25"/>
                        <a:pt x="11" y="25"/>
                      </a:cubicBezTo>
                      <a:cubicBezTo>
                        <a:pt x="11" y="25"/>
                        <a:pt x="11" y="25"/>
                        <a:pt x="11" y="25"/>
                      </a:cubicBezTo>
                      <a:cubicBezTo>
                        <a:pt x="11" y="26"/>
                        <a:pt x="11" y="26"/>
                        <a:pt x="11" y="26"/>
                      </a:cubicBezTo>
                      <a:cubicBezTo>
                        <a:pt x="11" y="26"/>
                        <a:pt x="11" y="26"/>
                        <a:pt x="11" y="26"/>
                      </a:cubicBezTo>
                      <a:cubicBezTo>
                        <a:pt x="11" y="27"/>
                        <a:pt x="11" y="27"/>
                        <a:pt x="12" y="27"/>
                      </a:cubicBezTo>
                      <a:close/>
                      <a:moveTo>
                        <a:pt x="6" y="6"/>
                      </a:moveTo>
                      <a:cubicBezTo>
                        <a:pt x="6" y="6"/>
                        <a:pt x="6" y="6"/>
                        <a:pt x="6" y="6"/>
                      </a:cubicBezTo>
                      <a:cubicBezTo>
                        <a:pt x="6" y="6"/>
                        <a:pt x="6" y="6"/>
                        <a:pt x="7" y="6"/>
                      </a:cubicBezTo>
                      <a:cubicBezTo>
                        <a:pt x="7" y="6"/>
                        <a:pt x="7" y="6"/>
                        <a:pt x="7" y="6"/>
                      </a:cubicBezTo>
                      <a:cubicBezTo>
                        <a:pt x="7" y="6"/>
                        <a:pt x="7" y="6"/>
                        <a:pt x="7" y="6"/>
                      </a:cubicBezTo>
                      <a:cubicBezTo>
                        <a:pt x="7" y="5"/>
                        <a:pt x="7" y="5"/>
                        <a:pt x="7" y="5"/>
                      </a:cubicBezTo>
                      <a:cubicBezTo>
                        <a:pt x="6" y="5"/>
                        <a:pt x="6" y="5"/>
                        <a:pt x="6" y="5"/>
                      </a:cubicBezTo>
                      <a:cubicBezTo>
                        <a:pt x="6" y="5"/>
                        <a:pt x="5" y="5"/>
                        <a:pt x="5" y="5"/>
                      </a:cubicBezTo>
                      <a:cubicBezTo>
                        <a:pt x="5" y="6"/>
                        <a:pt x="6" y="6"/>
                        <a:pt x="6" y="6"/>
                      </a:cubicBezTo>
                      <a:cubicBezTo>
                        <a:pt x="6" y="6"/>
                        <a:pt x="6" y="6"/>
                        <a:pt x="6" y="6"/>
                      </a:cubicBezTo>
                      <a:close/>
                      <a:moveTo>
                        <a:pt x="8" y="17"/>
                      </a:moveTo>
                      <a:cubicBezTo>
                        <a:pt x="8" y="17"/>
                        <a:pt x="9" y="17"/>
                        <a:pt x="9" y="17"/>
                      </a:cubicBezTo>
                      <a:cubicBezTo>
                        <a:pt x="9" y="17"/>
                        <a:pt x="9" y="16"/>
                        <a:pt x="10" y="16"/>
                      </a:cubicBezTo>
                      <a:cubicBezTo>
                        <a:pt x="10" y="16"/>
                        <a:pt x="10" y="16"/>
                        <a:pt x="9" y="16"/>
                      </a:cubicBezTo>
                      <a:cubicBezTo>
                        <a:pt x="9" y="16"/>
                        <a:pt x="9" y="16"/>
                        <a:pt x="9" y="16"/>
                      </a:cubicBezTo>
                      <a:cubicBezTo>
                        <a:pt x="9" y="16"/>
                        <a:pt x="8" y="16"/>
                        <a:pt x="8" y="17"/>
                      </a:cubicBezTo>
                      <a:cubicBezTo>
                        <a:pt x="8" y="17"/>
                        <a:pt x="7" y="17"/>
                        <a:pt x="8" y="17"/>
                      </a:cubicBezTo>
                      <a:close/>
                      <a:moveTo>
                        <a:pt x="10" y="13"/>
                      </a:moveTo>
                      <a:cubicBezTo>
                        <a:pt x="10" y="13"/>
                        <a:pt x="10" y="13"/>
                        <a:pt x="10" y="14"/>
                      </a:cubicBezTo>
                      <a:cubicBezTo>
                        <a:pt x="10" y="14"/>
                        <a:pt x="10" y="14"/>
                        <a:pt x="10" y="14"/>
                      </a:cubicBezTo>
                      <a:cubicBezTo>
                        <a:pt x="10" y="14"/>
                        <a:pt x="10" y="14"/>
                        <a:pt x="10" y="14"/>
                      </a:cubicBezTo>
                      <a:cubicBezTo>
                        <a:pt x="10" y="14"/>
                        <a:pt x="10" y="14"/>
                        <a:pt x="10" y="15"/>
                      </a:cubicBezTo>
                      <a:cubicBezTo>
                        <a:pt x="10" y="15"/>
                        <a:pt x="10" y="15"/>
                        <a:pt x="11" y="15"/>
                      </a:cubicBezTo>
                      <a:cubicBezTo>
                        <a:pt x="11" y="15"/>
                        <a:pt x="10" y="16"/>
                        <a:pt x="11" y="16"/>
                      </a:cubicBezTo>
                      <a:cubicBezTo>
                        <a:pt x="11" y="16"/>
                        <a:pt x="11" y="16"/>
                        <a:pt x="11" y="16"/>
                      </a:cubicBezTo>
                      <a:cubicBezTo>
                        <a:pt x="11" y="16"/>
                        <a:pt x="11" y="16"/>
                        <a:pt x="11" y="16"/>
                      </a:cubicBezTo>
                      <a:cubicBezTo>
                        <a:pt x="11" y="17"/>
                        <a:pt x="11" y="17"/>
                        <a:pt x="11" y="17"/>
                      </a:cubicBezTo>
                      <a:cubicBezTo>
                        <a:pt x="11" y="16"/>
                        <a:pt x="11" y="16"/>
                        <a:pt x="11" y="16"/>
                      </a:cubicBezTo>
                      <a:cubicBezTo>
                        <a:pt x="11" y="16"/>
                        <a:pt x="11" y="15"/>
                        <a:pt x="11" y="15"/>
                      </a:cubicBezTo>
                      <a:cubicBezTo>
                        <a:pt x="11" y="15"/>
                        <a:pt x="11" y="15"/>
                        <a:pt x="11" y="15"/>
                      </a:cubicBezTo>
                      <a:cubicBezTo>
                        <a:pt x="11" y="14"/>
                        <a:pt x="10" y="14"/>
                        <a:pt x="10" y="13"/>
                      </a:cubicBezTo>
                      <a:cubicBezTo>
                        <a:pt x="10" y="13"/>
                        <a:pt x="10" y="13"/>
                        <a:pt x="10" y="13"/>
                      </a:cubicBezTo>
                      <a:cubicBezTo>
                        <a:pt x="10" y="13"/>
                        <a:pt x="10" y="13"/>
                        <a:pt x="10" y="13"/>
                      </a:cubicBezTo>
                      <a:close/>
                      <a:moveTo>
                        <a:pt x="6" y="8"/>
                      </a:moveTo>
                      <a:cubicBezTo>
                        <a:pt x="6" y="9"/>
                        <a:pt x="6" y="9"/>
                        <a:pt x="6" y="9"/>
                      </a:cubicBezTo>
                      <a:cubicBezTo>
                        <a:pt x="6" y="9"/>
                        <a:pt x="6" y="9"/>
                        <a:pt x="7" y="9"/>
                      </a:cubicBezTo>
                      <a:cubicBezTo>
                        <a:pt x="7" y="9"/>
                        <a:pt x="7" y="9"/>
                        <a:pt x="7" y="8"/>
                      </a:cubicBezTo>
                      <a:cubicBezTo>
                        <a:pt x="7" y="8"/>
                        <a:pt x="6" y="8"/>
                        <a:pt x="6" y="8"/>
                      </a:cubicBezTo>
                      <a:close/>
                      <a:moveTo>
                        <a:pt x="22" y="51"/>
                      </a:moveTo>
                      <a:cubicBezTo>
                        <a:pt x="22" y="51"/>
                        <a:pt x="22" y="51"/>
                        <a:pt x="22" y="51"/>
                      </a:cubicBezTo>
                      <a:cubicBezTo>
                        <a:pt x="22" y="51"/>
                        <a:pt x="22" y="51"/>
                        <a:pt x="22" y="51"/>
                      </a:cubicBezTo>
                      <a:cubicBezTo>
                        <a:pt x="23" y="51"/>
                        <a:pt x="23" y="51"/>
                        <a:pt x="23" y="51"/>
                      </a:cubicBezTo>
                      <a:cubicBezTo>
                        <a:pt x="23" y="51"/>
                        <a:pt x="22" y="51"/>
                        <a:pt x="22" y="51"/>
                      </a:cubicBezTo>
                      <a:close/>
                      <a:moveTo>
                        <a:pt x="4" y="18"/>
                      </a:moveTo>
                      <a:cubicBezTo>
                        <a:pt x="4" y="19"/>
                        <a:pt x="4" y="19"/>
                        <a:pt x="4" y="19"/>
                      </a:cubicBezTo>
                      <a:cubicBezTo>
                        <a:pt x="5" y="19"/>
                        <a:pt x="5" y="19"/>
                        <a:pt x="5" y="19"/>
                      </a:cubicBezTo>
                      <a:cubicBezTo>
                        <a:pt x="5" y="18"/>
                        <a:pt x="4" y="18"/>
                        <a:pt x="4" y="18"/>
                      </a:cubicBezTo>
                      <a:cubicBezTo>
                        <a:pt x="4" y="18"/>
                        <a:pt x="4" y="18"/>
                        <a:pt x="4" y="18"/>
                      </a:cubicBezTo>
                      <a:close/>
                      <a:moveTo>
                        <a:pt x="4" y="18"/>
                      </a:moveTo>
                      <a:cubicBezTo>
                        <a:pt x="4" y="18"/>
                        <a:pt x="4" y="18"/>
                        <a:pt x="4" y="18"/>
                      </a:cubicBezTo>
                      <a:cubicBezTo>
                        <a:pt x="4" y="18"/>
                        <a:pt x="4" y="18"/>
                        <a:pt x="4" y="18"/>
                      </a:cubicBezTo>
                      <a:cubicBezTo>
                        <a:pt x="4" y="18"/>
                        <a:pt x="4" y="18"/>
                        <a:pt x="4" y="18"/>
                      </a:cubicBezTo>
                      <a:cubicBezTo>
                        <a:pt x="4" y="18"/>
                        <a:pt x="4" y="18"/>
                        <a:pt x="4" y="18"/>
                      </a:cubicBezTo>
                      <a:close/>
                      <a:moveTo>
                        <a:pt x="5" y="4"/>
                      </a:moveTo>
                      <a:cubicBezTo>
                        <a:pt x="5" y="4"/>
                        <a:pt x="5" y="3"/>
                        <a:pt x="5" y="3"/>
                      </a:cubicBezTo>
                      <a:cubicBezTo>
                        <a:pt x="5" y="3"/>
                        <a:pt x="5" y="3"/>
                        <a:pt x="5" y="3"/>
                      </a:cubicBezTo>
                      <a:cubicBezTo>
                        <a:pt x="5" y="3"/>
                        <a:pt x="5" y="3"/>
                        <a:pt x="5" y="3"/>
                      </a:cubicBezTo>
                      <a:cubicBezTo>
                        <a:pt x="5" y="3"/>
                        <a:pt x="5" y="4"/>
                        <a:pt x="5" y="4"/>
                      </a:cubicBezTo>
                      <a:close/>
                      <a:moveTo>
                        <a:pt x="12" y="28"/>
                      </a:moveTo>
                      <a:cubicBezTo>
                        <a:pt x="12" y="28"/>
                        <a:pt x="12" y="29"/>
                        <a:pt x="12" y="29"/>
                      </a:cubicBezTo>
                      <a:cubicBezTo>
                        <a:pt x="12" y="29"/>
                        <a:pt x="12" y="29"/>
                        <a:pt x="12" y="29"/>
                      </a:cubicBezTo>
                      <a:cubicBezTo>
                        <a:pt x="12" y="29"/>
                        <a:pt x="13" y="28"/>
                        <a:pt x="13" y="28"/>
                      </a:cubicBezTo>
                      <a:cubicBezTo>
                        <a:pt x="12" y="28"/>
                        <a:pt x="12" y="28"/>
                        <a:pt x="12" y="28"/>
                      </a:cubicBezTo>
                      <a:close/>
                      <a:moveTo>
                        <a:pt x="11" y="24"/>
                      </a:moveTo>
                      <a:cubicBezTo>
                        <a:pt x="11" y="24"/>
                        <a:pt x="11" y="24"/>
                        <a:pt x="11" y="24"/>
                      </a:cubicBezTo>
                      <a:cubicBezTo>
                        <a:pt x="11" y="24"/>
                        <a:pt x="11" y="25"/>
                        <a:pt x="11" y="24"/>
                      </a:cubicBezTo>
                      <a:cubicBezTo>
                        <a:pt x="11" y="24"/>
                        <a:pt x="12" y="24"/>
                        <a:pt x="11" y="24"/>
                      </a:cubicBezTo>
                      <a:cubicBezTo>
                        <a:pt x="11" y="24"/>
                        <a:pt x="12" y="24"/>
                        <a:pt x="11" y="24"/>
                      </a:cubicBezTo>
                      <a:close/>
                      <a:moveTo>
                        <a:pt x="7" y="5"/>
                      </a:moveTo>
                      <a:cubicBezTo>
                        <a:pt x="8" y="5"/>
                        <a:pt x="8" y="5"/>
                        <a:pt x="8" y="4"/>
                      </a:cubicBezTo>
                      <a:cubicBezTo>
                        <a:pt x="8" y="4"/>
                        <a:pt x="8" y="4"/>
                        <a:pt x="8" y="4"/>
                      </a:cubicBezTo>
                      <a:cubicBezTo>
                        <a:pt x="7" y="4"/>
                        <a:pt x="7" y="4"/>
                        <a:pt x="7" y="4"/>
                      </a:cubicBezTo>
                      <a:cubicBezTo>
                        <a:pt x="7" y="5"/>
                        <a:pt x="7" y="5"/>
                        <a:pt x="7" y="5"/>
                      </a:cubicBezTo>
                      <a:close/>
                      <a:moveTo>
                        <a:pt x="0" y="2"/>
                      </a:moveTo>
                      <a:cubicBezTo>
                        <a:pt x="0" y="2"/>
                        <a:pt x="1" y="2"/>
                        <a:pt x="1" y="1"/>
                      </a:cubicBezTo>
                      <a:cubicBezTo>
                        <a:pt x="1" y="1"/>
                        <a:pt x="1" y="1"/>
                        <a:pt x="1" y="1"/>
                      </a:cubicBezTo>
                      <a:cubicBezTo>
                        <a:pt x="0" y="1"/>
                        <a:pt x="0" y="1"/>
                        <a:pt x="0" y="1"/>
                      </a:cubicBezTo>
                      <a:cubicBezTo>
                        <a:pt x="0" y="1"/>
                        <a:pt x="0" y="2"/>
                        <a:pt x="0" y="2"/>
                      </a:cubicBezTo>
                      <a:close/>
                      <a:moveTo>
                        <a:pt x="12" y="31"/>
                      </a:moveTo>
                      <a:cubicBezTo>
                        <a:pt x="12" y="31"/>
                        <a:pt x="12" y="31"/>
                        <a:pt x="12" y="31"/>
                      </a:cubicBezTo>
                      <a:cubicBezTo>
                        <a:pt x="12" y="31"/>
                        <a:pt x="12" y="31"/>
                        <a:pt x="12" y="31"/>
                      </a:cubicBezTo>
                      <a:cubicBezTo>
                        <a:pt x="12" y="31"/>
                        <a:pt x="12" y="31"/>
                        <a:pt x="12" y="31"/>
                      </a:cubicBezTo>
                      <a:close/>
                      <a:moveTo>
                        <a:pt x="13" y="27"/>
                      </a:moveTo>
                      <a:cubicBezTo>
                        <a:pt x="13" y="27"/>
                        <a:pt x="13" y="27"/>
                        <a:pt x="13" y="27"/>
                      </a:cubicBezTo>
                      <a:cubicBezTo>
                        <a:pt x="13" y="27"/>
                        <a:pt x="13" y="27"/>
                        <a:pt x="14" y="27"/>
                      </a:cubicBezTo>
                      <a:cubicBezTo>
                        <a:pt x="14" y="27"/>
                        <a:pt x="14" y="27"/>
                        <a:pt x="14" y="27"/>
                      </a:cubicBezTo>
                      <a:cubicBezTo>
                        <a:pt x="14" y="27"/>
                        <a:pt x="14" y="27"/>
                        <a:pt x="13" y="27"/>
                      </a:cubicBezTo>
                      <a:close/>
                      <a:moveTo>
                        <a:pt x="12" y="25"/>
                      </a:moveTo>
                      <a:cubicBezTo>
                        <a:pt x="12" y="25"/>
                        <a:pt x="12" y="25"/>
                        <a:pt x="12" y="24"/>
                      </a:cubicBezTo>
                      <a:cubicBezTo>
                        <a:pt x="12" y="24"/>
                        <a:pt x="12" y="24"/>
                        <a:pt x="12" y="24"/>
                      </a:cubicBezTo>
                      <a:cubicBezTo>
                        <a:pt x="12" y="24"/>
                        <a:pt x="12" y="24"/>
                        <a:pt x="12" y="24"/>
                      </a:cubicBezTo>
                      <a:cubicBezTo>
                        <a:pt x="12" y="25"/>
                        <a:pt x="12" y="25"/>
                        <a:pt x="12" y="25"/>
                      </a:cubicBezTo>
                      <a:close/>
                      <a:moveTo>
                        <a:pt x="10" y="10"/>
                      </a:moveTo>
                      <a:cubicBezTo>
                        <a:pt x="10" y="10"/>
                        <a:pt x="10" y="10"/>
                        <a:pt x="10" y="10"/>
                      </a:cubicBezTo>
                      <a:cubicBezTo>
                        <a:pt x="10" y="10"/>
                        <a:pt x="10" y="10"/>
                        <a:pt x="10" y="10"/>
                      </a:cubicBezTo>
                      <a:cubicBezTo>
                        <a:pt x="10" y="10"/>
                        <a:pt x="10" y="10"/>
                        <a:pt x="10" y="10"/>
                      </a:cubicBezTo>
                      <a:cubicBezTo>
                        <a:pt x="10" y="10"/>
                        <a:pt x="10" y="10"/>
                        <a:pt x="10" y="10"/>
                      </a:cubicBezTo>
                      <a:close/>
                      <a:moveTo>
                        <a:pt x="1" y="3"/>
                      </a:moveTo>
                      <a:cubicBezTo>
                        <a:pt x="1" y="3"/>
                        <a:pt x="1" y="3"/>
                        <a:pt x="1" y="3"/>
                      </a:cubicBezTo>
                      <a:cubicBezTo>
                        <a:pt x="1" y="3"/>
                        <a:pt x="1" y="2"/>
                        <a:pt x="1" y="2"/>
                      </a:cubicBezTo>
                      <a:cubicBezTo>
                        <a:pt x="1" y="2"/>
                        <a:pt x="1" y="3"/>
                        <a:pt x="1" y="3"/>
                      </a:cubicBezTo>
                      <a:cubicBezTo>
                        <a:pt x="1" y="3"/>
                        <a:pt x="1" y="3"/>
                        <a:pt x="1" y="3"/>
                      </a:cubicBezTo>
                      <a:close/>
                      <a:moveTo>
                        <a:pt x="0" y="2"/>
                      </a:moveTo>
                      <a:cubicBezTo>
                        <a:pt x="1" y="2"/>
                        <a:pt x="1" y="2"/>
                        <a:pt x="1" y="2"/>
                      </a:cubicBezTo>
                      <a:cubicBezTo>
                        <a:pt x="1" y="2"/>
                        <a:pt x="0" y="2"/>
                        <a:pt x="0" y="2"/>
                      </a:cubicBezTo>
                      <a:cubicBezTo>
                        <a:pt x="0" y="2"/>
                        <a:pt x="0" y="2"/>
                        <a:pt x="0" y="2"/>
                      </a:cubicBezTo>
                      <a:close/>
                      <a:moveTo>
                        <a:pt x="7" y="4"/>
                      </a:moveTo>
                      <a:cubicBezTo>
                        <a:pt x="7" y="4"/>
                        <a:pt x="7" y="4"/>
                        <a:pt x="7" y="4"/>
                      </a:cubicBezTo>
                      <a:cubicBezTo>
                        <a:pt x="7" y="4"/>
                        <a:pt x="7" y="4"/>
                        <a:pt x="7" y="4"/>
                      </a:cubicBezTo>
                      <a:cubicBezTo>
                        <a:pt x="7" y="4"/>
                        <a:pt x="6" y="4"/>
                        <a:pt x="6" y="4"/>
                      </a:cubicBezTo>
                      <a:cubicBezTo>
                        <a:pt x="6" y="4"/>
                        <a:pt x="7" y="4"/>
                        <a:pt x="7" y="4"/>
                      </a:cubicBezTo>
                      <a:close/>
                      <a:moveTo>
                        <a:pt x="0" y="1"/>
                      </a:moveTo>
                      <a:cubicBezTo>
                        <a:pt x="0" y="1"/>
                        <a:pt x="0" y="1"/>
                        <a:pt x="0" y="1"/>
                      </a:cubicBezTo>
                      <a:cubicBezTo>
                        <a:pt x="0" y="1"/>
                        <a:pt x="0" y="1"/>
                        <a:pt x="0" y="1"/>
                      </a:cubicBezTo>
                      <a:cubicBezTo>
                        <a:pt x="0" y="1"/>
                        <a:pt x="0" y="0"/>
                        <a:pt x="0" y="0"/>
                      </a:cubicBezTo>
                      <a:cubicBezTo>
                        <a:pt x="0" y="0"/>
                        <a:pt x="0" y="1"/>
                        <a:pt x="0"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86" name="Freeform 696">
                  <a:extLst>
                    <a:ext uri="{FF2B5EF4-FFF2-40B4-BE49-F238E27FC236}">
                      <a16:creationId xmlns:a16="http://schemas.microsoft.com/office/drawing/2014/main" id="{742C7914-5B5B-4C2A-8BB6-CE84C1E67187}"/>
                    </a:ext>
                  </a:extLst>
                </p:cNvPr>
                <p:cNvSpPr>
                  <a:spLocks noEditPoints="1"/>
                </p:cNvSpPr>
                <p:nvPr/>
              </p:nvSpPr>
              <p:spPr bwMode="auto">
                <a:xfrm>
                  <a:off x="9766300" y="5083175"/>
                  <a:ext cx="325437" cy="150813"/>
                </a:xfrm>
                <a:custGeom>
                  <a:avLst/>
                  <a:gdLst>
                    <a:gd name="T0" fmla="*/ 30 w 78"/>
                    <a:gd name="T1" fmla="*/ 20 h 36"/>
                    <a:gd name="T2" fmla="*/ 29 w 78"/>
                    <a:gd name="T3" fmla="*/ 22 h 36"/>
                    <a:gd name="T4" fmla="*/ 35 w 78"/>
                    <a:gd name="T5" fmla="*/ 23 h 36"/>
                    <a:gd name="T6" fmla="*/ 36 w 78"/>
                    <a:gd name="T7" fmla="*/ 18 h 36"/>
                    <a:gd name="T8" fmla="*/ 34 w 78"/>
                    <a:gd name="T9" fmla="*/ 13 h 36"/>
                    <a:gd name="T10" fmla="*/ 37 w 78"/>
                    <a:gd name="T11" fmla="*/ 14 h 36"/>
                    <a:gd name="T12" fmla="*/ 38 w 78"/>
                    <a:gd name="T13" fmla="*/ 17 h 36"/>
                    <a:gd name="T14" fmla="*/ 39 w 78"/>
                    <a:gd name="T15" fmla="*/ 20 h 36"/>
                    <a:gd name="T16" fmla="*/ 41 w 78"/>
                    <a:gd name="T17" fmla="*/ 21 h 36"/>
                    <a:gd name="T18" fmla="*/ 25 w 78"/>
                    <a:gd name="T19" fmla="*/ 11 h 36"/>
                    <a:gd name="T20" fmla="*/ 21 w 78"/>
                    <a:gd name="T21" fmla="*/ 8 h 36"/>
                    <a:gd name="T22" fmla="*/ 19 w 78"/>
                    <a:gd name="T23" fmla="*/ 7 h 36"/>
                    <a:gd name="T24" fmla="*/ 19 w 78"/>
                    <a:gd name="T25" fmla="*/ 6 h 36"/>
                    <a:gd name="T26" fmla="*/ 21 w 78"/>
                    <a:gd name="T27" fmla="*/ 7 h 36"/>
                    <a:gd name="T28" fmla="*/ 24 w 78"/>
                    <a:gd name="T29" fmla="*/ 9 h 36"/>
                    <a:gd name="T30" fmla="*/ 28 w 78"/>
                    <a:gd name="T31" fmla="*/ 13 h 36"/>
                    <a:gd name="T32" fmla="*/ 27 w 78"/>
                    <a:gd name="T33" fmla="*/ 12 h 36"/>
                    <a:gd name="T34" fmla="*/ 6 w 78"/>
                    <a:gd name="T35" fmla="*/ 0 h 36"/>
                    <a:gd name="T36" fmla="*/ 11 w 78"/>
                    <a:gd name="T37" fmla="*/ 4 h 36"/>
                    <a:gd name="T38" fmla="*/ 14 w 78"/>
                    <a:gd name="T39" fmla="*/ 6 h 36"/>
                    <a:gd name="T40" fmla="*/ 11 w 78"/>
                    <a:gd name="T41" fmla="*/ 5 h 36"/>
                    <a:gd name="T42" fmla="*/ 45 w 78"/>
                    <a:gd name="T43" fmla="*/ 28 h 36"/>
                    <a:gd name="T44" fmla="*/ 41 w 78"/>
                    <a:gd name="T45" fmla="*/ 26 h 36"/>
                    <a:gd name="T46" fmla="*/ 40 w 78"/>
                    <a:gd name="T47" fmla="*/ 27 h 36"/>
                    <a:gd name="T48" fmla="*/ 42 w 78"/>
                    <a:gd name="T49" fmla="*/ 29 h 36"/>
                    <a:gd name="T50" fmla="*/ 16 w 78"/>
                    <a:gd name="T51" fmla="*/ 14 h 36"/>
                    <a:gd name="T52" fmla="*/ 13 w 78"/>
                    <a:gd name="T53" fmla="*/ 12 h 36"/>
                    <a:gd name="T54" fmla="*/ 11 w 78"/>
                    <a:gd name="T55" fmla="*/ 11 h 36"/>
                    <a:gd name="T56" fmla="*/ 14 w 78"/>
                    <a:gd name="T57" fmla="*/ 11 h 36"/>
                    <a:gd name="T58" fmla="*/ 8 w 78"/>
                    <a:gd name="T59" fmla="*/ 10 h 36"/>
                    <a:gd name="T60" fmla="*/ 8 w 78"/>
                    <a:gd name="T61" fmla="*/ 8 h 36"/>
                    <a:gd name="T62" fmla="*/ 17 w 78"/>
                    <a:gd name="T63" fmla="*/ 14 h 36"/>
                    <a:gd name="T64" fmla="*/ 17 w 78"/>
                    <a:gd name="T65" fmla="*/ 13 h 36"/>
                    <a:gd name="T66" fmla="*/ 12 w 78"/>
                    <a:gd name="T67" fmla="*/ 14 h 36"/>
                    <a:gd name="T68" fmla="*/ 1 w 78"/>
                    <a:gd name="T69" fmla="*/ 3 h 36"/>
                    <a:gd name="T70" fmla="*/ 32 w 78"/>
                    <a:gd name="T71" fmla="*/ 17 h 36"/>
                    <a:gd name="T72" fmla="*/ 28 w 78"/>
                    <a:gd name="T73" fmla="*/ 13 h 36"/>
                    <a:gd name="T74" fmla="*/ 13 w 78"/>
                    <a:gd name="T75" fmla="*/ 15 h 36"/>
                    <a:gd name="T76" fmla="*/ 32 w 78"/>
                    <a:gd name="T77" fmla="*/ 17 h 36"/>
                    <a:gd name="T78" fmla="*/ 0 w 78"/>
                    <a:gd name="T79" fmla="*/ 6 h 36"/>
                    <a:gd name="T80" fmla="*/ 3 w 78"/>
                    <a:gd name="T81" fmla="*/ 3 h 36"/>
                    <a:gd name="T82" fmla="*/ 10 w 78"/>
                    <a:gd name="T83" fmla="*/ 11 h 36"/>
                    <a:gd name="T84" fmla="*/ 24 w 78"/>
                    <a:gd name="T85" fmla="*/ 17 h 36"/>
                    <a:gd name="T86" fmla="*/ 42 w 78"/>
                    <a:gd name="T87" fmla="*/ 25 h 36"/>
                    <a:gd name="T88" fmla="*/ 31 w 78"/>
                    <a:gd name="T89" fmla="*/ 16 h 36"/>
                    <a:gd name="T90" fmla="*/ 30 w 78"/>
                    <a:gd name="T91" fmla="*/ 16 h 36"/>
                    <a:gd name="T92" fmla="*/ 13 w 78"/>
                    <a:gd name="T93" fmla="*/ 12 h 36"/>
                    <a:gd name="T94" fmla="*/ 2 w 78"/>
                    <a:gd name="T95" fmla="*/ 4 h 36"/>
                    <a:gd name="T96" fmla="*/ 36 w 78"/>
                    <a:gd name="T97" fmla="*/ 22 h 36"/>
                    <a:gd name="T98" fmla="*/ 21 w 78"/>
                    <a:gd name="T99" fmla="*/ 7 h 36"/>
                    <a:gd name="T100" fmla="*/ 13 w 78"/>
                    <a:gd name="T101" fmla="*/ 12 h 36"/>
                    <a:gd name="T102" fmla="*/ 27 w 78"/>
                    <a:gd name="T103" fmla="*/ 11 h 36"/>
                    <a:gd name="T104" fmla="*/ 22 w 78"/>
                    <a:gd name="T105" fmla="*/ 7 h 36"/>
                    <a:gd name="T106" fmla="*/ 30 w 78"/>
                    <a:gd name="T107" fmla="*/ 16 h 36"/>
                    <a:gd name="T108" fmla="*/ 24 w 78"/>
                    <a:gd name="T109" fmla="*/ 17 h 36"/>
                    <a:gd name="T110" fmla="*/ 43 w 78"/>
                    <a:gd name="T111" fmla="*/ 24 h 36"/>
                    <a:gd name="T112" fmla="*/ 12 w 78"/>
                    <a:gd name="T113" fmla="*/ 12 h 36"/>
                    <a:gd name="T114" fmla="*/ 30 w 78"/>
                    <a:gd name="T115" fmla="*/ 34 h 36"/>
                    <a:gd name="T116" fmla="*/ 34 w 78"/>
                    <a:gd name="T117" fmla="*/ 36 h 36"/>
                    <a:gd name="T118" fmla="*/ 70 w 78"/>
                    <a:gd name="T119" fmla="*/ 29 h 36"/>
                    <a:gd name="T120" fmla="*/ 77 w 78"/>
                    <a:gd name="T121" fmla="*/ 36 h 36"/>
                    <a:gd name="T122" fmla="*/ 70 w 78"/>
                    <a:gd name="T12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 h="36">
                      <a:moveTo>
                        <a:pt x="36" y="22"/>
                      </a:moveTo>
                      <a:cubicBezTo>
                        <a:pt x="35" y="22"/>
                        <a:pt x="36" y="22"/>
                        <a:pt x="36" y="22"/>
                      </a:cubicBezTo>
                      <a:cubicBezTo>
                        <a:pt x="36" y="22"/>
                        <a:pt x="35" y="22"/>
                        <a:pt x="35" y="22"/>
                      </a:cubicBezTo>
                      <a:cubicBezTo>
                        <a:pt x="36" y="22"/>
                        <a:pt x="35" y="22"/>
                        <a:pt x="35" y="22"/>
                      </a:cubicBezTo>
                      <a:cubicBezTo>
                        <a:pt x="35" y="22"/>
                        <a:pt x="35" y="22"/>
                        <a:pt x="35" y="22"/>
                      </a:cubicBezTo>
                      <a:cubicBezTo>
                        <a:pt x="35" y="22"/>
                        <a:pt x="35" y="22"/>
                        <a:pt x="35" y="22"/>
                      </a:cubicBezTo>
                      <a:cubicBezTo>
                        <a:pt x="35" y="22"/>
                        <a:pt x="35" y="21"/>
                        <a:pt x="35" y="22"/>
                      </a:cubicBezTo>
                      <a:cubicBezTo>
                        <a:pt x="35" y="22"/>
                        <a:pt x="35" y="22"/>
                        <a:pt x="35" y="21"/>
                      </a:cubicBezTo>
                      <a:cubicBezTo>
                        <a:pt x="35" y="21"/>
                        <a:pt x="34" y="21"/>
                        <a:pt x="34" y="21"/>
                      </a:cubicBezTo>
                      <a:cubicBezTo>
                        <a:pt x="35" y="21"/>
                        <a:pt x="34" y="21"/>
                        <a:pt x="34" y="21"/>
                      </a:cubicBezTo>
                      <a:cubicBezTo>
                        <a:pt x="34" y="21"/>
                        <a:pt x="34" y="21"/>
                        <a:pt x="34" y="21"/>
                      </a:cubicBezTo>
                      <a:cubicBezTo>
                        <a:pt x="34" y="21"/>
                        <a:pt x="34" y="20"/>
                        <a:pt x="34" y="20"/>
                      </a:cubicBezTo>
                      <a:cubicBezTo>
                        <a:pt x="33" y="20"/>
                        <a:pt x="33" y="20"/>
                        <a:pt x="33" y="20"/>
                      </a:cubicBezTo>
                      <a:cubicBezTo>
                        <a:pt x="33" y="20"/>
                        <a:pt x="33" y="20"/>
                        <a:pt x="33" y="20"/>
                      </a:cubicBezTo>
                      <a:cubicBezTo>
                        <a:pt x="33" y="20"/>
                        <a:pt x="33" y="20"/>
                        <a:pt x="33" y="20"/>
                      </a:cubicBezTo>
                      <a:cubicBezTo>
                        <a:pt x="33" y="20"/>
                        <a:pt x="32" y="19"/>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1" y="19"/>
                        <a:pt x="31" y="20"/>
                        <a:pt x="31" y="19"/>
                      </a:cubicBezTo>
                      <a:cubicBezTo>
                        <a:pt x="31" y="19"/>
                        <a:pt x="31" y="20"/>
                        <a:pt x="31" y="20"/>
                      </a:cubicBezTo>
                      <a:cubicBezTo>
                        <a:pt x="31" y="20"/>
                        <a:pt x="31" y="20"/>
                        <a:pt x="30" y="20"/>
                      </a:cubicBezTo>
                      <a:cubicBezTo>
                        <a:pt x="30" y="19"/>
                        <a:pt x="30" y="19"/>
                        <a:pt x="30" y="20"/>
                      </a:cubicBezTo>
                      <a:cubicBezTo>
                        <a:pt x="30" y="20"/>
                        <a:pt x="30" y="20"/>
                        <a:pt x="30" y="20"/>
                      </a:cubicBezTo>
                      <a:cubicBezTo>
                        <a:pt x="30" y="20"/>
                        <a:pt x="30" y="20"/>
                        <a:pt x="30" y="20"/>
                      </a:cubicBezTo>
                      <a:cubicBezTo>
                        <a:pt x="29" y="20"/>
                        <a:pt x="29" y="19"/>
                        <a:pt x="29" y="19"/>
                      </a:cubicBezTo>
                      <a:cubicBezTo>
                        <a:pt x="29" y="19"/>
                        <a:pt x="29" y="19"/>
                        <a:pt x="29" y="19"/>
                      </a:cubicBezTo>
                      <a:cubicBezTo>
                        <a:pt x="29" y="19"/>
                        <a:pt x="29" y="19"/>
                        <a:pt x="29" y="19"/>
                      </a:cubicBezTo>
                      <a:cubicBezTo>
                        <a:pt x="29" y="19"/>
                        <a:pt x="29" y="19"/>
                        <a:pt x="29" y="19"/>
                      </a:cubicBezTo>
                      <a:cubicBezTo>
                        <a:pt x="28" y="19"/>
                        <a:pt x="28" y="19"/>
                        <a:pt x="28" y="18"/>
                      </a:cubicBezTo>
                      <a:cubicBezTo>
                        <a:pt x="28" y="18"/>
                        <a:pt x="28" y="18"/>
                        <a:pt x="28" y="18"/>
                      </a:cubicBezTo>
                      <a:cubicBezTo>
                        <a:pt x="28" y="19"/>
                        <a:pt x="28" y="19"/>
                        <a:pt x="28" y="19"/>
                      </a:cubicBezTo>
                      <a:cubicBezTo>
                        <a:pt x="27" y="19"/>
                        <a:pt x="27" y="19"/>
                        <a:pt x="27" y="19"/>
                      </a:cubicBezTo>
                      <a:cubicBezTo>
                        <a:pt x="27" y="19"/>
                        <a:pt x="27" y="19"/>
                        <a:pt x="27" y="19"/>
                      </a:cubicBezTo>
                      <a:cubicBezTo>
                        <a:pt x="27" y="19"/>
                        <a:pt x="27" y="20"/>
                        <a:pt x="27" y="20"/>
                      </a:cubicBezTo>
                      <a:cubicBezTo>
                        <a:pt x="27" y="20"/>
                        <a:pt x="27" y="20"/>
                        <a:pt x="27" y="20"/>
                      </a:cubicBezTo>
                      <a:cubicBezTo>
                        <a:pt x="27" y="20"/>
                        <a:pt x="27" y="20"/>
                        <a:pt x="27" y="20"/>
                      </a:cubicBezTo>
                      <a:cubicBezTo>
                        <a:pt x="27" y="20"/>
                        <a:pt x="27" y="20"/>
                        <a:pt x="27" y="20"/>
                      </a:cubicBezTo>
                      <a:cubicBezTo>
                        <a:pt x="28" y="20"/>
                        <a:pt x="28" y="21"/>
                        <a:pt x="28" y="21"/>
                      </a:cubicBezTo>
                      <a:cubicBezTo>
                        <a:pt x="28" y="21"/>
                        <a:pt x="28" y="21"/>
                        <a:pt x="28" y="21"/>
                      </a:cubicBezTo>
                      <a:cubicBezTo>
                        <a:pt x="28" y="21"/>
                        <a:pt x="28" y="21"/>
                        <a:pt x="28" y="21"/>
                      </a:cubicBezTo>
                      <a:cubicBezTo>
                        <a:pt x="28" y="21"/>
                        <a:pt x="28" y="21"/>
                        <a:pt x="28" y="21"/>
                      </a:cubicBezTo>
                      <a:cubicBezTo>
                        <a:pt x="28" y="21"/>
                        <a:pt x="28" y="21"/>
                        <a:pt x="28" y="22"/>
                      </a:cubicBezTo>
                      <a:cubicBezTo>
                        <a:pt x="28" y="22"/>
                        <a:pt x="28" y="22"/>
                        <a:pt x="28" y="22"/>
                      </a:cubicBezTo>
                      <a:cubicBezTo>
                        <a:pt x="28" y="22"/>
                        <a:pt x="28" y="22"/>
                        <a:pt x="29" y="22"/>
                      </a:cubicBezTo>
                      <a:cubicBezTo>
                        <a:pt x="29" y="22"/>
                        <a:pt x="29" y="22"/>
                        <a:pt x="29" y="22"/>
                      </a:cubicBezTo>
                      <a:cubicBezTo>
                        <a:pt x="29" y="22"/>
                        <a:pt x="29" y="22"/>
                        <a:pt x="29" y="22"/>
                      </a:cubicBezTo>
                      <a:cubicBezTo>
                        <a:pt x="29" y="22"/>
                        <a:pt x="29" y="22"/>
                        <a:pt x="29" y="22"/>
                      </a:cubicBezTo>
                      <a:cubicBezTo>
                        <a:pt x="29" y="22"/>
                        <a:pt x="30" y="22"/>
                        <a:pt x="30" y="22"/>
                      </a:cubicBezTo>
                      <a:cubicBezTo>
                        <a:pt x="30" y="22"/>
                        <a:pt x="30" y="22"/>
                        <a:pt x="30" y="22"/>
                      </a:cubicBezTo>
                      <a:cubicBezTo>
                        <a:pt x="30" y="22"/>
                        <a:pt x="30" y="22"/>
                        <a:pt x="30" y="22"/>
                      </a:cubicBezTo>
                      <a:cubicBezTo>
                        <a:pt x="30" y="22"/>
                        <a:pt x="30" y="22"/>
                        <a:pt x="30" y="22"/>
                      </a:cubicBezTo>
                      <a:cubicBezTo>
                        <a:pt x="30" y="22"/>
                        <a:pt x="31" y="22"/>
                        <a:pt x="31" y="22"/>
                      </a:cubicBezTo>
                      <a:cubicBezTo>
                        <a:pt x="31" y="22"/>
                        <a:pt x="31" y="22"/>
                        <a:pt x="31" y="22"/>
                      </a:cubicBezTo>
                      <a:cubicBezTo>
                        <a:pt x="31" y="22"/>
                        <a:pt x="31" y="22"/>
                        <a:pt x="32" y="22"/>
                      </a:cubicBezTo>
                      <a:cubicBezTo>
                        <a:pt x="32" y="22"/>
                        <a:pt x="32" y="22"/>
                        <a:pt x="32" y="22"/>
                      </a:cubicBezTo>
                      <a:cubicBezTo>
                        <a:pt x="32" y="22"/>
                        <a:pt x="32" y="22"/>
                        <a:pt x="32" y="22"/>
                      </a:cubicBezTo>
                      <a:cubicBezTo>
                        <a:pt x="32" y="22"/>
                        <a:pt x="32" y="22"/>
                        <a:pt x="32" y="22"/>
                      </a:cubicBezTo>
                      <a:cubicBezTo>
                        <a:pt x="33" y="22"/>
                        <a:pt x="33" y="23"/>
                        <a:pt x="33" y="23"/>
                      </a:cubicBezTo>
                      <a:cubicBezTo>
                        <a:pt x="33" y="23"/>
                        <a:pt x="33" y="23"/>
                        <a:pt x="33" y="23"/>
                      </a:cubicBezTo>
                      <a:cubicBezTo>
                        <a:pt x="33" y="23"/>
                        <a:pt x="33" y="23"/>
                        <a:pt x="33" y="23"/>
                      </a:cubicBezTo>
                      <a:cubicBezTo>
                        <a:pt x="33" y="23"/>
                        <a:pt x="33" y="23"/>
                        <a:pt x="33" y="23"/>
                      </a:cubicBezTo>
                      <a:cubicBezTo>
                        <a:pt x="33"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5" y="23"/>
                        <a:pt x="35" y="23"/>
                      </a:cubicBezTo>
                      <a:cubicBezTo>
                        <a:pt x="35" y="23"/>
                        <a:pt x="35" y="23"/>
                        <a:pt x="35" y="23"/>
                      </a:cubicBezTo>
                      <a:cubicBezTo>
                        <a:pt x="35" y="23"/>
                        <a:pt x="35" y="23"/>
                        <a:pt x="35" y="23"/>
                      </a:cubicBezTo>
                      <a:cubicBezTo>
                        <a:pt x="35" y="23"/>
                        <a:pt x="36" y="23"/>
                        <a:pt x="36" y="23"/>
                      </a:cubicBezTo>
                      <a:cubicBezTo>
                        <a:pt x="36" y="23"/>
                        <a:pt x="36" y="23"/>
                        <a:pt x="36" y="22"/>
                      </a:cubicBezTo>
                      <a:cubicBezTo>
                        <a:pt x="36" y="22"/>
                        <a:pt x="36" y="22"/>
                        <a:pt x="36" y="22"/>
                      </a:cubicBezTo>
                      <a:cubicBezTo>
                        <a:pt x="36" y="22"/>
                        <a:pt x="36" y="22"/>
                        <a:pt x="36" y="22"/>
                      </a:cubicBezTo>
                      <a:close/>
                      <a:moveTo>
                        <a:pt x="39" y="20"/>
                      </a:moveTo>
                      <a:cubicBezTo>
                        <a:pt x="39" y="20"/>
                        <a:pt x="39" y="20"/>
                        <a:pt x="39" y="20"/>
                      </a:cubicBezTo>
                      <a:cubicBezTo>
                        <a:pt x="39" y="20"/>
                        <a:pt x="38" y="20"/>
                        <a:pt x="38" y="20"/>
                      </a:cubicBezTo>
                      <a:cubicBezTo>
                        <a:pt x="38" y="20"/>
                        <a:pt x="38" y="20"/>
                        <a:pt x="38" y="19"/>
                      </a:cubicBezTo>
                      <a:cubicBezTo>
                        <a:pt x="38" y="19"/>
                        <a:pt x="38" y="19"/>
                        <a:pt x="38" y="19"/>
                      </a:cubicBezTo>
                      <a:cubicBezTo>
                        <a:pt x="38" y="19"/>
                        <a:pt x="38" y="19"/>
                        <a:pt x="38" y="19"/>
                      </a:cubicBezTo>
                      <a:cubicBezTo>
                        <a:pt x="38" y="19"/>
                        <a:pt x="38" y="19"/>
                        <a:pt x="38"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8"/>
                        <a:pt x="37" y="18"/>
                      </a:cubicBezTo>
                      <a:cubicBezTo>
                        <a:pt x="37" y="18"/>
                        <a:pt x="37" y="18"/>
                        <a:pt x="37" y="18"/>
                      </a:cubicBezTo>
                      <a:cubicBezTo>
                        <a:pt x="37" y="18"/>
                        <a:pt x="36" y="18"/>
                        <a:pt x="36" y="18"/>
                      </a:cubicBezTo>
                      <a:cubicBezTo>
                        <a:pt x="36" y="18"/>
                        <a:pt x="36" y="18"/>
                        <a:pt x="36" y="18"/>
                      </a:cubicBezTo>
                      <a:cubicBezTo>
                        <a:pt x="36" y="18"/>
                        <a:pt x="36" y="18"/>
                        <a:pt x="36" y="18"/>
                      </a:cubicBezTo>
                      <a:cubicBezTo>
                        <a:pt x="36" y="18"/>
                        <a:pt x="36"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6"/>
                        <a:pt x="35" y="16"/>
                      </a:cubicBezTo>
                      <a:cubicBezTo>
                        <a:pt x="35" y="16"/>
                        <a:pt x="35" y="16"/>
                        <a:pt x="35" y="16"/>
                      </a:cubicBezTo>
                      <a:cubicBezTo>
                        <a:pt x="35" y="16"/>
                        <a:pt x="35" y="16"/>
                        <a:pt x="35" y="16"/>
                      </a:cubicBezTo>
                      <a:cubicBezTo>
                        <a:pt x="35" y="16"/>
                        <a:pt x="35" y="16"/>
                        <a:pt x="35" y="16"/>
                      </a:cubicBezTo>
                      <a:cubicBezTo>
                        <a:pt x="35" y="16"/>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4" y="14"/>
                        <a:pt x="34"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3"/>
                        <a:pt x="35" y="13"/>
                        <a:pt x="35" y="13"/>
                      </a:cubicBezTo>
                      <a:cubicBezTo>
                        <a:pt x="35" y="13"/>
                        <a:pt x="34" y="13"/>
                        <a:pt x="34" y="13"/>
                      </a:cubicBezTo>
                      <a:cubicBezTo>
                        <a:pt x="34" y="13"/>
                        <a:pt x="34" y="13"/>
                        <a:pt x="34" y="13"/>
                      </a:cubicBezTo>
                      <a:cubicBezTo>
                        <a:pt x="34" y="13"/>
                        <a:pt x="34" y="13"/>
                        <a:pt x="34" y="13"/>
                      </a:cubicBezTo>
                      <a:cubicBezTo>
                        <a:pt x="34" y="12"/>
                        <a:pt x="34" y="12"/>
                        <a:pt x="34" y="12"/>
                      </a:cubicBezTo>
                      <a:cubicBezTo>
                        <a:pt x="34" y="12"/>
                        <a:pt x="34" y="12"/>
                        <a:pt x="34" y="12"/>
                      </a:cubicBezTo>
                      <a:cubicBezTo>
                        <a:pt x="34"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4"/>
                        <a:pt x="36" y="14"/>
                        <a:pt x="36" y="14"/>
                      </a:cubicBezTo>
                      <a:cubicBezTo>
                        <a:pt x="37" y="14"/>
                        <a:pt x="37" y="14"/>
                        <a:pt x="37" y="14"/>
                      </a:cubicBezTo>
                      <a:cubicBezTo>
                        <a:pt x="37" y="14"/>
                        <a:pt x="37" y="14"/>
                        <a:pt x="37" y="14"/>
                      </a:cubicBezTo>
                      <a:cubicBezTo>
                        <a:pt x="37" y="14"/>
                        <a:pt x="37" y="14"/>
                        <a:pt x="37" y="14"/>
                      </a:cubicBezTo>
                      <a:cubicBezTo>
                        <a:pt x="37" y="15"/>
                        <a:pt x="37" y="15"/>
                        <a:pt x="37" y="15"/>
                      </a:cubicBezTo>
                      <a:cubicBezTo>
                        <a:pt x="36" y="15"/>
                        <a:pt x="36" y="15"/>
                        <a:pt x="36" y="15"/>
                      </a:cubicBezTo>
                      <a:cubicBezTo>
                        <a:pt x="37" y="15"/>
                        <a:pt x="37" y="15"/>
                        <a:pt x="36" y="15"/>
                      </a:cubicBezTo>
                      <a:cubicBezTo>
                        <a:pt x="36" y="15"/>
                        <a:pt x="36" y="15"/>
                        <a:pt x="36" y="15"/>
                      </a:cubicBezTo>
                      <a:cubicBezTo>
                        <a:pt x="36" y="15"/>
                        <a:pt x="36" y="15"/>
                        <a:pt x="36" y="15"/>
                      </a:cubicBezTo>
                      <a:cubicBezTo>
                        <a:pt x="36" y="15"/>
                        <a:pt x="36"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8" y="16"/>
                        <a:pt x="38" y="16"/>
                        <a:pt x="38" y="16"/>
                      </a:cubicBezTo>
                      <a:cubicBezTo>
                        <a:pt x="38" y="16"/>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8"/>
                        <a:pt x="38" y="18"/>
                      </a:cubicBezTo>
                      <a:cubicBezTo>
                        <a:pt x="38" y="18"/>
                        <a:pt x="38" y="18"/>
                        <a:pt x="38" y="18"/>
                      </a:cubicBezTo>
                      <a:cubicBezTo>
                        <a:pt x="38" y="18"/>
                        <a:pt x="38" y="18"/>
                        <a:pt x="38" y="18"/>
                      </a:cubicBezTo>
                      <a:cubicBezTo>
                        <a:pt x="38" y="18"/>
                        <a:pt x="39" y="18"/>
                        <a:pt x="38" y="18"/>
                      </a:cubicBezTo>
                      <a:cubicBezTo>
                        <a:pt x="38" y="18"/>
                        <a:pt x="39" y="18"/>
                        <a:pt x="39" y="18"/>
                      </a:cubicBezTo>
                      <a:cubicBezTo>
                        <a:pt x="39" y="18"/>
                        <a:pt x="38" y="18"/>
                        <a:pt x="38" y="18"/>
                      </a:cubicBezTo>
                      <a:cubicBezTo>
                        <a:pt x="38" y="18"/>
                        <a:pt x="38" y="18"/>
                        <a:pt x="38" y="18"/>
                      </a:cubicBezTo>
                      <a:cubicBezTo>
                        <a:pt x="39" y="18"/>
                        <a:pt x="39" y="19"/>
                        <a:pt x="39" y="19"/>
                      </a:cubicBezTo>
                      <a:cubicBezTo>
                        <a:pt x="39" y="19"/>
                        <a:pt x="39" y="19"/>
                        <a:pt x="39" y="19"/>
                      </a:cubicBezTo>
                      <a:cubicBezTo>
                        <a:pt x="38" y="19"/>
                        <a:pt x="38" y="19"/>
                        <a:pt x="38" y="19"/>
                      </a:cubicBezTo>
                      <a:cubicBezTo>
                        <a:pt x="38" y="19"/>
                        <a:pt x="38" y="19"/>
                        <a:pt x="38" y="19"/>
                      </a:cubicBezTo>
                      <a:cubicBezTo>
                        <a:pt x="38" y="19"/>
                        <a:pt x="38" y="19"/>
                        <a:pt x="38" y="19"/>
                      </a:cubicBezTo>
                      <a:cubicBezTo>
                        <a:pt x="38" y="19"/>
                        <a:pt x="38" y="19"/>
                        <a:pt x="39" y="19"/>
                      </a:cubicBezTo>
                      <a:cubicBezTo>
                        <a:pt x="39" y="19"/>
                        <a:pt x="39" y="19"/>
                        <a:pt x="39" y="19"/>
                      </a:cubicBezTo>
                      <a:cubicBezTo>
                        <a:pt x="39" y="19"/>
                        <a:pt x="39" y="19"/>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39" y="20"/>
                        <a:pt x="39" y="20"/>
                      </a:cubicBezTo>
                      <a:cubicBezTo>
                        <a:pt x="39" y="20"/>
                        <a:pt x="39" y="20"/>
                        <a:pt x="39" y="20"/>
                      </a:cubicBezTo>
                      <a:cubicBezTo>
                        <a:pt x="39" y="20"/>
                        <a:pt x="39" y="20"/>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40" y="19"/>
                        <a:pt x="40" y="19"/>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1" y="20"/>
                        <a:pt x="41" y="21"/>
                        <a:pt x="41" y="21"/>
                      </a:cubicBezTo>
                      <a:cubicBezTo>
                        <a:pt x="41" y="21"/>
                        <a:pt x="41" y="21"/>
                        <a:pt x="41" y="21"/>
                      </a:cubicBezTo>
                      <a:cubicBezTo>
                        <a:pt x="40" y="21"/>
                        <a:pt x="41" y="21"/>
                        <a:pt x="41" y="21"/>
                      </a:cubicBezTo>
                      <a:cubicBezTo>
                        <a:pt x="41" y="21"/>
                        <a:pt x="41" y="22"/>
                        <a:pt x="41" y="22"/>
                      </a:cubicBezTo>
                      <a:cubicBezTo>
                        <a:pt x="41" y="22"/>
                        <a:pt x="41" y="22"/>
                        <a:pt x="41" y="22"/>
                      </a:cubicBezTo>
                      <a:cubicBezTo>
                        <a:pt x="40" y="21"/>
                        <a:pt x="40" y="21"/>
                        <a:pt x="40" y="21"/>
                      </a:cubicBezTo>
                      <a:cubicBezTo>
                        <a:pt x="40" y="21"/>
                        <a:pt x="40" y="21"/>
                        <a:pt x="40" y="21"/>
                      </a:cubicBezTo>
                      <a:cubicBezTo>
                        <a:pt x="40" y="21"/>
                        <a:pt x="40" y="21"/>
                        <a:pt x="40" y="21"/>
                      </a:cubicBezTo>
                      <a:cubicBezTo>
                        <a:pt x="40" y="21"/>
                        <a:pt x="40" y="21"/>
                        <a:pt x="40" y="21"/>
                      </a:cubicBezTo>
                      <a:cubicBezTo>
                        <a:pt x="39" y="21"/>
                        <a:pt x="40" y="21"/>
                        <a:pt x="40" y="21"/>
                      </a:cubicBezTo>
                      <a:cubicBezTo>
                        <a:pt x="40" y="21"/>
                        <a:pt x="40" y="21"/>
                        <a:pt x="39" y="21"/>
                      </a:cubicBezTo>
                      <a:cubicBezTo>
                        <a:pt x="39" y="21"/>
                        <a:pt x="39" y="21"/>
                        <a:pt x="39" y="21"/>
                      </a:cubicBezTo>
                      <a:cubicBezTo>
                        <a:pt x="39" y="21"/>
                        <a:pt x="39" y="21"/>
                        <a:pt x="39" y="20"/>
                      </a:cubicBezTo>
                      <a:cubicBezTo>
                        <a:pt x="39" y="20"/>
                        <a:pt x="39" y="20"/>
                        <a:pt x="39" y="20"/>
                      </a:cubicBezTo>
                      <a:cubicBezTo>
                        <a:pt x="39" y="20"/>
                        <a:pt x="39" y="20"/>
                        <a:pt x="39" y="20"/>
                      </a:cubicBezTo>
                      <a:close/>
                      <a:moveTo>
                        <a:pt x="27" y="12"/>
                      </a:moveTo>
                      <a:cubicBezTo>
                        <a:pt x="27" y="12"/>
                        <a:pt x="27" y="12"/>
                        <a:pt x="27" y="12"/>
                      </a:cubicBezTo>
                      <a:cubicBezTo>
                        <a:pt x="27" y="12"/>
                        <a:pt x="26" y="12"/>
                        <a:pt x="26" y="12"/>
                      </a:cubicBezTo>
                      <a:cubicBezTo>
                        <a:pt x="26" y="12"/>
                        <a:pt x="26" y="12"/>
                        <a:pt x="26" y="12"/>
                      </a:cubicBezTo>
                      <a:cubicBezTo>
                        <a:pt x="26" y="12"/>
                        <a:pt x="25" y="12"/>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4" y="11"/>
                      </a:cubicBezTo>
                      <a:cubicBezTo>
                        <a:pt x="24" y="11"/>
                        <a:pt x="24" y="11"/>
                        <a:pt x="24" y="11"/>
                      </a:cubicBezTo>
                      <a:cubicBezTo>
                        <a:pt x="24" y="11"/>
                        <a:pt x="24" y="11"/>
                        <a:pt x="24" y="11"/>
                      </a:cubicBezTo>
                      <a:cubicBezTo>
                        <a:pt x="24" y="11"/>
                        <a:pt x="24" y="11"/>
                        <a:pt x="24" y="10"/>
                      </a:cubicBezTo>
                      <a:cubicBezTo>
                        <a:pt x="24" y="11"/>
                        <a:pt x="24"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2"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1" y="9"/>
                        <a:pt x="21" y="9"/>
                      </a:cubicBezTo>
                      <a:cubicBezTo>
                        <a:pt x="21" y="9"/>
                        <a:pt x="21" y="9"/>
                        <a:pt x="21" y="9"/>
                      </a:cubicBezTo>
                      <a:cubicBezTo>
                        <a:pt x="21" y="9"/>
                        <a:pt x="21" y="9"/>
                        <a:pt x="21" y="8"/>
                      </a:cubicBezTo>
                      <a:cubicBezTo>
                        <a:pt x="21" y="8"/>
                        <a:pt x="21" y="8"/>
                        <a:pt x="21" y="8"/>
                      </a:cubicBezTo>
                      <a:cubicBezTo>
                        <a:pt x="21" y="9"/>
                        <a:pt x="21" y="8"/>
                        <a:pt x="21" y="8"/>
                      </a:cubicBezTo>
                      <a:cubicBezTo>
                        <a:pt x="21" y="8"/>
                        <a:pt x="21" y="8"/>
                        <a:pt x="21" y="8"/>
                      </a:cubicBezTo>
                      <a:cubicBezTo>
                        <a:pt x="21" y="8"/>
                        <a:pt x="21" y="8"/>
                        <a:pt x="21" y="8"/>
                      </a:cubicBezTo>
                      <a:cubicBezTo>
                        <a:pt x="21" y="8"/>
                        <a:pt x="21" y="8"/>
                        <a:pt x="21" y="8"/>
                      </a:cubicBezTo>
                      <a:cubicBezTo>
                        <a:pt x="21" y="8"/>
                        <a:pt x="20" y="8"/>
                        <a:pt x="21" y="8"/>
                      </a:cubicBezTo>
                      <a:cubicBezTo>
                        <a:pt x="21" y="8"/>
                        <a:pt x="21" y="8"/>
                        <a:pt x="21" y="8"/>
                      </a:cubicBezTo>
                      <a:cubicBezTo>
                        <a:pt x="20" y="8"/>
                        <a:pt x="20" y="8"/>
                        <a:pt x="20" y="8"/>
                      </a:cubicBezTo>
                      <a:cubicBezTo>
                        <a:pt x="20" y="8"/>
                        <a:pt x="20" y="8"/>
                        <a:pt x="20" y="8"/>
                      </a:cubicBezTo>
                      <a:cubicBezTo>
                        <a:pt x="20" y="8"/>
                        <a:pt x="20" y="8"/>
                        <a:pt x="20" y="8"/>
                      </a:cubicBezTo>
                      <a:cubicBezTo>
                        <a:pt x="20" y="7"/>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8"/>
                        <a:pt x="20" y="8"/>
                        <a:pt x="20" y="7"/>
                      </a:cubicBezTo>
                      <a:cubicBezTo>
                        <a:pt x="20" y="7"/>
                        <a:pt x="20" y="7"/>
                        <a:pt x="20" y="7"/>
                      </a:cubicBezTo>
                      <a:cubicBezTo>
                        <a:pt x="20" y="7"/>
                        <a:pt x="20" y="7"/>
                        <a:pt x="20" y="7"/>
                      </a:cubicBezTo>
                      <a:cubicBezTo>
                        <a:pt x="20"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8" y="6"/>
                        <a:pt x="18" y="6"/>
                      </a:cubicBezTo>
                      <a:cubicBezTo>
                        <a:pt x="18" y="6"/>
                        <a:pt x="18" y="6"/>
                        <a:pt x="19" y="6"/>
                      </a:cubicBezTo>
                      <a:cubicBezTo>
                        <a:pt x="19" y="6"/>
                        <a:pt x="19" y="6"/>
                        <a:pt x="19" y="6"/>
                      </a:cubicBezTo>
                      <a:cubicBezTo>
                        <a:pt x="19" y="7"/>
                        <a:pt x="19" y="7"/>
                        <a:pt x="19" y="7"/>
                      </a:cubicBezTo>
                      <a:cubicBezTo>
                        <a:pt x="19" y="6"/>
                        <a:pt x="19" y="6"/>
                        <a:pt x="19" y="6"/>
                      </a:cubicBezTo>
                      <a:cubicBezTo>
                        <a:pt x="19" y="6"/>
                        <a:pt x="19" y="6"/>
                        <a:pt x="19" y="6"/>
                      </a:cubicBezTo>
                      <a:cubicBezTo>
                        <a:pt x="19" y="6"/>
                        <a:pt x="19" y="6"/>
                        <a:pt x="19" y="6"/>
                      </a:cubicBezTo>
                      <a:cubicBezTo>
                        <a:pt x="19" y="6"/>
                        <a:pt x="19" y="7"/>
                        <a:pt x="19" y="7"/>
                      </a:cubicBezTo>
                      <a:cubicBezTo>
                        <a:pt x="19" y="6"/>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1" y="7"/>
                      </a:cubicBezTo>
                      <a:cubicBezTo>
                        <a:pt x="21" y="7"/>
                        <a:pt x="21" y="7"/>
                        <a:pt x="21" y="7"/>
                      </a:cubicBezTo>
                      <a:cubicBezTo>
                        <a:pt x="21" y="7"/>
                        <a:pt x="21" y="7"/>
                        <a:pt x="21" y="7"/>
                      </a:cubicBezTo>
                      <a:cubicBezTo>
                        <a:pt x="21" y="7"/>
                        <a:pt x="21" y="7"/>
                        <a:pt x="21" y="7"/>
                      </a:cubicBezTo>
                      <a:cubicBezTo>
                        <a:pt x="21" y="7"/>
                        <a:pt x="21" y="7"/>
                        <a:pt x="21" y="7"/>
                      </a:cubicBezTo>
                      <a:cubicBezTo>
                        <a:pt x="22" y="7"/>
                        <a:pt x="22" y="7"/>
                        <a:pt x="22" y="7"/>
                      </a:cubicBezTo>
                      <a:cubicBezTo>
                        <a:pt x="22" y="7"/>
                        <a:pt x="22" y="7"/>
                        <a:pt x="22" y="7"/>
                      </a:cubicBezTo>
                      <a:cubicBezTo>
                        <a:pt x="22" y="7"/>
                        <a:pt x="22" y="7"/>
                        <a:pt x="22" y="7"/>
                      </a:cubicBezTo>
                      <a:cubicBezTo>
                        <a:pt x="22" y="8"/>
                        <a:pt x="22" y="8"/>
                        <a:pt x="22" y="8"/>
                      </a:cubicBezTo>
                      <a:cubicBezTo>
                        <a:pt x="22" y="8"/>
                        <a:pt x="22" y="8"/>
                        <a:pt x="23" y="8"/>
                      </a:cubicBezTo>
                      <a:cubicBezTo>
                        <a:pt x="23" y="8"/>
                        <a:pt x="23" y="8"/>
                        <a:pt x="23" y="8"/>
                      </a:cubicBezTo>
                      <a:cubicBezTo>
                        <a:pt x="23" y="8"/>
                        <a:pt x="23" y="8"/>
                        <a:pt x="23" y="8"/>
                      </a:cubicBezTo>
                      <a:cubicBezTo>
                        <a:pt x="23" y="8"/>
                        <a:pt x="23" y="8"/>
                        <a:pt x="23" y="8"/>
                      </a:cubicBezTo>
                      <a:cubicBezTo>
                        <a:pt x="23" y="8"/>
                        <a:pt x="23" y="8"/>
                        <a:pt x="23" y="9"/>
                      </a:cubicBezTo>
                      <a:cubicBezTo>
                        <a:pt x="23" y="9"/>
                        <a:pt x="23" y="9"/>
                        <a:pt x="23" y="9"/>
                      </a:cubicBezTo>
                      <a:cubicBezTo>
                        <a:pt x="23" y="9"/>
                        <a:pt x="23" y="9"/>
                        <a:pt x="23" y="9"/>
                      </a:cubicBezTo>
                      <a:cubicBezTo>
                        <a:pt x="23" y="9"/>
                        <a:pt x="23" y="9"/>
                        <a:pt x="23"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5" y="9"/>
                      </a:cubicBezTo>
                      <a:cubicBezTo>
                        <a:pt x="25" y="9"/>
                        <a:pt x="25" y="9"/>
                        <a:pt x="25" y="9"/>
                      </a:cubicBezTo>
                      <a:cubicBezTo>
                        <a:pt x="25" y="9"/>
                        <a:pt x="25" y="9"/>
                        <a:pt x="25" y="9"/>
                      </a:cubicBezTo>
                      <a:cubicBezTo>
                        <a:pt x="25" y="9"/>
                        <a:pt x="24" y="9"/>
                        <a:pt x="24" y="9"/>
                      </a:cubicBezTo>
                      <a:cubicBezTo>
                        <a:pt x="25" y="9"/>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7" y="10"/>
                        <a:pt x="27" y="10"/>
                        <a:pt x="27" y="10"/>
                      </a:cubicBezTo>
                      <a:cubicBezTo>
                        <a:pt x="27" y="10"/>
                        <a:pt x="27" y="11"/>
                        <a:pt x="27" y="11"/>
                      </a:cubicBezTo>
                      <a:cubicBezTo>
                        <a:pt x="27" y="11"/>
                        <a:pt x="27" y="11"/>
                        <a:pt x="27" y="11"/>
                      </a:cubicBezTo>
                      <a:cubicBezTo>
                        <a:pt x="27" y="11"/>
                        <a:pt x="28" y="11"/>
                        <a:pt x="28" y="11"/>
                      </a:cubicBezTo>
                      <a:cubicBezTo>
                        <a:pt x="28" y="11"/>
                        <a:pt x="28" y="11"/>
                        <a:pt x="28" y="11"/>
                      </a:cubicBezTo>
                      <a:cubicBezTo>
                        <a:pt x="28" y="11"/>
                        <a:pt x="28" y="12"/>
                        <a:pt x="28" y="12"/>
                      </a:cubicBezTo>
                      <a:cubicBezTo>
                        <a:pt x="28" y="12"/>
                        <a:pt x="29" y="12"/>
                        <a:pt x="29" y="12"/>
                      </a:cubicBezTo>
                      <a:cubicBezTo>
                        <a:pt x="29" y="12"/>
                        <a:pt x="29" y="12"/>
                        <a:pt x="29" y="12"/>
                      </a:cubicBezTo>
                      <a:cubicBezTo>
                        <a:pt x="29" y="12"/>
                        <a:pt x="29" y="12"/>
                        <a:pt x="29" y="12"/>
                      </a:cubicBezTo>
                      <a:cubicBezTo>
                        <a:pt x="29" y="12"/>
                        <a:pt x="29" y="12"/>
                        <a:pt x="29" y="13"/>
                      </a:cubicBezTo>
                      <a:cubicBezTo>
                        <a:pt x="29" y="13"/>
                        <a:pt x="29" y="13"/>
                        <a:pt x="29" y="13"/>
                      </a:cubicBezTo>
                      <a:cubicBezTo>
                        <a:pt x="28" y="12"/>
                        <a:pt x="28" y="13"/>
                        <a:pt x="28" y="13"/>
                      </a:cubicBezTo>
                      <a:cubicBezTo>
                        <a:pt x="28"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4"/>
                        <a:pt x="29" y="14"/>
                      </a:cubicBezTo>
                      <a:cubicBezTo>
                        <a:pt x="29" y="14"/>
                        <a:pt x="29" y="14"/>
                        <a:pt x="29" y="14"/>
                      </a:cubicBezTo>
                      <a:cubicBezTo>
                        <a:pt x="29" y="14"/>
                        <a:pt x="29" y="14"/>
                        <a:pt x="29" y="14"/>
                      </a:cubicBezTo>
                      <a:cubicBezTo>
                        <a:pt x="29" y="14"/>
                        <a:pt x="29" y="14"/>
                        <a:pt x="29" y="13"/>
                      </a:cubicBezTo>
                      <a:cubicBezTo>
                        <a:pt x="29" y="13"/>
                        <a:pt x="29" y="13"/>
                        <a:pt x="29" y="13"/>
                      </a:cubicBezTo>
                      <a:cubicBezTo>
                        <a:pt x="29" y="13"/>
                        <a:pt x="29"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2"/>
                        <a:pt x="28" y="12"/>
                      </a:cubicBezTo>
                      <a:cubicBezTo>
                        <a:pt x="27" y="12"/>
                        <a:pt x="27" y="12"/>
                        <a:pt x="27" y="12"/>
                      </a:cubicBezTo>
                      <a:cubicBezTo>
                        <a:pt x="27" y="12"/>
                        <a:pt x="27" y="12"/>
                        <a:pt x="27" y="12"/>
                      </a:cubicBezTo>
                      <a:cubicBezTo>
                        <a:pt x="27" y="12"/>
                        <a:pt x="27" y="12"/>
                        <a:pt x="27" y="12"/>
                      </a:cubicBezTo>
                      <a:cubicBezTo>
                        <a:pt x="27" y="12"/>
                        <a:pt x="27" y="12"/>
                        <a:pt x="27" y="12"/>
                      </a:cubicBezTo>
                      <a:close/>
                      <a:moveTo>
                        <a:pt x="9" y="5"/>
                      </a:moveTo>
                      <a:cubicBezTo>
                        <a:pt x="9" y="5"/>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8" y="4"/>
                      </a:cubicBezTo>
                      <a:cubicBezTo>
                        <a:pt x="8" y="4"/>
                        <a:pt x="8" y="3"/>
                        <a:pt x="8" y="3"/>
                      </a:cubicBezTo>
                      <a:cubicBezTo>
                        <a:pt x="8" y="3"/>
                        <a:pt x="8" y="3"/>
                        <a:pt x="8" y="3"/>
                      </a:cubicBezTo>
                      <a:cubicBezTo>
                        <a:pt x="8" y="3"/>
                        <a:pt x="8" y="3"/>
                        <a:pt x="8" y="3"/>
                      </a:cubicBezTo>
                      <a:cubicBezTo>
                        <a:pt x="8"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0"/>
                      </a:cubicBezTo>
                      <a:cubicBezTo>
                        <a:pt x="6" y="0"/>
                        <a:pt x="6" y="0"/>
                        <a:pt x="6" y="0"/>
                      </a:cubicBezTo>
                      <a:cubicBezTo>
                        <a:pt x="6" y="0"/>
                        <a:pt x="6" y="0"/>
                        <a:pt x="6" y="0"/>
                      </a:cubicBezTo>
                      <a:cubicBezTo>
                        <a:pt x="6" y="0"/>
                        <a:pt x="6" y="0"/>
                        <a:pt x="6" y="0"/>
                      </a:cubicBezTo>
                      <a:cubicBezTo>
                        <a:pt x="7" y="0"/>
                        <a:pt x="7" y="0"/>
                        <a:pt x="7" y="0"/>
                      </a:cubicBezTo>
                      <a:cubicBezTo>
                        <a:pt x="7" y="1"/>
                        <a:pt x="7" y="1"/>
                        <a:pt x="7" y="1"/>
                      </a:cubicBezTo>
                      <a:cubicBezTo>
                        <a:pt x="7" y="1"/>
                        <a:pt x="7" y="1"/>
                        <a:pt x="7" y="1"/>
                      </a:cubicBezTo>
                      <a:cubicBezTo>
                        <a:pt x="7" y="1"/>
                        <a:pt x="7" y="1"/>
                        <a:pt x="8" y="1"/>
                      </a:cubicBezTo>
                      <a:cubicBezTo>
                        <a:pt x="8" y="1"/>
                        <a:pt x="8" y="1"/>
                        <a:pt x="8" y="1"/>
                      </a:cubicBezTo>
                      <a:cubicBezTo>
                        <a:pt x="8" y="1"/>
                        <a:pt x="8" y="1"/>
                        <a:pt x="8" y="1"/>
                      </a:cubicBezTo>
                      <a:cubicBezTo>
                        <a:pt x="8" y="1"/>
                        <a:pt x="8" y="1"/>
                        <a:pt x="8" y="1"/>
                      </a:cubicBezTo>
                      <a:cubicBezTo>
                        <a:pt x="8" y="1"/>
                        <a:pt x="8" y="2"/>
                        <a:pt x="8" y="2"/>
                      </a:cubicBezTo>
                      <a:cubicBezTo>
                        <a:pt x="8" y="2"/>
                        <a:pt x="9" y="2"/>
                        <a:pt x="9" y="2"/>
                      </a:cubicBezTo>
                      <a:cubicBezTo>
                        <a:pt x="9" y="2"/>
                        <a:pt x="9" y="2"/>
                        <a:pt x="9" y="2"/>
                      </a:cubicBezTo>
                      <a:cubicBezTo>
                        <a:pt x="9" y="2"/>
                        <a:pt x="9" y="2"/>
                        <a:pt x="9"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1" y="3"/>
                        <a:pt x="11" y="3"/>
                        <a:pt x="11" y="3"/>
                      </a:cubicBezTo>
                      <a:cubicBezTo>
                        <a:pt x="11" y="3"/>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2" y="4"/>
                      </a:cubicBezTo>
                      <a:cubicBezTo>
                        <a:pt x="12" y="4"/>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4" y="5"/>
                      </a:cubicBezTo>
                      <a:cubicBezTo>
                        <a:pt x="14" y="5"/>
                        <a:pt x="14" y="5"/>
                        <a:pt x="14" y="5"/>
                      </a:cubicBezTo>
                      <a:cubicBezTo>
                        <a:pt x="14" y="5"/>
                        <a:pt x="14" y="5"/>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2" y="6"/>
                      </a:cubicBezTo>
                      <a:cubicBezTo>
                        <a:pt x="12" y="6"/>
                        <a:pt x="12" y="6"/>
                        <a:pt x="12" y="6"/>
                      </a:cubicBezTo>
                      <a:cubicBezTo>
                        <a:pt x="12" y="6"/>
                        <a:pt x="12" y="6"/>
                        <a:pt x="12" y="5"/>
                      </a:cubicBezTo>
                      <a:cubicBezTo>
                        <a:pt x="12" y="5"/>
                        <a:pt x="12" y="5"/>
                        <a:pt x="12" y="5"/>
                      </a:cubicBezTo>
                      <a:cubicBezTo>
                        <a:pt x="12" y="5"/>
                        <a:pt x="12" y="5"/>
                        <a:pt x="12" y="5"/>
                      </a:cubicBezTo>
                      <a:cubicBezTo>
                        <a:pt x="12" y="5"/>
                        <a:pt x="12" y="6"/>
                        <a:pt x="12" y="5"/>
                      </a:cubicBezTo>
                      <a:cubicBezTo>
                        <a:pt x="12" y="5"/>
                        <a:pt x="12" y="5"/>
                        <a:pt x="11" y="5"/>
                      </a:cubicBezTo>
                      <a:cubicBezTo>
                        <a:pt x="11" y="6"/>
                        <a:pt x="11" y="6"/>
                        <a:pt x="11" y="5"/>
                      </a:cubicBezTo>
                      <a:cubicBezTo>
                        <a:pt x="11" y="5"/>
                        <a:pt x="11" y="5"/>
                        <a:pt x="11" y="5"/>
                      </a:cubicBezTo>
                      <a:cubicBezTo>
                        <a:pt x="11" y="5"/>
                        <a:pt x="11" y="5"/>
                        <a:pt x="11" y="5"/>
                      </a:cubicBezTo>
                      <a:cubicBezTo>
                        <a:pt x="11" y="5"/>
                        <a:pt x="11" y="5"/>
                        <a:pt x="11" y="5"/>
                      </a:cubicBezTo>
                      <a:cubicBezTo>
                        <a:pt x="11" y="5"/>
                        <a:pt x="11" y="6"/>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9" y="5"/>
                      </a:cubicBezTo>
                      <a:close/>
                      <a:moveTo>
                        <a:pt x="46" y="29"/>
                      </a:moveTo>
                      <a:cubicBezTo>
                        <a:pt x="46" y="29"/>
                        <a:pt x="46" y="29"/>
                        <a:pt x="46" y="29"/>
                      </a:cubicBezTo>
                      <a:cubicBezTo>
                        <a:pt x="46" y="29"/>
                        <a:pt x="46" y="29"/>
                        <a:pt x="45" y="29"/>
                      </a:cubicBezTo>
                      <a:cubicBezTo>
                        <a:pt x="45" y="29"/>
                        <a:pt x="45" y="29"/>
                        <a:pt x="45" y="29"/>
                      </a:cubicBezTo>
                      <a:cubicBezTo>
                        <a:pt x="45" y="29"/>
                        <a:pt x="45" y="29"/>
                        <a:pt x="45" y="29"/>
                      </a:cubicBezTo>
                      <a:cubicBezTo>
                        <a:pt x="45" y="29"/>
                        <a:pt x="45" y="29"/>
                        <a:pt x="45" y="29"/>
                      </a:cubicBezTo>
                      <a:cubicBezTo>
                        <a:pt x="45" y="29"/>
                        <a:pt x="45" y="29"/>
                        <a:pt x="45" y="29"/>
                      </a:cubicBezTo>
                      <a:cubicBezTo>
                        <a:pt x="46" y="29"/>
                        <a:pt x="46" y="29"/>
                        <a:pt x="45" y="29"/>
                      </a:cubicBezTo>
                      <a:cubicBezTo>
                        <a:pt x="45" y="29"/>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2" y="27"/>
                        <a:pt x="42" y="26"/>
                      </a:cubicBezTo>
                      <a:cubicBezTo>
                        <a:pt x="42" y="26"/>
                        <a:pt x="42" y="26"/>
                        <a:pt x="42" y="26"/>
                      </a:cubicBezTo>
                      <a:cubicBezTo>
                        <a:pt x="42" y="26"/>
                        <a:pt x="42" y="26"/>
                        <a:pt x="42" y="26"/>
                      </a:cubicBezTo>
                      <a:cubicBezTo>
                        <a:pt x="42"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5"/>
                        <a:pt x="41" y="25"/>
                        <a:pt x="40" y="25"/>
                      </a:cubicBezTo>
                      <a:cubicBezTo>
                        <a:pt x="40" y="25"/>
                        <a:pt x="40" y="25"/>
                        <a:pt x="40" y="25"/>
                      </a:cubicBezTo>
                      <a:cubicBezTo>
                        <a:pt x="40" y="25"/>
                        <a:pt x="40" y="25"/>
                        <a:pt x="40" y="25"/>
                      </a:cubicBezTo>
                      <a:cubicBezTo>
                        <a:pt x="39" y="25"/>
                        <a:pt x="39" y="25"/>
                        <a:pt x="39" y="25"/>
                      </a:cubicBezTo>
                      <a:cubicBezTo>
                        <a:pt x="39" y="25"/>
                        <a:pt x="39" y="25"/>
                        <a:pt x="39" y="25"/>
                      </a:cubicBezTo>
                      <a:cubicBezTo>
                        <a:pt x="39" y="25"/>
                        <a:pt x="39" y="25"/>
                        <a:pt x="39" y="25"/>
                      </a:cubicBezTo>
                      <a:cubicBezTo>
                        <a:pt x="39" y="25"/>
                        <a:pt x="39" y="25"/>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8"/>
                        <a:pt x="41" y="27"/>
                      </a:cubicBezTo>
                      <a:cubicBezTo>
                        <a:pt x="41" y="27"/>
                        <a:pt x="41" y="27"/>
                        <a:pt x="41" y="27"/>
                      </a:cubicBezTo>
                      <a:cubicBezTo>
                        <a:pt x="41" y="27"/>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2" y="28"/>
                      </a:cubicBezTo>
                      <a:cubicBezTo>
                        <a:pt x="42" y="28"/>
                        <a:pt x="42" y="28"/>
                        <a:pt x="41" y="28"/>
                      </a:cubicBezTo>
                      <a:cubicBezTo>
                        <a:pt x="42" y="28"/>
                        <a:pt x="42" y="28"/>
                        <a:pt x="42" y="28"/>
                      </a:cubicBezTo>
                      <a:cubicBezTo>
                        <a:pt x="42" y="28"/>
                        <a:pt x="42" y="28"/>
                        <a:pt x="42" y="28"/>
                      </a:cubicBezTo>
                      <a:cubicBezTo>
                        <a:pt x="42" y="28"/>
                        <a:pt x="42" y="28"/>
                        <a:pt x="42" y="28"/>
                      </a:cubicBezTo>
                      <a:cubicBezTo>
                        <a:pt x="42" y="28"/>
                        <a:pt x="42" y="28"/>
                        <a:pt x="42" y="28"/>
                      </a:cubicBezTo>
                      <a:cubicBezTo>
                        <a:pt x="42" y="29"/>
                        <a:pt x="42" y="28"/>
                        <a:pt x="42" y="28"/>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4" y="29"/>
                        <a:pt x="44" y="29"/>
                        <a:pt x="44" y="29"/>
                      </a:cubicBezTo>
                      <a:cubicBezTo>
                        <a:pt x="44" y="29"/>
                        <a:pt x="44" y="29"/>
                        <a:pt x="44" y="29"/>
                      </a:cubicBezTo>
                      <a:cubicBezTo>
                        <a:pt x="44" y="29"/>
                        <a:pt x="44" y="29"/>
                        <a:pt x="45" y="29"/>
                      </a:cubicBezTo>
                      <a:cubicBezTo>
                        <a:pt x="45" y="29"/>
                        <a:pt x="45" y="29"/>
                        <a:pt x="45" y="29"/>
                      </a:cubicBezTo>
                      <a:cubicBezTo>
                        <a:pt x="45" y="29"/>
                        <a:pt x="45" y="29"/>
                        <a:pt x="45" y="29"/>
                      </a:cubicBezTo>
                      <a:cubicBezTo>
                        <a:pt x="45" y="29"/>
                        <a:pt x="46" y="29"/>
                        <a:pt x="46" y="29"/>
                      </a:cubicBezTo>
                      <a:cubicBezTo>
                        <a:pt x="46" y="29"/>
                        <a:pt x="46" y="29"/>
                        <a:pt x="46" y="29"/>
                      </a:cubicBezTo>
                      <a:cubicBezTo>
                        <a:pt x="46" y="29"/>
                        <a:pt x="46" y="29"/>
                        <a:pt x="46" y="29"/>
                      </a:cubicBezTo>
                      <a:cubicBezTo>
                        <a:pt x="46" y="29"/>
                        <a:pt x="46" y="29"/>
                        <a:pt x="46" y="29"/>
                      </a:cubicBezTo>
                      <a:close/>
                      <a:moveTo>
                        <a:pt x="43" y="27"/>
                      </a:moveTo>
                      <a:cubicBezTo>
                        <a:pt x="43" y="27"/>
                        <a:pt x="43" y="27"/>
                        <a:pt x="43" y="27"/>
                      </a:cubicBezTo>
                      <a:cubicBezTo>
                        <a:pt x="43" y="27"/>
                        <a:pt x="43" y="27"/>
                        <a:pt x="43" y="27"/>
                      </a:cubicBezTo>
                      <a:cubicBezTo>
                        <a:pt x="43" y="27"/>
                        <a:pt x="43" y="27"/>
                        <a:pt x="43" y="27"/>
                      </a:cubicBezTo>
                      <a:close/>
                      <a:moveTo>
                        <a:pt x="43" y="27"/>
                      </a:moveTo>
                      <a:cubicBezTo>
                        <a:pt x="43" y="27"/>
                        <a:pt x="43" y="27"/>
                        <a:pt x="43" y="27"/>
                      </a:cubicBezTo>
                      <a:cubicBezTo>
                        <a:pt x="43" y="27"/>
                        <a:pt x="43" y="27"/>
                        <a:pt x="43" y="27"/>
                      </a:cubicBezTo>
                      <a:close/>
                      <a:moveTo>
                        <a:pt x="16" y="14"/>
                      </a:moveTo>
                      <a:cubicBezTo>
                        <a:pt x="16"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3"/>
                        <a:pt x="15" y="13"/>
                      </a:cubicBezTo>
                      <a:cubicBezTo>
                        <a:pt x="15" y="13"/>
                        <a:pt x="15" y="13"/>
                        <a:pt x="15" y="13"/>
                      </a:cubicBezTo>
                      <a:cubicBezTo>
                        <a:pt x="15" y="13"/>
                        <a:pt x="15" y="13"/>
                        <a:pt x="15"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2"/>
                      </a:cubicBezTo>
                      <a:cubicBezTo>
                        <a:pt x="14" y="13"/>
                        <a:pt x="14" y="12"/>
                        <a:pt x="14" y="13"/>
                      </a:cubicBezTo>
                      <a:cubicBezTo>
                        <a:pt x="14" y="13"/>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0" y="11"/>
                        <a:pt x="10" y="11"/>
                        <a:pt x="10" y="11"/>
                      </a:cubicBezTo>
                      <a:cubicBezTo>
                        <a:pt x="10"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2"/>
                        <a:pt x="11" y="12"/>
                      </a:cubicBezTo>
                      <a:cubicBezTo>
                        <a:pt x="11" y="12"/>
                        <a:pt x="11" y="12"/>
                        <a:pt x="11" y="11"/>
                      </a:cubicBezTo>
                      <a:cubicBezTo>
                        <a:pt x="11" y="11"/>
                        <a:pt x="11" y="11"/>
                        <a:pt x="11" y="11"/>
                      </a:cubicBezTo>
                      <a:cubicBezTo>
                        <a:pt x="11" y="11"/>
                        <a:pt x="11" y="11"/>
                        <a:pt x="11" y="11"/>
                      </a:cubicBezTo>
                      <a:cubicBezTo>
                        <a:pt x="11"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2"/>
                        <a:pt x="15" y="12"/>
                      </a:cubicBezTo>
                      <a:cubicBezTo>
                        <a:pt x="15" y="12"/>
                        <a:pt x="15" y="12"/>
                        <a:pt x="15" y="12"/>
                      </a:cubicBezTo>
                      <a:cubicBezTo>
                        <a:pt x="15" y="12"/>
                        <a:pt x="15" y="12"/>
                        <a:pt x="15" y="12"/>
                      </a:cubicBezTo>
                      <a:cubicBezTo>
                        <a:pt x="15" y="12"/>
                        <a:pt x="15" y="12"/>
                        <a:pt x="15" y="12"/>
                      </a:cubicBezTo>
                      <a:cubicBezTo>
                        <a:pt x="15" y="12"/>
                        <a:pt x="15" y="12"/>
                        <a:pt x="16" y="12"/>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4"/>
                        <a:pt x="16" y="14"/>
                      </a:cubicBezTo>
                      <a:cubicBezTo>
                        <a:pt x="16" y="14"/>
                        <a:pt x="16" y="14"/>
                        <a:pt x="16" y="14"/>
                      </a:cubicBezTo>
                      <a:close/>
                      <a:moveTo>
                        <a:pt x="8" y="9"/>
                      </a:moveTo>
                      <a:cubicBezTo>
                        <a:pt x="8" y="9"/>
                        <a:pt x="8" y="9"/>
                        <a:pt x="8" y="9"/>
                      </a:cubicBezTo>
                      <a:cubicBezTo>
                        <a:pt x="8" y="9"/>
                        <a:pt x="8" y="9"/>
                        <a:pt x="8" y="9"/>
                      </a:cubicBezTo>
                      <a:cubicBezTo>
                        <a:pt x="8" y="10"/>
                        <a:pt x="8" y="10"/>
                        <a:pt x="8" y="10"/>
                      </a:cubicBezTo>
                      <a:cubicBezTo>
                        <a:pt x="8" y="10"/>
                        <a:pt x="8" y="10"/>
                        <a:pt x="8" y="10"/>
                      </a:cubicBezTo>
                      <a:cubicBezTo>
                        <a:pt x="8" y="9"/>
                        <a:pt x="8" y="9"/>
                        <a:pt x="8"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7" y="8"/>
                        <a:pt x="7" y="8"/>
                      </a:cubicBezTo>
                      <a:cubicBezTo>
                        <a:pt x="6" y="7"/>
                        <a:pt x="7" y="7"/>
                        <a:pt x="7" y="7"/>
                      </a:cubicBezTo>
                      <a:cubicBezTo>
                        <a:pt x="7" y="7"/>
                        <a:pt x="7" y="7"/>
                        <a:pt x="7" y="7"/>
                      </a:cubicBezTo>
                      <a:cubicBezTo>
                        <a:pt x="7" y="7"/>
                        <a:pt x="7" y="7"/>
                        <a:pt x="7" y="7"/>
                      </a:cubicBezTo>
                      <a:cubicBezTo>
                        <a:pt x="7" y="7"/>
                        <a:pt x="7" y="7"/>
                        <a:pt x="8" y="7"/>
                      </a:cubicBezTo>
                      <a:cubicBezTo>
                        <a:pt x="8" y="7"/>
                        <a:pt x="8" y="7"/>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9"/>
                        <a:pt x="8" y="9"/>
                      </a:cubicBezTo>
                      <a:close/>
                      <a:moveTo>
                        <a:pt x="10" y="11"/>
                      </a:moveTo>
                      <a:cubicBezTo>
                        <a:pt x="10" y="11"/>
                        <a:pt x="10" y="10"/>
                        <a:pt x="10" y="10"/>
                      </a:cubicBezTo>
                      <a:cubicBezTo>
                        <a:pt x="9" y="10"/>
                        <a:pt x="9" y="10"/>
                        <a:pt x="9" y="9"/>
                      </a:cubicBezTo>
                      <a:cubicBezTo>
                        <a:pt x="10" y="9"/>
                        <a:pt x="10" y="9"/>
                        <a:pt x="10" y="9"/>
                      </a:cubicBezTo>
                      <a:cubicBezTo>
                        <a:pt x="10" y="9"/>
                        <a:pt x="10" y="9"/>
                        <a:pt x="10" y="9"/>
                      </a:cubicBezTo>
                      <a:cubicBezTo>
                        <a:pt x="11" y="9"/>
                        <a:pt x="11" y="9"/>
                        <a:pt x="11" y="9"/>
                      </a:cubicBezTo>
                      <a:cubicBezTo>
                        <a:pt x="11" y="9"/>
                        <a:pt x="11" y="10"/>
                        <a:pt x="11" y="10"/>
                      </a:cubicBezTo>
                      <a:cubicBezTo>
                        <a:pt x="11" y="10"/>
                        <a:pt x="11" y="10"/>
                        <a:pt x="11" y="10"/>
                      </a:cubicBezTo>
                      <a:cubicBezTo>
                        <a:pt x="11" y="10"/>
                        <a:pt x="11" y="11"/>
                        <a:pt x="11" y="11"/>
                      </a:cubicBezTo>
                      <a:cubicBezTo>
                        <a:pt x="11" y="11"/>
                        <a:pt x="11" y="11"/>
                        <a:pt x="11" y="11"/>
                      </a:cubicBezTo>
                      <a:cubicBezTo>
                        <a:pt x="11" y="11"/>
                        <a:pt x="11" y="11"/>
                        <a:pt x="11" y="11"/>
                      </a:cubicBezTo>
                      <a:cubicBezTo>
                        <a:pt x="11" y="11"/>
                        <a:pt x="11" y="11"/>
                        <a:pt x="11" y="11"/>
                      </a:cubicBezTo>
                      <a:cubicBezTo>
                        <a:pt x="10" y="11"/>
                        <a:pt x="10" y="11"/>
                        <a:pt x="10" y="11"/>
                      </a:cubicBezTo>
                      <a:close/>
                      <a:moveTo>
                        <a:pt x="17" y="14"/>
                      </a:move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3"/>
                      </a:cubicBezTo>
                      <a:cubicBezTo>
                        <a:pt x="16" y="14"/>
                        <a:pt x="16"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3"/>
                        <a:pt x="17" y="13"/>
                      </a:cubicBezTo>
                      <a:cubicBezTo>
                        <a:pt x="17" y="13"/>
                        <a:pt x="17" y="13"/>
                        <a:pt x="17" y="13"/>
                      </a:cubicBezTo>
                      <a:cubicBezTo>
                        <a:pt x="17" y="14"/>
                        <a:pt x="17" y="14"/>
                        <a:pt x="17" y="14"/>
                      </a:cubicBezTo>
                      <a:cubicBezTo>
                        <a:pt x="17" y="14"/>
                        <a:pt x="17" y="14"/>
                        <a:pt x="17" y="14"/>
                      </a:cubicBezTo>
                      <a:close/>
                      <a:moveTo>
                        <a:pt x="12" y="14"/>
                      </a:move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5"/>
                      </a:cubicBezTo>
                      <a:cubicBezTo>
                        <a:pt x="12" y="15"/>
                        <a:pt x="12" y="15"/>
                        <a:pt x="12" y="15"/>
                      </a:cubicBezTo>
                      <a:cubicBezTo>
                        <a:pt x="12" y="15"/>
                        <a:pt x="12" y="15"/>
                        <a:pt x="13" y="15"/>
                      </a:cubicBezTo>
                      <a:cubicBezTo>
                        <a:pt x="13" y="15"/>
                        <a:pt x="13" y="15"/>
                        <a:pt x="13" y="15"/>
                      </a:cubicBezTo>
                      <a:cubicBezTo>
                        <a:pt x="13" y="15"/>
                        <a:pt x="13" y="15"/>
                        <a:pt x="12" y="15"/>
                      </a:cubicBezTo>
                      <a:cubicBezTo>
                        <a:pt x="12" y="15"/>
                        <a:pt x="12" y="15"/>
                        <a:pt x="12" y="15"/>
                      </a:cubicBezTo>
                      <a:cubicBezTo>
                        <a:pt x="12" y="15"/>
                        <a:pt x="12" y="15"/>
                        <a:pt x="12" y="15"/>
                      </a:cubicBezTo>
                      <a:cubicBezTo>
                        <a:pt x="12" y="15"/>
                        <a:pt x="12" y="15"/>
                        <a:pt x="12" y="15"/>
                      </a:cubicBezTo>
                      <a:cubicBezTo>
                        <a:pt x="12" y="14"/>
                        <a:pt x="12" y="14"/>
                        <a:pt x="12" y="14"/>
                      </a:cubicBezTo>
                      <a:cubicBezTo>
                        <a:pt x="11" y="14"/>
                        <a:pt x="11" y="14"/>
                        <a:pt x="11" y="14"/>
                      </a:cubicBezTo>
                      <a:cubicBezTo>
                        <a:pt x="11" y="14"/>
                        <a:pt x="11" y="14"/>
                        <a:pt x="11" y="14"/>
                      </a:cubicBezTo>
                      <a:cubicBezTo>
                        <a:pt x="11" y="14"/>
                        <a:pt x="11" y="14"/>
                        <a:pt x="11" y="13"/>
                      </a:cubicBezTo>
                      <a:cubicBezTo>
                        <a:pt x="11" y="13"/>
                        <a:pt x="11" y="13"/>
                        <a:pt x="12" y="13"/>
                      </a:cubicBezTo>
                      <a:cubicBezTo>
                        <a:pt x="12" y="13"/>
                        <a:pt x="12" y="13"/>
                        <a:pt x="12" y="13"/>
                      </a:cubicBezTo>
                      <a:cubicBezTo>
                        <a:pt x="12" y="13"/>
                        <a:pt x="12" y="13"/>
                        <a:pt x="12" y="13"/>
                      </a:cubicBezTo>
                      <a:cubicBezTo>
                        <a:pt x="12" y="13"/>
                        <a:pt x="12" y="13"/>
                        <a:pt x="12" y="13"/>
                      </a:cubicBezTo>
                      <a:cubicBezTo>
                        <a:pt x="12" y="13"/>
                        <a:pt x="12" y="13"/>
                        <a:pt x="13" y="13"/>
                      </a:cubicBezTo>
                      <a:cubicBezTo>
                        <a:pt x="13" y="13"/>
                        <a:pt x="13" y="13"/>
                        <a:pt x="12" y="14"/>
                      </a:cubicBezTo>
                      <a:close/>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1" y="4"/>
                        <a:pt x="1" y="4"/>
                      </a:cubicBezTo>
                      <a:cubicBezTo>
                        <a:pt x="1" y="4"/>
                        <a:pt x="1" y="4"/>
                        <a:pt x="1" y="4"/>
                      </a:cubicBezTo>
                      <a:cubicBezTo>
                        <a:pt x="1" y="4"/>
                        <a:pt x="1" y="4"/>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2" y="3"/>
                        <a:pt x="2" y="3"/>
                      </a:cubicBezTo>
                      <a:cubicBezTo>
                        <a:pt x="2" y="3"/>
                        <a:pt x="2" y="3"/>
                        <a:pt x="2" y="3"/>
                      </a:cubicBezTo>
                      <a:cubicBezTo>
                        <a:pt x="2" y="3"/>
                        <a:pt x="2" y="3"/>
                        <a:pt x="2" y="4"/>
                      </a:cubicBezTo>
                      <a:cubicBezTo>
                        <a:pt x="2" y="4"/>
                        <a:pt x="2" y="4"/>
                        <a:pt x="2" y="4"/>
                      </a:cubicBezTo>
                      <a:cubicBezTo>
                        <a:pt x="2" y="4"/>
                        <a:pt x="2" y="4"/>
                        <a:pt x="2" y="4"/>
                      </a:cubicBezTo>
                      <a:cubicBezTo>
                        <a:pt x="2" y="4"/>
                        <a:pt x="2" y="4"/>
                        <a:pt x="2" y="4"/>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8"/>
                      </a:cubicBezTo>
                      <a:cubicBezTo>
                        <a:pt x="32" y="18"/>
                        <a:pt x="32" y="18"/>
                        <a:pt x="32" y="18"/>
                      </a:cubicBezTo>
                      <a:cubicBezTo>
                        <a:pt x="32" y="18"/>
                        <a:pt x="32" y="18"/>
                        <a:pt x="32" y="18"/>
                      </a:cubicBezTo>
                      <a:cubicBezTo>
                        <a:pt x="32" y="18"/>
                        <a:pt x="32" y="17"/>
                        <a:pt x="32" y="17"/>
                      </a:cubicBezTo>
                      <a:cubicBezTo>
                        <a:pt x="32" y="17"/>
                        <a:pt x="32" y="17"/>
                        <a:pt x="32" y="17"/>
                      </a:cubicBezTo>
                      <a:cubicBezTo>
                        <a:pt x="32" y="17"/>
                        <a:pt x="32" y="17"/>
                        <a:pt x="32" y="17"/>
                      </a:cubicBezTo>
                      <a:cubicBezTo>
                        <a:pt x="31" y="17"/>
                        <a:pt x="31" y="17"/>
                        <a:pt x="31" y="17"/>
                      </a:cubicBezTo>
                      <a:cubicBezTo>
                        <a:pt x="31" y="17"/>
                        <a:pt x="31" y="17"/>
                        <a:pt x="31" y="17"/>
                      </a:cubicBezTo>
                      <a:cubicBezTo>
                        <a:pt x="31" y="17"/>
                        <a:pt x="31" y="17"/>
                        <a:pt x="31" y="17"/>
                      </a:cubicBezTo>
                      <a:close/>
                      <a:moveTo>
                        <a:pt x="27" y="13"/>
                      </a:moveTo>
                      <a:cubicBezTo>
                        <a:pt x="27" y="13"/>
                        <a:pt x="27" y="13"/>
                        <a:pt x="27" y="13"/>
                      </a:cubicBezTo>
                      <a:cubicBezTo>
                        <a:pt x="27" y="13"/>
                        <a:pt x="27" y="13"/>
                        <a:pt x="27" y="13"/>
                      </a:cubicBezTo>
                      <a:cubicBezTo>
                        <a:pt x="27" y="12"/>
                        <a:pt x="27" y="12"/>
                        <a:pt x="27" y="12"/>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4"/>
                        <a:pt x="28" y="14"/>
                      </a:cubicBezTo>
                      <a:cubicBezTo>
                        <a:pt x="28" y="14"/>
                        <a:pt x="28" y="14"/>
                        <a:pt x="28" y="14"/>
                      </a:cubicBezTo>
                      <a:cubicBezTo>
                        <a:pt x="28" y="14"/>
                        <a:pt x="27" y="14"/>
                        <a:pt x="27" y="13"/>
                      </a:cubicBezTo>
                      <a:cubicBezTo>
                        <a:pt x="27" y="13"/>
                        <a:pt x="27" y="13"/>
                        <a:pt x="27" y="13"/>
                      </a:cubicBezTo>
                      <a:close/>
                      <a:moveTo>
                        <a:pt x="7" y="11"/>
                      </a:moveTo>
                      <a:cubicBezTo>
                        <a:pt x="7" y="11"/>
                        <a:pt x="7" y="11"/>
                        <a:pt x="7" y="11"/>
                      </a:cubicBezTo>
                      <a:cubicBezTo>
                        <a:pt x="7" y="11"/>
                        <a:pt x="7" y="11"/>
                        <a:pt x="7" y="11"/>
                      </a:cubicBezTo>
                      <a:cubicBezTo>
                        <a:pt x="7" y="11"/>
                        <a:pt x="7" y="11"/>
                        <a:pt x="7" y="11"/>
                      </a:cubicBezTo>
                      <a:cubicBezTo>
                        <a:pt x="7" y="11"/>
                        <a:pt x="7" y="10"/>
                        <a:pt x="7" y="10"/>
                      </a:cubicBezTo>
                      <a:cubicBezTo>
                        <a:pt x="7" y="10"/>
                        <a:pt x="7" y="10"/>
                        <a:pt x="7" y="10"/>
                      </a:cubicBezTo>
                      <a:cubicBezTo>
                        <a:pt x="7" y="10"/>
                        <a:pt x="7" y="10"/>
                        <a:pt x="7" y="10"/>
                      </a:cubicBezTo>
                      <a:cubicBezTo>
                        <a:pt x="7" y="10"/>
                        <a:pt x="7" y="10"/>
                        <a:pt x="7" y="9"/>
                      </a:cubicBezTo>
                      <a:cubicBezTo>
                        <a:pt x="7" y="9"/>
                        <a:pt x="7" y="9"/>
                        <a:pt x="7" y="9"/>
                      </a:cubicBezTo>
                      <a:cubicBezTo>
                        <a:pt x="7" y="9"/>
                        <a:pt x="7" y="9"/>
                        <a:pt x="7" y="9"/>
                      </a:cubicBezTo>
                      <a:cubicBezTo>
                        <a:pt x="7" y="10"/>
                        <a:pt x="7" y="10"/>
                        <a:pt x="7" y="10"/>
                      </a:cubicBezTo>
                      <a:cubicBezTo>
                        <a:pt x="7" y="10"/>
                        <a:pt x="7" y="10"/>
                        <a:pt x="7" y="10"/>
                      </a:cubicBezTo>
                      <a:cubicBezTo>
                        <a:pt x="7" y="11"/>
                        <a:pt x="7" y="11"/>
                        <a:pt x="7" y="11"/>
                      </a:cubicBezTo>
                      <a:close/>
                      <a:moveTo>
                        <a:pt x="14" y="15"/>
                      </a:moveTo>
                      <a:cubicBezTo>
                        <a:pt x="14" y="15"/>
                        <a:pt x="14" y="15"/>
                        <a:pt x="14" y="15"/>
                      </a:cubicBezTo>
                      <a:cubicBezTo>
                        <a:pt x="14" y="15"/>
                        <a:pt x="14" y="15"/>
                        <a:pt x="14" y="15"/>
                      </a:cubicBezTo>
                      <a:cubicBezTo>
                        <a:pt x="14" y="15"/>
                        <a:pt x="14"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3" y="17"/>
                        <a:pt x="33" y="17"/>
                      </a:cubicBezTo>
                      <a:cubicBezTo>
                        <a:pt x="33" y="17"/>
                        <a:pt x="33" y="17"/>
                        <a:pt x="33" y="18"/>
                      </a:cubicBezTo>
                      <a:cubicBezTo>
                        <a:pt x="33" y="18"/>
                        <a:pt x="33" y="18"/>
                        <a:pt x="33" y="18"/>
                      </a:cubicBezTo>
                      <a:cubicBezTo>
                        <a:pt x="33" y="18"/>
                        <a:pt x="33" y="18"/>
                        <a:pt x="33" y="18"/>
                      </a:cubicBezTo>
                      <a:cubicBezTo>
                        <a:pt x="33" y="18"/>
                        <a:pt x="32" y="18"/>
                        <a:pt x="32" y="18"/>
                      </a:cubicBezTo>
                      <a:cubicBezTo>
                        <a:pt x="32" y="18"/>
                        <a:pt x="32" y="18"/>
                        <a:pt x="32" y="18"/>
                      </a:cubicBezTo>
                      <a:cubicBezTo>
                        <a:pt x="32" y="18"/>
                        <a:pt x="32" y="18"/>
                        <a:pt x="32" y="18"/>
                      </a:cubicBezTo>
                      <a:close/>
                      <a:moveTo>
                        <a:pt x="18" y="15"/>
                      </a:moveTo>
                      <a:cubicBezTo>
                        <a:pt x="18" y="15"/>
                        <a:pt x="18" y="15"/>
                        <a:pt x="18" y="15"/>
                      </a:cubicBezTo>
                      <a:cubicBezTo>
                        <a:pt x="18" y="15"/>
                        <a:pt x="18" y="15"/>
                        <a:pt x="18" y="15"/>
                      </a:cubicBezTo>
                      <a:cubicBezTo>
                        <a:pt x="18" y="16"/>
                        <a:pt x="18" y="16"/>
                        <a:pt x="18" y="16"/>
                      </a:cubicBezTo>
                      <a:cubicBezTo>
                        <a:pt x="18" y="15"/>
                        <a:pt x="18" y="16"/>
                        <a:pt x="18" y="15"/>
                      </a:cubicBezTo>
                      <a:cubicBezTo>
                        <a:pt x="17" y="15"/>
                        <a:pt x="17" y="15"/>
                        <a:pt x="17"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lose/>
                      <a:moveTo>
                        <a:pt x="1" y="6"/>
                      </a:moveTo>
                      <a:cubicBezTo>
                        <a:pt x="1" y="6"/>
                        <a:pt x="1" y="6"/>
                        <a:pt x="1"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0" y="5"/>
                        <a:pt x="0" y="5"/>
                        <a:pt x="0" y="5"/>
                      </a:cubicBezTo>
                      <a:cubicBezTo>
                        <a:pt x="0" y="5"/>
                        <a:pt x="0" y="5"/>
                        <a:pt x="1" y="6"/>
                      </a:cubicBezTo>
                      <a:close/>
                      <a:moveTo>
                        <a:pt x="15" y="6"/>
                      </a:move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lose/>
                      <a:moveTo>
                        <a:pt x="4" y="3"/>
                      </a:move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4" y="3"/>
                        <a:pt x="3" y="3"/>
                      </a:cubicBezTo>
                      <a:cubicBezTo>
                        <a:pt x="3" y="2"/>
                        <a:pt x="3" y="2"/>
                        <a:pt x="3" y="2"/>
                      </a:cubicBezTo>
                      <a:cubicBezTo>
                        <a:pt x="4" y="2"/>
                        <a:pt x="4" y="2"/>
                        <a:pt x="4" y="2"/>
                      </a:cubicBezTo>
                      <a:cubicBezTo>
                        <a:pt x="3" y="2"/>
                        <a:pt x="3" y="2"/>
                        <a:pt x="3" y="2"/>
                      </a:cubicBezTo>
                      <a:cubicBezTo>
                        <a:pt x="3" y="2"/>
                        <a:pt x="3" y="2"/>
                        <a:pt x="3" y="2"/>
                      </a:cubicBezTo>
                      <a:cubicBezTo>
                        <a:pt x="4" y="2"/>
                        <a:pt x="4" y="2"/>
                        <a:pt x="4" y="2"/>
                      </a:cubicBezTo>
                      <a:cubicBezTo>
                        <a:pt x="4" y="2"/>
                        <a:pt x="4" y="2"/>
                        <a:pt x="4" y="2"/>
                      </a:cubicBezTo>
                      <a:cubicBezTo>
                        <a:pt x="4" y="2"/>
                        <a:pt x="3" y="2"/>
                        <a:pt x="3" y="2"/>
                      </a:cubicBezTo>
                      <a:cubicBezTo>
                        <a:pt x="3" y="2"/>
                        <a:pt x="3" y="2"/>
                        <a:pt x="4" y="2"/>
                      </a:cubicBezTo>
                      <a:cubicBezTo>
                        <a:pt x="4" y="2"/>
                        <a:pt x="4" y="2"/>
                        <a:pt x="4" y="2"/>
                      </a:cubicBezTo>
                      <a:cubicBezTo>
                        <a:pt x="4" y="2"/>
                        <a:pt x="4" y="2"/>
                        <a:pt x="4" y="3"/>
                      </a:cubicBezTo>
                      <a:cubicBezTo>
                        <a:pt x="4" y="3"/>
                        <a:pt x="4" y="3"/>
                        <a:pt x="4" y="3"/>
                      </a:cubicBezTo>
                      <a:close/>
                      <a:moveTo>
                        <a:pt x="11" y="12"/>
                      </a:moveTo>
                      <a:cubicBezTo>
                        <a:pt x="11" y="12"/>
                        <a:pt x="11" y="12"/>
                        <a:pt x="11" y="12"/>
                      </a:cubicBezTo>
                      <a:cubicBezTo>
                        <a:pt x="11" y="12"/>
                        <a:pt x="11" y="12"/>
                        <a:pt x="10" y="12"/>
                      </a:cubicBezTo>
                      <a:cubicBezTo>
                        <a:pt x="10" y="12"/>
                        <a:pt x="10" y="12"/>
                        <a:pt x="10" y="12"/>
                      </a:cubicBezTo>
                      <a:cubicBezTo>
                        <a:pt x="10" y="12"/>
                        <a:pt x="10" y="12"/>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2"/>
                      </a:cubicBezTo>
                      <a:cubicBezTo>
                        <a:pt x="10" y="12"/>
                        <a:pt x="11" y="12"/>
                        <a:pt x="11" y="12"/>
                      </a:cubicBezTo>
                      <a:cubicBezTo>
                        <a:pt x="11" y="12"/>
                        <a:pt x="11" y="12"/>
                        <a:pt x="11" y="12"/>
                      </a:cubicBezTo>
                      <a:close/>
                      <a:moveTo>
                        <a:pt x="44" y="22"/>
                      </a:moveTo>
                      <a:cubicBezTo>
                        <a:pt x="44" y="22"/>
                        <a:pt x="43" y="22"/>
                        <a:pt x="44" y="22"/>
                      </a:cubicBezTo>
                      <a:cubicBezTo>
                        <a:pt x="44" y="23"/>
                        <a:pt x="44" y="23"/>
                        <a:pt x="43" y="23"/>
                      </a:cubicBezTo>
                      <a:cubicBezTo>
                        <a:pt x="43" y="23"/>
                        <a:pt x="43" y="23"/>
                        <a:pt x="43" y="23"/>
                      </a:cubicBezTo>
                      <a:cubicBezTo>
                        <a:pt x="43" y="22"/>
                        <a:pt x="43" y="22"/>
                        <a:pt x="43" y="22"/>
                      </a:cubicBezTo>
                      <a:cubicBezTo>
                        <a:pt x="43" y="22"/>
                        <a:pt x="43" y="22"/>
                        <a:pt x="43" y="22"/>
                      </a:cubicBezTo>
                      <a:cubicBezTo>
                        <a:pt x="43" y="22"/>
                        <a:pt x="43" y="22"/>
                        <a:pt x="44" y="22"/>
                      </a:cubicBezTo>
                      <a:cubicBezTo>
                        <a:pt x="44" y="22"/>
                        <a:pt x="44" y="22"/>
                        <a:pt x="44" y="22"/>
                      </a:cubicBezTo>
                      <a:cubicBezTo>
                        <a:pt x="44" y="22"/>
                        <a:pt x="44" y="22"/>
                        <a:pt x="44" y="22"/>
                      </a:cubicBezTo>
                      <a:cubicBezTo>
                        <a:pt x="43" y="22"/>
                        <a:pt x="44" y="22"/>
                        <a:pt x="44" y="22"/>
                      </a:cubicBezTo>
                      <a:close/>
                      <a:moveTo>
                        <a:pt x="25" y="17"/>
                      </a:moveTo>
                      <a:cubicBezTo>
                        <a:pt x="25" y="17"/>
                        <a:pt x="25" y="18"/>
                        <a:pt x="25" y="18"/>
                      </a:cubicBezTo>
                      <a:cubicBezTo>
                        <a:pt x="25" y="18"/>
                        <a:pt x="25" y="18"/>
                        <a:pt x="25" y="18"/>
                      </a:cubicBezTo>
                      <a:cubicBezTo>
                        <a:pt x="24" y="18"/>
                        <a:pt x="24" y="18"/>
                        <a:pt x="24" y="17"/>
                      </a:cubicBezTo>
                      <a:cubicBezTo>
                        <a:pt x="24" y="17"/>
                        <a:pt x="24" y="17"/>
                        <a:pt x="24" y="17"/>
                      </a:cubicBezTo>
                      <a:cubicBezTo>
                        <a:pt x="24" y="17"/>
                        <a:pt x="24" y="18"/>
                        <a:pt x="24" y="17"/>
                      </a:cubicBezTo>
                      <a:cubicBezTo>
                        <a:pt x="24" y="17"/>
                        <a:pt x="24" y="17"/>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5" y="17"/>
                        <a:pt x="25" y="17"/>
                      </a:cubicBezTo>
                      <a:cubicBezTo>
                        <a:pt x="25" y="17"/>
                        <a:pt x="25" y="17"/>
                        <a:pt x="24" y="17"/>
                      </a:cubicBezTo>
                      <a:cubicBezTo>
                        <a:pt x="25" y="17"/>
                        <a:pt x="25" y="17"/>
                        <a:pt x="25" y="17"/>
                      </a:cubicBezTo>
                      <a:cubicBezTo>
                        <a:pt x="25" y="17"/>
                        <a:pt x="25" y="17"/>
                        <a:pt x="25" y="17"/>
                      </a:cubicBezTo>
                      <a:cubicBezTo>
                        <a:pt x="25" y="17"/>
                        <a:pt x="25" y="17"/>
                        <a:pt x="25" y="17"/>
                      </a:cubicBezTo>
                      <a:cubicBezTo>
                        <a:pt x="25" y="17"/>
                        <a:pt x="25" y="17"/>
                        <a:pt x="25" y="17"/>
                      </a:cubicBezTo>
                      <a:close/>
                      <a:moveTo>
                        <a:pt x="42" y="26"/>
                      </a:moveTo>
                      <a:cubicBezTo>
                        <a:pt x="42" y="25"/>
                        <a:pt x="42" y="25"/>
                        <a:pt x="42" y="25"/>
                      </a:cubicBezTo>
                      <a:cubicBezTo>
                        <a:pt x="42" y="25"/>
                        <a:pt x="42" y="25"/>
                        <a:pt x="42" y="25"/>
                      </a:cubicBezTo>
                      <a:cubicBezTo>
                        <a:pt x="42" y="25"/>
                        <a:pt x="42" y="25"/>
                        <a:pt x="42" y="25"/>
                      </a:cubicBezTo>
                      <a:cubicBezTo>
                        <a:pt x="42" y="25"/>
                        <a:pt x="42" y="25"/>
                        <a:pt x="42" y="25"/>
                      </a:cubicBezTo>
                      <a:cubicBezTo>
                        <a:pt x="42" y="25"/>
                        <a:pt x="42" y="26"/>
                        <a:pt x="42" y="26"/>
                      </a:cubicBezTo>
                      <a:cubicBezTo>
                        <a:pt x="42" y="26"/>
                        <a:pt x="42" y="26"/>
                        <a:pt x="42" y="26"/>
                      </a:cubicBezTo>
                      <a:cubicBezTo>
                        <a:pt x="42" y="26"/>
                        <a:pt x="42" y="26"/>
                        <a:pt x="42" y="26"/>
                      </a:cubicBezTo>
                      <a:close/>
                      <a:moveTo>
                        <a:pt x="9" y="10"/>
                      </a:moveTo>
                      <a:cubicBezTo>
                        <a:pt x="9" y="10"/>
                        <a:pt x="9" y="10"/>
                        <a:pt x="9" y="11"/>
                      </a:cubicBezTo>
                      <a:cubicBezTo>
                        <a:pt x="9" y="11"/>
                        <a:pt x="9" y="11"/>
                        <a:pt x="9" y="11"/>
                      </a:cubicBezTo>
                      <a:cubicBezTo>
                        <a:pt x="9" y="11"/>
                        <a:pt x="8" y="11"/>
                        <a:pt x="8" y="10"/>
                      </a:cubicBezTo>
                      <a:cubicBezTo>
                        <a:pt x="8" y="10"/>
                        <a:pt x="8" y="10"/>
                        <a:pt x="8" y="10"/>
                      </a:cubicBezTo>
                      <a:cubicBezTo>
                        <a:pt x="8" y="10"/>
                        <a:pt x="8" y="10"/>
                        <a:pt x="8" y="10"/>
                      </a:cubicBezTo>
                      <a:cubicBezTo>
                        <a:pt x="8" y="10"/>
                        <a:pt x="9" y="10"/>
                        <a:pt x="9" y="10"/>
                      </a:cubicBezTo>
                      <a:close/>
                      <a:moveTo>
                        <a:pt x="29" y="18"/>
                      </a:moveTo>
                      <a:cubicBezTo>
                        <a:pt x="29" y="18"/>
                        <a:pt x="29" y="18"/>
                        <a:pt x="29" y="18"/>
                      </a:cubicBezTo>
                      <a:cubicBezTo>
                        <a:pt x="29" y="18"/>
                        <a:pt x="29" y="18"/>
                        <a:pt x="29" y="18"/>
                      </a:cubicBezTo>
                      <a:cubicBezTo>
                        <a:pt x="29" y="18"/>
                        <a:pt x="29" y="17"/>
                        <a:pt x="29" y="17"/>
                      </a:cubicBezTo>
                      <a:cubicBezTo>
                        <a:pt x="29" y="17"/>
                        <a:pt x="29" y="17"/>
                        <a:pt x="29" y="18"/>
                      </a:cubicBezTo>
                      <a:close/>
                      <a:moveTo>
                        <a:pt x="7" y="9"/>
                      </a:moveTo>
                      <a:cubicBezTo>
                        <a:pt x="7" y="9"/>
                        <a:pt x="7" y="9"/>
                        <a:pt x="7" y="9"/>
                      </a:cubicBezTo>
                      <a:cubicBezTo>
                        <a:pt x="7" y="9"/>
                        <a:pt x="6" y="9"/>
                        <a:pt x="7" y="8"/>
                      </a:cubicBezTo>
                      <a:cubicBezTo>
                        <a:pt x="7" y="8"/>
                        <a:pt x="7" y="8"/>
                        <a:pt x="7" y="8"/>
                      </a:cubicBezTo>
                      <a:cubicBezTo>
                        <a:pt x="7" y="9"/>
                        <a:pt x="7" y="9"/>
                        <a:pt x="7" y="9"/>
                      </a:cubicBezTo>
                      <a:close/>
                      <a:moveTo>
                        <a:pt x="31" y="17"/>
                      </a:moveTo>
                      <a:cubicBezTo>
                        <a:pt x="31" y="17"/>
                        <a:pt x="31" y="16"/>
                        <a:pt x="31" y="16"/>
                      </a:cubicBezTo>
                      <a:cubicBezTo>
                        <a:pt x="31" y="16"/>
                        <a:pt x="31" y="16"/>
                        <a:pt x="31" y="16"/>
                      </a:cubicBezTo>
                      <a:cubicBezTo>
                        <a:pt x="31" y="16"/>
                        <a:pt x="31" y="16"/>
                        <a:pt x="31" y="16"/>
                      </a:cubicBezTo>
                      <a:cubicBezTo>
                        <a:pt x="31" y="16"/>
                        <a:pt x="31" y="17"/>
                        <a:pt x="31" y="17"/>
                      </a:cubicBezTo>
                      <a:cubicBezTo>
                        <a:pt x="31" y="17"/>
                        <a:pt x="31" y="17"/>
                        <a:pt x="31" y="17"/>
                      </a:cubicBezTo>
                      <a:cubicBezTo>
                        <a:pt x="31" y="17"/>
                        <a:pt x="31" y="17"/>
                        <a:pt x="31" y="17"/>
                      </a:cubicBezTo>
                      <a:cubicBezTo>
                        <a:pt x="31" y="17"/>
                        <a:pt x="31" y="17"/>
                        <a:pt x="31" y="17"/>
                      </a:cubicBezTo>
                      <a:cubicBezTo>
                        <a:pt x="30" y="17"/>
                        <a:pt x="30" y="17"/>
                        <a:pt x="31" y="17"/>
                      </a:cubicBezTo>
                      <a:cubicBezTo>
                        <a:pt x="31" y="17"/>
                        <a:pt x="31" y="17"/>
                        <a:pt x="31" y="17"/>
                      </a:cubicBezTo>
                      <a:close/>
                      <a:moveTo>
                        <a:pt x="3" y="2"/>
                      </a:moveTo>
                      <a:cubicBezTo>
                        <a:pt x="3" y="2"/>
                        <a:pt x="3" y="2"/>
                        <a:pt x="3" y="2"/>
                      </a:cubicBezTo>
                      <a:cubicBezTo>
                        <a:pt x="3" y="2"/>
                        <a:pt x="3" y="2"/>
                        <a:pt x="3" y="2"/>
                      </a:cubicBezTo>
                      <a:cubicBezTo>
                        <a:pt x="3" y="2"/>
                        <a:pt x="3" y="2"/>
                        <a:pt x="3" y="2"/>
                      </a:cubicBezTo>
                      <a:cubicBezTo>
                        <a:pt x="3" y="2"/>
                        <a:pt x="3" y="2"/>
                        <a:pt x="3" y="2"/>
                      </a:cubicBezTo>
                      <a:close/>
                      <a:moveTo>
                        <a:pt x="35" y="12"/>
                      </a:moveTo>
                      <a:cubicBezTo>
                        <a:pt x="35" y="12"/>
                        <a:pt x="36" y="12"/>
                        <a:pt x="36" y="12"/>
                      </a:cubicBezTo>
                      <a:cubicBezTo>
                        <a:pt x="36" y="12"/>
                        <a:pt x="35" y="12"/>
                        <a:pt x="35" y="12"/>
                      </a:cubicBezTo>
                      <a:cubicBezTo>
                        <a:pt x="35" y="12"/>
                        <a:pt x="35" y="12"/>
                        <a:pt x="35" y="12"/>
                      </a:cubicBezTo>
                      <a:cubicBezTo>
                        <a:pt x="35" y="12"/>
                        <a:pt x="35" y="12"/>
                        <a:pt x="35" y="12"/>
                      </a:cubicBezTo>
                      <a:cubicBezTo>
                        <a:pt x="35" y="12"/>
                        <a:pt x="35" y="12"/>
                        <a:pt x="35" y="12"/>
                      </a:cubicBezTo>
                      <a:close/>
                      <a:moveTo>
                        <a:pt x="30" y="16"/>
                      </a:move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lose/>
                      <a:moveTo>
                        <a:pt x="29" y="33"/>
                      </a:moveTo>
                      <a:cubicBezTo>
                        <a:pt x="29" y="33"/>
                        <a:pt x="29" y="33"/>
                        <a:pt x="28" y="32"/>
                      </a:cubicBezTo>
                      <a:cubicBezTo>
                        <a:pt x="29" y="32"/>
                        <a:pt x="29" y="32"/>
                        <a:pt x="29" y="33"/>
                      </a:cubicBezTo>
                      <a:close/>
                      <a:moveTo>
                        <a:pt x="34" y="9"/>
                      </a:move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47" y="29"/>
                      </a:moveTo>
                      <a:cubicBezTo>
                        <a:pt x="47" y="29"/>
                        <a:pt x="47" y="29"/>
                        <a:pt x="47" y="29"/>
                      </a:cubicBezTo>
                      <a:cubicBezTo>
                        <a:pt x="47" y="29"/>
                        <a:pt x="47" y="29"/>
                        <a:pt x="47" y="29"/>
                      </a:cubicBezTo>
                      <a:cubicBezTo>
                        <a:pt x="47" y="29"/>
                        <a:pt x="47" y="29"/>
                        <a:pt x="47" y="29"/>
                      </a:cubicBezTo>
                      <a:cubicBezTo>
                        <a:pt x="47" y="29"/>
                        <a:pt x="47" y="29"/>
                        <a:pt x="47" y="29"/>
                      </a:cubicBezTo>
                      <a:close/>
                      <a:moveTo>
                        <a:pt x="13" y="12"/>
                      </a:move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lose/>
                      <a:moveTo>
                        <a:pt x="7" y="12"/>
                      </a:move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lose/>
                      <a:moveTo>
                        <a:pt x="22" y="7"/>
                      </a:moveTo>
                      <a:cubicBezTo>
                        <a:pt x="22" y="7"/>
                        <a:pt x="22" y="7"/>
                        <a:pt x="22" y="7"/>
                      </a:cubicBezTo>
                      <a:cubicBezTo>
                        <a:pt x="22" y="7"/>
                        <a:pt x="21" y="7"/>
                        <a:pt x="21" y="7"/>
                      </a:cubicBezTo>
                      <a:cubicBezTo>
                        <a:pt x="21" y="7"/>
                        <a:pt x="21" y="7"/>
                        <a:pt x="21" y="7"/>
                      </a:cubicBezTo>
                      <a:cubicBezTo>
                        <a:pt x="21" y="7"/>
                        <a:pt x="21" y="7"/>
                        <a:pt x="22" y="7"/>
                      </a:cubicBezTo>
                      <a:close/>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close/>
                      <a:moveTo>
                        <a:pt x="0" y="6"/>
                      </a:moveTo>
                      <a:cubicBezTo>
                        <a:pt x="0" y="6"/>
                        <a:pt x="0" y="6"/>
                        <a:pt x="0" y="6"/>
                      </a:cubicBezTo>
                      <a:cubicBezTo>
                        <a:pt x="0" y="6"/>
                        <a:pt x="0" y="6"/>
                        <a:pt x="0" y="6"/>
                      </a:cubicBezTo>
                      <a:cubicBezTo>
                        <a:pt x="0" y="6"/>
                        <a:pt x="0" y="6"/>
                        <a:pt x="0" y="6"/>
                      </a:cubicBezTo>
                      <a:cubicBezTo>
                        <a:pt x="0" y="6"/>
                        <a:pt x="0" y="6"/>
                        <a:pt x="0" y="6"/>
                      </a:cubicBezTo>
                      <a:close/>
                      <a:moveTo>
                        <a:pt x="13" y="12"/>
                      </a:moveTo>
                      <a:cubicBezTo>
                        <a:pt x="13" y="12"/>
                        <a:pt x="13" y="12"/>
                        <a:pt x="13" y="12"/>
                      </a:cubicBezTo>
                      <a:cubicBezTo>
                        <a:pt x="13" y="13"/>
                        <a:pt x="13" y="13"/>
                        <a:pt x="14" y="13"/>
                      </a:cubicBezTo>
                      <a:cubicBezTo>
                        <a:pt x="13" y="13"/>
                        <a:pt x="13" y="13"/>
                        <a:pt x="13" y="13"/>
                      </a:cubicBezTo>
                      <a:cubicBezTo>
                        <a:pt x="13" y="12"/>
                        <a:pt x="13" y="12"/>
                        <a:pt x="13" y="12"/>
                      </a:cubicBezTo>
                      <a:close/>
                      <a:moveTo>
                        <a:pt x="19" y="15"/>
                      </a:moveTo>
                      <a:cubicBezTo>
                        <a:pt x="19" y="15"/>
                        <a:pt x="19" y="15"/>
                        <a:pt x="18" y="15"/>
                      </a:cubicBezTo>
                      <a:cubicBezTo>
                        <a:pt x="18" y="15"/>
                        <a:pt x="18" y="15"/>
                        <a:pt x="18" y="15"/>
                      </a:cubicBezTo>
                      <a:cubicBezTo>
                        <a:pt x="18" y="15"/>
                        <a:pt x="18" y="15"/>
                        <a:pt x="18" y="15"/>
                      </a:cubicBezTo>
                      <a:cubicBezTo>
                        <a:pt x="19" y="15"/>
                        <a:pt x="19" y="15"/>
                        <a:pt x="19" y="15"/>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lose/>
                      <a:moveTo>
                        <a:pt x="43" y="25"/>
                      </a:moveTo>
                      <a:cubicBezTo>
                        <a:pt x="43" y="25"/>
                        <a:pt x="43" y="25"/>
                        <a:pt x="43" y="25"/>
                      </a:cubicBezTo>
                      <a:cubicBezTo>
                        <a:pt x="43" y="25"/>
                        <a:pt x="43" y="25"/>
                        <a:pt x="43" y="25"/>
                      </a:cubicBezTo>
                      <a:cubicBezTo>
                        <a:pt x="43" y="25"/>
                        <a:pt x="43" y="25"/>
                        <a:pt x="43" y="25"/>
                      </a:cubicBezTo>
                      <a:cubicBezTo>
                        <a:pt x="43" y="25"/>
                        <a:pt x="43" y="25"/>
                        <a:pt x="43" y="25"/>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lose/>
                      <a:moveTo>
                        <a:pt x="16" y="6"/>
                      </a:moveTo>
                      <a:cubicBezTo>
                        <a:pt x="16" y="6"/>
                        <a:pt x="17" y="6"/>
                        <a:pt x="17" y="6"/>
                      </a:cubicBezTo>
                      <a:cubicBezTo>
                        <a:pt x="16" y="6"/>
                        <a:pt x="16" y="6"/>
                        <a:pt x="16" y="6"/>
                      </a:cubicBezTo>
                      <a:cubicBezTo>
                        <a:pt x="16" y="6"/>
                        <a:pt x="16" y="6"/>
                        <a:pt x="16" y="6"/>
                      </a:cubicBezTo>
                      <a:cubicBezTo>
                        <a:pt x="16" y="6"/>
                        <a:pt x="16" y="6"/>
                        <a:pt x="16" y="6"/>
                      </a:cubicBezTo>
                      <a:close/>
                      <a:moveTo>
                        <a:pt x="17" y="6"/>
                      </a:moveTo>
                      <a:cubicBezTo>
                        <a:pt x="18" y="6"/>
                        <a:pt x="18" y="6"/>
                        <a:pt x="18" y="6"/>
                      </a:cubicBezTo>
                      <a:cubicBezTo>
                        <a:pt x="18" y="6"/>
                        <a:pt x="18" y="6"/>
                        <a:pt x="17" y="6"/>
                      </a:cubicBezTo>
                      <a:cubicBezTo>
                        <a:pt x="17" y="6"/>
                        <a:pt x="17" y="6"/>
                        <a:pt x="17" y="6"/>
                      </a:cubicBezTo>
                      <a:close/>
                      <a:moveTo>
                        <a:pt x="21" y="7"/>
                      </a:moveTo>
                      <a:cubicBezTo>
                        <a:pt x="21" y="7"/>
                        <a:pt x="21" y="7"/>
                        <a:pt x="21" y="7"/>
                      </a:cubicBezTo>
                      <a:cubicBezTo>
                        <a:pt x="21" y="7"/>
                        <a:pt x="21" y="7"/>
                        <a:pt x="21" y="7"/>
                      </a:cubicBezTo>
                      <a:cubicBezTo>
                        <a:pt x="21" y="7"/>
                        <a:pt x="21" y="7"/>
                        <a:pt x="21" y="7"/>
                      </a:cubicBezTo>
                      <a:close/>
                      <a:moveTo>
                        <a:pt x="2" y="3"/>
                      </a:moveTo>
                      <a:cubicBezTo>
                        <a:pt x="2" y="3"/>
                        <a:pt x="2" y="3"/>
                        <a:pt x="2" y="3"/>
                      </a:cubicBezTo>
                      <a:cubicBezTo>
                        <a:pt x="2" y="3"/>
                        <a:pt x="2" y="3"/>
                        <a:pt x="2" y="3"/>
                      </a:cubicBezTo>
                      <a:cubicBezTo>
                        <a:pt x="2" y="3"/>
                        <a:pt x="2" y="3"/>
                        <a:pt x="2" y="3"/>
                      </a:cubicBezTo>
                      <a:close/>
                      <a:moveTo>
                        <a:pt x="12" y="12"/>
                      </a:moveTo>
                      <a:cubicBezTo>
                        <a:pt x="12" y="12"/>
                        <a:pt x="12" y="12"/>
                        <a:pt x="12" y="12"/>
                      </a:cubicBezTo>
                      <a:cubicBezTo>
                        <a:pt x="12" y="12"/>
                        <a:pt x="12" y="12"/>
                        <a:pt x="12" y="12"/>
                      </a:cubicBezTo>
                      <a:cubicBezTo>
                        <a:pt x="12" y="12"/>
                        <a:pt x="12" y="12"/>
                        <a:pt x="12" y="12"/>
                      </a:cubicBezTo>
                      <a:cubicBezTo>
                        <a:pt x="12" y="12"/>
                        <a:pt x="12" y="12"/>
                        <a:pt x="12" y="12"/>
                      </a:cubicBezTo>
                      <a:close/>
                      <a:moveTo>
                        <a:pt x="20" y="8"/>
                      </a:moveTo>
                      <a:cubicBezTo>
                        <a:pt x="20" y="8"/>
                        <a:pt x="20" y="8"/>
                        <a:pt x="20" y="8"/>
                      </a:cubicBezTo>
                      <a:cubicBezTo>
                        <a:pt x="20" y="8"/>
                        <a:pt x="20" y="8"/>
                        <a:pt x="20" y="8"/>
                      </a:cubicBezTo>
                      <a:cubicBezTo>
                        <a:pt x="20" y="8"/>
                        <a:pt x="20" y="8"/>
                        <a:pt x="20" y="8"/>
                      </a:cubicBezTo>
                      <a:cubicBezTo>
                        <a:pt x="20" y="8"/>
                        <a:pt x="20" y="8"/>
                        <a:pt x="20" y="8"/>
                      </a:cubicBezTo>
                      <a:close/>
                      <a:moveTo>
                        <a:pt x="25" y="17"/>
                      </a:moveTo>
                      <a:cubicBezTo>
                        <a:pt x="25" y="18"/>
                        <a:pt x="25" y="18"/>
                        <a:pt x="25" y="18"/>
                      </a:cubicBezTo>
                      <a:cubicBezTo>
                        <a:pt x="25" y="18"/>
                        <a:pt x="25" y="18"/>
                        <a:pt x="25" y="18"/>
                      </a:cubicBezTo>
                      <a:cubicBezTo>
                        <a:pt x="25" y="17"/>
                        <a:pt x="25" y="17"/>
                        <a:pt x="25" y="17"/>
                      </a:cubicBezTo>
                      <a:cubicBezTo>
                        <a:pt x="25" y="17"/>
                        <a:pt x="25" y="17"/>
                        <a:pt x="25" y="17"/>
                      </a:cubicBezTo>
                      <a:close/>
                      <a:moveTo>
                        <a:pt x="13" y="12"/>
                      </a:moveTo>
                      <a:cubicBezTo>
                        <a:pt x="12" y="12"/>
                        <a:pt x="12" y="12"/>
                        <a:pt x="12" y="12"/>
                      </a:cubicBezTo>
                      <a:cubicBezTo>
                        <a:pt x="12" y="12"/>
                        <a:pt x="12" y="12"/>
                        <a:pt x="13" y="12"/>
                      </a:cubicBezTo>
                      <a:close/>
                      <a:moveTo>
                        <a:pt x="13" y="12"/>
                      </a:moveTo>
                      <a:cubicBezTo>
                        <a:pt x="13" y="12"/>
                        <a:pt x="13" y="12"/>
                        <a:pt x="13" y="12"/>
                      </a:cubicBezTo>
                      <a:cubicBezTo>
                        <a:pt x="13" y="12"/>
                        <a:pt x="13" y="12"/>
                        <a:pt x="13" y="12"/>
                      </a:cubicBezTo>
                      <a:cubicBezTo>
                        <a:pt x="13" y="12"/>
                        <a:pt x="13" y="12"/>
                        <a:pt x="13" y="12"/>
                      </a:cubicBezTo>
                      <a:cubicBezTo>
                        <a:pt x="13" y="12"/>
                        <a:pt x="13" y="12"/>
                        <a:pt x="13" y="12"/>
                      </a:cubicBezTo>
                      <a:close/>
                      <a:moveTo>
                        <a:pt x="40" y="27"/>
                      </a:moveTo>
                      <a:cubicBezTo>
                        <a:pt x="40" y="27"/>
                        <a:pt x="40" y="27"/>
                        <a:pt x="40" y="27"/>
                      </a:cubicBezTo>
                      <a:cubicBezTo>
                        <a:pt x="40" y="27"/>
                        <a:pt x="40" y="27"/>
                        <a:pt x="40" y="27"/>
                      </a:cubicBezTo>
                      <a:cubicBezTo>
                        <a:pt x="40" y="27"/>
                        <a:pt x="40" y="27"/>
                        <a:pt x="40" y="27"/>
                      </a:cubicBezTo>
                      <a:cubicBezTo>
                        <a:pt x="40" y="27"/>
                        <a:pt x="40" y="27"/>
                        <a:pt x="40" y="27"/>
                      </a:cubicBezTo>
                      <a:close/>
                      <a:moveTo>
                        <a:pt x="47" y="30"/>
                      </a:moveTo>
                      <a:cubicBezTo>
                        <a:pt x="47" y="30"/>
                        <a:pt x="47" y="30"/>
                        <a:pt x="47" y="30"/>
                      </a:cubicBezTo>
                      <a:cubicBezTo>
                        <a:pt x="47" y="30"/>
                        <a:pt x="47" y="30"/>
                        <a:pt x="47" y="30"/>
                      </a:cubicBezTo>
                      <a:cubicBezTo>
                        <a:pt x="47" y="30"/>
                        <a:pt x="47" y="30"/>
                        <a:pt x="47" y="30"/>
                      </a:cubicBezTo>
                      <a:close/>
                      <a:moveTo>
                        <a:pt x="41" y="25"/>
                      </a:moveTo>
                      <a:cubicBezTo>
                        <a:pt x="41" y="25"/>
                        <a:pt x="41" y="25"/>
                        <a:pt x="41" y="25"/>
                      </a:cubicBezTo>
                      <a:cubicBezTo>
                        <a:pt x="41" y="25"/>
                        <a:pt x="41" y="25"/>
                        <a:pt x="41" y="25"/>
                      </a:cubicBezTo>
                      <a:cubicBezTo>
                        <a:pt x="41" y="25"/>
                        <a:pt x="41" y="25"/>
                        <a:pt x="41" y="25"/>
                      </a:cubicBezTo>
                      <a:close/>
                      <a:moveTo>
                        <a:pt x="27" y="11"/>
                      </a:move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lose/>
                      <a:moveTo>
                        <a:pt x="43" y="25"/>
                      </a:moveTo>
                      <a:cubicBezTo>
                        <a:pt x="43" y="25"/>
                        <a:pt x="43" y="25"/>
                        <a:pt x="43" y="25"/>
                      </a:cubicBezTo>
                      <a:cubicBezTo>
                        <a:pt x="43" y="25"/>
                        <a:pt x="43" y="25"/>
                        <a:pt x="43" y="25"/>
                      </a:cubicBezTo>
                      <a:cubicBezTo>
                        <a:pt x="43" y="25"/>
                        <a:pt x="43" y="25"/>
                        <a:pt x="43" y="25"/>
                      </a:cubicBezTo>
                      <a:cubicBezTo>
                        <a:pt x="43" y="25"/>
                        <a:pt x="43" y="25"/>
                        <a:pt x="43" y="25"/>
                      </a:cubicBezTo>
                      <a:close/>
                      <a:moveTo>
                        <a:pt x="15" y="12"/>
                      </a:moveTo>
                      <a:cubicBezTo>
                        <a:pt x="15" y="12"/>
                        <a:pt x="15" y="12"/>
                        <a:pt x="15" y="12"/>
                      </a:cubicBezTo>
                      <a:cubicBezTo>
                        <a:pt x="15" y="12"/>
                        <a:pt x="15" y="12"/>
                        <a:pt x="15" y="12"/>
                      </a:cubicBezTo>
                      <a:close/>
                      <a:moveTo>
                        <a:pt x="18" y="14"/>
                      </a:moveTo>
                      <a:cubicBezTo>
                        <a:pt x="18" y="14"/>
                        <a:pt x="18" y="14"/>
                        <a:pt x="18" y="14"/>
                      </a:cubicBezTo>
                      <a:cubicBezTo>
                        <a:pt x="18" y="14"/>
                        <a:pt x="18" y="14"/>
                        <a:pt x="18" y="14"/>
                      </a:cubicBezTo>
                      <a:cubicBezTo>
                        <a:pt x="18" y="14"/>
                        <a:pt x="18" y="15"/>
                        <a:pt x="18" y="15"/>
                      </a:cubicBezTo>
                      <a:cubicBezTo>
                        <a:pt x="18" y="15"/>
                        <a:pt x="18" y="14"/>
                        <a:pt x="18" y="14"/>
                      </a:cubicBezTo>
                      <a:close/>
                      <a:moveTo>
                        <a:pt x="29" y="13"/>
                      </a:moveTo>
                      <a:cubicBezTo>
                        <a:pt x="30" y="13"/>
                        <a:pt x="30" y="13"/>
                        <a:pt x="30" y="13"/>
                      </a:cubicBezTo>
                      <a:cubicBezTo>
                        <a:pt x="30" y="13"/>
                        <a:pt x="30" y="13"/>
                        <a:pt x="30" y="13"/>
                      </a:cubicBezTo>
                      <a:cubicBezTo>
                        <a:pt x="29" y="13"/>
                        <a:pt x="29" y="13"/>
                        <a:pt x="29" y="13"/>
                      </a:cubicBezTo>
                      <a:cubicBezTo>
                        <a:pt x="29" y="13"/>
                        <a:pt x="29" y="13"/>
                        <a:pt x="29" y="13"/>
                      </a:cubicBezTo>
                      <a:close/>
                      <a:moveTo>
                        <a:pt x="22" y="7"/>
                      </a:moveTo>
                      <a:cubicBezTo>
                        <a:pt x="22" y="7"/>
                        <a:pt x="22" y="7"/>
                        <a:pt x="22" y="7"/>
                      </a:cubicBezTo>
                      <a:cubicBezTo>
                        <a:pt x="22" y="7"/>
                        <a:pt x="22" y="7"/>
                        <a:pt x="22" y="7"/>
                      </a:cubicBezTo>
                      <a:cubicBezTo>
                        <a:pt x="22" y="7"/>
                        <a:pt x="22" y="7"/>
                        <a:pt x="22" y="7"/>
                      </a:cubicBezTo>
                      <a:cubicBezTo>
                        <a:pt x="22" y="7"/>
                        <a:pt x="22" y="7"/>
                        <a:pt x="22" y="7"/>
                      </a:cubicBezTo>
                      <a:close/>
                      <a:moveTo>
                        <a:pt x="27" y="10"/>
                      </a:moveTo>
                      <a:cubicBezTo>
                        <a:pt x="27" y="10"/>
                        <a:pt x="27" y="10"/>
                        <a:pt x="27" y="10"/>
                      </a:cubicBezTo>
                      <a:cubicBezTo>
                        <a:pt x="27" y="10"/>
                        <a:pt x="27" y="10"/>
                        <a:pt x="27" y="10"/>
                      </a:cubicBezTo>
                      <a:cubicBezTo>
                        <a:pt x="27" y="10"/>
                        <a:pt x="27" y="10"/>
                        <a:pt x="27" y="10"/>
                      </a:cubicBezTo>
                      <a:close/>
                      <a:moveTo>
                        <a:pt x="16" y="6"/>
                      </a:moveTo>
                      <a:cubicBezTo>
                        <a:pt x="16" y="6"/>
                        <a:pt x="16" y="6"/>
                        <a:pt x="16" y="6"/>
                      </a:cubicBezTo>
                      <a:cubicBezTo>
                        <a:pt x="16" y="6"/>
                        <a:pt x="16" y="6"/>
                        <a:pt x="16" y="6"/>
                      </a:cubicBezTo>
                      <a:cubicBezTo>
                        <a:pt x="16" y="6"/>
                        <a:pt x="16" y="6"/>
                        <a:pt x="16" y="6"/>
                      </a:cubicBezTo>
                      <a:close/>
                      <a:moveTo>
                        <a:pt x="4" y="2"/>
                      </a:moveTo>
                      <a:cubicBezTo>
                        <a:pt x="4" y="2"/>
                        <a:pt x="4" y="2"/>
                        <a:pt x="4" y="2"/>
                      </a:cubicBezTo>
                      <a:cubicBezTo>
                        <a:pt x="4" y="2"/>
                        <a:pt x="4" y="2"/>
                        <a:pt x="4" y="2"/>
                      </a:cubicBezTo>
                      <a:cubicBezTo>
                        <a:pt x="4" y="2"/>
                        <a:pt x="4" y="2"/>
                        <a:pt x="4" y="2"/>
                      </a:cubicBezTo>
                      <a:cubicBezTo>
                        <a:pt x="4" y="2"/>
                        <a:pt x="4" y="2"/>
                        <a:pt x="4" y="2"/>
                      </a:cubicBezTo>
                      <a:close/>
                      <a:moveTo>
                        <a:pt x="14" y="11"/>
                      </a:moveTo>
                      <a:cubicBezTo>
                        <a:pt x="14" y="11"/>
                        <a:pt x="14" y="11"/>
                        <a:pt x="14" y="11"/>
                      </a:cubicBezTo>
                      <a:cubicBezTo>
                        <a:pt x="14" y="11"/>
                        <a:pt x="14" y="11"/>
                        <a:pt x="14" y="11"/>
                      </a:cubicBezTo>
                      <a:close/>
                      <a:moveTo>
                        <a:pt x="26" y="18"/>
                      </a:moveTo>
                      <a:cubicBezTo>
                        <a:pt x="26" y="18"/>
                        <a:pt x="26" y="18"/>
                        <a:pt x="26" y="18"/>
                      </a:cubicBezTo>
                      <a:cubicBezTo>
                        <a:pt x="26" y="18"/>
                        <a:pt x="26" y="18"/>
                        <a:pt x="26" y="18"/>
                      </a:cubicBezTo>
                      <a:cubicBezTo>
                        <a:pt x="26" y="18"/>
                        <a:pt x="26" y="17"/>
                        <a:pt x="26" y="17"/>
                      </a:cubicBezTo>
                      <a:cubicBezTo>
                        <a:pt x="26" y="17"/>
                        <a:pt x="26" y="17"/>
                        <a:pt x="26" y="18"/>
                      </a:cubicBezTo>
                      <a:close/>
                      <a:moveTo>
                        <a:pt x="30" y="16"/>
                      </a:moveTo>
                      <a:cubicBezTo>
                        <a:pt x="30" y="16"/>
                        <a:pt x="30" y="16"/>
                        <a:pt x="30" y="16"/>
                      </a:cubicBezTo>
                      <a:cubicBezTo>
                        <a:pt x="30" y="16"/>
                        <a:pt x="30" y="16"/>
                        <a:pt x="30" y="16"/>
                      </a:cubicBezTo>
                      <a:cubicBezTo>
                        <a:pt x="30" y="16"/>
                        <a:pt x="30" y="16"/>
                        <a:pt x="30" y="16"/>
                      </a:cubicBezTo>
                      <a:cubicBezTo>
                        <a:pt x="30" y="16"/>
                        <a:pt x="30" y="16"/>
                        <a:pt x="30" y="16"/>
                      </a:cubicBezTo>
                      <a:close/>
                      <a:moveTo>
                        <a:pt x="24" y="17"/>
                      </a:moveTo>
                      <a:cubicBezTo>
                        <a:pt x="24" y="17"/>
                        <a:pt x="24" y="17"/>
                        <a:pt x="24" y="17"/>
                      </a:cubicBezTo>
                      <a:cubicBezTo>
                        <a:pt x="24" y="17"/>
                        <a:pt x="24" y="17"/>
                        <a:pt x="24" y="17"/>
                      </a:cubicBezTo>
                      <a:cubicBezTo>
                        <a:pt x="24" y="17"/>
                        <a:pt x="24" y="17"/>
                        <a:pt x="24" y="17"/>
                      </a:cubicBezTo>
                      <a:close/>
                      <a:moveTo>
                        <a:pt x="20" y="8"/>
                      </a:moveTo>
                      <a:cubicBezTo>
                        <a:pt x="21" y="8"/>
                        <a:pt x="21" y="8"/>
                        <a:pt x="20" y="8"/>
                      </a:cubicBezTo>
                      <a:cubicBezTo>
                        <a:pt x="20" y="8"/>
                        <a:pt x="20" y="8"/>
                        <a:pt x="20" y="8"/>
                      </a:cubicBezTo>
                      <a:cubicBezTo>
                        <a:pt x="20" y="8"/>
                        <a:pt x="20" y="8"/>
                        <a:pt x="20" y="8"/>
                      </a:cubicBezTo>
                      <a:close/>
                      <a:moveTo>
                        <a:pt x="15" y="12"/>
                      </a:moveTo>
                      <a:cubicBezTo>
                        <a:pt x="15" y="12"/>
                        <a:pt x="15" y="12"/>
                        <a:pt x="15" y="12"/>
                      </a:cubicBezTo>
                      <a:cubicBezTo>
                        <a:pt x="15" y="12"/>
                        <a:pt x="15" y="12"/>
                        <a:pt x="15" y="12"/>
                      </a:cubicBezTo>
                      <a:close/>
                      <a:moveTo>
                        <a:pt x="24" y="17"/>
                      </a:moveTo>
                      <a:cubicBezTo>
                        <a:pt x="24" y="17"/>
                        <a:pt x="24" y="17"/>
                        <a:pt x="24" y="17"/>
                      </a:cubicBezTo>
                      <a:cubicBezTo>
                        <a:pt x="24" y="17"/>
                        <a:pt x="24" y="17"/>
                        <a:pt x="24" y="17"/>
                      </a:cubicBezTo>
                      <a:cubicBezTo>
                        <a:pt x="24" y="17"/>
                        <a:pt x="24" y="17"/>
                        <a:pt x="24" y="17"/>
                      </a:cubicBezTo>
                      <a:cubicBezTo>
                        <a:pt x="24" y="17"/>
                        <a:pt x="24" y="17"/>
                        <a:pt x="24" y="17"/>
                      </a:cubicBezTo>
                      <a:close/>
                      <a:moveTo>
                        <a:pt x="24" y="17"/>
                      </a:moveTo>
                      <a:cubicBezTo>
                        <a:pt x="24" y="17"/>
                        <a:pt x="24" y="17"/>
                        <a:pt x="24" y="17"/>
                      </a:cubicBezTo>
                      <a:cubicBezTo>
                        <a:pt x="24" y="17"/>
                        <a:pt x="24" y="16"/>
                        <a:pt x="24" y="16"/>
                      </a:cubicBezTo>
                      <a:cubicBezTo>
                        <a:pt x="24" y="17"/>
                        <a:pt x="24" y="17"/>
                        <a:pt x="24" y="17"/>
                      </a:cubicBezTo>
                      <a:cubicBezTo>
                        <a:pt x="24" y="17"/>
                        <a:pt x="24" y="17"/>
                        <a:pt x="24" y="17"/>
                      </a:cubicBezTo>
                      <a:close/>
                      <a:moveTo>
                        <a:pt x="18" y="6"/>
                      </a:moveTo>
                      <a:cubicBezTo>
                        <a:pt x="18" y="6"/>
                        <a:pt x="18" y="6"/>
                        <a:pt x="18" y="6"/>
                      </a:cubicBezTo>
                      <a:cubicBezTo>
                        <a:pt x="18" y="6"/>
                        <a:pt x="18" y="6"/>
                        <a:pt x="18" y="6"/>
                      </a:cubicBezTo>
                      <a:cubicBezTo>
                        <a:pt x="18" y="6"/>
                        <a:pt x="18" y="6"/>
                        <a:pt x="18" y="6"/>
                      </a:cubicBezTo>
                      <a:cubicBezTo>
                        <a:pt x="18" y="5"/>
                        <a:pt x="18" y="6"/>
                        <a:pt x="18" y="6"/>
                      </a:cubicBezTo>
                      <a:close/>
                      <a:moveTo>
                        <a:pt x="34" y="12"/>
                      </a:moveTo>
                      <a:cubicBezTo>
                        <a:pt x="34" y="12"/>
                        <a:pt x="34" y="12"/>
                        <a:pt x="34" y="12"/>
                      </a:cubicBezTo>
                      <a:cubicBezTo>
                        <a:pt x="34" y="12"/>
                        <a:pt x="34" y="12"/>
                        <a:pt x="34" y="12"/>
                      </a:cubicBezTo>
                      <a:cubicBezTo>
                        <a:pt x="34" y="12"/>
                        <a:pt x="34" y="12"/>
                        <a:pt x="34" y="12"/>
                      </a:cubicBezTo>
                      <a:cubicBezTo>
                        <a:pt x="34" y="12"/>
                        <a:pt x="34" y="12"/>
                        <a:pt x="34" y="12"/>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lose/>
                      <a:moveTo>
                        <a:pt x="38" y="20"/>
                      </a:moveTo>
                      <a:cubicBezTo>
                        <a:pt x="38" y="20"/>
                        <a:pt x="38" y="20"/>
                        <a:pt x="38" y="20"/>
                      </a:cubicBezTo>
                      <a:cubicBezTo>
                        <a:pt x="38" y="20"/>
                        <a:pt x="38" y="20"/>
                        <a:pt x="38" y="20"/>
                      </a:cubicBezTo>
                      <a:cubicBezTo>
                        <a:pt x="38" y="20"/>
                        <a:pt x="38" y="20"/>
                        <a:pt x="38" y="20"/>
                      </a:cubicBezTo>
                      <a:close/>
                      <a:moveTo>
                        <a:pt x="43" y="24"/>
                      </a:moveTo>
                      <a:cubicBezTo>
                        <a:pt x="43" y="25"/>
                        <a:pt x="43" y="25"/>
                        <a:pt x="43" y="25"/>
                      </a:cubicBezTo>
                      <a:cubicBezTo>
                        <a:pt x="43" y="25"/>
                        <a:pt x="43" y="25"/>
                        <a:pt x="43" y="24"/>
                      </a:cubicBezTo>
                      <a:cubicBezTo>
                        <a:pt x="43" y="24"/>
                        <a:pt x="43" y="24"/>
                        <a:pt x="43" y="24"/>
                      </a:cubicBezTo>
                      <a:cubicBezTo>
                        <a:pt x="43" y="24"/>
                        <a:pt x="43" y="24"/>
                        <a:pt x="43" y="24"/>
                      </a:cubicBezTo>
                      <a:close/>
                      <a:moveTo>
                        <a:pt x="14" y="12"/>
                      </a:moveTo>
                      <a:cubicBezTo>
                        <a:pt x="14" y="12"/>
                        <a:pt x="14" y="12"/>
                        <a:pt x="14" y="12"/>
                      </a:cubicBezTo>
                      <a:cubicBezTo>
                        <a:pt x="13" y="12"/>
                        <a:pt x="13" y="12"/>
                        <a:pt x="13" y="12"/>
                      </a:cubicBezTo>
                      <a:cubicBezTo>
                        <a:pt x="13" y="12"/>
                        <a:pt x="13" y="12"/>
                        <a:pt x="14" y="12"/>
                      </a:cubicBezTo>
                      <a:cubicBezTo>
                        <a:pt x="14" y="12"/>
                        <a:pt x="14" y="12"/>
                        <a:pt x="14" y="12"/>
                      </a:cubicBezTo>
                      <a:cubicBezTo>
                        <a:pt x="14" y="12"/>
                        <a:pt x="14" y="12"/>
                        <a:pt x="14" y="12"/>
                      </a:cubicBezTo>
                      <a:close/>
                      <a:moveTo>
                        <a:pt x="18" y="15"/>
                      </a:moveTo>
                      <a:cubicBezTo>
                        <a:pt x="18" y="15"/>
                        <a:pt x="18" y="15"/>
                        <a:pt x="18" y="15"/>
                      </a:cubicBezTo>
                      <a:cubicBezTo>
                        <a:pt x="18" y="15"/>
                        <a:pt x="18" y="15"/>
                        <a:pt x="18" y="15"/>
                      </a:cubicBezTo>
                      <a:cubicBezTo>
                        <a:pt x="18" y="15"/>
                        <a:pt x="18" y="15"/>
                        <a:pt x="18" y="15"/>
                      </a:cubicBezTo>
                      <a:cubicBezTo>
                        <a:pt x="18" y="15"/>
                        <a:pt x="18" y="15"/>
                        <a:pt x="18" y="15"/>
                      </a:cubicBezTo>
                      <a:close/>
                      <a:moveTo>
                        <a:pt x="14" y="12"/>
                      </a:moveTo>
                      <a:cubicBezTo>
                        <a:pt x="14" y="12"/>
                        <a:pt x="14" y="12"/>
                        <a:pt x="14" y="12"/>
                      </a:cubicBezTo>
                      <a:cubicBezTo>
                        <a:pt x="14" y="12"/>
                        <a:pt x="14" y="12"/>
                        <a:pt x="14" y="12"/>
                      </a:cubicBezTo>
                      <a:cubicBezTo>
                        <a:pt x="14" y="12"/>
                        <a:pt x="14" y="12"/>
                        <a:pt x="14" y="12"/>
                      </a:cubicBezTo>
                      <a:close/>
                      <a:moveTo>
                        <a:pt x="3" y="2"/>
                      </a:moveTo>
                      <a:cubicBezTo>
                        <a:pt x="3" y="2"/>
                        <a:pt x="3" y="2"/>
                        <a:pt x="3" y="2"/>
                      </a:cubicBezTo>
                      <a:cubicBezTo>
                        <a:pt x="3" y="2"/>
                        <a:pt x="3" y="2"/>
                        <a:pt x="3" y="2"/>
                      </a:cubicBezTo>
                      <a:cubicBezTo>
                        <a:pt x="3" y="2"/>
                        <a:pt x="3" y="2"/>
                        <a:pt x="3" y="2"/>
                      </a:cubicBezTo>
                      <a:close/>
                      <a:moveTo>
                        <a:pt x="12" y="12"/>
                      </a:moveTo>
                      <a:cubicBezTo>
                        <a:pt x="12" y="12"/>
                        <a:pt x="12" y="12"/>
                        <a:pt x="12" y="12"/>
                      </a:cubicBezTo>
                      <a:cubicBezTo>
                        <a:pt x="12" y="12"/>
                        <a:pt x="12" y="12"/>
                        <a:pt x="12" y="12"/>
                      </a:cubicBezTo>
                      <a:cubicBezTo>
                        <a:pt x="12" y="12"/>
                        <a:pt x="12" y="12"/>
                        <a:pt x="12" y="12"/>
                      </a:cubicBezTo>
                      <a:cubicBezTo>
                        <a:pt x="12" y="12"/>
                        <a:pt x="12" y="12"/>
                        <a:pt x="12" y="12"/>
                      </a:cubicBezTo>
                      <a:close/>
                      <a:moveTo>
                        <a:pt x="15" y="11"/>
                      </a:moveTo>
                      <a:cubicBezTo>
                        <a:pt x="15" y="11"/>
                        <a:pt x="15" y="11"/>
                        <a:pt x="15" y="11"/>
                      </a:cubicBezTo>
                      <a:cubicBezTo>
                        <a:pt x="15" y="11"/>
                        <a:pt x="15" y="11"/>
                        <a:pt x="15" y="11"/>
                      </a:cubicBezTo>
                      <a:cubicBezTo>
                        <a:pt x="15" y="11"/>
                        <a:pt x="15" y="11"/>
                        <a:pt x="15" y="11"/>
                      </a:cubicBezTo>
                      <a:cubicBezTo>
                        <a:pt x="15" y="11"/>
                        <a:pt x="15" y="11"/>
                        <a:pt x="15" y="11"/>
                      </a:cubicBezTo>
                      <a:close/>
                      <a:moveTo>
                        <a:pt x="34" y="36"/>
                      </a:moveTo>
                      <a:cubicBezTo>
                        <a:pt x="34" y="36"/>
                        <a:pt x="34" y="36"/>
                        <a:pt x="34" y="36"/>
                      </a:cubicBezTo>
                      <a:cubicBezTo>
                        <a:pt x="34" y="36"/>
                        <a:pt x="34" y="36"/>
                        <a:pt x="34" y="35"/>
                      </a:cubicBezTo>
                      <a:cubicBezTo>
                        <a:pt x="33" y="35"/>
                        <a:pt x="33" y="35"/>
                        <a:pt x="33" y="35"/>
                      </a:cubicBezTo>
                      <a:cubicBezTo>
                        <a:pt x="33" y="35"/>
                        <a:pt x="33" y="35"/>
                        <a:pt x="33" y="35"/>
                      </a:cubicBezTo>
                      <a:cubicBezTo>
                        <a:pt x="33" y="35"/>
                        <a:pt x="33" y="35"/>
                        <a:pt x="33" y="35"/>
                      </a:cubicBezTo>
                      <a:cubicBezTo>
                        <a:pt x="33" y="35"/>
                        <a:pt x="33" y="35"/>
                        <a:pt x="32" y="35"/>
                      </a:cubicBezTo>
                      <a:cubicBezTo>
                        <a:pt x="32" y="35"/>
                        <a:pt x="32" y="35"/>
                        <a:pt x="32" y="34"/>
                      </a:cubicBezTo>
                      <a:cubicBezTo>
                        <a:pt x="32" y="34"/>
                        <a:pt x="31" y="34"/>
                        <a:pt x="31" y="34"/>
                      </a:cubicBezTo>
                      <a:cubicBezTo>
                        <a:pt x="31" y="34"/>
                        <a:pt x="31" y="34"/>
                        <a:pt x="31" y="34"/>
                      </a:cubicBezTo>
                      <a:cubicBezTo>
                        <a:pt x="31" y="34"/>
                        <a:pt x="31" y="34"/>
                        <a:pt x="31" y="34"/>
                      </a:cubicBezTo>
                      <a:cubicBezTo>
                        <a:pt x="30" y="34"/>
                        <a:pt x="30" y="34"/>
                        <a:pt x="30" y="34"/>
                      </a:cubicBezTo>
                      <a:cubicBezTo>
                        <a:pt x="30" y="33"/>
                        <a:pt x="30" y="34"/>
                        <a:pt x="30" y="34"/>
                      </a:cubicBezTo>
                      <a:cubicBezTo>
                        <a:pt x="30" y="34"/>
                        <a:pt x="30" y="34"/>
                        <a:pt x="30" y="34"/>
                      </a:cubicBezTo>
                      <a:cubicBezTo>
                        <a:pt x="30" y="34"/>
                        <a:pt x="30" y="34"/>
                        <a:pt x="30" y="34"/>
                      </a:cubicBezTo>
                      <a:cubicBezTo>
                        <a:pt x="30" y="35"/>
                        <a:pt x="30" y="35"/>
                        <a:pt x="30" y="35"/>
                      </a:cubicBezTo>
                      <a:cubicBezTo>
                        <a:pt x="30" y="35"/>
                        <a:pt x="30" y="35"/>
                        <a:pt x="30" y="35"/>
                      </a:cubicBezTo>
                      <a:cubicBezTo>
                        <a:pt x="30" y="34"/>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6"/>
                      </a:cubicBezTo>
                      <a:cubicBezTo>
                        <a:pt x="33" y="36"/>
                        <a:pt x="33" y="36"/>
                        <a:pt x="33" y="36"/>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4" y="36"/>
                        <a:pt x="34" y="36"/>
                      </a:cubicBezTo>
                      <a:close/>
                      <a:moveTo>
                        <a:pt x="34" y="36"/>
                      </a:moveTo>
                      <a:cubicBezTo>
                        <a:pt x="34" y="36"/>
                        <a:pt x="34" y="36"/>
                        <a:pt x="34" y="36"/>
                      </a:cubicBezTo>
                      <a:cubicBezTo>
                        <a:pt x="34" y="36"/>
                        <a:pt x="34" y="36"/>
                        <a:pt x="34" y="36"/>
                      </a:cubicBezTo>
                      <a:cubicBezTo>
                        <a:pt x="34" y="36"/>
                        <a:pt x="34" y="36"/>
                        <a:pt x="34" y="36"/>
                      </a:cubicBezTo>
                      <a:cubicBezTo>
                        <a:pt x="34" y="36"/>
                        <a:pt x="34" y="36"/>
                        <a:pt x="33" y="36"/>
                      </a:cubicBezTo>
                      <a:cubicBezTo>
                        <a:pt x="33" y="36"/>
                        <a:pt x="33" y="36"/>
                        <a:pt x="33" y="36"/>
                      </a:cubicBezTo>
                      <a:cubicBezTo>
                        <a:pt x="33" y="36"/>
                        <a:pt x="33" y="36"/>
                        <a:pt x="33" y="36"/>
                      </a:cubicBezTo>
                      <a:cubicBezTo>
                        <a:pt x="33" y="36"/>
                        <a:pt x="33" y="36"/>
                        <a:pt x="33" y="36"/>
                      </a:cubicBezTo>
                      <a:cubicBezTo>
                        <a:pt x="33" y="35"/>
                        <a:pt x="33" y="35"/>
                        <a:pt x="33" y="35"/>
                      </a:cubicBezTo>
                      <a:cubicBezTo>
                        <a:pt x="33" y="35"/>
                        <a:pt x="33" y="35"/>
                        <a:pt x="33" y="35"/>
                      </a:cubicBezTo>
                      <a:cubicBezTo>
                        <a:pt x="33" y="35"/>
                        <a:pt x="33" y="35"/>
                        <a:pt x="33" y="35"/>
                      </a:cubicBezTo>
                      <a:cubicBezTo>
                        <a:pt x="33" y="35"/>
                        <a:pt x="33" y="35"/>
                        <a:pt x="33" y="35"/>
                      </a:cubicBezTo>
                      <a:cubicBezTo>
                        <a:pt x="34" y="35"/>
                        <a:pt x="34" y="36"/>
                        <a:pt x="34" y="36"/>
                      </a:cubicBezTo>
                      <a:cubicBezTo>
                        <a:pt x="34" y="36"/>
                        <a:pt x="34" y="36"/>
                        <a:pt x="34" y="36"/>
                      </a:cubicBezTo>
                      <a:cubicBezTo>
                        <a:pt x="34" y="36"/>
                        <a:pt x="34" y="36"/>
                        <a:pt x="34" y="36"/>
                      </a:cubicBezTo>
                      <a:close/>
                      <a:moveTo>
                        <a:pt x="69" y="29"/>
                      </a:moveTo>
                      <a:cubicBezTo>
                        <a:pt x="70" y="29"/>
                        <a:pt x="70" y="29"/>
                        <a:pt x="70" y="29"/>
                      </a:cubicBezTo>
                      <a:cubicBezTo>
                        <a:pt x="70" y="29"/>
                        <a:pt x="70" y="29"/>
                        <a:pt x="70" y="29"/>
                      </a:cubicBezTo>
                      <a:cubicBezTo>
                        <a:pt x="70" y="29"/>
                        <a:pt x="70" y="29"/>
                        <a:pt x="70" y="29"/>
                      </a:cubicBezTo>
                      <a:cubicBezTo>
                        <a:pt x="70" y="29"/>
                        <a:pt x="70" y="29"/>
                        <a:pt x="70" y="29"/>
                      </a:cubicBezTo>
                      <a:cubicBezTo>
                        <a:pt x="70" y="29"/>
                        <a:pt x="70" y="28"/>
                        <a:pt x="70" y="28"/>
                      </a:cubicBezTo>
                      <a:cubicBezTo>
                        <a:pt x="71" y="28"/>
                        <a:pt x="71" y="28"/>
                        <a:pt x="71" y="28"/>
                      </a:cubicBezTo>
                      <a:cubicBezTo>
                        <a:pt x="71" y="28"/>
                        <a:pt x="71" y="28"/>
                        <a:pt x="71" y="28"/>
                      </a:cubicBezTo>
                      <a:cubicBezTo>
                        <a:pt x="71" y="28"/>
                        <a:pt x="72" y="28"/>
                        <a:pt x="72" y="28"/>
                      </a:cubicBezTo>
                      <a:cubicBezTo>
                        <a:pt x="72" y="28"/>
                        <a:pt x="72" y="28"/>
                        <a:pt x="72" y="28"/>
                      </a:cubicBezTo>
                      <a:cubicBezTo>
                        <a:pt x="72" y="29"/>
                        <a:pt x="72" y="29"/>
                        <a:pt x="71" y="29"/>
                      </a:cubicBezTo>
                      <a:cubicBezTo>
                        <a:pt x="71" y="29"/>
                        <a:pt x="71" y="29"/>
                        <a:pt x="71" y="29"/>
                      </a:cubicBezTo>
                      <a:cubicBezTo>
                        <a:pt x="71" y="29"/>
                        <a:pt x="71" y="29"/>
                        <a:pt x="71" y="29"/>
                      </a:cubicBezTo>
                      <a:cubicBezTo>
                        <a:pt x="71" y="29"/>
                        <a:pt x="70" y="29"/>
                        <a:pt x="70" y="29"/>
                      </a:cubicBezTo>
                      <a:cubicBezTo>
                        <a:pt x="70" y="30"/>
                        <a:pt x="70" y="30"/>
                        <a:pt x="70" y="29"/>
                      </a:cubicBezTo>
                      <a:cubicBezTo>
                        <a:pt x="70" y="30"/>
                        <a:pt x="70" y="30"/>
                        <a:pt x="70" y="30"/>
                      </a:cubicBezTo>
                      <a:cubicBezTo>
                        <a:pt x="70" y="30"/>
                        <a:pt x="70" y="29"/>
                        <a:pt x="69" y="29"/>
                      </a:cubicBezTo>
                      <a:cubicBezTo>
                        <a:pt x="69" y="29"/>
                        <a:pt x="69" y="29"/>
                        <a:pt x="69" y="29"/>
                      </a:cubicBezTo>
                      <a:close/>
                      <a:moveTo>
                        <a:pt x="77" y="35"/>
                      </a:moveTo>
                      <a:cubicBezTo>
                        <a:pt x="76" y="35"/>
                        <a:pt x="77" y="35"/>
                        <a:pt x="77" y="35"/>
                      </a:cubicBezTo>
                      <a:cubicBezTo>
                        <a:pt x="77" y="35"/>
                        <a:pt x="77" y="35"/>
                        <a:pt x="78" y="35"/>
                      </a:cubicBezTo>
                      <a:cubicBezTo>
                        <a:pt x="78" y="35"/>
                        <a:pt x="78" y="35"/>
                        <a:pt x="78" y="35"/>
                      </a:cubicBezTo>
                      <a:cubicBezTo>
                        <a:pt x="78" y="35"/>
                        <a:pt x="78" y="35"/>
                        <a:pt x="78" y="35"/>
                      </a:cubicBezTo>
                      <a:cubicBezTo>
                        <a:pt x="78" y="35"/>
                        <a:pt x="78" y="35"/>
                        <a:pt x="78" y="35"/>
                      </a:cubicBezTo>
                      <a:cubicBezTo>
                        <a:pt x="78" y="35"/>
                        <a:pt x="78" y="35"/>
                        <a:pt x="78" y="36"/>
                      </a:cubicBezTo>
                      <a:cubicBezTo>
                        <a:pt x="78" y="36"/>
                        <a:pt x="77" y="36"/>
                        <a:pt x="77" y="36"/>
                      </a:cubicBezTo>
                      <a:cubicBezTo>
                        <a:pt x="77" y="36"/>
                        <a:pt x="77" y="36"/>
                        <a:pt x="77" y="36"/>
                      </a:cubicBezTo>
                      <a:cubicBezTo>
                        <a:pt x="77" y="36"/>
                        <a:pt x="77" y="35"/>
                        <a:pt x="77" y="35"/>
                      </a:cubicBezTo>
                      <a:close/>
                      <a:moveTo>
                        <a:pt x="74" y="32"/>
                      </a:moveTo>
                      <a:cubicBezTo>
                        <a:pt x="74" y="32"/>
                        <a:pt x="74" y="32"/>
                        <a:pt x="75" y="32"/>
                      </a:cubicBezTo>
                      <a:cubicBezTo>
                        <a:pt x="75" y="32"/>
                        <a:pt x="75" y="32"/>
                        <a:pt x="75" y="33"/>
                      </a:cubicBezTo>
                      <a:cubicBezTo>
                        <a:pt x="75" y="33"/>
                        <a:pt x="75" y="33"/>
                        <a:pt x="75" y="33"/>
                      </a:cubicBezTo>
                      <a:cubicBezTo>
                        <a:pt x="74" y="33"/>
                        <a:pt x="74" y="33"/>
                        <a:pt x="74" y="32"/>
                      </a:cubicBezTo>
                      <a:close/>
                      <a:moveTo>
                        <a:pt x="73" y="26"/>
                      </a:moveTo>
                      <a:cubicBezTo>
                        <a:pt x="73" y="26"/>
                        <a:pt x="73" y="26"/>
                        <a:pt x="73" y="26"/>
                      </a:cubicBezTo>
                      <a:cubicBezTo>
                        <a:pt x="73" y="26"/>
                        <a:pt x="74" y="26"/>
                        <a:pt x="74" y="26"/>
                      </a:cubicBezTo>
                      <a:cubicBezTo>
                        <a:pt x="73" y="26"/>
                        <a:pt x="73" y="26"/>
                        <a:pt x="73" y="26"/>
                      </a:cubicBezTo>
                      <a:cubicBezTo>
                        <a:pt x="73" y="26"/>
                        <a:pt x="73" y="26"/>
                        <a:pt x="73" y="26"/>
                      </a:cubicBezTo>
                      <a:close/>
                      <a:moveTo>
                        <a:pt x="71" y="29"/>
                      </a:moveTo>
                      <a:cubicBezTo>
                        <a:pt x="71" y="29"/>
                        <a:pt x="72" y="29"/>
                        <a:pt x="72" y="29"/>
                      </a:cubicBezTo>
                      <a:cubicBezTo>
                        <a:pt x="72" y="29"/>
                        <a:pt x="72" y="29"/>
                        <a:pt x="71" y="29"/>
                      </a:cubicBezTo>
                      <a:close/>
                      <a:moveTo>
                        <a:pt x="70" y="29"/>
                      </a:moveTo>
                      <a:cubicBezTo>
                        <a:pt x="70" y="28"/>
                        <a:pt x="70" y="28"/>
                        <a:pt x="70" y="28"/>
                      </a:cubicBezTo>
                      <a:cubicBezTo>
                        <a:pt x="70" y="28"/>
                        <a:pt x="70" y="28"/>
                        <a:pt x="70" y="28"/>
                      </a:cubicBezTo>
                      <a:cubicBezTo>
                        <a:pt x="70" y="29"/>
                        <a:pt x="70" y="29"/>
                        <a:pt x="70" y="29"/>
                      </a:cubicBezTo>
                      <a:cubicBezTo>
                        <a:pt x="70" y="29"/>
                        <a:pt x="70" y="29"/>
                        <a:pt x="70" y="29"/>
                      </a:cubicBezTo>
                      <a:close/>
                      <a:moveTo>
                        <a:pt x="70" y="26"/>
                      </a:moveTo>
                      <a:cubicBezTo>
                        <a:pt x="70" y="26"/>
                        <a:pt x="70" y="26"/>
                        <a:pt x="70" y="26"/>
                      </a:cubicBezTo>
                      <a:cubicBezTo>
                        <a:pt x="70" y="26"/>
                        <a:pt x="70" y="26"/>
                        <a:pt x="70" y="26"/>
                      </a:cubicBezTo>
                      <a:cubicBezTo>
                        <a:pt x="70" y="26"/>
                        <a:pt x="70" y="26"/>
                        <a:pt x="70" y="26"/>
                      </a:cubicBezTo>
                      <a:cubicBezTo>
                        <a:pt x="70" y="26"/>
                        <a:pt x="70" y="26"/>
                        <a:pt x="70" y="2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87" name="Freeform 735">
                  <a:extLst>
                    <a:ext uri="{FF2B5EF4-FFF2-40B4-BE49-F238E27FC236}">
                      <a16:creationId xmlns:a16="http://schemas.microsoft.com/office/drawing/2014/main" id="{2ED93E99-55CC-491B-8ED1-F68D881FDACF}"/>
                    </a:ext>
                  </a:extLst>
                </p:cNvPr>
                <p:cNvSpPr>
                  <a:spLocks noEditPoints="1"/>
                </p:cNvSpPr>
                <p:nvPr/>
              </p:nvSpPr>
              <p:spPr bwMode="auto">
                <a:xfrm>
                  <a:off x="9996488" y="5462588"/>
                  <a:ext cx="128587" cy="95250"/>
                </a:xfrm>
                <a:custGeom>
                  <a:avLst/>
                  <a:gdLst>
                    <a:gd name="T0" fmla="*/ 24 w 31"/>
                    <a:gd name="T1" fmla="*/ 11 h 23"/>
                    <a:gd name="T2" fmla="*/ 24 w 31"/>
                    <a:gd name="T3" fmla="*/ 9 h 23"/>
                    <a:gd name="T4" fmla="*/ 23 w 31"/>
                    <a:gd name="T5" fmla="*/ 9 h 23"/>
                    <a:gd name="T6" fmla="*/ 25 w 31"/>
                    <a:gd name="T7" fmla="*/ 9 h 23"/>
                    <a:gd name="T8" fmla="*/ 26 w 31"/>
                    <a:gd name="T9" fmla="*/ 11 h 23"/>
                    <a:gd name="T10" fmla="*/ 26 w 31"/>
                    <a:gd name="T11" fmla="*/ 22 h 23"/>
                    <a:gd name="T12" fmla="*/ 26 w 31"/>
                    <a:gd name="T13" fmla="*/ 22 h 23"/>
                    <a:gd name="T14" fmla="*/ 20 w 31"/>
                    <a:gd name="T15" fmla="*/ 8 h 23"/>
                    <a:gd name="T16" fmla="*/ 6 w 31"/>
                    <a:gd name="T17" fmla="*/ 11 h 23"/>
                    <a:gd name="T18" fmla="*/ 6 w 31"/>
                    <a:gd name="T19" fmla="*/ 11 h 23"/>
                    <a:gd name="T20" fmla="*/ 16 w 31"/>
                    <a:gd name="T21" fmla="*/ 19 h 23"/>
                    <a:gd name="T22" fmla="*/ 0 w 31"/>
                    <a:gd name="T23" fmla="*/ 2 h 23"/>
                    <a:gd name="T24" fmla="*/ 14 w 31"/>
                    <a:gd name="T25" fmla="*/ 17 h 23"/>
                    <a:gd name="T26" fmla="*/ 22 w 31"/>
                    <a:gd name="T27" fmla="*/ 22 h 23"/>
                    <a:gd name="T28" fmla="*/ 4 w 31"/>
                    <a:gd name="T29" fmla="*/ 5 h 23"/>
                    <a:gd name="T30" fmla="*/ 4 w 31"/>
                    <a:gd name="T31" fmla="*/ 5 h 23"/>
                    <a:gd name="T32" fmla="*/ 8 w 31"/>
                    <a:gd name="T33" fmla="*/ 12 h 23"/>
                    <a:gd name="T34" fmla="*/ 10 w 31"/>
                    <a:gd name="T35" fmla="*/ 14 h 23"/>
                    <a:gd name="T36" fmla="*/ 2 w 31"/>
                    <a:gd name="T37" fmla="*/ 4 h 23"/>
                    <a:gd name="T38" fmla="*/ 22 w 31"/>
                    <a:gd name="T39" fmla="*/ 21 h 23"/>
                    <a:gd name="T40" fmla="*/ 21 w 31"/>
                    <a:gd name="T41" fmla="*/ 21 h 23"/>
                    <a:gd name="T42" fmla="*/ 20 w 31"/>
                    <a:gd name="T43" fmla="*/ 20 h 23"/>
                    <a:gd name="T44" fmla="*/ 19 w 31"/>
                    <a:gd name="T45" fmla="*/ 20 h 23"/>
                    <a:gd name="T46" fmla="*/ 19 w 31"/>
                    <a:gd name="T47" fmla="*/ 20 h 23"/>
                    <a:gd name="T48" fmla="*/ 17 w 31"/>
                    <a:gd name="T49" fmla="*/ 19 h 23"/>
                    <a:gd name="T50" fmla="*/ 16 w 31"/>
                    <a:gd name="T51" fmla="*/ 18 h 23"/>
                    <a:gd name="T52" fmla="*/ 14 w 31"/>
                    <a:gd name="T53" fmla="*/ 16 h 23"/>
                    <a:gd name="T54" fmla="*/ 13 w 31"/>
                    <a:gd name="T55" fmla="*/ 17 h 23"/>
                    <a:gd name="T56" fmla="*/ 12 w 31"/>
                    <a:gd name="T57" fmla="*/ 15 h 23"/>
                    <a:gd name="T58" fmla="*/ 9 w 31"/>
                    <a:gd name="T59" fmla="*/ 13 h 23"/>
                    <a:gd name="T60" fmla="*/ 9 w 31"/>
                    <a:gd name="T61" fmla="*/ 13 h 23"/>
                    <a:gd name="T62" fmla="*/ 7 w 31"/>
                    <a:gd name="T63" fmla="*/ 11 h 23"/>
                    <a:gd name="T64" fmla="*/ 7 w 31"/>
                    <a:gd name="T65" fmla="*/ 10 h 23"/>
                    <a:gd name="T66" fmla="*/ 5 w 31"/>
                    <a:gd name="T67" fmla="*/ 9 h 23"/>
                    <a:gd name="T68" fmla="*/ 4 w 31"/>
                    <a:gd name="T69" fmla="*/ 7 h 23"/>
                    <a:gd name="T70" fmla="*/ 3 w 31"/>
                    <a:gd name="T71" fmla="*/ 6 h 23"/>
                    <a:gd name="T72" fmla="*/ 3 w 31"/>
                    <a:gd name="T73" fmla="*/ 5 h 23"/>
                    <a:gd name="T74" fmla="*/ 3 w 31"/>
                    <a:gd name="T75" fmla="*/ 5 h 23"/>
                    <a:gd name="T76" fmla="*/ 5 w 31"/>
                    <a:gd name="T77" fmla="*/ 6 h 23"/>
                    <a:gd name="T78" fmla="*/ 7 w 31"/>
                    <a:gd name="T79" fmla="*/ 7 h 23"/>
                    <a:gd name="T80" fmla="*/ 11 w 31"/>
                    <a:gd name="T81" fmla="*/ 10 h 23"/>
                    <a:gd name="T82" fmla="*/ 13 w 31"/>
                    <a:gd name="T83" fmla="*/ 12 h 23"/>
                    <a:gd name="T84" fmla="*/ 15 w 31"/>
                    <a:gd name="T85" fmla="*/ 14 h 23"/>
                    <a:gd name="T86" fmla="*/ 16 w 31"/>
                    <a:gd name="T87" fmla="*/ 14 h 23"/>
                    <a:gd name="T88" fmla="*/ 18 w 31"/>
                    <a:gd name="T89" fmla="*/ 15 h 23"/>
                    <a:gd name="T90" fmla="*/ 20 w 31"/>
                    <a:gd name="T91" fmla="*/ 17 h 23"/>
                    <a:gd name="T92" fmla="*/ 23 w 31"/>
                    <a:gd name="T93" fmla="*/ 19 h 23"/>
                    <a:gd name="T94" fmla="*/ 1 w 31"/>
                    <a:gd name="T95" fmla="*/ 4 h 23"/>
                    <a:gd name="T96" fmla="*/ 0 w 31"/>
                    <a:gd name="T97" fmla="*/ 1 h 23"/>
                    <a:gd name="T98" fmla="*/ 31 w 31"/>
                    <a:gd name="T99" fmla="*/ 14 h 23"/>
                    <a:gd name="T100" fmla="*/ 28 w 31"/>
                    <a:gd name="T101" fmla="*/ 14 h 23"/>
                    <a:gd name="T102" fmla="*/ 30 w 31"/>
                    <a:gd name="T103" fmla="*/ 16 h 23"/>
                    <a:gd name="T104" fmla="*/ 20 w 31"/>
                    <a:gd name="T105" fmla="*/ 7 h 23"/>
                    <a:gd name="T106" fmla="*/ 20 w 31"/>
                    <a:gd name="T107" fmla="*/ 7 h 23"/>
                    <a:gd name="T108" fmla="*/ 16 w 31"/>
                    <a:gd name="T109" fmla="*/ 18 h 23"/>
                    <a:gd name="T110" fmla="*/ 16 w 31"/>
                    <a:gd name="T111" fmla="*/ 19 h 23"/>
                    <a:gd name="T112" fmla="*/ 16 w 31"/>
                    <a:gd name="T113"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23">
                      <a:moveTo>
                        <a:pt x="26" y="12"/>
                      </a:moveTo>
                      <a:cubicBezTo>
                        <a:pt x="26" y="12"/>
                        <a:pt x="26" y="12"/>
                        <a:pt x="26" y="12"/>
                      </a:cubicBezTo>
                      <a:cubicBezTo>
                        <a:pt x="25" y="12"/>
                        <a:pt x="25" y="12"/>
                        <a:pt x="25" y="12"/>
                      </a:cubicBezTo>
                      <a:cubicBezTo>
                        <a:pt x="25" y="12"/>
                        <a:pt x="25" y="12"/>
                        <a:pt x="24" y="11"/>
                      </a:cubicBezTo>
                      <a:cubicBezTo>
                        <a:pt x="24" y="11"/>
                        <a:pt x="24" y="11"/>
                        <a:pt x="24" y="11"/>
                      </a:cubicBezTo>
                      <a:cubicBezTo>
                        <a:pt x="23" y="11"/>
                        <a:pt x="23" y="11"/>
                        <a:pt x="23" y="10"/>
                      </a:cubicBezTo>
                      <a:cubicBezTo>
                        <a:pt x="23" y="10"/>
                        <a:pt x="23" y="10"/>
                        <a:pt x="23" y="10"/>
                      </a:cubicBezTo>
                      <a:cubicBezTo>
                        <a:pt x="23" y="10"/>
                        <a:pt x="23" y="10"/>
                        <a:pt x="23" y="10"/>
                      </a:cubicBezTo>
                      <a:cubicBezTo>
                        <a:pt x="24" y="10"/>
                        <a:pt x="24" y="10"/>
                        <a:pt x="24" y="10"/>
                      </a:cubicBezTo>
                      <a:cubicBezTo>
                        <a:pt x="24" y="10"/>
                        <a:pt x="24" y="9"/>
                        <a:pt x="24" y="9"/>
                      </a:cubicBezTo>
                      <a:cubicBezTo>
                        <a:pt x="24" y="9"/>
                        <a:pt x="24" y="9"/>
                        <a:pt x="24" y="9"/>
                      </a:cubicBezTo>
                      <a:cubicBezTo>
                        <a:pt x="24" y="9"/>
                        <a:pt x="24" y="9"/>
                        <a:pt x="24" y="9"/>
                      </a:cubicBezTo>
                      <a:cubicBezTo>
                        <a:pt x="24" y="9"/>
                        <a:pt x="24" y="9"/>
                        <a:pt x="24" y="9"/>
                      </a:cubicBezTo>
                      <a:cubicBezTo>
                        <a:pt x="24" y="9"/>
                        <a:pt x="23" y="9"/>
                        <a:pt x="23" y="9"/>
                      </a:cubicBezTo>
                      <a:cubicBezTo>
                        <a:pt x="23" y="9"/>
                        <a:pt x="23" y="9"/>
                        <a:pt x="23" y="9"/>
                      </a:cubicBezTo>
                      <a:cubicBezTo>
                        <a:pt x="23" y="9"/>
                        <a:pt x="23" y="9"/>
                        <a:pt x="24" y="9"/>
                      </a:cubicBezTo>
                      <a:cubicBezTo>
                        <a:pt x="24" y="9"/>
                        <a:pt x="24" y="9"/>
                        <a:pt x="24" y="9"/>
                      </a:cubicBezTo>
                      <a:cubicBezTo>
                        <a:pt x="24" y="9"/>
                        <a:pt x="24" y="9"/>
                        <a:pt x="24" y="9"/>
                      </a:cubicBezTo>
                      <a:cubicBezTo>
                        <a:pt x="24" y="8"/>
                        <a:pt x="24" y="9"/>
                        <a:pt x="25" y="9"/>
                      </a:cubicBezTo>
                      <a:cubicBezTo>
                        <a:pt x="25" y="9"/>
                        <a:pt x="25" y="9"/>
                        <a:pt x="25" y="9"/>
                      </a:cubicBezTo>
                      <a:cubicBezTo>
                        <a:pt x="25" y="9"/>
                        <a:pt x="25" y="9"/>
                        <a:pt x="25" y="9"/>
                      </a:cubicBezTo>
                      <a:cubicBezTo>
                        <a:pt x="25" y="9"/>
                        <a:pt x="25" y="10"/>
                        <a:pt x="25" y="10"/>
                      </a:cubicBezTo>
                      <a:cubicBezTo>
                        <a:pt x="25" y="10"/>
                        <a:pt x="25" y="10"/>
                        <a:pt x="25" y="10"/>
                      </a:cubicBezTo>
                      <a:cubicBezTo>
                        <a:pt x="25" y="10"/>
                        <a:pt x="25" y="10"/>
                        <a:pt x="25" y="10"/>
                      </a:cubicBezTo>
                      <a:cubicBezTo>
                        <a:pt x="25" y="10"/>
                        <a:pt x="26" y="11"/>
                        <a:pt x="26" y="11"/>
                      </a:cubicBezTo>
                      <a:cubicBezTo>
                        <a:pt x="26" y="11"/>
                        <a:pt x="26" y="11"/>
                        <a:pt x="26" y="11"/>
                      </a:cubicBezTo>
                      <a:cubicBezTo>
                        <a:pt x="26" y="11"/>
                        <a:pt x="26" y="11"/>
                        <a:pt x="26" y="12"/>
                      </a:cubicBezTo>
                      <a:cubicBezTo>
                        <a:pt x="26" y="12"/>
                        <a:pt x="26" y="12"/>
                        <a:pt x="26" y="12"/>
                      </a:cubicBezTo>
                      <a:close/>
                      <a:moveTo>
                        <a:pt x="26" y="22"/>
                      </a:moveTo>
                      <a:cubicBezTo>
                        <a:pt x="26" y="22"/>
                        <a:pt x="26" y="22"/>
                        <a:pt x="26" y="22"/>
                      </a:cubicBezTo>
                      <a:cubicBezTo>
                        <a:pt x="26" y="22"/>
                        <a:pt x="26" y="22"/>
                        <a:pt x="26" y="22"/>
                      </a:cubicBezTo>
                      <a:cubicBezTo>
                        <a:pt x="26" y="22"/>
                        <a:pt x="26" y="23"/>
                        <a:pt x="26" y="23"/>
                      </a:cubicBezTo>
                      <a:cubicBezTo>
                        <a:pt x="26" y="23"/>
                        <a:pt x="26" y="23"/>
                        <a:pt x="26" y="23"/>
                      </a:cubicBezTo>
                      <a:cubicBezTo>
                        <a:pt x="26" y="23"/>
                        <a:pt x="27" y="23"/>
                        <a:pt x="27" y="23"/>
                      </a:cubicBezTo>
                      <a:cubicBezTo>
                        <a:pt x="27" y="23"/>
                        <a:pt x="27" y="22"/>
                        <a:pt x="26" y="22"/>
                      </a:cubicBezTo>
                      <a:close/>
                      <a:moveTo>
                        <a:pt x="20" y="9"/>
                      </a:moveTo>
                      <a:cubicBezTo>
                        <a:pt x="19" y="9"/>
                        <a:pt x="19" y="9"/>
                        <a:pt x="19" y="9"/>
                      </a:cubicBezTo>
                      <a:cubicBezTo>
                        <a:pt x="19" y="9"/>
                        <a:pt x="19" y="9"/>
                        <a:pt x="19" y="9"/>
                      </a:cubicBezTo>
                      <a:cubicBezTo>
                        <a:pt x="20" y="9"/>
                        <a:pt x="20" y="9"/>
                        <a:pt x="20" y="9"/>
                      </a:cubicBezTo>
                      <a:cubicBezTo>
                        <a:pt x="20" y="8"/>
                        <a:pt x="20" y="8"/>
                        <a:pt x="20" y="8"/>
                      </a:cubicBezTo>
                      <a:cubicBezTo>
                        <a:pt x="20" y="8"/>
                        <a:pt x="20" y="8"/>
                        <a:pt x="20" y="8"/>
                      </a:cubicBezTo>
                      <a:cubicBezTo>
                        <a:pt x="20" y="8"/>
                        <a:pt x="20" y="8"/>
                        <a:pt x="20" y="7"/>
                      </a:cubicBezTo>
                      <a:cubicBezTo>
                        <a:pt x="20" y="8"/>
                        <a:pt x="20" y="8"/>
                        <a:pt x="20" y="9"/>
                      </a:cubicBezTo>
                      <a:close/>
                      <a:moveTo>
                        <a:pt x="6" y="11"/>
                      </a:moveTo>
                      <a:cubicBezTo>
                        <a:pt x="6" y="11"/>
                        <a:pt x="6" y="10"/>
                        <a:pt x="6" y="11"/>
                      </a:cubicBezTo>
                      <a:cubicBezTo>
                        <a:pt x="6" y="11"/>
                        <a:pt x="6" y="11"/>
                        <a:pt x="5" y="11"/>
                      </a:cubicBezTo>
                      <a:cubicBezTo>
                        <a:pt x="6" y="11"/>
                        <a:pt x="6" y="11"/>
                        <a:pt x="6" y="11"/>
                      </a:cubicBezTo>
                      <a:cubicBezTo>
                        <a:pt x="6" y="11"/>
                        <a:pt x="6" y="11"/>
                        <a:pt x="6" y="11"/>
                      </a:cubicBezTo>
                      <a:cubicBezTo>
                        <a:pt x="6" y="11"/>
                        <a:pt x="6" y="11"/>
                        <a:pt x="7" y="11"/>
                      </a:cubicBezTo>
                      <a:cubicBezTo>
                        <a:pt x="7" y="11"/>
                        <a:pt x="6" y="11"/>
                        <a:pt x="6" y="11"/>
                      </a:cubicBezTo>
                      <a:close/>
                      <a:moveTo>
                        <a:pt x="16" y="19"/>
                      </a:moveTo>
                      <a:cubicBezTo>
                        <a:pt x="16" y="19"/>
                        <a:pt x="16" y="19"/>
                        <a:pt x="16" y="19"/>
                      </a:cubicBezTo>
                      <a:cubicBezTo>
                        <a:pt x="16" y="19"/>
                        <a:pt x="16" y="19"/>
                        <a:pt x="16" y="19"/>
                      </a:cubicBezTo>
                      <a:cubicBezTo>
                        <a:pt x="16" y="19"/>
                        <a:pt x="17" y="19"/>
                        <a:pt x="17" y="19"/>
                      </a:cubicBezTo>
                      <a:cubicBezTo>
                        <a:pt x="17" y="19"/>
                        <a:pt x="17" y="19"/>
                        <a:pt x="16" y="19"/>
                      </a:cubicBezTo>
                      <a:close/>
                      <a:moveTo>
                        <a:pt x="0" y="1"/>
                      </a:moveTo>
                      <a:cubicBezTo>
                        <a:pt x="0" y="1"/>
                        <a:pt x="0" y="1"/>
                        <a:pt x="0" y="1"/>
                      </a:cubicBezTo>
                      <a:cubicBezTo>
                        <a:pt x="0" y="1"/>
                        <a:pt x="0" y="1"/>
                        <a:pt x="0" y="1"/>
                      </a:cubicBezTo>
                      <a:cubicBezTo>
                        <a:pt x="0" y="2"/>
                        <a:pt x="0" y="2"/>
                        <a:pt x="0" y="2"/>
                      </a:cubicBezTo>
                      <a:cubicBezTo>
                        <a:pt x="0" y="2"/>
                        <a:pt x="0" y="2"/>
                        <a:pt x="0" y="2"/>
                      </a:cubicBezTo>
                      <a:cubicBezTo>
                        <a:pt x="0" y="2"/>
                        <a:pt x="0" y="1"/>
                        <a:pt x="0" y="1"/>
                      </a:cubicBezTo>
                      <a:close/>
                      <a:moveTo>
                        <a:pt x="14" y="17"/>
                      </a:moveTo>
                      <a:cubicBezTo>
                        <a:pt x="14" y="17"/>
                        <a:pt x="14" y="16"/>
                        <a:pt x="14" y="16"/>
                      </a:cubicBezTo>
                      <a:cubicBezTo>
                        <a:pt x="14" y="16"/>
                        <a:pt x="14" y="17"/>
                        <a:pt x="14" y="17"/>
                      </a:cubicBezTo>
                      <a:cubicBezTo>
                        <a:pt x="14" y="17"/>
                        <a:pt x="14" y="17"/>
                        <a:pt x="14" y="17"/>
                      </a:cubicBezTo>
                      <a:cubicBezTo>
                        <a:pt x="14" y="17"/>
                        <a:pt x="14" y="17"/>
                        <a:pt x="14" y="17"/>
                      </a:cubicBezTo>
                      <a:cubicBezTo>
                        <a:pt x="14" y="17"/>
                        <a:pt x="14" y="17"/>
                        <a:pt x="14" y="17"/>
                      </a:cubicBezTo>
                      <a:close/>
                      <a:moveTo>
                        <a:pt x="22" y="21"/>
                      </a:moveTo>
                      <a:cubicBezTo>
                        <a:pt x="22" y="21"/>
                        <a:pt x="21" y="21"/>
                        <a:pt x="21" y="21"/>
                      </a:cubicBezTo>
                      <a:cubicBezTo>
                        <a:pt x="21" y="22"/>
                        <a:pt x="21" y="22"/>
                        <a:pt x="22" y="22"/>
                      </a:cubicBezTo>
                      <a:cubicBezTo>
                        <a:pt x="22" y="22"/>
                        <a:pt x="22" y="21"/>
                        <a:pt x="22" y="21"/>
                      </a:cubicBezTo>
                      <a:cubicBezTo>
                        <a:pt x="22" y="21"/>
                        <a:pt x="22" y="21"/>
                        <a:pt x="22" y="21"/>
                      </a:cubicBezTo>
                      <a:close/>
                      <a:moveTo>
                        <a:pt x="4" y="5"/>
                      </a:moveTo>
                      <a:cubicBezTo>
                        <a:pt x="4" y="5"/>
                        <a:pt x="4" y="5"/>
                        <a:pt x="4" y="5"/>
                      </a:cubicBezTo>
                      <a:cubicBezTo>
                        <a:pt x="4" y="5"/>
                        <a:pt x="4" y="5"/>
                        <a:pt x="4" y="5"/>
                      </a:cubicBezTo>
                      <a:cubicBezTo>
                        <a:pt x="4" y="4"/>
                        <a:pt x="4" y="4"/>
                        <a:pt x="4" y="4"/>
                      </a:cubicBezTo>
                      <a:cubicBezTo>
                        <a:pt x="3" y="4"/>
                        <a:pt x="4" y="4"/>
                        <a:pt x="4" y="5"/>
                      </a:cubicBezTo>
                      <a:cubicBezTo>
                        <a:pt x="4" y="5"/>
                        <a:pt x="4" y="5"/>
                        <a:pt x="4" y="5"/>
                      </a:cubicBezTo>
                      <a:cubicBezTo>
                        <a:pt x="4" y="5"/>
                        <a:pt x="4" y="4"/>
                        <a:pt x="3" y="4"/>
                      </a:cubicBezTo>
                      <a:cubicBezTo>
                        <a:pt x="3" y="5"/>
                        <a:pt x="4" y="5"/>
                        <a:pt x="4" y="5"/>
                      </a:cubicBezTo>
                      <a:close/>
                      <a:moveTo>
                        <a:pt x="8" y="12"/>
                      </a:moveTo>
                      <a:cubicBezTo>
                        <a:pt x="7" y="12"/>
                        <a:pt x="8" y="12"/>
                        <a:pt x="8" y="12"/>
                      </a:cubicBezTo>
                      <a:cubicBezTo>
                        <a:pt x="8" y="12"/>
                        <a:pt x="7" y="12"/>
                        <a:pt x="8" y="12"/>
                      </a:cubicBezTo>
                      <a:cubicBezTo>
                        <a:pt x="8" y="12"/>
                        <a:pt x="8" y="12"/>
                        <a:pt x="8" y="12"/>
                      </a:cubicBezTo>
                      <a:cubicBezTo>
                        <a:pt x="8" y="12"/>
                        <a:pt x="8" y="12"/>
                        <a:pt x="8" y="12"/>
                      </a:cubicBezTo>
                      <a:close/>
                      <a:moveTo>
                        <a:pt x="10" y="14"/>
                      </a:moveTo>
                      <a:cubicBezTo>
                        <a:pt x="10" y="14"/>
                        <a:pt x="10" y="14"/>
                        <a:pt x="10" y="14"/>
                      </a:cubicBezTo>
                      <a:cubicBezTo>
                        <a:pt x="10" y="14"/>
                        <a:pt x="10" y="14"/>
                        <a:pt x="10" y="14"/>
                      </a:cubicBezTo>
                      <a:cubicBezTo>
                        <a:pt x="10" y="14"/>
                        <a:pt x="10" y="15"/>
                        <a:pt x="10" y="15"/>
                      </a:cubicBezTo>
                      <a:cubicBezTo>
                        <a:pt x="10" y="15"/>
                        <a:pt x="10" y="14"/>
                        <a:pt x="10" y="14"/>
                      </a:cubicBezTo>
                      <a:close/>
                      <a:moveTo>
                        <a:pt x="2" y="4"/>
                      </a:moveTo>
                      <a:cubicBezTo>
                        <a:pt x="2" y="4"/>
                        <a:pt x="2" y="4"/>
                        <a:pt x="2" y="4"/>
                      </a:cubicBezTo>
                      <a:cubicBezTo>
                        <a:pt x="2" y="4"/>
                        <a:pt x="2" y="4"/>
                        <a:pt x="2" y="4"/>
                      </a:cubicBezTo>
                      <a:cubicBezTo>
                        <a:pt x="2" y="4"/>
                        <a:pt x="2" y="4"/>
                        <a:pt x="2" y="4"/>
                      </a:cubicBezTo>
                      <a:cubicBezTo>
                        <a:pt x="2" y="4"/>
                        <a:pt x="2" y="4"/>
                        <a:pt x="2" y="4"/>
                      </a:cubicBezTo>
                      <a:close/>
                      <a:moveTo>
                        <a:pt x="23" y="21"/>
                      </a:moveTo>
                      <a:cubicBezTo>
                        <a:pt x="23" y="21"/>
                        <a:pt x="23" y="21"/>
                        <a:pt x="23" y="21"/>
                      </a:cubicBezTo>
                      <a:cubicBezTo>
                        <a:pt x="23" y="21"/>
                        <a:pt x="23" y="21"/>
                        <a:pt x="23"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1" y="21"/>
                        <a:pt x="21" y="21"/>
                        <a:pt x="21" y="21"/>
                      </a:cubicBezTo>
                      <a:cubicBezTo>
                        <a:pt x="21" y="21"/>
                        <a:pt x="21" y="21"/>
                        <a:pt x="21" y="21"/>
                      </a:cubicBezTo>
                      <a:cubicBezTo>
                        <a:pt x="21" y="21"/>
                        <a:pt x="21" y="21"/>
                        <a:pt x="21" y="20"/>
                      </a:cubicBezTo>
                      <a:cubicBezTo>
                        <a:pt x="21" y="20"/>
                        <a:pt x="21"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19" y="20"/>
                        <a:pt x="20" y="20"/>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8" y="19"/>
                        <a:pt x="18" y="20"/>
                        <a:pt x="18" y="19"/>
                      </a:cubicBezTo>
                      <a:cubicBezTo>
                        <a:pt x="18" y="19"/>
                        <a:pt x="17" y="19"/>
                        <a:pt x="17" y="19"/>
                      </a:cubicBezTo>
                      <a:cubicBezTo>
                        <a:pt x="17" y="19"/>
                        <a:pt x="17" y="19"/>
                        <a:pt x="17" y="19"/>
                      </a:cubicBezTo>
                      <a:cubicBezTo>
                        <a:pt x="17" y="19"/>
                        <a:pt x="17" y="19"/>
                        <a:pt x="17" y="19"/>
                      </a:cubicBezTo>
                      <a:cubicBezTo>
                        <a:pt x="17" y="19"/>
                        <a:pt x="17" y="18"/>
                        <a:pt x="17" y="18"/>
                      </a:cubicBezTo>
                      <a:cubicBezTo>
                        <a:pt x="17" y="18"/>
                        <a:pt x="17" y="18"/>
                        <a:pt x="17" y="18"/>
                      </a:cubicBezTo>
                      <a:cubicBezTo>
                        <a:pt x="17" y="18"/>
                        <a:pt x="17" y="18"/>
                        <a:pt x="17" y="18"/>
                      </a:cubicBezTo>
                      <a:cubicBezTo>
                        <a:pt x="17" y="18"/>
                        <a:pt x="17" y="18"/>
                        <a:pt x="17" y="18"/>
                      </a:cubicBezTo>
                      <a:cubicBezTo>
                        <a:pt x="17" y="18"/>
                        <a:pt x="16" y="18"/>
                        <a:pt x="16" y="18"/>
                      </a:cubicBezTo>
                      <a:cubicBezTo>
                        <a:pt x="16" y="18"/>
                        <a:pt x="16" y="18"/>
                        <a:pt x="16" y="18"/>
                      </a:cubicBezTo>
                      <a:cubicBezTo>
                        <a:pt x="16" y="17"/>
                        <a:pt x="15" y="17"/>
                        <a:pt x="15" y="17"/>
                      </a:cubicBezTo>
                      <a:cubicBezTo>
                        <a:pt x="15" y="17"/>
                        <a:pt x="15" y="17"/>
                        <a:pt x="15" y="17"/>
                      </a:cubicBezTo>
                      <a:cubicBezTo>
                        <a:pt x="15" y="17"/>
                        <a:pt x="14" y="17"/>
                        <a:pt x="14" y="17"/>
                      </a:cubicBezTo>
                      <a:cubicBezTo>
                        <a:pt x="15" y="16"/>
                        <a:pt x="14" y="16"/>
                        <a:pt x="14" y="16"/>
                      </a:cubicBezTo>
                      <a:cubicBezTo>
                        <a:pt x="14" y="16"/>
                        <a:pt x="14" y="16"/>
                        <a:pt x="14" y="16"/>
                      </a:cubicBezTo>
                      <a:cubicBezTo>
                        <a:pt x="14" y="16"/>
                        <a:pt x="14" y="16"/>
                        <a:pt x="14" y="16"/>
                      </a:cubicBezTo>
                      <a:cubicBezTo>
                        <a:pt x="13" y="16"/>
                        <a:pt x="13" y="16"/>
                        <a:pt x="14" y="16"/>
                      </a:cubicBezTo>
                      <a:cubicBezTo>
                        <a:pt x="14" y="16"/>
                        <a:pt x="14" y="17"/>
                        <a:pt x="13" y="17"/>
                      </a:cubicBezTo>
                      <a:cubicBezTo>
                        <a:pt x="13" y="17"/>
                        <a:pt x="13" y="17"/>
                        <a:pt x="13" y="17"/>
                      </a:cubicBezTo>
                      <a:cubicBezTo>
                        <a:pt x="13" y="17"/>
                        <a:pt x="13" y="17"/>
                        <a:pt x="13" y="17"/>
                      </a:cubicBezTo>
                      <a:cubicBezTo>
                        <a:pt x="13" y="16"/>
                        <a:pt x="12" y="16"/>
                        <a:pt x="12" y="16"/>
                      </a:cubicBezTo>
                      <a:cubicBezTo>
                        <a:pt x="12" y="16"/>
                        <a:pt x="12" y="16"/>
                        <a:pt x="13" y="16"/>
                      </a:cubicBezTo>
                      <a:cubicBezTo>
                        <a:pt x="13" y="15"/>
                        <a:pt x="12" y="15"/>
                        <a:pt x="12" y="15"/>
                      </a:cubicBezTo>
                      <a:cubicBezTo>
                        <a:pt x="12" y="15"/>
                        <a:pt x="12" y="15"/>
                        <a:pt x="12" y="15"/>
                      </a:cubicBezTo>
                      <a:cubicBezTo>
                        <a:pt x="11" y="15"/>
                        <a:pt x="11" y="15"/>
                        <a:pt x="11" y="15"/>
                      </a:cubicBezTo>
                      <a:cubicBezTo>
                        <a:pt x="11" y="15"/>
                        <a:pt x="11" y="15"/>
                        <a:pt x="11" y="15"/>
                      </a:cubicBezTo>
                      <a:cubicBezTo>
                        <a:pt x="11" y="15"/>
                        <a:pt x="11" y="15"/>
                        <a:pt x="11" y="15"/>
                      </a:cubicBezTo>
                      <a:cubicBezTo>
                        <a:pt x="11" y="15"/>
                        <a:pt x="10" y="14"/>
                        <a:pt x="10" y="14"/>
                      </a:cubicBezTo>
                      <a:cubicBezTo>
                        <a:pt x="10" y="14"/>
                        <a:pt x="10" y="14"/>
                        <a:pt x="9" y="13"/>
                      </a:cubicBezTo>
                      <a:cubicBezTo>
                        <a:pt x="9" y="13"/>
                        <a:pt x="9" y="13"/>
                        <a:pt x="9" y="13"/>
                      </a:cubicBezTo>
                      <a:cubicBezTo>
                        <a:pt x="9" y="14"/>
                        <a:pt x="9" y="14"/>
                        <a:pt x="9" y="14"/>
                      </a:cubicBezTo>
                      <a:cubicBezTo>
                        <a:pt x="9" y="14"/>
                        <a:pt x="9" y="14"/>
                        <a:pt x="9" y="14"/>
                      </a:cubicBezTo>
                      <a:cubicBezTo>
                        <a:pt x="8" y="13"/>
                        <a:pt x="9" y="13"/>
                        <a:pt x="9" y="13"/>
                      </a:cubicBezTo>
                      <a:cubicBezTo>
                        <a:pt x="9" y="13"/>
                        <a:pt x="9" y="13"/>
                        <a:pt x="9" y="13"/>
                      </a:cubicBezTo>
                      <a:cubicBezTo>
                        <a:pt x="9" y="13"/>
                        <a:pt x="9" y="13"/>
                        <a:pt x="9" y="13"/>
                      </a:cubicBezTo>
                      <a:cubicBezTo>
                        <a:pt x="9" y="13"/>
                        <a:pt x="8" y="12"/>
                        <a:pt x="8" y="12"/>
                      </a:cubicBezTo>
                      <a:cubicBezTo>
                        <a:pt x="8" y="12"/>
                        <a:pt x="8" y="12"/>
                        <a:pt x="8" y="12"/>
                      </a:cubicBezTo>
                      <a:cubicBezTo>
                        <a:pt x="8" y="11"/>
                        <a:pt x="8" y="11"/>
                        <a:pt x="8"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0"/>
                      </a:cubicBezTo>
                      <a:cubicBezTo>
                        <a:pt x="7" y="10"/>
                        <a:pt x="7" y="10"/>
                        <a:pt x="7" y="10"/>
                      </a:cubicBezTo>
                      <a:cubicBezTo>
                        <a:pt x="7" y="10"/>
                        <a:pt x="6" y="10"/>
                        <a:pt x="6" y="10"/>
                      </a:cubicBezTo>
                      <a:cubicBezTo>
                        <a:pt x="6" y="10"/>
                        <a:pt x="6" y="10"/>
                        <a:pt x="6" y="10"/>
                      </a:cubicBezTo>
                      <a:cubicBezTo>
                        <a:pt x="5" y="10"/>
                        <a:pt x="5" y="9"/>
                        <a:pt x="5" y="9"/>
                      </a:cubicBezTo>
                      <a:cubicBezTo>
                        <a:pt x="5" y="9"/>
                        <a:pt x="5" y="9"/>
                        <a:pt x="5" y="9"/>
                      </a:cubicBezTo>
                      <a:cubicBezTo>
                        <a:pt x="5" y="9"/>
                        <a:pt x="5" y="9"/>
                        <a:pt x="5" y="9"/>
                      </a:cubicBezTo>
                      <a:cubicBezTo>
                        <a:pt x="5" y="9"/>
                        <a:pt x="5" y="8"/>
                        <a:pt x="5" y="8"/>
                      </a:cubicBezTo>
                      <a:cubicBezTo>
                        <a:pt x="5" y="8"/>
                        <a:pt x="4" y="8"/>
                        <a:pt x="4" y="8"/>
                      </a:cubicBezTo>
                      <a:cubicBezTo>
                        <a:pt x="4" y="8"/>
                        <a:pt x="4" y="7"/>
                        <a:pt x="4" y="7"/>
                      </a:cubicBezTo>
                      <a:cubicBezTo>
                        <a:pt x="4" y="7"/>
                        <a:pt x="4" y="7"/>
                        <a:pt x="4" y="7"/>
                      </a:cubicBezTo>
                      <a:cubicBezTo>
                        <a:pt x="3" y="7"/>
                        <a:pt x="3" y="6"/>
                        <a:pt x="4" y="6"/>
                      </a:cubicBezTo>
                      <a:cubicBezTo>
                        <a:pt x="4" y="6"/>
                        <a:pt x="4" y="6"/>
                        <a:pt x="4" y="6"/>
                      </a:cubicBezTo>
                      <a:cubicBezTo>
                        <a:pt x="4" y="6"/>
                        <a:pt x="3" y="6"/>
                        <a:pt x="3" y="6"/>
                      </a:cubicBezTo>
                      <a:cubicBezTo>
                        <a:pt x="3" y="6"/>
                        <a:pt x="3" y="6"/>
                        <a:pt x="3" y="6"/>
                      </a:cubicBezTo>
                      <a:cubicBezTo>
                        <a:pt x="3" y="6"/>
                        <a:pt x="3" y="6"/>
                        <a:pt x="3" y="6"/>
                      </a:cubicBezTo>
                      <a:cubicBezTo>
                        <a:pt x="3" y="6"/>
                        <a:pt x="3" y="6"/>
                        <a:pt x="3" y="6"/>
                      </a:cubicBezTo>
                      <a:cubicBezTo>
                        <a:pt x="3" y="6"/>
                        <a:pt x="3" y="6"/>
                        <a:pt x="2" y="6"/>
                      </a:cubicBezTo>
                      <a:cubicBezTo>
                        <a:pt x="2" y="5"/>
                        <a:pt x="2" y="5"/>
                        <a:pt x="3" y="5"/>
                      </a:cubicBezTo>
                      <a:cubicBezTo>
                        <a:pt x="3" y="5"/>
                        <a:pt x="3" y="5"/>
                        <a:pt x="3" y="5"/>
                      </a:cubicBezTo>
                      <a:cubicBezTo>
                        <a:pt x="3" y="5"/>
                        <a:pt x="3" y="5"/>
                        <a:pt x="3" y="5"/>
                      </a:cubicBezTo>
                      <a:cubicBezTo>
                        <a:pt x="3" y="5"/>
                        <a:pt x="3" y="5"/>
                        <a:pt x="3" y="5"/>
                      </a:cubicBezTo>
                      <a:cubicBezTo>
                        <a:pt x="3" y="5"/>
                        <a:pt x="3" y="5"/>
                        <a:pt x="3" y="4"/>
                      </a:cubicBezTo>
                      <a:cubicBezTo>
                        <a:pt x="3" y="4"/>
                        <a:pt x="2" y="4"/>
                        <a:pt x="3" y="4"/>
                      </a:cubicBezTo>
                      <a:cubicBezTo>
                        <a:pt x="3" y="4"/>
                        <a:pt x="3" y="4"/>
                        <a:pt x="3" y="4"/>
                      </a:cubicBezTo>
                      <a:cubicBezTo>
                        <a:pt x="3" y="5"/>
                        <a:pt x="3" y="5"/>
                        <a:pt x="3" y="5"/>
                      </a:cubicBezTo>
                      <a:cubicBezTo>
                        <a:pt x="3" y="5"/>
                        <a:pt x="3" y="5"/>
                        <a:pt x="3" y="5"/>
                      </a:cubicBezTo>
                      <a:cubicBezTo>
                        <a:pt x="3" y="5"/>
                        <a:pt x="3" y="5"/>
                        <a:pt x="4" y="5"/>
                      </a:cubicBezTo>
                      <a:cubicBezTo>
                        <a:pt x="4" y="5"/>
                        <a:pt x="4" y="5"/>
                        <a:pt x="4" y="5"/>
                      </a:cubicBezTo>
                      <a:cubicBezTo>
                        <a:pt x="4" y="6"/>
                        <a:pt x="4" y="6"/>
                        <a:pt x="5" y="6"/>
                      </a:cubicBezTo>
                      <a:cubicBezTo>
                        <a:pt x="5" y="6"/>
                        <a:pt x="5" y="6"/>
                        <a:pt x="5" y="6"/>
                      </a:cubicBezTo>
                      <a:cubicBezTo>
                        <a:pt x="5" y="6"/>
                        <a:pt x="4" y="5"/>
                        <a:pt x="5" y="5"/>
                      </a:cubicBezTo>
                      <a:cubicBezTo>
                        <a:pt x="5" y="5"/>
                        <a:pt x="5" y="5"/>
                        <a:pt x="5" y="5"/>
                      </a:cubicBezTo>
                      <a:cubicBezTo>
                        <a:pt x="5" y="5"/>
                        <a:pt x="5" y="6"/>
                        <a:pt x="5" y="6"/>
                      </a:cubicBezTo>
                      <a:cubicBezTo>
                        <a:pt x="6" y="6"/>
                        <a:pt x="6" y="6"/>
                        <a:pt x="6" y="6"/>
                      </a:cubicBezTo>
                      <a:cubicBezTo>
                        <a:pt x="6" y="6"/>
                        <a:pt x="7" y="7"/>
                        <a:pt x="7" y="7"/>
                      </a:cubicBezTo>
                      <a:cubicBezTo>
                        <a:pt x="7" y="7"/>
                        <a:pt x="8" y="7"/>
                        <a:pt x="8" y="8"/>
                      </a:cubicBezTo>
                      <a:cubicBezTo>
                        <a:pt x="8" y="8"/>
                        <a:pt x="8" y="8"/>
                        <a:pt x="8" y="8"/>
                      </a:cubicBezTo>
                      <a:cubicBezTo>
                        <a:pt x="9" y="8"/>
                        <a:pt x="9" y="9"/>
                        <a:pt x="10" y="9"/>
                      </a:cubicBezTo>
                      <a:cubicBezTo>
                        <a:pt x="10" y="9"/>
                        <a:pt x="10" y="9"/>
                        <a:pt x="10" y="9"/>
                      </a:cubicBezTo>
                      <a:cubicBezTo>
                        <a:pt x="11" y="9"/>
                        <a:pt x="11" y="9"/>
                        <a:pt x="11" y="10"/>
                      </a:cubicBezTo>
                      <a:cubicBezTo>
                        <a:pt x="11" y="10"/>
                        <a:pt x="11" y="10"/>
                        <a:pt x="12" y="10"/>
                      </a:cubicBezTo>
                      <a:cubicBezTo>
                        <a:pt x="12" y="10"/>
                        <a:pt x="12" y="10"/>
                        <a:pt x="12" y="11"/>
                      </a:cubicBezTo>
                      <a:cubicBezTo>
                        <a:pt x="12" y="11"/>
                        <a:pt x="12" y="11"/>
                        <a:pt x="12" y="12"/>
                      </a:cubicBezTo>
                      <a:cubicBezTo>
                        <a:pt x="12" y="12"/>
                        <a:pt x="13" y="12"/>
                        <a:pt x="13" y="12"/>
                      </a:cubicBezTo>
                      <a:cubicBezTo>
                        <a:pt x="13" y="12"/>
                        <a:pt x="13" y="12"/>
                        <a:pt x="13" y="12"/>
                      </a:cubicBezTo>
                      <a:cubicBezTo>
                        <a:pt x="14" y="12"/>
                        <a:pt x="13" y="12"/>
                        <a:pt x="13" y="12"/>
                      </a:cubicBezTo>
                      <a:cubicBezTo>
                        <a:pt x="13" y="13"/>
                        <a:pt x="13" y="13"/>
                        <a:pt x="13" y="13"/>
                      </a:cubicBezTo>
                      <a:cubicBezTo>
                        <a:pt x="13" y="13"/>
                        <a:pt x="14" y="13"/>
                        <a:pt x="14" y="13"/>
                      </a:cubicBezTo>
                      <a:cubicBezTo>
                        <a:pt x="14" y="13"/>
                        <a:pt x="14" y="13"/>
                        <a:pt x="14" y="13"/>
                      </a:cubicBezTo>
                      <a:cubicBezTo>
                        <a:pt x="15" y="13"/>
                        <a:pt x="15" y="13"/>
                        <a:pt x="15" y="14"/>
                      </a:cubicBezTo>
                      <a:cubicBezTo>
                        <a:pt x="15" y="14"/>
                        <a:pt x="15" y="14"/>
                        <a:pt x="15" y="14"/>
                      </a:cubicBezTo>
                      <a:cubicBezTo>
                        <a:pt x="16" y="14"/>
                        <a:pt x="16" y="14"/>
                        <a:pt x="16" y="14"/>
                      </a:cubicBezTo>
                      <a:cubicBezTo>
                        <a:pt x="16" y="14"/>
                        <a:pt x="16" y="15"/>
                        <a:pt x="16" y="15"/>
                      </a:cubicBezTo>
                      <a:cubicBezTo>
                        <a:pt x="16" y="14"/>
                        <a:pt x="16" y="14"/>
                        <a:pt x="16" y="14"/>
                      </a:cubicBezTo>
                      <a:cubicBezTo>
                        <a:pt x="16" y="14"/>
                        <a:pt x="16" y="14"/>
                        <a:pt x="16" y="14"/>
                      </a:cubicBezTo>
                      <a:cubicBezTo>
                        <a:pt x="16" y="14"/>
                        <a:pt x="16" y="14"/>
                        <a:pt x="16" y="14"/>
                      </a:cubicBezTo>
                      <a:cubicBezTo>
                        <a:pt x="16" y="14"/>
                        <a:pt x="17" y="14"/>
                        <a:pt x="17" y="15"/>
                      </a:cubicBezTo>
                      <a:cubicBezTo>
                        <a:pt x="17" y="15"/>
                        <a:pt x="17" y="15"/>
                        <a:pt x="17" y="15"/>
                      </a:cubicBezTo>
                      <a:cubicBezTo>
                        <a:pt x="17" y="15"/>
                        <a:pt x="17" y="15"/>
                        <a:pt x="17" y="15"/>
                      </a:cubicBezTo>
                      <a:cubicBezTo>
                        <a:pt x="18" y="15"/>
                        <a:pt x="18" y="15"/>
                        <a:pt x="18" y="15"/>
                      </a:cubicBezTo>
                      <a:cubicBezTo>
                        <a:pt x="18" y="15"/>
                        <a:pt x="18" y="16"/>
                        <a:pt x="18" y="16"/>
                      </a:cubicBezTo>
                      <a:cubicBezTo>
                        <a:pt x="18" y="16"/>
                        <a:pt x="18" y="16"/>
                        <a:pt x="18" y="16"/>
                      </a:cubicBezTo>
                      <a:cubicBezTo>
                        <a:pt x="18" y="16"/>
                        <a:pt x="18" y="16"/>
                        <a:pt x="18" y="16"/>
                      </a:cubicBezTo>
                      <a:cubicBezTo>
                        <a:pt x="18" y="16"/>
                        <a:pt x="19" y="16"/>
                        <a:pt x="19" y="16"/>
                      </a:cubicBezTo>
                      <a:cubicBezTo>
                        <a:pt x="19" y="17"/>
                        <a:pt x="20" y="17"/>
                        <a:pt x="20" y="17"/>
                      </a:cubicBezTo>
                      <a:cubicBezTo>
                        <a:pt x="20" y="18"/>
                        <a:pt x="20" y="18"/>
                        <a:pt x="20" y="18"/>
                      </a:cubicBezTo>
                      <a:cubicBezTo>
                        <a:pt x="20" y="18"/>
                        <a:pt x="21" y="18"/>
                        <a:pt x="21" y="18"/>
                      </a:cubicBezTo>
                      <a:cubicBezTo>
                        <a:pt x="21" y="18"/>
                        <a:pt x="21" y="18"/>
                        <a:pt x="21" y="18"/>
                      </a:cubicBezTo>
                      <a:cubicBezTo>
                        <a:pt x="21" y="18"/>
                        <a:pt x="21" y="18"/>
                        <a:pt x="22" y="18"/>
                      </a:cubicBezTo>
                      <a:cubicBezTo>
                        <a:pt x="22" y="18"/>
                        <a:pt x="22" y="19"/>
                        <a:pt x="23" y="19"/>
                      </a:cubicBezTo>
                      <a:cubicBezTo>
                        <a:pt x="23" y="19"/>
                        <a:pt x="23" y="19"/>
                        <a:pt x="23" y="19"/>
                      </a:cubicBezTo>
                      <a:cubicBezTo>
                        <a:pt x="23" y="19"/>
                        <a:pt x="23" y="19"/>
                        <a:pt x="23" y="19"/>
                      </a:cubicBezTo>
                      <a:cubicBezTo>
                        <a:pt x="23" y="20"/>
                        <a:pt x="23" y="20"/>
                        <a:pt x="23" y="20"/>
                      </a:cubicBezTo>
                      <a:cubicBezTo>
                        <a:pt x="23" y="20"/>
                        <a:pt x="23" y="20"/>
                        <a:pt x="23" y="21"/>
                      </a:cubicBezTo>
                      <a:close/>
                      <a:moveTo>
                        <a:pt x="1" y="4"/>
                      </a:moveTo>
                      <a:cubicBezTo>
                        <a:pt x="1" y="4"/>
                        <a:pt x="1" y="4"/>
                        <a:pt x="1" y="4"/>
                      </a:cubicBezTo>
                      <a:cubicBezTo>
                        <a:pt x="1" y="4"/>
                        <a:pt x="1" y="4"/>
                        <a:pt x="1" y="4"/>
                      </a:cubicBezTo>
                      <a:cubicBezTo>
                        <a:pt x="1" y="4"/>
                        <a:pt x="1" y="4"/>
                        <a:pt x="1" y="4"/>
                      </a:cubicBezTo>
                      <a:cubicBezTo>
                        <a:pt x="1" y="4"/>
                        <a:pt x="1" y="4"/>
                        <a:pt x="1" y="4"/>
                      </a:cubicBezTo>
                      <a:close/>
                      <a:moveTo>
                        <a:pt x="0" y="1"/>
                      </a:moveTo>
                      <a:cubicBezTo>
                        <a:pt x="0" y="0"/>
                        <a:pt x="0" y="1"/>
                        <a:pt x="0" y="1"/>
                      </a:cubicBezTo>
                      <a:cubicBezTo>
                        <a:pt x="0" y="1"/>
                        <a:pt x="0" y="1"/>
                        <a:pt x="0" y="1"/>
                      </a:cubicBezTo>
                      <a:cubicBezTo>
                        <a:pt x="0" y="1"/>
                        <a:pt x="0" y="1"/>
                        <a:pt x="0" y="1"/>
                      </a:cubicBezTo>
                      <a:cubicBezTo>
                        <a:pt x="0" y="1"/>
                        <a:pt x="0" y="1"/>
                        <a:pt x="0" y="1"/>
                      </a:cubicBezTo>
                      <a:close/>
                      <a:moveTo>
                        <a:pt x="31" y="14"/>
                      </a:moveTo>
                      <a:cubicBezTo>
                        <a:pt x="30" y="14"/>
                        <a:pt x="30" y="14"/>
                        <a:pt x="30" y="14"/>
                      </a:cubicBezTo>
                      <a:cubicBezTo>
                        <a:pt x="30" y="14"/>
                        <a:pt x="29" y="14"/>
                        <a:pt x="30" y="14"/>
                      </a:cubicBezTo>
                      <a:cubicBezTo>
                        <a:pt x="30" y="14"/>
                        <a:pt x="29" y="14"/>
                        <a:pt x="29" y="14"/>
                      </a:cubicBezTo>
                      <a:cubicBezTo>
                        <a:pt x="29" y="14"/>
                        <a:pt x="29" y="14"/>
                        <a:pt x="29" y="14"/>
                      </a:cubicBezTo>
                      <a:cubicBezTo>
                        <a:pt x="29" y="14"/>
                        <a:pt x="28" y="14"/>
                        <a:pt x="28" y="14"/>
                      </a:cubicBezTo>
                      <a:cubicBezTo>
                        <a:pt x="29" y="14"/>
                        <a:pt x="29" y="15"/>
                        <a:pt x="29" y="15"/>
                      </a:cubicBezTo>
                      <a:cubicBezTo>
                        <a:pt x="29" y="15"/>
                        <a:pt x="29" y="15"/>
                        <a:pt x="29" y="15"/>
                      </a:cubicBezTo>
                      <a:cubicBezTo>
                        <a:pt x="29" y="15"/>
                        <a:pt x="29" y="15"/>
                        <a:pt x="29" y="15"/>
                      </a:cubicBezTo>
                      <a:cubicBezTo>
                        <a:pt x="29" y="16"/>
                        <a:pt x="30" y="16"/>
                        <a:pt x="30" y="16"/>
                      </a:cubicBezTo>
                      <a:cubicBezTo>
                        <a:pt x="30" y="16"/>
                        <a:pt x="30" y="16"/>
                        <a:pt x="30" y="16"/>
                      </a:cubicBezTo>
                      <a:cubicBezTo>
                        <a:pt x="31" y="16"/>
                        <a:pt x="31" y="15"/>
                        <a:pt x="31" y="15"/>
                      </a:cubicBezTo>
                      <a:cubicBezTo>
                        <a:pt x="31" y="15"/>
                        <a:pt x="31" y="15"/>
                        <a:pt x="30" y="15"/>
                      </a:cubicBezTo>
                      <a:cubicBezTo>
                        <a:pt x="31" y="15"/>
                        <a:pt x="30" y="15"/>
                        <a:pt x="31" y="15"/>
                      </a:cubicBezTo>
                      <a:cubicBezTo>
                        <a:pt x="31" y="14"/>
                        <a:pt x="31" y="14"/>
                        <a:pt x="31" y="14"/>
                      </a:cubicBezTo>
                      <a:close/>
                      <a:moveTo>
                        <a:pt x="20" y="7"/>
                      </a:moveTo>
                      <a:cubicBezTo>
                        <a:pt x="21" y="7"/>
                        <a:pt x="21" y="7"/>
                        <a:pt x="20" y="7"/>
                      </a:cubicBezTo>
                      <a:cubicBezTo>
                        <a:pt x="20" y="7"/>
                        <a:pt x="20" y="7"/>
                        <a:pt x="20" y="7"/>
                      </a:cubicBezTo>
                      <a:cubicBezTo>
                        <a:pt x="20" y="6"/>
                        <a:pt x="20" y="6"/>
                        <a:pt x="20" y="7"/>
                      </a:cubicBezTo>
                      <a:cubicBezTo>
                        <a:pt x="20" y="7"/>
                        <a:pt x="20" y="7"/>
                        <a:pt x="20" y="7"/>
                      </a:cubicBezTo>
                      <a:cubicBezTo>
                        <a:pt x="20" y="7"/>
                        <a:pt x="20" y="7"/>
                        <a:pt x="20" y="7"/>
                      </a:cubicBezTo>
                      <a:cubicBezTo>
                        <a:pt x="20" y="7"/>
                        <a:pt x="20" y="7"/>
                        <a:pt x="20" y="7"/>
                      </a:cubicBezTo>
                      <a:cubicBezTo>
                        <a:pt x="20" y="7"/>
                        <a:pt x="20" y="7"/>
                        <a:pt x="20" y="7"/>
                      </a:cubicBezTo>
                      <a:close/>
                      <a:moveTo>
                        <a:pt x="16" y="18"/>
                      </a:moveTo>
                      <a:cubicBezTo>
                        <a:pt x="16" y="18"/>
                        <a:pt x="16" y="18"/>
                        <a:pt x="16" y="18"/>
                      </a:cubicBezTo>
                      <a:cubicBezTo>
                        <a:pt x="16" y="18"/>
                        <a:pt x="16" y="18"/>
                        <a:pt x="16" y="18"/>
                      </a:cubicBezTo>
                      <a:cubicBezTo>
                        <a:pt x="16" y="18"/>
                        <a:pt x="16" y="18"/>
                        <a:pt x="16" y="18"/>
                      </a:cubicBezTo>
                      <a:cubicBezTo>
                        <a:pt x="16" y="18"/>
                        <a:pt x="16" y="18"/>
                        <a:pt x="16" y="18"/>
                      </a:cubicBezTo>
                      <a:close/>
                      <a:moveTo>
                        <a:pt x="16" y="19"/>
                      </a:moveTo>
                      <a:cubicBezTo>
                        <a:pt x="16" y="19"/>
                        <a:pt x="16" y="19"/>
                        <a:pt x="16" y="19"/>
                      </a:cubicBezTo>
                      <a:cubicBezTo>
                        <a:pt x="16" y="19"/>
                        <a:pt x="16" y="19"/>
                        <a:pt x="16" y="19"/>
                      </a:cubicBezTo>
                      <a:cubicBezTo>
                        <a:pt x="16" y="19"/>
                        <a:pt x="16" y="19"/>
                        <a:pt x="16" y="19"/>
                      </a:cubicBezTo>
                      <a:cubicBezTo>
                        <a:pt x="16" y="19"/>
                        <a:pt x="16" y="19"/>
                        <a:pt x="16" y="19"/>
                      </a:cubicBezTo>
                      <a:close/>
                      <a:moveTo>
                        <a:pt x="16" y="18"/>
                      </a:moveTo>
                      <a:cubicBezTo>
                        <a:pt x="16" y="18"/>
                        <a:pt x="16" y="18"/>
                        <a:pt x="16" y="18"/>
                      </a:cubicBezTo>
                      <a:cubicBezTo>
                        <a:pt x="16" y="18"/>
                        <a:pt x="16" y="18"/>
                        <a:pt x="16" y="18"/>
                      </a:cubicBezTo>
                      <a:cubicBezTo>
                        <a:pt x="16" y="18"/>
                        <a:pt x="16" y="18"/>
                        <a:pt x="16" y="18"/>
                      </a:cubicBezTo>
                      <a:cubicBezTo>
                        <a:pt x="16" y="18"/>
                        <a:pt x="16" y="18"/>
                        <a:pt x="16" y="1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88" name="Freeform 736">
                  <a:extLst>
                    <a:ext uri="{FF2B5EF4-FFF2-40B4-BE49-F238E27FC236}">
                      <a16:creationId xmlns:a16="http://schemas.microsoft.com/office/drawing/2014/main" id="{CD1B60C7-A8C2-4CB6-84C6-4CA52B0912DF}"/>
                    </a:ext>
                  </a:extLst>
                </p:cNvPr>
                <p:cNvSpPr>
                  <a:spLocks noEditPoints="1"/>
                </p:cNvSpPr>
                <p:nvPr/>
              </p:nvSpPr>
              <p:spPr bwMode="auto">
                <a:xfrm>
                  <a:off x="10374313" y="5362575"/>
                  <a:ext cx="128587" cy="92075"/>
                </a:xfrm>
                <a:custGeom>
                  <a:avLst/>
                  <a:gdLst>
                    <a:gd name="T0" fmla="*/ 9 w 31"/>
                    <a:gd name="T1" fmla="*/ 20 h 22"/>
                    <a:gd name="T2" fmla="*/ 7 w 31"/>
                    <a:gd name="T3" fmla="*/ 21 h 22"/>
                    <a:gd name="T4" fmla="*/ 9 w 31"/>
                    <a:gd name="T5" fmla="*/ 20 h 22"/>
                    <a:gd name="T6" fmla="*/ 11 w 31"/>
                    <a:gd name="T7" fmla="*/ 14 h 22"/>
                    <a:gd name="T8" fmla="*/ 9 w 31"/>
                    <a:gd name="T9" fmla="*/ 14 h 22"/>
                    <a:gd name="T10" fmla="*/ 6 w 31"/>
                    <a:gd name="T11" fmla="*/ 15 h 22"/>
                    <a:gd name="T12" fmla="*/ 2 w 31"/>
                    <a:gd name="T13" fmla="*/ 13 h 22"/>
                    <a:gd name="T14" fmla="*/ 3 w 31"/>
                    <a:gd name="T15" fmla="*/ 11 h 22"/>
                    <a:gd name="T16" fmla="*/ 5 w 31"/>
                    <a:gd name="T17" fmla="*/ 9 h 22"/>
                    <a:gd name="T18" fmla="*/ 7 w 31"/>
                    <a:gd name="T19" fmla="*/ 9 h 22"/>
                    <a:gd name="T20" fmla="*/ 9 w 31"/>
                    <a:gd name="T21" fmla="*/ 9 h 22"/>
                    <a:gd name="T22" fmla="*/ 11 w 31"/>
                    <a:gd name="T23" fmla="*/ 12 h 22"/>
                    <a:gd name="T24" fmla="*/ 15 w 31"/>
                    <a:gd name="T25" fmla="*/ 13 h 22"/>
                    <a:gd name="T26" fmla="*/ 18 w 31"/>
                    <a:gd name="T27" fmla="*/ 4 h 22"/>
                    <a:gd name="T28" fmla="*/ 16 w 31"/>
                    <a:gd name="T29" fmla="*/ 4 h 22"/>
                    <a:gd name="T30" fmla="*/ 14 w 31"/>
                    <a:gd name="T31" fmla="*/ 6 h 22"/>
                    <a:gd name="T32" fmla="*/ 12 w 31"/>
                    <a:gd name="T33" fmla="*/ 6 h 22"/>
                    <a:gd name="T34" fmla="*/ 11 w 31"/>
                    <a:gd name="T35" fmla="*/ 4 h 22"/>
                    <a:gd name="T36" fmla="*/ 12 w 31"/>
                    <a:gd name="T37" fmla="*/ 3 h 22"/>
                    <a:gd name="T38" fmla="*/ 14 w 31"/>
                    <a:gd name="T39" fmla="*/ 2 h 22"/>
                    <a:gd name="T40" fmla="*/ 17 w 31"/>
                    <a:gd name="T41" fmla="*/ 1 h 22"/>
                    <a:gd name="T42" fmla="*/ 18 w 31"/>
                    <a:gd name="T43" fmla="*/ 1 h 22"/>
                    <a:gd name="T44" fmla="*/ 19 w 31"/>
                    <a:gd name="T45" fmla="*/ 0 h 22"/>
                    <a:gd name="T46" fmla="*/ 19 w 31"/>
                    <a:gd name="T47" fmla="*/ 1 h 22"/>
                    <a:gd name="T48" fmla="*/ 17 w 31"/>
                    <a:gd name="T49" fmla="*/ 4 h 22"/>
                    <a:gd name="T50" fmla="*/ 20 w 31"/>
                    <a:gd name="T51" fmla="*/ 2 h 22"/>
                    <a:gd name="T52" fmla="*/ 20 w 31"/>
                    <a:gd name="T53" fmla="*/ 4 h 22"/>
                    <a:gd name="T54" fmla="*/ 27 w 31"/>
                    <a:gd name="T55" fmla="*/ 7 h 22"/>
                    <a:gd name="T56" fmla="*/ 21 w 31"/>
                    <a:gd name="T57" fmla="*/ 2 h 22"/>
                    <a:gd name="T58" fmla="*/ 19 w 31"/>
                    <a:gd name="T59" fmla="*/ 17 h 22"/>
                    <a:gd name="T60" fmla="*/ 22 w 31"/>
                    <a:gd name="T61" fmla="*/ 4 h 22"/>
                    <a:gd name="T62" fmla="*/ 8 w 31"/>
                    <a:gd name="T63" fmla="*/ 16 h 22"/>
                    <a:gd name="T64" fmla="*/ 22 w 31"/>
                    <a:gd name="T65" fmla="*/ 5 h 22"/>
                    <a:gd name="T66" fmla="*/ 2 w 31"/>
                    <a:gd name="T67" fmla="*/ 7 h 22"/>
                    <a:gd name="T68" fmla="*/ 25 w 31"/>
                    <a:gd name="T69" fmla="*/ 11 h 22"/>
                    <a:gd name="T70" fmla="*/ 3 w 31"/>
                    <a:gd name="T71" fmla="*/ 5 h 22"/>
                    <a:gd name="T72" fmla="*/ 10 w 31"/>
                    <a:gd name="T73" fmla="*/ 20 h 22"/>
                    <a:gd name="T74" fmla="*/ 1 w 31"/>
                    <a:gd name="T75" fmla="*/ 11 h 22"/>
                    <a:gd name="T76" fmla="*/ 26 w 31"/>
                    <a:gd name="T77" fmla="*/ 9 h 22"/>
                    <a:gd name="T78" fmla="*/ 17 w 31"/>
                    <a:gd name="T79" fmla="*/ 12 h 22"/>
                    <a:gd name="T80" fmla="*/ 27 w 31"/>
                    <a:gd name="T81" fmla="*/ 13 h 22"/>
                    <a:gd name="T82" fmla="*/ 28 w 31"/>
                    <a:gd name="T83" fmla="*/ 11 h 22"/>
                    <a:gd name="T84" fmla="*/ 12 w 31"/>
                    <a:gd name="T85" fmla="*/ 3 h 22"/>
                    <a:gd name="T86" fmla="*/ 14 w 31"/>
                    <a:gd name="T87" fmla="*/ 10 h 22"/>
                    <a:gd name="T88" fmla="*/ 1 w 31"/>
                    <a:gd name="T89" fmla="*/ 11 h 22"/>
                    <a:gd name="T90" fmla="*/ 16 w 31"/>
                    <a:gd name="T91" fmla="*/ 1 h 22"/>
                    <a:gd name="T92" fmla="*/ 3 w 31"/>
                    <a:gd name="T93" fmla="*/ 6 h 22"/>
                    <a:gd name="T94" fmla="*/ 1 w 31"/>
                    <a:gd name="T95" fmla="*/ 8 h 22"/>
                    <a:gd name="T96" fmla="*/ 12 w 31"/>
                    <a:gd name="T97" fmla="*/ 3 h 22"/>
                    <a:gd name="T98" fmla="*/ 0 w 31"/>
                    <a:gd name="T99" fmla="*/ 7 h 22"/>
                    <a:gd name="T100" fmla="*/ 4 w 31"/>
                    <a:gd name="T101" fmla="*/ 9 h 22"/>
                    <a:gd name="T102" fmla="*/ 13 w 31"/>
                    <a:gd name="T103" fmla="*/ 2 h 22"/>
                    <a:gd name="T104" fmla="*/ 12 w 31"/>
                    <a:gd name="T105" fmla="*/ 10 h 22"/>
                    <a:gd name="T106" fmla="*/ 28 w 31"/>
                    <a:gd name="T107" fmla="*/ 7 h 22"/>
                    <a:gd name="T108" fmla="*/ 31 w 31"/>
                    <a:gd name="T109" fmla="*/ 20 h 22"/>
                    <a:gd name="T110" fmla="*/ 12 w 31"/>
                    <a:gd name="T111" fmla="*/ 11 h 22"/>
                    <a:gd name="T112" fmla="*/ 15 w 31"/>
                    <a:gd name="T113" fmla="*/ 2 h 22"/>
                    <a:gd name="T114" fmla="*/ 2 w 31"/>
                    <a:gd name="T115" fmla="*/ 7 h 22"/>
                    <a:gd name="T116" fmla="*/ 23 w 31"/>
                    <a:gd name="T117" fmla="*/ 2 h 22"/>
                    <a:gd name="T118" fmla="*/ 9 w 31"/>
                    <a:gd name="T119" fmla="*/ 14 h 22"/>
                    <a:gd name="T120" fmla="*/ 1 w 31"/>
                    <a:gd name="T12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 h="22">
                      <a:moveTo>
                        <a:pt x="10" y="20"/>
                      </a:move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9" y="21"/>
                      </a:cubicBezTo>
                      <a:cubicBezTo>
                        <a:pt x="9" y="21"/>
                        <a:pt x="9" y="21"/>
                        <a:pt x="9" y="20"/>
                      </a:cubicBezTo>
                      <a:cubicBezTo>
                        <a:pt x="9" y="20"/>
                        <a:pt x="9" y="20"/>
                        <a:pt x="9" y="20"/>
                      </a:cubicBezTo>
                      <a:cubicBezTo>
                        <a:pt x="9" y="21"/>
                        <a:pt x="9" y="21"/>
                        <a:pt x="9" y="21"/>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8" y="20"/>
                        <a:pt x="9" y="20"/>
                        <a:pt x="9" y="20"/>
                      </a:cubicBezTo>
                      <a:cubicBezTo>
                        <a:pt x="9" y="20"/>
                        <a:pt x="8" y="20"/>
                        <a:pt x="8" y="20"/>
                      </a:cubicBezTo>
                      <a:cubicBezTo>
                        <a:pt x="8" y="20"/>
                        <a:pt x="8" y="21"/>
                        <a:pt x="8" y="20"/>
                      </a:cubicBezTo>
                      <a:cubicBezTo>
                        <a:pt x="8" y="20"/>
                        <a:pt x="8" y="20"/>
                        <a:pt x="8" y="20"/>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1"/>
                        <a:pt x="8" y="21"/>
                        <a:pt x="8" y="21"/>
                      </a:cubicBezTo>
                      <a:cubicBezTo>
                        <a:pt x="8" y="20"/>
                        <a:pt x="8" y="20"/>
                        <a:pt x="8" y="20"/>
                      </a:cubicBezTo>
                      <a:cubicBezTo>
                        <a:pt x="8" y="21"/>
                        <a:pt x="8" y="20"/>
                        <a:pt x="8" y="20"/>
                      </a:cubicBezTo>
                      <a:cubicBezTo>
                        <a:pt x="8" y="20"/>
                        <a:pt x="8" y="20"/>
                        <a:pt x="8" y="20"/>
                      </a:cubicBezTo>
                      <a:cubicBezTo>
                        <a:pt x="8" y="20"/>
                        <a:pt x="8" y="20"/>
                        <a:pt x="8" y="20"/>
                      </a:cubicBezTo>
                      <a:cubicBezTo>
                        <a:pt x="8" y="20"/>
                        <a:pt x="8" y="20"/>
                        <a:pt x="8" y="20"/>
                      </a:cubicBezTo>
                      <a:cubicBezTo>
                        <a:pt x="8"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lose/>
                      <a:moveTo>
                        <a:pt x="12" y="13"/>
                      </a:moveTo>
                      <a:cubicBezTo>
                        <a:pt x="11" y="13"/>
                        <a:pt x="11" y="13"/>
                        <a:pt x="12" y="13"/>
                      </a:cubicBezTo>
                      <a:cubicBezTo>
                        <a:pt x="12" y="13"/>
                        <a:pt x="12" y="13"/>
                        <a:pt x="12" y="13"/>
                      </a:cubicBezTo>
                      <a:cubicBezTo>
                        <a:pt x="11" y="13"/>
                        <a:pt x="11" y="13"/>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8" y="14"/>
                        <a:pt x="8" y="14"/>
                      </a:cubicBezTo>
                      <a:cubicBezTo>
                        <a:pt x="8" y="14"/>
                        <a:pt x="8" y="14"/>
                        <a:pt x="8" y="14"/>
                      </a:cubicBezTo>
                      <a:cubicBezTo>
                        <a:pt x="8" y="14"/>
                        <a:pt x="8" y="15"/>
                        <a:pt x="8" y="15"/>
                      </a:cubicBezTo>
                      <a:cubicBezTo>
                        <a:pt x="8" y="15"/>
                        <a:pt x="8" y="15"/>
                        <a:pt x="8" y="15"/>
                      </a:cubicBezTo>
                      <a:cubicBezTo>
                        <a:pt x="8" y="15"/>
                        <a:pt x="8" y="15"/>
                        <a:pt x="8" y="15"/>
                      </a:cubicBezTo>
                      <a:cubicBezTo>
                        <a:pt x="8" y="15"/>
                        <a:pt x="8" y="15"/>
                        <a:pt x="8"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5" y="15"/>
                      </a:cubicBezTo>
                      <a:cubicBezTo>
                        <a:pt x="5" y="15"/>
                        <a:pt x="5" y="15"/>
                        <a:pt x="5" y="15"/>
                      </a:cubicBezTo>
                      <a:cubicBezTo>
                        <a:pt x="5" y="15"/>
                        <a:pt x="5" y="15"/>
                        <a:pt x="5" y="15"/>
                      </a:cubicBezTo>
                      <a:cubicBezTo>
                        <a:pt x="5" y="15"/>
                        <a:pt x="5" y="15"/>
                        <a:pt x="5" y="14"/>
                      </a:cubicBezTo>
                      <a:cubicBezTo>
                        <a:pt x="5" y="14"/>
                        <a:pt x="5" y="14"/>
                        <a:pt x="5" y="14"/>
                      </a:cubicBezTo>
                      <a:cubicBezTo>
                        <a:pt x="5" y="14"/>
                        <a:pt x="5" y="15"/>
                        <a:pt x="5" y="14"/>
                      </a:cubicBezTo>
                      <a:cubicBezTo>
                        <a:pt x="5" y="14"/>
                        <a:pt x="5" y="14"/>
                        <a:pt x="5" y="14"/>
                      </a:cubicBezTo>
                      <a:cubicBezTo>
                        <a:pt x="5" y="14"/>
                        <a:pt x="4" y="14"/>
                        <a:pt x="4" y="14"/>
                      </a:cubicBezTo>
                      <a:cubicBezTo>
                        <a:pt x="4" y="14"/>
                        <a:pt x="4" y="14"/>
                        <a:pt x="4" y="14"/>
                      </a:cubicBezTo>
                      <a:cubicBezTo>
                        <a:pt x="4" y="14"/>
                        <a:pt x="4" y="14"/>
                        <a:pt x="4" y="14"/>
                      </a:cubicBezTo>
                      <a:cubicBezTo>
                        <a:pt x="4" y="14"/>
                        <a:pt x="4" y="14"/>
                        <a:pt x="4" y="14"/>
                      </a:cubicBezTo>
                      <a:cubicBezTo>
                        <a:pt x="4" y="14"/>
                        <a:pt x="4"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2" y="14"/>
                        <a:pt x="2" y="14"/>
                      </a:cubicBezTo>
                      <a:cubicBezTo>
                        <a:pt x="2" y="14"/>
                        <a:pt x="2" y="14"/>
                        <a:pt x="2" y="14"/>
                      </a:cubicBezTo>
                      <a:cubicBezTo>
                        <a:pt x="2" y="14"/>
                        <a:pt x="2" y="14"/>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3" y="12"/>
                        <a:pt x="3" y="12"/>
                      </a:cubicBezTo>
                      <a:cubicBezTo>
                        <a:pt x="3" y="12"/>
                        <a:pt x="3" y="12"/>
                        <a:pt x="3" y="12"/>
                      </a:cubicBezTo>
                      <a:cubicBezTo>
                        <a:pt x="3" y="12"/>
                        <a:pt x="3" y="12"/>
                        <a:pt x="3" y="12"/>
                      </a:cubicBezTo>
                      <a:cubicBezTo>
                        <a:pt x="3" y="12"/>
                        <a:pt x="3" y="12"/>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0"/>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9"/>
                      </a:cubicBezTo>
                      <a:cubicBezTo>
                        <a:pt x="4" y="9"/>
                        <a:pt x="4" y="9"/>
                        <a:pt x="4" y="9"/>
                      </a:cubicBezTo>
                      <a:cubicBezTo>
                        <a:pt x="4" y="9"/>
                        <a:pt x="4" y="9"/>
                        <a:pt x="4" y="9"/>
                      </a:cubicBezTo>
                      <a:cubicBezTo>
                        <a:pt x="4" y="9"/>
                        <a:pt x="4" y="9"/>
                        <a:pt x="4" y="9"/>
                      </a:cubicBezTo>
                      <a:cubicBezTo>
                        <a:pt x="4" y="9"/>
                        <a:pt x="4"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8"/>
                        <a:pt x="7" y="8"/>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10"/>
                        <a:pt x="9" y="10"/>
                      </a:cubicBezTo>
                      <a:cubicBezTo>
                        <a:pt x="9" y="10"/>
                        <a:pt x="10"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3"/>
                        <a:pt x="12" y="13"/>
                      </a:cubicBezTo>
                      <a:close/>
                      <a:moveTo>
                        <a:pt x="16" y="13"/>
                      </a:moveTo>
                      <a:cubicBezTo>
                        <a:pt x="16" y="13"/>
                        <a:pt x="16" y="13"/>
                        <a:pt x="16" y="13"/>
                      </a:cubicBezTo>
                      <a:cubicBezTo>
                        <a:pt x="16" y="13"/>
                        <a:pt x="16" y="13"/>
                        <a:pt x="16" y="13"/>
                      </a:cubicBezTo>
                      <a:cubicBezTo>
                        <a:pt x="16" y="13"/>
                        <a:pt x="16" y="13"/>
                        <a:pt x="16" y="13"/>
                      </a:cubicBezTo>
                      <a:cubicBezTo>
                        <a:pt x="16" y="13"/>
                        <a:pt x="16"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6" y="13"/>
                        <a:pt x="16" y="13"/>
                      </a:cubicBezTo>
                      <a:cubicBezTo>
                        <a:pt x="16" y="13"/>
                        <a:pt x="16" y="13"/>
                        <a:pt x="16" y="13"/>
                      </a:cubicBezTo>
                      <a:cubicBezTo>
                        <a:pt x="16" y="13"/>
                        <a:pt x="16" y="13"/>
                        <a:pt x="16" y="14"/>
                      </a:cubicBezTo>
                      <a:cubicBezTo>
                        <a:pt x="16" y="14"/>
                        <a:pt x="16" y="14"/>
                        <a:pt x="16" y="14"/>
                      </a:cubicBezTo>
                      <a:cubicBezTo>
                        <a:pt x="16" y="14"/>
                        <a:pt x="16" y="14"/>
                        <a:pt x="16" y="14"/>
                      </a:cubicBezTo>
                      <a:cubicBezTo>
                        <a:pt x="16" y="14"/>
                        <a:pt x="16" y="14"/>
                        <a:pt x="16" y="14"/>
                      </a:cubicBezTo>
                      <a:cubicBezTo>
                        <a:pt x="16" y="14"/>
                        <a:pt x="16" y="13"/>
                        <a:pt x="16" y="13"/>
                      </a:cubicBezTo>
                      <a:close/>
                      <a:moveTo>
                        <a:pt x="19" y="4"/>
                      </a:move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7" y="5"/>
                        <a:pt x="17" y="5"/>
                      </a:cubicBezTo>
                      <a:cubicBezTo>
                        <a:pt x="17" y="4"/>
                        <a:pt x="17" y="4"/>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4" y="4"/>
                        <a:pt x="14" y="4"/>
                      </a:cubicBezTo>
                      <a:cubicBezTo>
                        <a:pt x="14" y="4"/>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5"/>
                      </a:cubicBezTo>
                      <a:cubicBezTo>
                        <a:pt x="14" y="5"/>
                        <a:pt x="14"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1" y="6"/>
                      </a:cubicBezTo>
                      <a:cubicBezTo>
                        <a:pt x="11" y="6"/>
                        <a:pt x="11" y="6"/>
                        <a:pt x="11" y="6"/>
                      </a:cubicBezTo>
                      <a:cubicBezTo>
                        <a:pt x="11" y="6"/>
                        <a:pt x="11" y="6"/>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5"/>
                        <a:pt x="10" y="5"/>
                        <a:pt x="10" y="5"/>
                      </a:cubicBezTo>
                      <a:cubicBezTo>
                        <a:pt x="10" y="5"/>
                        <a:pt x="10" y="4"/>
                        <a:pt x="10" y="4"/>
                      </a:cubicBezTo>
                      <a:cubicBezTo>
                        <a:pt x="10" y="4"/>
                        <a:pt x="10" y="4"/>
                        <a:pt x="10" y="4"/>
                      </a:cubicBezTo>
                      <a:cubicBezTo>
                        <a:pt x="10" y="4"/>
                        <a:pt x="10" y="4"/>
                        <a:pt x="10" y="4"/>
                      </a:cubicBezTo>
                      <a:cubicBezTo>
                        <a:pt x="10" y="4"/>
                        <a:pt x="10" y="4"/>
                        <a:pt x="10" y="4"/>
                      </a:cubicBezTo>
                      <a:cubicBezTo>
                        <a:pt x="10" y="4"/>
                        <a:pt x="11" y="4"/>
                        <a:pt x="11" y="4"/>
                      </a:cubicBezTo>
                      <a:cubicBezTo>
                        <a:pt x="11" y="4"/>
                        <a:pt x="11" y="4"/>
                        <a:pt x="11" y="4"/>
                      </a:cubicBezTo>
                      <a:cubicBezTo>
                        <a:pt x="10" y="4"/>
                        <a:pt x="10"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3"/>
                        <a:pt x="11" y="3"/>
                        <a:pt x="11" y="3"/>
                      </a:cubicBezTo>
                      <a:cubicBezTo>
                        <a:pt x="11" y="3"/>
                        <a:pt x="11" y="3"/>
                        <a:pt x="11" y="3"/>
                      </a:cubicBezTo>
                      <a:cubicBezTo>
                        <a:pt x="11" y="3"/>
                        <a:pt x="11" y="3"/>
                        <a:pt x="11" y="3"/>
                      </a:cubicBezTo>
                      <a:cubicBezTo>
                        <a:pt x="11" y="3"/>
                        <a:pt x="11" y="3"/>
                        <a:pt x="11" y="4"/>
                      </a:cubicBezTo>
                      <a:cubicBezTo>
                        <a:pt x="11" y="4"/>
                        <a:pt x="11" y="4"/>
                        <a:pt x="11" y="4"/>
                      </a:cubicBezTo>
                      <a:cubicBezTo>
                        <a:pt x="11" y="4"/>
                        <a:pt x="11" y="4"/>
                        <a:pt x="11" y="4"/>
                      </a:cubicBezTo>
                      <a:cubicBezTo>
                        <a:pt x="11" y="3"/>
                        <a:pt x="11" y="3"/>
                        <a:pt x="11" y="4"/>
                      </a:cubicBezTo>
                      <a:cubicBezTo>
                        <a:pt x="11" y="4"/>
                        <a:pt x="11" y="4"/>
                        <a:pt x="11" y="4"/>
                      </a:cubicBezTo>
                      <a:cubicBezTo>
                        <a:pt x="12" y="4"/>
                        <a:pt x="12" y="4"/>
                        <a:pt x="12" y="4"/>
                      </a:cubicBezTo>
                      <a:cubicBezTo>
                        <a:pt x="12" y="3"/>
                        <a:pt x="12" y="3"/>
                        <a:pt x="12" y="3"/>
                      </a:cubicBezTo>
                      <a:cubicBezTo>
                        <a:pt x="12" y="3"/>
                        <a:pt x="12" y="3"/>
                        <a:pt x="12" y="3"/>
                      </a:cubicBezTo>
                      <a:cubicBezTo>
                        <a:pt x="12" y="4"/>
                        <a:pt x="12" y="4"/>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1"/>
                      </a:cubicBezTo>
                      <a:cubicBezTo>
                        <a:pt x="16" y="1"/>
                        <a:pt x="16" y="1"/>
                        <a:pt x="16" y="1"/>
                      </a:cubicBezTo>
                      <a:cubicBezTo>
                        <a:pt x="16" y="1"/>
                        <a:pt x="16" y="2"/>
                        <a:pt x="16" y="1"/>
                      </a:cubicBezTo>
                      <a:cubicBezTo>
                        <a:pt x="16" y="1"/>
                        <a:pt x="16" y="1"/>
                        <a:pt x="16" y="1"/>
                      </a:cubicBezTo>
                      <a:cubicBezTo>
                        <a:pt x="16" y="1"/>
                        <a:pt x="16" y="2"/>
                        <a:pt x="16" y="1"/>
                      </a:cubicBezTo>
                      <a:cubicBezTo>
                        <a:pt x="16" y="1"/>
                        <a:pt x="16" y="1"/>
                        <a:pt x="16" y="1"/>
                      </a:cubicBezTo>
                      <a:cubicBezTo>
                        <a:pt x="16" y="1"/>
                        <a:pt x="16" y="1"/>
                        <a:pt x="16" y="1"/>
                      </a:cubicBezTo>
                      <a:cubicBezTo>
                        <a:pt x="16" y="1"/>
                        <a:pt x="16" y="1"/>
                        <a:pt x="16" y="1"/>
                      </a:cubicBezTo>
                      <a:cubicBezTo>
                        <a:pt x="16" y="1"/>
                        <a:pt x="16" y="1"/>
                        <a:pt x="16"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8" y="1"/>
                      </a:cubicBezTo>
                      <a:cubicBezTo>
                        <a:pt x="18" y="1"/>
                        <a:pt x="18" y="1"/>
                        <a:pt x="18" y="1"/>
                      </a:cubicBezTo>
                      <a:cubicBezTo>
                        <a:pt x="17" y="1"/>
                        <a:pt x="17"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0"/>
                        <a:pt x="19" y="0"/>
                      </a:cubicBezTo>
                      <a:cubicBezTo>
                        <a:pt x="19" y="0"/>
                        <a:pt x="19" y="0"/>
                        <a:pt x="19" y="0"/>
                      </a:cubicBezTo>
                      <a:cubicBezTo>
                        <a:pt x="19" y="0"/>
                        <a:pt x="19" y="0"/>
                        <a:pt x="19" y="0"/>
                      </a:cubicBezTo>
                      <a:cubicBezTo>
                        <a:pt x="19" y="0"/>
                        <a:pt x="19" y="1"/>
                        <a:pt x="19" y="1"/>
                      </a:cubicBezTo>
                      <a:cubicBezTo>
                        <a:pt x="19" y="1"/>
                        <a:pt x="19" y="1"/>
                        <a:pt x="19" y="1"/>
                      </a:cubicBezTo>
                      <a:cubicBezTo>
                        <a:pt x="19" y="1"/>
                        <a:pt x="19" y="0"/>
                        <a:pt x="19" y="1"/>
                      </a:cubicBezTo>
                      <a:cubicBezTo>
                        <a:pt x="19" y="1"/>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1"/>
                        <a:pt x="19" y="1"/>
                      </a:cubicBezTo>
                      <a:cubicBezTo>
                        <a:pt x="19" y="1"/>
                        <a:pt x="19" y="1"/>
                        <a:pt x="19" y="1"/>
                      </a:cubicBezTo>
                      <a:cubicBezTo>
                        <a:pt x="19" y="1"/>
                        <a:pt x="19" y="1"/>
                        <a:pt x="19" y="1"/>
                      </a:cubicBezTo>
                      <a:cubicBezTo>
                        <a:pt x="19"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1" y="0"/>
                        <a:pt x="21" y="0"/>
                      </a:cubicBezTo>
                      <a:cubicBezTo>
                        <a:pt x="21" y="0"/>
                        <a:pt x="21" y="0"/>
                        <a:pt x="21" y="0"/>
                      </a:cubicBezTo>
                      <a:cubicBezTo>
                        <a:pt x="21" y="0"/>
                        <a:pt x="21" y="0"/>
                        <a:pt x="21" y="0"/>
                      </a:cubicBezTo>
                      <a:cubicBezTo>
                        <a:pt x="21" y="0"/>
                        <a:pt x="20" y="0"/>
                        <a:pt x="20" y="0"/>
                      </a:cubicBezTo>
                      <a:cubicBezTo>
                        <a:pt x="20" y="0"/>
                        <a:pt x="20" y="0"/>
                        <a:pt x="20" y="0"/>
                      </a:cubicBezTo>
                      <a:cubicBezTo>
                        <a:pt x="20" y="0"/>
                        <a:pt x="20" y="0"/>
                        <a:pt x="20" y="0"/>
                      </a:cubicBezTo>
                      <a:cubicBezTo>
                        <a:pt x="20" y="0"/>
                        <a:pt x="20" y="0"/>
                        <a:pt x="20" y="0"/>
                      </a:cubicBezTo>
                      <a:cubicBezTo>
                        <a:pt x="20" y="1"/>
                        <a:pt x="20" y="1"/>
                        <a:pt x="20" y="1"/>
                      </a:cubicBezTo>
                      <a:cubicBezTo>
                        <a:pt x="20" y="1"/>
                        <a:pt x="20" y="1"/>
                        <a:pt x="20" y="1"/>
                      </a:cubicBezTo>
                      <a:cubicBezTo>
                        <a:pt x="20" y="1"/>
                        <a:pt x="19" y="1"/>
                        <a:pt x="19" y="1"/>
                      </a:cubicBezTo>
                      <a:cubicBezTo>
                        <a:pt x="19" y="1"/>
                        <a:pt x="19" y="1"/>
                        <a:pt x="19" y="1"/>
                      </a:cubicBezTo>
                      <a:cubicBezTo>
                        <a:pt x="19" y="1"/>
                        <a:pt x="19" y="1"/>
                        <a:pt x="19" y="1"/>
                      </a:cubicBezTo>
                      <a:cubicBezTo>
                        <a:pt x="19" y="1"/>
                        <a:pt x="19" y="1"/>
                        <a:pt x="19" y="1"/>
                      </a:cubicBezTo>
                      <a:cubicBezTo>
                        <a:pt x="19" y="1"/>
                        <a:pt x="19" y="2"/>
                        <a:pt x="19" y="2"/>
                      </a:cubicBezTo>
                      <a:cubicBezTo>
                        <a:pt x="19" y="2"/>
                        <a:pt x="19" y="2"/>
                        <a:pt x="19" y="2"/>
                      </a:cubicBezTo>
                      <a:cubicBezTo>
                        <a:pt x="19" y="2"/>
                        <a:pt x="19" y="2"/>
                        <a:pt x="19" y="2"/>
                      </a:cubicBezTo>
                      <a:cubicBezTo>
                        <a:pt x="19" y="2"/>
                        <a:pt x="19" y="2"/>
                        <a:pt x="19" y="2"/>
                      </a:cubicBezTo>
                      <a:cubicBezTo>
                        <a:pt x="19" y="2"/>
                        <a:pt x="18" y="2"/>
                        <a:pt x="18" y="2"/>
                      </a:cubicBezTo>
                      <a:cubicBezTo>
                        <a:pt x="18" y="2"/>
                        <a:pt x="18" y="2"/>
                        <a:pt x="18" y="2"/>
                      </a:cubicBezTo>
                      <a:cubicBezTo>
                        <a:pt x="18" y="2"/>
                        <a:pt x="18" y="2"/>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3"/>
                        <a:pt x="18" y="3"/>
                      </a:cubicBezTo>
                      <a:cubicBezTo>
                        <a:pt x="18"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20" y="2"/>
                      </a:cubicBezTo>
                      <a:cubicBezTo>
                        <a:pt x="20" y="2"/>
                        <a:pt x="20" y="2"/>
                        <a:pt x="20" y="2"/>
                      </a:cubicBezTo>
                      <a:cubicBezTo>
                        <a:pt x="20" y="2"/>
                        <a:pt x="20" y="2"/>
                        <a:pt x="20" y="2"/>
                      </a:cubicBezTo>
                      <a:cubicBezTo>
                        <a:pt x="20" y="2"/>
                        <a:pt x="20" y="2"/>
                        <a:pt x="20" y="2"/>
                      </a:cubicBezTo>
                      <a:cubicBezTo>
                        <a:pt x="20" y="2"/>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19" y="3"/>
                      </a:cubicBezTo>
                      <a:cubicBezTo>
                        <a:pt x="19" y="3"/>
                        <a:pt x="19" y="3"/>
                        <a:pt x="19" y="3"/>
                      </a:cubicBezTo>
                      <a:cubicBezTo>
                        <a:pt x="19" y="4"/>
                        <a:pt x="19" y="4"/>
                        <a:pt x="19" y="4"/>
                      </a:cubicBezTo>
                      <a:cubicBezTo>
                        <a:pt x="19" y="4"/>
                        <a:pt x="19" y="4"/>
                        <a:pt x="19" y="4"/>
                      </a:cubicBezTo>
                      <a:cubicBezTo>
                        <a:pt x="19" y="4"/>
                        <a:pt x="19" y="4"/>
                        <a:pt x="19"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19" y="4"/>
                        <a:pt x="19" y="4"/>
                      </a:cubicBezTo>
                      <a:cubicBezTo>
                        <a:pt x="19" y="4"/>
                        <a:pt x="19" y="4"/>
                        <a:pt x="19" y="4"/>
                      </a:cubicBezTo>
                      <a:cubicBezTo>
                        <a:pt x="19" y="4"/>
                        <a:pt x="19" y="4"/>
                        <a:pt x="19" y="4"/>
                      </a:cubicBezTo>
                      <a:cubicBezTo>
                        <a:pt x="19" y="4"/>
                        <a:pt x="19" y="4"/>
                        <a:pt x="19" y="4"/>
                      </a:cubicBezTo>
                      <a:close/>
                      <a:moveTo>
                        <a:pt x="16" y="9"/>
                      </a:moveTo>
                      <a:cubicBezTo>
                        <a:pt x="16" y="9"/>
                        <a:pt x="17" y="9"/>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9"/>
                        <a:pt x="16" y="9"/>
                      </a:cubicBezTo>
                      <a:cubicBezTo>
                        <a:pt x="16" y="9"/>
                        <a:pt x="16" y="9"/>
                        <a:pt x="16" y="9"/>
                      </a:cubicBezTo>
                      <a:close/>
                      <a:moveTo>
                        <a:pt x="28" y="7"/>
                      </a:moveTo>
                      <a:cubicBezTo>
                        <a:pt x="28" y="7"/>
                        <a:pt x="28" y="7"/>
                        <a:pt x="28"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8"/>
                      </a:cubicBezTo>
                      <a:cubicBezTo>
                        <a:pt x="27" y="8"/>
                        <a:pt x="27" y="8"/>
                        <a:pt x="27" y="8"/>
                      </a:cubicBezTo>
                      <a:cubicBezTo>
                        <a:pt x="27" y="8"/>
                        <a:pt x="27" y="8"/>
                        <a:pt x="27" y="8"/>
                      </a:cubicBezTo>
                      <a:cubicBezTo>
                        <a:pt x="27" y="8"/>
                        <a:pt x="27" y="9"/>
                        <a:pt x="28" y="8"/>
                      </a:cubicBezTo>
                      <a:cubicBezTo>
                        <a:pt x="28" y="8"/>
                        <a:pt x="28" y="8"/>
                        <a:pt x="28" y="8"/>
                      </a:cubicBezTo>
                      <a:cubicBezTo>
                        <a:pt x="28" y="8"/>
                        <a:pt x="28" y="8"/>
                        <a:pt x="28" y="8"/>
                      </a:cubicBezTo>
                      <a:cubicBezTo>
                        <a:pt x="27" y="8"/>
                        <a:pt x="27" y="8"/>
                        <a:pt x="27" y="8"/>
                      </a:cubicBezTo>
                      <a:cubicBezTo>
                        <a:pt x="27" y="8"/>
                        <a:pt x="27" y="8"/>
                        <a:pt x="27" y="8"/>
                      </a:cubicBezTo>
                      <a:cubicBezTo>
                        <a:pt x="27" y="8"/>
                        <a:pt x="27" y="8"/>
                        <a:pt x="27" y="8"/>
                      </a:cubicBezTo>
                      <a:cubicBezTo>
                        <a:pt x="27" y="8"/>
                        <a:pt x="27" y="8"/>
                        <a:pt x="27" y="8"/>
                      </a:cubicBezTo>
                      <a:cubicBezTo>
                        <a:pt x="27" y="8"/>
                        <a:pt x="28" y="8"/>
                        <a:pt x="28" y="8"/>
                      </a:cubicBezTo>
                      <a:cubicBezTo>
                        <a:pt x="28" y="8"/>
                        <a:pt x="28" y="8"/>
                        <a:pt x="28" y="7"/>
                      </a:cubicBezTo>
                      <a:cubicBezTo>
                        <a:pt x="28" y="7"/>
                        <a:pt x="28" y="7"/>
                        <a:pt x="28" y="7"/>
                      </a:cubicBezTo>
                      <a:close/>
                      <a:moveTo>
                        <a:pt x="21" y="2"/>
                      </a:moveTo>
                      <a:cubicBezTo>
                        <a:pt x="21" y="2"/>
                        <a:pt x="21" y="2"/>
                        <a:pt x="21" y="2"/>
                      </a:cubicBezTo>
                      <a:cubicBezTo>
                        <a:pt x="20" y="2"/>
                        <a:pt x="20" y="2"/>
                        <a:pt x="20" y="3"/>
                      </a:cubicBezTo>
                      <a:cubicBezTo>
                        <a:pt x="20" y="3"/>
                        <a:pt x="20" y="3"/>
                        <a:pt x="20" y="3"/>
                      </a:cubicBezTo>
                      <a:cubicBezTo>
                        <a:pt x="20" y="3"/>
                        <a:pt x="20" y="3"/>
                        <a:pt x="20" y="3"/>
                      </a:cubicBezTo>
                      <a:cubicBezTo>
                        <a:pt x="20" y="3"/>
                        <a:pt x="20" y="3"/>
                        <a:pt x="20" y="3"/>
                      </a:cubicBezTo>
                      <a:cubicBezTo>
                        <a:pt x="20" y="3"/>
                        <a:pt x="20" y="3"/>
                        <a:pt x="21" y="3"/>
                      </a:cubicBezTo>
                      <a:cubicBezTo>
                        <a:pt x="21" y="3"/>
                        <a:pt x="21" y="3"/>
                        <a:pt x="21" y="3"/>
                      </a:cubicBezTo>
                      <a:cubicBezTo>
                        <a:pt x="21" y="3"/>
                        <a:pt x="21" y="3"/>
                        <a:pt x="21" y="3"/>
                      </a:cubicBezTo>
                      <a:cubicBezTo>
                        <a:pt x="21" y="3"/>
                        <a:pt x="21" y="3"/>
                        <a:pt x="21" y="3"/>
                      </a:cubicBezTo>
                      <a:cubicBezTo>
                        <a:pt x="21" y="3"/>
                        <a:pt x="21" y="3"/>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lose/>
                      <a:moveTo>
                        <a:pt x="20" y="17"/>
                      </a:moveTo>
                      <a:cubicBezTo>
                        <a:pt x="20" y="17"/>
                        <a:pt x="20" y="17"/>
                        <a:pt x="20" y="17"/>
                      </a:cubicBezTo>
                      <a:cubicBezTo>
                        <a:pt x="20" y="17"/>
                        <a:pt x="20" y="17"/>
                        <a:pt x="20" y="17"/>
                      </a:cubicBezTo>
                      <a:cubicBezTo>
                        <a:pt x="19" y="17"/>
                        <a:pt x="19" y="17"/>
                        <a:pt x="19" y="17"/>
                      </a:cubicBezTo>
                      <a:cubicBezTo>
                        <a:pt x="19" y="17"/>
                        <a:pt x="19" y="17"/>
                        <a:pt x="19" y="17"/>
                      </a:cubicBezTo>
                      <a:cubicBezTo>
                        <a:pt x="19" y="17"/>
                        <a:pt x="19" y="17"/>
                        <a:pt x="20" y="17"/>
                      </a:cubicBezTo>
                      <a:cubicBezTo>
                        <a:pt x="20" y="17"/>
                        <a:pt x="20" y="17"/>
                        <a:pt x="20" y="17"/>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lose/>
                      <a:moveTo>
                        <a:pt x="21" y="5"/>
                      </a:move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2" y="4"/>
                        <a:pt x="22" y="4"/>
                      </a:cubicBezTo>
                      <a:cubicBezTo>
                        <a:pt x="22" y="4"/>
                        <a:pt x="22"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1" y="6"/>
                        <a:pt x="21" y="5"/>
                      </a:cubicBezTo>
                      <a:cubicBezTo>
                        <a:pt x="21" y="5"/>
                        <a:pt x="21" y="5"/>
                        <a:pt x="21" y="5"/>
                      </a:cubicBezTo>
                      <a:cubicBezTo>
                        <a:pt x="21" y="5"/>
                        <a:pt x="21" y="5"/>
                        <a:pt x="21" y="5"/>
                      </a:cubicBezTo>
                      <a:close/>
                      <a:moveTo>
                        <a:pt x="8" y="16"/>
                      </a:move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lose/>
                      <a:moveTo>
                        <a:pt x="22" y="4"/>
                      </a:move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5"/>
                      </a:cubicBezTo>
                      <a:cubicBezTo>
                        <a:pt x="22" y="5"/>
                        <a:pt x="22" y="5"/>
                        <a:pt x="22" y="4"/>
                      </a:cubicBezTo>
                      <a:cubicBezTo>
                        <a:pt x="22" y="4"/>
                        <a:pt x="22" y="5"/>
                        <a:pt x="22" y="5"/>
                      </a:cubicBezTo>
                      <a:cubicBezTo>
                        <a:pt x="22" y="5"/>
                        <a:pt x="22" y="5"/>
                        <a:pt x="22" y="5"/>
                      </a:cubicBezTo>
                      <a:cubicBezTo>
                        <a:pt x="22" y="5"/>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lose/>
                      <a:moveTo>
                        <a:pt x="2" y="7"/>
                      </a:moveTo>
                      <a:cubicBezTo>
                        <a:pt x="2" y="7"/>
                        <a:pt x="2" y="6"/>
                        <a:pt x="2" y="6"/>
                      </a:cubicBezTo>
                      <a:cubicBezTo>
                        <a:pt x="2" y="6"/>
                        <a:pt x="2" y="6"/>
                        <a:pt x="2" y="7"/>
                      </a:cubicBezTo>
                      <a:cubicBezTo>
                        <a:pt x="2" y="7"/>
                        <a:pt x="2" y="7"/>
                        <a:pt x="2" y="7"/>
                      </a:cubicBezTo>
                      <a:cubicBezTo>
                        <a:pt x="2" y="7"/>
                        <a:pt x="2" y="7"/>
                        <a:pt x="2" y="7"/>
                      </a:cubicBezTo>
                      <a:cubicBezTo>
                        <a:pt x="2" y="7"/>
                        <a:pt x="2" y="7"/>
                        <a:pt x="2" y="7"/>
                      </a:cubicBezTo>
                      <a:cubicBezTo>
                        <a:pt x="2" y="7"/>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lose/>
                      <a:moveTo>
                        <a:pt x="22" y="20"/>
                      </a:moveTo>
                      <a:cubicBezTo>
                        <a:pt x="22"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lose/>
                      <a:moveTo>
                        <a:pt x="25" y="11"/>
                      </a:move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lose/>
                      <a:moveTo>
                        <a:pt x="3" y="5"/>
                      </a:moveTo>
                      <a:cubicBezTo>
                        <a:pt x="3" y="5"/>
                        <a:pt x="3" y="5"/>
                        <a:pt x="3" y="5"/>
                      </a:cubicBezTo>
                      <a:cubicBezTo>
                        <a:pt x="3" y="5"/>
                        <a:pt x="3" y="5"/>
                        <a:pt x="3" y="5"/>
                      </a:cubicBezTo>
                      <a:cubicBezTo>
                        <a:pt x="3" y="5"/>
                        <a:pt x="3" y="5"/>
                        <a:pt x="4" y="5"/>
                      </a:cubicBezTo>
                      <a:cubicBezTo>
                        <a:pt x="4" y="5"/>
                        <a:pt x="4" y="5"/>
                        <a:pt x="4" y="5"/>
                      </a:cubicBezTo>
                      <a:cubicBezTo>
                        <a:pt x="3" y="5"/>
                        <a:pt x="4" y="5"/>
                        <a:pt x="4" y="5"/>
                      </a:cubicBezTo>
                      <a:cubicBezTo>
                        <a:pt x="4" y="5"/>
                        <a:pt x="4"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lose/>
                      <a:moveTo>
                        <a:pt x="19" y="21"/>
                      </a:move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2"/>
                        <a:pt x="19" y="21"/>
                      </a:cubicBezTo>
                      <a:cubicBezTo>
                        <a:pt x="19" y="21"/>
                        <a:pt x="19" y="21"/>
                        <a:pt x="19" y="21"/>
                      </a:cubicBezTo>
                      <a:cubicBezTo>
                        <a:pt x="19" y="21"/>
                        <a:pt x="19" y="21"/>
                        <a:pt x="19" y="21"/>
                      </a:cubicBezTo>
                      <a:cubicBezTo>
                        <a:pt x="19" y="21"/>
                        <a:pt x="19" y="21"/>
                        <a:pt x="19" y="21"/>
                      </a:cubicBezTo>
                      <a:close/>
                      <a:moveTo>
                        <a:pt x="10" y="19"/>
                      </a:moveTo>
                      <a:cubicBezTo>
                        <a:pt x="10" y="19"/>
                        <a:pt x="10" y="19"/>
                        <a:pt x="10" y="19"/>
                      </a:cubicBezTo>
                      <a:cubicBezTo>
                        <a:pt x="10" y="19"/>
                        <a:pt x="10" y="19"/>
                        <a:pt x="10" y="19"/>
                      </a:cubicBezTo>
                      <a:cubicBezTo>
                        <a:pt x="10" y="19"/>
                        <a:pt x="10" y="19"/>
                        <a:pt x="10" y="19"/>
                      </a:cubicBezTo>
                      <a:cubicBezTo>
                        <a:pt x="10" y="19"/>
                        <a:pt x="10" y="19"/>
                        <a:pt x="10" y="19"/>
                      </a:cubicBezTo>
                      <a:cubicBezTo>
                        <a:pt x="10" y="19"/>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19"/>
                        <a:pt x="10" y="19"/>
                      </a:cubicBezTo>
                      <a:cubicBezTo>
                        <a:pt x="10" y="19"/>
                        <a:pt x="10" y="19"/>
                        <a:pt x="10" y="19"/>
                      </a:cubicBezTo>
                      <a:close/>
                      <a:moveTo>
                        <a:pt x="27" y="20"/>
                      </a:moveTo>
                      <a:cubicBezTo>
                        <a:pt x="27" y="20"/>
                        <a:pt x="27" y="20"/>
                        <a:pt x="27" y="20"/>
                      </a:cubicBezTo>
                      <a:cubicBezTo>
                        <a:pt x="27" y="20"/>
                        <a:pt x="27" y="20"/>
                        <a:pt x="27" y="20"/>
                      </a:cubicBezTo>
                      <a:cubicBezTo>
                        <a:pt x="27" y="20"/>
                        <a:pt x="27" y="20"/>
                        <a:pt x="28" y="20"/>
                      </a:cubicBezTo>
                      <a:cubicBezTo>
                        <a:pt x="28" y="20"/>
                        <a:pt x="28" y="20"/>
                        <a:pt x="28" y="20"/>
                      </a:cubicBezTo>
                      <a:cubicBezTo>
                        <a:pt x="28" y="20"/>
                        <a:pt x="28" y="20"/>
                        <a:pt x="28" y="20"/>
                      </a:cubicBezTo>
                      <a:cubicBezTo>
                        <a:pt x="28" y="20"/>
                        <a:pt x="28" y="20"/>
                        <a:pt x="27" y="20"/>
                      </a:cubicBezTo>
                      <a:close/>
                      <a:moveTo>
                        <a:pt x="5" y="17"/>
                      </a:moveTo>
                      <a:cubicBezTo>
                        <a:pt x="5" y="17"/>
                        <a:pt x="5" y="17"/>
                        <a:pt x="5" y="17"/>
                      </a:cubicBezTo>
                      <a:cubicBezTo>
                        <a:pt x="5" y="17"/>
                        <a:pt x="5" y="17"/>
                        <a:pt x="4" y="17"/>
                      </a:cubicBezTo>
                      <a:cubicBezTo>
                        <a:pt x="4" y="16"/>
                        <a:pt x="4" y="17"/>
                        <a:pt x="4" y="17"/>
                      </a:cubicBezTo>
                      <a:cubicBezTo>
                        <a:pt x="4" y="17"/>
                        <a:pt x="4" y="17"/>
                        <a:pt x="4" y="17"/>
                      </a:cubicBezTo>
                      <a:cubicBezTo>
                        <a:pt x="4" y="17"/>
                        <a:pt x="4" y="17"/>
                        <a:pt x="4" y="17"/>
                      </a:cubicBezTo>
                      <a:cubicBezTo>
                        <a:pt x="4" y="17"/>
                        <a:pt x="4" y="17"/>
                        <a:pt x="4" y="17"/>
                      </a:cubicBezTo>
                      <a:cubicBezTo>
                        <a:pt x="4" y="17"/>
                        <a:pt x="5" y="17"/>
                        <a:pt x="5" y="17"/>
                      </a:cubicBezTo>
                      <a:cubicBezTo>
                        <a:pt x="5" y="17"/>
                        <a:pt x="5" y="17"/>
                        <a:pt x="5" y="17"/>
                      </a:cubicBezTo>
                      <a:cubicBezTo>
                        <a:pt x="5" y="17"/>
                        <a:pt x="5" y="17"/>
                        <a:pt x="5" y="17"/>
                      </a:cubicBezTo>
                      <a:cubicBezTo>
                        <a:pt x="5" y="17"/>
                        <a:pt x="5" y="17"/>
                        <a:pt x="5" y="17"/>
                      </a:cubicBezTo>
                      <a:close/>
                      <a:moveTo>
                        <a:pt x="1" y="12"/>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lose/>
                      <a:moveTo>
                        <a:pt x="1" y="8"/>
                      </a:move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lose/>
                      <a:moveTo>
                        <a:pt x="26" y="9"/>
                      </a:moveTo>
                      <a:cubicBezTo>
                        <a:pt x="26" y="9"/>
                        <a:pt x="26" y="9"/>
                        <a:pt x="26" y="9"/>
                      </a:cubicBezTo>
                      <a:cubicBezTo>
                        <a:pt x="26" y="9"/>
                        <a:pt x="26" y="9"/>
                        <a:pt x="26" y="9"/>
                      </a:cubicBezTo>
                      <a:cubicBezTo>
                        <a:pt x="26" y="9"/>
                        <a:pt x="26" y="9"/>
                        <a:pt x="26" y="9"/>
                      </a:cubicBezTo>
                      <a:cubicBezTo>
                        <a:pt x="26" y="9"/>
                        <a:pt x="26" y="9"/>
                        <a:pt x="26" y="9"/>
                      </a:cubicBezTo>
                      <a:close/>
                      <a:moveTo>
                        <a:pt x="3" y="5"/>
                      </a:move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lose/>
                      <a:moveTo>
                        <a:pt x="17" y="11"/>
                      </a:moveTo>
                      <a:cubicBezTo>
                        <a:pt x="16" y="11"/>
                        <a:pt x="16" y="11"/>
                        <a:pt x="16" y="11"/>
                      </a:cubicBezTo>
                      <a:cubicBezTo>
                        <a:pt x="16" y="11"/>
                        <a:pt x="16" y="11"/>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6" y="12"/>
                        <a:pt x="17" y="12"/>
                      </a:cubicBezTo>
                      <a:cubicBezTo>
                        <a:pt x="17" y="12"/>
                        <a:pt x="17" y="12"/>
                        <a:pt x="17" y="12"/>
                      </a:cubicBezTo>
                      <a:cubicBezTo>
                        <a:pt x="17" y="12"/>
                        <a:pt x="17" y="12"/>
                        <a:pt x="17" y="12"/>
                      </a:cubicBezTo>
                      <a:cubicBezTo>
                        <a:pt x="17" y="11"/>
                        <a:pt x="17" y="11"/>
                        <a:pt x="17" y="11"/>
                      </a:cubicBezTo>
                      <a:close/>
                      <a:moveTo>
                        <a:pt x="30" y="21"/>
                      </a:move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lose/>
                      <a:moveTo>
                        <a:pt x="27" y="13"/>
                      </a:move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lose/>
                      <a:moveTo>
                        <a:pt x="20" y="4"/>
                      </a:moveTo>
                      <a:cubicBezTo>
                        <a:pt x="20" y="4"/>
                        <a:pt x="20" y="4"/>
                        <a:pt x="20" y="4"/>
                      </a:cubicBezTo>
                      <a:cubicBezTo>
                        <a:pt x="20" y="4"/>
                        <a:pt x="20" y="4"/>
                        <a:pt x="20" y="4"/>
                      </a:cubicBezTo>
                      <a:cubicBezTo>
                        <a:pt x="20" y="4"/>
                        <a:pt x="20" y="4"/>
                        <a:pt x="20" y="4"/>
                      </a:cubicBezTo>
                      <a:cubicBezTo>
                        <a:pt x="20" y="4"/>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4"/>
                        <a:pt x="20" y="4"/>
                        <a:pt x="20" y="4"/>
                      </a:cubicBezTo>
                      <a:close/>
                      <a:moveTo>
                        <a:pt x="28" y="11"/>
                      </a:moveTo>
                      <a:cubicBezTo>
                        <a:pt x="28" y="11"/>
                        <a:pt x="28" y="11"/>
                        <a:pt x="28" y="11"/>
                      </a:cubicBezTo>
                      <a:cubicBezTo>
                        <a:pt x="29" y="11"/>
                        <a:pt x="29"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lose/>
                      <a:moveTo>
                        <a:pt x="9" y="5"/>
                      </a:move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lose/>
                      <a:moveTo>
                        <a:pt x="26" y="8"/>
                      </a:move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lose/>
                      <a:moveTo>
                        <a:pt x="23" y="4"/>
                      </a:moveTo>
                      <a:cubicBezTo>
                        <a:pt x="23" y="4"/>
                        <a:pt x="23" y="4"/>
                        <a:pt x="22" y="4"/>
                      </a:cubicBezTo>
                      <a:cubicBezTo>
                        <a:pt x="22" y="4"/>
                        <a:pt x="22" y="4"/>
                        <a:pt x="22" y="4"/>
                      </a:cubicBezTo>
                      <a:cubicBezTo>
                        <a:pt x="23" y="4"/>
                        <a:pt x="23" y="4"/>
                        <a:pt x="22" y="4"/>
                      </a:cubicBezTo>
                      <a:cubicBezTo>
                        <a:pt x="22" y="4"/>
                        <a:pt x="22" y="4"/>
                        <a:pt x="23" y="4"/>
                      </a:cubicBezTo>
                      <a:cubicBezTo>
                        <a:pt x="23" y="4"/>
                        <a:pt x="23" y="4"/>
                        <a:pt x="23" y="4"/>
                      </a:cubicBezTo>
                      <a:cubicBezTo>
                        <a:pt x="23" y="4"/>
                        <a:pt x="23" y="4"/>
                        <a:pt x="23" y="4"/>
                      </a:cubicBezTo>
                      <a:cubicBezTo>
                        <a:pt x="23" y="4"/>
                        <a:pt x="23" y="4"/>
                        <a:pt x="23" y="4"/>
                      </a:cubicBezTo>
                      <a:cubicBezTo>
                        <a:pt x="23" y="4"/>
                        <a:pt x="23" y="4"/>
                        <a:pt x="23" y="4"/>
                      </a:cubicBezTo>
                      <a:close/>
                      <a:moveTo>
                        <a:pt x="12" y="3"/>
                      </a:moveTo>
                      <a:cubicBezTo>
                        <a:pt x="12" y="3"/>
                        <a:pt x="12" y="3"/>
                        <a:pt x="12" y="3"/>
                      </a:cubicBezTo>
                      <a:cubicBezTo>
                        <a:pt x="12" y="3"/>
                        <a:pt x="13" y="3"/>
                        <a:pt x="13" y="2"/>
                      </a:cubicBezTo>
                      <a:cubicBezTo>
                        <a:pt x="13" y="2"/>
                        <a:pt x="12" y="2"/>
                        <a:pt x="12" y="2"/>
                      </a:cubicBezTo>
                      <a:cubicBezTo>
                        <a:pt x="12" y="2"/>
                        <a:pt x="12" y="2"/>
                        <a:pt x="12" y="2"/>
                      </a:cubicBezTo>
                      <a:cubicBezTo>
                        <a:pt x="12" y="3"/>
                        <a:pt x="12" y="3"/>
                        <a:pt x="12" y="3"/>
                      </a:cubicBezTo>
                      <a:cubicBezTo>
                        <a:pt x="12" y="3"/>
                        <a:pt x="12" y="3"/>
                        <a:pt x="12" y="3"/>
                      </a:cubicBezTo>
                      <a:cubicBezTo>
                        <a:pt x="12" y="3"/>
                        <a:pt x="12" y="3"/>
                        <a:pt x="12" y="3"/>
                      </a:cubicBezTo>
                      <a:close/>
                      <a:moveTo>
                        <a:pt x="30" y="18"/>
                      </a:moveTo>
                      <a:cubicBezTo>
                        <a:pt x="30" y="18"/>
                        <a:pt x="30" y="18"/>
                        <a:pt x="30" y="18"/>
                      </a:cubicBezTo>
                      <a:cubicBezTo>
                        <a:pt x="30" y="18"/>
                        <a:pt x="30" y="18"/>
                        <a:pt x="30" y="18"/>
                      </a:cubicBezTo>
                      <a:cubicBezTo>
                        <a:pt x="31" y="18"/>
                        <a:pt x="31" y="18"/>
                        <a:pt x="31" y="18"/>
                      </a:cubicBezTo>
                      <a:cubicBezTo>
                        <a:pt x="31" y="18"/>
                        <a:pt x="31" y="17"/>
                        <a:pt x="30" y="18"/>
                      </a:cubicBezTo>
                      <a:close/>
                      <a:moveTo>
                        <a:pt x="30" y="19"/>
                      </a:moveTo>
                      <a:cubicBezTo>
                        <a:pt x="30" y="19"/>
                        <a:pt x="30" y="19"/>
                        <a:pt x="29" y="19"/>
                      </a:cubicBezTo>
                      <a:cubicBezTo>
                        <a:pt x="29" y="19"/>
                        <a:pt x="29" y="19"/>
                        <a:pt x="29" y="19"/>
                      </a:cubicBezTo>
                      <a:cubicBezTo>
                        <a:pt x="29" y="19"/>
                        <a:pt x="29" y="19"/>
                        <a:pt x="29" y="19"/>
                      </a:cubicBezTo>
                      <a:cubicBezTo>
                        <a:pt x="29"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lose/>
                      <a:moveTo>
                        <a:pt x="14" y="10"/>
                      </a:moveTo>
                      <a:cubicBezTo>
                        <a:pt x="14" y="10"/>
                        <a:pt x="14" y="10"/>
                        <a:pt x="14" y="10"/>
                      </a:cubicBezTo>
                      <a:cubicBezTo>
                        <a:pt x="14" y="10"/>
                        <a:pt x="14" y="10"/>
                        <a:pt x="14" y="10"/>
                      </a:cubicBezTo>
                      <a:cubicBezTo>
                        <a:pt x="14" y="10"/>
                        <a:pt x="14" y="10"/>
                        <a:pt x="14" y="11"/>
                      </a:cubicBezTo>
                      <a:cubicBezTo>
                        <a:pt x="14" y="11"/>
                        <a:pt x="14" y="11"/>
                        <a:pt x="14" y="11"/>
                      </a:cubicBezTo>
                      <a:cubicBezTo>
                        <a:pt x="14" y="11"/>
                        <a:pt x="14" y="11"/>
                        <a:pt x="14" y="11"/>
                      </a:cubicBezTo>
                      <a:cubicBezTo>
                        <a:pt x="14" y="10"/>
                        <a:pt x="14" y="10"/>
                        <a:pt x="14" y="10"/>
                      </a:cubicBezTo>
                      <a:close/>
                      <a:moveTo>
                        <a:pt x="31" y="21"/>
                      </a:move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lose/>
                      <a:moveTo>
                        <a:pt x="3" y="6"/>
                      </a:moveTo>
                      <a:cubicBezTo>
                        <a:pt x="3" y="6"/>
                        <a:pt x="3" y="6"/>
                        <a:pt x="3" y="6"/>
                      </a:cubicBezTo>
                      <a:cubicBezTo>
                        <a:pt x="3" y="6"/>
                        <a:pt x="3" y="6"/>
                        <a:pt x="3" y="6"/>
                      </a:cubicBezTo>
                      <a:cubicBezTo>
                        <a:pt x="3" y="6"/>
                        <a:pt x="3" y="6"/>
                        <a:pt x="3" y="6"/>
                      </a:cubicBezTo>
                      <a:cubicBezTo>
                        <a:pt x="3" y="6"/>
                        <a:pt x="3" y="6"/>
                        <a:pt x="3" y="6"/>
                      </a:cubicBezTo>
                      <a:cubicBezTo>
                        <a:pt x="3" y="6"/>
                        <a:pt x="2" y="6"/>
                        <a:pt x="2" y="6"/>
                      </a:cubicBezTo>
                      <a:cubicBezTo>
                        <a:pt x="2" y="6"/>
                        <a:pt x="2" y="6"/>
                        <a:pt x="2" y="6"/>
                      </a:cubicBezTo>
                      <a:cubicBezTo>
                        <a:pt x="2" y="6"/>
                        <a:pt x="2" y="6"/>
                        <a:pt x="3" y="6"/>
                      </a:cubicBezTo>
                      <a:close/>
                      <a:moveTo>
                        <a:pt x="1" y="11"/>
                      </a:moveTo>
                      <a:cubicBezTo>
                        <a:pt x="1" y="11"/>
                        <a:pt x="1" y="11"/>
                        <a:pt x="1" y="11"/>
                      </a:cubicBezTo>
                      <a:cubicBezTo>
                        <a:pt x="1" y="11"/>
                        <a:pt x="1" y="11"/>
                        <a:pt x="1" y="11"/>
                      </a:cubicBezTo>
                      <a:cubicBezTo>
                        <a:pt x="1" y="11"/>
                        <a:pt x="1" y="11"/>
                        <a:pt x="1" y="11"/>
                      </a:cubicBezTo>
                      <a:cubicBezTo>
                        <a:pt x="1" y="11"/>
                        <a:pt x="1" y="11"/>
                        <a:pt x="1" y="11"/>
                      </a:cubicBezTo>
                      <a:close/>
                      <a:moveTo>
                        <a:pt x="15" y="11"/>
                      </a:moveTo>
                      <a:cubicBezTo>
                        <a:pt x="15" y="11"/>
                        <a:pt x="15" y="11"/>
                        <a:pt x="15" y="11"/>
                      </a:cubicBezTo>
                      <a:cubicBezTo>
                        <a:pt x="15" y="11"/>
                        <a:pt x="15" y="11"/>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lose/>
                      <a:moveTo>
                        <a:pt x="11" y="3"/>
                      </a:moveTo>
                      <a:cubicBezTo>
                        <a:pt x="11" y="3"/>
                        <a:pt x="11" y="3"/>
                        <a:pt x="11" y="3"/>
                      </a:cubicBezTo>
                      <a:cubicBezTo>
                        <a:pt x="11" y="3"/>
                        <a:pt x="11" y="3"/>
                        <a:pt x="11" y="3"/>
                      </a:cubicBezTo>
                      <a:cubicBezTo>
                        <a:pt x="11" y="3"/>
                        <a:pt x="11" y="3"/>
                        <a:pt x="11" y="3"/>
                      </a:cubicBezTo>
                      <a:close/>
                      <a:moveTo>
                        <a:pt x="25" y="6"/>
                      </a:move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lose/>
                      <a:moveTo>
                        <a:pt x="16" y="1"/>
                      </a:move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4" y="8"/>
                      </a:moveTo>
                      <a:cubicBezTo>
                        <a:pt x="24" y="8"/>
                        <a:pt x="23" y="8"/>
                        <a:pt x="24" y="8"/>
                      </a:cubicBezTo>
                      <a:cubicBezTo>
                        <a:pt x="24" y="8"/>
                        <a:pt x="24" y="8"/>
                        <a:pt x="24" y="8"/>
                      </a:cubicBezTo>
                      <a:cubicBezTo>
                        <a:pt x="24" y="8"/>
                        <a:pt x="24" y="8"/>
                        <a:pt x="24" y="8"/>
                      </a:cubicBezTo>
                      <a:cubicBezTo>
                        <a:pt x="24" y="8"/>
                        <a:pt x="24" y="8"/>
                        <a:pt x="24" y="8"/>
                      </a:cubicBezTo>
                      <a:close/>
                      <a:moveTo>
                        <a:pt x="13" y="9"/>
                      </a:moveTo>
                      <a:cubicBezTo>
                        <a:pt x="13" y="9"/>
                        <a:pt x="13" y="9"/>
                        <a:pt x="13" y="9"/>
                      </a:cubicBezTo>
                      <a:cubicBezTo>
                        <a:pt x="13" y="9"/>
                        <a:pt x="13" y="9"/>
                        <a:pt x="13" y="9"/>
                      </a:cubicBezTo>
                      <a:cubicBezTo>
                        <a:pt x="13" y="9"/>
                        <a:pt x="14" y="9"/>
                        <a:pt x="14" y="9"/>
                      </a:cubicBezTo>
                      <a:cubicBezTo>
                        <a:pt x="14" y="9"/>
                        <a:pt x="13" y="9"/>
                        <a:pt x="13" y="9"/>
                      </a:cubicBezTo>
                      <a:close/>
                      <a:moveTo>
                        <a:pt x="2" y="6"/>
                      </a:moveTo>
                      <a:cubicBezTo>
                        <a:pt x="2" y="6"/>
                        <a:pt x="2" y="6"/>
                        <a:pt x="3" y="6"/>
                      </a:cubicBezTo>
                      <a:cubicBezTo>
                        <a:pt x="3" y="6"/>
                        <a:pt x="3" y="6"/>
                        <a:pt x="3" y="6"/>
                      </a:cubicBezTo>
                      <a:cubicBezTo>
                        <a:pt x="3" y="6"/>
                        <a:pt x="3" y="6"/>
                        <a:pt x="3" y="6"/>
                      </a:cubicBezTo>
                      <a:cubicBezTo>
                        <a:pt x="3" y="6"/>
                        <a:pt x="2" y="6"/>
                        <a:pt x="2" y="6"/>
                      </a:cubicBezTo>
                      <a:cubicBezTo>
                        <a:pt x="2" y="6"/>
                        <a:pt x="2" y="6"/>
                        <a:pt x="2" y="6"/>
                      </a:cubicBezTo>
                      <a:cubicBezTo>
                        <a:pt x="2" y="6"/>
                        <a:pt x="2" y="6"/>
                        <a:pt x="2" y="6"/>
                      </a:cubicBezTo>
                      <a:cubicBezTo>
                        <a:pt x="2" y="6"/>
                        <a:pt x="2" y="6"/>
                        <a:pt x="2" y="6"/>
                      </a:cubicBezTo>
                      <a:close/>
                      <a:moveTo>
                        <a:pt x="28" y="19"/>
                      </a:moveTo>
                      <a:cubicBezTo>
                        <a:pt x="28" y="19"/>
                        <a:pt x="28" y="19"/>
                        <a:pt x="28" y="19"/>
                      </a:cubicBezTo>
                      <a:cubicBezTo>
                        <a:pt x="28" y="19"/>
                        <a:pt x="28" y="19"/>
                        <a:pt x="28" y="19"/>
                      </a:cubicBezTo>
                      <a:cubicBezTo>
                        <a:pt x="28" y="19"/>
                        <a:pt x="28" y="19"/>
                        <a:pt x="28" y="19"/>
                      </a:cubicBezTo>
                      <a:close/>
                      <a:moveTo>
                        <a:pt x="12" y="10"/>
                      </a:move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3" y="11"/>
                        <a:pt x="13" y="11"/>
                      </a:cubicBezTo>
                      <a:cubicBezTo>
                        <a:pt x="13" y="11"/>
                        <a:pt x="13" y="11"/>
                        <a:pt x="12" y="10"/>
                      </a:cubicBezTo>
                      <a:cubicBezTo>
                        <a:pt x="12" y="10"/>
                        <a:pt x="12" y="10"/>
                        <a:pt x="12" y="10"/>
                      </a:cubicBezTo>
                      <a:close/>
                      <a:moveTo>
                        <a:pt x="1" y="8"/>
                      </a:moveTo>
                      <a:cubicBezTo>
                        <a:pt x="1" y="8"/>
                        <a:pt x="1" y="8"/>
                        <a:pt x="1" y="8"/>
                      </a:cubicBezTo>
                      <a:cubicBezTo>
                        <a:pt x="1" y="8"/>
                        <a:pt x="1" y="8"/>
                        <a:pt x="1" y="8"/>
                      </a:cubicBezTo>
                      <a:cubicBezTo>
                        <a:pt x="1" y="8"/>
                        <a:pt x="1" y="8"/>
                        <a:pt x="1" y="8"/>
                      </a:cubicBezTo>
                      <a:cubicBezTo>
                        <a:pt x="1" y="8"/>
                        <a:pt x="1" y="8"/>
                        <a:pt x="1" y="8"/>
                      </a:cubicBezTo>
                      <a:close/>
                      <a:moveTo>
                        <a:pt x="14" y="2"/>
                      </a:moveTo>
                      <a:cubicBezTo>
                        <a:pt x="14"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lose/>
                      <a:moveTo>
                        <a:pt x="31" y="22"/>
                      </a:moveTo>
                      <a:cubicBezTo>
                        <a:pt x="31" y="22"/>
                        <a:pt x="31" y="22"/>
                        <a:pt x="31" y="22"/>
                      </a:cubicBezTo>
                      <a:cubicBezTo>
                        <a:pt x="31" y="22"/>
                        <a:pt x="31" y="22"/>
                        <a:pt x="31" y="22"/>
                      </a:cubicBezTo>
                      <a:cubicBezTo>
                        <a:pt x="31" y="22"/>
                        <a:pt x="31" y="22"/>
                        <a:pt x="31" y="22"/>
                      </a:cubicBezTo>
                      <a:cubicBezTo>
                        <a:pt x="31" y="21"/>
                        <a:pt x="31" y="22"/>
                        <a:pt x="31" y="22"/>
                      </a:cubicBezTo>
                      <a:close/>
                      <a:moveTo>
                        <a:pt x="12" y="3"/>
                      </a:move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lose/>
                      <a:moveTo>
                        <a:pt x="28" y="8"/>
                      </a:moveTo>
                      <a:cubicBezTo>
                        <a:pt x="28" y="8"/>
                        <a:pt x="28" y="9"/>
                        <a:pt x="28" y="9"/>
                      </a:cubicBezTo>
                      <a:cubicBezTo>
                        <a:pt x="28" y="9"/>
                        <a:pt x="28" y="9"/>
                        <a:pt x="28" y="9"/>
                      </a:cubicBezTo>
                      <a:cubicBezTo>
                        <a:pt x="28" y="9"/>
                        <a:pt x="28" y="9"/>
                        <a:pt x="28" y="8"/>
                      </a:cubicBezTo>
                      <a:cubicBezTo>
                        <a:pt x="28" y="8"/>
                        <a:pt x="28" y="8"/>
                        <a:pt x="28" y="8"/>
                      </a:cubicBezTo>
                      <a:close/>
                      <a:moveTo>
                        <a:pt x="29" y="15"/>
                      </a:moveTo>
                      <a:cubicBezTo>
                        <a:pt x="29" y="14"/>
                        <a:pt x="29" y="14"/>
                        <a:pt x="29" y="14"/>
                      </a:cubicBezTo>
                      <a:cubicBezTo>
                        <a:pt x="29" y="14"/>
                        <a:pt x="29" y="14"/>
                        <a:pt x="29" y="14"/>
                      </a:cubicBezTo>
                      <a:cubicBezTo>
                        <a:pt x="29" y="14"/>
                        <a:pt x="29" y="14"/>
                        <a:pt x="29" y="14"/>
                      </a:cubicBezTo>
                      <a:cubicBezTo>
                        <a:pt x="29" y="14"/>
                        <a:pt x="28" y="14"/>
                        <a:pt x="28" y="14"/>
                      </a:cubicBezTo>
                      <a:cubicBezTo>
                        <a:pt x="28" y="14"/>
                        <a:pt x="28" y="14"/>
                        <a:pt x="28" y="14"/>
                      </a:cubicBezTo>
                      <a:cubicBezTo>
                        <a:pt x="28" y="15"/>
                        <a:pt x="28" y="15"/>
                        <a:pt x="28" y="15"/>
                      </a:cubicBezTo>
                      <a:cubicBezTo>
                        <a:pt x="28" y="15"/>
                        <a:pt x="29" y="15"/>
                        <a:pt x="28" y="15"/>
                      </a:cubicBezTo>
                      <a:cubicBezTo>
                        <a:pt x="28"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lose/>
                      <a:moveTo>
                        <a:pt x="0" y="7"/>
                      </a:moveTo>
                      <a:cubicBezTo>
                        <a:pt x="0" y="7"/>
                        <a:pt x="0" y="7"/>
                        <a:pt x="0" y="7"/>
                      </a:cubicBezTo>
                      <a:cubicBezTo>
                        <a:pt x="0" y="7"/>
                        <a:pt x="0" y="7"/>
                        <a:pt x="0" y="7"/>
                      </a:cubicBezTo>
                      <a:cubicBezTo>
                        <a:pt x="0" y="7"/>
                        <a:pt x="0" y="7"/>
                        <a:pt x="0" y="7"/>
                      </a:cubicBezTo>
                      <a:cubicBezTo>
                        <a:pt x="0" y="7"/>
                        <a:pt x="0" y="7"/>
                        <a:pt x="0" y="7"/>
                      </a:cubicBezTo>
                      <a:cubicBezTo>
                        <a:pt x="0" y="7"/>
                        <a:pt x="0" y="7"/>
                        <a:pt x="0" y="7"/>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18" y="0"/>
                      </a:moveTo>
                      <a:cubicBezTo>
                        <a:pt x="18" y="0"/>
                        <a:pt x="18" y="0"/>
                        <a:pt x="18" y="0"/>
                      </a:cubicBezTo>
                      <a:cubicBezTo>
                        <a:pt x="18" y="0"/>
                        <a:pt x="18" y="0"/>
                        <a:pt x="18" y="0"/>
                      </a:cubicBezTo>
                      <a:cubicBezTo>
                        <a:pt x="18" y="0"/>
                        <a:pt x="18" y="0"/>
                        <a:pt x="18" y="0"/>
                      </a:cubicBezTo>
                      <a:cubicBezTo>
                        <a:pt x="18" y="0"/>
                        <a:pt x="18" y="0"/>
                        <a:pt x="18" y="0"/>
                      </a:cubicBezTo>
                      <a:close/>
                      <a:moveTo>
                        <a:pt x="8" y="8"/>
                      </a:moveTo>
                      <a:cubicBezTo>
                        <a:pt x="8" y="8"/>
                        <a:pt x="8" y="8"/>
                        <a:pt x="8" y="8"/>
                      </a:cubicBezTo>
                      <a:cubicBezTo>
                        <a:pt x="8" y="8"/>
                        <a:pt x="8" y="8"/>
                        <a:pt x="8" y="8"/>
                      </a:cubicBezTo>
                      <a:cubicBezTo>
                        <a:pt x="8" y="8"/>
                        <a:pt x="8" y="8"/>
                        <a:pt x="8" y="8"/>
                      </a:cubicBezTo>
                      <a:cubicBezTo>
                        <a:pt x="8" y="8"/>
                        <a:pt x="8" y="8"/>
                        <a:pt x="8" y="8"/>
                      </a:cubicBezTo>
                      <a:close/>
                      <a:moveTo>
                        <a:pt x="4" y="9"/>
                      </a:moveTo>
                      <a:cubicBezTo>
                        <a:pt x="4" y="9"/>
                        <a:pt x="4" y="9"/>
                        <a:pt x="4" y="9"/>
                      </a:cubicBezTo>
                      <a:cubicBezTo>
                        <a:pt x="4" y="9"/>
                        <a:pt x="4" y="9"/>
                        <a:pt x="4" y="9"/>
                      </a:cubicBezTo>
                      <a:cubicBezTo>
                        <a:pt x="4" y="9"/>
                        <a:pt x="4" y="9"/>
                        <a:pt x="4" y="9"/>
                      </a:cubicBezTo>
                      <a:cubicBezTo>
                        <a:pt x="4" y="9"/>
                        <a:pt x="4" y="9"/>
                        <a:pt x="4" y="9"/>
                      </a:cubicBezTo>
                      <a:close/>
                      <a:moveTo>
                        <a:pt x="25" y="16"/>
                      </a:moveTo>
                      <a:cubicBezTo>
                        <a:pt x="25" y="16"/>
                        <a:pt x="25" y="16"/>
                        <a:pt x="25" y="16"/>
                      </a:cubicBezTo>
                      <a:cubicBezTo>
                        <a:pt x="25" y="16"/>
                        <a:pt x="25" y="16"/>
                        <a:pt x="25" y="16"/>
                      </a:cubicBezTo>
                      <a:cubicBezTo>
                        <a:pt x="25" y="16"/>
                        <a:pt x="25" y="16"/>
                        <a:pt x="25" y="16"/>
                      </a:cubicBezTo>
                      <a:cubicBezTo>
                        <a:pt x="25" y="16"/>
                        <a:pt x="25" y="16"/>
                        <a:pt x="25" y="16"/>
                      </a:cubicBezTo>
                      <a:close/>
                      <a:moveTo>
                        <a:pt x="1" y="11"/>
                      </a:moveTo>
                      <a:cubicBezTo>
                        <a:pt x="1" y="12"/>
                        <a:pt x="1" y="12"/>
                        <a:pt x="2" y="12"/>
                      </a:cubicBezTo>
                      <a:cubicBezTo>
                        <a:pt x="1" y="12"/>
                        <a:pt x="1" y="11"/>
                        <a:pt x="1" y="11"/>
                      </a:cubicBezTo>
                      <a:close/>
                      <a:moveTo>
                        <a:pt x="24" y="9"/>
                      </a:moveTo>
                      <a:cubicBezTo>
                        <a:pt x="24" y="9"/>
                        <a:pt x="24" y="9"/>
                        <a:pt x="24" y="9"/>
                      </a:cubicBezTo>
                      <a:cubicBezTo>
                        <a:pt x="24" y="9"/>
                        <a:pt x="24" y="9"/>
                        <a:pt x="24" y="9"/>
                      </a:cubicBezTo>
                      <a:cubicBezTo>
                        <a:pt x="24" y="9"/>
                        <a:pt x="24" y="9"/>
                        <a:pt x="24" y="9"/>
                      </a:cubicBezTo>
                      <a:cubicBezTo>
                        <a:pt x="24" y="9"/>
                        <a:pt x="24" y="9"/>
                        <a:pt x="24" y="9"/>
                      </a:cubicBezTo>
                      <a:close/>
                      <a:moveTo>
                        <a:pt x="8" y="21"/>
                      </a:move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lose/>
                      <a:moveTo>
                        <a:pt x="13" y="2"/>
                      </a:move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lose/>
                      <a:moveTo>
                        <a:pt x="14" y="2"/>
                      </a:moveTo>
                      <a:cubicBezTo>
                        <a:pt x="14" y="2"/>
                        <a:pt x="14" y="2"/>
                        <a:pt x="14" y="2"/>
                      </a:cubicBezTo>
                      <a:cubicBezTo>
                        <a:pt x="14" y="2"/>
                        <a:pt x="14" y="2"/>
                        <a:pt x="14" y="2"/>
                      </a:cubicBezTo>
                      <a:cubicBezTo>
                        <a:pt x="14" y="2"/>
                        <a:pt x="14" y="2"/>
                        <a:pt x="14" y="2"/>
                      </a:cubicBezTo>
                      <a:cubicBezTo>
                        <a:pt x="14" y="2"/>
                        <a:pt x="14" y="2"/>
                        <a:pt x="14" y="2"/>
                      </a:cubicBezTo>
                      <a:close/>
                      <a:moveTo>
                        <a:pt x="8" y="21"/>
                      </a:moveTo>
                      <a:cubicBezTo>
                        <a:pt x="8" y="21"/>
                        <a:pt x="8" y="21"/>
                        <a:pt x="8" y="21"/>
                      </a:cubicBezTo>
                      <a:cubicBezTo>
                        <a:pt x="8" y="21"/>
                        <a:pt x="8" y="21"/>
                        <a:pt x="8" y="21"/>
                      </a:cubicBezTo>
                      <a:cubicBezTo>
                        <a:pt x="8" y="21"/>
                        <a:pt x="8" y="21"/>
                        <a:pt x="8" y="21"/>
                      </a:cubicBezTo>
                      <a:cubicBezTo>
                        <a:pt x="8" y="21"/>
                        <a:pt x="8" y="21"/>
                        <a:pt x="8" y="21"/>
                      </a:cubicBezTo>
                      <a:close/>
                      <a:moveTo>
                        <a:pt x="8" y="8"/>
                      </a:moveTo>
                      <a:cubicBezTo>
                        <a:pt x="9" y="8"/>
                        <a:pt x="9" y="8"/>
                        <a:pt x="9" y="8"/>
                      </a:cubicBezTo>
                      <a:cubicBezTo>
                        <a:pt x="9" y="8"/>
                        <a:pt x="9" y="8"/>
                        <a:pt x="9" y="8"/>
                      </a:cubicBezTo>
                      <a:cubicBezTo>
                        <a:pt x="9" y="8"/>
                        <a:pt x="9" y="8"/>
                        <a:pt x="9" y="8"/>
                      </a:cubicBezTo>
                      <a:cubicBezTo>
                        <a:pt x="9" y="8"/>
                        <a:pt x="8" y="8"/>
                        <a:pt x="8" y="8"/>
                      </a:cubicBezTo>
                      <a:close/>
                      <a:moveTo>
                        <a:pt x="31" y="20"/>
                      </a:moveTo>
                      <a:cubicBezTo>
                        <a:pt x="31" y="20"/>
                        <a:pt x="31" y="20"/>
                        <a:pt x="31" y="20"/>
                      </a:cubicBezTo>
                      <a:cubicBezTo>
                        <a:pt x="31" y="20"/>
                        <a:pt x="31" y="20"/>
                        <a:pt x="31" y="20"/>
                      </a:cubicBezTo>
                      <a:close/>
                      <a:moveTo>
                        <a:pt x="12" y="10"/>
                      </a:moveTo>
                      <a:cubicBezTo>
                        <a:pt x="12" y="10"/>
                        <a:pt x="12" y="10"/>
                        <a:pt x="12" y="10"/>
                      </a:cubicBezTo>
                      <a:cubicBezTo>
                        <a:pt x="12" y="10"/>
                        <a:pt x="12" y="10"/>
                        <a:pt x="12" y="10"/>
                      </a:cubicBezTo>
                      <a:cubicBezTo>
                        <a:pt x="11" y="10"/>
                        <a:pt x="11" y="10"/>
                        <a:pt x="11" y="10"/>
                      </a:cubicBezTo>
                      <a:cubicBezTo>
                        <a:pt x="11" y="10"/>
                        <a:pt x="11" y="10"/>
                        <a:pt x="12" y="10"/>
                      </a:cubicBezTo>
                      <a:close/>
                      <a:moveTo>
                        <a:pt x="10" y="14"/>
                      </a:moveTo>
                      <a:cubicBezTo>
                        <a:pt x="10" y="14"/>
                        <a:pt x="10" y="14"/>
                        <a:pt x="11" y="14"/>
                      </a:cubicBezTo>
                      <a:cubicBezTo>
                        <a:pt x="11" y="14"/>
                        <a:pt x="10" y="14"/>
                        <a:pt x="10" y="14"/>
                      </a:cubicBezTo>
                      <a:close/>
                      <a:moveTo>
                        <a:pt x="11" y="19"/>
                      </a:moveTo>
                      <a:cubicBezTo>
                        <a:pt x="11" y="19"/>
                        <a:pt x="10" y="19"/>
                        <a:pt x="10" y="19"/>
                      </a:cubicBezTo>
                      <a:cubicBezTo>
                        <a:pt x="11" y="19"/>
                        <a:pt x="11" y="19"/>
                        <a:pt x="11" y="19"/>
                      </a:cubicBezTo>
                      <a:cubicBezTo>
                        <a:pt x="11" y="19"/>
                        <a:pt x="11" y="19"/>
                        <a:pt x="11" y="19"/>
                      </a:cubicBezTo>
                      <a:cubicBezTo>
                        <a:pt x="11" y="19"/>
                        <a:pt x="11" y="19"/>
                        <a:pt x="11" y="19"/>
                      </a:cubicBezTo>
                      <a:close/>
                      <a:moveTo>
                        <a:pt x="2" y="11"/>
                      </a:moveTo>
                      <a:cubicBezTo>
                        <a:pt x="2" y="11"/>
                        <a:pt x="2" y="11"/>
                        <a:pt x="2" y="11"/>
                      </a:cubicBezTo>
                      <a:cubicBezTo>
                        <a:pt x="2" y="11"/>
                        <a:pt x="1" y="11"/>
                        <a:pt x="1" y="11"/>
                      </a:cubicBezTo>
                      <a:cubicBezTo>
                        <a:pt x="2" y="11"/>
                        <a:pt x="2" y="11"/>
                        <a:pt x="2" y="11"/>
                      </a:cubicBezTo>
                      <a:cubicBezTo>
                        <a:pt x="2" y="11"/>
                        <a:pt x="2" y="11"/>
                        <a:pt x="2" y="11"/>
                      </a:cubicBezTo>
                      <a:cubicBezTo>
                        <a:pt x="2" y="11"/>
                        <a:pt x="2" y="11"/>
                        <a:pt x="2" y="11"/>
                      </a:cubicBezTo>
                      <a:close/>
                      <a:moveTo>
                        <a:pt x="8" y="8"/>
                      </a:moveTo>
                      <a:cubicBezTo>
                        <a:pt x="8" y="8"/>
                        <a:pt x="8" y="8"/>
                        <a:pt x="8" y="8"/>
                      </a:cubicBezTo>
                      <a:cubicBezTo>
                        <a:pt x="8" y="8"/>
                        <a:pt x="8" y="8"/>
                        <a:pt x="8" y="8"/>
                      </a:cubicBezTo>
                      <a:cubicBezTo>
                        <a:pt x="8" y="8"/>
                        <a:pt x="8" y="8"/>
                        <a:pt x="8" y="8"/>
                      </a:cubicBezTo>
                      <a:close/>
                      <a:moveTo>
                        <a:pt x="28" y="7"/>
                      </a:moveTo>
                      <a:cubicBezTo>
                        <a:pt x="28" y="7"/>
                        <a:pt x="28" y="7"/>
                        <a:pt x="28" y="7"/>
                      </a:cubicBezTo>
                      <a:cubicBezTo>
                        <a:pt x="28" y="7"/>
                        <a:pt x="28" y="7"/>
                        <a:pt x="28" y="7"/>
                      </a:cubicBezTo>
                      <a:close/>
                      <a:moveTo>
                        <a:pt x="15" y="2"/>
                      </a:moveTo>
                      <a:cubicBezTo>
                        <a:pt x="15" y="2"/>
                        <a:pt x="15" y="2"/>
                        <a:pt x="15" y="2"/>
                      </a:cubicBezTo>
                      <a:cubicBezTo>
                        <a:pt x="15" y="2"/>
                        <a:pt x="15" y="2"/>
                        <a:pt x="15" y="2"/>
                      </a:cubicBezTo>
                      <a:cubicBezTo>
                        <a:pt x="15" y="2"/>
                        <a:pt x="15" y="2"/>
                        <a:pt x="15" y="2"/>
                      </a:cubicBezTo>
                      <a:cubicBezTo>
                        <a:pt x="15" y="2"/>
                        <a:pt x="15" y="2"/>
                        <a:pt x="15" y="2"/>
                      </a:cubicBezTo>
                      <a:close/>
                      <a:moveTo>
                        <a:pt x="31" y="21"/>
                      </a:moveTo>
                      <a:cubicBezTo>
                        <a:pt x="31" y="21"/>
                        <a:pt x="31" y="21"/>
                        <a:pt x="31" y="21"/>
                      </a:cubicBezTo>
                      <a:cubicBezTo>
                        <a:pt x="31" y="21"/>
                        <a:pt x="31" y="21"/>
                        <a:pt x="31" y="21"/>
                      </a:cubicBezTo>
                      <a:close/>
                      <a:moveTo>
                        <a:pt x="24" y="8"/>
                      </a:moveTo>
                      <a:cubicBezTo>
                        <a:pt x="24" y="8"/>
                        <a:pt x="24" y="8"/>
                        <a:pt x="24" y="8"/>
                      </a:cubicBezTo>
                      <a:cubicBezTo>
                        <a:pt x="24" y="8"/>
                        <a:pt x="24" y="8"/>
                        <a:pt x="24" y="8"/>
                      </a:cubicBezTo>
                      <a:cubicBezTo>
                        <a:pt x="24" y="8"/>
                        <a:pt x="24" y="8"/>
                        <a:pt x="24" y="8"/>
                      </a:cubicBezTo>
                      <a:cubicBezTo>
                        <a:pt x="24" y="8"/>
                        <a:pt x="24" y="8"/>
                        <a:pt x="24" y="8"/>
                      </a:cubicBezTo>
                      <a:close/>
                      <a:moveTo>
                        <a:pt x="30" y="18"/>
                      </a:moveTo>
                      <a:cubicBezTo>
                        <a:pt x="30" y="18"/>
                        <a:pt x="30" y="18"/>
                        <a:pt x="30" y="18"/>
                      </a:cubicBezTo>
                      <a:cubicBezTo>
                        <a:pt x="30" y="18"/>
                        <a:pt x="30" y="18"/>
                        <a:pt x="30" y="18"/>
                      </a:cubicBezTo>
                      <a:close/>
                      <a:moveTo>
                        <a:pt x="1" y="10"/>
                      </a:moveTo>
                      <a:cubicBezTo>
                        <a:pt x="1" y="10"/>
                        <a:pt x="1" y="10"/>
                        <a:pt x="1" y="10"/>
                      </a:cubicBezTo>
                      <a:cubicBezTo>
                        <a:pt x="1" y="10"/>
                        <a:pt x="1" y="10"/>
                        <a:pt x="1" y="10"/>
                      </a:cubicBezTo>
                      <a:cubicBezTo>
                        <a:pt x="1" y="10"/>
                        <a:pt x="1" y="10"/>
                        <a:pt x="1" y="10"/>
                      </a:cubicBezTo>
                      <a:cubicBezTo>
                        <a:pt x="1" y="10"/>
                        <a:pt x="1" y="10"/>
                        <a:pt x="1" y="10"/>
                      </a:cubicBezTo>
                      <a:close/>
                      <a:moveTo>
                        <a:pt x="31" y="20"/>
                      </a:moveTo>
                      <a:cubicBezTo>
                        <a:pt x="31" y="20"/>
                        <a:pt x="31" y="20"/>
                        <a:pt x="31" y="20"/>
                      </a:cubicBezTo>
                      <a:cubicBezTo>
                        <a:pt x="31" y="20"/>
                        <a:pt x="31" y="20"/>
                        <a:pt x="31" y="20"/>
                      </a:cubicBezTo>
                      <a:cubicBezTo>
                        <a:pt x="31" y="20"/>
                        <a:pt x="31" y="20"/>
                        <a:pt x="31" y="20"/>
                      </a:cubicBezTo>
                      <a:cubicBezTo>
                        <a:pt x="31" y="20"/>
                        <a:pt x="31" y="20"/>
                        <a:pt x="31" y="20"/>
                      </a:cubicBezTo>
                      <a:close/>
                      <a:moveTo>
                        <a:pt x="3" y="6"/>
                      </a:moveTo>
                      <a:cubicBezTo>
                        <a:pt x="3" y="6"/>
                        <a:pt x="3" y="6"/>
                        <a:pt x="3" y="6"/>
                      </a:cubicBezTo>
                      <a:cubicBezTo>
                        <a:pt x="3" y="6"/>
                        <a:pt x="3" y="6"/>
                        <a:pt x="3" y="6"/>
                      </a:cubicBezTo>
                      <a:cubicBezTo>
                        <a:pt x="3" y="6"/>
                        <a:pt x="3" y="6"/>
                        <a:pt x="3" y="6"/>
                      </a:cubicBezTo>
                      <a:cubicBezTo>
                        <a:pt x="3" y="6"/>
                        <a:pt x="3" y="6"/>
                        <a:pt x="3" y="6"/>
                      </a:cubicBezTo>
                      <a:cubicBezTo>
                        <a:pt x="3" y="6"/>
                        <a:pt x="3" y="6"/>
                        <a:pt x="3" y="6"/>
                      </a:cubicBezTo>
                      <a:close/>
                      <a:moveTo>
                        <a:pt x="3" y="6"/>
                      </a:moveTo>
                      <a:cubicBezTo>
                        <a:pt x="3" y="6"/>
                        <a:pt x="3" y="6"/>
                        <a:pt x="3" y="6"/>
                      </a:cubicBezTo>
                      <a:close/>
                      <a:moveTo>
                        <a:pt x="12" y="11"/>
                      </a:move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2"/>
                        <a:pt x="12" y="12"/>
                      </a:cubicBezTo>
                      <a:cubicBezTo>
                        <a:pt x="12" y="12"/>
                        <a:pt x="12" y="11"/>
                        <a:pt x="12" y="11"/>
                      </a:cubicBezTo>
                      <a:cubicBezTo>
                        <a:pt x="12" y="11"/>
                        <a:pt x="12" y="11"/>
                        <a:pt x="12" y="11"/>
                      </a:cubicBezTo>
                      <a:cubicBezTo>
                        <a:pt x="12" y="11"/>
                        <a:pt x="12" y="11"/>
                        <a:pt x="12" y="11"/>
                      </a:cubicBezTo>
                      <a:cubicBezTo>
                        <a:pt x="12" y="11"/>
                        <a:pt x="12" y="11"/>
                        <a:pt x="12" y="11"/>
                      </a:cubicBezTo>
                      <a:close/>
                      <a:moveTo>
                        <a:pt x="7" y="16"/>
                      </a:moveTo>
                      <a:cubicBezTo>
                        <a:pt x="7" y="16"/>
                        <a:pt x="7" y="16"/>
                        <a:pt x="7" y="16"/>
                      </a:cubicBezTo>
                      <a:cubicBezTo>
                        <a:pt x="7" y="16"/>
                        <a:pt x="7" y="16"/>
                        <a:pt x="7" y="16"/>
                      </a:cubicBezTo>
                      <a:cubicBezTo>
                        <a:pt x="7" y="16"/>
                        <a:pt x="7" y="16"/>
                        <a:pt x="7" y="16"/>
                      </a:cubicBezTo>
                      <a:cubicBezTo>
                        <a:pt x="7" y="16"/>
                        <a:pt x="7" y="16"/>
                        <a:pt x="7" y="16"/>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3" y="6"/>
                      </a:moveTo>
                      <a:cubicBezTo>
                        <a:pt x="3" y="6"/>
                        <a:pt x="3" y="6"/>
                        <a:pt x="3" y="6"/>
                      </a:cubicBezTo>
                      <a:cubicBezTo>
                        <a:pt x="3" y="6"/>
                        <a:pt x="3" y="6"/>
                        <a:pt x="3" y="6"/>
                      </a:cubicBezTo>
                      <a:cubicBezTo>
                        <a:pt x="3" y="6"/>
                        <a:pt x="3" y="6"/>
                        <a:pt x="3" y="6"/>
                      </a:cubicBezTo>
                      <a:close/>
                      <a:moveTo>
                        <a:pt x="26" y="0"/>
                      </a:moveTo>
                      <a:cubicBezTo>
                        <a:pt x="26" y="0"/>
                        <a:pt x="26" y="0"/>
                        <a:pt x="26" y="0"/>
                      </a:cubicBezTo>
                      <a:cubicBezTo>
                        <a:pt x="26" y="0"/>
                        <a:pt x="26" y="0"/>
                        <a:pt x="26" y="0"/>
                      </a:cubicBezTo>
                      <a:cubicBezTo>
                        <a:pt x="26" y="0"/>
                        <a:pt x="26" y="0"/>
                        <a:pt x="26" y="0"/>
                      </a:cubicBezTo>
                      <a:close/>
                      <a:moveTo>
                        <a:pt x="14" y="1"/>
                      </a:moveTo>
                      <a:cubicBezTo>
                        <a:pt x="14" y="1"/>
                        <a:pt x="14" y="1"/>
                        <a:pt x="14" y="1"/>
                      </a:cubicBezTo>
                      <a:cubicBezTo>
                        <a:pt x="14" y="1"/>
                        <a:pt x="14" y="1"/>
                        <a:pt x="14" y="1"/>
                      </a:cubicBezTo>
                      <a:cubicBezTo>
                        <a:pt x="14" y="1"/>
                        <a:pt x="14" y="1"/>
                        <a:pt x="14" y="1"/>
                      </a:cubicBezTo>
                      <a:close/>
                      <a:moveTo>
                        <a:pt x="15" y="2"/>
                      </a:moveTo>
                      <a:cubicBezTo>
                        <a:pt x="15" y="2"/>
                        <a:pt x="15" y="2"/>
                        <a:pt x="15" y="2"/>
                      </a:cubicBezTo>
                      <a:cubicBezTo>
                        <a:pt x="15" y="2"/>
                        <a:pt x="15" y="2"/>
                        <a:pt x="15" y="2"/>
                      </a:cubicBezTo>
                      <a:cubicBezTo>
                        <a:pt x="15" y="2"/>
                        <a:pt x="15" y="2"/>
                        <a:pt x="15" y="2"/>
                      </a:cubicBezTo>
                      <a:cubicBezTo>
                        <a:pt x="15" y="2"/>
                        <a:pt x="15" y="2"/>
                        <a:pt x="15" y="2"/>
                      </a:cubicBezTo>
                      <a:close/>
                      <a:moveTo>
                        <a:pt x="3" y="10"/>
                      </a:moveTo>
                      <a:cubicBezTo>
                        <a:pt x="3" y="10"/>
                        <a:pt x="3" y="10"/>
                        <a:pt x="3" y="10"/>
                      </a:cubicBezTo>
                      <a:cubicBezTo>
                        <a:pt x="3" y="10"/>
                        <a:pt x="3" y="10"/>
                        <a:pt x="3" y="10"/>
                      </a:cubicBezTo>
                      <a:cubicBezTo>
                        <a:pt x="3" y="10"/>
                        <a:pt x="3" y="10"/>
                        <a:pt x="3" y="10"/>
                      </a:cubicBezTo>
                      <a:close/>
                      <a:moveTo>
                        <a:pt x="1" y="10"/>
                      </a:moveTo>
                      <a:cubicBezTo>
                        <a:pt x="1" y="10"/>
                        <a:pt x="1" y="10"/>
                        <a:pt x="1" y="10"/>
                      </a:cubicBezTo>
                      <a:cubicBezTo>
                        <a:pt x="1" y="10"/>
                        <a:pt x="1" y="10"/>
                        <a:pt x="1" y="10"/>
                      </a:cubicBezTo>
                      <a:close/>
                      <a:moveTo>
                        <a:pt x="28" y="20"/>
                      </a:moveTo>
                      <a:cubicBezTo>
                        <a:pt x="28" y="20"/>
                        <a:pt x="28" y="20"/>
                        <a:pt x="28" y="20"/>
                      </a:cubicBezTo>
                      <a:cubicBezTo>
                        <a:pt x="28" y="20"/>
                        <a:pt x="28" y="20"/>
                        <a:pt x="28" y="20"/>
                      </a:cubicBezTo>
                      <a:cubicBezTo>
                        <a:pt x="28" y="20"/>
                        <a:pt x="28" y="20"/>
                        <a:pt x="28" y="20"/>
                      </a:cubicBezTo>
                      <a:cubicBezTo>
                        <a:pt x="28" y="20"/>
                        <a:pt x="28" y="20"/>
                        <a:pt x="28" y="20"/>
                      </a:cubicBezTo>
                      <a:close/>
                      <a:moveTo>
                        <a:pt x="3" y="5"/>
                      </a:moveTo>
                      <a:cubicBezTo>
                        <a:pt x="3" y="5"/>
                        <a:pt x="3" y="5"/>
                        <a:pt x="3" y="5"/>
                      </a:cubicBezTo>
                      <a:cubicBezTo>
                        <a:pt x="3" y="5"/>
                        <a:pt x="3" y="5"/>
                        <a:pt x="3" y="5"/>
                      </a:cubicBezTo>
                      <a:cubicBezTo>
                        <a:pt x="3" y="5"/>
                        <a:pt x="3" y="5"/>
                        <a:pt x="3" y="5"/>
                      </a:cubicBezTo>
                      <a:cubicBezTo>
                        <a:pt x="3" y="5"/>
                        <a:pt x="3" y="5"/>
                        <a:pt x="3" y="5"/>
                      </a:cubicBezTo>
                      <a:close/>
                      <a:moveTo>
                        <a:pt x="1" y="11"/>
                      </a:moveTo>
                      <a:cubicBezTo>
                        <a:pt x="1" y="11"/>
                        <a:pt x="1" y="11"/>
                        <a:pt x="1" y="11"/>
                      </a:cubicBezTo>
                      <a:cubicBezTo>
                        <a:pt x="1" y="11"/>
                        <a:pt x="1" y="11"/>
                        <a:pt x="1" y="11"/>
                      </a:cubicBezTo>
                      <a:close/>
                      <a:moveTo>
                        <a:pt x="2" y="7"/>
                      </a:moveTo>
                      <a:cubicBezTo>
                        <a:pt x="2" y="7"/>
                        <a:pt x="2" y="7"/>
                        <a:pt x="2" y="7"/>
                      </a:cubicBezTo>
                      <a:cubicBezTo>
                        <a:pt x="2" y="7"/>
                        <a:pt x="2" y="7"/>
                        <a:pt x="2" y="7"/>
                      </a:cubicBezTo>
                      <a:cubicBezTo>
                        <a:pt x="2" y="7"/>
                        <a:pt x="1" y="7"/>
                        <a:pt x="1" y="7"/>
                      </a:cubicBezTo>
                      <a:cubicBezTo>
                        <a:pt x="1" y="7"/>
                        <a:pt x="2" y="7"/>
                        <a:pt x="2" y="7"/>
                      </a:cubicBezTo>
                      <a:close/>
                      <a:moveTo>
                        <a:pt x="12" y="3"/>
                      </a:moveTo>
                      <a:cubicBezTo>
                        <a:pt x="12" y="3"/>
                        <a:pt x="12" y="3"/>
                        <a:pt x="12" y="3"/>
                      </a:cubicBezTo>
                      <a:cubicBezTo>
                        <a:pt x="12" y="3"/>
                        <a:pt x="12" y="3"/>
                        <a:pt x="12" y="3"/>
                      </a:cubicBezTo>
                      <a:cubicBezTo>
                        <a:pt x="12" y="3"/>
                        <a:pt x="12" y="3"/>
                        <a:pt x="12" y="3"/>
                      </a:cubicBezTo>
                      <a:cubicBezTo>
                        <a:pt x="12" y="3"/>
                        <a:pt x="12" y="3"/>
                        <a:pt x="12" y="3"/>
                      </a:cubicBezTo>
                      <a:close/>
                      <a:moveTo>
                        <a:pt x="2" y="9"/>
                      </a:moveTo>
                      <a:cubicBezTo>
                        <a:pt x="2" y="9"/>
                        <a:pt x="2" y="9"/>
                        <a:pt x="2" y="9"/>
                      </a:cubicBezTo>
                      <a:cubicBezTo>
                        <a:pt x="2" y="9"/>
                        <a:pt x="2" y="9"/>
                        <a:pt x="2" y="9"/>
                      </a:cubicBezTo>
                      <a:close/>
                      <a:moveTo>
                        <a:pt x="13" y="9"/>
                      </a:moveTo>
                      <a:cubicBezTo>
                        <a:pt x="13" y="9"/>
                        <a:pt x="13" y="9"/>
                        <a:pt x="13" y="9"/>
                      </a:cubicBezTo>
                      <a:cubicBezTo>
                        <a:pt x="13" y="9"/>
                        <a:pt x="13" y="9"/>
                        <a:pt x="13" y="9"/>
                      </a:cubicBezTo>
                      <a:close/>
                      <a:moveTo>
                        <a:pt x="5" y="9"/>
                      </a:moveTo>
                      <a:cubicBezTo>
                        <a:pt x="5" y="9"/>
                        <a:pt x="5" y="9"/>
                        <a:pt x="5" y="9"/>
                      </a:cubicBezTo>
                      <a:cubicBezTo>
                        <a:pt x="5" y="9"/>
                        <a:pt x="5" y="9"/>
                        <a:pt x="5" y="9"/>
                      </a:cubicBezTo>
                      <a:cubicBezTo>
                        <a:pt x="5" y="9"/>
                        <a:pt x="5" y="9"/>
                        <a:pt x="5" y="9"/>
                      </a:cubicBezTo>
                      <a:cubicBezTo>
                        <a:pt x="5" y="9"/>
                        <a:pt x="5" y="9"/>
                        <a:pt x="5" y="9"/>
                      </a:cubicBezTo>
                      <a:close/>
                      <a:moveTo>
                        <a:pt x="18" y="0"/>
                      </a:moveTo>
                      <a:cubicBezTo>
                        <a:pt x="18" y="0"/>
                        <a:pt x="18" y="0"/>
                        <a:pt x="18" y="0"/>
                      </a:cubicBezTo>
                      <a:cubicBezTo>
                        <a:pt x="18" y="0"/>
                        <a:pt x="18" y="0"/>
                        <a:pt x="18" y="0"/>
                      </a:cubicBezTo>
                      <a:close/>
                      <a:moveTo>
                        <a:pt x="23" y="2"/>
                      </a:moveTo>
                      <a:cubicBezTo>
                        <a:pt x="23" y="2"/>
                        <a:pt x="22" y="2"/>
                        <a:pt x="22" y="2"/>
                      </a:cubicBezTo>
                      <a:cubicBezTo>
                        <a:pt x="22" y="2"/>
                        <a:pt x="22" y="2"/>
                        <a:pt x="22" y="2"/>
                      </a:cubicBezTo>
                      <a:cubicBezTo>
                        <a:pt x="22" y="2"/>
                        <a:pt x="22" y="2"/>
                        <a:pt x="22" y="2"/>
                      </a:cubicBezTo>
                      <a:cubicBezTo>
                        <a:pt x="22" y="2"/>
                        <a:pt x="23" y="2"/>
                        <a:pt x="23" y="2"/>
                      </a:cubicBezTo>
                      <a:close/>
                      <a:moveTo>
                        <a:pt x="3" y="5"/>
                      </a:moveTo>
                      <a:cubicBezTo>
                        <a:pt x="3" y="5"/>
                        <a:pt x="3" y="5"/>
                        <a:pt x="3" y="5"/>
                      </a:cubicBezTo>
                      <a:cubicBezTo>
                        <a:pt x="3" y="5"/>
                        <a:pt x="3" y="5"/>
                        <a:pt x="3" y="5"/>
                      </a:cubicBezTo>
                      <a:cubicBezTo>
                        <a:pt x="3" y="5"/>
                        <a:pt x="3" y="5"/>
                        <a:pt x="3" y="5"/>
                      </a:cubicBezTo>
                      <a:cubicBezTo>
                        <a:pt x="3" y="5"/>
                        <a:pt x="3" y="5"/>
                        <a:pt x="3" y="5"/>
                      </a:cubicBezTo>
                      <a:close/>
                      <a:moveTo>
                        <a:pt x="30" y="20"/>
                      </a:moveTo>
                      <a:cubicBezTo>
                        <a:pt x="30" y="20"/>
                        <a:pt x="30" y="20"/>
                        <a:pt x="30" y="20"/>
                      </a:cubicBezTo>
                      <a:cubicBezTo>
                        <a:pt x="30" y="20"/>
                        <a:pt x="30" y="20"/>
                        <a:pt x="30" y="20"/>
                      </a:cubicBezTo>
                      <a:cubicBezTo>
                        <a:pt x="30" y="20"/>
                        <a:pt x="30" y="20"/>
                        <a:pt x="30" y="20"/>
                      </a:cubicBezTo>
                      <a:cubicBezTo>
                        <a:pt x="30" y="20"/>
                        <a:pt x="30" y="20"/>
                        <a:pt x="30" y="20"/>
                      </a:cubicBezTo>
                      <a:close/>
                      <a:moveTo>
                        <a:pt x="19" y="0"/>
                      </a:moveTo>
                      <a:cubicBezTo>
                        <a:pt x="19" y="0"/>
                        <a:pt x="19" y="0"/>
                        <a:pt x="19" y="0"/>
                      </a:cubicBezTo>
                      <a:cubicBezTo>
                        <a:pt x="19" y="0"/>
                        <a:pt x="19" y="0"/>
                        <a:pt x="19" y="0"/>
                      </a:cubicBezTo>
                      <a:cubicBezTo>
                        <a:pt x="19" y="0"/>
                        <a:pt x="19" y="0"/>
                        <a:pt x="19" y="0"/>
                      </a:cubicBezTo>
                      <a:cubicBezTo>
                        <a:pt x="19" y="0"/>
                        <a:pt x="19" y="0"/>
                        <a:pt x="19" y="0"/>
                      </a:cubicBezTo>
                      <a:close/>
                      <a:moveTo>
                        <a:pt x="9" y="14"/>
                      </a:moveTo>
                      <a:cubicBezTo>
                        <a:pt x="9" y="14"/>
                        <a:pt x="9" y="14"/>
                        <a:pt x="9" y="14"/>
                      </a:cubicBezTo>
                      <a:cubicBezTo>
                        <a:pt x="9" y="14"/>
                        <a:pt x="9" y="14"/>
                        <a:pt x="9" y="14"/>
                      </a:cubicBezTo>
                      <a:cubicBezTo>
                        <a:pt x="9" y="14"/>
                        <a:pt x="9" y="14"/>
                        <a:pt x="9" y="14"/>
                      </a:cubicBezTo>
                      <a:cubicBezTo>
                        <a:pt x="9" y="14"/>
                        <a:pt x="9" y="14"/>
                        <a:pt x="9" y="14"/>
                      </a:cubicBezTo>
                      <a:close/>
                      <a:moveTo>
                        <a:pt x="29" y="8"/>
                      </a:moveTo>
                      <a:cubicBezTo>
                        <a:pt x="29" y="8"/>
                        <a:pt x="29" y="8"/>
                        <a:pt x="29" y="8"/>
                      </a:cubicBezTo>
                      <a:cubicBezTo>
                        <a:pt x="29" y="8"/>
                        <a:pt x="29" y="8"/>
                        <a:pt x="29" y="8"/>
                      </a:cubicBezTo>
                      <a:cubicBezTo>
                        <a:pt x="29" y="8"/>
                        <a:pt x="29" y="8"/>
                        <a:pt x="29" y="8"/>
                      </a:cubicBezTo>
                      <a:cubicBezTo>
                        <a:pt x="29" y="8"/>
                        <a:pt x="29" y="8"/>
                        <a:pt x="29" y="8"/>
                      </a:cubicBezTo>
                      <a:close/>
                      <a:moveTo>
                        <a:pt x="22" y="4"/>
                      </a:moveTo>
                      <a:cubicBezTo>
                        <a:pt x="22" y="4"/>
                        <a:pt x="22" y="4"/>
                        <a:pt x="22" y="4"/>
                      </a:cubicBezTo>
                      <a:cubicBezTo>
                        <a:pt x="22" y="4"/>
                        <a:pt x="22" y="4"/>
                        <a:pt x="22" y="4"/>
                      </a:cubicBezTo>
                      <a:close/>
                      <a:moveTo>
                        <a:pt x="1" y="10"/>
                      </a:moveTo>
                      <a:cubicBezTo>
                        <a:pt x="1" y="10"/>
                        <a:pt x="1" y="10"/>
                        <a:pt x="1" y="10"/>
                      </a:cubicBezTo>
                      <a:cubicBezTo>
                        <a:pt x="1" y="10"/>
                        <a:pt x="1" y="10"/>
                        <a:pt x="1" y="10"/>
                      </a:cubicBezTo>
                      <a:cubicBezTo>
                        <a:pt x="1" y="10"/>
                        <a:pt x="1" y="10"/>
                        <a:pt x="1" y="10"/>
                      </a:cubicBezTo>
                      <a:close/>
                      <a:moveTo>
                        <a:pt x="15" y="2"/>
                      </a:moveTo>
                      <a:cubicBezTo>
                        <a:pt x="15" y="2"/>
                        <a:pt x="15" y="2"/>
                        <a:pt x="15" y="2"/>
                      </a:cubicBezTo>
                      <a:cubicBezTo>
                        <a:pt x="15" y="2"/>
                        <a:pt x="15" y="2"/>
                        <a:pt x="15" y="2"/>
                      </a:cubicBezTo>
                      <a:cubicBezTo>
                        <a:pt x="15" y="2"/>
                        <a:pt x="15" y="2"/>
                        <a:pt x="15" y="2"/>
                      </a:cubicBezTo>
                      <a:cubicBezTo>
                        <a:pt x="15" y="2"/>
                        <a:pt x="15" y="2"/>
                        <a:pt x="15" y="2"/>
                      </a:cubicBezTo>
                      <a:close/>
                      <a:moveTo>
                        <a:pt x="1" y="7"/>
                      </a:moveTo>
                      <a:cubicBezTo>
                        <a:pt x="1" y="7"/>
                        <a:pt x="1" y="7"/>
                        <a:pt x="1" y="7"/>
                      </a:cubicBezTo>
                      <a:cubicBezTo>
                        <a:pt x="1" y="7"/>
                        <a:pt x="1" y="7"/>
                        <a:pt x="1" y="7"/>
                      </a:cubicBezTo>
                      <a:cubicBezTo>
                        <a:pt x="1" y="7"/>
                        <a:pt x="1" y="7"/>
                        <a:pt x="1" y="7"/>
                      </a:cubicBezTo>
                      <a:cubicBezTo>
                        <a:pt x="1" y="7"/>
                        <a:pt x="1" y="7"/>
                        <a:pt x="1" y="7"/>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18" y="0"/>
                      </a:moveTo>
                      <a:cubicBezTo>
                        <a:pt x="18" y="0"/>
                        <a:pt x="18" y="0"/>
                        <a:pt x="18" y="0"/>
                      </a:cubicBezTo>
                      <a:cubicBezTo>
                        <a:pt x="18" y="0"/>
                        <a:pt x="18" y="0"/>
                        <a:pt x="18" y="0"/>
                      </a:cubicBezTo>
                      <a:cubicBezTo>
                        <a:pt x="18" y="0"/>
                        <a:pt x="18" y="0"/>
                        <a:pt x="18" y="0"/>
                      </a:cubicBezTo>
                      <a:cubicBezTo>
                        <a:pt x="18" y="0"/>
                        <a:pt x="18" y="0"/>
                        <a:pt x="18" y="0"/>
                      </a:cubicBezTo>
                      <a:close/>
                      <a:moveTo>
                        <a:pt x="11" y="13"/>
                      </a:moveTo>
                      <a:cubicBezTo>
                        <a:pt x="11" y="13"/>
                        <a:pt x="11" y="13"/>
                        <a:pt x="11" y="13"/>
                      </a:cubicBezTo>
                      <a:cubicBezTo>
                        <a:pt x="11" y="13"/>
                        <a:pt x="11" y="13"/>
                        <a:pt x="11" y="13"/>
                      </a:cubicBezTo>
                      <a:cubicBezTo>
                        <a:pt x="11" y="13"/>
                        <a:pt x="11" y="13"/>
                        <a:pt x="11" y="13"/>
                      </a:cubicBezTo>
                      <a:cubicBezTo>
                        <a:pt x="11" y="13"/>
                        <a:pt x="11" y="13"/>
                        <a:pt x="11" y="1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76" name="Group 575">
                <a:extLst>
                  <a:ext uri="{FF2B5EF4-FFF2-40B4-BE49-F238E27FC236}">
                    <a16:creationId xmlns:a16="http://schemas.microsoft.com/office/drawing/2014/main" id="{5A3DB958-F143-4E07-9BBF-27D84225FA95}"/>
                  </a:ext>
                </a:extLst>
              </p:cNvPr>
              <p:cNvGrpSpPr/>
              <p:nvPr/>
            </p:nvGrpSpPr>
            <p:grpSpPr>
              <a:xfrm>
                <a:off x="8555038" y="5203825"/>
                <a:ext cx="1154112" cy="1074738"/>
                <a:chOff x="8555038" y="5203825"/>
                <a:chExt cx="1154112" cy="1074738"/>
              </a:xfrm>
              <a:grpFill/>
            </p:grpSpPr>
            <p:sp>
              <p:nvSpPr>
                <p:cNvPr id="577" name="Freeform 737">
                  <a:extLst>
                    <a:ext uri="{FF2B5EF4-FFF2-40B4-BE49-F238E27FC236}">
                      <a16:creationId xmlns:a16="http://schemas.microsoft.com/office/drawing/2014/main" id="{4D3B56E3-A899-4679-9090-21DC643973FD}"/>
                    </a:ext>
                  </a:extLst>
                </p:cNvPr>
                <p:cNvSpPr>
                  <a:spLocks noEditPoints="1"/>
                </p:cNvSpPr>
                <p:nvPr/>
              </p:nvSpPr>
              <p:spPr bwMode="auto">
                <a:xfrm>
                  <a:off x="8555038" y="5291138"/>
                  <a:ext cx="454025" cy="676275"/>
                </a:xfrm>
                <a:custGeom>
                  <a:avLst/>
                  <a:gdLst>
                    <a:gd name="T0" fmla="*/ 5 w 109"/>
                    <a:gd name="T1" fmla="*/ 87 h 162"/>
                    <a:gd name="T2" fmla="*/ 5 w 109"/>
                    <a:gd name="T3" fmla="*/ 90 h 162"/>
                    <a:gd name="T4" fmla="*/ 1 w 109"/>
                    <a:gd name="T5" fmla="*/ 88 h 162"/>
                    <a:gd name="T6" fmla="*/ 1 w 109"/>
                    <a:gd name="T7" fmla="*/ 88 h 162"/>
                    <a:gd name="T8" fmla="*/ 2 w 109"/>
                    <a:gd name="T9" fmla="*/ 89 h 162"/>
                    <a:gd name="T10" fmla="*/ 17 w 109"/>
                    <a:gd name="T11" fmla="*/ 50 h 162"/>
                    <a:gd name="T12" fmla="*/ 17 w 109"/>
                    <a:gd name="T13" fmla="*/ 50 h 162"/>
                    <a:gd name="T14" fmla="*/ 79 w 109"/>
                    <a:gd name="T15" fmla="*/ 12 h 162"/>
                    <a:gd name="T16" fmla="*/ 84 w 109"/>
                    <a:gd name="T17" fmla="*/ 6 h 162"/>
                    <a:gd name="T18" fmla="*/ 83 w 109"/>
                    <a:gd name="T19" fmla="*/ 7 h 162"/>
                    <a:gd name="T20" fmla="*/ 106 w 109"/>
                    <a:gd name="T21" fmla="*/ 9 h 162"/>
                    <a:gd name="T22" fmla="*/ 103 w 109"/>
                    <a:gd name="T23" fmla="*/ 12 h 162"/>
                    <a:gd name="T24" fmla="*/ 103 w 109"/>
                    <a:gd name="T25" fmla="*/ 6 h 162"/>
                    <a:gd name="T26" fmla="*/ 97 w 109"/>
                    <a:gd name="T27" fmla="*/ 2 h 162"/>
                    <a:gd name="T28" fmla="*/ 93 w 109"/>
                    <a:gd name="T29" fmla="*/ 3 h 162"/>
                    <a:gd name="T30" fmla="*/ 90 w 109"/>
                    <a:gd name="T31" fmla="*/ 3 h 162"/>
                    <a:gd name="T32" fmla="*/ 88 w 109"/>
                    <a:gd name="T33" fmla="*/ 7 h 162"/>
                    <a:gd name="T34" fmla="*/ 86 w 109"/>
                    <a:gd name="T35" fmla="*/ 6 h 162"/>
                    <a:gd name="T36" fmla="*/ 85 w 109"/>
                    <a:gd name="T37" fmla="*/ 10 h 162"/>
                    <a:gd name="T38" fmla="*/ 83 w 109"/>
                    <a:gd name="T39" fmla="*/ 12 h 162"/>
                    <a:gd name="T40" fmla="*/ 80 w 109"/>
                    <a:gd name="T41" fmla="*/ 12 h 162"/>
                    <a:gd name="T42" fmla="*/ 79 w 109"/>
                    <a:gd name="T43" fmla="*/ 16 h 162"/>
                    <a:gd name="T44" fmla="*/ 78 w 109"/>
                    <a:gd name="T45" fmla="*/ 18 h 162"/>
                    <a:gd name="T46" fmla="*/ 74 w 109"/>
                    <a:gd name="T47" fmla="*/ 17 h 162"/>
                    <a:gd name="T48" fmla="*/ 72 w 109"/>
                    <a:gd name="T49" fmla="*/ 20 h 162"/>
                    <a:gd name="T50" fmla="*/ 73 w 109"/>
                    <a:gd name="T51" fmla="*/ 25 h 162"/>
                    <a:gd name="T52" fmla="*/ 70 w 109"/>
                    <a:gd name="T53" fmla="*/ 22 h 162"/>
                    <a:gd name="T54" fmla="*/ 67 w 109"/>
                    <a:gd name="T55" fmla="*/ 21 h 162"/>
                    <a:gd name="T56" fmla="*/ 63 w 109"/>
                    <a:gd name="T57" fmla="*/ 26 h 162"/>
                    <a:gd name="T58" fmla="*/ 60 w 109"/>
                    <a:gd name="T59" fmla="*/ 35 h 162"/>
                    <a:gd name="T60" fmla="*/ 51 w 109"/>
                    <a:gd name="T61" fmla="*/ 44 h 162"/>
                    <a:gd name="T62" fmla="*/ 42 w 109"/>
                    <a:gd name="T63" fmla="*/ 45 h 162"/>
                    <a:gd name="T64" fmla="*/ 30 w 109"/>
                    <a:gd name="T65" fmla="*/ 50 h 162"/>
                    <a:gd name="T66" fmla="*/ 26 w 109"/>
                    <a:gd name="T67" fmla="*/ 50 h 162"/>
                    <a:gd name="T68" fmla="*/ 20 w 109"/>
                    <a:gd name="T69" fmla="*/ 53 h 162"/>
                    <a:gd name="T70" fmla="*/ 13 w 109"/>
                    <a:gd name="T71" fmla="*/ 58 h 162"/>
                    <a:gd name="T72" fmla="*/ 8 w 109"/>
                    <a:gd name="T73" fmla="*/ 60 h 162"/>
                    <a:gd name="T74" fmla="*/ 6 w 109"/>
                    <a:gd name="T75" fmla="*/ 67 h 162"/>
                    <a:gd name="T76" fmla="*/ 4 w 109"/>
                    <a:gd name="T77" fmla="*/ 79 h 162"/>
                    <a:gd name="T78" fmla="*/ 9 w 109"/>
                    <a:gd name="T79" fmla="*/ 89 h 162"/>
                    <a:gd name="T80" fmla="*/ 7 w 109"/>
                    <a:gd name="T81" fmla="*/ 90 h 162"/>
                    <a:gd name="T82" fmla="*/ 4 w 109"/>
                    <a:gd name="T83" fmla="*/ 91 h 162"/>
                    <a:gd name="T84" fmla="*/ 4 w 109"/>
                    <a:gd name="T85" fmla="*/ 94 h 162"/>
                    <a:gd name="T86" fmla="*/ 11 w 109"/>
                    <a:gd name="T87" fmla="*/ 109 h 162"/>
                    <a:gd name="T88" fmla="*/ 16 w 109"/>
                    <a:gd name="T89" fmla="*/ 127 h 162"/>
                    <a:gd name="T90" fmla="*/ 19 w 109"/>
                    <a:gd name="T91" fmla="*/ 144 h 162"/>
                    <a:gd name="T92" fmla="*/ 15 w 109"/>
                    <a:gd name="T93" fmla="*/ 154 h 162"/>
                    <a:gd name="T94" fmla="*/ 24 w 109"/>
                    <a:gd name="T95" fmla="*/ 160 h 162"/>
                    <a:gd name="T96" fmla="*/ 31 w 109"/>
                    <a:gd name="T97" fmla="*/ 161 h 162"/>
                    <a:gd name="T98" fmla="*/ 36 w 109"/>
                    <a:gd name="T99" fmla="*/ 160 h 162"/>
                    <a:gd name="T100" fmla="*/ 42 w 109"/>
                    <a:gd name="T101" fmla="*/ 156 h 162"/>
                    <a:gd name="T102" fmla="*/ 47 w 109"/>
                    <a:gd name="T103" fmla="*/ 152 h 162"/>
                    <a:gd name="T104" fmla="*/ 58 w 109"/>
                    <a:gd name="T105" fmla="*/ 151 h 162"/>
                    <a:gd name="T106" fmla="*/ 64 w 109"/>
                    <a:gd name="T107" fmla="*/ 152 h 162"/>
                    <a:gd name="T108" fmla="*/ 71 w 109"/>
                    <a:gd name="T109" fmla="*/ 152 h 162"/>
                    <a:gd name="T110" fmla="*/ 75 w 109"/>
                    <a:gd name="T111" fmla="*/ 149 h 162"/>
                    <a:gd name="T112" fmla="*/ 81 w 109"/>
                    <a:gd name="T113" fmla="*/ 143 h 162"/>
                    <a:gd name="T114" fmla="*/ 91 w 109"/>
                    <a:gd name="T115" fmla="*/ 138 h 162"/>
                    <a:gd name="T116" fmla="*/ 109 w 109"/>
                    <a:gd name="T117" fmla="*/ 13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9" h="162">
                      <a:moveTo>
                        <a:pt x="3" y="87"/>
                      </a:moveTo>
                      <a:cubicBezTo>
                        <a:pt x="3" y="87"/>
                        <a:pt x="3" y="87"/>
                        <a:pt x="3" y="87"/>
                      </a:cubicBezTo>
                      <a:cubicBezTo>
                        <a:pt x="3" y="87"/>
                        <a:pt x="4" y="87"/>
                        <a:pt x="4" y="87"/>
                      </a:cubicBezTo>
                      <a:cubicBezTo>
                        <a:pt x="4" y="87"/>
                        <a:pt x="4" y="87"/>
                        <a:pt x="4" y="86"/>
                      </a:cubicBezTo>
                      <a:cubicBezTo>
                        <a:pt x="4" y="86"/>
                        <a:pt x="4" y="86"/>
                        <a:pt x="4" y="86"/>
                      </a:cubicBezTo>
                      <a:cubicBezTo>
                        <a:pt x="4" y="86"/>
                        <a:pt x="4" y="86"/>
                        <a:pt x="4" y="86"/>
                      </a:cubicBezTo>
                      <a:cubicBezTo>
                        <a:pt x="4" y="86"/>
                        <a:pt x="4" y="86"/>
                        <a:pt x="4" y="86"/>
                      </a:cubicBezTo>
                      <a:cubicBezTo>
                        <a:pt x="4" y="86"/>
                        <a:pt x="4" y="86"/>
                        <a:pt x="5" y="86"/>
                      </a:cubicBezTo>
                      <a:cubicBezTo>
                        <a:pt x="5" y="86"/>
                        <a:pt x="5" y="87"/>
                        <a:pt x="5" y="87"/>
                      </a:cubicBezTo>
                      <a:cubicBezTo>
                        <a:pt x="5" y="87"/>
                        <a:pt x="5" y="87"/>
                        <a:pt x="5" y="87"/>
                      </a:cubicBezTo>
                      <a:cubicBezTo>
                        <a:pt x="5" y="87"/>
                        <a:pt x="5" y="87"/>
                        <a:pt x="5" y="87"/>
                      </a:cubicBezTo>
                      <a:cubicBezTo>
                        <a:pt x="5" y="87"/>
                        <a:pt x="5" y="87"/>
                        <a:pt x="5" y="87"/>
                      </a:cubicBezTo>
                      <a:cubicBezTo>
                        <a:pt x="5" y="88"/>
                        <a:pt x="6" y="88"/>
                        <a:pt x="6" y="88"/>
                      </a:cubicBezTo>
                      <a:cubicBezTo>
                        <a:pt x="6" y="88"/>
                        <a:pt x="6" y="88"/>
                        <a:pt x="6" y="88"/>
                      </a:cubicBezTo>
                      <a:cubicBezTo>
                        <a:pt x="6" y="88"/>
                        <a:pt x="6" y="88"/>
                        <a:pt x="6" y="89"/>
                      </a:cubicBezTo>
                      <a:cubicBezTo>
                        <a:pt x="6" y="89"/>
                        <a:pt x="6" y="89"/>
                        <a:pt x="6" y="89"/>
                      </a:cubicBezTo>
                      <a:cubicBezTo>
                        <a:pt x="6" y="89"/>
                        <a:pt x="6" y="89"/>
                        <a:pt x="6" y="90"/>
                      </a:cubicBezTo>
                      <a:cubicBezTo>
                        <a:pt x="5" y="90"/>
                        <a:pt x="6" y="90"/>
                        <a:pt x="5" y="91"/>
                      </a:cubicBezTo>
                      <a:cubicBezTo>
                        <a:pt x="5" y="91"/>
                        <a:pt x="5" y="91"/>
                        <a:pt x="5" y="90"/>
                      </a:cubicBezTo>
                      <a:cubicBezTo>
                        <a:pt x="5" y="90"/>
                        <a:pt x="5" y="90"/>
                        <a:pt x="5" y="90"/>
                      </a:cubicBezTo>
                      <a:cubicBezTo>
                        <a:pt x="5" y="90"/>
                        <a:pt x="5" y="90"/>
                        <a:pt x="5" y="89"/>
                      </a:cubicBezTo>
                      <a:cubicBezTo>
                        <a:pt x="5" y="89"/>
                        <a:pt x="5" y="89"/>
                        <a:pt x="5" y="89"/>
                      </a:cubicBezTo>
                      <a:cubicBezTo>
                        <a:pt x="5" y="89"/>
                        <a:pt x="5" y="89"/>
                        <a:pt x="4" y="89"/>
                      </a:cubicBezTo>
                      <a:cubicBezTo>
                        <a:pt x="4" y="89"/>
                        <a:pt x="4" y="88"/>
                        <a:pt x="4" y="88"/>
                      </a:cubicBezTo>
                      <a:cubicBezTo>
                        <a:pt x="4" y="87"/>
                        <a:pt x="4" y="87"/>
                        <a:pt x="4" y="87"/>
                      </a:cubicBezTo>
                      <a:cubicBezTo>
                        <a:pt x="4" y="87"/>
                        <a:pt x="4" y="87"/>
                        <a:pt x="4" y="87"/>
                      </a:cubicBezTo>
                      <a:cubicBezTo>
                        <a:pt x="4" y="87"/>
                        <a:pt x="3" y="87"/>
                        <a:pt x="3" y="87"/>
                      </a:cubicBezTo>
                      <a:cubicBezTo>
                        <a:pt x="3" y="87"/>
                        <a:pt x="3" y="87"/>
                        <a:pt x="3" y="87"/>
                      </a:cubicBezTo>
                      <a:close/>
                      <a:moveTo>
                        <a:pt x="1" y="88"/>
                      </a:moveTo>
                      <a:cubicBezTo>
                        <a:pt x="1" y="88"/>
                        <a:pt x="1" y="88"/>
                        <a:pt x="1" y="88"/>
                      </a:cubicBezTo>
                      <a:cubicBezTo>
                        <a:pt x="1" y="88"/>
                        <a:pt x="1" y="88"/>
                        <a:pt x="1" y="88"/>
                      </a:cubicBezTo>
                      <a:cubicBezTo>
                        <a:pt x="1" y="87"/>
                        <a:pt x="1" y="87"/>
                        <a:pt x="1" y="87"/>
                      </a:cubicBezTo>
                      <a:cubicBezTo>
                        <a:pt x="1" y="87"/>
                        <a:pt x="1" y="87"/>
                        <a:pt x="1" y="87"/>
                      </a:cubicBezTo>
                      <a:cubicBezTo>
                        <a:pt x="1" y="87"/>
                        <a:pt x="1" y="87"/>
                        <a:pt x="1" y="87"/>
                      </a:cubicBezTo>
                      <a:cubicBezTo>
                        <a:pt x="1" y="86"/>
                        <a:pt x="1" y="86"/>
                        <a:pt x="1" y="86"/>
                      </a:cubicBezTo>
                      <a:cubicBezTo>
                        <a:pt x="1" y="86"/>
                        <a:pt x="1" y="86"/>
                        <a:pt x="1" y="86"/>
                      </a:cubicBezTo>
                      <a:cubicBezTo>
                        <a:pt x="1" y="86"/>
                        <a:pt x="1" y="86"/>
                        <a:pt x="1" y="86"/>
                      </a:cubicBezTo>
                      <a:cubicBezTo>
                        <a:pt x="1" y="86"/>
                        <a:pt x="0" y="86"/>
                        <a:pt x="0" y="86"/>
                      </a:cubicBezTo>
                      <a:cubicBezTo>
                        <a:pt x="0" y="86"/>
                        <a:pt x="0" y="87"/>
                        <a:pt x="1" y="87"/>
                      </a:cubicBezTo>
                      <a:cubicBezTo>
                        <a:pt x="1" y="87"/>
                        <a:pt x="1" y="88"/>
                        <a:pt x="1" y="88"/>
                      </a:cubicBezTo>
                      <a:cubicBezTo>
                        <a:pt x="1" y="88"/>
                        <a:pt x="1" y="88"/>
                        <a:pt x="1" y="88"/>
                      </a:cubicBezTo>
                      <a:cubicBezTo>
                        <a:pt x="1" y="88"/>
                        <a:pt x="1" y="88"/>
                        <a:pt x="1" y="88"/>
                      </a:cubicBezTo>
                      <a:cubicBezTo>
                        <a:pt x="1" y="89"/>
                        <a:pt x="1" y="89"/>
                        <a:pt x="2" y="90"/>
                      </a:cubicBezTo>
                      <a:cubicBezTo>
                        <a:pt x="2" y="90"/>
                        <a:pt x="2" y="90"/>
                        <a:pt x="2" y="90"/>
                      </a:cubicBezTo>
                      <a:cubicBezTo>
                        <a:pt x="2" y="90"/>
                        <a:pt x="2" y="90"/>
                        <a:pt x="2" y="90"/>
                      </a:cubicBezTo>
                      <a:cubicBezTo>
                        <a:pt x="2" y="90"/>
                        <a:pt x="2" y="90"/>
                        <a:pt x="2" y="90"/>
                      </a:cubicBezTo>
                      <a:cubicBezTo>
                        <a:pt x="2" y="90"/>
                        <a:pt x="2" y="90"/>
                        <a:pt x="2" y="89"/>
                      </a:cubicBezTo>
                      <a:cubicBezTo>
                        <a:pt x="2" y="89"/>
                        <a:pt x="2" y="89"/>
                        <a:pt x="2" y="89"/>
                      </a:cubicBezTo>
                      <a:cubicBezTo>
                        <a:pt x="2" y="89"/>
                        <a:pt x="2" y="89"/>
                        <a:pt x="2" y="89"/>
                      </a:cubicBezTo>
                      <a:cubicBezTo>
                        <a:pt x="2" y="89"/>
                        <a:pt x="2" y="89"/>
                        <a:pt x="2" y="89"/>
                      </a:cubicBezTo>
                      <a:cubicBezTo>
                        <a:pt x="2" y="89"/>
                        <a:pt x="2" y="89"/>
                        <a:pt x="2" y="89"/>
                      </a:cubicBezTo>
                      <a:cubicBezTo>
                        <a:pt x="2" y="88"/>
                        <a:pt x="2" y="88"/>
                        <a:pt x="2" y="88"/>
                      </a:cubicBezTo>
                      <a:cubicBezTo>
                        <a:pt x="2" y="88"/>
                        <a:pt x="2" y="88"/>
                        <a:pt x="2" y="88"/>
                      </a:cubicBezTo>
                      <a:cubicBezTo>
                        <a:pt x="1" y="88"/>
                        <a:pt x="1" y="88"/>
                        <a:pt x="1" y="88"/>
                      </a:cubicBezTo>
                      <a:cubicBezTo>
                        <a:pt x="1" y="88"/>
                        <a:pt x="1" y="88"/>
                        <a:pt x="1" y="88"/>
                      </a:cubicBezTo>
                      <a:close/>
                      <a:moveTo>
                        <a:pt x="17" y="50"/>
                      </a:moveTo>
                      <a:cubicBezTo>
                        <a:pt x="17" y="50"/>
                        <a:pt x="17" y="50"/>
                        <a:pt x="17" y="50"/>
                      </a:cubicBezTo>
                      <a:cubicBezTo>
                        <a:pt x="17" y="50"/>
                        <a:pt x="17" y="50"/>
                        <a:pt x="17" y="50"/>
                      </a:cubicBezTo>
                      <a:cubicBezTo>
                        <a:pt x="17" y="50"/>
                        <a:pt x="17" y="50"/>
                        <a:pt x="17" y="50"/>
                      </a:cubicBezTo>
                      <a:cubicBezTo>
                        <a:pt x="17" y="50"/>
                        <a:pt x="17" y="50"/>
                        <a:pt x="17" y="50"/>
                      </a:cubicBezTo>
                      <a:cubicBezTo>
                        <a:pt x="17" y="51"/>
                        <a:pt x="17" y="51"/>
                        <a:pt x="17" y="51"/>
                      </a:cubicBezTo>
                      <a:cubicBezTo>
                        <a:pt x="17" y="51"/>
                        <a:pt x="17" y="51"/>
                        <a:pt x="17" y="51"/>
                      </a:cubicBezTo>
                      <a:cubicBezTo>
                        <a:pt x="17" y="51"/>
                        <a:pt x="17" y="51"/>
                        <a:pt x="17" y="51"/>
                      </a:cubicBezTo>
                      <a:cubicBezTo>
                        <a:pt x="17" y="51"/>
                        <a:pt x="17" y="52"/>
                        <a:pt x="17" y="52"/>
                      </a:cubicBezTo>
                      <a:cubicBezTo>
                        <a:pt x="17" y="52"/>
                        <a:pt x="17" y="51"/>
                        <a:pt x="17" y="51"/>
                      </a:cubicBezTo>
                      <a:cubicBezTo>
                        <a:pt x="17" y="51"/>
                        <a:pt x="17" y="51"/>
                        <a:pt x="17" y="51"/>
                      </a:cubicBezTo>
                      <a:cubicBezTo>
                        <a:pt x="17" y="51"/>
                        <a:pt x="17" y="51"/>
                        <a:pt x="17" y="51"/>
                      </a:cubicBezTo>
                      <a:cubicBezTo>
                        <a:pt x="18" y="51"/>
                        <a:pt x="18" y="51"/>
                        <a:pt x="18" y="51"/>
                      </a:cubicBezTo>
                      <a:cubicBezTo>
                        <a:pt x="18" y="51"/>
                        <a:pt x="18" y="51"/>
                        <a:pt x="18" y="50"/>
                      </a:cubicBezTo>
                      <a:cubicBezTo>
                        <a:pt x="18" y="50"/>
                        <a:pt x="18" y="50"/>
                        <a:pt x="17" y="50"/>
                      </a:cubicBezTo>
                      <a:close/>
                      <a:moveTo>
                        <a:pt x="80" y="12"/>
                      </a:moveTo>
                      <a:cubicBezTo>
                        <a:pt x="80" y="11"/>
                        <a:pt x="80" y="11"/>
                        <a:pt x="80" y="11"/>
                      </a:cubicBezTo>
                      <a:cubicBezTo>
                        <a:pt x="80" y="11"/>
                        <a:pt x="80" y="11"/>
                        <a:pt x="79" y="11"/>
                      </a:cubicBezTo>
                      <a:cubicBezTo>
                        <a:pt x="79" y="11"/>
                        <a:pt x="79" y="11"/>
                        <a:pt x="79" y="11"/>
                      </a:cubicBezTo>
                      <a:cubicBezTo>
                        <a:pt x="79" y="11"/>
                        <a:pt x="79" y="11"/>
                        <a:pt x="79" y="11"/>
                      </a:cubicBezTo>
                      <a:cubicBezTo>
                        <a:pt x="79" y="11"/>
                        <a:pt x="79" y="11"/>
                        <a:pt x="79" y="11"/>
                      </a:cubicBezTo>
                      <a:cubicBezTo>
                        <a:pt x="79" y="11"/>
                        <a:pt x="79" y="11"/>
                        <a:pt x="79" y="11"/>
                      </a:cubicBezTo>
                      <a:cubicBezTo>
                        <a:pt x="79" y="12"/>
                        <a:pt x="79" y="12"/>
                        <a:pt x="79" y="12"/>
                      </a:cubicBezTo>
                      <a:cubicBezTo>
                        <a:pt x="79" y="12"/>
                        <a:pt x="79" y="12"/>
                        <a:pt x="79" y="12"/>
                      </a:cubicBezTo>
                      <a:cubicBezTo>
                        <a:pt x="79" y="12"/>
                        <a:pt x="79" y="12"/>
                        <a:pt x="79" y="12"/>
                      </a:cubicBezTo>
                      <a:cubicBezTo>
                        <a:pt x="79" y="12"/>
                        <a:pt x="79" y="12"/>
                        <a:pt x="79" y="12"/>
                      </a:cubicBezTo>
                      <a:cubicBezTo>
                        <a:pt x="80" y="12"/>
                        <a:pt x="80" y="12"/>
                        <a:pt x="80" y="12"/>
                      </a:cubicBezTo>
                      <a:cubicBezTo>
                        <a:pt x="80" y="12"/>
                        <a:pt x="80" y="12"/>
                        <a:pt x="80" y="12"/>
                      </a:cubicBezTo>
                      <a:cubicBezTo>
                        <a:pt x="80" y="12"/>
                        <a:pt x="80" y="12"/>
                        <a:pt x="80" y="12"/>
                      </a:cubicBezTo>
                      <a:cubicBezTo>
                        <a:pt x="80" y="12"/>
                        <a:pt x="80" y="12"/>
                        <a:pt x="80" y="12"/>
                      </a:cubicBezTo>
                      <a:close/>
                      <a:moveTo>
                        <a:pt x="84" y="6"/>
                      </a:moveTo>
                      <a:cubicBezTo>
                        <a:pt x="84" y="6"/>
                        <a:pt x="84" y="6"/>
                        <a:pt x="84" y="6"/>
                      </a:cubicBezTo>
                      <a:cubicBezTo>
                        <a:pt x="84" y="6"/>
                        <a:pt x="84" y="6"/>
                        <a:pt x="84" y="6"/>
                      </a:cubicBezTo>
                      <a:cubicBezTo>
                        <a:pt x="84" y="6"/>
                        <a:pt x="84" y="6"/>
                        <a:pt x="84" y="6"/>
                      </a:cubicBezTo>
                      <a:cubicBezTo>
                        <a:pt x="84" y="6"/>
                        <a:pt x="84" y="6"/>
                        <a:pt x="84" y="6"/>
                      </a:cubicBezTo>
                      <a:cubicBezTo>
                        <a:pt x="84" y="6"/>
                        <a:pt x="84" y="6"/>
                        <a:pt x="84" y="6"/>
                      </a:cubicBezTo>
                      <a:cubicBezTo>
                        <a:pt x="84" y="6"/>
                        <a:pt x="84" y="6"/>
                        <a:pt x="84" y="6"/>
                      </a:cubicBezTo>
                      <a:cubicBezTo>
                        <a:pt x="84" y="6"/>
                        <a:pt x="83"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7"/>
                        <a:pt x="83" y="7"/>
                      </a:cubicBezTo>
                      <a:cubicBezTo>
                        <a:pt x="83" y="7"/>
                        <a:pt x="83" y="7"/>
                        <a:pt x="83" y="7"/>
                      </a:cubicBezTo>
                      <a:cubicBezTo>
                        <a:pt x="83" y="6"/>
                        <a:pt x="84" y="6"/>
                        <a:pt x="84" y="6"/>
                      </a:cubicBezTo>
                      <a:cubicBezTo>
                        <a:pt x="84" y="6"/>
                        <a:pt x="84" y="6"/>
                        <a:pt x="84" y="6"/>
                      </a:cubicBezTo>
                      <a:cubicBezTo>
                        <a:pt x="84" y="6"/>
                        <a:pt x="84" y="6"/>
                        <a:pt x="84" y="6"/>
                      </a:cubicBezTo>
                      <a:close/>
                      <a:moveTo>
                        <a:pt x="108" y="8"/>
                      </a:moveTo>
                      <a:cubicBezTo>
                        <a:pt x="108" y="8"/>
                        <a:pt x="108" y="8"/>
                        <a:pt x="108" y="8"/>
                      </a:cubicBezTo>
                      <a:cubicBezTo>
                        <a:pt x="107" y="8"/>
                        <a:pt x="107" y="8"/>
                        <a:pt x="107" y="8"/>
                      </a:cubicBezTo>
                      <a:cubicBezTo>
                        <a:pt x="106" y="8"/>
                        <a:pt x="106" y="8"/>
                        <a:pt x="106" y="8"/>
                      </a:cubicBezTo>
                      <a:cubicBezTo>
                        <a:pt x="105" y="8"/>
                        <a:pt x="105" y="8"/>
                        <a:pt x="106" y="8"/>
                      </a:cubicBezTo>
                      <a:cubicBezTo>
                        <a:pt x="106" y="8"/>
                        <a:pt x="106" y="8"/>
                        <a:pt x="106" y="9"/>
                      </a:cubicBezTo>
                      <a:cubicBezTo>
                        <a:pt x="106" y="9"/>
                        <a:pt x="106" y="9"/>
                        <a:pt x="106" y="9"/>
                      </a:cubicBezTo>
                      <a:cubicBezTo>
                        <a:pt x="106" y="9"/>
                        <a:pt x="106" y="10"/>
                        <a:pt x="106" y="10"/>
                      </a:cubicBezTo>
                      <a:cubicBezTo>
                        <a:pt x="105" y="10"/>
                        <a:pt x="105" y="9"/>
                        <a:pt x="105" y="9"/>
                      </a:cubicBezTo>
                      <a:cubicBezTo>
                        <a:pt x="105" y="9"/>
                        <a:pt x="104" y="9"/>
                        <a:pt x="104" y="9"/>
                      </a:cubicBezTo>
                      <a:cubicBezTo>
                        <a:pt x="104" y="9"/>
                        <a:pt x="104" y="10"/>
                        <a:pt x="104" y="10"/>
                      </a:cubicBezTo>
                      <a:cubicBezTo>
                        <a:pt x="104" y="10"/>
                        <a:pt x="105" y="11"/>
                        <a:pt x="105" y="11"/>
                      </a:cubicBezTo>
                      <a:cubicBezTo>
                        <a:pt x="104" y="11"/>
                        <a:pt x="104" y="11"/>
                        <a:pt x="104" y="11"/>
                      </a:cubicBezTo>
                      <a:cubicBezTo>
                        <a:pt x="104" y="11"/>
                        <a:pt x="104" y="11"/>
                        <a:pt x="104" y="11"/>
                      </a:cubicBezTo>
                      <a:cubicBezTo>
                        <a:pt x="104" y="11"/>
                        <a:pt x="104" y="12"/>
                        <a:pt x="104" y="12"/>
                      </a:cubicBezTo>
                      <a:cubicBezTo>
                        <a:pt x="104" y="12"/>
                        <a:pt x="103" y="12"/>
                        <a:pt x="103" y="12"/>
                      </a:cubicBezTo>
                      <a:cubicBezTo>
                        <a:pt x="103" y="12"/>
                        <a:pt x="103" y="12"/>
                        <a:pt x="103" y="12"/>
                      </a:cubicBezTo>
                      <a:cubicBezTo>
                        <a:pt x="103" y="11"/>
                        <a:pt x="103" y="11"/>
                        <a:pt x="103" y="11"/>
                      </a:cubicBezTo>
                      <a:cubicBezTo>
                        <a:pt x="104" y="11"/>
                        <a:pt x="104" y="11"/>
                        <a:pt x="104" y="11"/>
                      </a:cubicBezTo>
                      <a:cubicBezTo>
                        <a:pt x="104" y="11"/>
                        <a:pt x="104" y="10"/>
                        <a:pt x="104" y="10"/>
                      </a:cubicBezTo>
                      <a:cubicBezTo>
                        <a:pt x="104" y="10"/>
                        <a:pt x="104" y="10"/>
                        <a:pt x="104" y="10"/>
                      </a:cubicBezTo>
                      <a:cubicBezTo>
                        <a:pt x="104" y="10"/>
                        <a:pt x="104" y="10"/>
                        <a:pt x="104" y="10"/>
                      </a:cubicBezTo>
                      <a:cubicBezTo>
                        <a:pt x="104" y="9"/>
                        <a:pt x="104" y="9"/>
                        <a:pt x="104" y="9"/>
                      </a:cubicBezTo>
                      <a:cubicBezTo>
                        <a:pt x="104" y="9"/>
                        <a:pt x="104" y="8"/>
                        <a:pt x="104" y="8"/>
                      </a:cubicBezTo>
                      <a:cubicBezTo>
                        <a:pt x="104" y="8"/>
                        <a:pt x="104" y="7"/>
                        <a:pt x="104" y="7"/>
                      </a:cubicBezTo>
                      <a:cubicBezTo>
                        <a:pt x="104" y="7"/>
                        <a:pt x="104" y="7"/>
                        <a:pt x="103" y="7"/>
                      </a:cubicBezTo>
                      <a:cubicBezTo>
                        <a:pt x="103" y="7"/>
                        <a:pt x="103" y="7"/>
                        <a:pt x="103" y="6"/>
                      </a:cubicBezTo>
                      <a:cubicBezTo>
                        <a:pt x="103" y="6"/>
                        <a:pt x="103" y="6"/>
                        <a:pt x="102" y="6"/>
                      </a:cubicBezTo>
                      <a:cubicBezTo>
                        <a:pt x="102" y="6"/>
                        <a:pt x="102" y="6"/>
                        <a:pt x="102" y="6"/>
                      </a:cubicBezTo>
                      <a:cubicBezTo>
                        <a:pt x="102" y="6"/>
                        <a:pt x="102" y="6"/>
                        <a:pt x="102" y="5"/>
                      </a:cubicBezTo>
                      <a:cubicBezTo>
                        <a:pt x="102" y="5"/>
                        <a:pt x="102" y="5"/>
                        <a:pt x="101" y="5"/>
                      </a:cubicBezTo>
                      <a:cubicBezTo>
                        <a:pt x="101" y="4"/>
                        <a:pt x="101" y="4"/>
                        <a:pt x="101" y="4"/>
                      </a:cubicBezTo>
                      <a:cubicBezTo>
                        <a:pt x="101" y="4"/>
                        <a:pt x="99" y="3"/>
                        <a:pt x="99" y="3"/>
                      </a:cubicBezTo>
                      <a:cubicBezTo>
                        <a:pt x="99" y="3"/>
                        <a:pt x="99" y="2"/>
                        <a:pt x="99" y="2"/>
                      </a:cubicBezTo>
                      <a:cubicBezTo>
                        <a:pt x="99" y="2"/>
                        <a:pt x="98" y="2"/>
                        <a:pt x="98" y="2"/>
                      </a:cubicBezTo>
                      <a:cubicBezTo>
                        <a:pt x="98" y="1"/>
                        <a:pt x="98" y="2"/>
                        <a:pt x="97" y="2"/>
                      </a:cubicBezTo>
                      <a:cubicBezTo>
                        <a:pt x="97" y="2"/>
                        <a:pt x="97" y="2"/>
                        <a:pt x="97" y="2"/>
                      </a:cubicBezTo>
                      <a:cubicBezTo>
                        <a:pt x="97" y="2"/>
                        <a:pt x="96" y="1"/>
                        <a:pt x="96" y="1"/>
                      </a:cubicBezTo>
                      <a:cubicBezTo>
                        <a:pt x="96" y="1"/>
                        <a:pt x="96" y="0"/>
                        <a:pt x="96" y="0"/>
                      </a:cubicBezTo>
                      <a:cubicBezTo>
                        <a:pt x="95" y="0"/>
                        <a:pt x="95" y="1"/>
                        <a:pt x="95" y="1"/>
                      </a:cubicBezTo>
                      <a:cubicBezTo>
                        <a:pt x="95" y="1"/>
                        <a:pt x="94" y="1"/>
                        <a:pt x="94" y="1"/>
                      </a:cubicBezTo>
                      <a:cubicBezTo>
                        <a:pt x="94" y="1"/>
                        <a:pt x="95" y="2"/>
                        <a:pt x="95" y="2"/>
                      </a:cubicBezTo>
                      <a:cubicBezTo>
                        <a:pt x="95" y="2"/>
                        <a:pt x="95" y="2"/>
                        <a:pt x="94" y="2"/>
                      </a:cubicBezTo>
                      <a:cubicBezTo>
                        <a:pt x="94" y="2"/>
                        <a:pt x="94" y="3"/>
                        <a:pt x="94" y="3"/>
                      </a:cubicBezTo>
                      <a:cubicBezTo>
                        <a:pt x="94" y="3"/>
                        <a:pt x="94" y="3"/>
                        <a:pt x="93" y="4"/>
                      </a:cubicBezTo>
                      <a:cubicBezTo>
                        <a:pt x="93" y="4"/>
                        <a:pt x="93" y="3"/>
                        <a:pt x="93" y="3"/>
                      </a:cubicBezTo>
                      <a:cubicBezTo>
                        <a:pt x="92" y="3"/>
                        <a:pt x="93" y="3"/>
                        <a:pt x="93" y="3"/>
                      </a:cubicBezTo>
                      <a:cubicBezTo>
                        <a:pt x="93" y="2"/>
                        <a:pt x="92" y="2"/>
                        <a:pt x="92" y="2"/>
                      </a:cubicBezTo>
                      <a:cubicBezTo>
                        <a:pt x="92" y="2"/>
                        <a:pt x="92" y="2"/>
                        <a:pt x="92" y="3"/>
                      </a:cubicBezTo>
                      <a:cubicBezTo>
                        <a:pt x="91" y="3"/>
                        <a:pt x="91" y="3"/>
                        <a:pt x="91" y="3"/>
                      </a:cubicBezTo>
                      <a:cubicBezTo>
                        <a:pt x="91" y="4"/>
                        <a:pt x="91" y="4"/>
                        <a:pt x="91" y="4"/>
                      </a:cubicBezTo>
                      <a:cubicBezTo>
                        <a:pt x="91" y="4"/>
                        <a:pt x="91" y="3"/>
                        <a:pt x="91" y="3"/>
                      </a:cubicBezTo>
                      <a:cubicBezTo>
                        <a:pt x="90" y="3"/>
                        <a:pt x="90" y="2"/>
                        <a:pt x="90" y="2"/>
                      </a:cubicBezTo>
                      <a:cubicBezTo>
                        <a:pt x="90" y="2"/>
                        <a:pt x="90" y="2"/>
                        <a:pt x="90" y="2"/>
                      </a:cubicBezTo>
                      <a:cubicBezTo>
                        <a:pt x="90" y="2"/>
                        <a:pt x="90" y="2"/>
                        <a:pt x="90" y="2"/>
                      </a:cubicBezTo>
                      <a:cubicBezTo>
                        <a:pt x="90" y="2"/>
                        <a:pt x="90" y="3"/>
                        <a:pt x="90" y="3"/>
                      </a:cubicBezTo>
                      <a:cubicBezTo>
                        <a:pt x="90" y="3"/>
                        <a:pt x="90" y="3"/>
                        <a:pt x="90" y="3"/>
                      </a:cubicBezTo>
                      <a:cubicBezTo>
                        <a:pt x="90" y="3"/>
                        <a:pt x="90" y="4"/>
                        <a:pt x="90" y="4"/>
                      </a:cubicBezTo>
                      <a:cubicBezTo>
                        <a:pt x="90" y="4"/>
                        <a:pt x="90" y="4"/>
                        <a:pt x="90" y="4"/>
                      </a:cubicBezTo>
                      <a:cubicBezTo>
                        <a:pt x="90" y="4"/>
                        <a:pt x="90" y="4"/>
                        <a:pt x="90" y="5"/>
                      </a:cubicBezTo>
                      <a:cubicBezTo>
                        <a:pt x="90" y="5"/>
                        <a:pt x="89" y="5"/>
                        <a:pt x="89" y="5"/>
                      </a:cubicBezTo>
                      <a:cubicBezTo>
                        <a:pt x="89" y="5"/>
                        <a:pt x="89" y="5"/>
                        <a:pt x="89" y="6"/>
                      </a:cubicBezTo>
                      <a:cubicBezTo>
                        <a:pt x="89" y="6"/>
                        <a:pt x="90" y="6"/>
                        <a:pt x="90" y="6"/>
                      </a:cubicBezTo>
                      <a:cubicBezTo>
                        <a:pt x="90" y="6"/>
                        <a:pt x="90" y="6"/>
                        <a:pt x="90" y="6"/>
                      </a:cubicBezTo>
                      <a:cubicBezTo>
                        <a:pt x="90" y="6"/>
                        <a:pt x="89" y="6"/>
                        <a:pt x="89" y="6"/>
                      </a:cubicBezTo>
                      <a:cubicBezTo>
                        <a:pt x="89" y="6"/>
                        <a:pt x="89" y="7"/>
                        <a:pt x="89" y="7"/>
                      </a:cubicBezTo>
                      <a:cubicBezTo>
                        <a:pt x="89" y="7"/>
                        <a:pt x="88" y="7"/>
                        <a:pt x="88" y="7"/>
                      </a:cubicBezTo>
                      <a:cubicBezTo>
                        <a:pt x="88" y="7"/>
                        <a:pt x="88" y="6"/>
                        <a:pt x="88" y="6"/>
                      </a:cubicBezTo>
                      <a:cubicBezTo>
                        <a:pt x="88" y="6"/>
                        <a:pt x="88" y="6"/>
                        <a:pt x="87" y="6"/>
                      </a:cubicBezTo>
                      <a:cubicBezTo>
                        <a:pt x="87" y="6"/>
                        <a:pt x="87" y="6"/>
                        <a:pt x="87" y="6"/>
                      </a:cubicBezTo>
                      <a:cubicBezTo>
                        <a:pt x="87" y="6"/>
                        <a:pt x="87" y="6"/>
                        <a:pt x="87" y="6"/>
                      </a:cubicBezTo>
                      <a:cubicBezTo>
                        <a:pt x="87" y="6"/>
                        <a:pt x="87" y="5"/>
                        <a:pt x="87" y="5"/>
                      </a:cubicBezTo>
                      <a:cubicBezTo>
                        <a:pt x="87" y="5"/>
                        <a:pt x="87" y="4"/>
                        <a:pt x="87" y="4"/>
                      </a:cubicBezTo>
                      <a:cubicBezTo>
                        <a:pt x="87" y="4"/>
                        <a:pt x="87" y="4"/>
                        <a:pt x="87" y="4"/>
                      </a:cubicBezTo>
                      <a:cubicBezTo>
                        <a:pt x="87" y="4"/>
                        <a:pt x="86" y="5"/>
                        <a:pt x="86" y="5"/>
                      </a:cubicBezTo>
                      <a:cubicBezTo>
                        <a:pt x="86" y="5"/>
                        <a:pt x="86" y="6"/>
                        <a:pt x="86" y="6"/>
                      </a:cubicBezTo>
                      <a:cubicBezTo>
                        <a:pt x="86" y="6"/>
                        <a:pt x="86" y="6"/>
                        <a:pt x="86" y="6"/>
                      </a:cubicBezTo>
                      <a:cubicBezTo>
                        <a:pt x="86" y="6"/>
                        <a:pt x="85" y="6"/>
                        <a:pt x="85" y="6"/>
                      </a:cubicBezTo>
                      <a:cubicBezTo>
                        <a:pt x="85" y="6"/>
                        <a:pt x="85" y="6"/>
                        <a:pt x="85" y="6"/>
                      </a:cubicBezTo>
                      <a:cubicBezTo>
                        <a:pt x="85" y="6"/>
                        <a:pt x="85" y="6"/>
                        <a:pt x="85" y="6"/>
                      </a:cubicBezTo>
                      <a:cubicBezTo>
                        <a:pt x="84" y="6"/>
                        <a:pt x="84" y="7"/>
                        <a:pt x="84" y="7"/>
                      </a:cubicBezTo>
                      <a:cubicBezTo>
                        <a:pt x="84" y="7"/>
                        <a:pt x="84" y="7"/>
                        <a:pt x="84" y="7"/>
                      </a:cubicBezTo>
                      <a:cubicBezTo>
                        <a:pt x="84" y="7"/>
                        <a:pt x="84" y="8"/>
                        <a:pt x="84" y="8"/>
                      </a:cubicBezTo>
                      <a:cubicBezTo>
                        <a:pt x="84" y="8"/>
                        <a:pt x="84" y="9"/>
                        <a:pt x="84" y="9"/>
                      </a:cubicBezTo>
                      <a:cubicBezTo>
                        <a:pt x="84" y="9"/>
                        <a:pt x="84" y="9"/>
                        <a:pt x="84" y="9"/>
                      </a:cubicBezTo>
                      <a:cubicBezTo>
                        <a:pt x="85" y="9"/>
                        <a:pt x="85" y="9"/>
                        <a:pt x="85" y="9"/>
                      </a:cubicBezTo>
                      <a:cubicBezTo>
                        <a:pt x="85" y="10"/>
                        <a:pt x="85" y="10"/>
                        <a:pt x="85" y="10"/>
                      </a:cubicBezTo>
                      <a:cubicBezTo>
                        <a:pt x="85" y="10"/>
                        <a:pt x="85" y="10"/>
                        <a:pt x="85" y="10"/>
                      </a:cubicBezTo>
                      <a:cubicBezTo>
                        <a:pt x="84" y="10"/>
                        <a:pt x="84" y="10"/>
                        <a:pt x="83" y="10"/>
                      </a:cubicBezTo>
                      <a:cubicBezTo>
                        <a:pt x="83" y="10"/>
                        <a:pt x="83" y="10"/>
                        <a:pt x="83" y="9"/>
                      </a:cubicBezTo>
                      <a:cubicBezTo>
                        <a:pt x="83" y="9"/>
                        <a:pt x="83" y="9"/>
                        <a:pt x="83" y="9"/>
                      </a:cubicBezTo>
                      <a:cubicBezTo>
                        <a:pt x="83" y="9"/>
                        <a:pt x="83" y="10"/>
                        <a:pt x="83" y="10"/>
                      </a:cubicBezTo>
                      <a:cubicBezTo>
                        <a:pt x="83" y="10"/>
                        <a:pt x="82" y="10"/>
                        <a:pt x="82" y="10"/>
                      </a:cubicBezTo>
                      <a:cubicBezTo>
                        <a:pt x="82" y="10"/>
                        <a:pt x="82" y="10"/>
                        <a:pt x="82" y="11"/>
                      </a:cubicBezTo>
                      <a:cubicBezTo>
                        <a:pt x="81" y="11"/>
                        <a:pt x="82" y="11"/>
                        <a:pt x="82" y="11"/>
                      </a:cubicBezTo>
                      <a:cubicBezTo>
                        <a:pt x="82" y="11"/>
                        <a:pt x="82" y="11"/>
                        <a:pt x="82" y="12"/>
                      </a:cubicBezTo>
                      <a:cubicBezTo>
                        <a:pt x="83" y="12"/>
                        <a:pt x="83" y="12"/>
                        <a:pt x="83" y="12"/>
                      </a:cubicBezTo>
                      <a:cubicBezTo>
                        <a:pt x="83" y="12"/>
                        <a:pt x="83" y="12"/>
                        <a:pt x="83" y="12"/>
                      </a:cubicBezTo>
                      <a:cubicBezTo>
                        <a:pt x="83" y="12"/>
                        <a:pt x="83" y="13"/>
                        <a:pt x="83" y="13"/>
                      </a:cubicBezTo>
                      <a:cubicBezTo>
                        <a:pt x="82" y="13"/>
                        <a:pt x="82" y="13"/>
                        <a:pt x="82" y="12"/>
                      </a:cubicBezTo>
                      <a:cubicBezTo>
                        <a:pt x="82" y="12"/>
                        <a:pt x="82" y="12"/>
                        <a:pt x="82" y="12"/>
                      </a:cubicBezTo>
                      <a:cubicBezTo>
                        <a:pt x="81" y="12"/>
                        <a:pt x="81" y="12"/>
                        <a:pt x="81" y="11"/>
                      </a:cubicBezTo>
                      <a:cubicBezTo>
                        <a:pt x="81" y="11"/>
                        <a:pt x="81" y="11"/>
                        <a:pt x="81" y="11"/>
                      </a:cubicBezTo>
                      <a:cubicBezTo>
                        <a:pt x="81" y="11"/>
                        <a:pt x="80" y="11"/>
                        <a:pt x="80" y="11"/>
                      </a:cubicBezTo>
                      <a:cubicBezTo>
                        <a:pt x="80" y="11"/>
                        <a:pt x="80" y="11"/>
                        <a:pt x="80" y="12"/>
                      </a:cubicBezTo>
                      <a:cubicBezTo>
                        <a:pt x="81" y="12"/>
                        <a:pt x="80" y="12"/>
                        <a:pt x="80" y="12"/>
                      </a:cubicBezTo>
                      <a:cubicBezTo>
                        <a:pt x="80" y="12"/>
                        <a:pt x="80" y="12"/>
                        <a:pt x="80" y="12"/>
                      </a:cubicBezTo>
                      <a:cubicBezTo>
                        <a:pt x="80" y="12"/>
                        <a:pt x="80" y="13"/>
                        <a:pt x="80" y="13"/>
                      </a:cubicBezTo>
                      <a:cubicBezTo>
                        <a:pt x="80" y="13"/>
                        <a:pt x="80" y="13"/>
                        <a:pt x="79" y="13"/>
                      </a:cubicBezTo>
                      <a:cubicBezTo>
                        <a:pt x="79" y="13"/>
                        <a:pt x="79" y="13"/>
                        <a:pt x="79" y="13"/>
                      </a:cubicBezTo>
                      <a:cubicBezTo>
                        <a:pt x="79" y="13"/>
                        <a:pt x="79" y="13"/>
                        <a:pt x="79" y="13"/>
                      </a:cubicBezTo>
                      <a:cubicBezTo>
                        <a:pt x="79" y="13"/>
                        <a:pt x="79" y="14"/>
                        <a:pt x="79" y="14"/>
                      </a:cubicBezTo>
                      <a:cubicBezTo>
                        <a:pt x="79" y="14"/>
                        <a:pt x="78" y="14"/>
                        <a:pt x="78" y="14"/>
                      </a:cubicBezTo>
                      <a:cubicBezTo>
                        <a:pt x="78" y="14"/>
                        <a:pt x="78" y="15"/>
                        <a:pt x="78" y="15"/>
                      </a:cubicBezTo>
                      <a:cubicBezTo>
                        <a:pt x="78" y="15"/>
                        <a:pt x="79" y="15"/>
                        <a:pt x="79" y="16"/>
                      </a:cubicBezTo>
                      <a:cubicBezTo>
                        <a:pt x="79" y="16"/>
                        <a:pt x="79" y="16"/>
                        <a:pt x="79" y="16"/>
                      </a:cubicBezTo>
                      <a:cubicBezTo>
                        <a:pt x="79" y="16"/>
                        <a:pt x="79" y="16"/>
                        <a:pt x="79" y="16"/>
                      </a:cubicBezTo>
                      <a:cubicBezTo>
                        <a:pt x="79" y="16"/>
                        <a:pt x="79" y="15"/>
                        <a:pt x="80" y="15"/>
                      </a:cubicBezTo>
                      <a:cubicBezTo>
                        <a:pt x="80" y="15"/>
                        <a:pt x="80" y="15"/>
                        <a:pt x="80" y="15"/>
                      </a:cubicBezTo>
                      <a:cubicBezTo>
                        <a:pt x="80" y="15"/>
                        <a:pt x="80" y="15"/>
                        <a:pt x="80" y="15"/>
                      </a:cubicBezTo>
                      <a:cubicBezTo>
                        <a:pt x="80" y="15"/>
                        <a:pt x="80" y="16"/>
                        <a:pt x="80" y="16"/>
                      </a:cubicBezTo>
                      <a:cubicBezTo>
                        <a:pt x="80" y="16"/>
                        <a:pt x="80" y="17"/>
                        <a:pt x="80" y="17"/>
                      </a:cubicBezTo>
                      <a:cubicBezTo>
                        <a:pt x="80" y="17"/>
                        <a:pt x="80" y="17"/>
                        <a:pt x="80" y="17"/>
                      </a:cubicBezTo>
                      <a:cubicBezTo>
                        <a:pt x="79" y="17"/>
                        <a:pt x="79" y="17"/>
                        <a:pt x="79" y="17"/>
                      </a:cubicBezTo>
                      <a:cubicBezTo>
                        <a:pt x="79" y="17"/>
                        <a:pt x="79" y="17"/>
                        <a:pt x="79" y="17"/>
                      </a:cubicBezTo>
                      <a:cubicBezTo>
                        <a:pt x="79" y="17"/>
                        <a:pt x="78" y="18"/>
                        <a:pt x="78" y="18"/>
                      </a:cubicBezTo>
                      <a:cubicBezTo>
                        <a:pt x="78" y="18"/>
                        <a:pt x="78" y="18"/>
                        <a:pt x="78" y="18"/>
                      </a:cubicBezTo>
                      <a:cubicBezTo>
                        <a:pt x="78" y="18"/>
                        <a:pt x="78" y="19"/>
                        <a:pt x="78" y="19"/>
                      </a:cubicBezTo>
                      <a:cubicBezTo>
                        <a:pt x="78" y="19"/>
                        <a:pt x="78" y="19"/>
                        <a:pt x="78" y="19"/>
                      </a:cubicBezTo>
                      <a:cubicBezTo>
                        <a:pt x="78" y="19"/>
                        <a:pt x="77" y="19"/>
                        <a:pt x="77" y="19"/>
                      </a:cubicBezTo>
                      <a:cubicBezTo>
                        <a:pt x="77" y="19"/>
                        <a:pt x="77" y="19"/>
                        <a:pt x="76" y="18"/>
                      </a:cubicBezTo>
                      <a:cubicBezTo>
                        <a:pt x="76" y="18"/>
                        <a:pt x="75" y="18"/>
                        <a:pt x="75" y="18"/>
                      </a:cubicBezTo>
                      <a:cubicBezTo>
                        <a:pt x="75" y="18"/>
                        <a:pt x="75" y="19"/>
                        <a:pt x="75" y="19"/>
                      </a:cubicBezTo>
                      <a:cubicBezTo>
                        <a:pt x="75" y="19"/>
                        <a:pt x="75" y="19"/>
                        <a:pt x="75" y="19"/>
                      </a:cubicBezTo>
                      <a:cubicBezTo>
                        <a:pt x="75" y="19"/>
                        <a:pt x="74" y="19"/>
                        <a:pt x="74" y="19"/>
                      </a:cubicBezTo>
                      <a:cubicBezTo>
                        <a:pt x="74" y="19"/>
                        <a:pt x="74" y="18"/>
                        <a:pt x="74" y="18"/>
                      </a:cubicBezTo>
                      <a:cubicBezTo>
                        <a:pt x="74" y="18"/>
                        <a:pt x="74" y="18"/>
                        <a:pt x="74" y="17"/>
                      </a:cubicBezTo>
                      <a:cubicBezTo>
                        <a:pt x="74" y="17"/>
                        <a:pt x="73" y="17"/>
                        <a:pt x="73" y="17"/>
                      </a:cubicBezTo>
                      <a:cubicBezTo>
                        <a:pt x="73" y="18"/>
                        <a:pt x="73" y="18"/>
                        <a:pt x="73" y="18"/>
                      </a:cubicBezTo>
                      <a:cubicBezTo>
                        <a:pt x="73" y="18"/>
                        <a:pt x="73" y="18"/>
                        <a:pt x="73" y="18"/>
                      </a:cubicBezTo>
                      <a:cubicBezTo>
                        <a:pt x="73" y="18"/>
                        <a:pt x="73" y="18"/>
                        <a:pt x="73" y="19"/>
                      </a:cubicBezTo>
                      <a:cubicBezTo>
                        <a:pt x="73" y="19"/>
                        <a:pt x="73" y="19"/>
                        <a:pt x="73" y="19"/>
                      </a:cubicBezTo>
                      <a:cubicBezTo>
                        <a:pt x="73" y="19"/>
                        <a:pt x="73" y="19"/>
                        <a:pt x="73" y="19"/>
                      </a:cubicBezTo>
                      <a:cubicBezTo>
                        <a:pt x="73" y="19"/>
                        <a:pt x="73" y="19"/>
                        <a:pt x="73" y="19"/>
                      </a:cubicBezTo>
                      <a:cubicBezTo>
                        <a:pt x="73" y="20"/>
                        <a:pt x="73" y="20"/>
                        <a:pt x="73" y="20"/>
                      </a:cubicBezTo>
                      <a:cubicBezTo>
                        <a:pt x="73" y="20"/>
                        <a:pt x="73" y="20"/>
                        <a:pt x="73" y="20"/>
                      </a:cubicBezTo>
                      <a:cubicBezTo>
                        <a:pt x="73" y="20"/>
                        <a:pt x="72" y="20"/>
                        <a:pt x="72" y="20"/>
                      </a:cubicBezTo>
                      <a:cubicBezTo>
                        <a:pt x="72" y="20"/>
                        <a:pt x="72" y="21"/>
                        <a:pt x="72" y="21"/>
                      </a:cubicBezTo>
                      <a:cubicBezTo>
                        <a:pt x="73" y="21"/>
                        <a:pt x="73" y="21"/>
                        <a:pt x="73" y="21"/>
                      </a:cubicBezTo>
                      <a:cubicBezTo>
                        <a:pt x="73" y="22"/>
                        <a:pt x="74" y="22"/>
                        <a:pt x="74" y="22"/>
                      </a:cubicBezTo>
                      <a:cubicBezTo>
                        <a:pt x="74" y="22"/>
                        <a:pt x="74" y="23"/>
                        <a:pt x="75" y="23"/>
                      </a:cubicBezTo>
                      <a:cubicBezTo>
                        <a:pt x="75" y="23"/>
                        <a:pt x="75" y="23"/>
                        <a:pt x="75" y="23"/>
                      </a:cubicBezTo>
                      <a:cubicBezTo>
                        <a:pt x="74" y="23"/>
                        <a:pt x="74" y="24"/>
                        <a:pt x="74" y="24"/>
                      </a:cubicBezTo>
                      <a:cubicBezTo>
                        <a:pt x="74" y="24"/>
                        <a:pt x="74" y="24"/>
                        <a:pt x="74" y="24"/>
                      </a:cubicBezTo>
                      <a:cubicBezTo>
                        <a:pt x="74" y="24"/>
                        <a:pt x="74" y="24"/>
                        <a:pt x="74" y="24"/>
                      </a:cubicBezTo>
                      <a:cubicBezTo>
                        <a:pt x="74" y="24"/>
                        <a:pt x="73" y="24"/>
                        <a:pt x="73" y="24"/>
                      </a:cubicBezTo>
                      <a:cubicBezTo>
                        <a:pt x="73" y="24"/>
                        <a:pt x="73" y="24"/>
                        <a:pt x="73" y="25"/>
                      </a:cubicBezTo>
                      <a:cubicBezTo>
                        <a:pt x="73" y="25"/>
                        <a:pt x="73" y="25"/>
                        <a:pt x="73" y="26"/>
                      </a:cubicBezTo>
                      <a:cubicBezTo>
                        <a:pt x="73" y="26"/>
                        <a:pt x="73" y="26"/>
                        <a:pt x="73" y="26"/>
                      </a:cubicBezTo>
                      <a:cubicBezTo>
                        <a:pt x="73" y="27"/>
                        <a:pt x="73" y="27"/>
                        <a:pt x="73" y="27"/>
                      </a:cubicBezTo>
                      <a:cubicBezTo>
                        <a:pt x="72" y="27"/>
                        <a:pt x="72" y="26"/>
                        <a:pt x="72" y="26"/>
                      </a:cubicBezTo>
                      <a:cubicBezTo>
                        <a:pt x="72" y="26"/>
                        <a:pt x="72" y="26"/>
                        <a:pt x="71" y="25"/>
                      </a:cubicBezTo>
                      <a:cubicBezTo>
                        <a:pt x="71" y="25"/>
                        <a:pt x="71" y="25"/>
                        <a:pt x="71" y="25"/>
                      </a:cubicBezTo>
                      <a:cubicBezTo>
                        <a:pt x="71" y="25"/>
                        <a:pt x="71" y="24"/>
                        <a:pt x="71" y="24"/>
                      </a:cubicBezTo>
                      <a:cubicBezTo>
                        <a:pt x="71" y="24"/>
                        <a:pt x="70" y="24"/>
                        <a:pt x="70" y="23"/>
                      </a:cubicBezTo>
                      <a:cubicBezTo>
                        <a:pt x="70" y="23"/>
                        <a:pt x="70" y="23"/>
                        <a:pt x="70" y="23"/>
                      </a:cubicBezTo>
                      <a:cubicBezTo>
                        <a:pt x="70" y="22"/>
                        <a:pt x="70" y="22"/>
                        <a:pt x="70" y="22"/>
                      </a:cubicBezTo>
                      <a:cubicBezTo>
                        <a:pt x="69" y="22"/>
                        <a:pt x="69" y="21"/>
                        <a:pt x="69" y="21"/>
                      </a:cubicBezTo>
                      <a:cubicBezTo>
                        <a:pt x="69" y="21"/>
                        <a:pt x="69" y="21"/>
                        <a:pt x="69" y="21"/>
                      </a:cubicBezTo>
                      <a:cubicBezTo>
                        <a:pt x="69" y="21"/>
                        <a:pt x="69" y="21"/>
                        <a:pt x="69" y="21"/>
                      </a:cubicBezTo>
                      <a:cubicBezTo>
                        <a:pt x="68" y="21"/>
                        <a:pt x="69" y="20"/>
                        <a:pt x="69" y="20"/>
                      </a:cubicBezTo>
                      <a:cubicBezTo>
                        <a:pt x="69" y="20"/>
                        <a:pt x="69" y="20"/>
                        <a:pt x="69" y="19"/>
                      </a:cubicBezTo>
                      <a:cubicBezTo>
                        <a:pt x="69" y="19"/>
                        <a:pt x="69" y="19"/>
                        <a:pt x="69" y="19"/>
                      </a:cubicBezTo>
                      <a:cubicBezTo>
                        <a:pt x="69" y="19"/>
                        <a:pt x="68" y="19"/>
                        <a:pt x="68" y="19"/>
                      </a:cubicBezTo>
                      <a:cubicBezTo>
                        <a:pt x="68" y="19"/>
                        <a:pt x="68" y="20"/>
                        <a:pt x="68" y="20"/>
                      </a:cubicBezTo>
                      <a:cubicBezTo>
                        <a:pt x="68" y="20"/>
                        <a:pt x="68" y="20"/>
                        <a:pt x="68" y="20"/>
                      </a:cubicBezTo>
                      <a:cubicBezTo>
                        <a:pt x="68" y="20"/>
                        <a:pt x="67" y="20"/>
                        <a:pt x="67" y="21"/>
                      </a:cubicBezTo>
                      <a:cubicBezTo>
                        <a:pt x="67" y="21"/>
                        <a:pt x="67" y="22"/>
                        <a:pt x="67" y="22"/>
                      </a:cubicBezTo>
                      <a:cubicBezTo>
                        <a:pt x="67" y="22"/>
                        <a:pt x="67" y="22"/>
                        <a:pt x="67" y="22"/>
                      </a:cubicBezTo>
                      <a:cubicBezTo>
                        <a:pt x="67" y="22"/>
                        <a:pt x="66" y="22"/>
                        <a:pt x="66" y="22"/>
                      </a:cubicBezTo>
                      <a:cubicBezTo>
                        <a:pt x="66" y="22"/>
                        <a:pt x="66" y="23"/>
                        <a:pt x="66" y="23"/>
                      </a:cubicBezTo>
                      <a:cubicBezTo>
                        <a:pt x="66" y="23"/>
                        <a:pt x="66" y="23"/>
                        <a:pt x="66" y="23"/>
                      </a:cubicBezTo>
                      <a:cubicBezTo>
                        <a:pt x="66" y="23"/>
                        <a:pt x="66" y="23"/>
                        <a:pt x="66" y="23"/>
                      </a:cubicBezTo>
                      <a:cubicBezTo>
                        <a:pt x="66" y="23"/>
                        <a:pt x="65" y="23"/>
                        <a:pt x="65" y="23"/>
                      </a:cubicBezTo>
                      <a:cubicBezTo>
                        <a:pt x="64" y="23"/>
                        <a:pt x="64" y="24"/>
                        <a:pt x="64" y="24"/>
                      </a:cubicBezTo>
                      <a:cubicBezTo>
                        <a:pt x="64" y="24"/>
                        <a:pt x="63" y="25"/>
                        <a:pt x="63" y="25"/>
                      </a:cubicBezTo>
                      <a:cubicBezTo>
                        <a:pt x="63" y="25"/>
                        <a:pt x="63" y="26"/>
                        <a:pt x="63" y="26"/>
                      </a:cubicBezTo>
                      <a:cubicBezTo>
                        <a:pt x="63" y="26"/>
                        <a:pt x="63" y="27"/>
                        <a:pt x="63" y="28"/>
                      </a:cubicBezTo>
                      <a:cubicBezTo>
                        <a:pt x="63" y="28"/>
                        <a:pt x="63" y="28"/>
                        <a:pt x="63" y="28"/>
                      </a:cubicBezTo>
                      <a:cubicBezTo>
                        <a:pt x="63" y="29"/>
                        <a:pt x="63" y="30"/>
                        <a:pt x="63" y="30"/>
                      </a:cubicBezTo>
                      <a:cubicBezTo>
                        <a:pt x="64" y="30"/>
                        <a:pt x="64" y="30"/>
                        <a:pt x="64" y="31"/>
                      </a:cubicBezTo>
                      <a:cubicBezTo>
                        <a:pt x="65" y="31"/>
                        <a:pt x="64" y="31"/>
                        <a:pt x="64" y="31"/>
                      </a:cubicBezTo>
                      <a:cubicBezTo>
                        <a:pt x="64" y="32"/>
                        <a:pt x="64" y="32"/>
                        <a:pt x="64" y="32"/>
                      </a:cubicBezTo>
                      <a:cubicBezTo>
                        <a:pt x="63" y="32"/>
                        <a:pt x="63" y="33"/>
                        <a:pt x="63" y="33"/>
                      </a:cubicBezTo>
                      <a:cubicBezTo>
                        <a:pt x="63" y="33"/>
                        <a:pt x="62" y="34"/>
                        <a:pt x="62" y="34"/>
                      </a:cubicBezTo>
                      <a:cubicBezTo>
                        <a:pt x="61" y="34"/>
                        <a:pt x="61" y="34"/>
                        <a:pt x="61" y="34"/>
                      </a:cubicBezTo>
                      <a:cubicBezTo>
                        <a:pt x="60" y="34"/>
                        <a:pt x="60" y="35"/>
                        <a:pt x="60" y="35"/>
                      </a:cubicBezTo>
                      <a:cubicBezTo>
                        <a:pt x="60" y="35"/>
                        <a:pt x="60" y="35"/>
                        <a:pt x="60" y="35"/>
                      </a:cubicBezTo>
                      <a:cubicBezTo>
                        <a:pt x="60" y="36"/>
                        <a:pt x="60" y="36"/>
                        <a:pt x="59" y="36"/>
                      </a:cubicBezTo>
                      <a:cubicBezTo>
                        <a:pt x="59" y="36"/>
                        <a:pt x="60" y="36"/>
                        <a:pt x="60" y="36"/>
                      </a:cubicBezTo>
                      <a:cubicBezTo>
                        <a:pt x="60" y="36"/>
                        <a:pt x="60" y="37"/>
                        <a:pt x="59" y="37"/>
                      </a:cubicBezTo>
                      <a:cubicBezTo>
                        <a:pt x="59" y="37"/>
                        <a:pt x="59" y="38"/>
                        <a:pt x="59" y="38"/>
                      </a:cubicBezTo>
                      <a:cubicBezTo>
                        <a:pt x="58" y="39"/>
                        <a:pt x="58" y="40"/>
                        <a:pt x="57" y="41"/>
                      </a:cubicBezTo>
                      <a:cubicBezTo>
                        <a:pt x="57" y="41"/>
                        <a:pt x="55" y="42"/>
                        <a:pt x="55" y="42"/>
                      </a:cubicBezTo>
                      <a:cubicBezTo>
                        <a:pt x="55" y="43"/>
                        <a:pt x="54" y="43"/>
                        <a:pt x="53" y="43"/>
                      </a:cubicBezTo>
                      <a:cubicBezTo>
                        <a:pt x="53" y="43"/>
                        <a:pt x="52" y="43"/>
                        <a:pt x="52" y="43"/>
                      </a:cubicBezTo>
                      <a:cubicBezTo>
                        <a:pt x="51" y="43"/>
                        <a:pt x="51" y="44"/>
                        <a:pt x="51" y="44"/>
                      </a:cubicBezTo>
                      <a:cubicBezTo>
                        <a:pt x="51" y="44"/>
                        <a:pt x="50" y="44"/>
                        <a:pt x="50" y="44"/>
                      </a:cubicBezTo>
                      <a:cubicBezTo>
                        <a:pt x="49" y="44"/>
                        <a:pt x="48" y="44"/>
                        <a:pt x="48" y="45"/>
                      </a:cubicBezTo>
                      <a:cubicBezTo>
                        <a:pt x="47" y="45"/>
                        <a:pt x="47" y="45"/>
                        <a:pt x="47" y="45"/>
                      </a:cubicBezTo>
                      <a:cubicBezTo>
                        <a:pt x="47" y="45"/>
                        <a:pt x="47" y="45"/>
                        <a:pt x="47" y="45"/>
                      </a:cubicBezTo>
                      <a:cubicBezTo>
                        <a:pt x="47" y="45"/>
                        <a:pt x="46" y="45"/>
                        <a:pt x="46" y="45"/>
                      </a:cubicBezTo>
                      <a:cubicBezTo>
                        <a:pt x="46" y="45"/>
                        <a:pt x="45" y="45"/>
                        <a:pt x="45" y="45"/>
                      </a:cubicBezTo>
                      <a:cubicBezTo>
                        <a:pt x="45" y="45"/>
                        <a:pt x="45" y="45"/>
                        <a:pt x="44" y="45"/>
                      </a:cubicBezTo>
                      <a:cubicBezTo>
                        <a:pt x="44" y="45"/>
                        <a:pt x="43" y="45"/>
                        <a:pt x="43" y="45"/>
                      </a:cubicBezTo>
                      <a:cubicBezTo>
                        <a:pt x="43" y="45"/>
                        <a:pt x="43" y="45"/>
                        <a:pt x="42" y="45"/>
                      </a:cubicBezTo>
                      <a:cubicBezTo>
                        <a:pt x="42" y="45"/>
                        <a:pt x="42" y="45"/>
                        <a:pt x="42" y="45"/>
                      </a:cubicBezTo>
                      <a:cubicBezTo>
                        <a:pt x="42" y="45"/>
                        <a:pt x="42" y="46"/>
                        <a:pt x="41" y="46"/>
                      </a:cubicBezTo>
                      <a:cubicBezTo>
                        <a:pt x="41" y="46"/>
                        <a:pt x="40" y="47"/>
                        <a:pt x="40" y="47"/>
                      </a:cubicBezTo>
                      <a:cubicBezTo>
                        <a:pt x="39" y="47"/>
                        <a:pt x="39" y="47"/>
                        <a:pt x="39" y="47"/>
                      </a:cubicBezTo>
                      <a:cubicBezTo>
                        <a:pt x="38" y="47"/>
                        <a:pt x="37" y="47"/>
                        <a:pt x="37" y="47"/>
                      </a:cubicBezTo>
                      <a:cubicBezTo>
                        <a:pt x="37" y="48"/>
                        <a:pt x="36" y="48"/>
                        <a:pt x="36" y="48"/>
                      </a:cubicBezTo>
                      <a:cubicBezTo>
                        <a:pt x="35" y="48"/>
                        <a:pt x="35" y="48"/>
                        <a:pt x="35" y="48"/>
                      </a:cubicBezTo>
                      <a:cubicBezTo>
                        <a:pt x="34" y="49"/>
                        <a:pt x="34" y="49"/>
                        <a:pt x="34" y="49"/>
                      </a:cubicBezTo>
                      <a:cubicBezTo>
                        <a:pt x="34" y="49"/>
                        <a:pt x="33" y="50"/>
                        <a:pt x="33" y="50"/>
                      </a:cubicBezTo>
                      <a:cubicBezTo>
                        <a:pt x="33" y="50"/>
                        <a:pt x="32" y="50"/>
                        <a:pt x="31" y="50"/>
                      </a:cubicBezTo>
                      <a:cubicBezTo>
                        <a:pt x="31" y="50"/>
                        <a:pt x="30" y="50"/>
                        <a:pt x="30" y="50"/>
                      </a:cubicBezTo>
                      <a:cubicBezTo>
                        <a:pt x="29" y="50"/>
                        <a:pt x="29" y="50"/>
                        <a:pt x="29" y="50"/>
                      </a:cubicBezTo>
                      <a:cubicBezTo>
                        <a:pt x="29" y="50"/>
                        <a:pt x="29" y="49"/>
                        <a:pt x="29" y="49"/>
                      </a:cubicBezTo>
                      <a:cubicBezTo>
                        <a:pt x="28" y="49"/>
                        <a:pt x="28" y="50"/>
                        <a:pt x="28" y="50"/>
                      </a:cubicBezTo>
                      <a:cubicBezTo>
                        <a:pt x="27" y="50"/>
                        <a:pt x="27" y="50"/>
                        <a:pt x="27" y="50"/>
                      </a:cubicBezTo>
                      <a:cubicBezTo>
                        <a:pt x="27" y="50"/>
                        <a:pt x="27" y="50"/>
                        <a:pt x="27" y="50"/>
                      </a:cubicBezTo>
                      <a:cubicBezTo>
                        <a:pt x="27" y="50"/>
                        <a:pt x="27" y="49"/>
                        <a:pt x="27" y="49"/>
                      </a:cubicBezTo>
                      <a:cubicBezTo>
                        <a:pt x="27" y="49"/>
                        <a:pt x="27" y="49"/>
                        <a:pt x="27" y="49"/>
                      </a:cubicBezTo>
                      <a:cubicBezTo>
                        <a:pt x="27" y="49"/>
                        <a:pt x="26" y="49"/>
                        <a:pt x="26" y="50"/>
                      </a:cubicBezTo>
                      <a:cubicBezTo>
                        <a:pt x="26" y="50"/>
                        <a:pt x="26" y="50"/>
                        <a:pt x="26" y="50"/>
                      </a:cubicBezTo>
                      <a:cubicBezTo>
                        <a:pt x="26" y="50"/>
                        <a:pt x="26" y="50"/>
                        <a:pt x="26" y="50"/>
                      </a:cubicBezTo>
                      <a:cubicBezTo>
                        <a:pt x="26" y="50"/>
                        <a:pt x="26" y="50"/>
                        <a:pt x="25" y="50"/>
                      </a:cubicBezTo>
                      <a:cubicBezTo>
                        <a:pt x="25" y="50"/>
                        <a:pt x="25" y="50"/>
                        <a:pt x="25" y="50"/>
                      </a:cubicBezTo>
                      <a:cubicBezTo>
                        <a:pt x="25" y="50"/>
                        <a:pt x="24" y="51"/>
                        <a:pt x="24" y="51"/>
                      </a:cubicBezTo>
                      <a:cubicBezTo>
                        <a:pt x="24" y="51"/>
                        <a:pt x="24" y="51"/>
                        <a:pt x="23" y="51"/>
                      </a:cubicBezTo>
                      <a:cubicBezTo>
                        <a:pt x="23" y="51"/>
                        <a:pt x="23" y="51"/>
                        <a:pt x="23" y="51"/>
                      </a:cubicBezTo>
                      <a:cubicBezTo>
                        <a:pt x="23" y="51"/>
                        <a:pt x="23" y="52"/>
                        <a:pt x="23" y="52"/>
                      </a:cubicBezTo>
                      <a:cubicBezTo>
                        <a:pt x="22" y="52"/>
                        <a:pt x="22" y="52"/>
                        <a:pt x="22" y="52"/>
                      </a:cubicBezTo>
                      <a:cubicBezTo>
                        <a:pt x="22" y="52"/>
                        <a:pt x="22" y="52"/>
                        <a:pt x="21" y="52"/>
                      </a:cubicBezTo>
                      <a:cubicBezTo>
                        <a:pt x="21" y="52"/>
                        <a:pt x="21" y="53"/>
                        <a:pt x="21" y="53"/>
                      </a:cubicBezTo>
                      <a:cubicBezTo>
                        <a:pt x="20" y="53"/>
                        <a:pt x="21" y="53"/>
                        <a:pt x="20" y="53"/>
                      </a:cubicBezTo>
                      <a:cubicBezTo>
                        <a:pt x="20" y="54"/>
                        <a:pt x="20" y="54"/>
                        <a:pt x="20" y="54"/>
                      </a:cubicBezTo>
                      <a:cubicBezTo>
                        <a:pt x="20" y="54"/>
                        <a:pt x="19" y="54"/>
                        <a:pt x="19" y="54"/>
                      </a:cubicBezTo>
                      <a:cubicBezTo>
                        <a:pt x="19" y="54"/>
                        <a:pt x="19" y="55"/>
                        <a:pt x="18" y="55"/>
                      </a:cubicBezTo>
                      <a:cubicBezTo>
                        <a:pt x="18" y="55"/>
                        <a:pt x="18" y="56"/>
                        <a:pt x="18" y="56"/>
                      </a:cubicBezTo>
                      <a:cubicBezTo>
                        <a:pt x="18" y="56"/>
                        <a:pt x="17" y="56"/>
                        <a:pt x="17" y="56"/>
                      </a:cubicBezTo>
                      <a:cubicBezTo>
                        <a:pt x="17" y="56"/>
                        <a:pt x="16" y="56"/>
                        <a:pt x="16" y="56"/>
                      </a:cubicBezTo>
                      <a:cubicBezTo>
                        <a:pt x="16" y="56"/>
                        <a:pt x="16" y="57"/>
                        <a:pt x="16" y="57"/>
                      </a:cubicBezTo>
                      <a:cubicBezTo>
                        <a:pt x="16" y="57"/>
                        <a:pt x="15" y="57"/>
                        <a:pt x="15" y="57"/>
                      </a:cubicBezTo>
                      <a:cubicBezTo>
                        <a:pt x="15" y="57"/>
                        <a:pt x="14" y="57"/>
                        <a:pt x="14" y="57"/>
                      </a:cubicBezTo>
                      <a:cubicBezTo>
                        <a:pt x="14" y="57"/>
                        <a:pt x="13" y="58"/>
                        <a:pt x="13" y="58"/>
                      </a:cubicBezTo>
                      <a:cubicBezTo>
                        <a:pt x="12" y="58"/>
                        <a:pt x="12" y="58"/>
                        <a:pt x="12" y="59"/>
                      </a:cubicBezTo>
                      <a:cubicBezTo>
                        <a:pt x="12" y="59"/>
                        <a:pt x="11" y="60"/>
                        <a:pt x="11" y="60"/>
                      </a:cubicBezTo>
                      <a:cubicBezTo>
                        <a:pt x="11" y="60"/>
                        <a:pt x="11" y="61"/>
                        <a:pt x="10" y="62"/>
                      </a:cubicBezTo>
                      <a:cubicBezTo>
                        <a:pt x="10" y="62"/>
                        <a:pt x="10" y="63"/>
                        <a:pt x="10" y="63"/>
                      </a:cubicBezTo>
                      <a:cubicBezTo>
                        <a:pt x="10" y="63"/>
                        <a:pt x="10" y="63"/>
                        <a:pt x="10" y="63"/>
                      </a:cubicBezTo>
                      <a:cubicBezTo>
                        <a:pt x="10" y="63"/>
                        <a:pt x="9" y="63"/>
                        <a:pt x="9" y="63"/>
                      </a:cubicBezTo>
                      <a:cubicBezTo>
                        <a:pt x="9" y="63"/>
                        <a:pt x="9" y="63"/>
                        <a:pt x="9" y="63"/>
                      </a:cubicBezTo>
                      <a:cubicBezTo>
                        <a:pt x="9" y="62"/>
                        <a:pt x="9" y="62"/>
                        <a:pt x="8" y="62"/>
                      </a:cubicBezTo>
                      <a:cubicBezTo>
                        <a:pt x="8" y="62"/>
                        <a:pt x="8" y="61"/>
                        <a:pt x="8" y="61"/>
                      </a:cubicBezTo>
                      <a:cubicBezTo>
                        <a:pt x="8" y="61"/>
                        <a:pt x="8" y="60"/>
                        <a:pt x="8" y="60"/>
                      </a:cubicBezTo>
                      <a:cubicBezTo>
                        <a:pt x="8" y="60"/>
                        <a:pt x="8" y="60"/>
                        <a:pt x="9" y="59"/>
                      </a:cubicBezTo>
                      <a:cubicBezTo>
                        <a:pt x="9" y="59"/>
                        <a:pt x="9" y="58"/>
                        <a:pt x="8" y="58"/>
                      </a:cubicBezTo>
                      <a:cubicBezTo>
                        <a:pt x="8" y="58"/>
                        <a:pt x="8" y="58"/>
                        <a:pt x="8" y="59"/>
                      </a:cubicBezTo>
                      <a:cubicBezTo>
                        <a:pt x="7" y="59"/>
                        <a:pt x="7" y="60"/>
                        <a:pt x="7" y="60"/>
                      </a:cubicBezTo>
                      <a:cubicBezTo>
                        <a:pt x="7" y="60"/>
                        <a:pt x="7" y="61"/>
                        <a:pt x="6" y="62"/>
                      </a:cubicBezTo>
                      <a:cubicBezTo>
                        <a:pt x="6" y="62"/>
                        <a:pt x="6" y="62"/>
                        <a:pt x="6" y="63"/>
                      </a:cubicBezTo>
                      <a:cubicBezTo>
                        <a:pt x="6" y="63"/>
                        <a:pt x="5" y="63"/>
                        <a:pt x="5" y="64"/>
                      </a:cubicBezTo>
                      <a:cubicBezTo>
                        <a:pt x="5" y="64"/>
                        <a:pt x="5" y="64"/>
                        <a:pt x="6" y="65"/>
                      </a:cubicBezTo>
                      <a:cubicBezTo>
                        <a:pt x="6" y="65"/>
                        <a:pt x="6" y="65"/>
                        <a:pt x="6" y="66"/>
                      </a:cubicBezTo>
                      <a:cubicBezTo>
                        <a:pt x="6" y="66"/>
                        <a:pt x="6" y="67"/>
                        <a:pt x="6" y="67"/>
                      </a:cubicBezTo>
                      <a:cubicBezTo>
                        <a:pt x="6" y="68"/>
                        <a:pt x="6" y="68"/>
                        <a:pt x="6" y="68"/>
                      </a:cubicBezTo>
                      <a:cubicBezTo>
                        <a:pt x="6" y="68"/>
                        <a:pt x="6" y="69"/>
                        <a:pt x="6" y="69"/>
                      </a:cubicBezTo>
                      <a:cubicBezTo>
                        <a:pt x="6" y="70"/>
                        <a:pt x="6" y="70"/>
                        <a:pt x="6" y="71"/>
                      </a:cubicBezTo>
                      <a:cubicBezTo>
                        <a:pt x="6" y="71"/>
                        <a:pt x="5" y="71"/>
                        <a:pt x="5" y="72"/>
                      </a:cubicBezTo>
                      <a:cubicBezTo>
                        <a:pt x="5" y="72"/>
                        <a:pt x="5" y="72"/>
                        <a:pt x="5" y="72"/>
                      </a:cubicBezTo>
                      <a:cubicBezTo>
                        <a:pt x="5" y="73"/>
                        <a:pt x="4" y="73"/>
                        <a:pt x="4" y="73"/>
                      </a:cubicBezTo>
                      <a:cubicBezTo>
                        <a:pt x="4" y="74"/>
                        <a:pt x="4" y="74"/>
                        <a:pt x="4" y="75"/>
                      </a:cubicBezTo>
                      <a:cubicBezTo>
                        <a:pt x="4" y="75"/>
                        <a:pt x="4" y="76"/>
                        <a:pt x="4" y="76"/>
                      </a:cubicBezTo>
                      <a:cubicBezTo>
                        <a:pt x="3" y="77"/>
                        <a:pt x="3" y="77"/>
                        <a:pt x="3" y="78"/>
                      </a:cubicBezTo>
                      <a:cubicBezTo>
                        <a:pt x="3" y="78"/>
                        <a:pt x="4" y="78"/>
                        <a:pt x="4" y="79"/>
                      </a:cubicBezTo>
                      <a:cubicBezTo>
                        <a:pt x="4" y="79"/>
                        <a:pt x="5" y="79"/>
                        <a:pt x="5" y="80"/>
                      </a:cubicBezTo>
                      <a:cubicBezTo>
                        <a:pt x="5" y="80"/>
                        <a:pt x="5" y="80"/>
                        <a:pt x="5" y="80"/>
                      </a:cubicBezTo>
                      <a:cubicBezTo>
                        <a:pt x="5" y="81"/>
                        <a:pt x="5" y="81"/>
                        <a:pt x="5" y="81"/>
                      </a:cubicBezTo>
                      <a:cubicBezTo>
                        <a:pt x="5" y="81"/>
                        <a:pt x="5" y="82"/>
                        <a:pt x="5" y="82"/>
                      </a:cubicBezTo>
                      <a:cubicBezTo>
                        <a:pt x="5" y="82"/>
                        <a:pt x="6" y="83"/>
                        <a:pt x="6" y="83"/>
                      </a:cubicBezTo>
                      <a:cubicBezTo>
                        <a:pt x="6" y="83"/>
                        <a:pt x="7" y="84"/>
                        <a:pt x="7" y="84"/>
                      </a:cubicBezTo>
                      <a:cubicBezTo>
                        <a:pt x="7" y="85"/>
                        <a:pt x="7" y="85"/>
                        <a:pt x="7" y="85"/>
                      </a:cubicBezTo>
                      <a:cubicBezTo>
                        <a:pt x="7" y="86"/>
                        <a:pt x="8" y="86"/>
                        <a:pt x="8" y="87"/>
                      </a:cubicBezTo>
                      <a:cubicBezTo>
                        <a:pt x="8" y="88"/>
                        <a:pt x="9" y="88"/>
                        <a:pt x="9" y="89"/>
                      </a:cubicBezTo>
                      <a:cubicBezTo>
                        <a:pt x="9" y="89"/>
                        <a:pt x="9" y="89"/>
                        <a:pt x="9" y="89"/>
                      </a:cubicBezTo>
                      <a:cubicBezTo>
                        <a:pt x="9" y="89"/>
                        <a:pt x="9" y="89"/>
                        <a:pt x="9" y="90"/>
                      </a:cubicBezTo>
                      <a:cubicBezTo>
                        <a:pt x="9" y="90"/>
                        <a:pt x="9" y="90"/>
                        <a:pt x="9" y="90"/>
                      </a:cubicBezTo>
                      <a:cubicBezTo>
                        <a:pt x="9" y="90"/>
                        <a:pt x="9" y="91"/>
                        <a:pt x="9" y="91"/>
                      </a:cubicBezTo>
                      <a:cubicBezTo>
                        <a:pt x="9" y="91"/>
                        <a:pt x="9" y="91"/>
                        <a:pt x="9" y="91"/>
                      </a:cubicBezTo>
                      <a:cubicBezTo>
                        <a:pt x="9" y="92"/>
                        <a:pt x="9" y="92"/>
                        <a:pt x="9" y="92"/>
                      </a:cubicBezTo>
                      <a:cubicBezTo>
                        <a:pt x="8" y="93"/>
                        <a:pt x="8" y="93"/>
                        <a:pt x="8" y="93"/>
                      </a:cubicBezTo>
                      <a:cubicBezTo>
                        <a:pt x="8" y="93"/>
                        <a:pt x="8" y="93"/>
                        <a:pt x="8" y="93"/>
                      </a:cubicBezTo>
                      <a:cubicBezTo>
                        <a:pt x="8" y="93"/>
                        <a:pt x="7" y="92"/>
                        <a:pt x="7" y="92"/>
                      </a:cubicBezTo>
                      <a:cubicBezTo>
                        <a:pt x="7" y="92"/>
                        <a:pt x="7" y="91"/>
                        <a:pt x="7" y="91"/>
                      </a:cubicBezTo>
                      <a:cubicBezTo>
                        <a:pt x="7" y="91"/>
                        <a:pt x="7" y="91"/>
                        <a:pt x="7" y="90"/>
                      </a:cubicBezTo>
                      <a:cubicBezTo>
                        <a:pt x="7" y="90"/>
                        <a:pt x="7" y="90"/>
                        <a:pt x="6" y="90"/>
                      </a:cubicBezTo>
                      <a:cubicBezTo>
                        <a:pt x="6" y="90"/>
                        <a:pt x="6" y="91"/>
                        <a:pt x="6" y="91"/>
                      </a:cubicBezTo>
                      <a:cubicBezTo>
                        <a:pt x="6" y="91"/>
                        <a:pt x="6" y="91"/>
                        <a:pt x="6" y="91"/>
                      </a:cubicBezTo>
                      <a:cubicBezTo>
                        <a:pt x="6" y="91"/>
                        <a:pt x="7" y="92"/>
                        <a:pt x="7" y="92"/>
                      </a:cubicBezTo>
                      <a:cubicBezTo>
                        <a:pt x="7" y="92"/>
                        <a:pt x="7" y="93"/>
                        <a:pt x="7" y="93"/>
                      </a:cubicBezTo>
                      <a:cubicBezTo>
                        <a:pt x="6" y="94"/>
                        <a:pt x="6" y="94"/>
                        <a:pt x="6" y="94"/>
                      </a:cubicBezTo>
                      <a:cubicBezTo>
                        <a:pt x="6" y="94"/>
                        <a:pt x="6" y="94"/>
                        <a:pt x="5" y="94"/>
                      </a:cubicBezTo>
                      <a:cubicBezTo>
                        <a:pt x="5" y="94"/>
                        <a:pt x="5" y="94"/>
                        <a:pt x="5" y="94"/>
                      </a:cubicBezTo>
                      <a:cubicBezTo>
                        <a:pt x="5" y="93"/>
                        <a:pt x="5" y="92"/>
                        <a:pt x="5" y="92"/>
                      </a:cubicBezTo>
                      <a:cubicBezTo>
                        <a:pt x="5" y="92"/>
                        <a:pt x="4" y="91"/>
                        <a:pt x="4" y="91"/>
                      </a:cubicBezTo>
                      <a:cubicBezTo>
                        <a:pt x="4" y="91"/>
                        <a:pt x="4" y="90"/>
                        <a:pt x="4" y="90"/>
                      </a:cubicBezTo>
                      <a:cubicBezTo>
                        <a:pt x="3" y="90"/>
                        <a:pt x="3" y="91"/>
                        <a:pt x="3" y="91"/>
                      </a:cubicBezTo>
                      <a:cubicBezTo>
                        <a:pt x="3" y="91"/>
                        <a:pt x="3" y="91"/>
                        <a:pt x="3" y="91"/>
                      </a:cubicBezTo>
                      <a:cubicBezTo>
                        <a:pt x="3" y="91"/>
                        <a:pt x="3" y="90"/>
                        <a:pt x="3" y="90"/>
                      </a:cubicBezTo>
                      <a:cubicBezTo>
                        <a:pt x="3" y="89"/>
                        <a:pt x="3" y="90"/>
                        <a:pt x="3" y="90"/>
                      </a:cubicBezTo>
                      <a:cubicBezTo>
                        <a:pt x="3" y="90"/>
                        <a:pt x="2" y="90"/>
                        <a:pt x="2" y="90"/>
                      </a:cubicBezTo>
                      <a:cubicBezTo>
                        <a:pt x="2" y="91"/>
                        <a:pt x="2" y="91"/>
                        <a:pt x="2" y="91"/>
                      </a:cubicBezTo>
                      <a:cubicBezTo>
                        <a:pt x="2" y="91"/>
                        <a:pt x="2" y="91"/>
                        <a:pt x="2" y="92"/>
                      </a:cubicBezTo>
                      <a:cubicBezTo>
                        <a:pt x="3" y="92"/>
                        <a:pt x="2" y="92"/>
                        <a:pt x="3" y="92"/>
                      </a:cubicBezTo>
                      <a:cubicBezTo>
                        <a:pt x="3" y="93"/>
                        <a:pt x="4" y="93"/>
                        <a:pt x="4" y="94"/>
                      </a:cubicBezTo>
                      <a:cubicBezTo>
                        <a:pt x="5" y="95"/>
                        <a:pt x="6" y="96"/>
                        <a:pt x="6" y="97"/>
                      </a:cubicBezTo>
                      <a:cubicBezTo>
                        <a:pt x="7" y="98"/>
                        <a:pt x="8" y="99"/>
                        <a:pt x="8" y="99"/>
                      </a:cubicBezTo>
                      <a:cubicBezTo>
                        <a:pt x="8" y="100"/>
                        <a:pt x="8" y="102"/>
                        <a:pt x="9" y="102"/>
                      </a:cubicBezTo>
                      <a:cubicBezTo>
                        <a:pt x="9" y="103"/>
                        <a:pt x="8" y="103"/>
                        <a:pt x="8" y="103"/>
                      </a:cubicBezTo>
                      <a:cubicBezTo>
                        <a:pt x="8" y="103"/>
                        <a:pt x="8" y="104"/>
                        <a:pt x="8" y="104"/>
                      </a:cubicBezTo>
                      <a:cubicBezTo>
                        <a:pt x="9" y="104"/>
                        <a:pt x="9" y="104"/>
                        <a:pt x="9" y="105"/>
                      </a:cubicBezTo>
                      <a:cubicBezTo>
                        <a:pt x="9" y="106"/>
                        <a:pt x="9" y="105"/>
                        <a:pt x="9" y="106"/>
                      </a:cubicBezTo>
                      <a:cubicBezTo>
                        <a:pt x="9" y="106"/>
                        <a:pt x="10" y="106"/>
                        <a:pt x="10" y="107"/>
                      </a:cubicBezTo>
                      <a:cubicBezTo>
                        <a:pt x="10" y="107"/>
                        <a:pt x="10" y="107"/>
                        <a:pt x="11" y="108"/>
                      </a:cubicBezTo>
                      <a:cubicBezTo>
                        <a:pt x="11" y="108"/>
                        <a:pt x="11" y="108"/>
                        <a:pt x="11" y="109"/>
                      </a:cubicBezTo>
                      <a:cubicBezTo>
                        <a:pt x="11" y="109"/>
                        <a:pt x="11" y="110"/>
                        <a:pt x="11" y="110"/>
                      </a:cubicBezTo>
                      <a:cubicBezTo>
                        <a:pt x="11" y="111"/>
                        <a:pt x="12" y="112"/>
                        <a:pt x="12" y="112"/>
                      </a:cubicBezTo>
                      <a:cubicBezTo>
                        <a:pt x="13" y="113"/>
                        <a:pt x="13" y="113"/>
                        <a:pt x="13" y="114"/>
                      </a:cubicBezTo>
                      <a:cubicBezTo>
                        <a:pt x="13" y="114"/>
                        <a:pt x="14" y="114"/>
                        <a:pt x="14" y="115"/>
                      </a:cubicBezTo>
                      <a:cubicBezTo>
                        <a:pt x="14" y="115"/>
                        <a:pt x="14" y="115"/>
                        <a:pt x="14" y="116"/>
                      </a:cubicBezTo>
                      <a:cubicBezTo>
                        <a:pt x="14" y="116"/>
                        <a:pt x="14" y="116"/>
                        <a:pt x="14" y="117"/>
                      </a:cubicBezTo>
                      <a:cubicBezTo>
                        <a:pt x="14" y="117"/>
                        <a:pt x="14" y="118"/>
                        <a:pt x="14" y="118"/>
                      </a:cubicBezTo>
                      <a:cubicBezTo>
                        <a:pt x="14" y="119"/>
                        <a:pt x="14" y="121"/>
                        <a:pt x="14" y="122"/>
                      </a:cubicBezTo>
                      <a:cubicBezTo>
                        <a:pt x="14" y="122"/>
                        <a:pt x="15" y="124"/>
                        <a:pt x="15" y="125"/>
                      </a:cubicBezTo>
                      <a:cubicBezTo>
                        <a:pt x="15" y="126"/>
                        <a:pt x="16" y="127"/>
                        <a:pt x="16" y="127"/>
                      </a:cubicBezTo>
                      <a:cubicBezTo>
                        <a:pt x="16" y="127"/>
                        <a:pt x="17" y="129"/>
                        <a:pt x="18" y="130"/>
                      </a:cubicBezTo>
                      <a:cubicBezTo>
                        <a:pt x="18" y="131"/>
                        <a:pt x="18" y="132"/>
                        <a:pt x="19" y="133"/>
                      </a:cubicBezTo>
                      <a:cubicBezTo>
                        <a:pt x="19" y="133"/>
                        <a:pt x="19" y="134"/>
                        <a:pt x="19" y="135"/>
                      </a:cubicBezTo>
                      <a:cubicBezTo>
                        <a:pt x="19" y="135"/>
                        <a:pt x="19" y="136"/>
                        <a:pt x="19" y="137"/>
                      </a:cubicBezTo>
                      <a:cubicBezTo>
                        <a:pt x="20" y="137"/>
                        <a:pt x="19" y="138"/>
                        <a:pt x="19" y="138"/>
                      </a:cubicBezTo>
                      <a:cubicBezTo>
                        <a:pt x="19" y="138"/>
                        <a:pt x="19" y="139"/>
                        <a:pt x="19" y="139"/>
                      </a:cubicBezTo>
                      <a:cubicBezTo>
                        <a:pt x="19" y="140"/>
                        <a:pt x="19" y="140"/>
                        <a:pt x="19" y="141"/>
                      </a:cubicBezTo>
                      <a:cubicBezTo>
                        <a:pt x="18" y="141"/>
                        <a:pt x="18" y="142"/>
                        <a:pt x="19" y="142"/>
                      </a:cubicBezTo>
                      <a:cubicBezTo>
                        <a:pt x="19" y="142"/>
                        <a:pt x="19" y="142"/>
                        <a:pt x="19" y="143"/>
                      </a:cubicBezTo>
                      <a:cubicBezTo>
                        <a:pt x="19" y="143"/>
                        <a:pt x="19" y="144"/>
                        <a:pt x="19" y="144"/>
                      </a:cubicBezTo>
                      <a:cubicBezTo>
                        <a:pt x="19" y="145"/>
                        <a:pt x="19" y="146"/>
                        <a:pt x="19" y="146"/>
                      </a:cubicBezTo>
                      <a:cubicBezTo>
                        <a:pt x="19" y="147"/>
                        <a:pt x="19" y="147"/>
                        <a:pt x="18" y="147"/>
                      </a:cubicBezTo>
                      <a:cubicBezTo>
                        <a:pt x="18" y="148"/>
                        <a:pt x="18" y="149"/>
                        <a:pt x="18" y="149"/>
                      </a:cubicBezTo>
                      <a:cubicBezTo>
                        <a:pt x="17" y="149"/>
                        <a:pt x="17" y="149"/>
                        <a:pt x="16" y="150"/>
                      </a:cubicBezTo>
                      <a:cubicBezTo>
                        <a:pt x="16" y="150"/>
                        <a:pt x="15" y="149"/>
                        <a:pt x="15" y="149"/>
                      </a:cubicBezTo>
                      <a:cubicBezTo>
                        <a:pt x="15" y="149"/>
                        <a:pt x="15" y="149"/>
                        <a:pt x="15" y="149"/>
                      </a:cubicBezTo>
                      <a:cubicBezTo>
                        <a:pt x="14" y="149"/>
                        <a:pt x="15" y="149"/>
                        <a:pt x="14" y="150"/>
                      </a:cubicBezTo>
                      <a:cubicBezTo>
                        <a:pt x="14" y="150"/>
                        <a:pt x="14" y="150"/>
                        <a:pt x="14" y="151"/>
                      </a:cubicBezTo>
                      <a:cubicBezTo>
                        <a:pt x="14" y="151"/>
                        <a:pt x="14" y="153"/>
                        <a:pt x="15" y="153"/>
                      </a:cubicBezTo>
                      <a:cubicBezTo>
                        <a:pt x="15" y="153"/>
                        <a:pt x="15" y="153"/>
                        <a:pt x="15" y="154"/>
                      </a:cubicBezTo>
                      <a:cubicBezTo>
                        <a:pt x="15" y="154"/>
                        <a:pt x="15" y="155"/>
                        <a:pt x="15" y="155"/>
                      </a:cubicBezTo>
                      <a:cubicBezTo>
                        <a:pt x="15" y="155"/>
                        <a:pt x="15" y="155"/>
                        <a:pt x="16" y="155"/>
                      </a:cubicBezTo>
                      <a:cubicBezTo>
                        <a:pt x="16" y="155"/>
                        <a:pt x="16" y="155"/>
                        <a:pt x="16" y="155"/>
                      </a:cubicBezTo>
                      <a:cubicBezTo>
                        <a:pt x="17" y="155"/>
                        <a:pt x="17" y="155"/>
                        <a:pt x="17" y="155"/>
                      </a:cubicBezTo>
                      <a:cubicBezTo>
                        <a:pt x="17" y="155"/>
                        <a:pt x="18" y="155"/>
                        <a:pt x="18" y="156"/>
                      </a:cubicBezTo>
                      <a:cubicBezTo>
                        <a:pt x="18" y="156"/>
                        <a:pt x="19" y="156"/>
                        <a:pt x="19" y="157"/>
                      </a:cubicBezTo>
                      <a:cubicBezTo>
                        <a:pt x="20" y="157"/>
                        <a:pt x="20" y="158"/>
                        <a:pt x="21" y="158"/>
                      </a:cubicBezTo>
                      <a:cubicBezTo>
                        <a:pt x="21" y="159"/>
                        <a:pt x="21" y="159"/>
                        <a:pt x="21" y="159"/>
                      </a:cubicBezTo>
                      <a:cubicBezTo>
                        <a:pt x="21" y="159"/>
                        <a:pt x="22" y="159"/>
                        <a:pt x="22" y="159"/>
                      </a:cubicBezTo>
                      <a:cubicBezTo>
                        <a:pt x="22" y="159"/>
                        <a:pt x="23" y="160"/>
                        <a:pt x="24" y="160"/>
                      </a:cubicBezTo>
                      <a:cubicBezTo>
                        <a:pt x="24" y="160"/>
                        <a:pt x="25" y="161"/>
                        <a:pt x="25" y="161"/>
                      </a:cubicBezTo>
                      <a:cubicBezTo>
                        <a:pt x="25" y="161"/>
                        <a:pt x="26" y="161"/>
                        <a:pt x="26" y="161"/>
                      </a:cubicBezTo>
                      <a:cubicBezTo>
                        <a:pt x="26" y="161"/>
                        <a:pt x="27" y="161"/>
                        <a:pt x="27" y="161"/>
                      </a:cubicBezTo>
                      <a:cubicBezTo>
                        <a:pt x="27" y="161"/>
                        <a:pt x="28" y="161"/>
                        <a:pt x="28" y="161"/>
                      </a:cubicBezTo>
                      <a:cubicBezTo>
                        <a:pt x="28" y="161"/>
                        <a:pt x="28" y="161"/>
                        <a:pt x="28" y="161"/>
                      </a:cubicBezTo>
                      <a:cubicBezTo>
                        <a:pt x="28" y="161"/>
                        <a:pt x="29" y="161"/>
                        <a:pt x="29" y="161"/>
                      </a:cubicBezTo>
                      <a:cubicBezTo>
                        <a:pt x="29" y="161"/>
                        <a:pt x="30" y="161"/>
                        <a:pt x="30" y="161"/>
                      </a:cubicBezTo>
                      <a:cubicBezTo>
                        <a:pt x="30" y="161"/>
                        <a:pt x="30" y="160"/>
                        <a:pt x="31" y="160"/>
                      </a:cubicBezTo>
                      <a:cubicBezTo>
                        <a:pt x="31" y="160"/>
                        <a:pt x="31" y="160"/>
                        <a:pt x="31" y="160"/>
                      </a:cubicBezTo>
                      <a:cubicBezTo>
                        <a:pt x="31" y="160"/>
                        <a:pt x="31" y="161"/>
                        <a:pt x="31" y="161"/>
                      </a:cubicBezTo>
                      <a:cubicBezTo>
                        <a:pt x="31" y="161"/>
                        <a:pt x="31" y="161"/>
                        <a:pt x="31" y="161"/>
                      </a:cubicBezTo>
                      <a:cubicBezTo>
                        <a:pt x="31" y="161"/>
                        <a:pt x="32" y="162"/>
                        <a:pt x="32" y="162"/>
                      </a:cubicBezTo>
                      <a:cubicBezTo>
                        <a:pt x="32" y="161"/>
                        <a:pt x="32" y="161"/>
                        <a:pt x="32" y="161"/>
                      </a:cubicBezTo>
                      <a:cubicBezTo>
                        <a:pt x="32" y="161"/>
                        <a:pt x="32" y="161"/>
                        <a:pt x="33" y="161"/>
                      </a:cubicBezTo>
                      <a:cubicBezTo>
                        <a:pt x="33" y="161"/>
                        <a:pt x="33" y="161"/>
                        <a:pt x="33" y="161"/>
                      </a:cubicBezTo>
                      <a:cubicBezTo>
                        <a:pt x="33" y="161"/>
                        <a:pt x="34" y="162"/>
                        <a:pt x="34" y="162"/>
                      </a:cubicBezTo>
                      <a:cubicBezTo>
                        <a:pt x="34" y="161"/>
                        <a:pt x="34" y="161"/>
                        <a:pt x="34" y="161"/>
                      </a:cubicBezTo>
                      <a:cubicBezTo>
                        <a:pt x="34" y="161"/>
                        <a:pt x="34" y="161"/>
                        <a:pt x="35" y="161"/>
                      </a:cubicBezTo>
                      <a:cubicBezTo>
                        <a:pt x="35" y="160"/>
                        <a:pt x="35" y="160"/>
                        <a:pt x="36" y="160"/>
                      </a:cubicBezTo>
                      <a:cubicBezTo>
                        <a:pt x="36" y="160"/>
                        <a:pt x="36" y="160"/>
                        <a:pt x="36" y="160"/>
                      </a:cubicBezTo>
                      <a:cubicBezTo>
                        <a:pt x="36" y="160"/>
                        <a:pt x="37" y="160"/>
                        <a:pt x="37" y="160"/>
                      </a:cubicBezTo>
                      <a:cubicBezTo>
                        <a:pt x="38" y="160"/>
                        <a:pt x="38" y="159"/>
                        <a:pt x="38" y="159"/>
                      </a:cubicBezTo>
                      <a:cubicBezTo>
                        <a:pt x="38" y="159"/>
                        <a:pt x="38" y="159"/>
                        <a:pt x="38" y="159"/>
                      </a:cubicBezTo>
                      <a:cubicBezTo>
                        <a:pt x="38" y="158"/>
                        <a:pt x="38" y="158"/>
                        <a:pt x="38" y="158"/>
                      </a:cubicBezTo>
                      <a:cubicBezTo>
                        <a:pt x="38" y="158"/>
                        <a:pt x="39" y="158"/>
                        <a:pt x="39" y="158"/>
                      </a:cubicBezTo>
                      <a:cubicBezTo>
                        <a:pt x="39" y="158"/>
                        <a:pt x="40" y="157"/>
                        <a:pt x="40" y="157"/>
                      </a:cubicBezTo>
                      <a:cubicBezTo>
                        <a:pt x="40" y="157"/>
                        <a:pt x="40" y="157"/>
                        <a:pt x="40" y="157"/>
                      </a:cubicBezTo>
                      <a:cubicBezTo>
                        <a:pt x="40" y="156"/>
                        <a:pt x="41" y="156"/>
                        <a:pt x="41" y="156"/>
                      </a:cubicBezTo>
                      <a:cubicBezTo>
                        <a:pt x="41" y="156"/>
                        <a:pt x="41" y="156"/>
                        <a:pt x="41" y="156"/>
                      </a:cubicBezTo>
                      <a:cubicBezTo>
                        <a:pt x="41" y="156"/>
                        <a:pt x="42" y="156"/>
                        <a:pt x="42" y="156"/>
                      </a:cubicBezTo>
                      <a:cubicBezTo>
                        <a:pt x="43" y="156"/>
                        <a:pt x="43" y="156"/>
                        <a:pt x="43" y="156"/>
                      </a:cubicBezTo>
                      <a:cubicBezTo>
                        <a:pt x="43" y="156"/>
                        <a:pt x="43" y="156"/>
                        <a:pt x="43" y="156"/>
                      </a:cubicBezTo>
                      <a:cubicBezTo>
                        <a:pt x="44" y="156"/>
                        <a:pt x="44" y="156"/>
                        <a:pt x="44" y="156"/>
                      </a:cubicBezTo>
                      <a:cubicBezTo>
                        <a:pt x="44" y="156"/>
                        <a:pt x="44" y="156"/>
                        <a:pt x="44" y="156"/>
                      </a:cubicBezTo>
                      <a:cubicBezTo>
                        <a:pt x="44" y="155"/>
                        <a:pt x="44" y="155"/>
                        <a:pt x="44" y="155"/>
                      </a:cubicBezTo>
                      <a:cubicBezTo>
                        <a:pt x="45" y="155"/>
                        <a:pt x="45" y="155"/>
                        <a:pt x="45" y="155"/>
                      </a:cubicBezTo>
                      <a:cubicBezTo>
                        <a:pt x="45" y="155"/>
                        <a:pt x="45" y="154"/>
                        <a:pt x="45" y="154"/>
                      </a:cubicBezTo>
                      <a:cubicBezTo>
                        <a:pt x="45" y="154"/>
                        <a:pt x="45" y="154"/>
                        <a:pt x="45" y="154"/>
                      </a:cubicBezTo>
                      <a:cubicBezTo>
                        <a:pt x="46" y="153"/>
                        <a:pt x="46" y="153"/>
                        <a:pt x="46" y="153"/>
                      </a:cubicBezTo>
                      <a:cubicBezTo>
                        <a:pt x="47" y="153"/>
                        <a:pt x="47" y="152"/>
                        <a:pt x="47" y="152"/>
                      </a:cubicBezTo>
                      <a:cubicBezTo>
                        <a:pt x="47" y="152"/>
                        <a:pt x="48" y="152"/>
                        <a:pt x="48" y="152"/>
                      </a:cubicBezTo>
                      <a:cubicBezTo>
                        <a:pt x="49" y="152"/>
                        <a:pt x="49" y="152"/>
                        <a:pt x="49" y="152"/>
                      </a:cubicBezTo>
                      <a:cubicBezTo>
                        <a:pt x="50" y="152"/>
                        <a:pt x="50" y="152"/>
                        <a:pt x="50" y="152"/>
                      </a:cubicBezTo>
                      <a:cubicBezTo>
                        <a:pt x="51" y="152"/>
                        <a:pt x="51" y="152"/>
                        <a:pt x="51" y="152"/>
                      </a:cubicBezTo>
                      <a:cubicBezTo>
                        <a:pt x="52" y="152"/>
                        <a:pt x="53" y="151"/>
                        <a:pt x="53" y="151"/>
                      </a:cubicBezTo>
                      <a:cubicBezTo>
                        <a:pt x="53" y="151"/>
                        <a:pt x="53" y="151"/>
                        <a:pt x="54" y="151"/>
                      </a:cubicBezTo>
                      <a:cubicBezTo>
                        <a:pt x="54" y="151"/>
                        <a:pt x="54" y="151"/>
                        <a:pt x="54" y="151"/>
                      </a:cubicBezTo>
                      <a:cubicBezTo>
                        <a:pt x="54" y="151"/>
                        <a:pt x="55" y="151"/>
                        <a:pt x="56" y="151"/>
                      </a:cubicBezTo>
                      <a:cubicBezTo>
                        <a:pt x="56" y="151"/>
                        <a:pt x="56" y="151"/>
                        <a:pt x="57" y="151"/>
                      </a:cubicBezTo>
                      <a:cubicBezTo>
                        <a:pt x="57" y="151"/>
                        <a:pt x="57" y="151"/>
                        <a:pt x="58" y="151"/>
                      </a:cubicBezTo>
                      <a:cubicBezTo>
                        <a:pt x="58" y="151"/>
                        <a:pt x="59" y="151"/>
                        <a:pt x="59" y="151"/>
                      </a:cubicBezTo>
                      <a:cubicBezTo>
                        <a:pt x="59" y="151"/>
                        <a:pt x="59" y="151"/>
                        <a:pt x="59" y="151"/>
                      </a:cubicBezTo>
                      <a:cubicBezTo>
                        <a:pt x="59" y="151"/>
                        <a:pt x="60" y="151"/>
                        <a:pt x="60" y="151"/>
                      </a:cubicBezTo>
                      <a:cubicBezTo>
                        <a:pt x="60" y="151"/>
                        <a:pt x="60" y="151"/>
                        <a:pt x="60" y="151"/>
                      </a:cubicBezTo>
                      <a:cubicBezTo>
                        <a:pt x="60" y="151"/>
                        <a:pt x="60" y="151"/>
                        <a:pt x="61" y="151"/>
                      </a:cubicBezTo>
                      <a:cubicBezTo>
                        <a:pt x="61" y="151"/>
                        <a:pt x="61" y="151"/>
                        <a:pt x="62" y="151"/>
                      </a:cubicBezTo>
                      <a:cubicBezTo>
                        <a:pt x="62" y="151"/>
                        <a:pt x="62" y="151"/>
                        <a:pt x="62" y="151"/>
                      </a:cubicBezTo>
                      <a:cubicBezTo>
                        <a:pt x="62" y="151"/>
                        <a:pt x="62" y="152"/>
                        <a:pt x="63" y="152"/>
                      </a:cubicBezTo>
                      <a:cubicBezTo>
                        <a:pt x="63" y="152"/>
                        <a:pt x="63" y="152"/>
                        <a:pt x="63" y="152"/>
                      </a:cubicBezTo>
                      <a:cubicBezTo>
                        <a:pt x="63" y="152"/>
                        <a:pt x="64" y="152"/>
                        <a:pt x="64" y="152"/>
                      </a:cubicBezTo>
                      <a:cubicBezTo>
                        <a:pt x="64" y="152"/>
                        <a:pt x="64" y="152"/>
                        <a:pt x="64" y="152"/>
                      </a:cubicBezTo>
                      <a:cubicBezTo>
                        <a:pt x="64" y="152"/>
                        <a:pt x="65" y="152"/>
                        <a:pt x="65" y="152"/>
                      </a:cubicBezTo>
                      <a:cubicBezTo>
                        <a:pt x="65" y="152"/>
                        <a:pt x="66" y="152"/>
                        <a:pt x="66" y="152"/>
                      </a:cubicBezTo>
                      <a:cubicBezTo>
                        <a:pt x="66" y="152"/>
                        <a:pt x="66" y="151"/>
                        <a:pt x="66" y="151"/>
                      </a:cubicBezTo>
                      <a:cubicBezTo>
                        <a:pt x="66" y="151"/>
                        <a:pt x="67" y="151"/>
                        <a:pt x="67" y="151"/>
                      </a:cubicBezTo>
                      <a:cubicBezTo>
                        <a:pt x="68" y="151"/>
                        <a:pt x="68" y="151"/>
                        <a:pt x="68" y="151"/>
                      </a:cubicBezTo>
                      <a:cubicBezTo>
                        <a:pt x="69" y="151"/>
                        <a:pt x="69" y="151"/>
                        <a:pt x="69" y="151"/>
                      </a:cubicBezTo>
                      <a:cubicBezTo>
                        <a:pt x="69" y="151"/>
                        <a:pt x="70" y="152"/>
                        <a:pt x="70" y="152"/>
                      </a:cubicBezTo>
                      <a:cubicBezTo>
                        <a:pt x="70" y="152"/>
                        <a:pt x="70" y="152"/>
                        <a:pt x="70" y="152"/>
                      </a:cubicBezTo>
                      <a:cubicBezTo>
                        <a:pt x="70" y="152"/>
                        <a:pt x="70" y="152"/>
                        <a:pt x="71" y="152"/>
                      </a:cubicBezTo>
                      <a:cubicBezTo>
                        <a:pt x="71" y="152"/>
                        <a:pt x="71" y="152"/>
                        <a:pt x="71" y="152"/>
                      </a:cubicBezTo>
                      <a:cubicBezTo>
                        <a:pt x="71" y="151"/>
                        <a:pt x="71" y="151"/>
                        <a:pt x="72" y="151"/>
                      </a:cubicBezTo>
                      <a:cubicBezTo>
                        <a:pt x="72" y="151"/>
                        <a:pt x="72" y="152"/>
                        <a:pt x="72" y="152"/>
                      </a:cubicBezTo>
                      <a:cubicBezTo>
                        <a:pt x="72" y="152"/>
                        <a:pt x="73" y="152"/>
                        <a:pt x="73" y="151"/>
                      </a:cubicBezTo>
                      <a:cubicBezTo>
                        <a:pt x="73" y="151"/>
                        <a:pt x="73" y="151"/>
                        <a:pt x="73" y="151"/>
                      </a:cubicBezTo>
                      <a:cubicBezTo>
                        <a:pt x="74" y="151"/>
                        <a:pt x="74" y="151"/>
                        <a:pt x="74" y="150"/>
                      </a:cubicBezTo>
                      <a:cubicBezTo>
                        <a:pt x="74" y="150"/>
                        <a:pt x="74" y="150"/>
                        <a:pt x="74" y="150"/>
                      </a:cubicBezTo>
                      <a:cubicBezTo>
                        <a:pt x="74" y="150"/>
                        <a:pt x="74" y="150"/>
                        <a:pt x="74" y="150"/>
                      </a:cubicBezTo>
                      <a:cubicBezTo>
                        <a:pt x="74" y="149"/>
                        <a:pt x="75" y="149"/>
                        <a:pt x="75" y="149"/>
                      </a:cubicBezTo>
                      <a:cubicBezTo>
                        <a:pt x="75" y="149"/>
                        <a:pt x="75" y="149"/>
                        <a:pt x="75" y="149"/>
                      </a:cubicBezTo>
                      <a:cubicBezTo>
                        <a:pt x="75" y="149"/>
                        <a:pt x="75" y="149"/>
                        <a:pt x="76" y="149"/>
                      </a:cubicBezTo>
                      <a:cubicBezTo>
                        <a:pt x="76" y="148"/>
                        <a:pt x="75" y="148"/>
                        <a:pt x="76" y="147"/>
                      </a:cubicBezTo>
                      <a:cubicBezTo>
                        <a:pt x="76" y="147"/>
                        <a:pt x="76" y="147"/>
                        <a:pt x="76" y="147"/>
                      </a:cubicBezTo>
                      <a:cubicBezTo>
                        <a:pt x="76" y="146"/>
                        <a:pt x="76" y="146"/>
                        <a:pt x="76" y="146"/>
                      </a:cubicBezTo>
                      <a:cubicBezTo>
                        <a:pt x="76" y="146"/>
                        <a:pt x="76" y="145"/>
                        <a:pt x="77" y="145"/>
                      </a:cubicBezTo>
                      <a:cubicBezTo>
                        <a:pt x="77" y="145"/>
                        <a:pt x="77" y="144"/>
                        <a:pt x="78" y="144"/>
                      </a:cubicBezTo>
                      <a:cubicBezTo>
                        <a:pt x="78" y="144"/>
                        <a:pt x="79" y="144"/>
                        <a:pt x="79" y="144"/>
                      </a:cubicBezTo>
                      <a:cubicBezTo>
                        <a:pt x="79" y="144"/>
                        <a:pt x="79" y="144"/>
                        <a:pt x="80" y="144"/>
                      </a:cubicBezTo>
                      <a:cubicBezTo>
                        <a:pt x="80" y="143"/>
                        <a:pt x="80" y="143"/>
                        <a:pt x="80" y="143"/>
                      </a:cubicBezTo>
                      <a:cubicBezTo>
                        <a:pt x="80" y="143"/>
                        <a:pt x="81" y="143"/>
                        <a:pt x="81" y="143"/>
                      </a:cubicBezTo>
                      <a:cubicBezTo>
                        <a:pt x="81" y="143"/>
                        <a:pt x="81" y="143"/>
                        <a:pt x="82" y="143"/>
                      </a:cubicBezTo>
                      <a:cubicBezTo>
                        <a:pt x="82" y="143"/>
                        <a:pt x="82" y="142"/>
                        <a:pt x="82" y="142"/>
                      </a:cubicBezTo>
                      <a:cubicBezTo>
                        <a:pt x="82" y="142"/>
                        <a:pt x="83" y="142"/>
                        <a:pt x="83" y="142"/>
                      </a:cubicBezTo>
                      <a:cubicBezTo>
                        <a:pt x="83" y="142"/>
                        <a:pt x="84" y="142"/>
                        <a:pt x="84" y="141"/>
                      </a:cubicBezTo>
                      <a:cubicBezTo>
                        <a:pt x="84" y="141"/>
                        <a:pt x="85" y="141"/>
                        <a:pt x="85" y="141"/>
                      </a:cubicBezTo>
                      <a:cubicBezTo>
                        <a:pt x="85" y="141"/>
                        <a:pt x="85" y="141"/>
                        <a:pt x="86" y="140"/>
                      </a:cubicBezTo>
                      <a:cubicBezTo>
                        <a:pt x="87" y="140"/>
                        <a:pt x="87" y="140"/>
                        <a:pt x="87" y="140"/>
                      </a:cubicBezTo>
                      <a:cubicBezTo>
                        <a:pt x="87" y="139"/>
                        <a:pt x="88" y="139"/>
                        <a:pt x="88" y="139"/>
                      </a:cubicBezTo>
                      <a:cubicBezTo>
                        <a:pt x="89" y="138"/>
                        <a:pt x="89" y="138"/>
                        <a:pt x="90" y="138"/>
                      </a:cubicBezTo>
                      <a:cubicBezTo>
                        <a:pt x="90" y="138"/>
                        <a:pt x="91" y="138"/>
                        <a:pt x="91" y="138"/>
                      </a:cubicBezTo>
                      <a:cubicBezTo>
                        <a:pt x="92" y="138"/>
                        <a:pt x="92" y="138"/>
                        <a:pt x="92" y="139"/>
                      </a:cubicBezTo>
                      <a:cubicBezTo>
                        <a:pt x="93" y="139"/>
                        <a:pt x="95" y="139"/>
                        <a:pt x="95" y="138"/>
                      </a:cubicBezTo>
                      <a:cubicBezTo>
                        <a:pt x="96" y="138"/>
                        <a:pt x="98" y="138"/>
                        <a:pt x="98" y="138"/>
                      </a:cubicBezTo>
                      <a:cubicBezTo>
                        <a:pt x="99" y="138"/>
                        <a:pt x="99" y="138"/>
                        <a:pt x="100" y="138"/>
                      </a:cubicBezTo>
                      <a:cubicBezTo>
                        <a:pt x="100" y="137"/>
                        <a:pt x="101" y="137"/>
                        <a:pt x="101" y="137"/>
                      </a:cubicBezTo>
                      <a:cubicBezTo>
                        <a:pt x="101" y="137"/>
                        <a:pt x="103" y="137"/>
                        <a:pt x="103" y="137"/>
                      </a:cubicBezTo>
                      <a:cubicBezTo>
                        <a:pt x="103" y="137"/>
                        <a:pt x="104" y="136"/>
                        <a:pt x="104" y="136"/>
                      </a:cubicBezTo>
                      <a:cubicBezTo>
                        <a:pt x="105" y="136"/>
                        <a:pt x="107" y="135"/>
                        <a:pt x="107" y="135"/>
                      </a:cubicBezTo>
                      <a:cubicBezTo>
                        <a:pt x="108" y="135"/>
                        <a:pt x="109" y="134"/>
                        <a:pt x="109" y="134"/>
                      </a:cubicBezTo>
                      <a:cubicBezTo>
                        <a:pt x="109" y="134"/>
                        <a:pt x="109" y="134"/>
                        <a:pt x="109" y="134"/>
                      </a:cubicBezTo>
                      <a:cubicBezTo>
                        <a:pt x="109" y="89"/>
                        <a:pt x="109" y="89"/>
                        <a:pt x="109" y="89"/>
                      </a:cubicBezTo>
                      <a:cubicBezTo>
                        <a:pt x="109" y="8"/>
                        <a:pt x="109" y="8"/>
                        <a:pt x="109" y="8"/>
                      </a:cubicBezTo>
                      <a:cubicBezTo>
                        <a:pt x="109" y="8"/>
                        <a:pt x="108" y="8"/>
                        <a:pt x="108" y="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78" name="Freeform 738">
                  <a:extLst>
                    <a:ext uri="{FF2B5EF4-FFF2-40B4-BE49-F238E27FC236}">
                      <a16:creationId xmlns:a16="http://schemas.microsoft.com/office/drawing/2014/main" id="{5B7BB0E8-A994-4EC4-9F85-72F651916E81}"/>
                    </a:ext>
                  </a:extLst>
                </p:cNvPr>
                <p:cNvSpPr>
                  <a:spLocks noEditPoints="1"/>
                </p:cNvSpPr>
                <p:nvPr/>
              </p:nvSpPr>
              <p:spPr bwMode="auto">
                <a:xfrm>
                  <a:off x="9350375" y="5924550"/>
                  <a:ext cx="254000" cy="184150"/>
                </a:xfrm>
                <a:custGeom>
                  <a:avLst/>
                  <a:gdLst>
                    <a:gd name="T0" fmla="*/ 29 w 61"/>
                    <a:gd name="T1" fmla="*/ 38 h 44"/>
                    <a:gd name="T2" fmla="*/ 29 w 61"/>
                    <a:gd name="T3" fmla="*/ 38 h 44"/>
                    <a:gd name="T4" fmla="*/ 29 w 61"/>
                    <a:gd name="T5" fmla="*/ 39 h 44"/>
                    <a:gd name="T6" fmla="*/ 29 w 61"/>
                    <a:gd name="T7" fmla="*/ 37 h 44"/>
                    <a:gd name="T8" fmla="*/ 29 w 61"/>
                    <a:gd name="T9" fmla="*/ 37 h 44"/>
                    <a:gd name="T10" fmla="*/ 30 w 61"/>
                    <a:gd name="T11" fmla="*/ 37 h 44"/>
                    <a:gd name="T12" fmla="*/ 30 w 61"/>
                    <a:gd name="T13" fmla="*/ 37 h 44"/>
                    <a:gd name="T14" fmla="*/ 49 w 61"/>
                    <a:gd name="T15" fmla="*/ 24 h 44"/>
                    <a:gd name="T16" fmla="*/ 48 w 61"/>
                    <a:gd name="T17" fmla="*/ 20 h 44"/>
                    <a:gd name="T18" fmla="*/ 45 w 61"/>
                    <a:gd name="T19" fmla="*/ 16 h 44"/>
                    <a:gd name="T20" fmla="*/ 43 w 61"/>
                    <a:gd name="T21" fmla="*/ 17 h 44"/>
                    <a:gd name="T22" fmla="*/ 40 w 61"/>
                    <a:gd name="T23" fmla="*/ 17 h 44"/>
                    <a:gd name="T24" fmla="*/ 34 w 61"/>
                    <a:gd name="T25" fmla="*/ 17 h 44"/>
                    <a:gd name="T26" fmla="*/ 28 w 61"/>
                    <a:gd name="T27" fmla="*/ 15 h 44"/>
                    <a:gd name="T28" fmla="*/ 27 w 61"/>
                    <a:gd name="T29" fmla="*/ 17 h 44"/>
                    <a:gd name="T30" fmla="*/ 23 w 61"/>
                    <a:gd name="T31" fmla="*/ 15 h 44"/>
                    <a:gd name="T32" fmla="*/ 18 w 61"/>
                    <a:gd name="T33" fmla="*/ 11 h 44"/>
                    <a:gd name="T34" fmla="*/ 15 w 61"/>
                    <a:gd name="T35" fmla="*/ 6 h 44"/>
                    <a:gd name="T36" fmla="*/ 11 w 61"/>
                    <a:gd name="T37" fmla="*/ 6 h 44"/>
                    <a:gd name="T38" fmla="*/ 9 w 61"/>
                    <a:gd name="T39" fmla="*/ 3 h 44"/>
                    <a:gd name="T40" fmla="*/ 4 w 61"/>
                    <a:gd name="T41" fmla="*/ 2 h 44"/>
                    <a:gd name="T42" fmla="*/ 0 w 61"/>
                    <a:gd name="T43" fmla="*/ 0 h 44"/>
                    <a:gd name="T44" fmla="*/ 3 w 61"/>
                    <a:gd name="T45" fmla="*/ 37 h 44"/>
                    <a:gd name="T46" fmla="*/ 7 w 61"/>
                    <a:gd name="T47" fmla="*/ 36 h 44"/>
                    <a:gd name="T48" fmla="*/ 10 w 61"/>
                    <a:gd name="T49" fmla="*/ 37 h 44"/>
                    <a:gd name="T50" fmla="*/ 15 w 61"/>
                    <a:gd name="T51" fmla="*/ 40 h 44"/>
                    <a:gd name="T52" fmla="*/ 19 w 61"/>
                    <a:gd name="T53" fmla="*/ 40 h 44"/>
                    <a:gd name="T54" fmla="*/ 21 w 61"/>
                    <a:gd name="T55" fmla="*/ 38 h 44"/>
                    <a:gd name="T56" fmla="*/ 25 w 61"/>
                    <a:gd name="T57" fmla="*/ 36 h 44"/>
                    <a:gd name="T58" fmla="*/ 23 w 61"/>
                    <a:gd name="T59" fmla="*/ 35 h 44"/>
                    <a:gd name="T60" fmla="*/ 26 w 61"/>
                    <a:gd name="T61" fmla="*/ 33 h 44"/>
                    <a:gd name="T62" fmla="*/ 28 w 61"/>
                    <a:gd name="T63" fmla="*/ 36 h 44"/>
                    <a:gd name="T64" fmla="*/ 27 w 61"/>
                    <a:gd name="T65" fmla="*/ 38 h 44"/>
                    <a:gd name="T66" fmla="*/ 29 w 61"/>
                    <a:gd name="T67" fmla="*/ 37 h 44"/>
                    <a:gd name="T68" fmla="*/ 31 w 61"/>
                    <a:gd name="T69" fmla="*/ 36 h 44"/>
                    <a:gd name="T70" fmla="*/ 31 w 61"/>
                    <a:gd name="T71" fmla="*/ 39 h 44"/>
                    <a:gd name="T72" fmla="*/ 34 w 61"/>
                    <a:gd name="T73" fmla="*/ 42 h 44"/>
                    <a:gd name="T74" fmla="*/ 35 w 61"/>
                    <a:gd name="T75" fmla="*/ 41 h 44"/>
                    <a:gd name="T76" fmla="*/ 37 w 61"/>
                    <a:gd name="T77" fmla="*/ 44 h 44"/>
                    <a:gd name="T78" fmla="*/ 37 w 61"/>
                    <a:gd name="T79" fmla="*/ 42 h 44"/>
                    <a:gd name="T80" fmla="*/ 37 w 61"/>
                    <a:gd name="T81" fmla="*/ 42 h 44"/>
                    <a:gd name="T82" fmla="*/ 36 w 61"/>
                    <a:gd name="T83" fmla="*/ 40 h 44"/>
                    <a:gd name="T84" fmla="*/ 39 w 61"/>
                    <a:gd name="T85" fmla="*/ 40 h 44"/>
                    <a:gd name="T86" fmla="*/ 44 w 61"/>
                    <a:gd name="T87" fmla="*/ 36 h 44"/>
                    <a:gd name="T88" fmla="*/ 44 w 61"/>
                    <a:gd name="T89" fmla="*/ 34 h 44"/>
                    <a:gd name="T90" fmla="*/ 46 w 61"/>
                    <a:gd name="T91" fmla="*/ 33 h 44"/>
                    <a:gd name="T92" fmla="*/ 49 w 61"/>
                    <a:gd name="T93" fmla="*/ 32 h 44"/>
                    <a:gd name="T94" fmla="*/ 55 w 61"/>
                    <a:gd name="T95" fmla="*/ 32 h 44"/>
                    <a:gd name="T96" fmla="*/ 59 w 61"/>
                    <a:gd name="T97" fmla="*/ 31 h 44"/>
                    <a:gd name="T98" fmla="*/ 60 w 61"/>
                    <a:gd name="T99"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 h="44">
                      <a:moveTo>
                        <a:pt x="29" y="39"/>
                      </a:move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lose/>
                      <a:moveTo>
                        <a:pt x="30" y="36"/>
                      </a:moveTo>
                      <a:cubicBezTo>
                        <a:pt x="30" y="36"/>
                        <a:pt x="30"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30" y="37"/>
                        <a:pt x="30" y="37"/>
                      </a:cubicBezTo>
                      <a:cubicBezTo>
                        <a:pt x="30" y="37"/>
                        <a:pt x="30" y="37"/>
                        <a:pt x="30" y="37"/>
                      </a:cubicBezTo>
                      <a:cubicBezTo>
                        <a:pt x="30" y="37"/>
                        <a:pt x="30" y="37"/>
                        <a:pt x="30" y="37"/>
                      </a:cubicBezTo>
                      <a:cubicBezTo>
                        <a:pt x="30" y="37"/>
                        <a:pt x="30" y="37"/>
                        <a:pt x="30" y="37"/>
                      </a:cubicBezTo>
                      <a:cubicBezTo>
                        <a:pt x="31" y="37"/>
                        <a:pt x="31" y="37"/>
                        <a:pt x="31" y="37"/>
                      </a:cubicBezTo>
                      <a:cubicBezTo>
                        <a:pt x="31" y="37"/>
                        <a:pt x="31" y="37"/>
                        <a:pt x="31" y="37"/>
                      </a:cubicBezTo>
                      <a:cubicBezTo>
                        <a:pt x="30" y="37"/>
                        <a:pt x="30" y="37"/>
                        <a:pt x="30" y="37"/>
                      </a:cubicBezTo>
                      <a:cubicBezTo>
                        <a:pt x="30" y="37"/>
                        <a:pt x="30" y="37"/>
                        <a:pt x="30" y="37"/>
                      </a:cubicBezTo>
                      <a:cubicBezTo>
                        <a:pt x="30" y="37"/>
                        <a:pt x="30" y="36"/>
                        <a:pt x="30" y="36"/>
                      </a:cubicBezTo>
                      <a:close/>
                      <a:moveTo>
                        <a:pt x="58" y="28"/>
                      </a:moveTo>
                      <a:cubicBezTo>
                        <a:pt x="58" y="28"/>
                        <a:pt x="56" y="27"/>
                        <a:pt x="56" y="27"/>
                      </a:cubicBezTo>
                      <a:cubicBezTo>
                        <a:pt x="55" y="27"/>
                        <a:pt x="49" y="24"/>
                        <a:pt x="49" y="24"/>
                      </a:cubicBezTo>
                      <a:cubicBezTo>
                        <a:pt x="49" y="24"/>
                        <a:pt x="49" y="24"/>
                        <a:pt x="49" y="24"/>
                      </a:cubicBezTo>
                      <a:cubicBezTo>
                        <a:pt x="49" y="24"/>
                        <a:pt x="49" y="23"/>
                        <a:pt x="49" y="23"/>
                      </a:cubicBezTo>
                      <a:cubicBezTo>
                        <a:pt x="49" y="23"/>
                        <a:pt x="49" y="22"/>
                        <a:pt x="49" y="22"/>
                      </a:cubicBezTo>
                      <a:cubicBezTo>
                        <a:pt x="49" y="22"/>
                        <a:pt x="48" y="20"/>
                        <a:pt x="48" y="20"/>
                      </a:cubicBezTo>
                      <a:cubicBezTo>
                        <a:pt x="48" y="20"/>
                        <a:pt x="48" y="19"/>
                        <a:pt x="48" y="18"/>
                      </a:cubicBezTo>
                      <a:cubicBezTo>
                        <a:pt x="48" y="18"/>
                        <a:pt x="47" y="17"/>
                        <a:pt x="47" y="17"/>
                      </a:cubicBezTo>
                      <a:cubicBezTo>
                        <a:pt x="47" y="17"/>
                        <a:pt x="46" y="16"/>
                        <a:pt x="46" y="16"/>
                      </a:cubicBezTo>
                      <a:cubicBezTo>
                        <a:pt x="46" y="16"/>
                        <a:pt x="45" y="16"/>
                        <a:pt x="45" y="16"/>
                      </a:cubicBezTo>
                      <a:cubicBezTo>
                        <a:pt x="45" y="17"/>
                        <a:pt x="45" y="17"/>
                        <a:pt x="45" y="17"/>
                      </a:cubicBezTo>
                      <a:cubicBezTo>
                        <a:pt x="45" y="17"/>
                        <a:pt x="44" y="16"/>
                        <a:pt x="44" y="16"/>
                      </a:cubicBezTo>
                      <a:cubicBezTo>
                        <a:pt x="44" y="16"/>
                        <a:pt x="44" y="16"/>
                        <a:pt x="43" y="17"/>
                      </a:cubicBezTo>
                      <a:cubicBezTo>
                        <a:pt x="43" y="17"/>
                        <a:pt x="43" y="17"/>
                        <a:pt x="43" y="17"/>
                      </a:cubicBezTo>
                      <a:cubicBezTo>
                        <a:pt x="43" y="17"/>
                        <a:pt x="42" y="17"/>
                        <a:pt x="42" y="17"/>
                      </a:cubicBezTo>
                      <a:cubicBezTo>
                        <a:pt x="42" y="17"/>
                        <a:pt x="41" y="17"/>
                        <a:pt x="41" y="17"/>
                      </a:cubicBezTo>
                      <a:cubicBezTo>
                        <a:pt x="41" y="17"/>
                        <a:pt x="41" y="18"/>
                        <a:pt x="41" y="18"/>
                      </a:cubicBezTo>
                      <a:cubicBezTo>
                        <a:pt x="41" y="18"/>
                        <a:pt x="40" y="17"/>
                        <a:pt x="40" y="17"/>
                      </a:cubicBezTo>
                      <a:cubicBezTo>
                        <a:pt x="39" y="17"/>
                        <a:pt x="39" y="16"/>
                        <a:pt x="38" y="16"/>
                      </a:cubicBezTo>
                      <a:cubicBezTo>
                        <a:pt x="38" y="16"/>
                        <a:pt x="37" y="16"/>
                        <a:pt x="37" y="16"/>
                      </a:cubicBezTo>
                      <a:cubicBezTo>
                        <a:pt x="37" y="17"/>
                        <a:pt x="36" y="17"/>
                        <a:pt x="36" y="17"/>
                      </a:cubicBezTo>
                      <a:cubicBezTo>
                        <a:pt x="35" y="17"/>
                        <a:pt x="34" y="17"/>
                        <a:pt x="34" y="17"/>
                      </a:cubicBezTo>
                      <a:cubicBezTo>
                        <a:pt x="34" y="17"/>
                        <a:pt x="33" y="16"/>
                        <a:pt x="32" y="16"/>
                      </a:cubicBezTo>
                      <a:cubicBezTo>
                        <a:pt x="32" y="16"/>
                        <a:pt x="31" y="15"/>
                        <a:pt x="31" y="15"/>
                      </a:cubicBezTo>
                      <a:cubicBezTo>
                        <a:pt x="31" y="15"/>
                        <a:pt x="30" y="15"/>
                        <a:pt x="30" y="15"/>
                      </a:cubicBezTo>
                      <a:cubicBezTo>
                        <a:pt x="30" y="15"/>
                        <a:pt x="29" y="15"/>
                        <a:pt x="28" y="15"/>
                      </a:cubicBezTo>
                      <a:cubicBezTo>
                        <a:pt x="28" y="15"/>
                        <a:pt x="28" y="15"/>
                        <a:pt x="28" y="15"/>
                      </a:cubicBezTo>
                      <a:cubicBezTo>
                        <a:pt x="27" y="16"/>
                        <a:pt x="27" y="16"/>
                        <a:pt x="27" y="16"/>
                      </a:cubicBezTo>
                      <a:cubicBezTo>
                        <a:pt x="27" y="16"/>
                        <a:pt x="27" y="17"/>
                        <a:pt x="27" y="17"/>
                      </a:cubicBezTo>
                      <a:cubicBezTo>
                        <a:pt x="27" y="17"/>
                        <a:pt x="27" y="17"/>
                        <a:pt x="27" y="17"/>
                      </a:cubicBezTo>
                      <a:cubicBezTo>
                        <a:pt x="27" y="17"/>
                        <a:pt x="26" y="18"/>
                        <a:pt x="26" y="18"/>
                      </a:cubicBezTo>
                      <a:cubicBezTo>
                        <a:pt x="26" y="18"/>
                        <a:pt x="25" y="17"/>
                        <a:pt x="24" y="17"/>
                      </a:cubicBezTo>
                      <a:cubicBezTo>
                        <a:pt x="24" y="17"/>
                        <a:pt x="24" y="16"/>
                        <a:pt x="23" y="16"/>
                      </a:cubicBezTo>
                      <a:cubicBezTo>
                        <a:pt x="23" y="16"/>
                        <a:pt x="23" y="15"/>
                        <a:pt x="23" y="15"/>
                      </a:cubicBezTo>
                      <a:cubicBezTo>
                        <a:pt x="23" y="15"/>
                        <a:pt x="22" y="14"/>
                        <a:pt x="22" y="14"/>
                      </a:cubicBezTo>
                      <a:cubicBezTo>
                        <a:pt x="21" y="14"/>
                        <a:pt x="20" y="13"/>
                        <a:pt x="20" y="12"/>
                      </a:cubicBezTo>
                      <a:cubicBezTo>
                        <a:pt x="19" y="12"/>
                        <a:pt x="18" y="12"/>
                        <a:pt x="18" y="11"/>
                      </a:cubicBezTo>
                      <a:cubicBezTo>
                        <a:pt x="18" y="11"/>
                        <a:pt x="18" y="11"/>
                        <a:pt x="18" y="11"/>
                      </a:cubicBezTo>
                      <a:cubicBezTo>
                        <a:pt x="18" y="10"/>
                        <a:pt x="16" y="10"/>
                        <a:pt x="16" y="10"/>
                      </a:cubicBezTo>
                      <a:cubicBezTo>
                        <a:pt x="16" y="9"/>
                        <a:pt x="16" y="8"/>
                        <a:pt x="16" y="8"/>
                      </a:cubicBezTo>
                      <a:cubicBezTo>
                        <a:pt x="16" y="8"/>
                        <a:pt x="16" y="8"/>
                        <a:pt x="16" y="7"/>
                      </a:cubicBezTo>
                      <a:cubicBezTo>
                        <a:pt x="16" y="7"/>
                        <a:pt x="16" y="6"/>
                        <a:pt x="15" y="6"/>
                      </a:cubicBezTo>
                      <a:cubicBezTo>
                        <a:pt x="15" y="6"/>
                        <a:pt x="14" y="6"/>
                        <a:pt x="13" y="6"/>
                      </a:cubicBezTo>
                      <a:cubicBezTo>
                        <a:pt x="13" y="6"/>
                        <a:pt x="13" y="5"/>
                        <a:pt x="12" y="5"/>
                      </a:cubicBezTo>
                      <a:cubicBezTo>
                        <a:pt x="12" y="5"/>
                        <a:pt x="12" y="5"/>
                        <a:pt x="12" y="5"/>
                      </a:cubicBezTo>
                      <a:cubicBezTo>
                        <a:pt x="12" y="6"/>
                        <a:pt x="11" y="6"/>
                        <a:pt x="11" y="6"/>
                      </a:cubicBezTo>
                      <a:cubicBezTo>
                        <a:pt x="11" y="6"/>
                        <a:pt x="11" y="7"/>
                        <a:pt x="11" y="6"/>
                      </a:cubicBezTo>
                      <a:cubicBezTo>
                        <a:pt x="10" y="6"/>
                        <a:pt x="10" y="5"/>
                        <a:pt x="10" y="5"/>
                      </a:cubicBezTo>
                      <a:cubicBezTo>
                        <a:pt x="9" y="4"/>
                        <a:pt x="9" y="4"/>
                        <a:pt x="9" y="4"/>
                      </a:cubicBezTo>
                      <a:cubicBezTo>
                        <a:pt x="9" y="3"/>
                        <a:pt x="9" y="3"/>
                        <a:pt x="9" y="3"/>
                      </a:cubicBezTo>
                      <a:cubicBezTo>
                        <a:pt x="8" y="2"/>
                        <a:pt x="8" y="2"/>
                        <a:pt x="8" y="2"/>
                      </a:cubicBezTo>
                      <a:cubicBezTo>
                        <a:pt x="8" y="1"/>
                        <a:pt x="7" y="2"/>
                        <a:pt x="7" y="1"/>
                      </a:cubicBezTo>
                      <a:cubicBezTo>
                        <a:pt x="6" y="1"/>
                        <a:pt x="6" y="1"/>
                        <a:pt x="6" y="1"/>
                      </a:cubicBezTo>
                      <a:cubicBezTo>
                        <a:pt x="5" y="1"/>
                        <a:pt x="5" y="1"/>
                        <a:pt x="4" y="2"/>
                      </a:cubicBezTo>
                      <a:cubicBezTo>
                        <a:pt x="4" y="2"/>
                        <a:pt x="4" y="2"/>
                        <a:pt x="4" y="2"/>
                      </a:cubicBezTo>
                      <a:cubicBezTo>
                        <a:pt x="3" y="2"/>
                        <a:pt x="3" y="1"/>
                        <a:pt x="2" y="1"/>
                      </a:cubicBezTo>
                      <a:cubicBezTo>
                        <a:pt x="2" y="1"/>
                        <a:pt x="1" y="1"/>
                        <a:pt x="1" y="1"/>
                      </a:cubicBezTo>
                      <a:cubicBezTo>
                        <a:pt x="1" y="1"/>
                        <a:pt x="0" y="0"/>
                        <a:pt x="0" y="0"/>
                      </a:cubicBezTo>
                      <a:cubicBezTo>
                        <a:pt x="0" y="34"/>
                        <a:pt x="0" y="34"/>
                        <a:pt x="0" y="34"/>
                      </a:cubicBezTo>
                      <a:cubicBezTo>
                        <a:pt x="0" y="34"/>
                        <a:pt x="1" y="35"/>
                        <a:pt x="1" y="35"/>
                      </a:cubicBezTo>
                      <a:cubicBezTo>
                        <a:pt x="2" y="35"/>
                        <a:pt x="2" y="36"/>
                        <a:pt x="2" y="36"/>
                      </a:cubicBezTo>
                      <a:cubicBezTo>
                        <a:pt x="3" y="37"/>
                        <a:pt x="3" y="37"/>
                        <a:pt x="3" y="37"/>
                      </a:cubicBezTo>
                      <a:cubicBezTo>
                        <a:pt x="4" y="37"/>
                        <a:pt x="4" y="37"/>
                        <a:pt x="4" y="37"/>
                      </a:cubicBezTo>
                      <a:cubicBezTo>
                        <a:pt x="4" y="37"/>
                        <a:pt x="5" y="37"/>
                        <a:pt x="5" y="36"/>
                      </a:cubicBezTo>
                      <a:cubicBezTo>
                        <a:pt x="5" y="36"/>
                        <a:pt x="5" y="36"/>
                        <a:pt x="5" y="36"/>
                      </a:cubicBezTo>
                      <a:cubicBezTo>
                        <a:pt x="6" y="36"/>
                        <a:pt x="6" y="36"/>
                        <a:pt x="7" y="36"/>
                      </a:cubicBezTo>
                      <a:cubicBezTo>
                        <a:pt x="7" y="36"/>
                        <a:pt x="7" y="37"/>
                        <a:pt x="8" y="37"/>
                      </a:cubicBezTo>
                      <a:cubicBezTo>
                        <a:pt x="8" y="37"/>
                        <a:pt x="8" y="37"/>
                        <a:pt x="8" y="37"/>
                      </a:cubicBezTo>
                      <a:cubicBezTo>
                        <a:pt x="9" y="37"/>
                        <a:pt x="9" y="37"/>
                        <a:pt x="9" y="37"/>
                      </a:cubicBezTo>
                      <a:cubicBezTo>
                        <a:pt x="9" y="37"/>
                        <a:pt x="10" y="37"/>
                        <a:pt x="10" y="37"/>
                      </a:cubicBezTo>
                      <a:cubicBezTo>
                        <a:pt x="11" y="37"/>
                        <a:pt x="11" y="38"/>
                        <a:pt x="12" y="38"/>
                      </a:cubicBezTo>
                      <a:cubicBezTo>
                        <a:pt x="12" y="38"/>
                        <a:pt x="13" y="39"/>
                        <a:pt x="13" y="39"/>
                      </a:cubicBezTo>
                      <a:cubicBezTo>
                        <a:pt x="13" y="39"/>
                        <a:pt x="14" y="39"/>
                        <a:pt x="14" y="40"/>
                      </a:cubicBezTo>
                      <a:cubicBezTo>
                        <a:pt x="15" y="40"/>
                        <a:pt x="15" y="40"/>
                        <a:pt x="15" y="40"/>
                      </a:cubicBezTo>
                      <a:cubicBezTo>
                        <a:pt x="15" y="41"/>
                        <a:pt x="16" y="41"/>
                        <a:pt x="16" y="41"/>
                      </a:cubicBezTo>
                      <a:cubicBezTo>
                        <a:pt x="17" y="41"/>
                        <a:pt x="17" y="41"/>
                        <a:pt x="17" y="41"/>
                      </a:cubicBezTo>
                      <a:cubicBezTo>
                        <a:pt x="18" y="42"/>
                        <a:pt x="18" y="41"/>
                        <a:pt x="18" y="41"/>
                      </a:cubicBezTo>
                      <a:cubicBezTo>
                        <a:pt x="18" y="41"/>
                        <a:pt x="19" y="40"/>
                        <a:pt x="19" y="40"/>
                      </a:cubicBezTo>
                      <a:cubicBezTo>
                        <a:pt x="19" y="40"/>
                        <a:pt x="20" y="40"/>
                        <a:pt x="20" y="40"/>
                      </a:cubicBezTo>
                      <a:cubicBezTo>
                        <a:pt x="20" y="39"/>
                        <a:pt x="20" y="39"/>
                        <a:pt x="20" y="39"/>
                      </a:cubicBezTo>
                      <a:cubicBezTo>
                        <a:pt x="20" y="39"/>
                        <a:pt x="20" y="39"/>
                        <a:pt x="21" y="39"/>
                      </a:cubicBezTo>
                      <a:cubicBezTo>
                        <a:pt x="21" y="38"/>
                        <a:pt x="21" y="38"/>
                        <a:pt x="21" y="38"/>
                      </a:cubicBezTo>
                      <a:cubicBezTo>
                        <a:pt x="21" y="38"/>
                        <a:pt x="22" y="37"/>
                        <a:pt x="22" y="37"/>
                      </a:cubicBezTo>
                      <a:cubicBezTo>
                        <a:pt x="22" y="37"/>
                        <a:pt x="23" y="36"/>
                        <a:pt x="23" y="36"/>
                      </a:cubicBezTo>
                      <a:cubicBezTo>
                        <a:pt x="24" y="36"/>
                        <a:pt x="24" y="36"/>
                        <a:pt x="25" y="36"/>
                      </a:cubicBezTo>
                      <a:cubicBezTo>
                        <a:pt x="25" y="36"/>
                        <a:pt x="25" y="36"/>
                        <a:pt x="25" y="36"/>
                      </a:cubicBezTo>
                      <a:cubicBezTo>
                        <a:pt x="25" y="35"/>
                        <a:pt x="25" y="35"/>
                        <a:pt x="25" y="35"/>
                      </a:cubicBezTo>
                      <a:cubicBezTo>
                        <a:pt x="25" y="35"/>
                        <a:pt x="25" y="35"/>
                        <a:pt x="25" y="35"/>
                      </a:cubicBezTo>
                      <a:cubicBezTo>
                        <a:pt x="24" y="35"/>
                        <a:pt x="24" y="35"/>
                        <a:pt x="24" y="35"/>
                      </a:cubicBezTo>
                      <a:cubicBezTo>
                        <a:pt x="23" y="35"/>
                        <a:pt x="23" y="35"/>
                        <a:pt x="23" y="35"/>
                      </a:cubicBezTo>
                      <a:cubicBezTo>
                        <a:pt x="23" y="35"/>
                        <a:pt x="24" y="35"/>
                        <a:pt x="24" y="35"/>
                      </a:cubicBezTo>
                      <a:cubicBezTo>
                        <a:pt x="24" y="35"/>
                        <a:pt x="24" y="34"/>
                        <a:pt x="25" y="34"/>
                      </a:cubicBezTo>
                      <a:cubicBezTo>
                        <a:pt x="25" y="34"/>
                        <a:pt x="25" y="34"/>
                        <a:pt x="26" y="33"/>
                      </a:cubicBezTo>
                      <a:cubicBezTo>
                        <a:pt x="26" y="33"/>
                        <a:pt x="26" y="33"/>
                        <a:pt x="26" y="33"/>
                      </a:cubicBezTo>
                      <a:cubicBezTo>
                        <a:pt x="27" y="33"/>
                        <a:pt x="27" y="33"/>
                        <a:pt x="27" y="33"/>
                      </a:cubicBezTo>
                      <a:cubicBezTo>
                        <a:pt x="27" y="33"/>
                        <a:pt x="28" y="34"/>
                        <a:pt x="28" y="34"/>
                      </a:cubicBezTo>
                      <a:cubicBezTo>
                        <a:pt x="28" y="34"/>
                        <a:pt x="28" y="35"/>
                        <a:pt x="28" y="35"/>
                      </a:cubicBezTo>
                      <a:cubicBezTo>
                        <a:pt x="28" y="35"/>
                        <a:pt x="28" y="35"/>
                        <a:pt x="28" y="36"/>
                      </a:cubicBezTo>
                      <a:cubicBezTo>
                        <a:pt x="28" y="36"/>
                        <a:pt x="27" y="36"/>
                        <a:pt x="27" y="37"/>
                      </a:cubicBezTo>
                      <a:cubicBezTo>
                        <a:pt x="27" y="37"/>
                        <a:pt x="26" y="37"/>
                        <a:pt x="26" y="37"/>
                      </a:cubicBezTo>
                      <a:cubicBezTo>
                        <a:pt x="26" y="37"/>
                        <a:pt x="26" y="37"/>
                        <a:pt x="26" y="38"/>
                      </a:cubicBezTo>
                      <a:cubicBezTo>
                        <a:pt x="27" y="38"/>
                        <a:pt x="27" y="38"/>
                        <a:pt x="27" y="38"/>
                      </a:cubicBezTo>
                      <a:cubicBezTo>
                        <a:pt x="27" y="38"/>
                        <a:pt x="27" y="38"/>
                        <a:pt x="27" y="38"/>
                      </a:cubicBezTo>
                      <a:cubicBezTo>
                        <a:pt x="27" y="38"/>
                        <a:pt x="28" y="38"/>
                        <a:pt x="28" y="38"/>
                      </a:cubicBezTo>
                      <a:cubicBezTo>
                        <a:pt x="28" y="38"/>
                        <a:pt x="28" y="37"/>
                        <a:pt x="28" y="37"/>
                      </a:cubicBezTo>
                      <a:cubicBezTo>
                        <a:pt x="28" y="37"/>
                        <a:pt x="29" y="37"/>
                        <a:pt x="29" y="37"/>
                      </a:cubicBezTo>
                      <a:cubicBezTo>
                        <a:pt x="29" y="37"/>
                        <a:pt x="29" y="37"/>
                        <a:pt x="29" y="36"/>
                      </a:cubicBezTo>
                      <a:cubicBezTo>
                        <a:pt x="29" y="36"/>
                        <a:pt x="29" y="36"/>
                        <a:pt x="30" y="36"/>
                      </a:cubicBezTo>
                      <a:cubicBezTo>
                        <a:pt x="30" y="36"/>
                        <a:pt x="30" y="36"/>
                        <a:pt x="30" y="36"/>
                      </a:cubicBezTo>
                      <a:cubicBezTo>
                        <a:pt x="31" y="36"/>
                        <a:pt x="31" y="36"/>
                        <a:pt x="31" y="36"/>
                      </a:cubicBezTo>
                      <a:cubicBezTo>
                        <a:pt x="31" y="36"/>
                        <a:pt x="31" y="37"/>
                        <a:pt x="31" y="37"/>
                      </a:cubicBezTo>
                      <a:cubicBezTo>
                        <a:pt x="31" y="38"/>
                        <a:pt x="30" y="38"/>
                        <a:pt x="30" y="38"/>
                      </a:cubicBezTo>
                      <a:cubicBezTo>
                        <a:pt x="30" y="38"/>
                        <a:pt x="30" y="38"/>
                        <a:pt x="31" y="39"/>
                      </a:cubicBezTo>
                      <a:cubicBezTo>
                        <a:pt x="31" y="39"/>
                        <a:pt x="31" y="39"/>
                        <a:pt x="31" y="39"/>
                      </a:cubicBezTo>
                      <a:cubicBezTo>
                        <a:pt x="31" y="40"/>
                        <a:pt x="32" y="40"/>
                        <a:pt x="32" y="40"/>
                      </a:cubicBezTo>
                      <a:cubicBezTo>
                        <a:pt x="32" y="40"/>
                        <a:pt x="33" y="40"/>
                        <a:pt x="33" y="40"/>
                      </a:cubicBezTo>
                      <a:cubicBezTo>
                        <a:pt x="33" y="40"/>
                        <a:pt x="33" y="40"/>
                        <a:pt x="33" y="41"/>
                      </a:cubicBezTo>
                      <a:cubicBezTo>
                        <a:pt x="34" y="42"/>
                        <a:pt x="34" y="42"/>
                        <a:pt x="34" y="42"/>
                      </a:cubicBezTo>
                      <a:cubicBezTo>
                        <a:pt x="34" y="42"/>
                        <a:pt x="34" y="42"/>
                        <a:pt x="34" y="41"/>
                      </a:cubicBezTo>
                      <a:cubicBezTo>
                        <a:pt x="34" y="41"/>
                        <a:pt x="35" y="41"/>
                        <a:pt x="35" y="41"/>
                      </a:cubicBezTo>
                      <a:cubicBezTo>
                        <a:pt x="35" y="41"/>
                        <a:pt x="35" y="41"/>
                        <a:pt x="35" y="41"/>
                      </a:cubicBezTo>
                      <a:cubicBezTo>
                        <a:pt x="35" y="41"/>
                        <a:pt x="35" y="41"/>
                        <a:pt x="35" y="41"/>
                      </a:cubicBezTo>
                      <a:cubicBezTo>
                        <a:pt x="35" y="41"/>
                        <a:pt x="36" y="41"/>
                        <a:pt x="36" y="41"/>
                      </a:cubicBezTo>
                      <a:cubicBezTo>
                        <a:pt x="36" y="42"/>
                        <a:pt x="36" y="42"/>
                        <a:pt x="36" y="42"/>
                      </a:cubicBezTo>
                      <a:cubicBezTo>
                        <a:pt x="36" y="42"/>
                        <a:pt x="36" y="43"/>
                        <a:pt x="37" y="43"/>
                      </a:cubicBezTo>
                      <a:cubicBezTo>
                        <a:pt x="37" y="43"/>
                        <a:pt x="37" y="44"/>
                        <a:pt x="37" y="44"/>
                      </a:cubicBezTo>
                      <a:cubicBezTo>
                        <a:pt x="37" y="44"/>
                        <a:pt x="38" y="44"/>
                        <a:pt x="38" y="43"/>
                      </a:cubicBezTo>
                      <a:cubicBezTo>
                        <a:pt x="38" y="43"/>
                        <a:pt x="38" y="43"/>
                        <a:pt x="38" y="43"/>
                      </a:cubicBezTo>
                      <a:cubicBezTo>
                        <a:pt x="38" y="43"/>
                        <a:pt x="37" y="43"/>
                        <a:pt x="37" y="42"/>
                      </a:cubicBezTo>
                      <a:cubicBezTo>
                        <a:pt x="37" y="42"/>
                        <a:pt x="37" y="42"/>
                        <a:pt x="37" y="42"/>
                      </a:cubicBezTo>
                      <a:cubicBezTo>
                        <a:pt x="38" y="41"/>
                        <a:pt x="38" y="41"/>
                        <a:pt x="38" y="41"/>
                      </a:cubicBezTo>
                      <a:cubicBezTo>
                        <a:pt x="38" y="41"/>
                        <a:pt x="37" y="41"/>
                        <a:pt x="37" y="41"/>
                      </a:cubicBezTo>
                      <a:cubicBezTo>
                        <a:pt x="37" y="41"/>
                        <a:pt x="37" y="41"/>
                        <a:pt x="37" y="41"/>
                      </a:cubicBezTo>
                      <a:cubicBezTo>
                        <a:pt x="37" y="41"/>
                        <a:pt x="37" y="41"/>
                        <a:pt x="37" y="42"/>
                      </a:cubicBezTo>
                      <a:cubicBezTo>
                        <a:pt x="37" y="42"/>
                        <a:pt x="36" y="42"/>
                        <a:pt x="36" y="42"/>
                      </a:cubicBezTo>
                      <a:cubicBezTo>
                        <a:pt x="36" y="42"/>
                        <a:pt x="36" y="41"/>
                        <a:pt x="36" y="41"/>
                      </a:cubicBezTo>
                      <a:cubicBezTo>
                        <a:pt x="36" y="41"/>
                        <a:pt x="36" y="41"/>
                        <a:pt x="36" y="41"/>
                      </a:cubicBezTo>
                      <a:cubicBezTo>
                        <a:pt x="35" y="41"/>
                        <a:pt x="36" y="40"/>
                        <a:pt x="36" y="40"/>
                      </a:cubicBezTo>
                      <a:cubicBezTo>
                        <a:pt x="36" y="40"/>
                        <a:pt x="36" y="40"/>
                        <a:pt x="37" y="40"/>
                      </a:cubicBezTo>
                      <a:cubicBezTo>
                        <a:pt x="37" y="40"/>
                        <a:pt x="37" y="40"/>
                        <a:pt x="38" y="40"/>
                      </a:cubicBezTo>
                      <a:cubicBezTo>
                        <a:pt x="38" y="40"/>
                        <a:pt x="38" y="40"/>
                        <a:pt x="38" y="40"/>
                      </a:cubicBezTo>
                      <a:cubicBezTo>
                        <a:pt x="38" y="40"/>
                        <a:pt x="39" y="40"/>
                        <a:pt x="39" y="40"/>
                      </a:cubicBezTo>
                      <a:cubicBezTo>
                        <a:pt x="40" y="40"/>
                        <a:pt x="40" y="40"/>
                        <a:pt x="40" y="40"/>
                      </a:cubicBezTo>
                      <a:cubicBezTo>
                        <a:pt x="40" y="39"/>
                        <a:pt x="41" y="39"/>
                        <a:pt x="41" y="39"/>
                      </a:cubicBezTo>
                      <a:cubicBezTo>
                        <a:pt x="41" y="39"/>
                        <a:pt x="42" y="38"/>
                        <a:pt x="42" y="38"/>
                      </a:cubicBezTo>
                      <a:cubicBezTo>
                        <a:pt x="42" y="37"/>
                        <a:pt x="44" y="36"/>
                        <a:pt x="44" y="36"/>
                      </a:cubicBezTo>
                      <a:cubicBezTo>
                        <a:pt x="44" y="35"/>
                        <a:pt x="45" y="35"/>
                        <a:pt x="45" y="35"/>
                      </a:cubicBezTo>
                      <a:cubicBezTo>
                        <a:pt x="45" y="35"/>
                        <a:pt x="45" y="34"/>
                        <a:pt x="45" y="34"/>
                      </a:cubicBezTo>
                      <a:cubicBezTo>
                        <a:pt x="45" y="34"/>
                        <a:pt x="44" y="35"/>
                        <a:pt x="44" y="34"/>
                      </a:cubicBezTo>
                      <a:cubicBezTo>
                        <a:pt x="44" y="34"/>
                        <a:pt x="44" y="34"/>
                        <a:pt x="44" y="34"/>
                      </a:cubicBezTo>
                      <a:cubicBezTo>
                        <a:pt x="44" y="34"/>
                        <a:pt x="45" y="34"/>
                        <a:pt x="45" y="34"/>
                      </a:cubicBezTo>
                      <a:cubicBezTo>
                        <a:pt x="45" y="34"/>
                        <a:pt x="46" y="34"/>
                        <a:pt x="46" y="33"/>
                      </a:cubicBezTo>
                      <a:cubicBezTo>
                        <a:pt x="46" y="33"/>
                        <a:pt x="46" y="33"/>
                        <a:pt x="46" y="33"/>
                      </a:cubicBezTo>
                      <a:cubicBezTo>
                        <a:pt x="46" y="33"/>
                        <a:pt x="46" y="33"/>
                        <a:pt x="46" y="33"/>
                      </a:cubicBezTo>
                      <a:cubicBezTo>
                        <a:pt x="46" y="33"/>
                        <a:pt x="46" y="33"/>
                        <a:pt x="46" y="33"/>
                      </a:cubicBezTo>
                      <a:cubicBezTo>
                        <a:pt x="46" y="33"/>
                        <a:pt x="47" y="33"/>
                        <a:pt x="47" y="33"/>
                      </a:cubicBezTo>
                      <a:cubicBezTo>
                        <a:pt x="48" y="33"/>
                        <a:pt x="49" y="33"/>
                        <a:pt x="49" y="33"/>
                      </a:cubicBezTo>
                      <a:cubicBezTo>
                        <a:pt x="49" y="33"/>
                        <a:pt x="49" y="32"/>
                        <a:pt x="49" y="32"/>
                      </a:cubicBezTo>
                      <a:cubicBezTo>
                        <a:pt x="50" y="32"/>
                        <a:pt x="52" y="32"/>
                        <a:pt x="52" y="32"/>
                      </a:cubicBezTo>
                      <a:cubicBezTo>
                        <a:pt x="52" y="32"/>
                        <a:pt x="54" y="32"/>
                        <a:pt x="54" y="32"/>
                      </a:cubicBezTo>
                      <a:cubicBezTo>
                        <a:pt x="54" y="32"/>
                        <a:pt x="54" y="32"/>
                        <a:pt x="54" y="32"/>
                      </a:cubicBezTo>
                      <a:cubicBezTo>
                        <a:pt x="55" y="32"/>
                        <a:pt x="55" y="32"/>
                        <a:pt x="55" y="32"/>
                      </a:cubicBezTo>
                      <a:cubicBezTo>
                        <a:pt x="55" y="32"/>
                        <a:pt x="55" y="32"/>
                        <a:pt x="55" y="32"/>
                      </a:cubicBezTo>
                      <a:cubicBezTo>
                        <a:pt x="56" y="32"/>
                        <a:pt x="57" y="32"/>
                        <a:pt x="58" y="32"/>
                      </a:cubicBezTo>
                      <a:cubicBezTo>
                        <a:pt x="58" y="32"/>
                        <a:pt x="58" y="32"/>
                        <a:pt x="58" y="32"/>
                      </a:cubicBezTo>
                      <a:cubicBezTo>
                        <a:pt x="59" y="32"/>
                        <a:pt x="59" y="31"/>
                        <a:pt x="59" y="31"/>
                      </a:cubicBezTo>
                      <a:cubicBezTo>
                        <a:pt x="60" y="31"/>
                        <a:pt x="60" y="31"/>
                        <a:pt x="60" y="30"/>
                      </a:cubicBezTo>
                      <a:cubicBezTo>
                        <a:pt x="60" y="30"/>
                        <a:pt x="60" y="30"/>
                        <a:pt x="60" y="30"/>
                      </a:cubicBezTo>
                      <a:cubicBezTo>
                        <a:pt x="60" y="30"/>
                        <a:pt x="60" y="30"/>
                        <a:pt x="60" y="30"/>
                      </a:cubicBezTo>
                      <a:cubicBezTo>
                        <a:pt x="60" y="30"/>
                        <a:pt x="60" y="30"/>
                        <a:pt x="60" y="30"/>
                      </a:cubicBezTo>
                      <a:cubicBezTo>
                        <a:pt x="60" y="30"/>
                        <a:pt x="61" y="30"/>
                        <a:pt x="61" y="30"/>
                      </a:cubicBezTo>
                      <a:cubicBezTo>
                        <a:pt x="61" y="30"/>
                        <a:pt x="60" y="29"/>
                        <a:pt x="60" y="29"/>
                      </a:cubicBezTo>
                      <a:cubicBezTo>
                        <a:pt x="60" y="29"/>
                        <a:pt x="59" y="28"/>
                        <a:pt x="58" y="2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79" name="Freeform 739">
                  <a:extLst>
                    <a:ext uri="{FF2B5EF4-FFF2-40B4-BE49-F238E27FC236}">
                      <a16:creationId xmlns:a16="http://schemas.microsoft.com/office/drawing/2014/main" id="{596BD742-B1F9-4E51-85F9-D8B873E62C26}"/>
                    </a:ext>
                  </a:extLst>
                </p:cNvPr>
                <p:cNvSpPr>
                  <a:spLocks noEditPoints="1"/>
                </p:cNvSpPr>
                <p:nvPr/>
              </p:nvSpPr>
              <p:spPr bwMode="auto">
                <a:xfrm>
                  <a:off x="9267825" y="5203825"/>
                  <a:ext cx="441325" cy="563563"/>
                </a:xfrm>
                <a:custGeom>
                  <a:avLst/>
                  <a:gdLst>
                    <a:gd name="T0" fmla="*/ 8 w 106"/>
                    <a:gd name="T1" fmla="*/ 42 h 135"/>
                    <a:gd name="T2" fmla="*/ 9 w 106"/>
                    <a:gd name="T3" fmla="*/ 41 h 135"/>
                    <a:gd name="T4" fmla="*/ 11 w 106"/>
                    <a:gd name="T5" fmla="*/ 40 h 135"/>
                    <a:gd name="T6" fmla="*/ 10 w 106"/>
                    <a:gd name="T7" fmla="*/ 41 h 135"/>
                    <a:gd name="T8" fmla="*/ 9 w 106"/>
                    <a:gd name="T9" fmla="*/ 42 h 135"/>
                    <a:gd name="T10" fmla="*/ 102 w 106"/>
                    <a:gd name="T11" fmla="*/ 104 h 135"/>
                    <a:gd name="T12" fmla="*/ 102 w 106"/>
                    <a:gd name="T13" fmla="*/ 109 h 135"/>
                    <a:gd name="T14" fmla="*/ 104 w 106"/>
                    <a:gd name="T15" fmla="*/ 101 h 135"/>
                    <a:gd name="T16" fmla="*/ 105 w 106"/>
                    <a:gd name="T17" fmla="*/ 120 h 135"/>
                    <a:gd name="T18" fmla="*/ 104 w 106"/>
                    <a:gd name="T19" fmla="*/ 119 h 135"/>
                    <a:gd name="T20" fmla="*/ 105 w 106"/>
                    <a:gd name="T21" fmla="*/ 124 h 135"/>
                    <a:gd name="T22" fmla="*/ 105 w 106"/>
                    <a:gd name="T23" fmla="*/ 121 h 135"/>
                    <a:gd name="T24" fmla="*/ 81 w 106"/>
                    <a:gd name="T25" fmla="*/ 130 h 135"/>
                    <a:gd name="T26" fmla="*/ 90 w 106"/>
                    <a:gd name="T27" fmla="*/ 133 h 135"/>
                    <a:gd name="T28" fmla="*/ 95 w 106"/>
                    <a:gd name="T29" fmla="*/ 131 h 135"/>
                    <a:gd name="T30" fmla="*/ 100 w 106"/>
                    <a:gd name="T31" fmla="*/ 128 h 135"/>
                    <a:gd name="T32" fmla="*/ 105 w 106"/>
                    <a:gd name="T33" fmla="*/ 125 h 135"/>
                    <a:gd name="T34" fmla="*/ 103 w 106"/>
                    <a:gd name="T35" fmla="*/ 121 h 135"/>
                    <a:gd name="T36" fmla="*/ 103 w 106"/>
                    <a:gd name="T37" fmla="*/ 117 h 135"/>
                    <a:gd name="T38" fmla="*/ 102 w 106"/>
                    <a:gd name="T39" fmla="*/ 112 h 135"/>
                    <a:gd name="T40" fmla="*/ 101 w 106"/>
                    <a:gd name="T41" fmla="*/ 108 h 135"/>
                    <a:gd name="T42" fmla="*/ 98 w 106"/>
                    <a:gd name="T43" fmla="*/ 103 h 135"/>
                    <a:gd name="T44" fmla="*/ 95 w 106"/>
                    <a:gd name="T45" fmla="*/ 97 h 135"/>
                    <a:gd name="T46" fmla="*/ 89 w 106"/>
                    <a:gd name="T47" fmla="*/ 94 h 135"/>
                    <a:gd name="T48" fmla="*/ 89 w 106"/>
                    <a:gd name="T49" fmla="*/ 91 h 135"/>
                    <a:gd name="T50" fmla="*/ 87 w 106"/>
                    <a:gd name="T51" fmla="*/ 88 h 135"/>
                    <a:gd name="T52" fmla="*/ 86 w 106"/>
                    <a:gd name="T53" fmla="*/ 84 h 135"/>
                    <a:gd name="T54" fmla="*/ 85 w 106"/>
                    <a:gd name="T55" fmla="*/ 84 h 135"/>
                    <a:gd name="T56" fmla="*/ 82 w 106"/>
                    <a:gd name="T57" fmla="*/ 82 h 135"/>
                    <a:gd name="T58" fmla="*/ 81 w 106"/>
                    <a:gd name="T59" fmla="*/ 84 h 135"/>
                    <a:gd name="T60" fmla="*/ 78 w 106"/>
                    <a:gd name="T61" fmla="*/ 81 h 135"/>
                    <a:gd name="T62" fmla="*/ 77 w 106"/>
                    <a:gd name="T63" fmla="*/ 77 h 135"/>
                    <a:gd name="T64" fmla="*/ 76 w 106"/>
                    <a:gd name="T65" fmla="*/ 73 h 135"/>
                    <a:gd name="T66" fmla="*/ 73 w 106"/>
                    <a:gd name="T67" fmla="*/ 71 h 135"/>
                    <a:gd name="T68" fmla="*/ 73 w 106"/>
                    <a:gd name="T69" fmla="*/ 68 h 135"/>
                    <a:gd name="T70" fmla="*/ 70 w 106"/>
                    <a:gd name="T71" fmla="*/ 67 h 135"/>
                    <a:gd name="T72" fmla="*/ 66 w 106"/>
                    <a:gd name="T73" fmla="*/ 65 h 135"/>
                    <a:gd name="T74" fmla="*/ 62 w 106"/>
                    <a:gd name="T75" fmla="*/ 61 h 135"/>
                    <a:gd name="T76" fmla="*/ 56 w 106"/>
                    <a:gd name="T77" fmla="*/ 58 h 135"/>
                    <a:gd name="T78" fmla="*/ 54 w 106"/>
                    <a:gd name="T79" fmla="*/ 53 h 135"/>
                    <a:gd name="T80" fmla="*/ 54 w 106"/>
                    <a:gd name="T81" fmla="*/ 47 h 135"/>
                    <a:gd name="T82" fmla="*/ 51 w 106"/>
                    <a:gd name="T83" fmla="*/ 42 h 135"/>
                    <a:gd name="T84" fmla="*/ 50 w 106"/>
                    <a:gd name="T85" fmla="*/ 36 h 135"/>
                    <a:gd name="T86" fmla="*/ 50 w 106"/>
                    <a:gd name="T87" fmla="*/ 30 h 135"/>
                    <a:gd name="T88" fmla="*/ 45 w 106"/>
                    <a:gd name="T89" fmla="*/ 27 h 135"/>
                    <a:gd name="T90" fmla="*/ 42 w 106"/>
                    <a:gd name="T91" fmla="*/ 25 h 135"/>
                    <a:gd name="T92" fmla="*/ 38 w 106"/>
                    <a:gd name="T93" fmla="*/ 23 h 135"/>
                    <a:gd name="T94" fmla="*/ 37 w 106"/>
                    <a:gd name="T95" fmla="*/ 18 h 135"/>
                    <a:gd name="T96" fmla="*/ 36 w 106"/>
                    <a:gd name="T97" fmla="*/ 13 h 135"/>
                    <a:gd name="T98" fmla="*/ 34 w 106"/>
                    <a:gd name="T99" fmla="*/ 9 h 135"/>
                    <a:gd name="T100" fmla="*/ 32 w 106"/>
                    <a:gd name="T101" fmla="*/ 2 h 135"/>
                    <a:gd name="T102" fmla="*/ 29 w 106"/>
                    <a:gd name="T103" fmla="*/ 2 h 135"/>
                    <a:gd name="T104" fmla="*/ 27 w 106"/>
                    <a:gd name="T105" fmla="*/ 7 h 135"/>
                    <a:gd name="T106" fmla="*/ 26 w 106"/>
                    <a:gd name="T107" fmla="*/ 9 h 135"/>
                    <a:gd name="T108" fmla="*/ 25 w 106"/>
                    <a:gd name="T109" fmla="*/ 13 h 135"/>
                    <a:gd name="T110" fmla="*/ 25 w 106"/>
                    <a:gd name="T111" fmla="*/ 15 h 135"/>
                    <a:gd name="T112" fmla="*/ 23 w 106"/>
                    <a:gd name="T113" fmla="*/ 21 h 135"/>
                    <a:gd name="T114" fmla="*/ 24 w 106"/>
                    <a:gd name="T115" fmla="*/ 28 h 135"/>
                    <a:gd name="T116" fmla="*/ 23 w 106"/>
                    <a:gd name="T117" fmla="*/ 36 h 135"/>
                    <a:gd name="T118" fmla="*/ 20 w 106"/>
                    <a:gd name="T119" fmla="*/ 44 h 135"/>
                    <a:gd name="T120" fmla="*/ 13 w 106"/>
                    <a:gd name="T121" fmla="*/ 49 h 135"/>
                    <a:gd name="T122" fmla="*/ 7 w 106"/>
                    <a:gd name="T123" fmla="*/ 44 h 135"/>
                    <a:gd name="T124" fmla="*/ 0 w 106"/>
                    <a:gd name="T125" fmla="*/ 11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135">
                      <a:moveTo>
                        <a:pt x="9" y="42"/>
                      </a:moveTo>
                      <a:cubicBezTo>
                        <a:pt x="9" y="42"/>
                        <a:pt x="9" y="42"/>
                        <a:pt x="9" y="42"/>
                      </a:cubicBezTo>
                      <a:cubicBezTo>
                        <a:pt x="9" y="42"/>
                        <a:pt x="9" y="43"/>
                        <a:pt x="8" y="43"/>
                      </a:cubicBezTo>
                      <a:cubicBezTo>
                        <a:pt x="8" y="43"/>
                        <a:pt x="8" y="43"/>
                        <a:pt x="8" y="43"/>
                      </a:cubicBezTo>
                      <a:cubicBezTo>
                        <a:pt x="8" y="43"/>
                        <a:pt x="8" y="43"/>
                        <a:pt x="8" y="43"/>
                      </a:cubicBezTo>
                      <a:cubicBezTo>
                        <a:pt x="8" y="42"/>
                        <a:pt x="8" y="42"/>
                        <a:pt x="8" y="42"/>
                      </a:cubicBezTo>
                      <a:cubicBezTo>
                        <a:pt x="8" y="42"/>
                        <a:pt x="8" y="43"/>
                        <a:pt x="8" y="43"/>
                      </a:cubicBezTo>
                      <a:cubicBezTo>
                        <a:pt x="8" y="42"/>
                        <a:pt x="8" y="42"/>
                        <a:pt x="8" y="42"/>
                      </a:cubicBezTo>
                      <a:cubicBezTo>
                        <a:pt x="8" y="42"/>
                        <a:pt x="8" y="42"/>
                        <a:pt x="8" y="42"/>
                      </a:cubicBezTo>
                      <a:cubicBezTo>
                        <a:pt x="8" y="42"/>
                        <a:pt x="8" y="42"/>
                        <a:pt x="8" y="42"/>
                      </a:cubicBezTo>
                      <a:cubicBezTo>
                        <a:pt x="8" y="42"/>
                        <a:pt x="8" y="42"/>
                        <a:pt x="8" y="42"/>
                      </a:cubicBezTo>
                      <a:cubicBezTo>
                        <a:pt x="8" y="42"/>
                        <a:pt x="8" y="41"/>
                        <a:pt x="8" y="41"/>
                      </a:cubicBezTo>
                      <a:cubicBezTo>
                        <a:pt x="8" y="41"/>
                        <a:pt x="8" y="41"/>
                        <a:pt x="8" y="41"/>
                      </a:cubicBezTo>
                      <a:cubicBezTo>
                        <a:pt x="8" y="41"/>
                        <a:pt x="8" y="41"/>
                        <a:pt x="8" y="41"/>
                      </a:cubicBezTo>
                      <a:cubicBezTo>
                        <a:pt x="8" y="41"/>
                        <a:pt x="8" y="41"/>
                        <a:pt x="8" y="41"/>
                      </a:cubicBezTo>
                      <a:cubicBezTo>
                        <a:pt x="9" y="41"/>
                        <a:pt x="9" y="41"/>
                        <a:pt x="9" y="41"/>
                      </a:cubicBezTo>
                      <a:cubicBezTo>
                        <a:pt x="9" y="41"/>
                        <a:pt x="9" y="41"/>
                        <a:pt x="9" y="41"/>
                      </a:cubicBezTo>
                      <a:cubicBezTo>
                        <a:pt x="9" y="41"/>
                        <a:pt x="9" y="41"/>
                        <a:pt x="9" y="41"/>
                      </a:cubicBezTo>
                      <a:cubicBezTo>
                        <a:pt x="9" y="40"/>
                        <a:pt x="10" y="40"/>
                        <a:pt x="10" y="40"/>
                      </a:cubicBezTo>
                      <a:cubicBezTo>
                        <a:pt x="10" y="40"/>
                        <a:pt x="10" y="40"/>
                        <a:pt x="10" y="40"/>
                      </a:cubicBezTo>
                      <a:cubicBezTo>
                        <a:pt x="10" y="40"/>
                        <a:pt x="10" y="40"/>
                        <a:pt x="10" y="40"/>
                      </a:cubicBezTo>
                      <a:cubicBezTo>
                        <a:pt x="10" y="40"/>
                        <a:pt x="10" y="40"/>
                        <a:pt x="10" y="40"/>
                      </a:cubicBezTo>
                      <a:cubicBezTo>
                        <a:pt x="10" y="40"/>
                        <a:pt x="11" y="40"/>
                        <a:pt x="11" y="40"/>
                      </a:cubicBezTo>
                      <a:cubicBezTo>
                        <a:pt x="11" y="40"/>
                        <a:pt x="11" y="40"/>
                        <a:pt x="11" y="40"/>
                      </a:cubicBezTo>
                      <a:cubicBezTo>
                        <a:pt x="11" y="40"/>
                        <a:pt x="11" y="40"/>
                        <a:pt x="11" y="41"/>
                      </a:cubicBezTo>
                      <a:cubicBezTo>
                        <a:pt x="11" y="41"/>
                        <a:pt x="11" y="41"/>
                        <a:pt x="11" y="41"/>
                      </a:cubicBezTo>
                      <a:cubicBezTo>
                        <a:pt x="11" y="41"/>
                        <a:pt x="11" y="41"/>
                        <a:pt x="11" y="41"/>
                      </a:cubicBezTo>
                      <a:cubicBezTo>
                        <a:pt x="12" y="41"/>
                        <a:pt x="11" y="41"/>
                        <a:pt x="11" y="41"/>
                      </a:cubicBezTo>
                      <a:cubicBezTo>
                        <a:pt x="11" y="41"/>
                        <a:pt x="11" y="41"/>
                        <a:pt x="11" y="41"/>
                      </a:cubicBezTo>
                      <a:cubicBezTo>
                        <a:pt x="11" y="41"/>
                        <a:pt x="11" y="41"/>
                        <a:pt x="10" y="41"/>
                      </a:cubicBezTo>
                      <a:cubicBezTo>
                        <a:pt x="10" y="41"/>
                        <a:pt x="10" y="41"/>
                        <a:pt x="10" y="41"/>
                      </a:cubicBezTo>
                      <a:cubicBezTo>
                        <a:pt x="10" y="41"/>
                        <a:pt x="10" y="41"/>
                        <a:pt x="10" y="41"/>
                      </a:cubicBezTo>
                      <a:cubicBezTo>
                        <a:pt x="10" y="41"/>
                        <a:pt x="10" y="41"/>
                        <a:pt x="10" y="41"/>
                      </a:cubicBezTo>
                      <a:cubicBezTo>
                        <a:pt x="10" y="42"/>
                        <a:pt x="10" y="42"/>
                        <a:pt x="10" y="42"/>
                      </a:cubicBezTo>
                      <a:cubicBezTo>
                        <a:pt x="10" y="42"/>
                        <a:pt x="10" y="42"/>
                        <a:pt x="10" y="42"/>
                      </a:cubicBezTo>
                      <a:cubicBezTo>
                        <a:pt x="10" y="42"/>
                        <a:pt x="10" y="42"/>
                        <a:pt x="10"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lose/>
                      <a:moveTo>
                        <a:pt x="103" y="102"/>
                      </a:moveTo>
                      <a:cubicBezTo>
                        <a:pt x="103" y="102"/>
                        <a:pt x="104" y="102"/>
                        <a:pt x="104" y="102"/>
                      </a:cubicBezTo>
                      <a:cubicBezTo>
                        <a:pt x="103" y="103"/>
                        <a:pt x="103" y="103"/>
                        <a:pt x="103" y="103"/>
                      </a:cubicBezTo>
                      <a:cubicBezTo>
                        <a:pt x="103" y="103"/>
                        <a:pt x="103" y="103"/>
                        <a:pt x="103" y="103"/>
                      </a:cubicBezTo>
                      <a:cubicBezTo>
                        <a:pt x="103" y="103"/>
                        <a:pt x="103" y="104"/>
                        <a:pt x="103" y="104"/>
                      </a:cubicBezTo>
                      <a:cubicBezTo>
                        <a:pt x="103" y="104"/>
                        <a:pt x="102" y="104"/>
                        <a:pt x="102" y="104"/>
                      </a:cubicBezTo>
                      <a:cubicBezTo>
                        <a:pt x="102" y="104"/>
                        <a:pt x="102" y="104"/>
                        <a:pt x="102" y="104"/>
                      </a:cubicBezTo>
                      <a:cubicBezTo>
                        <a:pt x="102" y="104"/>
                        <a:pt x="102" y="104"/>
                        <a:pt x="102" y="104"/>
                      </a:cubicBezTo>
                      <a:cubicBezTo>
                        <a:pt x="102" y="104"/>
                        <a:pt x="102" y="104"/>
                        <a:pt x="102" y="105"/>
                      </a:cubicBezTo>
                      <a:cubicBezTo>
                        <a:pt x="102" y="105"/>
                        <a:pt x="102" y="105"/>
                        <a:pt x="102" y="105"/>
                      </a:cubicBezTo>
                      <a:cubicBezTo>
                        <a:pt x="102" y="106"/>
                        <a:pt x="102" y="106"/>
                        <a:pt x="102" y="106"/>
                      </a:cubicBezTo>
                      <a:cubicBezTo>
                        <a:pt x="102" y="106"/>
                        <a:pt x="102" y="106"/>
                        <a:pt x="102" y="106"/>
                      </a:cubicBezTo>
                      <a:cubicBezTo>
                        <a:pt x="102" y="107"/>
                        <a:pt x="102" y="107"/>
                        <a:pt x="102" y="107"/>
                      </a:cubicBezTo>
                      <a:cubicBezTo>
                        <a:pt x="102" y="108"/>
                        <a:pt x="102" y="108"/>
                        <a:pt x="102" y="109"/>
                      </a:cubicBezTo>
                      <a:cubicBezTo>
                        <a:pt x="102" y="109"/>
                        <a:pt x="102" y="109"/>
                        <a:pt x="102" y="109"/>
                      </a:cubicBezTo>
                      <a:cubicBezTo>
                        <a:pt x="102" y="108"/>
                        <a:pt x="102" y="108"/>
                        <a:pt x="102" y="108"/>
                      </a:cubicBezTo>
                      <a:cubicBezTo>
                        <a:pt x="102" y="108"/>
                        <a:pt x="102" y="108"/>
                        <a:pt x="103" y="108"/>
                      </a:cubicBezTo>
                      <a:cubicBezTo>
                        <a:pt x="103" y="107"/>
                        <a:pt x="103" y="106"/>
                        <a:pt x="103" y="106"/>
                      </a:cubicBezTo>
                      <a:cubicBezTo>
                        <a:pt x="103" y="106"/>
                        <a:pt x="103" y="105"/>
                        <a:pt x="103" y="105"/>
                      </a:cubicBezTo>
                      <a:cubicBezTo>
                        <a:pt x="103" y="105"/>
                        <a:pt x="104" y="105"/>
                        <a:pt x="104" y="105"/>
                      </a:cubicBezTo>
                      <a:cubicBezTo>
                        <a:pt x="104" y="104"/>
                        <a:pt x="104" y="103"/>
                        <a:pt x="104" y="103"/>
                      </a:cubicBezTo>
                      <a:cubicBezTo>
                        <a:pt x="104" y="102"/>
                        <a:pt x="104" y="102"/>
                        <a:pt x="104" y="102"/>
                      </a:cubicBezTo>
                      <a:cubicBezTo>
                        <a:pt x="104" y="101"/>
                        <a:pt x="104" y="101"/>
                        <a:pt x="104" y="101"/>
                      </a:cubicBezTo>
                      <a:cubicBezTo>
                        <a:pt x="104" y="101"/>
                        <a:pt x="103" y="101"/>
                        <a:pt x="103" y="101"/>
                      </a:cubicBezTo>
                      <a:cubicBezTo>
                        <a:pt x="103" y="101"/>
                        <a:pt x="103" y="101"/>
                        <a:pt x="103" y="101"/>
                      </a:cubicBezTo>
                      <a:cubicBezTo>
                        <a:pt x="103" y="101"/>
                        <a:pt x="103" y="101"/>
                        <a:pt x="103" y="102"/>
                      </a:cubicBezTo>
                      <a:cubicBezTo>
                        <a:pt x="103" y="102"/>
                        <a:pt x="103" y="102"/>
                        <a:pt x="103" y="102"/>
                      </a:cubicBezTo>
                      <a:cubicBezTo>
                        <a:pt x="103" y="102"/>
                        <a:pt x="103" y="102"/>
                        <a:pt x="103" y="102"/>
                      </a:cubicBezTo>
                      <a:close/>
                      <a:moveTo>
                        <a:pt x="104" y="119"/>
                      </a:moveTo>
                      <a:cubicBezTo>
                        <a:pt x="104" y="119"/>
                        <a:pt x="104" y="119"/>
                        <a:pt x="105" y="120"/>
                      </a:cubicBezTo>
                      <a:cubicBezTo>
                        <a:pt x="105" y="120"/>
                        <a:pt x="105" y="120"/>
                        <a:pt x="105" y="120"/>
                      </a:cubicBezTo>
                      <a:cubicBezTo>
                        <a:pt x="105" y="120"/>
                        <a:pt x="105" y="120"/>
                        <a:pt x="105" y="120"/>
                      </a:cubicBezTo>
                      <a:cubicBezTo>
                        <a:pt x="105" y="120"/>
                        <a:pt x="105" y="120"/>
                        <a:pt x="105" y="120"/>
                      </a:cubicBezTo>
                      <a:cubicBezTo>
                        <a:pt x="105" y="120"/>
                        <a:pt x="105" y="120"/>
                        <a:pt x="105" y="119"/>
                      </a:cubicBezTo>
                      <a:cubicBezTo>
                        <a:pt x="105" y="119"/>
                        <a:pt x="105" y="119"/>
                        <a:pt x="105" y="119"/>
                      </a:cubicBezTo>
                      <a:cubicBezTo>
                        <a:pt x="105" y="119"/>
                        <a:pt x="105" y="119"/>
                        <a:pt x="105" y="119"/>
                      </a:cubicBezTo>
                      <a:cubicBezTo>
                        <a:pt x="105" y="119"/>
                        <a:pt x="105" y="118"/>
                        <a:pt x="105" y="118"/>
                      </a:cubicBezTo>
                      <a:cubicBezTo>
                        <a:pt x="105" y="118"/>
                        <a:pt x="105" y="118"/>
                        <a:pt x="105" y="118"/>
                      </a:cubicBezTo>
                      <a:cubicBezTo>
                        <a:pt x="105" y="118"/>
                        <a:pt x="105" y="118"/>
                        <a:pt x="104" y="119"/>
                      </a:cubicBezTo>
                      <a:close/>
                      <a:moveTo>
                        <a:pt x="105" y="121"/>
                      </a:moveTo>
                      <a:cubicBezTo>
                        <a:pt x="105" y="121"/>
                        <a:pt x="105" y="121"/>
                        <a:pt x="105" y="121"/>
                      </a:cubicBezTo>
                      <a:cubicBezTo>
                        <a:pt x="105" y="122"/>
                        <a:pt x="105" y="122"/>
                        <a:pt x="105" y="122"/>
                      </a:cubicBezTo>
                      <a:cubicBezTo>
                        <a:pt x="105" y="122"/>
                        <a:pt x="105" y="123"/>
                        <a:pt x="105" y="123"/>
                      </a:cubicBezTo>
                      <a:cubicBezTo>
                        <a:pt x="105" y="123"/>
                        <a:pt x="105" y="123"/>
                        <a:pt x="105" y="123"/>
                      </a:cubicBezTo>
                      <a:cubicBezTo>
                        <a:pt x="105" y="123"/>
                        <a:pt x="104" y="123"/>
                        <a:pt x="104" y="123"/>
                      </a:cubicBezTo>
                      <a:cubicBezTo>
                        <a:pt x="104" y="123"/>
                        <a:pt x="104" y="123"/>
                        <a:pt x="104" y="123"/>
                      </a:cubicBezTo>
                      <a:cubicBezTo>
                        <a:pt x="105" y="123"/>
                        <a:pt x="105" y="123"/>
                        <a:pt x="105" y="124"/>
                      </a:cubicBezTo>
                      <a:cubicBezTo>
                        <a:pt x="105" y="124"/>
                        <a:pt x="105" y="124"/>
                        <a:pt x="105" y="123"/>
                      </a:cubicBezTo>
                      <a:cubicBezTo>
                        <a:pt x="105" y="123"/>
                        <a:pt x="105" y="123"/>
                        <a:pt x="105" y="123"/>
                      </a:cubicBezTo>
                      <a:cubicBezTo>
                        <a:pt x="105" y="123"/>
                        <a:pt x="105" y="123"/>
                        <a:pt x="105" y="123"/>
                      </a:cubicBezTo>
                      <a:cubicBezTo>
                        <a:pt x="105" y="122"/>
                        <a:pt x="105" y="122"/>
                        <a:pt x="105" y="122"/>
                      </a:cubicBezTo>
                      <a:cubicBezTo>
                        <a:pt x="105" y="122"/>
                        <a:pt x="105" y="122"/>
                        <a:pt x="105" y="122"/>
                      </a:cubicBezTo>
                      <a:cubicBezTo>
                        <a:pt x="105" y="122"/>
                        <a:pt x="105" y="122"/>
                        <a:pt x="106" y="121"/>
                      </a:cubicBezTo>
                      <a:cubicBezTo>
                        <a:pt x="106" y="121"/>
                        <a:pt x="106" y="121"/>
                        <a:pt x="105" y="121"/>
                      </a:cubicBezTo>
                      <a:cubicBezTo>
                        <a:pt x="105" y="121"/>
                        <a:pt x="105" y="121"/>
                        <a:pt x="105" y="121"/>
                      </a:cubicBezTo>
                      <a:cubicBezTo>
                        <a:pt x="105" y="121"/>
                        <a:pt x="105" y="121"/>
                        <a:pt x="105" y="121"/>
                      </a:cubicBezTo>
                      <a:cubicBezTo>
                        <a:pt x="105" y="121"/>
                        <a:pt x="105" y="121"/>
                        <a:pt x="105" y="121"/>
                      </a:cubicBezTo>
                      <a:close/>
                      <a:moveTo>
                        <a:pt x="74" y="133"/>
                      </a:moveTo>
                      <a:cubicBezTo>
                        <a:pt x="75" y="133"/>
                        <a:pt x="76" y="132"/>
                        <a:pt x="76" y="132"/>
                      </a:cubicBezTo>
                      <a:cubicBezTo>
                        <a:pt x="76" y="131"/>
                        <a:pt x="77" y="131"/>
                        <a:pt x="77" y="131"/>
                      </a:cubicBezTo>
                      <a:cubicBezTo>
                        <a:pt x="77" y="130"/>
                        <a:pt x="78" y="130"/>
                        <a:pt x="78" y="130"/>
                      </a:cubicBezTo>
                      <a:cubicBezTo>
                        <a:pt x="78" y="130"/>
                        <a:pt x="79" y="130"/>
                        <a:pt x="79" y="130"/>
                      </a:cubicBezTo>
                      <a:cubicBezTo>
                        <a:pt x="80" y="130"/>
                        <a:pt x="81" y="130"/>
                        <a:pt x="81" y="130"/>
                      </a:cubicBezTo>
                      <a:cubicBezTo>
                        <a:pt x="81" y="130"/>
                        <a:pt x="83" y="130"/>
                        <a:pt x="83" y="130"/>
                      </a:cubicBezTo>
                      <a:cubicBezTo>
                        <a:pt x="83" y="130"/>
                        <a:pt x="84" y="130"/>
                        <a:pt x="84" y="130"/>
                      </a:cubicBezTo>
                      <a:cubicBezTo>
                        <a:pt x="84" y="130"/>
                        <a:pt x="85" y="130"/>
                        <a:pt x="85" y="131"/>
                      </a:cubicBezTo>
                      <a:cubicBezTo>
                        <a:pt x="86" y="131"/>
                        <a:pt x="87" y="130"/>
                        <a:pt x="87" y="130"/>
                      </a:cubicBezTo>
                      <a:cubicBezTo>
                        <a:pt x="87" y="130"/>
                        <a:pt x="88" y="131"/>
                        <a:pt x="88" y="131"/>
                      </a:cubicBezTo>
                      <a:cubicBezTo>
                        <a:pt x="88" y="131"/>
                        <a:pt x="88" y="132"/>
                        <a:pt x="89" y="132"/>
                      </a:cubicBezTo>
                      <a:cubicBezTo>
                        <a:pt x="89" y="132"/>
                        <a:pt x="89" y="132"/>
                        <a:pt x="90" y="132"/>
                      </a:cubicBezTo>
                      <a:cubicBezTo>
                        <a:pt x="90" y="133"/>
                        <a:pt x="90" y="133"/>
                        <a:pt x="90" y="133"/>
                      </a:cubicBezTo>
                      <a:cubicBezTo>
                        <a:pt x="90" y="135"/>
                        <a:pt x="90" y="135"/>
                        <a:pt x="90" y="135"/>
                      </a:cubicBezTo>
                      <a:cubicBezTo>
                        <a:pt x="90" y="135"/>
                        <a:pt x="91" y="134"/>
                        <a:pt x="92" y="133"/>
                      </a:cubicBezTo>
                      <a:cubicBezTo>
                        <a:pt x="92" y="133"/>
                        <a:pt x="92" y="133"/>
                        <a:pt x="92" y="133"/>
                      </a:cubicBezTo>
                      <a:cubicBezTo>
                        <a:pt x="92" y="133"/>
                        <a:pt x="92" y="132"/>
                        <a:pt x="93" y="132"/>
                      </a:cubicBezTo>
                      <a:cubicBezTo>
                        <a:pt x="93" y="132"/>
                        <a:pt x="93" y="133"/>
                        <a:pt x="93" y="133"/>
                      </a:cubicBezTo>
                      <a:cubicBezTo>
                        <a:pt x="94" y="133"/>
                        <a:pt x="94" y="133"/>
                        <a:pt x="95" y="133"/>
                      </a:cubicBezTo>
                      <a:cubicBezTo>
                        <a:pt x="95" y="132"/>
                        <a:pt x="95" y="132"/>
                        <a:pt x="95" y="132"/>
                      </a:cubicBezTo>
                      <a:cubicBezTo>
                        <a:pt x="95" y="132"/>
                        <a:pt x="95" y="131"/>
                        <a:pt x="95" y="131"/>
                      </a:cubicBezTo>
                      <a:cubicBezTo>
                        <a:pt x="95" y="130"/>
                        <a:pt x="95" y="130"/>
                        <a:pt x="95" y="130"/>
                      </a:cubicBezTo>
                      <a:cubicBezTo>
                        <a:pt x="95" y="130"/>
                        <a:pt x="95" y="129"/>
                        <a:pt x="95" y="129"/>
                      </a:cubicBezTo>
                      <a:cubicBezTo>
                        <a:pt x="95" y="129"/>
                        <a:pt x="96" y="129"/>
                        <a:pt x="97" y="129"/>
                      </a:cubicBezTo>
                      <a:cubicBezTo>
                        <a:pt x="97" y="129"/>
                        <a:pt x="97" y="128"/>
                        <a:pt x="98" y="128"/>
                      </a:cubicBezTo>
                      <a:cubicBezTo>
                        <a:pt x="98" y="128"/>
                        <a:pt x="98" y="128"/>
                        <a:pt x="98" y="128"/>
                      </a:cubicBezTo>
                      <a:cubicBezTo>
                        <a:pt x="99" y="128"/>
                        <a:pt x="99" y="128"/>
                        <a:pt x="99" y="128"/>
                      </a:cubicBezTo>
                      <a:cubicBezTo>
                        <a:pt x="99" y="128"/>
                        <a:pt x="99" y="128"/>
                        <a:pt x="99" y="128"/>
                      </a:cubicBezTo>
                      <a:cubicBezTo>
                        <a:pt x="99" y="127"/>
                        <a:pt x="100" y="128"/>
                        <a:pt x="100" y="128"/>
                      </a:cubicBezTo>
                      <a:cubicBezTo>
                        <a:pt x="100" y="128"/>
                        <a:pt x="101" y="128"/>
                        <a:pt x="101" y="128"/>
                      </a:cubicBezTo>
                      <a:cubicBezTo>
                        <a:pt x="102" y="128"/>
                        <a:pt x="102" y="128"/>
                        <a:pt x="102" y="128"/>
                      </a:cubicBezTo>
                      <a:cubicBezTo>
                        <a:pt x="102" y="128"/>
                        <a:pt x="103" y="128"/>
                        <a:pt x="103" y="127"/>
                      </a:cubicBezTo>
                      <a:cubicBezTo>
                        <a:pt x="103" y="127"/>
                        <a:pt x="104" y="127"/>
                        <a:pt x="104" y="127"/>
                      </a:cubicBezTo>
                      <a:cubicBezTo>
                        <a:pt x="104" y="127"/>
                        <a:pt x="105" y="127"/>
                        <a:pt x="105" y="127"/>
                      </a:cubicBezTo>
                      <a:cubicBezTo>
                        <a:pt x="105" y="127"/>
                        <a:pt x="105" y="127"/>
                        <a:pt x="105" y="127"/>
                      </a:cubicBezTo>
                      <a:cubicBezTo>
                        <a:pt x="105" y="127"/>
                        <a:pt x="105" y="126"/>
                        <a:pt x="105" y="126"/>
                      </a:cubicBezTo>
                      <a:cubicBezTo>
                        <a:pt x="105" y="126"/>
                        <a:pt x="105" y="125"/>
                        <a:pt x="105" y="125"/>
                      </a:cubicBezTo>
                      <a:cubicBezTo>
                        <a:pt x="105" y="125"/>
                        <a:pt x="105" y="125"/>
                        <a:pt x="104" y="125"/>
                      </a:cubicBezTo>
                      <a:cubicBezTo>
                        <a:pt x="104" y="125"/>
                        <a:pt x="104" y="125"/>
                        <a:pt x="104" y="125"/>
                      </a:cubicBezTo>
                      <a:cubicBezTo>
                        <a:pt x="104" y="124"/>
                        <a:pt x="104" y="124"/>
                        <a:pt x="104" y="124"/>
                      </a:cubicBezTo>
                      <a:cubicBezTo>
                        <a:pt x="104" y="124"/>
                        <a:pt x="104" y="124"/>
                        <a:pt x="104" y="124"/>
                      </a:cubicBezTo>
                      <a:cubicBezTo>
                        <a:pt x="104" y="124"/>
                        <a:pt x="104" y="123"/>
                        <a:pt x="104" y="123"/>
                      </a:cubicBezTo>
                      <a:cubicBezTo>
                        <a:pt x="104" y="123"/>
                        <a:pt x="104" y="123"/>
                        <a:pt x="104" y="122"/>
                      </a:cubicBezTo>
                      <a:cubicBezTo>
                        <a:pt x="104" y="122"/>
                        <a:pt x="104" y="122"/>
                        <a:pt x="103" y="122"/>
                      </a:cubicBezTo>
                      <a:cubicBezTo>
                        <a:pt x="103" y="121"/>
                        <a:pt x="103" y="121"/>
                        <a:pt x="103" y="121"/>
                      </a:cubicBezTo>
                      <a:cubicBezTo>
                        <a:pt x="103" y="121"/>
                        <a:pt x="103" y="121"/>
                        <a:pt x="102" y="120"/>
                      </a:cubicBezTo>
                      <a:cubicBezTo>
                        <a:pt x="102" y="120"/>
                        <a:pt x="102" y="120"/>
                        <a:pt x="102" y="120"/>
                      </a:cubicBezTo>
                      <a:cubicBezTo>
                        <a:pt x="102" y="119"/>
                        <a:pt x="102" y="120"/>
                        <a:pt x="102" y="119"/>
                      </a:cubicBezTo>
                      <a:cubicBezTo>
                        <a:pt x="102" y="119"/>
                        <a:pt x="102" y="119"/>
                        <a:pt x="102" y="119"/>
                      </a:cubicBezTo>
                      <a:cubicBezTo>
                        <a:pt x="102" y="119"/>
                        <a:pt x="102" y="119"/>
                        <a:pt x="103" y="119"/>
                      </a:cubicBezTo>
                      <a:cubicBezTo>
                        <a:pt x="103" y="119"/>
                        <a:pt x="103" y="118"/>
                        <a:pt x="103" y="118"/>
                      </a:cubicBezTo>
                      <a:cubicBezTo>
                        <a:pt x="103" y="118"/>
                        <a:pt x="103" y="118"/>
                        <a:pt x="103" y="118"/>
                      </a:cubicBezTo>
                      <a:cubicBezTo>
                        <a:pt x="103" y="118"/>
                        <a:pt x="103" y="117"/>
                        <a:pt x="103" y="117"/>
                      </a:cubicBezTo>
                      <a:cubicBezTo>
                        <a:pt x="103" y="117"/>
                        <a:pt x="103" y="116"/>
                        <a:pt x="103" y="116"/>
                      </a:cubicBezTo>
                      <a:cubicBezTo>
                        <a:pt x="103" y="116"/>
                        <a:pt x="103" y="115"/>
                        <a:pt x="103" y="115"/>
                      </a:cubicBezTo>
                      <a:cubicBezTo>
                        <a:pt x="102" y="115"/>
                        <a:pt x="102" y="115"/>
                        <a:pt x="102" y="115"/>
                      </a:cubicBezTo>
                      <a:cubicBezTo>
                        <a:pt x="102" y="114"/>
                        <a:pt x="102" y="114"/>
                        <a:pt x="102" y="114"/>
                      </a:cubicBezTo>
                      <a:cubicBezTo>
                        <a:pt x="102" y="114"/>
                        <a:pt x="103" y="114"/>
                        <a:pt x="103" y="113"/>
                      </a:cubicBezTo>
                      <a:cubicBezTo>
                        <a:pt x="103" y="113"/>
                        <a:pt x="103" y="113"/>
                        <a:pt x="103" y="113"/>
                      </a:cubicBezTo>
                      <a:cubicBezTo>
                        <a:pt x="102" y="113"/>
                        <a:pt x="102" y="113"/>
                        <a:pt x="102" y="113"/>
                      </a:cubicBezTo>
                      <a:cubicBezTo>
                        <a:pt x="102" y="112"/>
                        <a:pt x="102" y="112"/>
                        <a:pt x="102" y="112"/>
                      </a:cubicBezTo>
                      <a:cubicBezTo>
                        <a:pt x="102" y="112"/>
                        <a:pt x="102" y="112"/>
                        <a:pt x="102" y="112"/>
                      </a:cubicBezTo>
                      <a:cubicBezTo>
                        <a:pt x="102" y="112"/>
                        <a:pt x="102" y="112"/>
                        <a:pt x="102" y="112"/>
                      </a:cubicBezTo>
                      <a:cubicBezTo>
                        <a:pt x="103" y="112"/>
                        <a:pt x="103" y="112"/>
                        <a:pt x="103" y="112"/>
                      </a:cubicBezTo>
                      <a:cubicBezTo>
                        <a:pt x="103" y="111"/>
                        <a:pt x="103" y="111"/>
                        <a:pt x="103" y="111"/>
                      </a:cubicBezTo>
                      <a:cubicBezTo>
                        <a:pt x="103" y="111"/>
                        <a:pt x="103" y="110"/>
                        <a:pt x="103" y="110"/>
                      </a:cubicBezTo>
                      <a:cubicBezTo>
                        <a:pt x="103" y="110"/>
                        <a:pt x="103" y="110"/>
                        <a:pt x="102" y="109"/>
                      </a:cubicBezTo>
                      <a:cubicBezTo>
                        <a:pt x="102" y="109"/>
                        <a:pt x="102" y="109"/>
                        <a:pt x="102" y="109"/>
                      </a:cubicBezTo>
                      <a:cubicBezTo>
                        <a:pt x="101" y="109"/>
                        <a:pt x="101" y="108"/>
                        <a:pt x="101" y="108"/>
                      </a:cubicBezTo>
                      <a:cubicBezTo>
                        <a:pt x="101" y="108"/>
                        <a:pt x="101" y="108"/>
                        <a:pt x="101" y="108"/>
                      </a:cubicBezTo>
                      <a:cubicBezTo>
                        <a:pt x="101" y="107"/>
                        <a:pt x="101" y="106"/>
                        <a:pt x="101" y="106"/>
                      </a:cubicBezTo>
                      <a:cubicBezTo>
                        <a:pt x="101" y="106"/>
                        <a:pt x="101" y="105"/>
                        <a:pt x="101" y="105"/>
                      </a:cubicBezTo>
                      <a:cubicBezTo>
                        <a:pt x="101" y="105"/>
                        <a:pt x="101" y="105"/>
                        <a:pt x="100" y="105"/>
                      </a:cubicBezTo>
                      <a:cubicBezTo>
                        <a:pt x="100" y="105"/>
                        <a:pt x="100" y="105"/>
                        <a:pt x="100" y="105"/>
                      </a:cubicBezTo>
                      <a:cubicBezTo>
                        <a:pt x="100" y="105"/>
                        <a:pt x="100" y="104"/>
                        <a:pt x="99" y="104"/>
                      </a:cubicBezTo>
                      <a:cubicBezTo>
                        <a:pt x="99" y="104"/>
                        <a:pt x="99" y="104"/>
                        <a:pt x="99" y="103"/>
                      </a:cubicBezTo>
                      <a:cubicBezTo>
                        <a:pt x="99" y="103"/>
                        <a:pt x="99" y="103"/>
                        <a:pt x="98" y="103"/>
                      </a:cubicBezTo>
                      <a:cubicBezTo>
                        <a:pt x="98" y="103"/>
                        <a:pt x="98" y="103"/>
                        <a:pt x="98" y="103"/>
                      </a:cubicBezTo>
                      <a:cubicBezTo>
                        <a:pt x="98" y="102"/>
                        <a:pt x="98" y="102"/>
                        <a:pt x="98" y="101"/>
                      </a:cubicBezTo>
                      <a:cubicBezTo>
                        <a:pt x="98" y="101"/>
                        <a:pt x="98" y="101"/>
                        <a:pt x="98" y="101"/>
                      </a:cubicBezTo>
                      <a:cubicBezTo>
                        <a:pt x="97" y="101"/>
                        <a:pt x="97" y="101"/>
                        <a:pt x="97" y="100"/>
                      </a:cubicBezTo>
                      <a:cubicBezTo>
                        <a:pt x="96" y="100"/>
                        <a:pt x="96" y="100"/>
                        <a:pt x="96" y="100"/>
                      </a:cubicBezTo>
                      <a:cubicBezTo>
                        <a:pt x="96" y="99"/>
                        <a:pt x="96" y="99"/>
                        <a:pt x="95" y="99"/>
                      </a:cubicBezTo>
                      <a:cubicBezTo>
                        <a:pt x="95" y="99"/>
                        <a:pt x="95" y="98"/>
                        <a:pt x="95" y="98"/>
                      </a:cubicBezTo>
                      <a:cubicBezTo>
                        <a:pt x="95" y="98"/>
                        <a:pt x="95" y="98"/>
                        <a:pt x="95" y="97"/>
                      </a:cubicBezTo>
                      <a:cubicBezTo>
                        <a:pt x="94" y="97"/>
                        <a:pt x="94" y="97"/>
                        <a:pt x="94" y="96"/>
                      </a:cubicBezTo>
                      <a:cubicBezTo>
                        <a:pt x="94" y="96"/>
                        <a:pt x="93" y="96"/>
                        <a:pt x="93" y="96"/>
                      </a:cubicBezTo>
                      <a:cubicBezTo>
                        <a:pt x="93" y="96"/>
                        <a:pt x="93" y="96"/>
                        <a:pt x="93" y="96"/>
                      </a:cubicBezTo>
                      <a:cubicBezTo>
                        <a:pt x="93" y="96"/>
                        <a:pt x="92" y="96"/>
                        <a:pt x="92" y="96"/>
                      </a:cubicBezTo>
                      <a:cubicBezTo>
                        <a:pt x="92" y="96"/>
                        <a:pt x="91" y="96"/>
                        <a:pt x="91" y="96"/>
                      </a:cubicBezTo>
                      <a:cubicBezTo>
                        <a:pt x="91" y="96"/>
                        <a:pt x="91" y="95"/>
                        <a:pt x="91" y="95"/>
                      </a:cubicBezTo>
                      <a:cubicBezTo>
                        <a:pt x="91" y="95"/>
                        <a:pt x="90" y="94"/>
                        <a:pt x="90" y="94"/>
                      </a:cubicBezTo>
                      <a:cubicBezTo>
                        <a:pt x="90" y="94"/>
                        <a:pt x="90" y="94"/>
                        <a:pt x="89" y="94"/>
                      </a:cubicBezTo>
                      <a:cubicBezTo>
                        <a:pt x="89" y="94"/>
                        <a:pt x="89" y="94"/>
                        <a:pt x="89" y="94"/>
                      </a:cubicBezTo>
                      <a:cubicBezTo>
                        <a:pt x="89" y="93"/>
                        <a:pt x="89" y="93"/>
                        <a:pt x="89" y="93"/>
                      </a:cubicBezTo>
                      <a:cubicBezTo>
                        <a:pt x="89" y="93"/>
                        <a:pt x="90" y="94"/>
                        <a:pt x="90" y="94"/>
                      </a:cubicBezTo>
                      <a:cubicBezTo>
                        <a:pt x="90" y="94"/>
                        <a:pt x="90" y="94"/>
                        <a:pt x="90" y="94"/>
                      </a:cubicBezTo>
                      <a:cubicBezTo>
                        <a:pt x="90" y="93"/>
                        <a:pt x="90" y="93"/>
                        <a:pt x="90" y="93"/>
                      </a:cubicBezTo>
                      <a:cubicBezTo>
                        <a:pt x="90" y="93"/>
                        <a:pt x="90" y="93"/>
                        <a:pt x="90" y="92"/>
                      </a:cubicBezTo>
                      <a:cubicBezTo>
                        <a:pt x="90" y="92"/>
                        <a:pt x="90" y="92"/>
                        <a:pt x="90" y="92"/>
                      </a:cubicBezTo>
                      <a:cubicBezTo>
                        <a:pt x="90" y="92"/>
                        <a:pt x="90" y="92"/>
                        <a:pt x="89" y="91"/>
                      </a:cubicBezTo>
                      <a:cubicBezTo>
                        <a:pt x="89" y="91"/>
                        <a:pt x="89" y="91"/>
                        <a:pt x="88" y="91"/>
                      </a:cubicBezTo>
                      <a:cubicBezTo>
                        <a:pt x="88" y="91"/>
                        <a:pt x="88" y="92"/>
                        <a:pt x="88" y="92"/>
                      </a:cubicBezTo>
                      <a:cubicBezTo>
                        <a:pt x="88" y="92"/>
                        <a:pt x="87" y="92"/>
                        <a:pt x="87" y="92"/>
                      </a:cubicBezTo>
                      <a:cubicBezTo>
                        <a:pt x="87" y="92"/>
                        <a:pt x="87" y="92"/>
                        <a:pt x="87" y="92"/>
                      </a:cubicBezTo>
                      <a:cubicBezTo>
                        <a:pt x="87" y="91"/>
                        <a:pt x="87" y="91"/>
                        <a:pt x="87" y="91"/>
                      </a:cubicBezTo>
                      <a:cubicBezTo>
                        <a:pt x="87" y="91"/>
                        <a:pt x="87" y="90"/>
                        <a:pt x="87" y="90"/>
                      </a:cubicBezTo>
                      <a:cubicBezTo>
                        <a:pt x="87" y="90"/>
                        <a:pt x="87" y="90"/>
                        <a:pt x="87" y="89"/>
                      </a:cubicBezTo>
                      <a:cubicBezTo>
                        <a:pt x="87" y="88"/>
                        <a:pt x="87" y="89"/>
                        <a:pt x="87" y="88"/>
                      </a:cubicBezTo>
                      <a:cubicBezTo>
                        <a:pt x="87" y="88"/>
                        <a:pt x="87" y="88"/>
                        <a:pt x="87" y="88"/>
                      </a:cubicBezTo>
                      <a:cubicBezTo>
                        <a:pt x="87" y="88"/>
                        <a:pt x="87" y="88"/>
                        <a:pt x="87" y="87"/>
                      </a:cubicBezTo>
                      <a:cubicBezTo>
                        <a:pt x="87" y="87"/>
                        <a:pt x="87" y="87"/>
                        <a:pt x="87" y="87"/>
                      </a:cubicBezTo>
                      <a:cubicBezTo>
                        <a:pt x="87" y="87"/>
                        <a:pt x="87" y="86"/>
                        <a:pt x="87" y="86"/>
                      </a:cubicBezTo>
                      <a:cubicBezTo>
                        <a:pt x="87" y="85"/>
                        <a:pt x="87" y="85"/>
                        <a:pt x="87" y="85"/>
                      </a:cubicBezTo>
                      <a:cubicBezTo>
                        <a:pt x="87" y="85"/>
                        <a:pt x="87" y="85"/>
                        <a:pt x="87" y="85"/>
                      </a:cubicBezTo>
                      <a:cubicBezTo>
                        <a:pt x="86" y="85"/>
                        <a:pt x="86" y="85"/>
                        <a:pt x="86" y="84"/>
                      </a:cubicBezTo>
                      <a:cubicBezTo>
                        <a:pt x="86" y="84"/>
                        <a:pt x="86" y="84"/>
                        <a:pt x="86" y="84"/>
                      </a:cubicBezTo>
                      <a:cubicBezTo>
                        <a:pt x="86" y="84"/>
                        <a:pt x="86" y="84"/>
                        <a:pt x="86" y="84"/>
                      </a:cubicBezTo>
                      <a:cubicBezTo>
                        <a:pt x="86" y="83"/>
                        <a:pt x="86" y="83"/>
                        <a:pt x="86" y="83"/>
                      </a:cubicBezTo>
                      <a:cubicBezTo>
                        <a:pt x="86" y="83"/>
                        <a:pt x="86" y="83"/>
                        <a:pt x="85" y="83"/>
                      </a:cubicBezTo>
                      <a:cubicBezTo>
                        <a:pt x="85" y="83"/>
                        <a:pt x="85" y="83"/>
                        <a:pt x="85" y="83"/>
                      </a:cubicBezTo>
                      <a:cubicBezTo>
                        <a:pt x="85" y="82"/>
                        <a:pt x="85" y="82"/>
                        <a:pt x="85" y="82"/>
                      </a:cubicBezTo>
                      <a:cubicBezTo>
                        <a:pt x="85" y="82"/>
                        <a:pt x="85" y="83"/>
                        <a:pt x="85" y="83"/>
                      </a:cubicBezTo>
                      <a:cubicBezTo>
                        <a:pt x="85" y="83"/>
                        <a:pt x="85" y="83"/>
                        <a:pt x="85" y="83"/>
                      </a:cubicBezTo>
                      <a:cubicBezTo>
                        <a:pt x="85" y="83"/>
                        <a:pt x="85" y="84"/>
                        <a:pt x="85" y="84"/>
                      </a:cubicBezTo>
                      <a:cubicBezTo>
                        <a:pt x="85" y="84"/>
                        <a:pt x="85" y="84"/>
                        <a:pt x="85" y="84"/>
                      </a:cubicBezTo>
                      <a:cubicBezTo>
                        <a:pt x="86" y="84"/>
                        <a:pt x="85" y="85"/>
                        <a:pt x="85" y="85"/>
                      </a:cubicBezTo>
                      <a:cubicBezTo>
                        <a:pt x="85" y="85"/>
                        <a:pt x="85" y="85"/>
                        <a:pt x="85" y="84"/>
                      </a:cubicBezTo>
                      <a:cubicBezTo>
                        <a:pt x="84" y="84"/>
                        <a:pt x="84" y="84"/>
                        <a:pt x="84" y="84"/>
                      </a:cubicBezTo>
                      <a:cubicBezTo>
                        <a:pt x="84" y="84"/>
                        <a:pt x="84" y="84"/>
                        <a:pt x="84" y="84"/>
                      </a:cubicBezTo>
                      <a:cubicBezTo>
                        <a:pt x="83" y="84"/>
                        <a:pt x="83" y="83"/>
                        <a:pt x="83" y="83"/>
                      </a:cubicBezTo>
                      <a:cubicBezTo>
                        <a:pt x="83" y="83"/>
                        <a:pt x="82" y="83"/>
                        <a:pt x="82" y="82"/>
                      </a:cubicBezTo>
                      <a:cubicBezTo>
                        <a:pt x="82" y="82"/>
                        <a:pt x="82" y="82"/>
                        <a:pt x="82" y="82"/>
                      </a:cubicBezTo>
                      <a:cubicBezTo>
                        <a:pt x="82" y="81"/>
                        <a:pt x="81" y="82"/>
                        <a:pt x="81" y="81"/>
                      </a:cubicBezTo>
                      <a:cubicBezTo>
                        <a:pt x="81" y="81"/>
                        <a:pt x="81" y="81"/>
                        <a:pt x="81" y="81"/>
                      </a:cubicBezTo>
                      <a:cubicBezTo>
                        <a:pt x="81" y="81"/>
                        <a:pt x="81" y="81"/>
                        <a:pt x="81" y="82"/>
                      </a:cubicBezTo>
                      <a:cubicBezTo>
                        <a:pt x="81" y="82"/>
                        <a:pt x="81" y="82"/>
                        <a:pt x="81" y="82"/>
                      </a:cubicBezTo>
                      <a:cubicBezTo>
                        <a:pt x="81" y="83"/>
                        <a:pt x="81" y="83"/>
                        <a:pt x="81" y="83"/>
                      </a:cubicBezTo>
                      <a:cubicBezTo>
                        <a:pt x="81" y="83"/>
                        <a:pt x="81" y="84"/>
                        <a:pt x="81" y="84"/>
                      </a:cubicBezTo>
                      <a:cubicBezTo>
                        <a:pt x="81" y="84"/>
                        <a:pt x="81" y="84"/>
                        <a:pt x="81" y="84"/>
                      </a:cubicBezTo>
                      <a:cubicBezTo>
                        <a:pt x="81" y="84"/>
                        <a:pt x="81" y="84"/>
                        <a:pt x="81" y="84"/>
                      </a:cubicBezTo>
                      <a:cubicBezTo>
                        <a:pt x="80" y="84"/>
                        <a:pt x="80" y="84"/>
                        <a:pt x="80" y="84"/>
                      </a:cubicBezTo>
                      <a:cubicBezTo>
                        <a:pt x="80" y="84"/>
                        <a:pt x="80" y="84"/>
                        <a:pt x="80" y="84"/>
                      </a:cubicBezTo>
                      <a:cubicBezTo>
                        <a:pt x="79" y="84"/>
                        <a:pt x="79" y="83"/>
                        <a:pt x="79" y="83"/>
                      </a:cubicBezTo>
                      <a:cubicBezTo>
                        <a:pt x="79" y="83"/>
                        <a:pt x="79" y="83"/>
                        <a:pt x="79" y="83"/>
                      </a:cubicBezTo>
                      <a:cubicBezTo>
                        <a:pt x="79" y="83"/>
                        <a:pt x="79" y="82"/>
                        <a:pt x="79" y="82"/>
                      </a:cubicBezTo>
                      <a:cubicBezTo>
                        <a:pt x="79" y="82"/>
                        <a:pt x="78" y="82"/>
                        <a:pt x="78" y="82"/>
                      </a:cubicBezTo>
                      <a:cubicBezTo>
                        <a:pt x="78" y="82"/>
                        <a:pt x="78" y="82"/>
                        <a:pt x="78" y="82"/>
                      </a:cubicBezTo>
                      <a:cubicBezTo>
                        <a:pt x="78" y="82"/>
                        <a:pt x="78" y="81"/>
                        <a:pt x="78" y="81"/>
                      </a:cubicBezTo>
                      <a:cubicBezTo>
                        <a:pt x="78" y="81"/>
                        <a:pt x="78" y="80"/>
                        <a:pt x="78" y="80"/>
                      </a:cubicBezTo>
                      <a:cubicBezTo>
                        <a:pt x="78" y="80"/>
                        <a:pt x="78" y="80"/>
                        <a:pt x="78" y="80"/>
                      </a:cubicBezTo>
                      <a:cubicBezTo>
                        <a:pt x="78" y="79"/>
                        <a:pt x="78" y="79"/>
                        <a:pt x="78" y="79"/>
                      </a:cubicBezTo>
                      <a:cubicBezTo>
                        <a:pt x="78" y="79"/>
                        <a:pt x="78" y="79"/>
                        <a:pt x="78" y="78"/>
                      </a:cubicBezTo>
                      <a:cubicBezTo>
                        <a:pt x="78" y="78"/>
                        <a:pt x="78" y="78"/>
                        <a:pt x="78" y="78"/>
                      </a:cubicBezTo>
                      <a:cubicBezTo>
                        <a:pt x="78" y="78"/>
                        <a:pt x="78" y="77"/>
                        <a:pt x="78" y="77"/>
                      </a:cubicBezTo>
                      <a:cubicBezTo>
                        <a:pt x="78" y="77"/>
                        <a:pt x="78" y="77"/>
                        <a:pt x="77" y="77"/>
                      </a:cubicBezTo>
                      <a:cubicBezTo>
                        <a:pt x="77" y="77"/>
                        <a:pt x="77" y="77"/>
                        <a:pt x="77" y="77"/>
                      </a:cubicBezTo>
                      <a:cubicBezTo>
                        <a:pt x="77" y="77"/>
                        <a:pt x="77" y="76"/>
                        <a:pt x="77" y="76"/>
                      </a:cubicBezTo>
                      <a:cubicBezTo>
                        <a:pt x="77" y="76"/>
                        <a:pt x="77" y="75"/>
                        <a:pt x="77" y="75"/>
                      </a:cubicBezTo>
                      <a:cubicBezTo>
                        <a:pt x="77" y="75"/>
                        <a:pt x="76" y="75"/>
                        <a:pt x="76" y="75"/>
                      </a:cubicBezTo>
                      <a:cubicBezTo>
                        <a:pt x="76" y="75"/>
                        <a:pt x="76" y="75"/>
                        <a:pt x="76" y="75"/>
                      </a:cubicBezTo>
                      <a:cubicBezTo>
                        <a:pt x="76" y="75"/>
                        <a:pt x="76" y="75"/>
                        <a:pt x="76" y="75"/>
                      </a:cubicBezTo>
                      <a:cubicBezTo>
                        <a:pt x="76" y="75"/>
                        <a:pt x="76" y="74"/>
                        <a:pt x="76" y="74"/>
                      </a:cubicBezTo>
                      <a:cubicBezTo>
                        <a:pt x="76" y="74"/>
                        <a:pt x="76" y="74"/>
                        <a:pt x="76" y="74"/>
                      </a:cubicBezTo>
                      <a:cubicBezTo>
                        <a:pt x="76" y="74"/>
                        <a:pt x="76" y="73"/>
                        <a:pt x="76" y="73"/>
                      </a:cubicBezTo>
                      <a:cubicBezTo>
                        <a:pt x="76" y="73"/>
                        <a:pt x="76" y="73"/>
                        <a:pt x="75" y="73"/>
                      </a:cubicBezTo>
                      <a:cubicBezTo>
                        <a:pt x="75" y="73"/>
                        <a:pt x="75" y="73"/>
                        <a:pt x="75" y="73"/>
                      </a:cubicBezTo>
                      <a:cubicBezTo>
                        <a:pt x="75" y="73"/>
                        <a:pt x="75" y="73"/>
                        <a:pt x="75" y="73"/>
                      </a:cubicBezTo>
                      <a:cubicBezTo>
                        <a:pt x="75" y="73"/>
                        <a:pt x="74" y="73"/>
                        <a:pt x="74" y="73"/>
                      </a:cubicBezTo>
                      <a:cubicBezTo>
                        <a:pt x="74" y="73"/>
                        <a:pt x="74" y="72"/>
                        <a:pt x="74" y="72"/>
                      </a:cubicBezTo>
                      <a:cubicBezTo>
                        <a:pt x="73" y="72"/>
                        <a:pt x="73" y="72"/>
                        <a:pt x="73" y="72"/>
                      </a:cubicBezTo>
                      <a:cubicBezTo>
                        <a:pt x="73" y="72"/>
                        <a:pt x="73" y="72"/>
                        <a:pt x="73" y="72"/>
                      </a:cubicBezTo>
                      <a:cubicBezTo>
                        <a:pt x="73" y="71"/>
                        <a:pt x="73" y="71"/>
                        <a:pt x="73" y="71"/>
                      </a:cubicBezTo>
                      <a:cubicBezTo>
                        <a:pt x="73" y="71"/>
                        <a:pt x="73" y="71"/>
                        <a:pt x="73" y="71"/>
                      </a:cubicBezTo>
                      <a:cubicBezTo>
                        <a:pt x="73" y="71"/>
                        <a:pt x="73" y="70"/>
                        <a:pt x="73" y="70"/>
                      </a:cubicBezTo>
                      <a:cubicBezTo>
                        <a:pt x="72" y="70"/>
                        <a:pt x="73" y="70"/>
                        <a:pt x="73" y="70"/>
                      </a:cubicBezTo>
                      <a:cubicBezTo>
                        <a:pt x="73" y="69"/>
                        <a:pt x="73" y="69"/>
                        <a:pt x="73" y="69"/>
                      </a:cubicBezTo>
                      <a:cubicBezTo>
                        <a:pt x="73" y="69"/>
                        <a:pt x="73" y="69"/>
                        <a:pt x="73" y="69"/>
                      </a:cubicBezTo>
                      <a:cubicBezTo>
                        <a:pt x="73" y="69"/>
                        <a:pt x="74" y="70"/>
                        <a:pt x="74" y="70"/>
                      </a:cubicBezTo>
                      <a:cubicBezTo>
                        <a:pt x="74" y="69"/>
                        <a:pt x="74" y="69"/>
                        <a:pt x="74" y="69"/>
                      </a:cubicBezTo>
                      <a:cubicBezTo>
                        <a:pt x="74" y="69"/>
                        <a:pt x="74" y="69"/>
                        <a:pt x="73" y="68"/>
                      </a:cubicBezTo>
                      <a:cubicBezTo>
                        <a:pt x="73" y="68"/>
                        <a:pt x="73" y="68"/>
                        <a:pt x="73" y="68"/>
                      </a:cubicBezTo>
                      <a:cubicBezTo>
                        <a:pt x="73" y="68"/>
                        <a:pt x="73" y="68"/>
                        <a:pt x="73" y="68"/>
                      </a:cubicBezTo>
                      <a:cubicBezTo>
                        <a:pt x="73" y="68"/>
                        <a:pt x="73" y="68"/>
                        <a:pt x="72" y="68"/>
                      </a:cubicBezTo>
                      <a:cubicBezTo>
                        <a:pt x="72" y="68"/>
                        <a:pt x="72" y="68"/>
                        <a:pt x="72" y="67"/>
                      </a:cubicBezTo>
                      <a:cubicBezTo>
                        <a:pt x="72" y="67"/>
                        <a:pt x="72" y="67"/>
                        <a:pt x="72" y="67"/>
                      </a:cubicBezTo>
                      <a:cubicBezTo>
                        <a:pt x="72" y="67"/>
                        <a:pt x="72" y="67"/>
                        <a:pt x="72" y="67"/>
                      </a:cubicBezTo>
                      <a:cubicBezTo>
                        <a:pt x="71" y="66"/>
                        <a:pt x="71" y="67"/>
                        <a:pt x="71" y="67"/>
                      </a:cubicBezTo>
                      <a:cubicBezTo>
                        <a:pt x="71" y="67"/>
                        <a:pt x="71" y="67"/>
                        <a:pt x="70" y="67"/>
                      </a:cubicBezTo>
                      <a:cubicBezTo>
                        <a:pt x="70" y="67"/>
                        <a:pt x="70" y="67"/>
                        <a:pt x="70" y="67"/>
                      </a:cubicBezTo>
                      <a:cubicBezTo>
                        <a:pt x="70" y="66"/>
                        <a:pt x="69" y="66"/>
                        <a:pt x="69" y="66"/>
                      </a:cubicBezTo>
                      <a:cubicBezTo>
                        <a:pt x="69" y="65"/>
                        <a:pt x="69" y="66"/>
                        <a:pt x="68" y="65"/>
                      </a:cubicBezTo>
                      <a:cubicBezTo>
                        <a:pt x="68" y="65"/>
                        <a:pt x="67" y="65"/>
                        <a:pt x="67" y="65"/>
                      </a:cubicBezTo>
                      <a:cubicBezTo>
                        <a:pt x="67" y="65"/>
                        <a:pt x="67" y="64"/>
                        <a:pt x="67" y="64"/>
                      </a:cubicBezTo>
                      <a:cubicBezTo>
                        <a:pt x="67" y="64"/>
                        <a:pt x="66" y="64"/>
                        <a:pt x="66" y="64"/>
                      </a:cubicBezTo>
                      <a:cubicBezTo>
                        <a:pt x="66" y="64"/>
                        <a:pt x="66" y="64"/>
                        <a:pt x="66" y="65"/>
                      </a:cubicBezTo>
                      <a:cubicBezTo>
                        <a:pt x="66" y="65"/>
                        <a:pt x="66" y="65"/>
                        <a:pt x="66" y="65"/>
                      </a:cubicBezTo>
                      <a:cubicBezTo>
                        <a:pt x="65" y="65"/>
                        <a:pt x="65" y="64"/>
                        <a:pt x="65" y="64"/>
                      </a:cubicBezTo>
                      <a:cubicBezTo>
                        <a:pt x="64" y="64"/>
                        <a:pt x="65" y="64"/>
                        <a:pt x="65" y="63"/>
                      </a:cubicBezTo>
                      <a:cubicBezTo>
                        <a:pt x="65" y="63"/>
                        <a:pt x="65" y="63"/>
                        <a:pt x="65" y="63"/>
                      </a:cubicBezTo>
                      <a:cubicBezTo>
                        <a:pt x="65" y="63"/>
                        <a:pt x="65" y="63"/>
                        <a:pt x="65" y="63"/>
                      </a:cubicBezTo>
                      <a:cubicBezTo>
                        <a:pt x="65" y="62"/>
                        <a:pt x="65" y="62"/>
                        <a:pt x="64" y="62"/>
                      </a:cubicBezTo>
                      <a:cubicBezTo>
                        <a:pt x="64" y="62"/>
                        <a:pt x="64" y="62"/>
                        <a:pt x="63" y="62"/>
                      </a:cubicBezTo>
                      <a:cubicBezTo>
                        <a:pt x="63" y="62"/>
                        <a:pt x="62" y="62"/>
                        <a:pt x="62" y="62"/>
                      </a:cubicBezTo>
                      <a:cubicBezTo>
                        <a:pt x="62" y="62"/>
                        <a:pt x="62" y="61"/>
                        <a:pt x="62" y="61"/>
                      </a:cubicBezTo>
                      <a:cubicBezTo>
                        <a:pt x="61" y="61"/>
                        <a:pt x="61" y="61"/>
                        <a:pt x="61" y="61"/>
                      </a:cubicBezTo>
                      <a:cubicBezTo>
                        <a:pt x="61" y="60"/>
                        <a:pt x="61" y="61"/>
                        <a:pt x="61" y="61"/>
                      </a:cubicBezTo>
                      <a:cubicBezTo>
                        <a:pt x="61" y="61"/>
                        <a:pt x="61" y="61"/>
                        <a:pt x="60" y="61"/>
                      </a:cubicBezTo>
                      <a:cubicBezTo>
                        <a:pt x="60" y="61"/>
                        <a:pt x="60" y="61"/>
                        <a:pt x="60" y="60"/>
                      </a:cubicBezTo>
                      <a:cubicBezTo>
                        <a:pt x="60" y="60"/>
                        <a:pt x="59" y="60"/>
                        <a:pt x="59" y="60"/>
                      </a:cubicBezTo>
                      <a:cubicBezTo>
                        <a:pt x="59" y="60"/>
                        <a:pt x="59" y="60"/>
                        <a:pt x="58" y="60"/>
                      </a:cubicBezTo>
                      <a:cubicBezTo>
                        <a:pt x="58" y="60"/>
                        <a:pt x="57" y="59"/>
                        <a:pt x="57" y="59"/>
                      </a:cubicBezTo>
                      <a:cubicBezTo>
                        <a:pt x="57" y="59"/>
                        <a:pt x="57" y="59"/>
                        <a:pt x="56" y="58"/>
                      </a:cubicBezTo>
                      <a:cubicBezTo>
                        <a:pt x="56" y="58"/>
                        <a:pt x="56" y="58"/>
                        <a:pt x="56" y="58"/>
                      </a:cubicBezTo>
                      <a:cubicBezTo>
                        <a:pt x="56" y="58"/>
                        <a:pt x="56" y="57"/>
                        <a:pt x="56" y="57"/>
                      </a:cubicBezTo>
                      <a:cubicBezTo>
                        <a:pt x="56" y="57"/>
                        <a:pt x="56" y="57"/>
                        <a:pt x="56" y="56"/>
                      </a:cubicBezTo>
                      <a:cubicBezTo>
                        <a:pt x="57" y="56"/>
                        <a:pt x="57" y="55"/>
                        <a:pt x="56" y="55"/>
                      </a:cubicBezTo>
                      <a:cubicBezTo>
                        <a:pt x="56" y="54"/>
                        <a:pt x="56" y="54"/>
                        <a:pt x="56" y="54"/>
                      </a:cubicBezTo>
                      <a:cubicBezTo>
                        <a:pt x="56" y="54"/>
                        <a:pt x="56" y="54"/>
                        <a:pt x="56" y="54"/>
                      </a:cubicBezTo>
                      <a:cubicBezTo>
                        <a:pt x="55" y="54"/>
                        <a:pt x="55" y="54"/>
                        <a:pt x="55" y="54"/>
                      </a:cubicBezTo>
                      <a:cubicBezTo>
                        <a:pt x="55" y="54"/>
                        <a:pt x="54" y="53"/>
                        <a:pt x="54" y="53"/>
                      </a:cubicBezTo>
                      <a:cubicBezTo>
                        <a:pt x="54" y="53"/>
                        <a:pt x="54" y="53"/>
                        <a:pt x="54" y="52"/>
                      </a:cubicBezTo>
                      <a:cubicBezTo>
                        <a:pt x="54" y="52"/>
                        <a:pt x="55" y="52"/>
                        <a:pt x="55" y="52"/>
                      </a:cubicBezTo>
                      <a:cubicBezTo>
                        <a:pt x="55" y="52"/>
                        <a:pt x="55" y="51"/>
                        <a:pt x="55" y="51"/>
                      </a:cubicBezTo>
                      <a:cubicBezTo>
                        <a:pt x="55" y="51"/>
                        <a:pt x="55" y="50"/>
                        <a:pt x="55" y="50"/>
                      </a:cubicBezTo>
                      <a:cubicBezTo>
                        <a:pt x="55" y="50"/>
                        <a:pt x="55" y="49"/>
                        <a:pt x="55" y="49"/>
                      </a:cubicBezTo>
                      <a:cubicBezTo>
                        <a:pt x="55" y="49"/>
                        <a:pt x="55" y="48"/>
                        <a:pt x="55" y="48"/>
                      </a:cubicBezTo>
                      <a:cubicBezTo>
                        <a:pt x="55" y="48"/>
                        <a:pt x="55" y="48"/>
                        <a:pt x="55" y="48"/>
                      </a:cubicBezTo>
                      <a:cubicBezTo>
                        <a:pt x="55" y="48"/>
                        <a:pt x="54" y="47"/>
                        <a:pt x="54" y="47"/>
                      </a:cubicBezTo>
                      <a:cubicBezTo>
                        <a:pt x="54" y="47"/>
                        <a:pt x="54" y="46"/>
                        <a:pt x="54" y="46"/>
                      </a:cubicBezTo>
                      <a:cubicBezTo>
                        <a:pt x="54" y="46"/>
                        <a:pt x="54" y="46"/>
                        <a:pt x="54" y="45"/>
                      </a:cubicBezTo>
                      <a:cubicBezTo>
                        <a:pt x="54" y="45"/>
                        <a:pt x="54" y="45"/>
                        <a:pt x="53" y="45"/>
                      </a:cubicBezTo>
                      <a:cubicBezTo>
                        <a:pt x="53" y="44"/>
                        <a:pt x="54" y="44"/>
                        <a:pt x="54" y="44"/>
                      </a:cubicBezTo>
                      <a:cubicBezTo>
                        <a:pt x="54" y="44"/>
                        <a:pt x="53" y="44"/>
                        <a:pt x="53" y="44"/>
                      </a:cubicBezTo>
                      <a:cubicBezTo>
                        <a:pt x="53" y="44"/>
                        <a:pt x="52" y="43"/>
                        <a:pt x="52" y="43"/>
                      </a:cubicBezTo>
                      <a:cubicBezTo>
                        <a:pt x="52" y="43"/>
                        <a:pt x="52" y="43"/>
                        <a:pt x="52" y="43"/>
                      </a:cubicBezTo>
                      <a:cubicBezTo>
                        <a:pt x="52" y="42"/>
                        <a:pt x="51" y="42"/>
                        <a:pt x="51" y="42"/>
                      </a:cubicBezTo>
                      <a:cubicBezTo>
                        <a:pt x="51" y="42"/>
                        <a:pt x="50" y="41"/>
                        <a:pt x="50" y="41"/>
                      </a:cubicBezTo>
                      <a:cubicBezTo>
                        <a:pt x="50" y="40"/>
                        <a:pt x="50" y="40"/>
                        <a:pt x="50" y="40"/>
                      </a:cubicBezTo>
                      <a:cubicBezTo>
                        <a:pt x="50" y="40"/>
                        <a:pt x="51" y="39"/>
                        <a:pt x="51" y="39"/>
                      </a:cubicBezTo>
                      <a:cubicBezTo>
                        <a:pt x="51" y="39"/>
                        <a:pt x="50" y="39"/>
                        <a:pt x="50" y="39"/>
                      </a:cubicBezTo>
                      <a:cubicBezTo>
                        <a:pt x="50" y="39"/>
                        <a:pt x="50" y="38"/>
                        <a:pt x="50" y="38"/>
                      </a:cubicBezTo>
                      <a:cubicBezTo>
                        <a:pt x="50" y="38"/>
                        <a:pt x="50" y="37"/>
                        <a:pt x="50" y="37"/>
                      </a:cubicBezTo>
                      <a:cubicBezTo>
                        <a:pt x="50" y="37"/>
                        <a:pt x="50" y="37"/>
                        <a:pt x="50" y="37"/>
                      </a:cubicBezTo>
                      <a:cubicBezTo>
                        <a:pt x="50" y="36"/>
                        <a:pt x="50" y="36"/>
                        <a:pt x="50" y="36"/>
                      </a:cubicBezTo>
                      <a:cubicBezTo>
                        <a:pt x="50" y="36"/>
                        <a:pt x="50" y="35"/>
                        <a:pt x="50" y="35"/>
                      </a:cubicBezTo>
                      <a:cubicBezTo>
                        <a:pt x="50" y="35"/>
                        <a:pt x="49" y="34"/>
                        <a:pt x="49" y="34"/>
                      </a:cubicBezTo>
                      <a:cubicBezTo>
                        <a:pt x="49" y="34"/>
                        <a:pt x="49" y="34"/>
                        <a:pt x="49" y="33"/>
                      </a:cubicBezTo>
                      <a:cubicBezTo>
                        <a:pt x="49" y="33"/>
                        <a:pt x="49" y="33"/>
                        <a:pt x="49" y="33"/>
                      </a:cubicBezTo>
                      <a:cubicBezTo>
                        <a:pt x="50" y="32"/>
                        <a:pt x="49" y="32"/>
                        <a:pt x="49" y="32"/>
                      </a:cubicBezTo>
                      <a:cubicBezTo>
                        <a:pt x="49" y="32"/>
                        <a:pt x="49" y="32"/>
                        <a:pt x="49" y="31"/>
                      </a:cubicBezTo>
                      <a:cubicBezTo>
                        <a:pt x="49" y="31"/>
                        <a:pt x="49" y="31"/>
                        <a:pt x="49" y="31"/>
                      </a:cubicBezTo>
                      <a:cubicBezTo>
                        <a:pt x="50" y="30"/>
                        <a:pt x="50" y="30"/>
                        <a:pt x="50" y="30"/>
                      </a:cubicBezTo>
                      <a:cubicBezTo>
                        <a:pt x="50" y="30"/>
                        <a:pt x="49" y="29"/>
                        <a:pt x="49" y="29"/>
                      </a:cubicBezTo>
                      <a:cubicBezTo>
                        <a:pt x="49" y="29"/>
                        <a:pt x="48" y="29"/>
                        <a:pt x="48" y="29"/>
                      </a:cubicBezTo>
                      <a:cubicBezTo>
                        <a:pt x="48" y="29"/>
                        <a:pt x="47" y="29"/>
                        <a:pt x="47" y="29"/>
                      </a:cubicBezTo>
                      <a:cubicBezTo>
                        <a:pt x="47" y="28"/>
                        <a:pt x="47" y="28"/>
                        <a:pt x="47" y="28"/>
                      </a:cubicBezTo>
                      <a:cubicBezTo>
                        <a:pt x="47" y="28"/>
                        <a:pt x="47" y="28"/>
                        <a:pt x="47" y="28"/>
                      </a:cubicBezTo>
                      <a:cubicBezTo>
                        <a:pt x="47" y="28"/>
                        <a:pt x="47" y="28"/>
                        <a:pt x="46" y="28"/>
                      </a:cubicBezTo>
                      <a:cubicBezTo>
                        <a:pt x="46" y="28"/>
                        <a:pt x="46" y="27"/>
                        <a:pt x="46" y="27"/>
                      </a:cubicBezTo>
                      <a:cubicBezTo>
                        <a:pt x="46" y="27"/>
                        <a:pt x="45" y="27"/>
                        <a:pt x="45" y="27"/>
                      </a:cubicBezTo>
                      <a:cubicBezTo>
                        <a:pt x="45" y="27"/>
                        <a:pt x="45" y="27"/>
                        <a:pt x="45" y="27"/>
                      </a:cubicBezTo>
                      <a:cubicBezTo>
                        <a:pt x="45" y="27"/>
                        <a:pt x="45" y="26"/>
                        <a:pt x="45" y="26"/>
                      </a:cubicBezTo>
                      <a:cubicBezTo>
                        <a:pt x="45" y="26"/>
                        <a:pt x="45" y="26"/>
                        <a:pt x="45" y="26"/>
                      </a:cubicBezTo>
                      <a:cubicBezTo>
                        <a:pt x="45" y="26"/>
                        <a:pt x="45" y="25"/>
                        <a:pt x="45" y="25"/>
                      </a:cubicBezTo>
                      <a:cubicBezTo>
                        <a:pt x="44" y="25"/>
                        <a:pt x="44" y="25"/>
                        <a:pt x="44" y="25"/>
                      </a:cubicBezTo>
                      <a:cubicBezTo>
                        <a:pt x="44" y="25"/>
                        <a:pt x="44" y="25"/>
                        <a:pt x="44" y="25"/>
                      </a:cubicBezTo>
                      <a:cubicBezTo>
                        <a:pt x="44" y="25"/>
                        <a:pt x="43" y="25"/>
                        <a:pt x="43" y="25"/>
                      </a:cubicBezTo>
                      <a:cubicBezTo>
                        <a:pt x="43" y="25"/>
                        <a:pt x="43" y="25"/>
                        <a:pt x="42" y="25"/>
                      </a:cubicBezTo>
                      <a:cubicBezTo>
                        <a:pt x="42" y="25"/>
                        <a:pt x="42" y="25"/>
                        <a:pt x="42" y="26"/>
                      </a:cubicBezTo>
                      <a:cubicBezTo>
                        <a:pt x="42" y="26"/>
                        <a:pt x="42" y="26"/>
                        <a:pt x="42" y="26"/>
                      </a:cubicBezTo>
                      <a:cubicBezTo>
                        <a:pt x="41" y="26"/>
                        <a:pt x="41" y="27"/>
                        <a:pt x="41" y="27"/>
                      </a:cubicBezTo>
                      <a:cubicBezTo>
                        <a:pt x="40" y="27"/>
                        <a:pt x="40" y="27"/>
                        <a:pt x="40" y="27"/>
                      </a:cubicBezTo>
                      <a:cubicBezTo>
                        <a:pt x="39" y="27"/>
                        <a:pt x="39" y="26"/>
                        <a:pt x="39" y="26"/>
                      </a:cubicBezTo>
                      <a:cubicBezTo>
                        <a:pt x="39" y="26"/>
                        <a:pt x="39" y="26"/>
                        <a:pt x="39" y="25"/>
                      </a:cubicBezTo>
                      <a:cubicBezTo>
                        <a:pt x="39" y="25"/>
                        <a:pt x="39" y="25"/>
                        <a:pt x="39" y="24"/>
                      </a:cubicBezTo>
                      <a:cubicBezTo>
                        <a:pt x="39" y="24"/>
                        <a:pt x="39" y="23"/>
                        <a:pt x="38" y="23"/>
                      </a:cubicBezTo>
                      <a:cubicBezTo>
                        <a:pt x="38" y="23"/>
                        <a:pt x="38" y="23"/>
                        <a:pt x="38" y="23"/>
                      </a:cubicBezTo>
                      <a:cubicBezTo>
                        <a:pt x="38" y="23"/>
                        <a:pt x="38" y="22"/>
                        <a:pt x="38" y="22"/>
                      </a:cubicBezTo>
                      <a:cubicBezTo>
                        <a:pt x="38" y="22"/>
                        <a:pt x="38" y="22"/>
                        <a:pt x="38" y="22"/>
                      </a:cubicBezTo>
                      <a:cubicBezTo>
                        <a:pt x="38" y="21"/>
                        <a:pt x="38" y="21"/>
                        <a:pt x="38" y="21"/>
                      </a:cubicBezTo>
                      <a:cubicBezTo>
                        <a:pt x="38" y="20"/>
                        <a:pt x="38" y="20"/>
                        <a:pt x="38" y="20"/>
                      </a:cubicBezTo>
                      <a:cubicBezTo>
                        <a:pt x="38" y="20"/>
                        <a:pt x="38" y="20"/>
                        <a:pt x="38" y="19"/>
                      </a:cubicBezTo>
                      <a:cubicBezTo>
                        <a:pt x="38" y="19"/>
                        <a:pt x="38" y="19"/>
                        <a:pt x="38" y="19"/>
                      </a:cubicBezTo>
                      <a:cubicBezTo>
                        <a:pt x="37" y="19"/>
                        <a:pt x="37" y="18"/>
                        <a:pt x="37" y="18"/>
                      </a:cubicBezTo>
                      <a:cubicBezTo>
                        <a:pt x="37" y="18"/>
                        <a:pt x="37" y="17"/>
                        <a:pt x="37" y="17"/>
                      </a:cubicBezTo>
                      <a:cubicBezTo>
                        <a:pt x="37" y="16"/>
                        <a:pt x="37" y="16"/>
                        <a:pt x="37" y="16"/>
                      </a:cubicBezTo>
                      <a:cubicBezTo>
                        <a:pt x="37" y="15"/>
                        <a:pt x="37" y="15"/>
                        <a:pt x="37" y="15"/>
                      </a:cubicBezTo>
                      <a:cubicBezTo>
                        <a:pt x="36" y="15"/>
                        <a:pt x="36" y="15"/>
                        <a:pt x="36" y="15"/>
                      </a:cubicBezTo>
                      <a:cubicBezTo>
                        <a:pt x="36" y="14"/>
                        <a:pt x="37" y="14"/>
                        <a:pt x="37" y="14"/>
                      </a:cubicBezTo>
                      <a:cubicBezTo>
                        <a:pt x="37" y="14"/>
                        <a:pt x="37" y="14"/>
                        <a:pt x="37" y="13"/>
                      </a:cubicBezTo>
                      <a:cubicBezTo>
                        <a:pt x="36" y="13"/>
                        <a:pt x="36" y="13"/>
                        <a:pt x="36" y="13"/>
                      </a:cubicBezTo>
                      <a:cubicBezTo>
                        <a:pt x="36" y="13"/>
                        <a:pt x="36" y="13"/>
                        <a:pt x="36" y="13"/>
                      </a:cubicBezTo>
                      <a:cubicBezTo>
                        <a:pt x="36" y="13"/>
                        <a:pt x="35" y="12"/>
                        <a:pt x="35" y="12"/>
                      </a:cubicBezTo>
                      <a:cubicBezTo>
                        <a:pt x="35" y="12"/>
                        <a:pt x="35" y="12"/>
                        <a:pt x="35" y="12"/>
                      </a:cubicBezTo>
                      <a:cubicBezTo>
                        <a:pt x="35" y="12"/>
                        <a:pt x="34" y="12"/>
                        <a:pt x="34" y="12"/>
                      </a:cubicBezTo>
                      <a:cubicBezTo>
                        <a:pt x="34" y="12"/>
                        <a:pt x="34" y="11"/>
                        <a:pt x="34" y="11"/>
                      </a:cubicBezTo>
                      <a:cubicBezTo>
                        <a:pt x="34" y="11"/>
                        <a:pt x="35" y="10"/>
                        <a:pt x="35" y="10"/>
                      </a:cubicBezTo>
                      <a:cubicBezTo>
                        <a:pt x="35" y="10"/>
                        <a:pt x="35" y="9"/>
                        <a:pt x="35" y="9"/>
                      </a:cubicBezTo>
                      <a:cubicBezTo>
                        <a:pt x="35" y="9"/>
                        <a:pt x="35" y="9"/>
                        <a:pt x="35" y="9"/>
                      </a:cubicBezTo>
                      <a:cubicBezTo>
                        <a:pt x="35" y="9"/>
                        <a:pt x="34" y="9"/>
                        <a:pt x="34" y="9"/>
                      </a:cubicBezTo>
                      <a:cubicBezTo>
                        <a:pt x="34" y="9"/>
                        <a:pt x="33" y="9"/>
                        <a:pt x="33" y="9"/>
                      </a:cubicBezTo>
                      <a:cubicBezTo>
                        <a:pt x="33" y="9"/>
                        <a:pt x="33" y="8"/>
                        <a:pt x="33" y="8"/>
                      </a:cubicBezTo>
                      <a:cubicBezTo>
                        <a:pt x="33" y="8"/>
                        <a:pt x="33" y="7"/>
                        <a:pt x="33" y="7"/>
                      </a:cubicBezTo>
                      <a:cubicBezTo>
                        <a:pt x="33" y="7"/>
                        <a:pt x="33" y="6"/>
                        <a:pt x="33" y="6"/>
                      </a:cubicBezTo>
                      <a:cubicBezTo>
                        <a:pt x="33" y="6"/>
                        <a:pt x="33" y="5"/>
                        <a:pt x="33" y="5"/>
                      </a:cubicBezTo>
                      <a:cubicBezTo>
                        <a:pt x="33" y="5"/>
                        <a:pt x="33" y="4"/>
                        <a:pt x="33" y="4"/>
                      </a:cubicBezTo>
                      <a:cubicBezTo>
                        <a:pt x="33" y="4"/>
                        <a:pt x="33" y="3"/>
                        <a:pt x="33" y="3"/>
                      </a:cubicBezTo>
                      <a:cubicBezTo>
                        <a:pt x="33" y="3"/>
                        <a:pt x="32" y="3"/>
                        <a:pt x="32" y="2"/>
                      </a:cubicBezTo>
                      <a:cubicBezTo>
                        <a:pt x="32" y="2"/>
                        <a:pt x="32" y="2"/>
                        <a:pt x="32" y="2"/>
                      </a:cubicBezTo>
                      <a:cubicBezTo>
                        <a:pt x="31" y="2"/>
                        <a:pt x="31" y="2"/>
                        <a:pt x="31" y="1"/>
                      </a:cubicBezTo>
                      <a:cubicBezTo>
                        <a:pt x="31" y="1"/>
                        <a:pt x="31" y="1"/>
                        <a:pt x="31" y="1"/>
                      </a:cubicBezTo>
                      <a:cubicBezTo>
                        <a:pt x="31" y="1"/>
                        <a:pt x="31" y="1"/>
                        <a:pt x="31" y="1"/>
                      </a:cubicBezTo>
                      <a:cubicBezTo>
                        <a:pt x="31" y="0"/>
                        <a:pt x="31" y="0"/>
                        <a:pt x="31" y="0"/>
                      </a:cubicBezTo>
                      <a:cubicBezTo>
                        <a:pt x="31" y="0"/>
                        <a:pt x="30" y="0"/>
                        <a:pt x="30" y="0"/>
                      </a:cubicBezTo>
                      <a:cubicBezTo>
                        <a:pt x="30" y="0"/>
                        <a:pt x="30" y="1"/>
                        <a:pt x="30" y="1"/>
                      </a:cubicBezTo>
                      <a:cubicBezTo>
                        <a:pt x="30" y="1"/>
                        <a:pt x="29" y="2"/>
                        <a:pt x="29" y="2"/>
                      </a:cubicBezTo>
                      <a:cubicBezTo>
                        <a:pt x="29" y="2"/>
                        <a:pt x="28" y="2"/>
                        <a:pt x="28" y="2"/>
                      </a:cubicBezTo>
                      <a:cubicBezTo>
                        <a:pt x="28" y="2"/>
                        <a:pt x="28" y="2"/>
                        <a:pt x="28" y="2"/>
                      </a:cubicBezTo>
                      <a:cubicBezTo>
                        <a:pt x="28" y="3"/>
                        <a:pt x="28" y="3"/>
                        <a:pt x="28" y="4"/>
                      </a:cubicBezTo>
                      <a:cubicBezTo>
                        <a:pt x="28" y="4"/>
                        <a:pt x="28" y="5"/>
                        <a:pt x="28" y="5"/>
                      </a:cubicBezTo>
                      <a:cubicBezTo>
                        <a:pt x="28" y="5"/>
                        <a:pt x="28" y="5"/>
                        <a:pt x="28" y="5"/>
                      </a:cubicBezTo>
                      <a:cubicBezTo>
                        <a:pt x="28" y="6"/>
                        <a:pt x="28" y="6"/>
                        <a:pt x="27" y="6"/>
                      </a:cubicBezTo>
                      <a:cubicBezTo>
                        <a:pt x="27" y="6"/>
                        <a:pt x="27" y="7"/>
                        <a:pt x="27" y="7"/>
                      </a:cubicBezTo>
                      <a:cubicBezTo>
                        <a:pt x="27" y="7"/>
                        <a:pt x="27" y="7"/>
                        <a:pt x="27" y="7"/>
                      </a:cubicBezTo>
                      <a:cubicBezTo>
                        <a:pt x="27" y="8"/>
                        <a:pt x="28" y="8"/>
                        <a:pt x="28" y="8"/>
                      </a:cubicBezTo>
                      <a:cubicBezTo>
                        <a:pt x="28" y="8"/>
                        <a:pt x="27" y="8"/>
                        <a:pt x="27" y="8"/>
                      </a:cubicBezTo>
                      <a:cubicBezTo>
                        <a:pt x="27" y="8"/>
                        <a:pt x="27" y="8"/>
                        <a:pt x="27" y="8"/>
                      </a:cubicBezTo>
                      <a:cubicBezTo>
                        <a:pt x="27" y="8"/>
                        <a:pt x="27" y="8"/>
                        <a:pt x="27" y="8"/>
                      </a:cubicBezTo>
                      <a:cubicBezTo>
                        <a:pt x="27" y="8"/>
                        <a:pt x="27" y="8"/>
                        <a:pt x="27" y="9"/>
                      </a:cubicBezTo>
                      <a:cubicBezTo>
                        <a:pt x="27" y="9"/>
                        <a:pt x="27" y="9"/>
                        <a:pt x="27" y="10"/>
                      </a:cubicBezTo>
                      <a:cubicBezTo>
                        <a:pt x="27" y="10"/>
                        <a:pt x="27" y="10"/>
                        <a:pt x="27" y="10"/>
                      </a:cubicBezTo>
                      <a:cubicBezTo>
                        <a:pt x="27" y="10"/>
                        <a:pt x="26" y="9"/>
                        <a:pt x="26" y="9"/>
                      </a:cubicBezTo>
                      <a:cubicBezTo>
                        <a:pt x="26" y="9"/>
                        <a:pt x="26" y="9"/>
                        <a:pt x="26" y="9"/>
                      </a:cubicBezTo>
                      <a:cubicBezTo>
                        <a:pt x="26" y="10"/>
                        <a:pt x="25" y="10"/>
                        <a:pt x="25" y="10"/>
                      </a:cubicBezTo>
                      <a:cubicBezTo>
                        <a:pt x="25" y="11"/>
                        <a:pt x="25" y="11"/>
                        <a:pt x="25" y="11"/>
                      </a:cubicBezTo>
                      <a:cubicBezTo>
                        <a:pt x="25" y="11"/>
                        <a:pt x="25" y="12"/>
                        <a:pt x="25" y="12"/>
                      </a:cubicBezTo>
                      <a:cubicBezTo>
                        <a:pt x="24" y="12"/>
                        <a:pt x="24" y="13"/>
                        <a:pt x="24" y="13"/>
                      </a:cubicBezTo>
                      <a:cubicBezTo>
                        <a:pt x="24" y="13"/>
                        <a:pt x="24" y="13"/>
                        <a:pt x="25" y="13"/>
                      </a:cubicBezTo>
                      <a:cubicBezTo>
                        <a:pt x="25" y="13"/>
                        <a:pt x="25" y="13"/>
                        <a:pt x="25" y="13"/>
                      </a:cubicBezTo>
                      <a:cubicBezTo>
                        <a:pt x="25" y="13"/>
                        <a:pt x="25" y="13"/>
                        <a:pt x="25" y="13"/>
                      </a:cubicBezTo>
                      <a:cubicBezTo>
                        <a:pt x="25" y="13"/>
                        <a:pt x="25" y="13"/>
                        <a:pt x="25" y="13"/>
                      </a:cubicBezTo>
                      <a:cubicBezTo>
                        <a:pt x="25" y="13"/>
                        <a:pt x="25" y="12"/>
                        <a:pt x="25" y="12"/>
                      </a:cubicBezTo>
                      <a:cubicBezTo>
                        <a:pt x="25" y="12"/>
                        <a:pt x="25" y="12"/>
                        <a:pt x="25" y="12"/>
                      </a:cubicBezTo>
                      <a:cubicBezTo>
                        <a:pt x="25" y="13"/>
                        <a:pt x="25" y="13"/>
                        <a:pt x="26" y="13"/>
                      </a:cubicBezTo>
                      <a:cubicBezTo>
                        <a:pt x="26" y="13"/>
                        <a:pt x="26" y="14"/>
                        <a:pt x="26" y="14"/>
                      </a:cubicBezTo>
                      <a:cubicBezTo>
                        <a:pt x="26" y="14"/>
                        <a:pt x="26" y="14"/>
                        <a:pt x="26" y="14"/>
                      </a:cubicBezTo>
                      <a:cubicBezTo>
                        <a:pt x="26" y="14"/>
                        <a:pt x="25" y="15"/>
                        <a:pt x="25" y="15"/>
                      </a:cubicBezTo>
                      <a:cubicBezTo>
                        <a:pt x="25" y="15"/>
                        <a:pt x="25" y="15"/>
                        <a:pt x="25" y="15"/>
                      </a:cubicBezTo>
                      <a:cubicBezTo>
                        <a:pt x="25" y="15"/>
                        <a:pt x="24" y="16"/>
                        <a:pt x="24" y="16"/>
                      </a:cubicBezTo>
                      <a:cubicBezTo>
                        <a:pt x="24" y="16"/>
                        <a:pt x="24" y="17"/>
                        <a:pt x="24" y="17"/>
                      </a:cubicBezTo>
                      <a:cubicBezTo>
                        <a:pt x="24" y="17"/>
                        <a:pt x="24" y="17"/>
                        <a:pt x="25" y="18"/>
                      </a:cubicBezTo>
                      <a:cubicBezTo>
                        <a:pt x="25" y="18"/>
                        <a:pt x="25" y="18"/>
                        <a:pt x="25" y="18"/>
                      </a:cubicBezTo>
                      <a:cubicBezTo>
                        <a:pt x="25" y="19"/>
                        <a:pt x="25" y="19"/>
                        <a:pt x="24" y="19"/>
                      </a:cubicBezTo>
                      <a:cubicBezTo>
                        <a:pt x="24" y="20"/>
                        <a:pt x="24" y="19"/>
                        <a:pt x="24" y="20"/>
                      </a:cubicBezTo>
                      <a:cubicBezTo>
                        <a:pt x="24" y="20"/>
                        <a:pt x="24" y="20"/>
                        <a:pt x="24" y="21"/>
                      </a:cubicBezTo>
                      <a:cubicBezTo>
                        <a:pt x="24" y="21"/>
                        <a:pt x="23" y="21"/>
                        <a:pt x="23" y="21"/>
                      </a:cubicBezTo>
                      <a:cubicBezTo>
                        <a:pt x="23" y="21"/>
                        <a:pt x="24" y="22"/>
                        <a:pt x="24" y="22"/>
                      </a:cubicBezTo>
                      <a:cubicBezTo>
                        <a:pt x="24" y="22"/>
                        <a:pt x="24" y="23"/>
                        <a:pt x="24" y="23"/>
                      </a:cubicBezTo>
                      <a:cubicBezTo>
                        <a:pt x="24" y="23"/>
                        <a:pt x="24" y="23"/>
                        <a:pt x="24" y="23"/>
                      </a:cubicBezTo>
                      <a:cubicBezTo>
                        <a:pt x="24" y="24"/>
                        <a:pt x="24" y="24"/>
                        <a:pt x="24" y="24"/>
                      </a:cubicBezTo>
                      <a:cubicBezTo>
                        <a:pt x="24" y="25"/>
                        <a:pt x="24" y="25"/>
                        <a:pt x="24" y="25"/>
                      </a:cubicBezTo>
                      <a:cubicBezTo>
                        <a:pt x="24" y="26"/>
                        <a:pt x="24" y="26"/>
                        <a:pt x="24" y="26"/>
                      </a:cubicBezTo>
                      <a:cubicBezTo>
                        <a:pt x="24" y="27"/>
                        <a:pt x="24" y="27"/>
                        <a:pt x="24" y="27"/>
                      </a:cubicBezTo>
                      <a:cubicBezTo>
                        <a:pt x="24" y="27"/>
                        <a:pt x="24" y="28"/>
                        <a:pt x="24" y="28"/>
                      </a:cubicBezTo>
                      <a:cubicBezTo>
                        <a:pt x="24" y="28"/>
                        <a:pt x="24" y="29"/>
                        <a:pt x="24" y="29"/>
                      </a:cubicBezTo>
                      <a:cubicBezTo>
                        <a:pt x="24" y="30"/>
                        <a:pt x="25" y="30"/>
                        <a:pt x="25" y="30"/>
                      </a:cubicBezTo>
                      <a:cubicBezTo>
                        <a:pt x="25" y="31"/>
                        <a:pt x="25" y="31"/>
                        <a:pt x="25" y="31"/>
                      </a:cubicBezTo>
                      <a:cubicBezTo>
                        <a:pt x="24" y="32"/>
                        <a:pt x="24" y="32"/>
                        <a:pt x="24" y="32"/>
                      </a:cubicBezTo>
                      <a:cubicBezTo>
                        <a:pt x="24" y="32"/>
                        <a:pt x="24" y="33"/>
                        <a:pt x="24" y="33"/>
                      </a:cubicBezTo>
                      <a:cubicBezTo>
                        <a:pt x="24" y="33"/>
                        <a:pt x="24" y="33"/>
                        <a:pt x="24" y="34"/>
                      </a:cubicBezTo>
                      <a:cubicBezTo>
                        <a:pt x="24" y="34"/>
                        <a:pt x="23" y="35"/>
                        <a:pt x="23" y="35"/>
                      </a:cubicBezTo>
                      <a:cubicBezTo>
                        <a:pt x="23" y="35"/>
                        <a:pt x="23" y="36"/>
                        <a:pt x="23" y="36"/>
                      </a:cubicBezTo>
                      <a:cubicBezTo>
                        <a:pt x="23" y="36"/>
                        <a:pt x="23" y="37"/>
                        <a:pt x="23" y="37"/>
                      </a:cubicBezTo>
                      <a:cubicBezTo>
                        <a:pt x="23" y="37"/>
                        <a:pt x="23" y="38"/>
                        <a:pt x="23" y="38"/>
                      </a:cubicBezTo>
                      <a:cubicBezTo>
                        <a:pt x="23" y="38"/>
                        <a:pt x="23" y="38"/>
                        <a:pt x="23" y="39"/>
                      </a:cubicBezTo>
                      <a:cubicBezTo>
                        <a:pt x="23" y="39"/>
                        <a:pt x="23" y="39"/>
                        <a:pt x="22" y="40"/>
                      </a:cubicBezTo>
                      <a:cubicBezTo>
                        <a:pt x="22" y="40"/>
                        <a:pt x="22" y="41"/>
                        <a:pt x="22" y="41"/>
                      </a:cubicBezTo>
                      <a:cubicBezTo>
                        <a:pt x="22" y="41"/>
                        <a:pt x="22" y="42"/>
                        <a:pt x="22" y="42"/>
                      </a:cubicBezTo>
                      <a:cubicBezTo>
                        <a:pt x="22" y="42"/>
                        <a:pt x="21" y="43"/>
                        <a:pt x="21" y="43"/>
                      </a:cubicBezTo>
                      <a:cubicBezTo>
                        <a:pt x="21" y="43"/>
                        <a:pt x="20" y="44"/>
                        <a:pt x="20" y="44"/>
                      </a:cubicBezTo>
                      <a:cubicBezTo>
                        <a:pt x="20" y="44"/>
                        <a:pt x="20" y="45"/>
                        <a:pt x="20" y="45"/>
                      </a:cubicBezTo>
                      <a:cubicBezTo>
                        <a:pt x="20" y="45"/>
                        <a:pt x="20" y="46"/>
                        <a:pt x="20" y="46"/>
                      </a:cubicBezTo>
                      <a:cubicBezTo>
                        <a:pt x="20" y="46"/>
                        <a:pt x="20" y="47"/>
                        <a:pt x="20" y="47"/>
                      </a:cubicBezTo>
                      <a:cubicBezTo>
                        <a:pt x="19" y="48"/>
                        <a:pt x="19" y="48"/>
                        <a:pt x="19" y="48"/>
                      </a:cubicBezTo>
                      <a:cubicBezTo>
                        <a:pt x="19" y="48"/>
                        <a:pt x="18" y="49"/>
                        <a:pt x="17" y="49"/>
                      </a:cubicBezTo>
                      <a:cubicBezTo>
                        <a:pt x="17" y="49"/>
                        <a:pt x="16" y="49"/>
                        <a:pt x="16" y="49"/>
                      </a:cubicBezTo>
                      <a:cubicBezTo>
                        <a:pt x="15" y="50"/>
                        <a:pt x="15" y="50"/>
                        <a:pt x="14" y="50"/>
                      </a:cubicBezTo>
                      <a:cubicBezTo>
                        <a:pt x="14" y="50"/>
                        <a:pt x="13" y="49"/>
                        <a:pt x="13" y="49"/>
                      </a:cubicBezTo>
                      <a:cubicBezTo>
                        <a:pt x="13" y="49"/>
                        <a:pt x="13" y="49"/>
                        <a:pt x="12" y="49"/>
                      </a:cubicBezTo>
                      <a:cubicBezTo>
                        <a:pt x="12" y="49"/>
                        <a:pt x="11" y="48"/>
                        <a:pt x="11" y="48"/>
                      </a:cubicBezTo>
                      <a:cubicBezTo>
                        <a:pt x="11" y="48"/>
                        <a:pt x="10" y="47"/>
                        <a:pt x="10" y="47"/>
                      </a:cubicBezTo>
                      <a:cubicBezTo>
                        <a:pt x="10" y="47"/>
                        <a:pt x="9" y="47"/>
                        <a:pt x="9" y="47"/>
                      </a:cubicBezTo>
                      <a:cubicBezTo>
                        <a:pt x="9" y="47"/>
                        <a:pt x="8" y="47"/>
                        <a:pt x="8" y="47"/>
                      </a:cubicBezTo>
                      <a:cubicBezTo>
                        <a:pt x="8" y="47"/>
                        <a:pt x="8" y="46"/>
                        <a:pt x="8" y="46"/>
                      </a:cubicBezTo>
                      <a:cubicBezTo>
                        <a:pt x="8" y="46"/>
                        <a:pt x="8" y="45"/>
                        <a:pt x="8" y="45"/>
                      </a:cubicBezTo>
                      <a:cubicBezTo>
                        <a:pt x="8" y="45"/>
                        <a:pt x="8" y="44"/>
                        <a:pt x="7" y="44"/>
                      </a:cubicBezTo>
                      <a:cubicBezTo>
                        <a:pt x="7" y="44"/>
                        <a:pt x="7" y="44"/>
                        <a:pt x="7" y="44"/>
                      </a:cubicBezTo>
                      <a:cubicBezTo>
                        <a:pt x="6" y="44"/>
                        <a:pt x="6" y="44"/>
                        <a:pt x="5" y="43"/>
                      </a:cubicBezTo>
                      <a:cubicBezTo>
                        <a:pt x="5" y="43"/>
                        <a:pt x="5" y="43"/>
                        <a:pt x="5" y="43"/>
                      </a:cubicBezTo>
                      <a:cubicBezTo>
                        <a:pt x="4" y="43"/>
                        <a:pt x="4" y="43"/>
                        <a:pt x="3" y="43"/>
                      </a:cubicBezTo>
                      <a:cubicBezTo>
                        <a:pt x="3" y="43"/>
                        <a:pt x="2" y="43"/>
                        <a:pt x="2" y="43"/>
                      </a:cubicBezTo>
                      <a:cubicBezTo>
                        <a:pt x="1" y="42"/>
                        <a:pt x="1" y="42"/>
                        <a:pt x="1" y="42"/>
                      </a:cubicBezTo>
                      <a:cubicBezTo>
                        <a:pt x="0" y="42"/>
                        <a:pt x="0" y="41"/>
                        <a:pt x="0" y="41"/>
                      </a:cubicBezTo>
                      <a:cubicBezTo>
                        <a:pt x="0" y="110"/>
                        <a:pt x="0" y="110"/>
                        <a:pt x="0" y="110"/>
                      </a:cubicBezTo>
                      <a:cubicBezTo>
                        <a:pt x="20" y="110"/>
                        <a:pt x="20" y="110"/>
                        <a:pt x="20" y="110"/>
                      </a:cubicBezTo>
                      <a:cubicBezTo>
                        <a:pt x="20" y="133"/>
                        <a:pt x="20" y="133"/>
                        <a:pt x="20" y="133"/>
                      </a:cubicBezTo>
                      <a:cubicBezTo>
                        <a:pt x="74" y="133"/>
                        <a:pt x="74" y="133"/>
                        <a:pt x="74" y="133"/>
                      </a:cubicBezTo>
                      <a:cubicBezTo>
                        <a:pt x="74" y="133"/>
                        <a:pt x="74" y="133"/>
                        <a:pt x="74" y="13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80" name="Freeform 740">
                  <a:extLst>
                    <a:ext uri="{FF2B5EF4-FFF2-40B4-BE49-F238E27FC236}">
                      <a16:creationId xmlns:a16="http://schemas.microsoft.com/office/drawing/2014/main" id="{002A1FE0-4384-44C6-BA96-94363E3AF971}"/>
                    </a:ext>
                  </a:extLst>
                </p:cNvPr>
                <p:cNvSpPr>
                  <a:spLocks noEditPoints="1"/>
                </p:cNvSpPr>
                <p:nvPr/>
              </p:nvSpPr>
              <p:spPr bwMode="auto">
                <a:xfrm>
                  <a:off x="9429750" y="6124575"/>
                  <a:ext cx="133350" cy="153988"/>
                </a:xfrm>
                <a:custGeom>
                  <a:avLst/>
                  <a:gdLst>
                    <a:gd name="T0" fmla="*/ 2 w 32"/>
                    <a:gd name="T1" fmla="*/ 0 h 37"/>
                    <a:gd name="T2" fmla="*/ 2 w 32"/>
                    <a:gd name="T3" fmla="*/ 4 h 37"/>
                    <a:gd name="T4" fmla="*/ 1 w 32"/>
                    <a:gd name="T5" fmla="*/ 3 h 37"/>
                    <a:gd name="T6" fmla="*/ 29 w 32"/>
                    <a:gd name="T7" fmla="*/ 6 h 37"/>
                    <a:gd name="T8" fmla="*/ 30 w 32"/>
                    <a:gd name="T9" fmla="*/ 5 h 37"/>
                    <a:gd name="T10" fmla="*/ 31 w 32"/>
                    <a:gd name="T11" fmla="*/ 3 h 37"/>
                    <a:gd name="T12" fmla="*/ 29 w 32"/>
                    <a:gd name="T13" fmla="*/ 1 h 37"/>
                    <a:gd name="T14" fmla="*/ 27 w 32"/>
                    <a:gd name="T15" fmla="*/ 2 h 37"/>
                    <a:gd name="T16" fmla="*/ 29 w 32"/>
                    <a:gd name="T17" fmla="*/ 4 h 37"/>
                    <a:gd name="T18" fmla="*/ 30 w 32"/>
                    <a:gd name="T19" fmla="*/ 8 h 37"/>
                    <a:gd name="T20" fmla="*/ 31 w 32"/>
                    <a:gd name="T21" fmla="*/ 8 h 37"/>
                    <a:gd name="T22" fmla="*/ 32 w 32"/>
                    <a:gd name="T23" fmla="*/ 8 h 37"/>
                    <a:gd name="T24" fmla="*/ 31 w 32"/>
                    <a:gd name="T25" fmla="*/ 6 h 37"/>
                    <a:gd name="T26" fmla="*/ 30 w 32"/>
                    <a:gd name="T27" fmla="*/ 7 h 37"/>
                    <a:gd name="T28" fmla="*/ 30 w 32"/>
                    <a:gd name="T29" fmla="*/ 8 h 37"/>
                    <a:gd name="T30" fmla="*/ 21 w 32"/>
                    <a:gd name="T31" fmla="*/ 37 h 37"/>
                    <a:gd name="T32" fmla="*/ 22 w 32"/>
                    <a:gd name="T33" fmla="*/ 35 h 37"/>
                    <a:gd name="T34" fmla="*/ 22 w 32"/>
                    <a:gd name="T35" fmla="*/ 33 h 37"/>
                    <a:gd name="T36" fmla="*/ 24 w 32"/>
                    <a:gd name="T37" fmla="*/ 32 h 37"/>
                    <a:gd name="T38" fmla="*/ 24 w 32"/>
                    <a:gd name="T39" fmla="*/ 31 h 37"/>
                    <a:gd name="T40" fmla="*/ 26 w 32"/>
                    <a:gd name="T41" fmla="*/ 30 h 37"/>
                    <a:gd name="T42" fmla="*/ 27 w 32"/>
                    <a:gd name="T43" fmla="*/ 30 h 37"/>
                    <a:gd name="T44" fmla="*/ 26 w 32"/>
                    <a:gd name="T45" fmla="*/ 31 h 37"/>
                    <a:gd name="T46" fmla="*/ 27 w 32"/>
                    <a:gd name="T47" fmla="*/ 32 h 37"/>
                    <a:gd name="T48" fmla="*/ 29 w 32"/>
                    <a:gd name="T49" fmla="*/ 32 h 37"/>
                    <a:gd name="T50" fmla="*/ 28 w 32"/>
                    <a:gd name="T51" fmla="*/ 29 h 37"/>
                    <a:gd name="T52" fmla="*/ 28 w 32"/>
                    <a:gd name="T53" fmla="*/ 27 h 37"/>
                    <a:gd name="T54" fmla="*/ 29 w 32"/>
                    <a:gd name="T55" fmla="*/ 23 h 37"/>
                    <a:gd name="T56" fmla="*/ 31 w 32"/>
                    <a:gd name="T57" fmla="*/ 24 h 37"/>
                    <a:gd name="T58" fmla="*/ 31 w 32"/>
                    <a:gd name="T59" fmla="*/ 21 h 37"/>
                    <a:gd name="T60" fmla="*/ 30 w 32"/>
                    <a:gd name="T61" fmla="*/ 17 h 37"/>
                    <a:gd name="T62" fmla="*/ 31 w 32"/>
                    <a:gd name="T63" fmla="*/ 14 h 37"/>
                    <a:gd name="T64" fmla="*/ 30 w 32"/>
                    <a:gd name="T65" fmla="*/ 11 h 37"/>
                    <a:gd name="T66" fmla="*/ 28 w 32"/>
                    <a:gd name="T67" fmla="*/ 11 h 37"/>
                    <a:gd name="T68" fmla="*/ 24 w 32"/>
                    <a:gd name="T69" fmla="*/ 12 h 37"/>
                    <a:gd name="T70" fmla="*/ 21 w 32"/>
                    <a:gd name="T71" fmla="*/ 13 h 37"/>
                    <a:gd name="T72" fmla="*/ 10 w 32"/>
                    <a:gd name="T73" fmla="*/ 11 h 37"/>
                    <a:gd name="T74" fmla="*/ 7 w 32"/>
                    <a:gd name="T75" fmla="*/ 10 h 37"/>
                    <a:gd name="T76" fmla="*/ 6 w 32"/>
                    <a:gd name="T77" fmla="*/ 15 h 37"/>
                    <a:gd name="T78" fmla="*/ 8 w 32"/>
                    <a:gd name="T79" fmla="*/ 19 h 37"/>
                    <a:gd name="T80" fmla="*/ 10 w 32"/>
                    <a:gd name="T81" fmla="*/ 24 h 37"/>
                    <a:gd name="T82" fmla="*/ 12 w 32"/>
                    <a:gd name="T83" fmla="*/ 25 h 37"/>
                    <a:gd name="T84" fmla="*/ 11 w 32"/>
                    <a:gd name="T85" fmla="*/ 27 h 37"/>
                    <a:gd name="T86" fmla="*/ 12 w 32"/>
                    <a:gd name="T87" fmla="*/ 30 h 37"/>
                    <a:gd name="T88" fmla="*/ 15 w 32"/>
                    <a:gd name="T89" fmla="*/ 33 h 37"/>
                    <a:gd name="T90" fmla="*/ 16 w 32"/>
                    <a:gd name="T91" fmla="*/ 36 h 37"/>
                    <a:gd name="T92" fmla="*/ 21 w 32"/>
                    <a:gd name="T93" fmla="*/ 37 h 37"/>
                    <a:gd name="T94" fmla="*/ 30 w 32"/>
                    <a:gd name="T95" fmla="*/ 27 h 37"/>
                    <a:gd name="T96" fmla="*/ 29 w 32"/>
                    <a:gd name="T97" fmla="*/ 27 h 37"/>
                    <a:gd name="T98" fmla="*/ 29 w 32"/>
                    <a:gd name="T99" fmla="*/ 27 h 37"/>
                    <a:gd name="T100" fmla="*/ 31 w 32"/>
                    <a:gd name="T101" fmla="*/ 24 h 37"/>
                    <a:gd name="T102" fmla="*/ 31 w 32"/>
                    <a:gd name="T103" fmla="*/ 24 h 37"/>
                    <a:gd name="T104" fmla="*/ 24 w 32"/>
                    <a:gd name="T105" fmla="*/ 35 h 37"/>
                    <a:gd name="T106" fmla="*/ 24 w 32"/>
                    <a:gd name="T107" fmla="*/ 34 h 37"/>
                    <a:gd name="T108" fmla="*/ 24 w 32"/>
                    <a:gd name="T109" fmla="*/ 34 h 37"/>
                    <a:gd name="T110" fmla="*/ 24 w 32"/>
                    <a:gd name="T111" fmla="*/ 35 h 37"/>
                    <a:gd name="T112" fmla="*/ 7 w 32"/>
                    <a:gd name="T113" fmla="*/ 8 h 37"/>
                    <a:gd name="T114" fmla="*/ 8 w 32"/>
                    <a:gd name="T115" fmla="*/ 7 h 37"/>
                    <a:gd name="T116" fmla="*/ 8 w 32"/>
                    <a:gd name="T117"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 h="37">
                      <a:moveTo>
                        <a:pt x="1" y="1"/>
                      </a:moveTo>
                      <a:cubicBezTo>
                        <a:pt x="1" y="1"/>
                        <a:pt x="1" y="1"/>
                        <a:pt x="1" y="1"/>
                      </a:cubicBezTo>
                      <a:cubicBezTo>
                        <a:pt x="1" y="1"/>
                        <a:pt x="1" y="1"/>
                        <a:pt x="1" y="1"/>
                      </a:cubicBezTo>
                      <a:cubicBezTo>
                        <a:pt x="1" y="0"/>
                        <a:pt x="1" y="0"/>
                        <a:pt x="1" y="0"/>
                      </a:cubicBezTo>
                      <a:cubicBezTo>
                        <a:pt x="1" y="0"/>
                        <a:pt x="1" y="0"/>
                        <a:pt x="1" y="0"/>
                      </a:cubicBezTo>
                      <a:cubicBezTo>
                        <a:pt x="1" y="0"/>
                        <a:pt x="1" y="0"/>
                        <a:pt x="2" y="0"/>
                      </a:cubicBezTo>
                      <a:cubicBezTo>
                        <a:pt x="2" y="0"/>
                        <a:pt x="2" y="0"/>
                        <a:pt x="2" y="0"/>
                      </a:cubicBezTo>
                      <a:cubicBezTo>
                        <a:pt x="2" y="0"/>
                        <a:pt x="2" y="0"/>
                        <a:pt x="2" y="0"/>
                      </a:cubicBezTo>
                      <a:cubicBezTo>
                        <a:pt x="2" y="1"/>
                        <a:pt x="2" y="1"/>
                        <a:pt x="2" y="1"/>
                      </a:cubicBezTo>
                      <a:cubicBezTo>
                        <a:pt x="3" y="2"/>
                        <a:pt x="3" y="2"/>
                        <a:pt x="2" y="3"/>
                      </a:cubicBezTo>
                      <a:cubicBezTo>
                        <a:pt x="2" y="3"/>
                        <a:pt x="2" y="3"/>
                        <a:pt x="2" y="4"/>
                      </a:cubicBezTo>
                      <a:cubicBezTo>
                        <a:pt x="2" y="4"/>
                        <a:pt x="2" y="4"/>
                        <a:pt x="2" y="4"/>
                      </a:cubicBezTo>
                      <a:cubicBezTo>
                        <a:pt x="2" y="4"/>
                        <a:pt x="1" y="4"/>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0" y="2"/>
                        <a:pt x="1" y="1"/>
                      </a:cubicBezTo>
                      <a:close/>
                      <a:moveTo>
                        <a:pt x="29" y="4"/>
                      </a:moveTo>
                      <a:cubicBezTo>
                        <a:pt x="29" y="4"/>
                        <a:pt x="29" y="5"/>
                        <a:pt x="29" y="5"/>
                      </a:cubicBezTo>
                      <a:cubicBezTo>
                        <a:pt x="29" y="5"/>
                        <a:pt x="29" y="5"/>
                        <a:pt x="29" y="5"/>
                      </a:cubicBezTo>
                      <a:cubicBezTo>
                        <a:pt x="29" y="5"/>
                        <a:pt x="29" y="6"/>
                        <a:pt x="29" y="6"/>
                      </a:cubicBezTo>
                      <a:cubicBezTo>
                        <a:pt x="29" y="6"/>
                        <a:pt x="29" y="6"/>
                        <a:pt x="29" y="6"/>
                      </a:cubicBezTo>
                      <a:cubicBezTo>
                        <a:pt x="29" y="6"/>
                        <a:pt x="29" y="6"/>
                        <a:pt x="29" y="6"/>
                      </a:cubicBezTo>
                      <a:cubicBezTo>
                        <a:pt x="30" y="6"/>
                        <a:pt x="30" y="6"/>
                        <a:pt x="30" y="6"/>
                      </a:cubicBezTo>
                      <a:cubicBezTo>
                        <a:pt x="30" y="6"/>
                        <a:pt x="30" y="6"/>
                        <a:pt x="30" y="6"/>
                      </a:cubicBezTo>
                      <a:cubicBezTo>
                        <a:pt x="30" y="6"/>
                        <a:pt x="30" y="6"/>
                        <a:pt x="30" y="6"/>
                      </a:cubicBezTo>
                      <a:cubicBezTo>
                        <a:pt x="30" y="6"/>
                        <a:pt x="30" y="5"/>
                        <a:pt x="30" y="5"/>
                      </a:cubicBezTo>
                      <a:cubicBezTo>
                        <a:pt x="30" y="5"/>
                        <a:pt x="30" y="5"/>
                        <a:pt x="30" y="5"/>
                      </a:cubicBezTo>
                      <a:cubicBezTo>
                        <a:pt x="30" y="5"/>
                        <a:pt x="30" y="5"/>
                        <a:pt x="30" y="5"/>
                      </a:cubicBezTo>
                      <a:cubicBezTo>
                        <a:pt x="31" y="5"/>
                        <a:pt x="31" y="5"/>
                        <a:pt x="31" y="5"/>
                      </a:cubicBezTo>
                      <a:cubicBezTo>
                        <a:pt x="31" y="5"/>
                        <a:pt x="31" y="5"/>
                        <a:pt x="31" y="5"/>
                      </a:cubicBezTo>
                      <a:cubicBezTo>
                        <a:pt x="31" y="4"/>
                        <a:pt x="31" y="4"/>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2"/>
                        <a:pt x="30" y="2"/>
                      </a:cubicBezTo>
                      <a:cubicBezTo>
                        <a:pt x="29" y="2"/>
                        <a:pt x="29" y="2"/>
                        <a:pt x="29" y="2"/>
                      </a:cubicBezTo>
                      <a:cubicBezTo>
                        <a:pt x="29" y="2"/>
                        <a:pt x="29" y="2"/>
                        <a:pt x="29" y="2"/>
                      </a:cubicBezTo>
                      <a:cubicBezTo>
                        <a:pt x="29" y="2"/>
                        <a:pt x="29" y="1"/>
                        <a:pt x="29" y="1"/>
                      </a:cubicBezTo>
                      <a:cubicBezTo>
                        <a:pt x="29" y="1"/>
                        <a:pt x="29" y="1"/>
                        <a:pt x="28" y="1"/>
                      </a:cubicBezTo>
                      <a:cubicBezTo>
                        <a:pt x="28" y="1"/>
                        <a:pt x="28" y="1"/>
                        <a:pt x="28" y="1"/>
                      </a:cubicBezTo>
                      <a:cubicBezTo>
                        <a:pt x="28" y="1"/>
                        <a:pt x="28" y="1"/>
                        <a:pt x="28" y="2"/>
                      </a:cubicBezTo>
                      <a:cubicBezTo>
                        <a:pt x="28" y="2"/>
                        <a:pt x="28" y="2"/>
                        <a:pt x="28" y="2"/>
                      </a:cubicBezTo>
                      <a:cubicBezTo>
                        <a:pt x="28" y="2"/>
                        <a:pt x="27" y="2"/>
                        <a:pt x="27" y="2"/>
                      </a:cubicBezTo>
                      <a:cubicBezTo>
                        <a:pt x="27" y="2"/>
                        <a:pt x="27" y="2"/>
                        <a:pt x="27" y="2"/>
                      </a:cubicBezTo>
                      <a:cubicBezTo>
                        <a:pt x="27"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9" y="4"/>
                        <a:pt x="28" y="4"/>
                        <a:pt x="29" y="4"/>
                      </a:cubicBezTo>
                      <a:cubicBezTo>
                        <a:pt x="29" y="4"/>
                        <a:pt x="29" y="4"/>
                        <a:pt x="29" y="4"/>
                      </a:cubicBezTo>
                      <a:close/>
                      <a:moveTo>
                        <a:pt x="29" y="7"/>
                      </a:moveTo>
                      <a:cubicBezTo>
                        <a:pt x="29" y="7"/>
                        <a:pt x="29" y="7"/>
                        <a:pt x="29" y="7"/>
                      </a:cubicBezTo>
                      <a:cubicBezTo>
                        <a:pt x="29" y="7"/>
                        <a:pt x="29" y="8"/>
                        <a:pt x="29" y="8"/>
                      </a:cubicBezTo>
                      <a:cubicBezTo>
                        <a:pt x="30" y="8"/>
                        <a:pt x="30" y="8"/>
                        <a:pt x="30" y="8"/>
                      </a:cubicBezTo>
                      <a:cubicBezTo>
                        <a:pt x="30" y="8"/>
                        <a:pt x="30" y="8"/>
                        <a:pt x="30" y="8"/>
                      </a:cubicBezTo>
                      <a:cubicBezTo>
                        <a:pt x="30" y="8"/>
                        <a:pt x="31" y="8"/>
                        <a:pt x="31" y="7"/>
                      </a:cubicBezTo>
                      <a:cubicBezTo>
                        <a:pt x="31" y="7"/>
                        <a:pt x="31" y="7"/>
                        <a:pt x="31" y="7"/>
                      </a:cubicBezTo>
                      <a:cubicBezTo>
                        <a:pt x="31" y="7"/>
                        <a:pt x="31" y="7"/>
                        <a:pt x="31" y="7"/>
                      </a:cubicBezTo>
                      <a:cubicBezTo>
                        <a:pt x="31" y="7"/>
                        <a:pt x="31" y="7"/>
                        <a:pt x="31" y="7"/>
                      </a:cubicBezTo>
                      <a:cubicBezTo>
                        <a:pt x="31" y="7"/>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1" y="7"/>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0" y="6"/>
                      </a:cubicBezTo>
                      <a:cubicBezTo>
                        <a:pt x="30" y="6"/>
                        <a:pt x="30" y="6"/>
                        <a:pt x="30" y="6"/>
                      </a:cubicBezTo>
                      <a:cubicBezTo>
                        <a:pt x="30" y="7"/>
                        <a:pt x="30" y="7"/>
                        <a:pt x="30" y="7"/>
                      </a:cubicBezTo>
                      <a:cubicBezTo>
                        <a:pt x="30" y="7"/>
                        <a:pt x="29" y="7"/>
                        <a:pt x="29" y="7"/>
                      </a:cubicBezTo>
                      <a:cubicBezTo>
                        <a:pt x="29" y="7"/>
                        <a:pt x="29" y="7"/>
                        <a:pt x="29" y="7"/>
                      </a:cubicBezTo>
                      <a:cubicBezTo>
                        <a:pt x="29" y="7"/>
                        <a:pt x="29" y="7"/>
                        <a:pt x="29" y="7"/>
                      </a:cubicBezTo>
                      <a:cubicBezTo>
                        <a:pt x="29" y="7"/>
                        <a:pt x="29" y="7"/>
                        <a:pt x="29" y="7"/>
                      </a:cubicBezTo>
                      <a:cubicBezTo>
                        <a:pt x="29" y="7"/>
                        <a:pt x="29" y="7"/>
                        <a:pt x="29" y="7"/>
                      </a:cubicBezTo>
                      <a:close/>
                      <a:moveTo>
                        <a:pt x="30" y="8"/>
                      </a:moveTo>
                      <a:cubicBezTo>
                        <a:pt x="30" y="8"/>
                        <a:pt x="30" y="8"/>
                        <a:pt x="30" y="8"/>
                      </a:cubicBezTo>
                      <a:cubicBezTo>
                        <a:pt x="30" y="8"/>
                        <a:pt x="30" y="8"/>
                        <a:pt x="30" y="8"/>
                      </a:cubicBezTo>
                      <a:cubicBezTo>
                        <a:pt x="30" y="8"/>
                        <a:pt x="30" y="8"/>
                        <a:pt x="30" y="8"/>
                      </a:cubicBezTo>
                      <a:cubicBezTo>
                        <a:pt x="30" y="8"/>
                        <a:pt x="30" y="9"/>
                        <a:pt x="30" y="9"/>
                      </a:cubicBezTo>
                      <a:cubicBezTo>
                        <a:pt x="30" y="8"/>
                        <a:pt x="30" y="8"/>
                        <a:pt x="30" y="8"/>
                      </a:cubicBezTo>
                      <a:close/>
                      <a:moveTo>
                        <a:pt x="21" y="37"/>
                      </a:moveTo>
                      <a:cubicBezTo>
                        <a:pt x="21" y="37"/>
                        <a:pt x="21" y="37"/>
                        <a:pt x="21" y="37"/>
                      </a:cubicBezTo>
                      <a:cubicBezTo>
                        <a:pt x="21" y="37"/>
                        <a:pt x="21" y="36"/>
                        <a:pt x="21" y="36"/>
                      </a:cubicBezTo>
                      <a:cubicBezTo>
                        <a:pt x="21" y="36"/>
                        <a:pt x="21" y="36"/>
                        <a:pt x="21" y="36"/>
                      </a:cubicBezTo>
                      <a:cubicBezTo>
                        <a:pt x="21" y="35"/>
                        <a:pt x="22" y="35"/>
                        <a:pt x="22" y="35"/>
                      </a:cubicBezTo>
                      <a:cubicBezTo>
                        <a:pt x="22" y="35"/>
                        <a:pt x="22" y="35"/>
                        <a:pt x="22" y="35"/>
                      </a:cubicBezTo>
                      <a:cubicBezTo>
                        <a:pt x="22" y="35"/>
                        <a:pt x="22" y="35"/>
                        <a:pt x="22" y="35"/>
                      </a:cubicBezTo>
                      <a:cubicBezTo>
                        <a:pt x="22" y="34"/>
                        <a:pt x="22" y="34"/>
                        <a:pt x="22" y="34"/>
                      </a:cubicBezTo>
                      <a:cubicBezTo>
                        <a:pt x="22" y="34"/>
                        <a:pt x="22" y="34"/>
                        <a:pt x="22" y="34"/>
                      </a:cubicBezTo>
                      <a:cubicBezTo>
                        <a:pt x="22" y="34"/>
                        <a:pt x="22" y="33"/>
                        <a:pt x="22" y="33"/>
                      </a:cubicBezTo>
                      <a:cubicBezTo>
                        <a:pt x="22" y="33"/>
                        <a:pt x="23" y="33"/>
                        <a:pt x="23" y="33"/>
                      </a:cubicBezTo>
                      <a:cubicBezTo>
                        <a:pt x="22" y="33"/>
                        <a:pt x="22" y="33"/>
                        <a:pt x="22" y="33"/>
                      </a:cubicBezTo>
                      <a:cubicBezTo>
                        <a:pt x="22" y="33"/>
                        <a:pt x="22" y="33"/>
                        <a:pt x="22" y="33"/>
                      </a:cubicBezTo>
                      <a:cubicBezTo>
                        <a:pt x="22" y="33"/>
                        <a:pt x="23" y="33"/>
                        <a:pt x="23" y="33"/>
                      </a:cubicBezTo>
                      <a:cubicBezTo>
                        <a:pt x="23" y="33"/>
                        <a:pt x="23" y="33"/>
                        <a:pt x="23" y="33"/>
                      </a:cubicBezTo>
                      <a:cubicBezTo>
                        <a:pt x="23" y="33"/>
                        <a:pt x="23" y="33"/>
                        <a:pt x="23" y="33"/>
                      </a:cubicBezTo>
                      <a:cubicBezTo>
                        <a:pt x="23" y="33"/>
                        <a:pt x="24" y="33"/>
                        <a:pt x="24" y="33"/>
                      </a:cubicBezTo>
                      <a:cubicBezTo>
                        <a:pt x="24" y="33"/>
                        <a:pt x="24" y="33"/>
                        <a:pt x="24" y="33"/>
                      </a:cubicBezTo>
                      <a:cubicBezTo>
                        <a:pt x="24" y="32"/>
                        <a:pt x="24" y="32"/>
                        <a:pt x="24" y="32"/>
                      </a:cubicBezTo>
                      <a:cubicBezTo>
                        <a:pt x="24" y="32"/>
                        <a:pt x="24" y="32"/>
                        <a:pt x="24" y="32"/>
                      </a:cubicBezTo>
                      <a:cubicBezTo>
                        <a:pt x="24" y="32"/>
                        <a:pt x="24" y="32"/>
                        <a:pt x="24" y="32"/>
                      </a:cubicBezTo>
                      <a:cubicBezTo>
                        <a:pt x="25" y="32"/>
                        <a:pt x="25" y="33"/>
                        <a:pt x="25" y="33"/>
                      </a:cubicBezTo>
                      <a:cubicBezTo>
                        <a:pt x="25" y="33"/>
                        <a:pt x="25" y="33"/>
                        <a:pt x="25" y="33"/>
                      </a:cubicBezTo>
                      <a:cubicBezTo>
                        <a:pt x="25" y="33"/>
                        <a:pt x="25" y="32"/>
                        <a:pt x="25" y="32"/>
                      </a:cubicBezTo>
                      <a:cubicBezTo>
                        <a:pt x="25" y="32"/>
                        <a:pt x="25" y="32"/>
                        <a:pt x="24" y="31"/>
                      </a:cubicBezTo>
                      <a:cubicBezTo>
                        <a:pt x="24" y="31"/>
                        <a:pt x="24" y="30"/>
                        <a:pt x="24" y="30"/>
                      </a:cubicBezTo>
                      <a:cubicBezTo>
                        <a:pt x="24" y="30"/>
                        <a:pt x="24" y="30"/>
                        <a:pt x="24" y="30"/>
                      </a:cubicBezTo>
                      <a:cubicBezTo>
                        <a:pt x="24" y="30"/>
                        <a:pt x="25" y="30"/>
                        <a:pt x="25" y="30"/>
                      </a:cubicBezTo>
                      <a:cubicBezTo>
                        <a:pt x="25" y="30"/>
                        <a:pt x="25" y="30"/>
                        <a:pt x="25" y="30"/>
                      </a:cubicBezTo>
                      <a:cubicBezTo>
                        <a:pt x="25" y="30"/>
                        <a:pt x="25" y="30"/>
                        <a:pt x="25" y="30"/>
                      </a:cubicBezTo>
                      <a:cubicBezTo>
                        <a:pt x="25" y="31"/>
                        <a:pt x="26" y="30"/>
                        <a:pt x="26" y="30"/>
                      </a:cubicBezTo>
                      <a:cubicBezTo>
                        <a:pt x="26" y="30"/>
                        <a:pt x="26" y="30"/>
                        <a:pt x="25" y="30"/>
                      </a:cubicBezTo>
                      <a:cubicBezTo>
                        <a:pt x="25" y="30"/>
                        <a:pt x="25" y="30"/>
                        <a:pt x="26" y="30"/>
                      </a:cubicBezTo>
                      <a:cubicBezTo>
                        <a:pt x="26" y="29"/>
                        <a:pt x="26" y="29"/>
                        <a:pt x="26" y="29"/>
                      </a:cubicBezTo>
                      <a:cubicBezTo>
                        <a:pt x="26" y="29"/>
                        <a:pt x="26" y="29"/>
                        <a:pt x="26" y="29"/>
                      </a:cubicBezTo>
                      <a:cubicBezTo>
                        <a:pt x="26" y="29"/>
                        <a:pt x="26" y="30"/>
                        <a:pt x="27" y="30"/>
                      </a:cubicBezTo>
                      <a:cubicBezTo>
                        <a:pt x="27" y="30"/>
                        <a:pt x="27" y="30"/>
                        <a:pt x="27" y="30"/>
                      </a:cubicBezTo>
                      <a:cubicBezTo>
                        <a:pt x="27" y="30"/>
                        <a:pt x="28" y="30"/>
                        <a:pt x="28" y="30"/>
                      </a:cubicBezTo>
                      <a:cubicBezTo>
                        <a:pt x="28" y="30"/>
                        <a:pt x="28" y="30"/>
                        <a:pt x="28" y="30"/>
                      </a:cubicBezTo>
                      <a:cubicBezTo>
                        <a:pt x="28" y="31"/>
                        <a:pt x="28" y="31"/>
                        <a:pt x="28" y="31"/>
                      </a:cubicBezTo>
                      <a:cubicBezTo>
                        <a:pt x="28" y="31"/>
                        <a:pt x="27" y="31"/>
                        <a:pt x="27" y="31"/>
                      </a:cubicBezTo>
                      <a:cubicBezTo>
                        <a:pt x="27" y="31"/>
                        <a:pt x="27" y="31"/>
                        <a:pt x="27" y="30"/>
                      </a:cubicBezTo>
                      <a:cubicBezTo>
                        <a:pt x="27" y="30"/>
                        <a:pt x="26" y="31"/>
                        <a:pt x="26" y="31"/>
                      </a:cubicBezTo>
                      <a:cubicBezTo>
                        <a:pt x="26" y="31"/>
                        <a:pt x="26" y="31"/>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3"/>
                        <a:pt x="27" y="33"/>
                        <a:pt x="27" y="33"/>
                      </a:cubicBezTo>
                      <a:cubicBezTo>
                        <a:pt x="27" y="33"/>
                        <a:pt x="28" y="33"/>
                        <a:pt x="28" y="32"/>
                      </a:cubicBezTo>
                      <a:cubicBezTo>
                        <a:pt x="28" y="32"/>
                        <a:pt x="28" y="33"/>
                        <a:pt x="29" y="33"/>
                      </a:cubicBezTo>
                      <a:cubicBezTo>
                        <a:pt x="29" y="33"/>
                        <a:pt x="29" y="33"/>
                        <a:pt x="29" y="33"/>
                      </a:cubicBezTo>
                      <a:cubicBezTo>
                        <a:pt x="29" y="33"/>
                        <a:pt x="29" y="32"/>
                        <a:pt x="29" y="32"/>
                      </a:cubicBezTo>
                      <a:cubicBezTo>
                        <a:pt x="29" y="32"/>
                        <a:pt x="29" y="32"/>
                        <a:pt x="29" y="32"/>
                      </a:cubicBezTo>
                      <a:cubicBezTo>
                        <a:pt x="28" y="31"/>
                        <a:pt x="29" y="31"/>
                        <a:pt x="29" y="31"/>
                      </a:cubicBezTo>
                      <a:cubicBezTo>
                        <a:pt x="29" y="30"/>
                        <a:pt x="29" y="30"/>
                        <a:pt x="29" y="30"/>
                      </a:cubicBezTo>
                      <a:cubicBezTo>
                        <a:pt x="29" y="30"/>
                        <a:pt x="29" y="30"/>
                        <a:pt x="28" y="30"/>
                      </a:cubicBezTo>
                      <a:cubicBezTo>
                        <a:pt x="28" y="30"/>
                        <a:pt x="28" y="29"/>
                        <a:pt x="28" y="29"/>
                      </a:cubicBezTo>
                      <a:cubicBezTo>
                        <a:pt x="28" y="29"/>
                        <a:pt x="28" y="29"/>
                        <a:pt x="28" y="29"/>
                      </a:cubicBezTo>
                      <a:cubicBezTo>
                        <a:pt x="28" y="30"/>
                        <a:pt x="28" y="30"/>
                        <a:pt x="28" y="30"/>
                      </a:cubicBezTo>
                      <a:cubicBezTo>
                        <a:pt x="28" y="30"/>
                        <a:pt x="28" y="29"/>
                        <a:pt x="28" y="29"/>
                      </a:cubicBezTo>
                      <a:cubicBezTo>
                        <a:pt x="28" y="29"/>
                        <a:pt x="28" y="29"/>
                        <a:pt x="28" y="29"/>
                      </a:cubicBezTo>
                      <a:cubicBezTo>
                        <a:pt x="28" y="29"/>
                        <a:pt x="28" y="28"/>
                        <a:pt x="28" y="28"/>
                      </a:cubicBezTo>
                      <a:cubicBezTo>
                        <a:pt x="28" y="28"/>
                        <a:pt x="28" y="27"/>
                        <a:pt x="28" y="27"/>
                      </a:cubicBezTo>
                      <a:cubicBezTo>
                        <a:pt x="28" y="27"/>
                        <a:pt x="28" y="27"/>
                        <a:pt x="28" y="27"/>
                      </a:cubicBezTo>
                      <a:cubicBezTo>
                        <a:pt x="28" y="27"/>
                        <a:pt x="28" y="27"/>
                        <a:pt x="28" y="26"/>
                      </a:cubicBezTo>
                      <a:cubicBezTo>
                        <a:pt x="28" y="26"/>
                        <a:pt x="28" y="26"/>
                        <a:pt x="28" y="26"/>
                      </a:cubicBezTo>
                      <a:cubicBezTo>
                        <a:pt x="29" y="26"/>
                        <a:pt x="29" y="26"/>
                        <a:pt x="29" y="26"/>
                      </a:cubicBezTo>
                      <a:cubicBezTo>
                        <a:pt x="29" y="26"/>
                        <a:pt x="29" y="26"/>
                        <a:pt x="29" y="26"/>
                      </a:cubicBezTo>
                      <a:cubicBezTo>
                        <a:pt x="29" y="25"/>
                        <a:pt x="29" y="24"/>
                        <a:pt x="29" y="24"/>
                      </a:cubicBezTo>
                      <a:cubicBezTo>
                        <a:pt x="29" y="23"/>
                        <a:pt x="29" y="23"/>
                        <a:pt x="29" y="23"/>
                      </a:cubicBezTo>
                      <a:cubicBezTo>
                        <a:pt x="29" y="23"/>
                        <a:pt x="29" y="23"/>
                        <a:pt x="29" y="23"/>
                      </a:cubicBezTo>
                      <a:cubicBezTo>
                        <a:pt x="29" y="22"/>
                        <a:pt x="29" y="22"/>
                        <a:pt x="30" y="22"/>
                      </a:cubicBezTo>
                      <a:cubicBezTo>
                        <a:pt x="30" y="22"/>
                        <a:pt x="30" y="22"/>
                        <a:pt x="31" y="23"/>
                      </a:cubicBezTo>
                      <a:cubicBezTo>
                        <a:pt x="31" y="23"/>
                        <a:pt x="31" y="23"/>
                        <a:pt x="31" y="23"/>
                      </a:cubicBezTo>
                      <a:cubicBezTo>
                        <a:pt x="31" y="23"/>
                        <a:pt x="31" y="23"/>
                        <a:pt x="31" y="23"/>
                      </a:cubicBezTo>
                      <a:cubicBezTo>
                        <a:pt x="31" y="23"/>
                        <a:pt x="31" y="23"/>
                        <a:pt x="31" y="24"/>
                      </a:cubicBezTo>
                      <a:cubicBezTo>
                        <a:pt x="31" y="24"/>
                        <a:pt x="31" y="24"/>
                        <a:pt x="31" y="24"/>
                      </a:cubicBezTo>
                      <a:cubicBezTo>
                        <a:pt x="31" y="24"/>
                        <a:pt x="31" y="24"/>
                        <a:pt x="31" y="24"/>
                      </a:cubicBezTo>
                      <a:cubicBezTo>
                        <a:pt x="31" y="23"/>
                        <a:pt x="31" y="23"/>
                        <a:pt x="31" y="23"/>
                      </a:cubicBezTo>
                      <a:cubicBezTo>
                        <a:pt x="31" y="23"/>
                        <a:pt x="31" y="23"/>
                        <a:pt x="31" y="22"/>
                      </a:cubicBezTo>
                      <a:cubicBezTo>
                        <a:pt x="31" y="22"/>
                        <a:pt x="31" y="22"/>
                        <a:pt x="31" y="22"/>
                      </a:cubicBezTo>
                      <a:cubicBezTo>
                        <a:pt x="31" y="22"/>
                        <a:pt x="31" y="22"/>
                        <a:pt x="31" y="21"/>
                      </a:cubicBezTo>
                      <a:cubicBezTo>
                        <a:pt x="31" y="21"/>
                        <a:pt x="31" y="20"/>
                        <a:pt x="31" y="20"/>
                      </a:cubicBezTo>
                      <a:cubicBezTo>
                        <a:pt x="31" y="20"/>
                        <a:pt x="31" y="20"/>
                        <a:pt x="31" y="20"/>
                      </a:cubicBezTo>
                      <a:cubicBezTo>
                        <a:pt x="31" y="20"/>
                        <a:pt x="31" y="19"/>
                        <a:pt x="31" y="19"/>
                      </a:cubicBezTo>
                      <a:cubicBezTo>
                        <a:pt x="31" y="19"/>
                        <a:pt x="31" y="18"/>
                        <a:pt x="31" y="17"/>
                      </a:cubicBezTo>
                      <a:cubicBezTo>
                        <a:pt x="31" y="17"/>
                        <a:pt x="31" y="17"/>
                        <a:pt x="31" y="17"/>
                      </a:cubicBezTo>
                      <a:cubicBezTo>
                        <a:pt x="31" y="17"/>
                        <a:pt x="30" y="17"/>
                        <a:pt x="30" y="17"/>
                      </a:cubicBezTo>
                      <a:cubicBezTo>
                        <a:pt x="31" y="17"/>
                        <a:pt x="31" y="16"/>
                        <a:pt x="31" y="16"/>
                      </a:cubicBezTo>
                      <a:cubicBezTo>
                        <a:pt x="31" y="16"/>
                        <a:pt x="31" y="16"/>
                        <a:pt x="31" y="16"/>
                      </a:cubicBezTo>
                      <a:cubicBezTo>
                        <a:pt x="31" y="16"/>
                        <a:pt x="31" y="15"/>
                        <a:pt x="31" y="15"/>
                      </a:cubicBezTo>
                      <a:cubicBezTo>
                        <a:pt x="31" y="15"/>
                        <a:pt x="31" y="15"/>
                        <a:pt x="31" y="15"/>
                      </a:cubicBezTo>
                      <a:cubicBezTo>
                        <a:pt x="31" y="15"/>
                        <a:pt x="31" y="15"/>
                        <a:pt x="31" y="15"/>
                      </a:cubicBezTo>
                      <a:cubicBezTo>
                        <a:pt x="31" y="14"/>
                        <a:pt x="31" y="14"/>
                        <a:pt x="31" y="14"/>
                      </a:cubicBezTo>
                      <a:cubicBezTo>
                        <a:pt x="31" y="14"/>
                        <a:pt x="31" y="13"/>
                        <a:pt x="31" y="13"/>
                      </a:cubicBezTo>
                      <a:cubicBezTo>
                        <a:pt x="31" y="13"/>
                        <a:pt x="31" y="13"/>
                        <a:pt x="31" y="12"/>
                      </a:cubicBezTo>
                      <a:cubicBezTo>
                        <a:pt x="31" y="12"/>
                        <a:pt x="31" y="12"/>
                        <a:pt x="31" y="12"/>
                      </a:cubicBezTo>
                      <a:cubicBezTo>
                        <a:pt x="31" y="12"/>
                        <a:pt x="31" y="12"/>
                        <a:pt x="31" y="12"/>
                      </a:cubicBezTo>
                      <a:cubicBezTo>
                        <a:pt x="31" y="12"/>
                        <a:pt x="31" y="12"/>
                        <a:pt x="31" y="12"/>
                      </a:cubicBezTo>
                      <a:cubicBezTo>
                        <a:pt x="31" y="12"/>
                        <a:pt x="31" y="11"/>
                        <a:pt x="30" y="11"/>
                      </a:cubicBezTo>
                      <a:cubicBezTo>
                        <a:pt x="30" y="11"/>
                        <a:pt x="30" y="11"/>
                        <a:pt x="30" y="11"/>
                      </a:cubicBezTo>
                      <a:cubicBezTo>
                        <a:pt x="30" y="11"/>
                        <a:pt x="30" y="11"/>
                        <a:pt x="29" y="10"/>
                      </a:cubicBezTo>
                      <a:cubicBezTo>
                        <a:pt x="29" y="10"/>
                        <a:pt x="29" y="10"/>
                        <a:pt x="29" y="10"/>
                      </a:cubicBezTo>
                      <a:cubicBezTo>
                        <a:pt x="29" y="10"/>
                        <a:pt x="29" y="10"/>
                        <a:pt x="28" y="10"/>
                      </a:cubicBezTo>
                      <a:cubicBezTo>
                        <a:pt x="28" y="11"/>
                        <a:pt x="28" y="11"/>
                        <a:pt x="28" y="11"/>
                      </a:cubicBezTo>
                      <a:cubicBezTo>
                        <a:pt x="28" y="11"/>
                        <a:pt x="28" y="11"/>
                        <a:pt x="28" y="11"/>
                      </a:cubicBezTo>
                      <a:cubicBezTo>
                        <a:pt x="27" y="11"/>
                        <a:pt x="27" y="11"/>
                        <a:pt x="27" y="11"/>
                      </a:cubicBezTo>
                      <a:cubicBezTo>
                        <a:pt x="27" y="11"/>
                        <a:pt x="27" y="11"/>
                        <a:pt x="26" y="11"/>
                      </a:cubicBezTo>
                      <a:cubicBezTo>
                        <a:pt x="26" y="11"/>
                        <a:pt x="26" y="11"/>
                        <a:pt x="26" y="11"/>
                      </a:cubicBezTo>
                      <a:cubicBezTo>
                        <a:pt x="26" y="12"/>
                        <a:pt x="26" y="12"/>
                        <a:pt x="26" y="12"/>
                      </a:cubicBezTo>
                      <a:cubicBezTo>
                        <a:pt x="25" y="12"/>
                        <a:pt x="25" y="12"/>
                        <a:pt x="25" y="12"/>
                      </a:cubicBezTo>
                      <a:cubicBezTo>
                        <a:pt x="25" y="12"/>
                        <a:pt x="25" y="12"/>
                        <a:pt x="24" y="12"/>
                      </a:cubicBezTo>
                      <a:cubicBezTo>
                        <a:pt x="24" y="12"/>
                        <a:pt x="24" y="12"/>
                        <a:pt x="24" y="12"/>
                      </a:cubicBezTo>
                      <a:cubicBezTo>
                        <a:pt x="24" y="12"/>
                        <a:pt x="24" y="12"/>
                        <a:pt x="24" y="12"/>
                      </a:cubicBezTo>
                      <a:cubicBezTo>
                        <a:pt x="24" y="12"/>
                        <a:pt x="23" y="12"/>
                        <a:pt x="23" y="12"/>
                      </a:cubicBezTo>
                      <a:cubicBezTo>
                        <a:pt x="23" y="12"/>
                        <a:pt x="22" y="12"/>
                        <a:pt x="22" y="12"/>
                      </a:cubicBezTo>
                      <a:cubicBezTo>
                        <a:pt x="22" y="12"/>
                        <a:pt x="22" y="12"/>
                        <a:pt x="22" y="13"/>
                      </a:cubicBezTo>
                      <a:cubicBezTo>
                        <a:pt x="22" y="13"/>
                        <a:pt x="21" y="13"/>
                        <a:pt x="21" y="13"/>
                      </a:cubicBezTo>
                      <a:cubicBezTo>
                        <a:pt x="21" y="13"/>
                        <a:pt x="20" y="13"/>
                        <a:pt x="19" y="13"/>
                      </a:cubicBezTo>
                      <a:cubicBezTo>
                        <a:pt x="19" y="14"/>
                        <a:pt x="18" y="14"/>
                        <a:pt x="18" y="14"/>
                      </a:cubicBezTo>
                      <a:cubicBezTo>
                        <a:pt x="17" y="14"/>
                        <a:pt x="16" y="13"/>
                        <a:pt x="15" y="13"/>
                      </a:cubicBezTo>
                      <a:cubicBezTo>
                        <a:pt x="14" y="13"/>
                        <a:pt x="14" y="12"/>
                        <a:pt x="14" y="12"/>
                      </a:cubicBezTo>
                      <a:cubicBezTo>
                        <a:pt x="13" y="12"/>
                        <a:pt x="12" y="11"/>
                        <a:pt x="11" y="11"/>
                      </a:cubicBezTo>
                      <a:cubicBezTo>
                        <a:pt x="11" y="11"/>
                        <a:pt x="10" y="11"/>
                        <a:pt x="10" y="11"/>
                      </a:cubicBezTo>
                      <a:cubicBezTo>
                        <a:pt x="9" y="10"/>
                        <a:pt x="9" y="10"/>
                        <a:pt x="8" y="10"/>
                      </a:cubicBezTo>
                      <a:cubicBezTo>
                        <a:pt x="8" y="10"/>
                        <a:pt x="8" y="10"/>
                        <a:pt x="8" y="10"/>
                      </a:cubicBezTo>
                      <a:cubicBezTo>
                        <a:pt x="8" y="10"/>
                        <a:pt x="8" y="10"/>
                        <a:pt x="8" y="10"/>
                      </a:cubicBezTo>
                      <a:cubicBezTo>
                        <a:pt x="8" y="9"/>
                        <a:pt x="8" y="9"/>
                        <a:pt x="8" y="9"/>
                      </a:cubicBezTo>
                      <a:cubicBezTo>
                        <a:pt x="8" y="9"/>
                        <a:pt x="8" y="9"/>
                        <a:pt x="8" y="10"/>
                      </a:cubicBezTo>
                      <a:cubicBezTo>
                        <a:pt x="8" y="10"/>
                        <a:pt x="7" y="10"/>
                        <a:pt x="7" y="10"/>
                      </a:cubicBezTo>
                      <a:cubicBezTo>
                        <a:pt x="7" y="10"/>
                        <a:pt x="7" y="10"/>
                        <a:pt x="7" y="9"/>
                      </a:cubicBezTo>
                      <a:cubicBezTo>
                        <a:pt x="6" y="9"/>
                        <a:pt x="6" y="10"/>
                        <a:pt x="6" y="10"/>
                      </a:cubicBezTo>
                      <a:cubicBezTo>
                        <a:pt x="6" y="11"/>
                        <a:pt x="6" y="11"/>
                        <a:pt x="6" y="12"/>
                      </a:cubicBezTo>
                      <a:cubicBezTo>
                        <a:pt x="6" y="12"/>
                        <a:pt x="6" y="12"/>
                        <a:pt x="6" y="12"/>
                      </a:cubicBezTo>
                      <a:cubicBezTo>
                        <a:pt x="6" y="13"/>
                        <a:pt x="6" y="13"/>
                        <a:pt x="6" y="13"/>
                      </a:cubicBezTo>
                      <a:cubicBezTo>
                        <a:pt x="6" y="13"/>
                        <a:pt x="6" y="14"/>
                        <a:pt x="6" y="15"/>
                      </a:cubicBezTo>
                      <a:cubicBezTo>
                        <a:pt x="7" y="15"/>
                        <a:pt x="7" y="15"/>
                        <a:pt x="7" y="16"/>
                      </a:cubicBezTo>
                      <a:cubicBezTo>
                        <a:pt x="7" y="16"/>
                        <a:pt x="7" y="16"/>
                        <a:pt x="7" y="16"/>
                      </a:cubicBezTo>
                      <a:cubicBezTo>
                        <a:pt x="7" y="17"/>
                        <a:pt x="7" y="17"/>
                        <a:pt x="7" y="17"/>
                      </a:cubicBezTo>
                      <a:cubicBezTo>
                        <a:pt x="8" y="17"/>
                        <a:pt x="8" y="18"/>
                        <a:pt x="8" y="18"/>
                      </a:cubicBezTo>
                      <a:cubicBezTo>
                        <a:pt x="8" y="18"/>
                        <a:pt x="8" y="19"/>
                        <a:pt x="8" y="19"/>
                      </a:cubicBezTo>
                      <a:cubicBezTo>
                        <a:pt x="8" y="19"/>
                        <a:pt x="8" y="19"/>
                        <a:pt x="8" y="19"/>
                      </a:cubicBezTo>
                      <a:cubicBezTo>
                        <a:pt x="8" y="19"/>
                        <a:pt x="8" y="19"/>
                        <a:pt x="8" y="19"/>
                      </a:cubicBezTo>
                      <a:cubicBezTo>
                        <a:pt x="9" y="20"/>
                        <a:pt x="9" y="20"/>
                        <a:pt x="9" y="20"/>
                      </a:cubicBezTo>
                      <a:cubicBezTo>
                        <a:pt x="9" y="20"/>
                        <a:pt x="9" y="20"/>
                        <a:pt x="9" y="21"/>
                      </a:cubicBezTo>
                      <a:cubicBezTo>
                        <a:pt x="10" y="21"/>
                        <a:pt x="10" y="21"/>
                        <a:pt x="10" y="22"/>
                      </a:cubicBezTo>
                      <a:cubicBezTo>
                        <a:pt x="10" y="22"/>
                        <a:pt x="10" y="23"/>
                        <a:pt x="10" y="23"/>
                      </a:cubicBezTo>
                      <a:cubicBezTo>
                        <a:pt x="10" y="23"/>
                        <a:pt x="10" y="23"/>
                        <a:pt x="10" y="24"/>
                      </a:cubicBezTo>
                      <a:cubicBezTo>
                        <a:pt x="10" y="24"/>
                        <a:pt x="10" y="24"/>
                        <a:pt x="10" y="23"/>
                      </a:cubicBezTo>
                      <a:cubicBezTo>
                        <a:pt x="10" y="23"/>
                        <a:pt x="11" y="23"/>
                        <a:pt x="11" y="23"/>
                      </a:cubicBezTo>
                      <a:cubicBezTo>
                        <a:pt x="11" y="23"/>
                        <a:pt x="11" y="23"/>
                        <a:pt x="11" y="23"/>
                      </a:cubicBezTo>
                      <a:cubicBezTo>
                        <a:pt x="11" y="24"/>
                        <a:pt x="11" y="24"/>
                        <a:pt x="12" y="25"/>
                      </a:cubicBezTo>
                      <a:cubicBezTo>
                        <a:pt x="12" y="25"/>
                        <a:pt x="12" y="25"/>
                        <a:pt x="12" y="25"/>
                      </a:cubicBezTo>
                      <a:cubicBezTo>
                        <a:pt x="12" y="25"/>
                        <a:pt x="12" y="25"/>
                        <a:pt x="12" y="25"/>
                      </a:cubicBezTo>
                      <a:cubicBezTo>
                        <a:pt x="11" y="25"/>
                        <a:pt x="11" y="25"/>
                        <a:pt x="11" y="25"/>
                      </a:cubicBezTo>
                      <a:cubicBezTo>
                        <a:pt x="11" y="24"/>
                        <a:pt x="10" y="24"/>
                        <a:pt x="10" y="24"/>
                      </a:cubicBezTo>
                      <a:cubicBezTo>
                        <a:pt x="10" y="25"/>
                        <a:pt x="10" y="25"/>
                        <a:pt x="10" y="26"/>
                      </a:cubicBezTo>
                      <a:cubicBezTo>
                        <a:pt x="10" y="26"/>
                        <a:pt x="10" y="26"/>
                        <a:pt x="10" y="27"/>
                      </a:cubicBezTo>
                      <a:cubicBezTo>
                        <a:pt x="10" y="27"/>
                        <a:pt x="10" y="27"/>
                        <a:pt x="10" y="27"/>
                      </a:cubicBezTo>
                      <a:cubicBezTo>
                        <a:pt x="10" y="27"/>
                        <a:pt x="10" y="27"/>
                        <a:pt x="11" y="27"/>
                      </a:cubicBezTo>
                      <a:cubicBezTo>
                        <a:pt x="11" y="27"/>
                        <a:pt x="11" y="27"/>
                        <a:pt x="11" y="28"/>
                      </a:cubicBezTo>
                      <a:cubicBezTo>
                        <a:pt x="11" y="28"/>
                        <a:pt x="11" y="28"/>
                        <a:pt x="11" y="28"/>
                      </a:cubicBezTo>
                      <a:cubicBezTo>
                        <a:pt x="11" y="28"/>
                        <a:pt x="11" y="29"/>
                        <a:pt x="11" y="29"/>
                      </a:cubicBezTo>
                      <a:cubicBezTo>
                        <a:pt x="11" y="29"/>
                        <a:pt x="12" y="29"/>
                        <a:pt x="12" y="30"/>
                      </a:cubicBezTo>
                      <a:cubicBezTo>
                        <a:pt x="12" y="30"/>
                        <a:pt x="12" y="30"/>
                        <a:pt x="12" y="30"/>
                      </a:cubicBezTo>
                      <a:cubicBezTo>
                        <a:pt x="12" y="30"/>
                        <a:pt x="12" y="30"/>
                        <a:pt x="12" y="30"/>
                      </a:cubicBezTo>
                      <a:cubicBezTo>
                        <a:pt x="13" y="31"/>
                        <a:pt x="13" y="31"/>
                        <a:pt x="13" y="31"/>
                      </a:cubicBezTo>
                      <a:cubicBezTo>
                        <a:pt x="13" y="31"/>
                        <a:pt x="13" y="32"/>
                        <a:pt x="13" y="32"/>
                      </a:cubicBezTo>
                      <a:cubicBezTo>
                        <a:pt x="13" y="32"/>
                        <a:pt x="14" y="33"/>
                        <a:pt x="14" y="33"/>
                      </a:cubicBezTo>
                      <a:cubicBezTo>
                        <a:pt x="14" y="33"/>
                        <a:pt x="14" y="34"/>
                        <a:pt x="14" y="33"/>
                      </a:cubicBezTo>
                      <a:cubicBezTo>
                        <a:pt x="15" y="33"/>
                        <a:pt x="15" y="33"/>
                        <a:pt x="15" y="33"/>
                      </a:cubicBezTo>
                      <a:cubicBezTo>
                        <a:pt x="15" y="33"/>
                        <a:pt x="15" y="33"/>
                        <a:pt x="15" y="33"/>
                      </a:cubicBezTo>
                      <a:cubicBezTo>
                        <a:pt x="15" y="33"/>
                        <a:pt x="15" y="33"/>
                        <a:pt x="15" y="33"/>
                      </a:cubicBezTo>
                      <a:cubicBezTo>
                        <a:pt x="15" y="34"/>
                        <a:pt x="15" y="34"/>
                        <a:pt x="15" y="34"/>
                      </a:cubicBezTo>
                      <a:cubicBezTo>
                        <a:pt x="15" y="34"/>
                        <a:pt x="15" y="34"/>
                        <a:pt x="15" y="34"/>
                      </a:cubicBezTo>
                      <a:cubicBezTo>
                        <a:pt x="15" y="34"/>
                        <a:pt x="15" y="35"/>
                        <a:pt x="15" y="35"/>
                      </a:cubicBezTo>
                      <a:cubicBezTo>
                        <a:pt x="15" y="35"/>
                        <a:pt x="15" y="35"/>
                        <a:pt x="15" y="35"/>
                      </a:cubicBezTo>
                      <a:cubicBezTo>
                        <a:pt x="15" y="35"/>
                        <a:pt x="16" y="36"/>
                        <a:pt x="16" y="36"/>
                      </a:cubicBezTo>
                      <a:cubicBezTo>
                        <a:pt x="16" y="36"/>
                        <a:pt x="16" y="35"/>
                        <a:pt x="16" y="35"/>
                      </a:cubicBezTo>
                      <a:cubicBezTo>
                        <a:pt x="16" y="35"/>
                        <a:pt x="17" y="35"/>
                        <a:pt x="17" y="36"/>
                      </a:cubicBezTo>
                      <a:cubicBezTo>
                        <a:pt x="18" y="36"/>
                        <a:pt x="18" y="35"/>
                        <a:pt x="19" y="36"/>
                      </a:cubicBezTo>
                      <a:cubicBezTo>
                        <a:pt x="19" y="36"/>
                        <a:pt x="19" y="36"/>
                        <a:pt x="19" y="36"/>
                      </a:cubicBezTo>
                      <a:cubicBezTo>
                        <a:pt x="19" y="36"/>
                        <a:pt x="20" y="36"/>
                        <a:pt x="20" y="37"/>
                      </a:cubicBezTo>
                      <a:cubicBezTo>
                        <a:pt x="20" y="37"/>
                        <a:pt x="21" y="37"/>
                        <a:pt x="21" y="37"/>
                      </a:cubicBezTo>
                      <a:close/>
                      <a:moveTo>
                        <a:pt x="29" y="28"/>
                      </a:moveTo>
                      <a:cubicBezTo>
                        <a:pt x="29" y="28"/>
                        <a:pt x="29" y="28"/>
                        <a:pt x="29" y="28"/>
                      </a:cubicBezTo>
                      <a:cubicBezTo>
                        <a:pt x="29" y="28"/>
                        <a:pt x="29" y="28"/>
                        <a:pt x="29" y="28"/>
                      </a:cubicBezTo>
                      <a:cubicBezTo>
                        <a:pt x="30" y="28"/>
                        <a:pt x="30" y="28"/>
                        <a:pt x="30" y="28"/>
                      </a:cubicBezTo>
                      <a:cubicBezTo>
                        <a:pt x="30" y="28"/>
                        <a:pt x="30" y="28"/>
                        <a:pt x="30" y="28"/>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8"/>
                      </a:cubicBezTo>
                      <a:close/>
                      <a:moveTo>
                        <a:pt x="31" y="24"/>
                      </a:move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5"/>
                      </a:cubicBezTo>
                      <a:cubicBezTo>
                        <a:pt x="31" y="25"/>
                        <a:pt x="31" y="25"/>
                        <a:pt x="31" y="25"/>
                      </a:cubicBezTo>
                      <a:cubicBezTo>
                        <a:pt x="31" y="25"/>
                        <a:pt x="31" y="25"/>
                        <a:pt x="31" y="25"/>
                      </a:cubicBezTo>
                      <a:cubicBezTo>
                        <a:pt x="31" y="25"/>
                        <a:pt x="31" y="25"/>
                        <a:pt x="31" y="24"/>
                      </a:cubicBezTo>
                      <a:cubicBezTo>
                        <a:pt x="31" y="24"/>
                        <a:pt x="31" y="24"/>
                        <a:pt x="31" y="24"/>
                      </a:cubicBezTo>
                      <a:cubicBezTo>
                        <a:pt x="31" y="24"/>
                        <a:pt x="31" y="24"/>
                        <a:pt x="31" y="24"/>
                      </a:cubicBezTo>
                      <a:cubicBezTo>
                        <a:pt x="31" y="24"/>
                        <a:pt x="31" y="24"/>
                        <a:pt x="31" y="24"/>
                      </a:cubicBezTo>
                      <a:close/>
                      <a:moveTo>
                        <a:pt x="24" y="35"/>
                      </a:move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4"/>
                      </a:cubicBezTo>
                      <a:cubicBezTo>
                        <a:pt x="24" y="34"/>
                        <a:pt x="24" y="34"/>
                        <a:pt x="24" y="34"/>
                      </a:cubicBezTo>
                      <a:cubicBezTo>
                        <a:pt x="24" y="34"/>
                        <a:pt x="24" y="34"/>
                        <a:pt x="24" y="34"/>
                      </a:cubicBezTo>
                      <a:cubicBezTo>
                        <a:pt x="24" y="34"/>
                        <a:pt x="24" y="34"/>
                        <a:pt x="24" y="34"/>
                      </a:cubicBezTo>
                      <a:cubicBezTo>
                        <a:pt x="24" y="34"/>
                        <a:pt x="24" y="33"/>
                        <a:pt x="24" y="33"/>
                      </a:cubicBezTo>
                      <a:cubicBezTo>
                        <a:pt x="24" y="33"/>
                        <a:pt x="24" y="33"/>
                        <a:pt x="24" y="33"/>
                      </a:cubicBezTo>
                      <a:cubicBezTo>
                        <a:pt x="24" y="33"/>
                        <a:pt x="24" y="33"/>
                        <a:pt x="24" y="33"/>
                      </a:cubicBezTo>
                      <a:cubicBezTo>
                        <a:pt x="24" y="34"/>
                        <a:pt x="24" y="34"/>
                        <a:pt x="24" y="34"/>
                      </a:cubicBezTo>
                      <a:cubicBezTo>
                        <a:pt x="24" y="34"/>
                        <a:pt x="24" y="34"/>
                        <a:pt x="24" y="34"/>
                      </a:cubicBezTo>
                      <a:cubicBezTo>
                        <a:pt x="24" y="34"/>
                        <a:pt x="24" y="34"/>
                        <a:pt x="24" y="34"/>
                      </a:cubicBezTo>
                      <a:cubicBezTo>
                        <a:pt x="24" y="34"/>
                        <a:pt x="23" y="34"/>
                        <a:pt x="23" y="34"/>
                      </a:cubicBezTo>
                      <a:cubicBezTo>
                        <a:pt x="23" y="34"/>
                        <a:pt x="23" y="34"/>
                        <a:pt x="23" y="34"/>
                      </a:cubicBezTo>
                      <a:cubicBezTo>
                        <a:pt x="23" y="35"/>
                        <a:pt x="23" y="35"/>
                        <a:pt x="23" y="35"/>
                      </a:cubicBezTo>
                      <a:cubicBezTo>
                        <a:pt x="23" y="35"/>
                        <a:pt x="24" y="35"/>
                        <a:pt x="24" y="35"/>
                      </a:cubicBezTo>
                      <a:cubicBezTo>
                        <a:pt x="24" y="35"/>
                        <a:pt x="24" y="35"/>
                        <a:pt x="24" y="35"/>
                      </a:cubicBezTo>
                      <a:cubicBezTo>
                        <a:pt x="24" y="35"/>
                        <a:pt x="24" y="35"/>
                        <a:pt x="24" y="35"/>
                      </a:cubicBezTo>
                      <a:cubicBezTo>
                        <a:pt x="24" y="35"/>
                        <a:pt x="24" y="35"/>
                        <a:pt x="24" y="35"/>
                      </a:cubicBezTo>
                      <a:close/>
                      <a:moveTo>
                        <a:pt x="7" y="8"/>
                      </a:moveTo>
                      <a:cubicBezTo>
                        <a:pt x="7" y="8"/>
                        <a:pt x="7" y="9"/>
                        <a:pt x="7" y="9"/>
                      </a:cubicBezTo>
                      <a:cubicBezTo>
                        <a:pt x="7" y="9"/>
                        <a:pt x="7" y="9"/>
                        <a:pt x="7" y="9"/>
                      </a:cubicBezTo>
                      <a:cubicBezTo>
                        <a:pt x="7" y="9"/>
                        <a:pt x="7" y="8"/>
                        <a:pt x="7" y="8"/>
                      </a:cubicBezTo>
                      <a:cubicBezTo>
                        <a:pt x="7" y="8"/>
                        <a:pt x="7" y="8"/>
                        <a:pt x="7" y="8"/>
                      </a:cubicBezTo>
                      <a:cubicBezTo>
                        <a:pt x="7" y="8"/>
                        <a:pt x="7" y="8"/>
                        <a:pt x="7" y="8"/>
                      </a:cubicBezTo>
                      <a:cubicBezTo>
                        <a:pt x="7" y="8"/>
                        <a:pt x="7" y="8"/>
                        <a:pt x="7" y="8"/>
                      </a:cubicBezTo>
                      <a:close/>
                      <a:moveTo>
                        <a:pt x="8" y="7"/>
                      </a:move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81" name="Freeform 741">
                  <a:extLst>
                    <a:ext uri="{FF2B5EF4-FFF2-40B4-BE49-F238E27FC236}">
                      <a16:creationId xmlns:a16="http://schemas.microsoft.com/office/drawing/2014/main" id="{F284078C-3FD0-4EC7-AD2A-468169DC6CFB}"/>
                    </a:ext>
                  </a:extLst>
                </p:cNvPr>
                <p:cNvSpPr>
                  <a:spLocks noEditPoints="1"/>
                </p:cNvSpPr>
                <p:nvPr/>
              </p:nvSpPr>
              <p:spPr bwMode="auto">
                <a:xfrm>
                  <a:off x="9009063" y="5662613"/>
                  <a:ext cx="341312" cy="404813"/>
                </a:xfrm>
                <a:custGeom>
                  <a:avLst/>
                  <a:gdLst>
                    <a:gd name="T0" fmla="*/ 53 w 82"/>
                    <a:gd name="T1" fmla="*/ 80 h 97"/>
                    <a:gd name="T2" fmla="*/ 52 w 82"/>
                    <a:gd name="T3" fmla="*/ 78 h 97"/>
                    <a:gd name="T4" fmla="*/ 56 w 82"/>
                    <a:gd name="T5" fmla="*/ 77 h 97"/>
                    <a:gd name="T6" fmla="*/ 59 w 82"/>
                    <a:gd name="T7" fmla="*/ 77 h 97"/>
                    <a:gd name="T8" fmla="*/ 60 w 82"/>
                    <a:gd name="T9" fmla="*/ 78 h 97"/>
                    <a:gd name="T10" fmla="*/ 62 w 82"/>
                    <a:gd name="T11" fmla="*/ 78 h 97"/>
                    <a:gd name="T12" fmla="*/ 62 w 82"/>
                    <a:gd name="T13" fmla="*/ 79 h 97"/>
                    <a:gd name="T14" fmla="*/ 59 w 82"/>
                    <a:gd name="T15" fmla="*/ 79 h 97"/>
                    <a:gd name="T16" fmla="*/ 57 w 82"/>
                    <a:gd name="T17" fmla="*/ 80 h 97"/>
                    <a:gd name="T18" fmla="*/ 49 w 82"/>
                    <a:gd name="T19" fmla="*/ 72 h 97"/>
                    <a:gd name="T20" fmla="*/ 49 w 82"/>
                    <a:gd name="T21" fmla="*/ 72 h 97"/>
                    <a:gd name="T22" fmla="*/ 49 w 82"/>
                    <a:gd name="T23" fmla="*/ 71 h 97"/>
                    <a:gd name="T24" fmla="*/ 38 w 82"/>
                    <a:gd name="T25" fmla="*/ 61 h 97"/>
                    <a:gd name="T26" fmla="*/ 38 w 82"/>
                    <a:gd name="T27" fmla="*/ 61 h 97"/>
                    <a:gd name="T28" fmla="*/ 38 w 82"/>
                    <a:gd name="T29" fmla="*/ 61 h 97"/>
                    <a:gd name="T30" fmla="*/ 3 w 82"/>
                    <a:gd name="T31" fmla="*/ 44 h 97"/>
                    <a:gd name="T32" fmla="*/ 13 w 82"/>
                    <a:gd name="T33" fmla="*/ 44 h 97"/>
                    <a:gd name="T34" fmla="*/ 19 w 82"/>
                    <a:gd name="T35" fmla="*/ 45 h 97"/>
                    <a:gd name="T36" fmla="*/ 24 w 82"/>
                    <a:gd name="T37" fmla="*/ 47 h 97"/>
                    <a:gd name="T38" fmla="*/ 29 w 82"/>
                    <a:gd name="T39" fmla="*/ 49 h 97"/>
                    <a:gd name="T40" fmla="*/ 32 w 82"/>
                    <a:gd name="T41" fmla="*/ 48 h 97"/>
                    <a:gd name="T42" fmla="*/ 34 w 82"/>
                    <a:gd name="T43" fmla="*/ 51 h 97"/>
                    <a:gd name="T44" fmla="*/ 36 w 82"/>
                    <a:gd name="T45" fmla="*/ 53 h 97"/>
                    <a:gd name="T46" fmla="*/ 35 w 82"/>
                    <a:gd name="T47" fmla="*/ 55 h 97"/>
                    <a:gd name="T48" fmla="*/ 37 w 82"/>
                    <a:gd name="T49" fmla="*/ 56 h 97"/>
                    <a:gd name="T50" fmla="*/ 40 w 82"/>
                    <a:gd name="T51" fmla="*/ 58 h 97"/>
                    <a:gd name="T52" fmla="*/ 43 w 82"/>
                    <a:gd name="T53" fmla="*/ 62 h 97"/>
                    <a:gd name="T54" fmla="*/ 44 w 82"/>
                    <a:gd name="T55" fmla="*/ 68 h 97"/>
                    <a:gd name="T56" fmla="*/ 43 w 82"/>
                    <a:gd name="T57" fmla="*/ 67 h 97"/>
                    <a:gd name="T58" fmla="*/ 45 w 82"/>
                    <a:gd name="T59" fmla="*/ 70 h 97"/>
                    <a:gd name="T60" fmla="*/ 47 w 82"/>
                    <a:gd name="T61" fmla="*/ 71 h 97"/>
                    <a:gd name="T62" fmla="*/ 48 w 82"/>
                    <a:gd name="T63" fmla="*/ 70 h 97"/>
                    <a:gd name="T64" fmla="*/ 48 w 82"/>
                    <a:gd name="T65" fmla="*/ 68 h 97"/>
                    <a:gd name="T66" fmla="*/ 49 w 82"/>
                    <a:gd name="T67" fmla="*/ 66 h 97"/>
                    <a:gd name="T68" fmla="*/ 52 w 82"/>
                    <a:gd name="T69" fmla="*/ 63 h 97"/>
                    <a:gd name="T70" fmla="*/ 55 w 82"/>
                    <a:gd name="T71" fmla="*/ 61 h 97"/>
                    <a:gd name="T72" fmla="*/ 58 w 82"/>
                    <a:gd name="T73" fmla="*/ 57 h 97"/>
                    <a:gd name="T74" fmla="*/ 60 w 82"/>
                    <a:gd name="T75" fmla="*/ 55 h 97"/>
                    <a:gd name="T76" fmla="*/ 60 w 82"/>
                    <a:gd name="T77" fmla="*/ 52 h 97"/>
                    <a:gd name="T78" fmla="*/ 61 w 82"/>
                    <a:gd name="T79" fmla="*/ 54 h 97"/>
                    <a:gd name="T80" fmla="*/ 61 w 82"/>
                    <a:gd name="T81" fmla="*/ 58 h 97"/>
                    <a:gd name="T82" fmla="*/ 59 w 82"/>
                    <a:gd name="T83" fmla="*/ 63 h 97"/>
                    <a:gd name="T84" fmla="*/ 58 w 82"/>
                    <a:gd name="T85" fmla="*/ 71 h 97"/>
                    <a:gd name="T86" fmla="*/ 55 w 82"/>
                    <a:gd name="T87" fmla="*/ 72 h 97"/>
                    <a:gd name="T88" fmla="*/ 56 w 82"/>
                    <a:gd name="T89" fmla="*/ 73 h 97"/>
                    <a:gd name="T90" fmla="*/ 59 w 82"/>
                    <a:gd name="T91" fmla="*/ 73 h 97"/>
                    <a:gd name="T92" fmla="*/ 61 w 82"/>
                    <a:gd name="T93" fmla="*/ 70 h 97"/>
                    <a:gd name="T94" fmla="*/ 62 w 82"/>
                    <a:gd name="T95" fmla="*/ 65 h 97"/>
                    <a:gd name="T96" fmla="*/ 65 w 82"/>
                    <a:gd name="T97" fmla="*/ 69 h 97"/>
                    <a:gd name="T98" fmla="*/ 64 w 82"/>
                    <a:gd name="T99" fmla="*/ 75 h 97"/>
                    <a:gd name="T100" fmla="*/ 64 w 82"/>
                    <a:gd name="T101" fmla="*/ 77 h 97"/>
                    <a:gd name="T102" fmla="*/ 69 w 82"/>
                    <a:gd name="T103" fmla="*/ 77 h 97"/>
                    <a:gd name="T104" fmla="*/ 74 w 82"/>
                    <a:gd name="T105" fmla="*/ 87 h 97"/>
                    <a:gd name="T106" fmla="*/ 75 w 82"/>
                    <a:gd name="T107" fmla="*/ 91 h 97"/>
                    <a:gd name="T108" fmla="*/ 79 w 82"/>
                    <a:gd name="T109" fmla="*/ 97 h 97"/>
                    <a:gd name="T110" fmla="*/ 0 w 82"/>
                    <a:gd name="T11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 h="97">
                      <a:moveTo>
                        <a:pt x="57" y="80"/>
                      </a:moveTo>
                      <a:cubicBezTo>
                        <a:pt x="57" y="80"/>
                        <a:pt x="57" y="80"/>
                        <a:pt x="56" y="80"/>
                      </a:cubicBezTo>
                      <a:cubicBezTo>
                        <a:pt x="56" y="80"/>
                        <a:pt x="55" y="80"/>
                        <a:pt x="54" y="80"/>
                      </a:cubicBezTo>
                      <a:cubicBezTo>
                        <a:pt x="54" y="80"/>
                        <a:pt x="54" y="80"/>
                        <a:pt x="54" y="80"/>
                      </a:cubicBezTo>
                      <a:cubicBezTo>
                        <a:pt x="54" y="80"/>
                        <a:pt x="54" y="80"/>
                        <a:pt x="53" y="80"/>
                      </a:cubicBezTo>
                      <a:cubicBezTo>
                        <a:pt x="53" y="80"/>
                        <a:pt x="53" y="80"/>
                        <a:pt x="53" y="80"/>
                      </a:cubicBezTo>
                      <a:cubicBezTo>
                        <a:pt x="53" y="80"/>
                        <a:pt x="53" y="80"/>
                        <a:pt x="53" y="80"/>
                      </a:cubicBezTo>
                      <a:cubicBezTo>
                        <a:pt x="53" y="80"/>
                        <a:pt x="52" y="80"/>
                        <a:pt x="52" y="79"/>
                      </a:cubicBezTo>
                      <a:cubicBezTo>
                        <a:pt x="52" y="79"/>
                        <a:pt x="52" y="79"/>
                        <a:pt x="52" y="79"/>
                      </a:cubicBezTo>
                      <a:cubicBezTo>
                        <a:pt x="52" y="78"/>
                        <a:pt x="52" y="78"/>
                        <a:pt x="52" y="78"/>
                      </a:cubicBezTo>
                      <a:cubicBezTo>
                        <a:pt x="52" y="78"/>
                        <a:pt x="53" y="78"/>
                        <a:pt x="53" y="78"/>
                      </a:cubicBezTo>
                      <a:cubicBezTo>
                        <a:pt x="53" y="78"/>
                        <a:pt x="53" y="78"/>
                        <a:pt x="53" y="77"/>
                      </a:cubicBezTo>
                      <a:cubicBezTo>
                        <a:pt x="54" y="77"/>
                        <a:pt x="54" y="77"/>
                        <a:pt x="54" y="77"/>
                      </a:cubicBezTo>
                      <a:cubicBezTo>
                        <a:pt x="55" y="77"/>
                        <a:pt x="55" y="77"/>
                        <a:pt x="55" y="77"/>
                      </a:cubicBezTo>
                      <a:cubicBezTo>
                        <a:pt x="55" y="77"/>
                        <a:pt x="56" y="77"/>
                        <a:pt x="56" y="77"/>
                      </a:cubicBezTo>
                      <a:cubicBezTo>
                        <a:pt x="57" y="76"/>
                        <a:pt x="58" y="76"/>
                        <a:pt x="59" y="76"/>
                      </a:cubicBezTo>
                      <a:cubicBezTo>
                        <a:pt x="59" y="76"/>
                        <a:pt x="59" y="76"/>
                        <a:pt x="59" y="77"/>
                      </a:cubicBezTo>
                      <a:cubicBezTo>
                        <a:pt x="59" y="77"/>
                        <a:pt x="59" y="77"/>
                        <a:pt x="59" y="77"/>
                      </a:cubicBezTo>
                      <a:cubicBezTo>
                        <a:pt x="59" y="77"/>
                        <a:pt x="59" y="77"/>
                        <a:pt x="59" y="77"/>
                      </a:cubicBezTo>
                      <a:cubicBezTo>
                        <a:pt x="59" y="77"/>
                        <a:pt x="59" y="77"/>
                        <a:pt x="59" y="77"/>
                      </a:cubicBezTo>
                      <a:cubicBezTo>
                        <a:pt x="59" y="77"/>
                        <a:pt x="59" y="77"/>
                        <a:pt x="59" y="78"/>
                      </a:cubicBezTo>
                      <a:cubicBezTo>
                        <a:pt x="59" y="78"/>
                        <a:pt x="59" y="78"/>
                        <a:pt x="59" y="78"/>
                      </a:cubicBezTo>
                      <a:cubicBezTo>
                        <a:pt x="59" y="78"/>
                        <a:pt x="60" y="78"/>
                        <a:pt x="60" y="78"/>
                      </a:cubicBezTo>
                      <a:cubicBezTo>
                        <a:pt x="60" y="78"/>
                        <a:pt x="60" y="78"/>
                        <a:pt x="60" y="78"/>
                      </a:cubicBezTo>
                      <a:cubicBezTo>
                        <a:pt x="60" y="78"/>
                        <a:pt x="60" y="78"/>
                        <a:pt x="60" y="78"/>
                      </a:cubicBezTo>
                      <a:cubicBezTo>
                        <a:pt x="60" y="78"/>
                        <a:pt x="60" y="78"/>
                        <a:pt x="61" y="78"/>
                      </a:cubicBezTo>
                      <a:cubicBezTo>
                        <a:pt x="61" y="78"/>
                        <a:pt x="61" y="78"/>
                        <a:pt x="61" y="78"/>
                      </a:cubicBezTo>
                      <a:cubicBezTo>
                        <a:pt x="61" y="78"/>
                        <a:pt x="61" y="78"/>
                        <a:pt x="61" y="78"/>
                      </a:cubicBezTo>
                      <a:cubicBezTo>
                        <a:pt x="61" y="78"/>
                        <a:pt x="61" y="78"/>
                        <a:pt x="61" y="78"/>
                      </a:cubicBezTo>
                      <a:cubicBezTo>
                        <a:pt x="61" y="78"/>
                        <a:pt x="62" y="78"/>
                        <a:pt x="62" y="78"/>
                      </a:cubicBezTo>
                      <a:cubicBezTo>
                        <a:pt x="62" y="78"/>
                        <a:pt x="62" y="78"/>
                        <a:pt x="62" y="78"/>
                      </a:cubicBezTo>
                      <a:cubicBezTo>
                        <a:pt x="62" y="78"/>
                        <a:pt x="62" y="78"/>
                        <a:pt x="62" y="78"/>
                      </a:cubicBezTo>
                      <a:cubicBezTo>
                        <a:pt x="62" y="78"/>
                        <a:pt x="62" y="78"/>
                        <a:pt x="62" y="78"/>
                      </a:cubicBezTo>
                      <a:cubicBezTo>
                        <a:pt x="62" y="78"/>
                        <a:pt x="62" y="78"/>
                        <a:pt x="62" y="79"/>
                      </a:cubicBezTo>
                      <a:cubicBezTo>
                        <a:pt x="62" y="79"/>
                        <a:pt x="62" y="79"/>
                        <a:pt x="62" y="79"/>
                      </a:cubicBezTo>
                      <a:cubicBezTo>
                        <a:pt x="62" y="79"/>
                        <a:pt x="62" y="79"/>
                        <a:pt x="62" y="79"/>
                      </a:cubicBezTo>
                      <a:cubicBezTo>
                        <a:pt x="62" y="79"/>
                        <a:pt x="62" y="79"/>
                        <a:pt x="62" y="79"/>
                      </a:cubicBezTo>
                      <a:cubicBezTo>
                        <a:pt x="61" y="79"/>
                        <a:pt x="61" y="79"/>
                        <a:pt x="61" y="79"/>
                      </a:cubicBezTo>
                      <a:cubicBezTo>
                        <a:pt x="61" y="79"/>
                        <a:pt x="61" y="79"/>
                        <a:pt x="60" y="79"/>
                      </a:cubicBezTo>
                      <a:cubicBezTo>
                        <a:pt x="60" y="79"/>
                        <a:pt x="59" y="79"/>
                        <a:pt x="59" y="79"/>
                      </a:cubicBezTo>
                      <a:cubicBezTo>
                        <a:pt x="59" y="80"/>
                        <a:pt x="59" y="80"/>
                        <a:pt x="59" y="80"/>
                      </a:cubicBezTo>
                      <a:cubicBezTo>
                        <a:pt x="59" y="80"/>
                        <a:pt x="59" y="80"/>
                        <a:pt x="58" y="81"/>
                      </a:cubicBezTo>
                      <a:cubicBezTo>
                        <a:pt x="58" y="81"/>
                        <a:pt x="58" y="81"/>
                        <a:pt x="58" y="81"/>
                      </a:cubicBezTo>
                      <a:cubicBezTo>
                        <a:pt x="58" y="81"/>
                        <a:pt x="58" y="81"/>
                        <a:pt x="58" y="81"/>
                      </a:cubicBezTo>
                      <a:cubicBezTo>
                        <a:pt x="58" y="80"/>
                        <a:pt x="57" y="80"/>
                        <a:pt x="57" y="80"/>
                      </a:cubicBezTo>
                      <a:cubicBezTo>
                        <a:pt x="57" y="80"/>
                        <a:pt x="57" y="80"/>
                        <a:pt x="57" y="80"/>
                      </a:cubicBezTo>
                      <a:close/>
                      <a:moveTo>
                        <a:pt x="49" y="71"/>
                      </a:moveTo>
                      <a:cubicBezTo>
                        <a:pt x="49" y="71"/>
                        <a:pt x="49" y="71"/>
                        <a:pt x="49" y="71"/>
                      </a:cubicBezTo>
                      <a:cubicBezTo>
                        <a:pt x="49" y="71"/>
                        <a:pt x="49" y="71"/>
                        <a:pt x="49" y="71"/>
                      </a:cubicBezTo>
                      <a:cubicBezTo>
                        <a:pt x="49" y="72"/>
                        <a:pt x="49" y="72"/>
                        <a:pt x="49" y="72"/>
                      </a:cubicBezTo>
                      <a:cubicBezTo>
                        <a:pt x="49" y="72"/>
                        <a:pt x="49" y="72"/>
                        <a:pt x="49" y="72"/>
                      </a:cubicBezTo>
                      <a:cubicBezTo>
                        <a:pt x="49" y="72"/>
                        <a:pt x="50" y="72"/>
                        <a:pt x="50" y="72"/>
                      </a:cubicBezTo>
                      <a:cubicBezTo>
                        <a:pt x="50" y="72"/>
                        <a:pt x="50" y="72"/>
                        <a:pt x="50" y="72"/>
                      </a:cubicBezTo>
                      <a:cubicBezTo>
                        <a:pt x="50" y="72"/>
                        <a:pt x="50" y="72"/>
                        <a:pt x="50" y="72"/>
                      </a:cubicBezTo>
                      <a:cubicBezTo>
                        <a:pt x="50" y="72"/>
                        <a:pt x="49" y="72"/>
                        <a:pt x="49" y="72"/>
                      </a:cubicBezTo>
                      <a:cubicBezTo>
                        <a:pt x="49" y="72"/>
                        <a:pt x="49" y="71"/>
                        <a:pt x="49" y="71"/>
                      </a:cubicBezTo>
                      <a:cubicBezTo>
                        <a:pt x="49" y="71"/>
                        <a:pt x="49" y="71"/>
                        <a:pt x="49" y="71"/>
                      </a:cubicBezTo>
                      <a:cubicBezTo>
                        <a:pt x="49" y="71"/>
                        <a:pt x="49" y="71"/>
                        <a:pt x="49" y="71"/>
                      </a:cubicBezTo>
                      <a:cubicBezTo>
                        <a:pt x="49" y="71"/>
                        <a:pt x="49" y="71"/>
                        <a:pt x="49" y="71"/>
                      </a:cubicBezTo>
                      <a:cubicBezTo>
                        <a:pt x="49" y="71"/>
                        <a:pt x="49" y="71"/>
                        <a:pt x="49" y="71"/>
                      </a:cubicBezTo>
                      <a:cubicBezTo>
                        <a:pt x="49" y="71"/>
                        <a:pt x="49" y="71"/>
                        <a:pt x="49" y="71"/>
                      </a:cubicBezTo>
                      <a:cubicBezTo>
                        <a:pt x="49" y="71"/>
                        <a:pt x="49" y="71"/>
                        <a:pt x="49" y="71"/>
                      </a:cubicBezTo>
                      <a:close/>
                      <a:moveTo>
                        <a:pt x="38" y="61"/>
                      </a:move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lose/>
                      <a:moveTo>
                        <a:pt x="0" y="0"/>
                      </a:moveTo>
                      <a:cubicBezTo>
                        <a:pt x="0" y="45"/>
                        <a:pt x="0" y="45"/>
                        <a:pt x="0" y="45"/>
                      </a:cubicBezTo>
                      <a:cubicBezTo>
                        <a:pt x="1" y="44"/>
                        <a:pt x="1" y="44"/>
                        <a:pt x="1" y="44"/>
                      </a:cubicBezTo>
                      <a:cubicBezTo>
                        <a:pt x="2" y="44"/>
                        <a:pt x="2" y="44"/>
                        <a:pt x="3" y="44"/>
                      </a:cubicBezTo>
                      <a:cubicBezTo>
                        <a:pt x="3" y="44"/>
                        <a:pt x="4" y="44"/>
                        <a:pt x="4" y="44"/>
                      </a:cubicBezTo>
                      <a:cubicBezTo>
                        <a:pt x="5" y="44"/>
                        <a:pt x="5" y="44"/>
                        <a:pt x="5" y="44"/>
                      </a:cubicBezTo>
                      <a:cubicBezTo>
                        <a:pt x="5" y="44"/>
                        <a:pt x="6" y="44"/>
                        <a:pt x="7" y="44"/>
                      </a:cubicBezTo>
                      <a:cubicBezTo>
                        <a:pt x="7" y="44"/>
                        <a:pt x="12" y="44"/>
                        <a:pt x="12" y="44"/>
                      </a:cubicBezTo>
                      <a:cubicBezTo>
                        <a:pt x="12" y="44"/>
                        <a:pt x="13" y="44"/>
                        <a:pt x="13" y="44"/>
                      </a:cubicBezTo>
                      <a:cubicBezTo>
                        <a:pt x="13" y="44"/>
                        <a:pt x="14" y="44"/>
                        <a:pt x="14" y="44"/>
                      </a:cubicBezTo>
                      <a:cubicBezTo>
                        <a:pt x="14" y="44"/>
                        <a:pt x="15" y="43"/>
                        <a:pt x="15" y="43"/>
                      </a:cubicBezTo>
                      <a:cubicBezTo>
                        <a:pt x="15" y="43"/>
                        <a:pt x="16" y="43"/>
                        <a:pt x="16" y="43"/>
                      </a:cubicBezTo>
                      <a:cubicBezTo>
                        <a:pt x="16" y="43"/>
                        <a:pt x="17" y="43"/>
                        <a:pt x="17" y="44"/>
                      </a:cubicBezTo>
                      <a:cubicBezTo>
                        <a:pt x="17" y="44"/>
                        <a:pt x="19" y="45"/>
                        <a:pt x="19" y="45"/>
                      </a:cubicBezTo>
                      <a:cubicBezTo>
                        <a:pt x="20" y="45"/>
                        <a:pt x="20" y="45"/>
                        <a:pt x="20" y="46"/>
                      </a:cubicBezTo>
                      <a:cubicBezTo>
                        <a:pt x="21" y="46"/>
                        <a:pt x="22" y="46"/>
                        <a:pt x="22" y="47"/>
                      </a:cubicBezTo>
                      <a:cubicBezTo>
                        <a:pt x="22" y="47"/>
                        <a:pt x="22" y="47"/>
                        <a:pt x="22" y="47"/>
                      </a:cubicBezTo>
                      <a:cubicBezTo>
                        <a:pt x="23" y="47"/>
                        <a:pt x="23" y="47"/>
                        <a:pt x="24" y="47"/>
                      </a:cubicBezTo>
                      <a:cubicBezTo>
                        <a:pt x="24" y="47"/>
                        <a:pt x="24" y="47"/>
                        <a:pt x="24" y="47"/>
                      </a:cubicBezTo>
                      <a:cubicBezTo>
                        <a:pt x="24" y="46"/>
                        <a:pt x="25" y="47"/>
                        <a:pt x="25" y="47"/>
                      </a:cubicBezTo>
                      <a:cubicBezTo>
                        <a:pt x="25" y="47"/>
                        <a:pt x="26" y="47"/>
                        <a:pt x="26" y="47"/>
                      </a:cubicBezTo>
                      <a:cubicBezTo>
                        <a:pt x="26" y="47"/>
                        <a:pt x="27" y="47"/>
                        <a:pt x="27" y="47"/>
                      </a:cubicBezTo>
                      <a:cubicBezTo>
                        <a:pt x="27" y="47"/>
                        <a:pt x="28" y="48"/>
                        <a:pt x="29" y="48"/>
                      </a:cubicBezTo>
                      <a:cubicBezTo>
                        <a:pt x="29" y="49"/>
                        <a:pt x="29" y="49"/>
                        <a:pt x="29" y="49"/>
                      </a:cubicBezTo>
                      <a:cubicBezTo>
                        <a:pt x="30" y="49"/>
                        <a:pt x="30" y="49"/>
                        <a:pt x="30" y="49"/>
                      </a:cubicBezTo>
                      <a:cubicBezTo>
                        <a:pt x="31" y="48"/>
                        <a:pt x="31" y="48"/>
                        <a:pt x="31" y="48"/>
                      </a:cubicBezTo>
                      <a:cubicBezTo>
                        <a:pt x="31" y="48"/>
                        <a:pt x="31" y="48"/>
                        <a:pt x="31" y="48"/>
                      </a:cubicBezTo>
                      <a:cubicBezTo>
                        <a:pt x="31" y="48"/>
                        <a:pt x="32" y="48"/>
                        <a:pt x="32" y="48"/>
                      </a:cubicBezTo>
                      <a:cubicBezTo>
                        <a:pt x="32" y="48"/>
                        <a:pt x="32" y="48"/>
                        <a:pt x="32" y="48"/>
                      </a:cubicBezTo>
                      <a:cubicBezTo>
                        <a:pt x="32" y="48"/>
                        <a:pt x="33" y="49"/>
                        <a:pt x="33" y="49"/>
                      </a:cubicBezTo>
                      <a:cubicBezTo>
                        <a:pt x="33" y="49"/>
                        <a:pt x="34" y="50"/>
                        <a:pt x="34" y="50"/>
                      </a:cubicBezTo>
                      <a:cubicBezTo>
                        <a:pt x="34" y="50"/>
                        <a:pt x="34" y="50"/>
                        <a:pt x="34" y="50"/>
                      </a:cubicBezTo>
                      <a:cubicBezTo>
                        <a:pt x="34" y="51"/>
                        <a:pt x="34" y="51"/>
                        <a:pt x="34" y="51"/>
                      </a:cubicBezTo>
                      <a:cubicBezTo>
                        <a:pt x="34" y="51"/>
                        <a:pt x="34" y="51"/>
                        <a:pt x="34" y="51"/>
                      </a:cubicBezTo>
                      <a:cubicBezTo>
                        <a:pt x="34" y="51"/>
                        <a:pt x="35" y="51"/>
                        <a:pt x="35" y="51"/>
                      </a:cubicBezTo>
                      <a:cubicBezTo>
                        <a:pt x="35" y="51"/>
                        <a:pt x="36" y="51"/>
                        <a:pt x="36" y="51"/>
                      </a:cubicBezTo>
                      <a:cubicBezTo>
                        <a:pt x="36" y="51"/>
                        <a:pt x="36" y="51"/>
                        <a:pt x="36" y="52"/>
                      </a:cubicBezTo>
                      <a:cubicBezTo>
                        <a:pt x="37" y="52"/>
                        <a:pt x="37" y="53"/>
                        <a:pt x="37" y="53"/>
                      </a:cubicBezTo>
                      <a:cubicBezTo>
                        <a:pt x="36" y="53"/>
                        <a:pt x="36" y="53"/>
                        <a:pt x="36" y="53"/>
                      </a:cubicBezTo>
                      <a:cubicBezTo>
                        <a:pt x="36" y="53"/>
                        <a:pt x="36" y="53"/>
                        <a:pt x="36" y="53"/>
                      </a:cubicBezTo>
                      <a:cubicBezTo>
                        <a:pt x="35" y="53"/>
                        <a:pt x="35" y="53"/>
                        <a:pt x="35" y="53"/>
                      </a:cubicBezTo>
                      <a:cubicBezTo>
                        <a:pt x="35" y="53"/>
                        <a:pt x="35" y="53"/>
                        <a:pt x="35" y="53"/>
                      </a:cubicBezTo>
                      <a:cubicBezTo>
                        <a:pt x="36" y="53"/>
                        <a:pt x="36" y="54"/>
                        <a:pt x="36" y="54"/>
                      </a:cubicBezTo>
                      <a:cubicBezTo>
                        <a:pt x="36" y="54"/>
                        <a:pt x="35" y="55"/>
                        <a:pt x="35" y="55"/>
                      </a:cubicBezTo>
                      <a:cubicBezTo>
                        <a:pt x="36" y="55"/>
                        <a:pt x="36" y="55"/>
                        <a:pt x="36" y="55"/>
                      </a:cubicBezTo>
                      <a:cubicBezTo>
                        <a:pt x="36" y="55"/>
                        <a:pt x="36" y="55"/>
                        <a:pt x="36" y="55"/>
                      </a:cubicBezTo>
                      <a:cubicBezTo>
                        <a:pt x="36" y="55"/>
                        <a:pt x="36" y="56"/>
                        <a:pt x="36" y="56"/>
                      </a:cubicBezTo>
                      <a:cubicBezTo>
                        <a:pt x="36" y="57"/>
                        <a:pt x="37" y="57"/>
                        <a:pt x="37" y="57"/>
                      </a:cubicBezTo>
                      <a:cubicBezTo>
                        <a:pt x="37" y="57"/>
                        <a:pt x="37" y="57"/>
                        <a:pt x="37" y="56"/>
                      </a:cubicBezTo>
                      <a:cubicBezTo>
                        <a:pt x="37" y="56"/>
                        <a:pt x="37" y="56"/>
                        <a:pt x="38" y="56"/>
                      </a:cubicBezTo>
                      <a:cubicBezTo>
                        <a:pt x="38" y="56"/>
                        <a:pt x="38" y="56"/>
                        <a:pt x="39" y="56"/>
                      </a:cubicBezTo>
                      <a:cubicBezTo>
                        <a:pt x="39" y="56"/>
                        <a:pt x="39" y="57"/>
                        <a:pt x="39" y="57"/>
                      </a:cubicBezTo>
                      <a:cubicBezTo>
                        <a:pt x="39" y="57"/>
                        <a:pt x="40" y="57"/>
                        <a:pt x="40" y="57"/>
                      </a:cubicBezTo>
                      <a:cubicBezTo>
                        <a:pt x="40" y="58"/>
                        <a:pt x="40" y="58"/>
                        <a:pt x="40" y="58"/>
                      </a:cubicBezTo>
                      <a:cubicBezTo>
                        <a:pt x="40" y="58"/>
                        <a:pt x="40" y="58"/>
                        <a:pt x="40" y="59"/>
                      </a:cubicBezTo>
                      <a:cubicBezTo>
                        <a:pt x="40" y="59"/>
                        <a:pt x="40" y="59"/>
                        <a:pt x="40" y="60"/>
                      </a:cubicBezTo>
                      <a:cubicBezTo>
                        <a:pt x="40" y="60"/>
                        <a:pt x="40" y="60"/>
                        <a:pt x="41" y="60"/>
                      </a:cubicBezTo>
                      <a:cubicBezTo>
                        <a:pt x="41" y="61"/>
                        <a:pt x="41" y="61"/>
                        <a:pt x="41" y="61"/>
                      </a:cubicBezTo>
                      <a:cubicBezTo>
                        <a:pt x="42" y="61"/>
                        <a:pt x="43" y="62"/>
                        <a:pt x="43" y="62"/>
                      </a:cubicBezTo>
                      <a:cubicBezTo>
                        <a:pt x="43" y="63"/>
                        <a:pt x="43" y="63"/>
                        <a:pt x="43" y="63"/>
                      </a:cubicBezTo>
                      <a:cubicBezTo>
                        <a:pt x="43" y="64"/>
                        <a:pt x="43" y="64"/>
                        <a:pt x="43" y="64"/>
                      </a:cubicBezTo>
                      <a:cubicBezTo>
                        <a:pt x="44" y="65"/>
                        <a:pt x="44" y="65"/>
                        <a:pt x="44" y="65"/>
                      </a:cubicBezTo>
                      <a:cubicBezTo>
                        <a:pt x="44" y="66"/>
                        <a:pt x="44" y="67"/>
                        <a:pt x="44" y="67"/>
                      </a:cubicBezTo>
                      <a:cubicBezTo>
                        <a:pt x="44" y="67"/>
                        <a:pt x="44" y="68"/>
                        <a:pt x="44" y="68"/>
                      </a:cubicBezTo>
                      <a:cubicBezTo>
                        <a:pt x="44" y="68"/>
                        <a:pt x="44" y="68"/>
                        <a:pt x="44" y="68"/>
                      </a:cubicBezTo>
                      <a:cubicBezTo>
                        <a:pt x="44" y="68"/>
                        <a:pt x="44" y="68"/>
                        <a:pt x="44" y="68"/>
                      </a:cubicBezTo>
                      <a:cubicBezTo>
                        <a:pt x="44" y="68"/>
                        <a:pt x="44" y="68"/>
                        <a:pt x="44" y="68"/>
                      </a:cubicBezTo>
                      <a:cubicBezTo>
                        <a:pt x="44" y="67"/>
                        <a:pt x="43" y="67"/>
                        <a:pt x="43" y="67"/>
                      </a:cubicBezTo>
                      <a:cubicBezTo>
                        <a:pt x="43" y="67"/>
                        <a:pt x="43" y="67"/>
                        <a:pt x="43" y="67"/>
                      </a:cubicBezTo>
                      <a:cubicBezTo>
                        <a:pt x="42" y="67"/>
                        <a:pt x="42" y="67"/>
                        <a:pt x="42" y="68"/>
                      </a:cubicBezTo>
                      <a:cubicBezTo>
                        <a:pt x="42" y="68"/>
                        <a:pt x="43" y="68"/>
                        <a:pt x="43" y="68"/>
                      </a:cubicBezTo>
                      <a:cubicBezTo>
                        <a:pt x="43" y="68"/>
                        <a:pt x="43" y="68"/>
                        <a:pt x="43" y="68"/>
                      </a:cubicBezTo>
                      <a:cubicBezTo>
                        <a:pt x="44" y="68"/>
                        <a:pt x="44" y="69"/>
                        <a:pt x="45" y="69"/>
                      </a:cubicBezTo>
                      <a:cubicBezTo>
                        <a:pt x="45" y="70"/>
                        <a:pt x="45" y="70"/>
                        <a:pt x="45" y="70"/>
                      </a:cubicBezTo>
                      <a:cubicBezTo>
                        <a:pt x="45" y="71"/>
                        <a:pt x="45" y="71"/>
                        <a:pt x="46" y="71"/>
                      </a:cubicBezTo>
                      <a:cubicBezTo>
                        <a:pt x="46" y="71"/>
                        <a:pt x="46" y="71"/>
                        <a:pt x="46" y="71"/>
                      </a:cubicBezTo>
                      <a:cubicBezTo>
                        <a:pt x="46" y="71"/>
                        <a:pt x="46" y="71"/>
                        <a:pt x="46" y="70"/>
                      </a:cubicBezTo>
                      <a:cubicBezTo>
                        <a:pt x="46" y="70"/>
                        <a:pt x="47" y="70"/>
                        <a:pt x="47" y="70"/>
                      </a:cubicBezTo>
                      <a:cubicBezTo>
                        <a:pt x="47" y="71"/>
                        <a:pt x="47" y="71"/>
                        <a:pt x="47" y="71"/>
                      </a:cubicBezTo>
                      <a:cubicBezTo>
                        <a:pt x="47" y="71"/>
                        <a:pt x="47" y="71"/>
                        <a:pt x="48" y="71"/>
                      </a:cubicBezTo>
                      <a:cubicBezTo>
                        <a:pt x="48" y="71"/>
                        <a:pt x="48" y="71"/>
                        <a:pt x="48" y="71"/>
                      </a:cubicBezTo>
                      <a:cubicBezTo>
                        <a:pt x="48" y="71"/>
                        <a:pt x="48" y="71"/>
                        <a:pt x="48" y="71"/>
                      </a:cubicBezTo>
                      <a:cubicBezTo>
                        <a:pt x="48" y="71"/>
                        <a:pt x="48" y="70"/>
                        <a:pt x="48" y="70"/>
                      </a:cubicBezTo>
                      <a:cubicBezTo>
                        <a:pt x="48" y="70"/>
                        <a:pt x="48" y="70"/>
                        <a:pt x="48" y="70"/>
                      </a:cubicBezTo>
                      <a:cubicBezTo>
                        <a:pt x="48" y="70"/>
                        <a:pt x="48" y="70"/>
                        <a:pt x="48" y="70"/>
                      </a:cubicBezTo>
                      <a:cubicBezTo>
                        <a:pt x="48" y="70"/>
                        <a:pt x="48" y="70"/>
                        <a:pt x="47" y="70"/>
                      </a:cubicBezTo>
                      <a:cubicBezTo>
                        <a:pt x="47" y="70"/>
                        <a:pt x="47" y="69"/>
                        <a:pt x="47" y="69"/>
                      </a:cubicBezTo>
                      <a:cubicBezTo>
                        <a:pt x="47" y="69"/>
                        <a:pt x="47" y="69"/>
                        <a:pt x="47" y="68"/>
                      </a:cubicBezTo>
                      <a:cubicBezTo>
                        <a:pt x="47" y="68"/>
                        <a:pt x="47" y="68"/>
                        <a:pt x="48" y="68"/>
                      </a:cubicBezTo>
                      <a:cubicBezTo>
                        <a:pt x="48" y="68"/>
                        <a:pt x="48" y="68"/>
                        <a:pt x="48" y="67"/>
                      </a:cubicBezTo>
                      <a:cubicBezTo>
                        <a:pt x="48" y="67"/>
                        <a:pt x="49" y="67"/>
                        <a:pt x="49" y="67"/>
                      </a:cubicBezTo>
                      <a:cubicBezTo>
                        <a:pt x="49" y="67"/>
                        <a:pt x="49" y="67"/>
                        <a:pt x="49" y="67"/>
                      </a:cubicBezTo>
                      <a:cubicBezTo>
                        <a:pt x="49" y="67"/>
                        <a:pt x="49" y="67"/>
                        <a:pt x="49" y="67"/>
                      </a:cubicBezTo>
                      <a:cubicBezTo>
                        <a:pt x="49" y="67"/>
                        <a:pt x="49" y="66"/>
                        <a:pt x="49" y="66"/>
                      </a:cubicBezTo>
                      <a:cubicBezTo>
                        <a:pt x="49" y="66"/>
                        <a:pt x="50" y="66"/>
                        <a:pt x="50" y="66"/>
                      </a:cubicBezTo>
                      <a:cubicBezTo>
                        <a:pt x="50" y="65"/>
                        <a:pt x="50" y="65"/>
                        <a:pt x="50" y="65"/>
                      </a:cubicBezTo>
                      <a:cubicBezTo>
                        <a:pt x="50" y="65"/>
                        <a:pt x="50" y="65"/>
                        <a:pt x="50" y="64"/>
                      </a:cubicBezTo>
                      <a:cubicBezTo>
                        <a:pt x="51" y="64"/>
                        <a:pt x="51" y="64"/>
                        <a:pt x="51" y="64"/>
                      </a:cubicBezTo>
                      <a:cubicBezTo>
                        <a:pt x="51" y="64"/>
                        <a:pt x="51" y="63"/>
                        <a:pt x="52" y="63"/>
                      </a:cubicBezTo>
                      <a:cubicBezTo>
                        <a:pt x="52" y="63"/>
                        <a:pt x="53" y="62"/>
                        <a:pt x="53" y="62"/>
                      </a:cubicBezTo>
                      <a:cubicBezTo>
                        <a:pt x="53" y="62"/>
                        <a:pt x="54" y="62"/>
                        <a:pt x="54" y="62"/>
                      </a:cubicBezTo>
                      <a:cubicBezTo>
                        <a:pt x="54" y="61"/>
                        <a:pt x="54" y="61"/>
                        <a:pt x="54" y="61"/>
                      </a:cubicBezTo>
                      <a:cubicBezTo>
                        <a:pt x="54" y="61"/>
                        <a:pt x="54" y="61"/>
                        <a:pt x="55" y="61"/>
                      </a:cubicBezTo>
                      <a:cubicBezTo>
                        <a:pt x="55" y="61"/>
                        <a:pt x="55" y="61"/>
                        <a:pt x="55" y="61"/>
                      </a:cubicBezTo>
                      <a:cubicBezTo>
                        <a:pt x="55" y="61"/>
                        <a:pt x="56" y="61"/>
                        <a:pt x="56" y="61"/>
                      </a:cubicBezTo>
                      <a:cubicBezTo>
                        <a:pt x="57" y="61"/>
                        <a:pt x="57" y="60"/>
                        <a:pt x="57" y="60"/>
                      </a:cubicBezTo>
                      <a:cubicBezTo>
                        <a:pt x="57" y="60"/>
                        <a:pt x="57" y="60"/>
                        <a:pt x="57" y="59"/>
                      </a:cubicBezTo>
                      <a:cubicBezTo>
                        <a:pt x="57" y="59"/>
                        <a:pt x="57" y="59"/>
                        <a:pt x="58" y="59"/>
                      </a:cubicBezTo>
                      <a:cubicBezTo>
                        <a:pt x="58" y="58"/>
                        <a:pt x="58" y="58"/>
                        <a:pt x="58" y="57"/>
                      </a:cubicBezTo>
                      <a:cubicBezTo>
                        <a:pt x="58" y="57"/>
                        <a:pt x="58" y="57"/>
                        <a:pt x="58" y="57"/>
                      </a:cubicBezTo>
                      <a:cubicBezTo>
                        <a:pt x="58" y="57"/>
                        <a:pt x="58" y="56"/>
                        <a:pt x="58" y="56"/>
                      </a:cubicBezTo>
                      <a:cubicBezTo>
                        <a:pt x="58" y="56"/>
                        <a:pt x="58" y="56"/>
                        <a:pt x="59" y="56"/>
                      </a:cubicBezTo>
                      <a:cubicBezTo>
                        <a:pt x="59" y="56"/>
                        <a:pt x="59" y="55"/>
                        <a:pt x="59" y="55"/>
                      </a:cubicBezTo>
                      <a:cubicBezTo>
                        <a:pt x="59" y="55"/>
                        <a:pt x="60" y="55"/>
                        <a:pt x="60" y="55"/>
                      </a:cubicBezTo>
                      <a:cubicBezTo>
                        <a:pt x="60" y="55"/>
                        <a:pt x="60" y="55"/>
                        <a:pt x="60" y="55"/>
                      </a:cubicBezTo>
                      <a:cubicBezTo>
                        <a:pt x="60" y="54"/>
                        <a:pt x="60" y="54"/>
                        <a:pt x="60" y="54"/>
                      </a:cubicBezTo>
                      <a:cubicBezTo>
                        <a:pt x="60" y="54"/>
                        <a:pt x="60" y="54"/>
                        <a:pt x="60" y="53"/>
                      </a:cubicBezTo>
                      <a:cubicBezTo>
                        <a:pt x="60" y="53"/>
                        <a:pt x="60" y="53"/>
                        <a:pt x="60" y="53"/>
                      </a:cubicBezTo>
                      <a:cubicBezTo>
                        <a:pt x="60" y="53"/>
                        <a:pt x="60" y="52"/>
                        <a:pt x="60" y="52"/>
                      </a:cubicBezTo>
                      <a:cubicBezTo>
                        <a:pt x="60" y="51"/>
                        <a:pt x="60" y="51"/>
                        <a:pt x="60" y="51"/>
                      </a:cubicBezTo>
                      <a:cubicBezTo>
                        <a:pt x="60" y="51"/>
                        <a:pt x="61" y="51"/>
                        <a:pt x="61" y="51"/>
                      </a:cubicBezTo>
                      <a:cubicBezTo>
                        <a:pt x="61" y="52"/>
                        <a:pt x="61" y="52"/>
                        <a:pt x="61" y="53"/>
                      </a:cubicBezTo>
                      <a:cubicBezTo>
                        <a:pt x="61" y="53"/>
                        <a:pt x="61" y="53"/>
                        <a:pt x="61" y="53"/>
                      </a:cubicBezTo>
                      <a:cubicBezTo>
                        <a:pt x="61" y="53"/>
                        <a:pt x="61" y="54"/>
                        <a:pt x="61" y="54"/>
                      </a:cubicBezTo>
                      <a:cubicBezTo>
                        <a:pt x="61" y="55"/>
                        <a:pt x="61" y="55"/>
                        <a:pt x="62" y="55"/>
                      </a:cubicBezTo>
                      <a:cubicBezTo>
                        <a:pt x="62" y="55"/>
                        <a:pt x="62" y="56"/>
                        <a:pt x="62" y="56"/>
                      </a:cubicBezTo>
                      <a:cubicBezTo>
                        <a:pt x="62" y="56"/>
                        <a:pt x="62" y="56"/>
                        <a:pt x="62" y="56"/>
                      </a:cubicBezTo>
                      <a:cubicBezTo>
                        <a:pt x="62" y="56"/>
                        <a:pt x="61" y="56"/>
                        <a:pt x="61" y="57"/>
                      </a:cubicBezTo>
                      <a:cubicBezTo>
                        <a:pt x="61" y="57"/>
                        <a:pt x="61" y="57"/>
                        <a:pt x="61" y="58"/>
                      </a:cubicBezTo>
                      <a:cubicBezTo>
                        <a:pt x="61" y="58"/>
                        <a:pt x="61" y="58"/>
                        <a:pt x="61" y="59"/>
                      </a:cubicBezTo>
                      <a:cubicBezTo>
                        <a:pt x="61" y="59"/>
                        <a:pt x="61" y="59"/>
                        <a:pt x="61" y="60"/>
                      </a:cubicBezTo>
                      <a:cubicBezTo>
                        <a:pt x="61" y="60"/>
                        <a:pt x="61" y="60"/>
                        <a:pt x="61" y="60"/>
                      </a:cubicBezTo>
                      <a:cubicBezTo>
                        <a:pt x="60" y="61"/>
                        <a:pt x="60" y="61"/>
                        <a:pt x="60" y="62"/>
                      </a:cubicBezTo>
                      <a:cubicBezTo>
                        <a:pt x="59" y="62"/>
                        <a:pt x="59" y="62"/>
                        <a:pt x="59" y="63"/>
                      </a:cubicBezTo>
                      <a:cubicBezTo>
                        <a:pt x="59" y="63"/>
                        <a:pt x="59" y="63"/>
                        <a:pt x="59" y="64"/>
                      </a:cubicBezTo>
                      <a:cubicBezTo>
                        <a:pt x="59" y="64"/>
                        <a:pt x="58" y="64"/>
                        <a:pt x="58" y="65"/>
                      </a:cubicBezTo>
                      <a:cubicBezTo>
                        <a:pt x="58" y="65"/>
                        <a:pt x="58" y="65"/>
                        <a:pt x="58" y="66"/>
                      </a:cubicBezTo>
                      <a:cubicBezTo>
                        <a:pt x="58" y="66"/>
                        <a:pt x="58" y="70"/>
                        <a:pt x="58" y="70"/>
                      </a:cubicBezTo>
                      <a:cubicBezTo>
                        <a:pt x="58" y="71"/>
                        <a:pt x="58" y="71"/>
                        <a:pt x="58" y="71"/>
                      </a:cubicBezTo>
                      <a:cubicBezTo>
                        <a:pt x="58" y="71"/>
                        <a:pt x="57" y="71"/>
                        <a:pt x="57" y="71"/>
                      </a:cubicBezTo>
                      <a:cubicBezTo>
                        <a:pt x="57" y="71"/>
                        <a:pt x="57" y="71"/>
                        <a:pt x="56" y="71"/>
                      </a:cubicBezTo>
                      <a:cubicBezTo>
                        <a:pt x="56" y="71"/>
                        <a:pt x="55" y="71"/>
                        <a:pt x="55" y="71"/>
                      </a:cubicBezTo>
                      <a:cubicBezTo>
                        <a:pt x="55" y="71"/>
                        <a:pt x="55" y="71"/>
                        <a:pt x="55" y="71"/>
                      </a:cubicBezTo>
                      <a:cubicBezTo>
                        <a:pt x="55" y="71"/>
                        <a:pt x="55" y="72"/>
                        <a:pt x="55" y="72"/>
                      </a:cubicBezTo>
                      <a:cubicBezTo>
                        <a:pt x="55" y="73"/>
                        <a:pt x="54" y="73"/>
                        <a:pt x="54" y="73"/>
                      </a:cubicBezTo>
                      <a:cubicBezTo>
                        <a:pt x="54" y="73"/>
                        <a:pt x="54" y="73"/>
                        <a:pt x="54" y="73"/>
                      </a:cubicBezTo>
                      <a:cubicBezTo>
                        <a:pt x="54" y="74"/>
                        <a:pt x="54" y="74"/>
                        <a:pt x="54" y="74"/>
                      </a:cubicBezTo>
                      <a:cubicBezTo>
                        <a:pt x="54" y="74"/>
                        <a:pt x="55" y="74"/>
                        <a:pt x="55" y="74"/>
                      </a:cubicBezTo>
                      <a:cubicBezTo>
                        <a:pt x="55" y="73"/>
                        <a:pt x="55" y="73"/>
                        <a:pt x="56" y="73"/>
                      </a:cubicBezTo>
                      <a:cubicBezTo>
                        <a:pt x="56" y="73"/>
                        <a:pt x="56" y="73"/>
                        <a:pt x="57" y="73"/>
                      </a:cubicBezTo>
                      <a:cubicBezTo>
                        <a:pt x="57" y="73"/>
                        <a:pt x="57" y="73"/>
                        <a:pt x="57" y="73"/>
                      </a:cubicBezTo>
                      <a:cubicBezTo>
                        <a:pt x="57" y="73"/>
                        <a:pt x="57" y="73"/>
                        <a:pt x="58" y="73"/>
                      </a:cubicBezTo>
                      <a:cubicBezTo>
                        <a:pt x="58" y="73"/>
                        <a:pt x="58" y="73"/>
                        <a:pt x="59" y="73"/>
                      </a:cubicBezTo>
                      <a:cubicBezTo>
                        <a:pt x="59" y="73"/>
                        <a:pt x="59" y="73"/>
                        <a:pt x="59" y="73"/>
                      </a:cubicBezTo>
                      <a:cubicBezTo>
                        <a:pt x="59" y="73"/>
                        <a:pt x="60" y="73"/>
                        <a:pt x="60" y="73"/>
                      </a:cubicBezTo>
                      <a:cubicBezTo>
                        <a:pt x="60" y="72"/>
                        <a:pt x="60" y="72"/>
                        <a:pt x="60" y="71"/>
                      </a:cubicBezTo>
                      <a:cubicBezTo>
                        <a:pt x="60" y="71"/>
                        <a:pt x="60" y="71"/>
                        <a:pt x="60" y="71"/>
                      </a:cubicBezTo>
                      <a:cubicBezTo>
                        <a:pt x="60" y="71"/>
                        <a:pt x="60" y="71"/>
                        <a:pt x="60" y="71"/>
                      </a:cubicBezTo>
                      <a:cubicBezTo>
                        <a:pt x="60" y="70"/>
                        <a:pt x="61" y="70"/>
                        <a:pt x="61" y="70"/>
                      </a:cubicBezTo>
                      <a:cubicBezTo>
                        <a:pt x="61" y="70"/>
                        <a:pt x="61" y="69"/>
                        <a:pt x="61" y="69"/>
                      </a:cubicBezTo>
                      <a:cubicBezTo>
                        <a:pt x="61" y="69"/>
                        <a:pt x="61" y="68"/>
                        <a:pt x="61" y="68"/>
                      </a:cubicBezTo>
                      <a:cubicBezTo>
                        <a:pt x="61" y="67"/>
                        <a:pt x="61" y="67"/>
                        <a:pt x="61" y="67"/>
                      </a:cubicBezTo>
                      <a:cubicBezTo>
                        <a:pt x="61" y="67"/>
                        <a:pt x="62" y="66"/>
                        <a:pt x="62" y="66"/>
                      </a:cubicBezTo>
                      <a:cubicBezTo>
                        <a:pt x="62" y="66"/>
                        <a:pt x="62" y="65"/>
                        <a:pt x="62" y="65"/>
                      </a:cubicBezTo>
                      <a:cubicBezTo>
                        <a:pt x="62" y="65"/>
                        <a:pt x="62" y="65"/>
                        <a:pt x="62" y="65"/>
                      </a:cubicBezTo>
                      <a:cubicBezTo>
                        <a:pt x="62" y="65"/>
                        <a:pt x="63" y="65"/>
                        <a:pt x="63" y="65"/>
                      </a:cubicBezTo>
                      <a:cubicBezTo>
                        <a:pt x="63" y="65"/>
                        <a:pt x="63" y="66"/>
                        <a:pt x="63" y="66"/>
                      </a:cubicBezTo>
                      <a:cubicBezTo>
                        <a:pt x="64" y="67"/>
                        <a:pt x="64" y="67"/>
                        <a:pt x="64" y="68"/>
                      </a:cubicBezTo>
                      <a:cubicBezTo>
                        <a:pt x="65" y="68"/>
                        <a:pt x="65" y="69"/>
                        <a:pt x="65" y="69"/>
                      </a:cubicBezTo>
                      <a:cubicBezTo>
                        <a:pt x="65" y="69"/>
                        <a:pt x="65" y="70"/>
                        <a:pt x="65" y="70"/>
                      </a:cubicBezTo>
                      <a:cubicBezTo>
                        <a:pt x="65" y="70"/>
                        <a:pt x="65" y="71"/>
                        <a:pt x="65" y="72"/>
                      </a:cubicBezTo>
                      <a:cubicBezTo>
                        <a:pt x="65" y="72"/>
                        <a:pt x="65" y="72"/>
                        <a:pt x="65" y="73"/>
                      </a:cubicBezTo>
                      <a:cubicBezTo>
                        <a:pt x="65" y="73"/>
                        <a:pt x="65" y="74"/>
                        <a:pt x="65" y="74"/>
                      </a:cubicBezTo>
                      <a:cubicBezTo>
                        <a:pt x="65" y="74"/>
                        <a:pt x="64" y="75"/>
                        <a:pt x="64" y="75"/>
                      </a:cubicBezTo>
                      <a:cubicBezTo>
                        <a:pt x="64" y="76"/>
                        <a:pt x="63" y="76"/>
                        <a:pt x="63" y="76"/>
                      </a:cubicBezTo>
                      <a:cubicBezTo>
                        <a:pt x="63" y="76"/>
                        <a:pt x="63" y="76"/>
                        <a:pt x="63" y="76"/>
                      </a:cubicBezTo>
                      <a:cubicBezTo>
                        <a:pt x="63" y="76"/>
                        <a:pt x="63" y="77"/>
                        <a:pt x="63" y="77"/>
                      </a:cubicBezTo>
                      <a:cubicBezTo>
                        <a:pt x="63" y="77"/>
                        <a:pt x="63" y="77"/>
                        <a:pt x="64" y="77"/>
                      </a:cubicBezTo>
                      <a:cubicBezTo>
                        <a:pt x="64" y="77"/>
                        <a:pt x="64" y="77"/>
                        <a:pt x="64" y="77"/>
                      </a:cubicBezTo>
                      <a:cubicBezTo>
                        <a:pt x="64" y="77"/>
                        <a:pt x="65" y="77"/>
                        <a:pt x="66" y="77"/>
                      </a:cubicBezTo>
                      <a:cubicBezTo>
                        <a:pt x="66" y="76"/>
                        <a:pt x="66" y="76"/>
                        <a:pt x="66" y="76"/>
                      </a:cubicBezTo>
                      <a:cubicBezTo>
                        <a:pt x="67" y="76"/>
                        <a:pt x="67" y="76"/>
                        <a:pt x="67" y="76"/>
                      </a:cubicBezTo>
                      <a:cubicBezTo>
                        <a:pt x="67" y="76"/>
                        <a:pt x="68" y="77"/>
                        <a:pt x="68" y="77"/>
                      </a:cubicBezTo>
                      <a:cubicBezTo>
                        <a:pt x="69" y="77"/>
                        <a:pt x="69" y="77"/>
                        <a:pt x="69" y="77"/>
                      </a:cubicBezTo>
                      <a:cubicBezTo>
                        <a:pt x="70" y="77"/>
                        <a:pt x="70" y="78"/>
                        <a:pt x="71" y="79"/>
                      </a:cubicBezTo>
                      <a:cubicBezTo>
                        <a:pt x="72" y="79"/>
                        <a:pt x="72" y="80"/>
                        <a:pt x="73" y="81"/>
                      </a:cubicBezTo>
                      <a:cubicBezTo>
                        <a:pt x="73" y="81"/>
                        <a:pt x="74" y="83"/>
                        <a:pt x="74" y="83"/>
                      </a:cubicBezTo>
                      <a:cubicBezTo>
                        <a:pt x="74" y="84"/>
                        <a:pt x="74" y="85"/>
                        <a:pt x="74" y="85"/>
                      </a:cubicBezTo>
                      <a:cubicBezTo>
                        <a:pt x="74" y="85"/>
                        <a:pt x="74" y="86"/>
                        <a:pt x="74" y="87"/>
                      </a:cubicBezTo>
                      <a:cubicBezTo>
                        <a:pt x="74" y="87"/>
                        <a:pt x="74" y="88"/>
                        <a:pt x="74" y="88"/>
                      </a:cubicBezTo>
                      <a:cubicBezTo>
                        <a:pt x="73" y="88"/>
                        <a:pt x="73" y="88"/>
                        <a:pt x="73" y="88"/>
                      </a:cubicBezTo>
                      <a:cubicBezTo>
                        <a:pt x="73" y="88"/>
                        <a:pt x="74" y="88"/>
                        <a:pt x="74" y="89"/>
                      </a:cubicBezTo>
                      <a:cubicBezTo>
                        <a:pt x="74" y="89"/>
                        <a:pt x="74" y="90"/>
                        <a:pt x="74" y="91"/>
                      </a:cubicBezTo>
                      <a:cubicBezTo>
                        <a:pt x="74" y="91"/>
                        <a:pt x="74" y="91"/>
                        <a:pt x="75" y="91"/>
                      </a:cubicBezTo>
                      <a:cubicBezTo>
                        <a:pt x="75" y="91"/>
                        <a:pt x="76" y="92"/>
                        <a:pt x="76" y="92"/>
                      </a:cubicBezTo>
                      <a:cubicBezTo>
                        <a:pt x="76" y="92"/>
                        <a:pt x="76" y="93"/>
                        <a:pt x="76" y="93"/>
                      </a:cubicBezTo>
                      <a:cubicBezTo>
                        <a:pt x="76" y="93"/>
                        <a:pt x="77" y="94"/>
                        <a:pt x="77" y="95"/>
                      </a:cubicBezTo>
                      <a:cubicBezTo>
                        <a:pt x="78" y="95"/>
                        <a:pt x="77" y="95"/>
                        <a:pt x="78" y="95"/>
                      </a:cubicBezTo>
                      <a:cubicBezTo>
                        <a:pt x="78" y="96"/>
                        <a:pt x="78" y="97"/>
                        <a:pt x="79" y="97"/>
                      </a:cubicBezTo>
                      <a:cubicBezTo>
                        <a:pt x="79" y="97"/>
                        <a:pt x="80" y="97"/>
                        <a:pt x="80" y="97"/>
                      </a:cubicBezTo>
                      <a:cubicBezTo>
                        <a:pt x="80" y="97"/>
                        <a:pt x="81" y="97"/>
                        <a:pt x="82" y="97"/>
                      </a:cubicBezTo>
                      <a:cubicBezTo>
                        <a:pt x="82" y="63"/>
                        <a:pt x="82" y="63"/>
                        <a:pt x="82" y="63"/>
                      </a:cubicBezTo>
                      <a:cubicBezTo>
                        <a:pt x="82" y="0"/>
                        <a:pt x="82" y="0"/>
                        <a:pt x="82" y="0"/>
                      </a:cubicBezTo>
                      <a:lnTo>
                        <a:pt x="0"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82" name="Freeform 742">
                  <a:extLst>
                    <a:ext uri="{FF2B5EF4-FFF2-40B4-BE49-F238E27FC236}">
                      <a16:creationId xmlns:a16="http://schemas.microsoft.com/office/drawing/2014/main" id="{903D8046-088D-4BB0-A647-CB3FDA066AB8}"/>
                    </a:ext>
                  </a:extLst>
                </p:cNvPr>
                <p:cNvSpPr>
                  <a:spLocks/>
                </p:cNvSpPr>
                <p:nvPr/>
              </p:nvSpPr>
              <p:spPr bwMode="auto">
                <a:xfrm>
                  <a:off x="9350375" y="5734050"/>
                  <a:ext cx="358775" cy="315913"/>
                </a:xfrm>
                <a:custGeom>
                  <a:avLst/>
                  <a:gdLst>
                    <a:gd name="T0" fmla="*/ 86 w 86"/>
                    <a:gd name="T1" fmla="*/ 0 h 76"/>
                    <a:gd name="T2" fmla="*/ 84 w 86"/>
                    <a:gd name="T3" fmla="*/ 0 h 76"/>
                    <a:gd name="T4" fmla="*/ 80 w 86"/>
                    <a:gd name="T5" fmla="*/ 1 h 76"/>
                    <a:gd name="T6" fmla="*/ 78 w 86"/>
                    <a:gd name="T7" fmla="*/ 1 h 76"/>
                    <a:gd name="T8" fmla="*/ 75 w 86"/>
                    <a:gd name="T9" fmla="*/ 4 h 76"/>
                    <a:gd name="T10" fmla="*/ 73 w 86"/>
                    <a:gd name="T11" fmla="*/ 5 h 76"/>
                    <a:gd name="T12" fmla="*/ 70 w 86"/>
                    <a:gd name="T13" fmla="*/ 6 h 76"/>
                    <a:gd name="T14" fmla="*/ 67 w 86"/>
                    <a:gd name="T15" fmla="*/ 3 h 76"/>
                    <a:gd name="T16" fmla="*/ 61 w 86"/>
                    <a:gd name="T17" fmla="*/ 3 h 76"/>
                    <a:gd name="T18" fmla="*/ 56 w 86"/>
                    <a:gd name="T19" fmla="*/ 5 h 76"/>
                    <a:gd name="T20" fmla="*/ 0 w 86"/>
                    <a:gd name="T21" fmla="*/ 46 h 76"/>
                    <a:gd name="T22" fmla="*/ 4 w 86"/>
                    <a:gd name="T23" fmla="*/ 48 h 76"/>
                    <a:gd name="T24" fmla="*/ 9 w 86"/>
                    <a:gd name="T25" fmla="*/ 49 h 76"/>
                    <a:gd name="T26" fmla="*/ 11 w 86"/>
                    <a:gd name="T27" fmla="*/ 52 h 76"/>
                    <a:gd name="T28" fmla="*/ 15 w 86"/>
                    <a:gd name="T29" fmla="*/ 52 h 76"/>
                    <a:gd name="T30" fmla="*/ 18 w 86"/>
                    <a:gd name="T31" fmla="*/ 57 h 76"/>
                    <a:gd name="T32" fmla="*/ 23 w 86"/>
                    <a:gd name="T33" fmla="*/ 61 h 76"/>
                    <a:gd name="T34" fmla="*/ 27 w 86"/>
                    <a:gd name="T35" fmla="*/ 63 h 76"/>
                    <a:gd name="T36" fmla="*/ 28 w 86"/>
                    <a:gd name="T37" fmla="*/ 61 h 76"/>
                    <a:gd name="T38" fmla="*/ 34 w 86"/>
                    <a:gd name="T39" fmla="*/ 63 h 76"/>
                    <a:gd name="T40" fmla="*/ 40 w 86"/>
                    <a:gd name="T41" fmla="*/ 63 h 76"/>
                    <a:gd name="T42" fmla="*/ 43 w 86"/>
                    <a:gd name="T43" fmla="*/ 63 h 76"/>
                    <a:gd name="T44" fmla="*/ 45 w 86"/>
                    <a:gd name="T45" fmla="*/ 62 h 76"/>
                    <a:gd name="T46" fmla="*/ 48 w 86"/>
                    <a:gd name="T47" fmla="*/ 66 h 76"/>
                    <a:gd name="T48" fmla="*/ 49 w 86"/>
                    <a:gd name="T49" fmla="*/ 70 h 76"/>
                    <a:gd name="T50" fmla="*/ 61 w 86"/>
                    <a:gd name="T51" fmla="*/ 76 h 76"/>
                    <a:gd name="T52" fmla="*/ 61 w 86"/>
                    <a:gd name="T53" fmla="*/ 73 h 76"/>
                    <a:gd name="T54" fmla="*/ 61 w 86"/>
                    <a:gd name="T55" fmla="*/ 71 h 76"/>
                    <a:gd name="T56" fmla="*/ 62 w 86"/>
                    <a:gd name="T57" fmla="*/ 67 h 76"/>
                    <a:gd name="T58" fmla="*/ 62 w 86"/>
                    <a:gd name="T59" fmla="*/ 63 h 76"/>
                    <a:gd name="T60" fmla="*/ 63 w 86"/>
                    <a:gd name="T61" fmla="*/ 60 h 76"/>
                    <a:gd name="T62" fmla="*/ 65 w 86"/>
                    <a:gd name="T63" fmla="*/ 57 h 76"/>
                    <a:gd name="T64" fmla="*/ 66 w 86"/>
                    <a:gd name="T65" fmla="*/ 56 h 76"/>
                    <a:gd name="T66" fmla="*/ 67 w 86"/>
                    <a:gd name="T67" fmla="*/ 54 h 76"/>
                    <a:gd name="T68" fmla="*/ 67 w 86"/>
                    <a:gd name="T69" fmla="*/ 51 h 76"/>
                    <a:gd name="T70" fmla="*/ 69 w 86"/>
                    <a:gd name="T71" fmla="*/ 48 h 76"/>
                    <a:gd name="T72" fmla="*/ 70 w 86"/>
                    <a:gd name="T73" fmla="*/ 46 h 76"/>
                    <a:gd name="T74" fmla="*/ 70 w 86"/>
                    <a:gd name="T75" fmla="*/ 44 h 76"/>
                    <a:gd name="T76" fmla="*/ 71 w 86"/>
                    <a:gd name="T77" fmla="*/ 42 h 76"/>
                    <a:gd name="T78" fmla="*/ 72 w 86"/>
                    <a:gd name="T79" fmla="*/ 40 h 76"/>
                    <a:gd name="T80" fmla="*/ 73 w 86"/>
                    <a:gd name="T81" fmla="*/ 38 h 76"/>
                    <a:gd name="T82" fmla="*/ 75 w 86"/>
                    <a:gd name="T83" fmla="*/ 36 h 76"/>
                    <a:gd name="T84" fmla="*/ 75 w 86"/>
                    <a:gd name="T85" fmla="*/ 36 h 76"/>
                    <a:gd name="T86" fmla="*/ 77 w 86"/>
                    <a:gd name="T87" fmla="*/ 35 h 76"/>
                    <a:gd name="T88" fmla="*/ 79 w 86"/>
                    <a:gd name="T89" fmla="*/ 33 h 76"/>
                    <a:gd name="T90" fmla="*/ 79 w 86"/>
                    <a:gd name="T91" fmla="*/ 31 h 76"/>
                    <a:gd name="T92" fmla="*/ 80 w 86"/>
                    <a:gd name="T93" fmla="*/ 28 h 76"/>
                    <a:gd name="T94" fmla="*/ 81 w 86"/>
                    <a:gd name="T95" fmla="*/ 26 h 76"/>
                    <a:gd name="T96" fmla="*/ 82 w 86"/>
                    <a:gd name="T97" fmla="*/ 23 h 76"/>
                    <a:gd name="T98" fmla="*/ 82 w 86"/>
                    <a:gd name="T99" fmla="*/ 20 h 76"/>
                    <a:gd name="T100" fmla="*/ 83 w 86"/>
                    <a:gd name="T101" fmla="*/ 17 h 76"/>
                    <a:gd name="T102" fmla="*/ 84 w 86"/>
                    <a:gd name="T103" fmla="*/ 14 h 76"/>
                    <a:gd name="T104" fmla="*/ 84 w 86"/>
                    <a:gd name="T105" fmla="*/ 11 h 76"/>
                    <a:gd name="T106" fmla="*/ 85 w 86"/>
                    <a:gd name="T107" fmla="*/ 8 h 76"/>
                    <a:gd name="T108" fmla="*/ 86 w 86"/>
                    <a:gd name="T109"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 h="76">
                      <a:moveTo>
                        <a:pt x="86" y="4"/>
                      </a:moveTo>
                      <a:cubicBezTo>
                        <a:pt x="86" y="4"/>
                        <a:pt x="86" y="4"/>
                        <a:pt x="86" y="3"/>
                      </a:cubicBezTo>
                      <a:cubicBezTo>
                        <a:pt x="86" y="3"/>
                        <a:pt x="86" y="2"/>
                        <a:pt x="86" y="2"/>
                      </a:cubicBezTo>
                      <a:cubicBezTo>
                        <a:pt x="86" y="2"/>
                        <a:pt x="86" y="1"/>
                        <a:pt x="86" y="0"/>
                      </a:cubicBezTo>
                      <a:cubicBezTo>
                        <a:pt x="86" y="0"/>
                        <a:pt x="85" y="0"/>
                        <a:pt x="85" y="0"/>
                      </a:cubicBezTo>
                      <a:cubicBezTo>
                        <a:pt x="85" y="0"/>
                        <a:pt x="85" y="0"/>
                        <a:pt x="85" y="0"/>
                      </a:cubicBezTo>
                      <a:cubicBezTo>
                        <a:pt x="85" y="0"/>
                        <a:pt x="85" y="0"/>
                        <a:pt x="85" y="0"/>
                      </a:cubicBezTo>
                      <a:cubicBezTo>
                        <a:pt x="85" y="0"/>
                        <a:pt x="84" y="0"/>
                        <a:pt x="84" y="0"/>
                      </a:cubicBezTo>
                      <a:cubicBezTo>
                        <a:pt x="84" y="0"/>
                        <a:pt x="83" y="0"/>
                        <a:pt x="83" y="0"/>
                      </a:cubicBezTo>
                      <a:cubicBezTo>
                        <a:pt x="83" y="1"/>
                        <a:pt x="82" y="1"/>
                        <a:pt x="82" y="1"/>
                      </a:cubicBezTo>
                      <a:cubicBezTo>
                        <a:pt x="82" y="1"/>
                        <a:pt x="82" y="1"/>
                        <a:pt x="81" y="1"/>
                      </a:cubicBezTo>
                      <a:cubicBezTo>
                        <a:pt x="81" y="1"/>
                        <a:pt x="80" y="1"/>
                        <a:pt x="80" y="1"/>
                      </a:cubicBezTo>
                      <a:cubicBezTo>
                        <a:pt x="80" y="1"/>
                        <a:pt x="79" y="0"/>
                        <a:pt x="79" y="1"/>
                      </a:cubicBezTo>
                      <a:cubicBezTo>
                        <a:pt x="79" y="1"/>
                        <a:pt x="79" y="1"/>
                        <a:pt x="79" y="1"/>
                      </a:cubicBezTo>
                      <a:cubicBezTo>
                        <a:pt x="78" y="1"/>
                        <a:pt x="78" y="1"/>
                        <a:pt x="78" y="1"/>
                      </a:cubicBezTo>
                      <a:cubicBezTo>
                        <a:pt x="78" y="1"/>
                        <a:pt x="78" y="1"/>
                        <a:pt x="78" y="1"/>
                      </a:cubicBezTo>
                      <a:cubicBezTo>
                        <a:pt x="77" y="1"/>
                        <a:pt x="77" y="2"/>
                        <a:pt x="77" y="2"/>
                      </a:cubicBezTo>
                      <a:cubicBezTo>
                        <a:pt x="76" y="2"/>
                        <a:pt x="75" y="2"/>
                        <a:pt x="75" y="2"/>
                      </a:cubicBezTo>
                      <a:cubicBezTo>
                        <a:pt x="75" y="2"/>
                        <a:pt x="75" y="3"/>
                        <a:pt x="75" y="3"/>
                      </a:cubicBezTo>
                      <a:cubicBezTo>
                        <a:pt x="75" y="3"/>
                        <a:pt x="75" y="3"/>
                        <a:pt x="75" y="4"/>
                      </a:cubicBezTo>
                      <a:cubicBezTo>
                        <a:pt x="75" y="4"/>
                        <a:pt x="75" y="5"/>
                        <a:pt x="75" y="5"/>
                      </a:cubicBezTo>
                      <a:cubicBezTo>
                        <a:pt x="75" y="5"/>
                        <a:pt x="75" y="5"/>
                        <a:pt x="75" y="6"/>
                      </a:cubicBezTo>
                      <a:cubicBezTo>
                        <a:pt x="74" y="6"/>
                        <a:pt x="74" y="6"/>
                        <a:pt x="73" y="6"/>
                      </a:cubicBezTo>
                      <a:cubicBezTo>
                        <a:pt x="73" y="6"/>
                        <a:pt x="73" y="5"/>
                        <a:pt x="73" y="5"/>
                      </a:cubicBezTo>
                      <a:cubicBezTo>
                        <a:pt x="72" y="5"/>
                        <a:pt x="72" y="6"/>
                        <a:pt x="72" y="6"/>
                      </a:cubicBezTo>
                      <a:cubicBezTo>
                        <a:pt x="72" y="6"/>
                        <a:pt x="72" y="6"/>
                        <a:pt x="72" y="6"/>
                      </a:cubicBezTo>
                      <a:cubicBezTo>
                        <a:pt x="71" y="7"/>
                        <a:pt x="70" y="8"/>
                        <a:pt x="70" y="8"/>
                      </a:cubicBezTo>
                      <a:cubicBezTo>
                        <a:pt x="70" y="6"/>
                        <a:pt x="70" y="6"/>
                        <a:pt x="70" y="6"/>
                      </a:cubicBezTo>
                      <a:cubicBezTo>
                        <a:pt x="70" y="6"/>
                        <a:pt x="70" y="6"/>
                        <a:pt x="70" y="5"/>
                      </a:cubicBezTo>
                      <a:cubicBezTo>
                        <a:pt x="69" y="5"/>
                        <a:pt x="69" y="5"/>
                        <a:pt x="69" y="5"/>
                      </a:cubicBezTo>
                      <a:cubicBezTo>
                        <a:pt x="68" y="5"/>
                        <a:pt x="68" y="4"/>
                        <a:pt x="68" y="4"/>
                      </a:cubicBezTo>
                      <a:cubicBezTo>
                        <a:pt x="68" y="4"/>
                        <a:pt x="67" y="3"/>
                        <a:pt x="67" y="3"/>
                      </a:cubicBezTo>
                      <a:cubicBezTo>
                        <a:pt x="67" y="3"/>
                        <a:pt x="66" y="4"/>
                        <a:pt x="65" y="4"/>
                      </a:cubicBezTo>
                      <a:cubicBezTo>
                        <a:pt x="65" y="3"/>
                        <a:pt x="64" y="3"/>
                        <a:pt x="64" y="3"/>
                      </a:cubicBezTo>
                      <a:cubicBezTo>
                        <a:pt x="64" y="3"/>
                        <a:pt x="63" y="3"/>
                        <a:pt x="63" y="3"/>
                      </a:cubicBezTo>
                      <a:cubicBezTo>
                        <a:pt x="63" y="3"/>
                        <a:pt x="61" y="3"/>
                        <a:pt x="61" y="3"/>
                      </a:cubicBezTo>
                      <a:cubicBezTo>
                        <a:pt x="61" y="3"/>
                        <a:pt x="60" y="3"/>
                        <a:pt x="59" y="3"/>
                      </a:cubicBezTo>
                      <a:cubicBezTo>
                        <a:pt x="59" y="3"/>
                        <a:pt x="58" y="3"/>
                        <a:pt x="58" y="3"/>
                      </a:cubicBezTo>
                      <a:cubicBezTo>
                        <a:pt x="58" y="3"/>
                        <a:pt x="57" y="3"/>
                        <a:pt x="57" y="4"/>
                      </a:cubicBezTo>
                      <a:cubicBezTo>
                        <a:pt x="57" y="4"/>
                        <a:pt x="56" y="4"/>
                        <a:pt x="56" y="5"/>
                      </a:cubicBezTo>
                      <a:cubicBezTo>
                        <a:pt x="56" y="5"/>
                        <a:pt x="55" y="6"/>
                        <a:pt x="54" y="6"/>
                      </a:cubicBezTo>
                      <a:cubicBezTo>
                        <a:pt x="54" y="6"/>
                        <a:pt x="54" y="6"/>
                        <a:pt x="54" y="6"/>
                      </a:cubicBezTo>
                      <a:cubicBezTo>
                        <a:pt x="0" y="6"/>
                        <a:pt x="0" y="6"/>
                        <a:pt x="0" y="6"/>
                      </a:cubicBezTo>
                      <a:cubicBezTo>
                        <a:pt x="0" y="46"/>
                        <a:pt x="0" y="46"/>
                        <a:pt x="0" y="46"/>
                      </a:cubicBezTo>
                      <a:cubicBezTo>
                        <a:pt x="0" y="46"/>
                        <a:pt x="1" y="47"/>
                        <a:pt x="1" y="47"/>
                      </a:cubicBezTo>
                      <a:cubicBezTo>
                        <a:pt x="1" y="47"/>
                        <a:pt x="2" y="47"/>
                        <a:pt x="2" y="47"/>
                      </a:cubicBezTo>
                      <a:cubicBezTo>
                        <a:pt x="3" y="47"/>
                        <a:pt x="3" y="48"/>
                        <a:pt x="4" y="48"/>
                      </a:cubicBezTo>
                      <a:cubicBezTo>
                        <a:pt x="4" y="48"/>
                        <a:pt x="4" y="48"/>
                        <a:pt x="4" y="48"/>
                      </a:cubicBezTo>
                      <a:cubicBezTo>
                        <a:pt x="5" y="47"/>
                        <a:pt x="5" y="47"/>
                        <a:pt x="6" y="47"/>
                      </a:cubicBezTo>
                      <a:cubicBezTo>
                        <a:pt x="6" y="47"/>
                        <a:pt x="6" y="47"/>
                        <a:pt x="7" y="47"/>
                      </a:cubicBezTo>
                      <a:cubicBezTo>
                        <a:pt x="7" y="48"/>
                        <a:pt x="8" y="47"/>
                        <a:pt x="8" y="48"/>
                      </a:cubicBezTo>
                      <a:cubicBezTo>
                        <a:pt x="8" y="48"/>
                        <a:pt x="8" y="48"/>
                        <a:pt x="9" y="49"/>
                      </a:cubicBezTo>
                      <a:cubicBezTo>
                        <a:pt x="9" y="49"/>
                        <a:pt x="9" y="49"/>
                        <a:pt x="9" y="50"/>
                      </a:cubicBezTo>
                      <a:cubicBezTo>
                        <a:pt x="9" y="50"/>
                        <a:pt x="9" y="50"/>
                        <a:pt x="10" y="51"/>
                      </a:cubicBezTo>
                      <a:cubicBezTo>
                        <a:pt x="10" y="51"/>
                        <a:pt x="10" y="52"/>
                        <a:pt x="11" y="52"/>
                      </a:cubicBezTo>
                      <a:cubicBezTo>
                        <a:pt x="11" y="53"/>
                        <a:pt x="11" y="52"/>
                        <a:pt x="11" y="52"/>
                      </a:cubicBezTo>
                      <a:cubicBezTo>
                        <a:pt x="11" y="52"/>
                        <a:pt x="12" y="52"/>
                        <a:pt x="12" y="51"/>
                      </a:cubicBezTo>
                      <a:cubicBezTo>
                        <a:pt x="12" y="51"/>
                        <a:pt x="12" y="51"/>
                        <a:pt x="12" y="51"/>
                      </a:cubicBezTo>
                      <a:cubicBezTo>
                        <a:pt x="13" y="51"/>
                        <a:pt x="13" y="52"/>
                        <a:pt x="13" y="52"/>
                      </a:cubicBezTo>
                      <a:cubicBezTo>
                        <a:pt x="14" y="52"/>
                        <a:pt x="15" y="52"/>
                        <a:pt x="15" y="52"/>
                      </a:cubicBezTo>
                      <a:cubicBezTo>
                        <a:pt x="16" y="52"/>
                        <a:pt x="16" y="53"/>
                        <a:pt x="16" y="53"/>
                      </a:cubicBezTo>
                      <a:cubicBezTo>
                        <a:pt x="16" y="54"/>
                        <a:pt x="16" y="54"/>
                        <a:pt x="16" y="54"/>
                      </a:cubicBezTo>
                      <a:cubicBezTo>
                        <a:pt x="16" y="54"/>
                        <a:pt x="16" y="55"/>
                        <a:pt x="16" y="56"/>
                      </a:cubicBezTo>
                      <a:cubicBezTo>
                        <a:pt x="16" y="56"/>
                        <a:pt x="18" y="56"/>
                        <a:pt x="18" y="57"/>
                      </a:cubicBezTo>
                      <a:cubicBezTo>
                        <a:pt x="18" y="57"/>
                        <a:pt x="18" y="57"/>
                        <a:pt x="18" y="57"/>
                      </a:cubicBezTo>
                      <a:cubicBezTo>
                        <a:pt x="18" y="58"/>
                        <a:pt x="19" y="58"/>
                        <a:pt x="20" y="58"/>
                      </a:cubicBezTo>
                      <a:cubicBezTo>
                        <a:pt x="20" y="59"/>
                        <a:pt x="21" y="60"/>
                        <a:pt x="22" y="60"/>
                      </a:cubicBezTo>
                      <a:cubicBezTo>
                        <a:pt x="22" y="60"/>
                        <a:pt x="23" y="61"/>
                        <a:pt x="23" y="61"/>
                      </a:cubicBezTo>
                      <a:cubicBezTo>
                        <a:pt x="23" y="61"/>
                        <a:pt x="23" y="62"/>
                        <a:pt x="23" y="62"/>
                      </a:cubicBezTo>
                      <a:cubicBezTo>
                        <a:pt x="24" y="62"/>
                        <a:pt x="24" y="63"/>
                        <a:pt x="24" y="63"/>
                      </a:cubicBezTo>
                      <a:cubicBezTo>
                        <a:pt x="25" y="63"/>
                        <a:pt x="26" y="64"/>
                        <a:pt x="26" y="64"/>
                      </a:cubicBezTo>
                      <a:cubicBezTo>
                        <a:pt x="26" y="64"/>
                        <a:pt x="27" y="63"/>
                        <a:pt x="27" y="63"/>
                      </a:cubicBezTo>
                      <a:cubicBezTo>
                        <a:pt x="27" y="63"/>
                        <a:pt x="27" y="63"/>
                        <a:pt x="27" y="63"/>
                      </a:cubicBezTo>
                      <a:cubicBezTo>
                        <a:pt x="27" y="63"/>
                        <a:pt x="27" y="62"/>
                        <a:pt x="27" y="62"/>
                      </a:cubicBezTo>
                      <a:cubicBezTo>
                        <a:pt x="27" y="62"/>
                        <a:pt x="27" y="62"/>
                        <a:pt x="28" y="61"/>
                      </a:cubicBezTo>
                      <a:cubicBezTo>
                        <a:pt x="28" y="61"/>
                        <a:pt x="28" y="61"/>
                        <a:pt x="28" y="61"/>
                      </a:cubicBezTo>
                      <a:cubicBezTo>
                        <a:pt x="29" y="61"/>
                        <a:pt x="30" y="61"/>
                        <a:pt x="30" y="61"/>
                      </a:cubicBezTo>
                      <a:cubicBezTo>
                        <a:pt x="30" y="61"/>
                        <a:pt x="31" y="61"/>
                        <a:pt x="31" y="61"/>
                      </a:cubicBezTo>
                      <a:cubicBezTo>
                        <a:pt x="31" y="61"/>
                        <a:pt x="32" y="62"/>
                        <a:pt x="32" y="62"/>
                      </a:cubicBezTo>
                      <a:cubicBezTo>
                        <a:pt x="33" y="62"/>
                        <a:pt x="34" y="63"/>
                        <a:pt x="34" y="63"/>
                      </a:cubicBezTo>
                      <a:cubicBezTo>
                        <a:pt x="34" y="63"/>
                        <a:pt x="35" y="63"/>
                        <a:pt x="36" y="63"/>
                      </a:cubicBezTo>
                      <a:cubicBezTo>
                        <a:pt x="36" y="63"/>
                        <a:pt x="37" y="63"/>
                        <a:pt x="37" y="62"/>
                      </a:cubicBezTo>
                      <a:cubicBezTo>
                        <a:pt x="37" y="62"/>
                        <a:pt x="38" y="62"/>
                        <a:pt x="38" y="62"/>
                      </a:cubicBezTo>
                      <a:cubicBezTo>
                        <a:pt x="39" y="62"/>
                        <a:pt x="39" y="63"/>
                        <a:pt x="40" y="63"/>
                      </a:cubicBezTo>
                      <a:cubicBezTo>
                        <a:pt x="40" y="63"/>
                        <a:pt x="41" y="64"/>
                        <a:pt x="41" y="64"/>
                      </a:cubicBezTo>
                      <a:cubicBezTo>
                        <a:pt x="41" y="64"/>
                        <a:pt x="41" y="63"/>
                        <a:pt x="41" y="63"/>
                      </a:cubicBezTo>
                      <a:cubicBezTo>
                        <a:pt x="41" y="63"/>
                        <a:pt x="42" y="63"/>
                        <a:pt x="42" y="63"/>
                      </a:cubicBezTo>
                      <a:cubicBezTo>
                        <a:pt x="42" y="63"/>
                        <a:pt x="43" y="63"/>
                        <a:pt x="43" y="63"/>
                      </a:cubicBezTo>
                      <a:cubicBezTo>
                        <a:pt x="43" y="63"/>
                        <a:pt x="43" y="63"/>
                        <a:pt x="43" y="63"/>
                      </a:cubicBezTo>
                      <a:cubicBezTo>
                        <a:pt x="44" y="62"/>
                        <a:pt x="44" y="62"/>
                        <a:pt x="44" y="62"/>
                      </a:cubicBezTo>
                      <a:cubicBezTo>
                        <a:pt x="44" y="62"/>
                        <a:pt x="45" y="63"/>
                        <a:pt x="45" y="63"/>
                      </a:cubicBezTo>
                      <a:cubicBezTo>
                        <a:pt x="45" y="63"/>
                        <a:pt x="45" y="63"/>
                        <a:pt x="45" y="62"/>
                      </a:cubicBezTo>
                      <a:cubicBezTo>
                        <a:pt x="45" y="62"/>
                        <a:pt x="46" y="62"/>
                        <a:pt x="46" y="62"/>
                      </a:cubicBezTo>
                      <a:cubicBezTo>
                        <a:pt x="46" y="62"/>
                        <a:pt x="47" y="63"/>
                        <a:pt x="47" y="63"/>
                      </a:cubicBezTo>
                      <a:cubicBezTo>
                        <a:pt x="47" y="63"/>
                        <a:pt x="48" y="64"/>
                        <a:pt x="48" y="64"/>
                      </a:cubicBezTo>
                      <a:cubicBezTo>
                        <a:pt x="48" y="65"/>
                        <a:pt x="48" y="66"/>
                        <a:pt x="48" y="66"/>
                      </a:cubicBezTo>
                      <a:cubicBezTo>
                        <a:pt x="48" y="66"/>
                        <a:pt x="49" y="68"/>
                        <a:pt x="49" y="68"/>
                      </a:cubicBezTo>
                      <a:cubicBezTo>
                        <a:pt x="49" y="68"/>
                        <a:pt x="49" y="69"/>
                        <a:pt x="49" y="69"/>
                      </a:cubicBezTo>
                      <a:cubicBezTo>
                        <a:pt x="49" y="69"/>
                        <a:pt x="49" y="70"/>
                        <a:pt x="49" y="70"/>
                      </a:cubicBezTo>
                      <a:cubicBezTo>
                        <a:pt x="49" y="70"/>
                        <a:pt x="49" y="70"/>
                        <a:pt x="49" y="70"/>
                      </a:cubicBezTo>
                      <a:cubicBezTo>
                        <a:pt x="49" y="70"/>
                        <a:pt x="55" y="73"/>
                        <a:pt x="56" y="73"/>
                      </a:cubicBezTo>
                      <a:cubicBezTo>
                        <a:pt x="56" y="73"/>
                        <a:pt x="58" y="74"/>
                        <a:pt x="58" y="74"/>
                      </a:cubicBezTo>
                      <a:cubicBezTo>
                        <a:pt x="59" y="74"/>
                        <a:pt x="60" y="75"/>
                        <a:pt x="60" y="75"/>
                      </a:cubicBezTo>
                      <a:cubicBezTo>
                        <a:pt x="60" y="75"/>
                        <a:pt x="61" y="76"/>
                        <a:pt x="61" y="76"/>
                      </a:cubicBezTo>
                      <a:cubicBezTo>
                        <a:pt x="61" y="76"/>
                        <a:pt x="61" y="75"/>
                        <a:pt x="61" y="75"/>
                      </a:cubicBezTo>
                      <a:cubicBezTo>
                        <a:pt x="61" y="75"/>
                        <a:pt x="61" y="74"/>
                        <a:pt x="61" y="74"/>
                      </a:cubicBezTo>
                      <a:cubicBezTo>
                        <a:pt x="61" y="74"/>
                        <a:pt x="61" y="74"/>
                        <a:pt x="61" y="73"/>
                      </a:cubicBezTo>
                      <a:cubicBezTo>
                        <a:pt x="61" y="73"/>
                        <a:pt x="61" y="73"/>
                        <a:pt x="61" y="73"/>
                      </a:cubicBezTo>
                      <a:cubicBezTo>
                        <a:pt x="61" y="73"/>
                        <a:pt x="61" y="72"/>
                        <a:pt x="61" y="72"/>
                      </a:cubicBezTo>
                      <a:cubicBezTo>
                        <a:pt x="61" y="72"/>
                        <a:pt x="61" y="72"/>
                        <a:pt x="61" y="72"/>
                      </a:cubicBezTo>
                      <a:cubicBezTo>
                        <a:pt x="61" y="72"/>
                        <a:pt x="61" y="72"/>
                        <a:pt x="61" y="72"/>
                      </a:cubicBezTo>
                      <a:cubicBezTo>
                        <a:pt x="61" y="72"/>
                        <a:pt x="61" y="71"/>
                        <a:pt x="61" y="71"/>
                      </a:cubicBezTo>
                      <a:cubicBezTo>
                        <a:pt x="61" y="70"/>
                        <a:pt x="61" y="70"/>
                        <a:pt x="61" y="70"/>
                      </a:cubicBezTo>
                      <a:cubicBezTo>
                        <a:pt x="61" y="70"/>
                        <a:pt x="62" y="69"/>
                        <a:pt x="62" y="69"/>
                      </a:cubicBezTo>
                      <a:cubicBezTo>
                        <a:pt x="62" y="69"/>
                        <a:pt x="62" y="68"/>
                        <a:pt x="62" y="68"/>
                      </a:cubicBezTo>
                      <a:cubicBezTo>
                        <a:pt x="62" y="68"/>
                        <a:pt x="62" y="67"/>
                        <a:pt x="62" y="67"/>
                      </a:cubicBezTo>
                      <a:cubicBezTo>
                        <a:pt x="62" y="67"/>
                        <a:pt x="62" y="67"/>
                        <a:pt x="62" y="66"/>
                      </a:cubicBezTo>
                      <a:cubicBezTo>
                        <a:pt x="62" y="66"/>
                        <a:pt x="62" y="66"/>
                        <a:pt x="62" y="65"/>
                      </a:cubicBezTo>
                      <a:cubicBezTo>
                        <a:pt x="62" y="65"/>
                        <a:pt x="62" y="65"/>
                        <a:pt x="62" y="65"/>
                      </a:cubicBezTo>
                      <a:cubicBezTo>
                        <a:pt x="62" y="64"/>
                        <a:pt x="62" y="63"/>
                        <a:pt x="62" y="63"/>
                      </a:cubicBezTo>
                      <a:cubicBezTo>
                        <a:pt x="62" y="63"/>
                        <a:pt x="62" y="62"/>
                        <a:pt x="63" y="62"/>
                      </a:cubicBezTo>
                      <a:cubicBezTo>
                        <a:pt x="63" y="62"/>
                        <a:pt x="63" y="62"/>
                        <a:pt x="63" y="61"/>
                      </a:cubicBezTo>
                      <a:cubicBezTo>
                        <a:pt x="63" y="61"/>
                        <a:pt x="63" y="61"/>
                        <a:pt x="63" y="61"/>
                      </a:cubicBezTo>
                      <a:cubicBezTo>
                        <a:pt x="63" y="60"/>
                        <a:pt x="63" y="60"/>
                        <a:pt x="63" y="60"/>
                      </a:cubicBezTo>
                      <a:cubicBezTo>
                        <a:pt x="63" y="60"/>
                        <a:pt x="64" y="59"/>
                        <a:pt x="64" y="59"/>
                      </a:cubicBezTo>
                      <a:cubicBezTo>
                        <a:pt x="64" y="59"/>
                        <a:pt x="64" y="59"/>
                        <a:pt x="64" y="59"/>
                      </a:cubicBezTo>
                      <a:cubicBezTo>
                        <a:pt x="64" y="58"/>
                        <a:pt x="65" y="58"/>
                        <a:pt x="65" y="58"/>
                      </a:cubicBezTo>
                      <a:cubicBezTo>
                        <a:pt x="65" y="58"/>
                        <a:pt x="65" y="58"/>
                        <a:pt x="65" y="57"/>
                      </a:cubicBezTo>
                      <a:cubicBezTo>
                        <a:pt x="65" y="57"/>
                        <a:pt x="65" y="57"/>
                        <a:pt x="65" y="57"/>
                      </a:cubicBezTo>
                      <a:cubicBezTo>
                        <a:pt x="65" y="57"/>
                        <a:pt x="65" y="56"/>
                        <a:pt x="65" y="56"/>
                      </a:cubicBezTo>
                      <a:cubicBezTo>
                        <a:pt x="66" y="56"/>
                        <a:pt x="66" y="56"/>
                        <a:pt x="66" y="56"/>
                      </a:cubicBezTo>
                      <a:cubicBezTo>
                        <a:pt x="66" y="56"/>
                        <a:pt x="66" y="56"/>
                        <a:pt x="66" y="56"/>
                      </a:cubicBezTo>
                      <a:cubicBezTo>
                        <a:pt x="66" y="56"/>
                        <a:pt x="67" y="55"/>
                        <a:pt x="67" y="55"/>
                      </a:cubicBezTo>
                      <a:cubicBezTo>
                        <a:pt x="67" y="55"/>
                        <a:pt x="67" y="55"/>
                        <a:pt x="67" y="55"/>
                      </a:cubicBezTo>
                      <a:cubicBezTo>
                        <a:pt x="67" y="55"/>
                        <a:pt x="67" y="55"/>
                        <a:pt x="67" y="55"/>
                      </a:cubicBezTo>
                      <a:cubicBezTo>
                        <a:pt x="67" y="55"/>
                        <a:pt x="67" y="55"/>
                        <a:pt x="67" y="54"/>
                      </a:cubicBezTo>
                      <a:cubicBezTo>
                        <a:pt x="67" y="54"/>
                        <a:pt x="67" y="54"/>
                        <a:pt x="67" y="54"/>
                      </a:cubicBezTo>
                      <a:cubicBezTo>
                        <a:pt x="66" y="54"/>
                        <a:pt x="67" y="53"/>
                        <a:pt x="67" y="53"/>
                      </a:cubicBezTo>
                      <a:cubicBezTo>
                        <a:pt x="67" y="53"/>
                        <a:pt x="67" y="53"/>
                        <a:pt x="67" y="52"/>
                      </a:cubicBezTo>
                      <a:cubicBezTo>
                        <a:pt x="67" y="52"/>
                        <a:pt x="67" y="52"/>
                        <a:pt x="67" y="51"/>
                      </a:cubicBezTo>
                      <a:cubicBezTo>
                        <a:pt x="67" y="51"/>
                        <a:pt x="67" y="51"/>
                        <a:pt x="67" y="50"/>
                      </a:cubicBezTo>
                      <a:cubicBezTo>
                        <a:pt x="68" y="50"/>
                        <a:pt x="68" y="50"/>
                        <a:pt x="68" y="49"/>
                      </a:cubicBezTo>
                      <a:cubicBezTo>
                        <a:pt x="68" y="49"/>
                        <a:pt x="68" y="49"/>
                        <a:pt x="68" y="49"/>
                      </a:cubicBezTo>
                      <a:cubicBezTo>
                        <a:pt x="68" y="48"/>
                        <a:pt x="68" y="48"/>
                        <a:pt x="69" y="48"/>
                      </a:cubicBezTo>
                      <a:cubicBezTo>
                        <a:pt x="69" y="48"/>
                        <a:pt x="69" y="47"/>
                        <a:pt x="69" y="47"/>
                      </a:cubicBezTo>
                      <a:cubicBezTo>
                        <a:pt x="69" y="47"/>
                        <a:pt x="69" y="47"/>
                        <a:pt x="69" y="47"/>
                      </a:cubicBezTo>
                      <a:cubicBezTo>
                        <a:pt x="69" y="46"/>
                        <a:pt x="69" y="46"/>
                        <a:pt x="69" y="46"/>
                      </a:cubicBezTo>
                      <a:cubicBezTo>
                        <a:pt x="69" y="46"/>
                        <a:pt x="69" y="46"/>
                        <a:pt x="70" y="46"/>
                      </a:cubicBezTo>
                      <a:cubicBezTo>
                        <a:pt x="70" y="46"/>
                        <a:pt x="70" y="46"/>
                        <a:pt x="70" y="45"/>
                      </a:cubicBezTo>
                      <a:cubicBezTo>
                        <a:pt x="70" y="45"/>
                        <a:pt x="70" y="45"/>
                        <a:pt x="70" y="45"/>
                      </a:cubicBezTo>
                      <a:cubicBezTo>
                        <a:pt x="70" y="45"/>
                        <a:pt x="70" y="45"/>
                        <a:pt x="70" y="45"/>
                      </a:cubicBezTo>
                      <a:cubicBezTo>
                        <a:pt x="70" y="45"/>
                        <a:pt x="70" y="44"/>
                        <a:pt x="70" y="44"/>
                      </a:cubicBezTo>
                      <a:cubicBezTo>
                        <a:pt x="70" y="44"/>
                        <a:pt x="70" y="44"/>
                        <a:pt x="70" y="44"/>
                      </a:cubicBezTo>
                      <a:cubicBezTo>
                        <a:pt x="70" y="43"/>
                        <a:pt x="70" y="43"/>
                        <a:pt x="70" y="43"/>
                      </a:cubicBezTo>
                      <a:cubicBezTo>
                        <a:pt x="70" y="43"/>
                        <a:pt x="71" y="43"/>
                        <a:pt x="71" y="43"/>
                      </a:cubicBezTo>
                      <a:cubicBezTo>
                        <a:pt x="71" y="42"/>
                        <a:pt x="71" y="42"/>
                        <a:pt x="71" y="42"/>
                      </a:cubicBezTo>
                      <a:cubicBezTo>
                        <a:pt x="71" y="42"/>
                        <a:pt x="71" y="42"/>
                        <a:pt x="71" y="42"/>
                      </a:cubicBezTo>
                      <a:cubicBezTo>
                        <a:pt x="71" y="42"/>
                        <a:pt x="71" y="41"/>
                        <a:pt x="71" y="41"/>
                      </a:cubicBezTo>
                      <a:cubicBezTo>
                        <a:pt x="72" y="41"/>
                        <a:pt x="72" y="41"/>
                        <a:pt x="72" y="41"/>
                      </a:cubicBezTo>
                      <a:cubicBezTo>
                        <a:pt x="72" y="41"/>
                        <a:pt x="72" y="41"/>
                        <a:pt x="72" y="40"/>
                      </a:cubicBezTo>
                      <a:cubicBezTo>
                        <a:pt x="72" y="40"/>
                        <a:pt x="72" y="40"/>
                        <a:pt x="72" y="40"/>
                      </a:cubicBezTo>
                      <a:cubicBezTo>
                        <a:pt x="73" y="40"/>
                        <a:pt x="72" y="39"/>
                        <a:pt x="72" y="39"/>
                      </a:cubicBezTo>
                      <a:cubicBezTo>
                        <a:pt x="72" y="39"/>
                        <a:pt x="73" y="39"/>
                        <a:pt x="73" y="39"/>
                      </a:cubicBezTo>
                      <a:cubicBezTo>
                        <a:pt x="73" y="39"/>
                        <a:pt x="73" y="38"/>
                        <a:pt x="73" y="38"/>
                      </a:cubicBezTo>
                      <a:cubicBezTo>
                        <a:pt x="73" y="38"/>
                        <a:pt x="74" y="37"/>
                        <a:pt x="74" y="37"/>
                      </a:cubicBezTo>
                      <a:cubicBezTo>
                        <a:pt x="74" y="37"/>
                        <a:pt x="74" y="37"/>
                        <a:pt x="74" y="37"/>
                      </a:cubicBezTo>
                      <a:cubicBezTo>
                        <a:pt x="74" y="37"/>
                        <a:pt x="75" y="37"/>
                        <a:pt x="75" y="37"/>
                      </a:cubicBezTo>
                      <a:cubicBezTo>
                        <a:pt x="75" y="37"/>
                        <a:pt x="75" y="37"/>
                        <a:pt x="75" y="36"/>
                      </a:cubicBezTo>
                      <a:cubicBezTo>
                        <a:pt x="75" y="36"/>
                        <a:pt x="75" y="36"/>
                        <a:pt x="76" y="36"/>
                      </a:cubicBezTo>
                      <a:cubicBezTo>
                        <a:pt x="76" y="36"/>
                        <a:pt x="76" y="36"/>
                        <a:pt x="76" y="36"/>
                      </a:cubicBezTo>
                      <a:cubicBezTo>
                        <a:pt x="76" y="36"/>
                        <a:pt x="76" y="36"/>
                        <a:pt x="76" y="36"/>
                      </a:cubicBezTo>
                      <a:cubicBezTo>
                        <a:pt x="76" y="36"/>
                        <a:pt x="75" y="36"/>
                        <a:pt x="75" y="36"/>
                      </a:cubicBezTo>
                      <a:cubicBezTo>
                        <a:pt x="75" y="36"/>
                        <a:pt x="75" y="36"/>
                        <a:pt x="75" y="36"/>
                      </a:cubicBezTo>
                      <a:cubicBezTo>
                        <a:pt x="75" y="35"/>
                        <a:pt x="75" y="35"/>
                        <a:pt x="75" y="35"/>
                      </a:cubicBezTo>
                      <a:cubicBezTo>
                        <a:pt x="76" y="35"/>
                        <a:pt x="76" y="35"/>
                        <a:pt x="76" y="35"/>
                      </a:cubicBezTo>
                      <a:cubicBezTo>
                        <a:pt x="76" y="35"/>
                        <a:pt x="77" y="35"/>
                        <a:pt x="77" y="35"/>
                      </a:cubicBezTo>
                      <a:cubicBezTo>
                        <a:pt x="77" y="35"/>
                        <a:pt x="77" y="35"/>
                        <a:pt x="77" y="34"/>
                      </a:cubicBezTo>
                      <a:cubicBezTo>
                        <a:pt x="77" y="34"/>
                        <a:pt x="78" y="34"/>
                        <a:pt x="78" y="34"/>
                      </a:cubicBezTo>
                      <a:cubicBezTo>
                        <a:pt x="78" y="34"/>
                        <a:pt x="79" y="33"/>
                        <a:pt x="79" y="33"/>
                      </a:cubicBezTo>
                      <a:cubicBezTo>
                        <a:pt x="79" y="33"/>
                        <a:pt x="79" y="33"/>
                        <a:pt x="79" y="33"/>
                      </a:cubicBezTo>
                      <a:cubicBezTo>
                        <a:pt x="79" y="33"/>
                        <a:pt x="78" y="32"/>
                        <a:pt x="78" y="32"/>
                      </a:cubicBezTo>
                      <a:cubicBezTo>
                        <a:pt x="78" y="32"/>
                        <a:pt x="79" y="32"/>
                        <a:pt x="79" y="32"/>
                      </a:cubicBezTo>
                      <a:cubicBezTo>
                        <a:pt x="79" y="32"/>
                        <a:pt x="79" y="32"/>
                        <a:pt x="79" y="32"/>
                      </a:cubicBezTo>
                      <a:cubicBezTo>
                        <a:pt x="79" y="32"/>
                        <a:pt x="78" y="31"/>
                        <a:pt x="79" y="31"/>
                      </a:cubicBezTo>
                      <a:cubicBezTo>
                        <a:pt x="79" y="31"/>
                        <a:pt x="79" y="31"/>
                        <a:pt x="79" y="31"/>
                      </a:cubicBezTo>
                      <a:cubicBezTo>
                        <a:pt x="79" y="30"/>
                        <a:pt x="79" y="30"/>
                        <a:pt x="79" y="30"/>
                      </a:cubicBezTo>
                      <a:cubicBezTo>
                        <a:pt x="79" y="30"/>
                        <a:pt x="80" y="29"/>
                        <a:pt x="80" y="29"/>
                      </a:cubicBezTo>
                      <a:cubicBezTo>
                        <a:pt x="80" y="29"/>
                        <a:pt x="80" y="28"/>
                        <a:pt x="80" y="28"/>
                      </a:cubicBezTo>
                      <a:cubicBezTo>
                        <a:pt x="80" y="28"/>
                        <a:pt x="81" y="28"/>
                        <a:pt x="81" y="28"/>
                      </a:cubicBezTo>
                      <a:cubicBezTo>
                        <a:pt x="81" y="28"/>
                        <a:pt x="81" y="27"/>
                        <a:pt x="81" y="27"/>
                      </a:cubicBezTo>
                      <a:cubicBezTo>
                        <a:pt x="81" y="27"/>
                        <a:pt x="81" y="26"/>
                        <a:pt x="81" y="26"/>
                      </a:cubicBezTo>
                      <a:cubicBezTo>
                        <a:pt x="81" y="26"/>
                        <a:pt x="81" y="26"/>
                        <a:pt x="81" y="26"/>
                      </a:cubicBezTo>
                      <a:cubicBezTo>
                        <a:pt x="81" y="26"/>
                        <a:pt x="81" y="26"/>
                        <a:pt x="82" y="25"/>
                      </a:cubicBezTo>
                      <a:cubicBezTo>
                        <a:pt x="82" y="25"/>
                        <a:pt x="81" y="24"/>
                        <a:pt x="81" y="24"/>
                      </a:cubicBezTo>
                      <a:cubicBezTo>
                        <a:pt x="82" y="23"/>
                        <a:pt x="82" y="23"/>
                        <a:pt x="82" y="23"/>
                      </a:cubicBezTo>
                      <a:cubicBezTo>
                        <a:pt x="82" y="23"/>
                        <a:pt x="82" y="23"/>
                        <a:pt x="82" y="23"/>
                      </a:cubicBezTo>
                      <a:cubicBezTo>
                        <a:pt x="82" y="22"/>
                        <a:pt x="82" y="22"/>
                        <a:pt x="82" y="22"/>
                      </a:cubicBezTo>
                      <a:cubicBezTo>
                        <a:pt x="82" y="22"/>
                        <a:pt x="82" y="21"/>
                        <a:pt x="82" y="21"/>
                      </a:cubicBezTo>
                      <a:cubicBezTo>
                        <a:pt x="82" y="21"/>
                        <a:pt x="82" y="21"/>
                        <a:pt x="82" y="21"/>
                      </a:cubicBezTo>
                      <a:cubicBezTo>
                        <a:pt x="82" y="21"/>
                        <a:pt x="82" y="20"/>
                        <a:pt x="82" y="20"/>
                      </a:cubicBezTo>
                      <a:cubicBezTo>
                        <a:pt x="82" y="20"/>
                        <a:pt x="82" y="20"/>
                        <a:pt x="82" y="19"/>
                      </a:cubicBezTo>
                      <a:cubicBezTo>
                        <a:pt x="82" y="19"/>
                        <a:pt x="82" y="19"/>
                        <a:pt x="82" y="19"/>
                      </a:cubicBezTo>
                      <a:cubicBezTo>
                        <a:pt x="82" y="19"/>
                        <a:pt x="82" y="18"/>
                        <a:pt x="82" y="18"/>
                      </a:cubicBezTo>
                      <a:cubicBezTo>
                        <a:pt x="82" y="18"/>
                        <a:pt x="82" y="17"/>
                        <a:pt x="83" y="17"/>
                      </a:cubicBezTo>
                      <a:cubicBezTo>
                        <a:pt x="83" y="17"/>
                        <a:pt x="83" y="17"/>
                        <a:pt x="83" y="17"/>
                      </a:cubicBezTo>
                      <a:cubicBezTo>
                        <a:pt x="83" y="16"/>
                        <a:pt x="83" y="16"/>
                        <a:pt x="83" y="16"/>
                      </a:cubicBezTo>
                      <a:cubicBezTo>
                        <a:pt x="83" y="16"/>
                        <a:pt x="83" y="15"/>
                        <a:pt x="83" y="15"/>
                      </a:cubicBezTo>
                      <a:cubicBezTo>
                        <a:pt x="83" y="15"/>
                        <a:pt x="83" y="14"/>
                        <a:pt x="84" y="14"/>
                      </a:cubicBezTo>
                      <a:cubicBezTo>
                        <a:pt x="84" y="14"/>
                        <a:pt x="84" y="14"/>
                        <a:pt x="84" y="14"/>
                      </a:cubicBezTo>
                      <a:cubicBezTo>
                        <a:pt x="84" y="13"/>
                        <a:pt x="84" y="13"/>
                        <a:pt x="84" y="13"/>
                      </a:cubicBezTo>
                      <a:cubicBezTo>
                        <a:pt x="84" y="13"/>
                        <a:pt x="84" y="13"/>
                        <a:pt x="84" y="12"/>
                      </a:cubicBezTo>
                      <a:cubicBezTo>
                        <a:pt x="84" y="12"/>
                        <a:pt x="84" y="12"/>
                        <a:pt x="84" y="11"/>
                      </a:cubicBezTo>
                      <a:cubicBezTo>
                        <a:pt x="84" y="11"/>
                        <a:pt x="84" y="11"/>
                        <a:pt x="84" y="11"/>
                      </a:cubicBezTo>
                      <a:cubicBezTo>
                        <a:pt x="84" y="11"/>
                        <a:pt x="84" y="9"/>
                        <a:pt x="84" y="9"/>
                      </a:cubicBezTo>
                      <a:cubicBezTo>
                        <a:pt x="84" y="9"/>
                        <a:pt x="85" y="8"/>
                        <a:pt x="85" y="8"/>
                      </a:cubicBezTo>
                      <a:cubicBezTo>
                        <a:pt x="85" y="8"/>
                        <a:pt x="85" y="8"/>
                        <a:pt x="85" y="8"/>
                      </a:cubicBezTo>
                      <a:cubicBezTo>
                        <a:pt x="85" y="7"/>
                        <a:pt x="85" y="7"/>
                        <a:pt x="85" y="7"/>
                      </a:cubicBezTo>
                      <a:cubicBezTo>
                        <a:pt x="85" y="7"/>
                        <a:pt x="85" y="6"/>
                        <a:pt x="85" y="6"/>
                      </a:cubicBezTo>
                      <a:cubicBezTo>
                        <a:pt x="85" y="6"/>
                        <a:pt x="86" y="6"/>
                        <a:pt x="86" y="6"/>
                      </a:cubicBezTo>
                      <a:cubicBezTo>
                        <a:pt x="86" y="5"/>
                        <a:pt x="86" y="5"/>
                        <a:pt x="86" y="5"/>
                      </a:cubicBezTo>
                      <a:cubicBezTo>
                        <a:pt x="86" y="4"/>
                        <a:pt x="86" y="4"/>
                        <a:pt x="86" y="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83" name="Freeform 743">
                  <a:extLst>
                    <a:ext uri="{FF2B5EF4-FFF2-40B4-BE49-F238E27FC236}">
                      <a16:creationId xmlns:a16="http://schemas.microsoft.com/office/drawing/2014/main" id="{00E1A810-43C9-494B-AF7F-CA811F6F0A51}"/>
                    </a:ext>
                  </a:extLst>
                </p:cNvPr>
                <p:cNvSpPr>
                  <a:spLocks noEditPoints="1"/>
                </p:cNvSpPr>
                <p:nvPr/>
              </p:nvSpPr>
              <p:spPr bwMode="auto">
                <a:xfrm>
                  <a:off x="9009063" y="5213350"/>
                  <a:ext cx="258762" cy="449263"/>
                </a:xfrm>
                <a:custGeom>
                  <a:avLst/>
                  <a:gdLst>
                    <a:gd name="T0" fmla="*/ 8 w 62"/>
                    <a:gd name="T1" fmla="*/ 5 h 108"/>
                    <a:gd name="T2" fmla="*/ 10 w 62"/>
                    <a:gd name="T3" fmla="*/ 3 h 108"/>
                    <a:gd name="T4" fmla="*/ 11 w 62"/>
                    <a:gd name="T5" fmla="*/ 2 h 108"/>
                    <a:gd name="T6" fmla="*/ 15 w 62"/>
                    <a:gd name="T7" fmla="*/ 2 h 108"/>
                    <a:gd name="T8" fmla="*/ 17 w 62"/>
                    <a:gd name="T9" fmla="*/ 5 h 108"/>
                    <a:gd name="T10" fmla="*/ 12 w 62"/>
                    <a:gd name="T11" fmla="*/ 6 h 108"/>
                    <a:gd name="T12" fmla="*/ 48 w 62"/>
                    <a:gd name="T13" fmla="*/ 6 h 108"/>
                    <a:gd name="T14" fmla="*/ 50 w 62"/>
                    <a:gd name="T15" fmla="*/ 5 h 108"/>
                    <a:gd name="T16" fmla="*/ 52 w 62"/>
                    <a:gd name="T17" fmla="*/ 3 h 108"/>
                    <a:gd name="T18" fmla="*/ 53 w 62"/>
                    <a:gd name="T19" fmla="*/ 1 h 108"/>
                    <a:gd name="T20" fmla="*/ 52 w 62"/>
                    <a:gd name="T21" fmla="*/ 3 h 108"/>
                    <a:gd name="T22" fmla="*/ 50 w 62"/>
                    <a:gd name="T23" fmla="*/ 19 h 108"/>
                    <a:gd name="T24" fmla="*/ 49 w 62"/>
                    <a:gd name="T25" fmla="*/ 20 h 108"/>
                    <a:gd name="T26" fmla="*/ 52 w 62"/>
                    <a:gd name="T27" fmla="*/ 20 h 108"/>
                    <a:gd name="T28" fmla="*/ 51 w 62"/>
                    <a:gd name="T29" fmla="*/ 22 h 108"/>
                    <a:gd name="T30" fmla="*/ 52 w 62"/>
                    <a:gd name="T31" fmla="*/ 23 h 108"/>
                    <a:gd name="T32" fmla="*/ 55 w 62"/>
                    <a:gd name="T33" fmla="*/ 23 h 108"/>
                    <a:gd name="T34" fmla="*/ 53 w 62"/>
                    <a:gd name="T35" fmla="*/ 22 h 108"/>
                    <a:gd name="T36" fmla="*/ 54 w 62"/>
                    <a:gd name="T37" fmla="*/ 20 h 108"/>
                    <a:gd name="T38" fmla="*/ 53 w 62"/>
                    <a:gd name="T39" fmla="*/ 20 h 108"/>
                    <a:gd name="T40" fmla="*/ 52 w 62"/>
                    <a:gd name="T41" fmla="*/ 33 h 108"/>
                    <a:gd name="T42" fmla="*/ 52 w 62"/>
                    <a:gd name="T43" fmla="*/ 32 h 108"/>
                    <a:gd name="T44" fmla="*/ 56 w 62"/>
                    <a:gd name="T45" fmla="*/ 34 h 108"/>
                    <a:gd name="T46" fmla="*/ 55 w 62"/>
                    <a:gd name="T47" fmla="*/ 33 h 108"/>
                    <a:gd name="T48" fmla="*/ 55 w 62"/>
                    <a:gd name="T49" fmla="*/ 33 h 108"/>
                    <a:gd name="T50" fmla="*/ 57 w 62"/>
                    <a:gd name="T51" fmla="*/ 36 h 108"/>
                    <a:gd name="T52" fmla="*/ 52 w 62"/>
                    <a:gd name="T53" fmla="*/ 33 h 108"/>
                    <a:gd name="T54" fmla="*/ 47 w 62"/>
                    <a:gd name="T55" fmla="*/ 30 h 108"/>
                    <a:gd name="T56" fmla="*/ 44 w 62"/>
                    <a:gd name="T57" fmla="*/ 26 h 108"/>
                    <a:gd name="T58" fmla="*/ 48 w 62"/>
                    <a:gd name="T59" fmla="*/ 20 h 108"/>
                    <a:gd name="T60" fmla="*/ 49 w 62"/>
                    <a:gd name="T61" fmla="*/ 16 h 108"/>
                    <a:gd name="T62" fmla="*/ 51 w 62"/>
                    <a:gd name="T63" fmla="*/ 16 h 108"/>
                    <a:gd name="T64" fmla="*/ 52 w 62"/>
                    <a:gd name="T65" fmla="*/ 13 h 108"/>
                    <a:gd name="T66" fmla="*/ 55 w 62"/>
                    <a:gd name="T67" fmla="*/ 10 h 108"/>
                    <a:gd name="T68" fmla="*/ 51 w 62"/>
                    <a:gd name="T69" fmla="*/ 7 h 108"/>
                    <a:gd name="T70" fmla="*/ 50 w 62"/>
                    <a:gd name="T71" fmla="*/ 10 h 108"/>
                    <a:gd name="T72" fmla="*/ 47 w 62"/>
                    <a:gd name="T73" fmla="*/ 9 h 108"/>
                    <a:gd name="T74" fmla="*/ 47 w 62"/>
                    <a:gd name="T75" fmla="*/ 7 h 108"/>
                    <a:gd name="T76" fmla="*/ 43 w 62"/>
                    <a:gd name="T77" fmla="*/ 9 h 108"/>
                    <a:gd name="T78" fmla="*/ 39 w 62"/>
                    <a:gd name="T79" fmla="*/ 8 h 108"/>
                    <a:gd name="T80" fmla="*/ 34 w 62"/>
                    <a:gd name="T81" fmla="*/ 6 h 108"/>
                    <a:gd name="T82" fmla="*/ 31 w 62"/>
                    <a:gd name="T83" fmla="*/ 6 h 108"/>
                    <a:gd name="T84" fmla="*/ 27 w 62"/>
                    <a:gd name="T85" fmla="*/ 3 h 108"/>
                    <a:gd name="T86" fmla="*/ 25 w 62"/>
                    <a:gd name="T87" fmla="*/ 1 h 108"/>
                    <a:gd name="T88" fmla="*/ 22 w 62"/>
                    <a:gd name="T89" fmla="*/ 1 h 108"/>
                    <a:gd name="T90" fmla="*/ 21 w 62"/>
                    <a:gd name="T91" fmla="*/ 2 h 108"/>
                    <a:gd name="T92" fmla="*/ 22 w 62"/>
                    <a:gd name="T93" fmla="*/ 4 h 108"/>
                    <a:gd name="T94" fmla="*/ 25 w 62"/>
                    <a:gd name="T95" fmla="*/ 6 h 108"/>
                    <a:gd name="T96" fmla="*/ 23 w 62"/>
                    <a:gd name="T97" fmla="*/ 9 h 108"/>
                    <a:gd name="T98" fmla="*/ 17 w 62"/>
                    <a:gd name="T99" fmla="*/ 9 h 108"/>
                    <a:gd name="T100" fmla="*/ 14 w 62"/>
                    <a:gd name="T101" fmla="*/ 10 h 108"/>
                    <a:gd name="T102" fmla="*/ 13 w 62"/>
                    <a:gd name="T103" fmla="*/ 10 h 108"/>
                    <a:gd name="T104" fmla="*/ 9 w 62"/>
                    <a:gd name="T105" fmla="*/ 14 h 108"/>
                    <a:gd name="T106" fmla="*/ 6 w 62"/>
                    <a:gd name="T107" fmla="*/ 18 h 108"/>
                    <a:gd name="T108" fmla="*/ 3 w 62"/>
                    <a:gd name="T109" fmla="*/ 24 h 108"/>
                    <a:gd name="T110" fmla="*/ 5 w 62"/>
                    <a:gd name="T111" fmla="*/ 28 h 108"/>
                    <a:gd name="T112" fmla="*/ 2 w 62"/>
                    <a:gd name="T113" fmla="*/ 28 h 108"/>
                    <a:gd name="T114" fmla="*/ 0 w 62"/>
                    <a:gd name="T115" fmla="*/ 2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108">
                      <a:moveTo>
                        <a:pt x="11" y="6"/>
                      </a:moveTo>
                      <a:cubicBezTo>
                        <a:pt x="11" y="6"/>
                        <a:pt x="11" y="6"/>
                        <a:pt x="11" y="6"/>
                      </a:cubicBezTo>
                      <a:cubicBezTo>
                        <a:pt x="10" y="6"/>
                        <a:pt x="10" y="6"/>
                        <a:pt x="10" y="6"/>
                      </a:cubicBezTo>
                      <a:cubicBezTo>
                        <a:pt x="10" y="6"/>
                        <a:pt x="10" y="6"/>
                        <a:pt x="10" y="6"/>
                      </a:cubicBezTo>
                      <a:cubicBezTo>
                        <a:pt x="9" y="6"/>
                        <a:pt x="9" y="6"/>
                        <a:pt x="9" y="6"/>
                      </a:cubicBezTo>
                      <a:cubicBezTo>
                        <a:pt x="9" y="6"/>
                        <a:pt x="9" y="6"/>
                        <a:pt x="9" y="6"/>
                      </a:cubicBezTo>
                      <a:cubicBezTo>
                        <a:pt x="8" y="6"/>
                        <a:pt x="8" y="6"/>
                        <a:pt x="8" y="6"/>
                      </a:cubicBezTo>
                      <a:cubicBezTo>
                        <a:pt x="8" y="6"/>
                        <a:pt x="8" y="5"/>
                        <a:pt x="8" y="5"/>
                      </a:cubicBezTo>
                      <a:cubicBezTo>
                        <a:pt x="8" y="5"/>
                        <a:pt x="8" y="5"/>
                        <a:pt x="9" y="5"/>
                      </a:cubicBezTo>
                      <a:cubicBezTo>
                        <a:pt x="9" y="5"/>
                        <a:pt x="9" y="5"/>
                        <a:pt x="9" y="5"/>
                      </a:cubicBezTo>
                      <a:cubicBezTo>
                        <a:pt x="9" y="4"/>
                        <a:pt x="9" y="4"/>
                        <a:pt x="9" y="4"/>
                      </a:cubicBezTo>
                      <a:cubicBezTo>
                        <a:pt x="9" y="4"/>
                        <a:pt x="9" y="4"/>
                        <a:pt x="9" y="4"/>
                      </a:cubicBezTo>
                      <a:cubicBezTo>
                        <a:pt x="9" y="3"/>
                        <a:pt x="9" y="3"/>
                        <a:pt x="9" y="3"/>
                      </a:cubicBezTo>
                      <a:cubicBezTo>
                        <a:pt x="9" y="3"/>
                        <a:pt x="10" y="3"/>
                        <a:pt x="10" y="3"/>
                      </a:cubicBezTo>
                      <a:cubicBezTo>
                        <a:pt x="10" y="3"/>
                        <a:pt x="10" y="3"/>
                        <a:pt x="10" y="3"/>
                      </a:cubicBezTo>
                      <a:cubicBezTo>
                        <a:pt x="10" y="3"/>
                        <a:pt x="10" y="3"/>
                        <a:pt x="10" y="3"/>
                      </a:cubicBezTo>
                      <a:cubicBezTo>
                        <a:pt x="10" y="3"/>
                        <a:pt x="10" y="3"/>
                        <a:pt x="10" y="3"/>
                      </a:cubicBezTo>
                      <a:cubicBezTo>
                        <a:pt x="10" y="3"/>
                        <a:pt x="10" y="2"/>
                        <a:pt x="10" y="2"/>
                      </a:cubicBezTo>
                      <a:cubicBezTo>
                        <a:pt x="10" y="2"/>
                        <a:pt x="10" y="2"/>
                        <a:pt x="10" y="2"/>
                      </a:cubicBezTo>
                      <a:cubicBezTo>
                        <a:pt x="10" y="2"/>
                        <a:pt x="10" y="2"/>
                        <a:pt x="10" y="2"/>
                      </a:cubicBezTo>
                      <a:cubicBezTo>
                        <a:pt x="10" y="2"/>
                        <a:pt x="10" y="2"/>
                        <a:pt x="10" y="2"/>
                      </a:cubicBezTo>
                      <a:cubicBezTo>
                        <a:pt x="10" y="2"/>
                        <a:pt x="10" y="2"/>
                        <a:pt x="11" y="2"/>
                      </a:cubicBezTo>
                      <a:cubicBezTo>
                        <a:pt x="11" y="2"/>
                        <a:pt x="11" y="2"/>
                        <a:pt x="11" y="2"/>
                      </a:cubicBezTo>
                      <a:cubicBezTo>
                        <a:pt x="11" y="2"/>
                        <a:pt x="11" y="2"/>
                        <a:pt x="11" y="2"/>
                      </a:cubicBezTo>
                      <a:cubicBezTo>
                        <a:pt x="11" y="3"/>
                        <a:pt x="11" y="3"/>
                        <a:pt x="11" y="3"/>
                      </a:cubicBezTo>
                      <a:cubicBezTo>
                        <a:pt x="11" y="3"/>
                        <a:pt x="12" y="3"/>
                        <a:pt x="12" y="3"/>
                      </a:cubicBezTo>
                      <a:cubicBezTo>
                        <a:pt x="12" y="3"/>
                        <a:pt x="13" y="3"/>
                        <a:pt x="13" y="3"/>
                      </a:cubicBezTo>
                      <a:cubicBezTo>
                        <a:pt x="13" y="3"/>
                        <a:pt x="13" y="3"/>
                        <a:pt x="14" y="3"/>
                      </a:cubicBezTo>
                      <a:cubicBezTo>
                        <a:pt x="14" y="3"/>
                        <a:pt x="14" y="3"/>
                        <a:pt x="14" y="3"/>
                      </a:cubicBezTo>
                      <a:cubicBezTo>
                        <a:pt x="14" y="3"/>
                        <a:pt x="14" y="3"/>
                        <a:pt x="15" y="3"/>
                      </a:cubicBezTo>
                      <a:cubicBezTo>
                        <a:pt x="15" y="3"/>
                        <a:pt x="15" y="3"/>
                        <a:pt x="15" y="2"/>
                      </a:cubicBezTo>
                      <a:cubicBezTo>
                        <a:pt x="15" y="2"/>
                        <a:pt x="15" y="2"/>
                        <a:pt x="15" y="2"/>
                      </a:cubicBezTo>
                      <a:cubicBezTo>
                        <a:pt x="15" y="2"/>
                        <a:pt x="15" y="2"/>
                        <a:pt x="15" y="2"/>
                      </a:cubicBezTo>
                      <a:cubicBezTo>
                        <a:pt x="16" y="2"/>
                        <a:pt x="16" y="2"/>
                        <a:pt x="17" y="2"/>
                      </a:cubicBezTo>
                      <a:cubicBezTo>
                        <a:pt x="17" y="2"/>
                        <a:pt x="17" y="2"/>
                        <a:pt x="17" y="3"/>
                      </a:cubicBezTo>
                      <a:cubicBezTo>
                        <a:pt x="17" y="3"/>
                        <a:pt x="17" y="3"/>
                        <a:pt x="17" y="3"/>
                      </a:cubicBezTo>
                      <a:cubicBezTo>
                        <a:pt x="17" y="3"/>
                        <a:pt x="17" y="3"/>
                        <a:pt x="18" y="3"/>
                      </a:cubicBezTo>
                      <a:cubicBezTo>
                        <a:pt x="18" y="3"/>
                        <a:pt x="18" y="3"/>
                        <a:pt x="18" y="4"/>
                      </a:cubicBezTo>
                      <a:cubicBezTo>
                        <a:pt x="18" y="4"/>
                        <a:pt x="18" y="4"/>
                        <a:pt x="17" y="4"/>
                      </a:cubicBezTo>
                      <a:cubicBezTo>
                        <a:pt x="17" y="5"/>
                        <a:pt x="17" y="5"/>
                        <a:pt x="17" y="5"/>
                      </a:cubicBezTo>
                      <a:cubicBezTo>
                        <a:pt x="16" y="5"/>
                        <a:pt x="16" y="5"/>
                        <a:pt x="16" y="6"/>
                      </a:cubicBezTo>
                      <a:cubicBezTo>
                        <a:pt x="16" y="6"/>
                        <a:pt x="15" y="6"/>
                        <a:pt x="14" y="7"/>
                      </a:cubicBezTo>
                      <a:cubicBezTo>
                        <a:pt x="14" y="7"/>
                        <a:pt x="14" y="7"/>
                        <a:pt x="14" y="7"/>
                      </a:cubicBezTo>
                      <a:cubicBezTo>
                        <a:pt x="14" y="7"/>
                        <a:pt x="14" y="7"/>
                        <a:pt x="14" y="7"/>
                      </a:cubicBezTo>
                      <a:cubicBezTo>
                        <a:pt x="14" y="7"/>
                        <a:pt x="14" y="7"/>
                        <a:pt x="14" y="7"/>
                      </a:cubicBezTo>
                      <a:cubicBezTo>
                        <a:pt x="14" y="6"/>
                        <a:pt x="13" y="6"/>
                        <a:pt x="13" y="6"/>
                      </a:cubicBezTo>
                      <a:cubicBezTo>
                        <a:pt x="13" y="6"/>
                        <a:pt x="12" y="6"/>
                        <a:pt x="12" y="6"/>
                      </a:cubicBezTo>
                      <a:cubicBezTo>
                        <a:pt x="12" y="6"/>
                        <a:pt x="12" y="6"/>
                        <a:pt x="12" y="6"/>
                      </a:cubicBezTo>
                      <a:cubicBezTo>
                        <a:pt x="12" y="6"/>
                        <a:pt x="12" y="6"/>
                        <a:pt x="12" y="6"/>
                      </a:cubicBezTo>
                      <a:cubicBezTo>
                        <a:pt x="12" y="6"/>
                        <a:pt x="11" y="6"/>
                        <a:pt x="11" y="6"/>
                      </a:cubicBezTo>
                      <a:close/>
                      <a:moveTo>
                        <a:pt x="47" y="6"/>
                      </a:moveTo>
                      <a:cubicBezTo>
                        <a:pt x="47" y="6"/>
                        <a:pt x="47" y="6"/>
                        <a:pt x="47" y="6"/>
                      </a:cubicBezTo>
                      <a:cubicBezTo>
                        <a:pt x="47" y="6"/>
                        <a:pt x="47" y="6"/>
                        <a:pt x="47" y="6"/>
                      </a:cubicBezTo>
                      <a:cubicBezTo>
                        <a:pt x="47" y="6"/>
                        <a:pt x="47" y="6"/>
                        <a:pt x="47" y="6"/>
                      </a:cubicBezTo>
                      <a:cubicBezTo>
                        <a:pt x="47" y="6"/>
                        <a:pt x="47" y="6"/>
                        <a:pt x="47" y="6"/>
                      </a:cubicBezTo>
                      <a:cubicBezTo>
                        <a:pt x="48" y="6"/>
                        <a:pt x="48" y="6"/>
                        <a:pt x="48" y="6"/>
                      </a:cubicBezTo>
                      <a:cubicBezTo>
                        <a:pt x="48" y="6"/>
                        <a:pt x="47" y="5"/>
                        <a:pt x="47" y="6"/>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1" y="5"/>
                      </a:cubicBezTo>
                      <a:cubicBezTo>
                        <a:pt x="51" y="5"/>
                        <a:pt x="51" y="5"/>
                        <a:pt x="51" y="4"/>
                      </a:cubicBezTo>
                      <a:cubicBezTo>
                        <a:pt x="51" y="4"/>
                        <a:pt x="51" y="4"/>
                        <a:pt x="51" y="4"/>
                      </a:cubicBezTo>
                      <a:cubicBezTo>
                        <a:pt x="51" y="4"/>
                        <a:pt x="51" y="4"/>
                        <a:pt x="51" y="4"/>
                      </a:cubicBezTo>
                      <a:cubicBezTo>
                        <a:pt x="51" y="4"/>
                        <a:pt x="50" y="4"/>
                        <a:pt x="50" y="4"/>
                      </a:cubicBezTo>
                      <a:cubicBezTo>
                        <a:pt x="50" y="4"/>
                        <a:pt x="50" y="4"/>
                        <a:pt x="50" y="5"/>
                      </a:cubicBezTo>
                      <a:close/>
                      <a:moveTo>
                        <a:pt x="52" y="3"/>
                      </a:moveTo>
                      <a:cubicBezTo>
                        <a:pt x="52" y="3"/>
                        <a:pt x="52" y="3"/>
                        <a:pt x="52" y="3"/>
                      </a:cubicBezTo>
                      <a:cubicBezTo>
                        <a:pt x="52" y="3"/>
                        <a:pt x="52" y="3"/>
                        <a:pt x="52" y="2"/>
                      </a:cubicBezTo>
                      <a:cubicBezTo>
                        <a:pt x="53" y="2"/>
                        <a:pt x="53" y="2"/>
                        <a:pt x="53" y="2"/>
                      </a:cubicBezTo>
                      <a:cubicBezTo>
                        <a:pt x="53" y="2"/>
                        <a:pt x="53" y="2"/>
                        <a:pt x="53" y="2"/>
                      </a:cubicBezTo>
                      <a:cubicBezTo>
                        <a:pt x="53" y="2"/>
                        <a:pt x="53" y="2"/>
                        <a:pt x="53" y="2"/>
                      </a:cubicBezTo>
                      <a:cubicBezTo>
                        <a:pt x="53" y="2"/>
                        <a:pt x="53" y="2"/>
                        <a:pt x="53" y="1"/>
                      </a:cubicBezTo>
                      <a:cubicBezTo>
                        <a:pt x="53" y="1"/>
                        <a:pt x="53" y="1"/>
                        <a:pt x="53" y="1"/>
                      </a:cubicBezTo>
                      <a:cubicBezTo>
                        <a:pt x="53" y="1"/>
                        <a:pt x="53" y="1"/>
                        <a:pt x="53" y="1"/>
                      </a:cubicBezTo>
                      <a:cubicBezTo>
                        <a:pt x="53" y="1"/>
                        <a:pt x="53" y="1"/>
                        <a:pt x="53" y="1"/>
                      </a:cubicBezTo>
                      <a:cubicBezTo>
                        <a:pt x="53" y="1"/>
                        <a:pt x="53" y="1"/>
                        <a:pt x="53" y="2"/>
                      </a:cubicBezTo>
                      <a:cubicBezTo>
                        <a:pt x="53" y="2"/>
                        <a:pt x="53" y="2"/>
                        <a:pt x="53" y="2"/>
                      </a:cubicBezTo>
                      <a:cubicBezTo>
                        <a:pt x="53" y="2"/>
                        <a:pt x="52" y="2"/>
                        <a:pt x="52" y="2"/>
                      </a:cubicBezTo>
                      <a:cubicBezTo>
                        <a:pt x="52" y="2"/>
                        <a:pt x="52" y="2"/>
                        <a:pt x="52" y="2"/>
                      </a:cubicBezTo>
                      <a:cubicBezTo>
                        <a:pt x="52" y="2"/>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lose/>
                      <a:moveTo>
                        <a:pt x="50" y="20"/>
                      </a:moveTo>
                      <a:cubicBezTo>
                        <a:pt x="50" y="20"/>
                        <a:pt x="50" y="20"/>
                        <a:pt x="50" y="20"/>
                      </a:cubicBezTo>
                      <a:cubicBezTo>
                        <a:pt x="50" y="20"/>
                        <a:pt x="50" y="20"/>
                        <a:pt x="50" y="20"/>
                      </a:cubicBezTo>
                      <a:cubicBezTo>
                        <a:pt x="50" y="20"/>
                        <a:pt x="50" y="20"/>
                        <a:pt x="50" y="20"/>
                      </a:cubicBezTo>
                      <a:cubicBezTo>
                        <a:pt x="50" y="20"/>
                        <a:pt x="50" y="20"/>
                        <a:pt x="50" y="19"/>
                      </a:cubicBezTo>
                      <a:cubicBezTo>
                        <a:pt x="50" y="19"/>
                        <a:pt x="50" y="19"/>
                        <a:pt x="50" y="19"/>
                      </a:cubicBezTo>
                      <a:cubicBezTo>
                        <a:pt x="50" y="19"/>
                        <a:pt x="50" y="19"/>
                        <a:pt x="50" y="19"/>
                      </a:cubicBezTo>
                      <a:cubicBezTo>
                        <a:pt x="50" y="19"/>
                        <a:pt x="50" y="19"/>
                        <a:pt x="49" y="19"/>
                      </a:cubicBezTo>
                      <a:cubicBezTo>
                        <a:pt x="49" y="19"/>
                        <a:pt x="49" y="19"/>
                        <a:pt x="49" y="19"/>
                      </a:cubicBezTo>
                      <a:cubicBezTo>
                        <a:pt x="49" y="19"/>
                        <a:pt x="49" y="19"/>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50" y="20"/>
                        <a:pt x="50" y="20"/>
                      </a:cubicBezTo>
                      <a:cubicBezTo>
                        <a:pt x="50" y="20"/>
                        <a:pt x="50" y="20"/>
                        <a:pt x="50" y="20"/>
                      </a:cubicBezTo>
                      <a:close/>
                      <a:moveTo>
                        <a:pt x="53" y="19"/>
                      </a:moveTo>
                      <a:cubicBezTo>
                        <a:pt x="53" y="19"/>
                        <a:pt x="53" y="19"/>
                        <a:pt x="53" y="19"/>
                      </a:cubicBezTo>
                      <a:cubicBezTo>
                        <a:pt x="53" y="19"/>
                        <a:pt x="53" y="19"/>
                        <a:pt x="53" y="19"/>
                      </a:cubicBezTo>
                      <a:cubicBezTo>
                        <a:pt x="53" y="19"/>
                        <a:pt x="53" y="19"/>
                        <a:pt x="52" y="19"/>
                      </a:cubicBezTo>
                      <a:cubicBezTo>
                        <a:pt x="52" y="19"/>
                        <a:pt x="52" y="20"/>
                        <a:pt x="52" y="20"/>
                      </a:cubicBezTo>
                      <a:cubicBezTo>
                        <a:pt x="52" y="20"/>
                        <a:pt x="52" y="20"/>
                        <a:pt x="52" y="20"/>
                      </a:cubicBezTo>
                      <a:cubicBezTo>
                        <a:pt x="52" y="20"/>
                        <a:pt x="52" y="20"/>
                        <a:pt x="52" y="20"/>
                      </a:cubicBezTo>
                      <a:cubicBezTo>
                        <a:pt x="51" y="20"/>
                        <a:pt x="51" y="20"/>
                        <a:pt x="51" y="20"/>
                      </a:cubicBezTo>
                      <a:cubicBezTo>
                        <a:pt x="51" y="20"/>
                        <a:pt x="51" y="20"/>
                        <a:pt x="51" y="20"/>
                      </a:cubicBezTo>
                      <a:cubicBezTo>
                        <a:pt x="51" y="20"/>
                        <a:pt x="51" y="20"/>
                        <a:pt x="51" y="21"/>
                      </a:cubicBezTo>
                      <a:cubicBezTo>
                        <a:pt x="51" y="21"/>
                        <a:pt x="51" y="21"/>
                        <a:pt x="51" y="22"/>
                      </a:cubicBezTo>
                      <a:cubicBezTo>
                        <a:pt x="51" y="22"/>
                        <a:pt x="51" y="22"/>
                        <a:pt x="51" y="22"/>
                      </a:cubicBezTo>
                      <a:cubicBezTo>
                        <a:pt x="51" y="22"/>
                        <a:pt x="51" y="22"/>
                        <a:pt x="51" y="22"/>
                      </a:cubicBezTo>
                      <a:cubicBezTo>
                        <a:pt x="51" y="23"/>
                        <a:pt x="51" y="23"/>
                        <a:pt x="51" y="23"/>
                      </a:cubicBezTo>
                      <a:cubicBezTo>
                        <a:pt x="51" y="23"/>
                        <a:pt x="51" y="23"/>
                        <a:pt x="51" y="23"/>
                      </a:cubicBezTo>
                      <a:cubicBezTo>
                        <a:pt x="51" y="23"/>
                        <a:pt x="51"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4" y="23"/>
                      </a:cubicBezTo>
                      <a:cubicBezTo>
                        <a:pt x="54" y="23"/>
                        <a:pt x="54" y="23"/>
                        <a:pt x="54" y="23"/>
                      </a:cubicBezTo>
                      <a:cubicBezTo>
                        <a:pt x="54" y="23"/>
                        <a:pt x="54" y="23"/>
                        <a:pt x="54" y="23"/>
                      </a:cubicBezTo>
                      <a:cubicBezTo>
                        <a:pt x="54" y="23"/>
                        <a:pt x="54" y="23"/>
                        <a:pt x="54" y="23"/>
                      </a:cubicBezTo>
                      <a:cubicBezTo>
                        <a:pt x="54" y="23"/>
                        <a:pt x="55" y="23"/>
                        <a:pt x="55" y="23"/>
                      </a:cubicBezTo>
                      <a:cubicBezTo>
                        <a:pt x="55" y="23"/>
                        <a:pt x="55" y="23"/>
                        <a:pt x="55" y="23"/>
                      </a:cubicBezTo>
                      <a:cubicBezTo>
                        <a:pt x="55" y="23"/>
                        <a:pt x="55" y="23"/>
                        <a:pt x="54" y="23"/>
                      </a:cubicBezTo>
                      <a:cubicBezTo>
                        <a:pt x="54" y="23"/>
                        <a:pt x="54" y="23"/>
                        <a:pt x="54" y="23"/>
                      </a:cubicBezTo>
                      <a:cubicBezTo>
                        <a:pt x="54" y="23"/>
                        <a:pt x="54" y="22"/>
                        <a:pt x="54" y="22"/>
                      </a:cubicBezTo>
                      <a:cubicBezTo>
                        <a:pt x="54" y="22"/>
                        <a:pt x="54" y="22"/>
                        <a:pt x="54" y="22"/>
                      </a:cubicBezTo>
                      <a:cubicBezTo>
                        <a:pt x="54" y="22"/>
                        <a:pt x="53" y="22"/>
                        <a:pt x="53" y="22"/>
                      </a:cubicBezTo>
                      <a:cubicBezTo>
                        <a:pt x="53" y="22"/>
                        <a:pt x="53" y="22"/>
                        <a:pt x="53" y="22"/>
                      </a:cubicBezTo>
                      <a:cubicBezTo>
                        <a:pt x="53" y="22"/>
                        <a:pt x="53" y="22"/>
                        <a:pt x="53" y="22"/>
                      </a:cubicBezTo>
                      <a:cubicBezTo>
                        <a:pt x="53" y="22"/>
                        <a:pt x="53" y="22"/>
                        <a:pt x="53" y="22"/>
                      </a:cubicBezTo>
                      <a:cubicBezTo>
                        <a:pt x="53" y="22"/>
                        <a:pt x="53" y="22"/>
                        <a:pt x="53" y="21"/>
                      </a:cubicBezTo>
                      <a:cubicBezTo>
                        <a:pt x="54" y="21"/>
                        <a:pt x="54" y="21"/>
                        <a:pt x="54" y="21"/>
                      </a:cubicBezTo>
                      <a:cubicBezTo>
                        <a:pt x="54" y="21"/>
                        <a:pt x="54" y="21"/>
                        <a:pt x="54" y="21"/>
                      </a:cubicBezTo>
                      <a:cubicBezTo>
                        <a:pt x="54" y="21"/>
                        <a:pt x="54" y="21"/>
                        <a:pt x="54" y="21"/>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19"/>
                        <a:pt x="53" y="19"/>
                        <a:pt x="53" y="19"/>
                      </a:cubicBezTo>
                      <a:close/>
                      <a:moveTo>
                        <a:pt x="52" y="32"/>
                      </a:moveTo>
                      <a:cubicBezTo>
                        <a:pt x="52" y="32"/>
                        <a:pt x="52" y="32"/>
                        <a:pt x="52" y="32"/>
                      </a:cubicBezTo>
                      <a:cubicBezTo>
                        <a:pt x="52" y="33"/>
                        <a:pt x="52" y="33"/>
                        <a:pt x="52" y="33"/>
                      </a:cubicBezTo>
                      <a:cubicBezTo>
                        <a:pt x="52" y="33"/>
                        <a:pt x="52" y="33"/>
                        <a:pt x="52" y="33"/>
                      </a:cubicBezTo>
                      <a:cubicBezTo>
                        <a:pt x="52" y="33"/>
                        <a:pt x="52" y="33"/>
                        <a:pt x="52" y="33"/>
                      </a:cubicBezTo>
                      <a:cubicBezTo>
                        <a:pt x="52" y="33"/>
                        <a:pt x="52" y="33"/>
                        <a:pt x="52" y="33"/>
                      </a:cubicBezTo>
                      <a:cubicBezTo>
                        <a:pt x="52" y="33"/>
                        <a:pt x="52" y="33"/>
                        <a:pt x="52" y="33"/>
                      </a:cubicBezTo>
                      <a:cubicBezTo>
                        <a:pt x="52" y="33"/>
                        <a:pt x="52" y="33"/>
                        <a:pt x="52" y="33"/>
                      </a:cubicBezTo>
                      <a:cubicBezTo>
                        <a:pt x="52" y="33"/>
                        <a:pt x="52" y="33"/>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lose/>
                      <a:moveTo>
                        <a:pt x="55" y="33"/>
                      </a:moveTo>
                      <a:cubicBezTo>
                        <a:pt x="55" y="33"/>
                        <a:pt x="55" y="33"/>
                        <a:pt x="55" y="33"/>
                      </a:cubicBezTo>
                      <a:cubicBezTo>
                        <a:pt x="55" y="34"/>
                        <a:pt x="55" y="34"/>
                        <a:pt x="55" y="34"/>
                      </a:cubicBezTo>
                      <a:cubicBezTo>
                        <a:pt x="55" y="34"/>
                        <a:pt x="55" y="34"/>
                        <a:pt x="55" y="34"/>
                      </a:cubicBezTo>
                      <a:cubicBezTo>
                        <a:pt x="55" y="34"/>
                        <a:pt x="55" y="34"/>
                        <a:pt x="55" y="34"/>
                      </a:cubicBezTo>
                      <a:cubicBezTo>
                        <a:pt x="55" y="34"/>
                        <a:pt x="56" y="34"/>
                        <a:pt x="56" y="34"/>
                      </a:cubicBezTo>
                      <a:cubicBezTo>
                        <a:pt x="56" y="34"/>
                        <a:pt x="56" y="34"/>
                        <a:pt x="56" y="34"/>
                      </a:cubicBezTo>
                      <a:cubicBezTo>
                        <a:pt x="56" y="34"/>
                        <a:pt x="56" y="34"/>
                        <a:pt x="56" y="34"/>
                      </a:cubicBezTo>
                      <a:cubicBezTo>
                        <a:pt x="56" y="34"/>
                        <a:pt x="56" y="34"/>
                        <a:pt x="56" y="34"/>
                      </a:cubicBezTo>
                      <a:cubicBezTo>
                        <a:pt x="56" y="33"/>
                        <a:pt x="56" y="33"/>
                        <a:pt x="56" y="33"/>
                      </a:cubicBezTo>
                      <a:cubicBezTo>
                        <a:pt x="56" y="33"/>
                        <a:pt x="56" y="33"/>
                        <a:pt x="56"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lose/>
                      <a:moveTo>
                        <a:pt x="62" y="39"/>
                      </a:moveTo>
                      <a:cubicBezTo>
                        <a:pt x="61" y="39"/>
                        <a:pt x="61" y="39"/>
                        <a:pt x="61" y="38"/>
                      </a:cubicBezTo>
                      <a:cubicBezTo>
                        <a:pt x="61" y="38"/>
                        <a:pt x="60" y="38"/>
                        <a:pt x="60" y="38"/>
                      </a:cubicBezTo>
                      <a:cubicBezTo>
                        <a:pt x="60" y="37"/>
                        <a:pt x="60" y="37"/>
                        <a:pt x="60" y="37"/>
                      </a:cubicBezTo>
                      <a:cubicBezTo>
                        <a:pt x="59" y="37"/>
                        <a:pt x="59" y="37"/>
                        <a:pt x="59" y="37"/>
                      </a:cubicBezTo>
                      <a:cubicBezTo>
                        <a:pt x="59" y="37"/>
                        <a:pt x="58" y="36"/>
                        <a:pt x="58" y="36"/>
                      </a:cubicBezTo>
                      <a:cubicBezTo>
                        <a:pt x="58" y="36"/>
                        <a:pt x="57" y="36"/>
                        <a:pt x="57" y="36"/>
                      </a:cubicBezTo>
                      <a:cubicBezTo>
                        <a:pt x="57" y="36"/>
                        <a:pt x="57" y="35"/>
                        <a:pt x="56" y="35"/>
                      </a:cubicBezTo>
                      <a:cubicBezTo>
                        <a:pt x="56" y="35"/>
                        <a:pt x="55" y="35"/>
                        <a:pt x="55" y="35"/>
                      </a:cubicBezTo>
                      <a:cubicBezTo>
                        <a:pt x="55" y="35"/>
                        <a:pt x="54" y="35"/>
                        <a:pt x="54" y="35"/>
                      </a:cubicBezTo>
                      <a:cubicBezTo>
                        <a:pt x="54" y="35"/>
                        <a:pt x="54" y="35"/>
                        <a:pt x="54" y="35"/>
                      </a:cubicBezTo>
                      <a:cubicBezTo>
                        <a:pt x="54" y="35"/>
                        <a:pt x="53" y="35"/>
                        <a:pt x="53" y="35"/>
                      </a:cubicBezTo>
                      <a:cubicBezTo>
                        <a:pt x="53" y="35"/>
                        <a:pt x="53" y="34"/>
                        <a:pt x="53" y="34"/>
                      </a:cubicBezTo>
                      <a:cubicBezTo>
                        <a:pt x="53" y="34"/>
                        <a:pt x="53" y="33"/>
                        <a:pt x="53" y="33"/>
                      </a:cubicBezTo>
                      <a:cubicBezTo>
                        <a:pt x="53" y="33"/>
                        <a:pt x="53" y="33"/>
                        <a:pt x="52" y="33"/>
                      </a:cubicBezTo>
                      <a:cubicBezTo>
                        <a:pt x="52" y="33"/>
                        <a:pt x="52" y="33"/>
                        <a:pt x="52" y="33"/>
                      </a:cubicBezTo>
                      <a:cubicBezTo>
                        <a:pt x="52" y="33"/>
                        <a:pt x="51" y="33"/>
                        <a:pt x="51" y="33"/>
                      </a:cubicBezTo>
                      <a:cubicBezTo>
                        <a:pt x="51" y="33"/>
                        <a:pt x="51" y="33"/>
                        <a:pt x="50" y="33"/>
                      </a:cubicBezTo>
                      <a:cubicBezTo>
                        <a:pt x="50" y="33"/>
                        <a:pt x="50" y="32"/>
                        <a:pt x="50" y="32"/>
                      </a:cubicBezTo>
                      <a:cubicBezTo>
                        <a:pt x="50" y="32"/>
                        <a:pt x="50" y="31"/>
                        <a:pt x="50" y="31"/>
                      </a:cubicBezTo>
                      <a:cubicBezTo>
                        <a:pt x="50" y="31"/>
                        <a:pt x="50" y="31"/>
                        <a:pt x="50" y="31"/>
                      </a:cubicBezTo>
                      <a:cubicBezTo>
                        <a:pt x="49" y="31"/>
                        <a:pt x="49" y="31"/>
                        <a:pt x="49" y="31"/>
                      </a:cubicBezTo>
                      <a:cubicBezTo>
                        <a:pt x="48" y="31"/>
                        <a:pt x="48" y="30"/>
                        <a:pt x="47" y="30"/>
                      </a:cubicBezTo>
                      <a:cubicBezTo>
                        <a:pt x="47" y="30"/>
                        <a:pt x="47" y="30"/>
                        <a:pt x="47" y="29"/>
                      </a:cubicBezTo>
                      <a:cubicBezTo>
                        <a:pt x="47" y="29"/>
                        <a:pt x="46" y="29"/>
                        <a:pt x="46" y="29"/>
                      </a:cubicBezTo>
                      <a:cubicBezTo>
                        <a:pt x="46" y="29"/>
                        <a:pt x="46" y="29"/>
                        <a:pt x="45" y="29"/>
                      </a:cubicBezTo>
                      <a:cubicBezTo>
                        <a:pt x="45" y="28"/>
                        <a:pt x="45" y="28"/>
                        <a:pt x="45" y="28"/>
                      </a:cubicBezTo>
                      <a:cubicBezTo>
                        <a:pt x="45" y="28"/>
                        <a:pt x="44" y="28"/>
                        <a:pt x="44" y="28"/>
                      </a:cubicBezTo>
                      <a:cubicBezTo>
                        <a:pt x="44" y="27"/>
                        <a:pt x="44" y="27"/>
                        <a:pt x="44" y="27"/>
                      </a:cubicBezTo>
                      <a:cubicBezTo>
                        <a:pt x="44" y="27"/>
                        <a:pt x="44" y="27"/>
                        <a:pt x="44" y="27"/>
                      </a:cubicBezTo>
                      <a:cubicBezTo>
                        <a:pt x="44" y="26"/>
                        <a:pt x="44" y="26"/>
                        <a:pt x="44" y="26"/>
                      </a:cubicBezTo>
                      <a:cubicBezTo>
                        <a:pt x="44" y="26"/>
                        <a:pt x="45" y="26"/>
                        <a:pt x="45" y="26"/>
                      </a:cubicBezTo>
                      <a:cubicBezTo>
                        <a:pt x="45" y="26"/>
                        <a:pt x="45" y="25"/>
                        <a:pt x="45" y="25"/>
                      </a:cubicBezTo>
                      <a:cubicBezTo>
                        <a:pt x="45" y="25"/>
                        <a:pt x="45" y="25"/>
                        <a:pt x="45" y="25"/>
                      </a:cubicBezTo>
                      <a:cubicBezTo>
                        <a:pt x="46" y="24"/>
                        <a:pt x="46" y="24"/>
                        <a:pt x="46" y="24"/>
                      </a:cubicBezTo>
                      <a:cubicBezTo>
                        <a:pt x="47" y="23"/>
                        <a:pt x="47" y="23"/>
                        <a:pt x="47" y="23"/>
                      </a:cubicBezTo>
                      <a:cubicBezTo>
                        <a:pt x="47" y="23"/>
                        <a:pt x="47" y="23"/>
                        <a:pt x="47" y="22"/>
                      </a:cubicBezTo>
                      <a:cubicBezTo>
                        <a:pt x="47" y="22"/>
                        <a:pt x="48" y="21"/>
                        <a:pt x="48" y="21"/>
                      </a:cubicBezTo>
                      <a:cubicBezTo>
                        <a:pt x="48" y="21"/>
                        <a:pt x="48" y="20"/>
                        <a:pt x="48" y="20"/>
                      </a:cubicBezTo>
                      <a:cubicBezTo>
                        <a:pt x="48" y="20"/>
                        <a:pt x="48" y="20"/>
                        <a:pt x="48" y="20"/>
                      </a:cubicBezTo>
                      <a:cubicBezTo>
                        <a:pt x="48" y="19"/>
                        <a:pt x="48" y="19"/>
                        <a:pt x="48" y="19"/>
                      </a:cubicBezTo>
                      <a:cubicBezTo>
                        <a:pt x="48" y="19"/>
                        <a:pt x="47" y="19"/>
                        <a:pt x="47" y="19"/>
                      </a:cubicBezTo>
                      <a:cubicBezTo>
                        <a:pt x="47" y="19"/>
                        <a:pt x="47" y="17"/>
                        <a:pt x="47" y="17"/>
                      </a:cubicBezTo>
                      <a:cubicBezTo>
                        <a:pt x="47" y="17"/>
                        <a:pt x="47" y="17"/>
                        <a:pt x="47" y="17"/>
                      </a:cubicBezTo>
                      <a:cubicBezTo>
                        <a:pt x="47" y="17"/>
                        <a:pt x="47" y="16"/>
                        <a:pt x="48" y="16"/>
                      </a:cubicBezTo>
                      <a:cubicBezTo>
                        <a:pt x="48" y="16"/>
                        <a:pt x="48" y="16"/>
                        <a:pt x="48" y="16"/>
                      </a:cubicBezTo>
                      <a:cubicBezTo>
                        <a:pt x="49" y="16"/>
                        <a:pt x="49" y="16"/>
                        <a:pt x="49" y="16"/>
                      </a:cubicBezTo>
                      <a:cubicBezTo>
                        <a:pt x="49" y="16"/>
                        <a:pt x="49" y="15"/>
                        <a:pt x="49" y="15"/>
                      </a:cubicBezTo>
                      <a:cubicBezTo>
                        <a:pt x="49" y="15"/>
                        <a:pt x="49" y="16"/>
                        <a:pt x="49" y="16"/>
                      </a:cubicBezTo>
                      <a:cubicBezTo>
                        <a:pt x="50" y="16"/>
                        <a:pt x="50" y="16"/>
                        <a:pt x="50" y="16"/>
                      </a:cubicBezTo>
                      <a:cubicBezTo>
                        <a:pt x="50" y="15"/>
                        <a:pt x="50" y="16"/>
                        <a:pt x="50" y="15"/>
                      </a:cubicBezTo>
                      <a:cubicBezTo>
                        <a:pt x="50" y="15"/>
                        <a:pt x="50" y="15"/>
                        <a:pt x="50" y="15"/>
                      </a:cubicBezTo>
                      <a:cubicBezTo>
                        <a:pt x="51" y="15"/>
                        <a:pt x="50" y="15"/>
                        <a:pt x="51" y="16"/>
                      </a:cubicBezTo>
                      <a:cubicBezTo>
                        <a:pt x="51" y="16"/>
                        <a:pt x="51" y="16"/>
                        <a:pt x="51" y="16"/>
                      </a:cubicBezTo>
                      <a:cubicBezTo>
                        <a:pt x="51" y="16"/>
                        <a:pt x="51" y="16"/>
                        <a:pt x="51" y="16"/>
                      </a:cubicBezTo>
                      <a:cubicBezTo>
                        <a:pt x="52" y="16"/>
                        <a:pt x="51" y="16"/>
                        <a:pt x="51" y="16"/>
                      </a:cubicBezTo>
                      <a:cubicBezTo>
                        <a:pt x="51" y="15"/>
                        <a:pt x="52" y="15"/>
                        <a:pt x="52" y="15"/>
                      </a:cubicBezTo>
                      <a:cubicBezTo>
                        <a:pt x="52" y="15"/>
                        <a:pt x="52" y="15"/>
                        <a:pt x="52" y="15"/>
                      </a:cubicBezTo>
                      <a:cubicBezTo>
                        <a:pt x="52" y="15"/>
                        <a:pt x="52" y="14"/>
                        <a:pt x="52" y="14"/>
                      </a:cubicBezTo>
                      <a:cubicBezTo>
                        <a:pt x="52" y="14"/>
                        <a:pt x="52" y="14"/>
                        <a:pt x="52" y="14"/>
                      </a:cubicBezTo>
                      <a:cubicBezTo>
                        <a:pt x="52" y="14"/>
                        <a:pt x="52" y="14"/>
                        <a:pt x="52" y="14"/>
                      </a:cubicBezTo>
                      <a:cubicBezTo>
                        <a:pt x="52" y="14"/>
                        <a:pt x="52" y="14"/>
                        <a:pt x="52" y="14"/>
                      </a:cubicBezTo>
                      <a:cubicBezTo>
                        <a:pt x="51" y="13"/>
                        <a:pt x="52" y="13"/>
                        <a:pt x="52" y="13"/>
                      </a:cubicBezTo>
                      <a:cubicBezTo>
                        <a:pt x="51" y="13"/>
                        <a:pt x="52" y="13"/>
                        <a:pt x="52" y="13"/>
                      </a:cubicBezTo>
                      <a:cubicBezTo>
                        <a:pt x="52" y="13"/>
                        <a:pt x="52" y="13"/>
                        <a:pt x="52" y="13"/>
                      </a:cubicBezTo>
                      <a:cubicBezTo>
                        <a:pt x="52" y="13"/>
                        <a:pt x="52" y="12"/>
                        <a:pt x="52" y="12"/>
                      </a:cubicBezTo>
                      <a:cubicBezTo>
                        <a:pt x="53" y="12"/>
                        <a:pt x="53" y="12"/>
                        <a:pt x="53" y="12"/>
                      </a:cubicBezTo>
                      <a:cubicBezTo>
                        <a:pt x="53" y="12"/>
                        <a:pt x="53" y="12"/>
                        <a:pt x="53" y="12"/>
                      </a:cubicBezTo>
                      <a:cubicBezTo>
                        <a:pt x="53" y="12"/>
                        <a:pt x="53" y="12"/>
                        <a:pt x="53" y="11"/>
                      </a:cubicBezTo>
                      <a:cubicBezTo>
                        <a:pt x="53" y="11"/>
                        <a:pt x="54" y="11"/>
                        <a:pt x="54" y="11"/>
                      </a:cubicBezTo>
                      <a:cubicBezTo>
                        <a:pt x="54" y="10"/>
                        <a:pt x="55" y="10"/>
                        <a:pt x="55" y="10"/>
                      </a:cubicBezTo>
                      <a:cubicBezTo>
                        <a:pt x="55" y="10"/>
                        <a:pt x="54" y="9"/>
                        <a:pt x="54" y="9"/>
                      </a:cubicBezTo>
                      <a:cubicBezTo>
                        <a:pt x="54" y="9"/>
                        <a:pt x="54" y="8"/>
                        <a:pt x="54" y="8"/>
                      </a:cubicBezTo>
                      <a:cubicBezTo>
                        <a:pt x="54" y="8"/>
                        <a:pt x="53" y="8"/>
                        <a:pt x="53" y="9"/>
                      </a:cubicBezTo>
                      <a:cubicBezTo>
                        <a:pt x="53" y="9"/>
                        <a:pt x="53" y="9"/>
                        <a:pt x="53" y="9"/>
                      </a:cubicBezTo>
                      <a:cubicBezTo>
                        <a:pt x="53" y="9"/>
                        <a:pt x="53" y="9"/>
                        <a:pt x="52" y="9"/>
                      </a:cubicBezTo>
                      <a:cubicBezTo>
                        <a:pt x="52" y="9"/>
                        <a:pt x="52" y="9"/>
                        <a:pt x="52" y="8"/>
                      </a:cubicBezTo>
                      <a:cubicBezTo>
                        <a:pt x="52" y="8"/>
                        <a:pt x="52" y="8"/>
                        <a:pt x="52" y="8"/>
                      </a:cubicBezTo>
                      <a:cubicBezTo>
                        <a:pt x="52" y="7"/>
                        <a:pt x="52" y="7"/>
                        <a:pt x="51" y="7"/>
                      </a:cubicBezTo>
                      <a:cubicBezTo>
                        <a:pt x="51" y="7"/>
                        <a:pt x="51" y="7"/>
                        <a:pt x="51" y="7"/>
                      </a:cubicBezTo>
                      <a:cubicBezTo>
                        <a:pt x="51" y="7"/>
                        <a:pt x="51" y="7"/>
                        <a:pt x="51" y="7"/>
                      </a:cubicBezTo>
                      <a:cubicBezTo>
                        <a:pt x="51" y="7"/>
                        <a:pt x="50" y="8"/>
                        <a:pt x="50" y="8"/>
                      </a:cubicBezTo>
                      <a:cubicBezTo>
                        <a:pt x="50" y="8"/>
                        <a:pt x="50" y="8"/>
                        <a:pt x="50" y="8"/>
                      </a:cubicBezTo>
                      <a:cubicBezTo>
                        <a:pt x="50" y="8"/>
                        <a:pt x="50" y="8"/>
                        <a:pt x="50" y="9"/>
                      </a:cubicBezTo>
                      <a:cubicBezTo>
                        <a:pt x="50" y="9"/>
                        <a:pt x="51" y="9"/>
                        <a:pt x="51" y="9"/>
                      </a:cubicBezTo>
                      <a:cubicBezTo>
                        <a:pt x="51" y="9"/>
                        <a:pt x="51" y="9"/>
                        <a:pt x="51" y="10"/>
                      </a:cubicBezTo>
                      <a:cubicBezTo>
                        <a:pt x="50" y="10"/>
                        <a:pt x="50" y="10"/>
                        <a:pt x="50" y="10"/>
                      </a:cubicBezTo>
                      <a:cubicBezTo>
                        <a:pt x="50" y="10"/>
                        <a:pt x="50" y="10"/>
                        <a:pt x="50" y="10"/>
                      </a:cubicBezTo>
                      <a:cubicBezTo>
                        <a:pt x="50" y="10"/>
                        <a:pt x="49" y="10"/>
                        <a:pt x="49" y="10"/>
                      </a:cubicBezTo>
                      <a:cubicBezTo>
                        <a:pt x="49" y="11"/>
                        <a:pt x="49" y="11"/>
                        <a:pt x="48" y="10"/>
                      </a:cubicBezTo>
                      <a:cubicBezTo>
                        <a:pt x="48" y="10"/>
                        <a:pt x="48" y="10"/>
                        <a:pt x="48" y="10"/>
                      </a:cubicBezTo>
                      <a:cubicBezTo>
                        <a:pt x="48" y="10"/>
                        <a:pt x="48" y="10"/>
                        <a:pt x="48" y="10"/>
                      </a:cubicBezTo>
                      <a:cubicBezTo>
                        <a:pt x="49" y="9"/>
                        <a:pt x="48" y="9"/>
                        <a:pt x="48" y="9"/>
                      </a:cubicBezTo>
                      <a:cubicBezTo>
                        <a:pt x="48" y="9"/>
                        <a:pt x="48" y="9"/>
                        <a:pt x="48" y="9"/>
                      </a:cubicBezTo>
                      <a:cubicBezTo>
                        <a:pt x="48" y="9"/>
                        <a:pt x="48" y="9"/>
                        <a:pt x="47" y="9"/>
                      </a:cubicBezTo>
                      <a:cubicBezTo>
                        <a:pt x="47" y="8"/>
                        <a:pt x="47" y="9"/>
                        <a:pt x="47" y="9"/>
                      </a:cubicBezTo>
                      <a:cubicBezTo>
                        <a:pt x="47" y="9"/>
                        <a:pt x="47" y="9"/>
                        <a:pt x="46" y="9"/>
                      </a:cubicBezTo>
                      <a:cubicBezTo>
                        <a:pt x="46" y="9"/>
                        <a:pt x="46" y="9"/>
                        <a:pt x="46" y="9"/>
                      </a:cubicBezTo>
                      <a:cubicBezTo>
                        <a:pt x="46" y="9"/>
                        <a:pt x="46" y="9"/>
                        <a:pt x="46" y="8"/>
                      </a:cubicBezTo>
                      <a:cubicBezTo>
                        <a:pt x="46" y="8"/>
                        <a:pt x="46" y="8"/>
                        <a:pt x="46" y="8"/>
                      </a:cubicBezTo>
                      <a:cubicBezTo>
                        <a:pt x="47" y="8"/>
                        <a:pt x="47" y="8"/>
                        <a:pt x="47" y="7"/>
                      </a:cubicBezTo>
                      <a:cubicBezTo>
                        <a:pt x="47" y="7"/>
                        <a:pt x="47" y="7"/>
                        <a:pt x="47" y="7"/>
                      </a:cubicBezTo>
                      <a:cubicBezTo>
                        <a:pt x="47" y="7"/>
                        <a:pt x="47" y="7"/>
                        <a:pt x="47" y="7"/>
                      </a:cubicBezTo>
                      <a:cubicBezTo>
                        <a:pt x="47" y="7"/>
                        <a:pt x="47" y="6"/>
                        <a:pt x="47" y="6"/>
                      </a:cubicBezTo>
                      <a:cubicBezTo>
                        <a:pt x="47" y="6"/>
                        <a:pt x="47" y="7"/>
                        <a:pt x="46" y="7"/>
                      </a:cubicBezTo>
                      <a:cubicBezTo>
                        <a:pt x="46" y="7"/>
                        <a:pt x="46" y="7"/>
                        <a:pt x="46" y="7"/>
                      </a:cubicBezTo>
                      <a:cubicBezTo>
                        <a:pt x="46" y="7"/>
                        <a:pt x="45" y="7"/>
                        <a:pt x="45" y="7"/>
                      </a:cubicBezTo>
                      <a:cubicBezTo>
                        <a:pt x="45" y="8"/>
                        <a:pt x="45" y="8"/>
                        <a:pt x="45" y="8"/>
                      </a:cubicBezTo>
                      <a:cubicBezTo>
                        <a:pt x="45" y="8"/>
                        <a:pt x="44" y="8"/>
                        <a:pt x="44" y="8"/>
                      </a:cubicBezTo>
                      <a:cubicBezTo>
                        <a:pt x="44" y="8"/>
                        <a:pt x="44" y="8"/>
                        <a:pt x="44" y="8"/>
                      </a:cubicBezTo>
                      <a:cubicBezTo>
                        <a:pt x="44" y="9"/>
                        <a:pt x="43" y="9"/>
                        <a:pt x="43" y="9"/>
                      </a:cubicBezTo>
                      <a:cubicBezTo>
                        <a:pt x="43" y="9"/>
                        <a:pt x="42" y="9"/>
                        <a:pt x="42" y="9"/>
                      </a:cubicBezTo>
                      <a:cubicBezTo>
                        <a:pt x="42" y="9"/>
                        <a:pt x="42" y="9"/>
                        <a:pt x="41" y="9"/>
                      </a:cubicBezTo>
                      <a:cubicBezTo>
                        <a:pt x="41" y="8"/>
                        <a:pt x="41" y="8"/>
                        <a:pt x="41" y="8"/>
                      </a:cubicBezTo>
                      <a:cubicBezTo>
                        <a:pt x="41" y="8"/>
                        <a:pt x="41" y="8"/>
                        <a:pt x="41" y="8"/>
                      </a:cubicBezTo>
                      <a:cubicBezTo>
                        <a:pt x="41" y="8"/>
                        <a:pt x="40" y="8"/>
                        <a:pt x="40" y="7"/>
                      </a:cubicBezTo>
                      <a:cubicBezTo>
                        <a:pt x="40" y="7"/>
                        <a:pt x="40" y="7"/>
                        <a:pt x="40" y="7"/>
                      </a:cubicBezTo>
                      <a:cubicBezTo>
                        <a:pt x="40" y="7"/>
                        <a:pt x="39" y="7"/>
                        <a:pt x="39" y="7"/>
                      </a:cubicBezTo>
                      <a:cubicBezTo>
                        <a:pt x="39" y="7"/>
                        <a:pt x="39" y="7"/>
                        <a:pt x="39" y="8"/>
                      </a:cubicBezTo>
                      <a:cubicBezTo>
                        <a:pt x="39" y="8"/>
                        <a:pt x="38" y="8"/>
                        <a:pt x="38" y="8"/>
                      </a:cubicBezTo>
                      <a:cubicBezTo>
                        <a:pt x="38" y="8"/>
                        <a:pt x="38" y="8"/>
                        <a:pt x="38" y="8"/>
                      </a:cubicBezTo>
                      <a:cubicBezTo>
                        <a:pt x="38" y="8"/>
                        <a:pt x="36" y="7"/>
                        <a:pt x="36" y="7"/>
                      </a:cubicBezTo>
                      <a:cubicBezTo>
                        <a:pt x="36" y="7"/>
                        <a:pt x="36" y="8"/>
                        <a:pt x="36" y="8"/>
                      </a:cubicBezTo>
                      <a:cubicBezTo>
                        <a:pt x="36" y="8"/>
                        <a:pt x="36" y="7"/>
                        <a:pt x="36" y="7"/>
                      </a:cubicBezTo>
                      <a:cubicBezTo>
                        <a:pt x="36" y="7"/>
                        <a:pt x="35" y="7"/>
                        <a:pt x="35" y="7"/>
                      </a:cubicBezTo>
                      <a:cubicBezTo>
                        <a:pt x="35" y="7"/>
                        <a:pt x="35" y="7"/>
                        <a:pt x="35" y="7"/>
                      </a:cubicBezTo>
                      <a:cubicBezTo>
                        <a:pt x="35" y="7"/>
                        <a:pt x="34" y="6"/>
                        <a:pt x="34" y="6"/>
                      </a:cubicBezTo>
                      <a:cubicBezTo>
                        <a:pt x="34" y="6"/>
                        <a:pt x="34" y="6"/>
                        <a:pt x="34" y="6"/>
                      </a:cubicBezTo>
                      <a:cubicBezTo>
                        <a:pt x="34" y="6"/>
                        <a:pt x="34" y="6"/>
                        <a:pt x="34" y="6"/>
                      </a:cubicBezTo>
                      <a:cubicBezTo>
                        <a:pt x="34" y="6"/>
                        <a:pt x="34" y="5"/>
                        <a:pt x="34" y="5"/>
                      </a:cubicBezTo>
                      <a:cubicBezTo>
                        <a:pt x="34" y="5"/>
                        <a:pt x="34" y="5"/>
                        <a:pt x="34" y="5"/>
                      </a:cubicBezTo>
                      <a:cubicBezTo>
                        <a:pt x="34" y="5"/>
                        <a:pt x="33" y="5"/>
                        <a:pt x="33" y="5"/>
                      </a:cubicBezTo>
                      <a:cubicBezTo>
                        <a:pt x="33" y="6"/>
                        <a:pt x="32" y="6"/>
                        <a:pt x="32" y="6"/>
                      </a:cubicBezTo>
                      <a:cubicBezTo>
                        <a:pt x="32" y="6"/>
                        <a:pt x="32" y="6"/>
                        <a:pt x="32" y="6"/>
                      </a:cubicBezTo>
                      <a:cubicBezTo>
                        <a:pt x="31" y="6"/>
                        <a:pt x="31" y="6"/>
                        <a:pt x="31" y="6"/>
                      </a:cubicBezTo>
                      <a:cubicBezTo>
                        <a:pt x="31" y="6"/>
                        <a:pt x="31" y="6"/>
                        <a:pt x="31" y="6"/>
                      </a:cubicBezTo>
                      <a:cubicBezTo>
                        <a:pt x="31" y="6"/>
                        <a:pt x="30" y="6"/>
                        <a:pt x="30" y="6"/>
                      </a:cubicBezTo>
                      <a:cubicBezTo>
                        <a:pt x="30" y="6"/>
                        <a:pt x="30" y="5"/>
                        <a:pt x="30" y="5"/>
                      </a:cubicBezTo>
                      <a:cubicBezTo>
                        <a:pt x="30" y="5"/>
                        <a:pt x="29" y="5"/>
                        <a:pt x="29" y="5"/>
                      </a:cubicBezTo>
                      <a:cubicBezTo>
                        <a:pt x="28" y="5"/>
                        <a:pt x="29" y="5"/>
                        <a:pt x="29" y="5"/>
                      </a:cubicBezTo>
                      <a:cubicBezTo>
                        <a:pt x="28" y="5"/>
                        <a:pt x="28" y="4"/>
                        <a:pt x="28" y="4"/>
                      </a:cubicBezTo>
                      <a:cubicBezTo>
                        <a:pt x="28" y="4"/>
                        <a:pt x="28" y="4"/>
                        <a:pt x="28" y="4"/>
                      </a:cubicBezTo>
                      <a:cubicBezTo>
                        <a:pt x="28" y="3"/>
                        <a:pt x="28" y="3"/>
                        <a:pt x="27" y="3"/>
                      </a:cubicBezTo>
                      <a:cubicBezTo>
                        <a:pt x="27" y="3"/>
                        <a:pt x="27" y="3"/>
                        <a:pt x="27" y="3"/>
                      </a:cubicBezTo>
                      <a:cubicBezTo>
                        <a:pt x="27" y="3"/>
                        <a:pt x="27" y="3"/>
                        <a:pt x="26" y="3"/>
                      </a:cubicBezTo>
                      <a:cubicBezTo>
                        <a:pt x="26" y="3"/>
                        <a:pt x="26" y="4"/>
                        <a:pt x="26" y="4"/>
                      </a:cubicBezTo>
                      <a:cubicBezTo>
                        <a:pt x="26" y="4"/>
                        <a:pt x="26" y="4"/>
                        <a:pt x="26" y="4"/>
                      </a:cubicBezTo>
                      <a:cubicBezTo>
                        <a:pt x="25" y="4"/>
                        <a:pt x="25" y="3"/>
                        <a:pt x="25" y="3"/>
                      </a:cubicBezTo>
                      <a:cubicBezTo>
                        <a:pt x="25" y="3"/>
                        <a:pt x="25" y="3"/>
                        <a:pt x="25" y="3"/>
                      </a:cubicBezTo>
                      <a:cubicBezTo>
                        <a:pt x="25" y="2"/>
                        <a:pt x="25" y="2"/>
                        <a:pt x="25" y="2"/>
                      </a:cubicBezTo>
                      <a:cubicBezTo>
                        <a:pt x="25" y="2"/>
                        <a:pt x="25" y="2"/>
                        <a:pt x="25" y="1"/>
                      </a:cubicBezTo>
                      <a:cubicBezTo>
                        <a:pt x="25" y="1"/>
                        <a:pt x="25" y="1"/>
                        <a:pt x="25" y="1"/>
                      </a:cubicBezTo>
                      <a:cubicBezTo>
                        <a:pt x="25" y="0"/>
                        <a:pt x="24" y="1"/>
                        <a:pt x="24" y="1"/>
                      </a:cubicBezTo>
                      <a:cubicBezTo>
                        <a:pt x="24" y="1"/>
                        <a:pt x="24" y="1"/>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2" y="1"/>
                        <a:pt x="22" y="1"/>
                      </a:cubicBezTo>
                      <a:cubicBezTo>
                        <a:pt x="22" y="1"/>
                        <a:pt x="22" y="2"/>
                        <a:pt x="22" y="2"/>
                      </a:cubicBezTo>
                      <a:cubicBezTo>
                        <a:pt x="22" y="2"/>
                        <a:pt x="22" y="2"/>
                        <a:pt x="22" y="2"/>
                      </a:cubicBezTo>
                      <a:cubicBezTo>
                        <a:pt x="22" y="3"/>
                        <a:pt x="22" y="3"/>
                        <a:pt x="22" y="3"/>
                      </a:cubicBezTo>
                      <a:cubicBezTo>
                        <a:pt x="22" y="3"/>
                        <a:pt x="22" y="3"/>
                        <a:pt x="22" y="3"/>
                      </a:cubicBezTo>
                      <a:cubicBezTo>
                        <a:pt x="22" y="3"/>
                        <a:pt x="22" y="2"/>
                        <a:pt x="22" y="2"/>
                      </a:cubicBezTo>
                      <a:cubicBezTo>
                        <a:pt x="21" y="2"/>
                        <a:pt x="21" y="2"/>
                        <a:pt x="21" y="2"/>
                      </a:cubicBezTo>
                      <a:cubicBezTo>
                        <a:pt x="21" y="1"/>
                        <a:pt x="21" y="1"/>
                        <a:pt x="21" y="1"/>
                      </a:cubicBezTo>
                      <a:cubicBezTo>
                        <a:pt x="21" y="1"/>
                        <a:pt x="21" y="2"/>
                        <a:pt x="21" y="2"/>
                      </a:cubicBezTo>
                      <a:cubicBezTo>
                        <a:pt x="21" y="2"/>
                        <a:pt x="20" y="2"/>
                        <a:pt x="20" y="2"/>
                      </a:cubicBezTo>
                      <a:cubicBezTo>
                        <a:pt x="20" y="2"/>
                        <a:pt x="20" y="2"/>
                        <a:pt x="20" y="2"/>
                      </a:cubicBezTo>
                      <a:cubicBezTo>
                        <a:pt x="20" y="2"/>
                        <a:pt x="20" y="2"/>
                        <a:pt x="20" y="3"/>
                      </a:cubicBezTo>
                      <a:cubicBezTo>
                        <a:pt x="21" y="3"/>
                        <a:pt x="21" y="3"/>
                        <a:pt x="21" y="3"/>
                      </a:cubicBezTo>
                      <a:cubicBezTo>
                        <a:pt x="21" y="3"/>
                        <a:pt x="21" y="3"/>
                        <a:pt x="21" y="3"/>
                      </a:cubicBezTo>
                      <a:cubicBezTo>
                        <a:pt x="21" y="3"/>
                        <a:pt x="21" y="4"/>
                        <a:pt x="21" y="4"/>
                      </a:cubicBezTo>
                      <a:cubicBezTo>
                        <a:pt x="21" y="4"/>
                        <a:pt x="22" y="4"/>
                        <a:pt x="22" y="4"/>
                      </a:cubicBezTo>
                      <a:cubicBezTo>
                        <a:pt x="22" y="4"/>
                        <a:pt x="22" y="4"/>
                        <a:pt x="22" y="4"/>
                      </a:cubicBezTo>
                      <a:cubicBezTo>
                        <a:pt x="23" y="4"/>
                        <a:pt x="24" y="4"/>
                        <a:pt x="24" y="4"/>
                      </a:cubicBezTo>
                      <a:cubicBezTo>
                        <a:pt x="24" y="4"/>
                        <a:pt x="24" y="4"/>
                        <a:pt x="25" y="4"/>
                      </a:cubicBezTo>
                      <a:cubicBezTo>
                        <a:pt x="25" y="4"/>
                        <a:pt x="25" y="4"/>
                        <a:pt x="25" y="5"/>
                      </a:cubicBezTo>
                      <a:cubicBezTo>
                        <a:pt x="25" y="5"/>
                        <a:pt x="25" y="5"/>
                        <a:pt x="25" y="5"/>
                      </a:cubicBezTo>
                      <a:cubicBezTo>
                        <a:pt x="25" y="5"/>
                        <a:pt x="25" y="5"/>
                        <a:pt x="25" y="5"/>
                      </a:cubicBezTo>
                      <a:cubicBezTo>
                        <a:pt x="25" y="5"/>
                        <a:pt x="25" y="5"/>
                        <a:pt x="25" y="5"/>
                      </a:cubicBezTo>
                      <a:cubicBezTo>
                        <a:pt x="25" y="5"/>
                        <a:pt x="25" y="5"/>
                        <a:pt x="25" y="6"/>
                      </a:cubicBezTo>
                      <a:cubicBezTo>
                        <a:pt x="25" y="6"/>
                        <a:pt x="25" y="6"/>
                        <a:pt x="25" y="6"/>
                      </a:cubicBezTo>
                      <a:cubicBezTo>
                        <a:pt x="25" y="6"/>
                        <a:pt x="25" y="6"/>
                        <a:pt x="26" y="6"/>
                      </a:cubicBezTo>
                      <a:cubicBezTo>
                        <a:pt x="26" y="7"/>
                        <a:pt x="26" y="8"/>
                        <a:pt x="26" y="8"/>
                      </a:cubicBezTo>
                      <a:cubicBezTo>
                        <a:pt x="26" y="8"/>
                        <a:pt x="25" y="8"/>
                        <a:pt x="25" y="8"/>
                      </a:cubicBezTo>
                      <a:cubicBezTo>
                        <a:pt x="25" y="8"/>
                        <a:pt x="24" y="8"/>
                        <a:pt x="24" y="8"/>
                      </a:cubicBezTo>
                      <a:cubicBezTo>
                        <a:pt x="24" y="8"/>
                        <a:pt x="24" y="9"/>
                        <a:pt x="24" y="9"/>
                      </a:cubicBezTo>
                      <a:cubicBezTo>
                        <a:pt x="24" y="9"/>
                        <a:pt x="24" y="9"/>
                        <a:pt x="24" y="9"/>
                      </a:cubicBezTo>
                      <a:cubicBezTo>
                        <a:pt x="24" y="9"/>
                        <a:pt x="23" y="9"/>
                        <a:pt x="23" y="9"/>
                      </a:cubicBezTo>
                      <a:cubicBezTo>
                        <a:pt x="23" y="9"/>
                        <a:pt x="23" y="9"/>
                        <a:pt x="23" y="9"/>
                      </a:cubicBezTo>
                      <a:cubicBezTo>
                        <a:pt x="23" y="9"/>
                        <a:pt x="22" y="9"/>
                        <a:pt x="22" y="9"/>
                      </a:cubicBezTo>
                      <a:cubicBezTo>
                        <a:pt x="22" y="9"/>
                        <a:pt x="22" y="9"/>
                        <a:pt x="22" y="9"/>
                      </a:cubicBezTo>
                      <a:cubicBezTo>
                        <a:pt x="21" y="9"/>
                        <a:pt x="21" y="9"/>
                        <a:pt x="21" y="9"/>
                      </a:cubicBezTo>
                      <a:cubicBezTo>
                        <a:pt x="21" y="9"/>
                        <a:pt x="21" y="9"/>
                        <a:pt x="21" y="9"/>
                      </a:cubicBezTo>
                      <a:cubicBezTo>
                        <a:pt x="21" y="9"/>
                        <a:pt x="20" y="9"/>
                        <a:pt x="20" y="9"/>
                      </a:cubicBezTo>
                      <a:cubicBezTo>
                        <a:pt x="20" y="9"/>
                        <a:pt x="20" y="9"/>
                        <a:pt x="20" y="9"/>
                      </a:cubicBezTo>
                      <a:cubicBezTo>
                        <a:pt x="20" y="9"/>
                        <a:pt x="18" y="9"/>
                        <a:pt x="18" y="9"/>
                      </a:cubicBezTo>
                      <a:cubicBezTo>
                        <a:pt x="18" y="9"/>
                        <a:pt x="17" y="9"/>
                        <a:pt x="17" y="9"/>
                      </a:cubicBezTo>
                      <a:cubicBezTo>
                        <a:pt x="17" y="9"/>
                        <a:pt x="17" y="9"/>
                        <a:pt x="17" y="9"/>
                      </a:cubicBezTo>
                      <a:cubicBezTo>
                        <a:pt x="17" y="9"/>
                        <a:pt x="16" y="8"/>
                        <a:pt x="16" y="8"/>
                      </a:cubicBezTo>
                      <a:cubicBezTo>
                        <a:pt x="16" y="8"/>
                        <a:pt x="16" y="8"/>
                        <a:pt x="16" y="8"/>
                      </a:cubicBezTo>
                      <a:cubicBezTo>
                        <a:pt x="16" y="8"/>
                        <a:pt x="16" y="8"/>
                        <a:pt x="16" y="8"/>
                      </a:cubicBezTo>
                      <a:cubicBezTo>
                        <a:pt x="16" y="9"/>
                        <a:pt x="16" y="9"/>
                        <a:pt x="16" y="9"/>
                      </a:cubicBezTo>
                      <a:cubicBezTo>
                        <a:pt x="15" y="9"/>
                        <a:pt x="15" y="8"/>
                        <a:pt x="15" y="8"/>
                      </a:cubicBezTo>
                      <a:cubicBezTo>
                        <a:pt x="15" y="8"/>
                        <a:pt x="15" y="8"/>
                        <a:pt x="15" y="9"/>
                      </a:cubicBezTo>
                      <a:cubicBezTo>
                        <a:pt x="15" y="9"/>
                        <a:pt x="14" y="9"/>
                        <a:pt x="14" y="10"/>
                      </a:cubicBezTo>
                      <a:cubicBezTo>
                        <a:pt x="14" y="10"/>
                        <a:pt x="14" y="10"/>
                        <a:pt x="14" y="10"/>
                      </a:cubicBezTo>
                      <a:cubicBezTo>
                        <a:pt x="14" y="10"/>
                        <a:pt x="13" y="10"/>
                        <a:pt x="13" y="10"/>
                      </a:cubicBezTo>
                      <a:cubicBezTo>
                        <a:pt x="13" y="10"/>
                        <a:pt x="13" y="10"/>
                        <a:pt x="13" y="11"/>
                      </a:cubicBezTo>
                      <a:cubicBezTo>
                        <a:pt x="14" y="11"/>
                        <a:pt x="14" y="11"/>
                        <a:pt x="14" y="11"/>
                      </a:cubicBezTo>
                      <a:cubicBezTo>
                        <a:pt x="14" y="11"/>
                        <a:pt x="14" y="11"/>
                        <a:pt x="13" y="11"/>
                      </a:cubicBezTo>
                      <a:cubicBezTo>
                        <a:pt x="13" y="11"/>
                        <a:pt x="13" y="11"/>
                        <a:pt x="13" y="11"/>
                      </a:cubicBezTo>
                      <a:cubicBezTo>
                        <a:pt x="13" y="11"/>
                        <a:pt x="13" y="11"/>
                        <a:pt x="13" y="11"/>
                      </a:cubicBezTo>
                      <a:cubicBezTo>
                        <a:pt x="12" y="11"/>
                        <a:pt x="13" y="10"/>
                        <a:pt x="13" y="10"/>
                      </a:cubicBezTo>
                      <a:cubicBezTo>
                        <a:pt x="12" y="10"/>
                        <a:pt x="12" y="10"/>
                        <a:pt x="12" y="10"/>
                      </a:cubicBezTo>
                      <a:cubicBezTo>
                        <a:pt x="12" y="10"/>
                        <a:pt x="12" y="10"/>
                        <a:pt x="11" y="10"/>
                      </a:cubicBezTo>
                      <a:cubicBezTo>
                        <a:pt x="11" y="11"/>
                        <a:pt x="11" y="11"/>
                        <a:pt x="11" y="12"/>
                      </a:cubicBezTo>
                      <a:cubicBezTo>
                        <a:pt x="11" y="12"/>
                        <a:pt x="11" y="12"/>
                        <a:pt x="11" y="12"/>
                      </a:cubicBezTo>
                      <a:cubicBezTo>
                        <a:pt x="11" y="12"/>
                        <a:pt x="10" y="12"/>
                        <a:pt x="10" y="12"/>
                      </a:cubicBezTo>
                      <a:cubicBezTo>
                        <a:pt x="10" y="12"/>
                        <a:pt x="10" y="12"/>
                        <a:pt x="10" y="12"/>
                      </a:cubicBezTo>
                      <a:cubicBezTo>
                        <a:pt x="10" y="12"/>
                        <a:pt x="10" y="13"/>
                        <a:pt x="10" y="13"/>
                      </a:cubicBezTo>
                      <a:cubicBezTo>
                        <a:pt x="10" y="13"/>
                        <a:pt x="10" y="13"/>
                        <a:pt x="9" y="14"/>
                      </a:cubicBezTo>
                      <a:cubicBezTo>
                        <a:pt x="9" y="14"/>
                        <a:pt x="9" y="14"/>
                        <a:pt x="9" y="14"/>
                      </a:cubicBezTo>
                      <a:cubicBezTo>
                        <a:pt x="9" y="14"/>
                        <a:pt x="8" y="14"/>
                        <a:pt x="8" y="14"/>
                      </a:cubicBezTo>
                      <a:cubicBezTo>
                        <a:pt x="8" y="14"/>
                        <a:pt x="8" y="15"/>
                        <a:pt x="8" y="15"/>
                      </a:cubicBezTo>
                      <a:cubicBezTo>
                        <a:pt x="8" y="15"/>
                        <a:pt x="9" y="16"/>
                        <a:pt x="9" y="16"/>
                      </a:cubicBezTo>
                      <a:cubicBezTo>
                        <a:pt x="9" y="16"/>
                        <a:pt x="9" y="16"/>
                        <a:pt x="9" y="17"/>
                      </a:cubicBezTo>
                      <a:cubicBezTo>
                        <a:pt x="9" y="17"/>
                        <a:pt x="9" y="17"/>
                        <a:pt x="8" y="17"/>
                      </a:cubicBezTo>
                      <a:cubicBezTo>
                        <a:pt x="8" y="17"/>
                        <a:pt x="8" y="18"/>
                        <a:pt x="8" y="18"/>
                      </a:cubicBezTo>
                      <a:cubicBezTo>
                        <a:pt x="8" y="18"/>
                        <a:pt x="7" y="18"/>
                        <a:pt x="6" y="18"/>
                      </a:cubicBezTo>
                      <a:cubicBezTo>
                        <a:pt x="6" y="18"/>
                        <a:pt x="6" y="19"/>
                        <a:pt x="6" y="19"/>
                      </a:cubicBezTo>
                      <a:cubicBezTo>
                        <a:pt x="6" y="19"/>
                        <a:pt x="6" y="19"/>
                        <a:pt x="6" y="19"/>
                      </a:cubicBezTo>
                      <a:cubicBezTo>
                        <a:pt x="6" y="20"/>
                        <a:pt x="6" y="20"/>
                        <a:pt x="6" y="20"/>
                      </a:cubicBezTo>
                      <a:cubicBezTo>
                        <a:pt x="6" y="20"/>
                        <a:pt x="6" y="21"/>
                        <a:pt x="6" y="21"/>
                      </a:cubicBezTo>
                      <a:cubicBezTo>
                        <a:pt x="6" y="21"/>
                        <a:pt x="5" y="22"/>
                        <a:pt x="5" y="22"/>
                      </a:cubicBezTo>
                      <a:cubicBezTo>
                        <a:pt x="4" y="22"/>
                        <a:pt x="4" y="22"/>
                        <a:pt x="4" y="22"/>
                      </a:cubicBezTo>
                      <a:cubicBezTo>
                        <a:pt x="4" y="22"/>
                        <a:pt x="3" y="23"/>
                        <a:pt x="3" y="23"/>
                      </a:cubicBezTo>
                      <a:cubicBezTo>
                        <a:pt x="3" y="23"/>
                        <a:pt x="3" y="24"/>
                        <a:pt x="3" y="24"/>
                      </a:cubicBezTo>
                      <a:cubicBezTo>
                        <a:pt x="3" y="24"/>
                        <a:pt x="3" y="24"/>
                        <a:pt x="3" y="25"/>
                      </a:cubicBezTo>
                      <a:cubicBezTo>
                        <a:pt x="4" y="25"/>
                        <a:pt x="4" y="25"/>
                        <a:pt x="4" y="25"/>
                      </a:cubicBezTo>
                      <a:cubicBezTo>
                        <a:pt x="5" y="25"/>
                        <a:pt x="5" y="26"/>
                        <a:pt x="5" y="26"/>
                      </a:cubicBezTo>
                      <a:cubicBezTo>
                        <a:pt x="5" y="26"/>
                        <a:pt x="5" y="26"/>
                        <a:pt x="5" y="26"/>
                      </a:cubicBezTo>
                      <a:cubicBezTo>
                        <a:pt x="5" y="26"/>
                        <a:pt x="5" y="27"/>
                        <a:pt x="5" y="27"/>
                      </a:cubicBezTo>
                      <a:cubicBezTo>
                        <a:pt x="5" y="27"/>
                        <a:pt x="5" y="27"/>
                        <a:pt x="5" y="27"/>
                      </a:cubicBezTo>
                      <a:cubicBezTo>
                        <a:pt x="5" y="27"/>
                        <a:pt x="5" y="27"/>
                        <a:pt x="5" y="27"/>
                      </a:cubicBezTo>
                      <a:cubicBezTo>
                        <a:pt x="5" y="28"/>
                        <a:pt x="5" y="28"/>
                        <a:pt x="5" y="28"/>
                      </a:cubicBezTo>
                      <a:cubicBezTo>
                        <a:pt x="5" y="29"/>
                        <a:pt x="5" y="29"/>
                        <a:pt x="5" y="29"/>
                      </a:cubicBezTo>
                      <a:cubicBezTo>
                        <a:pt x="5" y="30"/>
                        <a:pt x="5" y="30"/>
                        <a:pt x="5" y="30"/>
                      </a:cubicBezTo>
                      <a:cubicBezTo>
                        <a:pt x="5" y="30"/>
                        <a:pt x="5" y="29"/>
                        <a:pt x="4" y="29"/>
                      </a:cubicBezTo>
                      <a:cubicBezTo>
                        <a:pt x="4" y="29"/>
                        <a:pt x="4" y="28"/>
                        <a:pt x="4" y="28"/>
                      </a:cubicBezTo>
                      <a:cubicBezTo>
                        <a:pt x="4" y="28"/>
                        <a:pt x="4" y="28"/>
                        <a:pt x="3" y="28"/>
                      </a:cubicBezTo>
                      <a:cubicBezTo>
                        <a:pt x="3" y="28"/>
                        <a:pt x="3" y="27"/>
                        <a:pt x="3" y="27"/>
                      </a:cubicBezTo>
                      <a:cubicBezTo>
                        <a:pt x="2" y="27"/>
                        <a:pt x="2" y="27"/>
                        <a:pt x="2" y="27"/>
                      </a:cubicBezTo>
                      <a:cubicBezTo>
                        <a:pt x="2" y="27"/>
                        <a:pt x="2" y="28"/>
                        <a:pt x="2" y="28"/>
                      </a:cubicBezTo>
                      <a:cubicBezTo>
                        <a:pt x="2" y="28"/>
                        <a:pt x="2" y="29"/>
                        <a:pt x="2" y="29"/>
                      </a:cubicBezTo>
                      <a:cubicBezTo>
                        <a:pt x="2" y="29"/>
                        <a:pt x="2" y="30"/>
                        <a:pt x="2" y="30"/>
                      </a:cubicBezTo>
                      <a:cubicBezTo>
                        <a:pt x="2" y="30"/>
                        <a:pt x="2" y="30"/>
                        <a:pt x="2" y="30"/>
                      </a:cubicBezTo>
                      <a:cubicBezTo>
                        <a:pt x="2" y="29"/>
                        <a:pt x="2" y="29"/>
                        <a:pt x="2" y="29"/>
                      </a:cubicBezTo>
                      <a:cubicBezTo>
                        <a:pt x="2" y="29"/>
                        <a:pt x="2" y="28"/>
                        <a:pt x="2" y="28"/>
                      </a:cubicBezTo>
                      <a:cubicBezTo>
                        <a:pt x="2" y="28"/>
                        <a:pt x="1" y="28"/>
                        <a:pt x="1" y="28"/>
                      </a:cubicBezTo>
                      <a:cubicBezTo>
                        <a:pt x="1" y="28"/>
                        <a:pt x="1" y="27"/>
                        <a:pt x="1" y="27"/>
                      </a:cubicBezTo>
                      <a:cubicBezTo>
                        <a:pt x="1" y="27"/>
                        <a:pt x="1" y="27"/>
                        <a:pt x="0" y="27"/>
                      </a:cubicBezTo>
                      <a:cubicBezTo>
                        <a:pt x="0" y="108"/>
                        <a:pt x="0" y="108"/>
                        <a:pt x="0" y="108"/>
                      </a:cubicBezTo>
                      <a:cubicBezTo>
                        <a:pt x="62" y="108"/>
                        <a:pt x="62" y="108"/>
                        <a:pt x="62" y="108"/>
                      </a:cubicBezTo>
                      <a:cubicBezTo>
                        <a:pt x="62" y="39"/>
                        <a:pt x="62" y="39"/>
                        <a:pt x="62" y="39"/>
                      </a:cubicBezTo>
                      <a:cubicBezTo>
                        <a:pt x="62" y="39"/>
                        <a:pt x="62" y="39"/>
                        <a:pt x="62" y="3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84" name="Freeform 744">
                  <a:extLst>
                    <a:ext uri="{FF2B5EF4-FFF2-40B4-BE49-F238E27FC236}">
                      <a16:creationId xmlns:a16="http://schemas.microsoft.com/office/drawing/2014/main" id="{4208FA34-9312-4B4B-A504-D0B08B033561}"/>
                    </a:ext>
                  </a:extLst>
                </p:cNvPr>
                <p:cNvSpPr>
                  <a:spLocks/>
                </p:cNvSpPr>
                <p:nvPr/>
              </p:nvSpPr>
              <p:spPr bwMode="auto">
                <a:xfrm>
                  <a:off x="9571038" y="5967413"/>
                  <a:ext cx="17462" cy="23813"/>
                </a:xfrm>
                <a:custGeom>
                  <a:avLst/>
                  <a:gdLst>
                    <a:gd name="T0" fmla="*/ 1 w 4"/>
                    <a:gd name="T1" fmla="*/ 5 h 6"/>
                    <a:gd name="T2" fmla="*/ 1 w 4"/>
                    <a:gd name="T3" fmla="*/ 4 h 6"/>
                    <a:gd name="T4" fmla="*/ 0 w 4"/>
                    <a:gd name="T5" fmla="*/ 4 h 6"/>
                    <a:gd name="T6" fmla="*/ 0 w 4"/>
                    <a:gd name="T7" fmla="*/ 4 h 6"/>
                    <a:gd name="T8" fmla="*/ 0 w 4"/>
                    <a:gd name="T9" fmla="*/ 3 h 6"/>
                    <a:gd name="T10" fmla="*/ 0 w 4"/>
                    <a:gd name="T11" fmla="*/ 2 h 6"/>
                    <a:gd name="T12" fmla="*/ 0 w 4"/>
                    <a:gd name="T13" fmla="*/ 2 h 6"/>
                    <a:gd name="T14" fmla="*/ 0 w 4"/>
                    <a:gd name="T15" fmla="*/ 1 h 6"/>
                    <a:gd name="T16" fmla="*/ 0 w 4"/>
                    <a:gd name="T17" fmla="*/ 1 h 6"/>
                    <a:gd name="T18" fmla="*/ 1 w 4"/>
                    <a:gd name="T19" fmla="*/ 1 h 6"/>
                    <a:gd name="T20" fmla="*/ 1 w 4"/>
                    <a:gd name="T21" fmla="*/ 0 h 6"/>
                    <a:gd name="T22" fmla="*/ 2 w 4"/>
                    <a:gd name="T23" fmla="*/ 0 h 6"/>
                    <a:gd name="T24" fmla="*/ 2 w 4"/>
                    <a:gd name="T25" fmla="*/ 0 h 6"/>
                    <a:gd name="T26" fmla="*/ 3 w 4"/>
                    <a:gd name="T27" fmla="*/ 0 h 6"/>
                    <a:gd name="T28" fmla="*/ 4 w 4"/>
                    <a:gd name="T29" fmla="*/ 1 h 6"/>
                    <a:gd name="T30" fmla="*/ 4 w 4"/>
                    <a:gd name="T31" fmla="*/ 1 h 6"/>
                    <a:gd name="T32" fmla="*/ 4 w 4"/>
                    <a:gd name="T33" fmla="*/ 1 h 6"/>
                    <a:gd name="T34" fmla="*/ 3 w 4"/>
                    <a:gd name="T35" fmla="*/ 1 h 6"/>
                    <a:gd name="T36" fmla="*/ 2 w 4"/>
                    <a:gd name="T37" fmla="*/ 2 h 6"/>
                    <a:gd name="T38" fmla="*/ 2 w 4"/>
                    <a:gd name="T39" fmla="*/ 3 h 6"/>
                    <a:gd name="T40" fmla="*/ 2 w 4"/>
                    <a:gd name="T41" fmla="*/ 4 h 6"/>
                    <a:gd name="T42" fmla="*/ 2 w 4"/>
                    <a:gd name="T43" fmla="*/ 6 h 6"/>
                    <a:gd name="T44" fmla="*/ 1 w 4"/>
                    <a:gd name="T4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6">
                      <a:moveTo>
                        <a:pt x="1" y="5"/>
                      </a:moveTo>
                      <a:cubicBezTo>
                        <a:pt x="1" y="5"/>
                        <a:pt x="1" y="4"/>
                        <a:pt x="1" y="4"/>
                      </a:cubicBezTo>
                      <a:cubicBezTo>
                        <a:pt x="0" y="4"/>
                        <a:pt x="0" y="4"/>
                        <a:pt x="0" y="4"/>
                      </a:cubicBezTo>
                      <a:cubicBezTo>
                        <a:pt x="0" y="4"/>
                        <a:pt x="0" y="4"/>
                        <a:pt x="0" y="4"/>
                      </a:cubicBezTo>
                      <a:cubicBezTo>
                        <a:pt x="0" y="4"/>
                        <a:pt x="0" y="3"/>
                        <a:pt x="0" y="3"/>
                      </a:cubicBezTo>
                      <a:cubicBezTo>
                        <a:pt x="0" y="3"/>
                        <a:pt x="0" y="2"/>
                        <a:pt x="0" y="2"/>
                      </a:cubicBezTo>
                      <a:cubicBezTo>
                        <a:pt x="0" y="2"/>
                        <a:pt x="0" y="2"/>
                        <a:pt x="0" y="2"/>
                      </a:cubicBezTo>
                      <a:cubicBezTo>
                        <a:pt x="0" y="1"/>
                        <a:pt x="0" y="1"/>
                        <a:pt x="0" y="1"/>
                      </a:cubicBezTo>
                      <a:cubicBezTo>
                        <a:pt x="0" y="1"/>
                        <a:pt x="0" y="1"/>
                        <a:pt x="0" y="1"/>
                      </a:cubicBezTo>
                      <a:cubicBezTo>
                        <a:pt x="0" y="1"/>
                        <a:pt x="0" y="1"/>
                        <a:pt x="1" y="1"/>
                      </a:cubicBezTo>
                      <a:cubicBezTo>
                        <a:pt x="1" y="1"/>
                        <a:pt x="1" y="1"/>
                        <a:pt x="1" y="0"/>
                      </a:cubicBezTo>
                      <a:cubicBezTo>
                        <a:pt x="1" y="0"/>
                        <a:pt x="2" y="0"/>
                        <a:pt x="2" y="0"/>
                      </a:cubicBezTo>
                      <a:cubicBezTo>
                        <a:pt x="2" y="0"/>
                        <a:pt x="2" y="0"/>
                        <a:pt x="2" y="0"/>
                      </a:cubicBezTo>
                      <a:cubicBezTo>
                        <a:pt x="3" y="0"/>
                        <a:pt x="3" y="0"/>
                        <a:pt x="3" y="0"/>
                      </a:cubicBezTo>
                      <a:cubicBezTo>
                        <a:pt x="3" y="0"/>
                        <a:pt x="3" y="0"/>
                        <a:pt x="4" y="1"/>
                      </a:cubicBezTo>
                      <a:cubicBezTo>
                        <a:pt x="4" y="1"/>
                        <a:pt x="4" y="1"/>
                        <a:pt x="4" y="1"/>
                      </a:cubicBezTo>
                      <a:cubicBezTo>
                        <a:pt x="4" y="1"/>
                        <a:pt x="4" y="1"/>
                        <a:pt x="4" y="1"/>
                      </a:cubicBezTo>
                      <a:cubicBezTo>
                        <a:pt x="3" y="1"/>
                        <a:pt x="3" y="1"/>
                        <a:pt x="3" y="1"/>
                      </a:cubicBezTo>
                      <a:cubicBezTo>
                        <a:pt x="3" y="2"/>
                        <a:pt x="3" y="2"/>
                        <a:pt x="2" y="2"/>
                      </a:cubicBezTo>
                      <a:cubicBezTo>
                        <a:pt x="2" y="2"/>
                        <a:pt x="2" y="3"/>
                        <a:pt x="2" y="3"/>
                      </a:cubicBezTo>
                      <a:cubicBezTo>
                        <a:pt x="2" y="3"/>
                        <a:pt x="2" y="4"/>
                        <a:pt x="2" y="4"/>
                      </a:cubicBezTo>
                      <a:cubicBezTo>
                        <a:pt x="2" y="5"/>
                        <a:pt x="2" y="5"/>
                        <a:pt x="2" y="6"/>
                      </a:cubicBezTo>
                      <a:cubicBezTo>
                        <a:pt x="1" y="5"/>
                        <a:pt x="1" y="5"/>
                        <a:pt x="1" y="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sp>
          <p:nvSpPr>
            <p:cNvPr id="546" name="Freeform 862">
              <a:extLst>
                <a:ext uri="{FF2B5EF4-FFF2-40B4-BE49-F238E27FC236}">
                  <a16:creationId xmlns:a16="http://schemas.microsoft.com/office/drawing/2014/main" id="{B419DCED-0A88-474A-AEC4-069C7DB5E8A1}"/>
                </a:ext>
              </a:extLst>
            </p:cNvPr>
            <p:cNvSpPr>
              <a:spLocks noEditPoints="1"/>
            </p:cNvSpPr>
            <p:nvPr/>
          </p:nvSpPr>
          <p:spPr bwMode="auto">
            <a:xfrm>
              <a:off x="9042444" y="4357731"/>
              <a:ext cx="1430461" cy="421060"/>
            </a:xfrm>
            <a:custGeom>
              <a:avLst/>
              <a:gdLst>
                <a:gd name="T0" fmla="*/ 144 w 306"/>
                <a:gd name="T1" fmla="*/ 97 h 111"/>
                <a:gd name="T2" fmla="*/ 149 w 306"/>
                <a:gd name="T3" fmla="*/ 93 h 111"/>
                <a:gd name="T4" fmla="*/ 172 w 306"/>
                <a:gd name="T5" fmla="*/ 47 h 111"/>
                <a:gd name="T6" fmla="*/ 179 w 306"/>
                <a:gd name="T7" fmla="*/ 53 h 111"/>
                <a:gd name="T8" fmla="*/ 174 w 306"/>
                <a:gd name="T9" fmla="*/ 62 h 111"/>
                <a:gd name="T10" fmla="*/ 164 w 306"/>
                <a:gd name="T11" fmla="*/ 64 h 111"/>
                <a:gd name="T12" fmla="*/ 182 w 306"/>
                <a:gd name="T13" fmla="*/ 31 h 111"/>
                <a:gd name="T14" fmla="*/ 35 w 306"/>
                <a:gd name="T15" fmla="*/ 59 h 111"/>
                <a:gd name="T16" fmla="*/ 187 w 306"/>
                <a:gd name="T17" fmla="*/ 64 h 111"/>
                <a:gd name="T18" fmla="*/ 141 w 306"/>
                <a:gd name="T19" fmla="*/ 65 h 111"/>
                <a:gd name="T20" fmla="*/ 64 w 306"/>
                <a:gd name="T21" fmla="*/ 31 h 111"/>
                <a:gd name="T22" fmla="*/ 59 w 306"/>
                <a:gd name="T23" fmla="*/ 32 h 111"/>
                <a:gd name="T24" fmla="*/ 61 w 306"/>
                <a:gd name="T25" fmla="*/ 36 h 111"/>
                <a:gd name="T26" fmla="*/ 48 w 306"/>
                <a:gd name="T27" fmla="*/ 29 h 111"/>
                <a:gd name="T28" fmla="*/ 54 w 306"/>
                <a:gd name="T29" fmla="*/ 34 h 111"/>
                <a:gd name="T30" fmla="*/ 18 w 306"/>
                <a:gd name="T31" fmla="*/ 33 h 111"/>
                <a:gd name="T32" fmla="*/ 203 w 306"/>
                <a:gd name="T33" fmla="*/ 50 h 111"/>
                <a:gd name="T34" fmla="*/ 222 w 306"/>
                <a:gd name="T35" fmla="*/ 43 h 111"/>
                <a:gd name="T36" fmla="*/ 219 w 306"/>
                <a:gd name="T37" fmla="*/ 32 h 111"/>
                <a:gd name="T38" fmla="*/ 222 w 306"/>
                <a:gd name="T39" fmla="*/ 22 h 111"/>
                <a:gd name="T40" fmla="*/ 222 w 306"/>
                <a:gd name="T41" fmla="*/ 62 h 111"/>
                <a:gd name="T42" fmla="*/ 214 w 306"/>
                <a:gd name="T43" fmla="*/ 60 h 111"/>
                <a:gd name="T44" fmla="*/ 254 w 306"/>
                <a:gd name="T45" fmla="*/ 75 h 111"/>
                <a:gd name="T46" fmla="*/ 264 w 306"/>
                <a:gd name="T47" fmla="*/ 81 h 111"/>
                <a:gd name="T48" fmla="*/ 219 w 306"/>
                <a:gd name="T49" fmla="*/ 59 h 111"/>
                <a:gd name="T50" fmla="*/ 235 w 306"/>
                <a:gd name="T51" fmla="*/ 39 h 111"/>
                <a:gd name="T52" fmla="*/ 238 w 306"/>
                <a:gd name="T53" fmla="*/ 46 h 111"/>
                <a:gd name="T54" fmla="*/ 253 w 306"/>
                <a:gd name="T55" fmla="*/ 42 h 111"/>
                <a:gd name="T56" fmla="*/ 244 w 306"/>
                <a:gd name="T57" fmla="*/ 49 h 111"/>
                <a:gd name="T58" fmla="*/ 255 w 306"/>
                <a:gd name="T59" fmla="*/ 55 h 111"/>
                <a:gd name="T60" fmla="*/ 250 w 306"/>
                <a:gd name="T61" fmla="*/ 64 h 111"/>
                <a:gd name="T62" fmla="*/ 258 w 306"/>
                <a:gd name="T63" fmla="*/ 63 h 111"/>
                <a:gd name="T64" fmla="*/ 274 w 306"/>
                <a:gd name="T65" fmla="*/ 45 h 111"/>
                <a:gd name="T66" fmla="*/ 290 w 306"/>
                <a:gd name="T67" fmla="*/ 84 h 111"/>
                <a:gd name="T68" fmla="*/ 305 w 306"/>
                <a:gd name="T69" fmla="*/ 80 h 111"/>
                <a:gd name="T70" fmla="*/ 264 w 306"/>
                <a:gd name="T71" fmla="*/ 57 h 111"/>
                <a:gd name="T72" fmla="*/ 281 w 306"/>
                <a:gd name="T73" fmla="*/ 72 h 111"/>
                <a:gd name="T74" fmla="*/ 288 w 306"/>
                <a:gd name="T75" fmla="*/ 76 h 111"/>
                <a:gd name="T76" fmla="*/ 294 w 306"/>
                <a:gd name="T77" fmla="*/ 93 h 111"/>
                <a:gd name="T78" fmla="*/ 243 w 306"/>
                <a:gd name="T79" fmla="*/ 86 h 111"/>
                <a:gd name="T80" fmla="*/ 41 w 306"/>
                <a:gd name="T81" fmla="*/ 56 h 111"/>
                <a:gd name="T82" fmla="*/ 0 w 306"/>
                <a:gd name="T83" fmla="*/ 1 h 111"/>
                <a:gd name="T84" fmla="*/ 41 w 306"/>
                <a:gd name="T85" fmla="*/ 25 h 111"/>
                <a:gd name="T86" fmla="*/ 63 w 306"/>
                <a:gd name="T87" fmla="*/ 50 h 111"/>
                <a:gd name="T88" fmla="*/ 188 w 306"/>
                <a:gd name="T89" fmla="*/ 109 h 111"/>
                <a:gd name="T90" fmla="*/ 192 w 306"/>
                <a:gd name="T91" fmla="*/ 101 h 111"/>
                <a:gd name="T92" fmla="*/ 164 w 306"/>
                <a:gd name="T93" fmla="*/ 95 h 111"/>
                <a:gd name="T94" fmla="*/ 190 w 306"/>
                <a:gd name="T95" fmla="*/ 94 h 111"/>
                <a:gd name="T96" fmla="*/ 177 w 306"/>
                <a:gd name="T97" fmla="*/ 109 h 111"/>
                <a:gd name="T98" fmla="*/ 177 w 306"/>
                <a:gd name="T99" fmla="*/ 95 h 111"/>
                <a:gd name="T100" fmla="*/ 179 w 306"/>
                <a:gd name="T101" fmla="*/ 97 h 111"/>
                <a:gd name="T102" fmla="*/ 128 w 306"/>
                <a:gd name="T103" fmla="*/ 96 h 111"/>
                <a:gd name="T104" fmla="*/ 74 w 306"/>
                <a:gd name="T105" fmla="*/ 86 h 111"/>
                <a:gd name="T106" fmla="*/ 103 w 306"/>
                <a:gd name="T107" fmla="*/ 83 h 111"/>
                <a:gd name="T108" fmla="*/ 124 w 306"/>
                <a:gd name="T109" fmla="*/ 85 h 111"/>
                <a:gd name="T110" fmla="*/ 78 w 306"/>
                <a:gd name="T111" fmla="*/ 57 h 111"/>
                <a:gd name="T112" fmla="*/ 129 w 306"/>
                <a:gd name="T113" fmla="*/ 92 h 111"/>
                <a:gd name="T114" fmla="*/ 99 w 306"/>
                <a:gd name="T115" fmla="*/ 27 h 111"/>
                <a:gd name="T116" fmla="*/ 101 w 306"/>
                <a:gd name="T117" fmla="*/ 58 h 111"/>
                <a:gd name="T118" fmla="*/ 139 w 306"/>
                <a:gd name="T119" fmla="*/ 61 h 111"/>
                <a:gd name="T120" fmla="*/ 144 w 306"/>
                <a:gd name="T121" fmla="*/ 45 h 111"/>
                <a:gd name="T122" fmla="*/ 152 w 306"/>
                <a:gd name="T123" fmla="*/ 31 h 111"/>
                <a:gd name="T124" fmla="*/ 150 w 306"/>
                <a:gd name="T125" fmla="*/ 1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 h="111">
                  <a:moveTo>
                    <a:pt x="159" y="96"/>
                  </a:moveTo>
                  <a:cubicBezTo>
                    <a:pt x="159" y="96"/>
                    <a:pt x="159" y="96"/>
                    <a:pt x="159" y="96"/>
                  </a:cubicBezTo>
                  <a:cubicBezTo>
                    <a:pt x="159" y="96"/>
                    <a:pt x="158" y="96"/>
                    <a:pt x="158" y="96"/>
                  </a:cubicBezTo>
                  <a:cubicBezTo>
                    <a:pt x="158" y="96"/>
                    <a:pt x="158" y="96"/>
                    <a:pt x="158" y="96"/>
                  </a:cubicBezTo>
                  <a:cubicBezTo>
                    <a:pt x="158" y="96"/>
                    <a:pt x="158" y="96"/>
                    <a:pt x="158" y="97"/>
                  </a:cubicBezTo>
                  <a:cubicBezTo>
                    <a:pt x="158" y="97"/>
                    <a:pt x="158" y="96"/>
                    <a:pt x="157" y="96"/>
                  </a:cubicBezTo>
                  <a:cubicBezTo>
                    <a:pt x="157" y="96"/>
                    <a:pt x="157" y="96"/>
                    <a:pt x="157" y="96"/>
                  </a:cubicBezTo>
                  <a:cubicBezTo>
                    <a:pt x="157" y="96"/>
                    <a:pt x="157" y="96"/>
                    <a:pt x="158" y="96"/>
                  </a:cubicBezTo>
                  <a:cubicBezTo>
                    <a:pt x="158" y="96"/>
                    <a:pt x="158" y="96"/>
                    <a:pt x="158" y="96"/>
                  </a:cubicBezTo>
                  <a:cubicBezTo>
                    <a:pt x="158" y="96"/>
                    <a:pt x="158" y="96"/>
                    <a:pt x="158" y="96"/>
                  </a:cubicBezTo>
                  <a:cubicBezTo>
                    <a:pt x="158" y="96"/>
                    <a:pt x="158" y="96"/>
                    <a:pt x="158" y="96"/>
                  </a:cubicBezTo>
                  <a:cubicBezTo>
                    <a:pt x="158" y="96"/>
                    <a:pt x="158" y="96"/>
                    <a:pt x="158" y="96"/>
                  </a:cubicBezTo>
                  <a:cubicBezTo>
                    <a:pt x="158" y="96"/>
                    <a:pt x="158" y="96"/>
                    <a:pt x="159" y="96"/>
                  </a:cubicBezTo>
                  <a:cubicBezTo>
                    <a:pt x="159" y="96"/>
                    <a:pt x="159" y="96"/>
                    <a:pt x="159" y="96"/>
                  </a:cubicBezTo>
                  <a:cubicBezTo>
                    <a:pt x="159" y="96"/>
                    <a:pt x="159" y="96"/>
                    <a:pt x="159" y="96"/>
                  </a:cubicBezTo>
                  <a:cubicBezTo>
                    <a:pt x="159" y="96"/>
                    <a:pt x="159" y="96"/>
                    <a:pt x="159" y="96"/>
                  </a:cubicBezTo>
                  <a:cubicBezTo>
                    <a:pt x="159" y="96"/>
                    <a:pt x="159" y="96"/>
                    <a:pt x="159" y="96"/>
                  </a:cubicBezTo>
                  <a:cubicBezTo>
                    <a:pt x="159" y="96"/>
                    <a:pt x="159" y="96"/>
                    <a:pt x="160" y="96"/>
                  </a:cubicBezTo>
                  <a:cubicBezTo>
                    <a:pt x="160" y="96"/>
                    <a:pt x="160" y="96"/>
                    <a:pt x="160" y="96"/>
                  </a:cubicBezTo>
                  <a:cubicBezTo>
                    <a:pt x="160" y="96"/>
                    <a:pt x="160" y="96"/>
                    <a:pt x="160" y="96"/>
                  </a:cubicBezTo>
                  <a:cubicBezTo>
                    <a:pt x="160" y="96"/>
                    <a:pt x="160" y="96"/>
                    <a:pt x="160" y="96"/>
                  </a:cubicBezTo>
                  <a:cubicBezTo>
                    <a:pt x="160" y="96"/>
                    <a:pt x="160" y="96"/>
                    <a:pt x="160" y="96"/>
                  </a:cubicBezTo>
                  <a:cubicBezTo>
                    <a:pt x="160" y="96"/>
                    <a:pt x="160" y="96"/>
                    <a:pt x="161" y="96"/>
                  </a:cubicBezTo>
                  <a:cubicBezTo>
                    <a:pt x="161" y="96"/>
                    <a:pt x="161" y="96"/>
                    <a:pt x="161" y="96"/>
                  </a:cubicBezTo>
                  <a:cubicBezTo>
                    <a:pt x="161" y="96"/>
                    <a:pt x="161" y="96"/>
                    <a:pt x="161" y="96"/>
                  </a:cubicBezTo>
                  <a:cubicBezTo>
                    <a:pt x="161" y="95"/>
                    <a:pt x="161" y="95"/>
                    <a:pt x="161" y="95"/>
                  </a:cubicBezTo>
                  <a:cubicBezTo>
                    <a:pt x="161" y="95"/>
                    <a:pt x="161" y="95"/>
                    <a:pt x="161" y="95"/>
                  </a:cubicBezTo>
                  <a:cubicBezTo>
                    <a:pt x="161" y="95"/>
                    <a:pt x="160" y="95"/>
                    <a:pt x="160" y="95"/>
                  </a:cubicBezTo>
                  <a:cubicBezTo>
                    <a:pt x="160" y="95"/>
                    <a:pt x="160" y="95"/>
                    <a:pt x="160" y="95"/>
                  </a:cubicBezTo>
                  <a:cubicBezTo>
                    <a:pt x="160" y="95"/>
                    <a:pt x="160" y="96"/>
                    <a:pt x="160" y="96"/>
                  </a:cubicBezTo>
                  <a:cubicBezTo>
                    <a:pt x="160" y="96"/>
                    <a:pt x="160" y="96"/>
                    <a:pt x="160" y="96"/>
                  </a:cubicBezTo>
                  <a:cubicBezTo>
                    <a:pt x="160" y="95"/>
                    <a:pt x="160" y="95"/>
                    <a:pt x="160" y="95"/>
                  </a:cubicBezTo>
                  <a:cubicBezTo>
                    <a:pt x="160" y="95"/>
                    <a:pt x="160" y="95"/>
                    <a:pt x="160" y="95"/>
                  </a:cubicBezTo>
                  <a:cubicBezTo>
                    <a:pt x="160" y="95"/>
                    <a:pt x="160" y="95"/>
                    <a:pt x="160" y="95"/>
                  </a:cubicBezTo>
                  <a:cubicBezTo>
                    <a:pt x="160" y="95"/>
                    <a:pt x="160" y="95"/>
                    <a:pt x="160" y="95"/>
                  </a:cubicBezTo>
                  <a:cubicBezTo>
                    <a:pt x="160" y="95"/>
                    <a:pt x="160" y="94"/>
                    <a:pt x="160" y="94"/>
                  </a:cubicBezTo>
                  <a:cubicBezTo>
                    <a:pt x="160" y="94"/>
                    <a:pt x="160" y="94"/>
                    <a:pt x="160" y="94"/>
                  </a:cubicBezTo>
                  <a:cubicBezTo>
                    <a:pt x="160" y="94"/>
                    <a:pt x="159" y="94"/>
                    <a:pt x="159" y="94"/>
                  </a:cubicBezTo>
                  <a:cubicBezTo>
                    <a:pt x="159" y="94"/>
                    <a:pt x="159" y="94"/>
                    <a:pt x="159" y="94"/>
                  </a:cubicBezTo>
                  <a:cubicBezTo>
                    <a:pt x="159" y="93"/>
                    <a:pt x="159" y="93"/>
                    <a:pt x="159" y="93"/>
                  </a:cubicBezTo>
                  <a:cubicBezTo>
                    <a:pt x="159" y="93"/>
                    <a:pt x="159" y="93"/>
                    <a:pt x="159" y="93"/>
                  </a:cubicBezTo>
                  <a:cubicBezTo>
                    <a:pt x="159" y="93"/>
                    <a:pt x="159" y="93"/>
                    <a:pt x="159" y="93"/>
                  </a:cubicBezTo>
                  <a:cubicBezTo>
                    <a:pt x="158" y="93"/>
                    <a:pt x="158" y="93"/>
                    <a:pt x="158" y="93"/>
                  </a:cubicBezTo>
                  <a:cubicBezTo>
                    <a:pt x="158" y="93"/>
                    <a:pt x="158" y="93"/>
                    <a:pt x="158" y="93"/>
                  </a:cubicBezTo>
                  <a:cubicBezTo>
                    <a:pt x="158" y="93"/>
                    <a:pt x="158" y="93"/>
                    <a:pt x="158" y="93"/>
                  </a:cubicBezTo>
                  <a:cubicBezTo>
                    <a:pt x="158" y="94"/>
                    <a:pt x="158" y="94"/>
                    <a:pt x="158" y="94"/>
                  </a:cubicBezTo>
                  <a:cubicBezTo>
                    <a:pt x="158" y="94"/>
                    <a:pt x="158" y="94"/>
                    <a:pt x="158" y="94"/>
                  </a:cubicBezTo>
                  <a:cubicBezTo>
                    <a:pt x="158" y="94"/>
                    <a:pt x="158" y="94"/>
                    <a:pt x="157" y="95"/>
                  </a:cubicBezTo>
                  <a:cubicBezTo>
                    <a:pt x="157" y="95"/>
                    <a:pt x="157" y="95"/>
                    <a:pt x="157" y="95"/>
                  </a:cubicBezTo>
                  <a:cubicBezTo>
                    <a:pt x="157" y="95"/>
                    <a:pt x="157" y="95"/>
                    <a:pt x="157" y="95"/>
                  </a:cubicBezTo>
                  <a:cubicBezTo>
                    <a:pt x="157" y="95"/>
                    <a:pt x="157" y="95"/>
                    <a:pt x="157" y="94"/>
                  </a:cubicBezTo>
                  <a:cubicBezTo>
                    <a:pt x="157" y="94"/>
                    <a:pt x="157" y="94"/>
                    <a:pt x="157" y="94"/>
                  </a:cubicBezTo>
                  <a:cubicBezTo>
                    <a:pt x="157" y="94"/>
                    <a:pt x="157" y="94"/>
                    <a:pt x="157" y="94"/>
                  </a:cubicBezTo>
                  <a:cubicBezTo>
                    <a:pt x="157" y="93"/>
                    <a:pt x="157" y="93"/>
                    <a:pt x="157" y="93"/>
                  </a:cubicBezTo>
                  <a:cubicBezTo>
                    <a:pt x="157" y="93"/>
                    <a:pt x="157" y="93"/>
                    <a:pt x="157" y="93"/>
                  </a:cubicBezTo>
                  <a:cubicBezTo>
                    <a:pt x="157" y="93"/>
                    <a:pt x="157" y="93"/>
                    <a:pt x="157" y="93"/>
                  </a:cubicBezTo>
                  <a:cubicBezTo>
                    <a:pt x="156" y="93"/>
                    <a:pt x="156" y="93"/>
                    <a:pt x="156" y="93"/>
                  </a:cubicBezTo>
                  <a:cubicBezTo>
                    <a:pt x="156" y="93"/>
                    <a:pt x="156" y="93"/>
                    <a:pt x="156" y="93"/>
                  </a:cubicBezTo>
                  <a:cubicBezTo>
                    <a:pt x="156" y="93"/>
                    <a:pt x="156" y="93"/>
                    <a:pt x="156" y="93"/>
                  </a:cubicBezTo>
                  <a:cubicBezTo>
                    <a:pt x="156" y="93"/>
                    <a:pt x="156" y="93"/>
                    <a:pt x="156" y="93"/>
                  </a:cubicBezTo>
                  <a:cubicBezTo>
                    <a:pt x="156" y="93"/>
                    <a:pt x="155" y="93"/>
                    <a:pt x="155" y="94"/>
                  </a:cubicBezTo>
                  <a:cubicBezTo>
                    <a:pt x="155" y="94"/>
                    <a:pt x="155" y="94"/>
                    <a:pt x="155" y="94"/>
                  </a:cubicBezTo>
                  <a:cubicBezTo>
                    <a:pt x="154" y="94"/>
                    <a:pt x="154" y="94"/>
                    <a:pt x="154" y="93"/>
                  </a:cubicBezTo>
                  <a:cubicBezTo>
                    <a:pt x="154" y="93"/>
                    <a:pt x="154" y="93"/>
                    <a:pt x="154" y="93"/>
                  </a:cubicBezTo>
                  <a:cubicBezTo>
                    <a:pt x="154" y="93"/>
                    <a:pt x="154" y="93"/>
                    <a:pt x="154" y="93"/>
                  </a:cubicBezTo>
                  <a:cubicBezTo>
                    <a:pt x="154" y="93"/>
                    <a:pt x="154" y="93"/>
                    <a:pt x="154" y="93"/>
                  </a:cubicBezTo>
                  <a:cubicBezTo>
                    <a:pt x="154" y="93"/>
                    <a:pt x="154" y="93"/>
                    <a:pt x="154" y="93"/>
                  </a:cubicBezTo>
                  <a:cubicBezTo>
                    <a:pt x="154" y="92"/>
                    <a:pt x="154" y="92"/>
                    <a:pt x="154" y="92"/>
                  </a:cubicBezTo>
                  <a:cubicBezTo>
                    <a:pt x="154" y="92"/>
                    <a:pt x="154" y="92"/>
                    <a:pt x="153" y="92"/>
                  </a:cubicBezTo>
                  <a:cubicBezTo>
                    <a:pt x="153" y="92"/>
                    <a:pt x="153" y="92"/>
                    <a:pt x="153" y="92"/>
                  </a:cubicBezTo>
                  <a:cubicBezTo>
                    <a:pt x="153" y="92"/>
                    <a:pt x="153" y="92"/>
                    <a:pt x="153" y="92"/>
                  </a:cubicBezTo>
                  <a:cubicBezTo>
                    <a:pt x="153" y="92"/>
                    <a:pt x="153" y="92"/>
                    <a:pt x="153" y="92"/>
                  </a:cubicBezTo>
                  <a:cubicBezTo>
                    <a:pt x="152" y="92"/>
                    <a:pt x="152" y="92"/>
                    <a:pt x="152" y="92"/>
                  </a:cubicBezTo>
                  <a:cubicBezTo>
                    <a:pt x="152" y="92"/>
                    <a:pt x="152" y="92"/>
                    <a:pt x="152" y="92"/>
                  </a:cubicBezTo>
                  <a:cubicBezTo>
                    <a:pt x="152" y="92"/>
                    <a:pt x="152" y="92"/>
                    <a:pt x="152" y="92"/>
                  </a:cubicBezTo>
                  <a:cubicBezTo>
                    <a:pt x="151" y="92"/>
                    <a:pt x="151" y="92"/>
                    <a:pt x="151" y="92"/>
                  </a:cubicBezTo>
                  <a:cubicBezTo>
                    <a:pt x="151" y="92"/>
                    <a:pt x="151" y="92"/>
                    <a:pt x="151" y="92"/>
                  </a:cubicBezTo>
                  <a:cubicBezTo>
                    <a:pt x="151" y="92"/>
                    <a:pt x="151" y="93"/>
                    <a:pt x="151" y="93"/>
                  </a:cubicBezTo>
                  <a:cubicBezTo>
                    <a:pt x="151" y="93"/>
                    <a:pt x="151" y="93"/>
                    <a:pt x="151" y="93"/>
                  </a:cubicBezTo>
                  <a:cubicBezTo>
                    <a:pt x="151" y="93"/>
                    <a:pt x="151" y="93"/>
                    <a:pt x="151" y="93"/>
                  </a:cubicBezTo>
                  <a:cubicBezTo>
                    <a:pt x="151" y="93"/>
                    <a:pt x="151" y="94"/>
                    <a:pt x="152" y="94"/>
                  </a:cubicBezTo>
                  <a:cubicBezTo>
                    <a:pt x="152" y="94"/>
                    <a:pt x="152" y="94"/>
                    <a:pt x="152" y="94"/>
                  </a:cubicBezTo>
                  <a:cubicBezTo>
                    <a:pt x="152" y="94"/>
                    <a:pt x="153" y="94"/>
                    <a:pt x="153" y="94"/>
                  </a:cubicBezTo>
                  <a:cubicBezTo>
                    <a:pt x="153" y="94"/>
                    <a:pt x="153" y="94"/>
                    <a:pt x="153" y="94"/>
                  </a:cubicBezTo>
                  <a:cubicBezTo>
                    <a:pt x="153" y="95"/>
                    <a:pt x="154" y="95"/>
                    <a:pt x="154" y="95"/>
                  </a:cubicBezTo>
                  <a:cubicBezTo>
                    <a:pt x="154" y="95"/>
                    <a:pt x="154" y="95"/>
                    <a:pt x="154" y="95"/>
                  </a:cubicBezTo>
                  <a:cubicBezTo>
                    <a:pt x="154" y="95"/>
                    <a:pt x="155" y="95"/>
                    <a:pt x="155" y="95"/>
                  </a:cubicBezTo>
                  <a:cubicBezTo>
                    <a:pt x="155" y="96"/>
                    <a:pt x="154" y="96"/>
                    <a:pt x="154" y="96"/>
                  </a:cubicBezTo>
                  <a:cubicBezTo>
                    <a:pt x="154" y="96"/>
                    <a:pt x="154" y="96"/>
                    <a:pt x="154" y="96"/>
                  </a:cubicBezTo>
                  <a:cubicBezTo>
                    <a:pt x="154" y="96"/>
                    <a:pt x="154" y="96"/>
                    <a:pt x="153" y="96"/>
                  </a:cubicBezTo>
                  <a:cubicBezTo>
                    <a:pt x="153" y="96"/>
                    <a:pt x="153" y="96"/>
                    <a:pt x="153" y="96"/>
                  </a:cubicBezTo>
                  <a:cubicBezTo>
                    <a:pt x="152" y="96"/>
                    <a:pt x="153" y="96"/>
                    <a:pt x="153" y="96"/>
                  </a:cubicBezTo>
                  <a:cubicBezTo>
                    <a:pt x="152" y="96"/>
                    <a:pt x="152" y="96"/>
                    <a:pt x="152" y="96"/>
                  </a:cubicBezTo>
                  <a:cubicBezTo>
                    <a:pt x="152" y="96"/>
                    <a:pt x="152" y="96"/>
                    <a:pt x="152" y="96"/>
                  </a:cubicBezTo>
                  <a:cubicBezTo>
                    <a:pt x="152" y="96"/>
                    <a:pt x="152" y="96"/>
                    <a:pt x="152" y="96"/>
                  </a:cubicBezTo>
                  <a:cubicBezTo>
                    <a:pt x="152" y="96"/>
                    <a:pt x="152" y="96"/>
                    <a:pt x="152" y="96"/>
                  </a:cubicBezTo>
                  <a:cubicBezTo>
                    <a:pt x="152" y="96"/>
                    <a:pt x="152" y="96"/>
                    <a:pt x="152" y="96"/>
                  </a:cubicBezTo>
                  <a:cubicBezTo>
                    <a:pt x="152" y="96"/>
                    <a:pt x="151" y="96"/>
                    <a:pt x="151" y="96"/>
                  </a:cubicBezTo>
                  <a:cubicBezTo>
                    <a:pt x="151" y="96"/>
                    <a:pt x="151" y="96"/>
                    <a:pt x="151" y="96"/>
                  </a:cubicBezTo>
                  <a:cubicBezTo>
                    <a:pt x="151" y="96"/>
                    <a:pt x="151" y="96"/>
                    <a:pt x="151" y="96"/>
                  </a:cubicBezTo>
                  <a:cubicBezTo>
                    <a:pt x="151" y="96"/>
                    <a:pt x="151" y="95"/>
                    <a:pt x="151" y="95"/>
                  </a:cubicBezTo>
                  <a:cubicBezTo>
                    <a:pt x="151" y="95"/>
                    <a:pt x="151" y="95"/>
                    <a:pt x="151" y="95"/>
                  </a:cubicBezTo>
                  <a:cubicBezTo>
                    <a:pt x="151" y="95"/>
                    <a:pt x="151" y="95"/>
                    <a:pt x="151" y="95"/>
                  </a:cubicBezTo>
                  <a:cubicBezTo>
                    <a:pt x="151" y="95"/>
                    <a:pt x="150" y="95"/>
                    <a:pt x="150" y="95"/>
                  </a:cubicBezTo>
                  <a:cubicBezTo>
                    <a:pt x="150" y="95"/>
                    <a:pt x="150" y="95"/>
                    <a:pt x="150" y="95"/>
                  </a:cubicBezTo>
                  <a:cubicBezTo>
                    <a:pt x="150" y="95"/>
                    <a:pt x="150" y="94"/>
                    <a:pt x="150" y="94"/>
                  </a:cubicBezTo>
                  <a:cubicBezTo>
                    <a:pt x="150" y="94"/>
                    <a:pt x="150" y="94"/>
                    <a:pt x="150" y="94"/>
                  </a:cubicBezTo>
                  <a:cubicBezTo>
                    <a:pt x="150" y="94"/>
                    <a:pt x="150" y="95"/>
                    <a:pt x="150" y="95"/>
                  </a:cubicBezTo>
                  <a:cubicBezTo>
                    <a:pt x="150" y="95"/>
                    <a:pt x="150" y="95"/>
                    <a:pt x="150" y="95"/>
                  </a:cubicBezTo>
                  <a:cubicBezTo>
                    <a:pt x="150" y="95"/>
                    <a:pt x="150" y="94"/>
                    <a:pt x="150" y="94"/>
                  </a:cubicBezTo>
                  <a:cubicBezTo>
                    <a:pt x="150" y="94"/>
                    <a:pt x="150" y="94"/>
                    <a:pt x="150" y="94"/>
                  </a:cubicBezTo>
                  <a:cubicBezTo>
                    <a:pt x="149" y="94"/>
                    <a:pt x="149" y="94"/>
                    <a:pt x="149" y="94"/>
                  </a:cubicBezTo>
                  <a:cubicBezTo>
                    <a:pt x="149" y="94"/>
                    <a:pt x="149" y="94"/>
                    <a:pt x="149" y="94"/>
                  </a:cubicBezTo>
                  <a:cubicBezTo>
                    <a:pt x="149" y="94"/>
                    <a:pt x="149" y="94"/>
                    <a:pt x="149" y="94"/>
                  </a:cubicBezTo>
                  <a:cubicBezTo>
                    <a:pt x="148" y="94"/>
                    <a:pt x="148" y="94"/>
                    <a:pt x="148" y="94"/>
                  </a:cubicBezTo>
                  <a:cubicBezTo>
                    <a:pt x="148" y="94"/>
                    <a:pt x="148" y="94"/>
                    <a:pt x="147" y="94"/>
                  </a:cubicBezTo>
                  <a:cubicBezTo>
                    <a:pt x="147" y="94"/>
                    <a:pt x="147" y="94"/>
                    <a:pt x="147" y="94"/>
                  </a:cubicBezTo>
                  <a:cubicBezTo>
                    <a:pt x="147" y="94"/>
                    <a:pt x="147" y="94"/>
                    <a:pt x="147" y="94"/>
                  </a:cubicBezTo>
                  <a:cubicBezTo>
                    <a:pt x="146" y="94"/>
                    <a:pt x="147" y="94"/>
                    <a:pt x="147" y="94"/>
                  </a:cubicBezTo>
                  <a:cubicBezTo>
                    <a:pt x="146" y="94"/>
                    <a:pt x="146" y="94"/>
                    <a:pt x="146" y="94"/>
                  </a:cubicBezTo>
                  <a:cubicBezTo>
                    <a:pt x="146" y="94"/>
                    <a:pt x="146" y="94"/>
                    <a:pt x="146" y="95"/>
                  </a:cubicBezTo>
                  <a:cubicBezTo>
                    <a:pt x="146" y="95"/>
                    <a:pt x="146" y="95"/>
                    <a:pt x="146" y="95"/>
                  </a:cubicBezTo>
                  <a:cubicBezTo>
                    <a:pt x="146" y="95"/>
                    <a:pt x="146" y="95"/>
                    <a:pt x="146" y="95"/>
                  </a:cubicBezTo>
                  <a:cubicBezTo>
                    <a:pt x="146" y="95"/>
                    <a:pt x="145" y="95"/>
                    <a:pt x="145" y="95"/>
                  </a:cubicBezTo>
                  <a:cubicBezTo>
                    <a:pt x="145" y="95"/>
                    <a:pt x="145" y="95"/>
                    <a:pt x="145" y="95"/>
                  </a:cubicBezTo>
                  <a:cubicBezTo>
                    <a:pt x="145" y="95"/>
                    <a:pt x="145" y="95"/>
                    <a:pt x="145" y="95"/>
                  </a:cubicBezTo>
                  <a:cubicBezTo>
                    <a:pt x="144" y="95"/>
                    <a:pt x="145" y="95"/>
                    <a:pt x="144" y="95"/>
                  </a:cubicBezTo>
                  <a:cubicBezTo>
                    <a:pt x="144" y="95"/>
                    <a:pt x="144" y="96"/>
                    <a:pt x="144" y="96"/>
                  </a:cubicBezTo>
                  <a:cubicBezTo>
                    <a:pt x="144" y="96"/>
                    <a:pt x="144" y="96"/>
                    <a:pt x="144" y="96"/>
                  </a:cubicBezTo>
                  <a:cubicBezTo>
                    <a:pt x="144" y="96"/>
                    <a:pt x="144" y="96"/>
                    <a:pt x="145" y="96"/>
                  </a:cubicBezTo>
                  <a:cubicBezTo>
                    <a:pt x="145" y="96"/>
                    <a:pt x="144" y="96"/>
                    <a:pt x="144" y="96"/>
                  </a:cubicBezTo>
                  <a:cubicBezTo>
                    <a:pt x="144" y="96"/>
                    <a:pt x="144" y="96"/>
                    <a:pt x="144" y="96"/>
                  </a:cubicBezTo>
                  <a:cubicBezTo>
                    <a:pt x="144" y="96"/>
                    <a:pt x="145" y="96"/>
                    <a:pt x="145" y="97"/>
                  </a:cubicBezTo>
                  <a:cubicBezTo>
                    <a:pt x="145" y="97"/>
                    <a:pt x="145" y="97"/>
                    <a:pt x="145" y="97"/>
                  </a:cubicBezTo>
                  <a:cubicBezTo>
                    <a:pt x="145" y="97"/>
                    <a:pt x="144" y="97"/>
                    <a:pt x="144" y="97"/>
                  </a:cubicBezTo>
                  <a:cubicBezTo>
                    <a:pt x="144" y="97"/>
                    <a:pt x="144" y="97"/>
                    <a:pt x="144" y="97"/>
                  </a:cubicBezTo>
                  <a:cubicBezTo>
                    <a:pt x="144" y="97"/>
                    <a:pt x="144" y="97"/>
                    <a:pt x="144" y="97"/>
                  </a:cubicBezTo>
                  <a:cubicBezTo>
                    <a:pt x="144" y="97"/>
                    <a:pt x="144" y="97"/>
                    <a:pt x="144" y="98"/>
                  </a:cubicBezTo>
                  <a:cubicBezTo>
                    <a:pt x="144" y="98"/>
                    <a:pt x="144" y="98"/>
                    <a:pt x="144" y="98"/>
                  </a:cubicBezTo>
                  <a:cubicBezTo>
                    <a:pt x="144" y="98"/>
                    <a:pt x="144" y="98"/>
                    <a:pt x="144" y="98"/>
                  </a:cubicBezTo>
                  <a:cubicBezTo>
                    <a:pt x="144" y="98"/>
                    <a:pt x="144" y="98"/>
                    <a:pt x="144" y="98"/>
                  </a:cubicBezTo>
                  <a:cubicBezTo>
                    <a:pt x="144" y="98"/>
                    <a:pt x="145" y="98"/>
                    <a:pt x="145" y="98"/>
                  </a:cubicBezTo>
                  <a:cubicBezTo>
                    <a:pt x="145" y="98"/>
                    <a:pt x="145" y="98"/>
                    <a:pt x="145" y="98"/>
                  </a:cubicBezTo>
                  <a:cubicBezTo>
                    <a:pt x="145" y="98"/>
                    <a:pt x="145" y="98"/>
                    <a:pt x="146" y="98"/>
                  </a:cubicBezTo>
                  <a:cubicBezTo>
                    <a:pt x="146" y="98"/>
                    <a:pt x="146" y="99"/>
                    <a:pt x="146" y="99"/>
                  </a:cubicBezTo>
                  <a:cubicBezTo>
                    <a:pt x="146" y="99"/>
                    <a:pt x="146" y="99"/>
                    <a:pt x="147" y="99"/>
                  </a:cubicBezTo>
                  <a:cubicBezTo>
                    <a:pt x="147" y="99"/>
                    <a:pt x="147" y="98"/>
                    <a:pt x="147" y="98"/>
                  </a:cubicBezTo>
                  <a:cubicBezTo>
                    <a:pt x="147" y="98"/>
                    <a:pt x="147" y="98"/>
                    <a:pt x="147" y="98"/>
                  </a:cubicBezTo>
                  <a:cubicBezTo>
                    <a:pt x="147" y="98"/>
                    <a:pt x="147" y="98"/>
                    <a:pt x="148" y="98"/>
                  </a:cubicBezTo>
                  <a:cubicBezTo>
                    <a:pt x="148" y="98"/>
                    <a:pt x="148" y="98"/>
                    <a:pt x="148" y="98"/>
                  </a:cubicBezTo>
                  <a:cubicBezTo>
                    <a:pt x="148" y="98"/>
                    <a:pt x="149" y="98"/>
                    <a:pt x="149" y="98"/>
                  </a:cubicBezTo>
                  <a:cubicBezTo>
                    <a:pt x="149" y="98"/>
                    <a:pt x="149" y="98"/>
                    <a:pt x="149" y="98"/>
                  </a:cubicBezTo>
                  <a:cubicBezTo>
                    <a:pt x="149" y="98"/>
                    <a:pt x="149" y="98"/>
                    <a:pt x="150" y="98"/>
                  </a:cubicBezTo>
                  <a:cubicBezTo>
                    <a:pt x="150" y="98"/>
                    <a:pt x="150" y="98"/>
                    <a:pt x="150" y="98"/>
                  </a:cubicBezTo>
                  <a:cubicBezTo>
                    <a:pt x="150" y="98"/>
                    <a:pt x="151" y="98"/>
                    <a:pt x="151" y="97"/>
                  </a:cubicBezTo>
                  <a:cubicBezTo>
                    <a:pt x="151" y="97"/>
                    <a:pt x="151" y="97"/>
                    <a:pt x="151" y="98"/>
                  </a:cubicBezTo>
                  <a:cubicBezTo>
                    <a:pt x="151" y="98"/>
                    <a:pt x="151" y="98"/>
                    <a:pt x="151" y="97"/>
                  </a:cubicBezTo>
                  <a:cubicBezTo>
                    <a:pt x="151" y="97"/>
                    <a:pt x="151" y="97"/>
                    <a:pt x="151" y="97"/>
                  </a:cubicBezTo>
                  <a:cubicBezTo>
                    <a:pt x="151" y="97"/>
                    <a:pt x="152" y="97"/>
                    <a:pt x="152" y="98"/>
                  </a:cubicBezTo>
                  <a:cubicBezTo>
                    <a:pt x="152" y="98"/>
                    <a:pt x="152" y="98"/>
                    <a:pt x="152" y="98"/>
                  </a:cubicBezTo>
                  <a:cubicBezTo>
                    <a:pt x="152" y="98"/>
                    <a:pt x="152" y="98"/>
                    <a:pt x="152" y="97"/>
                  </a:cubicBezTo>
                  <a:cubicBezTo>
                    <a:pt x="152" y="97"/>
                    <a:pt x="152" y="97"/>
                    <a:pt x="152" y="97"/>
                  </a:cubicBezTo>
                  <a:cubicBezTo>
                    <a:pt x="153" y="97"/>
                    <a:pt x="153" y="97"/>
                    <a:pt x="153" y="97"/>
                  </a:cubicBezTo>
                  <a:cubicBezTo>
                    <a:pt x="153" y="97"/>
                    <a:pt x="153" y="97"/>
                    <a:pt x="153" y="97"/>
                  </a:cubicBezTo>
                  <a:cubicBezTo>
                    <a:pt x="153" y="97"/>
                    <a:pt x="153" y="97"/>
                    <a:pt x="153" y="97"/>
                  </a:cubicBezTo>
                  <a:cubicBezTo>
                    <a:pt x="153" y="97"/>
                    <a:pt x="153" y="97"/>
                    <a:pt x="153" y="97"/>
                  </a:cubicBezTo>
                  <a:cubicBezTo>
                    <a:pt x="154" y="97"/>
                    <a:pt x="154" y="97"/>
                    <a:pt x="154" y="97"/>
                  </a:cubicBezTo>
                  <a:cubicBezTo>
                    <a:pt x="154" y="97"/>
                    <a:pt x="154" y="97"/>
                    <a:pt x="154" y="97"/>
                  </a:cubicBezTo>
                  <a:cubicBezTo>
                    <a:pt x="154" y="97"/>
                    <a:pt x="154" y="97"/>
                    <a:pt x="154" y="97"/>
                  </a:cubicBezTo>
                  <a:cubicBezTo>
                    <a:pt x="154" y="97"/>
                    <a:pt x="154" y="97"/>
                    <a:pt x="154" y="96"/>
                  </a:cubicBezTo>
                  <a:cubicBezTo>
                    <a:pt x="155" y="96"/>
                    <a:pt x="155" y="96"/>
                    <a:pt x="155" y="96"/>
                  </a:cubicBezTo>
                  <a:cubicBezTo>
                    <a:pt x="155" y="96"/>
                    <a:pt x="155" y="96"/>
                    <a:pt x="155" y="96"/>
                  </a:cubicBezTo>
                  <a:cubicBezTo>
                    <a:pt x="155" y="96"/>
                    <a:pt x="155" y="96"/>
                    <a:pt x="155" y="96"/>
                  </a:cubicBezTo>
                  <a:cubicBezTo>
                    <a:pt x="155" y="96"/>
                    <a:pt x="155" y="96"/>
                    <a:pt x="155" y="95"/>
                  </a:cubicBezTo>
                  <a:cubicBezTo>
                    <a:pt x="155" y="95"/>
                    <a:pt x="155" y="95"/>
                    <a:pt x="155" y="95"/>
                  </a:cubicBezTo>
                  <a:cubicBezTo>
                    <a:pt x="155" y="95"/>
                    <a:pt x="156" y="95"/>
                    <a:pt x="156" y="95"/>
                  </a:cubicBezTo>
                  <a:cubicBezTo>
                    <a:pt x="156" y="96"/>
                    <a:pt x="156" y="96"/>
                    <a:pt x="156" y="96"/>
                  </a:cubicBezTo>
                  <a:cubicBezTo>
                    <a:pt x="156" y="96"/>
                    <a:pt x="156" y="96"/>
                    <a:pt x="156" y="96"/>
                  </a:cubicBezTo>
                  <a:cubicBezTo>
                    <a:pt x="156" y="96"/>
                    <a:pt x="155" y="96"/>
                    <a:pt x="155" y="96"/>
                  </a:cubicBezTo>
                  <a:cubicBezTo>
                    <a:pt x="155" y="96"/>
                    <a:pt x="155" y="96"/>
                    <a:pt x="155" y="96"/>
                  </a:cubicBezTo>
                  <a:cubicBezTo>
                    <a:pt x="155" y="97"/>
                    <a:pt x="155" y="97"/>
                    <a:pt x="155" y="97"/>
                  </a:cubicBezTo>
                  <a:cubicBezTo>
                    <a:pt x="155" y="97"/>
                    <a:pt x="155" y="97"/>
                    <a:pt x="155" y="97"/>
                  </a:cubicBezTo>
                  <a:cubicBezTo>
                    <a:pt x="156" y="97"/>
                    <a:pt x="156" y="97"/>
                    <a:pt x="156" y="97"/>
                  </a:cubicBezTo>
                  <a:cubicBezTo>
                    <a:pt x="156" y="97"/>
                    <a:pt x="156" y="97"/>
                    <a:pt x="156" y="97"/>
                  </a:cubicBezTo>
                  <a:cubicBezTo>
                    <a:pt x="157" y="97"/>
                    <a:pt x="157" y="97"/>
                    <a:pt x="157" y="97"/>
                  </a:cubicBezTo>
                  <a:cubicBezTo>
                    <a:pt x="157" y="97"/>
                    <a:pt x="157" y="97"/>
                    <a:pt x="157" y="97"/>
                  </a:cubicBezTo>
                  <a:cubicBezTo>
                    <a:pt x="157" y="97"/>
                    <a:pt x="157" y="97"/>
                    <a:pt x="158" y="97"/>
                  </a:cubicBezTo>
                  <a:cubicBezTo>
                    <a:pt x="158" y="97"/>
                    <a:pt x="158" y="97"/>
                    <a:pt x="158" y="97"/>
                  </a:cubicBezTo>
                  <a:cubicBezTo>
                    <a:pt x="158" y="97"/>
                    <a:pt x="158" y="97"/>
                    <a:pt x="158" y="97"/>
                  </a:cubicBezTo>
                  <a:cubicBezTo>
                    <a:pt x="158" y="97"/>
                    <a:pt x="159" y="97"/>
                    <a:pt x="159" y="97"/>
                  </a:cubicBezTo>
                  <a:cubicBezTo>
                    <a:pt x="159" y="97"/>
                    <a:pt x="159" y="97"/>
                    <a:pt x="159" y="97"/>
                  </a:cubicBezTo>
                  <a:cubicBezTo>
                    <a:pt x="159" y="97"/>
                    <a:pt x="159" y="97"/>
                    <a:pt x="159" y="97"/>
                  </a:cubicBezTo>
                  <a:cubicBezTo>
                    <a:pt x="159" y="96"/>
                    <a:pt x="159" y="97"/>
                    <a:pt x="159" y="96"/>
                  </a:cubicBezTo>
                  <a:close/>
                  <a:moveTo>
                    <a:pt x="144" y="93"/>
                  </a:moveTo>
                  <a:cubicBezTo>
                    <a:pt x="144" y="93"/>
                    <a:pt x="144" y="93"/>
                    <a:pt x="144" y="93"/>
                  </a:cubicBezTo>
                  <a:cubicBezTo>
                    <a:pt x="143" y="93"/>
                    <a:pt x="143" y="93"/>
                    <a:pt x="143" y="93"/>
                  </a:cubicBezTo>
                  <a:cubicBezTo>
                    <a:pt x="143" y="93"/>
                    <a:pt x="143" y="93"/>
                    <a:pt x="143" y="93"/>
                  </a:cubicBezTo>
                  <a:cubicBezTo>
                    <a:pt x="143" y="93"/>
                    <a:pt x="143" y="93"/>
                    <a:pt x="143" y="93"/>
                  </a:cubicBezTo>
                  <a:cubicBezTo>
                    <a:pt x="142" y="93"/>
                    <a:pt x="142" y="93"/>
                    <a:pt x="142" y="93"/>
                  </a:cubicBezTo>
                  <a:cubicBezTo>
                    <a:pt x="142" y="93"/>
                    <a:pt x="142" y="93"/>
                    <a:pt x="142" y="93"/>
                  </a:cubicBezTo>
                  <a:cubicBezTo>
                    <a:pt x="141" y="93"/>
                    <a:pt x="141" y="93"/>
                    <a:pt x="141" y="93"/>
                  </a:cubicBezTo>
                  <a:cubicBezTo>
                    <a:pt x="141" y="93"/>
                    <a:pt x="141" y="93"/>
                    <a:pt x="140" y="93"/>
                  </a:cubicBezTo>
                  <a:cubicBezTo>
                    <a:pt x="140" y="94"/>
                    <a:pt x="140" y="94"/>
                    <a:pt x="140" y="94"/>
                  </a:cubicBezTo>
                  <a:cubicBezTo>
                    <a:pt x="140" y="94"/>
                    <a:pt x="140" y="94"/>
                    <a:pt x="140" y="94"/>
                  </a:cubicBezTo>
                  <a:cubicBezTo>
                    <a:pt x="140" y="94"/>
                    <a:pt x="140" y="94"/>
                    <a:pt x="140" y="94"/>
                  </a:cubicBezTo>
                  <a:cubicBezTo>
                    <a:pt x="140" y="94"/>
                    <a:pt x="140" y="94"/>
                    <a:pt x="140" y="94"/>
                  </a:cubicBezTo>
                  <a:cubicBezTo>
                    <a:pt x="139" y="94"/>
                    <a:pt x="139" y="94"/>
                    <a:pt x="139" y="94"/>
                  </a:cubicBezTo>
                  <a:cubicBezTo>
                    <a:pt x="139" y="95"/>
                    <a:pt x="140" y="95"/>
                    <a:pt x="140" y="95"/>
                  </a:cubicBezTo>
                  <a:cubicBezTo>
                    <a:pt x="140" y="95"/>
                    <a:pt x="140" y="96"/>
                    <a:pt x="140" y="96"/>
                  </a:cubicBezTo>
                  <a:cubicBezTo>
                    <a:pt x="140" y="96"/>
                    <a:pt x="140" y="96"/>
                    <a:pt x="140" y="96"/>
                  </a:cubicBezTo>
                  <a:cubicBezTo>
                    <a:pt x="140" y="96"/>
                    <a:pt x="139" y="96"/>
                    <a:pt x="139" y="96"/>
                  </a:cubicBezTo>
                  <a:cubicBezTo>
                    <a:pt x="139" y="96"/>
                    <a:pt x="139" y="96"/>
                    <a:pt x="139" y="96"/>
                  </a:cubicBezTo>
                  <a:cubicBezTo>
                    <a:pt x="139" y="96"/>
                    <a:pt x="139" y="96"/>
                    <a:pt x="139" y="96"/>
                  </a:cubicBezTo>
                  <a:cubicBezTo>
                    <a:pt x="139" y="96"/>
                    <a:pt x="139" y="96"/>
                    <a:pt x="139" y="96"/>
                  </a:cubicBezTo>
                  <a:cubicBezTo>
                    <a:pt x="139" y="96"/>
                    <a:pt x="139" y="96"/>
                    <a:pt x="139" y="96"/>
                  </a:cubicBezTo>
                  <a:cubicBezTo>
                    <a:pt x="138" y="96"/>
                    <a:pt x="138" y="96"/>
                    <a:pt x="138" y="96"/>
                  </a:cubicBezTo>
                  <a:cubicBezTo>
                    <a:pt x="138" y="96"/>
                    <a:pt x="138" y="96"/>
                    <a:pt x="138" y="96"/>
                  </a:cubicBezTo>
                  <a:cubicBezTo>
                    <a:pt x="138" y="96"/>
                    <a:pt x="138" y="96"/>
                    <a:pt x="138" y="97"/>
                  </a:cubicBezTo>
                  <a:cubicBezTo>
                    <a:pt x="138" y="97"/>
                    <a:pt x="138" y="97"/>
                    <a:pt x="138" y="97"/>
                  </a:cubicBezTo>
                  <a:cubicBezTo>
                    <a:pt x="139" y="97"/>
                    <a:pt x="139" y="97"/>
                    <a:pt x="139" y="97"/>
                  </a:cubicBezTo>
                  <a:cubicBezTo>
                    <a:pt x="139" y="97"/>
                    <a:pt x="139" y="97"/>
                    <a:pt x="139" y="97"/>
                  </a:cubicBezTo>
                  <a:cubicBezTo>
                    <a:pt x="139" y="97"/>
                    <a:pt x="139" y="97"/>
                    <a:pt x="139" y="97"/>
                  </a:cubicBezTo>
                  <a:cubicBezTo>
                    <a:pt x="139" y="97"/>
                    <a:pt x="139" y="97"/>
                    <a:pt x="139" y="97"/>
                  </a:cubicBezTo>
                  <a:cubicBezTo>
                    <a:pt x="139" y="97"/>
                    <a:pt x="139" y="97"/>
                    <a:pt x="140" y="97"/>
                  </a:cubicBezTo>
                  <a:cubicBezTo>
                    <a:pt x="140" y="97"/>
                    <a:pt x="140" y="97"/>
                    <a:pt x="140" y="97"/>
                  </a:cubicBezTo>
                  <a:cubicBezTo>
                    <a:pt x="140" y="97"/>
                    <a:pt x="140" y="97"/>
                    <a:pt x="140" y="97"/>
                  </a:cubicBezTo>
                  <a:cubicBezTo>
                    <a:pt x="140" y="97"/>
                    <a:pt x="140" y="97"/>
                    <a:pt x="140" y="97"/>
                  </a:cubicBezTo>
                  <a:cubicBezTo>
                    <a:pt x="140" y="97"/>
                    <a:pt x="140" y="97"/>
                    <a:pt x="140" y="97"/>
                  </a:cubicBezTo>
                  <a:cubicBezTo>
                    <a:pt x="140" y="97"/>
                    <a:pt x="140" y="97"/>
                    <a:pt x="140" y="97"/>
                  </a:cubicBezTo>
                  <a:cubicBezTo>
                    <a:pt x="140" y="97"/>
                    <a:pt x="140" y="97"/>
                    <a:pt x="140" y="97"/>
                  </a:cubicBezTo>
                  <a:cubicBezTo>
                    <a:pt x="140" y="97"/>
                    <a:pt x="141" y="97"/>
                    <a:pt x="141" y="97"/>
                  </a:cubicBezTo>
                  <a:cubicBezTo>
                    <a:pt x="141" y="97"/>
                    <a:pt x="141" y="97"/>
                    <a:pt x="141" y="97"/>
                  </a:cubicBezTo>
                  <a:cubicBezTo>
                    <a:pt x="141" y="97"/>
                    <a:pt x="141" y="97"/>
                    <a:pt x="141" y="97"/>
                  </a:cubicBezTo>
                  <a:cubicBezTo>
                    <a:pt x="141" y="97"/>
                    <a:pt x="141" y="97"/>
                    <a:pt x="142" y="97"/>
                  </a:cubicBezTo>
                  <a:cubicBezTo>
                    <a:pt x="142" y="97"/>
                    <a:pt x="142" y="97"/>
                    <a:pt x="142" y="97"/>
                  </a:cubicBezTo>
                  <a:cubicBezTo>
                    <a:pt x="142" y="97"/>
                    <a:pt x="142" y="98"/>
                    <a:pt x="142" y="98"/>
                  </a:cubicBezTo>
                  <a:cubicBezTo>
                    <a:pt x="142" y="98"/>
                    <a:pt x="142" y="97"/>
                    <a:pt x="142" y="97"/>
                  </a:cubicBezTo>
                  <a:cubicBezTo>
                    <a:pt x="142" y="97"/>
                    <a:pt x="142" y="97"/>
                    <a:pt x="142" y="97"/>
                  </a:cubicBezTo>
                  <a:cubicBezTo>
                    <a:pt x="142" y="97"/>
                    <a:pt x="142" y="97"/>
                    <a:pt x="142" y="97"/>
                  </a:cubicBezTo>
                  <a:cubicBezTo>
                    <a:pt x="142" y="97"/>
                    <a:pt x="142" y="97"/>
                    <a:pt x="142" y="97"/>
                  </a:cubicBezTo>
                  <a:cubicBezTo>
                    <a:pt x="142" y="97"/>
                    <a:pt x="142" y="97"/>
                    <a:pt x="142" y="97"/>
                  </a:cubicBezTo>
                  <a:cubicBezTo>
                    <a:pt x="142" y="97"/>
                    <a:pt x="142" y="97"/>
                    <a:pt x="142" y="97"/>
                  </a:cubicBezTo>
                  <a:cubicBezTo>
                    <a:pt x="142" y="97"/>
                    <a:pt x="142" y="97"/>
                    <a:pt x="143" y="97"/>
                  </a:cubicBezTo>
                  <a:cubicBezTo>
                    <a:pt x="143" y="97"/>
                    <a:pt x="143" y="97"/>
                    <a:pt x="143" y="97"/>
                  </a:cubicBezTo>
                  <a:cubicBezTo>
                    <a:pt x="143" y="97"/>
                    <a:pt x="143" y="97"/>
                    <a:pt x="143" y="97"/>
                  </a:cubicBezTo>
                  <a:cubicBezTo>
                    <a:pt x="143" y="97"/>
                    <a:pt x="143" y="97"/>
                    <a:pt x="143" y="97"/>
                  </a:cubicBezTo>
                  <a:cubicBezTo>
                    <a:pt x="143" y="97"/>
                    <a:pt x="143" y="97"/>
                    <a:pt x="143" y="97"/>
                  </a:cubicBezTo>
                  <a:cubicBezTo>
                    <a:pt x="143" y="97"/>
                    <a:pt x="143" y="97"/>
                    <a:pt x="143" y="97"/>
                  </a:cubicBezTo>
                  <a:cubicBezTo>
                    <a:pt x="142" y="97"/>
                    <a:pt x="143" y="97"/>
                    <a:pt x="143" y="97"/>
                  </a:cubicBezTo>
                  <a:cubicBezTo>
                    <a:pt x="143" y="97"/>
                    <a:pt x="143" y="97"/>
                    <a:pt x="143" y="97"/>
                  </a:cubicBezTo>
                  <a:cubicBezTo>
                    <a:pt x="143" y="96"/>
                    <a:pt x="143" y="96"/>
                    <a:pt x="143" y="96"/>
                  </a:cubicBezTo>
                  <a:cubicBezTo>
                    <a:pt x="143" y="96"/>
                    <a:pt x="143" y="96"/>
                    <a:pt x="143" y="96"/>
                  </a:cubicBezTo>
                  <a:cubicBezTo>
                    <a:pt x="143" y="96"/>
                    <a:pt x="143" y="95"/>
                    <a:pt x="143" y="95"/>
                  </a:cubicBezTo>
                  <a:cubicBezTo>
                    <a:pt x="144" y="95"/>
                    <a:pt x="144" y="95"/>
                    <a:pt x="144" y="95"/>
                  </a:cubicBezTo>
                  <a:cubicBezTo>
                    <a:pt x="144" y="95"/>
                    <a:pt x="144" y="95"/>
                    <a:pt x="144" y="95"/>
                  </a:cubicBezTo>
                  <a:cubicBezTo>
                    <a:pt x="144" y="95"/>
                    <a:pt x="144" y="94"/>
                    <a:pt x="144" y="94"/>
                  </a:cubicBezTo>
                  <a:cubicBezTo>
                    <a:pt x="144" y="94"/>
                    <a:pt x="144" y="94"/>
                    <a:pt x="144" y="94"/>
                  </a:cubicBezTo>
                  <a:cubicBezTo>
                    <a:pt x="144" y="94"/>
                    <a:pt x="144" y="94"/>
                    <a:pt x="144" y="93"/>
                  </a:cubicBezTo>
                  <a:close/>
                  <a:moveTo>
                    <a:pt x="149" y="93"/>
                  </a:moveTo>
                  <a:cubicBezTo>
                    <a:pt x="149" y="93"/>
                    <a:pt x="149" y="94"/>
                    <a:pt x="149" y="94"/>
                  </a:cubicBezTo>
                  <a:cubicBezTo>
                    <a:pt x="149" y="94"/>
                    <a:pt x="149" y="94"/>
                    <a:pt x="149" y="94"/>
                  </a:cubicBezTo>
                  <a:cubicBezTo>
                    <a:pt x="149" y="94"/>
                    <a:pt x="150" y="94"/>
                    <a:pt x="150" y="94"/>
                  </a:cubicBezTo>
                  <a:cubicBezTo>
                    <a:pt x="150" y="94"/>
                    <a:pt x="150" y="93"/>
                    <a:pt x="150" y="93"/>
                  </a:cubicBezTo>
                  <a:cubicBezTo>
                    <a:pt x="150" y="93"/>
                    <a:pt x="150" y="93"/>
                    <a:pt x="150" y="93"/>
                  </a:cubicBezTo>
                  <a:cubicBezTo>
                    <a:pt x="150" y="93"/>
                    <a:pt x="150" y="93"/>
                    <a:pt x="150" y="93"/>
                  </a:cubicBezTo>
                  <a:cubicBezTo>
                    <a:pt x="150" y="93"/>
                    <a:pt x="150" y="93"/>
                    <a:pt x="150" y="93"/>
                  </a:cubicBezTo>
                  <a:cubicBezTo>
                    <a:pt x="151" y="92"/>
                    <a:pt x="150" y="92"/>
                    <a:pt x="150" y="92"/>
                  </a:cubicBezTo>
                  <a:cubicBezTo>
                    <a:pt x="150" y="92"/>
                    <a:pt x="150" y="92"/>
                    <a:pt x="150" y="92"/>
                  </a:cubicBezTo>
                  <a:cubicBezTo>
                    <a:pt x="150" y="92"/>
                    <a:pt x="150" y="92"/>
                    <a:pt x="150" y="92"/>
                  </a:cubicBezTo>
                  <a:cubicBezTo>
                    <a:pt x="150" y="92"/>
                    <a:pt x="150" y="92"/>
                    <a:pt x="150" y="92"/>
                  </a:cubicBezTo>
                  <a:cubicBezTo>
                    <a:pt x="150" y="92"/>
                    <a:pt x="150" y="92"/>
                    <a:pt x="149" y="92"/>
                  </a:cubicBezTo>
                  <a:cubicBezTo>
                    <a:pt x="149" y="92"/>
                    <a:pt x="149" y="92"/>
                    <a:pt x="149" y="93"/>
                  </a:cubicBezTo>
                  <a:cubicBezTo>
                    <a:pt x="149" y="93"/>
                    <a:pt x="149" y="93"/>
                    <a:pt x="149" y="93"/>
                  </a:cubicBezTo>
                  <a:cubicBezTo>
                    <a:pt x="149" y="93"/>
                    <a:pt x="149" y="93"/>
                    <a:pt x="149" y="93"/>
                  </a:cubicBezTo>
                  <a:cubicBezTo>
                    <a:pt x="149" y="93"/>
                    <a:pt x="149" y="93"/>
                    <a:pt x="149" y="93"/>
                  </a:cubicBezTo>
                  <a:cubicBezTo>
                    <a:pt x="149" y="93"/>
                    <a:pt x="149" y="93"/>
                    <a:pt x="149" y="93"/>
                  </a:cubicBezTo>
                  <a:close/>
                  <a:moveTo>
                    <a:pt x="160" y="92"/>
                  </a:moveTo>
                  <a:cubicBezTo>
                    <a:pt x="160" y="92"/>
                    <a:pt x="160" y="92"/>
                    <a:pt x="160" y="92"/>
                  </a:cubicBezTo>
                  <a:cubicBezTo>
                    <a:pt x="160" y="92"/>
                    <a:pt x="160" y="92"/>
                    <a:pt x="160" y="92"/>
                  </a:cubicBezTo>
                  <a:cubicBezTo>
                    <a:pt x="160" y="92"/>
                    <a:pt x="160" y="92"/>
                    <a:pt x="160" y="92"/>
                  </a:cubicBezTo>
                  <a:cubicBezTo>
                    <a:pt x="160" y="92"/>
                    <a:pt x="160" y="92"/>
                    <a:pt x="160" y="92"/>
                  </a:cubicBezTo>
                  <a:cubicBezTo>
                    <a:pt x="160" y="92"/>
                    <a:pt x="159" y="92"/>
                    <a:pt x="159" y="92"/>
                  </a:cubicBezTo>
                  <a:cubicBezTo>
                    <a:pt x="159" y="92"/>
                    <a:pt x="159" y="93"/>
                    <a:pt x="159" y="93"/>
                  </a:cubicBezTo>
                  <a:cubicBezTo>
                    <a:pt x="159" y="93"/>
                    <a:pt x="160" y="93"/>
                    <a:pt x="160" y="93"/>
                  </a:cubicBezTo>
                  <a:cubicBezTo>
                    <a:pt x="160" y="93"/>
                    <a:pt x="160" y="93"/>
                    <a:pt x="160" y="93"/>
                  </a:cubicBezTo>
                  <a:cubicBezTo>
                    <a:pt x="160" y="93"/>
                    <a:pt x="160" y="93"/>
                    <a:pt x="160" y="93"/>
                  </a:cubicBezTo>
                  <a:cubicBezTo>
                    <a:pt x="160" y="93"/>
                    <a:pt x="160" y="93"/>
                    <a:pt x="160" y="93"/>
                  </a:cubicBezTo>
                  <a:cubicBezTo>
                    <a:pt x="160" y="93"/>
                    <a:pt x="160" y="93"/>
                    <a:pt x="160" y="92"/>
                  </a:cubicBezTo>
                  <a:cubicBezTo>
                    <a:pt x="160" y="92"/>
                    <a:pt x="160" y="92"/>
                    <a:pt x="160" y="92"/>
                  </a:cubicBezTo>
                  <a:cubicBezTo>
                    <a:pt x="160" y="92"/>
                    <a:pt x="160" y="92"/>
                    <a:pt x="160" y="92"/>
                  </a:cubicBezTo>
                  <a:close/>
                  <a:moveTo>
                    <a:pt x="202" y="28"/>
                  </a:moveTo>
                  <a:cubicBezTo>
                    <a:pt x="202" y="28"/>
                    <a:pt x="201" y="28"/>
                    <a:pt x="201" y="28"/>
                  </a:cubicBezTo>
                  <a:cubicBezTo>
                    <a:pt x="201" y="28"/>
                    <a:pt x="201" y="28"/>
                    <a:pt x="201" y="29"/>
                  </a:cubicBezTo>
                  <a:cubicBezTo>
                    <a:pt x="201" y="29"/>
                    <a:pt x="201" y="29"/>
                    <a:pt x="201" y="29"/>
                  </a:cubicBezTo>
                  <a:cubicBezTo>
                    <a:pt x="201" y="29"/>
                    <a:pt x="201" y="29"/>
                    <a:pt x="201" y="29"/>
                  </a:cubicBezTo>
                  <a:cubicBezTo>
                    <a:pt x="201" y="30"/>
                    <a:pt x="200" y="30"/>
                    <a:pt x="200" y="30"/>
                  </a:cubicBezTo>
                  <a:cubicBezTo>
                    <a:pt x="200" y="30"/>
                    <a:pt x="200" y="31"/>
                    <a:pt x="200" y="31"/>
                  </a:cubicBezTo>
                  <a:cubicBezTo>
                    <a:pt x="200" y="31"/>
                    <a:pt x="199" y="31"/>
                    <a:pt x="199" y="31"/>
                  </a:cubicBezTo>
                  <a:cubicBezTo>
                    <a:pt x="199" y="31"/>
                    <a:pt x="199" y="31"/>
                    <a:pt x="199" y="31"/>
                  </a:cubicBezTo>
                  <a:cubicBezTo>
                    <a:pt x="199" y="32"/>
                    <a:pt x="199" y="32"/>
                    <a:pt x="198" y="32"/>
                  </a:cubicBezTo>
                  <a:cubicBezTo>
                    <a:pt x="198" y="32"/>
                    <a:pt x="198" y="32"/>
                    <a:pt x="198" y="32"/>
                  </a:cubicBezTo>
                  <a:cubicBezTo>
                    <a:pt x="198" y="32"/>
                    <a:pt x="198" y="32"/>
                    <a:pt x="198" y="32"/>
                  </a:cubicBezTo>
                  <a:cubicBezTo>
                    <a:pt x="198" y="33"/>
                    <a:pt x="198" y="33"/>
                    <a:pt x="198" y="33"/>
                  </a:cubicBezTo>
                  <a:cubicBezTo>
                    <a:pt x="198" y="33"/>
                    <a:pt x="198" y="33"/>
                    <a:pt x="198" y="33"/>
                  </a:cubicBezTo>
                  <a:cubicBezTo>
                    <a:pt x="198" y="33"/>
                    <a:pt x="197" y="33"/>
                    <a:pt x="197" y="33"/>
                  </a:cubicBezTo>
                  <a:cubicBezTo>
                    <a:pt x="197" y="33"/>
                    <a:pt x="197" y="33"/>
                    <a:pt x="197" y="33"/>
                  </a:cubicBezTo>
                  <a:cubicBezTo>
                    <a:pt x="197" y="34"/>
                    <a:pt x="197" y="34"/>
                    <a:pt x="197" y="34"/>
                  </a:cubicBezTo>
                  <a:cubicBezTo>
                    <a:pt x="197" y="34"/>
                    <a:pt x="197" y="34"/>
                    <a:pt x="197" y="34"/>
                  </a:cubicBezTo>
                  <a:cubicBezTo>
                    <a:pt x="197" y="34"/>
                    <a:pt x="197" y="34"/>
                    <a:pt x="197" y="34"/>
                  </a:cubicBezTo>
                  <a:cubicBezTo>
                    <a:pt x="197" y="34"/>
                    <a:pt x="197" y="34"/>
                    <a:pt x="197" y="34"/>
                  </a:cubicBezTo>
                  <a:cubicBezTo>
                    <a:pt x="197" y="35"/>
                    <a:pt x="197" y="35"/>
                    <a:pt x="197" y="35"/>
                  </a:cubicBezTo>
                  <a:cubicBezTo>
                    <a:pt x="197" y="35"/>
                    <a:pt x="197" y="35"/>
                    <a:pt x="197" y="35"/>
                  </a:cubicBezTo>
                  <a:cubicBezTo>
                    <a:pt x="196" y="35"/>
                    <a:pt x="196" y="35"/>
                    <a:pt x="196" y="35"/>
                  </a:cubicBezTo>
                  <a:cubicBezTo>
                    <a:pt x="196" y="35"/>
                    <a:pt x="196" y="35"/>
                    <a:pt x="196" y="35"/>
                  </a:cubicBezTo>
                  <a:cubicBezTo>
                    <a:pt x="196" y="35"/>
                    <a:pt x="196" y="35"/>
                    <a:pt x="195" y="35"/>
                  </a:cubicBezTo>
                  <a:cubicBezTo>
                    <a:pt x="195" y="35"/>
                    <a:pt x="195" y="35"/>
                    <a:pt x="195" y="35"/>
                  </a:cubicBezTo>
                  <a:cubicBezTo>
                    <a:pt x="195" y="35"/>
                    <a:pt x="195" y="35"/>
                    <a:pt x="194" y="35"/>
                  </a:cubicBezTo>
                  <a:cubicBezTo>
                    <a:pt x="194" y="35"/>
                    <a:pt x="194" y="35"/>
                    <a:pt x="193" y="35"/>
                  </a:cubicBezTo>
                  <a:cubicBezTo>
                    <a:pt x="193" y="35"/>
                    <a:pt x="193" y="35"/>
                    <a:pt x="193" y="35"/>
                  </a:cubicBezTo>
                  <a:cubicBezTo>
                    <a:pt x="193" y="35"/>
                    <a:pt x="193" y="35"/>
                    <a:pt x="193" y="35"/>
                  </a:cubicBezTo>
                  <a:cubicBezTo>
                    <a:pt x="193" y="35"/>
                    <a:pt x="192" y="35"/>
                    <a:pt x="192" y="35"/>
                  </a:cubicBezTo>
                  <a:cubicBezTo>
                    <a:pt x="192" y="36"/>
                    <a:pt x="192" y="36"/>
                    <a:pt x="192" y="36"/>
                  </a:cubicBezTo>
                  <a:cubicBezTo>
                    <a:pt x="191" y="36"/>
                    <a:pt x="191" y="36"/>
                    <a:pt x="191" y="36"/>
                  </a:cubicBezTo>
                  <a:cubicBezTo>
                    <a:pt x="191" y="36"/>
                    <a:pt x="191" y="36"/>
                    <a:pt x="191" y="36"/>
                  </a:cubicBezTo>
                  <a:cubicBezTo>
                    <a:pt x="191" y="35"/>
                    <a:pt x="190" y="36"/>
                    <a:pt x="190" y="35"/>
                  </a:cubicBezTo>
                  <a:cubicBezTo>
                    <a:pt x="190" y="35"/>
                    <a:pt x="190" y="35"/>
                    <a:pt x="190" y="35"/>
                  </a:cubicBezTo>
                  <a:cubicBezTo>
                    <a:pt x="190" y="35"/>
                    <a:pt x="189" y="36"/>
                    <a:pt x="189" y="35"/>
                  </a:cubicBezTo>
                  <a:cubicBezTo>
                    <a:pt x="189" y="35"/>
                    <a:pt x="188" y="35"/>
                    <a:pt x="188" y="35"/>
                  </a:cubicBezTo>
                  <a:cubicBezTo>
                    <a:pt x="188" y="35"/>
                    <a:pt x="188" y="35"/>
                    <a:pt x="188" y="35"/>
                  </a:cubicBezTo>
                  <a:cubicBezTo>
                    <a:pt x="188" y="35"/>
                    <a:pt x="188" y="35"/>
                    <a:pt x="188" y="34"/>
                  </a:cubicBezTo>
                  <a:cubicBezTo>
                    <a:pt x="187" y="34"/>
                    <a:pt x="187" y="34"/>
                    <a:pt x="187" y="34"/>
                  </a:cubicBezTo>
                  <a:cubicBezTo>
                    <a:pt x="187" y="34"/>
                    <a:pt x="187" y="34"/>
                    <a:pt x="187" y="34"/>
                  </a:cubicBezTo>
                  <a:cubicBezTo>
                    <a:pt x="187" y="34"/>
                    <a:pt x="187" y="34"/>
                    <a:pt x="187" y="34"/>
                  </a:cubicBezTo>
                  <a:cubicBezTo>
                    <a:pt x="187" y="34"/>
                    <a:pt x="187" y="34"/>
                    <a:pt x="186" y="34"/>
                  </a:cubicBezTo>
                  <a:cubicBezTo>
                    <a:pt x="186" y="34"/>
                    <a:pt x="186" y="34"/>
                    <a:pt x="185" y="34"/>
                  </a:cubicBezTo>
                  <a:cubicBezTo>
                    <a:pt x="185" y="34"/>
                    <a:pt x="185" y="34"/>
                    <a:pt x="185" y="34"/>
                  </a:cubicBezTo>
                  <a:cubicBezTo>
                    <a:pt x="185" y="34"/>
                    <a:pt x="185" y="34"/>
                    <a:pt x="185" y="34"/>
                  </a:cubicBezTo>
                  <a:cubicBezTo>
                    <a:pt x="185" y="34"/>
                    <a:pt x="185" y="34"/>
                    <a:pt x="185" y="34"/>
                  </a:cubicBezTo>
                  <a:cubicBezTo>
                    <a:pt x="185" y="34"/>
                    <a:pt x="184" y="34"/>
                    <a:pt x="184" y="34"/>
                  </a:cubicBezTo>
                  <a:cubicBezTo>
                    <a:pt x="184" y="34"/>
                    <a:pt x="184" y="34"/>
                    <a:pt x="184" y="34"/>
                  </a:cubicBezTo>
                  <a:cubicBezTo>
                    <a:pt x="184" y="34"/>
                    <a:pt x="184" y="34"/>
                    <a:pt x="183" y="34"/>
                  </a:cubicBezTo>
                  <a:cubicBezTo>
                    <a:pt x="183" y="34"/>
                    <a:pt x="183" y="34"/>
                    <a:pt x="183" y="34"/>
                  </a:cubicBezTo>
                  <a:cubicBezTo>
                    <a:pt x="182" y="34"/>
                    <a:pt x="182" y="34"/>
                    <a:pt x="182" y="34"/>
                  </a:cubicBezTo>
                  <a:cubicBezTo>
                    <a:pt x="182" y="34"/>
                    <a:pt x="182" y="34"/>
                    <a:pt x="182" y="34"/>
                  </a:cubicBezTo>
                  <a:cubicBezTo>
                    <a:pt x="181" y="34"/>
                    <a:pt x="181" y="35"/>
                    <a:pt x="181" y="34"/>
                  </a:cubicBezTo>
                  <a:cubicBezTo>
                    <a:pt x="181" y="34"/>
                    <a:pt x="181" y="34"/>
                    <a:pt x="181" y="34"/>
                  </a:cubicBezTo>
                  <a:cubicBezTo>
                    <a:pt x="180" y="35"/>
                    <a:pt x="180" y="35"/>
                    <a:pt x="179" y="35"/>
                  </a:cubicBezTo>
                  <a:cubicBezTo>
                    <a:pt x="179" y="35"/>
                    <a:pt x="179" y="35"/>
                    <a:pt x="179" y="35"/>
                  </a:cubicBezTo>
                  <a:cubicBezTo>
                    <a:pt x="179" y="35"/>
                    <a:pt x="179" y="35"/>
                    <a:pt x="179" y="34"/>
                  </a:cubicBezTo>
                  <a:cubicBezTo>
                    <a:pt x="179" y="34"/>
                    <a:pt x="178" y="34"/>
                    <a:pt x="178" y="34"/>
                  </a:cubicBezTo>
                  <a:cubicBezTo>
                    <a:pt x="178" y="34"/>
                    <a:pt x="178" y="34"/>
                    <a:pt x="178" y="34"/>
                  </a:cubicBezTo>
                  <a:cubicBezTo>
                    <a:pt x="178" y="34"/>
                    <a:pt x="178" y="34"/>
                    <a:pt x="178" y="34"/>
                  </a:cubicBezTo>
                  <a:cubicBezTo>
                    <a:pt x="177" y="34"/>
                    <a:pt x="177" y="34"/>
                    <a:pt x="177" y="34"/>
                  </a:cubicBezTo>
                  <a:cubicBezTo>
                    <a:pt x="177" y="34"/>
                    <a:pt x="177" y="34"/>
                    <a:pt x="177" y="34"/>
                  </a:cubicBezTo>
                  <a:cubicBezTo>
                    <a:pt x="177" y="34"/>
                    <a:pt x="177" y="34"/>
                    <a:pt x="177" y="34"/>
                  </a:cubicBezTo>
                  <a:cubicBezTo>
                    <a:pt x="177" y="34"/>
                    <a:pt x="176" y="34"/>
                    <a:pt x="176" y="34"/>
                  </a:cubicBezTo>
                  <a:cubicBezTo>
                    <a:pt x="176" y="34"/>
                    <a:pt x="176" y="34"/>
                    <a:pt x="176" y="34"/>
                  </a:cubicBezTo>
                  <a:cubicBezTo>
                    <a:pt x="176" y="34"/>
                    <a:pt x="176" y="34"/>
                    <a:pt x="176" y="34"/>
                  </a:cubicBezTo>
                  <a:cubicBezTo>
                    <a:pt x="176" y="34"/>
                    <a:pt x="175" y="34"/>
                    <a:pt x="175" y="34"/>
                  </a:cubicBezTo>
                  <a:cubicBezTo>
                    <a:pt x="175" y="34"/>
                    <a:pt x="175" y="35"/>
                    <a:pt x="175" y="35"/>
                  </a:cubicBezTo>
                  <a:cubicBezTo>
                    <a:pt x="175" y="35"/>
                    <a:pt x="175" y="35"/>
                    <a:pt x="175" y="35"/>
                  </a:cubicBezTo>
                  <a:cubicBezTo>
                    <a:pt x="175" y="35"/>
                    <a:pt x="175" y="35"/>
                    <a:pt x="175" y="35"/>
                  </a:cubicBezTo>
                  <a:cubicBezTo>
                    <a:pt x="174" y="35"/>
                    <a:pt x="174" y="35"/>
                    <a:pt x="174" y="35"/>
                  </a:cubicBezTo>
                  <a:cubicBezTo>
                    <a:pt x="174" y="35"/>
                    <a:pt x="174" y="35"/>
                    <a:pt x="174" y="35"/>
                  </a:cubicBezTo>
                  <a:cubicBezTo>
                    <a:pt x="174" y="35"/>
                    <a:pt x="174" y="35"/>
                    <a:pt x="174" y="35"/>
                  </a:cubicBezTo>
                  <a:cubicBezTo>
                    <a:pt x="174" y="35"/>
                    <a:pt x="174" y="35"/>
                    <a:pt x="173" y="35"/>
                  </a:cubicBezTo>
                  <a:cubicBezTo>
                    <a:pt x="173" y="35"/>
                    <a:pt x="173" y="35"/>
                    <a:pt x="173" y="35"/>
                  </a:cubicBezTo>
                  <a:cubicBezTo>
                    <a:pt x="173" y="35"/>
                    <a:pt x="173" y="35"/>
                    <a:pt x="173" y="35"/>
                  </a:cubicBezTo>
                  <a:cubicBezTo>
                    <a:pt x="173" y="35"/>
                    <a:pt x="173" y="35"/>
                    <a:pt x="173" y="35"/>
                  </a:cubicBezTo>
                  <a:cubicBezTo>
                    <a:pt x="173" y="35"/>
                    <a:pt x="173" y="35"/>
                    <a:pt x="173" y="35"/>
                  </a:cubicBezTo>
                  <a:cubicBezTo>
                    <a:pt x="172" y="35"/>
                    <a:pt x="172" y="35"/>
                    <a:pt x="172" y="35"/>
                  </a:cubicBezTo>
                  <a:cubicBezTo>
                    <a:pt x="172" y="35"/>
                    <a:pt x="172" y="35"/>
                    <a:pt x="172" y="34"/>
                  </a:cubicBezTo>
                  <a:cubicBezTo>
                    <a:pt x="172" y="34"/>
                    <a:pt x="172" y="34"/>
                    <a:pt x="172" y="34"/>
                  </a:cubicBezTo>
                  <a:cubicBezTo>
                    <a:pt x="171" y="34"/>
                    <a:pt x="171" y="34"/>
                    <a:pt x="171" y="34"/>
                  </a:cubicBezTo>
                  <a:cubicBezTo>
                    <a:pt x="170" y="34"/>
                    <a:pt x="170" y="34"/>
                    <a:pt x="170" y="34"/>
                  </a:cubicBezTo>
                  <a:cubicBezTo>
                    <a:pt x="170" y="34"/>
                    <a:pt x="170" y="34"/>
                    <a:pt x="170" y="35"/>
                  </a:cubicBezTo>
                  <a:cubicBezTo>
                    <a:pt x="169" y="35"/>
                    <a:pt x="169" y="35"/>
                    <a:pt x="169" y="35"/>
                  </a:cubicBezTo>
                  <a:cubicBezTo>
                    <a:pt x="169" y="35"/>
                    <a:pt x="169" y="35"/>
                    <a:pt x="169" y="35"/>
                  </a:cubicBezTo>
                  <a:cubicBezTo>
                    <a:pt x="169" y="35"/>
                    <a:pt x="169" y="35"/>
                    <a:pt x="169" y="35"/>
                  </a:cubicBezTo>
                  <a:cubicBezTo>
                    <a:pt x="168" y="36"/>
                    <a:pt x="168" y="36"/>
                    <a:pt x="168" y="36"/>
                  </a:cubicBezTo>
                  <a:cubicBezTo>
                    <a:pt x="168" y="36"/>
                    <a:pt x="168" y="36"/>
                    <a:pt x="168" y="36"/>
                  </a:cubicBezTo>
                  <a:cubicBezTo>
                    <a:pt x="168" y="36"/>
                    <a:pt x="168" y="37"/>
                    <a:pt x="168" y="37"/>
                  </a:cubicBezTo>
                  <a:cubicBezTo>
                    <a:pt x="168" y="37"/>
                    <a:pt x="168" y="37"/>
                    <a:pt x="168" y="38"/>
                  </a:cubicBezTo>
                  <a:cubicBezTo>
                    <a:pt x="168" y="38"/>
                    <a:pt x="167" y="38"/>
                    <a:pt x="167" y="38"/>
                  </a:cubicBezTo>
                  <a:cubicBezTo>
                    <a:pt x="167" y="38"/>
                    <a:pt x="167" y="38"/>
                    <a:pt x="167" y="39"/>
                  </a:cubicBezTo>
                  <a:cubicBezTo>
                    <a:pt x="167" y="39"/>
                    <a:pt x="167" y="39"/>
                    <a:pt x="167" y="39"/>
                  </a:cubicBezTo>
                  <a:cubicBezTo>
                    <a:pt x="167" y="39"/>
                    <a:pt x="167" y="39"/>
                    <a:pt x="167" y="39"/>
                  </a:cubicBezTo>
                  <a:cubicBezTo>
                    <a:pt x="167" y="40"/>
                    <a:pt x="167" y="40"/>
                    <a:pt x="167" y="40"/>
                  </a:cubicBezTo>
                  <a:cubicBezTo>
                    <a:pt x="167" y="40"/>
                    <a:pt x="167" y="40"/>
                    <a:pt x="167" y="41"/>
                  </a:cubicBezTo>
                  <a:cubicBezTo>
                    <a:pt x="167" y="41"/>
                    <a:pt x="167" y="41"/>
                    <a:pt x="167" y="41"/>
                  </a:cubicBezTo>
                  <a:cubicBezTo>
                    <a:pt x="167" y="41"/>
                    <a:pt x="167" y="41"/>
                    <a:pt x="167" y="41"/>
                  </a:cubicBezTo>
                  <a:cubicBezTo>
                    <a:pt x="167" y="42"/>
                    <a:pt x="167" y="42"/>
                    <a:pt x="167" y="42"/>
                  </a:cubicBezTo>
                  <a:cubicBezTo>
                    <a:pt x="168" y="42"/>
                    <a:pt x="168" y="42"/>
                    <a:pt x="168" y="43"/>
                  </a:cubicBezTo>
                  <a:cubicBezTo>
                    <a:pt x="168" y="43"/>
                    <a:pt x="168" y="43"/>
                    <a:pt x="168" y="43"/>
                  </a:cubicBezTo>
                  <a:cubicBezTo>
                    <a:pt x="168" y="43"/>
                    <a:pt x="169" y="43"/>
                    <a:pt x="169" y="43"/>
                  </a:cubicBezTo>
                  <a:cubicBezTo>
                    <a:pt x="169" y="43"/>
                    <a:pt x="169" y="44"/>
                    <a:pt x="169" y="44"/>
                  </a:cubicBezTo>
                  <a:cubicBezTo>
                    <a:pt x="169" y="44"/>
                    <a:pt x="169" y="44"/>
                    <a:pt x="169" y="44"/>
                  </a:cubicBezTo>
                  <a:cubicBezTo>
                    <a:pt x="169" y="44"/>
                    <a:pt x="169" y="44"/>
                    <a:pt x="169" y="44"/>
                  </a:cubicBezTo>
                  <a:cubicBezTo>
                    <a:pt x="169" y="44"/>
                    <a:pt x="169" y="44"/>
                    <a:pt x="169" y="44"/>
                  </a:cubicBezTo>
                  <a:cubicBezTo>
                    <a:pt x="169" y="44"/>
                    <a:pt x="170" y="44"/>
                    <a:pt x="170" y="44"/>
                  </a:cubicBezTo>
                  <a:cubicBezTo>
                    <a:pt x="170" y="44"/>
                    <a:pt x="170" y="44"/>
                    <a:pt x="170" y="44"/>
                  </a:cubicBezTo>
                  <a:cubicBezTo>
                    <a:pt x="170" y="44"/>
                    <a:pt x="170" y="44"/>
                    <a:pt x="170" y="44"/>
                  </a:cubicBezTo>
                  <a:cubicBezTo>
                    <a:pt x="170" y="44"/>
                    <a:pt x="170" y="44"/>
                    <a:pt x="170" y="44"/>
                  </a:cubicBezTo>
                  <a:cubicBezTo>
                    <a:pt x="170" y="44"/>
                    <a:pt x="171" y="44"/>
                    <a:pt x="171" y="45"/>
                  </a:cubicBezTo>
                  <a:cubicBezTo>
                    <a:pt x="171" y="45"/>
                    <a:pt x="171" y="45"/>
                    <a:pt x="171" y="45"/>
                  </a:cubicBezTo>
                  <a:cubicBezTo>
                    <a:pt x="171" y="45"/>
                    <a:pt x="171" y="45"/>
                    <a:pt x="171" y="46"/>
                  </a:cubicBezTo>
                  <a:cubicBezTo>
                    <a:pt x="171" y="46"/>
                    <a:pt x="171" y="46"/>
                    <a:pt x="171" y="46"/>
                  </a:cubicBezTo>
                  <a:cubicBezTo>
                    <a:pt x="171" y="46"/>
                    <a:pt x="171" y="46"/>
                    <a:pt x="171" y="46"/>
                  </a:cubicBezTo>
                  <a:cubicBezTo>
                    <a:pt x="171" y="46"/>
                    <a:pt x="171" y="46"/>
                    <a:pt x="171" y="46"/>
                  </a:cubicBezTo>
                  <a:cubicBezTo>
                    <a:pt x="171" y="46"/>
                    <a:pt x="171" y="46"/>
                    <a:pt x="171" y="47"/>
                  </a:cubicBezTo>
                  <a:cubicBezTo>
                    <a:pt x="171" y="47"/>
                    <a:pt x="171" y="47"/>
                    <a:pt x="172" y="47"/>
                  </a:cubicBezTo>
                  <a:cubicBezTo>
                    <a:pt x="172" y="47"/>
                    <a:pt x="172" y="47"/>
                    <a:pt x="172" y="47"/>
                  </a:cubicBezTo>
                  <a:cubicBezTo>
                    <a:pt x="172" y="47"/>
                    <a:pt x="172" y="47"/>
                    <a:pt x="172" y="47"/>
                  </a:cubicBezTo>
                  <a:cubicBezTo>
                    <a:pt x="172" y="47"/>
                    <a:pt x="172" y="47"/>
                    <a:pt x="172" y="47"/>
                  </a:cubicBezTo>
                  <a:cubicBezTo>
                    <a:pt x="172" y="47"/>
                    <a:pt x="172" y="47"/>
                    <a:pt x="172" y="47"/>
                  </a:cubicBezTo>
                  <a:cubicBezTo>
                    <a:pt x="173" y="47"/>
                    <a:pt x="173" y="47"/>
                    <a:pt x="173" y="47"/>
                  </a:cubicBezTo>
                  <a:cubicBezTo>
                    <a:pt x="173" y="47"/>
                    <a:pt x="173" y="47"/>
                    <a:pt x="173" y="47"/>
                  </a:cubicBezTo>
                  <a:cubicBezTo>
                    <a:pt x="173" y="47"/>
                    <a:pt x="173" y="47"/>
                    <a:pt x="173" y="47"/>
                  </a:cubicBezTo>
                  <a:cubicBezTo>
                    <a:pt x="173" y="47"/>
                    <a:pt x="173" y="47"/>
                    <a:pt x="173" y="47"/>
                  </a:cubicBezTo>
                  <a:cubicBezTo>
                    <a:pt x="173" y="47"/>
                    <a:pt x="174" y="47"/>
                    <a:pt x="174" y="47"/>
                  </a:cubicBezTo>
                  <a:cubicBezTo>
                    <a:pt x="174" y="47"/>
                    <a:pt x="174" y="47"/>
                    <a:pt x="174" y="47"/>
                  </a:cubicBezTo>
                  <a:cubicBezTo>
                    <a:pt x="174" y="47"/>
                    <a:pt x="174" y="47"/>
                    <a:pt x="174" y="47"/>
                  </a:cubicBezTo>
                  <a:cubicBezTo>
                    <a:pt x="174" y="47"/>
                    <a:pt x="174" y="47"/>
                    <a:pt x="175" y="47"/>
                  </a:cubicBezTo>
                  <a:cubicBezTo>
                    <a:pt x="175" y="47"/>
                    <a:pt x="175" y="47"/>
                    <a:pt x="175" y="47"/>
                  </a:cubicBezTo>
                  <a:cubicBezTo>
                    <a:pt x="175" y="47"/>
                    <a:pt x="175" y="46"/>
                    <a:pt x="175" y="46"/>
                  </a:cubicBezTo>
                  <a:cubicBezTo>
                    <a:pt x="175" y="46"/>
                    <a:pt x="175" y="46"/>
                    <a:pt x="175" y="46"/>
                  </a:cubicBezTo>
                  <a:cubicBezTo>
                    <a:pt x="175" y="45"/>
                    <a:pt x="176" y="45"/>
                    <a:pt x="176" y="45"/>
                  </a:cubicBezTo>
                  <a:cubicBezTo>
                    <a:pt x="176" y="45"/>
                    <a:pt x="176" y="45"/>
                    <a:pt x="176" y="45"/>
                  </a:cubicBezTo>
                  <a:cubicBezTo>
                    <a:pt x="176" y="45"/>
                    <a:pt x="176" y="45"/>
                    <a:pt x="176" y="45"/>
                  </a:cubicBezTo>
                  <a:cubicBezTo>
                    <a:pt x="176" y="45"/>
                    <a:pt x="176" y="44"/>
                    <a:pt x="176" y="44"/>
                  </a:cubicBezTo>
                  <a:cubicBezTo>
                    <a:pt x="176" y="44"/>
                    <a:pt x="176" y="44"/>
                    <a:pt x="176" y="44"/>
                  </a:cubicBezTo>
                  <a:cubicBezTo>
                    <a:pt x="176" y="44"/>
                    <a:pt x="177" y="44"/>
                    <a:pt x="177" y="44"/>
                  </a:cubicBezTo>
                  <a:cubicBezTo>
                    <a:pt x="177" y="44"/>
                    <a:pt x="177" y="44"/>
                    <a:pt x="177" y="44"/>
                  </a:cubicBezTo>
                  <a:cubicBezTo>
                    <a:pt x="177" y="44"/>
                    <a:pt x="177" y="44"/>
                    <a:pt x="177" y="44"/>
                  </a:cubicBezTo>
                  <a:cubicBezTo>
                    <a:pt x="177" y="44"/>
                    <a:pt x="177" y="43"/>
                    <a:pt x="177" y="43"/>
                  </a:cubicBezTo>
                  <a:cubicBezTo>
                    <a:pt x="177" y="43"/>
                    <a:pt x="177" y="43"/>
                    <a:pt x="178" y="43"/>
                  </a:cubicBezTo>
                  <a:cubicBezTo>
                    <a:pt x="178" y="43"/>
                    <a:pt x="178" y="43"/>
                    <a:pt x="178" y="43"/>
                  </a:cubicBezTo>
                  <a:cubicBezTo>
                    <a:pt x="178" y="43"/>
                    <a:pt x="178" y="43"/>
                    <a:pt x="178" y="43"/>
                  </a:cubicBezTo>
                  <a:cubicBezTo>
                    <a:pt x="178" y="43"/>
                    <a:pt x="178" y="43"/>
                    <a:pt x="178" y="43"/>
                  </a:cubicBezTo>
                  <a:cubicBezTo>
                    <a:pt x="178" y="43"/>
                    <a:pt x="178" y="43"/>
                    <a:pt x="178" y="44"/>
                  </a:cubicBezTo>
                  <a:cubicBezTo>
                    <a:pt x="178" y="44"/>
                    <a:pt x="178" y="44"/>
                    <a:pt x="178" y="44"/>
                  </a:cubicBezTo>
                  <a:cubicBezTo>
                    <a:pt x="179" y="44"/>
                    <a:pt x="179" y="44"/>
                    <a:pt x="179" y="44"/>
                  </a:cubicBezTo>
                  <a:cubicBezTo>
                    <a:pt x="179" y="44"/>
                    <a:pt x="179" y="44"/>
                    <a:pt x="179" y="44"/>
                  </a:cubicBezTo>
                  <a:cubicBezTo>
                    <a:pt x="180" y="44"/>
                    <a:pt x="180" y="44"/>
                    <a:pt x="180" y="44"/>
                  </a:cubicBezTo>
                  <a:cubicBezTo>
                    <a:pt x="180" y="44"/>
                    <a:pt x="180" y="44"/>
                    <a:pt x="180" y="44"/>
                  </a:cubicBezTo>
                  <a:cubicBezTo>
                    <a:pt x="180" y="44"/>
                    <a:pt x="180" y="44"/>
                    <a:pt x="180" y="44"/>
                  </a:cubicBezTo>
                  <a:cubicBezTo>
                    <a:pt x="181" y="44"/>
                    <a:pt x="181" y="44"/>
                    <a:pt x="181" y="44"/>
                  </a:cubicBezTo>
                  <a:cubicBezTo>
                    <a:pt x="181" y="44"/>
                    <a:pt x="181" y="44"/>
                    <a:pt x="181" y="44"/>
                  </a:cubicBezTo>
                  <a:cubicBezTo>
                    <a:pt x="181" y="44"/>
                    <a:pt x="181" y="44"/>
                    <a:pt x="181" y="44"/>
                  </a:cubicBezTo>
                  <a:cubicBezTo>
                    <a:pt x="181" y="44"/>
                    <a:pt x="181" y="44"/>
                    <a:pt x="181" y="44"/>
                  </a:cubicBezTo>
                  <a:cubicBezTo>
                    <a:pt x="181" y="43"/>
                    <a:pt x="181" y="43"/>
                    <a:pt x="181" y="43"/>
                  </a:cubicBezTo>
                  <a:cubicBezTo>
                    <a:pt x="181" y="43"/>
                    <a:pt x="182" y="43"/>
                    <a:pt x="182" y="43"/>
                  </a:cubicBezTo>
                  <a:cubicBezTo>
                    <a:pt x="182" y="43"/>
                    <a:pt x="182" y="43"/>
                    <a:pt x="182" y="43"/>
                  </a:cubicBezTo>
                  <a:cubicBezTo>
                    <a:pt x="183" y="43"/>
                    <a:pt x="183" y="43"/>
                    <a:pt x="183" y="43"/>
                  </a:cubicBezTo>
                  <a:cubicBezTo>
                    <a:pt x="183" y="43"/>
                    <a:pt x="183" y="43"/>
                    <a:pt x="184" y="43"/>
                  </a:cubicBezTo>
                  <a:cubicBezTo>
                    <a:pt x="184" y="43"/>
                    <a:pt x="184" y="43"/>
                    <a:pt x="184" y="43"/>
                  </a:cubicBezTo>
                  <a:cubicBezTo>
                    <a:pt x="184" y="43"/>
                    <a:pt x="184" y="43"/>
                    <a:pt x="185" y="43"/>
                  </a:cubicBezTo>
                  <a:cubicBezTo>
                    <a:pt x="185" y="43"/>
                    <a:pt x="185" y="43"/>
                    <a:pt x="185" y="43"/>
                  </a:cubicBezTo>
                  <a:cubicBezTo>
                    <a:pt x="185" y="43"/>
                    <a:pt x="185" y="43"/>
                    <a:pt x="185" y="43"/>
                  </a:cubicBezTo>
                  <a:cubicBezTo>
                    <a:pt x="185" y="43"/>
                    <a:pt x="185" y="43"/>
                    <a:pt x="185" y="43"/>
                  </a:cubicBezTo>
                  <a:cubicBezTo>
                    <a:pt x="186" y="43"/>
                    <a:pt x="186" y="43"/>
                    <a:pt x="186" y="43"/>
                  </a:cubicBezTo>
                  <a:cubicBezTo>
                    <a:pt x="186" y="43"/>
                    <a:pt x="186" y="43"/>
                    <a:pt x="186" y="43"/>
                  </a:cubicBezTo>
                  <a:cubicBezTo>
                    <a:pt x="186" y="43"/>
                    <a:pt x="187" y="43"/>
                    <a:pt x="187" y="43"/>
                  </a:cubicBezTo>
                  <a:cubicBezTo>
                    <a:pt x="187" y="42"/>
                    <a:pt x="186" y="43"/>
                    <a:pt x="186" y="43"/>
                  </a:cubicBezTo>
                  <a:cubicBezTo>
                    <a:pt x="186" y="43"/>
                    <a:pt x="186" y="42"/>
                    <a:pt x="186" y="42"/>
                  </a:cubicBezTo>
                  <a:cubicBezTo>
                    <a:pt x="186" y="42"/>
                    <a:pt x="186" y="42"/>
                    <a:pt x="186" y="42"/>
                  </a:cubicBezTo>
                  <a:cubicBezTo>
                    <a:pt x="185" y="42"/>
                    <a:pt x="185" y="42"/>
                    <a:pt x="185" y="42"/>
                  </a:cubicBezTo>
                  <a:cubicBezTo>
                    <a:pt x="185" y="42"/>
                    <a:pt x="185" y="42"/>
                    <a:pt x="185" y="42"/>
                  </a:cubicBezTo>
                  <a:cubicBezTo>
                    <a:pt x="185" y="42"/>
                    <a:pt x="186" y="42"/>
                    <a:pt x="186" y="42"/>
                  </a:cubicBezTo>
                  <a:cubicBezTo>
                    <a:pt x="186" y="42"/>
                    <a:pt x="186" y="42"/>
                    <a:pt x="186" y="42"/>
                  </a:cubicBezTo>
                  <a:cubicBezTo>
                    <a:pt x="186" y="42"/>
                    <a:pt x="186" y="42"/>
                    <a:pt x="186" y="42"/>
                  </a:cubicBezTo>
                  <a:cubicBezTo>
                    <a:pt x="186" y="42"/>
                    <a:pt x="186" y="42"/>
                    <a:pt x="187" y="42"/>
                  </a:cubicBezTo>
                  <a:cubicBezTo>
                    <a:pt x="187" y="42"/>
                    <a:pt x="187" y="42"/>
                    <a:pt x="187" y="42"/>
                  </a:cubicBezTo>
                  <a:cubicBezTo>
                    <a:pt x="187" y="42"/>
                    <a:pt x="187" y="42"/>
                    <a:pt x="187" y="42"/>
                  </a:cubicBezTo>
                  <a:cubicBezTo>
                    <a:pt x="187" y="42"/>
                    <a:pt x="187" y="41"/>
                    <a:pt x="188" y="41"/>
                  </a:cubicBezTo>
                  <a:cubicBezTo>
                    <a:pt x="188" y="41"/>
                    <a:pt x="188" y="41"/>
                    <a:pt x="188" y="41"/>
                  </a:cubicBezTo>
                  <a:cubicBezTo>
                    <a:pt x="189" y="41"/>
                    <a:pt x="189" y="41"/>
                    <a:pt x="189" y="41"/>
                  </a:cubicBezTo>
                  <a:cubicBezTo>
                    <a:pt x="189" y="42"/>
                    <a:pt x="189" y="42"/>
                    <a:pt x="189" y="42"/>
                  </a:cubicBezTo>
                  <a:cubicBezTo>
                    <a:pt x="189" y="42"/>
                    <a:pt x="190" y="42"/>
                    <a:pt x="190" y="42"/>
                  </a:cubicBezTo>
                  <a:cubicBezTo>
                    <a:pt x="190" y="42"/>
                    <a:pt x="190" y="42"/>
                    <a:pt x="190" y="42"/>
                  </a:cubicBezTo>
                  <a:cubicBezTo>
                    <a:pt x="190" y="42"/>
                    <a:pt x="190" y="42"/>
                    <a:pt x="190" y="42"/>
                  </a:cubicBezTo>
                  <a:cubicBezTo>
                    <a:pt x="190" y="43"/>
                    <a:pt x="190" y="43"/>
                    <a:pt x="190" y="43"/>
                  </a:cubicBezTo>
                  <a:cubicBezTo>
                    <a:pt x="190" y="43"/>
                    <a:pt x="190" y="43"/>
                    <a:pt x="190" y="43"/>
                  </a:cubicBezTo>
                  <a:cubicBezTo>
                    <a:pt x="190" y="43"/>
                    <a:pt x="190" y="43"/>
                    <a:pt x="190" y="43"/>
                  </a:cubicBezTo>
                  <a:cubicBezTo>
                    <a:pt x="189" y="44"/>
                    <a:pt x="190" y="44"/>
                    <a:pt x="189" y="44"/>
                  </a:cubicBezTo>
                  <a:cubicBezTo>
                    <a:pt x="189" y="44"/>
                    <a:pt x="189" y="44"/>
                    <a:pt x="189" y="45"/>
                  </a:cubicBezTo>
                  <a:cubicBezTo>
                    <a:pt x="189" y="45"/>
                    <a:pt x="189" y="45"/>
                    <a:pt x="189" y="44"/>
                  </a:cubicBezTo>
                  <a:cubicBezTo>
                    <a:pt x="189" y="44"/>
                    <a:pt x="189" y="44"/>
                    <a:pt x="189" y="44"/>
                  </a:cubicBezTo>
                  <a:cubicBezTo>
                    <a:pt x="189" y="44"/>
                    <a:pt x="189" y="44"/>
                    <a:pt x="188" y="44"/>
                  </a:cubicBezTo>
                  <a:cubicBezTo>
                    <a:pt x="188" y="44"/>
                    <a:pt x="188" y="44"/>
                    <a:pt x="188" y="44"/>
                  </a:cubicBezTo>
                  <a:cubicBezTo>
                    <a:pt x="188" y="44"/>
                    <a:pt x="188" y="44"/>
                    <a:pt x="188" y="44"/>
                  </a:cubicBezTo>
                  <a:cubicBezTo>
                    <a:pt x="188" y="44"/>
                    <a:pt x="188" y="43"/>
                    <a:pt x="188" y="43"/>
                  </a:cubicBezTo>
                  <a:cubicBezTo>
                    <a:pt x="188" y="43"/>
                    <a:pt x="188" y="43"/>
                    <a:pt x="187" y="43"/>
                  </a:cubicBezTo>
                  <a:cubicBezTo>
                    <a:pt x="187" y="44"/>
                    <a:pt x="187" y="44"/>
                    <a:pt x="187" y="44"/>
                  </a:cubicBezTo>
                  <a:cubicBezTo>
                    <a:pt x="187" y="44"/>
                    <a:pt x="187" y="44"/>
                    <a:pt x="187" y="44"/>
                  </a:cubicBezTo>
                  <a:cubicBezTo>
                    <a:pt x="186" y="44"/>
                    <a:pt x="186" y="44"/>
                    <a:pt x="186" y="44"/>
                  </a:cubicBezTo>
                  <a:cubicBezTo>
                    <a:pt x="186" y="44"/>
                    <a:pt x="186" y="44"/>
                    <a:pt x="186" y="44"/>
                  </a:cubicBezTo>
                  <a:cubicBezTo>
                    <a:pt x="186" y="44"/>
                    <a:pt x="186" y="44"/>
                    <a:pt x="186" y="44"/>
                  </a:cubicBezTo>
                  <a:cubicBezTo>
                    <a:pt x="186" y="44"/>
                    <a:pt x="185" y="45"/>
                    <a:pt x="185" y="45"/>
                  </a:cubicBezTo>
                  <a:cubicBezTo>
                    <a:pt x="185" y="45"/>
                    <a:pt x="185" y="45"/>
                    <a:pt x="185" y="45"/>
                  </a:cubicBezTo>
                  <a:cubicBezTo>
                    <a:pt x="185" y="45"/>
                    <a:pt x="185" y="45"/>
                    <a:pt x="185" y="45"/>
                  </a:cubicBezTo>
                  <a:cubicBezTo>
                    <a:pt x="185" y="45"/>
                    <a:pt x="185" y="45"/>
                    <a:pt x="185" y="45"/>
                  </a:cubicBezTo>
                  <a:cubicBezTo>
                    <a:pt x="185" y="46"/>
                    <a:pt x="184" y="46"/>
                    <a:pt x="184" y="46"/>
                  </a:cubicBezTo>
                  <a:cubicBezTo>
                    <a:pt x="184" y="46"/>
                    <a:pt x="184" y="46"/>
                    <a:pt x="184" y="46"/>
                  </a:cubicBezTo>
                  <a:cubicBezTo>
                    <a:pt x="184" y="46"/>
                    <a:pt x="184" y="46"/>
                    <a:pt x="184" y="46"/>
                  </a:cubicBezTo>
                  <a:cubicBezTo>
                    <a:pt x="184" y="46"/>
                    <a:pt x="184" y="46"/>
                    <a:pt x="184" y="46"/>
                  </a:cubicBezTo>
                  <a:cubicBezTo>
                    <a:pt x="184" y="46"/>
                    <a:pt x="184" y="47"/>
                    <a:pt x="184" y="47"/>
                  </a:cubicBezTo>
                  <a:cubicBezTo>
                    <a:pt x="183" y="47"/>
                    <a:pt x="183" y="47"/>
                    <a:pt x="183" y="47"/>
                  </a:cubicBezTo>
                  <a:cubicBezTo>
                    <a:pt x="183" y="47"/>
                    <a:pt x="183" y="47"/>
                    <a:pt x="183" y="47"/>
                  </a:cubicBezTo>
                  <a:cubicBezTo>
                    <a:pt x="183" y="48"/>
                    <a:pt x="183" y="48"/>
                    <a:pt x="183" y="48"/>
                  </a:cubicBezTo>
                  <a:cubicBezTo>
                    <a:pt x="183" y="48"/>
                    <a:pt x="182" y="48"/>
                    <a:pt x="182" y="48"/>
                  </a:cubicBezTo>
                  <a:cubicBezTo>
                    <a:pt x="182" y="48"/>
                    <a:pt x="182" y="48"/>
                    <a:pt x="182" y="48"/>
                  </a:cubicBezTo>
                  <a:cubicBezTo>
                    <a:pt x="181" y="48"/>
                    <a:pt x="181" y="48"/>
                    <a:pt x="181" y="48"/>
                  </a:cubicBezTo>
                  <a:cubicBezTo>
                    <a:pt x="181" y="48"/>
                    <a:pt x="180" y="48"/>
                    <a:pt x="180" y="48"/>
                  </a:cubicBezTo>
                  <a:cubicBezTo>
                    <a:pt x="180" y="49"/>
                    <a:pt x="180" y="49"/>
                    <a:pt x="180" y="49"/>
                  </a:cubicBezTo>
                  <a:cubicBezTo>
                    <a:pt x="180" y="49"/>
                    <a:pt x="180" y="49"/>
                    <a:pt x="180" y="49"/>
                  </a:cubicBezTo>
                  <a:cubicBezTo>
                    <a:pt x="180" y="49"/>
                    <a:pt x="179" y="49"/>
                    <a:pt x="179" y="49"/>
                  </a:cubicBezTo>
                  <a:cubicBezTo>
                    <a:pt x="179" y="49"/>
                    <a:pt x="179" y="50"/>
                    <a:pt x="179" y="50"/>
                  </a:cubicBezTo>
                  <a:cubicBezTo>
                    <a:pt x="179" y="50"/>
                    <a:pt x="178" y="51"/>
                    <a:pt x="178" y="51"/>
                  </a:cubicBezTo>
                  <a:cubicBezTo>
                    <a:pt x="178" y="51"/>
                    <a:pt x="178" y="51"/>
                    <a:pt x="177" y="51"/>
                  </a:cubicBezTo>
                  <a:cubicBezTo>
                    <a:pt x="177" y="51"/>
                    <a:pt x="177" y="51"/>
                    <a:pt x="177" y="50"/>
                  </a:cubicBezTo>
                  <a:cubicBezTo>
                    <a:pt x="177" y="50"/>
                    <a:pt x="177" y="50"/>
                    <a:pt x="177" y="50"/>
                  </a:cubicBezTo>
                  <a:cubicBezTo>
                    <a:pt x="177" y="50"/>
                    <a:pt x="177" y="50"/>
                    <a:pt x="177" y="50"/>
                  </a:cubicBezTo>
                  <a:cubicBezTo>
                    <a:pt x="177" y="50"/>
                    <a:pt x="177" y="50"/>
                    <a:pt x="177" y="50"/>
                  </a:cubicBezTo>
                  <a:cubicBezTo>
                    <a:pt x="177" y="50"/>
                    <a:pt x="177" y="50"/>
                    <a:pt x="177" y="50"/>
                  </a:cubicBezTo>
                  <a:cubicBezTo>
                    <a:pt x="177" y="50"/>
                    <a:pt x="177" y="50"/>
                    <a:pt x="176" y="50"/>
                  </a:cubicBezTo>
                  <a:cubicBezTo>
                    <a:pt x="176" y="50"/>
                    <a:pt x="176" y="50"/>
                    <a:pt x="176" y="50"/>
                  </a:cubicBezTo>
                  <a:cubicBezTo>
                    <a:pt x="176" y="50"/>
                    <a:pt x="176" y="49"/>
                    <a:pt x="176" y="49"/>
                  </a:cubicBezTo>
                  <a:cubicBezTo>
                    <a:pt x="176" y="49"/>
                    <a:pt x="176" y="50"/>
                    <a:pt x="176" y="50"/>
                  </a:cubicBezTo>
                  <a:cubicBezTo>
                    <a:pt x="176" y="50"/>
                    <a:pt x="176" y="50"/>
                    <a:pt x="176" y="50"/>
                  </a:cubicBezTo>
                  <a:cubicBezTo>
                    <a:pt x="176" y="50"/>
                    <a:pt x="176" y="50"/>
                    <a:pt x="176" y="50"/>
                  </a:cubicBezTo>
                  <a:cubicBezTo>
                    <a:pt x="176" y="50"/>
                    <a:pt x="176" y="50"/>
                    <a:pt x="176" y="50"/>
                  </a:cubicBezTo>
                  <a:cubicBezTo>
                    <a:pt x="176" y="50"/>
                    <a:pt x="176" y="51"/>
                    <a:pt x="176" y="51"/>
                  </a:cubicBezTo>
                  <a:cubicBezTo>
                    <a:pt x="176" y="51"/>
                    <a:pt x="176" y="51"/>
                    <a:pt x="176" y="51"/>
                  </a:cubicBezTo>
                  <a:cubicBezTo>
                    <a:pt x="176" y="51"/>
                    <a:pt x="176" y="51"/>
                    <a:pt x="176" y="51"/>
                  </a:cubicBezTo>
                  <a:cubicBezTo>
                    <a:pt x="176" y="51"/>
                    <a:pt x="176" y="51"/>
                    <a:pt x="176" y="50"/>
                  </a:cubicBezTo>
                  <a:cubicBezTo>
                    <a:pt x="176" y="50"/>
                    <a:pt x="176" y="50"/>
                    <a:pt x="176" y="50"/>
                  </a:cubicBezTo>
                  <a:cubicBezTo>
                    <a:pt x="176" y="50"/>
                    <a:pt x="176" y="50"/>
                    <a:pt x="176" y="50"/>
                  </a:cubicBezTo>
                  <a:cubicBezTo>
                    <a:pt x="176" y="51"/>
                    <a:pt x="176" y="51"/>
                    <a:pt x="177" y="51"/>
                  </a:cubicBezTo>
                  <a:cubicBezTo>
                    <a:pt x="177" y="51"/>
                    <a:pt x="177" y="51"/>
                    <a:pt x="177" y="51"/>
                  </a:cubicBezTo>
                  <a:cubicBezTo>
                    <a:pt x="177" y="51"/>
                    <a:pt x="177" y="51"/>
                    <a:pt x="177" y="51"/>
                  </a:cubicBezTo>
                  <a:cubicBezTo>
                    <a:pt x="177" y="51"/>
                    <a:pt x="177" y="51"/>
                    <a:pt x="177" y="52"/>
                  </a:cubicBezTo>
                  <a:cubicBezTo>
                    <a:pt x="177" y="52"/>
                    <a:pt x="177" y="52"/>
                    <a:pt x="178" y="52"/>
                  </a:cubicBezTo>
                  <a:cubicBezTo>
                    <a:pt x="178" y="52"/>
                    <a:pt x="178" y="52"/>
                    <a:pt x="178" y="52"/>
                  </a:cubicBezTo>
                  <a:cubicBezTo>
                    <a:pt x="178" y="52"/>
                    <a:pt x="178" y="52"/>
                    <a:pt x="178" y="52"/>
                  </a:cubicBezTo>
                  <a:cubicBezTo>
                    <a:pt x="178" y="52"/>
                    <a:pt x="178" y="52"/>
                    <a:pt x="178" y="52"/>
                  </a:cubicBezTo>
                  <a:cubicBezTo>
                    <a:pt x="179" y="52"/>
                    <a:pt x="179" y="52"/>
                    <a:pt x="179" y="53"/>
                  </a:cubicBezTo>
                  <a:cubicBezTo>
                    <a:pt x="179" y="53"/>
                    <a:pt x="179" y="53"/>
                    <a:pt x="179" y="53"/>
                  </a:cubicBezTo>
                  <a:cubicBezTo>
                    <a:pt x="179" y="53"/>
                    <a:pt x="179" y="53"/>
                    <a:pt x="179" y="53"/>
                  </a:cubicBezTo>
                  <a:cubicBezTo>
                    <a:pt x="179" y="53"/>
                    <a:pt x="179" y="53"/>
                    <a:pt x="179" y="53"/>
                  </a:cubicBezTo>
                  <a:cubicBezTo>
                    <a:pt x="179" y="53"/>
                    <a:pt x="179" y="53"/>
                    <a:pt x="179" y="53"/>
                  </a:cubicBezTo>
                  <a:cubicBezTo>
                    <a:pt x="180" y="54"/>
                    <a:pt x="180" y="54"/>
                    <a:pt x="180" y="54"/>
                  </a:cubicBezTo>
                  <a:cubicBezTo>
                    <a:pt x="180" y="54"/>
                    <a:pt x="180" y="54"/>
                    <a:pt x="180" y="54"/>
                  </a:cubicBezTo>
                  <a:cubicBezTo>
                    <a:pt x="180" y="54"/>
                    <a:pt x="180" y="55"/>
                    <a:pt x="180" y="55"/>
                  </a:cubicBezTo>
                  <a:cubicBezTo>
                    <a:pt x="180" y="55"/>
                    <a:pt x="180" y="55"/>
                    <a:pt x="180" y="55"/>
                  </a:cubicBezTo>
                  <a:cubicBezTo>
                    <a:pt x="180" y="55"/>
                    <a:pt x="180" y="55"/>
                    <a:pt x="180" y="55"/>
                  </a:cubicBezTo>
                  <a:cubicBezTo>
                    <a:pt x="180" y="55"/>
                    <a:pt x="180" y="55"/>
                    <a:pt x="180" y="55"/>
                  </a:cubicBezTo>
                  <a:cubicBezTo>
                    <a:pt x="181" y="55"/>
                    <a:pt x="180" y="55"/>
                    <a:pt x="180" y="55"/>
                  </a:cubicBezTo>
                  <a:cubicBezTo>
                    <a:pt x="180" y="56"/>
                    <a:pt x="180" y="56"/>
                    <a:pt x="180" y="56"/>
                  </a:cubicBezTo>
                  <a:cubicBezTo>
                    <a:pt x="181" y="56"/>
                    <a:pt x="181" y="56"/>
                    <a:pt x="181" y="56"/>
                  </a:cubicBezTo>
                  <a:cubicBezTo>
                    <a:pt x="181" y="56"/>
                    <a:pt x="181" y="56"/>
                    <a:pt x="181" y="56"/>
                  </a:cubicBezTo>
                  <a:cubicBezTo>
                    <a:pt x="181" y="56"/>
                    <a:pt x="181" y="56"/>
                    <a:pt x="181" y="56"/>
                  </a:cubicBezTo>
                  <a:cubicBezTo>
                    <a:pt x="181" y="56"/>
                    <a:pt x="181" y="56"/>
                    <a:pt x="181" y="56"/>
                  </a:cubicBezTo>
                  <a:cubicBezTo>
                    <a:pt x="181" y="56"/>
                    <a:pt x="182" y="56"/>
                    <a:pt x="182" y="56"/>
                  </a:cubicBezTo>
                  <a:cubicBezTo>
                    <a:pt x="182" y="56"/>
                    <a:pt x="182" y="56"/>
                    <a:pt x="182" y="56"/>
                  </a:cubicBezTo>
                  <a:cubicBezTo>
                    <a:pt x="182" y="57"/>
                    <a:pt x="182" y="57"/>
                    <a:pt x="182" y="57"/>
                  </a:cubicBezTo>
                  <a:cubicBezTo>
                    <a:pt x="182" y="57"/>
                    <a:pt x="182" y="57"/>
                    <a:pt x="182" y="57"/>
                  </a:cubicBezTo>
                  <a:cubicBezTo>
                    <a:pt x="182" y="57"/>
                    <a:pt x="182" y="57"/>
                    <a:pt x="182" y="57"/>
                  </a:cubicBezTo>
                  <a:cubicBezTo>
                    <a:pt x="182" y="57"/>
                    <a:pt x="182" y="57"/>
                    <a:pt x="182" y="58"/>
                  </a:cubicBezTo>
                  <a:cubicBezTo>
                    <a:pt x="182" y="58"/>
                    <a:pt x="182" y="58"/>
                    <a:pt x="182" y="58"/>
                  </a:cubicBezTo>
                  <a:cubicBezTo>
                    <a:pt x="182" y="58"/>
                    <a:pt x="182" y="58"/>
                    <a:pt x="182" y="58"/>
                  </a:cubicBezTo>
                  <a:cubicBezTo>
                    <a:pt x="183" y="58"/>
                    <a:pt x="183" y="58"/>
                    <a:pt x="183" y="58"/>
                  </a:cubicBezTo>
                  <a:cubicBezTo>
                    <a:pt x="183" y="58"/>
                    <a:pt x="183" y="58"/>
                    <a:pt x="183" y="58"/>
                  </a:cubicBezTo>
                  <a:cubicBezTo>
                    <a:pt x="183" y="58"/>
                    <a:pt x="183" y="58"/>
                    <a:pt x="183" y="59"/>
                  </a:cubicBezTo>
                  <a:cubicBezTo>
                    <a:pt x="183" y="59"/>
                    <a:pt x="183" y="59"/>
                    <a:pt x="183" y="59"/>
                  </a:cubicBezTo>
                  <a:cubicBezTo>
                    <a:pt x="183" y="59"/>
                    <a:pt x="183" y="59"/>
                    <a:pt x="183" y="59"/>
                  </a:cubicBezTo>
                  <a:cubicBezTo>
                    <a:pt x="183" y="59"/>
                    <a:pt x="183" y="59"/>
                    <a:pt x="183" y="59"/>
                  </a:cubicBezTo>
                  <a:cubicBezTo>
                    <a:pt x="183" y="59"/>
                    <a:pt x="183" y="59"/>
                    <a:pt x="182" y="59"/>
                  </a:cubicBezTo>
                  <a:cubicBezTo>
                    <a:pt x="182" y="59"/>
                    <a:pt x="182" y="59"/>
                    <a:pt x="182" y="59"/>
                  </a:cubicBezTo>
                  <a:cubicBezTo>
                    <a:pt x="182" y="59"/>
                    <a:pt x="182" y="59"/>
                    <a:pt x="182" y="59"/>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1"/>
                  </a:cubicBezTo>
                  <a:cubicBezTo>
                    <a:pt x="182" y="61"/>
                    <a:pt x="182" y="61"/>
                    <a:pt x="182" y="61"/>
                  </a:cubicBezTo>
                  <a:cubicBezTo>
                    <a:pt x="182" y="61"/>
                    <a:pt x="182" y="61"/>
                    <a:pt x="182" y="61"/>
                  </a:cubicBezTo>
                  <a:cubicBezTo>
                    <a:pt x="182" y="61"/>
                    <a:pt x="182" y="61"/>
                    <a:pt x="182" y="61"/>
                  </a:cubicBezTo>
                  <a:cubicBezTo>
                    <a:pt x="182" y="61"/>
                    <a:pt x="182" y="61"/>
                    <a:pt x="182" y="62"/>
                  </a:cubicBezTo>
                  <a:cubicBezTo>
                    <a:pt x="182" y="62"/>
                    <a:pt x="182" y="62"/>
                    <a:pt x="182" y="62"/>
                  </a:cubicBezTo>
                  <a:cubicBezTo>
                    <a:pt x="182" y="62"/>
                    <a:pt x="182" y="62"/>
                    <a:pt x="182" y="62"/>
                  </a:cubicBezTo>
                  <a:cubicBezTo>
                    <a:pt x="182" y="62"/>
                    <a:pt x="182" y="62"/>
                    <a:pt x="182" y="62"/>
                  </a:cubicBezTo>
                  <a:cubicBezTo>
                    <a:pt x="182" y="62"/>
                    <a:pt x="182" y="62"/>
                    <a:pt x="182" y="62"/>
                  </a:cubicBezTo>
                  <a:cubicBezTo>
                    <a:pt x="182" y="62"/>
                    <a:pt x="183" y="63"/>
                    <a:pt x="183" y="63"/>
                  </a:cubicBezTo>
                  <a:cubicBezTo>
                    <a:pt x="183" y="63"/>
                    <a:pt x="183" y="62"/>
                    <a:pt x="183" y="63"/>
                  </a:cubicBezTo>
                  <a:cubicBezTo>
                    <a:pt x="183" y="63"/>
                    <a:pt x="183" y="63"/>
                    <a:pt x="183" y="63"/>
                  </a:cubicBezTo>
                  <a:cubicBezTo>
                    <a:pt x="183" y="63"/>
                    <a:pt x="183" y="63"/>
                    <a:pt x="183" y="63"/>
                  </a:cubicBezTo>
                  <a:cubicBezTo>
                    <a:pt x="184" y="63"/>
                    <a:pt x="184" y="63"/>
                    <a:pt x="184" y="63"/>
                  </a:cubicBezTo>
                  <a:cubicBezTo>
                    <a:pt x="184" y="63"/>
                    <a:pt x="184" y="64"/>
                    <a:pt x="184" y="64"/>
                  </a:cubicBezTo>
                  <a:cubicBezTo>
                    <a:pt x="184" y="64"/>
                    <a:pt x="184" y="64"/>
                    <a:pt x="184" y="64"/>
                  </a:cubicBezTo>
                  <a:cubicBezTo>
                    <a:pt x="184" y="64"/>
                    <a:pt x="185" y="63"/>
                    <a:pt x="185" y="64"/>
                  </a:cubicBezTo>
                  <a:cubicBezTo>
                    <a:pt x="185" y="64"/>
                    <a:pt x="185" y="64"/>
                    <a:pt x="185" y="64"/>
                  </a:cubicBezTo>
                  <a:cubicBezTo>
                    <a:pt x="185" y="64"/>
                    <a:pt x="185" y="64"/>
                    <a:pt x="185" y="64"/>
                  </a:cubicBezTo>
                  <a:cubicBezTo>
                    <a:pt x="184" y="64"/>
                    <a:pt x="184" y="64"/>
                    <a:pt x="184" y="64"/>
                  </a:cubicBezTo>
                  <a:cubicBezTo>
                    <a:pt x="184" y="64"/>
                    <a:pt x="184" y="64"/>
                    <a:pt x="184" y="64"/>
                  </a:cubicBezTo>
                  <a:cubicBezTo>
                    <a:pt x="184" y="64"/>
                    <a:pt x="184" y="64"/>
                    <a:pt x="184" y="64"/>
                  </a:cubicBezTo>
                  <a:cubicBezTo>
                    <a:pt x="185" y="64"/>
                    <a:pt x="185" y="64"/>
                    <a:pt x="185" y="64"/>
                  </a:cubicBezTo>
                  <a:cubicBezTo>
                    <a:pt x="185" y="65"/>
                    <a:pt x="185" y="65"/>
                    <a:pt x="185" y="65"/>
                  </a:cubicBezTo>
                  <a:cubicBezTo>
                    <a:pt x="185" y="65"/>
                    <a:pt x="185" y="65"/>
                    <a:pt x="185" y="65"/>
                  </a:cubicBezTo>
                  <a:cubicBezTo>
                    <a:pt x="185" y="65"/>
                    <a:pt x="185" y="65"/>
                    <a:pt x="185" y="65"/>
                  </a:cubicBezTo>
                  <a:cubicBezTo>
                    <a:pt x="185" y="65"/>
                    <a:pt x="186" y="65"/>
                    <a:pt x="186" y="65"/>
                  </a:cubicBezTo>
                  <a:cubicBezTo>
                    <a:pt x="186" y="65"/>
                    <a:pt x="185" y="65"/>
                    <a:pt x="185" y="65"/>
                  </a:cubicBezTo>
                  <a:cubicBezTo>
                    <a:pt x="186" y="65"/>
                    <a:pt x="186" y="65"/>
                    <a:pt x="186" y="65"/>
                  </a:cubicBezTo>
                  <a:cubicBezTo>
                    <a:pt x="186" y="65"/>
                    <a:pt x="186" y="65"/>
                    <a:pt x="186" y="65"/>
                  </a:cubicBezTo>
                  <a:cubicBezTo>
                    <a:pt x="186" y="65"/>
                    <a:pt x="186" y="65"/>
                    <a:pt x="186" y="65"/>
                  </a:cubicBezTo>
                  <a:cubicBezTo>
                    <a:pt x="186" y="65"/>
                    <a:pt x="186" y="66"/>
                    <a:pt x="186" y="66"/>
                  </a:cubicBezTo>
                  <a:cubicBezTo>
                    <a:pt x="186" y="66"/>
                    <a:pt x="186" y="66"/>
                    <a:pt x="186" y="66"/>
                  </a:cubicBezTo>
                  <a:cubicBezTo>
                    <a:pt x="186" y="66"/>
                    <a:pt x="186" y="66"/>
                    <a:pt x="186" y="67"/>
                  </a:cubicBezTo>
                  <a:cubicBezTo>
                    <a:pt x="186" y="67"/>
                    <a:pt x="186" y="67"/>
                    <a:pt x="186" y="67"/>
                  </a:cubicBezTo>
                  <a:cubicBezTo>
                    <a:pt x="186" y="67"/>
                    <a:pt x="186" y="67"/>
                    <a:pt x="186" y="67"/>
                  </a:cubicBezTo>
                  <a:cubicBezTo>
                    <a:pt x="186" y="67"/>
                    <a:pt x="186" y="67"/>
                    <a:pt x="186" y="67"/>
                  </a:cubicBezTo>
                  <a:cubicBezTo>
                    <a:pt x="185" y="67"/>
                    <a:pt x="185" y="67"/>
                    <a:pt x="185" y="67"/>
                  </a:cubicBezTo>
                  <a:cubicBezTo>
                    <a:pt x="185" y="67"/>
                    <a:pt x="185" y="66"/>
                    <a:pt x="185" y="66"/>
                  </a:cubicBezTo>
                  <a:cubicBezTo>
                    <a:pt x="185" y="66"/>
                    <a:pt x="185" y="66"/>
                    <a:pt x="185" y="67"/>
                  </a:cubicBezTo>
                  <a:cubicBezTo>
                    <a:pt x="185" y="67"/>
                    <a:pt x="185" y="67"/>
                    <a:pt x="185" y="67"/>
                  </a:cubicBezTo>
                  <a:cubicBezTo>
                    <a:pt x="185" y="67"/>
                    <a:pt x="185" y="67"/>
                    <a:pt x="185" y="67"/>
                  </a:cubicBezTo>
                  <a:cubicBezTo>
                    <a:pt x="185" y="67"/>
                    <a:pt x="185" y="68"/>
                    <a:pt x="185" y="68"/>
                  </a:cubicBezTo>
                  <a:cubicBezTo>
                    <a:pt x="185" y="68"/>
                    <a:pt x="185" y="67"/>
                    <a:pt x="185" y="67"/>
                  </a:cubicBezTo>
                  <a:cubicBezTo>
                    <a:pt x="185" y="67"/>
                    <a:pt x="185" y="68"/>
                    <a:pt x="185" y="68"/>
                  </a:cubicBezTo>
                  <a:cubicBezTo>
                    <a:pt x="185" y="68"/>
                    <a:pt x="185" y="67"/>
                    <a:pt x="185" y="67"/>
                  </a:cubicBezTo>
                  <a:cubicBezTo>
                    <a:pt x="185" y="67"/>
                    <a:pt x="185" y="67"/>
                    <a:pt x="185" y="67"/>
                  </a:cubicBezTo>
                  <a:cubicBezTo>
                    <a:pt x="185" y="67"/>
                    <a:pt x="185" y="67"/>
                    <a:pt x="185" y="67"/>
                  </a:cubicBezTo>
                  <a:cubicBezTo>
                    <a:pt x="184" y="67"/>
                    <a:pt x="184" y="67"/>
                    <a:pt x="184" y="67"/>
                  </a:cubicBezTo>
                  <a:cubicBezTo>
                    <a:pt x="184" y="67"/>
                    <a:pt x="184" y="67"/>
                    <a:pt x="184" y="67"/>
                  </a:cubicBezTo>
                  <a:cubicBezTo>
                    <a:pt x="184" y="67"/>
                    <a:pt x="184" y="67"/>
                    <a:pt x="184" y="67"/>
                  </a:cubicBezTo>
                  <a:cubicBezTo>
                    <a:pt x="183" y="67"/>
                    <a:pt x="183" y="67"/>
                    <a:pt x="183" y="67"/>
                  </a:cubicBezTo>
                  <a:cubicBezTo>
                    <a:pt x="183" y="67"/>
                    <a:pt x="183" y="67"/>
                    <a:pt x="183" y="67"/>
                  </a:cubicBezTo>
                  <a:cubicBezTo>
                    <a:pt x="183" y="67"/>
                    <a:pt x="183" y="67"/>
                    <a:pt x="183" y="67"/>
                  </a:cubicBezTo>
                  <a:cubicBezTo>
                    <a:pt x="183" y="67"/>
                    <a:pt x="183" y="67"/>
                    <a:pt x="182" y="67"/>
                  </a:cubicBezTo>
                  <a:cubicBezTo>
                    <a:pt x="182" y="67"/>
                    <a:pt x="182" y="68"/>
                    <a:pt x="182" y="67"/>
                  </a:cubicBezTo>
                  <a:cubicBezTo>
                    <a:pt x="182" y="67"/>
                    <a:pt x="182" y="67"/>
                    <a:pt x="182" y="67"/>
                  </a:cubicBezTo>
                  <a:cubicBezTo>
                    <a:pt x="182" y="67"/>
                    <a:pt x="182" y="67"/>
                    <a:pt x="182" y="68"/>
                  </a:cubicBezTo>
                  <a:cubicBezTo>
                    <a:pt x="182" y="68"/>
                    <a:pt x="181" y="68"/>
                    <a:pt x="181" y="68"/>
                  </a:cubicBezTo>
                  <a:cubicBezTo>
                    <a:pt x="181" y="68"/>
                    <a:pt x="181" y="68"/>
                    <a:pt x="181" y="68"/>
                  </a:cubicBezTo>
                  <a:cubicBezTo>
                    <a:pt x="181" y="68"/>
                    <a:pt x="181" y="68"/>
                    <a:pt x="181" y="68"/>
                  </a:cubicBezTo>
                  <a:cubicBezTo>
                    <a:pt x="181" y="69"/>
                    <a:pt x="180" y="69"/>
                    <a:pt x="180" y="69"/>
                  </a:cubicBezTo>
                  <a:cubicBezTo>
                    <a:pt x="180" y="69"/>
                    <a:pt x="181" y="69"/>
                    <a:pt x="181" y="69"/>
                  </a:cubicBezTo>
                  <a:cubicBezTo>
                    <a:pt x="181" y="69"/>
                    <a:pt x="181" y="70"/>
                    <a:pt x="181" y="70"/>
                  </a:cubicBezTo>
                  <a:cubicBezTo>
                    <a:pt x="181" y="70"/>
                    <a:pt x="181" y="70"/>
                    <a:pt x="181" y="70"/>
                  </a:cubicBezTo>
                  <a:cubicBezTo>
                    <a:pt x="181" y="70"/>
                    <a:pt x="181" y="70"/>
                    <a:pt x="181" y="70"/>
                  </a:cubicBezTo>
                  <a:cubicBezTo>
                    <a:pt x="181" y="70"/>
                    <a:pt x="181" y="70"/>
                    <a:pt x="181" y="70"/>
                  </a:cubicBezTo>
                  <a:cubicBezTo>
                    <a:pt x="180" y="70"/>
                    <a:pt x="180" y="70"/>
                    <a:pt x="180" y="70"/>
                  </a:cubicBezTo>
                  <a:cubicBezTo>
                    <a:pt x="180" y="70"/>
                    <a:pt x="180" y="70"/>
                    <a:pt x="180" y="70"/>
                  </a:cubicBezTo>
                  <a:cubicBezTo>
                    <a:pt x="180" y="70"/>
                    <a:pt x="180" y="70"/>
                    <a:pt x="180" y="70"/>
                  </a:cubicBezTo>
                  <a:cubicBezTo>
                    <a:pt x="180" y="70"/>
                    <a:pt x="179" y="70"/>
                    <a:pt x="179" y="70"/>
                  </a:cubicBezTo>
                  <a:cubicBezTo>
                    <a:pt x="179" y="70"/>
                    <a:pt x="179" y="70"/>
                    <a:pt x="178" y="70"/>
                  </a:cubicBezTo>
                  <a:cubicBezTo>
                    <a:pt x="178" y="70"/>
                    <a:pt x="178" y="70"/>
                    <a:pt x="178" y="70"/>
                  </a:cubicBezTo>
                  <a:cubicBezTo>
                    <a:pt x="178" y="70"/>
                    <a:pt x="178" y="70"/>
                    <a:pt x="178" y="70"/>
                  </a:cubicBezTo>
                  <a:cubicBezTo>
                    <a:pt x="178" y="70"/>
                    <a:pt x="178" y="70"/>
                    <a:pt x="178" y="70"/>
                  </a:cubicBezTo>
                  <a:cubicBezTo>
                    <a:pt x="177" y="69"/>
                    <a:pt x="177" y="69"/>
                    <a:pt x="177" y="69"/>
                  </a:cubicBezTo>
                  <a:cubicBezTo>
                    <a:pt x="177" y="69"/>
                    <a:pt x="177" y="69"/>
                    <a:pt x="177" y="69"/>
                  </a:cubicBezTo>
                  <a:cubicBezTo>
                    <a:pt x="177" y="69"/>
                    <a:pt x="177" y="69"/>
                    <a:pt x="177" y="69"/>
                  </a:cubicBezTo>
                  <a:cubicBezTo>
                    <a:pt x="177" y="69"/>
                    <a:pt x="177" y="69"/>
                    <a:pt x="177" y="69"/>
                  </a:cubicBezTo>
                  <a:cubicBezTo>
                    <a:pt x="177" y="69"/>
                    <a:pt x="177" y="69"/>
                    <a:pt x="177" y="68"/>
                  </a:cubicBezTo>
                  <a:cubicBezTo>
                    <a:pt x="177" y="68"/>
                    <a:pt x="177" y="68"/>
                    <a:pt x="177" y="67"/>
                  </a:cubicBezTo>
                  <a:cubicBezTo>
                    <a:pt x="177" y="67"/>
                    <a:pt x="177" y="67"/>
                    <a:pt x="177" y="67"/>
                  </a:cubicBezTo>
                  <a:cubicBezTo>
                    <a:pt x="177" y="67"/>
                    <a:pt x="177" y="66"/>
                    <a:pt x="177" y="66"/>
                  </a:cubicBezTo>
                  <a:cubicBezTo>
                    <a:pt x="177" y="66"/>
                    <a:pt x="177" y="66"/>
                    <a:pt x="177" y="66"/>
                  </a:cubicBezTo>
                  <a:cubicBezTo>
                    <a:pt x="177" y="66"/>
                    <a:pt x="177" y="66"/>
                    <a:pt x="177" y="66"/>
                  </a:cubicBezTo>
                  <a:cubicBezTo>
                    <a:pt x="178" y="66"/>
                    <a:pt x="178" y="66"/>
                    <a:pt x="178" y="66"/>
                  </a:cubicBezTo>
                  <a:cubicBezTo>
                    <a:pt x="178" y="65"/>
                    <a:pt x="178" y="65"/>
                    <a:pt x="178" y="65"/>
                  </a:cubicBezTo>
                  <a:cubicBezTo>
                    <a:pt x="178" y="65"/>
                    <a:pt x="178" y="65"/>
                    <a:pt x="178" y="65"/>
                  </a:cubicBezTo>
                  <a:cubicBezTo>
                    <a:pt x="178" y="65"/>
                    <a:pt x="178" y="65"/>
                    <a:pt x="178" y="65"/>
                  </a:cubicBezTo>
                  <a:cubicBezTo>
                    <a:pt x="177" y="65"/>
                    <a:pt x="177" y="64"/>
                    <a:pt x="177" y="64"/>
                  </a:cubicBezTo>
                  <a:cubicBezTo>
                    <a:pt x="177" y="64"/>
                    <a:pt x="177" y="64"/>
                    <a:pt x="176" y="64"/>
                  </a:cubicBezTo>
                  <a:cubicBezTo>
                    <a:pt x="176" y="64"/>
                    <a:pt x="176" y="64"/>
                    <a:pt x="176" y="64"/>
                  </a:cubicBezTo>
                  <a:cubicBezTo>
                    <a:pt x="176" y="64"/>
                    <a:pt x="176" y="63"/>
                    <a:pt x="176" y="63"/>
                  </a:cubicBezTo>
                  <a:cubicBezTo>
                    <a:pt x="175" y="63"/>
                    <a:pt x="175" y="64"/>
                    <a:pt x="175" y="64"/>
                  </a:cubicBezTo>
                  <a:cubicBezTo>
                    <a:pt x="175" y="64"/>
                    <a:pt x="175" y="64"/>
                    <a:pt x="175" y="64"/>
                  </a:cubicBezTo>
                  <a:cubicBezTo>
                    <a:pt x="175" y="64"/>
                    <a:pt x="175" y="64"/>
                    <a:pt x="175" y="64"/>
                  </a:cubicBezTo>
                  <a:cubicBezTo>
                    <a:pt x="175" y="63"/>
                    <a:pt x="175" y="63"/>
                    <a:pt x="175" y="63"/>
                  </a:cubicBezTo>
                  <a:cubicBezTo>
                    <a:pt x="175" y="63"/>
                    <a:pt x="175" y="63"/>
                    <a:pt x="175" y="63"/>
                  </a:cubicBezTo>
                  <a:cubicBezTo>
                    <a:pt x="175" y="63"/>
                    <a:pt x="175" y="63"/>
                    <a:pt x="175" y="63"/>
                  </a:cubicBezTo>
                  <a:cubicBezTo>
                    <a:pt x="175" y="63"/>
                    <a:pt x="175" y="63"/>
                    <a:pt x="174" y="63"/>
                  </a:cubicBezTo>
                  <a:cubicBezTo>
                    <a:pt x="174" y="62"/>
                    <a:pt x="174" y="62"/>
                    <a:pt x="174" y="62"/>
                  </a:cubicBezTo>
                  <a:cubicBezTo>
                    <a:pt x="174" y="62"/>
                    <a:pt x="174" y="62"/>
                    <a:pt x="174" y="62"/>
                  </a:cubicBezTo>
                  <a:cubicBezTo>
                    <a:pt x="174" y="62"/>
                    <a:pt x="173" y="62"/>
                    <a:pt x="173" y="62"/>
                  </a:cubicBezTo>
                  <a:cubicBezTo>
                    <a:pt x="173" y="62"/>
                    <a:pt x="173" y="62"/>
                    <a:pt x="173" y="61"/>
                  </a:cubicBezTo>
                  <a:cubicBezTo>
                    <a:pt x="173" y="61"/>
                    <a:pt x="173" y="61"/>
                    <a:pt x="173" y="61"/>
                  </a:cubicBezTo>
                  <a:cubicBezTo>
                    <a:pt x="173" y="60"/>
                    <a:pt x="173" y="60"/>
                    <a:pt x="173" y="60"/>
                  </a:cubicBezTo>
                  <a:cubicBezTo>
                    <a:pt x="173" y="60"/>
                    <a:pt x="173" y="60"/>
                    <a:pt x="173" y="60"/>
                  </a:cubicBezTo>
                  <a:cubicBezTo>
                    <a:pt x="173" y="59"/>
                    <a:pt x="174" y="59"/>
                    <a:pt x="174" y="59"/>
                  </a:cubicBezTo>
                  <a:cubicBezTo>
                    <a:pt x="174" y="59"/>
                    <a:pt x="174" y="59"/>
                    <a:pt x="174" y="59"/>
                  </a:cubicBezTo>
                  <a:cubicBezTo>
                    <a:pt x="174" y="59"/>
                    <a:pt x="174" y="59"/>
                    <a:pt x="174" y="59"/>
                  </a:cubicBezTo>
                  <a:cubicBezTo>
                    <a:pt x="174" y="59"/>
                    <a:pt x="174" y="58"/>
                    <a:pt x="174" y="58"/>
                  </a:cubicBezTo>
                  <a:cubicBezTo>
                    <a:pt x="174" y="58"/>
                    <a:pt x="174" y="58"/>
                    <a:pt x="174" y="58"/>
                  </a:cubicBezTo>
                  <a:cubicBezTo>
                    <a:pt x="174" y="58"/>
                    <a:pt x="174" y="58"/>
                    <a:pt x="174" y="58"/>
                  </a:cubicBezTo>
                  <a:cubicBezTo>
                    <a:pt x="174" y="58"/>
                    <a:pt x="174" y="58"/>
                    <a:pt x="174" y="58"/>
                  </a:cubicBezTo>
                  <a:cubicBezTo>
                    <a:pt x="174" y="57"/>
                    <a:pt x="174" y="57"/>
                    <a:pt x="174" y="57"/>
                  </a:cubicBezTo>
                  <a:cubicBezTo>
                    <a:pt x="174" y="57"/>
                    <a:pt x="174" y="57"/>
                    <a:pt x="174" y="57"/>
                  </a:cubicBezTo>
                  <a:cubicBezTo>
                    <a:pt x="174" y="57"/>
                    <a:pt x="174" y="57"/>
                    <a:pt x="174" y="57"/>
                  </a:cubicBezTo>
                  <a:cubicBezTo>
                    <a:pt x="174" y="57"/>
                    <a:pt x="174" y="57"/>
                    <a:pt x="174" y="57"/>
                  </a:cubicBezTo>
                  <a:cubicBezTo>
                    <a:pt x="174" y="56"/>
                    <a:pt x="174" y="57"/>
                    <a:pt x="174" y="56"/>
                  </a:cubicBezTo>
                  <a:cubicBezTo>
                    <a:pt x="174" y="56"/>
                    <a:pt x="173" y="56"/>
                    <a:pt x="173" y="56"/>
                  </a:cubicBezTo>
                  <a:cubicBezTo>
                    <a:pt x="173" y="56"/>
                    <a:pt x="174" y="56"/>
                    <a:pt x="174" y="56"/>
                  </a:cubicBezTo>
                  <a:cubicBezTo>
                    <a:pt x="174" y="56"/>
                    <a:pt x="174" y="56"/>
                    <a:pt x="174" y="56"/>
                  </a:cubicBezTo>
                  <a:cubicBezTo>
                    <a:pt x="174" y="56"/>
                    <a:pt x="174" y="56"/>
                    <a:pt x="174" y="56"/>
                  </a:cubicBezTo>
                  <a:cubicBezTo>
                    <a:pt x="174" y="56"/>
                    <a:pt x="174" y="56"/>
                    <a:pt x="174" y="56"/>
                  </a:cubicBezTo>
                  <a:cubicBezTo>
                    <a:pt x="174" y="56"/>
                    <a:pt x="174" y="56"/>
                    <a:pt x="174" y="56"/>
                  </a:cubicBezTo>
                  <a:cubicBezTo>
                    <a:pt x="174" y="55"/>
                    <a:pt x="174" y="55"/>
                    <a:pt x="174" y="55"/>
                  </a:cubicBezTo>
                  <a:cubicBezTo>
                    <a:pt x="174" y="55"/>
                    <a:pt x="174" y="55"/>
                    <a:pt x="174" y="55"/>
                  </a:cubicBezTo>
                  <a:cubicBezTo>
                    <a:pt x="174" y="55"/>
                    <a:pt x="173" y="55"/>
                    <a:pt x="173" y="55"/>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2" y="55"/>
                    <a:pt x="172" y="55"/>
                    <a:pt x="172" y="55"/>
                  </a:cubicBezTo>
                  <a:cubicBezTo>
                    <a:pt x="172" y="55"/>
                    <a:pt x="172" y="55"/>
                    <a:pt x="172" y="55"/>
                  </a:cubicBezTo>
                  <a:cubicBezTo>
                    <a:pt x="172" y="55"/>
                    <a:pt x="172" y="55"/>
                    <a:pt x="172" y="55"/>
                  </a:cubicBezTo>
                  <a:cubicBezTo>
                    <a:pt x="172" y="55"/>
                    <a:pt x="172" y="55"/>
                    <a:pt x="172" y="55"/>
                  </a:cubicBezTo>
                  <a:cubicBezTo>
                    <a:pt x="171" y="55"/>
                    <a:pt x="171" y="55"/>
                    <a:pt x="171" y="55"/>
                  </a:cubicBezTo>
                  <a:cubicBezTo>
                    <a:pt x="171" y="56"/>
                    <a:pt x="171" y="55"/>
                    <a:pt x="171" y="56"/>
                  </a:cubicBezTo>
                  <a:cubicBezTo>
                    <a:pt x="171" y="56"/>
                    <a:pt x="171" y="56"/>
                    <a:pt x="171" y="56"/>
                  </a:cubicBezTo>
                  <a:cubicBezTo>
                    <a:pt x="170" y="56"/>
                    <a:pt x="170" y="56"/>
                    <a:pt x="170" y="56"/>
                  </a:cubicBezTo>
                  <a:cubicBezTo>
                    <a:pt x="170" y="57"/>
                    <a:pt x="170" y="57"/>
                    <a:pt x="170" y="57"/>
                  </a:cubicBezTo>
                  <a:cubicBezTo>
                    <a:pt x="169" y="57"/>
                    <a:pt x="169" y="57"/>
                    <a:pt x="169" y="57"/>
                  </a:cubicBezTo>
                  <a:cubicBezTo>
                    <a:pt x="169" y="57"/>
                    <a:pt x="169" y="57"/>
                    <a:pt x="168" y="57"/>
                  </a:cubicBezTo>
                  <a:cubicBezTo>
                    <a:pt x="168" y="57"/>
                    <a:pt x="168" y="57"/>
                    <a:pt x="168" y="57"/>
                  </a:cubicBezTo>
                  <a:cubicBezTo>
                    <a:pt x="168" y="58"/>
                    <a:pt x="168" y="58"/>
                    <a:pt x="168" y="58"/>
                  </a:cubicBezTo>
                  <a:cubicBezTo>
                    <a:pt x="169" y="58"/>
                    <a:pt x="169" y="58"/>
                    <a:pt x="169" y="58"/>
                  </a:cubicBezTo>
                  <a:cubicBezTo>
                    <a:pt x="169" y="58"/>
                    <a:pt x="169" y="58"/>
                    <a:pt x="169" y="58"/>
                  </a:cubicBezTo>
                  <a:cubicBezTo>
                    <a:pt x="169" y="58"/>
                    <a:pt x="169" y="59"/>
                    <a:pt x="169" y="59"/>
                  </a:cubicBezTo>
                  <a:cubicBezTo>
                    <a:pt x="169" y="59"/>
                    <a:pt x="169" y="59"/>
                    <a:pt x="169" y="59"/>
                  </a:cubicBezTo>
                  <a:cubicBezTo>
                    <a:pt x="169" y="59"/>
                    <a:pt x="169" y="59"/>
                    <a:pt x="169" y="59"/>
                  </a:cubicBezTo>
                  <a:cubicBezTo>
                    <a:pt x="169" y="59"/>
                    <a:pt x="170" y="59"/>
                    <a:pt x="170" y="59"/>
                  </a:cubicBezTo>
                  <a:cubicBezTo>
                    <a:pt x="170" y="59"/>
                    <a:pt x="170" y="59"/>
                    <a:pt x="170" y="59"/>
                  </a:cubicBezTo>
                  <a:cubicBezTo>
                    <a:pt x="170" y="59"/>
                    <a:pt x="170" y="59"/>
                    <a:pt x="170" y="59"/>
                  </a:cubicBezTo>
                  <a:cubicBezTo>
                    <a:pt x="170" y="60"/>
                    <a:pt x="170" y="60"/>
                    <a:pt x="170" y="60"/>
                  </a:cubicBezTo>
                  <a:cubicBezTo>
                    <a:pt x="170" y="60"/>
                    <a:pt x="170" y="60"/>
                    <a:pt x="170" y="61"/>
                  </a:cubicBezTo>
                  <a:cubicBezTo>
                    <a:pt x="170" y="61"/>
                    <a:pt x="170" y="61"/>
                    <a:pt x="170" y="61"/>
                  </a:cubicBezTo>
                  <a:cubicBezTo>
                    <a:pt x="170" y="61"/>
                    <a:pt x="170" y="61"/>
                    <a:pt x="170" y="61"/>
                  </a:cubicBezTo>
                  <a:cubicBezTo>
                    <a:pt x="170" y="61"/>
                    <a:pt x="170" y="61"/>
                    <a:pt x="170" y="61"/>
                  </a:cubicBezTo>
                  <a:cubicBezTo>
                    <a:pt x="170" y="61"/>
                    <a:pt x="170" y="62"/>
                    <a:pt x="170" y="62"/>
                  </a:cubicBezTo>
                  <a:cubicBezTo>
                    <a:pt x="170" y="62"/>
                    <a:pt x="170" y="62"/>
                    <a:pt x="170" y="62"/>
                  </a:cubicBezTo>
                  <a:cubicBezTo>
                    <a:pt x="170" y="62"/>
                    <a:pt x="170" y="62"/>
                    <a:pt x="170" y="62"/>
                  </a:cubicBezTo>
                  <a:cubicBezTo>
                    <a:pt x="170" y="63"/>
                    <a:pt x="170" y="63"/>
                    <a:pt x="170" y="63"/>
                  </a:cubicBezTo>
                  <a:cubicBezTo>
                    <a:pt x="170" y="63"/>
                    <a:pt x="170" y="63"/>
                    <a:pt x="170" y="63"/>
                  </a:cubicBezTo>
                  <a:cubicBezTo>
                    <a:pt x="170" y="63"/>
                    <a:pt x="169" y="63"/>
                    <a:pt x="169" y="63"/>
                  </a:cubicBezTo>
                  <a:cubicBezTo>
                    <a:pt x="169" y="63"/>
                    <a:pt x="169" y="64"/>
                    <a:pt x="169" y="64"/>
                  </a:cubicBezTo>
                  <a:cubicBezTo>
                    <a:pt x="169" y="64"/>
                    <a:pt x="169" y="64"/>
                    <a:pt x="169" y="64"/>
                  </a:cubicBezTo>
                  <a:cubicBezTo>
                    <a:pt x="169" y="64"/>
                    <a:pt x="169" y="64"/>
                    <a:pt x="169" y="64"/>
                  </a:cubicBezTo>
                  <a:cubicBezTo>
                    <a:pt x="169" y="64"/>
                    <a:pt x="169" y="64"/>
                    <a:pt x="169" y="65"/>
                  </a:cubicBezTo>
                  <a:cubicBezTo>
                    <a:pt x="169" y="65"/>
                    <a:pt x="169" y="65"/>
                    <a:pt x="169" y="65"/>
                  </a:cubicBezTo>
                  <a:cubicBezTo>
                    <a:pt x="169" y="65"/>
                    <a:pt x="170" y="65"/>
                    <a:pt x="170" y="65"/>
                  </a:cubicBezTo>
                  <a:cubicBezTo>
                    <a:pt x="170" y="66"/>
                    <a:pt x="170" y="66"/>
                    <a:pt x="170" y="66"/>
                  </a:cubicBezTo>
                  <a:cubicBezTo>
                    <a:pt x="169" y="66"/>
                    <a:pt x="169" y="66"/>
                    <a:pt x="169" y="66"/>
                  </a:cubicBezTo>
                  <a:cubicBezTo>
                    <a:pt x="169" y="66"/>
                    <a:pt x="170" y="66"/>
                    <a:pt x="170" y="66"/>
                  </a:cubicBezTo>
                  <a:cubicBezTo>
                    <a:pt x="170" y="67"/>
                    <a:pt x="169" y="67"/>
                    <a:pt x="169" y="67"/>
                  </a:cubicBezTo>
                  <a:cubicBezTo>
                    <a:pt x="169" y="67"/>
                    <a:pt x="170" y="67"/>
                    <a:pt x="170" y="67"/>
                  </a:cubicBezTo>
                  <a:cubicBezTo>
                    <a:pt x="170" y="67"/>
                    <a:pt x="170" y="67"/>
                    <a:pt x="170" y="68"/>
                  </a:cubicBezTo>
                  <a:cubicBezTo>
                    <a:pt x="170" y="68"/>
                    <a:pt x="170" y="68"/>
                    <a:pt x="170" y="68"/>
                  </a:cubicBezTo>
                  <a:cubicBezTo>
                    <a:pt x="170" y="68"/>
                    <a:pt x="170" y="68"/>
                    <a:pt x="170" y="68"/>
                  </a:cubicBezTo>
                  <a:cubicBezTo>
                    <a:pt x="170" y="68"/>
                    <a:pt x="170" y="68"/>
                    <a:pt x="170" y="68"/>
                  </a:cubicBezTo>
                  <a:cubicBezTo>
                    <a:pt x="170" y="69"/>
                    <a:pt x="170" y="69"/>
                    <a:pt x="170" y="69"/>
                  </a:cubicBezTo>
                  <a:cubicBezTo>
                    <a:pt x="170" y="69"/>
                    <a:pt x="170" y="69"/>
                    <a:pt x="170" y="69"/>
                  </a:cubicBezTo>
                  <a:cubicBezTo>
                    <a:pt x="170" y="69"/>
                    <a:pt x="170" y="69"/>
                    <a:pt x="170" y="69"/>
                  </a:cubicBezTo>
                  <a:cubicBezTo>
                    <a:pt x="170" y="70"/>
                    <a:pt x="170" y="70"/>
                    <a:pt x="170" y="70"/>
                  </a:cubicBezTo>
                  <a:cubicBezTo>
                    <a:pt x="169" y="70"/>
                    <a:pt x="169" y="70"/>
                    <a:pt x="169" y="70"/>
                  </a:cubicBezTo>
                  <a:cubicBezTo>
                    <a:pt x="169" y="70"/>
                    <a:pt x="169" y="70"/>
                    <a:pt x="169" y="70"/>
                  </a:cubicBezTo>
                  <a:cubicBezTo>
                    <a:pt x="169" y="71"/>
                    <a:pt x="169" y="71"/>
                    <a:pt x="169" y="71"/>
                  </a:cubicBezTo>
                  <a:cubicBezTo>
                    <a:pt x="169" y="71"/>
                    <a:pt x="169" y="71"/>
                    <a:pt x="169" y="72"/>
                  </a:cubicBezTo>
                  <a:cubicBezTo>
                    <a:pt x="169" y="72"/>
                    <a:pt x="169" y="72"/>
                    <a:pt x="169" y="72"/>
                  </a:cubicBezTo>
                  <a:cubicBezTo>
                    <a:pt x="169" y="72"/>
                    <a:pt x="169" y="72"/>
                    <a:pt x="169" y="72"/>
                  </a:cubicBezTo>
                  <a:cubicBezTo>
                    <a:pt x="169" y="72"/>
                    <a:pt x="169" y="73"/>
                    <a:pt x="169" y="73"/>
                  </a:cubicBezTo>
                  <a:cubicBezTo>
                    <a:pt x="169" y="73"/>
                    <a:pt x="169" y="73"/>
                    <a:pt x="169" y="73"/>
                  </a:cubicBezTo>
                  <a:cubicBezTo>
                    <a:pt x="169" y="73"/>
                    <a:pt x="169" y="73"/>
                    <a:pt x="169" y="73"/>
                  </a:cubicBezTo>
                  <a:cubicBezTo>
                    <a:pt x="170" y="73"/>
                    <a:pt x="170" y="73"/>
                    <a:pt x="170" y="73"/>
                  </a:cubicBezTo>
                  <a:cubicBezTo>
                    <a:pt x="170" y="73"/>
                    <a:pt x="170" y="74"/>
                    <a:pt x="170" y="74"/>
                  </a:cubicBezTo>
                  <a:cubicBezTo>
                    <a:pt x="170" y="74"/>
                    <a:pt x="170" y="74"/>
                    <a:pt x="170" y="74"/>
                  </a:cubicBezTo>
                  <a:cubicBezTo>
                    <a:pt x="170" y="74"/>
                    <a:pt x="170" y="75"/>
                    <a:pt x="170" y="75"/>
                  </a:cubicBezTo>
                  <a:cubicBezTo>
                    <a:pt x="170" y="75"/>
                    <a:pt x="170" y="75"/>
                    <a:pt x="170" y="74"/>
                  </a:cubicBezTo>
                  <a:cubicBezTo>
                    <a:pt x="169" y="74"/>
                    <a:pt x="169" y="74"/>
                    <a:pt x="169" y="74"/>
                  </a:cubicBezTo>
                  <a:cubicBezTo>
                    <a:pt x="168" y="75"/>
                    <a:pt x="168" y="75"/>
                    <a:pt x="168" y="75"/>
                  </a:cubicBezTo>
                  <a:cubicBezTo>
                    <a:pt x="167" y="75"/>
                    <a:pt x="167" y="75"/>
                    <a:pt x="167" y="75"/>
                  </a:cubicBezTo>
                  <a:cubicBezTo>
                    <a:pt x="167" y="75"/>
                    <a:pt x="167" y="74"/>
                    <a:pt x="167" y="75"/>
                  </a:cubicBezTo>
                  <a:cubicBezTo>
                    <a:pt x="166" y="75"/>
                    <a:pt x="166" y="75"/>
                    <a:pt x="166" y="75"/>
                  </a:cubicBezTo>
                  <a:cubicBezTo>
                    <a:pt x="166" y="75"/>
                    <a:pt x="166" y="75"/>
                    <a:pt x="166" y="75"/>
                  </a:cubicBezTo>
                  <a:cubicBezTo>
                    <a:pt x="166" y="75"/>
                    <a:pt x="166" y="75"/>
                    <a:pt x="166" y="75"/>
                  </a:cubicBezTo>
                  <a:cubicBezTo>
                    <a:pt x="166" y="75"/>
                    <a:pt x="166" y="75"/>
                    <a:pt x="166" y="75"/>
                  </a:cubicBezTo>
                  <a:cubicBezTo>
                    <a:pt x="166" y="75"/>
                    <a:pt x="166" y="75"/>
                    <a:pt x="166" y="75"/>
                  </a:cubicBezTo>
                  <a:cubicBezTo>
                    <a:pt x="166" y="76"/>
                    <a:pt x="165" y="76"/>
                    <a:pt x="165" y="76"/>
                  </a:cubicBezTo>
                  <a:cubicBezTo>
                    <a:pt x="165" y="76"/>
                    <a:pt x="165" y="76"/>
                    <a:pt x="165" y="75"/>
                  </a:cubicBezTo>
                  <a:cubicBezTo>
                    <a:pt x="165" y="75"/>
                    <a:pt x="165" y="75"/>
                    <a:pt x="165" y="75"/>
                  </a:cubicBezTo>
                  <a:cubicBezTo>
                    <a:pt x="164" y="75"/>
                    <a:pt x="164" y="75"/>
                    <a:pt x="164" y="75"/>
                  </a:cubicBezTo>
                  <a:cubicBezTo>
                    <a:pt x="164" y="75"/>
                    <a:pt x="164" y="75"/>
                    <a:pt x="164" y="75"/>
                  </a:cubicBezTo>
                  <a:cubicBezTo>
                    <a:pt x="164" y="75"/>
                    <a:pt x="164" y="75"/>
                    <a:pt x="164" y="75"/>
                  </a:cubicBezTo>
                  <a:cubicBezTo>
                    <a:pt x="164" y="75"/>
                    <a:pt x="164" y="75"/>
                    <a:pt x="164" y="75"/>
                  </a:cubicBezTo>
                  <a:cubicBezTo>
                    <a:pt x="164" y="75"/>
                    <a:pt x="164" y="75"/>
                    <a:pt x="164" y="75"/>
                  </a:cubicBezTo>
                  <a:cubicBezTo>
                    <a:pt x="164" y="75"/>
                    <a:pt x="164" y="75"/>
                    <a:pt x="164" y="75"/>
                  </a:cubicBezTo>
                  <a:cubicBezTo>
                    <a:pt x="163" y="75"/>
                    <a:pt x="163" y="75"/>
                    <a:pt x="163" y="74"/>
                  </a:cubicBezTo>
                  <a:cubicBezTo>
                    <a:pt x="163" y="74"/>
                    <a:pt x="163" y="74"/>
                    <a:pt x="163" y="73"/>
                  </a:cubicBezTo>
                  <a:cubicBezTo>
                    <a:pt x="163" y="73"/>
                    <a:pt x="163" y="73"/>
                    <a:pt x="163" y="73"/>
                  </a:cubicBezTo>
                  <a:cubicBezTo>
                    <a:pt x="163" y="73"/>
                    <a:pt x="163" y="72"/>
                    <a:pt x="163" y="72"/>
                  </a:cubicBezTo>
                  <a:cubicBezTo>
                    <a:pt x="163" y="72"/>
                    <a:pt x="163" y="72"/>
                    <a:pt x="163" y="72"/>
                  </a:cubicBezTo>
                  <a:cubicBezTo>
                    <a:pt x="163" y="72"/>
                    <a:pt x="163" y="72"/>
                    <a:pt x="163" y="72"/>
                  </a:cubicBezTo>
                  <a:cubicBezTo>
                    <a:pt x="164" y="71"/>
                    <a:pt x="164" y="71"/>
                    <a:pt x="164" y="71"/>
                  </a:cubicBezTo>
                  <a:cubicBezTo>
                    <a:pt x="164" y="71"/>
                    <a:pt x="164" y="71"/>
                    <a:pt x="164" y="71"/>
                  </a:cubicBezTo>
                  <a:cubicBezTo>
                    <a:pt x="164" y="71"/>
                    <a:pt x="164" y="71"/>
                    <a:pt x="164" y="71"/>
                  </a:cubicBezTo>
                  <a:cubicBezTo>
                    <a:pt x="164" y="71"/>
                    <a:pt x="164" y="70"/>
                    <a:pt x="164" y="70"/>
                  </a:cubicBezTo>
                  <a:cubicBezTo>
                    <a:pt x="164" y="70"/>
                    <a:pt x="164" y="70"/>
                    <a:pt x="164" y="70"/>
                  </a:cubicBezTo>
                  <a:cubicBezTo>
                    <a:pt x="164" y="70"/>
                    <a:pt x="164" y="70"/>
                    <a:pt x="164" y="70"/>
                  </a:cubicBezTo>
                  <a:cubicBezTo>
                    <a:pt x="164" y="69"/>
                    <a:pt x="164" y="69"/>
                    <a:pt x="164" y="69"/>
                  </a:cubicBezTo>
                  <a:cubicBezTo>
                    <a:pt x="164" y="69"/>
                    <a:pt x="164" y="69"/>
                    <a:pt x="164" y="68"/>
                  </a:cubicBezTo>
                  <a:cubicBezTo>
                    <a:pt x="164" y="68"/>
                    <a:pt x="164" y="68"/>
                    <a:pt x="164" y="67"/>
                  </a:cubicBezTo>
                  <a:cubicBezTo>
                    <a:pt x="164" y="67"/>
                    <a:pt x="164" y="67"/>
                    <a:pt x="165" y="67"/>
                  </a:cubicBezTo>
                  <a:cubicBezTo>
                    <a:pt x="165" y="67"/>
                    <a:pt x="165" y="66"/>
                    <a:pt x="165" y="66"/>
                  </a:cubicBezTo>
                  <a:cubicBezTo>
                    <a:pt x="165" y="66"/>
                    <a:pt x="164" y="66"/>
                    <a:pt x="164" y="66"/>
                  </a:cubicBezTo>
                  <a:cubicBezTo>
                    <a:pt x="164" y="66"/>
                    <a:pt x="165" y="66"/>
                    <a:pt x="165" y="66"/>
                  </a:cubicBezTo>
                  <a:cubicBezTo>
                    <a:pt x="165" y="65"/>
                    <a:pt x="165" y="65"/>
                    <a:pt x="165" y="65"/>
                  </a:cubicBezTo>
                  <a:cubicBezTo>
                    <a:pt x="164" y="65"/>
                    <a:pt x="165" y="65"/>
                    <a:pt x="165" y="64"/>
                  </a:cubicBezTo>
                  <a:cubicBezTo>
                    <a:pt x="165" y="64"/>
                    <a:pt x="165" y="64"/>
                    <a:pt x="164" y="64"/>
                  </a:cubicBezTo>
                  <a:cubicBezTo>
                    <a:pt x="164" y="64"/>
                    <a:pt x="164" y="64"/>
                    <a:pt x="164" y="64"/>
                  </a:cubicBezTo>
                  <a:cubicBezTo>
                    <a:pt x="164" y="64"/>
                    <a:pt x="164" y="64"/>
                    <a:pt x="164" y="63"/>
                  </a:cubicBezTo>
                  <a:cubicBezTo>
                    <a:pt x="164" y="63"/>
                    <a:pt x="164" y="63"/>
                    <a:pt x="164" y="63"/>
                  </a:cubicBezTo>
                  <a:cubicBezTo>
                    <a:pt x="164" y="63"/>
                    <a:pt x="163" y="63"/>
                    <a:pt x="163" y="62"/>
                  </a:cubicBezTo>
                  <a:cubicBezTo>
                    <a:pt x="163" y="62"/>
                    <a:pt x="164" y="62"/>
                    <a:pt x="164" y="62"/>
                  </a:cubicBezTo>
                  <a:cubicBezTo>
                    <a:pt x="164" y="61"/>
                    <a:pt x="164" y="61"/>
                    <a:pt x="163" y="61"/>
                  </a:cubicBezTo>
                  <a:cubicBezTo>
                    <a:pt x="163" y="61"/>
                    <a:pt x="163" y="61"/>
                    <a:pt x="163" y="61"/>
                  </a:cubicBezTo>
                  <a:cubicBezTo>
                    <a:pt x="163" y="61"/>
                    <a:pt x="163" y="60"/>
                    <a:pt x="162" y="60"/>
                  </a:cubicBezTo>
                  <a:cubicBezTo>
                    <a:pt x="162" y="60"/>
                    <a:pt x="162" y="61"/>
                    <a:pt x="162" y="61"/>
                  </a:cubicBezTo>
                  <a:cubicBezTo>
                    <a:pt x="162" y="61"/>
                    <a:pt x="162" y="61"/>
                    <a:pt x="161" y="61"/>
                  </a:cubicBezTo>
                  <a:cubicBezTo>
                    <a:pt x="161" y="61"/>
                    <a:pt x="161" y="61"/>
                    <a:pt x="161" y="61"/>
                  </a:cubicBezTo>
                  <a:cubicBezTo>
                    <a:pt x="161" y="61"/>
                    <a:pt x="161" y="61"/>
                    <a:pt x="161" y="61"/>
                  </a:cubicBezTo>
                  <a:cubicBezTo>
                    <a:pt x="161" y="61"/>
                    <a:pt x="160" y="61"/>
                    <a:pt x="160" y="61"/>
                  </a:cubicBezTo>
                  <a:cubicBezTo>
                    <a:pt x="160" y="61"/>
                    <a:pt x="160" y="61"/>
                    <a:pt x="160" y="61"/>
                  </a:cubicBezTo>
                  <a:cubicBezTo>
                    <a:pt x="160" y="60"/>
                    <a:pt x="159" y="60"/>
                    <a:pt x="159" y="60"/>
                  </a:cubicBezTo>
                  <a:cubicBezTo>
                    <a:pt x="159" y="59"/>
                    <a:pt x="159" y="59"/>
                    <a:pt x="159" y="59"/>
                  </a:cubicBezTo>
                  <a:cubicBezTo>
                    <a:pt x="159" y="58"/>
                    <a:pt x="159" y="58"/>
                    <a:pt x="159" y="58"/>
                  </a:cubicBezTo>
                  <a:cubicBezTo>
                    <a:pt x="159" y="58"/>
                    <a:pt x="159" y="58"/>
                    <a:pt x="159" y="58"/>
                  </a:cubicBezTo>
                  <a:cubicBezTo>
                    <a:pt x="159" y="58"/>
                    <a:pt x="159" y="57"/>
                    <a:pt x="159" y="57"/>
                  </a:cubicBezTo>
                  <a:cubicBezTo>
                    <a:pt x="159" y="57"/>
                    <a:pt x="159" y="57"/>
                    <a:pt x="159" y="57"/>
                  </a:cubicBezTo>
                  <a:cubicBezTo>
                    <a:pt x="159" y="56"/>
                    <a:pt x="159" y="57"/>
                    <a:pt x="159" y="56"/>
                  </a:cubicBezTo>
                  <a:cubicBezTo>
                    <a:pt x="159" y="56"/>
                    <a:pt x="159" y="56"/>
                    <a:pt x="159" y="56"/>
                  </a:cubicBezTo>
                  <a:cubicBezTo>
                    <a:pt x="159" y="56"/>
                    <a:pt x="159" y="55"/>
                    <a:pt x="159" y="55"/>
                  </a:cubicBezTo>
                  <a:cubicBezTo>
                    <a:pt x="159" y="55"/>
                    <a:pt x="159" y="55"/>
                    <a:pt x="159" y="55"/>
                  </a:cubicBezTo>
                  <a:cubicBezTo>
                    <a:pt x="160" y="55"/>
                    <a:pt x="160" y="55"/>
                    <a:pt x="160" y="55"/>
                  </a:cubicBezTo>
                  <a:cubicBezTo>
                    <a:pt x="160" y="55"/>
                    <a:pt x="160" y="55"/>
                    <a:pt x="161" y="55"/>
                  </a:cubicBezTo>
                  <a:cubicBezTo>
                    <a:pt x="161" y="54"/>
                    <a:pt x="161" y="54"/>
                    <a:pt x="161" y="54"/>
                  </a:cubicBezTo>
                  <a:cubicBezTo>
                    <a:pt x="161" y="54"/>
                    <a:pt x="161" y="54"/>
                    <a:pt x="161" y="53"/>
                  </a:cubicBezTo>
                  <a:cubicBezTo>
                    <a:pt x="161" y="53"/>
                    <a:pt x="161" y="53"/>
                    <a:pt x="161" y="53"/>
                  </a:cubicBezTo>
                  <a:cubicBezTo>
                    <a:pt x="161" y="53"/>
                    <a:pt x="161" y="53"/>
                    <a:pt x="161" y="53"/>
                  </a:cubicBezTo>
                  <a:cubicBezTo>
                    <a:pt x="161" y="52"/>
                    <a:pt x="161" y="52"/>
                    <a:pt x="161" y="52"/>
                  </a:cubicBezTo>
                  <a:cubicBezTo>
                    <a:pt x="162" y="52"/>
                    <a:pt x="162" y="52"/>
                    <a:pt x="162" y="51"/>
                  </a:cubicBezTo>
                  <a:cubicBezTo>
                    <a:pt x="162" y="51"/>
                    <a:pt x="162" y="51"/>
                    <a:pt x="163" y="51"/>
                  </a:cubicBezTo>
                  <a:cubicBezTo>
                    <a:pt x="163" y="51"/>
                    <a:pt x="163" y="50"/>
                    <a:pt x="163" y="50"/>
                  </a:cubicBezTo>
                  <a:cubicBezTo>
                    <a:pt x="162" y="50"/>
                    <a:pt x="162" y="49"/>
                    <a:pt x="162" y="49"/>
                  </a:cubicBezTo>
                  <a:cubicBezTo>
                    <a:pt x="162" y="49"/>
                    <a:pt x="162" y="49"/>
                    <a:pt x="162" y="48"/>
                  </a:cubicBezTo>
                  <a:cubicBezTo>
                    <a:pt x="162" y="48"/>
                    <a:pt x="162" y="48"/>
                    <a:pt x="162" y="47"/>
                  </a:cubicBezTo>
                  <a:cubicBezTo>
                    <a:pt x="162" y="47"/>
                    <a:pt x="162" y="47"/>
                    <a:pt x="162" y="47"/>
                  </a:cubicBezTo>
                  <a:cubicBezTo>
                    <a:pt x="162" y="47"/>
                    <a:pt x="162" y="47"/>
                    <a:pt x="162" y="47"/>
                  </a:cubicBezTo>
                  <a:cubicBezTo>
                    <a:pt x="163" y="47"/>
                    <a:pt x="163" y="47"/>
                    <a:pt x="163" y="47"/>
                  </a:cubicBezTo>
                  <a:cubicBezTo>
                    <a:pt x="163" y="46"/>
                    <a:pt x="162" y="46"/>
                    <a:pt x="163" y="46"/>
                  </a:cubicBezTo>
                  <a:cubicBezTo>
                    <a:pt x="163" y="46"/>
                    <a:pt x="163" y="45"/>
                    <a:pt x="163" y="45"/>
                  </a:cubicBezTo>
                  <a:cubicBezTo>
                    <a:pt x="163" y="45"/>
                    <a:pt x="163" y="45"/>
                    <a:pt x="163" y="45"/>
                  </a:cubicBezTo>
                  <a:cubicBezTo>
                    <a:pt x="163" y="45"/>
                    <a:pt x="163" y="45"/>
                    <a:pt x="163" y="45"/>
                  </a:cubicBezTo>
                  <a:cubicBezTo>
                    <a:pt x="163" y="45"/>
                    <a:pt x="163" y="45"/>
                    <a:pt x="164" y="44"/>
                  </a:cubicBezTo>
                  <a:cubicBezTo>
                    <a:pt x="164" y="44"/>
                    <a:pt x="164" y="44"/>
                    <a:pt x="164" y="44"/>
                  </a:cubicBezTo>
                  <a:cubicBezTo>
                    <a:pt x="164" y="44"/>
                    <a:pt x="164" y="43"/>
                    <a:pt x="164" y="43"/>
                  </a:cubicBezTo>
                  <a:cubicBezTo>
                    <a:pt x="164" y="43"/>
                    <a:pt x="164" y="43"/>
                    <a:pt x="164" y="43"/>
                  </a:cubicBezTo>
                  <a:cubicBezTo>
                    <a:pt x="164" y="44"/>
                    <a:pt x="164" y="44"/>
                    <a:pt x="164" y="44"/>
                  </a:cubicBezTo>
                  <a:cubicBezTo>
                    <a:pt x="164" y="43"/>
                    <a:pt x="164" y="43"/>
                    <a:pt x="164" y="43"/>
                  </a:cubicBezTo>
                  <a:cubicBezTo>
                    <a:pt x="164" y="43"/>
                    <a:pt x="164" y="43"/>
                    <a:pt x="164" y="43"/>
                  </a:cubicBezTo>
                  <a:cubicBezTo>
                    <a:pt x="164" y="43"/>
                    <a:pt x="164" y="43"/>
                    <a:pt x="165" y="43"/>
                  </a:cubicBezTo>
                  <a:cubicBezTo>
                    <a:pt x="165" y="43"/>
                    <a:pt x="165" y="43"/>
                    <a:pt x="165" y="42"/>
                  </a:cubicBezTo>
                  <a:cubicBezTo>
                    <a:pt x="165" y="42"/>
                    <a:pt x="165" y="42"/>
                    <a:pt x="165" y="42"/>
                  </a:cubicBezTo>
                  <a:cubicBezTo>
                    <a:pt x="165" y="42"/>
                    <a:pt x="165" y="42"/>
                    <a:pt x="165" y="42"/>
                  </a:cubicBezTo>
                  <a:cubicBezTo>
                    <a:pt x="165" y="42"/>
                    <a:pt x="166" y="43"/>
                    <a:pt x="166" y="43"/>
                  </a:cubicBezTo>
                  <a:cubicBezTo>
                    <a:pt x="166" y="43"/>
                    <a:pt x="166" y="43"/>
                    <a:pt x="166" y="43"/>
                  </a:cubicBezTo>
                  <a:cubicBezTo>
                    <a:pt x="166" y="44"/>
                    <a:pt x="166" y="43"/>
                    <a:pt x="166" y="43"/>
                  </a:cubicBezTo>
                  <a:cubicBezTo>
                    <a:pt x="166" y="43"/>
                    <a:pt x="166" y="43"/>
                    <a:pt x="166" y="42"/>
                  </a:cubicBezTo>
                  <a:cubicBezTo>
                    <a:pt x="166" y="42"/>
                    <a:pt x="166" y="42"/>
                    <a:pt x="166" y="42"/>
                  </a:cubicBezTo>
                  <a:cubicBezTo>
                    <a:pt x="165" y="41"/>
                    <a:pt x="165" y="41"/>
                    <a:pt x="165" y="40"/>
                  </a:cubicBezTo>
                  <a:cubicBezTo>
                    <a:pt x="166" y="40"/>
                    <a:pt x="166" y="40"/>
                    <a:pt x="166" y="39"/>
                  </a:cubicBezTo>
                  <a:cubicBezTo>
                    <a:pt x="166" y="39"/>
                    <a:pt x="166" y="39"/>
                    <a:pt x="166" y="39"/>
                  </a:cubicBezTo>
                  <a:cubicBezTo>
                    <a:pt x="166" y="38"/>
                    <a:pt x="165" y="39"/>
                    <a:pt x="165" y="39"/>
                  </a:cubicBezTo>
                  <a:cubicBezTo>
                    <a:pt x="165" y="39"/>
                    <a:pt x="165" y="38"/>
                    <a:pt x="165" y="38"/>
                  </a:cubicBezTo>
                  <a:cubicBezTo>
                    <a:pt x="165" y="38"/>
                    <a:pt x="164" y="38"/>
                    <a:pt x="164" y="38"/>
                  </a:cubicBezTo>
                  <a:cubicBezTo>
                    <a:pt x="165" y="38"/>
                    <a:pt x="165" y="38"/>
                    <a:pt x="165" y="38"/>
                  </a:cubicBezTo>
                  <a:cubicBezTo>
                    <a:pt x="165" y="38"/>
                    <a:pt x="165" y="38"/>
                    <a:pt x="165" y="38"/>
                  </a:cubicBezTo>
                  <a:cubicBezTo>
                    <a:pt x="165" y="37"/>
                    <a:pt x="165" y="38"/>
                    <a:pt x="165" y="38"/>
                  </a:cubicBezTo>
                  <a:cubicBezTo>
                    <a:pt x="165" y="38"/>
                    <a:pt x="166" y="39"/>
                    <a:pt x="166" y="38"/>
                  </a:cubicBezTo>
                  <a:cubicBezTo>
                    <a:pt x="166" y="38"/>
                    <a:pt x="166" y="38"/>
                    <a:pt x="166" y="38"/>
                  </a:cubicBezTo>
                  <a:cubicBezTo>
                    <a:pt x="166" y="38"/>
                    <a:pt x="166" y="38"/>
                    <a:pt x="166" y="38"/>
                  </a:cubicBezTo>
                  <a:cubicBezTo>
                    <a:pt x="166" y="37"/>
                    <a:pt x="166" y="37"/>
                    <a:pt x="166" y="37"/>
                  </a:cubicBezTo>
                  <a:cubicBezTo>
                    <a:pt x="166" y="37"/>
                    <a:pt x="166" y="37"/>
                    <a:pt x="166" y="36"/>
                  </a:cubicBezTo>
                  <a:cubicBezTo>
                    <a:pt x="166" y="36"/>
                    <a:pt x="166" y="36"/>
                    <a:pt x="166" y="36"/>
                  </a:cubicBezTo>
                  <a:cubicBezTo>
                    <a:pt x="166" y="36"/>
                    <a:pt x="166" y="36"/>
                    <a:pt x="166" y="36"/>
                  </a:cubicBezTo>
                  <a:cubicBezTo>
                    <a:pt x="166" y="36"/>
                    <a:pt x="166" y="36"/>
                    <a:pt x="166" y="36"/>
                  </a:cubicBezTo>
                  <a:cubicBezTo>
                    <a:pt x="167" y="36"/>
                    <a:pt x="166" y="36"/>
                    <a:pt x="166" y="35"/>
                  </a:cubicBezTo>
                  <a:cubicBezTo>
                    <a:pt x="166" y="35"/>
                    <a:pt x="166" y="35"/>
                    <a:pt x="166" y="35"/>
                  </a:cubicBezTo>
                  <a:cubicBezTo>
                    <a:pt x="166" y="35"/>
                    <a:pt x="166" y="35"/>
                    <a:pt x="166" y="35"/>
                  </a:cubicBezTo>
                  <a:cubicBezTo>
                    <a:pt x="166" y="34"/>
                    <a:pt x="167" y="35"/>
                    <a:pt x="167" y="34"/>
                  </a:cubicBezTo>
                  <a:cubicBezTo>
                    <a:pt x="168" y="34"/>
                    <a:pt x="167" y="34"/>
                    <a:pt x="167" y="33"/>
                  </a:cubicBezTo>
                  <a:cubicBezTo>
                    <a:pt x="167" y="33"/>
                    <a:pt x="168" y="33"/>
                    <a:pt x="168" y="33"/>
                  </a:cubicBezTo>
                  <a:cubicBezTo>
                    <a:pt x="168" y="33"/>
                    <a:pt x="169" y="33"/>
                    <a:pt x="169" y="32"/>
                  </a:cubicBezTo>
                  <a:cubicBezTo>
                    <a:pt x="169" y="32"/>
                    <a:pt x="169" y="32"/>
                    <a:pt x="169" y="32"/>
                  </a:cubicBezTo>
                  <a:cubicBezTo>
                    <a:pt x="169" y="32"/>
                    <a:pt x="169" y="32"/>
                    <a:pt x="169" y="32"/>
                  </a:cubicBezTo>
                  <a:cubicBezTo>
                    <a:pt x="169" y="32"/>
                    <a:pt x="169" y="32"/>
                    <a:pt x="169" y="31"/>
                  </a:cubicBezTo>
                  <a:cubicBezTo>
                    <a:pt x="169" y="31"/>
                    <a:pt x="169" y="31"/>
                    <a:pt x="169" y="31"/>
                  </a:cubicBezTo>
                  <a:cubicBezTo>
                    <a:pt x="169" y="31"/>
                    <a:pt x="169" y="31"/>
                    <a:pt x="169" y="31"/>
                  </a:cubicBezTo>
                  <a:cubicBezTo>
                    <a:pt x="169" y="31"/>
                    <a:pt x="169" y="31"/>
                    <a:pt x="169" y="31"/>
                  </a:cubicBezTo>
                  <a:cubicBezTo>
                    <a:pt x="169" y="31"/>
                    <a:pt x="169" y="32"/>
                    <a:pt x="169" y="32"/>
                  </a:cubicBezTo>
                  <a:cubicBezTo>
                    <a:pt x="169" y="32"/>
                    <a:pt x="169" y="32"/>
                    <a:pt x="169" y="32"/>
                  </a:cubicBezTo>
                  <a:cubicBezTo>
                    <a:pt x="169" y="32"/>
                    <a:pt x="169" y="32"/>
                    <a:pt x="169" y="32"/>
                  </a:cubicBezTo>
                  <a:cubicBezTo>
                    <a:pt x="169" y="32"/>
                    <a:pt x="170" y="32"/>
                    <a:pt x="170" y="32"/>
                  </a:cubicBezTo>
                  <a:cubicBezTo>
                    <a:pt x="170" y="32"/>
                    <a:pt x="170" y="32"/>
                    <a:pt x="170" y="32"/>
                  </a:cubicBezTo>
                  <a:cubicBezTo>
                    <a:pt x="170" y="32"/>
                    <a:pt x="170" y="32"/>
                    <a:pt x="170" y="32"/>
                  </a:cubicBezTo>
                  <a:cubicBezTo>
                    <a:pt x="170" y="32"/>
                    <a:pt x="170" y="32"/>
                    <a:pt x="171" y="32"/>
                  </a:cubicBezTo>
                  <a:cubicBezTo>
                    <a:pt x="171" y="32"/>
                    <a:pt x="171" y="33"/>
                    <a:pt x="171" y="33"/>
                  </a:cubicBezTo>
                  <a:cubicBezTo>
                    <a:pt x="171" y="33"/>
                    <a:pt x="171" y="33"/>
                    <a:pt x="171" y="32"/>
                  </a:cubicBezTo>
                  <a:cubicBezTo>
                    <a:pt x="171" y="32"/>
                    <a:pt x="171" y="32"/>
                    <a:pt x="171" y="32"/>
                  </a:cubicBezTo>
                  <a:cubicBezTo>
                    <a:pt x="171" y="32"/>
                    <a:pt x="171" y="32"/>
                    <a:pt x="171" y="32"/>
                  </a:cubicBezTo>
                  <a:cubicBezTo>
                    <a:pt x="171" y="32"/>
                    <a:pt x="171" y="31"/>
                    <a:pt x="171" y="31"/>
                  </a:cubicBezTo>
                  <a:cubicBezTo>
                    <a:pt x="172" y="31"/>
                    <a:pt x="172" y="31"/>
                    <a:pt x="172" y="31"/>
                  </a:cubicBezTo>
                  <a:cubicBezTo>
                    <a:pt x="172" y="31"/>
                    <a:pt x="172" y="31"/>
                    <a:pt x="172" y="31"/>
                  </a:cubicBezTo>
                  <a:cubicBezTo>
                    <a:pt x="172" y="31"/>
                    <a:pt x="172" y="31"/>
                    <a:pt x="172" y="31"/>
                  </a:cubicBezTo>
                  <a:cubicBezTo>
                    <a:pt x="172" y="31"/>
                    <a:pt x="172" y="30"/>
                    <a:pt x="172" y="30"/>
                  </a:cubicBezTo>
                  <a:cubicBezTo>
                    <a:pt x="172" y="30"/>
                    <a:pt x="172" y="30"/>
                    <a:pt x="172" y="30"/>
                  </a:cubicBezTo>
                  <a:cubicBezTo>
                    <a:pt x="172" y="30"/>
                    <a:pt x="172" y="30"/>
                    <a:pt x="173" y="30"/>
                  </a:cubicBezTo>
                  <a:cubicBezTo>
                    <a:pt x="173" y="30"/>
                    <a:pt x="172" y="30"/>
                    <a:pt x="172" y="29"/>
                  </a:cubicBezTo>
                  <a:cubicBezTo>
                    <a:pt x="172" y="29"/>
                    <a:pt x="172" y="29"/>
                    <a:pt x="172" y="29"/>
                  </a:cubicBezTo>
                  <a:cubicBezTo>
                    <a:pt x="172" y="29"/>
                    <a:pt x="172" y="29"/>
                    <a:pt x="173" y="29"/>
                  </a:cubicBezTo>
                  <a:cubicBezTo>
                    <a:pt x="173" y="29"/>
                    <a:pt x="173" y="29"/>
                    <a:pt x="173" y="29"/>
                  </a:cubicBezTo>
                  <a:cubicBezTo>
                    <a:pt x="173" y="29"/>
                    <a:pt x="173" y="29"/>
                    <a:pt x="173" y="29"/>
                  </a:cubicBezTo>
                  <a:cubicBezTo>
                    <a:pt x="173" y="29"/>
                    <a:pt x="173" y="29"/>
                    <a:pt x="173" y="29"/>
                  </a:cubicBezTo>
                  <a:cubicBezTo>
                    <a:pt x="174" y="29"/>
                    <a:pt x="174" y="29"/>
                    <a:pt x="174" y="29"/>
                  </a:cubicBezTo>
                  <a:cubicBezTo>
                    <a:pt x="174" y="29"/>
                    <a:pt x="174" y="29"/>
                    <a:pt x="174" y="29"/>
                  </a:cubicBezTo>
                  <a:cubicBezTo>
                    <a:pt x="174" y="29"/>
                    <a:pt x="174" y="29"/>
                    <a:pt x="175" y="29"/>
                  </a:cubicBezTo>
                  <a:cubicBezTo>
                    <a:pt x="175" y="29"/>
                    <a:pt x="175" y="29"/>
                    <a:pt x="175" y="29"/>
                  </a:cubicBezTo>
                  <a:cubicBezTo>
                    <a:pt x="175" y="29"/>
                    <a:pt x="175" y="29"/>
                    <a:pt x="175" y="29"/>
                  </a:cubicBezTo>
                  <a:cubicBezTo>
                    <a:pt x="176" y="29"/>
                    <a:pt x="176" y="29"/>
                    <a:pt x="176" y="29"/>
                  </a:cubicBezTo>
                  <a:cubicBezTo>
                    <a:pt x="176" y="29"/>
                    <a:pt x="176" y="29"/>
                    <a:pt x="176" y="29"/>
                  </a:cubicBezTo>
                  <a:cubicBezTo>
                    <a:pt x="176" y="29"/>
                    <a:pt x="177" y="29"/>
                    <a:pt x="177" y="29"/>
                  </a:cubicBezTo>
                  <a:cubicBezTo>
                    <a:pt x="177" y="29"/>
                    <a:pt x="177" y="29"/>
                    <a:pt x="177" y="29"/>
                  </a:cubicBezTo>
                  <a:cubicBezTo>
                    <a:pt x="177" y="29"/>
                    <a:pt x="177" y="29"/>
                    <a:pt x="177" y="29"/>
                  </a:cubicBezTo>
                  <a:cubicBezTo>
                    <a:pt x="177" y="29"/>
                    <a:pt x="177" y="29"/>
                    <a:pt x="177" y="29"/>
                  </a:cubicBezTo>
                  <a:cubicBezTo>
                    <a:pt x="176" y="30"/>
                    <a:pt x="177" y="30"/>
                    <a:pt x="177" y="30"/>
                  </a:cubicBezTo>
                  <a:cubicBezTo>
                    <a:pt x="177" y="31"/>
                    <a:pt x="178" y="31"/>
                    <a:pt x="178" y="31"/>
                  </a:cubicBezTo>
                  <a:cubicBezTo>
                    <a:pt x="179" y="31"/>
                    <a:pt x="179" y="30"/>
                    <a:pt x="179" y="30"/>
                  </a:cubicBezTo>
                  <a:cubicBezTo>
                    <a:pt x="179" y="30"/>
                    <a:pt x="179" y="30"/>
                    <a:pt x="180" y="30"/>
                  </a:cubicBezTo>
                  <a:cubicBezTo>
                    <a:pt x="180" y="30"/>
                    <a:pt x="180" y="30"/>
                    <a:pt x="180" y="30"/>
                  </a:cubicBezTo>
                  <a:cubicBezTo>
                    <a:pt x="180" y="31"/>
                    <a:pt x="180" y="31"/>
                    <a:pt x="180" y="31"/>
                  </a:cubicBezTo>
                  <a:cubicBezTo>
                    <a:pt x="180" y="31"/>
                    <a:pt x="181" y="31"/>
                    <a:pt x="181" y="31"/>
                  </a:cubicBezTo>
                  <a:cubicBezTo>
                    <a:pt x="181" y="31"/>
                    <a:pt x="181" y="31"/>
                    <a:pt x="181" y="31"/>
                  </a:cubicBezTo>
                  <a:cubicBezTo>
                    <a:pt x="181" y="31"/>
                    <a:pt x="181" y="31"/>
                    <a:pt x="181" y="31"/>
                  </a:cubicBezTo>
                  <a:cubicBezTo>
                    <a:pt x="181" y="31"/>
                    <a:pt x="181" y="31"/>
                    <a:pt x="182" y="31"/>
                  </a:cubicBezTo>
                  <a:cubicBezTo>
                    <a:pt x="182" y="31"/>
                    <a:pt x="182" y="31"/>
                    <a:pt x="182" y="31"/>
                  </a:cubicBezTo>
                  <a:cubicBezTo>
                    <a:pt x="182" y="31"/>
                    <a:pt x="182" y="31"/>
                    <a:pt x="182" y="31"/>
                  </a:cubicBezTo>
                  <a:cubicBezTo>
                    <a:pt x="182" y="31"/>
                    <a:pt x="182" y="31"/>
                    <a:pt x="182" y="31"/>
                  </a:cubicBezTo>
                  <a:cubicBezTo>
                    <a:pt x="182" y="31"/>
                    <a:pt x="182" y="31"/>
                    <a:pt x="182" y="31"/>
                  </a:cubicBezTo>
                  <a:cubicBezTo>
                    <a:pt x="182" y="31"/>
                    <a:pt x="182" y="31"/>
                    <a:pt x="182" y="31"/>
                  </a:cubicBezTo>
                  <a:cubicBezTo>
                    <a:pt x="182" y="31"/>
                    <a:pt x="183" y="31"/>
                    <a:pt x="183" y="31"/>
                  </a:cubicBezTo>
                  <a:cubicBezTo>
                    <a:pt x="183" y="31"/>
                    <a:pt x="183" y="31"/>
                    <a:pt x="183" y="31"/>
                  </a:cubicBezTo>
                  <a:cubicBezTo>
                    <a:pt x="183" y="31"/>
                    <a:pt x="183" y="31"/>
                    <a:pt x="183" y="31"/>
                  </a:cubicBezTo>
                  <a:cubicBezTo>
                    <a:pt x="183" y="31"/>
                    <a:pt x="183" y="31"/>
                    <a:pt x="183" y="31"/>
                  </a:cubicBezTo>
                  <a:cubicBezTo>
                    <a:pt x="183" y="31"/>
                    <a:pt x="183" y="31"/>
                    <a:pt x="183" y="31"/>
                  </a:cubicBezTo>
                  <a:cubicBezTo>
                    <a:pt x="183" y="31"/>
                    <a:pt x="183" y="31"/>
                    <a:pt x="183" y="31"/>
                  </a:cubicBezTo>
                  <a:cubicBezTo>
                    <a:pt x="183" y="31"/>
                    <a:pt x="184" y="31"/>
                    <a:pt x="184" y="31"/>
                  </a:cubicBezTo>
                  <a:cubicBezTo>
                    <a:pt x="184" y="31"/>
                    <a:pt x="184" y="31"/>
                    <a:pt x="185" y="31"/>
                  </a:cubicBezTo>
                  <a:cubicBezTo>
                    <a:pt x="185" y="32"/>
                    <a:pt x="185" y="32"/>
                    <a:pt x="185" y="32"/>
                  </a:cubicBezTo>
                  <a:cubicBezTo>
                    <a:pt x="185" y="32"/>
                    <a:pt x="185" y="32"/>
                    <a:pt x="186" y="32"/>
                  </a:cubicBezTo>
                  <a:cubicBezTo>
                    <a:pt x="186" y="32"/>
                    <a:pt x="186" y="32"/>
                    <a:pt x="186" y="32"/>
                  </a:cubicBezTo>
                  <a:cubicBezTo>
                    <a:pt x="186" y="32"/>
                    <a:pt x="186" y="32"/>
                    <a:pt x="186" y="32"/>
                  </a:cubicBezTo>
                  <a:cubicBezTo>
                    <a:pt x="186" y="32"/>
                    <a:pt x="186" y="32"/>
                    <a:pt x="186" y="32"/>
                  </a:cubicBezTo>
                  <a:cubicBezTo>
                    <a:pt x="186" y="32"/>
                    <a:pt x="186" y="32"/>
                    <a:pt x="186" y="32"/>
                  </a:cubicBezTo>
                  <a:cubicBezTo>
                    <a:pt x="186" y="32"/>
                    <a:pt x="186" y="32"/>
                    <a:pt x="186" y="32"/>
                  </a:cubicBezTo>
                  <a:cubicBezTo>
                    <a:pt x="187" y="32"/>
                    <a:pt x="186" y="32"/>
                    <a:pt x="187" y="32"/>
                  </a:cubicBezTo>
                  <a:cubicBezTo>
                    <a:pt x="187" y="32"/>
                    <a:pt x="187" y="32"/>
                    <a:pt x="187" y="31"/>
                  </a:cubicBezTo>
                  <a:cubicBezTo>
                    <a:pt x="187" y="31"/>
                    <a:pt x="187" y="31"/>
                    <a:pt x="187" y="31"/>
                  </a:cubicBezTo>
                  <a:cubicBezTo>
                    <a:pt x="187" y="31"/>
                    <a:pt x="187" y="31"/>
                    <a:pt x="187" y="31"/>
                  </a:cubicBezTo>
                  <a:cubicBezTo>
                    <a:pt x="187" y="31"/>
                    <a:pt x="187" y="31"/>
                    <a:pt x="187" y="31"/>
                  </a:cubicBezTo>
                  <a:cubicBezTo>
                    <a:pt x="187" y="31"/>
                    <a:pt x="187" y="31"/>
                    <a:pt x="188" y="31"/>
                  </a:cubicBezTo>
                  <a:cubicBezTo>
                    <a:pt x="188" y="31"/>
                    <a:pt x="188" y="31"/>
                    <a:pt x="188" y="31"/>
                  </a:cubicBezTo>
                  <a:cubicBezTo>
                    <a:pt x="188" y="31"/>
                    <a:pt x="188" y="32"/>
                    <a:pt x="188" y="32"/>
                  </a:cubicBezTo>
                  <a:cubicBezTo>
                    <a:pt x="188" y="32"/>
                    <a:pt x="188" y="31"/>
                    <a:pt x="188" y="31"/>
                  </a:cubicBezTo>
                  <a:cubicBezTo>
                    <a:pt x="188" y="31"/>
                    <a:pt x="189" y="31"/>
                    <a:pt x="189" y="31"/>
                  </a:cubicBezTo>
                  <a:cubicBezTo>
                    <a:pt x="189" y="32"/>
                    <a:pt x="189" y="32"/>
                    <a:pt x="189" y="32"/>
                  </a:cubicBezTo>
                  <a:cubicBezTo>
                    <a:pt x="189" y="32"/>
                    <a:pt x="189" y="32"/>
                    <a:pt x="189" y="32"/>
                  </a:cubicBezTo>
                  <a:cubicBezTo>
                    <a:pt x="190" y="32"/>
                    <a:pt x="190" y="32"/>
                    <a:pt x="190" y="32"/>
                  </a:cubicBezTo>
                  <a:cubicBezTo>
                    <a:pt x="190" y="32"/>
                    <a:pt x="190" y="32"/>
                    <a:pt x="190" y="32"/>
                  </a:cubicBezTo>
                  <a:cubicBezTo>
                    <a:pt x="190" y="32"/>
                    <a:pt x="190" y="32"/>
                    <a:pt x="191" y="32"/>
                  </a:cubicBezTo>
                  <a:cubicBezTo>
                    <a:pt x="191" y="32"/>
                    <a:pt x="191" y="32"/>
                    <a:pt x="191" y="32"/>
                  </a:cubicBezTo>
                  <a:cubicBezTo>
                    <a:pt x="191" y="32"/>
                    <a:pt x="192" y="32"/>
                    <a:pt x="192" y="32"/>
                  </a:cubicBezTo>
                  <a:cubicBezTo>
                    <a:pt x="192" y="32"/>
                    <a:pt x="192" y="32"/>
                    <a:pt x="192" y="32"/>
                  </a:cubicBezTo>
                  <a:cubicBezTo>
                    <a:pt x="192" y="32"/>
                    <a:pt x="192" y="32"/>
                    <a:pt x="192" y="32"/>
                  </a:cubicBezTo>
                  <a:cubicBezTo>
                    <a:pt x="192" y="32"/>
                    <a:pt x="193" y="32"/>
                    <a:pt x="193" y="32"/>
                  </a:cubicBezTo>
                  <a:cubicBezTo>
                    <a:pt x="193" y="32"/>
                    <a:pt x="193" y="32"/>
                    <a:pt x="193" y="32"/>
                  </a:cubicBezTo>
                  <a:cubicBezTo>
                    <a:pt x="193" y="32"/>
                    <a:pt x="193" y="32"/>
                    <a:pt x="193" y="32"/>
                  </a:cubicBezTo>
                  <a:cubicBezTo>
                    <a:pt x="193" y="32"/>
                    <a:pt x="193" y="32"/>
                    <a:pt x="194" y="32"/>
                  </a:cubicBezTo>
                  <a:cubicBezTo>
                    <a:pt x="194" y="32"/>
                    <a:pt x="194" y="32"/>
                    <a:pt x="194" y="32"/>
                  </a:cubicBezTo>
                  <a:cubicBezTo>
                    <a:pt x="194" y="32"/>
                    <a:pt x="194" y="32"/>
                    <a:pt x="195" y="31"/>
                  </a:cubicBezTo>
                  <a:cubicBezTo>
                    <a:pt x="195" y="31"/>
                    <a:pt x="195" y="31"/>
                    <a:pt x="195" y="31"/>
                  </a:cubicBezTo>
                  <a:cubicBezTo>
                    <a:pt x="195" y="31"/>
                    <a:pt x="195" y="31"/>
                    <a:pt x="196" y="31"/>
                  </a:cubicBezTo>
                  <a:cubicBezTo>
                    <a:pt x="196" y="31"/>
                    <a:pt x="196" y="30"/>
                    <a:pt x="196" y="30"/>
                  </a:cubicBezTo>
                  <a:cubicBezTo>
                    <a:pt x="196" y="30"/>
                    <a:pt x="196" y="30"/>
                    <a:pt x="196" y="30"/>
                  </a:cubicBezTo>
                  <a:cubicBezTo>
                    <a:pt x="196" y="30"/>
                    <a:pt x="196" y="30"/>
                    <a:pt x="196" y="30"/>
                  </a:cubicBezTo>
                  <a:cubicBezTo>
                    <a:pt x="196" y="30"/>
                    <a:pt x="197" y="30"/>
                    <a:pt x="197" y="30"/>
                  </a:cubicBezTo>
                  <a:cubicBezTo>
                    <a:pt x="197" y="30"/>
                    <a:pt x="197" y="30"/>
                    <a:pt x="197" y="30"/>
                  </a:cubicBezTo>
                  <a:cubicBezTo>
                    <a:pt x="197" y="30"/>
                    <a:pt x="197" y="30"/>
                    <a:pt x="197" y="30"/>
                  </a:cubicBezTo>
                  <a:cubicBezTo>
                    <a:pt x="197" y="30"/>
                    <a:pt x="197" y="30"/>
                    <a:pt x="197" y="30"/>
                  </a:cubicBezTo>
                  <a:cubicBezTo>
                    <a:pt x="197" y="30"/>
                    <a:pt x="198" y="30"/>
                    <a:pt x="198" y="30"/>
                  </a:cubicBezTo>
                  <a:cubicBezTo>
                    <a:pt x="198" y="29"/>
                    <a:pt x="198" y="29"/>
                    <a:pt x="198" y="29"/>
                  </a:cubicBezTo>
                  <a:cubicBezTo>
                    <a:pt x="198" y="29"/>
                    <a:pt x="198" y="29"/>
                    <a:pt x="197" y="29"/>
                  </a:cubicBezTo>
                  <a:cubicBezTo>
                    <a:pt x="197" y="29"/>
                    <a:pt x="197" y="29"/>
                    <a:pt x="197" y="29"/>
                  </a:cubicBezTo>
                  <a:cubicBezTo>
                    <a:pt x="197" y="29"/>
                    <a:pt x="197" y="29"/>
                    <a:pt x="197" y="29"/>
                  </a:cubicBezTo>
                  <a:cubicBezTo>
                    <a:pt x="197" y="29"/>
                    <a:pt x="197" y="29"/>
                    <a:pt x="197" y="29"/>
                  </a:cubicBezTo>
                  <a:cubicBezTo>
                    <a:pt x="197" y="29"/>
                    <a:pt x="197" y="29"/>
                    <a:pt x="197" y="28"/>
                  </a:cubicBezTo>
                  <a:cubicBezTo>
                    <a:pt x="197" y="28"/>
                    <a:pt x="197" y="28"/>
                    <a:pt x="197" y="28"/>
                  </a:cubicBezTo>
                  <a:cubicBezTo>
                    <a:pt x="198" y="28"/>
                    <a:pt x="198" y="28"/>
                    <a:pt x="198" y="28"/>
                  </a:cubicBezTo>
                  <a:cubicBezTo>
                    <a:pt x="198" y="28"/>
                    <a:pt x="198" y="28"/>
                    <a:pt x="198" y="28"/>
                  </a:cubicBezTo>
                  <a:cubicBezTo>
                    <a:pt x="198" y="28"/>
                    <a:pt x="198" y="28"/>
                    <a:pt x="199" y="28"/>
                  </a:cubicBezTo>
                  <a:cubicBezTo>
                    <a:pt x="199" y="28"/>
                    <a:pt x="199" y="28"/>
                    <a:pt x="199" y="28"/>
                  </a:cubicBezTo>
                  <a:cubicBezTo>
                    <a:pt x="199" y="28"/>
                    <a:pt x="199" y="28"/>
                    <a:pt x="199" y="28"/>
                  </a:cubicBezTo>
                  <a:cubicBezTo>
                    <a:pt x="199" y="28"/>
                    <a:pt x="199" y="28"/>
                    <a:pt x="199" y="28"/>
                  </a:cubicBezTo>
                  <a:cubicBezTo>
                    <a:pt x="199" y="28"/>
                    <a:pt x="199" y="28"/>
                    <a:pt x="199" y="28"/>
                  </a:cubicBezTo>
                  <a:cubicBezTo>
                    <a:pt x="199" y="27"/>
                    <a:pt x="199" y="27"/>
                    <a:pt x="199" y="27"/>
                  </a:cubicBezTo>
                  <a:cubicBezTo>
                    <a:pt x="199" y="27"/>
                    <a:pt x="199" y="27"/>
                    <a:pt x="199" y="27"/>
                  </a:cubicBezTo>
                  <a:cubicBezTo>
                    <a:pt x="199" y="27"/>
                    <a:pt x="199" y="27"/>
                    <a:pt x="199" y="27"/>
                  </a:cubicBezTo>
                  <a:cubicBezTo>
                    <a:pt x="199" y="27"/>
                    <a:pt x="199" y="27"/>
                    <a:pt x="199" y="27"/>
                  </a:cubicBezTo>
                  <a:cubicBezTo>
                    <a:pt x="200" y="27"/>
                    <a:pt x="200" y="27"/>
                    <a:pt x="200" y="27"/>
                  </a:cubicBezTo>
                  <a:cubicBezTo>
                    <a:pt x="200" y="26"/>
                    <a:pt x="200" y="26"/>
                    <a:pt x="200" y="26"/>
                  </a:cubicBezTo>
                  <a:cubicBezTo>
                    <a:pt x="200" y="26"/>
                    <a:pt x="200" y="26"/>
                    <a:pt x="200" y="26"/>
                  </a:cubicBezTo>
                  <a:cubicBezTo>
                    <a:pt x="200" y="26"/>
                    <a:pt x="200" y="26"/>
                    <a:pt x="200" y="26"/>
                  </a:cubicBezTo>
                  <a:cubicBezTo>
                    <a:pt x="200" y="26"/>
                    <a:pt x="200" y="26"/>
                    <a:pt x="200" y="26"/>
                  </a:cubicBezTo>
                  <a:cubicBezTo>
                    <a:pt x="201" y="26"/>
                    <a:pt x="201" y="26"/>
                    <a:pt x="201" y="26"/>
                  </a:cubicBezTo>
                  <a:cubicBezTo>
                    <a:pt x="201" y="26"/>
                    <a:pt x="201" y="27"/>
                    <a:pt x="201" y="27"/>
                  </a:cubicBezTo>
                  <a:cubicBezTo>
                    <a:pt x="201" y="27"/>
                    <a:pt x="201" y="26"/>
                    <a:pt x="201" y="26"/>
                  </a:cubicBezTo>
                  <a:cubicBezTo>
                    <a:pt x="201" y="27"/>
                    <a:pt x="201" y="27"/>
                    <a:pt x="201" y="27"/>
                  </a:cubicBezTo>
                  <a:cubicBezTo>
                    <a:pt x="201" y="27"/>
                    <a:pt x="201" y="27"/>
                    <a:pt x="201" y="27"/>
                  </a:cubicBezTo>
                  <a:cubicBezTo>
                    <a:pt x="202" y="27"/>
                    <a:pt x="202" y="27"/>
                    <a:pt x="202" y="27"/>
                  </a:cubicBezTo>
                  <a:cubicBezTo>
                    <a:pt x="202" y="28"/>
                    <a:pt x="202" y="28"/>
                    <a:pt x="202" y="28"/>
                  </a:cubicBezTo>
                  <a:close/>
                  <a:moveTo>
                    <a:pt x="27" y="49"/>
                  </a:move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6" y="48"/>
                    <a:pt x="26" y="47"/>
                    <a:pt x="26" y="47"/>
                  </a:cubicBezTo>
                  <a:cubicBezTo>
                    <a:pt x="26" y="47"/>
                    <a:pt x="26" y="47"/>
                    <a:pt x="27" y="47"/>
                  </a:cubicBezTo>
                  <a:cubicBezTo>
                    <a:pt x="27" y="47"/>
                    <a:pt x="26" y="47"/>
                    <a:pt x="26" y="47"/>
                  </a:cubicBezTo>
                  <a:cubicBezTo>
                    <a:pt x="26" y="47"/>
                    <a:pt x="26" y="47"/>
                    <a:pt x="26" y="47"/>
                  </a:cubicBezTo>
                  <a:cubicBezTo>
                    <a:pt x="26" y="47"/>
                    <a:pt x="26" y="47"/>
                    <a:pt x="26" y="47"/>
                  </a:cubicBezTo>
                  <a:cubicBezTo>
                    <a:pt x="26" y="47"/>
                    <a:pt x="26" y="47"/>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5"/>
                    <a:pt x="25" y="45"/>
                    <a:pt x="25" y="45"/>
                  </a:cubicBezTo>
                  <a:cubicBezTo>
                    <a:pt x="25" y="45"/>
                    <a:pt x="25" y="45"/>
                    <a:pt x="25" y="45"/>
                  </a:cubicBezTo>
                  <a:cubicBezTo>
                    <a:pt x="25" y="45"/>
                    <a:pt x="25" y="45"/>
                    <a:pt x="25" y="45"/>
                  </a:cubicBezTo>
                  <a:cubicBezTo>
                    <a:pt x="25" y="45"/>
                    <a:pt x="25" y="45"/>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4" y="44"/>
                  </a:cubicBezTo>
                  <a:cubicBezTo>
                    <a:pt x="24" y="44"/>
                    <a:pt x="24" y="44"/>
                    <a:pt x="24" y="44"/>
                  </a:cubicBezTo>
                  <a:cubicBezTo>
                    <a:pt x="24" y="44"/>
                    <a:pt x="24" y="44"/>
                    <a:pt x="23" y="44"/>
                  </a:cubicBezTo>
                  <a:cubicBezTo>
                    <a:pt x="23" y="44"/>
                    <a:pt x="23" y="44"/>
                    <a:pt x="23" y="44"/>
                  </a:cubicBezTo>
                  <a:cubicBezTo>
                    <a:pt x="23" y="44"/>
                    <a:pt x="23" y="44"/>
                    <a:pt x="23" y="44"/>
                  </a:cubicBezTo>
                  <a:cubicBezTo>
                    <a:pt x="23" y="45"/>
                    <a:pt x="23" y="45"/>
                    <a:pt x="23" y="45"/>
                  </a:cubicBezTo>
                  <a:cubicBezTo>
                    <a:pt x="23" y="45"/>
                    <a:pt x="23" y="45"/>
                    <a:pt x="23" y="45"/>
                  </a:cubicBezTo>
                  <a:cubicBezTo>
                    <a:pt x="23" y="45"/>
                    <a:pt x="23" y="46"/>
                    <a:pt x="23" y="46"/>
                  </a:cubicBezTo>
                  <a:cubicBezTo>
                    <a:pt x="23" y="46"/>
                    <a:pt x="23" y="46"/>
                    <a:pt x="23" y="46"/>
                  </a:cubicBezTo>
                  <a:cubicBezTo>
                    <a:pt x="23" y="46"/>
                    <a:pt x="23" y="46"/>
                    <a:pt x="23" y="46"/>
                  </a:cubicBezTo>
                  <a:cubicBezTo>
                    <a:pt x="23" y="47"/>
                    <a:pt x="23" y="47"/>
                    <a:pt x="24" y="47"/>
                  </a:cubicBezTo>
                  <a:cubicBezTo>
                    <a:pt x="24" y="47"/>
                    <a:pt x="24" y="47"/>
                    <a:pt x="24" y="48"/>
                  </a:cubicBezTo>
                  <a:cubicBezTo>
                    <a:pt x="24" y="48"/>
                    <a:pt x="24" y="48"/>
                    <a:pt x="24" y="48"/>
                  </a:cubicBezTo>
                  <a:cubicBezTo>
                    <a:pt x="24" y="48"/>
                    <a:pt x="24" y="48"/>
                    <a:pt x="24" y="48"/>
                  </a:cubicBezTo>
                  <a:cubicBezTo>
                    <a:pt x="24" y="48"/>
                    <a:pt x="24" y="48"/>
                    <a:pt x="24" y="48"/>
                  </a:cubicBezTo>
                  <a:cubicBezTo>
                    <a:pt x="24" y="49"/>
                    <a:pt x="24" y="49"/>
                    <a:pt x="25" y="49"/>
                  </a:cubicBezTo>
                  <a:cubicBezTo>
                    <a:pt x="25" y="49"/>
                    <a:pt x="25" y="49"/>
                    <a:pt x="26" y="50"/>
                  </a:cubicBezTo>
                  <a:cubicBezTo>
                    <a:pt x="26" y="50"/>
                    <a:pt x="26" y="50"/>
                    <a:pt x="26" y="50"/>
                  </a:cubicBezTo>
                  <a:cubicBezTo>
                    <a:pt x="26" y="50"/>
                    <a:pt x="26" y="50"/>
                    <a:pt x="26" y="50"/>
                  </a:cubicBezTo>
                  <a:cubicBezTo>
                    <a:pt x="27" y="50"/>
                    <a:pt x="27" y="49"/>
                    <a:pt x="27" y="50"/>
                  </a:cubicBezTo>
                  <a:cubicBezTo>
                    <a:pt x="27" y="50"/>
                    <a:pt x="27" y="50"/>
                    <a:pt x="27" y="50"/>
                  </a:cubicBezTo>
                  <a:cubicBezTo>
                    <a:pt x="27" y="50"/>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lose/>
                  <a:moveTo>
                    <a:pt x="35" y="59"/>
                  </a:moveTo>
                  <a:cubicBezTo>
                    <a:pt x="35" y="59"/>
                    <a:pt x="35" y="59"/>
                    <a:pt x="35" y="58"/>
                  </a:cubicBezTo>
                  <a:cubicBezTo>
                    <a:pt x="35" y="58"/>
                    <a:pt x="35" y="58"/>
                    <a:pt x="35" y="58"/>
                  </a:cubicBezTo>
                  <a:cubicBezTo>
                    <a:pt x="35" y="58"/>
                    <a:pt x="35" y="58"/>
                    <a:pt x="35" y="58"/>
                  </a:cubicBezTo>
                  <a:cubicBezTo>
                    <a:pt x="35" y="58"/>
                    <a:pt x="35" y="58"/>
                    <a:pt x="35" y="58"/>
                  </a:cubicBezTo>
                  <a:cubicBezTo>
                    <a:pt x="35" y="58"/>
                    <a:pt x="35" y="58"/>
                    <a:pt x="35" y="57"/>
                  </a:cubicBezTo>
                  <a:cubicBezTo>
                    <a:pt x="35" y="57"/>
                    <a:pt x="34" y="57"/>
                    <a:pt x="34" y="57"/>
                  </a:cubicBezTo>
                  <a:cubicBezTo>
                    <a:pt x="34" y="57"/>
                    <a:pt x="34" y="57"/>
                    <a:pt x="34" y="57"/>
                  </a:cubicBezTo>
                  <a:cubicBezTo>
                    <a:pt x="34" y="57"/>
                    <a:pt x="34" y="57"/>
                    <a:pt x="34" y="57"/>
                  </a:cubicBezTo>
                  <a:cubicBezTo>
                    <a:pt x="34" y="57"/>
                    <a:pt x="34" y="56"/>
                    <a:pt x="34" y="56"/>
                  </a:cubicBezTo>
                  <a:cubicBezTo>
                    <a:pt x="34" y="56"/>
                    <a:pt x="33" y="56"/>
                    <a:pt x="33" y="56"/>
                  </a:cubicBezTo>
                  <a:cubicBezTo>
                    <a:pt x="33" y="56"/>
                    <a:pt x="33" y="57"/>
                    <a:pt x="33" y="57"/>
                  </a:cubicBezTo>
                  <a:cubicBezTo>
                    <a:pt x="33" y="57"/>
                    <a:pt x="33" y="57"/>
                    <a:pt x="33" y="57"/>
                  </a:cubicBezTo>
                  <a:cubicBezTo>
                    <a:pt x="33" y="57"/>
                    <a:pt x="33" y="57"/>
                    <a:pt x="33" y="57"/>
                  </a:cubicBezTo>
                  <a:cubicBezTo>
                    <a:pt x="33" y="58"/>
                    <a:pt x="33" y="58"/>
                    <a:pt x="33" y="58"/>
                  </a:cubicBezTo>
                  <a:cubicBezTo>
                    <a:pt x="33" y="58"/>
                    <a:pt x="33" y="58"/>
                    <a:pt x="33" y="58"/>
                  </a:cubicBezTo>
                  <a:cubicBezTo>
                    <a:pt x="33" y="58"/>
                    <a:pt x="34" y="58"/>
                    <a:pt x="34" y="58"/>
                  </a:cubicBezTo>
                  <a:cubicBezTo>
                    <a:pt x="34" y="58"/>
                    <a:pt x="34" y="58"/>
                    <a:pt x="34" y="58"/>
                  </a:cubicBezTo>
                  <a:cubicBezTo>
                    <a:pt x="34" y="58"/>
                    <a:pt x="34" y="58"/>
                    <a:pt x="34" y="58"/>
                  </a:cubicBezTo>
                  <a:cubicBezTo>
                    <a:pt x="34" y="58"/>
                    <a:pt x="34" y="58"/>
                    <a:pt x="34" y="58"/>
                  </a:cubicBezTo>
                  <a:cubicBezTo>
                    <a:pt x="34" y="58"/>
                    <a:pt x="34" y="59"/>
                    <a:pt x="34" y="59"/>
                  </a:cubicBezTo>
                  <a:cubicBezTo>
                    <a:pt x="34" y="59"/>
                    <a:pt x="34" y="59"/>
                    <a:pt x="34" y="59"/>
                  </a:cubicBezTo>
                  <a:cubicBezTo>
                    <a:pt x="34" y="59"/>
                    <a:pt x="34" y="59"/>
                    <a:pt x="34" y="59"/>
                  </a:cubicBezTo>
                  <a:cubicBezTo>
                    <a:pt x="34" y="59"/>
                    <a:pt x="34" y="59"/>
                    <a:pt x="34" y="59"/>
                  </a:cubicBezTo>
                  <a:cubicBezTo>
                    <a:pt x="35" y="59"/>
                    <a:pt x="35" y="60"/>
                    <a:pt x="35" y="60"/>
                  </a:cubicBezTo>
                  <a:cubicBezTo>
                    <a:pt x="35" y="60"/>
                    <a:pt x="35" y="60"/>
                    <a:pt x="35" y="60"/>
                  </a:cubicBezTo>
                  <a:cubicBezTo>
                    <a:pt x="35" y="60"/>
                    <a:pt x="35" y="59"/>
                    <a:pt x="35" y="59"/>
                  </a:cubicBezTo>
                  <a:cubicBezTo>
                    <a:pt x="35" y="59"/>
                    <a:pt x="35" y="59"/>
                    <a:pt x="35" y="59"/>
                  </a:cubicBezTo>
                  <a:cubicBezTo>
                    <a:pt x="35" y="59"/>
                    <a:pt x="35" y="59"/>
                    <a:pt x="35" y="59"/>
                  </a:cubicBezTo>
                  <a:cubicBezTo>
                    <a:pt x="35" y="59"/>
                    <a:pt x="35" y="59"/>
                    <a:pt x="35" y="59"/>
                  </a:cubicBezTo>
                  <a:cubicBezTo>
                    <a:pt x="35" y="59"/>
                    <a:pt x="35" y="59"/>
                    <a:pt x="35" y="59"/>
                  </a:cubicBezTo>
                  <a:close/>
                  <a:moveTo>
                    <a:pt x="31" y="53"/>
                  </a:moveTo>
                  <a:cubicBezTo>
                    <a:pt x="31" y="53"/>
                    <a:pt x="31" y="53"/>
                    <a:pt x="31" y="53"/>
                  </a:cubicBezTo>
                  <a:cubicBezTo>
                    <a:pt x="31" y="53"/>
                    <a:pt x="31" y="53"/>
                    <a:pt x="30" y="53"/>
                  </a:cubicBezTo>
                  <a:cubicBezTo>
                    <a:pt x="30" y="53"/>
                    <a:pt x="30" y="52"/>
                    <a:pt x="30" y="52"/>
                  </a:cubicBezTo>
                  <a:cubicBezTo>
                    <a:pt x="30" y="52"/>
                    <a:pt x="30" y="52"/>
                    <a:pt x="30" y="52"/>
                  </a:cubicBezTo>
                  <a:cubicBezTo>
                    <a:pt x="30" y="52"/>
                    <a:pt x="30" y="51"/>
                    <a:pt x="30" y="51"/>
                  </a:cubicBezTo>
                  <a:cubicBezTo>
                    <a:pt x="30" y="51"/>
                    <a:pt x="29" y="51"/>
                    <a:pt x="29" y="51"/>
                  </a:cubicBezTo>
                  <a:cubicBezTo>
                    <a:pt x="29" y="51"/>
                    <a:pt x="29" y="52"/>
                    <a:pt x="29" y="52"/>
                  </a:cubicBezTo>
                  <a:cubicBezTo>
                    <a:pt x="29" y="52"/>
                    <a:pt x="29" y="52"/>
                    <a:pt x="29" y="52"/>
                  </a:cubicBezTo>
                  <a:cubicBezTo>
                    <a:pt x="29" y="52"/>
                    <a:pt x="29" y="52"/>
                    <a:pt x="29" y="52"/>
                  </a:cubicBezTo>
                  <a:cubicBezTo>
                    <a:pt x="29" y="52"/>
                    <a:pt x="29" y="52"/>
                    <a:pt x="29" y="52"/>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1" y="53"/>
                  </a:cubicBezTo>
                  <a:cubicBezTo>
                    <a:pt x="31" y="53"/>
                    <a:pt x="31" y="53"/>
                    <a:pt x="31" y="53"/>
                  </a:cubicBezTo>
                  <a:cubicBezTo>
                    <a:pt x="31" y="53"/>
                    <a:pt x="31" y="54"/>
                    <a:pt x="31" y="54"/>
                  </a:cubicBezTo>
                  <a:cubicBezTo>
                    <a:pt x="31" y="54"/>
                    <a:pt x="31" y="54"/>
                    <a:pt x="31" y="53"/>
                  </a:cubicBezTo>
                  <a:cubicBezTo>
                    <a:pt x="31" y="53"/>
                    <a:pt x="31" y="53"/>
                    <a:pt x="31" y="53"/>
                  </a:cubicBezTo>
                  <a:close/>
                  <a:moveTo>
                    <a:pt x="33" y="56"/>
                  </a:moveTo>
                  <a:cubicBezTo>
                    <a:pt x="33" y="56"/>
                    <a:pt x="33" y="56"/>
                    <a:pt x="33" y="56"/>
                  </a:cubicBezTo>
                  <a:cubicBezTo>
                    <a:pt x="33" y="55"/>
                    <a:pt x="33" y="55"/>
                    <a:pt x="33" y="55"/>
                  </a:cubicBezTo>
                  <a:cubicBezTo>
                    <a:pt x="33" y="55"/>
                    <a:pt x="33" y="55"/>
                    <a:pt x="33" y="55"/>
                  </a:cubicBezTo>
                  <a:cubicBezTo>
                    <a:pt x="33" y="55"/>
                    <a:pt x="32" y="55"/>
                    <a:pt x="32" y="55"/>
                  </a:cubicBezTo>
                  <a:cubicBezTo>
                    <a:pt x="32" y="55"/>
                    <a:pt x="32" y="54"/>
                    <a:pt x="32" y="54"/>
                  </a:cubicBezTo>
                  <a:cubicBezTo>
                    <a:pt x="32" y="54"/>
                    <a:pt x="32" y="54"/>
                    <a:pt x="32" y="54"/>
                  </a:cubicBezTo>
                  <a:cubicBezTo>
                    <a:pt x="32" y="54"/>
                    <a:pt x="32" y="54"/>
                    <a:pt x="32" y="54"/>
                  </a:cubicBezTo>
                  <a:cubicBezTo>
                    <a:pt x="32" y="54"/>
                    <a:pt x="32" y="54"/>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6"/>
                    <a:pt x="32" y="56"/>
                    <a:pt x="32" y="56"/>
                  </a:cubicBezTo>
                  <a:cubicBezTo>
                    <a:pt x="32" y="56"/>
                    <a:pt x="32" y="56"/>
                    <a:pt x="32" y="56"/>
                  </a:cubicBezTo>
                  <a:cubicBezTo>
                    <a:pt x="32" y="56"/>
                    <a:pt x="32" y="56"/>
                    <a:pt x="32" y="56"/>
                  </a:cubicBezTo>
                  <a:cubicBezTo>
                    <a:pt x="32" y="56"/>
                    <a:pt x="32" y="57"/>
                    <a:pt x="32" y="57"/>
                  </a:cubicBezTo>
                  <a:cubicBezTo>
                    <a:pt x="32" y="57"/>
                    <a:pt x="32" y="56"/>
                    <a:pt x="32" y="56"/>
                  </a:cubicBezTo>
                  <a:cubicBezTo>
                    <a:pt x="33" y="56"/>
                    <a:pt x="33" y="56"/>
                    <a:pt x="33" y="56"/>
                  </a:cubicBezTo>
                  <a:cubicBezTo>
                    <a:pt x="33" y="56"/>
                    <a:pt x="33" y="56"/>
                    <a:pt x="33" y="56"/>
                  </a:cubicBezTo>
                  <a:cubicBezTo>
                    <a:pt x="33" y="56"/>
                    <a:pt x="33" y="56"/>
                    <a:pt x="33" y="56"/>
                  </a:cubicBezTo>
                  <a:cubicBezTo>
                    <a:pt x="33" y="56"/>
                    <a:pt x="33" y="56"/>
                    <a:pt x="33" y="56"/>
                  </a:cubicBezTo>
                  <a:close/>
                  <a:moveTo>
                    <a:pt x="184" y="74"/>
                  </a:moveTo>
                  <a:cubicBezTo>
                    <a:pt x="184" y="74"/>
                    <a:pt x="184" y="74"/>
                    <a:pt x="184" y="74"/>
                  </a:cubicBezTo>
                  <a:cubicBezTo>
                    <a:pt x="184" y="74"/>
                    <a:pt x="184" y="74"/>
                    <a:pt x="184" y="74"/>
                  </a:cubicBezTo>
                  <a:cubicBezTo>
                    <a:pt x="184" y="74"/>
                    <a:pt x="184" y="73"/>
                    <a:pt x="184" y="73"/>
                  </a:cubicBezTo>
                  <a:cubicBezTo>
                    <a:pt x="184" y="73"/>
                    <a:pt x="185" y="73"/>
                    <a:pt x="185" y="73"/>
                  </a:cubicBezTo>
                  <a:cubicBezTo>
                    <a:pt x="185" y="73"/>
                    <a:pt x="185" y="73"/>
                    <a:pt x="185" y="73"/>
                  </a:cubicBezTo>
                  <a:cubicBezTo>
                    <a:pt x="185" y="73"/>
                    <a:pt x="184" y="73"/>
                    <a:pt x="184" y="73"/>
                  </a:cubicBezTo>
                  <a:cubicBezTo>
                    <a:pt x="184" y="72"/>
                    <a:pt x="185" y="72"/>
                    <a:pt x="184" y="72"/>
                  </a:cubicBezTo>
                  <a:cubicBezTo>
                    <a:pt x="184" y="72"/>
                    <a:pt x="184" y="72"/>
                    <a:pt x="184" y="72"/>
                  </a:cubicBezTo>
                  <a:cubicBezTo>
                    <a:pt x="184" y="72"/>
                    <a:pt x="184" y="72"/>
                    <a:pt x="184" y="72"/>
                  </a:cubicBezTo>
                  <a:cubicBezTo>
                    <a:pt x="185" y="71"/>
                    <a:pt x="185" y="71"/>
                    <a:pt x="185" y="71"/>
                  </a:cubicBezTo>
                  <a:cubicBezTo>
                    <a:pt x="185" y="71"/>
                    <a:pt x="185" y="71"/>
                    <a:pt x="185" y="71"/>
                  </a:cubicBezTo>
                  <a:cubicBezTo>
                    <a:pt x="185" y="71"/>
                    <a:pt x="185" y="70"/>
                    <a:pt x="185" y="70"/>
                  </a:cubicBezTo>
                  <a:cubicBezTo>
                    <a:pt x="185" y="70"/>
                    <a:pt x="185" y="70"/>
                    <a:pt x="185" y="70"/>
                  </a:cubicBezTo>
                  <a:cubicBezTo>
                    <a:pt x="185" y="70"/>
                    <a:pt x="185" y="70"/>
                    <a:pt x="185" y="70"/>
                  </a:cubicBezTo>
                  <a:cubicBezTo>
                    <a:pt x="185" y="70"/>
                    <a:pt x="185" y="69"/>
                    <a:pt x="185" y="69"/>
                  </a:cubicBezTo>
                  <a:cubicBezTo>
                    <a:pt x="185" y="69"/>
                    <a:pt x="185" y="69"/>
                    <a:pt x="185" y="69"/>
                  </a:cubicBezTo>
                  <a:cubicBezTo>
                    <a:pt x="185" y="68"/>
                    <a:pt x="185" y="68"/>
                    <a:pt x="185" y="68"/>
                  </a:cubicBezTo>
                  <a:cubicBezTo>
                    <a:pt x="185" y="68"/>
                    <a:pt x="185" y="68"/>
                    <a:pt x="184" y="68"/>
                  </a:cubicBezTo>
                  <a:cubicBezTo>
                    <a:pt x="184" y="69"/>
                    <a:pt x="184" y="69"/>
                    <a:pt x="184" y="69"/>
                  </a:cubicBezTo>
                  <a:cubicBezTo>
                    <a:pt x="184" y="69"/>
                    <a:pt x="184" y="69"/>
                    <a:pt x="184" y="69"/>
                  </a:cubicBezTo>
                  <a:cubicBezTo>
                    <a:pt x="183" y="69"/>
                    <a:pt x="183" y="69"/>
                    <a:pt x="183" y="69"/>
                  </a:cubicBezTo>
                  <a:cubicBezTo>
                    <a:pt x="183" y="69"/>
                    <a:pt x="183" y="69"/>
                    <a:pt x="183" y="69"/>
                  </a:cubicBezTo>
                  <a:cubicBezTo>
                    <a:pt x="183" y="69"/>
                    <a:pt x="183" y="69"/>
                    <a:pt x="183" y="70"/>
                  </a:cubicBezTo>
                  <a:cubicBezTo>
                    <a:pt x="182" y="70"/>
                    <a:pt x="182" y="70"/>
                    <a:pt x="183" y="70"/>
                  </a:cubicBezTo>
                  <a:cubicBezTo>
                    <a:pt x="183" y="70"/>
                    <a:pt x="183" y="71"/>
                    <a:pt x="183" y="71"/>
                  </a:cubicBezTo>
                  <a:cubicBezTo>
                    <a:pt x="183" y="71"/>
                    <a:pt x="183" y="71"/>
                    <a:pt x="183" y="71"/>
                  </a:cubicBezTo>
                  <a:cubicBezTo>
                    <a:pt x="183" y="71"/>
                    <a:pt x="183" y="71"/>
                    <a:pt x="183" y="71"/>
                  </a:cubicBezTo>
                  <a:cubicBezTo>
                    <a:pt x="183" y="71"/>
                    <a:pt x="183" y="71"/>
                    <a:pt x="182" y="72"/>
                  </a:cubicBezTo>
                  <a:cubicBezTo>
                    <a:pt x="182" y="72"/>
                    <a:pt x="182" y="72"/>
                    <a:pt x="182" y="72"/>
                  </a:cubicBezTo>
                  <a:cubicBezTo>
                    <a:pt x="182" y="72"/>
                    <a:pt x="182" y="72"/>
                    <a:pt x="182" y="72"/>
                  </a:cubicBezTo>
                  <a:cubicBezTo>
                    <a:pt x="182" y="72"/>
                    <a:pt x="182" y="73"/>
                    <a:pt x="182" y="73"/>
                  </a:cubicBezTo>
                  <a:cubicBezTo>
                    <a:pt x="182" y="73"/>
                    <a:pt x="182" y="73"/>
                    <a:pt x="182" y="73"/>
                  </a:cubicBezTo>
                  <a:cubicBezTo>
                    <a:pt x="182" y="73"/>
                    <a:pt x="182" y="73"/>
                    <a:pt x="182" y="73"/>
                  </a:cubicBezTo>
                  <a:cubicBezTo>
                    <a:pt x="182" y="74"/>
                    <a:pt x="183" y="73"/>
                    <a:pt x="183" y="73"/>
                  </a:cubicBezTo>
                  <a:cubicBezTo>
                    <a:pt x="183" y="73"/>
                    <a:pt x="183" y="73"/>
                    <a:pt x="183" y="73"/>
                  </a:cubicBezTo>
                  <a:cubicBezTo>
                    <a:pt x="183" y="73"/>
                    <a:pt x="183" y="73"/>
                    <a:pt x="183" y="73"/>
                  </a:cubicBezTo>
                  <a:cubicBezTo>
                    <a:pt x="183" y="74"/>
                    <a:pt x="183" y="74"/>
                    <a:pt x="183" y="73"/>
                  </a:cubicBezTo>
                  <a:cubicBezTo>
                    <a:pt x="184" y="73"/>
                    <a:pt x="184" y="73"/>
                    <a:pt x="184" y="73"/>
                  </a:cubicBezTo>
                  <a:cubicBezTo>
                    <a:pt x="184" y="73"/>
                    <a:pt x="183" y="73"/>
                    <a:pt x="183" y="73"/>
                  </a:cubicBezTo>
                  <a:cubicBezTo>
                    <a:pt x="184" y="73"/>
                    <a:pt x="184" y="73"/>
                    <a:pt x="184" y="73"/>
                  </a:cubicBezTo>
                  <a:cubicBezTo>
                    <a:pt x="184" y="73"/>
                    <a:pt x="184" y="73"/>
                    <a:pt x="184" y="73"/>
                  </a:cubicBezTo>
                  <a:cubicBezTo>
                    <a:pt x="184" y="73"/>
                    <a:pt x="184" y="73"/>
                    <a:pt x="184" y="74"/>
                  </a:cubicBezTo>
                  <a:cubicBezTo>
                    <a:pt x="184" y="74"/>
                    <a:pt x="184" y="74"/>
                    <a:pt x="184" y="74"/>
                  </a:cubicBezTo>
                  <a:close/>
                  <a:moveTo>
                    <a:pt x="181" y="72"/>
                  </a:moveTo>
                  <a:cubicBezTo>
                    <a:pt x="181" y="72"/>
                    <a:pt x="181" y="72"/>
                    <a:pt x="181" y="72"/>
                  </a:cubicBezTo>
                  <a:cubicBezTo>
                    <a:pt x="181" y="72"/>
                    <a:pt x="180" y="72"/>
                    <a:pt x="180" y="72"/>
                  </a:cubicBezTo>
                  <a:cubicBezTo>
                    <a:pt x="180" y="72"/>
                    <a:pt x="180" y="72"/>
                    <a:pt x="180" y="71"/>
                  </a:cubicBezTo>
                  <a:cubicBezTo>
                    <a:pt x="180" y="71"/>
                    <a:pt x="180" y="72"/>
                    <a:pt x="180" y="72"/>
                  </a:cubicBezTo>
                  <a:cubicBezTo>
                    <a:pt x="180" y="71"/>
                    <a:pt x="180" y="71"/>
                    <a:pt x="179" y="71"/>
                  </a:cubicBezTo>
                  <a:cubicBezTo>
                    <a:pt x="179" y="71"/>
                    <a:pt x="179" y="71"/>
                    <a:pt x="179" y="72"/>
                  </a:cubicBezTo>
                  <a:cubicBezTo>
                    <a:pt x="179" y="72"/>
                    <a:pt x="179" y="72"/>
                    <a:pt x="179" y="72"/>
                  </a:cubicBezTo>
                  <a:cubicBezTo>
                    <a:pt x="180" y="72"/>
                    <a:pt x="179" y="72"/>
                    <a:pt x="179" y="72"/>
                  </a:cubicBezTo>
                  <a:cubicBezTo>
                    <a:pt x="179" y="72"/>
                    <a:pt x="179" y="72"/>
                    <a:pt x="179" y="72"/>
                  </a:cubicBezTo>
                  <a:cubicBezTo>
                    <a:pt x="179" y="72"/>
                    <a:pt x="179" y="72"/>
                    <a:pt x="179" y="72"/>
                  </a:cubicBezTo>
                  <a:cubicBezTo>
                    <a:pt x="179" y="73"/>
                    <a:pt x="179" y="73"/>
                    <a:pt x="179" y="73"/>
                  </a:cubicBezTo>
                  <a:cubicBezTo>
                    <a:pt x="179" y="73"/>
                    <a:pt x="179" y="73"/>
                    <a:pt x="180" y="73"/>
                  </a:cubicBezTo>
                  <a:cubicBezTo>
                    <a:pt x="180" y="74"/>
                    <a:pt x="180" y="74"/>
                    <a:pt x="180" y="74"/>
                  </a:cubicBezTo>
                  <a:cubicBezTo>
                    <a:pt x="180" y="74"/>
                    <a:pt x="180" y="74"/>
                    <a:pt x="180" y="74"/>
                  </a:cubicBezTo>
                  <a:cubicBezTo>
                    <a:pt x="180" y="74"/>
                    <a:pt x="180" y="74"/>
                    <a:pt x="180" y="74"/>
                  </a:cubicBezTo>
                  <a:cubicBezTo>
                    <a:pt x="181" y="74"/>
                    <a:pt x="181" y="74"/>
                    <a:pt x="181" y="74"/>
                  </a:cubicBezTo>
                  <a:cubicBezTo>
                    <a:pt x="181" y="73"/>
                    <a:pt x="181" y="73"/>
                    <a:pt x="181" y="73"/>
                  </a:cubicBezTo>
                  <a:cubicBezTo>
                    <a:pt x="181" y="73"/>
                    <a:pt x="181" y="73"/>
                    <a:pt x="181" y="72"/>
                  </a:cubicBezTo>
                  <a:close/>
                  <a:moveTo>
                    <a:pt x="187" y="64"/>
                  </a:moveTo>
                  <a:cubicBezTo>
                    <a:pt x="187" y="65"/>
                    <a:pt x="187" y="65"/>
                    <a:pt x="187" y="65"/>
                  </a:cubicBezTo>
                  <a:cubicBezTo>
                    <a:pt x="187" y="65"/>
                    <a:pt x="187" y="65"/>
                    <a:pt x="187" y="65"/>
                  </a:cubicBezTo>
                  <a:cubicBezTo>
                    <a:pt x="187" y="65"/>
                    <a:pt x="187" y="65"/>
                    <a:pt x="187" y="66"/>
                  </a:cubicBezTo>
                  <a:cubicBezTo>
                    <a:pt x="187" y="66"/>
                    <a:pt x="187" y="66"/>
                    <a:pt x="187" y="66"/>
                  </a:cubicBezTo>
                  <a:cubicBezTo>
                    <a:pt x="188" y="66"/>
                    <a:pt x="188" y="66"/>
                    <a:pt x="188" y="66"/>
                  </a:cubicBezTo>
                  <a:cubicBezTo>
                    <a:pt x="188" y="66"/>
                    <a:pt x="188" y="66"/>
                    <a:pt x="188" y="66"/>
                  </a:cubicBezTo>
                  <a:cubicBezTo>
                    <a:pt x="188" y="65"/>
                    <a:pt x="188" y="65"/>
                    <a:pt x="188" y="65"/>
                  </a:cubicBezTo>
                  <a:cubicBezTo>
                    <a:pt x="189" y="65"/>
                    <a:pt x="189" y="65"/>
                    <a:pt x="189" y="65"/>
                  </a:cubicBezTo>
                  <a:cubicBezTo>
                    <a:pt x="188" y="64"/>
                    <a:pt x="188" y="64"/>
                    <a:pt x="188" y="64"/>
                  </a:cubicBezTo>
                  <a:cubicBezTo>
                    <a:pt x="188" y="64"/>
                    <a:pt x="188" y="64"/>
                    <a:pt x="187" y="64"/>
                  </a:cubicBezTo>
                  <a:cubicBezTo>
                    <a:pt x="187" y="64"/>
                    <a:pt x="187" y="64"/>
                    <a:pt x="187" y="64"/>
                  </a:cubicBezTo>
                  <a:cubicBezTo>
                    <a:pt x="187" y="64"/>
                    <a:pt x="187" y="64"/>
                    <a:pt x="187" y="64"/>
                  </a:cubicBezTo>
                  <a:close/>
                  <a:moveTo>
                    <a:pt x="186" y="74"/>
                  </a:moveTo>
                  <a:cubicBezTo>
                    <a:pt x="186" y="74"/>
                    <a:pt x="187" y="74"/>
                    <a:pt x="187" y="74"/>
                  </a:cubicBezTo>
                  <a:cubicBezTo>
                    <a:pt x="187" y="74"/>
                    <a:pt x="187" y="74"/>
                    <a:pt x="187" y="74"/>
                  </a:cubicBezTo>
                  <a:cubicBezTo>
                    <a:pt x="187" y="74"/>
                    <a:pt x="187" y="74"/>
                    <a:pt x="187" y="74"/>
                  </a:cubicBezTo>
                  <a:cubicBezTo>
                    <a:pt x="187" y="74"/>
                    <a:pt x="188" y="74"/>
                    <a:pt x="188" y="74"/>
                  </a:cubicBezTo>
                  <a:cubicBezTo>
                    <a:pt x="188" y="73"/>
                    <a:pt x="188" y="73"/>
                    <a:pt x="188" y="73"/>
                  </a:cubicBezTo>
                  <a:cubicBezTo>
                    <a:pt x="188" y="73"/>
                    <a:pt x="188" y="73"/>
                    <a:pt x="188" y="73"/>
                  </a:cubicBezTo>
                  <a:cubicBezTo>
                    <a:pt x="188" y="73"/>
                    <a:pt x="188" y="73"/>
                    <a:pt x="188" y="73"/>
                  </a:cubicBezTo>
                  <a:cubicBezTo>
                    <a:pt x="188" y="73"/>
                    <a:pt x="188" y="73"/>
                    <a:pt x="188" y="73"/>
                  </a:cubicBezTo>
                  <a:cubicBezTo>
                    <a:pt x="188" y="73"/>
                    <a:pt x="188" y="72"/>
                    <a:pt x="188" y="72"/>
                  </a:cubicBezTo>
                  <a:cubicBezTo>
                    <a:pt x="188" y="72"/>
                    <a:pt x="187" y="72"/>
                    <a:pt x="187" y="72"/>
                  </a:cubicBezTo>
                  <a:cubicBezTo>
                    <a:pt x="187" y="72"/>
                    <a:pt x="187" y="72"/>
                    <a:pt x="187" y="72"/>
                  </a:cubicBezTo>
                  <a:cubicBezTo>
                    <a:pt x="187" y="72"/>
                    <a:pt x="187" y="72"/>
                    <a:pt x="187" y="72"/>
                  </a:cubicBezTo>
                  <a:cubicBezTo>
                    <a:pt x="187" y="72"/>
                    <a:pt x="187" y="72"/>
                    <a:pt x="187" y="72"/>
                  </a:cubicBezTo>
                  <a:cubicBezTo>
                    <a:pt x="187" y="72"/>
                    <a:pt x="187" y="72"/>
                    <a:pt x="187" y="71"/>
                  </a:cubicBezTo>
                  <a:cubicBezTo>
                    <a:pt x="187" y="71"/>
                    <a:pt x="187" y="71"/>
                    <a:pt x="187" y="71"/>
                  </a:cubicBezTo>
                  <a:cubicBezTo>
                    <a:pt x="187" y="71"/>
                    <a:pt x="187" y="71"/>
                    <a:pt x="187" y="71"/>
                  </a:cubicBezTo>
                  <a:cubicBezTo>
                    <a:pt x="187" y="71"/>
                    <a:pt x="187" y="71"/>
                    <a:pt x="187" y="71"/>
                  </a:cubicBezTo>
                  <a:cubicBezTo>
                    <a:pt x="187" y="70"/>
                    <a:pt x="187" y="70"/>
                    <a:pt x="187" y="70"/>
                  </a:cubicBezTo>
                  <a:cubicBezTo>
                    <a:pt x="187" y="70"/>
                    <a:pt x="187" y="70"/>
                    <a:pt x="187" y="70"/>
                  </a:cubicBezTo>
                  <a:cubicBezTo>
                    <a:pt x="187" y="70"/>
                    <a:pt x="187" y="70"/>
                    <a:pt x="187" y="70"/>
                  </a:cubicBezTo>
                  <a:cubicBezTo>
                    <a:pt x="187" y="69"/>
                    <a:pt x="187" y="69"/>
                    <a:pt x="187" y="69"/>
                  </a:cubicBezTo>
                  <a:cubicBezTo>
                    <a:pt x="187" y="69"/>
                    <a:pt x="187" y="69"/>
                    <a:pt x="187" y="69"/>
                  </a:cubicBezTo>
                  <a:cubicBezTo>
                    <a:pt x="187" y="69"/>
                    <a:pt x="187" y="70"/>
                    <a:pt x="187" y="70"/>
                  </a:cubicBezTo>
                  <a:cubicBezTo>
                    <a:pt x="187" y="70"/>
                    <a:pt x="187" y="70"/>
                    <a:pt x="188" y="70"/>
                  </a:cubicBezTo>
                  <a:cubicBezTo>
                    <a:pt x="188" y="70"/>
                    <a:pt x="188" y="69"/>
                    <a:pt x="188" y="69"/>
                  </a:cubicBezTo>
                  <a:cubicBezTo>
                    <a:pt x="188" y="69"/>
                    <a:pt x="188" y="69"/>
                    <a:pt x="188" y="69"/>
                  </a:cubicBezTo>
                  <a:cubicBezTo>
                    <a:pt x="188" y="70"/>
                    <a:pt x="188" y="70"/>
                    <a:pt x="188" y="70"/>
                  </a:cubicBezTo>
                  <a:cubicBezTo>
                    <a:pt x="188" y="70"/>
                    <a:pt x="188" y="70"/>
                    <a:pt x="188" y="69"/>
                  </a:cubicBezTo>
                  <a:cubicBezTo>
                    <a:pt x="188" y="69"/>
                    <a:pt x="188" y="69"/>
                    <a:pt x="188" y="69"/>
                  </a:cubicBezTo>
                  <a:cubicBezTo>
                    <a:pt x="188" y="69"/>
                    <a:pt x="188" y="69"/>
                    <a:pt x="188" y="69"/>
                  </a:cubicBezTo>
                  <a:cubicBezTo>
                    <a:pt x="188" y="68"/>
                    <a:pt x="188" y="68"/>
                    <a:pt x="188" y="68"/>
                  </a:cubicBezTo>
                  <a:cubicBezTo>
                    <a:pt x="188" y="68"/>
                    <a:pt x="188" y="68"/>
                    <a:pt x="188" y="68"/>
                  </a:cubicBezTo>
                  <a:cubicBezTo>
                    <a:pt x="188" y="68"/>
                    <a:pt x="188" y="68"/>
                    <a:pt x="188" y="68"/>
                  </a:cubicBezTo>
                  <a:cubicBezTo>
                    <a:pt x="188" y="67"/>
                    <a:pt x="188" y="67"/>
                    <a:pt x="188" y="67"/>
                  </a:cubicBezTo>
                  <a:cubicBezTo>
                    <a:pt x="188" y="67"/>
                    <a:pt x="188" y="67"/>
                    <a:pt x="188"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6" y="67"/>
                    <a:pt x="186" y="68"/>
                    <a:pt x="186" y="69"/>
                  </a:cubicBezTo>
                  <a:cubicBezTo>
                    <a:pt x="186" y="69"/>
                    <a:pt x="186" y="69"/>
                    <a:pt x="186" y="69"/>
                  </a:cubicBezTo>
                  <a:cubicBezTo>
                    <a:pt x="186" y="69"/>
                    <a:pt x="186" y="70"/>
                    <a:pt x="186" y="70"/>
                  </a:cubicBezTo>
                  <a:cubicBezTo>
                    <a:pt x="186" y="70"/>
                    <a:pt x="186" y="70"/>
                    <a:pt x="186" y="70"/>
                  </a:cubicBezTo>
                  <a:cubicBezTo>
                    <a:pt x="186" y="70"/>
                    <a:pt x="186" y="70"/>
                    <a:pt x="186" y="70"/>
                  </a:cubicBezTo>
                  <a:cubicBezTo>
                    <a:pt x="186" y="70"/>
                    <a:pt x="186" y="70"/>
                    <a:pt x="186" y="70"/>
                  </a:cubicBezTo>
                  <a:cubicBezTo>
                    <a:pt x="186" y="71"/>
                    <a:pt x="186" y="71"/>
                    <a:pt x="186" y="71"/>
                  </a:cubicBezTo>
                  <a:cubicBezTo>
                    <a:pt x="185" y="71"/>
                    <a:pt x="185" y="71"/>
                    <a:pt x="185" y="71"/>
                  </a:cubicBezTo>
                  <a:cubicBezTo>
                    <a:pt x="185" y="71"/>
                    <a:pt x="185" y="71"/>
                    <a:pt x="186" y="71"/>
                  </a:cubicBezTo>
                  <a:cubicBezTo>
                    <a:pt x="186" y="71"/>
                    <a:pt x="186" y="71"/>
                    <a:pt x="185" y="71"/>
                  </a:cubicBezTo>
                  <a:cubicBezTo>
                    <a:pt x="185" y="71"/>
                    <a:pt x="185" y="71"/>
                    <a:pt x="185" y="72"/>
                  </a:cubicBezTo>
                  <a:cubicBezTo>
                    <a:pt x="186" y="72"/>
                    <a:pt x="186" y="72"/>
                    <a:pt x="186" y="72"/>
                  </a:cubicBezTo>
                  <a:cubicBezTo>
                    <a:pt x="186" y="72"/>
                    <a:pt x="185" y="72"/>
                    <a:pt x="185" y="72"/>
                  </a:cubicBezTo>
                  <a:cubicBezTo>
                    <a:pt x="185" y="72"/>
                    <a:pt x="185" y="72"/>
                    <a:pt x="185" y="72"/>
                  </a:cubicBezTo>
                  <a:cubicBezTo>
                    <a:pt x="185" y="72"/>
                    <a:pt x="185" y="72"/>
                    <a:pt x="186" y="72"/>
                  </a:cubicBezTo>
                  <a:cubicBezTo>
                    <a:pt x="186" y="72"/>
                    <a:pt x="186" y="72"/>
                    <a:pt x="185" y="73"/>
                  </a:cubicBezTo>
                  <a:cubicBezTo>
                    <a:pt x="185" y="73"/>
                    <a:pt x="185" y="73"/>
                    <a:pt x="185" y="73"/>
                  </a:cubicBezTo>
                  <a:cubicBezTo>
                    <a:pt x="185" y="74"/>
                    <a:pt x="185" y="74"/>
                    <a:pt x="185" y="74"/>
                  </a:cubicBezTo>
                  <a:cubicBezTo>
                    <a:pt x="185" y="74"/>
                    <a:pt x="184" y="74"/>
                    <a:pt x="184" y="74"/>
                  </a:cubicBezTo>
                  <a:cubicBezTo>
                    <a:pt x="184" y="74"/>
                    <a:pt x="184" y="75"/>
                    <a:pt x="184" y="75"/>
                  </a:cubicBezTo>
                  <a:cubicBezTo>
                    <a:pt x="184" y="75"/>
                    <a:pt x="184" y="75"/>
                    <a:pt x="185" y="75"/>
                  </a:cubicBezTo>
                  <a:cubicBezTo>
                    <a:pt x="185" y="75"/>
                    <a:pt x="185" y="75"/>
                    <a:pt x="185" y="75"/>
                  </a:cubicBezTo>
                  <a:cubicBezTo>
                    <a:pt x="185" y="75"/>
                    <a:pt x="185" y="75"/>
                    <a:pt x="185" y="75"/>
                  </a:cubicBezTo>
                  <a:cubicBezTo>
                    <a:pt x="185" y="75"/>
                    <a:pt x="185" y="75"/>
                    <a:pt x="185" y="75"/>
                  </a:cubicBezTo>
                  <a:cubicBezTo>
                    <a:pt x="185" y="75"/>
                    <a:pt x="185" y="76"/>
                    <a:pt x="186" y="76"/>
                  </a:cubicBezTo>
                  <a:cubicBezTo>
                    <a:pt x="186" y="76"/>
                    <a:pt x="186" y="75"/>
                    <a:pt x="186" y="75"/>
                  </a:cubicBezTo>
                  <a:cubicBezTo>
                    <a:pt x="186" y="75"/>
                    <a:pt x="186" y="75"/>
                    <a:pt x="186" y="75"/>
                  </a:cubicBezTo>
                  <a:cubicBezTo>
                    <a:pt x="186" y="75"/>
                    <a:pt x="186" y="74"/>
                    <a:pt x="186" y="74"/>
                  </a:cubicBezTo>
                  <a:cubicBezTo>
                    <a:pt x="186" y="74"/>
                    <a:pt x="186" y="74"/>
                    <a:pt x="186" y="74"/>
                  </a:cubicBezTo>
                  <a:cubicBezTo>
                    <a:pt x="186" y="74"/>
                    <a:pt x="186" y="74"/>
                    <a:pt x="186" y="74"/>
                  </a:cubicBezTo>
                  <a:close/>
                  <a:moveTo>
                    <a:pt x="170" y="77"/>
                  </a:moveTo>
                  <a:cubicBezTo>
                    <a:pt x="170" y="77"/>
                    <a:pt x="170" y="76"/>
                    <a:pt x="170" y="76"/>
                  </a:cubicBezTo>
                  <a:cubicBezTo>
                    <a:pt x="170" y="76"/>
                    <a:pt x="170" y="76"/>
                    <a:pt x="170" y="77"/>
                  </a:cubicBezTo>
                  <a:cubicBezTo>
                    <a:pt x="170" y="77"/>
                    <a:pt x="170" y="77"/>
                    <a:pt x="170" y="77"/>
                  </a:cubicBezTo>
                  <a:cubicBezTo>
                    <a:pt x="170" y="77"/>
                    <a:pt x="170" y="78"/>
                    <a:pt x="170" y="79"/>
                  </a:cubicBezTo>
                  <a:cubicBezTo>
                    <a:pt x="170" y="79"/>
                    <a:pt x="170" y="79"/>
                    <a:pt x="170" y="79"/>
                  </a:cubicBezTo>
                  <a:cubicBezTo>
                    <a:pt x="170" y="80"/>
                    <a:pt x="170" y="80"/>
                    <a:pt x="170" y="81"/>
                  </a:cubicBezTo>
                  <a:cubicBezTo>
                    <a:pt x="170" y="81"/>
                    <a:pt x="170" y="81"/>
                    <a:pt x="170" y="81"/>
                  </a:cubicBezTo>
                  <a:cubicBezTo>
                    <a:pt x="170" y="81"/>
                    <a:pt x="170" y="80"/>
                    <a:pt x="170" y="80"/>
                  </a:cubicBezTo>
                  <a:cubicBezTo>
                    <a:pt x="170" y="80"/>
                    <a:pt x="170" y="80"/>
                    <a:pt x="170" y="80"/>
                  </a:cubicBezTo>
                  <a:cubicBezTo>
                    <a:pt x="171" y="80"/>
                    <a:pt x="170" y="79"/>
                    <a:pt x="171" y="79"/>
                  </a:cubicBezTo>
                  <a:cubicBezTo>
                    <a:pt x="171" y="78"/>
                    <a:pt x="171" y="77"/>
                    <a:pt x="170" y="77"/>
                  </a:cubicBezTo>
                  <a:close/>
                  <a:moveTo>
                    <a:pt x="143" y="62"/>
                  </a:moveTo>
                  <a:cubicBezTo>
                    <a:pt x="143" y="62"/>
                    <a:pt x="143" y="62"/>
                    <a:pt x="143" y="61"/>
                  </a:cubicBezTo>
                  <a:cubicBezTo>
                    <a:pt x="143" y="61"/>
                    <a:pt x="143" y="61"/>
                    <a:pt x="143" y="61"/>
                  </a:cubicBezTo>
                  <a:cubicBezTo>
                    <a:pt x="143" y="61"/>
                    <a:pt x="143" y="61"/>
                    <a:pt x="143" y="60"/>
                  </a:cubicBezTo>
                  <a:cubicBezTo>
                    <a:pt x="143" y="60"/>
                    <a:pt x="143" y="60"/>
                    <a:pt x="143" y="60"/>
                  </a:cubicBezTo>
                  <a:cubicBezTo>
                    <a:pt x="143" y="60"/>
                    <a:pt x="143" y="60"/>
                    <a:pt x="143" y="60"/>
                  </a:cubicBezTo>
                  <a:cubicBezTo>
                    <a:pt x="143" y="60"/>
                    <a:pt x="143" y="60"/>
                    <a:pt x="143" y="60"/>
                  </a:cubicBezTo>
                  <a:cubicBezTo>
                    <a:pt x="143" y="61"/>
                    <a:pt x="143" y="61"/>
                    <a:pt x="143" y="61"/>
                  </a:cubicBezTo>
                  <a:cubicBezTo>
                    <a:pt x="143" y="61"/>
                    <a:pt x="143" y="61"/>
                    <a:pt x="143" y="61"/>
                  </a:cubicBezTo>
                  <a:cubicBezTo>
                    <a:pt x="143" y="61"/>
                    <a:pt x="143" y="61"/>
                    <a:pt x="143" y="61"/>
                  </a:cubicBezTo>
                  <a:cubicBezTo>
                    <a:pt x="143" y="61"/>
                    <a:pt x="143" y="62"/>
                    <a:pt x="143" y="62"/>
                  </a:cubicBezTo>
                  <a:close/>
                  <a:moveTo>
                    <a:pt x="142" y="63"/>
                  </a:moveTo>
                  <a:cubicBezTo>
                    <a:pt x="142" y="63"/>
                    <a:pt x="143" y="63"/>
                    <a:pt x="143" y="62"/>
                  </a:cubicBezTo>
                  <a:cubicBezTo>
                    <a:pt x="143" y="62"/>
                    <a:pt x="143" y="62"/>
                    <a:pt x="142" y="62"/>
                  </a:cubicBezTo>
                  <a:cubicBezTo>
                    <a:pt x="142" y="62"/>
                    <a:pt x="142" y="62"/>
                    <a:pt x="142" y="62"/>
                  </a:cubicBezTo>
                  <a:cubicBezTo>
                    <a:pt x="142" y="62"/>
                    <a:pt x="142" y="62"/>
                    <a:pt x="142" y="61"/>
                  </a:cubicBezTo>
                  <a:cubicBezTo>
                    <a:pt x="142" y="61"/>
                    <a:pt x="142" y="61"/>
                    <a:pt x="142" y="61"/>
                  </a:cubicBezTo>
                  <a:cubicBezTo>
                    <a:pt x="142" y="61"/>
                    <a:pt x="143" y="61"/>
                    <a:pt x="143" y="61"/>
                  </a:cubicBezTo>
                  <a:cubicBezTo>
                    <a:pt x="143" y="61"/>
                    <a:pt x="143" y="61"/>
                    <a:pt x="142" y="60"/>
                  </a:cubicBezTo>
                  <a:cubicBezTo>
                    <a:pt x="142" y="60"/>
                    <a:pt x="142" y="60"/>
                    <a:pt x="142" y="60"/>
                  </a:cubicBezTo>
                  <a:cubicBezTo>
                    <a:pt x="142" y="60"/>
                    <a:pt x="142" y="60"/>
                    <a:pt x="142" y="60"/>
                  </a:cubicBezTo>
                  <a:cubicBezTo>
                    <a:pt x="142" y="60"/>
                    <a:pt x="142" y="60"/>
                    <a:pt x="142" y="59"/>
                  </a:cubicBezTo>
                  <a:cubicBezTo>
                    <a:pt x="142" y="59"/>
                    <a:pt x="142" y="59"/>
                    <a:pt x="142" y="59"/>
                  </a:cubicBezTo>
                  <a:cubicBezTo>
                    <a:pt x="142" y="59"/>
                    <a:pt x="142" y="59"/>
                    <a:pt x="142" y="59"/>
                  </a:cubicBezTo>
                  <a:cubicBezTo>
                    <a:pt x="142" y="59"/>
                    <a:pt x="142" y="59"/>
                    <a:pt x="142" y="59"/>
                  </a:cubicBezTo>
                  <a:cubicBezTo>
                    <a:pt x="142" y="60"/>
                    <a:pt x="141" y="60"/>
                    <a:pt x="141" y="60"/>
                  </a:cubicBezTo>
                  <a:cubicBezTo>
                    <a:pt x="141" y="60"/>
                    <a:pt x="141" y="60"/>
                    <a:pt x="141" y="60"/>
                  </a:cubicBezTo>
                  <a:cubicBezTo>
                    <a:pt x="141" y="60"/>
                    <a:pt x="141" y="60"/>
                    <a:pt x="141" y="60"/>
                  </a:cubicBezTo>
                  <a:cubicBezTo>
                    <a:pt x="141" y="61"/>
                    <a:pt x="141" y="61"/>
                    <a:pt x="141" y="61"/>
                  </a:cubicBezTo>
                  <a:cubicBezTo>
                    <a:pt x="141" y="61"/>
                    <a:pt x="141" y="61"/>
                    <a:pt x="141" y="62"/>
                  </a:cubicBezTo>
                  <a:cubicBezTo>
                    <a:pt x="141" y="62"/>
                    <a:pt x="141" y="62"/>
                    <a:pt x="140" y="62"/>
                  </a:cubicBezTo>
                  <a:cubicBezTo>
                    <a:pt x="140" y="62"/>
                    <a:pt x="140" y="62"/>
                    <a:pt x="141" y="62"/>
                  </a:cubicBezTo>
                  <a:cubicBezTo>
                    <a:pt x="141" y="62"/>
                    <a:pt x="141" y="62"/>
                    <a:pt x="141" y="62"/>
                  </a:cubicBezTo>
                  <a:cubicBezTo>
                    <a:pt x="141" y="63"/>
                    <a:pt x="141" y="63"/>
                    <a:pt x="141" y="63"/>
                  </a:cubicBezTo>
                  <a:cubicBezTo>
                    <a:pt x="141" y="63"/>
                    <a:pt x="141" y="63"/>
                    <a:pt x="141" y="63"/>
                  </a:cubicBezTo>
                  <a:cubicBezTo>
                    <a:pt x="141" y="63"/>
                    <a:pt x="141" y="63"/>
                    <a:pt x="141" y="63"/>
                  </a:cubicBezTo>
                  <a:cubicBezTo>
                    <a:pt x="141" y="64"/>
                    <a:pt x="141" y="64"/>
                    <a:pt x="141" y="64"/>
                  </a:cubicBezTo>
                  <a:cubicBezTo>
                    <a:pt x="141" y="64"/>
                    <a:pt x="141" y="64"/>
                    <a:pt x="141" y="64"/>
                  </a:cubicBezTo>
                  <a:cubicBezTo>
                    <a:pt x="141" y="64"/>
                    <a:pt x="141" y="64"/>
                    <a:pt x="141" y="65"/>
                  </a:cubicBezTo>
                  <a:cubicBezTo>
                    <a:pt x="141" y="65"/>
                    <a:pt x="141" y="65"/>
                    <a:pt x="141" y="65"/>
                  </a:cubicBezTo>
                  <a:cubicBezTo>
                    <a:pt x="141" y="65"/>
                    <a:pt x="141" y="65"/>
                    <a:pt x="141" y="65"/>
                  </a:cubicBezTo>
                  <a:cubicBezTo>
                    <a:pt x="141" y="65"/>
                    <a:pt x="141" y="65"/>
                    <a:pt x="141" y="65"/>
                  </a:cubicBezTo>
                  <a:cubicBezTo>
                    <a:pt x="141" y="65"/>
                    <a:pt x="141" y="65"/>
                    <a:pt x="141" y="64"/>
                  </a:cubicBezTo>
                  <a:cubicBezTo>
                    <a:pt x="141" y="64"/>
                    <a:pt x="142" y="64"/>
                    <a:pt x="142" y="64"/>
                  </a:cubicBezTo>
                  <a:cubicBezTo>
                    <a:pt x="142" y="64"/>
                    <a:pt x="142" y="64"/>
                    <a:pt x="142" y="64"/>
                  </a:cubicBezTo>
                  <a:cubicBezTo>
                    <a:pt x="142" y="64"/>
                    <a:pt x="142" y="64"/>
                    <a:pt x="142" y="64"/>
                  </a:cubicBezTo>
                  <a:cubicBezTo>
                    <a:pt x="142" y="64"/>
                    <a:pt x="142" y="64"/>
                    <a:pt x="142" y="64"/>
                  </a:cubicBezTo>
                  <a:cubicBezTo>
                    <a:pt x="142" y="64"/>
                    <a:pt x="142" y="64"/>
                    <a:pt x="142" y="64"/>
                  </a:cubicBezTo>
                  <a:cubicBezTo>
                    <a:pt x="142" y="64"/>
                    <a:pt x="142" y="64"/>
                    <a:pt x="142" y="64"/>
                  </a:cubicBezTo>
                  <a:cubicBezTo>
                    <a:pt x="143" y="64"/>
                    <a:pt x="143" y="64"/>
                    <a:pt x="143" y="63"/>
                  </a:cubicBezTo>
                  <a:cubicBezTo>
                    <a:pt x="142" y="63"/>
                    <a:pt x="142" y="63"/>
                    <a:pt x="142" y="63"/>
                  </a:cubicBezTo>
                  <a:cubicBezTo>
                    <a:pt x="142" y="63"/>
                    <a:pt x="142" y="63"/>
                    <a:pt x="142" y="63"/>
                  </a:cubicBezTo>
                  <a:cubicBezTo>
                    <a:pt x="142" y="63"/>
                    <a:pt x="142" y="63"/>
                    <a:pt x="142" y="63"/>
                  </a:cubicBezTo>
                  <a:cubicBezTo>
                    <a:pt x="142" y="63"/>
                    <a:pt x="142" y="63"/>
                    <a:pt x="142" y="63"/>
                  </a:cubicBezTo>
                  <a:close/>
                  <a:moveTo>
                    <a:pt x="57" y="31"/>
                  </a:move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lose/>
                  <a:moveTo>
                    <a:pt x="58" y="32"/>
                  </a:moveTo>
                  <a:cubicBezTo>
                    <a:pt x="58" y="32"/>
                    <a:pt x="58" y="32"/>
                    <a:pt x="58" y="32"/>
                  </a:cubicBezTo>
                  <a:cubicBezTo>
                    <a:pt x="58" y="32"/>
                    <a:pt x="58" y="32"/>
                    <a:pt x="58" y="33"/>
                  </a:cubicBezTo>
                  <a:cubicBezTo>
                    <a:pt x="58" y="33"/>
                    <a:pt x="58" y="33"/>
                    <a:pt x="58" y="33"/>
                  </a:cubicBezTo>
                  <a:cubicBezTo>
                    <a:pt x="58" y="32"/>
                    <a:pt x="58" y="32"/>
                    <a:pt x="58" y="32"/>
                  </a:cubicBezTo>
                  <a:cubicBezTo>
                    <a:pt x="58" y="32"/>
                    <a:pt x="58" y="32"/>
                    <a:pt x="58" y="32"/>
                  </a:cubicBezTo>
                  <a:cubicBezTo>
                    <a:pt x="58" y="32"/>
                    <a:pt x="58" y="32"/>
                    <a:pt x="58" y="32"/>
                  </a:cubicBezTo>
                  <a:cubicBezTo>
                    <a:pt x="57" y="32"/>
                    <a:pt x="57" y="32"/>
                    <a:pt x="57" y="32"/>
                  </a:cubicBezTo>
                  <a:cubicBezTo>
                    <a:pt x="57" y="32"/>
                    <a:pt x="57" y="32"/>
                    <a:pt x="57" y="32"/>
                  </a:cubicBezTo>
                  <a:cubicBezTo>
                    <a:pt x="57" y="32"/>
                    <a:pt x="58" y="32"/>
                    <a:pt x="58" y="32"/>
                  </a:cubicBezTo>
                  <a:close/>
                  <a:moveTo>
                    <a:pt x="57" y="32"/>
                  </a:moveTo>
                  <a:cubicBezTo>
                    <a:pt x="57" y="32"/>
                    <a:pt x="57" y="33"/>
                    <a:pt x="57" y="33"/>
                  </a:cubicBezTo>
                  <a:cubicBezTo>
                    <a:pt x="57" y="33"/>
                    <a:pt x="57" y="33"/>
                    <a:pt x="58" y="33"/>
                  </a:cubicBezTo>
                  <a:cubicBezTo>
                    <a:pt x="58" y="33"/>
                    <a:pt x="58" y="32"/>
                    <a:pt x="58" y="32"/>
                  </a:cubicBezTo>
                  <a:cubicBezTo>
                    <a:pt x="58" y="32"/>
                    <a:pt x="58"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lose/>
                  <a:moveTo>
                    <a:pt x="58" y="31"/>
                  </a:moveTo>
                  <a:cubicBezTo>
                    <a:pt x="58" y="31"/>
                    <a:pt x="58" y="31"/>
                    <a:pt x="58" y="31"/>
                  </a:cubicBezTo>
                  <a:cubicBezTo>
                    <a:pt x="58" y="31"/>
                    <a:pt x="58" y="31"/>
                    <a:pt x="58" y="31"/>
                  </a:cubicBezTo>
                  <a:cubicBezTo>
                    <a:pt x="58" y="32"/>
                    <a:pt x="58" y="32"/>
                    <a:pt x="58" y="32"/>
                  </a:cubicBezTo>
                  <a:cubicBezTo>
                    <a:pt x="58" y="32"/>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lose/>
                  <a:moveTo>
                    <a:pt x="63" y="33"/>
                  </a:moveTo>
                  <a:cubicBezTo>
                    <a:pt x="63" y="33"/>
                    <a:pt x="63" y="33"/>
                    <a:pt x="63" y="33"/>
                  </a:cubicBezTo>
                  <a:cubicBezTo>
                    <a:pt x="63" y="33"/>
                    <a:pt x="64" y="33"/>
                    <a:pt x="64" y="33"/>
                  </a:cubicBezTo>
                  <a:cubicBezTo>
                    <a:pt x="64" y="33"/>
                    <a:pt x="63" y="33"/>
                    <a:pt x="63" y="33"/>
                  </a:cubicBezTo>
                  <a:cubicBezTo>
                    <a:pt x="63" y="33"/>
                    <a:pt x="64" y="33"/>
                    <a:pt x="64" y="33"/>
                  </a:cubicBezTo>
                  <a:cubicBezTo>
                    <a:pt x="64" y="33"/>
                    <a:pt x="64" y="33"/>
                    <a:pt x="64" y="33"/>
                  </a:cubicBezTo>
                  <a:cubicBezTo>
                    <a:pt x="64" y="32"/>
                    <a:pt x="64" y="32"/>
                    <a:pt x="63" y="32"/>
                  </a:cubicBezTo>
                  <a:cubicBezTo>
                    <a:pt x="63" y="32"/>
                    <a:pt x="63" y="32"/>
                    <a:pt x="63" y="32"/>
                  </a:cubicBezTo>
                  <a:cubicBezTo>
                    <a:pt x="63" y="32"/>
                    <a:pt x="63" y="33"/>
                    <a:pt x="63" y="33"/>
                  </a:cubicBezTo>
                  <a:cubicBezTo>
                    <a:pt x="63" y="33"/>
                    <a:pt x="63" y="33"/>
                    <a:pt x="63" y="33"/>
                  </a:cubicBezTo>
                  <a:cubicBezTo>
                    <a:pt x="63" y="33"/>
                    <a:pt x="63" y="33"/>
                    <a:pt x="63" y="33"/>
                  </a:cubicBezTo>
                  <a:close/>
                  <a:moveTo>
                    <a:pt x="58" y="31"/>
                  </a:moveTo>
                  <a:cubicBezTo>
                    <a:pt x="58" y="31"/>
                    <a:pt x="58" y="31"/>
                    <a:pt x="58" y="31"/>
                  </a:cubicBezTo>
                  <a:cubicBezTo>
                    <a:pt x="58" y="31"/>
                    <a:pt x="58" y="31"/>
                    <a:pt x="58"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60" y="31"/>
                  </a:cubicBezTo>
                  <a:cubicBezTo>
                    <a:pt x="60" y="31"/>
                    <a:pt x="60" y="31"/>
                    <a:pt x="60" y="31"/>
                  </a:cubicBezTo>
                  <a:cubicBezTo>
                    <a:pt x="60" y="30"/>
                    <a:pt x="60" y="30"/>
                    <a:pt x="60" y="30"/>
                  </a:cubicBezTo>
                  <a:cubicBezTo>
                    <a:pt x="60"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8" y="30"/>
                  </a:cubicBezTo>
                  <a:cubicBezTo>
                    <a:pt x="58" y="30"/>
                    <a:pt x="58" y="30"/>
                    <a:pt x="58" y="30"/>
                  </a:cubicBezTo>
                  <a:cubicBezTo>
                    <a:pt x="58" y="30"/>
                    <a:pt x="58" y="30"/>
                    <a:pt x="58" y="30"/>
                  </a:cubicBezTo>
                  <a:cubicBezTo>
                    <a:pt x="58" y="30"/>
                    <a:pt x="58" y="30"/>
                    <a:pt x="58" y="30"/>
                  </a:cubicBezTo>
                  <a:cubicBezTo>
                    <a:pt x="58" y="30"/>
                    <a:pt x="58" y="31"/>
                    <a:pt x="58" y="31"/>
                  </a:cubicBezTo>
                  <a:close/>
                  <a:moveTo>
                    <a:pt x="60" y="19"/>
                  </a:moveTo>
                  <a:cubicBezTo>
                    <a:pt x="60" y="19"/>
                    <a:pt x="60" y="20"/>
                    <a:pt x="60" y="20"/>
                  </a:cubicBezTo>
                  <a:cubicBezTo>
                    <a:pt x="60" y="20"/>
                    <a:pt x="60" y="19"/>
                    <a:pt x="60" y="19"/>
                  </a:cubicBezTo>
                  <a:cubicBezTo>
                    <a:pt x="60" y="19"/>
                    <a:pt x="60" y="19"/>
                    <a:pt x="60" y="19"/>
                  </a:cubicBezTo>
                  <a:cubicBezTo>
                    <a:pt x="60" y="19"/>
                    <a:pt x="60" y="19"/>
                    <a:pt x="60" y="19"/>
                  </a:cubicBezTo>
                  <a:cubicBezTo>
                    <a:pt x="60" y="18"/>
                    <a:pt x="60" y="18"/>
                    <a:pt x="60" y="19"/>
                  </a:cubicBezTo>
                  <a:cubicBezTo>
                    <a:pt x="60" y="19"/>
                    <a:pt x="60" y="19"/>
                    <a:pt x="60" y="19"/>
                  </a:cubicBezTo>
                  <a:cubicBezTo>
                    <a:pt x="60" y="19"/>
                    <a:pt x="60" y="19"/>
                    <a:pt x="60" y="19"/>
                  </a:cubicBezTo>
                  <a:cubicBezTo>
                    <a:pt x="59" y="19"/>
                    <a:pt x="59" y="19"/>
                    <a:pt x="60" y="19"/>
                  </a:cubicBezTo>
                  <a:close/>
                  <a:moveTo>
                    <a:pt x="73" y="16"/>
                  </a:moveTo>
                  <a:cubicBezTo>
                    <a:pt x="73" y="16"/>
                    <a:pt x="73" y="16"/>
                    <a:pt x="73" y="16"/>
                  </a:cubicBezTo>
                  <a:cubicBezTo>
                    <a:pt x="73" y="16"/>
                    <a:pt x="73" y="16"/>
                    <a:pt x="73" y="16"/>
                  </a:cubicBezTo>
                  <a:cubicBezTo>
                    <a:pt x="73" y="16"/>
                    <a:pt x="73" y="15"/>
                    <a:pt x="73" y="15"/>
                  </a:cubicBezTo>
                  <a:cubicBezTo>
                    <a:pt x="73" y="15"/>
                    <a:pt x="73" y="15"/>
                    <a:pt x="73" y="15"/>
                  </a:cubicBezTo>
                  <a:cubicBezTo>
                    <a:pt x="73" y="15"/>
                    <a:pt x="73" y="16"/>
                    <a:pt x="73" y="16"/>
                  </a:cubicBezTo>
                  <a:cubicBezTo>
                    <a:pt x="73" y="16"/>
                    <a:pt x="73" y="16"/>
                    <a:pt x="73" y="16"/>
                  </a:cubicBezTo>
                  <a:close/>
                  <a:moveTo>
                    <a:pt x="73" y="16"/>
                  </a:moveTo>
                  <a:cubicBezTo>
                    <a:pt x="73" y="16"/>
                    <a:pt x="73" y="16"/>
                    <a:pt x="73" y="16"/>
                  </a:cubicBezTo>
                  <a:cubicBezTo>
                    <a:pt x="73" y="17"/>
                    <a:pt x="73" y="17"/>
                    <a:pt x="74" y="17"/>
                  </a:cubicBezTo>
                  <a:cubicBezTo>
                    <a:pt x="74" y="17"/>
                    <a:pt x="74" y="17"/>
                    <a:pt x="74" y="16"/>
                  </a:cubicBezTo>
                  <a:cubicBezTo>
                    <a:pt x="74" y="16"/>
                    <a:pt x="74" y="16"/>
                    <a:pt x="73" y="16"/>
                  </a:cubicBezTo>
                  <a:close/>
                  <a:moveTo>
                    <a:pt x="70" y="19"/>
                  </a:moveTo>
                  <a:cubicBezTo>
                    <a:pt x="70" y="19"/>
                    <a:pt x="70" y="19"/>
                    <a:pt x="70" y="19"/>
                  </a:cubicBezTo>
                  <a:cubicBezTo>
                    <a:pt x="70" y="19"/>
                    <a:pt x="70" y="19"/>
                    <a:pt x="70" y="19"/>
                  </a:cubicBezTo>
                  <a:cubicBezTo>
                    <a:pt x="70" y="19"/>
                    <a:pt x="70" y="19"/>
                    <a:pt x="70" y="18"/>
                  </a:cubicBezTo>
                  <a:cubicBezTo>
                    <a:pt x="70" y="18"/>
                    <a:pt x="70" y="18"/>
                    <a:pt x="70" y="18"/>
                  </a:cubicBezTo>
                  <a:cubicBezTo>
                    <a:pt x="71" y="18"/>
                    <a:pt x="71" y="18"/>
                    <a:pt x="71" y="18"/>
                  </a:cubicBezTo>
                  <a:cubicBezTo>
                    <a:pt x="71" y="18"/>
                    <a:pt x="71" y="18"/>
                    <a:pt x="71" y="18"/>
                  </a:cubicBezTo>
                  <a:cubicBezTo>
                    <a:pt x="71" y="18"/>
                    <a:pt x="71" y="18"/>
                    <a:pt x="71" y="18"/>
                  </a:cubicBezTo>
                  <a:cubicBezTo>
                    <a:pt x="71" y="18"/>
                    <a:pt x="71" y="18"/>
                    <a:pt x="71" y="18"/>
                  </a:cubicBezTo>
                  <a:cubicBezTo>
                    <a:pt x="71" y="18"/>
                    <a:pt x="70" y="18"/>
                    <a:pt x="70" y="18"/>
                  </a:cubicBezTo>
                  <a:cubicBezTo>
                    <a:pt x="70" y="18"/>
                    <a:pt x="70" y="18"/>
                    <a:pt x="70" y="18"/>
                  </a:cubicBezTo>
                  <a:cubicBezTo>
                    <a:pt x="70" y="18"/>
                    <a:pt x="70" y="17"/>
                    <a:pt x="70" y="18"/>
                  </a:cubicBezTo>
                  <a:cubicBezTo>
                    <a:pt x="70" y="18"/>
                    <a:pt x="70" y="18"/>
                    <a:pt x="70" y="18"/>
                  </a:cubicBezTo>
                  <a:cubicBezTo>
                    <a:pt x="70" y="18"/>
                    <a:pt x="70" y="18"/>
                    <a:pt x="70" y="18"/>
                  </a:cubicBezTo>
                  <a:cubicBezTo>
                    <a:pt x="70" y="18"/>
                    <a:pt x="70" y="18"/>
                    <a:pt x="70" y="18"/>
                  </a:cubicBezTo>
                  <a:cubicBezTo>
                    <a:pt x="70" y="18"/>
                    <a:pt x="70" y="18"/>
                    <a:pt x="70" y="19"/>
                  </a:cubicBezTo>
                  <a:cubicBezTo>
                    <a:pt x="70" y="19"/>
                    <a:pt x="70" y="19"/>
                    <a:pt x="70" y="19"/>
                  </a:cubicBezTo>
                  <a:close/>
                  <a:moveTo>
                    <a:pt x="64" y="31"/>
                  </a:move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lose/>
                  <a:moveTo>
                    <a:pt x="85" y="11"/>
                  </a:moveTo>
                  <a:cubicBezTo>
                    <a:pt x="85" y="11"/>
                    <a:pt x="85" y="11"/>
                    <a:pt x="85" y="11"/>
                  </a:cubicBezTo>
                  <a:cubicBezTo>
                    <a:pt x="85" y="12"/>
                    <a:pt x="85" y="12"/>
                    <a:pt x="85" y="12"/>
                  </a:cubicBezTo>
                  <a:cubicBezTo>
                    <a:pt x="85" y="12"/>
                    <a:pt x="85" y="12"/>
                    <a:pt x="85" y="12"/>
                  </a:cubicBezTo>
                  <a:cubicBezTo>
                    <a:pt x="85" y="12"/>
                    <a:pt x="85" y="12"/>
                    <a:pt x="85" y="12"/>
                  </a:cubicBezTo>
                  <a:cubicBezTo>
                    <a:pt x="85" y="12"/>
                    <a:pt x="85" y="12"/>
                    <a:pt x="86" y="12"/>
                  </a:cubicBezTo>
                  <a:cubicBezTo>
                    <a:pt x="86" y="12"/>
                    <a:pt x="86" y="12"/>
                    <a:pt x="86" y="12"/>
                  </a:cubicBezTo>
                  <a:cubicBezTo>
                    <a:pt x="86" y="12"/>
                    <a:pt x="86" y="12"/>
                    <a:pt x="86" y="12"/>
                  </a:cubicBezTo>
                  <a:cubicBezTo>
                    <a:pt x="86" y="12"/>
                    <a:pt x="86" y="12"/>
                    <a:pt x="87" y="12"/>
                  </a:cubicBezTo>
                  <a:cubicBezTo>
                    <a:pt x="87" y="12"/>
                    <a:pt x="87" y="12"/>
                    <a:pt x="87" y="13"/>
                  </a:cubicBezTo>
                  <a:cubicBezTo>
                    <a:pt x="87" y="13"/>
                    <a:pt x="87" y="13"/>
                    <a:pt x="87" y="13"/>
                  </a:cubicBezTo>
                  <a:cubicBezTo>
                    <a:pt x="87" y="13"/>
                    <a:pt x="87" y="13"/>
                    <a:pt x="87" y="13"/>
                  </a:cubicBezTo>
                  <a:cubicBezTo>
                    <a:pt x="87" y="13"/>
                    <a:pt x="87"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4"/>
                    <a:pt x="86" y="14"/>
                  </a:cubicBezTo>
                  <a:cubicBezTo>
                    <a:pt x="87" y="13"/>
                    <a:pt x="87" y="13"/>
                    <a:pt x="87" y="13"/>
                  </a:cubicBezTo>
                  <a:cubicBezTo>
                    <a:pt x="87" y="13"/>
                    <a:pt x="87" y="13"/>
                    <a:pt x="87" y="13"/>
                  </a:cubicBezTo>
                  <a:cubicBezTo>
                    <a:pt x="87" y="13"/>
                    <a:pt x="87" y="13"/>
                    <a:pt x="87" y="13"/>
                  </a:cubicBezTo>
                  <a:cubicBezTo>
                    <a:pt x="87" y="13"/>
                    <a:pt x="88" y="13"/>
                    <a:pt x="88" y="13"/>
                  </a:cubicBezTo>
                  <a:cubicBezTo>
                    <a:pt x="88" y="13"/>
                    <a:pt x="88" y="13"/>
                    <a:pt x="88" y="12"/>
                  </a:cubicBezTo>
                  <a:cubicBezTo>
                    <a:pt x="88" y="12"/>
                    <a:pt x="88" y="12"/>
                    <a:pt x="88" y="12"/>
                  </a:cubicBezTo>
                  <a:cubicBezTo>
                    <a:pt x="88" y="12"/>
                    <a:pt x="88" y="12"/>
                    <a:pt x="88" y="12"/>
                  </a:cubicBezTo>
                  <a:cubicBezTo>
                    <a:pt x="88" y="12"/>
                    <a:pt x="88" y="12"/>
                    <a:pt x="88" y="12"/>
                  </a:cubicBezTo>
                  <a:cubicBezTo>
                    <a:pt x="88" y="12"/>
                    <a:pt x="88" y="12"/>
                    <a:pt x="88" y="12"/>
                  </a:cubicBezTo>
                  <a:cubicBezTo>
                    <a:pt x="88" y="12"/>
                    <a:pt x="88" y="12"/>
                    <a:pt x="88" y="12"/>
                  </a:cubicBezTo>
                  <a:cubicBezTo>
                    <a:pt x="88" y="12"/>
                    <a:pt x="88" y="11"/>
                    <a:pt x="88" y="11"/>
                  </a:cubicBezTo>
                  <a:cubicBezTo>
                    <a:pt x="88" y="11"/>
                    <a:pt x="88" y="11"/>
                    <a:pt x="88" y="11"/>
                  </a:cubicBezTo>
                  <a:cubicBezTo>
                    <a:pt x="87" y="11"/>
                    <a:pt x="87" y="11"/>
                    <a:pt x="87" y="11"/>
                  </a:cubicBezTo>
                  <a:cubicBezTo>
                    <a:pt x="87" y="11"/>
                    <a:pt x="87" y="11"/>
                    <a:pt x="87" y="11"/>
                  </a:cubicBezTo>
                  <a:cubicBezTo>
                    <a:pt x="87" y="10"/>
                    <a:pt x="87" y="10"/>
                    <a:pt x="87" y="10"/>
                  </a:cubicBezTo>
                  <a:cubicBezTo>
                    <a:pt x="87" y="10"/>
                    <a:pt x="87" y="10"/>
                    <a:pt x="87" y="10"/>
                  </a:cubicBezTo>
                  <a:cubicBezTo>
                    <a:pt x="87" y="10"/>
                    <a:pt x="87" y="10"/>
                    <a:pt x="87" y="10"/>
                  </a:cubicBezTo>
                  <a:cubicBezTo>
                    <a:pt x="87" y="10"/>
                    <a:pt x="87" y="10"/>
                    <a:pt x="87" y="10"/>
                  </a:cubicBezTo>
                  <a:cubicBezTo>
                    <a:pt x="86" y="10"/>
                    <a:pt x="86" y="10"/>
                    <a:pt x="86" y="10"/>
                  </a:cubicBezTo>
                  <a:cubicBezTo>
                    <a:pt x="86" y="10"/>
                    <a:pt x="86" y="10"/>
                    <a:pt x="86" y="10"/>
                  </a:cubicBezTo>
                  <a:cubicBezTo>
                    <a:pt x="86" y="10"/>
                    <a:pt x="86" y="10"/>
                    <a:pt x="86" y="11"/>
                  </a:cubicBezTo>
                  <a:cubicBezTo>
                    <a:pt x="86" y="11"/>
                    <a:pt x="86" y="11"/>
                    <a:pt x="85" y="11"/>
                  </a:cubicBezTo>
                  <a:cubicBezTo>
                    <a:pt x="85" y="11"/>
                    <a:pt x="85" y="11"/>
                    <a:pt x="85" y="11"/>
                  </a:cubicBezTo>
                  <a:cubicBezTo>
                    <a:pt x="85" y="11"/>
                    <a:pt x="85" y="11"/>
                    <a:pt x="85" y="11"/>
                  </a:cubicBezTo>
                  <a:cubicBezTo>
                    <a:pt x="85" y="11"/>
                    <a:pt x="85" y="11"/>
                    <a:pt x="85" y="11"/>
                  </a:cubicBezTo>
                  <a:cubicBezTo>
                    <a:pt x="85" y="11"/>
                    <a:pt x="85" y="11"/>
                    <a:pt x="85" y="11"/>
                  </a:cubicBezTo>
                  <a:close/>
                  <a:moveTo>
                    <a:pt x="74" y="16"/>
                  </a:moveTo>
                  <a:cubicBezTo>
                    <a:pt x="74" y="16"/>
                    <a:pt x="74" y="16"/>
                    <a:pt x="74" y="16"/>
                  </a:cubicBezTo>
                  <a:cubicBezTo>
                    <a:pt x="74" y="16"/>
                    <a:pt x="74" y="16"/>
                    <a:pt x="74" y="16"/>
                  </a:cubicBezTo>
                  <a:cubicBezTo>
                    <a:pt x="74" y="16"/>
                    <a:pt x="74" y="16"/>
                    <a:pt x="74" y="16"/>
                  </a:cubicBezTo>
                  <a:cubicBezTo>
                    <a:pt x="74" y="16"/>
                    <a:pt x="74" y="15"/>
                    <a:pt x="74" y="15"/>
                  </a:cubicBezTo>
                  <a:cubicBezTo>
                    <a:pt x="74" y="15"/>
                    <a:pt x="74" y="15"/>
                    <a:pt x="74" y="15"/>
                  </a:cubicBezTo>
                  <a:cubicBezTo>
                    <a:pt x="74" y="15"/>
                    <a:pt x="74" y="15"/>
                    <a:pt x="74" y="15"/>
                  </a:cubicBezTo>
                  <a:cubicBezTo>
                    <a:pt x="74" y="15"/>
                    <a:pt x="74" y="15"/>
                    <a:pt x="74" y="15"/>
                  </a:cubicBezTo>
                  <a:cubicBezTo>
                    <a:pt x="74" y="16"/>
                    <a:pt x="74" y="16"/>
                    <a:pt x="74" y="16"/>
                  </a:cubicBezTo>
                  <a:cubicBezTo>
                    <a:pt x="73" y="16"/>
                    <a:pt x="74" y="16"/>
                    <a:pt x="74" y="16"/>
                  </a:cubicBezTo>
                  <a:close/>
                  <a:moveTo>
                    <a:pt x="91" y="19"/>
                  </a:moveTo>
                  <a:cubicBezTo>
                    <a:pt x="91" y="19"/>
                    <a:pt x="91" y="19"/>
                    <a:pt x="91" y="19"/>
                  </a:cubicBezTo>
                  <a:cubicBezTo>
                    <a:pt x="91" y="18"/>
                    <a:pt x="91" y="18"/>
                    <a:pt x="91" y="18"/>
                  </a:cubicBezTo>
                  <a:cubicBezTo>
                    <a:pt x="91" y="18"/>
                    <a:pt x="91" y="18"/>
                    <a:pt x="91" y="18"/>
                  </a:cubicBezTo>
                  <a:cubicBezTo>
                    <a:pt x="91" y="18"/>
                    <a:pt x="91" y="17"/>
                    <a:pt x="91" y="17"/>
                  </a:cubicBezTo>
                  <a:cubicBezTo>
                    <a:pt x="91" y="17"/>
                    <a:pt x="91" y="18"/>
                    <a:pt x="91" y="18"/>
                  </a:cubicBezTo>
                  <a:cubicBezTo>
                    <a:pt x="91" y="18"/>
                    <a:pt x="91" y="18"/>
                    <a:pt x="91" y="18"/>
                  </a:cubicBezTo>
                  <a:cubicBezTo>
                    <a:pt x="91" y="18"/>
                    <a:pt x="90" y="18"/>
                    <a:pt x="90" y="18"/>
                  </a:cubicBezTo>
                  <a:cubicBezTo>
                    <a:pt x="90" y="19"/>
                    <a:pt x="91" y="19"/>
                    <a:pt x="91" y="19"/>
                  </a:cubicBezTo>
                  <a:close/>
                  <a:moveTo>
                    <a:pt x="92" y="21"/>
                  </a:moveTo>
                  <a:cubicBezTo>
                    <a:pt x="92" y="21"/>
                    <a:pt x="92" y="21"/>
                    <a:pt x="92" y="21"/>
                  </a:cubicBezTo>
                  <a:cubicBezTo>
                    <a:pt x="92" y="21"/>
                    <a:pt x="92" y="21"/>
                    <a:pt x="92" y="21"/>
                  </a:cubicBezTo>
                  <a:cubicBezTo>
                    <a:pt x="92" y="21"/>
                    <a:pt x="92" y="21"/>
                    <a:pt x="92" y="21"/>
                  </a:cubicBezTo>
                  <a:cubicBezTo>
                    <a:pt x="93" y="21"/>
                    <a:pt x="93" y="21"/>
                    <a:pt x="92" y="21"/>
                  </a:cubicBezTo>
                  <a:cubicBezTo>
                    <a:pt x="92" y="21"/>
                    <a:pt x="92" y="21"/>
                    <a:pt x="92" y="21"/>
                  </a:cubicBezTo>
                  <a:cubicBezTo>
                    <a:pt x="92" y="21"/>
                    <a:pt x="92" y="21"/>
                    <a:pt x="92" y="21"/>
                  </a:cubicBezTo>
                  <a:cubicBezTo>
                    <a:pt x="92" y="21"/>
                    <a:pt x="92" y="21"/>
                    <a:pt x="92" y="21"/>
                  </a:cubicBezTo>
                  <a:cubicBezTo>
                    <a:pt x="92" y="21"/>
                    <a:pt x="92" y="21"/>
                    <a:pt x="92" y="21"/>
                  </a:cubicBezTo>
                  <a:close/>
                  <a:moveTo>
                    <a:pt x="64" y="39"/>
                  </a:moveTo>
                  <a:cubicBezTo>
                    <a:pt x="63" y="39"/>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2" y="39"/>
                    <a:pt x="62" y="39"/>
                  </a:cubicBezTo>
                  <a:cubicBezTo>
                    <a:pt x="62" y="39"/>
                    <a:pt x="62" y="39"/>
                    <a:pt x="62" y="39"/>
                  </a:cubicBezTo>
                  <a:cubicBezTo>
                    <a:pt x="62" y="39"/>
                    <a:pt x="62" y="39"/>
                    <a:pt x="62" y="39"/>
                  </a:cubicBezTo>
                  <a:cubicBezTo>
                    <a:pt x="62" y="39"/>
                    <a:pt x="61" y="39"/>
                    <a:pt x="61" y="39"/>
                  </a:cubicBezTo>
                  <a:cubicBezTo>
                    <a:pt x="61" y="39"/>
                    <a:pt x="61"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40"/>
                    <a:pt x="62" y="39"/>
                    <a:pt x="62" y="39"/>
                  </a:cubicBezTo>
                  <a:cubicBezTo>
                    <a:pt x="62" y="39"/>
                    <a:pt x="62" y="39"/>
                    <a:pt x="62" y="39"/>
                  </a:cubicBezTo>
                  <a:cubicBezTo>
                    <a:pt x="62"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4" y="39"/>
                  </a:cubicBezTo>
                  <a:cubicBezTo>
                    <a:pt x="64" y="39"/>
                    <a:pt x="64" y="39"/>
                    <a:pt x="64" y="39"/>
                  </a:cubicBezTo>
                  <a:cubicBezTo>
                    <a:pt x="64" y="39"/>
                    <a:pt x="64" y="39"/>
                    <a:pt x="64" y="39"/>
                  </a:cubicBezTo>
                  <a:cubicBezTo>
                    <a:pt x="64" y="39"/>
                    <a:pt x="64" y="39"/>
                    <a:pt x="64" y="40"/>
                  </a:cubicBezTo>
                  <a:cubicBezTo>
                    <a:pt x="64" y="40"/>
                    <a:pt x="64" y="40"/>
                    <a:pt x="64" y="40"/>
                  </a:cubicBezTo>
                  <a:cubicBezTo>
                    <a:pt x="64" y="40"/>
                    <a:pt x="64" y="40"/>
                    <a:pt x="64" y="40"/>
                  </a:cubicBezTo>
                  <a:cubicBezTo>
                    <a:pt x="64" y="40"/>
                    <a:pt x="64" y="40"/>
                    <a:pt x="64" y="40"/>
                  </a:cubicBezTo>
                  <a:cubicBezTo>
                    <a:pt x="64" y="40"/>
                    <a:pt x="64" y="40"/>
                    <a:pt x="64" y="40"/>
                  </a:cubicBezTo>
                  <a:cubicBezTo>
                    <a:pt x="64"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39"/>
                    <a:pt x="65" y="39"/>
                    <a:pt x="65" y="39"/>
                  </a:cubicBezTo>
                  <a:cubicBezTo>
                    <a:pt x="65" y="39"/>
                    <a:pt x="65" y="39"/>
                    <a:pt x="65" y="39"/>
                  </a:cubicBezTo>
                  <a:cubicBezTo>
                    <a:pt x="65"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lose/>
                  <a:moveTo>
                    <a:pt x="59" y="32"/>
                  </a:moveTo>
                  <a:cubicBezTo>
                    <a:pt x="59" y="32"/>
                    <a:pt x="59" y="32"/>
                    <a:pt x="59" y="32"/>
                  </a:cubicBezTo>
                  <a:cubicBezTo>
                    <a:pt x="60" y="32"/>
                    <a:pt x="60" y="32"/>
                    <a:pt x="60" y="32"/>
                  </a:cubicBezTo>
                  <a:cubicBezTo>
                    <a:pt x="60" y="32"/>
                    <a:pt x="60" y="32"/>
                    <a:pt x="60" y="32"/>
                  </a:cubicBezTo>
                  <a:cubicBezTo>
                    <a:pt x="60" y="32"/>
                    <a:pt x="60" y="32"/>
                    <a:pt x="60" y="33"/>
                  </a:cubicBezTo>
                  <a:cubicBezTo>
                    <a:pt x="60" y="33"/>
                    <a:pt x="60" y="33"/>
                    <a:pt x="60" y="33"/>
                  </a:cubicBezTo>
                  <a:cubicBezTo>
                    <a:pt x="60" y="33"/>
                    <a:pt x="60" y="33"/>
                    <a:pt x="60" y="33"/>
                  </a:cubicBezTo>
                  <a:cubicBezTo>
                    <a:pt x="60" y="33"/>
                    <a:pt x="60" y="34"/>
                    <a:pt x="60" y="33"/>
                  </a:cubicBezTo>
                  <a:cubicBezTo>
                    <a:pt x="61" y="33"/>
                    <a:pt x="60" y="33"/>
                    <a:pt x="60" y="33"/>
                  </a:cubicBezTo>
                  <a:cubicBezTo>
                    <a:pt x="60" y="33"/>
                    <a:pt x="60" y="33"/>
                    <a:pt x="60" y="33"/>
                  </a:cubicBezTo>
                  <a:cubicBezTo>
                    <a:pt x="60" y="33"/>
                    <a:pt x="60" y="33"/>
                    <a:pt x="60" y="33"/>
                  </a:cubicBezTo>
                  <a:cubicBezTo>
                    <a:pt x="60" y="33"/>
                    <a:pt x="60" y="33"/>
                    <a:pt x="61" y="33"/>
                  </a:cubicBezTo>
                  <a:cubicBezTo>
                    <a:pt x="61" y="33"/>
                    <a:pt x="61" y="33"/>
                    <a:pt x="61" y="33"/>
                  </a:cubicBezTo>
                  <a:cubicBezTo>
                    <a:pt x="61" y="33"/>
                    <a:pt x="60" y="33"/>
                    <a:pt x="60" y="33"/>
                  </a:cubicBezTo>
                  <a:cubicBezTo>
                    <a:pt x="60" y="33"/>
                    <a:pt x="60" y="33"/>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1"/>
                    <a:pt x="60" y="31"/>
                  </a:cubicBezTo>
                  <a:cubicBezTo>
                    <a:pt x="60" y="31"/>
                    <a:pt x="60" y="32"/>
                    <a:pt x="60" y="31"/>
                  </a:cubicBezTo>
                  <a:cubicBezTo>
                    <a:pt x="60" y="31"/>
                    <a:pt x="60" y="31"/>
                    <a:pt x="60" y="31"/>
                  </a:cubicBezTo>
                  <a:cubicBezTo>
                    <a:pt x="60" y="31"/>
                    <a:pt x="60" y="31"/>
                    <a:pt x="60" y="31"/>
                  </a:cubicBezTo>
                  <a:cubicBezTo>
                    <a:pt x="60" y="31"/>
                    <a:pt x="60" y="31"/>
                    <a:pt x="60" y="31"/>
                  </a:cubicBezTo>
                  <a:cubicBezTo>
                    <a:pt x="60" y="31"/>
                    <a:pt x="60" y="31"/>
                    <a:pt x="60" y="31"/>
                  </a:cubicBezTo>
                  <a:cubicBezTo>
                    <a:pt x="60" y="31"/>
                    <a:pt x="60" y="31"/>
                    <a:pt x="60"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2"/>
                    <a:pt x="59" y="32"/>
                    <a:pt x="59" y="32"/>
                  </a:cubicBezTo>
                  <a:cubicBezTo>
                    <a:pt x="59" y="32"/>
                    <a:pt x="59" y="32"/>
                    <a:pt x="59" y="32"/>
                  </a:cubicBezTo>
                  <a:cubicBezTo>
                    <a:pt x="59" y="32"/>
                    <a:pt x="59" y="32"/>
                    <a:pt x="59" y="32"/>
                  </a:cubicBezTo>
                  <a:close/>
                  <a:moveTo>
                    <a:pt x="63" y="33"/>
                  </a:moveTo>
                  <a:cubicBezTo>
                    <a:pt x="63" y="33"/>
                    <a:pt x="63" y="33"/>
                    <a:pt x="63" y="33"/>
                  </a:cubicBezTo>
                  <a:cubicBezTo>
                    <a:pt x="63" y="33"/>
                    <a:pt x="63" y="33"/>
                    <a:pt x="63" y="33"/>
                  </a:cubicBezTo>
                  <a:cubicBezTo>
                    <a:pt x="63" y="33"/>
                    <a:pt x="63" y="33"/>
                    <a:pt x="63" y="33"/>
                  </a:cubicBezTo>
                  <a:cubicBezTo>
                    <a:pt x="63" y="33"/>
                    <a:pt x="63" y="33"/>
                    <a:pt x="63" y="33"/>
                  </a:cubicBezTo>
                  <a:cubicBezTo>
                    <a:pt x="63" y="33"/>
                    <a:pt x="63" y="33"/>
                    <a:pt x="63" y="33"/>
                  </a:cubicBezTo>
                  <a:close/>
                  <a:moveTo>
                    <a:pt x="62" y="37"/>
                  </a:moveTo>
                  <a:cubicBezTo>
                    <a:pt x="62" y="37"/>
                    <a:pt x="62"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8"/>
                    <a:pt x="62" y="38"/>
                  </a:cubicBezTo>
                  <a:cubicBezTo>
                    <a:pt x="62" y="37"/>
                    <a:pt x="62" y="37"/>
                    <a:pt x="62" y="37"/>
                  </a:cubicBezTo>
                  <a:cubicBezTo>
                    <a:pt x="62" y="37"/>
                    <a:pt x="62" y="37"/>
                    <a:pt x="62" y="37"/>
                  </a:cubicBezTo>
                  <a:cubicBezTo>
                    <a:pt x="62" y="37"/>
                    <a:pt x="62" y="37"/>
                    <a:pt x="62" y="37"/>
                  </a:cubicBezTo>
                  <a:cubicBezTo>
                    <a:pt x="62" y="37"/>
                    <a:pt x="62" y="37"/>
                    <a:pt x="62" y="37"/>
                  </a:cubicBezTo>
                  <a:close/>
                  <a:moveTo>
                    <a:pt x="63" y="32"/>
                  </a:moveTo>
                  <a:cubicBezTo>
                    <a:pt x="63" y="32"/>
                    <a:pt x="62" y="33"/>
                    <a:pt x="62" y="33"/>
                  </a:cubicBezTo>
                  <a:cubicBezTo>
                    <a:pt x="62" y="33"/>
                    <a:pt x="63" y="33"/>
                    <a:pt x="63" y="33"/>
                  </a:cubicBezTo>
                  <a:cubicBezTo>
                    <a:pt x="63" y="33"/>
                    <a:pt x="63" y="33"/>
                    <a:pt x="63" y="33"/>
                  </a:cubicBezTo>
                  <a:cubicBezTo>
                    <a:pt x="63" y="32"/>
                    <a:pt x="63" y="32"/>
                    <a:pt x="63" y="32"/>
                  </a:cubicBezTo>
                  <a:close/>
                  <a:moveTo>
                    <a:pt x="61" y="40"/>
                  </a:moveTo>
                  <a:cubicBezTo>
                    <a:pt x="61" y="40"/>
                    <a:pt x="61" y="40"/>
                    <a:pt x="61" y="40"/>
                  </a:cubicBezTo>
                  <a:cubicBezTo>
                    <a:pt x="61" y="40"/>
                    <a:pt x="61" y="40"/>
                    <a:pt x="62" y="40"/>
                  </a:cubicBezTo>
                  <a:cubicBezTo>
                    <a:pt x="62" y="40"/>
                    <a:pt x="62" y="40"/>
                    <a:pt x="62" y="40"/>
                  </a:cubicBezTo>
                  <a:cubicBezTo>
                    <a:pt x="62" y="40"/>
                    <a:pt x="62" y="40"/>
                    <a:pt x="62" y="40"/>
                  </a:cubicBezTo>
                  <a:cubicBezTo>
                    <a:pt x="62" y="40"/>
                    <a:pt x="61" y="40"/>
                    <a:pt x="61" y="40"/>
                  </a:cubicBezTo>
                  <a:cubicBezTo>
                    <a:pt x="61" y="40"/>
                    <a:pt x="61" y="40"/>
                    <a:pt x="61" y="40"/>
                  </a:cubicBezTo>
                  <a:close/>
                  <a:moveTo>
                    <a:pt x="62" y="36"/>
                  </a:moveTo>
                  <a:cubicBezTo>
                    <a:pt x="62" y="36"/>
                    <a:pt x="62" y="36"/>
                    <a:pt x="62" y="36"/>
                  </a:cubicBezTo>
                  <a:cubicBezTo>
                    <a:pt x="62" y="36"/>
                    <a:pt x="62" y="36"/>
                    <a:pt x="62" y="37"/>
                  </a:cubicBezTo>
                  <a:cubicBezTo>
                    <a:pt x="62" y="37"/>
                    <a:pt x="62" y="37"/>
                    <a:pt x="62" y="37"/>
                  </a:cubicBezTo>
                  <a:cubicBezTo>
                    <a:pt x="62" y="37"/>
                    <a:pt x="63" y="37"/>
                    <a:pt x="63" y="37"/>
                  </a:cubicBezTo>
                  <a:cubicBezTo>
                    <a:pt x="63" y="37"/>
                    <a:pt x="63" y="37"/>
                    <a:pt x="63" y="37"/>
                  </a:cubicBezTo>
                  <a:cubicBezTo>
                    <a:pt x="63" y="37"/>
                    <a:pt x="63" y="37"/>
                    <a:pt x="63" y="37"/>
                  </a:cubicBezTo>
                  <a:cubicBezTo>
                    <a:pt x="63" y="37"/>
                    <a:pt x="63" y="37"/>
                    <a:pt x="63" y="38"/>
                  </a:cubicBezTo>
                  <a:cubicBezTo>
                    <a:pt x="63" y="38"/>
                    <a:pt x="63" y="37"/>
                    <a:pt x="63" y="37"/>
                  </a:cubicBezTo>
                  <a:cubicBezTo>
                    <a:pt x="63" y="37"/>
                    <a:pt x="63" y="37"/>
                    <a:pt x="63" y="37"/>
                  </a:cubicBezTo>
                  <a:cubicBezTo>
                    <a:pt x="63" y="37"/>
                    <a:pt x="63" y="37"/>
                    <a:pt x="63" y="37"/>
                  </a:cubicBezTo>
                  <a:cubicBezTo>
                    <a:pt x="63" y="37"/>
                    <a:pt x="63" y="37"/>
                    <a:pt x="63" y="37"/>
                  </a:cubicBezTo>
                  <a:cubicBezTo>
                    <a:pt x="63" y="37"/>
                    <a:pt x="63" y="37"/>
                    <a:pt x="63" y="37"/>
                  </a:cubicBezTo>
                  <a:cubicBezTo>
                    <a:pt x="63" y="37"/>
                    <a:pt x="63" y="37"/>
                    <a:pt x="63" y="37"/>
                  </a:cubicBezTo>
                  <a:cubicBezTo>
                    <a:pt x="63" y="37"/>
                    <a:pt x="63" y="37"/>
                    <a:pt x="63" y="37"/>
                  </a:cubicBezTo>
                  <a:cubicBezTo>
                    <a:pt x="63" y="37"/>
                    <a:pt x="62" y="36"/>
                    <a:pt x="62" y="36"/>
                  </a:cubicBezTo>
                  <a:cubicBezTo>
                    <a:pt x="62" y="36"/>
                    <a:pt x="62" y="36"/>
                    <a:pt x="62" y="36"/>
                  </a:cubicBezTo>
                  <a:cubicBezTo>
                    <a:pt x="62" y="36"/>
                    <a:pt x="62" y="36"/>
                    <a:pt x="62" y="36"/>
                  </a:cubicBezTo>
                  <a:close/>
                  <a:moveTo>
                    <a:pt x="61" y="41"/>
                  </a:moveTo>
                  <a:cubicBezTo>
                    <a:pt x="61" y="41"/>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2" y="42"/>
                    <a:pt x="62" y="42"/>
                  </a:cubicBezTo>
                  <a:cubicBezTo>
                    <a:pt x="62" y="42"/>
                    <a:pt x="62" y="42"/>
                    <a:pt x="62" y="42"/>
                  </a:cubicBezTo>
                  <a:cubicBezTo>
                    <a:pt x="62" y="42"/>
                    <a:pt x="62" y="42"/>
                    <a:pt x="62" y="41"/>
                  </a:cubicBezTo>
                  <a:cubicBezTo>
                    <a:pt x="62" y="41"/>
                    <a:pt x="62" y="41"/>
                    <a:pt x="62" y="41"/>
                  </a:cubicBezTo>
                  <a:cubicBezTo>
                    <a:pt x="63" y="41"/>
                    <a:pt x="63" y="41"/>
                    <a:pt x="63" y="41"/>
                  </a:cubicBezTo>
                  <a:cubicBezTo>
                    <a:pt x="63" y="41"/>
                    <a:pt x="62" y="41"/>
                    <a:pt x="62" y="41"/>
                  </a:cubicBezTo>
                  <a:cubicBezTo>
                    <a:pt x="62" y="40"/>
                    <a:pt x="62" y="40"/>
                    <a:pt x="62" y="40"/>
                  </a:cubicBezTo>
                  <a:cubicBezTo>
                    <a:pt x="62" y="40"/>
                    <a:pt x="62" y="40"/>
                    <a:pt x="62" y="40"/>
                  </a:cubicBezTo>
                  <a:cubicBezTo>
                    <a:pt x="62" y="40"/>
                    <a:pt x="62" y="40"/>
                    <a:pt x="62" y="40"/>
                  </a:cubicBezTo>
                  <a:cubicBezTo>
                    <a:pt x="62" y="40"/>
                    <a:pt x="62" y="40"/>
                    <a:pt x="62" y="40"/>
                  </a:cubicBezTo>
                  <a:cubicBezTo>
                    <a:pt x="61" y="40"/>
                    <a:pt x="61" y="40"/>
                    <a:pt x="61" y="40"/>
                  </a:cubicBezTo>
                  <a:cubicBezTo>
                    <a:pt x="61" y="40"/>
                    <a:pt x="61" y="40"/>
                    <a:pt x="61" y="40"/>
                  </a:cubicBezTo>
                  <a:cubicBezTo>
                    <a:pt x="61" y="40"/>
                    <a:pt x="61" y="40"/>
                    <a:pt x="61" y="40"/>
                  </a:cubicBezTo>
                  <a:cubicBezTo>
                    <a:pt x="61" y="40"/>
                    <a:pt x="61" y="40"/>
                    <a:pt x="61" y="40"/>
                  </a:cubicBezTo>
                  <a:cubicBezTo>
                    <a:pt x="61" y="41"/>
                    <a:pt x="61" y="41"/>
                    <a:pt x="61" y="41"/>
                  </a:cubicBezTo>
                  <a:cubicBezTo>
                    <a:pt x="61" y="41"/>
                    <a:pt x="61" y="40"/>
                    <a:pt x="61" y="40"/>
                  </a:cubicBezTo>
                  <a:cubicBezTo>
                    <a:pt x="61" y="40"/>
                    <a:pt x="61" y="40"/>
                    <a:pt x="61" y="40"/>
                  </a:cubicBezTo>
                  <a:cubicBezTo>
                    <a:pt x="61" y="40"/>
                    <a:pt x="61" y="40"/>
                    <a:pt x="61" y="40"/>
                  </a:cubicBezTo>
                  <a:cubicBezTo>
                    <a:pt x="61" y="40"/>
                    <a:pt x="61" y="40"/>
                    <a:pt x="61" y="40"/>
                  </a:cubicBezTo>
                  <a:cubicBezTo>
                    <a:pt x="61" y="40"/>
                    <a:pt x="61" y="40"/>
                    <a:pt x="61" y="40"/>
                  </a:cubicBezTo>
                  <a:cubicBezTo>
                    <a:pt x="61" y="40"/>
                    <a:pt x="60" y="40"/>
                    <a:pt x="60" y="40"/>
                  </a:cubicBezTo>
                  <a:cubicBezTo>
                    <a:pt x="60" y="40"/>
                    <a:pt x="60" y="41"/>
                    <a:pt x="60" y="41"/>
                  </a:cubicBezTo>
                  <a:cubicBezTo>
                    <a:pt x="60" y="41"/>
                    <a:pt x="60" y="41"/>
                    <a:pt x="60" y="41"/>
                  </a:cubicBezTo>
                  <a:cubicBezTo>
                    <a:pt x="60" y="41"/>
                    <a:pt x="60" y="41"/>
                    <a:pt x="60" y="41"/>
                  </a:cubicBezTo>
                  <a:cubicBezTo>
                    <a:pt x="61" y="41"/>
                    <a:pt x="61" y="41"/>
                    <a:pt x="61" y="41"/>
                  </a:cubicBezTo>
                  <a:close/>
                  <a:moveTo>
                    <a:pt x="61" y="35"/>
                  </a:move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6"/>
                    <a:pt x="61" y="36"/>
                    <a:pt x="61" y="36"/>
                  </a:cubicBezTo>
                  <a:cubicBezTo>
                    <a:pt x="61" y="36"/>
                    <a:pt x="61" y="36"/>
                    <a:pt x="61" y="36"/>
                  </a:cubicBezTo>
                  <a:cubicBezTo>
                    <a:pt x="61" y="36"/>
                    <a:pt x="61" y="36"/>
                    <a:pt x="61" y="36"/>
                  </a:cubicBezTo>
                  <a:cubicBezTo>
                    <a:pt x="61" y="36"/>
                    <a:pt x="61" y="36"/>
                    <a:pt x="61" y="36"/>
                  </a:cubicBezTo>
                  <a:cubicBezTo>
                    <a:pt x="61" y="35"/>
                    <a:pt x="61" y="35"/>
                    <a:pt x="61" y="35"/>
                  </a:cubicBezTo>
                  <a:close/>
                  <a:moveTo>
                    <a:pt x="62" y="35"/>
                  </a:move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lose/>
                  <a:moveTo>
                    <a:pt x="60" y="31"/>
                  </a:moveTo>
                  <a:cubicBezTo>
                    <a:pt x="60" y="31"/>
                    <a:pt x="60" y="31"/>
                    <a:pt x="60" y="31"/>
                  </a:cubicBezTo>
                  <a:cubicBezTo>
                    <a:pt x="60" y="31"/>
                    <a:pt x="60"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1" y="31"/>
                    <a:pt x="61" y="31"/>
                  </a:cubicBezTo>
                  <a:cubicBezTo>
                    <a:pt x="61" y="31"/>
                    <a:pt x="61" y="31"/>
                    <a:pt x="61" y="31"/>
                  </a:cubicBezTo>
                  <a:cubicBezTo>
                    <a:pt x="61" y="31"/>
                    <a:pt x="61" y="31"/>
                    <a:pt x="62" y="31"/>
                  </a:cubicBezTo>
                  <a:cubicBezTo>
                    <a:pt x="62" y="31"/>
                    <a:pt x="62" y="31"/>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0"/>
                    <a:pt x="63" y="30"/>
                    <a:pt x="63" y="30"/>
                  </a:cubicBezTo>
                  <a:cubicBezTo>
                    <a:pt x="63" y="30"/>
                    <a:pt x="63" y="30"/>
                    <a:pt x="63" y="30"/>
                  </a:cubicBezTo>
                  <a:cubicBezTo>
                    <a:pt x="63"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29"/>
                    <a:pt x="62" y="29"/>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0" y="30"/>
                  </a:cubicBezTo>
                  <a:cubicBezTo>
                    <a:pt x="60" y="30"/>
                    <a:pt x="60" y="30"/>
                    <a:pt x="60" y="30"/>
                  </a:cubicBezTo>
                  <a:cubicBezTo>
                    <a:pt x="60" y="30"/>
                    <a:pt x="60" y="30"/>
                    <a:pt x="60" y="30"/>
                  </a:cubicBezTo>
                  <a:cubicBezTo>
                    <a:pt x="60" y="30"/>
                    <a:pt x="60" y="30"/>
                    <a:pt x="60" y="31"/>
                  </a:cubicBezTo>
                  <a:cubicBezTo>
                    <a:pt x="60" y="31"/>
                    <a:pt x="60" y="31"/>
                    <a:pt x="60" y="31"/>
                  </a:cubicBezTo>
                  <a:cubicBezTo>
                    <a:pt x="60" y="31"/>
                    <a:pt x="60" y="31"/>
                    <a:pt x="60" y="31"/>
                  </a:cubicBezTo>
                  <a:close/>
                  <a:moveTo>
                    <a:pt x="54" y="41"/>
                  </a:moveTo>
                  <a:cubicBezTo>
                    <a:pt x="54" y="41"/>
                    <a:pt x="55" y="41"/>
                    <a:pt x="55" y="41"/>
                  </a:cubicBezTo>
                  <a:cubicBezTo>
                    <a:pt x="55" y="41"/>
                    <a:pt x="55" y="41"/>
                    <a:pt x="55" y="41"/>
                  </a:cubicBezTo>
                  <a:cubicBezTo>
                    <a:pt x="55" y="41"/>
                    <a:pt x="55" y="41"/>
                    <a:pt x="55" y="41"/>
                  </a:cubicBezTo>
                  <a:cubicBezTo>
                    <a:pt x="55" y="41"/>
                    <a:pt x="55" y="41"/>
                    <a:pt x="55" y="41"/>
                  </a:cubicBezTo>
                  <a:cubicBezTo>
                    <a:pt x="55" y="41"/>
                    <a:pt x="55" y="41"/>
                    <a:pt x="55" y="41"/>
                  </a:cubicBezTo>
                  <a:cubicBezTo>
                    <a:pt x="55" y="41"/>
                    <a:pt x="55" y="41"/>
                    <a:pt x="55" y="41"/>
                  </a:cubicBezTo>
                  <a:cubicBezTo>
                    <a:pt x="56" y="41"/>
                    <a:pt x="56" y="41"/>
                    <a:pt x="56" y="41"/>
                  </a:cubicBezTo>
                  <a:cubicBezTo>
                    <a:pt x="56" y="41"/>
                    <a:pt x="56" y="41"/>
                    <a:pt x="56" y="41"/>
                  </a:cubicBezTo>
                  <a:cubicBezTo>
                    <a:pt x="56" y="41"/>
                    <a:pt x="56" y="41"/>
                    <a:pt x="56" y="41"/>
                  </a:cubicBezTo>
                  <a:cubicBezTo>
                    <a:pt x="56" y="41"/>
                    <a:pt x="56" y="41"/>
                    <a:pt x="56" y="41"/>
                  </a:cubicBezTo>
                  <a:cubicBezTo>
                    <a:pt x="56" y="40"/>
                    <a:pt x="56" y="40"/>
                    <a:pt x="56" y="40"/>
                  </a:cubicBezTo>
                  <a:cubicBezTo>
                    <a:pt x="56" y="40"/>
                    <a:pt x="55" y="40"/>
                    <a:pt x="55" y="40"/>
                  </a:cubicBezTo>
                  <a:cubicBezTo>
                    <a:pt x="55" y="40"/>
                    <a:pt x="55" y="40"/>
                    <a:pt x="55" y="40"/>
                  </a:cubicBezTo>
                  <a:cubicBezTo>
                    <a:pt x="55" y="40"/>
                    <a:pt x="55" y="40"/>
                    <a:pt x="55" y="40"/>
                  </a:cubicBezTo>
                  <a:cubicBezTo>
                    <a:pt x="55" y="40"/>
                    <a:pt x="54" y="40"/>
                    <a:pt x="54" y="40"/>
                  </a:cubicBezTo>
                  <a:cubicBezTo>
                    <a:pt x="54" y="40"/>
                    <a:pt x="54" y="40"/>
                    <a:pt x="54" y="40"/>
                  </a:cubicBezTo>
                  <a:cubicBezTo>
                    <a:pt x="54" y="41"/>
                    <a:pt x="54" y="41"/>
                    <a:pt x="54" y="41"/>
                  </a:cubicBezTo>
                  <a:close/>
                  <a:moveTo>
                    <a:pt x="47" y="31"/>
                  </a:moveTo>
                  <a:cubicBezTo>
                    <a:pt x="47" y="31"/>
                    <a:pt x="47" y="31"/>
                    <a:pt x="47" y="31"/>
                  </a:cubicBezTo>
                  <a:cubicBezTo>
                    <a:pt x="47" y="31"/>
                    <a:pt x="48" y="31"/>
                    <a:pt x="48" y="31"/>
                  </a:cubicBezTo>
                  <a:cubicBezTo>
                    <a:pt x="48" y="32"/>
                    <a:pt x="48" y="32"/>
                    <a:pt x="48" y="32"/>
                  </a:cubicBezTo>
                  <a:cubicBezTo>
                    <a:pt x="48" y="31"/>
                    <a:pt x="48" y="31"/>
                    <a:pt x="48" y="31"/>
                  </a:cubicBezTo>
                  <a:cubicBezTo>
                    <a:pt x="48" y="31"/>
                    <a:pt x="48" y="31"/>
                    <a:pt x="48" y="31"/>
                  </a:cubicBezTo>
                  <a:cubicBezTo>
                    <a:pt x="49" y="31"/>
                    <a:pt x="48" y="31"/>
                    <a:pt x="48" y="31"/>
                  </a:cubicBezTo>
                  <a:cubicBezTo>
                    <a:pt x="48" y="31"/>
                    <a:pt x="48" y="31"/>
                    <a:pt x="48" y="30"/>
                  </a:cubicBezTo>
                  <a:cubicBezTo>
                    <a:pt x="48" y="30"/>
                    <a:pt x="48" y="30"/>
                    <a:pt x="48" y="30"/>
                  </a:cubicBezTo>
                  <a:cubicBezTo>
                    <a:pt x="48" y="30"/>
                    <a:pt x="48" y="30"/>
                    <a:pt x="48" y="30"/>
                  </a:cubicBezTo>
                  <a:cubicBezTo>
                    <a:pt x="48" y="30"/>
                    <a:pt x="48" y="30"/>
                    <a:pt x="48" y="30"/>
                  </a:cubicBezTo>
                  <a:cubicBezTo>
                    <a:pt x="48" y="29"/>
                    <a:pt x="48" y="29"/>
                    <a:pt x="48" y="29"/>
                  </a:cubicBezTo>
                  <a:cubicBezTo>
                    <a:pt x="48" y="29"/>
                    <a:pt x="48" y="29"/>
                    <a:pt x="47" y="29"/>
                  </a:cubicBezTo>
                  <a:cubicBezTo>
                    <a:pt x="47" y="29"/>
                    <a:pt x="47" y="28"/>
                    <a:pt x="47" y="28"/>
                  </a:cubicBezTo>
                  <a:cubicBezTo>
                    <a:pt x="47" y="28"/>
                    <a:pt x="47" y="29"/>
                    <a:pt x="47" y="29"/>
                  </a:cubicBezTo>
                  <a:cubicBezTo>
                    <a:pt x="47" y="29"/>
                    <a:pt x="47" y="29"/>
                    <a:pt x="47" y="29"/>
                  </a:cubicBezTo>
                  <a:cubicBezTo>
                    <a:pt x="47" y="29"/>
                    <a:pt x="47" y="29"/>
                    <a:pt x="47" y="29"/>
                  </a:cubicBezTo>
                  <a:cubicBezTo>
                    <a:pt x="47" y="29"/>
                    <a:pt x="47" y="29"/>
                    <a:pt x="47" y="30"/>
                  </a:cubicBezTo>
                  <a:cubicBezTo>
                    <a:pt x="47" y="30"/>
                    <a:pt x="47" y="30"/>
                    <a:pt x="47" y="30"/>
                  </a:cubicBezTo>
                  <a:cubicBezTo>
                    <a:pt x="47" y="30"/>
                    <a:pt x="47" y="31"/>
                    <a:pt x="47" y="31"/>
                  </a:cubicBezTo>
                  <a:close/>
                  <a:moveTo>
                    <a:pt x="46" y="28"/>
                  </a:moveTo>
                  <a:cubicBezTo>
                    <a:pt x="46" y="28"/>
                    <a:pt x="47" y="28"/>
                    <a:pt x="47" y="28"/>
                  </a:cubicBezTo>
                  <a:cubicBezTo>
                    <a:pt x="47" y="28"/>
                    <a:pt x="47" y="28"/>
                    <a:pt x="48" y="28"/>
                  </a:cubicBezTo>
                  <a:cubicBezTo>
                    <a:pt x="48" y="29"/>
                    <a:pt x="48" y="29"/>
                    <a:pt x="48" y="29"/>
                  </a:cubicBezTo>
                  <a:cubicBezTo>
                    <a:pt x="48" y="29"/>
                    <a:pt x="48" y="29"/>
                    <a:pt x="49" y="29"/>
                  </a:cubicBezTo>
                  <a:cubicBezTo>
                    <a:pt x="49" y="29"/>
                    <a:pt x="49" y="29"/>
                    <a:pt x="49" y="28"/>
                  </a:cubicBezTo>
                  <a:cubicBezTo>
                    <a:pt x="49" y="28"/>
                    <a:pt x="48" y="28"/>
                    <a:pt x="48" y="28"/>
                  </a:cubicBezTo>
                  <a:cubicBezTo>
                    <a:pt x="48" y="27"/>
                    <a:pt x="48" y="27"/>
                    <a:pt x="47" y="27"/>
                  </a:cubicBezTo>
                  <a:cubicBezTo>
                    <a:pt x="47" y="27"/>
                    <a:pt x="47" y="27"/>
                    <a:pt x="46" y="27"/>
                  </a:cubicBezTo>
                  <a:cubicBezTo>
                    <a:pt x="46" y="27"/>
                    <a:pt x="46" y="27"/>
                    <a:pt x="45" y="27"/>
                  </a:cubicBezTo>
                  <a:cubicBezTo>
                    <a:pt x="45" y="27"/>
                    <a:pt x="46" y="27"/>
                    <a:pt x="46" y="27"/>
                  </a:cubicBezTo>
                  <a:cubicBezTo>
                    <a:pt x="46" y="28"/>
                    <a:pt x="46" y="28"/>
                    <a:pt x="46" y="28"/>
                  </a:cubicBezTo>
                  <a:close/>
                  <a:moveTo>
                    <a:pt x="42" y="26"/>
                  </a:moveTo>
                  <a:cubicBezTo>
                    <a:pt x="42" y="26"/>
                    <a:pt x="42" y="26"/>
                    <a:pt x="42" y="26"/>
                  </a:cubicBezTo>
                  <a:cubicBezTo>
                    <a:pt x="42" y="26"/>
                    <a:pt x="42" y="26"/>
                    <a:pt x="42" y="26"/>
                  </a:cubicBezTo>
                  <a:cubicBezTo>
                    <a:pt x="42" y="26"/>
                    <a:pt x="42" y="26"/>
                    <a:pt x="42" y="26"/>
                  </a:cubicBezTo>
                  <a:cubicBezTo>
                    <a:pt x="42" y="26"/>
                    <a:pt x="43" y="26"/>
                    <a:pt x="43" y="26"/>
                  </a:cubicBezTo>
                  <a:cubicBezTo>
                    <a:pt x="43" y="26"/>
                    <a:pt x="43" y="26"/>
                    <a:pt x="43" y="26"/>
                  </a:cubicBezTo>
                  <a:cubicBezTo>
                    <a:pt x="43" y="26"/>
                    <a:pt x="43" y="26"/>
                    <a:pt x="43" y="26"/>
                  </a:cubicBezTo>
                  <a:cubicBezTo>
                    <a:pt x="44" y="26"/>
                    <a:pt x="44" y="26"/>
                    <a:pt x="44" y="26"/>
                  </a:cubicBezTo>
                  <a:cubicBezTo>
                    <a:pt x="44" y="25"/>
                    <a:pt x="44" y="25"/>
                    <a:pt x="44" y="25"/>
                  </a:cubicBezTo>
                  <a:cubicBezTo>
                    <a:pt x="44" y="25"/>
                    <a:pt x="44" y="25"/>
                    <a:pt x="44" y="25"/>
                  </a:cubicBezTo>
                  <a:cubicBezTo>
                    <a:pt x="44" y="25"/>
                    <a:pt x="44" y="24"/>
                    <a:pt x="44" y="24"/>
                  </a:cubicBezTo>
                  <a:cubicBezTo>
                    <a:pt x="44" y="24"/>
                    <a:pt x="44" y="24"/>
                    <a:pt x="44" y="24"/>
                  </a:cubicBezTo>
                  <a:cubicBezTo>
                    <a:pt x="43" y="24"/>
                    <a:pt x="43" y="24"/>
                    <a:pt x="43" y="24"/>
                  </a:cubicBezTo>
                  <a:cubicBezTo>
                    <a:pt x="43" y="24"/>
                    <a:pt x="43" y="24"/>
                    <a:pt x="43" y="24"/>
                  </a:cubicBezTo>
                  <a:cubicBezTo>
                    <a:pt x="43" y="24"/>
                    <a:pt x="43" y="24"/>
                    <a:pt x="42" y="24"/>
                  </a:cubicBezTo>
                  <a:cubicBezTo>
                    <a:pt x="42" y="24"/>
                    <a:pt x="42" y="24"/>
                    <a:pt x="42" y="24"/>
                  </a:cubicBezTo>
                  <a:cubicBezTo>
                    <a:pt x="42" y="24"/>
                    <a:pt x="42" y="24"/>
                    <a:pt x="42" y="24"/>
                  </a:cubicBezTo>
                  <a:cubicBezTo>
                    <a:pt x="42" y="24"/>
                    <a:pt x="42" y="24"/>
                    <a:pt x="41" y="24"/>
                  </a:cubicBezTo>
                  <a:cubicBezTo>
                    <a:pt x="41" y="24"/>
                    <a:pt x="41" y="25"/>
                    <a:pt x="41" y="25"/>
                  </a:cubicBezTo>
                  <a:cubicBezTo>
                    <a:pt x="41" y="25"/>
                    <a:pt x="41" y="25"/>
                    <a:pt x="41" y="25"/>
                  </a:cubicBezTo>
                  <a:cubicBezTo>
                    <a:pt x="41" y="25"/>
                    <a:pt x="42" y="26"/>
                    <a:pt x="42" y="26"/>
                  </a:cubicBezTo>
                  <a:close/>
                  <a:moveTo>
                    <a:pt x="56" y="40"/>
                  </a:moveTo>
                  <a:cubicBezTo>
                    <a:pt x="56" y="40"/>
                    <a:pt x="57" y="40"/>
                    <a:pt x="57" y="40"/>
                  </a:cubicBezTo>
                  <a:cubicBezTo>
                    <a:pt x="57" y="40"/>
                    <a:pt x="57" y="40"/>
                    <a:pt x="57" y="40"/>
                  </a:cubicBezTo>
                  <a:cubicBezTo>
                    <a:pt x="57" y="40"/>
                    <a:pt x="57" y="40"/>
                    <a:pt x="57" y="40"/>
                  </a:cubicBezTo>
                  <a:cubicBezTo>
                    <a:pt x="57" y="40"/>
                    <a:pt x="57" y="40"/>
                    <a:pt x="57" y="40"/>
                  </a:cubicBezTo>
                  <a:cubicBezTo>
                    <a:pt x="57" y="40"/>
                    <a:pt x="57" y="40"/>
                    <a:pt x="57" y="39"/>
                  </a:cubicBezTo>
                  <a:cubicBezTo>
                    <a:pt x="57" y="39"/>
                    <a:pt x="57" y="39"/>
                    <a:pt x="56" y="39"/>
                  </a:cubicBezTo>
                  <a:cubicBezTo>
                    <a:pt x="56" y="39"/>
                    <a:pt x="56" y="39"/>
                    <a:pt x="56" y="39"/>
                  </a:cubicBezTo>
                  <a:cubicBezTo>
                    <a:pt x="56" y="39"/>
                    <a:pt x="56" y="39"/>
                    <a:pt x="56" y="39"/>
                  </a:cubicBezTo>
                  <a:cubicBezTo>
                    <a:pt x="56" y="39"/>
                    <a:pt x="56" y="39"/>
                    <a:pt x="55" y="39"/>
                  </a:cubicBezTo>
                  <a:cubicBezTo>
                    <a:pt x="55" y="39"/>
                    <a:pt x="55" y="40"/>
                    <a:pt x="55" y="40"/>
                  </a:cubicBezTo>
                  <a:cubicBezTo>
                    <a:pt x="55" y="40"/>
                    <a:pt x="55" y="40"/>
                    <a:pt x="55" y="40"/>
                  </a:cubicBezTo>
                  <a:cubicBezTo>
                    <a:pt x="55" y="40"/>
                    <a:pt x="55" y="40"/>
                    <a:pt x="55" y="40"/>
                  </a:cubicBezTo>
                  <a:cubicBezTo>
                    <a:pt x="55" y="40"/>
                    <a:pt x="55" y="40"/>
                    <a:pt x="56" y="40"/>
                  </a:cubicBezTo>
                  <a:cubicBezTo>
                    <a:pt x="56" y="40"/>
                    <a:pt x="56" y="40"/>
                    <a:pt x="56" y="40"/>
                  </a:cubicBezTo>
                  <a:cubicBezTo>
                    <a:pt x="56" y="40"/>
                    <a:pt x="56" y="40"/>
                    <a:pt x="56" y="40"/>
                  </a:cubicBezTo>
                  <a:cubicBezTo>
                    <a:pt x="56" y="40"/>
                    <a:pt x="56" y="40"/>
                    <a:pt x="56" y="40"/>
                  </a:cubicBezTo>
                  <a:close/>
                  <a:moveTo>
                    <a:pt x="48" y="30"/>
                  </a:moveTo>
                  <a:cubicBezTo>
                    <a:pt x="48" y="31"/>
                    <a:pt x="49" y="31"/>
                    <a:pt x="49" y="31"/>
                  </a:cubicBezTo>
                  <a:cubicBezTo>
                    <a:pt x="49" y="31"/>
                    <a:pt x="49" y="31"/>
                    <a:pt x="48" y="32"/>
                  </a:cubicBezTo>
                  <a:cubicBezTo>
                    <a:pt x="48" y="32"/>
                    <a:pt x="48" y="32"/>
                    <a:pt x="48" y="32"/>
                  </a:cubicBezTo>
                  <a:cubicBezTo>
                    <a:pt x="48" y="32"/>
                    <a:pt x="48" y="32"/>
                    <a:pt x="48" y="32"/>
                  </a:cubicBezTo>
                  <a:cubicBezTo>
                    <a:pt x="48" y="32"/>
                    <a:pt x="48" y="32"/>
                    <a:pt x="49" y="32"/>
                  </a:cubicBezTo>
                  <a:cubicBezTo>
                    <a:pt x="49" y="33"/>
                    <a:pt x="49" y="33"/>
                    <a:pt x="50" y="33"/>
                  </a:cubicBezTo>
                  <a:cubicBezTo>
                    <a:pt x="50" y="32"/>
                    <a:pt x="50" y="32"/>
                    <a:pt x="51" y="32"/>
                  </a:cubicBezTo>
                  <a:cubicBezTo>
                    <a:pt x="51" y="32"/>
                    <a:pt x="51" y="32"/>
                    <a:pt x="51" y="32"/>
                  </a:cubicBezTo>
                  <a:cubicBezTo>
                    <a:pt x="51" y="33"/>
                    <a:pt x="51" y="33"/>
                    <a:pt x="51" y="33"/>
                  </a:cubicBezTo>
                  <a:cubicBezTo>
                    <a:pt x="52" y="33"/>
                    <a:pt x="52" y="33"/>
                    <a:pt x="52" y="33"/>
                  </a:cubicBezTo>
                  <a:cubicBezTo>
                    <a:pt x="52" y="33"/>
                    <a:pt x="52" y="32"/>
                    <a:pt x="52" y="32"/>
                  </a:cubicBezTo>
                  <a:cubicBezTo>
                    <a:pt x="52" y="32"/>
                    <a:pt x="52" y="32"/>
                    <a:pt x="52" y="32"/>
                  </a:cubicBezTo>
                  <a:cubicBezTo>
                    <a:pt x="51" y="32"/>
                    <a:pt x="51" y="32"/>
                    <a:pt x="51" y="32"/>
                  </a:cubicBezTo>
                  <a:cubicBezTo>
                    <a:pt x="51" y="31"/>
                    <a:pt x="51" y="31"/>
                    <a:pt x="51" y="31"/>
                  </a:cubicBezTo>
                  <a:cubicBezTo>
                    <a:pt x="50" y="31"/>
                    <a:pt x="50" y="31"/>
                    <a:pt x="50" y="31"/>
                  </a:cubicBezTo>
                  <a:cubicBezTo>
                    <a:pt x="50" y="31"/>
                    <a:pt x="50" y="31"/>
                    <a:pt x="50" y="31"/>
                  </a:cubicBezTo>
                  <a:cubicBezTo>
                    <a:pt x="49" y="31"/>
                    <a:pt x="49" y="31"/>
                    <a:pt x="49" y="31"/>
                  </a:cubicBezTo>
                  <a:cubicBezTo>
                    <a:pt x="49" y="31"/>
                    <a:pt x="49" y="30"/>
                    <a:pt x="49" y="30"/>
                  </a:cubicBezTo>
                  <a:cubicBezTo>
                    <a:pt x="49" y="30"/>
                    <a:pt x="49" y="30"/>
                    <a:pt x="48" y="30"/>
                  </a:cubicBezTo>
                  <a:close/>
                  <a:moveTo>
                    <a:pt x="55" y="40"/>
                  </a:moveTo>
                  <a:cubicBezTo>
                    <a:pt x="55" y="40"/>
                    <a:pt x="55" y="40"/>
                    <a:pt x="55" y="40"/>
                  </a:cubicBezTo>
                  <a:cubicBezTo>
                    <a:pt x="55" y="40"/>
                    <a:pt x="55" y="40"/>
                    <a:pt x="55" y="40"/>
                  </a:cubicBezTo>
                  <a:cubicBezTo>
                    <a:pt x="55" y="39"/>
                    <a:pt x="55" y="39"/>
                    <a:pt x="55" y="39"/>
                  </a:cubicBezTo>
                  <a:cubicBezTo>
                    <a:pt x="55" y="39"/>
                    <a:pt x="55" y="39"/>
                    <a:pt x="55" y="39"/>
                  </a:cubicBezTo>
                  <a:cubicBezTo>
                    <a:pt x="55" y="39"/>
                    <a:pt x="55" y="39"/>
                    <a:pt x="56" y="39"/>
                  </a:cubicBezTo>
                  <a:cubicBezTo>
                    <a:pt x="56" y="39"/>
                    <a:pt x="55" y="39"/>
                    <a:pt x="55" y="39"/>
                  </a:cubicBezTo>
                  <a:cubicBezTo>
                    <a:pt x="55" y="39"/>
                    <a:pt x="55" y="39"/>
                    <a:pt x="55" y="39"/>
                  </a:cubicBezTo>
                  <a:cubicBezTo>
                    <a:pt x="55" y="39"/>
                    <a:pt x="55" y="39"/>
                    <a:pt x="55" y="39"/>
                  </a:cubicBezTo>
                  <a:cubicBezTo>
                    <a:pt x="55" y="39"/>
                    <a:pt x="54" y="39"/>
                    <a:pt x="54" y="39"/>
                  </a:cubicBezTo>
                  <a:cubicBezTo>
                    <a:pt x="54" y="39"/>
                    <a:pt x="54" y="39"/>
                    <a:pt x="54" y="39"/>
                  </a:cubicBezTo>
                  <a:cubicBezTo>
                    <a:pt x="54" y="40"/>
                    <a:pt x="54" y="40"/>
                    <a:pt x="54" y="40"/>
                  </a:cubicBezTo>
                  <a:cubicBezTo>
                    <a:pt x="54" y="40"/>
                    <a:pt x="54" y="40"/>
                    <a:pt x="54" y="40"/>
                  </a:cubicBezTo>
                  <a:cubicBezTo>
                    <a:pt x="54" y="40"/>
                    <a:pt x="54" y="40"/>
                    <a:pt x="55" y="40"/>
                  </a:cubicBezTo>
                  <a:close/>
                  <a:moveTo>
                    <a:pt x="55" y="32"/>
                  </a:moveTo>
                  <a:cubicBezTo>
                    <a:pt x="55" y="32"/>
                    <a:pt x="55" y="32"/>
                    <a:pt x="55" y="32"/>
                  </a:cubicBezTo>
                  <a:cubicBezTo>
                    <a:pt x="55" y="32"/>
                    <a:pt x="55" y="32"/>
                    <a:pt x="55" y="32"/>
                  </a:cubicBezTo>
                  <a:cubicBezTo>
                    <a:pt x="54" y="32"/>
                    <a:pt x="54" y="32"/>
                    <a:pt x="54" y="32"/>
                  </a:cubicBezTo>
                  <a:cubicBezTo>
                    <a:pt x="54" y="32"/>
                    <a:pt x="54" y="32"/>
                    <a:pt x="54" y="32"/>
                  </a:cubicBezTo>
                  <a:cubicBezTo>
                    <a:pt x="54" y="32"/>
                    <a:pt x="54" y="32"/>
                    <a:pt x="54" y="32"/>
                  </a:cubicBezTo>
                  <a:cubicBezTo>
                    <a:pt x="54" y="33"/>
                    <a:pt x="54" y="33"/>
                    <a:pt x="54" y="33"/>
                  </a:cubicBezTo>
                  <a:cubicBezTo>
                    <a:pt x="54" y="33"/>
                    <a:pt x="54" y="33"/>
                    <a:pt x="54"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2"/>
                  </a:cubicBezTo>
                  <a:cubicBezTo>
                    <a:pt x="55" y="32"/>
                    <a:pt x="55" y="32"/>
                    <a:pt x="55" y="32"/>
                  </a:cubicBezTo>
                  <a:cubicBezTo>
                    <a:pt x="55" y="32"/>
                    <a:pt x="55" y="33"/>
                    <a:pt x="56" y="33"/>
                  </a:cubicBezTo>
                  <a:cubicBezTo>
                    <a:pt x="56" y="33"/>
                    <a:pt x="55" y="32"/>
                    <a:pt x="55" y="32"/>
                  </a:cubicBezTo>
                  <a:cubicBezTo>
                    <a:pt x="55" y="32"/>
                    <a:pt x="55" y="32"/>
                    <a:pt x="55" y="32"/>
                  </a:cubicBezTo>
                  <a:cubicBezTo>
                    <a:pt x="55" y="32"/>
                    <a:pt x="55" y="31"/>
                    <a:pt x="55" y="31"/>
                  </a:cubicBezTo>
                  <a:cubicBezTo>
                    <a:pt x="55" y="31"/>
                    <a:pt x="55" y="31"/>
                    <a:pt x="55" y="31"/>
                  </a:cubicBezTo>
                  <a:cubicBezTo>
                    <a:pt x="55" y="31"/>
                    <a:pt x="55" y="31"/>
                    <a:pt x="55" y="32"/>
                  </a:cubicBezTo>
                  <a:close/>
                  <a:moveTo>
                    <a:pt x="50" y="31"/>
                  </a:moveTo>
                  <a:cubicBezTo>
                    <a:pt x="50" y="31"/>
                    <a:pt x="50" y="31"/>
                    <a:pt x="51" y="31"/>
                  </a:cubicBezTo>
                  <a:cubicBezTo>
                    <a:pt x="51" y="31"/>
                    <a:pt x="51" y="31"/>
                    <a:pt x="51" y="31"/>
                  </a:cubicBezTo>
                  <a:cubicBezTo>
                    <a:pt x="51" y="31"/>
                    <a:pt x="51" y="31"/>
                    <a:pt x="51" y="31"/>
                  </a:cubicBezTo>
                  <a:cubicBezTo>
                    <a:pt x="52" y="32"/>
                    <a:pt x="52" y="32"/>
                    <a:pt x="52" y="32"/>
                  </a:cubicBezTo>
                  <a:cubicBezTo>
                    <a:pt x="52" y="32"/>
                    <a:pt x="52" y="32"/>
                    <a:pt x="52" y="32"/>
                  </a:cubicBezTo>
                  <a:cubicBezTo>
                    <a:pt x="52" y="32"/>
                    <a:pt x="52" y="32"/>
                    <a:pt x="53" y="32"/>
                  </a:cubicBezTo>
                  <a:cubicBezTo>
                    <a:pt x="53" y="32"/>
                    <a:pt x="53" y="32"/>
                    <a:pt x="53" y="32"/>
                  </a:cubicBezTo>
                  <a:cubicBezTo>
                    <a:pt x="53" y="32"/>
                    <a:pt x="53" y="32"/>
                    <a:pt x="53" y="32"/>
                  </a:cubicBezTo>
                  <a:cubicBezTo>
                    <a:pt x="53" y="32"/>
                    <a:pt x="53" y="31"/>
                    <a:pt x="53" y="31"/>
                  </a:cubicBezTo>
                  <a:cubicBezTo>
                    <a:pt x="52" y="31"/>
                    <a:pt x="52" y="31"/>
                    <a:pt x="52" y="31"/>
                  </a:cubicBezTo>
                  <a:cubicBezTo>
                    <a:pt x="52" y="30"/>
                    <a:pt x="52" y="30"/>
                    <a:pt x="51" y="30"/>
                  </a:cubicBezTo>
                  <a:cubicBezTo>
                    <a:pt x="51" y="30"/>
                    <a:pt x="51" y="30"/>
                    <a:pt x="51" y="30"/>
                  </a:cubicBezTo>
                  <a:cubicBezTo>
                    <a:pt x="51" y="30"/>
                    <a:pt x="51" y="30"/>
                    <a:pt x="51" y="30"/>
                  </a:cubicBezTo>
                  <a:cubicBezTo>
                    <a:pt x="50" y="30"/>
                    <a:pt x="50" y="30"/>
                    <a:pt x="50" y="30"/>
                  </a:cubicBezTo>
                  <a:cubicBezTo>
                    <a:pt x="50" y="30"/>
                    <a:pt x="50" y="30"/>
                    <a:pt x="50" y="30"/>
                  </a:cubicBezTo>
                  <a:cubicBezTo>
                    <a:pt x="50" y="30"/>
                    <a:pt x="50" y="30"/>
                    <a:pt x="50" y="31"/>
                  </a:cubicBezTo>
                  <a:cubicBezTo>
                    <a:pt x="50" y="31"/>
                    <a:pt x="50" y="31"/>
                    <a:pt x="50" y="31"/>
                  </a:cubicBezTo>
                  <a:cubicBezTo>
                    <a:pt x="50" y="31"/>
                    <a:pt x="50" y="31"/>
                    <a:pt x="50" y="31"/>
                  </a:cubicBezTo>
                  <a:close/>
                  <a:moveTo>
                    <a:pt x="52" y="34"/>
                  </a:moveTo>
                  <a:cubicBezTo>
                    <a:pt x="52" y="33"/>
                    <a:pt x="52" y="33"/>
                    <a:pt x="52" y="33"/>
                  </a:cubicBezTo>
                  <a:cubicBezTo>
                    <a:pt x="52" y="33"/>
                    <a:pt x="52" y="33"/>
                    <a:pt x="52" y="33"/>
                  </a:cubicBezTo>
                  <a:cubicBezTo>
                    <a:pt x="52" y="33"/>
                    <a:pt x="52" y="33"/>
                    <a:pt x="52" y="33"/>
                  </a:cubicBezTo>
                  <a:cubicBezTo>
                    <a:pt x="52" y="33"/>
                    <a:pt x="52" y="34"/>
                    <a:pt x="52" y="34"/>
                  </a:cubicBezTo>
                  <a:cubicBezTo>
                    <a:pt x="52" y="34"/>
                    <a:pt x="52" y="34"/>
                    <a:pt x="52" y="34"/>
                  </a:cubicBezTo>
                  <a:cubicBezTo>
                    <a:pt x="52" y="34"/>
                    <a:pt x="52" y="34"/>
                    <a:pt x="52" y="34"/>
                  </a:cubicBezTo>
                  <a:cubicBezTo>
                    <a:pt x="53" y="34"/>
                    <a:pt x="53" y="34"/>
                    <a:pt x="53" y="34"/>
                  </a:cubicBezTo>
                  <a:cubicBezTo>
                    <a:pt x="53" y="34"/>
                    <a:pt x="53" y="34"/>
                    <a:pt x="52" y="34"/>
                  </a:cubicBezTo>
                  <a:cubicBezTo>
                    <a:pt x="52" y="34"/>
                    <a:pt x="52" y="34"/>
                    <a:pt x="52" y="34"/>
                  </a:cubicBezTo>
                  <a:close/>
                  <a:moveTo>
                    <a:pt x="53" y="33"/>
                  </a:moveTo>
                  <a:cubicBezTo>
                    <a:pt x="53" y="34"/>
                    <a:pt x="53" y="34"/>
                    <a:pt x="53" y="34"/>
                  </a:cubicBezTo>
                  <a:cubicBezTo>
                    <a:pt x="53" y="34"/>
                    <a:pt x="53" y="34"/>
                    <a:pt x="53" y="34"/>
                  </a:cubicBezTo>
                  <a:cubicBezTo>
                    <a:pt x="53" y="34"/>
                    <a:pt x="53" y="34"/>
                    <a:pt x="53" y="34"/>
                  </a:cubicBezTo>
                  <a:cubicBezTo>
                    <a:pt x="53" y="34"/>
                    <a:pt x="54" y="34"/>
                    <a:pt x="54" y="34"/>
                  </a:cubicBezTo>
                  <a:cubicBezTo>
                    <a:pt x="54" y="34"/>
                    <a:pt x="54" y="34"/>
                    <a:pt x="54" y="34"/>
                  </a:cubicBezTo>
                  <a:cubicBezTo>
                    <a:pt x="54" y="34"/>
                    <a:pt x="54" y="34"/>
                    <a:pt x="54" y="33"/>
                  </a:cubicBezTo>
                  <a:cubicBezTo>
                    <a:pt x="54" y="33"/>
                    <a:pt x="54" y="33"/>
                    <a:pt x="54" y="33"/>
                  </a:cubicBezTo>
                  <a:cubicBezTo>
                    <a:pt x="53" y="33"/>
                    <a:pt x="53" y="33"/>
                    <a:pt x="53" y="33"/>
                  </a:cubicBezTo>
                  <a:cubicBezTo>
                    <a:pt x="53" y="33"/>
                    <a:pt x="53" y="33"/>
                    <a:pt x="53" y="33"/>
                  </a:cubicBezTo>
                  <a:cubicBezTo>
                    <a:pt x="53" y="33"/>
                    <a:pt x="53" y="33"/>
                    <a:pt x="53" y="33"/>
                  </a:cubicBezTo>
                  <a:close/>
                  <a:moveTo>
                    <a:pt x="54" y="31"/>
                  </a:moveTo>
                  <a:cubicBezTo>
                    <a:pt x="54" y="31"/>
                    <a:pt x="54" y="31"/>
                    <a:pt x="55" y="31"/>
                  </a:cubicBezTo>
                  <a:cubicBezTo>
                    <a:pt x="55" y="31"/>
                    <a:pt x="55" y="31"/>
                    <a:pt x="55" y="31"/>
                  </a:cubicBezTo>
                  <a:cubicBezTo>
                    <a:pt x="55" y="31"/>
                    <a:pt x="55" y="31"/>
                    <a:pt x="55" y="31"/>
                  </a:cubicBezTo>
                  <a:cubicBezTo>
                    <a:pt x="55" y="31"/>
                    <a:pt x="55" y="31"/>
                    <a:pt x="55" y="30"/>
                  </a:cubicBezTo>
                  <a:cubicBezTo>
                    <a:pt x="55" y="30"/>
                    <a:pt x="54" y="30"/>
                    <a:pt x="54" y="30"/>
                  </a:cubicBezTo>
                  <a:cubicBezTo>
                    <a:pt x="54" y="30"/>
                    <a:pt x="54" y="30"/>
                    <a:pt x="54" y="30"/>
                  </a:cubicBezTo>
                  <a:cubicBezTo>
                    <a:pt x="54" y="30"/>
                    <a:pt x="54" y="30"/>
                    <a:pt x="54" y="30"/>
                  </a:cubicBezTo>
                  <a:cubicBezTo>
                    <a:pt x="54" y="30"/>
                    <a:pt x="54" y="30"/>
                    <a:pt x="54" y="31"/>
                  </a:cubicBezTo>
                  <a:cubicBezTo>
                    <a:pt x="54" y="31"/>
                    <a:pt x="54" y="31"/>
                    <a:pt x="54" y="31"/>
                  </a:cubicBezTo>
                  <a:close/>
                  <a:moveTo>
                    <a:pt x="22" y="39"/>
                  </a:moveTo>
                  <a:cubicBezTo>
                    <a:pt x="22" y="39"/>
                    <a:pt x="22" y="39"/>
                    <a:pt x="22" y="39"/>
                  </a:cubicBezTo>
                  <a:cubicBezTo>
                    <a:pt x="22" y="39"/>
                    <a:pt x="22" y="39"/>
                    <a:pt x="22" y="40"/>
                  </a:cubicBezTo>
                  <a:cubicBezTo>
                    <a:pt x="22" y="40"/>
                    <a:pt x="21" y="40"/>
                    <a:pt x="21" y="40"/>
                  </a:cubicBezTo>
                  <a:cubicBezTo>
                    <a:pt x="21" y="40"/>
                    <a:pt x="21" y="40"/>
                    <a:pt x="21" y="40"/>
                  </a:cubicBezTo>
                  <a:cubicBezTo>
                    <a:pt x="21" y="40"/>
                    <a:pt x="21" y="40"/>
                    <a:pt x="21" y="40"/>
                  </a:cubicBezTo>
                  <a:cubicBezTo>
                    <a:pt x="21" y="40"/>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2"/>
                    <a:pt x="21" y="42"/>
                  </a:cubicBezTo>
                  <a:cubicBezTo>
                    <a:pt x="21" y="42"/>
                    <a:pt x="21"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0"/>
                    <a:pt x="22" y="40"/>
                    <a:pt x="22" y="40"/>
                  </a:cubicBezTo>
                  <a:cubicBezTo>
                    <a:pt x="22" y="40"/>
                    <a:pt x="22" y="40"/>
                    <a:pt x="22" y="40"/>
                  </a:cubicBezTo>
                  <a:cubicBezTo>
                    <a:pt x="22" y="40"/>
                    <a:pt x="22" y="40"/>
                    <a:pt x="22" y="39"/>
                  </a:cubicBezTo>
                  <a:close/>
                  <a:moveTo>
                    <a:pt x="23" y="37"/>
                  </a:moveTo>
                  <a:cubicBezTo>
                    <a:pt x="23"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6"/>
                    <a:pt x="24" y="37"/>
                    <a:pt x="24" y="37"/>
                  </a:cubicBezTo>
                  <a:cubicBezTo>
                    <a:pt x="24" y="37"/>
                    <a:pt x="24" y="37"/>
                    <a:pt x="24" y="37"/>
                  </a:cubicBezTo>
                  <a:cubicBezTo>
                    <a:pt x="24" y="37"/>
                    <a:pt x="23" y="37"/>
                    <a:pt x="23" y="37"/>
                  </a:cubicBezTo>
                  <a:cubicBezTo>
                    <a:pt x="23" y="37"/>
                    <a:pt x="23" y="37"/>
                    <a:pt x="23" y="37"/>
                  </a:cubicBezTo>
                  <a:cubicBezTo>
                    <a:pt x="23" y="37"/>
                    <a:pt x="23" y="36"/>
                    <a:pt x="23" y="36"/>
                  </a:cubicBezTo>
                  <a:cubicBezTo>
                    <a:pt x="23" y="36"/>
                    <a:pt x="23" y="36"/>
                    <a:pt x="23" y="36"/>
                  </a:cubicBezTo>
                  <a:cubicBezTo>
                    <a:pt x="23" y="36"/>
                    <a:pt x="22" y="37"/>
                    <a:pt x="22" y="37"/>
                  </a:cubicBezTo>
                  <a:cubicBezTo>
                    <a:pt x="22" y="37"/>
                    <a:pt x="22" y="37"/>
                    <a:pt x="22" y="37"/>
                  </a:cubicBezTo>
                  <a:cubicBezTo>
                    <a:pt x="23" y="37"/>
                    <a:pt x="23" y="37"/>
                    <a:pt x="23" y="37"/>
                  </a:cubicBezTo>
                  <a:cubicBezTo>
                    <a:pt x="23" y="37"/>
                    <a:pt x="23" y="37"/>
                    <a:pt x="23" y="37"/>
                  </a:cubicBezTo>
                  <a:cubicBezTo>
                    <a:pt x="23" y="37"/>
                    <a:pt x="23" y="37"/>
                    <a:pt x="23" y="37"/>
                  </a:cubicBezTo>
                  <a:close/>
                  <a:moveTo>
                    <a:pt x="22" y="40"/>
                  </a:moveTo>
                  <a:cubicBezTo>
                    <a:pt x="22" y="39"/>
                    <a:pt x="22" y="39"/>
                    <a:pt x="22" y="39"/>
                  </a:cubicBezTo>
                  <a:cubicBezTo>
                    <a:pt x="22" y="39"/>
                    <a:pt x="22" y="39"/>
                    <a:pt x="22" y="39"/>
                  </a:cubicBezTo>
                  <a:cubicBezTo>
                    <a:pt x="22" y="39"/>
                    <a:pt x="22" y="39"/>
                    <a:pt x="22" y="39"/>
                  </a:cubicBezTo>
                  <a:cubicBezTo>
                    <a:pt x="22" y="39"/>
                    <a:pt x="22" y="39"/>
                    <a:pt x="22" y="39"/>
                  </a:cubicBezTo>
                  <a:cubicBezTo>
                    <a:pt x="22" y="38"/>
                    <a:pt x="22" y="38"/>
                    <a:pt x="22" y="38"/>
                  </a:cubicBezTo>
                  <a:cubicBezTo>
                    <a:pt x="22" y="38"/>
                    <a:pt x="22" y="38"/>
                    <a:pt x="22" y="38"/>
                  </a:cubicBezTo>
                  <a:cubicBezTo>
                    <a:pt x="22" y="38"/>
                    <a:pt x="22"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9"/>
                    <a:pt x="21" y="39"/>
                    <a:pt x="21" y="39"/>
                  </a:cubicBezTo>
                  <a:cubicBezTo>
                    <a:pt x="21" y="39"/>
                    <a:pt x="22" y="39"/>
                    <a:pt x="22" y="39"/>
                  </a:cubicBezTo>
                  <a:cubicBezTo>
                    <a:pt x="22" y="39"/>
                    <a:pt x="22" y="39"/>
                    <a:pt x="22" y="39"/>
                  </a:cubicBezTo>
                  <a:cubicBezTo>
                    <a:pt x="22" y="39"/>
                    <a:pt x="22" y="39"/>
                    <a:pt x="22" y="39"/>
                  </a:cubicBezTo>
                  <a:cubicBezTo>
                    <a:pt x="22" y="39"/>
                    <a:pt x="22" y="39"/>
                    <a:pt x="22" y="39"/>
                  </a:cubicBezTo>
                  <a:cubicBezTo>
                    <a:pt x="22" y="39"/>
                    <a:pt x="22" y="40"/>
                    <a:pt x="22" y="40"/>
                  </a:cubicBezTo>
                  <a:cubicBezTo>
                    <a:pt x="22" y="40"/>
                    <a:pt x="22" y="40"/>
                    <a:pt x="22" y="40"/>
                  </a:cubicBezTo>
                  <a:cubicBezTo>
                    <a:pt x="22" y="40"/>
                    <a:pt x="23" y="40"/>
                    <a:pt x="23" y="40"/>
                  </a:cubicBezTo>
                  <a:cubicBezTo>
                    <a:pt x="23" y="40"/>
                    <a:pt x="22" y="40"/>
                    <a:pt x="22" y="40"/>
                  </a:cubicBezTo>
                  <a:close/>
                  <a:moveTo>
                    <a:pt x="18" y="38"/>
                  </a:move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lose/>
                  <a:moveTo>
                    <a:pt x="18" y="31"/>
                  </a:moveTo>
                  <a:cubicBezTo>
                    <a:pt x="18" y="31"/>
                    <a:pt x="18" y="31"/>
                    <a:pt x="18" y="31"/>
                  </a:cubicBezTo>
                  <a:cubicBezTo>
                    <a:pt x="18" y="30"/>
                    <a:pt x="18" y="30"/>
                    <a:pt x="17" y="30"/>
                  </a:cubicBezTo>
                  <a:cubicBezTo>
                    <a:pt x="17" y="30"/>
                    <a:pt x="17" y="30"/>
                    <a:pt x="17" y="30"/>
                  </a:cubicBezTo>
                  <a:cubicBezTo>
                    <a:pt x="17" y="30"/>
                    <a:pt x="17" y="30"/>
                    <a:pt x="17" y="30"/>
                  </a:cubicBezTo>
                  <a:cubicBezTo>
                    <a:pt x="17" y="30"/>
                    <a:pt x="16" y="29"/>
                    <a:pt x="16" y="29"/>
                  </a:cubicBezTo>
                  <a:cubicBezTo>
                    <a:pt x="16" y="29"/>
                    <a:pt x="16" y="29"/>
                    <a:pt x="16" y="29"/>
                  </a:cubicBezTo>
                  <a:cubicBezTo>
                    <a:pt x="16" y="29"/>
                    <a:pt x="16" y="29"/>
                    <a:pt x="16" y="29"/>
                  </a:cubicBezTo>
                  <a:cubicBezTo>
                    <a:pt x="16" y="29"/>
                    <a:pt x="16" y="29"/>
                    <a:pt x="16" y="28"/>
                  </a:cubicBezTo>
                  <a:cubicBezTo>
                    <a:pt x="16" y="28"/>
                    <a:pt x="16" y="28"/>
                    <a:pt x="16" y="28"/>
                  </a:cubicBezTo>
                  <a:cubicBezTo>
                    <a:pt x="16" y="28"/>
                    <a:pt x="16" y="28"/>
                    <a:pt x="16"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7"/>
                    <a:pt x="15"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4" y="29"/>
                    <a:pt x="14" y="29"/>
                    <a:pt x="14" y="29"/>
                  </a:cubicBezTo>
                  <a:cubicBezTo>
                    <a:pt x="14" y="29"/>
                    <a:pt x="14" y="30"/>
                    <a:pt x="14" y="30"/>
                  </a:cubicBezTo>
                  <a:cubicBezTo>
                    <a:pt x="14" y="30"/>
                    <a:pt x="14" y="30"/>
                    <a:pt x="14" y="30"/>
                  </a:cubicBezTo>
                  <a:cubicBezTo>
                    <a:pt x="14" y="30"/>
                    <a:pt x="14" y="30"/>
                    <a:pt x="15" y="31"/>
                  </a:cubicBezTo>
                  <a:cubicBezTo>
                    <a:pt x="15" y="31"/>
                    <a:pt x="15" y="31"/>
                    <a:pt x="15" y="31"/>
                  </a:cubicBezTo>
                  <a:cubicBezTo>
                    <a:pt x="15" y="31"/>
                    <a:pt x="15" y="31"/>
                    <a:pt x="15" y="31"/>
                  </a:cubicBezTo>
                  <a:cubicBezTo>
                    <a:pt x="15" y="31"/>
                    <a:pt x="15" y="31"/>
                    <a:pt x="15" y="31"/>
                  </a:cubicBezTo>
                  <a:cubicBezTo>
                    <a:pt x="15" y="32"/>
                    <a:pt x="15" y="31"/>
                    <a:pt x="15" y="32"/>
                  </a:cubicBezTo>
                  <a:cubicBezTo>
                    <a:pt x="16" y="32"/>
                    <a:pt x="16" y="32"/>
                    <a:pt x="16" y="32"/>
                  </a:cubicBezTo>
                  <a:cubicBezTo>
                    <a:pt x="16" y="32"/>
                    <a:pt x="16" y="32"/>
                    <a:pt x="16" y="33"/>
                  </a:cubicBezTo>
                  <a:cubicBezTo>
                    <a:pt x="16" y="33"/>
                    <a:pt x="16" y="33"/>
                    <a:pt x="17" y="33"/>
                  </a:cubicBezTo>
                  <a:cubicBezTo>
                    <a:pt x="17" y="33"/>
                    <a:pt x="17" y="33"/>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8" y="34"/>
                    <a:pt x="18" y="34"/>
                    <a:pt x="18" y="34"/>
                  </a:cubicBezTo>
                  <a:cubicBezTo>
                    <a:pt x="18" y="34"/>
                    <a:pt x="18" y="34"/>
                    <a:pt x="18" y="34"/>
                  </a:cubicBezTo>
                  <a:cubicBezTo>
                    <a:pt x="18" y="33"/>
                    <a:pt x="18" y="33"/>
                    <a:pt x="18" y="33"/>
                  </a:cubicBezTo>
                  <a:cubicBezTo>
                    <a:pt x="18" y="33"/>
                    <a:pt x="18" y="33"/>
                    <a:pt x="18" y="33"/>
                  </a:cubicBezTo>
                  <a:cubicBezTo>
                    <a:pt x="18" y="33"/>
                    <a:pt x="18" y="33"/>
                    <a:pt x="18" y="33"/>
                  </a:cubicBezTo>
                  <a:cubicBezTo>
                    <a:pt x="18" y="32"/>
                    <a:pt x="18" y="32"/>
                    <a:pt x="18" y="32"/>
                  </a:cubicBezTo>
                  <a:cubicBezTo>
                    <a:pt x="18" y="32"/>
                    <a:pt x="18" y="32"/>
                    <a:pt x="18" y="32"/>
                  </a:cubicBezTo>
                  <a:cubicBezTo>
                    <a:pt x="18" y="32"/>
                    <a:pt x="18" y="32"/>
                    <a:pt x="18" y="32"/>
                  </a:cubicBezTo>
                  <a:cubicBezTo>
                    <a:pt x="18" y="32"/>
                    <a:pt x="18" y="32"/>
                    <a:pt x="18" y="32"/>
                  </a:cubicBezTo>
                  <a:cubicBezTo>
                    <a:pt x="18" y="31"/>
                    <a:pt x="18" y="31"/>
                    <a:pt x="18" y="31"/>
                  </a:cubicBezTo>
                  <a:cubicBezTo>
                    <a:pt x="18" y="31"/>
                    <a:pt x="18" y="31"/>
                    <a:pt x="18" y="31"/>
                  </a:cubicBezTo>
                  <a:close/>
                  <a:moveTo>
                    <a:pt x="203" y="20"/>
                  </a:moveTo>
                  <a:cubicBezTo>
                    <a:pt x="203" y="20"/>
                    <a:pt x="203" y="20"/>
                    <a:pt x="203" y="20"/>
                  </a:cubicBezTo>
                  <a:cubicBezTo>
                    <a:pt x="203" y="20"/>
                    <a:pt x="203" y="20"/>
                    <a:pt x="203" y="20"/>
                  </a:cubicBezTo>
                  <a:cubicBezTo>
                    <a:pt x="203" y="20"/>
                    <a:pt x="203" y="20"/>
                    <a:pt x="203" y="20"/>
                  </a:cubicBezTo>
                  <a:cubicBezTo>
                    <a:pt x="203" y="19"/>
                    <a:pt x="203" y="19"/>
                    <a:pt x="203" y="19"/>
                  </a:cubicBezTo>
                  <a:cubicBezTo>
                    <a:pt x="203" y="19"/>
                    <a:pt x="203" y="19"/>
                    <a:pt x="203" y="19"/>
                  </a:cubicBezTo>
                  <a:cubicBezTo>
                    <a:pt x="203" y="19"/>
                    <a:pt x="203" y="19"/>
                    <a:pt x="203" y="20"/>
                  </a:cubicBezTo>
                  <a:cubicBezTo>
                    <a:pt x="203" y="20"/>
                    <a:pt x="203" y="20"/>
                    <a:pt x="203" y="20"/>
                  </a:cubicBezTo>
                  <a:close/>
                  <a:moveTo>
                    <a:pt x="203" y="13"/>
                  </a:moveTo>
                  <a:cubicBezTo>
                    <a:pt x="203" y="14"/>
                    <a:pt x="204" y="14"/>
                    <a:pt x="204" y="14"/>
                  </a:cubicBezTo>
                  <a:cubicBezTo>
                    <a:pt x="204" y="14"/>
                    <a:pt x="204" y="14"/>
                    <a:pt x="204" y="14"/>
                  </a:cubicBezTo>
                  <a:cubicBezTo>
                    <a:pt x="204" y="15"/>
                    <a:pt x="204" y="15"/>
                    <a:pt x="204" y="15"/>
                  </a:cubicBezTo>
                  <a:cubicBezTo>
                    <a:pt x="204" y="15"/>
                    <a:pt x="204" y="15"/>
                    <a:pt x="204" y="15"/>
                  </a:cubicBezTo>
                  <a:cubicBezTo>
                    <a:pt x="204" y="15"/>
                    <a:pt x="204" y="15"/>
                    <a:pt x="204" y="15"/>
                  </a:cubicBezTo>
                  <a:cubicBezTo>
                    <a:pt x="205" y="15"/>
                    <a:pt x="205" y="15"/>
                    <a:pt x="205" y="14"/>
                  </a:cubicBezTo>
                  <a:cubicBezTo>
                    <a:pt x="205" y="14"/>
                    <a:pt x="204" y="14"/>
                    <a:pt x="204" y="14"/>
                  </a:cubicBezTo>
                  <a:cubicBezTo>
                    <a:pt x="204" y="14"/>
                    <a:pt x="204" y="14"/>
                    <a:pt x="204" y="14"/>
                  </a:cubicBezTo>
                  <a:cubicBezTo>
                    <a:pt x="204" y="13"/>
                    <a:pt x="204" y="13"/>
                    <a:pt x="204" y="13"/>
                  </a:cubicBezTo>
                  <a:cubicBezTo>
                    <a:pt x="203" y="13"/>
                    <a:pt x="203" y="13"/>
                    <a:pt x="203" y="13"/>
                  </a:cubicBezTo>
                  <a:cubicBezTo>
                    <a:pt x="203" y="13"/>
                    <a:pt x="203" y="13"/>
                    <a:pt x="203" y="13"/>
                  </a:cubicBezTo>
                  <a:close/>
                  <a:moveTo>
                    <a:pt x="212" y="12"/>
                  </a:moveTo>
                  <a:cubicBezTo>
                    <a:pt x="212" y="12"/>
                    <a:pt x="212" y="12"/>
                    <a:pt x="212" y="11"/>
                  </a:cubicBezTo>
                  <a:cubicBezTo>
                    <a:pt x="212" y="11"/>
                    <a:pt x="211" y="11"/>
                    <a:pt x="211" y="11"/>
                  </a:cubicBezTo>
                  <a:cubicBezTo>
                    <a:pt x="211" y="11"/>
                    <a:pt x="211" y="10"/>
                    <a:pt x="211" y="11"/>
                  </a:cubicBezTo>
                  <a:cubicBezTo>
                    <a:pt x="211" y="11"/>
                    <a:pt x="211" y="11"/>
                    <a:pt x="211" y="11"/>
                  </a:cubicBezTo>
                  <a:cubicBezTo>
                    <a:pt x="211" y="12"/>
                    <a:pt x="211" y="12"/>
                    <a:pt x="212" y="12"/>
                  </a:cubicBezTo>
                  <a:close/>
                  <a:moveTo>
                    <a:pt x="212" y="11"/>
                  </a:moveTo>
                  <a:cubicBezTo>
                    <a:pt x="212" y="11"/>
                    <a:pt x="212" y="11"/>
                    <a:pt x="212" y="11"/>
                  </a:cubicBezTo>
                  <a:cubicBezTo>
                    <a:pt x="212" y="11"/>
                    <a:pt x="212" y="11"/>
                    <a:pt x="212" y="10"/>
                  </a:cubicBezTo>
                  <a:cubicBezTo>
                    <a:pt x="212" y="10"/>
                    <a:pt x="212" y="10"/>
                    <a:pt x="212" y="10"/>
                  </a:cubicBezTo>
                  <a:cubicBezTo>
                    <a:pt x="212" y="10"/>
                    <a:pt x="212" y="10"/>
                    <a:pt x="213" y="10"/>
                  </a:cubicBezTo>
                  <a:cubicBezTo>
                    <a:pt x="213" y="10"/>
                    <a:pt x="213" y="9"/>
                    <a:pt x="213" y="9"/>
                  </a:cubicBezTo>
                  <a:cubicBezTo>
                    <a:pt x="213" y="9"/>
                    <a:pt x="213" y="9"/>
                    <a:pt x="213" y="9"/>
                  </a:cubicBezTo>
                  <a:cubicBezTo>
                    <a:pt x="213" y="8"/>
                    <a:pt x="213" y="8"/>
                    <a:pt x="213" y="8"/>
                  </a:cubicBezTo>
                  <a:cubicBezTo>
                    <a:pt x="213" y="8"/>
                    <a:pt x="212" y="7"/>
                    <a:pt x="212" y="7"/>
                  </a:cubicBezTo>
                  <a:cubicBezTo>
                    <a:pt x="212" y="7"/>
                    <a:pt x="212" y="7"/>
                    <a:pt x="212" y="7"/>
                  </a:cubicBezTo>
                  <a:cubicBezTo>
                    <a:pt x="212" y="7"/>
                    <a:pt x="212" y="8"/>
                    <a:pt x="212" y="8"/>
                  </a:cubicBezTo>
                  <a:cubicBezTo>
                    <a:pt x="212" y="8"/>
                    <a:pt x="212" y="8"/>
                    <a:pt x="212" y="8"/>
                  </a:cubicBezTo>
                  <a:cubicBezTo>
                    <a:pt x="212" y="8"/>
                    <a:pt x="212" y="9"/>
                    <a:pt x="212" y="9"/>
                  </a:cubicBezTo>
                  <a:cubicBezTo>
                    <a:pt x="212" y="9"/>
                    <a:pt x="212" y="9"/>
                    <a:pt x="212" y="9"/>
                  </a:cubicBezTo>
                  <a:cubicBezTo>
                    <a:pt x="212" y="9"/>
                    <a:pt x="212" y="9"/>
                    <a:pt x="212" y="9"/>
                  </a:cubicBezTo>
                  <a:cubicBezTo>
                    <a:pt x="212" y="10"/>
                    <a:pt x="212" y="10"/>
                    <a:pt x="212" y="10"/>
                  </a:cubicBezTo>
                  <a:cubicBezTo>
                    <a:pt x="212" y="10"/>
                    <a:pt x="211" y="10"/>
                    <a:pt x="212" y="11"/>
                  </a:cubicBezTo>
                  <a:close/>
                  <a:moveTo>
                    <a:pt x="212" y="12"/>
                  </a:moveTo>
                  <a:cubicBezTo>
                    <a:pt x="212" y="12"/>
                    <a:pt x="212" y="13"/>
                    <a:pt x="212" y="13"/>
                  </a:cubicBezTo>
                  <a:cubicBezTo>
                    <a:pt x="213" y="13"/>
                    <a:pt x="213" y="12"/>
                    <a:pt x="213" y="12"/>
                  </a:cubicBezTo>
                  <a:cubicBezTo>
                    <a:pt x="212" y="12"/>
                    <a:pt x="212" y="12"/>
                    <a:pt x="212" y="12"/>
                  </a:cubicBezTo>
                  <a:close/>
                  <a:moveTo>
                    <a:pt x="214" y="41"/>
                  </a:moveTo>
                  <a:cubicBezTo>
                    <a:pt x="214" y="41"/>
                    <a:pt x="214" y="41"/>
                    <a:pt x="215" y="41"/>
                  </a:cubicBezTo>
                  <a:cubicBezTo>
                    <a:pt x="215" y="41"/>
                    <a:pt x="215" y="41"/>
                    <a:pt x="215" y="41"/>
                  </a:cubicBezTo>
                  <a:cubicBezTo>
                    <a:pt x="215" y="41"/>
                    <a:pt x="215" y="41"/>
                    <a:pt x="215" y="41"/>
                  </a:cubicBezTo>
                  <a:cubicBezTo>
                    <a:pt x="215" y="41"/>
                    <a:pt x="215" y="41"/>
                    <a:pt x="215" y="41"/>
                  </a:cubicBezTo>
                  <a:cubicBezTo>
                    <a:pt x="215" y="40"/>
                    <a:pt x="215" y="40"/>
                    <a:pt x="215" y="40"/>
                  </a:cubicBezTo>
                  <a:cubicBezTo>
                    <a:pt x="215" y="40"/>
                    <a:pt x="215" y="40"/>
                    <a:pt x="215" y="40"/>
                  </a:cubicBezTo>
                  <a:cubicBezTo>
                    <a:pt x="215" y="40"/>
                    <a:pt x="215" y="40"/>
                    <a:pt x="215" y="40"/>
                  </a:cubicBezTo>
                  <a:cubicBezTo>
                    <a:pt x="215" y="39"/>
                    <a:pt x="215" y="39"/>
                    <a:pt x="215" y="39"/>
                  </a:cubicBezTo>
                  <a:cubicBezTo>
                    <a:pt x="215" y="39"/>
                    <a:pt x="215" y="39"/>
                    <a:pt x="215" y="39"/>
                  </a:cubicBezTo>
                  <a:cubicBezTo>
                    <a:pt x="214" y="40"/>
                    <a:pt x="214" y="40"/>
                    <a:pt x="214" y="40"/>
                  </a:cubicBezTo>
                  <a:cubicBezTo>
                    <a:pt x="214" y="40"/>
                    <a:pt x="214" y="40"/>
                    <a:pt x="214" y="40"/>
                  </a:cubicBezTo>
                  <a:cubicBezTo>
                    <a:pt x="214" y="40"/>
                    <a:pt x="214" y="40"/>
                    <a:pt x="214" y="41"/>
                  </a:cubicBezTo>
                  <a:cubicBezTo>
                    <a:pt x="214" y="41"/>
                    <a:pt x="214" y="41"/>
                    <a:pt x="214" y="41"/>
                  </a:cubicBezTo>
                  <a:close/>
                  <a:moveTo>
                    <a:pt x="215" y="42"/>
                  </a:moveTo>
                  <a:cubicBezTo>
                    <a:pt x="215" y="42"/>
                    <a:pt x="216" y="42"/>
                    <a:pt x="215" y="42"/>
                  </a:cubicBezTo>
                  <a:cubicBezTo>
                    <a:pt x="215" y="42"/>
                    <a:pt x="215" y="42"/>
                    <a:pt x="215" y="42"/>
                  </a:cubicBezTo>
                  <a:cubicBezTo>
                    <a:pt x="215" y="42"/>
                    <a:pt x="215" y="42"/>
                    <a:pt x="215" y="42"/>
                  </a:cubicBezTo>
                  <a:cubicBezTo>
                    <a:pt x="215" y="42"/>
                    <a:pt x="215" y="42"/>
                    <a:pt x="215" y="42"/>
                  </a:cubicBezTo>
                  <a:cubicBezTo>
                    <a:pt x="215" y="42"/>
                    <a:pt x="215" y="42"/>
                    <a:pt x="215" y="42"/>
                  </a:cubicBezTo>
                  <a:cubicBezTo>
                    <a:pt x="215" y="42"/>
                    <a:pt x="215" y="42"/>
                    <a:pt x="215" y="42"/>
                  </a:cubicBezTo>
                  <a:cubicBezTo>
                    <a:pt x="215" y="42"/>
                    <a:pt x="215" y="42"/>
                    <a:pt x="215" y="42"/>
                  </a:cubicBezTo>
                  <a:cubicBezTo>
                    <a:pt x="215" y="43"/>
                    <a:pt x="215" y="43"/>
                    <a:pt x="215" y="43"/>
                  </a:cubicBezTo>
                  <a:cubicBezTo>
                    <a:pt x="215" y="43"/>
                    <a:pt x="215" y="43"/>
                    <a:pt x="215" y="43"/>
                  </a:cubicBezTo>
                  <a:cubicBezTo>
                    <a:pt x="215" y="43"/>
                    <a:pt x="215" y="43"/>
                    <a:pt x="215" y="43"/>
                  </a:cubicBezTo>
                  <a:cubicBezTo>
                    <a:pt x="215" y="43"/>
                    <a:pt x="215" y="43"/>
                    <a:pt x="215" y="43"/>
                  </a:cubicBezTo>
                  <a:cubicBezTo>
                    <a:pt x="215" y="43"/>
                    <a:pt x="216" y="43"/>
                    <a:pt x="216" y="43"/>
                  </a:cubicBezTo>
                  <a:cubicBezTo>
                    <a:pt x="216" y="43"/>
                    <a:pt x="215" y="43"/>
                    <a:pt x="215" y="42"/>
                  </a:cubicBezTo>
                  <a:close/>
                  <a:moveTo>
                    <a:pt x="206" y="52"/>
                  </a:moveTo>
                  <a:cubicBezTo>
                    <a:pt x="206" y="52"/>
                    <a:pt x="206" y="52"/>
                    <a:pt x="206" y="52"/>
                  </a:cubicBezTo>
                  <a:cubicBezTo>
                    <a:pt x="206" y="53"/>
                    <a:pt x="207" y="53"/>
                    <a:pt x="207" y="53"/>
                  </a:cubicBezTo>
                  <a:cubicBezTo>
                    <a:pt x="207" y="53"/>
                    <a:pt x="207" y="53"/>
                    <a:pt x="207" y="53"/>
                  </a:cubicBezTo>
                  <a:cubicBezTo>
                    <a:pt x="207" y="54"/>
                    <a:pt x="207" y="54"/>
                    <a:pt x="207" y="54"/>
                  </a:cubicBezTo>
                  <a:cubicBezTo>
                    <a:pt x="207" y="54"/>
                    <a:pt x="207" y="54"/>
                    <a:pt x="207" y="54"/>
                  </a:cubicBezTo>
                  <a:cubicBezTo>
                    <a:pt x="207" y="54"/>
                    <a:pt x="207" y="54"/>
                    <a:pt x="207" y="54"/>
                  </a:cubicBezTo>
                  <a:cubicBezTo>
                    <a:pt x="207" y="54"/>
                    <a:pt x="207" y="54"/>
                    <a:pt x="207" y="54"/>
                  </a:cubicBezTo>
                  <a:cubicBezTo>
                    <a:pt x="207" y="54"/>
                    <a:pt x="207" y="54"/>
                    <a:pt x="207" y="54"/>
                  </a:cubicBezTo>
                  <a:cubicBezTo>
                    <a:pt x="207" y="54"/>
                    <a:pt x="207" y="54"/>
                    <a:pt x="207" y="54"/>
                  </a:cubicBezTo>
                  <a:cubicBezTo>
                    <a:pt x="207" y="53"/>
                    <a:pt x="207" y="53"/>
                    <a:pt x="207" y="53"/>
                  </a:cubicBezTo>
                  <a:cubicBezTo>
                    <a:pt x="207" y="53"/>
                    <a:pt x="207" y="53"/>
                    <a:pt x="207" y="52"/>
                  </a:cubicBezTo>
                  <a:cubicBezTo>
                    <a:pt x="207" y="52"/>
                    <a:pt x="207" y="52"/>
                    <a:pt x="207" y="52"/>
                  </a:cubicBezTo>
                  <a:cubicBezTo>
                    <a:pt x="207" y="52"/>
                    <a:pt x="207" y="52"/>
                    <a:pt x="207" y="52"/>
                  </a:cubicBezTo>
                  <a:cubicBezTo>
                    <a:pt x="207" y="51"/>
                    <a:pt x="207" y="51"/>
                    <a:pt x="207" y="51"/>
                  </a:cubicBezTo>
                  <a:cubicBezTo>
                    <a:pt x="207" y="51"/>
                    <a:pt x="207" y="51"/>
                    <a:pt x="207" y="51"/>
                  </a:cubicBezTo>
                  <a:cubicBezTo>
                    <a:pt x="207" y="51"/>
                    <a:pt x="207" y="51"/>
                    <a:pt x="207" y="51"/>
                  </a:cubicBezTo>
                  <a:cubicBezTo>
                    <a:pt x="207" y="51"/>
                    <a:pt x="207" y="51"/>
                    <a:pt x="207" y="51"/>
                  </a:cubicBezTo>
                  <a:cubicBezTo>
                    <a:pt x="207" y="51"/>
                    <a:pt x="206" y="51"/>
                    <a:pt x="206" y="51"/>
                  </a:cubicBezTo>
                  <a:cubicBezTo>
                    <a:pt x="206" y="51"/>
                    <a:pt x="206" y="51"/>
                    <a:pt x="206" y="51"/>
                  </a:cubicBezTo>
                  <a:cubicBezTo>
                    <a:pt x="206" y="51"/>
                    <a:pt x="206" y="51"/>
                    <a:pt x="206" y="51"/>
                  </a:cubicBezTo>
                  <a:cubicBezTo>
                    <a:pt x="206" y="51"/>
                    <a:pt x="206" y="51"/>
                    <a:pt x="206" y="51"/>
                  </a:cubicBezTo>
                  <a:cubicBezTo>
                    <a:pt x="206" y="51"/>
                    <a:pt x="206" y="51"/>
                    <a:pt x="206" y="51"/>
                  </a:cubicBezTo>
                  <a:cubicBezTo>
                    <a:pt x="206" y="52"/>
                    <a:pt x="206" y="52"/>
                    <a:pt x="206" y="52"/>
                  </a:cubicBezTo>
                  <a:close/>
                  <a:moveTo>
                    <a:pt x="206" y="50"/>
                  </a:moveTo>
                  <a:cubicBezTo>
                    <a:pt x="206" y="50"/>
                    <a:pt x="206" y="50"/>
                    <a:pt x="206" y="50"/>
                  </a:cubicBezTo>
                  <a:cubicBezTo>
                    <a:pt x="206" y="50"/>
                    <a:pt x="206" y="51"/>
                    <a:pt x="206" y="51"/>
                  </a:cubicBezTo>
                  <a:cubicBezTo>
                    <a:pt x="206" y="51"/>
                    <a:pt x="206" y="50"/>
                    <a:pt x="207" y="50"/>
                  </a:cubicBezTo>
                  <a:cubicBezTo>
                    <a:pt x="207" y="50"/>
                    <a:pt x="207" y="50"/>
                    <a:pt x="207" y="50"/>
                  </a:cubicBezTo>
                  <a:cubicBezTo>
                    <a:pt x="207" y="50"/>
                    <a:pt x="207" y="50"/>
                    <a:pt x="208" y="50"/>
                  </a:cubicBezTo>
                  <a:cubicBezTo>
                    <a:pt x="208" y="50"/>
                    <a:pt x="208" y="50"/>
                    <a:pt x="208" y="50"/>
                  </a:cubicBezTo>
                  <a:cubicBezTo>
                    <a:pt x="208" y="50"/>
                    <a:pt x="208" y="50"/>
                    <a:pt x="208" y="50"/>
                  </a:cubicBezTo>
                  <a:cubicBezTo>
                    <a:pt x="209" y="50"/>
                    <a:pt x="209" y="50"/>
                    <a:pt x="209" y="50"/>
                  </a:cubicBezTo>
                  <a:cubicBezTo>
                    <a:pt x="209" y="50"/>
                    <a:pt x="209" y="50"/>
                    <a:pt x="209" y="50"/>
                  </a:cubicBezTo>
                  <a:cubicBezTo>
                    <a:pt x="209" y="50"/>
                    <a:pt x="208" y="50"/>
                    <a:pt x="208" y="50"/>
                  </a:cubicBezTo>
                  <a:cubicBezTo>
                    <a:pt x="208" y="50"/>
                    <a:pt x="208" y="50"/>
                    <a:pt x="208" y="50"/>
                  </a:cubicBezTo>
                  <a:cubicBezTo>
                    <a:pt x="208" y="50"/>
                    <a:pt x="208" y="50"/>
                    <a:pt x="208" y="50"/>
                  </a:cubicBezTo>
                  <a:cubicBezTo>
                    <a:pt x="208" y="50"/>
                    <a:pt x="207" y="50"/>
                    <a:pt x="207" y="50"/>
                  </a:cubicBezTo>
                  <a:cubicBezTo>
                    <a:pt x="207" y="50"/>
                    <a:pt x="207" y="50"/>
                    <a:pt x="206" y="50"/>
                  </a:cubicBezTo>
                  <a:cubicBezTo>
                    <a:pt x="206" y="50"/>
                    <a:pt x="206" y="50"/>
                    <a:pt x="206" y="50"/>
                  </a:cubicBezTo>
                  <a:cubicBezTo>
                    <a:pt x="206" y="50"/>
                    <a:pt x="206" y="50"/>
                    <a:pt x="205" y="50"/>
                  </a:cubicBezTo>
                  <a:cubicBezTo>
                    <a:pt x="205" y="50"/>
                    <a:pt x="205" y="50"/>
                    <a:pt x="205" y="50"/>
                  </a:cubicBezTo>
                  <a:cubicBezTo>
                    <a:pt x="205" y="50"/>
                    <a:pt x="205" y="50"/>
                    <a:pt x="205" y="50"/>
                  </a:cubicBezTo>
                  <a:cubicBezTo>
                    <a:pt x="204" y="50"/>
                    <a:pt x="204" y="50"/>
                    <a:pt x="204" y="50"/>
                  </a:cubicBezTo>
                  <a:cubicBezTo>
                    <a:pt x="204" y="50"/>
                    <a:pt x="204" y="50"/>
                    <a:pt x="204" y="50"/>
                  </a:cubicBezTo>
                  <a:cubicBezTo>
                    <a:pt x="204" y="50"/>
                    <a:pt x="204" y="50"/>
                    <a:pt x="204" y="50"/>
                  </a:cubicBezTo>
                  <a:cubicBezTo>
                    <a:pt x="204" y="50"/>
                    <a:pt x="203" y="50"/>
                    <a:pt x="203" y="50"/>
                  </a:cubicBezTo>
                  <a:cubicBezTo>
                    <a:pt x="203" y="50"/>
                    <a:pt x="203" y="49"/>
                    <a:pt x="203" y="49"/>
                  </a:cubicBezTo>
                  <a:cubicBezTo>
                    <a:pt x="203" y="49"/>
                    <a:pt x="203" y="49"/>
                    <a:pt x="203" y="49"/>
                  </a:cubicBezTo>
                  <a:cubicBezTo>
                    <a:pt x="203" y="49"/>
                    <a:pt x="203" y="49"/>
                    <a:pt x="203" y="50"/>
                  </a:cubicBezTo>
                  <a:cubicBezTo>
                    <a:pt x="203" y="50"/>
                    <a:pt x="203" y="50"/>
                    <a:pt x="203" y="50"/>
                  </a:cubicBezTo>
                  <a:cubicBezTo>
                    <a:pt x="203" y="50"/>
                    <a:pt x="203" y="49"/>
                    <a:pt x="203" y="49"/>
                  </a:cubicBezTo>
                  <a:cubicBezTo>
                    <a:pt x="203" y="49"/>
                    <a:pt x="203" y="50"/>
                    <a:pt x="203" y="50"/>
                  </a:cubicBezTo>
                  <a:cubicBezTo>
                    <a:pt x="202" y="50"/>
                    <a:pt x="202" y="50"/>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51"/>
                    <a:pt x="203" y="51"/>
                    <a:pt x="203" y="51"/>
                  </a:cubicBezTo>
                  <a:cubicBezTo>
                    <a:pt x="203" y="51"/>
                    <a:pt x="203" y="50"/>
                    <a:pt x="203" y="50"/>
                  </a:cubicBezTo>
                  <a:cubicBezTo>
                    <a:pt x="203" y="50"/>
                    <a:pt x="203" y="50"/>
                    <a:pt x="204" y="51"/>
                  </a:cubicBezTo>
                  <a:cubicBezTo>
                    <a:pt x="204" y="51"/>
                    <a:pt x="204" y="51"/>
                    <a:pt x="204" y="51"/>
                  </a:cubicBezTo>
                  <a:cubicBezTo>
                    <a:pt x="204" y="51"/>
                    <a:pt x="204" y="51"/>
                    <a:pt x="204" y="50"/>
                  </a:cubicBezTo>
                  <a:cubicBezTo>
                    <a:pt x="204" y="50"/>
                    <a:pt x="204" y="50"/>
                    <a:pt x="204" y="50"/>
                  </a:cubicBezTo>
                  <a:cubicBezTo>
                    <a:pt x="204" y="50"/>
                    <a:pt x="205" y="50"/>
                    <a:pt x="205" y="50"/>
                  </a:cubicBezTo>
                  <a:cubicBezTo>
                    <a:pt x="205" y="50"/>
                    <a:pt x="205" y="50"/>
                    <a:pt x="205" y="50"/>
                  </a:cubicBezTo>
                  <a:cubicBezTo>
                    <a:pt x="205" y="50"/>
                    <a:pt x="205" y="50"/>
                    <a:pt x="206" y="50"/>
                  </a:cubicBezTo>
                  <a:cubicBezTo>
                    <a:pt x="206" y="50"/>
                    <a:pt x="206" y="50"/>
                    <a:pt x="206" y="50"/>
                  </a:cubicBezTo>
                  <a:close/>
                  <a:moveTo>
                    <a:pt x="202" y="50"/>
                  </a:moveTo>
                  <a:cubicBezTo>
                    <a:pt x="202" y="49"/>
                    <a:pt x="202" y="49"/>
                    <a:pt x="202" y="49"/>
                  </a:cubicBezTo>
                  <a:cubicBezTo>
                    <a:pt x="202" y="49"/>
                    <a:pt x="202" y="49"/>
                    <a:pt x="202" y="49"/>
                  </a:cubicBezTo>
                  <a:cubicBezTo>
                    <a:pt x="202" y="49"/>
                    <a:pt x="202" y="49"/>
                    <a:pt x="202" y="49"/>
                  </a:cubicBezTo>
                  <a:cubicBezTo>
                    <a:pt x="202" y="49"/>
                    <a:pt x="202" y="49"/>
                    <a:pt x="202" y="49"/>
                  </a:cubicBezTo>
                  <a:cubicBezTo>
                    <a:pt x="202" y="49"/>
                    <a:pt x="202" y="49"/>
                    <a:pt x="202" y="50"/>
                  </a:cubicBezTo>
                  <a:cubicBezTo>
                    <a:pt x="201" y="50"/>
                    <a:pt x="202" y="49"/>
                    <a:pt x="202" y="49"/>
                  </a:cubicBezTo>
                  <a:cubicBezTo>
                    <a:pt x="202" y="49"/>
                    <a:pt x="202" y="49"/>
                    <a:pt x="202" y="49"/>
                  </a:cubicBezTo>
                  <a:cubicBezTo>
                    <a:pt x="202" y="49"/>
                    <a:pt x="202"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0" y="49"/>
                  </a:cubicBezTo>
                  <a:cubicBezTo>
                    <a:pt x="200" y="49"/>
                    <a:pt x="200" y="49"/>
                    <a:pt x="200" y="49"/>
                  </a:cubicBezTo>
                  <a:cubicBezTo>
                    <a:pt x="200" y="49"/>
                    <a:pt x="200" y="49"/>
                    <a:pt x="200" y="49"/>
                  </a:cubicBezTo>
                  <a:cubicBezTo>
                    <a:pt x="200" y="49"/>
                    <a:pt x="200" y="49"/>
                    <a:pt x="200" y="49"/>
                  </a:cubicBezTo>
                  <a:cubicBezTo>
                    <a:pt x="200" y="49"/>
                    <a:pt x="200" y="49"/>
                    <a:pt x="199" y="49"/>
                  </a:cubicBezTo>
                  <a:cubicBezTo>
                    <a:pt x="199" y="49"/>
                    <a:pt x="199" y="49"/>
                    <a:pt x="199" y="49"/>
                  </a:cubicBezTo>
                  <a:cubicBezTo>
                    <a:pt x="199" y="49"/>
                    <a:pt x="199" y="49"/>
                    <a:pt x="199" y="49"/>
                  </a:cubicBezTo>
                  <a:cubicBezTo>
                    <a:pt x="199" y="49"/>
                    <a:pt x="198" y="49"/>
                    <a:pt x="198" y="49"/>
                  </a:cubicBezTo>
                  <a:cubicBezTo>
                    <a:pt x="198" y="49"/>
                    <a:pt x="197" y="49"/>
                    <a:pt x="197" y="49"/>
                  </a:cubicBezTo>
                  <a:cubicBezTo>
                    <a:pt x="197" y="49"/>
                    <a:pt x="197" y="49"/>
                    <a:pt x="197" y="49"/>
                  </a:cubicBezTo>
                  <a:cubicBezTo>
                    <a:pt x="196" y="49"/>
                    <a:pt x="196" y="49"/>
                    <a:pt x="196" y="49"/>
                  </a:cubicBezTo>
                  <a:cubicBezTo>
                    <a:pt x="196" y="49"/>
                    <a:pt x="196" y="49"/>
                    <a:pt x="196" y="49"/>
                  </a:cubicBezTo>
                  <a:cubicBezTo>
                    <a:pt x="196" y="49"/>
                    <a:pt x="196" y="49"/>
                    <a:pt x="196" y="49"/>
                  </a:cubicBezTo>
                  <a:cubicBezTo>
                    <a:pt x="196" y="50"/>
                    <a:pt x="196" y="50"/>
                    <a:pt x="196" y="50"/>
                  </a:cubicBezTo>
                  <a:cubicBezTo>
                    <a:pt x="196" y="50"/>
                    <a:pt x="196" y="50"/>
                    <a:pt x="196" y="51"/>
                  </a:cubicBezTo>
                  <a:cubicBezTo>
                    <a:pt x="196" y="51"/>
                    <a:pt x="196" y="51"/>
                    <a:pt x="196" y="51"/>
                  </a:cubicBezTo>
                  <a:cubicBezTo>
                    <a:pt x="197" y="51"/>
                    <a:pt x="197" y="51"/>
                    <a:pt x="197" y="51"/>
                  </a:cubicBezTo>
                  <a:cubicBezTo>
                    <a:pt x="197" y="51"/>
                    <a:pt x="198" y="51"/>
                    <a:pt x="198" y="51"/>
                  </a:cubicBezTo>
                  <a:cubicBezTo>
                    <a:pt x="198" y="51"/>
                    <a:pt x="198" y="51"/>
                    <a:pt x="198" y="51"/>
                  </a:cubicBezTo>
                  <a:cubicBezTo>
                    <a:pt x="199" y="50"/>
                    <a:pt x="199" y="50"/>
                    <a:pt x="199" y="50"/>
                  </a:cubicBezTo>
                  <a:cubicBezTo>
                    <a:pt x="199" y="50"/>
                    <a:pt x="199" y="50"/>
                    <a:pt x="199" y="50"/>
                  </a:cubicBezTo>
                  <a:cubicBezTo>
                    <a:pt x="200" y="50"/>
                    <a:pt x="200" y="50"/>
                    <a:pt x="200" y="50"/>
                  </a:cubicBezTo>
                  <a:cubicBezTo>
                    <a:pt x="200" y="51"/>
                    <a:pt x="200" y="51"/>
                    <a:pt x="200" y="50"/>
                  </a:cubicBezTo>
                  <a:cubicBezTo>
                    <a:pt x="200"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2" y="50"/>
                    <a:pt x="202" y="50"/>
                    <a:pt x="202" y="50"/>
                  </a:cubicBezTo>
                  <a:cubicBezTo>
                    <a:pt x="202" y="50"/>
                    <a:pt x="202" y="50"/>
                    <a:pt x="202" y="50"/>
                  </a:cubicBezTo>
                  <a:cubicBezTo>
                    <a:pt x="202" y="50"/>
                    <a:pt x="202" y="50"/>
                    <a:pt x="202" y="50"/>
                  </a:cubicBezTo>
                  <a:cubicBezTo>
                    <a:pt x="202" y="49"/>
                    <a:pt x="202" y="50"/>
                    <a:pt x="202" y="50"/>
                  </a:cubicBezTo>
                  <a:close/>
                  <a:moveTo>
                    <a:pt x="216" y="42"/>
                  </a:moveTo>
                  <a:cubicBezTo>
                    <a:pt x="217" y="42"/>
                    <a:pt x="217" y="42"/>
                    <a:pt x="217" y="42"/>
                  </a:cubicBezTo>
                  <a:cubicBezTo>
                    <a:pt x="217" y="42"/>
                    <a:pt x="217" y="42"/>
                    <a:pt x="217" y="43"/>
                  </a:cubicBezTo>
                  <a:cubicBezTo>
                    <a:pt x="216" y="43"/>
                    <a:pt x="217" y="43"/>
                    <a:pt x="217" y="43"/>
                  </a:cubicBezTo>
                  <a:cubicBezTo>
                    <a:pt x="217" y="43"/>
                    <a:pt x="217" y="43"/>
                    <a:pt x="217" y="43"/>
                  </a:cubicBezTo>
                  <a:cubicBezTo>
                    <a:pt x="217" y="43"/>
                    <a:pt x="217" y="43"/>
                    <a:pt x="217" y="43"/>
                  </a:cubicBezTo>
                  <a:cubicBezTo>
                    <a:pt x="217" y="43"/>
                    <a:pt x="218" y="42"/>
                    <a:pt x="218" y="43"/>
                  </a:cubicBezTo>
                  <a:cubicBezTo>
                    <a:pt x="218" y="43"/>
                    <a:pt x="218" y="43"/>
                    <a:pt x="218" y="43"/>
                  </a:cubicBezTo>
                  <a:cubicBezTo>
                    <a:pt x="218" y="43"/>
                    <a:pt x="218" y="43"/>
                    <a:pt x="218" y="43"/>
                  </a:cubicBezTo>
                  <a:cubicBezTo>
                    <a:pt x="218" y="43"/>
                    <a:pt x="218" y="43"/>
                    <a:pt x="218" y="43"/>
                  </a:cubicBezTo>
                  <a:cubicBezTo>
                    <a:pt x="218" y="43"/>
                    <a:pt x="219" y="43"/>
                    <a:pt x="219" y="43"/>
                  </a:cubicBezTo>
                  <a:cubicBezTo>
                    <a:pt x="219" y="43"/>
                    <a:pt x="219" y="43"/>
                    <a:pt x="219" y="43"/>
                  </a:cubicBezTo>
                  <a:cubicBezTo>
                    <a:pt x="219" y="43"/>
                    <a:pt x="219" y="43"/>
                    <a:pt x="219" y="43"/>
                  </a:cubicBezTo>
                  <a:cubicBezTo>
                    <a:pt x="219" y="43"/>
                    <a:pt x="219" y="43"/>
                    <a:pt x="219" y="43"/>
                  </a:cubicBezTo>
                  <a:cubicBezTo>
                    <a:pt x="219" y="43"/>
                    <a:pt x="219" y="42"/>
                    <a:pt x="219" y="42"/>
                  </a:cubicBezTo>
                  <a:cubicBezTo>
                    <a:pt x="219" y="42"/>
                    <a:pt x="219" y="42"/>
                    <a:pt x="218" y="42"/>
                  </a:cubicBezTo>
                  <a:cubicBezTo>
                    <a:pt x="218" y="42"/>
                    <a:pt x="218" y="42"/>
                    <a:pt x="218" y="42"/>
                  </a:cubicBezTo>
                  <a:cubicBezTo>
                    <a:pt x="218" y="42"/>
                    <a:pt x="218" y="42"/>
                    <a:pt x="218" y="42"/>
                  </a:cubicBezTo>
                  <a:cubicBezTo>
                    <a:pt x="218" y="42"/>
                    <a:pt x="218" y="42"/>
                    <a:pt x="218" y="42"/>
                  </a:cubicBezTo>
                  <a:cubicBezTo>
                    <a:pt x="217" y="41"/>
                    <a:pt x="219" y="41"/>
                    <a:pt x="218" y="41"/>
                  </a:cubicBezTo>
                  <a:cubicBezTo>
                    <a:pt x="218" y="41"/>
                    <a:pt x="218" y="40"/>
                    <a:pt x="218" y="40"/>
                  </a:cubicBezTo>
                  <a:cubicBezTo>
                    <a:pt x="218" y="40"/>
                    <a:pt x="218" y="40"/>
                    <a:pt x="218" y="40"/>
                  </a:cubicBezTo>
                  <a:cubicBezTo>
                    <a:pt x="217" y="40"/>
                    <a:pt x="217" y="40"/>
                    <a:pt x="217" y="40"/>
                  </a:cubicBezTo>
                  <a:cubicBezTo>
                    <a:pt x="217" y="40"/>
                    <a:pt x="217" y="40"/>
                    <a:pt x="217" y="40"/>
                  </a:cubicBezTo>
                  <a:cubicBezTo>
                    <a:pt x="217" y="40"/>
                    <a:pt x="217" y="40"/>
                    <a:pt x="217" y="40"/>
                  </a:cubicBezTo>
                  <a:cubicBezTo>
                    <a:pt x="217" y="40"/>
                    <a:pt x="217" y="40"/>
                    <a:pt x="217" y="40"/>
                  </a:cubicBezTo>
                  <a:cubicBezTo>
                    <a:pt x="216" y="40"/>
                    <a:pt x="216" y="40"/>
                    <a:pt x="216" y="40"/>
                  </a:cubicBezTo>
                  <a:cubicBezTo>
                    <a:pt x="216" y="40"/>
                    <a:pt x="216" y="40"/>
                    <a:pt x="216" y="40"/>
                  </a:cubicBezTo>
                  <a:cubicBezTo>
                    <a:pt x="216" y="40"/>
                    <a:pt x="216" y="40"/>
                    <a:pt x="216" y="40"/>
                  </a:cubicBezTo>
                  <a:cubicBezTo>
                    <a:pt x="216" y="40"/>
                    <a:pt x="216" y="40"/>
                    <a:pt x="216" y="41"/>
                  </a:cubicBezTo>
                  <a:cubicBezTo>
                    <a:pt x="215" y="41"/>
                    <a:pt x="216" y="41"/>
                    <a:pt x="216" y="41"/>
                  </a:cubicBezTo>
                  <a:cubicBezTo>
                    <a:pt x="216" y="41"/>
                    <a:pt x="216" y="41"/>
                    <a:pt x="216" y="41"/>
                  </a:cubicBezTo>
                  <a:cubicBezTo>
                    <a:pt x="216" y="42"/>
                    <a:pt x="216" y="42"/>
                    <a:pt x="216" y="42"/>
                  </a:cubicBezTo>
                  <a:close/>
                  <a:moveTo>
                    <a:pt x="216" y="31"/>
                  </a:moveTo>
                  <a:cubicBezTo>
                    <a:pt x="216" y="31"/>
                    <a:pt x="216" y="31"/>
                    <a:pt x="217" y="31"/>
                  </a:cubicBezTo>
                  <a:cubicBezTo>
                    <a:pt x="217" y="31"/>
                    <a:pt x="217" y="31"/>
                    <a:pt x="217" y="31"/>
                  </a:cubicBezTo>
                  <a:cubicBezTo>
                    <a:pt x="217" y="31"/>
                    <a:pt x="217" y="31"/>
                    <a:pt x="217" y="31"/>
                  </a:cubicBezTo>
                  <a:cubicBezTo>
                    <a:pt x="217" y="31"/>
                    <a:pt x="217" y="32"/>
                    <a:pt x="217" y="32"/>
                  </a:cubicBezTo>
                  <a:cubicBezTo>
                    <a:pt x="217" y="32"/>
                    <a:pt x="218" y="32"/>
                    <a:pt x="218" y="32"/>
                  </a:cubicBezTo>
                  <a:cubicBezTo>
                    <a:pt x="218" y="32"/>
                    <a:pt x="217" y="32"/>
                    <a:pt x="217" y="33"/>
                  </a:cubicBezTo>
                  <a:cubicBezTo>
                    <a:pt x="217" y="33"/>
                    <a:pt x="217" y="33"/>
                    <a:pt x="217" y="33"/>
                  </a:cubicBezTo>
                  <a:cubicBezTo>
                    <a:pt x="217" y="34"/>
                    <a:pt x="217" y="34"/>
                    <a:pt x="217" y="34"/>
                  </a:cubicBezTo>
                  <a:cubicBezTo>
                    <a:pt x="217" y="34"/>
                    <a:pt x="217" y="34"/>
                    <a:pt x="217" y="34"/>
                  </a:cubicBezTo>
                  <a:cubicBezTo>
                    <a:pt x="217" y="35"/>
                    <a:pt x="217" y="35"/>
                    <a:pt x="217" y="35"/>
                  </a:cubicBezTo>
                  <a:cubicBezTo>
                    <a:pt x="217" y="35"/>
                    <a:pt x="218" y="35"/>
                    <a:pt x="218" y="35"/>
                  </a:cubicBezTo>
                  <a:cubicBezTo>
                    <a:pt x="218" y="35"/>
                    <a:pt x="218" y="35"/>
                    <a:pt x="218" y="35"/>
                  </a:cubicBezTo>
                  <a:cubicBezTo>
                    <a:pt x="218" y="35"/>
                    <a:pt x="218" y="35"/>
                    <a:pt x="218" y="36"/>
                  </a:cubicBezTo>
                  <a:cubicBezTo>
                    <a:pt x="218" y="36"/>
                    <a:pt x="218" y="36"/>
                    <a:pt x="218" y="36"/>
                  </a:cubicBezTo>
                  <a:cubicBezTo>
                    <a:pt x="218" y="37"/>
                    <a:pt x="218" y="37"/>
                    <a:pt x="218" y="37"/>
                  </a:cubicBezTo>
                  <a:cubicBezTo>
                    <a:pt x="218" y="37"/>
                    <a:pt x="218" y="37"/>
                    <a:pt x="218" y="37"/>
                  </a:cubicBezTo>
                  <a:cubicBezTo>
                    <a:pt x="218" y="37"/>
                    <a:pt x="218" y="38"/>
                    <a:pt x="218" y="38"/>
                  </a:cubicBezTo>
                  <a:cubicBezTo>
                    <a:pt x="218" y="38"/>
                    <a:pt x="218" y="38"/>
                    <a:pt x="218" y="38"/>
                  </a:cubicBezTo>
                  <a:cubicBezTo>
                    <a:pt x="218" y="39"/>
                    <a:pt x="218" y="39"/>
                    <a:pt x="218" y="39"/>
                  </a:cubicBezTo>
                  <a:cubicBezTo>
                    <a:pt x="218" y="39"/>
                    <a:pt x="218" y="39"/>
                    <a:pt x="218" y="40"/>
                  </a:cubicBezTo>
                  <a:cubicBezTo>
                    <a:pt x="219" y="40"/>
                    <a:pt x="219" y="40"/>
                    <a:pt x="219" y="40"/>
                  </a:cubicBezTo>
                  <a:cubicBezTo>
                    <a:pt x="219" y="40"/>
                    <a:pt x="219" y="40"/>
                    <a:pt x="219" y="40"/>
                  </a:cubicBezTo>
                  <a:cubicBezTo>
                    <a:pt x="219" y="40"/>
                    <a:pt x="219" y="40"/>
                    <a:pt x="219" y="40"/>
                  </a:cubicBezTo>
                  <a:cubicBezTo>
                    <a:pt x="220" y="41"/>
                    <a:pt x="220" y="41"/>
                    <a:pt x="220" y="41"/>
                  </a:cubicBezTo>
                  <a:cubicBezTo>
                    <a:pt x="220" y="41"/>
                    <a:pt x="220" y="41"/>
                    <a:pt x="220" y="41"/>
                  </a:cubicBezTo>
                  <a:cubicBezTo>
                    <a:pt x="220" y="41"/>
                    <a:pt x="220" y="41"/>
                    <a:pt x="220" y="41"/>
                  </a:cubicBezTo>
                  <a:cubicBezTo>
                    <a:pt x="220" y="41"/>
                    <a:pt x="220" y="41"/>
                    <a:pt x="220" y="42"/>
                  </a:cubicBezTo>
                  <a:cubicBezTo>
                    <a:pt x="220" y="42"/>
                    <a:pt x="220" y="42"/>
                    <a:pt x="220" y="42"/>
                  </a:cubicBezTo>
                  <a:cubicBezTo>
                    <a:pt x="220" y="42"/>
                    <a:pt x="220" y="42"/>
                    <a:pt x="221" y="42"/>
                  </a:cubicBezTo>
                  <a:cubicBezTo>
                    <a:pt x="221" y="42"/>
                    <a:pt x="221"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3" y="44"/>
                  </a:cubicBezTo>
                  <a:cubicBezTo>
                    <a:pt x="223" y="44"/>
                    <a:pt x="223" y="44"/>
                    <a:pt x="223" y="44"/>
                  </a:cubicBezTo>
                  <a:cubicBezTo>
                    <a:pt x="223" y="44"/>
                    <a:pt x="223" y="44"/>
                    <a:pt x="223" y="44"/>
                  </a:cubicBezTo>
                  <a:cubicBezTo>
                    <a:pt x="223" y="44"/>
                    <a:pt x="223" y="44"/>
                    <a:pt x="223" y="44"/>
                  </a:cubicBezTo>
                  <a:cubicBezTo>
                    <a:pt x="223" y="43"/>
                    <a:pt x="223" y="43"/>
                    <a:pt x="223" y="43"/>
                  </a:cubicBezTo>
                  <a:cubicBezTo>
                    <a:pt x="223" y="43"/>
                    <a:pt x="222" y="43"/>
                    <a:pt x="222" y="43"/>
                  </a:cubicBezTo>
                  <a:cubicBezTo>
                    <a:pt x="222" y="43"/>
                    <a:pt x="222" y="43"/>
                    <a:pt x="222" y="43"/>
                  </a:cubicBezTo>
                  <a:cubicBezTo>
                    <a:pt x="222" y="43"/>
                    <a:pt x="222" y="43"/>
                    <a:pt x="222" y="43"/>
                  </a:cubicBezTo>
                  <a:cubicBezTo>
                    <a:pt x="222" y="42"/>
                    <a:pt x="222" y="42"/>
                    <a:pt x="222" y="42"/>
                  </a:cubicBezTo>
                  <a:cubicBezTo>
                    <a:pt x="222" y="42"/>
                    <a:pt x="222" y="42"/>
                    <a:pt x="222" y="42"/>
                  </a:cubicBezTo>
                  <a:cubicBezTo>
                    <a:pt x="222" y="42"/>
                    <a:pt x="222" y="42"/>
                    <a:pt x="221" y="42"/>
                  </a:cubicBezTo>
                  <a:cubicBezTo>
                    <a:pt x="221" y="42"/>
                    <a:pt x="221" y="42"/>
                    <a:pt x="221" y="42"/>
                  </a:cubicBezTo>
                  <a:cubicBezTo>
                    <a:pt x="221" y="41"/>
                    <a:pt x="221" y="41"/>
                    <a:pt x="221" y="41"/>
                  </a:cubicBezTo>
                  <a:cubicBezTo>
                    <a:pt x="221" y="40"/>
                    <a:pt x="220" y="40"/>
                    <a:pt x="220" y="40"/>
                  </a:cubicBezTo>
                  <a:cubicBezTo>
                    <a:pt x="220" y="40"/>
                    <a:pt x="220" y="40"/>
                    <a:pt x="220" y="40"/>
                  </a:cubicBezTo>
                  <a:cubicBezTo>
                    <a:pt x="220" y="39"/>
                    <a:pt x="220" y="39"/>
                    <a:pt x="220" y="39"/>
                  </a:cubicBezTo>
                  <a:cubicBezTo>
                    <a:pt x="220" y="39"/>
                    <a:pt x="220" y="39"/>
                    <a:pt x="220" y="39"/>
                  </a:cubicBezTo>
                  <a:cubicBezTo>
                    <a:pt x="220" y="39"/>
                    <a:pt x="220" y="38"/>
                    <a:pt x="220" y="38"/>
                  </a:cubicBezTo>
                  <a:cubicBezTo>
                    <a:pt x="220" y="38"/>
                    <a:pt x="220" y="38"/>
                    <a:pt x="220" y="38"/>
                  </a:cubicBezTo>
                  <a:cubicBezTo>
                    <a:pt x="219" y="38"/>
                    <a:pt x="219" y="38"/>
                    <a:pt x="219" y="38"/>
                  </a:cubicBezTo>
                  <a:cubicBezTo>
                    <a:pt x="219" y="37"/>
                    <a:pt x="220" y="37"/>
                    <a:pt x="219" y="37"/>
                  </a:cubicBezTo>
                  <a:cubicBezTo>
                    <a:pt x="219" y="37"/>
                    <a:pt x="219" y="37"/>
                    <a:pt x="220" y="37"/>
                  </a:cubicBezTo>
                  <a:cubicBezTo>
                    <a:pt x="220" y="37"/>
                    <a:pt x="220" y="37"/>
                    <a:pt x="220" y="37"/>
                  </a:cubicBezTo>
                  <a:cubicBezTo>
                    <a:pt x="220" y="37"/>
                    <a:pt x="220" y="37"/>
                    <a:pt x="220" y="37"/>
                  </a:cubicBezTo>
                  <a:cubicBezTo>
                    <a:pt x="220" y="37"/>
                    <a:pt x="220" y="36"/>
                    <a:pt x="220" y="36"/>
                  </a:cubicBezTo>
                  <a:cubicBezTo>
                    <a:pt x="220" y="36"/>
                    <a:pt x="220" y="36"/>
                    <a:pt x="220" y="36"/>
                  </a:cubicBezTo>
                  <a:cubicBezTo>
                    <a:pt x="220" y="36"/>
                    <a:pt x="220" y="36"/>
                    <a:pt x="220" y="36"/>
                  </a:cubicBezTo>
                  <a:cubicBezTo>
                    <a:pt x="220" y="36"/>
                    <a:pt x="220" y="36"/>
                    <a:pt x="220" y="36"/>
                  </a:cubicBezTo>
                  <a:cubicBezTo>
                    <a:pt x="219" y="36"/>
                    <a:pt x="219" y="36"/>
                    <a:pt x="219" y="36"/>
                  </a:cubicBezTo>
                  <a:cubicBezTo>
                    <a:pt x="219" y="35"/>
                    <a:pt x="219" y="35"/>
                    <a:pt x="219" y="35"/>
                  </a:cubicBezTo>
                  <a:cubicBezTo>
                    <a:pt x="219" y="35"/>
                    <a:pt x="220" y="35"/>
                    <a:pt x="220" y="35"/>
                  </a:cubicBezTo>
                  <a:cubicBezTo>
                    <a:pt x="220" y="35"/>
                    <a:pt x="219" y="35"/>
                    <a:pt x="220" y="35"/>
                  </a:cubicBezTo>
                  <a:cubicBezTo>
                    <a:pt x="220" y="35"/>
                    <a:pt x="220" y="35"/>
                    <a:pt x="220" y="34"/>
                  </a:cubicBezTo>
                  <a:cubicBezTo>
                    <a:pt x="220" y="34"/>
                    <a:pt x="220" y="34"/>
                    <a:pt x="220" y="34"/>
                  </a:cubicBezTo>
                  <a:cubicBezTo>
                    <a:pt x="220" y="34"/>
                    <a:pt x="220" y="34"/>
                    <a:pt x="221" y="34"/>
                  </a:cubicBezTo>
                  <a:cubicBezTo>
                    <a:pt x="221" y="34"/>
                    <a:pt x="221" y="35"/>
                    <a:pt x="221" y="35"/>
                  </a:cubicBezTo>
                  <a:cubicBezTo>
                    <a:pt x="221" y="35"/>
                    <a:pt x="221" y="35"/>
                    <a:pt x="221" y="35"/>
                  </a:cubicBezTo>
                  <a:cubicBezTo>
                    <a:pt x="221" y="35"/>
                    <a:pt x="221" y="35"/>
                    <a:pt x="221" y="35"/>
                  </a:cubicBezTo>
                  <a:cubicBezTo>
                    <a:pt x="221" y="35"/>
                    <a:pt x="221" y="35"/>
                    <a:pt x="221" y="35"/>
                  </a:cubicBezTo>
                  <a:cubicBezTo>
                    <a:pt x="221" y="35"/>
                    <a:pt x="222" y="35"/>
                    <a:pt x="222" y="35"/>
                  </a:cubicBezTo>
                  <a:cubicBezTo>
                    <a:pt x="222" y="35"/>
                    <a:pt x="222" y="35"/>
                    <a:pt x="222" y="35"/>
                  </a:cubicBezTo>
                  <a:cubicBezTo>
                    <a:pt x="222" y="35"/>
                    <a:pt x="223" y="35"/>
                    <a:pt x="223" y="35"/>
                  </a:cubicBezTo>
                  <a:cubicBezTo>
                    <a:pt x="223" y="35"/>
                    <a:pt x="223" y="35"/>
                    <a:pt x="223" y="35"/>
                  </a:cubicBezTo>
                  <a:cubicBezTo>
                    <a:pt x="223" y="35"/>
                    <a:pt x="223" y="35"/>
                    <a:pt x="223" y="35"/>
                  </a:cubicBezTo>
                  <a:cubicBezTo>
                    <a:pt x="224" y="35"/>
                    <a:pt x="224" y="35"/>
                    <a:pt x="224" y="35"/>
                  </a:cubicBezTo>
                  <a:cubicBezTo>
                    <a:pt x="224" y="36"/>
                    <a:pt x="224" y="36"/>
                    <a:pt x="225" y="36"/>
                  </a:cubicBezTo>
                  <a:cubicBezTo>
                    <a:pt x="225" y="36"/>
                    <a:pt x="225" y="36"/>
                    <a:pt x="226" y="36"/>
                  </a:cubicBezTo>
                  <a:cubicBezTo>
                    <a:pt x="226" y="36"/>
                    <a:pt x="226" y="36"/>
                    <a:pt x="226" y="36"/>
                  </a:cubicBezTo>
                  <a:cubicBezTo>
                    <a:pt x="226" y="36"/>
                    <a:pt x="226" y="36"/>
                    <a:pt x="226" y="36"/>
                  </a:cubicBezTo>
                  <a:cubicBezTo>
                    <a:pt x="226" y="36"/>
                    <a:pt x="226" y="36"/>
                    <a:pt x="226" y="36"/>
                  </a:cubicBezTo>
                  <a:cubicBezTo>
                    <a:pt x="226" y="36"/>
                    <a:pt x="226" y="36"/>
                    <a:pt x="226" y="36"/>
                  </a:cubicBezTo>
                  <a:cubicBezTo>
                    <a:pt x="226" y="36"/>
                    <a:pt x="226" y="36"/>
                    <a:pt x="226" y="36"/>
                  </a:cubicBezTo>
                  <a:cubicBezTo>
                    <a:pt x="226" y="36"/>
                    <a:pt x="225" y="35"/>
                    <a:pt x="225" y="35"/>
                  </a:cubicBezTo>
                  <a:cubicBezTo>
                    <a:pt x="225" y="35"/>
                    <a:pt x="225" y="35"/>
                    <a:pt x="225" y="35"/>
                  </a:cubicBezTo>
                  <a:cubicBezTo>
                    <a:pt x="225" y="35"/>
                    <a:pt x="225" y="35"/>
                    <a:pt x="225" y="35"/>
                  </a:cubicBezTo>
                  <a:cubicBezTo>
                    <a:pt x="225" y="35"/>
                    <a:pt x="225" y="35"/>
                    <a:pt x="225" y="35"/>
                  </a:cubicBezTo>
                  <a:cubicBezTo>
                    <a:pt x="225" y="35"/>
                    <a:pt x="225" y="35"/>
                    <a:pt x="225" y="35"/>
                  </a:cubicBezTo>
                  <a:cubicBezTo>
                    <a:pt x="225" y="35"/>
                    <a:pt x="225" y="35"/>
                    <a:pt x="225" y="35"/>
                  </a:cubicBezTo>
                  <a:cubicBezTo>
                    <a:pt x="225" y="35"/>
                    <a:pt x="225" y="35"/>
                    <a:pt x="225" y="35"/>
                  </a:cubicBezTo>
                  <a:cubicBezTo>
                    <a:pt x="225" y="35"/>
                    <a:pt x="225" y="34"/>
                    <a:pt x="225" y="34"/>
                  </a:cubicBezTo>
                  <a:cubicBezTo>
                    <a:pt x="225" y="34"/>
                    <a:pt x="225" y="34"/>
                    <a:pt x="225" y="34"/>
                  </a:cubicBezTo>
                  <a:cubicBezTo>
                    <a:pt x="225" y="34"/>
                    <a:pt x="224" y="34"/>
                    <a:pt x="224" y="34"/>
                  </a:cubicBezTo>
                  <a:cubicBezTo>
                    <a:pt x="224" y="34"/>
                    <a:pt x="224" y="34"/>
                    <a:pt x="224" y="34"/>
                  </a:cubicBezTo>
                  <a:cubicBezTo>
                    <a:pt x="224" y="34"/>
                    <a:pt x="224" y="34"/>
                    <a:pt x="224" y="34"/>
                  </a:cubicBezTo>
                  <a:cubicBezTo>
                    <a:pt x="224" y="34"/>
                    <a:pt x="224" y="34"/>
                    <a:pt x="223" y="34"/>
                  </a:cubicBezTo>
                  <a:cubicBezTo>
                    <a:pt x="223" y="34"/>
                    <a:pt x="223" y="34"/>
                    <a:pt x="223" y="34"/>
                  </a:cubicBezTo>
                  <a:cubicBezTo>
                    <a:pt x="223" y="34"/>
                    <a:pt x="223" y="34"/>
                    <a:pt x="223" y="34"/>
                  </a:cubicBezTo>
                  <a:cubicBezTo>
                    <a:pt x="223" y="33"/>
                    <a:pt x="223" y="33"/>
                    <a:pt x="223" y="33"/>
                  </a:cubicBezTo>
                  <a:cubicBezTo>
                    <a:pt x="223" y="33"/>
                    <a:pt x="223" y="33"/>
                    <a:pt x="223" y="33"/>
                  </a:cubicBezTo>
                  <a:cubicBezTo>
                    <a:pt x="223" y="33"/>
                    <a:pt x="223"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3" y="32"/>
                    <a:pt x="223" y="32"/>
                    <a:pt x="223" y="31"/>
                  </a:cubicBezTo>
                  <a:cubicBezTo>
                    <a:pt x="223" y="31"/>
                    <a:pt x="223" y="31"/>
                    <a:pt x="223" y="31"/>
                  </a:cubicBezTo>
                  <a:cubicBezTo>
                    <a:pt x="224" y="31"/>
                    <a:pt x="224" y="31"/>
                    <a:pt x="224" y="31"/>
                  </a:cubicBezTo>
                  <a:cubicBezTo>
                    <a:pt x="224" y="31"/>
                    <a:pt x="224" y="31"/>
                    <a:pt x="224" y="31"/>
                  </a:cubicBezTo>
                  <a:cubicBezTo>
                    <a:pt x="224" y="31"/>
                    <a:pt x="224" y="31"/>
                    <a:pt x="224" y="31"/>
                  </a:cubicBezTo>
                  <a:cubicBezTo>
                    <a:pt x="224" y="31"/>
                    <a:pt x="224" y="31"/>
                    <a:pt x="225" y="31"/>
                  </a:cubicBezTo>
                  <a:cubicBezTo>
                    <a:pt x="225" y="31"/>
                    <a:pt x="225" y="31"/>
                    <a:pt x="225" y="30"/>
                  </a:cubicBezTo>
                  <a:cubicBezTo>
                    <a:pt x="225" y="30"/>
                    <a:pt x="225" y="30"/>
                    <a:pt x="225" y="30"/>
                  </a:cubicBezTo>
                  <a:cubicBezTo>
                    <a:pt x="225" y="30"/>
                    <a:pt x="225" y="30"/>
                    <a:pt x="225" y="30"/>
                  </a:cubicBezTo>
                  <a:cubicBezTo>
                    <a:pt x="225" y="30"/>
                    <a:pt x="225" y="30"/>
                    <a:pt x="225" y="30"/>
                  </a:cubicBezTo>
                  <a:cubicBezTo>
                    <a:pt x="225" y="30"/>
                    <a:pt x="225" y="30"/>
                    <a:pt x="225" y="30"/>
                  </a:cubicBezTo>
                  <a:cubicBezTo>
                    <a:pt x="225" y="30"/>
                    <a:pt x="225" y="29"/>
                    <a:pt x="225" y="29"/>
                  </a:cubicBezTo>
                  <a:cubicBezTo>
                    <a:pt x="225" y="29"/>
                    <a:pt x="225" y="29"/>
                    <a:pt x="225" y="29"/>
                  </a:cubicBezTo>
                  <a:cubicBezTo>
                    <a:pt x="225" y="29"/>
                    <a:pt x="225" y="29"/>
                    <a:pt x="225" y="29"/>
                  </a:cubicBezTo>
                  <a:cubicBezTo>
                    <a:pt x="225" y="29"/>
                    <a:pt x="225" y="29"/>
                    <a:pt x="225" y="29"/>
                  </a:cubicBezTo>
                  <a:cubicBezTo>
                    <a:pt x="225" y="29"/>
                    <a:pt x="225" y="29"/>
                    <a:pt x="225" y="29"/>
                  </a:cubicBezTo>
                  <a:cubicBezTo>
                    <a:pt x="225" y="29"/>
                    <a:pt x="225" y="29"/>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7"/>
                    <a:pt x="225" y="27"/>
                    <a:pt x="225" y="27"/>
                  </a:cubicBezTo>
                  <a:cubicBezTo>
                    <a:pt x="225" y="27"/>
                    <a:pt x="225" y="27"/>
                    <a:pt x="225" y="27"/>
                  </a:cubicBezTo>
                  <a:cubicBezTo>
                    <a:pt x="225" y="27"/>
                    <a:pt x="225" y="27"/>
                    <a:pt x="225" y="27"/>
                  </a:cubicBezTo>
                  <a:cubicBezTo>
                    <a:pt x="224" y="27"/>
                    <a:pt x="224" y="27"/>
                    <a:pt x="224" y="27"/>
                  </a:cubicBezTo>
                  <a:cubicBezTo>
                    <a:pt x="224" y="27"/>
                    <a:pt x="224" y="27"/>
                    <a:pt x="224" y="27"/>
                  </a:cubicBezTo>
                  <a:cubicBezTo>
                    <a:pt x="224" y="27"/>
                    <a:pt x="224" y="27"/>
                    <a:pt x="224" y="27"/>
                  </a:cubicBezTo>
                  <a:cubicBezTo>
                    <a:pt x="224" y="27"/>
                    <a:pt x="224" y="27"/>
                    <a:pt x="224" y="27"/>
                  </a:cubicBezTo>
                  <a:cubicBezTo>
                    <a:pt x="224" y="27"/>
                    <a:pt x="224" y="27"/>
                    <a:pt x="224" y="27"/>
                  </a:cubicBezTo>
                  <a:cubicBezTo>
                    <a:pt x="223" y="27"/>
                    <a:pt x="223" y="27"/>
                    <a:pt x="223" y="27"/>
                  </a:cubicBezTo>
                  <a:cubicBezTo>
                    <a:pt x="223" y="27"/>
                    <a:pt x="223" y="27"/>
                    <a:pt x="223" y="27"/>
                  </a:cubicBezTo>
                  <a:cubicBezTo>
                    <a:pt x="223" y="28"/>
                    <a:pt x="223" y="28"/>
                    <a:pt x="222" y="28"/>
                  </a:cubicBezTo>
                  <a:cubicBezTo>
                    <a:pt x="222" y="28"/>
                    <a:pt x="222" y="28"/>
                    <a:pt x="222" y="28"/>
                  </a:cubicBezTo>
                  <a:cubicBezTo>
                    <a:pt x="222" y="28"/>
                    <a:pt x="222" y="28"/>
                    <a:pt x="222" y="28"/>
                  </a:cubicBezTo>
                  <a:cubicBezTo>
                    <a:pt x="222" y="28"/>
                    <a:pt x="222" y="28"/>
                    <a:pt x="222" y="28"/>
                  </a:cubicBezTo>
                  <a:cubicBezTo>
                    <a:pt x="221" y="28"/>
                    <a:pt x="221" y="28"/>
                    <a:pt x="221" y="29"/>
                  </a:cubicBezTo>
                  <a:cubicBezTo>
                    <a:pt x="221" y="29"/>
                    <a:pt x="221" y="29"/>
                    <a:pt x="221" y="29"/>
                  </a:cubicBezTo>
                  <a:cubicBezTo>
                    <a:pt x="221" y="29"/>
                    <a:pt x="221" y="29"/>
                    <a:pt x="221" y="29"/>
                  </a:cubicBezTo>
                  <a:cubicBezTo>
                    <a:pt x="221" y="29"/>
                    <a:pt x="221" y="29"/>
                    <a:pt x="221" y="29"/>
                  </a:cubicBezTo>
                  <a:cubicBezTo>
                    <a:pt x="221" y="29"/>
                    <a:pt x="221" y="29"/>
                    <a:pt x="221" y="29"/>
                  </a:cubicBezTo>
                  <a:cubicBezTo>
                    <a:pt x="221" y="29"/>
                    <a:pt x="221" y="29"/>
                    <a:pt x="221" y="29"/>
                  </a:cubicBezTo>
                  <a:cubicBezTo>
                    <a:pt x="221" y="29"/>
                    <a:pt x="221" y="29"/>
                    <a:pt x="221" y="29"/>
                  </a:cubicBezTo>
                  <a:cubicBezTo>
                    <a:pt x="221" y="29"/>
                    <a:pt x="222" y="29"/>
                    <a:pt x="222" y="30"/>
                  </a:cubicBezTo>
                  <a:cubicBezTo>
                    <a:pt x="222" y="30"/>
                    <a:pt x="221" y="30"/>
                    <a:pt x="221" y="30"/>
                  </a:cubicBezTo>
                  <a:cubicBezTo>
                    <a:pt x="221" y="30"/>
                    <a:pt x="221" y="30"/>
                    <a:pt x="221" y="30"/>
                  </a:cubicBezTo>
                  <a:cubicBezTo>
                    <a:pt x="221" y="30"/>
                    <a:pt x="221" y="30"/>
                    <a:pt x="220" y="30"/>
                  </a:cubicBezTo>
                  <a:cubicBezTo>
                    <a:pt x="220" y="30"/>
                    <a:pt x="220" y="30"/>
                    <a:pt x="220" y="30"/>
                  </a:cubicBezTo>
                  <a:cubicBezTo>
                    <a:pt x="220" y="30"/>
                    <a:pt x="220" y="31"/>
                    <a:pt x="220" y="31"/>
                  </a:cubicBezTo>
                  <a:cubicBezTo>
                    <a:pt x="220" y="31"/>
                    <a:pt x="220" y="31"/>
                    <a:pt x="220" y="31"/>
                  </a:cubicBezTo>
                  <a:cubicBezTo>
                    <a:pt x="220" y="31"/>
                    <a:pt x="220" y="31"/>
                    <a:pt x="220" y="32"/>
                  </a:cubicBezTo>
                  <a:cubicBezTo>
                    <a:pt x="220" y="32"/>
                    <a:pt x="220" y="32"/>
                    <a:pt x="220" y="32"/>
                  </a:cubicBezTo>
                  <a:cubicBezTo>
                    <a:pt x="220" y="32"/>
                    <a:pt x="220" y="32"/>
                    <a:pt x="219" y="32"/>
                  </a:cubicBezTo>
                  <a:cubicBezTo>
                    <a:pt x="219" y="32"/>
                    <a:pt x="219" y="32"/>
                    <a:pt x="219" y="32"/>
                  </a:cubicBezTo>
                  <a:cubicBezTo>
                    <a:pt x="219" y="32"/>
                    <a:pt x="219" y="32"/>
                    <a:pt x="219" y="32"/>
                  </a:cubicBezTo>
                  <a:cubicBezTo>
                    <a:pt x="219" y="32"/>
                    <a:pt x="219" y="32"/>
                    <a:pt x="219" y="32"/>
                  </a:cubicBezTo>
                  <a:cubicBezTo>
                    <a:pt x="219" y="32"/>
                    <a:pt x="219" y="32"/>
                    <a:pt x="219" y="32"/>
                  </a:cubicBezTo>
                  <a:cubicBezTo>
                    <a:pt x="219" y="32"/>
                    <a:pt x="219" y="32"/>
                    <a:pt x="219"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1"/>
                  </a:cubicBezTo>
                  <a:cubicBezTo>
                    <a:pt x="218" y="31"/>
                    <a:pt x="218" y="31"/>
                    <a:pt x="218" y="31"/>
                  </a:cubicBezTo>
                  <a:cubicBezTo>
                    <a:pt x="218" y="31"/>
                    <a:pt x="218" y="31"/>
                    <a:pt x="218" y="31"/>
                  </a:cubicBezTo>
                  <a:cubicBezTo>
                    <a:pt x="218" y="31"/>
                    <a:pt x="218" y="31"/>
                    <a:pt x="218" y="31"/>
                  </a:cubicBezTo>
                  <a:cubicBezTo>
                    <a:pt x="218" y="31"/>
                    <a:pt x="218" y="31"/>
                    <a:pt x="218" y="31"/>
                  </a:cubicBezTo>
                  <a:cubicBezTo>
                    <a:pt x="218" y="31"/>
                    <a:pt x="218" y="31"/>
                    <a:pt x="218" y="31"/>
                  </a:cubicBezTo>
                  <a:cubicBezTo>
                    <a:pt x="218" y="31"/>
                    <a:pt x="219" y="31"/>
                    <a:pt x="219" y="31"/>
                  </a:cubicBezTo>
                  <a:cubicBezTo>
                    <a:pt x="219" y="31"/>
                    <a:pt x="219" y="30"/>
                    <a:pt x="219" y="30"/>
                  </a:cubicBezTo>
                  <a:cubicBezTo>
                    <a:pt x="219" y="30"/>
                    <a:pt x="219" y="30"/>
                    <a:pt x="219" y="30"/>
                  </a:cubicBezTo>
                  <a:cubicBezTo>
                    <a:pt x="219" y="30"/>
                    <a:pt x="219" y="30"/>
                    <a:pt x="219" y="30"/>
                  </a:cubicBezTo>
                  <a:cubicBezTo>
                    <a:pt x="219" y="30"/>
                    <a:pt x="219" y="30"/>
                    <a:pt x="219" y="30"/>
                  </a:cubicBezTo>
                  <a:cubicBezTo>
                    <a:pt x="219" y="30"/>
                    <a:pt x="219" y="30"/>
                    <a:pt x="220" y="30"/>
                  </a:cubicBezTo>
                  <a:cubicBezTo>
                    <a:pt x="220" y="30"/>
                    <a:pt x="220" y="30"/>
                    <a:pt x="220" y="30"/>
                  </a:cubicBezTo>
                  <a:cubicBezTo>
                    <a:pt x="220" y="30"/>
                    <a:pt x="220" y="30"/>
                    <a:pt x="220" y="29"/>
                  </a:cubicBezTo>
                  <a:cubicBezTo>
                    <a:pt x="220" y="29"/>
                    <a:pt x="220" y="29"/>
                    <a:pt x="220" y="29"/>
                  </a:cubicBezTo>
                  <a:cubicBezTo>
                    <a:pt x="220" y="29"/>
                    <a:pt x="220" y="29"/>
                    <a:pt x="220" y="29"/>
                  </a:cubicBezTo>
                  <a:cubicBezTo>
                    <a:pt x="220" y="29"/>
                    <a:pt x="220" y="29"/>
                    <a:pt x="220" y="29"/>
                  </a:cubicBezTo>
                  <a:cubicBezTo>
                    <a:pt x="220" y="29"/>
                    <a:pt x="220" y="29"/>
                    <a:pt x="220" y="29"/>
                  </a:cubicBezTo>
                  <a:cubicBezTo>
                    <a:pt x="220" y="29"/>
                    <a:pt x="220" y="29"/>
                    <a:pt x="220" y="29"/>
                  </a:cubicBezTo>
                  <a:cubicBezTo>
                    <a:pt x="220" y="29"/>
                    <a:pt x="220" y="29"/>
                    <a:pt x="220" y="29"/>
                  </a:cubicBezTo>
                  <a:cubicBezTo>
                    <a:pt x="220" y="29"/>
                    <a:pt x="220" y="28"/>
                    <a:pt x="220" y="28"/>
                  </a:cubicBezTo>
                  <a:cubicBezTo>
                    <a:pt x="220" y="28"/>
                    <a:pt x="220" y="28"/>
                    <a:pt x="220" y="28"/>
                  </a:cubicBezTo>
                  <a:cubicBezTo>
                    <a:pt x="220" y="28"/>
                    <a:pt x="220" y="28"/>
                    <a:pt x="220" y="28"/>
                  </a:cubicBezTo>
                  <a:cubicBezTo>
                    <a:pt x="220" y="28"/>
                    <a:pt x="220" y="28"/>
                    <a:pt x="220" y="28"/>
                  </a:cubicBezTo>
                  <a:cubicBezTo>
                    <a:pt x="220" y="28"/>
                    <a:pt x="220" y="28"/>
                    <a:pt x="220" y="28"/>
                  </a:cubicBezTo>
                  <a:cubicBezTo>
                    <a:pt x="220" y="28"/>
                    <a:pt x="220" y="28"/>
                    <a:pt x="220" y="28"/>
                  </a:cubicBezTo>
                  <a:cubicBezTo>
                    <a:pt x="220" y="28"/>
                    <a:pt x="220" y="27"/>
                    <a:pt x="220" y="27"/>
                  </a:cubicBezTo>
                  <a:cubicBezTo>
                    <a:pt x="220" y="27"/>
                    <a:pt x="220" y="27"/>
                    <a:pt x="220" y="27"/>
                  </a:cubicBezTo>
                  <a:cubicBezTo>
                    <a:pt x="220" y="27"/>
                    <a:pt x="220" y="27"/>
                    <a:pt x="220" y="27"/>
                  </a:cubicBezTo>
                  <a:cubicBezTo>
                    <a:pt x="220" y="27"/>
                    <a:pt x="220" y="27"/>
                    <a:pt x="220" y="27"/>
                  </a:cubicBezTo>
                  <a:cubicBezTo>
                    <a:pt x="220" y="27"/>
                    <a:pt x="220" y="27"/>
                    <a:pt x="220" y="27"/>
                  </a:cubicBezTo>
                  <a:cubicBezTo>
                    <a:pt x="220" y="27"/>
                    <a:pt x="220" y="26"/>
                    <a:pt x="220" y="26"/>
                  </a:cubicBezTo>
                  <a:cubicBezTo>
                    <a:pt x="220" y="26"/>
                    <a:pt x="220" y="26"/>
                    <a:pt x="220" y="26"/>
                  </a:cubicBezTo>
                  <a:cubicBezTo>
                    <a:pt x="220" y="26"/>
                    <a:pt x="220" y="26"/>
                    <a:pt x="220" y="26"/>
                  </a:cubicBezTo>
                  <a:cubicBezTo>
                    <a:pt x="220" y="26"/>
                    <a:pt x="220" y="26"/>
                    <a:pt x="220" y="26"/>
                  </a:cubicBezTo>
                  <a:cubicBezTo>
                    <a:pt x="220" y="26"/>
                    <a:pt x="220" y="26"/>
                    <a:pt x="220" y="26"/>
                  </a:cubicBezTo>
                  <a:cubicBezTo>
                    <a:pt x="220" y="26"/>
                    <a:pt x="220" y="26"/>
                    <a:pt x="220" y="26"/>
                  </a:cubicBezTo>
                  <a:cubicBezTo>
                    <a:pt x="219" y="26"/>
                    <a:pt x="219" y="26"/>
                    <a:pt x="219" y="26"/>
                  </a:cubicBezTo>
                  <a:cubicBezTo>
                    <a:pt x="219" y="26"/>
                    <a:pt x="219" y="26"/>
                    <a:pt x="219" y="25"/>
                  </a:cubicBezTo>
                  <a:cubicBezTo>
                    <a:pt x="219" y="25"/>
                    <a:pt x="219" y="25"/>
                    <a:pt x="219" y="25"/>
                  </a:cubicBezTo>
                  <a:cubicBezTo>
                    <a:pt x="219" y="25"/>
                    <a:pt x="219" y="25"/>
                    <a:pt x="219" y="25"/>
                  </a:cubicBezTo>
                  <a:cubicBezTo>
                    <a:pt x="219" y="25"/>
                    <a:pt x="219" y="25"/>
                    <a:pt x="219" y="25"/>
                  </a:cubicBezTo>
                  <a:cubicBezTo>
                    <a:pt x="219" y="25"/>
                    <a:pt x="220" y="25"/>
                    <a:pt x="220" y="25"/>
                  </a:cubicBezTo>
                  <a:cubicBezTo>
                    <a:pt x="220" y="25"/>
                    <a:pt x="220" y="25"/>
                    <a:pt x="220" y="24"/>
                  </a:cubicBezTo>
                  <a:cubicBezTo>
                    <a:pt x="220" y="24"/>
                    <a:pt x="220" y="24"/>
                    <a:pt x="220" y="24"/>
                  </a:cubicBezTo>
                  <a:cubicBezTo>
                    <a:pt x="220" y="24"/>
                    <a:pt x="220" y="24"/>
                    <a:pt x="220" y="24"/>
                  </a:cubicBezTo>
                  <a:cubicBezTo>
                    <a:pt x="220" y="24"/>
                    <a:pt x="220" y="24"/>
                    <a:pt x="220" y="24"/>
                  </a:cubicBezTo>
                  <a:cubicBezTo>
                    <a:pt x="220" y="23"/>
                    <a:pt x="220" y="23"/>
                    <a:pt x="221" y="23"/>
                  </a:cubicBezTo>
                  <a:cubicBezTo>
                    <a:pt x="221" y="23"/>
                    <a:pt x="221" y="23"/>
                    <a:pt x="221" y="23"/>
                  </a:cubicBezTo>
                  <a:cubicBezTo>
                    <a:pt x="220" y="23"/>
                    <a:pt x="220" y="23"/>
                    <a:pt x="220" y="23"/>
                  </a:cubicBezTo>
                  <a:cubicBezTo>
                    <a:pt x="220" y="23"/>
                    <a:pt x="220" y="23"/>
                    <a:pt x="220" y="23"/>
                  </a:cubicBezTo>
                  <a:cubicBezTo>
                    <a:pt x="220" y="23"/>
                    <a:pt x="220" y="23"/>
                    <a:pt x="220" y="23"/>
                  </a:cubicBezTo>
                  <a:cubicBezTo>
                    <a:pt x="220" y="23"/>
                    <a:pt x="220" y="23"/>
                    <a:pt x="220" y="23"/>
                  </a:cubicBezTo>
                  <a:cubicBezTo>
                    <a:pt x="220" y="23"/>
                    <a:pt x="220" y="23"/>
                    <a:pt x="219" y="24"/>
                  </a:cubicBezTo>
                  <a:cubicBezTo>
                    <a:pt x="219" y="24"/>
                    <a:pt x="219" y="24"/>
                    <a:pt x="219" y="24"/>
                  </a:cubicBezTo>
                  <a:cubicBezTo>
                    <a:pt x="219" y="24"/>
                    <a:pt x="219" y="24"/>
                    <a:pt x="219" y="24"/>
                  </a:cubicBezTo>
                  <a:cubicBezTo>
                    <a:pt x="219" y="25"/>
                    <a:pt x="218" y="25"/>
                    <a:pt x="218" y="25"/>
                  </a:cubicBezTo>
                  <a:cubicBezTo>
                    <a:pt x="218" y="25"/>
                    <a:pt x="218" y="25"/>
                    <a:pt x="218" y="25"/>
                  </a:cubicBezTo>
                  <a:cubicBezTo>
                    <a:pt x="218" y="25"/>
                    <a:pt x="218" y="25"/>
                    <a:pt x="218" y="26"/>
                  </a:cubicBezTo>
                  <a:cubicBezTo>
                    <a:pt x="218" y="26"/>
                    <a:pt x="217" y="26"/>
                    <a:pt x="217" y="26"/>
                  </a:cubicBezTo>
                  <a:cubicBezTo>
                    <a:pt x="217" y="26"/>
                    <a:pt x="217" y="26"/>
                    <a:pt x="217" y="26"/>
                  </a:cubicBezTo>
                  <a:cubicBezTo>
                    <a:pt x="217" y="26"/>
                    <a:pt x="217" y="26"/>
                    <a:pt x="217" y="27"/>
                  </a:cubicBezTo>
                  <a:cubicBezTo>
                    <a:pt x="217" y="27"/>
                    <a:pt x="217" y="26"/>
                    <a:pt x="217" y="27"/>
                  </a:cubicBezTo>
                  <a:cubicBezTo>
                    <a:pt x="217" y="27"/>
                    <a:pt x="217" y="27"/>
                    <a:pt x="217" y="27"/>
                  </a:cubicBezTo>
                  <a:cubicBezTo>
                    <a:pt x="217" y="27"/>
                    <a:pt x="217" y="27"/>
                    <a:pt x="217" y="27"/>
                  </a:cubicBezTo>
                  <a:cubicBezTo>
                    <a:pt x="217" y="27"/>
                    <a:pt x="217" y="27"/>
                    <a:pt x="217" y="27"/>
                  </a:cubicBezTo>
                  <a:cubicBezTo>
                    <a:pt x="217" y="27"/>
                    <a:pt x="217" y="27"/>
                    <a:pt x="217" y="28"/>
                  </a:cubicBezTo>
                  <a:cubicBezTo>
                    <a:pt x="217" y="28"/>
                    <a:pt x="217" y="28"/>
                    <a:pt x="217" y="28"/>
                  </a:cubicBezTo>
                  <a:cubicBezTo>
                    <a:pt x="217" y="28"/>
                    <a:pt x="217" y="28"/>
                    <a:pt x="217" y="28"/>
                  </a:cubicBezTo>
                  <a:cubicBezTo>
                    <a:pt x="217" y="28"/>
                    <a:pt x="217" y="28"/>
                    <a:pt x="217" y="28"/>
                  </a:cubicBezTo>
                  <a:cubicBezTo>
                    <a:pt x="217" y="29"/>
                    <a:pt x="217" y="29"/>
                    <a:pt x="216" y="29"/>
                  </a:cubicBezTo>
                  <a:cubicBezTo>
                    <a:pt x="216" y="30"/>
                    <a:pt x="216" y="30"/>
                    <a:pt x="216" y="30"/>
                  </a:cubicBezTo>
                  <a:cubicBezTo>
                    <a:pt x="216" y="30"/>
                    <a:pt x="216" y="30"/>
                    <a:pt x="216" y="30"/>
                  </a:cubicBezTo>
                  <a:cubicBezTo>
                    <a:pt x="216" y="30"/>
                    <a:pt x="216" y="30"/>
                    <a:pt x="216" y="31"/>
                  </a:cubicBezTo>
                  <a:close/>
                  <a:moveTo>
                    <a:pt x="218" y="49"/>
                  </a:moveTo>
                  <a:cubicBezTo>
                    <a:pt x="218" y="49"/>
                    <a:pt x="218" y="49"/>
                    <a:pt x="218" y="49"/>
                  </a:cubicBezTo>
                  <a:cubicBezTo>
                    <a:pt x="218" y="49"/>
                    <a:pt x="219" y="49"/>
                    <a:pt x="219" y="49"/>
                  </a:cubicBezTo>
                  <a:cubicBezTo>
                    <a:pt x="219" y="49"/>
                    <a:pt x="220" y="49"/>
                    <a:pt x="220" y="49"/>
                  </a:cubicBezTo>
                  <a:cubicBezTo>
                    <a:pt x="220" y="49"/>
                    <a:pt x="220" y="49"/>
                    <a:pt x="220" y="49"/>
                  </a:cubicBezTo>
                  <a:cubicBezTo>
                    <a:pt x="220" y="49"/>
                    <a:pt x="220" y="49"/>
                    <a:pt x="220" y="49"/>
                  </a:cubicBezTo>
                  <a:cubicBezTo>
                    <a:pt x="221" y="49"/>
                    <a:pt x="221" y="49"/>
                    <a:pt x="221" y="49"/>
                  </a:cubicBezTo>
                  <a:cubicBezTo>
                    <a:pt x="221" y="49"/>
                    <a:pt x="221" y="49"/>
                    <a:pt x="221" y="48"/>
                  </a:cubicBezTo>
                  <a:cubicBezTo>
                    <a:pt x="221" y="48"/>
                    <a:pt x="221" y="48"/>
                    <a:pt x="221" y="48"/>
                  </a:cubicBezTo>
                  <a:cubicBezTo>
                    <a:pt x="221" y="48"/>
                    <a:pt x="221" y="48"/>
                    <a:pt x="221" y="48"/>
                  </a:cubicBezTo>
                  <a:cubicBezTo>
                    <a:pt x="221" y="48"/>
                    <a:pt x="221" y="48"/>
                    <a:pt x="221" y="48"/>
                  </a:cubicBezTo>
                  <a:cubicBezTo>
                    <a:pt x="220" y="48"/>
                    <a:pt x="220" y="48"/>
                    <a:pt x="220" y="48"/>
                  </a:cubicBezTo>
                  <a:cubicBezTo>
                    <a:pt x="220" y="47"/>
                    <a:pt x="220" y="47"/>
                    <a:pt x="220" y="47"/>
                  </a:cubicBezTo>
                  <a:cubicBezTo>
                    <a:pt x="220" y="47"/>
                    <a:pt x="220" y="47"/>
                    <a:pt x="219" y="47"/>
                  </a:cubicBezTo>
                  <a:cubicBezTo>
                    <a:pt x="219" y="47"/>
                    <a:pt x="219" y="47"/>
                    <a:pt x="219" y="47"/>
                  </a:cubicBezTo>
                  <a:cubicBezTo>
                    <a:pt x="219" y="47"/>
                    <a:pt x="219" y="47"/>
                    <a:pt x="219" y="47"/>
                  </a:cubicBezTo>
                  <a:cubicBezTo>
                    <a:pt x="219" y="47"/>
                    <a:pt x="219" y="47"/>
                    <a:pt x="219" y="47"/>
                  </a:cubicBezTo>
                  <a:cubicBezTo>
                    <a:pt x="219" y="46"/>
                    <a:pt x="218" y="46"/>
                    <a:pt x="218" y="46"/>
                  </a:cubicBezTo>
                  <a:cubicBezTo>
                    <a:pt x="218" y="47"/>
                    <a:pt x="218" y="46"/>
                    <a:pt x="218" y="47"/>
                  </a:cubicBezTo>
                  <a:cubicBezTo>
                    <a:pt x="218" y="47"/>
                    <a:pt x="217" y="47"/>
                    <a:pt x="217" y="47"/>
                  </a:cubicBezTo>
                  <a:cubicBezTo>
                    <a:pt x="217" y="47"/>
                    <a:pt x="217" y="47"/>
                    <a:pt x="217" y="47"/>
                  </a:cubicBezTo>
                  <a:cubicBezTo>
                    <a:pt x="217" y="47"/>
                    <a:pt x="217" y="47"/>
                    <a:pt x="216" y="47"/>
                  </a:cubicBezTo>
                  <a:cubicBezTo>
                    <a:pt x="216" y="47"/>
                    <a:pt x="216" y="47"/>
                    <a:pt x="216" y="48"/>
                  </a:cubicBezTo>
                  <a:cubicBezTo>
                    <a:pt x="216" y="48"/>
                    <a:pt x="216" y="48"/>
                    <a:pt x="216" y="48"/>
                  </a:cubicBezTo>
                  <a:cubicBezTo>
                    <a:pt x="216" y="48"/>
                    <a:pt x="216" y="48"/>
                    <a:pt x="216" y="49"/>
                  </a:cubicBezTo>
                  <a:cubicBezTo>
                    <a:pt x="216" y="49"/>
                    <a:pt x="217" y="49"/>
                    <a:pt x="217" y="49"/>
                  </a:cubicBezTo>
                  <a:cubicBezTo>
                    <a:pt x="217" y="49"/>
                    <a:pt x="217" y="49"/>
                    <a:pt x="217" y="49"/>
                  </a:cubicBezTo>
                  <a:cubicBezTo>
                    <a:pt x="217" y="49"/>
                    <a:pt x="218" y="49"/>
                    <a:pt x="218" y="49"/>
                  </a:cubicBezTo>
                  <a:close/>
                  <a:moveTo>
                    <a:pt x="222" y="23"/>
                  </a:moveTo>
                  <a:cubicBezTo>
                    <a:pt x="222" y="23"/>
                    <a:pt x="222" y="23"/>
                    <a:pt x="222" y="23"/>
                  </a:cubicBezTo>
                  <a:cubicBezTo>
                    <a:pt x="222" y="23"/>
                    <a:pt x="222" y="23"/>
                    <a:pt x="222" y="24"/>
                  </a:cubicBezTo>
                  <a:cubicBezTo>
                    <a:pt x="222" y="24"/>
                    <a:pt x="222" y="24"/>
                    <a:pt x="222" y="24"/>
                  </a:cubicBezTo>
                  <a:cubicBezTo>
                    <a:pt x="222" y="24"/>
                    <a:pt x="222" y="24"/>
                    <a:pt x="222" y="24"/>
                  </a:cubicBezTo>
                  <a:cubicBezTo>
                    <a:pt x="222" y="24"/>
                    <a:pt x="222" y="24"/>
                    <a:pt x="222" y="24"/>
                  </a:cubicBezTo>
                  <a:cubicBezTo>
                    <a:pt x="223" y="24"/>
                    <a:pt x="223" y="24"/>
                    <a:pt x="223" y="24"/>
                  </a:cubicBezTo>
                  <a:cubicBezTo>
                    <a:pt x="223" y="24"/>
                    <a:pt x="224" y="24"/>
                    <a:pt x="224" y="24"/>
                  </a:cubicBezTo>
                  <a:cubicBezTo>
                    <a:pt x="224" y="24"/>
                    <a:pt x="224" y="24"/>
                    <a:pt x="224" y="24"/>
                  </a:cubicBezTo>
                  <a:cubicBezTo>
                    <a:pt x="224" y="23"/>
                    <a:pt x="224" y="23"/>
                    <a:pt x="224" y="23"/>
                  </a:cubicBezTo>
                  <a:cubicBezTo>
                    <a:pt x="224" y="23"/>
                    <a:pt x="224" y="23"/>
                    <a:pt x="224" y="23"/>
                  </a:cubicBezTo>
                  <a:cubicBezTo>
                    <a:pt x="224" y="23"/>
                    <a:pt x="224" y="22"/>
                    <a:pt x="224" y="22"/>
                  </a:cubicBezTo>
                  <a:cubicBezTo>
                    <a:pt x="224" y="22"/>
                    <a:pt x="224" y="22"/>
                    <a:pt x="224" y="22"/>
                  </a:cubicBezTo>
                  <a:cubicBezTo>
                    <a:pt x="225" y="22"/>
                    <a:pt x="225" y="22"/>
                    <a:pt x="225" y="21"/>
                  </a:cubicBezTo>
                  <a:cubicBezTo>
                    <a:pt x="225" y="21"/>
                    <a:pt x="225" y="21"/>
                    <a:pt x="225" y="21"/>
                  </a:cubicBezTo>
                  <a:cubicBezTo>
                    <a:pt x="225" y="21"/>
                    <a:pt x="224" y="21"/>
                    <a:pt x="224" y="21"/>
                  </a:cubicBezTo>
                  <a:cubicBezTo>
                    <a:pt x="224" y="20"/>
                    <a:pt x="224" y="20"/>
                    <a:pt x="224" y="20"/>
                  </a:cubicBezTo>
                  <a:cubicBezTo>
                    <a:pt x="224" y="20"/>
                    <a:pt x="224" y="20"/>
                    <a:pt x="224" y="20"/>
                  </a:cubicBezTo>
                  <a:cubicBezTo>
                    <a:pt x="224" y="20"/>
                    <a:pt x="224" y="20"/>
                    <a:pt x="224" y="20"/>
                  </a:cubicBezTo>
                  <a:cubicBezTo>
                    <a:pt x="224" y="20"/>
                    <a:pt x="223" y="20"/>
                    <a:pt x="223" y="20"/>
                  </a:cubicBezTo>
                  <a:cubicBezTo>
                    <a:pt x="223" y="20"/>
                    <a:pt x="223" y="21"/>
                    <a:pt x="223" y="21"/>
                  </a:cubicBezTo>
                  <a:cubicBezTo>
                    <a:pt x="223" y="21"/>
                    <a:pt x="223" y="21"/>
                    <a:pt x="223" y="21"/>
                  </a:cubicBezTo>
                  <a:cubicBezTo>
                    <a:pt x="222" y="21"/>
                    <a:pt x="222" y="21"/>
                    <a:pt x="222" y="21"/>
                  </a:cubicBezTo>
                  <a:cubicBezTo>
                    <a:pt x="222" y="22"/>
                    <a:pt x="222" y="22"/>
                    <a:pt x="222" y="22"/>
                  </a:cubicBezTo>
                  <a:cubicBezTo>
                    <a:pt x="222" y="22"/>
                    <a:pt x="222" y="22"/>
                    <a:pt x="222" y="22"/>
                  </a:cubicBezTo>
                  <a:cubicBezTo>
                    <a:pt x="222" y="22"/>
                    <a:pt x="222" y="22"/>
                    <a:pt x="222" y="23"/>
                  </a:cubicBezTo>
                  <a:close/>
                  <a:moveTo>
                    <a:pt x="151" y="10"/>
                  </a:moveTo>
                  <a:cubicBezTo>
                    <a:pt x="151" y="11"/>
                    <a:pt x="151" y="11"/>
                    <a:pt x="151" y="11"/>
                  </a:cubicBezTo>
                  <a:cubicBezTo>
                    <a:pt x="151" y="11"/>
                    <a:pt x="151" y="11"/>
                    <a:pt x="151" y="11"/>
                  </a:cubicBezTo>
                  <a:cubicBezTo>
                    <a:pt x="151" y="11"/>
                    <a:pt x="151" y="11"/>
                    <a:pt x="152" y="11"/>
                  </a:cubicBezTo>
                  <a:cubicBezTo>
                    <a:pt x="152" y="11"/>
                    <a:pt x="152" y="11"/>
                    <a:pt x="152" y="11"/>
                  </a:cubicBezTo>
                  <a:cubicBezTo>
                    <a:pt x="152" y="11"/>
                    <a:pt x="152" y="11"/>
                    <a:pt x="152" y="11"/>
                  </a:cubicBezTo>
                  <a:cubicBezTo>
                    <a:pt x="152" y="11"/>
                    <a:pt x="152" y="11"/>
                    <a:pt x="152" y="11"/>
                  </a:cubicBezTo>
                  <a:cubicBezTo>
                    <a:pt x="152" y="11"/>
                    <a:pt x="152" y="10"/>
                    <a:pt x="152" y="10"/>
                  </a:cubicBezTo>
                  <a:cubicBezTo>
                    <a:pt x="152" y="10"/>
                    <a:pt x="152" y="10"/>
                    <a:pt x="152" y="10"/>
                  </a:cubicBezTo>
                  <a:cubicBezTo>
                    <a:pt x="151" y="10"/>
                    <a:pt x="151" y="10"/>
                    <a:pt x="151" y="10"/>
                  </a:cubicBezTo>
                  <a:cubicBezTo>
                    <a:pt x="151" y="10"/>
                    <a:pt x="151" y="10"/>
                    <a:pt x="151" y="10"/>
                  </a:cubicBezTo>
                  <a:cubicBezTo>
                    <a:pt x="151" y="10"/>
                    <a:pt x="151" y="10"/>
                    <a:pt x="151" y="10"/>
                  </a:cubicBezTo>
                  <a:close/>
                  <a:moveTo>
                    <a:pt x="152" y="10"/>
                  </a:moveTo>
                  <a:cubicBezTo>
                    <a:pt x="152" y="10"/>
                    <a:pt x="152" y="10"/>
                    <a:pt x="152" y="10"/>
                  </a:cubicBezTo>
                  <a:cubicBezTo>
                    <a:pt x="152" y="10"/>
                    <a:pt x="152" y="10"/>
                    <a:pt x="153" y="11"/>
                  </a:cubicBezTo>
                  <a:cubicBezTo>
                    <a:pt x="153" y="11"/>
                    <a:pt x="153" y="11"/>
                    <a:pt x="153" y="11"/>
                  </a:cubicBezTo>
                  <a:cubicBezTo>
                    <a:pt x="153" y="11"/>
                    <a:pt x="153" y="11"/>
                    <a:pt x="153" y="11"/>
                  </a:cubicBezTo>
                  <a:cubicBezTo>
                    <a:pt x="153" y="11"/>
                    <a:pt x="153" y="11"/>
                    <a:pt x="153" y="10"/>
                  </a:cubicBezTo>
                  <a:cubicBezTo>
                    <a:pt x="153" y="10"/>
                    <a:pt x="153" y="10"/>
                    <a:pt x="153" y="10"/>
                  </a:cubicBezTo>
                  <a:cubicBezTo>
                    <a:pt x="152" y="10"/>
                    <a:pt x="152" y="10"/>
                    <a:pt x="152" y="10"/>
                  </a:cubicBezTo>
                  <a:cubicBezTo>
                    <a:pt x="152" y="10"/>
                    <a:pt x="152" y="10"/>
                    <a:pt x="152" y="10"/>
                  </a:cubicBezTo>
                  <a:cubicBezTo>
                    <a:pt x="152" y="10"/>
                    <a:pt x="152" y="10"/>
                    <a:pt x="152" y="10"/>
                  </a:cubicBezTo>
                  <a:close/>
                  <a:moveTo>
                    <a:pt x="153" y="14"/>
                  </a:moveTo>
                  <a:cubicBezTo>
                    <a:pt x="153" y="14"/>
                    <a:pt x="153" y="14"/>
                    <a:pt x="152" y="14"/>
                  </a:cubicBezTo>
                  <a:cubicBezTo>
                    <a:pt x="152" y="14"/>
                    <a:pt x="152" y="14"/>
                    <a:pt x="152" y="14"/>
                  </a:cubicBezTo>
                  <a:cubicBezTo>
                    <a:pt x="152" y="14"/>
                    <a:pt x="152" y="14"/>
                    <a:pt x="152" y="14"/>
                  </a:cubicBezTo>
                  <a:cubicBezTo>
                    <a:pt x="152" y="14"/>
                    <a:pt x="152" y="14"/>
                    <a:pt x="152" y="14"/>
                  </a:cubicBezTo>
                  <a:cubicBezTo>
                    <a:pt x="152" y="14"/>
                    <a:pt x="152" y="14"/>
                    <a:pt x="152" y="14"/>
                  </a:cubicBezTo>
                  <a:cubicBezTo>
                    <a:pt x="152" y="14"/>
                    <a:pt x="152" y="14"/>
                    <a:pt x="152" y="14"/>
                  </a:cubicBezTo>
                  <a:cubicBezTo>
                    <a:pt x="152" y="14"/>
                    <a:pt x="152" y="14"/>
                    <a:pt x="152" y="14"/>
                  </a:cubicBezTo>
                  <a:cubicBezTo>
                    <a:pt x="153" y="15"/>
                    <a:pt x="153" y="15"/>
                    <a:pt x="153" y="15"/>
                  </a:cubicBezTo>
                  <a:cubicBezTo>
                    <a:pt x="153" y="15"/>
                    <a:pt x="153" y="15"/>
                    <a:pt x="153" y="15"/>
                  </a:cubicBezTo>
                  <a:cubicBezTo>
                    <a:pt x="153" y="15"/>
                    <a:pt x="153" y="15"/>
                    <a:pt x="153" y="14"/>
                  </a:cubicBezTo>
                  <a:cubicBezTo>
                    <a:pt x="153" y="14"/>
                    <a:pt x="153" y="14"/>
                    <a:pt x="153" y="14"/>
                  </a:cubicBezTo>
                  <a:cubicBezTo>
                    <a:pt x="153" y="14"/>
                    <a:pt x="153" y="14"/>
                    <a:pt x="153" y="14"/>
                  </a:cubicBezTo>
                  <a:cubicBezTo>
                    <a:pt x="153" y="14"/>
                    <a:pt x="153" y="14"/>
                    <a:pt x="153" y="14"/>
                  </a:cubicBezTo>
                  <a:close/>
                  <a:moveTo>
                    <a:pt x="152" y="15"/>
                  </a:moveTo>
                  <a:cubicBezTo>
                    <a:pt x="152" y="15"/>
                    <a:pt x="152" y="15"/>
                    <a:pt x="151" y="15"/>
                  </a:cubicBezTo>
                  <a:cubicBezTo>
                    <a:pt x="151" y="15"/>
                    <a:pt x="151" y="15"/>
                    <a:pt x="151" y="15"/>
                  </a:cubicBezTo>
                  <a:cubicBezTo>
                    <a:pt x="151" y="15"/>
                    <a:pt x="151" y="15"/>
                    <a:pt x="151" y="15"/>
                  </a:cubicBezTo>
                  <a:cubicBezTo>
                    <a:pt x="151" y="15"/>
                    <a:pt x="150" y="15"/>
                    <a:pt x="151" y="15"/>
                  </a:cubicBezTo>
                  <a:cubicBezTo>
                    <a:pt x="151" y="15"/>
                    <a:pt x="151" y="15"/>
                    <a:pt x="151" y="16"/>
                  </a:cubicBezTo>
                  <a:cubicBezTo>
                    <a:pt x="151" y="16"/>
                    <a:pt x="151" y="16"/>
                    <a:pt x="151" y="16"/>
                  </a:cubicBezTo>
                  <a:cubicBezTo>
                    <a:pt x="151" y="16"/>
                    <a:pt x="151" y="16"/>
                    <a:pt x="151" y="16"/>
                  </a:cubicBezTo>
                  <a:cubicBezTo>
                    <a:pt x="151" y="16"/>
                    <a:pt x="151" y="16"/>
                    <a:pt x="151" y="16"/>
                  </a:cubicBezTo>
                  <a:cubicBezTo>
                    <a:pt x="151" y="16"/>
                    <a:pt x="151" y="16"/>
                    <a:pt x="151" y="16"/>
                  </a:cubicBezTo>
                  <a:cubicBezTo>
                    <a:pt x="151" y="16"/>
                    <a:pt x="151" y="16"/>
                    <a:pt x="151" y="16"/>
                  </a:cubicBezTo>
                  <a:cubicBezTo>
                    <a:pt x="151" y="16"/>
                    <a:pt x="151" y="15"/>
                    <a:pt x="151" y="15"/>
                  </a:cubicBezTo>
                  <a:cubicBezTo>
                    <a:pt x="152" y="15"/>
                    <a:pt x="152" y="15"/>
                    <a:pt x="152" y="15"/>
                  </a:cubicBezTo>
                  <a:close/>
                  <a:moveTo>
                    <a:pt x="151" y="14"/>
                  </a:moveTo>
                  <a:cubicBezTo>
                    <a:pt x="151" y="15"/>
                    <a:pt x="151" y="14"/>
                    <a:pt x="151" y="14"/>
                  </a:cubicBezTo>
                  <a:cubicBezTo>
                    <a:pt x="151" y="14"/>
                    <a:pt x="151" y="14"/>
                    <a:pt x="151" y="14"/>
                  </a:cubicBezTo>
                  <a:cubicBezTo>
                    <a:pt x="151" y="14"/>
                    <a:pt x="151" y="14"/>
                    <a:pt x="150" y="14"/>
                  </a:cubicBezTo>
                  <a:cubicBezTo>
                    <a:pt x="150" y="14"/>
                    <a:pt x="150" y="14"/>
                    <a:pt x="150" y="14"/>
                  </a:cubicBezTo>
                  <a:cubicBezTo>
                    <a:pt x="150" y="14"/>
                    <a:pt x="150" y="14"/>
                    <a:pt x="150" y="14"/>
                  </a:cubicBezTo>
                  <a:cubicBezTo>
                    <a:pt x="151" y="14"/>
                    <a:pt x="151" y="14"/>
                    <a:pt x="151" y="14"/>
                  </a:cubicBezTo>
                  <a:close/>
                  <a:moveTo>
                    <a:pt x="149" y="14"/>
                  </a:moveTo>
                  <a:cubicBezTo>
                    <a:pt x="149" y="14"/>
                    <a:pt x="149" y="14"/>
                    <a:pt x="149" y="14"/>
                  </a:cubicBezTo>
                  <a:cubicBezTo>
                    <a:pt x="149" y="14"/>
                    <a:pt x="149" y="14"/>
                    <a:pt x="149" y="14"/>
                  </a:cubicBezTo>
                  <a:cubicBezTo>
                    <a:pt x="149" y="14"/>
                    <a:pt x="149" y="14"/>
                    <a:pt x="150" y="14"/>
                  </a:cubicBezTo>
                  <a:cubicBezTo>
                    <a:pt x="150" y="15"/>
                    <a:pt x="150" y="15"/>
                    <a:pt x="150" y="15"/>
                  </a:cubicBezTo>
                  <a:cubicBezTo>
                    <a:pt x="150" y="15"/>
                    <a:pt x="150" y="15"/>
                    <a:pt x="150" y="15"/>
                  </a:cubicBezTo>
                  <a:cubicBezTo>
                    <a:pt x="150" y="14"/>
                    <a:pt x="150" y="14"/>
                    <a:pt x="150" y="14"/>
                  </a:cubicBezTo>
                  <a:cubicBezTo>
                    <a:pt x="150" y="14"/>
                    <a:pt x="150" y="14"/>
                    <a:pt x="150" y="14"/>
                  </a:cubicBezTo>
                  <a:cubicBezTo>
                    <a:pt x="150" y="14"/>
                    <a:pt x="149" y="14"/>
                    <a:pt x="149" y="14"/>
                  </a:cubicBezTo>
                  <a:cubicBezTo>
                    <a:pt x="149" y="14"/>
                    <a:pt x="149" y="14"/>
                    <a:pt x="149" y="14"/>
                  </a:cubicBezTo>
                  <a:cubicBezTo>
                    <a:pt x="149" y="14"/>
                    <a:pt x="149" y="14"/>
                    <a:pt x="149" y="14"/>
                  </a:cubicBezTo>
                  <a:cubicBezTo>
                    <a:pt x="149" y="14"/>
                    <a:pt x="149" y="14"/>
                    <a:pt x="149" y="14"/>
                  </a:cubicBezTo>
                  <a:close/>
                  <a:moveTo>
                    <a:pt x="239" y="88"/>
                  </a:moveTo>
                  <a:cubicBezTo>
                    <a:pt x="239" y="88"/>
                    <a:pt x="239" y="88"/>
                    <a:pt x="239" y="88"/>
                  </a:cubicBezTo>
                  <a:cubicBezTo>
                    <a:pt x="239" y="88"/>
                    <a:pt x="239" y="88"/>
                    <a:pt x="239" y="88"/>
                  </a:cubicBezTo>
                  <a:cubicBezTo>
                    <a:pt x="239" y="88"/>
                    <a:pt x="239" y="88"/>
                    <a:pt x="239" y="88"/>
                  </a:cubicBezTo>
                  <a:cubicBezTo>
                    <a:pt x="239" y="88"/>
                    <a:pt x="240" y="88"/>
                    <a:pt x="240" y="88"/>
                  </a:cubicBezTo>
                  <a:cubicBezTo>
                    <a:pt x="240" y="88"/>
                    <a:pt x="240" y="88"/>
                    <a:pt x="240" y="88"/>
                  </a:cubicBezTo>
                  <a:cubicBezTo>
                    <a:pt x="240" y="88"/>
                    <a:pt x="240" y="88"/>
                    <a:pt x="240" y="88"/>
                  </a:cubicBezTo>
                  <a:cubicBezTo>
                    <a:pt x="240" y="88"/>
                    <a:pt x="240" y="88"/>
                    <a:pt x="240" y="88"/>
                  </a:cubicBezTo>
                  <a:cubicBezTo>
                    <a:pt x="240" y="88"/>
                    <a:pt x="240" y="88"/>
                    <a:pt x="240" y="88"/>
                  </a:cubicBezTo>
                  <a:cubicBezTo>
                    <a:pt x="240" y="88"/>
                    <a:pt x="240" y="88"/>
                    <a:pt x="240" y="88"/>
                  </a:cubicBezTo>
                  <a:cubicBezTo>
                    <a:pt x="240" y="88"/>
                    <a:pt x="239" y="88"/>
                    <a:pt x="239" y="88"/>
                  </a:cubicBezTo>
                  <a:close/>
                  <a:moveTo>
                    <a:pt x="221" y="92"/>
                  </a:moveTo>
                  <a:cubicBezTo>
                    <a:pt x="221" y="92"/>
                    <a:pt x="221" y="92"/>
                    <a:pt x="221" y="92"/>
                  </a:cubicBezTo>
                  <a:cubicBezTo>
                    <a:pt x="220" y="92"/>
                    <a:pt x="220" y="92"/>
                    <a:pt x="220" y="92"/>
                  </a:cubicBezTo>
                  <a:cubicBezTo>
                    <a:pt x="220" y="92"/>
                    <a:pt x="220" y="92"/>
                    <a:pt x="220" y="92"/>
                  </a:cubicBezTo>
                  <a:cubicBezTo>
                    <a:pt x="220" y="92"/>
                    <a:pt x="220" y="92"/>
                    <a:pt x="220" y="92"/>
                  </a:cubicBezTo>
                  <a:cubicBezTo>
                    <a:pt x="220" y="92"/>
                    <a:pt x="220" y="92"/>
                    <a:pt x="219" y="92"/>
                  </a:cubicBezTo>
                  <a:cubicBezTo>
                    <a:pt x="219" y="92"/>
                    <a:pt x="219" y="92"/>
                    <a:pt x="219" y="92"/>
                  </a:cubicBezTo>
                  <a:cubicBezTo>
                    <a:pt x="219" y="92"/>
                    <a:pt x="219" y="92"/>
                    <a:pt x="219" y="92"/>
                  </a:cubicBezTo>
                  <a:cubicBezTo>
                    <a:pt x="219" y="92"/>
                    <a:pt x="219" y="92"/>
                    <a:pt x="219" y="92"/>
                  </a:cubicBezTo>
                  <a:cubicBezTo>
                    <a:pt x="219" y="92"/>
                    <a:pt x="219" y="92"/>
                    <a:pt x="219" y="92"/>
                  </a:cubicBezTo>
                  <a:cubicBezTo>
                    <a:pt x="219" y="92"/>
                    <a:pt x="219" y="92"/>
                    <a:pt x="219" y="92"/>
                  </a:cubicBezTo>
                  <a:cubicBezTo>
                    <a:pt x="219" y="92"/>
                    <a:pt x="219" y="92"/>
                    <a:pt x="219" y="93"/>
                  </a:cubicBezTo>
                  <a:cubicBezTo>
                    <a:pt x="219" y="93"/>
                    <a:pt x="219" y="93"/>
                    <a:pt x="219" y="93"/>
                  </a:cubicBezTo>
                  <a:cubicBezTo>
                    <a:pt x="219" y="93"/>
                    <a:pt x="220" y="93"/>
                    <a:pt x="220" y="93"/>
                  </a:cubicBezTo>
                  <a:cubicBezTo>
                    <a:pt x="220" y="93"/>
                    <a:pt x="220" y="93"/>
                    <a:pt x="220" y="93"/>
                  </a:cubicBezTo>
                  <a:cubicBezTo>
                    <a:pt x="220" y="93"/>
                    <a:pt x="220" y="93"/>
                    <a:pt x="220" y="93"/>
                  </a:cubicBezTo>
                  <a:cubicBezTo>
                    <a:pt x="220" y="93"/>
                    <a:pt x="220" y="93"/>
                    <a:pt x="220" y="93"/>
                  </a:cubicBezTo>
                  <a:cubicBezTo>
                    <a:pt x="220" y="93"/>
                    <a:pt x="220" y="93"/>
                    <a:pt x="220" y="93"/>
                  </a:cubicBezTo>
                  <a:cubicBezTo>
                    <a:pt x="221" y="93"/>
                    <a:pt x="221" y="93"/>
                    <a:pt x="221" y="93"/>
                  </a:cubicBezTo>
                  <a:cubicBezTo>
                    <a:pt x="221" y="93"/>
                    <a:pt x="221" y="92"/>
                    <a:pt x="221" y="92"/>
                  </a:cubicBezTo>
                  <a:cubicBezTo>
                    <a:pt x="221" y="92"/>
                    <a:pt x="221" y="92"/>
                    <a:pt x="221" y="92"/>
                  </a:cubicBezTo>
                  <a:close/>
                  <a:moveTo>
                    <a:pt x="223" y="61"/>
                  </a:moveTo>
                  <a:cubicBezTo>
                    <a:pt x="223" y="61"/>
                    <a:pt x="223" y="61"/>
                    <a:pt x="222" y="61"/>
                  </a:cubicBezTo>
                  <a:cubicBezTo>
                    <a:pt x="222" y="61"/>
                    <a:pt x="222" y="61"/>
                    <a:pt x="222" y="61"/>
                  </a:cubicBezTo>
                  <a:cubicBezTo>
                    <a:pt x="222" y="61"/>
                    <a:pt x="222" y="61"/>
                    <a:pt x="222" y="61"/>
                  </a:cubicBezTo>
                  <a:cubicBezTo>
                    <a:pt x="222" y="61"/>
                    <a:pt x="222" y="61"/>
                    <a:pt x="222" y="61"/>
                  </a:cubicBezTo>
                  <a:cubicBezTo>
                    <a:pt x="222" y="61"/>
                    <a:pt x="222" y="61"/>
                    <a:pt x="222" y="61"/>
                  </a:cubicBezTo>
                  <a:cubicBezTo>
                    <a:pt x="222" y="61"/>
                    <a:pt x="222" y="61"/>
                    <a:pt x="222" y="61"/>
                  </a:cubicBezTo>
                  <a:cubicBezTo>
                    <a:pt x="221" y="61"/>
                    <a:pt x="221" y="61"/>
                    <a:pt x="221" y="61"/>
                  </a:cubicBezTo>
                  <a:cubicBezTo>
                    <a:pt x="221" y="62"/>
                    <a:pt x="221" y="61"/>
                    <a:pt x="221" y="62"/>
                  </a:cubicBezTo>
                  <a:cubicBezTo>
                    <a:pt x="221" y="62"/>
                    <a:pt x="220" y="62"/>
                    <a:pt x="220" y="62"/>
                  </a:cubicBezTo>
                  <a:cubicBezTo>
                    <a:pt x="220" y="62"/>
                    <a:pt x="220" y="62"/>
                    <a:pt x="220" y="62"/>
                  </a:cubicBezTo>
                  <a:cubicBezTo>
                    <a:pt x="220" y="62"/>
                    <a:pt x="220" y="62"/>
                    <a:pt x="220" y="62"/>
                  </a:cubicBezTo>
                  <a:cubicBezTo>
                    <a:pt x="220" y="62"/>
                    <a:pt x="220" y="62"/>
                    <a:pt x="220" y="62"/>
                  </a:cubicBezTo>
                  <a:cubicBezTo>
                    <a:pt x="220" y="62"/>
                    <a:pt x="220" y="62"/>
                    <a:pt x="220" y="62"/>
                  </a:cubicBezTo>
                  <a:cubicBezTo>
                    <a:pt x="220" y="62"/>
                    <a:pt x="220" y="62"/>
                    <a:pt x="220" y="62"/>
                  </a:cubicBezTo>
                  <a:cubicBezTo>
                    <a:pt x="220" y="63"/>
                    <a:pt x="220" y="63"/>
                    <a:pt x="220" y="63"/>
                  </a:cubicBezTo>
                  <a:cubicBezTo>
                    <a:pt x="220" y="63"/>
                    <a:pt x="220" y="63"/>
                    <a:pt x="220" y="63"/>
                  </a:cubicBezTo>
                  <a:cubicBezTo>
                    <a:pt x="220" y="63"/>
                    <a:pt x="220" y="63"/>
                    <a:pt x="220" y="63"/>
                  </a:cubicBezTo>
                  <a:cubicBezTo>
                    <a:pt x="220" y="63"/>
                    <a:pt x="220" y="63"/>
                    <a:pt x="220" y="63"/>
                  </a:cubicBezTo>
                  <a:cubicBezTo>
                    <a:pt x="220" y="63"/>
                    <a:pt x="220" y="62"/>
                    <a:pt x="220" y="62"/>
                  </a:cubicBezTo>
                  <a:cubicBezTo>
                    <a:pt x="221" y="62"/>
                    <a:pt x="221" y="62"/>
                    <a:pt x="221" y="62"/>
                  </a:cubicBezTo>
                  <a:cubicBezTo>
                    <a:pt x="221" y="62"/>
                    <a:pt x="221" y="62"/>
                    <a:pt x="221" y="62"/>
                  </a:cubicBezTo>
                  <a:cubicBezTo>
                    <a:pt x="221" y="62"/>
                    <a:pt x="221" y="62"/>
                    <a:pt x="221" y="62"/>
                  </a:cubicBezTo>
                  <a:cubicBezTo>
                    <a:pt x="222" y="62"/>
                    <a:pt x="222" y="62"/>
                    <a:pt x="222" y="62"/>
                  </a:cubicBezTo>
                  <a:cubicBezTo>
                    <a:pt x="222" y="62"/>
                    <a:pt x="222" y="62"/>
                    <a:pt x="222" y="62"/>
                  </a:cubicBezTo>
                  <a:cubicBezTo>
                    <a:pt x="222" y="62"/>
                    <a:pt x="221" y="62"/>
                    <a:pt x="221" y="62"/>
                  </a:cubicBezTo>
                  <a:cubicBezTo>
                    <a:pt x="221" y="62"/>
                    <a:pt x="221" y="62"/>
                    <a:pt x="221" y="63"/>
                  </a:cubicBezTo>
                  <a:cubicBezTo>
                    <a:pt x="221" y="63"/>
                    <a:pt x="221" y="63"/>
                    <a:pt x="221" y="63"/>
                  </a:cubicBezTo>
                  <a:cubicBezTo>
                    <a:pt x="221" y="63"/>
                    <a:pt x="221" y="63"/>
                    <a:pt x="221" y="63"/>
                  </a:cubicBezTo>
                  <a:cubicBezTo>
                    <a:pt x="221" y="63"/>
                    <a:pt x="221" y="63"/>
                    <a:pt x="222" y="63"/>
                  </a:cubicBezTo>
                  <a:cubicBezTo>
                    <a:pt x="222" y="63"/>
                    <a:pt x="222" y="62"/>
                    <a:pt x="222" y="62"/>
                  </a:cubicBezTo>
                  <a:cubicBezTo>
                    <a:pt x="222" y="62"/>
                    <a:pt x="222" y="62"/>
                    <a:pt x="222" y="62"/>
                  </a:cubicBezTo>
                  <a:cubicBezTo>
                    <a:pt x="222" y="62"/>
                    <a:pt x="222" y="62"/>
                    <a:pt x="222" y="62"/>
                  </a:cubicBezTo>
                  <a:cubicBezTo>
                    <a:pt x="222" y="62"/>
                    <a:pt x="222" y="62"/>
                    <a:pt x="222" y="62"/>
                  </a:cubicBezTo>
                  <a:cubicBezTo>
                    <a:pt x="222" y="62"/>
                    <a:pt x="222" y="62"/>
                    <a:pt x="222" y="62"/>
                  </a:cubicBezTo>
                  <a:cubicBezTo>
                    <a:pt x="222" y="62"/>
                    <a:pt x="222" y="62"/>
                    <a:pt x="222" y="62"/>
                  </a:cubicBezTo>
                  <a:cubicBezTo>
                    <a:pt x="222" y="62"/>
                    <a:pt x="223" y="62"/>
                    <a:pt x="223" y="62"/>
                  </a:cubicBezTo>
                  <a:cubicBezTo>
                    <a:pt x="223" y="62"/>
                    <a:pt x="222" y="62"/>
                    <a:pt x="222" y="62"/>
                  </a:cubicBezTo>
                  <a:cubicBezTo>
                    <a:pt x="222" y="62"/>
                    <a:pt x="222" y="62"/>
                    <a:pt x="222" y="61"/>
                  </a:cubicBezTo>
                  <a:cubicBezTo>
                    <a:pt x="222" y="61"/>
                    <a:pt x="222" y="61"/>
                    <a:pt x="222" y="61"/>
                  </a:cubicBezTo>
                  <a:cubicBezTo>
                    <a:pt x="222" y="61"/>
                    <a:pt x="222" y="61"/>
                    <a:pt x="222" y="61"/>
                  </a:cubicBezTo>
                  <a:cubicBezTo>
                    <a:pt x="222" y="61"/>
                    <a:pt x="223" y="61"/>
                    <a:pt x="223" y="61"/>
                  </a:cubicBezTo>
                  <a:close/>
                  <a:moveTo>
                    <a:pt x="222" y="93"/>
                  </a:moveTo>
                  <a:cubicBezTo>
                    <a:pt x="222" y="93"/>
                    <a:pt x="222" y="93"/>
                    <a:pt x="222" y="93"/>
                  </a:cubicBezTo>
                  <a:cubicBezTo>
                    <a:pt x="222" y="93"/>
                    <a:pt x="222" y="93"/>
                    <a:pt x="222"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2" y="93"/>
                  </a:cubicBezTo>
                  <a:cubicBezTo>
                    <a:pt x="222" y="93"/>
                    <a:pt x="222" y="93"/>
                    <a:pt x="222" y="93"/>
                  </a:cubicBezTo>
                  <a:cubicBezTo>
                    <a:pt x="222" y="93"/>
                    <a:pt x="222" y="93"/>
                    <a:pt x="222" y="93"/>
                  </a:cubicBezTo>
                  <a:close/>
                  <a:moveTo>
                    <a:pt x="225" y="61"/>
                  </a:moveTo>
                  <a:cubicBezTo>
                    <a:pt x="225" y="61"/>
                    <a:pt x="225" y="61"/>
                    <a:pt x="225" y="61"/>
                  </a:cubicBezTo>
                  <a:cubicBezTo>
                    <a:pt x="225" y="61"/>
                    <a:pt x="225" y="61"/>
                    <a:pt x="225" y="61"/>
                  </a:cubicBezTo>
                  <a:cubicBezTo>
                    <a:pt x="225" y="61"/>
                    <a:pt x="224" y="61"/>
                    <a:pt x="224" y="61"/>
                  </a:cubicBezTo>
                  <a:cubicBezTo>
                    <a:pt x="224" y="61"/>
                    <a:pt x="224" y="61"/>
                    <a:pt x="224" y="61"/>
                  </a:cubicBezTo>
                  <a:cubicBezTo>
                    <a:pt x="224" y="61"/>
                    <a:pt x="224" y="61"/>
                    <a:pt x="224" y="61"/>
                  </a:cubicBezTo>
                  <a:cubicBezTo>
                    <a:pt x="224" y="61"/>
                    <a:pt x="224" y="61"/>
                    <a:pt x="224" y="61"/>
                  </a:cubicBezTo>
                  <a:cubicBezTo>
                    <a:pt x="224" y="61"/>
                    <a:pt x="224" y="61"/>
                    <a:pt x="224" y="61"/>
                  </a:cubicBezTo>
                  <a:cubicBezTo>
                    <a:pt x="224" y="61"/>
                    <a:pt x="224" y="62"/>
                    <a:pt x="224" y="62"/>
                  </a:cubicBezTo>
                  <a:cubicBezTo>
                    <a:pt x="225" y="62"/>
                    <a:pt x="225" y="62"/>
                    <a:pt x="225" y="62"/>
                  </a:cubicBezTo>
                  <a:cubicBezTo>
                    <a:pt x="225" y="62"/>
                    <a:pt x="225" y="61"/>
                    <a:pt x="225" y="62"/>
                  </a:cubicBezTo>
                  <a:cubicBezTo>
                    <a:pt x="225" y="62"/>
                    <a:pt x="225" y="62"/>
                    <a:pt x="225" y="62"/>
                  </a:cubicBezTo>
                  <a:cubicBezTo>
                    <a:pt x="225" y="62"/>
                    <a:pt x="225" y="62"/>
                    <a:pt x="225" y="62"/>
                  </a:cubicBezTo>
                  <a:cubicBezTo>
                    <a:pt x="225" y="62"/>
                    <a:pt x="225" y="62"/>
                    <a:pt x="225" y="62"/>
                  </a:cubicBezTo>
                  <a:cubicBezTo>
                    <a:pt x="225" y="61"/>
                    <a:pt x="225" y="61"/>
                    <a:pt x="225" y="61"/>
                  </a:cubicBezTo>
                  <a:close/>
                  <a:moveTo>
                    <a:pt x="224" y="61"/>
                  </a:moveTo>
                  <a:cubicBezTo>
                    <a:pt x="224" y="61"/>
                    <a:pt x="224" y="61"/>
                    <a:pt x="223" y="61"/>
                  </a:cubicBezTo>
                  <a:cubicBezTo>
                    <a:pt x="223" y="61"/>
                    <a:pt x="223" y="61"/>
                    <a:pt x="223" y="61"/>
                  </a:cubicBezTo>
                  <a:cubicBezTo>
                    <a:pt x="223" y="61"/>
                    <a:pt x="223" y="61"/>
                    <a:pt x="223" y="61"/>
                  </a:cubicBezTo>
                  <a:cubicBezTo>
                    <a:pt x="223" y="61"/>
                    <a:pt x="223" y="61"/>
                    <a:pt x="223" y="62"/>
                  </a:cubicBezTo>
                  <a:cubicBezTo>
                    <a:pt x="223" y="62"/>
                    <a:pt x="223" y="62"/>
                    <a:pt x="223" y="62"/>
                  </a:cubicBezTo>
                  <a:cubicBezTo>
                    <a:pt x="223" y="62"/>
                    <a:pt x="223" y="62"/>
                    <a:pt x="223" y="62"/>
                  </a:cubicBezTo>
                  <a:cubicBezTo>
                    <a:pt x="223" y="62"/>
                    <a:pt x="223" y="62"/>
                    <a:pt x="223" y="62"/>
                  </a:cubicBezTo>
                  <a:cubicBezTo>
                    <a:pt x="224" y="62"/>
                    <a:pt x="224" y="62"/>
                    <a:pt x="224" y="62"/>
                  </a:cubicBezTo>
                  <a:cubicBezTo>
                    <a:pt x="224" y="62"/>
                    <a:pt x="224" y="62"/>
                    <a:pt x="224" y="61"/>
                  </a:cubicBezTo>
                  <a:cubicBezTo>
                    <a:pt x="224" y="61"/>
                    <a:pt x="224" y="61"/>
                    <a:pt x="224" y="61"/>
                  </a:cubicBezTo>
                  <a:cubicBezTo>
                    <a:pt x="224" y="61"/>
                    <a:pt x="224" y="61"/>
                    <a:pt x="224" y="61"/>
                  </a:cubicBezTo>
                  <a:close/>
                  <a:moveTo>
                    <a:pt x="232" y="90"/>
                  </a:moveTo>
                  <a:cubicBezTo>
                    <a:pt x="232" y="90"/>
                    <a:pt x="232" y="90"/>
                    <a:pt x="232" y="90"/>
                  </a:cubicBezTo>
                  <a:cubicBezTo>
                    <a:pt x="232" y="90"/>
                    <a:pt x="232" y="90"/>
                    <a:pt x="231" y="90"/>
                  </a:cubicBezTo>
                  <a:cubicBezTo>
                    <a:pt x="231" y="90"/>
                    <a:pt x="231" y="90"/>
                    <a:pt x="231" y="90"/>
                  </a:cubicBezTo>
                  <a:cubicBezTo>
                    <a:pt x="231" y="90"/>
                    <a:pt x="231" y="90"/>
                    <a:pt x="231" y="90"/>
                  </a:cubicBezTo>
                  <a:cubicBezTo>
                    <a:pt x="231" y="90"/>
                    <a:pt x="231" y="90"/>
                    <a:pt x="231" y="90"/>
                  </a:cubicBezTo>
                  <a:cubicBezTo>
                    <a:pt x="231" y="90"/>
                    <a:pt x="231" y="90"/>
                    <a:pt x="231" y="90"/>
                  </a:cubicBezTo>
                  <a:cubicBezTo>
                    <a:pt x="231" y="90"/>
                    <a:pt x="231" y="90"/>
                    <a:pt x="231" y="91"/>
                  </a:cubicBezTo>
                  <a:cubicBezTo>
                    <a:pt x="231" y="91"/>
                    <a:pt x="231" y="91"/>
                    <a:pt x="231" y="91"/>
                  </a:cubicBezTo>
                  <a:cubicBezTo>
                    <a:pt x="231" y="91"/>
                    <a:pt x="231" y="91"/>
                    <a:pt x="231" y="91"/>
                  </a:cubicBezTo>
                  <a:cubicBezTo>
                    <a:pt x="231" y="91"/>
                    <a:pt x="231" y="91"/>
                    <a:pt x="232" y="92"/>
                  </a:cubicBezTo>
                  <a:cubicBezTo>
                    <a:pt x="232" y="92"/>
                    <a:pt x="232" y="92"/>
                    <a:pt x="232" y="91"/>
                  </a:cubicBezTo>
                  <a:cubicBezTo>
                    <a:pt x="232" y="91"/>
                    <a:pt x="232" y="91"/>
                    <a:pt x="232" y="91"/>
                  </a:cubicBezTo>
                  <a:cubicBezTo>
                    <a:pt x="233" y="91"/>
                    <a:pt x="233" y="91"/>
                    <a:pt x="232" y="91"/>
                  </a:cubicBezTo>
                  <a:cubicBezTo>
                    <a:pt x="232" y="90"/>
                    <a:pt x="232" y="90"/>
                    <a:pt x="232" y="90"/>
                  </a:cubicBezTo>
                  <a:close/>
                  <a:moveTo>
                    <a:pt x="218" y="92"/>
                  </a:moveTo>
                  <a:cubicBezTo>
                    <a:pt x="218" y="92"/>
                    <a:pt x="218" y="92"/>
                    <a:pt x="218" y="92"/>
                  </a:cubicBezTo>
                  <a:cubicBezTo>
                    <a:pt x="218" y="92"/>
                    <a:pt x="218" y="92"/>
                    <a:pt x="218" y="92"/>
                  </a:cubicBezTo>
                  <a:cubicBezTo>
                    <a:pt x="218" y="92"/>
                    <a:pt x="218" y="92"/>
                    <a:pt x="218" y="92"/>
                  </a:cubicBezTo>
                  <a:cubicBezTo>
                    <a:pt x="218" y="93"/>
                    <a:pt x="218" y="93"/>
                    <a:pt x="218" y="93"/>
                  </a:cubicBezTo>
                  <a:cubicBezTo>
                    <a:pt x="218" y="93"/>
                    <a:pt x="218" y="93"/>
                    <a:pt x="218" y="93"/>
                  </a:cubicBezTo>
                  <a:cubicBezTo>
                    <a:pt x="218" y="93"/>
                    <a:pt x="218" y="93"/>
                    <a:pt x="218" y="93"/>
                  </a:cubicBezTo>
                  <a:cubicBezTo>
                    <a:pt x="218" y="93"/>
                    <a:pt x="219" y="93"/>
                    <a:pt x="218" y="93"/>
                  </a:cubicBezTo>
                  <a:cubicBezTo>
                    <a:pt x="218" y="92"/>
                    <a:pt x="218" y="92"/>
                    <a:pt x="218" y="92"/>
                  </a:cubicBezTo>
                  <a:close/>
                  <a:moveTo>
                    <a:pt x="212" y="89"/>
                  </a:moveTo>
                  <a:cubicBezTo>
                    <a:pt x="212" y="89"/>
                    <a:pt x="212" y="89"/>
                    <a:pt x="212" y="89"/>
                  </a:cubicBezTo>
                  <a:cubicBezTo>
                    <a:pt x="212" y="89"/>
                    <a:pt x="212" y="89"/>
                    <a:pt x="211" y="89"/>
                  </a:cubicBezTo>
                  <a:cubicBezTo>
                    <a:pt x="211" y="89"/>
                    <a:pt x="211" y="89"/>
                    <a:pt x="211" y="89"/>
                  </a:cubicBezTo>
                  <a:cubicBezTo>
                    <a:pt x="211" y="89"/>
                    <a:pt x="211" y="89"/>
                    <a:pt x="211" y="89"/>
                  </a:cubicBezTo>
                  <a:cubicBezTo>
                    <a:pt x="211" y="89"/>
                    <a:pt x="211" y="89"/>
                    <a:pt x="211" y="89"/>
                  </a:cubicBezTo>
                  <a:cubicBezTo>
                    <a:pt x="211" y="89"/>
                    <a:pt x="211" y="88"/>
                    <a:pt x="211" y="88"/>
                  </a:cubicBezTo>
                  <a:cubicBezTo>
                    <a:pt x="211" y="88"/>
                    <a:pt x="211" y="88"/>
                    <a:pt x="211" y="88"/>
                  </a:cubicBezTo>
                  <a:cubicBezTo>
                    <a:pt x="211" y="88"/>
                    <a:pt x="211" y="88"/>
                    <a:pt x="210" y="88"/>
                  </a:cubicBezTo>
                  <a:cubicBezTo>
                    <a:pt x="210" y="88"/>
                    <a:pt x="210" y="88"/>
                    <a:pt x="210" y="88"/>
                  </a:cubicBezTo>
                  <a:cubicBezTo>
                    <a:pt x="210" y="88"/>
                    <a:pt x="210" y="88"/>
                    <a:pt x="210" y="89"/>
                  </a:cubicBezTo>
                  <a:cubicBezTo>
                    <a:pt x="210" y="89"/>
                    <a:pt x="210" y="89"/>
                    <a:pt x="210" y="89"/>
                  </a:cubicBezTo>
                  <a:cubicBezTo>
                    <a:pt x="210" y="89"/>
                    <a:pt x="210" y="89"/>
                    <a:pt x="209" y="89"/>
                  </a:cubicBezTo>
                  <a:cubicBezTo>
                    <a:pt x="209" y="89"/>
                    <a:pt x="209" y="89"/>
                    <a:pt x="209" y="89"/>
                  </a:cubicBezTo>
                  <a:cubicBezTo>
                    <a:pt x="209" y="89"/>
                    <a:pt x="209" y="89"/>
                    <a:pt x="209" y="89"/>
                  </a:cubicBezTo>
                  <a:cubicBezTo>
                    <a:pt x="209" y="89"/>
                    <a:pt x="209" y="89"/>
                    <a:pt x="208" y="89"/>
                  </a:cubicBezTo>
                  <a:cubicBezTo>
                    <a:pt x="208" y="89"/>
                    <a:pt x="208" y="89"/>
                    <a:pt x="208" y="89"/>
                  </a:cubicBezTo>
                  <a:cubicBezTo>
                    <a:pt x="208" y="89"/>
                    <a:pt x="208" y="89"/>
                    <a:pt x="208" y="89"/>
                  </a:cubicBezTo>
                  <a:cubicBezTo>
                    <a:pt x="208" y="89"/>
                    <a:pt x="208" y="89"/>
                    <a:pt x="208" y="89"/>
                  </a:cubicBezTo>
                  <a:cubicBezTo>
                    <a:pt x="208" y="89"/>
                    <a:pt x="208" y="89"/>
                    <a:pt x="208" y="89"/>
                  </a:cubicBezTo>
                  <a:cubicBezTo>
                    <a:pt x="207" y="89"/>
                    <a:pt x="207" y="89"/>
                    <a:pt x="207" y="89"/>
                  </a:cubicBezTo>
                  <a:cubicBezTo>
                    <a:pt x="207" y="89"/>
                    <a:pt x="207" y="89"/>
                    <a:pt x="207" y="89"/>
                  </a:cubicBezTo>
                  <a:cubicBezTo>
                    <a:pt x="207" y="89"/>
                    <a:pt x="207" y="89"/>
                    <a:pt x="207" y="89"/>
                  </a:cubicBezTo>
                  <a:cubicBezTo>
                    <a:pt x="207" y="89"/>
                    <a:pt x="207" y="89"/>
                    <a:pt x="207" y="89"/>
                  </a:cubicBezTo>
                  <a:cubicBezTo>
                    <a:pt x="207" y="89"/>
                    <a:pt x="207" y="89"/>
                    <a:pt x="207" y="89"/>
                  </a:cubicBezTo>
                  <a:cubicBezTo>
                    <a:pt x="207" y="89"/>
                    <a:pt x="206" y="89"/>
                    <a:pt x="206" y="89"/>
                  </a:cubicBezTo>
                  <a:cubicBezTo>
                    <a:pt x="206" y="89"/>
                    <a:pt x="206" y="89"/>
                    <a:pt x="206" y="89"/>
                  </a:cubicBezTo>
                  <a:cubicBezTo>
                    <a:pt x="206" y="89"/>
                    <a:pt x="206" y="89"/>
                    <a:pt x="206" y="89"/>
                  </a:cubicBezTo>
                  <a:cubicBezTo>
                    <a:pt x="206" y="90"/>
                    <a:pt x="206" y="90"/>
                    <a:pt x="206" y="90"/>
                  </a:cubicBezTo>
                  <a:cubicBezTo>
                    <a:pt x="206" y="90"/>
                    <a:pt x="206" y="90"/>
                    <a:pt x="206" y="90"/>
                  </a:cubicBezTo>
                  <a:cubicBezTo>
                    <a:pt x="206" y="90"/>
                    <a:pt x="206" y="90"/>
                    <a:pt x="206" y="90"/>
                  </a:cubicBezTo>
                  <a:cubicBezTo>
                    <a:pt x="206" y="90"/>
                    <a:pt x="206" y="90"/>
                    <a:pt x="206" y="90"/>
                  </a:cubicBezTo>
                  <a:cubicBezTo>
                    <a:pt x="206" y="90"/>
                    <a:pt x="206" y="90"/>
                    <a:pt x="206" y="90"/>
                  </a:cubicBezTo>
                  <a:cubicBezTo>
                    <a:pt x="206" y="90"/>
                    <a:pt x="205" y="90"/>
                    <a:pt x="205" y="90"/>
                  </a:cubicBezTo>
                  <a:cubicBezTo>
                    <a:pt x="205" y="90"/>
                    <a:pt x="205" y="90"/>
                    <a:pt x="205" y="90"/>
                  </a:cubicBezTo>
                  <a:cubicBezTo>
                    <a:pt x="205" y="91"/>
                    <a:pt x="206" y="91"/>
                    <a:pt x="206" y="91"/>
                  </a:cubicBezTo>
                  <a:cubicBezTo>
                    <a:pt x="206" y="91"/>
                    <a:pt x="205" y="91"/>
                    <a:pt x="205" y="91"/>
                  </a:cubicBezTo>
                  <a:cubicBezTo>
                    <a:pt x="205" y="91"/>
                    <a:pt x="205" y="91"/>
                    <a:pt x="205" y="91"/>
                  </a:cubicBezTo>
                  <a:cubicBezTo>
                    <a:pt x="205" y="91"/>
                    <a:pt x="205" y="91"/>
                    <a:pt x="205" y="91"/>
                  </a:cubicBezTo>
                  <a:cubicBezTo>
                    <a:pt x="205" y="91"/>
                    <a:pt x="206" y="91"/>
                    <a:pt x="206" y="91"/>
                  </a:cubicBezTo>
                  <a:cubicBezTo>
                    <a:pt x="206" y="91"/>
                    <a:pt x="206" y="91"/>
                    <a:pt x="206" y="91"/>
                  </a:cubicBezTo>
                  <a:cubicBezTo>
                    <a:pt x="206" y="91"/>
                    <a:pt x="206" y="91"/>
                    <a:pt x="206" y="91"/>
                  </a:cubicBezTo>
                  <a:cubicBezTo>
                    <a:pt x="206" y="91"/>
                    <a:pt x="206" y="91"/>
                    <a:pt x="206" y="91"/>
                  </a:cubicBezTo>
                  <a:cubicBezTo>
                    <a:pt x="206" y="91"/>
                    <a:pt x="206" y="91"/>
                    <a:pt x="207" y="91"/>
                  </a:cubicBezTo>
                  <a:cubicBezTo>
                    <a:pt x="207" y="91"/>
                    <a:pt x="207" y="90"/>
                    <a:pt x="207" y="90"/>
                  </a:cubicBezTo>
                  <a:cubicBezTo>
                    <a:pt x="207" y="90"/>
                    <a:pt x="207" y="90"/>
                    <a:pt x="207" y="90"/>
                  </a:cubicBezTo>
                  <a:cubicBezTo>
                    <a:pt x="207" y="90"/>
                    <a:pt x="208" y="91"/>
                    <a:pt x="208" y="91"/>
                  </a:cubicBezTo>
                  <a:cubicBezTo>
                    <a:pt x="208" y="91"/>
                    <a:pt x="208" y="91"/>
                    <a:pt x="208" y="91"/>
                  </a:cubicBezTo>
                  <a:cubicBezTo>
                    <a:pt x="208" y="91"/>
                    <a:pt x="208" y="91"/>
                    <a:pt x="208" y="91"/>
                  </a:cubicBezTo>
                  <a:cubicBezTo>
                    <a:pt x="208" y="91"/>
                    <a:pt x="208" y="91"/>
                    <a:pt x="209" y="91"/>
                  </a:cubicBezTo>
                  <a:cubicBezTo>
                    <a:pt x="209" y="91"/>
                    <a:pt x="209" y="91"/>
                    <a:pt x="209" y="91"/>
                  </a:cubicBezTo>
                  <a:cubicBezTo>
                    <a:pt x="209" y="91"/>
                    <a:pt x="209" y="91"/>
                    <a:pt x="209" y="91"/>
                  </a:cubicBezTo>
                  <a:cubicBezTo>
                    <a:pt x="210" y="91"/>
                    <a:pt x="210" y="91"/>
                    <a:pt x="210" y="91"/>
                  </a:cubicBezTo>
                  <a:cubicBezTo>
                    <a:pt x="210" y="91"/>
                    <a:pt x="210" y="91"/>
                    <a:pt x="210" y="91"/>
                  </a:cubicBezTo>
                  <a:cubicBezTo>
                    <a:pt x="210" y="90"/>
                    <a:pt x="210" y="90"/>
                    <a:pt x="210" y="90"/>
                  </a:cubicBezTo>
                  <a:cubicBezTo>
                    <a:pt x="211" y="90"/>
                    <a:pt x="211" y="90"/>
                    <a:pt x="211" y="90"/>
                  </a:cubicBezTo>
                  <a:cubicBezTo>
                    <a:pt x="211" y="89"/>
                    <a:pt x="212" y="89"/>
                    <a:pt x="212" y="89"/>
                  </a:cubicBezTo>
                  <a:cubicBezTo>
                    <a:pt x="212" y="89"/>
                    <a:pt x="212" y="90"/>
                    <a:pt x="212" y="89"/>
                  </a:cubicBezTo>
                  <a:cubicBezTo>
                    <a:pt x="212" y="89"/>
                    <a:pt x="212" y="89"/>
                    <a:pt x="212" y="89"/>
                  </a:cubicBezTo>
                  <a:cubicBezTo>
                    <a:pt x="212" y="89"/>
                    <a:pt x="212" y="89"/>
                    <a:pt x="212" y="89"/>
                  </a:cubicBezTo>
                  <a:close/>
                  <a:moveTo>
                    <a:pt x="215" y="60"/>
                  </a:moveTo>
                  <a:cubicBezTo>
                    <a:pt x="215" y="60"/>
                    <a:pt x="215" y="60"/>
                    <a:pt x="215" y="60"/>
                  </a:cubicBezTo>
                  <a:cubicBezTo>
                    <a:pt x="215" y="60"/>
                    <a:pt x="215" y="60"/>
                    <a:pt x="214" y="60"/>
                  </a:cubicBezTo>
                  <a:cubicBezTo>
                    <a:pt x="214" y="60"/>
                    <a:pt x="214" y="60"/>
                    <a:pt x="214" y="60"/>
                  </a:cubicBezTo>
                  <a:cubicBezTo>
                    <a:pt x="214" y="60"/>
                    <a:pt x="214" y="60"/>
                    <a:pt x="214" y="60"/>
                  </a:cubicBezTo>
                  <a:cubicBezTo>
                    <a:pt x="214" y="60"/>
                    <a:pt x="214" y="60"/>
                    <a:pt x="214" y="60"/>
                  </a:cubicBezTo>
                  <a:cubicBezTo>
                    <a:pt x="214" y="60"/>
                    <a:pt x="214" y="60"/>
                    <a:pt x="214" y="59"/>
                  </a:cubicBezTo>
                  <a:cubicBezTo>
                    <a:pt x="214" y="59"/>
                    <a:pt x="214" y="59"/>
                    <a:pt x="214" y="59"/>
                  </a:cubicBezTo>
                  <a:cubicBezTo>
                    <a:pt x="214" y="59"/>
                    <a:pt x="214" y="59"/>
                    <a:pt x="214" y="59"/>
                  </a:cubicBezTo>
                  <a:cubicBezTo>
                    <a:pt x="214" y="59"/>
                    <a:pt x="214" y="59"/>
                    <a:pt x="214" y="59"/>
                  </a:cubicBezTo>
                  <a:cubicBezTo>
                    <a:pt x="214" y="59"/>
                    <a:pt x="214" y="59"/>
                    <a:pt x="214" y="59"/>
                  </a:cubicBezTo>
                  <a:cubicBezTo>
                    <a:pt x="214" y="59"/>
                    <a:pt x="214" y="59"/>
                    <a:pt x="214" y="59"/>
                  </a:cubicBezTo>
                  <a:cubicBezTo>
                    <a:pt x="214" y="59"/>
                    <a:pt x="214" y="59"/>
                    <a:pt x="214" y="59"/>
                  </a:cubicBezTo>
                  <a:cubicBezTo>
                    <a:pt x="214" y="58"/>
                    <a:pt x="213" y="59"/>
                    <a:pt x="213" y="59"/>
                  </a:cubicBezTo>
                  <a:cubicBezTo>
                    <a:pt x="213" y="59"/>
                    <a:pt x="213" y="58"/>
                    <a:pt x="213" y="58"/>
                  </a:cubicBezTo>
                  <a:cubicBezTo>
                    <a:pt x="213" y="58"/>
                    <a:pt x="213" y="58"/>
                    <a:pt x="213" y="58"/>
                  </a:cubicBezTo>
                  <a:cubicBezTo>
                    <a:pt x="212" y="58"/>
                    <a:pt x="212" y="58"/>
                    <a:pt x="212" y="58"/>
                  </a:cubicBezTo>
                  <a:cubicBezTo>
                    <a:pt x="212" y="58"/>
                    <a:pt x="211" y="58"/>
                    <a:pt x="211" y="58"/>
                  </a:cubicBezTo>
                  <a:cubicBezTo>
                    <a:pt x="211" y="58"/>
                    <a:pt x="210" y="58"/>
                    <a:pt x="210" y="58"/>
                  </a:cubicBezTo>
                  <a:cubicBezTo>
                    <a:pt x="210" y="58"/>
                    <a:pt x="209" y="58"/>
                    <a:pt x="209" y="58"/>
                  </a:cubicBezTo>
                  <a:cubicBezTo>
                    <a:pt x="209" y="58"/>
                    <a:pt x="209" y="58"/>
                    <a:pt x="209" y="58"/>
                  </a:cubicBezTo>
                  <a:cubicBezTo>
                    <a:pt x="209" y="58"/>
                    <a:pt x="209" y="58"/>
                    <a:pt x="209" y="58"/>
                  </a:cubicBezTo>
                  <a:cubicBezTo>
                    <a:pt x="209" y="59"/>
                    <a:pt x="209" y="59"/>
                    <a:pt x="208" y="59"/>
                  </a:cubicBezTo>
                  <a:cubicBezTo>
                    <a:pt x="208" y="59"/>
                    <a:pt x="208" y="59"/>
                    <a:pt x="208" y="59"/>
                  </a:cubicBezTo>
                  <a:cubicBezTo>
                    <a:pt x="208" y="59"/>
                    <a:pt x="208" y="59"/>
                    <a:pt x="208" y="58"/>
                  </a:cubicBezTo>
                  <a:cubicBezTo>
                    <a:pt x="208" y="58"/>
                    <a:pt x="208" y="58"/>
                    <a:pt x="208" y="58"/>
                  </a:cubicBezTo>
                  <a:cubicBezTo>
                    <a:pt x="207" y="58"/>
                    <a:pt x="207" y="58"/>
                    <a:pt x="207" y="59"/>
                  </a:cubicBezTo>
                  <a:cubicBezTo>
                    <a:pt x="207" y="59"/>
                    <a:pt x="207" y="59"/>
                    <a:pt x="207" y="59"/>
                  </a:cubicBezTo>
                  <a:cubicBezTo>
                    <a:pt x="207" y="59"/>
                    <a:pt x="207" y="59"/>
                    <a:pt x="207" y="59"/>
                  </a:cubicBezTo>
                  <a:cubicBezTo>
                    <a:pt x="207" y="59"/>
                    <a:pt x="207" y="59"/>
                    <a:pt x="207" y="59"/>
                  </a:cubicBezTo>
                  <a:cubicBezTo>
                    <a:pt x="207" y="60"/>
                    <a:pt x="207" y="60"/>
                    <a:pt x="207" y="60"/>
                  </a:cubicBezTo>
                  <a:cubicBezTo>
                    <a:pt x="207" y="60"/>
                    <a:pt x="207" y="60"/>
                    <a:pt x="207" y="60"/>
                  </a:cubicBezTo>
                  <a:cubicBezTo>
                    <a:pt x="207" y="60"/>
                    <a:pt x="207" y="60"/>
                    <a:pt x="207" y="60"/>
                  </a:cubicBezTo>
                  <a:cubicBezTo>
                    <a:pt x="207" y="60"/>
                    <a:pt x="207" y="60"/>
                    <a:pt x="207" y="60"/>
                  </a:cubicBezTo>
                  <a:cubicBezTo>
                    <a:pt x="207" y="60"/>
                    <a:pt x="207" y="60"/>
                    <a:pt x="207" y="60"/>
                  </a:cubicBezTo>
                  <a:cubicBezTo>
                    <a:pt x="207" y="61"/>
                    <a:pt x="207" y="61"/>
                    <a:pt x="207" y="61"/>
                  </a:cubicBezTo>
                  <a:cubicBezTo>
                    <a:pt x="208" y="61"/>
                    <a:pt x="208" y="61"/>
                    <a:pt x="208" y="61"/>
                  </a:cubicBezTo>
                  <a:cubicBezTo>
                    <a:pt x="208" y="61"/>
                    <a:pt x="208" y="61"/>
                    <a:pt x="208" y="61"/>
                  </a:cubicBezTo>
                  <a:cubicBezTo>
                    <a:pt x="208" y="61"/>
                    <a:pt x="208" y="62"/>
                    <a:pt x="208" y="62"/>
                  </a:cubicBezTo>
                  <a:cubicBezTo>
                    <a:pt x="208" y="62"/>
                    <a:pt x="208" y="62"/>
                    <a:pt x="208" y="62"/>
                  </a:cubicBezTo>
                  <a:cubicBezTo>
                    <a:pt x="209" y="62"/>
                    <a:pt x="209" y="62"/>
                    <a:pt x="209" y="62"/>
                  </a:cubicBezTo>
                  <a:cubicBezTo>
                    <a:pt x="209" y="62"/>
                    <a:pt x="209" y="62"/>
                    <a:pt x="209" y="62"/>
                  </a:cubicBezTo>
                  <a:cubicBezTo>
                    <a:pt x="209" y="62"/>
                    <a:pt x="209" y="62"/>
                    <a:pt x="209" y="62"/>
                  </a:cubicBezTo>
                  <a:cubicBezTo>
                    <a:pt x="209" y="62"/>
                    <a:pt x="209" y="62"/>
                    <a:pt x="210" y="62"/>
                  </a:cubicBezTo>
                  <a:cubicBezTo>
                    <a:pt x="210" y="62"/>
                    <a:pt x="210" y="63"/>
                    <a:pt x="210" y="63"/>
                  </a:cubicBezTo>
                  <a:cubicBezTo>
                    <a:pt x="210" y="63"/>
                    <a:pt x="210" y="63"/>
                    <a:pt x="211" y="63"/>
                  </a:cubicBezTo>
                  <a:cubicBezTo>
                    <a:pt x="211" y="63"/>
                    <a:pt x="211" y="63"/>
                    <a:pt x="211" y="63"/>
                  </a:cubicBezTo>
                  <a:cubicBezTo>
                    <a:pt x="211" y="63"/>
                    <a:pt x="211" y="63"/>
                    <a:pt x="211" y="63"/>
                  </a:cubicBezTo>
                  <a:cubicBezTo>
                    <a:pt x="212" y="63"/>
                    <a:pt x="212" y="63"/>
                    <a:pt x="212" y="63"/>
                  </a:cubicBezTo>
                  <a:cubicBezTo>
                    <a:pt x="212" y="63"/>
                    <a:pt x="212" y="63"/>
                    <a:pt x="212" y="63"/>
                  </a:cubicBezTo>
                  <a:cubicBezTo>
                    <a:pt x="212" y="63"/>
                    <a:pt x="213" y="63"/>
                    <a:pt x="213" y="63"/>
                  </a:cubicBezTo>
                  <a:cubicBezTo>
                    <a:pt x="213" y="63"/>
                    <a:pt x="213" y="63"/>
                    <a:pt x="213" y="63"/>
                  </a:cubicBezTo>
                  <a:cubicBezTo>
                    <a:pt x="213" y="62"/>
                    <a:pt x="214" y="62"/>
                    <a:pt x="214" y="62"/>
                  </a:cubicBezTo>
                  <a:cubicBezTo>
                    <a:pt x="214" y="62"/>
                    <a:pt x="214" y="62"/>
                    <a:pt x="214" y="62"/>
                  </a:cubicBezTo>
                  <a:cubicBezTo>
                    <a:pt x="214" y="62"/>
                    <a:pt x="214" y="62"/>
                    <a:pt x="215" y="62"/>
                  </a:cubicBezTo>
                  <a:cubicBezTo>
                    <a:pt x="215" y="62"/>
                    <a:pt x="215" y="62"/>
                    <a:pt x="215" y="62"/>
                  </a:cubicBezTo>
                  <a:cubicBezTo>
                    <a:pt x="215" y="62"/>
                    <a:pt x="215" y="62"/>
                    <a:pt x="215" y="61"/>
                  </a:cubicBezTo>
                  <a:cubicBezTo>
                    <a:pt x="215" y="61"/>
                    <a:pt x="215" y="61"/>
                    <a:pt x="215" y="60"/>
                  </a:cubicBezTo>
                  <a:cubicBezTo>
                    <a:pt x="215" y="60"/>
                    <a:pt x="215" y="60"/>
                    <a:pt x="215" y="60"/>
                  </a:cubicBezTo>
                  <a:cubicBezTo>
                    <a:pt x="215" y="60"/>
                    <a:pt x="215" y="60"/>
                    <a:pt x="215" y="60"/>
                  </a:cubicBezTo>
                  <a:close/>
                  <a:moveTo>
                    <a:pt x="218" y="60"/>
                  </a:moveTo>
                  <a:cubicBezTo>
                    <a:pt x="218" y="60"/>
                    <a:pt x="218" y="60"/>
                    <a:pt x="218" y="60"/>
                  </a:cubicBezTo>
                  <a:cubicBezTo>
                    <a:pt x="218" y="60"/>
                    <a:pt x="218" y="60"/>
                    <a:pt x="218" y="60"/>
                  </a:cubicBezTo>
                  <a:cubicBezTo>
                    <a:pt x="218" y="60"/>
                    <a:pt x="218" y="60"/>
                    <a:pt x="218" y="59"/>
                  </a:cubicBezTo>
                  <a:cubicBezTo>
                    <a:pt x="217" y="59"/>
                    <a:pt x="217" y="59"/>
                    <a:pt x="217" y="59"/>
                  </a:cubicBezTo>
                  <a:cubicBezTo>
                    <a:pt x="217" y="59"/>
                    <a:pt x="217" y="59"/>
                    <a:pt x="217" y="59"/>
                  </a:cubicBezTo>
                  <a:cubicBezTo>
                    <a:pt x="217" y="59"/>
                    <a:pt x="217" y="59"/>
                    <a:pt x="217" y="60"/>
                  </a:cubicBezTo>
                  <a:cubicBezTo>
                    <a:pt x="217" y="60"/>
                    <a:pt x="217" y="60"/>
                    <a:pt x="217" y="60"/>
                  </a:cubicBezTo>
                  <a:cubicBezTo>
                    <a:pt x="217" y="60"/>
                    <a:pt x="217" y="60"/>
                    <a:pt x="217" y="60"/>
                  </a:cubicBezTo>
                  <a:cubicBezTo>
                    <a:pt x="217" y="60"/>
                    <a:pt x="217" y="60"/>
                    <a:pt x="218" y="60"/>
                  </a:cubicBezTo>
                  <a:cubicBezTo>
                    <a:pt x="218" y="60"/>
                    <a:pt x="218" y="60"/>
                    <a:pt x="218" y="60"/>
                  </a:cubicBezTo>
                  <a:close/>
                  <a:moveTo>
                    <a:pt x="204" y="92"/>
                  </a:moveTo>
                  <a:cubicBezTo>
                    <a:pt x="204" y="92"/>
                    <a:pt x="204" y="92"/>
                    <a:pt x="204" y="92"/>
                  </a:cubicBezTo>
                  <a:cubicBezTo>
                    <a:pt x="204" y="93"/>
                    <a:pt x="204" y="93"/>
                    <a:pt x="204" y="93"/>
                  </a:cubicBezTo>
                  <a:cubicBezTo>
                    <a:pt x="203" y="93"/>
                    <a:pt x="203" y="93"/>
                    <a:pt x="203" y="93"/>
                  </a:cubicBezTo>
                  <a:cubicBezTo>
                    <a:pt x="203" y="93"/>
                    <a:pt x="203" y="93"/>
                    <a:pt x="203" y="93"/>
                  </a:cubicBezTo>
                  <a:cubicBezTo>
                    <a:pt x="203"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2"/>
                  </a:cubicBezTo>
                  <a:cubicBezTo>
                    <a:pt x="204" y="92"/>
                    <a:pt x="204" y="92"/>
                    <a:pt x="204" y="92"/>
                  </a:cubicBezTo>
                  <a:cubicBezTo>
                    <a:pt x="204" y="92"/>
                    <a:pt x="204" y="92"/>
                    <a:pt x="204" y="92"/>
                  </a:cubicBezTo>
                  <a:close/>
                  <a:moveTo>
                    <a:pt x="220" y="57"/>
                  </a:moveTo>
                  <a:cubicBezTo>
                    <a:pt x="220" y="57"/>
                    <a:pt x="220" y="57"/>
                    <a:pt x="220" y="57"/>
                  </a:cubicBezTo>
                  <a:cubicBezTo>
                    <a:pt x="219" y="57"/>
                    <a:pt x="219" y="57"/>
                    <a:pt x="219" y="57"/>
                  </a:cubicBezTo>
                  <a:cubicBezTo>
                    <a:pt x="219" y="58"/>
                    <a:pt x="219" y="58"/>
                    <a:pt x="219" y="58"/>
                  </a:cubicBezTo>
                  <a:cubicBezTo>
                    <a:pt x="219" y="58"/>
                    <a:pt x="219" y="58"/>
                    <a:pt x="219" y="58"/>
                  </a:cubicBezTo>
                  <a:cubicBezTo>
                    <a:pt x="219" y="58"/>
                    <a:pt x="219" y="58"/>
                    <a:pt x="220" y="58"/>
                  </a:cubicBezTo>
                  <a:cubicBezTo>
                    <a:pt x="220" y="58"/>
                    <a:pt x="220" y="58"/>
                    <a:pt x="220" y="58"/>
                  </a:cubicBezTo>
                  <a:cubicBezTo>
                    <a:pt x="220" y="57"/>
                    <a:pt x="220" y="57"/>
                    <a:pt x="220" y="57"/>
                  </a:cubicBezTo>
                  <a:cubicBezTo>
                    <a:pt x="220" y="57"/>
                    <a:pt x="220" y="57"/>
                    <a:pt x="220" y="57"/>
                  </a:cubicBezTo>
                  <a:cubicBezTo>
                    <a:pt x="220" y="57"/>
                    <a:pt x="220" y="57"/>
                    <a:pt x="220" y="57"/>
                  </a:cubicBezTo>
                  <a:close/>
                  <a:moveTo>
                    <a:pt x="216" y="88"/>
                  </a:moveTo>
                  <a:cubicBezTo>
                    <a:pt x="216" y="88"/>
                    <a:pt x="216" y="88"/>
                    <a:pt x="216" y="88"/>
                  </a:cubicBezTo>
                  <a:cubicBezTo>
                    <a:pt x="216" y="88"/>
                    <a:pt x="216" y="88"/>
                    <a:pt x="216" y="88"/>
                  </a:cubicBezTo>
                  <a:cubicBezTo>
                    <a:pt x="216" y="88"/>
                    <a:pt x="216" y="88"/>
                    <a:pt x="216" y="89"/>
                  </a:cubicBezTo>
                  <a:cubicBezTo>
                    <a:pt x="216" y="89"/>
                    <a:pt x="216" y="89"/>
                    <a:pt x="216" y="89"/>
                  </a:cubicBezTo>
                  <a:cubicBezTo>
                    <a:pt x="216" y="89"/>
                    <a:pt x="216" y="89"/>
                    <a:pt x="216" y="89"/>
                  </a:cubicBezTo>
                  <a:cubicBezTo>
                    <a:pt x="216" y="89"/>
                    <a:pt x="216" y="89"/>
                    <a:pt x="216" y="88"/>
                  </a:cubicBezTo>
                  <a:cubicBezTo>
                    <a:pt x="216" y="88"/>
                    <a:pt x="216" y="88"/>
                    <a:pt x="217" y="88"/>
                  </a:cubicBezTo>
                  <a:cubicBezTo>
                    <a:pt x="217" y="88"/>
                    <a:pt x="217" y="88"/>
                    <a:pt x="217" y="88"/>
                  </a:cubicBezTo>
                  <a:cubicBezTo>
                    <a:pt x="217" y="88"/>
                    <a:pt x="217" y="88"/>
                    <a:pt x="217" y="88"/>
                  </a:cubicBezTo>
                  <a:cubicBezTo>
                    <a:pt x="217" y="88"/>
                    <a:pt x="217" y="88"/>
                    <a:pt x="216" y="88"/>
                  </a:cubicBezTo>
                  <a:close/>
                  <a:moveTo>
                    <a:pt x="265" y="82"/>
                  </a:moveTo>
                  <a:cubicBezTo>
                    <a:pt x="265" y="82"/>
                    <a:pt x="265" y="82"/>
                    <a:pt x="265" y="82"/>
                  </a:cubicBezTo>
                  <a:cubicBezTo>
                    <a:pt x="265" y="82"/>
                    <a:pt x="265" y="82"/>
                    <a:pt x="265" y="82"/>
                  </a:cubicBezTo>
                  <a:cubicBezTo>
                    <a:pt x="265" y="82"/>
                    <a:pt x="265" y="82"/>
                    <a:pt x="265" y="82"/>
                  </a:cubicBezTo>
                  <a:cubicBezTo>
                    <a:pt x="265" y="82"/>
                    <a:pt x="265" y="82"/>
                    <a:pt x="265" y="82"/>
                  </a:cubicBezTo>
                  <a:cubicBezTo>
                    <a:pt x="265" y="82"/>
                    <a:pt x="265" y="82"/>
                    <a:pt x="265" y="82"/>
                  </a:cubicBezTo>
                  <a:cubicBezTo>
                    <a:pt x="265" y="83"/>
                    <a:pt x="264" y="83"/>
                    <a:pt x="264" y="83"/>
                  </a:cubicBezTo>
                  <a:cubicBezTo>
                    <a:pt x="264" y="83"/>
                    <a:pt x="264" y="83"/>
                    <a:pt x="264" y="83"/>
                  </a:cubicBezTo>
                  <a:cubicBezTo>
                    <a:pt x="264" y="83"/>
                    <a:pt x="264"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2"/>
                    <a:pt x="265" y="82"/>
                    <a:pt x="265" y="82"/>
                  </a:cubicBezTo>
                  <a:cubicBezTo>
                    <a:pt x="265" y="82"/>
                    <a:pt x="265" y="82"/>
                    <a:pt x="265" y="82"/>
                  </a:cubicBezTo>
                  <a:cubicBezTo>
                    <a:pt x="265" y="82"/>
                    <a:pt x="265" y="82"/>
                    <a:pt x="265" y="82"/>
                  </a:cubicBezTo>
                  <a:cubicBezTo>
                    <a:pt x="265" y="82"/>
                    <a:pt x="265" y="82"/>
                    <a:pt x="265" y="82"/>
                  </a:cubicBezTo>
                  <a:close/>
                  <a:moveTo>
                    <a:pt x="265" y="81"/>
                  </a:moveTo>
                  <a:cubicBezTo>
                    <a:pt x="265" y="81"/>
                    <a:pt x="265" y="81"/>
                    <a:pt x="265" y="81"/>
                  </a:cubicBezTo>
                  <a:cubicBezTo>
                    <a:pt x="265" y="81"/>
                    <a:pt x="265" y="81"/>
                    <a:pt x="265" y="81"/>
                  </a:cubicBezTo>
                  <a:cubicBezTo>
                    <a:pt x="265" y="81"/>
                    <a:pt x="264" y="81"/>
                    <a:pt x="265" y="81"/>
                  </a:cubicBezTo>
                  <a:cubicBezTo>
                    <a:pt x="265" y="81"/>
                    <a:pt x="265" y="81"/>
                    <a:pt x="265" y="81"/>
                  </a:cubicBezTo>
                  <a:cubicBezTo>
                    <a:pt x="265" y="81"/>
                    <a:pt x="265" y="81"/>
                    <a:pt x="265" y="81"/>
                  </a:cubicBezTo>
                  <a:cubicBezTo>
                    <a:pt x="265" y="82"/>
                    <a:pt x="265" y="82"/>
                    <a:pt x="265" y="82"/>
                  </a:cubicBezTo>
                  <a:cubicBezTo>
                    <a:pt x="265" y="82"/>
                    <a:pt x="265" y="82"/>
                    <a:pt x="265" y="82"/>
                  </a:cubicBezTo>
                  <a:cubicBezTo>
                    <a:pt x="265" y="82"/>
                    <a:pt x="265" y="82"/>
                    <a:pt x="265" y="82"/>
                  </a:cubicBezTo>
                  <a:cubicBezTo>
                    <a:pt x="265" y="82"/>
                    <a:pt x="265" y="82"/>
                    <a:pt x="265" y="82"/>
                  </a:cubicBezTo>
                  <a:cubicBezTo>
                    <a:pt x="265" y="81"/>
                    <a:pt x="265" y="81"/>
                    <a:pt x="265" y="81"/>
                  </a:cubicBezTo>
                  <a:cubicBezTo>
                    <a:pt x="265" y="81"/>
                    <a:pt x="265" y="81"/>
                    <a:pt x="265" y="81"/>
                  </a:cubicBezTo>
                  <a:cubicBezTo>
                    <a:pt x="265" y="81"/>
                    <a:pt x="265" y="81"/>
                    <a:pt x="265" y="81"/>
                  </a:cubicBezTo>
                  <a:cubicBezTo>
                    <a:pt x="265" y="81"/>
                    <a:pt x="265" y="81"/>
                    <a:pt x="265" y="81"/>
                  </a:cubicBezTo>
                  <a:close/>
                  <a:moveTo>
                    <a:pt x="255" y="73"/>
                  </a:moveTo>
                  <a:cubicBezTo>
                    <a:pt x="254" y="73"/>
                    <a:pt x="254" y="73"/>
                    <a:pt x="254" y="73"/>
                  </a:cubicBezTo>
                  <a:cubicBezTo>
                    <a:pt x="254" y="73"/>
                    <a:pt x="254" y="73"/>
                    <a:pt x="254" y="73"/>
                  </a:cubicBezTo>
                  <a:cubicBezTo>
                    <a:pt x="254" y="73"/>
                    <a:pt x="254" y="74"/>
                    <a:pt x="254" y="74"/>
                  </a:cubicBezTo>
                  <a:cubicBezTo>
                    <a:pt x="254" y="74"/>
                    <a:pt x="254" y="74"/>
                    <a:pt x="254" y="75"/>
                  </a:cubicBezTo>
                  <a:cubicBezTo>
                    <a:pt x="254" y="75"/>
                    <a:pt x="254" y="75"/>
                    <a:pt x="254" y="75"/>
                  </a:cubicBezTo>
                  <a:cubicBezTo>
                    <a:pt x="254" y="75"/>
                    <a:pt x="253" y="75"/>
                    <a:pt x="253" y="76"/>
                  </a:cubicBezTo>
                  <a:cubicBezTo>
                    <a:pt x="253" y="76"/>
                    <a:pt x="253" y="76"/>
                    <a:pt x="253" y="76"/>
                  </a:cubicBezTo>
                  <a:cubicBezTo>
                    <a:pt x="253" y="76"/>
                    <a:pt x="253" y="76"/>
                    <a:pt x="253" y="77"/>
                  </a:cubicBezTo>
                  <a:cubicBezTo>
                    <a:pt x="253" y="77"/>
                    <a:pt x="253" y="77"/>
                    <a:pt x="253" y="77"/>
                  </a:cubicBezTo>
                  <a:cubicBezTo>
                    <a:pt x="253" y="77"/>
                    <a:pt x="253" y="77"/>
                    <a:pt x="253" y="77"/>
                  </a:cubicBezTo>
                  <a:cubicBezTo>
                    <a:pt x="253" y="77"/>
                    <a:pt x="253" y="77"/>
                    <a:pt x="253" y="78"/>
                  </a:cubicBezTo>
                  <a:cubicBezTo>
                    <a:pt x="252" y="78"/>
                    <a:pt x="252" y="78"/>
                    <a:pt x="252" y="78"/>
                  </a:cubicBezTo>
                  <a:cubicBezTo>
                    <a:pt x="253" y="78"/>
                    <a:pt x="253" y="78"/>
                    <a:pt x="253" y="77"/>
                  </a:cubicBezTo>
                  <a:cubicBezTo>
                    <a:pt x="253" y="77"/>
                    <a:pt x="253" y="77"/>
                    <a:pt x="253" y="77"/>
                  </a:cubicBezTo>
                  <a:cubicBezTo>
                    <a:pt x="253" y="77"/>
                    <a:pt x="253" y="77"/>
                    <a:pt x="253" y="77"/>
                  </a:cubicBezTo>
                  <a:cubicBezTo>
                    <a:pt x="253" y="77"/>
                    <a:pt x="253" y="77"/>
                    <a:pt x="253" y="77"/>
                  </a:cubicBezTo>
                  <a:cubicBezTo>
                    <a:pt x="253" y="77"/>
                    <a:pt x="253" y="77"/>
                    <a:pt x="253" y="77"/>
                  </a:cubicBezTo>
                  <a:cubicBezTo>
                    <a:pt x="253" y="76"/>
                    <a:pt x="253" y="76"/>
                    <a:pt x="253" y="76"/>
                  </a:cubicBezTo>
                  <a:cubicBezTo>
                    <a:pt x="254" y="76"/>
                    <a:pt x="254" y="76"/>
                    <a:pt x="254" y="76"/>
                  </a:cubicBezTo>
                  <a:cubicBezTo>
                    <a:pt x="254" y="75"/>
                    <a:pt x="254" y="75"/>
                    <a:pt x="254" y="75"/>
                  </a:cubicBezTo>
                  <a:cubicBezTo>
                    <a:pt x="254" y="75"/>
                    <a:pt x="254" y="74"/>
                    <a:pt x="255" y="74"/>
                  </a:cubicBezTo>
                  <a:cubicBezTo>
                    <a:pt x="255" y="74"/>
                    <a:pt x="255" y="74"/>
                    <a:pt x="255" y="73"/>
                  </a:cubicBezTo>
                  <a:cubicBezTo>
                    <a:pt x="255" y="73"/>
                    <a:pt x="255" y="73"/>
                    <a:pt x="255" y="73"/>
                  </a:cubicBezTo>
                  <a:cubicBezTo>
                    <a:pt x="255" y="73"/>
                    <a:pt x="255" y="73"/>
                    <a:pt x="255" y="73"/>
                  </a:cubicBezTo>
                  <a:close/>
                  <a:moveTo>
                    <a:pt x="265" y="78"/>
                  </a:moveTo>
                  <a:cubicBezTo>
                    <a:pt x="265" y="78"/>
                    <a:pt x="265" y="78"/>
                    <a:pt x="264" y="77"/>
                  </a:cubicBezTo>
                  <a:cubicBezTo>
                    <a:pt x="265" y="77"/>
                    <a:pt x="265" y="77"/>
                    <a:pt x="265" y="77"/>
                  </a:cubicBezTo>
                  <a:cubicBezTo>
                    <a:pt x="265" y="77"/>
                    <a:pt x="265" y="78"/>
                    <a:pt x="265" y="78"/>
                  </a:cubicBezTo>
                  <a:cubicBezTo>
                    <a:pt x="265" y="78"/>
                    <a:pt x="265" y="77"/>
                    <a:pt x="265" y="77"/>
                  </a:cubicBezTo>
                  <a:cubicBezTo>
                    <a:pt x="265" y="77"/>
                    <a:pt x="265" y="77"/>
                    <a:pt x="265" y="77"/>
                  </a:cubicBezTo>
                  <a:cubicBezTo>
                    <a:pt x="265" y="77"/>
                    <a:pt x="265" y="77"/>
                    <a:pt x="265" y="77"/>
                  </a:cubicBezTo>
                  <a:cubicBezTo>
                    <a:pt x="265" y="77"/>
                    <a:pt x="265" y="77"/>
                    <a:pt x="265" y="77"/>
                  </a:cubicBezTo>
                  <a:cubicBezTo>
                    <a:pt x="265" y="77"/>
                    <a:pt x="265" y="77"/>
                    <a:pt x="265" y="77"/>
                  </a:cubicBezTo>
                  <a:cubicBezTo>
                    <a:pt x="265" y="77"/>
                    <a:pt x="265" y="77"/>
                    <a:pt x="265" y="76"/>
                  </a:cubicBezTo>
                  <a:cubicBezTo>
                    <a:pt x="265" y="76"/>
                    <a:pt x="265" y="76"/>
                    <a:pt x="265" y="76"/>
                  </a:cubicBezTo>
                  <a:cubicBezTo>
                    <a:pt x="265" y="76"/>
                    <a:pt x="265" y="76"/>
                    <a:pt x="265" y="76"/>
                  </a:cubicBezTo>
                  <a:cubicBezTo>
                    <a:pt x="265" y="76"/>
                    <a:pt x="265" y="76"/>
                    <a:pt x="265" y="76"/>
                  </a:cubicBezTo>
                  <a:cubicBezTo>
                    <a:pt x="265" y="76"/>
                    <a:pt x="265" y="76"/>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4"/>
                    <a:pt x="264" y="74"/>
                    <a:pt x="264" y="74"/>
                  </a:cubicBezTo>
                  <a:cubicBezTo>
                    <a:pt x="264" y="74"/>
                    <a:pt x="264" y="74"/>
                    <a:pt x="264" y="74"/>
                  </a:cubicBezTo>
                  <a:cubicBezTo>
                    <a:pt x="264" y="74"/>
                    <a:pt x="263" y="74"/>
                    <a:pt x="263" y="74"/>
                  </a:cubicBezTo>
                  <a:cubicBezTo>
                    <a:pt x="264" y="74"/>
                    <a:pt x="263" y="74"/>
                    <a:pt x="263" y="74"/>
                  </a:cubicBezTo>
                  <a:cubicBezTo>
                    <a:pt x="263" y="75"/>
                    <a:pt x="264" y="74"/>
                    <a:pt x="264" y="75"/>
                  </a:cubicBezTo>
                  <a:cubicBezTo>
                    <a:pt x="264" y="75"/>
                    <a:pt x="264" y="75"/>
                    <a:pt x="264" y="75"/>
                  </a:cubicBezTo>
                  <a:cubicBezTo>
                    <a:pt x="263" y="75"/>
                    <a:pt x="263" y="75"/>
                    <a:pt x="263" y="75"/>
                  </a:cubicBezTo>
                  <a:cubicBezTo>
                    <a:pt x="263" y="75"/>
                    <a:pt x="263" y="75"/>
                    <a:pt x="263" y="75"/>
                  </a:cubicBezTo>
                  <a:cubicBezTo>
                    <a:pt x="263" y="75"/>
                    <a:pt x="263" y="75"/>
                    <a:pt x="263" y="75"/>
                  </a:cubicBezTo>
                  <a:cubicBezTo>
                    <a:pt x="263" y="75"/>
                    <a:pt x="263" y="75"/>
                    <a:pt x="263" y="75"/>
                  </a:cubicBezTo>
                  <a:cubicBezTo>
                    <a:pt x="263" y="75"/>
                    <a:pt x="263" y="75"/>
                    <a:pt x="263" y="75"/>
                  </a:cubicBezTo>
                  <a:cubicBezTo>
                    <a:pt x="263" y="75"/>
                    <a:pt x="263" y="75"/>
                    <a:pt x="263" y="76"/>
                  </a:cubicBezTo>
                  <a:cubicBezTo>
                    <a:pt x="263" y="76"/>
                    <a:pt x="263" y="76"/>
                    <a:pt x="263" y="76"/>
                  </a:cubicBezTo>
                  <a:cubicBezTo>
                    <a:pt x="263" y="76"/>
                    <a:pt x="263" y="76"/>
                    <a:pt x="263" y="76"/>
                  </a:cubicBezTo>
                  <a:cubicBezTo>
                    <a:pt x="262" y="76"/>
                    <a:pt x="262" y="76"/>
                    <a:pt x="262" y="76"/>
                  </a:cubicBezTo>
                  <a:cubicBezTo>
                    <a:pt x="262" y="76"/>
                    <a:pt x="262" y="76"/>
                    <a:pt x="262" y="76"/>
                  </a:cubicBezTo>
                  <a:cubicBezTo>
                    <a:pt x="262" y="76"/>
                    <a:pt x="262" y="76"/>
                    <a:pt x="262" y="76"/>
                  </a:cubicBezTo>
                  <a:cubicBezTo>
                    <a:pt x="262" y="76"/>
                    <a:pt x="262" y="76"/>
                    <a:pt x="262" y="76"/>
                  </a:cubicBezTo>
                  <a:cubicBezTo>
                    <a:pt x="262" y="76"/>
                    <a:pt x="262" y="76"/>
                    <a:pt x="262" y="76"/>
                  </a:cubicBezTo>
                  <a:cubicBezTo>
                    <a:pt x="262" y="76"/>
                    <a:pt x="263" y="76"/>
                    <a:pt x="263" y="76"/>
                  </a:cubicBezTo>
                  <a:cubicBezTo>
                    <a:pt x="263" y="76"/>
                    <a:pt x="263" y="76"/>
                    <a:pt x="263" y="76"/>
                  </a:cubicBezTo>
                  <a:cubicBezTo>
                    <a:pt x="263" y="76"/>
                    <a:pt x="263" y="76"/>
                    <a:pt x="263" y="76"/>
                  </a:cubicBezTo>
                  <a:cubicBezTo>
                    <a:pt x="263" y="77"/>
                    <a:pt x="263" y="77"/>
                    <a:pt x="263" y="77"/>
                  </a:cubicBezTo>
                  <a:cubicBezTo>
                    <a:pt x="263" y="77"/>
                    <a:pt x="263" y="77"/>
                    <a:pt x="262" y="77"/>
                  </a:cubicBezTo>
                  <a:cubicBezTo>
                    <a:pt x="262" y="77"/>
                    <a:pt x="262" y="77"/>
                    <a:pt x="262" y="77"/>
                  </a:cubicBezTo>
                  <a:cubicBezTo>
                    <a:pt x="262" y="77"/>
                    <a:pt x="262" y="77"/>
                    <a:pt x="262" y="77"/>
                  </a:cubicBezTo>
                  <a:cubicBezTo>
                    <a:pt x="262" y="77"/>
                    <a:pt x="262" y="77"/>
                    <a:pt x="262" y="77"/>
                  </a:cubicBezTo>
                  <a:cubicBezTo>
                    <a:pt x="262" y="77"/>
                    <a:pt x="262" y="78"/>
                    <a:pt x="262" y="78"/>
                  </a:cubicBezTo>
                  <a:cubicBezTo>
                    <a:pt x="262" y="78"/>
                    <a:pt x="262" y="78"/>
                    <a:pt x="262" y="78"/>
                  </a:cubicBezTo>
                  <a:cubicBezTo>
                    <a:pt x="262" y="78"/>
                    <a:pt x="262" y="78"/>
                    <a:pt x="262" y="78"/>
                  </a:cubicBezTo>
                  <a:cubicBezTo>
                    <a:pt x="262" y="78"/>
                    <a:pt x="262" y="79"/>
                    <a:pt x="262" y="79"/>
                  </a:cubicBezTo>
                  <a:cubicBezTo>
                    <a:pt x="262" y="79"/>
                    <a:pt x="262" y="79"/>
                    <a:pt x="262" y="79"/>
                  </a:cubicBezTo>
                  <a:cubicBezTo>
                    <a:pt x="262" y="79"/>
                    <a:pt x="262" y="78"/>
                    <a:pt x="262" y="78"/>
                  </a:cubicBezTo>
                  <a:cubicBezTo>
                    <a:pt x="262" y="78"/>
                    <a:pt x="262" y="78"/>
                    <a:pt x="262" y="78"/>
                  </a:cubicBezTo>
                  <a:cubicBezTo>
                    <a:pt x="262" y="78"/>
                    <a:pt x="262" y="78"/>
                    <a:pt x="262" y="78"/>
                  </a:cubicBezTo>
                  <a:cubicBezTo>
                    <a:pt x="262" y="78"/>
                    <a:pt x="261" y="78"/>
                    <a:pt x="261" y="78"/>
                  </a:cubicBezTo>
                  <a:cubicBezTo>
                    <a:pt x="261" y="78"/>
                    <a:pt x="261" y="78"/>
                    <a:pt x="261" y="78"/>
                  </a:cubicBezTo>
                  <a:cubicBezTo>
                    <a:pt x="261" y="78"/>
                    <a:pt x="261" y="78"/>
                    <a:pt x="261" y="79"/>
                  </a:cubicBezTo>
                  <a:cubicBezTo>
                    <a:pt x="261" y="79"/>
                    <a:pt x="261" y="79"/>
                    <a:pt x="261" y="79"/>
                  </a:cubicBezTo>
                  <a:cubicBezTo>
                    <a:pt x="261" y="79"/>
                    <a:pt x="261" y="79"/>
                    <a:pt x="261" y="79"/>
                  </a:cubicBezTo>
                  <a:cubicBezTo>
                    <a:pt x="261" y="79"/>
                    <a:pt x="262" y="79"/>
                    <a:pt x="262" y="79"/>
                  </a:cubicBezTo>
                  <a:cubicBezTo>
                    <a:pt x="262" y="79"/>
                    <a:pt x="262" y="79"/>
                    <a:pt x="262" y="79"/>
                  </a:cubicBezTo>
                  <a:cubicBezTo>
                    <a:pt x="262" y="79"/>
                    <a:pt x="262" y="79"/>
                    <a:pt x="262" y="80"/>
                  </a:cubicBezTo>
                  <a:cubicBezTo>
                    <a:pt x="262" y="80"/>
                    <a:pt x="262" y="80"/>
                    <a:pt x="262" y="80"/>
                  </a:cubicBezTo>
                  <a:cubicBezTo>
                    <a:pt x="263" y="80"/>
                    <a:pt x="263" y="80"/>
                    <a:pt x="263" y="80"/>
                  </a:cubicBezTo>
                  <a:cubicBezTo>
                    <a:pt x="263" y="80"/>
                    <a:pt x="263" y="80"/>
                    <a:pt x="263" y="80"/>
                  </a:cubicBezTo>
                  <a:cubicBezTo>
                    <a:pt x="263" y="80"/>
                    <a:pt x="263" y="80"/>
                    <a:pt x="263" y="80"/>
                  </a:cubicBezTo>
                  <a:cubicBezTo>
                    <a:pt x="263" y="80"/>
                    <a:pt x="263" y="80"/>
                    <a:pt x="263" y="80"/>
                  </a:cubicBezTo>
                  <a:cubicBezTo>
                    <a:pt x="263" y="80"/>
                    <a:pt x="263" y="80"/>
                    <a:pt x="263" y="80"/>
                  </a:cubicBezTo>
                  <a:cubicBezTo>
                    <a:pt x="263" y="80"/>
                    <a:pt x="263" y="81"/>
                    <a:pt x="262" y="80"/>
                  </a:cubicBezTo>
                  <a:cubicBezTo>
                    <a:pt x="262" y="80"/>
                    <a:pt x="262" y="80"/>
                    <a:pt x="262" y="80"/>
                  </a:cubicBezTo>
                  <a:cubicBezTo>
                    <a:pt x="262" y="80"/>
                    <a:pt x="262" y="80"/>
                    <a:pt x="262" y="80"/>
                  </a:cubicBezTo>
                  <a:cubicBezTo>
                    <a:pt x="262" y="80"/>
                    <a:pt x="262" y="80"/>
                    <a:pt x="262" y="79"/>
                  </a:cubicBezTo>
                  <a:cubicBezTo>
                    <a:pt x="262" y="79"/>
                    <a:pt x="262" y="79"/>
                    <a:pt x="262" y="79"/>
                  </a:cubicBezTo>
                  <a:cubicBezTo>
                    <a:pt x="261" y="79"/>
                    <a:pt x="261" y="79"/>
                    <a:pt x="261" y="79"/>
                  </a:cubicBezTo>
                  <a:cubicBezTo>
                    <a:pt x="261" y="79"/>
                    <a:pt x="261" y="79"/>
                    <a:pt x="261" y="79"/>
                  </a:cubicBezTo>
                  <a:cubicBezTo>
                    <a:pt x="261" y="79"/>
                    <a:pt x="261" y="79"/>
                    <a:pt x="261" y="79"/>
                  </a:cubicBezTo>
                  <a:cubicBezTo>
                    <a:pt x="261" y="79"/>
                    <a:pt x="261" y="80"/>
                    <a:pt x="261" y="80"/>
                  </a:cubicBezTo>
                  <a:cubicBezTo>
                    <a:pt x="261" y="80"/>
                    <a:pt x="261" y="80"/>
                    <a:pt x="261" y="80"/>
                  </a:cubicBezTo>
                  <a:cubicBezTo>
                    <a:pt x="261" y="80"/>
                    <a:pt x="261" y="81"/>
                    <a:pt x="261" y="81"/>
                  </a:cubicBezTo>
                  <a:cubicBezTo>
                    <a:pt x="261" y="81"/>
                    <a:pt x="261" y="81"/>
                    <a:pt x="261" y="81"/>
                  </a:cubicBezTo>
                  <a:cubicBezTo>
                    <a:pt x="261" y="81"/>
                    <a:pt x="261" y="81"/>
                    <a:pt x="261" y="81"/>
                  </a:cubicBezTo>
                  <a:cubicBezTo>
                    <a:pt x="261" y="81"/>
                    <a:pt x="261" y="81"/>
                    <a:pt x="262" y="81"/>
                  </a:cubicBezTo>
                  <a:cubicBezTo>
                    <a:pt x="262" y="81"/>
                    <a:pt x="262" y="81"/>
                    <a:pt x="262" y="81"/>
                  </a:cubicBezTo>
                  <a:cubicBezTo>
                    <a:pt x="262" y="81"/>
                    <a:pt x="262" y="82"/>
                    <a:pt x="262" y="81"/>
                  </a:cubicBezTo>
                  <a:cubicBezTo>
                    <a:pt x="261" y="81"/>
                    <a:pt x="261" y="81"/>
                    <a:pt x="261" y="81"/>
                  </a:cubicBezTo>
                  <a:cubicBezTo>
                    <a:pt x="261" y="81"/>
                    <a:pt x="261" y="81"/>
                    <a:pt x="261" y="81"/>
                  </a:cubicBezTo>
                  <a:cubicBezTo>
                    <a:pt x="261" y="81"/>
                    <a:pt x="261" y="81"/>
                    <a:pt x="261" y="81"/>
                  </a:cubicBezTo>
                  <a:cubicBezTo>
                    <a:pt x="261" y="81"/>
                    <a:pt x="261" y="81"/>
                    <a:pt x="261" y="81"/>
                  </a:cubicBezTo>
                  <a:cubicBezTo>
                    <a:pt x="261" y="82"/>
                    <a:pt x="261" y="82"/>
                    <a:pt x="261" y="82"/>
                  </a:cubicBezTo>
                  <a:cubicBezTo>
                    <a:pt x="261" y="82"/>
                    <a:pt x="261" y="83"/>
                    <a:pt x="261" y="83"/>
                  </a:cubicBezTo>
                  <a:cubicBezTo>
                    <a:pt x="261" y="83"/>
                    <a:pt x="261" y="83"/>
                    <a:pt x="261" y="83"/>
                  </a:cubicBezTo>
                  <a:cubicBezTo>
                    <a:pt x="261" y="83"/>
                    <a:pt x="261" y="83"/>
                    <a:pt x="261" y="84"/>
                  </a:cubicBezTo>
                  <a:cubicBezTo>
                    <a:pt x="261" y="84"/>
                    <a:pt x="261" y="84"/>
                    <a:pt x="261" y="84"/>
                  </a:cubicBezTo>
                  <a:cubicBezTo>
                    <a:pt x="261" y="84"/>
                    <a:pt x="261" y="84"/>
                    <a:pt x="262" y="84"/>
                  </a:cubicBezTo>
                  <a:cubicBezTo>
                    <a:pt x="262" y="84"/>
                    <a:pt x="262" y="84"/>
                    <a:pt x="262" y="84"/>
                  </a:cubicBezTo>
                  <a:cubicBezTo>
                    <a:pt x="262" y="84"/>
                    <a:pt x="262" y="84"/>
                    <a:pt x="262" y="84"/>
                  </a:cubicBezTo>
                  <a:cubicBezTo>
                    <a:pt x="263" y="83"/>
                    <a:pt x="263" y="83"/>
                    <a:pt x="263" y="83"/>
                  </a:cubicBezTo>
                  <a:cubicBezTo>
                    <a:pt x="263" y="83"/>
                    <a:pt x="263" y="83"/>
                    <a:pt x="263" y="83"/>
                  </a:cubicBezTo>
                  <a:cubicBezTo>
                    <a:pt x="263" y="83"/>
                    <a:pt x="263" y="83"/>
                    <a:pt x="263" y="83"/>
                  </a:cubicBezTo>
                  <a:cubicBezTo>
                    <a:pt x="263" y="83"/>
                    <a:pt x="263" y="83"/>
                    <a:pt x="263" y="83"/>
                  </a:cubicBezTo>
                  <a:cubicBezTo>
                    <a:pt x="263" y="83"/>
                    <a:pt x="263" y="83"/>
                    <a:pt x="263" y="83"/>
                  </a:cubicBezTo>
                  <a:cubicBezTo>
                    <a:pt x="263" y="82"/>
                    <a:pt x="263" y="82"/>
                    <a:pt x="263" y="82"/>
                  </a:cubicBezTo>
                  <a:cubicBezTo>
                    <a:pt x="263" y="82"/>
                    <a:pt x="263" y="82"/>
                    <a:pt x="263" y="82"/>
                  </a:cubicBezTo>
                  <a:cubicBezTo>
                    <a:pt x="264" y="82"/>
                    <a:pt x="264" y="82"/>
                    <a:pt x="264" y="82"/>
                  </a:cubicBezTo>
                  <a:cubicBezTo>
                    <a:pt x="264" y="82"/>
                    <a:pt x="264" y="82"/>
                    <a:pt x="264" y="82"/>
                  </a:cubicBezTo>
                  <a:cubicBezTo>
                    <a:pt x="264" y="82"/>
                    <a:pt x="264" y="82"/>
                    <a:pt x="263" y="82"/>
                  </a:cubicBezTo>
                  <a:cubicBezTo>
                    <a:pt x="263" y="82"/>
                    <a:pt x="264" y="81"/>
                    <a:pt x="263" y="81"/>
                  </a:cubicBezTo>
                  <a:cubicBezTo>
                    <a:pt x="263" y="81"/>
                    <a:pt x="263" y="81"/>
                    <a:pt x="263" y="81"/>
                  </a:cubicBezTo>
                  <a:cubicBezTo>
                    <a:pt x="264" y="81"/>
                    <a:pt x="264" y="81"/>
                    <a:pt x="264" y="81"/>
                  </a:cubicBezTo>
                  <a:cubicBezTo>
                    <a:pt x="264" y="81"/>
                    <a:pt x="264" y="81"/>
                    <a:pt x="264" y="81"/>
                  </a:cubicBezTo>
                  <a:cubicBezTo>
                    <a:pt x="264" y="81"/>
                    <a:pt x="264" y="82"/>
                    <a:pt x="264" y="81"/>
                  </a:cubicBezTo>
                  <a:cubicBezTo>
                    <a:pt x="264" y="81"/>
                    <a:pt x="264" y="81"/>
                    <a:pt x="264" y="81"/>
                  </a:cubicBezTo>
                  <a:cubicBezTo>
                    <a:pt x="264" y="81"/>
                    <a:pt x="264" y="81"/>
                    <a:pt x="264" y="81"/>
                  </a:cubicBezTo>
                  <a:cubicBezTo>
                    <a:pt x="264" y="81"/>
                    <a:pt x="264" y="81"/>
                    <a:pt x="264" y="81"/>
                  </a:cubicBezTo>
                  <a:cubicBezTo>
                    <a:pt x="264" y="81"/>
                    <a:pt x="264" y="81"/>
                    <a:pt x="264" y="81"/>
                  </a:cubicBezTo>
                  <a:cubicBezTo>
                    <a:pt x="264" y="81"/>
                    <a:pt x="264" y="81"/>
                    <a:pt x="264" y="81"/>
                  </a:cubicBezTo>
                  <a:cubicBezTo>
                    <a:pt x="264" y="80"/>
                    <a:pt x="264" y="80"/>
                    <a:pt x="264" y="80"/>
                  </a:cubicBezTo>
                  <a:cubicBezTo>
                    <a:pt x="264" y="80"/>
                    <a:pt x="264" y="80"/>
                    <a:pt x="264" y="80"/>
                  </a:cubicBezTo>
                  <a:cubicBezTo>
                    <a:pt x="264" y="80"/>
                    <a:pt x="263" y="80"/>
                    <a:pt x="264" y="80"/>
                  </a:cubicBezTo>
                  <a:cubicBezTo>
                    <a:pt x="264" y="80"/>
                    <a:pt x="264" y="80"/>
                    <a:pt x="264" y="80"/>
                  </a:cubicBezTo>
                  <a:cubicBezTo>
                    <a:pt x="264" y="80"/>
                    <a:pt x="264" y="80"/>
                    <a:pt x="264" y="80"/>
                  </a:cubicBezTo>
                  <a:cubicBezTo>
                    <a:pt x="264" y="80"/>
                    <a:pt x="264" y="80"/>
                    <a:pt x="265" y="80"/>
                  </a:cubicBezTo>
                  <a:cubicBezTo>
                    <a:pt x="265" y="80"/>
                    <a:pt x="265" y="80"/>
                    <a:pt x="265" y="80"/>
                  </a:cubicBezTo>
                  <a:cubicBezTo>
                    <a:pt x="265" y="80"/>
                    <a:pt x="265" y="80"/>
                    <a:pt x="265" y="80"/>
                  </a:cubicBezTo>
                  <a:cubicBezTo>
                    <a:pt x="265" y="80"/>
                    <a:pt x="265" y="79"/>
                    <a:pt x="265" y="79"/>
                  </a:cubicBezTo>
                  <a:cubicBezTo>
                    <a:pt x="265" y="79"/>
                    <a:pt x="265" y="79"/>
                    <a:pt x="265" y="79"/>
                  </a:cubicBezTo>
                  <a:cubicBezTo>
                    <a:pt x="265" y="79"/>
                    <a:pt x="265" y="79"/>
                    <a:pt x="265" y="79"/>
                  </a:cubicBezTo>
                  <a:cubicBezTo>
                    <a:pt x="265" y="79"/>
                    <a:pt x="265" y="79"/>
                    <a:pt x="265" y="79"/>
                  </a:cubicBezTo>
                  <a:cubicBezTo>
                    <a:pt x="265" y="79"/>
                    <a:pt x="265" y="79"/>
                    <a:pt x="265" y="79"/>
                  </a:cubicBezTo>
                  <a:cubicBezTo>
                    <a:pt x="265" y="78"/>
                    <a:pt x="265" y="78"/>
                    <a:pt x="265" y="78"/>
                  </a:cubicBezTo>
                  <a:cubicBezTo>
                    <a:pt x="265" y="78"/>
                    <a:pt x="265" y="78"/>
                    <a:pt x="265" y="78"/>
                  </a:cubicBezTo>
                  <a:close/>
                  <a:moveTo>
                    <a:pt x="266" y="80"/>
                  </a:moveTo>
                  <a:cubicBezTo>
                    <a:pt x="266" y="80"/>
                    <a:pt x="266" y="80"/>
                    <a:pt x="266" y="80"/>
                  </a:cubicBezTo>
                  <a:cubicBezTo>
                    <a:pt x="266" y="80"/>
                    <a:pt x="266" y="80"/>
                    <a:pt x="266" y="80"/>
                  </a:cubicBezTo>
                  <a:cubicBezTo>
                    <a:pt x="266" y="80"/>
                    <a:pt x="266" y="80"/>
                    <a:pt x="266" y="80"/>
                  </a:cubicBezTo>
                  <a:cubicBezTo>
                    <a:pt x="266" y="80"/>
                    <a:pt x="266" y="80"/>
                    <a:pt x="266" y="80"/>
                  </a:cubicBezTo>
                  <a:cubicBezTo>
                    <a:pt x="266" y="80"/>
                    <a:pt x="266" y="81"/>
                    <a:pt x="266" y="81"/>
                  </a:cubicBezTo>
                  <a:cubicBezTo>
                    <a:pt x="266" y="81"/>
                    <a:pt x="266" y="81"/>
                    <a:pt x="266" y="81"/>
                  </a:cubicBezTo>
                  <a:cubicBezTo>
                    <a:pt x="266" y="81"/>
                    <a:pt x="266" y="81"/>
                    <a:pt x="266" y="81"/>
                  </a:cubicBezTo>
                  <a:cubicBezTo>
                    <a:pt x="266" y="81"/>
                    <a:pt x="266" y="81"/>
                    <a:pt x="266" y="81"/>
                  </a:cubicBezTo>
                  <a:cubicBezTo>
                    <a:pt x="266" y="81"/>
                    <a:pt x="266" y="81"/>
                    <a:pt x="266" y="81"/>
                  </a:cubicBezTo>
                  <a:cubicBezTo>
                    <a:pt x="266" y="81"/>
                    <a:pt x="266" y="81"/>
                    <a:pt x="266" y="81"/>
                  </a:cubicBezTo>
                  <a:cubicBezTo>
                    <a:pt x="266" y="81"/>
                    <a:pt x="266" y="80"/>
                    <a:pt x="266" y="80"/>
                  </a:cubicBezTo>
                  <a:cubicBezTo>
                    <a:pt x="266" y="80"/>
                    <a:pt x="266" y="80"/>
                    <a:pt x="266" y="80"/>
                  </a:cubicBezTo>
                  <a:cubicBezTo>
                    <a:pt x="266" y="80"/>
                    <a:pt x="266" y="80"/>
                    <a:pt x="266" y="80"/>
                  </a:cubicBezTo>
                  <a:cubicBezTo>
                    <a:pt x="266" y="80"/>
                    <a:pt x="266" y="80"/>
                    <a:pt x="266" y="80"/>
                  </a:cubicBezTo>
                  <a:cubicBezTo>
                    <a:pt x="266" y="80"/>
                    <a:pt x="266" y="80"/>
                    <a:pt x="266" y="80"/>
                  </a:cubicBezTo>
                  <a:close/>
                  <a:moveTo>
                    <a:pt x="239" y="63"/>
                  </a:moveTo>
                  <a:cubicBezTo>
                    <a:pt x="239" y="63"/>
                    <a:pt x="239" y="63"/>
                    <a:pt x="239" y="63"/>
                  </a:cubicBezTo>
                  <a:cubicBezTo>
                    <a:pt x="239" y="63"/>
                    <a:pt x="239" y="63"/>
                    <a:pt x="239" y="63"/>
                  </a:cubicBezTo>
                  <a:cubicBezTo>
                    <a:pt x="239" y="63"/>
                    <a:pt x="239" y="63"/>
                    <a:pt x="239" y="63"/>
                  </a:cubicBezTo>
                  <a:cubicBezTo>
                    <a:pt x="239" y="63"/>
                    <a:pt x="239" y="63"/>
                    <a:pt x="239" y="62"/>
                  </a:cubicBezTo>
                  <a:cubicBezTo>
                    <a:pt x="239" y="62"/>
                    <a:pt x="239" y="62"/>
                    <a:pt x="239" y="62"/>
                  </a:cubicBezTo>
                  <a:cubicBezTo>
                    <a:pt x="239" y="62"/>
                    <a:pt x="239" y="62"/>
                    <a:pt x="239" y="62"/>
                  </a:cubicBezTo>
                  <a:cubicBezTo>
                    <a:pt x="239" y="62"/>
                    <a:pt x="239" y="62"/>
                    <a:pt x="239" y="62"/>
                  </a:cubicBezTo>
                  <a:cubicBezTo>
                    <a:pt x="239" y="62"/>
                    <a:pt x="239" y="62"/>
                    <a:pt x="239" y="62"/>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0"/>
                    <a:pt x="239" y="60"/>
                    <a:pt x="239" y="60"/>
                  </a:cubicBezTo>
                  <a:cubicBezTo>
                    <a:pt x="239" y="60"/>
                    <a:pt x="239" y="60"/>
                    <a:pt x="239" y="60"/>
                  </a:cubicBezTo>
                  <a:cubicBezTo>
                    <a:pt x="239" y="60"/>
                    <a:pt x="238" y="60"/>
                    <a:pt x="238" y="60"/>
                  </a:cubicBezTo>
                  <a:cubicBezTo>
                    <a:pt x="238" y="60"/>
                    <a:pt x="238" y="60"/>
                    <a:pt x="238" y="60"/>
                  </a:cubicBezTo>
                  <a:cubicBezTo>
                    <a:pt x="238" y="60"/>
                    <a:pt x="238" y="60"/>
                    <a:pt x="238" y="60"/>
                  </a:cubicBezTo>
                  <a:cubicBezTo>
                    <a:pt x="238" y="60"/>
                    <a:pt x="238" y="60"/>
                    <a:pt x="238" y="60"/>
                  </a:cubicBezTo>
                  <a:cubicBezTo>
                    <a:pt x="238" y="60"/>
                    <a:pt x="238" y="60"/>
                    <a:pt x="238" y="60"/>
                  </a:cubicBezTo>
                  <a:cubicBezTo>
                    <a:pt x="238" y="59"/>
                    <a:pt x="238" y="59"/>
                    <a:pt x="238" y="59"/>
                  </a:cubicBezTo>
                  <a:cubicBezTo>
                    <a:pt x="237" y="59"/>
                    <a:pt x="237" y="59"/>
                    <a:pt x="237" y="58"/>
                  </a:cubicBezTo>
                  <a:cubicBezTo>
                    <a:pt x="237" y="58"/>
                    <a:pt x="237" y="58"/>
                    <a:pt x="237" y="58"/>
                  </a:cubicBezTo>
                  <a:cubicBezTo>
                    <a:pt x="237" y="58"/>
                    <a:pt x="237" y="58"/>
                    <a:pt x="237" y="58"/>
                  </a:cubicBezTo>
                  <a:cubicBezTo>
                    <a:pt x="237" y="58"/>
                    <a:pt x="237" y="58"/>
                    <a:pt x="237" y="58"/>
                  </a:cubicBezTo>
                  <a:cubicBezTo>
                    <a:pt x="237" y="58"/>
                    <a:pt x="237" y="58"/>
                    <a:pt x="236" y="58"/>
                  </a:cubicBezTo>
                  <a:cubicBezTo>
                    <a:pt x="236" y="58"/>
                    <a:pt x="236" y="58"/>
                    <a:pt x="236" y="58"/>
                  </a:cubicBezTo>
                  <a:cubicBezTo>
                    <a:pt x="236" y="57"/>
                    <a:pt x="235" y="57"/>
                    <a:pt x="235" y="58"/>
                  </a:cubicBezTo>
                  <a:cubicBezTo>
                    <a:pt x="235" y="58"/>
                    <a:pt x="235" y="58"/>
                    <a:pt x="235" y="57"/>
                  </a:cubicBezTo>
                  <a:cubicBezTo>
                    <a:pt x="235" y="57"/>
                    <a:pt x="235" y="57"/>
                    <a:pt x="234" y="57"/>
                  </a:cubicBezTo>
                  <a:cubicBezTo>
                    <a:pt x="234" y="58"/>
                    <a:pt x="234" y="58"/>
                    <a:pt x="234" y="58"/>
                  </a:cubicBezTo>
                  <a:cubicBezTo>
                    <a:pt x="234" y="58"/>
                    <a:pt x="234" y="58"/>
                    <a:pt x="234" y="58"/>
                  </a:cubicBezTo>
                  <a:cubicBezTo>
                    <a:pt x="234" y="58"/>
                    <a:pt x="234" y="58"/>
                    <a:pt x="234" y="58"/>
                  </a:cubicBezTo>
                  <a:cubicBezTo>
                    <a:pt x="234" y="58"/>
                    <a:pt x="234" y="58"/>
                    <a:pt x="234" y="58"/>
                  </a:cubicBezTo>
                  <a:cubicBezTo>
                    <a:pt x="234" y="58"/>
                    <a:pt x="234" y="58"/>
                    <a:pt x="234" y="57"/>
                  </a:cubicBezTo>
                  <a:cubicBezTo>
                    <a:pt x="233" y="57"/>
                    <a:pt x="233" y="57"/>
                    <a:pt x="233" y="57"/>
                  </a:cubicBezTo>
                  <a:cubicBezTo>
                    <a:pt x="233" y="57"/>
                    <a:pt x="233" y="57"/>
                    <a:pt x="233" y="57"/>
                  </a:cubicBezTo>
                  <a:cubicBezTo>
                    <a:pt x="233" y="57"/>
                    <a:pt x="233" y="57"/>
                    <a:pt x="233" y="57"/>
                  </a:cubicBezTo>
                  <a:cubicBezTo>
                    <a:pt x="233" y="57"/>
                    <a:pt x="233" y="57"/>
                    <a:pt x="233" y="57"/>
                  </a:cubicBezTo>
                  <a:cubicBezTo>
                    <a:pt x="233" y="57"/>
                    <a:pt x="232" y="57"/>
                    <a:pt x="232" y="57"/>
                  </a:cubicBezTo>
                  <a:cubicBezTo>
                    <a:pt x="232" y="57"/>
                    <a:pt x="232" y="57"/>
                    <a:pt x="232" y="57"/>
                  </a:cubicBezTo>
                  <a:cubicBezTo>
                    <a:pt x="232" y="57"/>
                    <a:pt x="232" y="57"/>
                    <a:pt x="232" y="57"/>
                  </a:cubicBezTo>
                  <a:cubicBezTo>
                    <a:pt x="232" y="57"/>
                    <a:pt x="232" y="57"/>
                    <a:pt x="232" y="57"/>
                  </a:cubicBezTo>
                  <a:cubicBezTo>
                    <a:pt x="232" y="57"/>
                    <a:pt x="232" y="57"/>
                    <a:pt x="232" y="57"/>
                  </a:cubicBezTo>
                  <a:cubicBezTo>
                    <a:pt x="232" y="57"/>
                    <a:pt x="232" y="57"/>
                    <a:pt x="232" y="57"/>
                  </a:cubicBezTo>
                  <a:cubicBezTo>
                    <a:pt x="232" y="57"/>
                    <a:pt x="231" y="56"/>
                    <a:pt x="231" y="56"/>
                  </a:cubicBezTo>
                  <a:cubicBezTo>
                    <a:pt x="231" y="56"/>
                    <a:pt x="231" y="56"/>
                    <a:pt x="231" y="56"/>
                  </a:cubicBezTo>
                  <a:cubicBezTo>
                    <a:pt x="231" y="56"/>
                    <a:pt x="231" y="56"/>
                    <a:pt x="231" y="56"/>
                  </a:cubicBezTo>
                  <a:cubicBezTo>
                    <a:pt x="231" y="56"/>
                    <a:pt x="231" y="56"/>
                    <a:pt x="231" y="56"/>
                  </a:cubicBezTo>
                  <a:cubicBezTo>
                    <a:pt x="231" y="56"/>
                    <a:pt x="231" y="56"/>
                    <a:pt x="231" y="56"/>
                  </a:cubicBezTo>
                  <a:cubicBezTo>
                    <a:pt x="230" y="56"/>
                    <a:pt x="230" y="56"/>
                    <a:pt x="230" y="56"/>
                  </a:cubicBezTo>
                  <a:cubicBezTo>
                    <a:pt x="230" y="56"/>
                    <a:pt x="230" y="56"/>
                    <a:pt x="230" y="56"/>
                  </a:cubicBezTo>
                  <a:cubicBezTo>
                    <a:pt x="230" y="56"/>
                    <a:pt x="230" y="56"/>
                    <a:pt x="230" y="56"/>
                  </a:cubicBezTo>
                  <a:cubicBezTo>
                    <a:pt x="230" y="56"/>
                    <a:pt x="230" y="56"/>
                    <a:pt x="230" y="56"/>
                  </a:cubicBezTo>
                  <a:cubicBezTo>
                    <a:pt x="230" y="56"/>
                    <a:pt x="229" y="56"/>
                    <a:pt x="229" y="56"/>
                  </a:cubicBezTo>
                  <a:cubicBezTo>
                    <a:pt x="229" y="56"/>
                    <a:pt x="229" y="56"/>
                    <a:pt x="229" y="56"/>
                  </a:cubicBezTo>
                  <a:cubicBezTo>
                    <a:pt x="229" y="56"/>
                    <a:pt x="229" y="56"/>
                    <a:pt x="229" y="57"/>
                  </a:cubicBezTo>
                  <a:cubicBezTo>
                    <a:pt x="229" y="57"/>
                    <a:pt x="229" y="57"/>
                    <a:pt x="229" y="57"/>
                  </a:cubicBezTo>
                  <a:cubicBezTo>
                    <a:pt x="229" y="57"/>
                    <a:pt x="229" y="57"/>
                    <a:pt x="229" y="57"/>
                  </a:cubicBezTo>
                  <a:cubicBezTo>
                    <a:pt x="229" y="57"/>
                    <a:pt x="228" y="57"/>
                    <a:pt x="228" y="57"/>
                  </a:cubicBezTo>
                  <a:cubicBezTo>
                    <a:pt x="228" y="57"/>
                    <a:pt x="228" y="57"/>
                    <a:pt x="228" y="57"/>
                  </a:cubicBezTo>
                  <a:cubicBezTo>
                    <a:pt x="228" y="57"/>
                    <a:pt x="228" y="57"/>
                    <a:pt x="228" y="57"/>
                  </a:cubicBezTo>
                  <a:cubicBezTo>
                    <a:pt x="227" y="57"/>
                    <a:pt x="227" y="57"/>
                    <a:pt x="227" y="57"/>
                  </a:cubicBezTo>
                  <a:cubicBezTo>
                    <a:pt x="227" y="57"/>
                    <a:pt x="227" y="57"/>
                    <a:pt x="227" y="56"/>
                  </a:cubicBezTo>
                  <a:cubicBezTo>
                    <a:pt x="227" y="56"/>
                    <a:pt x="227" y="56"/>
                    <a:pt x="227" y="56"/>
                  </a:cubicBezTo>
                  <a:cubicBezTo>
                    <a:pt x="227" y="56"/>
                    <a:pt x="227" y="56"/>
                    <a:pt x="227" y="56"/>
                  </a:cubicBezTo>
                  <a:cubicBezTo>
                    <a:pt x="227" y="56"/>
                    <a:pt x="226" y="57"/>
                    <a:pt x="226" y="57"/>
                  </a:cubicBezTo>
                  <a:cubicBezTo>
                    <a:pt x="226" y="57"/>
                    <a:pt x="226" y="57"/>
                    <a:pt x="226" y="57"/>
                  </a:cubicBezTo>
                  <a:cubicBezTo>
                    <a:pt x="226" y="57"/>
                    <a:pt x="225" y="57"/>
                    <a:pt x="225" y="57"/>
                  </a:cubicBezTo>
                  <a:cubicBezTo>
                    <a:pt x="225" y="57"/>
                    <a:pt x="225" y="57"/>
                    <a:pt x="225" y="57"/>
                  </a:cubicBezTo>
                  <a:cubicBezTo>
                    <a:pt x="225" y="57"/>
                    <a:pt x="225" y="57"/>
                    <a:pt x="225" y="57"/>
                  </a:cubicBezTo>
                  <a:cubicBezTo>
                    <a:pt x="225" y="57"/>
                    <a:pt x="225" y="57"/>
                    <a:pt x="225" y="57"/>
                  </a:cubicBezTo>
                  <a:cubicBezTo>
                    <a:pt x="225" y="56"/>
                    <a:pt x="224" y="57"/>
                    <a:pt x="224" y="57"/>
                  </a:cubicBezTo>
                  <a:cubicBezTo>
                    <a:pt x="224" y="57"/>
                    <a:pt x="224" y="57"/>
                    <a:pt x="224" y="57"/>
                  </a:cubicBezTo>
                  <a:cubicBezTo>
                    <a:pt x="224" y="57"/>
                    <a:pt x="224" y="57"/>
                    <a:pt x="223" y="57"/>
                  </a:cubicBezTo>
                  <a:cubicBezTo>
                    <a:pt x="223" y="57"/>
                    <a:pt x="223" y="57"/>
                    <a:pt x="223" y="57"/>
                  </a:cubicBezTo>
                  <a:cubicBezTo>
                    <a:pt x="223" y="57"/>
                    <a:pt x="223" y="57"/>
                    <a:pt x="223" y="57"/>
                  </a:cubicBezTo>
                  <a:cubicBezTo>
                    <a:pt x="223" y="57"/>
                    <a:pt x="223" y="57"/>
                    <a:pt x="223" y="57"/>
                  </a:cubicBezTo>
                  <a:cubicBezTo>
                    <a:pt x="223" y="57"/>
                    <a:pt x="222" y="57"/>
                    <a:pt x="222" y="57"/>
                  </a:cubicBezTo>
                  <a:cubicBezTo>
                    <a:pt x="222" y="57"/>
                    <a:pt x="222" y="57"/>
                    <a:pt x="222" y="57"/>
                  </a:cubicBezTo>
                  <a:cubicBezTo>
                    <a:pt x="222" y="57"/>
                    <a:pt x="221" y="57"/>
                    <a:pt x="221" y="57"/>
                  </a:cubicBezTo>
                  <a:cubicBezTo>
                    <a:pt x="221" y="57"/>
                    <a:pt x="221" y="57"/>
                    <a:pt x="221" y="57"/>
                  </a:cubicBezTo>
                  <a:cubicBezTo>
                    <a:pt x="221" y="57"/>
                    <a:pt x="221" y="57"/>
                    <a:pt x="221" y="57"/>
                  </a:cubicBezTo>
                  <a:cubicBezTo>
                    <a:pt x="221" y="57"/>
                    <a:pt x="221" y="57"/>
                    <a:pt x="221" y="57"/>
                  </a:cubicBezTo>
                  <a:cubicBezTo>
                    <a:pt x="221" y="57"/>
                    <a:pt x="221" y="57"/>
                    <a:pt x="221" y="57"/>
                  </a:cubicBezTo>
                  <a:cubicBezTo>
                    <a:pt x="221" y="57"/>
                    <a:pt x="221" y="58"/>
                    <a:pt x="221" y="58"/>
                  </a:cubicBezTo>
                  <a:cubicBezTo>
                    <a:pt x="221" y="58"/>
                    <a:pt x="221" y="58"/>
                    <a:pt x="221" y="58"/>
                  </a:cubicBezTo>
                  <a:cubicBezTo>
                    <a:pt x="221" y="58"/>
                    <a:pt x="221" y="58"/>
                    <a:pt x="221" y="58"/>
                  </a:cubicBezTo>
                  <a:cubicBezTo>
                    <a:pt x="221" y="58"/>
                    <a:pt x="221" y="58"/>
                    <a:pt x="221" y="58"/>
                  </a:cubicBezTo>
                  <a:cubicBezTo>
                    <a:pt x="221" y="58"/>
                    <a:pt x="221" y="58"/>
                    <a:pt x="221" y="58"/>
                  </a:cubicBezTo>
                  <a:cubicBezTo>
                    <a:pt x="221" y="58"/>
                    <a:pt x="220" y="58"/>
                    <a:pt x="220" y="58"/>
                  </a:cubicBezTo>
                  <a:cubicBezTo>
                    <a:pt x="220" y="58"/>
                    <a:pt x="220" y="58"/>
                    <a:pt x="220" y="58"/>
                  </a:cubicBezTo>
                  <a:cubicBezTo>
                    <a:pt x="220" y="58"/>
                    <a:pt x="220" y="58"/>
                    <a:pt x="220" y="58"/>
                  </a:cubicBezTo>
                  <a:cubicBezTo>
                    <a:pt x="220" y="58"/>
                    <a:pt x="220" y="58"/>
                    <a:pt x="220" y="58"/>
                  </a:cubicBezTo>
                  <a:cubicBezTo>
                    <a:pt x="220" y="58"/>
                    <a:pt x="220" y="58"/>
                    <a:pt x="220" y="58"/>
                  </a:cubicBezTo>
                  <a:cubicBezTo>
                    <a:pt x="220" y="58"/>
                    <a:pt x="220" y="58"/>
                    <a:pt x="220" y="58"/>
                  </a:cubicBezTo>
                  <a:cubicBezTo>
                    <a:pt x="220" y="58"/>
                    <a:pt x="220" y="58"/>
                    <a:pt x="220" y="58"/>
                  </a:cubicBezTo>
                  <a:cubicBezTo>
                    <a:pt x="220" y="58"/>
                    <a:pt x="220" y="59"/>
                    <a:pt x="220" y="59"/>
                  </a:cubicBezTo>
                  <a:cubicBezTo>
                    <a:pt x="220" y="59"/>
                    <a:pt x="220" y="59"/>
                    <a:pt x="219" y="59"/>
                  </a:cubicBezTo>
                  <a:cubicBezTo>
                    <a:pt x="219" y="59"/>
                    <a:pt x="219" y="59"/>
                    <a:pt x="219" y="59"/>
                  </a:cubicBezTo>
                  <a:cubicBezTo>
                    <a:pt x="219" y="59"/>
                    <a:pt x="219" y="59"/>
                    <a:pt x="219" y="59"/>
                  </a:cubicBezTo>
                  <a:cubicBezTo>
                    <a:pt x="219" y="59"/>
                    <a:pt x="219" y="59"/>
                    <a:pt x="219" y="59"/>
                  </a:cubicBezTo>
                  <a:cubicBezTo>
                    <a:pt x="220" y="59"/>
                    <a:pt x="220" y="60"/>
                    <a:pt x="220" y="60"/>
                  </a:cubicBezTo>
                  <a:cubicBezTo>
                    <a:pt x="220" y="60"/>
                    <a:pt x="220" y="60"/>
                    <a:pt x="220" y="60"/>
                  </a:cubicBezTo>
                  <a:cubicBezTo>
                    <a:pt x="220" y="60"/>
                    <a:pt x="220" y="61"/>
                    <a:pt x="219" y="61"/>
                  </a:cubicBezTo>
                  <a:cubicBezTo>
                    <a:pt x="219" y="61"/>
                    <a:pt x="220" y="61"/>
                    <a:pt x="220" y="61"/>
                  </a:cubicBezTo>
                  <a:cubicBezTo>
                    <a:pt x="220" y="61"/>
                    <a:pt x="220" y="61"/>
                    <a:pt x="220" y="61"/>
                  </a:cubicBezTo>
                  <a:cubicBezTo>
                    <a:pt x="220" y="61"/>
                    <a:pt x="220" y="61"/>
                    <a:pt x="220" y="61"/>
                  </a:cubicBezTo>
                  <a:cubicBezTo>
                    <a:pt x="220" y="61"/>
                    <a:pt x="220" y="60"/>
                    <a:pt x="220" y="60"/>
                  </a:cubicBezTo>
                  <a:cubicBezTo>
                    <a:pt x="220" y="60"/>
                    <a:pt x="220" y="60"/>
                    <a:pt x="220" y="60"/>
                  </a:cubicBezTo>
                  <a:cubicBezTo>
                    <a:pt x="220" y="60"/>
                    <a:pt x="220" y="60"/>
                    <a:pt x="220" y="60"/>
                  </a:cubicBezTo>
                  <a:cubicBezTo>
                    <a:pt x="220" y="60"/>
                    <a:pt x="220" y="60"/>
                    <a:pt x="221" y="60"/>
                  </a:cubicBezTo>
                  <a:cubicBezTo>
                    <a:pt x="221" y="60"/>
                    <a:pt x="221" y="59"/>
                    <a:pt x="221" y="59"/>
                  </a:cubicBezTo>
                  <a:cubicBezTo>
                    <a:pt x="221" y="59"/>
                    <a:pt x="221" y="59"/>
                    <a:pt x="221" y="59"/>
                  </a:cubicBezTo>
                  <a:cubicBezTo>
                    <a:pt x="221" y="59"/>
                    <a:pt x="221" y="59"/>
                    <a:pt x="221" y="59"/>
                  </a:cubicBezTo>
                  <a:cubicBezTo>
                    <a:pt x="221" y="58"/>
                    <a:pt x="221" y="58"/>
                    <a:pt x="221" y="58"/>
                  </a:cubicBezTo>
                  <a:cubicBezTo>
                    <a:pt x="221" y="58"/>
                    <a:pt x="221" y="58"/>
                    <a:pt x="221" y="58"/>
                  </a:cubicBezTo>
                  <a:cubicBezTo>
                    <a:pt x="221" y="58"/>
                    <a:pt x="221" y="58"/>
                    <a:pt x="221" y="58"/>
                  </a:cubicBezTo>
                  <a:cubicBezTo>
                    <a:pt x="221" y="58"/>
                    <a:pt x="221" y="58"/>
                    <a:pt x="221" y="58"/>
                  </a:cubicBezTo>
                  <a:cubicBezTo>
                    <a:pt x="222" y="58"/>
                    <a:pt x="222" y="58"/>
                    <a:pt x="222" y="58"/>
                  </a:cubicBezTo>
                  <a:cubicBezTo>
                    <a:pt x="221" y="59"/>
                    <a:pt x="221" y="59"/>
                    <a:pt x="221" y="59"/>
                  </a:cubicBezTo>
                  <a:cubicBezTo>
                    <a:pt x="221" y="59"/>
                    <a:pt x="221" y="59"/>
                    <a:pt x="221" y="59"/>
                  </a:cubicBezTo>
                  <a:cubicBezTo>
                    <a:pt x="221" y="59"/>
                    <a:pt x="222" y="59"/>
                    <a:pt x="222" y="59"/>
                  </a:cubicBezTo>
                  <a:cubicBezTo>
                    <a:pt x="222" y="59"/>
                    <a:pt x="222" y="59"/>
                    <a:pt x="222" y="59"/>
                  </a:cubicBezTo>
                  <a:cubicBezTo>
                    <a:pt x="222" y="59"/>
                    <a:pt x="222" y="59"/>
                    <a:pt x="222" y="59"/>
                  </a:cubicBezTo>
                  <a:cubicBezTo>
                    <a:pt x="222" y="60"/>
                    <a:pt x="222" y="60"/>
                    <a:pt x="222" y="60"/>
                  </a:cubicBezTo>
                  <a:cubicBezTo>
                    <a:pt x="222" y="60"/>
                    <a:pt x="222" y="60"/>
                    <a:pt x="223" y="60"/>
                  </a:cubicBezTo>
                  <a:cubicBezTo>
                    <a:pt x="223" y="60"/>
                    <a:pt x="223" y="60"/>
                    <a:pt x="223" y="60"/>
                  </a:cubicBezTo>
                  <a:cubicBezTo>
                    <a:pt x="223" y="60"/>
                    <a:pt x="223" y="60"/>
                    <a:pt x="223" y="60"/>
                  </a:cubicBezTo>
                  <a:cubicBezTo>
                    <a:pt x="223" y="60"/>
                    <a:pt x="223" y="61"/>
                    <a:pt x="223" y="61"/>
                  </a:cubicBezTo>
                  <a:cubicBezTo>
                    <a:pt x="223" y="61"/>
                    <a:pt x="223" y="61"/>
                    <a:pt x="224" y="61"/>
                  </a:cubicBezTo>
                  <a:cubicBezTo>
                    <a:pt x="224" y="61"/>
                    <a:pt x="224" y="60"/>
                    <a:pt x="224" y="60"/>
                  </a:cubicBezTo>
                  <a:cubicBezTo>
                    <a:pt x="224" y="60"/>
                    <a:pt x="224" y="60"/>
                    <a:pt x="224" y="60"/>
                  </a:cubicBezTo>
                  <a:cubicBezTo>
                    <a:pt x="225" y="60"/>
                    <a:pt x="225" y="61"/>
                    <a:pt x="225" y="60"/>
                  </a:cubicBezTo>
                  <a:cubicBezTo>
                    <a:pt x="225" y="60"/>
                    <a:pt x="225" y="60"/>
                    <a:pt x="225" y="60"/>
                  </a:cubicBezTo>
                  <a:cubicBezTo>
                    <a:pt x="225" y="60"/>
                    <a:pt x="225" y="60"/>
                    <a:pt x="225" y="60"/>
                  </a:cubicBezTo>
                  <a:cubicBezTo>
                    <a:pt x="225" y="60"/>
                    <a:pt x="225" y="60"/>
                    <a:pt x="225" y="60"/>
                  </a:cubicBezTo>
                  <a:cubicBezTo>
                    <a:pt x="225" y="59"/>
                    <a:pt x="225" y="59"/>
                    <a:pt x="226" y="59"/>
                  </a:cubicBezTo>
                  <a:cubicBezTo>
                    <a:pt x="226" y="59"/>
                    <a:pt x="226" y="59"/>
                    <a:pt x="226" y="59"/>
                  </a:cubicBezTo>
                  <a:cubicBezTo>
                    <a:pt x="226" y="59"/>
                    <a:pt x="226" y="59"/>
                    <a:pt x="226" y="59"/>
                  </a:cubicBezTo>
                  <a:cubicBezTo>
                    <a:pt x="226" y="59"/>
                    <a:pt x="226" y="59"/>
                    <a:pt x="226" y="59"/>
                  </a:cubicBezTo>
                  <a:cubicBezTo>
                    <a:pt x="226" y="59"/>
                    <a:pt x="226" y="59"/>
                    <a:pt x="226" y="59"/>
                  </a:cubicBezTo>
                  <a:cubicBezTo>
                    <a:pt x="226" y="59"/>
                    <a:pt x="226" y="59"/>
                    <a:pt x="226" y="59"/>
                  </a:cubicBezTo>
                  <a:cubicBezTo>
                    <a:pt x="226" y="59"/>
                    <a:pt x="226" y="59"/>
                    <a:pt x="226" y="59"/>
                  </a:cubicBezTo>
                  <a:cubicBezTo>
                    <a:pt x="227" y="59"/>
                    <a:pt x="227" y="59"/>
                    <a:pt x="227" y="59"/>
                  </a:cubicBezTo>
                  <a:cubicBezTo>
                    <a:pt x="227" y="60"/>
                    <a:pt x="226" y="60"/>
                    <a:pt x="226" y="60"/>
                  </a:cubicBezTo>
                  <a:cubicBezTo>
                    <a:pt x="226" y="60"/>
                    <a:pt x="226" y="60"/>
                    <a:pt x="226" y="60"/>
                  </a:cubicBezTo>
                  <a:cubicBezTo>
                    <a:pt x="226" y="60"/>
                    <a:pt x="227" y="60"/>
                    <a:pt x="227" y="60"/>
                  </a:cubicBezTo>
                  <a:cubicBezTo>
                    <a:pt x="227" y="60"/>
                    <a:pt x="227" y="60"/>
                    <a:pt x="227" y="60"/>
                  </a:cubicBezTo>
                  <a:cubicBezTo>
                    <a:pt x="227" y="60"/>
                    <a:pt x="227" y="60"/>
                    <a:pt x="227" y="60"/>
                  </a:cubicBezTo>
                  <a:cubicBezTo>
                    <a:pt x="228" y="60"/>
                    <a:pt x="228" y="60"/>
                    <a:pt x="228" y="60"/>
                  </a:cubicBezTo>
                  <a:cubicBezTo>
                    <a:pt x="228" y="60"/>
                    <a:pt x="228" y="60"/>
                    <a:pt x="229" y="60"/>
                  </a:cubicBezTo>
                  <a:cubicBezTo>
                    <a:pt x="229" y="60"/>
                    <a:pt x="229" y="60"/>
                    <a:pt x="229" y="60"/>
                  </a:cubicBezTo>
                  <a:cubicBezTo>
                    <a:pt x="230" y="60"/>
                    <a:pt x="230" y="60"/>
                    <a:pt x="230" y="60"/>
                  </a:cubicBezTo>
                  <a:cubicBezTo>
                    <a:pt x="230" y="61"/>
                    <a:pt x="230" y="61"/>
                    <a:pt x="230" y="61"/>
                  </a:cubicBezTo>
                  <a:cubicBezTo>
                    <a:pt x="230" y="61"/>
                    <a:pt x="230" y="61"/>
                    <a:pt x="231" y="61"/>
                  </a:cubicBezTo>
                  <a:cubicBezTo>
                    <a:pt x="231" y="60"/>
                    <a:pt x="231" y="60"/>
                    <a:pt x="231" y="60"/>
                  </a:cubicBezTo>
                  <a:cubicBezTo>
                    <a:pt x="230" y="60"/>
                    <a:pt x="230" y="60"/>
                    <a:pt x="230" y="60"/>
                  </a:cubicBezTo>
                  <a:cubicBezTo>
                    <a:pt x="230" y="60"/>
                    <a:pt x="230" y="60"/>
                    <a:pt x="230" y="60"/>
                  </a:cubicBezTo>
                  <a:cubicBezTo>
                    <a:pt x="230" y="60"/>
                    <a:pt x="230" y="60"/>
                    <a:pt x="230" y="60"/>
                  </a:cubicBezTo>
                  <a:cubicBezTo>
                    <a:pt x="230" y="60"/>
                    <a:pt x="231" y="60"/>
                    <a:pt x="231" y="60"/>
                  </a:cubicBezTo>
                  <a:cubicBezTo>
                    <a:pt x="231" y="60"/>
                    <a:pt x="231" y="60"/>
                    <a:pt x="231" y="60"/>
                  </a:cubicBezTo>
                  <a:cubicBezTo>
                    <a:pt x="232" y="60"/>
                    <a:pt x="232" y="60"/>
                    <a:pt x="232" y="60"/>
                  </a:cubicBezTo>
                  <a:cubicBezTo>
                    <a:pt x="232" y="60"/>
                    <a:pt x="232" y="60"/>
                    <a:pt x="233" y="60"/>
                  </a:cubicBezTo>
                  <a:cubicBezTo>
                    <a:pt x="233" y="60"/>
                    <a:pt x="233" y="60"/>
                    <a:pt x="233" y="60"/>
                  </a:cubicBezTo>
                  <a:cubicBezTo>
                    <a:pt x="233" y="60"/>
                    <a:pt x="233" y="60"/>
                    <a:pt x="233" y="60"/>
                  </a:cubicBezTo>
                  <a:cubicBezTo>
                    <a:pt x="233" y="60"/>
                    <a:pt x="233" y="60"/>
                    <a:pt x="233" y="60"/>
                  </a:cubicBezTo>
                  <a:cubicBezTo>
                    <a:pt x="233" y="60"/>
                    <a:pt x="233" y="60"/>
                    <a:pt x="233" y="61"/>
                  </a:cubicBezTo>
                  <a:cubicBezTo>
                    <a:pt x="234" y="61"/>
                    <a:pt x="234" y="61"/>
                    <a:pt x="234" y="61"/>
                  </a:cubicBezTo>
                  <a:cubicBezTo>
                    <a:pt x="234" y="61"/>
                    <a:pt x="234" y="61"/>
                    <a:pt x="234" y="61"/>
                  </a:cubicBezTo>
                  <a:cubicBezTo>
                    <a:pt x="234" y="61"/>
                    <a:pt x="235" y="61"/>
                    <a:pt x="235" y="61"/>
                  </a:cubicBezTo>
                  <a:cubicBezTo>
                    <a:pt x="235" y="61"/>
                    <a:pt x="235" y="61"/>
                    <a:pt x="235" y="61"/>
                  </a:cubicBezTo>
                  <a:cubicBezTo>
                    <a:pt x="235" y="61"/>
                    <a:pt x="235" y="61"/>
                    <a:pt x="235" y="62"/>
                  </a:cubicBezTo>
                  <a:cubicBezTo>
                    <a:pt x="236" y="62"/>
                    <a:pt x="236" y="62"/>
                    <a:pt x="236" y="62"/>
                  </a:cubicBezTo>
                  <a:cubicBezTo>
                    <a:pt x="236" y="62"/>
                    <a:pt x="236" y="62"/>
                    <a:pt x="236" y="62"/>
                  </a:cubicBezTo>
                  <a:cubicBezTo>
                    <a:pt x="236" y="62"/>
                    <a:pt x="237" y="62"/>
                    <a:pt x="237" y="62"/>
                  </a:cubicBezTo>
                  <a:cubicBezTo>
                    <a:pt x="237" y="62"/>
                    <a:pt x="237" y="62"/>
                    <a:pt x="237" y="62"/>
                  </a:cubicBezTo>
                  <a:cubicBezTo>
                    <a:pt x="237" y="62"/>
                    <a:pt x="237" y="62"/>
                    <a:pt x="237" y="62"/>
                  </a:cubicBezTo>
                  <a:cubicBezTo>
                    <a:pt x="237" y="63"/>
                    <a:pt x="237" y="63"/>
                    <a:pt x="237" y="63"/>
                  </a:cubicBezTo>
                  <a:cubicBezTo>
                    <a:pt x="237" y="63"/>
                    <a:pt x="238" y="63"/>
                    <a:pt x="238" y="63"/>
                  </a:cubicBezTo>
                  <a:cubicBezTo>
                    <a:pt x="238" y="63"/>
                    <a:pt x="238" y="63"/>
                    <a:pt x="238" y="63"/>
                  </a:cubicBezTo>
                  <a:cubicBezTo>
                    <a:pt x="238" y="63"/>
                    <a:pt x="238" y="63"/>
                    <a:pt x="239" y="63"/>
                  </a:cubicBezTo>
                  <a:cubicBezTo>
                    <a:pt x="239" y="63"/>
                    <a:pt x="239" y="63"/>
                    <a:pt x="239" y="63"/>
                  </a:cubicBezTo>
                  <a:close/>
                  <a:moveTo>
                    <a:pt x="233" y="51"/>
                  </a:moveTo>
                  <a:cubicBezTo>
                    <a:pt x="233" y="51"/>
                    <a:pt x="233" y="51"/>
                    <a:pt x="233" y="51"/>
                  </a:cubicBezTo>
                  <a:cubicBezTo>
                    <a:pt x="233" y="51"/>
                    <a:pt x="233" y="51"/>
                    <a:pt x="233" y="51"/>
                  </a:cubicBezTo>
                  <a:cubicBezTo>
                    <a:pt x="233" y="51"/>
                    <a:pt x="232" y="51"/>
                    <a:pt x="232" y="51"/>
                  </a:cubicBezTo>
                  <a:cubicBezTo>
                    <a:pt x="232" y="51"/>
                    <a:pt x="232" y="51"/>
                    <a:pt x="232" y="51"/>
                  </a:cubicBezTo>
                  <a:cubicBezTo>
                    <a:pt x="232" y="51"/>
                    <a:pt x="232" y="51"/>
                    <a:pt x="231" y="51"/>
                  </a:cubicBezTo>
                  <a:cubicBezTo>
                    <a:pt x="231" y="51"/>
                    <a:pt x="231" y="51"/>
                    <a:pt x="231" y="51"/>
                  </a:cubicBezTo>
                  <a:cubicBezTo>
                    <a:pt x="231" y="51"/>
                    <a:pt x="231" y="51"/>
                    <a:pt x="231" y="51"/>
                  </a:cubicBezTo>
                  <a:cubicBezTo>
                    <a:pt x="230" y="51"/>
                    <a:pt x="230" y="51"/>
                    <a:pt x="230" y="51"/>
                  </a:cubicBezTo>
                  <a:cubicBezTo>
                    <a:pt x="230" y="51"/>
                    <a:pt x="230" y="50"/>
                    <a:pt x="230" y="50"/>
                  </a:cubicBezTo>
                  <a:cubicBezTo>
                    <a:pt x="230" y="50"/>
                    <a:pt x="229" y="50"/>
                    <a:pt x="229" y="50"/>
                  </a:cubicBezTo>
                  <a:cubicBezTo>
                    <a:pt x="229" y="50"/>
                    <a:pt x="229" y="50"/>
                    <a:pt x="229" y="50"/>
                  </a:cubicBezTo>
                  <a:cubicBezTo>
                    <a:pt x="229" y="50"/>
                    <a:pt x="229" y="50"/>
                    <a:pt x="229" y="50"/>
                  </a:cubicBezTo>
                  <a:cubicBezTo>
                    <a:pt x="229" y="50"/>
                    <a:pt x="230" y="50"/>
                    <a:pt x="230" y="50"/>
                  </a:cubicBezTo>
                  <a:cubicBezTo>
                    <a:pt x="230" y="50"/>
                    <a:pt x="230" y="49"/>
                    <a:pt x="230" y="49"/>
                  </a:cubicBezTo>
                  <a:cubicBezTo>
                    <a:pt x="230" y="49"/>
                    <a:pt x="230" y="49"/>
                    <a:pt x="231" y="49"/>
                  </a:cubicBezTo>
                  <a:cubicBezTo>
                    <a:pt x="231" y="49"/>
                    <a:pt x="231" y="49"/>
                    <a:pt x="231" y="49"/>
                  </a:cubicBezTo>
                  <a:cubicBezTo>
                    <a:pt x="231" y="49"/>
                    <a:pt x="231" y="49"/>
                    <a:pt x="231" y="49"/>
                  </a:cubicBezTo>
                  <a:cubicBezTo>
                    <a:pt x="231" y="49"/>
                    <a:pt x="231" y="49"/>
                    <a:pt x="231" y="49"/>
                  </a:cubicBezTo>
                  <a:cubicBezTo>
                    <a:pt x="232" y="49"/>
                    <a:pt x="232" y="49"/>
                    <a:pt x="232" y="49"/>
                  </a:cubicBezTo>
                  <a:cubicBezTo>
                    <a:pt x="232" y="49"/>
                    <a:pt x="232" y="49"/>
                    <a:pt x="232" y="49"/>
                  </a:cubicBezTo>
                  <a:cubicBezTo>
                    <a:pt x="232" y="49"/>
                    <a:pt x="233" y="49"/>
                    <a:pt x="233" y="49"/>
                  </a:cubicBezTo>
                  <a:cubicBezTo>
                    <a:pt x="233" y="49"/>
                    <a:pt x="233" y="49"/>
                    <a:pt x="233" y="49"/>
                  </a:cubicBezTo>
                  <a:cubicBezTo>
                    <a:pt x="233" y="49"/>
                    <a:pt x="233" y="49"/>
                    <a:pt x="233" y="49"/>
                  </a:cubicBezTo>
                  <a:cubicBezTo>
                    <a:pt x="233" y="49"/>
                    <a:pt x="233" y="49"/>
                    <a:pt x="233" y="49"/>
                  </a:cubicBezTo>
                  <a:cubicBezTo>
                    <a:pt x="233" y="49"/>
                    <a:pt x="233" y="49"/>
                    <a:pt x="233" y="49"/>
                  </a:cubicBezTo>
                  <a:cubicBezTo>
                    <a:pt x="233" y="49"/>
                    <a:pt x="234" y="49"/>
                    <a:pt x="234" y="49"/>
                  </a:cubicBezTo>
                  <a:cubicBezTo>
                    <a:pt x="234" y="49"/>
                    <a:pt x="234" y="50"/>
                    <a:pt x="233" y="50"/>
                  </a:cubicBezTo>
                  <a:cubicBezTo>
                    <a:pt x="233" y="50"/>
                    <a:pt x="233" y="50"/>
                    <a:pt x="233" y="50"/>
                  </a:cubicBezTo>
                  <a:cubicBezTo>
                    <a:pt x="233" y="50"/>
                    <a:pt x="233" y="50"/>
                    <a:pt x="233" y="50"/>
                  </a:cubicBezTo>
                  <a:cubicBezTo>
                    <a:pt x="233" y="50"/>
                    <a:pt x="233" y="50"/>
                    <a:pt x="233" y="51"/>
                  </a:cubicBezTo>
                  <a:cubicBezTo>
                    <a:pt x="233" y="51"/>
                    <a:pt x="234" y="51"/>
                    <a:pt x="234" y="51"/>
                  </a:cubicBezTo>
                  <a:cubicBezTo>
                    <a:pt x="234" y="51"/>
                    <a:pt x="234" y="51"/>
                    <a:pt x="234" y="51"/>
                  </a:cubicBezTo>
                  <a:cubicBezTo>
                    <a:pt x="234" y="51"/>
                    <a:pt x="234" y="51"/>
                    <a:pt x="234" y="51"/>
                  </a:cubicBezTo>
                  <a:cubicBezTo>
                    <a:pt x="234" y="51"/>
                    <a:pt x="233" y="51"/>
                    <a:pt x="233" y="51"/>
                  </a:cubicBezTo>
                  <a:cubicBezTo>
                    <a:pt x="233" y="51"/>
                    <a:pt x="233" y="51"/>
                    <a:pt x="233" y="51"/>
                  </a:cubicBezTo>
                  <a:close/>
                  <a:moveTo>
                    <a:pt x="234" y="40"/>
                  </a:moveTo>
                  <a:cubicBezTo>
                    <a:pt x="234" y="40"/>
                    <a:pt x="234" y="40"/>
                    <a:pt x="234" y="41"/>
                  </a:cubicBezTo>
                  <a:cubicBezTo>
                    <a:pt x="234" y="41"/>
                    <a:pt x="234" y="41"/>
                    <a:pt x="234" y="41"/>
                  </a:cubicBezTo>
                  <a:cubicBezTo>
                    <a:pt x="234" y="41"/>
                    <a:pt x="234" y="41"/>
                    <a:pt x="234" y="41"/>
                  </a:cubicBezTo>
                  <a:cubicBezTo>
                    <a:pt x="234" y="41"/>
                    <a:pt x="234" y="41"/>
                    <a:pt x="235" y="41"/>
                  </a:cubicBezTo>
                  <a:cubicBezTo>
                    <a:pt x="235" y="41"/>
                    <a:pt x="235" y="40"/>
                    <a:pt x="235" y="40"/>
                  </a:cubicBezTo>
                  <a:cubicBezTo>
                    <a:pt x="235" y="40"/>
                    <a:pt x="235" y="40"/>
                    <a:pt x="235" y="41"/>
                  </a:cubicBezTo>
                  <a:cubicBezTo>
                    <a:pt x="235" y="41"/>
                    <a:pt x="235" y="41"/>
                    <a:pt x="235" y="41"/>
                  </a:cubicBezTo>
                  <a:cubicBezTo>
                    <a:pt x="235" y="41"/>
                    <a:pt x="235" y="41"/>
                    <a:pt x="235" y="41"/>
                  </a:cubicBezTo>
                  <a:cubicBezTo>
                    <a:pt x="235" y="41"/>
                    <a:pt x="235" y="41"/>
                    <a:pt x="235" y="41"/>
                  </a:cubicBezTo>
                  <a:cubicBezTo>
                    <a:pt x="235" y="41"/>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39"/>
                    <a:pt x="235" y="39"/>
                    <a:pt x="235" y="39"/>
                  </a:cubicBezTo>
                  <a:cubicBezTo>
                    <a:pt x="235" y="39"/>
                    <a:pt x="235" y="39"/>
                    <a:pt x="235" y="39"/>
                  </a:cubicBezTo>
                  <a:cubicBezTo>
                    <a:pt x="235" y="39"/>
                    <a:pt x="235" y="39"/>
                    <a:pt x="235" y="40"/>
                  </a:cubicBezTo>
                  <a:cubicBezTo>
                    <a:pt x="235" y="40"/>
                    <a:pt x="235" y="40"/>
                    <a:pt x="235" y="40"/>
                  </a:cubicBezTo>
                  <a:cubicBezTo>
                    <a:pt x="235" y="40"/>
                    <a:pt x="235" y="40"/>
                    <a:pt x="235" y="40"/>
                  </a:cubicBezTo>
                  <a:cubicBezTo>
                    <a:pt x="235" y="40"/>
                    <a:pt x="236" y="40"/>
                    <a:pt x="236" y="40"/>
                  </a:cubicBezTo>
                  <a:cubicBezTo>
                    <a:pt x="236" y="40"/>
                    <a:pt x="236" y="40"/>
                    <a:pt x="236" y="40"/>
                  </a:cubicBezTo>
                  <a:cubicBezTo>
                    <a:pt x="236" y="40"/>
                    <a:pt x="236" y="40"/>
                    <a:pt x="237" y="40"/>
                  </a:cubicBezTo>
                  <a:cubicBezTo>
                    <a:pt x="237" y="40"/>
                    <a:pt x="237" y="40"/>
                    <a:pt x="237" y="40"/>
                  </a:cubicBezTo>
                  <a:cubicBezTo>
                    <a:pt x="237" y="40"/>
                    <a:pt x="237" y="40"/>
                    <a:pt x="237" y="40"/>
                  </a:cubicBezTo>
                  <a:cubicBezTo>
                    <a:pt x="237" y="40"/>
                    <a:pt x="237" y="40"/>
                    <a:pt x="237" y="40"/>
                  </a:cubicBezTo>
                  <a:cubicBezTo>
                    <a:pt x="237" y="39"/>
                    <a:pt x="237" y="39"/>
                    <a:pt x="236" y="39"/>
                  </a:cubicBezTo>
                  <a:cubicBezTo>
                    <a:pt x="236" y="39"/>
                    <a:pt x="236" y="39"/>
                    <a:pt x="236" y="39"/>
                  </a:cubicBezTo>
                  <a:cubicBezTo>
                    <a:pt x="236" y="39"/>
                    <a:pt x="236" y="39"/>
                    <a:pt x="236" y="39"/>
                  </a:cubicBezTo>
                  <a:cubicBezTo>
                    <a:pt x="236" y="39"/>
                    <a:pt x="236" y="39"/>
                    <a:pt x="236" y="39"/>
                  </a:cubicBezTo>
                  <a:cubicBezTo>
                    <a:pt x="236" y="39"/>
                    <a:pt x="235" y="38"/>
                    <a:pt x="235" y="38"/>
                  </a:cubicBezTo>
                  <a:cubicBezTo>
                    <a:pt x="235" y="38"/>
                    <a:pt x="235" y="38"/>
                    <a:pt x="235" y="38"/>
                  </a:cubicBezTo>
                  <a:cubicBezTo>
                    <a:pt x="235" y="38"/>
                    <a:pt x="235" y="38"/>
                    <a:pt x="235" y="38"/>
                  </a:cubicBezTo>
                  <a:cubicBezTo>
                    <a:pt x="235" y="38"/>
                    <a:pt x="235" y="38"/>
                    <a:pt x="235" y="38"/>
                  </a:cubicBezTo>
                  <a:cubicBezTo>
                    <a:pt x="235" y="38"/>
                    <a:pt x="235" y="38"/>
                    <a:pt x="235" y="38"/>
                  </a:cubicBezTo>
                  <a:cubicBezTo>
                    <a:pt x="236" y="38"/>
                    <a:pt x="236" y="38"/>
                    <a:pt x="236" y="38"/>
                  </a:cubicBezTo>
                  <a:cubicBezTo>
                    <a:pt x="236" y="38"/>
                    <a:pt x="236" y="38"/>
                    <a:pt x="236" y="38"/>
                  </a:cubicBezTo>
                  <a:cubicBezTo>
                    <a:pt x="236" y="38"/>
                    <a:pt x="236" y="38"/>
                    <a:pt x="236" y="38"/>
                  </a:cubicBezTo>
                  <a:cubicBezTo>
                    <a:pt x="236" y="39"/>
                    <a:pt x="236" y="39"/>
                    <a:pt x="236" y="39"/>
                  </a:cubicBezTo>
                  <a:cubicBezTo>
                    <a:pt x="236" y="39"/>
                    <a:pt x="236" y="39"/>
                    <a:pt x="236" y="39"/>
                  </a:cubicBezTo>
                  <a:cubicBezTo>
                    <a:pt x="236" y="39"/>
                    <a:pt x="237" y="39"/>
                    <a:pt x="237" y="39"/>
                  </a:cubicBezTo>
                  <a:cubicBezTo>
                    <a:pt x="237" y="39"/>
                    <a:pt x="237" y="39"/>
                    <a:pt x="237" y="39"/>
                  </a:cubicBezTo>
                  <a:cubicBezTo>
                    <a:pt x="237" y="39"/>
                    <a:pt x="237" y="39"/>
                    <a:pt x="237" y="39"/>
                  </a:cubicBezTo>
                  <a:cubicBezTo>
                    <a:pt x="237" y="39"/>
                    <a:pt x="237" y="39"/>
                    <a:pt x="237" y="39"/>
                  </a:cubicBezTo>
                  <a:cubicBezTo>
                    <a:pt x="237" y="40"/>
                    <a:pt x="237" y="40"/>
                    <a:pt x="237" y="40"/>
                  </a:cubicBezTo>
                  <a:cubicBezTo>
                    <a:pt x="238" y="40"/>
                    <a:pt x="238" y="40"/>
                    <a:pt x="238" y="39"/>
                  </a:cubicBezTo>
                  <a:cubicBezTo>
                    <a:pt x="238" y="39"/>
                    <a:pt x="238" y="40"/>
                    <a:pt x="239" y="40"/>
                  </a:cubicBezTo>
                  <a:cubicBezTo>
                    <a:pt x="239" y="40"/>
                    <a:pt x="239" y="40"/>
                    <a:pt x="239" y="40"/>
                  </a:cubicBezTo>
                  <a:cubicBezTo>
                    <a:pt x="239" y="40"/>
                    <a:pt x="239" y="40"/>
                    <a:pt x="239" y="40"/>
                  </a:cubicBezTo>
                  <a:cubicBezTo>
                    <a:pt x="239" y="39"/>
                    <a:pt x="240" y="39"/>
                    <a:pt x="240" y="39"/>
                  </a:cubicBezTo>
                  <a:cubicBezTo>
                    <a:pt x="240" y="39"/>
                    <a:pt x="239" y="39"/>
                    <a:pt x="240" y="39"/>
                  </a:cubicBezTo>
                  <a:cubicBezTo>
                    <a:pt x="240" y="39"/>
                    <a:pt x="240" y="38"/>
                    <a:pt x="239" y="38"/>
                  </a:cubicBezTo>
                  <a:cubicBezTo>
                    <a:pt x="239" y="38"/>
                    <a:pt x="239" y="38"/>
                    <a:pt x="239" y="38"/>
                  </a:cubicBezTo>
                  <a:cubicBezTo>
                    <a:pt x="239" y="38"/>
                    <a:pt x="239" y="38"/>
                    <a:pt x="239" y="38"/>
                  </a:cubicBezTo>
                  <a:cubicBezTo>
                    <a:pt x="239" y="38"/>
                    <a:pt x="238" y="38"/>
                    <a:pt x="238" y="38"/>
                  </a:cubicBezTo>
                  <a:cubicBezTo>
                    <a:pt x="238" y="38"/>
                    <a:pt x="238" y="38"/>
                    <a:pt x="238" y="38"/>
                  </a:cubicBezTo>
                  <a:cubicBezTo>
                    <a:pt x="238" y="38"/>
                    <a:pt x="238" y="37"/>
                    <a:pt x="238" y="37"/>
                  </a:cubicBezTo>
                  <a:cubicBezTo>
                    <a:pt x="238" y="37"/>
                    <a:pt x="238" y="37"/>
                    <a:pt x="238" y="38"/>
                  </a:cubicBezTo>
                  <a:cubicBezTo>
                    <a:pt x="237" y="38"/>
                    <a:pt x="237" y="38"/>
                    <a:pt x="237" y="38"/>
                  </a:cubicBezTo>
                  <a:cubicBezTo>
                    <a:pt x="237" y="38"/>
                    <a:pt x="237" y="38"/>
                    <a:pt x="237" y="38"/>
                  </a:cubicBezTo>
                  <a:cubicBezTo>
                    <a:pt x="237" y="37"/>
                    <a:pt x="237" y="37"/>
                    <a:pt x="237" y="37"/>
                  </a:cubicBezTo>
                  <a:cubicBezTo>
                    <a:pt x="237" y="37"/>
                    <a:pt x="237" y="37"/>
                    <a:pt x="237" y="37"/>
                  </a:cubicBezTo>
                  <a:cubicBezTo>
                    <a:pt x="237" y="37"/>
                    <a:pt x="236" y="37"/>
                    <a:pt x="236" y="37"/>
                  </a:cubicBezTo>
                  <a:cubicBezTo>
                    <a:pt x="236" y="37"/>
                    <a:pt x="236" y="37"/>
                    <a:pt x="236" y="37"/>
                  </a:cubicBezTo>
                  <a:cubicBezTo>
                    <a:pt x="236" y="37"/>
                    <a:pt x="236" y="37"/>
                    <a:pt x="236" y="38"/>
                  </a:cubicBezTo>
                  <a:cubicBezTo>
                    <a:pt x="236" y="38"/>
                    <a:pt x="236" y="38"/>
                    <a:pt x="236" y="37"/>
                  </a:cubicBezTo>
                  <a:cubicBezTo>
                    <a:pt x="236" y="37"/>
                    <a:pt x="235" y="38"/>
                    <a:pt x="235" y="38"/>
                  </a:cubicBezTo>
                  <a:cubicBezTo>
                    <a:pt x="235" y="38"/>
                    <a:pt x="235" y="38"/>
                    <a:pt x="235" y="38"/>
                  </a:cubicBezTo>
                  <a:cubicBezTo>
                    <a:pt x="235" y="38"/>
                    <a:pt x="235" y="38"/>
                    <a:pt x="235" y="38"/>
                  </a:cubicBezTo>
                  <a:cubicBezTo>
                    <a:pt x="235" y="38"/>
                    <a:pt x="235" y="38"/>
                    <a:pt x="235" y="38"/>
                  </a:cubicBezTo>
                  <a:cubicBezTo>
                    <a:pt x="235" y="38"/>
                    <a:pt x="234" y="38"/>
                    <a:pt x="234" y="38"/>
                  </a:cubicBezTo>
                  <a:cubicBezTo>
                    <a:pt x="234" y="38"/>
                    <a:pt x="234" y="38"/>
                    <a:pt x="234" y="38"/>
                  </a:cubicBezTo>
                  <a:cubicBezTo>
                    <a:pt x="234" y="38"/>
                    <a:pt x="234" y="38"/>
                    <a:pt x="234" y="38"/>
                  </a:cubicBezTo>
                  <a:cubicBezTo>
                    <a:pt x="234" y="38"/>
                    <a:pt x="234"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4" y="38"/>
                    <a:pt x="234" y="38"/>
                  </a:cubicBezTo>
                  <a:cubicBezTo>
                    <a:pt x="234" y="38"/>
                    <a:pt x="234" y="38"/>
                    <a:pt x="234" y="38"/>
                  </a:cubicBezTo>
                  <a:cubicBezTo>
                    <a:pt x="234" y="38"/>
                    <a:pt x="234" y="38"/>
                    <a:pt x="234" y="38"/>
                  </a:cubicBezTo>
                  <a:cubicBezTo>
                    <a:pt x="234" y="38"/>
                    <a:pt x="234" y="39"/>
                    <a:pt x="234" y="39"/>
                  </a:cubicBezTo>
                  <a:cubicBezTo>
                    <a:pt x="234" y="39"/>
                    <a:pt x="234" y="39"/>
                    <a:pt x="234" y="39"/>
                  </a:cubicBezTo>
                  <a:cubicBezTo>
                    <a:pt x="234" y="39"/>
                    <a:pt x="233" y="39"/>
                    <a:pt x="233" y="39"/>
                  </a:cubicBezTo>
                  <a:cubicBezTo>
                    <a:pt x="233" y="39"/>
                    <a:pt x="233" y="39"/>
                    <a:pt x="233" y="39"/>
                  </a:cubicBezTo>
                  <a:cubicBezTo>
                    <a:pt x="233" y="39"/>
                    <a:pt x="233" y="39"/>
                    <a:pt x="233" y="39"/>
                  </a:cubicBezTo>
                  <a:cubicBezTo>
                    <a:pt x="233" y="39"/>
                    <a:pt x="233" y="39"/>
                    <a:pt x="233" y="39"/>
                  </a:cubicBezTo>
                  <a:cubicBezTo>
                    <a:pt x="233" y="39"/>
                    <a:pt x="232" y="39"/>
                    <a:pt x="232" y="39"/>
                  </a:cubicBezTo>
                  <a:cubicBezTo>
                    <a:pt x="232" y="39"/>
                    <a:pt x="233" y="39"/>
                    <a:pt x="233" y="39"/>
                  </a:cubicBezTo>
                  <a:cubicBezTo>
                    <a:pt x="233" y="39"/>
                    <a:pt x="233" y="39"/>
                    <a:pt x="233" y="39"/>
                  </a:cubicBezTo>
                  <a:cubicBezTo>
                    <a:pt x="233" y="39"/>
                    <a:pt x="233" y="39"/>
                    <a:pt x="233" y="39"/>
                  </a:cubicBezTo>
                  <a:cubicBezTo>
                    <a:pt x="233" y="39"/>
                    <a:pt x="233" y="39"/>
                    <a:pt x="233" y="39"/>
                  </a:cubicBezTo>
                  <a:cubicBezTo>
                    <a:pt x="234" y="39"/>
                    <a:pt x="234" y="39"/>
                    <a:pt x="234" y="39"/>
                  </a:cubicBezTo>
                  <a:cubicBezTo>
                    <a:pt x="234" y="39"/>
                    <a:pt x="234" y="39"/>
                    <a:pt x="234" y="39"/>
                  </a:cubicBezTo>
                  <a:cubicBezTo>
                    <a:pt x="234" y="39"/>
                    <a:pt x="234" y="39"/>
                    <a:pt x="234" y="39"/>
                  </a:cubicBezTo>
                  <a:cubicBezTo>
                    <a:pt x="234" y="39"/>
                    <a:pt x="234" y="39"/>
                    <a:pt x="234" y="39"/>
                  </a:cubicBezTo>
                  <a:cubicBezTo>
                    <a:pt x="234" y="39"/>
                    <a:pt x="234" y="39"/>
                    <a:pt x="234" y="39"/>
                  </a:cubicBezTo>
                  <a:cubicBezTo>
                    <a:pt x="234" y="39"/>
                    <a:pt x="234" y="39"/>
                    <a:pt x="234" y="39"/>
                  </a:cubicBezTo>
                  <a:cubicBezTo>
                    <a:pt x="234" y="39"/>
                    <a:pt x="234" y="40"/>
                    <a:pt x="234" y="40"/>
                  </a:cubicBezTo>
                  <a:cubicBezTo>
                    <a:pt x="234" y="40"/>
                    <a:pt x="234" y="40"/>
                    <a:pt x="234" y="40"/>
                  </a:cubicBezTo>
                  <a:cubicBezTo>
                    <a:pt x="234" y="40"/>
                    <a:pt x="234" y="40"/>
                    <a:pt x="234" y="40"/>
                  </a:cubicBezTo>
                  <a:close/>
                  <a:moveTo>
                    <a:pt x="234" y="43"/>
                  </a:moveTo>
                  <a:cubicBezTo>
                    <a:pt x="234" y="43"/>
                    <a:pt x="234" y="43"/>
                    <a:pt x="234" y="43"/>
                  </a:cubicBezTo>
                  <a:cubicBezTo>
                    <a:pt x="234" y="43"/>
                    <a:pt x="235" y="43"/>
                    <a:pt x="235" y="43"/>
                  </a:cubicBezTo>
                  <a:cubicBezTo>
                    <a:pt x="235" y="43"/>
                    <a:pt x="235" y="43"/>
                    <a:pt x="236" y="43"/>
                  </a:cubicBezTo>
                  <a:cubicBezTo>
                    <a:pt x="236" y="43"/>
                    <a:pt x="236" y="43"/>
                    <a:pt x="236" y="43"/>
                  </a:cubicBezTo>
                  <a:cubicBezTo>
                    <a:pt x="236" y="43"/>
                    <a:pt x="236" y="43"/>
                    <a:pt x="236" y="43"/>
                  </a:cubicBezTo>
                  <a:cubicBezTo>
                    <a:pt x="237" y="43"/>
                    <a:pt x="237" y="43"/>
                    <a:pt x="237" y="43"/>
                  </a:cubicBezTo>
                  <a:cubicBezTo>
                    <a:pt x="237" y="43"/>
                    <a:pt x="237" y="43"/>
                    <a:pt x="237" y="43"/>
                  </a:cubicBezTo>
                  <a:cubicBezTo>
                    <a:pt x="237" y="43"/>
                    <a:pt x="237" y="43"/>
                    <a:pt x="237" y="43"/>
                  </a:cubicBezTo>
                  <a:cubicBezTo>
                    <a:pt x="237" y="43"/>
                    <a:pt x="237" y="43"/>
                    <a:pt x="237" y="43"/>
                  </a:cubicBezTo>
                  <a:cubicBezTo>
                    <a:pt x="237" y="43"/>
                    <a:pt x="236" y="42"/>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5" y="43"/>
                    <a:pt x="235" y="43"/>
                  </a:cubicBezTo>
                  <a:cubicBezTo>
                    <a:pt x="235" y="43"/>
                    <a:pt x="235" y="43"/>
                    <a:pt x="235" y="43"/>
                  </a:cubicBezTo>
                  <a:cubicBezTo>
                    <a:pt x="235" y="43"/>
                    <a:pt x="235" y="43"/>
                    <a:pt x="235" y="43"/>
                  </a:cubicBezTo>
                  <a:cubicBezTo>
                    <a:pt x="235" y="43"/>
                    <a:pt x="235" y="43"/>
                    <a:pt x="235" y="43"/>
                  </a:cubicBezTo>
                  <a:cubicBezTo>
                    <a:pt x="235" y="43"/>
                    <a:pt x="235" y="43"/>
                    <a:pt x="235" y="43"/>
                  </a:cubicBezTo>
                  <a:cubicBezTo>
                    <a:pt x="235" y="43"/>
                    <a:pt x="235" y="43"/>
                    <a:pt x="235" y="43"/>
                  </a:cubicBezTo>
                  <a:cubicBezTo>
                    <a:pt x="235" y="43"/>
                    <a:pt x="235"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lose/>
                  <a:moveTo>
                    <a:pt x="236" y="45"/>
                  </a:moveTo>
                  <a:cubicBezTo>
                    <a:pt x="236" y="45"/>
                    <a:pt x="236" y="45"/>
                    <a:pt x="236" y="45"/>
                  </a:cubicBezTo>
                  <a:cubicBezTo>
                    <a:pt x="236" y="46"/>
                    <a:pt x="236" y="46"/>
                    <a:pt x="236" y="46"/>
                  </a:cubicBezTo>
                  <a:cubicBezTo>
                    <a:pt x="236" y="46"/>
                    <a:pt x="236" y="46"/>
                    <a:pt x="236" y="46"/>
                  </a:cubicBezTo>
                  <a:cubicBezTo>
                    <a:pt x="236" y="46"/>
                    <a:pt x="236" y="46"/>
                    <a:pt x="237" y="46"/>
                  </a:cubicBezTo>
                  <a:cubicBezTo>
                    <a:pt x="237" y="46"/>
                    <a:pt x="237" y="46"/>
                    <a:pt x="237" y="46"/>
                  </a:cubicBezTo>
                  <a:cubicBezTo>
                    <a:pt x="237" y="46"/>
                    <a:pt x="237" y="46"/>
                    <a:pt x="237" y="46"/>
                  </a:cubicBezTo>
                  <a:cubicBezTo>
                    <a:pt x="237" y="46"/>
                    <a:pt x="237" y="46"/>
                    <a:pt x="237" y="46"/>
                  </a:cubicBezTo>
                  <a:cubicBezTo>
                    <a:pt x="237" y="46"/>
                    <a:pt x="237" y="46"/>
                    <a:pt x="237" y="46"/>
                  </a:cubicBezTo>
                  <a:cubicBezTo>
                    <a:pt x="237" y="46"/>
                    <a:pt x="237" y="46"/>
                    <a:pt x="237" y="46"/>
                  </a:cubicBezTo>
                  <a:cubicBezTo>
                    <a:pt x="238" y="46"/>
                    <a:pt x="238" y="46"/>
                    <a:pt x="238" y="46"/>
                  </a:cubicBezTo>
                  <a:cubicBezTo>
                    <a:pt x="238" y="46"/>
                    <a:pt x="238" y="46"/>
                    <a:pt x="238" y="46"/>
                  </a:cubicBezTo>
                  <a:cubicBezTo>
                    <a:pt x="238" y="46"/>
                    <a:pt x="238" y="46"/>
                    <a:pt x="238" y="46"/>
                  </a:cubicBezTo>
                  <a:cubicBezTo>
                    <a:pt x="238" y="45"/>
                    <a:pt x="238" y="45"/>
                    <a:pt x="238" y="45"/>
                  </a:cubicBezTo>
                  <a:cubicBezTo>
                    <a:pt x="238" y="45"/>
                    <a:pt x="238" y="44"/>
                    <a:pt x="238" y="44"/>
                  </a:cubicBezTo>
                  <a:cubicBezTo>
                    <a:pt x="238" y="44"/>
                    <a:pt x="238" y="44"/>
                    <a:pt x="238" y="44"/>
                  </a:cubicBezTo>
                  <a:cubicBezTo>
                    <a:pt x="238" y="44"/>
                    <a:pt x="238" y="43"/>
                    <a:pt x="238" y="43"/>
                  </a:cubicBezTo>
                  <a:cubicBezTo>
                    <a:pt x="238" y="43"/>
                    <a:pt x="238" y="43"/>
                    <a:pt x="237" y="43"/>
                  </a:cubicBezTo>
                  <a:cubicBezTo>
                    <a:pt x="237" y="44"/>
                    <a:pt x="237" y="44"/>
                    <a:pt x="237" y="44"/>
                  </a:cubicBezTo>
                  <a:cubicBezTo>
                    <a:pt x="237" y="43"/>
                    <a:pt x="237" y="43"/>
                    <a:pt x="237" y="43"/>
                  </a:cubicBezTo>
                  <a:cubicBezTo>
                    <a:pt x="237" y="43"/>
                    <a:pt x="237" y="43"/>
                    <a:pt x="237" y="43"/>
                  </a:cubicBezTo>
                  <a:cubicBezTo>
                    <a:pt x="237" y="43"/>
                    <a:pt x="237" y="43"/>
                    <a:pt x="236" y="43"/>
                  </a:cubicBezTo>
                  <a:cubicBezTo>
                    <a:pt x="236" y="43"/>
                    <a:pt x="236" y="43"/>
                    <a:pt x="236" y="43"/>
                  </a:cubicBezTo>
                  <a:cubicBezTo>
                    <a:pt x="236" y="43"/>
                    <a:pt x="236" y="44"/>
                    <a:pt x="236" y="44"/>
                  </a:cubicBezTo>
                  <a:cubicBezTo>
                    <a:pt x="236" y="44"/>
                    <a:pt x="236" y="44"/>
                    <a:pt x="236" y="44"/>
                  </a:cubicBezTo>
                  <a:cubicBezTo>
                    <a:pt x="235" y="44"/>
                    <a:pt x="235" y="44"/>
                    <a:pt x="235" y="44"/>
                  </a:cubicBezTo>
                  <a:cubicBezTo>
                    <a:pt x="235" y="44"/>
                    <a:pt x="235" y="44"/>
                    <a:pt x="235" y="44"/>
                  </a:cubicBezTo>
                  <a:cubicBezTo>
                    <a:pt x="235" y="44"/>
                    <a:pt x="235" y="44"/>
                    <a:pt x="236" y="44"/>
                  </a:cubicBezTo>
                  <a:cubicBezTo>
                    <a:pt x="236" y="44"/>
                    <a:pt x="236" y="45"/>
                    <a:pt x="235" y="45"/>
                  </a:cubicBezTo>
                  <a:cubicBezTo>
                    <a:pt x="235" y="45"/>
                    <a:pt x="235" y="45"/>
                    <a:pt x="235" y="45"/>
                  </a:cubicBezTo>
                  <a:cubicBezTo>
                    <a:pt x="235" y="45"/>
                    <a:pt x="236" y="45"/>
                    <a:pt x="236" y="45"/>
                  </a:cubicBezTo>
                  <a:close/>
                  <a:moveTo>
                    <a:pt x="255" y="54"/>
                  </a:move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4" y="54"/>
                    <a:pt x="254" y="54"/>
                  </a:cubicBezTo>
                  <a:cubicBezTo>
                    <a:pt x="254" y="54"/>
                    <a:pt x="255" y="54"/>
                    <a:pt x="255" y="54"/>
                  </a:cubicBezTo>
                  <a:close/>
                  <a:moveTo>
                    <a:pt x="257" y="52"/>
                  </a:moveTo>
                  <a:cubicBezTo>
                    <a:pt x="257" y="52"/>
                    <a:pt x="257" y="52"/>
                    <a:pt x="256" y="52"/>
                  </a:cubicBezTo>
                  <a:cubicBezTo>
                    <a:pt x="256" y="52"/>
                    <a:pt x="256" y="52"/>
                    <a:pt x="256" y="53"/>
                  </a:cubicBezTo>
                  <a:cubicBezTo>
                    <a:pt x="256" y="53"/>
                    <a:pt x="256" y="53"/>
                    <a:pt x="256" y="53"/>
                  </a:cubicBezTo>
                  <a:cubicBezTo>
                    <a:pt x="257" y="53"/>
                    <a:pt x="257" y="53"/>
                    <a:pt x="257" y="53"/>
                  </a:cubicBezTo>
                  <a:cubicBezTo>
                    <a:pt x="257" y="53"/>
                    <a:pt x="257" y="53"/>
                    <a:pt x="257" y="53"/>
                  </a:cubicBezTo>
                  <a:cubicBezTo>
                    <a:pt x="257" y="53"/>
                    <a:pt x="257" y="53"/>
                    <a:pt x="257" y="53"/>
                  </a:cubicBezTo>
                  <a:cubicBezTo>
                    <a:pt x="257" y="53"/>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lose/>
                  <a:moveTo>
                    <a:pt x="253" y="65"/>
                  </a:moveTo>
                  <a:cubicBezTo>
                    <a:pt x="253" y="65"/>
                    <a:pt x="253" y="65"/>
                    <a:pt x="253" y="66"/>
                  </a:cubicBezTo>
                  <a:cubicBezTo>
                    <a:pt x="254" y="66"/>
                    <a:pt x="254" y="66"/>
                    <a:pt x="254" y="66"/>
                  </a:cubicBezTo>
                  <a:cubicBezTo>
                    <a:pt x="254" y="66"/>
                    <a:pt x="254" y="66"/>
                    <a:pt x="254" y="66"/>
                  </a:cubicBezTo>
                  <a:cubicBezTo>
                    <a:pt x="254" y="66"/>
                    <a:pt x="254" y="66"/>
                    <a:pt x="254" y="66"/>
                  </a:cubicBezTo>
                  <a:cubicBezTo>
                    <a:pt x="255" y="66"/>
                    <a:pt x="255" y="66"/>
                    <a:pt x="255" y="66"/>
                  </a:cubicBezTo>
                  <a:cubicBezTo>
                    <a:pt x="255" y="66"/>
                    <a:pt x="255" y="66"/>
                    <a:pt x="255" y="66"/>
                  </a:cubicBezTo>
                  <a:cubicBezTo>
                    <a:pt x="255" y="66"/>
                    <a:pt x="255" y="66"/>
                    <a:pt x="255" y="66"/>
                  </a:cubicBezTo>
                  <a:cubicBezTo>
                    <a:pt x="255" y="66"/>
                    <a:pt x="255" y="66"/>
                    <a:pt x="255" y="66"/>
                  </a:cubicBezTo>
                  <a:cubicBezTo>
                    <a:pt x="255" y="66"/>
                    <a:pt x="255" y="66"/>
                    <a:pt x="255" y="66"/>
                  </a:cubicBezTo>
                  <a:cubicBezTo>
                    <a:pt x="255" y="66"/>
                    <a:pt x="254" y="66"/>
                    <a:pt x="254" y="66"/>
                  </a:cubicBezTo>
                  <a:cubicBezTo>
                    <a:pt x="254" y="66"/>
                    <a:pt x="254" y="66"/>
                    <a:pt x="254" y="66"/>
                  </a:cubicBezTo>
                  <a:cubicBezTo>
                    <a:pt x="254" y="66"/>
                    <a:pt x="254" y="65"/>
                    <a:pt x="254" y="65"/>
                  </a:cubicBezTo>
                  <a:cubicBezTo>
                    <a:pt x="254" y="65"/>
                    <a:pt x="254" y="65"/>
                    <a:pt x="254" y="65"/>
                  </a:cubicBezTo>
                  <a:cubicBezTo>
                    <a:pt x="254" y="65"/>
                    <a:pt x="253" y="65"/>
                    <a:pt x="253" y="65"/>
                  </a:cubicBezTo>
                  <a:close/>
                  <a:moveTo>
                    <a:pt x="266" y="63"/>
                  </a:moveTo>
                  <a:cubicBezTo>
                    <a:pt x="264" y="62"/>
                    <a:pt x="264" y="62"/>
                    <a:pt x="264" y="62"/>
                  </a:cubicBezTo>
                  <a:cubicBezTo>
                    <a:pt x="262" y="61"/>
                    <a:pt x="262" y="61"/>
                    <a:pt x="262" y="61"/>
                  </a:cubicBezTo>
                  <a:cubicBezTo>
                    <a:pt x="262" y="61"/>
                    <a:pt x="262" y="61"/>
                    <a:pt x="262" y="61"/>
                  </a:cubicBezTo>
                  <a:cubicBezTo>
                    <a:pt x="263" y="60"/>
                    <a:pt x="263" y="60"/>
                    <a:pt x="263" y="60"/>
                  </a:cubicBezTo>
                  <a:cubicBezTo>
                    <a:pt x="263" y="60"/>
                    <a:pt x="263" y="60"/>
                    <a:pt x="263" y="60"/>
                  </a:cubicBezTo>
                  <a:cubicBezTo>
                    <a:pt x="263" y="60"/>
                    <a:pt x="263" y="60"/>
                    <a:pt x="263" y="60"/>
                  </a:cubicBezTo>
                  <a:cubicBezTo>
                    <a:pt x="262" y="54"/>
                    <a:pt x="262" y="54"/>
                    <a:pt x="262" y="54"/>
                  </a:cubicBezTo>
                  <a:cubicBezTo>
                    <a:pt x="262" y="54"/>
                    <a:pt x="262" y="54"/>
                    <a:pt x="262" y="54"/>
                  </a:cubicBezTo>
                  <a:cubicBezTo>
                    <a:pt x="262" y="54"/>
                    <a:pt x="262" y="54"/>
                    <a:pt x="262" y="54"/>
                  </a:cubicBezTo>
                  <a:cubicBezTo>
                    <a:pt x="262" y="54"/>
                    <a:pt x="261" y="54"/>
                    <a:pt x="261" y="54"/>
                  </a:cubicBezTo>
                  <a:cubicBezTo>
                    <a:pt x="261" y="54"/>
                    <a:pt x="261" y="54"/>
                    <a:pt x="261" y="54"/>
                  </a:cubicBezTo>
                  <a:cubicBezTo>
                    <a:pt x="261" y="55"/>
                    <a:pt x="261" y="55"/>
                    <a:pt x="261" y="55"/>
                  </a:cubicBezTo>
                  <a:cubicBezTo>
                    <a:pt x="261" y="55"/>
                    <a:pt x="261" y="55"/>
                    <a:pt x="261" y="55"/>
                  </a:cubicBezTo>
                  <a:cubicBezTo>
                    <a:pt x="261" y="55"/>
                    <a:pt x="261" y="55"/>
                    <a:pt x="261" y="56"/>
                  </a:cubicBezTo>
                  <a:cubicBezTo>
                    <a:pt x="261" y="56"/>
                    <a:pt x="261" y="56"/>
                    <a:pt x="261" y="56"/>
                  </a:cubicBezTo>
                  <a:cubicBezTo>
                    <a:pt x="261" y="56"/>
                    <a:pt x="261" y="57"/>
                    <a:pt x="261" y="57"/>
                  </a:cubicBezTo>
                  <a:cubicBezTo>
                    <a:pt x="261" y="57"/>
                    <a:pt x="261" y="57"/>
                    <a:pt x="261" y="57"/>
                  </a:cubicBezTo>
                  <a:cubicBezTo>
                    <a:pt x="261" y="57"/>
                    <a:pt x="261" y="56"/>
                    <a:pt x="261" y="56"/>
                  </a:cubicBezTo>
                  <a:cubicBezTo>
                    <a:pt x="261" y="56"/>
                    <a:pt x="261" y="56"/>
                    <a:pt x="261" y="56"/>
                  </a:cubicBezTo>
                  <a:cubicBezTo>
                    <a:pt x="261" y="56"/>
                    <a:pt x="261" y="56"/>
                    <a:pt x="260" y="55"/>
                  </a:cubicBezTo>
                  <a:cubicBezTo>
                    <a:pt x="260" y="55"/>
                    <a:pt x="260" y="55"/>
                    <a:pt x="260" y="55"/>
                  </a:cubicBezTo>
                  <a:cubicBezTo>
                    <a:pt x="260" y="55"/>
                    <a:pt x="260" y="55"/>
                    <a:pt x="260" y="55"/>
                  </a:cubicBezTo>
                  <a:cubicBezTo>
                    <a:pt x="260" y="55"/>
                    <a:pt x="260" y="55"/>
                    <a:pt x="260" y="55"/>
                  </a:cubicBezTo>
                  <a:cubicBezTo>
                    <a:pt x="260" y="55"/>
                    <a:pt x="260" y="54"/>
                    <a:pt x="260" y="54"/>
                  </a:cubicBezTo>
                  <a:cubicBezTo>
                    <a:pt x="260" y="54"/>
                    <a:pt x="260" y="54"/>
                    <a:pt x="260" y="54"/>
                  </a:cubicBezTo>
                  <a:cubicBezTo>
                    <a:pt x="260" y="54"/>
                    <a:pt x="260" y="54"/>
                    <a:pt x="260" y="54"/>
                  </a:cubicBezTo>
                  <a:cubicBezTo>
                    <a:pt x="260" y="54"/>
                    <a:pt x="260" y="54"/>
                    <a:pt x="259" y="54"/>
                  </a:cubicBezTo>
                  <a:cubicBezTo>
                    <a:pt x="259" y="54"/>
                    <a:pt x="259" y="54"/>
                    <a:pt x="259" y="53"/>
                  </a:cubicBezTo>
                  <a:cubicBezTo>
                    <a:pt x="259" y="53"/>
                    <a:pt x="259" y="53"/>
                    <a:pt x="259" y="53"/>
                  </a:cubicBezTo>
                  <a:cubicBezTo>
                    <a:pt x="259" y="53"/>
                    <a:pt x="259" y="53"/>
                    <a:pt x="259" y="53"/>
                  </a:cubicBezTo>
                  <a:cubicBezTo>
                    <a:pt x="259" y="52"/>
                    <a:pt x="259" y="52"/>
                    <a:pt x="259" y="52"/>
                  </a:cubicBezTo>
                  <a:cubicBezTo>
                    <a:pt x="259" y="52"/>
                    <a:pt x="259" y="52"/>
                    <a:pt x="259" y="52"/>
                  </a:cubicBezTo>
                  <a:cubicBezTo>
                    <a:pt x="258" y="52"/>
                    <a:pt x="258" y="51"/>
                    <a:pt x="259" y="51"/>
                  </a:cubicBezTo>
                  <a:cubicBezTo>
                    <a:pt x="259" y="51"/>
                    <a:pt x="259" y="51"/>
                    <a:pt x="259" y="51"/>
                  </a:cubicBezTo>
                  <a:cubicBezTo>
                    <a:pt x="259" y="50"/>
                    <a:pt x="259" y="50"/>
                    <a:pt x="259" y="50"/>
                  </a:cubicBezTo>
                  <a:cubicBezTo>
                    <a:pt x="259" y="50"/>
                    <a:pt x="258" y="50"/>
                    <a:pt x="258" y="50"/>
                  </a:cubicBezTo>
                  <a:cubicBezTo>
                    <a:pt x="258" y="50"/>
                    <a:pt x="258" y="49"/>
                    <a:pt x="258" y="49"/>
                  </a:cubicBezTo>
                  <a:cubicBezTo>
                    <a:pt x="258" y="49"/>
                    <a:pt x="258" y="49"/>
                    <a:pt x="258" y="49"/>
                  </a:cubicBezTo>
                  <a:cubicBezTo>
                    <a:pt x="258" y="49"/>
                    <a:pt x="258" y="49"/>
                    <a:pt x="258" y="49"/>
                  </a:cubicBezTo>
                  <a:cubicBezTo>
                    <a:pt x="258" y="49"/>
                    <a:pt x="258" y="49"/>
                    <a:pt x="258" y="48"/>
                  </a:cubicBezTo>
                  <a:cubicBezTo>
                    <a:pt x="258" y="48"/>
                    <a:pt x="258" y="48"/>
                    <a:pt x="258" y="48"/>
                  </a:cubicBezTo>
                  <a:cubicBezTo>
                    <a:pt x="259" y="48"/>
                    <a:pt x="259" y="48"/>
                    <a:pt x="259" y="48"/>
                  </a:cubicBezTo>
                  <a:cubicBezTo>
                    <a:pt x="259" y="48"/>
                    <a:pt x="259" y="48"/>
                    <a:pt x="259" y="48"/>
                  </a:cubicBezTo>
                  <a:cubicBezTo>
                    <a:pt x="259" y="48"/>
                    <a:pt x="259" y="48"/>
                    <a:pt x="259" y="48"/>
                  </a:cubicBezTo>
                  <a:cubicBezTo>
                    <a:pt x="259" y="48"/>
                    <a:pt x="259" y="48"/>
                    <a:pt x="259" y="48"/>
                  </a:cubicBezTo>
                  <a:cubicBezTo>
                    <a:pt x="259" y="48"/>
                    <a:pt x="259" y="48"/>
                    <a:pt x="259" y="48"/>
                  </a:cubicBezTo>
                  <a:cubicBezTo>
                    <a:pt x="259" y="48"/>
                    <a:pt x="259" y="48"/>
                    <a:pt x="259" y="47"/>
                  </a:cubicBezTo>
                  <a:cubicBezTo>
                    <a:pt x="259" y="47"/>
                    <a:pt x="259" y="47"/>
                    <a:pt x="259" y="47"/>
                  </a:cubicBezTo>
                  <a:cubicBezTo>
                    <a:pt x="259" y="47"/>
                    <a:pt x="259" y="47"/>
                    <a:pt x="259" y="47"/>
                  </a:cubicBezTo>
                  <a:cubicBezTo>
                    <a:pt x="259" y="47"/>
                    <a:pt x="259" y="47"/>
                    <a:pt x="259" y="46"/>
                  </a:cubicBezTo>
                  <a:cubicBezTo>
                    <a:pt x="260" y="46"/>
                    <a:pt x="260" y="46"/>
                    <a:pt x="260" y="46"/>
                  </a:cubicBezTo>
                  <a:cubicBezTo>
                    <a:pt x="260" y="46"/>
                    <a:pt x="259" y="46"/>
                    <a:pt x="259" y="46"/>
                  </a:cubicBezTo>
                  <a:cubicBezTo>
                    <a:pt x="259" y="46"/>
                    <a:pt x="259" y="46"/>
                    <a:pt x="259" y="46"/>
                  </a:cubicBezTo>
                  <a:cubicBezTo>
                    <a:pt x="259" y="46"/>
                    <a:pt x="259" y="46"/>
                    <a:pt x="259" y="46"/>
                  </a:cubicBezTo>
                  <a:cubicBezTo>
                    <a:pt x="259" y="45"/>
                    <a:pt x="259" y="45"/>
                    <a:pt x="259" y="45"/>
                  </a:cubicBezTo>
                  <a:cubicBezTo>
                    <a:pt x="259" y="45"/>
                    <a:pt x="259" y="45"/>
                    <a:pt x="259" y="45"/>
                  </a:cubicBezTo>
                  <a:cubicBezTo>
                    <a:pt x="259" y="45"/>
                    <a:pt x="259" y="45"/>
                    <a:pt x="258" y="45"/>
                  </a:cubicBezTo>
                  <a:cubicBezTo>
                    <a:pt x="258" y="45"/>
                    <a:pt x="258" y="45"/>
                    <a:pt x="258" y="44"/>
                  </a:cubicBezTo>
                  <a:cubicBezTo>
                    <a:pt x="258" y="44"/>
                    <a:pt x="258" y="44"/>
                    <a:pt x="258" y="44"/>
                  </a:cubicBezTo>
                  <a:cubicBezTo>
                    <a:pt x="258" y="44"/>
                    <a:pt x="258" y="44"/>
                    <a:pt x="258" y="44"/>
                  </a:cubicBezTo>
                  <a:cubicBezTo>
                    <a:pt x="258" y="44"/>
                    <a:pt x="258" y="44"/>
                    <a:pt x="258" y="44"/>
                  </a:cubicBezTo>
                  <a:cubicBezTo>
                    <a:pt x="258" y="44"/>
                    <a:pt x="258" y="44"/>
                    <a:pt x="258" y="43"/>
                  </a:cubicBezTo>
                  <a:cubicBezTo>
                    <a:pt x="258" y="43"/>
                    <a:pt x="258" y="43"/>
                    <a:pt x="258" y="43"/>
                  </a:cubicBezTo>
                  <a:cubicBezTo>
                    <a:pt x="258" y="43"/>
                    <a:pt x="258" y="43"/>
                    <a:pt x="258" y="43"/>
                  </a:cubicBezTo>
                  <a:cubicBezTo>
                    <a:pt x="258" y="43"/>
                    <a:pt x="259" y="43"/>
                    <a:pt x="259" y="43"/>
                  </a:cubicBezTo>
                  <a:cubicBezTo>
                    <a:pt x="259" y="43"/>
                    <a:pt x="258" y="43"/>
                    <a:pt x="258" y="43"/>
                  </a:cubicBezTo>
                  <a:cubicBezTo>
                    <a:pt x="258" y="43"/>
                    <a:pt x="258" y="43"/>
                    <a:pt x="258" y="42"/>
                  </a:cubicBezTo>
                  <a:cubicBezTo>
                    <a:pt x="258" y="42"/>
                    <a:pt x="258" y="42"/>
                    <a:pt x="258" y="42"/>
                  </a:cubicBezTo>
                  <a:cubicBezTo>
                    <a:pt x="258" y="42"/>
                    <a:pt x="258" y="42"/>
                    <a:pt x="258" y="42"/>
                  </a:cubicBezTo>
                  <a:cubicBezTo>
                    <a:pt x="257" y="42"/>
                    <a:pt x="257" y="42"/>
                    <a:pt x="257" y="42"/>
                  </a:cubicBezTo>
                  <a:cubicBezTo>
                    <a:pt x="257" y="42"/>
                    <a:pt x="257" y="42"/>
                    <a:pt x="257" y="42"/>
                  </a:cubicBezTo>
                  <a:cubicBezTo>
                    <a:pt x="256" y="42"/>
                    <a:pt x="256" y="42"/>
                    <a:pt x="256" y="42"/>
                  </a:cubicBezTo>
                  <a:cubicBezTo>
                    <a:pt x="256" y="42"/>
                    <a:pt x="256" y="42"/>
                    <a:pt x="256" y="42"/>
                  </a:cubicBezTo>
                  <a:cubicBezTo>
                    <a:pt x="256" y="42"/>
                    <a:pt x="256" y="42"/>
                    <a:pt x="255" y="42"/>
                  </a:cubicBezTo>
                  <a:cubicBezTo>
                    <a:pt x="255" y="42"/>
                    <a:pt x="255" y="42"/>
                    <a:pt x="255" y="42"/>
                  </a:cubicBezTo>
                  <a:cubicBezTo>
                    <a:pt x="255" y="42"/>
                    <a:pt x="255" y="42"/>
                    <a:pt x="255" y="42"/>
                  </a:cubicBezTo>
                  <a:cubicBezTo>
                    <a:pt x="255" y="42"/>
                    <a:pt x="255" y="42"/>
                    <a:pt x="255" y="42"/>
                  </a:cubicBezTo>
                  <a:cubicBezTo>
                    <a:pt x="255" y="42"/>
                    <a:pt x="255" y="42"/>
                    <a:pt x="255" y="42"/>
                  </a:cubicBezTo>
                  <a:cubicBezTo>
                    <a:pt x="254" y="42"/>
                    <a:pt x="254" y="42"/>
                    <a:pt x="254" y="42"/>
                  </a:cubicBezTo>
                  <a:cubicBezTo>
                    <a:pt x="253" y="42"/>
                    <a:pt x="253" y="42"/>
                    <a:pt x="253" y="42"/>
                  </a:cubicBezTo>
                  <a:cubicBezTo>
                    <a:pt x="253" y="42"/>
                    <a:pt x="253" y="42"/>
                    <a:pt x="253" y="41"/>
                  </a:cubicBezTo>
                  <a:cubicBezTo>
                    <a:pt x="253" y="41"/>
                    <a:pt x="253" y="41"/>
                    <a:pt x="252" y="41"/>
                  </a:cubicBezTo>
                  <a:cubicBezTo>
                    <a:pt x="252" y="41"/>
                    <a:pt x="252" y="41"/>
                    <a:pt x="252" y="41"/>
                  </a:cubicBezTo>
                  <a:cubicBezTo>
                    <a:pt x="252" y="41"/>
                    <a:pt x="252" y="41"/>
                    <a:pt x="252" y="41"/>
                  </a:cubicBezTo>
                  <a:cubicBezTo>
                    <a:pt x="252" y="41"/>
                    <a:pt x="252" y="41"/>
                    <a:pt x="252" y="41"/>
                  </a:cubicBezTo>
                  <a:cubicBezTo>
                    <a:pt x="252" y="41"/>
                    <a:pt x="252" y="41"/>
                    <a:pt x="252" y="41"/>
                  </a:cubicBezTo>
                  <a:cubicBezTo>
                    <a:pt x="252" y="41"/>
                    <a:pt x="252" y="41"/>
                    <a:pt x="252" y="41"/>
                  </a:cubicBezTo>
                  <a:cubicBezTo>
                    <a:pt x="252" y="41"/>
                    <a:pt x="252" y="41"/>
                    <a:pt x="252" y="41"/>
                  </a:cubicBezTo>
                  <a:cubicBezTo>
                    <a:pt x="251" y="41"/>
                    <a:pt x="251" y="41"/>
                    <a:pt x="251" y="41"/>
                  </a:cubicBezTo>
                  <a:cubicBezTo>
                    <a:pt x="251" y="41"/>
                    <a:pt x="251" y="41"/>
                    <a:pt x="251" y="41"/>
                  </a:cubicBezTo>
                  <a:cubicBezTo>
                    <a:pt x="251" y="41"/>
                    <a:pt x="251" y="41"/>
                    <a:pt x="251" y="41"/>
                  </a:cubicBezTo>
                  <a:cubicBezTo>
                    <a:pt x="251" y="41"/>
                    <a:pt x="251" y="40"/>
                    <a:pt x="251" y="40"/>
                  </a:cubicBezTo>
                  <a:cubicBezTo>
                    <a:pt x="251" y="40"/>
                    <a:pt x="251" y="40"/>
                    <a:pt x="250" y="40"/>
                  </a:cubicBezTo>
                  <a:cubicBezTo>
                    <a:pt x="250" y="40"/>
                    <a:pt x="250" y="40"/>
                    <a:pt x="250" y="40"/>
                  </a:cubicBezTo>
                  <a:cubicBezTo>
                    <a:pt x="250" y="40"/>
                    <a:pt x="250" y="40"/>
                    <a:pt x="249" y="40"/>
                  </a:cubicBezTo>
                  <a:cubicBezTo>
                    <a:pt x="249" y="40"/>
                    <a:pt x="249" y="40"/>
                    <a:pt x="249" y="40"/>
                  </a:cubicBezTo>
                  <a:cubicBezTo>
                    <a:pt x="249" y="40"/>
                    <a:pt x="249" y="40"/>
                    <a:pt x="249" y="40"/>
                  </a:cubicBezTo>
                  <a:cubicBezTo>
                    <a:pt x="248" y="40"/>
                    <a:pt x="248" y="40"/>
                    <a:pt x="248" y="40"/>
                  </a:cubicBezTo>
                  <a:cubicBezTo>
                    <a:pt x="248" y="40"/>
                    <a:pt x="248" y="40"/>
                    <a:pt x="248" y="40"/>
                  </a:cubicBezTo>
                  <a:cubicBezTo>
                    <a:pt x="248" y="40"/>
                    <a:pt x="248" y="40"/>
                    <a:pt x="247" y="40"/>
                  </a:cubicBezTo>
                  <a:cubicBezTo>
                    <a:pt x="247" y="40"/>
                    <a:pt x="247" y="40"/>
                    <a:pt x="247" y="40"/>
                  </a:cubicBezTo>
                  <a:cubicBezTo>
                    <a:pt x="247" y="40"/>
                    <a:pt x="246" y="40"/>
                    <a:pt x="246" y="40"/>
                  </a:cubicBezTo>
                  <a:cubicBezTo>
                    <a:pt x="246" y="40"/>
                    <a:pt x="246" y="40"/>
                    <a:pt x="246" y="40"/>
                  </a:cubicBezTo>
                  <a:cubicBezTo>
                    <a:pt x="246" y="40"/>
                    <a:pt x="246" y="40"/>
                    <a:pt x="246" y="40"/>
                  </a:cubicBezTo>
                  <a:cubicBezTo>
                    <a:pt x="245" y="40"/>
                    <a:pt x="245" y="40"/>
                    <a:pt x="245" y="40"/>
                  </a:cubicBezTo>
                  <a:cubicBezTo>
                    <a:pt x="245" y="40"/>
                    <a:pt x="245" y="41"/>
                    <a:pt x="245" y="41"/>
                  </a:cubicBezTo>
                  <a:cubicBezTo>
                    <a:pt x="245" y="41"/>
                    <a:pt x="245" y="41"/>
                    <a:pt x="245" y="41"/>
                  </a:cubicBezTo>
                  <a:cubicBezTo>
                    <a:pt x="244" y="41"/>
                    <a:pt x="244" y="41"/>
                    <a:pt x="244" y="41"/>
                  </a:cubicBezTo>
                  <a:cubicBezTo>
                    <a:pt x="244" y="41"/>
                    <a:pt x="244" y="42"/>
                    <a:pt x="243" y="42"/>
                  </a:cubicBezTo>
                  <a:cubicBezTo>
                    <a:pt x="243" y="42"/>
                    <a:pt x="243" y="42"/>
                    <a:pt x="243" y="42"/>
                  </a:cubicBezTo>
                  <a:cubicBezTo>
                    <a:pt x="243" y="42"/>
                    <a:pt x="242" y="42"/>
                    <a:pt x="242" y="42"/>
                  </a:cubicBezTo>
                  <a:cubicBezTo>
                    <a:pt x="242" y="42"/>
                    <a:pt x="242" y="42"/>
                    <a:pt x="242" y="42"/>
                  </a:cubicBezTo>
                  <a:cubicBezTo>
                    <a:pt x="242" y="42"/>
                    <a:pt x="241" y="42"/>
                    <a:pt x="241" y="42"/>
                  </a:cubicBezTo>
                  <a:cubicBezTo>
                    <a:pt x="241" y="43"/>
                    <a:pt x="241" y="43"/>
                    <a:pt x="241" y="42"/>
                  </a:cubicBezTo>
                  <a:cubicBezTo>
                    <a:pt x="241" y="42"/>
                    <a:pt x="241" y="42"/>
                    <a:pt x="241" y="42"/>
                  </a:cubicBezTo>
                  <a:cubicBezTo>
                    <a:pt x="241" y="42"/>
                    <a:pt x="241" y="42"/>
                    <a:pt x="241" y="42"/>
                  </a:cubicBezTo>
                  <a:cubicBezTo>
                    <a:pt x="241" y="42"/>
                    <a:pt x="240" y="42"/>
                    <a:pt x="240" y="43"/>
                  </a:cubicBezTo>
                  <a:cubicBezTo>
                    <a:pt x="240" y="43"/>
                    <a:pt x="240" y="43"/>
                    <a:pt x="240" y="43"/>
                  </a:cubicBezTo>
                  <a:cubicBezTo>
                    <a:pt x="239" y="43"/>
                    <a:pt x="239" y="43"/>
                    <a:pt x="239" y="43"/>
                  </a:cubicBezTo>
                  <a:cubicBezTo>
                    <a:pt x="239" y="43"/>
                    <a:pt x="239" y="43"/>
                    <a:pt x="239" y="43"/>
                  </a:cubicBezTo>
                  <a:cubicBezTo>
                    <a:pt x="239" y="43"/>
                    <a:pt x="239" y="43"/>
                    <a:pt x="239" y="43"/>
                  </a:cubicBezTo>
                  <a:cubicBezTo>
                    <a:pt x="239" y="44"/>
                    <a:pt x="239" y="44"/>
                    <a:pt x="239" y="44"/>
                  </a:cubicBezTo>
                  <a:cubicBezTo>
                    <a:pt x="239" y="44"/>
                    <a:pt x="239" y="44"/>
                    <a:pt x="239" y="44"/>
                  </a:cubicBezTo>
                  <a:cubicBezTo>
                    <a:pt x="239" y="44"/>
                    <a:pt x="239" y="44"/>
                    <a:pt x="239" y="45"/>
                  </a:cubicBezTo>
                  <a:cubicBezTo>
                    <a:pt x="239" y="45"/>
                    <a:pt x="239" y="45"/>
                    <a:pt x="239" y="45"/>
                  </a:cubicBezTo>
                  <a:cubicBezTo>
                    <a:pt x="239" y="45"/>
                    <a:pt x="239" y="45"/>
                    <a:pt x="239" y="45"/>
                  </a:cubicBezTo>
                  <a:cubicBezTo>
                    <a:pt x="239" y="45"/>
                    <a:pt x="239" y="45"/>
                    <a:pt x="239" y="45"/>
                  </a:cubicBezTo>
                  <a:cubicBezTo>
                    <a:pt x="239" y="45"/>
                    <a:pt x="239" y="45"/>
                    <a:pt x="239" y="45"/>
                  </a:cubicBezTo>
                  <a:cubicBezTo>
                    <a:pt x="239" y="46"/>
                    <a:pt x="239" y="46"/>
                    <a:pt x="238" y="46"/>
                  </a:cubicBezTo>
                  <a:cubicBezTo>
                    <a:pt x="238" y="46"/>
                    <a:pt x="238" y="46"/>
                    <a:pt x="238" y="46"/>
                  </a:cubicBezTo>
                  <a:cubicBezTo>
                    <a:pt x="238" y="46"/>
                    <a:pt x="238" y="46"/>
                    <a:pt x="238" y="46"/>
                  </a:cubicBezTo>
                  <a:cubicBezTo>
                    <a:pt x="238" y="46"/>
                    <a:pt x="238" y="46"/>
                    <a:pt x="238" y="46"/>
                  </a:cubicBezTo>
                  <a:cubicBezTo>
                    <a:pt x="238" y="46"/>
                    <a:pt x="238" y="46"/>
                    <a:pt x="237" y="47"/>
                  </a:cubicBezTo>
                  <a:cubicBezTo>
                    <a:pt x="237" y="47"/>
                    <a:pt x="237" y="47"/>
                    <a:pt x="237" y="47"/>
                  </a:cubicBezTo>
                  <a:cubicBezTo>
                    <a:pt x="237" y="47"/>
                    <a:pt x="237" y="47"/>
                    <a:pt x="237" y="47"/>
                  </a:cubicBezTo>
                  <a:cubicBezTo>
                    <a:pt x="237" y="47"/>
                    <a:pt x="237" y="47"/>
                    <a:pt x="237" y="47"/>
                  </a:cubicBezTo>
                  <a:cubicBezTo>
                    <a:pt x="237" y="47"/>
                    <a:pt x="237" y="47"/>
                    <a:pt x="237" y="47"/>
                  </a:cubicBezTo>
                  <a:cubicBezTo>
                    <a:pt x="237" y="47"/>
                    <a:pt x="237" y="47"/>
                    <a:pt x="237" y="47"/>
                  </a:cubicBezTo>
                  <a:cubicBezTo>
                    <a:pt x="238" y="47"/>
                    <a:pt x="238" y="47"/>
                    <a:pt x="238" y="47"/>
                  </a:cubicBezTo>
                  <a:cubicBezTo>
                    <a:pt x="238" y="47"/>
                    <a:pt x="238" y="47"/>
                    <a:pt x="239" y="47"/>
                  </a:cubicBezTo>
                  <a:cubicBezTo>
                    <a:pt x="239" y="47"/>
                    <a:pt x="239" y="47"/>
                    <a:pt x="239" y="47"/>
                  </a:cubicBezTo>
                  <a:cubicBezTo>
                    <a:pt x="239" y="48"/>
                    <a:pt x="239" y="48"/>
                    <a:pt x="239" y="48"/>
                  </a:cubicBezTo>
                  <a:cubicBezTo>
                    <a:pt x="239" y="48"/>
                    <a:pt x="239"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8"/>
                    <a:pt x="242" y="48"/>
                    <a:pt x="242" y="48"/>
                  </a:cubicBezTo>
                  <a:cubicBezTo>
                    <a:pt x="242" y="48"/>
                    <a:pt x="242" y="48"/>
                    <a:pt x="242" y="48"/>
                  </a:cubicBezTo>
                  <a:cubicBezTo>
                    <a:pt x="242" y="48"/>
                    <a:pt x="242" y="48"/>
                    <a:pt x="242" y="48"/>
                  </a:cubicBezTo>
                  <a:cubicBezTo>
                    <a:pt x="242" y="48"/>
                    <a:pt x="242" y="47"/>
                    <a:pt x="242" y="47"/>
                  </a:cubicBezTo>
                  <a:cubicBezTo>
                    <a:pt x="243" y="47"/>
                    <a:pt x="242" y="47"/>
                    <a:pt x="243" y="47"/>
                  </a:cubicBezTo>
                  <a:cubicBezTo>
                    <a:pt x="243" y="47"/>
                    <a:pt x="243" y="47"/>
                    <a:pt x="243" y="47"/>
                  </a:cubicBezTo>
                  <a:cubicBezTo>
                    <a:pt x="243" y="47"/>
                    <a:pt x="243" y="47"/>
                    <a:pt x="243" y="48"/>
                  </a:cubicBezTo>
                  <a:cubicBezTo>
                    <a:pt x="243" y="48"/>
                    <a:pt x="242" y="48"/>
                    <a:pt x="242" y="48"/>
                  </a:cubicBezTo>
                  <a:cubicBezTo>
                    <a:pt x="242" y="48"/>
                    <a:pt x="242" y="48"/>
                    <a:pt x="242" y="48"/>
                  </a:cubicBezTo>
                  <a:cubicBezTo>
                    <a:pt x="242" y="48"/>
                    <a:pt x="242" y="48"/>
                    <a:pt x="242" y="48"/>
                  </a:cubicBezTo>
                  <a:cubicBezTo>
                    <a:pt x="243" y="48"/>
                    <a:pt x="243" y="48"/>
                    <a:pt x="243" y="48"/>
                  </a:cubicBezTo>
                  <a:cubicBezTo>
                    <a:pt x="243" y="48"/>
                    <a:pt x="243" y="48"/>
                    <a:pt x="243" y="48"/>
                  </a:cubicBezTo>
                  <a:cubicBezTo>
                    <a:pt x="243" y="48"/>
                    <a:pt x="243" y="48"/>
                    <a:pt x="243" y="48"/>
                  </a:cubicBezTo>
                  <a:cubicBezTo>
                    <a:pt x="243" y="48"/>
                    <a:pt x="243" y="48"/>
                    <a:pt x="243" y="48"/>
                  </a:cubicBezTo>
                  <a:cubicBezTo>
                    <a:pt x="243" y="48"/>
                    <a:pt x="243" y="48"/>
                    <a:pt x="243" y="48"/>
                  </a:cubicBezTo>
                  <a:cubicBezTo>
                    <a:pt x="243" y="48"/>
                    <a:pt x="243" y="48"/>
                    <a:pt x="243" y="48"/>
                  </a:cubicBezTo>
                  <a:cubicBezTo>
                    <a:pt x="243" y="48"/>
                    <a:pt x="244" y="48"/>
                    <a:pt x="244" y="48"/>
                  </a:cubicBezTo>
                  <a:cubicBezTo>
                    <a:pt x="244" y="48"/>
                    <a:pt x="244" y="48"/>
                    <a:pt x="244" y="48"/>
                  </a:cubicBezTo>
                  <a:cubicBezTo>
                    <a:pt x="244" y="48"/>
                    <a:pt x="244" y="48"/>
                    <a:pt x="244" y="48"/>
                  </a:cubicBezTo>
                  <a:cubicBezTo>
                    <a:pt x="244" y="48"/>
                    <a:pt x="244" y="48"/>
                    <a:pt x="244" y="48"/>
                  </a:cubicBezTo>
                  <a:cubicBezTo>
                    <a:pt x="244" y="48"/>
                    <a:pt x="244" y="48"/>
                    <a:pt x="244" y="47"/>
                  </a:cubicBezTo>
                  <a:cubicBezTo>
                    <a:pt x="244" y="47"/>
                    <a:pt x="244" y="47"/>
                    <a:pt x="244" y="47"/>
                  </a:cubicBezTo>
                  <a:cubicBezTo>
                    <a:pt x="244" y="47"/>
                    <a:pt x="244" y="47"/>
                    <a:pt x="244" y="47"/>
                  </a:cubicBezTo>
                  <a:cubicBezTo>
                    <a:pt x="244" y="47"/>
                    <a:pt x="244" y="47"/>
                    <a:pt x="244" y="47"/>
                  </a:cubicBezTo>
                  <a:cubicBezTo>
                    <a:pt x="244" y="47"/>
                    <a:pt x="244" y="47"/>
                    <a:pt x="244" y="47"/>
                  </a:cubicBezTo>
                  <a:cubicBezTo>
                    <a:pt x="244" y="48"/>
                    <a:pt x="244" y="48"/>
                    <a:pt x="244" y="48"/>
                  </a:cubicBezTo>
                  <a:cubicBezTo>
                    <a:pt x="244" y="48"/>
                    <a:pt x="244" y="48"/>
                    <a:pt x="244" y="48"/>
                  </a:cubicBezTo>
                  <a:cubicBezTo>
                    <a:pt x="244" y="48"/>
                    <a:pt x="244" y="48"/>
                    <a:pt x="244" y="48"/>
                  </a:cubicBezTo>
                  <a:cubicBezTo>
                    <a:pt x="244" y="48"/>
                    <a:pt x="244" y="48"/>
                    <a:pt x="244" y="48"/>
                  </a:cubicBezTo>
                  <a:cubicBezTo>
                    <a:pt x="244" y="48"/>
                    <a:pt x="243" y="48"/>
                    <a:pt x="244" y="49"/>
                  </a:cubicBezTo>
                  <a:cubicBezTo>
                    <a:pt x="244" y="49"/>
                    <a:pt x="244" y="49"/>
                    <a:pt x="244" y="49"/>
                  </a:cubicBezTo>
                  <a:cubicBezTo>
                    <a:pt x="244" y="49"/>
                    <a:pt x="244" y="49"/>
                    <a:pt x="244" y="49"/>
                  </a:cubicBezTo>
                  <a:cubicBezTo>
                    <a:pt x="244" y="49"/>
                    <a:pt x="244" y="49"/>
                    <a:pt x="244" y="49"/>
                  </a:cubicBezTo>
                  <a:cubicBezTo>
                    <a:pt x="244" y="49"/>
                    <a:pt x="244" y="49"/>
                    <a:pt x="244" y="49"/>
                  </a:cubicBezTo>
                  <a:cubicBezTo>
                    <a:pt x="244" y="49"/>
                    <a:pt x="244" y="49"/>
                    <a:pt x="244" y="49"/>
                  </a:cubicBezTo>
                  <a:cubicBezTo>
                    <a:pt x="245" y="49"/>
                    <a:pt x="245" y="49"/>
                    <a:pt x="245" y="49"/>
                  </a:cubicBezTo>
                  <a:cubicBezTo>
                    <a:pt x="245" y="49"/>
                    <a:pt x="245" y="48"/>
                    <a:pt x="245" y="48"/>
                  </a:cubicBezTo>
                  <a:cubicBezTo>
                    <a:pt x="245" y="48"/>
                    <a:pt x="245" y="48"/>
                    <a:pt x="245" y="48"/>
                  </a:cubicBezTo>
                  <a:cubicBezTo>
                    <a:pt x="245" y="48"/>
                    <a:pt x="245" y="48"/>
                    <a:pt x="245" y="48"/>
                  </a:cubicBezTo>
                  <a:cubicBezTo>
                    <a:pt x="245" y="48"/>
                    <a:pt x="245" y="48"/>
                    <a:pt x="245" y="49"/>
                  </a:cubicBezTo>
                  <a:cubicBezTo>
                    <a:pt x="245" y="49"/>
                    <a:pt x="245" y="49"/>
                    <a:pt x="245" y="49"/>
                  </a:cubicBezTo>
                  <a:cubicBezTo>
                    <a:pt x="245" y="49"/>
                    <a:pt x="245" y="49"/>
                    <a:pt x="245" y="49"/>
                  </a:cubicBezTo>
                  <a:cubicBezTo>
                    <a:pt x="245" y="49"/>
                    <a:pt x="244" y="49"/>
                    <a:pt x="244" y="49"/>
                  </a:cubicBezTo>
                  <a:cubicBezTo>
                    <a:pt x="245" y="49"/>
                    <a:pt x="245" y="49"/>
                    <a:pt x="245" y="49"/>
                  </a:cubicBezTo>
                  <a:cubicBezTo>
                    <a:pt x="245" y="49"/>
                    <a:pt x="245" y="49"/>
                    <a:pt x="245" y="49"/>
                  </a:cubicBezTo>
                  <a:cubicBezTo>
                    <a:pt x="244" y="49"/>
                    <a:pt x="244" y="49"/>
                    <a:pt x="244" y="49"/>
                  </a:cubicBezTo>
                  <a:cubicBezTo>
                    <a:pt x="244" y="49"/>
                    <a:pt x="244" y="49"/>
                    <a:pt x="244" y="50"/>
                  </a:cubicBezTo>
                  <a:cubicBezTo>
                    <a:pt x="244" y="50"/>
                    <a:pt x="244" y="50"/>
                    <a:pt x="244" y="50"/>
                  </a:cubicBezTo>
                  <a:cubicBezTo>
                    <a:pt x="244" y="50"/>
                    <a:pt x="244" y="50"/>
                    <a:pt x="244" y="50"/>
                  </a:cubicBezTo>
                  <a:cubicBezTo>
                    <a:pt x="244" y="50"/>
                    <a:pt x="244" y="50"/>
                    <a:pt x="244" y="50"/>
                  </a:cubicBezTo>
                  <a:cubicBezTo>
                    <a:pt x="244" y="50"/>
                    <a:pt x="244" y="50"/>
                    <a:pt x="244" y="50"/>
                  </a:cubicBezTo>
                  <a:cubicBezTo>
                    <a:pt x="244" y="50"/>
                    <a:pt x="244" y="50"/>
                    <a:pt x="244" y="50"/>
                  </a:cubicBezTo>
                  <a:cubicBezTo>
                    <a:pt x="244" y="50"/>
                    <a:pt x="244" y="50"/>
                    <a:pt x="244" y="51"/>
                  </a:cubicBezTo>
                  <a:cubicBezTo>
                    <a:pt x="244" y="51"/>
                    <a:pt x="244" y="51"/>
                    <a:pt x="244" y="51"/>
                  </a:cubicBezTo>
                  <a:cubicBezTo>
                    <a:pt x="244" y="51"/>
                    <a:pt x="244" y="51"/>
                    <a:pt x="244" y="51"/>
                  </a:cubicBezTo>
                  <a:cubicBezTo>
                    <a:pt x="244" y="51"/>
                    <a:pt x="245" y="51"/>
                    <a:pt x="245" y="51"/>
                  </a:cubicBezTo>
                  <a:cubicBezTo>
                    <a:pt x="245" y="51"/>
                    <a:pt x="245" y="51"/>
                    <a:pt x="245" y="51"/>
                  </a:cubicBezTo>
                  <a:cubicBezTo>
                    <a:pt x="245" y="51"/>
                    <a:pt x="245" y="51"/>
                    <a:pt x="245" y="51"/>
                  </a:cubicBezTo>
                  <a:cubicBezTo>
                    <a:pt x="245" y="50"/>
                    <a:pt x="245" y="50"/>
                    <a:pt x="245" y="50"/>
                  </a:cubicBezTo>
                  <a:cubicBezTo>
                    <a:pt x="245" y="50"/>
                    <a:pt x="245" y="51"/>
                    <a:pt x="245" y="51"/>
                  </a:cubicBezTo>
                  <a:cubicBezTo>
                    <a:pt x="245" y="51"/>
                    <a:pt x="245" y="51"/>
                    <a:pt x="245" y="51"/>
                  </a:cubicBezTo>
                  <a:cubicBezTo>
                    <a:pt x="245" y="51"/>
                    <a:pt x="245" y="51"/>
                    <a:pt x="245" y="51"/>
                  </a:cubicBezTo>
                  <a:cubicBezTo>
                    <a:pt x="245" y="51"/>
                    <a:pt x="245" y="51"/>
                    <a:pt x="245" y="51"/>
                  </a:cubicBezTo>
                  <a:cubicBezTo>
                    <a:pt x="245" y="51"/>
                    <a:pt x="245" y="51"/>
                    <a:pt x="245" y="51"/>
                  </a:cubicBezTo>
                  <a:cubicBezTo>
                    <a:pt x="245" y="51"/>
                    <a:pt x="245" y="52"/>
                    <a:pt x="245" y="52"/>
                  </a:cubicBezTo>
                  <a:cubicBezTo>
                    <a:pt x="245" y="52"/>
                    <a:pt x="245" y="52"/>
                    <a:pt x="245" y="52"/>
                  </a:cubicBezTo>
                  <a:cubicBezTo>
                    <a:pt x="245" y="52"/>
                    <a:pt x="245" y="52"/>
                    <a:pt x="245" y="52"/>
                  </a:cubicBezTo>
                  <a:cubicBezTo>
                    <a:pt x="245" y="52"/>
                    <a:pt x="246" y="52"/>
                    <a:pt x="246" y="52"/>
                  </a:cubicBezTo>
                  <a:cubicBezTo>
                    <a:pt x="246" y="52"/>
                    <a:pt x="246" y="52"/>
                    <a:pt x="246" y="52"/>
                  </a:cubicBezTo>
                  <a:cubicBezTo>
                    <a:pt x="246" y="52"/>
                    <a:pt x="246" y="52"/>
                    <a:pt x="246" y="52"/>
                  </a:cubicBezTo>
                  <a:cubicBezTo>
                    <a:pt x="246" y="53"/>
                    <a:pt x="246" y="53"/>
                    <a:pt x="246" y="53"/>
                  </a:cubicBezTo>
                  <a:cubicBezTo>
                    <a:pt x="246" y="53"/>
                    <a:pt x="247" y="53"/>
                    <a:pt x="247" y="53"/>
                  </a:cubicBezTo>
                  <a:cubicBezTo>
                    <a:pt x="247" y="53"/>
                    <a:pt x="247" y="53"/>
                    <a:pt x="247" y="53"/>
                  </a:cubicBezTo>
                  <a:cubicBezTo>
                    <a:pt x="247" y="53"/>
                    <a:pt x="247" y="53"/>
                    <a:pt x="247" y="53"/>
                  </a:cubicBezTo>
                  <a:cubicBezTo>
                    <a:pt x="247" y="52"/>
                    <a:pt x="248" y="52"/>
                    <a:pt x="248" y="52"/>
                  </a:cubicBezTo>
                  <a:cubicBezTo>
                    <a:pt x="248" y="52"/>
                    <a:pt x="248" y="52"/>
                    <a:pt x="248" y="52"/>
                  </a:cubicBezTo>
                  <a:cubicBezTo>
                    <a:pt x="248" y="52"/>
                    <a:pt x="248" y="52"/>
                    <a:pt x="248" y="52"/>
                  </a:cubicBezTo>
                  <a:cubicBezTo>
                    <a:pt x="248" y="52"/>
                    <a:pt x="248" y="52"/>
                    <a:pt x="248" y="52"/>
                  </a:cubicBezTo>
                  <a:cubicBezTo>
                    <a:pt x="249" y="53"/>
                    <a:pt x="249" y="53"/>
                    <a:pt x="249" y="53"/>
                  </a:cubicBezTo>
                  <a:cubicBezTo>
                    <a:pt x="249" y="53"/>
                    <a:pt x="249" y="53"/>
                    <a:pt x="249" y="53"/>
                  </a:cubicBezTo>
                  <a:cubicBezTo>
                    <a:pt x="249" y="53"/>
                    <a:pt x="249" y="53"/>
                    <a:pt x="249" y="53"/>
                  </a:cubicBezTo>
                  <a:cubicBezTo>
                    <a:pt x="249" y="53"/>
                    <a:pt x="249" y="53"/>
                    <a:pt x="249" y="53"/>
                  </a:cubicBezTo>
                  <a:cubicBezTo>
                    <a:pt x="249" y="53"/>
                    <a:pt x="249" y="53"/>
                    <a:pt x="249" y="53"/>
                  </a:cubicBezTo>
                  <a:cubicBezTo>
                    <a:pt x="249" y="53"/>
                    <a:pt x="250" y="53"/>
                    <a:pt x="250" y="53"/>
                  </a:cubicBezTo>
                  <a:cubicBezTo>
                    <a:pt x="250" y="53"/>
                    <a:pt x="250" y="53"/>
                    <a:pt x="250" y="53"/>
                  </a:cubicBezTo>
                  <a:cubicBezTo>
                    <a:pt x="250" y="53"/>
                    <a:pt x="250" y="53"/>
                    <a:pt x="251" y="53"/>
                  </a:cubicBezTo>
                  <a:cubicBezTo>
                    <a:pt x="251" y="53"/>
                    <a:pt x="251" y="53"/>
                    <a:pt x="251" y="53"/>
                  </a:cubicBezTo>
                  <a:cubicBezTo>
                    <a:pt x="251" y="53"/>
                    <a:pt x="251" y="53"/>
                    <a:pt x="251" y="53"/>
                  </a:cubicBezTo>
                  <a:cubicBezTo>
                    <a:pt x="251" y="53"/>
                    <a:pt x="251" y="53"/>
                    <a:pt x="251" y="53"/>
                  </a:cubicBezTo>
                  <a:cubicBezTo>
                    <a:pt x="251" y="53"/>
                    <a:pt x="251" y="53"/>
                    <a:pt x="251" y="53"/>
                  </a:cubicBezTo>
                  <a:cubicBezTo>
                    <a:pt x="251" y="53"/>
                    <a:pt x="252" y="52"/>
                    <a:pt x="252" y="52"/>
                  </a:cubicBezTo>
                  <a:cubicBezTo>
                    <a:pt x="252" y="52"/>
                    <a:pt x="252" y="52"/>
                    <a:pt x="252" y="52"/>
                  </a:cubicBezTo>
                  <a:cubicBezTo>
                    <a:pt x="252" y="52"/>
                    <a:pt x="252" y="52"/>
                    <a:pt x="252" y="52"/>
                  </a:cubicBezTo>
                  <a:cubicBezTo>
                    <a:pt x="252" y="52"/>
                    <a:pt x="252" y="52"/>
                    <a:pt x="252" y="52"/>
                  </a:cubicBezTo>
                  <a:cubicBezTo>
                    <a:pt x="252" y="52"/>
                    <a:pt x="252" y="52"/>
                    <a:pt x="253" y="52"/>
                  </a:cubicBezTo>
                  <a:cubicBezTo>
                    <a:pt x="253" y="52"/>
                    <a:pt x="253" y="52"/>
                    <a:pt x="253" y="52"/>
                  </a:cubicBezTo>
                  <a:cubicBezTo>
                    <a:pt x="253" y="52"/>
                    <a:pt x="253" y="52"/>
                    <a:pt x="253" y="52"/>
                  </a:cubicBezTo>
                  <a:cubicBezTo>
                    <a:pt x="253" y="52"/>
                    <a:pt x="253" y="52"/>
                    <a:pt x="253" y="52"/>
                  </a:cubicBezTo>
                  <a:cubicBezTo>
                    <a:pt x="253" y="52"/>
                    <a:pt x="254" y="52"/>
                    <a:pt x="254" y="52"/>
                  </a:cubicBezTo>
                  <a:cubicBezTo>
                    <a:pt x="254" y="52"/>
                    <a:pt x="254" y="52"/>
                    <a:pt x="254" y="52"/>
                  </a:cubicBezTo>
                  <a:cubicBezTo>
                    <a:pt x="254" y="52"/>
                    <a:pt x="254" y="52"/>
                    <a:pt x="254" y="52"/>
                  </a:cubicBezTo>
                  <a:cubicBezTo>
                    <a:pt x="254" y="53"/>
                    <a:pt x="254" y="52"/>
                    <a:pt x="254" y="52"/>
                  </a:cubicBezTo>
                  <a:cubicBezTo>
                    <a:pt x="255" y="52"/>
                    <a:pt x="255" y="52"/>
                    <a:pt x="255" y="52"/>
                  </a:cubicBezTo>
                  <a:cubicBezTo>
                    <a:pt x="255" y="52"/>
                    <a:pt x="255" y="52"/>
                    <a:pt x="255" y="52"/>
                  </a:cubicBezTo>
                  <a:cubicBezTo>
                    <a:pt x="255" y="52"/>
                    <a:pt x="255" y="52"/>
                    <a:pt x="255" y="52"/>
                  </a:cubicBezTo>
                  <a:cubicBezTo>
                    <a:pt x="255" y="52"/>
                    <a:pt x="255" y="52"/>
                    <a:pt x="255" y="52"/>
                  </a:cubicBezTo>
                  <a:cubicBezTo>
                    <a:pt x="255" y="52"/>
                    <a:pt x="255" y="52"/>
                    <a:pt x="255" y="52"/>
                  </a:cubicBezTo>
                  <a:cubicBezTo>
                    <a:pt x="255" y="52"/>
                    <a:pt x="255" y="52"/>
                    <a:pt x="255" y="52"/>
                  </a:cubicBezTo>
                  <a:cubicBezTo>
                    <a:pt x="255" y="52"/>
                    <a:pt x="255"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8" y="52"/>
                    <a:pt x="258" y="52"/>
                  </a:cubicBezTo>
                  <a:cubicBezTo>
                    <a:pt x="258" y="52"/>
                    <a:pt x="258" y="52"/>
                    <a:pt x="258" y="52"/>
                  </a:cubicBezTo>
                  <a:cubicBezTo>
                    <a:pt x="258" y="52"/>
                    <a:pt x="258" y="52"/>
                    <a:pt x="258" y="52"/>
                  </a:cubicBezTo>
                  <a:cubicBezTo>
                    <a:pt x="258" y="52"/>
                    <a:pt x="258" y="52"/>
                    <a:pt x="258" y="52"/>
                  </a:cubicBezTo>
                  <a:cubicBezTo>
                    <a:pt x="258" y="52"/>
                    <a:pt x="258" y="53"/>
                    <a:pt x="258" y="53"/>
                  </a:cubicBezTo>
                  <a:cubicBezTo>
                    <a:pt x="258" y="53"/>
                    <a:pt x="258" y="53"/>
                    <a:pt x="258" y="53"/>
                  </a:cubicBezTo>
                  <a:cubicBezTo>
                    <a:pt x="257" y="53"/>
                    <a:pt x="257" y="53"/>
                    <a:pt x="257" y="53"/>
                  </a:cubicBezTo>
                  <a:cubicBezTo>
                    <a:pt x="257" y="53"/>
                    <a:pt x="257" y="53"/>
                    <a:pt x="257" y="53"/>
                  </a:cubicBezTo>
                  <a:cubicBezTo>
                    <a:pt x="257" y="53"/>
                    <a:pt x="257" y="53"/>
                    <a:pt x="257" y="53"/>
                  </a:cubicBezTo>
                  <a:cubicBezTo>
                    <a:pt x="257" y="53"/>
                    <a:pt x="257" y="53"/>
                    <a:pt x="257" y="53"/>
                  </a:cubicBezTo>
                  <a:cubicBezTo>
                    <a:pt x="257" y="53"/>
                    <a:pt x="257" y="53"/>
                    <a:pt x="257" y="53"/>
                  </a:cubicBezTo>
                  <a:cubicBezTo>
                    <a:pt x="257" y="53"/>
                    <a:pt x="257" y="53"/>
                    <a:pt x="257" y="53"/>
                  </a:cubicBezTo>
                  <a:cubicBezTo>
                    <a:pt x="258" y="53"/>
                    <a:pt x="258" y="53"/>
                    <a:pt x="258" y="53"/>
                  </a:cubicBezTo>
                  <a:cubicBezTo>
                    <a:pt x="258" y="53"/>
                    <a:pt x="258" y="53"/>
                    <a:pt x="258" y="53"/>
                  </a:cubicBezTo>
                  <a:cubicBezTo>
                    <a:pt x="257" y="53"/>
                    <a:pt x="257" y="53"/>
                    <a:pt x="257" y="53"/>
                  </a:cubicBezTo>
                  <a:cubicBezTo>
                    <a:pt x="257" y="53"/>
                    <a:pt x="257" y="53"/>
                    <a:pt x="257" y="53"/>
                  </a:cubicBezTo>
                  <a:cubicBezTo>
                    <a:pt x="257" y="53"/>
                    <a:pt x="257" y="53"/>
                    <a:pt x="257" y="53"/>
                  </a:cubicBezTo>
                  <a:cubicBezTo>
                    <a:pt x="257" y="53"/>
                    <a:pt x="258" y="53"/>
                    <a:pt x="258" y="54"/>
                  </a:cubicBezTo>
                  <a:cubicBezTo>
                    <a:pt x="258" y="54"/>
                    <a:pt x="258" y="54"/>
                    <a:pt x="258" y="54"/>
                  </a:cubicBezTo>
                  <a:cubicBezTo>
                    <a:pt x="258" y="54"/>
                    <a:pt x="258" y="54"/>
                    <a:pt x="258" y="54"/>
                  </a:cubicBezTo>
                  <a:cubicBezTo>
                    <a:pt x="258" y="54"/>
                    <a:pt x="257" y="54"/>
                    <a:pt x="257" y="54"/>
                  </a:cubicBezTo>
                  <a:cubicBezTo>
                    <a:pt x="257" y="54"/>
                    <a:pt x="257" y="54"/>
                    <a:pt x="257" y="54"/>
                  </a:cubicBezTo>
                  <a:cubicBezTo>
                    <a:pt x="257" y="54"/>
                    <a:pt x="257" y="54"/>
                    <a:pt x="257" y="54"/>
                  </a:cubicBezTo>
                  <a:cubicBezTo>
                    <a:pt x="257" y="54"/>
                    <a:pt x="256" y="54"/>
                    <a:pt x="256" y="54"/>
                  </a:cubicBezTo>
                  <a:cubicBezTo>
                    <a:pt x="256" y="54"/>
                    <a:pt x="256" y="54"/>
                    <a:pt x="256" y="54"/>
                  </a:cubicBezTo>
                  <a:cubicBezTo>
                    <a:pt x="256" y="54"/>
                    <a:pt x="256" y="54"/>
                    <a:pt x="256" y="54"/>
                  </a:cubicBezTo>
                  <a:cubicBezTo>
                    <a:pt x="256" y="54"/>
                    <a:pt x="256" y="54"/>
                    <a:pt x="256" y="54"/>
                  </a:cubicBezTo>
                  <a:cubicBezTo>
                    <a:pt x="256" y="54"/>
                    <a:pt x="256" y="54"/>
                    <a:pt x="257" y="54"/>
                  </a:cubicBezTo>
                  <a:cubicBezTo>
                    <a:pt x="257" y="54"/>
                    <a:pt x="257" y="54"/>
                    <a:pt x="257" y="54"/>
                  </a:cubicBezTo>
                  <a:cubicBezTo>
                    <a:pt x="257" y="54"/>
                    <a:pt x="256" y="54"/>
                    <a:pt x="256" y="54"/>
                  </a:cubicBezTo>
                  <a:cubicBezTo>
                    <a:pt x="256" y="54"/>
                    <a:pt x="257" y="54"/>
                    <a:pt x="257" y="54"/>
                  </a:cubicBezTo>
                  <a:cubicBezTo>
                    <a:pt x="257" y="55"/>
                    <a:pt x="257" y="55"/>
                    <a:pt x="257" y="55"/>
                  </a:cubicBezTo>
                  <a:cubicBezTo>
                    <a:pt x="257" y="55"/>
                    <a:pt x="257" y="55"/>
                    <a:pt x="257" y="55"/>
                  </a:cubicBezTo>
                  <a:cubicBezTo>
                    <a:pt x="257" y="55"/>
                    <a:pt x="256" y="54"/>
                    <a:pt x="256" y="54"/>
                  </a:cubicBezTo>
                  <a:cubicBezTo>
                    <a:pt x="256" y="54"/>
                    <a:pt x="256" y="55"/>
                    <a:pt x="256" y="55"/>
                  </a:cubicBezTo>
                  <a:cubicBezTo>
                    <a:pt x="256" y="55"/>
                    <a:pt x="256" y="55"/>
                    <a:pt x="257" y="55"/>
                  </a:cubicBezTo>
                  <a:cubicBezTo>
                    <a:pt x="257" y="55"/>
                    <a:pt x="257" y="55"/>
                    <a:pt x="257" y="55"/>
                  </a:cubicBezTo>
                  <a:cubicBezTo>
                    <a:pt x="257" y="55"/>
                    <a:pt x="257" y="55"/>
                    <a:pt x="257" y="55"/>
                  </a:cubicBezTo>
                  <a:cubicBezTo>
                    <a:pt x="257" y="55"/>
                    <a:pt x="257" y="55"/>
                    <a:pt x="257" y="55"/>
                  </a:cubicBezTo>
                  <a:cubicBezTo>
                    <a:pt x="257" y="55"/>
                    <a:pt x="257" y="55"/>
                    <a:pt x="257" y="55"/>
                  </a:cubicBezTo>
                  <a:cubicBezTo>
                    <a:pt x="257" y="55"/>
                    <a:pt x="257" y="55"/>
                    <a:pt x="257" y="55"/>
                  </a:cubicBezTo>
                  <a:cubicBezTo>
                    <a:pt x="256" y="55"/>
                    <a:pt x="256" y="55"/>
                    <a:pt x="256" y="55"/>
                  </a:cubicBezTo>
                  <a:cubicBezTo>
                    <a:pt x="256" y="55"/>
                    <a:pt x="256" y="55"/>
                    <a:pt x="256" y="55"/>
                  </a:cubicBezTo>
                  <a:cubicBezTo>
                    <a:pt x="256" y="55"/>
                    <a:pt x="256" y="54"/>
                    <a:pt x="256" y="54"/>
                  </a:cubicBezTo>
                  <a:cubicBezTo>
                    <a:pt x="256" y="54"/>
                    <a:pt x="256" y="54"/>
                    <a:pt x="256" y="54"/>
                  </a:cubicBezTo>
                  <a:cubicBezTo>
                    <a:pt x="256" y="54"/>
                    <a:pt x="256" y="54"/>
                    <a:pt x="256" y="54"/>
                  </a:cubicBezTo>
                  <a:cubicBezTo>
                    <a:pt x="256" y="55"/>
                    <a:pt x="256" y="55"/>
                    <a:pt x="256" y="55"/>
                  </a:cubicBezTo>
                  <a:cubicBezTo>
                    <a:pt x="256" y="55"/>
                    <a:pt x="256" y="55"/>
                    <a:pt x="256" y="55"/>
                  </a:cubicBezTo>
                  <a:cubicBezTo>
                    <a:pt x="256" y="55"/>
                    <a:pt x="256" y="55"/>
                    <a:pt x="256" y="55"/>
                  </a:cubicBezTo>
                  <a:cubicBezTo>
                    <a:pt x="256" y="55"/>
                    <a:pt x="256" y="56"/>
                    <a:pt x="256" y="56"/>
                  </a:cubicBezTo>
                  <a:cubicBezTo>
                    <a:pt x="256" y="56"/>
                    <a:pt x="256" y="56"/>
                    <a:pt x="256" y="56"/>
                  </a:cubicBezTo>
                  <a:cubicBezTo>
                    <a:pt x="256" y="56"/>
                    <a:pt x="256" y="56"/>
                    <a:pt x="256" y="56"/>
                  </a:cubicBezTo>
                  <a:cubicBezTo>
                    <a:pt x="256" y="56"/>
                    <a:pt x="256" y="56"/>
                    <a:pt x="256" y="56"/>
                  </a:cubicBezTo>
                  <a:cubicBezTo>
                    <a:pt x="256" y="55"/>
                    <a:pt x="256" y="55"/>
                    <a:pt x="256" y="55"/>
                  </a:cubicBezTo>
                  <a:cubicBezTo>
                    <a:pt x="256" y="55"/>
                    <a:pt x="256" y="55"/>
                    <a:pt x="256" y="55"/>
                  </a:cubicBezTo>
                  <a:cubicBezTo>
                    <a:pt x="256"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4" y="55"/>
                  </a:cubicBezTo>
                  <a:cubicBezTo>
                    <a:pt x="254" y="55"/>
                    <a:pt x="255" y="55"/>
                    <a:pt x="255" y="55"/>
                  </a:cubicBezTo>
                  <a:cubicBezTo>
                    <a:pt x="255" y="55"/>
                    <a:pt x="255" y="55"/>
                    <a:pt x="255" y="55"/>
                  </a:cubicBezTo>
                  <a:cubicBezTo>
                    <a:pt x="254" y="55"/>
                    <a:pt x="254" y="55"/>
                    <a:pt x="254" y="55"/>
                  </a:cubicBezTo>
                  <a:cubicBezTo>
                    <a:pt x="254" y="55"/>
                    <a:pt x="254" y="54"/>
                    <a:pt x="254" y="54"/>
                  </a:cubicBezTo>
                  <a:cubicBezTo>
                    <a:pt x="254" y="54"/>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4"/>
                    <a:pt x="254" y="54"/>
                    <a:pt x="254" y="54"/>
                  </a:cubicBezTo>
                  <a:cubicBezTo>
                    <a:pt x="254" y="54"/>
                    <a:pt x="254" y="54"/>
                    <a:pt x="254" y="54"/>
                  </a:cubicBezTo>
                  <a:cubicBezTo>
                    <a:pt x="254" y="54"/>
                    <a:pt x="254" y="55"/>
                    <a:pt x="254" y="55"/>
                  </a:cubicBezTo>
                  <a:cubicBezTo>
                    <a:pt x="254" y="55"/>
                    <a:pt x="254" y="55"/>
                    <a:pt x="254" y="55"/>
                  </a:cubicBezTo>
                  <a:cubicBezTo>
                    <a:pt x="254" y="55"/>
                    <a:pt x="254" y="55"/>
                    <a:pt x="254" y="55"/>
                  </a:cubicBezTo>
                  <a:cubicBezTo>
                    <a:pt x="254" y="55"/>
                    <a:pt x="254" y="55"/>
                    <a:pt x="254" y="55"/>
                  </a:cubicBezTo>
                  <a:cubicBezTo>
                    <a:pt x="254" y="55"/>
                    <a:pt x="254" y="56"/>
                    <a:pt x="254" y="56"/>
                  </a:cubicBezTo>
                  <a:cubicBezTo>
                    <a:pt x="254" y="55"/>
                    <a:pt x="254" y="55"/>
                    <a:pt x="254" y="55"/>
                  </a:cubicBezTo>
                  <a:cubicBezTo>
                    <a:pt x="254" y="55"/>
                    <a:pt x="254" y="55"/>
                    <a:pt x="254" y="55"/>
                  </a:cubicBezTo>
                  <a:cubicBezTo>
                    <a:pt x="254" y="55"/>
                    <a:pt x="254" y="55"/>
                    <a:pt x="254" y="54"/>
                  </a:cubicBezTo>
                  <a:cubicBezTo>
                    <a:pt x="254" y="54"/>
                    <a:pt x="253" y="54"/>
                    <a:pt x="253" y="54"/>
                  </a:cubicBezTo>
                  <a:cubicBezTo>
                    <a:pt x="253" y="54"/>
                    <a:pt x="253" y="54"/>
                    <a:pt x="253" y="54"/>
                  </a:cubicBezTo>
                  <a:cubicBezTo>
                    <a:pt x="253" y="54"/>
                    <a:pt x="253" y="54"/>
                    <a:pt x="253" y="54"/>
                  </a:cubicBezTo>
                  <a:cubicBezTo>
                    <a:pt x="253" y="54"/>
                    <a:pt x="253" y="54"/>
                    <a:pt x="253" y="54"/>
                  </a:cubicBezTo>
                  <a:cubicBezTo>
                    <a:pt x="253" y="54"/>
                    <a:pt x="253" y="54"/>
                    <a:pt x="253" y="54"/>
                  </a:cubicBezTo>
                  <a:cubicBezTo>
                    <a:pt x="252" y="54"/>
                    <a:pt x="252" y="54"/>
                    <a:pt x="252" y="54"/>
                  </a:cubicBezTo>
                  <a:cubicBezTo>
                    <a:pt x="252" y="54"/>
                    <a:pt x="252" y="54"/>
                    <a:pt x="252" y="54"/>
                  </a:cubicBezTo>
                  <a:cubicBezTo>
                    <a:pt x="251" y="54"/>
                    <a:pt x="251" y="54"/>
                    <a:pt x="251" y="55"/>
                  </a:cubicBezTo>
                  <a:cubicBezTo>
                    <a:pt x="251" y="55"/>
                    <a:pt x="251" y="55"/>
                    <a:pt x="251" y="55"/>
                  </a:cubicBezTo>
                  <a:cubicBezTo>
                    <a:pt x="251" y="55"/>
                    <a:pt x="251" y="55"/>
                    <a:pt x="251" y="55"/>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8" y="56"/>
                  </a:cubicBezTo>
                  <a:cubicBezTo>
                    <a:pt x="248" y="56"/>
                    <a:pt x="248" y="56"/>
                    <a:pt x="248" y="56"/>
                  </a:cubicBezTo>
                  <a:cubicBezTo>
                    <a:pt x="248" y="56"/>
                    <a:pt x="248" y="55"/>
                    <a:pt x="248" y="56"/>
                  </a:cubicBezTo>
                  <a:cubicBezTo>
                    <a:pt x="248" y="56"/>
                    <a:pt x="248" y="56"/>
                    <a:pt x="248" y="56"/>
                  </a:cubicBezTo>
                  <a:cubicBezTo>
                    <a:pt x="248" y="56"/>
                    <a:pt x="247" y="56"/>
                    <a:pt x="247" y="56"/>
                  </a:cubicBezTo>
                  <a:cubicBezTo>
                    <a:pt x="247" y="56"/>
                    <a:pt x="247" y="56"/>
                    <a:pt x="247" y="56"/>
                  </a:cubicBezTo>
                  <a:cubicBezTo>
                    <a:pt x="247" y="56"/>
                    <a:pt x="247" y="56"/>
                    <a:pt x="247" y="56"/>
                  </a:cubicBezTo>
                  <a:cubicBezTo>
                    <a:pt x="247" y="56"/>
                    <a:pt x="247" y="56"/>
                    <a:pt x="247" y="55"/>
                  </a:cubicBezTo>
                  <a:cubicBezTo>
                    <a:pt x="247" y="55"/>
                    <a:pt x="247" y="55"/>
                    <a:pt x="247" y="55"/>
                  </a:cubicBezTo>
                  <a:cubicBezTo>
                    <a:pt x="247" y="55"/>
                    <a:pt x="247" y="55"/>
                    <a:pt x="247" y="55"/>
                  </a:cubicBezTo>
                  <a:cubicBezTo>
                    <a:pt x="247" y="55"/>
                    <a:pt x="246" y="55"/>
                    <a:pt x="246" y="55"/>
                  </a:cubicBezTo>
                  <a:cubicBezTo>
                    <a:pt x="246" y="55"/>
                    <a:pt x="246" y="55"/>
                    <a:pt x="246" y="55"/>
                  </a:cubicBezTo>
                  <a:cubicBezTo>
                    <a:pt x="245" y="55"/>
                    <a:pt x="245" y="55"/>
                    <a:pt x="245" y="56"/>
                  </a:cubicBezTo>
                  <a:cubicBezTo>
                    <a:pt x="245" y="56"/>
                    <a:pt x="245" y="56"/>
                    <a:pt x="245" y="56"/>
                  </a:cubicBezTo>
                  <a:cubicBezTo>
                    <a:pt x="245" y="56"/>
                    <a:pt x="245" y="56"/>
                    <a:pt x="246" y="56"/>
                  </a:cubicBezTo>
                  <a:cubicBezTo>
                    <a:pt x="246" y="56"/>
                    <a:pt x="246" y="56"/>
                    <a:pt x="245" y="56"/>
                  </a:cubicBezTo>
                  <a:cubicBezTo>
                    <a:pt x="245" y="56"/>
                    <a:pt x="245" y="56"/>
                    <a:pt x="245" y="56"/>
                  </a:cubicBezTo>
                  <a:cubicBezTo>
                    <a:pt x="245" y="56"/>
                    <a:pt x="245" y="56"/>
                    <a:pt x="245" y="56"/>
                  </a:cubicBezTo>
                  <a:cubicBezTo>
                    <a:pt x="245" y="56"/>
                    <a:pt x="245" y="56"/>
                    <a:pt x="245" y="56"/>
                  </a:cubicBezTo>
                  <a:cubicBezTo>
                    <a:pt x="245" y="56"/>
                    <a:pt x="245" y="56"/>
                    <a:pt x="245" y="56"/>
                  </a:cubicBezTo>
                  <a:cubicBezTo>
                    <a:pt x="245" y="56"/>
                    <a:pt x="244" y="56"/>
                    <a:pt x="244" y="56"/>
                  </a:cubicBezTo>
                  <a:cubicBezTo>
                    <a:pt x="244" y="56"/>
                    <a:pt x="244" y="56"/>
                    <a:pt x="244" y="56"/>
                  </a:cubicBezTo>
                  <a:cubicBezTo>
                    <a:pt x="244" y="56"/>
                    <a:pt x="244" y="56"/>
                    <a:pt x="244" y="56"/>
                  </a:cubicBezTo>
                  <a:cubicBezTo>
                    <a:pt x="244" y="56"/>
                    <a:pt x="245" y="56"/>
                    <a:pt x="245" y="56"/>
                  </a:cubicBezTo>
                  <a:cubicBezTo>
                    <a:pt x="245" y="56"/>
                    <a:pt x="245" y="56"/>
                    <a:pt x="245" y="56"/>
                  </a:cubicBezTo>
                  <a:cubicBezTo>
                    <a:pt x="244" y="56"/>
                    <a:pt x="244" y="56"/>
                    <a:pt x="244" y="57"/>
                  </a:cubicBezTo>
                  <a:cubicBezTo>
                    <a:pt x="244" y="57"/>
                    <a:pt x="244" y="57"/>
                    <a:pt x="245" y="57"/>
                  </a:cubicBezTo>
                  <a:cubicBezTo>
                    <a:pt x="245" y="57"/>
                    <a:pt x="245" y="57"/>
                    <a:pt x="245" y="57"/>
                  </a:cubicBezTo>
                  <a:cubicBezTo>
                    <a:pt x="244" y="57"/>
                    <a:pt x="244" y="57"/>
                    <a:pt x="244" y="57"/>
                  </a:cubicBezTo>
                  <a:cubicBezTo>
                    <a:pt x="244" y="57"/>
                    <a:pt x="244" y="57"/>
                    <a:pt x="244" y="57"/>
                  </a:cubicBezTo>
                  <a:cubicBezTo>
                    <a:pt x="244" y="57"/>
                    <a:pt x="244" y="57"/>
                    <a:pt x="244" y="57"/>
                  </a:cubicBezTo>
                  <a:cubicBezTo>
                    <a:pt x="244" y="57"/>
                    <a:pt x="244" y="57"/>
                    <a:pt x="244" y="57"/>
                  </a:cubicBezTo>
                  <a:cubicBezTo>
                    <a:pt x="244" y="57"/>
                    <a:pt x="244" y="57"/>
                    <a:pt x="244"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6" y="57"/>
                    <a:pt x="246" y="57"/>
                    <a:pt x="246" y="57"/>
                  </a:cubicBezTo>
                  <a:cubicBezTo>
                    <a:pt x="246" y="57"/>
                    <a:pt x="246" y="57"/>
                    <a:pt x="246" y="57"/>
                  </a:cubicBezTo>
                  <a:cubicBezTo>
                    <a:pt x="246" y="57"/>
                    <a:pt x="247" y="57"/>
                    <a:pt x="247" y="57"/>
                  </a:cubicBezTo>
                  <a:cubicBezTo>
                    <a:pt x="247" y="57"/>
                    <a:pt x="247" y="57"/>
                    <a:pt x="247" y="57"/>
                  </a:cubicBezTo>
                  <a:cubicBezTo>
                    <a:pt x="247" y="57"/>
                    <a:pt x="247" y="57"/>
                    <a:pt x="247" y="57"/>
                  </a:cubicBezTo>
                  <a:cubicBezTo>
                    <a:pt x="247" y="57"/>
                    <a:pt x="247" y="57"/>
                    <a:pt x="247" y="57"/>
                  </a:cubicBezTo>
                  <a:cubicBezTo>
                    <a:pt x="247" y="57"/>
                    <a:pt x="247" y="57"/>
                    <a:pt x="247" y="58"/>
                  </a:cubicBezTo>
                  <a:cubicBezTo>
                    <a:pt x="247" y="58"/>
                    <a:pt x="247" y="58"/>
                    <a:pt x="247" y="58"/>
                  </a:cubicBezTo>
                  <a:cubicBezTo>
                    <a:pt x="248" y="58"/>
                    <a:pt x="248" y="58"/>
                    <a:pt x="248" y="58"/>
                  </a:cubicBezTo>
                  <a:cubicBezTo>
                    <a:pt x="248" y="58"/>
                    <a:pt x="248" y="59"/>
                    <a:pt x="248" y="59"/>
                  </a:cubicBezTo>
                  <a:cubicBezTo>
                    <a:pt x="248" y="59"/>
                    <a:pt x="248" y="59"/>
                    <a:pt x="249" y="59"/>
                  </a:cubicBezTo>
                  <a:cubicBezTo>
                    <a:pt x="249" y="59"/>
                    <a:pt x="249" y="59"/>
                    <a:pt x="249" y="59"/>
                  </a:cubicBezTo>
                  <a:cubicBezTo>
                    <a:pt x="249" y="59"/>
                    <a:pt x="249" y="59"/>
                    <a:pt x="249" y="59"/>
                  </a:cubicBezTo>
                  <a:cubicBezTo>
                    <a:pt x="248" y="59"/>
                    <a:pt x="248" y="59"/>
                    <a:pt x="248" y="59"/>
                  </a:cubicBezTo>
                  <a:cubicBezTo>
                    <a:pt x="248" y="59"/>
                    <a:pt x="248" y="59"/>
                    <a:pt x="248" y="59"/>
                  </a:cubicBezTo>
                  <a:cubicBezTo>
                    <a:pt x="249" y="59"/>
                    <a:pt x="249" y="59"/>
                    <a:pt x="249" y="60"/>
                  </a:cubicBezTo>
                  <a:cubicBezTo>
                    <a:pt x="249" y="60"/>
                    <a:pt x="249" y="60"/>
                    <a:pt x="249" y="60"/>
                  </a:cubicBezTo>
                  <a:cubicBezTo>
                    <a:pt x="249" y="60"/>
                    <a:pt x="249" y="60"/>
                    <a:pt x="249" y="60"/>
                  </a:cubicBezTo>
                  <a:cubicBezTo>
                    <a:pt x="249" y="60"/>
                    <a:pt x="249" y="60"/>
                    <a:pt x="249" y="60"/>
                  </a:cubicBezTo>
                  <a:cubicBezTo>
                    <a:pt x="249" y="60"/>
                    <a:pt x="249" y="60"/>
                    <a:pt x="249" y="60"/>
                  </a:cubicBezTo>
                  <a:cubicBezTo>
                    <a:pt x="249" y="60"/>
                    <a:pt x="249" y="60"/>
                    <a:pt x="249" y="60"/>
                  </a:cubicBezTo>
                  <a:cubicBezTo>
                    <a:pt x="249" y="60"/>
                    <a:pt x="249" y="60"/>
                    <a:pt x="250" y="60"/>
                  </a:cubicBezTo>
                  <a:cubicBezTo>
                    <a:pt x="250" y="59"/>
                    <a:pt x="250" y="59"/>
                    <a:pt x="250" y="59"/>
                  </a:cubicBezTo>
                  <a:cubicBezTo>
                    <a:pt x="250" y="60"/>
                    <a:pt x="250" y="60"/>
                    <a:pt x="250" y="60"/>
                  </a:cubicBezTo>
                  <a:cubicBezTo>
                    <a:pt x="250" y="60"/>
                    <a:pt x="250" y="60"/>
                    <a:pt x="250" y="60"/>
                  </a:cubicBezTo>
                  <a:cubicBezTo>
                    <a:pt x="250" y="60"/>
                    <a:pt x="250" y="60"/>
                    <a:pt x="250" y="60"/>
                  </a:cubicBezTo>
                  <a:cubicBezTo>
                    <a:pt x="250" y="60"/>
                    <a:pt x="250" y="60"/>
                    <a:pt x="250" y="60"/>
                  </a:cubicBezTo>
                  <a:cubicBezTo>
                    <a:pt x="250" y="60"/>
                    <a:pt x="250" y="60"/>
                    <a:pt x="250" y="60"/>
                  </a:cubicBezTo>
                  <a:cubicBezTo>
                    <a:pt x="250" y="60"/>
                    <a:pt x="250" y="60"/>
                    <a:pt x="250" y="60"/>
                  </a:cubicBezTo>
                  <a:cubicBezTo>
                    <a:pt x="250" y="60"/>
                    <a:pt x="250" y="61"/>
                    <a:pt x="250" y="61"/>
                  </a:cubicBezTo>
                  <a:cubicBezTo>
                    <a:pt x="250" y="61"/>
                    <a:pt x="250" y="61"/>
                    <a:pt x="250" y="61"/>
                  </a:cubicBezTo>
                  <a:cubicBezTo>
                    <a:pt x="250" y="61"/>
                    <a:pt x="250" y="61"/>
                    <a:pt x="250" y="61"/>
                  </a:cubicBezTo>
                  <a:cubicBezTo>
                    <a:pt x="250" y="61"/>
                    <a:pt x="250" y="61"/>
                    <a:pt x="250" y="61"/>
                  </a:cubicBezTo>
                  <a:cubicBezTo>
                    <a:pt x="250" y="61"/>
                    <a:pt x="250" y="61"/>
                    <a:pt x="250" y="61"/>
                  </a:cubicBezTo>
                  <a:cubicBezTo>
                    <a:pt x="251" y="61"/>
                    <a:pt x="251" y="61"/>
                    <a:pt x="251" y="62"/>
                  </a:cubicBezTo>
                  <a:cubicBezTo>
                    <a:pt x="251" y="62"/>
                    <a:pt x="251" y="62"/>
                    <a:pt x="250" y="62"/>
                  </a:cubicBezTo>
                  <a:cubicBezTo>
                    <a:pt x="250" y="62"/>
                    <a:pt x="250" y="62"/>
                    <a:pt x="250" y="62"/>
                  </a:cubicBezTo>
                  <a:cubicBezTo>
                    <a:pt x="250" y="62"/>
                    <a:pt x="250" y="62"/>
                    <a:pt x="250" y="62"/>
                  </a:cubicBezTo>
                  <a:cubicBezTo>
                    <a:pt x="250" y="62"/>
                    <a:pt x="250" y="62"/>
                    <a:pt x="250" y="62"/>
                  </a:cubicBezTo>
                  <a:cubicBezTo>
                    <a:pt x="250" y="62"/>
                    <a:pt x="250" y="62"/>
                    <a:pt x="250" y="62"/>
                  </a:cubicBezTo>
                  <a:cubicBezTo>
                    <a:pt x="250" y="62"/>
                    <a:pt x="250" y="62"/>
                    <a:pt x="250" y="62"/>
                  </a:cubicBezTo>
                  <a:cubicBezTo>
                    <a:pt x="250" y="62"/>
                    <a:pt x="249" y="62"/>
                    <a:pt x="249" y="62"/>
                  </a:cubicBezTo>
                  <a:cubicBezTo>
                    <a:pt x="249" y="62"/>
                    <a:pt x="249" y="62"/>
                    <a:pt x="249" y="62"/>
                  </a:cubicBezTo>
                  <a:cubicBezTo>
                    <a:pt x="249" y="63"/>
                    <a:pt x="250" y="63"/>
                    <a:pt x="250" y="63"/>
                  </a:cubicBezTo>
                  <a:cubicBezTo>
                    <a:pt x="250" y="63"/>
                    <a:pt x="250" y="63"/>
                    <a:pt x="250" y="63"/>
                  </a:cubicBezTo>
                  <a:cubicBezTo>
                    <a:pt x="250" y="63"/>
                    <a:pt x="250" y="63"/>
                    <a:pt x="250" y="63"/>
                  </a:cubicBezTo>
                  <a:cubicBezTo>
                    <a:pt x="250" y="64"/>
                    <a:pt x="250" y="64"/>
                    <a:pt x="250" y="64"/>
                  </a:cubicBezTo>
                  <a:cubicBezTo>
                    <a:pt x="250" y="64"/>
                    <a:pt x="250" y="64"/>
                    <a:pt x="250" y="64"/>
                  </a:cubicBezTo>
                  <a:cubicBezTo>
                    <a:pt x="250" y="64"/>
                    <a:pt x="250" y="64"/>
                    <a:pt x="250" y="64"/>
                  </a:cubicBezTo>
                  <a:cubicBezTo>
                    <a:pt x="250" y="64"/>
                    <a:pt x="250" y="64"/>
                    <a:pt x="250" y="64"/>
                  </a:cubicBezTo>
                  <a:cubicBezTo>
                    <a:pt x="250" y="64"/>
                    <a:pt x="250" y="64"/>
                    <a:pt x="250" y="64"/>
                  </a:cubicBezTo>
                  <a:cubicBezTo>
                    <a:pt x="250" y="64"/>
                    <a:pt x="250" y="64"/>
                    <a:pt x="250" y="64"/>
                  </a:cubicBezTo>
                  <a:cubicBezTo>
                    <a:pt x="250" y="64"/>
                    <a:pt x="250" y="64"/>
                    <a:pt x="250" y="65"/>
                  </a:cubicBezTo>
                  <a:cubicBezTo>
                    <a:pt x="250" y="65"/>
                    <a:pt x="250" y="65"/>
                    <a:pt x="250" y="65"/>
                  </a:cubicBezTo>
                  <a:cubicBezTo>
                    <a:pt x="250" y="65"/>
                    <a:pt x="250" y="65"/>
                    <a:pt x="251" y="65"/>
                  </a:cubicBezTo>
                  <a:cubicBezTo>
                    <a:pt x="251" y="65"/>
                    <a:pt x="251" y="65"/>
                    <a:pt x="251" y="65"/>
                  </a:cubicBezTo>
                  <a:cubicBezTo>
                    <a:pt x="251" y="65"/>
                    <a:pt x="251" y="65"/>
                    <a:pt x="251" y="65"/>
                  </a:cubicBezTo>
                  <a:cubicBezTo>
                    <a:pt x="251" y="65"/>
                    <a:pt x="251" y="65"/>
                    <a:pt x="251" y="65"/>
                  </a:cubicBezTo>
                  <a:cubicBezTo>
                    <a:pt x="251" y="65"/>
                    <a:pt x="251" y="65"/>
                    <a:pt x="252" y="65"/>
                  </a:cubicBezTo>
                  <a:cubicBezTo>
                    <a:pt x="252" y="65"/>
                    <a:pt x="252" y="65"/>
                    <a:pt x="252" y="65"/>
                  </a:cubicBezTo>
                  <a:cubicBezTo>
                    <a:pt x="252" y="65"/>
                    <a:pt x="252" y="65"/>
                    <a:pt x="252" y="65"/>
                  </a:cubicBezTo>
                  <a:cubicBezTo>
                    <a:pt x="252" y="65"/>
                    <a:pt x="252" y="65"/>
                    <a:pt x="252" y="65"/>
                  </a:cubicBezTo>
                  <a:cubicBezTo>
                    <a:pt x="253" y="65"/>
                    <a:pt x="253" y="65"/>
                    <a:pt x="253" y="65"/>
                  </a:cubicBezTo>
                  <a:cubicBezTo>
                    <a:pt x="253" y="65"/>
                    <a:pt x="253" y="65"/>
                    <a:pt x="253" y="65"/>
                  </a:cubicBezTo>
                  <a:cubicBezTo>
                    <a:pt x="253" y="65"/>
                    <a:pt x="253" y="65"/>
                    <a:pt x="253" y="64"/>
                  </a:cubicBezTo>
                  <a:cubicBezTo>
                    <a:pt x="253" y="64"/>
                    <a:pt x="253" y="64"/>
                    <a:pt x="253" y="64"/>
                  </a:cubicBezTo>
                  <a:cubicBezTo>
                    <a:pt x="253" y="64"/>
                    <a:pt x="253" y="64"/>
                    <a:pt x="253" y="64"/>
                  </a:cubicBezTo>
                  <a:cubicBezTo>
                    <a:pt x="254" y="64"/>
                    <a:pt x="254" y="64"/>
                    <a:pt x="254" y="64"/>
                  </a:cubicBezTo>
                  <a:cubicBezTo>
                    <a:pt x="254" y="64"/>
                    <a:pt x="254" y="64"/>
                    <a:pt x="254" y="64"/>
                  </a:cubicBezTo>
                  <a:cubicBezTo>
                    <a:pt x="254" y="64"/>
                    <a:pt x="254" y="64"/>
                    <a:pt x="254" y="64"/>
                  </a:cubicBezTo>
                  <a:cubicBezTo>
                    <a:pt x="254" y="64"/>
                    <a:pt x="254" y="64"/>
                    <a:pt x="254" y="64"/>
                  </a:cubicBezTo>
                  <a:cubicBezTo>
                    <a:pt x="253" y="64"/>
                    <a:pt x="253" y="64"/>
                    <a:pt x="253" y="64"/>
                  </a:cubicBezTo>
                  <a:cubicBezTo>
                    <a:pt x="253" y="64"/>
                    <a:pt x="253" y="64"/>
                    <a:pt x="253" y="63"/>
                  </a:cubicBezTo>
                  <a:cubicBezTo>
                    <a:pt x="253" y="64"/>
                    <a:pt x="253" y="64"/>
                    <a:pt x="254" y="64"/>
                  </a:cubicBezTo>
                  <a:cubicBezTo>
                    <a:pt x="254" y="64"/>
                    <a:pt x="254" y="64"/>
                    <a:pt x="254" y="64"/>
                  </a:cubicBezTo>
                  <a:cubicBezTo>
                    <a:pt x="254" y="64"/>
                    <a:pt x="254" y="64"/>
                    <a:pt x="254" y="64"/>
                  </a:cubicBezTo>
                  <a:cubicBezTo>
                    <a:pt x="254" y="64"/>
                    <a:pt x="254" y="64"/>
                    <a:pt x="254" y="64"/>
                  </a:cubicBezTo>
                  <a:cubicBezTo>
                    <a:pt x="254" y="64"/>
                    <a:pt x="254" y="64"/>
                    <a:pt x="254" y="64"/>
                  </a:cubicBezTo>
                  <a:cubicBezTo>
                    <a:pt x="254" y="64"/>
                    <a:pt x="254" y="63"/>
                    <a:pt x="254" y="63"/>
                  </a:cubicBezTo>
                  <a:cubicBezTo>
                    <a:pt x="254" y="63"/>
                    <a:pt x="254" y="63"/>
                    <a:pt x="254" y="63"/>
                  </a:cubicBezTo>
                  <a:cubicBezTo>
                    <a:pt x="254" y="63"/>
                    <a:pt x="254" y="63"/>
                    <a:pt x="254" y="63"/>
                  </a:cubicBezTo>
                  <a:cubicBezTo>
                    <a:pt x="254" y="63"/>
                    <a:pt x="254" y="63"/>
                    <a:pt x="254" y="63"/>
                  </a:cubicBezTo>
                  <a:cubicBezTo>
                    <a:pt x="254" y="63"/>
                    <a:pt x="254" y="63"/>
                    <a:pt x="254" y="63"/>
                  </a:cubicBezTo>
                  <a:cubicBezTo>
                    <a:pt x="254" y="63"/>
                    <a:pt x="254" y="63"/>
                    <a:pt x="254" y="62"/>
                  </a:cubicBezTo>
                  <a:cubicBezTo>
                    <a:pt x="254" y="62"/>
                    <a:pt x="254" y="62"/>
                    <a:pt x="254" y="62"/>
                  </a:cubicBezTo>
                  <a:cubicBezTo>
                    <a:pt x="254" y="62"/>
                    <a:pt x="254" y="62"/>
                    <a:pt x="254" y="62"/>
                  </a:cubicBezTo>
                  <a:cubicBezTo>
                    <a:pt x="254" y="62"/>
                    <a:pt x="253" y="62"/>
                    <a:pt x="253" y="62"/>
                  </a:cubicBezTo>
                  <a:cubicBezTo>
                    <a:pt x="253" y="62"/>
                    <a:pt x="253" y="62"/>
                    <a:pt x="254" y="62"/>
                  </a:cubicBezTo>
                  <a:cubicBezTo>
                    <a:pt x="254" y="62"/>
                    <a:pt x="254" y="62"/>
                    <a:pt x="254" y="62"/>
                  </a:cubicBezTo>
                  <a:cubicBezTo>
                    <a:pt x="254" y="62"/>
                    <a:pt x="254" y="62"/>
                    <a:pt x="254" y="62"/>
                  </a:cubicBezTo>
                  <a:cubicBezTo>
                    <a:pt x="254" y="62"/>
                    <a:pt x="254" y="62"/>
                    <a:pt x="254" y="61"/>
                  </a:cubicBezTo>
                  <a:cubicBezTo>
                    <a:pt x="254" y="62"/>
                    <a:pt x="254" y="62"/>
                    <a:pt x="254" y="62"/>
                  </a:cubicBezTo>
                  <a:cubicBezTo>
                    <a:pt x="254" y="62"/>
                    <a:pt x="254" y="62"/>
                    <a:pt x="254" y="62"/>
                  </a:cubicBezTo>
                  <a:cubicBezTo>
                    <a:pt x="254" y="62"/>
                    <a:pt x="254" y="62"/>
                    <a:pt x="254" y="62"/>
                  </a:cubicBezTo>
                  <a:cubicBezTo>
                    <a:pt x="254" y="62"/>
                    <a:pt x="254" y="62"/>
                    <a:pt x="254" y="62"/>
                  </a:cubicBezTo>
                  <a:cubicBezTo>
                    <a:pt x="254" y="62"/>
                    <a:pt x="254" y="62"/>
                    <a:pt x="255" y="62"/>
                  </a:cubicBezTo>
                  <a:cubicBezTo>
                    <a:pt x="255" y="62"/>
                    <a:pt x="255" y="62"/>
                    <a:pt x="255" y="62"/>
                  </a:cubicBezTo>
                  <a:cubicBezTo>
                    <a:pt x="255" y="62"/>
                    <a:pt x="255" y="62"/>
                    <a:pt x="255" y="61"/>
                  </a:cubicBezTo>
                  <a:cubicBezTo>
                    <a:pt x="255" y="61"/>
                    <a:pt x="255" y="61"/>
                    <a:pt x="255" y="61"/>
                  </a:cubicBezTo>
                  <a:cubicBezTo>
                    <a:pt x="255" y="61"/>
                    <a:pt x="255" y="61"/>
                    <a:pt x="255" y="61"/>
                  </a:cubicBezTo>
                  <a:cubicBezTo>
                    <a:pt x="255" y="61"/>
                    <a:pt x="255" y="61"/>
                    <a:pt x="254" y="61"/>
                  </a:cubicBezTo>
                  <a:cubicBezTo>
                    <a:pt x="254" y="61"/>
                    <a:pt x="254" y="61"/>
                    <a:pt x="254" y="61"/>
                  </a:cubicBezTo>
                  <a:cubicBezTo>
                    <a:pt x="254" y="61"/>
                    <a:pt x="254" y="61"/>
                    <a:pt x="254" y="60"/>
                  </a:cubicBezTo>
                  <a:cubicBezTo>
                    <a:pt x="254" y="60"/>
                    <a:pt x="254" y="60"/>
                    <a:pt x="254" y="60"/>
                  </a:cubicBezTo>
                  <a:cubicBezTo>
                    <a:pt x="254" y="60"/>
                    <a:pt x="254" y="60"/>
                    <a:pt x="254" y="60"/>
                  </a:cubicBezTo>
                  <a:cubicBezTo>
                    <a:pt x="254" y="60"/>
                    <a:pt x="254" y="60"/>
                    <a:pt x="254" y="60"/>
                  </a:cubicBezTo>
                  <a:cubicBezTo>
                    <a:pt x="254" y="60"/>
                    <a:pt x="254" y="60"/>
                    <a:pt x="254" y="60"/>
                  </a:cubicBezTo>
                  <a:cubicBezTo>
                    <a:pt x="254" y="60"/>
                    <a:pt x="254" y="61"/>
                    <a:pt x="254" y="61"/>
                  </a:cubicBezTo>
                  <a:cubicBezTo>
                    <a:pt x="254" y="61"/>
                    <a:pt x="255" y="61"/>
                    <a:pt x="255" y="61"/>
                  </a:cubicBezTo>
                  <a:cubicBezTo>
                    <a:pt x="255" y="60"/>
                    <a:pt x="254" y="60"/>
                    <a:pt x="254" y="60"/>
                  </a:cubicBezTo>
                  <a:cubicBezTo>
                    <a:pt x="254" y="60"/>
                    <a:pt x="255" y="60"/>
                    <a:pt x="255" y="60"/>
                  </a:cubicBezTo>
                  <a:cubicBezTo>
                    <a:pt x="255" y="60"/>
                    <a:pt x="255" y="60"/>
                    <a:pt x="255" y="60"/>
                  </a:cubicBezTo>
                  <a:cubicBezTo>
                    <a:pt x="255" y="60"/>
                    <a:pt x="255" y="60"/>
                    <a:pt x="255" y="60"/>
                  </a:cubicBezTo>
                  <a:cubicBezTo>
                    <a:pt x="255" y="60"/>
                    <a:pt x="255" y="60"/>
                    <a:pt x="255" y="61"/>
                  </a:cubicBezTo>
                  <a:cubicBezTo>
                    <a:pt x="255" y="61"/>
                    <a:pt x="255" y="61"/>
                    <a:pt x="255" y="61"/>
                  </a:cubicBezTo>
                  <a:cubicBezTo>
                    <a:pt x="255" y="61"/>
                    <a:pt x="255" y="60"/>
                    <a:pt x="255" y="60"/>
                  </a:cubicBezTo>
                  <a:cubicBezTo>
                    <a:pt x="255" y="60"/>
                    <a:pt x="256" y="60"/>
                    <a:pt x="256" y="60"/>
                  </a:cubicBezTo>
                  <a:cubicBezTo>
                    <a:pt x="256" y="60"/>
                    <a:pt x="256" y="60"/>
                    <a:pt x="256" y="60"/>
                  </a:cubicBezTo>
                  <a:cubicBezTo>
                    <a:pt x="256" y="60"/>
                    <a:pt x="256" y="60"/>
                    <a:pt x="256" y="60"/>
                  </a:cubicBezTo>
                  <a:cubicBezTo>
                    <a:pt x="256" y="60"/>
                    <a:pt x="255" y="59"/>
                    <a:pt x="256" y="59"/>
                  </a:cubicBezTo>
                  <a:cubicBezTo>
                    <a:pt x="256" y="59"/>
                    <a:pt x="256" y="59"/>
                    <a:pt x="256" y="59"/>
                  </a:cubicBezTo>
                  <a:cubicBezTo>
                    <a:pt x="256" y="59"/>
                    <a:pt x="256" y="59"/>
                    <a:pt x="256" y="59"/>
                  </a:cubicBezTo>
                  <a:cubicBezTo>
                    <a:pt x="256" y="59"/>
                    <a:pt x="256" y="59"/>
                    <a:pt x="256" y="59"/>
                  </a:cubicBezTo>
                  <a:cubicBezTo>
                    <a:pt x="256" y="59"/>
                    <a:pt x="256" y="58"/>
                    <a:pt x="256" y="58"/>
                  </a:cubicBezTo>
                  <a:cubicBezTo>
                    <a:pt x="256" y="58"/>
                    <a:pt x="256" y="58"/>
                    <a:pt x="256" y="58"/>
                  </a:cubicBezTo>
                  <a:cubicBezTo>
                    <a:pt x="256" y="58"/>
                    <a:pt x="256" y="58"/>
                    <a:pt x="256" y="58"/>
                  </a:cubicBezTo>
                  <a:cubicBezTo>
                    <a:pt x="256" y="58"/>
                    <a:pt x="256" y="58"/>
                    <a:pt x="256" y="58"/>
                  </a:cubicBezTo>
                  <a:cubicBezTo>
                    <a:pt x="256" y="58"/>
                    <a:pt x="257" y="58"/>
                    <a:pt x="257" y="58"/>
                  </a:cubicBezTo>
                  <a:cubicBezTo>
                    <a:pt x="257" y="58"/>
                    <a:pt x="257" y="58"/>
                    <a:pt x="257" y="58"/>
                  </a:cubicBezTo>
                  <a:cubicBezTo>
                    <a:pt x="257" y="58"/>
                    <a:pt x="257" y="58"/>
                    <a:pt x="257" y="58"/>
                  </a:cubicBezTo>
                  <a:cubicBezTo>
                    <a:pt x="257" y="57"/>
                    <a:pt x="257" y="57"/>
                    <a:pt x="257" y="57"/>
                  </a:cubicBezTo>
                  <a:cubicBezTo>
                    <a:pt x="257" y="57"/>
                    <a:pt x="257" y="57"/>
                    <a:pt x="257" y="57"/>
                  </a:cubicBezTo>
                  <a:cubicBezTo>
                    <a:pt x="257" y="57"/>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6" y="58"/>
                    <a:pt x="256" y="58"/>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60"/>
                    <a:pt x="256" y="60"/>
                    <a:pt x="256" y="60"/>
                  </a:cubicBezTo>
                  <a:cubicBezTo>
                    <a:pt x="256" y="60"/>
                    <a:pt x="256" y="60"/>
                    <a:pt x="256" y="60"/>
                  </a:cubicBezTo>
                  <a:cubicBezTo>
                    <a:pt x="256" y="60"/>
                    <a:pt x="256" y="60"/>
                    <a:pt x="256" y="60"/>
                  </a:cubicBezTo>
                  <a:cubicBezTo>
                    <a:pt x="256" y="60"/>
                    <a:pt x="256" y="61"/>
                    <a:pt x="256" y="61"/>
                  </a:cubicBezTo>
                  <a:cubicBezTo>
                    <a:pt x="256" y="61"/>
                    <a:pt x="256" y="61"/>
                    <a:pt x="256" y="61"/>
                  </a:cubicBezTo>
                  <a:cubicBezTo>
                    <a:pt x="255" y="61"/>
                    <a:pt x="255" y="61"/>
                    <a:pt x="255" y="61"/>
                  </a:cubicBezTo>
                  <a:cubicBezTo>
                    <a:pt x="255" y="61"/>
                    <a:pt x="255" y="61"/>
                    <a:pt x="255" y="61"/>
                  </a:cubicBezTo>
                  <a:cubicBezTo>
                    <a:pt x="255" y="61"/>
                    <a:pt x="255" y="61"/>
                    <a:pt x="256" y="61"/>
                  </a:cubicBezTo>
                  <a:cubicBezTo>
                    <a:pt x="256" y="61"/>
                    <a:pt x="256" y="62"/>
                    <a:pt x="256" y="62"/>
                  </a:cubicBezTo>
                  <a:cubicBezTo>
                    <a:pt x="256" y="62"/>
                    <a:pt x="256" y="62"/>
                    <a:pt x="256" y="62"/>
                  </a:cubicBezTo>
                  <a:cubicBezTo>
                    <a:pt x="256" y="62"/>
                    <a:pt x="256" y="62"/>
                    <a:pt x="256" y="62"/>
                  </a:cubicBezTo>
                  <a:cubicBezTo>
                    <a:pt x="256" y="62"/>
                    <a:pt x="256" y="62"/>
                    <a:pt x="256" y="62"/>
                  </a:cubicBezTo>
                  <a:cubicBezTo>
                    <a:pt x="256" y="62"/>
                    <a:pt x="256" y="62"/>
                    <a:pt x="256" y="62"/>
                  </a:cubicBezTo>
                  <a:cubicBezTo>
                    <a:pt x="256" y="62"/>
                    <a:pt x="256" y="62"/>
                    <a:pt x="256" y="62"/>
                  </a:cubicBezTo>
                  <a:cubicBezTo>
                    <a:pt x="257" y="63"/>
                    <a:pt x="257" y="63"/>
                    <a:pt x="257" y="63"/>
                  </a:cubicBezTo>
                  <a:cubicBezTo>
                    <a:pt x="257" y="62"/>
                    <a:pt x="257" y="62"/>
                    <a:pt x="257" y="62"/>
                  </a:cubicBezTo>
                  <a:cubicBezTo>
                    <a:pt x="257" y="62"/>
                    <a:pt x="256" y="62"/>
                    <a:pt x="256" y="62"/>
                  </a:cubicBezTo>
                  <a:cubicBezTo>
                    <a:pt x="256" y="62"/>
                    <a:pt x="257" y="62"/>
                    <a:pt x="257" y="61"/>
                  </a:cubicBezTo>
                  <a:cubicBezTo>
                    <a:pt x="257" y="62"/>
                    <a:pt x="257" y="62"/>
                    <a:pt x="257" y="62"/>
                  </a:cubicBezTo>
                  <a:cubicBezTo>
                    <a:pt x="257" y="62"/>
                    <a:pt x="257" y="62"/>
                    <a:pt x="257" y="62"/>
                  </a:cubicBezTo>
                  <a:cubicBezTo>
                    <a:pt x="257" y="62"/>
                    <a:pt x="257" y="62"/>
                    <a:pt x="257" y="62"/>
                  </a:cubicBezTo>
                  <a:cubicBezTo>
                    <a:pt x="257" y="62"/>
                    <a:pt x="257" y="62"/>
                    <a:pt x="257" y="63"/>
                  </a:cubicBezTo>
                  <a:cubicBezTo>
                    <a:pt x="257" y="63"/>
                    <a:pt x="257" y="63"/>
                    <a:pt x="257" y="63"/>
                  </a:cubicBezTo>
                  <a:cubicBezTo>
                    <a:pt x="257" y="63"/>
                    <a:pt x="257" y="63"/>
                    <a:pt x="257" y="63"/>
                  </a:cubicBezTo>
                  <a:cubicBezTo>
                    <a:pt x="257" y="63"/>
                    <a:pt x="257" y="63"/>
                    <a:pt x="257" y="63"/>
                  </a:cubicBezTo>
                  <a:cubicBezTo>
                    <a:pt x="257" y="63"/>
                    <a:pt x="257"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9" y="63"/>
                    <a:pt x="259" y="63"/>
                    <a:pt x="259" y="63"/>
                  </a:cubicBezTo>
                  <a:cubicBezTo>
                    <a:pt x="259" y="63"/>
                    <a:pt x="259" y="63"/>
                    <a:pt x="259" y="63"/>
                  </a:cubicBezTo>
                  <a:cubicBezTo>
                    <a:pt x="259" y="63"/>
                    <a:pt x="259" y="63"/>
                    <a:pt x="259" y="63"/>
                  </a:cubicBezTo>
                  <a:cubicBezTo>
                    <a:pt x="259" y="63"/>
                    <a:pt x="259" y="63"/>
                    <a:pt x="259" y="63"/>
                  </a:cubicBezTo>
                  <a:cubicBezTo>
                    <a:pt x="259" y="63"/>
                    <a:pt x="259" y="63"/>
                    <a:pt x="259" y="63"/>
                  </a:cubicBezTo>
                  <a:cubicBezTo>
                    <a:pt x="259" y="63"/>
                    <a:pt x="259" y="63"/>
                    <a:pt x="259" y="64"/>
                  </a:cubicBezTo>
                  <a:cubicBezTo>
                    <a:pt x="259" y="64"/>
                    <a:pt x="259" y="64"/>
                    <a:pt x="259" y="64"/>
                  </a:cubicBezTo>
                  <a:cubicBezTo>
                    <a:pt x="259" y="64"/>
                    <a:pt x="259" y="64"/>
                    <a:pt x="259" y="64"/>
                  </a:cubicBezTo>
                  <a:cubicBezTo>
                    <a:pt x="259" y="64"/>
                    <a:pt x="259" y="64"/>
                    <a:pt x="259" y="64"/>
                  </a:cubicBezTo>
                  <a:cubicBezTo>
                    <a:pt x="259" y="64"/>
                    <a:pt x="259" y="64"/>
                    <a:pt x="259" y="64"/>
                  </a:cubicBezTo>
                  <a:cubicBezTo>
                    <a:pt x="259" y="64"/>
                    <a:pt x="259" y="64"/>
                    <a:pt x="259" y="64"/>
                  </a:cubicBezTo>
                  <a:cubicBezTo>
                    <a:pt x="259" y="64"/>
                    <a:pt x="259" y="64"/>
                    <a:pt x="260" y="64"/>
                  </a:cubicBezTo>
                  <a:cubicBezTo>
                    <a:pt x="260" y="64"/>
                    <a:pt x="260" y="64"/>
                    <a:pt x="260" y="65"/>
                  </a:cubicBezTo>
                  <a:cubicBezTo>
                    <a:pt x="260" y="65"/>
                    <a:pt x="260" y="65"/>
                    <a:pt x="260" y="65"/>
                  </a:cubicBezTo>
                  <a:cubicBezTo>
                    <a:pt x="260" y="65"/>
                    <a:pt x="260" y="65"/>
                    <a:pt x="260" y="65"/>
                  </a:cubicBezTo>
                  <a:cubicBezTo>
                    <a:pt x="260" y="65"/>
                    <a:pt x="260" y="65"/>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1" y="64"/>
                    <a:pt x="261" y="64"/>
                  </a:cubicBezTo>
                  <a:cubicBezTo>
                    <a:pt x="261" y="64"/>
                    <a:pt x="261" y="64"/>
                    <a:pt x="261" y="64"/>
                  </a:cubicBezTo>
                  <a:cubicBezTo>
                    <a:pt x="261" y="64"/>
                    <a:pt x="261" y="64"/>
                    <a:pt x="261" y="64"/>
                  </a:cubicBezTo>
                  <a:cubicBezTo>
                    <a:pt x="261" y="64"/>
                    <a:pt x="261" y="64"/>
                    <a:pt x="261" y="64"/>
                  </a:cubicBezTo>
                  <a:cubicBezTo>
                    <a:pt x="261" y="64"/>
                    <a:pt x="261" y="64"/>
                    <a:pt x="261" y="65"/>
                  </a:cubicBezTo>
                  <a:cubicBezTo>
                    <a:pt x="261" y="65"/>
                    <a:pt x="261" y="65"/>
                    <a:pt x="261" y="65"/>
                  </a:cubicBezTo>
                  <a:cubicBezTo>
                    <a:pt x="261" y="65"/>
                    <a:pt x="261" y="65"/>
                    <a:pt x="261" y="65"/>
                  </a:cubicBezTo>
                  <a:cubicBezTo>
                    <a:pt x="262" y="65"/>
                    <a:pt x="262" y="65"/>
                    <a:pt x="262" y="65"/>
                  </a:cubicBezTo>
                  <a:cubicBezTo>
                    <a:pt x="262" y="64"/>
                    <a:pt x="262" y="65"/>
                    <a:pt x="262" y="64"/>
                  </a:cubicBezTo>
                  <a:cubicBezTo>
                    <a:pt x="262" y="64"/>
                    <a:pt x="262" y="64"/>
                    <a:pt x="262" y="64"/>
                  </a:cubicBezTo>
                  <a:cubicBezTo>
                    <a:pt x="262" y="64"/>
                    <a:pt x="262" y="64"/>
                    <a:pt x="262" y="64"/>
                  </a:cubicBezTo>
                  <a:cubicBezTo>
                    <a:pt x="262" y="64"/>
                    <a:pt x="262" y="64"/>
                    <a:pt x="263" y="64"/>
                  </a:cubicBezTo>
                  <a:cubicBezTo>
                    <a:pt x="263" y="64"/>
                    <a:pt x="263" y="64"/>
                    <a:pt x="263" y="64"/>
                  </a:cubicBezTo>
                  <a:cubicBezTo>
                    <a:pt x="263" y="64"/>
                    <a:pt x="263" y="64"/>
                    <a:pt x="263" y="64"/>
                  </a:cubicBezTo>
                  <a:cubicBezTo>
                    <a:pt x="263" y="64"/>
                    <a:pt x="263" y="64"/>
                    <a:pt x="263" y="64"/>
                  </a:cubicBezTo>
                  <a:cubicBezTo>
                    <a:pt x="263" y="64"/>
                    <a:pt x="263"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3" y="64"/>
                  </a:cubicBezTo>
                  <a:cubicBezTo>
                    <a:pt x="263" y="64"/>
                    <a:pt x="263" y="64"/>
                    <a:pt x="263" y="64"/>
                  </a:cubicBezTo>
                  <a:cubicBezTo>
                    <a:pt x="263" y="64"/>
                    <a:pt x="263" y="64"/>
                    <a:pt x="263" y="64"/>
                  </a:cubicBezTo>
                  <a:cubicBezTo>
                    <a:pt x="263" y="64"/>
                    <a:pt x="263" y="64"/>
                    <a:pt x="263" y="64"/>
                  </a:cubicBezTo>
                  <a:cubicBezTo>
                    <a:pt x="263" y="64"/>
                    <a:pt x="263" y="64"/>
                    <a:pt x="263" y="64"/>
                  </a:cubicBezTo>
                  <a:cubicBezTo>
                    <a:pt x="263" y="64"/>
                    <a:pt x="263" y="64"/>
                    <a:pt x="263" y="64"/>
                  </a:cubicBezTo>
                  <a:cubicBezTo>
                    <a:pt x="263" y="64"/>
                    <a:pt x="262" y="64"/>
                    <a:pt x="262" y="64"/>
                  </a:cubicBezTo>
                  <a:cubicBezTo>
                    <a:pt x="262" y="64"/>
                    <a:pt x="262" y="64"/>
                    <a:pt x="262" y="65"/>
                  </a:cubicBezTo>
                  <a:cubicBezTo>
                    <a:pt x="262" y="65"/>
                    <a:pt x="262" y="65"/>
                    <a:pt x="262" y="65"/>
                  </a:cubicBezTo>
                  <a:cubicBezTo>
                    <a:pt x="262" y="65"/>
                    <a:pt x="263" y="65"/>
                    <a:pt x="263" y="65"/>
                  </a:cubicBezTo>
                  <a:cubicBezTo>
                    <a:pt x="263" y="65"/>
                    <a:pt x="263" y="65"/>
                    <a:pt x="263" y="65"/>
                  </a:cubicBezTo>
                  <a:cubicBezTo>
                    <a:pt x="263" y="65"/>
                    <a:pt x="263" y="65"/>
                    <a:pt x="263" y="65"/>
                  </a:cubicBezTo>
                  <a:cubicBezTo>
                    <a:pt x="262" y="65"/>
                    <a:pt x="262" y="65"/>
                    <a:pt x="262" y="65"/>
                  </a:cubicBezTo>
                  <a:cubicBezTo>
                    <a:pt x="262" y="65"/>
                    <a:pt x="262" y="65"/>
                    <a:pt x="262" y="65"/>
                  </a:cubicBezTo>
                  <a:cubicBezTo>
                    <a:pt x="262" y="65"/>
                    <a:pt x="262" y="65"/>
                    <a:pt x="262" y="65"/>
                  </a:cubicBezTo>
                  <a:cubicBezTo>
                    <a:pt x="262" y="65"/>
                    <a:pt x="262" y="65"/>
                    <a:pt x="262" y="65"/>
                  </a:cubicBezTo>
                  <a:cubicBezTo>
                    <a:pt x="262" y="65"/>
                    <a:pt x="262" y="65"/>
                    <a:pt x="262" y="65"/>
                  </a:cubicBezTo>
                  <a:cubicBezTo>
                    <a:pt x="263" y="65"/>
                    <a:pt x="263" y="65"/>
                    <a:pt x="263" y="65"/>
                  </a:cubicBezTo>
                  <a:cubicBezTo>
                    <a:pt x="263" y="66"/>
                    <a:pt x="263" y="66"/>
                    <a:pt x="263" y="66"/>
                  </a:cubicBezTo>
                  <a:cubicBezTo>
                    <a:pt x="263" y="66"/>
                    <a:pt x="263" y="66"/>
                    <a:pt x="263" y="66"/>
                  </a:cubicBezTo>
                  <a:cubicBezTo>
                    <a:pt x="263" y="66"/>
                    <a:pt x="263" y="66"/>
                    <a:pt x="263" y="66"/>
                  </a:cubicBezTo>
                  <a:cubicBezTo>
                    <a:pt x="263" y="66"/>
                    <a:pt x="264" y="66"/>
                    <a:pt x="264" y="66"/>
                  </a:cubicBezTo>
                  <a:cubicBezTo>
                    <a:pt x="264" y="66"/>
                    <a:pt x="264" y="66"/>
                    <a:pt x="264" y="66"/>
                  </a:cubicBezTo>
                  <a:cubicBezTo>
                    <a:pt x="264" y="66"/>
                    <a:pt x="264" y="66"/>
                    <a:pt x="264" y="66"/>
                  </a:cubicBezTo>
                  <a:lnTo>
                    <a:pt x="266" y="63"/>
                  </a:lnTo>
                  <a:close/>
                  <a:moveTo>
                    <a:pt x="291" y="94"/>
                  </a:moveTo>
                  <a:cubicBezTo>
                    <a:pt x="291" y="94"/>
                    <a:pt x="291" y="94"/>
                    <a:pt x="291" y="94"/>
                  </a:cubicBezTo>
                  <a:cubicBezTo>
                    <a:pt x="291" y="94"/>
                    <a:pt x="291" y="94"/>
                    <a:pt x="291" y="94"/>
                  </a:cubicBezTo>
                  <a:cubicBezTo>
                    <a:pt x="291" y="95"/>
                    <a:pt x="291" y="94"/>
                    <a:pt x="290" y="94"/>
                  </a:cubicBezTo>
                  <a:cubicBezTo>
                    <a:pt x="290" y="94"/>
                    <a:pt x="290" y="94"/>
                    <a:pt x="289" y="94"/>
                  </a:cubicBezTo>
                  <a:cubicBezTo>
                    <a:pt x="289" y="94"/>
                    <a:pt x="289" y="94"/>
                    <a:pt x="289" y="94"/>
                  </a:cubicBezTo>
                  <a:cubicBezTo>
                    <a:pt x="289" y="94"/>
                    <a:pt x="289" y="94"/>
                    <a:pt x="289" y="94"/>
                  </a:cubicBezTo>
                  <a:cubicBezTo>
                    <a:pt x="289" y="94"/>
                    <a:pt x="289" y="94"/>
                    <a:pt x="289" y="94"/>
                  </a:cubicBezTo>
                  <a:cubicBezTo>
                    <a:pt x="290" y="93"/>
                    <a:pt x="290" y="93"/>
                    <a:pt x="290" y="93"/>
                  </a:cubicBezTo>
                  <a:cubicBezTo>
                    <a:pt x="290" y="93"/>
                    <a:pt x="290" y="93"/>
                    <a:pt x="290" y="93"/>
                  </a:cubicBezTo>
                  <a:cubicBezTo>
                    <a:pt x="290" y="93"/>
                    <a:pt x="290" y="93"/>
                    <a:pt x="290" y="93"/>
                  </a:cubicBezTo>
                  <a:cubicBezTo>
                    <a:pt x="291" y="93"/>
                    <a:pt x="291" y="94"/>
                    <a:pt x="291" y="94"/>
                  </a:cubicBezTo>
                  <a:close/>
                  <a:moveTo>
                    <a:pt x="291" y="92"/>
                  </a:moveTo>
                  <a:cubicBezTo>
                    <a:pt x="291" y="92"/>
                    <a:pt x="291" y="92"/>
                    <a:pt x="291" y="92"/>
                  </a:cubicBezTo>
                  <a:cubicBezTo>
                    <a:pt x="291" y="92"/>
                    <a:pt x="291" y="92"/>
                    <a:pt x="291" y="91"/>
                  </a:cubicBezTo>
                  <a:cubicBezTo>
                    <a:pt x="291" y="91"/>
                    <a:pt x="291" y="91"/>
                    <a:pt x="292" y="91"/>
                  </a:cubicBezTo>
                  <a:cubicBezTo>
                    <a:pt x="292" y="91"/>
                    <a:pt x="292" y="91"/>
                    <a:pt x="292" y="91"/>
                  </a:cubicBezTo>
                  <a:cubicBezTo>
                    <a:pt x="292" y="91"/>
                    <a:pt x="292" y="91"/>
                    <a:pt x="292" y="90"/>
                  </a:cubicBezTo>
                  <a:cubicBezTo>
                    <a:pt x="292" y="90"/>
                    <a:pt x="292" y="90"/>
                    <a:pt x="292" y="90"/>
                  </a:cubicBezTo>
                  <a:cubicBezTo>
                    <a:pt x="292" y="90"/>
                    <a:pt x="292" y="90"/>
                    <a:pt x="292" y="90"/>
                  </a:cubicBezTo>
                  <a:cubicBezTo>
                    <a:pt x="292" y="89"/>
                    <a:pt x="292" y="89"/>
                    <a:pt x="292" y="89"/>
                  </a:cubicBezTo>
                  <a:cubicBezTo>
                    <a:pt x="292" y="89"/>
                    <a:pt x="292" y="89"/>
                    <a:pt x="292" y="89"/>
                  </a:cubicBezTo>
                  <a:cubicBezTo>
                    <a:pt x="292" y="89"/>
                    <a:pt x="292" y="89"/>
                    <a:pt x="292" y="89"/>
                  </a:cubicBezTo>
                  <a:cubicBezTo>
                    <a:pt x="292" y="89"/>
                    <a:pt x="292" y="89"/>
                    <a:pt x="292" y="89"/>
                  </a:cubicBezTo>
                  <a:cubicBezTo>
                    <a:pt x="292" y="89"/>
                    <a:pt x="292" y="89"/>
                    <a:pt x="291" y="89"/>
                  </a:cubicBezTo>
                  <a:cubicBezTo>
                    <a:pt x="291" y="88"/>
                    <a:pt x="291" y="88"/>
                    <a:pt x="291" y="88"/>
                  </a:cubicBezTo>
                  <a:cubicBezTo>
                    <a:pt x="291" y="88"/>
                    <a:pt x="291" y="88"/>
                    <a:pt x="290" y="88"/>
                  </a:cubicBezTo>
                  <a:cubicBezTo>
                    <a:pt x="290" y="87"/>
                    <a:pt x="290" y="88"/>
                    <a:pt x="289" y="88"/>
                  </a:cubicBezTo>
                  <a:cubicBezTo>
                    <a:pt x="289" y="88"/>
                    <a:pt x="288" y="88"/>
                    <a:pt x="288" y="88"/>
                  </a:cubicBezTo>
                  <a:cubicBezTo>
                    <a:pt x="287" y="88"/>
                    <a:pt x="287" y="88"/>
                    <a:pt x="286" y="88"/>
                  </a:cubicBezTo>
                  <a:cubicBezTo>
                    <a:pt x="286" y="89"/>
                    <a:pt x="286" y="89"/>
                    <a:pt x="285" y="89"/>
                  </a:cubicBezTo>
                  <a:cubicBezTo>
                    <a:pt x="285" y="89"/>
                    <a:pt x="285" y="90"/>
                    <a:pt x="285" y="90"/>
                  </a:cubicBezTo>
                  <a:cubicBezTo>
                    <a:pt x="284" y="90"/>
                    <a:pt x="284" y="91"/>
                    <a:pt x="284" y="92"/>
                  </a:cubicBezTo>
                  <a:cubicBezTo>
                    <a:pt x="284" y="92"/>
                    <a:pt x="284" y="92"/>
                    <a:pt x="284" y="92"/>
                  </a:cubicBezTo>
                  <a:cubicBezTo>
                    <a:pt x="284" y="92"/>
                    <a:pt x="283" y="93"/>
                    <a:pt x="283" y="93"/>
                  </a:cubicBezTo>
                  <a:cubicBezTo>
                    <a:pt x="283" y="93"/>
                    <a:pt x="283" y="93"/>
                    <a:pt x="283" y="93"/>
                  </a:cubicBezTo>
                  <a:cubicBezTo>
                    <a:pt x="283" y="94"/>
                    <a:pt x="283" y="94"/>
                    <a:pt x="283" y="94"/>
                  </a:cubicBezTo>
                  <a:cubicBezTo>
                    <a:pt x="283" y="94"/>
                    <a:pt x="283" y="95"/>
                    <a:pt x="283" y="95"/>
                  </a:cubicBezTo>
                  <a:cubicBezTo>
                    <a:pt x="283" y="95"/>
                    <a:pt x="283" y="95"/>
                    <a:pt x="283" y="95"/>
                  </a:cubicBezTo>
                  <a:cubicBezTo>
                    <a:pt x="283" y="95"/>
                    <a:pt x="284" y="95"/>
                    <a:pt x="284" y="94"/>
                  </a:cubicBezTo>
                  <a:cubicBezTo>
                    <a:pt x="284" y="94"/>
                    <a:pt x="284" y="94"/>
                    <a:pt x="285" y="94"/>
                  </a:cubicBezTo>
                  <a:cubicBezTo>
                    <a:pt x="285" y="94"/>
                    <a:pt x="286" y="94"/>
                    <a:pt x="287" y="94"/>
                  </a:cubicBezTo>
                  <a:cubicBezTo>
                    <a:pt x="287" y="95"/>
                    <a:pt x="287" y="94"/>
                    <a:pt x="288" y="94"/>
                  </a:cubicBezTo>
                  <a:cubicBezTo>
                    <a:pt x="288" y="94"/>
                    <a:pt x="288" y="94"/>
                    <a:pt x="288" y="94"/>
                  </a:cubicBezTo>
                  <a:cubicBezTo>
                    <a:pt x="289" y="94"/>
                    <a:pt x="289" y="94"/>
                    <a:pt x="289" y="94"/>
                  </a:cubicBezTo>
                  <a:cubicBezTo>
                    <a:pt x="289" y="93"/>
                    <a:pt x="289" y="93"/>
                    <a:pt x="289" y="93"/>
                  </a:cubicBezTo>
                  <a:cubicBezTo>
                    <a:pt x="290" y="93"/>
                    <a:pt x="290" y="93"/>
                    <a:pt x="290" y="93"/>
                  </a:cubicBezTo>
                  <a:cubicBezTo>
                    <a:pt x="290" y="93"/>
                    <a:pt x="290" y="93"/>
                    <a:pt x="290" y="93"/>
                  </a:cubicBezTo>
                  <a:cubicBezTo>
                    <a:pt x="291" y="92"/>
                    <a:pt x="291" y="92"/>
                    <a:pt x="291" y="92"/>
                  </a:cubicBezTo>
                  <a:cubicBezTo>
                    <a:pt x="291" y="92"/>
                    <a:pt x="291" y="92"/>
                    <a:pt x="291" y="92"/>
                  </a:cubicBezTo>
                  <a:close/>
                  <a:moveTo>
                    <a:pt x="270" y="43"/>
                  </a:moveTo>
                  <a:cubicBezTo>
                    <a:pt x="270" y="43"/>
                    <a:pt x="270" y="43"/>
                    <a:pt x="270" y="43"/>
                  </a:cubicBezTo>
                  <a:cubicBezTo>
                    <a:pt x="270" y="43"/>
                    <a:pt x="270" y="43"/>
                    <a:pt x="270" y="43"/>
                  </a:cubicBezTo>
                  <a:cubicBezTo>
                    <a:pt x="270" y="44"/>
                    <a:pt x="270" y="44"/>
                    <a:pt x="270" y="44"/>
                  </a:cubicBezTo>
                  <a:cubicBezTo>
                    <a:pt x="270" y="44"/>
                    <a:pt x="270" y="44"/>
                    <a:pt x="270" y="45"/>
                  </a:cubicBezTo>
                  <a:cubicBezTo>
                    <a:pt x="270" y="45"/>
                    <a:pt x="270" y="45"/>
                    <a:pt x="270" y="45"/>
                  </a:cubicBezTo>
                  <a:cubicBezTo>
                    <a:pt x="271" y="45"/>
                    <a:pt x="271" y="45"/>
                    <a:pt x="271" y="45"/>
                  </a:cubicBezTo>
                  <a:cubicBezTo>
                    <a:pt x="271" y="45"/>
                    <a:pt x="272" y="45"/>
                    <a:pt x="272" y="45"/>
                  </a:cubicBezTo>
                  <a:cubicBezTo>
                    <a:pt x="272" y="45"/>
                    <a:pt x="272" y="45"/>
                    <a:pt x="272" y="45"/>
                  </a:cubicBezTo>
                  <a:cubicBezTo>
                    <a:pt x="272" y="45"/>
                    <a:pt x="273" y="45"/>
                    <a:pt x="273" y="45"/>
                  </a:cubicBezTo>
                  <a:cubicBezTo>
                    <a:pt x="273" y="45"/>
                    <a:pt x="273" y="45"/>
                    <a:pt x="273" y="45"/>
                  </a:cubicBezTo>
                  <a:cubicBezTo>
                    <a:pt x="273" y="45"/>
                    <a:pt x="273" y="45"/>
                    <a:pt x="274" y="45"/>
                  </a:cubicBezTo>
                  <a:cubicBezTo>
                    <a:pt x="274" y="45"/>
                    <a:pt x="274" y="45"/>
                    <a:pt x="274" y="45"/>
                  </a:cubicBezTo>
                  <a:cubicBezTo>
                    <a:pt x="274" y="45"/>
                    <a:pt x="274" y="45"/>
                    <a:pt x="274" y="44"/>
                  </a:cubicBezTo>
                  <a:cubicBezTo>
                    <a:pt x="273" y="44"/>
                    <a:pt x="274" y="44"/>
                    <a:pt x="273" y="44"/>
                  </a:cubicBezTo>
                  <a:cubicBezTo>
                    <a:pt x="273" y="44"/>
                    <a:pt x="273" y="44"/>
                    <a:pt x="273" y="44"/>
                  </a:cubicBezTo>
                  <a:cubicBezTo>
                    <a:pt x="273" y="44"/>
                    <a:pt x="273" y="44"/>
                    <a:pt x="272" y="44"/>
                  </a:cubicBezTo>
                  <a:cubicBezTo>
                    <a:pt x="272" y="44"/>
                    <a:pt x="272" y="44"/>
                    <a:pt x="272" y="44"/>
                  </a:cubicBezTo>
                  <a:cubicBezTo>
                    <a:pt x="272" y="44"/>
                    <a:pt x="272" y="44"/>
                    <a:pt x="272" y="44"/>
                  </a:cubicBezTo>
                  <a:cubicBezTo>
                    <a:pt x="272" y="44"/>
                    <a:pt x="272" y="44"/>
                    <a:pt x="272" y="43"/>
                  </a:cubicBezTo>
                  <a:cubicBezTo>
                    <a:pt x="272" y="43"/>
                    <a:pt x="272" y="43"/>
                    <a:pt x="272" y="43"/>
                  </a:cubicBezTo>
                  <a:cubicBezTo>
                    <a:pt x="272" y="43"/>
                    <a:pt x="272" y="43"/>
                    <a:pt x="272" y="43"/>
                  </a:cubicBezTo>
                  <a:cubicBezTo>
                    <a:pt x="272" y="43"/>
                    <a:pt x="271" y="43"/>
                    <a:pt x="271" y="43"/>
                  </a:cubicBezTo>
                  <a:cubicBezTo>
                    <a:pt x="271" y="43"/>
                    <a:pt x="271" y="43"/>
                    <a:pt x="271" y="43"/>
                  </a:cubicBezTo>
                  <a:cubicBezTo>
                    <a:pt x="271" y="42"/>
                    <a:pt x="271" y="42"/>
                    <a:pt x="271" y="42"/>
                  </a:cubicBezTo>
                  <a:cubicBezTo>
                    <a:pt x="271" y="42"/>
                    <a:pt x="271" y="42"/>
                    <a:pt x="271" y="42"/>
                  </a:cubicBezTo>
                  <a:cubicBezTo>
                    <a:pt x="270" y="42"/>
                    <a:pt x="270" y="42"/>
                    <a:pt x="270" y="42"/>
                  </a:cubicBezTo>
                  <a:cubicBezTo>
                    <a:pt x="270" y="42"/>
                    <a:pt x="270" y="42"/>
                    <a:pt x="270" y="42"/>
                  </a:cubicBezTo>
                  <a:cubicBezTo>
                    <a:pt x="270" y="42"/>
                    <a:pt x="270" y="42"/>
                    <a:pt x="270" y="42"/>
                  </a:cubicBezTo>
                  <a:cubicBezTo>
                    <a:pt x="270" y="42"/>
                    <a:pt x="269" y="42"/>
                    <a:pt x="269" y="42"/>
                  </a:cubicBezTo>
                  <a:cubicBezTo>
                    <a:pt x="269" y="42"/>
                    <a:pt x="269" y="42"/>
                    <a:pt x="269" y="42"/>
                  </a:cubicBezTo>
                  <a:cubicBezTo>
                    <a:pt x="269" y="42"/>
                    <a:pt x="269" y="42"/>
                    <a:pt x="269" y="42"/>
                  </a:cubicBezTo>
                  <a:cubicBezTo>
                    <a:pt x="269" y="42"/>
                    <a:pt x="269" y="42"/>
                    <a:pt x="269" y="42"/>
                  </a:cubicBezTo>
                  <a:cubicBezTo>
                    <a:pt x="269" y="42"/>
                    <a:pt x="269" y="42"/>
                    <a:pt x="269" y="42"/>
                  </a:cubicBezTo>
                  <a:cubicBezTo>
                    <a:pt x="269" y="42"/>
                    <a:pt x="268" y="42"/>
                    <a:pt x="268" y="42"/>
                  </a:cubicBezTo>
                  <a:cubicBezTo>
                    <a:pt x="268" y="42"/>
                    <a:pt x="268" y="42"/>
                    <a:pt x="268" y="42"/>
                  </a:cubicBezTo>
                  <a:cubicBezTo>
                    <a:pt x="268" y="42"/>
                    <a:pt x="268" y="42"/>
                    <a:pt x="267" y="42"/>
                  </a:cubicBezTo>
                  <a:cubicBezTo>
                    <a:pt x="267" y="42"/>
                    <a:pt x="267" y="41"/>
                    <a:pt x="267" y="42"/>
                  </a:cubicBezTo>
                  <a:cubicBezTo>
                    <a:pt x="267" y="42"/>
                    <a:pt x="267" y="42"/>
                    <a:pt x="267" y="42"/>
                  </a:cubicBezTo>
                  <a:cubicBezTo>
                    <a:pt x="267" y="42"/>
                    <a:pt x="267" y="42"/>
                    <a:pt x="267" y="42"/>
                  </a:cubicBezTo>
                  <a:cubicBezTo>
                    <a:pt x="267" y="42"/>
                    <a:pt x="268" y="42"/>
                    <a:pt x="268" y="43"/>
                  </a:cubicBezTo>
                  <a:cubicBezTo>
                    <a:pt x="268" y="43"/>
                    <a:pt x="268" y="43"/>
                    <a:pt x="268" y="43"/>
                  </a:cubicBezTo>
                  <a:cubicBezTo>
                    <a:pt x="268" y="43"/>
                    <a:pt x="268" y="43"/>
                    <a:pt x="268" y="43"/>
                  </a:cubicBezTo>
                  <a:cubicBezTo>
                    <a:pt x="268" y="43"/>
                    <a:pt x="268" y="43"/>
                    <a:pt x="268" y="43"/>
                  </a:cubicBezTo>
                  <a:cubicBezTo>
                    <a:pt x="268" y="43"/>
                    <a:pt x="268" y="43"/>
                    <a:pt x="268" y="42"/>
                  </a:cubicBezTo>
                  <a:cubicBezTo>
                    <a:pt x="268" y="43"/>
                    <a:pt x="269" y="43"/>
                    <a:pt x="269" y="43"/>
                  </a:cubicBezTo>
                  <a:cubicBezTo>
                    <a:pt x="269" y="43"/>
                    <a:pt x="269" y="43"/>
                    <a:pt x="269" y="43"/>
                  </a:cubicBezTo>
                  <a:cubicBezTo>
                    <a:pt x="269" y="43"/>
                    <a:pt x="269" y="43"/>
                    <a:pt x="270" y="43"/>
                  </a:cubicBezTo>
                  <a:close/>
                  <a:moveTo>
                    <a:pt x="277" y="50"/>
                  </a:moveTo>
                  <a:cubicBezTo>
                    <a:pt x="277" y="50"/>
                    <a:pt x="277" y="50"/>
                    <a:pt x="278" y="50"/>
                  </a:cubicBezTo>
                  <a:cubicBezTo>
                    <a:pt x="278" y="49"/>
                    <a:pt x="277" y="49"/>
                    <a:pt x="277" y="49"/>
                  </a:cubicBezTo>
                  <a:cubicBezTo>
                    <a:pt x="277" y="49"/>
                    <a:pt x="277" y="49"/>
                    <a:pt x="277" y="49"/>
                  </a:cubicBezTo>
                  <a:cubicBezTo>
                    <a:pt x="277" y="49"/>
                    <a:pt x="277" y="49"/>
                    <a:pt x="277" y="49"/>
                  </a:cubicBezTo>
                  <a:cubicBezTo>
                    <a:pt x="276" y="49"/>
                    <a:pt x="276" y="49"/>
                    <a:pt x="276" y="49"/>
                  </a:cubicBezTo>
                  <a:cubicBezTo>
                    <a:pt x="276" y="49"/>
                    <a:pt x="275" y="49"/>
                    <a:pt x="275" y="49"/>
                  </a:cubicBezTo>
                  <a:cubicBezTo>
                    <a:pt x="275" y="49"/>
                    <a:pt x="275" y="49"/>
                    <a:pt x="275" y="49"/>
                  </a:cubicBezTo>
                  <a:cubicBezTo>
                    <a:pt x="275" y="49"/>
                    <a:pt x="275" y="49"/>
                    <a:pt x="275" y="49"/>
                  </a:cubicBezTo>
                  <a:cubicBezTo>
                    <a:pt x="274" y="49"/>
                    <a:pt x="274" y="49"/>
                    <a:pt x="274" y="49"/>
                  </a:cubicBezTo>
                  <a:cubicBezTo>
                    <a:pt x="274" y="49"/>
                    <a:pt x="274" y="49"/>
                    <a:pt x="274" y="49"/>
                  </a:cubicBezTo>
                  <a:cubicBezTo>
                    <a:pt x="274" y="49"/>
                    <a:pt x="273" y="49"/>
                    <a:pt x="273" y="49"/>
                  </a:cubicBezTo>
                  <a:cubicBezTo>
                    <a:pt x="273" y="49"/>
                    <a:pt x="273" y="49"/>
                    <a:pt x="273" y="49"/>
                  </a:cubicBezTo>
                  <a:cubicBezTo>
                    <a:pt x="273" y="48"/>
                    <a:pt x="272" y="49"/>
                    <a:pt x="272" y="49"/>
                  </a:cubicBezTo>
                  <a:cubicBezTo>
                    <a:pt x="272" y="49"/>
                    <a:pt x="272" y="48"/>
                    <a:pt x="272" y="48"/>
                  </a:cubicBezTo>
                  <a:cubicBezTo>
                    <a:pt x="271" y="48"/>
                    <a:pt x="271" y="48"/>
                    <a:pt x="270" y="48"/>
                  </a:cubicBezTo>
                  <a:cubicBezTo>
                    <a:pt x="270" y="48"/>
                    <a:pt x="270" y="48"/>
                    <a:pt x="270" y="48"/>
                  </a:cubicBezTo>
                  <a:cubicBezTo>
                    <a:pt x="270" y="48"/>
                    <a:pt x="270" y="48"/>
                    <a:pt x="269" y="48"/>
                  </a:cubicBezTo>
                  <a:cubicBezTo>
                    <a:pt x="269" y="48"/>
                    <a:pt x="269" y="48"/>
                    <a:pt x="269" y="48"/>
                  </a:cubicBezTo>
                  <a:cubicBezTo>
                    <a:pt x="269" y="48"/>
                    <a:pt x="269" y="48"/>
                    <a:pt x="268" y="48"/>
                  </a:cubicBezTo>
                  <a:cubicBezTo>
                    <a:pt x="268" y="48"/>
                    <a:pt x="268" y="48"/>
                    <a:pt x="268" y="48"/>
                  </a:cubicBezTo>
                  <a:cubicBezTo>
                    <a:pt x="268" y="48"/>
                    <a:pt x="268" y="48"/>
                    <a:pt x="268" y="48"/>
                  </a:cubicBezTo>
                  <a:cubicBezTo>
                    <a:pt x="268" y="48"/>
                    <a:pt x="268" y="49"/>
                    <a:pt x="268" y="49"/>
                  </a:cubicBezTo>
                  <a:cubicBezTo>
                    <a:pt x="268" y="49"/>
                    <a:pt x="268" y="49"/>
                    <a:pt x="268" y="49"/>
                  </a:cubicBezTo>
                  <a:cubicBezTo>
                    <a:pt x="268" y="49"/>
                    <a:pt x="268" y="49"/>
                    <a:pt x="268" y="49"/>
                  </a:cubicBezTo>
                  <a:cubicBezTo>
                    <a:pt x="269" y="49"/>
                    <a:pt x="269" y="49"/>
                    <a:pt x="269" y="49"/>
                  </a:cubicBezTo>
                  <a:cubicBezTo>
                    <a:pt x="269" y="49"/>
                    <a:pt x="269" y="49"/>
                    <a:pt x="269" y="49"/>
                  </a:cubicBezTo>
                  <a:cubicBezTo>
                    <a:pt x="269" y="49"/>
                    <a:pt x="269" y="49"/>
                    <a:pt x="269" y="49"/>
                  </a:cubicBezTo>
                  <a:cubicBezTo>
                    <a:pt x="270" y="49"/>
                    <a:pt x="270" y="49"/>
                    <a:pt x="270" y="49"/>
                  </a:cubicBezTo>
                  <a:cubicBezTo>
                    <a:pt x="270" y="49"/>
                    <a:pt x="270" y="49"/>
                    <a:pt x="270" y="49"/>
                  </a:cubicBezTo>
                  <a:cubicBezTo>
                    <a:pt x="270" y="49"/>
                    <a:pt x="270" y="49"/>
                    <a:pt x="271" y="49"/>
                  </a:cubicBezTo>
                  <a:cubicBezTo>
                    <a:pt x="271" y="49"/>
                    <a:pt x="271" y="49"/>
                    <a:pt x="271" y="49"/>
                  </a:cubicBezTo>
                  <a:cubicBezTo>
                    <a:pt x="271" y="49"/>
                    <a:pt x="271" y="49"/>
                    <a:pt x="271" y="49"/>
                  </a:cubicBezTo>
                  <a:cubicBezTo>
                    <a:pt x="271" y="49"/>
                    <a:pt x="271" y="49"/>
                    <a:pt x="271" y="49"/>
                  </a:cubicBezTo>
                  <a:cubicBezTo>
                    <a:pt x="271" y="50"/>
                    <a:pt x="271" y="50"/>
                    <a:pt x="272" y="50"/>
                  </a:cubicBezTo>
                  <a:cubicBezTo>
                    <a:pt x="272" y="50"/>
                    <a:pt x="272" y="50"/>
                    <a:pt x="272" y="50"/>
                  </a:cubicBezTo>
                  <a:cubicBezTo>
                    <a:pt x="273" y="50"/>
                    <a:pt x="273" y="50"/>
                    <a:pt x="273" y="50"/>
                  </a:cubicBezTo>
                  <a:cubicBezTo>
                    <a:pt x="273" y="50"/>
                    <a:pt x="273" y="50"/>
                    <a:pt x="273" y="50"/>
                  </a:cubicBezTo>
                  <a:cubicBezTo>
                    <a:pt x="273" y="50"/>
                    <a:pt x="273" y="50"/>
                    <a:pt x="273" y="50"/>
                  </a:cubicBezTo>
                  <a:cubicBezTo>
                    <a:pt x="274" y="50"/>
                    <a:pt x="274" y="50"/>
                    <a:pt x="274" y="50"/>
                  </a:cubicBezTo>
                  <a:cubicBezTo>
                    <a:pt x="274" y="50"/>
                    <a:pt x="274" y="50"/>
                    <a:pt x="274" y="50"/>
                  </a:cubicBezTo>
                  <a:cubicBezTo>
                    <a:pt x="274" y="50"/>
                    <a:pt x="274" y="50"/>
                    <a:pt x="275" y="50"/>
                  </a:cubicBezTo>
                  <a:cubicBezTo>
                    <a:pt x="275" y="50"/>
                    <a:pt x="275" y="50"/>
                    <a:pt x="275" y="50"/>
                  </a:cubicBezTo>
                  <a:cubicBezTo>
                    <a:pt x="275" y="50"/>
                    <a:pt x="275" y="50"/>
                    <a:pt x="275" y="50"/>
                  </a:cubicBezTo>
                  <a:cubicBezTo>
                    <a:pt x="275" y="50"/>
                    <a:pt x="275" y="50"/>
                    <a:pt x="275" y="50"/>
                  </a:cubicBezTo>
                  <a:cubicBezTo>
                    <a:pt x="275" y="50"/>
                    <a:pt x="276" y="50"/>
                    <a:pt x="276" y="50"/>
                  </a:cubicBezTo>
                  <a:cubicBezTo>
                    <a:pt x="276" y="50"/>
                    <a:pt x="276" y="50"/>
                    <a:pt x="276" y="50"/>
                  </a:cubicBezTo>
                  <a:cubicBezTo>
                    <a:pt x="276" y="50"/>
                    <a:pt x="276" y="50"/>
                    <a:pt x="276" y="50"/>
                  </a:cubicBezTo>
                  <a:cubicBezTo>
                    <a:pt x="277" y="50"/>
                    <a:pt x="277" y="50"/>
                    <a:pt x="277" y="50"/>
                  </a:cubicBezTo>
                  <a:close/>
                  <a:moveTo>
                    <a:pt x="264" y="44"/>
                  </a:moveTo>
                  <a:cubicBezTo>
                    <a:pt x="264" y="44"/>
                    <a:pt x="264" y="44"/>
                    <a:pt x="264" y="44"/>
                  </a:cubicBezTo>
                  <a:cubicBezTo>
                    <a:pt x="264" y="44"/>
                    <a:pt x="264" y="44"/>
                    <a:pt x="264" y="44"/>
                  </a:cubicBezTo>
                  <a:cubicBezTo>
                    <a:pt x="263" y="44"/>
                    <a:pt x="263" y="44"/>
                    <a:pt x="263" y="44"/>
                  </a:cubicBezTo>
                  <a:cubicBezTo>
                    <a:pt x="263" y="44"/>
                    <a:pt x="263" y="44"/>
                    <a:pt x="263" y="44"/>
                  </a:cubicBezTo>
                  <a:cubicBezTo>
                    <a:pt x="263" y="44"/>
                    <a:pt x="263" y="44"/>
                    <a:pt x="264" y="45"/>
                  </a:cubicBezTo>
                  <a:cubicBezTo>
                    <a:pt x="264" y="45"/>
                    <a:pt x="264" y="45"/>
                    <a:pt x="264" y="45"/>
                  </a:cubicBezTo>
                  <a:cubicBezTo>
                    <a:pt x="264" y="45"/>
                    <a:pt x="264" y="45"/>
                    <a:pt x="264" y="45"/>
                  </a:cubicBezTo>
                  <a:cubicBezTo>
                    <a:pt x="264" y="45"/>
                    <a:pt x="264" y="45"/>
                    <a:pt x="264" y="45"/>
                  </a:cubicBezTo>
                  <a:cubicBezTo>
                    <a:pt x="265" y="45"/>
                    <a:pt x="265" y="44"/>
                    <a:pt x="265" y="44"/>
                  </a:cubicBezTo>
                  <a:cubicBezTo>
                    <a:pt x="264" y="44"/>
                    <a:pt x="264" y="45"/>
                    <a:pt x="264" y="44"/>
                  </a:cubicBezTo>
                  <a:cubicBezTo>
                    <a:pt x="264" y="44"/>
                    <a:pt x="264" y="44"/>
                    <a:pt x="264" y="44"/>
                  </a:cubicBezTo>
                  <a:close/>
                  <a:moveTo>
                    <a:pt x="290" y="84"/>
                  </a:moveTo>
                  <a:cubicBezTo>
                    <a:pt x="290" y="84"/>
                    <a:pt x="290" y="84"/>
                    <a:pt x="290" y="84"/>
                  </a:cubicBezTo>
                  <a:cubicBezTo>
                    <a:pt x="290" y="84"/>
                    <a:pt x="290" y="84"/>
                    <a:pt x="290" y="84"/>
                  </a:cubicBezTo>
                  <a:cubicBezTo>
                    <a:pt x="289" y="84"/>
                    <a:pt x="289" y="84"/>
                    <a:pt x="289" y="84"/>
                  </a:cubicBezTo>
                  <a:cubicBezTo>
                    <a:pt x="289" y="84"/>
                    <a:pt x="289" y="84"/>
                    <a:pt x="289" y="85"/>
                  </a:cubicBezTo>
                  <a:cubicBezTo>
                    <a:pt x="289" y="85"/>
                    <a:pt x="289" y="85"/>
                    <a:pt x="289" y="85"/>
                  </a:cubicBezTo>
                  <a:cubicBezTo>
                    <a:pt x="289" y="85"/>
                    <a:pt x="289" y="85"/>
                    <a:pt x="290" y="85"/>
                  </a:cubicBezTo>
                  <a:cubicBezTo>
                    <a:pt x="290" y="85"/>
                    <a:pt x="290" y="86"/>
                    <a:pt x="291" y="86"/>
                  </a:cubicBezTo>
                  <a:cubicBezTo>
                    <a:pt x="291" y="86"/>
                    <a:pt x="291" y="86"/>
                    <a:pt x="291" y="86"/>
                  </a:cubicBezTo>
                  <a:cubicBezTo>
                    <a:pt x="292" y="86"/>
                    <a:pt x="292" y="86"/>
                    <a:pt x="292" y="86"/>
                  </a:cubicBezTo>
                  <a:cubicBezTo>
                    <a:pt x="292" y="86"/>
                    <a:pt x="293" y="87"/>
                    <a:pt x="293" y="86"/>
                  </a:cubicBezTo>
                  <a:cubicBezTo>
                    <a:pt x="293" y="86"/>
                    <a:pt x="293" y="86"/>
                    <a:pt x="294" y="86"/>
                  </a:cubicBezTo>
                  <a:cubicBezTo>
                    <a:pt x="294" y="86"/>
                    <a:pt x="294" y="86"/>
                    <a:pt x="294" y="86"/>
                  </a:cubicBezTo>
                  <a:cubicBezTo>
                    <a:pt x="294" y="86"/>
                    <a:pt x="294" y="86"/>
                    <a:pt x="294" y="86"/>
                  </a:cubicBezTo>
                  <a:cubicBezTo>
                    <a:pt x="294" y="86"/>
                    <a:pt x="294" y="86"/>
                    <a:pt x="294" y="86"/>
                  </a:cubicBezTo>
                  <a:cubicBezTo>
                    <a:pt x="294" y="86"/>
                    <a:pt x="294" y="86"/>
                    <a:pt x="294" y="86"/>
                  </a:cubicBezTo>
                  <a:cubicBezTo>
                    <a:pt x="294" y="86"/>
                    <a:pt x="294" y="86"/>
                    <a:pt x="294" y="86"/>
                  </a:cubicBezTo>
                  <a:cubicBezTo>
                    <a:pt x="294" y="86"/>
                    <a:pt x="294" y="86"/>
                    <a:pt x="294" y="86"/>
                  </a:cubicBezTo>
                  <a:cubicBezTo>
                    <a:pt x="294" y="86"/>
                    <a:pt x="294" y="85"/>
                    <a:pt x="294" y="85"/>
                  </a:cubicBezTo>
                  <a:cubicBezTo>
                    <a:pt x="294" y="85"/>
                    <a:pt x="294" y="85"/>
                    <a:pt x="294" y="85"/>
                  </a:cubicBezTo>
                  <a:cubicBezTo>
                    <a:pt x="293" y="85"/>
                    <a:pt x="293" y="85"/>
                    <a:pt x="293" y="85"/>
                  </a:cubicBezTo>
                  <a:cubicBezTo>
                    <a:pt x="293" y="85"/>
                    <a:pt x="293" y="85"/>
                    <a:pt x="293" y="85"/>
                  </a:cubicBezTo>
                  <a:cubicBezTo>
                    <a:pt x="293" y="85"/>
                    <a:pt x="293" y="85"/>
                    <a:pt x="293" y="85"/>
                  </a:cubicBezTo>
                  <a:cubicBezTo>
                    <a:pt x="292" y="85"/>
                    <a:pt x="292" y="84"/>
                    <a:pt x="292" y="84"/>
                  </a:cubicBezTo>
                  <a:cubicBezTo>
                    <a:pt x="292" y="84"/>
                    <a:pt x="292" y="84"/>
                    <a:pt x="291" y="84"/>
                  </a:cubicBezTo>
                  <a:cubicBezTo>
                    <a:pt x="291" y="84"/>
                    <a:pt x="291" y="84"/>
                    <a:pt x="291" y="84"/>
                  </a:cubicBezTo>
                  <a:cubicBezTo>
                    <a:pt x="290" y="84"/>
                    <a:pt x="290" y="84"/>
                    <a:pt x="290" y="84"/>
                  </a:cubicBezTo>
                  <a:close/>
                  <a:moveTo>
                    <a:pt x="290" y="84"/>
                  </a:moveTo>
                  <a:cubicBezTo>
                    <a:pt x="290" y="84"/>
                    <a:pt x="290" y="84"/>
                    <a:pt x="290" y="84"/>
                  </a:cubicBezTo>
                  <a:cubicBezTo>
                    <a:pt x="290" y="83"/>
                    <a:pt x="290" y="83"/>
                    <a:pt x="290" y="83"/>
                  </a:cubicBezTo>
                  <a:cubicBezTo>
                    <a:pt x="290" y="83"/>
                    <a:pt x="290" y="83"/>
                    <a:pt x="290" y="83"/>
                  </a:cubicBezTo>
                  <a:cubicBezTo>
                    <a:pt x="290" y="83"/>
                    <a:pt x="290" y="83"/>
                    <a:pt x="290" y="83"/>
                  </a:cubicBezTo>
                  <a:cubicBezTo>
                    <a:pt x="290" y="83"/>
                    <a:pt x="290" y="83"/>
                    <a:pt x="290" y="83"/>
                  </a:cubicBezTo>
                  <a:cubicBezTo>
                    <a:pt x="290" y="83"/>
                    <a:pt x="289" y="83"/>
                    <a:pt x="289" y="83"/>
                  </a:cubicBezTo>
                  <a:cubicBezTo>
                    <a:pt x="289" y="83"/>
                    <a:pt x="289" y="83"/>
                    <a:pt x="289" y="83"/>
                  </a:cubicBezTo>
                  <a:cubicBezTo>
                    <a:pt x="289" y="84"/>
                    <a:pt x="289" y="84"/>
                    <a:pt x="289" y="84"/>
                  </a:cubicBezTo>
                  <a:cubicBezTo>
                    <a:pt x="289"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lose/>
                  <a:moveTo>
                    <a:pt x="291" y="84"/>
                  </a:moveTo>
                  <a:cubicBezTo>
                    <a:pt x="291" y="84"/>
                    <a:pt x="291" y="84"/>
                    <a:pt x="291" y="84"/>
                  </a:cubicBezTo>
                  <a:cubicBezTo>
                    <a:pt x="291" y="84"/>
                    <a:pt x="291" y="84"/>
                    <a:pt x="291" y="84"/>
                  </a:cubicBezTo>
                  <a:cubicBezTo>
                    <a:pt x="291" y="84"/>
                    <a:pt x="291" y="84"/>
                    <a:pt x="291" y="84"/>
                  </a:cubicBezTo>
                  <a:cubicBezTo>
                    <a:pt x="291" y="84"/>
                    <a:pt x="291" y="84"/>
                    <a:pt x="291" y="83"/>
                  </a:cubicBezTo>
                  <a:cubicBezTo>
                    <a:pt x="291" y="83"/>
                    <a:pt x="291" y="83"/>
                    <a:pt x="291" y="83"/>
                  </a:cubicBezTo>
                  <a:cubicBezTo>
                    <a:pt x="291" y="83"/>
                    <a:pt x="291" y="83"/>
                    <a:pt x="291" y="83"/>
                  </a:cubicBezTo>
                  <a:cubicBezTo>
                    <a:pt x="291" y="83"/>
                    <a:pt x="291" y="83"/>
                    <a:pt x="290" y="83"/>
                  </a:cubicBezTo>
                  <a:cubicBezTo>
                    <a:pt x="290" y="83"/>
                    <a:pt x="290" y="83"/>
                    <a:pt x="290" y="83"/>
                  </a:cubicBezTo>
                  <a:cubicBezTo>
                    <a:pt x="290" y="83"/>
                    <a:pt x="290" y="83"/>
                    <a:pt x="290" y="83"/>
                  </a:cubicBezTo>
                  <a:cubicBezTo>
                    <a:pt x="290" y="83"/>
                    <a:pt x="290" y="82"/>
                    <a:pt x="290" y="83"/>
                  </a:cubicBezTo>
                  <a:cubicBezTo>
                    <a:pt x="290" y="83"/>
                    <a:pt x="290" y="83"/>
                    <a:pt x="290" y="83"/>
                  </a:cubicBezTo>
                  <a:cubicBezTo>
                    <a:pt x="290" y="83"/>
                    <a:pt x="290" y="83"/>
                    <a:pt x="290" y="83"/>
                  </a:cubicBezTo>
                  <a:cubicBezTo>
                    <a:pt x="290" y="83"/>
                    <a:pt x="290" y="83"/>
                    <a:pt x="290" y="83"/>
                  </a:cubicBezTo>
                  <a:cubicBezTo>
                    <a:pt x="290" y="83"/>
                    <a:pt x="290" y="83"/>
                    <a:pt x="290" y="83"/>
                  </a:cubicBezTo>
                  <a:cubicBezTo>
                    <a:pt x="290" y="83"/>
                    <a:pt x="290" y="83"/>
                    <a:pt x="290" y="83"/>
                  </a:cubicBezTo>
                  <a:cubicBezTo>
                    <a:pt x="291" y="84"/>
                    <a:pt x="291" y="84"/>
                    <a:pt x="291" y="84"/>
                  </a:cubicBezTo>
                  <a:cubicBezTo>
                    <a:pt x="291" y="84"/>
                    <a:pt x="291" y="84"/>
                    <a:pt x="291" y="84"/>
                  </a:cubicBezTo>
                  <a:cubicBezTo>
                    <a:pt x="291" y="84"/>
                    <a:pt x="291" y="84"/>
                    <a:pt x="291" y="84"/>
                  </a:cubicBezTo>
                  <a:close/>
                  <a:moveTo>
                    <a:pt x="282" y="48"/>
                  </a:moveTo>
                  <a:cubicBezTo>
                    <a:pt x="282" y="48"/>
                    <a:pt x="282" y="48"/>
                    <a:pt x="282" y="48"/>
                  </a:cubicBezTo>
                  <a:cubicBezTo>
                    <a:pt x="282" y="48"/>
                    <a:pt x="282" y="48"/>
                    <a:pt x="282" y="48"/>
                  </a:cubicBezTo>
                  <a:cubicBezTo>
                    <a:pt x="282" y="48"/>
                    <a:pt x="282" y="48"/>
                    <a:pt x="282" y="48"/>
                  </a:cubicBezTo>
                  <a:cubicBezTo>
                    <a:pt x="282" y="48"/>
                    <a:pt x="282" y="48"/>
                    <a:pt x="282" y="48"/>
                  </a:cubicBezTo>
                  <a:close/>
                  <a:moveTo>
                    <a:pt x="306" y="84"/>
                  </a:moveTo>
                  <a:cubicBezTo>
                    <a:pt x="306" y="84"/>
                    <a:pt x="306" y="84"/>
                    <a:pt x="306"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3"/>
                    <a:pt x="305" y="83"/>
                  </a:cubicBezTo>
                  <a:cubicBezTo>
                    <a:pt x="305" y="83"/>
                    <a:pt x="305" y="83"/>
                    <a:pt x="305" y="83"/>
                  </a:cubicBezTo>
                  <a:cubicBezTo>
                    <a:pt x="305" y="83"/>
                    <a:pt x="304" y="83"/>
                    <a:pt x="304" y="83"/>
                  </a:cubicBezTo>
                  <a:cubicBezTo>
                    <a:pt x="304" y="83"/>
                    <a:pt x="304" y="83"/>
                    <a:pt x="304" y="83"/>
                  </a:cubicBezTo>
                  <a:cubicBezTo>
                    <a:pt x="304" y="83"/>
                    <a:pt x="304" y="83"/>
                    <a:pt x="304" y="83"/>
                  </a:cubicBezTo>
                  <a:cubicBezTo>
                    <a:pt x="304" y="83"/>
                    <a:pt x="304" y="83"/>
                    <a:pt x="304" y="83"/>
                  </a:cubicBezTo>
                  <a:cubicBezTo>
                    <a:pt x="304" y="83"/>
                    <a:pt x="304" y="83"/>
                    <a:pt x="304" y="83"/>
                  </a:cubicBezTo>
                  <a:cubicBezTo>
                    <a:pt x="304" y="83"/>
                    <a:pt x="304" y="83"/>
                    <a:pt x="304" y="83"/>
                  </a:cubicBezTo>
                  <a:cubicBezTo>
                    <a:pt x="305" y="83"/>
                    <a:pt x="305" y="83"/>
                    <a:pt x="305" y="83"/>
                  </a:cubicBezTo>
                  <a:cubicBezTo>
                    <a:pt x="305" y="83"/>
                    <a:pt x="305" y="83"/>
                    <a:pt x="305" y="83"/>
                  </a:cubicBezTo>
                  <a:cubicBezTo>
                    <a:pt x="305" y="83"/>
                    <a:pt x="305" y="83"/>
                    <a:pt x="305" y="83"/>
                  </a:cubicBezTo>
                  <a:cubicBezTo>
                    <a:pt x="305" y="83"/>
                    <a:pt x="305" y="83"/>
                    <a:pt x="305" y="83"/>
                  </a:cubicBezTo>
                  <a:cubicBezTo>
                    <a:pt x="305" y="83"/>
                    <a:pt x="305" y="83"/>
                    <a:pt x="304" y="83"/>
                  </a:cubicBezTo>
                  <a:cubicBezTo>
                    <a:pt x="304" y="83"/>
                    <a:pt x="304" y="83"/>
                    <a:pt x="304" y="83"/>
                  </a:cubicBezTo>
                  <a:cubicBezTo>
                    <a:pt x="305" y="83"/>
                    <a:pt x="305" y="82"/>
                    <a:pt x="305" y="82"/>
                  </a:cubicBezTo>
                  <a:cubicBezTo>
                    <a:pt x="305" y="82"/>
                    <a:pt x="305" y="82"/>
                    <a:pt x="305" y="82"/>
                  </a:cubicBezTo>
                  <a:cubicBezTo>
                    <a:pt x="305" y="82"/>
                    <a:pt x="305" y="82"/>
                    <a:pt x="305" y="82"/>
                  </a:cubicBezTo>
                  <a:cubicBezTo>
                    <a:pt x="305" y="82"/>
                    <a:pt x="305" y="82"/>
                    <a:pt x="305" y="82"/>
                  </a:cubicBezTo>
                  <a:cubicBezTo>
                    <a:pt x="305" y="82"/>
                    <a:pt x="305" y="82"/>
                    <a:pt x="304" y="82"/>
                  </a:cubicBezTo>
                  <a:cubicBezTo>
                    <a:pt x="304" y="82"/>
                    <a:pt x="304" y="82"/>
                    <a:pt x="304" y="82"/>
                  </a:cubicBezTo>
                  <a:cubicBezTo>
                    <a:pt x="304" y="82"/>
                    <a:pt x="304" y="82"/>
                    <a:pt x="304" y="82"/>
                  </a:cubicBezTo>
                  <a:cubicBezTo>
                    <a:pt x="304" y="82"/>
                    <a:pt x="304" y="82"/>
                    <a:pt x="304" y="82"/>
                  </a:cubicBezTo>
                  <a:cubicBezTo>
                    <a:pt x="304" y="82"/>
                    <a:pt x="304" y="82"/>
                    <a:pt x="304" y="82"/>
                  </a:cubicBezTo>
                  <a:cubicBezTo>
                    <a:pt x="304"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71"/>
                    <a:pt x="305" y="71"/>
                    <a:pt x="305" y="71"/>
                  </a:cubicBezTo>
                  <a:cubicBezTo>
                    <a:pt x="305" y="55"/>
                    <a:pt x="305" y="55"/>
                    <a:pt x="305" y="55"/>
                  </a:cubicBezTo>
                  <a:cubicBezTo>
                    <a:pt x="305" y="55"/>
                    <a:pt x="305" y="55"/>
                    <a:pt x="305" y="55"/>
                  </a:cubicBezTo>
                  <a:cubicBezTo>
                    <a:pt x="305" y="55"/>
                    <a:pt x="305" y="55"/>
                    <a:pt x="305" y="55"/>
                  </a:cubicBezTo>
                  <a:cubicBezTo>
                    <a:pt x="305" y="55"/>
                    <a:pt x="305" y="55"/>
                    <a:pt x="304" y="55"/>
                  </a:cubicBezTo>
                  <a:cubicBezTo>
                    <a:pt x="304" y="55"/>
                    <a:pt x="304" y="55"/>
                    <a:pt x="304" y="55"/>
                  </a:cubicBezTo>
                  <a:cubicBezTo>
                    <a:pt x="304" y="55"/>
                    <a:pt x="304" y="55"/>
                    <a:pt x="304" y="55"/>
                  </a:cubicBezTo>
                  <a:cubicBezTo>
                    <a:pt x="304" y="55"/>
                    <a:pt x="303" y="55"/>
                    <a:pt x="303" y="55"/>
                  </a:cubicBezTo>
                  <a:cubicBezTo>
                    <a:pt x="303" y="55"/>
                    <a:pt x="303" y="55"/>
                    <a:pt x="303" y="55"/>
                  </a:cubicBezTo>
                  <a:cubicBezTo>
                    <a:pt x="304" y="55"/>
                    <a:pt x="304" y="54"/>
                    <a:pt x="304" y="54"/>
                  </a:cubicBezTo>
                  <a:cubicBezTo>
                    <a:pt x="304" y="54"/>
                    <a:pt x="303" y="54"/>
                    <a:pt x="303" y="54"/>
                  </a:cubicBezTo>
                  <a:cubicBezTo>
                    <a:pt x="303" y="54"/>
                    <a:pt x="303" y="54"/>
                    <a:pt x="303" y="54"/>
                  </a:cubicBezTo>
                  <a:cubicBezTo>
                    <a:pt x="303" y="54"/>
                    <a:pt x="303" y="54"/>
                    <a:pt x="303" y="54"/>
                  </a:cubicBezTo>
                  <a:cubicBezTo>
                    <a:pt x="303" y="54"/>
                    <a:pt x="303" y="54"/>
                    <a:pt x="303" y="54"/>
                  </a:cubicBezTo>
                  <a:cubicBezTo>
                    <a:pt x="302" y="54"/>
                    <a:pt x="302" y="54"/>
                    <a:pt x="302" y="54"/>
                  </a:cubicBezTo>
                  <a:cubicBezTo>
                    <a:pt x="302" y="54"/>
                    <a:pt x="302" y="54"/>
                    <a:pt x="302" y="54"/>
                  </a:cubicBezTo>
                  <a:cubicBezTo>
                    <a:pt x="302" y="54"/>
                    <a:pt x="302" y="54"/>
                    <a:pt x="301" y="54"/>
                  </a:cubicBezTo>
                  <a:cubicBezTo>
                    <a:pt x="301" y="54"/>
                    <a:pt x="301" y="54"/>
                    <a:pt x="301" y="54"/>
                  </a:cubicBezTo>
                  <a:cubicBezTo>
                    <a:pt x="301" y="54"/>
                    <a:pt x="301" y="54"/>
                    <a:pt x="301" y="54"/>
                  </a:cubicBezTo>
                  <a:cubicBezTo>
                    <a:pt x="301" y="54"/>
                    <a:pt x="301" y="54"/>
                    <a:pt x="301" y="54"/>
                  </a:cubicBezTo>
                  <a:cubicBezTo>
                    <a:pt x="301" y="54"/>
                    <a:pt x="301" y="54"/>
                    <a:pt x="301" y="54"/>
                  </a:cubicBezTo>
                  <a:cubicBezTo>
                    <a:pt x="301" y="54"/>
                    <a:pt x="301" y="54"/>
                    <a:pt x="301" y="54"/>
                  </a:cubicBezTo>
                  <a:cubicBezTo>
                    <a:pt x="300" y="54"/>
                    <a:pt x="300" y="54"/>
                    <a:pt x="300" y="54"/>
                  </a:cubicBezTo>
                  <a:cubicBezTo>
                    <a:pt x="300" y="54"/>
                    <a:pt x="300" y="54"/>
                    <a:pt x="300" y="54"/>
                  </a:cubicBezTo>
                  <a:cubicBezTo>
                    <a:pt x="300" y="53"/>
                    <a:pt x="300" y="53"/>
                    <a:pt x="300" y="53"/>
                  </a:cubicBezTo>
                  <a:cubicBezTo>
                    <a:pt x="300" y="53"/>
                    <a:pt x="300" y="53"/>
                    <a:pt x="299" y="53"/>
                  </a:cubicBezTo>
                  <a:cubicBezTo>
                    <a:pt x="299" y="53"/>
                    <a:pt x="299" y="53"/>
                    <a:pt x="299" y="53"/>
                  </a:cubicBezTo>
                  <a:cubicBezTo>
                    <a:pt x="299" y="53"/>
                    <a:pt x="298" y="53"/>
                    <a:pt x="298" y="53"/>
                  </a:cubicBezTo>
                  <a:cubicBezTo>
                    <a:pt x="298" y="53"/>
                    <a:pt x="297" y="53"/>
                    <a:pt x="297" y="53"/>
                  </a:cubicBezTo>
                  <a:cubicBezTo>
                    <a:pt x="297" y="53"/>
                    <a:pt x="297" y="53"/>
                    <a:pt x="297" y="53"/>
                  </a:cubicBezTo>
                  <a:cubicBezTo>
                    <a:pt x="297" y="53"/>
                    <a:pt x="297" y="53"/>
                    <a:pt x="296" y="53"/>
                  </a:cubicBezTo>
                  <a:cubicBezTo>
                    <a:pt x="296" y="53"/>
                    <a:pt x="296" y="53"/>
                    <a:pt x="296" y="53"/>
                  </a:cubicBezTo>
                  <a:cubicBezTo>
                    <a:pt x="296" y="53"/>
                    <a:pt x="296" y="53"/>
                    <a:pt x="295" y="52"/>
                  </a:cubicBezTo>
                  <a:cubicBezTo>
                    <a:pt x="295" y="52"/>
                    <a:pt x="295" y="52"/>
                    <a:pt x="295" y="52"/>
                  </a:cubicBezTo>
                  <a:cubicBezTo>
                    <a:pt x="295" y="52"/>
                    <a:pt x="294" y="52"/>
                    <a:pt x="294" y="52"/>
                  </a:cubicBezTo>
                  <a:cubicBezTo>
                    <a:pt x="293" y="52"/>
                    <a:pt x="293" y="51"/>
                    <a:pt x="293" y="51"/>
                  </a:cubicBezTo>
                  <a:cubicBezTo>
                    <a:pt x="293" y="51"/>
                    <a:pt x="292" y="51"/>
                    <a:pt x="292" y="51"/>
                  </a:cubicBezTo>
                  <a:cubicBezTo>
                    <a:pt x="292" y="51"/>
                    <a:pt x="292" y="51"/>
                    <a:pt x="292" y="51"/>
                  </a:cubicBezTo>
                  <a:cubicBezTo>
                    <a:pt x="292" y="51"/>
                    <a:pt x="292" y="51"/>
                    <a:pt x="292" y="51"/>
                  </a:cubicBezTo>
                  <a:cubicBezTo>
                    <a:pt x="292" y="51"/>
                    <a:pt x="291" y="51"/>
                    <a:pt x="291" y="51"/>
                  </a:cubicBezTo>
                  <a:cubicBezTo>
                    <a:pt x="291" y="51"/>
                    <a:pt x="291" y="51"/>
                    <a:pt x="291" y="51"/>
                  </a:cubicBezTo>
                  <a:cubicBezTo>
                    <a:pt x="291" y="51"/>
                    <a:pt x="291" y="50"/>
                    <a:pt x="290" y="50"/>
                  </a:cubicBezTo>
                  <a:cubicBezTo>
                    <a:pt x="290" y="50"/>
                    <a:pt x="290" y="50"/>
                    <a:pt x="290" y="50"/>
                  </a:cubicBezTo>
                  <a:cubicBezTo>
                    <a:pt x="290" y="50"/>
                    <a:pt x="290" y="50"/>
                    <a:pt x="290" y="50"/>
                  </a:cubicBezTo>
                  <a:cubicBezTo>
                    <a:pt x="290" y="50"/>
                    <a:pt x="290" y="50"/>
                    <a:pt x="290" y="50"/>
                  </a:cubicBezTo>
                  <a:cubicBezTo>
                    <a:pt x="290" y="50"/>
                    <a:pt x="290" y="50"/>
                    <a:pt x="289" y="49"/>
                  </a:cubicBezTo>
                  <a:cubicBezTo>
                    <a:pt x="289" y="49"/>
                    <a:pt x="289" y="49"/>
                    <a:pt x="289" y="49"/>
                  </a:cubicBezTo>
                  <a:cubicBezTo>
                    <a:pt x="289" y="49"/>
                    <a:pt x="289" y="49"/>
                    <a:pt x="288" y="49"/>
                  </a:cubicBezTo>
                  <a:cubicBezTo>
                    <a:pt x="288" y="49"/>
                    <a:pt x="288" y="49"/>
                    <a:pt x="287" y="49"/>
                  </a:cubicBezTo>
                  <a:cubicBezTo>
                    <a:pt x="287" y="49"/>
                    <a:pt x="287" y="49"/>
                    <a:pt x="287" y="49"/>
                  </a:cubicBezTo>
                  <a:cubicBezTo>
                    <a:pt x="287" y="49"/>
                    <a:pt x="287" y="48"/>
                    <a:pt x="287" y="48"/>
                  </a:cubicBezTo>
                  <a:cubicBezTo>
                    <a:pt x="286" y="48"/>
                    <a:pt x="286" y="48"/>
                    <a:pt x="286" y="48"/>
                  </a:cubicBezTo>
                  <a:cubicBezTo>
                    <a:pt x="286" y="48"/>
                    <a:pt x="285" y="48"/>
                    <a:pt x="285" y="48"/>
                  </a:cubicBezTo>
                  <a:cubicBezTo>
                    <a:pt x="285" y="48"/>
                    <a:pt x="285" y="48"/>
                    <a:pt x="285" y="48"/>
                  </a:cubicBezTo>
                  <a:cubicBezTo>
                    <a:pt x="285" y="48"/>
                    <a:pt x="285" y="48"/>
                    <a:pt x="285" y="48"/>
                  </a:cubicBezTo>
                  <a:cubicBezTo>
                    <a:pt x="285" y="48"/>
                    <a:pt x="285" y="48"/>
                    <a:pt x="285" y="48"/>
                  </a:cubicBezTo>
                  <a:cubicBezTo>
                    <a:pt x="285" y="47"/>
                    <a:pt x="285" y="47"/>
                    <a:pt x="285" y="47"/>
                  </a:cubicBezTo>
                  <a:cubicBezTo>
                    <a:pt x="284" y="47"/>
                    <a:pt x="284" y="47"/>
                    <a:pt x="284" y="47"/>
                  </a:cubicBezTo>
                  <a:cubicBezTo>
                    <a:pt x="284" y="47"/>
                    <a:pt x="284" y="47"/>
                    <a:pt x="284" y="47"/>
                  </a:cubicBezTo>
                  <a:cubicBezTo>
                    <a:pt x="284" y="47"/>
                    <a:pt x="284" y="47"/>
                    <a:pt x="284" y="47"/>
                  </a:cubicBezTo>
                  <a:cubicBezTo>
                    <a:pt x="284" y="47"/>
                    <a:pt x="283" y="47"/>
                    <a:pt x="283" y="47"/>
                  </a:cubicBezTo>
                  <a:cubicBezTo>
                    <a:pt x="283" y="48"/>
                    <a:pt x="283" y="48"/>
                    <a:pt x="282" y="48"/>
                  </a:cubicBezTo>
                  <a:cubicBezTo>
                    <a:pt x="282" y="48"/>
                    <a:pt x="282" y="48"/>
                    <a:pt x="282" y="48"/>
                  </a:cubicBezTo>
                  <a:cubicBezTo>
                    <a:pt x="282" y="48"/>
                    <a:pt x="281" y="48"/>
                    <a:pt x="281" y="48"/>
                  </a:cubicBezTo>
                  <a:cubicBezTo>
                    <a:pt x="281" y="49"/>
                    <a:pt x="281" y="49"/>
                    <a:pt x="280" y="49"/>
                  </a:cubicBezTo>
                  <a:cubicBezTo>
                    <a:pt x="280" y="49"/>
                    <a:pt x="280" y="49"/>
                    <a:pt x="280" y="49"/>
                  </a:cubicBezTo>
                  <a:cubicBezTo>
                    <a:pt x="280" y="49"/>
                    <a:pt x="281" y="49"/>
                    <a:pt x="281" y="50"/>
                  </a:cubicBezTo>
                  <a:cubicBezTo>
                    <a:pt x="281" y="50"/>
                    <a:pt x="280" y="50"/>
                    <a:pt x="280" y="50"/>
                  </a:cubicBezTo>
                  <a:cubicBezTo>
                    <a:pt x="280" y="49"/>
                    <a:pt x="280" y="49"/>
                    <a:pt x="280" y="49"/>
                  </a:cubicBezTo>
                  <a:cubicBezTo>
                    <a:pt x="280" y="49"/>
                    <a:pt x="280" y="49"/>
                    <a:pt x="280" y="49"/>
                  </a:cubicBezTo>
                  <a:cubicBezTo>
                    <a:pt x="280" y="49"/>
                    <a:pt x="280" y="50"/>
                    <a:pt x="280" y="50"/>
                  </a:cubicBezTo>
                  <a:cubicBezTo>
                    <a:pt x="279" y="50"/>
                    <a:pt x="279" y="50"/>
                    <a:pt x="279" y="50"/>
                  </a:cubicBezTo>
                  <a:cubicBezTo>
                    <a:pt x="279" y="50"/>
                    <a:pt x="279" y="50"/>
                    <a:pt x="279" y="50"/>
                  </a:cubicBezTo>
                  <a:cubicBezTo>
                    <a:pt x="279" y="49"/>
                    <a:pt x="279" y="49"/>
                    <a:pt x="279" y="49"/>
                  </a:cubicBezTo>
                  <a:cubicBezTo>
                    <a:pt x="279" y="49"/>
                    <a:pt x="279" y="50"/>
                    <a:pt x="279" y="50"/>
                  </a:cubicBezTo>
                  <a:cubicBezTo>
                    <a:pt x="279" y="50"/>
                    <a:pt x="279" y="50"/>
                    <a:pt x="279" y="50"/>
                  </a:cubicBezTo>
                  <a:cubicBezTo>
                    <a:pt x="279" y="50"/>
                    <a:pt x="279" y="50"/>
                    <a:pt x="279" y="50"/>
                  </a:cubicBezTo>
                  <a:cubicBezTo>
                    <a:pt x="279" y="50"/>
                    <a:pt x="279" y="50"/>
                    <a:pt x="279" y="50"/>
                  </a:cubicBezTo>
                  <a:cubicBezTo>
                    <a:pt x="280" y="51"/>
                    <a:pt x="280" y="51"/>
                    <a:pt x="280" y="51"/>
                  </a:cubicBezTo>
                  <a:cubicBezTo>
                    <a:pt x="280" y="51"/>
                    <a:pt x="280" y="51"/>
                    <a:pt x="280" y="51"/>
                  </a:cubicBezTo>
                  <a:cubicBezTo>
                    <a:pt x="280" y="51"/>
                    <a:pt x="280" y="51"/>
                    <a:pt x="279" y="51"/>
                  </a:cubicBezTo>
                  <a:cubicBezTo>
                    <a:pt x="279" y="51"/>
                    <a:pt x="279" y="52"/>
                    <a:pt x="279" y="52"/>
                  </a:cubicBezTo>
                  <a:cubicBezTo>
                    <a:pt x="279" y="52"/>
                    <a:pt x="279" y="52"/>
                    <a:pt x="278" y="52"/>
                  </a:cubicBezTo>
                  <a:cubicBezTo>
                    <a:pt x="278" y="52"/>
                    <a:pt x="278" y="52"/>
                    <a:pt x="278" y="52"/>
                  </a:cubicBezTo>
                  <a:cubicBezTo>
                    <a:pt x="277" y="52"/>
                    <a:pt x="277" y="52"/>
                    <a:pt x="277" y="52"/>
                  </a:cubicBezTo>
                  <a:cubicBezTo>
                    <a:pt x="277" y="52"/>
                    <a:pt x="277" y="52"/>
                    <a:pt x="277" y="52"/>
                  </a:cubicBezTo>
                  <a:cubicBezTo>
                    <a:pt x="277" y="52"/>
                    <a:pt x="277" y="52"/>
                    <a:pt x="277" y="53"/>
                  </a:cubicBezTo>
                  <a:cubicBezTo>
                    <a:pt x="276" y="52"/>
                    <a:pt x="276" y="52"/>
                    <a:pt x="276" y="53"/>
                  </a:cubicBezTo>
                  <a:cubicBezTo>
                    <a:pt x="276" y="53"/>
                    <a:pt x="276" y="53"/>
                    <a:pt x="276" y="53"/>
                  </a:cubicBezTo>
                  <a:cubicBezTo>
                    <a:pt x="276" y="53"/>
                    <a:pt x="276" y="53"/>
                    <a:pt x="276" y="52"/>
                  </a:cubicBezTo>
                  <a:cubicBezTo>
                    <a:pt x="275" y="52"/>
                    <a:pt x="275" y="52"/>
                    <a:pt x="275" y="52"/>
                  </a:cubicBezTo>
                  <a:cubicBezTo>
                    <a:pt x="275" y="52"/>
                    <a:pt x="275" y="52"/>
                    <a:pt x="275" y="52"/>
                  </a:cubicBezTo>
                  <a:cubicBezTo>
                    <a:pt x="275" y="52"/>
                    <a:pt x="274" y="52"/>
                    <a:pt x="274" y="52"/>
                  </a:cubicBezTo>
                  <a:cubicBezTo>
                    <a:pt x="274" y="52"/>
                    <a:pt x="274" y="53"/>
                    <a:pt x="274" y="53"/>
                  </a:cubicBezTo>
                  <a:cubicBezTo>
                    <a:pt x="274" y="53"/>
                    <a:pt x="274" y="53"/>
                    <a:pt x="274" y="53"/>
                  </a:cubicBezTo>
                  <a:cubicBezTo>
                    <a:pt x="274" y="54"/>
                    <a:pt x="274" y="54"/>
                    <a:pt x="274" y="54"/>
                  </a:cubicBezTo>
                  <a:cubicBezTo>
                    <a:pt x="273" y="54"/>
                    <a:pt x="273" y="55"/>
                    <a:pt x="273" y="55"/>
                  </a:cubicBezTo>
                  <a:cubicBezTo>
                    <a:pt x="273" y="55"/>
                    <a:pt x="272" y="55"/>
                    <a:pt x="272" y="56"/>
                  </a:cubicBezTo>
                  <a:cubicBezTo>
                    <a:pt x="272" y="56"/>
                    <a:pt x="272" y="56"/>
                    <a:pt x="271" y="56"/>
                  </a:cubicBezTo>
                  <a:cubicBezTo>
                    <a:pt x="271" y="56"/>
                    <a:pt x="271" y="56"/>
                    <a:pt x="271" y="56"/>
                  </a:cubicBezTo>
                  <a:cubicBezTo>
                    <a:pt x="271" y="56"/>
                    <a:pt x="271" y="56"/>
                    <a:pt x="271" y="56"/>
                  </a:cubicBezTo>
                  <a:cubicBezTo>
                    <a:pt x="271" y="57"/>
                    <a:pt x="271" y="57"/>
                    <a:pt x="271" y="57"/>
                  </a:cubicBezTo>
                  <a:cubicBezTo>
                    <a:pt x="271" y="57"/>
                    <a:pt x="271" y="57"/>
                    <a:pt x="271" y="57"/>
                  </a:cubicBezTo>
                  <a:cubicBezTo>
                    <a:pt x="271" y="57"/>
                    <a:pt x="271" y="57"/>
                    <a:pt x="271" y="58"/>
                  </a:cubicBezTo>
                  <a:cubicBezTo>
                    <a:pt x="271" y="58"/>
                    <a:pt x="271" y="58"/>
                    <a:pt x="270" y="58"/>
                  </a:cubicBezTo>
                  <a:cubicBezTo>
                    <a:pt x="270" y="58"/>
                    <a:pt x="270" y="58"/>
                    <a:pt x="270" y="58"/>
                  </a:cubicBezTo>
                  <a:cubicBezTo>
                    <a:pt x="270" y="58"/>
                    <a:pt x="270" y="58"/>
                    <a:pt x="270" y="58"/>
                  </a:cubicBezTo>
                  <a:cubicBezTo>
                    <a:pt x="270" y="58"/>
                    <a:pt x="270" y="58"/>
                    <a:pt x="270" y="58"/>
                  </a:cubicBezTo>
                  <a:cubicBezTo>
                    <a:pt x="270" y="59"/>
                    <a:pt x="269" y="59"/>
                    <a:pt x="269" y="59"/>
                  </a:cubicBezTo>
                  <a:cubicBezTo>
                    <a:pt x="269" y="59"/>
                    <a:pt x="269" y="59"/>
                    <a:pt x="268" y="60"/>
                  </a:cubicBezTo>
                  <a:cubicBezTo>
                    <a:pt x="268" y="60"/>
                    <a:pt x="268" y="60"/>
                    <a:pt x="268" y="60"/>
                  </a:cubicBezTo>
                  <a:cubicBezTo>
                    <a:pt x="268" y="60"/>
                    <a:pt x="268" y="60"/>
                    <a:pt x="268" y="60"/>
                  </a:cubicBezTo>
                  <a:cubicBezTo>
                    <a:pt x="267" y="60"/>
                    <a:pt x="267" y="60"/>
                    <a:pt x="267" y="60"/>
                  </a:cubicBezTo>
                  <a:cubicBezTo>
                    <a:pt x="267" y="60"/>
                    <a:pt x="267" y="60"/>
                    <a:pt x="267" y="60"/>
                  </a:cubicBezTo>
                  <a:cubicBezTo>
                    <a:pt x="267" y="60"/>
                    <a:pt x="266" y="60"/>
                    <a:pt x="266" y="60"/>
                  </a:cubicBezTo>
                  <a:cubicBezTo>
                    <a:pt x="266" y="60"/>
                    <a:pt x="266" y="60"/>
                    <a:pt x="266" y="60"/>
                  </a:cubicBezTo>
                  <a:cubicBezTo>
                    <a:pt x="266" y="60"/>
                    <a:pt x="266" y="60"/>
                    <a:pt x="266" y="60"/>
                  </a:cubicBezTo>
                  <a:cubicBezTo>
                    <a:pt x="265" y="60"/>
                    <a:pt x="265" y="60"/>
                    <a:pt x="265" y="60"/>
                  </a:cubicBezTo>
                  <a:cubicBezTo>
                    <a:pt x="265" y="60"/>
                    <a:pt x="265" y="60"/>
                    <a:pt x="265" y="60"/>
                  </a:cubicBezTo>
                  <a:cubicBezTo>
                    <a:pt x="265" y="60"/>
                    <a:pt x="265" y="60"/>
                    <a:pt x="264" y="60"/>
                  </a:cubicBezTo>
                  <a:cubicBezTo>
                    <a:pt x="264" y="60"/>
                    <a:pt x="264" y="60"/>
                    <a:pt x="264" y="60"/>
                  </a:cubicBezTo>
                  <a:cubicBezTo>
                    <a:pt x="264" y="60"/>
                    <a:pt x="264" y="59"/>
                    <a:pt x="264" y="59"/>
                  </a:cubicBezTo>
                  <a:cubicBezTo>
                    <a:pt x="264" y="59"/>
                    <a:pt x="264" y="59"/>
                    <a:pt x="264" y="59"/>
                  </a:cubicBezTo>
                  <a:cubicBezTo>
                    <a:pt x="264" y="59"/>
                    <a:pt x="264" y="59"/>
                    <a:pt x="264" y="59"/>
                  </a:cubicBezTo>
                  <a:cubicBezTo>
                    <a:pt x="264" y="59"/>
                    <a:pt x="264" y="59"/>
                    <a:pt x="264" y="59"/>
                  </a:cubicBezTo>
                  <a:cubicBezTo>
                    <a:pt x="264" y="59"/>
                    <a:pt x="264" y="59"/>
                    <a:pt x="264" y="59"/>
                  </a:cubicBezTo>
                  <a:cubicBezTo>
                    <a:pt x="264" y="59"/>
                    <a:pt x="264" y="59"/>
                    <a:pt x="264" y="59"/>
                  </a:cubicBezTo>
                  <a:cubicBezTo>
                    <a:pt x="264" y="59"/>
                    <a:pt x="264" y="59"/>
                    <a:pt x="264" y="59"/>
                  </a:cubicBezTo>
                  <a:cubicBezTo>
                    <a:pt x="264" y="59"/>
                    <a:pt x="263" y="59"/>
                    <a:pt x="263" y="59"/>
                  </a:cubicBezTo>
                  <a:cubicBezTo>
                    <a:pt x="263" y="58"/>
                    <a:pt x="263" y="58"/>
                    <a:pt x="263" y="58"/>
                  </a:cubicBezTo>
                  <a:cubicBezTo>
                    <a:pt x="263" y="58"/>
                    <a:pt x="263" y="58"/>
                    <a:pt x="263" y="58"/>
                  </a:cubicBezTo>
                  <a:cubicBezTo>
                    <a:pt x="263" y="58"/>
                    <a:pt x="264" y="58"/>
                    <a:pt x="264" y="58"/>
                  </a:cubicBezTo>
                  <a:cubicBezTo>
                    <a:pt x="264" y="58"/>
                    <a:pt x="264" y="58"/>
                    <a:pt x="264" y="57"/>
                  </a:cubicBezTo>
                  <a:cubicBezTo>
                    <a:pt x="264" y="57"/>
                    <a:pt x="264" y="57"/>
                    <a:pt x="264" y="57"/>
                  </a:cubicBezTo>
                  <a:cubicBezTo>
                    <a:pt x="264" y="57"/>
                    <a:pt x="264" y="57"/>
                    <a:pt x="263" y="57"/>
                  </a:cubicBezTo>
                  <a:cubicBezTo>
                    <a:pt x="263" y="57"/>
                    <a:pt x="264" y="57"/>
                    <a:pt x="264" y="57"/>
                  </a:cubicBezTo>
                  <a:cubicBezTo>
                    <a:pt x="263" y="57"/>
                    <a:pt x="264" y="57"/>
                    <a:pt x="263" y="57"/>
                  </a:cubicBezTo>
                  <a:cubicBezTo>
                    <a:pt x="263" y="57"/>
                    <a:pt x="263" y="57"/>
                    <a:pt x="263" y="57"/>
                  </a:cubicBezTo>
                  <a:cubicBezTo>
                    <a:pt x="263" y="57"/>
                    <a:pt x="263" y="58"/>
                    <a:pt x="263" y="58"/>
                  </a:cubicBezTo>
                  <a:cubicBezTo>
                    <a:pt x="263" y="58"/>
                    <a:pt x="263" y="58"/>
                    <a:pt x="263" y="58"/>
                  </a:cubicBezTo>
                  <a:cubicBezTo>
                    <a:pt x="263" y="57"/>
                    <a:pt x="263" y="57"/>
                    <a:pt x="263" y="57"/>
                  </a:cubicBezTo>
                  <a:cubicBezTo>
                    <a:pt x="262" y="57"/>
                    <a:pt x="263" y="57"/>
                    <a:pt x="263" y="57"/>
                  </a:cubicBezTo>
                  <a:cubicBezTo>
                    <a:pt x="263" y="57"/>
                    <a:pt x="263" y="57"/>
                    <a:pt x="262" y="57"/>
                  </a:cubicBezTo>
                  <a:cubicBezTo>
                    <a:pt x="262" y="57"/>
                    <a:pt x="262" y="56"/>
                    <a:pt x="262" y="56"/>
                  </a:cubicBezTo>
                  <a:cubicBezTo>
                    <a:pt x="262" y="56"/>
                    <a:pt x="262" y="56"/>
                    <a:pt x="262" y="56"/>
                  </a:cubicBezTo>
                  <a:cubicBezTo>
                    <a:pt x="262" y="55"/>
                    <a:pt x="262" y="55"/>
                    <a:pt x="262" y="55"/>
                  </a:cubicBezTo>
                  <a:cubicBezTo>
                    <a:pt x="262" y="55"/>
                    <a:pt x="262" y="55"/>
                    <a:pt x="262" y="54"/>
                  </a:cubicBezTo>
                  <a:cubicBezTo>
                    <a:pt x="262" y="54"/>
                    <a:pt x="262" y="54"/>
                    <a:pt x="262" y="54"/>
                  </a:cubicBezTo>
                  <a:cubicBezTo>
                    <a:pt x="263" y="60"/>
                    <a:pt x="263" y="60"/>
                    <a:pt x="263" y="60"/>
                  </a:cubicBezTo>
                  <a:cubicBezTo>
                    <a:pt x="263" y="60"/>
                    <a:pt x="263" y="60"/>
                    <a:pt x="263" y="60"/>
                  </a:cubicBezTo>
                  <a:cubicBezTo>
                    <a:pt x="263" y="60"/>
                    <a:pt x="263" y="60"/>
                    <a:pt x="263" y="60"/>
                  </a:cubicBezTo>
                  <a:cubicBezTo>
                    <a:pt x="262" y="61"/>
                    <a:pt x="262" y="61"/>
                    <a:pt x="262" y="61"/>
                  </a:cubicBezTo>
                  <a:cubicBezTo>
                    <a:pt x="262" y="61"/>
                    <a:pt x="262" y="61"/>
                    <a:pt x="262" y="61"/>
                  </a:cubicBezTo>
                  <a:cubicBezTo>
                    <a:pt x="264" y="62"/>
                    <a:pt x="264" y="62"/>
                    <a:pt x="264" y="62"/>
                  </a:cubicBezTo>
                  <a:cubicBezTo>
                    <a:pt x="266" y="63"/>
                    <a:pt x="266" y="63"/>
                    <a:pt x="266" y="63"/>
                  </a:cubicBezTo>
                  <a:cubicBezTo>
                    <a:pt x="264" y="66"/>
                    <a:pt x="264" y="66"/>
                    <a:pt x="264" y="66"/>
                  </a:cubicBezTo>
                  <a:cubicBezTo>
                    <a:pt x="264" y="66"/>
                    <a:pt x="264" y="66"/>
                    <a:pt x="264" y="66"/>
                  </a:cubicBezTo>
                  <a:cubicBezTo>
                    <a:pt x="264" y="66"/>
                    <a:pt x="264" y="66"/>
                    <a:pt x="264" y="66"/>
                  </a:cubicBezTo>
                  <a:cubicBezTo>
                    <a:pt x="264" y="66"/>
                    <a:pt x="264" y="66"/>
                    <a:pt x="264" y="66"/>
                  </a:cubicBezTo>
                  <a:cubicBezTo>
                    <a:pt x="264" y="66"/>
                    <a:pt x="264" y="66"/>
                    <a:pt x="264" y="66"/>
                  </a:cubicBezTo>
                  <a:cubicBezTo>
                    <a:pt x="264" y="66"/>
                    <a:pt x="264" y="67"/>
                    <a:pt x="264" y="67"/>
                  </a:cubicBezTo>
                  <a:cubicBezTo>
                    <a:pt x="265" y="67"/>
                    <a:pt x="265" y="67"/>
                    <a:pt x="265" y="67"/>
                  </a:cubicBezTo>
                  <a:cubicBezTo>
                    <a:pt x="265" y="67"/>
                    <a:pt x="265" y="67"/>
                    <a:pt x="265" y="67"/>
                  </a:cubicBezTo>
                  <a:cubicBezTo>
                    <a:pt x="265" y="67"/>
                    <a:pt x="265" y="67"/>
                    <a:pt x="265" y="67"/>
                  </a:cubicBezTo>
                  <a:cubicBezTo>
                    <a:pt x="266" y="67"/>
                    <a:pt x="266" y="67"/>
                    <a:pt x="266" y="67"/>
                  </a:cubicBezTo>
                  <a:cubicBezTo>
                    <a:pt x="266" y="68"/>
                    <a:pt x="266" y="68"/>
                    <a:pt x="266" y="68"/>
                  </a:cubicBezTo>
                  <a:cubicBezTo>
                    <a:pt x="266" y="68"/>
                    <a:pt x="266" y="68"/>
                    <a:pt x="267" y="68"/>
                  </a:cubicBezTo>
                  <a:cubicBezTo>
                    <a:pt x="267" y="67"/>
                    <a:pt x="268" y="67"/>
                    <a:pt x="268" y="68"/>
                  </a:cubicBezTo>
                  <a:cubicBezTo>
                    <a:pt x="268" y="68"/>
                    <a:pt x="269" y="68"/>
                    <a:pt x="269" y="68"/>
                  </a:cubicBezTo>
                  <a:cubicBezTo>
                    <a:pt x="269" y="68"/>
                    <a:pt x="269" y="68"/>
                    <a:pt x="270" y="68"/>
                  </a:cubicBezTo>
                  <a:cubicBezTo>
                    <a:pt x="270" y="68"/>
                    <a:pt x="270" y="68"/>
                    <a:pt x="270" y="68"/>
                  </a:cubicBezTo>
                  <a:cubicBezTo>
                    <a:pt x="270" y="68"/>
                    <a:pt x="270"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2" y="68"/>
                    <a:pt x="272" y="68"/>
                    <a:pt x="272" y="68"/>
                  </a:cubicBezTo>
                  <a:cubicBezTo>
                    <a:pt x="272" y="68"/>
                    <a:pt x="272" y="68"/>
                    <a:pt x="272" y="69"/>
                  </a:cubicBezTo>
                  <a:cubicBezTo>
                    <a:pt x="272" y="69"/>
                    <a:pt x="272" y="69"/>
                    <a:pt x="272" y="69"/>
                  </a:cubicBezTo>
                  <a:cubicBezTo>
                    <a:pt x="272" y="69"/>
                    <a:pt x="272" y="69"/>
                    <a:pt x="272" y="69"/>
                  </a:cubicBezTo>
                  <a:cubicBezTo>
                    <a:pt x="272" y="69"/>
                    <a:pt x="272" y="69"/>
                    <a:pt x="272" y="69"/>
                  </a:cubicBezTo>
                  <a:cubicBezTo>
                    <a:pt x="272"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5" y="69"/>
                    <a:pt x="275" y="69"/>
                  </a:cubicBezTo>
                  <a:cubicBezTo>
                    <a:pt x="275" y="69"/>
                    <a:pt x="275" y="69"/>
                    <a:pt x="275" y="70"/>
                  </a:cubicBezTo>
                  <a:cubicBezTo>
                    <a:pt x="275" y="70"/>
                    <a:pt x="275" y="70"/>
                    <a:pt x="275" y="70"/>
                  </a:cubicBezTo>
                  <a:cubicBezTo>
                    <a:pt x="275" y="70"/>
                    <a:pt x="275" y="70"/>
                    <a:pt x="275" y="70"/>
                  </a:cubicBezTo>
                  <a:cubicBezTo>
                    <a:pt x="275" y="70"/>
                    <a:pt x="275" y="70"/>
                    <a:pt x="276" y="70"/>
                  </a:cubicBezTo>
                  <a:cubicBezTo>
                    <a:pt x="276" y="70"/>
                    <a:pt x="276" y="70"/>
                    <a:pt x="276" y="70"/>
                  </a:cubicBezTo>
                  <a:cubicBezTo>
                    <a:pt x="276" y="70"/>
                    <a:pt x="276" y="70"/>
                    <a:pt x="276" y="70"/>
                  </a:cubicBezTo>
                  <a:cubicBezTo>
                    <a:pt x="276" y="70"/>
                    <a:pt x="276" y="70"/>
                    <a:pt x="276"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1"/>
                  </a:cubicBezTo>
                  <a:cubicBezTo>
                    <a:pt x="277" y="71"/>
                    <a:pt x="277" y="71"/>
                    <a:pt x="277" y="71"/>
                  </a:cubicBezTo>
                  <a:cubicBezTo>
                    <a:pt x="277" y="71"/>
                    <a:pt x="277" y="71"/>
                    <a:pt x="277" y="71"/>
                  </a:cubicBezTo>
                  <a:cubicBezTo>
                    <a:pt x="277" y="71"/>
                    <a:pt x="277" y="71"/>
                    <a:pt x="277" y="71"/>
                  </a:cubicBezTo>
                  <a:cubicBezTo>
                    <a:pt x="277" y="71"/>
                    <a:pt x="278" y="71"/>
                    <a:pt x="278" y="71"/>
                  </a:cubicBezTo>
                  <a:cubicBezTo>
                    <a:pt x="278" y="70"/>
                    <a:pt x="278" y="70"/>
                    <a:pt x="278" y="70"/>
                  </a:cubicBezTo>
                  <a:cubicBezTo>
                    <a:pt x="278" y="70"/>
                    <a:pt x="278" y="70"/>
                    <a:pt x="278" y="70"/>
                  </a:cubicBezTo>
                  <a:cubicBezTo>
                    <a:pt x="278" y="70"/>
                    <a:pt x="278" y="70"/>
                    <a:pt x="278" y="70"/>
                  </a:cubicBezTo>
                  <a:cubicBezTo>
                    <a:pt x="278" y="70"/>
                    <a:pt x="278" y="70"/>
                    <a:pt x="278" y="70"/>
                  </a:cubicBezTo>
                  <a:cubicBezTo>
                    <a:pt x="278" y="70"/>
                    <a:pt x="278" y="70"/>
                    <a:pt x="278" y="70"/>
                  </a:cubicBezTo>
                  <a:cubicBezTo>
                    <a:pt x="278" y="70"/>
                    <a:pt x="278" y="70"/>
                    <a:pt x="278" y="71"/>
                  </a:cubicBezTo>
                  <a:cubicBezTo>
                    <a:pt x="278" y="71"/>
                    <a:pt x="278" y="71"/>
                    <a:pt x="278" y="71"/>
                  </a:cubicBezTo>
                  <a:cubicBezTo>
                    <a:pt x="278" y="71"/>
                    <a:pt x="278" y="70"/>
                    <a:pt x="278" y="70"/>
                  </a:cubicBezTo>
                  <a:cubicBezTo>
                    <a:pt x="278" y="70"/>
                    <a:pt x="278" y="70"/>
                    <a:pt x="278" y="71"/>
                  </a:cubicBezTo>
                  <a:cubicBezTo>
                    <a:pt x="278" y="71"/>
                    <a:pt x="278" y="71"/>
                    <a:pt x="278" y="71"/>
                  </a:cubicBezTo>
                  <a:cubicBezTo>
                    <a:pt x="278" y="71"/>
                    <a:pt x="278" y="71"/>
                    <a:pt x="278" y="71"/>
                  </a:cubicBezTo>
                  <a:cubicBezTo>
                    <a:pt x="278" y="71"/>
                    <a:pt x="278" y="71"/>
                    <a:pt x="279" y="71"/>
                  </a:cubicBezTo>
                  <a:cubicBezTo>
                    <a:pt x="279" y="71"/>
                    <a:pt x="279" y="71"/>
                    <a:pt x="279" y="70"/>
                  </a:cubicBezTo>
                  <a:cubicBezTo>
                    <a:pt x="279" y="70"/>
                    <a:pt x="279" y="70"/>
                    <a:pt x="279" y="70"/>
                  </a:cubicBezTo>
                  <a:cubicBezTo>
                    <a:pt x="279" y="70"/>
                    <a:pt x="279" y="70"/>
                    <a:pt x="279" y="70"/>
                  </a:cubicBezTo>
                  <a:cubicBezTo>
                    <a:pt x="279" y="70"/>
                    <a:pt x="279" y="71"/>
                    <a:pt x="279" y="71"/>
                  </a:cubicBezTo>
                  <a:cubicBezTo>
                    <a:pt x="279" y="71"/>
                    <a:pt x="279" y="71"/>
                    <a:pt x="279" y="71"/>
                  </a:cubicBezTo>
                  <a:cubicBezTo>
                    <a:pt x="279" y="71"/>
                    <a:pt x="279" y="71"/>
                    <a:pt x="279" y="71"/>
                  </a:cubicBezTo>
                  <a:cubicBezTo>
                    <a:pt x="279" y="71"/>
                    <a:pt x="279" y="71"/>
                    <a:pt x="279" y="71"/>
                  </a:cubicBezTo>
                  <a:cubicBezTo>
                    <a:pt x="279" y="71"/>
                    <a:pt x="279" y="71"/>
                    <a:pt x="279" y="70"/>
                  </a:cubicBezTo>
                  <a:cubicBezTo>
                    <a:pt x="279" y="70"/>
                    <a:pt x="279" y="70"/>
                    <a:pt x="279" y="70"/>
                  </a:cubicBezTo>
                  <a:cubicBezTo>
                    <a:pt x="279" y="70"/>
                    <a:pt x="279" y="70"/>
                    <a:pt x="279" y="70"/>
                  </a:cubicBezTo>
                  <a:cubicBezTo>
                    <a:pt x="279" y="70"/>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1" y="71"/>
                    <a:pt x="281" y="71"/>
                  </a:cubicBezTo>
                  <a:cubicBezTo>
                    <a:pt x="281" y="71"/>
                    <a:pt x="281" y="71"/>
                    <a:pt x="281" y="71"/>
                  </a:cubicBezTo>
                  <a:cubicBezTo>
                    <a:pt x="280" y="71"/>
                    <a:pt x="280" y="71"/>
                    <a:pt x="280" y="71"/>
                  </a:cubicBezTo>
                  <a:cubicBezTo>
                    <a:pt x="280" y="71"/>
                    <a:pt x="280" y="71"/>
                    <a:pt x="280" y="71"/>
                  </a:cubicBezTo>
                  <a:cubicBezTo>
                    <a:pt x="281" y="71"/>
                    <a:pt x="281" y="72"/>
                    <a:pt x="281" y="71"/>
                  </a:cubicBezTo>
                  <a:cubicBezTo>
                    <a:pt x="281" y="71"/>
                    <a:pt x="281" y="71"/>
                    <a:pt x="281" y="71"/>
                  </a:cubicBezTo>
                  <a:cubicBezTo>
                    <a:pt x="281" y="71"/>
                    <a:pt x="281" y="71"/>
                    <a:pt x="281" y="71"/>
                  </a:cubicBezTo>
                  <a:cubicBezTo>
                    <a:pt x="281" y="71"/>
                    <a:pt x="281" y="71"/>
                    <a:pt x="281" y="71"/>
                  </a:cubicBezTo>
                  <a:cubicBezTo>
                    <a:pt x="281" y="71"/>
                    <a:pt x="281" y="71"/>
                    <a:pt x="281" y="72"/>
                  </a:cubicBezTo>
                  <a:cubicBezTo>
                    <a:pt x="281" y="72"/>
                    <a:pt x="281" y="72"/>
                    <a:pt x="281" y="72"/>
                  </a:cubicBezTo>
                  <a:cubicBezTo>
                    <a:pt x="281" y="72"/>
                    <a:pt x="281" y="72"/>
                    <a:pt x="281" y="72"/>
                  </a:cubicBezTo>
                  <a:cubicBezTo>
                    <a:pt x="281" y="72"/>
                    <a:pt x="281" y="72"/>
                    <a:pt x="281" y="72"/>
                  </a:cubicBezTo>
                  <a:cubicBezTo>
                    <a:pt x="281" y="72"/>
                    <a:pt x="281" y="72"/>
                    <a:pt x="281" y="72"/>
                  </a:cubicBezTo>
                  <a:cubicBezTo>
                    <a:pt x="281" y="72"/>
                    <a:pt x="281" y="72"/>
                    <a:pt x="281" y="72"/>
                  </a:cubicBezTo>
                  <a:cubicBezTo>
                    <a:pt x="281" y="72"/>
                    <a:pt x="281" y="72"/>
                    <a:pt x="281" y="72"/>
                  </a:cubicBezTo>
                  <a:cubicBezTo>
                    <a:pt x="281" y="72"/>
                    <a:pt x="281" y="71"/>
                    <a:pt x="282" y="71"/>
                  </a:cubicBezTo>
                  <a:cubicBezTo>
                    <a:pt x="282" y="72"/>
                    <a:pt x="282" y="72"/>
                    <a:pt x="282" y="72"/>
                  </a:cubicBezTo>
                  <a:cubicBezTo>
                    <a:pt x="282" y="72"/>
                    <a:pt x="282" y="72"/>
                    <a:pt x="282" y="72"/>
                  </a:cubicBezTo>
                  <a:cubicBezTo>
                    <a:pt x="282" y="72"/>
                    <a:pt x="281" y="72"/>
                    <a:pt x="281" y="72"/>
                  </a:cubicBezTo>
                  <a:cubicBezTo>
                    <a:pt x="281" y="72"/>
                    <a:pt x="281" y="72"/>
                    <a:pt x="281" y="72"/>
                  </a:cubicBezTo>
                  <a:cubicBezTo>
                    <a:pt x="281" y="72"/>
                    <a:pt x="282" y="72"/>
                    <a:pt x="282" y="72"/>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2" y="71"/>
                    <a:pt x="282" y="71"/>
                  </a:cubicBezTo>
                  <a:cubicBezTo>
                    <a:pt x="282" y="71"/>
                    <a:pt x="282" y="71"/>
                    <a:pt x="282" y="71"/>
                  </a:cubicBezTo>
                  <a:cubicBezTo>
                    <a:pt x="282" y="71"/>
                    <a:pt x="282" y="71"/>
                    <a:pt x="282" y="71"/>
                  </a:cubicBezTo>
                  <a:cubicBezTo>
                    <a:pt x="282" y="71"/>
                    <a:pt x="282" y="71"/>
                    <a:pt x="283" y="71"/>
                  </a:cubicBezTo>
                  <a:cubicBezTo>
                    <a:pt x="283" y="71"/>
                    <a:pt x="283" y="71"/>
                    <a:pt x="283" y="71"/>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3" y="72"/>
                    <a:pt x="283" y="72"/>
                  </a:cubicBezTo>
                  <a:cubicBezTo>
                    <a:pt x="283" y="72"/>
                    <a:pt x="283" y="72"/>
                    <a:pt x="283" y="72"/>
                  </a:cubicBezTo>
                  <a:cubicBezTo>
                    <a:pt x="283" y="72"/>
                    <a:pt x="283" y="72"/>
                    <a:pt x="283" y="72"/>
                  </a:cubicBezTo>
                  <a:cubicBezTo>
                    <a:pt x="283" y="72"/>
                    <a:pt x="283" y="72"/>
                    <a:pt x="283" y="72"/>
                  </a:cubicBezTo>
                  <a:cubicBezTo>
                    <a:pt x="283" y="72"/>
                    <a:pt x="283" y="72"/>
                    <a:pt x="282" y="72"/>
                  </a:cubicBezTo>
                  <a:cubicBezTo>
                    <a:pt x="282" y="72"/>
                    <a:pt x="282" y="72"/>
                    <a:pt x="282" y="72"/>
                  </a:cubicBezTo>
                  <a:cubicBezTo>
                    <a:pt x="282" y="73"/>
                    <a:pt x="283" y="73"/>
                    <a:pt x="283" y="73"/>
                  </a:cubicBezTo>
                  <a:cubicBezTo>
                    <a:pt x="283" y="73"/>
                    <a:pt x="283" y="73"/>
                    <a:pt x="283" y="73"/>
                  </a:cubicBezTo>
                  <a:cubicBezTo>
                    <a:pt x="283" y="72"/>
                    <a:pt x="283" y="72"/>
                    <a:pt x="283" y="72"/>
                  </a:cubicBezTo>
                  <a:cubicBezTo>
                    <a:pt x="283" y="72"/>
                    <a:pt x="283" y="72"/>
                    <a:pt x="283" y="72"/>
                  </a:cubicBezTo>
                  <a:cubicBezTo>
                    <a:pt x="283" y="73"/>
                    <a:pt x="283" y="73"/>
                    <a:pt x="283" y="73"/>
                  </a:cubicBezTo>
                  <a:cubicBezTo>
                    <a:pt x="283" y="73"/>
                    <a:pt x="283" y="73"/>
                    <a:pt x="283" y="73"/>
                  </a:cubicBezTo>
                  <a:cubicBezTo>
                    <a:pt x="283" y="73"/>
                    <a:pt x="283" y="73"/>
                    <a:pt x="283" y="73"/>
                  </a:cubicBezTo>
                  <a:cubicBezTo>
                    <a:pt x="283" y="73"/>
                    <a:pt x="283" y="73"/>
                    <a:pt x="283" y="73"/>
                  </a:cubicBezTo>
                  <a:cubicBezTo>
                    <a:pt x="283" y="73"/>
                    <a:pt x="283" y="73"/>
                    <a:pt x="283" y="73"/>
                  </a:cubicBezTo>
                  <a:cubicBezTo>
                    <a:pt x="284" y="73"/>
                    <a:pt x="284" y="73"/>
                    <a:pt x="283" y="73"/>
                  </a:cubicBezTo>
                  <a:cubicBezTo>
                    <a:pt x="283" y="73"/>
                    <a:pt x="283" y="73"/>
                    <a:pt x="283" y="73"/>
                  </a:cubicBezTo>
                  <a:cubicBezTo>
                    <a:pt x="283" y="74"/>
                    <a:pt x="283" y="74"/>
                    <a:pt x="283" y="74"/>
                  </a:cubicBezTo>
                  <a:cubicBezTo>
                    <a:pt x="283" y="74"/>
                    <a:pt x="283" y="74"/>
                    <a:pt x="283" y="74"/>
                  </a:cubicBezTo>
                  <a:cubicBezTo>
                    <a:pt x="283" y="74"/>
                    <a:pt x="283" y="74"/>
                    <a:pt x="283" y="74"/>
                  </a:cubicBezTo>
                  <a:cubicBezTo>
                    <a:pt x="283" y="74"/>
                    <a:pt x="284" y="74"/>
                    <a:pt x="284" y="73"/>
                  </a:cubicBezTo>
                  <a:cubicBezTo>
                    <a:pt x="284" y="73"/>
                    <a:pt x="284" y="73"/>
                    <a:pt x="284" y="73"/>
                  </a:cubicBezTo>
                  <a:cubicBezTo>
                    <a:pt x="284" y="74"/>
                    <a:pt x="284" y="74"/>
                    <a:pt x="284" y="74"/>
                  </a:cubicBezTo>
                  <a:cubicBezTo>
                    <a:pt x="284" y="74"/>
                    <a:pt x="284" y="74"/>
                    <a:pt x="284" y="74"/>
                  </a:cubicBezTo>
                  <a:cubicBezTo>
                    <a:pt x="284" y="74"/>
                    <a:pt x="284" y="74"/>
                    <a:pt x="284" y="74"/>
                  </a:cubicBezTo>
                  <a:cubicBezTo>
                    <a:pt x="284" y="74"/>
                    <a:pt x="284" y="74"/>
                    <a:pt x="284" y="74"/>
                  </a:cubicBezTo>
                  <a:cubicBezTo>
                    <a:pt x="284" y="73"/>
                    <a:pt x="284" y="73"/>
                    <a:pt x="285" y="73"/>
                  </a:cubicBezTo>
                  <a:cubicBezTo>
                    <a:pt x="285" y="73"/>
                    <a:pt x="285" y="73"/>
                    <a:pt x="285" y="73"/>
                  </a:cubicBezTo>
                  <a:cubicBezTo>
                    <a:pt x="285" y="73"/>
                    <a:pt x="285" y="73"/>
                    <a:pt x="285" y="73"/>
                  </a:cubicBezTo>
                  <a:cubicBezTo>
                    <a:pt x="285" y="73"/>
                    <a:pt x="285" y="73"/>
                    <a:pt x="285" y="73"/>
                  </a:cubicBezTo>
                  <a:cubicBezTo>
                    <a:pt x="285" y="73"/>
                    <a:pt x="285" y="73"/>
                    <a:pt x="285" y="73"/>
                  </a:cubicBezTo>
                  <a:cubicBezTo>
                    <a:pt x="285" y="73"/>
                    <a:pt x="285" y="73"/>
                    <a:pt x="285" y="73"/>
                  </a:cubicBezTo>
                  <a:cubicBezTo>
                    <a:pt x="285" y="73"/>
                    <a:pt x="285" y="73"/>
                    <a:pt x="285" y="73"/>
                  </a:cubicBezTo>
                  <a:cubicBezTo>
                    <a:pt x="285" y="73"/>
                    <a:pt x="285" y="74"/>
                    <a:pt x="285" y="74"/>
                  </a:cubicBezTo>
                  <a:cubicBezTo>
                    <a:pt x="284" y="74"/>
                    <a:pt x="284" y="74"/>
                    <a:pt x="284" y="74"/>
                  </a:cubicBezTo>
                  <a:cubicBezTo>
                    <a:pt x="284" y="74"/>
                    <a:pt x="284" y="74"/>
                    <a:pt x="284" y="74"/>
                  </a:cubicBezTo>
                  <a:cubicBezTo>
                    <a:pt x="284" y="74"/>
                    <a:pt x="285" y="74"/>
                    <a:pt x="285" y="74"/>
                  </a:cubicBezTo>
                  <a:cubicBezTo>
                    <a:pt x="285" y="74"/>
                    <a:pt x="285" y="74"/>
                    <a:pt x="285" y="74"/>
                  </a:cubicBezTo>
                  <a:cubicBezTo>
                    <a:pt x="285" y="74"/>
                    <a:pt x="285" y="74"/>
                    <a:pt x="285" y="74"/>
                  </a:cubicBezTo>
                  <a:cubicBezTo>
                    <a:pt x="285" y="75"/>
                    <a:pt x="285" y="75"/>
                    <a:pt x="285" y="75"/>
                  </a:cubicBezTo>
                  <a:cubicBezTo>
                    <a:pt x="285" y="75"/>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5" y="74"/>
                    <a:pt x="285" y="75"/>
                  </a:cubicBezTo>
                  <a:cubicBezTo>
                    <a:pt x="285" y="75"/>
                    <a:pt x="285" y="75"/>
                    <a:pt x="286" y="75"/>
                  </a:cubicBezTo>
                  <a:cubicBezTo>
                    <a:pt x="286" y="75"/>
                    <a:pt x="286" y="75"/>
                    <a:pt x="286" y="75"/>
                  </a:cubicBezTo>
                  <a:cubicBezTo>
                    <a:pt x="286" y="75"/>
                    <a:pt x="286" y="75"/>
                    <a:pt x="286" y="75"/>
                  </a:cubicBezTo>
                  <a:cubicBezTo>
                    <a:pt x="286" y="75"/>
                    <a:pt x="286" y="75"/>
                    <a:pt x="286" y="74"/>
                  </a:cubicBezTo>
                  <a:cubicBezTo>
                    <a:pt x="286" y="74"/>
                    <a:pt x="286" y="74"/>
                    <a:pt x="286" y="74"/>
                  </a:cubicBezTo>
                  <a:cubicBezTo>
                    <a:pt x="286" y="74"/>
                    <a:pt x="286" y="74"/>
                    <a:pt x="286"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5"/>
                    <a:pt x="287" y="75"/>
                  </a:cubicBezTo>
                  <a:cubicBezTo>
                    <a:pt x="287" y="75"/>
                    <a:pt x="287" y="75"/>
                    <a:pt x="287" y="75"/>
                  </a:cubicBezTo>
                  <a:cubicBezTo>
                    <a:pt x="287" y="75"/>
                    <a:pt x="287" y="75"/>
                    <a:pt x="287" y="75"/>
                  </a:cubicBezTo>
                  <a:cubicBezTo>
                    <a:pt x="287" y="75"/>
                    <a:pt x="287" y="75"/>
                    <a:pt x="287" y="75"/>
                  </a:cubicBezTo>
                  <a:cubicBezTo>
                    <a:pt x="287" y="75"/>
                    <a:pt x="287" y="75"/>
                    <a:pt x="287" y="75"/>
                  </a:cubicBezTo>
                  <a:cubicBezTo>
                    <a:pt x="287" y="75"/>
                    <a:pt x="287" y="75"/>
                    <a:pt x="287" y="75"/>
                  </a:cubicBezTo>
                  <a:cubicBezTo>
                    <a:pt x="286" y="75"/>
                    <a:pt x="286" y="75"/>
                    <a:pt x="286" y="75"/>
                  </a:cubicBezTo>
                  <a:cubicBezTo>
                    <a:pt x="286" y="74"/>
                    <a:pt x="286" y="75"/>
                    <a:pt x="286" y="75"/>
                  </a:cubicBezTo>
                  <a:cubicBezTo>
                    <a:pt x="286" y="75"/>
                    <a:pt x="286" y="75"/>
                    <a:pt x="286" y="75"/>
                  </a:cubicBezTo>
                  <a:cubicBezTo>
                    <a:pt x="286" y="75"/>
                    <a:pt x="286" y="75"/>
                    <a:pt x="286" y="75"/>
                  </a:cubicBezTo>
                  <a:cubicBezTo>
                    <a:pt x="286" y="75"/>
                    <a:pt x="285" y="75"/>
                    <a:pt x="285" y="75"/>
                  </a:cubicBezTo>
                  <a:cubicBezTo>
                    <a:pt x="285" y="76"/>
                    <a:pt x="285" y="76"/>
                    <a:pt x="285" y="76"/>
                  </a:cubicBezTo>
                  <a:cubicBezTo>
                    <a:pt x="285" y="76"/>
                    <a:pt x="286" y="76"/>
                    <a:pt x="286" y="76"/>
                  </a:cubicBezTo>
                  <a:cubicBezTo>
                    <a:pt x="286" y="76"/>
                    <a:pt x="286" y="76"/>
                    <a:pt x="286" y="76"/>
                  </a:cubicBezTo>
                  <a:cubicBezTo>
                    <a:pt x="286" y="76"/>
                    <a:pt x="286" y="76"/>
                    <a:pt x="286" y="76"/>
                  </a:cubicBezTo>
                  <a:cubicBezTo>
                    <a:pt x="286" y="76"/>
                    <a:pt x="286" y="76"/>
                    <a:pt x="286" y="76"/>
                  </a:cubicBezTo>
                  <a:cubicBezTo>
                    <a:pt x="286" y="76"/>
                    <a:pt x="286" y="76"/>
                    <a:pt x="287" y="76"/>
                  </a:cubicBezTo>
                  <a:cubicBezTo>
                    <a:pt x="287" y="76"/>
                    <a:pt x="287" y="76"/>
                    <a:pt x="287" y="76"/>
                  </a:cubicBezTo>
                  <a:cubicBezTo>
                    <a:pt x="287" y="76"/>
                    <a:pt x="287" y="76"/>
                    <a:pt x="287" y="76"/>
                  </a:cubicBezTo>
                  <a:cubicBezTo>
                    <a:pt x="287" y="76"/>
                    <a:pt x="287" y="76"/>
                    <a:pt x="287" y="76"/>
                  </a:cubicBezTo>
                  <a:cubicBezTo>
                    <a:pt x="287" y="76"/>
                    <a:pt x="287" y="76"/>
                    <a:pt x="287" y="76"/>
                  </a:cubicBezTo>
                  <a:cubicBezTo>
                    <a:pt x="287" y="76"/>
                    <a:pt x="287" y="76"/>
                    <a:pt x="287" y="76"/>
                  </a:cubicBezTo>
                  <a:cubicBezTo>
                    <a:pt x="287" y="76"/>
                    <a:pt x="288" y="76"/>
                    <a:pt x="288" y="76"/>
                  </a:cubicBezTo>
                  <a:cubicBezTo>
                    <a:pt x="288" y="76"/>
                    <a:pt x="288" y="75"/>
                    <a:pt x="288" y="75"/>
                  </a:cubicBezTo>
                  <a:cubicBezTo>
                    <a:pt x="288" y="75"/>
                    <a:pt x="288" y="75"/>
                    <a:pt x="289" y="75"/>
                  </a:cubicBezTo>
                  <a:cubicBezTo>
                    <a:pt x="289" y="75"/>
                    <a:pt x="289" y="75"/>
                    <a:pt x="289" y="76"/>
                  </a:cubicBezTo>
                  <a:cubicBezTo>
                    <a:pt x="289" y="76"/>
                    <a:pt x="289" y="75"/>
                    <a:pt x="289" y="75"/>
                  </a:cubicBezTo>
                  <a:cubicBezTo>
                    <a:pt x="289" y="75"/>
                    <a:pt x="289" y="75"/>
                    <a:pt x="289" y="75"/>
                  </a:cubicBezTo>
                  <a:cubicBezTo>
                    <a:pt x="289" y="75"/>
                    <a:pt x="288" y="75"/>
                    <a:pt x="288" y="75"/>
                  </a:cubicBezTo>
                  <a:cubicBezTo>
                    <a:pt x="288" y="75"/>
                    <a:pt x="288" y="75"/>
                    <a:pt x="288" y="76"/>
                  </a:cubicBezTo>
                  <a:cubicBezTo>
                    <a:pt x="288" y="76"/>
                    <a:pt x="288" y="76"/>
                    <a:pt x="288" y="76"/>
                  </a:cubicBezTo>
                  <a:cubicBezTo>
                    <a:pt x="288" y="76"/>
                    <a:pt x="288" y="76"/>
                    <a:pt x="287" y="76"/>
                  </a:cubicBezTo>
                  <a:cubicBezTo>
                    <a:pt x="287" y="76"/>
                    <a:pt x="287" y="76"/>
                    <a:pt x="287" y="76"/>
                  </a:cubicBezTo>
                  <a:cubicBezTo>
                    <a:pt x="287" y="76"/>
                    <a:pt x="287" y="76"/>
                    <a:pt x="287" y="76"/>
                  </a:cubicBezTo>
                  <a:cubicBezTo>
                    <a:pt x="286" y="76"/>
                    <a:pt x="286" y="76"/>
                    <a:pt x="286" y="76"/>
                  </a:cubicBezTo>
                  <a:cubicBezTo>
                    <a:pt x="286" y="77"/>
                    <a:pt x="286" y="77"/>
                    <a:pt x="286" y="77"/>
                  </a:cubicBezTo>
                  <a:cubicBezTo>
                    <a:pt x="286" y="77"/>
                    <a:pt x="287" y="77"/>
                    <a:pt x="287" y="77"/>
                  </a:cubicBezTo>
                  <a:cubicBezTo>
                    <a:pt x="287" y="77"/>
                    <a:pt x="288" y="77"/>
                    <a:pt x="288" y="77"/>
                  </a:cubicBezTo>
                  <a:cubicBezTo>
                    <a:pt x="288" y="77"/>
                    <a:pt x="288" y="77"/>
                    <a:pt x="288" y="77"/>
                  </a:cubicBezTo>
                  <a:cubicBezTo>
                    <a:pt x="288" y="76"/>
                    <a:pt x="288" y="76"/>
                    <a:pt x="288" y="76"/>
                  </a:cubicBezTo>
                  <a:cubicBezTo>
                    <a:pt x="288" y="76"/>
                    <a:pt x="288" y="76"/>
                    <a:pt x="288" y="76"/>
                  </a:cubicBezTo>
                  <a:cubicBezTo>
                    <a:pt x="288" y="76"/>
                    <a:pt x="288" y="76"/>
                    <a:pt x="288" y="76"/>
                  </a:cubicBezTo>
                  <a:cubicBezTo>
                    <a:pt x="288" y="76"/>
                    <a:pt x="288" y="76"/>
                    <a:pt x="288" y="76"/>
                  </a:cubicBezTo>
                  <a:cubicBezTo>
                    <a:pt x="288" y="76"/>
                    <a:pt x="288" y="76"/>
                    <a:pt x="289" y="76"/>
                  </a:cubicBezTo>
                  <a:cubicBezTo>
                    <a:pt x="289" y="76"/>
                    <a:pt x="289" y="76"/>
                    <a:pt x="289" y="76"/>
                  </a:cubicBezTo>
                  <a:cubicBezTo>
                    <a:pt x="289" y="76"/>
                    <a:pt x="289" y="76"/>
                    <a:pt x="289" y="76"/>
                  </a:cubicBezTo>
                  <a:cubicBezTo>
                    <a:pt x="289" y="76"/>
                    <a:pt x="288" y="76"/>
                    <a:pt x="288" y="76"/>
                  </a:cubicBezTo>
                  <a:cubicBezTo>
                    <a:pt x="288" y="76"/>
                    <a:pt x="288" y="76"/>
                    <a:pt x="288" y="76"/>
                  </a:cubicBezTo>
                  <a:cubicBezTo>
                    <a:pt x="288" y="76"/>
                    <a:pt x="288" y="76"/>
                    <a:pt x="288" y="76"/>
                  </a:cubicBezTo>
                  <a:cubicBezTo>
                    <a:pt x="288" y="76"/>
                    <a:pt x="288" y="76"/>
                    <a:pt x="288" y="76"/>
                  </a:cubicBezTo>
                  <a:cubicBezTo>
                    <a:pt x="288" y="76"/>
                    <a:pt x="288" y="76"/>
                    <a:pt x="288" y="77"/>
                  </a:cubicBezTo>
                  <a:cubicBezTo>
                    <a:pt x="288" y="77"/>
                    <a:pt x="288" y="77"/>
                    <a:pt x="288" y="77"/>
                  </a:cubicBezTo>
                  <a:cubicBezTo>
                    <a:pt x="288" y="77"/>
                    <a:pt x="288" y="77"/>
                    <a:pt x="288" y="77"/>
                  </a:cubicBezTo>
                  <a:cubicBezTo>
                    <a:pt x="287" y="77"/>
                    <a:pt x="287" y="77"/>
                    <a:pt x="287" y="77"/>
                  </a:cubicBezTo>
                  <a:cubicBezTo>
                    <a:pt x="287" y="77"/>
                    <a:pt x="287" y="77"/>
                    <a:pt x="287" y="77"/>
                  </a:cubicBezTo>
                  <a:cubicBezTo>
                    <a:pt x="287" y="77"/>
                    <a:pt x="287" y="77"/>
                    <a:pt x="287" y="78"/>
                  </a:cubicBezTo>
                  <a:cubicBezTo>
                    <a:pt x="287" y="78"/>
                    <a:pt x="287" y="78"/>
                    <a:pt x="287" y="78"/>
                  </a:cubicBezTo>
                  <a:cubicBezTo>
                    <a:pt x="287" y="78"/>
                    <a:pt x="287" y="78"/>
                    <a:pt x="287" y="78"/>
                  </a:cubicBezTo>
                  <a:cubicBezTo>
                    <a:pt x="287" y="78"/>
                    <a:pt x="287" y="79"/>
                    <a:pt x="287" y="79"/>
                  </a:cubicBezTo>
                  <a:cubicBezTo>
                    <a:pt x="288" y="79"/>
                    <a:pt x="288" y="79"/>
                    <a:pt x="288" y="79"/>
                  </a:cubicBezTo>
                  <a:cubicBezTo>
                    <a:pt x="288" y="79"/>
                    <a:pt x="288" y="79"/>
                    <a:pt x="288" y="79"/>
                  </a:cubicBezTo>
                  <a:cubicBezTo>
                    <a:pt x="288" y="79"/>
                    <a:pt x="288" y="79"/>
                    <a:pt x="288" y="80"/>
                  </a:cubicBezTo>
                  <a:cubicBezTo>
                    <a:pt x="288" y="80"/>
                    <a:pt x="288" y="80"/>
                    <a:pt x="288" y="80"/>
                  </a:cubicBezTo>
                  <a:cubicBezTo>
                    <a:pt x="288" y="80"/>
                    <a:pt x="288" y="80"/>
                    <a:pt x="288" y="80"/>
                  </a:cubicBezTo>
                  <a:cubicBezTo>
                    <a:pt x="288" y="80"/>
                    <a:pt x="288" y="80"/>
                    <a:pt x="288" y="81"/>
                  </a:cubicBezTo>
                  <a:cubicBezTo>
                    <a:pt x="288" y="81"/>
                    <a:pt x="288" y="81"/>
                    <a:pt x="288" y="81"/>
                  </a:cubicBezTo>
                  <a:cubicBezTo>
                    <a:pt x="288" y="81"/>
                    <a:pt x="289" y="81"/>
                    <a:pt x="289" y="81"/>
                  </a:cubicBezTo>
                  <a:cubicBezTo>
                    <a:pt x="289" y="82"/>
                    <a:pt x="289" y="82"/>
                    <a:pt x="289" y="82"/>
                  </a:cubicBezTo>
                  <a:cubicBezTo>
                    <a:pt x="290" y="82"/>
                    <a:pt x="290" y="82"/>
                    <a:pt x="290" y="82"/>
                  </a:cubicBezTo>
                  <a:cubicBezTo>
                    <a:pt x="290" y="82"/>
                    <a:pt x="290" y="83"/>
                    <a:pt x="291" y="83"/>
                  </a:cubicBezTo>
                  <a:cubicBezTo>
                    <a:pt x="291" y="83"/>
                    <a:pt x="291" y="83"/>
                    <a:pt x="291" y="83"/>
                  </a:cubicBezTo>
                  <a:cubicBezTo>
                    <a:pt x="291" y="83"/>
                    <a:pt x="291" y="83"/>
                    <a:pt x="291" y="83"/>
                  </a:cubicBezTo>
                  <a:cubicBezTo>
                    <a:pt x="291" y="83"/>
                    <a:pt x="291" y="83"/>
                    <a:pt x="291" y="83"/>
                  </a:cubicBezTo>
                  <a:cubicBezTo>
                    <a:pt x="291" y="84"/>
                    <a:pt x="291" y="84"/>
                    <a:pt x="291" y="84"/>
                  </a:cubicBezTo>
                  <a:cubicBezTo>
                    <a:pt x="291" y="84"/>
                    <a:pt x="291" y="84"/>
                    <a:pt x="292" y="84"/>
                  </a:cubicBezTo>
                  <a:cubicBezTo>
                    <a:pt x="292" y="84"/>
                    <a:pt x="292" y="84"/>
                    <a:pt x="292" y="84"/>
                  </a:cubicBezTo>
                  <a:cubicBezTo>
                    <a:pt x="292" y="84"/>
                    <a:pt x="292" y="84"/>
                    <a:pt x="292" y="84"/>
                  </a:cubicBezTo>
                  <a:cubicBezTo>
                    <a:pt x="292" y="84"/>
                    <a:pt x="292" y="84"/>
                    <a:pt x="292" y="84"/>
                  </a:cubicBezTo>
                  <a:cubicBezTo>
                    <a:pt x="293" y="84"/>
                    <a:pt x="293" y="84"/>
                    <a:pt x="293" y="85"/>
                  </a:cubicBezTo>
                  <a:cubicBezTo>
                    <a:pt x="293" y="85"/>
                    <a:pt x="293" y="85"/>
                    <a:pt x="293" y="85"/>
                  </a:cubicBezTo>
                  <a:cubicBezTo>
                    <a:pt x="293" y="85"/>
                    <a:pt x="293" y="85"/>
                    <a:pt x="293" y="85"/>
                  </a:cubicBezTo>
                  <a:cubicBezTo>
                    <a:pt x="294" y="85"/>
                    <a:pt x="294" y="85"/>
                    <a:pt x="294" y="85"/>
                  </a:cubicBezTo>
                  <a:cubicBezTo>
                    <a:pt x="294" y="85"/>
                    <a:pt x="294" y="85"/>
                    <a:pt x="294" y="86"/>
                  </a:cubicBezTo>
                  <a:cubicBezTo>
                    <a:pt x="295" y="86"/>
                    <a:pt x="295" y="86"/>
                    <a:pt x="295" y="86"/>
                  </a:cubicBezTo>
                  <a:cubicBezTo>
                    <a:pt x="295" y="86"/>
                    <a:pt x="295" y="86"/>
                    <a:pt x="295" y="86"/>
                  </a:cubicBezTo>
                  <a:cubicBezTo>
                    <a:pt x="295" y="86"/>
                    <a:pt x="295" y="86"/>
                    <a:pt x="295" y="86"/>
                  </a:cubicBezTo>
                  <a:cubicBezTo>
                    <a:pt x="295" y="86"/>
                    <a:pt x="295" y="86"/>
                    <a:pt x="295" y="86"/>
                  </a:cubicBezTo>
                  <a:cubicBezTo>
                    <a:pt x="295" y="87"/>
                    <a:pt x="295" y="87"/>
                    <a:pt x="295" y="87"/>
                  </a:cubicBezTo>
                  <a:cubicBezTo>
                    <a:pt x="295" y="87"/>
                    <a:pt x="296" y="87"/>
                    <a:pt x="296" y="87"/>
                  </a:cubicBezTo>
                  <a:cubicBezTo>
                    <a:pt x="296" y="86"/>
                    <a:pt x="296" y="86"/>
                    <a:pt x="296" y="86"/>
                  </a:cubicBezTo>
                  <a:cubicBezTo>
                    <a:pt x="296" y="86"/>
                    <a:pt x="296" y="86"/>
                    <a:pt x="296" y="86"/>
                  </a:cubicBezTo>
                  <a:cubicBezTo>
                    <a:pt x="296" y="86"/>
                    <a:pt x="296" y="87"/>
                    <a:pt x="297" y="87"/>
                  </a:cubicBezTo>
                  <a:cubicBezTo>
                    <a:pt x="297" y="87"/>
                    <a:pt x="297" y="86"/>
                    <a:pt x="297" y="86"/>
                  </a:cubicBezTo>
                  <a:cubicBezTo>
                    <a:pt x="297" y="86"/>
                    <a:pt x="297" y="86"/>
                    <a:pt x="297" y="86"/>
                  </a:cubicBezTo>
                  <a:cubicBezTo>
                    <a:pt x="297" y="86"/>
                    <a:pt x="297" y="86"/>
                    <a:pt x="297" y="86"/>
                  </a:cubicBezTo>
                  <a:cubicBezTo>
                    <a:pt x="297" y="86"/>
                    <a:pt x="297" y="86"/>
                    <a:pt x="297" y="86"/>
                  </a:cubicBezTo>
                  <a:cubicBezTo>
                    <a:pt x="297" y="86"/>
                    <a:pt x="298" y="86"/>
                    <a:pt x="298" y="86"/>
                  </a:cubicBezTo>
                  <a:cubicBezTo>
                    <a:pt x="298" y="86"/>
                    <a:pt x="297" y="86"/>
                    <a:pt x="297" y="86"/>
                  </a:cubicBezTo>
                  <a:cubicBezTo>
                    <a:pt x="297" y="86"/>
                    <a:pt x="297" y="86"/>
                    <a:pt x="297" y="86"/>
                  </a:cubicBezTo>
                  <a:cubicBezTo>
                    <a:pt x="297" y="86"/>
                    <a:pt x="297" y="86"/>
                    <a:pt x="297" y="87"/>
                  </a:cubicBezTo>
                  <a:cubicBezTo>
                    <a:pt x="297" y="87"/>
                    <a:pt x="297" y="87"/>
                    <a:pt x="297" y="87"/>
                  </a:cubicBezTo>
                  <a:cubicBezTo>
                    <a:pt x="297" y="87"/>
                    <a:pt x="297" y="87"/>
                    <a:pt x="296" y="87"/>
                  </a:cubicBezTo>
                  <a:cubicBezTo>
                    <a:pt x="296" y="87"/>
                    <a:pt x="296" y="87"/>
                    <a:pt x="296" y="87"/>
                  </a:cubicBezTo>
                  <a:cubicBezTo>
                    <a:pt x="296" y="87"/>
                    <a:pt x="296" y="87"/>
                    <a:pt x="296" y="87"/>
                  </a:cubicBezTo>
                  <a:cubicBezTo>
                    <a:pt x="296" y="86"/>
                    <a:pt x="296" y="86"/>
                    <a:pt x="296" y="86"/>
                  </a:cubicBezTo>
                  <a:cubicBezTo>
                    <a:pt x="296" y="86"/>
                    <a:pt x="296" y="87"/>
                    <a:pt x="296" y="87"/>
                  </a:cubicBezTo>
                  <a:cubicBezTo>
                    <a:pt x="296" y="87"/>
                    <a:pt x="296" y="87"/>
                    <a:pt x="296" y="87"/>
                  </a:cubicBezTo>
                  <a:cubicBezTo>
                    <a:pt x="296" y="87"/>
                    <a:pt x="296" y="87"/>
                    <a:pt x="295" y="87"/>
                  </a:cubicBezTo>
                  <a:cubicBezTo>
                    <a:pt x="295" y="87"/>
                    <a:pt x="295" y="87"/>
                    <a:pt x="295" y="87"/>
                  </a:cubicBezTo>
                  <a:cubicBezTo>
                    <a:pt x="295" y="87"/>
                    <a:pt x="295" y="86"/>
                    <a:pt x="295" y="86"/>
                  </a:cubicBezTo>
                  <a:cubicBezTo>
                    <a:pt x="295" y="86"/>
                    <a:pt x="295" y="86"/>
                    <a:pt x="295" y="86"/>
                  </a:cubicBezTo>
                  <a:cubicBezTo>
                    <a:pt x="295" y="86"/>
                    <a:pt x="294" y="86"/>
                    <a:pt x="294" y="86"/>
                  </a:cubicBezTo>
                  <a:cubicBezTo>
                    <a:pt x="294" y="86"/>
                    <a:pt x="295" y="86"/>
                    <a:pt x="295" y="86"/>
                  </a:cubicBezTo>
                  <a:cubicBezTo>
                    <a:pt x="295" y="86"/>
                    <a:pt x="295" y="86"/>
                    <a:pt x="295" y="86"/>
                  </a:cubicBezTo>
                  <a:cubicBezTo>
                    <a:pt x="295" y="87"/>
                    <a:pt x="295" y="87"/>
                    <a:pt x="295" y="87"/>
                  </a:cubicBezTo>
                  <a:cubicBezTo>
                    <a:pt x="295" y="87"/>
                    <a:pt x="294" y="87"/>
                    <a:pt x="294" y="87"/>
                  </a:cubicBezTo>
                  <a:cubicBezTo>
                    <a:pt x="294" y="87"/>
                    <a:pt x="294" y="87"/>
                    <a:pt x="294" y="87"/>
                  </a:cubicBezTo>
                  <a:cubicBezTo>
                    <a:pt x="294" y="87"/>
                    <a:pt x="294" y="86"/>
                    <a:pt x="294" y="86"/>
                  </a:cubicBezTo>
                  <a:cubicBezTo>
                    <a:pt x="294" y="86"/>
                    <a:pt x="294" y="86"/>
                    <a:pt x="294" y="86"/>
                  </a:cubicBezTo>
                  <a:cubicBezTo>
                    <a:pt x="294" y="86"/>
                    <a:pt x="294" y="86"/>
                    <a:pt x="294" y="86"/>
                  </a:cubicBezTo>
                  <a:cubicBezTo>
                    <a:pt x="293" y="86"/>
                    <a:pt x="293" y="86"/>
                    <a:pt x="293" y="86"/>
                  </a:cubicBezTo>
                  <a:cubicBezTo>
                    <a:pt x="293" y="87"/>
                    <a:pt x="293" y="87"/>
                    <a:pt x="293" y="87"/>
                  </a:cubicBezTo>
                  <a:cubicBezTo>
                    <a:pt x="293" y="87"/>
                    <a:pt x="292" y="87"/>
                    <a:pt x="292" y="87"/>
                  </a:cubicBezTo>
                  <a:cubicBezTo>
                    <a:pt x="292" y="87"/>
                    <a:pt x="292" y="87"/>
                    <a:pt x="292" y="86"/>
                  </a:cubicBezTo>
                  <a:cubicBezTo>
                    <a:pt x="292" y="86"/>
                    <a:pt x="292" y="86"/>
                    <a:pt x="292" y="86"/>
                  </a:cubicBezTo>
                  <a:cubicBezTo>
                    <a:pt x="292" y="86"/>
                    <a:pt x="291" y="86"/>
                    <a:pt x="291" y="86"/>
                  </a:cubicBezTo>
                  <a:cubicBezTo>
                    <a:pt x="291" y="86"/>
                    <a:pt x="291" y="86"/>
                    <a:pt x="291" y="86"/>
                  </a:cubicBezTo>
                  <a:cubicBezTo>
                    <a:pt x="291" y="86"/>
                    <a:pt x="291" y="86"/>
                    <a:pt x="291" y="86"/>
                  </a:cubicBezTo>
                  <a:cubicBezTo>
                    <a:pt x="290" y="86"/>
                    <a:pt x="290" y="86"/>
                    <a:pt x="290" y="86"/>
                  </a:cubicBezTo>
                  <a:cubicBezTo>
                    <a:pt x="290" y="86"/>
                    <a:pt x="290" y="86"/>
                    <a:pt x="290" y="86"/>
                  </a:cubicBezTo>
                  <a:cubicBezTo>
                    <a:pt x="290" y="86"/>
                    <a:pt x="290" y="86"/>
                    <a:pt x="290" y="86"/>
                  </a:cubicBezTo>
                  <a:cubicBezTo>
                    <a:pt x="290" y="86"/>
                    <a:pt x="290" y="86"/>
                    <a:pt x="290" y="86"/>
                  </a:cubicBezTo>
                  <a:cubicBezTo>
                    <a:pt x="290" y="86"/>
                    <a:pt x="290" y="86"/>
                    <a:pt x="290" y="86"/>
                  </a:cubicBezTo>
                  <a:cubicBezTo>
                    <a:pt x="290" y="87"/>
                    <a:pt x="290" y="87"/>
                    <a:pt x="290" y="87"/>
                  </a:cubicBezTo>
                  <a:cubicBezTo>
                    <a:pt x="290" y="87"/>
                    <a:pt x="290" y="87"/>
                    <a:pt x="291" y="87"/>
                  </a:cubicBezTo>
                  <a:cubicBezTo>
                    <a:pt x="291" y="87"/>
                    <a:pt x="291" y="87"/>
                    <a:pt x="291" y="87"/>
                  </a:cubicBezTo>
                  <a:cubicBezTo>
                    <a:pt x="291" y="87"/>
                    <a:pt x="291" y="87"/>
                    <a:pt x="291" y="87"/>
                  </a:cubicBezTo>
                  <a:cubicBezTo>
                    <a:pt x="291" y="88"/>
                    <a:pt x="292" y="88"/>
                    <a:pt x="292" y="88"/>
                  </a:cubicBezTo>
                  <a:cubicBezTo>
                    <a:pt x="292" y="89"/>
                    <a:pt x="292" y="89"/>
                    <a:pt x="292" y="89"/>
                  </a:cubicBezTo>
                  <a:cubicBezTo>
                    <a:pt x="292" y="89"/>
                    <a:pt x="292" y="89"/>
                    <a:pt x="292" y="89"/>
                  </a:cubicBezTo>
                  <a:cubicBezTo>
                    <a:pt x="292" y="89"/>
                    <a:pt x="292" y="89"/>
                    <a:pt x="293" y="89"/>
                  </a:cubicBezTo>
                  <a:cubicBezTo>
                    <a:pt x="293" y="89"/>
                    <a:pt x="293" y="89"/>
                    <a:pt x="293" y="89"/>
                  </a:cubicBezTo>
                  <a:cubicBezTo>
                    <a:pt x="293" y="89"/>
                    <a:pt x="292" y="89"/>
                    <a:pt x="292" y="89"/>
                  </a:cubicBezTo>
                  <a:cubicBezTo>
                    <a:pt x="292" y="89"/>
                    <a:pt x="292" y="90"/>
                    <a:pt x="292" y="90"/>
                  </a:cubicBezTo>
                  <a:cubicBezTo>
                    <a:pt x="292" y="90"/>
                    <a:pt x="292" y="90"/>
                    <a:pt x="292" y="90"/>
                  </a:cubicBezTo>
                  <a:cubicBezTo>
                    <a:pt x="292" y="90"/>
                    <a:pt x="292" y="90"/>
                    <a:pt x="292" y="90"/>
                  </a:cubicBezTo>
                  <a:cubicBezTo>
                    <a:pt x="292" y="90"/>
                    <a:pt x="292" y="91"/>
                    <a:pt x="292" y="91"/>
                  </a:cubicBezTo>
                  <a:cubicBezTo>
                    <a:pt x="292" y="91"/>
                    <a:pt x="292" y="91"/>
                    <a:pt x="292" y="91"/>
                  </a:cubicBezTo>
                  <a:cubicBezTo>
                    <a:pt x="292" y="91"/>
                    <a:pt x="291" y="91"/>
                    <a:pt x="291" y="91"/>
                  </a:cubicBezTo>
                  <a:cubicBezTo>
                    <a:pt x="291" y="91"/>
                    <a:pt x="291" y="92"/>
                    <a:pt x="291" y="92"/>
                  </a:cubicBezTo>
                  <a:cubicBezTo>
                    <a:pt x="291" y="92"/>
                    <a:pt x="291" y="92"/>
                    <a:pt x="291" y="92"/>
                  </a:cubicBezTo>
                  <a:cubicBezTo>
                    <a:pt x="291" y="92"/>
                    <a:pt x="291" y="92"/>
                    <a:pt x="291" y="92"/>
                  </a:cubicBezTo>
                  <a:cubicBezTo>
                    <a:pt x="291" y="92"/>
                    <a:pt x="291" y="92"/>
                    <a:pt x="291" y="92"/>
                  </a:cubicBezTo>
                  <a:cubicBezTo>
                    <a:pt x="291" y="92"/>
                    <a:pt x="291" y="92"/>
                    <a:pt x="291" y="92"/>
                  </a:cubicBezTo>
                  <a:cubicBezTo>
                    <a:pt x="291" y="93"/>
                    <a:pt x="291" y="92"/>
                    <a:pt x="291" y="93"/>
                  </a:cubicBezTo>
                  <a:cubicBezTo>
                    <a:pt x="291" y="93"/>
                    <a:pt x="291" y="93"/>
                    <a:pt x="291" y="93"/>
                  </a:cubicBezTo>
                  <a:cubicBezTo>
                    <a:pt x="291" y="93"/>
                    <a:pt x="291" y="93"/>
                    <a:pt x="291" y="94"/>
                  </a:cubicBezTo>
                  <a:cubicBezTo>
                    <a:pt x="291" y="94"/>
                    <a:pt x="291" y="94"/>
                    <a:pt x="292" y="94"/>
                  </a:cubicBezTo>
                  <a:cubicBezTo>
                    <a:pt x="292" y="94"/>
                    <a:pt x="292" y="94"/>
                    <a:pt x="292" y="94"/>
                  </a:cubicBezTo>
                  <a:cubicBezTo>
                    <a:pt x="292" y="94"/>
                    <a:pt x="292" y="94"/>
                    <a:pt x="292" y="94"/>
                  </a:cubicBezTo>
                  <a:cubicBezTo>
                    <a:pt x="292" y="94"/>
                    <a:pt x="292" y="94"/>
                    <a:pt x="292" y="93"/>
                  </a:cubicBezTo>
                  <a:cubicBezTo>
                    <a:pt x="292" y="93"/>
                    <a:pt x="292" y="93"/>
                    <a:pt x="292" y="93"/>
                  </a:cubicBezTo>
                  <a:cubicBezTo>
                    <a:pt x="292" y="93"/>
                    <a:pt x="292" y="93"/>
                    <a:pt x="292" y="93"/>
                  </a:cubicBezTo>
                  <a:cubicBezTo>
                    <a:pt x="292" y="93"/>
                    <a:pt x="292" y="93"/>
                    <a:pt x="292" y="93"/>
                  </a:cubicBezTo>
                  <a:cubicBezTo>
                    <a:pt x="292" y="93"/>
                    <a:pt x="292" y="93"/>
                    <a:pt x="292" y="93"/>
                  </a:cubicBezTo>
                  <a:cubicBezTo>
                    <a:pt x="292" y="93"/>
                    <a:pt x="292" y="93"/>
                    <a:pt x="292" y="93"/>
                  </a:cubicBezTo>
                  <a:cubicBezTo>
                    <a:pt x="292" y="93"/>
                    <a:pt x="292" y="93"/>
                    <a:pt x="292" y="93"/>
                  </a:cubicBezTo>
                  <a:cubicBezTo>
                    <a:pt x="293" y="93"/>
                    <a:pt x="293" y="93"/>
                    <a:pt x="293" y="93"/>
                  </a:cubicBezTo>
                  <a:cubicBezTo>
                    <a:pt x="293" y="93"/>
                    <a:pt x="293" y="93"/>
                    <a:pt x="293" y="93"/>
                  </a:cubicBezTo>
                  <a:cubicBezTo>
                    <a:pt x="293" y="92"/>
                    <a:pt x="293" y="92"/>
                    <a:pt x="293" y="92"/>
                  </a:cubicBezTo>
                  <a:cubicBezTo>
                    <a:pt x="293" y="92"/>
                    <a:pt x="293" y="92"/>
                    <a:pt x="293" y="92"/>
                  </a:cubicBezTo>
                  <a:cubicBezTo>
                    <a:pt x="293" y="92"/>
                    <a:pt x="293" y="92"/>
                    <a:pt x="294" y="92"/>
                  </a:cubicBezTo>
                  <a:cubicBezTo>
                    <a:pt x="294" y="92"/>
                    <a:pt x="294" y="92"/>
                    <a:pt x="294" y="92"/>
                  </a:cubicBezTo>
                  <a:cubicBezTo>
                    <a:pt x="294" y="92"/>
                    <a:pt x="294" y="92"/>
                    <a:pt x="294" y="92"/>
                  </a:cubicBezTo>
                  <a:cubicBezTo>
                    <a:pt x="294" y="92"/>
                    <a:pt x="293" y="93"/>
                    <a:pt x="293" y="93"/>
                  </a:cubicBezTo>
                  <a:cubicBezTo>
                    <a:pt x="294" y="93"/>
                    <a:pt x="294" y="93"/>
                    <a:pt x="294" y="93"/>
                  </a:cubicBezTo>
                  <a:cubicBezTo>
                    <a:pt x="294" y="93"/>
                    <a:pt x="294" y="93"/>
                    <a:pt x="294" y="93"/>
                  </a:cubicBezTo>
                  <a:cubicBezTo>
                    <a:pt x="294" y="93"/>
                    <a:pt x="294" y="93"/>
                    <a:pt x="294" y="93"/>
                  </a:cubicBezTo>
                  <a:cubicBezTo>
                    <a:pt x="294" y="93"/>
                    <a:pt x="294" y="93"/>
                    <a:pt x="294" y="93"/>
                  </a:cubicBezTo>
                  <a:cubicBezTo>
                    <a:pt x="294" y="93"/>
                    <a:pt x="295" y="93"/>
                    <a:pt x="295" y="93"/>
                  </a:cubicBezTo>
                  <a:cubicBezTo>
                    <a:pt x="295" y="93"/>
                    <a:pt x="295" y="93"/>
                    <a:pt x="295" y="93"/>
                  </a:cubicBezTo>
                  <a:cubicBezTo>
                    <a:pt x="295" y="93"/>
                    <a:pt x="296" y="93"/>
                    <a:pt x="296" y="93"/>
                  </a:cubicBezTo>
                  <a:cubicBezTo>
                    <a:pt x="296" y="93"/>
                    <a:pt x="296" y="93"/>
                    <a:pt x="296" y="93"/>
                  </a:cubicBezTo>
                  <a:cubicBezTo>
                    <a:pt x="296" y="93"/>
                    <a:pt x="296" y="93"/>
                    <a:pt x="296" y="93"/>
                  </a:cubicBezTo>
                  <a:cubicBezTo>
                    <a:pt x="297" y="93"/>
                    <a:pt x="297" y="93"/>
                    <a:pt x="298" y="93"/>
                  </a:cubicBezTo>
                  <a:cubicBezTo>
                    <a:pt x="298" y="93"/>
                    <a:pt x="298" y="93"/>
                    <a:pt x="298" y="93"/>
                  </a:cubicBezTo>
                  <a:cubicBezTo>
                    <a:pt x="298" y="93"/>
                    <a:pt x="298" y="93"/>
                    <a:pt x="298" y="93"/>
                  </a:cubicBezTo>
                  <a:cubicBezTo>
                    <a:pt x="298" y="93"/>
                    <a:pt x="298" y="92"/>
                    <a:pt x="299" y="92"/>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1"/>
                    <a:pt x="299" y="91"/>
                  </a:cubicBezTo>
                  <a:cubicBezTo>
                    <a:pt x="299" y="91"/>
                    <a:pt x="299" y="91"/>
                    <a:pt x="299" y="91"/>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2"/>
                    <a:pt x="299" y="93"/>
                  </a:cubicBezTo>
                  <a:cubicBezTo>
                    <a:pt x="299" y="93"/>
                    <a:pt x="299" y="93"/>
                    <a:pt x="298" y="93"/>
                  </a:cubicBezTo>
                  <a:cubicBezTo>
                    <a:pt x="298" y="93"/>
                    <a:pt x="298" y="93"/>
                    <a:pt x="298" y="93"/>
                  </a:cubicBezTo>
                  <a:cubicBezTo>
                    <a:pt x="298" y="93"/>
                    <a:pt x="298" y="93"/>
                    <a:pt x="298" y="93"/>
                  </a:cubicBezTo>
                  <a:cubicBezTo>
                    <a:pt x="298" y="93"/>
                    <a:pt x="299" y="93"/>
                    <a:pt x="299" y="93"/>
                  </a:cubicBezTo>
                  <a:cubicBezTo>
                    <a:pt x="299" y="93"/>
                    <a:pt x="299" y="93"/>
                    <a:pt x="299" y="94"/>
                  </a:cubicBezTo>
                  <a:cubicBezTo>
                    <a:pt x="299" y="94"/>
                    <a:pt x="299" y="94"/>
                    <a:pt x="300" y="94"/>
                  </a:cubicBezTo>
                  <a:cubicBezTo>
                    <a:pt x="300" y="94"/>
                    <a:pt x="300" y="94"/>
                    <a:pt x="300" y="94"/>
                  </a:cubicBezTo>
                  <a:cubicBezTo>
                    <a:pt x="300" y="94"/>
                    <a:pt x="300" y="94"/>
                    <a:pt x="300" y="94"/>
                  </a:cubicBezTo>
                  <a:cubicBezTo>
                    <a:pt x="300" y="94"/>
                    <a:pt x="300" y="94"/>
                    <a:pt x="300" y="94"/>
                  </a:cubicBezTo>
                  <a:cubicBezTo>
                    <a:pt x="300" y="94"/>
                    <a:pt x="300" y="94"/>
                    <a:pt x="300" y="94"/>
                  </a:cubicBezTo>
                  <a:cubicBezTo>
                    <a:pt x="300" y="94"/>
                    <a:pt x="300" y="95"/>
                    <a:pt x="300" y="95"/>
                  </a:cubicBezTo>
                  <a:cubicBezTo>
                    <a:pt x="300" y="95"/>
                    <a:pt x="301" y="95"/>
                    <a:pt x="301" y="95"/>
                  </a:cubicBezTo>
                  <a:cubicBezTo>
                    <a:pt x="301" y="95"/>
                    <a:pt x="301" y="95"/>
                    <a:pt x="301" y="95"/>
                  </a:cubicBezTo>
                  <a:cubicBezTo>
                    <a:pt x="301" y="95"/>
                    <a:pt x="301" y="95"/>
                    <a:pt x="301" y="95"/>
                  </a:cubicBezTo>
                  <a:cubicBezTo>
                    <a:pt x="301" y="95"/>
                    <a:pt x="301" y="95"/>
                    <a:pt x="301" y="95"/>
                  </a:cubicBezTo>
                  <a:cubicBezTo>
                    <a:pt x="302" y="95"/>
                    <a:pt x="302" y="95"/>
                    <a:pt x="302" y="95"/>
                  </a:cubicBezTo>
                  <a:cubicBezTo>
                    <a:pt x="302" y="95"/>
                    <a:pt x="302" y="95"/>
                    <a:pt x="302" y="95"/>
                  </a:cubicBezTo>
                  <a:cubicBezTo>
                    <a:pt x="302" y="95"/>
                    <a:pt x="302" y="95"/>
                    <a:pt x="302" y="95"/>
                  </a:cubicBezTo>
                  <a:cubicBezTo>
                    <a:pt x="302" y="95"/>
                    <a:pt x="302" y="95"/>
                    <a:pt x="301" y="95"/>
                  </a:cubicBezTo>
                  <a:cubicBezTo>
                    <a:pt x="301" y="95"/>
                    <a:pt x="301" y="95"/>
                    <a:pt x="301" y="95"/>
                  </a:cubicBezTo>
                  <a:cubicBezTo>
                    <a:pt x="301" y="95"/>
                    <a:pt x="301" y="96"/>
                    <a:pt x="302" y="96"/>
                  </a:cubicBezTo>
                  <a:cubicBezTo>
                    <a:pt x="302" y="96"/>
                    <a:pt x="302" y="96"/>
                    <a:pt x="302" y="96"/>
                  </a:cubicBezTo>
                  <a:cubicBezTo>
                    <a:pt x="302" y="97"/>
                    <a:pt x="302" y="97"/>
                    <a:pt x="303" y="97"/>
                  </a:cubicBezTo>
                  <a:cubicBezTo>
                    <a:pt x="303" y="97"/>
                    <a:pt x="303" y="97"/>
                    <a:pt x="303" y="98"/>
                  </a:cubicBezTo>
                  <a:cubicBezTo>
                    <a:pt x="303" y="98"/>
                    <a:pt x="303" y="98"/>
                    <a:pt x="304" y="98"/>
                  </a:cubicBezTo>
                  <a:cubicBezTo>
                    <a:pt x="304" y="98"/>
                    <a:pt x="304" y="98"/>
                    <a:pt x="304" y="99"/>
                  </a:cubicBezTo>
                  <a:cubicBezTo>
                    <a:pt x="304" y="99"/>
                    <a:pt x="304" y="99"/>
                    <a:pt x="305" y="99"/>
                  </a:cubicBezTo>
                  <a:cubicBezTo>
                    <a:pt x="305" y="99"/>
                    <a:pt x="305" y="99"/>
                    <a:pt x="305" y="99"/>
                  </a:cubicBezTo>
                  <a:cubicBezTo>
                    <a:pt x="305" y="99"/>
                    <a:pt x="305" y="99"/>
                    <a:pt x="306" y="100"/>
                  </a:cubicBezTo>
                  <a:lnTo>
                    <a:pt x="306" y="84"/>
                  </a:lnTo>
                  <a:close/>
                  <a:moveTo>
                    <a:pt x="241" y="92"/>
                  </a:moveTo>
                  <a:cubicBezTo>
                    <a:pt x="241" y="92"/>
                    <a:pt x="241" y="92"/>
                    <a:pt x="241" y="92"/>
                  </a:cubicBezTo>
                  <a:cubicBezTo>
                    <a:pt x="241" y="92"/>
                    <a:pt x="241" y="92"/>
                    <a:pt x="241" y="92"/>
                  </a:cubicBezTo>
                  <a:cubicBezTo>
                    <a:pt x="241" y="92"/>
                    <a:pt x="241" y="92"/>
                    <a:pt x="240" y="92"/>
                  </a:cubicBezTo>
                  <a:cubicBezTo>
                    <a:pt x="240" y="92"/>
                    <a:pt x="240" y="92"/>
                    <a:pt x="240" y="92"/>
                  </a:cubicBezTo>
                  <a:cubicBezTo>
                    <a:pt x="240" y="92"/>
                    <a:pt x="240" y="92"/>
                    <a:pt x="240" y="92"/>
                  </a:cubicBezTo>
                  <a:cubicBezTo>
                    <a:pt x="240" y="92"/>
                    <a:pt x="240" y="92"/>
                    <a:pt x="240" y="92"/>
                  </a:cubicBezTo>
                  <a:cubicBezTo>
                    <a:pt x="240" y="92"/>
                    <a:pt x="240" y="92"/>
                    <a:pt x="240" y="92"/>
                  </a:cubicBezTo>
                  <a:cubicBezTo>
                    <a:pt x="240" y="93"/>
                    <a:pt x="240" y="93"/>
                    <a:pt x="240" y="93"/>
                  </a:cubicBezTo>
                  <a:cubicBezTo>
                    <a:pt x="240" y="93"/>
                    <a:pt x="239" y="93"/>
                    <a:pt x="239" y="93"/>
                  </a:cubicBezTo>
                  <a:cubicBezTo>
                    <a:pt x="239" y="93"/>
                    <a:pt x="239" y="93"/>
                    <a:pt x="239" y="93"/>
                  </a:cubicBezTo>
                  <a:cubicBezTo>
                    <a:pt x="239" y="93"/>
                    <a:pt x="239" y="93"/>
                    <a:pt x="239" y="93"/>
                  </a:cubicBezTo>
                  <a:cubicBezTo>
                    <a:pt x="239" y="93"/>
                    <a:pt x="239" y="93"/>
                    <a:pt x="239" y="93"/>
                  </a:cubicBezTo>
                  <a:cubicBezTo>
                    <a:pt x="239" y="94"/>
                    <a:pt x="239" y="94"/>
                    <a:pt x="239" y="94"/>
                  </a:cubicBezTo>
                  <a:cubicBezTo>
                    <a:pt x="239" y="94"/>
                    <a:pt x="239" y="94"/>
                    <a:pt x="239" y="94"/>
                  </a:cubicBezTo>
                  <a:cubicBezTo>
                    <a:pt x="239" y="94"/>
                    <a:pt x="239" y="94"/>
                    <a:pt x="239" y="93"/>
                  </a:cubicBezTo>
                  <a:cubicBezTo>
                    <a:pt x="239" y="93"/>
                    <a:pt x="239" y="93"/>
                    <a:pt x="239" y="93"/>
                  </a:cubicBezTo>
                  <a:cubicBezTo>
                    <a:pt x="239" y="93"/>
                    <a:pt x="239" y="93"/>
                    <a:pt x="239" y="93"/>
                  </a:cubicBezTo>
                  <a:cubicBezTo>
                    <a:pt x="239" y="93"/>
                    <a:pt x="239" y="93"/>
                    <a:pt x="240" y="93"/>
                  </a:cubicBezTo>
                  <a:cubicBezTo>
                    <a:pt x="240" y="93"/>
                    <a:pt x="240" y="93"/>
                    <a:pt x="240" y="93"/>
                  </a:cubicBezTo>
                  <a:cubicBezTo>
                    <a:pt x="240" y="93"/>
                    <a:pt x="240" y="93"/>
                    <a:pt x="240" y="93"/>
                  </a:cubicBezTo>
                  <a:cubicBezTo>
                    <a:pt x="241" y="93"/>
                    <a:pt x="241" y="93"/>
                    <a:pt x="241" y="92"/>
                  </a:cubicBezTo>
                  <a:cubicBezTo>
                    <a:pt x="241" y="92"/>
                    <a:pt x="241" y="92"/>
                    <a:pt x="241" y="92"/>
                  </a:cubicBezTo>
                  <a:cubicBezTo>
                    <a:pt x="241" y="92"/>
                    <a:pt x="241" y="92"/>
                    <a:pt x="241" y="92"/>
                  </a:cubicBezTo>
                  <a:close/>
                  <a:moveTo>
                    <a:pt x="240" y="88"/>
                  </a:moveTo>
                  <a:cubicBezTo>
                    <a:pt x="241" y="88"/>
                    <a:pt x="241" y="88"/>
                    <a:pt x="241" y="88"/>
                  </a:cubicBezTo>
                  <a:cubicBezTo>
                    <a:pt x="241" y="88"/>
                    <a:pt x="241" y="88"/>
                    <a:pt x="241" y="87"/>
                  </a:cubicBezTo>
                  <a:cubicBezTo>
                    <a:pt x="241" y="87"/>
                    <a:pt x="241" y="87"/>
                    <a:pt x="241" y="87"/>
                  </a:cubicBezTo>
                  <a:cubicBezTo>
                    <a:pt x="241" y="87"/>
                    <a:pt x="241" y="87"/>
                    <a:pt x="241" y="87"/>
                  </a:cubicBezTo>
                  <a:cubicBezTo>
                    <a:pt x="240" y="87"/>
                    <a:pt x="240" y="87"/>
                    <a:pt x="240" y="87"/>
                  </a:cubicBezTo>
                  <a:cubicBezTo>
                    <a:pt x="240" y="87"/>
                    <a:pt x="240" y="87"/>
                    <a:pt x="240" y="88"/>
                  </a:cubicBezTo>
                  <a:cubicBezTo>
                    <a:pt x="240" y="88"/>
                    <a:pt x="240" y="88"/>
                    <a:pt x="240" y="88"/>
                  </a:cubicBezTo>
                  <a:cubicBezTo>
                    <a:pt x="240" y="88"/>
                    <a:pt x="240" y="88"/>
                    <a:pt x="240" y="88"/>
                  </a:cubicBezTo>
                  <a:cubicBezTo>
                    <a:pt x="240" y="88"/>
                    <a:pt x="240" y="88"/>
                    <a:pt x="240" y="88"/>
                  </a:cubicBezTo>
                  <a:cubicBezTo>
                    <a:pt x="240" y="88"/>
                    <a:pt x="240" y="88"/>
                    <a:pt x="240" y="88"/>
                  </a:cubicBezTo>
                  <a:close/>
                  <a:moveTo>
                    <a:pt x="252" y="75"/>
                  </a:moveTo>
                  <a:cubicBezTo>
                    <a:pt x="252" y="75"/>
                    <a:pt x="252" y="75"/>
                    <a:pt x="252" y="75"/>
                  </a:cubicBezTo>
                  <a:cubicBezTo>
                    <a:pt x="252" y="75"/>
                    <a:pt x="252" y="75"/>
                    <a:pt x="252" y="75"/>
                  </a:cubicBezTo>
                  <a:cubicBezTo>
                    <a:pt x="252" y="75"/>
                    <a:pt x="252" y="75"/>
                    <a:pt x="252" y="75"/>
                  </a:cubicBezTo>
                  <a:cubicBezTo>
                    <a:pt x="252" y="75"/>
                    <a:pt x="252" y="75"/>
                    <a:pt x="252" y="75"/>
                  </a:cubicBezTo>
                  <a:cubicBezTo>
                    <a:pt x="252" y="75"/>
                    <a:pt x="251" y="75"/>
                    <a:pt x="251" y="75"/>
                  </a:cubicBezTo>
                  <a:cubicBezTo>
                    <a:pt x="251" y="75"/>
                    <a:pt x="251" y="75"/>
                    <a:pt x="251" y="75"/>
                  </a:cubicBezTo>
                  <a:cubicBezTo>
                    <a:pt x="251" y="75"/>
                    <a:pt x="251" y="75"/>
                    <a:pt x="251" y="75"/>
                  </a:cubicBezTo>
                  <a:cubicBezTo>
                    <a:pt x="251" y="75"/>
                    <a:pt x="251" y="75"/>
                    <a:pt x="251" y="75"/>
                  </a:cubicBezTo>
                  <a:cubicBezTo>
                    <a:pt x="251" y="76"/>
                    <a:pt x="251" y="76"/>
                    <a:pt x="251" y="76"/>
                  </a:cubicBezTo>
                  <a:cubicBezTo>
                    <a:pt x="251" y="76"/>
                    <a:pt x="251" y="76"/>
                    <a:pt x="251" y="76"/>
                  </a:cubicBezTo>
                  <a:cubicBezTo>
                    <a:pt x="251" y="76"/>
                    <a:pt x="251" y="76"/>
                    <a:pt x="251" y="76"/>
                  </a:cubicBezTo>
                  <a:cubicBezTo>
                    <a:pt x="251" y="76"/>
                    <a:pt x="251" y="76"/>
                    <a:pt x="251" y="76"/>
                  </a:cubicBezTo>
                  <a:cubicBezTo>
                    <a:pt x="252" y="76"/>
                    <a:pt x="252" y="76"/>
                    <a:pt x="252" y="76"/>
                  </a:cubicBezTo>
                  <a:cubicBezTo>
                    <a:pt x="252" y="77"/>
                    <a:pt x="252" y="77"/>
                    <a:pt x="252" y="77"/>
                  </a:cubicBezTo>
                  <a:cubicBezTo>
                    <a:pt x="251" y="77"/>
                    <a:pt x="251" y="76"/>
                    <a:pt x="251" y="76"/>
                  </a:cubicBezTo>
                  <a:cubicBezTo>
                    <a:pt x="251" y="76"/>
                    <a:pt x="251" y="76"/>
                    <a:pt x="251" y="77"/>
                  </a:cubicBezTo>
                  <a:cubicBezTo>
                    <a:pt x="251" y="77"/>
                    <a:pt x="251" y="77"/>
                    <a:pt x="251" y="77"/>
                  </a:cubicBezTo>
                  <a:cubicBezTo>
                    <a:pt x="251" y="77"/>
                    <a:pt x="251" y="77"/>
                    <a:pt x="251" y="77"/>
                  </a:cubicBezTo>
                  <a:cubicBezTo>
                    <a:pt x="251" y="77"/>
                    <a:pt x="251" y="77"/>
                    <a:pt x="251" y="77"/>
                  </a:cubicBezTo>
                  <a:cubicBezTo>
                    <a:pt x="251" y="77"/>
                    <a:pt x="251" y="77"/>
                    <a:pt x="251" y="77"/>
                  </a:cubicBezTo>
                  <a:cubicBezTo>
                    <a:pt x="251" y="77"/>
                    <a:pt x="251" y="77"/>
                    <a:pt x="252" y="77"/>
                  </a:cubicBezTo>
                  <a:cubicBezTo>
                    <a:pt x="252" y="77"/>
                    <a:pt x="252" y="77"/>
                    <a:pt x="252" y="77"/>
                  </a:cubicBezTo>
                  <a:cubicBezTo>
                    <a:pt x="252" y="77"/>
                    <a:pt x="252" y="77"/>
                    <a:pt x="252" y="77"/>
                  </a:cubicBezTo>
                  <a:cubicBezTo>
                    <a:pt x="252" y="77"/>
                    <a:pt x="252" y="77"/>
                    <a:pt x="252" y="77"/>
                  </a:cubicBezTo>
                  <a:cubicBezTo>
                    <a:pt x="252" y="77"/>
                    <a:pt x="252" y="77"/>
                    <a:pt x="252" y="77"/>
                  </a:cubicBezTo>
                  <a:cubicBezTo>
                    <a:pt x="252" y="77"/>
                    <a:pt x="252" y="77"/>
                    <a:pt x="252" y="77"/>
                  </a:cubicBezTo>
                  <a:cubicBezTo>
                    <a:pt x="252" y="77"/>
                    <a:pt x="252" y="77"/>
                    <a:pt x="252" y="77"/>
                  </a:cubicBezTo>
                  <a:cubicBezTo>
                    <a:pt x="252" y="77"/>
                    <a:pt x="252" y="77"/>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5"/>
                    <a:pt x="252" y="75"/>
                  </a:cubicBezTo>
                  <a:cubicBezTo>
                    <a:pt x="252" y="75"/>
                    <a:pt x="252" y="75"/>
                    <a:pt x="252" y="75"/>
                  </a:cubicBezTo>
                  <a:close/>
                  <a:moveTo>
                    <a:pt x="246" y="85"/>
                  </a:moveTo>
                  <a:cubicBezTo>
                    <a:pt x="246" y="85"/>
                    <a:pt x="246" y="85"/>
                    <a:pt x="246" y="85"/>
                  </a:cubicBezTo>
                  <a:cubicBezTo>
                    <a:pt x="246" y="85"/>
                    <a:pt x="246" y="85"/>
                    <a:pt x="245" y="85"/>
                  </a:cubicBezTo>
                  <a:cubicBezTo>
                    <a:pt x="245" y="85"/>
                    <a:pt x="245" y="86"/>
                    <a:pt x="245" y="86"/>
                  </a:cubicBezTo>
                  <a:cubicBezTo>
                    <a:pt x="244" y="86"/>
                    <a:pt x="244" y="86"/>
                    <a:pt x="245" y="85"/>
                  </a:cubicBezTo>
                  <a:cubicBezTo>
                    <a:pt x="244" y="85"/>
                    <a:pt x="244" y="85"/>
                    <a:pt x="244" y="86"/>
                  </a:cubicBezTo>
                  <a:cubicBezTo>
                    <a:pt x="244" y="86"/>
                    <a:pt x="244" y="86"/>
                    <a:pt x="244" y="86"/>
                  </a:cubicBezTo>
                  <a:cubicBezTo>
                    <a:pt x="244" y="86"/>
                    <a:pt x="243" y="86"/>
                    <a:pt x="243" y="86"/>
                  </a:cubicBezTo>
                  <a:cubicBezTo>
                    <a:pt x="243" y="86"/>
                    <a:pt x="243" y="86"/>
                    <a:pt x="243" y="86"/>
                  </a:cubicBezTo>
                  <a:cubicBezTo>
                    <a:pt x="243" y="86"/>
                    <a:pt x="243" y="87"/>
                    <a:pt x="243" y="87"/>
                  </a:cubicBezTo>
                  <a:cubicBezTo>
                    <a:pt x="243" y="87"/>
                    <a:pt x="243" y="87"/>
                    <a:pt x="243" y="87"/>
                  </a:cubicBezTo>
                  <a:cubicBezTo>
                    <a:pt x="243" y="87"/>
                    <a:pt x="243" y="88"/>
                    <a:pt x="242" y="88"/>
                  </a:cubicBezTo>
                  <a:cubicBezTo>
                    <a:pt x="242" y="87"/>
                    <a:pt x="242" y="87"/>
                    <a:pt x="242" y="87"/>
                  </a:cubicBezTo>
                  <a:cubicBezTo>
                    <a:pt x="242" y="88"/>
                    <a:pt x="242" y="88"/>
                    <a:pt x="242" y="88"/>
                  </a:cubicBezTo>
                  <a:cubicBezTo>
                    <a:pt x="242" y="88"/>
                    <a:pt x="242" y="88"/>
                    <a:pt x="241" y="88"/>
                  </a:cubicBezTo>
                  <a:cubicBezTo>
                    <a:pt x="241" y="89"/>
                    <a:pt x="241" y="89"/>
                    <a:pt x="241" y="89"/>
                  </a:cubicBezTo>
                  <a:cubicBezTo>
                    <a:pt x="242" y="89"/>
                    <a:pt x="242" y="89"/>
                    <a:pt x="242" y="89"/>
                  </a:cubicBezTo>
                  <a:cubicBezTo>
                    <a:pt x="242" y="89"/>
                    <a:pt x="241" y="89"/>
                    <a:pt x="241" y="89"/>
                  </a:cubicBezTo>
                  <a:cubicBezTo>
                    <a:pt x="241" y="89"/>
                    <a:pt x="241" y="89"/>
                    <a:pt x="241" y="90"/>
                  </a:cubicBezTo>
                  <a:cubicBezTo>
                    <a:pt x="241" y="90"/>
                    <a:pt x="241" y="90"/>
                    <a:pt x="241" y="90"/>
                  </a:cubicBezTo>
                  <a:cubicBezTo>
                    <a:pt x="241" y="90"/>
                    <a:pt x="241" y="90"/>
                    <a:pt x="241" y="90"/>
                  </a:cubicBezTo>
                  <a:cubicBezTo>
                    <a:pt x="241" y="90"/>
                    <a:pt x="241" y="90"/>
                    <a:pt x="241" y="90"/>
                  </a:cubicBezTo>
                  <a:cubicBezTo>
                    <a:pt x="241" y="90"/>
                    <a:pt x="241" y="90"/>
                    <a:pt x="241" y="90"/>
                  </a:cubicBezTo>
                  <a:cubicBezTo>
                    <a:pt x="241" y="91"/>
                    <a:pt x="241" y="91"/>
                    <a:pt x="241" y="91"/>
                  </a:cubicBezTo>
                  <a:cubicBezTo>
                    <a:pt x="241" y="91"/>
                    <a:pt x="241" y="91"/>
                    <a:pt x="241" y="91"/>
                  </a:cubicBezTo>
                  <a:cubicBezTo>
                    <a:pt x="241" y="91"/>
                    <a:pt x="242" y="91"/>
                    <a:pt x="242" y="91"/>
                  </a:cubicBezTo>
                  <a:cubicBezTo>
                    <a:pt x="242" y="91"/>
                    <a:pt x="242" y="91"/>
                    <a:pt x="242" y="91"/>
                  </a:cubicBezTo>
                  <a:cubicBezTo>
                    <a:pt x="242" y="91"/>
                    <a:pt x="242" y="91"/>
                    <a:pt x="242" y="92"/>
                  </a:cubicBezTo>
                  <a:cubicBezTo>
                    <a:pt x="242" y="92"/>
                    <a:pt x="242" y="91"/>
                    <a:pt x="242" y="91"/>
                  </a:cubicBezTo>
                  <a:cubicBezTo>
                    <a:pt x="242" y="91"/>
                    <a:pt x="242" y="91"/>
                    <a:pt x="243" y="91"/>
                  </a:cubicBezTo>
                  <a:cubicBezTo>
                    <a:pt x="243" y="90"/>
                    <a:pt x="243" y="90"/>
                    <a:pt x="243" y="90"/>
                  </a:cubicBezTo>
                  <a:cubicBezTo>
                    <a:pt x="243" y="90"/>
                    <a:pt x="243" y="90"/>
                    <a:pt x="243" y="90"/>
                  </a:cubicBezTo>
                  <a:cubicBezTo>
                    <a:pt x="244" y="89"/>
                    <a:pt x="244" y="89"/>
                    <a:pt x="244" y="89"/>
                  </a:cubicBezTo>
                  <a:cubicBezTo>
                    <a:pt x="244" y="89"/>
                    <a:pt x="244" y="89"/>
                    <a:pt x="244" y="89"/>
                  </a:cubicBezTo>
                  <a:cubicBezTo>
                    <a:pt x="244" y="89"/>
                    <a:pt x="244" y="88"/>
                    <a:pt x="244" y="88"/>
                  </a:cubicBezTo>
                  <a:cubicBezTo>
                    <a:pt x="245" y="88"/>
                    <a:pt x="244" y="88"/>
                    <a:pt x="245" y="88"/>
                  </a:cubicBezTo>
                  <a:cubicBezTo>
                    <a:pt x="245" y="88"/>
                    <a:pt x="245" y="88"/>
                    <a:pt x="245" y="88"/>
                  </a:cubicBezTo>
                  <a:cubicBezTo>
                    <a:pt x="245" y="87"/>
                    <a:pt x="245" y="88"/>
                    <a:pt x="245" y="87"/>
                  </a:cubicBezTo>
                  <a:cubicBezTo>
                    <a:pt x="245" y="87"/>
                    <a:pt x="245" y="87"/>
                    <a:pt x="245" y="87"/>
                  </a:cubicBezTo>
                  <a:cubicBezTo>
                    <a:pt x="245" y="87"/>
                    <a:pt x="245" y="87"/>
                    <a:pt x="245" y="87"/>
                  </a:cubicBezTo>
                  <a:cubicBezTo>
                    <a:pt x="245" y="87"/>
                    <a:pt x="245" y="87"/>
                    <a:pt x="244" y="87"/>
                  </a:cubicBezTo>
                  <a:cubicBezTo>
                    <a:pt x="244" y="86"/>
                    <a:pt x="245" y="86"/>
                    <a:pt x="245" y="86"/>
                  </a:cubicBezTo>
                  <a:cubicBezTo>
                    <a:pt x="245" y="86"/>
                    <a:pt x="245" y="86"/>
                    <a:pt x="245" y="86"/>
                  </a:cubicBezTo>
                  <a:cubicBezTo>
                    <a:pt x="245" y="86"/>
                    <a:pt x="245" y="86"/>
                    <a:pt x="245" y="86"/>
                  </a:cubicBezTo>
                  <a:cubicBezTo>
                    <a:pt x="245" y="86"/>
                    <a:pt x="245" y="86"/>
                    <a:pt x="246" y="86"/>
                  </a:cubicBezTo>
                  <a:cubicBezTo>
                    <a:pt x="246" y="86"/>
                    <a:pt x="246" y="86"/>
                    <a:pt x="246" y="86"/>
                  </a:cubicBezTo>
                  <a:cubicBezTo>
                    <a:pt x="246" y="86"/>
                    <a:pt x="247" y="86"/>
                    <a:pt x="247" y="86"/>
                  </a:cubicBezTo>
                  <a:cubicBezTo>
                    <a:pt x="247" y="86"/>
                    <a:pt x="246" y="86"/>
                    <a:pt x="246" y="86"/>
                  </a:cubicBezTo>
                  <a:cubicBezTo>
                    <a:pt x="246" y="85"/>
                    <a:pt x="246" y="85"/>
                    <a:pt x="246" y="85"/>
                  </a:cubicBezTo>
                  <a:close/>
                  <a:moveTo>
                    <a:pt x="219" y="59"/>
                  </a:moveTo>
                  <a:cubicBezTo>
                    <a:pt x="218" y="59"/>
                    <a:pt x="218" y="59"/>
                    <a:pt x="218" y="59"/>
                  </a:cubicBezTo>
                  <a:cubicBezTo>
                    <a:pt x="218" y="59"/>
                    <a:pt x="218" y="59"/>
                    <a:pt x="218" y="59"/>
                  </a:cubicBezTo>
                  <a:cubicBezTo>
                    <a:pt x="218" y="59"/>
                    <a:pt x="218" y="59"/>
                    <a:pt x="218" y="59"/>
                  </a:cubicBezTo>
                  <a:cubicBezTo>
                    <a:pt x="218" y="59"/>
                    <a:pt x="219" y="59"/>
                    <a:pt x="219" y="59"/>
                  </a:cubicBezTo>
                  <a:cubicBezTo>
                    <a:pt x="219" y="59"/>
                    <a:pt x="219" y="59"/>
                    <a:pt x="219" y="59"/>
                  </a:cubicBezTo>
                  <a:cubicBezTo>
                    <a:pt x="219" y="59"/>
                    <a:pt x="219" y="59"/>
                    <a:pt x="219" y="59"/>
                  </a:cubicBezTo>
                  <a:cubicBezTo>
                    <a:pt x="219" y="59"/>
                    <a:pt x="219" y="58"/>
                    <a:pt x="219" y="59"/>
                  </a:cubicBezTo>
                  <a:close/>
                  <a:moveTo>
                    <a:pt x="66" y="76"/>
                  </a:moveTo>
                  <a:cubicBezTo>
                    <a:pt x="66" y="76"/>
                    <a:pt x="66" y="76"/>
                    <a:pt x="66" y="76"/>
                  </a:cubicBezTo>
                  <a:cubicBezTo>
                    <a:pt x="65" y="76"/>
                    <a:pt x="65" y="76"/>
                    <a:pt x="65" y="76"/>
                  </a:cubicBezTo>
                  <a:cubicBezTo>
                    <a:pt x="65" y="76"/>
                    <a:pt x="65" y="76"/>
                    <a:pt x="65" y="76"/>
                  </a:cubicBezTo>
                  <a:cubicBezTo>
                    <a:pt x="65" y="75"/>
                    <a:pt x="64" y="75"/>
                    <a:pt x="64" y="75"/>
                  </a:cubicBezTo>
                  <a:cubicBezTo>
                    <a:pt x="64" y="75"/>
                    <a:pt x="64" y="75"/>
                    <a:pt x="64" y="75"/>
                  </a:cubicBezTo>
                  <a:cubicBezTo>
                    <a:pt x="64" y="75"/>
                    <a:pt x="64" y="75"/>
                    <a:pt x="64" y="75"/>
                  </a:cubicBezTo>
                  <a:cubicBezTo>
                    <a:pt x="63" y="75"/>
                    <a:pt x="63" y="75"/>
                    <a:pt x="63" y="74"/>
                  </a:cubicBezTo>
                  <a:cubicBezTo>
                    <a:pt x="63" y="74"/>
                    <a:pt x="63" y="74"/>
                    <a:pt x="63" y="74"/>
                  </a:cubicBezTo>
                  <a:cubicBezTo>
                    <a:pt x="63" y="74"/>
                    <a:pt x="63" y="74"/>
                    <a:pt x="62" y="74"/>
                  </a:cubicBezTo>
                  <a:cubicBezTo>
                    <a:pt x="62" y="74"/>
                    <a:pt x="62" y="74"/>
                    <a:pt x="62" y="75"/>
                  </a:cubicBezTo>
                  <a:cubicBezTo>
                    <a:pt x="62" y="75"/>
                    <a:pt x="62" y="75"/>
                    <a:pt x="62" y="75"/>
                  </a:cubicBezTo>
                  <a:cubicBezTo>
                    <a:pt x="62" y="75"/>
                    <a:pt x="62" y="75"/>
                    <a:pt x="62" y="75"/>
                  </a:cubicBezTo>
                  <a:cubicBezTo>
                    <a:pt x="63" y="75"/>
                    <a:pt x="63" y="76"/>
                    <a:pt x="63" y="76"/>
                  </a:cubicBezTo>
                  <a:cubicBezTo>
                    <a:pt x="63" y="76"/>
                    <a:pt x="63" y="76"/>
                    <a:pt x="63" y="76"/>
                  </a:cubicBezTo>
                  <a:cubicBezTo>
                    <a:pt x="63" y="76"/>
                    <a:pt x="63" y="76"/>
                    <a:pt x="63" y="76"/>
                  </a:cubicBezTo>
                  <a:cubicBezTo>
                    <a:pt x="63" y="76"/>
                    <a:pt x="63" y="76"/>
                    <a:pt x="63" y="76"/>
                  </a:cubicBezTo>
                  <a:cubicBezTo>
                    <a:pt x="63" y="76"/>
                    <a:pt x="63" y="76"/>
                    <a:pt x="63" y="76"/>
                  </a:cubicBezTo>
                  <a:cubicBezTo>
                    <a:pt x="63" y="77"/>
                    <a:pt x="63" y="77"/>
                    <a:pt x="63" y="77"/>
                  </a:cubicBezTo>
                  <a:cubicBezTo>
                    <a:pt x="63" y="77"/>
                    <a:pt x="63" y="77"/>
                    <a:pt x="63" y="77"/>
                  </a:cubicBezTo>
                  <a:cubicBezTo>
                    <a:pt x="63" y="77"/>
                    <a:pt x="63" y="77"/>
                    <a:pt x="63" y="77"/>
                  </a:cubicBezTo>
                  <a:cubicBezTo>
                    <a:pt x="63" y="77"/>
                    <a:pt x="63" y="77"/>
                    <a:pt x="63" y="77"/>
                  </a:cubicBezTo>
                  <a:cubicBezTo>
                    <a:pt x="63" y="77"/>
                    <a:pt x="62" y="77"/>
                    <a:pt x="62" y="77"/>
                  </a:cubicBezTo>
                  <a:cubicBezTo>
                    <a:pt x="62" y="77"/>
                    <a:pt x="62" y="76"/>
                    <a:pt x="62" y="76"/>
                  </a:cubicBezTo>
                  <a:cubicBezTo>
                    <a:pt x="62" y="76"/>
                    <a:pt x="61" y="76"/>
                    <a:pt x="61" y="76"/>
                  </a:cubicBezTo>
                  <a:cubicBezTo>
                    <a:pt x="61" y="76"/>
                    <a:pt x="61" y="76"/>
                    <a:pt x="61" y="76"/>
                  </a:cubicBezTo>
                  <a:cubicBezTo>
                    <a:pt x="61" y="76"/>
                    <a:pt x="61" y="75"/>
                    <a:pt x="61" y="75"/>
                  </a:cubicBezTo>
                  <a:cubicBezTo>
                    <a:pt x="61" y="75"/>
                    <a:pt x="61" y="75"/>
                    <a:pt x="61" y="75"/>
                  </a:cubicBezTo>
                  <a:cubicBezTo>
                    <a:pt x="61" y="75"/>
                    <a:pt x="61" y="75"/>
                    <a:pt x="61" y="75"/>
                  </a:cubicBezTo>
                  <a:cubicBezTo>
                    <a:pt x="61" y="75"/>
                    <a:pt x="61" y="75"/>
                    <a:pt x="61" y="75"/>
                  </a:cubicBezTo>
                  <a:cubicBezTo>
                    <a:pt x="61" y="75"/>
                    <a:pt x="61" y="75"/>
                    <a:pt x="60" y="75"/>
                  </a:cubicBezTo>
                  <a:cubicBezTo>
                    <a:pt x="60" y="75"/>
                    <a:pt x="60" y="74"/>
                    <a:pt x="60" y="74"/>
                  </a:cubicBezTo>
                  <a:cubicBezTo>
                    <a:pt x="60" y="74"/>
                    <a:pt x="60" y="74"/>
                    <a:pt x="59" y="74"/>
                  </a:cubicBezTo>
                  <a:cubicBezTo>
                    <a:pt x="59" y="74"/>
                    <a:pt x="59" y="74"/>
                    <a:pt x="59" y="74"/>
                  </a:cubicBezTo>
                  <a:cubicBezTo>
                    <a:pt x="59" y="74"/>
                    <a:pt x="59" y="73"/>
                    <a:pt x="59" y="73"/>
                  </a:cubicBezTo>
                  <a:cubicBezTo>
                    <a:pt x="59" y="73"/>
                    <a:pt x="59" y="73"/>
                    <a:pt x="59" y="73"/>
                  </a:cubicBezTo>
                  <a:cubicBezTo>
                    <a:pt x="59" y="73"/>
                    <a:pt x="58" y="73"/>
                    <a:pt x="58" y="73"/>
                  </a:cubicBezTo>
                  <a:cubicBezTo>
                    <a:pt x="58" y="72"/>
                    <a:pt x="58" y="72"/>
                    <a:pt x="58" y="72"/>
                  </a:cubicBezTo>
                  <a:cubicBezTo>
                    <a:pt x="58" y="72"/>
                    <a:pt x="58" y="72"/>
                    <a:pt x="58" y="72"/>
                  </a:cubicBezTo>
                  <a:cubicBezTo>
                    <a:pt x="58" y="72"/>
                    <a:pt x="58" y="72"/>
                    <a:pt x="58" y="72"/>
                  </a:cubicBezTo>
                  <a:cubicBezTo>
                    <a:pt x="58" y="72"/>
                    <a:pt x="58" y="72"/>
                    <a:pt x="58" y="72"/>
                  </a:cubicBezTo>
                  <a:cubicBezTo>
                    <a:pt x="58" y="72"/>
                    <a:pt x="57" y="71"/>
                    <a:pt x="57" y="71"/>
                  </a:cubicBezTo>
                  <a:cubicBezTo>
                    <a:pt x="57" y="71"/>
                    <a:pt x="57" y="71"/>
                    <a:pt x="57" y="71"/>
                  </a:cubicBezTo>
                  <a:cubicBezTo>
                    <a:pt x="57" y="71"/>
                    <a:pt x="57" y="71"/>
                    <a:pt x="57" y="71"/>
                  </a:cubicBezTo>
                  <a:cubicBezTo>
                    <a:pt x="57" y="71"/>
                    <a:pt x="57" y="71"/>
                    <a:pt x="57" y="71"/>
                  </a:cubicBezTo>
                  <a:cubicBezTo>
                    <a:pt x="56" y="71"/>
                    <a:pt x="56" y="71"/>
                    <a:pt x="56" y="71"/>
                  </a:cubicBezTo>
                  <a:cubicBezTo>
                    <a:pt x="56" y="71"/>
                    <a:pt x="56" y="71"/>
                    <a:pt x="56" y="71"/>
                  </a:cubicBezTo>
                  <a:cubicBezTo>
                    <a:pt x="56" y="71"/>
                    <a:pt x="56" y="71"/>
                    <a:pt x="56" y="71"/>
                  </a:cubicBezTo>
                  <a:cubicBezTo>
                    <a:pt x="56" y="71"/>
                    <a:pt x="56" y="71"/>
                    <a:pt x="56" y="70"/>
                  </a:cubicBezTo>
                  <a:cubicBezTo>
                    <a:pt x="56" y="70"/>
                    <a:pt x="56" y="70"/>
                    <a:pt x="56" y="70"/>
                  </a:cubicBezTo>
                  <a:cubicBezTo>
                    <a:pt x="56" y="70"/>
                    <a:pt x="56" y="70"/>
                    <a:pt x="56" y="70"/>
                  </a:cubicBezTo>
                  <a:cubicBezTo>
                    <a:pt x="56" y="70"/>
                    <a:pt x="56" y="70"/>
                    <a:pt x="56" y="70"/>
                  </a:cubicBezTo>
                  <a:cubicBezTo>
                    <a:pt x="56" y="70"/>
                    <a:pt x="55" y="70"/>
                    <a:pt x="55" y="70"/>
                  </a:cubicBezTo>
                  <a:cubicBezTo>
                    <a:pt x="55" y="70"/>
                    <a:pt x="55" y="70"/>
                    <a:pt x="55" y="70"/>
                  </a:cubicBezTo>
                  <a:cubicBezTo>
                    <a:pt x="55" y="70"/>
                    <a:pt x="55" y="70"/>
                    <a:pt x="55" y="70"/>
                  </a:cubicBezTo>
                  <a:cubicBezTo>
                    <a:pt x="55" y="70"/>
                    <a:pt x="54" y="70"/>
                    <a:pt x="54" y="70"/>
                  </a:cubicBezTo>
                  <a:cubicBezTo>
                    <a:pt x="54" y="70"/>
                    <a:pt x="54" y="70"/>
                    <a:pt x="54" y="70"/>
                  </a:cubicBezTo>
                  <a:cubicBezTo>
                    <a:pt x="54" y="70"/>
                    <a:pt x="54" y="69"/>
                    <a:pt x="54" y="69"/>
                  </a:cubicBezTo>
                  <a:cubicBezTo>
                    <a:pt x="54" y="69"/>
                    <a:pt x="54" y="69"/>
                    <a:pt x="54" y="69"/>
                  </a:cubicBezTo>
                  <a:cubicBezTo>
                    <a:pt x="54" y="69"/>
                    <a:pt x="53" y="68"/>
                    <a:pt x="53" y="68"/>
                  </a:cubicBezTo>
                  <a:cubicBezTo>
                    <a:pt x="53" y="68"/>
                    <a:pt x="52" y="68"/>
                    <a:pt x="52" y="68"/>
                  </a:cubicBezTo>
                  <a:cubicBezTo>
                    <a:pt x="52" y="68"/>
                    <a:pt x="52" y="68"/>
                    <a:pt x="52" y="68"/>
                  </a:cubicBezTo>
                  <a:cubicBezTo>
                    <a:pt x="52" y="68"/>
                    <a:pt x="52" y="68"/>
                    <a:pt x="51" y="68"/>
                  </a:cubicBezTo>
                  <a:cubicBezTo>
                    <a:pt x="51" y="68"/>
                    <a:pt x="51" y="67"/>
                    <a:pt x="51" y="67"/>
                  </a:cubicBezTo>
                  <a:cubicBezTo>
                    <a:pt x="51" y="67"/>
                    <a:pt x="51" y="67"/>
                    <a:pt x="51" y="67"/>
                  </a:cubicBezTo>
                  <a:cubicBezTo>
                    <a:pt x="51" y="67"/>
                    <a:pt x="50" y="67"/>
                    <a:pt x="50" y="66"/>
                  </a:cubicBezTo>
                  <a:cubicBezTo>
                    <a:pt x="50" y="66"/>
                    <a:pt x="50" y="66"/>
                    <a:pt x="50" y="66"/>
                  </a:cubicBezTo>
                  <a:cubicBezTo>
                    <a:pt x="50" y="66"/>
                    <a:pt x="49" y="66"/>
                    <a:pt x="49" y="66"/>
                  </a:cubicBezTo>
                  <a:cubicBezTo>
                    <a:pt x="49" y="65"/>
                    <a:pt x="49" y="65"/>
                    <a:pt x="49" y="65"/>
                  </a:cubicBezTo>
                  <a:cubicBezTo>
                    <a:pt x="49" y="65"/>
                    <a:pt x="48" y="65"/>
                    <a:pt x="48" y="65"/>
                  </a:cubicBezTo>
                  <a:cubicBezTo>
                    <a:pt x="48" y="64"/>
                    <a:pt x="47" y="64"/>
                    <a:pt x="47" y="64"/>
                  </a:cubicBezTo>
                  <a:cubicBezTo>
                    <a:pt x="47" y="64"/>
                    <a:pt x="47" y="64"/>
                    <a:pt x="47" y="64"/>
                  </a:cubicBezTo>
                  <a:cubicBezTo>
                    <a:pt x="47" y="64"/>
                    <a:pt x="47" y="64"/>
                    <a:pt x="47" y="64"/>
                  </a:cubicBezTo>
                  <a:cubicBezTo>
                    <a:pt x="47" y="64"/>
                    <a:pt x="47" y="64"/>
                    <a:pt x="47" y="64"/>
                  </a:cubicBezTo>
                  <a:cubicBezTo>
                    <a:pt x="47" y="63"/>
                    <a:pt x="47" y="63"/>
                    <a:pt x="47" y="63"/>
                  </a:cubicBezTo>
                  <a:cubicBezTo>
                    <a:pt x="47" y="63"/>
                    <a:pt x="47" y="63"/>
                    <a:pt x="47" y="63"/>
                  </a:cubicBezTo>
                  <a:cubicBezTo>
                    <a:pt x="47" y="63"/>
                    <a:pt x="47" y="63"/>
                    <a:pt x="47" y="63"/>
                  </a:cubicBezTo>
                  <a:cubicBezTo>
                    <a:pt x="47" y="62"/>
                    <a:pt x="47" y="62"/>
                    <a:pt x="47" y="62"/>
                  </a:cubicBezTo>
                  <a:cubicBezTo>
                    <a:pt x="47" y="62"/>
                    <a:pt x="46" y="62"/>
                    <a:pt x="46" y="62"/>
                  </a:cubicBezTo>
                  <a:cubicBezTo>
                    <a:pt x="46" y="62"/>
                    <a:pt x="46" y="61"/>
                    <a:pt x="46" y="61"/>
                  </a:cubicBezTo>
                  <a:cubicBezTo>
                    <a:pt x="46" y="61"/>
                    <a:pt x="45" y="61"/>
                    <a:pt x="45" y="61"/>
                  </a:cubicBezTo>
                  <a:cubicBezTo>
                    <a:pt x="45" y="61"/>
                    <a:pt x="44" y="60"/>
                    <a:pt x="44" y="60"/>
                  </a:cubicBezTo>
                  <a:cubicBezTo>
                    <a:pt x="44" y="60"/>
                    <a:pt x="44" y="60"/>
                    <a:pt x="44" y="60"/>
                  </a:cubicBezTo>
                  <a:cubicBezTo>
                    <a:pt x="44" y="60"/>
                    <a:pt x="43" y="59"/>
                    <a:pt x="43" y="59"/>
                  </a:cubicBezTo>
                  <a:cubicBezTo>
                    <a:pt x="43" y="59"/>
                    <a:pt x="42" y="59"/>
                    <a:pt x="42" y="59"/>
                  </a:cubicBezTo>
                  <a:cubicBezTo>
                    <a:pt x="42" y="59"/>
                    <a:pt x="42" y="58"/>
                    <a:pt x="42" y="58"/>
                  </a:cubicBezTo>
                  <a:cubicBezTo>
                    <a:pt x="42" y="58"/>
                    <a:pt x="42" y="58"/>
                    <a:pt x="42" y="58"/>
                  </a:cubicBezTo>
                  <a:cubicBezTo>
                    <a:pt x="42" y="58"/>
                    <a:pt x="41" y="57"/>
                    <a:pt x="41" y="57"/>
                  </a:cubicBezTo>
                  <a:cubicBezTo>
                    <a:pt x="41" y="57"/>
                    <a:pt x="41" y="57"/>
                    <a:pt x="41" y="56"/>
                  </a:cubicBezTo>
                  <a:cubicBezTo>
                    <a:pt x="41" y="56"/>
                    <a:pt x="41" y="56"/>
                    <a:pt x="41" y="56"/>
                  </a:cubicBezTo>
                  <a:cubicBezTo>
                    <a:pt x="41" y="56"/>
                    <a:pt x="41" y="56"/>
                    <a:pt x="40" y="56"/>
                  </a:cubicBezTo>
                  <a:cubicBezTo>
                    <a:pt x="40" y="55"/>
                    <a:pt x="40" y="55"/>
                    <a:pt x="39" y="55"/>
                  </a:cubicBezTo>
                  <a:cubicBezTo>
                    <a:pt x="39" y="55"/>
                    <a:pt x="39" y="55"/>
                    <a:pt x="39" y="54"/>
                  </a:cubicBezTo>
                  <a:cubicBezTo>
                    <a:pt x="39" y="54"/>
                    <a:pt x="38" y="54"/>
                    <a:pt x="38" y="54"/>
                  </a:cubicBezTo>
                  <a:cubicBezTo>
                    <a:pt x="38" y="54"/>
                    <a:pt x="38" y="53"/>
                    <a:pt x="38" y="53"/>
                  </a:cubicBezTo>
                  <a:cubicBezTo>
                    <a:pt x="38" y="53"/>
                    <a:pt x="38" y="53"/>
                    <a:pt x="38" y="53"/>
                  </a:cubicBezTo>
                  <a:cubicBezTo>
                    <a:pt x="38" y="53"/>
                    <a:pt x="38" y="52"/>
                    <a:pt x="38" y="52"/>
                  </a:cubicBezTo>
                  <a:cubicBezTo>
                    <a:pt x="38" y="52"/>
                    <a:pt x="37" y="52"/>
                    <a:pt x="37" y="52"/>
                  </a:cubicBezTo>
                  <a:cubicBezTo>
                    <a:pt x="38" y="52"/>
                    <a:pt x="38" y="52"/>
                    <a:pt x="38" y="52"/>
                  </a:cubicBezTo>
                  <a:cubicBezTo>
                    <a:pt x="38" y="52"/>
                    <a:pt x="38" y="52"/>
                    <a:pt x="38" y="52"/>
                  </a:cubicBezTo>
                  <a:cubicBezTo>
                    <a:pt x="38" y="51"/>
                    <a:pt x="38" y="51"/>
                    <a:pt x="38" y="51"/>
                  </a:cubicBezTo>
                  <a:cubicBezTo>
                    <a:pt x="38" y="51"/>
                    <a:pt x="38" y="51"/>
                    <a:pt x="38" y="51"/>
                  </a:cubicBezTo>
                  <a:cubicBezTo>
                    <a:pt x="38" y="51"/>
                    <a:pt x="38" y="50"/>
                    <a:pt x="38" y="50"/>
                  </a:cubicBezTo>
                  <a:cubicBezTo>
                    <a:pt x="38" y="50"/>
                    <a:pt x="37" y="50"/>
                    <a:pt x="37" y="49"/>
                  </a:cubicBezTo>
                  <a:cubicBezTo>
                    <a:pt x="37" y="49"/>
                    <a:pt x="36" y="49"/>
                    <a:pt x="36" y="48"/>
                  </a:cubicBezTo>
                  <a:cubicBezTo>
                    <a:pt x="36" y="48"/>
                    <a:pt x="36" y="48"/>
                    <a:pt x="36" y="48"/>
                  </a:cubicBezTo>
                  <a:cubicBezTo>
                    <a:pt x="36" y="48"/>
                    <a:pt x="36" y="47"/>
                    <a:pt x="36" y="47"/>
                  </a:cubicBezTo>
                  <a:cubicBezTo>
                    <a:pt x="36" y="47"/>
                    <a:pt x="36" y="47"/>
                    <a:pt x="36" y="47"/>
                  </a:cubicBezTo>
                  <a:cubicBezTo>
                    <a:pt x="36" y="47"/>
                    <a:pt x="36" y="46"/>
                    <a:pt x="36" y="46"/>
                  </a:cubicBezTo>
                  <a:cubicBezTo>
                    <a:pt x="35" y="46"/>
                    <a:pt x="35" y="46"/>
                    <a:pt x="35" y="46"/>
                  </a:cubicBezTo>
                  <a:cubicBezTo>
                    <a:pt x="35" y="46"/>
                    <a:pt x="35" y="46"/>
                    <a:pt x="35" y="46"/>
                  </a:cubicBezTo>
                  <a:cubicBezTo>
                    <a:pt x="35" y="46"/>
                    <a:pt x="35" y="46"/>
                    <a:pt x="35" y="46"/>
                  </a:cubicBezTo>
                  <a:cubicBezTo>
                    <a:pt x="35" y="46"/>
                    <a:pt x="35" y="45"/>
                    <a:pt x="35" y="45"/>
                  </a:cubicBezTo>
                  <a:cubicBezTo>
                    <a:pt x="35" y="45"/>
                    <a:pt x="34" y="45"/>
                    <a:pt x="35" y="45"/>
                  </a:cubicBezTo>
                  <a:cubicBezTo>
                    <a:pt x="35" y="45"/>
                    <a:pt x="34" y="45"/>
                    <a:pt x="34" y="45"/>
                  </a:cubicBezTo>
                  <a:cubicBezTo>
                    <a:pt x="35" y="45"/>
                    <a:pt x="35" y="45"/>
                    <a:pt x="35" y="45"/>
                  </a:cubicBezTo>
                  <a:cubicBezTo>
                    <a:pt x="35" y="45"/>
                    <a:pt x="35" y="45"/>
                    <a:pt x="35" y="45"/>
                  </a:cubicBezTo>
                  <a:cubicBezTo>
                    <a:pt x="35" y="44"/>
                    <a:pt x="35" y="44"/>
                    <a:pt x="35" y="44"/>
                  </a:cubicBezTo>
                  <a:cubicBezTo>
                    <a:pt x="34" y="44"/>
                    <a:pt x="34" y="44"/>
                    <a:pt x="34" y="44"/>
                  </a:cubicBezTo>
                  <a:cubicBezTo>
                    <a:pt x="34" y="44"/>
                    <a:pt x="34" y="44"/>
                    <a:pt x="34" y="43"/>
                  </a:cubicBezTo>
                  <a:cubicBezTo>
                    <a:pt x="34" y="43"/>
                    <a:pt x="34" y="43"/>
                    <a:pt x="34" y="43"/>
                  </a:cubicBezTo>
                  <a:cubicBezTo>
                    <a:pt x="34" y="43"/>
                    <a:pt x="33" y="42"/>
                    <a:pt x="33" y="42"/>
                  </a:cubicBezTo>
                  <a:cubicBezTo>
                    <a:pt x="33" y="42"/>
                    <a:pt x="33" y="42"/>
                    <a:pt x="33" y="41"/>
                  </a:cubicBezTo>
                  <a:cubicBezTo>
                    <a:pt x="32" y="41"/>
                    <a:pt x="32" y="41"/>
                    <a:pt x="32" y="41"/>
                  </a:cubicBezTo>
                  <a:cubicBezTo>
                    <a:pt x="32" y="40"/>
                    <a:pt x="31" y="40"/>
                    <a:pt x="31" y="40"/>
                  </a:cubicBezTo>
                  <a:cubicBezTo>
                    <a:pt x="31" y="40"/>
                    <a:pt x="31" y="40"/>
                    <a:pt x="31" y="40"/>
                  </a:cubicBezTo>
                  <a:cubicBezTo>
                    <a:pt x="31" y="40"/>
                    <a:pt x="31" y="39"/>
                    <a:pt x="31" y="39"/>
                  </a:cubicBezTo>
                  <a:cubicBezTo>
                    <a:pt x="31" y="39"/>
                    <a:pt x="30" y="39"/>
                    <a:pt x="30" y="39"/>
                  </a:cubicBezTo>
                  <a:cubicBezTo>
                    <a:pt x="30" y="39"/>
                    <a:pt x="31" y="39"/>
                    <a:pt x="30" y="38"/>
                  </a:cubicBezTo>
                  <a:cubicBezTo>
                    <a:pt x="30" y="38"/>
                    <a:pt x="30" y="38"/>
                    <a:pt x="30" y="38"/>
                  </a:cubicBezTo>
                  <a:cubicBezTo>
                    <a:pt x="30" y="38"/>
                    <a:pt x="29" y="37"/>
                    <a:pt x="29" y="37"/>
                  </a:cubicBezTo>
                  <a:cubicBezTo>
                    <a:pt x="29" y="37"/>
                    <a:pt x="29" y="37"/>
                    <a:pt x="29" y="37"/>
                  </a:cubicBezTo>
                  <a:cubicBezTo>
                    <a:pt x="28" y="37"/>
                    <a:pt x="28" y="37"/>
                    <a:pt x="28" y="37"/>
                  </a:cubicBezTo>
                  <a:cubicBezTo>
                    <a:pt x="28" y="36"/>
                    <a:pt x="28" y="36"/>
                    <a:pt x="28" y="36"/>
                  </a:cubicBezTo>
                  <a:cubicBezTo>
                    <a:pt x="28" y="36"/>
                    <a:pt x="27" y="36"/>
                    <a:pt x="27" y="36"/>
                  </a:cubicBezTo>
                  <a:cubicBezTo>
                    <a:pt x="27" y="36"/>
                    <a:pt x="27" y="36"/>
                    <a:pt x="27" y="36"/>
                  </a:cubicBezTo>
                  <a:cubicBezTo>
                    <a:pt x="27" y="36"/>
                    <a:pt x="27" y="36"/>
                    <a:pt x="26" y="36"/>
                  </a:cubicBezTo>
                  <a:cubicBezTo>
                    <a:pt x="26" y="36"/>
                    <a:pt x="26" y="36"/>
                    <a:pt x="26" y="36"/>
                  </a:cubicBezTo>
                  <a:cubicBezTo>
                    <a:pt x="26" y="36"/>
                    <a:pt x="26" y="35"/>
                    <a:pt x="26" y="35"/>
                  </a:cubicBezTo>
                  <a:cubicBezTo>
                    <a:pt x="26" y="35"/>
                    <a:pt x="26" y="35"/>
                    <a:pt x="26" y="35"/>
                  </a:cubicBezTo>
                  <a:cubicBezTo>
                    <a:pt x="26" y="35"/>
                    <a:pt x="26" y="34"/>
                    <a:pt x="26" y="34"/>
                  </a:cubicBezTo>
                  <a:cubicBezTo>
                    <a:pt x="26" y="34"/>
                    <a:pt x="26" y="34"/>
                    <a:pt x="26" y="34"/>
                  </a:cubicBezTo>
                  <a:cubicBezTo>
                    <a:pt x="26" y="34"/>
                    <a:pt x="26" y="34"/>
                    <a:pt x="26" y="34"/>
                  </a:cubicBezTo>
                  <a:cubicBezTo>
                    <a:pt x="26" y="33"/>
                    <a:pt x="26" y="33"/>
                    <a:pt x="26" y="33"/>
                  </a:cubicBezTo>
                  <a:cubicBezTo>
                    <a:pt x="26" y="33"/>
                    <a:pt x="26" y="33"/>
                    <a:pt x="26" y="33"/>
                  </a:cubicBezTo>
                  <a:cubicBezTo>
                    <a:pt x="26" y="33"/>
                    <a:pt x="26" y="33"/>
                    <a:pt x="26" y="32"/>
                  </a:cubicBezTo>
                  <a:cubicBezTo>
                    <a:pt x="26" y="32"/>
                    <a:pt x="26" y="32"/>
                    <a:pt x="25" y="32"/>
                  </a:cubicBezTo>
                  <a:cubicBezTo>
                    <a:pt x="25" y="32"/>
                    <a:pt x="25" y="32"/>
                    <a:pt x="25" y="32"/>
                  </a:cubicBezTo>
                  <a:cubicBezTo>
                    <a:pt x="25" y="32"/>
                    <a:pt x="25" y="31"/>
                    <a:pt x="25" y="31"/>
                  </a:cubicBezTo>
                  <a:cubicBezTo>
                    <a:pt x="25" y="31"/>
                    <a:pt x="25" y="31"/>
                    <a:pt x="25" y="30"/>
                  </a:cubicBezTo>
                  <a:cubicBezTo>
                    <a:pt x="25" y="30"/>
                    <a:pt x="25" y="30"/>
                    <a:pt x="25" y="30"/>
                  </a:cubicBezTo>
                  <a:cubicBezTo>
                    <a:pt x="25" y="30"/>
                    <a:pt x="24" y="30"/>
                    <a:pt x="24" y="29"/>
                  </a:cubicBezTo>
                  <a:cubicBezTo>
                    <a:pt x="24" y="29"/>
                    <a:pt x="24" y="29"/>
                    <a:pt x="24" y="29"/>
                  </a:cubicBezTo>
                  <a:cubicBezTo>
                    <a:pt x="24" y="29"/>
                    <a:pt x="24" y="28"/>
                    <a:pt x="24" y="28"/>
                  </a:cubicBezTo>
                  <a:cubicBezTo>
                    <a:pt x="24" y="28"/>
                    <a:pt x="24" y="28"/>
                    <a:pt x="24" y="28"/>
                  </a:cubicBezTo>
                  <a:cubicBezTo>
                    <a:pt x="24" y="28"/>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3" y="26"/>
                    <a:pt x="23" y="26"/>
                  </a:cubicBezTo>
                  <a:cubicBezTo>
                    <a:pt x="23" y="26"/>
                    <a:pt x="23" y="26"/>
                    <a:pt x="23" y="26"/>
                  </a:cubicBezTo>
                  <a:cubicBezTo>
                    <a:pt x="23" y="26"/>
                    <a:pt x="22" y="25"/>
                    <a:pt x="22" y="25"/>
                  </a:cubicBezTo>
                  <a:cubicBezTo>
                    <a:pt x="22" y="25"/>
                    <a:pt x="22" y="25"/>
                    <a:pt x="22" y="25"/>
                  </a:cubicBezTo>
                  <a:cubicBezTo>
                    <a:pt x="22" y="25"/>
                    <a:pt x="22" y="25"/>
                    <a:pt x="22" y="24"/>
                  </a:cubicBezTo>
                  <a:cubicBezTo>
                    <a:pt x="22" y="24"/>
                    <a:pt x="22"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3"/>
                    <a:pt x="20" y="23"/>
                  </a:cubicBezTo>
                  <a:cubicBezTo>
                    <a:pt x="20" y="23"/>
                    <a:pt x="20" y="23"/>
                    <a:pt x="20" y="23"/>
                  </a:cubicBezTo>
                  <a:cubicBezTo>
                    <a:pt x="19" y="23"/>
                    <a:pt x="19" y="23"/>
                    <a:pt x="19" y="23"/>
                  </a:cubicBezTo>
                  <a:cubicBezTo>
                    <a:pt x="19" y="23"/>
                    <a:pt x="19" y="23"/>
                    <a:pt x="18" y="23"/>
                  </a:cubicBezTo>
                  <a:cubicBezTo>
                    <a:pt x="18" y="23"/>
                    <a:pt x="18" y="23"/>
                    <a:pt x="18" y="23"/>
                  </a:cubicBezTo>
                  <a:cubicBezTo>
                    <a:pt x="18" y="23"/>
                    <a:pt x="18" y="23"/>
                    <a:pt x="18" y="23"/>
                  </a:cubicBezTo>
                  <a:cubicBezTo>
                    <a:pt x="18" y="23"/>
                    <a:pt x="18" y="23"/>
                    <a:pt x="18" y="23"/>
                  </a:cubicBezTo>
                  <a:cubicBezTo>
                    <a:pt x="18" y="23"/>
                    <a:pt x="18" y="23"/>
                    <a:pt x="17" y="23"/>
                  </a:cubicBezTo>
                  <a:cubicBezTo>
                    <a:pt x="17" y="23"/>
                    <a:pt x="17" y="23"/>
                    <a:pt x="17" y="23"/>
                  </a:cubicBezTo>
                  <a:cubicBezTo>
                    <a:pt x="17" y="22"/>
                    <a:pt x="17" y="22"/>
                    <a:pt x="17" y="22"/>
                  </a:cubicBezTo>
                  <a:cubicBezTo>
                    <a:pt x="17" y="22"/>
                    <a:pt x="16" y="22"/>
                    <a:pt x="16" y="22"/>
                  </a:cubicBezTo>
                  <a:cubicBezTo>
                    <a:pt x="16" y="22"/>
                    <a:pt x="16" y="21"/>
                    <a:pt x="16" y="21"/>
                  </a:cubicBezTo>
                  <a:cubicBezTo>
                    <a:pt x="16" y="21"/>
                    <a:pt x="16" y="20"/>
                    <a:pt x="16" y="20"/>
                  </a:cubicBezTo>
                  <a:cubicBezTo>
                    <a:pt x="16" y="20"/>
                    <a:pt x="16" y="19"/>
                    <a:pt x="16" y="19"/>
                  </a:cubicBezTo>
                  <a:cubicBezTo>
                    <a:pt x="16" y="19"/>
                    <a:pt x="16" y="19"/>
                    <a:pt x="16" y="19"/>
                  </a:cubicBezTo>
                  <a:cubicBezTo>
                    <a:pt x="16" y="18"/>
                    <a:pt x="16" y="18"/>
                    <a:pt x="16" y="18"/>
                  </a:cubicBezTo>
                  <a:cubicBezTo>
                    <a:pt x="16" y="18"/>
                    <a:pt x="16" y="19"/>
                    <a:pt x="15" y="18"/>
                  </a:cubicBezTo>
                  <a:cubicBezTo>
                    <a:pt x="15" y="18"/>
                    <a:pt x="16" y="18"/>
                    <a:pt x="15" y="18"/>
                  </a:cubicBezTo>
                  <a:cubicBezTo>
                    <a:pt x="15" y="18"/>
                    <a:pt x="15" y="18"/>
                    <a:pt x="15" y="18"/>
                  </a:cubicBezTo>
                  <a:cubicBezTo>
                    <a:pt x="15" y="18"/>
                    <a:pt x="14" y="18"/>
                    <a:pt x="14" y="18"/>
                  </a:cubicBezTo>
                  <a:cubicBezTo>
                    <a:pt x="14" y="17"/>
                    <a:pt x="14" y="17"/>
                    <a:pt x="14" y="17"/>
                  </a:cubicBezTo>
                  <a:cubicBezTo>
                    <a:pt x="14" y="17"/>
                    <a:pt x="14" y="17"/>
                    <a:pt x="14" y="17"/>
                  </a:cubicBezTo>
                  <a:cubicBezTo>
                    <a:pt x="14" y="16"/>
                    <a:pt x="14" y="16"/>
                    <a:pt x="13" y="16"/>
                  </a:cubicBezTo>
                  <a:cubicBezTo>
                    <a:pt x="13" y="16"/>
                    <a:pt x="13" y="16"/>
                    <a:pt x="13" y="16"/>
                  </a:cubicBezTo>
                  <a:cubicBezTo>
                    <a:pt x="13" y="16"/>
                    <a:pt x="13" y="15"/>
                    <a:pt x="13" y="15"/>
                  </a:cubicBezTo>
                  <a:cubicBezTo>
                    <a:pt x="13" y="15"/>
                    <a:pt x="12" y="15"/>
                    <a:pt x="12" y="15"/>
                  </a:cubicBezTo>
                  <a:cubicBezTo>
                    <a:pt x="12" y="15"/>
                    <a:pt x="12" y="14"/>
                    <a:pt x="12" y="14"/>
                  </a:cubicBezTo>
                  <a:cubicBezTo>
                    <a:pt x="12" y="14"/>
                    <a:pt x="12" y="14"/>
                    <a:pt x="12" y="14"/>
                  </a:cubicBezTo>
                  <a:cubicBezTo>
                    <a:pt x="12" y="14"/>
                    <a:pt x="12" y="14"/>
                    <a:pt x="11" y="13"/>
                  </a:cubicBezTo>
                  <a:cubicBezTo>
                    <a:pt x="11" y="13"/>
                    <a:pt x="11" y="13"/>
                    <a:pt x="11" y="13"/>
                  </a:cubicBezTo>
                  <a:cubicBezTo>
                    <a:pt x="11" y="13"/>
                    <a:pt x="11" y="13"/>
                    <a:pt x="11" y="13"/>
                  </a:cubicBezTo>
                  <a:cubicBezTo>
                    <a:pt x="11" y="13"/>
                    <a:pt x="10" y="13"/>
                    <a:pt x="10" y="13"/>
                  </a:cubicBezTo>
                  <a:cubicBezTo>
                    <a:pt x="10" y="13"/>
                    <a:pt x="9" y="13"/>
                    <a:pt x="9" y="13"/>
                  </a:cubicBezTo>
                  <a:cubicBezTo>
                    <a:pt x="9" y="13"/>
                    <a:pt x="9" y="13"/>
                    <a:pt x="8" y="13"/>
                  </a:cubicBezTo>
                  <a:cubicBezTo>
                    <a:pt x="8" y="12"/>
                    <a:pt x="8" y="12"/>
                    <a:pt x="8" y="12"/>
                  </a:cubicBezTo>
                  <a:cubicBezTo>
                    <a:pt x="8" y="12"/>
                    <a:pt x="8" y="12"/>
                    <a:pt x="8" y="12"/>
                  </a:cubicBezTo>
                  <a:cubicBezTo>
                    <a:pt x="8" y="12"/>
                    <a:pt x="7" y="10"/>
                    <a:pt x="7" y="10"/>
                  </a:cubicBezTo>
                  <a:cubicBezTo>
                    <a:pt x="6" y="10"/>
                    <a:pt x="6" y="10"/>
                    <a:pt x="6" y="10"/>
                  </a:cubicBezTo>
                  <a:cubicBezTo>
                    <a:pt x="6" y="10"/>
                    <a:pt x="5" y="9"/>
                    <a:pt x="5" y="9"/>
                  </a:cubicBezTo>
                  <a:cubicBezTo>
                    <a:pt x="5" y="9"/>
                    <a:pt x="4" y="8"/>
                    <a:pt x="4" y="8"/>
                  </a:cubicBezTo>
                  <a:cubicBezTo>
                    <a:pt x="3" y="7"/>
                    <a:pt x="3" y="7"/>
                    <a:pt x="3" y="7"/>
                  </a:cubicBezTo>
                  <a:cubicBezTo>
                    <a:pt x="2" y="6"/>
                    <a:pt x="2" y="6"/>
                    <a:pt x="2" y="6"/>
                  </a:cubicBezTo>
                  <a:cubicBezTo>
                    <a:pt x="1" y="5"/>
                    <a:pt x="1" y="5"/>
                    <a:pt x="1" y="5"/>
                  </a:cubicBezTo>
                  <a:cubicBezTo>
                    <a:pt x="1" y="5"/>
                    <a:pt x="1" y="4"/>
                    <a:pt x="1" y="4"/>
                  </a:cubicBezTo>
                  <a:cubicBezTo>
                    <a:pt x="1" y="4"/>
                    <a:pt x="1" y="4"/>
                    <a:pt x="1" y="4"/>
                  </a:cubicBezTo>
                  <a:cubicBezTo>
                    <a:pt x="1" y="4"/>
                    <a:pt x="1" y="3"/>
                    <a:pt x="1" y="3"/>
                  </a:cubicBezTo>
                  <a:cubicBezTo>
                    <a:pt x="1" y="3"/>
                    <a:pt x="0" y="2"/>
                    <a:pt x="0" y="2"/>
                  </a:cubicBezTo>
                  <a:cubicBezTo>
                    <a:pt x="0" y="2"/>
                    <a:pt x="0" y="2"/>
                    <a:pt x="0" y="2"/>
                  </a:cubicBezTo>
                  <a:cubicBezTo>
                    <a:pt x="0" y="2"/>
                    <a:pt x="0" y="1"/>
                    <a:pt x="0" y="1"/>
                  </a:cubicBezTo>
                  <a:cubicBezTo>
                    <a:pt x="0" y="1"/>
                    <a:pt x="0" y="1"/>
                    <a:pt x="0" y="1"/>
                  </a:cubicBezTo>
                  <a:cubicBezTo>
                    <a:pt x="0" y="1"/>
                    <a:pt x="0" y="1"/>
                    <a:pt x="0" y="1"/>
                  </a:cubicBezTo>
                  <a:cubicBezTo>
                    <a:pt x="1" y="1"/>
                    <a:pt x="1" y="1"/>
                    <a:pt x="1" y="1"/>
                  </a:cubicBezTo>
                  <a:cubicBezTo>
                    <a:pt x="1" y="1"/>
                    <a:pt x="1" y="0"/>
                    <a:pt x="1" y="0"/>
                  </a:cubicBezTo>
                  <a:cubicBezTo>
                    <a:pt x="1" y="0"/>
                    <a:pt x="2" y="0"/>
                    <a:pt x="2" y="0"/>
                  </a:cubicBezTo>
                  <a:cubicBezTo>
                    <a:pt x="2" y="0"/>
                    <a:pt x="2" y="0"/>
                    <a:pt x="2" y="0"/>
                  </a:cubicBezTo>
                  <a:cubicBezTo>
                    <a:pt x="2" y="0"/>
                    <a:pt x="2" y="0"/>
                    <a:pt x="3" y="0"/>
                  </a:cubicBezTo>
                  <a:cubicBezTo>
                    <a:pt x="3" y="0"/>
                    <a:pt x="3" y="0"/>
                    <a:pt x="3" y="0"/>
                  </a:cubicBezTo>
                  <a:cubicBezTo>
                    <a:pt x="4" y="1"/>
                    <a:pt x="4" y="1"/>
                    <a:pt x="4" y="1"/>
                  </a:cubicBezTo>
                  <a:cubicBezTo>
                    <a:pt x="4" y="1"/>
                    <a:pt x="5" y="1"/>
                    <a:pt x="5" y="1"/>
                  </a:cubicBezTo>
                  <a:cubicBezTo>
                    <a:pt x="5" y="2"/>
                    <a:pt x="5" y="2"/>
                    <a:pt x="5" y="2"/>
                  </a:cubicBezTo>
                  <a:cubicBezTo>
                    <a:pt x="5" y="2"/>
                    <a:pt x="6" y="3"/>
                    <a:pt x="6" y="3"/>
                  </a:cubicBezTo>
                  <a:cubicBezTo>
                    <a:pt x="6" y="3"/>
                    <a:pt x="7" y="3"/>
                    <a:pt x="7" y="3"/>
                  </a:cubicBezTo>
                  <a:cubicBezTo>
                    <a:pt x="7" y="3"/>
                    <a:pt x="7" y="3"/>
                    <a:pt x="7" y="3"/>
                  </a:cubicBezTo>
                  <a:cubicBezTo>
                    <a:pt x="8" y="3"/>
                    <a:pt x="8" y="3"/>
                    <a:pt x="8" y="3"/>
                  </a:cubicBezTo>
                  <a:cubicBezTo>
                    <a:pt x="8" y="3"/>
                    <a:pt x="8" y="3"/>
                    <a:pt x="8" y="3"/>
                  </a:cubicBezTo>
                  <a:cubicBezTo>
                    <a:pt x="9" y="3"/>
                    <a:pt x="9" y="3"/>
                    <a:pt x="9" y="3"/>
                  </a:cubicBezTo>
                  <a:cubicBezTo>
                    <a:pt x="9" y="3"/>
                    <a:pt x="10" y="3"/>
                    <a:pt x="10" y="3"/>
                  </a:cubicBezTo>
                  <a:cubicBezTo>
                    <a:pt x="10" y="3"/>
                    <a:pt x="10" y="3"/>
                    <a:pt x="11" y="3"/>
                  </a:cubicBezTo>
                  <a:cubicBezTo>
                    <a:pt x="11" y="3"/>
                    <a:pt x="11" y="3"/>
                    <a:pt x="11" y="3"/>
                  </a:cubicBezTo>
                  <a:cubicBezTo>
                    <a:pt x="11" y="3"/>
                    <a:pt x="11" y="3"/>
                    <a:pt x="11" y="3"/>
                  </a:cubicBezTo>
                  <a:cubicBezTo>
                    <a:pt x="12" y="3"/>
                    <a:pt x="12" y="3"/>
                    <a:pt x="12" y="3"/>
                  </a:cubicBezTo>
                  <a:cubicBezTo>
                    <a:pt x="12" y="3"/>
                    <a:pt x="12" y="3"/>
                    <a:pt x="12" y="3"/>
                  </a:cubicBezTo>
                  <a:cubicBezTo>
                    <a:pt x="12" y="3"/>
                    <a:pt x="13" y="3"/>
                    <a:pt x="13" y="3"/>
                  </a:cubicBezTo>
                  <a:cubicBezTo>
                    <a:pt x="13" y="3"/>
                    <a:pt x="13" y="3"/>
                    <a:pt x="13" y="3"/>
                  </a:cubicBezTo>
                  <a:cubicBezTo>
                    <a:pt x="13" y="3"/>
                    <a:pt x="13" y="3"/>
                    <a:pt x="14" y="3"/>
                  </a:cubicBezTo>
                  <a:cubicBezTo>
                    <a:pt x="14" y="3"/>
                    <a:pt x="14" y="3"/>
                    <a:pt x="15" y="3"/>
                  </a:cubicBezTo>
                  <a:cubicBezTo>
                    <a:pt x="15" y="3"/>
                    <a:pt x="15"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8" y="5"/>
                    <a:pt x="18" y="5"/>
                    <a:pt x="18" y="5"/>
                  </a:cubicBezTo>
                  <a:cubicBezTo>
                    <a:pt x="18" y="5"/>
                    <a:pt x="18" y="5"/>
                    <a:pt x="18" y="5"/>
                  </a:cubicBezTo>
                  <a:cubicBezTo>
                    <a:pt x="18" y="5"/>
                    <a:pt x="18" y="5"/>
                    <a:pt x="18" y="5"/>
                  </a:cubicBezTo>
                  <a:cubicBezTo>
                    <a:pt x="18" y="5"/>
                    <a:pt x="18" y="6"/>
                    <a:pt x="18" y="6"/>
                  </a:cubicBezTo>
                  <a:cubicBezTo>
                    <a:pt x="18" y="6"/>
                    <a:pt x="18" y="6"/>
                    <a:pt x="18" y="6"/>
                  </a:cubicBezTo>
                  <a:cubicBezTo>
                    <a:pt x="18" y="7"/>
                    <a:pt x="18" y="7"/>
                    <a:pt x="18" y="7"/>
                  </a:cubicBezTo>
                  <a:cubicBezTo>
                    <a:pt x="19" y="7"/>
                    <a:pt x="19" y="7"/>
                    <a:pt x="19" y="7"/>
                  </a:cubicBezTo>
                  <a:cubicBezTo>
                    <a:pt x="19" y="7"/>
                    <a:pt x="19" y="7"/>
                    <a:pt x="19" y="7"/>
                  </a:cubicBezTo>
                  <a:cubicBezTo>
                    <a:pt x="19" y="7"/>
                    <a:pt x="19" y="8"/>
                    <a:pt x="19" y="8"/>
                  </a:cubicBezTo>
                  <a:cubicBezTo>
                    <a:pt x="19" y="8"/>
                    <a:pt x="19" y="7"/>
                    <a:pt x="19" y="8"/>
                  </a:cubicBezTo>
                  <a:cubicBezTo>
                    <a:pt x="19" y="8"/>
                    <a:pt x="19" y="8"/>
                    <a:pt x="19" y="8"/>
                  </a:cubicBezTo>
                  <a:cubicBezTo>
                    <a:pt x="19" y="8"/>
                    <a:pt x="19" y="8"/>
                    <a:pt x="19" y="8"/>
                  </a:cubicBezTo>
                  <a:cubicBezTo>
                    <a:pt x="19" y="8"/>
                    <a:pt x="20" y="8"/>
                    <a:pt x="20" y="8"/>
                  </a:cubicBezTo>
                  <a:cubicBezTo>
                    <a:pt x="20" y="8"/>
                    <a:pt x="20" y="8"/>
                    <a:pt x="20" y="8"/>
                  </a:cubicBezTo>
                  <a:cubicBezTo>
                    <a:pt x="20" y="8"/>
                    <a:pt x="20" y="8"/>
                    <a:pt x="21" y="8"/>
                  </a:cubicBezTo>
                  <a:cubicBezTo>
                    <a:pt x="21" y="8"/>
                    <a:pt x="21" y="9"/>
                    <a:pt x="21" y="9"/>
                  </a:cubicBezTo>
                  <a:cubicBezTo>
                    <a:pt x="20" y="9"/>
                    <a:pt x="20" y="9"/>
                    <a:pt x="20" y="9"/>
                  </a:cubicBezTo>
                  <a:cubicBezTo>
                    <a:pt x="20" y="9"/>
                    <a:pt x="20" y="9"/>
                    <a:pt x="20" y="9"/>
                  </a:cubicBezTo>
                  <a:cubicBezTo>
                    <a:pt x="20" y="9"/>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11"/>
                    <a:pt x="21" y="11"/>
                    <a:pt x="21" y="11"/>
                  </a:cubicBezTo>
                  <a:cubicBezTo>
                    <a:pt x="21" y="11"/>
                    <a:pt x="21" y="11"/>
                    <a:pt x="21" y="11"/>
                  </a:cubicBezTo>
                  <a:cubicBezTo>
                    <a:pt x="21" y="11"/>
                    <a:pt x="22" y="11"/>
                    <a:pt x="22" y="11"/>
                  </a:cubicBezTo>
                  <a:cubicBezTo>
                    <a:pt x="22" y="11"/>
                    <a:pt x="22" y="11"/>
                    <a:pt x="22" y="11"/>
                  </a:cubicBezTo>
                  <a:cubicBezTo>
                    <a:pt x="22" y="11"/>
                    <a:pt x="22" y="11"/>
                    <a:pt x="22" y="11"/>
                  </a:cubicBezTo>
                  <a:cubicBezTo>
                    <a:pt x="22" y="11"/>
                    <a:pt x="22" y="11"/>
                    <a:pt x="22" y="11"/>
                  </a:cubicBezTo>
                  <a:cubicBezTo>
                    <a:pt x="22" y="11"/>
                    <a:pt x="23" y="12"/>
                    <a:pt x="23" y="12"/>
                  </a:cubicBezTo>
                  <a:cubicBezTo>
                    <a:pt x="23" y="12"/>
                    <a:pt x="23" y="12"/>
                    <a:pt x="23" y="12"/>
                  </a:cubicBezTo>
                  <a:cubicBezTo>
                    <a:pt x="23" y="12"/>
                    <a:pt x="23" y="12"/>
                    <a:pt x="23" y="12"/>
                  </a:cubicBezTo>
                  <a:cubicBezTo>
                    <a:pt x="23" y="12"/>
                    <a:pt x="24" y="12"/>
                    <a:pt x="23" y="12"/>
                  </a:cubicBezTo>
                  <a:cubicBezTo>
                    <a:pt x="23" y="12"/>
                    <a:pt x="23" y="12"/>
                    <a:pt x="23" y="12"/>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5" y="13"/>
                    <a:pt x="25" y="13"/>
                  </a:cubicBezTo>
                  <a:cubicBezTo>
                    <a:pt x="25" y="13"/>
                    <a:pt x="26" y="14"/>
                    <a:pt x="26" y="14"/>
                  </a:cubicBezTo>
                  <a:cubicBezTo>
                    <a:pt x="26" y="14"/>
                    <a:pt x="26" y="14"/>
                    <a:pt x="26" y="14"/>
                  </a:cubicBezTo>
                  <a:cubicBezTo>
                    <a:pt x="27" y="14"/>
                    <a:pt x="27" y="14"/>
                    <a:pt x="27" y="14"/>
                  </a:cubicBezTo>
                  <a:cubicBezTo>
                    <a:pt x="27" y="15"/>
                    <a:pt x="27" y="15"/>
                    <a:pt x="27" y="15"/>
                  </a:cubicBezTo>
                  <a:cubicBezTo>
                    <a:pt x="28" y="15"/>
                    <a:pt x="28" y="15"/>
                    <a:pt x="28" y="15"/>
                  </a:cubicBezTo>
                  <a:cubicBezTo>
                    <a:pt x="28" y="15"/>
                    <a:pt x="28" y="15"/>
                    <a:pt x="29" y="16"/>
                  </a:cubicBezTo>
                  <a:cubicBezTo>
                    <a:pt x="29" y="16"/>
                    <a:pt x="29" y="16"/>
                    <a:pt x="29" y="16"/>
                  </a:cubicBezTo>
                  <a:cubicBezTo>
                    <a:pt x="29" y="16"/>
                    <a:pt x="29" y="16"/>
                    <a:pt x="30" y="16"/>
                  </a:cubicBezTo>
                  <a:cubicBezTo>
                    <a:pt x="30" y="16"/>
                    <a:pt x="30" y="16"/>
                    <a:pt x="30" y="16"/>
                  </a:cubicBezTo>
                  <a:cubicBezTo>
                    <a:pt x="30" y="16"/>
                    <a:pt x="30" y="17"/>
                    <a:pt x="31" y="17"/>
                  </a:cubicBezTo>
                  <a:cubicBezTo>
                    <a:pt x="31" y="17"/>
                    <a:pt x="31" y="17"/>
                    <a:pt x="31" y="17"/>
                  </a:cubicBezTo>
                  <a:cubicBezTo>
                    <a:pt x="31" y="18"/>
                    <a:pt x="31" y="18"/>
                    <a:pt x="31" y="18"/>
                  </a:cubicBezTo>
                  <a:cubicBezTo>
                    <a:pt x="31" y="17"/>
                    <a:pt x="31" y="17"/>
                    <a:pt x="31" y="17"/>
                  </a:cubicBezTo>
                  <a:cubicBezTo>
                    <a:pt x="31" y="17"/>
                    <a:pt x="31" y="18"/>
                    <a:pt x="31" y="18"/>
                  </a:cubicBezTo>
                  <a:cubicBezTo>
                    <a:pt x="32" y="18"/>
                    <a:pt x="32" y="18"/>
                    <a:pt x="32" y="18"/>
                  </a:cubicBezTo>
                  <a:cubicBezTo>
                    <a:pt x="32" y="19"/>
                    <a:pt x="32" y="19"/>
                    <a:pt x="32" y="19"/>
                  </a:cubicBezTo>
                  <a:cubicBezTo>
                    <a:pt x="32" y="19"/>
                    <a:pt x="32" y="19"/>
                    <a:pt x="32" y="19"/>
                  </a:cubicBezTo>
                  <a:cubicBezTo>
                    <a:pt x="32" y="20"/>
                    <a:pt x="33" y="20"/>
                    <a:pt x="33" y="20"/>
                  </a:cubicBezTo>
                  <a:cubicBezTo>
                    <a:pt x="33" y="20"/>
                    <a:pt x="33" y="20"/>
                    <a:pt x="33" y="20"/>
                  </a:cubicBezTo>
                  <a:cubicBezTo>
                    <a:pt x="33" y="20"/>
                    <a:pt x="33" y="20"/>
                    <a:pt x="33" y="20"/>
                  </a:cubicBezTo>
                  <a:cubicBezTo>
                    <a:pt x="33" y="21"/>
                    <a:pt x="33" y="21"/>
                    <a:pt x="33" y="21"/>
                  </a:cubicBezTo>
                  <a:cubicBezTo>
                    <a:pt x="33" y="21"/>
                    <a:pt x="33" y="21"/>
                    <a:pt x="33" y="21"/>
                  </a:cubicBezTo>
                  <a:cubicBezTo>
                    <a:pt x="33" y="21"/>
                    <a:pt x="33" y="21"/>
                    <a:pt x="33" y="21"/>
                  </a:cubicBezTo>
                  <a:cubicBezTo>
                    <a:pt x="33" y="21"/>
                    <a:pt x="33" y="21"/>
                    <a:pt x="33" y="20"/>
                  </a:cubicBezTo>
                  <a:cubicBezTo>
                    <a:pt x="33" y="20"/>
                    <a:pt x="33" y="20"/>
                    <a:pt x="33" y="20"/>
                  </a:cubicBezTo>
                  <a:cubicBezTo>
                    <a:pt x="33" y="20"/>
                    <a:pt x="33" y="20"/>
                    <a:pt x="33" y="20"/>
                  </a:cubicBezTo>
                  <a:cubicBezTo>
                    <a:pt x="33" y="20"/>
                    <a:pt x="33" y="20"/>
                    <a:pt x="33" y="20"/>
                  </a:cubicBezTo>
                  <a:cubicBezTo>
                    <a:pt x="33" y="20"/>
                    <a:pt x="34" y="20"/>
                    <a:pt x="34" y="20"/>
                  </a:cubicBezTo>
                  <a:cubicBezTo>
                    <a:pt x="34" y="20"/>
                    <a:pt x="34" y="20"/>
                    <a:pt x="34" y="20"/>
                  </a:cubicBezTo>
                  <a:cubicBezTo>
                    <a:pt x="34" y="20"/>
                    <a:pt x="34" y="20"/>
                    <a:pt x="34" y="20"/>
                  </a:cubicBezTo>
                  <a:cubicBezTo>
                    <a:pt x="34" y="21"/>
                    <a:pt x="34" y="21"/>
                    <a:pt x="34" y="21"/>
                  </a:cubicBezTo>
                  <a:cubicBezTo>
                    <a:pt x="34" y="21"/>
                    <a:pt x="34" y="21"/>
                    <a:pt x="34" y="21"/>
                  </a:cubicBezTo>
                  <a:cubicBezTo>
                    <a:pt x="34" y="21"/>
                    <a:pt x="34" y="21"/>
                    <a:pt x="34" y="21"/>
                  </a:cubicBezTo>
                  <a:cubicBezTo>
                    <a:pt x="34" y="22"/>
                    <a:pt x="34" y="22"/>
                    <a:pt x="35" y="22"/>
                  </a:cubicBezTo>
                  <a:cubicBezTo>
                    <a:pt x="35" y="22"/>
                    <a:pt x="35" y="23"/>
                    <a:pt x="35" y="23"/>
                  </a:cubicBezTo>
                  <a:cubicBezTo>
                    <a:pt x="35" y="23"/>
                    <a:pt x="36" y="23"/>
                    <a:pt x="36" y="23"/>
                  </a:cubicBezTo>
                  <a:cubicBezTo>
                    <a:pt x="36" y="23"/>
                    <a:pt x="36" y="24"/>
                    <a:pt x="36" y="24"/>
                  </a:cubicBezTo>
                  <a:cubicBezTo>
                    <a:pt x="36" y="24"/>
                    <a:pt x="37" y="24"/>
                    <a:pt x="37" y="24"/>
                  </a:cubicBezTo>
                  <a:cubicBezTo>
                    <a:pt x="37" y="24"/>
                    <a:pt x="38" y="24"/>
                    <a:pt x="38" y="24"/>
                  </a:cubicBezTo>
                  <a:cubicBezTo>
                    <a:pt x="38" y="24"/>
                    <a:pt x="38" y="25"/>
                    <a:pt x="38" y="25"/>
                  </a:cubicBezTo>
                  <a:cubicBezTo>
                    <a:pt x="38" y="25"/>
                    <a:pt x="38" y="25"/>
                    <a:pt x="38" y="25"/>
                  </a:cubicBezTo>
                  <a:cubicBezTo>
                    <a:pt x="38" y="25"/>
                    <a:pt x="38" y="25"/>
                    <a:pt x="38" y="25"/>
                  </a:cubicBezTo>
                  <a:cubicBezTo>
                    <a:pt x="38" y="25"/>
                    <a:pt x="38" y="25"/>
                    <a:pt x="38" y="26"/>
                  </a:cubicBezTo>
                  <a:cubicBezTo>
                    <a:pt x="38" y="26"/>
                    <a:pt x="38" y="26"/>
                    <a:pt x="38" y="26"/>
                  </a:cubicBezTo>
                  <a:cubicBezTo>
                    <a:pt x="38" y="26"/>
                    <a:pt x="38" y="26"/>
                    <a:pt x="38" y="26"/>
                  </a:cubicBezTo>
                  <a:cubicBezTo>
                    <a:pt x="38" y="26"/>
                    <a:pt x="38" y="25"/>
                    <a:pt x="38" y="25"/>
                  </a:cubicBezTo>
                  <a:cubicBezTo>
                    <a:pt x="38" y="25"/>
                    <a:pt x="38" y="25"/>
                    <a:pt x="38" y="25"/>
                  </a:cubicBezTo>
                  <a:cubicBezTo>
                    <a:pt x="38" y="25"/>
                    <a:pt x="38" y="24"/>
                    <a:pt x="38" y="24"/>
                  </a:cubicBezTo>
                  <a:cubicBezTo>
                    <a:pt x="38" y="24"/>
                    <a:pt x="38" y="24"/>
                    <a:pt x="38" y="24"/>
                  </a:cubicBezTo>
                  <a:cubicBezTo>
                    <a:pt x="38" y="24"/>
                    <a:pt x="37" y="24"/>
                    <a:pt x="37" y="23"/>
                  </a:cubicBezTo>
                  <a:cubicBezTo>
                    <a:pt x="37" y="23"/>
                    <a:pt x="37" y="23"/>
                    <a:pt x="37" y="23"/>
                  </a:cubicBezTo>
                  <a:cubicBezTo>
                    <a:pt x="37" y="23"/>
                    <a:pt x="37" y="23"/>
                    <a:pt x="37" y="23"/>
                  </a:cubicBezTo>
                  <a:cubicBezTo>
                    <a:pt x="37" y="23"/>
                    <a:pt x="37" y="23"/>
                    <a:pt x="37" y="23"/>
                  </a:cubicBezTo>
                  <a:cubicBezTo>
                    <a:pt x="37" y="23"/>
                    <a:pt x="37" y="23"/>
                    <a:pt x="37" y="23"/>
                  </a:cubicBezTo>
                  <a:cubicBezTo>
                    <a:pt x="37" y="23"/>
                    <a:pt x="38" y="23"/>
                    <a:pt x="38" y="22"/>
                  </a:cubicBezTo>
                  <a:cubicBezTo>
                    <a:pt x="38" y="22"/>
                    <a:pt x="38" y="22"/>
                    <a:pt x="38" y="22"/>
                  </a:cubicBezTo>
                  <a:cubicBezTo>
                    <a:pt x="38" y="22"/>
                    <a:pt x="38" y="22"/>
                    <a:pt x="39" y="22"/>
                  </a:cubicBezTo>
                  <a:cubicBezTo>
                    <a:pt x="39" y="22"/>
                    <a:pt x="39" y="22"/>
                    <a:pt x="39" y="23"/>
                  </a:cubicBezTo>
                  <a:cubicBezTo>
                    <a:pt x="39" y="23"/>
                    <a:pt x="39" y="23"/>
                    <a:pt x="39" y="23"/>
                  </a:cubicBezTo>
                  <a:cubicBezTo>
                    <a:pt x="39" y="23"/>
                    <a:pt x="39" y="23"/>
                    <a:pt x="40" y="23"/>
                  </a:cubicBezTo>
                  <a:cubicBezTo>
                    <a:pt x="40" y="24"/>
                    <a:pt x="40" y="24"/>
                    <a:pt x="40" y="24"/>
                  </a:cubicBezTo>
                  <a:cubicBezTo>
                    <a:pt x="41" y="24"/>
                    <a:pt x="41" y="24"/>
                    <a:pt x="41" y="24"/>
                  </a:cubicBezTo>
                  <a:cubicBezTo>
                    <a:pt x="41" y="24"/>
                    <a:pt x="41" y="25"/>
                    <a:pt x="41" y="25"/>
                  </a:cubicBezTo>
                  <a:cubicBezTo>
                    <a:pt x="41" y="25"/>
                    <a:pt x="41" y="25"/>
                    <a:pt x="41" y="25"/>
                  </a:cubicBezTo>
                  <a:cubicBezTo>
                    <a:pt x="41" y="25"/>
                    <a:pt x="41" y="26"/>
                    <a:pt x="41" y="26"/>
                  </a:cubicBezTo>
                  <a:cubicBezTo>
                    <a:pt x="41" y="26"/>
                    <a:pt x="41" y="26"/>
                    <a:pt x="41" y="26"/>
                  </a:cubicBezTo>
                  <a:cubicBezTo>
                    <a:pt x="42" y="27"/>
                    <a:pt x="42" y="27"/>
                    <a:pt x="42" y="27"/>
                  </a:cubicBezTo>
                  <a:cubicBezTo>
                    <a:pt x="42" y="27"/>
                    <a:pt x="42" y="27"/>
                    <a:pt x="42" y="27"/>
                  </a:cubicBezTo>
                  <a:cubicBezTo>
                    <a:pt x="42" y="27"/>
                    <a:pt x="43" y="27"/>
                    <a:pt x="43" y="27"/>
                  </a:cubicBezTo>
                  <a:cubicBezTo>
                    <a:pt x="43" y="27"/>
                    <a:pt x="43" y="27"/>
                    <a:pt x="43" y="27"/>
                  </a:cubicBezTo>
                  <a:cubicBezTo>
                    <a:pt x="43" y="27"/>
                    <a:pt x="44" y="27"/>
                    <a:pt x="44" y="27"/>
                  </a:cubicBezTo>
                  <a:cubicBezTo>
                    <a:pt x="44" y="27"/>
                    <a:pt x="45" y="27"/>
                    <a:pt x="45" y="28"/>
                  </a:cubicBezTo>
                  <a:cubicBezTo>
                    <a:pt x="45" y="28"/>
                    <a:pt x="45" y="28"/>
                    <a:pt x="46" y="28"/>
                  </a:cubicBezTo>
                  <a:cubicBezTo>
                    <a:pt x="46" y="28"/>
                    <a:pt x="46" y="29"/>
                    <a:pt x="46" y="29"/>
                  </a:cubicBezTo>
                  <a:cubicBezTo>
                    <a:pt x="46" y="29"/>
                    <a:pt x="46" y="29"/>
                    <a:pt x="46" y="29"/>
                  </a:cubicBezTo>
                  <a:cubicBezTo>
                    <a:pt x="46" y="29"/>
                    <a:pt x="46" y="29"/>
                    <a:pt x="46" y="29"/>
                  </a:cubicBezTo>
                  <a:cubicBezTo>
                    <a:pt x="46" y="29"/>
                    <a:pt x="46" y="30"/>
                    <a:pt x="46" y="30"/>
                  </a:cubicBezTo>
                  <a:cubicBezTo>
                    <a:pt x="46" y="30"/>
                    <a:pt x="46" y="30"/>
                    <a:pt x="46" y="30"/>
                  </a:cubicBezTo>
                  <a:cubicBezTo>
                    <a:pt x="46" y="30"/>
                    <a:pt x="46" y="30"/>
                    <a:pt x="46" y="30"/>
                  </a:cubicBezTo>
                  <a:cubicBezTo>
                    <a:pt x="46" y="30"/>
                    <a:pt x="46" y="30"/>
                    <a:pt x="46" y="30"/>
                  </a:cubicBezTo>
                  <a:cubicBezTo>
                    <a:pt x="46" y="30"/>
                    <a:pt x="47" y="30"/>
                    <a:pt x="47" y="30"/>
                  </a:cubicBezTo>
                  <a:cubicBezTo>
                    <a:pt x="47" y="30"/>
                    <a:pt x="47" y="30"/>
                    <a:pt x="47" y="30"/>
                  </a:cubicBezTo>
                  <a:cubicBezTo>
                    <a:pt x="47" y="30"/>
                    <a:pt x="47" y="30"/>
                    <a:pt x="47" y="30"/>
                  </a:cubicBezTo>
                  <a:cubicBezTo>
                    <a:pt x="47" y="30"/>
                    <a:pt x="47" y="30"/>
                    <a:pt x="47" y="31"/>
                  </a:cubicBezTo>
                  <a:cubicBezTo>
                    <a:pt x="47" y="31"/>
                    <a:pt x="47" y="31"/>
                    <a:pt x="47" y="31"/>
                  </a:cubicBezTo>
                  <a:cubicBezTo>
                    <a:pt x="47" y="31"/>
                    <a:pt x="48" y="32"/>
                    <a:pt x="48" y="32"/>
                  </a:cubicBezTo>
                  <a:cubicBezTo>
                    <a:pt x="48" y="32"/>
                    <a:pt x="48" y="32"/>
                    <a:pt x="48" y="32"/>
                  </a:cubicBezTo>
                  <a:cubicBezTo>
                    <a:pt x="48" y="32"/>
                    <a:pt x="48" y="32"/>
                    <a:pt x="48" y="33"/>
                  </a:cubicBezTo>
                  <a:cubicBezTo>
                    <a:pt x="48" y="33"/>
                    <a:pt x="49" y="33"/>
                    <a:pt x="49" y="33"/>
                  </a:cubicBezTo>
                  <a:cubicBezTo>
                    <a:pt x="49" y="33"/>
                    <a:pt x="50" y="33"/>
                    <a:pt x="50" y="33"/>
                  </a:cubicBezTo>
                  <a:cubicBezTo>
                    <a:pt x="50" y="33"/>
                    <a:pt x="50" y="33"/>
                    <a:pt x="50" y="33"/>
                  </a:cubicBezTo>
                  <a:cubicBezTo>
                    <a:pt x="50" y="33"/>
                    <a:pt x="51" y="33"/>
                    <a:pt x="51" y="33"/>
                  </a:cubicBezTo>
                  <a:cubicBezTo>
                    <a:pt x="51" y="33"/>
                    <a:pt x="51" y="33"/>
                    <a:pt x="51" y="33"/>
                  </a:cubicBezTo>
                  <a:cubicBezTo>
                    <a:pt x="51" y="33"/>
                    <a:pt x="52" y="33"/>
                    <a:pt x="52" y="33"/>
                  </a:cubicBezTo>
                  <a:cubicBezTo>
                    <a:pt x="52" y="34"/>
                    <a:pt x="52" y="34"/>
                    <a:pt x="52" y="34"/>
                  </a:cubicBezTo>
                  <a:cubicBezTo>
                    <a:pt x="52" y="34"/>
                    <a:pt x="53" y="34"/>
                    <a:pt x="53" y="34"/>
                  </a:cubicBezTo>
                  <a:cubicBezTo>
                    <a:pt x="53" y="35"/>
                    <a:pt x="53" y="35"/>
                    <a:pt x="53" y="35"/>
                  </a:cubicBezTo>
                  <a:cubicBezTo>
                    <a:pt x="53" y="35"/>
                    <a:pt x="52" y="35"/>
                    <a:pt x="51" y="35"/>
                  </a:cubicBezTo>
                  <a:cubicBezTo>
                    <a:pt x="51" y="35"/>
                    <a:pt x="51" y="36"/>
                    <a:pt x="50" y="36"/>
                  </a:cubicBezTo>
                  <a:cubicBezTo>
                    <a:pt x="50" y="36"/>
                    <a:pt x="50" y="36"/>
                    <a:pt x="50" y="36"/>
                  </a:cubicBezTo>
                  <a:cubicBezTo>
                    <a:pt x="50" y="36"/>
                    <a:pt x="50" y="36"/>
                    <a:pt x="49" y="36"/>
                  </a:cubicBezTo>
                  <a:cubicBezTo>
                    <a:pt x="49" y="36"/>
                    <a:pt x="49" y="36"/>
                    <a:pt x="49" y="36"/>
                  </a:cubicBezTo>
                  <a:cubicBezTo>
                    <a:pt x="49" y="36"/>
                    <a:pt x="49" y="36"/>
                    <a:pt x="49" y="36"/>
                  </a:cubicBezTo>
                  <a:cubicBezTo>
                    <a:pt x="49" y="36"/>
                    <a:pt x="49" y="36"/>
                    <a:pt x="49" y="36"/>
                  </a:cubicBezTo>
                  <a:cubicBezTo>
                    <a:pt x="49" y="37"/>
                    <a:pt x="49" y="37"/>
                    <a:pt x="49" y="37"/>
                  </a:cubicBezTo>
                  <a:cubicBezTo>
                    <a:pt x="49" y="37"/>
                    <a:pt x="50" y="36"/>
                    <a:pt x="50" y="36"/>
                  </a:cubicBezTo>
                  <a:cubicBezTo>
                    <a:pt x="50" y="36"/>
                    <a:pt x="50" y="36"/>
                    <a:pt x="50" y="36"/>
                  </a:cubicBezTo>
                  <a:cubicBezTo>
                    <a:pt x="51" y="36"/>
                    <a:pt x="51" y="36"/>
                    <a:pt x="51" y="36"/>
                  </a:cubicBezTo>
                  <a:cubicBezTo>
                    <a:pt x="51" y="36"/>
                    <a:pt x="51" y="36"/>
                    <a:pt x="52" y="36"/>
                  </a:cubicBezTo>
                  <a:cubicBezTo>
                    <a:pt x="52" y="36"/>
                    <a:pt x="53" y="35"/>
                    <a:pt x="53" y="35"/>
                  </a:cubicBezTo>
                  <a:cubicBezTo>
                    <a:pt x="53" y="35"/>
                    <a:pt x="53" y="35"/>
                    <a:pt x="53" y="35"/>
                  </a:cubicBezTo>
                  <a:cubicBezTo>
                    <a:pt x="53" y="35"/>
                    <a:pt x="53" y="35"/>
                    <a:pt x="53" y="35"/>
                  </a:cubicBezTo>
                  <a:cubicBezTo>
                    <a:pt x="53" y="34"/>
                    <a:pt x="53" y="34"/>
                    <a:pt x="54" y="34"/>
                  </a:cubicBezTo>
                  <a:cubicBezTo>
                    <a:pt x="54" y="34"/>
                    <a:pt x="54" y="34"/>
                    <a:pt x="54" y="34"/>
                  </a:cubicBezTo>
                  <a:cubicBezTo>
                    <a:pt x="54" y="34"/>
                    <a:pt x="55" y="34"/>
                    <a:pt x="55" y="34"/>
                  </a:cubicBezTo>
                  <a:cubicBezTo>
                    <a:pt x="55" y="34"/>
                    <a:pt x="55" y="35"/>
                    <a:pt x="55" y="35"/>
                  </a:cubicBezTo>
                  <a:cubicBezTo>
                    <a:pt x="55" y="35"/>
                    <a:pt x="56" y="35"/>
                    <a:pt x="56" y="35"/>
                  </a:cubicBezTo>
                  <a:cubicBezTo>
                    <a:pt x="56" y="35"/>
                    <a:pt x="56" y="35"/>
                    <a:pt x="56" y="35"/>
                  </a:cubicBezTo>
                  <a:cubicBezTo>
                    <a:pt x="56" y="35"/>
                    <a:pt x="56" y="35"/>
                    <a:pt x="56" y="35"/>
                  </a:cubicBezTo>
                  <a:cubicBezTo>
                    <a:pt x="56" y="35"/>
                    <a:pt x="57" y="35"/>
                    <a:pt x="57" y="36"/>
                  </a:cubicBezTo>
                  <a:cubicBezTo>
                    <a:pt x="57" y="36"/>
                    <a:pt x="57" y="36"/>
                    <a:pt x="57" y="36"/>
                  </a:cubicBezTo>
                  <a:cubicBezTo>
                    <a:pt x="57" y="37"/>
                    <a:pt x="57" y="37"/>
                    <a:pt x="57" y="37"/>
                  </a:cubicBezTo>
                  <a:cubicBezTo>
                    <a:pt x="57" y="37"/>
                    <a:pt x="57" y="37"/>
                    <a:pt x="57" y="37"/>
                  </a:cubicBezTo>
                  <a:cubicBezTo>
                    <a:pt x="57" y="38"/>
                    <a:pt x="57" y="38"/>
                    <a:pt x="57" y="38"/>
                  </a:cubicBezTo>
                  <a:cubicBezTo>
                    <a:pt x="57" y="38"/>
                    <a:pt x="57" y="38"/>
                    <a:pt x="57" y="38"/>
                  </a:cubicBezTo>
                  <a:cubicBezTo>
                    <a:pt x="57" y="38"/>
                    <a:pt x="57" y="38"/>
                    <a:pt x="57"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5" y="38"/>
                    <a:pt x="55" y="38"/>
                  </a:cubicBezTo>
                  <a:cubicBezTo>
                    <a:pt x="55" y="38"/>
                    <a:pt x="55" y="38"/>
                    <a:pt x="55" y="38"/>
                  </a:cubicBezTo>
                  <a:cubicBezTo>
                    <a:pt x="55" y="39"/>
                    <a:pt x="55" y="39"/>
                    <a:pt x="55" y="39"/>
                  </a:cubicBezTo>
                  <a:cubicBezTo>
                    <a:pt x="55" y="39"/>
                    <a:pt x="55" y="39"/>
                    <a:pt x="55" y="39"/>
                  </a:cubicBezTo>
                  <a:cubicBezTo>
                    <a:pt x="55" y="39"/>
                    <a:pt x="55" y="39"/>
                    <a:pt x="55" y="39"/>
                  </a:cubicBezTo>
                  <a:cubicBezTo>
                    <a:pt x="54" y="39"/>
                    <a:pt x="54" y="39"/>
                    <a:pt x="54" y="39"/>
                  </a:cubicBezTo>
                  <a:cubicBezTo>
                    <a:pt x="54" y="39"/>
                    <a:pt x="54" y="39"/>
                    <a:pt x="54" y="39"/>
                  </a:cubicBezTo>
                  <a:cubicBezTo>
                    <a:pt x="54" y="39"/>
                    <a:pt x="54" y="39"/>
                    <a:pt x="54" y="39"/>
                  </a:cubicBezTo>
                  <a:cubicBezTo>
                    <a:pt x="54" y="40"/>
                    <a:pt x="54" y="40"/>
                    <a:pt x="54" y="40"/>
                  </a:cubicBezTo>
                  <a:cubicBezTo>
                    <a:pt x="54" y="40"/>
                    <a:pt x="54" y="40"/>
                    <a:pt x="54" y="40"/>
                  </a:cubicBezTo>
                  <a:cubicBezTo>
                    <a:pt x="54" y="40"/>
                    <a:pt x="54" y="40"/>
                    <a:pt x="54" y="40"/>
                  </a:cubicBezTo>
                  <a:cubicBezTo>
                    <a:pt x="54" y="40"/>
                    <a:pt x="54" y="41"/>
                    <a:pt x="54" y="41"/>
                  </a:cubicBezTo>
                  <a:cubicBezTo>
                    <a:pt x="54" y="41"/>
                    <a:pt x="54" y="41"/>
                    <a:pt x="54" y="41"/>
                  </a:cubicBezTo>
                  <a:cubicBezTo>
                    <a:pt x="54" y="41"/>
                    <a:pt x="54" y="41"/>
                    <a:pt x="54" y="41"/>
                  </a:cubicBezTo>
                  <a:cubicBezTo>
                    <a:pt x="54" y="41"/>
                    <a:pt x="55" y="41"/>
                    <a:pt x="55" y="41"/>
                  </a:cubicBezTo>
                  <a:cubicBezTo>
                    <a:pt x="55" y="41"/>
                    <a:pt x="55" y="41"/>
                    <a:pt x="55" y="41"/>
                  </a:cubicBezTo>
                  <a:cubicBezTo>
                    <a:pt x="55" y="41"/>
                    <a:pt x="55" y="42"/>
                    <a:pt x="55" y="42"/>
                  </a:cubicBezTo>
                  <a:cubicBezTo>
                    <a:pt x="55" y="42"/>
                    <a:pt x="55" y="42"/>
                    <a:pt x="55" y="42"/>
                  </a:cubicBezTo>
                  <a:cubicBezTo>
                    <a:pt x="55" y="42"/>
                    <a:pt x="55" y="42"/>
                    <a:pt x="55" y="42"/>
                  </a:cubicBezTo>
                  <a:cubicBezTo>
                    <a:pt x="55" y="42"/>
                    <a:pt x="54" y="42"/>
                    <a:pt x="54" y="42"/>
                  </a:cubicBezTo>
                  <a:cubicBezTo>
                    <a:pt x="54" y="42"/>
                    <a:pt x="55" y="42"/>
                    <a:pt x="55" y="42"/>
                  </a:cubicBezTo>
                  <a:cubicBezTo>
                    <a:pt x="55" y="43"/>
                    <a:pt x="55" y="43"/>
                    <a:pt x="55" y="43"/>
                  </a:cubicBezTo>
                  <a:cubicBezTo>
                    <a:pt x="55" y="43"/>
                    <a:pt x="55" y="43"/>
                    <a:pt x="55" y="43"/>
                  </a:cubicBezTo>
                  <a:cubicBezTo>
                    <a:pt x="55" y="43"/>
                    <a:pt x="55" y="43"/>
                    <a:pt x="55" y="43"/>
                  </a:cubicBezTo>
                  <a:cubicBezTo>
                    <a:pt x="55" y="43"/>
                    <a:pt x="55" y="43"/>
                    <a:pt x="55" y="43"/>
                  </a:cubicBezTo>
                  <a:cubicBezTo>
                    <a:pt x="55" y="43"/>
                    <a:pt x="56" y="43"/>
                    <a:pt x="56" y="43"/>
                  </a:cubicBezTo>
                  <a:cubicBezTo>
                    <a:pt x="56" y="43"/>
                    <a:pt x="56" y="43"/>
                    <a:pt x="56" y="44"/>
                  </a:cubicBezTo>
                  <a:cubicBezTo>
                    <a:pt x="56" y="44"/>
                    <a:pt x="56" y="43"/>
                    <a:pt x="56" y="44"/>
                  </a:cubicBezTo>
                  <a:cubicBezTo>
                    <a:pt x="56" y="44"/>
                    <a:pt x="57" y="44"/>
                    <a:pt x="57" y="44"/>
                  </a:cubicBezTo>
                  <a:cubicBezTo>
                    <a:pt x="57" y="44"/>
                    <a:pt x="57" y="44"/>
                    <a:pt x="57" y="44"/>
                  </a:cubicBezTo>
                  <a:cubicBezTo>
                    <a:pt x="57" y="44"/>
                    <a:pt x="57" y="44"/>
                    <a:pt x="57" y="44"/>
                  </a:cubicBezTo>
                  <a:cubicBezTo>
                    <a:pt x="57" y="44"/>
                    <a:pt x="57" y="45"/>
                    <a:pt x="57" y="45"/>
                  </a:cubicBezTo>
                  <a:cubicBezTo>
                    <a:pt x="57" y="45"/>
                    <a:pt x="58" y="45"/>
                    <a:pt x="58" y="45"/>
                  </a:cubicBezTo>
                  <a:cubicBezTo>
                    <a:pt x="58" y="45"/>
                    <a:pt x="58" y="45"/>
                    <a:pt x="58" y="44"/>
                  </a:cubicBezTo>
                  <a:cubicBezTo>
                    <a:pt x="58" y="44"/>
                    <a:pt x="58" y="44"/>
                    <a:pt x="58" y="44"/>
                  </a:cubicBezTo>
                  <a:cubicBezTo>
                    <a:pt x="58" y="44"/>
                    <a:pt x="58" y="44"/>
                    <a:pt x="58" y="44"/>
                  </a:cubicBezTo>
                  <a:cubicBezTo>
                    <a:pt x="58" y="44"/>
                    <a:pt x="59" y="44"/>
                    <a:pt x="59" y="44"/>
                  </a:cubicBezTo>
                  <a:cubicBezTo>
                    <a:pt x="59" y="44"/>
                    <a:pt x="59" y="44"/>
                    <a:pt x="59" y="45"/>
                  </a:cubicBezTo>
                  <a:cubicBezTo>
                    <a:pt x="59" y="45"/>
                    <a:pt x="60" y="45"/>
                    <a:pt x="60" y="45"/>
                  </a:cubicBezTo>
                  <a:cubicBezTo>
                    <a:pt x="60" y="45"/>
                    <a:pt x="60" y="45"/>
                    <a:pt x="60" y="45"/>
                  </a:cubicBezTo>
                  <a:cubicBezTo>
                    <a:pt x="60" y="45"/>
                    <a:pt x="60" y="45"/>
                    <a:pt x="60" y="45"/>
                  </a:cubicBezTo>
                  <a:cubicBezTo>
                    <a:pt x="60" y="45"/>
                    <a:pt x="60" y="45"/>
                    <a:pt x="60" y="45"/>
                  </a:cubicBezTo>
                  <a:cubicBezTo>
                    <a:pt x="60" y="45"/>
                    <a:pt x="60" y="45"/>
                    <a:pt x="60" y="45"/>
                  </a:cubicBezTo>
                  <a:cubicBezTo>
                    <a:pt x="61" y="45"/>
                    <a:pt x="61" y="44"/>
                    <a:pt x="61" y="44"/>
                  </a:cubicBezTo>
                  <a:cubicBezTo>
                    <a:pt x="61" y="44"/>
                    <a:pt x="61" y="44"/>
                    <a:pt x="61" y="44"/>
                  </a:cubicBezTo>
                  <a:cubicBezTo>
                    <a:pt x="61" y="45"/>
                    <a:pt x="61" y="45"/>
                    <a:pt x="61" y="45"/>
                  </a:cubicBezTo>
                  <a:cubicBezTo>
                    <a:pt x="61" y="45"/>
                    <a:pt x="61" y="45"/>
                    <a:pt x="61" y="46"/>
                  </a:cubicBezTo>
                  <a:cubicBezTo>
                    <a:pt x="61" y="46"/>
                    <a:pt x="61" y="46"/>
                    <a:pt x="61" y="46"/>
                  </a:cubicBezTo>
                  <a:cubicBezTo>
                    <a:pt x="61" y="46"/>
                    <a:pt x="62" y="46"/>
                    <a:pt x="62" y="46"/>
                  </a:cubicBezTo>
                  <a:cubicBezTo>
                    <a:pt x="62" y="47"/>
                    <a:pt x="62" y="47"/>
                    <a:pt x="62" y="47"/>
                  </a:cubicBezTo>
                  <a:cubicBezTo>
                    <a:pt x="62" y="47"/>
                    <a:pt x="62" y="47"/>
                    <a:pt x="62" y="47"/>
                  </a:cubicBezTo>
                  <a:cubicBezTo>
                    <a:pt x="62" y="47"/>
                    <a:pt x="62" y="48"/>
                    <a:pt x="62" y="48"/>
                  </a:cubicBezTo>
                  <a:cubicBezTo>
                    <a:pt x="62" y="48"/>
                    <a:pt x="62" y="48"/>
                    <a:pt x="62" y="48"/>
                  </a:cubicBezTo>
                  <a:cubicBezTo>
                    <a:pt x="62" y="48"/>
                    <a:pt x="62" y="48"/>
                    <a:pt x="62" y="48"/>
                  </a:cubicBezTo>
                  <a:cubicBezTo>
                    <a:pt x="61" y="48"/>
                    <a:pt x="61" y="48"/>
                    <a:pt x="61" y="48"/>
                  </a:cubicBezTo>
                  <a:cubicBezTo>
                    <a:pt x="61" y="48"/>
                    <a:pt x="61" y="48"/>
                    <a:pt x="61" y="48"/>
                  </a:cubicBezTo>
                  <a:cubicBezTo>
                    <a:pt x="61" y="48"/>
                    <a:pt x="61" y="48"/>
                    <a:pt x="61" y="48"/>
                  </a:cubicBezTo>
                  <a:cubicBezTo>
                    <a:pt x="61" y="49"/>
                    <a:pt x="61" y="49"/>
                    <a:pt x="61" y="49"/>
                  </a:cubicBezTo>
                  <a:cubicBezTo>
                    <a:pt x="61" y="49"/>
                    <a:pt x="61" y="48"/>
                    <a:pt x="62" y="49"/>
                  </a:cubicBezTo>
                  <a:cubicBezTo>
                    <a:pt x="62" y="49"/>
                    <a:pt x="62" y="49"/>
                    <a:pt x="62" y="49"/>
                  </a:cubicBezTo>
                  <a:cubicBezTo>
                    <a:pt x="62" y="49"/>
                    <a:pt x="62" y="49"/>
                    <a:pt x="62" y="49"/>
                  </a:cubicBezTo>
                  <a:cubicBezTo>
                    <a:pt x="62" y="49"/>
                    <a:pt x="62" y="50"/>
                    <a:pt x="62" y="50"/>
                  </a:cubicBezTo>
                  <a:cubicBezTo>
                    <a:pt x="62" y="50"/>
                    <a:pt x="62" y="50"/>
                    <a:pt x="62" y="50"/>
                  </a:cubicBezTo>
                  <a:cubicBezTo>
                    <a:pt x="62" y="50"/>
                    <a:pt x="62" y="50"/>
                    <a:pt x="62" y="50"/>
                  </a:cubicBezTo>
                  <a:cubicBezTo>
                    <a:pt x="62" y="50"/>
                    <a:pt x="62" y="51"/>
                    <a:pt x="62" y="51"/>
                  </a:cubicBezTo>
                  <a:cubicBezTo>
                    <a:pt x="62" y="51"/>
                    <a:pt x="62" y="50"/>
                    <a:pt x="62" y="50"/>
                  </a:cubicBezTo>
                  <a:cubicBezTo>
                    <a:pt x="62" y="50"/>
                    <a:pt x="62" y="50"/>
                    <a:pt x="62" y="50"/>
                  </a:cubicBezTo>
                  <a:cubicBezTo>
                    <a:pt x="62" y="50"/>
                    <a:pt x="62" y="50"/>
                    <a:pt x="63" y="50"/>
                  </a:cubicBezTo>
                  <a:cubicBezTo>
                    <a:pt x="63" y="50"/>
                    <a:pt x="63" y="50"/>
                    <a:pt x="63" y="50"/>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4" y="51"/>
                  </a:cubicBezTo>
                  <a:cubicBezTo>
                    <a:pt x="64" y="51"/>
                    <a:pt x="64" y="51"/>
                    <a:pt x="64" y="51"/>
                  </a:cubicBezTo>
                  <a:cubicBezTo>
                    <a:pt x="64" y="51"/>
                    <a:pt x="64" y="51"/>
                    <a:pt x="64" y="51"/>
                  </a:cubicBezTo>
                  <a:cubicBezTo>
                    <a:pt x="64" y="51"/>
                    <a:pt x="65" y="52"/>
                    <a:pt x="65" y="52"/>
                  </a:cubicBezTo>
                  <a:cubicBezTo>
                    <a:pt x="65" y="52"/>
                    <a:pt x="65" y="52"/>
                    <a:pt x="65" y="52"/>
                  </a:cubicBezTo>
                  <a:cubicBezTo>
                    <a:pt x="64" y="52"/>
                    <a:pt x="64" y="52"/>
                    <a:pt x="64" y="53"/>
                  </a:cubicBezTo>
                  <a:cubicBezTo>
                    <a:pt x="64" y="53"/>
                    <a:pt x="64" y="53"/>
                    <a:pt x="64" y="53"/>
                  </a:cubicBezTo>
                  <a:cubicBezTo>
                    <a:pt x="64" y="53"/>
                    <a:pt x="64" y="53"/>
                    <a:pt x="64" y="53"/>
                  </a:cubicBezTo>
                  <a:cubicBezTo>
                    <a:pt x="64" y="53"/>
                    <a:pt x="63" y="53"/>
                    <a:pt x="63" y="53"/>
                  </a:cubicBezTo>
                  <a:cubicBezTo>
                    <a:pt x="63" y="53"/>
                    <a:pt x="63" y="53"/>
                    <a:pt x="63" y="53"/>
                  </a:cubicBezTo>
                  <a:cubicBezTo>
                    <a:pt x="63" y="53"/>
                    <a:pt x="63" y="53"/>
                    <a:pt x="63" y="53"/>
                  </a:cubicBezTo>
                  <a:cubicBezTo>
                    <a:pt x="63" y="54"/>
                    <a:pt x="63" y="54"/>
                    <a:pt x="63" y="54"/>
                  </a:cubicBezTo>
                  <a:cubicBezTo>
                    <a:pt x="63" y="53"/>
                    <a:pt x="63" y="53"/>
                    <a:pt x="63" y="53"/>
                  </a:cubicBezTo>
                  <a:cubicBezTo>
                    <a:pt x="63" y="53"/>
                    <a:pt x="63" y="53"/>
                    <a:pt x="63" y="53"/>
                  </a:cubicBezTo>
                  <a:cubicBezTo>
                    <a:pt x="63" y="53"/>
                    <a:pt x="64" y="54"/>
                    <a:pt x="64" y="54"/>
                  </a:cubicBezTo>
                  <a:cubicBezTo>
                    <a:pt x="64" y="54"/>
                    <a:pt x="64" y="54"/>
                    <a:pt x="64" y="54"/>
                  </a:cubicBezTo>
                  <a:cubicBezTo>
                    <a:pt x="64" y="53"/>
                    <a:pt x="64" y="53"/>
                    <a:pt x="64" y="53"/>
                  </a:cubicBezTo>
                  <a:cubicBezTo>
                    <a:pt x="64" y="53"/>
                    <a:pt x="64" y="53"/>
                    <a:pt x="64" y="53"/>
                  </a:cubicBezTo>
                  <a:cubicBezTo>
                    <a:pt x="64" y="53"/>
                    <a:pt x="64" y="53"/>
                    <a:pt x="64" y="53"/>
                  </a:cubicBezTo>
                  <a:cubicBezTo>
                    <a:pt x="64" y="53"/>
                    <a:pt x="65" y="53"/>
                    <a:pt x="65" y="53"/>
                  </a:cubicBezTo>
                  <a:cubicBezTo>
                    <a:pt x="65" y="53"/>
                    <a:pt x="65" y="53"/>
                    <a:pt x="65" y="53"/>
                  </a:cubicBezTo>
                  <a:cubicBezTo>
                    <a:pt x="65" y="53"/>
                    <a:pt x="65" y="53"/>
                    <a:pt x="65" y="53"/>
                  </a:cubicBezTo>
                  <a:cubicBezTo>
                    <a:pt x="65" y="53"/>
                    <a:pt x="65" y="53"/>
                    <a:pt x="65" y="54"/>
                  </a:cubicBezTo>
                  <a:cubicBezTo>
                    <a:pt x="65" y="54"/>
                    <a:pt x="65" y="53"/>
                    <a:pt x="65" y="53"/>
                  </a:cubicBezTo>
                  <a:cubicBezTo>
                    <a:pt x="65" y="53"/>
                    <a:pt x="65" y="53"/>
                    <a:pt x="65" y="53"/>
                  </a:cubicBezTo>
                  <a:cubicBezTo>
                    <a:pt x="65" y="53"/>
                    <a:pt x="65" y="53"/>
                    <a:pt x="65" y="53"/>
                  </a:cubicBezTo>
                  <a:cubicBezTo>
                    <a:pt x="66" y="54"/>
                    <a:pt x="66" y="54"/>
                    <a:pt x="66" y="54"/>
                  </a:cubicBezTo>
                  <a:cubicBezTo>
                    <a:pt x="66" y="53"/>
                    <a:pt x="66" y="53"/>
                    <a:pt x="66" y="53"/>
                  </a:cubicBezTo>
                  <a:cubicBezTo>
                    <a:pt x="66" y="53"/>
                    <a:pt x="66" y="53"/>
                    <a:pt x="66" y="53"/>
                  </a:cubicBezTo>
                  <a:cubicBezTo>
                    <a:pt x="66" y="53"/>
                    <a:pt x="66" y="54"/>
                    <a:pt x="66" y="54"/>
                  </a:cubicBezTo>
                  <a:cubicBezTo>
                    <a:pt x="66" y="53"/>
                    <a:pt x="66" y="53"/>
                    <a:pt x="66" y="53"/>
                  </a:cubicBezTo>
                  <a:cubicBezTo>
                    <a:pt x="66" y="53"/>
                    <a:pt x="66" y="53"/>
                    <a:pt x="66" y="53"/>
                  </a:cubicBezTo>
                  <a:cubicBezTo>
                    <a:pt x="66" y="53"/>
                    <a:pt x="67" y="53"/>
                    <a:pt x="67" y="53"/>
                  </a:cubicBezTo>
                  <a:cubicBezTo>
                    <a:pt x="67" y="53"/>
                    <a:pt x="67" y="53"/>
                    <a:pt x="67" y="53"/>
                  </a:cubicBezTo>
                  <a:cubicBezTo>
                    <a:pt x="67" y="53"/>
                    <a:pt x="67" y="53"/>
                    <a:pt x="67" y="53"/>
                  </a:cubicBezTo>
                  <a:cubicBezTo>
                    <a:pt x="67" y="53"/>
                    <a:pt x="68" y="54"/>
                    <a:pt x="68" y="54"/>
                  </a:cubicBezTo>
                  <a:cubicBezTo>
                    <a:pt x="68" y="54"/>
                    <a:pt x="69" y="54"/>
                    <a:pt x="69" y="54"/>
                  </a:cubicBezTo>
                  <a:cubicBezTo>
                    <a:pt x="69" y="54"/>
                    <a:pt x="69" y="54"/>
                    <a:pt x="69" y="54"/>
                  </a:cubicBezTo>
                  <a:cubicBezTo>
                    <a:pt x="69" y="54"/>
                    <a:pt x="69" y="54"/>
                    <a:pt x="69" y="54"/>
                  </a:cubicBezTo>
                  <a:cubicBezTo>
                    <a:pt x="69" y="54"/>
                    <a:pt x="69" y="54"/>
                    <a:pt x="69" y="54"/>
                  </a:cubicBezTo>
                  <a:cubicBezTo>
                    <a:pt x="69" y="54"/>
                    <a:pt x="69" y="54"/>
                    <a:pt x="69" y="54"/>
                  </a:cubicBezTo>
                  <a:cubicBezTo>
                    <a:pt x="69" y="54"/>
                    <a:pt x="69" y="54"/>
                    <a:pt x="69" y="54"/>
                  </a:cubicBezTo>
                  <a:cubicBezTo>
                    <a:pt x="69" y="54"/>
                    <a:pt x="69" y="55"/>
                    <a:pt x="70" y="56"/>
                  </a:cubicBezTo>
                  <a:cubicBezTo>
                    <a:pt x="70" y="55"/>
                    <a:pt x="70" y="55"/>
                    <a:pt x="70" y="55"/>
                  </a:cubicBezTo>
                  <a:cubicBezTo>
                    <a:pt x="70" y="55"/>
                    <a:pt x="70" y="55"/>
                    <a:pt x="71" y="56"/>
                  </a:cubicBezTo>
                  <a:cubicBezTo>
                    <a:pt x="71" y="56"/>
                    <a:pt x="71" y="56"/>
                    <a:pt x="71" y="56"/>
                  </a:cubicBezTo>
                  <a:cubicBezTo>
                    <a:pt x="70" y="56"/>
                    <a:pt x="70" y="57"/>
                    <a:pt x="70" y="57"/>
                  </a:cubicBezTo>
                  <a:cubicBezTo>
                    <a:pt x="71" y="57"/>
                    <a:pt x="71" y="57"/>
                    <a:pt x="71" y="57"/>
                  </a:cubicBezTo>
                  <a:cubicBezTo>
                    <a:pt x="71" y="57"/>
                    <a:pt x="71" y="57"/>
                    <a:pt x="71" y="57"/>
                  </a:cubicBezTo>
                  <a:cubicBezTo>
                    <a:pt x="71" y="57"/>
                    <a:pt x="72" y="57"/>
                    <a:pt x="72" y="57"/>
                  </a:cubicBezTo>
                  <a:cubicBezTo>
                    <a:pt x="72" y="57"/>
                    <a:pt x="72" y="57"/>
                    <a:pt x="72" y="57"/>
                  </a:cubicBezTo>
                  <a:cubicBezTo>
                    <a:pt x="72" y="57"/>
                    <a:pt x="72" y="57"/>
                    <a:pt x="72" y="57"/>
                  </a:cubicBezTo>
                  <a:cubicBezTo>
                    <a:pt x="72" y="57"/>
                    <a:pt x="72" y="57"/>
                    <a:pt x="72" y="58"/>
                  </a:cubicBezTo>
                  <a:cubicBezTo>
                    <a:pt x="72" y="58"/>
                    <a:pt x="72" y="58"/>
                    <a:pt x="72" y="58"/>
                  </a:cubicBezTo>
                  <a:cubicBezTo>
                    <a:pt x="72" y="58"/>
                    <a:pt x="72" y="59"/>
                    <a:pt x="72" y="59"/>
                  </a:cubicBezTo>
                  <a:cubicBezTo>
                    <a:pt x="72" y="59"/>
                    <a:pt x="73" y="59"/>
                    <a:pt x="73" y="59"/>
                  </a:cubicBezTo>
                  <a:cubicBezTo>
                    <a:pt x="73" y="59"/>
                    <a:pt x="73" y="59"/>
                    <a:pt x="73" y="59"/>
                  </a:cubicBezTo>
                  <a:cubicBezTo>
                    <a:pt x="72" y="59"/>
                    <a:pt x="71" y="60"/>
                    <a:pt x="71" y="61"/>
                  </a:cubicBezTo>
                  <a:cubicBezTo>
                    <a:pt x="71" y="61"/>
                    <a:pt x="71" y="61"/>
                    <a:pt x="71" y="61"/>
                  </a:cubicBezTo>
                  <a:cubicBezTo>
                    <a:pt x="71" y="61"/>
                    <a:pt x="71" y="62"/>
                    <a:pt x="71" y="62"/>
                  </a:cubicBezTo>
                  <a:cubicBezTo>
                    <a:pt x="71" y="62"/>
                    <a:pt x="71" y="62"/>
                    <a:pt x="71" y="62"/>
                  </a:cubicBezTo>
                  <a:cubicBezTo>
                    <a:pt x="71" y="63"/>
                    <a:pt x="71" y="63"/>
                    <a:pt x="71" y="63"/>
                  </a:cubicBezTo>
                  <a:cubicBezTo>
                    <a:pt x="71" y="63"/>
                    <a:pt x="72" y="63"/>
                    <a:pt x="72" y="63"/>
                  </a:cubicBezTo>
                  <a:cubicBezTo>
                    <a:pt x="72" y="63"/>
                    <a:pt x="72" y="63"/>
                    <a:pt x="71" y="64"/>
                  </a:cubicBezTo>
                  <a:cubicBezTo>
                    <a:pt x="71" y="64"/>
                    <a:pt x="71" y="64"/>
                    <a:pt x="71" y="64"/>
                  </a:cubicBezTo>
                  <a:cubicBezTo>
                    <a:pt x="71" y="64"/>
                    <a:pt x="71" y="64"/>
                    <a:pt x="71" y="65"/>
                  </a:cubicBezTo>
                  <a:cubicBezTo>
                    <a:pt x="71" y="65"/>
                    <a:pt x="71" y="65"/>
                    <a:pt x="71" y="65"/>
                  </a:cubicBezTo>
                  <a:cubicBezTo>
                    <a:pt x="71" y="65"/>
                    <a:pt x="71" y="65"/>
                    <a:pt x="71" y="65"/>
                  </a:cubicBezTo>
                  <a:cubicBezTo>
                    <a:pt x="71" y="65"/>
                    <a:pt x="71" y="65"/>
                    <a:pt x="71" y="65"/>
                  </a:cubicBezTo>
                  <a:cubicBezTo>
                    <a:pt x="71" y="65"/>
                    <a:pt x="71" y="65"/>
                    <a:pt x="71" y="66"/>
                  </a:cubicBezTo>
                  <a:cubicBezTo>
                    <a:pt x="71" y="66"/>
                    <a:pt x="71" y="66"/>
                    <a:pt x="71" y="66"/>
                  </a:cubicBezTo>
                  <a:cubicBezTo>
                    <a:pt x="71" y="67"/>
                    <a:pt x="71" y="67"/>
                    <a:pt x="71" y="67"/>
                  </a:cubicBezTo>
                  <a:cubicBezTo>
                    <a:pt x="71" y="67"/>
                    <a:pt x="71" y="67"/>
                    <a:pt x="71" y="67"/>
                  </a:cubicBezTo>
                  <a:cubicBezTo>
                    <a:pt x="71" y="67"/>
                    <a:pt x="71" y="67"/>
                    <a:pt x="71" y="67"/>
                  </a:cubicBezTo>
                  <a:cubicBezTo>
                    <a:pt x="71" y="67"/>
                    <a:pt x="71" y="68"/>
                    <a:pt x="71" y="68"/>
                  </a:cubicBezTo>
                  <a:cubicBezTo>
                    <a:pt x="71" y="68"/>
                    <a:pt x="71" y="68"/>
                    <a:pt x="71" y="68"/>
                  </a:cubicBezTo>
                  <a:cubicBezTo>
                    <a:pt x="71" y="68"/>
                    <a:pt x="71" y="68"/>
                    <a:pt x="71" y="68"/>
                  </a:cubicBezTo>
                  <a:cubicBezTo>
                    <a:pt x="71" y="68"/>
                    <a:pt x="71" y="69"/>
                    <a:pt x="71" y="69"/>
                  </a:cubicBezTo>
                  <a:cubicBezTo>
                    <a:pt x="71" y="69"/>
                    <a:pt x="71" y="69"/>
                    <a:pt x="71" y="69"/>
                  </a:cubicBezTo>
                  <a:cubicBezTo>
                    <a:pt x="71" y="69"/>
                    <a:pt x="71" y="69"/>
                    <a:pt x="71" y="69"/>
                  </a:cubicBezTo>
                  <a:cubicBezTo>
                    <a:pt x="71" y="69"/>
                    <a:pt x="71" y="69"/>
                    <a:pt x="71" y="70"/>
                  </a:cubicBezTo>
                  <a:cubicBezTo>
                    <a:pt x="71" y="70"/>
                    <a:pt x="71" y="70"/>
                    <a:pt x="71" y="70"/>
                  </a:cubicBezTo>
                  <a:cubicBezTo>
                    <a:pt x="71" y="70"/>
                    <a:pt x="71" y="70"/>
                    <a:pt x="71" y="70"/>
                  </a:cubicBezTo>
                  <a:cubicBezTo>
                    <a:pt x="71" y="71"/>
                    <a:pt x="71" y="71"/>
                    <a:pt x="71" y="71"/>
                  </a:cubicBezTo>
                  <a:cubicBezTo>
                    <a:pt x="71" y="71"/>
                    <a:pt x="71" y="71"/>
                    <a:pt x="71" y="72"/>
                  </a:cubicBezTo>
                  <a:cubicBezTo>
                    <a:pt x="71" y="72"/>
                    <a:pt x="71" y="72"/>
                    <a:pt x="71" y="72"/>
                  </a:cubicBezTo>
                  <a:cubicBezTo>
                    <a:pt x="71" y="72"/>
                    <a:pt x="71" y="73"/>
                    <a:pt x="71" y="73"/>
                  </a:cubicBezTo>
                  <a:cubicBezTo>
                    <a:pt x="71" y="73"/>
                    <a:pt x="71" y="73"/>
                    <a:pt x="71" y="73"/>
                  </a:cubicBezTo>
                  <a:cubicBezTo>
                    <a:pt x="71" y="73"/>
                    <a:pt x="71" y="74"/>
                    <a:pt x="71" y="74"/>
                  </a:cubicBezTo>
                  <a:cubicBezTo>
                    <a:pt x="71" y="74"/>
                    <a:pt x="71" y="74"/>
                    <a:pt x="71" y="75"/>
                  </a:cubicBezTo>
                  <a:cubicBezTo>
                    <a:pt x="71" y="75"/>
                    <a:pt x="71" y="75"/>
                    <a:pt x="71" y="75"/>
                  </a:cubicBezTo>
                  <a:cubicBezTo>
                    <a:pt x="71" y="75"/>
                    <a:pt x="71" y="75"/>
                    <a:pt x="71" y="75"/>
                  </a:cubicBezTo>
                  <a:cubicBezTo>
                    <a:pt x="71" y="75"/>
                    <a:pt x="71" y="75"/>
                    <a:pt x="71" y="76"/>
                  </a:cubicBezTo>
                  <a:cubicBezTo>
                    <a:pt x="71" y="76"/>
                    <a:pt x="71" y="76"/>
                    <a:pt x="70" y="76"/>
                  </a:cubicBezTo>
                  <a:cubicBezTo>
                    <a:pt x="70" y="76"/>
                    <a:pt x="70" y="77"/>
                    <a:pt x="70" y="77"/>
                  </a:cubicBezTo>
                  <a:cubicBezTo>
                    <a:pt x="70" y="77"/>
                    <a:pt x="70" y="77"/>
                    <a:pt x="70" y="77"/>
                  </a:cubicBezTo>
                  <a:cubicBezTo>
                    <a:pt x="70" y="77"/>
                    <a:pt x="70" y="77"/>
                    <a:pt x="70" y="77"/>
                  </a:cubicBezTo>
                  <a:cubicBezTo>
                    <a:pt x="70" y="77"/>
                    <a:pt x="70" y="76"/>
                    <a:pt x="69" y="76"/>
                  </a:cubicBezTo>
                  <a:cubicBezTo>
                    <a:pt x="69" y="76"/>
                    <a:pt x="69" y="76"/>
                    <a:pt x="69" y="76"/>
                  </a:cubicBezTo>
                  <a:cubicBezTo>
                    <a:pt x="69" y="76"/>
                    <a:pt x="69" y="76"/>
                    <a:pt x="69" y="76"/>
                  </a:cubicBezTo>
                  <a:cubicBezTo>
                    <a:pt x="69" y="76"/>
                    <a:pt x="69" y="76"/>
                    <a:pt x="69" y="75"/>
                  </a:cubicBezTo>
                  <a:cubicBezTo>
                    <a:pt x="68" y="75"/>
                    <a:pt x="68" y="75"/>
                    <a:pt x="68" y="75"/>
                  </a:cubicBezTo>
                  <a:cubicBezTo>
                    <a:pt x="68" y="74"/>
                    <a:pt x="68" y="74"/>
                    <a:pt x="67" y="74"/>
                  </a:cubicBezTo>
                  <a:cubicBezTo>
                    <a:pt x="67" y="74"/>
                    <a:pt x="67" y="74"/>
                    <a:pt x="67" y="74"/>
                  </a:cubicBezTo>
                  <a:cubicBezTo>
                    <a:pt x="67" y="74"/>
                    <a:pt x="67" y="74"/>
                    <a:pt x="67" y="74"/>
                  </a:cubicBezTo>
                  <a:cubicBezTo>
                    <a:pt x="67" y="74"/>
                    <a:pt x="67" y="74"/>
                    <a:pt x="67" y="74"/>
                  </a:cubicBezTo>
                  <a:cubicBezTo>
                    <a:pt x="67" y="75"/>
                    <a:pt x="67" y="75"/>
                    <a:pt x="67" y="75"/>
                  </a:cubicBezTo>
                  <a:cubicBezTo>
                    <a:pt x="67" y="75"/>
                    <a:pt x="67" y="75"/>
                    <a:pt x="67" y="75"/>
                  </a:cubicBezTo>
                  <a:cubicBezTo>
                    <a:pt x="67" y="75"/>
                    <a:pt x="66" y="75"/>
                    <a:pt x="66" y="75"/>
                  </a:cubicBezTo>
                  <a:cubicBezTo>
                    <a:pt x="66" y="75"/>
                    <a:pt x="66" y="75"/>
                    <a:pt x="67" y="75"/>
                  </a:cubicBezTo>
                  <a:cubicBezTo>
                    <a:pt x="67" y="75"/>
                    <a:pt x="66" y="75"/>
                    <a:pt x="66" y="76"/>
                  </a:cubicBezTo>
                  <a:cubicBezTo>
                    <a:pt x="67" y="76"/>
                    <a:pt x="67" y="76"/>
                    <a:pt x="67" y="76"/>
                  </a:cubicBezTo>
                  <a:cubicBezTo>
                    <a:pt x="67" y="76"/>
                    <a:pt x="66" y="76"/>
                    <a:pt x="66" y="76"/>
                  </a:cubicBezTo>
                  <a:cubicBezTo>
                    <a:pt x="66" y="76"/>
                    <a:pt x="66" y="76"/>
                    <a:pt x="66" y="76"/>
                  </a:cubicBezTo>
                  <a:cubicBezTo>
                    <a:pt x="66" y="76"/>
                    <a:pt x="66" y="76"/>
                    <a:pt x="66" y="76"/>
                  </a:cubicBezTo>
                  <a:cubicBezTo>
                    <a:pt x="67" y="76"/>
                    <a:pt x="67" y="76"/>
                    <a:pt x="67" y="76"/>
                  </a:cubicBezTo>
                  <a:cubicBezTo>
                    <a:pt x="67" y="76"/>
                    <a:pt x="67" y="76"/>
                    <a:pt x="66" y="76"/>
                  </a:cubicBezTo>
                  <a:cubicBezTo>
                    <a:pt x="66" y="76"/>
                    <a:pt x="66" y="76"/>
                    <a:pt x="66" y="76"/>
                  </a:cubicBezTo>
                  <a:close/>
                  <a:moveTo>
                    <a:pt x="189" y="109"/>
                  </a:moveTo>
                  <a:cubicBezTo>
                    <a:pt x="189" y="109"/>
                    <a:pt x="189" y="109"/>
                    <a:pt x="189" y="109"/>
                  </a:cubicBezTo>
                  <a:cubicBezTo>
                    <a:pt x="189" y="109"/>
                    <a:pt x="189" y="109"/>
                    <a:pt x="189" y="109"/>
                  </a:cubicBezTo>
                  <a:cubicBezTo>
                    <a:pt x="189" y="109"/>
                    <a:pt x="189" y="109"/>
                    <a:pt x="189" y="109"/>
                  </a:cubicBezTo>
                  <a:cubicBezTo>
                    <a:pt x="189" y="108"/>
                    <a:pt x="189" y="108"/>
                    <a:pt x="189" y="108"/>
                  </a:cubicBezTo>
                  <a:cubicBezTo>
                    <a:pt x="189" y="108"/>
                    <a:pt x="189" y="108"/>
                    <a:pt x="189" y="108"/>
                  </a:cubicBezTo>
                  <a:cubicBezTo>
                    <a:pt x="189" y="108"/>
                    <a:pt x="189" y="109"/>
                    <a:pt x="189" y="109"/>
                  </a:cubicBezTo>
                  <a:cubicBezTo>
                    <a:pt x="189" y="109"/>
                    <a:pt x="189" y="108"/>
                    <a:pt x="189" y="108"/>
                  </a:cubicBezTo>
                  <a:cubicBezTo>
                    <a:pt x="189" y="108"/>
                    <a:pt x="189" y="108"/>
                    <a:pt x="189" y="108"/>
                  </a:cubicBezTo>
                  <a:cubicBezTo>
                    <a:pt x="189" y="108"/>
                    <a:pt x="189" y="108"/>
                    <a:pt x="189" y="108"/>
                  </a:cubicBezTo>
                  <a:cubicBezTo>
                    <a:pt x="189" y="108"/>
                    <a:pt x="189" y="108"/>
                    <a:pt x="189" y="108"/>
                  </a:cubicBezTo>
                  <a:cubicBezTo>
                    <a:pt x="189" y="108"/>
                    <a:pt x="188" y="108"/>
                    <a:pt x="188" y="108"/>
                  </a:cubicBezTo>
                  <a:cubicBezTo>
                    <a:pt x="188" y="108"/>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7" y="109"/>
                    <a:pt x="187" y="110"/>
                  </a:cubicBezTo>
                  <a:cubicBezTo>
                    <a:pt x="187" y="110"/>
                    <a:pt x="187" y="110"/>
                    <a:pt x="187" y="110"/>
                  </a:cubicBezTo>
                  <a:cubicBezTo>
                    <a:pt x="186" y="110"/>
                    <a:pt x="186" y="110"/>
                    <a:pt x="186" y="110"/>
                  </a:cubicBezTo>
                  <a:cubicBezTo>
                    <a:pt x="186" y="110"/>
                    <a:pt x="185" y="110"/>
                    <a:pt x="185" y="110"/>
                  </a:cubicBezTo>
                  <a:cubicBezTo>
                    <a:pt x="185" y="110"/>
                    <a:pt x="185" y="110"/>
                    <a:pt x="185" y="110"/>
                  </a:cubicBezTo>
                  <a:cubicBezTo>
                    <a:pt x="185" y="110"/>
                    <a:pt x="185" y="111"/>
                    <a:pt x="185" y="111"/>
                  </a:cubicBezTo>
                  <a:cubicBezTo>
                    <a:pt x="185" y="111"/>
                    <a:pt x="185" y="111"/>
                    <a:pt x="185" y="111"/>
                  </a:cubicBezTo>
                  <a:cubicBezTo>
                    <a:pt x="185" y="111"/>
                    <a:pt x="185" y="111"/>
                    <a:pt x="185" y="111"/>
                  </a:cubicBezTo>
                  <a:cubicBezTo>
                    <a:pt x="185" y="111"/>
                    <a:pt x="185" y="111"/>
                    <a:pt x="185" y="111"/>
                  </a:cubicBezTo>
                  <a:cubicBezTo>
                    <a:pt x="185" y="111"/>
                    <a:pt x="185" y="111"/>
                    <a:pt x="185" y="111"/>
                  </a:cubicBezTo>
                  <a:cubicBezTo>
                    <a:pt x="185" y="111"/>
                    <a:pt x="185" y="111"/>
                    <a:pt x="186" y="111"/>
                  </a:cubicBezTo>
                  <a:cubicBezTo>
                    <a:pt x="186" y="111"/>
                    <a:pt x="186" y="111"/>
                    <a:pt x="186" y="111"/>
                  </a:cubicBezTo>
                  <a:cubicBezTo>
                    <a:pt x="186" y="111"/>
                    <a:pt x="186" y="111"/>
                    <a:pt x="186" y="111"/>
                  </a:cubicBezTo>
                  <a:cubicBezTo>
                    <a:pt x="186" y="111"/>
                    <a:pt x="186" y="111"/>
                    <a:pt x="186" y="111"/>
                  </a:cubicBezTo>
                  <a:cubicBezTo>
                    <a:pt x="186" y="111"/>
                    <a:pt x="186" y="111"/>
                    <a:pt x="186" y="111"/>
                  </a:cubicBezTo>
                  <a:cubicBezTo>
                    <a:pt x="186" y="111"/>
                    <a:pt x="186" y="111"/>
                    <a:pt x="186" y="111"/>
                  </a:cubicBezTo>
                  <a:cubicBezTo>
                    <a:pt x="186" y="111"/>
                    <a:pt x="186" y="111"/>
                    <a:pt x="186" y="111"/>
                  </a:cubicBezTo>
                  <a:cubicBezTo>
                    <a:pt x="186" y="111"/>
                    <a:pt x="187" y="111"/>
                    <a:pt x="187" y="111"/>
                  </a:cubicBezTo>
                  <a:cubicBezTo>
                    <a:pt x="187" y="111"/>
                    <a:pt x="187" y="111"/>
                    <a:pt x="187" y="111"/>
                  </a:cubicBezTo>
                  <a:cubicBezTo>
                    <a:pt x="187" y="111"/>
                    <a:pt x="187" y="111"/>
                    <a:pt x="187" y="111"/>
                  </a:cubicBezTo>
                  <a:cubicBezTo>
                    <a:pt x="187" y="111"/>
                    <a:pt x="187" y="111"/>
                    <a:pt x="187" y="110"/>
                  </a:cubicBezTo>
                  <a:cubicBezTo>
                    <a:pt x="188" y="110"/>
                    <a:pt x="188" y="111"/>
                    <a:pt x="188" y="111"/>
                  </a:cubicBezTo>
                  <a:cubicBezTo>
                    <a:pt x="188" y="111"/>
                    <a:pt x="188" y="111"/>
                    <a:pt x="188" y="111"/>
                  </a:cubicBezTo>
                  <a:cubicBezTo>
                    <a:pt x="188" y="111"/>
                    <a:pt x="188" y="111"/>
                    <a:pt x="188" y="111"/>
                  </a:cubicBezTo>
                  <a:cubicBezTo>
                    <a:pt x="188" y="111"/>
                    <a:pt x="188" y="110"/>
                    <a:pt x="188" y="110"/>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8" y="110"/>
                    <a:pt x="189" y="110"/>
                    <a:pt x="189" y="110"/>
                  </a:cubicBezTo>
                  <a:cubicBezTo>
                    <a:pt x="189" y="110"/>
                    <a:pt x="189" y="110"/>
                    <a:pt x="189" y="110"/>
                  </a:cubicBezTo>
                  <a:cubicBezTo>
                    <a:pt x="189" y="110"/>
                    <a:pt x="189" y="110"/>
                    <a:pt x="189" y="110"/>
                  </a:cubicBezTo>
                  <a:cubicBezTo>
                    <a:pt x="189" y="110"/>
                    <a:pt x="189" y="109"/>
                    <a:pt x="189" y="109"/>
                  </a:cubicBezTo>
                  <a:cubicBezTo>
                    <a:pt x="189" y="109"/>
                    <a:pt x="189" y="109"/>
                    <a:pt x="189" y="109"/>
                  </a:cubicBezTo>
                  <a:cubicBezTo>
                    <a:pt x="189" y="109"/>
                    <a:pt x="189" y="109"/>
                    <a:pt x="189" y="109"/>
                  </a:cubicBezTo>
                  <a:close/>
                  <a:moveTo>
                    <a:pt x="201" y="93"/>
                  </a:moveTo>
                  <a:cubicBezTo>
                    <a:pt x="201" y="93"/>
                    <a:pt x="201" y="93"/>
                    <a:pt x="201" y="92"/>
                  </a:cubicBezTo>
                  <a:cubicBezTo>
                    <a:pt x="201" y="92"/>
                    <a:pt x="201" y="92"/>
                    <a:pt x="201" y="92"/>
                  </a:cubicBezTo>
                  <a:cubicBezTo>
                    <a:pt x="201" y="92"/>
                    <a:pt x="200" y="92"/>
                    <a:pt x="200" y="92"/>
                  </a:cubicBezTo>
                  <a:cubicBezTo>
                    <a:pt x="200" y="92"/>
                    <a:pt x="200" y="92"/>
                    <a:pt x="200" y="92"/>
                  </a:cubicBezTo>
                  <a:cubicBezTo>
                    <a:pt x="200" y="92"/>
                    <a:pt x="200" y="92"/>
                    <a:pt x="200" y="92"/>
                  </a:cubicBezTo>
                  <a:cubicBezTo>
                    <a:pt x="199" y="92"/>
                    <a:pt x="199" y="92"/>
                    <a:pt x="199" y="92"/>
                  </a:cubicBezTo>
                  <a:cubicBezTo>
                    <a:pt x="199" y="92"/>
                    <a:pt x="198" y="92"/>
                    <a:pt x="198" y="92"/>
                  </a:cubicBezTo>
                  <a:cubicBezTo>
                    <a:pt x="198" y="92"/>
                    <a:pt x="198" y="92"/>
                    <a:pt x="198" y="92"/>
                  </a:cubicBezTo>
                  <a:cubicBezTo>
                    <a:pt x="198" y="92"/>
                    <a:pt x="198" y="92"/>
                    <a:pt x="198" y="92"/>
                  </a:cubicBezTo>
                  <a:cubicBezTo>
                    <a:pt x="198" y="92"/>
                    <a:pt x="198" y="92"/>
                    <a:pt x="198" y="92"/>
                  </a:cubicBezTo>
                  <a:cubicBezTo>
                    <a:pt x="198" y="92"/>
                    <a:pt x="198" y="92"/>
                    <a:pt x="198" y="92"/>
                  </a:cubicBezTo>
                  <a:cubicBezTo>
                    <a:pt x="197" y="92"/>
                    <a:pt x="197" y="92"/>
                    <a:pt x="197" y="92"/>
                  </a:cubicBezTo>
                  <a:cubicBezTo>
                    <a:pt x="197" y="92"/>
                    <a:pt x="197" y="92"/>
                    <a:pt x="197" y="92"/>
                  </a:cubicBezTo>
                  <a:cubicBezTo>
                    <a:pt x="197" y="92"/>
                    <a:pt x="197" y="92"/>
                    <a:pt x="197" y="92"/>
                  </a:cubicBezTo>
                  <a:cubicBezTo>
                    <a:pt x="197" y="92"/>
                    <a:pt x="197" y="92"/>
                    <a:pt x="197" y="92"/>
                  </a:cubicBezTo>
                  <a:cubicBezTo>
                    <a:pt x="196" y="92"/>
                    <a:pt x="196" y="92"/>
                    <a:pt x="196" y="92"/>
                  </a:cubicBezTo>
                  <a:cubicBezTo>
                    <a:pt x="196" y="92"/>
                    <a:pt x="196" y="93"/>
                    <a:pt x="196" y="93"/>
                  </a:cubicBezTo>
                  <a:cubicBezTo>
                    <a:pt x="196" y="93"/>
                    <a:pt x="196" y="93"/>
                    <a:pt x="196" y="93"/>
                  </a:cubicBezTo>
                  <a:cubicBezTo>
                    <a:pt x="196" y="93"/>
                    <a:pt x="196" y="93"/>
                    <a:pt x="196" y="93"/>
                  </a:cubicBezTo>
                  <a:cubicBezTo>
                    <a:pt x="196" y="93"/>
                    <a:pt x="197" y="93"/>
                    <a:pt x="197" y="93"/>
                  </a:cubicBezTo>
                  <a:cubicBezTo>
                    <a:pt x="197" y="93"/>
                    <a:pt x="197" y="93"/>
                    <a:pt x="197" y="93"/>
                  </a:cubicBezTo>
                  <a:cubicBezTo>
                    <a:pt x="197" y="93"/>
                    <a:pt x="197" y="93"/>
                    <a:pt x="197" y="93"/>
                  </a:cubicBezTo>
                  <a:cubicBezTo>
                    <a:pt x="197" y="93"/>
                    <a:pt x="197" y="93"/>
                    <a:pt x="196" y="93"/>
                  </a:cubicBezTo>
                  <a:cubicBezTo>
                    <a:pt x="196" y="93"/>
                    <a:pt x="196" y="93"/>
                    <a:pt x="196" y="93"/>
                  </a:cubicBezTo>
                  <a:cubicBezTo>
                    <a:pt x="196" y="93"/>
                    <a:pt x="196" y="93"/>
                    <a:pt x="196" y="93"/>
                  </a:cubicBezTo>
                  <a:cubicBezTo>
                    <a:pt x="196" y="93"/>
                    <a:pt x="196" y="93"/>
                    <a:pt x="196" y="94"/>
                  </a:cubicBezTo>
                  <a:cubicBezTo>
                    <a:pt x="196" y="94"/>
                    <a:pt x="196" y="94"/>
                    <a:pt x="196" y="94"/>
                  </a:cubicBezTo>
                  <a:cubicBezTo>
                    <a:pt x="196" y="94"/>
                    <a:pt x="196" y="94"/>
                    <a:pt x="196" y="94"/>
                  </a:cubicBezTo>
                  <a:cubicBezTo>
                    <a:pt x="196" y="94"/>
                    <a:pt x="196" y="94"/>
                    <a:pt x="196" y="94"/>
                  </a:cubicBezTo>
                  <a:cubicBezTo>
                    <a:pt x="196" y="94"/>
                    <a:pt x="196" y="94"/>
                    <a:pt x="196" y="94"/>
                  </a:cubicBezTo>
                  <a:cubicBezTo>
                    <a:pt x="196" y="94"/>
                    <a:pt x="196" y="94"/>
                    <a:pt x="196" y="94"/>
                  </a:cubicBezTo>
                  <a:cubicBezTo>
                    <a:pt x="196" y="94"/>
                    <a:pt x="197" y="94"/>
                    <a:pt x="197" y="94"/>
                  </a:cubicBezTo>
                  <a:cubicBezTo>
                    <a:pt x="197" y="94"/>
                    <a:pt x="197" y="94"/>
                    <a:pt x="197" y="94"/>
                  </a:cubicBezTo>
                  <a:cubicBezTo>
                    <a:pt x="197" y="94"/>
                    <a:pt x="197" y="94"/>
                    <a:pt x="197" y="94"/>
                  </a:cubicBezTo>
                  <a:cubicBezTo>
                    <a:pt x="197" y="94"/>
                    <a:pt x="197" y="94"/>
                    <a:pt x="197" y="94"/>
                  </a:cubicBezTo>
                  <a:cubicBezTo>
                    <a:pt x="197" y="94"/>
                    <a:pt x="197" y="94"/>
                    <a:pt x="198" y="94"/>
                  </a:cubicBezTo>
                  <a:cubicBezTo>
                    <a:pt x="198" y="94"/>
                    <a:pt x="198" y="94"/>
                    <a:pt x="198" y="94"/>
                  </a:cubicBezTo>
                  <a:cubicBezTo>
                    <a:pt x="198" y="94"/>
                    <a:pt x="198" y="94"/>
                    <a:pt x="199" y="94"/>
                  </a:cubicBezTo>
                  <a:cubicBezTo>
                    <a:pt x="199" y="94"/>
                    <a:pt x="199" y="94"/>
                    <a:pt x="199" y="94"/>
                  </a:cubicBezTo>
                  <a:cubicBezTo>
                    <a:pt x="199" y="94"/>
                    <a:pt x="199" y="94"/>
                    <a:pt x="199" y="94"/>
                  </a:cubicBezTo>
                  <a:cubicBezTo>
                    <a:pt x="200" y="94"/>
                    <a:pt x="200" y="94"/>
                    <a:pt x="200" y="94"/>
                  </a:cubicBezTo>
                  <a:cubicBezTo>
                    <a:pt x="200" y="94"/>
                    <a:pt x="201" y="94"/>
                    <a:pt x="201" y="93"/>
                  </a:cubicBezTo>
                  <a:cubicBezTo>
                    <a:pt x="201" y="93"/>
                    <a:pt x="201" y="93"/>
                    <a:pt x="201" y="93"/>
                  </a:cubicBezTo>
                  <a:cubicBezTo>
                    <a:pt x="201" y="93"/>
                    <a:pt x="201" y="93"/>
                    <a:pt x="201" y="93"/>
                  </a:cubicBezTo>
                  <a:close/>
                  <a:moveTo>
                    <a:pt x="201" y="99"/>
                  </a:moveTo>
                  <a:cubicBezTo>
                    <a:pt x="201" y="99"/>
                    <a:pt x="201" y="99"/>
                    <a:pt x="201" y="99"/>
                  </a:cubicBezTo>
                  <a:cubicBezTo>
                    <a:pt x="201" y="99"/>
                    <a:pt x="201" y="98"/>
                    <a:pt x="201" y="98"/>
                  </a:cubicBezTo>
                  <a:cubicBezTo>
                    <a:pt x="201" y="98"/>
                    <a:pt x="201" y="98"/>
                    <a:pt x="201" y="98"/>
                  </a:cubicBezTo>
                  <a:cubicBezTo>
                    <a:pt x="201" y="98"/>
                    <a:pt x="201" y="98"/>
                    <a:pt x="201" y="98"/>
                  </a:cubicBezTo>
                  <a:cubicBezTo>
                    <a:pt x="201" y="98"/>
                    <a:pt x="201" y="98"/>
                    <a:pt x="201" y="98"/>
                  </a:cubicBezTo>
                  <a:cubicBezTo>
                    <a:pt x="201" y="98"/>
                    <a:pt x="201" y="98"/>
                    <a:pt x="201" y="98"/>
                  </a:cubicBezTo>
                  <a:cubicBezTo>
                    <a:pt x="201" y="98"/>
                    <a:pt x="201" y="98"/>
                    <a:pt x="201" y="98"/>
                  </a:cubicBezTo>
                  <a:cubicBezTo>
                    <a:pt x="200" y="98"/>
                    <a:pt x="200" y="98"/>
                    <a:pt x="200" y="98"/>
                  </a:cubicBezTo>
                  <a:cubicBezTo>
                    <a:pt x="200" y="98"/>
                    <a:pt x="200" y="98"/>
                    <a:pt x="200" y="98"/>
                  </a:cubicBezTo>
                  <a:cubicBezTo>
                    <a:pt x="200" y="98"/>
                    <a:pt x="200" y="98"/>
                    <a:pt x="200" y="98"/>
                  </a:cubicBezTo>
                  <a:cubicBezTo>
                    <a:pt x="200" y="98"/>
                    <a:pt x="200" y="98"/>
                    <a:pt x="200" y="98"/>
                  </a:cubicBezTo>
                  <a:cubicBezTo>
                    <a:pt x="199" y="98"/>
                    <a:pt x="199" y="98"/>
                    <a:pt x="200" y="98"/>
                  </a:cubicBezTo>
                  <a:cubicBezTo>
                    <a:pt x="200" y="98"/>
                    <a:pt x="200" y="98"/>
                    <a:pt x="200" y="98"/>
                  </a:cubicBezTo>
                  <a:cubicBezTo>
                    <a:pt x="200" y="98"/>
                    <a:pt x="199" y="98"/>
                    <a:pt x="199" y="98"/>
                  </a:cubicBezTo>
                  <a:cubicBezTo>
                    <a:pt x="199" y="98"/>
                    <a:pt x="199" y="98"/>
                    <a:pt x="199" y="98"/>
                  </a:cubicBezTo>
                  <a:cubicBezTo>
                    <a:pt x="199" y="98"/>
                    <a:pt x="199" y="98"/>
                    <a:pt x="199" y="98"/>
                  </a:cubicBezTo>
                  <a:cubicBezTo>
                    <a:pt x="199" y="98"/>
                    <a:pt x="199" y="98"/>
                    <a:pt x="199" y="98"/>
                  </a:cubicBezTo>
                  <a:cubicBezTo>
                    <a:pt x="199" y="98"/>
                    <a:pt x="199" y="98"/>
                    <a:pt x="199" y="98"/>
                  </a:cubicBezTo>
                  <a:cubicBezTo>
                    <a:pt x="199" y="98"/>
                    <a:pt x="198" y="98"/>
                    <a:pt x="198" y="98"/>
                  </a:cubicBezTo>
                  <a:cubicBezTo>
                    <a:pt x="198" y="98"/>
                    <a:pt x="198" y="98"/>
                    <a:pt x="198" y="98"/>
                  </a:cubicBezTo>
                  <a:cubicBezTo>
                    <a:pt x="198" y="98"/>
                    <a:pt x="198" y="98"/>
                    <a:pt x="198" y="98"/>
                  </a:cubicBezTo>
                  <a:cubicBezTo>
                    <a:pt x="198" y="98"/>
                    <a:pt x="198" y="99"/>
                    <a:pt x="198" y="99"/>
                  </a:cubicBezTo>
                  <a:cubicBezTo>
                    <a:pt x="198" y="99"/>
                    <a:pt x="198" y="99"/>
                    <a:pt x="197" y="99"/>
                  </a:cubicBezTo>
                  <a:cubicBezTo>
                    <a:pt x="197" y="99"/>
                    <a:pt x="197" y="99"/>
                    <a:pt x="197" y="99"/>
                  </a:cubicBezTo>
                  <a:cubicBezTo>
                    <a:pt x="197" y="99"/>
                    <a:pt x="197" y="99"/>
                    <a:pt x="197" y="99"/>
                  </a:cubicBezTo>
                  <a:cubicBezTo>
                    <a:pt x="197" y="99"/>
                    <a:pt x="197" y="99"/>
                    <a:pt x="197" y="99"/>
                  </a:cubicBezTo>
                  <a:cubicBezTo>
                    <a:pt x="197" y="99"/>
                    <a:pt x="196" y="99"/>
                    <a:pt x="196" y="99"/>
                  </a:cubicBezTo>
                  <a:cubicBezTo>
                    <a:pt x="196" y="99"/>
                    <a:pt x="196" y="99"/>
                    <a:pt x="196" y="99"/>
                  </a:cubicBezTo>
                  <a:cubicBezTo>
                    <a:pt x="196" y="99"/>
                    <a:pt x="196" y="99"/>
                    <a:pt x="196" y="99"/>
                  </a:cubicBezTo>
                  <a:cubicBezTo>
                    <a:pt x="196" y="99"/>
                    <a:pt x="196" y="100"/>
                    <a:pt x="196" y="100"/>
                  </a:cubicBezTo>
                  <a:cubicBezTo>
                    <a:pt x="196" y="100"/>
                    <a:pt x="196" y="100"/>
                    <a:pt x="196" y="100"/>
                  </a:cubicBezTo>
                  <a:cubicBezTo>
                    <a:pt x="196" y="100"/>
                    <a:pt x="196" y="100"/>
                    <a:pt x="196" y="100"/>
                  </a:cubicBezTo>
                  <a:cubicBezTo>
                    <a:pt x="196" y="100"/>
                    <a:pt x="196" y="100"/>
                    <a:pt x="196" y="100"/>
                  </a:cubicBezTo>
                  <a:cubicBezTo>
                    <a:pt x="196" y="100"/>
                    <a:pt x="196" y="100"/>
                    <a:pt x="196" y="100"/>
                  </a:cubicBezTo>
                  <a:cubicBezTo>
                    <a:pt x="196" y="100"/>
                    <a:pt x="196" y="101"/>
                    <a:pt x="196" y="101"/>
                  </a:cubicBezTo>
                  <a:cubicBezTo>
                    <a:pt x="196" y="101"/>
                    <a:pt x="196" y="101"/>
                    <a:pt x="196" y="101"/>
                  </a:cubicBezTo>
                  <a:cubicBezTo>
                    <a:pt x="196" y="101"/>
                    <a:pt x="196" y="101"/>
                    <a:pt x="196" y="101"/>
                  </a:cubicBezTo>
                  <a:cubicBezTo>
                    <a:pt x="196" y="101"/>
                    <a:pt x="196" y="101"/>
                    <a:pt x="196" y="101"/>
                  </a:cubicBezTo>
                  <a:cubicBezTo>
                    <a:pt x="196"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4" y="101"/>
                    <a:pt x="194" y="101"/>
                    <a:pt x="194" y="101"/>
                  </a:cubicBezTo>
                  <a:cubicBezTo>
                    <a:pt x="194" y="101"/>
                    <a:pt x="194" y="101"/>
                    <a:pt x="194" y="101"/>
                  </a:cubicBezTo>
                  <a:cubicBezTo>
                    <a:pt x="194" y="101"/>
                    <a:pt x="194" y="101"/>
                    <a:pt x="194" y="101"/>
                  </a:cubicBezTo>
                  <a:cubicBezTo>
                    <a:pt x="194" y="101"/>
                    <a:pt x="194" y="101"/>
                    <a:pt x="194" y="101"/>
                  </a:cubicBezTo>
                  <a:cubicBezTo>
                    <a:pt x="194" y="100"/>
                    <a:pt x="193" y="100"/>
                    <a:pt x="193" y="100"/>
                  </a:cubicBezTo>
                  <a:cubicBezTo>
                    <a:pt x="193" y="100"/>
                    <a:pt x="193" y="100"/>
                    <a:pt x="193" y="100"/>
                  </a:cubicBezTo>
                  <a:cubicBezTo>
                    <a:pt x="193" y="100"/>
                    <a:pt x="193" y="100"/>
                    <a:pt x="193" y="100"/>
                  </a:cubicBezTo>
                  <a:cubicBezTo>
                    <a:pt x="193" y="100"/>
                    <a:pt x="193" y="101"/>
                    <a:pt x="193" y="101"/>
                  </a:cubicBezTo>
                  <a:cubicBezTo>
                    <a:pt x="193" y="101"/>
                    <a:pt x="193" y="101"/>
                    <a:pt x="192" y="101"/>
                  </a:cubicBezTo>
                  <a:cubicBezTo>
                    <a:pt x="192" y="101"/>
                    <a:pt x="192" y="101"/>
                    <a:pt x="192" y="101"/>
                  </a:cubicBezTo>
                  <a:cubicBezTo>
                    <a:pt x="192" y="101"/>
                    <a:pt x="192" y="101"/>
                    <a:pt x="192" y="101"/>
                  </a:cubicBezTo>
                  <a:cubicBezTo>
                    <a:pt x="192" y="101"/>
                    <a:pt x="192" y="101"/>
                    <a:pt x="192" y="101"/>
                  </a:cubicBezTo>
                  <a:cubicBezTo>
                    <a:pt x="192" y="101"/>
                    <a:pt x="192" y="101"/>
                    <a:pt x="192" y="101"/>
                  </a:cubicBezTo>
                  <a:cubicBezTo>
                    <a:pt x="192" y="101"/>
                    <a:pt x="192" y="102"/>
                    <a:pt x="192" y="102"/>
                  </a:cubicBezTo>
                  <a:cubicBezTo>
                    <a:pt x="192" y="102"/>
                    <a:pt x="192" y="102"/>
                    <a:pt x="192" y="102"/>
                  </a:cubicBezTo>
                  <a:cubicBezTo>
                    <a:pt x="192" y="102"/>
                    <a:pt x="191" y="102"/>
                    <a:pt x="191" y="102"/>
                  </a:cubicBezTo>
                  <a:cubicBezTo>
                    <a:pt x="191" y="102"/>
                    <a:pt x="191" y="102"/>
                    <a:pt x="191" y="102"/>
                  </a:cubicBezTo>
                  <a:cubicBezTo>
                    <a:pt x="191" y="102"/>
                    <a:pt x="191" y="102"/>
                    <a:pt x="191" y="102"/>
                  </a:cubicBezTo>
                  <a:cubicBezTo>
                    <a:pt x="191" y="102"/>
                    <a:pt x="191" y="102"/>
                    <a:pt x="191" y="103"/>
                  </a:cubicBezTo>
                  <a:cubicBezTo>
                    <a:pt x="191" y="103"/>
                    <a:pt x="191" y="103"/>
                    <a:pt x="191" y="103"/>
                  </a:cubicBezTo>
                  <a:cubicBezTo>
                    <a:pt x="191" y="103"/>
                    <a:pt x="191" y="103"/>
                    <a:pt x="191" y="103"/>
                  </a:cubicBezTo>
                  <a:cubicBezTo>
                    <a:pt x="191" y="103"/>
                    <a:pt x="191" y="103"/>
                    <a:pt x="191" y="103"/>
                  </a:cubicBezTo>
                  <a:cubicBezTo>
                    <a:pt x="191" y="103"/>
                    <a:pt x="191" y="103"/>
                    <a:pt x="191" y="104"/>
                  </a:cubicBezTo>
                  <a:cubicBezTo>
                    <a:pt x="191" y="104"/>
                    <a:pt x="191" y="104"/>
                    <a:pt x="191" y="104"/>
                  </a:cubicBezTo>
                  <a:cubicBezTo>
                    <a:pt x="191" y="104"/>
                    <a:pt x="191" y="104"/>
                    <a:pt x="191" y="104"/>
                  </a:cubicBezTo>
                  <a:cubicBezTo>
                    <a:pt x="191" y="104"/>
                    <a:pt x="190" y="104"/>
                    <a:pt x="190" y="104"/>
                  </a:cubicBezTo>
                  <a:cubicBezTo>
                    <a:pt x="190" y="104"/>
                    <a:pt x="190" y="104"/>
                    <a:pt x="190" y="104"/>
                  </a:cubicBezTo>
                  <a:cubicBezTo>
                    <a:pt x="190" y="104"/>
                    <a:pt x="190" y="105"/>
                    <a:pt x="190" y="105"/>
                  </a:cubicBezTo>
                  <a:cubicBezTo>
                    <a:pt x="190" y="105"/>
                    <a:pt x="191" y="105"/>
                    <a:pt x="191" y="105"/>
                  </a:cubicBezTo>
                  <a:cubicBezTo>
                    <a:pt x="191" y="105"/>
                    <a:pt x="191" y="105"/>
                    <a:pt x="191" y="105"/>
                  </a:cubicBezTo>
                  <a:cubicBezTo>
                    <a:pt x="191" y="105"/>
                    <a:pt x="191" y="105"/>
                    <a:pt x="191" y="105"/>
                  </a:cubicBezTo>
                  <a:cubicBezTo>
                    <a:pt x="192" y="105"/>
                    <a:pt x="192" y="105"/>
                    <a:pt x="192" y="105"/>
                  </a:cubicBezTo>
                  <a:cubicBezTo>
                    <a:pt x="191" y="106"/>
                    <a:pt x="191" y="106"/>
                    <a:pt x="191" y="106"/>
                  </a:cubicBezTo>
                  <a:cubicBezTo>
                    <a:pt x="191" y="106"/>
                    <a:pt x="191" y="106"/>
                    <a:pt x="191" y="106"/>
                  </a:cubicBezTo>
                  <a:cubicBezTo>
                    <a:pt x="191" y="106"/>
                    <a:pt x="190" y="106"/>
                    <a:pt x="190" y="106"/>
                  </a:cubicBezTo>
                  <a:cubicBezTo>
                    <a:pt x="190" y="106"/>
                    <a:pt x="190" y="106"/>
                    <a:pt x="190" y="106"/>
                  </a:cubicBezTo>
                  <a:cubicBezTo>
                    <a:pt x="190" y="106"/>
                    <a:pt x="190" y="106"/>
                    <a:pt x="190" y="106"/>
                  </a:cubicBezTo>
                  <a:cubicBezTo>
                    <a:pt x="190" y="107"/>
                    <a:pt x="190" y="107"/>
                    <a:pt x="190" y="107"/>
                  </a:cubicBezTo>
                  <a:cubicBezTo>
                    <a:pt x="190" y="107"/>
                    <a:pt x="190" y="107"/>
                    <a:pt x="190" y="107"/>
                  </a:cubicBezTo>
                  <a:cubicBezTo>
                    <a:pt x="190" y="107"/>
                    <a:pt x="190" y="107"/>
                    <a:pt x="190" y="107"/>
                  </a:cubicBezTo>
                  <a:cubicBezTo>
                    <a:pt x="190" y="107"/>
                    <a:pt x="190" y="107"/>
                    <a:pt x="190" y="107"/>
                  </a:cubicBezTo>
                  <a:cubicBezTo>
                    <a:pt x="190" y="107"/>
                    <a:pt x="190" y="107"/>
                    <a:pt x="190" y="107"/>
                  </a:cubicBezTo>
                  <a:cubicBezTo>
                    <a:pt x="190" y="107"/>
                    <a:pt x="191" y="107"/>
                    <a:pt x="191" y="107"/>
                  </a:cubicBezTo>
                  <a:cubicBezTo>
                    <a:pt x="191" y="107"/>
                    <a:pt x="191" y="107"/>
                    <a:pt x="191" y="107"/>
                  </a:cubicBezTo>
                  <a:cubicBezTo>
                    <a:pt x="191" y="107"/>
                    <a:pt x="191" y="107"/>
                    <a:pt x="191" y="107"/>
                  </a:cubicBezTo>
                  <a:cubicBezTo>
                    <a:pt x="191" y="107"/>
                    <a:pt x="191" y="107"/>
                    <a:pt x="191" y="107"/>
                  </a:cubicBezTo>
                  <a:cubicBezTo>
                    <a:pt x="191" y="107"/>
                    <a:pt x="192" y="107"/>
                    <a:pt x="192" y="107"/>
                  </a:cubicBezTo>
                  <a:cubicBezTo>
                    <a:pt x="192" y="107"/>
                    <a:pt x="193" y="107"/>
                    <a:pt x="193" y="107"/>
                  </a:cubicBezTo>
                  <a:cubicBezTo>
                    <a:pt x="193" y="107"/>
                    <a:pt x="193" y="107"/>
                    <a:pt x="193" y="107"/>
                  </a:cubicBezTo>
                  <a:cubicBezTo>
                    <a:pt x="193" y="107"/>
                    <a:pt x="193" y="107"/>
                    <a:pt x="193" y="107"/>
                  </a:cubicBezTo>
                  <a:cubicBezTo>
                    <a:pt x="194" y="106"/>
                    <a:pt x="194" y="106"/>
                    <a:pt x="194" y="106"/>
                  </a:cubicBezTo>
                  <a:cubicBezTo>
                    <a:pt x="194" y="106"/>
                    <a:pt x="194" y="106"/>
                    <a:pt x="194" y="106"/>
                  </a:cubicBezTo>
                  <a:cubicBezTo>
                    <a:pt x="194" y="106"/>
                    <a:pt x="195" y="106"/>
                    <a:pt x="195" y="106"/>
                  </a:cubicBezTo>
                  <a:cubicBezTo>
                    <a:pt x="195" y="106"/>
                    <a:pt x="196" y="106"/>
                    <a:pt x="196" y="106"/>
                  </a:cubicBezTo>
                  <a:cubicBezTo>
                    <a:pt x="196" y="106"/>
                    <a:pt x="196" y="106"/>
                    <a:pt x="196" y="106"/>
                  </a:cubicBezTo>
                  <a:cubicBezTo>
                    <a:pt x="197" y="105"/>
                    <a:pt x="197" y="105"/>
                    <a:pt x="197" y="105"/>
                  </a:cubicBezTo>
                  <a:cubicBezTo>
                    <a:pt x="197" y="105"/>
                    <a:pt x="197" y="105"/>
                    <a:pt x="197" y="105"/>
                  </a:cubicBezTo>
                  <a:cubicBezTo>
                    <a:pt x="197" y="105"/>
                    <a:pt x="197" y="105"/>
                    <a:pt x="197" y="105"/>
                  </a:cubicBezTo>
                  <a:cubicBezTo>
                    <a:pt x="198" y="104"/>
                    <a:pt x="198" y="104"/>
                    <a:pt x="198" y="104"/>
                  </a:cubicBezTo>
                  <a:cubicBezTo>
                    <a:pt x="198" y="104"/>
                    <a:pt x="198" y="104"/>
                    <a:pt x="198" y="104"/>
                  </a:cubicBezTo>
                  <a:cubicBezTo>
                    <a:pt x="198" y="104"/>
                    <a:pt x="198" y="104"/>
                    <a:pt x="198" y="104"/>
                  </a:cubicBezTo>
                  <a:cubicBezTo>
                    <a:pt x="199" y="104"/>
                    <a:pt x="199" y="103"/>
                    <a:pt x="199" y="103"/>
                  </a:cubicBezTo>
                  <a:cubicBezTo>
                    <a:pt x="199" y="103"/>
                    <a:pt x="199" y="103"/>
                    <a:pt x="199" y="103"/>
                  </a:cubicBezTo>
                  <a:cubicBezTo>
                    <a:pt x="199" y="103"/>
                    <a:pt x="200" y="103"/>
                    <a:pt x="200" y="103"/>
                  </a:cubicBezTo>
                  <a:cubicBezTo>
                    <a:pt x="200" y="103"/>
                    <a:pt x="200" y="102"/>
                    <a:pt x="200" y="102"/>
                  </a:cubicBezTo>
                  <a:cubicBezTo>
                    <a:pt x="200" y="102"/>
                    <a:pt x="200" y="102"/>
                    <a:pt x="200" y="102"/>
                  </a:cubicBezTo>
                  <a:cubicBezTo>
                    <a:pt x="200" y="102"/>
                    <a:pt x="200" y="102"/>
                    <a:pt x="200" y="102"/>
                  </a:cubicBezTo>
                  <a:cubicBezTo>
                    <a:pt x="200" y="101"/>
                    <a:pt x="200" y="101"/>
                    <a:pt x="200" y="101"/>
                  </a:cubicBezTo>
                  <a:cubicBezTo>
                    <a:pt x="200" y="101"/>
                    <a:pt x="200" y="101"/>
                    <a:pt x="201" y="101"/>
                  </a:cubicBezTo>
                  <a:cubicBezTo>
                    <a:pt x="201" y="101"/>
                    <a:pt x="200" y="101"/>
                    <a:pt x="200" y="101"/>
                  </a:cubicBezTo>
                  <a:cubicBezTo>
                    <a:pt x="200" y="101"/>
                    <a:pt x="200" y="101"/>
                    <a:pt x="200" y="101"/>
                  </a:cubicBezTo>
                  <a:cubicBezTo>
                    <a:pt x="200" y="101"/>
                    <a:pt x="200" y="101"/>
                    <a:pt x="200" y="100"/>
                  </a:cubicBezTo>
                  <a:cubicBezTo>
                    <a:pt x="200" y="100"/>
                    <a:pt x="200" y="100"/>
                    <a:pt x="200" y="100"/>
                  </a:cubicBezTo>
                  <a:cubicBezTo>
                    <a:pt x="200" y="100"/>
                    <a:pt x="200" y="100"/>
                    <a:pt x="200" y="100"/>
                  </a:cubicBezTo>
                  <a:cubicBezTo>
                    <a:pt x="200" y="100"/>
                    <a:pt x="200" y="100"/>
                    <a:pt x="200" y="100"/>
                  </a:cubicBezTo>
                  <a:cubicBezTo>
                    <a:pt x="200" y="100"/>
                    <a:pt x="200" y="100"/>
                    <a:pt x="200" y="100"/>
                  </a:cubicBezTo>
                  <a:cubicBezTo>
                    <a:pt x="200" y="100"/>
                    <a:pt x="200" y="100"/>
                    <a:pt x="200" y="100"/>
                  </a:cubicBezTo>
                  <a:cubicBezTo>
                    <a:pt x="200" y="100"/>
                    <a:pt x="200" y="99"/>
                    <a:pt x="200" y="99"/>
                  </a:cubicBezTo>
                  <a:cubicBezTo>
                    <a:pt x="200" y="99"/>
                    <a:pt x="200" y="99"/>
                    <a:pt x="200" y="99"/>
                  </a:cubicBezTo>
                  <a:cubicBezTo>
                    <a:pt x="200" y="99"/>
                    <a:pt x="200" y="99"/>
                    <a:pt x="200" y="99"/>
                  </a:cubicBezTo>
                  <a:cubicBezTo>
                    <a:pt x="200" y="99"/>
                    <a:pt x="200" y="99"/>
                    <a:pt x="200" y="99"/>
                  </a:cubicBezTo>
                  <a:cubicBezTo>
                    <a:pt x="200" y="99"/>
                    <a:pt x="201" y="99"/>
                    <a:pt x="201" y="99"/>
                  </a:cubicBezTo>
                  <a:cubicBezTo>
                    <a:pt x="201" y="99"/>
                    <a:pt x="201" y="99"/>
                    <a:pt x="201" y="99"/>
                  </a:cubicBezTo>
                  <a:cubicBezTo>
                    <a:pt x="201" y="99"/>
                    <a:pt x="201" y="99"/>
                    <a:pt x="201" y="99"/>
                  </a:cubicBezTo>
                  <a:cubicBezTo>
                    <a:pt x="201" y="99"/>
                    <a:pt x="201" y="99"/>
                    <a:pt x="201" y="99"/>
                  </a:cubicBezTo>
                  <a:cubicBezTo>
                    <a:pt x="201" y="99"/>
                    <a:pt x="201" y="99"/>
                    <a:pt x="201" y="99"/>
                  </a:cubicBezTo>
                  <a:close/>
                  <a:moveTo>
                    <a:pt x="195" y="93"/>
                  </a:moveTo>
                  <a:cubicBezTo>
                    <a:pt x="195" y="93"/>
                    <a:pt x="195" y="93"/>
                    <a:pt x="195" y="93"/>
                  </a:cubicBezTo>
                  <a:cubicBezTo>
                    <a:pt x="195" y="92"/>
                    <a:pt x="195" y="92"/>
                    <a:pt x="195" y="92"/>
                  </a:cubicBezTo>
                  <a:cubicBezTo>
                    <a:pt x="195" y="92"/>
                    <a:pt x="195" y="92"/>
                    <a:pt x="195" y="92"/>
                  </a:cubicBezTo>
                  <a:cubicBezTo>
                    <a:pt x="195" y="92"/>
                    <a:pt x="195" y="92"/>
                    <a:pt x="195" y="92"/>
                  </a:cubicBezTo>
                  <a:cubicBezTo>
                    <a:pt x="195" y="92"/>
                    <a:pt x="195" y="93"/>
                    <a:pt x="195" y="93"/>
                  </a:cubicBezTo>
                  <a:cubicBezTo>
                    <a:pt x="195" y="93"/>
                    <a:pt x="195" y="93"/>
                    <a:pt x="195" y="93"/>
                  </a:cubicBezTo>
                  <a:cubicBezTo>
                    <a:pt x="195" y="93"/>
                    <a:pt x="195" y="93"/>
                    <a:pt x="195" y="93"/>
                  </a:cubicBezTo>
                  <a:cubicBezTo>
                    <a:pt x="195" y="93"/>
                    <a:pt x="195" y="93"/>
                    <a:pt x="195" y="93"/>
                  </a:cubicBezTo>
                  <a:cubicBezTo>
                    <a:pt x="195" y="93"/>
                    <a:pt x="195" y="93"/>
                    <a:pt x="195" y="93"/>
                  </a:cubicBezTo>
                  <a:cubicBezTo>
                    <a:pt x="195" y="93"/>
                    <a:pt x="195" y="93"/>
                    <a:pt x="194" y="93"/>
                  </a:cubicBezTo>
                  <a:cubicBezTo>
                    <a:pt x="194" y="93"/>
                    <a:pt x="194" y="93"/>
                    <a:pt x="194" y="93"/>
                  </a:cubicBezTo>
                  <a:cubicBezTo>
                    <a:pt x="194" y="93"/>
                    <a:pt x="194" y="93"/>
                    <a:pt x="194" y="93"/>
                  </a:cubicBezTo>
                  <a:cubicBezTo>
                    <a:pt x="194" y="93"/>
                    <a:pt x="194" y="93"/>
                    <a:pt x="194" y="93"/>
                  </a:cubicBezTo>
                  <a:cubicBezTo>
                    <a:pt x="194" y="93"/>
                    <a:pt x="194" y="93"/>
                    <a:pt x="194" y="94"/>
                  </a:cubicBezTo>
                  <a:cubicBezTo>
                    <a:pt x="194" y="94"/>
                    <a:pt x="194" y="94"/>
                    <a:pt x="194" y="94"/>
                  </a:cubicBezTo>
                  <a:cubicBezTo>
                    <a:pt x="194" y="94"/>
                    <a:pt x="194" y="94"/>
                    <a:pt x="194" y="94"/>
                  </a:cubicBezTo>
                  <a:cubicBezTo>
                    <a:pt x="194" y="94"/>
                    <a:pt x="194" y="94"/>
                    <a:pt x="194" y="94"/>
                  </a:cubicBezTo>
                  <a:cubicBezTo>
                    <a:pt x="194" y="94"/>
                    <a:pt x="194" y="94"/>
                    <a:pt x="194" y="94"/>
                  </a:cubicBezTo>
                  <a:cubicBezTo>
                    <a:pt x="194" y="93"/>
                    <a:pt x="194" y="93"/>
                    <a:pt x="194" y="93"/>
                  </a:cubicBezTo>
                  <a:cubicBezTo>
                    <a:pt x="194" y="93"/>
                    <a:pt x="193" y="93"/>
                    <a:pt x="193" y="93"/>
                  </a:cubicBezTo>
                  <a:cubicBezTo>
                    <a:pt x="193" y="93"/>
                    <a:pt x="193" y="93"/>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4" y="94"/>
                    <a:pt x="194" y="94"/>
                  </a:cubicBezTo>
                  <a:cubicBezTo>
                    <a:pt x="194" y="94"/>
                    <a:pt x="194" y="95"/>
                    <a:pt x="194" y="95"/>
                  </a:cubicBezTo>
                  <a:cubicBezTo>
                    <a:pt x="194" y="95"/>
                    <a:pt x="194" y="95"/>
                    <a:pt x="194" y="95"/>
                  </a:cubicBezTo>
                  <a:cubicBezTo>
                    <a:pt x="194" y="95"/>
                    <a:pt x="194" y="95"/>
                    <a:pt x="194" y="95"/>
                  </a:cubicBezTo>
                  <a:cubicBezTo>
                    <a:pt x="194" y="95"/>
                    <a:pt x="194" y="95"/>
                    <a:pt x="194" y="95"/>
                  </a:cubicBezTo>
                  <a:cubicBezTo>
                    <a:pt x="194" y="95"/>
                    <a:pt x="194" y="95"/>
                    <a:pt x="194" y="95"/>
                  </a:cubicBezTo>
                  <a:cubicBezTo>
                    <a:pt x="194" y="95"/>
                    <a:pt x="194" y="95"/>
                    <a:pt x="194" y="95"/>
                  </a:cubicBezTo>
                  <a:cubicBezTo>
                    <a:pt x="194" y="95"/>
                    <a:pt x="195" y="95"/>
                    <a:pt x="195" y="94"/>
                  </a:cubicBezTo>
                  <a:cubicBezTo>
                    <a:pt x="195" y="94"/>
                    <a:pt x="195" y="94"/>
                    <a:pt x="195" y="94"/>
                  </a:cubicBezTo>
                  <a:cubicBezTo>
                    <a:pt x="195" y="94"/>
                    <a:pt x="195" y="94"/>
                    <a:pt x="195" y="94"/>
                  </a:cubicBezTo>
                  <a:cubicBezTo>
                    <a:pt x="195" y="94"/>
                    <a:pt x="195" y="94"/>
                    <a:pt x="195" y="94"/>
                  </a:cubicBezTo>
                  <a:cubicBezTo>
                    <a:pt x="195" y="93"/>
                    <a:pt x="195" y="93"/>
                    <a:pt x="195" y="93"/>
                  </a:cubicBezTo>
                  <a:cubicBezTo>
                    <a:pt x="195" y="93"/>
                    <a:pt x="195" y="93"/>
                    <a:pt x="195" y="93"/>
                  </a:cubicBezTo>
                  <a:cubicBezTo>
                    <a:pt x="195" y="93"/>
                    <a:pt x="195" y="93"/>
                    <a:pt x="195" y="93"/>
                  </a:cubicBezTo>
                  <a:cubicBezTo>
                    <a:pt x="195" y="93"/>
                    <a:pt x="195" y="93"/>
                    <a:pt x="195" y="93"/>
                  </a:cubicBezTo>
                  <a:cubicBezTo>
                    <a:pt x="195" y="93"/>
                    <a:pt x="195" y="93"/>
                    <a:pt x="195" y="93"/>
                  </a:cubicBezTo>
                  <a:close/>
                  <a:moveTo>
                    <a:pt x="164" y="96"/>
                  </a:moveTo>
                  <a:cubicBezTo>
                    <a:pt x="164" y="96"/>
                    <a:pt x="164" y="96"/>
                    <a:pt x="164" y="96"/>
                  </a:cubicBezTo>
                  <a:cubicBezTo>
                    <a:pt x="164" y="96"/>
                    <a:pt x="165" y="96"/>
                    <a:pt x="165" y="96"/>
                  </a:cubicBezTo>
                  <a:cubicBezTo>
                    <a:pt x="165" y="96"/>
                    <a:pt x="165" y="96"/>
                    <a:pt x="165" y="96"/>
                  </a:cubicBezTo>
                  <a:cubicBezTo>
                    <a:pt x="165" y="95"/>
                    <a:pt x="165" y="95"/>
                    <a:pt x="165" y="95"/>
                  </a:cubicBezTo>
                  <a:cubicBezTo>
                    <a:pt x="165" y="95"/>
                    <a:pt x="165" y="95"/>
                    <a:pt x="165" y="95"/>
                  </a:cubicBezTo>
                  <a:cubicBezTo>
                    <a:pt x="165" y="95"/>
                    <a:pt x="164" y="95"/>
                    <a:pt x="164" y="95"/>
                  </a:cubicBezTo>
                  <a:cubicBezTo>
                    <a:pt x="164" y="95"/>
                    <a:pt x="164" y="96"/>
                    <a:pt x="164" y="96"/>
                  </a:cubicBezTo>
                  <a:cubicBezTo>
                    <a:pt x="164" y="96"/>
                    <a:pt x="164" y="96"/>
                    <a:pt x="164" y="96"/>
                  </a:cubicBezTo>
                  <a:cubicBezTo>
                    <a:pt x="164" y="96"/>
                    <a:pt x="164" y="96"/>
                    <a:pt x="164" y="96"/>
                  </a:cubicBezTo>
                  <a:cubicBezTo>
                    <a:pt x="164" y="96"/>
                    <a:pt x="164" y="96"/>
                    <a:pt x="164" y="96"/>
                  </a:cubicBezTo>
                  <a:cubicBezTo>
                    <a:pt x="164" y="96"/>
                    <a:pt x="164" y="95"/>
                    <a:pt x="164" y="95"/>
                  </a:cubicBezTo>
                  <a:cubicBezTo>
                    <a:pt x="164" y="95"/>
                    <a:pt x="164" y="95"/>
                    <a:pt x="164" y="95"/>
                  </a:cubicBezTo>
                  <a:cubicBezTo>
                    <a:pt x="164" y="95"/>
                    <a:pt x="164" y="95"/>
                    <a:pt x="164" y="95"/>
                  </a:cubicBezTo>
                  <a:cubicBezTo>
                    <a:pt x="164" y="95"/>
                    <a:pt x="164" y="96"/>
                    <a:pt x="164" y="96"/>
                  </a:cubicBezTo>
                  <a:cubicBezTo>
                    <a:pt x="164" y="96"/>
                    <a:pt x="164" y="96"/>
                    <a:pt x="164" y="96"/>
                  </a:cubicBezTo>
                  <a:cubicBezTo>
                    <a:pt x="164" y="96"/>
                    <a:pt x="164" y="96"/>
                    <a:pt x="164" y="96"/>
                  </a:cubicBezTo>
                  <a:cubicBezTo>
                    <a:pt x="164" y="96"/>
                    <a:pt x="164" y="96"/>
                    <a:pt x="164" y="96"/>
                  </a:cubicBezTo>
                  <a:cubicBezTo>
                    <a:pt x="164" y="96"/>
                    <a:pt x="164" y="96"/>
                    <a:pt x="164" y="96"/>
                  </a:cubicBezTo>
                  <a:cubicBezTo>
                    <a:pt x="164" y="96"/>
                    <a:pt x="164" y="96"/>
                    <a:pt x="164" y="96"/>
                  </a:cubicBezTo>
                  <a:cubicBezTo>
                    <a:pt x="164" y="96"/>
                    <a:pt x="164" y="96"/>
                    <a:pt x="164" y="97"/>
                  </a:cubicBezTo>
                  <a:cubicBezTo>
                    <a:pt x="164" y="97"/>
                    <a:pt x="164" y="97"/>
                    <a:pt x="164" y="97"/>
                  </a:cubicBezTo>
                  <a:cubicBezTo>
                    <a:pt x="164" y="97"/>
                    <a:pt x="164" y="97"/>
                    <a:pt x="164" y="97"/>
                  </a:cubicBezTo>
                  <a:cubicBezTo>
                    <a:pt x="164" y="97"/>
                    <a:pt x="164" y="96"/>
                    <a:pt x="164" y="96"/>
                  </a:cubicBezTo>
                  <a:cubicBezTo>
                    <a:pt x="164" y="96"/>
                    <a:pt x="164" y="96"/>
                    <a:pt x="164" y="96"/>
                  </a:cubicBezTo>
                  <a:cubicBezTo>
                    <a:pt x="164" y="96"/>
                    <a:pt x="164" y="96"/>
                    <a:pt x="164" y="96"/>
                  </a:cubicBezTo>
                  <a:cubicBezTo>
                    <a:pt x="164" y="96"/>
                    <a:pt x="164" y="96"/>
                    <a:pt x="164" y="96"/>
                  </a:cubicBezTo>
                  <a:close/>
                  <a:moveTo>
                    <a:pt x="188" y="94"/>
                  </a:moveTo>
                  <a:cubicBezTo>
                    <a:pt x="188" y="94"/>
                    <a:pt x="188" y="94"/>
                    <a:pt x="188" y="94"/>
                  </a:cubicBezTo>
                  <a:cubicBezTo>
                    <a:pt x="188" y="94"/>
                    <a:pt x="188" y="93"/>
                    <a:pt x="188" y="93"/>
                  </a:cubicBezTo>
                  <a:cubicBezTo>
                    <a:pt x="189" y="93"/>
                    <a:pt x="189" y="93"/>
                    <a:pt x="189" y="93"/>
                  </a:cubicBezTo>
                  <a:cubicBezTo>
                    <a:pt x="189" y="93"/>
                    <a:pt x="188" y="93"/>
                    <a:pt x="188" y="93"/>
                  </a:cubicBezTo>
                  <a:cubicBezTo>
                    <a:pt x="188" y="93"/>
                    <a:pt x="188" y="93"/>
                    <a:pt x="188" y="93"/>
                  </a:cubicBezTo>
                  <a:cubicBezTo>
                    <a:pt x="188" y="93"/>
                    <a:pt x="188" y="93"/>
                    <a:pt x="188" y="93"/>
                  </a:cubicBezTo>
                  <a:cubicBezTo>
                    <a:pt x="188" y="93"/>
                    <a:pt x="188" y="93"/>
                    <a:pt x="188" y="93"/>
                  </a:cubicBezTo>
                  <a:cubicBezTo>
                    <a:pt x="188" y="93"/>
                    <a:pt x="188" y="93"/>
                    <a:pt x="188" y="93"/>
                  </a:cubicBezTo>
                  <a:cubicBezTo>
                    <a:pt x="188" y="93"/>
                    <a:pt x="187" y="93"/>
                    <a:pt x="187" y="93"/>
                  </a:cubicBezTo>
                  <a:cubicBezTo>
                    <a:pt x="187" y="93"/>
                    <a:pt x="187" y="93"/>
                    <a:pt x="187" y="93"/>
                  </a:cubicBezTo>
                  <a:cubicBezTo>
                    <a:pt x="187" y="93"/>
                    <a:pt x="187" y="93"/>
                    <a:pt x="187" y="93"/>
                  </a:cubicBezTo>
                  <a:cubicBezTo>
                    <a:pt x="187" y="94"/>
                    <a:pt x="187" y="94"/>
                    <a:pt x="187" y="94"/>
                  </a:cubicBezTo>
                  <a:cubicBezTo>
                    <a:pt x="187" y="94"/>
                    <a:pt x="187" y="94"/>
                    <a:pt x="187" y="94"/>
                  </a:cubicBezTo>
                  <a:cubicBezTo>
                    <a:pt x="187" y="94"/>
                    <a:pt x="187" y="94"/>
                    <a:pt x="187" y="94"/>
                  </a:cubicBezTo>
                  <a:cubicBezTo>
                    <a:pt x="187" y="94"/>
                    <a:pt x="187" y="94"/>
                    <a:pt x="187" y="94"/>
                  </a:cubicBezTo>
                  <a:cubicBezTo>
                    <a:pt x="187" y="94"/>
                    <a:pt x="187" y="94"/>
                    <a:pt x="188" y="94"/>
                  </a:cubicBezTo>
                  <a:cubicBezTo>
                    <a:pt x="188" y="94"/>
                    <a:pt x="188" y="94"/>
                    <a:pt x="188" y="94"/>
                  </a:cubicBezTo>
                  <a:close/>
                  <a:moveTo>
                    <a:pt x="187" y="94"/>
                  </a:moveTo>
                  <a:cubicBezTo>
                    <a:pt x="187" y="94"/>
                    <a:pt x="187" y="94"/>
                    <a:pt x="187" y="94"/>
                  </a:cubicBezTo>
                  <a:cubicBezTo>
                    <a:pt x="187" y="94"/>
                    <a:pt x="187" y="94"/>
                    <a:pt x="187" y="94"/>
                  </a:cubicBezTo>
                  <a:cubicBezTo>
                    <a:pt x="187" y="94"/>
                    <a:pt x="187" y="94"/>
                    <a:pt x="187" y="94"/>
                  </a:cubicBezTo>
                  <a:cubicBezTo>
                    <a:pt x="187" y="94"/>
                    <a:pt x="187" y="94"/>
                    <a:pt x="186" y="94"/>
                  </a:cubicBezTo>
                  <a:cubicBezTo>
                    <a:pt x="186" y="94"/>
                    <a:pt x="186" y="94"/>
                    <a:pt x="186" y="94"/>
                  </a:cubicBezTo>
                  <a:cubicBezTo>
                    <a:pt x="186" y="94"/>
                    <a:pt x="186" y="94"/>
                    <a:pt x="186" y="94"/>
                  </a:cubicBezTo>
                  <a:cubicBezTo>
                    <a:pt x="186" y="94"/>
                    <a:pt x="186" y="94"/>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7" y="95"/>
                  </a:cubicBezTo>
                  <a:cubicBezTo>
                    <a:pt x="187" y="95"/>
                    <a:pt x="187" y="95"/>
                    <a:pt x="187" y="95"/>
                  </a:cubicBezTo>
                  <a:cubicBezTo>
                    <a:pt x="187" y="94"/>
                    <a:pt x="187" y="94"/>
                    <a:pt x="187" y="94"/>
                  </a:cubicBezTo>
                  <a:cubicBezTo>
                    <a:pt x="187" y="94"/>
                    <a:pt x="187" y="94"/>
                    <a:pt x="187" y="94"/>
                  </a:cubicBezTo>
                  <a:cubicBezTo>
                    <a:pt x="187" y="94"/>
                    <a:pt x="187" y="94"/>
                    <a:pt x="187" y="94"/>
                  </a:cubicBezTo>
                  <a:cubicBezTo>
                    <a:pt x="187" y="94"/>
                    <a:pt x="187" y="94"/>
                    <a:pt x="187" y="94"/>
                  </a:cubicBezTo>
                  <a:cubicBezTo>
                    <a:pt x="187" y="94"/>
                    <a:pt x="187" y="94"/>
                    <a:pt x="187" y="94"/>
                  </a:cubicBezTo>
                  <a:close/>
                  <a:moveTo>
                    <a:pt x="190" y="94"/>
                  </a:moveTo>
                  <a:cubicBezTo>
                    <a:pt x="191" y="94"/>
                    <a:pt x="191" y="94"/>
                    <a:pt x="191" y="94"/>
                  </a:cubicBezTo>
                  <a:cubicBezTo>
                    <a:pt x="191" y="94"/>
                    <a:pt x="191" y="94"/>
                    <a:pt x="191" y="94"/>
                  </a:cubicBezTo>
                  <a:cubicBezTo>
                    <a:pt x="191" y="94"/>
                    <a:pt x="191" y="94"/>
                    <a:pt x="191" y="94"/>
                  </a:cubicBezTo>
                  <a:cubicBezTo>
                    <a:pt x="191" y="94"/>
                    <a:pt x="191" y="94"/>
                    <a:pt x="191" y="94"/>
                  </a:cubicBezTo>
                  <a:cubicBezTo>
                    <a:pt x="191" y="94"/>
                    <a:pt x="191" y="94"/>
                    <a:pt x="191" y="94"/>
                  </a:cubicBezTo>
                  <a:cubicBezTo>
                    <a:pt x="191" y="94"/>
                    <a:pt x="191" y="94"/>
                    <a:pt x="191" y="94"/>
                  </a:cubicBezTo>
                  <a:cubicBezTo>
                    <a:pt x="191" y="94"/>
                    <a:pt x="191" y="94"/>
                    <a:pt x="191" y="94"/>
                  </a:cubicBezTo>
                  <a:cubicBezTo>
                    <a:pt x="191" y="93"/>
                    <a:pt x="191" y="93"/>
                    <a:pt x="192" y="93"/>
                  </a:cubicBezTo>
                  <a:cubicBezTo>
                    <a:pt x="192" y="93"/>
                    <a:pt x="192" y="93"/>
                    <a:pt x="192" y="93"/>
                  </a:cubicBezTo>
                  <a:cubicBezTo>
                    <a:pt x="192" y="93"/>
                    <a:pt x="192" y="93"/>
                    <a:pt x="192" y="93"/>
                  </a:cubicBezTo>
                  <a:cubicBezTo>
                    <a:pt x="192" y="93"/>
                    <a:pt x="192" y="93"/>
                    <a:pt x="192" y="93"/>
                  </a:cubicBezTo>
                  <a:cubicBezTo>
                    <a:pt x="192" y="93"/>
                    <a:pt x="192" y="93"/>
                    <a:pt x="193" y="93"/>
                  </a:cubicBezTo>
                  <a:cubicBezTo>
                    <a:pt x="193" y="93"/>
                    <a:pt x="193" y="93"/>
                    <a:pt x="193" y="93"/>
                  </a:cubicBezTo>
                  <a:cubicBezTo>
                    <a:pt x="193" y="93"/>
                    <a:pt x="193" y="93"/>
                    <a:pt x="193" y="93"/>
                  </a:cubicBezTo>
                  <a:cubicBezTo>
                    <a:pt x="193" y="93"/>
                    <a:pt x="193" y="93"/>
                    <a:pt x="193" y="93"/>
                  </a:cubicBezTo>
                  <a:cubicBezTo>
                    <a:pt x="192" y="93"/>
                    <a:pt x="192" y="93"/>
                    <a:pt x="192" y="93"/>
                  </a:cubicBezTo>
                  <a:cubicBezTo>
                    <a:pt x="192" y="93"/>
                    <a:pt x="192" y="93"/>
                    <a:pt x="192" y="93"/>
                  </a:cubicBezTo>
                  <a:cubicBezTo>
                    <a:pt x="192" y="93"/>
                    <a:pt x="192" y="93"/>
                    <a:pt x="192" y="93"/>
                  </a:cubicBezTo>
                  <a:cubicBezTo>
                    <a:pt x="192" y="93"/>
                    <a:pt x="192" y="93"/>
                    <a:pt x="192" y="92"/>
                  </a:cubicBezTo>
                  <a:cubicBezTo>
                    <a:pt x="192" y="92"/>
                    <a:pt x="192" y="92"/>
                    <a:pt x="192" y="92"/>
                  </a:cubicBezTo>
                  <a:cubicBezTo>
                    <a:pt x="192" y="92"/>
                    <a:pt x="191" y="93"/>
                    <a:pt x="191" y="93"/>
                  </a:cubicBezTo>
                  <a:cubicBezTo>
                    <a:pt x="191" y="93"/>
                    <a:pt x="191" y="93"/>
                    <a:pt x="191" y="93"/>
                  </a:cubicBezTo>
                  <a:cubicBezTo>
                    <a:pt x="191" y="93"/>
                    <a:pt x="191" y="93"/>
                    <a:pt x="191" y="93"/>
                  </a:cubicBezTo>
                  <a:cubicBezTo>
                    <a:pt x="191" y="93"/>
                    <a:pt x="191" y="93"/>
                    <a:pt x="191" y="93"/>
                  </a:cubicBezTo>
                  <a:cubicBezTo>
                    <a:pt x="191" y="93"/>
                    <a:pt x="191" y="93"/>
                    <a:pt x="191" y="93"/>
                  </a:cubicBezTo>
                  <a:cubicBezTo>
                    <a:pt x="191" y="93"/>
                    <a:pt x="191" y="93"/>
                    <a:pt x="191" y="93"/>
                  </a:cubicBezTo>
                  <a:cubicBezTo>
                    <a:pt x="190" y="93"/>
                    <a:pt x="191" y="93"/>
                    <a:pt x="191" y="93"/>
                  </a:cubicBezTo>
                  <a:cubicBezTo>
                    <a:pt x="191" y="93"/>
                    <a:pt x="191" y="93"/>
                    <a:pt x="191" y="93"/>
                  </a:cubicBezTo>
                  <a:cubicBezTo>
                    <a:pt x="191" y="93"/>
                    <a:pt x="191" y="93"/>
                    <a:pt x="191" y="93"/>
                  </a:cubicBezTo>
                  <a:cubicBezTo>
                    <a:pt x="190" y="93"/>
                    <a:pt x="191" y="93"/>
                    <a:pt x="190" y="93"/>
                  </a:cubicBezTo>
                  <a:cubicBezTo>
                    <a:pt x="190" y="93"/>
                    <a:pt x="190" y="93"/>
                    <a:pt x="190" y="93"/>
                  </a:cubicBezTo>
                  <a:cubicBezTo>
                    <a:pt x="190" y="93"/>
                    <a:pt x="190" y="93"/>
                    <a:pt x="190" y="93"/>
                  </a:cubicBezTo>
                  <a:cubicBezTo>
                    <a:pt x="190" y="93"/>
                    <a:pt x="190" y="93"/>
                    <a:pt x="190" y="94"/>
                  </a:cubicBezTo>
                  <a:cubicBezTo>
                    <a:pt x="190" y="94"/>
                    <a:pt x="190" y="94"/>
                    <a:pt x="190" y="94"/>
                  </a:cubicBezTo>
                  <a:cubicBezTo>
                    <a:pt x="190" y="94"/>
                    <a:pt x="190" y="94"/>
                    <a:pt x="190" y="94"/>
                  </a:cubicBezTo>
                  <a:cubicBezTo>
                    <a:pt x="190" y="94"/>
                    <a:pt x="190" y="93"/>
                    <a:pt x="190" y="93"/>
                  </a:cubicBezTo>
                  <a:cubicBezTo>
                    <a:pt x="190" y="93"/>
                    <a:pt x="190" y="93"/>
                    <a:pt x="190" y="93"/>
                  </a:cubicBezTo>
                  <a:cubicBezTo>
                    <a:pt x="190" y="93"/>
                    <a:pt x="190" y="93"/>
                    <a:pt x="190" y="93"/>
                  </a:cubicBezTo>
                  <a:cubicBezTo>
                    <a:pt x="190" y="93"/>
                    <a:pt x="190" y="93"/>
                    <a:pt x="190" y="93"/>
                  </a:cubicBezTo>
                  <a:cubicBezTo>
                    <a:pt x="190" y="93"/>
                    <a:pt x="190" y="93"/>
                    <a:pt x="190" y="93"/>
                  </a:cubicBezTo>
                  <a:cubicBezTo>
                    <a:pt x="190" y="93"/>
                    <a:pt x="190" y="93"/>
                    <a:pt x="190" y="93"/>
                  </a:cubicBezTo>
                  <a:cubicBezTo>
                    <a:pt x="190" y="93"/>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3"/>
                    <a:pt x="190" y="93"/>
                  </a:cubicBezTo>
                  <a:cubicBezTo>
                    <a:pt x="190" y="93"/>
                    <a:pt x="190" y="93"/>
                    <a:pt x="190" y="94"/>
                  </a:cubicBezTo>
                  <a:cubicBezTo>
                    <a:pt x="190" y="94"/>
                    <a:pt x="189" y="94"/>
                    <a:pt x="189" y="94"/>
                  </a:cubicBezTo>
                  <a:cubicBezTo>
                    <a:pt x="189" y="94"/>
                    <a:pt x="189" y="94"/>
                    <a:pt x="189" y="94"/>
                  </a:cubicBezTo>
                  <a:cubicBezTo>
                    <a:pt x="189" y="94"/>
                    <a:pt x="189" y="94"/>
                    <a:pt x="189" y="94"/>
                  </a:cubicBezTo>
                  <a:cubicBezTo>
                    <a:pt x="189" y="94"/>
                    <a:pt x="189" y="94"/>
                    <a:pt x="189" y="94"/>
                  </a:cubicBezTo>
                  <a:cubicBezTo>
                    <a:pt x="189" y="94"/>
                    <a:pt x="189" y="94"/>
                    <a:pt x="188" y="94"/>
                  </a:cubicBezTo>
                  <a:cubicBezTo>
                    <a:pt x="188" y="94"/>
                    <a:pt x="188" y="95"/>
                    <a:pt x="188" y="95"/>
                  </a:cubicBezTo>
                  <a:cubicBezTo>
                    <a:pt x="188" y="95"/>
                    <a:pt x="188" y="95"/>
                    <a:pt x="188" y="95"/>
                  </a:cubicBezTo>
                  <a:cubicBezTo>
                    <a:pt x="188" y="95"/>
                    <a:pt x="188" y="95"/>
                    <a:pt x="188" y="95"/>
                  </a:cubicBezTo>
                  <a:cubicBezTo>
                    <a:pt x="188" y="95"/>
                    <a:pt x="188" y="95"/>
                    <a:pt x="188" y="95"/>
                  </a:cubicBezTo>
                  <a:cubicBezTo>
                    <a:pt x="188" y="95"/>
                    <a:pt x="188" y="95"/>
                    <a:pt x="188" y="95"/>
                  </a:cubicBezTo>
                  <a:cubicBezTo>
                    <a:pt x="188" y="95"/>
                    <a:pt x="188" y="95"/>
                    <a:pt x="188"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4"/>
                  </a:cubicBezTo>
                  <a:cubicBezTo>
                    <a:pt x="190" y="94"/>
                    <a:pt x="190" y="94"/>
                    <a:pt x="190" y="94"/>
                  </a:cubicBezTo>
                  <a:close/>
                  <a:moveTo>
                    <a:pt x="189" y="106"/>
                  </a:moveTo>
                  <a:cubicBezTo>
                    <a:pt x="189" y="106"/>
                    <a:pt x="190" y="106"/>
                    <a:pt x="190" y="106"/>
                  </a:cubicBezTo>
                  <a:cubicBezTo>
                    <a:pt x="190" y="106"/>
                    <a:pt x="190" y="106"/>
                    <a:pt x="190" y="106"/>
                  </a:cubicBezTo>
                  <a:cubicBezTo>
                    <a:pt x="190" y="106"/>
                    <a:pt x="190" y="106"/>
                    <a:pt x="190" y="106"/>
                  </a:cubicBezTo>
                  <a:cubicBezTo>
                    <a:pt x="190" y="106"/>
                    <a:pt x="190" y="106"/>
                    <a:pt x="190" y="106"/>
                  </a:cubicBezTo>
                  <a:cubicBezTo>
                    <a:pt x="190" y="106"/>
                    <a:pt x="190" y="106"/>
                    <a:pt x="189" y="106"/>
                  </a:cubicBezTo>
                  <a:cubicBezTo>
                    <a:pt x="189" y="106"/>
                    <a:pt x="189" y="106"/>
                    <a:pt x="189" y="106"/>
                  </a:cubicBezTo>
                  <a:cubicBezTo>
                    <a:pt x="189" y="106"/>
                    <a:pt x="189" y="106"/>
                    <a:pt x="189" y="106"/>
                  </a:cubicBezTo>
                  <a:cubicBezTo>
                    <a:pt x="189" y="106"/>
                    <a:pt x="189" y="106"/>
                    <a:pt x="189" y="106"/>
                  </a:cubicBezTo>
                  <a:cubicBezTo>
                    <a:pt x="189" y="106"/>
                    <a:pt x="189" y="106"/>
                    <a:pt x="189" y="107"/>
                  </a:cubicBezTo>
                  <a:cubicBezTo>
                    <a:pt x="189" y="107"/>
                    <a:pt x="189" y="107"/>
                    <a:pt x="189" y="107"/>
                  </a:cubicBezTo>
                  <a:cubicBezTo>
                    <a:pt x="188"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6"/>
                  </a:cubicBezTo>
                  <a:cubicBezTo>
                    <a:pt x="189" y="106"/>
                    <a:pt x="189" y="106"/>
                    <a:pt x="189" y="106"/>
                  </a:cubicBezTo>
                  <a:close/>
                  <a:moveTo>
                    <a:pt x="172" y="105"/>
                  </a:moveTo>
                  <a:cubicBezTo>
                    <a:pt x="172" y="105"/>
                    <a:pt x="171" y="104"/>
                    <a:pt x="171" y="104"/>
                  </a:cubicBezTo>
                  <a:cubicBezTo>
                    <a:pt x="171" y="104"/>
                    <a:pt x="171" y="104"/>
                    <a:pt x="171" y="104"/>
                  </a:cubicBezTo>
                  <a:cubicBezTo>
                    <a:pt x="171" y="104"/>
                    <a:pt x="171" y="104"/>
                    <a:pt x="171" y="104"/>
                  </a:cubicBezTo>
                  <a:cubicBezTo>
                    <a:pt x="171" y="104"/>
                    <a:pt x="171" y="104"/>
                    <a:pt x="171" y="104"/>
                  </a:cubicBezTo>
                  <a:cubicBezTo>
                    <a:pt x="171" y="104"/>
                    <a:pt x="170" y="104"/>
                    <a:pt x="170" y="104"/>
                  </a:cubicBezTo>
                  <a:cubicBezTo>
                    <a:pt x="170" y="103"/>
                    <a:pt x="170" y="103"/>
                    <a:pt x="170" y="103"/>
                  </a:cubicBezTo>
                  <a:cubicBezTo>
                    <a:pt x="170" y="103"/>
                    <a:pt x="170" y="103"/>
                    <a:pt x="170" y="103"/>
                  </a:cubicBezTo>
                  <a:cubicBezTo>
                    <a:pt x="170" y="103"/>
                    <a:pt x="170" y="103"/>
                    <a:pt x="170" y="103"/>
                  </a:cubicBezTo>
                  <a:cubicBezTo>
                    <a:pt x="170" y="103"/>
                    <a:pt x="170" y="103"/>
                    <a:pt x="170" y="103"/>
                  </a:cubicBezTo>
                  <a:cubicBezTo>
                    <a:pt x="170" y="103"/>
                    <a:pt x="170" y="103"/>
                    <a:pt x="170" y="103"/>
                  </a:cubicBezTo>
                  <a:cubicBezTo>
                    <a:pt x="170" y="103"/>
                    <a:pt x="170" y="102"/>
                    <a:pt x="170" y="102"/>
                  </a:cubicBezTo>
                  <a:cubicBezTo>
                    <a:pt x="170" y="102"/>
                    <a:pt x="169" y="102"/>
                    <a:pt x="169" y="102"/>
                  </a:cubicBezTo>
                  <a:cubicBezTo>
                    <a:pt x="169" y="102"/>
                    <a:pt x="169" y="102"/>
                    <a:pt x="169" y="102"/>
                  </a:cubicBezTo>
                  <a:cubicBezTo>
                    <a:pt x="169" y="102"/>
                    <a:pt x="169" y="102"/>
                    <a:pt x="169" y="103"/>
                  </a:cubicBezTo>
                  <a:cubicBezTo>
                    <a:pt x="169" y="103"/>
                    <a:pt x="168" y="103"/>
                    <a:pt x="168" y="103"/>
                  </a:cubicBezTo>
                  <a:cubicBezTo>
                    <a:pt x="168" y="102"/>
                    <a:pt x="168" y="102"/>
                    <a:pt x="168" y="102"/>
                  </a:cubicBezTo>
                  <a:cubicBezTo>
                    <a:pt x="168" y="102"/>
                    <a:pt x="168" y="102"/>
                    <a:pt x="168" y="102"/>
                  </a:cubicBezTo>
                  <a:cubicBezTo>
                    <a:pt x="168" y="102"/>
                    <a:pt x="168" y="102"/>
                    <a:pt x="168" y="102"/>
                  </a:cubicBezTo>
                  <a:cubicBezTo>
                    <a:pt x="168" y="102"/>
                    <a:pt x="168" y="102"/>
                    <a:pt x="168" y="102"/>
                  </a:cubicBezTo>
                  <a:cubicBezTo>
                    <a:pt x="168" y="102"/>
                    <a:pt x="168" y="101"/>
                    <a:pt x="168" y="101"/>
                  </a:cubicBezTo>
                  <a:cubicBezTo>
                    <a:pt x="168" y="101"/>
                    <a:pt x="168" y="101"/>
                    <a:pt x="167" y="101"/>
                  </a:cubicBezTo>
                  <a:cubicBezTo>
                    <a:pt x="167" y="101"/>
                    <a:pt x="167" y="101"/>
                    <a:pt x="167" y="101"/>
                  </a:cubicBezTo>
                  <a:cubicBezTo>
                    <a:pt x="167" y="101"/>
                    <a:pt x="167" y="101"/>
                    <a:pt x="167" y="101"/>
                  </a:cubicBezTo>
                  <a:cubicBezTo>
                    <a:pt x="167" y="101"/>
                    <a:pt x="167" y="101"/>
                    <a:pt x="167" y="101"/>
                  </a:cubicBezTo>
                  <a:cubicBezTo>
                    <a:pt x="167" y="101"/>
                    <a:pt x="166" y="100"/>
                    <a:pt x="166" y="100"/>
                  </a:cubicBezTo>
                  <a:cubicBezTo>
                    <a:pt x="166" y="100"/>
                    <a:pt x="166" y="100"/>
                    <a:pt x="166" y="100"/>
                  </a:cubicBezTo>
                  <a:cubicBezTo>
                    <a:pt x="166" y="100"/>
                    <a:pt x="165" y="101"/>
                    <a:pt x="165" y="101"/>
                  </a:cubicBezTo>
                  <a:cubicBezTo>
                    <a:pt x="165" y="101"/>
                    <a:pt x="165" y="101"/>
                    <a:pt x="164" y="101"/>
                  </a:cubicBezTo>
                  <a:cubicBezTo>
                    <a:pt x="164" y="101"/>
                    <a:pt x="164" y="101"/>
                    <a:pt x="164" y="101"/>
                  </a:cubicBezTo>
                  <a:cubicBezTo>
                    <a:pt x="164" y="101"/>
                    <a:pt x="164" y="100"/>
                    <a:pt x="164" y="100"/>
                  </a:cubicBezTo>
                  <a:cubicBezTo>
                    <a:pt x="164" y="100"/>
                    <a:pt x="164" y="100"/>
                    <a:pt x="164" y="100"/>
                  </a:cubicBezTo>
                  <a:cubicBezTo>
                    <a:pt x="164" y="100"/>
                    <a:pt x="163" y="100"/>
                    <a:pt x="163" y="100"/>
                  </a:cubicBezTo>
                  <a:cubicBezTo>
                    <a:pt x="163" y="100"/>
                    <a:pt x="163" y="101"/>
                    <a:pt x="163" y="101"/>
                  </a:cubicBezTo>
                  <a:cubicBezTo>
                    <a:pt x="163" y="101"/>
                    <a:pt x="163" y="101"/>
                    <a:pt x="163" y="101"/>
                  </a:cubicBezTo>
                  <a:cubicBezTo>
                    <a:pt x="163" y="101"/>
                    <a:pt x="163" y="100"/>
                    <a:pt x="163" y="100"/>
                  </a:cubicBezTo>
                  <a:cubicBezTo>
                    <a:pt x="163" y="100"/>
                    <a:pt x="162" y="100"/>
                    <a:pt x="162" y="100"/>
                  </a:cubicBezTo>
                  <a:cubicBezTo>
                    <a:pt x="162" y="100"/>
                    <a:pt x="162" y="101"/>
                    <a:pt x="162" y="101"/>
                  </a:cubicBezTo>
                  <a:cubicBezTo>
                    <a:pt x="162" y="101"/>
                    <a:pt x="162" y="101"/>
                    <a:pt x="162" y="101"/>
                  </a:cubicBezTo>
                  <a:cubicBezTo>
                    <a:pt x="162" y="101"/>
                    <a:pt x="162" y="101"/>
                    <a:pt x="162" y="101"/>
                  </a:cubicBezTo>
                  <a:cubicBezTo>
                    <a:pt x="162" y="101"/>
                    <a:pt x="162" y="100"/>
                    <a:pt x="162" y="100"/>
                  </a:cubicBezTo>
                  <a:cubicBezTo>
                    <a:pt x="162" y="100"/>
                    <a:pt x="161" y="100"/>
                    <a:pt x="161" y="100"/>
                  </a:cubicBezTo>
                  <a:cubicBezTo>
                    <a:pt x="161" y="101"/>
                    <a:pt x="161" y="101"/>
                    <a:pt x="161" y="101"/>
                  </a:cubicBezTo>
                  <a:cubicBezTo>
                    <a:pt x="161" y="101"/>
                    <a:pt x="161" y="101"/>
                    <a:pt x="161" y="101"/>
                  </a:cubicBezTo>
                  <a:cubicBezTo>
                    <a:pt x="161" y="101"/>
                    <a:pt x="161" y="101"/>
                    <a:pt x="161" y="101"/>
                  </a:cubicBezTo>
                  <a:cubicBezTo>
                    <a:pt x="161" y="101"/>
                    <a:pt x="160" y="101"/>
                    <a:pt x="160" y="101"/>
                  </a:cubicBezTo>
                  <a:cubicBezTo>
                    <a:pt x="160" y="101"/>
                    <a:pt x="160" y="101"/>
                    <a:pt x="160" y="101"/>
                  </a:cubicBezTo>
                  <a:cubicBezTo>
                    <a:pt x="160" y="101"/>
                    <a:pt x="160" y="101"/>
                    <a:pt x="160" y="101"/>
                  </a:cubicBezTo>
                  <a:cubicBezTo>
                    <a:pt x="160" y="101"/>
                    <a:pt x="160" y="101"/>
                    <a:pt x="160" y="101"/>
                  </a:cubicBezTo>
                  <a:cubicBezTo>
                    <a:pt x="159" y="101"/>
                    <a:pt x="159" y="101"/>
                    <a:pt x="159" y="101"/>
                  </a:cubicBezTo>
                  <a:cubicBezTo>
                    <a:pt x="159" y="101"/>
                    <a:pt x="159" y="101"/>
                    <a:pt x="159" y="102"/>
                  </a:cubicBezTo>
                  <a:cubicBezTo>
                    <a:pt x="159" y="102"/>
                    <a:pt x="159" y="102"/>
                    <a:pt x="159" y="102"/>
                  </a:cubicBezTo>
                  <a:cubicBezTo>
                    <a:pt x="159" y="102"/>
                    <a:pt x="159" y="102"/>
                    <a:pt x="159" y="102"/>
                  </a:cubicBezTo>
                  <a:cubicBezTo>
                    <a:pt x="159" y="102"/>
                    <a:pt x="159" y="102"/>
                    <a:pt x="160" y="102"/>
                  </a:cubicBezTo>
                  <a:cubicBezTo>
                    <a:pt x="160" y="103"/>
                    <a:pt x="160" y="103"/>
                    <a:pt x="160" y="103"/>
                  </a:cubicBezTo>
                  <a:cubicBezTo>
                    <a:pt x="160" y="103"/>
                    <a:pt x="160" y="103"/>
                    <a:pt x="160" y="103"/>
                  </a:cubicBezTo>
                  <a:cubicBezTo>
                    <a:pt x="160" y="103"/>
                    <a:pt x="161" y="103"/>
                    <a:pt x="161" y="103"/>
                  </a:cubicBezTo>
                  <a:cubicBezTo>
                    <a:pt x="161" y="103"/>
                    <a:pt x="161" y="103"/>
                    <a:pt x="161" y="103"/>
                  </a:cubicBezTo>
                  <a:cubicBezTo>
                    <a:pt x="162" y="103"/>
                    <a:pt x="161" y="103"/>
                    <a:pt x="161" y="103"/>
                  </a:cubicBezTo>
                  <a:cubicBezTo>
                    <a:pt x="161" y="103"/>
                    <a:pt x="162" y="103"/>
                    <a:pt x="162" y="103"/>
                  </a:cubicBezTo>
                  <a:cubicBezTo>
                    <a:pt x="162" y="103"/>
                    <a:pt x="162" y="103"/>
                    <a:pt x="162" y="103"/>
                  </a:cubicBezTo>
                  <a:cubicBezTo>
                    <a:pt x="162" y="103"/>
                    <a:pt x="162" y="103"/>
                    <a:pt x="162" y="103"/>
                  </a:cubicBezTo>
                  <a:cubicBezTo>
                    <a:pt x="162" y="103"/>
                    <a:pt x="162" y="103"/>
                    <a:pt x="162" y="103"/>
                  </a:cubicBezTo>
                  <a:cubicBezTo>
                    <a:pt x="162" y="103"/>
                    <a:pt x="162" y="103"/>
                    <a:pt x="162" y="103"/>
                  </a:cubicBezTo>
                  <a:cubicBezTo>
                    <a:pt x="162" y="103"/>
                    <a:pt x="162" y="103"/>
                    <a:pt x="163" y="103"/>
                  </a:cubicBezTo>
                  <a:cubicBezTo>
                    <a:pt x="163" y="103"/>
                    <a:pt x="163" y="103"/>
                    <a:pt x="163" y="103"/>
                  </a:cubicBezTo>
                  <a:cubicBezTo>
                    <a:pt x="163" y="103"/>
                    <a:pt x="163" y="103"/>
                    <a:pt x="163" y="103"/>
                  </a:cubicBezTo>
                  <a:cubicBezTo>
                    <a:pt x="163" y="103"/>
                    <a:pt x="163" y="103"/>
                    <a:pt x="163" y="103"/>
                  </a:cubicBezTo>
                  <a:cubicBezTo>
                    <a:pt x="163" y="103"/>
                    <a:pt x="163" y="103"/>
                    <a:pt x="164" y="103"/>
                  </a:cubicBezTo>
                  <a:cubicBezTo>
                    <a:pt x="164" y="103"/>
                    <a:pt x="164" y="104"/>
                    <a:pt x="164" y="104"/>
                  </a:cubicBezTo>
                  <a:cubicBezTo>
                    <a:pt x="164" y="104"/>
                    <a:pt x="164" y="103"/>
                    <a:pt x="164" y="103"/>
                  </a:cubicBezTo>
                  <a:cubicBezTo>
                    <a:pt x="164" y="103"/>
                    <a:pt x="164" y="103"/>
                    <a:pt x="164" y="103"/>
                  </a:cubicBezTo>
                  <a:cubicBezTo>
                    <a:pt x="164" y="103"/>
                    <a:pt x="164" y="104"/>
                    <a:pt x="164" y="104"/>
                  </a:cubicBezTo>
                  <a:cubicBezTo>
                    <a:pt x="164" y="104"/>
                    <a:pt x="164" y="104"/>
                    <a:pt x="164" y="104"/>
                  </a:cubicBezTo>
                  <a:cubicBezTo>
                    <a:pt x="164" y="104"/>
                    <a:pt x="165" y="104"/>
                    <a:pt x="165" y="104"/>
                  </a:cubicBezTo>
                  <a:cubicBezTo>
                    <a:pt x="165" y="104"/>
                    <a:pt x="165" y="104"/>
                    <a:pt x="165" y="104"/>
                  </a:cubicBezTo>
                  <a:cubicBezTo>
                    <a:pt x="165" y="104"/>
                    <a:pt x="165" y="104"/>
                    <a:pt x="165" y="104"/>
                  </a:cubicBezTo>
                  <a:cubicBezTo>
                    <a:pt x="165" y="104"/>
                    <a:pt x="165" y="105"/>
                    <a:pt x="165" y="105"/>
                  </a:cubicBezTo>
                  <a:cubicBezTo>
                    <a:pt x="165" y="105"/>
                    <a:pt x="166" y="105"/>
                    <a:pt x="166" y="105"/>
                  </a:cubicBezTo>
                  <a:cubicBezTo>
                    <a:pt x="166" y="105"/>
                    <a:pt x="166" y="105"/>
                    <a:pt x="166" y="105"/>
                  </a:cubicBezTo>
                  <a:cubicBezTo>
                    <a:pt x="166" y="105"/>
                    <a:pt x="166" y="105"/>
                    <a:pt x="166" y="105"/>
                  </a:cubicBezTo>
                  <a:cubicBezTo>
                    <a:pt x="166" y="105"/>
                    <a:pt x="166" y="105"/>
                    <a:pt x="166" y="105"/>
                  </a:cubicBezTo>
                  <a:cubicBezTo>
                    <a:pt x="166" y="105"/>
                    <a:pt x="166" y="105"/>
                    <a:pt x="166" y="105"/>
                  </a:cubicBezTo>
                  <a:cubicBezTo>
                    <a:pt x="166" y="105"/>
                    <a:pt x="166" y="106"/>
                    <a:pt x="166" y="106"/>
                  </a:cubicBezTo>
                  <a:cubicBezTo>
                    <a:pt x="166" y="106"/>
                    <a:pt x="166" y="106"/>
                    <a:pt x="166" y="106"/>
                  </a:cubicBezTo>
                  <a:cubicBezTo>
                    <a:pt x="166" y="106"/>
                    <a:pt x="166" y="106"/>
                    <a:pt x="166" y="106"/>
                  </a:cubicBezTo>
                  <a:cubicBezTo>
                    <a:pt x="167" y="106"/>
                    <a:pt x="167" y="106"/>
                    <a:pt x="167" y="106"/>
                  </a:cubicBezTo>
                  <a:cubicBezTo>
                    <a:pt x="167" y="106"/>
                    <a:pt x="167" y="106"/>
                    <a:pt x="167" y="106"/>
                  </a:cubicBezTo>
                  <a:cubicBezTo>
                    <a:pt x="167" y="106"/>
                    <a:pt x="167" y="106"/>
                    <a:pt x="167" y="106"/>
                  </a:cubicBezTo>
                  <a:cubicBezTo>
                    <a:pt x="167" y="106"/>
                    <a:pt x="168" y="107"/>
                    <a:pt x="168" y="107"/>
                  </a:cubicBezTo>
                  <a:cubicBezTo>
                    <a:pt x="168" y="107"/>
                    <a:pt x="168" y="107"/>
                    <a:pt x="168" y="107"/>
                  </a:cubicBezTo>
                  <a:cubicBezTo>
                    <a:pt x="168" y="107"/>
                    <a:pt x="168" y="107"/>
                    <a:pt x="168" y="107"/>
                  </a:cubicBezTo>
                  <a:cubicBezTo>
                    <a:pt x="169" y="107"/>
                    <a:pt x="169" y="107"/>
                    <a:pt x="169" y="107"/>
                  </a:cubicBezTo>
                  <a:cubicBezTo>
                    <a:pt x="169" y="107"/>
                    <a:pt x="169" y="107"/>
                    <a:pt x="169" y="107"/>
                  </a:cubicBezTo>
                  <a:cubicBezTo>
                    <a:pt x="169" y="107"/>
                    <a:pt x="169" y="107"/>
                    <a:pt x="169" y="107"/>
                  </a:cubicBezTo>
                  <a:cubicBezTo>
                    <a:pt x="169" y="107"/>
                    <a:pt x="169" y="107"/>
                    <a:pt x="169" y="107"/>
                  </a:cubicBezTo>
                  <a:cubicBezTo>
                    <a:pt x="169" y="107"/>
                    <a:pt x="170" y="107"/>
                    <a:pt x="170" y="107"/>
                  </a:cubicBezTo>
                  <a:cubicBezTo>
                    <a:pt x="170" y="107"/>
                    <a:pt x="170" y="107"/>
                    <a:pt x="170" y="107"/>
                  </a:cubicBezTo>
                  <a:cubicBezTo>
                    <a:pt x="170" y="107"/>
                    <a:pt x="170" y="107"/>
                    <a:pt x="170" y="106"/>
                  </a:cubicBezTo>
                  <a:cubicBezTo>
                    <a:pt x="170" y="106"/>
                    <a:pt x="170" y="106"/>
                    <a:pt x="170" y="107"/>
                  </a:cubicBezTo>
                  <a:cubicBezTo>
                    <a:pt x="170" y="107"/>
                    <a:pt x="170" y="107"/>
                    <a:pt x="170" y="107"/>
                  </a:cubicBezTo>
                  <a:cubicBezTo>
                    <a:pt x="170" y="107"/>
                    <a:pt x="170" y="107"/>
                    <a:pt x="170" y="107"/>
                  </a:cubicBezTo>
                  <a:cubicBezTo>
                    <a:pt x="170" y="107"/>
                    <a:pt x="171" y="106"/>
                    <a:pt x="171" y="106"/>
                  </a:cubicBezTo>
                  <a:cubicBezTo>
                    <a:pt x="171" y="106"/>
                    <a:pt x="171" y="106"/>
                    <a:pt x="171" y="106"/>
                  </a:cubicBezTo>
                  <a:cubicBezTo>
                    <a:pt x="171" y="106"/>
                    <a:pt x="171" y="106"/>
                    <a:pt x="171" y="106"/>
                  </a:cubicBezTo>
                  <a:cubicBezTo>
                    <a:pt x="171" y="106"/>
                    <a:pt x="171" y="106"/>
                    <a:pt x="171" y="106"/>
                  </a:cubicBezTo>
                  <a:cubicBezTo>
                    <a:pt x="171" y="106"/>
                    <a:pt x="171" y="106"/>
                    <a:pt x="172" y="106"/>
                  </a:cubicBezTo>
                  <a:cubicBezTo>
                    <a:pt x="172" y="106"/>
                    <a:pt x="172" y="106"/>
                    <a:pt x="172" y="106"/>
                  </a:cubicBezTo>
                  <a:cubicBezTo>
                    <a:pt x="172" y="106"/>
                    <a:pt x="172" y="105"/>
                    <a:pt x="172" y="105"/>
                  </a:cubicBezTo>
                  <a:cubicBezTo>
                    <a:pt x="172" y="105"/>
                    <a:pt x="172" y="105"/>
                    <a:pt x="172" y="105"/>
                  </a:cubicBezTo>
                  <a:cubicBezTo>
                    <a:pt x="172" y="105"/>
                    <a:pt x="172" y="105"/>
                    <a:pt x="172" y="105"/>
                  </a:cubicBezTo>
                  <a:close/>
                  <a:moveTo>
                    <a:pt x="177" y="109"/>
                  </a:moveTo>
                  <a:cubicBezTo>
                    <a:pt x="177" y="109"/>
                    <a:pt x="177" y="109"/>
                    <a:pt x="177" y="109"/>
                  </a:cubicBezTo>
                  <a:cubicBezTo>
                    <a:pt x="177" y="109"/>
                    <a:pt x="177" y="109"/>
                    <a:pt x="177" y="109"/>
                  </a:cubicBezTo>
                  <a:cubicBezTo>
                    <a:pt x="177" y="109"/>
                    <a:pt x="177" y="109"/>
                    <a:pt x="177" y="109"/>
                  </a:cubicBezTo>
                  <a:cubicBezTo>
                    <a:pt x="177" y="109"/>
                    <a:pt x="177" y="109"/>
                    <a:pt x="177" y="109"/>
                  </a:cubicBezTo>
                  <a:cubicBezTo>
                    <a:pt x="177" y="109"/>
                    <a:pt x="177" y="109"/>
                    <a:pt x="177" y="109"/>
                  </a:cubicBezTo>
                  <a:close/>
                  <a:moveTo>
                    <a:pt x="180" y="108"/>
                  </a:moveTo>
                  <a:cubicBezTo>
                    <a:pt x="180" y="108"/>
                    <a:pt x="179" y="108"/>
                    <a:pt x="179" y="108"/>
                  </a:cubicBezTo>
                  <a:cubicBezTo>
                    <a:pt x="179" y="108"/>
                    <a:pt x="179" y="108"/>
                    <a:pt x="179" y="108"/>
                  </a:cubicBezTo>
                  <a:cubicBezTo>
                    <a:pt x="179" y="108"/>
                    <a:pt x="179" y="108"/>
                    <a:pt x="179" y="108"/>
                  </a:cubicBezTo>
                  <a:cubicBezTo>
                    <a:pt x="179" y="108"/>
                    <a:pt x="179" y="108"/>
                    <a:pt x="179" y="108"/>
                  </a:cubicBezTo>
                  <a:cubicBezTo>
                    <a:pt x="179" y="108"/>
                    <a:pt x="179" y="108"/>
                    <a:pt x="179" y="108"/>
                  </a:cubicBezTo>
                  <a:cubicBezTo>
                    <a:pt x="179" y="108"/>
                    <a:pt x="178" y="108"/>
                    <a:pt x="178" y="108"/>
                  </a:cubicBezTo>
                  <a:cubicBezTo>
                    <a:pt x="178" y="108"/>
                    <a:pt x="178" y="109"/>
                    <a:pt x="178" y="109"/>
                  </a:cubicBezTo>
                  <a:cubicBezTo>
                    <a:pt x="178" y="109"/>
                    <a:pt x="178" y="109"/>
                    <a:pt x="178" y="109"/>
                  </a:cubicBezTo>
                  <a:cubicBezTo>
                    <a:pt x="178" y="109"/>
                    <a:pt x="178" y="109"/>
                    <a:pt x="178" y="109"/>
                  </a:cubicBezTo>
                  <a:cubicBezTo>
                    <a:pt x="178" y="109"/>
                    <a:pt x="178" y="109"/>
                    <a:pt x="178" y="109"/>
                  </a:cubicBezTo>
                  <a:cubicBezTo>
                    <a:pt x="178" y="109"/>
                    <a:pt x="178" y="109"/>
                    <a:pt x="178" y="109"/>
                  </a:cubicBezTo>
                  <a:cubicBezTo>
                    <a:pt x="178" y="109"/>
                    <a:pt x="178" y="109"/>
                    <a:pt x="179" y="109"/>
                  </a:cubicBezTo>
                  <a:cubicBezTo>
                    <a:pt x="179" y="109"/>
                    <a:pt x="179" y="109"/>
                    <a:pt x="179" y="109"/>
                  </a:cubicBezTo>
                  <a:cubicBezTo>
                    <a:pt x="179" y="109"/>
                    <a:pt x="179" y="109"/>
                    <a:pt x="179" y="109"/>
                  </a:cubicBezTo>
                  <a:cubicBezTo>
                    <a:pt x="179" y="109"/>
                    <a:pt x="179" y="109"/>
                    <a:pt x="179" y="109"/>
                  </a:cubicBezTo>
                  <a:cubicBezTo>
                    <a:pt x="179" y="109"/>
                    <a:pt x="180" y="109"/>
                    <a:pt x="180" y="109"/>
                  </a:cubicBezTo>
                  <a:cubicBezTo>
                    <a:pt x="180" y="108"/>
                    <a:pt x="180" y="108"/>
                    <a:pt x="180" y="108"/>
                  </a:cubicBezTo>
                  <a:cubicBezTo>
                    <a:pt x="180" y="108"/>
                    <a:pt x="180" y="108"/>
                    <a:pt x="180" y="108"/>
                  </a:cubicBezTo>
                  <a:cubicBezTo>
                    <a:pt x="180" y="108"/>
                    <a:pt x="180" y="108"/>
                    <a:pt x="180" y="108"/>
                  </a:cubicBezTo>
                  <a:close/>
                  <a:moveTo>
                    <a:pt x="163" y="95"/>
                  </a:moveTo>
                  <a:cubicBezTo>
                    <a:pt x="163" y="95"/>
                    <a:pt x="163" y="95"/>
                    <a:pt x="163" y="95"/>
                  </a:cubicBezTo>
                  <a:cubicBezTo>
                    <a:pt x="163" y="95"/>
                    <a:pt x="163" y="95"/>
                    <a:pt x="163" y="95"/>
                  </a:cubicBezTo>
                  <a:cubicBezTo>
                    <a:pt x="163" y="95"/>
                    <a:pt x="163" y="94"/>
                    <a:pt x="163" y="94"/>
                  </a:cubicBezTo>
                  <a:cubicBezTo>
                    <a:pt x="163" y="94"/>
                    <a:pt x="163" y="94"/>
                    <a:pt x="163" y="94"/>
                  </a:cubicBezTo>
                  <a:cubicBezTo>
                    <a:pt x="163" y="94"/>
                    <a:pt x="162" y="94"/>
                    <a:pt x="162" y="94"/>
                  </a:cubicBezTo>
                  <a:cubicBezTo>
                    <a:pt x="162" y="94"/>
                    <a:pt x="162" y="94"/>
                    <a:pt x="162" y="94"/>
                  </a:cubicBezTo>
                  <a:cubicBezTo>
                    <a:pt x="162" y="94"/>
                    <a:pt x="162" y="95"/>
                    <a:pt x="162" y="95"/>
                  </a:cubicBezTo>
                  <a:cubicBezTo>
                    <a:pt x="162" y="95"/>
                    <a:pt x="162" y="95"/>
                    <a:pt x="162" y="95"/>
                  </a:cubicBezTo>
                  <a:cubicBezTo>
                    <a:pt x="162" y="95"/>
                    <a:pt x="162" y="95"/>
                    <a:pt x="162" y="95"/>
                  </a:cubicBezTo>
                  <a:cubicBezTo>
                    <a:pt x="162" y="95"/>
                    <a:pt x="162" y="95"/>
                    <a:pt x="162" y="95"/>
                  </a:cubicBezTo>
                  <a:cubicBezTo>
                    <a:pt x="162" y="95"/>
                    <a:pt x="162" y="95"/>
                    <a:pt x="162" y="95"/>
                  </a:cubicBezTo>
                  <a:cubicBezTo>
                    <a:pt x="162" y="95"/>
                    <a:pt x="162" y="95"/>
                    <a:pt x="162" y="95"/>
                  </a:cubicBezTo>
                  <a:cubicBezTo>
                    <a:pt x="162" y="95"/>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3" y="96"/>
                    <a:pt x="163" y="96"/>
                  </a:cubicBezTo>
                  <a:cubicBezTo>
                    <a:pt x="163" y="96"/>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lose/>
                  <a:moveTo>
                    <a:pt x="185" y="95"/>
                  </a:moveTo>
                  <a:cubicBezTo>
                    <a:pt x="185" y="95"/>
                    <a:pt x="185" y="95"/>
                    <a:pt x="185" y="95"/>
                  </a:cubicBezTo>
                  <a:cubicBezTo>
                    <a:pt x="185" y="95"/>
                    <a:pt x="185" y="95"/>
                    <a:pt x="185" y="95"/>
                  </a:cubicBezTo>
                  <a:cubicBezTo>
                    <a:pt x="185" y="95"/>
                    <a:pt x="185" y="95"/>
                    <a:pt x="185" y="95"/>
                  </a:cubicBezTo>
                  <a:cubicBezTo>
                    <a:pt x="185" y="95"/>
                    <a:pt x="185" y="94"/>
                    <a:pt x="185" y="94"/>
                  </a:cubicBezTo>
                  <a:cubicBezTo>
                    <a:pt x="185" y="94"/>
                    <a:pt x="185" y="94"/>
                    <a:pt x="185" y="94"/>
                  </a:cubicBezTo>
                  <a:cubicBezTo>
                    <a:pt x="185" y="94"/>
                    <a:pt x="185" y="94"/>
                    <a:pt x="185" y="94"/>
                  </a:cubicBezTo>
                  <a:cubicBezTo>
                    <a:pt x="185" y="94"/>
                    <a:pt x="186" y="94"/>
                    <a:pt x="186" y="94"/>
                  </a:cubicBezTo>
                  <a:cubicBezTo>
                    <a:pt x="186" y="94"/>
                    <a:pt x="186" y="94"/>
                    <a:pt x="186" y="94"/>
                  </a:cubicBezTo>
                  <a:cubicBezTo>
                    <a:pt x="186" y="94"/>
                    <a:pt x="186" y="94"/>
                    <a:pt x="186" y="94"/>
                  </a:cubicBezTo>
                  <a:cubicBezTo>
                    <a:pt x="186" y="94"/>
                    <a:pt x="186" y="94"/>
                    <a:pt x="186" y="94"/>
                  </a:cubicBezTo>
                  <a:cubicBezTo>
                    <a:pt x="186" y="94"/>
                    <a:pt x="186" y="94"/>
                    <a:pt x="186" y="94"/>
                  </a:cubicBezTo>
                  <a:cubicBezTo>
                    <a:pt x="186" y="94"/>
                    <a:pt x="186" y="93"/>
                    <a:pt x="186" y="93"/>
                  </a:cubicBezTo>
                  <a:cubicBezTo>
                    <a:pt x="186" y="93"/>
                    <a:pt x="186" y="93"/>
                    <a:pt x="186" y="94"/>
                  </a:cubicBezTo>
                  <a:cubicBezTo>
                    <a:pt x="186" y="94"/>
                    <a:pt x="186" y="94"/>
                    <a:pt x="186" y="94"/>
                  </a:cubicBezTo>
                  <a:cubicBezTo>
                    <a:pt x="186" y="94"/>
                    <a:pt x="186" y="93"/>
                    <a:pt x="186" y="93"/>
                  </a:cubicBezTo>
                  <a:cubicBezTo>
                    <a:pt x="187" y="93"/>
                    <a:pt x="187" y="93"/>
                    <a:pt x="187" y="93"/>
                  </a:cubicBezTo>
                  <a:cubicBezTo>
                    <a:pt x="187" y="93"/>
                    <a:pt x="187" y="93"/>
                    <a:pt x="186" y="93"/>
                  </a:cubicBezTo>
                  <a:cubicBezTo>
                    <a:pt x="186" y="93"/>
                    <a:pt x="186" y="93"/>
                    <a:pt x="186" y="93"/>
                  </a:cubicBezTo>
                  <a:cubicBezTo>
                    <a:pt x="186" y="93"/>
                    <a:pt x="186" y="93"/>
                    <a:pt x="186" y="93"/>
                  </a:cubicBezTo>
                  <a:cubicBezTo>
                    <a:pt x="186" y="93"/>
                    <a:pt x="186" y="93"/>
                    <a:pt x="186" y="93"/>
                  </a:cubicBezTo>
                  <a:cubicBezTo>
                    <a:pt x="186" y="93"/>
                    <a:pt x="186" y="93"/>
                    <a:pt x="186" y="93"/>
                  </a:cubicBezTo>
                  <a:cubicBezTo>
                    <a:pt x="186" y="92"/>
                    <a:pt x="186" y="92"/>
                    <a:pt x="186" y="92"/>
                  </a:cubicBezTo>
                  <a:cubicBezTo>
                    <a:pt x="186" y="92"/>
                    <a:pt x="186" y="92"/>
                    <a:pt x="186" y="92"/>
                  </a:cubicBezTo>
                  <a:cubicBezTo>
                    <a:pt x="186" y="92"/>
                    <a:pt x="186" y="92"/>
                    <a:pt x="186" y="92"/>
                  </a:cubicBezTo>
                  <a:cubicBezTo>
                    <a:pt x="186" y="92"/>
                    <a:pt x="186" y="92"/>
                    <a:pt x="186" y="92"/>
                  </a:cubicBezTo>
                  <a:cubicBezTo>
                    <a:pt x="186" y="92"/>
                    <a:pt x="186" y="92"/>
                    <a:pt x="186" y="92"/>
                  </a:cubicBezTo>
                  <a:cubicBezTo>
                    <a:pt x="186" y="92"/>
                    <a:pt x="186" y="92"/>
                    <a:pt x="186" y="92"/>
                  </a:cubicBezTo>
                  <a:cubicBezTo>
                    <a:pt x="186" y="92"/>
                    <a:pt x="185" y="92"/>
                    <a:pt x="185" y="92"/>
                  </a:cubicBezTo>
                  <a:cubicBezTo>
                    <a:pt x="185" y="92"/>
                    <a:pt x="185" y="92"/>
                    <a:pt x="185" y="92"/>
                  </a:cubicBezTo>
                  <a:cubicBezTo>
                    <a:pt x="185" y="92"/>
                    <a:pt x="185" y="92"/>
                    <a:pt x="185" y="92"/>
                  </a:cubicBezTo>
                  <a:cubicBezTo>
                    <a:pt x="185" y="92"/>
                    <a:pt x="185" y="92"/>
                    <a:pt x="185" y="92"/>
                  </a:cubicBezTo>
                  <a:cubicBezTo>
                    <a:pt x="185" y="92"/>
                    <a:pt x="185" y="92"/>
                    <a:pt x="185" y="92"/>
                  </a:cubicBezTo>
                  <a:cubicBezTo>
                    <a:pt x="185" y="92"/>
                    <a:pt x="185" y="93"/>
                    <a:pt x="185" y="93"/>
                  </a:cubicBezTo>
                  <a:cubicBezTo>
                    <a:pt x="185" y="93"/>
                    <a:pt x="185" y="93"/>
                    <a:pt x="185" y="93"/>
                  </a:cubicBezTo>
                  <a:cubicBezTo>
                    <a:pt x="185" y="93"/>
                    <a:pt x="185" y="93"/>
                    <a:pt x="185" y="92"/>
                  </a:cubicBezTo>
                  <a:cubicBezTo>
                    <a:pt x="185" y="92"/>
                    <a:pt x="185" y="92"/>
                    <a:pt x="185" y="92"/>
                  </a:cubicBezTo>
                  <a:cubicBezTo>
                    <a:pt x="185" y="92"/>
                    <a:pt x="186" y="92"/>
                    <a:pt x="186" y="92"/>
                  </a:cubicBezTo>
                  <a:cubicBezTo>
                    <a:pt x="186" y="92"/>
                    <a:pt x="186" y="93"/>
                    <a:pt x="186" y="93"/>
                  </a:cubicBezTo>
                  <a:cubicBezTo>
                    <a:pt x="186" y="93"/>
                    <a:pt x="186" y="93"/>
                    <a:pt x="186" y="93"/>
                  </a:cubicBezTo>
                  <a:cubicBezTo>
                    <a:pt x="186" y="93"/>
                    <a:pt x="186" y="93"/>
                    <a:pt x="186" y="93"/>
                  </a:cubicBezTo>
                  <a:cubicBezTo>
                    <a:pt x="186" y="93"/>
                    <a:pt x="186" y="93"/>
                    <a:pt x="186" y="93"/>
                  </a:cubicBezTo>
                  <a:cubicBezTo>
                    <a:pt x="186" y="93"/>
                    <a:pt x="185" y="93"/>
                    <a:pt x="185" y="93"/>
                  </a:cubicBezTo>
                  <a:cubicBezTo>
                    <a:pt x="185" y="93"/>
                    <a:pt x="185" y="93"/>
                    <a:pt x="185" y="93"/>
                  </a:cubicBezTo>
                  <a:cubicBezTo>
                    <a:pt x="185" y="93"/>
                    <a:pt x="185" y="94"/>
                    <a:pt x="185" y="94"/>
                  </a:cubicBezTo>
                  <a:cubicBezTo>
                    <a:pt x="185" y="94"/>
                    <a:pt x="185" y="94"/>
                    <a:pt x="185" y="94"/>
                  </a:cubicBezTo>
                  <a:cubicBezTo>
                    <a:pt x="185" y="94"/>
                    <a:pt x="184" y="94"/>
                    <a:pt x="184" y="94"/>
                  </a:cubicBezTo>
                  <a:cubicBezTo>
                    <a:pt x="184" y="94"/>
                    <a:pt x="184" y="94"/>
                    <a:pt x="184" y="94"/>
                  </a:cubicBezTo>
                  <a:cubicBezTo>
                    <a:pt x="184" y="94"/>
                    <a:pt x="184" y="94"/>
                    <a:pt x="184" y="94"/>
                  </a:cubicBezTo>
                  <a:cubicBezTo>
                    <a:pt x="184" y="94"/>
                    <a:pt x="184" y="94"/>
                    <a:pt x="184" y="94"/>
                  </a:cubicBezTo>
                  <a:cubicBezTo>
                    <a:pt x="183" y="94"/>
                    <a:pt x="183" y="94"/>
                    <a:pt x="183" y="94"/>
                  </a:cubicBezTo>
                  <a:cubicBezTo>
                    <a:pt x="183" y="94"/>
                    <a:pt x="183" y="94"/>
                    <a:pt x="183" y="94"/>
                  </a:cubicBezTo>
                  <a:cubicBezTo>
                    <a:pt x="183" y="95"/>
                    <a:pt x="183" y="95"/>
                    <a:pt x="183" y="95"/>
                  </a:cubicBezTo>
                  <a:cubicBezTo>
                    <a:pt x="183" y="95"/>
                    <a:pt x="183" y="95"/>
                    <a:pt x="183" y="95"/>
                  </a:cubicBezTo>
                  <a:cubicBezTo>
                    <a:pt x="183" y="95"/>
                    <a:pt x="183" y="95"/>
                    <a:pt x="183" y="95"/>
                  </a:cubicBezTo>
                  <a:cubicBezTo>
                    <a:pt x="183" y="95"/>
                    <a:pt x="183" y="95"/>
                    <a:pt x="183" y="95"/>
                  </a:cubicBezTo>
                  <a:cubicBezTo>
                    <a:pt x="183" y="95"/>
                    <a:pt x="183" y="95"/>
                    <a:pt x="183" y="95"/>
                  </a:cubicBezTo>
                  <a:cubicBezTo>
                    <a:pt x="183" y="95"/>
                    <a:pt x="182" y="95"/>
                    <a:pt x="182" y="95"/>
                  </a:cubicBezTo>
                  <a:cubicBezTo>
                    <a:pt x="182" y="95"/>
                    <a:pt x="182" y="95"/>
                    <a:pt x="182" y="95"/>
                  </a:cubicBezTo>
                  <a:cubicBezTo>
                    <a:pt x="182" y="95"/>
                    <a:pt x="182" y="95"/>
                    <a:pt x="182" y="95"/>
                  </a:cubicBezTo>
                  <a:cubicBezTo>
                    <a:pt x="182" y="96"/>
                    <a:pt x="182" y="96"/>
                    <a:pt x="182" y="96"/>
                  </a:cubicBezTo>
                  <a:cubicBezTo>
                    <a:pt x="182" y="96"/>
                    <a:pt x="181" y="96"/>
                    <a:pt x="181" y="96"/>
                  </a:cubicBezTo>
                  <a:cubicBezTo>
                    <a:pt x="181" y="95"/>
                    <a:pt x="181" y="95"/>
                    <a:pt x="181" y="95"/>
                  </a:cubicBezTo>
                  <a:cubicBezTo>
                    <a:pt x="181" y="95"/>
                    <a:pt x="180" y="95"/>
                    <a:pt x="180" y="95"/>
                  </a:cubicBezTo>
                  <a:cubicBezTo>
                    <a:pt x="180" y="95"/>
                    <a:pt x="180" y="95"/>
                    <a:pt x="180" y="95"/>
                  </a:cubicBezTo>
                  <a:cubicBezTo>
                    <a:pt x="180" y="95"/>
                    <a:pt x="180" y="95"/>
                    <a:pt x="180" y="95"/>
                  </a:cubicBezTo>
                  <a:cubicBezTo>
                    <a:pt x="180" y="95"/>
                    <a:pt x="180" y="95"/>
                    <a:pt x="180" y="95"/>
                  </a:cubicBezTo>
                  <a:cubicBezTo>
                    <a:pt x="180" y="95"/>
                    <a:pt x="180" y="95"/>
                    <a:pt x="180" y="95"/>
                  </a:cubicBezTo>
                  <a:cubicBezTo>
                    <a:pt x="180" y="95"/>
                    <a:pt x="180" y="95"/>
                    <a:pt x="180" y="94"/>
                  </a:cubicBezTo>
                  <a:cubicBezTo>
                    <a:pt x="180" y="94"/>
                    <a:pt x="180" y="94"/>
                    <a:pt x="180" y="94"/>
                  </a:cubicBezTo>
                  <a:cubicBezTo>
                    <a:pt x="180" y="94"/>
                    <a:pt x="180" y="94"/>
                    <a:pt x="180" y="94"/>
                  </a:cubicBezTo>
                  <a:cubicBezTo>
                    <a:pt x="180" y="94"/>
                    <a:pt x="180" y="94"/>
                    <a:pt x="180" y="94"/>
                  </a:cubicBezTo>
                  <a:cubicBezTo>
                    <a:pt x="180" y="94"/>
                    <a:pt x="179" y="94"/>
                    <a:pt x="179" y="94"/>
                  </a:cubicBezTo>
                  <a:cubicBezTo>
                    <a:pt x="179" y="94"/>
                    <a:pt x="179" y="95"/>
                    <a:pt x="179" y="95"/>
                  </a:cubicBezTo>
                  <a:cubicBezTo>
                    <a:pt x="179" y="95"/>
                    <a:pt x="179" y="95"/>
                    <a:pt x="179" y="95"/>
                  </a:cubicBezTo>
                  <a:cubicBezTo>
                    <a:pt x="179" y="95"/>
                    <a:pt x="179" y="95"/>
                    <a:pt x="179" y="95"/>
                  </a:cubicBezTo>
                  <a:cubicBezTo>
                    <a:pt x="179" y="95"/>
                    <a:pt x="179" y="95"/>
                    <a:pt x="179" y="95"/>
                  </a:cubicBezTo>
                  <a:cubicBezTo>
                    <a:pt x="179" y="95"/>
                    <a:pt x="178" y="95"/>
                    <a:pt x="178" y="95"/>
                  </a:cubicBezTo>
                  <a:cubicBezTo>
                    <a:pt x="178" y="95"/>
                    <a:pt x="178" y="95"/>
                    <a:pt x="178" y="95"/>
                  </a:cubicBezTo>
                  <a:cubicBezTo>
                    <a:pt x="178" y="95"/>
                    <a:pt x="178" y="95"/>
                    <a:pt x="178" y="95"/>
                  </a:cubicBezTo>
                  <a:cubicBezTo>
                    <a:pt x="178" y="95"/>
                    <a:pt x="178" y="95"/>
                    <a:pt x="177" y="95"/>
                  </a:cubicBezTo>
                  <a:cubicBezTo>
                    <a:pt x="177" y="95"/>
                    <a:pt x="177" y="95"/>
                    <a:pt x="177" y="95"/>
                  </a:cubicBezTo>
                  <a:cubicBezTo>
                    <a:pt x="177" y="95"/>
                    <a:pt x="177" y="95"/>
                    <a:pt x="177" y="94"/>
                  </a:cubicBezTo>
                  <a:cubicBezTo>
                    <a:pt x="177" y="94"/>
                    <a:pt x="177" y="94"/>
                    <a:pt x="177" y="94"/>
                  </a:cubicBezTo>
                  <a:cubicBezTo>
                    <a:pt x="177" y="94"/>
                    <a:pt x="177" y="94"/>
                    <a:pt x="177" y="94"/>
                  </a:cubicBezTo>
                  <a:cubicBezTo>
                    <a:pt x="177" y="95"/>
                    <a:pt x="177" y="95"/>
                    <a:pt x="177" y="95"/>
                  </a:cubicBezTo>
                  <a:cubicBezTo>
                    <a:pt x="177" y="95"/>
                    <a:pt x="177" y="95"/>
                    <a:pt x="177" y="95"/>
                  </a:cubicBezTo>
                  <a:cubicBezTo>
                    <a:pt x="177" y="95"/>
                    <a:pt x="177" y="95"/>
                    <a:pt x="177" y="95"/>
                  </a:cubicBezTo>
                  <a:cubicBezTo>
                    <a:pt x="177" y="95"/>
                    <a:pt x="177" y="95"/>
                    <a:pt x="177" y="95"/>
                  </a:cubicBezTo>
                  <a:cubicBezTo>
                    <a:pt x="177" y="95"/>
                    <a:pt x="177" y="95"/>
                    <a:pt x="177" y="95"/>
                  </a:cubicBezTo>
                  <a:cubicBezTo>
                    <a:pt x="177" y="95"/>
                    <a:pt x="177" y="95"/>
                    <a:pt x="177"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5" y="95"/>
                    <a:pt x="175" y="95"/>
                  </a:cubicBezTo>
                  <a:cubicBezTo>
                    <a:pt x="175" y="95"/>
                    <a:pt x="175" y="95"/>
                    <a:pt x="175" y="95"/>
                  </a:cubicBezTo>
                  <a:cubicBezTo>
                    <a:pt x="175" y="95"/>
                    <a:pt x="175" y="95"/>
                    <a:pt x="175" y="95"/>
                  </a:cubicBezTo>
                  <a:cubicBezTo>
                    <a:pt x="175" y="95"/>
                    <a:pt x="175" y="94"/>
                    <a:pt x="175" y="94"/>
                  </a:cubicBezTo>
                  <a:cubicBezTo>
                    <a:pt x="175" y="94"/>
                    <a:pt x="175" y="94"/>
                    <a:pt x="175" y="94"/>
                  </a:cubicBezTo>
                  <a:cubicBezTo>
                    <a:pt x="175" y="94"/>
                    <a:pt x="174" y="94"/>
                    <a:pt x="174" y="94"/>
                  </a:cubicBezTo>
                  <a:cubicBezTo>
                    <a:pt x="174" y="94"/>
                    <a:pt x="174" y="94"/>
                    <a:pt x="174" y="94"/>
                  </a:cubicBezTo>
                  <a:cubicBezTo>
                    <a:pt x="174" y="94"/>
                    <a:pt x="174" y="94"/>
                    <a:pt x="174" y="94"/>
                  </a:cubicBezTo>
                  <a:cubicBezTo>
                    <a:pt x="174" y="94"/>
                    <a:pt x="174" y="94"/>
                    <a:pt x="173" y="94"/>
                  </a:cubicBezTo>
                  <a:cubicBezTo>
                    <a:pt x="173" y="94"/>
                    <a:pt x="173" y="94"/>
                    <a:pt x="173" y="94"/>
                  </a:cubicBezTo>
                  <a:cubicBezTo>
                    <a:pt x="173" y="94"/>
                    <a:pt x="173" y="94"/>
                    <a:pt x="173" y="94"/>
                  </a:cubicBezTo>
                  <a:cubicBezTo>
                    <a:pt x="173" y="94"/>
                    <a:pt x="173" y="94"/>
                    <a:pt x="173" y="94"/>
                  </a:cubicBezTo>
                  <a:cubicBezTo>
                    <a:pt x="173" y="94"/>
                    <a:pt x="173" y="93"/>
                    <a:pt x="173" y="93"/>
                  </a:cubicBezTo>
                  <a:cubicBezTo>
                    <a:pt x="173" y="94"/>
                    <a:pt x="173" y="94"/>
                    <a:pt x="173" y="94"/>
                  </a:cubicBezTo>
                  <a:cubicBezTo>
                    <a:pt x="173" y="94"/>
                    <a:pt x="172" y="94"/>
                    <a:pt x="172" y="94"/>
                  </a:cubicBezTo>
                  <a:cubicBezTo>
                    <a:pt x="172" y="94"/>
                    <a:pt x="172" y="94"/>
                    <a:pt x="172" y="94"/>
                  </a:cubicBezTo>
                  <a:cubicBezTo>
                    <a:pt x="172" y="94"/>
                    <a:pt x="171" y="94"/>
                    <a:pt x="171" y="94"/>
                  </a:cubicBezTo>
                  <a:cubicBezTo>
                    <a:pt x="171" y="94"/>
                    <a:pt x="171" y="93"/>
                    <a:pt x="171" y="93"/>
                  </a:cubicBezTo>
                  <a:cubicBezTo>
                    <a:pt x="171" y="93"/>
                    <a:pt x="171" y="93"/>
                    <a:pt x="171" y="93"/>
                  </a:cubicBezTo>
                  <a:cubicBezTo>
                    <a:pt x="171" y="93"/>
                    <a:pt x="170" y="93"/>
                    <a:pt x="170" y="93"/>
                  </a:cubicBezTo>
                  <a:cubicBezTo>
                    <a:pt x="170" y="93"/>
                    <a:pt x="170" y="93"/>
                    <a:pt x="170" y="93"/>
                  </a:cubicBezTo>
                  <a:cubicBezTo>
                    <a:pt x="170" y="93"/>
                    <a:pt x="170" y="93"/>
                    <a:pt x="170" y="93"/>
                  </a:cubicBezTo>
                  <a:cubicBezTo>
                    <a:pt x="170" y="93"/>
                    <a:pt x="170" y="93"/>
                    <a:pt x="170" y="93"/>
                  </a:cubicBezTo>
                  <a:cubicBezTo>
                    <a:pt x="170" y="93"/>
                    <a:pt x="170" y="93"/>
                    <a:pt x="170" y="93"/>
                  </a:cubicBezTo>
                  <a:cubicBezTo>
                    <a:pt x="170" y="93"/>
                    <a:pt x="170" y="93"/>
                    <a:pt x="170" y="93"/>
                  </a:cubicBezTo>
                  <a:cubicBezTo>
                    <a:pt x="170" y="93"/>
                    <a:pt x="169" y="93"/>
                    <a:pt x="169" y="93"/>
                  </a:cubicBezTo>
                  <a:cubicBezTo>
                    <a:pt x="169" y="93"/>
                    <a:pt x="169" y="93"/>
                    <a:pt x="169" y="93"/>
                  </a:cubicBezTo>
                  <a:cubicBezTo>
                    <a:pt x="169" y="93"/>
                    <a:pt x="169" y="93"/>
                    <a:pt x="169" y="93"/>
                  </a:cubicBezTo>
                  <a:cubicBezTo>
                    <a:pt x="169" y="93"/>
                    <a:pt x="169" y="93"/>
                    <a:pt x="169" y="93"/>
                  </a:cubicBezTo>
                  <a:cubicBezTo>
                    <a:pt x="169" y="93"/>
                    <a:pt x="169" y="93"/>
                    <a:pt x="169" y="93"/>
                  </a:cubicBezTo>
                  <a:cubicBezTo>
                    <a:pt x="169" y="93"/>
                    <a:pt x="169" y="93"/>
                    <a:pt x="169" y="93"/>
                  </a:cubicBezTo>
                  <a:cubicBezTo>
                    <a:pt x="169" y="93"/>
                    <a:pt x="169" y="93"/>
                    <a:pt x="169" y="93"/>
                  </a:cubicBezTo>
                  <a:cubicBezTo>
                    <a:pt x="169" y="93"/>
                    <a:pt x="168" y="93"/>
                    <a:pt x="168" y="93"/>
                  </a:cubicBezTo>
                  <a:cubicBezTo>
                    <a:pt x="168" y="93"/>
                    <a:pt x="168" y="93"/>
                    <a:pt x="168" y="93"/>
                  </a:cubicBezTo>
                  <a:cubicBezTo>
                    <a:pt x="168" y="93"/>
                    <a:pt x="168" y="93"/>
                    <a:pt x="168" y="93"/>
                  </a:cubicBezTo>
                  <a:cubicBezTo>
                    <a:pt x="168" y="93"/>
                    <a:pt x="168" y="93"/>
                    <a:pt x="168" y="93"/>
                  </a:cubicBezTo>
                  <a:cubicBezTo>
                    <a:pt x="168" y="93"/>
                    <a:pt x="167" y="93"/>
                    <a:pt x="167" y="93"/>
                  </a:cubicBezTo>
                  <a:cubicBezTo>
                    <a:pt x="167" y="93"/>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5" y="94"/>
                    <a:pt x="165" y="94"/>
                  </a:cubicBezTo>
                  <a:cubicBezTo>
                    <a:pt x="165" y="94"/>
                    <a:pt x="165" y="94"/>
                    <a:pt x="165" y="94"/>
                  </a:cubicBezTo>
                  <a:cubicBezTo>
                    <a:pt x="165" y="94"/>
                    <a:pt x="165" y="94"/>
                    <a:pt x="165" y="94"/>
                  </a:cubicBezTo>
                  <a:cubicBezTo>
                    <a:pt x="165" y="95"/>
                    <a:pt x="165" y="95"/>
                    <a:pt x="165" y="95"/>
                  </a:cubicBezTo>
                  <a:cubicBezTo>
                    <a:pt x="165" y="95"/>
                    <a:pt x="165" y="95"/>
                    <a:pt x="165" y="95"/>
                  </a:cubicBezTo>
                  <a:cubicBezTo>
                    <a:pt x="165" y="95"/>
                    <a:pt x="165" y="95"/>
                    <a:pt x="165" y="95"/>
                  </a:cubicBezTo>
                  <a:cubicBezTo>
                    <a:pt x="165" y="95"/>
                    <a:pt x="165" y="95"/>
                    <a:pt x="165" y="96"/>
                  </a:cubicBezTo>
                  <a:cubicBezTo>
                    <a:pt x="165" y="96"/>
                    <a:pt x="165" y="96"/>
                    <a:pt x="165" y="96"/>
                  </a:cubicBezTo>
                  <a:cubicBezTo>
                    <a:pt x="165" y="96"/>
                    <a:pt x="165" y="96"/>
                    <a:pt x="165" y="96"/>
                  </a:cubicBezTo>
                  <a:cubicBezTo>
                    <a:pt x="165" y="96"/>
                    <a:pt x="165" y="97"/>
                    <a:pt x="165" y="97"/>
                  </a:cubicBezTo>
                  <a:cubicBezTo>
                    <a:pt x="165" y="97"/>
                    <a:pt x="165" y="97"/>
                    <a:pt x="165" y="97"/>
                  </a:cubicBezTo>
                  <a:cubicBezTo>
                    <a:pt x="165" y="97"/>
                    <a:pt x="165" y="97"/>
                    <a:pt x="165" y="97"/>
                  </a:cubicBezTo>
                  <a:cubicBezTo>
                    <a:pt x="165" y="97"/>
                    <a:pt x="165" y="97"/>
                    <a:pt x="165" y="97"/>
                  </a:cubicBezTo>
                  <a:cubicBezTo>
                    <a:pt x="165" y="97"/>
                    <a:pt x="165" y="97"/>
                    <a:pt x="166" y="97"/>
                  </a:cubicBezTo>
                  <a:cubicBezTo>
                    <a:pt x="166" y="97"/>
                    <a:pt x="166" y="97"/>
                    <a:pt x="166" y="97"/>
                  </a:cubicBezTo>
                  <a:cubicBezTo>
                    <a:pt x="166" y="97"/>
                    <a:pt x="166" y="97"/>
                    <a:pt x="166" y="97"/>
                  </a:cubicBezTo>
                  <a:cubicBezTo>
                    <a:pt x="166" y="97"/>
                    <a:pt x="166" y="97"/>
                    <a:pt x="166" y="97"/>
                  </a:cubicBezTo>
                  <a:cubicBezTo>
                    <a:pt x="166" y="97"/>
                    <a:pt x="167" y="97"/>
                    <a:pt x="167" y="97"/>
                  </a:cubicBezTo>
                  <a:cubicBezTo>
                    <a:pt x="167" y="97"/>
                    <a:pt x="167" y="97"/>
                    <a:pt x="167" y="97"/>
                  </a:cubicBezTo>
                  <a:cubicBezTo>
                    <a:pt x="167" y="97"/>
                    <a:pt x="167" y="97"/>
                    <a:pt x="167" y="97"/>
                  </a:cubicBezTo>
                  <a:cubicBezTo>
                    <a:pt x="167" y="97"/>
                    <a:pt x="168" y="97"/>
                    <a:pt x="168" y="97"/>
                  </a:cubicBezTo>
                  <a:cubicBezTo>
                    <a:pt x="168" y="97"/>
                    <a:pt x="168" y="97"/>
                    <a:pt x="168" y="97"/>
                  </a:cubicBezTo>
                  <a:cubicBezTo>
                    <a:pt x="168" y="97"/>
                    <a:pt x="168" y="97"/>
                    <a:pt x="168" y="97"/>
                  </a:cubicBezTo>
                  <a:cubicBezTo>
                    <a:pt x="168" y="97"/>
                    <a:pt x="168" y="97"/>
                    <a:pt x="169" y="97"/>
                  </a:cubicBezTo>
                  <a:cubicBezTo>
                    <a:pt x="169" y="97"/>
                    <a:pt x="169" y="97"/>
                    <a:pt x="169" y="97"/>
                  </a:cubicBezTo>
                  <a:cubicBezTo>
                    <a:pt x="170" y="97"/>
                    <a:pt x="170" y="97"/>
                    <a:pt x="170" y="97"/>
                  </a:cubicBezTo>
                  <a:cubicBezTo>
                    <a:pt x="170" y="97"/>
                    <a:pt x="170" y="97"/>
                    <a:pt x="170" y="97"/>
                  </a:cubicBezTo>
                  <a:cubicBezTo>
                    <a:pt x="170" y="97"/>
                    <a:pt x="170" y="97"/>
                    <a:pt x="171" y="97"/>
                  </a:cubicBezTo>
                  <a:cubicBezTo>
                    <a:pt x="171" y="97"/>
                    <a:pt x="171" y="97"/>
                    <a:pt x="171" y="97"/>
                  </a:cubicBezTo>
                  <a:cubicBezTo>
                    <a:pt x="171" y="97"/>
                    <a:pt x="171" y="97"/>
                    <a:pt x="171" y="97"/>
                  </a:cubicBezTo>
                  <a:cubicBezTo>
                    <a:pt x="171" y="97"/>
                    <a:pt x="172" y="97"/>
                    <a:pt x="172" y="97"/>
                  </a:cubicBezTo>
                  <a:cubicBezTo>
                    <a:pt x="172" y="97"/>
                    <a:pt x="172" y="97"/>
                    <a:pt x="172" y="97"/>
                  </a:cubicBezTo>
                  <a:cubicBezTo>
                    <a:pt x="172" y="97"/>
                    <a:pt x="172" y="97"/>
                    <a:pt x="172" y="97"/>
                  </a:cubicBezTo>
                  <a:cubicBezTo>
                    <a:pt x="172" y="97"/>
                    <a:pt x="172" y="97"/>
                    <a:pt x="172" y="97"/>
                  </a:cubicBezTo>
                  <a:cubicBezTo>
                    <a:pt x="172" y="97"/>
                    <a:pt x="172" y="97"/>
                    <a:pt x="172" y="97"/>
                  </a:cubicBezTo>
                  <a:cubicBezTo>
                    <a:pt x="172" y="97"/>
                    <a:pt x="172" y="98"/>
                    <a:pt x="172" y="98"/>
                  </a:cubicBezTo>
                  <a:cubicBezTo>
                    <a:pt x="173" y="98"/>
                    <a:pt x="173" y="98"/>
                    <a:pt x="173" y="98"/>
                  </a:cubicBezTo>
                  <a:cubicBezTo>
                    <a:pt x="173" y="98"/>
                    <a:pt x="173" y="98"/>
                    <a:pt x="173" y="98"/>
                  </a:cubicBezTo>
                  <a:cubicBezTo>
                    <a:pt x="173" y="98"/>
                    <a:pt x="173" y="98"/>
                    <a:pt x="173" y="98"/>
                  </a:cubicBezTo>
                  <a:cubicBezTo>
                    <a:pt x="173" y="97"/>
                    <a:pt x="174" y="97"/>
                    <a:pt x="174" y="97"/>
                  </a:cubicBezTo>
                  <a:cubicBezTo>
                    <a:pt x="174" y="97"/>
                    <a:pt x="174" y="97"/>
                    <a:pt x="174" y="97"/>
                  </a:cubicBezTo>
                  <a:cubicBezTo>
                    <a:pt x="174" y="97"/>
                    <a:pt x="174" y="97"/>
                    <a:pt x="174" y="97"/>
                  </a:cubicBezTo>
                  <a:cubicBezTo>
                    <a:pt x="174"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6" y="97"/>
                    <a:pt x="176" y="97"/>
                  </a:cubicBezTo>
                  <a:cubicBezTo>
                    <a:pt x="176" y="97"/>
                    <a:pt x="176" y="97"/>
                    <a:pt x="176" y="97"/>
                  </a:cubicBezTo>
                  <a:cubicBezTo>
                    <a:pt x="176" y="97"/>
                    <a:pt x="177" y="97"/>
                    <a:pt x="177" y="97"/>
                  </a:cubicBezTo>
                  <a:cubicBezTo>
                    <a:pt x="177" y="97"/>
                    <a:pt x="177" y="97"/>
                    <a:pt x="177" y="97"/>
                  </a:cubicBezTo>
                  <a:cubicBezTo>
                    <a:pt x="177" y="97"/>
                    <a:pt x="177" y="97"/>
                    <a:pt x="177" y="97"/>
                  </a:cubicBezTo>
                  <a:cubicBezTo>
                    <a:pt x="177" y="97"/>
                    <a:pt x="177" y="97"/>
                    <a:pt x="177" y="97"/>
                  </a:cubicBezTo>
                  <a:cubicBezTo>
                    <a:pt x="177" y="97"/>
                    <a:pt x="177" y="97"/>
                    <a:pt x="177" y="97"/>
                  </a:cubicBezTo>
                  <a:cubicBezTo>
                    <a:pt x="177" y="97"/>
                    <a:pt x="177" y="97"/>
                    <a:pt x="177" y="97"/>
                  </a:cubicBezTo>
                  <a:cubicBezTo>
                    <a:pt x="177" y="97"/>
                    <a:pt x="177" y="97"/>
                    <a:pt x="177" y="97"/>
                  </a:cubicBezTo>
                  <a:cubicBezTo>
                    <a:pt x="177" y="97"/>
                    <a:pt x="178" y="97"/>
                    <a:pt x="178" y="97"/>
                  </a:cubicBezTo>
                  <a:cubicBezTo>
                    <a:pt x="178" y="97"/>
                    <a:pt x="178" y="97"/>
                    <a:pt x="178" y="97"/>
                  </a:cubicBezTo>
                  <a:cubicBezTo>
                    <a:pt x="178" y="97"/>
                    <a:pt x="178" y="97"/>
                    <a:pt x="178" y="97"/>
                  </a:cubicBezTo>
                  <a:cubicBezTo>
                    <a:pt x="178" y="97"/>
                    <a:pt x="178" y="97"/>
                    <a:pt x="178" y="97"/>
                  </a:cubicBezTo>
                  <a:cubicBezTo>
                    <a:pt x="178" y="97"/>
                    <a:pt x="179" y="97"/>
                    <a:pt x="179" y="97"/>
                  </a:cubicBezTo>
                  <a:cubicBezTo>
                    <a:pt x="179" y="97"/>
                    <a:pt x="179" y="97"/>
                    <a:pt x="179" y="97"/>
                  </a:cubicBezTo>
                  <a:cubicBezTo>
                    <a:pt x="179" y="97"/>
                    <a:pt x="179" y="97"/>
                    <a:pt x="179" y="97"/>
                  </a:cubicBezTo>
                  <a:cubicBezTo>
                    <a:pt x="179" y="97"/>
                    <a:pt x="179" y="97"/>
                    <a:pt x="179" y="97"/>
                  </a:cubicBezTo>
                  <a:cubicBezTo>
                    <a:pt x="179" y="97"/>
                    <a:pt x="180" y="97"/>
                    <a:pt x="180" y="97"/>
                  </a:cubicBezTo>
                  <a:cubicBezTo>
                    <a:pt x="180" y="97"/>
                    <a:pt x="180" y="96"/>
                    <a:pt x="180" y="96"/>
                  </a:cubicBezTo>
                  <a:cubicBezTo>
                    <a:pt x="180" y="96"/>
                    <a:pt x="180" y="96"/>
                    <a:pt x="180" y="96"/>
                  </a:cubicBezTo>
                  <a:cubicBezTo>
                    <a:pt x="180" y="96"/>
                    <a:pt x="181" y="96"/>
                    <a:pt x="181" y="96"/>
                  </a:cubicBezTo>
                  <a:cubicBezTo>
                    <a:pt x="181" y="96"/>
                    <a:pt x="181" y="96"/>
                    <a:pt x="181" y="96"/>
                  </a:cubicBezTo>
                  <a:cubicBezTo>
                    <a:pt x="181" y="96"/>
                    <a:pt x="181" y="96"/>
                    <a:pt x="181" y="96"/>
                  </a:cubicBezTo>
                  <a:cubicBezTo>
                    <a:pt x="182" y="96"/>
                    <a:pt x="182" y="96"/>
                    <a:pt x="182" y="96"/>
                  </a:cubicBezTo>
                  <a:cubicBezTo>
                    <a:pt x="182" y="96"/>
                    <a:pt x="182" y="96"/>
                    <a:pt x="182" y="96"/>
                  </a:cubicBezTo>
                  <a:cubicBezTo>
                    <a:pt x="182" y="96"/>
                    <a:pt x="182" y="96"/>
                    <a:pt x="183" y="96"/>
                  </a:cubicBezTo>
                  <a:cubicBezTo>
                    <a:pt x="183" y="96"/>
                    <a:pt x="183" y="96"/>
                    <a:pt x="183" y="96"/>
                  </a:cubicBezTo>
                  <a:cubicBezTo>
                    <a:pt x="183" y="96"/>
                    <a:pt x="183" y="96"/>
                    <a:pt x="183" y="96"/>
                  </a:cubicBezTo>
                  <a:cubicBezTo>
                    <a:pt x="183" y="96"/>
                    <a:pt x="184" y="96"/>
                    <a:pt x="184" y="96"/>
                  </a:cubicBezTo>
                  <a:cubicBezTo>
                    <a:pt x="184" y="96"/>
                    <a:pt x="184" y="96"/>
                    <a:pt x="184" y="96"/>
                  </a:cubicBezTo>
                  <a:cubicBezTo>
                    <a:pt x="184" y="95"/>
                    <a:pt x="185" y="95"/>
                    <a:pt x="185" y="95"/>
                  </a:cubicBezTo>
                  <a:cubicBezTo>
                    <a:pt x="185" y="95"/>
                    <a:pt x="185" y="95"/>
                    <a:pt x="185" y="95"/>
                  </a:cubicBezTo>
                  <a:cubicBezTo>
                    <a:pt x="185" y="95"/>
                    <a:pt x="185" y="95"/>
                    <a:pt x="185" y="95"/>
                  </a:cubicBezTo>
                  <a:close/>
                  <a:moveTo>
                    <a:pt x="188" y="46"/>
                  </a:moveTo>
                  <a:cubicBezTo>
                    <a:pt x="189" y="46"/>
                    <a:pt x="189" y="46"/>
                    <a:pt x="188" y="46"/>
                  </a:cubicBezTo>
                  <a:cubicBezTo>
                    <a:pt x="188" y="46"/>
                    <a:pt x="188" y="45"/>
                    <a:pt x="188" y="45"/>
                  </a:cubicBezTo>
                  <a:cubicBezTo>
                    <a:pt x="188" y="46"/>
                    <a:pt x="188" y="46"/>
                    <a:pt x="188" y="46"/>
                  </a:cubicBezTo>
                  <a:cubicBezTo>
                    <a:pt x="188" y="45"/>
                    <a:pt x="188" y="45"/>
                    <a:pt x="187" y="45"/>
                  </a:cubicBezTo>
                  <a:cubicBezTo>
                    <a:pt x="187" y="45"/>
                    <a:pt x="187" y="45"/>
                    <a:pt x="187" y="46"/>
                  </a:cubicBezTo>
                  <a:cubicBezTo>
                    <a:pt x="187" y="46"/>
                    <a:pt x="187" y="46"/>
                    <a:pt x="187" y="46"/>
                  </a:cubicBezTo>
                  <a:cubicBezTo>
                    <a:pt x="187" y="46"/>
                    <a:pt x="186" y="45"/>
                    <a:pt x="186" y="46"/>
                  </a:cubicBezTo>
                  <a:cubicBezTo>
                    <a:pt x="186" y="46"/>
                    <a:pt x="186" y="46"/>
                    <a:pt x="186" y="46"/>
                  </a:cubicBezTo>
                  <a:cubicBezTo>
                    <a:pt x="186" y="46"/>
                    <a:pt x="186" y="46"/>
                    <a:pt x="186" y="46"/>
                  </a:cubicBezTo>
                  <a:cubicBezTo>
                    <a:pt x="186" y="46"/>
                    <a:pt x="186" y="47"/>
                    <a:pt x="186" y="47"/>
                  </a:cubicBezTo>
                  <a:cubicBezTo>
                    <a:pt x="186" y="47"/>
                    <a:pt x="185" y="47"/>
                    <a:pt x="186" y="47"/>
                  </a:cubicBezTo>
                  <a:cubicBezTo>
                    <a:pt x="186" y="48"/>
                    <a:pt x="186" y="48"/>
                    <a:pt x="186" y="48"/>
                  </a:cubicBezTo>
                  <a:cubicBezTo>
                    <a:pt x="186" y="48"/>
                    <a:pt x="186" y="48"/>
                    <a:pt x="186" y="48"/>
                  </a:cubicBezTo>
                  <a:cubicBezTo>
                    <a:pt x="186" y="48"/>
                    <a:pt x="186" y="48"/>
                    <a:pt x="187" y="48"/>
                  </a:cubicBezTo>
                  <a:cubicBezTo>
                    <a:pt x="187" y="48"/>
                    <a:pt x="187" y="48"/>
                    <a:pt x="187" y="48"/>
                  </a:cubicBezTo>
                  <a:cubicBezTo>
                    <a:pt x="187" y="47"/>
                    <a:pt x="187" y="47"/>
                    <a:pt x="187" y="47"/>
                  </a:cubicBezTo>
                  <a:cubicBezTo>
                    <a:pt x="187" y="47"/>
                    <a:pt x="187" y="47"/>
                    <a:pt x="187" y="47"/>
                  </a:cubicBezTo>
                  <a:cubicBezTo>
                    <a:pt x="188" y="47"/>
                    <a:pt x="188" y="46"/>
                    <a:pt x="188" y="46"/>
                  </a:cubicBezTo>
                  <a:cubicBezTo>
                    <a:pt x="188" y="46"/>
                    <a:pt x="188" y="46"/>
                    <a:pt x="188" y="46"/>
                  </a:cubicBezTo>
                  <a:cubicBezTo>
                    <a:pt x="188" y="47"/>
                    <a:pt x="188" y="47"/>
                    <a:pt x="188" y="47"/>
                  </a:cubicBezTo>
                  <a:cubicBezTo>
                    <a:pt x="188" y="48"/>
                    <a:pt x="188" y="48"/>
                    <a:pt x="188" y="48"/>
                  </a:cubicBezTo>
                  <a:cubicBezTo>
                    <a:pt x="188" y="48"/>
                    <a:pt x="188" y="48"/>
                    <a:pt x="188" y="48"/>
                  </a:cubicBezTo>
                  <a:cubicBezTo>
                    <a:pt x="188" y="48"/>
                    <a:pt x="188" y="48"/>
                    <a:pt x="188" y="48"/>
                  </a:cubicBezTo>
                  <a:cubicBezTo>
                    <a:pt x="188" y="48"/>
                    <a:pt x="188" y="48"/>
                    <a:pt x="188" y="48"/>
                  </a:cubicBezTo>
                  <a:cubicBezTo>
                    <a:pt x="188" y="48"/>
                    <a:pt x="188" y="48"/>
                    <a:pt x="188" y="48"/>
                  </a:cubicBezTo>
                  <a:cubicBezTo>
                    <a:pt x="188" y="48"/>
                    <a:pt x="188" y="48"/>
                    <a:pt x="188" y="48"/>
                  </a:cubicBezTo>
                  <a:cubicBezTo>
                    <a:pt x="189" y="48"/>
                    <a:pt x="188" y="49"/>
                    <a:pt x="189" y="49"/>
                  </a:cubicBezTo>
                  <a:cubicBezTo>
                    <a:pt x="189" y="48"/>
                    <a:pt x="189" y="48"/>
                    <a:pt x="189" y="48"/>
                  </a:cubicBezTo>
                  <a:cubicBezTo>
                    <a:pt x="189" y="48"/>
                    <a:pt x="189" y="48"/>
                    <a:pt x="189" y="48"/>
                  </a:cubicBezTo>
                  <a:cubicBezTo>
                    <a:pt x="189" y="48"/>
                    <a:pt x="189" y="47"/>
                    <a:pt x="189" y="47"/>
                  </a:cubicBezTo>
                  <a:cubicBezTo>
                    <a:pt x="189" y="47"/>
                    <a:pt x="189" y="47"/>
                    <a:pt x="189" y="47"/>
                  </a:cubicBezTo>
                  <a:cubicBezTo>
                    <a:pt x="189" y="47"/>
                    <a:pt x="189" y="47"/>
                    <a:pt x="189" y="47"/>
                  </a:cubicBezTo>
                  <a:cubicBezTo>
                    <a:pt x="189" y="47"/>
                    <a:pt x="189" y="48"/>
                    <a:pt x="190" y="48"/>
                  </a:cubicBezTo>
                  <a:cubicBezTo>
                    <a:pt x="190" y="48"/>
                    <a:pt x="190" y="48"/>
                    <a:pt x="190" y="48"/>
                  </a:cubicBezTo>
                  <a:cubicBezTo>
                    <a:pt x="190" y="48"/>
                    <a:pt x="190" y="47"/>
                    <a:pt x="190" y="47"/>
                  </a:cubicBezTo>
                  <a:cubicBezTo>
                    <a:pt x="190" y="47"/>
                    <a:pt x="190" y="47"/>
                    <a:pt x="190" y="47"/>
                  </a:cubicBezTo>
                  <a:cubicBezTo>
                    <a:pt x="191" y="47"/>
                    <a:pt x="191" y="47"/>
                    <a:pt x="191" y="47"/>
                  </a:cubicBezTo>
                  <a:cubicBezTo>
                    <a:pt x="191" y="46"/>
                    <a:pt x="191" y="46"/>
                    <a:pt x="191" y="46"/>
                  </a:cubicBezTo>
                  <a:cubicBezTo>
                    <a:pt x="191" y="46"/>
                    <a:pt x="191" y="46"/>
                    <a:pt x="190" y="46"/>
                  </a:cubicBezTo>
                  <a:cubicBezTo>
                    <a:pt x="190" y="46"/>
                    <a:pt x="190" y="46"/>
                    <a:pt x="190" y="46"/>
                  </a:cubicBezTo>
                  <a:cubicBezTo>
                    <a:pt x="190" y="46"/>
                    <a:pt x="190" y="46"/>
                    <a:pt x="190" y="46"/>
                  </a:cubicBezTo>
                  <a:cubicBezTo>
                    <a:pt x="190" y="46"/>
                    <a:pt x="190" y="46"/>
                    <a:pt x="190" y="46"/>
                  </a:cubicBezTo>
                  <a:cubicBezTo>
                    <a:pt x="190" y="46"/>
                    <a:pt x="190" y="46"/>
                    <a:pt x="190" y="46"/>
                  </a:cubicBezTo>
                  <a:cubicBezTo>
                    <a:pt x="190" y="46"/>
                    <a:pt x="190" y="46"/>
                    <a:pt x="190" y="46"/>
                  </a:cubicBezTo>
                  <a:cubicBezTo>
                    <a:pt x="190" y="46"/>
                    <a:pt x="189" y="46"/>
                    <a:pt x="189" y="46"/>
                  </a:cubicBezTo>
                  <a:cubicBezTo>
                    <a:pt x="189" y="46"/>
                    <a:pt x="189" y="46"/>
                    <a:pt x="189" y="46"/>
                  </a:cubicBezTo>
                  <a:cubicBezTo>
                    <a:pt x="189" y="46"/>
                    <a:pt x="189" y="46"/>
                    <a:pt x="189" y="46"/>
                  </a:cubicBezTo>
                  <a:cubicBezTo>
                    <a:pt x="189" y="47"/>
                    <a:pt x="189" y="47"/>
                    <a:pt x="189" y="47"/>
                  </a:cubicBezTo>
                  <a:cubicBezTo>
                    <a:pt x="189" y="47"/>
                    <a:pt x="189" y="47"/>
                    <a:pt x="189" y="47"/>
                  </a:cubicBezTo>
                  <a:cubicBezTo>
                    <a:pt x="189" y="47"/>
                    <a:pt x="189" y="47"/>
                    <a:pt x="189" y="47"/>
                  </a:cubicBezTo>
                  <a:cubicBezTo>
                    <a:pt x="189" y="47"/>
                    <a:pt x="189" y="47"/>
                    <a:pt x="189" y="47"/>
                  </a:cubicBezTo>
                  <a:cubicBezTo>
                    <a:pt x="188" y="47"/>
                    <a:pt x="188" y="47"/>
                    <a:pt x="188" y="46"/>
                  </a:cubicBezTo>
                  <a:cubicBezTo>
                    <a:pt x="188" y="46"/>
                    <a:pt x="188" y="46"/>
                    <a:pt x="188" y="46"/>
                  </a:cubicBezTo>
                  <a:cubicBezTo>
                    <a:pt x="188" y="46"/>
                    <a:pt x="188" y="46"/>
                    <a:pt x="188" y="46"/>
                  </a:cubicBezTo>
                  <a:close/>
                  <a:moveTo>
                    <a:pt x="190" y="49"/>
                  </a:moveTo>
                  <a:cubicBezTo>
                    <a:pt x="190" y="49"/>
                    <a:pt x="191" y="49"/>
                    <a:pt x="191" y="49"/>
                  </a:cubicBezTo>
                  <a:cubicBezTo>
                    <a:pt x="191" y="49"/>
                    <a:pt x="191" y="49"/>
                    <a:pt x="191" y="49"/>
                  </a:cubicBezTo>
                  <a:cubicBezTo>
                    <a:pt x="191" y="49"/>
                    <a:pt x="191" y="49"/>
                    <a:pt x="191" y="49"/>
                  </a:cubicBezTo>
                  <a:cubicBezTo>
                    <a:pt x="191" y="48"/>
                    <a:pt x="191" y="48"/>
                    <a:pt x="191" y="48"/>
                  </a:cubicBezTo>
                  <a:cubicBezTo>
                    <a:pt x="191" y="48"/>
                    <a:pt x="191" y="48"/>
                    <a:pt x="191" y="48"/>
                  </a:cubicBezTo>
                  <a:cubicBezTo>
                    <a:pt x="191" y="48"/>
                    <a:pt x="191" y="48"/>
                    <a:pt x="191" y="48"/>
                  </a:cubicBezTo>
                  <a:cubicBezTo>
                    <a:pt x="191" y="48"/>
                    <a:pt x="191" y="48"/>
                    <a:pt x="191" y="48"/>
                  </a:cubicBezTo>
                  <a:cubicBezTo>
                    <a:pt x="191" y="48"/>
                    <a:pt x="190" y="48"/>
                    <a:pt x="190" y="48"/>
                  </a:cubicBezTo>
                  <a:cubicBezTo>
                    <a:pt x="190" y="48"/>
                    <a:pt x="190" y="48"/>
                    <a:pt x="190" y="48"/>
                  </a:cubicBezTo>
                  <a:cubicBezTo>
                    <a:pt x="190" y="48"/>
                    <a:pt x="190" y="48"/>
                    <a:pt x="190" y="48"/>
                  </a:cubicBezTo>
                  <a:cubicBezTo>
                    <a:pt x="190" y="49"/>
                    <a:pt x="190" y="49"/>
                    <a:pt x="190" y="49"/>
                  </a:cubicBezTo>
                  <a:close/>
                  <a:moveTo>
                    <a:pt x="188" y="50"/>
                  </a:moveTo>
                  <a:cubicBezTo>
                    <a:pt x="188" y="50"/>
                    <a:pt x="188" y="50"/>
                    <a:pt x="188" y="50"/>
                  </a:cubicBezTo>
                  <a:cubicBezTo>
                    <a:pt x="188" y="50"/>
                    <a:pt x="188" y="50"/>
                    <a:pt x="188" y="50"/>
                  </a:cubicBezTo>
                  <a:cubicBezTo>
                    <a:pt x="188" y="49"/>
                    <a:pt x="188" y="49"/>
                    <a:pt x="188" y="49"/>
                  </a:cubicBezTo>
                  <a:cubicBezTo>
                    <a:pt x="187" y="49"/>
                    <a:pt x="187" y="50"/>
                    <a:pt x="187" y="50"/>
                  </a:cubicBezTo>
                  <a:cubicBezTo>
                    <a:pt x="187" y="50"/>
                    <a:pt x="187" y="50"/>
                    <a:pt x="187" y="50"/>
                  </a:cubicBezTo>
                  <a:cubicBezTo>
                    <a:pt x="188" y="50"/>
                    <a:pt x="188" y="50"/>
                    <a:pt x="188" y="50"/>
                  </a:cubicBezTo>
                  <a:close/>
                  <a:moveTo>
                    <a:pt x="189" y="49"/>
                  </a:moveTo>
                  <a:cubicBezTo>
                    <a:pt x="189" y="49"/>
                    <a:pt x="189" y="49"/>
                    <a:pt x="189" y="49"/>
                  </a:cubicBezTo>
                  <a:cubicBezTo>
                    <a:pt x="189" y="49"/>
                    <a:pt x="189" y="49"/>
                    <a:pt x="189" y="50"/>
                  </a:cubicBezTo>
                  <a:cubicBezTo>
                    <a:pt x="189" y="50"/>
                    <a:pt x="189" y="49"/>
                    <a:pt x="189" y="49"/>
                  </a:cubicBezTo>
                  <a:cubicBezTo>
                    <a:pt x="189" y="49"/>
                    <a:pt x="189" y="49"/>
                    <a:pt x="189" y="49"/>
                  </a:cubicBezTo>
                  <a:cubicBezTo>
                    <a:pt x="190" y="49"/>
                    <a:pt x="189" y="49"/>
                    <a:pt x="189" y="49"/>
                  </a:cubicBezTo>
                  <a:cubicBezTo>
                    <a:pt x="189" y="49"/>
                    <a:pt x="189" y="49"/>
                    <a:pt x="189" y="49"/>
                  </a:cubicBezTo>
                  <a:close/>
                  <a:moveTo>
                    <a:pt x="179" y="40"/>
                  </a:moveTo>
                  <a:cubicBezTo>
                    <a:pt x="179" y="40"/>
                    <a:pt x="179" y="40"/>
                    <a:pt x="179" y="40"/>
                  </a:cubicBezTo>
                  <a:cubicBezTo>
                    <a:pt x="179" y="40"/>
                    <a:pt x="179" y="40"/>
                    <a:pt x="179" y="40"/>
                  </a:cubicBezTo>
                  <a:cubicBezTo>
                    <a:pt x="179" y="40"/>
                    <a:pt x="179" y="40"/>
                    <a:pt x="179" y="40"/>
                  </a:cubicBezTo>
                  <a:cubicBezTo>
                    <a:pt x="179" y="40"/>
                    <a:pt x="179" y="41"/>
                    <a:pt x="179" y="41"/>
                  </a:cubicBezTo>
                  <a:cubicBezTo>
                    <a:pt x="179" y="41"/>
                    <a:pt x="179" y="41"/>
                    <a:pt x="178" y="41"/>
                  </a:cubicBezTo>
                  <a:cubicBezTo>
                    <a:pt x="178" y="41"/>
                    <a:pt x="178" y="41"/>
                    <a:pt x="178" y="41"/>
                  </a:cubicBezTo>
                  <a:cubicBezTo>
                    <a:pt x="178" y="41"/>
                    <a:pt x="178" y="41"/>
                    <a:pt x="178" y="41"/>
                  </a:cubicBezTo>
                  <a:cubicBezTo>
                    <a:pt x="178" y="41"/>
                    <a:pt x="178" y="41"/>
                    <a:pt x="178" y="41"/>
                  </a:cubicBezTo>
                  <a:cubicBezTo>
                    <a:pt x="178" y="41"/>
                    <a:pt x="178" y="41"/>
                    <a:pt x="179" y="41"/>
                  </a:cubicBezTo>
                  <a:cubicBezTo>
                    <a:pt x="179" y="41"/>
                    <a:pt x="179" y="41"/>
                    <a:pt x="179" y="41"/>
                  </a:cubicBezTo>
                  <a:cubicBezTo>
                    <a:pt x="179" y="41"/>
                    <a:pt x="179" y="41"/>
                    <a:pt x="179" y="41"/>
                  </a:cubicBezTo>
                  <a:cubicBezTo>
                    <a:pt x="179" y="41"/>
                    <a:pt x="179" y="41"/>
                    <a:pt x="179" y="41"/>
                  </a:cubicBezTo>
                  <a:cubicBezTo>
                    <a:pt x="179" y="41"/>
                    <a:pt x="179" y="41"/>
                    <a:pt x="179" y="41"/>
                  </a:cubicBezTo>
                  <a:cubicBezTo>
                    <a:pt x="180" y="41"/>
                    <a:pt x="180" y="41"/>
                    <a:pt x="180" y="41"/>
                  </a:cubicBezTo>
                  <a:cubicBezTo>
                    <a:pt x="180" y="40"/>
                    <a:pt x="180" y="40"/>
                    <a:pt x="180" y="40"/>
                  </a:cubicBezTo>
                  <a:cubicBezTo>
                    <a:pt x="180" y="40"/>
                    <a:pt x="181" y="40"/>
                    <a:pt x="181" y="40"/>
                  </a:cubicBezTo>
                  <a:cubicBezTo>
                    <a:pt x="181" y="40"/>
                    <a:pt x="181" y="40"/>
                    <a:pt x="181" y="40"/>
                  </a:cubicBezTo>
                  <a:cubicBezTo>
                    <a:pt x="181" y="40"/>
                    <a:pt x="181" y="41"/>
                    <a:pt x="181" y="41"/>
                  </a:cubicBezTo>
                  <a:cubicBezTo>
                    <a:pt x="181" y="41"/>
                    <a:pt x="181" y="40"/>
                    <a:pt x="181" y="40"/>
                  </a:cubicBezTo>
                  <a:cubicBezTo>
                    <a:pt x="181" y="40"/>
                    <a:pt x="181" y="40"/>
                    <a:pt x="181" y="40"/>
                  </a:cubicBezTo>
                  <a:cubicBezTo>
                    <a:pt x="181" y="40"/>
                    <a:pt x="181" y="40"/>
                    <a:pt x="181" y="40"/>
                  </a:cubicBezTo>
                  <a:cubicBezTo>
                    <a:pt x="181" y="40"/>
                    <a:pt x="181" y="40"/>
                    <a:pt x="181" y="40"/>
                  </a:cubicBezTo>
                  <a:cubicBezTo>
                    <a:pt x="181" y="40"/>
                    <a:pt x="181" y="40"/>
                    <a:pt x="181" y="40"/>
                  </a:cubicBezTo>
                  <a:cubicBezTo>
                    <a:pt x="181" y="40"/>
                    <a:pt x="181" y="40"/>
                    <a:pt x="181" y="40"/>
                  </a:cubicBezTo>
                  <a:cubicBezTo>
                    <a:pt x="181" y="40"/>
                    <a:pt x="181" y="40"/>
                    <a:pt x="181" y="40"/>
                  </a:cubicBezTo>
                  <a:cubicBezTo>
                    <a:pt x="180" y="40"/>
                    <a:pt x="180" y="40"/>
                    <a:pt x="180" y="40"/>
                  </a:cubicBezTo>
                  <a:cubicBezTo>
                    <a:pt x="180" y="40"/>
                    <a:pt x="180" y="40"/>
                    <a:pt x="180" y="40"/>
                  </a:cubicBezTo>
                  <a:cubicBezTo>
                    <a:pt x="180" y="40"/>
                    <a:pt x="180" y="40"/>
                    <a:pt x="180" y="40"/>
                  </a:cubicBezTo>
                  <a:cubicBezTo>
                    <a:pt x="180" y="40"/>
                    <a:pt x="180" y="40"/>
                    <a:pt x="179" y="40"/>
                  </a:cubicBezTo>
                  <a:cubicBezTo>
                    <a:pt x="179" y="40"/>
                    <a:pt x="180" y="40"/>
                    <a:pt x="179" y="40"/>
                  </a:cubicBezTo>
                  <a:cubicBezTo>
                    <a:pt x="179" y="40"/>
                    <a:pt x="179" y="40"/>
                    <a:pt x="179" y="40"/>
                  </a:cubicBezTo>
                  <a:close/>
                  <a:moveTo>
                    <a:pt x="130" y="96"/>
                  </a:moveTo>
                  <a:cubicBezTo>
                    <a:pt x="130" y="96"/>
                    <a:pt x="130" y="96"/>
                    <a:pt x="130" y="96"/>
                  </a:cubicBezTo>
                  <a:cubicBezTo>
                    <a:pt x="130" y="96"/>
                    <a:pt x="129" y="96"/>
                    <a:pt x="129" y="96"/>
                  </a:cubicBezTo>
                  <a:cubicBezTo>
                    <a:pt x="129" y="96"/>
                    <a:pt x="129" y="96"/>
                    <a:pt x="129" y="96"/>
                  </a:cubicBezTo>
                  <a:cubicBezTo>
                    <a:pt x="129" y="96"/>
                    <a:pt x="129" y="96"/>
                    <a:pt x="129" y="96"/>
                  </a:cubicBezTo>
                  <a:cubicBezTo>
                    <a:pt x="128" y="96"/>
                    <a:pt x="128" y="96"/>
                    <a:pt x="128" y="96"/>
                  </a:cubicBezTo>
                  <a:cubicBezTo>
                    <a:pt x="128" y="96"/>
                    <a:pt x="128" y="96"/>
                    <a:pt x="128" y="96"/>
                  </a:cubicBezTo>
                  <a:cubicBezTo>
                    <a:pt x="128" y="96"/>
                    <a:pt x="128" y="96"/>
                    <a:pt x="128" y="96"/>
                  </a:cubicBezTo>
                  <a:cubicBezTo>
                    <a:pt x="128" y="96"/>
                    <a:pt x="128" y="95"/>
                    <a:pt x="127" y="95"/>
                  </a:cubicBezTo>
                  <a:cubicBezTo>
                    <a:pt x="127" y="95"/>
                    <a:pt x="127" y="95"/>
                    <a:pt x="127" y="95"/>
                  </a:cubicBezTo>
                  <a:cubicBezTo>
                    <a:pt x="127" y="96"/>
                    <a:pt x="127" y="96"/>
                    <a:pt x="127" y="96"/>
                  </a:cubicBezTo>
                  <a:cubicBezTo>
                    <a:pt x="127" y="96"/>
                    <a:pt x="127" y="95"/>
                    <a:pt x="127" y="95"/>
                  </a:cubicBezTo>
                  <a:cubicBezTo>
                    <a:pt x="126" y="95"/>
                    <a:pt x="126" y="95"/>
                    <a:pt x="126" y="95"/>
                  </a:cubicBezTo>
                  <a:cubicBezTo>
                    <a:pt x="126" y="95"/>
                    <a:pt x="126" y="95"/>
                    <a:pt x="126" y="95"/>
                  </a:cubicBezTo>
                  <a:cubicBezTo>
                    <a:pt x="126" y="95"/>
                    <a:pt x="126" y="95"/>
                    <a:pt x="126" y="95"/>
                  </a:cubicBezTo>
                  <a:cubicBezTo>
                    <a:pt x="126" y="95"/>
                    <a:pt x="126" y="95"/>
                    <a:pt x="126" y="95"/>
                  </a:cubicBezTo>
                  <a:cubicBezTo>
                    <a:pt x="125" y="95"/>
                    <a:pt x="125" y="95"/>
                    <a:pt x="125" y="95"/>
                  </a:cubicBezTo>
                  <a:cubicBezTo>
                    <a:pt x="125" y="95"/>
                    <a:pt x="125" y="95"/>
                    <a:pt x="125" y="95"/>
                  </a:cubicBezTo>
                  <a:cubicBezTo>
                    <a:pt x="125" y="95"/>
                    <a:pt x="125" y="95"/>
                    <a:pt x="125" y="95"/>
                  </a:cubicBezTo>
                  <a:cubicBezTo>
                    <a:pt x="125" y="95"/>
                    <a:pt x="125" y="95"/>
                    <a:pt x="125" y="95"/>
                  </a:cubicBezTo>
                  <a:cubicBezTo>
                    <a:pt x="125" y="95"/>
                    <a:pt x="125" y="95"/>
                    <a:pt x="125" y="95"/>
                  </a:cubicBezTo>
                  <a:cubicBezTo>
                    <a:pt x="124" y="95"/>
                    <a:pt x="124" y="95"/>
                    <a:pt x="124" y="95"/>
                  </a:cubicBezTo>
                  <a:cubicBezTo>
                    <a:pt x="124" y="95"/>
                    <a:pt x="124" y="95"/>
                    <a:pt x="124" y="95"/>
                  </a:cubicBezTo>
                  <a:cubicBezTo>
                    <a:pt x="124" y="95"/>
                    <a:pt x="124" y="95"/>
                    <a:pt x="124" y="95"/>
                  </a:cubicBezTo>
                  <a:cubicBezTo>
                    <a:pt x="124" y="95"/>
                    <a:pt x="124" y="94"/>
                    <a:pt x="124" y="94"/>
                  </a:cubicBezTo>
                  <a:cubicBezTo>
                    <a:pt x="124" y="94"/>
                    <a:pt x="124" y="95"/>
                    <a:pt x="124" y="95"/>
                  </a:cubicBezTo>
                  <a:cubicBezTo>
                    <a:pt x="123" y="95"/>
                    <a:pt x="123" y="94"/>
                    <a:pt x="123" y="94"/>
                  </a:cubicBezTo>
                  <a:cubicBezTo>
                    <a:pt x="123" y="94"/>
                    <a:pt x="123" y="94"/>
                    <a:pt x="123" y="94"/>
                  </a:cubicBezTo>
                  <a:cubicBezTo>
                    <a:pt x="122" y="94"/>
                    <a:pt x="122" y="94"/>
                    <a:pt x="122" y="94"/>
                  </a:cubicBezTo>
                  <a:cubicBezTo>
                    <a:pt x="122" y="94"/>
                    <a:pt x="122" y="94"/>
                    <a:pt x="122" y="94"/>
                  </a:cubicBezTo>
                  <a:cubicBezTo>
                    <a:pt x="122" y="94"/>
                    <a:pt x="122" y="94"/>
                    <a:pt x="122" y="94"/>
                  </a:cubicBezTo>
                  <a:cubicBezTo>
                    <a:pt x="121" y="94"/>
                    <a:pt x="121" y="93"/>
                    <a:pt x="121" y="93"/>
                  </a:cubicBezTo>
                  <a:cubicBezTo>
                    <a:pt x="121" y="93"/>
                    <a:pt x="120" y="93"/>
                    <a:pt x="120" y="93"/>
                  </a:cubicBezTo>
                  <a:cubicBezTo>
                    <a:pt x="120" y="93"/>
                    <a:pt x="120" y="93"/>
                    <a:pt x="119" y="93"/>
                  </a:cubicBezTo>
                  <a:cubicBezTo>
                    <a:pt x="119" y="93"/>
                    <a:pt x="119" y="93"/>
                    <a:pt x="119" y="93"/>
                  </a:cubicBezTo>
                  <a:cubicBezTo>
                    <a:pt x="119" y="94"/>
                    <a:pt x="119" y="94"/>
                    <a:pt x="118" y="94"/>
                  </a:cubicBezTo>
                  <a:cubicBezTo>
                    <a:pt x="118" y="94"/>
                    <a:pt x="118" y="94"/>
                    <a:pt x="118" y="94"/>
                  </a:cubicBezTo>
                  <a:cubicBezTo>
                    <a:pt x="118" y="94"/>
                    <a:pt x="118" y="94"/>
                    <a:pt x="118" y="94"/>
                  </a:cubicBezTo>
                  <a:cubicBezTo>
                    <a:pt x="118" y="94"/>
                    <a:pt x="118" y="94"/>
                    <a:pt x="118" y="94"/>
                  </a:cubicBezTo>
                  <a:cubicBezTo>
                    <a:pt x="118" y="94"/>
                    <a:pt x="118" y="94"/>
                    <a:pt x="118" y="94"/>
                  </a:cubicBezTo>
                  <a:cubicBezTo>
                    <a:pt x="118" y="94"/>
                    <a:pt x="118" y="94"/>
                    <a:pt x="118" y="94"/>
                  </a:cubicBezTo>
                  <a:cubicBezTo>
                    <a:pt x="118" y="94"/>
                    <a:pt x="118" y="94"/>
                    <a:pt x="117" y="94"/>
                  </a:cubicBezTo>
                  <a:cubicBezTo>
                    <a:pt x="117" y="94"/>
                    <a:pt x="117" y="94"/>
                    <a:pt x="117" y="94"/>
                  </a:cubicBezTo>
                  <a:cubicBezTo>
                    <a:pt x="117" y="94"/>
                    <a:pt x="117" y="94"/>
                    <a:pt x="117" y="94"/>
                  </a:cubicBezTo>
                  <a:cubicBezTo>
                    <a:pt x="117" y="94"/>
                    <a:pt x="117" y="94"/>
                    <a:pt x="117" y="94"/>
                  </a:cubicBezTo>
                  <a:cubicBezTo>
                    <a:pt x="117" y="94"/>
                    <a:pt x="117" y="94"/>
                    <a:pt x="116" y="94"/>
                  </a:cubicBezTo>
                  <a:cubicBezTo>
                    <a:pt x="116" y="94"/>
                    <a:pt x="116" y="94"/>
                    <a:pt x="116" y="94"/>
                  </a:cubicBezTo>
                  <a:cubicBezTo>
                    <a:pt x="116" y="94"/>
                    <a:pt x="115" y="94"/>
                    <a:pt x="115" y="94"/>
                  </a:cubicBezTo>
                  <a:cubicBezTo>
                    <a:pt x="115" y="94"/>
                    <a:pt x="115" y="94"/>
                    <a:pt x="115" y="94"/>
                  </a:cubicBezTo>
                  <a:cubicBezTo>
                    <a:pt x="114" y="93"/>
                    <a:pt x="114" y="93"/>
                    <a:pt x="114" y="93"/>
                  </a:cubicBezTo>
                  <a:cubicBezTo>
                    <a:pt x="114" y="93"/>
                    <a:pt x="114" y="94"/>
                    <a:pt x="114" y="94"/>
                  </a:cubicBezTo>
                  <a:cubicBezTo>
                    <a:pt x="114" y="94"/>
                    <a:pt x="114" y="94"/>
                    <a:pt x="114" y="93"/>
                  </a:cubicBezTo>
                  <a:cubicBezTo>
                    <a:pt x="114" y="93"/>
                    <a:pt x="113" y="93"/>
                    <a:pt x="113" y="93"/>
                  </a:cubicBezTo>
                  <a:cubicBezTo>
                    <a:pt x="113" y="93"/>
                    <a:pt x="113" y="93"/>
                    <a:pt x="113" y="93"/>
                  </a:cubicBezTo>
                  <a:cubicBezTo>
                    <a:pt x="113" y="93"/>
                    <a:pt x="113" y="93"/>
                    <a:pt x="113" y="93"/>
                  </a:cubicBezTo>
                  <a:cubicBezTo>
                    <a:pt x="112" y="93"/>
                    <a:pt x="112" y="93"/>
                    <a:pt x="112" y="93"/>
                  </a:cubicBezTo>
                  <a:cubicBezTo>
                    <a:pt x="112" y="93"/>
                    <a:pt x="112" y="93"/>
                    <a:pt x="112" y="93"/>
                  </a:cubicBezTo>
                  <a:cubicBezTo>
                    <a:pt x="112" y="93"/>
                    <a:pt x="112" y="93"/>
                    <a:pt x="112" y="93"/>
                  </a:cubicBezTo>
                  <a:cubicBezTo>
                    <a:pt x="112" y="93"/>
                    <a:pt x="112" y="93"/>
                    <a:pt x="111" y="93"/>
                  </a:cubicBezTo>
                  <a:cubicBezTo>
                    <a:pt x="111" y="93"/>
                    <a:pt x="111" y="93"/>
                    <a:pt x="111" y="93"/>
                  </a:cubicBezTo>
                  <a:cubicBezTo>
                    <a:pt x="111" y="93"/>
                    <a:pt x="111" y="93"/>
                    <a:pt x="111" y="93"/>
                  </a:cubicBezTo>
                  <a:cubicBezTo>
                    <a:pt x="111" y="93"/>
                    <a:pt x="111" y="93"/>
                    <a:pt x="111" y="93"/>
                  </a:cubicBezTo>
                  <a:cubicBezTo>
                    <a:pt x="111" y="93"/>
                    <a:pt x="111" y="93"/>
                    <a:pt x="111" y="93"/>
                  </a:cubicBezTo>
                  <a:cubicBezTo>
                    <a:pt x="111" y="93"/>
                    <a:pt x="110" y="93"/>
                    <a:pt x="110" y="93"/>
                  </a:cubicBezTo>
                  <a:cubicBezTo>
                    <a:pt x="110" y="93"/>
                    <a:pt x="110" y="93"/>
                    <a:pt x="110" y="93"/>
                  </a:cubicBezTo>
                  <a:cubicBezTo>
                    <a:pt x="110" y="93"/>
                    <a:pt x="110" y="93"/>
                    <a:pt x="110" y="93"/>
                  </a:cubicBezTo>
                  <a:cubicBezTo>
                    <a:pt x="110" y="93"/>
                    <a:pt x="110" y="93"/>
                    <a:pt x="110" y="94"/>
                  </a:cubicBezTo>
                  <a:cubicBezTo>
                    <a:pt x="110" y="94"/>
                    <a:pt x="110" y="94"/>
                    <a:pt x="110" y="94"/>
                  </a:cubicBezTo>
                  <a:cubicBezTo>
                    <a:pt x="110" y="94"/>
                    <a:pt x="110" y="94"/>
                    <a:pt x="110" y="94"/>
                  </a:cubicBezTo>
                  <a:cubicBezTo>
                    <a:pt x="110" y="94"/>
                    <a:pt x="110" y="93"/>
                    <a:pt x="110" y="93"/>
                  </a:cubicBezTo>
                  <a:cubicBezTo>
                    <a:pt x="110" y="93"/>
                    <a:pt x="109" y="93"/>
                    <a:pt x="109" y="93"/>
                  </a:cubicBezTo>
                  <a:cubicBezTo>
                    <a:pt x="109" y="93"/>
                    <a:pt x="109" y="93"/>
                    <a:pt x="109" y="93"/>
                  </a:cubicBezTo>
                  <a:cubicBezTo>
                    <a:pt x="109" y="93"/>
                    <a:pt x="109" y="93"/>
                    <a:pt x="109" y="93"/>
                  </a:cubicBezTo>
                  <a:cubicBezTo>
                    <a:pt x="109" y="93"/>
                    <a:pt x="109" y="93"/>
                    <a:pt x="109" y="93"/>
                  </a:cubicBezTo>
                  <a:cubicBezTo>
                    <a:pt x="109" y="93"/>
                    <a:pt x="109" y="93"/>
                    <a:pt x="109" y="93"/>
                  </a:cubicBezTo>
                  <a:cubicBezTo>
                    <a:pt x="109" y="93"/>
                    <a:pt x="109"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7" y="93"/>
                    <a:pt x="107" y="93"/>
                  </a:cubicBezTo>
                  <a:cubicBezTo>
                    <a:pt x="107" y="93"/>
                    <a:pt x="107" y="93"/>
                    <a:pt x="107" y="93"/>
                  </a:cubicBezTo>
                  <a:cubicBezTo>
                    <a:pt x="107" y="93"/>
                    <a:pt x="107" y="93"/>
                    <a:pt x="107" y="93"/>
                  </a:cubicBezTo>
                  <a:cubicBezTo>
                    <a:pt x="106" y="93"/>
                    <a:pt x="106" y="93"/>
                    <a:pt x="106" y="93"/>
                  </a:cubicBezTo>
                  <a:cubicBezTo>
                    <a:pt x="106" y="93"/>
                    <a:pt x="106" y="93"/>
                    <a:pt x="106" y="93"/>
                  </a:cubicBezTo>
                  <a:cubicBezTo>
                    <a:pt x="106" y="93"/>
                    <a:pt x="106" y="93"/>
                    <a:pt x="106" y="93"/>
                  </a:cubicBezTo>
                  <a:cubicBezTo>
                    <a:pt x="105" y="93"/>
                    <a:pt x="105" y="93"/>
                    <a:pt x="105" y="93"/>
                  </a:cubicBezTo>
                  <a:cubicBezTo>
                    <a:pt x="105" y="93"/>
                    <a:pt x="105" y="93"/>
                    <a:pt x="105" y="93"/>
                  </a:cubicBezTo>
                  <a:cubicBezTo>
                    <a:pt x="105" y="93"/>
                    <a:pt x="105" y="93"/>
                    <a:pt x="104" y="93"/>
                  </a:cubicBezTo>
                  <a:cubicBezTo>
                    <a:pt x="104" y="93"/>
                    <a:pt x="104" y="93"/>
                    <a:pt x="104" y="93"/>
                  </a:cubicBezTo>
                  <a:cubicBezTo>
                    <a:pt x="104" y="93"/>
                    <a:pt x="104" y="93"/>
                    <a:pt x="104" y="93"/>
                  </a:cubicBezTo>
                  <a:cubicBezTo>
                    <a:pt x="103" y="93"/>
                    <a:pt x="104" y="93"/>
                    <a:pt x="103" y="92"/>
                  </a:cubicBezTo>
                  <a:cubicBezTo>
                    <a:pt x="103" y="92"/>
                    <a:pt x="102" y="92"/>
                    <a:pt x="102" y="92"/>
                  </a:cubicBezTo>
                  <a:cubicBezTo>
                    <a:pt x="102" y="92"/>
                    <a:pt x="101" y="92"/>
                    <a:pt x="101" y="91"/>
                  </a:cubicBezTo>
                  <a:cubicBezTo>
                    <a:pt x="101" y="91"/>
                    <a:pt x="101" y="91"/>
                    <a:pt x="100" y="91"/>
                  </a:cubicBezTo>
                  <a:cubicBezTo>
                    <a:pt x="100" y="91"/>
                    <a:pt x="100" y="91"/>
                    <a:pt x="100" y="91"/>
                  </a:cubicBezTo>
                  <a:cubicBezTo>
                    <a:pt x="100" y="91"/>
                    <a:pt x="99" y="91"/>
                    <a:pt x="99" y="91"/>
                  </a:cubicBezTo>
                  <a:cubicBezTo>
                    <a:pt x="99" y="91"/>
                    <a:pt x="99" y="90"/>
                    <a:pt x="99" y="90"/>
                  </a:cubicBezTo>
                  <a:cubicBezTo>
                    <a:pt x="98" y="90"/>
                    <a:pt x="98" y="90"/>
                    <a:pt x="98" y="90"/>
                  </a:cubicBezTo>
                  <a:cubicBezTo>
                    <a:pt x="97" y="90"/>
                    <a:pt x="97" y="90"/>
                    <a:pt x="96" y="90"/>
                  </a:cubicBezTo>
                  <a:cubicBezTo>
                    <a:pt x="96" y="90"/>
                    <a:pt x="96" y="90"/>
                    <a:pt x="96" y="90"/>
                  </a:cubicBezTo>
                  <a:cubicBezTo>
                    <a:pt x="95" y="90"/>
                    <a:pt x="95" y="90"/>
                    <a:pt x="95" y="90"/>
                  </a:cubicBezTo>
                  <a:cubicBezTo>
                    <a:pt x="95" y="90"/>
                    <a:pt x="95" y="90"/>
                    <a:pt x="95" y="89"/>
                  </a:cubicBezTo>
                  <a:cubicBezTo>
                    <a:pt x="95" y="89"/>
                    <a:pt x="95" y="89"/>
                    <a:pt x="94" y="89"/>
                  </a:cubicBezTo>
                  <a:cubicBezTo>
                    <a:pt x="94" y="89"/>
                    <a:pt x="93" y="89"/>
                    <a:pt x="93" y="89"/>
                  </a:cubicBezTo>
                  <a:cubicBezTo>
                    <a:pt x="93" y="89"/>
                    <a:pt x="92" y="89"/>
                    <a:pt x="92" y="89"/>
                  </a:cubicBezTo>
                  <a:cubicBezTo>
                    <a:pt x="92" y="89"/>
                    <a:pt x="92" y="89"/>
                    <a:pt x="92" y="89"/>
                  </a:cubicBezTo>
                  <a:cubicBezTo>
                    <a:pt x="92" y="89"/>
                    <a:pt x="92" y="89"/>
                    <a:pt x="92" y="89"/>
                  </a:cubicBezTo>
                  <a:cubicBezTo>
                    <a:pt x="92" y="89"/>
                    <a:pt x="92" y="89"/>
                    <a:pt x="92" y="89"/>
                  </a:cubicBezTo>
                  <a:cubicBezTo>
                    <a:pt x="92" y="90"/>
                    <a:pt x="92" y="90"/>
                    <a:pt x="92" y="90"/>
                  </a:cubicBezTo>
                  <a:cubicBezTo>
                    <a:pt x="92" y="90"/>
                    <a:pt x="92" y="90"/>
                    <a:pt x="92" y="90"/>
                  </a:cubicBezTo>
                  <a:cubicBezTo>
                    <a:pt x="92" y="90"/>
                    <a:pt x="91" y="89"/>
                    <a:pt x="91" y="89"/>
                  </a:cubicBezTo>
                  <a:cubicBezTo>
                    <a:pt x="91" y="89"/>
                    <a:pt x="91" y="89"/>
                    <a:pt x="91" y="89"/>
                  </a:cubicBezTo>
                  <a:cubicBezTo>
                    <a:pt x="91" y="89"/>
                    <a:pt x="91" y="89"/>
                    <a:pt x="91" y="89"/>
                  </a:cubicBezTo>
                  <a:cubicBezTo>
                    <a:pt x="91" y="89"/>
                    <a:pt x="91" y="89"/>
                    <a:pt x="91" y="89"/>
                  </a:cubicBezTo>
                  <a:cubicBezTo>
                    <a:pt x="91" y="89"/>
                    <a:pt x="90" y="89"/>
                    <a:pt x="90" y="89"/>
                  </a:cubicBezTo>
                  <a:cubicBezTo>
                    <a:pt x="90" y="89"/>
                    <a:pt x="90" y="89"/>
                    <a:pt x="90" y="89"/>
                  </a:cubicBezTo>
                  <a:cubicBezTo>
                    <a:pt x="90" y="89"/>
                    <a:pt x="89" y="89"/>
                    <a:pt x="89" y="89"/>
                  </a:cubicBezTo>
                  <a:cubicBezTo>
                    <a:pt x="89" y="89"/>
                    <a:pt x="89" y="89"/>
                    <a:pt x="89" y="89"/>
                  </a:cubicBezTo>
                  <a:cubicBezTo>
                    <a:pt x="89" y="89"/>
                    <a:pt x="89" y="89"/>
                    <a:pt x="89" y="89"/>
                  </a:cubicBezTo>
                  <a:cubicBezTo>
                    <a:pt x="89" y="89"/>
                    <a:pt x="89" y="90"/>
                    <a:pt x="89" y="90"/>
                  </a:cubicBezTo>
                  <a:cubicBezTo>
                    <a:pt x="89" y="90"/>
                    <a:pt x="89" y="90"/>
                    <a:pt x="88" y="90"/>
                  </a:cubicBezTo>
                  <a:cubicBezTo>
                    <a:pt x="88" y="90"/>
                    <a:pt x="87" y="90"/>
                    <a:pt x="87" y="90"/>
                  </a:cubicBezTo>
                  <a:cubicBezTo>
                    <a:pt x="87" y="90"/>
                    <a:pt x="86" y="90"/>
                    <a:pt x="86" y="90"/>
                  </a:cubicBezTo>
                  <a:cubicBezTo>
                    <a:pt x="86" y="90"/>
                    <a:pt x="86" y="90"/>
                    <a:pt x="85" y="90"/>
                  </a:cubicBezTo>
                  <a:cubicBezTo>
                    <a:pt x="85" y="90"/>
                    <a:pt x="85" y="89"/>
                    <a:pt x="85" y="89"/>
                  </a:cubicBezTo>
                  <a:cubicBezTo>
                    <a:pt x="84" y="89"/>
                    <a:pt x="84" y="89"/>
                    <a:pt x="84" y="89"/>
                  </a:cubicBezTo>
                  <a:cubicBezTo>
                    <a:pt x="84" y="89"/>
                    <a:pt x="84" y="89"/>
                    <a:pt x="84" y="89"/>
                  </a:cubicBezTo>
                  <a:cubicBezTo>
                    <a:pt x="84" y="89"/>
                    <a:pt x="84" y="89"/>
                    <a:pt x="83" y="89"/>
                  </a:cubicBezTo>
                  <a:cubicBezTo>
                    <a:pt x="83" y="89"/>
                    <a:pt x="83" y="89"/>
                    <a:pt x="83" y="89"/>
                  </a:cubicBezTo>
                  <a:cubicBezTo>
                    <a:pt x="83" y="89"/>
                    <a:pt x="82" y="88"/>
                    <a:pt x="82" y="88"/>
                  </a:cubicBezTo>
                  <a:cubicBezTo>
                    <a:pt x="82" y="88"/>
                    <a:pt x="82" y="88"/>
                    <a:pt x="82" y="88"/>
                  </a:cubicBezTo>
                  <a:cubicBezTo>
                    <a:pt x="82" y="88"/>
                    <a:pt x="82" y="88"/>
                    <a:pt x="82" y="88"/>
                  </a:cubicBezTo>
                  <a:cubicBezTo>
                    <a:pt x="82" y="88"/>
                    <a:pt x="82" y="88"/>
                    <a:pt x="82" y="88"/>
                  </a:cubicBezTo>
                  <a:cubicBezTo>
                    <a:pt x="81" y="88"/>
                    <a:pt x="81" y="88"/>
                    <a:pt x="81" y="88"/>
                  </a:cubicBezTo>
                  <a:cubicBezTo>
                    <a:pt x="80" y="88"/>
                    <a:pt x="80" y="88"/>
                    <a:pt x="80" y="88"/>
                  </a:cubicBezTo>
                  <a:cubicBezTo>
                    <a:pt x="80" y="88"/>
                    <a:pt x="80" y="88"/>
                    <a:pt x="79" y="88"/>
                  </a:cubicBezTo>
                  <a:cubicBezTo>
                    <a:pt x="79" y="87"/>
                    <a:pt x="79" y="88"/>
                    <a:pt x="79" y="87"/>
                  </a:cubicBezTo>
                  <a:cubicBezTo>
                    <a:pt x="78" y="87"/>
                    <a:pt x="78" y="87"/>
                    <a:pt x="77" y="87"/>
                  </a:cubicBezTo>
                  <a:cubicBezTo>
                    <a:pt x="77" y="87"/>
                    <a:pt x="76" y="87"/>
                    <a:pt x="76" y="87"/>
                  </a:cubicBezTo>
                  <a:cubicBezTo>
                    <a:pt x="76" y="87"/>
                    <a:pt x="75" y="87"/>
                    <a:pt x="75" y="87"/>
                  </a:cubicBezTo>
                  <a:cubicBezTo>
                    <a:pt x="75" y="87"/>
                    <a:pt x="75" y="87"/>
                    <a:pt x="75" y="87"/>
                  </a:cubicBezTo>
                  <a:cubicBezTo>
                    <a:pt x="75" y="87"/>
                    <a:pt x="75" y="87"/>
                    <a:pt x="75" y="87"/>
                  </a:cubicBezTo>
                  <a:cubicBezTo>
                    <a:pt x="74" y="87"/>
                    <a:pt x="74" y="87"/>
                    <a:pt x="74" y="87"/>
                  </a:cubicBezTo>
                  <a:cubicBezTo>
                    <a:pt x="74" y="87"/>
                    <a:pt x="74" y="86"/>
                    <a:pt x="74" y="86"/>
                  </a:cubicBezTo>
                  <a:cubicBezTo>
                    <a:pt x="74" y="86"/>
                    <a:pt x="74" y="86"/>
                    <a:pt x="74" y="86"/>
                  </a:cubicBezTo>
                  <a:cubicBezTo>
                    <a:pt x="74" y="86"/>
                    <a:pt x="74" y="86"/>
                    <a:pt x="75" y="86"/>
                  </a:cubicBezTo>
                  <a:cubicBezTo>
                    <a:pt x="75" y="86"/>
                    <a:pt x="75" y="86"/>
                    <a:pt x="75" y="85"/>
                  </a:cubicBezTo>
                  <a:cubicBezTo>
                    <a:pt x="75" y="85"/>
                    <a:pt x="75" y="85"/>
                    <a:pt x="75" y="85"/>
                  </a:cubicBezTo>
                  <a:cubicBezTo>
                    <a:pt x="75" y="85"/>
                    <a:pt x="75" y="85"/>
                    <a:pt x="75" y="85"/>
                  </a:cubicBezTo>
                  <a:cubicBezTo>
                    <a:pt x="75" y="85"/>
                    <a:pt x="76" y="84"/>
                    <a:pt x="75" y="84"/>
                  </a:cubicBezTo>
                  <a:cubicBezTo>
                    <a:pt x="75" y="84"/>
                    <a:pt x="75" y="84"/>
                    <a:pt x="75" y="84"/>
                  </a:cubicBezTo>
                  <a:cubicBezTo>
                    <a:pt x="75" y="84"/>
                    <a:pt x="75" y="84"/>
                    <a:pt x="75" y="84"/>
                  </a:cubicBezTo>
                  <a:cubicBezTo>
                    <a:pt x="74" y="84"/>
                    <a:pt x="74" y="84"/>
                    <a:pt x="74" y="84"/>
                  </a:cubicBezTo>
                  <a:cubicBezTo>
                    <a:pt x="74" y="84"/>
                    <a:pt x="74" y="84"/>
                    <a:pt x="74" y="84"/>
                  </a:cubicBezTo>
                  <a:cubicBezTo>
                    <a:pt x="74" y="84"/>
                    <a:pt x="74" y="84"/>
                    <a:pt x="73" y="84"/>
                  </a:cubicBezTo>
                  <a:cubicBezTo>
                    <a:pt x="73" y="84"/>
                    <a:pt x="73" y="84"/>
                    <a:pt x="73" y="84"/>
                  </a:cubicBezTo>
                  <a:cubicBezTo>
                    <a:pt x="73" y="84"/>
                    <a:pt x="72" y="84"/>
                    <a:pt x="72" y="83"/>
                  </a:cubicBezTo>
                  <a:cubicBezTo>
                    <a:pt x="72" y="83"/>
                    <a:pt x="72" y="83"/>
                    <a:pt x="72" y="83"/>
                  </a:cubicBezTo>
                  <a:cubicBezTo>
                    <a:pt x="71" y="83"/>
                    <a:pt x="71" y="83"/>
                    <a:pt x="71" y="83"/>
                  </a:cubicBezTo>
                  <a:cubicBezTo>
                    <a:pt x="71" y="83"/>
                    <a:pt x="71" y="83"/>
                    <a:pt x="71" y="83"/>
                  </a:cubicBezTo>
                  <a:cubicBezTo>
                    <a:pt x="70" y="83"/>
                    <a:pt x="70" y="83"/>
                    <a:pt x="70" y="83"/>
                  </a:cubicBezTo>
                  <a:cubicBezTo>
                    <a:pt x="70" y="83"/>
                    <a:pt x="70" y="83"/>
                    <a:pt x="70" y="83"/>
                  </a:cubicBezTo>
                  <a:cubicBezTo>
                    <a:pt x="70" y="83"/>
                    <a:pt x="70" y="83"/>
                    <a:pt x="69" y="83"/>
                  </a:cubicBezTo>
                  <a:cubicBezTo>
                    <a:pt x="69" y="83"/>
                    <a:pt x="69" y="83"/>
                    <a:pt x="69" y="83"/>
                  </a:cubicBezTo>
                  <a:cubicBezTo>
                    <a:pt x="68" y="84"/>
                    <a:pt x="69" y="84"/>
                    <a:pt x="68" y="83"/>
                  </a:cubicBezTo>
                  <a:cubicBezTo>
                    <a:pt x="68" y="83"/>
                    <a:pt x="68" y="83"/>
                    <a:pt x="68" y="83"/>
                  </a:cubicBezTo>
                  <a:cubicBezTo>
                    <a:pt x="68" y="83"/>
                    <a:pt x="68" y="83"/>
                    <a:pt x="68" y="83"/>
                  </a:cubicBezTo>
                  <a:cubicBezTo>
                    <a:pt x="67" y="83"/>
                    <a:pt x="67" y="83"/>
                    <a:pt x="67" y="83"/>
                  </a:cubicBezTo>
                  <a:cubicBezTo>
                    <a:pt x="67" y="83"/>
                    <a:pt x="67" y="83"/>
                    <a:pt x="67" y="83"/>
                  </a:cubicBezTo>
                  <a:cubicBezTo>
                    <a:pt x="67" y="83"/>
                    <a:pt x="67" y="83"/>
                    <a:pt x="67" y="83"/>
                  </a:cubicBezTo>
                  <a:cubicBezTo>
                    <a:pt x="67" y="83"/>
                    <a:pt x="67" y="83"/>
                    <a:pt x="67" y="83"/>
                  </a:cubicBezTo>
                  <a:cubicBezTo>
                    <a:pt x="66" y="83"/>
                    <a:pt x="66" y="83"/>
                    <a:pt x="67" y="83"/>
                  </a:cubicBezTo>
                  <a:cubicBezTo>
                    <a:pt x="67" y="83"/>
                    <a:pt x="67" y="83"/>
                    <a:pt x="67" y="83"/>
                  </a:cubicBezTo>
                  <a:cubicBezTo>
                    <a:pt x="67" y="83"/>
                    <a:pt x="67" y="83"/>
                    <a:pt x="67" y="82"/>
                  </a:cubicBezTo>
                  <a:cubicBezTo>
                    <a:pt x="67" y="82"/>
                    <a:pt x="67" y="82"/>
                    <a:pt x="67" y="82"/>
                  </a:cubicBezTo>
                  <a:cubicBezTo>
                    <a:pt x="67" y="82"/>
                    <a:pt x="67" y="82"/>
                    <a:pt x="67" y="82"/>
                  </a:cubicBezTo>
                  <a:cubicBezTo>
                    <a:pt x="67" y="82"/>
                    <a:pt x="67" y="82"/>
                    <a:pt x="68" y="82"/>
                  </a:cubicBezTo>
                  <a:cubicBezTo>
                    <a:pt x="68" y="82"/>
                    <a:pt x="68" y="82"/>
                    <a:pt x="68" y="82"/>
                  </a:cubicBezTo>
                  <a:cubicBezTo>
                    <a:pt x="68" y="83"/>
                    <a:pt x="68" y="83"/>
                    <a:pt x="68" y="83"/>
                  </a:cubicBezTo>
                  <a:cubicBezTo>
                    <a:pt x="68" y="83"/>
                    <a:pt x="68" y="83"/>
                    <a:pt x="68" y="83"/>
                  </a:cubicBezTo>
                  <a:cubicBezTo>
                    <a:pt x="68" y="83"/>
                    <a:pt x="68" y="83"/>
                    <a:pt x="68" y="83"/>
                  </a:cubicBezTo>
                  <a:cubicBezTo>
                    <a:pt x="68" y="83"/>
                    <a:pt x="68" y="82"/>
                    <a:pt x="69" y="82"/>
                  </a:cubicBezTo>
                  <a:cubicBezTo>
                    <a:pt x="69" y="82"/>
                    <a:pt x="69" y="82"/>
                    <a:pt x="69" y="82"/>
                  </a:cubicBezTo>
                  <a:cubicBezTo>
                    <a:pt x="69" y="82"/>
                    <a:pt x="69" y="82"/>
                    <a:pt x="69" y="82"/>
                  </a:cubicBezTo>
                  <a:cubicBezTo>
                    <a:pt x="69" y="82"/>
                    <a:pt x="69" y="82"/>
                    <a:pt x="69" y="81"/>
                  </a:cubicBezTo>
                  <a:cubicBezTo>
                    <a:pt x="69" y="81"/>
                    <a:pt x="69" y="81"/>
                    <a:pt x="69" y="81"/>
                  </a:cubicBezTo>
                  <a:cubicBezTo>
                    <a:pt x="69" y="81"/>
                    <a:pt x="69" y="81"/>
                    <a:pt x="69" y="81"/>
                  </a:cubicBezTo>
                  <a:cubicBezTo>
                    <a:pt x="70" y="81"/>
                    <a:pt x="70" y="81"/>
                    <a:pt x="70" y="81"/>
                  </a:cubicBezTo>
                  <a:cubicBezTo>
                    <a:pt x="70" y="81"/>
                    <a:pt x="70" y="81"/>
                    <a:pt x="70" y="81"/>
                  </a:cubicBezTo>
                  <a:cubicBezTo>
                    <a:pt x="70" y="81"/>
                    <a:pt x="71" y="81"/>
                    <a:pt x="71" y="80"/>
                  </a:cubicBezTo>
                  <a:cubicBezTo>
                    <a:pt x="71" y="80"/>
                    <a:pt x="70" y="80"/>
                    <a:pt x="71" y="80"/>
                  </a:cubicBezTo>
                  <a:cubicBezTo>
                    <a:pt x="71" y="79"/>
                    <a:pt x="71" y="79"/>
                    <a:pt x="71" y="79"/>
                  </a:cubicBezTo>
                  <a:cubicBezTo>
                    <a:pt x="71" y="78"/>
                    <a:pt x="71" y="78"/>
                    <a:pt x="71" y="78"/>
                  </a:cubicBezTo>
                  <a:cubicBezTo>
                    <a:pt x="71" y="78"/>
                    <a:pt x="71" y="78"/>
                    <a:pt x="71" y="78"/>
                  </a:cubicBezTo>
                  <a:cubicBezTo>
                    <a:pt x="72" y="78"/>
                    <a:pt x="72" y="78"/>
                    <a:pt x="72" y="77"/>
                  </a:cubicBezTo>
                  <a:cubicBezTo>
                    <a:pt x="72" y="77"/>
                    <a:pt x="72" y="77"/>
                    <a:pt x="72" y="77"/>
                  </a:cubicBezTo>
                  <a:cubicBezTo>
                    <a:pt x="72" y="77"/>
                    <a:pt x="72" y="77"/>
                    <a:pt x="72" y="77"/>
                  </a:cubicBezTo>
                  <a:cubicBezTo>
                    <a:pt x="72" y="77"/>
                    <a:pt x="72" y="77"/>
                    <a:pt x="72" y="77"/>
                  </a:cubicBezTo>
                  <a:cubicBezTo>
                    <a:pt x="72" y="77"/>
                    <a:pt x="72" y="77"/>
                    <a:pt x="72" y="77"/>
                  </a:cubicBezTo>
                  <a:cubicBezTo>
                    <a:pt x="72" y="78"/>
                    <a:pt x="73" y="78"/>
                    <a:pt x="73" y="78"/>
                  </a:cubicBezTo>
                  <a:cubicBezTo>
                    <a:pt x="73" y="78"/>
                    <a:pt x="73" y="78"/>
                    <a:pt x="73" y="78"/>
                  </a:cubicBezTo>
                  <a:cubicBezTo>
                    <a:pt x="73" y="78"/>
                    <a:pt x="73" y="78"/>
                    <a:pt x="73" y="77"/>
                  </a:cubicBezTo>
                  <a:cubicBezTo>
                    <a:pt x="73" y="77"/>
                    <a:pt x="73" y="77"/>
                    <a:pt x="73" y="77"/>
                  </a:cubicBezTo>
                  <a:cubicBezTo>
                    <a:pt x="74" y="77"/>
                    <a:pt x="74" y="77"/>
                    <a:pt x="74" y="77"/>
                  </a:cubicBezTo>
                  <a:cubicBezTo>
                    <a:pt x="74" y="77"/>
                    <a:pt x="74" y="77"/>
                    <a:pt x="74" y="77"/>
                  </a:cubicBezTo>
                  <a:cubicBezTo>
                    <a:pt x="74" y="77"/>
                    <a:pt x="74" y="77"/>
                    <a:pt x="75" y="78"/>
                  </a:cubicBezTo>
                  <a:cubicBezTo>
                    <a:pt x="75" y="78"/>
                    <a:pt x="75" y="78"/>
                    <a:pt x="75" y="78"/>
                  </a:cubicBezTo>
                  <a:cubicBezTo>
                    <a:pt x="75" y="78"/>
                    <a:pt x="75" y="78"/>
                    <a:pt x="75" y="78"/>
                  </a:cubicBezTo>
                  <a:cubicBezTo>
                    <a:pt x="75" y="78"/>
                    <a:pt x="76" y="78"/>
                    <a:pt x="76" y="78"/>
                  </a:cubicBezTo>
                  <a:cubicBezTo>
                    <a:pt x="76" y="78"/>
                    <a:pt x="76" y="78"/>
                    <a:pt x="76" y="78"/>
                  </a:cubicBezTo>
                  <a:cubicBezTo>
                    <a:pt x="76" y="78"/>
                    <a:pt x="76" y="78"/>
                    <a:pt x="76" y="78"/>
                  </a:cubicBezTo>
                  <a:cubicBezTo>
                    <a:pt x="76" y="78"/>
                    <a:pt x="77" y="78"/>
                    <a:pt x="77" y="78"/>
                  </a:cubicBezTo>
                  <a:cubicBezTo>
                    <a:pt x="77" y="78"/>
                    <a:pt x="77" y="78"/>
                    <a:pt x="77" y="78"/>
                  </a:cubicBezTo>
                  <a:cubicBezTo>
                    <a:pt x="77" y="78"/>
                    <a:pt x="77" y="78"/>
                    <a:pt x="77" y="78"/>
                  </a:cubicBezTo>
                  <a:cubicBezTo>
                    <a:pt x="77" y="78"/>
                    <a:pt x="77" y="78"/>
                    <a:pt x="77" y="78"/>
                  </a:cubicBezTo>
                  <a:cubicBezTo>
                    <a:pt x="77" y="78"/>
                    <a:pt x="77" y="78"/>
                    <a:pt x="77" y="78"/>
                  </a:cubicBezTo>
                  <a:cubicBezTo>
                    <a:pt x="77" y="78"/>
                    <a:pt x="77" y="78"/>
                    <a:pt x="77" y="78"/>
                  </a:cubicBezTo>
                  <a:cubicBezTo>
                    <a:pt x="77" y="78"/>
                    <a:pt x="78" y="78"/>
                    <a:pt x="78" y="78"/>
                  </a:cubicBezTo>
                  <a:cubicBezTo>
                    <a:pt x="78" y="78"/>
                    <a:pt x="78" y="78"/>
                    <a:pt x="78" y="78"/>
                  </a:cubicBezTo>
                  <a:cubicBezTo>
                    <a:pt x="78" y="78"/>
                    <a:pt x="78" y="78"/>
                    <a:pt x="78" y="78"/>
                  </a:cubicBezTo>
                  <a:cubicBezTo>
                    <a:pt x="78" y="78"/>
                    <a:pt x="78" y="78"/>
                    <a:pt x="78" y="78"/>
                  </a:cubicBezTo>
                  <a:cubicBezTo>
                    <a:pt x="79" y="78"/>
                    <a:pt x="79" y="78"/>
                    <a:pt x="79" y="78"/>
                  </a:cubicBezTo>
                  <a:cubicBezTo>
                    <a:pt x="78" y="78"/>
                    <a:pt x="78" y="78"/>
                    <a:pt x="78" y="78"/>
                  </a:cubicBezTo>
                  <a:cubicBezTo>
                    <a:pt x="78" y="78"/>
                    <a:pt x="79" y="78"/>
                    <a:pt x="79" y="77"/>
                  </a:cubicBezTo>
                  <a:cubicBezTo>
                    <a:pt x="78" y="77"/>
                    <a:pt x="78" y="77"/>
                    <a:pt x="78" y="77"/>
                  </a:cubicBezTo>
                  <a:cubicBezTo>
                    <a:pt x="78" y="77"/>
                    <a:pt x="79" y="77"/>
                    <a:pt x="79" y="77"/>
                  </a:cubicBezTo>
                  <a:cubicBezTo>
                    <a:pt x="79" y="77"/>
                    <a:pt x="79" y="77"/>
                    <a:pt x="79" y="77"/>
                  </a:cubicBezTo>
                  <a:cubicBezTo>
                    <a:pt x="79" y="77"/>
                    <a:pt x="79" y="77"/>
                    <a:pt x="79" y="77"/>
                  </a:cubicBezTo>
                  <a:cubicBezTo>
                    <a:pt x="80" y="77"/>
                    <a:pt x="79" y="78"/>
                    <a:pt x="80" y="77"/>
                  </a:cubicBezTo>
                  <a:cubicBezTo>
                    <a:pt x="80" y="77"/>
                    <a:pt x="80" y="77"/>
                    <a:pt x="80" y="77"/>
                  </a:cubicBezTo>
                  <a:cubicBezTo>
                    <a:pt x="81" y="77"/>
                    <a:pt x="81" y="77"/>
                    <a:pt x="81" y="78"/>
                  </a:cubicBezTo>
                  <a:cubicBezTo>
                    <a:pt x="81" y="78"/>
                    <a:pt x="81" y="78"/>
                    <a:pt x="81" y="78"/>
                  </a:cubicBezTo>
                  <a:cubicBezTo>
                    <a:pt x="81" y="78"/>
                    <a:pt x="81" y="78"/>
                    <a:pt x="82" y="79"/>
                  </a:cubicBezTo>
                  <a:cubicBezTo>
                    <a:pt x="82" y="79"/>
                    <a:pt x="83" y="79"/>
                    <a:pt x="83" y="79"/>
                  </a:cubicBezTo>
                  <a:cubicBezTo>
                    <a:pt x="83" y="79"/>
                    <a:pt x="83" y="79"/>
                    <a:pt x="83" y="79"/>
                  </a:cubicBezTo>
                  <a:cubicBezTo>
                    <a:pt x="83" y="79"/>
                    <a:pt x="83" y="79"/>
                    <a:pt x="83" y="79"/>
                  </a:cubicBezTo>
                  <a:cubicBezTo>
                    <a:pt x="84" y="79"/>
                    <a:pt x="84" y="79"/>
                    <a:pt x="84" y="79"/>
                  </a:cubicBezTo>
                  <a:cubicBezTo>
                    <a:pt x="84" y="79"/>
                    <a:pt x="84" y="79"/>
                    <a:pt x="84" y="79"/>
                  </a:cubicBezTo>
                  <a:cubicBezTo>
                    <a:pt x="84" y="79"/>
                    <a:pt x="84" y="79"/>
                    <a:pt x="85" y="79"/>
                  </a:cubicBezTo>
                  <a:cubicBezTo>
                    <a:pt x="85" y="79"/>
                    <a:pt x="85" y="79"/>
                    <a:pt x="85" y="79"/>
                  </a:cubicBezTo>
                  <a:cubicBezTo>
                    <a:pt x="85" y="79"/>
                    <a:pt x="84" y="79"/>
                    <a:pt x="85" y="79"/>
                  </a:cubicBezTo>
                  <a:cubicBezTo>
                    <a:pt x="85" y="79"/>
                    <a:pt x="85" y="80"/>
                    <a:pt x="86" y="80"/>
                  </a:cubicBezTo>
                  <a:cubicBezTo>
                    <a:pt x="86" y="80"/>
                    <a:pt x="86" y="80"/>
                    <a:pt x="87" y="80"/>
                  </a:cubicBezTo>
                  <a:cubicBezTo>
                    <a:pt x="87" y="79"/>
                    <a:pt x="87" y="79"/>
                    <a:pt x="87" y="79"/>
                  </a:cubicBezTo>
                  <a:cubicBezTo>
                    <a:pt x="87" y="79"/>
                    <a:pt x="87" y="79"/>
                    <a:pt x="87" y="79"/>
                  </a:cubicBezTo>
                  <a:cubicBezTo>
                    <a:pt x="87" y="79"/>
                    <a:pt x="87" y="79"/>
                    <a:pt x="87" y="79"/>
                  </a:cubicBezTo>
                  <a:cubicBezTo>
                    <a:pt x="87" y="80"/>
                    <a:pt x="87" y="80"/>
                    <a:pt x="87" y="80"/>
                  </a:cubicBezTo>
                  <a:cubicBezTo>
                    <a:pt x="87" y="80"/>
                    <a:pt x="87" y="80"/>
                    <a:pt x="87" y="80"/>
                  </a:cubicBezTo>
                  <a:cubicBezTo>
                    <a:pt x="87" y="79"/>
                    <a:pt x="87" y="79"/>
                    <a:pt x="87" y="79"/>
                  </a:cubicBezTo>
                  <a:cubicBezTo>
                    <a:pt x="87" y="79"/>
                    <a:pt x="88" y="79"/>
                    <a:pt x="88" y="80"/>
                  </a:cubicBezTo>
                  <a:cubicBezTo>
                    <a:pt x="88" y="80"/>
                    <a:pt x="88" y="80"/>
                    <a:pt x="88" y="81"/>
                  </a:cubicBezTo>
                  <a:cubicBezTo>
                    <a:pt x="89" y="81"/>
                    <a:pt x="89" y="81"/>
                    <a:pt x="89" y="81"/>
                  </a:cubicBezTo>
                  <a:cubicBezTo>
                    <a:pt x="89" y="81"/>
                    <a:pt x="89" y="81"/>
                    <a:pt x="89" y="81"/>
                  </a:cubicBezTo>
                  <a:cubicBezTo>
                    <a:pt x="89" y="81"/>
                    <a:pt x="89" y="82"/>
                    <a:pt x="89" y="82"/>
                  </a:cubicBezTo>
                  <a:cubicBezTo>
                    <a:pt x="89" y="82"/>
                    <a:pt x="89" y="82"/>
                    <a:pt x="89" y="83"/>
                  </a:cubicBezTo>
                  <a:cubicBezTo>
                    <a:pt x="89" y="83"/>
                    <a:pt x="89" y="83"/>
                    <a:pt x="90" y="83"/>
                  </a:cubicBezTo>
                  <a:cubicBezTo>
                    <a:pt x="90" y="83"/>
                    <a:pt x="90" y="83"/>
                    <a:pt x="90" y="83"/>
                  </a:cubicBezTo>
                  <a:cubicBezTo>
                    <a:pt x="90" y="83"/>
                    <a:pt x="90" y="83"/>
                    <a:pt x="90" y="83"/>
                  </a:cubicBezTo>
                  <a:cubicBezTo>
                    <a:pt x="90" y="83"/>
                    <a:pt x="90" y="83"/>
                    <a:pt x="91" y="83"/>
                  </a:cubicBezTo>
                  <a:cubicBezTo>
                    <a:pt x="91" y="83"/>
                    <a:pt x="91" y="83"/>
                    <a:pt x="91" y="83"/>
                  </a:cubicBezTo>
                  <a:cubicBezTo>
                    <a:pt x="91" y="83"/>
                    <a:pt x="91" y="83"/>
                    <a:pt x="91" y="83"/>
                  </a:cubicBezTo>
                  <a:cubicBezTo>
                    <a:pt x="91" y="83"/>
                    <a:pt x="91" y="83"/>
                    <a:pt x="91" y="83"/>
                  </a:cubicBezTo>
                  <a:cubicBezTo>
                    <a:pt x="91" y="83"/>
                    <a:pt x="91" y="83"/>
                    <a:pt x="91" y="83"/>
                  </a:cubicBezTo>
                  <a:cubicBezTo>
                    <a:pt x="92" y="83"/>
                    <a:pt x="92" y="83"/>
                    <a:pt x="92" y="83"/>
                  </a:cubicBezTo>
                  <a:cubicBezTo>
                    <a:pt x="92" y="83"/>
                    <a:pt x="92" y="83"/>
                    <a:pt x="92" y="83"/>
                  </a:cubicBezTo>
                  <a:cubicBezTo>
                    <a:pt x="93" y="83"/>
                    <a:pt x="92" y="83"/>
                    <a:pt x="92" y="83"/>
                  </a:cubicBezTo>
                  <a:cubicBezTo>
                    <a:pt x="92" y="83"/>
                    <a:pt x="93" y="84"/>
                    <a:pt x="94" y="84"/>
                  </a:cubicBezTo>
                  <a:cubicBezTo>
                    <a:pt x="95" y="83"/>
                    <a:pt x="95" y="83"/>
                    <a:pt x="95" y="83"/>
                  </a:cubicBezTo>
                  <a:cubicBezTo>
                    <a:pt x="95" y="83"/>
                    <a:pt x="96" y="83"/>
                    <a:pt x="96" y="83"/>
                  </a:cubicBezTo>
                  <a:cubicBezTo>
                    <a:pt x="96" y="83"/>
                    <a:pt x="97" y="83"/>
                    <a:pt x="97" y="84"/>
                  </a:cubicBezTo>
                  <a:cubicBezTo>
                    <a:pt x="97" y="84"/>
                    <a:pt x="98" y="84"/>
                    <a:pt x="98" y="84"/>
                  </a:cubicBezTo>
                  <a:cubicBezTo>
                    <a:pt x="99" y="84"/>
                    <a:pt x="99" y="84"/>
                    <a:pt x="99" y="84"/>
                  </a:cubicBezTo>
                  <a:cubicBezTo>
                    <a:pt x="99" y="84"/>
                    <a:pt x="100" y="83"/>
                    <a:pt x="100" y="83"/>
                  </a:cubicBezTo>
                  <a:cubicBezTo>
                    <a:pt x="100" y="83"/>
                    <a:pt x="100" y="83"/>
                    <a:pt x="100" y="84"/>
                  </a:cubicBezTo>
                  <a:cubicBezTo>
                    <a:pt x="100" y="84"/>
                    <a:pt x="100" y="84"/>
                    <a:pt x="101" y="84"/>
                  </a:cubicBezTo>
                  <a:cubicBezTo>
                    <a:pt x="101" y="84"/>
                    <a:pt x="101" y="84"/>
                    <a:pt x="101" y="84"/>
                  </a:cubicBezTo>
                  <a:cubicBezTo>
                    <a:pt x="101" y="84"/>
                    <a:pt x="101" y="84"/>
                    <a:pt x="101" y="84"/>
                  </a:cubicBezTo>
                  <a:cubicBezTo>
                    <a:pt x="101" y="84"/>
                    <a:pt x="101" y="84"/>
                    <a:pt x="101" y="84"/>
                  </a:cubicBezTo>
                  <a:cubicBezTo>
                    <a:pt x="102" y="84"/>
                    <a:pt x="102" y="84"/>
                    <a:pt x="102" y="84"/>
                  </a:cubicBezTo>
                  <a:cubicBezTo>
                    <a:pt x="102" y="84"/>
                    <a:pt x="102" y="84"/>
                    <a:pt x="102" y="83"/>
                  </a:cubicBezTo>
                  <a:cubicBezTo>
                    <a:pt x="102" y="83"/>
                    <a:pt x="103" y="83"/>
                    <a:pt x="103" y="83"/>
                  </a:cubicBezTo>
                  <a:cubicBezTo>
                    <a:pt x="102" y="83"/>
                    <a:pt x="102" y="83"/>
                    <a:pt x="102" y="83"/>
                  </a:cubicBezTo>
                  <a:cubicBezTo>
                    <a:pt x="103" y="83"/>
                    <a:pt x="103" y="83"/>
                    <a:pt x="103" y="83"/>
                  </a:cubicBezTo>
                  <a:cubicBezTo>
                    <a:pt x="103" y="82"/>
                    <a:pt x="103" y="82"/>
                    <a:pt x="103" y="82"/>
                  </a:cubicBezTo>
                  <a:cubicBezTo>
                    <a:pt x="103" y="82"/>
                    <a:pt x="103" y="82"/>
                    <a:pt x="103" y="81"/>
                  </a:cubicBezTo>
                  <a:cubicBezTo>
                    <a:pt x="103" y="81"/>
                    <a:pt x="103" y="81"/>
                    <a:pt x="104" y="81"/>
                  </a:cubicBezTo>
                  <a:cubicBezTo>
                    <a:pt x="104" y="81"/>
                    <a:pt x="104" y="81"/>
                    <a:pt x="104" y="80"/>
                  </a:cubicBezTo>
                  <a:cubicBezTo>
                    <a:pt x="104" y="80"/>
                    <a:pt x="105" y="80"/>
                    <a:pt x="105" y="80"/>
                  </a:cubicBezTo>
                  <a:cubicBezTo>
                    <a:pt x="105" y="80"/>
                    <a:pt x="105" y="80"/>
                    <a:pt x="105" y="80"/>
                  </a:cubicBezTo>
                  <a:cubicBezTo>
                    <a:pt x="106" y="80"/>
                    <a:pt x="106" y="80"/>
                    <a:pt x="106" y="80"/>
                  </a:cubicBezTo>
                  <a:cubicBezTo>
                    <a:pt x="106" y="80"/>
                    <a:pt x="106" y="81"/>
                    <a:pt x="106" y="81"/>
                  </a:cubicBezTo>
                  <a:cubicBezTo>
                    <a:pt x="106" y="81"/>
                    <a:pt x="106" y="81"/>
                    <a:pt x="106" y="81"/>
                  </a:cubicBezTo>
                  <a:cubicBezTo>
                    <a:pt x="106" y="82"/>
                    <a:pt x="106" y="82"/>
                    <a:pt x="107" y="82"/>
                  </a:cubicBezTo>
                  <a:cubicBezTo>
                    <a:pt x="107" y="82"/>
                    <a:pt x="107" y="82"/>
                    <a:pt x="107" y="82"/>
                  </a:cubicBezTo>
                  <a:cubicBezTo>
                    <a:pt x="108" y="82"/>
                    <a:pt x="108" y="82"/>
                    <a:pt x="108" y="82"/>
                  </a:cubicBezTo>
                  <a:cubicBezTo>
                    <a:pt x="109" y="82"/>
                    <a:pt x="109" y="82"/>
                    <a:pt x="109" y="82"/>
                  </a:cubicBezTo>
                  <a:cubicBezTo>
                    <a:pt x="109" y="82"/>
                    <a:pt x="109" y="82"/>
                    <a:pt x="109" y="82"/>
                  </a:cubicBezTo>
                  <a:cubicBezTo>
                    <a:pt x="110" y="82"/>
                    <a:pt x="110" y="82"/>
                    <a:pt x="110" y="83"/>
                  </a:cubicBezTo>
                  <a:cubicBezTo>
                    <a:pt x="110" y="83"/>
                    <a:pt x="110" y="83"/>
                    <a:pt x="110" y="83"/>
                  </a:cubicBezTo>
                  <a:cubicBezTo>
                    <a:pt x="110" y="83"/>
                    <a:pt x="110" y="83"/>
                    <a:pt x="111" y="83"/>
                  </a:cubicBezTo>
                  <a:cubicBezTo>
                    <a:pt x="111" y="83"/>
                    <a:pt x="111" y="83"/>
                    <a:pt x="111" y="83"/>
                  </a:cubicBezTo>
                  <a:cubicBezTo>
                    <a:pt x="112" y="83"/>
                    <a:pt x="112" y="83"/>
                    <a:pt x="112" y="83"/>
                  </a:cubicBezTo>
                  <a:cubicBezTo>
                    <a:pt x="112" y="83"/>
                    <a:pt x="112" y="83"/>
                    <a:pt x="112" y="83"/>
                  </a:cubicBezTo>
                  <a:cubicBezTo>
                    <a:pt x="112" y="83"/>
                    <a:pt x="112" y="83"/>
                    <a:pt x="112" y="83"/>
                  </a:cubicBezTo>
                  <a:cubicBezTo>
                    <a:pt x="112" y="83"/>
                    <a:pt x="112" y="84"/>
                    <a:pt x="113" y="84"/>
                  </a:cubicBezTo>
                  <a:cubicBezTo>
                    <a:pt x="113" y="84"/>
                    <a:pt x="113" y="84"/>
                    <a:pt x="113" y="84"/>
                  </a:cubicBezTo>
                  <a:cubicBezTo>
                    <a:pt x="114" y="84"/>
                    <a:pt x="114" y="84"/>
                    <a:pt x="114" y="84"/>
                  </a:cubicBezTo>
                  <a:cubicBezTo>
                    <a:pt x="114" y="84"/>
                    <a:pt x="114" y="83"/>
                    <a:pt x="115" y="83"/>
                  </a:cubicBezTo>
                  <a:cubicBezTo>
                    <a:pt x="115" y="83"/>
                    <a:pt x="115" y="83"/>
                    <a:pt x="115" y="84"/>
                  </a:cubicBezTo>
                  <a:cubicBezTo>
                    <a:pt x="115" y="84"/>
                    <a:pt x="115" y="84"/>
                    <a:pt x="116" y="84"/>
                  </a:cubicBezTo>
                  <a:cubicBezTo>
                    <a:pt x="116" y="84"/>
                    <a:pt x="116" y="84"/>
                    <a:pt x="116" y="84"/>
                  </a:cubicBezTo>
                  <a:cubicBezTo>
                    <a:pt x="116" y="83"/>
                    <a:pt x="116" y="83"/>
                    <a:pt x="116" y="83"/>
                  </a:cubicBezTo>
                  <a:cubicBezTo>
                    <a:pt x="116" y="83"/>
                    <a:pt x="116" y="83"/>
                    <a:pt x="116" y="84"/>
                  </a:cubicBezTo>
                  <a:cubicBezTo>
                    <a:pt x="116" y="84"/>
                    <a:pt x="116" y="84"/>
                    <a:pt x="116" y="84"/>
                  </a:cubicBezTo>
                  <a:cubicBezTo>
                    <a:pt x="116" y="84"/>
                    <a:pt x="116" y="84"/>
                    <a:pt x="116" y="84"/>
                  </a:cubicBezTo>
                  <a:cubicBezTo>
                    <a:pt x="116" y="84"/>
                    <a:pt x="116" y="84"/>
                    <a:pt x="116" y="84"/>
                  </a:cubicBezTo>
                  <a:cubicBezTo>
                    <a:pt x="116" y="84"/>
                    <a:pt x="117" y="84"/>
                    <a:pt x="117" y="84"/>
                  </a:cubicBezTo>
                  <a:cubicBezTo>
                    <a:pt x="117" y="84"/>
                    <a:pt x="116" y="84"/>
                    <a:pt x="116" y="85"/>
                  </a:cubicBezTo>
                  <a:cubicBezTo>
                    <a:pt x="116" y="85"/>
                    <a:pt x="117" y="85"/>
                    <a:pt x="117" y="85"/>
                  </a:cubicBezTo>
                  <a:cubicBezTo>
                    <a:pt x="117" y="85"/>
                    <a:pt x="116" y="85"/>
                    <a:pt x="116" y="85"/>
                  </a:cubicBezTo>
                  <a:cubicBezTo>
                    <a:pt x="116" y="85"/>
                    <a:pt x="116" y="85"/>
                    <a:pt x="116" y="85"/>
                  </a:cubicBezTo>
                  <a:cubicBezTo>
                    <a:pt x="117" y="85"/>
                    <a:pt x="117" y="85"/>
                    <a:pt x="117" y="85"/>
                  </a:cubicBezTo>
                  <a:cubicBezTo>
                    <a:pt x="117" y="86"/>
                    <a:pt x="117" y="86"/>
                    <a:pt x="117" y="86"/>
                  </a:cubicBezTo>
                  <a:cubicBezTo>
                    <a:pt x="117" y="86"/>
                    <a:pt x="117" y="86"/>
                    <a:pt x="117" y="86"/>
                  </a:cubicBezTo>
                  <a:cubicBezTo>
                    <a:pt x="117" y="86"/>
                    <a:pt x="117" y="86"/>
                    <a:pt x="117" y="86"/>
                  </a:cubicBezTo>
                  <a:cubicBezTo>
                    <a:pt x="117" y="86"/>
                    <a:pt x="118" y="86"/>
                    <a:pt x="118" y="86"/>
                  </a:cubicBezTo>
                  <a:cubicBezTo>
                    <a:pt x="118" y="86"/>
                    <a:pt x="118" y="86"/>
                    <a:pt x="118" y="87"/>
                  </a:cubicBezTo>
                  <a:cubicBezTo>
                    <a:pt x="118" y="87"/>
                    <a:pt x="118" y="87"/>
                    <a:pt x="118" y="87"/>
                  </a:cubicBezTo>
                  <a:cubicBezTo>
                    <a:pt x="118" y="87"/>
                    <a:pt x="118" y="87"/>
                    <a:pt x="118" y="87"/>
                  </a:cubicBezTo>
                  <a:cubicBezTo>
                    <a:pt x="118" y="87"/>
                    <a:pt x="118" y="87"/>
                    <a:pt x="118" y="88"/>
                  </a:cubicBezTo>
                  <a:cubicBezTo>
                    <a:pt x="118" y="88"/>
                    <a:pt x="118" y="88"/>
                    <a:pt x="118" y="88"/>
                  </a:cubicBezTo>
                  <a:cubicBezTo>
                    <a:pt x="118" y="88"/>
                    <a:pt x="118" y="88"/>
                    <a:pt x="118" y="88"/>
                  </a:cubicBezTo>
                  <a:cubicBezTo>
                    <a:pt x="118" y="88"/>
                    <a:pt x="118" y="88"/>
                    <a:pt x="118" y="88"/>
                  </a:cubicBezTo>
                  <a:cubicBezTo>
                    <a:pt x="118" y="88"/>
                    <a:pt x="118" y="88"/>
                    <a:pt x="118" y="88"/>
                  </a:cubicBezTo>
                  <a:cubicBezTo>
                    <a:pt x="118" y="89"/>
                    <a:pt x="119" y="89"/>
                    <a:pt x="119" y="89"/>
                  </a:cubicBezTo>
                  <a:cubicBezTo>
                    <a:pt x="119" y="89"/>
                    <a:pt x="119" y="89"/>
                    <a:pt x="119" y="89"/>
                  </a:cubicBezTo>
                  <a:cubicBezTo>
                    <a:pt x="119" y="89"/>
                    <a:pt x="119" y="89"/>
                    <a:pt x="119" y="89"/>
                  </a:cubicBezTo>
                  <a:cubicBezTo>
                    <a:pt x="119" y="89"/>
                    <a:pt x="119" y="89"/>
                    <a:pt x="119" y="89"/>
                  </a:cubicBezTo>
                  <a:cubicBezTo>
                    <a:pt x="119" y="89"/>
                    <a:pt x="120" y="89"/>
                    <a:pt x="120" y="89"/>
                  </a:cubicBezTo>
                  <a:cubicBezTo>
                    <a:pt x="120" y="89"/>
                    <a:pt x="120" y="89"/>
                    <a:pt x="120" y="89"/>
                  </a:cubicBezTo>
                  <a:cubicBezTo>
                    <a:pt x="120" y="89"/>
                    <a:pt x="120" y="89"/>
                    <a:pt x="120" y="89"/>
                  </a:cubicBezTo>
                  <a:cubicBezTo>
                    <a:pt x="120" y="89"/>
                    <a:pt x="120" y="89"/>
                    <a:pt x="120" y="89"/>
                  </a:cubicBezTo>
                  <a:cubicBezTo>
                    <a:pt x="120" y="89"/>
                    <a:pt x="120" y="89"/>
                    <a:pt x="120" y="89"/>
                  </a:cubicBezTo>
                  <a:cubicBezTo>
                    <a:pt x="121" y="89"/>
                    <a:pt x="121" y="89"/>
                    <a:pt x="121" y="90"/>
                  </a:cubicBezTo>
                  <a:cubicBezTo>
                    <a:pt x="121" y="90"/>
                    <a:pt x="121" y="90"/>
                    <a:pt x="121" y="90"/>
                  </a:cubicBezTo>
                  <a:cubicBezTo>
                    <a:pt x="121" y="90"/>
                    <a:pt x="121" y="90"/>
                    <a:pt x="121" y="90"/>
                  </a:cubicBezTo>
                  <a:cubicBezTo>
                    <a:pt x="122" y="90"/>
                    <a:pt x="122" y="89"/>
                    <a:pt x="122" y="89"/>
                  </a:cubicBezTo>
                  <a:cubicBezTo>
                    <a:pt x="122" y="89"/>
                    <a:pt x="122" y="89"/>
                    <a:pt x="122" y="89"/>
                  </a:cubicBezTo>
                  <a:cubicBezTo>
                    <a:pt x="123" y="89"/>
                    <a:pt x="123" y="89"/>
                    <a:pt x="123" y="89"/>
                  </a:cubicBezTo>
                  <a:cubicBezTo>
                    <a:pt x="123" y="89"/>
                    <a:pt x="124" y="89"/>
                    <a:pt x="124" y="89"/>
                  </a:cubicBezTo>
                  <a:cubicBezTo>
                    <a:pt x="124" y="89"/>
                    <a:pt x="124" y="89"/>
                    <a:pt x="124" y="89"/>
                  </a:cubicBezTo>
                  <a:cubicBezTo>
                    <a:pt x="124" y="89"/>
                    <a:pt x="125" y="89"/>
                    <a:pt x="125" y="89"/>
                  </a:cubicBezTo>
                  <a:cubicBezTo>
                    <a:pt x="125" y="89"/>
                    <a:pt x="125" y="89"/>
                    <a:pt x="125" y="89"/>
                  </a:cubicBezTo>
                  <a:cubicBezTo>
                    <a:pt x="125" y="89"/>
                    <a:pt x="125" y="89"/>
                    <a:pt x="125" y="89"/>
                  </a:cubicBezTo>
                  <a:cubicBezTo>
                    <a:pt x="126" y="89"/>
                    <a:pt x="126" y="89"/>
                    <a:pt x="126" y="89"/>
                  </a:cubicBezTo>
                  <a:cubicBezTo>
                    <a:pt x="126" y="88"/>
                    <a:pt x="126" y="88"/>
                    <a:pt x="126" y="89"/>
                  </a:cubicBezTo>
                  <a:cubicBezTo>
                    <a:pt x="126" y="89"/>
                    <a:pt x="126" y="89"/>
                    <a:pt x="126" y="89"/>
                  </a:cubicBezTo>
                  <a:cubicBezTo>
                    <a:pt x="126" y="89"/>
                    <a:pt x="127" y="89"/>
                    <a:pt x="127" y="89"/>
                  </a:cubicBezTo>
                  <a:cubicBezTo>
                    <a:pt x="127" y="89"/>
                    <a:pt x="127" y="89"/>
                    <a:pt x="127" y="89"/>
                  </a:cubicBezTo>
                  <a:cubicBezTo>
                    <a:pt x="127" y="89"/>
                    <a:pt x="127" y="89"/>
                    <a:pt x="128" y="89"/>
                  </a:cubicBezTo>
                  <a:cubicBezTo>
                    <a:pt x="128" y="89"/>
                    <a:pt x="127" y="90"/>
                    <a:pt x="128" y="90"/>
                  </a:cubicBezTo>
                  <a:cubicBezTo>
                    <a:pt x="128" y="90"/>
                    <a:pt x="128" y="89"/>
                    <a:pt x="128" y="90"/>
                  </a:cubicBezTo>
                  <a:cubicBezTo>
                    <a:pt x="129" y="90"/>
                    <a:pt x="129" y="90"/>
                    <a:pt x="129" y="90"/>
                  </a:cubicBezTo>
                  <a:cubicBezTo>
                    <a:pt x="129" y="90"/>
                    <a:pt x="129" y="91"/>
                    <a:pt x="129" y="91"/>
                  </a:cubicBezTo>
                  <a:cubicBezTo>
                    <a:pt x="129" y="91"/>
                    <a:pt x="129" y="91"/>
                    <a:pt x="129" y="91"/>
                  </a:cubicBezTo>
                  <a:cubicBezTo>
                    <a:pt x="129" y="91"/>
                    <a:pt x="129" y="92"/>
                    <a:pt x="129" y="92"/>
                  </a:cubicBezTo>
                  <a:cubicBezTo>
                    <a:pt x="129" y="92"/>
                    <a:pt x="128" y="92"/>
                    <a:pt x="128" y="92"/>
                  </a:cubicBezTo>
                  <a:cubicBezTo>
                    <a:pt x="128" y="93"/>
                    <a:pt x="128" y="93"/>
                    <a:pt x="128" y="93"/>
                  </a:cubicBezTo>
                  <a:cubicBezTo>
                    <a:pt x="128" y="93"/>
                    <a:pt x="128" y="93"/>
                    <a:pt x="128" y="93"/>
                  </a:cubicBezTo>
                  <a:cubicBezTo>
                    <a:pt x="128" y="93"/>
                    <a:pt x="128" y="94"/>
                    <a:pt x="128" y="94"/>
                  </a:cubicBezTo>
                  <a:cubicBezTo>
                    <a:pt x="128" y="94"/>
                    <a:pt x="128" y="94"/>
                    <a:pt x="128" y="94"/>
                  </a:cubicBezTo>
                  <a:cubicBezTo>
                    <a:pt x="128" y="94"/>
                    <a:pt x="128" y="94"/>
                    <a:pt x="128" y="94"/>
                  </a:cubicBezTo>
                  <a:cubicBezTo>
                    <a:pt x="128" y="94"/>
                    <a:pt x="128" y="94"/>
                    <a:pt x="128" y="95"/>
                  </a:cubicBezTo>
                  <a:cubicBezTo>
                    <a:pt x="128" y="95"/>
                    <a:pt x="128" y="95"/>
                    <a:pt x="128" y="95"/>
                  </a:cubicBezTo>
                  <a:cubicBezTo>
                    <a:pt x="128" y="95"/>
                    <a:pt x="128" y="94"/>
                    <a:pt x="128" y="94"/>
                  </a:cubicBezTo>
                  <a:cubicBezTo>
                    <a:pt x="128" y="94"/>
                    <a:pt x="128" y="94"/>
                    <a:pt x="128" y="94"/>
                  </a:cubicBezTo>
                  <a:cubicBezTo>
                    <a:pt x="128" y="94"/>
                    <a:pt x="128" y="95"/>
                    <a:pt x="129" y="95"/>
                  </a:cubicBezTo>
                  <a:cubicBezTo>
                    <a:pt x="129" y="95"/>
                    <a:pt x="129" y="95"/>
                    <a:pt x="129" y="95"/>
                  </a:cubicBezTo>
                  <a:cubicBezTo>
                    <a:pt x="129" y="95"/>
                    <a:pt x="129" y="95"/>
                    <a:pt x="129" y="95"/>
                  </a:cubicBezTo>
                  <a:cubicBezTo>
                    <a:pt x="129" y="95"/>
                    <a:pt x="129" y="96"/>
                    <a:pt x="129" y="96"/>
                  </a:cubicBezTo>
                  <a:cubicBezTo>
                    <a:pt x="129" y="96"/>
                    <a:pt x="129" y="96"/>
                    <a:pt x="130" y="96"/>
                  </a:cubicBezTo>
                  <a:cubicBezTo>
                    <a:pt x="130" y="96"/>
                    <a:pt x="130" y="96"/>
                    <a:pt x="130" y="96"/>
                  </a:cubicBezTo>
                  <a:cubicBezTo>
                    <a:pt x="130" y="96"/>
                    <a:pt x="130" y="96"/>
                    <a:pt x="130" y="96"/>
                  </a:cubicBezTo>
                  <a:close/>
                  <a:moveTo>
                    <a:pt x="126" y="84"/>
                  </a:moveTo>
                  <a:cubicBezTo>
                    <a:pt x="126" y="84"/>
                    <a:pt x="126" y="84"/>
                    <a:pt x="126" y="84"/>
                  </a:cubicBezTo>
                  <a:cubicBezTo>
                    <a:pt x="126" y="84"/>
                    <a:pt x="126" y="84"/>
                    <a:pt x="126" y="84"/>
                  </a:cubicBezTo>
                  <a:cubicBezTo>
                    <a:pt x="126" y="84"/>
                    <a:pt x="126" y="84"/>
                    <a:pt x="126" y="84"/>
                  </a:cubicBezTo>
                  <a:cubicBezTo>
                    <a:pt x="127" y="84"/>
                    <a:pt x="126" y="84"/>
                    <a:pt x="126" y="84"/>
                  </a:cubicBezTo>
                  <a:cubicBezTo>
                    <a:pt x="126" y="84"/>
                    <a:pt x="126" y="84"/>
                    <a:pt x="126" y="84"/>
                  </a:cubicBezTo>
                  <a:cubicBezTo>
                    <a:pt x="126" y="84"/>
                    <a:pt x="126" y="84"/>
                    <a:pt x="125" y="83"/>
                  </a:cubicBezTo>
                  <a:cubicBezTo>
                    <a:pt x="125" y="83"/>
                    <a:pt x="125" y="84"/>
                    <a:pt x="124" y="84"/>
                  </a:cubicBezTo>
                  <a:cubicBezTo>
                    <a:pt x="124" y="84"/>
                    <a:pt x="123" y="84"/>
                    <a:pt x="123" y="84"/>
                  </a:cubicBezTo>
                  <a:cubicBezTo>
                    <a:pt x="122" y="84"/>
                    <a:pt x="122" y="84"/>
                    <a:pt x="121" y="84"/>
                  </a:cubicBezTo>
                  <a:cubicBezTo>
                    <a:pt x="121" y="84"/>
                    <a:pt x="120" y="84"/>
                    <a:pt x="120" y="84"/>
                  </a:cubicBezTo>
                  <a:cubicBezTo>
                    <a:pt x="120" y="84"/>
                    <a:pt x="119" y="84"/>
                    <a:pt x="119" y="84"/>
                  </a:cubicBezTo>
                  <a:cubicBezTo>
                    <a:pt x="119" y="84"/>
                    <a:pt x="118" y="84"/>
                    <a:pt x="118" y="84"/>
                  </a:cubicBezTo>
                  <a:cubicBezTo>
                    <a:pt x="118" y="84"/>
                    <a:pt x="118" y="84"/>
                    <a:pt x="118" y="84"/>
                  </a:cubicBezTo>
                  <a:cubicBezTo>
                    <a:pt x="118" y="84"/>
                    <a:pt x="118" y="84"/>
                    <a:pt x="117" y="84"/>
                  </a:cubicBezTo>
                  <a:cubicBezTo>
                    <a:pt x="117" y="84"/>
                    <a:pt x="117" y="84"/>
                    <a:pt x="117" y="85"/>
                  </a:cubicBezTo>
                  <a:cubicBezTo>
                    <a:pt x="117" y="85"/>
                    <a:pt x="117" y="85"/>
                    <a:pt x="117" y="85"/>
                  </a:cubicBezTo>
                  <a:cubicBezTo>
                    <a:pt x="117" y="85"/>
                    <a:pt x="117" y="85"/>
                    <a:pt x="117" y="85"/>
                  </a:cubicBezTo>
                  <a:cubicBezTo>
                    <a:pt x="117" y="85"/>
                    <a:pt x="117" y="85"/>
                    <a:pt x="117" y="85"/>
                  </a:cubicBezTo>
                  <a:cubicBezTo>
                    <a:pt x="117" y="85"/>
                    <a:pt x="117" y="85"/>
                    <a:pt x="117" y="85"/>
                  </a:cubicBezTo>
                  <a:cubicBezTo>
                    <a:pt x="117" y="85"/>
                    <a:pt x="117" y="85"/>
                    <a:pt x="117" y="85"/>
                  </a:cubicBezTo>
                  <a:cubicBezTo>
                    <a:pt x="117" y="86"/>
                    <a:pt x="117" y="85"/>
                    <a:pt x="118" y="85"/>
                  </a:cubicBezTo>
                  <a:cubicBezTo>
                    <a:pt x="118" y="85"/>
                    <a:pt x="118" y="85"/>
                    <a:pt x="118" y="86"/>
                  </a:cubicBezTo>
                  <a:cubicBezTo>
                    <a:pt x="118" y="86"/>
                    <a:pt x="118" y="86"/>
                    <a:pt x="119" y="86"/>
                  </a:cubicBezTo>
                  <a:cubicBezTo>
                    <a:pt x="119" y="86"/>
                    <a:pt x="119" y="86"/>
                    <a:pt x="119" y="86"/>
                  </a:cubicBezTo>
                  <a:cubicBezTo>
                    <a:pt x="119" y="86"/>
                    <a:pt x="120" y="86"/>
                    <a:pt x="120" y="86"/>
                  </a:cubicBezTo>
                  <a:cubicBezTo>
                    <a:pt x="120" y="86"/>
                    <a:pt x="120" y="86"/>
                    <a:pt x="121" y="86"/>
                  </a:cubicBezTo>
                  <a:cubicBezTo>
                    <a:pt x="121" y="86"/>
                    <a:pt x="121" y="86"/>
                    <a:pt x="121" y="86"/>
                  </a:cubicBezTo>
                  <a:cubicBezTo>
                    <a:pt x="122" y="86"/>
                    <a:pt x="122" y="86"/>
                    <a:pt x="122" y="86"/>
                  </a:cubicBezTo>
                  <a:cubicBezTo>
                    <a:pt x="122" y="86"/>
                    <a:pt x="122" y="86"/>
                    <a:pt x="123" y="86"/>
                  </a:cubicBezTo>
                  <a:cubicBezTo>
                    <a:pt x="123" y="86"/>
                    <a:pt x="123" y="86"/>
                    <a:pt x="123" y="86"/>
                  </a:cubicBezTo>
                  <a:cubicBezTo>
                    <a:pt x="123" y="86"/>
                    <a:pt x="123" y="85"/>
                    <a:pt x="123" y="85"/>
                  </a:cubicBezTo>
                  <a:cubicBezTo>
                    <a:pt x="123" y="85"/>
                    <a:pt x="123" y="85"/>
                    <a:pt x="123" y="85"/>
                  </a:cubicBezTo>
                  <a:cubicBezTo>
                    <a:pt x="123" y="85"/>
                    <a:pt x="124" y="85"/>
                    <a:pt x="124" y="85"/>
                  </a:cubicBezTo>
                  <a:cubicBezTo>
                    <a:pt x="124" y="85"/>
                    <a:pt x="124" y="85"/>
                    <a:pt x="124" y="85"/>
                  </a:cubicBezTo>
                  <a:cubicBezTo>
                    <a:pt x="124" y="85"/>
                    <a:pt x="124" y="85"/>
                    <a:pt x="125" y="85"/>
                  </a:cubicBezTo>
                  <a:cubicBezTo>
                    <a:pt x="125" y="85"/>
                    <a:pt x="125" y="85"/>
                    <a:pt x="125" y="85"/>
                  </a:cubicBezTo>
                  <a:cubicBezTo>
                    <a:pt x="125" y="85"/>
                    <a:pt x="125" y="85"/>
                    <a:pt x="125" y="85"/>
                  </a:cubicBezTo>
                  <a:cubicBezTo>
                    <a:pt x="125" y="85"/>
                    <a:pt x="125" y="85"/>
                    <a:pt x="125" y="85"/>
                  </a:cubicBezTo>
                  <a:cubicBezTo>
                    <a:pt x="125" y="85"/>
                    <a:pt x="125" y="85"/>
                    <a:pt x="125" y="85"/>
                  </a:cubicBezTo>
                  <a:cubicBezTo>
                    <a:pt x="125" y="85"/>
                    <a:pt x="125" y="85"/>
                    <a:pt x="125" y="85"/>
                  </a:cubicBezTo>
                  <a:cubicBezTo>
                    <a:pt x="125" y="85"/>
                    <a:pt x="125" y="85"/>
                    <a:pt x="125" y="85"/>
                  </a:cubicBezTo>
                  <a:cubicBezTo>
                    <a:pt x="126" y="85"/>
                    <a:pt x="126" y="85"/>
                    <a:pt x="126" y="85"/>
                  </a:cubicBezTo>
                  <a:cubicBezTo>
                    <a:pt x="126" y="85"/>
                    <a:pt x="126" y="85"/>
                    <a:pt x="126" y="85"/>
                  </a:cubicBezTo>
                  <a:cubicBezTo>
                    <a:pt x="126" y="85"/>
                    <a:pt x="126" y="85"/>
                    <a:pt x="126" y="85"/>
                  </a:cubicBezTo>
                  <a:cubicBezTo>
                    <a:pt x="126" y="85"/>
                    <a:pt x="126" y="85"/>
                    <a:pt x="125" y="85"/>
                  </a:cubicBezTo>
                  <a:cubicBezTo>
                    <a:pt x="125" y="85"/>
                    <a:pt x="126" y="85"/>
                    <a:pt x="126" y="84"/>
                  </a:cubicBezTo>
                  <a:close/>
                  <a:moveTo>
                    <a:pt x="47" y="73"/>
                  </a:moveTo>
                  <a:cubicBezTo>
                    <a:pt x="47" y="73"/>
                    <a:pt x="47" y="73"/>
                    <a:pt x="47" y="73"/>
                  </a:cubicBezTo>
                  <a:cubicBezTo>
                    <a:pt x="47" y="73"/>
                    <a:pt x="47" y="73"/>
                    <a:pt x="47" y="73"/>
                  </a:cubicBezTo>
                  <a:cubicBezTo>
                    <a:pt x="47" y="73"/>
                    <a:pt x="47" y="73"/>
                    <a:pt x="47" y="73"/>
                  </a:cubicBezTo>
                  <a:cubicBezTo>
                    <a:pt x="47" y="73"/>
                    <a:pt x="47" y="73"/>
                    <a:pt x="46" y="73"/>
                  </a:cubicBezTo>
                  <a:cubicBezTo>
                    <a:pt x="46" y="73"/>
                    <a:pt x="46" y="73"/>
                    <a:pt x="46" y="73"/>
                  </a:cubicBezTo>
                  <a:cubicBezTo>
                    <a:pt x="46" y="73"/>
                    <a:pt x="46" y="73"/>
                    <a:pt x="46" y="73"/>
                  </a:cubicBezTo>
                  <a:cubicBezTo>
                    <a:pt x="46" y="73"/>
                    <a:pt x="46" y="73"/>
                    <a:pt x="46" y="73"/>
                  </a:cubicBezTo>
                  <a:cubicBezTo>
                    <a:pt x="46" y="73"/>
                    <a:pt x="46" y="73"/>
                    <a:pt x="46" y="73"/>
                  </a:cubicBezTo>
                  <a:cubicBezTo>
                    <a:pt x="46" y="73"/>
                    <a:pt x="46" y="73"/>
                    <a:pt x="46" y="73"/>
                  </a:cubicBezTo>
                  <a:cubicBezTo>
                    <a:pt x="46" y="74"/>
                    <a:pt x="46" y="74"/>
                    <a:pt x="47" y="74"/>
                  </a:cubicBezTo>
                  <a:cubicBezTo>
                    <a:pt x="47" y="74"/>
                    <a:pt x="47" y="74"/>
                    <a:pt x="47" y="74"/>
                  </a:cubicBezTo>
                  <a:cubicBezTo>
                    <a:pt x="47" y="74"/>
                    <a:pt x="47" y="74"/>
                    <a:pt x="47" y="74"/>
                  </a:cubicBezTo>
                  <a:cubicBezTo>
                    <a:pt x="47" y="74"/>
                    <a:pt x="47" y="74"/>
                    <a:pt x="47" y="74"/>
                  </a:cubicBezTo>
                  <a:cubicBezTo>
                    <a:pt x="47" y="74"/>
                    <a:pt x="47" y="74"/>
                    <a:pt x="48" y="74"/>
                  </a:cubicBezTo>
                  <a:cubicBezTo>
                    <a:pt x="48" y="74"/>
                    <a:pt x="48" y="74"/>
                    <a:pt x="48" y="74"/>
                  </a:cubicBezTo>
                  <a:cubicBezTo>
                    <a:pt x="48" y="74"/>
                    <a:pt x="48" y="74"/>
                    <a:pt x="48" y="74"/>
                  </a:cubicBezTo>
                  <a:cubicBezTo>
                    <a:pt x="48" y="74"/>
                    <a:pt x="48" y="74"/>
                    <a:pt x="48" y="74"/>
                  </a:cubicBezTo>
                  <a:cubicBezTo>
                    <a:pt x="48" y="74"/>
                    <a:pt x="48" y="74"/>
                    <a:pt x="48" y="74"/>
                  </a:cubicBezTo>
                  <a:cubicBezTo>
                    <a:pt x="48" y="74"/>
                    <a:pt x="48" y="74"/>
                    <a:pt x="48" y="73"/>
                  </a:cubicBezTo>
                  <a:cubicBezTo>
                    <a:pt x="48" y="73"/>
                    <a:pt x="48" y="73"/>
                    <a:pt x="47" y="73"/>
                  </a:cubicBezTo>
                  <a:close/>
                  <a:moveTo>
                    <a:pt x="67" y="82"/>
                  </a:moveTo>
                  <a:cubicBezTo>
                    <a:pt x="67" y="82"/>
                    <a:pt x="67" y="82"/>
                    <a:pt x="67" y="81"/>
                  </a:cubicBezTo>
                  <a:cubicBezTo>
                    <a:pt x="67" y="81"/>
                    <a:pt x="67" y="81"/>
                    <a:pt x="67" y="81"/>
                  </a:cubicBezTo>
                  <a:cubicBezTo>
                    <a:pt x="67" y="81"/>
                    <a:pt x="67" y="81"/>
                    <a:pt x="67" y="81"/>
                  </a:cubicBezTo>
                  <a:cubicBezTo>
                    <a:pt x="67" y="81"/>
                    <a:pt x="66" y="81"/>
                    <a:pt x="66" y="81"/>
                  </a:cubicBezTo>
                  <a:cubicBezTo>
                    <a:pt x="66" y="81"/>
                    <a:pt x="66" y="81"/>
                    <a:pt x="66" y="81"/>
                  </a:cubicBezTo>
                  <a:cubicBezTo>
                    <a:pt x="66" y="81"/>
                    <a:pt x="66" y="81"/>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7" y="82"/>
                    <a:pt x="67" y="82"/>
                    <a:pt x="67" y="82"/>
                  </a:cubicBezTo>
                  <a:close/>
                  <a:moveTo>
                    <a:pt x="82" y="57"/>
                  </a:moveTo>
                  <a:cubicBezTo>
                    <a:pt x="83" y="57"/>
                    <a:pt x="82" y="57"/>
                    <a:pt x="82" y="58"/>
                  </a:cubicBezTo>
                  <a:cubicBezTo>
                    <a:pt x="82" y="58"/>
                    <a:pt x="82" y="58"/>
                    <a:pt x="82" y="58"/>
                  </a:cubicBezTo>
                  <a:cubicBezTo>
                    <a:pt x="83" y="58"/>
                    <a:pt x="83" y="59"/>
                    <a:pt x="83" y="59"/>
                  </a:cubicBezTo>
                  <a:cubicBezTo>
                    <a:pt x="83" y="59"/>
                    <a:pt x="82" y="59"/>
                    <a:pt x="82" y="59"/>
                  </a:cubicBezTo>
                  <a:cubicBezTo>
                    <a:pt x="82" y="59"/>
                    <a:pt x="83" y="59"/>
                    <a:pt x="83" y="59"/>
                  </a:cubicBezTo>
                  <a:cubicBezTo>
                    <a:pt x="83" y="59"/>
                    <a:pt x="83" y="59"/>
                    <a:pt x="83" y="59"/>
                  </a:cubicBezTo>
                  <a:cubicBezTo>
                    <a:pt x="83" y="59"/>
                    <a:pt x="84" y="59"/>
                    <a:pt x="84" y="59"/>
                  </a:cubicBezTo>
                  <a:cubicBezTo>
                    <a:pt x="84" y="59"/>
                    <a:pt x="84" y="59"/>
                    <a:pt x="84" y="59"/>
                  </a:cubicBezTo>
                  <a:cubicBezTo>
                    <a:pt x="84" y="58"/>
                    <a:pt x="84" y="58"/>
                    <a:pt x="84" y="58"/>
                  </a:cubicBezTo>
                  <a:cubicBezTo>
                    <a:pt x="84" y="58"/>
                    <a:pt x="84" y="58"/>
                    <a:pt x="84" y="58"/>
                  </a:cubicBezTo>
                  <a:cubicBezTo>
                    <a:pt x="84" y="58"/>
                    <a:pt x="84" y="58"/>
                    <a:pt x="84" y="58"/>
                  </a:cubicBezTo>
                  <a:cubicBezTo>
                    <a:pt x="84" y="58"/>
                    <a:pt x="84" y="58"/>
                    <a:pt x="84" y="58"/>
                  </a:cubicBezTo>
                  <a:cubicBezTo>
                    <a:pt x="85" y="59"/>
                    <a:pt x="85" y="58"/>
                    <a:pt x="85" y="59"/>
                  </a:cubicBezTo>
                  <a:cubicBezTo>
                    <a:pt x="85" y="59"/>
                    <a:pt x="85" y="59"/>
                    <a:pt x="85" y="59"/>
                  </a:cubicBezTo>
                  <a:cubicBezTo>
                    <a:pt x="85" y="59"/>
                    <a:pt x="85" y="59"/>
                    <a:pt x="85" y="59"/>
                  </a:cubicBezTo>
                  <a:cubicBezTo>
                    <a:pt x="85" y="59"/>
                    <a:pt x="85" y="59"/>
                    <a:pt x="85" y="59"/>
                  </a:cubicBezTo>
                  <a:cubicBezTo>
                    <a:pt x="85" y="59"/>
                    <a:pt x="85" y="59"/>
                    <a:pt x="86" y="59"/>
                  </a:cubicBezTo>
                  <a:cubicBezTo>
                    <a:pt x="86" y="59"/>
                    <a:pt x="86" y="59"/>
                    <a:pt x="86" y="59"/>
                  </a:cubicBezTo>
                  <a:cubicBezTo>
                    <a:pt x="86" y="59"/>
                    <a:pt x="86" y="59"/>
                    <a:pt x="86" y="59"/>
                  </a:cubicBezTo>
                  <a:cubicBezTo>
                    <a:pt x="86" y="59"/>
                    <a:pt x="86" y="59"/>
                    <a:pt x="86" y="59"/>
                  </a:cubicBezTo>
                  <a:cubicBezTo>
                    <a:pt x="86" y="59"/>
                    <a:pt x="86" y="59"/>
                    <a:pt x="86" y="59"/>
                  </a:cubicBezTo>
                  <a:cubicBezTo>
                    <a:pt x="86" y="59"/>
                    <a:pt x="86" y="59"/>
                    <a:pt x="86" y="59"/>
                  </a:cubicBezTo>
                  <a:cubicBezTo>
                    <a:pt x="86" y="59"/>
                    <a:pt x="86" y="59"/>
                    <a:pt x="86" y="59"/>
                  </a:cubicBezTo>
                  <a:cubicBezTo>
                    <a:pt x="87" y="59"/>
                    <a:pt x="86" y="58"/>
                    <a:pt x="87" y="58"/>
                  </a:cubicBezTo>
                  <a:cubicBezTo>
                    <a:pt x="87" y="58"/>
                    <a:pt x="87" y="58"/>
                    <a:pt x="87" y="58"/>
                  </a:cubicBezTo>
                  <a:cubicBezTo>
                    <a:pt x="87" y="58"/>
                    <a:pt x="87" y="57"/>
                    <a:pt x="87" y="57"/>
                  </a:cubicBezTo>
                  <a:cubicBezTo>
                    <a:pt x="87" y="57"/>
                    <a:pt x="87" y="57"/>
                    <a:pt x="87" y="57"/>
                  </a:cubicBezTo>
                  <a:cubicBezTo>
                    <a:pt x="87" y="57"/>
                    <a:pt x="87" y="56"/>
                    <a:pt x="87" y="56"/>
                  </a:cubicBezTo>
                  <a:cubicBezTo>
                    <a:pt x="87" y="56"/>
                    <a:pt x="87" y="56"/>
                    <a:pt x="87" y="56"/>
                  </a:cubicBezTo>
                  <a:cubicBezTo>
                    <a:pt x="87" y="56"/>
                    <a:pt x="87" y="55"/>
                    <a:pt x="86" y="55"/>
                  </a:cubicBezTo>
                  <a:cubicBezTo>
                    <a:pt x="86" y="55"/>
                    <a:pt x="86" y="56"/>
                    <a:pt x="86" y="55"/>
                  </a:cubicBezTo>
                  <a:cubicBezTo>
                    <a:pt x="86" y="55"/>
                    <a:pt x="86" y="55"/>
                    <a:pt x="86" y="55"/>
                  </a:cubicBezTo>
                  <a:cubicBezTo>
                    <a:pt x="86" y="55"/>
                    <a:pt x="86" y="55"/>
                    <a:pt x="86" y="55"/>
                  </a:cubicBezTo>
                  <a:cubicBezTo>
                    <a:pt x="86" y="55"/>
                    <a:pt x="86" y="55"/>
                    <a:pt x="86" y="55"/>
                  </a:cubicBezTo>
                  <a:cubicBezTo>
                    <a:pt x="86" y="55"/>
                    <a:pt x="85" y="55"/>
                    <a:pt x="85" y="55"/>
                  </a:cubicBezTo>
                  <a:cubicBezTo>
                    <a:pt x="85" y="55"/>
                    <a:pt x="85" y="55"/>
                    <a:pt x="85" y="55"/>
                  </a:cubicBezTo>
                  <a:cubicBezTo>
                    <a:pt x="85" y="55"/>
                    <a:pt x="85" y="55"/>
                    <a:pt x="85" y="55"/>
                  </a:cubicBezTo>
                  <a:cubicBezTo>
                    <a:pt x="85" y="55"/>
                    <a:pt x="85" y="55"/>
                    <a:pt x="85" y="55"/>
                  </a:cubicBezTo>
                  <a:cubicBezTo>
                    <a:pt x="85" y="55"/>
                    <a:pt x="85" y="55"/>
                    <a:pt x="85" y="55"/>
                  </a:cubicBezTo>
                  <a:cubicBezTo>
                    <a:pt x="85" y="55"/>
                    <a:pt x="85" y="55"/>
                    <a:pt x="84" y="55"/>
                  </a:cubicBezTo>
                  <a:cubicBezTo>
                    <a:pt x="84" y="55"/>
                    <a:pt x="84" y="55"/>
                    <a:pt x="84" y="55"/>
                  </a:cubicBezTo>
                  <a:cubicBezTo>
                    <a:pt x="84" y="55"/>
                    <a:pt x="84" y="55"/>
                    <a:pt x="84" y="55"/>
                  </a:cubicBezTo>
                  <a:cubicBezTo>
                    <a:pt x="84" y="55"/>
                    <a:pt x="84" y="55"/>
                    <a:pt x="84" y="55"/>
                  </a:cubicBezTo>
                  <a:cubicBezTo>
                    <a:pt x="84"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6"/>
                    <a:pt x="83" y="56"/>
                  </a:cubicBezTo>
                  <a:cubicBezTo>
                    <a:pt x="83" y="56"/>
                    <a:pt x="83" y="56"/>
                    <a:pt x="83" y="56"/>
                  </a:cubicBezTo>
                  <a:cubicBezTo>
                    <a:pt x="83" y="56"/>
                    <a:pt x="83" y="56"/>
                    <a:pt x="83" y="56"/>
                  </a:cubicBezTo>
                  <a:cubicBezTo>
                    <a:pt x="83" y="56"/>
                    <a:pt x="83" y="56"/>
                    <a:pt x="83" y="56"/>
                  </a:cubicBezTo>
                  <a:cubicBezTo>
                    <a:pt x="83" y="56"/>
                    <a:pt x="83" y="57"/>
                    <a:pt x="83" y="57"/>
                  </a:cubicBezTo>
                  <a:cubicBezTo>
                    <a:pt x="82" y="57"/>
                    <a:pt x="82" y="57"/>
                    <a:pt x="82" y="57"/>
                  </a:cubicBezTo>
                  <a:cubicBezTo>
                    <a:pt x="82" y="57"/>
                    <a:pt x="82" y="57"/>
                    <a:pt x="82" y="57"/>
                  </a:cubicBezTo>
                  <a:cubicBezTo>
                    <a:pt x="82" y="57"/>
                    <a:pt x="82" y="57"/>
                    <a:pt x="82" y="57"/>
                  </a:cubicBezTo>
                  <a:close/>
                  <a:moveTo>
                    <a:pt x="81" y="57"/>
                  </a:moveTo>
                  <a:cubicBezTo>
                    <a:pt x="81" y="57"/>
                    <a:pt x="81" y="57"/>
                    <a:pt x="81" y="57"/>
                  </a:cubicBezTo>
                  <a:cubicBezTo>
                    <a:pt x="81" y="57"/>
                    <a:pt x="81" y="57"/>
                    <a:pt x="81" y="57"/>
                  </a:cubicBezTo>
                  <a:cubicBezTo>
                    <a:pt x="82" y="58"/>
                    <a:pt x="82" y="57"/>
                    <a:pt x="82" y="57"/>
                  </a:cubicBezTo>
                  <a:cubicBezTo>
                    <a:pt x="82" y="57"/>
                    <a:pt x="82" y="57"/>
                    <a:pt x="82" y="57"/>
                  </a:cubicBezTo>
                  <a:cubicBezTo>
                    <a:pt x="82" y="57"/>
                    <a:pt x="82" y="57"/>
                    <a:pt x="82" y="57"/>
                  </a:cubicBezTo>
                  <a:cubicBezTo>
                    <a:pt x="81" y="57"/>
                    <a:pt x="82" y="57"/>
                    <a:pt x="82" y="57"/>
                  </a:cubicBezTo>
                  <a:cubicBezTo>
                    <a:pt x="82" y="57"/>
                    <a:pt x="82" y="57"/>
                    <a:pt x="82" y="57"/>
                  </a:cubicBezTo>
                  <a:cubicBezTo>
                    <a:pt x="82" y="57"/>
                    <a:pt x="82" y="57"/>
                    <a:pt x="82" y="57"/>
                  </a:cubicBezTo>
                  <a:cubicBezTo>
                    <a:pt x="82" y="57"/>
                    <a:pt x="82" y="57"/>
                    <a:pt x="82" y="57"/>
                  </a:cubicBezTo>
                  <a:cubicBezTo>
                    <a:pt x="81" y="57"/>
                    <a:pt x="81" y="57"/>
                    <a:pt x="81" y="56"/>
                  </a:cubicBezTo>
                  <a:cubicBezTo>
                    <a:pt x="81" y="56"/>
                    <a:pt x="81" y="56"/>
                    <a:pt x="81" y="56"/>
                  </a:cubicBezTo>
                  <a:cubicBezTo>
                    <a:pt x="81" y="56"/>
                    <a:pt x="81" y="56"/>
                    <a:pt x="81" y="56"/>
                  </a:cubicBezTo>
                  <a:cubicBezTo>
                    <a:pt x="81" y="56"/>
                    <a:pt x="81" y="56"/>
                    <a:pt x="81" y="57"/>
                  </a:cubicBezTo>
                  <a:cubicBezTo>
                    <a:pt x="81" y="57"/>
                    <a:pt x="81" y="57"/>
                    <a:pt x="81" y="57"/>
                  </a:cubicBezTo>
                  <a:cubicBezTo>
                    <a:pt x="81" y="57"/>
                    <a:pt x="81" y="57"/>
                    <a:pt x="81" y="57"/>
                  </a:cubicBezTo>
                  <a:cubicBezTo>
                    <a:pt x="81" y="57"/>
                    <a:pt x="81" y="57"/>
                    <a:pt x="81" y="57"/>
                  </a:cubicBezTo>
                  <a:cubicBezTo>
                    <a:pt x="81" y="57"/>
                    <a:pt x="81" y="57"/>
                    <a:pt x="81" y="57"/>
                  </a:cubicBezTo>
                  <a:cubicBezTo>
                    <a:pt x="81" y="57"/>
                    <a:pt x="81" y="57"/>
                    <a:pt x="81" y="57"/>
                  </a:cubicBezTo>
                  <a:close/>
                  <a:moveTo>
                    <a:pt x="77" y="57"/>
                  </a:moveTo>
                  <a:cubicBezTo>
                    <a:pt x="77" y="57"/>
                    <a:pt x="77" y="57"/>
                    <a:pt x="77" y="57"/>
                  </a:cubicBezTo>
                  <a:cubicBezTo>
                    <a:pt x="77" y="57"/>
                    <a:pt x="77" y="57"/>
                    <a:pt x="77" y="57"/>
                  </a:cubicBezTo>
                  <a:cubicBezTo>
                    <a:pt x="77" y="57"/>
                    <a:pt x="77" y="57"/>
                    <a:pt x="77" y="57"/>
                  </a:cubicBezTo>
                  <a:cubicBezTo>
                    <a:pt x="77" y="57"/>
                    <a:pt x="77" y="57"/>
                    <a:pt x="77" y="57"/>
                  </a:cubicBezTo>
                  <a:cubicBezTo>
                    <a:pt x="77" y="57"/>
                    <a:pt x="77" y="57"/>
                    <a:pt x="77" y="57"/>
                  </a:cubicBezTo>
                  <a:cubicBezTo>
                    <a:pt x="77" y="57"/>
                    <a:pt x="77" y="57"/>
                    <a:pt x="77" y="57"/>
                  </a:cubicBezTo>
                  <a:cubicBezTo>
                    <a:pt x="77" y="57"/>
                    <a:pt x="77" y="58"/>
                    <a:pt x="77" y="58"/>
                  </a:cubicBezTo>
                  <a:cubicBezTo>
                    <a:pt x="77" y="58"/>
                    <a:pt x="77" y="58"/>
                    <a:pt x="77" y="58"/>
                  </a:cubicBezTo>
                  <a:cubicBezTo>
                    <a:pt x="77" y="58"/>
                    <a:pt x="77" y="58"/>
                    <a:pt x="77" y="58"/>
                  </a:cubicBezTo>
                  <a:cubicBezTo>
                    <a:pt x="77" y="58"/>
                    <a:pt x="77" y="58"/>
                    <a:pt x="77" y="58"/>
                  </a:cubicBezTo>
                  <a:cubicBezTo>
                    <a:pt x="78" y="58"/>
                    <a:pt x="78" y="58"/>
                    <a:pt x="78" y="58"/>
                  </a:cubicBezTo>
                  <a:cubicBezTo>
                    <a:pt x="78" y="58"/>
                    <a:pt x="78" y="58"/>
                    <a:pt x="78" y="58"/>
                  </a:cubicBezTo>
                  <a:cubicBezTo>
                    <a:pt x="78" y="57"/>
                    <a:pt x="78" y="57"/>
                    <a:pt x="78" y="57"/>
                  </a:cubicBezTo>
                  <a:cubicBezTo>
                    <a:pt x="78" y="57"/>
                    <a:pt x="78" y="57"/>
                    <a:pt x="78" y="57"/>
                  </a:cubicBezTo>
                  <a:cubicBezTo>
                    <a:pt x="78" y="57"/>
                    <a:pt x="78" y="57"/>
                    <a:pt x="78" y="57"/>
                  </a:cubicBezTo>
                  <a:cubicBezTo>
                    <a:pt x="78" y="57"/>
                    <a:pt x="78" y="57"/>
                    <a:pt x="78" y="57"/>
                  </a:cubicBezTo>
                  <a:cubicBezTo>
                    <a:pt x="78" y="57"/>
                    <a:pt x="78" y="57"/>
                    <a:pt x="78" y="57"/>
                  </a:cubicBezTo>
                  <a:cubicBezTo>
                    <a:pt x="77" y="57"/>
                    <a:pt x="77" y="57"/>
                    <a:pt x="77" y="57"/>
                  </a:cubicBezTo>
                  <a:cubicBezTo>
                    <a:pt x="77" y="57"/>
                    <a:pt x="77" y="57"/>
                    <a:pt x="77" y="57"/>
                  </a:cubicBezTo>
                  <a:close/>
                  <a:moveTo>
                    <a:pt x="66" y="51"/>
                  </a:moveTo>
                  <a:cubicBezTo>
                    <a:pt x="66" y="51"/>
                    <a:pt x="67" y="51"/>
                    <a:pt x="67" y="51"/>
                  </a:cubicBezTo>
                  <a:cubicBezTo>
                    <a:pt x="67" y="51"/>
                    <a:pt x="67" y="52"/>
                    <a:pt x="67" y="52"/>
                  </a:cubicBezTo>
                  <a:cubicBezTo>
                    <a:pt x="67" y="52"/>
                    <a:pt x="67" y="52"/>
                    <a:pt x="67" y="52"/>
                  </a:cubicBezTo>
                  <a:cubicBezTo>
                    <a:pt x="67" y="52"/>
                    <a:pt x="67" y="52"/>
                    <a:pt x="67"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9" y="52"/>
                    <a:pt x="69" y="52"/>
                  </a:cubicBezTo>
                  <a:cubicBezTo>
                    <a:pt x="69" y="51"/>
                    <a:pt x="69" y="51"/>
                    <a:pt x="69" y="52"/>
                  </a:cubicBezTo>
                  <a:cubicBezTo>
                    <a:pt x="69" y="52"/>
                    <a:pt x="69" y="52"/>
                    <a:pt x="69" y="52"/>
                  </a:cubicBezTo>
                  <a:cubicBezTo>
                    <a:pt x="69" y="52"/>
                    <a:pt x="69" y="52"/>
                    <a:pt x="69" y="52"/>
                  </a:cubicBezTo>
                  <a:cubicBezTo>
                    <a:pt x="70" y="52"/>
                    <a:pt x="70" y="52"/>
                    <a:pt x="70" y="52"/>
                  </a:cubicBezTo>
                  <a:cubicBezTo>
                    <a:pt x="70" y="52"/>
                    <a:pt x="70" y="52"/>
                    <a:pt x="70" y="52"/>
                  </a:cubicBezTo>
                  <a:cubicBezTo>
                    <a:pt x="70" y="52"/>
                    <a:pt x="70" y="52"/>
                    <a:pt x="70" y="52"/>
                  </a:cubicBezTo>
                  <a:cubicBezTo>
                    <a:pt x="70" y="52"/>
                    <a:pt x="70" y="52"/>
                    <a:pt x="71" y="52"/>
                  </a:cubicBezTo>
                  <a:cubicBezTo>
                    <a:pt x="71" y="52"/>
                    <a:pt x="70" y="52"/>
                    <a:pt x="70" y="52"/>
                  </a:cubicBezTo>
                  <a:cubicBezTo>
                    <a:pt x="70" y="53"/>
                    <a:pt x="71" y="53"/>
                    <a:pt x="71" y="53"/>
                  </a:cubicBezTo>
                  <a:cubicBezTo>
                    <a:pt x="71" y="53"/>
                    <a:pt x="71" y="53"/>
                    <a:pt x="71" y="53"/>
                  </a:cubicBezTo>
                  <a:cubicBezTo>
                    <a:pt x="71" y="53"/>
                    <a:pt x="71" y="53"/>
                    <a:pt x="71" y="53"/>
                  </a:cubicBezTo>
                  <a:cubicBezTo>
                    <a:pt x="71" y="53"/>
                    <a:pt x="71" y="53"/>
                    <a:pt x="71" y="54"/>
                  </a:cubicBezTo>
                  <a:cubicBezTo>
                    <a:pt x="71" y="54"/>
                    <a:pt x="71" y="54"/>
                    <a:pt x="71" y="54"/>
                  </a:cubicBezTo>
                  <a:cubicBezTo>
                    <a:pt x="72" y="54"/>
                    <a:pt x="71" y="54"/>
                    <a:pt x="71" y="55"/>
                  </a:cubicBezTo>
                  <a:cubicBezTo>
                    <a:pt x="71" y="55"/>
                    <a:pt x="71" y="55"/>
                    <a:pt x="71" y="55"/>
                  </a:cubicBezTo>
                  <a:cubicBezTo>
                    <a:pt x="71" y="55"/>
                    <a:pt x="71" y="55"/>
                    <a:pt x="71" y="55"/>
                  </a:cubicBezTo>
                  <a:cubicBezTo>
                    <a:pt x="71" y="55"/>
                    <a:pt x="71" y="55"/>
                    <a:pt x="71" y="55"/>
                  </a:cubicBezTo>
                  <a:cubicBezTo>
                    <a:pt x="71" y="56"/>
                    <a:pt x="71" y="56"/>
                    <a:pt x="71" y="56"/>
                  </a:cubicBezTo>
                  <a:cubicBezTo>
                    <a:pt x="71" y="56"/>
                    <a:pt x="72" y="56"/>
                    <a:pt x="72" y="56"/>
                  </a:cubicBezTo>
                  <a:cubicBezTo>
                    <a:pt x="72" y="56"/>
                    <a:pt x="72" y="56"/>
                    <a:pt x="72" y="56"/>
                  </a:cubicBezTo>
                  <a:cubicBezTo>
                    <a:pt x="72" y="56"/>
                    <a:pt x="72" y="56"/>
                    <a:pt x="72" y="56"/>
                  </a:cubicBezTo>
                  <a:cubicBezTo>
                    <a:pt x="72" y="57"/>
                    <a:pt x="73" y="57"/>
                    <a:pt x="73" y="57"/>
                  </a:cubicBezTo>
                  <a:cubicBezTo>
                    <a:pt x="73" y="57"/>
                    <a:pt x="73" y="57"/>
                    <a:pt x="73" y="57"/>
                  </a:cubicBezTo>
                  <a:cubicBezTo>
                    <a:pt x="73" y="57"/>
                    <a:pt x="73" y="57"/>
                    <a:pt x="73" y="57"/>
                  </a:cubicBezTo>
                  <a:cubicBezTo>
                    <a:pt x="73" y="57"/>
                    <a:pt x="73" y="57"/>
                    <a:pt x="73" y="57"/>
                  </a:cubicBezTo>
                  <a:cubicBezTo>
                    <a:pt x="73" y="57"/>
                    <a:pt x="74" y="57"/>
                    <a:pt x="74" y="57"/>
                  </a:cubicBezTo>
                  <a:cubicBezTo>
                    <a:pt x="74" y="57"/>
                    <a:pt x="74" y="57"/>
                    <a:pt x="74" y="57"/>
                  </a:cubicBezTo>
                  <a:cubicBezTo>
                    <a:pt x="74" y="57"/>
                    <a:pt x="74" y="57"/>
                    <a:pt x="74" y="57"/>
                  </a:cubicBezTo>
                  <a:cubicBezTo>
                    <a:pt x="74" y="57"/>
                    <a:pt x="74" y="57"/>
                    <a:pt x="74" y="57"/>
                  </a:cubicBezTo>
                  <a:cubicBezTo>
                    <a:pt x="74" y="57"/>
                    <a:pt x="74" y="57"/>
                    <a:pt x="74" y="57"/>
                  </a:cubicBezTo>
                  <a:cubicBezTo>
                    <a:pt x="74" y="57"/>
                    <a:pt x="75" y="57"/>
                    <a:pt x="75" y="58"/>
                  </a:cubicBezTo>
                  <a:cubicBezTo>
                    <a:pt x="75" y="58"/>
                    <a:pt x="75" y="58"/>
                    <a:pt x="75" y="58"/>
                  </a:cubicBezTo>
                  <a:cubicBezTo>
                    <a:pt x="75" y="58"/>
                    <a:pt x="75" y="58"/>
                    <a:pt x="75" y="58"/>
                  </a:cubicBezTo>
                  <a:cubicBezTo>
                    <a:pt x="75" y="58"/>
                    <a:pt x="75" y="58"/>
                    <a:pt x="75" y="58"/>
                  </a:cubicBezTo>
                  <a:cubicBezTo>
                    <a:pt x="75" y="58"/>
                    <a:pt x="76" y="58"/>
                    <a:pt x="76" y="58"/>
                  </a:cubicBezTo>
                  <a:cubicBezTo>
                    <a:pt x="76" y="58"/>
                    <a:pt x="76" y="58"/>
                    <a:pt x="76" y="58"/>
                  </a:cubicBezTo>
                  <a:cubicBezTo>
                    <a:pt x="77" y="58"/>
                    <a:pt x="77" y="58"/>
                    <a:pt x="77" y="58"/>
                  </a:cubicBezTo>
                  <a:cubicBezTo>
                    <a:pt x="77" y="58"/>
                    <a:pt x="77" y="58"/>
                    <a:pt x="77" y="58"/>
                  </a:cubicBezTo>
                  <a:cubicBezTo>
                    <a:pt x="77" y="58"/>
                    <a:pt x="77" y="58"/>
                    <a:pt x="77" y="58"/>
                  </a:cubicBezTo>
                  <a:cubicBezTo>
                    <a:pt x="77" y="58"/>
                    <a:pt x="77" y="58"/>
                    <a:pt x="77" y="58"/>
                  </a:cubicBezTo>
                  <a:cubicBezTo>
                    <a:pt x="77" y="58"/>
                    <a:pt x="77" y="58"/>
                    <a:pt x="77" y="58"/>
                  </a:cubicBezTo>
                  <a:cubicBezTo>
                    <a:pt x="76" y="58"/>
                    <a:pt x="76" y="57"/>
                    <a:pt x="76" y="57"/>
                  </a:cubicBezTo>
                  <a:cubicBezTo>
                    <a:pt x="76" y="57"/>
                    <a:pt x="76" y="57"/>
                    <a:pt x="76" y="57"/>
                  </a:cubicBezTo>
                  <a:cubicBezTo>
                    <a:pt x="76" y="57"/>
                    <a:pt x="76" y="57"/>
                    <a:pt x="76" y="57"/>
                  </a:cubicBezTo>
                  <a:cubicBezTo>
                    <a:pt x="76" y="57"/>
                    <a:pt x="76" y="57"/>
                    <a:pt x="76" y="57"/>
                  </a:cubicBezTo>
                  <a:cubicBezTo>
                    <a:pt x="76" y="56"/>
                    <a:pt x="76" y="56"/>
                    <a:pt x="76" y="56"/>
                  </a:cubicBezTo>
                  <a:cubicBezTo>
                    <a:pt x="76" y="56"/>
                    <a:pt x="76" y="55"/>
                    <a:pt x="77" y="55"/>
                  </a:cubicBezTo>
                  <a:cubicBezTo>
                    <a:pt x="77" y="55"/>
                    <a:pt x="77" y="55"/>
                    <a:pt x="77" y="55"/>
                  </a:cubicBezTo>
                  <a:cubicBezTo>
                    <a:pt x="77" y="55"/>
                    <a:pt x="77" y="55"/>
                    <a:pt x="77" y="55"/>
                  </a:cubicBezTo>
                  <a:cubicBezTo>
                    <a:pt x="77" y="55"/>
                    <a:pt x="77" y="55"/>
                    <a:pt x="77" y="55"/>
                  </a:cubicBezTo>
                  <a:cubicBezTo>
                    <a:pt x="77" y="55"/>
                    <a:pt x="77" y="55"/>
                    <a:pt x="76" y="55"/>
                  </a:cubicBezTo>
                  <a:cubicBezTo>
                    <a:pt x="76" y="55"/>
                    <a:pt x="76" y="54"/>
                    <a:pt x="75" y="54"/>
                  </a:cubicBezTo>
                  <a:cubicBezTo>
                    <a:pt x="75" y="54"/>
                    <a:pt x="75" y="54"/>
                    <a:pt x="75" y="54"/>
                  </a:cubicBezTo>
                  <a:cubicBezTo>
                    <a:pt x="75" y="54"/>
                    <a:pt x="75" y="54"/>
                    <a:pt x="74" y="54"/>
                  </a:cubicBezTo>
                  <a:cubicBezTo>
                    <a:pt x="74" y="54"/>
                    <a:pt x="74" y="54"/>
                    <a:pt x="74" y="54"/>
                  </a:cubicBezTo>
                  <a:cubicBezTo>
                    <a:pt x="74" y="54"/>
                    <a:pt x="74" y="54"/>
                    <a:pt x="74" y="54"/>
                  </a:cubicBezTo>
                  <a:cubicBezTo>
                    <a:pt x="74" y="53"/>
                    <a:pt x="74" y="53"/>
                    <a:pt x="74" y="53"/>
                  </a:cubicBezTo>
                  <a:cubicBezTo>
                    <a:pt x="74" y="53"/>
                    <a:pt x="73" y="53"/>
                    <a:pt x="73" y="53"/>
                  </a:cubicBezTo>
                  <a:cubicBezTo>
                    <a:pt x="73" y="53"/>
                    <a:pt x="73" y="53"/>
                    <a:pt x="73" y="52"/>
                  </a:cubicBezTo>
                  <a:cubicBezTo>
                    <a:pt x="73" y="52"/>
                    <a:pt x="73" y="52"/>
                    <a:pt x="73" y="52"/>
                  </a:cubicBezTo>
                  <a:cubicBezTo>
                    <a:pt x="73" y="52"/>
                    <a:pt x="73" y="52"/>
                    <a:pt x="73" y="51"/>
                  </a:cubicBezTo>
                  <a:cubicBezTo>
                    <a:pt x="73" y="51"/>
                    <a:pt x="73" y="51"/>
                    <a:pt x="73" y="51"/>
                  </a:cubicBezTo>
                  <a:cubicBezTo>
                    <a:pt x="73" y="51"/>
                    <a:pt x="73" y="50"/>
                    <a:pt x="73" y="50"/>
                  </a:cubicBezTo>
                  <a:cubicBezTo>
                    <a:pt x="73" y="50"/>
                    <a:pt x="73" y="50"/>
                    <a:pt x="73" y="50"/>
                  </a:cubicBezTo>
                  <a:cubicBezTo>
                    <a:pt x="73" y="50"/>
                    <a:pt x="73" y="50"/>
                    <a:pt x="73" y="50"/>
                  </a:cubicBezTo>
                  <a:cubicBezTo>
                    <a:pt x="73" y="50"/>
                    <a:pt x="73" y="50"/>
                    <a:pt x="73" y="50"/>
                  </a:cubicBezTo>
                  <a:cubicBezTo>
                    <a:pt x="73" y="49"/>
                    <a:pt x="73" y="49"/>
                    <a:pt x="72" y="49"/>
                  </a:cubicBezTo>
                  <a:cubicBezTo>
                    <a:pt x="72" y="49"/>
                    <a:pt x="72" y="49"/>
                    <a:pt x="72" y="49"/>
                  </a:cubicBezTo>
                  <a:cubicBezTo>
                    <a:pt x="72" y="49"/>
                    <a:pt x="72" y="49"/>
                    <a:pt x="72" y="49"/>
                  </a:cubicBezTo>
                  <a:cubicBezTo>
                    <a:pt x="72" y="49"/>
                    <a:pt x="72" y="48"/>
                    <a:pt x="72" y="48"/>
                  </a:cubicBezTo>
                  <a:cubicBezTo>
                    <a:pt x="72" y="48"/>
                    <a:pt x="72" y="48"/>
                    <a:pt x="72" y="48"/>
                  </a:cubicBezTo>
                  <a:cubicBezTo>
                    <a:pt x="72" y="48"/>
                    <a:pt x="72" y="48"/>
                    <a:pt x="72" y="48"/>
                  </a:cubicBezTo>
                  <a:cubicBezTo>
                    <a:pt x="71" y="48"/>
                    <a:pt x="71" y="48"/>
                    <a:pt x="71" y="48"/>
                  </a:cubicBezTo>
                  <a:cubicBezTo>
                    <a:pt x="71" y="48"/>
                    <a:pt x="71" y="48"/>
                    <a:pt x="71" y="48"/>
                  </a:cubicBezTo>
                  <a:cubicBezTo>
                    <a:pt x="71" y="48"/>
                    <a:pt x="71" y="48"/>
                    <a:pt x="71" y="48"/>
                  </a:cubicBezTo>
                  <a:cubicBezTo>
                    <a:pt x="71" y="48"/>
                    <a:pt x="71" y="48"/>
                    <a:pt x="70" y="48"/>
                  </a:cubicBezTo>
                  <a:cubicBezTo>
                    <a:pt x="70" y="48"/>
                    <a:pt x="70" y="48"/>
                    <a:pt x="70" y="48"/>
                  </a:cubicBezTo>
                  <a:cubicBezTo>
                    <a:pt x="70" y="48"/>
                    <a:pt x="70" y="48"/>
                    <a:pt x="70" y="48"/>
                  </a:cubicBezTo>
                  <a:cubicBezTo>
                    <a:pt x="70" y="48"/>
                    <a:pt x="70" y="48"/>
                    <a:pt x="70" y="48"/>
                  </a:cubicBezTo>
                  <a:cubicBezTo>
                    <a:pt x="70" y="48"/>
                    <a:pt x="70" y="48"/>
                    <a:pt x="70" y="49"/>
                  </a:cubicBezTo>
                  <a:cubicBezTo>
                    <a:pt x="70" y="49"/>
                    <a:pt x="70" y="49"/>
                    <a:pt x="70" y="49"/>
                  </a:cubicBezTo>
                  <a:cubicBezTo>
                    <a:pt x="70" y="49"/>
                    <a:pt x="70" y="49"/>
                    <a:pt x="70" y="49"/>
                  </a:cubicBezTo>
                  <a:cubicBezTo>
                    <a:pt x="70" y="49"/>
                    <a:pt x="71" y="50"/>
                    <a:pt x="71" y="50"/>
                  </a:cubicBezTo>
                  <a:cubicBezTo>
                    <a:pt x="71" y="50"/>
                    <a:pt x="71" y="50"/>
                    <a:pt x="70" y="50"/>
                  </a:cubicBezTo>
                  <a:cubicBezTo>
                    <a:pt x="70" y="49"/>
                    <a:pt x="70" y="49"/>
                    <a:pt x="70" y="49"/>
                  </a:cubicBezTo>
                  <a:cubicBezTo>
                    <a:pt x="70" y="49"/>
                    <a:pt x="70" y="49"/>
                    <a:pt x="70" y="49"/>
                  </a:cubicBezTo>
                  <a:cubicBezTo>
                    <a:pt x="70" y="49"/>
                    <a:pt x="70" y="49"/>
                    <a:pt x="70" y="49"/>
                  </a:cubicBezTo>
                  <a:cubicBezTo>
                    <a:pt x="70" y="49"/>
                    <a:pt x="70" y="49"/>
                    <a:pt x="70" y="49"/>
                  </a:cubicBezTo>
                  <a:cubicBezTo>
                    <a:pt x="69" y="48"/>
                    <a:pt x="69" y="48"/>
                    <a:pt x="69" y="48"/>
                  </a:cubicBezTo>
                  <a:cubicBezTo>
                    <a:pt x="69" y="48"/>
                    <a:pt x="69" y="48"/>
                    <a:pt x="69" y="48"/>
                  </a:cubicBezTo>
                  <a:cubicBezTo>
                    <a:pt x="69" y="48"/>
                    <a:pt x="68" y="48"/>
                    <a:pt x="68" y="48"/>
                  </a:cubicBezTo>
                  <a:cubicBezTo>
                    <a:pt x="68" y="48"/>
                    <a:pt x="68" y="48"/>
                    <a:pt x="68" y="48"/>
                  </a:cubicBezTo>
                  <a:cubicBezTo>
                    <a:pt x="68" y="48"/>
                    <a:pt x="68" y="48"/>
                    <a:pt x="68" y="49"/>
                  </a:cubicBezTo>
                  <a:cubicBezTo>
                    <a:pt x="68" y="49"/>
                    <a:pt x="67" y="49"/>
                    <a:pt x="68" y="49"/>
                  </a:cubicBezTo>
                  <a:cubicBezTo>
                    <a:pt x="68" y="49"/>
                    <a:pt x="68" y="49"/>
                    <a:pt x="68" y="49"/>
                  </a:cubicBezTo>
                  <a:cubicBezTo>
                    <a:pt x="68" y="49"/>
                    <a:pt x="68" y="49"/>
                    <a:pt x="68" y="49"/>
                  </a:cubicBezTo>
                  <a:cubicBezTo>
                    <a:pt x="68" y="50"/>
                    <a:pt x="67" y="50"/>
                    <a:pt x="67" y="50"/>
                  </a:cubicBezTo>
                  <a:cubicBezTo>
                    <a:pt x="67" y="50"/>
                    <a:pt x="67" y="50"/>
                    <a:pt x="66" y="51"/>
                  </a:cubicBezTo>
                  <a:cubicBezTo>
                    <a:pt x="66" y="51"/>
                    <a:pt x="66" y="51"/>
                    <a:pt x="66" y="51"/>
                  </a:cubicBezTo>
                  <a:cubicBezTo>
                    <a:pt x="66" y="51"/>
                    <a:pt x="66" y="51"/>
                    <a:pt x="66" y="51"/>
                  </a:cubicBezTo>
                  <a:cubicBezTo>
                    <a:pt x="66" y="51"/>
                    <a:pt x="66" y="51"/>
                    <a:pt x="66" y="51"/>
                  </a:cubicBezTo>
                  <a:cubicBezTo>
                    <a:pt x="66" y="51"/>
                    <a:pt x="66" y="51"/>
                    <a:pt x="66" y="51"/>
                  </a:cubicBezTo>
                  <a:cubicBezTo>
                    <a:pt x="66" y="52"/>
                    <a:pt x="66" y="52"/>
                    <a:pt x="66" y="51"/>
                  </a:cubicBezTo>
                  <a:close/>
                  <a:moveTo>
                    <a:pt x="137" y="93"/>
                  </a:moveTo>
                  <a:cubicBezTo>
                    <a:pt x="137" y="93"/>
                    <a:pt x="136" y="93"/>
                    <a:pt x="136" y="93"/>
                  </a:cubicBezTo>
                  <a:cubicBezTo>
                    <a:pt x="136" y="93"/>
                    <a:pt x="136" y="93"/>
                    <a:pt x="136" y="93"/>
                  </a:cubicBezTo>
                  <a:cubicBezTo>
                    <a:pt x="136" y="92"/>
                    <a:pt x="136" y="92"/>
                    <a:pt x="135" y="92"/>
                  </a:cubicBezTo>
                  <a:cubicBezTo>
                    <a:pt x="135" y="92"/>
                    <a:pt x="135" y="92"/>
                    <a:pt x="135" y="92"/>
                  </a:cubicBezTo>
                  <a:cubicBezTo>
                    <a:pt x="135" y="92"/>
                    <a:pt x="135" y="92"/>
                    <a:pt x="135" y="92"/>
                  </a:cubicBezTo>
                  <a:cubicBezTo>
                    <a:pt x="134" y="92"/>
                    <a:pt x="134" y="92"/>
                    <a:pt x="134" y="92"/>
                  </a:cubicBezTo>
                  <a:cubicBezTo>
                    <a:pt x="134" y="92"/>
                    <a:pt x="134" y="92"/>
                    <a:pt x="133" y="92"/>
                  </a:cubicBezTo>
                  <a:cubicBezTo>
                    <a:pt x="133" y="92"/>
                    <a:pt x="133" y="92"/>
                    <a:pt x="133" y="92"/>
                  </a:cubicBezTo>
                  <a:cubicBezTo>
                    <a:pt x="133" y="92"/>
                    <a:pt x="133" y="92"/>
                    <a:pt x="133" y="92"/>
                  </a:cubicBezTo>
                  <a:cubicBezTo>
                    <a:pt x="132" y="93"/>
                    <a:pt x="132" y="92"/>
                    <a:pt x="132" y="92"/>
                  </a:cubicBezTo>
                  <a:cubicBezTo>
                    <a:pt x="132" y="92"/>
                    <a:pt x="131" y="93"/>
                    <a:pt x="131" y="92"/>
                  </a:cubicBezTo>
                  <a:cubicBezTo>
                    <a:pt x="131" y="92"/>
                    <a:pt x="131" y="92"/>
                    <a:pt x="131" y="92"/>
                  </a:cubicBezTo>
                  <a:cubicBezTo>
                    <a:pt x="130" y="92"/>
                    <a:pt x="130" y="92"/>
                    <a:pt x="130" y="92"/>
                  </a:cubicBezTo>
                  <a:cubicBezTo>
                    <a:pt x="130" y="92"/>
                    <a:pt x="130" y="92"/>
                    <a:pt x="129" y="92"/>
                  </a:cubicBezTo>
                  <a:cubicBezTo>
                    <a:pt x="129" y="92"/>
                    <a:pt x="129" y="92"/>
                    <a:pt x="129" y="92"/>
                  </a:cubicBezTo>
                  <a:cubicBezTo>
                    <a:pt x="129" y="92"/>
                    <a:pt x="129" y="92"/>
                    <a:pt x="129" y="92"/>
                  </a:cubicBezTo>
                  <a:cubicBezTo>
                    <a:pt x="129" y="92"/>
                    <a:pt x="129" y="92"/>
                    <a:pt x="129" y="92"/>
                  </a:cubicBezTo>
                  <a:cubicBezTo>
                    <a:pt x="129" y="92"/>
                    <a:pt x="129" y="92"/>
                    <a:pt x="129" y="92"/>
                  </a:cubicBezTo>
                  <a:cubicBezTo>
                    <a:pt x="129" y="92"/>
                    <a:pt x="129" y="92"/>
                    <a:pt x="129" y="93"/>
                  </a:cubicBezTo>
                  <a:cubicBezTo>
                    <a:pt x="129" y="93"/>
                    <a:pt x="129" y="93"/>
                    <a:pt x="129" y="93"/>
                  </a:cubicBezTo>
                  <a:cubicBezTo>
                    <a:pt x="129" y="93"/>
                    <a:pt x="129" y="93"/>
                    <a:pt x="129" y="93"/>
                  </a:cubicBezTo>
                  <a:cubicBezTo>
                    <a:pt x="129" y="93"/>
                    <a:pt x="129" y="94"/>
                    <a:pt x="129" y="94"/>
                  </a:cubicBezTo>
                  <a:cubicBezTo>
                    <a:pt x="130" y="94"/>
                    <a:pt x="130" y="94"/>
                    <a:pt x="130" y="94"/>
                  </a:cubicBezTo>
                  <a:cubicBezTo>
                    <a:pt x="130" y="94"/>
                    <a:pt x="130" y="94"/>
                    <a:pt x="130" y="94"/>
                  </a:cubicBezTo>
                  <a:cubicBezTo>
                    <a:pt x="131" y="94"/>
                    <a:pt x="131" y="94"/>
                    <a:pt x="131" y="94"/>
                  </a:cubicBezTo>
                  <a:cubicBezTo>
                    <a:pt x="131" y="94"/>
                    <a:pt x="131" y="94"/>
                    <a:pt x="131" y="94"/>
                  </a:cubicBezTo>
                  <a:cubicBezTo>
                    <a:pt x="131" y="94"/>
                    <a:pt x="132" y="94"/>
                    <a:pt x="132" y="94"/>
                  </a:cubicBezTo>
                  <a:cubicBezTo>
                    <a:pt x="132" y="94"/>
                    <a:pt x="132" y="95"/>
                    <a:pt x="132" y="95"/>
                  </a:cubicBezTo>
                  <a:cubicBezTo>
                    <a:pt x="133" y="95"/>
                    <a:pt x="133" y="95"/>
                    <a:pt x="133" y="95"/>
                  </a:cubicBezTo>
                  <a:cubicBezTo>
                    <a:pt x="133" y="95"/>
                    <a:pt x="133" y="96"/>
                    <a:pt x="133" y="96"/>
                  </a:cubicBezTo>
                  <a:cubicBezTo>
                    <a:pt x="134" y="96"/>
                    <a:pt x="134" y="96"/>
                    <a:pt x="134" y="96"/>
                  </a:cubicBezTo>
                  <a:cubicBezTo>
                    <a:pt x="134" y="96"/>
                    <a:pt x="134" y="96"/>
                    <a:pt x="134" y="96"/>
                  </a:cubicBezTo>
                  <a:cubicBezTo>
                    <a:pt x="133" y="97"/>
                    <a:pt x="133" y="97"/>
                    <a:pt x="133" y="97"/>
                  </a:cubicBezTo>
                  <a:cubicBezTo>
                    <a:pt x="133" y="97"/>
                    <a:pt x="133" y="97"/>
                    <a:pt x="133" y="97"/>
                  </a:cubicBezTo>
                  <a:cubicBezTo>
                    <a:pt x="133" y="97"/>
                    <a:pt x="133" y="97"/>
                    <a:pt x="134" y="97"/>
                  </a:cubicBezTo>
                  <a:cubicBezTo>
                    <a:pt x="134" y="97"/>
                    <a:pt x="134" y="97"/>
                    <a:pt x="134" y="97"/>
                  </a:cubicBezTo>
                  <a:cubicBezTo>
                    <a:pt x="134" y="97"/>
                    <a:pt x="134" y="97"/>
                    <a:pt x="134" y="96"/>
                  </a:cubicBezTo>
                  <a:cubicBezTo>
                    <a:pt x="134" y="96"/>
                    <a:pt x="134" y="96"/>
                    <a:pt x="134" y="96"/>
                  </a:cubicBezTo>
                  <a:cubicBezTo>
                    <a:pt x="134" y="96"/>
                    <a:pt x="134" y="96"/>
                    <a:pt x="134" y="96"/>
                  </a:cubicBezTo>
                  <a:cubicBezTo>
                    <a:pt x="134" y="96"/>
                    <a:pt x="134" y="96"/>
                    <a:pt x="134" y="96"/>
                  </a:cubicBezTo>
                  <a:cubicBezTo>
                    <a:pt x="134" y="96"/>
                    <a:pt x="134" y="96"/>
                    <a:pt x="134" y="96"/>
                  </a:cubicBezTo>
                  <a:cubicBezTo>
                    <a:pt x="135" y="95"/>
                    <a:pt x="135" y="95"/>
                    <a:pt x="135" y="95"/>
                  </a:cubicBezTo>
                  <a:cubicBezTo>
                    <a:pt x="135" y="95"/>
                    <a:pt x="135" y="95"/>
                    <a:pt x="135" y="95"/>
                  </a:cubicBezTo>
                  <a:cubicBezTo>
                    <a:pt x="136" y="95"/>
                    <a:pt x="136" y="95"/>
                    <a:pt x="136" y="95"/>
                  </a:cubicBezTo>
                  <a:cubicBezTo>
                    <a:pt x="136" y="95"/>
                    <a:pt x="136" y="95"/>
                    <a:pt x="136" y="95"/>
                  </a:cubicBezTo>
                  <a:cubicBezTo>
                    <a:pt x="136" y="95"/>
                    <a:pt x="136" y="95"/>
                    <a:pt x="136" y="95"/>
                  </a:cubicBezTo>
                  <a:cubicBezTo>
                    <a:pt x="136" y="95"/>
                    <a:pt x="137" y="95"/>
                    <a:pt x="137" y="94"/>
                  </a:cubicBezTo>
                  <a:cubicBezTo>
                    <a:pt x="137" y="94"/>
                    <a:pt x="137" y="94"/>
                    <a:pt x="137" y="94"/>
                  </a:cubicBezTo>
                  <a:cubicBezTo>
                    <a:pt x="137" y="94"/>
                    <a:pt x="137" y="94"/>
                    <a:pt x="137" y="94"/>
                  </a:cubicBezTo>
                  <a:cubicBezTo>
                    <a:pt x="137" y="94"/>
                    <a:pt x="137" y="94"/>
                    <a:pt x="137" y="94"/>
                  </a:cubicBezTo>
                  <a:cubicBezTo>
                    <a:pt x="137" y="93"/>
                    <a:pt x="137" y="93"/>
                    <a:pt x="137" y="93"/>
                  </a:cubicBezTo>
                  <a:close/>
                  <a:moveTo>
                    <a:pt x="136" y="96"/>
                  </a:moveTo>
                  <a:cubicBezTo>
                    <a:pt x="136" y="96"/>
                    <a:pt x="136" y="96"/>
                    <a:pt x="136" y="96"/>
                  </a:cubicBezTo>
                  <a:cubicBezTo>
                    <a:pt x="136" y="96"/>
                    <a:pt x="136" y="96"/>
                    <a:pt x="136" y="96"/>
                  </a:cubicBezTo>
                  <a:cubicBezTo>
                    <a:pt x="136" y="96"/>
                    <a:pt x="136" y="96"/>
                    <a:pt x="136" y="96"/>
                  </a:cubicBezTo>
                  <a:cubicBezTo>
                    <a:pt x="136" y="96"/>
                    <a:pt x="136" y="96"/>
                    <a:pt x="136" y="96"/>
                  </a:cubicBezTo>
                  <a:cubicBezTo>
                    <a:pt x="136" y="96"/>
                    <a:pt x="136" y="96"/>
                    <a:pt x="135" y="96"/>
                  </a:cubicBezTo>
                  <a:cubicBezTo>
                    <a:pt x="135" y="96"/>
                    <a:pt x="135" y="96"/>
                    <a:pt x="136" y="96"/>
                  </a:cubicBezTo>
                  <a:cubicBezTo>
                    <a:pt x="136" y="96"/>
                    <a:pt x="136" y="97"/>
                    <a:pt x="136" y="97"/>
                  </a:cubicBezTo>
                  <a:cubicBezTo>
                    <a:pt x="136" y="97"/>
                    <a:pt x="136" y="97"/>
                    <a:pt x="136" y="97"/>
                  </a:cubicBezTo>
                  <a:cubicBezTo>
                    <a:pt x="137" y="97"/>
                    <a:pt x="137" y="97"/>
                    <a:pt x="137" y="96"/>
                  </a:cubicBezTo>
                  <a:cubicBezTo>
                    <a:pt x="137" y="96"/>
                    <a:pt x="137" y="96"/>
                    <a:pt x="136" y="96"/>
                  </a:cubicBezTo>
                  <a:close/>
                  <a:moveTo>
                    <a:pt x="13" y="23"/>
                  </a:moveTo>
                  <a:cubicBezTo>
                    <a:pt x="13" y="23"/>
                    <a:pt x="13" y="23"/>
                    <a:pt x="13" y="23"/>
                  </a:cubicBezTo>
                  <a:cubicBezTo>
                    <a:pt x="13" y="23"/>
                    <a:pt x="14" y="23"/>
                    <a:pt x="14" y="23"/>
                  </a:cubicBezTo>
                  <a:cubicBezTo>
                    <a:pt x="14" y="23"/>
                    <a:pt x="14" y="23"/>
                    <a:pt x="14" y="24"/>
                  </a:cubicBezTo>
                  <a:cubicBezTo>
                    <a:pt x="14" y="24"/>
                    <a:pt x="14" y="24"/>
                    <a:pt x="14" y="24"/>
                  </a:cubicBezTo>
                  <a:cubicBezTo>
                    <a:pt x="14" y="24"/>
                    <a:pt x="14" y="24"/>
                    <a:pt x="14" y="24"/>
                  </a:cubicBezTo>
                  <a:cubicBezTo>
                    <a:pt x="14" y="24"/>
                    <a:pt x="14" y="24"/>
                    <a:pt x="14" y="23"/>
                  </a:cubicBezTo>
                  <a:cubicBezTo>
                    <a:pt x="14" y="23"/>
                    <a:pt x="14" y="23"/>
                    <a:pt x="14" y="23"/>
                  </a:cubicBezTo>
                  <a:cubicBezTo>
                    <a:pt x="14" y="23"/>
                    <a:pt x="14" y="23"/>
                    <a:pt x="14" y="23"/>
                  </a:cubicBezTo>
                  <a:cubicBezTo>
                    <a:pt x="14" y="23"/>
                    <a:pt x="14" y="23"/>
                    <a:pt x="14" y="23"/>
                  </a:cubicBezTo>
                  <a:cubicBezTo>
                    <a:pt x="14"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lose/>
                  <a:moveTo>
                    <a:pt x="10" y="23"/>
                  </a:moveTo>
                  <a:cubicBezTo>
                    <a:pt x="9"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lose/>
                  <a:moveTo>
                    <a:pt x="8" y="21"/>
                  </a:move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7" y="21"/>
                    <a:pt x="7" y="21"/>
                  </a:cubicBezTo>
                  <a:cubicBezTo>
                    <a:pt x="7" y="21"/>
                    <a:pt x="7" y="20"/>
                    <a:pt x="7" y="20"/>
                  </a:cubicBezTo>
                  <a:cubicBezTo>
                    <a:pt x="7" y="20"/>
                    <a:pt x="7" y="20"/>
                    <a:pt x="7" y="20"/>
                  </a:cubicBezTo>
                  <a:cubicBezTo>
                    <a:pt x="7" y="20"/>
                    <a:pt x="7" y="20"/>
                    <a:pt x="6" y="20"/>
                  </a:cubicBezTo>
                  <a:cubicBezTo>
                    <a:pt x="6" y="20"/>
                    <a:pt x="6" y="20"/>
                    <a:pt x="6" y="20"/>
                  </a:cubicBezTo>
                  <a:cubicBezTo>
                    <a:pt x="6" y="20"/>
                    <a:pt x="6" y="20"/>
                    <a:pt x="6" y="20"/>
                  </a:cubicBezTo>
                  <a:cubicBezTo>
                    <a:pt x="6" y="20"/>
                    <a:pt x="6" y="20"/>
                    <a:pt x="6" y="20"/>
                  </a:cubicBezTo>
                  <a:cubicBezTo>
                    <a:pt x="6" y="20"/>
                    <a:pt x="6" y="19"/>
                    <a:pt x="6" y="19"/>
                  </a:cubicBezTo>
                  <a:cubicBezTo>
                    <a:pt x="6" y="19"/>
                    <a:pt x="6" y="19"/>
                    <a:pt x="6" y="19"/>
                  </a:cubicBezTo>
                  <a:cubicBezTo>
                    <a:pt x="5" y="19"/>
                    <a:pt x="5" y="19"/>
                    <a:pt x="5" y="19"/>
                  </a:cubicBezTo>
                  <a:cubicBezTo>
                    <a:pt x="5" y="19"/>
                    <a:pt x="5" y="19"/>
                    <a:pt x="5" y="19"/>
                  </a:cubicBezTo>
                  <a:cubicBezTo>
                    <a:pt x="5" y="19"/>
                    <a:pt x="5" y="19"/>
                    <a:pt x="5" y="19"/>
                  </a:cubicBezTo>
                  <a:cubicBezTo>
                    <a:pt x="5" y="19"/>
                    <a:pt x="5" y="19"/>
                    <a:pt x="5" y="18"/>
                  </a:cubicBezTo>
                  <a:cubicBezTo>
                    <a:pt x="5" y="18"/>
                    <a:pt x="4" y="18"/>
                    <a:pt x="4" y="18"/>
                  </a:cubicBezTo>
                  <a:cubicBezTo>
                    <a:pt x="4" y="18"/>
                    <a:pt x="4" y="18"/>
                    <a:pt x="4" y="18"/>
                  </a:cubicBezTo>
                  <a:cubicBezTo>
                    <a:pt x="4" y="19"/>
                    <a:pt x="4" y="19"/>
                    <a:pt x="4" y="19"/>
                  </a:cubicBezTo>
                  <a:cubicBezTo>
                    <a:pt x="4" y="19"/>
                    <a:pt x="4" y="19"/>
                    <a:pt x="4" y="19"/>
                  </a:cubicBezTo>
                  <a:cubicBezTo>
                    <a:pt x="3" y="19"/>
                    <a:pt x="3" y="19"/>
                    <a:pt x="3" y="19"/>
                  </a:cubicBezTo>
                  <a:cubicBezTo>
                    <a:pt x="3" y="19"/>
                    <a:pt x="4" y="19"/>
                    <a:pt x="4" y="20"/>
                  </a:cubicBezTo>
                  <a:cubicBezTo>
                    <a:pt x="4" y="20"/>
                    <a:pt x="4" y="20"/>
                    <a:pt x="4" y="20"/>
                  </a:cubicBezTo>
                  <a:cubicBezTo>
                    <a:pt x="4" y="20"/>
                    <a:pt x="4" y="20"/>
                    <a:pt x="4" y="20"/>
                  </a:cubicBezTo>
                  <a:cubicBezTo>
                    <a:pt x="4" y="20"/>
                    <a:pt x="4" y="20"/>
                    <a:pt x="4" y="20"/>
                  </a:cubicBezTo>
                  <a:cubicBezTo>
                    <a:pt x="5" y="20"/>
                    <a:pt x="5" y="20"/>
                    <a:pt x="5" y="21"/>
                  </a:cubicBezTo>
                  <a:cubicBezTo>
                    <a:pt x="5" y="21"/>
                    <a:pt x="5" y="21"/>
                    <a:pt x="5" y="21"/>
                  </a:cubicBezTo>
                  <a:cubicBezTo>
                    <a:pt x="5" y="21"/>
                    <a:pt x="5" y="21"/>
                    <a:pt x="5" y="21"/>
                  </a:cubicBezTo>
                  <a:cubicBezTo>
                    <a:pt x="6" y="21"/>
                    <a:pt x="6" y="20"/>
                    <a:pt x="6" y="20"/>
                  </a:cubicBezTo>
                  <a:cubicBezTo>
                    <a:pt x="6" y="20"/>
                    <a:pt x="6" y="21"/>
                    <a:pt x="6" y="21"/>
                  </a:cubicBezTo>
                  <a:cubicBezTo>
                    <a:pt x="6" y="21"/>
                    <a:pt x="6" y="21"/>
                    <a:pt x="7" y="21"/>
                  </a:cubicBezTo>
                  <a:cubicBezTo>
                    <a:pt x="7" y="21"/>
                    <a:pt x="7" y="21"/>
                    <a:pt x="7" y="21"/>
                  </a:cubicBezTo>
                  <a:cubicBezTo>
                    <a:pt x="7" y="21"/>
                    <a:pt x="7" y="21"/>
                    <a:pt x="7" y="22"/>
                  </a:cubicBezTo>
                  <a:cubicBezTo>
                    <a:pt x="8" y="22"/>
                    <a:pt x="8" y="22"/>
                    <a:pt x="8" y="22"/>
                  </a:cubicBezTo>
                  <a:cubicBezTo>
                    <a:pt x="8" y="22"/>
                    <a:pt x="8" y="22"/>
                    <a:pt x="8" y="22"/>
                  </a:cubicBezTo>
                  <a:cubicBezTo>
                    <a:pt x="8" y="22"/>
                    <a:pt x="9" y="22"/>
                    <a:pt x="9" y="22"/>
                  </a:cubicBezTo>
                  <a:cubicBezTo>
                    <a:pt x="9" y="22"/>
                    <a:pt x="9" y="21"/>
                    <a:pt x="8" y="21"/>
                  </a:cubicBezTo>
                  <a:close/>
                  <a:moveTo>
                    <a:pt x="10" y="24"/>
                  </a:moveTo>
                  <a:cubicBezTo>
                    <a:pt x="10" y="24"/>
                    <a:pt x="10" y="24"/>
                    <a:pt x="10" y="24"/>
                  </a:cubicBezTo>
                  <a:cubicBezTo>
                    <a:pt x="10" y="24"/>
                    <a:pt x="10" y="24"/>
                    <a:pt x="9" y="24"/>
                  </a:cubicBezTo>
                  <a:cubicBezTo>
                    <a:pt x="9" y="24"/>
                    <a:pt x="9" y="24"/>
                    <a:pt x="10" y="24"/>
                  </a:cubicBezTo>
                  <a:cubicBezTo>
                    <a:pt x="10" y="24"/>
                    <a:pt x="10" y="24"/>
                    <a:pt x="10" y="24"/>
                  </a:cubicBezTo>
                  <a:cubicBezTo>
                    <a:pt x="10" y="24"/>
                    <a:pt x="10" y="24"/>
                    <a:pt x="10" y="24"/>
                  </a:cubicBezTo>
                  <a:close/>
                  <a:moveTo>
                    <a:pt x="13" y="24"/>
                  </a:move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lose/>
                  <a:moveTo>
                    <a:pt x="143" y="7"/>
                  </a:moveTo>
                  <a:cubicBezTo>
                    <a:pt x="142" y="7"/>
                    <a:pt x="139" y="6"/>
                    <a:pt x="139" y="6"/>
                  </a:cubicBezTo>
                  <a:cubicBezTo>
                    <a:pt x="138" y="7"/>
                    <a:pt x="138" y="7"/>
                    <a:pt x="138" y="8"/>
                  </a:cubicBezTo>
                  <a:cubicBezTo>
                    <a:pt x="137" y="8"/>
                    <a:pt x="136" y="13"/>
                    <a:pt x="136" y="15"/>
                  </a:cubicBezTo>
                  <a:cubicBezTo>
                    <a:pt x="136" y="16"/>
                    <a:pt x="135" y="17"/>
                    <a:pt x="134" y="19"/>
                  </a:cubicBezTo>
                  <a:cubicBezTo>
                    <a:pt x="132" y="20"/>
                    <a:pt x="133" y="20"/>
                    <a:pt x="133" y="21"/>
                  </a:cubicBezTo>
                  <a:cubicBezTo>
                    <a:pt x="132" y="22"/>
                    <a:pt x="131" y="24"/>
                    <a:pt x="130" y="25"/>
                  </a:cubicBezTo>
                  <a:cubicBezTo>
                    <a:pt x="130" y="26"/>
                    <a:pt x="131" y="27"/>
                    <a:pt x="131" y="28"/>
                  </a:cubicBezTo>
                  <a:cubicBezTo>
                    <a:pt x="130" y="28"/>
                    <a:pt x="128" y="28"/>
                    <a:pt x="127" y="28"/>
                  </a:cubicBezTo>
                  <a:cubicBezTo>
                    <a:pt x="126" y="28"/>
                    <a:pt x="125" y="29"/>
                    <a:pt x="124" y="29"/>
                  </a:cubicBezTo>
                  <a:cubicBezTo>
                    <a:pt x="122" y="30"/>
                    <a:pt x="121" y="28"/>
                    <a:pt x="120" y="28"/>
                  </a:cubicBezTo>
                  <a:cubicBezTo>
                    <a:pt x="118" y="27"/>
                    <a:pt x="117" y="28"/>
                    <a:pt x="116" y="29"/>
                  </a:cubicBezTo>
                  <a:cubicBezTo>
                    <a:pt x="115" y="29"/>
                    <a:pt x="113" y="31"/>
                    <a:pt x="112" y="31"/>
                  </a:cubicBezTo>
                  <a:cubicBezTo>
                    <a:pt x="111" y="32"/>
                    <a:pt x="108" y="31"/>
                    <a:pt x="107" y="31"/>
                  </a:cubicBezTo>
                  <a:cubicBezTo>
                    <a:pt x="106" y="31"/>
                    <a:pt x="104" y="32"/>
                    <a:pt x="104" y="32"/>
                  </a:cubicBezTo>
                  <a:cubicBezTo>
                    <a:pt x="103" y="32"/>
                    <a:pt x="102" y="32"/>
                    <a:pt x="102" y="31"/>
                  </a:cubicBezTo>
                  <a:cubicBezTo>
                    <a:pt x="102" y="31"/>
                    <a:pt x="100" y="29"/>
                    <a:pt x="100" y="29"/>
                  </a:cubicBezTo>
                  <a:cubicBezTo>
                    <a:pt x="100" y="29"/>
                    <a:pt x="100" y="28"/>
                    <a:pt x="99" y="27"/>
                  </a:cubicBezTo>
                  <a:cubicBezTo>
                    <a:pt x="99" y="27"/>
                    <a:pt x="99" y="27"/>
                    <a:pt x="99" y="27"/>
                  </a:cubicBezTo>
                  <a:cubicBezTo>
                    <a:pt x="99" y="27"/>
                    <a:pt x="98" y="27"/>
                    <a:pt x="98" y="27"/>
                  </a:cubicBezTo>
                  <a:cubicBezTo>
                    <a:pt x="98" y="27"/>
                    <a:pt x="98" y="27"/>
                    <a:pt x="98" y="27"/>
                  </a:cubicBezTo>
                  <a:cubicBezTo>
                    <a:pt x="98" y="27"/>
                    <a:pt x="98" y="27"/>
                    <a:pt x="98" y="27"/>
                  </a:cubicBezTo>
                  <a:cubicBezTo>
                    <a:pt x="98" y="27"/>
                    <a:pt x="98" y="27"/>
                    <a:pt x="98" y="27"/>
                  </a:cubicBezTo>
                  <a:cubicBezTo>
                    <a:pt x="98" y="27"/>
                    <a:pt x="97" y="27"/>
                    <a:pt x="97" y="27"/>
                  </a:cubicBezTo>
                  <a:cubicBezTo>
                    <a:pt x="97" y="27"/>
                    <a:pt x="97" y="27"/>
                    <a:pt x="97" y="27"/>
                  </a:cubicBezTo>
                  <a:cubicBezTo>
                    <a:pt x="97" y="26"/>
                    <a:pt x="97" y="26"/>
                    <a:pt x="97" y="26"/>
                  </a:cubicBezTo>
                  <a:cubicBezTo>
                    <a:pt x="97" y="26"/>
                    <a:pt x="96" y="26"/>
                    <a:pt x="96" y="26"/>
                  </a:cubicBezTo>
                  <a:cubicBezTo>
                    <a:pt x="96" y="26"/>
                    <a:pt x="96" y="26"/>
                    <a:pt x="96" y="26"/>
                  </a:cubicBezTo>
                  <a:cubicBezTo>
                    <a:pt x="96" y="25"/>
                    <a:pt x="96" y="25"/>
                    <a:pt x="96" y="25"/>
                  </a:cubicBezTo>
                  <a:cubicBezTo>
                    <a:pt x="96" y="25"/>
                    <a:pt x="96" y="25"/>
                    <a:pt x="96" y="25"/>
                  </a:cubicBezTo>
                  <a:cubicBezTo>
                    <a:pt x="96" y="25"/>
                    <a:pt x="96" y="25"/>
                    <a:pt x="96" y="25"/>
                  </a:cubicBezTo>
                  <a:cubicBezTo>
                    <a:pt x="96" y="25"/>
                    <a:pt x="96" y="25"/>
                    <a:pt x="96" y="25"/>
                  </a:cubicBezTo>
                  <a:cubicBezTo>
                    <a:pt x="96" y="26"/>
                    <a:pt x="96" y="26"/>
                    <a:pt x="95" y="26"/>
                  </a:cubicBezTo>
                  <a:cubicBezTo>
                    <a:pt x="95" y="26"/>
                    <a:pt x="95" y="26"/>
                    <a:pt x="95" y="26"/>
                  </a:cubicBezTo>
                  <a:cubicBezTo>
                    <a:pt x="95" y="26"/>
                    <a:pt x="95" y="26"/>
                    <a:pt x="94" y="26"/>
                  </a:cubicBezTo>
                  <a:cubicBezTo>
                    <a:pt x="94" y="26"/>
                    <a:pt x="94" y="26"/>
                    <a:pt x="94" y="26"/>
                  </a:cubicBezTo>
                  <a:cubicBezTo>
                    <a:pt x="94" y="26"/>
                    <a:pt x="94" y="26"/>
                    <a:pt x="94" y="26"/>
                  </a:cubicBezTo>
                  <a:cubicBezTo>
                    <a:pt x="94" y="26"/>
                    <a:pt x="94" y="26"/>
                    <a:pt x="94" y="26"/>
                  </a:cubicBezTo>
                  <a:cubicBezTo>
                    <a:pt x="94" y="26"/>
                    <a:pt x="94" y="27"/>
                    <a:pt x="94" y="27"/>
                  </a:cubicBezTo>
                  <a:cubicBezTo>
                    <a:pt x="94" y="27"/>
                    <a:pt x="94" y="27"/>
                    <a:pt x="94" y="27"/>
                  </a:cubicBezTo>
                  <a:cubicBezTo>
                    <a:pt x="94" y="27"/>
                    <a:pt x="94" y="27"/>
                    <a:pt x="94" y="27"/>
                  </a:cubicBezTo>
                  <a:cubicBezTo>
                    <a:pt x="94" y="27"/>
                    <a:pt x="94" y="27"/>
                    <a:pt x="94" y="28"/>
                  </a:cubicBezTo>
                  <a:cubicBezTo>
                    <a:pt x="94" y="28"/>
                    <a:pt x="94" y="28"/>
                    <a:pt x="93" y="28"/>
                  </a:cubicBezTo>
                  <a:cubicBezTo>
                    <a:pt x="93" y="28"/>
                    <a:pt x="93" y="28"/>
                    <a:pt x="93" y="28"/>
                  </a:cubicBezTo>
                  <a:cubicBezTo>
                    <a:pt x="93" y="28"/>
                    <a:pt x="93" y="28"/>
                    <a:pt x="93" y="28"/>
                  </a:cubicBezTo>
                  <a:cubicBezTo>
                    <a:pt x="92" y="29"/>
                    <a:pt x="92" y="29"/>
                    <a:pt x="92" y="29"/>
                  </a:cubicBezTo>
                  <a:cubicBezTo>
                    <a:pt x="92" y="29"/>
                    <a:pt x="92" y="30"/>
                    <a:pt x="92" y="30"/>
                  </a:cubicBezTo>
                  <a:cubicBezTo>
                    <a:pt x="92" y="30"/>
                    <a:pt x="92" y="30"/>
                    <a:pt x="92" y="30"/>
                  </a:cubicBezTo>
                  <a:cubicBezTo>
                    <a:pt x="92" y="30"/>
                    <a:pt x="92" y="30"/>
                    <a:pt x="92" y="30"/>
                  </a:cubicBezTo>
                  <a:cubicBezTo>
                    <a:pt x="92" y="31"/>
                    <a:pt x="92" y="31"/>
                    <a:pt x="92" y="31"/>
                  </a:cubicBezTo>
                  <a:cubicBezTo>
                    <a:pt x="92" y="31"/>
                    <a:pt x="92" y="31"/>
                    <a:pt x="92" y="31"/>
                  </a:cubicBezTo>
                  <a:cubicBezTo>
                    <a:pt x="92" y="31"/>
                    <a:pt x="92" y="31"/>
                    <a:pt x="92" y="31"/>
                  </a:cubicBezTo>
                  <a:cubicBezTo>
                    <a:pt x="92" y="31"/>
                    <a:pt x="92" y="31"/>
                    <a:pt x="92" y="31"/>
                  </a:cubicBezTo>
                  <a:cubicBezTo>
                    <a:pt x="91" y="31"/>
                    <a:pt x="92" y="32"/>
                    <a:pt x="92" y="32"/>
                  </a:cubicBezTo>
                  <a:cubicBezTo>
                    <a:pt x="92" y="32"/>
                    <a:pt x="92" y="32"/>
                    <a:pt x="92" y="32"/>
                  </a:cubicBezTo>
                  <a:cubicBezTo>
                    <a:pt x="92" y="32"/>
                    <a:pt x="92" y="32"/>
                    <a:pt x="92" y="33"/>
                  </a:cubicBezTo>
                  <a:cubicBezTo>
                    <a:pt x="92" y="33"/>
                    <a:pt x="92" y="33"/>
                    <a:pt x="92" y="33"/>
                  </a:cubicBezTo>
                  <a:cubicBezTo>
                    <a:pt x="92" y="33"/>
                    <a:pt x="92" y="33"/>
                    <a:pt x="92" y="33"/>
                  </a:cubicBezTo>
                  <a:cubicBezTo>
                    <a:pt x="91" y="33"/>
                    <a:pt x="91" y="33"/>
                    <a:pt x="91" y="34"/>
                  </a:cubicBezTo>
                  <a:cubicBezTo>
                    <a:pt x="91" y="34"/>
                    <a:pt x="91" y="34"/>
                    <a:pt x="91" y="34"/>
                  </a:cubicBezTo>
                  <a:cubicBezTo>
                    <a:pt x="92" y="34"/>
                    <a:pt x="91" y="34"/>
                    <a:pt x="92" y="34"/>
                  </a:cubicBezTo>
                  <a:cubicBezTo>
                    <a:pt x="92" y="34"/>
                    <a:pt x="92" y="34"/>
                    <a:pt x="92" y="35"/>
                  </a:cubicBezTo>
                  <a:cubicBezTo>
                    <a:pt x="92" y="35"/>
                    <a:pt x="92" y="35"/>
                    <a:pt x="92" y="35"/>
                  </a:cubicBezTo>
                  <a:cubicBezTo>
                    <a:pt x="92" y="36"/>
                    <a:pt x="92" y="36"/>
                    <a:pt x="92" y="36"/>
                  </a:cubicBezTo>
                  <a:cubicBezTo>
                    <a:pt x="92" y="36"/>
                    <a:pt x="92" y="36"/>
                    <a:pt x="92" y="36"/>
                  </a:cubicBezTo>
                  <a:cubicBezTo>
                    <a:pt x="92" y="36"/>
                    <a:pt x="92" y="36"/>
                    <a:pt x="92" y="37"/>
                  </a:cubicBezTo>
                  <a:cubicBezTo>
                    <a:pt x="92" y="37"/>
                    <a:pt x="92" y="37"/>
                    <a:pt x="93" y="37"/>
                  </a:cubicBezTo>
                  <a:cubicBezTo>
                    <a:pt x="93" y="37"/>
                    <a:pt x="93" y="37"/>
                    <a:pt x="93" y="37"/>
                  </a:cubicBezTo>
                  <a:cubicBezTo>
                    <a:pt x="93" y="37"/>
                    <a:pt x="93" y="38"/>
                    <a:pt x="93" y="38"/>
                  </a:cubicBezTo>
                  <a:cubicBezTo>
                    <a:pt x="93" y="38"/>
                    <a:pt x="93" y="38"/>
                    <a:pt x="94" y="38"/>
                  </a:cubicBezTo>
                  <a:cubicBezTo>
                    <a:pt x="94" y="38"/>
                    <a:pt x="94" y="38"/>
                    <a:pt x="94" y="38"/>
                  </a:cubicBezTo>
                  <a:cubicBezTo>
                    <a:pt x="94" y="39"/>
                    <a:pt x="94" y="39"/>
                    <a:pt x="94" y="39"/>
                  </a:cubicBezTo>
                  <a:cubicBezTo>
                    <a:pt x="94" y="39"/>
                    <a:pt x="94" y="39"/>
                    <a:pt x="94" y="39"/>
                  </a:cubicBezTo>
                  <a:cubicBezTo>
                    <a:pt x="94" y="39"/>
                    <a:pt x="94" y="39"/>
                    <a:pt x="94" y="39"/>
                  </a:cubicBezTo>
                  <a:cubicBezTo>
                    <a:pt x="94" y="39"/>
                    <a:pt x="93" y="39"/>
                    <a:pt x="93" y="39"/>
                  </a:cubicBezTo>
                  <a:cubicBezTo>
                    <a:pt x="94" y="39"/>
                    <a:pt x="94" y="39"/>
                    <a:pt x="94" y="39"/>
                  </a:cubicBezTo>
                  <a:cubicBezTo>
                    <a:pt x="94" y="39"/>
                    <a:pt x="94" y="39"/>
                    <a:pt x="94" y="39"/>
                  </a:cubicBezTo>
                  <a:cubicBezTo>
                    <a:pt x="94" y="40"/>
                    <a:pt x="94" y="40"/>
                    <a:pt x="94" y="40"/>
                  </a:cubicBezTo>
                  <a:cubicBezTo>
                    <a:pt x="93" y="40"/>
                    <a:pt x="93" y="40"/>
                    <a:pt x="93" y="40"/>
                  </a:cubicBezTo>
                  <a:cubicBezTo>
                    <a:pt x="93" y="40"/>
                    <a:pt x="93" y="41"/>
                    <a:pt x="93" y="41"/>
                  </a:cubicBezTo>
                  <a:cubicBezTo>
                    <a:pt x="93" y="41"/>
                    <a:pt x="93" y="41"/>
                    <a:pt x="93" y="41"/>
                  </a:cubicBezTo>
                  <a:cubicBezTo>
                    <a:pt x="93" y="41"/>
                    <a:pt x="94" y="41"/>
                    <a:pt x="94" y="41"/>
                  </a:cubicBezTo>
                  <a:cubicBezTo>
                    <a:pt x="94" y="41"/>
                    <a:pt x="93" y="41"/>
                    <a:pt x="93" y="41"/>
                  </a:cubicBezTo>
                  <a:cubicBezTo>
                    <a:pt x="93" y="41"/>
                    <a:pt x="93" y="42"/>
                    <a:pt x="93" y="42"/>
                  </a:cubicBezTo>
                  <a:cubicBezTo>
                    <a:pt x="93" y="42"/>
                    <a:pt x="94" y="42"/>
                    <a:pt x="94" y="42"/>
                  </a:cubicBezTo>
                  <a:cubicBezTo>
                    <a:pt x="94" y="43"/>
                    <a:pt x="94" y="43"/>
                    <a:pt x="94" y="43"/>
                  </a:cubicBezTo>
                  <a:cubicBezTo>
                    <a:pt x="94" y="42"/>
                    <a:pt x="94" y="43"/>
                    <a:pt x="94" y="43"/>
                  </a:cubicBezTo>
                  <a:cubicBezTo>
                    <a:pt x="95" y="43"/>
                    <a:pt x="95" y="43"/>
                    <a:pt x="95" y="43"/>
                  </a:cubicBezTo>
                  <a:cubicBezTo>
                    <a:pt x="95" y="43"/>
                    <a:pt x="95" y="43"/>
                    <a:pt x="96" y="43"/>
                  </a:cubicBezTo>
                  <a:cubicBezTo>
                    <a:pt x="96" y="43"/>
                    <a:pt x="96" y="43"/>
                    <a:pt x="96" y="43"/>
                  </a:cubicBezTo>
                  <a:cubicBezTo>
                    <a:pt x="97" y="44"/>
                    <a:pt x="96" y="44"/>
                    <a:pt x="96" y="44"/>
                  </a:cubicBezTo>
                  <a:cubicBezTo>
                    <a:pt x="96" y="44"/>
                    <a:pt x="95" y="44"/>
                    <a:pt x="95" y="44"/>
                  </a:cubicBezTo>
                  <a:cubicBezTo>
                    <a:pt x="95" y="44"/>
                    <a:pt x="95" y="44"/>
                    <a:pt x="95" y="44"/>
                  </a:cubicBezTo>
                  <a:cubicBezTo>
                    <a:pt x="95" y="44"/>
                    <a:pt x="95" y="43"/>
                    <a:pt x="95" y="43"/>
                  </a:cubicBezTo>
                  <a:cubicBezTo>
                    <a:pt x="94" y="43"/>
                    <a:pt x="94" y="43"/>
                    <a:pt x="94" y="43"/>
                  </a:cubicBezTo>
                  <a:cubicBezTo>
                    <a:pt x="94" y="43"/>
                    <a:pt x="94" y="44"/>
                    <a:pt x="94" y="44"/>
                  </a:cubicBezTo>
                  <a:cubicBezTo>
                    <a:pt x="94" y="44"/>
                    <a:pt x="94" y="44"/>
                    <a:pt x="94" y="45"/>
                  </a:cubicBezTo>
                  <a:cubicBezTo>
                    <a:pt x="95" y="45"/>
                    <a:pt x="95" y="45"/>
                    <a:pt x="95" y="45"/>
                  </a:cubicBezTo>
                  <a:cubicBezTo>
                    <a:pt x="95" y="45"/>
                    <a:pt x="95" y="45"/>
                    <a:pt x="95" y="45"/>
                  </a:cubicBezTo>
                  <a:cubicBezTo>
                    <a:pt x="96" y="45"/>
                    <a:pt x="95" y="45"/>
                    <a:pt x="96" y="45"/>
                  </a:cubicBezTo>
                  <a:cubicBezTo>
                    <a:pt x="96" y="44"/>
                    <a:pt x="96" y="45"/>
                    <a:pt x="96" y="45"/>
                  </a:cubicBezTo>
                  <a:cubicBezTo>
                    <a:pt x="96" y="45"/>
                    <a:pt x="97" y="45"/>
                    <a:pt x="97" y="45"/>
                  </a:cubicBezTo>
                  <a:cubicBezTo>
                    <a:pt x="97" y="45"/>
                    <a:pt x="97" y="45"/>
                    <a:pt x="97" y="45"/>
                  </a:cubicBezTo>
                  <a:cubicBezTo>
                    <a:pt x="97" y="45"/>
                    <a:pt x="97" y="45"/>
                    <a:pt x="97" y="45"/>
                  </a:cubicBezTo>
                  <a:cubicBezTo>
                    <a:pt x="97" y="45"/>
                    <a:pt x="97" y="45"/>
                    <a:pt x="97" y="45"/>
                  </a:cubicBezTo>
                  <a:cubicBezTo>
                    <a:pt x="97" y="45"/>
                    <a:pt x="97" y="45"/>
                    <a:pt x="96" y="45"/>
                  </a:cubicBezTo>
                  <a:cubicBezTo>
                    <a:pt x="96" y="45"/>
                    <a:pt x="96" y="45"/>
                    <a:pt x="96" y="45"/>
                  </a:cubicBezTo>
                  <a:cubicBezTo>
                    <a:pt x="96" y="45"/>
                    <a:pt x="96" y="45"/>
                    <a:pt x="96" y="45"/>
                  </a:cubicBezTo>
                  <a:cubicBezTo>
                    <a:pt x="96" y="45"/>
                    <a:pt x="96" y="46"/>
                    <a:pt x="96" y="46"/>
                  </a:cubicBezTo>
                  <a:cubicBezTo>
                    <a:pt x="96" y="46"/>
                    <a:pt x="96" y="47"/>
                    <a:pt x="96" y="47"/>
                  </a:cubicBezTo>
                  <a:cubicBezTo>
                    <a:pt x="95" y="47"/>
                    <a:pt x="95" y="47"/>
                    <a:pt x="95" y="47"/>
                  </a:cubicBezTo>
                  <a:cubicBezTo>
                    <a:pt x="96" y="47"/>
                    <a:pt x="96" y="47"/>
                    <a:pt x="96" y="47"/>
                  </a:cubicBezTo>
                  <a:cubicBezTo>
                    <a:pt x="96" y="47"/>
                    <a:pt x="96" y="47"/>
                    <a:pt x="96" y="47"/>
                  </a:cubicBezTo>
                  <a:cubicBezTo>
                    <a:pt x="97" y="47"/>
                    <a:pt x="97" y="47"/>
                    <a:pt x="97" y="47"/>
                  </a:cubicBezTo>
                  <a:cubicBezTo>
                    <a:pt x="97" y="47"/>
                    <a:pt x="97" y="47"/>
                    <a:pt x="97" y="47"/>
                  </a:cubicBezTo>
                  <a:cubicBezTo>
                    <a:pt x="97" y="47"/>
                    <a:pt x="97" y="47"/>
                    <a:pt x="98" y="47"/>
                  </a:cubicBezTo>
                  <a:cubicBezTo>
                    <a:pt x="98" y="47"/>
                    <a:pt x="98" y="46"/>
                    <a:pt x="98" y="46"/>
                  </a:cubicBezTo>
                  <a:cubicBezTo>
                    <a:pt x="98" y="46"/>
                    <a:pt x="98" y="46"/>
                    <a:pt x="98" y="46"/>
                  </a:cubicBezTo>
                  <a:cubicBezTo>
                    <a:pt x="98" y="46"/>
                    <a:pt x="98" y="46"/>
                    <a:pt x="98" y="46"/>
                  </a:cubicBezTo>
                  <a:cubicBezTo>
                    <a:pt x="98" y="45"/>
                    <a:pt x="98" y="46"/>
                    <a:pt x="98" y="46"/>
                  </a:cubicBezTo>
                  <a:cubicBezTo>
                    <a:pt x="98" y="46"/>
                    <a:pt x="98" y="46"/>
                    <a:pt x="98" y="46"/>
                  </a:cubicBezTo>
                  <a:cubicBezTo>
                    <a:pt x="98" y="46"/>
                    <a:pt x="98" y="46"/>
                    <a:pt x="98" y="46"/>
                  </a:cubicBezTo>
                  <a:cubicBezTo>
                    <a:pt x="99" y="46"/>
                    <a:pt x="99" y="46"/>
                    <a:pt x="99" y="46"/>
                  </a:cubicBezTo>
                  <a:cubicBezTo>
                    <a:pt x="99" y="46"/>
                    <a:pt x="99" y="46"/>
                    <a:pt x="99" y="47"/>
                  </a:cubicBezTo>
                  <a:cubicBezTo>
                    <a:pt x="99" y="47"/>
                    <a:pt x="99" y="47"/>
                    <a:pt x="99" y="47"/>
                  </a:cubicBezTo>
                  <a:cubicBezTo>
                    <a:pt x="99" y="47"/>
                    <a:pt x="99" y="47"/>
                    <a:pt x="99" y="47"/>
                  </a:cubicBezTo>
                  <a:cubicBezTo>
                    <a:pt x="99" y="47"/>
                    <a:pt x="99" y="47"/>
                    <a:pt x="99" y="47"/>
                  </a:cubicBezTo>
                  <a:cubicBezTo>
                    <a:pt x="99" y="47"/>
                    <a:pt x="99" y="47"/>
                    <a:pt x="100" y="47"/>
                  </a:cubicBezTo>
                  <a:cubicBezTo>
                    <a:pt x="100" y="47"/>
                    <a:pt x="100" y="48"/>
                    <a:pt x="100" y="48"/>
                  </a:cubicBezTo>
                  <a:cubicBezTo>
                    <a:pt x="100" y="48"/>
                    <a:pt x="100" y="48"/>
                    <a:pt x="100" y="48"/>
                  </a:cubicBezTo>
                  <a:cubicBezTo>
                    <a:pt x="100" y="49"/>
                    <a:pt x="100" y="49"/>
                    <a:pt x="100" y="49"/>
                  </a:cubicBezTo>
                  <a:cubicBezTo>
                    <a:pt x="100" y="49"/>
                    <a:pt x="100" y="49"/>
                    <a:pt x="100" y="49"/>
                  </a:cubicBezTo>
                  <a:cubicBezTo>
                    <a:pt x="100" y="49"/>
                    <a:pt x="100" y="50"/>
                    <a:pt x="100" y="50"/>
                  </a:cubicBezTo>
                  <a:cubicBezTo>
                    <a:pt x="100" y="50"/>
                    <a:pt x="99" y="50"/>
                    <a:pt x="99" y="50"/>
                  </a:cubicBezTo>
                  <a:cubicBezTo>
                    <a:pt x="99" y="50"/>
                    <a:pt x="99" y="50"/>
                    <a:pt x="99" y="51"/>
                  </a:cubicBezTo>
                  <a:cubicBezTo>
                    <a:pt x="99" y="51"/>
                    <a:pt x="99" y="51"/>
                    <a:pt x="99" y="51"/>
                  </a:cubicBezTo>
                  <a:cubicBezTo>
                    <a:pt x="99" y="51"/>
                    <a:pt x="100" y="51"/>
                    <a:pt x="100" y="52"/>
                  </a:cubicBezTo>
                  <a:cubicBezTo>
                    <a:pt x="100" y="52"/>
                    <a:pt x="100" y="52"/>
                    <a:pt x="100" y="52"/>
                  </a:cubicBezTo>
                  <a:cubicBezTo>
                    <a:pt x="100" y="53"/>
                    <a:pt x="100" y="53"/>
                    <a:pt x="100" y="53"/>
                  </a:cubicBezTo>
                  <a:cubicBezTo>
                    <a:pt x="100" y="53"/>
                    <a:pt x="100" y="53"/>
                    <a:pt x="100" y="54"/>
                  </a:cubicBezTo>
                  <a:cubicBezTo>
                    <a:pt x="100" y="54"/>
                    <a:pt x="100" y="54"/>
                    <a:pt x="100" y="54"/>
                  </a:cubicBezTo>
                  <a:cubicBezTo>
                    <a:pt x="101" y="54"/>
                    <a:pt x="101" y="54"/>
                    <a:pt x="101" y="54"/>
                  </a:cubicBezTo>
                  <a:cubicBezTo>
                    <a:pt x="101" y="54"/>
                    <a:pt x="101" y="54"/>
                    <a:pt x="101" y="55"/>
                  </a:cubicBezTo>
                  <a:cubicBezTo>
                    <a:pt x="101" y="55"/>
                    <a:pt x="101" y="55"/>
                    <a:pt x="101" y="55"/>
                  </a:cubicBezTo>
                  <a:cubicBezTo>
                    <a:pt x="101" y="55"/>
                    <a:pt x="101" y="55"/>
                    <a:pt x="101" y="55"/>
                  </a:cubicBezTo>
                  <a:cubicBezTo>
                    <a:pt x="101" y="55"/>
                    <a:pt x="101" y="55"/>
                    <a:pt x="101" y="55"/>
                  </a:cubicBezTo>
                  <a:cubicBezTo>
                    <a:pt x="101" y="55"/>
                    <a:pt x="101" y="55"/>
                    <a:pt x="101" y="55"/>
                  </a:cubicBezTo>
                  <a:cubicBezTo>
                    <a:pt x="101" y="56"/>
                    <a:pt x="101" y="56"/>
                    <a:pt x="101" y="56"/>
                  </a:cubicBezTo>
                  <a:cubicBezTo>
                    <a:pt x="101" y="56"/>
                    <a:pt x="101" y="56"/>
                    <a:pt x="101" y="56"/>
                  </a:cubicBezTo>
                  <a:cubicBezTo>
                    <a:pt x="101" y="56"/>
                    <a:pt x="101" y="56"/>
                    <a:pt x="101" y="57"/>
                  </a:cubicBezTo>
                  <a:cubicBezTo>
                    <a:pt x="101" y="57"/>
                    <a:pt x="101" y="57"/>
                    <a:pt x="101" y="57"/>
                  </a:cubicBezTo>
                  <a:cubicBezTo>
                    <a:pt x="101" y="57"/>
                    <a:pt x="101" y="57"/>
                    <a:pt x="102" y="57"/>
                  </a:cubicBezTo>
                  <a:cubicBezTo>
                    <a:pt x="102" y="57"/>
                    <a:pt x="101" y="57"/>
                    <a:pt x="101" y="58"/>
                  </a:cubicBezTo>
                  <a:cubicBezTo>
                    <a:pt x="101" y="58"/>
                    <a:pt x="101" y="58"/>
                    <a:pt x="101" y="58"/>
                  </a:cubicBezTo>
                  <a:cubicBezTo>
                    <a:pt x="101" y="58"/>
                    <a:pt x="101" y="58"/>
                    <a:pt x="101" y="58"/>
                  </a:cubicBezTo>
                  <a:cubicBezTo>
                    <a:pt x="101" y="58"/>
                    <a:pt x="102" y="58"/>
                    <a:pt x="102" y="58"/>
                  </a:cubicBezTo>
                  <a:cubicBezTo>
                    <a:pt x="102" y="58"/>
                    <a:pt x="102" y="58"/>
                    <a:pt x="102" y="58"/>
                  </a:cubicBezTo>
                  <a:cubicBezTo>
                    <a:pt x="102" y="58"/>
                    <a:pt x="102" y="58"/>
                    <a:pt x="102" y="58"/>
                  </a:cubicBezTo>
                  <a:cubicBezTo>
                    <a:pt x="102" y="59"/>
                    <a:pt x="102" y="58"/>
                    <a:pt x="102" y="58"/>
                  </a:cubicBezTo>
                  <a:cubicBezTo>
                    <a:pt x="103" y="58"/>
                    <a:pt x="103" y="58"/>
                    <a:pt x="103" y="57"/>
                  </a:cubicBezTo>
                  <a:cubicBezTo>
                    <a:pt x="103" y="57"/>
                    <a:pt x="104" y="57"/>
                    <a:pt x="104" y="58"/>
                  </a:cubicBezTo>
                  <a:cubicBezTo>
                    <a:pt x="104" y="58"/>
                    <a:pt x="104" y="58"/>
                    <a:pt x="104" y="58"/>
                  </a:cubicBezTo>
                  <a:cubicBezTo>
                    <a:pt x="104" y="58"/>
                    <a:pt x="104" y="58"/>
                    <a:pt x="104" y="58"/>
                  </a:cubicBezTo>
                  <a:cubicBezTo>
                    <a:pt x="104" y="58"/>
                    <a:pt x="104" y="58"/>
                    <a:pt x="104" y="59"/>
                  </a:cubicBezTo>
                  <a:cubicBezTo>
                    <a:pt x="104" y="59"/>
                    <a:pt x="104" y="59"/>
                    <a:pt x="104" y="59"/>
                  </a:cubicBezTo>
                  <a:cubicBezTo>
                    <a:pt x="105" y="59"/>
                    <a:pt x="105" y="58"/>
                    <a:pt x="105" y="58"/>
                  </a:cubicBezTo>
                  <a:cubicBezTo>
                    <a:pt x="105" y="58"/>
                    <a:pt x="105" y="58"/>
                    <a:pt x="105" y="58"/>
                  </a:cubicBezTo>
                  <a:cubicBezTo>
                    <a:pt x="105" y="58"/>
                    <a:pt x="105" y="58"/>
                    <a:pt x="105" y="58"/>
                  </a:cubicBezTo>
                  <a:cubicBezTo>
                    <a:pt x="106" y="58"/>
                    <a:pt x="106" y="58"/>
                    <a:pt x="106" y="59"/>
                  </a:cubicBezTo>
                  <a:cubicBezTo>
                    <a:pt x="106" y="59"/>
                    <a:pt x="106" y="59"/>
                    <a:pt x="106" y="59"/>
                  </a:cubicBezTo>
                  <a:cubicBezTo>
                    <a:pt x="107" y="59"/>
                    <a:pt x="107" y="59"/>
                    <a:pt x="107" y="59"/>
                  </a:cubicBezTo>
                  <a:cubicBezTo>
                    <a:pt x="107" y="59"/>
                    <a:pt x="107" y="58"/>
                    <a:pt x="107" y="58"/>
                  </a:cubicBezTo>
                  <a:cubicBezTo>
                    <a:pt x="108" y="58"/>
                    <a:pt x="108" y="58"/>
                    <a:pt x="108" y="58"/>
                  </a:cubicBezTo>
                  <a:cubicBezTo>
                    <a:pt x="108" y="58"/>
                    <a:pt x="108" y="58"/>
                    <a:pt x="108" y="58"/>
                  </a:cubicBezTo>
                  <a:cubicBezTo>
                    <a:pt x="108" y="58"/>
                    <a:pt x="109" y="58"/>
                    <a:pt x="109" y="58"/>
                  </a:cubicBezTo>
                  <a:cubicBezTo>
                    <a:pt x="109" y="58"/>
                    <a:pt x="109" y="58"/>
                    <a:pt x="109" y="58"/>
                  </a:cubicBezTo>
                  <a:cubicBezTo>
                    <a:pt x="109" y="58"/>
                    <a:pt x="109" y="57"/>
                    <a:pt x="110" y="57"/>
                  </a:cubicBezTo>
                  <a:cubicBezTo>
                    <a:pt x="110" y="57"/>
                    <a:pt x="109" y="58"/>
                    <a:pt x="109" y="58"/>
                  </a:cubicBezTo>
                  <a:cubicBezTo>
                    <a:pt x="110" y="58"/>
                    <a:pt x="110" y="58"/>
                    <a:pt x="110" y="58"/>
                  </a:cubicBezTo>
                  <a:cubicBezTo>
                    <a:pt x="110" y="58"/>
                    <a:pt x="110" y="58"/>
                    <a:pt x="110" y="58"/>
                  </a:cubicBezTo>
                  <a:cubicBezTo>
                    <a:pt x="110" y="58"/>
                    <a:pt x="110" y="58"/>
                    <a:pt x="110" y="58"/>
                  </a:cubicBezTo>
                  <a:cubicBezTo>
                    <a:pt x="110" y="58"/>
                    <a:pt x="111" y="58"/>
                    <a:pt x="111" y="58"/>
                  </a:cubicBezTo>
                  <a:cubicBezTo>
                    <a:pt x="111" y="58"/>
                    <a:pt x="111" y="58"/>
                    <a:pt x="111" y="58"/>
                  </a:cubicBezTo>
                  <a:cubicBezTo>
                    <a:pt x="111" y="58"/>
                    <a:pt x="111" y="58"/>
                    <a:pt x="111" y="58"/>
                  </a:cubicBezTo>
                  <a:cubicBezTo>
                    <a:pt x="111" y="58"/>
                    <a:pt x="111" y="57"/>
                    <a:pt x="111" y="57"/>
                  </a:cubicBezTo>
                  <a:cubicBezTo>
                    <a:pt x="111" y="57"/>
                    <a:pt x="111" y="57"/>
                    <a:pt x="111" y="57"/>
                  </a:cubicBezTo>
                  <a:cubicBezTo>
                    <a:pt x="111" y="57"/>
                    <a:pt x="111" y="57"/>
                    <a:pt x="111" y="57"/>
                  </a:cubicBezTo>
                  <a:cubicBezTo>
                    <a:pt x="111" y="57"/>
                    <a:pt x="111" y="57"/>
                    <a:pt x="111" y="57"/>
                  </a:cubicBezTo>
                  <a:cubicBezTo>
                    <a:pt x="111" y="57"/>
                    <a:pt x="111" y="58"/>
                    <a:pt x="112" y="58"/>
                  </a:cubicBezTo>
                  <a:cubicBezTo>
                    <a:pt x="112" y="58"/>
                    <a:pt x="112" y="58"/>
                    <a:pt x="112" y="58"/>
                  </a:cubicBezTo>
                  <a:cubicBezTo>
                    <a:pt x="112" y="58"/>
                    <a:pt x="112" y="59"/>
                    <a:pt x="112" y="59"/>
                  </a:cubicBezTo>
                  <a:cubicBezTo>
                    <a:pt x="112" y="59"/>
                    <a:pt x="112" y="59"/>
                    <a:pt x="112" y="59"/>
                  </a:cubicBezTo>
                  <a:cubicBezTo>
                    <a:pt x="112" y="59"/>
                    <a:pt x="112" y="60"/>
                    <a:pt x="112" y="60"/>
                  </a:cubicBezTo>
                  <a:cubicBezTo>
                    <a:pt x="112" y="60"/>
                    <a:pt x="112" y="61"/>
                    <a:pt x="112" y="61"/>
                  </a:cubicBezTo>
                  <a:cubicBezTo>
                    <a:pt x="112" y="61"/>
                    <a:pt x="112" y="61"/>
                    <a:pt x="112" y="62"/>
                  </a:cubicBezTo>
                  <a:cubicBezTo>
                    <a:pt x="112" y="62"/>
                    <a:pt x="112" y="62"/>
                    <a:pt x="112" y="62"/>
                  </a:cubicBezTo>
                  <a:cubicBezTo>
                    <a:pt x="112" y="62"/>
                    <a:pt x="112" y="62"/>
                    <a:pt x="112" y="62"/>
                  </a:cubicBezTo>
                  <a:cubicBezTo>
                    <a:pt x="113" y="62"/>
                    <a:pt x="113" y="62"/>
                    <a:pt x="113" y="61"/>
                  </a:cubicBezTo>
                  <a:cubicBezTo>
                    <a:pt x="113" y="61"/>
                    <a:pt x="114" y="61"/>
                    <a:pt x="114" y="61"/>
                  </a:cubicBezTo>
                  <a:cubicBezTo>
                    <a:pt x="114" y="60"/>
                    <a:pt x="114" y="60"/>
                    <a:pt x="115" y="60"/>
                  </a:cubicBezTo>
                  <a:cubicBezTo>
                    <a:pt x="115" y="60"/>
                    <a:pt x="115" y="60"/>
                    <a:pt x="115" y="60"/>
                  </a:cubicBezTo>
                  <a:cubicBezTo>
                    <a:pt x="116" y="60"/>
                    <a:pt x="116" y="60"/>
                    <a:pt x="116" y="60"/>
                  </a:cubicBezTo>
                  <a:cubicBezTo>
                    <a:pt x="116" y="60"/>
                    <a:pt x="116" y="60"/>
                    <a:pt x="116" y="61"/>
                  </a:cubicBezTo>
                  <a:cubicBezTo>
                    <a:pt x="116" y="61"/>
                    <a:pt x="117" y="61"/>
                    <a:pt x="117" y="61"/>
                  </a:cubicBezTo>
                  <a:cubicBezTo>
                    <a:pt x="117" y="61"/>
                    <a:pt x="117" y="61"/>
                    <a:pt x="117" y="61"/>
                  </a:cubicBezTo>
                  <a:cubicBezTo>
                    <a:pt x="117" y="61"/>
                    <a:pt x="117" y="61"/>
                    <a:pt x="117" y="61"/>
                  </a:cubicBezTo>
                  <a:cubicBezTo>
                    <a:pt x="117" y="61"/>
                    <a:pt x="117" y="61"/>
                    <a:pt x="117" y="60"/>
                  </a:cubicBezTo>
                  <a:cubicBezTo>
                    <a:pt x="118" y="60"/>
                    <a:pt x="118" y="60"/>
                    <a:pt x="119" y="60"/>
                  </a:cubicBezTo>
                  <a:cubicBezTo>
                    <a:pt x="119" y="60"/>
                    <a:pt x="119" y="60"/>
                    <a:pt x="119" y="59"/>
                  </a:cubicBezTo>
                  <a:cubicBezTo>
                    <a:pt x="119" y="59"/>
                    <a:pt x="119" y="59"/>
                    <a:pt x="120" y="59"/>
                  </a:cubicBezTo>
                  <a:cubicBezTo>
                    <a:pt x="120" y="59"/>
                    <a:pt x="120" y="59"/>
                    <a:pt x="120" y="59"/>
                  </a:cubicBezTo>
                  <a:cubicBezTo>
                    <a:pt x="120" y="59"/>
                    <a:pt x="120" y="59"/>
                    <a:pt x="119" y="59"/>
                  </a:cubicBezTo>
                  <a:cubicBezTo>
                    <a:pt x="119" y="59"/>
                    <a:pt x="119" y="58"/>
                    <a:pt x="120" y="58"/>
                  </a:cubicBezTo>
                  <a:cubicBezTo>
                    <a:pt x="120" y="58"/>
                    <a:pt x="120" y="58"/>
                    <a:pt x="120" y="58"/>
                  </a:cubicBezTo>
                  <a:cubicBezTo>
                    <a:pt x="120" y="58"/>
                    <a:pt x="120" y="58"/>
                    <a:pt x="120" y="57"/>
                  </a:cubicBezTo>
                  <a:cubicBezTo>
                    <a:pt x="120" y="57"/>
                    <a:pt x="120" y="57"/>
                    <a:pt x="120" y="57"/>
                  </a:cubicBezTo>
                  <a:cubicBezTo>
                    <a:pt x="120" y="57"/>
                    <a:pt x="120" y="57"/>
                    <a:pt x="120" y="57"/>
                  </a:cubicBezTo>
                  <a:cubicBezTo>
                    <a:pt x="120" y="57"/>
                    <a:pt x="120" y="57"/>
                    <a:pt x="120" y="57"/>
                  </a:cubicBezTo>
                  <a:cubicBezTo>
                    <a:pt x="120" y="57"/>
                    <a:pt x="120" y="58"/>
                    <a:pt x="120" y="58"/>
                  </a:cubicBezTo>
                  <a:cubicBezTo>
                    <a:pt x="120" y="58"/>
                    <a:pt x="120" y="58"/>
                    <a:pt x="120" y="58"/>
                  </a:cubicBezTo>
                  <a:cubicBezTo>
                    <a:pt x="120" y="58"/>
                    <a:pt x="121" y="58"/>
                    <a:pt x="121" y="58"/>
                  </a:cubicBezTo>
                  <a:cubicBezTo>
                    <a:pt x="121" y="58"/>
                    <a:pt x="121" y="58"/>
                    <a:pt x="121" y="58"/>
                  </a:cubicBezTo>
                  <a:cubicBezTo>
                    <a:pt x="121" y="58"/>
                    <a:pt x="121" y="58"/>
                    <a:pt x="121" y="58"/>
                  </a:cubicBezTo>
                  <a:cubicBezTo>
                    <a:pt x="121" y="59"/>
                    <a:pt x="121" y="59"/>
                    <a:pt x="121" y="59"/>
                  </a:cubicBezTo>
                  <a:cubicBezTo>
                    <a:pt x="121" y="59"/>
                    <a:pt x="122" y="59"/>
                    <a:pt x="122" y="59"/>
                  </a:cubicBezTo>
                  <a:cubicBezTo>
                    <a:pt x="122" y="59"/>
                    <a:pt x="122" y="59"/>
                    <a:pt x="122" y="59"/>
                  </a:cubicBezTo>
                  <a:cubicBezTo>
                    <a:pt x="122" y="59"/>
                    <a:pt x="122" y="59"/>
                    <a:pt x="122" y="59"/>
                  </a:cubicBezTo>
                  <a:cubicBezTo>
                    <a:pt x="122" y="59"/>
                    <a:pt x="122" y="59"/>
                    <a:pt x="122" y="59"/>
                  </a:cubicBezTo>
                  <a:cubicBezTo>
                    <a:pt x="122" y="59"/>
                    <a:pt x="122" y="59"/>
                    <a:pt x="122" y="59"/>
                  </a:cubicBezTo>
                  <a:cubicBezTo>
                    <a:pt x="122" y="59"/>
                    <a:pt x="122" y="59"/>
                    <a:pt x="122" y="59"/>
                  </a:cubicBezTo>
                  <a:cubicBezTo>
                    <a:pt x="122" y="59"/>
                    <a:pt x="122" y="59"/>
                    <a:pt x="122" y="60"/>
                  </a:cubicBezTo>
                  <a:cubicBezTo>
                    <a:pt x="122" y="60"/>
                    <a:pt x="122" y="60"/>
                    <a:pt x="122" y="60"/>
                  </a:cubicBezTo>
                  <a:cubicBezTo>
                    <a:pt x="122" y="60"/>
                    <a:pt x="122" y="60"/>
                    <a:pt x="123" y="59"/>
                  </a:cubicBezTo>
                  <a:cubicBezTo>
                    <a:pt x="123" y="59"/>
                    <a:pt x="123" y="59"/>
                    <a:pt x="123" y="59"/>
                  </a:cubicBezTo>
                  <a:cubicBezTo>
                    <a:pt x="123" y="59"/>
                    <a:pt x="123" y="59"/>
                    <a:pt x="123" y="59"/>
                  </a:cubicBezTo>
                  <a:cubicBezTo>
                    <a:pt x="123" y="59"/>
                    <a:pt x="123" y="59"/>
                    <a:pt x="123" y="59"/>
                  </a:cubicBezTo>
                  <a:cubicBezTo>
                    <a:pt x="124" y="59"/>
                    <a:pt x="124" y="59"/>
                    <a:pt x="124" y="59"/>
                  </a:cubicBezTo>
                  <a:cubicBezTo>
                    <a:pt x="124" y="59"/>
                    <a:pt x="124" y="59"/>
                    <a:pt x="124" y="59"/>
                  </a:cubicBezTo>
                  <a:cubicBezTo>
                    <a:pt x="124" y="59"/>
                    <a:pt x="124" y="59"/>
                    <a:pt x="124" y="60"/>
                  </a:cubicBezTo>
                  <a:cubicBezTo>
                    <a:pt x="124" y="60"/>
                    <a:pt x="124" y="60"/>
                    <a:pt x="124" y="60"/>
                  </a:cubicBezTo>
                  <a:cubicBezTo>
                    <a:pt x="124" y="60"/>
                    <a:pt x="124" y="60"/>
                    <a:pt x="124" y="60"/>
                  </a:cubicBezTo>
                  <a:cubicBezTo>
                    <a:pt x="124" y="60"/>
                    <a:pt x="124" y="61"/>
                    <a:pt x="124" y="61"/>
                  </a:cubicBezTo>
                  <a:cubicBezTo>
                    <a:pt x="124" y="61"/>
                    <a:pt x="124" y="61"/>
                    <a:pt x="124" y="61"/>
                  </a:cubicBezTo>
                  <a:cubicBezTo>
                    <a:pt x="125" y="61"/>
                    <a:pt x="125" y="61"/>
                    <a:pt x="125" y="61"/>
                  </a:cubicBezTo>
                  <a:cubicBezTo>
                    <a:pt x="125" y="61"/>
                    <a:pt x="126" y="60"/>
                    <a:pt x="126" y="60"/>
                  </a:cubicBezTo>
                  <a:cubicBezTo>
                    <a:pt x="126" y="60"/>
                    <a:pt x="126" y="60"/>
                    <a:pt x="127" y="60"/>
                  </a:cubicBezTo>
                  <a:cubicBezTo>
                    <a:pt x="127" y="60"/>
                    <a:pt x="127" y="60"/>
                    <a:pt x="127" y="59"/>
                  </a:cubicBezTo>
                  <a:cubicBezTo>
                    <a:pt x="127" y="59"/>
                    <a:pt x="127" y="59"/>
                    <a:pt x="127" y="59"/>
                  </a:cubicBezTo>
                  <a:cubicBezTo>
                    <a:pt x="127" y="59"/>
                    <a:pt x="127" y="58"/>
                    <a:pt x="127" y="58"/>
                  </a:cubicBezTo>
                  <a:cubicBezTo>
                    <a:pt x="127" y="58"/>
                    <a:pt x="127" y="59"/>
                    <a:pt x="127" y="59"/>
                  </a:cubicBezTo>
                  <a:cubicBezTo>
                    <a:pt x="127" y="59"/>
                    <a:pt x="127" y="59"/>
                    <a:pt x="127" y="59"/>
                  </a:cubicBezTo>
                  <a:cubicBezTo>
                    <a:pt x="127" y="59"/>
                    <a:pt x="127" y="59"/>
                    <a:pt x="127" y="59"/>
                  </a:cubicBezTo>
                  <a:cubicBezTo>
                    <a:pt x="127" y="60"/>
                    <a:pt x="127" y="60"/>
                    <a:pt x="127" y="60"/>
                  </a:cubicBezTo>
                  <a:cubicBezTo>
                    <a:pt x="127" y="60"/>
                    <a:pt x="127" y="60"/>
                    <a:pt x="128" y="60"/>
                  </a:cubicBezTo>
                  <a:cubicBezTo>
                    <a:pt x="128" y="60"/>
                    <a:pt x="128" y="60"/>
                    <a:pt x="128" y="60"/>
                  </a:cubicBezTo>
                  <a:cubicBezTo>
                    <a:pt x="128" y="60"/>
                    <a:pt x="128" y="60"/>
                    <a:pt x="128" y="60"/>
                  </a:cubicBezTo>
                  <a:cubicBezTo>
                    <a:pt x="128" y="60"/>
                    <a:pt x="128" y="59"/>
                    <a:pt x="129" y="59"/>
                  </a:cubicBezTo>
                  <a:cubicBezTo>
                    <a:pt x="129" y="59"/>
                    <a:pt x="128" y="60"/>
                    <a:pt x="128" y="60"/>
                  </a:cubicBezTo>
                  <a:cubicBezTo>
                    <a:pt x="128" y="60"/>
                    <a:pt x="128" y="60"/>
                    <a:pt x="128" y="60"/>
                  </a:cubicBezTo>
                  <a:cubicBezTo>
                    <a:pt x="128" y="60"/>
                    <a:pt x="128" y="60"/>
                    <a:pt x="128" y="60"/>
                  </a:cubicBezTo>
                  <a:cubicBezTo>
                    <a:pt x="128" y="60"/>
                    <a:pt x="128" y="60"/>
                    <a:pt x="129" y="60"/>
                  </a:cubicBezTo>
                  <a:cubicBezTo>
                    <a:pt x="129" y="60"/>
                    <a:pt x="129" y="60"/>
                    <a:pt x="129" y="60"/>
                  </a:cubicBezTo>
                  <a:cubicBezTo>
                    <a:pt x="129" y="60"/>
                    <a:pt x="129" y="60"/>
                    <a:pt x="129" y="60"/>
                  </a:cubicBezTo>
                  <a:cubicBezTo>
                    <a:pt x="129" y="60"/>
                    <a:pt x="129" y="61"/>
                    <a:pt x="129" y="61"/>
                  </a:cubicBezTo>
                  <a:cubicBezTo>
                    <a:pt x="129" y="61"/>
                    <a:pt x="130" y="61"/>
                    <a:pt x="130" y="61"/>
                  </a:cubicBezTo>
                  <a:cubicBezTo>
                    <a:pt x="130" y="61"/>
                    <a:pt x="130" y="61"/>
                    <a:pt x="130" y="60"/>
                  </a:cubicBezTo>
                  <a:cubicBezTo>
                    <a:pt x="130" y="60"/>
                    <a:pt x="130" y="60"/>
                    <a:pt x="130" y="60"/>
                  </a:cubicBezTo>
                  <a:cubicBezTo>
                    <a:pt x="130" y="60"/>
                    <a:pt x="130" y="60"/>
                    <a:pt x="130" y="60"/>
                  </a:cubicBezTo>
                  <a:cubicBezTo>
                    <a:pt x="130" y="60"/>
                    <a:pt x="130" y="59"/>
                    <a:pt x="130" y="59"/>
                  </a:cubicBezTo>
                  <a:cubicBezTo>
                    <a:pt x="130" y="59"/>
                    <a:pt x="130" y="59"/>
                    <a:pt x="130" y="59"/>
                  </a:cubicBezTo>
                  <a:cubicBezTo>
                    <a:pt x="130" y="59"/>
                    <a:pt x="130" y="59"/>
                    <a:pt x="130" y="60"/>
                  </a:cubicBezTo>
                  <a:cubicBezTo>
                    <a:pt x="130" y="60"/>
                    <a:pt x="130" y="60"/>
                    <a:pt x="130" y="60"/>
                  </a:cubicBezTo>
                  <a:cubicBezTo>
                    <a:pt x="130" y="60"/>
                    <a:pt x="130" y="60"/>
                    <a:pt x="130" y="61"/>
                  </a:cubicBezTo>
                  <a:cubicBezTo>
                    <a:pt x="130" y="61"/>
                    <a:pt x="130" y="61"/>
                    <a:pt x="130" y="61"/>
                  </a:cubicBezTo>
                  <a:cubicBezTo>
                    <a:pt x="130" y="61"/>
                    <a:pt x="130" y="61"/>
                    <a:pt x="131" y="61"/>
                  </a:cubicBezTo>
                  <a:cubicBezTo>
                    <a:pt x="131" y="62"/>
                    <a:pt x="131" y="62"/>
                    <a:pt x="131" y="62"/>
                  </a:cubicBezTo>
                  <a:cubicBezTo>
                    <a:pt x="131" y="62"/>
                    <a:pt x="131" y="63"/>
                    <a:pt x="131" y="63"/>
                  </a:cubicBezTo>
                  <a:cubicBezTo>
                    <a:pt x="131" y="63"/>
                    <a:pt x="131" y="63"/>
                    <a:pt x="131" y="64"/>
                  </a:cubicBezTo>
                  <a:cubicBezTo>
                    <a:pt x="131" y="64"/>
                    <a:pt x="131" y="64"/>
                    <a:pt x="131" y="64"/>
                  </a:cubicBezTo>
                  <a:cubicBezTo>
                    <a:pt x="131" y="65"/>
                    <a:pt x="131" y="65"/>
                    <a:pt x="131" y="65"/>
                  </a:cubicBezTo>
                  <a:cubicBezTo>
                    <a:pt x="131" y="65"/>
                    <a:pt x="131" y="65"/>
                    <a:pt x="131" y="65"/>
                  </a:cubicBezTo>
                  <a:cubicBezTo>
                    <a:pt x="131" y="65"/>
                    <a:pt x="131" y="65"/>
                    <a:pt x="131" y="65"/>
                  </a:cubicBezTo>
                  <a:cubicBezTo>
                    <a:pt x="131" y="65"/>
                    <a:pt x="131" y="65"/>
                    <a:pt x="132" y="65"/>
                  </a:cubicBezTo>
                  <a:cubicBezTo>
                    <a:pt x="132" y="65"/>
                    <a:pt x="132" y="65"/>
                    <a:pt x="132" y="65"/>
                  </a:cubicBezTo>
                  <a:cubicBezTo>
                    <a:pt x="132" y="64"/>
                    <a:pt x="133" y="64"/>
                    <a:pt x="133" y="64"/>
                  </a:cubicBezTo>
                  <a:cubicBezTo>
                    <a:pt x="133" y="64"/>
                    <a:pt x="133" y="64"/>
                    <a:pt x="133" y="64"/>
                  </a:cubicBezTo>
                  <a:cubicBezTo>
                    <a:pt x="134" y="64"/>
                    <a:pt x="134" y="64"/>
                    <a:pt x="135" y="63"/>
                  </a:cubicBezTo>
                  <a:cubicBezTo>
                    <a:pt x="135" y="63"/>
                    <a:pt x="135" y="63"/>
                    <a:pt x="135" y="63"/>
                  </a:cubicBezTo>
                  <a:cubicBezTo>
                    <a:pt x="135" y="63"/>
                    <a:pt x="136" y="63"/>
                    <a:pt x="136" y="63"/>
                  </a:cubicBezTo>
                  <a:cubicBezTo>
                    <a:pt x="136" y="63"/>
                    <a:pt x="136" y="63"/>
                    <a:pt x="137" y="62"/>
                  </a:cubicBezTo>
                  <a:cubicBezTo>
                    <a:pt x="137" y="62"/>
                    <a:pt x="138" y="62"/>
                    <a:pt x="138" y="62"/>
                  </a:cubicBezTo>
                  <a:cubicBezTo>
                    <a:pt x="138" y="62"/>
                    <a:pt x="139" y="61"/>
                    <a:pt x="139" y="61"/>
                  </a:cubicBezTo>
                  <a:cubicBezTo>
                    <a:pt x="139" y="61"/>
                    <a:pt x="139" y="61"/>
                    <a:pt x="140" y="61"/>
                  </a:cubicBezTo>
                  <a:cubicBezTo>
                    <a:pt x="140" y="61"/>
                    <a:pt x="140" y="61"/>
                    <a:pt x="140" y="61"/>
                  </a:cubicBezTo>
                  <a:cubicBezTo>
                    <a:pt x="140" y="61"/>
                    <a:pt x="140" y="61"/>
                    <a:pt x="140" y="60"/>
                  </a:cubicBezTo>
                  <a:cubicBezTo>
                    <a:pt x="140" y="60"/>
                    <a:pt x="140" y="60"/>
                    <a:pt x="140" y="60"/>
                  </a:cubicBezTo>
                  <a:cubicBezTo>
                    <a:pt x="140" y="60"/>
                    <a:pt x="140" y="59"/>
                    <a:pt x="140" y="59"/>
                  </a:cubicBezTo>
                  <a:cubicBezTo>
                    <a:pt x="140" y="59"/>
                    <a:pt x="141" y="59"/>
                    <a:pt x="141" y="59"/>
                  </a:cubicBezTo>
                  <a:cubicBezTo>
                    <a:pt x="141" y="59"/>
                    <a:pt x="141" y="59"/>
                    <a:pt x="141" y="59"/>
                  </a:cubicBezTo>
                  <a:cubicBezTo>
                    <a:pt x="141" y="58"/>
                    <a:pt x="141" y="58"/>
                    <a:pt x="141" y="58"/>
                  </a:cubicBezTo>
                  <a:cubicBezTo>
                    <a:pt x="141" y="58"/>
                    <a:pt x="141" y="58"/>
                    <a:pt x="141" y="58"/>
                  </a:cubicBezTo>
                  <a:cubicBezTo>
                    <a:pt x="141" y="58"/>
                    <a:pt x="141" y="58"/>
                    <a:pt x="141" y="58"/>
                  </a:cubicBezTo>
                  <a:cubicBezTo>
                    <a:pt x="140" y="58"/>
                    <a:pt x="140" y="58"/>
                    <a:pt x="140" y="58"/>
                  </a:cubicBezTo>
                  <a:cubicBezTo>
                    <a:pt x="140" y="58"/>
                    <a:pt x="141" y="58"/>
                    <a:pt x="141" y="58"/>
                  </a:cubicBezTo>
                  <a:cubicBezTo>
                    <a:pt x="141" y="58"/>
                    <a:pt x="141" y="58"/>
                    <a:pt x="141" y="58"/>
                  </a:cubicBezTo>
                  <a:cubicBezTo>
                    <a:pt x="141" y="58"/>
                    <a:pt x="141" y="58"/>
                    <a:pt x="142" y="58"/>
                  </a:cubicBezTo>
                  <a:cubicBezTo>
                    <a:pt x="142" y="58"/>
                    <a:pt x="141" y="58"/>
                    <a:pt x="141" y="58"/>
                  </a:cubicBezTo>
                  <a:cubicBezTo>
                    <a:pt x="141" y="58"/>
                    <a:pt x="141" y="58"/>
                    <a:pt x="141" y="57"/>
                  </a:cubicBezTo>
                  <a:cubicBezTo>
                    <a:pt x="141" y="57"/>
                    <a:pt x="141" y="57"/>
                    <a:pt x="141" y="57"/>
                  </a:cubicBezTo>
                  <a:cubicBezTo>
                    <a:pt x="141" y="57"/>
                    <a:pt x="141" y="57"/>
                    <a:pt x="141" y="57"/>
                  </a:cubicBezTo>
                  <a:cubicBezTo>
                    <a:pt x="141" y="57"/>
                    <a:pt x="141" y="57"/>
                    <a:pt x="141" y="57"/>
                  </a:cubicBezTo>
                  <a:cubicBezTo>
                    <a:pt x="141" y="57"/>
                    <a:pt x="141" y="57"/>
                    <a:pt x="141" y="57"/>
                  </a:cubicBezTo>
                  <a:cubicBezTo>
                    <a:pt x="141" y="57"/>
                    <a:pt x="140" y="57"/>
                    <a:pt x="140" y="57"/>
                  </a:cubicBezTo>
                  <a:cubicBezTo>
                    <a:pt x="140" y="57"/>
                    <a:pt x="141" y="57"/>
                    <a:pt x="140" y="57"/>
                  </a:cubicBezTo>
                  <a:cubicBezTo>
                    <a:pt x="140" y="57"/>
                    <a:pt x="140" y="56"/>
                    <a:pt x="141" y="56"/>
                  </a:cubicBezTo>
                  <a:cubicBezTo>
                    <a:pt x="141" y="56"/>
                    <a:pt x="140" y="56"/>
                    <a:pt x="141" y="56"/>
                  </a:cubicBezTo>
                  <a:cubicBezTo>
                    <a:pt x="141" y="56"/>
                    <a:pt x="141" y="56"/>
                    <a:pt x="141" y="56"/>
                  </a:cubicBezTo>
                  <a:cubicBezTo>
                    <a:pt x="141" y="56"/>
                    <a:pt x="141" y="56"/>
                    <a:pt x="141" y="57"/>
                  </a:cubicBezTo>
                  <a:cubicBezTo>
                    <a:pt x="141" y="57"/>
                    <a:pt x="141" y="57"/>
                    <a:pt x="141" y="57"/>
                  </a:cubicBezTo>
                  <a:cubicBezTo>
                    <a:pt x="141" y="57"/>
                    <a:pt x="141" y="57"/>
                    <a:pt x="141" y="56"/>
                  </a:cubicBezTo>
                  <a:cubicBezTo>
                    <a:pt x="141" y="57"/>
                    <a:pt x="141" y="57"/>
                    <a:pt x="141" y="57"/>
                  </a:cubicBezTo>
                  <a:cubicBezTo>
                    <a:pt x="141" y="57"/>
                    <a:pt x="141" y="57"/>
                    <a:pt x="142" y="57"/>
                  </a:cubicBezTo>
                  <a:cubicBezTo>
                    <a:pt x="142" y="57"/>
                    <a:pt x="142" y="56"/>
                    <a:pt x="142" y="56"/>
                  </a:cubicBezTo>
                  <a:cubicBezTo>
                    <a:pt x="142" y="56"/>
                    <a:pt x="142" y="56"/>
                    <a:pt x="142" y="56"/>
                  </a:cubicBezTo>
                  <a:cubicBezTo>
                    <a:pt x="142" y="56"/>
                    <a:pt x="142" y="56"/>
                    <a:pt x="142" y="55"/>
                  </a:cubicBezTo>
                  <a:cubicBezTo>
                    <a:pt x="142" y="55"/>
                    <a:pt x="142" y="55"/>
                    <a:pt x="142" y="55"/>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3"/>
                  </a:cubicBezTo>
                  <a:cubicBezTo>
                    <a:pt x="143" y="53"/>
                    <a:pt x="143" y="53"/>
                    <a:pt x="143" y="53"/>
                  </a:cubicBezTo>
                  <a:cubicBezTo>
                    <a:pt x="143" y="53"/>
                    <a:pt x="143" y="53"/>
                    <a:pt x="143" y="53"/>
                  </a:cubicBezTo>
                  <a:cubicBezTo>
                    <a:pt x="143" y="53"/>
                    <a:pt x="143" y="53"/>
                    <a:pt x="143" y="53"/>
                  </a:cubicBezTo>
                  <a:cubicBezTo>
                    <a:pt x="143" y="53"/>
                    <a:pt x="143" y="53"/>
                    <a:pt x="143" y="53"/>
                  </a:cubicBezTo>
                  <a:cubicBezTo>
                    <a:pt x="143" y="53"/>
                    <a:pt x="143" y="52"/>
                    <a:pt x="143" y="52"/>
                  </a:cubicBezTo>
                  <a:cubicBezTo>
                    <a:pt x="143" y="52"/>
                    <a:pt x="143" y="52"/>
                    <a:pt x="143" y="52"/>
                  </a:cubicBezTo>
                  <a:cubicBezTo>
                    <a:pt x="143" y="52"/>
                    <a:pt x="143" y="52"/>
                    <a:pt x="143" y="52"/>
                  </a:cubicBezTo>
                  <a:cubicBezTo>
                    <a:pt x="143" y="52"/>
                    <a:pt x="143" y="52"/>
                    <a:pt x="143" y="52"/>
                  </a:cubicBezTo>
                  <a:cubicBezTo>
                    <a:pt x="143" y="51"/>
                    <a:pt x="144" y="51"/>
                    <a:pt x="143" y="51"/>
                  </a:cubicBezTo>
                  <a:cubicBezTo>
                    <a:pt x="143" y="51"/>
                    <a:pt x="143" y="51"/>
                    <a:pt x="143" y="51"/>
                  </a:cubicBezTo>
                  <a:cubicBezTo>
                    <a:pt x="143" y="52"/>
                    <a:pt x="143" y="51"/>
                    <a:pt x="143" y="51"/>
                  </a:cubicBezTo>
                  <a:cubicBezTo>
                    <a:pt x="143" y="51"/>
                    <a:pt x="143" y="51"/>
                    <a:pt x="143" y="51"/>
                  </a:cubicBezTo>
                  <a:cubicBezTo>
                    <a:pt x="143" y="51"/>
                    <a:pt x="143" y="51"/>
                    <a:pt x="143" y="51"/>
                  </a:cubicBezTo>
                  <a:cubicBezTo>
                    <a:pt x="143" y="51"/>
                    <a:pt x="143" y="51"/>
                    <a:pt x="143" y="51"/>
                  </a:cubicBezTo>
                  <a:cubicBezTo>
                    <a:pt x="143" y="51"/>
                    <a:pt x="143" y="51"/>
                    <a:pt x="143" y="51"/>
                  </a:cubicBezTo>
                  <a:cubicBezTo>
                    <a:pt x="143" y="51"/>
                    <a:pt x="143" y="51"/>
                    <a:pt x="143" y="51"/>
                  </a:cubicBezTo>
                  <a:cubicBezTo>
                    <a:pt x="143" y="51"/>
                    <a:pt x="143" y="51"/>
                    <a:pt x="143" y="51"/>
                  </a:cubicBezTo>
                  <a:cubicBezTo>
                    <a:pt x="143"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0"/>
                    <a:pt x="143" y="50"/>
                    <a:pt x="143" y="50"/>
                  </a:cubicBezTo>
                  <a:cubicBezTo>
                    <a:pt x="143" y="50"/>
                    <a:pt x="143" y="50"/>
                    <a:pt x="143" y="50"/>
                  </a:cubicBezTo>
                  <a:cubicBezTo>
                    <a:pt x="143" y="50"/>
                    <a:pt x="143" y="50"/>
                    <a:pt x="143" y="50"/>
                  </a:cubicBezTo>
                  <a:cubicBezTo>
                    <a:pt x="142" y="50"/>
                    <a:pt x="142" y="50"/>
                    <a:pt x="142" y="50"/>
                  </a:cubicBezTo>
                  <a:cubicBezTo>
                    <a:pt x="142" y="50"/>
                    <a:pt x="142" y="50"/>
                    <a:pt x="142" y="50"/>
                  </a:cubicBezTo>
                  <a:cubicBezTo>
                    <a:pt x="142" y="49"/>
                    <a:pt x="142" y="49"/>
                    <a:pt x="142" y="49"/>
                  </a:cubicBezTo>
                  <a:cubicBezTo>
                    <a:pt x="142" y="50"/>
                    <a:pt x="142" y="50"/>
                    <a:pt x="142" y="49"/>
                  </a:cubicBezTo>
                  <a:cubicBezTo>
                    <a:pt x="142" y="49"/>
                    <a:pt x="142" y="49"/>
                    <a:pt x="142" y="49"/>
                  </a:cubicBezTo>
                  <a:cubicBezTo>
                    <a:pt x="142" y="49"/>
                    <a:pt x="142" y="49"/>
                    <a:pt x="142" y="49"/>
                  </a:cubicBezTo>
                  <a:cubicBezTo>
                    <a:pt x="142" y="49"/>
                    <a:pt x="142" y="49"/>
                    <a:pt x="142" y="49"/>
                  </a:cubicBezTo>
                  <a:cubicBezTo>
                    <a:pt x="142" y="49"/>
                    <a:pt x="142" y="49"/>
                    <a:pt x="142" y="49"/>
                  </a:cubicBezTo>
                  <a:cubicBezTo>
                    <a:pt x="142" y="49"/>
                    <a:pt x="142" y="49"/>
                    <a:pt x="142"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8"/>
                  </a:cubicBezTo>
                  <a:cubicBezTo>
                    <a:pt x="141" y="48"/>
                    <a:pt x="142" y="48"/>
                    <a:pt x="142" y="48"/>
                  </a:cubicBezTo>
                  <a:cubicBezTo>
                    <a:pt x="142" y="48"/>
                    <a:pt x="142" y="48"/>
                    <a:pt x="142" y="48"/>
                  </a:cubicBezTo>
                  <a:cubicBezTo>
                    <a:pt x="142" y="48"/>
                    <a:pt x="142" y="48"/>
                    <a:pt x="142" y="48"/>
                  </a:cubicBezTo>
                  <a:cubicBezTo>
                    <a:pt x="142" y="48"/>
                    <a:pt x="142" y="48"/>
                    <a:pt x="142" y="48"/>
                  </a:cubicBezTo>
                  <a:cubicBezTo>
                    <a:pt x="142" y="48"/>
                    <a:pt x="142" y="48"/>
                    <a:pt x="142" y="48"/>
                  </a:cubicBezTo>
                  <a:cubicBezTo>
                    <a:pt x="142" y="48"/>
                    <a:pt x="142" y="48"/>
                    <a:pt x="143" y="48"/>
                  </a:cubicBezTo>
                  <a:cubicBezTo>
                    <a:pt x="143" y="48"/>
                    <a:pt x="143" y="48"/>
                    <a:pt x="143" y="48"/>
                  </a:cubicBezTo>
                  <a:cubicBezTo>
                    <a:pt x="143" y="48"/>
                    <a:pt x="143" y="48"/>
                    <a:pt x="143" y="48"/>
                  </a:cubicBezTo>
                  <a:cubicBezTo>
                    <a:pt x="143" y="47"/>
                    <a:pt x="143" y="47"/>
                    <a:pt x="143" y="47"/>
                  </a:cubicBezTo>
                  <a:cubicBezTo>
                    <a:pt x="143" y="47"/>
                    <a:pt x="143" y="47"/>
                    <a:pt x="143" y="47"/>
                  </a:cubicBezTo>
                  <a:cubicBezTo>
                    <a:pt x="143" y="47"/>
                    <a:pt x="143" y="47"/>
                    <a:pt x="143" y="46"/>
                  </a:cubicBezTo>
                  <a:cubicBezTo>
                    <a:pt x="143" y="46"/>
                    <a:pt x="143" y="46"/>
                    <a:pt x="144" y="46"/>
                  </a:cubicBezTo>
                  <a:cubicBezTo>
                    <a:pt x="144" y="46"/>
                    <a:pt x="144" y="46"/>
                    <a:pt x="144" y="46"/>
                  </a:cubicBezTo>
                  <a:cubicBezTo>
                    <a:pt x="144" y="46"/>
                    <a:pt x="144" y="46"/>
                    <a:pt x="144" y="46"/>
                  </a:cubicBezTo>
                  <a:cubicBezTo>
                    <a:pt x="144" y="46"/>
                    <a:pt x="144" y="46"/>
                    <a:pt x="144" y="46"/>
                  </a:cubicBezTo>
                  <a:cubicBezTo>
                    <a:pt x="144" y="46"/>
                    <a:pt x="144" y="46"/>
                    <a:pt x="144" y="45"/>
                  </a:cubicBezTo>
                  <a:cubicBezTo>
                    <a:pt x="144" y="45"/>
                    <a:pt x="144" y="45"/>
                    <a:pt x="144" y="45"/>
                  </a:cubicBezTo>
                  <a:cubicBezTo>
                    <a:pt x="145"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4"/>
                    <a:pt x="144" y="44"/>
                  </a:cubicBezTo>
                  <a:cubicBezTo>
                    <a:pt x="144" y="44"/>
                    <a:pt x="144" y="44"/>
                    <a:pt x="144" y="44"/>
                  </a:cubicBezTo>
                  <a:cubicBezTo>
                    <a:pt x="144" y="44"/>
                    <a:pt x="144" y="44"/>
                    <a:pt x="144" y="44"/>
                  </a:cubicBezTo>
                  <a:cubicBezTo>
                    <a:pt x="144" y="44"/>
                    <a:pt x="144" y="44"/>
                    <a:pt x="144" y="44"/>
                  </a:cubicBezTo>
                  <a:cubicBezTo>
                    <a:pt x="144" y="44"/>
                    <a:pt x="144" y="44"/>
                    <a:pt x="144" y="44"/>
                  </a:cubicBezTo>
                  <a:cubicBezTo>
                    <a:pt x="144" y="44"/>
                    <a:pt x="144" y="44"/>
                    <a:pt x="144" y="44"/>
                  </a:cubicBezTo>
                  <a:cubicBezTo>
                    <a:pt x="144" y="44"/>
                    <a:pt x="144" y="44"/>
                    <a:pt x="144"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6" y="45"/>
                  </a:cubicBezTo>
                  <a:cubicBezTo>
                    <a:pt x="146" y="45"/>
                    <a:pt x="146" y="45"/>
                    <a:pt x="146" y="45"/>
                  </a:cubicBezTo>
                  <a:cubicBezTo>
                    <a:pt x="146" y="45"/>
                    <a:pt x="146" y="45"/>
                    <a:pt x="146" y="45"/>
                  </a:cubicBezTo>
                  <a:cubicBezTo>
                    <a:pt x="146" y="44"/>
                    <a:pt x="146" y="44"/>
                    <a:pt x="146" y="44"/>
                  </a:cubicBezTo>
                  <a:cubicBezTo>
                    <a:pt x="146" y="44"/>
                    <a:pt x="146" y="44"/>
                    <a:pt x="146" y="44"/>
                  </a:cubicBezTo>
                  <a:cubicBezTo>
                    <a:pt x="146" y="44"/>
                    <a:pt x="146" y="44"/>
                    <a:pt x="146" y="44"/>
                  </a:cubicBezTo>
                  <a:cubicBezTo>
                    <a:pt x="147" y="44"/>
                    <a:pt x="147" y="44"/>
                    <a:pt x="147" y="44"/>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7" y="42"/>
                    <a:pt x="147" y="42"/>
                    <a:pt x="148" y="42"/>
                  </a:cubicBezTo>
                  <a:cubicBezTo>
                    <a:pt x="148" y="42"/>
                    <a:pt x="148" y="42"/>
                    <a:pt x="148" y="42"/>
                  </a:cubicBezTo>
                  <a:cubicBezTo>
                    <a:pt x="148" y="43"/>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3"/>
                    <a:pt x="148" y="43"/>
                  </a:cubicBezTo>
                  <a:cubicBezTo>
                    <a:pt x="148" y="43"/>
                    <a:pt x="148" y="43"/>
                    <a:pt x="148" y="43"/>
                  </a:cubicBezTo>
                  <a:cubicBezTo>
                    <a:pt x="148" y="43"/>
                    <a:pt x="148" y="43"/>
                    <a:pt x="148" y="43"/>
                  </a:cubicBezTo>
                  <a:cubicBezTo>
                    <a:pt x="148" y="43"/>
                    <a:pt x="148" y="43"/>
                    <a:pt x="148" y="43"/>
                  </a:cubicBezTo>
                  <a:cubicBezTo>
                    <a:pt x="148" y="43"/>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9" y="42"/>
                    <a:pt x="149" y="42"/>
                    <a:pt x="149" y="43"/>
                  </a:cubicBezTo>
                  <a:cubicBezTo>
                    <a:pt x="149" y="43"/>
                    <a:pt x="149" y="43"/>
                    <a:pt x="149" y="43"/>
                  </a:cubicBezTo>
                  <a:cubicBezTo>
                    <a:pt x="149" y="42"/>
                    <a:pt x="149" y="42"/>
                    <a:pt x="149" y="42"/>
                  </a:cubicBezTo>
                  <a:cubicBezTo>
                    <a:pt x="149" y="42"/>
                    <a:pt x="148" y="42"/>
                    <a:pt x="148"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50" y="42"/>
                    <a:pt x="150" y="42"/>
                    <a:pt x="150" y="42"/>
                  </a:cubicBezTo>
                  <a:cubicBezTo>
                    <a:pt x="150" y="42"/>
                    <a:pt x="150" y="42"/>
                    <a:pt x="150" y="42"/>
                  </a:cubicBezTo>
                  <a:cubicBezTo>
                    <a:pt x="150" y="42"/>
                    <a:pt x="150" y="42"/>
                    <a:pt x="150" y="42"/>
                  </a:cubicBezTo>
                  <a:cubicBezTo>
                    <a:pt x="150" y="42"/>
                    <a:pt x="150" y="42"/>
                    <a:pt x="150" y="42"/>
                  </a:cubicBezTo>
                  <a:cubicBezTo>
                    <a:pt x="150" y="42"/>
                    <a:pt x="150" y="42"/>
                    <a:pt x="150" y="42"/>
                  </a:cubicBezTo>
                  <a:cubicBezTo>
                    <a:pt x="150" y="42"/>
                    <a:pt x="150" y="42"/>
                    <a:pt x="150" y="42"/>
                  </a:cubicBezTo>
                  <a:cubicBezTo>
                    <a:pt x="150" y="41"/>
                    <a:pt x="150" y="41"/>
                    <a:pt x="149" y="41"/>
                  </a:cubicBezTo>
                  <a:cubicBezTo>
                    <a:pt x="149" y="41"/>
                    <a:pt x="149" y="41"/>
                    <a:pt x="149" y="42"/>
                  </a:cubicBezTo>
                  <a:cubicBezTo>
                    <a:pt x="149" y="42"/>
                    <a:pt x="149" y="42"/>
                    <a:pt x="149" y="42"/>
                  </a:cubicBezTo>
                  <a:cubicBezTo>
                    <a:pt x="149" y="42"/>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50" y="41"/>
                    <a:pt x="150" y="41"/>
                    <a:pt x="150" y="40"/>
                  </a:cubicBezTo>
                  <a:cubicBezTo>
                    <a:pt x="150" y="40"/>
                    <a:pt x="150" y="40"/>
                    <a:pt x="150" y="40"/>
                  </a:cubicBezTo>
                  <a:cubicBezTo>
                    <a:pt x="150" y="40"/>
                    <a:pt x="150" y="40"/>
                    <a:pt x="150" y="40"/>
                  </a:cubicBezTo>
                  <a:cubicBezTo>
                    <a:pt x="149" y="40"/>
                    <a:pt x="149" y="40"/>
                    <a:pt x="149" y="40"/>
                  </a:cubicBezTo>
                  <a:cubicBezTo>
                    <a:pt x="149" y="40"/>
                    <a:pt x="150" y="40"/>
                    <a:pt x="150" y="40"/>
                  </a:cubicBezTo>
                  <a:cubicBezTo>
                    <a:pt x="150" y="40"/>
                    <a:pt x="150" y="40"/>
                    <a:pt x="150" y="40"/>
                  </a:cubicBezTo>
                  <a:cubicBezTo>
                    <a:pt x="150" y="40"/>
                    <a:pt x="150" y="40"/>
                    <a:pt x="150" y="40"/>
                  </a:cubicBezTo>
                  <a:cubicBezTo>
                    <a:pt x="150" y="39"/>
                    <a:pt x="150" y="39"/>
                    <a:pt x="150" y="39"/>
                  </a:cubicBezTo>
                  <a:cubicBezTo>
                    <a:pt x="150" y="39"/>
                    <a:pt x="150" y="39"/>
                    <a:pt x="150" y="39"/>
                  </a:cubicBezTo>
                  <a:cubicBezTo>
                    <a:pt x="150" y="39"/>
                    <a:pt x="149" y="40"/>
                    <a:pt x="149" y="40"/>
                  </a:cubicBezTo>
                  <a:cubicBezTo>
                    <a:pt x="149" y="40"/>
                    <a:pt x="149" y="40"/>
                    <a:pt x="149" y="40"/>
                  </a:cubicBezTo>
                  <a:cubicBezTo>
                    <a:pt x="149" y="40"/>
                    <a:pt x="149" y="40"/>
                    <a:pt x="149" y="40"/>
                  </a:cubicBezTo>
                  <a:cubicBezTo>
                    <a:pt x="149" y="40"/>
                    <a:pt x="149" y="40"/>
                    <a:pt x="149" y="40"/>
                  </a:cubicBezTo>
                  <a:cubicBezTo>
                    <a:pt x="149" y="40"/>
                    <a:pt x="149" y="40"/>
                    <a:pt x="149" y="40"/>
                  </a:cubicBezTo>
                  <a:cubicBezTo>
                    <a:pt x="149" y="40"/>
                    <a:pt x="149" y="40"/>
                    <a:pt x="149" y="40"/>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8"/>
                    <a:pt x="148" y="38"/>
                    <a:pt x="149" y="38"/>
                  </a:cubicBezTo>
                  <a:cubicBezTo>
                    <a:pt x="149" y="38"/>
                    <a:pt x="149" y="38"/>
                    <a:pt x="149" y="38"/>
                  </a:cubicBezTo>
                  <a:cubicBezTo>
                    <a:pt x="149" y="38"/>
                    <a:pt x="149" y="38"/>
                    <a:pt x="149" y="38"/>
                  </a:cubicBezTo>
                  <a:cubicBezTo>
                    <a:pt x="149" y="38"/>
                    <a:pt x="149" y="37"/>
                    <a:pt x="149" y="37"/>
                  </a:cubicBezTo>
                  <a:cubicBezTo>
                    <a:pt x="149" y="37"/>
                    <a:pt x="149" y="37"/>
                    <a:pt x="149" y="37"/>
                  </a:cubicBezTo>
                  <a:cubicBezTo>
                    <a:pt x="149" y="37"/>
                    <a:pt x="149" y="37"/>
                    <a:pt x="149" y="37"/>
                  </a:cubicBezTo>
                  <a:cubicBezTo>
                    <a:pt x="149" y="36"/>
                    <a:pt x="149" y="36"/>
                    <a:pt x="149" y="36"/>
                  </a:cubicBezTo>
                  <a:cubicBezTo>
                    <a:pt x="149" y="36"/>
                    <a:pt x="149" y="36"/>
                    <a:pt x="149" y="36"/>
                  </a:cubicBezTo>
                  <a:cubicBezTo>
                    <a:pt x="149" y="36"/>
                    <a:pt x="149" y="36"/>
                    <a:pt x="149" y="36"/>
                  </a:cubicBezTo>
                  <a:cubicBezTo>
                    <a:pt x="149" y="36"/>
                    <a:pt x="149" y="36"/>
                    <a:pt x="149" y="36"/>
                  </a:cubicBezTo>
                  <a:cubicBezTo>
                    <a:pt x="149" y="36"/>
                    <a:pt x="149" y="36"/>
                    <a:pt x="149" y="36"/>
                  </a:cubicBezTo>
                  <a:cubicBezTo>
                    <a:pt x="149" y="36"/>
                    <a:pt x="149" y="36"/>
                    <a:pt x="149" y="36"/>
                  </a:cubicBezTo>
                  <a:cubicBezTo>
                    <a:pt x="149" y="35"/>
                    <a:pt x="149" y="35"/>
                    <a:pt x="149" y="35"/>
                  </a:cubicBezTo>
                  <a:cubicBezTo>
                    <a:pt x="149" y="35"/>
                    <a:pt x="149" y="35"/>
                    <a:pt x="149" y="35"/>
                  </a:cubicBezTo>
                  <a:cubicBezTo>
                    <a:pt x="149" y="35"/>
                    <a:pt x="149" y="35"/>
                    <a:pt x="149" y="34"/>
                  </a:cubicBezTo>
                  <a:cubicBezTo>
                    <a:pt x="149" y="34"/>
                    <a:pt x="149" y="34"/>
                    <a:pt x="149" y="34"/>
                  </a:cubicBezTo>
                  <a:cubicBezTo>
                    <a:pt x="149" y="34"/>
                    <a:pt x="149" y="34"/>
                    <a:pt x="149" y="34"/>
                  </a:cubicBezTo>
                  <a:cubicBezTo>
                    <a:pt x="149" y="34"/>
                    <a:pt x="149" y="34"/>
                    <a:pt x="149" y="34"/>
                  </a:cubicBezTo>
                  <a:cubicBezTo>
                    <a:pt x="150" y="34"/>
                    <a:pt x="150" y="34"/>
                    <a:pt x="149" y="34"/>
                  </a:cubicBezTo>
                  <a:cubicBezTo>
                    <a:pt x="149" y="33"/>
                    <a:pt x="150" y="33"/>
                    <a:pt x="150" y="33"/>
                  </a:cubicBezTo>
                  <a:cubicBezTo>
                    <a:pt x="150" y="33"/>
                    <a:pt x="150" y="33"/>
                    <a:pt x="150" y="33"/>
                  </a:cubicBezTo>
                  <a:cubicBezTo>
                    <a:pt x="150" y="33"/>
                    <a:pt x="150" y="33"/>
                    <a:pt x="150" y="33"/>
                  </a:cubicBezTo>
                  <a:cubicBezTo>
                    <a:pt x="150" y="33"/>
                    <a:pt x="150" y="33"/>
                    <a:pt x="150" y="33"/>
                  </a:cubicBezTo>
                  <a:cubicBezTo>
                    <a:pt x="150" y="32"/>
                    <a:pt x="150" y="32"/>
                    <a:pt x="150" y="32"/>
                  </a:cubicBezTo>
                  <a:cubicBezTo>
                    <a:pt x="150" y="32"/>
                    <a:pt x="150" y="32"/>
                    <a:pt x="150" y="32"/>
                  </a:cubicBezTo>
                  <a:cubicBezTo>
                    <a:pt x="150" y="32"/>
                    <a:pt x="151" y="31"/>
                    <a:pt x="151" y="31"/>
                  </a:cubicBezTo>
                  <a:cubicBezTo>
                    <a:pt x="151" y="31"/>
                    <a:pt x="151" y="31"/>
                    <a:pt x="151" y="31"/>
                  </a:cubicBezTo>
                  <a:cubicBezTo>
                    <a:pt x="151" y="31"/>
                    <a:pt x="151" y="31"/>
                    <a:pt x="151" y="31"/>
                  </a:cubicBezTo>
                  <a:cubicBezTo>
                    <a:pt x="151" y="31"/>
                    <a:pt x="151" y="31"/>
                    <a:pt x="151" y="31"/>
                  </a:cubicBezTo>
                  <a:cubicBezTo>
                    <a:pt x="151" y="31"/>
                    <a:pt x="151" y="31"/>
                    <a:pt x="151" y="31"/>
                  </a:cubicBezTo>
                  <a:cubicBezTo>
                    <a:pt x="151" y="31"/>
                    <a:pt x="151" y="31"/>
                    <a:pt x="152" y="31"/>
                  </a:cubicBezTo>
                  <a:cubicBezTo>
                    <a:pt x="152" y="31"/>
                    <a:pt x="152" y="31"/>
                    <a:pt x="152" y="31"/>
                  </a:cubicBezTo>
                  <a:cubicBezTo>
                    <a:pt x="152" y="31"/>
                    <a:pt x="152" y="31"/>
                    <a:pt x="152" y="31"/>
                  </a:cubicBezTo>
                  <a:cubicBezTo>
                    <a:pt x="152" y="31"/>
                    <a:pt x="152" y="32"/>
                    <a:pt x="152" y="31"/>
                  </a:cubicBezTo>
                  <a:cubicBezTo>
                    <a:pt x="152" y="31"/>
                    <a:pt x="152" y="31"/>
                    <a:pt x="152" y="31"/>
                  </a:cubicBezTo>
                  <a:cubicBezTo>
                    <a:pt x="152" y="31"/>
                    <a:pt x="152" y="31"/>
                    <a:pt x="152" y="31"/>
                  </a:cubicBezTo>
                  <a:cubicBezTo>
                    <a:pt x="152" y="31"/>
                    <a:pt x="152" y="31"/>
                    <a:pt x="152" y="31"/>
                  </a:cubicBezTo>
                  <a:cubicBezTo>
                    <a:pt x="152" y="31"/>
                    <a:pt x="152" y="31"/>
                    <a:pt x="152" y="30"/>
                  </a:cubicBezTo>
                  <a:cubicBezTo>
                    <a:pt x="152" y="30"/>
                    <a:pt x="152" y="30"/>
                    <a:pt x="152" y="30"/>
                  </a:cubicBezTo>
                  <a:cubicBezTo>
                    <a:pt x="152" y="30"/>
                    <a:pt x="152" y="30"/>
                    <a:pt x="152" y="30"/>
                  </a:cubicBezTo>
                  <a:cubicBezTo>
                    <a:pt x="152" y="30"/>
                    <a:pt x="152" y="30"/>
                    <a:pt x="151" y="29"/>
                  </a:cubicBezTo>
                  <a:cubicBezTo>
                    <a:pt x="151" y="29"/>
                    <a:pt x="151" y="29"/>
                    <a:pt x="151" y="29"/>
                  </a:cubicBezTo>
                  <a:cubicBezTo>
                    <a:pt x="151" y="29"/>
                    <a:pt x="151" y="29"/>
                    <a:pt x="152" y="29"/>
                  </a:cubicBezTo>
                  <a:cubicBezTo>
                    <a:pt x="152" y="29"/>
                    <a:pt x="152" y="29"/>
                    <a:pt x="152" y="29"/>
                  </a:cubicBezTo>
                  <a:cubicBezTo>
                    <a:pt x="152" y="29"/>
                    <a:pt x="152" y="29"/>
                    <a:pt x="152" y="29"/>
                  </a:cubicBezTo>
                  <a:cubicBezTo>
                    <a:pt x="152" y="30"/>
                    <a:pt x="152" y="30"/>
                    <a:pt x="152" y="30"/>
                  </a:cubicBezTo>
                  <a:cubicBezTo>
                    <a:pt x="152" y="30"/>
                    <a:pt x="152" y="30"/>
                    <a:pt x="152" y="30"/>
                  </a:cubicBezTo>
                  <a:cubicBezTo>
                    <a:pt x="152" y="30"/>
                    <a:pt x="152" y="31"/>
                    <a:pt x="153" y="31"/>
                  </a:cubicBezTo>
                  <a:cubicBezTo>
                    <a:pt x="153" y="31"/>
                    <a:pt x="153" y="31"/>
                    <a:pt x="153" y="31"/>
                  </a:cubicBezTo>
                  <a:cubicBezTo>
                    <a:pt x="153" y="31"/>
                    <a:pt x="153" y="31"/>
                    <a:pt x="153" y="31"/>
                  </a:cubicBezTo>
                  <a:cubicBezTo>
                    <a:pt x="153" y="31"/>
                    <a:pt x="154" y="31"/>
                    <a:pt x="154" y="31"/>
                  </a:cubicBezTo>
                  <a:cubicBezTo>
                    <a:pt x="154" y="31"/>
                    <a:pt x="154" y="31"/>
                    <a:pt x="154" y="31"/>
                  </a:cubicBezTo>
                  <a:cubicBezTo>
                    <a:pt x="154" y="31"/>
                    <a:pt x="154" y="31"/>
                    <a:pt x="154" y="31"/>
                  </a:cubicBezTo>
                  <a:cubicBezTo>
                    <a:pt x="154" y="31"/>
                    <a:pt x="154" y="31"/>
                    <a:pt x="154" y="31"/>
                  </a:cubicBezTo>
                  <a:cubicBezTo>
                    <a:pt x="154" y="31"/>
                    <a:pt x="155" y="31"/>
                    <a:pt x="155" y="31"/>
                  </a:cubicBezTo>
                  <a:cubicBezTo>
                    <a:pt x="155" y="31"/>
                    <a:pt x="155" y="31"/>
                    <a:pt x="155" y="31"/>
                  </a:cubicBezTo>
                  <a:cubicBezTo>
                    <a:pt x="155" y="31"/>
                    <a:pt x="155" y="31"/>
                    <a:pt x="155" y="31"/>
                  </a:cubicBezTo>
                  <a:cubicBezTo>
                    <a:pt x="155" y="31"/>
                    <a:pt x="155" y="31"/>
                    <a:pt x="155" y="31"/>
                  </a:cubicBezTo>
                  <a:cubicBezTo>
                    <a:pt x="156" y="31"/>
                    <a:pt x="156" y="31"/>
                    <a:pt x="156" y="31"/>
                  </a:cubicBezTo>
                  <a:cubicBezTo>
                    <a:pt x="156" y="31"/>
                    <a:pt x="156" y="31"/>
                    <a:pt x="156" y="31"/>
                  </a:cubicBezTo>
                  <a:cubicBezTo>
                    <a:pt x="156" y="31"/>
                    <a:pt x="156" y="31"/>
                    <a:pt x="156" y="31"/>
                  </a:cubicBezTo>
                  <a:cubicBezTo>
                    <a:pt x="156" y="31"/>
                    <a:pt x="156" y="31"/>
                    <a:pt x="156" y="31"/>
                  </a:cubicBezTo>
                  <a:cubicBezTo>
                    <a:pt x="157" y="31"/>
                    <a:pt x="157" y="31"/>
                    <a:pt x="157" y="31"/>
                  </a:cubicBezTo>
                  <a:cubicBezTo>
                    <a:pt x="157" y="31"/>
                    <a:pt x="157" y="31"/>
                    <a:pt x="157" y="31"/>
                  </a:cubicBezTo>
                  <a:cubicBezTo>
                    <a:pt x="157" y="31"/>
                    <a:pt x="157" y="31"/>
                    <a:pt x="157" y="31"/>
                  </a:cubicBezTo>
                  <a:cubicBezTo>
                    <a:pt x="158" y="31"/>
                    <a:pt x="158" y="31"/>
                    <a:pt x="158" y="31"/>
                  </a:cubicBezTo>
                  <a:cubicBezTo>
                    <a:pt x="158" y="31"/>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9" y="30"/>
                    <a:pt x="159" y="30"/>
                  </a:cubicBezTo>
                  <a:cubicBezTo>
                    <a:pt x="159" y="30"/>
                    <a:pt x="159" y="30"/>
                    <a:pt x="159" y="30"/>
                  </a:cubicBezTo>
                  <a:cubicBezTo>
                    <a:pt x="159" y="29"/>
                    <a:pt x="159"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7" y="29"/>
                  </a:cubicBezTo>
                  <a:cubicBezTo>
                    <a:pt x="157" y="29"/>
                    <a:pt x="157" y="29"/>
                    <a:pt x="157" y="29"/>
                  </a:cubicBezTo>
                  <a:cubicBezTo>
                    <a:pt x="157" y="29"/>
                    <a:pt x="157" y="29"/>
                    <a:pt x="157" y="29"/>
                  </a:cubicBezTo>
                  <a:cubicBezTo>
                    <a:pt x="157" y="29"/>
                    <a:pt x="157" y="29"/>
                    <a:pt x="157" y="29"/>
                  </a:cubicBezTo>
                  <a:cubicBezTo>
                    <a:pt x="157" y="29"/>
                    <a:pt x="157" y="29"/>
                    <a:pt x="157" y="29"/>
                  </a:cubicBezTo>
                  <a:cubicBezTo>
                    <a:pt x="157" y="29"/>
                    <a:pt x="157" y="29"/>
                    <a:pt x="157" y="29"/>
                  </a:cubicBezTo>
                  <a:cubicBezTo>
                    <a:pt x="157" y="29"/>
                    <a:pt x="157" y="29"/>
                    <a:pt x="157" y="29"/>
                  </a:cubicBezTo>
                  <a:cubicBezTo>
                    <a:pt x="157" y="29"/>
                    <a:pt x="157" y="29"/>
                    <a:pt x="157" y="28"/>
                  </a:cubicBezTo>
                  <a:cubicBezTo>
                    <a:pt x="157" y="28"/>
                    <a:pt x="157" y="28"/>
                    <a:pt x="157" y="28"/>
                  </a:cubicBezTo>
                  <a:cubicBezTo>
                    <a:pt x="157" y="28"/>
                    <a:pt x="157" y="28"/>
                    <a:pt x="157" y="28"/>
                  </a:cubicBezTo>
                  <a:cubicBezTo>
                    <a:pt x="156" y="28"/>
                    <a:pt x="156" y="28"/>
                    <a:pt x="156" y="28"/>
                  </a:cubicBezTo>
                  <a:cubicBezTo>
                    <a:pt x="156" y="27"/>
                    <a:pt x="156" y="27"/>
                    <a:pt x="156" y="27"/>
                  </a:cubicBezTo>
                  <a:cubicBezTo>
                    <a:pt x="156" y="27"/>
                    <a:pt x="155" y="27"/>
                    <a:pt x="155" y="27"/>
                  </a:cubicBezTo>
                  <a:cubicBezTo>
                    <a:pt x="155" y="27"/>
                    <a:pt x="155" y="27"/>
                    <a:pt x="155" y="27"/>
                  </a:cubicBezTo>
                  <a:cubicBezTo>
                    <a:pt x="155" y="27"/>
                    <a:pt x="155" y="27"/>
                    <a:pt x="155" y="27"/>
                  </a:cubicBezTo>
                  <a:cubicBezTo>
                    <a:pt x="155" y="27"/>
                    <a:pt x="155" y="27"/>
                    <a:pt x="155" y="27"/>
                  </a:cubicBezTo>
                  <a:cubicBezTo>
                    <a:pt x="155" y="27"/>
                    <a:pt x="154" y="27"/>
                    <a:pt x="154" y="27"/>
                  </a:cubicBezTo>
                  <a:cubicBezTo>
                    <a:pt x="154" y="27"/>
                    <a:pt x="155" y="27"/>
                    <a:pt x="155" y="27"/>
                  </a:cubicBezTo>
                  <a:cubicBezTo>
                    <a:pt x="155" y="27"/>
                    <a:pt x="155" y="27"/>
                    <a:pt x="155" y="27"/>
                  </a:cubicBezTo>
                  <a:cubicBezTo>
                    <a:pt x="155" y="26"/>
                    <a:pt x="154" y="26"/>
                    <a:pt x="154" y="26"/>
                  </a:cubicBezTo>
                  <a:cubicBezTo>
                    <a:pt x="154" y="26"/>
                    <a:pt x="154" y="26"/>
                    <a:pt x="154" y="26"/>
                  </a:cubicBezTo>
                  <a:cubicBezTo>
                    <a:pt x="154" y="26"/>
                    <a:pt x="154" y="26"/>
                    <a:pt x="154" y="26"/>
                  </a:cubicBezTo>
                  <a:cubicBezTo>
                    <a:pt x="154" y="26"/>
                    <a:pt x="153" y="26"/>
                    <a:pt x="153" y="26"/>
                  </a:cubicBezTo>
                  <a:cubicBezTo>
                    <a:pt x="153" y="26"/>
                    <a:pt x="153" y="26"/>
                    <a:pt x="153" y="26"/>
                  </a:cubicBezTo>
                  <a:cubicBezTo>
                    <a:pt x="153" y="26"/>
                    <a:pt x="153" y="26"/>
                    <a:pt x="153" y="26"/>
                  </a:cubicBezTo>
                  <a:cubicBezTo>
                    <a:pt x="153" y="26"/>
                    <a:pt x="153" y="26"/>
                    <a:pt x="153" y="26"/>
                  </a:cubicBezTo>
                  <a:cubicBezTo>
                    <a:pt x="153" y="26"/>
                    <a:pt x="152" y="25"/>
                    <a:pt x="152" y="25"/>
                  </a:cubicBezTo>
                  <a:cubicBezTo>
                    <a:pt x="152" y="25"/>
                    <a:pt x="152" y="25"/>
                    <a:pt x="152" y="25"/>
                  </a:cubicBezTo>
                  <a:cubicBezTo>
                    <a:pt x="152" y="25"/>
                    <a:pt x="152" y="25"/>
                    <a:pt x="152" y="25"/>
                  </a:cubicBezTo>
                  <a:cubicBezTo>
                    <a:pt x="152" y="25"/>
                    <a:pt x="152" y="25"/>
                    <a:pt x="152" y="25"/>
                  </a:cubicBezTo>
                  <a:cubicBezTo>
                    <a:pt x="152" y="25"/>
                    <a:pt x="152" y="25"/>
                    <a:pt x="152" y="25"/>
                  </a:cubicBezTo>
                  <a:cubicBezTo>
                    <a:pt x="152" y="25"/>
                    <a:pt x="152" y="25"/>
                    <a:pt x="152" y="25"/>
                  </a:cubicBezTo>
                  <a:cubicBezTo>
                    <a:pt x="151" y="25"/>
                    <a:pt x="151" y="25"/>
                    <a:pt x="151" y="24"/>
                  </a:cubicBezTo>
                  <a:cubicBezTo>
                    <a:pt x="151" y="24"/>
                    <a:pt x="151" y="24"/>
                    <a:pt x="151" y="24"/>
                  </a:cubicBezTo>
                  <a:cubicBezTo>
                    <a:pt x="151" y="24"/>
                    <a:pt x="151" y="24"/>
                    <a:pt x="151" y="24"/>
                  </a:cubicBezTo>
                  <a:cubicBezTo>
                    <a:pt x="151" y="24"/>
                    <a:pt x="151" y="24"/>
                    <a:pt x="151" y="24"/>
                  </a:cubicBezTo>
                  <a:cubicBezTo>
                    <a:pt x="151" y="24"/>
                    <a:pt x="151" y="24"/>
                    <a:pt x="151" y="24"/>
                  </a:cubicBezTo>
                  <a:cubicBezTo>
                    <a:pt x="151" y="24"/>
                    <a:pt x="151" y="24"/>
                    <a:pt x="151" y="24"/>
                  </a:cubicBezTo>
                  <a:cubicBezTo>
                    <a:pt x="151" y="24"/>
                    <a:pt x="151" y="24"/>
                    <a:pt x="151" y="24"/>
                  </a:cubicBezTo>
                  <a:cubicBezTo>
                    <a:pt x="151" y="23"/>
                    <a:pt x="151" y="23"/>
                    <a:pt x="151" y="23"/>
                  </a:cubicBezTo>
                  <a:cubicBezTo>
                    <a:pt x="151" y="23"/>
                    <a:pt x="151"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1" y="23"/>
                    <a:pt x="151" y="23"/>
                    <a:pt x="151" y="23"/>
                  </a:cubicBezTo>
                  <a:cubicBezTo>
                    <a:pt x="151" y="23"/>
                    <a:pt x="151" y="23"/>
                    <a:pt x="151" y="23"/>
                  </a:cubicBezTo>
                  <a:cubicBezTo>
                    <a:pt x="151" y="23"/>
                    <a:pt x="151" y="23"/>
                    <a:pt x="151" y="23"/>
                  </a:cubicBezTo>
                  <a:cubicBezTo>
                    <a:pt x="151" y="23"/>
                    <a:pt x="151" y="23"/>
                    <a:pt x="151" y="23"/>
                  </a:cubicBezTo>
                  <a:cubicBezTo>
                    <a:pt x="151" y="23"/>
                    <a:pt x="151" y="23"/>
                    <a:pt x="151" y="23"/>
                  </a:cubicBezTo>
                  <a:cubicBezTo>
                    <a:pt x="151" y="23"/>
                    <a:pt x="150" y="23"/>
                    <a:pt x="150" y="23"/>
                  </a:cubicBezTo>
                  <a:cubicBezTo>
                    <a:pt x="150" y="22"/>
                    <a:pt x="150" y="22"/>
                    <a:pt x="150" y="22"/>
                  </a:cubicBezTo>
                  <a:cubicBezTo>
                    <a:pt x="150" y="22"/>
                    <a:pt x="150" y="22"/>
                    <a:pt x="150" y="22"/>
                  </a:cubicBezTo>
                  <a:cubicBezTo>
                    <a:pt x="150" y="22"/>
                    <a:pt x="150" y="22"/>
                    <a:pt x="150" y="22"/>
                  </a:cubicBezTo>
                  <a:cubicBezTo>
                    <a:pt x="150" y="22"/>
                    <a:pt x="150" y="22"/>
                    <a:pt x="150" y="22"/>
                  </a:cubicBezTo>
                  <a:cubicBezTo>
                    <a:pt x="151" y="22"/>
                    <a:pt x="151" y="23"/>
                    <a:pt x="151" y="23"/>
                  </a:cubicBezTo>
                  <a:cubicBezTo>
                    <a:pt x="151" y="23"/>
                    <a:pt x="151" y="23"/>
                    <a:pt x="151" y="23"/>
                  </a:cubicBezTo>
                  <a:cubicBezTo>
                    <a:pt x="151" y="23"/>
                    <a:pt x="151" y="23"/>
                    <a:pt x="151" y="23"/>
                  </a:cubicBezTo>
                  <a:cubicBezTo>
                    <a:pt x="151" y="23"/>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2" y="22"/>
                  </a:cubicBezTo>
                  <a:cubicBezTo>
                    <a:pt x="152" y="22"/>
                    <a:pt x="152" y="22"/>
                    <a:pt x="152" y="22"/>
                  </a:cubicBezTo>
                  <a:cubicBezTo>
                    <a:pt x="152" y="22"/>
                    <a:pt x="152" y="22"/>
                    <a:pt x="152" y="22"/>
                  </a:cubicBezTo>
                  <a:cubicBezTo>
                    <a:pt x="152" y="22"/>
                    <a:pt x="152" y="22"/>
                    <a:pt x="152" y="22"/>
                  </a:cubicBezTo>
                  <a:cubicBezTo>
                    <a:pt x="152" y="22"/>
                    <a:pt x="152" y="22"/>
                    <a:pt x="152" y="22"/>
                  </a:cubicBezTo>
                  <a:cubicBezTo>
                    <a:pt x="152" y="22"/>
                    <a:pt x="152" y="21"/>
                    <a:pt x="152" y="21"/>
                  </a:cubicBezTo>
                  <a:cubicBezTo>
                    <a:pt x="152" y="21"/>
                    <a:pt x="152" y="21"/>
                    <a:pt x="152" y="21"/>
                  </a:cubicBezTo>
                  <a:cubicBezTo>
                    <a:pt x="152" y="21"/>
                    <a:pt x="152" y="21"/>
                    <a:pt x="152" y="21"/>
                  </a:cubicBezTo>
                  <a:cubicBezTo>
                    <a:pt x="152" y="21"/>
                    <a:pt x="152" y="20"/>
                    <a:pt x="151" y="20"/>
                  </a:cubicBezTo>
                  <a:cubicBezTo>
                    <a:pt x="151" y="20"/>
                    <a:pt x="151" y="20"/>
                    <a:pt x="151" y="20"/>
                  </a:cubicBezTo>
                  <a:cubicBezTo>
                    <a:pt x="151" y="20"/>
                    <a:pt x="151" y="20"/>
                    <a:pt x="151" y="20"/>
                  </a:cubicBezTo>
                  <a:cubicBezTo>
                    <a:pt x="151" y="20"/>
                    <a:pt x="150" y="20"/>
                    <a:pt x="150" y="19"/>
                  </a:cubicBezTo>
                  <a:cubicBezTo>
                    <a:pt x="150" y="19"/>
                    <a:pt x="150" y="19"/>
                    <a:pt x="150" y="19"/>
                  </a:cubicBezTo>
                  <a:cubicBezTo>
                    <a:pt x="150" y="19"/>
                    <a:pt x="150" y="19"/>
                    <a:pt x="150" y="19"/>
                  </a:cubicBezTo>
                  <a:cubicBezTo>
                    <a:pt x="150" y="19"/>
                    <a:pt x="150" y="19"/>
                    <a:pt x="150" y="19"/>
                  </a:cubicBezTo>
                  <a:cubicBezTo>
                    <a:pt x="150" y="19"/>
                    <a:pt x="150" y="19"/>
                    <a:pt x="150" y="18"/>
                  </a:cubicBezTo>
                  <a:cubicBezTo>
                    <a:pt x="150" y="18"/>
                    <a:pt x="150" y="18"/>
                    <a:pt x="150" y="18"/>
                  </a:cubicBezTo>
                  <a:cubicBezTo>
                    <a:pt x="149" y="18"/>
                    <a:pt x="149" y="18"/>
                    <a:pt x="149" y="18"/>
                  </a:cubicBezTo>
                  <a:cubicBezTo>
                    <a:pt x="149" y="18"/>
                    <a:pt x="149" y="18"/>
                    <a:pt x="149" y="18"/>
                  </a:cubicBezTo>
                  <a:cubicBezTo>
                    <a:pt x="149" y="18"/>
                    <a:pt x="149" y="18"/>
                    <a:pt x="150" y="18"/>
                  </a:cubicBezTo>
                  <a:cubicBezTo>
                    <a:pt x="150" y="18"/>
                    <a:pt x="149" y="18"/>
                    <a:pt x="149" y="18"/>
                  </a:cubicBezTo>
                  <a:cubicBezTo>
                    <a:pt x="149" y="18"/>
                    <a:pt x="149" y="18"/>
                    <a:pt x="149" y="18"/>
                  </a:cubicBezTo>
                  <a:cubicBezTo>
                    <a:pt x="149" y="18"/>
                    <a:pt x="149" y="18"/>
                    <a:pt x="149" y="18"/>
                  </a:cubicBezTo>
                  <a:cubicBezTo>
                    <a:pt x="149" y="18"/>
                    <a:pt x="149" y="18"/>
                    <a:pt x="149" y="18"/>
                  </a:cubicBezTo>
                  <a:cubicBezTo>
                    <a:pt x="150" y="18"/>
                    <a:pt x="150" y="18"/>
                    <a:pt x="150" y="17"/>
                  </a:cubicBezTo>
                  <a:cubicBezTo>
                    <a:pt x="150"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8" y="17"/>
                  </a:cubicBezTo>
                  <a:cubicBezTo>
                    <a:pt x="148" y="17"/>
                    <a:pt x="149" y="17"/>
                    <a:pt x="149" y="17"/>
                  </a:cubicBezTo>
                  <a:cubicBezTo>
                    <a:pt x="149" y="17"/>
                    <a:pt x="148" y="17"/>
                    <a:pt x="148" y="17"/>
                  </a:cubicBezTo>
                  <a:cubicBezTo>
                    <a:pt x="148" y="17"/>
                    <a:pt x="149" y="17"/>
                    <a:pt x="149" y="17"/>
                  </a:cubicBezTo>
                  <a:cubicBezTo>
                    <a:pt x="149" y="17"/>
                    <a:pt x="149" y="17"/>
                    <a:pt x="149" y="17"/>
                  </a:cubicBezTo>
                  <a:cubicBezTo>
                    <a:pt x="149" y="17"/>
                    <a:pt x="149" y="16"/>
                    <a:pt x="149" y="16"/>
                  </a:cubicBezTo>
                  <a:cubicBezTo>
                    <a:pt x="149" y="16"/>
                    <a:pt x="149" y="16"/>
                    <a:pt x="149" y="16"/>
                  </a:cubicBezTo>
                  <a:cubicBezTo>
                    <a:pt x="148" y="16"/>
                    <a:pt x="148" y="16"/>
                    <a:pt x="148" y="16"/>
                  </a:cubicBezTo>
                  <a:cubicBezTo>
                    <a:pt x="148" y="16"/>
                    <a:pt x="148" y="16"/>
                    <a:pt x="148" y="16"/>
                  </a:cubicBezTo>
                  <a:cubicBezTo>
                    <a:pt x="148" y="16"/>
                    <a:pt x="148" y="16"/>
                    <a:pt x="148" y="16"/>
                  </a:cubicBezTo>
                  <a:cubicBezTo>
                    <a:pt x="148" y="16"/>
                    <a:pt x="148" y="16"/>
                    <a:pt x="148" y="16"/>
                  </a:cubicBezTo>
                  <a:cubicBezTo>
                    <a:pt x="148" y="16"/>
                    <a:pt x="148" y="16"/>
                    <a:pt x="148" y="16"/>
                  </a:cubicBezTo>
                  <a:cubicBezTo>
                    <a:pt x="148" y="16"/>
                    <a:pt x="148" y="16"/>
                    <a:pt x="147" y="16"/>
                  </a:cubicBezTo>
                  <a:cubicBezTo>
                    <a:pt x="147" y="16"/>
                    <a:pt x="147" y="16"/>
                    <a:pt x="147" y="16"/>
                  </a:cubicBezTo>
                  <a:cubicBezTo>
                    <a:pt x="148" y="16"/>
                    <a:pt x="148" y="16"/>
                    <a:pt x="148" y="16"/>
                  </a:cubicBezTo>
                  <a:cubicBezTo>
                    <a:pt x="148" y="16"/>
                    <a:pt x="148" y="16"/>
                    <a:pt x="147" y="16"/>
                  </a:cubicBezTo>
                  <a:cubicBezTo>
                    <a:pt x="147" y="16"/>
                    <a:pt x="147" y="16"/>
                    <a:pt x="147" y="16"/>
                  </a:cubicBezTo>
                  <a:cubicBezTo>
                    <a:pt x="147" y="16"/>
                    <a:pt x="147" y="16"/>
                    <a:pt x="147" y="16"/>
                  </a:cubicBezTo>
                  <a:cubicBezTo>
                    <a:pt x="147" y="16"/>
                    <a:pt x="147" y="16"/>
                    <a:pt x="147" y="16"/>
                  </a:cubicBezTo>
                  <a:cubicBezTo>
                    <a:pt x="147" y="16"/>
                    <a:pt x="146" y="16"/>
                    <a:pt x="146" y="16"/>
                  </a:cubicBezTo>
                  <a:cubicBezTo>
                    <a:pt x="146" y="15"/>
                    <a:pt x="147" y="15"/>
                    <a:pt x="146" y="15"/>
                  </a:cubicBezTo>
                  <a:cubicBezTo>
                    <a:pt x="146" y="15"/>
                    <a:pt x="146" y="15"/>
                    <a:pt x="146" y="15"/>
                  </a:cubicBezTo>
                  <a:cubicBezTo>
                    <a:pt x="146" y="15"/>
                    <a:pt x="146" y="15"/>
                    <a:pt x="147" y="15"/>
                  </a:cubicBezTo>
                  <a:cubicBezTo>
                    <a:pt x="147" y="15"/>
                    <a:pt x="147" y="15"/>
                    <a:pt x="147" y="15"/>
                  </a:cubicBezTo>
                  <a:cubicBezTo>
                    <a:pt x="147" y="15"/>
                    <a:pt x="147" y="15"/>
                    <a:pt x="148" y="15"/>
                  </a:cubicBezTo>
                  <a:cubicBezTo>
                    <a:pt x="148" y="15"/>
                    <a:pt x="148" y="15"/>
                    <a:pt x="148" y="15"/>
                  </a:cubicBezTo>
                  <a:cubicBezTo>
                    <a:pt x="148" y="15"/>
                    <a:pt x="148" y="15"/>
                    <a:pt x="148" y="15"/>
                  </a:cubicBezTo>
                  <a:cubicBezTo>
                    <a:pt x="148" y="15"/>
                    <a:pt x="148" y="15"/>
                    <a:pt x="148" y="15"/>
                  </a:cubicBezTo>
                  <a:cubicBezTo>
                    <a:pt x="148" y="15"/>
                    <a:pt x="148" y="15"/>
                    <a:pt x="148" y="15"/>
                  </a:cubicBezTo>
                  <a:cubicBezTo>
                    <a:pt x="147" y="15"/>
                    <a:pt x="147" y="15"/>
                    <a:pt x="147" y="15"/>
                  </a:cubicBezTo>
                  <a:cubicBezTo>
                    <a:pt x="147" y="15"/>
                    <a:pt x="148" y="14"/>
                    <a:pt x="148" y="14"/>
                  </a:cubicBezTo>
                  <a:cubicBezTo>
                    <a:pt x="148" y="14"/>
                    <a:pt x="148" y="14"/>
                    <a:pt x="147" y="14"/>
                  </a:cubicBezTo>
                  <a:cubicBezTo>
                    <a:pt x="147" y="14"/>
                    <a:pt x="147" y="14"/>
                    <a:pt x="147" y="14"/>
                  </a:cubicBezTo>
                  <a:cubicBezTo>
                    <a:pt x="147" y="14"/>
                    <a:pt x="147" y="14"/>
                    <a:pt x="146" y="14"/>
                  </a:cubicBezTo>
                  <a:cubicBezTo>
                    <a:pt x="146" y="14"/>
                    <a:pt x="146" y="14"/>
                    <a:pt x="146" y="13"/>
                  </a:cubicBezTo>
                  <a:cubicBezTo>
                    <a:pt x="146" y="13"/>
                    <a:pt x="146" y="13"/>
                    <a:pt x="146" y="13"/>
                  </a:cubicBezTo>
                  <a:cubicBezTo>
                    <a:pt x="146" y="13"/>
                    <a:pt x="146" y="13"/>
                    <a:pt x="145" y="13"/>
                  </a:cubicBezTo>
                  <a:cubicBezTo>
                    <a:pt x="145" y="13"/>
                    <a:pt x="145" y="13"/>
                    <a:pt x="145" y="13"/>
                  </a:cubicBezTo>
                  <a:cubicBezTo>
                    <a:pt x="145" y="13"/>
                    <a:pt x="145" y="13"/>
                    <a:pt x="145" y="13"/>
                  </a:cubicBezTo>
                  <a:cubicBezTo>
                    <a:pt x="145" y="13"/>
                    <a:pt x="146" y="13"/>
                    <a:pt x="146" y="13"/>
                  </a:cubicBezTo>
                  <a:cubicBezTo>
                    <a:pt x="146" y="13"/>
                    <a:pt x="146" y="13"/>
                    <a:pt x="147" y="13"/>
                  </a:cubicBezTo>
                  <a:cubicBezTo>
                    <a:pt x="147" y="13"/>
                    <a:pt x="147" y="13"/>
                    <a:pt x="147" y="13"/>
                  </a:cubicBezTo>
                  <a:cubicBezTo>
                    <a:pt x="147" y="13"/>
                    <a:pt x="147" y="13"/>
                    <a:pt x="148" y="13"/>
                  </a:cubicBezTo>
                  <a:cubicBezTo>
                    <a:pt x="148" y="13"/>
                    <a:pt x="148" y="13"/>
                    <a:pt x="148" y="12"/>
                  </a:cubicBezTo>
                  <a:cubicBezTo>
                    <a:pt x="148" y="12"/>
                    <a:pt x="148" y="12"/>
                    <a:pt x="148" y="12"/>
                  </a:cubicBezTo>
                  <a:cubicBezTo>
                    <a:pt x="148" y="12"/>
                    <a:pt x="148" y="12"/>
                    <a:pt x="148" y="12"/>
                  </a:cubicBezTo>
                  <a:cubicBezTo>
                    <a:pt x="148" y="12"/>
                    <a:pt x="148" y="12"/>
                    <a:pt x="148" y="12"/>
                  </a:cubicBezTo>
                  <a:cubicBezTo>
                    <a:pt x="148" y="12"/>
                    <a:pt x="148" y="12"/>
                    <a:pt x="148" y="12"/>
                  </a:cubicBezTo>
                  <a:cubicBezTo>
                    <a:pt x="148" y="12"/>
                    <a:pt x="148" y="12"/>
                    <a:pt x="149" y="13"/>
                  </a:cubicBezTo>
                  <a:cubicBezTo>
                    <a:pt x="149" y="13"/>
                    <a:pt x="149" y="13"/>
                    <a:pt x="149" y="13"/>
                  </a:cubicBezTo>
                  <a:cubicBezTo>
                    <a:pt x="149" y="13"/>
                    <a:pt x="149" y="12"/>
                    <a:pt x="150" y="12"/>
                  </a:cubicBezTo>
                  <a:cubicBezTo>
                    <a:pt x="150" y="12"/>
                    <a:pt x="150" y="12"/>
                    <a:pt x="150" y="12"/>
                  </a:cubicBezTo>
                  <a:cubicBezTo>
                    <a:pt x="150" y="12"/>
                    <a:pt x="150" y="12"/>
                    <a:pt x="150" y="12"/>
                  </a:cubicBezTo>
                  <a:cubicBezTo>
                    <a:pt x="149" y="12"/>
                    <a:pt x="149" y="12"/>
                    <a:pt x="149" y="12"/>
                  </a:cubicBezTo>
                  <a:cubicBezTo>
                    <a:pt x="149" y="12"/>
                    <a:pt x="149" y="11"/>
                    <a:pt x="149" y="11"/>
                  </a:cubicBezTo>
                  <a:cubicBezTo>
                    <a:pt x="149" y="12"/>
                    <a:pt x="150" y="12"/>
                    <a:pt x="150" y="12"/>
                  </a:cubicBezTo>
                  <a:cubicBezTo>
                    <a:pt x="150" y="12"/>
                    <a:pt x="150" y="12"/>
                    <a:pt x="150" y="12"/>
                  </a:cubicBezTo>
                  <a:cubicBezTo>
                    <a:pt x="150" y="11"/>
                    <a:pt x="150" y="11"/>
                    <a:pt x="150" y="11"/>
                  </a:cubicBezTo>
                  <a:cubicBezTo>
                    <a:pt x="150" y="11"/>
                    <a:pt x="150" y="11"/>
                    <a:pt x="150" y="11"/>
                  </a:cubicBezTo>
                  <a:cubicBezTo>
                    <a:pt x="150" y="11"/>
                    <a:pt x="150" y="11"/>
                    <a:pt x="150" y="11"/>
                  </a:cubicBezTo>
                  <a:cubicBezTo>
                    <a:pt x="150" y="11"/>
                    <a:pt x="150" y="11"/>
                    <a:pt x="150" y="11"/>
                  </a:cubicBezTo>
                  <a:cubicBezTo>
                    <a:pt x="149" y="11"/>
                    <a:pt x="149" y="11"/>
                    <a:pt x="149" y="11"/>
                  </a:cubicBezTo>
                  <a:cubicBezTo>
                    <a:pt x="149" y="11"/>
                    <a:pt x="149" y="11"/>
                    <a:pt x="149" y="11"/>
                  </a:cubicBezTo>
                  <a:cubicBezTo>
                    <a:pt x="149" y="11"/>
                    <a:pt x="149" y="11"/>
                    <a:pt x="149" y="10"/>
                  </a:cubicBezTo>
                  <a:cubicBezTo>
                    <a:pt x="149" y="10"/>
                    <a:pt x="148" y="10"/>
                    <a:pt x="148" y="10"/>
                  </a:cubicBezTo>
                  <a:cubicBezTo>
                    <a:pt x="148" y="10"/>
                    <a:pt x="148" y="10"/>
                    <a:pt x="148" y="10"/>
                  </a:cubicBezTo>
                  <a:cubicBezTo>
                    <a:pt x="148" y="10"/>
                    <a:pt x="148" y="10"/>
                    <a:pt x="148" y="10"/>
                  </a:cubicBezTo>
                  <a:cubicBezTo>
                    <a:pt x="148" y="10"/>
                    <a:pt x="148" y="10"/>
                    <a:pt x="148" y="10"/>
                  </a:cubicBezTo>
                  <a:cubicBezTo>
                    <a:pt x="148" y="10"/>
                    <a:pt x="148" y="10"/>
                    <a:pt x="148" y="10"/>
                  </a:cubicBezTo>
                  <a:cubicBezTo>
                    <a:pt x="148" y="10"/>
                    <a:pt x="148" y="10"/>
                    <a:pt x="148" y="10"/>
                  </a:cubicBezTo>
                  <a:cubicBezTo>
                    <a:pt x="148" y="10"/>
                    <a:pt x="148" y="10"/>
                    <a:pt x="148" y="10"/>
                  </a:cubicBezTo>
                  <a:cubicBezTo>
                    <a:pt x="147" y="10"/>
                    <a:pt x="147" y="10"/>
                    <a:pt x="147" y="10"/>
                  </a:cubicBezTo>
                  <a:cubicBezTo>
                    <a:pt x="148" y="10"/>
                    <a:pt x="148" y="10"/>
                    <a:pt x="148" y="10"/>
                  </a:cubicBezTo>
                  <a:cubicBezTo>
                    <a:pt x="148" y="10"/>
                    <a:pt x="148" y="10"/>
                    <a:pt x="148" y="10"/>
                  </a:cubicBezTo>
                  <a:cubicBezTo>
                    <a:pt x="148" y="9"/>
                    <a:pt x="147" y="10"/>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8" y="9"/>
                    <a:pt x="148" y="9"/>
                    <a:pt x="148" y="9"/>
                  </a:cubicBezTo>
                  <a:cubicBezTo>
                    <a:pt x="148" y="9"/>
                    <a:pt x="148" y="9"/>
                    <a:pt x="148" y="9"/>
                  </a:cubicBezTo>
                  <a:cubicBezTo>
                    <a:pt x="148" y="9"/>
                    <a:pt x="148" y="9"/>
                    <a:pt x="148" y="9"/>
                  </a:cubicBezTo>
                  <a:cubicBezTo>
                    <a:pt x="148" y="9"/>
                    <a:pt x="148" y="9"/>
                    <a:pt x="148" y="9"/>
                  </a:cubicBezTo>
                  <a:cubicBezTo>
                    <a:pt x="148" y="9"/>
                    <a:pt x="148" y="9"/>
                    <a:pt x="148" y="9"/>
                  </a:cubicBezTo>
                  <a:cubicBezTo>
                    <a:pt x="149" y="9"/>
                    <a:pt x="149" y="9"/>
                    <a:pt x="149" y="9"/>
                  </a:cubicBezTo>
                  <a:cubicBezTo>
                    <a:pt x="149" y="9"/>
                    <a:pt x="149" y="9"/>
                    <a:pt x="149" y="9"/>
                  </a:cubicBezTo>
                  <a:cubicBezTo>
                    <a:pt x="149" y="9"/>
                    <a:pt x="149" y="9"/>
                    <a:pt x="149" y="9"/>
                  </a:cubicBezTo>
                  <a:cubicBezTo>
                    <a:pt x="149" y="9"/>
                    <a:pt x="149" y="9"/>
                    <a:pt x="148" y="9"/>
                  </a:cubicBezTo>
                  <a:cubicBezTo>
                    <a:pt x="149" y="9"/>
                    <a:pt x="149" y="9"/>
                    <a:pt x="149" y="9"/>
                  </a:cubicBezTo>
                  <a:cubicBezTo>
                    <a:pt x="149" y="9"/>
                    <a:pt x="149" y="9"/>
                    <a:pt x="149" y="9"/>
                  </a:cubicBezTo>
                  <a:cubicBezTo>
                    <a:pt x="149" y="9"/>
                    <a:pt x="149" y="9"/>
                    <a:pt x="149" y="8"/>
                  </a:cubicBezTo>
                  <a:cubicBezTo>
                    <a:pt x="149" y="8"/>
                    <a:pt x="149" y="8"/>
                    <a:pt x="149" y="8"/>
                  </a:cubicBezTo>
                  <a:cubicBezTo>
                    <a:pt x="149" y="8"/>
                    <a:pt x="149" y="8"/>
                    <a:pt x="149" y="8"/>
                  </a:cubicBezTo>
                  <a:cubicBezTo>
                    <a:pt x="149" y="8"/>
                    <a:pt x="149" y="8"/>
                    <a:pt x="149" y="8"/>
                  </a:cubicBezTo>
                  <a:cubicBezTo>
                    <a:pt x="149" y="8"/>
                    <a:pt x="148" y="8"/>
                    <a:pt x="148" y="8"/>
                  </a:cubicBezTo>
                  <a:cubicBezTo>
                    <a:pt x="148" y="7"/>
                    <a:pt x="149" y="7"/>
                    <a:pt x="149" y="7"/>
                  </a:cubicBezTo>
                  <a:cubicBezTo>
                    <a:pt x="149" y="7"/>
                    <a:pt x="147" y="6"/>
                    <a:pt x="147" y="6"/>
                  </a:cubicBezTo>
                  <a:cubicBezTo>
                    <a:pt x="147" y="6"/>
                    <a:pt x="144" y="7"/>
                    <a:pt x="143" y="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47" name="Freeform 825">
              <a:extLst>
                <a:ext uri="{FF2B5EF4-FFF2-40B4-BE49-F238E27FC236}">
                  <a16:creationId xmlns:a16="http://schemas.microsoft.com/office/drawing/2014/main" id="{746C4183-C48D-4B2A-9193-E9B049696DCF}"/>
                </a:ext>
              </a:extLst>
            </p:cNvPr>
            <p:cNvSpPr>
              <a:spLocks noEditPoints="1"/>
            </p:cNvSpPr>
            <p:nvPr/>
          </p:nvSpPr>
          <p:spPr bwMode="auto">
            <a:xfrm>
              <a:off x="9233290" y="3878794"/>
              <a:ext cx="262191" cy="395015"/>
            </a:xfrm>
            <a:custGeom>
              <a:avLst/>
              <a:gdLst>
                <a:gd name="T0" fmla="*/ 54 w 56"/>
                <a:gd name="T1" fmla="*/ 75 h 104"/>
                <a:gd name="T2" fmla="*/ 54 w 56"/>
                <a:gd name="T3" fmla="*/ 80 h 104"/>
                <a:gd name="T4" fmla="*/ 53 w 56"/>
                <a:gd name="T5" fmla="*/ 83 h 104"/>
                <a:gd name="T6" fmla="*/ 48 w 56"/>
                <a:gd name="T7" fmla="*/ 87 h 104"/>
                <a:gd name="T8" fmla="*/ 41 w 56"/>
                <a:gd name="T9" fmla="*/ 92 h 104"/>
                <a:gd name="T10" fmla="*/ 36 w 56"/>
                <a:gd name="T11" fmla="*/ 90 h 104"/>
                <a:gd name="T12" fmla="*/ 37 w 56"/>
                <a:gd name="T13" fmla="*/ 94 h 104"/>
                <a:gd name="T14" fmla="*/ 36 w 56"/>
                <a:gd name="T15" fmla="*/ 95 h 104"/>
                <a:gd name="T16" fmla="*/ 34 w 56"/>
                <a:gd name="T17" fmla="*/ 96 h 104"/>
                <a:gd name="T18" fmla="*/ 30 w 56"/>
                <a:gd name="T19" fmla="*/ 99 h 104"/>
                <a:gd name="T20" fmla="*/ 25 w 56"/>
                <a:gd name="T21" fmla="*/ 104 h 104"/>
                <a:gd name="T22" fmla="*/ 26 w 56"/>
                <a:gd name="T23" fmla="*/ 101 h 104"/>
                <a:gd name="T24" fmla="*/ 27 w 56"/>
                <a:gd name="T25" fmla="*/ 94 h 104"/>
                <a:gd name="T26" fmla="*/ 22 w 56"/>
                <a:gd name="T27" fmla="*/ 91 h 104"/>
                <a:gd name="T28" fmla="*/ 27 w 56"/>
                <a:gd name="T29" fmla="*/ 87 h 104"/>
                <a:gd name="T30" fmla="*/ 33 w 56"/>
                <a:gd name="T31" fmla="*/ 88 h 104"/>
                <a:gd name="T32" fmla="*/ 32 w 56"/>
                <a:gd name="T33" fmla="*/ 84 h 104"/>
                <a:gd name="T34" fmla="*/ 37 w 56"/>
                <a:gd name="T35" fmla="*/ 80 h 104"/>
                <a:gd name="T36" fmla="*/ 42 w 56"/>
                <a:gd name="T37" fmla="*/ 72 h 104"/>
                <a:gd name="T38" fmla="*/ 40 w 56"/>
                <a:gd name="T39" fmla="*/ 64 h 104"/>
                <a:gd name="T40" fmla="*/ 40 w 56"/>
                <a:gd name="T41" fmla="*/ 59 h 104"/>
                <a:gd name="T42" fmla="*/ 40 w 56"/>
                <a:gd name="T43" fmla="*/ 54 h 104"/>
                <a:gd name="T44" fmla="*/ 40 w 56"/>
                <a:gd name="T45" fmla="*/ 51 h 104"/>
                <a:gd name="T46" fmla="*/ 35 w 56"/>
                <a:gd name="T47" fmla="*/ 48 h 104"/>
                <a:gd name="T48" fmla="*/ 30 w 56"/>
                <a:gd name="T49" fmla="*/ 44 h 104"/>
                <a:gd name="T50" fmla="*/ 26 w 56"/>
                <a:gd name="T51" fmla="*/ 37 h 104"/>
                <a:gd name="T52" fmla="*/ 21 w 56"/>
                <a:gd name="T53" fmla="*/ 34 h 104"/>
                <a:gd name="T54" fmla="*/ 15 w 56"/>
                <a:gd name="T55" fmla="*/ 31 h 104"/>
                <a:gd name="T56" fmla="*/ 15 w 56"/>
                <a:gd name="T57" fmla="*/ 27 h 104"/>
                <a:gd name="T58" fmla="*/ 20 w 56"/>
                <a:gd name="T59" fmla="*/ 24 h 104"/>
                <a:gd name="T60" fmla="*/ 19 w 56"/>
                <a:gd name="T61" fmla="*/ 20 h 104"/>
                <a:gd name="T62" fmla="*/ 13 w 56"/>
                <a:gd name="T63" fmla="*/ 17 h 104"/>
                <a:gd name="T64" fmla="*/ 6 w 56"/>
                <a:gd name="T65" fmla="*/ 15 h 104"/>
                <a:gd name="T66" fmla="*/ 4 w 56"/>
                <a:gd name="T67" fmla="*/ 10 h 104"/>
                <a:gd name="T68" fmla="*/ 0 w 56"/>
                <a:gd name="T69" fmla="*/ 6 h 104"/>
                <a:gd name="T70" fmla="*/ 6 w 56"/>
                <a:gd name="T71" fmla="*/ 4 h 104"/>
                <a:gd name="T72" fmla="*/ 13 w 56"/>
                <a:gd name="T73" fmla="*/ 3 h 104"/>
                <a:gd name="T74" fmla="*/ 21 w 56"/>
                <a:gd name="T75" fmla="*/ 0 h 104"/>
                <a:gd name="T76" fmla="*/ 30 w 56"/>
                <a:gd name="T77" fmla="*/ 2 h 104"/>
                <a:gd name="T78" fmla="*/ 36 w 56"/>
                <a:gd name="T79" fmla="*/ 11 h 104"/>
                <a:gd name="T80" fmla="*/ 40 w 56"/>
                <a:gd name="T81" fmla="*/ 13 h 104"/>
                <a:gd name="T82" fmla="*/ 35 w 56"/>
                <a:gd name="T83" fmla="*/ 16 h 104"/>
                <a:gd name="T84" fmla="*/ 30 w 56"/>
                <a:gd name="T85" fmla="*/ 17 h 104"/>
                <a:gd name="T86" fmla="*/ 26 w 56"/>
                <a:gd name="T87" fmla="*/ 24 h 104"/>
                <a:gd name="T88" fmla="*/ 26 w 56"/>
                <a:gd name="T89" fmla="*/ 29 h 104"/>
                <a:gd name="T90" fmla="*/ 26 w 56"/>
                <a:gd name="T91" fmla="*/ 33 h 104"/>
                <a:gd name="T92" fmla="*/ 31 w 56"/>
                <a:gd name="T93" fmla="*/ 37 h 104"/>
                <a:gd name="T94" fmla="*/ 39 w 56"/>
                <a:gd name="T95" fmla="*/ 46 h 104"/>
                <a:gd name="T96" fmla="*/ 48 w 56"/>
                <a:gd name="T97" fmla="*/ 53 h 104"/>
                <a:gd name="T98" fmla="*/ 51 w 56"/>
                <a:gd name="T99" fmla="*/ 61 h 104"/>
                <a:gd name="T100" fmla="*/ 53 w 56"/>
                <a:gd name="T101" fmla="*/ 69 h 104"/>
                <a:gd name="T102" fmla="*/ 18 w 56"/>
                <a:gd name="T103" fmla="*/ 91 h 104"/>
                <a:gd name="T104" fmla="*/ 20 w 56"/>
                <a:gd name="T105" fmla="*/ 93 h 104"/>
                <a:gd name="T106" fmla="*/ 18 w 56"/>
                <a:gd name="T107" fmla="*/ 9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104">
                  <a:moveTo>
                    <a:pt x="56" y="74"/>
                  </a:moveTo>
                  <a:cubicBezTo>
                    <a:pt x="56" y="75"/>
                    <a:pt x="56" y="75"/>
                    <a:pt x="55" y="75"/>
                  </a:cubicBezTo>
                  <a:cubicBezTo>
                    <a:pt x="55" y="75"/>
                    <a:pt x="55" y="74"/>
                    <a:pt x="54" y="74"/>
                  </a:cubicBezTo>
                  <a:cubicBezTo>
                    <a:pt x="54" y="75"/>
                    <a:pt x="54" y="75"/>
                    <a:pt x="54" y="75"/>
                  </a:cubicBezTo>
                  <a:cubicBezTo>
                    <a:pt x="54" y="76"/>
                    <a:pt x="55" y="77"/>
                    <a:pt x="55" y="77"/>
                  </a:cubicBezTo>
                  <a:cubicBezTo>
                    <a:pt x="55" y="77"/>
                    <a:pt x="54" y="78"/>
                    <a:pt x="54" y="78"/>
                  </a:cubicBezTo>
                  <a:cubicBezTo>
                    <a:pt x="54" y="78"/>
                    <a:pt x="53" y="78"/>
                    <a:pt x="53" y="78"/>
                  </a:cubicBezTo>
                  <a:cubicBezTo>
                    <a:pt x="53" y="79"/>
                    <a:pt x="53" y="79"/>
                    <a:pt x="54" y="80"/>
                  </a:cubicBezTo>
                  <a:cubicBezTo>
                    <a:pt x="54" y="80"/>
                    <a:pt x="54" y="80"/>
                    <a:pt x="54" y="80"/>
                  </a:cubicBezTo>
                  <a:cubicBezTo>
                    <a:pt x="54" y="80"/>
                    <a:pt x="53" y="81"/>
                    <a:pt x="53" y="81"/>
                  </a:cubicBezTo>
                  <a:cubicBezTo>
                    <a:pt x="53" y="81"/>
                    <a:pt x="54" y="82"/>
                    <a:pt x="54" y="82"/>
                  </a:cubicBezTo>
                  <a:cubicBezTo>
                    <a:pt x="54" y="82"/>
                    <a:pt x="54" y="82"/>
                    <a:pt x="53" y="83"/>
                  </a:cubicBezTo>
                  <a:cubicBezTo>
                    <a:pt x="53" y="83"/>
                    <a:pt x="52" y="83"/>
                    <a:pt x="52" y="83"/>
                  </a:cubicBezTo>
                  <a:cubicBezTo>
                    <a:pt x="52" y="84"/>
                    <a:pt x="52" y="84"/>
                    <a:pt x="52" y="85"/>
                  </a:cubicBezTo>
                  <a:cubicBezTo>
                    <a:pt x="51" y="85"/>
                    <a:pt x="50" y="86"/>
                    <a:pt x="50" y="86"/>
                  </a:cubicBezTo>
                  <a:cubicBezTo>
                    <a:pt x="49" y="86"/>
                    <a:pt x="48" y="87"/>
                    <a:pt x="48" y="87"/>
                  </a:cubicBezTo>
                  <a:cubicBezTo>
                    <a:pt x="48" y="88"/>
                    <a:pt x="48" y="88"/>
                    <a:pt x="47" y="89"/>
                  </a:cubicBezTo>
                  <a:cubicBezTo>
                    <a:pt x="47" y="89"/>
                    <a:pt x="46" y="89"/>
                    <a:pt x="46" y="89"/>
                  </a:cubicBezTo>
                  <a:cubicBezTo>
                    <a:pt x="46" y="89"/>
                    <a:pt x="45" y="90"/>
                    <a:pt x="44" y="90"/>
                  </a:cubicBezTo>
                  <a:cubicBezTo>
                    <a:pt x="44" y="91"/>
                    <a:pt x="42" y="92"/>
                    <a:pt x="41" y="92"/>
                  </a:cubicBezTo>
                  <a:cubicBezTo>
                    <a:pt x="41" y="91"/>
                    <a:pt x="39" y="91"/>
                    <a:pt x="39" y="91"/>
                  </a:cubicBezTo>
                  <a:cubicBezTo>
                    <a:pt x="39" y="91"/>
                    <a:pt x="38" y="90"/>
                    <a:pt x="38" y="90"/>
                  </a:cubicBezTo>
                  <a:cubicBezTo>
                    <a:pt x="38" y="90"/>
                    <a:pt x="37" y="91"/>
                    <a:pt x="37" y="91"/>
                  </a:cubicBezTo>
                  <a:cubicBezTo>
                    <a:pt x="37" y="91"/>
                    <a:pt x="36" y="90"/>
                    <a:pt x="36" y="90"/>
                  </a:cubicBezTo>
                  <a:cubicBezTo>
                    <a:pt x="36" y="90"/>
                    <a:pt x="37" y="91"/>
                    <a:pt x="37" y="91"/>
                  </a:cubicBezTo>
                  <a:cubicBezTo>
                    <a:pt x="37" y="91"/>
                    <a:pt x="36" y="91"/>
                    <a:pt x="36" y="91"/>
                  </a:cubicBezTo>
                  <a:cubicBezTo>
                    <a:pt x="37" y="92"/>
                    <a:pt x="37" y="92"/>
                    <a:pt x="37" y="92"/>
                  </a:cubicBezTo>
                  <a:cubicBezTo>
                    <a:pt x="37" y="92"/>
                    <a:pt x="38" y="94"/>
                    <a:pt x="37" y="94"/>
                  </a:cubicBezTo>
                  <a:cubicBezTo>
                    <a:pt x="37" y="94"/>
                    <a:pt x="37" y="94"/>
                    <a:pt x="37" y="94"/>
                  </a:cubicBezTo>
                  <a:cubicBezTo>
                    <a:pt x="37" y="94"/>
                    <a:pt x="36" y="94"/>
                    <a:pt x="36" y="94"/>
                  </a:cubicBezTo>
                  <a:cubicBezTo>
                    <a:pt x="36" y="94"/>
                    <a:pt x="36" y="94"/>
                    <a:pt x="36" y="94"/>
                  </a:cubicBezTo>
                  <a:cubicBezTo>
                    <a:pt x="36" y="94"/>
                    <a:pt x="36" y="95"/>
                    <a:pt x="36" y="95"/>
                  </a:cubicBezTo>
                  <a:cubicBezTo>
                    <a:pt x="36" y="95"/>
                    <a:pt x="36" y="96"/>
                    <a:pt x="36" y="96"/>
                  </a:cubicBezTo>
                  <a:cubicBezTo>
                    <a:pt x="36" y="96"/>
                    <a:pt x="35" y="96"/>
                    <a:pt x="35" y="96"/>
                  </a:cubicBezTo>
                  <a:cubicBezTo>
                    <a:pt x="35" y="95"/>
                    <a:pt x="34" y="95"/>
                    <a:pt x="34" y="95"/>
                  </a:cubicBezTo>
                  <a:cubicBezTo>
                    <a:pt x="34" y="95"/>
                    <a:pt x="34" y="96"/>
                    <a:pt x="34" y="96"/>
                  </a:cubicBezTo>
                  <a:cubicBezTo>
                    <a:pt x="34" y="96"/>
                    <a:pt x="34" y="97"/>
                    <a:pt x="34" y="97"/>
                  </a:cubicBezTo>
                  <a:cubicBezTo>
                    <a:pt x="34" y="97"/>
                    <a:pt x="33" y="98"/>
                    <a:pt x="33" y="98"/>
                  </a:cubicBezTo>
                  <a:cubicBezTo>
                    <a:pt x="32" y="98"/>
                    <a:pt x="32" y="99"/>
                    <a:pt x="32" y="99"/>
                  </a:cubicBezTo>
                  <a:cubicBezTo>
                    <a:pt x="31" y="99"/>
                    <a:pt x="31" y="99"/>
                    <a:pt x="30" y="99"/>
                  </a:cubicBezTo>
                  <a:cubicBezTo>
                    <a:pt x="30" y="99"/>
                    <a:pt x="30" y="100"/>
                    <a:pt x="30" y="100"/>
                  </a:cubicBezTo>
                  <a:cubicBezTo>
                    <a:pt x="30" y="100"/>
                    <a:pt x="30" y="101"/>
                    <a:pt x="30" y="101"/>
                  </a:cubicBezTo>
                  <a:cubicBezTo>
                    <a:pt x="29" y="102"/>
                    <a:pt x="28" y="103"/>
                    <a:pt x="27" y="103"/>
                  </a:cubicBezTo>
                  <a:cubicBezTo>
                    <a:pt x="27" y="103"/>
                    <a:pt x="26" y="104"/>
                    <a:pt x="25" y="104"/>
                  </a:cubicBezTo>
                  <a:cubicBezTo>
                    <a:pt x="25" y="103"/>
                    <a:pt x="24" y="103"/>
                    <a:pt x="24" y="103"/>
                  </a:cubicBezTo>
                  <a:cubicBezTo>
                    <a:pt x="24" y="103"/>
                    <a:pt x="24" y="103"/>
                    <a:pt x="25" y="102"/>
                  </a:cubicBezTo>
                  <a:cubicBezTo>
                    <a:pt x="25" y="102"/>
                    <a:pt x="26" y="102"/>
                    <a:pt x="26" y="102"/>
                  </a:cubicBezTo>
                  <a:cubicBezTo>
                    <a:pt x="26" y="102"/>
                    <a:pt x="26" y="101"/>
                    <a:pt x="26" y="101"/>
                  </a:cubicBezTo>
                  <a:cubicBezTo>
                    <a:pt x="25" y="101"/>
                    <a:pt x="25" y="101"/>
                    <a:pt x="25" y="100"/>
                  </a:cubicBezTo>
                  <a:cubicBezTo>
                    <a:pt x="25" y="100"/>
                    <a:pt x="25" y="96"/>
                    <a:pt x="25" y="96"/>
                  </a:cubicBezTo>
                  <a:cubicBezTo>
                    <a:pt x="25" y="95"/>
                    <a:pt x="26" y="95"/>
                    <a:pt x="26" y="95"/>
                  </a:cubicBezTo>
                  <a:cubicBezTo>
                    <a:pt x="27" y="94"/>
                    <a:pt x="27" y="94"/>
                    <a:pt x="27" y="94"/>
                  </a:cubicBezTo>
                  <a:cubicBezTo>
                    <a:pt x="28" y="93"/>
                    <a:pt x="28" y="93"/>
                    <a:pt x="28" y="93"/>
                  </a:cubicBezTo>
                  <a:cubicBezTo>
                    <a:pt x="28" y="93"/>
                    <a:pt x="23" y="93"/>
                    <a:pt x="23" y="93"/>
                  </a:cubicBezTo>
                  <a:cubicBezTo>
                    <a:pt x="23" y="93"/>
                    <a:pt x="23" y="92"/>
                    <a:pt x="23" y="92"/>
                  </a:cubicBezTo>
                  <a:cubicBezTo>
                    <a:pt x="23" y="91"/>
                    <a:pt x="23" y="91"/>
                    <a:pt x="22" y="91"/>
                  </a:cubicBezTo>
                  <a:cubicBezTo>
                    <a:pt x="23" y="90"/>
                    <a:pt x="24" y="89"/>
                    <a:pt x="24" y="89"/>
                  </a:cubicBezTo>
                  <a:cubicBezTo>
                    <a:pt x="24" y="89"/>
                    <a:pt x="24" y="89"/>
                    <a:pt x="25" y="89"/>
                  </a:cubicBezTo>
                  <a:cubicBezTo>
                    <a:pt x="25" y="89"/>
                    <a:pt x="25" y="88"/>
                    <a:pt x="26" y="88"/>
                  </a:cubicBezTo>
                  <a:cubicBezTo>
                    <a:pt x="26" y="88"/>
                    <a:pt x="26" y="87"/>
                    <a:pt x="27" y="87"/>
                  </a:cubicBezTo>
                  <a:cubicBezTo>
                    <a:pt x="27" y="87"/>
                    <a:pt x="28" y="87"/>
                    <a:pt x="28" y="87"/>
                  </a:cubicBezTo>
                  <a:cubicBezTo>
                    <a:pt x="29" y="87"/>
                    <a:pt x="29" y="87"/>
                    <a:pt x="30" y="87"/>
                  </a:cubicBezTo>
                  <a:cubicBezTo>
                    <a:pt x="31" y="87"/>
                    <a:pt x="31" y="87"/>
                    <a:pt x="31" y="87"/>
                  </a:cubicBezTo>
                  <a:cubicBezTo>
                    <a:pt x="32" y="87"/>
                    <a:pt x="32" y="87"/>
                    <a:pt x="33" y="88"/>
                  </a:cubicBezTo>
                  <a:cubicBezTo>
                    <a:pt x="33" y="88"/>
                    <a:pt x="34" y="88"/>
                    <a:pt x="34" y="88"/>
                  </a:cubicBezTo>
                  <a:cubicBezTo>
                    <a:pt x="35" y="88"/>
                    <a:pt x="35" y="87"/>
                    <a:pt x="35" y="87"/>
                  </a:cubicBezTo>
                  <a:cubicBezTo>
                    <a:pt x="35" y="86"/>
                    <a:pt x="34" y="85"/>
                    <a:pt x="34" y="85"/>
                  </a:cubicBezTo>
                  <a:cubicBezTo>
                    <a:pt x="34" y="85"/>
                    <a:pt x="32" y="85"/>
                    <a:pt x="32" y="84"/>
                  </a:cubicBezTo>
                  <a:cubicBezTo>
                    <a:pt x="32" y="83"/>
                    <a:pt x="32" y="83"/>
                    <a:pt x="32" y="82"/>
                  </a:cubicBezTo>
                  <a:cubicBezTo>
                    <a:pt x="32" y="82"/>
                    <a:pt x="33" y="81"/>
                    <a:pt x="34" y="81"/>
                  </a:cubicBezTo>
                  <a:cubicBezTo>
                    <a:pt x="34" y="81"/>
                    <a:pt x="35" y="81"/>
                    <a:pt x="36" y="81"/>
                  </a:cubicBezTo>
                  <a:cubicBezTo>
                    <a:pt x="36" y="81"/>
                    <a:pt x="36" y="80"/>
                    <a:pt x="37" y="80"/>
                  </a:cubicBezTo>
                  <a:cubicBezTo>
                    <a:pt x="38" y="79"/>
                    <a:pt x="38" y="79"/>
                    <a:pt x="39" y="79"/>
                  </a:cubicBezTo>
                  <a:cubicBezTo>
                    <a:pt x="40" y="78"/>
                    <a:pt x="41" y="77"/>
                    <a:pt x="41" y="77"/>
                  </a:cubicBezTo>
                  <a:cubicBezTo>
                    <a:pt x="42" y="76"/>
                    <a:pt x="42" y="76"/>
                    <a:pt x="42" y="75"/>
                  </a:cubicBezTo>
                  <a:cubicBezTo>
                    <a:pt x="43" y="74"/>
                    <a:pt x="42" y="73"/>
                    <a:pt x="42" y="72"/>
                  </a:cubicBezTo>
                  <a:cubicBezTo>
                    <a:pt x="43" y="71"/>
                    <a:pt x="42" y="70"/>
                    <a:pt x="43" y="69"/>
                  </a:cubicBezTo>
                  <a:cubicBezTo>
                    <a:pt x="43" y="68"/>
                    <a:pt x="42" y="68"/>
                    <a:pt x="42" y="67"/>
                  </a:cubicBezTo>
                  <a:cubicBezTo>
                    <a:pt x="42" y="67"/>
                    <a:pt x="41" y="66"/>
                    <a:pt x="41" y="66"/>
                  </a:cubicBezTo>
                  <a:cubicBezTo>
                    <a:pt x="40" y="65"/>
                    <a:pt x="40" y="65"/>
                    <a:pt x="40" y="64"/>
                  </a:cubicBezTo>
                  <a:cubicBezTo>
                    <a:pt x="40" y="64"/>
                    <a:pt x="40" y="64"/>
                    <a:pt x="40" y="63"/>
                  </a:cubicBezTo>
                  <a:cubicBezTo>
                    <a:pt x="40" y="63"/>
                    <a:pt x="41" y="62"/>
                    <a:pt x="41" y="62"/>
                  </a:cubicBezTo>
                  <a:cubicBezTo>
                    <a:pt x="41" y="61"/>
                    <a:pt x="41" y="61"/>
                    <a:pt x="40" y="60"/>
                  </a:cubicBezTo>
                  <a:cubicBezTo>
                    <a:pt x="40" y="59"/>
                    <a:pt x="40" y="59"/>
                    <a:pt x="40" y="59"/>
                  </a:cubicBezTo>
                  <a:cubicBezTo>
                    <a:pt x="40" y="58"/>
                    <a:pt x="40" y="58"/>
                    <a:pt x="40" y="58"/>
                  </a:cubicBezTo>
                  <a:cubicBezTo>
                    <a:pt x="41" y="57"/>
                    <a:pt x="42" y="57"/>
                    <a:pt x="42" y="56"/>
                  </a:cubicBezTo>
                  <a:cubicBezTo>
                    <a:pt x="42" y="56"/>
                    <a:pt x="42" y="55"/>
                    <a:pt x="42" y="55"/>
                  </a:cubicBezTo>
                  <a:cubicBezTo>
                    <a:pt x="41" y="55"/>
                    <a:pt x="40" y="55"/>
                    <a:pt x="40" y="54"/>
                  </a:cubicBezTo>
                  <a:cubicBezTo>
                    <a:pt x="40" y="54"/>
                    <a:pt x="40" y="53"/>
                    <a:pt x="40" y="53"/>
                  </a:cubicBezTo>
                  <a:cubicBezTo>
                    <a:pt x="41" y="52"/>
                    <a:pt x="41" y="52"/>
                    <a:pt x="41" y="52"/>
                  </a:cubicBezTo>
                  <a:cubicBezTo>
                    <a:pt x="41" y="51"/>
                    <a:pt x="41" y="51"/>
                    <a:pt x="41" y="51"/>
                  </a:cubicBezTo>
                  <a:cubicBezTo>
                    <a:pt x="41" y="51"/>
                    <a:pt x="40" y="51"/>
                    <a:pt x="40" y="51"/>
                  </a:cubicBezTo>
                  <a:cubicBezTo>
                    <a:pt x="39" y="51"/>
                    <a:pt x="39" y="50"/>
                    <a:pt x="38" y="50"/>
                  </a:cubicBezTo>
                  <a:cubicBezTo>
                    <a:pt x="38" y="49"/>
                    <a:pt x="37" y="50"/>
                    <a:pt x="37" y="49"/>
                  </a:cubicBezTo>
                  <a:cubicBezTo>
                    <a:pt x="36" y="49"/>
                    <a:pt x="36" y="49"/>
                    <a:pt x="36" y="48"/>
                  </a:cubicBezTo>
                  <a:cubicBezTo>
                    <a:pt x="36" y="48"/>
                    <a:pt x="36" y="48"/>
                    <a:pt x="35" y="48"/>
                  </a:cubicBezTo>
                  <a:cubicBezTo>
                    <a:pt x="35" y="47"/>
                    <a:pt x="34" y="47"/>
                    <a:pt x="34" y="47"/>
                  </a:cubicBezTo>
                  <a:cubicBezTo>
                    <a:pt x="34" y="46"/>
                    <a:pt x="33" y="45"/>
                    <a:pt x="33" y="45"/>
                  </a:cubicBezTo>
                  <a:cubicBezTo>
                    <a:pt x="33" y="45"/>
                    <a:pt x="32" y="45"/>
                    <a:pt x="32" y="44"/>
                  </a:cubicBezTo>
                  <a:cubicBezTo>
                    <a:pt x="31" y="44"/>
                    <a:pt x="30" y="44"/>
                    <a:pt x="30" y="44"/>
                  </a:cubicBezTo>
                  <a:cubicBezTo>
                    <a:pt x="30" y="43"/>
                    <a:pt x="30" y="43"/>
                    <a:pt x="30" y="42"/>
                  </a:cubicBezTo>
                  <a:cubicBezTo>
                    <a:pt x="29" y="42"/>
                    <a:pt x="28" y="41"/>
                    <a:pt x="28" y="41"/>
                  </a:cubicBezTo>
                  <a:cubicBezTo>
                    <a:pt x="28" y="40"/>
                    <a:pt x="28" y="39"/>
                    <a:pt x="27" y="39"/>
                  </a:cubicBezTo>
                  <a:cubicBezTo>
                    <a:pt x="27" y="39"/>
                    <a:pt x="26" y="38"/>
                    <a:pt x="26" y="37"/>
                  </a:cubicBezTo>
                  <a:cubicBezTo>
                    <a:pt x="26" y="37"/>
                    <a:pt x="25" y="37"/>
                    <a:pt x="25" y="37"/>
                  </a:cubicBezTo>
                  <a:cubicBezTo>
                    <a:pt x="24" y="36"/>
                    <a:pt x="23" y="35"/>
                    <a:pt x="23" y="35"/>
                  </a:cubicBezTo>
                  <a:cubicBezTo>
                    <a:pt x="23" y="35"/>
                    <a:pt x="23" y="34"/>
                    <a:pt x="22" y="34"/>
                  </a:cubicBezTo>
                  <a:cubicBezTo>
                    <a:pt x="22" y="34"/>
                    <a:pt x="21" y="34"/>
                    <a:pt x="21" y="34"/>
                  </a:cubicBezTo>
                  <a:cubicBezTo>
                    <a:pt x="20" y="34"/>
                    <a:pt x="20" y="33"/>
                    <a:pt x="20" y="33"/>
                  </a:cubicBezTo>
                  <a:cubicBezTo>
                    <a:pt x="19" y="33"/>
                    <a:pt x="18" y="33"/>
                    <a:pt x="18" y="33"/>
                  </a:cubicBezTo>
                  <a:cubicBezTo>
                    <a:pt x="17" y="33"/>
                    <a:pt x="17" y="32"/>
                    <a:pt x="17" y="32"/>
                  </a:cubicBezTo>
                  <a:cubicBezTo>
                    <a:pt x="16" y="32"/>
                    <a:pt x="15" y="31"/>
                    <a:pt x="15" y="31"/>
                  </a:cubicBezTo>
                  <a:cubicBezTo>
                    <a:pt x="15" y="31"/>
                    <a:pt x="15" y="30"/>
                    <a:pt x="15" y="30"/>
                  </a:cubicBezTo>
                  <a:cubicBezTo>
                    <a:pt x="16" y="30"/>
                    <a:pt x="16" y="29"/>
                    <a:pt x="15" y="29"/>
                  </a:cubicBezTo>
                  <a:cubicBezTo>
                    <a:pt x="15" y="29"/>
                    <a:pt x="14" y="28"/>
                    <a:pt x="14" y="28"/>
                  </a:cubicBezTo>
                  <a:cubicBezTo>
                    <a:pt x="14" y="28"/>
                    <a:pt x="15" y="27"/>
                    <a:pt x="15" y="27"/>
                  </a:cubicBezTo>
                  <a:cubicBezTo>
                    <a:pt x="15" y="27"/>
                    <a:pt x="16" y="27"/>
                    <a:pt x="17" y="27"/>
                  </a:cubicBezTo>
                  <a:cubicBezTo>
                    <a:pt x="17" y="26"/>
                    <a:pt x="18" y="26"/>
                    <a:pt x="18" y="26"/>
                  </a:cubicBezTo>
                  <a:cubicBezTo>
                    <a:pt x="19" y="26"/>
                    <a:pt x="19" y="26"/>
                    <a:pt x="19" y="25"/>
                  </a:cubicBezTo>
                  <a:cubicBezTo>
                    <a:pt x="19" y="25"/>
                    <a:pt x="19" y="24"/>
                    <a:pt x="20" y="24"/>
                  </a:cubicBezTo>
                  <a:cubicBezTo>
                    <a:pt x="20" y="23"/>
                    <a:pt x="20" y="23"/>
                    <a:pt x="20" y="23"/>
                  </a:cubicBezTo>
                  <a:cubicBezTo>
                    <a:pt x="20" y="23"/>
                    <a:pt x="21" y="23"/>
                    <a:pt x="21" y="22"/>
                  </a:cubicBezTo>
                  <a:cubicBezTo>
                    <a:pt x="21" y="22"/>
                    <a:pt x="21" y="22"/>
                    <a:pt x="20" y="21"/>
                  </a:cubicBezTo>
                  <a:cubicBezTo>
                    <a:pt x="19" y="21"/>
                    <a:pt x="19" y="21"/>
                    <a:pt x="19" y="20"/>
                  </a:cubicBezTo>
                  <a:cubicBezTo>
                    <a:pt x="19" y="20"/>
                    <a:pt x="19" y="19"/>
                    <a:pt x="19" y="19"/>
                  </a:cubicBezTo>
                  <a:cubicBezTo>
                    <a:pt x="18" y="19"/>
                    <a:pt x="17" y="18"/>
                    <a:pt x="17" y="18"/>
                  </a:cubicBezTo>
                  <a:cubicBezTo>
                    <a:pt x="16" y="18"/>
                    <a:pt x="16" y="17"/>
                    <a:pt x="16" y="17"/>
                  </a:cubicBezTo>
                  <a:cubicBezTo>
                    <a:pt x="15" y="17"/>
                    <a:pt x="14" y="17"/>
                    <a:pt x="13" y="17"/>
                  </a:cubicBezTo>
                  <a:cubicBezTo>
                    <a:pt x="13" y="18"/>
                    <a:pt x="13" y="18"/>
                    <a:pt x="12" y="18"/>
                  </a:cubicBezTo>
                  <a:cubicBezTo>
                    <a:pt x="12" y="18"/>
                    <a:pt x="11" y="17"/>
                    <a:pt x="11" y="17"/>
                  </a:cubicBezTo>
                  <a:cubicBezTo>
                    <a:pt x="10" y="17"/>
                    <a:pt x="8" y="17"/>
                    <a:pt x="8" y="17"/>
                  </a:cubicBezTo>
                  <a:cubicBezTo>
                    <a:pt x="8" y="17"/>
                    <a:pt x="7" y="16"/>
                    <a:pt x="6" y="15"/>
                  </a:cubicBezTo>
                  <a:cubicBezTo>
                    <a:pt x="6" y="15"/>
                    <a:pt x="5" y="14"/>
                    <a:pt x="5" y="14"/>
                  </a:cubicBezTo>
                  <a:cubicBezTo>
                    <a:pt x="5" y="13"/>
                    <a:pt x="4" y="13"/>
                    <a:pt x="4" y="13"/>
                  </a:cubicBezTo>
                  <a:cubicBezTo>
                    <a:pt x="5" y="12"/>
                    <a:pt x="5" y="12"/>
                    <a:pt x="5" y="11"/>
                  </a:cubicBezTo>
                  <a:cubicBezTo>
                    <a:pt x="4" y="11"/>
                    <a:pt x="4" y="11"/>
                    <a:pt x="4" y="10"/>
                  </a:cubicBezTo>
                  <a:cubicBezTo>
                    <a:pt x="3" y="10"/>
                    <a:pt x="3" y="9"/>
                    <a:pt x="3" y="9"/>
                  </a:cubicBezTo>
                  <a:cubicBezTo>
                    <a:pt x="2" y="8"/>
                    <a:pt x="2" y="8"/>
                    <a:pt x="1" y="7"/>
                  </a:cubicBezTo>
                  <a:cubicBezTo>
                    <a:pt x="0" y="7"/>
                    <a:pt x="0" y="7"/>
                    <a:pt x="0" y="7"/>
                  </a:cubicBezTo>
                  <a:cubicBezTo>
                    <a:pt x="0" y="6"/>
                    <a:pt x="0" y="6"/>
                    <a:pt x="0" y="6"/>
                  </a:cubicBezTo>
                  <a:cubicBezTo>
                    <a:pt x="0" y="6"/>
                    <a:pt x="1" y="5"/>
                    <a:pt x="1" y="5"/>
                  </a:cubicBezTo>
                  <a:cubicBezTo>
                    <a:pt x="1" y="4"/>
                    <a:pt x="3" y="4"/>
                    <a:pt x="3" y="4"/>
                  </a:cubicBezTo>
                  <a:cubicBezTo>
                    <a:pt x="4" y="5"/>
                    <a:pt x="5" y="5"/>
                    <a:pt x="5" y="5"/>
                  </a:cubicBezTo>
                  <a:cubicBezTo>
                    <a:pt x="5" y="5"/>
                    <a:pt x="6" y="4"/>
                    <a:pt x="6" y="4"/>
                  </a:cubicBezTo>
                  <a:cubicBezTo>
                    <a:pt x="7" y="4"/>
                    <a:pt x="7" y="5"/>
                    <a:pt x="7" y="5"/>
                  </a:cubicBezTo>
                  <a:cubicBezTo>
                    <a:pt x="8" y="4"/>
                    <a:pt x="8" y="4"/>
                    <a:pt x="9" y="4"/>
                  </a:cubicBezTo>
                  <a:cubicBezTo>
                    <a:pt x="9" y="4"/>
                    <a:pt x="10" y="5"/>
                    <a:pt x="11" y="4"/>
                  </a:cubicBezTo>
                  <a:cubicBezTo>
                    <a:pt x="12" y="4"/>
                    <a:pt x="13" y="3"/>
                    <a:pt x="13" y="3"/>
                  </a:cubicBezTo>
                  <a:cubicBezTo>
                    <a:pt x="14" y="3"/>
                    <a:pt x="15" y="3"/>
                    <a:pt x="15" y="3"/>
                  </a:cubicBezTo>
                  <a:cubicBezTo>
                    <a:pt x="15" y="3"/>
                    <a:pt x="17" y="1"/>
                    <a:pt x="17" y="1"/>
                  </a:cubicBezTo>
                  <a:cubicBezTo>
                    <a:pt x="17" y="0"/>
                    <a:pt x="17" y="1"/>
                    <a:pt x="19" y="0"/>
                  </a:cubicBezTo>
                  <a:cubicBezTo>
                    <a:pt x="20" y="0"/>
                    <a:pt x="21" y="0"/>
                    <a:pt x="21" y="0"/>
                  </a:cubicBezTo>
                  <a:cubicBezTo>
                    <a:pt x="21" y="0"/>
                    <a:pt x="22" y="1"/>
                    <a:pt x="22" y="1"/>
                  </a:cubicBezTo>
                  <a:cubicBezTo>
                    <a:pt x="22" y="1"/>
                    <a:pt x="24" y="2"/>
                    <a:pt x="25" y="2"/>
                  </a:cubicBezTo>
                  <a:cubicBezTo>
                    <a:pt x="25" y="2"/>
                    <a:pt x="27" y="2"/>
                    <a:pt x="28" y="3"/>
                  </a:cubicBezTo>
                  <a:cubicBezTo>
                    <a:pt x="28" y="3"/>
                    <a:pt x="30" y="2"/>
                    <a:pt x="30" y="2"/>
                  </a:cubicBezTo>
                  <a:cubicBezTo>
                    <a:pt x="30" y="2"/>
                    <a:pt x="30" y="4"/>
                    <a:pt x="30" y="4"/>
                  </a:cubicBezTo>
                  <a:cubicBezTo>
                    <a:pt x="29" y="5"/>
                    <a:pt x="29" y="6"/>
                    <a:pt x="29" y="6"/>
                  </a:cubicBezTo>
                  <a:cubicBezTo>
                    <a:pt x="29" y="7"/>
                    <a:pt x="30" y="8"/>
                    <a:pt x="30" y="8"/>
                  </a:cubicBezTo>
                  <a:cubicBezTo>
                    <a:pt x="30" y="9"/>
                    <a:pt x="35" y="11"/>
                    <a:pt x="36" y="11"/>
                  </a:cubicBezTo>
                  <a:cubicBezTo>
                    <a:pt x="37" y="12"/>
                    <a:pt x="38" y="11"/>
                    <a:pt x="39" y="11"/>
                  </a:cubicBezTo>
                  <a:cubicBezTo>
                    <a:pt x="39" y="12"/>
                    <a:pt x="40" y="12"/>
                    <a:pt x="40" y="12"/>
                  </a:cubicBezTo>
                  <a:cubicBezTo>
                    <a:pt x="40" y="12"/>
                    <a:pt x="40" y="12"/>
                    <a:pt x="40" y="12"/>
                  </a:cubicBezTo>
                  <a:cubicBezTo>
                    <a:pt x="40" y="13"/>
                    <a:pt x="40" y="13"/>
                    <a:pt x="40" y="13"/>
                  </a:cubicBezTo>
                  <a:cubicBezTo>
                    <a:pt x="39" y="14"/>
                    <a:pt x="38" y="13"/>
                    <a:pt x="38" y="14"/>
                  </a:cubicBezTo>
                  <a:cubicBezTo>
                    <a:pt x="38" y="14"/>
                    <a:pt x="37" y="14"/>
                    <a:pt x="37" y="14"/>
                  </a:cubicBezTo>
                  <a:cubicBezTo>
                    <a:pt x="36" y="14"/>
                    <a:pt x="35" y="14"/>
                    <a:pt x="35" y="14"/>
                  </a:cubicBezTo>
                  <a:cubicBezTo>
                    <a:pt x="35" y="15"/>
                    <a:pt x="35" y="16"/>
                    <a:pt x="35" y="16"/>
                  </a:cubicBezTo>
                  <a:cubicBezTo>
                    <a:pt x="34" y="16"/>
                    <a:pt x="34" y="17"/>
                    <a:pt x="34" y="17"/>
                  </a:cubicBezTo>
                  <a:cubicBezTo>
                    <a:pt x="33" y="17"/>
                    <a:pt x="33" y="16"/>
                    <a:pt x="32" y="17"/>
                  </a:cubicBezTo>
                  <a:cubicBezTo>
                    <a:pt x="32" y="17"/>
                    <a:pt x="31" y="17"/>
                    <a:pt x="31" y="17"/>
                  </a:cubicBezTo>
                  <a:cubicBezTo>
                    <a:pt x="31" y="17"/>
                    <a:pt x="30" y="16"/>
                    <a:pt x="30" y="17"/>
                  </a:cubicBezTo>
                  <a:cubicBezTo>
                    <a:pt x="30" y="18"/>
                    <a:pt x="30" y="21"/>
                    <a:pt x="30" y="22"/>
                  </a:cubicBezTo>
                  <a:cubicBezTo>
                    <a:pt x="30" y="22"/>
                    <a:pt x="29" y="23"/>
                    <a:pt x="29" y="23"/>
                  </a:cubicBezTo>
                  <a:cubicBezTo>
                    <a:pt x="28" y="23"/>
                    <a:pt x="29" y="24"/>
                    <a:pt x="28" y="24"/>
                  </a:cubicBezTo>
                  <a:cubicBezTo>
                    <a:pt x="28" y="24"/>
                    <a:pt x="27" y="24"/>
                    <a:pt x="26" y="24"/>
                  </a:cubicBezTo>
                  <a:cubicBezTo>
                    <a:pt x="26" y="24"/>
                    <a:pt x="26" y="25"/>
                    <a:pt x="26" y="26"/>
                  </a:cubicBezTo>
                  <a:cubicBezTo>
                    <a:pt x="26" y="26"/>
                    <a:pt x="25" y="27"/>
                    <a:pt x="26" y="27"/>
                  </a:cubicBezTo>
                  <a:cubicBezTo>
                    <a:pt x="26" y="27"/>
                    <a:pt x="26" y="28"/>
                    <a:pt x="26" y="28"/>
                  </a:cubicBezTo>
                  <a:cubicBezTo>
                    <a:pt x="26" y="28"/>
                    <a:pt x="26" y="29"/>
                    <a:pt x="26" y="29"/>
                  </a:cubicBezTo>
                  <a:cubicBezTo>
                    <a:pt x="26" y="30"/>
                    <a:pt x="25" y="30"/>
                    <a:pt x="25" y="31"/>
                  </a:cubicBezTo>
                  <a:cubicBezTo>
                    <a:pt x="25" y="31"/>
                    <a:pt x="25" y="31"/>
                    <a:pt x="25" y="32"/>
                  </a:cubicBezTo>
                  <a:cubicBezTo>
                    <a:pt x="25" y="32"/>
                    <a:pt x="26" y="32"/>
                    <a:pt x="26" y="32"/>
                  </a:cubicBezTo>
                  <a:cubicBezTo>
                    <a:pt x="26" y="32"/>
                    <a:pt x="26" y="33"/>
                    <a:pt x="26" y="33"/>
                  </a:cubicBezTo>
                  <a:cubicBezTo>
                    <a:pt x="26" y="33"/>
                    <a:pt x="25" y="33"/>
                    <a:pt x="26" y="34"/>
                  </a:cubicBezTo>
                  <a:cubicBezTo>
                    <a:pt x="26" y="34"/>
                    <a:pt x="27" y="34"/>
                    <a:pt x="28" y="34"/>
                  </a:cubicBezTo>
                  <a:cubicBezTo>
                    <a:pt x="28" y="35"/>
                    <a:pt x="28" y="35"/>
                    <a:pt x="29" y="35"/>
                  </a:cubicBezTo>
                  <a:cubicBezTo>
                    <a:pt x="29" y="36"/>
                    <a:pt x="30" y="36"/>
                    <a:pt x="31" y="37"/>
                  </a:cubicBezTo>
                  <a:cubicBezTo>
                    <a:pt x="31" y="37"/>
                    <a:pt x="31" y="37"/>
                    <a:pt x="32" y="37"/>
                  </a:cubicBezTo>
                  <a:cubicBezTo>
                    <a:pt x="32" y="37"/>
                    <a:pt x="32" y="40"/>
                    <a:pt x="32" y="40"/>
                  </a:cubicBezTo>
                  <a:cubicBezTo>
                    <a:pt x="32" y="41"/>
                    <a:pt x="33" y="42"/>
                    <a:pt x="33" y="42"/>
                  </a:cubicBezTo>
                  <a:cubicBezTo>
                    <a:pt x="34" y="43"/>
                    <a:pt x="38" y="46"/>
                    <a:pt x="39" y="46"/>
                  </a:cubicBezTo>
                  <a:cubicBezTo>
                    <a:pt x="40" y="46"/>
                    <a:pt x="41" y="47"/>
                    <a:pt x="42" y="47"/>
                  </a:cubicBezTo>
                  <a:cubicBezTo>
                    <a:pt x="42" y="48"/>
                    <a:pt x="43" y="49"/>
                    <a:pt x="44" y="49"/>
                  </a:cubicBezTo>
                  <a:cubicBezTo>
                    <a:pt x="44" y="50"/>
                    <a:pt x="44" y="50"/>
                    <a:pt x="45" y="50"/>
                  </a:cubicBezTo>
                  <a:cubicBezTo>
                    <a:pt x="46" y="51"/>
                    <a:pt x="47" y="52"/>
                    <a:pt x="48" y="53"/>
                  </a:cubicBezTo>
                  <a:cubicBezTo>
                    <a:pt x="49" y="54"/>
                    <a:pt x="48" y="54"/>
                    <a:pt x="49" y="55"/>
                  </a:cubicBezTo>
                  <a:cubicBezTo>
                    <a:pt x="49" y="56"/>
                    <a:pt x="50" y="57"/>
                    <a:pt x="50" y="57"/>
                  </a:cubicBezTo>
                  <a:cubicBezTo>
                    <a:pt x="50" y="58"/>
                    <a:pt x="50" y="59"/>
                    <a:pt x="51" y="59"/>
                  </a:cubicBezTo>
                  <a:cubicBezTo>
                    <a:pt x="51" y="60"/>
                    <a:pt x="51" y="60"/>
                    <a:pt x="51" y="61"/>
                  </a:cubicBezTo>
                  <a:cubicBezTo>
                    <a:pt x="52" y="61"/>
                    <a:pt x="52" y="63"/>
                    <a:pt x="52" y="64"/>
                  </a:cubicBezTo>
                  <a:cubicBezTo>
                    <a:pt x="53" y="64"/>
                    <a:pt x="53" y="65"/>
                    <a:pt x="53" y="65"/>
                  </a:cubicBezTo>
                  <a:cubicBezTo>
                    <a:pt x="53" y="66"/>
                    <a:pt x="53" y="66"/>
                    <a:pt x="53" y="67"/>
                  </a:cubicBezTo>
                  <a:cubicBezTo>
                    <a:pt x="53" y="68"/>
                    <a:pt x="53" y="68"/>
                    <a:pt x="53" y="69"/>
                  </a:cubicBezTo>
                  <a:cubicBezTo>
                    <a:pt x="53" y="69"/>
                    <a:pt x="53" y="70"/>
                    <a:pt x="54" y="71"/>
                  </a:cubicBezTo>
                  <a:cubicBezTo>
                    <a:pt x="54" y="71"/>
                    <a:pt x="54" y="71"/>
                    <a:pt x="55" y="72"/>
                  </a:cubicBezTo>
                  <a:cubicBezTo>
                    <a:pt x="56" y="74"/>
                    <a:pt x="56" y="74"/>
                    <a:pt x="56" y="74"/>
                  </a:cubicBezTo>
                  <a:close/>
                  <a:moveTo>
                    <a:pt x="18" y="91"/>
                  </a:moveTo>
                  <a:cubicBezTo>
                    <a:pt x="18" y="92"/>
                    <a:pt x="19" y="92"/>
                    <a:pt x="19" y="92"/>
                  </a:cubicBezTo>
                  <a:cubicBezTo>
                    <a:pt x="19" y="92"/>
                    <a:pt x="18" y="92"/>
                    <a:pt x="19" y="93"/>
                  </a:cubicBezTo>
                  <a:cubicBezTo>
                    <a:pt x="19" y="93"/>
                    <a:pt x="18" y="94"/>
                    <a:pt x="19" y="94"/>
                  </a:cubicBezTo>
                  <a:cubicBezTo>
                    <a:pt x="20" y="94"/>
                    <a:pt x="20" y="94"/>
                    <a:pt x="20" y="93"/>
                  </a:cubicBezTo>
                  <a:cubicBezTo>
                    <a:pt x="20" y="92"/>
                    <a:pt x="20" y="92"/>
                    <a:pt x="20" y="91"/>
                  </a:cubicBezTo>
                  <a:cubicBezTo>
                    <a:pt x="20" y="91"/>
                    <a:pt x="20" y="91"/>
                    <a:pt x="20" y="91"/>
                  </a:cubicBezTo>
                  <a:cubicBezTo>
                    <a:pt x="19" y="91"/>
                    <a:pt x="19" y="91"/>
                    <a:pt x="19" y="91"/>
                  </a:cubicBezTo>
                  <a:cubicBezTo>
                    <a:pt x="18" y="91"/>
                    <a:pt x="18" y="91"/>
                    <a:pt x="18" y="9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48" name="Freeform 830">
              <a:extLst>
                <a:ext uri="{FF2B5EF4-FFF2-40B4-BE49-F238E27FC236}">
                  <a16:creationId xmlns:a16="http://schemas.microsoft.com/office/drawing/2014/main" id="{F328D9E8-E8D5-452A-B98E-0A58C961E1DA}"/>
                </a:ext>
              </a:extLst>
            </p:cNvPr>
            <p:cNvSpPr>
              <a:spLocks/>
            </p:cNvSpPr>
            <p:nvPr/>
          </p:nvSpPr>
          <p:spPr bwMode="auto">
            <a:xfrm>
              <a:off x="9088818" y="3955482"/>
              <a:ext cx="274677" cy="390674"/>
            </a:xfrm>
            <a:custGeom>
              <a:avLst/>
              <a:gdLst>
                <a:gd name="T0" fmla="*/ 55 w 59"/>
                <a:gd name="T1" fmla="*/ 31 h 103"/>
                <a:gd name="T2" fmla="*/ 52 w 59"/>
                <a:gd name="T3" fmla="*/ 25 h 103"/>
                <a:gd name="T4" fmla="*/ 46 w 59"/>
                <a:gd name="T5" fmla="*/ 17 h 103"/>
                <a:gd name="T6" fmla="*/ 41 w 59"/>
                <a:gd name="T7" fmla="*/ 17 h 103"/>
                <a:gd name="T8" fmla="*/ 36 w 59"/>
                <a:gd name="T9" fmla="*/ 18 h 103"/>
                <a:gd name="T10" fmla="*/ 30 w 59"/>
                <a:gd name="T11" fmla="*/ 18 h 103"/>
                <a:gd name="T12" fmla="*/ 26 w 59"/>
                <a:gd name="T13" fmla="*/ 17 h 103"/>
                <a:gd name="T14" fmla="*/ 25 w 59"/>
                <a:gd name="T15" fmla="*/ 10 h 103"/>
                <a:gd name="T16" fmla="*/ 21 w 59"/>
                <a:gd name="T17" fmla="*/ 8 h 103"/>
                <a:gd name="T18" fmla="*/ 19 w 59"/>
                <a:gd name="T19" fmla="*/ 1 h 103"/>
                <a:gd name="T20" fmla="*/ 14 w 59"/>
                <a:gd name="T21" fmla="*/ 1 h 103"/>
                <a:gd name="T22" fmla="*/ 10 w 59"/>
                <a:gd name="T23" fmla="*/ 6 h 103"/>
                <a:gd name="T24" fmla="*/ 4 w 59"/>
                <a:gd name="T25" fmla="*/ 11 h 103"/>
                <a:gd name="T26" fmla="*/ 2 w 59"/>
                <a:gd name="T27" fmla="*/ 17 h 103"/>
                <a:gd name="T28" fmla="*/ 10 w 59"/>
                <a:gd name="T29" fmla="*/ 27 h 103"/>
                <a:gd name="T30" fmla="*/ 10 w 59"/>
                <a:gd name="T31" fmla="*/ 33 h 103"/>
                <a:gd name="T32" fmla="*/ 11 w 59"/>
                <a:gd name="T33" fmla="*/ 42 h 103"/>
                <a:gd name="T34" fmla="*/ 18 w 59"/>
                <a:gd name="T35" fmla="*/ 56 h 103"/>
                <a:gd name="T36" fmla="*/ 17 w 59"/>
                <a:gd name="T37" fmla="*/ 66 h 103"/>
                <a:gd name="T38" fmla="*/ 13 w 59"/>
                <a:gd name="T39" fmla="*/ 73 h 103"/>
                <a:gd name="T40" fmla="*/ 13 w 59"/>
                <a:gd name="T41" fmla="*/ 77 h 103"/>
                <a:gd name="T42" fmla="*/ 11 w 59"/>
                <a:gd name="T43" fmla="*/ 84 h 103"/>
                <a:gd name="T44" fmla="*/ 15 w 59"/>
                <a:gd name="T45" fmla="*/ 87 h 103"/>
                <a:gd name="T46" fmla="*/ 19 w 59"/>
                <a:gd name="T47" fmla="*/ 91 h 103"/>
                <a:gd name="T48" fmla="*/ 23 w 59"/>
                <a:gd name="T49" fmla="*/ 97 h 103"/>
                <a:gd name="T50" fmla="*/ 29 w 59"/>
                <a:gd name="T51" fmla="*/ 97 h 103"/>
                <a:gd name="T52" fmla="*/ 31 w 59"/>
                <a:gd name="T53" fmla="*/ 102 h 103"/>
                <a:gd name="T54" fmla="*/ 37 w 59"/>
                <a:gd name="T55" fmla="*/ 102 h 103"/>
                <a:gd name="T56" fmla="*/ 35 w 59"/>
                <a:gd name="T57" fmla="*/ 98 h 103"/>
                <a:gd name="T58" fmla="*/ 30 w 59"/>
                <a:gd name="T59" fmla="*/ 94 h 103"/>
                <a:gd name="T60" fmla="*/ 27 w 59"/>
                <a:gd name="T61" fmla="*/ 92 h 103"/>
                <a:gd name="T62" fmla="*/ 27 w 59"/>
                <a:gd name="T63" fmla="*/ 89 h 103"/>
                <a:gd name="T64" fmla="*/ 26 w 59"/>
                <a:gd name="T65" fmla="*/ 85 h 103"/>
                <a:gd name="T66" fmla="*/ 23 w 59"/>
                <a:gd name="T67" fmla="*/ 83 h 103"/>
                <a:gd name="T68" fmla="*/ 22 w 59"/>
                <a:gd name="T69" fmla="*/ 79 h 103"/>
                <a:gd name="T70" fmla="*/ 18 w 59"/>
                <a:gd name="T71" fmla="*/ 79 h 103"/>
                <a:gd name="T72" fmla="*/ 17 w 59"/>
                <a:gd name="T73" fmla="*/ 75 h 103"/>
                <a:gd name="T74" fmla="*/ 17 w 59"/>
                <a:gd name="T75" fmla="*/ 72 h 103"/>
                <a:gd name="T76" fmla="*/ 19 w 59"/>
                <a:gd name="T77" fmla="*/ 67 h 103"/>
                <a:gd name="T78" fmla="*/ 20 w 59"/>
                <a:gd name="T79" fmla="*/ 60 h 103"/>
                <a:gd name="T80" fmla="*/ 21 w 59"/>
                <a:gd name="T81" fmla="*/ 56 h 103"/>
                <a:gd name="T82" fmla="*/ 22 w 59"/>
                <a:gd name="T83" fmla="*/ 52 h 103"/>
                <a:gd name="T84" fmla="*/ 24 w 59"/>
                <a:gd name="T85" fmla="*/ 50 h 103"/>
                <a:gd name="T86" fmla="*/ 27 w 59"/>
                <a:gd name="T87" fmla="*/ 53 h 103"/>
                <a:gd name="T88" fmla="*/ 29 w 59"/>
                <a:gd name="T89" fmla="*/ 56 h 103"/>
                <a:gd name="T90" fmla="*/ 33 w 59"/>
                <a:gd name="T91" fmla="*/ 55 h 103"/>
                <a:gd name="T92" fmla="*/ 39 w 59"/>
                <a:gd name="T93" fmla="*/ 60 h 103"/>
                <a:gd name="T94" fmla="*/ 38 w 59"/>
                <a:gd name="T95" fmla="*/ 52 h 103"/>
                <a:gd name="T96" fmla="*/ 42 w 59"/>
                <a:gd name="T97" fmla="*/ 43 h 103"/>
                <a:gd name="T98" fmla="*/ 50 w 59"/>
                <a:gd name="T99" fmla="*/ 42 h 103"/>
                <a:gd name="T100" fmla="*/ 57 w 59"/>
                <a:gd name="T101" fmla="*/ 43 h 103"/>
                <a:gd name="T102" fmla="*/ 58 w 59"/>
                <a:gd name="T103"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 h="103">
                  <a:moveTo>
                    <a:pt x="58" y="34"/>
                  </a:moveTo>
                  <a:cubicBezTo>
                    <a:pt x="58" y="33"/>
                    <a:pt x="57" y="33"/>
                    <a:pt x="57" y="33"/>
                  </a:cubicBezTo>
                  <a:cubicBezTo>
                    <a:pt x="57" y="32"/>
                    <a:pt x="57" y="32"/>
                    <a:pt x="57" y="31"/>
                  </a:cubicBezTo>
                  <a:cubicBezTo>
                    <a:pt x="56" y="31"/>
                    <a:pt x="55" y="31"/>
                    <a:pt x="55" y="31"/>
                  </a:cubicBezTo>
                  <a:cubicBezTo>
                    <a:pt x="54" y="31"/>
                    <a:pt x="54" y="30"/>
                    <a:pt x="53" y="30"/>
                  </a:cubicBezTo>
                  <a:cubicBezTo>
                    <a:pt x="53" y="30"/>
                    <a:pt x="52" y="29"/>
                    <a:pt x="52" y="29"/>
                  </a:cubicBezTo>
                  <a:cubicBezTo>
                    <a:pt x="52" y="28"/>
                    <a:pt x="52" y="28"/>
                    <a:pt x="53" y="27"/>
                  </a:cubicBezTo>
                  <a:cubicBezTo>
                    <a:pt x="53" y="26"/>
                    <a:pt x="52" y="25"/>
                    <a:pt x="52" y="25"/>
                  </a:cubicBezTo>
                  <a:cubicBezTo>
                    <a:pt x="52" y="25"/>
                    <a:pt x="52" y="25"/>
                    <a:pt x="52" y="24"/>
                  </a:cubicBezTo>
                  <a:cubicBezTo>
                    <a:pt x="52" y="23"/>
                    <a:pt x="52" y="21"/>
                    <a:pt x="51" y="20"/>
                  </a:cubicBezTo>
                  <a:cubicBezTo>
                    <a:pt x="50" y="20"/>
                    <a:pt x="49" y="19"/>
                    <a:pt x="48" y="18"/>
                  </a:cubicBezTo>
                  <a:cubicBezTo>
                    <a:pt x="47" y="17"/>
                    <a:pt x="47" y="17"/>
                    <a:pt x="46" y="17"/>
                  </a:cubicBezTo>
                  <a:cubicBezTo>
                    <a:pt x="46" y="16"/>
                    <a:pt x="45" y="16"/>
                    <a:pt x="44" y="16"/>
                  </a:cubicBezTo>
                  <a:cubicBezTo>
                    <a:pt x="44" y="15"/>
                    <a:pt x="43" y="15"/>
                    <a:pt x="43" y="15"/>
                  </a:cubicBezTo>
                  <a:cubicBezTo>
                    <a:pt x="42" y="16"/>
                    <a:pt x="42" y="16"/>
                    <a:pt x="42" y="16"/>
                  </a:cubicBezTo>
                  <a:cubicBezTo>
                    <a:pt x="41" y="16"/>
                    <a:pt x="41" y="16"/>
                    <a:pt x="41" y="17"/>
                  </a:cubicBezTo>
                  <a:cubicBezTo>
                    <a:pt x="40" y="17"/>
                    <a:pt x="40" y="17"/>
                    <a:pt x="40" y="18"/>
                  </a:cubicBezTo>
                  <a:cubicBezTo>
                    <a:pt x="40" y="18"/>
                    <a:pt x="40" y="19"/>
                    <a:pt x="39" y="19"/>
                  </a:cubicBezTo>
                  <a:cubicBezTo>
                    <a:pt x="39" y="19"/>
                    <a:pt x="37" y="19"/>
                    <a:pt x="37" y="19"/>
                  </a:cubicBezTo>
                  <a:cubicBezTo>
                    <a:pt x="36" y="19"/>
                    <a:pt x="36" y="18"/>
                    <a:pt x="36" y="18"/>
                  </a:cubicBezTo>
                  <a:cubicBezTo>
                    <a:pt x="35" y="18"/>
                    <a:pt x="34" y="18"/>
                    <a:pt x="33" y="18"/>
                  </a:cubicBezTo>
                  <a:cubicBezTo>
                    <a:pt x="33" y="17"/>
                    <a:pt x="32" y="17"/>
                    <a:pt x="32" y="17"/>
                  </a:cubicBezTo>
                  <a:cubicBezTo>
                    <a:pt x="31" y="17"/>
                    <a:pt x="31" y="17"/>
                    <a:pt x="31" y="17"/>
                  </a:cubicBezTo>
                  <a:cubicBezTo>
                    <a:pt x="30" y="17"/>
                    <a:pt x="30" y="17"/>
                    <a:pt x="30" y="18"/>
                  </a:cubicBezTo>
                  <a:cubicBezTo>
                    <a:pt x="30" y="18"/>
                    <a:pt x="30" y="19"/>
                    <a:pt x="29" y="19"/>
                  </a:cubicBezTo>
                  <a:cubicBezTo>
                    <a:pt x="28" y="19"/>
                    <a:pt x="28" y="19"/>
                    <a:pt x="27" y="19"/>
                  </a:cubicBezTo>
                  <a:cubicBezTo>
                    <a:pt x="27" y="20"/>
                    <a:pt x="27" y="21"/>
                    <a:pt x="26" y="20"/>
                  </a:cubicBezTo>
                  <a:cubicBezTo>
                    <a:pt x="26" y="20"/>
                    <a:pt x="26" y="18"/>
                    <a:pt x="26" y="17"/>
                  </a:cubicBezTo>
                  <a:cubicBezTo>
                    <a:pt x="26" y="17"/>
                    <a:pt x="26" y="16"/>
                    <a:pt x="26" y="15"/>
                  </a:cubicBezTo>
                  <a:cubicBezTo>
                    <a:pt x="26" y="15"/>
                    <a:pt x="25" y="14"/>
                    <a:pt x="26" y="13"/>
                  </a:cubicBezTo>
                  <a:cubicBezTo>
                    <a:pt x="26" y="13"/>
                    <a:pt x="26" y="13"/>
                    <a:pt x="26" y="12"/>
                  </a:cubicBezTo>
                  <a:cubicBezTo>
                    <a:pt x="26" y="11"/>
                    <a:pt x="25" y="10"/>
                    <a:pt x="25" y="10"/>
                  </a:cubicBezTo>
                  <a:cubicBezTo>
                    <a:pt x="26" y="9"/>
                    <a:pt x="26" y="9"/>
                    <a:pt x="26" y="9"/>
                  </a:cubicBezTo>
                  <a:cubicBezTo>
                    <a:pt x="26" y="8"/>
                    <a:pt x="27" y="7"/>
                    <a:pt x="26" y="7"/>
                  </a:cubicBezTo>
                  <a:cubicBezTo>
                    <a:pt x="25" y="7"/>
                    <a:pt x="24" y="7"/>
                    <a:pt x="23" y="7"/>
                  </a:cubicBezTo>
                  <a:cubicBezTo>
                    <a:pt x="22" y="8"/>
                    <a:pt x="21" y="8"/>
                    <a:pt x="21" y="8"/>
                  </a:cubicBezTo>
                  <a:cubicBezTo>
                    <a:pt x="21" y="7"/>
                    <a:pt x="21" y="6"/>
                    <a:pt x="21" y="6"/>
                  </a:cubicBezTo>
                  <a:cubicBezTo>
                    <a:pt x="21" y="6"/>
                    <a:pt x="21" y="5"/>
                    <a:pt x="21" y="5"/>
                  </a:cubicBezTo>
                  <a:cubicBezTo>
                    <a:pt x="21" y="4"/>
                    <a:pt x="21" y="3"/>
                    <a:pt x="21" y="2"/>
                  </a:cubicBezTo>
                  <a:cubicBezTo>
                    <a:pt x="21" y="2"/>
                    <a:pt x="19" y="1"/>
                    <a:pt x="19" y="1"/>
                  </a:cubicBezTo>
                  <a:cubicBezTo>
                    <a:pt x="19" y="1"/>
                    <a:pt x="18" y="2"/>
                    <a:pt x="17" y="2"/>
                  </a:cubicBezTo>
                  <a:cubicBezTo>
                    <a:pt x="17" y="1"/>
                    <a:pt x="17" y="1"/>
                    <a:pt x="17" y="0"/>
                  </a:cubicBezTo>
                  <a:cubicBezTo>
                    <a:pt x="17" y="0"/>
                    <a:pt x="17" y="0"/>
                    <a:pt x="16" y="0"/>
                  </a:cubicBezTo>
                  <a:cubicBezTo>
                    <a:pt x="15" y="0"/>
                    <a:pt x="14" y="1"/>
                    <a:pt x="14" y="1"/>
                  </a:cubicBezTo>
                  <a:cubicBezTo>
                    <a:pt x="14" y="2"/>
                    <a:pt x="14" y="2"/>
                    <a:pt x="14" y="3"/>
                  </a:cubicBezTo>
                  <a:cubicBezTo>
                    <a:pt x="14" y="3"/>
                    <a:pt x="13" y="3"/>
                    <a:pt x="13" y="3"/>
                  </a:cubicBezTo>
                  <a:cubicBezTo>
                    <a:pt x="12" y="3"/>
                    <a:pt x="12" y="3"/>
                    <a:pt x="11" y="4"/>
                  </a:cubicBezTo>
                  <a:cubicBezTo>
                    <a:pt x="11" y="4"/>
                    <a:pt x="11" y="6"/>
                    <a:pt x="10" y="6"/>
                  </a:cubicBezTo>
                  <a:cubicBezTo>
                    <a:pt x="10" y="6"/>
                    <a:pt x="9" y="7"/>
                    <a:pt x="8" y="7"/>
                  </a:cubicBezTo>
                  <a:cubicBezTo>
                    <a:pt x="8" y="7"/>
                    <a:pt x="7" y="7"/>
                    <a:pt x="6" y="7"/>
                  </a:cubicBezTo>
                  <a:cubicBezTo>
                    <a:pt x="6" y="7"/>
                    <a:pt x="5" y="7"/>
                    <a:pt x="4" y="8"/>
                  </a:cubicBezTo>
                  <a:cubicBezTo>
                    <a:pt x="4" y="8"/>
                    <a:pt x="4" y="10"/>
                    <a:pt x="4" y="11"/>
                  </a:cubicBezTo>
                  <a:cubicBezTo>
                    <a:pt x="4" y="11"/>
                    <a:pt x="3" y="12"/>
                    <a:pt x="3" y="12"/>
                  </a:cubicBezTo>
                  <a:cubicBezTo>
                    <a:pt x="3" y="13"/>
                    <a:pt x="4" y="14"/>
                    <a:pt x="4" y="14"/>
                  </a:cubicBezTo>
                  <a:cubicBezTo>
                    <a:pt x="3" y="15"/>
                    <a:pt x="2" y="15"/>
                    <a:pt x="1" y="16"/>
                  </a:cubicBezTo>
                  <a:cubicBezTo>
                    <a:pt x="0" y="17"/>
                    <a:pt x="1" y="17"/>
                    <a:pt x="2" y="17"/>
                  </a:cubicBezTo>
                  <a:cubicBezTo>
                    <a:pt x="2" y="17"/>
                    <a:pt x="3" y="17"/>
                    <a:pt x="4" y="19"/>
                  </a:cubicBezTo>
                  <a:cubicBezTo>
                    <a:pt x="5" y="22"/>
                    <a:pt x="6" y="21"/>
                    <a:pt x="6" y="22"/>
                  </a:cubicBezTo>
                  <a:cubicBezTo>
                    <a:pt x="6" y="22"/>
                    <a:pt x="7" y="24"/>
                    <a:pt x="8" y="25"/>
                  </a:cubicBezTo>
                  <a:cubicBezTo>
                    <a:pt x="8" y="26"/>
                    <a:pt x="10" y="27"/>
                    <a:pt x="10" y="27"/>
                  </a:cubicBezTo>
                  <a:cubicBezTo>
                    <a:pt x="10" y="27"/>
                    <a:pt x="10" y="28"/>
                    <a:pt x="10" y="29"/>
                  </a:cubicBezTo>
                  <a:cubicBezTo>
                    <a:pt x="11" y="29"/>
                    <a:pt x="12" y="30"/>
                    <a:pt x="12" y="30"/>
                  </a:cubicBezTo>
                  <a:cubicBezTo>
                    <a:pt x="12" y="31"/>
                    <a:pt x="11" y="31"/>
                    <a:pt x="10" y="32"/>
                  </a:cubicBezTo>
                  <a:cubicBezTo>
                    <a:pt x="10" y="32"/>
                    <a:pt x="10" y="33"/>
                    <a:pt x="10" y="33"/>
                  </a:cubicBezTo>
                  <a:cubicBezTo>
                    <a:pt x="10" y="34"/>
                    <a:pt x="10" y="34"/>
                    <a:pt x="10" y="35"/>
                  </a:cubicBezTo>
                  <a:cubicBezTo>
                    <a:pt x="10" y="36"/>
                    <a:pt x="10" y="36"/>
                    <a:pt x="10" y="37"/>
                  </a:cubicBezTo>
                  <a:cubicBezTo>
                    <a:pt x="9" y="37"/>
                    <a:pt x="9" y="38"/>
                    <a:pt x="9" y="39"/>
                  </a:cubicBezTo>
                  <a:cubicBezTo>
                    <a:pt x="9" y="39"/>
                    <a:pt x="10" y="41"/>
                    <a:pt x="11" y="42"/>
                  </a:cubicBezTo>
                  <a:cubicBezTo>
                    <a:pt x="12" y="43"/>
                    <a:pt x="14" y="44"/>
                    <a:pt x="15" y="46"/>
                  </a:cubicBezTo>
                  <a:cubicBezTo>
                    <a:pt x="16" y="47"/>
                    <a:pt x="16" y="48"/>
                    <a:pt x="16" y="50"/>
                  </a:cubicBezTo>
                  <a:cubicBezTo>
                    <a:pt x="16" y="52"/>
                    <a:pt x="16" y="52"/>
                    <a:pt x="16" y="52"/>
                  </a:cubicBezTo>
                  <a:cubicBezTo>
                    <a:pt x="17" y="53"/>
                    <a:pt x="17" y="54"/>
                    <a:pt x="18" y="56"/>
                  </a:cubicBezTo>
                  <a:cubicBezTo>
                    <a:pt x="18" y="57"/>
                    <a:pt x="18" y="58"/>
                    <a:pt x="18" y="59"/>
                  </a:cubicBezTo>
                  <a:cubicBezTo>
                    <a:pt x="18" y="60"/>
                    <a:pt x="18" y="61"/>
                    <a:pt x="18" y="61"/>
                  </a:cubicBezTo>
                  <a:cubicBezTo>
                    <a:pt x="18" y="62"/>
                    <a:pt x="18" y="62"/>
                    <a:pt x="18" y="63"/>
                  </a:cubicBezTo>
                  <a:cubicBezTo>
                    <a:pt x="17" y="63"/>
                    <a:pt x="17" y="65"/>
                    <a:pt x="17" y="66"/>
                  </a:cubicBezTo>
                  <a:cubicBezTo>
                    <a:pt x="16" y="66"/>
                    <a:pt x="15" y="67"/>
                    <a:pt x="15" y="68"/>
                  </a:cubicBezTo>
                  <a:cubicBezTo>
                    <a:pt x="15" y="68"/>
                    <a:pt x="14" y="69"/>
                    <a:pt x="14" y="70"/>
                  </a:cubicBezTo>
                  <a:cubicBezTo>
                    <a:pt x="14" y="71"/>
                    <a:pt x="13" y="73"/>
                    <a:pt x="13" y="73"/>
                  </a:cubicBezTo>
                  <a:cubicBezTo>
                    <a:pt x="13" y="73"/>
                    <a:pt x="13" y="73"/>
                    <a:pt x="13" y="73"/>
                  </a:cubicBezTo>
                  <a:cubicBezTo>
                    <a:pt x="13" y="74"/>
                    <a:pt x="13" y="74"/>
                    <a:pt x="13" y="74"/>
                  </a:cubicBezTo>
                  <a:cubicBezTo>
                    <a:pt x="13" y="75"/>
                    <a:pt x="13" y="75"/>
                    <a:pt x="13" y="76"/>
                  </a:cubicBezTo>
                  <a:cubicBezTo>
                    <a:pt x="13" y="76"/>
                    <a:pt x="13" y="76"/>
                    <a:pt x="13" y="77"/>
                  </a:cubicBezTo>
                  <a:cubicBezTo>
                    <a:pt x="13" y="77"/>
                    <a:pt x="13" y="77"/>
                    <a:pt x="13" y="77"/>
                  </a:cubicBezTo>
                  <a:cubicBezTo>
                    <a:pt x="13" y="77"/>
                    <a:pt x="12" y="78"/>
                    <a:pt x="12" y="78"/>
                  </a:cubicBezTo>
                  <a:cubicBezTo>
                    <a:pt x="12" y="78"/>
                    <a:pt x="12" y="79"/>
                    <a:pt x="12" y="80"/>
                  </a:cubicBezTo>
                  <a:cubicBezTo>
                    <a:pt x="12" y="81"/>
                    <a:pt x="11" y="80"/>
                    <a:pt x="11" y="81"/>
                  </a:cubicBezTo>
                  <a:cubicBezTo>
                    <a:pt x="11" y="82"/>
                    <a:pt x="11" y="83"/>
                    <a:pt x="11" y="84"/>
                  </a:cubicBezTo>
                  <a:cubicBezTo>
                    <a:pt x="11" y="85"/>
                    <a:pt x="11" y="85"/>
                    <a:pt x="12" y="86"/>
                  </a:cubicBezTo>
                  <a:cubicBezTo>
                    <a:pt x="13" y="87"/>
                    <a:pt x="13" y="86"/>
                    <a:pt x="13" y="85"/>
                  </a:cubicBezTo>
                  <a:cubicBezTo>
                    <a:pt x="13" y="85"/>
                    <a:pt x="14" y="85"/>
                    <a:pt x="14" y="85"/>
                  </a:cubicBezTo>
                  <a:cubicBezTo>
                    <a:pt x="15" y="86"/>
                    <a:pt x="14" y="86"/>
                    <a:pt x="15" y="87"/>
                  </a:cubicBezTo>
                  <a:cubicBezTo>
                    <a:pt x="16" y="87"/>
                    <a:pt x="16" y="87"/>
                    <a:pt x="16" y="88"/>
                  </a:cubicBezTo>
                  <a:cubicBezTo>
                    <a:pt x="16" y="88"/>
                    <a:pt x="17" y="89"/>
                    <a:pt x="17" y="89"/>
                  </a:cubicBezTo>
                  <a:cubicBezTo>
                    <a:pt x="17" y="89"/>
                    <a:pt x="18" y="90"/>
                    <a:pt x="18" y="90"/>
                  </a:cubicBezTo>
                  <a:cubicBezTo>
                    <a:pt x="19" y="90"/>
                    <a:pt x="19" y="91"/>
                    <a:pt x="19" y="91"/>
                  </a:cubicBezTo>
                  <a:cubicBezTo>
                    <a:pt x="20" y="92"/>
                    <a:pt x="19" y="92"/>
                    <a:pt x="20" y="92"/>
                  </a:cubicBezTo>
                  <a:cubicBezTo>
                    <a:pt x="21" y="93"/>
                    <a:pt x="21" y="93"/>
                    <a:pt x="22" y="94"/>
                  </a:cubicBezTo>
                  <a:cubicBezTo>
                    <a:pt x="22" y="94"/>
                    <a:pt x="21" y="94"/>
                    <a:pt x="21" y="95"/>
                  </a:cubicBezTo>
                  <a:cubicBezTo>
                    <a:pt x="21" y="95"/>
                    <a:pt x="23" y="96"/>
                    <a:pt x="23" y="97"/>
                  </a:cubicBezTo>
                  <a:cubicBezTo>
                    <a:pt x="24" y="97"/>
                    <a:pt x="24" y="98"/>
                    <a:pt x="25" y="98"/>
                  </a:cubicBezTo>
                  <a:cubicBezTo>
                    <a:pt x="25" y="98"/>
                    <a:pt x="25" y="97"/>
                    <a:pt x="25" y="97"/>
                  </a:cubicBezTo>
                  <a:cubicBezTo>
                    <a:pt x="26" y="96"/>
                    <a:pt x="26" y="95"/>
                    <a:pt x="27" y="96"/>
                  </a:cubicBezTo>
                  <a:cubicBezTo>
                    <a:pt x="28" y="96"/>
                    <a:pt x="28" y="97"/>
                    <a:pt x="29" y="97"/>
                  </a:cubicBezTo>
                  <a:cubicBezTo>
                    <a:pt x="29" y="97"/>
                    <a:pt x="29" y="98"/>
                    <a:pt x="30" y="98"/>
                  </a:cubicBezTo>
                  <a:cubicBezTo>
                    <a:pt x="31" y="98"/>
                    <a:pt x="32" y="98"/>
                    <a:pt x="32" y="99"/>
                  </a:cubicBezTo>
                  <a:cubicBezTo>
                    <a:pt x="32" y="99"/>
                    <a:pt x="32" y="100"/>
                    <a:pt x="32" y="100"/>
                  </a:cubicBezTo>
                  <a:cubicBezTo>
                    <a:pt x="31" y="101"/>
                    <a:pt x="31" y="101"/>
                    <a:pt x="31" y="102"/>
                  </a:cubicBezTo>
                  <a:cubicBezTo>
                    <a:pt x="31" y="102"/>
                    <a:pt x="31" y="103"/>
                    <a:pt x="32" y="103"/>
                  </a:cubicBezTo>
                  <a:cubicBezTo>
                    <a:pt x="33" y="103"/>
                    <a:pt x="35" y="102"/>
                    <a:pt x="35" y="102"/>
                  </a:cubicBezTo>
                  <a:cubicBezTo>
                    <a:pt x="35" y="102"/>
                    <a:pt x="36" y="102"/>
                    <a:pt x="36" y="102"/>
                  </a:cubicBezTo>
                  <a:cubicBezTo>
                    <a:pt x="37" y="102"/>
                    <a:pt x="37" y="102"/>
                    <a:pt x="37" y="102"/>
                  </a:cubicBezTo>
                  <a:cubicBezTo>
                    <a:pt x="38" y="102"/>
                    <a:pt x="38" y="101"/>
                    <a:pt x="38" y="100"/>
                  </a:cubicBezTo>
                  <a:cubicBezTo>
                    <a:pt x="38" y="100"/>
                    <a:pt x="38" y="100"/>
                    <a:pt x="38" y="100"/>
                  </a:cubicBezTo>
                  <a:cubicBezTo>
                    <a:pt x="37" y="100"/>
                    <a:pt x="37" y="99"/>
                    <a:pt x="37" y="99"/>
                  </a:cubicBezTo>
                  <a:cubicBezTo>
                    <a:pt x="36" y="99"/>
                    <a:pt x="36" y="98"/>
                    <a:pt x="35" y="98"/>
                  </a:cubicBezTo>
                  <a:cubicBezTo>
                    <a:pt x="35" y="97"/>
                    <a:pt x="35" y="96"/>
                    <a:pt x="35" y="96"/>
                  </a:cubicBezTo>
                  <a:cubicBezTo>
                    <a:pt x="35" y="96"/>
                    <a:pt x="34" y="95"/>
                    <a:pt x="33" y="95"/>
                  </a:cubicBezTo>
                  <a:cubicBezTo>
                    <a:pt x="32" y="95"/>
                    <a:pt x="32" y="95"/>
                    <a:pt x="32" y="95"/>
                  </a:cubicBezTo>
                  <a:cubicBezTo>
                    <a:pt x="31" y="95"/>
                    <a:pt x="31" y="95"/>
                    <a:pt x="30" y="94"/>
                  </a:cubicBezTo>
                  <a:cubicBezTo>
                    <a:pt x="30" y="94"/>
                    <a:pt x="29" y="93"/>
                    <a:pt x="28" y="93"/>
                  </a:cubicBezTo>
                  <a:cubicBezTo>
                    <a:pt x="28" y="92"/>
                    <a:pt x="28" y="92"/>
                    <a:pt x="28" y="92"/>
                  </a:cubicBezTo>
                  <a:cubicBezTo>
                    <a:pt x="28" y="91"/>
                    <a:pt x="27" y="91"/>
                    <a:pt x="27" y="91"/>
                  </a:cubicBezTo>
                  <a:cubicBezTo>
                    <a:pt x="27" y="91"/>
                    <a:pt x="27" y="92"/>
                    <a:pt x="27" y="92"/>
                  </a:cubicBezTo>
                  <a:cubicBezTo>
                    <a:pt x="27" y="92"/>
                    <a:pt x="26" y="92"/>
                    <a:pt x="26" y="92"/>
                  </a:cubicBezTo>
                  <a:cubicBezTo>
                    <a:pt x="25" y="91"/>
                    <a:pt x="25" y="91"/>
                    <a:pt x="25" y="91"/>
                  </a:cubicBezTo>
                  <a:cubicBezTo>
                    <a:pt x="25" y="90"/>
                    <a:pt x="26" y="90"/>
                    <a:pt x="27" y="90"/>
                  </a:cubicBezTo>
                  <a:cubicBezTo>
                    <a:pt x="27" y="90"/>
                    <a:pt x="27" y="90"/>
                    <a:pt x="27" y="89"/>
                  </a:cubicBezTo>
                  <a:cubicBezTo>
                    <a:pt x="27" y="89"/>
                    <a:pt x="27" y="88"/>
                    <a:pt x="27" y="87"/>
                  </a:cubicBezTo>
                  <a:cubicBezTo>
                    <a:pt x="27" y="87"/>
                    <a:pt x="27" y="87"/>
                    <a:pt x="26" y="86"/>
                  </a:cubicBezTo>
                  <a:cubicBezTo>
                    <a:pt x="26" y="86"/>
                    <a:pt x="26" y="86"/>
                    <a:pt x="26" y="86"/>
                  </a:cubicBezTo>
                  <a:cubicBezTo>
                    <a:pt x="26" y="86"/>
                    <a:pt x="26" y="85"/>
                    <a:pt x="26" y="85"/>
                  </a:cubicBezTo>
                  <a:cubicBezTo>
                    <a:pt x="26" y="85"/>
                    <a:pt x="26" y="85"/>
                    <a:pt x="25" y="84"/>
                  </a:cubicBezTo>
                  <a:cubicBezTo>
                    <a:pt x="25" y="83"/>
                    <a:pt x="25" y="83"/>
                    <a:pt x="25" y="84"/>
                  </a:cubicBezTo>
                  <a:cubicBezTo>
                    <a:pt x="25" y="84"/>
                    <a:pt x="24" y="84"/>
                    <a:pt x="24" y="84"/>
                  </a:cubicBezTo>
                  <a:cubicBezTo>
                    <a:pt x="24" y="84"/>
                    <a:pt x="23" y="84"/>
                    <a:pt x="23" y="83"/>
                  </a:cubicBezTo>
                  <a:cubicBezTo>
                    <a:pt x="23" y="83"/>
                    <a:pt x="23" y="83"/>
                    <a:pt x="23" y="83"/>
                  </a:cubicBezTo>
                  <a:cubicBezTo>
                    <a:pt x="23" y="83"/>
                    <a:pt x="23" y="82"/>
                    <a:pt x="23" y="81"/>
                  </a:cubicBezTo>
                  <a:cubicBezTo>
                    <a:pt x="23" y="81"/>
                    <a:pt x="22" y="81"/>
                    <a:pt x="22" y="81"/>
                  </a:cubicBezTo>
                  <a:cubicBezTo>
                    <a:pt x="22" y="81"/>
                    <a:pt x="22" y="80"/>
                    <a:pt x="22" y="79"/>
                  </a:cubicBezTo>
                  <a:cubicBezTo>
                    <a:pt x="22" y="79"/>
                    <a:pt x="21" y="79"/>
                    <a:pt x="21" y="78"/>
                  </a:cubicBezTo>
                  <a:cubicBezTo>
                    <a:pt x="21" y="78"/>
                    <a:pt x="20" y="78"/>
                    <a:pt x="20" y="79"/>
                  </a:cubicBezTo>
                  <a:cubicBezTo>
                    <a:pt x="19" y="79"/>
                    <a:pt x="19" y="80"/>
                    <a:pt x="18" y="80"/>
                  </a:cubicBezTo>
                  <a:cubicBezTo>
                    <a:pt x="18" y="80"/>
                    <a:pt x="18" y="79"/>
                    <a:pt x="18" y="79"/>
                  </a:cubicBezTo>
                  <a:cubicBezTo>
                    <a:pt x="18" y="78"/>
                    <a:pt x="19" y="78"/>
                    <a:pt x="18" y="78"/>
                  </a:cubicBezTo>
                  <a:cubicBezTo>
                    <a:pt x="18" y="77"/>
                    <a:pt x="18" y="77"/>
                    <a:pt x="18" y="77"/>
                  </a:cubicBezTo>
                  <a:cubicBezTo>
                    <a:pt x="18" y="77"/>
                    <a:pt x="17" y="76"/>
                    <a:pt x="17" y="76"/>
                  </a:cubicBezTo>
                  <a:cubicBezTo>
                    <a:pt x="17" y="76"/>
                    <a:pt x="17" y="75"/>
                    <a:pt x="17" y="75"/>
                  </a:cubicBezTo>
                  <a:cubicBezTo>
                    <a:pt x="17" y="74"/>
                    <a:pt x="17" y="74"/>
                    <a:pt x="17" y="74"/>
                  </a:cubicBezTo>
                  <a:cubicBezTo>
                    <a:pt x="17" y="74"/>
                    <a:pt x="17" y="73"/>
                    <a:pt x="17" y="73"/>
                  </a:cubicBezTo>
                  <a:cubicBezTo>
                    <a:pt x="18" y="73"/>
                    <a:pt x="17" y="72"/>
                    <a:pt x="17" y="72"/>
                  </a:cubicBezTo>
                  <a:cubicBezTo>
                    <a:pt x="17" y="72"/>
                    <a:pt x="17" y="72"/>
                    <a:pt x="17" y="72"/>
                  </a:cubicBezTo>
                  <a:cubicBezTo>
                    <a:pt x="17" y="72"/>
                    <a:pt x="17" y="71"/>
                    <a:pt x="17" y="71"/>
                  </a:cubicBezTo>
                  <a:cubicBezTo>
                    <a:pt x="17" y="71"/>
                    <a:pt x="17" y="70"/>
                    <a:pt x="17" y="70"/>
                  </a:cubicBezTo>
                  <a:cubicBezTo>
                    <a:pt x="17" y="70"/>
                    <a:pt x="17" y="69"/>
                    <a:pt x="18" y="69"/>
                  </a:cubicBezTo>
                  <a:cubicBezTo>
                    <a:pt x="18" y="69"/>
                    <a:pt x="19" y="68"/>
                    <a:pt x="19" y="67"/>
                  </a:cubicBezTo>
                  <a:cubicBezTo>
                    <a:pt x="19" y="67"/>
                    <a:pt x="19" y="66"/>
                    <a:pt x="19" y="66"/>
                  </a:cubicBezTo>
                  <a:cubicBezTo>
                    <a:pt x="19" y="65"/>
                    <a:pt x="19" y="64"/>
                    <a:pt x="19" y="64"/>
                  </a:cubicBezTo>
                  <a:cubicBezTo>
                    <a:pt x="19" y="63"/>
                    <a:pt x="20" y="62"/>
                    <a:pt x="20" y="62"/>
                  </a:cubicBezTo>
                  <a:cubicBezTo>
                    <a:pt x="20" y="61"/>
                    <a:pt x="20" y="61"/>
                    <a:pt x="20" y="60"/>
                  </a:cubicBezTo>
                  <a:cubicBezTo>
                    <a:pt x="21" y="60"/>
                    <a:pt x="21" y="60"/>
                    <a:pt x="21" y="59"/>
                  </a:cubicBezTo>
                  <a:cubicBezTo>
                    <a:pt x="21" y="59"/>
                    <a:pt x="21" y="59"/>
                    <a:pt x="21" y="58"/>
                  </a:cubicBezTo>
                  <a:cubicBezTo>
                    <a:pt x="22" y="58"/>
                    <a:pt x="22" y="57"/>
                    <a:pt x="22" y="57"/>
                  </a:cubicBezTo>
                  <a:cubicBezTo>
                    <a:pt x="22" y="57"/>
                    <a:pt x="22" y="56"/>
                    <a:pt x="21" y="56"/>
                  </a:cubicBezTo>
                  <a:cubicBezTo>
                    <a:pt x="21" y="56"/>
                    <a:pt x="21" y="55"/>
                    <a:pt x="21" y="55"/>
                  </a:cubicBezTo>
                  <a:cubicBezTo>
                    <a:pt x="21" y="55"/>
                    <a:pt x="21" y="54"/>
                    <a:pt x="22" y="54"/>
                  </a:cubicBezTo>
                  <a:cubicBezTo>
                    <a:pt x="22" y="53"/>
                    <a:pt x="22" y="53"/>
                    <a:pt x="22" y="53"/>
                  </a:cubicBezTo>
                  <a:cubicBezTo>
                    <a:pt x="22" y="52"/>
                    <a:pt x="22" y="52"/>
                    <a:pt x="22" y="52"/>
                  </a:cubicBezTo>
                  <a:cubicBezTo>
                    <a:pt x="22" y="52"/>
                    <a:pt x="21" y="51"/>
                    <a:pt x="21" y="51"/>
                  </a:cubicBezTo>
                  <a:cubicBezTo>
                    <a:pt x="21" y="51"/>
                    <a:pt x="21" y="51"/>
                    <a:pt x="21" y="50"/>
                  </a:cubicBezTo>
                  <a:cubicBezTo>
                    <a:pt x="21" y="50"/>
                    <a:pt x="22" y="50"/>
                    <a:pt x="23" y="50"/>
                  </a:cubicBezTo>
                  <a:cubicBezTo>
                    <a:pt x="23" y="50"/>
                    <a:pt x="24" y="50"/>
                    <a:pt x="24" y="50"/>
                  </a:cubicBezTo>
                  <a:cubicBezTo>
                    <a:pt x="25" y="50"/>
                    <a:pt x="26" y="50"/>
                    <a:pt x="26" y="50"/>
                  </a:cubicBezTo>
                  <a:cubicBezTo>
                    <a:pt x="27" y="50"/>
                    <a:pt x="27" y="50"/>
                    <a:pt x="27" y="51"/>
                  </a:cubicBezTo>
                  <a:cubicBezTo>
                    <a:pt x="28" y="51"/>
                    <a:pt x="27" y="51"/>
                    <a:pt x="27" y="52"/>
                  </a:cubicBezTo>
                  <a:cubicBezTo>
                    <a:pt x="27" y="52"/>
                    <a:pt x="27" y="52"/>
                    <a:pt x="27" y="53"/>
                  </a:cubicBezTo>
                  <a:cubicBezTo>
                    <a:pt x="27" y="53"/>
                    <a:pt x="28" y="54"/>
                    <a:pt x="28" y="54"/>
                  </a:cubicBezTo>
                  <a:cubicBezTo>
                    <a:pt x="28" y="54"/>
                    <a:pt x="27" y="55"/>
                    <a:pt x="27" y="55"/>
                  </a:cubicBezTo>
                  <a:cubicBezTo>
                    <a:pt x="27" y="55"/>
                    <a:pt x="27" y="55"/>
                    <a:pt x="28" y="55"/>
                  </a:cubicBezTo>
                  <a:cubicBezTo>
                    <a:pt x="28" y="55"/>
                    <a:pt x="29" y="56"/>
                    <a:pt x="29" y="56"/>
                  </a:cubicBezTo>
                  <a:cubicBezTo>
                    <a:pt x="29" y="56"/>
                    <a:pt x="29" y="56"/>
                    <a:pt x="30" y="56"/>
                  </a:cubicBezTo>
                  <a:cubicBezTo>
                    <a:pt x="30" y="55"/>
                    <a:pt x="31" y="56"/>
                    <a:pt x="31" y="56"/>
                  </a:cubicBezTo>
                  <a:cubicBezTo>
                    <a:pt x="31" y="56"/>
                    <a:pt x="32" y="56"/>
                    <a:pt x="33" y="56"/>
                  </a:cubicBezTo>
                  <a:cubicBezTo>
                    <a:pt x="33" y="56"/>
                    <a:pt x="33" y="56"/>
                    <a:pt x="33" y="55"/>
                  </a:cubicBezTo>
                  <a:cubicBezTo>
                    <a:pt x="33" y="55"/>
                    <a:pt x="34" y="55"/>
                    <a:pt x="34" y="55"/>
                  </a:cubicBezTo>
                  <a:cubicBezTo>
                    <a:pt x="34" y="56"/>
                    <a:pt x="35" y="56"/>
                    <a:pt x="35" y="57"/>
                  </a:cubicBezTo>
                  <a:cubicBezTo>
                    <a:pt x="36" y="57"/>
                    <a:pt x="38" y="59"/>
                    <a:pt x="38" y="59"/>
                  </a:cubicBezTo>
                  <a:cubicBezTo>
                    <a:pt x="38" y="59"/>
                    <a:pt x="39" y="59"/>
                    <a:pt x="39" y="60"/>
                  </a:cubicBezTo>
                  <a:cubicBezTo>
                    <a:pt x="39" y="60"/>
                    <a:pt x="39" y="59"/>
                    <a:pt x="40" y="59"/>
                  </a:cubicBezTo>
                  <a:cubicBezTo>
                    <a:pt x="40" y="59"/>
                    <a:pt x="40" y="58"/>
                    <a:pt x="40" y="57"/>
                  </a:cubicBezTo>
                  <a:cubicBezTo>
                    <a:pt x="40" y="57"/>
                    <a:pt x="40" y="54"/>
                    <a:pt x="39" y="54"/>
                  </a:cubicBezTo>
                  <a:cubicBezTo>
                    <a:pt x="39" y="54"/>
                    <a:pt x="38" y="53"/>
                    <a:pt x="38" y="52"/>
                  </a:cubicBezTo>
                  <a:cubicBezTo>
                    <a:pt x="38" y="52"/>
                    <a:pt x="38" y="50"/>
                    <a:pt x="38" y="49"/>
                  </a:cubicBezTo>
                  <a:cubicBezTo>
                    <a:pt x="38" y="49"/>
                    <a:pt x="38" y="48"/>
                    <a:pt x="39" y="48"/>
                  </a:cubicBezTo>
                  <a:cubicBezTo>
                    <a:pt x="39" y="47"/>
                    <a:pt x="39" y="46"/>
                    <a:pt x="40" y="45"/>
                  </a:cubicBezTo>
                  <a:cubicBezTo>
                    <a:pt x="40" y="44"/>
                    <a:pt x="41" y="43"/>
                    <a:pt x="42" y="43"/>
                  </a:cubicBezTo>
                  <a:cubicBezTo>
                    <a:pt x="42" y="43"/>
                    <a:pt x="43" y="43"/>
                    <a:pt x="44" y="43"/>
                  </a:cubicBezTo>
                  <a:cubicBezTo>
                    <a:pt x="45" y="43"/>
                    <a:pt x="46" y="42"/>
                    <a:pt x="46" y="42"/>
                  </a:cubicBezTo>
                  <a:cubicBezTo>
                    <a:pt x="47" y="42"/>
                    <a:pt x="48" y="43"/>
                    <a:pt x="48" y="43"/>
                  </a:cubicBezTo>
                  <a:cubicBezTo>
                    <a:pt x="49" y="43"/>
                    <a:pt x="50" y="42"/>
                    <a:pt x="50" y="42"/>
                  </a:cubicBezTo>
                  <a:cubicBezTo>
                    <a:pt x="51" y="42"/>
                    <a:pt x="52" y="43"/>
                    <a:pt x="52" y="43"/>
                  </a:cubicBezTo>
                  <a:cubicBezTo>
                    <a:pt x="53" y="43"/>
                    <a:pt x="54" y="42"/>
                    <a:pt x="54" y="42"/>
                  </a:cubicBezTo>
                  <a:cubicBezTo>
                    <a:pt x="55" y="42"/>
                    <a:pt x="55" y="43"/>
                    <a:pt x="56" y="43"/>
                  </a:cubicBezTo>
                  <a:cubicBezTo>
                    <a:pt x="56" y="43"/>
                    <a:pt x="57" y="43"/>
                    <a:pt x="57" y="43"/>
                  </a:cubicBezTo>
                  <a:cubicBezTo>
                    <a:pt x="58" y="42"/>
                    <a:pt x="58" y="42"/>
                    <a:pt x="58" y="42"/>
                  </a:cubicBezTo>
                  <a:cubicBezTo>
                    <a:pt x="58" y="42"/>
                    <a:pt x="59" y="42"/>
                    <a:pt x="59" y="41"/>
                  </a:cubicBezTo>
                  <a:cubicBezTo>
                    <a:pt x="59" y="41"/>
                    <a:pt x="59" y="39"/>
                    <a:pt x="59" y="39"/>
                  </a:cubicBezTo>
                  <a:cubicBezTo>
                    <a:pt x="58" y="39"/>
                    <a:pt x="58" y="38"/>
                    <a:pt x="58" y="37"/>
                  </a:cubicBezTo>
                  <a:cubicBezTo>
                    <a:pt x="59" y="37"/>
                    <a:pt x="59" y="36"/>
                    <a:pt x="59" y="36"/>
                  </a:cubicBezTo>
                  <a:cubicBezTo>
                    <a:pt x="59" y="36"/>
                    <a:pt x="59" y="35"/>
                    <a:pt x="59" y="35"/>
                  </a:cubicBezTo>
                  <a:cubicBezTo>
                    <a:pt x="59" y="35"/>
                    <a:pt x="59" y="34"/>
                    <a:pt x="58" y="34"/>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49" name="Freeform 831">
              <a:extLst>
                <a:ext uri="{FF2B5EF4-FFF2-40B4-BE49-F238E27FC236}">
                  <a16:creationId xmlns:a16="http://schemas.microsoft.com/office/drawing/2014/main" id="{D0C1260F-8BD3-4758-AEC3-0570B731E1CD}"/>
                </a:ext>
              </a:extLst>
            </p:cNvPr>
            <p:cNvSpPr>
              <a:spLocks/>
            </p:cNvSpPr>
            <p:nvPr/>
          </p:nvSpPr>
          <p:spPr bwMode="auto">
            <a:xfrm>
              <a:off x="8139933" y="3333299"/>
              <a:ext cx="247922" cy="143247"/>
            </a:xfrm>
            <a:custGeom>
              <a:avLst/>
              <a:gdLst>
                <a:gd name="T0" fmla="*/ 51 w 53"/>
                <a:gd name="T1" fmla="*/ 26 h 38"/>
                <a:gd name="T2" fmla="*/ 48 w 53"/>
                <a:gd name="T3" fmla="*/ 22 h 38"/>
                <a:gd name="T4" fmla="*/ 44 w 53"/>
                <a:gd name="T5" fmla="*/ 22 h 38"/>
                <a:gd name="T6" fmla="*/ 44 w 53"/>
                <a:gd name="T7" fmla="*/ 18 h 38"/>
                <a:gd name="T8" fmla="*/ 42 w 53"/>
                <a:gd name="T9" fmla="*/ 14 h 38"/>
                <a:gd name="T10" fmla="*/ 38 w 53"/>
                <a:gd name="T11" fmla="*/ 15 h 38"/>
                <a:gd name="T12" fmla="*/ 35 w 53"/>
                <a:gd name="T13" fmla="*/ 15 h 38"/>
                <a:gd name="T14" fmla="*/ 32 w 53"/>
                <a:gd name="T15" fmla="*/ 15 h 38"/>
                <a:gd name="T16" fmla="*/ 30 w 53"/>
                <a:gd name="T17" fmla="*/ 14 h 38"/>
                <a:gd name="T18" fmla="*/ 28 w 53"/>
                <a:gd name="T19" fmla="*/ 13 h 38"/>
                <a:gd name="T20" fmla="*/ 25 w 53"/>
                <a:gd name="T21" fmla="*/ 14 h 38"/>
                <a:gd name="T22" fmla="*/ 22 w 53"/>
                <a:gd name="T23" fmla="*/ 13 h 38"/>
                <a:gd name="T24" fmla="*/ 14 w 53"/>
                <a:gd name="T25" fmla="*/ 13 h 38"/>
                <a:gd name="T26" fmla="*/ 13 w 53"/>
                <a:gd name="T27" fmla="*/ 10 h 38"/>
                <a:gd name="T28" fmla="*/ 14 w 53"/>
                <a:gd name="T29" fmla="*/ 9 h 38"/>
                <a:gd name="T30" fmla="*/ 17 w 53"/>
                <a:gd name="T31" fmla="*/ 8 h 38"/>
                <a:gd name="T32" fmla="*/ 20 w 53"/>
                <a:gd name="T33" fmla="*/ 9 h 38"/>
                <a:gd name="T34" fmla="*/ 22 w 53"/>
                <a:gd name="T35" fmla="*/ 9 h 38"/>
                <a:gd name="T36" fmla="*/ 22 w 53"/>
                <a:gd name="T37" fmla="*/ 7 h 38"/>
                <a:gd name="T38" fmla="*/ 21 w 53"/>
                <a:gd name="T39" fmla="*/ 5 h 38"/>
                <a:gd name="T40" fmla="*/ 22 w 53"/>
                <a:gd name="T41" fmla="*/ 2 h 38"/>
                <a:gd name="T42" fmla="*/ 21 w 53"/>
                <a:gd name="T43" fmla="*/ 1 h 38"/>
                <a:gd name="T44" fmla="*/ 20 w 53"/>
                <a:gd name="T45" fmla="*/ 1 h 38"/>
                <a:gd name="T46" fmla="*/ 15 w 53"/>
                <a:gd name="T47" fmla="*/ 3 h 38"/>
                <a:gd name="T48" fmla="*/ 13 w 53"/>
                <a:gd name="T49" fmla="*/ 3 h 38"/>
                <a:gd name="T50" fmla="*/ 12 w 53"/>
                <a:gd name="T51" fmla="*/ 4 h 38"/>
                <a:gd name="T52" fmla="*/ 13 w 53"/>
                <a:gd name="T53" fmla="*/ 7 h 38"/>
                <a:gd name="T54" fmla="*/ 10 w 53"/>
                <a:gd name="T55" fmla="*/ 8 h 38"/>
                <a:gd name="T56" fmla="*/ 10 w 53"/>
                <a:gd name="T57" fmla="*/ 9 h 38"/>
                <a:gd name="T58" fmla="*/ 9 w 53"/>
                <a:gd name="T59" fmla="*/ 11 h 38"/>
                <a:gd name="T60" fmla="*/ 7 w 53"/>
                <a:gd name="T61" fmla="*/ 13 h 38"/>
                <a:gd name="T62" fmla="*/ 4 w 53"/>
                <a:gd name="T63" fmla="*/ 12 h 38"/>
                <a:gd name="T64" fmla="*/ 1 w 53"/>
                <a:gd name="T65" fmla="*/ 13 h 38"/>
                <a:gd name="T66" fmla="*/ 0 w 53"/>
                <a:gd name="T67" fmla="*/ 16 h 38"/>
                <a:gd name="T68" fmla="*/ 2 w 53"/>
                <a:gd name="T69" fmla="*/ 18 h 38"/>
                <a:gd name="T70" fmla="*/ 5 w 53"/>
                <a:gd name="T71" fmla="*/ 18 h 38"/>
                <a:gd name="T72" fmla="*/ 4 w 53"/>
                <a:gd name="T73" fmla="*/ 20 h 38"/>
                <a:gd name="T74" fmla="*/ 7 w 53"/>
                <a:gd name="T75" fmla="*/ 25 h 38"/>
                <a:gd name="T76" fmla="*/ 6 w 53"/>
                <a:gd name="T77" fmla="*/ 27 h 38"/>
                <a:gd name="T78" fmla="*/ 4 w 53"/>
                <a:gd name="T79" fmla="*/ 30 h 38"/>
                <a:gd name="T80" fmla="*/ 3 w 53"/>
                <a:gd name="T81" fmla="*/ 34 h 38"/>
                <a:gd name="T82" fmla="*/ 7 w 53"/>
                <a:gd name="T83" fmla="*/ 35 h 38"/>
                <a:gd name="T84" fmla="*/ 11 w 53"/>
                <a:gd name="T85" fmla="*/ 32 h 38"/>
                <a:gd name="T86" fmla="*/ 13 w 53"/>
                <a:gd name="T87" fmla="*/ 34 h 38"/>
                <a:gd name="T88" fmla="*/ 19 w 53"/>
                <a:gd name="T89" fmla="*/ 30 h 38"/>
                <a:gd name="T90" fmla="*/ 21 w 53"/>
                <a:gd name="T91" fmla="*/ 25 h 38"/>
                <a:gd name="T92" fmla="*/ 25 w 53"/>
                <a:gd name="T93" fmla="*/ 22 h 38"/>
                <a:gd name="T94" fmla="*/ 27 w 53"/>
                <a:gd name="T95" fmla="*/ 24 h 38"/>
                <a:gd name="T96" fmla="*/ 26 w 53"/>
                <a:gd name="T97" fmla="*/ 26 h 38"/>
                <a:gd name="T98" fmla="*/ 28 w 53"/>
                <a:gd name="T99" fmla="*/ 27 h 38"/>
                <a:gd name="T100" fmla="*/ 28 w 53"/>
                <a:gd name="T101" fmla="*/ 32 h 38"/>
                <a:gd name="T102" fmla="*/ 29 w 53"/>
                <a:gd name="T103" fmla="*/ 38 h 38"/>
                <a:gd name="T104" fmla="*/ 33 w 53"/>
                <a:gd name="T105" fmla="*/ 35 h 38"/>
                <a:gd name="T106" fmla="*/ 37 w 53"/>
                <a:gd name="T107" fmla="*/ 34 h 38"/>
                <a:gd name="T108" fmla="*/ 40 w 53"/>
                <a:gd name="T109" fmla="*/ 32 h 38"/>
                <a:gd name="T110" fmla="*/ 42 w 53"/>
                <a:gd name="T111" fmla="*/ 33 h 38"/>
                <a:gd name="T112" fmla="*/ 45 w 53"/>
                <a:gd name="T113" fmla="*/ 32 h 38"/>
                <a:gd name="T114" fmla="*/ 50 w 53"/>
                <a:gd name="T115" fmla="*/ 31 h 38"/>
                <a:gd name="T116" fmla="*/ 52 w 53"/>
                <a:gd name="T117" fmla="*/ 32 h 38"/>
                <a:gd name="T118" fmla="*/ 52 w 53"/>
                <a:gd name="T119"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38">
                  <a:moveTo>
                    <a:pt x="52" y="28"/>
                  </a:moveTo>
                  <a:cubicBezTo>
                    <a:pt x="52" y="28"/>
                    <a:pt x="51" y="26"/>
                    <a:pt x="51" y="26"/>
                  </a:cubicBezTo>
                  <a:cubicBezTo>
                    <a:pt x="50" y="25"/>
                    <a:pt x="50" y="24"/>
                    <a:pt x="50" y="24"/>
                  </a:cubicBezTo>
                  <a:cubicBezTo>
                    <a:pt x="50" y="23"/>
                    <a:pt x="48" y="22"/>
                    <a:pt x="48" y="22"/>
                  </a:cubicBezTo>
                  <a:cubicBezTo>
                    <a:pt x="48" y="22"/>
                    <a:pt x="47" y="22"/>
                    <a:pt x="46" y="22"/>
                  </a:cubicBezTo>
                  <a:cubicBezTo>
                    <a:pt x="46" y="22"/>
                    <a:pt x="45" y="22"/>
                    <a:pt x="44" y="22"/>
                  </a:cubicBezTo>
                  <a:cubicBezTo>
                    <a:pt x="44" y="22"/>
                    <a:pt x="43" y="19"/>
                    <a:pt x="43" y="19"/>
                  </a:cubicBezTo>
                  <a:cubicBezTo>
                    <a:pt x="44" y="18"/>
                    <a:pt x="44" y="18"/>
                    <a:pt x="44" y="18"/>
                  </a:cubicBezTo>
                  <a:cubicBezTo>
                    <a:pt x="42" y="15"/>
                    <a:pt x="42" y="15"/>
                    <a:pt x="42" y="15"/>
                  </a:cubicBezTo>
                  <a:cubicBezTo>
                    <a:pt x="42" y="14"/>
                    <a:pt x="42" y="14"/>
                    <a:pt x="42" y="14"/>
                  </a:cubicBezTo>
                  <a:cubicBezTo>
                    <a:pt x="41" y="14"/>
                    <a:pt x="41" y="14"/>
                    <a:pt x="41" y="14"/>
                  </a:cubicBezTo>
                  <a:cubicBezTo>
                    <a:pt x="41" y="14"/>
                    <a:pt x="38" y="15"/>
                    <a:pt x="38" y="15"/>
                  </a:cubicBezTo>
                  <a:cubicBezTo>
                    <a:pt x="38" y="14"/>
                    <a:pt x="37" y="14"/>
                    <a:pt x="36" y="14"/>
                  </a:cubicBezTo>
                  <a:cubicBezTo>
                    <a:pt x="36" y="14"/>
                    <a:pt x="35" y="15"/>
                    <a:pt x="35" y="15"/>
                  </a:cubicBezTo>
                  <a:cubicBezTo>
                    <a:pt x="34" y="15"/>
                    <a:pt x="33" y="16"/>
                    <a:pt x="33" y="16"/>
                  </a:cubicBezTo>
                  <a:cubicBezTo>
                    <a:pt x="32" y="15"/>
                    <a:pt x="32" y="15"/>
                    <a:pt x="32" y="15"/>
                  </a:cubicBezTo>
                  <a:cubicBezTo>
                    <a:pt x="32" y="15"/>
                    <a:pt x="30" y="15"/>
                    <a:pt x="30" y="15"/>
                  </a:cubicBezTo>
                  <a:cubicBezTo>
                    <a:pt x="30" y="15"/>
                    <a:pt x="30" y="14"/>
                    <a:pt x="30" y="14"/>
                  </a:cubicBezTo>
                  <a:cubicBezTo>
                    <a:pt x="30" y="14"/>
                    <a:pt x="29" y="14"/>
                    <a:pt x="29" y="14"/>
                  </a:cubicBezTo>
                  <a:cubicBezTo>
                    <a:pt x="28" y="13"/>
                    <a:pt x="28" y="13"/>
                    <a:pt x="28" y="13"/>
                  </a:cubicBezTo>
                  <a:cubicBezTo>
                    <a:pt x="28" y="13"/>
                    <a:pt x="27" y="13"/>
                    <a:pt x="27" y="13"/>
                  </a:cubicBezTo>
                  <a:cubicBezTo>
                    <a:pt x="27" y="13"/>
                    <a:pt x="25" y="14"/>
                    <a:pt x="25" y="14"/>
                  </a:cubicBezTo>
                  <a:cubicBezTo>
                    <a:pt x="23" y="14"/>
                    <a:pt x="23" y="14"/>
                    <a:pt x="23" y="14"/>
                  </a:cubicBezTo>
                  <a:cubicBezTo>
                    <a:pt x="22" y="13"/>
                    <a:pt x="22" y="13"/>
                    <a:pt x="22" y="13"/>
                  </a:cubicBezTo>
                  <a:cubicBezTo>
                    <a:pt x="16" y="13"/>
                    <a:pt x="16" y="13"/>
                    <a:pt x="16" y="13"/>
                  </a:cubicBezTo>
                  <a:cubicBezTo>
                    <a:pt x="14" y="13"/>
                    <a:pt x="14" y="13"/>
                    <a:pt x="14" y="13"/>
                  </a:cubicBezTo>
                  <a:cubicBezTo>
                    <a:pt x="13" y="12"/>
                    <a:pt x="13" y="12"/>
                    <a:pt x="13" y="12"/>
                  </a:cubicBezTo>
                  <a:cubicBezTo>
                    <a:pt x="13" y="12"/>
                    <a:pt x="13" y="11"/>
                    <a:pt x="13" y="10"/>
                  </a:cubicBezTo>
                  <a:cubicBezTo>
                    <a:pt x="13" y="10"/>
                    <a:pt x="13" y="9"/>
                    <a:pt x="13" y="9"/>
                  </a:cubicBezTo>
                  <a:cubicBezTo>
                    <a:pt x="14" y="9"/>
                    <a:pt x="14" y="9"/>
                    <a:pt x="14" y="9"/>
                  </a:cubicBezTo>
                  <a:cubicBezTo>
                    <a:pt x="15" y="8"/>
                    <a:pt x="15" y="8"/>
                    <a:pt x="15" y="8"/>
                  </a:cubicBezTo>
                  <a:cubicBezTo>
                    <a:pt x="17" y="8"/>
                    <a:pt x="17" y="8"/>
                    <a:pt x="17" y="8"/>
                  </a:cubicBezTo>
                  <a:cubicBezTo>
                    <a:pt x="19" y="8"/>
                    <a:pt x="19" y="8"/>
                    <a:pt x="19" y="8"/>
                  </a:cubicBezTo>
                  <a:cubicBezTo>
                    <a:pt x="20" y="9"/>
                    <a:pt x="20" y="9"/>
                    <a:pt x="20" y="9"/>
                  </a:cubicBezTo>
                  <a:cubicBezTo>
                    <a:pt x="22" y="10"/>
                    <a:pt x="22" y="10"/>
                    <a:pt x="22" y="10"/>
                  </a:cubicBezTo>
                  <a:cubicBezTo>
                    <a:pt x="22" y="9"/>
                    <a:pt x="22" y="9"/>
                    <a:pt x="22" y="9"/>
                  </a:cubicBezTo>
                  <a:cubicBezTo>
                    <a:pt x="23" y="8"/>
                    <a:pt x="23" y="8"/>
                    <a:pt x="23" y="8"/>
                  </a:cubicBezTo>
                  <a:cubicBezTo>
                    <a:pt x="22" y="7"/>
                    <a:pt x="22" y="7"/>
                    <a:pt x="22" y="7"/>
                  </a:cubicBezTo>
                  <a:cubicBezTo>
                    <a:pt x="21" y="6"/>
                    <a:pt x="21" y="6"/>
                    <a:pt x="21" y="6"/>
                  </a:cubicBezTo>
                  <a:cubicBezTo>
                    <a:pt x="21" y="5"/>
                    <a:pt x="21" y="5"/>
                    <a:pt x="21" y="5"/>
                  </a:cubicBezTo>
                  <a:cubicBezTo>
                    <a:pt x="23" y="3"/>
                    <a:pt x="23" y="3"/>
                    <a:pt x="23" y="3"/>
                  </a:cubicBezTo>
                  <a:cubicBezTo>
                    <a:pt x="23" y="3"/>
                    <a:pt x="22" y="2"/>
                    <a:pt x="22" y="2"/>
                  </a:cubicBezTo>
                  <a:cubicBezTo>
                    <a:pt x="22" y="2"/>
                    <a:pt x="22" y="1"/>
                    <a:pt x="22" y="1"/>
                  </a:cubicBezTo>
                  <a:cubicBezTo>
                    <a:pt x="21" y="1"/>
                    <a:pt x="21" y="1"/>
                    <a:pt x="21" y="1"/>
                  </a:cubicBezTo>
                  <a:cubicBezTo>
                    <a:pt x="21" y="0"/>
                    <a:pt x="21" y="0"/>
                    <a:pt x="21" y="0"/>
                  </a:cubicBezTo>
                  <a:cubicBezTo>
                    <a:pt x="20" y="1"/>
                    <a:pt x="20" y="1"/>
                    <a:pt x="20" y="1"/>
                  </a:cubicBezTo>
                  <a:cubicBezTo>
                    <a:pt x="20" y="1"/>
                    <a:pt x="16" y="3"/>
                    <a:pt x="16" y="3"/>
                  </a:cubicBezTo>
                  <a:cubicBezTo>
                    <a:pt x="16" y="4"/>
                    <a:pt x="15" y="3"/>
                    <a:pt x="15" y="3"/>
                  </a:cubicBezTo>
                  <a:cubicBezTo>
                    <a:pt x="14" y="2"/>
                    <a:pt x="14" y="2"/>
                    <a:pt x="14" y="2"/>
                  </a:cubicBezTo>
                  <a:cubicBezTo>
                    <a:pt x="14" y="2"/>
                    <a:pt x="13" y="2"/>
                    <a:pt x="13" y="3"/>
                  </a:cubicBezTo>
                  <a:cubicBezTo>
                    <a:pt x="13" y="3"/>
                    <a:pt x="13" y="4"/>
                    <a:pt x="13" y="4"/>
                  </a:cubicBezTo>
                  <a:cubicBezTo>
                    <a:pt x="12" y="4"/>
                    <a:pt x="12" y="4"/>
                    <a:pt x="12" y="4"/>
                  </a:cubicBezTo>
                  <a:cubicBezTo>
                    <a:pt x="13" y="5"/>
                    <a:pt x="13" y="5"/>
                    <a:pt x="13" y="5"/>
                  </a:cubicBezTo>
                  <a:cubicBezTo>
                    <a:pt x="13" y="7"/>
                    <a:pt x="13" y="7"/>
                    <a:pt x="13" y="7"/>
                  </a:cubicBezTo>
                  <a:cubicBezTo>
                    <a:pt x="12" y="8"/>
                    <a:pt x="12" y="8"/>
                    <a:pt x="12" y="8"/>
                  </a:cubicBezTo>
                  <a:cubicBezTo>
                    <a:pt x="10" y="8"/>
                    <a:pt x="10" y="8"/>
                    <a:pt x="10" y="8"/>
                  </a:cubicBezTo>
                  <a:cubicBezTo>
                    <a:pt x="8" y="8"/>
                    <a:pt x="8" y="8"/>
                    <a:pt x="8" y="8"/>
                  </a:cubicBezTo>
                  <a:cubicBezTo>
                    <a:pt x="8" y="8"/>
                    <a:pt x="9" y="9"/>
                    <a:pt x="10" y="9"/>
                  </a:cubicBezTo>
                  <a:cubicBezTo>
                    <a:pt x="10" y="9"/>
                    <a:pt x="10" y="9"/>
                    <a:pt x="10" y="9"/>
                  </a:cubicBezTo>
                  <a:cubicBezTo>
                    <a:pt x="10" y="9"/>
                    <a:pt x="9" y="10"/>
                    <a:pt x="9" y="11"/>
                  </a:cubicBezTo>
                  <a:cubicBezTo>
                    <a:pt x="9" y="11"/>
                    <a:pt x="8" y="11"/>
                    <a:pt x="8" y="12"/>
                  </a:cubicBezTo>
                  <a:cubicBezTo>
                    <a:pt x="7" y="13"/>
                    <a:pt x="7" y="13"/>
                    <a:pt x="7" y="13"/>
                  </a:cubicBezTo>
                  <a:cubicBezTo>
                    <a:pt x="6" y="13"/>
                    <a:pt x="6" y="13"/>
                    <a:pt x="6" y="13"/>
                  </a:cubicBezTo>
                  <a:cubicBezTo>
                    <a:pt x="6" y="13"/>
                    <a:pt x="4" y="12"/>
                    <a:pt x="4" y="12"/>
                  </a:cubicBezTo>
                  <a:cubicBezTo>
                    <a:pt x="4" y="12"/>
                    <a:pt x="2" y="12"/>
                    <a:pt x="2" y="12"/>
                  </a:cubicBezTo>
                  <a:cubicBezTo>
                    <a:pt x="2" y="12"/>
                    <a:pt x="1" y="13"/>
                    <a:pt x="1" y="13"/>
                  </a:cubicBezTo>
                  <a:cubicBezTo>
                    <a:pt x="1" y="13"/>
                    <a:pt x="0" y="14"/>
                    <a:pt x="0" y="15"/>
                  </a:cubicBezTo>
                  <a:cubicBezTo>
                    <a:pt x="0" y="15"/>
                    <a:pt x="0" y="16"/>
                    <a:pt x="0" y="16"/>
                  </a:cubicBezTo>
                  <a:cubicBezTo>
                    <a:pt x="0" y="16"/>
                    <a:pt x="1" y="17"/>
                    <a:pt x="2" y="17"/>
                  </a:cubicBezTo>
                  <a:cubicBezTo>
                    <a:pt x="2" y="17"/>
                    <a:pt x="2" y="18"/>
                    <a:pt x="2" y="18"/>
                  </a:cubicBezTo>
                  <a:cubicBezTo>
                    <a:pt x="4" y="18"/>
                    <a:pt x="4" y="18"/>
                    <a:pt x="4" y="18"/>
                  </a:cubicBezTo>
                  <a:cubicBezTo>
                    <a:pt x="5" y="18"/>
                    <a:pt x="5" y="18"/>
                    <a:pt x="5" y="18"/>
                  </a:cubicBezTo>
                  <a:cubicBezTo>
                    <a:pt x="5" y="18"/>
                    <a:pt x="5" y="19"/>
                    <a:pt x="5" y="20"/>
                  </a:cubicBezTo>
                  <a:cubicBezTo>
                    <a:pt x="5" y="20"/>
                    <a:pt x="4" y="20"/>
                    <a:pt x="4" y="20"/>
                  </a:cubicBezTo>
                  <a:cubicBezTo>
                    <a:pt x="4" y="20"/>
                    <a:pt x="5" y="23"/>
                    <a:pt x="5" y="23"/>
                  </a:cubicBezTo>
                  <a:cubicBezTo>
                    <a:pt x="5" y="23"/>
                    <a:pt x="7" y="25"/>
                    <a:pt x="7" y="25"/>
                  </a:cubicBezTo>
                  <a:cubicBezTo>
                    <a:pt x="7" y="25"/>
                    <a:pt x="7" y="27"/>
                    <a:pt x="7" y="27"/>
                  </a:cubicBezTo>
                  <a:cubicBezTo>
                    <a:pt x="7" y="27"/>
                    <a:pt x="6" y="27"/>
                    <a:pt x="6" y="27"/>
                  </a:cubicBezTo>
                  <a:cubicBezTo>
                    <a:pt x="5" y="28"/>
                    <a:pt x="5" y="28"/>
                    <a:pt x="5" y="28"/>
                  </a:cubicBezTo>
                  <a:cubicBezTo>
                    <a:pt x="5" y="28"/>
                    <a:pt x="4" y="30"/>
                    <a:pt x="4" y="30"/>
                  </a:cubicBezTo>
                  <a:cubicBezTo>
                    <a:pt x="4" y="31"/>
                    <a:pt x="3" y="31"/>
                    <a:pt x="3" y="31"/>
                  </a:cubicBezTo>
                  <a:cubicBezTo>
                    <a:pt x="3" y="34"/>
                    <a:pt x="3" y="34"/>
                    <a:pt x="3" y="34"/>
                  </a:cubicBezTo>
                  <a:cubicBezTo>
                    <a:pt x="4" y="36"/>
                    <a:pt x="4" y="36"/>
                    <a:pt x="4" y="36"/>
                  </a:cubicBezTo>
                  <a:cubicBezTo>
                    <a:pt x="7" y="35"/>
                    <a:pt x="7" y="35"/>
                    <a:pt x="7" y="35"/>
                  </a:cubicBezTo>
                  <a:cubicBezTo>
                    <a:pt x="9" y="33"/>
                    <a:pt x="9" y="33"/>
                    <a:pt x="9" y="33"/>
                  </a:cubicBezTo>
                  <a:cubicBezTo>
                    <a:pt x="11" y="32"/>
                    <a:pt x="11" y="32"/>
                    <a:pt x="11" y="32"/>
                  </a:cubicBezTo>
                  <a:cubicBezTo>
                    <a:pt x="13" y="34"/>
                    <a:pt x="13" y="34"/>
                    <a:pt x="13" y="34"/>
                  </a:cubicBezTo>
                  <a:cubicBezTo>
                    <a:pt x="13" y="34"/>
                    <a:pt x="13" y="34"/>
                    <a:pt x="13" y="34"/>
                  </a:cubicBezTo>
                  <a:cubicBezTo>
                    <a:pt x="13" y="33"/>
                    <a:pt x="15" y="31"/>
                    <a:pt x="15" y="31"/>
                  </a:cubicBezTo>
                  <a:cubicBezTo>
                    <a:pt x="19" y="30"/>
                    <a:pt x="19" y="30"/>
                    <a:pt x="19" y="30"/>
                  </a:cubicBezTo>
                  <a:cubicBezTo>
                    <a:pt x="19" y="30"/>
                    <a:pt x="19" y="27"/>
                    <a:pt x="19" y="27"/>
                  </a:cubicBezTo>
                  <a:cubicBezTo>
                    <a:pt x="19" y="27"/>
                    <a:pt x="21" y="25"/>
                    <a:pt x="21" y="25"/>
                  </a:cubicBezTo>
                  <a:cubicBezTo>
                    <a:pt x="21" y="24"/>
                    <a:pt x="23" y="22"/>
                    <a:pt x="23" y="22"/>
                  </a:cubicBezTo>
                  <a:cubicBezTo>
                    <a:pt x="23" y="22"/>
                    <a:pt x="25" y="22"/>
                    <a:pt x="25" y="22"/>
                  </a:cubicBezTo>
                  <a:cubicBezTo>
                    <a:pt x="25" y="22"/>
                    <a:pt x="25" y="23"/>
                    <a:pt x="25" y="23"/>
                  </a:cubicBezTo>
                  <a:cubicBezTo>
                    <a:pt x="25" y="23"/>
                    <a:pt x="27" y="24"/>
                    <a:pt x="27" y="24"/>
                  </a:cubicBezTo>
                  <a:cubicBezTo>
                    <a:pt x="27" y="25"/>
                    <a:pt x="27" y="25"/>
                    <a:pt x="27" y="25"/>
                  </a:cubicBezTo>
                  <a:cubicBezTo>
                    <a:pt x="26" y="26"/>
                    <a:pt x="26" y="26"/>
                    <a:pt x="26" y="26"/>
                  </a:cubicBezTo>
                  <a:cubicBezTo>
                    <a:pt x="26" y="27"/>
                    <a:pt x="26" y="27"/>
                    <a:pt x="26" y="27"/>
                  </a:cubicBezTo>
                  <a:cubicBezTo>
                    <a:pt x="28" y="27"/>
                    <a:pt x="28" y="27"/>
                    <a:pt x="28" y="27"/>
                  </a:cubicBezTo>
                  <a:cubicBezTo>
                    <a:pt x="28" y="31"/>
                    <a:pt x="28" y="31"/>
                    <a:pt x="28" y="31"/>
                  </a:cubicBezTo>
                  <a:cubicBezTo>
                    <a:pt x="28" y="32"/>
                    <a:pt x="28" y="32"/>
                    <a:pt x="28" y="32"/>
                  </a:cubicBezTo>
                  <a:cubicBezTo>
                    <a:pt x="28" y="35"/>
                    <a:pt x="28" y="35"/>
                    <a:pt x="28" y="35"/>
                  </a:cubicBezTo>
                  <a:cubicBezTo>
                    <a:pt x="29" y="38"/>
                    <a:pt x="29" y="38"/>
                    <a:pt x="29" y="38"/>
                  </a:cubicBezTo>
                  <a:cubicBezTo>
                    <a:pt x="31" y="37"/>
                    <a:pt x="31" y="37"/>
                    <a:pt x="31" y="37"/>
                  </a:cubicBezTo>
                  <a:cubicBezTo>
                    <a:pt x="33" y="35"/>
                    <a:pt x="33" y="35"/>
                    <a:pt x="33" y="35"/>
                  </a:cubicBezTo>
                  <a:cubicBezTo>
                    <a:pt x="36" y="35"/>
                    <a:pt x="36" y="35"/>
                    <a:pt x="36" y="35"/>
                  </a:cubicBezTo>
                  <a:cubicBezTo>
                    <a:pt x="36" y="35"/>
                    <a:pt x="37" y="34"/>
                    <a:pt x="37" y="34"/>
                  </a:cubicBezTo>
                  <a:cubicBezTo>
                    <a:pt x="37" y="33"/>
                    <a:pt x="39" y="32"/>
                    <a:pt x="39" y="32"/>
                  </a:cubicBezTo>
                  <a:cubicBezTo>
                    <a:pt x="39" y="32"/>
                    <a:pt x="40" y="32"/>
                    <a:pt x="40" y="32"/>
                  </a:cubicBezTo>
                  <a:cubicBezTo>
                    <a:pt x="41" y="32"/>
                    <a:pt x="43" y="32"/>
                    <a:pt x="43" y="32"/>
                  </a:cubicBezTo>
                  <a:cubicBezTo>
                    <a:pt x="42" y="33"/>
                    <a:pt x="42" y="33"/>
                    <a:pt x="42" y="33"/>
                  </a:cubicBezTo>
                  <a:cubicBezTo>
                    <a:pt x="44" y="33"/>
                    <a:pt x="44" y="33"/>
                    <a:pt x="44" y="33"/>
                  </a:cubicBezTo>
                  <a:cubicBezTo>
                    <a:pt x="45" y="32"/>
                    <a:pt x="45" y="32"/>
                    <a:pt x="45" y="32"/>
                  </a:cubicBezTo>
                  <a:cubicBezTo>
                    <a:pt x="45" y="32"/>
                    <a:pt x="46" y="32"/>
                    <a:pt x="46" y="31"/>
                  </a:cubicBezTo>
                  <a:cubicBezTo>
                    <a:pt x="47" y="31"/>
                    <a:pt x="50" y="31"/>
                    <a:pt x="50" y="31"/>
                  </a:cubicBezTo>
                  <a:cubicBezTo>
                    <a:pt x="51" y="33"/>
                    <a:pt x="51" y="33"/>
                    <a:pt x="51" y="33"/>
                  </a:cubicBezTo>
                  <a:cubicBezTo>
                    <a:pt x="52" y="32"/>
                    <a:pt x="52" y="32"/>
                    <a:pt x="52" y="32"/>
                  </a:cubicBezTo>
                  <a:cubicBezTo>
                    <a:pt x="52" y="32"/>
                    <a:pt x="53" y="31"/>
                    <a:pt x="53" y="31"/>
                  </a:cubicBezTo>
                  <a:cubicBezTo>
                    <a:pt x="53" y="31"/>
                    <a:pt x="52" y="29"/>
                    <a:pt x="52" y="28"/>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0" name="Freeform 832">
              <a:extLst>
                <a:ext uri="{FF2B5EF4-FFF2-40B4-BE49-F238E27FC236}">
                  <a16:creationId xmlns:a16="http://schemas.microsoft.com/office/drawing/2014/main" id="{C90CBBB0-A2D8-4EE3-8887-8BB2B76696D8}"/>
                </a:ext>
              </a:extLst>
            </p:cNvPr>
            <p:cNvSpPr>
              <a:spLocks/>
            </p:cNvSpPr>
            <p:nvPr/>
          </p:nvSpPr>
          <p:spPr bwMode="auto">
            <a:xfrm>
              <a:off x="9809399" y="3815129"/>
              <a:ext cx="60643" cy="94051"/>
            </a:xfrm>
            <a:custGeom>
              <a:avLst/>
              <a:gdLst>
                <a:gd name="T0" fmla="*/ 13 w 13"/>
                <a:gd name="T1" fmla="*/ 2 h 25"/>
                <a:gd name="T2" fmla="*/ 12 w 13"/>
                <a:gd name="T3" fmla="*/ 1 h 25"/>
                <a:gd name="T4" fmla="*/ 9 w 13"/>
                <a:gd name="T5" fmla="*/ 1 h 25"/>
                <a:gd name="T6" fmla="*/ 6 w 13"/>
                <a:gd name="T7" fmla="*/ 4 h 25"/>
                <a:gd name="T8" fmla="*/ 4 w 13"/>
                <a:gd name="T9" fmla="*/ 7 h 25"/>
                <a:gd name="T10" fmla="*/ 2 w 13"/>
                <a:gd name="T11" fmla="*/ 10 h 25"/>
                <a:gd name="T12" fmla="*/ 0 w 13"/>
                <a:gd name="T13" fmla="*/ 15 h 25"/>
                <a:gd name="T14" fmla="*/ 0 w 13"/>
                <a:gd name="T15" fmla="*/ 16 h 25"/>
                <a:gd name="T16" fmla="*/ 2 w 13"/>
                <a:gd name="T17" fmla="*/ 21 h 25"/>
                <a:gd name="T18" fmla="*/ 4 w 13"/>
                <a:gd name="T19" fmla="*/ 22 h 25"/>
                <a:gd name="T20" fmla="*/ 4 w 13"/>
                <a:gd name="T21" fmla="*/ 23 h 25"/>
                <a:gd name="T22" fmla="*/ 5 w 13"/>
                <a:gd name="T23" fmla="*/ 25 h 25"/>
                <a:gd name="T24" fmla="*/ 5 w 13"/>
                <a:gd name="T25" fmla="*/ 24 h 25"/>
                <a:gd name="T26" fmla="*/ 5 w 13"/>
                <a:gd name="T27" fmla="*/ 23 h 25"/>
                <a:gd name="T28" fmla="*/ 5 w 13"/>
                <a:gd name="T29" fmla="*/ 22 h 25"/>
                <a:gd name="T30" fmla="*/ 5 w 13"/>
                <a:gd name="T31" fmla="*/ 22 h 25"/>
                <a:gd name="T32" fmla="*/ 5 w 13"/>
                <a:gd name="T33" fmla="*/ 22 h 25"/>
                <a:gd name="T34" fmla="*/ 8 w 13"/>
                <a:gd name="T35" fmla="*/ 19 h 25"/>
                <a:gd name="T36" fmla="*/ 10 w 13"/>
                <a:gd name="T37" fmla="*/ 9 h 25"/>
                <a:gd name="T38" fmla="*/ 11 w 13"/>
                <a:gd name="T39" fmla="*/ 7 h 25"/>
                <a:gd name="T40" fmla="*/ 12 w 13"/>
                <a:gd name="T41" fmla="*/ 5 h 25"/>
                <a:gd name="T42" fmla="*/ 12 w 13"/>
                <a:gd name="T43" fmla="*/ 4 h 25"/>
                <a:gd name="T44" fmla="*/ 12 w 13"/>
                <a:gd name="T45" fmla="*/ 4 h 25"/>
                <a:gd name="T46" fmla="*/ 13 w 13"/>
                <a:gd name="T4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25">
                  <a:moveTo>
                    <a:pt x="13" y="2"/>
                  </a:moveTo>
                  <a:cubicBezTo>
                    <a:pt x="13" y="2"/>
                    <a:pt x="12" y="2"/>
                    <a:pt x="12" y="1"/>
                  </a:cubicBezTo>
                  <a:cubicBezTo>
                    <a:pt x="11" y="1"/>
                    <a:pt x="10" y="0"/>
                    <a:pt x="9" y="1"/>
                  </a:cubicBezTo>
                  <a:cubicBezTo>
                    <a:pt x="8" y="2"/>
                    <a:pt x="6" y="2"/>
                    <a:pt x="6" y="4"/>
                  </a:cubicBezTo>
                  <a:cubicBezTo>
                    <a:pt x="5" y="4"/>
                    <a:pt x="4" y="6"/>
                    <a:pt x="4" y="7"/>
                  </a:cubicBezTo>
                  <a:cubicBezTo>
                    <a:pt x="3" y="8"/>
                    <a:pt x="2" y="9"/>
                    <a:pt x="2" y="10"/>
                  </a:cubicBezTo>
                  <a:cubicBezTo>
                    <a:pt x="1" y="11"/>
                    <a:pt x="1" y="13"/>
                    <a:pt x="0" y="15"/>
                  </a:cubicBezTo>
                  <a:cubicBezTo>
                    <a:pt x="0" y="15"/>
                    <a:pt x="0" y="15"/>
                    <a:pt x="0" y="16"/>
                  </a:cubicBezTo>
                  <a:cubicBezTo>
                    <a:pt x="0" y="18"/>
                    <a:pt x="1" y="21"/>
                    <a:pt x="2" y="21"/>
                  </a:cubicBezTo>
                  <a:cubicBezTo>
                    <a:pt x="3" y="22"/>
                    <a:pt x="3" y="22"/>
                    <a:pt x="4" y="22"/>
                  </a:cubicBezTo>
                  <a:cubicBezTo>
                    <a:pt x="4" y="22"/>
                    <a:pt x="3" y="23"/>
                    <a:pt x="4" y="23"/>
                  </a:cubicBezTo>
                  <a:cubicBezTo>
                    <a:pt x="4" y="23"/>
                    <a:pt x="4" y="25"/>
                    <a:pt x="5" y="25"/>
                  </a:cubicBezTo>
                  <a:cubicBezTo>
                    <a:pt x="5" y="25"/>
                    <a:pt x="5" y="24"/>
                    <a:pt x="5" y="24"/>
                  </a:cubicBezTo>
                  <a:cubicBezTo>
                    <a:pt x="5" y="24"/>
                    <a:pt x="5" y="23"/>
                    <a:pt x="5" y="23"/>
                  </a:cubicBezTo>
                  <a:cubicBezTo>
                    <a:pt x="5" y="23"/>
                    <a:pt x="5" y="23"/>
                    <a:pt x="5" y="22"/>
                  </a:cubicBezTo>
                  <a:cubicBezTo>
                    <a:pt x="5" y="22"/>
                    <a:pt x="5" y="22"/>
                    <a:pt x="5" y="22"/>
                  </a:cubicBezTo>
                  <a:cubicBezTo>
                    <a:pt x="5" y="22"/>
                    <a:pt x="5" y="22"/>
                    <a:pt x="5" y="22"/>
                  </a:cubicBezTo>
                  <a:cubicBezTo>
                    <a:pt x="6" y="21"/>
                    <a:pt x="7" y="20"/>
                    <a:pt x="8" y="19"/>
                  </a:cubicBezTo>
                  <a:cubicBezTo>
                    <a:pt x="9" y="15"/>
                    <a:pt x="10" y="12"/>
                    <a:pt x="10" y="9"/>
                  </a:cubicBezTo>
                  <a:cubicBezTo>
                    <a:pt x="11" y="8"/>
                    <a:pt x="11" y="7"/>
                    <a:pt x="11" y="7"/>
                  </a:cubicBezTo>
                  <a:cubicBezTo>
                    <a:pt x="12" y="6"/>
                    <a:pt x="12" y="6"/>
                    <a:pt x="12" y="5"/>
                  </a:cubicBezTo>
                  <a:cubicBezTo>
                    <a:pt x="12" y="5"/>
                    <a:pt x="12" y="5"/>
                    <a:pt x="12" y="4"/>
                  </a:cubicBezTo>
                  <a:cubicBezTo>
                    <a:pt x="12" y="4"/>
                    <a:pt x="12" y="4"/>
                    <a:pt x="12" y="4"/>
                  </a:cubicBezTo>
                  <a:cubicBezTo>
                    <a:pt x="12" y="3"/>
                    <a:pt x="13" y="3"/>
                    <a:pt x="13"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1" name="Freeform 834">
              <a:extLst>
                <a:ext uri="{FF2B5EF4-FFF2-40B4-BE49-F238E27FC236}">
                  <a16:creationId xmlns:a16="http://schemas.microsoft.com/office/drawing/2014/main" id="{F502D40B-21EF-4E75-8B66-88F6398BB623}"/>
                </a:ext>
              </a:extLst>
            </p:cNvPr>
            <p:cNvSpPr>
              <a:spLocks/>
            </p:cNvSpPr>
            <p:nvPr/>
          </p:nvSpPr>
          <p:spPr bwMode="auto">
            <a:xfrm>
              <a:off x="8532329" y="4233295"/>
              <a:ext cx="69561" cy="105627"/>
            </a:xfrm>
            <a:custGeom>
              <a:avLst/>
              <a:gdLst>
                <a:gd name="T0" fmla="*/ 15 w 15"/>
                <a:gd name="T1" fmla="*/ 20 h 28"/>
                <a:gd name="T2" fmla="*/ 14 w 15"/>
                <a:gd name="T3" fmla="*/ 22 h 28"/>
                <a:gd name="T4" fmla="*/ 9 w 15"/>
                <a:gd name="T5" fmla="*/ 26 h 28"/>
                <a:gd name="T6" fmla="*/ 8 w 15"/>
                <a:gd name="T7" fmla="*/ 26 h 28"/>
                <a:gd name="T8" fmla="*/ 4 w 15"/>
                <a:gd name="T9" fmla="*/ 27 h 28"/>
                <a:gd name="T10" fmla="*/ 1 w 15"/>
                <a:gd name="T11" fmla="*/ 23 h 28"/>
                <a:gd name="T12" fmla="*/ 0 w 15"/>
                <a:gd name="T13" fmla="*/ 17 h 28"/>
                <a:gd name="T14" fmla="*/ 1 w 15"/>
                <a:gd name="T15" fmla="*/ 14 h 28"/>
                <a:gd name="T16" fmla="*/ 3 w 15"/>
                <a:gd name="T17" fmla="*/ 4 h 28"/>
                <a:gd name="T18" fmla="*/ 3 w 15"/>
                <a:gd name="T19" fmla="*/ 2 h 28"/>
                <a:gd name="T20" fmla="*/ 3 w 15"/>
                <a:gd name="T21" fmla="*/ 2 h 28"/>
                <a:gd name="T22" fmla="*/ 3 w 15"/>
                <a:gd name="T23" fmla="*/ 2 h 28"/>
                <a:gd name="T24" fmla="*/ 2 w 15"/>
                <a:gd name="T25" fmla="*/ 1 h 28"/>
                <a:gd name="T26" fmla="*/ 3 w 15"/>
                <a:gd name="T27" fmla="*/ 0 h 28"/>
                <a:gd name="T28" fmla="*/ 4 w 15"/>
                <a:gd name="T29" fmla="*/ 1 h 28"/>
                <a:gd name="T30" fmla="*/ 3 w 15"/>
                <a:gd name="T31" fmla="*/ 2 h 28"/>
                <a:gd name="T32" fmla="*/ 4 w 15"/>
                <a:gd name="T33" fmla="*/ 3 h 28"/>
                <a:gd name="T34" fmla="*/ 6 w 15"/>
                <a:gd name="T35" fmla="*/ 3 h 28"/>
                <a:gd name="T36" fmla="*/ 8 w 15"/>
                <a:gd name="T37" fmla="*/ 5 h 28"/>
                <a:gd name="T38" fmla="*/ 9 w 15"/>
                <a:gd name="T39" fmla="*/ 7 h 28"/>
                <a:gd name="T40" fmla="*/ 11 w 15"/>
                <a:gd name="T41" fmla="*/ 11 h 28"/>
                <a:gd name="T42" fmla="*/ 11 w 15"/>
                <a:gd name="T43" fmla="*/ 13 h 28"/>
                <a:gd name="T44" fmla="*/ 15 w 15"/>
                <a:gd name="T45"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28">
                  <a:moveTo>
                    <a:pt x="15" y="20"/>
                  </a:moveTo>
                  <a:cubicBezTo>
                    <a:pt x="15" y="20"/>
                    <a:pt x="14" y="21"/>
                    <a:pt x="14" y="22"/>
                  </a:cubicBezTo>
                  <a:cubicBezTo>
                    <a:pt x="13" y="24"/>
                    <a:pt x="11" y="26"/>
                    <a:pt x="9" y="26"/>
                  </a:cubicBezTo>
                  <a:cubicBezTo>
                    <a:pt x="8" y="26"/>
                    <a:pt x="8" y="26"/>
                    <a:pt x="8" y="26"/>
                  </a:cubicBezTo>
                  <a:cubicBezTo>
                    <a:pt x="7" y="27"/>
                    <a:pt x="6" y="28"/>
                    <a:pt x="4" y="27"/>
                  </a:cubicBezTo>
                  <a:cubicBezTo>
                    <a:pt x="3" y="26"/>
                    <a:pt x="2" y="25"/>
                    <a:pt x="1" y="23"/>
                  </a:cubicBezTo>
                  <a:cubicBezTo>
                    <a:pt x="1" y="21"/>
                    <a:pt x="1" y="19"/>
                    <a:pt x="0" y="17"/>
                  </a:cubicBezTo>
                  <a:cubicBezTo>
                    <a:pt x="0" y="16"/>
                    <a:pt x="1" y="15"/>
                    <a:pt x="1" y="14"/>
                  </a:cubicBezTo>
                  <a:cubicBezTo>
                    <a:pt x="1" y="10"/>
                    <a:pt x="1" y="7"/>
                    <a:pt x="3" y="4"/>
                  </a:cubicBezTo>
                  <a:cubicBezTo>
                    <a:pt x="3" y="3"/>
                    <a:pt x="3" y="3"/>
                    <a:pt x="3" y="2"/>
                  </a:cubicBezTo>
                  <a:cubicBezTo>
                    <a:pt x="3" y="2"/>
                    <a:pt x="3" y="2"/>
                    <a:pt x="3" y="2"/>
                  </a:cubicBezTo>
                  <a:cubicBezTo>
                    <a:pt x="3" y="2"/>
                    <a:pt x="3" y="2"/>
                    <a:pt x="3" y="2"/>
                  </a:cubicBezTo>
                  <a:cubicBezTo>
                    <a:pt x="2" y="1"/>
                    <a:pt x="2" y="1"/>
                    <a:pt x="2" y="1"/>
                  </a:cubicBezTo>
                  <a:cubicBezTo>
                    <a:pt x="2" y="1"/>
                    <a:pt x="2" y="0"/>
                    <a:pt x="3" y="0"/>
                  </a:cubicBezTo>
                  <a:cubicBezTo>
                    <a:pt x="3" y="0"/>
                    <a:pt x="4" y="1"/>
                    <a:pt x="4" y="1"/>
                  </a:cubicBezTo>
                  <a:cubicBezTo>
                    <a:pt x="4" y="2"/>
                    <a:pt x="4" y="2"/>
                    <a:pt x="3" y="2"/>
                  </a:cubicBezTo>
                  <a:cubicBezTo>
                    <a:pt x="4" y="3"/>
                    <a:pt x="4" y="3"/>
                    <a:pt x="4" y="3"/>
                  </a:cubicBezTo>
                  <a:cubicBezTo>
                    <a:pt x="5" y="2"/>
                    <a:pt x="5" y="2"/>
                    <a:pt x="6" y="3"/>
                  </a:cubicBezTo>
                  <a:cubicBezTo>
                    <a:pt x="6" y="3"/>
                    <a:pt x="7" y="4"/>
                    <a:pt x="8" y="5"/>
                  </a:cubicBezTo>
                  <a:cubicBezTo>
                    <a:pt x="8" y="6"/>
                    <a:pt x="8" y="6"/>
                    <a:pt x="9" y="7"/>
                  </a:cubicBezTo>
                  <a:cubicBezTo>
                    <a:pt x="10" y="8"/>
                    <a:pt x="11" y="10"/>
                    <a:pt x="11" y="11"/>
                  </a:cubicBezTo>
                  <a:cubicBezTo>
                    <a:pt x="12" y="12"/>
                    <a:pt x="11" y="12"/>
                    <a:pt x="11" y="13"/>
                  </a:cubicBezTo>
                  <a:cubicBezTo>
                    <a:pt x="13" y="15"/>
                    <a:pt x="15" y="17"/>
                    <a:pt x="15" y="2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2" name="Freeform 835">
              <a:extLst>
                <a:ext uri="{FF2B5EF4-FFF2-40B4-BE49-F238E27FC236}">
                  <a16:creationId xmlns:a16="http://schemas.microsoft.com/office/drawing/2014/main" id="{2CBC2D69-9055-4476-8F55-09B4EE97E2EB}"/>
                </a:ext>
              </a:extLst>
            </p:cNvPr>
            <p:cNvSpPr>
              <a:spLocks noEditPoints="1"/>
            </p:cNvSpPr>
            <p:nvPr/>
          </p:nvSpPr>
          <p:spPr bwMode="auto">
            <a:xfrm>
              <a:off x="10000246" y="3415774"/>
              <a:ext cx="107017" cy="167845"/>
            </a:xfrm>
            <a:custGeom>
              <a:avLst/>
              <a:gdLst>
                <a:gd name="T0" fmla="*/ 1 w 23"/>
                <a:gd name="T1" fmla="*/ 17 h 44"/>
                <a:gd name="T2" fmla="*/ 2 w 23"/>
                <a:gd name="T3" fmla="*/ 17 h 44"/>
                <a:gd name="T4" fmla="*/ 5 w 23"/>
                <a:gd name="T5" fmla="*/ 42 h 44"/>
                <a:gd name="T6" fmla="*/ 1 w 23"/>
                <a:gd name="T7" fmla="*/ 42 h 44"/>
                <a:gd name="T8" fmla="*/ 1 w 23"/>
                <a:gd name="T9" fmla="*/ 43 h 44"/>
                <a:gd name="T10" fmla="*/ 1 w 23"/>
                <a:gd name="T11" fmla="*/ 44 h 44"/>
                <a:gd name="T12" fmla="*/ 2 w 23"/>
                <a:gd name="T13" fmla="*/ 44 h 44"/>
                <a:gd name="T14" fmla="*/ 5 w 23"/>
                <a:gd name="T15" fmla="*/ 42 h 44"/>
                <a:gd name="T16" fmla="*/ 14 w 23"/>
                <a:gd name="T17" fmla="*/ 2 h 44"/>
                <a:gd name="T18" fmla="*/ 8 w 23"/>
                <a:gd name="T19" fmla="*/ 2 h 44"/>
                <a:gd name="T20" fmla="*/ 6 w 23"/>
                <a:gd name="T21" fmla="*/ 3 h 44"/>
                <a:gd name="T22" fmla="*/ 2 w 23"/>
                <a:gd name="T23" fmla="*/ 7 h 44"/>
                <a:gd name="T24" fmla="*/ 1 w 23"/>
                <a:gd name="T25" fmla="*/ 7 h 44"/>
                <a:gd name="T26" fmla="*/ 3 w 23"/>
                <a:gd name="T27" fmla="*/ 8 h 44"/>
                <a:gd name="T28" fmla="*/ 4 w 23"/>
                <a:gd name="T29" fmla="*/ 10 h 44"/>
                <a:gd name="T30" fmla="*/ 3 w 23"/>
                <a:gd name="T31" fmla="*/ 12 h 44"/>
                <a:gd name="T32" fmla="*/ 2 w 23"/>
                <a:gd name="T33" fmla="*/ 13 h 44"/>
                <a:gd name="T34" fmla="*/ 0 w 23"/>
                <a:gd name="T35" fmla="*/ 14 h 44"/>
                <a:gd name="T36" fmla="*/ 1 w 23"/>
                <a:gd name="T37" fmla="*/ 15 h 44"/>
                <a:gd name="T38" fmla="*/ 2 w 23"/>
                <a:gd name="T39" fmla="*/ 17 h 44"/>
                <a:gd name="T40" fmla="*/ 2 w 23"/>
                <a:gd name="T41" fmla="*/ 19 h 44"/>
                <a:gd name="T42" fmla="*/ 3 w 23"/>
                <a:gd name="T43" fmla="*/ 21 h 44"/>
                <a:gd name="T44" fmla="*/ 3 w 23"/>
                <a:gd name="T45" fmla="*/ 24 h 44"/>
                <a:gd name="T46" fmla="*/ 1 w 23"/>
                <a:gd name="T47" fmla="*/ 27 h 44"/>
                <a:gd name="T48" fmla="*/ 2 w 23"/>
                <a:gd name="T49" fmla="*/ 28 h 44"/>
                <a:gd name="T50" fmla="*/ 1 w 23"/>
                <a:gd name="T51" fmla="*/ 29 h 44"/>
                <a:gd name="T52" fmla="*/ 1 w 23"/>
                <a:gd name="T53" fmla="*/ 31 h 44"/>
                <a:gd name="T54" fmla="*/ 2 w 23"/>
                <a:gd name="T55" fmla="*/ 34 h 44"/>
                <a:gd name="T56" fmla="*/ 7 w 23"/>
                <a:gd name="T57" fmla="*/ 33 h 44"/>
                <a:gd name="T58" fmla="*/ 11 w 23"/>
                <a:gd name="T59" fmla="*/ 31 h 44"/>
                <a:gd name="T60" fmla="*/ 11 w 23"/>
                <a:gd name="T61" fmla="*/ 30 h 44"/>
                <a:gd name="T62" fmla="*/ 12 w 23"/>
                <a:gd name="T63" fmla="*/ 32 h 44"/>
                <a:gd name="T64" fmla="*/ 12 w 23"/>
                <a:gd name="T65" fmla="*/ 31 h 44"/>
                <a:gd name="T66" fmla="*/ 12 w 23"/>
                <a:gd name="T67" fmla="*/ 30 h 44"/>
                <a:gd name="T68" fmla="*/ 14 w 23"/>
                <a:gd name="T69" fmla="*/ 30 h 44"/>
                <a:gd name="T70" fmla="*/ 15 w 23"/>
                <a:gd name="T71" fmla="*/ 30 h 44"/>
                <a:gd name="T72" fmla="*/ 17 w 23"/>
                <a:gd name="T73" fmla="*/ 31 h 44"/>
                <a:gd name="T74" fmla="*/ 17 w 23"/>
                <a:gd name="T75" fmla="*/ 30 h 44"/>
                <a:gd name="T76" fmla="*/ 16 w 23"/>
                <a:gd name="T77" fmla="*/ 29 h 44"/>
                <a:gd name="T78" fmla="*/ 17 w 23"/>
                <a:gd name="T79" fmla="*/ 29 h 44"/>
                <a:gd name="T80" fmla="*/ 19 w 23"/>
                <a:gd name="T81" fmla="*/ 28 h 44"/>
                <a:gd name="T82" fmla="*/ 23 w 23"/>
                <a:gd name="T83" fmla="*/ 21 h 44"/>
                <a:gd name="T84" fmla="*/ 22 w 23"/>
                <a:gd name="T85" fmla="*/ 17 h 44"/>
                <a:gd name="T86" fmla="*/ 22 w 23"/>
                <a:gd name="T87" fmla="*/ 17 h 44"/>
                <a:gd name="T88" fmla="*/ 20 w 23"/>
                <a:gd name="T89" fmla="*/ 9 h 44"/>
                <a:gd name="T90" fmla="*/ 16 w 23"/>
                <a:gd name="T91" fmla="*/ 1 h 44"/>
                <a:gd name="T92" fmla="*/ 14 w 23"/>
                <a:gd name="T93"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44">
                  <a:moveTo>
                    <a:pt x="2" y="17"/>
                  </a:moveTo>
                  <a:cubicBezTo>
                    <a:pt x="2" y="17"/>
                    <a:pt x="2" y="17"/>
                    <a:pt x="1" y="17"/>
                  </a:cubicBezTo>
                  <a:cubicBezTo>
                    <a:pt x="1" y="17"/>
                    <a:pt x="1" y="17"/>
                    <a:pt x="1" y="17"/>
                  </a:cubicBezTo>
                  <a:cubicBezTo>
                    <a:pt x="1" y="17"/>
                    <a:pt x="1" y="17"/>
                    <a:pt x="2" y="17"/>
                  </a:cubicBezTo>
                  <a:cubicBezTo>
                    <a:pt x="2" y="17"/>
                    <a:pt x="2" y="17"/>
                    <a:pt x="2" y="17"/>
                  </a:cubicBezTo>
                  <a:close/>
                  <a:moveTo>
                    <a:pt x="5" y="42"/>
                  </a:moveTo>
                  <a:cubicBezTo>
                    <a:pt x="5" y="41"/>
                    <a:pt x="4" y="41"/>
                    <a:pt x="3" y="41"/>
                  </a:cubicBezTo>
                  <a:cubicBezTo>
                    <a:pt x="2" y="41"/>
                    <a:pt x="2" y="42"/>
                    <a:pt x="1" y="42"/>
                  </a:cubicBezTo>
                  <a:cubicBezTo>
                    <a:pt x="1" y="42"/>
                    <a:pt x="0" y="42"/>
                    <a:pt x="0" y="43"/>
                  </a:cubicBezTo>
                  <a:cubicBezTo>
                    <a:pt x="0" y="43"/>
                    <a:pt x="0" y="43"/>
                    <a:pt x="1" y="43"/>
                  </a:cubicBezTo>
                  <a:cubicBezTo>
                    <a:pt x="1" y="44"/>
                    <a:pt x="1" y="44"/>
                    <a:pt x="1" y="44"/>
                  </a:cubicBezTo>
                  <a:cubicBezTo>
                    <a:pt x="1" y="44"/>
                    <a:pt x="1" y="44"/>
                    <a:pt x="1" y="44"/>
                  </a:cubicBezTo>
                  <a:cubicBezTo>
                    <a:pt x="1" y="44"/>
                    <a:pt x="2" y="44"/>
                    <a:pt x="2" y="44"/>
                  </a:cubicBezTo>
                  <a:cubicBezTo>
                    <a:pt x="2" y="44"/>
                    <a:pt x="2" y="44"/>
                    <a:pt x="2" y="44"/>
                  </a:cubicBezTo>
                  <a:cubicBezTo>
                    <a:pt x="3" y="44"/>
                    <a:pt x="3" y="44"/>
                    <a:pt x="4" y="44"/>
                  </a:cubicBezTo>
                  <a:cubicBezTo>
                    <a:pt x="4" y="43"/>
                    <a:pt x="5" y="43"/>
                    <a:pt x="5" y="42"/>
                  </a:cubicBezTo>
                  <a:cubicBezTo>
                    <a:pt x="5" y="42"/>
                    <a:pt x="5" y="42"/>
                    <a:pt x="5" y="42"/>
                  </a:cubicBezTo>
                  <a:close/>
                  <a:moveTo>
                    <a:pt x="14" y="2"/>
                  </a:moveTo>
                  <a:cubicBezTo>
                    <a:pt x="13" y="2"/>
                    <a:pt x="13" y="2"/>
                    <a:pt x="13" y="2"/>
                  </a:cubicBezTo>
                  <a:cubicBezTo>
                    <a:pt x="11" y="2"/>
                    <a:pt x="10" y="2"/>
                    <a:pt x="8" y="2"/>
                  </a:cubicBezTo>
                  <a:cubicBezTo>
                    <a:pt x="8" y="2"/>
                    <a:pt x="7" y="2"/>
                    <a:pt x="7" y="2"/>
                  </a:cubicBezTo>
                  <a:cubicBezTo>
                    <a:pt x="6" y="2"/>
                    <a:pt x="6" y="3"/>
                    <a:pt x="6" y="3"/>
                  </a:cubicBezTo>
                  <a:cubicBezTo>
                    <a:pt x="5" y="4"/>
                    <a:pt x="4" y="5"/>
                    <a:pt x="3" y="6"/>
                  </a:cubicBezTo>
                  <a:cubicBezTo>
                    <a:pt x="3" y="6"/>
                    <a:pt x="3" y="7"/>
                    <a:pt x="2" y="7"/>
                  </a:cubicBezTo>
                  <a:cubicBezTo>
                    <a:pt x="2" y="7"/>
                    <a:pt x="2" y="7"/>
                    <a:pt x="1" y="7"/>
                  </a:cubicBezTo>
                  <a:cubicBezTo>
                    <a:pt x="1" y="7"/>
                    <a:pt x="1" y="7"/>
                    <a:pt x="1" y="7"/>
                  </a:cubicBezTo>
                  <a:cubicBezTo>
                    <a:pt x="2" y="8"/>
                    <a:pt x="3" y="8"/>
                    <a:pt x="3" y="8"/>
                  </a:cubicBezTo>
                  <a:cubicBezTo>
                    <a:pt x="3" y="8"/>
                    <a:pt x="3" y="8"/>
                    <a:pt x="3" y="8"/>
                  </a:cubicBezTo>
                  <a:cubicBezTo>
                    <a:pt x="2" y="9"/>
                    <a:pt x="3" y="9"/>
                    <a:pt x="4" y="10"/>
                  </a:cubicBezTo>
                  <a:cubicBezTo>
                    <a:pt x="4" y="10"/>
                    <a:pt x="4" y="10"/>
                    <a:pt x="4" y="10"/>
                  </a:cubicBezTo>
                  <a:cubicBezTo>
                    <a:pt x="4" y="11"/>
                    <a:pt x="4" y="11"/>
                    <a:pt x="4" y="12"/>
                  </a:cubicBezTo>
                  <a:cubicBezTo>
                    <a:pt x="3" y="12"/>
                    <a:pt x="3" y="12"/>
                    <a:pt x="3" y="12"/>
                  </a:cubicBezTo>
                  <a:cubicBezTo>
                    <a:pt x="2" y="12"/>
                    <a:pt x="2" y="12"/>
                    <a:pt x="2" y="13"/>
                  </a:cubicBezTo>
                  <a:cubicBezTo>
                    <a:pt x="2" y="13"/>
                    <a:pt x="2" y="13"/>
                    <a:pt x="2" y="13"/>
                  </a:cubicBezTo>
                  <a:cubicBezTo>
                    <a:pt x="1" y="13"/>
                    <a:pt x="1" y="13"/>
                    <a:pt x="1" y="13"/>
                  </a:cubicBezTo>
                  <a:cubicBezTo>
                    <a:pt x="1" y="13"/>
                    <a:pt x="1" y="14"/>
                    <a:pt x="0" y="14"/>
                  </a:cubicBezTo>
                  <a:cubicBezTo>
                    <a:pt x="0" y="15"/>
                    <a:pt x="0" y="15"/>
                    <a:pt x="1" y="15"/>
                  </a:cubicBezTo>
                  <a:cubicBezTo>
                    <a:pt x="1" y="16"/>
                    <a:pt x="1" y="16"/>
                    <a:pt x="1" y="15"/>
                  </a:cubicBezTo>
                  <a:cubicBezTo>
                    <a:pt x="2" y="16"/>
                    <a:pt x="2" y="16"/>
                    <a:pt x="2" y="17"/>
                  </a:cubicBezTo>
                  <a:cubicBezTo>
                    <a:pt x="2" y="17"/>
                    <a:pt x="2" y="17"/>
                    <a:pt x="2" y="17"/>
                  </a:cubicBezTo>
                  <a:cubicBezTo>
                    <a:pt x="2" y="17"/>
                    <a:pt x="2" y="17"/>
                    <a:pt x="2" y="18"/>
                  </a:cubicBezTo>
                  <a:cubicBezTo>
                    <a:pt x="2" y="18"/>
                    <a:pt x="2" y="18"/>
                    <a:pt x="2" y="19"/>
                  </a:cubicBezTo>
                  <a:cubicBezTo>
                    <a:pt x="3" y="19"/>
                    <a:pt x="3" y="19"/>
                    <a:pt x="3" y="20"/>
                  </a:cubicBezTo>
                  <a:cubicBezTo>
                    <a:pt x="3" y="20"/>
                    <a:pt x="3" y="20"/>
                    <a:pt x="3" y="21"/>
                  </a:cubicBezTo>
                  <a:cubicBezTo>
                    <a:pt x="3" y="21"/>
                    <a:pt x="3" y="22"/>
                    <a:pt x="3" y="23"/>
                  </a:cubicBezTo>
                  <a:cubicBezTo>
                    <a:pt x="3" y="23"/>
                    <a:pt x="3" y="23"/>
                    <a:pt x="3" y="24"/>
                  </a:cubicBezTo>
                  <a:cubicBezTo>
                    <a:pt x="3" y="24"/>
                    <a:pt x="2" y="25"/>
                    <a:pt x="2" y="26"/>
                  </a:cubicBezTo>
                  <a:cubicBezTo>
                    <a:pt x="2" y="26"/>
                    <a:pt x="2" y="26"/>
                    <a:pt x="1" y="27"/>
                  </a:cubicBezTo>
                  <a:cubicBezTo>
                    <a:pt x="1" y="27"/>
                    <a:pt x="1" y="27"/>
                    <a:pt x="1" y="27"/>
                  </a:cubicBezTo>
                  <a:cubicBezTo>
                    <a:pt x="1" y="27"/>
                    <a:pt x="1" y="28"/>
                    <a:pt x="2" y="28"/>
                  </a:cubicBezTo>
                  <a:cubicBezTo>
                    <a:pt x="2" y="28"/>
                    <a:pt x="2" y="28"/>
                    <a:pt x="2" y="28"/>
                  </a:cubicBezTo>
                  <a:cubicBezTo>
                    <a:pt x="1" y="28"/>
                    <a:pt x="1" y="29"/>
                    <a:pt x="1" y="29"/>
                  </a:cubicBezTo>
                  <a:cubicBezTo>
                    <a:pt x="1" y="29"/>
                    <a:pt x="1" y="29"/>
                    <a:pt x="1" y="29"/>
                  </a:cubicBezTo>
                  <a:cubicBezTo>
                    <a:pt x="1" y="30"/>
                    <a:pt x="1" y="30"/>
                    <a:pt x="1" y="31"/>
                  </a:cubicBezTo>
                  <a:cubicBezTo>
                    <a:pt x="1" y="32"/>
                    <a:pt x="0" y="33"/>
                    <a:pt x="0" y="34"/>
                  </a:cubicBezTo>
                  <a:cubicBezTo>
                    <a:pt x="1" y="34"/>
                    <a:pt x="1" y="35"/>
                    <a:pt x="2" y="34"/>
                  </a:cubicBezTo>
                  <a:cubicBezTo>
                    <a:pt x="4" y="35"/>
                    <a:pt x="5" y="33"/>
                    <a:pt x="7" y="32"/>
                  </a:cubicBezTo>
                  <a:cubicBezTo>
                    <a:pt x="7" y="33"/>
                    <a:pt x="7" y="33"/>
                    <a:pt x="7" y="33"/>
                  </a:cubicBezTo>
                  <a:cubicBezTo>
                    <a:pt x="8" y="34"/>
                    <a:pt x="11" y="32"/>
                    <a:pt x="11" y="31"/>
                  </a:cubicBezTo>
                  <a:cubicBezTo>
                    <a:pt x="11" y="31"/>
                    <a:pt x="11" y="31"/>
                    <a:pt x="11" y="31"/>
                  </a:cubicBezTo>
                  <a:cubicBezTo>
                    <a:pt x="11" y="31"/>
                    <a:pt x="10" y="30"/>
                    <a:pt x="10" y="30"/>
                  </a:cubicBezTo>
                  <a:cubicBezTo>
                    <a:pt x="10" y="30"/>
                    <a:pt x="10" y="30"/>
                    <a:pt x="11" y="30"/>
                  </a:cubicBezTo>
                  <a:cubicBezTo>
                    <a:pt x="11" y="30"/>
                    <a:pt x="11" y="31"/>
                    <a:pt x="11" y="31"/>
                  </a:cubicBezTo>
                  <a:cubicBezTo>
                    <a:pt x="11" y="31"/>
                    <a:pt x="11" y="32"/>
                    <a:pt x="12" y="32"/>
                  </a:cubicBezTo>
                  <a:cubicBezTo>
                    <a:pt x="12" y="32"/>
                    <a:pt x="12" y="32"/>
                    <a:pt x="12" y="32"/>
                  </a:cubicBezTo>
                  <a:cubicBezTo>
                    <a:pt x="12" y="31"/>
                    <a:pt x="12" y="31"/>
                    <a:pt x="12" y="31"/>
                  </a:cubicBezTo>
                  <a:cubicBezTo>
                    <a:pt x="12" y="31"/>
                    <a:pt x="12" y="31"/>
                    <a:pt x="12" y="31"/>
                  </a:cubicBezTo>
                  <a:cubicBezTo>
                    <a:pt x="12" y="30"/>
                    <a:pt x="12" y="30"/>
                    <a:pt x="12" y="30"/>
                  </a:cubicBezTo>
                  <a:cubicBezTo>
                    <a:pt x="12" y="30"/>
                    <a:pt x="12" y="30"/>
                    <a:pt x="13" y="30"/>
                  </a:cubicBezTo>
                  <a:cubicBezTo>
                    <a:pt x="13" y="30"/>
                    <a:pt x="13" y="30"/>
                    <a:pt x="14" y="30"/>
                  </a:cubicBezTo>
                  <a:cubicBezTo>
                    <a:pt x="14" y="30"/>
                    <a:pt x="14" y="30"/>
                    <a:pt x="14" y="30"/>
                  </a:cubicBezTo>
                  <a:cubicBezTo>
                    <a:pt x="14" y="30"/>
                    <a:pt x="15" y="30"/>
                    <a:pt x="15" y="30"/>
                  </a:cubicBezTo>
                  <a:cubicBezTo>
                    <a:pt x="15" y="31"/>
                    <a:pt x="16" y="31"/>
                    <a:pt x="16" y="31"/>
                  </a:cubicBezTo>
                  <a:cubicBezTo>
                    <a:pt x="16" y="32"/>
                    <a:pt x="17" y="31"/>
                    <a:pt x="17" y="31"/>
                  </a:cubicBezTo>
                  <a:cubicBezTo>
                    <a:pt x="17" y="31"/>
                    <a:pt x="17" y="31"/>
                    <a:pt x="17" y="30"/>
                  </a:cubicBezTo>
                  <a:cubicBezTo>
                    <a:pt x="17" y="30"/>
                    <a:pt x="17" y="30"/>
                    <a:pt x="17" y="30"/>
                  </a:cubicBezTo>
                  <a:cubicBezTo>
                    <a:pt x="17" y="30"/>
                    <a:pt x="17" y="30"/>
                    <a:pt x="17" y="30"/>
                  </a:cubicBezTo>
                  <a:cubicBezTo>
                    <a:pt x="16" y="30"/>
                    <a:pt x="16" y="30"/>
                    <a:pt x="16" y="29"/>
                  </a:cubicBezTo>
                  <a:cubicBezTo>
                    <a:pt x="16" y="29"/>
                    <a:pt x="16" y="29"/>
                    <a:pt x="16" y="29"/>
                  </a:cubicBezTo>
                  <a:cubicBezTo>
                    <a:pt x="16" y="29"/>
                    <a:pt x="16" y="29"/>
                    <a:pt x="17" y="29"/>
                  </a:cubicBezTo>
                  <a:cubicBezTo>
                    <a:pt x="17" y="29"/>
                    <a:pt x="18" y="29"/>
                    <a:pt x="18" y="29"/>
                  </a:cubicBezTo>
                  <a:cubicBezTo>
                    <a:pt x="18" y="29"/>
                    <a:pt x="19" y="28"/>
                    <a:pt x="19" y="28"/>
                  </a:cubicBezTo>
                  <a:cubicBezTo>
                    <a:pt x="21" y="29"/>
                    <a:pt x="21" y="28"/>
                    <a:pt x="21" y="27"/>
                  </a:cubicBezTo>
                  <a:cubicBezTo>
                    <a:pt x="23" y="25"/>
                    <a:pt x="22" y="23"/>
                    <a:pt x="23" y="21"/>
                  </a:cubicBezTo>
                  <a:cubicBezTo>
                    <a:pt x="23" y="20"/>
                    <a:pt x="22" y="20"/>
                    <a:pt x="22" y="20"/>
                  </a:cubicBezTo>
                  <a:cubicBezTo>
                    <a:pt x="22" y="19"/>
                    <a:pt x="22" y="18"/>
                    <a:pt x="22" y="17"/>
                  </a:cubicBezTo>
                  <a:cubicBezTo>
                    <a:pt x="22" y="17"/>
                    <a:pt x="22" y="17"/>
                    <a:pt x="22" y="17"/>
                  </a:cubicBezTo>
                  <a:cubicBezTo>
                    <a:pt x="22" y="17"/>
                    <a:pt x="22" y="17"/>
                    <a:pt x="22" y="17"/>
                  </a:cubicBezTo>
                  <a:cubicBezTo>
                    <a:pt x="22" y="16"/>
                    <a:pt x="22" y="15"/>
                    <a:pt x="22" y="15"/>
                  </a:cubicBezTo>
                  <a:cubicBezTo>
                    <a:pt x="22" y="13"/>
                    <a:pt x="22" y="10"/>
                    <a:pt x="20" y="9"/>
                  </a:cubicBezTo>
                  <a:cubicBezTo>
                    <a:pt x="20" y="9"/>
                    <a:pt x="20" y="9"/>
                    <a:pt x="20" y="9"/>
                  </a:cubicBezTo>
                  <a:cubicBezTo>
                    <a:pt x="18" y="6"/>
                    <a:pt x="17" y="4"/>
                    <a:pt x="16" y="1"/>
                  </a:cubicBezTo>
                  <a:cubicBezTo>
                    <a:pt x="16" y="1"/>
                    <a:pt x="16" y="0"/>
                    <a:pt x="15" y="0"/>
                  </a:cubicBezTo>
                  <a:cubicBezTo>
                    <a:pt x="15" y="0"/>
                    <a:pt x="15" y="1"/>
                    <a:pt x="14" y="1"/>
                  </a:cubicBezTo>
                  <a:cubicBezTo>
                    <a:pt x="14" y="1"/>
                    <a:pt x="14" y="2"/>
                    <a:pt x="14" y="2"/>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3" name="Freeform 840">
              <a:extLst>
                <a:ext uri="{FF2B5EF4-FFF2-40B4-BE49-F238E27FC236}">
                  <a16:creationId xmlns:a16="http://schemas.microsoft.com/office/drawing/2014/main" id="{8EFD4C2B-1231-4F66-B2A8-E65D32D3AE9B}"/>
                </a:ext>
              </a:extLst>
            </p:cNvPr>
            <p:cNvSpPr>
              <a:spLocks noEditPoints="1"/>
            </p:cNvSpPr>
            <p:nvPr/>
          </p:nvSpPr>
          <p:spPr bwMode="auto">
            <a:xfrm>
              <a:off x="9700598" y="3936672"/>
              <a:ext cx="331753" cy="451445"/>
            </a:xfrm>
            <a:custGeom>
              <a:avLst/>
              <a:gdLst>
                <a:gd name="T0" fmla="*/ 25 w 71"/>
                <a:gd name="T1" fmla="*/ 115 h 119"/>
                <a:gd name="T2" fmla="*/ 23 w 71"/>
                <a:gd name="T3" fmla="*/ 115 h 119"/>
                <a:gd name="T4" fmla="*/ 22 w 71"/>
                <a:gd name="T5" fmla="*/ 116 h 119"/>
                <a:gd name="T6" fmla="*/ 23 w 71"/>
                <a:gd name="T7" fmla="*/ 115 h 119"/>
                <a:gd name="T8" fmla="*/ 25 w 71"/>
                <a:gd name="T9" fmla="*/ 115 h 119"/>
                <a:gd name="T10" fmla="*/ 25 w 71"/>
                <a:gd name="T11" fmla="*/ 115 h 119"/>
                <a:gd name="T12" fmla="*/ 25 w 71"/>
                <a:gd name="T13" fmla="*/ 114 h 119"/>
                <a:gd name="T14" fmla="*/ 26 w 71"/>
                <a:gd name="T15" fmla="*/ 115 h 119"/>
                <a:gd name="T16" fmla="*/ 20 w 71"/>
                <a:gd name="T17" fmla="*/ 119 h 119"/>
                <a:gd name="T18" fmla="*/ 23 w 71"/>
                <a:gd name="T19" fmla="*/ 115 h 119"/>
                <a:gd name="T20" fmla="*/ 22 w 71"/>
                <a:gd name="T21" fmla="*/ 117 h 119"/>
                <a:gd name="T22" fmla="*/ 23 w 71"/>
                <a:gd name="T23" fmla="*/ 117 h 119"/>
                <a:gd name="T24" fmla="*/ 26 w 71"/>
                <a:gd name="T25" fmla="*/ 113 h 119"/>
                <a:gd name="T26" fmla="*/ 28 w 71"/>
                <a:gd name="T27" fmla="*/ 115 h 119"/>
                <a:gd name="T28" fmla="*/ 25 w 71"/>
                <a:gd name="T29" fmla="*/ 114 h 119"/>
                <a:gd name="T30" fmla="*/ 25 w 71"/>
                <a:gd name="T31" fmla="*/ 116 h 119"/>
                <a:gd name="T32" fmla="*/ 31 w 71"/>
                <a:gd name="T33" fmla="*/ 111 h 119"/>
                <a:gd name="T34" fmla="*/ 36 w 71"/>
                <a:gd name="T35" fmla="*/ 107 h 119"/>
                <a:gd name="T36" fmla="*/ 55 w 71"/>
                <a:gd name="T37" fmla="*/ 68 h 119"/>
                <a:gd name="T38" fmla="*/ 49 w 71"/>
                <a:gd name="T39" fmla="*/ 84 h 119"/>
                <a:gd name="T40" fmla="*/ 35 w 71"/>
                <a:gd name="T41" fmla="*/ 58 h 119"/>
                <a:gd name="T42" fmla="*/ 36 w 71"/>
                <a:gd name="T43" fmla="*/ 59 h 119"/>
                <a:gd name="T44" fmla="*/ 35 w 71"/>
                <a:gd name="T45" fmla="*/ 62 h 119"/>
                <a:gd name="T46" fmla="*/ 36 w 71"/>
                <a:gd name="T47" fmla="*/ 62 h 119"/>
                <a:gd name="T48" fmla="*/ 37 w 71"/>
                <a:gd name="T49" fmla="*/ 59 h 119"/>
                <a:gd name="T50" fmla="*/ 37 w 71"/>
                <a:gd name="T51" fmla="*/ 59 h 119"/>
                <a:gd name="T52" fmla="*/ 39 w 71"/>
                <a:gd name="T53" fmla="*/ 52 h 119"/>
                <a:gd name="T54" fmla="*/ 25 w 71"/>
                <a:gd name="T55" fmla="*/ 51 h 119"/>
                <a:gd name="T56" fmla="*/ 18 w 71"/>
                <a:gd name="T57" fmla="*/ 36 h 119"/>
                <a:gd name="T58" fmla="*/ 22 w 71"/>
                <a:gd name="T59" fmla="*/ 20 h 119"/>
                <a:gd name="T60" fmla="*/ 36 w 71"/>
                <a:gd name="T61" fmla="*/ 25 h 119"/>
                <a:gd name="T62" fmla="*/ 33 w 71"/>
                <a:gd name="T63" fmla="*/ 47 h 119"/>
                <a:gd name="T64" fmla="*/ 48 w 71"/>
                <a:gd name="T65" fmla="*/ 50 h 119"/>
                <a:gd name="T66" fmla="*/ 36 w 71"/>
                <a:gd name="T67" fmla="*/ 48 h 119"/>
                <a:gd name="T68" fmla="*/ 18 w 71"/>
                <a:gd name="T69" fmla="*/ 72 h 119"/>
                <a:gd name="T70" fmla="*/ 7 w 71"/>
                <a:gd name="T71" fmla="*/ 86 h 119"/>
                <a:gd name="T72" fmla="*/ 23 w 71"/>
                <a:gd name="T73" fmla="*/ 66 h 119"/>
                <a:gd name="T74" fmla="*/ 22 w 71"/>
                <a:gd name="T75" fmla="*/ 66 h 119"/>
                <a:gd name="T76" fmla="*/ 1 w 71"/>
                <a:gd name="T77" fmla="*/ 96 h 119"/>
                <a:gd name="T78" fmla="*/ 29 w 71"/>
                <a:gd name="T79" fmla="*/ 62 h 119"/>
                <a:gd name="T80" fmla="*/ 57 w 71"/>
                <a:gd name="T81" fmla="*/ 66 h 119"/>
                <a:gd name="T82" fmla="*/ 62 w 71"/>
                <a:gd name="T83" fmla="*/ 66 h 119"/>
                <a:gd name="T84" fmla="*/ 46 w 71"/>
                <a:gd name="T85" fmla="*/ 77 h 119"/>
                <a:gd name="T86" fmla="*/ 47 w 71"/>
                <a:gd name="T87" fmla="*/ 58 h 119"/>
                <a:gd name="T88" fmla="*/ 43 w 71"/>
                <a:gd name="T89" fmla="*/ 56 h 119"/>
                <a:gd name="T90" fmla="*/ 64 w 71"/>
                <a:gd name="T91" fmla="*/ 70 h 119"/>
                <a:gd name="T92" fmla="*/ 68 w 71"/>
                <a:gd name="T93" fmla="*/ 102 h 119"/>
                <a:gd name="T94" fmla="*/ 60 w 71"/>
                <a:gd name="T95" fmla="*/ 108 h 119"/>
                <a:gd name="T96" fmla="*/ 45 w 71"/>
                <a:gd name="T97" fmla="*/ 95 h 119"/>
                <a:gd name="T98" fmla="*/ 38 w 71"/>
                <a:gd name="T99" fmla="*/ 96 h 119"/>
                <a:gd name="T100" fmla="*/ 51 w 71"/>
                <a:gd name="T101" fmla="*/ 92 h 119"/>
                <a:gd name="T102" fmla="*/ 64 w 71"/>
                <a:gd name="T103" fmla="*/ 80 h 119"/>
                <a:gd name="T104" fmla="*/ 65 w 71"/>
                <a:gd name="T105" fmla="*/ 98 h 119"/>
                <a:gd name="T106" fmla="*/ 47 w 71"/>
                <a:gd name="T107" fmla="*/ 77 h 119"/>
                <a:gd name="T108" fmla="*/ 52 w 71"/>
                <a:gd name="T109" fmla="*/ 50 h 119"/>
                <a:gd name="T110" fmla="*/ 32 w 71"/>
                <a:gd name="T111" fmla="*/ 13 h 119"/>
                <a:gd name="T112" fmla="*/ 55 w 71"/>
                <a:gd name="T113" fmla="*/ 77 h 119"/>
                <a:gd name="T114" fmla="*/ 33 w 71"/>
                <a:gd name="T115" fmla="*/ 1 h 119"/>
                <a:gd name="T116" fmla="*/ 33 w 71"/>
                <a:gd name="T117" fmla="*/ 6 h 119"/>
                <a:gd name="T118" fmla="*/ 35 w 71"/>
                <a:gd name="T119" fmla="*/ 4 h 119"/>
                <a:gd name="T120" fmla="*/ 34 w 71"/>
                <a:gd name="T121" fmla="*/ 1 h 119"/>
                <a:gd name="T122" fmla="*/ 36 w 71"/>
                <a:gd name="T123" fmla="*/ 65 h 119"/>
                <a:gd name="T124" fmla="*/ 32 w 71"/>
                <a:gd name="T125" fmla="*/ 6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119">
                  <a:moveTo>
                    <a:pt x="39" y="101"/>
                  </a:moveTo>
                  <a:cubicBezTo>
                    <a:pt x="39" y="101"/>
                    <a:pt x="39" y="101"/>
                    <a:pt x="40" y="101"/>
                  </a:cubicBezTo>
                  <a:cubicBezTo>
                    <a:pt x="40" y="101"/>
                    <a:pt x="40" y="101"/>
                    <a:pt x="40" y="101"/>
                  </a:cubicBezTo>
                  <a:cubicBezTo>
                    <a:pt x="40" y="101"/>
                    <a:pt x="40" y="101"/>
                    <a:pt x="40" y="101"/>
                  </a:cubicBezTo>
                  <a:cubicBezTo>
                    <a:pt x="39" y="101"/>
                    <a:pt x="39" y="101"/>
                    <a:pt x="39" y="101"/>
                  </a:cubicBezTo>
                  <a:cubicBezTo>
                    <a:pt x="39" y="101"/>
                    <a:pt x="39" y="101"/>
                    <a:pt x="39" y="101"/>
                  </a:cubicBezTo>
                  <a:close/>
                  <a:moveTo>
                    <a:pt x="25" y="113"/>
                  </a:move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4" y="115"/>
                    <a:pt x="24" y="115"/>
                  </a:cubicBezTo>
                  <a:cubicBezTo>
                    <a:pt x="25"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6"/>
                    <a:pt x="23" y="116"/>
                  </a:cubicBezTo>
                  <a:cubicBezTo>
                    <a:pt x="23" y="116"/>
                    <a:pt x="23" y="115"/>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2" y="116"/>
                    <a:pt x="22" y="116"/>
                    <a:pt x="22" y="116"/>
                  </a:cubicBezTo>
                  <a:cubicBezTo>
                    <a:pt x="22" y="116"/>
                    <a:pt x="22" y="116"/>
                    <a:pt x="22" y="116"/>
                  </a:cubicBezTo>
                  <a:cubicBezTo>
                    <a:pt x="22" y="116"/>
                    <a:pt x="22" y="116"/>
                    <a:pt x="22" y="116"/>
                  </a:cubicBezTo>
                  <a:cubicBezTo>
                    <a:pt x="22" y="116"/>
                    <a:pt x="23" y="116"/>
                    <a:pt x="23" y="116"/>
                  </a:cubicBezTo>
                  <a:cubicBezTo>
                    <a:pt x="23" y="116"/>
                    <a:pt x="23" y="116"/>
                    <a:pt x="23"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5" y="114"/>
                    <a:pt x="25" y="114"/>
                  </a:cubicBezTo>
                  <a:cubicBezTo>
                    <a:pt x="25" y="114"/>
                    <a:pt x="25" y="114"/>
                    <a:pt x="25" y="114"/>
                  </a:cubicBezTo>
                  <a:cubicBezTo>
                    <a:pt x="24"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lose/>
                  <a:moveTo>
                    <a:pt x="22" y="116"/>
                  </a:moveTo>
                  <a:cubicBezTo>
                    <a:pt x="22" y="116"/>
                    <a:pt x="22" y="116"/>
                    <a:pt x="22" y="116"/>
                  </a:cubicBezTo>
                  <a:cubicBezTo>
                    <a:pt x="22" y="116"/>
                    <a:pt x="22" y="116"/>
                    <a:pt x="22" y="116"/>
                  </a:cubicBezTo>
                  <a:close/>
                  <a:moveTo>
                    <a:pt x="23" y="116"/>
                  </a:moveTo>
                  <a:cubicBezTo>
                    <a:pt x="23" y="116"/>
                    <a:pt x="23" y="116"/>
                    <a:pt x="23" y="116"/>
                  </a:cubicBezTo>
                  <a:cubicBezTo>
                    <a:pt x="23" y="116"/>
                    <a:pt x="23" y="116"/>
                    <a:pt x="23" y="116"/>
                  </a:cubicBezTo>
                  <a:close/>
                  <a:moveTo>
                    <a:pt x="25" y="115"/>
                  </a:moveTo>
                  <a:cubicBezTo>
                    <a:pt x="25" y="115"/>
                    <a:pt x="25" y="115"/>
                    <a:pt x="25" y="115"/>
                  </a:cubicBezTo>
                  <a:cubicBezTo>
                    <a:pt x="25" y="115"/>
                    <a:pt x="25" y="115"/>
                    <a:pt x="25" y="115"/>
                  </a:cubicBezTo>
                  <a:close/>
                  <a:moveTo>
                    <a:pt x="24" y="116"/>
                  </a:move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6"/>
                  </a:moveTo>
                  <a:cubicBezTo>
                    <a:pt x="25" y="116"/>
                    <a:pt x="25" y="116"/>
                    <a:pt x="25" y="116"/>
                  </a:cubicBezTo>
                  <a:cubicBezTo>
                    <a:pt x="25" y="116"/>
                    <a:pt x="25" y="116"/>
                    <a:pt x="25" y="116"/>
                  </a:cubicBezTo>
                  <a:cubicBezTo>
                    <a:pt x="25" y="116"/>
                    <a:pt x="25" y="116"/>
                    <a:pt x="25" y="116"/>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6"/>
                  </a:move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6" y="114"/>
                  </a:moveTo>
                  <a:cubicBezTo>
                    <a:pt x="26" y="114"/>
                    <a:pt x="26" y="114"/>
                    <a:pt x="25" y="114"/>
                  </a:cubicBezTo>
                  <a:cubicBezTo>
                    <a:pt x="25" y="114"/>
                    <a:pt x="25" y="114"/>
                    <a:pt x="25" y="114"/>
                  </a:cubicBezTo>
                  <a:cubicBezTo>
                    <a:pt x="25" y="114"/>
                    <a:pt x="25" y="114"/>
                    <a:pt x="26" y="114"/>
                  </a:cubicBezTo>
                  <a:cubicBezTo>
                    <a:pt x="26" y="114"/>
                    <a:pt x="26" y="114"/>
                    <a:pt x="26" y="114"/>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6" y="115"/>
                  </a:moveTo>
                  <a:cubicBezTo>
                    <a:pt x="26" y="114"/>
                    <a:pt x="26" y="114"/>
                    <a:pt x="26" y="114"/>
                  </a:cubicBezTo>
                  <a:cubicBezTo>
                    <a:pt x="26" y="114"/>
                    <a:pt x="26" y="114"/>
                    <a:pt x="26" y="114"/>
                  </a:cubicBezTo>
                  <a:cubicBezTo>
                    <a:pt x="26" y="114"/>
                    <a:pt x="25" y="114"/>
                    <a:pt x="25" y="115"/>
                  </a:cubicBezTo>
                  <a:cubicBezTo>
                    <a:pt x="25" y="115"/>
                    <a:pt x="25" y="115"/>
                    <a:pt x="25"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4"/>
                  </a:moveTo>
                  <a:cubicBezTo>
                    <a:pt x="25" y="114"/>
                    <a:pt x="25" y="114"/>
                    <a:pt x="25" y="114"/>
                  </a:cubicBezTo>
                  <a:cubicBezTo>
                    <a:pt x="25" y="114"/>
                    <a:pt x="25" y="114"/>
                    <a:pt x="25" y="114"/>
                  </a:cubicBezTo>
                  <a:close/>
                  <a:moveTo>
                    <a:pt x="25" y="113"/>
                  </a:move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lose/>
                  <a:moveTo>
                    <a:pt x="26" y="114"/>
                  </a:moveTo>
                  <a:cubicBezTo>
                    <a:pt x="26" y="114"/>
                    <a:pt x="26" y="114"/>
                    <a:pt x="26" y="114"/>
                  </a:cubicBezTo>
                  <a:cubicBezTo>
                    <a:pt x="26" y="114"/>
                    <a:pt x="26" y="114"/>
                    <a:pt x="26"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4"/>
                  </a:cubicBezTo>
                  <a:cubicBezTo>
                    <a:pt x="25" y="114"/>
                    <a:pt x="25" y="114"/>
                    <a:pt x="25" y="114"/>
                  </a:cubicBezTo>
                  <a:cubicBezTo>
                    <a:pt x="25" y="114"/>
                    <a:pt x="25" y="114"/>
                    <a:pt x="25" y="114"/>
                  </a:cubicBezTo>
                  <a:cubicBezTo>
                    <a:pt x="25" y="114"/>
                    <a:pt x="25" y="114"/>
                    <a:pt x="25" y="114"/>
                  </a:cubicBezTo>
                  <a:cubicBezTo>
                    <a:pt x="25" y="114"/>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4"/>
                  </a:cubicBezTo>
                  <a:cubicBezTo>
                    <a:pt x="26" y="115"/>
                    <a:pt x="26" y="115"/>
                    <a:pt x="26" y="115"/>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lose/>
                  <a:moveTo>
                    <a:pt x="26" y="114"/>
                  </a:moveTo>
                  <a:cubicBezTo>
                    <a:pt x="26" y="114"/>
                    <a:pt x="26" y="114"/>
                    <a:pt x="26" y="114"/>
                  </a:cubicBezTo>
                  <a:cubicBezTo>
                    <a:pt x="26" y="114"/>
                    <a:pt x="26" y="114"/>
                    <a:pt x="26" y="114"/>
                  </a:cubicBezTo>
                  <a:cubicBezTo>
                    <a:pt x="26" y="114"/>
                    <a:pt x="26" y="113"/>
                    <a:pt x="25" y="114"/>
                  </a:cubicBezTo>
                  <a:cubicBezTo>
                    <a:pt x="25" y="114"/>
                    <a:pt x="25" y="114"/>
                    <a:pt x="25" y="114"/>
                  </a:cubicBezTo>
                  <a:cubicBezTo>
                    <a:pt x="25" y="114"/>
                    <a:pt x="25" y="114"/>
                    <a:pt x="25" y="114"/>
                  </a:cubicBezTo>
                  <a:cubicBezTo>
                    <a:pt x="25" y="114"/>
                    <a:pt x="25" y="114"/>
                    <a:pt x="25" y="114"/>
                  </a:cubicBezTo>
                  <a:cubicBezTo>
                    <a:pt x="25" y="114"/>
                    <a:pt x="26" y="114"/>
                    <a:pt x="26" y="114"/>
                  </a:cubicBezTo>
                  <a:cubicBezTo>
                    <a:pt x="26" y="114"/>
                    <a:pt x="26" y="114"/>
                    <a:pt x="26" y="114"/>
                  </a:cubicBezTo>
                  <a:cubicBezTo>
                    <a:pt x="26" y="114"/>
                    <a:pt x="26" y="114"/>
                    <a:pt x="26" y="114"/>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2" y="116"/>
                  </a:move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lose/>
                  <a:moveTo>
                    <a:pt x="24" y="116"/>
                  </a:moveTo>
                  <a:cubicBezTo>
                    <a:pt x="24" y="116"/>
                    <a:pt x="24" y="116"/>
                    <a:pt x="24" y="116"/>
                  </a:cubicBezTo>
                  <a:cubicBezTo>
                    <a:pt x="24" y="116"/>
                    <a:pt x="24" y="116"/>
                    <a:pt x="24" y="116"/>
                  </a:cubicBezTo>
                  <a:close/>
                  <a:moveTo>
                    <a:pt x="20" y="117"/>
                  </a:moveTo>
                  <a:cubicBezTo>
                    <a:pt x="20" y="117"/>
                    <a:pt x="20" y="117"/>
                    <a:pt x="20" y="117"/>
                  </a:cubicBezTo>
                  <a:cubicBezTo>
                    <a:pt x="20" y="117"/>
                    <a:pt x="20" y="117"/>
                    <a:pt x="20" y="117"/>
                  </a:cubicBezTo>
                  <a:cubicBezTo>
                    <a:pt x="20" y="117"/>
                    <a:pt x="20" y="118"/>
                    <a:pt x="20" y="118"/>
                  </a:cubicBezTo>
                  <a:cubicBezTo>
                    <a:pt x="20" y="118"/>
                    <a:pt x="20" y="117"/>
                    <a:pt x="20" y="117"/>
                  </a:cubicBezTo>
                  <a:close/>
                  <a:moveTo>
                    <a:pt x="20" y="118"/>
                  </a:moveTo>
                  <a:cubicBezTo>
                    <a:pt x="20" y="118"/>
                    <a:pt x="20" y="118"/>
                    <a:pt x="20" y="118"/>
                  </a:cubicBezTo>
                  <a:cubicBezTo>
                    <a:pt x="20" y="118"/>
                    <a:pt x="20" y="118"/>
                    <a:pt x="20" y="118"/>
                  </a:cubicBezTo>
                  <a:cubicBezTo>
                    <a:pt x="20" y="118"/>
                    <a:pt x="20" y="117"/>
                    <a:pt x="20" y="117"/>
                  </a:cubicBezTo>
                  <a:cubicBezTo>
                    <a:pt x="20" y="117"/>
                    <a:pt x="20" y="117"/>
                    <a:pt x="20" y="117"/>
                  </a:cubicBezTo>
                  <a:cubicBezTo>
                    <a:pt x="20" y="117"/>
                    <a:pt x="20" y="117"/>
                    <a:pt x="20" y="117"/>
                  </a:cubicBezTo>
                  <a:cubicBezTo>
                    <a:pt x="20" y="117"/>
                    <a:pt x="20" y="117"/>
                    <a:pt x="20" y="117"/>
                  </a:cubicBezTo>
                  <a:cubicBezTo>
                    <a:pt x="20" y="117"/>
                    <a:pt x="20" y="117"/>
                    <a:pt x="20" y="118"/>
                  </a:cubicBezTo>
                  <a:cubicBezTo>
                    <a:pt x="20" y="118"/>
                    <a:pt x="20" y="118"/>
                    <a:pt x="20" y="118"/>
                  </a:cubicBezTo>
                  <a:cubicBezTo>
                    <a:pt x="20" y="118"/>
                    <a:pt x="20" y="118"/>
                    <a:pt x="20" y="118"/>
                  </a:cubicBezTo>
                  <a:cubicBezTo>
                    <a:pt x="20" y="118"/>
                    <a:pt x="20" y="118"/>
                    <a:pt x="20" y="118"/>
                  </a:cubicBezTo>
                  <a:cubicBezTo>
                    <a:pt x="20" y="118"/>
                    <a:pt x="20" y="118"/>
                    <a:pt x="20" y="118"/>
                  </a:cubicBezTo>
                  <a:cubicBezTo>
                    <a:pt x="20" y="118"/>
                    <a:pt x="20" y="118"/>
                    <a:pt x="20" y="118"/>
                  </a:cubicBezTo>
                  <a:cubicBezTo>
                    <a:pt x="20" y="118"/>
                    <a:pt x="20" y="118"/>
                    <a:pt x="20" y="118"/>
                  </a:cubicBezTo>
                  <a:cubicBezTo>
                    <a:pt x="20" y="118"/>
                    <a:pt x="20" y="118"/>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8"/>
                    <a:pt x="20" y="118"/>
                    <a:pt x="20" y="118"/>
                  </a:cubicBezTo>
                  <a:cubicBezTo>
                    <a:pt x="20" y="118"/>
                    <a:pt x="20" y="118"/>
                    <a:pt x="20" y="118"/>
                  </a:cubicBezTo>
                  <a:cubicBezTo>
                    <a:pt x="20" y="118"/>
                    <a:pt x="20" y="118"/>
                    <a:pt x="20" y="118"/>
                  </a:cubicBezTo>
                  <a:cubicBezTo>
                    <a:pt x="20" y="118"/>
                    <a:pt x="20" y="118"/>
                    <a:pt x="20" y="118"/>
                  </a:cubicBezTo>
                  <a:close/>
                  <a:moveTo>
                    <a:pt x="23" y="118"/>
                  </a:moveTo>
                  <a:cubicBezTo>
                    <a:pt x="23" y="118"/>
                    <a:pt x="23" y="118"/>
                    <a:pt x="23" y="118"/>
                  </a:cubicBezTo>
                  <a:cubicBezTo>
                    <a:pt x="23" y="118"/>
                    <a:pt x="23" y="118"/>
                    <a:pt x="23" y="118"/>
                  </a:cubicBezTo>
                  <a:cubicBezTo>
                    <a:pt x="23"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3" y="118"/>
                    <a:pt x="23" y="118"/>
                    <a:pt x="23" y="118"/>
                  </a:cubicBezTo>
                  <a:cubicBezTo>
                    <a:pt x="23" y="118"/>
                    <a:pt x="23" y="118"/>
                    <a:pt x="23" y="118"/>
                  </a:cubicBezTo>
                  <a:cubicBezTo>
                    <a:pt x="23" y="118"/>
                    <a:pt x="23" y="118"/>
                    <a:pt x="23" y="118"/>
                  </a:cubicBezTo>
                  <a:cubicBezTo>
                    <a:pt x="23" y="118"/>
                    <a:pt x="23" y="118"/>
                    <a:pt x="23" y="118"/>
                  </a:cubicBezTo>
                  <a:close/>
                  <a:moveTo>
                    <a:pt x="23" y="117"/>
                  </a:moveTo>
                  <a:cubicBezTo>
                    <a:pt x="23" y="117"/>
                    <a:pt x="23" y="117"/>
                    <a:pt x="23" y="117"/>
                  </a:cubicBezTo>
                  <a:cubicBezTo>
                    <a:pt x="23" y="117"/>
                    <a:pt x="23" y="117"/>
                    <a:pt x="23" y="117"/>
                  </a:cubicBezTo>
                  <a:cubicBezTo>
                    <a:pt x="23" y="117"/>
                    <a:pt x="23" y="117"/>
                    <a:pt x="23" y="117"/>
                  </a:cubicBezTo>
                  <a:cubicBezTo>
                    <a:pt x="23" y="117"/>
                    <a:pt x="23" y="117"/>
                    <a:pt x="23" y="117"/>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5"/>
                  </a:move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lose/>
                  <a:moveTo>
                    <a:pt x="23" y="115"/>
                  </a:moveTo>
                  <a:cubicBezTo>
                    <a:pt x="23" y="115"/>
                    <a:pt x="23" y="115"/>
                    <a:pt x="23" y="115"/>
                  </a:cubicBezTo>
                  <a:cubicBezTo>
                    <a:pt x="23" y="115"/>
                    <a:pt x="23" y="115"/>
                    <a:pt x="23" y="115"/>
                  </a:cubicBezTo>
                  <a:cubicBezTo>
                    <a:pt x="23" y="115"/>
                    <a:pt x="23" y="115"/>
                    <a:pt x="23" y="115"/>
                  </a:cubicBezTo>
                  <a:cubicBezTo>
                    <a:pt x="23" y="115"/>
                    <a:pt x="23" y="115"/>
                    <a:pt x="23" y="115"/>
                  </a:cubicBezTo>
                  <a:close/>
                  <a:moveTo>
                    <a:pt x="19" y="117"/>
                  </a:moveTo>
                  <a:cubicBezTo>
                    <a:pt x="19" y="117"/>
                    <a:pt x="19" y="117"/>
                    <a:pt x="19" y="117"/>
                  </a:cubicBezTo>
                  <a:cubicBezTo>
                    <a:pt x="19" y="117"/>
                    <a:pt x="19" y="117"/>
                    <a:pt x="19" y="117"/>
                  </a:cubicBezTo>
                  <a:cubicBezTo>
                    <a:pt x="20" y="117"/>
                    <a:pt x="20" y="117"/>
                    <a:pt x="20" y="117"/>
                  </a:cubicBezTo>
                  <a:cubicBezTo>
                    <a:pt x="19" y="117"/>
                    <a:pt x="19" y="117"/>
                    <a:pt x="19" y="117"/>
                  </a:cubicBezTo>
                  <a:cubicBezTo>
                    <a:pt x="19" y="117"/>
                    <a:pt x="19" y="117"/>
                    <a:pt x="19" y="117"/>
                  </a:cubicBezTo>
                  <a:cubicBezTo>
                    <a:pt x="19" y="117"/>
                    <a:pt x="19" y="117"/>
                    <a:pt x="19" y="117"/>
                  </a:cubicBezTo>
                  <a:cubicBezTo>
                    <a:pt x="19" y="117"/>
                    <a:pt x="19" y="117"/>
                    <a:pt x="19" y="117"/>
                  </a:cubicBezTo>
                  <a:cubicBezTo>
                    <a:pt x="19" y="117"/>
                    <a:pt x="19" y="117"/>
                    <a:pt x="19" y="117"/>
                  </a:cubicBezTo>
                  <a:close/>
                  <a:moveTo>
                    <a:pt x="23" y="115"/>
                  </a:moveTo>
                  <a:cubicBezTo>
                    <a:pt x="23" y="115"/>
                    <a:pt x="23" y="115"/>
                    <a:pt x="23" y="115"/>
                  </a:cubicBezTo>
                  <a:cubicBezTo>
                    <a:pt x="23" y="115"/>
                    <a:pt x="23" y="115"/>
                    <a:pt x="23" y="115"/>
                  </a:cubicBezTo>
                  <a:cubicBezTo>
                    <a:pt x="23" y="115"/>
                    <a:pt x="23" y="115"/>
                    <a:pt x="23" y="115"/>
                  </a:cubicBezTo>
                  <a:cubicBezTo>
                    <a:pt x="23" y="115"/>
                    <a:pt x="23" y="115"/>
                    <a:pt x="23" y="115"/>
                  </a:cubicBezTo>
                  <a:close/>
                  <a:moveTo>
                    <a:pt x="20" y="118"/>
                  </a:moveTo>
                  <a:cubicBezTo>
                    <a:pt x="20" y="118"/>
                    <a:pt x="20" y="118"/>
                    <a:pt x="20" y="118"/>
                  </a:cubicBezTo>
                  <a:cubicBezTo>
                    <a:pt x="20" y="118"/>
                    <a:pt x="20" y="118"/>
                    <a:pt x="20" y="118"/>
                  </a:cubicBezTo>
                  <a:cubicBezTo>
                    <a:pt x="20" y="118"/>
                    <a:pt x="20" y="118"/>
                    <a:pt x="20" y="118"/>
                  </a:cubicBezTo>
                  <a:cubicBezTo>
                    <a:pt x="20" y="118"/>
                    <a:pt x="20" y="118"/>
                    <a:pt x="20" y="118"/>
                  </a:cubicBezTo>
                  <a:cubicBezTo>
                    <a:pt x="19" y="118"/>
                    <a:pt x="19" y="118"/>
                    <a:pt x="19" y="118"/>
                  </a:cubicBezTo>
                  <a:cubicBezTo>
                    <a:pt x="20" y="118"/>
                    <a:pt x="19" y="118"/>
                    <a:pt x="19" y="118"/>
                  </a:cubicBezTo>
                  <a:cubicBezTo>
                    <a:pt x="19" y="118"/>
                    <a:pt x="19" y="118"/>
                    <a:pt x="19" y="118"/>
                  </a:cubicBezTo>
                  <a:cubicBezTo>
                    <a:pt x="19" y="118"/>
                    <a:pt x="19" y="118"/>
                    <a:pt x="19" y="118"/>
                  </a:cubicBezTo>
                  <a:cubicBezTo>
                    <a:pt x="19" y="118"/>
                    <a:pt x="19" y="118"/>
                    <a:pt x="19" y="118"/>
                  </a:cubicBezTo>
                  <a:cubicBezTo>
                    <a:pt x="20" y="118"/>
                    <a:pt x="20" y="118"/>
                    <a:pt x="20" y="118"/>
                  </a:cubicBezTo>
                  <a:cubicBezTo>
                    <a:pt x="20" y="118"/>
                    <a:pt x="20" y="118"/>
                    <a:pt x="20" y="118"/>
                  </a:cubicBezTo>
                  <a:cubicBezTo>
                    <a:pt x="20" y="118"/>
                    <a:pt x="20" y="119"/>
                    <a:pt x="20" y="119"/>
                  </a:cubicBezTo>
                  <a:cubicBezTo>
                    <a:pt x="19" y="119"/>
                    <a:pt x="19" y="119"/>
                    <a:pt x="20" y="119"/>
                  </a:cubicBezTo>
                  <a:cubicBezTo>
                    <a:pt x="20" y="119"/>
                    <a:pt x="20" y="119"/>
                    <a:pt x="20" y="119"/>
                  </a:cubicBezTo>
                  <a:cubicBezTo>
                    <a:pt x="19" y="119"/>
                    <a:pt x="19" y="119"/>
                    <a:pt x="19" y="119"/>
                  </a:cubicBezTo>
                  <a:cubicBezTo>
                    <a:pt x="19" y="119"/>
                    <a:pt x="19" y="119"/>
                    <a:pt x="19" y="119"/>
                  </a:cubicBezTo>
                  <a:cubicBezTo>
                    <a:pt x="19" y="119"/>
                    <a:pt x="19"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8"/>
                    <a:pt x="20" y="118"/>
                    <a:pt x="20" y="118"/>
                  </a:cubicBezTo>
                  <a:cubicBezTo>
                    <a:pt x="20" y="118"/>
                    <a:pt x="20" y="118"/>
                    <a:pt x="20" y="118"/>
                  </a:cubicBezTo>
                  <a:cubicBezTo>
                    <a:pt x="20" y="118"/>
                    <a:pt x="20" y="118"/>
                    <a:pt x="20" y="118"/>
                  </a:cubicBezTo>
                  <a:close/>
                  <a:moveTo>
                    <a:pt x="22" y="117"/>
                  </a:moveTo>
                  <a:cubicBezTo>
                    <a:pt x="22" y="117"/>
                    <a:pt x="22" y="117"/>
                    <a:pt x="23" y="117"/>
                  </a:cubicBezTo>
                  <a:cubicBezTo>
                    <a:pt x="23" y="117"/>
                    <a:pt x="23" y="117"/>
                    <a:pt x="23" y="117"/>
                  </a:cubicBezTo>
                  <a:cubicBezTo>
                    <a:pt x="23" y="117"/>
                    <a:pt x="23" y="117"/>
                    <a:pt x="23" y="117"/>
                  </a:cubicBezTo>
                  <a:cubicBezTo>
                    <a:pt x="23" y="117"/>
                    <a:pt x="23"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lose/>
                  <a:moveTo>
                    <a:pt x="24" y="116"/>
                  </a:moveTo>
                  <a:cubicBezTo>
                    <a:pt x="24" y="116"/>
                    <a:pt x="24" y="116"/>
                    <a:pt x="24" y="116"/>
                  </a:cubicBezTo>
                  <a:cubicBezTo>
                    <a:pt x="24" y="116"/>
                    <a:pt x="24" y="116"/>
                    <a:pt x="24" y="116"/>
                  </a:cubicBezTo>
                  <a:cubicBezTo>
                    <a:pt x="24"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7"/>
                  </a:cubicBezTo>
                  <a:cubicBezTo>
                    <a:pt x="23" y="117"/>
                    <a:pt x="23" y="117"/>
                    <a:pt x="23" y="117"/>
                  </a:cubicBezTo>
                  <a:cubicBezTo>
                    <a:pt x="23" y="117"/>
                    <a:pt x="23" y="117"/>
                    <a:pt x="23" y="117"/>
                  </a:cubicBezTo>
                  <a:cubicBezTo>
                    <a:pt x="23" y="117"/>
                    <a:pt x="23" y="117"/>
                    <a:pt x="23" y="117"/>
                  </a:cubicBezTo>
                  <a:cubicBezTo>
                    <a:pt x="23" y="117"/>
                    <a:pt x="23" y="117"/>
                    <a:pt x="23" y="117"/>
                  </a:cubicBezTo>
                  <a:cubicBezTo>
                    <a:pt x="23" y="117"/>
                    <a:pt x="23" y="117"/>
                    <a:pt x="24" y="117"/>
                  </a:cubicBezTo>
                  <a:cubicBezTo>
                    <a:pt x="24" y="117"/>
                    <a:pt x="24" y="117"/>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lose/>
                  <a:moveTo>
                    <a:pt x="24" y="115"/>
                  </a:move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lose/>
                  <a:moveTo>
                    <a:pt x="24" y="116"/>
                  </a:moveTo>
                  <a:cubicBezTo>
                    <a:pt x="24" y="116"/>
                    <a:pt x="24" y="116"/>
                    <a:pt x="24" y="116"/>
                  </a:cubicBezTo>
                  <a:cubicBezTo>
                    <a:pt x="24" y="116"/>
                    <a:pt x="24" y="116"/>
                    <a:pt x="24" y="116"/>
                  </a:cubicBezTo>
                  <a:cubicBezTo>
                    <a:pt x="24" y="116"/>
                    <a:pt x="24" y="116"/>
                    <a:pt x="24" y="116"/>
                  </a:cubicBezTo>
                  <a:cubicBezTo>
                    <a:pt x="24" y="116"/>
                    <a:pt x="24" y="116"/>
                    <a:pt x="24" y="116"/>
                  </a:cubicBezTo>
                  <a:close/>
                  <a:moveTo>
                    <a:pt x="23" y="117"/>
                  </a:moveTo>
                  <a:cubicBezTo>
                    <a:pt x="23" y="117"/>
                    <a:pt x="23" y="117"/>
                    <a:pt x="23" y="117"/>
                  </a:cubicBezTo>
                  <a:cubicBezTo>
                    <a:pt x="23" y="117"/>
                    <a:pt x="23" y="117"/>
                    <a:pt x="23" y="117"/>
                  </a:cubicBezTo>
                  <a:cubicBezTo>
                    <a:pt x="23" y="117"/>
                    <a:pt x="23" y="117"/>
                    <a:pt x="23" y="117"/>
                  </a:cubicBezTo>
                  <a:cubicBezTo>
                    <a:pt x="23" y="117"/>
                    <a:pt x="23" y="117"/>
                    <a:pt x="23" y="117"/>
                  </a:cubicBezTo>
                  <a:close/>
                  <a:moveTo>
                    <a:pt x="23" y="117"/>
                  </a:moveTo>
                  <a:cubicBezTo>
                    <a:pt x="23" y="117"/>
                    <a:pt x="23" y="117"/>
                    <a:pt x="23" y="117"/>
                  </a:cubicBezTo>
                  <a:cubicBezTo>
                    <a:pt x="23" y="117"/>
                    <a:pt x="23" y="117"/>
                    <a:pt x="23" y="117"/>
                  </a:cubicBezTo>
                  <a:cubicBezTo>
                    <a:pt x="23" y="117"/>
                    <a:pt x="23" y="117"/>
                    <a:pt x="23" y="117"/>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7"/>
                  </a:moveTo>
                  <a:cubicBezTo>
                    <a:pt x="23" y="117"/>
                    <a:pt x="23" y="117"/>
                    <a:pt x="23" y="117"/>
                  </a:cubicBezTo>
                  <a:cubicBezTo>
                    <a:pt x="23" y="117"/>
                    <a:pt x="23" y="117"/>
                    <a:pt x="23" y="117"/>
                  </a:cubicBezTo>
                  <a:cubicBezTo>
                    <a:pt x="23" y="117"/>
                    <a:pt x="23" y="117"/>
                    <a:pt x="23" y="117"/>
                  </a:cubicBezTo>
                  <a:close/>
                  <a:moveTo>
                    <a:pt x="27" y="115"/>
                  </a:move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8" y="115"/>
                  </a:cubicBezTo>
                  <a:cubicBezTo>
                    <a:pt x="28" y="115"/>
                    <a:pt x="28" y="115"/>
                    <a:pt x="28" y="115"/>
                  </a:cubicBezTo>
                  <a:cubicBezTo>
                    <a:pt x="28" y="115"/>
                    <a:pt x="28" y="115"/>
                    <a:pt x="28" y="115"/>
                  </a:cubicBezTo>
                  <a:cubicBezTo>
                    <a:pt x="28" y="115"/>
                    <a:pt x="28" y="115"/>
                    <a:pt x="28" y="115"/>
                  </a:cubicBezTo>
                  <a:cubicBezTo>
                    <a:pt x="28" y="115"/>
                    <a:pt x="27" y="115"/>
                    <a:pt x="27" y="115"/>
                  </a:cubicBezTo>
                  <a:close/>
                  <a:moveTo>
                    <a:pt x="26" y="113"/>
                  </a:move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moveTo>
                    <a:pt x="27" y="115"/>
                  </a:move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lose/>
                  <a:moveTo>
                    <a:pt x="26" y="113"/>
                  </a:move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moveTo>
                    <a:pt x="26" y="114"/>
                  </a:moveTo>
                  <a:cubicBezTo>
                    <a:pt x="26" y="114"/>
                    <a:pt x="26" y="114"/>
                    <a:pt x="26" y="114"/>
                  </a:cubicBezTo>
                  <a:cubicBezTo>
                    <a:pt x="26" y="114"/>
                    <a:pt x="26" y="114"/>
                    <a:pt x="26" y="114"/>
                  </a:cubicBezTo>
                  <a:cubicBezTo>
                    <a:pt x="26" y="114"/>
                    <a:pt x="26" y="114"/>
                    <a:pt x="26" y="114"/>
                  </a:cubicBezTo>
                  <a:cubicBezTo>
                    <a:pt x="26" y="114"/>
                    <a:pt x="26" y="114"/>
                    <a:pt x="26" y="114"/>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lose/>
                  <a:moveTo>
                    <a:pt x="27" y="115"/>
                  </a:moveTo>
                  <a:cubicBezTo>
                    <a:pt x="27" y="115"/>
                    <a:pt x="27" y="115"/>
                    <a:pt x="27" y="115"/>
                  </a:cubicBezTo>
                  <a:cubicBezTo>
                    <a:pt x="27" y="115"/>
                    <a:pt x="27" y="115"/>
                    <a:pt x="27" y="115"/>
                  </a:cubicBezTo>
                  <a:cubicBezTo>
                    <a:pt x="27" y="115"/>
                    <a:pt x="27" y="115"/>
                    <a:pt x="27" y="115"/>
                  </a:cubicBezTo>
                  <a:cubicBezTo>
                    <a:pt x="27" y="115"/>
                    <a:pt x="27" y="115"/>
                    <a:pt x="27" y="115"/>
                  </a:cubicBezTo>
                  <a:close/>
                  <a:moveTo>
                    <a:pt x="26" y="114"/>
                  </a:moveTo>
                  <a:cubicBezTo>
                    <a:pt x="26" y="114"/>
                    <a:pt x="26" y="114"/>
                    <a:pt x="26" y="114"/>
                  </a:cubicBezTo>
                  <a:cubicBezTo>
                    <a:pt x="26" y="114"/>
                    <a:pt x="26" y="114"/>
                    <a:pt x="26" y="114"/>
                  </a:cubicBezTo>
                  <a:cubicBezTo>
                    <a:pt x="26" y="114"/>
                    <a:pt x="26" y="114"/>
                    <a:pt x="26" y="114"/>
                  </a:cubicBezTo>
                  <a:cubicBezTo>
                    <a:pt x="26" y="114"/>
                    <a:pt x="26" y="114"/>
                    <a:pt x="26" y="114"/>
                  </a:cubicBezTo>
                  <a:close/>
                  <a:moveTo>
                    <a:pt x="26" y="114"/>
                  </a:moveTo>
                  <a:cubicBezTo>
                    <a:pt x="26" y="114"/>
                    <a:pt x="26" y="114"/>
                    <a:pt x="26" y="114"/>
                  </a:cubicBezTo>
                  <a:cubicBezTo>
                    <a:pt x="26" y="114"/>
                    <a:pt x="26" y="114"/>
                    <a:pt x="26" y="115"/>
                  </a:cubicBezTo>
                  <a:cubicBezTo>
                    <a:pt x="26" y="114"/>
                    <a:pt x="26" y="114"/>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4"/>
                  </a:cubicBezTo>
                  <a:cubicBezTo>
                    <a:pt x="26" y="114"/>
                    <a:pt x="26" y="114"/>
                    <a:pt x="26" y="114"/>
                  </a:cubicBezTo>
                  <a:cubicBezTo>
                    <a:pt x="26" y="114"/>
                    <a:pt x="26" y="114"/>
                    <a:pt x="26" y="114"/>
                  </a:cubicBezTo>
                  <a:cubicBezTo>
                    <a:pt x="26" y="114"/>
                    <a:pt x="26" y="114"/>
                    <a:pt x="26" y="114"/>
                  </a:cubicBezTo>
                  <a:close/>
                  <a:moveTo>
                    <a:pt x="28" y="114"/>
                  </a:moveTo>
                  <a:cubicBezTo>
                    <a:pt x="28" y="114"/>
                    <a:pt x="28" y="114"/>
                    <a:pt x="28" y="114"/>
                  </a:cubicBezTo>
                  <a:cubicBezTo>
                    <a:pt x="28" y="114"/>
                    <a:pt x="28" y="114"/>
                    <a:pt x="28" y="114"/>
                  </a:cubicBezTo>
                  <a:cubicBezTo>
                    <a:pt x="28" y="115"/>
                    <a:pt x="28" y="115"/>
                    <a:pt x="28" y="115"/>
                  </a:cubicBezTo>
                  <a:cubicBezTo>
                    <a:pt x="28" y="115"/>
                    <a:pt x="28" y="115"/>
                    <a:pt x="28" y="114"/>
                  </a:cubicBezTo>
                  <a:cubicBezTo>
                    <a:pt x="28" y="114"/>
                    <a:pt x="28" y="114"/>
                    <a:pt x="28" y="114"/>
                  </a:cubicBezTo>
                  <a:cubicBezTo>
                    <a:pt x="28" y="114"/>
                    <a:pt x="28" y="114"/>
                    <a:pt x="28" y="114"/>
                  </a:cubicBezTo>
                  <a:close/>
                  <a:moveTo>
                    <a:pt x="28" y="115"/>
                  </a:moveTo>
                  <a:cubicBezTo>
                    <a:pt x="28" y="115"/>
                    <a:pt x="28" y="115"/>
                    <a:pt x="28" y="115"/>
                  </a:cubicBezTo>
                  <a:cubicBezTo>
                    <a:pt x="28" y="115"/>
                    <a:pt x="28" y="115"/>
                    <a:pt x="28" y="115"/>
                  </a:cubicBezTo>
                  <a:cubicBezTo>
                    <a:pt x="28" y="115"/>
                    <a:pt x="28" y="115"/>
                    <a:pt x="28" y="115"/>
                  </a:cubicBezTo>
                  <a:cubicBezTo>
                    <a:pt x="28" y="115"/>
                    <a:pt x="28" y="115"/>
                    <a:pt x="28" y="115"/>
                  </a:cubicBezTo>
                  <a:cubicBezTo>
                    <a:pt x="28" y="115"/>
                    <a:pt x="28" y="115"/>
                    <a:pt x="28" y="115"/>
                  </a:cubicBezTo>
                  <a:cubicBezTo>
                    <a:pt x="28" y="115"/>
                    <a:pt x="28" y="115"/>
                    <a:pt x="28"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7" y="113"/>
                  </a:move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lose/>
                  <a:moveTo>
                    <a:pt x="27" y="114"/>
                  </a:moveTo>
                  <a:cubicBezTo>
                    <a:pt x="27" y="114"/>
                    <a:pt x="27" y="114"/>
                    <a:pt x="27" y="114"/>
                  </a:cubicBezTo>
                  <a:cubicBezTo>
                    <a:pt x="27" y="114"/>
                    <a:pt x="27" y="114"/>
                    <a:pt x="27" y="114"/>
                  </a:cubicBezTo>
                  <a:cubicBezTo>
                    <a:pt x="27" y="114"/>
                    <a:pt x="27" y="114"/>
                    <a:pt x="27" y="114"/>
                  </a:cubicBezTo>
                  <a:cubicBezTo>
                    <a:pt x="27" y="114"/>
                    <a:pt x="27" y="114"/>
                    <a:pt x="27" y="114"/>
                  </a:cubicBezTo>
                  <a:close/>
                  <a:moveTo>
                    <a:pt x="27" y="113"/>
                  </a:move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8" y="113"/>
                    <a:pt x="28" y="113"/>
                  </a:cubicBezTo>
                  <a:cubicBezTo>
                    <a:pt x="28" y="113"/>
                    <a:pt x="28" y="113"/>
                    <a:pt x="27" y="113"/>
                  </a:cubicBezTo>
                  <a:cubicBezTo>
                    <a:pt x="27" y="113"/>
                    <a:pt x="27" y="113"/>
                    <a:pt x="27" y="113"/>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6" y="115"/>
                  </a:moveTo>
                  <a:cubicBezTo>
                    <a:pt x="26" y="115"/>
                    <a:pt x="26" y="115"/>
                    <a:pt x="26" y="115"/>
                  </a:cubicBezTo>
                  <a:cubicBezTo>
                    <a:pt x="25" y="115"/>
                    <a:pt x="25" y="115"/>
                    <a:pt x="25" y="115"/>
                  </a:cubicBezTo>
                  <a:cubicBezTo>
                    <a:pt x="25" y="115"/>
                    <a:pt x="25" y="115"/>
                    <a:pt x="25" y="115"/>
                  </a:cubicBezTo>
                  <a:cubicBezTo>
                    <a:pt x="25" y="115"/>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6" y="116"/>
                    <a:pt x="26" y="116"/>
                    <a:pt x="26" y="116"/>
                  </a:cubicBezTo>
                  <a:cubicBezTo>
                    <a:pt x="26" y="116"/>
                    <a:pt x="26" y="116"/>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6"/>
                  </a:move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lose/>
                  <a:moveTo>
                    <a:pt x="65" y="78"/>
                  </a:moveTo>
                  <a:cubicBezTo>
                    <a:pt x="65" y="78"/>
                    <a:pt x="65" y="78"/>
                    <a:pt x="65" y="78"/>
                  </a:cubicBezTo>
                  <a:cubicBezTo>
                    <a:pt x="65" y="78"/>
                    <a:pt x="65" y="78"/>
                    <a:pt x="65" y="78"/>
                  </a:cubicBezTo>
                  <a:cubicBezTo>
                    <a:pt x="65" y="78"/>
                    <a:pt x="65" y="78"/>
                    <a:pt x="65" y="78"/>
                  </a:cubicBezTo>
                  <a:cubicBezTo>
                    <a:pt x="65" y="78"/>
                    <a:pt x="65" y="78"/>
                    <a:pt x="66" y="78"/>
                  </a:cubicBezTo>
                  <a:cubicBezTo>
                    <a:pt x="65" y="78"/>
                    <a:pt x="66" y="79"/>
                    <a:pt x="66" y="79"/>
                  </a:cubicBezTo>
                  <a:cubicBezTo>
                    <a:pt x="66" y="79"/>
                    <a:pt x="66" y="79"/>
                    <a:pt x="67" y="78"/>
                  </a:cubicBezTo>
                  <a:cubicBezTo>
                    <a:pt x="67" y="78"/>
                    <a:pt x="67" y="78"/>
                    <a:pt x="67" y="78"/>
                  </a:cubicBezTo>
                  <a:cubicBezTo>
                    <a:pt x="67" y="78"/>
                    <a:pt x="67" y="78"/>
                    <a:pt x="66" y="78"/>
                  </a:cubicBezTo>
                  <a:cubicBezTo>
                    <a:pt x="66" y="78"/>
                    <a:pt x="67" y="78"/>
                    <a:pt x="67" y="78"/>
                  </a:cubicBezTo>
                  <a:cubicBezTo>
                    <a:pt x="67" y="78"/>
                    <a:pt x="67" y="78"/>
                    <a:pt x="67" y="78"/>
                  </a:cubicBezTo>
                  <a:cubicBezTo>
                    <a:pt x="67" y="78"/>
                    <a:pt x="67" y="77"/>
                    <a:pt x="66" y="77"/>
                  </a:cubicBezTo>
                  <a:cubicBezTo>
                    <a:pt x="66" y="77"/>
                    <a:pt x="66" y="77"/>
                    <a:pt x="66" y="77"/>
                  </a:cubicBezTo>
                  <a:cubicBezTo>
                    <a:pt x="66" y="77"/>
                    <a:pt x="66" y="77"/>
                    <a:pt x="66" y="77"/>
                  </a:cubicBezTo>
                  <a:cubicBezTo>
                    <a:pt x="66" y="76"/>
                    <a:pt x="66" y="76"/>
                    <a:pt x="66" y="76"/>
                  </a:cubicBezTo>
                  <a:cubicBezTo>
                    <a:pt x="66" y="76"/>
                    <a:pt x="66" y="76"/>
                    <a:pt x="66" y="76"/>
                  </a:cubicBezTo>
                  <a:cubicBezTo>
                    <a:pt x="65" y="76"/>
                    <a:pt x="65" y="76"/>
                    <a:pt x="65" y="76"/>
                  </a:cubicBezTo>
                  <a:cubicBezTo>
                    <a:pt x="65" y="77"/>
                    <a:pt x="65" y="77"/>
                    <a:pt x="66" y="77"/>
                  </a:cubicBezTo>
                  <a:cubicBezTo>
                    <a:pt x="66" y="77"/>
                    <a:pt x="65" y="77"/>
                    <a:pt x="65" y="77"/>
                  </a:cubicBezTo>
                  <a:cubicBezTo>
                    <a:pt x="65" y="77"/>
                    <a:pt x="65" y="77"/>
                    <a:pt x="65" y="78"/>
                  </a:cubicBezTo>
                  <a:close/>
                  <a:moveTo>
                    <a:pt x="63" y="78"/>
                  </a:move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lose/>
                  <a:moveTo>
                    <a:pt x="64" y="79"/>
                  </a:moveTo>
                  <a:cubicBezTo>
                    <a:pt x="64" y="79"/>
                    <a:pt x="64" y="79"/>
                    <a:pt x="64" y="79"/>
                  </a:cubicBezTo>
                  <a:cubicBezTo>
                    <a:pt x="64" y="78"/>
                    <a:pt x="64" y="78"/>
                    <a:pt x="64" y="78"/>
                  </a:cubicBezTo>
                  <a:cubicBezTo>
                    <a:pt x="64" y="78"/>
                    <a:pt x="63" y="78"/>
                    <a:pt x="64" y="79"/>
                  </a:cubicBezTo>
                  <a:cubicBezTo>
                    <a:pt x="64" y="79"/>
                    <a:pt x="64" y="79"/>
                    <a:pt x="64" y="79"/>
                  </a:cubicBezTo>
                  <a:close/>
                  <a:moveTo>
                    <a:pt x="63" y="79"/>
                  </a:moveTo>
                  <a:cubicBezTo>
                    <a:pt x="63" y="79"/>
                    <a:pt x="63" y="79"/>
                    <a:pt x="63" y="79"/>
                  </a:cubicBezTo>
                  <a:cubicBezTo>
                    <a:pt x="63" y="79"/>
                    <a:pt x="63" y="79"/>
                    <a:pt x="63" y="79"/>
                  </a:cubicBezTo>
                  <a:cubicBezTo>
                    <a:pt x="63" y="79"/>
                    <a:pt x="63" y="79"/>
                    <a:pt x="63" y="79"/>
                  </a:cubicBezTo>
                  <a:cubicBezTo>
                    <a:pt x="63" y="79"/>
                    <a:pt x="63" y="79"/>
                    <a:pt x="63" y="79"/>
                  </a:cubicBezTo>
                  <a:close/>
                  <a:moveTo>
                    <a:pt x="65" y="80"/>
                  </a:moveTo>
                  <a:cubicBezTo>
                    <a:pt x="66" y="80"/>
                    <a:pt x="66" y="80"/>
                    <a:pt x="66" y="80"/>
                  </a:cubicBezTo>
                  <a:cubicBezTo>
                    <a:pt x="66" y="79"/>
                    <a:pt x="65"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5" y="79"/>
                    <a:pt x="65" y="79"/>
                    <a:pt x="65" y="79"/>
                  </a:cubicBezTo>
                  <a:cubicBezTo>
                    <a:pt x="65" y="79"/>
                    <a:pt x="65" y="79"/>
                    <a:pt x="65" y="79"/>
                  </a:cubicBezTo>
                  <a:cubicBezTo>
                    <a:pt x="65" y="79"/>
                    <a:pt x="65" y="79"/>
                    <a:pt x="65" y="79"/>
                  </a:cubicBezTo>
                  <a:cubicBezTo>
                    <a:pt x="65" y="80"/>
                    <a:pt x="65" y="80"/>
                    <a:pt x="65" y="80"/>
                  </a:cubicBezTo>
                  <a:cubicBezTo>
                    <a:pt x="65" y="80"/>
                    <a:pt x="65" y="80"/>
                    <a:pt x="65" y="80"/>
                  </a:cubicBezTo>
                  <a:close/>
                  <a:moveTo>
                    <a:pt x="32" y="110"/>
                  </a:moveTo>
                  <a:cubicBezTo>
                    <a:pt x="32" y="110"/>
                    <a:pt x="32" y="110"/>
                    <a:pt x="32" y="110"/>
                  </a:cubicBezTo>
                  <a:cubicBezTo>
                    <a:pt x="32" y="110"/>
                    <a:pt x="32" y="110"/>
                    <a:pt x="32" y="110"/>
                  </a:cubicBezTo>
                  <a:cubicBezTo>
                    <a:pt x="32" y="110"/>
                    <a:pt x="32" y="110"/>
                    <a:pt x="32" y="110"/>
                  </a:cubicBezTo>
                  <a:cubicBezTo>
                    <a:pt x="32" y="110"/>
                    <a:pt x="32" y="110"/>
                    <a:pt x="32" y="110"/>
                  </a:cubicBezTo>
                  <a:close/>
                  <a:moveTo>
                    <a:pt x="31" y="111"/>
                  </a:moveTo>
                  <a:cubicBezTo>
                    <a:pt x="31" y="111"/>
                    <a:pt x="31" y="111"/>
                    <a:pt x="31" y="111"/>
                  </a:cubicBezTo>
                  <a:cubicBezTo>
                    <a:pt x="31" y="111"/>
                    <a:pt x="31" y="111"/>
                    <a:pt x="31" y="111"/>
                  </a:cubicBezTo>
                  <a:cubicBezTo>
                    <a:pt x="31" y="111"/>
                    <a:pt x="31" y="111"/>
                    <a:pt x="31" y="111"/>
                  </a:cubicBezTo>
                  <a:cubicBezTo>
                    <a:pt x="31" y="111"/>
                    <a:pt x="31" y="111"/>
                    <a:pt x="31" y="111"/>
                  </a:cubicBezTo>
                  <a:close/>
                  <a:moveTo>
                    <a:pt x="36" y="108"/>
                  </a:moveTo>
                  <a:cubicBezTo>
                    <a:pt x="36" y="108"/>
                    <a:pt x="36" y="108"/>
                    <a:pt x="36" y="108"/>
                  </a:cubicBezTo>
                  <a:cubicBezTo>
                    <a:pt x="36" y="108"/>
                    <a:pt x="36" y="108"/>
                    <a:pt x="36" y="108"/>
                  </a:cubicBezTo>
                  <a:close/>
                  <a:moveTo>
                    <a:pt x="33" y="108"/>
                  </a:moveTo>
                  <a:cubicBezTo>
                    <a:pt x="33" y="109"/>
                    <a:pt x="33" y="108"/>
                    <a:pt x="32" y="109"/>
                  </a:cubicBezTo>
                  <a:cubicBezTo>
                    <a:pt x="32" y="109"/>
                    <a:pt x="32" y="108"/>
                    <a:pt x="32" y="108"/>
                  </a:cubicBezTo>
                  <a:cubicBezTo>
                    <a:pt x="32" y="108"/>
                    <a:pt x="31" y="108"/>
                    <a:pt x="31" y="108"/>
                  </a:cubicBezTo>
                  <a:cubicBezTo>
                    <a:pt x="31" y="108"/>
                    <a:pt x="30" y="108"/>
                    <a:pt x="30" y="108"/>
                  </a:cubicBezTo>
                  <a:cubicBezTo>
                    <a:pt x="30" y="108"/>
                    <a:pt x="30" y="109"/>
                    <a:pt x="30" y="109"/>
                  </a:cubicBezTo>
                  <a:cubicBezTo>
                    <a:pt x="30" y="109"/>
                    <a:pt x="30" y="109"/>
                    <a:pt x="30" y="109"/>
                  </a:cubicBezTo>
                  <a:cubicBezTo>
                    <a:pt x="30" y="110"/>
                    <a:pt x="30" y="109"/>
                    <a:pt x="31" y="109"/>
                  </a:cubicBezTo>
                  <a:cubicBezTo>
                    <a:pt x="31" y="109"/>
                    <a:pt x="31" y="109"/>
                    <a:pt x="31" y="109"/>
                  </a:cubicBezTo>
                  <a:cubicBezTo>
                    <a:pt x="31" y="109"/>
                    <a:pt x="31" y="109"/>
                    <a:pt x="31" y="109"/>
                  </a:cubicBezTo>
                  <a:cubicBezTo>
                    <a:pt x="32" y="109"/>
                    <a:pt x="32" y="109"/>
                    <a:pt x="32" y="109"/>
                  </a:cubicBezTo>
                  <a:cubicBezTo>
                    <a:pt x="32" y="109"/>
                    <a:pt x="32" y="109"/>
                    <a:pt x="32" y="109"/>
                  </a:cubicBezTo>
                  <a:cubicBezTo>
                    <a:pt x="32" y="109"/>
                    <a:pt x="32" y="109"/>
                    <a:pt x="33" y="109"/>
                  </a:cubicBezTo>
                  <a:cubicBezTo>
                    <a:pt x="33" y="110"/>
                    <a:pt x="33" y="109"/>
                    <a:pt x="33" y="109"/>
                  </a:cubicBezTo>
                  <a:cubicBezTo>
                    <a:pt x="33" y="109"/>
                    <a:pt x="33" y="109"/>
                    <a:pt x="33" y="109"/>
                  </a:cubicBezTo>
                  <a:cubicBezTo>
                    <a:pt x="33" y="109"/>
                    <a:pt x="33" y="109"/>
                    <a:pt x="33" y="109"/>
                  </a:cubicBezTo>
                  <a:cubicBezTo>
                    <a:pt x="34" y="109"/>
                    <a:pt x="34" y="109"/>
                    <a:pt x="34" y="108"/>
                  </a:cubicBezTo>
                  <a:cubicBezTo>
                    <a:pt x="34" y="108"/>
                    <a:pt x="33" y="108"/>
                    <a:pt x="33" y="108"/>
                  </a:cubicBezTo>
                  <a:close/>
                  <a:moveTo>
                    <a:pt x="35" y="108"/>
                  </a:moveTo>
                  <a:cubicBezTo>
                    <a:pt x="35" y="108"/>
                    <a:pt x="35" y="108"/>
                    <a:pt x="35" y="108"/>
                  </a:cubicBezTo>
                  <a:cubicBezTo>
                    <a:pt x="34" y="108"/>
                    <a:pt x="35" y="108"/>
                    <a:pt x="35" y="108"/>
                  </a:cubicBezTo>
                  <a:cubicBezTo>
                    <a:pt x="35" y="108"/>
                    <a:pt x="35" y="108"/>
                    <a:pt x="35" y="108"/>
                  </a:cubicBezTo>
                  <a:cubicBezTo>
                    <a:pt x="35" y="108"/>
                    <a:pt x="35" y="108"/>
                    <a:pt x="35" y="108"/>
                  </a:cubicBezTo>
                  <a:close/>
                  <a:moveTo>
                    <a:pt x="34" y="108"/>
                  </a:moveTo>
                  <a:cubicBezTo>
                    <a:pt x="34" y="108"/>
                    <a:pt x="34" y="108"/>
                    <a:pt x="34" y="108"/>
                  </a:cubicBezTo>
                  <a:cubicBezTo>
                    <a:pt x="34" y="108"/>
                    <a:pt x="34" y="108"/>
                    <a:pt x="34" y="108"/>
                  </a:cubicBezTo>
                  <a:cubicBezTo>
                    <a:pt x="34" y="108"/>
                    <a:pt x="34" y="108"/>
                    <a:pt x="34" y="108"/>
                  </a:cubicBezTo>
                  <a:cubicBezTo>
                    <a:pt x="34" y="108"/>
                    <a:pt x="34" y="108"/>
                    <a:pt x="34" y="108"/>
                  </a:cubicBezTo>
                  <a:close/>
                  <a:moveTo>
                    <a:pt x="35" y="109"/>
                  </a:moveTo>
                  <a:cubicBezTo>
                    <a:pt x="35" y="109"/>
                    <a:pt x="35" y="109"/>
                    <a:pt x="35" y="109"/>
                  </a:cubicBezTo>
                  <a:cubicBezTo>
                    <a:pt x="35" y="109"/>
                    <a:pt x="35" y="109"/>
                    <a:pt x="35" y="109"/>
                  </a:cubicBezTo>
                  <a:cubicBezTo>
                    <a:pt x="35" y="109"/>
                    <a:pt x="35" y="109"/>
                    <a:pt x="35" y="109"/>
                  </a:cubicBezTo>
                  <a:cubicBezTo>
                    <a:pt x="35" y="109"/>
                    <a:pt x="35" y="109"/>
                    <a:pt x="35" y="109"/>
                  </a:cubicBezTo>
                  <a:close/>
                  <a:moveTo>
                    <a:pt x="27" y="108"/>
                  </a:moveTo>
                  <a:cubicBezTo>
                    <a:pt x="27" y="108"/>
                    <a:pt x="27" y="108"/>
                    <a:pt x="26" y="108"/>
                  </a:cubicBezTo>
                  <a:cubicBezTo>
                    <a:pt x="26" y="108"/>
                    <a:pt x="26" y="108"/>
                    <a:pt x="26" y="108"/>
                  </a:cubicBezTo>
                  <a:cubicBezTo>
                    <a:pt x="26" y="108"/>
                    <a:pt x="26" y="108"/>
                    <a:pt x="26" y="108"/>
                  </a:cubicBezTo>
                  <a:cubicBezTo>
                    <a:pt x="26" y="108"/>
                    <a:pt x="27" y="108"/>
                    <a:pt x="27" y="108"/>
                  </a:cubicBezTo>
                  <a:close/>
                  <a:moveTo>
                    <a:pt x="27" y="106"/>
                  </a:moveTo>
                  <a:cubicBezTo>
                    <a:pt x="27" y="106"/>
                    <a:pt x="27" y="106"/>
                    <a:pt x="27" y="106"/>
                  </a:cubicBezTo>
                  <a:cubicBezTo>
                    <a:pt x="27" y="106"/>
                    <a:pt x="27" y="106"/>
                    <a:pt x="27" y="106"/>
                  </a:cubicBezTo>
                  <a:cubicBezTo>
                    <a:pt x="27" y="107"/>
                    <a:pt x="27" y="107"/>
                    <a:pt x="27" y="107"/>
                  </a:cubicBezTo>
                  <a:cubicBezTo>
                    <a:pt x="27" y="107"/>
                    <a:pt x="27" y="107"/>
                    <a:pt x="27" y="107"/>
                  </a:cubicBezTo>
                  <a:cubicBezTo>
                    <a:pt x="27" y="106"/>
                    <a:pt x="27" y="106"/>
                    <a:pt x="27" y="106"/>
                  </a:cubicBezTo>
                  <a:cubicBezTo>
                    <a:pt x="27" y="106"/>
                    <a:pt x="27" y="106"/>
                    <a:pt x="27" y="106"/>
                  </a:cubicBezTo>
                  <a:close/>
                  <a:moveTo>
                    <a:pt x="28" y="107"/>
                  </a:moveTo>
                  <a:cubicBezTo>
                    <a:pt x="28" y="107"/>
                    <a:pt x="28" y="107"/>
                    <a:pt x="28" y="107"/>
                  </a:cubicBezTo>
                  <a:cubicBezTo>
                    <a:pt x="28" y="107"/>
                    <a:pt x="28" y="107"/>
                    <a:pt x="28" y="107"/>
                  </a:cubicBezTo>
                  <a:close/>
                  <a:moveTo>
                    <a:pt x="37" y="107"/>
                  </a:moveTo>
                  <a:cubicBezTo>
                    <a:pt x="37" y="107"/>
                    <a:pt x="37" y="107"/>
                    <a:pt x="36" y="107"/>
                  </a:cubicBezTo>
                  <a:cubicBezTo>
                    <a:pt x="36" y="107"/>
                    <a:pt x="36" y="107"/>
                    <a:pt x="36" y="107"/>
                  </a:cubicBezTo>
                  <a:cubicBezTo>
                    <a:pt x="36" y="107"/>
                    <a:pt x="37" y="107"/>
                    <a:pt x="37" y="107"/>
                  </a:cubicBezTo>
                  <a:close/>
                  <a:moveTo>
                    <a:pt x="28" y="106"/>
                  </a:moveTo>
                  <a:cubicBezTo>
                    <a:pt x="28" y="106"/>
                    <a:pt x="28" y="106"/>
                    <a:pt x="28" y="106"/>
                  </a:cubicBezTo>
                  <a:cubicBezTo>
                    <a:pt x="28" y="106"/>
                    <a:pt x="28" y="106"/>
                    <a:pt x="28" y="106"/>
                  </a:cubicBezTo>
                  <a:cubicBezTo>
                    <a:pt x="28" y="106"/>
                    <a:pt x="28" y="106"/>
                    <a:pt x="28" y="106"/>
                  </a:cubicBezTo>
                  <a:cubicBezTo>
                    <a:pt x="28" y="106"/>
                    <a:pt x="28" y="106"/>
                    <a:pt x="28" y="106"/>
                  </a:cubicBezTo>
                  <a:close/>
                  <a:moveTo>
                    <a:pt x="30" y="110"/>
                  </a:moveTo>
                  <a:cubicBezTo>
                    <a:pt x="30" y="111"/>
                    <a:pt x="30" y="111"/>
                    <a:pt x="30" y="111"/>
                  </a:cubicBezTo>
                  <a:cubicBezTo>
                    <a:pt x="30" y="111"/>
                    <a:pt x="30" y="111"/>
                    <a:pt x="30" y="111"/>
                  </a:cubicBezTo>
                  <a:cubicBezTo>
                    <a:pt x="30" y="111"/>
                    <a:pt x="30" y="111"/>
                    <a:pt x="30" y="111"/>
                  </a:cubicBezTo>
                  <a:cubicBezTo>
                    <a:pt x="30" y="111"/>
                    <a:pt x="30" y="111"/>
                    <a:pt x="30" y="111"/>
                  </a:cubicBezTo>
                  <a:cubicBezTo>
                    <a:pt x="30" y="111"/>
                    <a:pt x="30" y="110"/>
                    <a:pt x="30" y="110"/>
                  </a:cubicBezTo>
                  <a:close/>
                  <a:moveTo>
                    <a:pt x="30" y="111"/>
                  </a:moveTo>
                  <a:cubicBezTo>
                    <a:pt x="30" y="111"/>
                    <a:pt x="30" y="111"/>
                    <a:pt x="30" y="111"/>
                  </a:cubicBezTo>
                  <a:cubicBezTo>
                    <a:pt x="30" y="111"/>
                    <a:pt x="30" y="111"/>
                    <a:pt x="30" y="111"/>
                  </a:cubicBezTo>
                  <a:cubicBezTo>
                    <a:pt x="30" y="111"/>
                    <a:pt x="29" y="111"/>
                    <a:pt x="29" y="111"/>
                  </a:cubicBezTo>
                  <a:cubicBezTo>
                    <a:pt x="29" y="111"/>
                    <a:pt x="29" y="111"/>
                    <a:pt x="29" y="111"/>
                  </a:cubicBezTo>
                  <a:cubicBezTo>
                    <a:pt x="29" y="111"/>
                    <a:pt x="30" y="111"/>
                    <a:pt x="30" y="111"/>
                  </a:cubicBezTo>
                  <a:close/>
                  <a:moveTo>
                    <a:pt x="29" y="112"/>
                  </a:moveTo>
                  <a:cubicBezTo>
                    <a:pt x="29" y="112"/>
                    <a:pt x="29" y="112"/>
                    <a:pt x="29" y="112"/>
                  </a:cubicBezTo>
                  <a:cubicBezTo>
                    <a:pt x="29" y="112"/>
                    <a:pt x="29" y="112"/>
                    <a:pt x="29" y="112"/>
                  </a:cubicBezTo>
                  <a:cubicBezTo>
                    <a:pt x="29" y="112"/>
                    <a:pt x="29" y="112"/>
                    <a:pt x="29" y="112"/>
                  </a:cubicBezTo>
                  <a:cubicBezTo>
                    <a:pt x="29" y="112"/>
                    <a:pt x="29" y="112"/>
                    <a:pt x="30" y="112"/>
                  </a:cubicBezTo>
                  <a:cubicBezTo>
                    <a:pt x="30" y="112"/>
                    <a:pt x="30" y="112"/>
                    <a:pt x="30" y="112"/>
                  </a:cubicBezTo>
                  <a:cubicBezTo>
                    <a:pt x="30" y="112"/>
                    <a:pt x="30" y="112"/>
                    <a:pt x="30" y="112"/>
                  </a:cubicBezTo>
                  <a:cubicBezTo>
                    <a:pt x="30" y="112"/>
                    <a:pt x="30" y="112"/>
                    <a:pt x="30" y="112"/>
                  </a:cubicBezTo>
                  <a:cubicBezTo>
                    <a:pt x="30" y="111"/>
                    <a:pt x="30" y="112"/>
                    <a:pt x="29" y="112"/>
                  </a:cubicBezTo>
                  <a:close/>
                  <a:moveTo>
                    <a:pt x="36" y="108"/>
                  </a:moveTo>
                  <a:cubicBezTo>
                    <a:pt x="37" y="108"/>
                    <a:pt x="37" y="108"/>
                    <a:pt x="37" y="108"/>
                  </a:cubicBezTo>
                  <a:cubicBezTo>
                    <a:pt x="37" y="108"/>
                    <a:pt x="37" y="108"/>
                    <a:pt x="36" y="108"/>
                  </a:cubicBezTo>
                  <a:close/>
                  <a:moveTo>
                    <a:pt x="60" y="78"/>
                  </a:moveTo>
                  <a:cubicBezTo>
                    <a:pt x="60" y="78"/>
                    <a:pt x="60" y="78"/>
                    <a:pt x="61" y="78"/>
                  </a:cubicBezTo>
                  <a:cubicBezTo>
                    <a:pt x="60" y="78"/>
                    <a:pt x="60" y="77"/>
                    <a:pt x="60" y="77"/>
                  </a:cubicBezTo>
                  <a:cubicBezTo>
                    <a:pt x="60" y="77"/>
                    <a:pt x="60" y="76"/>
                    <a:pt x="59" y="76"/>
                  </a:cubicBezTo>
                  <a:cubicBezTo>
                    <a:pt x="59" y="76"/>
                    <a:pt x="59" y="76"/>
                    <a:pt x="59" y="75"/>
                  </a:cubicBezTo>
                  <a:cubicBezTo>
                    <a:pt x="59" y="75"/>
                    <a:pt x="59" y="75"/>
                    <a:pt x="59" y="75"/>
                  </a:cubicBezTo>
                  <a:cubicBezTo>
                    <a:pt x="60" y="75"/>
                    <a:pt x="60" y="75"/>
                    <a:pt x="60" y="75"/>
                  </a:cubicBezTo>
                  <a:cubicBezTo>
                    <a:pt x="60" y="75"/>
                    <a:pt x="60" y="74"/>
                    <a:pt x="60" y="74"/>
                  </a:cubicBezTo>
                  <a:cubicBezTo>
                    <a:pt x="60" y="74"/>
                    <a:pt x="59" y="74"/>
                    <a:pt x="59" y="74"/>
                  </a:cubicBezTo>
                  <a:cubicBezTo>
                    <a:pt x="60" y="74"/>
                    <a:pt x="59" y="73"/>
                    <a:pt x="59" y="73"/>
                  </a:cubicBezTo>
                  <a:cubicBezTo>
                    <a:pt x="59" y="73"/>
                    <a:pt x="59" y="73"/>
                    <a:pt x="59" y="73"/>
                  </a:cubicBezTo>
                  <a:cubicBezTo>
                    <a:pt x="59" y="73"/>
                    <a:pt x="59" y="73"/>
                    <a:pt x="59" y="73"/>
                  </a:cubicBezTo>
                  <a:cubicBezTo>
                    <a:pt x="59" y="72"/>
                    <a:pt x="59" y="72"/>
                    <a:pt x="58" y="72"/>
                  </a:cubicBezTo>
                  <a:cubicBezTo>
                    <a:pt x="58" y="72"/>
                    <a:pt x="58" y="72"/>
                    <a:pt x="58" y="72"/>
                  </a:cubicBezTo>
                  <a:cubicBezTo>
                    <a:pt x="58" y="71"/>
                    <a:pt x="58" y="71"/>
                    <a:pt x="58" y="71"/>
                  </a:cubicBezTo>
                  <a:cubicBezTo>
                    <a:pt x="58" y="70"/>
                    <a:pt x="58" y="70"/>
                    <a:pt x="58" y="69"/>
                  </a:cubicBezTo>
                  <a:cubicBezTo>
                    <a:pt x="58" y="69"/>
                    <a:pt x="58" y="68"/>
                    <a:pt x="57" y="68"/>
                  </a:cubicBezTo>
                  <a:cubicBezTo>
                    <a:pt x="57" y="68"/>
                    <a:pt x="57" y="68"/>
                    <a:pt x="57" y="67"/>
                  </a:cubicBezTo>
                  <a:cubicBezTo>
                    <a:pt x="57" y="67"/>
                    <a:pt x="57" y="67"/>
                    <a:pt x="57" y="67"/>
                  </a:cubicBezTo>
                  <a:cubicBezTo>
                    <a:pt x="57" y="67"/>
                    <a:pt x="57" y="67"/>
                    <a:pt x="57" y="67"/>
                  </a:cubicBezTo>
                  <a:cubicBezTo>
                    <a:pt x="57" y="67"/>
                    <a:pt x="57" y="67"/>
                    <a:pt x="57" y="67"/>
                  </a:cubicBezTo>
                  <a:cubicBezTo>
                    <a:pt x="57" y="67"/>
                    <a:pt x="57" y="67"/>
                    <a:pt x="57" y="67"/>
                  </a:cubicBezTo>
                  <a:cubicBezTo>
                    <a:pt x="56" y="67"/>
                    <a:pt x="56" y="67"/>
                    <a:pt x="56" y="67"/>
                  </a:cubicBezTo>
                  <a:cubicBezTo>
                    <a:pt x="56" y="67"/>
                    <a:pt x="56" y="67"/>
                    <a:pt x="56" y="67"/>
                  </a:cubicBezTo>
                  <a:cubicBezTo>
                    <a:pt x="56" y="67"/>
                    <a:pt x="56" y="67"/>
                    <a:pt x="56" y="67"/>
                  </a:cubicBezTo>
                  <a:cubicBezTo>
                    <a:pt x="55" y="67"/>
                    <a:pt x="55" y="67"/>
                    <a:pt x="55" y="68"/>
                  </a:cubicBezTo>
                  <a:cubicBezTo>
                    <a:pt x="55" y="68"/>
                    <a:pt x="55" y="68"/>
                    <a:pt x="54" y="68"/>
                  </a:cubicBezTo>
                  <a:cubicBezTo>
                    <a:pt x="54" y="68"/>
                    <a:pt x="54" y="68"/>
                    <a:pt x="54" y="68"/>
                  </a:cubicBezTo>
                  <a:cubicBezTo>
                    <a:pt x="54" y="67"/>
                    <a:pt x="54" y="67"/>
                    <a:pt x="54" y="67"/>
                  </a:cubicBezTo>
                  <a:cubicBezTo>
                    <a:pt x="54" y="67"/>
                    <a:pt x="54" y="67"/>
                    <a:pt x="54" y="67"/>
                  </a:cubicBezTo>
                  <a:cubicBezTo>
                    <a:pt x="54" y="67"/>
                    <a:pt x="54" y="67"/>
                    <a:pt x="54" y="67"/>
                  </a:cubicBezTo>
                  <a:cubicBezTo>
                    <a:pt x="54" y="67"/>
                    <a:pt x="54" y="67"/>
                    <a:pt x="54" y="67"/>
                  </a:cubicBezTo>
                  <a:cubicBezTo>
                    <a:pt x="54" y="67"/>
                    <a:pt x="54" y="67"/>
                    <a:pt x="54" y="67"/>
                  </a:cubicBezTo>
                  <a:cubicBezTo>
                    <a:pt x="53" y="67"/>
                    <a:pt x="53" y="67"/>
                    <a:pt x="53" y="67"/>
                  </a:cubicBezTo>
                  <a:cubicBezTo>
                    <a:pt x="53" y="67"/>
                    <a:pt x="53" y="66"/>
                    <a:pt x="53" y="66"/>
                  </a:cubicBezTo>
                  <a:cubicBezTo>
                    <a:pt x="53" y="66"/>
                    <a:pt x="53" y="66"/>
                    <a:pt x="53" y="66"/>
                  </a:cubicBezTo>
                  <a:cubicBezTo>
                    <a:pt x="52" y="66"/>
                    <a:pt x="52" y="66"/>
                    <a:pt x="52" y="67"/>
                  </a:cubicBezTo>
                  <a:cubicBezTo>
                    <a:pt x="52" y="67"/>
                    <a:pt x="53" y="67"/>
                    <a:pt x="53" y="67"/>
                  </a:cubicBezTo>
                  <a:cubicBezTo>
                    <a:pt x="53" y="67"/>
                    <a:pt x="53" y="67"/>
                    <a:pt x="53" y="68"/>
                  </a:cubicBezTo>
                  <a:cubicBezTo>
                    <a:pt x="53" y="68"/>
                    <a:pt x="53" y="68"/>
                    <a:pt x="53" y="68"/>
                  </a:cubicBezTo>
                  <a:cubicBezTo>
                    <a:pt x="53" y="68"/>
                    <a:pt x="53" y="68"/>
                    <a:pt x="53" y="69"/>
                  </a:cubicBezTo>
                  <a:cubicBezTo>
                    <a:pt x="53" y="69"/>
                    <a:pt x="53" y="69"/>
                    <a:pt x="53" y="69"/>
                  </a:cubicBezTo>
                  <a:cubicBezTo>
                    <a:pt x="53" y="69"/>
                    <a:pt x="53" y="69"/>
                    <a:pt x="53" y="69"/>
                  </a:cubicBezTo>
                  <a:cubicBezTo>
                    <a:pt x="53" y="69"/>
                    <a:pt x="53" y="69"/>
                    <a:pt x="53" y="70"/>
                  </a:cubicBezTo>
                  <a:cubicBezTo>
                    <a:pt x="53" y="70"/>
                    <a:pt x="53" y="70"/>
                    <a:pt x="53" y="70"/>
                  </a:cubicBezTo>
                  <a:cubicBezTo>
                    <a:pt x="53" y="70"/>
                    <a:pt x="53" y="70"/>
                    <a:pt x="53" y="70"/>
                  </a:cubicBezTo>
                  <a:cubicBezTo>
                    <a:pt x="53" y="70"/>
                    <a:pt x="53" y="71"/>
                    <a:pt x="53" y="71"/>
                  </a:cubicBezTo>
                  <a:cubicBezTo>
                    <a:pt x="53" y="71"/>
                    <a:pt x="54" y="71"/>
                    <a:pt x="54" y="71"/>
                  </a:cubicBezTo>
                  <a:cubicBezTo>
                    <a:pt x="54" y="71"/>
                    <a:pt x="54" y="71"/>
                    <a:pt x="54" y="71"/>
                  </a:cubicBezTo>
                  <a:cubicBezTo>
                    <a:pt x="54" y="71"/>
                    <a:pt x="54" y="71"/>
                    <a:pt x="54" y="71"/>
                  </a:cubicBezTo>
                  <a:cubicBezTo>
                    <a:pt x="55" y="70"/>
                    <a:pt x="55" y="70"/>
                    <a:pt x="54" y="70"/>
                  </a:cubicBezTo>
                  <a:cubicBezTo>
                    <a:pt x="55" y="70"/>
                    <a:pt x="55" y="70"/>
                    <a:pt x="56" y="71"/>
                  </a:cubicBezTo>
                  <a:cubicBezTo>
                    <a:pt x="56" y="71"/>
                    <a:pt x="56" y="71"/>
                    <a:pt x="56" y="71"/>
                  </a:cubicBezTo>
                  <a:cubicBezTo>
                    <a:pt x="56" y="71"/>
                    <a:pt x="56" y="72"/>
                    <a:pt x="56" y="72"/>
                  </a:cubicBezTo>
                  <a:cubicBezTo>
                    <a:pt x="56" y="72"/>
                    <a:pt x="57" y="72"/>
                    <a:pt x="56" y="73"/>
                  </a:cubicBezTo>
                  <a:cubicBezTo>
                    <a:pt x="56" y="73"/>
                    <a:pt x="56" y="73"/>
                    <a:pt x="56" y="73"/>
                  </a:cubicBezTo>
                  <a:cubicBezTo>
                    <a:pt x="56" y="74"/>
                    <a:pt x="56" y="74"/>
                    <a:pt x="56" y="75"/>
                  </a:cubicBezTo>
                  <a:cubicBezTo>
                    <a:pt x="56" y="75"/>
                    <a:pt x="56" y="75"/>
                    <a:pt x="56" y="76"/>
                  </a:cubicBezTo>
                  <a:cubicBezTo>
                    <a:pt x="56" y="76"/>
                    <a:pt x="56" y="76"/>
                    <a:pt x="56" y="76"/>
                  </a:cubicBezTo>
                  <a:cubicBezTo>
                    <a:pt x="56" y="76"/>
                    <a:pt x="57" y="76"/>
                    <a:pt x="57" y="76"/>
                  </a:cubicBezTo>
                  <a:cubicBezTo>
                    <a:pt x="57" y="76"/>
                    <a:pt x="58" y="77"/>
                    <a:pt x="58" y="77"/>
                  </a:cubicBezTo>
                  <a:cubicBezTo>
                    <a:pt x="58" y="77"/>
                    <a:pt x="58" y="77"/>
                    <a:pt x="58" y="77"/>
                  </a:cubicBezTo>
                  <a:cubicBezTo>
                    <a:pt x="58" y="77"/>
                    <a:pt x="58" y="77"/>
                    <a:pt x="58" y="77"/>
                  </a:cubicBezTo>
                  <a:cubicBezTo>
                    <a:pt x="59" y="77"/>
                    <a:pt x="58" y="77"/>
                    <a:pt x="58" y="76"/>
                  </a:cubicBezTo>
                  <a:cubicBezTo>
                    <a:pt x="58" y="76"/>
                    <a:pt x="58" y="75"/>
                    <a:pt x="58" y="75"/>
                  </a:cubicBezTo>
                  <a:cubicBezTo>
                    <a:pt x="58" y="75"/>
                    <a:pt x="58" y="74"/>
                    <a:pt x="58" y="74"/>
                  </a:cubicBezTo>
                  <a:cubicBezTo>
                    <a:pt x="58" y="75"/>
                    <a:pt x="59" y="75"/>
                    <a:pt x="59" y="76"/>
                  </a:cubicBezTo>
                  <a:cubicBezTo>
                    <a:pt x="59" y="76"/>
                    <a:pt x="59" y="77"/>
                    <a:pt x="60" y="77"/>
                  </a:cubicBezTo>
                  <a:cubicBezTo>
                    <a:pt x="59" y="78"/>
                    <a:pt x="60" y="78"/>
                    <a:pt x="60" y="78"/>
                  </a:cubicBezTo>
                  <a:close/>
                  <a:moveTo>
                    <a:pt x="49" y="83"/>
                  </a:moveTo>
                  <a:cubicBezTo>
                    <a:pt x="49" y="83"/>
                    <a:pt x="49" y="83"/>
                    <a:pt x="49" y="83"/>
                  </a:cubicBezTo>
                  <a:cubicBezTo>
                    <a:pt x="49" y="83"/>
                    <a:pt x="49" y="83"/>
                    <a:pt x="49" y="83"/>
                  </a:cubicBezTo>
                  <a:cubicBezTo>
                    <a:pt x="49" y="83"/>
                    <a:pt x="48" y="83"/>
                    <a:pt x="48" y="83"/>
                  </a:cubicBezTo>
                  <a:cubicBezTo>
                    <a:pt x="48" y="83"/>
                    <a:pt x="48" y="83"/>
                    <a:pt x="48" y="84"/>
                  </a:cubicBezTo>
                  <a:cubicBezTo>
                    <a:pt x="48" y="84"/>
                    <a:pt x="47" y="84"/>
                    <a:pt x="47" y="84"/>
                  </a:cubicBezTo>
                  <a:cubicBezTo>
                    <a:pt x="47" y="85"/>
                    <a:pt x="48" y="85"/>
                    <a:pt x="48" y="84"/>
                  </a:cubicBezTo>
                  <a:cubicBezTo>
                    <a:pt x="48" y="85"/>
                    <a:pt x="48" y="85"/>
                    <a:pt x="48" y="85"/>
                  </a:cubicBezTo>
                  <a:cubicBezTo>
                    <a:pt x="48" y="85"/>
                    <a:pt x="48" y="85"/>
                    <a:pt x="48" y="85"/>
                  </a:cubicBezTo>
                  <a:cubicBezTo>
                    <a:pt x="48" y="85"/>
                    <a:pt x="48" y="85"/>
                    <a:pt x="49" y="85"/>
                  </a:cubicBezTo>
                  <a:cubicBezTo>
                    <a:pt x="49" y="85"/>
                    <a:pt x="49" y="85"/>
                    <a:pt x="49" y="84"/>
                  </a:cubicBezTo>
                  <a:cubicBezTo>
                    <a:pt x="49" y="84"/>
                    <a:pt x="49" y="84"/>
                    <a:pt x="49" y="84"/>
                  </a:cubicBezTo>
                  <a:cubicBezTo>
                    <a:pt x="49" y="85"/>
                    <a:pt x="49" y="84"/>
                    <a:pt x="49" y="84"/>
                  </a:cubicBezTo>
                  <a:cubicBezTo>
                    <a:pt x="49" y="84"/>
                    <a:pt x="49" y="84"/>
                    <a:pt x="49" y="84"/>
                  </a:cubicBezTo>
                  <a:cubicBezTo>
                    <a:pt x="49" y="84"/>
                    <a:pt x="49" y="84"/>
                    <a:pt x="49" y="84"/>
                  </a:cubicBezTo>
                  <a:cubicBezTo>
                    <a:pt x="49" y="84"/>
                    <a:pt x="49" y="84"/>
                    <a:pt x="49" y="84"/>
                  </a:cubicBezTo>
                  <a:cubicBezTo>
                    <a:pt x="49" y="84"/>
                    <a:pt x="49" y="84"/>
                    <a:pt x="49" y="83"/>
                  </a:cubicBezTo>
                  <a:close/>
                  <a:moveTo>
                    <a:pt x="63" y="111"/>
                  </a:moveTo>
                  <a:cubicBezTo>
                    <a:pt x="63" y="111"/>
                    <a:pt x="63" y="111"/>
                    <a:pt x="63" y="111"/>
                  </a:cubicBezTo>
                  <a:cubicBezTo>
                    <a:pt x="63" y="111"/>
                    <a:pt x="63" y="111"/>
                    <a:pt x="63" y="111"/>
                  </a:cubicBezTo>
                  <a:cubicBezTo>
                    <a:pt x="63" y="111"/>
                    <a:pt x="64" y="111"/>
                    <a:pt x="63" y="111"/>
                  </a:cubicBezTo>
                  <a:cubicBezTo>
                    <a:pt x="63" y="111"/>
                    <a:pt x="63" y="111"/>
                    <a:pt x="63" y="111"/>
                  </a:cubicBezTo>
                  <a:close/>
                  <a:moveTo>
                    <a:pt x="64" y="110"/>
                  </a:moveTo>
                  <a:cubicBezTo>
                    <a:pt x="64" y="111"/>
                    <a:pt x="64" y="111"/>
                    <a:pt x="64" y="111"/>
                  </a:cubicBezTo>
                  <a:cubicBezTo>
                    <a:pt x="64" y="111"/>
                    <a:pt x="64" y="110"/>
                    <a:pt x="64" y="110"/>
                  </a:cubicBezTo>
                  <a:cubicBezTo>
                    <a:pt x="64" y="110"/>
                    <a:pt x="64" y="110"/>
                    <a:pt x="64" y="110"/>
                  </a:cubicBezTo>
                  <a:close/>
                  <a:moveTo>
                    <a:pt x="51" y="62"/>
                  </a:moveTo>
                  <a:cubicBezTo>
                    <a:pt x="51" y="62"/>
                    <a:pt x="51" y="62"/>
                    <a:pt x="51" y="62"/>
                  </a:cubicBezTo>
                  <a:cubicBezTo>
                    <a:pt x="51" y="63"/>
                    <a:pt x="52" y="62"/>
                    <a:pt x="52" y="62"/>
                  </a:cubicBezTo>
                  <a:cubicBezTo>
                    <a:pt x="52" y="62"/>
                    <a:pt x="51" y="62"/>
                    <a:pt x="51" y="62"/>
                  </a:cubicBezTo>
                  <a:close/>
                  <a:moveTo>
                    <a:pt x="57" y="65"/>
                  </a:moveTo>
                  <a:cubicBezTo>
                    <a:pt x="57" y="65"/>
                    <a:pt x="57" y="65"/>
                    <a:pt x="57" y="65"/>
                  </a:cubicBezTo>
                  <a:cubicBezTo>
                    <a:pt x="57" y="65"/>
                    <a:pt x="57" y="65"/>
                    <a:pt x="56" y="65"/>
                  </a:cubicBezTo>
                  <a:cubicBezTo>
                    <a:pt x="56" y="65"/>
                    <a:pt x="56" y="65"/>
                    <a:pt x="56" y="65"/>
                  </a:cubicBezTo>
                  <a:cubicBezTo>
                    <a:pt x="56" y="65"/>
                    <a:pt x="56" y="65"/>
                    <a:pt x="57" y="65"/>
                  </a:cubicBezTo>
                  <a:close/>
                  <a:moveTo>
                    <a:pt x="52" y="63"/>
                  </a:moveTo>
                  <a:cubicBezTo>
                    <a:pt x="52" y="63"/>
                    <a:pt x="52" y="63"/>
                    <a:pt x="52" y="63"/>
                  </a:cubicBezTo>
                  <a:cubicBezTo>
                    <a:pt x="52" y="63"/>
                    <a:pt x="53" y="63"/>
                    <a:pt x="53" y="63"/>
                  </a:cubicBezTo>
                  <a:cubicBezTo>
                    <a:pt x="53" y="63"/>
                    <a:pt x="52" y="63"/>
                    <a:pt x="52" y="63"/>
                  </a:cubicBezTo>
                  <a:close/>
                  <a:moveTo>
                    <a:pt x="56" y="66"/>
                  </a:moveTo>
                  <a:cubicBezTo>
                    <a:pt x="56" y="66"/>
                    <a:pt x="56" y="66"/>
                    <a:pt x="56" y="66"/>
                  </a:cubicBezTo>
                  <a:cubicBezTo>
                    <a:pt x="56" y="66"/>
                    <a:pt x="56" y="66"/>
                    <a:pt x="56" y="66"/>
                  </a:cubicBezTo>
                  <a:cubicBezTo>
                    <a:pt x="56" y="66"/>
                    <a:pt x="56" y="66"/>
                    <a:pt x="56" y="66"/>
                  </a:cubicBezTo>
                  <a:cubicBezTo>
                    <a:pt x="56" y="66"/>
                    <a:pt x="56" y="66"/>
                    <a:pt x="56" y="66"/>
                  </a:cubicBezTo>
                  <a:cubicBezTo>
                    <a:pt x="56" y="66"/>
                    <a:pt x="56" y="66"/>
                    <a:pt x="56" y="66"/>
                  </a:cubicBezTo>
                  <a:cubicBezTo>
                    <a:pt x="56" y="66"/>
                    <a:pt x="56" y="66"/>
                    <a:pt x="56" y="66"/>
                  </a:cubicBezTo>
                  <a:close/>
                  <a:moveTo>
                    <a:pt x="53" y="63"/>
                  </a:moveTo>
                  <a:cubicBezTo>
                    <a:pt x="53" y="63"/>
                    <a:pt x="53" y="63"/>
                    <a:pt x="53" y="63"/>
                  </a:cubicBezTo>
                  <a:cubicBezTo>
                    <a:pt x="53" y="63"/>
                    <a:pt x="53" y="63"/>
                    <a:pt x="53" y="63"/>
                  </a:cubicBezTo>
                  <a:cubicBezTo>
                    <a:pt x="53" y="63"/>
                    <a:pt x="53" y="63"/>
                    <a:pt x="53" y="63"/>
                  </a:cubicBezTo>
                  <a:cubicBezTo>
                    <a:pt x="53" y="63"/>
                    <a:pt x="53" y="63"/>
                    <a:pt x="53" y="63"/>
                  </a:cubicBezTo>
                  <a:close/>
                  <a:moveTo>
                    <a:pt x="55" y="65"/>
                  </a:moveTo>
                  <a:cubicBezTo>
                    <a:pt x="56" y="65"/>
                    <a:pt x="56" y="65"/>
                    <a:pt x="56" y="65"/>
                  </a:cubicBezTo>
                  <a:cubicBezTo>
                    <a:pt x="56" y="65"/>
                    <a:pt x="56" y="65"/>
                    <a:pt x="56" y="65"/>
                  </a:cubicBezTo>
                  <a:cubicBezTo>
                    <a:pt x="56" y="65"/>
                    <a:pt x="56" y="65"/>
                    <a:pt x="56" y="65"/>
                  </a:cubicBezTo>
                  <a:cubicBezTo>
                    <a:pt x="56" y="65"/>
                    <a:pt x="56" y="65"/>
                    <a:pt x="55" y="65"/>
                  </a:cubicBezTo>
                  <a:close/>
                  <a:moveTo>
                    <a:pt x="35" y="58"/>
                  </a:moveTo>
                  <a:cubicBezTo>
                    <a:pt x="35" y="58"/>
                    <a:pt x="35" y="58"/>
                    <a:pt x="35" y="58"/>
                  </a:cubicBezTo>
                  <a:cubicBezTo>
                    <a:pt x="35" y="58"/>
                    <a:pt x="35" y="58"/>
                    <a:pt x="35" y="58"/>
                  </a:cubicBezTo>
                  <a:cubicBezTo>
                    <a:pt x="35" y="58"/>
                    <a:pt x="35" y="58"/>
                    <a:pt x="35"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7"/>
                    <a:pt x="36" y="57"/>
                  </a:cubicBezTo>
                  <a:cubicBezTo>
                    <a:pt x="36" y="57"/>
                    <a:pt x="36" y="57"/>
                    <a:pt x="36" y="58"/>
                  </a:cubicBezTo>
                  <a:cubicBezTo>
                    <a:pt x="36" y="58"/>
                    <a:pt x="36" y="58"/>
                    <a:pt x="36" y="58"/>
                  </a:cubicBezTo>
                  <a:cubicBezTo>
                    <a:pt x="36" y="58"/>
                    <a:pt x="36" y="58"/>
                    <a:pt x="36" y="58"/>
                  </a:cubicBezTo>
                  <a:cubicBezTo>
                    <a:pt x="35" y="58"/>
                    <a:pt x="35" y="58"/>
                    <a:pt x="35" y="58"/>
                  </a:cubicBezTo>
                  <a:cubicBezTo>
                    <a:pt x="35" y="58"/>
                    <a:pt x="35" y="58"/>
                    <a:pt x="35" y="58"/>
                  </a:cubicBezTo>
                  <a:cubicBezTo>
                    <a:pt x="35" y="58"/>
                    <a:pt x="35" y="58"/>
                    <a:pt x="35" y="58"/>
                  </a:cubicBezTo>
                  <a:cubicBezTo>
                    <a:pt x="35" y="58"/>
                    <a:pt x="35" y="58"/>
                    <a:pt x="35" y="58"/>
                  </a:cubicBezTo>
                  <a:close/>
                  <a:moveTo>
                    <a:pt x="35" y="57"/>
                  </a:moveTo>
                  <a:cubicBezTo>
                    <a:pt x="35" y="57"/>
                    <a:pt x="35" y="57"/>
                    <a:pt x="35" y="57"/>
                  </a:cubicBezTo>
                  <a:cubicBezTo>
                    <a:pt x="35" y="57"/>
                    <a:pt x="35" y="57"/>
                    <a:pt x="35" y="57"/>
                  </a:cubicBezTo>
                  <a:cubicBezTo>
                    <a:pt x="35" y="57"/>
                    <a:pt x="35" y="57"/>
                    <a:pt x="35" y="57"/>
                  </a:cubicBezTo>
                  <a:cubicBezTo>
                    <a:pt x="35" y="57"/>
                    <a:pt x="35" y="57"/>
                    <a:pt x="35" y="57"/>
                  </a:cubicBezTo>
                  <a:cubicBezTo>
                    <a:pt x="36" y="57"/>
                    <a:pt x="36" y="57"/>
                    <a:pt x="36" y="57"/>
                  </a:cubicBezTo>
                  <a:cubicBezTo>
                    <a:pt x="36" y="57"/>
                    <a:pt x="36" y="57"/>
                    <a:pt x="36" y="57"/>
                  </a:cubicBezTo>
                  <a:cubicBezTo>
                    <a:pt x="36" y="57"/>
                    <a:pt x="36" y="57"/>
                    <a:pt x="36" y="57"/>
                  </a:cubicBezTo>
                  <a:cubicBezTo>
                    <a:pt x="36" y="57"/>
                    <a:pt x="36" y="57"/>
                    <a:pt x="36" y="57"/>
                  </a:cubicBezTo>
                  <a:cubicBezTo>
                    <a:pt x="36" y="57"/>
                    <a:pt x="36" y="57"/>
                    <a:pt x="36" y="57"/>
                  </a:cubicBezTo>
                  <a:cubicBezTo>
                    <a:pt x="36" y="56"/>
                    <a:pt x="36" y="57"/>
                    <a:pt x="36" y="56"/>
                  </a:cubicBezTo>
                  <a:cubicBezTo>
                    <a:pt x="36" y="56"/>
                    <a:pt x="36" y="56"/>
                    <a:pt x="36" y="56"/>
                  </a:cubicBezTo>
                  <a:cubicBezTo>
                    <a:pt x="36" y="57"/>
                    <a:pt x="36" y="57"/>
                    <a:pt x="35" y="57"/>
                  </a:cubicBezTo>
                  <a:cubicBezTo>
                    <a:pt x="35" y="57"/>
                    <a:pt x="35" y="56"/>
                    <a:pt x="35" y="57"/>
                  </a:cubicBezTo>
                  <a:cubicBezTo>
                    <a:pt x="35" y="57"/>
                    <a:pt x="35" y="57"/>
                    <a:pt x="35" y="57"/>
                  </a:cubicBezTo>
                  <a:cubicBezTo>
                    <a:pt x="35" y="57"/>
                    <a:pt x="35" y="57"/>
                    <a:pt x="35" y="57"/>
                  </a:cubicBezTo>
                  <a:close/>
                  <a:moveTo>
                    <a:pt x="35" y="63"/>
                  </a:move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lose/>
                  <a:moveTo>
                    <a:pt x="36" y="59"/>
                  </a:move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6" y="63"/>
                    <a:pt x="36" y="63"/>
                  </a:cubicBezTo>
                  <a:cubicBezTo>
                    <a:pt x="36" y="63"/>
                    <a:pt x="35" y="63"/>
                    <a:pt x="35" y="63"/>
                  </a:cubicBezTo>
                  <a:cubicBezTo>
                    <a:pt x="35" y="63"/>
                    <a:pt x="35" y="63"/>
                    <a:pt x="36" y="63"/>
                  </a:cubicBezTo>
                  <a:cubicBezTo>
                    <a:pt x="36" y="63"/>
                    <a:pt x="36" y="63"/>
                    <a:pt x="36" y="63"/>
                  </a:cubicBezTo>
                  <a:cubicBezTo>
                    <a:pt x="36" y="63"/>
                    <a:pt x="36" y="63"/>
                    <a:pt x="36" y="63"/>
                  </a:cubicBezTo>
                  <a:cubicBezTo>
                    <a:pt x="36" y="63"/>
                    <a:pt x="36" y="63"/>
                    <a:pt x="36" y="63"/>
                  </a:cubicBezTo>
                  <a:cubicBezTo>
                    <a:pt x="35" y="63"/>
                    <a:pt x="35" y="63"/>
                    <a:pt x="35" y="63"/>
                  </a:cubicBezTo>
                  <a:cubicBezTo>
                    <a:pt x="36" y="63"/>
                    <a:pt x="36" y="63"/>
                    <a:pt x="36" y="63"/>
                  </a:cubicBezTo>
                  <a:cubicBezTo>
                    <a:pt x="36" y="63"/>
                    <a:pt x="36" y="63"/>
                    <a:pt x="36" y="63"/>
                  </a:cubicBezTo>
                  <a:cubicBezTo>
                    <a:pt x="36" y="63"/>
                    <a:pt x="36" y="63"/>
                    <a:pt x="36" y="63"/>
                  </a:cubicBezTo>
                  <a:cubicBezTo>
                    <a:pt x="36" y="63"/>
                    <a:pt x="36" y="63"/>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lose/>
                  <a:moveTo>
                    <a:pt x="37" y="59"/>
                  </a:move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lose/>
                  <a:moveTo>
                    <a:pt x="40" y="60"/>
                  </a:moveTo>
                  <a:cubicBezTo>
                    <a:pt x="40" y="60"/>
                    <a:pt x="40" y="60"/>
                    <a:pt x="40" y="60"/>
                  </a:cubicBezTo>
                  <a:cubicBezTo>
                    <a:pt x="40" y="60"/>
                    <a:pt x="39" y="60"/>
                    <a:pt x="39" y="60"/>
                  </a:cubicBezTo>
                  <a:cubicBezTo>
                    <a:pt x="39" y="60"/>
                    <a:pt x="39" y="60"/>
                    <a:pt x="39" y="60"/>
                  </a:cubicBezTo>
                  <a:cubicBezTo>
                    <a:pt x="38" y="60"/>
                    <a:pt x="38" y="60"/>
                    <a:pt x="38" y="60"/>
                  </a:cubicBezTo>
                  <a:cubicBezTo>
                    <a:pt x="39" y="61"/>
                    <a:pt x="39" y="61"/>
                    <a:pt x="39" y="61"/>
                  </a:cubicBezTo>
                  <a:cubicBezTo>
                    <a:pt x="39" y="61"/>
                    <a:pt x="40" y="61"/>
                    <a:pt x="40" y="61"/>
                  </a:cubicBezTo>
                  <a:cubicBezTo>
                    <a:pt x="40" y="61"/>
                    <a:pt x="40" y="61"/>
                    <a:pt x="40" y="61"/>
                  </a:cubicBezTo>
                  <a:cubicBezTo>
                    <a:pt x="40" y="61"/>
                    <a:pt x="40" y="60"/>
                    <a:pt x="40" y="60"/>
                  </a:cubicBezTo>
                  <a:close/>
                  <a:moveTo>
                    <a:pt x="37" y="59"/>
                  </a:move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lose/>
                  <a:moveTo>
                    <a:pt x="33" y="57"/>
                  </a:move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lose/>
                  <a:moveTo>
                    <a:pt x="37" y="59"/>
                  </a:moveTo>
                  <a:cubicBezTo>
                    <a:pt x="37" y="59"/>
                    <a:pt x="37" y="59"/>
                    <a:pt x="37" y="59"/>
                  </a:cubicBezTo>
                  <a:cubicBezTo>
                    <a:pt x="37" y="59"/>
                    <a:pt x="37" y="59"/>
                    <a:pt x="37" y="59"/>
                  </a:cubicBezTo>
                  <a:cubicBezTo>
                    <a:pt x="37" y="59"/>
                    <a:pt x="37" y="59"/>
                    <a:pt x="37" y="59"/>
                  </a:cubicBezTo>
                  <a:cubicBezTo>
                    <a:pt x="37" y="59"/>
                    <a:pt x="37" y="59"/>
                    <a:pt x="37" y="59"/>
                  </a:cubicBezTo>
                  <a:cubicBezTo>
                    <a:pt x="37" y="59"/>
                    <a:pt x="37" y="60"/>
                    <a:pt x="37" y="60"/>
                  </a:cubicBezTo>
                  <a:cubicBezTo>
                    <a:pt x="37" y="60"/>
                    <a:pt x="37" y="60"/>
                    <a:pt x="37" y="60"/>
                  </a:cubicBezTo>
                  <a:cubicBezTo>
                    <a:pt x="37" y="60"/>
                    <a:pt x="37" y="60"/>
                    <a:pt x="37" y="60"/>
                  </a:cubicBezTo>
                  <a:cubicBezTo>
                    <a:pt x="37" y="60"/>
                    <a:pt x="37" y="60"/>
                    <a:pt x="37" y="60"/>
                  </a:cubicBezTo>
                  <a:cubicBezTo>
                    <a:pt x="37" y="60"/>
                    <a:pt x="37" y="60"/>
                    <a:pt x="37" y="60"/>
                  </a:cubicBezTo>
                  <a:cubicBezTo>
                    <a:pt x="37" y="60"/>
                    <a:pt x="37" y="60"/>
                    <a:pt x="37" y="60"/>
                  </a:cubicBezTo>
                  <a:cubicBezTo>
                    <a:pt x="37" y="60"/>
                    <a:pt x="37" y="60"/>
                    <a:pt x="37" y="60"/>
                  </a:cubicBezTo>
                  <a:cubicBezTo>
                    <a:pt x="38" y="60"/>
                    <a:pt x="38" y="60"/>
                    <a:pt x="38" y="60"/>
                  </a:cubicBezTo>
                  <a:cubicBezTo>
                    <a:pt x="38" y="60"/>
                    <a:pt x="38" y="60"/>
                    <a:pt x="38" y="60"/>
                  </a:cubicBezTo>
                  <a:cubicBezTo>
                    <a:pt x="38" y="60"/>
                    <a:pt x="38" y="60"/>
                    <a:pt x="38" y="60"/>
                  </a:cubicBezTo>
                  <a:cubicBezTo>
                    <a:pt x="38" y="60"/>
                    <a:pt x="38" y="60"/>
                    <a:pt x="38" y="60"/>
                  </a:cubicBezTo>
                  <a:cubicBezTo>
                    <a:pt x="38" y="60"/>
                    <a:pt x="38" y="59"/>
                    <a:pt x="38"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lose/>
                  <a:moveTo>
                    <a:pt x="51" y="55"/>
                  </a:moveTo>
                  <a:cubicBezTo>
                    <a:pt x="51" y="55"/>
                    <a:pt x="51" y="56"/>
                    <a:pt x="51" y="56"/>
                  </a:cubicBezTo>
                  <a:cubicBezTo>
                    <a:pt x="51" y="56"/>
                    <a:pt x="51" y="57"/>
                    <a:pt x="51" y="57"/>
                  </a:cubicBezTo>
                  <a:cubicBezTo>
                    <a:pt x="51" y="58"/>
                    <a:pt x="51" y="58"/>
                    <a:pt x="50" y="59"/>
                  </a:cubicBezTo>
                  <a:cubicBezTo>
                    <a:pt x="50" y="59"/>
                    <a:pt x="50" y="59"/>
                    <a:pt x="50" y="59"/>
                  </a:cubicBezTo>
                  <a:cubicBezTo>
                    <a:pt x="49" y="59"/>
                    <a:pt x="49" y="58"/>
                    <a:pt x="49" y="58"/>
                  </a:cubicBezTo>
                  <a:cubicBezTo>
                    <a:pt x="49" y="58"/>
                    <a:pt x="49" y="58"/>
                    <a:pt x="49" y="58"/>
                  </a:cubicBezTo>
                  <a:cubicBezTo>
                    <a:pt x="49" y="58"/>
                    <a:pt x="49" y="58"/>
                    <a:pt x="49" y="57"/>
                  </a:cubicBezTo>
                  <a:cubicBezTo>
                    <a:pt x="48" y="57"/>
                    <a:pt x="49" y="57"/>
                    <a:pt x="48" y="57"/>
                  </a:cubicBezTo>
                  <a:cubicBezTo>
                    <a:pt x="48" y="57"/>
                    <a:pt x="48" y="57"/>
                    <a:pt x="48" y="57"/>
                  </a:cubicBezTo>
                  <a:cubicBezTo>
                    <a:pt x="48" y="57"/>
                    <a:pt x="48" y="57"/>
                    <a:pt x="48" y="57"/>
                  </a:cubicBezTo>
                  <a:cubicBezTo>
                    <a:pt x="49" y="57"/>
                    <a:pt x="49" y="56"/>
                    <a:pt x="49" y="57"/>
                  </a:cubicBezTo>
                  <a:cubicBezTo>
                    <a:pt x="49" y="57"/>
                    <a:pt x="49" y="56"/>
                    <a:pt x="49" y="56"/>
                  </a:cubicBezTo>
                  <a:cubicBezTo>
                    <a:pt x="49" y="56"/>
                    <a:pt x="49" y="56"/>
                    <a:pt x="50" y="56"/>
                  </a:cubicBezTo>
                  <a:cubicBezTo>
                    <a:pt x="50" y="56"/>
                    <a:pt x="50" y="56"/>
                    <a:pt x="50" y="56"/>
                  </a:cubicBezTo>
                  <a:cubicBezTo>
                    <a:pt x="49" y="56"/>
                    <a:pt x="49" y="56"/>
                    <a:pt x="49" y="56"/>
                  </a:cubicBezTo>
                  <a:cubicBezTo>
                    <a:pt x="49" y="56"/>
                    <a:pt x="49" y="56"/>
                    <a:pt x="49" y="56"/>
                  </a:cubicBezTo>
                  <a:cubicBezTo>
                    <a:pt x="49" y="56"/>
                    <a:pt x="49" y="56"/>
                    <a:pt x="48" y="56"/>
                  </a:cubicBezTo>
                  <a:cubicBezTo>
                    <a:pt x="48" y="56"/>
                    <a:pt x="48" y="56"/>
                    <a:pt x="48" y="56"/>
                  </a:cubicBezTo>
                  <a:cubicBezTo>
                    <a:pt x="48" y="56"/>
                    <a:pt x="48" y="56"/>
                    <a:pt x="48" y="56"/>
                  </a:cubicBezTo>
                  <a:cubicBezTo>
                    <a:pt x="48" y="57"/>
                    <a:pt x="48" y="56"/>
                    <a:pt x="48" y="57"/>
                  </a:cubicBezTo>
                  <a:cubicBezTo>
                    <a:pt x="48" y="57"/>
                    <a:pt x="48" y="57"/>
                    <a:pt x="48" y="57"/>
                  </a:cubicBezTo>
                  <a:cubicBezTo>
                    <a:pt x="47" y="57"/>
                    <a:pt x="47" y="56"/>
                    <a:pt x="47" y="56"/>
                  </a:cubicBezTo>
                  <a:cubicBezTo>
                    <a:pt x="47" y="56"/>
                    <a:pt x="47" y="56"/>
                    <a:pt x="47" y="56"/>
                  </a:cubicBezTo>
                  <a:cubicBezTo>
                    <a:pt x="47" y="56"/>
                    <a:pt x="47" y="56"/>
                    <a:pt x="47" y="56"/>
                  </a:cubicBezTo>
                  <a:cubicBezTo>
                    <a:pt x="46" y="56"/>
                    <a:pt x="46" y="56"/>
                    <a:pt x="46" y="56"/>
                  </a:cubicBezTo>
                  <a:cubicBezTo>
                    <a:pt x="46" y="56"/>
                    <a:pt x="46" y="56"/>
                    <a:pt x="46" y="56"/>
                  </a:cubicBezTo>
                  <a:cubicBezTo>
                    <a:pt x="45" y="55"/>
                    <a:pt x="45" y="55"/>
                    <a:pt x="45" y="56"/>
                  </a:cubicBezTo>
                  <a:cubicBezTo>
                    <a:pt x="45" y="56"/>
                    <a:pt x="44" y="56"/>
                    <a:pt x="44" y="55"/>
                  </a:cubicBezTo>
                  <a:cubicBezTo>
                    <a:pt x="44" y="55"/>
                    <a:pt x="44" y="55"/>
                    <a:pt x="44" y="55"/>
                  </a:cubicBezTo>
                  <a:cubicBezTo>
                    <a:pt x="44" y="55"/>
                    <a:pt x="44" y="54"/>
                    <a:pt x="44" y="54"/>
                  </a:cubicBezTo>
                  <a:cubicBezTo>
                    <a:pt x="44" y="54"/>
                    <a:pt x="44" y="54"/>
                    <a:pt x="44" y="54"/>
                  </a:cubicBezTo>
                  <a:cubicBezTo>
                    <a:pt x="44" y="54"/>
                    <a:pt x="44" y="54"/>
                    <a:pt x="44" y="54"/>
                  </a:cubicBezTo>
                  <a:cubicBezTo>
                    <a:pt x="44" y="54"/>
                    <a:pt x="44" y="53"/>
                    <a:pt x="44" y="53"/>
                  </a:cubicBezTo>
                  <a:cubicBezTo>
                    <a:pt x="44" y="53"/>
                    <a:pt x="43" y="52"/>
                    <a:pt x="43" y="52"/>
                  </a:cubicBezTo>
                  <a:cubicBezTo>
                    <a:pt x="43" y="52"/>
                    <a:pt x="42" y="52"/>
                    <a:pt x="42" y="52"/>
                  </a:cubicBezTo>
                  <a:cubicBezTo>
                    <a:pt x="41" y="52"/>
                    <a:pt x="41" y="52"/>
                    <a:pt x="41" y="51"/>
                  </a:cubicBezTo>
                  <a:cubicBezTo>
                    <a:pt x="41" y="51"/>
                    <a:pt x="41" y="51"/>
                    <a:pt x="41" y="51"/>
                  </a:cubicBezTo>
                  <a:cubicBezTo>
                    <a:pt x="41" y="51"/>
                    <a:pt x="41" y="51"/>
                    <a:pt x="41" y="50"/>
                  </a:cubicBezTo>
                  <a:cubicBezTo>
                    <a:pt x="40" y="50"/>
                    <a:pt x="40" y="50"/>
                    <a:pt x="40" y="50"/>
                  </a:cubicBezTo>
                  <a:cubicBezTo>
                    <a:pt x="40" y="50"/>
                    <a:pt x="39" y="50"/>
                    <a:pt x="39" y="50"/>
                  </a:cubicBezTo>
                  <a:cubicBezTo>
                    <a:pt x="39" y="49"/>
                    <a:pt x="39" y="49"/>
                    <a:pt x="39" y="49"/>
                  </a:cubicBezTo>
                  <a:cubicBezTo>
                    <a:pt x="39" y="49"/>
                    <a:pt x="39" y="49"/>
                    <a:pt x="39" y="49"/>
                  </a:cubicBezTo>
                  <a:cubicBezTo>
                    <a:pt x="39" y="49"/>
                    <a:pt x="39" y="49"/>
                    <a:pt x="39" y="49"/>
                  </a:cubicBezTo>
                  <a:cubicBezTo>
                    <a:pt x="38" y="49"/>
                    <a:pt x="38" y="49"/>
                    <a:pt x="38" y="49"/>
                  </a:cubicBezTo>
                  <a:cubicBezTo>
                    <a:pt x="38" y="49"/>
                    <a:pt x="38" y="50"/>
                    <a:pt x="38" y="50"/>
                  </a:cubicBezTo>
                  <a:cubicBezTo>
                    <a:pt x="39" y="50"/>
                    <a:pt x="39" y="50"/>
                    <a:pt x="38" y="51"/>
                  </a:cubicBezTo>
                  <a:cubicBezTo>
                    <a:pt x="38" y="51"/>
                    <a:pt x="38" y="51"/>
                    <a:pt x="38" y="51"/>
                  </a:cubicBezTo>
                  <a:cubicBezTo>
                    <a:pt x="39" y="51"/>
                    <a:pt x="39" y="52"/>
                    <a:pt x="39" y="52"/>
                  </a:cubicBezTo>
                  <a:cubicBezTo>
                    <a:pt x="39" y="52"/>
                    <a:pt x="39" y="52"/>
                    <a:pt x="39" y="52"/>
                  </a:cubicBezTo>
                  <a:cubicBezTo>
                    <a:pt x="39" y="52"/>
                    <a:pt x="39" y="52"/>
                    <a:pt x="39" y="52"/>
                  </a:cubicBezTo>
                  <a:cubicBezTo>
                    <a:pt x="39" y="52"/>
                    <a:pt x="39" y="53"/>
                    <a:pt x="39" y="53"/>
                  </a:cubicBezTo>
                  <a:cubicBezTo>
                    <a:pt x="40" y="53"/>
                    <a:pt x="40" y="53"/>
                    <a:pt x="40" y="54"/>
                  </a:cubicBezTo>
                  <a:cubicBezTo>
                    <a:pt x="40" y="54"/>
                    <a:pt x="40" y="54"/>
                    <a:pt x="40" y="54"/>
                  </a:cubicBezTo>
                  <a:cubicBezTo>
                    <a:pt x="40" y="54"/>
                    <a:pt x="40" y="54"/>
                    <a:pt x="40" y="54"/>
                  </a:cubicBezTo>
                  <a:cubicBezTo>
                    <a:pt x="40" y="54"/>
                    <a:pt x="40" y="54"/>
                    <a:pt x="40" y="54"/>
                  </a:cubicBezTo>
                  <a:cubicBezTo>
                    <a:pt x="40" y="54"/>
                    <a:pt x="40" y="54"/>
                    <a:pt x="40" y="54"/>
                  </a:cubicBezTo>
                  <a:cubicBezTo>
                    <a:pt x="40" y="54"/>
                    <a:pt x="40" y="54"/>
                    <a:pt x="40" y="55"/>
                  </a:cubicBezTo>
                  <a:cubicBezTo>
                    <a:pt x="39" y="55"/>
                    <a:pt x="39" y="55"/>
                    <a:pt x="39" y="54"/>
                  </a:cubicBezTo>
                  <a:cubicBezTo>
                    <a:pt x="39" y="54"/>
                    <a:pt x="39" y="54"/>
                    <a:pt x="39" y="53"/>
                  </a:cubicBezTo>
                  <a:cubicBezTo>
                    <a:pt x="39" y="53"/>
                    <a:pt x="39" y="53"/>
                    <a:pt x="39" y="53"/>
                  </a:cubicBezTo>
                  <a:cubicBezTo>
                    <a:pt x="38" y="53"/>
                    <a:pt x="38" y="53"/>
                    <a:pt x="38" y="53"/>
                  </a:cubicBezTo>
                  <a:cubicBezTo>
                    <a:pt x="38" y="53"/>
                    <a:pt x="38" y="53"/>
                    <a:pt x="38" y="52"/>
                  </a:cubicBezTo>
                  <a:cubicBezTo>
                    <a:pt x="38" y="52"/>
                    <a:pt x="38" y="52"/>
                    <a:pt x="38" y="52"/>
                  </a:cubicBezTo>
                  <a:cubicBezTo>
                    <a:pt x="37" y="52"/>
                    <a:pt x="37" y="52"/>
                    <a:pt x="37" y="52"/>
                  </a:cubicBezTo>
                  <a:cubicBezTo>
                    <a:pt x="37" y="52"/>
                    <a:pt x="36" y="52"/>
                    <a:pt x="36" y="51"/>
                  </a:cubicBezTo>
                  <a:cubicBezTo>
                    <a:pt x="36" y="51"/>
                    <a:pt x="36" y="51"/>
                    <a:pt x="36" y="51"/>
                  </a:cubicBezTo>
                  <a:cubicBezTo>
                    <a:pt x="36" y="51"/>
                    <a:pt x="36" y="51"/>
                    <a:pt x="36" y="51"/>
                  </a:cubicBezTo>
                  <a:cubicBezTo>
                    <a:pt x="36" y="50"/>
                    <a:pt x="35" y="50"/>
                    <a:pt x="35" y="50"/>
                  </a:cubicBezTo>
                  <a:cubicBezTo>
                    <a:pt x="35" y="50"/>
                    <a:pt x="35" y="50"/>
                    <a:pt x="34" y="50"/>
                  </a:cubicBezTo>
                  <a:cubicBezTo>
                    <a:pt x="34" y="50"/>
                    <a:pt x="34" y="50"/>
                    <a:pt x="34" y="50"/>
                  </a:cubicBezTo>
                  <a:cubicBezTo>
                    <a:pt x="34" y="50"/>
                    <a:pt x="34" y="50"/>
                    <a:pt x="34" y="50"/>
                  </a:cubicBezTo>
                  <a:cubicBezTo>
                    <a:pt x="33" y="50"/>
                    <a:pt x="33" y="49"/>
                    <a:pt x="33" y="49"/>
                  </a:cubicBezTo>
                  <a:cubicBezTo>
                    <a:pt x="33" y="49"/>
                    <a:pt x="33" y="49"/>
                    <a:pt x="33" y="49"/>
                  </a:cubicBezTo>
                  <a:cubicBezTo>
                    <a:pt x="33" y="49"/>
                    <a:pt x="33" y="49"/>
                    <a:pt x="32" y="49"/>
                  </a:cubicBezTo>
                  <a:cubicBezTo>
                    <a:pt x="32" y="50"/>
                    <a:pt x="32" y="50"/>
                    <a:pt x="32" y="50"/>
                  </a:cubicBezTo>
                  <a:cubicBezTo>
                    <a:pt x="32" y="50"/>
                    <a:pt x="31" y="50"/>
                    <a:pt x="31" y="50"/>
                  </a:cubicBezTo>
                  <a:cubicBezTo>
                    <a:pt x="31" y="50"/>
                    <a:pt x="31" y="50"/>
                    <a:pt x="31" y="50"/>
                  </a:cubicBezTo>
                  <a:cubicBezTo>
                    <a:pt x="31" y="50"/>
                    <a:pt x="31" y="51"/>
                    <a:pt x="31" y="51"/>
                  </a:cubicBezTo>
                  <a:cubicBezTo>
                    <a:pt x="31" y="51"/>
                    <a:pt x="31" y="51"/>
                    <a:pt x="31" y="51"/>
                  </a:cubicBezTo>
                  <a:cubicBezTo>
                    <a:pt x="31" y="51"/>
                    <a:pt x="31" y="51"/>
                    <a:pt x="31" y="51"/>
                  </a:cubicBezTo>
                  <a:cubicBezTo>
                    <a:pt x="31" y="51"/>
                    <a:pt x="31" y="52"/>
                    <a:pt x="30" y="52"/>
                  </a:cubicBezTo>
                  <a:cubicBezTo>
                    <a:pt x="30" y="52"/>
                    <a:pt x="30" y="52"/>
                    <a:pt x="30" y="52"/>
                  </a:cubicBezTo>
                  <a:cubicBezTo>
                    <a:pt x="30" y="52"/>
                    <a:pt x="30" y="52"/>
                    <a:pt x="29" y="52"/>
                  </a:cubicBezTo>
                  <a:cubicBezTo>
                    <a:pt x="29" y="52"/>
                    <a:pt x="29" y="52"/>
                    <a:pt x="29" y="52"/>
                  </a:cubicBezTo>
                  <a:cubicBezTo>
                    <a:pt x="29" y="52"/>
                    <a:pt x="29" y="52"/>
                    <a:pt x="29" y="52"/>
                  </a:cubicBezTo>
                  <a:cubicBezTo>
                    <a:pt x="29" y="52"/>
                    <a:pt x="29" y="52"/>
                    <a:pt x="29" y="52"/>
                  </a:cubicBezTo>
                  <a:cubicBezTo>
                    <a:pt x="29" y="52"/>
                    <a:pt x="29" y="52"/>
                    <a:pt x="29" y="52"/>
                  </a:cubicBezTo>
                  <a:cubicBezTo>
                    <a:pt x="29" y="52"/>
                    <a:pt x="29" y="52"/>
                    <a:pt x="28" y="52"/>
                  </a:cubicBezTo>
                  <a:cubicBezTo>
                    <a:pt x="28" y="52"/>
                    <a:pt x="28" y="52"/>
                    <a:pt x="28" y="52"/>
                  </a:cubicBezTo>
                  <a:cubicBezTo>
                    <a:pt x="28" y="52"/>
                    <a:pt x="28" y="52"/>
                    <a:pt x="28" y="52"/>
                  </a:cubicBezTo>
                  <a:cubicBezTo>
                    <a:pt x="28" y="52"/>
                    <a:pt x="28" y="52"/>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7" y="51"/>
                    <a:pt x="27" y="51"/>
                    <a:pt x="27" y="51"/>
                  </a:cubicBezTo>
                  <a:cubicBezTo>
                    <a:pt x="27" y="51"/>
                    <a:pt x="27" y="52"/>
                    <a:pt x="27" y="51"/>
                  </a:cubicBezTo>
                  <a:cubicBezTo>
                    <a:pt x="26" y="51"/>
                    <a:pt x="26" y="51"/>
                    <a:pt x="27" y="51"/>
                  </a:cubicBezTo>
                  <a:cubicBezTo>
                    <a:pt x="27" y="50"/>
                    <a:pt x="27" y="50"/>
                    <a:pt x="27" y="50"/>
                  </a:cubicBezTo>
                  <a:cubicBezTo>
                    <a:pt x="27" y="50"/>
                    <a:pt x="27" y="50"/>
                    <a:pt x="27" y="50"/>
                  </a:cubicBezTo>
                  <a:cubicBezTo>
                    <a:pt x="26" y="50"/>
                    <a:pt x="26" y="50"/>
                    <a:pt x="25" y="50"/>
                  </a:cubicBezTo>
                  <a:cubicBezTo>
                    <a:pt x="25" y="50"/>
                    <a:pt x="25" y="50"/>
                    <a:pt x="25" y="50"/>
                  </a:cubicBezTo>
                  <a:cubicBezTo>
                    <a:pt x="25" y="50"/>
                    <a:pt x="25" y="51"/>
                    <a:pt x="25" y="51"/>
                  </a:cubicBezTo>
                  <a:cubicBezTo>
                    <a:pt x="25" y="51"/>
                    <a:pt x="25" y="51"/>
                    <a:pt x="25" y="51"/>
                  </a:cubicBezTo>
                  <a:cubicBezTo>
                    <a:pt x="25" y="51"/>
                    <a:pt x="25" y="51"/>
                    <a:pt x="25" y="51"/>
                  </a:cubicBezTo>
                  <a:cubicBezTo>
                    <a:pt x="25" y="51"/>
                    <a:pt x="25" y="51"/>
                    <a:pt x="25" y="51"/>
                  </a:cubicBezTo>
                  <a:cubicBezTo>
                    <a:pt x="25" y="50"/>
                    <a:pt x="25" y="50"/>
                    <a:pt x="25" y="50"/>
                  </a:cubicBezTo>
                  <a:cubicBezTo>
                    <a:pt x="25" y="50"/>
                    <a:pt x="25" y="50"/>
                    <a:pt x="25" y="50"/>
                  </a:cubicBezTo>
                  <a:cubicBezTo>
                    <a:pt x="25" y="49"/>
                    <a:pt x="25" y="49"/>
                    <a:pt x="24" y="48"/>
                  </a:cubicBezTo>
                  <a:cubicBezTo>
                    <a:pt x="24" y="48"/>
                    <a:pt x="24" y="48"/>
                    <a:pt x="24" y="48"/>
                  </a:cubicBezTo>
                  <a:cubicBezTo>
                    <a:pt x="24" y="48"/>
                    <a:pt x="24" y="48"/>
                    <a:pt x="24" y="48"/>
                  </a:cubicBezTo>
                  <a:cubicBezTo>
                    <a:pt x="24" y="48"/>
                    <a:pt x="24" y="48"/>
                    <a:pt x="24" y="48"/>
                  </a:cubicBezTo>
                  <a:cubicBezTo>
                    <a:pt x="24" y="48"/>
                    <a:pt x="25" y="48"/>
                    <a:pt x="25" y="48"/>
                  </a:cubicBezTo>
                  <a:cubicBezTo>
                    <a:pt x="25" y="47"/>
                    <a:pt x="25" y="47"/>
                    <a:pt x="25" y="47"/>
                  </a:cubicBezTo>
                  <a:cubicBezTo>
                    <a:pt x="25" y="47"/>
                    <a:pt x="25" y="47"/>
                    <a:pt x="25" y="47"/>
                  </a:cubicBezTo>
                  <a:cubicBezTo>
                    <a:pt x="25" y="47"/>
                    <a:pt x="26" y="47"/>
                    <a:pt x="26" y="46"/>
                  </a:cubicBezTo>
                  <a:cubicBezTo>
                    <a:pt x="26" y="46"/>
                    <a:pt x="26" y="46"/>
                    <a:pt x="26" y="46"/>
                  </a:cubicBezTo>
                  <a:cubicBezTo>
                    <a:pt x="27" y="46"/>
                    <a:pt x="27" y="46"/>
                    <a:pt x="27" y="46"/>
                  </a:cubicBezTo>
                  <a:cubicBezTo>
                    <a:pt x="27" y="46"/>
                    <a:pt x="27" y="45"/>
                    <a:pt x="27" y="45"/>
                  </a:cubicBezTo>
                  <a:cubicBezTo>
                    <a:pt x="27" y="45"/>
                    <a:pt x="27" y="45"/>
                    <a:pt x="27" y="45"/>
                  </a:cubicBezTo>
                  <a:cubicBezTo>
                    <a:pt x="27" y="45"/>
                    <a:pt x="27" y="45"/>
                    <a:pt x="27" y="44"/>
                  </a:cubicBezTo>
                  <a:cubicBezTo>
                    <a:pt x="26" y="44"/>
                    <a:pt x="26" y="44"/>
                    <a:pt x="26" y="44"/>
                  </a:cubicBezTo>
                  <a:cubicBezTo>
                    <a:pt x="26" y="44"/>
                    <a:pt x="26" y="44"/>
                    <a:pt x="26" y="44"/>
                  </a:cubicBezTo>
                  <a:cubicBezTo>
                    <a:pt x="26" y="44"/>
                    <a:pt x="26" y="44"/>
                    <a:pt x="25" y="44"/>
                  </a:cubicBezTo>
                  <a:cubicBezTo>
                    <a:pt x="25" y="44"/>
                    <a:pt x="25" y="44"/>
                    <a:pt x="25" y="44"/>
                  </a:cubicBezTo>
                  <a:cubicBezTo>
                    <a:pt x="25" y="44"/>
                    <a:pt x="24" y="44"/>
                    <a:pt x="24" y="43"/>
                  </a:cubicBezTo>
                  <a:cubicBezTo>
                    <a:pt x="24" y="43"/>
                    <a:pt x="24" y="43"/>
                    <a:pt x="24" y="43"/>
                  </a:cubicBezTo>
                  <a:cubicBezTo>
                    <a:pt x="24" y="43"/>
                    <a:pt x="24" y="43"/>
                    <a:pt x="24" y="43"/>
                  </a:cubicBezTo>
                  <a:cubicBezTo>
                    <a:pt x="24" y="44"/>
                    <a:pt x="24" y="44"/>
                    <a:pt x="24" y="44"/>
                  </a:cubicBezTo>
                  <a:cubicBezTo>
                    <a:pt x="24" y="45"/>
                    <a:pt x="24" y="45"/>
                    <a:pt x="24" y="46"/>
                  </a:cubicBezTo>
                  <a:cubicBezTo>
                    <a:pt x="24" y="46"/>
                    <a:pt x="24" y="46"/>
                    <a:pt x="24" y="46"/>
                  </a:cubicBezTo>
                  <a:cubicBezTo>
                    <a:pt x="24" y="46"/>
                    <a:pt x="24" y="46"/>
                    <a:pt x="24" y="46"/>
                  </a:cubicBezTo>
                  <a:cubicBezTo>
                    <a:pt x="24" y="46"/>
                    <a:pt x="24" y="46"/>
                    <a:pt x="24" y="46"/>
                  </a:cubicBezTo>
                  <a:cubicBezTo>
                    <a:pt x="23" y="46"/>
                    <a:pt x="23" y="46"/>
                    <a:pt x="23" y="46"/>
                  </a:cubicBezTo>
                  <a:cubicBezTo>
                    <a:pt x="23" y="46"/>
                    <a:pt x="23" y="46"/>
                    <a:pt x="23" y="46"/>
                  </a:cubicBezTo>
                  <a:cubicBezTo>
                    <a:pt x="23" y="45"/>
                    <a:pt x="23" y="45"/>
                    <a:pt x="23" y="45"/>
                  </a:cubicBezTo>
                  <a:cubicBezTo>
                    <a:pt x="22" y="45"/>
                    <a:pt x="22" y="45"/>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3"/>
                  </a:cubicBezTo>
                  <a:cubicBezTo>
                    <a:pt x="22" y="43"/>
                    <a:pt x="22" y="43"/>
                    <a:pt x="21" y="43"/>
                  </a:cubicBezTo>
                  <a:cubicBezTo>
                    <a:pt x="21" y="43"/>
                    <a:pt x="21" y="43"/>
                    <a:pt x="21" y="43"/>
                  </a:cubicBezTo>
                  <a:cubicBezTo>
                    <a:pt x="21" y="43"/>
                    <a:pt x="21" y="44"/>
                    <a:pt x="21" y="44"/>
                  </a:cubicBezTo>
                  <a:cubicBezTo>
                    <a:pt x="21" y="44"/>
                    <a:pt x="21" y="44"/>
                    <a:pt x="21" y="44"/>
                  </a:cubicBezTo>
                  <a:cubicBezTo>
                    <a:pt x="21" y="44"/>
                    <a:pt x="20" y="44"/>
                    <a:pt x="20" y="43"/>
                  </a:cubicBezTo>
                  <a:cubicBezTo>
                    <a:pt x="20" y="43"/>
                    <a:pt x="20" y="43"/>
                    <a:pt x="20" y="43"/>
                  </a:cubicBezTo>
                  <a:cubicBezTo>
                    <a:pt x="20" y="43"/>
                    <a:pt x="20" y="42"/>
                    <a:pt x="20" y="42"/>
                  </a:cubicBezTo>
                  <a:cubicBezTo>
                    <a:pt x="20" y="42"/>
                    <a:pt x="20" y="42"/>
                    <a:pt x="20" y="42"/>
                  </a:cubicBezTo>
                  <a:cubicBezTo>
                    <a:pt x="20" y="42"/>
                    <a:pt x="20" y="42"/>
                    <a:pt x="20" y="42"/>
                  </a:cubicBezTo>
                  <a:cubicBezTo>
                    <a:pt x="20" y="42"/>
                    <a:pt x="20" y="42"/>
                    <a:pt x="20" y="41"/>
                  </a:cubicBezTo>
                  <a:cubicBezTo>
                    <a:pt x="20" y="41"/>
                    <a:pt x="20" y="41"/>
                    <a:pt x="20" y="40"/>
                  </a:cubicBezTo>
                  <a:cubicBezTo>
                    <a:pt x="20" y="40"/>
                    <a:pt x="20" y="40"/>
                    <a:pt x="20" y="40"/>
                  </a:cubicBezTo>
                  <a:cubicBezTo>
                    <a:pt x="19" y="40"/>
                    <a:pt x="19" y="40"/>
                    <a:pt x="19" y="39"/>
                  </a:cubicBezTo>
                  <a:cubicBezTo>
                    <a:pt x="19" y="39"/>
                    <a:pt x="19" y="39"/>
                    <a:pt x="19" y="39"/>
                  </a:cubicBezTo>
                  <a:cubicBezTo>
                    <a:pt x="19" y="38"/>
                    <a:pt x="19" y="38"/>
                    <a:pt x="19" y="38"/>
                  </a:cubicBezTo>
                  <a:cubicBezTo>
                    <a:pt x="19" y="38"/>
                    <a:pt x="19" y="38"/>
                    <a:pt x="19" y="37"/>
                  </a:cubicBezTo>
                  <a:cubicBezTo>
                    <a:pt x="19" y="37"/>
                    <a:pt x="19" y="37"/>
                    <a:pt x="19" y="37"/>
                  </a:cubicBezTo>
                  <a:cubicBezTo>
                    <a:pt x="19" y="37"/>
                    <a:pt x="19" y="37"/>
                    <a:pt x="19" y="37"/>
                  </a:cubicBezTo>
                  <a:cubicBezTo>
                    <a:pt x="19" y="37"/>
                    <a:pt x="18" y="37"/>
                    <a:pt x="18" y="36"/>
                  </a:cubicBezTo>
                  <a:cubicBezTo>
                    <a:pt x="18" y="36"/>
                    <a:pt x="18" y="36"/>
                    <a:pt x="18" y="36"/>
                  </a:cubicBezTo>
                  <a:cubicBezTo>
                    <a:pt x="18" y="36"/>
                    <a:pt x="19" y="36"/>
                    <a:pt x="19" y="36"/>
                  </a:cubicBezTo>
                  <a:cubicBezTo>
                    <a:pt x="19" y="36"/>
                    <a:pt x="19" y="36"/>
                    <a:pt x="19"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3"/>
                  </a:cubicBezTo>
                  <a:cubicBezTo>
                    <a:pt x="18" y="33"/>
                    <a:pt x="18" y="33"/>
                    <a:pt x="18" y="33"/>
                  </a:cubicBezTo>
                  <a:cubicBezTo>
                    <a:pt x="18" y="32"/>
                    <a:pt x="18" y="32"/>
                    <a:pt x="18" y="32"/>
                  </a:cubicBezTo>
                  <a:cubicBezTo>
                    <a:pt x="18"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20" y="33"/>
                    <a:pt x="20" y="33"/>
                  </a:cubicBezTo>
                  <a:cubicBezTo>
                    <a:pt x="20" y="33"/>
                    <a:pt x="20" y="34"/>
                    <a:pt x="20" y="34"/>
                  </a:cubicBezTo>
                  <a:cubicBezTo>
                    <a:pt x="20" y="34"/>
                    <a:pt x="20" y="34"/>
                    <a:pt x="20" y="34"/>
                  </a:cubicBezTo>
                  <a:cubicBezTo>
                    <a:pt x="20" y="34"/>
                    <a:pt x="20" y="34"/>
                    <a:pt x="20" y="34"/>
                  </a:cubicBezTo>
                  <a:cubicBezTo>
                    <a:pt x="21" y="34"/>
                    <a:pt x="21" y="34"/>
                    <a:pt x="21" y="34"/>
                  </a:cubicBezTo>
                  <a:cubicBezTo>
                    <a:pt x="21" y="34"/>
                    <a:pt x="21" y="34"/>
                    <a:pt x="21" y="34"/>
                  </a:cubicBezTo>
                  <a:cubicBezTo>
                    <a:pt x="21" y="34"/>
                    <a:pt x="22" y="34"/>
                    <a:pt x="22" y="34"/>
                  </a:cubicBezTo>
                  <a:cubicBezTo>
                    <a:pt x="22" y="34"/>
                    <a:pt x="22" y="34"/>
                    <a:pt x="22" y="34"/>
                  </a:cubicBezTo>
                  <a:cubicBezTo>
                    <a:pt x="22" y="33"/>
                    <a:pt x="22" y="33"/>
                    <a:pt x="22" y="33"/>
                  </a:cubicBezTo>
                  <a:cubicBezTo>
                    <a:pt x="22" y="33"/>
                    <a:pt x="22" y="33"/>
                    <a:pt x="22" y="33"/>
                  </a:cubicBezTo>
                  <a:cubicBezTo>
                    <a:pt x="22" y="33"/>
                    <a:pt x="22" y="33"/>
                    <a:pt x="22" y="33"/>
                  </a:cubicBezTo>
                  <a:cubicBezTo>
                    <a:pt x="22" y="33"/>
                    <a:pt x="22" y="32"/>
                    <a:pt x="22" y="32"/>
                  </a:cubicBezTo>
                  <a:cubicBezTo>
                    <a:pt x="22" y="32"/>
                    <a:pt x="22" y="31"/>
                    <a:pt x="22" y="31"/>
                  </a:cubicBezTo>
                  <a:cubicBezTo>
                    <a:pt x="22" y="31"/>
                    <a:pt x="21" y="30"/>
                    <a:pt x="22" y="30"/>
                  </a:cubicBezTo>
                  <a:cubicBezTo>
                    <a:pt x="22" y="29"/>
                    <a:pt x="22" y="29"/>
                    <a:pt x="22" y="29"/>
                  </a:cubicBezTo>
                  <a:cubicBezTo>
                    <a:pt x="22" y="29"/>
                    <a:pt x="22" y="29"/>
                    <a:pt x="22" y="29"/>
                  </a:cubicBezTo>
                  <a:cubicBezTo>
                    <a:pt x="21" y="29"/>
                    <a:pt x="21"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7"/>
                  </a:cubicBezTo>
                  <a:cubicBezTo>
                    <a:pt x="22" y="27"/>
                    <a:pt x="22" y="27"/>
                    <a:pt x="22" y="27"/>
                  </a:cubicBezTo>
                  <a:cubicBezTo>
                    <a:pt x="22" y="27"/>
                    <a:pt x="22" y="27"/>
                    <a:pt x="22" y="27"/>
                  </a:cubicBezTo>
                  <a:cubicBezTo>
                    <a:pt x="22" y="26"/>
                    <a:pt x="22" y="26"/>
                    <a:pt x="22" y="26"/>
                  </a:cubicBezTo>
                  <a:cubicBezTo>
                    <a:pt x="22" y="26"/>
                    <a:pt x="22" y="25"/>
                    <a:pt x="22" y="25"/>
                  </a:cubicBezTo>
                  <a:cubicBezTo>
                    <a:pt x="22" y="25"/>
                    <a:pt x="22" y="25"/>
                    <a:pt x="22" y="25"/>
                  </a:cubicBezTo>
                  <a:cubicBezTo>
                    <a:pt x="22" y="24"/>
                    <a:pt x="22" y="24"/>
                    <a:pt x="22" y="24"/>
                  </a:cubicBezTo>
                  <a:cubicBezTo>
                    <a:pt x="22" y="24"/>
                    <a:pt x="22" y="24"/>
                    <a:pt x="22" y="24"/>
                  </a:cubicBezTo>
                  <a:cubicBezTo>
                    <a:pt x="22" y="24"/>
                    <a:pt x="22" y="23"/>
                    <a:pt x="21" y="23"/>
                  </a:cubicBezTo>
                  <a:cubicBezTo>
                    <a:pt x="21" y="23"/>
                    <a:pt x="21" y="23"/>
                    <a:pt x="21" y="23"/>
                  </a:cubicBezTo>
                  <a:cubicBezTo>
                    <a:pt x="21" y="22"/>
                    <a:pt x="22" y="22"/>
                    <a:pt x="22" y="22"/>
                  </a:cubicBezTo>
                  <a:cubicBezTo>
                    <a:pt x="22" y="22"/>
                    <a:pt x="22" y="22"/>
                    <a:pt x="22" y="22"/>
                  </a:cubicBezTo>
                  <a:cubicBezTo>
                    <a:pt x="22" y="22"/>
                    <a:pt x="22" y="21"/>
                    <a:pt x="22" y="21"/>
                  </a:cubicBezTo>
                  <a:cubicBezTo>
                    <a:pt x="22" y="21"/>
                    <a:pt x="22" y="21"/>
                    <a:pt x="22" y="21"/>
                  </a:cubicBezTo>
                  <a:cubicBezTo>
                    <a:pt x="22" y="21"/>
                    <a:pt x="22" y="20"/>
                    <a:pt x="22" y="20"/>
                  </a:cubicBezTo>
                  <a:cubicBezTo>
                    <a:pt x="22" y="20"/>
                    <a:pt x="22" y="20"/>
                    <a:pt x="22" y="20"/>
                  </a:cubicBezTo>
                  <a:cubicBezTo>
                    <a:pt x="22" y="20"/>
                    <a:pt x="22" y="20"/>
                    <a:pt x="22" y="20"/>
                  </a:cubicBezTo>
                  <a:cubicBezTo>
                    <a:pt x="22" y="20"/>
                    <a:pt x="22" y="20"/>
                    <a:pt x="22" y="20"/>
                  </a:cubicBezTo>
                  <a:cubicBezTo>
                    <a:pt x="22" y="20"/>
                    <a:pt x="22" y="19"/>
                    <a:pt x="22" y="19"/>
                  </a:cubicBezTo>
                  <a:cubicBezTo>
                    <a:pt x="22" y="19"/>
                    <a:pt x="22" y="19"/>
                    <a:pt x="22" y="19"/>
                  </a:cubicBezTo>
                  <a:cubicBezTo>
                    <a:pt x="22" y="18"/>
                    <a:pt x="23" y="18"/>
                    <a:pt x="23" y="18"/>
                  </a:cubicBezTo>
                  <a:cubicBezTo>
                    <a:pt x="23" y="17"/>
                    <a:pt x="23" y="17"/>
                    <a:pt x="23" y="17"/>
                  </a:cubicBezTo>
                  <a:cubicBezTo>
                    <a:pt x="23" y="17"/>
                    <a:pt x="22" y="17"/>
                    <a:pt x="22" y="17"/>
                  </a:cubicBezTo>
                  <a:cubicBezTo>
                    <a:pt x="22" y="17"/>
                    <a:pt x="22" y="16"/>
                    <a:pt x="23" y="16"/>
                  </a:cubicBezTo>
                  <a:cubicBezTo>
                    <a:pt x="23" y="16"/>
                    <a:pt x="23" y="16"/>
                    <a:pt x="23" y="16"/>
                  </a:cubicBezTo>
                  <a:cubicBezTo>
                    <a:pt x="23" y="16"/>
                    <a:pt x="24" y="16"/>
                    <a:pt x="24" y="16"/>
                  </a:cubicBezTo>
                  <a:cubicBezTo>
                    <a:pt x="24" y="16"/>
                    <a:pt x="24" y="16"/>
                    <a:pt x="24" y="16"/>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6"/>
                    <a:pt x="25" y="16"/>
                  </a:cubicBezTo>
                  <a:cubicBezTo>
                    <a:pt x="25" y="16"/>
                    <a:pt x="25" y="16"/>
                    <a:pt x="25" y="16"/>
                  </a:cubicBezTo>
                  <a:cubicBezTo>
                    <a:pt x="25" y="16"/>
                    <a:pt x="25" y="16"/>
                    <a:pt x="25" y="16"/>
                  </a:cubicBezTo>
                  <a:cubicBezTo>
                    <a:pt x="25" y="16"/>
                    <a:pt x="25" y="16"/>
                    <a:pt x="25" y="16"/>
                  </a:cubicBezTo>
                  <a:cubicBezTo>
                    <a:pt x="25" y="15"/>
                    <a:pt x="25" y="15"/>
                    <a:pt x="26" y="15"/>
                  </a:cubicBezTo>
                  <a:cubicBezTo>
                    <a:pt x="26" y="15"/>
                    <a:pt x="26" y="15"/>
                    <a:pt x="26" y="15"/>
                  </a:cubicBezTo>
                  <a:cubicBezTo>
                    <a:pt x="26" y="15"/>
                    <a:pt x="27" y="15"/>
                    <a:pt x="27" y="15"/>
                  </a:cubicBezTo>
                  <a:cubicBezTo>
                    <a:pt x="27" y="15"/>
                    <a:pt x="27" y="15"/>
                    <a:pt x="27" y="15"/>
                  </a:cubicBezTo>
                  <a:cubicBezTo>
                    <a:pt x="27" y="15"/>
                    <a:pt x="28" y="16"/>
                    <a:pt x="28" y="16"/>
                  </a:cubicBezTo>
                  <a:cubicBezTo>
                    <a:pt x="29" y="16"/>
                    <a:pt x="29" y="16"/>
                    <a:pt x="29" y="16"/>
                  </a:cubicBezTo>
                  <a:cubicBezTo>
                    <a:pt x="29" y="16"/>
                    <a:pt x="29" y="16"/>
                    <a:pt x="29" y="16"/>
                  </a:cubicBezTo>
                  <a:cubicBezTo>
                    <a:pt x="29" y="16"/>
                    <a:pt x="29" y="16"/>
                    <a:pt x="29" y="16"/>
                  </a:cubicBezTo>
                  <a:cubicBezTo>
                    <a:pt x="30" y="17"/>
                    <a:pt x="30" y="17"/>
                    <a:pt x="30" y="17"/>
                  </a:cubicBezTo>
                  <a:cubicBezTo>
                    <a:pt x="30" y="17"/>
                    <a:pt x="30" y="17"/>
                    <a:pt x="30" y="17"/>
                  </a:cubicBezTo>
                  <a:cubicBezTo>
                    <a:pt x="31" y="17"/>
                    <a:pt x="32" y="17"/>
                    <a:pt x="32" y="17"/>
                  </a:cubicBezTo>
                  <a:cubicBezTo>
                    <a:pt x="32" y="17"/>
                    <a:pt x="32" y="17"/>
                    <a:pt x="32" y="17"/>
                  </a:cubicBezTo>
                  <a:cubicBezTo>
                    <a:pt x="32" y="17"/>
                    <a:pt x="33" y="17"/>
                    <a:pt x="33" y="17"/>
                  </a:cubicBezTo>
                  <a:cubicBezTo>
                    <a:pt x="33" y="17"/>
                    <a:pt x="33" y="17"/>
                    <a:pt x="33" y="17"/>
                  </a:cubicBezTo>
                  <a:cubicBezTo>
                    <a:pt x="33" y="17"/>
                    <a:pt x="34" y="16"/>
                    <a:pt x="34" y="16"/>
                  </a:cubicBezTo>
                  <a:cubicBezTo>
                    <a:pt x="34" y="16"/>
                    <a:pt x="34" y="16"/>
                    <a:pt x="34" y="16"/>
                  </a:cubicBezTo>
                  <a:cubicBezTo>
                    <a:pt x="34" y="16"/>
                    <a:pt x="34" y="16"/>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5" y="16"/>
                    <a:pt x="35" y="16"/>
                    <a:pt x="35" y="16"/>
                  </a:cubicBezTo>
                  <a:cubicBezTo>
                    <a:pt x="35" y="17"/>
                    <a:pt x="35" y="17"/>
                    <a:pt x="35" y="17"/>
                  </a:cubicBezTo>
                  <a:cubicBezTo>
                    <a:pt x="35" y="18"/>
                    <a:pt x="35" y="18"/>
                    <a:pt x="34" y="18"/>
                  </a:cubicBezTo>
                  <a:cubicBezTo>
                    <a:pt x="34" y="18"/>
                    <a:pt x="34" y="19"/>
                    <a:pt x="34" y="19"/>
                  </a:cubicBezTo>
                  <a:cubicBezTo>
                    <a:pt x="34" y="19"/>
                    <a:pt x="34" y="20"/>
                    <a:pt x="34" y="20"/>
                  </a:cubicBezTo>
                  <a:cubicBezTo>
                    <a:pt x="34" y="21"/>
                    <a:pt x="34" y="21"/>
                    <a:pt x="34" y="21"/>
                  </a:cubicBezTo>
                  <a:cubicBezTo>
                    <a:pt x="34" y="21"/>
                    <a:pt x="34" y="22"/>
                    <a:pt x="34" y="22"/>
                  </a:cubicBezTo>
                  <a:cubicBezTo>
                    <a:pt x="34" y="22"/>
                    <a:pt x="34" y="22"/>
                    <a:pt x="34" y="23"/>
                  </a:cubicBezTo>
                  <a:cubicBezTo>
                    <a:pt x="35" y="23"/>
                    <a:pt x="35" y="23"/>
                    <a:pt x="35" y="24"/>
                  </a:cubicBezTo>
                  <a:cubicBezTo>
                    <a:pt x="35" y="24"/>
                    <a:pt x="35" y="24"/>
                    <a:pt x="36" y="24"/>
                  </a:cubicBezTo>
                  <a:cubicBezTo>
                    <a:pt x="36" y="24"/>
                    <a:pt x="36" y="24"/>
                    <a:pt x="36" y="24"/>
                  </a:cubicBezTo>
                  <a:cubicBezTo>
                    <a:pt x="36" y="24"/>
                    <a:pt x="36" y="24"/>
                    <a:pt x="36" y="25"/>
                  </a:cubicBezTo>
                  <a:cubicBezTo>
                    <a:pt x="36" y="25"/>
                    <a:pt x="36" y="25"/>
                    <a:pt x="36" y="25"/>
                  </a:cubicBezTo>
                  <a:cubicBezTo>
                    <a:pt x="36" y="25"/>
                    <a:pt x="36" y="25"/>
                    <a:pt x="36" y="25"/>
                  </a:cubicBezTo>
                  <a:cubicBezTo>
                    <a:pt x="36" y="26"/>
                    <a:pt x="37" y="26"/>
                    <a:pt x="37" y="25"/>
                  </a:cubicBezTo>
                  <a:cubicBezTo>
                    <a:pt x="37" y="25"/>
                    <a:pt x="37" y="26"/>
                    <a:pt x="37" y="26"/>
                  </a:cubicBezTo>
                  <a:cubicBezTo>
                    <a:pt x="37" y="26"/>
                    <a:pt x="37" y="26"/>
                    <a:pt x="37" y="26"/>
                  </a:cubicBezTo>
                  <a:cubicBezTo>
                    <a:pt x="37" y="27"/>
                    <a:pt x="37" y="27"/>
                    <a:pt x="37" y="27"/>
                  </a:cubicBezTo>
                  <a:cubicBezTo>
                    <a:pt x="37" y="27"/>
                    <a:pt x="37" y="28"/>
                    <a:pt x="37" y="28"/>
                  </a:cubicBezTo>
                  <a:cubicBezTo>
                    <a:pt x="36" y="28"/>
                    <a:pt x="37" y="28"/>
                    <a:pt x="36" y="28"/>
                  </a:cubicBezTo>
                  <a:cubicBezTo>
                    <a:pt x="36" y="28"/>
                    <a:pt x="36" y="28"/>
                    <a:pt x="36" y="28"/>
                  </a:cubicBezTo>
                  <a:cubicBezTo>
                    <a:pt x="36" y="29"/>
                    <a:pt x="36" y="29"/>
                    <a:pt x="36" y="29"/>
                  </a:cubicBezTo>
                  <a:cubicBezTo>
                    <a:pt x="36" y="30"/>
                    <a:pt x="36" y="30"/>
                    <a:pt x="36" y="30"/>
                  </a:cubicBezTo>
                  <a:cubicBezTo>
                    <a:pt x="36" y="30"/>
                    <a:pt x="35" y="30"/>
                    <a:pt x="35" y="30"/>
                  </a:cubicBezTo>
                  <a:cubicBezTo>
                    <a:pt x="35" y="30"/>
                    <a:pt x="35" y="30"/>
                    <a:pt x="35" y="30"/>
                  </a:cubicBezTo>
                  <a:cubicBezTo>
                    <a:pt x="35" y="30"/>
                    <a:pt x="35" y="30"/>
                    <a:pt x="35" y="30"/>
                  </a:cubicBezTo>
                  <a:cubicBezTo>
                    <a:pt x="35" y="30"/>
                    <a:pt x="35" y="30"/>
                    <a:pt x="35" y="30"/>
                  </a:cubicBezTo>
                  <a:cubicBezTo>
                    <a:pt x="35" y="30"/>
                    <a:pt x="35" y="31"/>
                    <a:pt x="35" y="31"/>
                  </a:cubicBezTo>
                  <a:cubicBezTo>
                    <a:pt x="35" y="31"/>
                    <a:pt x="35" y="31"/>
                    <a:pt x="35" y="31"/>
                  </a:cubicBezTo>
                  <a:cubicBezTo>
                    <a:pt x="35" y="31"/>
                    <a:pt x="35" y="32"/>
                    <a:pt x="35" y="32"/>
                  </a:cubicBezTo>
                  <a:cubicBezTo>
                    <a:pt x="35" y="32"/>
                    <a:pt x="35" y="32"/>
                    <a:pt x="35" y="32"/>
                  </a:cubicBezTo>
                  <a:cubicBezTo>
                    <a:pt x="35" y="32"/>
                    <a:pt x="35" y="32"/>
                    <a:pt x="35" y="32"/>
                  </a:cubicBezTo>
                  <a:cubicBezTo>
                    <a:pt x="34" y="33"/>
                    <a:pt x="34" y="33"/>
                    <a:pt x="34" y="34"/>
                  </a:cubicBezTo>
                  <a:cubicBezTo>
                    <a:pt x="34" y="34"/>
                    <a:pt x="34" y="34"/>
                    <a:pt x="34" y="34"/>
                  </a:cubicBezTo>
                  <a:cubicBezTo>
                    <a:pt x="34" y="34"/>
                    <a:pt x="34" y="33"/>
                    <a:pt x="34" y="33"/>
                  </a:cubicBezTo>
                  <a:cubicBezTo>
                    <a:pt x="34" y="33"/>
                    <a:pt x="34" y="33"/>
                    <a:pt x="34" y="33"/>
                  </a:cubicBezTo>
                  <a:cubicBezTo>
                    <a:pt x="34" y="33"/>
                    <a:pt x="34" y="33"/>
                    <a:pt x="34" y="32"/>
                  </a:cubicBezTo>
                  <a:cubicBezTo>
                    <a:pt x="35" y="32"/>
                    <a:pt x="35" y="32"/>
                    <a:pt x="34" y="32"/>
                  </a:cubicBezTo>
                  <a:cubicBezTo>
                    <a:pt x="34" y="32"/>
                    <a:pt x="34" y="32"/>
                    <a:pt x="34" y="32"/>
                  </a:cubicBezTo>
                  <a:cubicBezTo>
                    <a:pt x="34" y="33"/>
                    <a:pt x="34" y="33"/>
                    <a:pt x="34" y="33"/>
                  </a:cubicBezTo>
                  <a:cubicBezTo>
                    <a:pt x="34" y="33"/>
                    <a:pt x="34" y="33"/>
                    <a:pt x="33" y="33"/>
                  </a:cubicBezTo>
                  <a:cubicBezTo>
                    <a:pt x="33" y="33"/>
                    <a:pt x="33" y="33"/>
                    <a:pt x="32" y="33"/>
                  </a:cubicBezTo>
                  <a:cubicBezTo>
                    <a:pt x="32" y="34"/>
                    <a:pt x="32" y="34"/>
                    <a:pt x="32" y="34"/>
                  </a:cubicBezTo>
                  <a:cubicBezTo>
                    <a:pt x="32" y="34"/>
                    <a:pt x="32" y="34"/>
                    <a:pt x="31" y="34"/>
                  </a:cubicBezTo>
                  <a:cubicBezTo>
                    <a:pt x="31" y="34"/>
                    <a:pt x="31" y="34"/>
                    <a:pt x="31" y="34"/>
                  </a:cubicBezTo>
                  <a:cubicBezTo>
                    <a:pt x="31" y="34"/>
                    <a:pt x="31" y="35"/>
                    <a:pt x="31" y="35"/>
                  </a:cubicBezTo>
                  <a:cubicBezTo>
                    <a:pt x="30" y="35"/>
                    <a:pt x="31" y="35"/>
                    <a:pt x="31" y="36"/>
                  </a:cubicBezTo>
                  <a:cubicBezTo>
                    <a:pt x="31" y="36"/>
                    <a:pt x="31" y="36"/>
                    <a:pt x="31" y="36"/>
                  </a:cubicBezTo>
                  <a:cubicBezTo>
                    <a:pt x="31" y="36"/>
                    <a:pt x="32" y="36"/>
                    <a:pt x="31" y="36"/>
                  </a:cubicBezTo>
                  <a:cubicBezTo>
                    <a:pt x="31" y="37"/>
                    <a:pt x="31" y="37"/>
                    <a:pt x="31" y="37"/>
                  </a:cubicBezTo>
                  <a:cubicBezTo>
                    <a:pt x="31" y="38"/>
                    <a:pt x="30" y="38"/>
                    <a:pt x="30" y="38"/>
                  </a:cubicBezTo>
                  <a:cubicBezTo>
                    <a:pt x="30" y="38"/>
                    <a:pt x="30" y="38"/>
                    <a:pt x="30" y="38"/>
                  </a:cubicBezTo>
                  <a:cubicBezTo>
                    <a:pt x="30" y="38"/>
                    <a:pt x="30" y="38"/>
                    <a:pt x="30" y="39"/>
                  </a:cubicBezTo>
                  <a:cubicBezTo>
                    <a:pt x="30" y="39"/>
                    <a:pt x="30" y="39"/>
                    <a:pt x="30" y="39"/>
                  </a:cubicBezTo>
                  <a:cubicBezTo>
                    <a:pt x="30" y="39"/>
                    <a:pt x="30" y="39"/>
                    <a:pt x="30" y="39"/>
                  </a:cubicBezTo>
                  <a:cubicBezTo>
                    <a:pt x="30" y="39"/>
                    <a:pt x="30" y="40"/>
                    <a:pt x="30" y="40"/>
                  </a:cubicBezTo>
                  <a:cubicBezTo>
                    <a:pt x="30" y="40"/>
                    <a:pt x="30" y="40"/>
                    <a:pt x="30" y="40"/>
                  </a:cubicBezTo>
                  <a:cubicBezTo>
                    <a:pt x="30" y="40"/>
                    <a:pt x="30" y="40"/>
                    <a:pt x="30" y="40"/>
                  </a:cubicBezTo>
                  <a:cubicBezTo>
                    <a:pt x="31" y="41"/>
                    <a:pt x="31" y="41"/>
                    <a:pt x="31" y="41"/>
                  </a:cubicBezTo>
                  <a:cubicBezTo>
                    <a:pt x="31" y="41"/>
                    <a:pt x="31" y="41"/>
                    <a:pt x="31" y="41"/>
                  </a:cubicBezTo>
                  <a:cubicBezTo>
                    <a:pt x="31" y="42"/>
                    <a:pt x="31" y="42"/>
                    <a:pt x="31" y="42"/>
                  </a:cubicBezTo>
                  <a:cubicBezTo>
                    <a:pt x="31" y="42"/>
                    <a:pt x="31" y="43"/>
                    <a:pt x="31" y="43"/>
                  </a:cubicBezTo>
                  <a:cubicBezTo>
                    <a:pt x="32" y="43"/>
                    <a:pt x="32" y="43"/>
                    <a:pt x="32" y="43"/>
                  </a:cubicBezTo>
                  <a:cubicBezTo>
                    <a:pt x="32" y="43"/>
                    <a:pt x="32" y="44"/>
                    <a:pt x="32" y="44"/>
                  </a:cubicBezTo>
                  <a:cubicBezTo>
                    <a:pt x="32" y="44"/>
                    <a:pt x="32" y="44"/>
                    <a:pt x="32" y="44"/>
                  </a:cubicBezTo>
                  <a:cubicBezTo>
                    <a:pt x="32" y="44"/>
                    <a:pt x="32" y="44"/>
                    <a:pt x="32" y="44"/>
                  </a:cubicBezTo>
                  <a:cubicBezTo>
                    <a:pt x="32" y="44"/>
                    <a:pt x="32" y="45"/>
                    <a:pt x="32" y="45"/>
                  </a:cubicBezTo>
                  <a:cubicBezTo>
                    <a:pt x="32" y="45"/>
                    <a:pt x="32" y="45"/>
                    <a:pt x="32" y="45"/>
                  </a:cubicBezTo>
                  <a:cubicBezTo>
                    <a:pt x="32" y="46"/>
                    <a:pt x="32" y="46"/>
                    <a:pt x="33" y="47"/>
                  </a:cubicBezTo>
                  <a:cubicBezTo>
                    <a:pt x="33" y="47"/>
                    <a:pt x="33" y="47"/>
                    <a:pt x="33" y="47"/>
                  </a:cubicBezTo>
                  <a:cubicBezTo>
                    <a:pt x="33" y="47"/>
                    <a:pt x="33" y="47"/>
                    <a:pt x="33" y="47"/>
                  </a:cubicBezTo>
                  <a:cubicBezTo>
                    <a:pt x="33" y="48"/>
                    <a:pt x="33" y="48"/>
                    <a:pt x="33" y="48"/>
                  </a:cubicBezTo>
                  <a:cubicBezTo>
                    <a:pt x="33" y="48"/>
                    <a:pt x="34" y="49"/>
                    <a:pt x="34" y="49"/>
                  </a:cubicBezTo>
                  <a:cubicBezTo>
                    <a:pt x="35" y="49"/>
                    <a:pt x="35" y="49"/>
                    <a:pt x="36" y="49"/>
                  </a:cubicBezTo>
                  <a:cubicBezTo>
                    <a:pt x="36" y="49"/>
                    <a:pt x="36" y="49"/>
                    <a:pt x="36" y="49"/>
                  </a:cubicBezTo>
                  <a:cubicBezTo>
                    <a:pt x="36" y="49"/>
                    <a:pt x="36" y="49"/>
                    <a:pt x="36" y="49"/>
                  </a:cubicBezTo>
                  <a:cubicBezTo>
                    <a:pt x="36" y="49"/>
                    <a:pt x="36" y="49"/>
                    <a:pt x="36" y="49"/>
                  </a:cubicBezTo>
                  <a:cubicBezTo>
                    <a:pt x="36" y="49"/>
                    <a:pt x="36" y="49"/>
                    <a:pt x="37" y="49"/>
                  </a:cubicBezTo>
                  <a:cubicBezTo>
                    <a:pt x="37" y="49"/>
                    <a:pt x="37" y="49"/>
                    <a:pt x="37" y="49"/>
                  </a:cubicBezTo>
                  <a:cubicBezTo>
                    <a:pt x="37" y="49"/>
                    <a:pt x="37" y="48"/>
                    <a:pt x="36" y="48"/>
                  </a:cubicBezTo>
                  <a:cubicBezTo>
                    <a:pt x="36" y="48"/>
                    <a:pt x="36" y="48"/>
                    <a:pt x="36" y="48"/>
                  </a:cubicBezTo>
                  <a:cubicBezTo>
                    <a:pt x="36" y="48"/>
                    <a:pt x="36" y="48"/>
                    <a:pt x="36" y="47"/>
                  </a:cubicBezTo>
                  <a:cubicBezTo>
                    <a:pt x="36" y="47"/>
                    <a:pt x="36" y="47"/>
                    <a:pt x="36" y="47"/>
                  </a:cubicBezTo>
                  <a:cubicBezTo>
                    <a:pt x="36" y="47"/>
                    <a:pt x="36" y="47"/>
                    <a:pt x="36" y="47"/>
                  </a:cubicBezTo>
                  <a:cubicBezTo>
                    <a:pt x="37" y="47"/>
                    <a:pt x="36" y="47"/>
                    <a:pt x="36" y="47"/>
                  </a:cubicBezTo>
                  <a:cubicBezTo>
                    <a:pt x="37" y="47"/>
                    <a:pt x="36" y="48"/>
                    <a:pt x="37" y="48"/>
                  </a:cubicBezTo>
                  <a:cubicBezTo>
                    <a:pt x="37" y="48"/>
                    <a:pt x="37" y="48"/>
                    <a:pt x="37" y="48"/>
                  </a:cubicBezTo>
                  <a:cubicBezTo>
                    <a:pt x="37" y="48"/>
                    <a:pt x="37" y="48"/>
                    <a:pt x="37" y="48"/>
                  </a:cubicBezTo>
                  <a:cubicBezTo>
                    <a:pt x="37" y="47"/>
                    <a:pt x="37" y="47"/>
                    <a:pt x="37" y="47"/>
                  </a:cubicBezTo>
                  <a:cubicBezTo>
                    <a:pt x="37" y="47"/>
                    <a:pt x="37" y="47"/>
                    <a:pt x="37" y="46"/>
                  </a:cubicBezTo>
                  <a:cubicBezTo>
                    <a:pt x="38" y="46"/>
                    <a:pt x="38" y="46"/>
                    <a:pt x="39" y="46"/>
                  </a:cubicBezTo>
                  <a:cubicBezTo>
                    <a:pt x="39" y="46"/>
                    <a:pt x="39" y="46"/>
                    <a:pt x="39" y="46"/>
                  </a:cubicBezTo>
                  <a:cubicBezTo>
                    <a:pt x="39" y="46"/>
                    <a:pt x="39" y="46"/>
                    <a:pt x="39" y="46"/>
                  </a:cubicBezTo>
                  <a:cubicBezTo>
                    <a:pt x="39" y="46"/>
                    <a:pt x="39" y="46"/>
                    <a:pt x="39" y="46"/>
                  </a:cubicBezTo>
                  <a:cubicBezTo>
                    <a:pt x="39" y="46"/>
                    <a:pt x="39" y="46"/>
                    <a:pt x="39" y="46"/>
                  </a:cubicBezTo>
                  <a:cubicBezTo>
                    <a:pt x="40" y="46"/>
                    <a:pt x="40" y="46"/>
                    <a:pt x="40" y="46"/>
                  </a:cubicBezTo>
                  <a:cubicBezTo>
                    <a:pt x="40" y="47"/>
                    <a:pt x="41" y="46"/>
                    <a:pt x="41" y="47"/>
                  </a:cubicBezTo>
                  <a:cubicBezTo>
                    <a:pt x="41" y="47"/>
                    <a:pt x="41" y="47"/>
                    <a:pt x="42" y="47"/>
                  </a:cubicBezTo>
                  <a:cubicBezTo>
                    <a:pt x="42" y="48"/>
                    <a:pt x="42" y="48"/>
                    <a:pt x="42" y="48"/>
                  </a:cubicBezTo>
                  <a:cubicBezTo>
                    <a:pt x="42" y="48"/>
                    <a:pt x="42" y="48"/>
                    <a:pt x="42" y="48"/>
                  </a:cubicBezTo>
                  <a:cubicBezTo>
                    <a:pt x="43" y="49"/>
                    <a:pt x="43" y="49"/>
                    <a:pt x="43" y="49"/>
                  </a:cubicBezTo>
                  <a:cubicBezTo>
                    <a:pt x="43" y="49"/>
                    <a:pt x="43" y="49"/>
                    <a:pt x="42" y="49"/>
                  </a:cubicBezTo>
                  <a:cubicBezTo>
                    <a:pt x="42" y="49"/>
                    <a:pt x="42" y="50"/>
                    <a:pt x="42" y="50"/>
                  </a:cubicBezTo>
                  <a:cubicBezTo>
                    <a:pt x="42" y="50"/>
                    <a:pt x="42" y="50"/>
                    <a:pt x="43" y="50"/>
                  </a:cubicBezTo>
                  <a:cubicBezTo>
                    <a:pt x="43" y="50"/>
                    <a:pt x="43" y="50"/>
                    <a:pt x="43" y="50"/>
                  </a:cubicBezTo>
                  <a:cubicBezTo>
                    <a:pt x="43" y="50"/>
                    <a:pt x="43" y="50"/>
                    <a:pt x="44" y="50"/>
                  </a:cubicBezTo>
                  <a:cubicBezTo>
                    <a:pt x="44" y="50"/>
                    <a:pt x="44" y="50"/>
                    <a:pt x="44" y="50"/>
                  </a:cubicBezTo>
                  <a:cubicBezTo>
                    <a:pt x="44" y="50"/>
                    <a:pt x="44" y="50"/>
                    <a:pt x="44" y="50"/>
                  </a:cubicBezTo>
                  <a:cubicBezTo>
                    <a:pt x="44" y="50"/>
                    <a:pt x="44" y="50"/>
                    <a:pt x="44" y="49"/>
                  </a:cubicBezTo>
                  <a:cubicBezTo>
                    <a:pt x="44" y="49"/>
                    <a:pt x="44" y="49"/>
                    <a:pt x="44" y="49"/>
                  </a:cubicBezTo>
                  <a:cubicBezTo>
                    <a:pt x="44" y="49"/>
                    <a:pt x="44" y="49"/>
                    <a:pt x="44" y="49"/>
                  </a:cubicBezTo>
                  <a:cubicBezTo>
                    <a:pt x="44" y="49"/>
                    <a:pt x="44" y="49"/>
                    <a:pt x="44" y="48"/>
                  </a:cubicBezTo>
                  <a:cubicBezTo>
                    <a:pt x="43" y="48"/>
                    <a:pt x="43" y="48"/>
                    <a:pt x="43" y="48"/>
                  </a:cubicBezTo>
                  <a:cubicBezTo>
                    <a:pt x="43" y="48"/>
                    <a:pt x="44" y="48"/>
                    <a:pt x="44" y="48"/>
                  </a:cubicBezTo>
                  <a:cubicBezTo>
                    <a:pt x="44" y="48"/>
                    <a:pt x="44" y="48"/>
                    <a:pt x="44" y="48"/>
                  </a:cubicBezTo>
                  <a:cubicBezTo>
                    <a:pt x="44" y="48"/>
                    <a:pt x="44" y="48"/>
                    <a:pt x="45" y="48"/>
                  </a:cubicBezTo>
                  <a:cubicBezTo>
                    <a:pt x="45" y="48"/>
                    <a:pt x="45" y="48"/>
                    <a:pt x="45" y="48"/>
                  </a:cubicBezTo>
                  <a:cubicBezTo>
                    <a:pt x="45" y="48"/>
                    <a:pt x="45" y="48"/>
                    <a:pt x="45" y="49"/>
                  </a:cubicBezTo>
                  <a:cubicBezTo>
                    <a:pt x="45" y="49"/>
                    <a:pt x="45" y="49"/>
                    <a:pt x="45" y="49"/>
                  </a:cubicBezTo>
                  <a:cubicBezTo>
                    <a:pt x="45" y="48"/>
                    <a:pt x="46" y="49"/>
                    <a:pt x="46" y="49"/>
                  </a:cubicBezTo>
                  <a:cubicBezTo>
                    <a:pt x="46" y="49"/>
                    <a:pt x="47" y="49"/>
                    <a:pt x="47" y="49"/>
                  </a:cubicBezTo>
                  <a:cubicBezTo>
                    <a:pt x="47" y="49"/>
                    <a:pt x="47" y="49"/>
                    <a:pt x="47" y="49"/>
                  </a:cubicBezTo>
                  <a:cubicBezTo>
                    <a:pt x="47" y="49"/>
                    <a:pt x="47" y="49"/>
                    <a:pt x="48" y="49"/>
                  </a:cubicBezTo>
                  <a:cubicBezTo>
                    <a:pt x="48" y="49"/>
                    <a:pt x="48" y="49"/>
                    <a:pt x="48" y="49"/>
                  </a:cubicBezTo>
                  <a:cubicBezTo>
                    <a:pt x="48" y="49"/>
                    <a:pt x="49" y="50"/>
                    <a:pt x="49" y="50"/>
                  </a:cubicBezTo>
                  <a:cubicBezTo>
                    <a:pt x="49" y="50"/>
                    <a:pt x="49" y="50"/>
                    <a:pt x="49" y="50"/>
                  </a:cubicBezTo>
                  <a:cubicBezTo>
                    <a:pt x="49" y="50"/>
                    <a:pt x="49" y="50"/>
                    <a:pt x="49" y="50"/>
                  </a:cubicBezTo>
                  <a:cubicBezTo>
                    <a:pt x="49" y="50"/>
                    <a:pt x="48" y="50"/>
                    <a:pt x="48" y="50"/>
                  </a:cubicBezTo>
                  <a:cubicBezTo>
                    <a:pt x="48" y="50"/>
                    <a:pt x="48" y="50"/>
                    <a:pt x="48" y="50"/>
                  </a:cubicBezTo>
                  <a:cubicBezTo>
                    <a:pt x="48" y="50"/>
                    <a:pt x="48" y="50"/>
                    <a:pt x="47" y="50"/>
                  </a:cubicBezTo>
                  <a:cubicBezTo>
                    <a:pt x="47" y="50"/>
                    <a:pt x="47" y="50"/>
                    <a:pt x="46" y="50"/>
                  </a:cubicBezTo>
                  <a:cubicBezTo>
                    <a:pt x="46" y="51"/>
                    <a:pt x="46" y="51"/>
                    <a:pt x="46" y="51"/>
                  </a:cubicBezTo>
                  <a:cubicBezTo>
                    <a:pt x="46" y="51"/>
                    <a:pt x="46" y="51"/>
                    <a:pt x="46" y="52"/>
                  </a:cubicBezTo>
                  <a:cubicBezTo>
                    <a:pt x="46" y="52"/>
                    <a:pt x="46" y="52"/>
                    <a:pt x="47" y="52"/>
                  </a:cubicBezTo>
                  <a:cubicBezTo>
                    <a:pt x="47" y="52"/>
                    <a:pt x="47" y="52"/>
                    <a:pt x="47" y="52"/>
                  </a:cubicBezTo>
                  <a:cubicBezTo>
                    <a:pt x="47" y="52"/>
                    <a:pt x="47" y="53"/>
                    <a:pt x="48" y="53"/>
                  </a:cubicBezTo>
                  <a:cubicBezTo>
                    <a:pt x="48" y="53"/>
                    <a:pt x="48" y="53"/>
                    <a:pt x="48" y="53"/>
                  </a:cubicBezTo>
                  <a:cubicBezTo>
                    <a:pt x="48" y="54"/>
                    <a:pt x="48" y="54"/>
                    <a:pt x="48" y="54"/>
                  </a:cubicBezTo>
                  <a:cubicBezTo>
                    <a:pt x="48" y="54"/>
                    <a:pt x="48" y="53"/>
                    <a:pt x="48" y="53"/>
                  </a:cubicBezTo>
                  <a:cubicBezTo>
                    <a:pt x="48" y="53"/>
                    <a:pt x="48" y="53"/>
                    <a:pt x="48" y="53"/>
                  </a:cubicBezTo>
                  <a:cubicBezTo>
                    <a:pt x="48" y="53"/>
                    <a:pt x="48" y="53"/>
                    <a:pt x="48" y="53"/>
                  </a:cubicBezTo>
                  <a:cubicBezTo>
                    <a:pt x="48" y="53"/>
                    <a:pt x="49" y="53"/>
                    <a:pt x="49" y="53"/>
                  </a:cubicBezTo>
                  <a:cubicBezTo>
                    <a:pt x="49" y="53"/>
                    <a:pt x="49" y="53"/>
                    <a:pt x="49" y="54"/>
                  </a:cubicBezTo>
                  <a:cubicBezTo>
                    <a:pt x="49" y="54"/>
                    <a:pt x="48" y="54"/>
                    <a:pt x="48" y="54"/>
                  </a:cubicBezTo>
                  <a:cubicBezTo>
                    <a:pt x="48" y="54"/>
                    <a:pt x="48" y="54"/>
                    <a:pt x="48" y="54"/>
                  </a:cubicBezTo>
                  <a:cubicBezTo>
                    <a:pt x="48" y="54"/>
                    <a:pt x="48" y="54"/>
                    <a:pt x="48" y="54"/>
                  </a:cubicBezTo>
                  <a:cubicBezTo>
                    <a:pt x="48" y="55"/>
                    <a:pt x="48" y="55"/>
                    <a:pt x="48" y="55"/>
                  </a:cubicBezTo>
                  <a:cubicBezTo>
                    <a:pt x="48" y="55"/>
                    <a:pt x="48" y="55"/>
                    <a:pt x="48" y="55"/>
                  </a:cubicBezTo>
                  <a:cubicBezTo>
                    <a:pt x="48" y="55"/>
                    <a:pt x="48" y="55"/>
                    <a:pt x="48" y="55"/>
                  </a:cubicBezTo>
                  <a:cubicBezTo>
                    <a:pt x="48" y="55"/>
                    <a:pt x="48" y="55"/>
                    <a:pt x="48" y="55"/>
                  </a:cubicBezTo>
                  <a:cubicBezTo>
                    <a:pt x="48" y="54"/>
                    <a:pt x="49" y="54"/>
                    <a:pt x="49" y="54"/>
                  </a:cubicBezTo>
                  <a:cubicBezTo>
                    <a:pt x="49" y="55"/>
                    <a:pt x="49" y="55"/>
                    <a:pt x="49" y="55"/>
                  </a:cubicBezTo>
                  <a:cubicBezTo>
                    <a:pt x="50" y="55"/>
                    <a:pt x="50" y="55"/>
                    <a:pt x="50" y="55"/>
                  </a:cubicBezTo>
                  <a:cubicBezTo>
                    <a:pt x="50" y="55"/>
                    <a:pt x="50" y="55"/>
                    <a:pt x="50" y="55"/>
                  </a:cubicBezTo>
                  <a:cubicBezTo>
                    <a:pt x="50" y="55"/>
                    <a:pt x="50" y="55"/>
                    <a:pt x="51" y="55"/>
                  </a:cubicBezTo>
                  <a:cubicBezTo>
                    <a:pt x="51" y="55"/>
                    <a:pt x="51" y="55"/>
                    <a:pt x="51" y="55"/>
                  </a:cubicBezTo>
                  <a:cubicBezTo>
                    <a:pt x="51" y="55"/>
                    <a:pt x="51" y="55"/>
                    <a:pt x="51" y="55"/>
                  </a:cubicBezTo>
                  <a:close/>
                  <a:moveTo>
                    <a:pt x="27" y="40"/>
                  </a:moveTo>
                  <a:cubicBezTo>
                    <a:pt x="27" y="40"/>
                    <a:pt x="27" y="40"/>
                    <a:pt x="27" y="40"/>
                  </a:cubicBezTo>
                  <a:cubicBezTo>
                    <a:pt x="27" y="40"/>
                    <a:pt x="27" y="40"/>
                    <a:pt x="27" y="40"/>
                  </a:cubicBezTo>
                  <a:cubicBezTo>
                    <a:pt x="27" y="40"/>
                    <a:pt x="27" y="40"/>
                    <a:pt x="27" y="40"/>
                  </a:cubicBezTo>
                  <a:close/>
                  <a:moveTo>
                    <a:pt x="40" y="49"/>
                  </a:moveTo>
                  <a:cubicBezTo>
                    <a:pt x="40" y="49"/>
                    <a:pt x="40" y="48"/>
                    <a:pt x="40" y="48"/>
                  </a:cubicBezTo>
                  <a:cubicBezTo>
                    <a:pt x="40" y="48"/>
                    <a:pt x="40" y="49"/>
                    <a:pt x="40" y="49"/>
                  </a:cubicBezTo>
                  <a:close/>
                  <a:moveTo>
                    <a:pt x="39" y="52"/>
                  </a:moveTo>
                  <a:cubicBezTo>
                    <a:pt x="39" y="52"/>
                    <a:pt x="39" y="52"/>
                    <a:pt x="39" y="52"/>
                  </a:cubicBezTo>
                  <a:cubicBezTo>
                    <a:pt x="39" y="52"/>
                    <a:pt x="39" y="52"/>
                    <a:pt x="39" y="52"/>
                  </a:cubicBezTo>
                  <a:cubicBezTo>
                    <a:pt x="39" y="52"/>
                    <a:pt x="39" y="52"/>
                    <a:pt x="39" y="52"/>
                  </a:cubicBezTo>
                  <a:close/>
                  <a:moveTo>
                    <a:pt x="36" y="43"/>
                  </a:moveTo>
                  <a:cubicBezTo>
                    <a:pt x="36" y="43"/>
                    <a:pt x="36" y="43"/>
                    <a:pt x="36" y="43"/>
                  </a:cubicBezTo>
                  <a:cubicBezTo>
                    <a:pt x="36" y="43"/>
                    <a:pt x="36" y="42"/>
                    <a:pt x="35" y="43"/>
                  </a:cubicBezTo>
                  <a:cubicBezTo>
                    <a:pt x="35" y="43"/>
                    <a:pt x="35" y="42"/>
                    <a:pt x="35" y="43"/>
                  </a:cubicBezTo>
                  <a:cubicBezTo>
                    <a:pt x="35" y="43"/>
                    <a:pt x="35" y="43"/>
                    <a:pt x="35" y="43"/>
                  </a:cubicBezTo>
                  <a:cubicBezTo>
                    <a:pt x="35" y="43"/>
                    <a:pt x="36" y="43"/>
                    <a:pt x="36" y="43"/>
                  </a:cubicBezTo>
                  <a:cubicBezTo>
                    <a:pt x="36" y="43"/>
                    <a:pt x="36" y="43"/>
                    <a:pt x="36" y="43"/>
                  </a:cubicBezTo>
                  <a:close/>
                  <a:moveTo>
                    <a:pt x="34" y="42"/>
                  </a:moveTo>
                  <a:cubicBezTo>
                    <a:pt x="34" y="43"/>
                    <a:pt x="34" y="43"/>
                    <a:pt x="35" y="43"/>
                  </a:cubicBezTo>
                  <a:cubicBezTo>
                    <a:pt x="35" y="43"/>
                    <a:pt x="35" y="42"/>
                    <a:pt x="35" y="42"/>
                  </a:cubicBezTo>
                  <a:cubicBezTo>
                    <a:pt x="35" y="42"/>
                    <a:pt x="35" y="42"/>
                    <a:pt x="35" y="42"/>
                  </a:cubicBezTo>
                  <a:cubicBezTo>
                    <a:pt x="34" y="42"/>
                    <a:pt x="34" y="42"/>
                    <a:pt x="34" y="42"/>
                  </a:cubicBezTo>
                  <a:close/>
                  <a:moveTo>
                    <a:pt x="35" y="48"/>
                  </a:moveTo>
                  <a:cubicBezTo>
                    <a:pt x="35" y="48"/>
                    <a:pt x="35" y="48"/>
                    <a:pt x="35" y="48"/>
                  </a:cubicBezTo>
                  <a:cubicBezTo>
                    <a:pt x="35" y="48"/>
                    <a:pt x="35" y="48"/>
                    <a:pt x="35" y="49"/>
                  </a:cubicBezTo>
                  <a:cubicBezTo>
                    <a:pt x="35" y="49"/>
                    <a:pt x="36" y="49"/>
                    <a:pt x="36" y="49"/>
                  </a:cubicBezTo>
                  <a:cubicBezTo>
                    <a:pt x="36" y="48"/>
                    <a:pt x="36" y="48"/>
                    <a:pt x="36" y="48"/>
                  </a:cubicBezTo>
                  <a:cubicBezTo>
                    <a:pt x="35" y="48"/>
                    <a:pt x="35" y="48"/>
                    <a:pt x="34" y="47"/>
                  </a:cubicBezTo>
                  <a:cubicBezTo>
                    <a:pt x="34" y="47"/>
                    <a:pt x="34" y="47"/>
                    <a:pt x="34" y="47"/>
                  </a:cubicBezTo>
                  <a:cubicBezTo>
                    <a:pt x="34" y="47"/>
                    <a:pt x="34" y="47"/>
                    <a:pt x="34" y="47"/>
                  </a:cubicBezTo>
                  <a:cubicBezTo>
                    <a:pt x="34" y="47"/>
                    <a:pt x="34" y="47"/>
                    <a:pt x="34" y="47"/>
                  </a:cubicBezTo>
                  <a:cubicBezTo>
                    <a:pt x="34" y="48"/>
                    <a:pt x="34" y="48"/>
                    <a:pt x="35" y="48"/>
                  </a:cubicBezTo>
                  <a:close/>
                  <a:moveTo>
                    <a:pt x="37" y="43"/>
                  </a:moveTo>
                  <a:cubicBezTo>
                    <a:pt x="37" y="43"/>
                    <a:pt x="37" y="43"/>
                    <a:pt x="37" y="43"/>
                  </a:cubicBezTo>
                  <a:cubicBezTo>
                    <a:pt x="37" y="44"/>
                    <a:pt x="36" y="44"/>
                    <a:pt x="37" y="44"/>
                  </a:cubicBezTo>
                  <a:cubicBezTo>
                    <a:pt x="37" y="44"/>
                    <a:pt x="37" y="44"/>
                    <a:pt x="37" y="44"/>
                  </a:cubicBezTo>
                  <a:cubicBezTo>
                    <a:pt x="37" y="44"/>
                    <a:pt x="37" y="44"/>
                    <a:pt x="37" y="44"/>
                  </a:cubicBezTo>
                  <a:cubicBezTo>
                    <a:pt x="37" y="44"/>
                    <a:pt x="37" y="44"/>
                    <a:pt x="37" y="44"/>
                  </a:cubicBezTo>
                  <a:cubicBezTo>
                    <a:pt x="37" y="43"/>
                    <a:pt x="37" y="43"/>
                    <a:pt x="37" y="43"/>
                  </a:cubicBezTo>
                  <a:close/>
                  <a:moveTo>
                    <a:pt x="33" y="47"/>
                  </a:moveTo>
                  <a:cubicBezTo>
                    <a:pt x="33" y="47"/>
                    <a:pt x="33" y="47"/>
                    <a:pt x="33" y="47"/>
                  </a:cubicBezTo>
                  <a:cubicBezTo>
                    <a:pt x="33" y="47"/>
                    <a:pt x="33" y="47"/>
                    <a:pt x="33" y="47"/>
                  </a:cubicBezTo>
                  <a:cubicBezTo>
                    <a:pt x="33" y="47"/>
                    <a:pt x="33" y="47"/>
                    <a:pt x="33" y="47"/>
                  </a:cubicBezTo>
                  <a:cubicBezTo>
                    <a:pt x="33" y="47"/>
                    <a:pt x="33" y="47"/>
                    <a:pt x="33" y="47"/>
                  </a:cubicBezTo>
                  <a:close/>
                  <a:moveTo>
                    <a:pt x="33" y="42"/>
                  </a:moveTo>
                  <a:cubicBezTo>
                    <a:pt x="33" y="43"/>
                    <a:pt x="33" y="43"/>
                    <a:pt x="34" y="43"/>
                  </a:cubicBezTo>
                  <a:cubicBezTo>
                    <a:pt x="34" y="43"/>
                    <a:pt x="34" y="43"/>
                    <a:pt x="34" y="43"/>
                  </a:cubicBezTo>
                  <a:cubicBezTo>
                    <a:pt x="34" y="44"/>
                    <a:pt x="34" y="44"/>
                    <a:pt x="34" y="44"/>
                  </a:cubicBezTo>
                  <a:cubicBezTo>
                    <a:pt x="34" y="44"/>
                    <a:pt x="34" y="44"/>
                    <a:pt x="34" y="44"/>
                  </a:cubicBezTo>
                  <a:cubicBezTo>
                    <a:pt x="35" y="43"/>
                    <a:pt x="35" y="43"/>
                    <a:pt x="34" y="43"/>
                  </a:cubicBezTo>
                  <a:cubicBezTo>
                    <a:pt x="34" y="42"/>
                    <a:pt x="34" y="42"/>
                    <a:pt x="34" y="42"/>
                  </a:cubicBezTo>
                  <a:cubicBezTo>
                    <a:pt x="34" y="42"/>
                    <a:pt x="34" y="42"/>
                    <a:pt x="34" y="42"/>
                  </a:cubicBezTo>
                  <a:cubicBezTo>
                    <a:pt x="34" y="42"/>
                    <a:pt x="34" y="41"/>
                    <a:pt x="35" y="41"/>
                  </a:cubicBezTo>
                  <a:cubicBezTo>
                    <a:pt x="34" y="41"/>
                    <a:pt x="34" y="41"/>
                    <a:pt x="33" y="41"/>
                  </a:cubicBezTo>
                  <a:cubicBezTo>
                    <a:pt x="33" y="41"/>
                    <a:pt x="33" y="41"/>
                    <a:pt x="33" y="42"/>
                  </a:cubicBezTo>
                  <a:cubicBezTo>
                    <a:pt x="33" y="42"/>
                    <a:pt x="33" y="42"/>
                    <a:pt x="33" y="42"/>
                  </a:cubicBezTo>
                  <a:cubicBezTo>
                    <a:pt x="33" y="42"/>
                    <a:pt x="33" y="42"/>
                    <a:pt x="33" y="42"/>
                  </a:cubicBezTo>
                  <a:close/>
                  <a:moveTo>
                    <a:pt x="19" y="32"/>
                  </a:move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lose/>
                  <a:moveTo>
                    <a:pt x="19" y="32"/>
                  </a:move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20" y="33"/>
                    <a:pt x="19" y="33"/>
                    <a:pt x="19" y="33"/>
                  </a:cubicBezTo>
                  <a:cubicBezTo>
                    <a:pt x="19" y="32"/>
                    <a:pt x="19" y="32"/>
                    <a:pt x="19" y="32"/>
                  </a:cubicBezTo>
                  <a:cubicBezTo>
                    <a:pt x="19" y="32"/>
                    <a:pt x="19" y="32"/>
                    <a:pt x="19" y="32"/>
                  </a:cubicBezTo>
                  <a:cubicBezTo>
                    <a:pt x="19" y="32"/>
                    <a:pt x="19" y="32"/>
                    <a:pt x="19" y="32"/>
                  </a:cubicBezTo>
                  <a:close/>
                  <a:moveTo>
                    <a:pt x="19" y="75"/>
                  </a:moveTo>
                  <a:cubicBezTo>
                    <a:pt x="19" y="75"/>
                    <a:pt x="19" y="75"/>
                    <a:pt x="19" y="75"/>
                  </a:cubicBezTo>
                  <a:cubicBezTo>
                    <a:pt x="19" y="74"/>
                    <a:pt x="19" y="75"/>
                    <a:pt x="18" y="75"/>
                  </a:cubicBezTo>
                  <a:cubicBezTo>
                    <a:pt x="18" y="74"/>
                    <a:pt x="18" y="74"/>
                    <a:pt x="18" y="74"/>
                  </a:cubicBezTo>
                  <a:cubicBezTo>
                    <a:pt x="18" y="74"/>
                    <a:pt x="18" y="74"/>
                    <a:pt x="18" y="73"/>
                  </a:cubicBezTo>
                  <a:cubicBezTo>
                    <a:pt x="18" y="73"/>
                    <a:pt x="18" y="74"/>
                    <a:pt x="18" y="73"/>
                  </a:cubicBezTo>
                  <a:cubicBezTo>
                    <a:pt x="17" y="73"/>
                    <a:pt x="18" y="73"/>
                    <a:pt x="17" y="72"/>
                  </a:cubicBezTo>
                  <a:cubicBezTo>
                    <a:pt x="17" y="72"/>
                    <a:pt x="17"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1"/>
                    <a:pt x="18" y="72"/>
                  </a:cubicBezTo>
                  <a:cubicBezTo>
                    <a:pt x="18" y="72"/>
                    <a:pt x="18" y="71"/>
                    <a:pt x="18" y="71"/>
                  </a:cubicBezTo>
                  <a:cubicBezTo>
                    <a:pt x="18" y="71"/>
                    <a:pt x="18" y="71"/>
                    <a:pt x="18" y="71"/>
                  </a:cubicBezTo>
                  <a:cubicBezTo>
                    <a:pt x="18" y="71"/>
                    <a:pt x="18" y="70"/>
                    <a:pt x="18" y="70"/>
                  </a:cubicBezTo>
                  <a:cubicBezTo>
                    <a:pt x="18" y="70"/>
                    <a:pt x="17" y="70"/>
                    <a:pt x="17" y="69"/>
                  </a:cubicBezTo>
                  <a:cubicBezTo>
                    <a:pt x="18" y="69"/>
                    <a:pt x="17" y="69"/>
                    <a:pt x="17" y="69"/>
                  </a:cubicBezTo>
                  <a:cubicBezTo>
                    <a:pt x="17" y="69"/>
                    <a:pt x="17" y="69"/>
                    <a:pt x="17" y="69"/>
                  </a:cubicBezTo>
                  <a:cubicBezTo>
                    <a:pt x="17" y="70"/>
                    <a:pt x="17" y="70"/>
                    <a:pt x="17" y="70"/>
                  </a:cubicBezTo>
                  <a:cubicBezTo>
                    <a:pt x="17" y="70"/>
                    <a:pt x="17" y="70"/>
                    <a:pt x="17" y="70"/>
                  </a:cubicBezTo>
                  <a:cubicBezTo>
                    <a:pt x="17" y="71"/>
                    <a:pt x="17" y="71"/>
                    <a:pt x="17" y="71"/>
                  </a:cubicBezTo>
                  <a:cubicBezTo>
                    <a:pt x="17" y="71"/>
                    <a:pt x="17" y="71"/>
                    <a:pt x="17" y="71"/>
                  </a:cubicBezTo>
                  <a:cubicBezTo>
                    <a:pt x="17" y="71"/>
                    <a:pt x="17" y="72"/>
                    <a:pt x="17" y="72"/>
                  </a:cubicBezTo>
                  <a:cubicBezTo>
                    <a:pt x="17" y="72"/>
                    <a:pt x="17" y="72"/>
                    <a:pt x="16" y="72"/>
                  </a:cubicBezTo>
                  <a:cubicBezTo>
                    <a:pt x="16" y="72"/>
                    <a:pt x="16" y="72"/>
                    <a:pt x="16" y="72"/>
                  </a:cubicBezTo>
                  <a:cubicBezTo>
                    <a:pt x="16" y="72"/>
                    <a:pt x="16" y="72"/>
                    <a:pt x="16" y="72"/>
                  </a:cubicBezTo>
                  <a:cubicBezTo>
                    <a:pt x="16" y="73"/>
                    <a:pt x="16" y="73"/>
                    <a:pt x="16" y="73"/>
                  </a:cubicBezTo>
                  <a:cubicBezTo>
                    <a:pt x="16" y="73"/>
                    <a:pt x="16" y="73"/>
                    <a:pt x="16" y="73"/>
                  </a:cubicBezTo>
                  <a:cubicBezTo>
                    <a:pt x="16" y="73"/>
                    <a:pt x="17" y="73"/>
                    <a:pt x="17" y="73"/>
                  </a:cubicBezTo>
                  <a:cubicBezTo>
                    <a:pt x="17" y="73"/>
                    <a:pt x="17" y="73"/>
                    <a:pt x="17" y="73"/>
                  </a:cubicBezTo>
                  <a:cubicBezTo>
                    <a:pt x="17" y="74"/>
                    <a:pt x="17" y="74"/>
                    <a:pt x="17" y="74"/>
                  </a:cubicBezTo>
                  <a:cubicBezTo>
                    <a:pt x="17" y="74"/>
                    <a:pt x="17" y="74"/>
                    <a:pt x="17" y="74"/>
                  </a:cubicBezTo>
                  <a:cubicBezTo>
                    <a:pt x="16" y="74"/>
                    <a:pt x="16" y="73"/>
                    <a:pt x="16" y="73"/>
                  </a:cubicBezTo>
                  <a:cubicBezTo>
                    <a:pt x="16" y="73"/>
                    <a:pt x="16" y="73"/>
                    <a:pt x="16" y="73"/>
                  </a:cubicBezTo>
                  <a:cubicBezTo>
                    <a:pt x="15" y="73"/>
                    <a:pt x="16" y="73"/>
                    <a:pt x="16" y="73"/>
                  </a:cubicBezTo>
                  <a:cubicBezTo>
                    <a:pt x="16" y="73"/>
                    <a:pt x="16" y="73"/>
                    <a:pt x="16" y="73"/>
                  </a:cubicBezTo>
                  <a:cubicBezTo>
                    <a:pt x="16" y="74"/>
                    <a:pt x="16" y="74"/>
                    <a:pt x="16" y="74"/>
                  </a:cubicBezTo>
                  <a:cubicBezTo>
                    <a:pt x="16" y="74"/>
                    <a:pt x="17" y="74"/>
                    <a:pt x="16" y="74"/>
                  </a:cubicBezTo>
                  <a:cubicBezTo>
                    <a:pt x="16" y="75"/>
                    <a:pt x="16" y="75"/>
                    <a:pt x="16" y="76"/>
                  </a:cubicBezTo>
                  <a:cubicBezTo>
                    <a:pt x="16" y="76"/>
                    <a:pt x="15" y="76"/>
                    <a:pt x="15" y="77"/>
                  </a:cubicBezTo>
                  <a:cubicBezTo>
                    <a:pt x="15" y="77"/>
                    <a:pt x="15" y="77"/>
                    <a:pt x="15" y="77"/>
                  </a:cubicBezTo>
                  <a:cubicBezTo>
                    <a:pt x="15" y="77"/>
                    <a:pt x="15" y="77"/>
                    <a:pt x="15" y="77"/>
                  </a:cubicBezTo>
                  <a:cubicBezTo>
                    <a:pt x="15" y="77"/>
                    <a:pt x="15" y="76"/>
                    <a:pt x="15" y="76"/>
                  </a:cubicBezTo>
                  <a:cubicBezTo>
                    <a:pt x="15" y="76"/>
                    <a:pt x="15" y="76"/>
                    <a:pt x="15" y="76"/>
                  </a:cubicBezTo>
                  <a:cubicBezTo>
                    <a:pt x="15" y="76"/>
                    <a:pt x="15" y="76"/>
                    <a:pt x="15" y="76"/>
                  </a:cubicBezTo>
                  <a:cubicBezTo>
                    <a:pt x="15" y="77"/>
                    <a:pt x="15" y="77"/>
                    <a:pt x="14" y="77"/>
                  </a:cubicBezTo>
                  <a:cubicBezTo>
                    <a:pt x="14" y="77"/>
                    <a:pt x="14" y="77"/>
                    <a:pt x="14" y="77"/>
                  </a:cubicBezTo>
                  <a:cubicBezTo>
                    <a:pt x="14" y="77"/>
                    <a:pt x="14" y="77"/>
                    <a:pt x="14" y="77"/>
                  </a:cubicBezTo>
                  <a:cubicBezTo>
                    <a:pt x="14" y="77"/>
                    <a:pt x="14" y="77"/>
                    <a:pt x="14" y="77"/>
                  </a:cubicBezTo>
                  <a:cubicBezTo>
                    <a:pt x="14" y="78"/>
                    <a:pt x="14" y="78"/>
                    <a:pt x="14" y="78"/>
                  </a:cubicBezTo>
                  <a:cubicBezTo>
                    <a:pt x="14" y="78"/>
                    <a:pt x="14" y="78"/>
                    <a:pt x="14" y="78"/>
                  </a:cubicBezTo>
                  <a:cubicBezTo>
                    <a:pt x="14" y="78"/>
                    <a:pt x="14" y="78"/>
                    <a:pt x="14" y="78"/>
                  </a:cubicBezTo>
                  <a:cubicBezTo>
                    <a:pt x="13" y="78"/>
                    <a:pt x="13" y="78"/>
                    <a:pt x="13" y="78"/>
                  </a:cubicBezTo>
                  <a:cubicBezTo>
                    <a:pt x="13" y="79"/>
                    <a:pt x="13" y="79"/>
                    <a:pt x="13" y="79"/>
                  </a:cubicBezTo>
                  <a:cubicBezTo>
                    <a:pt x="13" y="79"/>
                    <a:pt x="13" y="79"/>
                    <a:pt x="13" y="80"/>
                  </a:cubicBezTo>
                  <a:cubicBezTo>
                    <a:pt x="13" y="80"/>
                    <a:pt x="13" y="79"/>
                    <a:pt x="13" y="79"/>
                  </a:cubicBezTo>
                  <a:cubicBezTo>
                    <a:pt x="13" y="79"/>
                    <a:pt x="13" y="79"/>
                    <a:pt x="13" y="79"/>
                  </a:cubicBezTo>
                  <a:cubicBezTo>
                    <a:pt x="12" y="79"/>
                    <a:pt x="12" y="79"/>
                    <a:pt x="12" y="79"/>
                  </a:cubicBezTo>
                  <a:cubicBezTo>
                    <a:pt x="12" y="80"/>
                    <a:pt x="12" y="80"/>
                    <a:pt x="12" y="81"/>
                  </a:cubicBezTo>
                  <a:cubicBezTo>
                    <a:pt x="11" y="81"/>
                    <a:pt x="11" y="81"/>
                    <a:pt x="11" y="81"/>
                  </a:cubicBezTo>
                  <a:cubicBezTo>
                    <a:pt x="11" y="82"/>
                    <a:pt x="10" y="82"/>
                    <a:pt x="10" y="82"/>
                  </a:cubicBezTo>
                  <a:cubicBezTo>
                    <a:pt x="10" y="83"/>
                    <a:pt x="10" y="83"/>
                    <a:pt x="9" y="83"/>
                  </a:cubicBezTo>
                  <a:cubicBezTo>
                    <a:pt x="9" y="84"/>
                    <a:pt x="9" y="84"/>
                    <a:pt x="8" y="85"/>
                  </a:cubicBezTo>
                  <a:cubicBezTo>
                    <a:pt x="8" y="85"/>
                    <a:pt x="8" y="85"/>
                    <a:pt x="7" y="86"/>
                  </a:cubicBezTo>
                  <a:cubicBezTo>
                    <a:pt x="7" y="86"/>
                    <a:pt x="7" y="86"/>
                    <a:pt x="7" y="86"/>
                  </a:cubicBezTo>
                  <a:cubicBezTo>
                    <a:pt x="7" y="86"/>
                    <a:pt x="7" y="86"/>
                    <a:pt x="7" y="86"/>
                  </a:cubicBezTo>
                  <a:cubicBezTo>
                    <a:pt x="7" y="86"/>
                    <a:pt x="6" y="86"/>
                    <a:pt x="6" y="86"/>
                  </a:cubicBezTo>
                  <a:cubicBezTo>
                    <a:pt x="6" y="86"/>
                    <a:pt x="6" y="86"/>
                    <a:pt x="6" y="86"/>
                  </a:cubicBezTo>
                  <a:cubicBezTo>
                    <a:pt x="6" y="86"/>
                    <a:pt x="6" y="87"/>
                    <a:pt x="5" y="87"/>
                  </a:cubicBezTo>
                  <a:cubicBezTo>
                    <a:pt x="5" y="87"/>
                    <a:pt x="5" y="87"/>
                    <a:pt x="5" y="87"/>
                  </a:cubicBezTo>
                  <a:cubicBezTo>
                    <a:pt x="5" y="87"/>
                    <a:pt x="5" y="88"/>
                    <a:pt x="4" y="88"/>
                  </a:cubicBezTo>
                  <a:cubicBezTo>
                    <a:pt x="4" y="88"/>
                    <a:pt x="4" y="88"/>
                    <a:pt x="4" y="88"/>
                  </a:cubicBezTo>
                  <a:cubicBezTo>
                    <a:pt x="4" y="88"/>
                    <a:pt x="4" y="89"/>
                    <a:pt x="4" y="89"/>
                  </a:cubicBezTo>
                  <a:cubicBezTo>
                    <a:pt x="3" y="89"/>
                    <a:pt x="3" y="89"/>
                    <a:pt x="3" y="89"/>
                  </a:cubicBezTo>
                  <a:cubicBezTo>
                    <a:pt x="3" y="90"/>
                    <a:pt x="3" y="89"/>
                    <a:pt x="3" y="90"/>
                  </a:cubicBezTo>
                  <a:cubicBezTo>
                    <a:pt x="3" y="90"/>
                    <a:pt x="3" y="90"/>
                    <a:pt x="2" y="90"/>
                  </a:cubicBezTo>
                  <a:cubicBezTo>
                    <a:pt x="2" y="90"/>
                    <a:pt x="2" y="91"/>
                    <a:pt x="2" y="91"/>
                  </a:cubicBezTo>
                  <a:cubicBezTo>
                    <a:pt x="2" y="91"/>
                    <a:pt x="2" y="92"/>
                    <a:pt x="2" y="92"/>
                  </a:cubicBezTo>
                  <a:cubicBezTo>
                    <a:pt x="2" y="92"/>
                    <a:pt x="2" y="93"/>
                    <a:pt x="2" y="93"/>
                  </a:cubicBezTo>
                  <a:cubicBezTo>
                    <a:pt x="2" y="92"/>
                    <a:pt x="2" y="92"/>
                    <a:pt x="2" y="92"/>
                  </a:cubicBezTo>
                  <a:cubicBezTo>
                    <a:pt x="2" y="92"/>
                    <a:pt x="3" y="92"/>
                    <a:pt x="3" y="92"/>
                  </a:cubicBezTo>
                  <a:cubicBezTo>
                    <a:pt x="3" y="91"/>
                    <a:pt x="3" y="91"/>
                    <a:pt x="4" y="91"/>
                  </a:cubicBezTo>
                  <a:cubicBezTo>
                    <a:pt x="4" y="91"/>
                    <a:pt x="4" y="91"/>
                    <a:pt x="4" y="91"/>
                  </a:cubicBezTo>
                  <a:cubicBezTo>
                    <a:pt x="4" y="91"/>
                    <a:pt x="4" y="91"/>
                    <a:pt x="4" y="91"/>
                  </a:cubicBezTo>
                  <a:cubicBezTo>
                    <a:pt x="4" y="90"/>
                    <a:pt x="4" y="90"/>
                    <a:pt x="5" y="90"/>
                  </a:cubicBezTo>
                  <a:cubicBezTo>
                    <a:pt x="5" y="90"/>
                    <a:pt x="5" y="90"/>
                    <a:pt x="5" y="90"/>
                  </a:cubicBezTo>
                  <a:cubicBezTo>
                    <a:pt x="6" y="90"/>
                    <a:pt x="6" y="89"/>
                    <a:pt x="6" y="89"/>
                  </a:cubicBezTo>
                  <a:cubicBezTo>
                    <a:pt x="7" y="89"/>
                    <a:pt x="8" y="88"/>
                    <a:pt x="8" y="88"/>
                  </a:cubicBezTo>
                  <a:cubicBezTo>
                    <a:pt x="8" y="88"/>
                    <a:pt x="8" y="88"/>
                    <a:pt x="8" y="87"/>
                  </a:cubicBezTo>
                  <a:cubicBezTo>
                    <a:pt x="8" y="87"/>
                    <a:pt x="8" y="87"/>
                    <a:pt x="8" y="87"/>
                  </a:cubicBezTo>
                  <a:cubicBezTo>
                    <a:pt x="8" y="86"/>
                    <a:pt x="9" y="86"/>
                    <a:pt x="9" y="86"/>
                  </a:cubicBezTo>
                  <a:cubicBezTo>
                    <a:pt x="10" y="86"/>
                    <a:pt x="10" y="85"/>
                    <a:pt x="11" y="85"/>
                  </a:cubicBezTo>
                  <a:cubicBezTo>
                    <a:pt x="11" y="85"/>
                    <a:pt x="11" y="84"/>
                    <a:pt x="12" y="84"/>
                  </a:cubicBezTo>
                  <a:cubicBezTo>
                    <a:pt x="12" y="84"/>
                    <a:pt x="12" y="83"/>
                    <a:pt x="12" y="83"/>
                  </a:cubicBezTo>
                  <a:cubicBezTo>
                    <a:pt x="12" y="83"/>
                    <a:pt x="12" y="83"/>
                    <a:pt x="12" y="82"/>
                  </a:cubicBezTo>
                  <a:cubicBezTo>
                    <a:pt x="13" y="82"/>
                    <a:pt x="12" y="82"/>
                    <a:pt x="12" y="82"/>
                  </a:cubicBezTo>
                  <a:cubicBezTo>
                    <a:pt x="12" y="82"/>
                    <a:pt x="12" y="82"/>
                    <a:pt x="12" y="82"/>
                  </a:cubicBezTo>
                  <a:cubicBezTo>
                    <a:pt x="12" y="82"/>
                    <a:pt x="12" y="82"/>
                    <a:pt x="12" y="82"/>
                  </a:cubicBezTo>
                  <a:cubicBezTo>
                    <a:pt x="12" y="82"/>
                    <a:pt x="12" y="82"/>
                    <a:pt x="12" y="82"/>
                  </a:cubicBezTo>
                  <a:cubicBezTo>
                    <a:pt x="12" y="82"/>
                    <a:pt x="12" y="81"/>
                    <a:pt x="12" y="81"/>
                  </a:cubicBezTo>
                  <a:cubicBezTo>
                    <a:pt x="12" y="82"/>
                    <a:pt x="12" y="82"/>
                    <a:pt x="12" y="82"/>
                  </a:cubicBezTo>
                  <a:cubicBezTo>
                    <a:pt x="12" y="82"/>
                    <a:pt x="12" y="82"/>
                    <a:pt x="12" y="82"/>
                  </a:cubicBezTo>
                  <a:cubicBezTo>
                    <a:pt x="13" y="82"/>
                    <a:pt x="13" y="82"/>
                    <a:pt x="13" y="81"/>
                  </a:cubicBezTo>
                  <a:cubicBezTo>
                    <a:pt x="13" y="81"/>
                    <a:pt x="13" y="81"/>
                    <a:pt x="13" y="81"/>
                  </a:cubicBezTo>
                  <a:cubicBezTo>
                    <a:pt x="12" y="81"/>
                    <a:pt x="12" y="81"/>
                    <a:pt x="12" y="81"/>
                  </a:cubicBezTo>
                  <a:cubicBezTo>
                    <a:pt x="12" y="81"/>
                    <a:pt x="12" y="81"/>
                    <a:pt x="12" y="80"/>
                  </a:cubicBezTo>
                  <a:cubicBezTo>
                    <a:pt x="13" y="80"/>
                    <a:pt x="13" y="80"/>
                    <a:pt x="13" y="80"/>
                  </a:cubicBezTo>
                  <a:cubicBezTo>
                    <a:pt x="13" y="80"/>
                    <a:pt x="13" y="80"/>
                    <a:pt x="13" y="80"/>
                  </a:cubicBezTo>
                  <a:cubicBezTo>
                    <a:pt x="13" y="80"/>
                    <a:pt x="13" y="80"/>
                    <a:pt x="13" y="80"/>
                  </a:cubicBezTo>
                  <a:cubicBezTo>
                    <a:pt x="14" y="80"/>
                    <a:pt x="15" y="80"/>
                    <a:pt x="15" y="80"/>
                  </a:cubicBezTo>
                  <a:cubicBezTo>
                    <a:pt x="16" y="80"/>
                    <a:pt x="16" y="79"/>
                    <a:pt x="16" y="79"/>
                  </a:cubicBezTo>
                  <a:cubicBezTo>
                    <a:pt x="16" y="79"/>
                    <a:pt x="16" y="78"/>
                    <a:pt x="16" y="78"/>
                  </a:cubicBezTo>
                  <a:cubicBezTo>
                    <a:pt x="16" y="78"/>
                    <a:pt x="16" y="78"/>
                    <a:pt x="17" y="77"/>
                  </a:cubicBezTo>
                  <a:cubicBezTo>
                    <a:pt x="17" y="77"/>
                    <a:pt x="17" y="77"/>
                    <a:pt x="17" y="77"/>
                  </a:cubicBezTo>
                  <a:cubicBezTo>
                    <a:pt x="17" y="77"/>
                    <a:pt x="18" y="77"/>
                    <a:pt x="18" y="77"/>
                  </a:cubicBezTo>
                  <a:cubicBezTo>
                    <a:pt x="18" y="77"/>
                    <a:pt x="18" y="77"/>
                    <a:pt x="18" y="77"/>
                  </a:cubicBezTo>
                  <a:cubicBezTo>
                    <a:pt x="18" y="76"/>
                    <a:pt x="19" y="76"/>
                    <a:pt x="19" y="76"/>
                  </a:cubicBezTo>
                  <a:cubicBezTo>
                    <a:pt x="19" y="76"/>
                    <a:pt x="20" y="76"/>
                    <a:pt x="19" y="75"/>
                  </a:cubicBezTo>
                  <a:close/>
                  <a:moveTo>
                    <a:pt x="23" y="65"/>
                  </a:moveTo>
                  <a:cubicBezTo>
                    <a:pt x="23" y="65"/>
                    <a:pt x="23" y="65"/>
                    <a:pt x="22" y="65"/>
                  </a:cubicBezTo>
                  <a:cubicBezTo>
                    <a:pt x="22" y="65"/>
                    <a:pt x="23" y="65"/>
                    <a:pt x="23" y="66"/>
                  </a:cubicBezTo>
                  <a:cubicBezTo>
                    <a:pt x="23" y="65"/>
                    <a:pt x="23" y="65"/>
                    <a:pt x="23" y="65"/>
                  </a:cubicBezTo>
                  <a:cubicBezTo>
                    <a:pt x="23" y="65"/>
                    <a:pt x="23" y="65"/>
                    <a:pt x="23" y="65"/>
                  </a:cubicBezTo>
                  <a:close/>
                  <a:moveTo>
                    <a:pt x="3" y="93"/>
                  </a:moveTo>
                  <a:cubicBezTo>
                    <a:pt x="2" y="93"/>
                    <a:pt x="2" y="93"/>
                    <a:pt x="2" y="93"/>
                  </a:cubicBezTo>
                  <a:cubicBezTo>
                    <a:pt x="2" y="93"/>
                    <a:pt x="2" y="93"/>
                    <a:pt x="2" y="93"/>
                  </a:cubicBezTo>
                  <a:cubicBezTo>
                    <a:pt x="2" y="94"/>
                    <a:pt x="2" y="94"/>
                    <a:pt x="2" y="94"/>
                  </a:cubicBezTo>
                  <a:cubicBezTo>
                    <a:pt x="3" y="94"/>
                    <a:pt x="3" y="94"/>
                    <a:pt x="3" y="94"/>
                  </a:cubicBezTo>
                  <a:cubicBezTo>
                    <a:pt x="3" y="93"/>
                    <a:pt x="3" y="93"/>
                    <a:pt x="3" y="93"/>
                  </a:cubicBezTo>
                  <a:cubicBezTo>
                    <a:pt x="3" y="93"/>
                    <a:pt x="3" y="93"/>
                    <a:pt x="3" y="93"/>
                  </a:cubicBezTo>
                  <a:close/>
                  <a:moveTo>
                    <a:pt x="2" y="93"/>
                  </a:moveTo>
                  <a:cubicBezTo>
                    <a:pt x="2" y="93"/>
                    <a:pt x="2" y="93"/>
                    <a:pt x="2" y="93"/>
                  </a:cubicBezTo>
                  <a:cubicBezTo>
                    <a:pt x="2" y="93"/>
                    <a:pt x="2" y="93"/>
                    <a:pt x="2" y="93"/>
                  </a:cubicBezTo>
                  <a:cubicBezTo>
                    <a:pt x="2" y="93"/>
                    <a:pt x="2" y="93"/>
                    <a:pt x="2" y="93"/>
                  </a:cubicBezTo>
                  <a:close/>
                  <a:moveTo>
                    <a:pt x="17" y="71"/>
                  </a:moveTo>
                  <a:cubicBezTo>
                    <a:pt x="17" y="71"/>
                    <a:pt x="17" y="71"/>
                    <a:pt x="17" y="71"/>
                  </a:cubicBezTo>
                  <a:cubicBezTo>
                    <a:pt x="17" y="70"/>
                    <a:pt x="16" y="70"/>
                    <a:pt x="16" y="70"/>
                  </a:cubicBezTo>
                  <a:cubicBezTo>
                    <a:pt x="16" y="70"/>
                    <a:pt x="16" y="70"/>
                    <a:pt x="16" y="71"/>
                  </a:cubicBezTo>
                  <a:cubicBezTo>
                    <a:pt x="16" y="71"/>
                    <a:pt x="16" y="71"/>
                    <a:pt x="17" y="71"/>
                  </a:cubicBezTo>
                  <a:close/>
                  <a:moveTo>
                    <a:pt x="23" y="64"/>
                  </a:moveTo>
                  <a:cubicBezTo>
                    <a:pt x="23" y="64"/>
                    <a:pt x="23" y="64"/>
                    <a:pt x="23" y="64"/>
                  </a:cubicBezTo>
                  <a:cubicBezTo>
                    <a:pt x="23" y="63"/>
                    <a:pt x="23" y="63"/>
                    <a:pt x="23" y="63"/>
                  </a:cubicBezTo>
                  <a:cubicBezTo>
                    <a:pt x="22" y="63"/>
                    <a:pt x="22" y="63"/>
                    <a:pt x="22" y="63"/>
                  </a:cubicBezTo>
                  <a:cubicBezTo>
                    <a:pt x="22" y="64"/>
                    <a:pt x="22" y="64"/>
                    <a:pt x="22" y="63"/>
                  </a:cubicBezTo>
                  <a:cubicBezTo>
                    <a:pt x="22" y="63"/>
                    <a:pt x="22" y="63"/>
                    <a:pt x="21" y="63"/>
                  </a:cubicBezTo>
                  <a:cubicBezTo>
                    <a:pt x="21" y="63"/>
                    <a:pt x="21" y="63"/>
                    <a:pt x="21" y="63"/>
                  </a:cubicBezTo>
                  <a:cubicBezTo>
                    <a:pt x="21" y="63"/>
                    <a:pt x="21" y="63"/>
                    <a:pt x="21" y="63"/>
                  </a:cubicBezTo>
                  <a:cubicBezTo>
                    <a:pt x="21" y="62"/>
                    <a:pt x="21" y="62"/>
                    <a:pt x="20" y="62"/>
                  </a:cubicBezTo>
                  <a:cubicBezTo>
                    <a:pt x="20" y="62"/>
                    <a:pt x="20" y="62"/>
                    <a:pt x="20" y="62"/>
                  </a:cubicBezTo>
                  <a:cubicBezTo>
                    <a:pt x="20" y="62"/>
                    <a:pt x="20" y="62"/>
                    <a:pt x="20" y="62"/>
                  </a:cubicBezTo>
                  <a:cubicBezTo>
                    <a:pt x="20" y="63"/>
                    <a:pt x="20" y="63"/>
                    <a:pt x="20" y="63"/>
                  </a:cubicBezTo>
                  <a:cubicBezTo>
                    <a:pt x="20" y="63"/>
                    <a:pt x="20" y="63"/>
                    <a:pt x="20" y="63"/>
                  </a:cubicBezTo>
                  <a:cubicBezTo>
                    <a:pt x="20" y="63"/>
                    <a:pt x="20" y="63"/>
                    <a:pt x="20" y="63"/>
                  </a:cubicBezTo>
                  <a:cubicBezTo>
                    <a:pt x="20" y="63"/>
                    <a:pt x="20" y="63"/>
                    <a:pt x="20" y="63"/>
                  </a:cubicBezTo>
                  <a:cubicBezTo>
                    <a:pt x="20" y="64"/>
                    <a:pt x="20" y="64"/>
                    <a:pt x="20" y="64"/>
                  </a:cubicBezTo>
                  <a:cubicBezTo>
                    <a:pt x="21" y="64"/>
                    <a:pt x="21" y="64"/>
                    <a:pt x="21" y="64"/>
                  </a:cubicBezTo>
                  <a:cubicBezTo>
                    <a:pt x="21" y="65"/>
                    <a:pt x="21" y="64"/>
                    <a:pt x="21" y="64"/>
                  </a:cubicBezTo>
                  <a:cubicBezTo>
                    <a:pt x="21" y="64"/>
                    <a:pt x="21" y="65"/>
                    <a:pt x="22" y="65"/>
                  </a:cubicBezTo>
                  <a:cubicBezTo>
                    <a:pt x="22" y="65"/>
                    <a:pt x="22" y="65"/>
                    <a:pt x="22" y="65"/>
                  </a:cubicBezTo>
                  <a:cubicBezTo>
                    <a:pt x="22" y="64"/>
                    <a:pt x="22" y="64"/>
                    <a:pt x="22" y="64"/>
                  </a:cubicBezTo>
                  <a:cubicBezTo>
                    <a:pt x="22" y="64"/>
                    <a:pt x="22" y="65"/>
                    <a:pt x="22" y="65"/>
                  </a:cubicBezTo>
                  <a:cubicBezTo>
                    <a:pt x="23" y="65"/>
                    <a:pt x="23" y="64"/>
                    <a:pt x="23" y="64"/>
                  </a:cubicBezTo>
                  <a:cubicBezTo>
                    <a:pt x="23" y="65"/>
                    <a:pt x="23" y="64"/>
                    <a:pt x="23" y="64"/>
                  </a:cubicBezTo>
                  <a:cubicBezTo>
                    <a:pt x="23" y="64"/>
                    <a:pt x="23" y="64"/>
                    <a:pt x="23" y="64"/>
                  </a:cubicBezTo>
                  <a:close/>
                  <a:moveTo>
                    <a:pt x="29" y="73"/>
                  </a:moveTo>
                  <a:cubicBezTo>
                    <a:pt x="29" y="73"/>
                    <a:pt x="29" y="73"/>
                    <a:pt x="29" y="73"/>
                  </a:cubicBezTo>
                  <a:cubicBezTo>
                    <a:pt x="29" y="73"/>
                    <a:pt x="29" y="73"/>
                    <a:pt x="29" y="73"/>
                  </a:cubicBezTo>
                  <a:cubicBezTo>
                    <a:pt x="29" y="73"/>
                    <a:pt x="29" y="72"/>
                    <a:pt x="29" y="72"/>
                  </a:cubicBezTo>
                  <a:cubicBezTo>
                    <a:pt x="29" y="73"/>
                    <a:pt x="29" y="73"/>
                    <a:pt x="29" y="73"/>
                  </a:cubicBezTo>
                  <a:close/>
                  <a:moveTo>
                    <a:pt x="28" y="70"/>
                  </a:moveTo>
                  <a:cubicBezTo>
                    <a:pt x="28" y="70"/>
                    <a:pt x="28" y="70"/>
                    <a:pt x="28" y="71"/>
                  </a:cubicBezTo>
                  <a:cubicBezTo>
                    <a:pt x="28" y="71"/>
                    <a:pt x="28" y="71"/>
                    <a:pt x="28" y="70"/>
                  </a:cubicBezTo>
                  <a:close/>
                  <a:moveTo>
                    <a:pt x="22" y="65"/>
                  </a:moveTo>
                  <a:cubicBezTo>
                    <a:pt x="22" y="65"/>
                    <a:pt x="22" y="65"/>
                    <a:pt x="22" y="65"/>
                  </a:cubicBezTo>
                  <a:cubicBezTo>
                    <a:pt x="22" y="65"/>
                    <a:pt x="22" y="65"/>
                    <a:pt x="22" y="65"/>
                  </a:cubicBezTo>
                  <a:cubicBezTo>
                    <a:pt x="22" y="65"/>
                    <a:pt x="22" y="65"/>
                    <a:pt x="22" y="65"/>
                  </a:cubicBezTo>
                  <a:cubicBezTo>
                    <a:pt x="22" y="65"/>
                    <a:pt x="22" y="65"/>
                    <a:pt x="22" y="65"/>
                  </a:cubicBezTo>
                  <a:close/>
                  <a:moveTo>
                    <a:pt x="22" y="66"/>
                  </a:moveTo>
                  <a:cubicBezTo>
                    <a:pt x="22" y="66"/>
                    <a:pt x="22" y="66"/>
                    <a:pt x="22" y="66"/>
                  </a:cubicBezTo>
                  <a:cubicBezTo>
                    <a:pt x="22" y="66"/>
                    <a:pt x="22" y="66"/>
                    <a:pt x="22" y="66"/>
                  </a:cubicBezTo>
                  <a:cubicBezTo>
                    <a:pt x="22" y="66"/>
                    <a:pt x="22" y="66"/>
                    <a:pt x="22" y="66"/>
                  </a:cubicBezTo>
                  <a:cubicBezTo>
                    <a:pt x="22" y="66"/>
                    <a:pt x="22" y="66"/>
                    <a:pt x="22" y="66"/>
                  </a:cubicBezTo>
                  <a:close/>
                  <a:moveTo>
                    <a:pt x="21" y="75"/>
                  </a:moveTo>
                  <a:cubicBezTo>
                    <a:pt x="21" y="75"/>
                    <a:pt x="21" y="75"/>
                    <a:pt x="21" y="75"/>
                  </a:cubicBezTo>
                  <a:cubicBezTo>
                    <a:pt x="21" y="75"/>
                    <a:pt x="21" y="75"/>
                    <a:pt x="21" y="75"/>
                  </a:cubicBezTo>
                  <a:cubicBezTo>
                    <a:pt x="20" y="75"/>
                    <a:pt x="20" y="75"/>
                    <a:pt x="20" y="75"/>
                  </a:cubicBezTo>
                  <a:cubicBezTo>
                    <a:pt x="20" y="75"/>
                    <a:pt x="20" y="75"/>
                    <a:pt x="20" y="75"/>
                  </a:cubicBezTo>
                  <a:cubicBezTo>
                    <a:pt x="20" y="75"/>
                    <a:pt x="20" y="76"/>
                    <a:pt x="20" y="76"/>
                  </a:cubicBezTo>
                  <a:cubicBezTo>
                    <a:pt x="20" y="76"/>
                    <a:pt x="20" y="76"/>
                    <a:pt x="20" y="76"/>
                  </a:cubicBezTo>
                  <a:cubicBezTo>
                    <a:pt x="20" y="76"/>
                    <a:pt x="20" y="76"/>
                    <a:pt x="20" y="76"/>
                  </a:cubicBezTo>
                  <a:cubicBezTo>
                    <a:pt x="20" y="76"/>
                    <a:pt x="20" y="76"/>
                    <a:pt x="20" y="76"/>
                  </a:cubicBezTo>
                  <a:cubicBezTo>
                    <a:pt x="21" y="76"/>
                    <a:pt x="21" y="76"/>
                    <a:pt x="21" y="75"/>
                  </a:cubicBezTo>
                  <a:cubicBezTo>
                    <a:pt x="21" y="75"/>
                    <a:pt x="21" y="75"/>
                    <a:pt x="21" y="75"/>
                  </a:cubicBezTo>
                  <a:close/>
                  <a:moveTo>
                    <a:pt x="21" y="65"/>
                  </a:moveTo>
                  <a:cubicBezTo>
                    <a:pt x="21" y="65"/>
                    <a:pt x="21" y="65"/>
                    <a:pt x="20" y="65"/>
                  </a:cubicBezTo>
                  <a:cubicBezTo>
                    <a:pt x="20" y="65"/>
                    <a:pt x="20" y="65"/>
                    <a:pt x="20" y="65"/>
                  </a:cubicBezTo>
                  <a:cubicBezTo>
                    <a:pt x="20" y="65"/>
                    <a:pt x="20" y="65"/>
                    <a:pt x="20" y="65"/>
                  </a:cubicBezTo>
                  <a:cubicBezTo>
                    <a:pt x="20" y="66"/>
                    <a:pt x="20" y="66"/>
                    <a:pt x="20" y="66"/>
                  </a:cubicBezTo>
                  <a:cubicBezTo>
                    <a:pt x="20" y="66"/>
                    <a:pt x="20" y="66"/>
                    <a:pt x="21" y="66"/>
                  </a:cubicBezTo>
                  <a:cubicBezTo>
                    <a:pt x="21" y="66"/>
                    <a:pt x="21" y="66"/>
                    <a:pt x="21" y="66"/>
                  </a:cubicBezTo>
                  <a:cubicBezTo>
                    <a:pt x="21" y="66"/>
                    <a:pt x="21" y="66"/>
                    <a:pt x="21" y="66"/>
                  </a:cubicBezTo>
                  <a:cubicBezTo>
                    <a:pt x="20" y="67"/>
                    <a:pt x="20" y="67"/>
                    <a:pt x="21" y="67"/>
                  </a:cubicBezTo>
                  <a:cubicBezTo>
                    <a:pt x="21" y="67"/>
                    <a:pt x="21" y="67"/>
                    <a:pt x="21" y="67"/>
                  </a:cubicBezTo>
                  <a:cubicBezTo>
                    <a:pt x="21" y="67"/>
                    <a:pt x="21" y="67"/>
                    <a:pt x="21" y="66"/>
                  </a:cubicBezTo>
                  <a:cubicBezTo>
                    <a:pt x="21" y="66"/>
                    <a:pt x="21" y="66"/>
                    <a:pt x="21" y="65"/>
                  </a:cubicBezTo>
                  <a:cubicBezTo>
                    <a:pt x="21" y="65"/>
                    <a:pt x="21" y="65"/>
                    <a:pt x="21" y="65"/>
                  </a:cubicBezTo>
                  <a:close/>
                  <a:moveTo>
                    <a:pt x="15" y="76"/>
                  </a:moveTo>
                  <a:cubicBezTo>
                    <a:pt x="15" y="76"/>
                    <a:pt x="15" y="76"/>
                    <a:pt x="15" y="75"/>
                  </a:cubicBezTo>
                  <a:cubicBezTo>
                    <a:pt x="15" y="75"/>
                    <a:pt x="15" y="75"/>
                    <a:pt x="15" y="75"/>
                  </a:cubicBezTo>
                  <a:cubicBezTo>
                    <a:pt x="15" y="75"/>
                    <a:pt x="15" y="75"/>
                    <a:pt x="15" y="76"/>
                  </a:cubicBezTo>
                  <a:cubicBezTo>
                    <a:pt x="15" y="76"/>
                    <a:pt x="15" y="76"/>
                    <a:pt x="15" y="76"/>
                  </a:cubicBezTo>
                  <a:close/>
                  <a:moveTo>
                    <a:pt x="1" y="94"/>
                  </a:moveTo>
                  <a:cubicBezTo>
                    <a:pt x="2" y="94"/>
                    <a:pt x="2" y="94"/>
                    <a:pt x="2" y="94"/>
                  </a:cubicBezTo>
                  <a:cubicBezTo>
                    <a:pt x="2" y="94"/>
                    <a:pt x="2" y="94"/>
                    <a:pt x="1" y="94"/>
                  </a:cubicBezTo>
                  <a:close/>
                  <a:moveTo>
                    <a:pt x="1" y="93"/>
                  </a:moveTo>
                  <a:cubicBezTo>
                    <a:pt x="1" y="93"/>
                    <a:pt x="1" y="93"/>
                    <a:pt x="1" y="93"/>
                  </a:cubicBezTo>
                  <a:cubicBezTo>
                    <a:pt x="1" y="93"/>
                    <a:pt x="1" y="94"/>
                    <a:pt x="1" y="94"/>
                  </a:cubicBezTo>
                  <a:cubicBezTo>
                    <a:pt x="1" y="94"/>
                    <a:pt x="1" y="93"/>
                    <a:pt x="1" y="93"/>
                  </a:cubicBezTo>
                  <a:cubicBezTo>
                    <a:pt x="1" y="93"/>
                    <a:pt x="1" y="93"/>
                    <a:pt x="1" y="93"/>
                  </a:cubicBezTo>
                  <a:close/>
                  <a:moveTo>
                    <a:pt x="19" y="69"/>
                  </a:moveTo>
                  <a:cubicBezTo>
                    <a:pt x="19" y="69"/>
                    <a:pt x="20" y="69"/>
                    <a:pt x="20" y="69"/>
                  </a:cubicBezTo>
                  <a:cubicBezTo>
                    <a:pt x="20" y="69"/>
                    <a:pt x="20" y="69"/>
                    <a:pt x="20" y="68"/>
                  </a:cubicBezTo>
                  <a:cubicBezTo>
                    <a:pt x="20" y="68"/>
                    <a:pt x="20" y="68"/>
                    <a:pt x="20" y="68"/>
                  </a:cubicBezTo>
                  <a:cubicBezTo>
                    <a:pt x="20" y="69"/>
                    <a:pt x="19" y="69"/>
                    <a:pt x="19" y="69"/>
                  </a:cubicBezTo>
                  <a:cubicBezTo>
                    <a:pt x="19" y="69"/>
                    <a:pt x="19" y="69"/>
                    <a:pt x="19" y="69"/>
                  </a:cubicBezTo>
                  <a:close/>
                  <a:moveTo>
                    <a:pt x="1" y="94"/>
                  </a:moveTo>
                  <a:cubicBezTo>
                    <a:pt x="1" y="94"/>
                    <a:pt x="1" y="94"/>
                    <a:pt x="1" y="94"/>
                  </a:cubicBezTo>
                  <a:cubicBezTo>
                    <a:pt x="0" y="94"/>
                    <a:pt x="0" y="94"/>
                    <a:pt x="0" y="95"/>
                  </a:cubicBezTo>
                  <a:cubicBezTo>
                    <a:pt x="0" y="95"/>
                    <a:pt x="0" y="95"/>
                    <a:pt x="0" y="95"/>
                  </a:cubicBezTo>
                  <a:cubicBezTo>
                    <a:pt x="0" y="95"/>
                    <a:pt x="0" y="95"/>
                    <a:pt x="0" y="96"/>
                  </a:cubicBezTo>
                  <a:cubicBezTo>
                    <a:pt x="0" y="96"/>
                    <a:pt x="0" y="96"/>
                    <a:pt x="0" y="96"/>
                  </a:cubicBezTo>
                  <a:cubicBezTo>
                    <a:pt x="0" y="96"/>
                    <a:pt x="0" y="96"/>
                    <a:pt x="0" y="96"/>
                  </a:cubicBezTo>
                  <a:cubicBezTo>
                    <a:pt x="1" y="96"/>
                    <a:pt x="0" y="97"/>
                    <a:pt x="1" y="97"/>
                  </a:cubicBezTo>
                  <a:cubicBezTo>
                    <a:pt x="1" y="96"/>
                    <a:pt x="1" y="96"/>
                    <a:pt x="1" y="96"/>
                  </a:cubicBezTo>
                  <a:cubicBezTo>
                    <a:pt x="1" y="96"/>
                    <a:pt x="1" y="96"/>
                    <a:pt x="1" y="96"/>
                  </a:cubicBezTo>
                  <a:cubicBezTo>
                    <a:pt x="1" y="95"/>
                    <a:pt x="1" y="95"/>
                    <a:pt x="1" y="95"/>
                  </a:cubicBezTo>
                  <a:cubicBezTo>
                    <a:pt x="1" y="95"/>
                    <a:pt x="1" y="94"/>
                    <a:pt x="1" y="94"/>
                  </a:cubicBezTo>
                  <a:close/>
                  <a:moveTo>
                    <a:pt x="18" y="71"/>
                  </a:moveTo>
                  <a:cubicBezTo>
                    <a:pt x="18" y="71"/>
                    <a:pt x="18" y="71"/>
                    <a:pt x="18" y="71"/>
                  </a:cubicBezTo>
                  <a:cubicBezTo>
                    <a:pt x="18" y="71"/>
                    <a:pt x="18" y="71"/>
                    <a:pt x="18" y="71"/>
                  </a:cubicBezTo>
                  <a:cubicBezTo>
                    <a:pt x="18" y="71"/>
                    <a:pt x="19" y="71"/>
                    <a:pt x="18" y="71"/>
                  </a:cubicBezTo>
                  <a:cubicBezTo>
                    <a:pt x="18" y="71"/>
                    <a:pt x="18" y="71"/>
                    <a:pt x="18" y="71"/>
                  </a:cubicBezTo>
                  <a:close/>
                  <a:moveTo>
                    <a:pt x="19" y="70"/>
                  </a:moveTo>
                  <a:cubicBezTo>
                    <a:pt x="19" y="70"/>
                    <a:pt x="19" y="70"/>
                    <a:pt x="19" y="70"/>
                  </a:cubicBezTo>
                  <a:cubicBezTo>
                    <a:pt x="19" y="70"/>
                    <a:pt x="19" y="70"/>
                    <a:pt x="19" y="70"/>
                  </a:cubicBezTo>
                  <a:cubicBezTo>
                    <a:pt x="19" y="70"/>
                    <a:pt x="19" y="70"/>
                    <a:pt x="19" y="70"/>
                  </a:cubicBezTo>
                  <a:close/>
                  <a:moveTo>
                    <a:pt x="31" y="61"/>
                  </a:moveTo>
                  <a:cubicBezTo>
                    <a:pt x="31" y="60"/>
                    <a:pt x="31" y="60"/>
                    <a:pt x="31" y="60"/>
                  </a:cubicBezTo>
                  <a:cubicBezTo>
                    <a:pt x="32" y="60"/>
                    <a:pt x="32" y="60"/>
                    <a:pt x="32" y="60"/>
                  </a:cubicBezTo>
                  <a:cubicBezTo>
                    <a:pt x="32" y="60"/>
                    <a:pt x="32" y="59"/>
                    <a:pt x="32" y="59"/>
                  </a:cubicBezTo>
                  <a:cubicBezTo>
                    <a:pt x="32" y="59"/>
                    <a:pt x="32" y="59"/>
                    <a:pt x="32" y="59"/>
                  </a:cubicBezTo>
                  <a:cubicBezTo>
                    <a:pt x="32" y="59"/>
                    <a:pt x="32" y="59"/>
                    <a:pt x="31" y="58"/>
                  </a:cubicBezTo>
                  <a:cubicBezTo>
                    <a:pt x="31" y="58"/>
                    <a:pt x="31" y="58"/>
                    <a:pt x="31" y="58"/>
                  </a:cubicBezTo>
                  <a:cubicBezTo>
                    <a:pt x="31" y="58"/>
                    <a:pt x="31" y="58"/>
                    <a:pt x="31" y="58"/>
                  </a:cubicBezTo>
                  <a:cubicBezTo>
                    <a:pt x="31" y="58"/>
                    <a:pt x="31" y="57"/>
                    <a:pt x="31" y="56"/>
                  </a:cubicBezTo>
                  <a:cubicBezTo>
                    <a:pt x="31" y="56"/>
                    <a:pt x="31" y="56"/>
                    <a:pt x="32" y="56"/>
                  </a:cubicBezTo>
                  <a:cubicBezTo>
                    <a:pt x="32" y="56"/>
                    <a:pt x="32" y="56"/>
                    <a:pt x="32" y="55"/>
                  </a:cubicBezTo>
                  <a:cubicBezTo>
                    <a:pt x="31" y="55"/>
                    <a:pt x="31" y="55"/>
                    <a:pt x="31" y="55"/>
                  </a:cubicBezTo>
                  <a:cubicBezTo>
                    <a:pt x="31" y="55"/>
                    <a:pt x="31" y="55"/>
                    <a:pt x="31" y="55"/>
                  </a:cubicBezTo>
                  <a:cubicBezTo>
                    <a:pt x="31" y="55"/>
                    <a:pt x="31" y="55"/>
                    <a:pt x="31" y="55"/>
                  </a:cubicBezTo>
                  <a:cubicBezTo>
                    <a:pt x="31" y="55"/>
                    <a:pt x="30" y="55"/>
                    <a:pt x="30" y="54"/>
                  </a:cubicBezTo>
                  <a:cubicBezTo>
                    <a:pt x="30" y="54"/>
                    <a:pt x="29" y="54"/>
                    <a:pt x="29" y="54"/>
                  </a:cubicBezTo>
                  <a:cubicBezTo>
                    <a:pt x="29" y="53"/>
                    <a:pt x="29" y="53"/>
                    <a:pt x="29" y="53"/>
                  </a:cubicBezTo>
                  <a:cubicBezTo>
                    <a:pt x="29" y="53"/>
                    <a:pt x="29" y="53"/>
                    <a:pt x="29" y="54"/>
                  </a:cubicBezTo>
                  <a:cubicBezTo>
                    <a:pt x="29" y="54"/>
                    <a:pt x="28" y="53"/>
                    <a:pt x="28" y="54"/>
                  </a:cubicBezTo>
                  <a:cubicBezTo>
                    <a:pt x="28" y="54"/>
                    <a:pt x="28" y="54"/>
                    <a:pt x="28" y="54"/>
                  </a:cubicBezTo>
                  <a:cubicBezTo>
                    <a:pt x="28" y="53"/>
                    <a:pt x="27" y="53"/>
                    <a:pt x="27" y="53"/>
                  </a:cubicBezTo>
                  <a:cubicBezTo>
                    <a:pt x="27" y="53"/>
                    <a:pt x="27" y="53"/>
                    <a:pt x="27" y="53"/>
                  </a:cubicBezTo>
                  <a:cubicBezTo>
                    <a:pt x="27" y="53"/>
                    <a:pt x="27" y="53"/>
                    <a:pt x="27" y="53"/>
                  </a:cubicBezTo>
                  <a:cubicBezTo>
                    <a:pt x="26" y="53"/>
                    <a:pt x="26" y="53"/>
                    <a:pt x="26" y="53"/>
                  </a:cubicBezTo>
                  <a:cubicBezTo>
                    <a:pt x="26" y="53"/>
                    <a:pt x="26" y="53"/>
                    <a:pt x="26" y="53"/>
                  </a:cubicBezTo>
                  <a:cubicBezTo>
                    <a:pt x="26" y="53"/>
                    <a:pt x="25" y="53"/>
                    <a:pt x="25" y="53"/>
                  </a:cubicBezTo>
                  <a:cubicBezTo>
                    <a:pt x="25" y="53"/>
                    <a:pt x="25" y="53"/>
                    <a:pt x="25" y="53"/>
                  </a:cubicBezTo>
                  <a:cubicBezTo>
                    <a:pt x="24" y="53"/>
                    <a:pt x="24" y="53"/>
                    <a:pt x="24" y="53"/>
                  </a:cubicBezTo>
                  <a:cubicBezTo>
                    <a:pt x="24" y="53"/>
                    <a:pt x="24" y="53"/>
                    <a:pt x="24" y="53"/>
                  </a:cubicBezTo>
                  <a:cubicBezTo>
                    <a:pt x="23" y="53"/>
                    <a:pt x="23" y="53"/>
                    <a:pt x="23" y="53"/>
                  </a:cubicBezTo>
                  <a:cubicBezTo>
                    <a:pt x="23" y="53"/>
                    <a:pt x="23" y="53"/>
                    <a:pt x="23" y="54"/>
                  </a:cubicBezTo>
                  <a:cubicBezTo>
                    <a:pt x="23" y="54"/>
                    <a:pt x="23" y="54"/>
                    <a:pt x="23" y="54"/>
                  </a:cubicBezTo>
                  <a:cubicBezTo>
                    <a:pt x="23" y="54"/>
                    <a:pt x="23" y="54"/>
                    <a:pt x="23" y="54"/>
                  </a:cubicBezTo>
                  <a:cubicBezTo>
                    <a:pt x="23" y="54"/>
                    <a:pt x="23" y="54"/>
                    <a:pt x="24" y="54"/>
                  </a:cubicBezTo>
                  <a:cubicBezTo>
                    <a:pt x="24" y="54"/>
                    <a:pt x="24" y="54"/>
                    <a:pt x="24" y="54"/>
                  </a:cubicBezTo>
                  <a:cubicBezTo>
                    <a:pt x="24" y="54"/>
                    <a:pt x="24" y="55"/>
                    <a:pt x="24" y="55"/>
                  </a:cubicBezTo>
                  <a:cubicBezTo>
                    <a:pt x="24" y="55"/>
                    <a:pt x="24" y="55"/>
                    <a:pt x="25" y="55"/>
                  </a:cubicBezTo>
                  <a:cubicBezTo>
                    <a:pt x="25" y="55"/>
                    <a:pt x="25" y="55"/>
                    <a:pt x="25" y="55"/>
                  </a:cubicBezTo>
                  <a:cubicBezTo>
                    <a:pt x="25" y="56"/>
                    <a:pt x="26" y="56"/>
                    <a:pt x="26" y="57"/>
                  </a:cubicBezTo>
                  <a:cubicBezTo>
                    <a:pt x="26" y="57"/>
                    <a:pt x="26" y="57"/>
                    <a:pt x="26" y="58"/>
                  </a:cubicBezTo>
                  <a:cubicBezTo>
                    <a:pt x="26" y="58"/>
                    <a:pt x="26" y="58"/>
                    <a:pt x="26" y="59"/>
                  </a:cubicBezTo>
                  <a:cubicBezTo>
                    <a:pt x="26" y="59"/>
                    <a:pt x="27" y="59"/>
                    <a:pt x="27" y="59"/>
                  </a:cubicBezTo>
                  <a:cubicBezTo>
                    <a:pt x="27" y="59"/>
                    <a:pt x="27" y="59"/>
                    <a:pt x="27" y="59"/>
                  </a:cubicBezTo>
                  <a:cubicBezTo>
                    <a:pt x="27" y="60"/>
                    <a:pt x="27" y="60"/>
                    <a:pt x="27" y="60"/>
                  </a:cubicBezTo>
                  <a:cubicBezTo>
                    <a:pt x="27" y="61"/>
                    <a:pt x="28" y="61"/>
                    <a:pt x="28" y="61"/>
                  </a:cubicBezTo>
                  <a:cubicBezTo>
                    <a:pt x="28" y="61"/>
                    <a:pt x="28" y="62"/>
                    <a:pt x="29" y="62"/>
                  </a:cubicBezTo>
                  <a:cubicBezTo>
                    <a:pt x="29" y="62"/>
                    <a:pt x="29" y="62"/>
                    <a:pt x="29" y="62"/>
                  </a:cubicBezTo>
                  <a:cubicBezTo>
                    <a:pt x="29" y="62"/>
                    <a:pt x="29" y="62"/>
                    <a:pt x="29" y="62"/>
                  </a:cubicBezTo>
                  <a:cubicBezTo>
                    <a:pt x="29" y="62"/>
                    <a:pt x="29" y="62"/>
                    <a:pt x="29" y="62"/>
                  </a:cubicBezTo>
                  <a:cubicBezTo>
                    <a:pt x="29" y="62"/>
                    <a:pt x="29" y="62"/>
                    <a:pt x="29" y="62"/>
                  </a:cubicBezTo>
                  <a:cubicBezTo>
                    <a:pt x="30" y="62"/>
                    <a:pt x="30" y="62"/>
                    <a:pt x="30" y="62"/>
                  </a:cubicBezTo>
                  <a:cubicBezTo>
                    <a:pt x="30" y="62"/>
                    <a:pt x="30" y="62"/>
                    <a:pt x="30" y="62"/>
                  </a:cubicBezTo>
                  <a:cubicBezTo>
                    <a:pt x="30" y="62"/>
                    <a:pt x="30" y="62"/>
                    <a:pt x="30" y="62"/>
                  </a:cubicBezTo>
                  <a:cubicBezTo>
                    <a:pt x="31" y="62"/>
                    <a:pt x="30" y="62"/>
                    <a:pt x="31" y="62"/>
                  </a:cubicBezTo>
                  <a:cubicBezTo>
                    <a:pt x="31" y="62"/>
                    <a:pt x="31" y="62"/>
                    <a:pt x="31" y="62"/>
                  </a:cubicBezTo>
                  <a:cubicBezTo>
                    <a:pt x="31" y="61"/>
                    <a:pt x="31" y="61"/>
                    <a:pt x="31" y="61"/>
                  </a:cubicBezTo>
                  <a:cubicBezTo>
                    <a:pt x="31" y="61"/>
                    <a:pt x="31" y="61"/>
                    <a:pt x="31" y="61"/>
                  </a:cubicBezTo>
                  <a:close/>
                  <a:moveTo>
                    <a:pt x="29" y="63"/>
                  </a:moveTo>
                  <a:cubicBezTo>
                    <a:pt x="29" y="63"/>
                    <a:pt x="29" y="62"/>
                    <a:pt x="29" y="62"/>
                  </a:cubicBezTo>
                  <a:cubicBezTo>
                    <a:pt x="29" y="62"/>
                    <a:pt x="29" y="62"/>
                    <a:pt x="28" y="62"/>
                  </a:cubicBezTo>
                  <a:cubicBezTo>
                    <a:pt x="28" y="62"/>
                    <a:pt x="28" y="62"/>
                    <a:pt x="28" y="62"/>
                  </a:cubicBezTo>
                  <a:cubicBezTo>
                    <a:pt x="28" y="63"/>
                    <a:pt x="29" y="63"/>
                    <a:pt x="29" y="63"/>
                  </a:cubicBezTo>
                  <a:close/>
                  <a:moveTo>
                    <a:pt x="23" y="51"/>
                  </a:moveTo>
                  <a:cubicBezTo>
                    <a:pt x="23" y="51"/>
                    <a:pt x="22" y="51"/>
                    <a:pt x="22" y="51"/>
                  </a:cubicBezTo>
                  <a:cubicBezTo>
                    <a:pt x="22" y="51"/>
                    <a:pt x="22" y="51"/>
                    <a:pt x="22" y="51"/>
                  </a:cubicBezTo>
                  <a:cubicBezTo>
                    <a:pt x="22" y="51"/>
                    <a:pt x="22" y="51"/>
                    <a:pt x="22" y="51"/>
                  </a:cubicBezTo>
                  <a:cubicBezTo>
                    <a:pt x="21" y="51"/>
                    <a:pt x="21" y="51"/>
                    <a:pt x="21" y="51"/>
                  </a:cubicBezTo>
                  <a:cubicBezTo>
                    <a:pt x="21" y="50"/>
                    <a:pt x="21" y="50"/>
                    <a:pt x="20" y="50"/>
                  </a:cubicBezTo>
                  <a:cubicBezTo>
                    <a:pt x="20" y="50"/>
                    <a:pt x="20" y="51"/>
                    <a:pt x="20" y="51"/>
                  </a:cubicBezTo>
                  <a:cubicBezTo>
                    <a:pt x="20" y="51"/>
                    <a:pt x="21" y="51"/>
                    <a:pt x="21" y="51"/>
                  </a:cubicBezTo>
                  <a:cubicBezTo>
                    <a:pt x="21" y="51"/>
                    <a:pt x="21" y="51"/>
                    <a:pt x="21" y="51"/>
                  </a:cubicBezTo>
                  <a:cubicBezTo>
                    <a:pt x="21" y="52"/>
                    <a:pt x="22" y="52"/>
                    <a:pt x="22" y="52"/>
                  </a:cubicBezTo>
                  <a:cubicBezTo>
                    <a:pt x="22" y="52"/>
                    <a:pt x="22" y="52"/>
                    <a:pt x="22" y="52"/>
                  </a:cubicBezTo>
                  <a:cubicBezTo>
                    <a:pt x="23" y="52"/>
                    <a:pt x="23" y="52"/>
                    <a:pt x="23" y="52"/>
                  </a:cubicBezTo>
                  <a:cubicBezTo>
                    <a:pt x="23" y="52"/>
                    <a:pt x="23" y="52"/>
                    <a:pt x="23" y="52"/>
                  </a:cubicBezTo>
                  <a:cubicBezTo>
                    <a:pt x="23" y="52"/>
                    <a:pt x="23" y="52"/>
                    <a:pt x="23" y="52"/>
                  </a:cubicBezTo>
                  <a:cubicBezTo>
                    <a:pt x="23" y="52"/>
                    <a:pt x="23" y="52"/>
                    <a:pt x="22" y="52"/>
                  </a:cubicBezTo>
                  <a:cubicBezTo>
                    <a:pt x="22" y="52"/>
                    <a:pt x="22" y="52"/>
                    <a:pt x="22" y="51"/>
                  </a:cubicBezTo>
                  <a:cubicBezTo>
                    <a:pt x="22" y="51"/>
                    <a:pt x="22" y="51"/>
                    <a:pt x="22" y="51"/>
                  </a:cubicBezTo>
                  <a:cubicBezTo>
                    <a:pt x="22" y="51"/>
                    <a:pt x="22" y="51"/>
                    <a:pt x="22" y="51"/>
                  </a:cubicBezTo>
                  <a:cubicBezTo>
                    <a:pt x="22" y="51"/>
                    <a:pt x="23" y="51"/>
                    <a:pt x="23" y="51"/>
                  </a:cubicBezTo>
                  <a:close/>
                  <a:moveTo>
                    <a:pt x="63" y="69"/>
                  </a:moveTo>
                  <a:cubicBezTo>
                    <a:pt x="63" y="69"/>
                    <a:pt x="63" y="69"/>
                    <a:pt x="63" y="69"/>
                  </a:cubicBezTo>
                  <a:cubicBezTo>
                    <a:pt x="63" y="69"/>
                    <a:pt x="63" y="69"/>
                    <a:pt x="63" y="68"/>
                  </a:cubicBezTo>
                  <a:cubicBezTo>
                    <a:pt x="62" y="69"/>
                    <a:pt x="62" y="69"/>
                    <a:pt x="62" y="69"/>
                  </a:cubicBezTo>
                  <a:cubicBezTo>
                    <a:pt x="62" y="69"/>
                    <a:pt x="62" y="69"/>
                    <a:pt x="62" y="69"/>
                  </a:cubicBezTo>
                  <a:cubicBezTo>
                    <a:pt x="62" y="68"/>
                    <a:pt x="62" y="68"/>
                    <a:pt x="62" y="68"/>
                  </a:cubicBezTo>
                  <a:cubicBezTo>
                    <a:pt x="62" y="69"/>
                    <a:pt x="61" y="69"/>
                    <a:pt x="61" y="69"/>
                  </a:cubicBezTo>
                  <a:cubicBezTo>
                    <a:pt x="61" y="69"/>
                    <a:pt x="60" y="69"/>
                    <a:pt x="60" y="69"/>
                  </a:cubicBezTo>
                  <a:cubicBezTo>
                    <a:pt x="60" y="69"/>
                    <a:pt x="60" y="69"/>
                    <a:pt x="60" y="69"/>
                  </a:cubicBezTo>
                  <a:cubicBezTo>
                    <a:pt x="60" y="69"/>
                    <a:pt x="60" y="69"/>
                    <a:pt x="60" y="69"/>
                  </a:cubicBezTo>
                  <a:cubicBezTo>
                    <a:pt x="60" y="69"/>
                    <a:pt x="60" y="69"/>
                    <a:pt x="59" y="69"/>
                  </a:cubicBezTo>
                  <a:cubicBezTo>
                    <a:pt x="59" y="69"/>
                    <a:pt x="59" y="68"/>
                    <a:pt x="59" y="68"/>
                  </a:cubicBezTo>
                  <a:cubicBezTo>
                    <a:pt x="59" y="68"/>
                    <a:pt x="59" y="68"/>
                    <a:pt x="58" y="68"/>
                  </a:cubicBezTo>
                  <a:cubicBezTo>
                    <a:pt x="58" y="68"/>
                    <a:pt x="58" y="68"/>
                    <a:pt x="58" y="68"/>
                  </a:cubicBezTo>
                  <a:cubicBezTo>
                    <a:pt x="58" y="68"/>
                    <a:pt x="58" y="68"/>
                    <a:pt x="58" y="67"/>
                  </a:cubicBezTo>
                  <a:cubicBezTo>
                    <a:pt x="58" y="67"/>
                    <a:pt x="58" y="67"/>
                    <a:pt x="58" y="67"/>
                  </a:cubicBezTo>
                  <a:cubicBezTo>
                    <a:pt x="58" y="67"/>
                    <a:pt x="58" y="67"/>
                    <a:pt x="58" y="67"/>
                  </a:cubicBezTo>
                  <a:cubicBezTo>
                    <a:pt x="58" y="67"/>
                    <a:pt x="58" y="67"/>
                    <a:pt x="58" y="67"/>
                  </a:cubicBezTo>
                  <a:cubicBezTo>
                    <a:pt x="58" y="67"/>
                    <a:pt x="58" y="67"/>
                    <a:pt x="57" y="67"/>
                  </a:cubicBezTo>
                  <a:cubicBezTo>
                    <a:pt x="57" y="67"/>
                    <a:pt x="57" y="67"/>
                    <a:pt x="57" y="67"/>
                  </a:cubicBezTo>
                  <a:cubicBezTo>
                    <a:pt x="57" y="67"/>
                    <a:pt x="57" y="67"/>
                    <a:pt x="57" y="66"/>
                  </a:cubicBezTo>
                  <a:cubicBezTo>
                    <a:pt x="57" y="66"/>
                    <a:pt x="57" y="66"/>
                    <a:pt x="57" y="66"/>
                  </a:cubicBezTo>
                  <a:cubicBezTo>
                    <a:pt x="57" y="66"/>
                    <a:pt x="57" y="66"/>
                    <a:pt x="57" y="66"/>
                  </a:cubicBezTo>
                  <a:cubicBezTo>
                    <a:pt x="57" y="66"/>
                    <a:pt x="57" y="66"/>
                    <a:pt x="57" y="66"/>
                  </a:cubicBezTo>
                  <a:cubicBezTo>
                    <a:pt x="57" y="66"/>
                    <a:pt x="57" y="65"/>
                    <a:pt x="57" y="65"/>
                  </a:cubicBezTo>
                  <a:cubicBezTo>
                    <a:pt x="57" y="65"/>
                    <a:pt x="57" y="65"/>
                    <a:pt x="57" y="65"/>
                  </a:cubicBezTo>
                  <a:cubicBezTo>
                    <a:pt x="57" y="65"/>
                    <a:pt x="57" y="65"/>
                    <a:pt x="58" y="65"/>
                  </a:cubicBezTo>
                  <a:cubicBezTo>
                    <a:pt x="58" y="65"/>
                    <a:pt x="58" y="64"/>
                    <a:pt x="58" y="64"/>
                  </a:cubicBezTo>
                  <a:cubicBezTo>
                    <a:pt x="58" y="64"/>
                    <a:pt x="58" y="64"/>
                    <a:pt x="58" y="64"/>
                  </a:cubicBezTo>
                  <a:cubicBezTo>
                    <a:pt x="57" y="64"/>
                    <a:pt x="57" y="64"/>
                    <a:pt x="57" y="64"/>
                  </a:cubicBezTo>
                  <a:cubicBezTo>
                    <a:pt x="57" y="64"/>
                    <a:pt x="57" y="64"/>
                    <a:pt x="57" y="64"/>
                  </a:cubicBezTo>
                  <a:cubicBezTo>
                    <a:pt x="56" y="64"/>
                    <a:pt x="56" y="64"/>
                    <a:pt x="56" y="64"/>
                  </a:cubicBezTo>
                  <a:cubicBezTo>
                    <a:pt x="56" y="64"/>
                    <a:pt x="56" y="64"/>
                    <a:pt x="56" y="64"/>
                  </a:cubicBezTo>
                  <a:cubicBezTo>
                    <a:pt x="56" y="63"/>
                    <a:pt x="55" y="63"/>
                    <a:pt x="55" y="63"/>
                  </a:cubicBezTo>
                  <a:cubicBezTo>
                    <a:pt x="55" y="63"/>
                    <a:pt x="55" y="62"/>
                    <a:pt x="55" y="62"/>
                  </a:cubicBezTo>
                  <a:cubicBezTo>
                    <a:pt x="55" y="62"/>
                    <a:pt x="54" y="62"/>
                    <a:pt x="54" y="62"/>
                  </a:cubicBezTo>
                  <a:cubicBezTo>
                    <a:pt x="54" y="62"/>
                    <a:pt x="54" y="62"/>
                    <a:pt x="54" y="62"/>
                  </a:cubicBezTo>
                  <a:cubicBezTo>
                    <a:pt x="54" y="62"/>
                    <a:pt x="53" y="62"/>
                    <a:pt x="53" y="62"/>
                  </a:cubicBezTo>
                  <a:cubicBezTo>
                    <a:pt x="53" y="62"/>
                    <a:pt x="53" y="62"/>
                    <a:pt x="53" y="62"/>
                  </a:cubicBezTo>
                  <a:cubicBezTo>
                    <a:pt x="53" y="62"/>
                    <a:pt x="53" y="61"/>
                    <a:pt x="53" y="61"/>
                  </a:cubicBezTo>
                  <a:cubicBezTo>
                    <a:pt x="52" y="61"/>
                    <a:pt x="52" y="61"/>
                    <a:pt x="52" y="60"/>
                  </a:cubicBezTo>
                  <a:cubicBezTo>
                    <a:pt x="52" y="60"/>
                    <a:pt x="52" y="60"/>
                    <a:pt x="52" y="59"/>
                  </a:cubicBezTo>
                  <a:cubicBezTo>
                    <a:pt x="52" y="59"/>
                    <a:pt x="52" y="59"/>
                    <a:pt x="52" y="59"/>
                  </a:cubicBezTo>
                  <a:cubicBezTo>
                    <a:pt x="52" y="59"/>
                    <a:pt x="52" y="59"/>
                    <a:pt x="52" y="58"/>
                  </a:cubicBezTo>
                  <a:cubicBezTo>
                    <a:pt x="52" y="58"/>
                    <a:pt x="52" y="59"/>
                    <a:pt x="52" y="59"/>
                  </a:cubicBezTo>
                  <a:cubicBezTo>
                    <a:pt x="52" y="59"/>
                    <a:pt x="52" y="59"/>
                    <a:pt x="52" y="59"/>
                  </a:cubicBezTo>
                  <a:cubicBezTo>
                    <a:pt x="53" y="59"/>
                    <a:pt x="53" y="58"/>
                    <a:pt x="53" y="59"/>
                  </a:cubicBezTo>
                  <a:cubicBezTo>
                    <a:pt x="53" y="59"/>
                    <a:pt x="53" y="59"/>
                    <a:pt x="53" y="59"/>
                  </a:cubicBezTo>
                  <a:cubicBezTo>
                    <a:pt x="53" y="58"/>
                    <a:pt x="53" y="58"/>
                    <a:pt x="53" y="58"/>
                  </a:cubicBezTo>
                  <a:cubicBezTo>
                    <a:pt x="54" y="58"/>
                    <a:pt x="54" y="58"/>
                    <a:pt x="53" y="59"/>
                  </a:cubicBezTo>
                  <a:cubicBezTo>
                    <a:pt x="54" y="59"/>
                    <a:pt x="54" y="59"/>
                    <a:pt x="54" y="59"/>
                  </a:cubicBezTo>
                  <a:cubicBezTo>
                    <a:pt x="54" y="58"/>
                    <a:pt x="54" y="58"/>
                    <a:pt x="55" y="59"/>
                  </a:cubicBezTo>
                  <a:cubicBezTo>
                    <a:pt x="55" y="59"/>
                    <a:pt x="55" y="59"/>
                    <a:pt x="55" y="59"/>
                  </a:cubicBezTo>
                  <a:cubicBezTo>
                    <a:pt x="55" y="59"/>
                    <a:pt x="56" y="59"/>
                    <a:pt x="56" y="58"/>
                  </a:cubicBezTo>
                  <a:cubicBezTo>
                    <a:pt x="56" y="58"/>
                    <a:pt x="56" y="58"/>
                    <a:pt x="57" y="58"/>
                  </a:cubicBezTo>
                  <a:cubicBezTo>
                    <a:pt x="57" y="58"/>
                    <a:pt x="57" y="58"/>
                    <a:pt x="57" y="58"/>
                  </a:cubicBezTo>
                  <a:cubicBezTo>
                    <a:pt x="57" y="58"/>
                    <a:pt x="57" y="58"/>
                    <a:pt x="57" y="58"/>
                  </a:cubicBezTo>
                  <a:cubicBezTo>
                    <a:pt x="57" y="58"/>
                    <a:pt x="57" y="58"/>
                    <a:pt x="57" y="58"/>
                  </a:cubicBezTo>
                  <a:cubicBezTo>
                    <a:pt x="57" y="58"/>
                    <a:pt x="57" y="58"/>
                    <a:pt x="57" y="58"/>
                  </a:cubicBezTo>
                  <a:cubicBezTo>
                    <a:pt x="58" y="58"/>
                    <a:pt x="58" y="58"/>
                    <a:pt x="58" y="58"/>
                  </a:cubicBezTo>
                  <a:cubicBezTo>
                    <a:pt x="58" y="58"/>
                    <a:pt x="58" y="58"/>
                    <a:pt x="58" y="58"/>
                  </a:cubicBezTo>
                  <a:cubicBezTo>
                    <a:pt x="58" y="58"/>
                    <a:pt x="58" y="58"/>
                    <a:pt x="58" y="58"/>
                  </a:cubicBezTo>
                  <a:cubicBezTo>
                    <a:pt x="59" y="58"/>
                    <a:pt x="58" y="58"/>
                    <a:pt x="58" y="58"/>
                  </a:cubicBezTo>
                  <a:cubicBezTo>
                    <a:pt x="59" y="58"/>
                    <a:pt x="59" y="59"/>
                    <a:pt x="59" y="59"/>
                  </a:cubicBezTo>
                  <a:cubicBezTo>
                    <a:pt x="59" y="59"/>
                    <a:pt x="59" y="59"/>
                    <a:pt x="59" y="59"/>
                  </a:cubicBezTo>
                  <a:cubicBezTo>
                    <a:pt x="59" y="60"/>
                    <a:pt x="59" y="60"/>
                    <a:pt x="60" y="60"/>
                  </a:cubicBezTo>
                  <a:cubicBezTo>
                    <a:pt x="60" y="60"/>
                    <a:pt x="60" y="60"/>
                    <a:pt x="60" y="60"/>
                  </a:cubicBezTo>
                  <a:cubicBezTo>
                    <a:pt x="60" y="60"/>
                    <a:pt x="60" y="60"/>
                    <a:pt x="60" y="60"/>
                  </a:cubicBezTo>
                  <a:cubicBezTo>
                    <a:pt x="60" y="60"/>
                    <a:pt x="61" y="60"/>
                    <a:pt x="61" y="61"/>
                  </a:cubicBezTo>
                  <a:cubicBezTo>
                    <a:pt x="61" y="61"/>
                    <a:pt x="61" y="61"/>
                    <a:pt x="61" y="61"/>
                  </a:cubicBezTo>
                  <a:cubicBezTo>
                    <a:pt x="60" y="61"/>
                    <a:pt x="60" y="61"/>
                    <a:pt x="61" y="61"/>
                  </a:cubicBezTo>
                  <a:cubicBezTo>
                    <a:pt x="61" y="61"/>
                    <a:pt x="61" y="61"/>
                    <a:pt x="61" y="62"/>
                  </a:cubicBezTo>
                  <a:cubicBezTo>
                    <a:pt x="61" y="62"/>
                    <a:pt x="61" y="62"/>
                    <a:pt x="61" y="62"/>
                  </a:cubicBezTo>
                  <a:cubicBezTo>
                    <a:pt x="60" y="62"/>
                    <a:pt x="60" y="63"/>
                    <a:pt x="61" y="63"/>
                  </a:cubicBezTo>
                  <a:cubicBezTo>
                    <a:pt x="61" y="64"/>
                    <a:pt x="61" y="64"/>
                    <a:pt x="61" y="64"/>
                  </a:cubicBezTo>
                  <a:cubicBezTo>
                    <a:pt x="61" y="65"/>
                    <a:pt x="61" y="65"/>
                    <a:pt x="61" y="65"/>
                  </a:cubicBezTo>
                  <a:cubicBezTo>
                    <a:pt x="61" y="65"/>
                    <a:pt x="61" y="65"/>
                    <a:pt x="61" y="65"/>
                  </a:cubicBezTo>
                  <a:cubicBezTo>
                    <a:pt x="61" y="65"/>
                    <a:pt x="61" y="66"/>
                    <a:pt x="61" y="66"/>
                  </a:cubicBezTo>
                  <a:cubicBezTo>
                    <a:pt x="61" y="66"/>
                    <a:pt x="61" y="66"/>
                    <a:pt x="62" y="66"/>
                  </a:cubicBezTo>
                  <a:cubicBezTo>
                    <a:pt x="62" y="66"/>
                    <a:pt x="62" y="66"/>
                    <a:pt x="62" y="66"/>
                  </a:cubicBezTo>
                  <a:cubicBezTo>
                    <a:pt x="62" y="66"/>
                    <a:pt x="62" y="66"/>
                    <a:pt x="62" y="66"/>
                  </a:cubicBezTo>
                  <a:cubicBezTo>
                    <a:pt x="62" y="67"/>
                    <a:pt x="62" y="67"/>
                    <a:pt x="62" y="67"/>
                  </a:cubicBezTo>
                  <a:cubicBezTo>
                    <a:pt x="62" y="67"/>
                    <a:pt x="62" y="67"/>
                    <a:pt x="62" y="67"/>
                  </a:cubicBezTo>
                  <a:cubicBezTo>
                    <a:pt x="62" y="67"/>
                    <a:pt x="62" y="67"/>
                    <a:pt x="62" y="67"/>
                  </a:cubicBezTo>
                  <a:cubicBezTo>
                    <a:pt x="62" y="67"/>
                    <a:pt x="62" y="67"/>
                    <a:pt x="62" y="67"/>
                  </a:cubicBezTo>
                  <a:cubicBezTo>
                    <a:pt x="62" y="68"/>
                    <a:pt x="62" y="68"/>
                    <a:pt x="62" y="68"/>
                  </a:cubicBezTo>
                  <a:cubicBezTo>
                    <a:pt x="62" y="68"/>
                    <a:pt x="62" y="68"/>
                    <a:pt x="62" y="68"/>
                  </a:cubicBezTo>
                  <a:cubicBezTo>
                    <a:pt x="62" y="68"/>
                    <a:pt x="62" y="68"/>
                    <a:pt x="62" y="68"/>
                  </a:cubicBezTo>
                  <a:cubicBezTo>
                    <a:pt x="62" y="68"/>
                    <a:pt x="63" y="68"/>
                    <a:pt x="63" y="68"/>
                  </a:cubicBezTo>
                  <a:cubicBezTo>
                    <a:pt x="63" y="69"/>
                    <a:pt x="63" y="69"/>
                    <a:pt x="63" y="69"/>
                  </a:cubicBezTo>
                  <a:cubicBezTo>
                    <a:pt x="63" y="69"/>
                    <a:pt x="63" y="69"/>
                    <a:pt x="63" y="69"/>
                  </a:cubicBezTo>
                  <a:close/>
                  <a:moveTo>
                    <a:pt x="52" y="58"/>
                  </a:moveTo>
                  <a:cubicBezTo>
                    <a:pt x="52" y="58"/>
                    <a:pt x="53" y="58"/>
                    <a:pt x="53" y="58"/>
                  </a:cubicBezTo>
                  <a:cubicBezTo>
                    <a:pt x="53" y="58"/>
                    <a:pt x="53" y="58"/>
                    <a:pt x="53" y="58"/>
                  </a:cubicBezTo>
                  <a:cubicBezTo>
                    <a:pt x="53" y="58"/>
                    <a:pt x="53" y="58"/>
                    <a:pt x="53" y="58"/>
                  </a:cubicBezTo>
                  <a:cubicBezTo>
                    <a:pt x="53" y="58"/>
                    <a:pt x="52" y="58"/>
                    <a:pt x="52" y="58"/>
                  </a:cubicBezTo>
                  <a:close/>
                  <a:moveTo>
                    <a:pt x="52" y="58"/>
                  </a:moveTo>
                  <a:cubicBezTo>
                    <a:pt x="52" y="58"/>
                    <a:pt x="52" y="58"/>
                    <a:pt x="52" y="58"/>
                  </a:cubicBezTo>
                  <a:cubicBezTo>
                    <a:pt x="52" y="58"/>
                    <a:pt x="52" y="58"/>
                    <a:pt x="52" y="58"/>
                  </a:cubicBezTo>
                  <a:cubicBezTo>
                    <a:pt x="53" y="58"/>
                    <a:pt x="53" y="58"/>
                    <a:pt x="53" y="58"/>
                  </a:cubicBezTo>
                  <a:cubicBezTo>
                    <a:pt x="53" y="58"/>
                    <a:pt x="53" y="58"/>
                    <a:pt x="52" y="58"/>
                  </a:cubicBezTo>
                  <a:close/>
                  <a:moveTo>
                    <a:pt x="57" y="58"/>
                  </a:moveTo>
                  <a:cubicBezTo>
                    <a:pt x="57" y="58"/>
                    <a:pt x="57" y="58"/>
                    <a:pt x="58" y="58"/>
                  </a:cubicBezTo>
                  <a:cubicBezTo>
                    <a:pt x="58" y="58"/>
                    <a:pt x="58" y="58"/>
                    <a:pt x="58" y="57"/>
                  </a:cubicBezTo>
                  <a:cubicBezTo>
                    <a:pt x="58" y="57"/>
                    <a:pt x="57" y="57"/>
                    <a:pt x="57" y="57"/>
                  </a:cubicBezTo>
                  <a:cubicBezTo>
                    <a:pt x="57" y="57"/>
                    <a:pt x="57" y="57"/>
                    <a:pt x="57" y="57"/>
                  </a:cubicBezTo>
                  <a:cubicBezTo>
                    <a:pt x="57" y="57"/>
                    <a:pt x="57" y="58"/>
                    <a:pt x="57" y="58"/>
                  </a:cubicBezTo>
                  <a:close/>
                  <a:moveTo>
                    <a:pt x="52" y="59"/>
                  </a:moveTo>
                  <a:cubicBezTo>
                    <a:pt x="52" y="60"/>
                    <a:pt x="52" y="60"/>
                    <a:pt x="52" y="60"/>
                  </a:cubicBezTo>
                  <a:cubicBezTo>
                    <a:pt x="52" y="60"/>
                    <a:pt x="52" y="60"/>
                    <a:pt x="52" y="59"/>
                  </a:cubicBezTo>
                  <a:close/>
                  <a:moveTo>
                    <a:pt x="51" y="59"/>
                  </a:moveTo>
                  <a:cubicBezTo>
                    <a:pt x="51" y="59"/>
                    <a:pt x="51" y="59"/>
                    <a:pt x="51" y="59"/>
                  </a:cubicBezTo>
                  <a:cubicBezTo>
                    <a:pt x="51" y="60"/>
                    <a:pt x="51" y="60"/>
                    <a:pt x="51" y="60"/>
                  </a:cubicBezTo>
                  <a:cubicBezTo>
                    <a:pt x="51" y="60"/>
                    <a:pt x="51" y="60"/>
                    <a:pt x="51" y="60"/>
                  </a:cubicBezTo>
                  <a:cubicBezTo>
                    <a:pt x="51" y="60"/>
                    <a:pt x="51" y="59"/>
                    <a:pt x="51" y="59"/>
                  </a:cubicBezTo>
                  <a:close/>
                  <a:moveTo>
                    <a:pt x="40" y="82"/>
                  </a:moveTo>
                  <a:cubicBezTo>
                    <a:pt x="41" y="82"/>
                    <a:pt x="41" y="83"/>
                    <a:pt x="41" y="83"/>
                  </a:cubicBezTo>
                  <a:cubicBezTo>
                    <a:pt x="41" y="83"/>
                    <a:pt x="42" y="83"/>
                    <a:pt x="42" y="83"/>
                  </a:cubicBezTo>
                  <a:cubicBezTo>
                    <a:pt x="43" y="83"/>
                    <a:pt x="43" y="83"/>
                    <a:pt x="43" y="84"/>
                  </a:cubicBezTo>
                  <a:cubicBezTo>
                    <a:pt x="43" y="84"/>
                    <a:pt x="43" y="84"/>
                    <a:pt x="43" y="84"/>
                  </a:cubicBezTo>
                  <a:cubicBezTo>
                    <a:pt x="43" y="85"/>
                    <a:pt x="43" y="85"/>
                    <a:pt x="44" y="85"/>
                  </a:cubicBezTo>
                  <a:cubicBezTo>
                    <a:pt x="44" y="85"/>
                    <a:pt x="44" y="85"/>
                    <a:pt x="45" y="85"/>
                  </a:cubicBezTo>
                  <a:cubicBezTo>
                    <a:pt x="45" y="85"/>
                    <a:pt x="45" y="85"/>
                    <a:pt x="45" y="85"/>
                  </a:cubicBezTo>
                  <a:cubicBezTo>
                    <a:pt x="46" y="85"/>
                    <a:pt x="46" y="84"/>
                    <a:pt x="46" y="83"/>
                  </a:cubicBezTo>
                  <a:cubicBezTo>
                    <a:pt x="46" y="83"/>
                    <a:pt x="46" y="83"/>
                    <a:pt x="46" y="83"/>
                  </a:cubicBezTo>
                  <a:cubicBezTo>
                    <a:pt x="46" y="83"/>
                    <a:pt x="46" y="82"/>
                    <a:pt x="45" y="82"/>
                  </a:cubicBezTo>
                  <a:cubicBezTo>
                    <a:pt x="45" y="82"/>
                    <a:pt x="45" y="82"/>
                    <a:pt x="45" y="82"/>
                  </a:cubicBezTo>
                  <a:cubicBezTo>
                    <a:pt x="45" y="81"/>
                    <a:pt x="45" y="81"/>
                    <a:pt x="45" y="81"/>
                  </a:cubicBezTo>
                  <a:cubicBezTo>
                    <a:pt x="45" y="81"/>
                    <a:pt x="45" y="81"/>
                    <a:pt x="45" y="81"/>
                  </a:cubicBezTo>
                  <a:cubicBezTo>
                    <a:pt x="45" y="81"/>
                    <a:pt x="45" y="81"/>
                    <a:pt x="45" y="81"/>
                  </a:cubicBezTo>
                  <a:cubicBezTo>
                    <a:pt x="45" y="80"/>
                    <a:pt x="45" y="80"/>
                    <a:pt x="45" y="80"/>
                  </a:cubicBezTo>
                  <a:cubicBezTo>
                    <a:pt x="45" y="80"/>
                    <a:pt x="45" y="79"/>
                    <a:pt x="45" y="79"/>
                  </a:cubicBezTo>
                  <a:cubicBezTo>
                    <a:pt x="45" y="79"/>
                    <a:pt x="45" y="79"/>
                    <a:pt x="45" y="78"/>
                  </a:cubicBezTo>
                  <a:cubicBezTo>
                    <a:pt x="45" y="78"/>
                    <a:pt x="45" y="78"/>
                    <a:pt x="45" y="78"/>
                  </a:cubicBezTo>
                  <a:cubicBezTo>
                    <a:pt x="46" y="78"/>
                    <a:pt x="46" y="78"/>
                    <a:pt x="46" y="78"/>
                  </a:cubicBezTo>
                  <a:cubicBezTo>
                    <a:pt x="46" y="77"/>
                    <a:pt x="46" y="77"/>
                    <a:pt x="46" y="77"/>
                  </a:cubicBezTo>
                  <a:cubicBezTo>
                    <a:pt x="46" y="77"/>
                    <a:pt x="46" y="76"/>
                    <a:pt x="46" y="75"/>
                  </a:cubicBezTo>
                  <a:cubicBezTo>
                    <a:pt x="46" y="75"/>
                    <a:pt x="46" y="75"/>
                    <a:pt x="46" y="75"/>
                  </a:cubicBezTo>
                  <a:cubicBezTo>
                    <a:pt x="46" y="75"/>
                    <a:pt x="46" y="75"/>
                    <a:pt x="46" y="75"/>
                  </a:cubicBezTo>
                  <a:cubicBezTo>
                    <a:pt x="46" y="75"/>
                    <a:pt x="46" y="75"/>
                    <a:pt x="46" y="75"/>
                  </a:cubicBezTo>
                  <a:cubicBezTo>
                    <a:pt x="46" y="75"/>
                    <a:pt x="46" y="75"/>
                    <a:pt x="47" y="74"/>
                  </a:cubicBezTo>
                  <a:cubicBezTo>
                    <a:pt x="47" y="74"/>
                    <a:pt x="47" y="74"/>
                    <a:pt x="47" y="74"/>
                  </a:cubicBezTo>
                  <a:cubicBezTo>
                    <a:pt x="47" y="74"/>
                    <a:pt x="47" y="74"/>
                    <a:pt x="47" y="74"/>
                  </a:cubicBezTo>
                  <a:cubicBezTo>
                    <a:pt x="47" y="73"/>
                    <a:pt x="47" y="73"/>
                    <a:pt x="47" y="73"/>
                  </a:cubicBezTo>
                  <a:cubicBezTo>
                    <a:pt x="47" y="73"/>
                    <a:pt x="47" y="73"/>
                    <a:pt x="47" y="73"/>
                  </a:cubicBezTo>
                  <a:cubicBezTo>
                    <a:pt x="47" y="73"/>
                    <a:pt x="47" y="72"/>
                    <a:pt x="47" y="72"/>
                  </a:cubicBezTo>
                  <a:cubicBezTo>
                    <a:pt x="48" y="72"/>
                    <a:pt x="48" y="72"/>
                    <a:pt x="47" y="72"/>
                  </a:cubicBezTo>
                  <a:cubicBezTo>
                    <a:pt x="47" y="72"/>
                    <a:pt x="47" y="71"/>
                    <a:pt x="47" y="71"/>
                  </a:cubicBezTo>
                  <a:cubicBezTo>
                    <a:pt x="47" y="71"/>
                    <a:pt x="47" y="71"/>
                    <a:pt x="46" y="71"/>
                  </a:cubicBezTo>
                  <a:cubicBezTo>
                    <a:pt x="46" y="71"/>
                    <a:pt x="46" y="71"/>
                    <a:pt x="46" y="71"/>
                  </a:cubicBezTo>
                  <a:cubicBezTo>
                    <a:pt x="46" y="71"/>
                    <a:pt x="46" y="71"/>
                    <a:pt x="46" y="71"/>
                  </a:cubicBezTo>
                  <a:cubicBezTo>
                    <a:pt x="46" y="71"/>
                    <a:pt x="46" y="71"/>
                    <a:pt x="46" y="71"/>
                  </a:cubicBezTo>
                  <a:cubicBezTo>
                    <a:pt x="45" y="71"/>
                    <a:pt x="45" y="71"/>
                    <a:pt x="45" y="71"/>
                  </a:cubicBezTo>
                  <a:cubicBezTo>
                    <a:pt x="45" y="71"/>
                    <a:pt x="45" y="71"/>
                    <a:pt x="45" y="71"/>
                  </a:cubicBezTo>
                  <a:cubicBezTo>
                    <a:pt x="45" y="71"/>
                    <a:pt x="45" y="71"/>
                    <a:pt x="44" y="71"/>
                  </a:cubicBezTo>
                  <a:cubicBezTo>
                    <a:pt x="44" y="71"/>
                    <a:pt x="44" y="71"/>
                    <a:pt x="44" y="71"/>
                  </a:cubicBezTo>
                  <a:cubicBezTo>
                    <a:pt x="44" y="71"/>
                    <a:pt x="44" y="71"/>
                    <a:pt x="44" y="71"/>
                  </a:cubicBezTo>
                  <a:cubicBezTo>
                    <a:pt x="43" y="71"/>
                    <a:pt x="43" y="71"/>
                    <a:pt x="43" y="72"/>
                  </a:cubicBezTo>
                  <a:cubicBezTo>
                    <a:pt x="43" y="72"/>
                    <a:pt x="43" y="72"/>
                    <a:pt x="43" y="72"/>
                  </a:cubicBezTo>
                  <a:cubicBezTo>
                    <a:pt x="43" y="73"/>
                    <a:pt x="43" y="73"/>
                    <a:pt x="43" y="74"/>
                  </a:cubicBezTo>
                  <a:cubicBezTo>
                    <a:pt x="42" y="74"/>
                    <a:pt x="42" y="74"/>
                    <a:pt x="42" y="74"/>
                  </a:cubicBezTo>
                  <a:cubicBezTo>
                    <a:pt x="42" y="74"/>
                    <a:pt x="42" y="74"/>
                    <a:pt x="42" y="74"/>
                  </a:cubicBezTo>
                  <a:cubicBezTo>
                    <a:pt x="42" y="74"/>
                    <a:pt x="42" y="75"/>
                    <a:pt x="42" y="75"/>
                  </a:cubicBezTo>
                  <a:cubicBezTo>
                    <a:pt x="42" y="75"/>
                    <a:pt x="42" y="75"/>
                    <a:pt x="42" y="75"/>
                  </a:cubicBezTo>
                  <a:cubicBezTo>
                    <a:pt x="42" y="75"/>
                    <a:pt x="42" y="75"/>
                    <a:pt x="42" y="75"/>
                  </a:cubicBezTo>
                  <a:cubicBezTo>
                    <a:pt x="42" y="75"/>
                    <a:pt x="42" y="75"/>
                    <a:pt x="42" y="75"/>
                  </a:cubicBezTo>
                  <a:cubicBezTo>
                    <a:pt x="42" y="76"/>
                    <a:pt x="42" y="76"/>
                    <a:pt x="42" y="76"/>
                  </a:cubicBezTo>
                  <a:cubicBezTo>
                    <a:pt x="42" y="76"/>
                    <a:pt x="42" y="76"/>
                    <a:pt x="42" y="76"/>
                  </a:cubicBezTo>
                  <a:cubicBezTo>
                    <a:pt x="42" y="77"/>
                    <a:pt x="42" y="77"/>
                    <a:pt x="42" y="77"/>
                  </a:cubicBezTo>
                  <a:cubicBezTo>
                    <a:pt x="42" y="77"/>
                    <a:pt x="43" y="77"/>
                    <a:pt x="42" y="78"/>
                  </a:cubicBezTo>
                  <a:cubicBezTo>
                    <a:pt x="42" y="78"/>
                    <a:pt x="42" y="78"/>
                    <a:pt x="42" y="78"/>
                  </a:cubicBezTo>
                  <a:cubicBezTo>
                    <a:pt x="41" y="78"/>
                    <a:pt x="41" y="78"/>
                    <a:pt x="41" y="78"/>
                  </a:cubicBezTo>
                  <a:cubicBezTo>
                    <a:pt x="41" y="78"/>
                    <a:pt x="40" y="78"/>
                    <a:pt x="40" y="78"/>
                  </a:cubicBezTo>
                  <a:cubicBezTo>
                    <a:pt x="40" y="78"/>
                    <a:pt x="40" y="78"/>
                    <a:pt x="40" y="78"/>
                  </a:cubicBezTo>
                  <a:cubicBezTo>
                    <a:pt x="39" y="78"/>
                    <a:pt x="39" y="78"/>
                    <a:pt x="40" y="79"/>
                  </a:cubicBezTo>
                  <a:cubicBezTo>
                    <a:pt x="40" y="79"/>
                    <a:pt x="39" y="79"/>
                    <a:pt x="39" y="79"/>
                  </a:cubicBezTo>
                  <a:cubicBezTo>
                    <a:pt x="39" y="80"/>
                    <a:pt x="39" y="80"/>
                    <a:pt x="39" y="80"/>
                  </a:cubicBezTo>
                  <a:cubicBezTo>
                    <a:pt x="39" y="80"/>
                    <a:pt x="39" y="80"/>
                    <a:pt x="39" y="81"/>
                  </a:cubicBezTo>
                  <a:cubicBezTo>
                    <a:pt x="39" y="81"/>
                    <a:pt x="39" y="81"/>
                    <a:pt x="40" y="81"/>
                  </a:cubicBezTo>
                  <a:cubicBezTo>
                    <a:pt x="40" y="81"/>
                    <a:pt x="40" y="81"/>
                    <a:pt x="40" y="81"/>
                  </a:cubicBezTo>
                  <a:cubicBezTo>
                    <a:pt x="40" y="82"/>
                    <a:pt x="40" y="82"/>
                    <a:pt x="40" y="82"/>
                  </a:cubicBezTo>
                  <a:close/>
                  <a:moveTo>
                    <a:pt x="47" y="59"/>
                  </a:moveTo>
                  <a:cubicBezTo>
                    <a:pt x="47" y="59"/>
                    <a:pt x="47"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59"/>
                    <a:pt x="48" y="59"/>
                    <a:pt x="48" y="59"/>
                  </a:cubicBezTo>
                  <a:cubicBezTo>
                    <a:pt x="48" y="58"/>
                    <a:pt x="48" y="58"/>
                    <a:pt x="47" y="58"/>
                  </a:cubicBezTo>
                  <a:cubicBezTo>
                    <a:pt x="47" y="58"/>
                    <a:pt x="47" y="58"/>
                    <a:pt x="47" y="58"/>
                  </a:cubicBezTo>
                  <a:cubicBezTo>
                    <a:pt x="47" y="58"/>
                    <a:pt x="47" y="58"/>
                    <a:pt x="47" y="58"/>
                  </a:cubicBezTo>
                  <a:cubicBezTo>
                    <a:pt x="47" y="58"/>
                    <a:pt x="47" y="58"/>
                    <a:pt x="47" y="58"/>
                  </a:cubicBezTo>
                  <a:cubicBezTo>
                    <a:pt x="47" y="58"/>
                    <a:pt x="47" y="59"/>
                    <a:pt x="47" y="59"/>
                  </a:cubicBezTo>
                  <a:cubicBezTo>
                    <a:pt x="47" y="59"/>
                    <a:pt x="47" y="59"/>
                    <a:pt x="47" y="59"/>
                  </a:cubicBezTo>
                  <a:close/>
                  <a:moveTo>
                    <a:pt x="46" y="59"/>
                  </a:moveTo>
                  <a:cubicBezTo>
                    <a:pt x="46" y="59"/>
                    <a:pt x="46" y="59"/>
                    <a:pt x="46" y="59"/>
                  </a:cubicBezTo>
                  <a:cubicBezTo>
                    <a:pt x="45" y="59"/>
                    <a:pt x="45" y="59"/>
                    <a:pt x="45" y="60"/>
                  </a:cubicBezTo>
                  <a:cubicBezTo>
                    <a:pt x="45" y="60"/>
                    <a:pt x="45" y="60"/>
                    <a:pt x="45" y="60"/>
                  </a:cubicBezTo>
                  <a:cubicBezTo>
                    <a:pt x="45" y="59"/>
                    <a:pt x="45" y="59"/>
                    <a:pt x="45" y="59"/>
                  </a:cubicBezTo>
                  <a:cubicBezTo>
                    <a:pt x="45" y="59"/>
                    <a:pt x="45" y="59"/>
                    <a:pt x="44" y="59"/>
                  </a:cubicBezTo>
                  <a:cubicBezTo>
                    <a:pt x="44" y="59"/>
                    <a:pt x="44" y="59"/>
                    <a:pt x="44" y="59"/>
                  </a:cubicBezTo>
                  <a:cubicBezTo>
                    <a:pt x="44" y="59"/>
                    <a:pt x="44" y="59"/>
                    <a:pt x="44" y="59"/>
                  </a:cubicBezTo>
                  <a:cubicBezTo>
                    <a:pt x="44" y="59"/>
                    <a:pt x="44" y="59"/>
                    <a:pt x="44" y="60"/>
                  </a:cubicBezTo>
                  <a:cubicBezTo>
                    <a:pt x="45" y="60"/>
                    <a:pt x="45" y="60"/>
                    <a:pt x="45" y="60"/>
                  </a:cubicBezTo>
                  <a:cubicBezTo>
                    <a:pt x="45" y="61"/>
                    <a:pt x="44" y="61"/>
                    <a:pt x="44" y="61"/>
                  </a:cubicBezTo>
                  <a:cubicBezTo>
                    <a:pt x="44" y="61"/>
                    <a:pt x="44" y="61"/>
                    <a:pt x="44" y="62"/>
                  </a:cubicBezTo>
                  <a:cubicBezTo>
                    <a:pt x="44" y="62"/>
                    <a:pt x="45" y="61"/>
                    <a:pt x="45" y="61"/>
                  </a:cubicBezTo>
                  <a:cubicBezTo>
                    <a:pt x="45" y="62"/>
                    <a:pt x="45" y="62"/>
                    <a:pt x="45" y="62"/>
                  </a:cubicBezTo>
                  <a:cubicBezTo>
                    <a:pt x="45" y="62"/>
                    <a:pt x="44" y="62"/>
                    <a:pt x="44" y="63"/>
                  </a:cubicBezTo>
                  <a:cubicBezTo>
                    <a:pt x="44" y="63"/>
                    <a:pt x="44" y="63"/>
                    <a:pt x="44" y="63"/>
                  </a:cubicBezTo>
                  <a:cubicBezTo>
                    <a:pt x="44" y="63"/>
                    <a:pt x="44" y="63"/>
                    <a:pt x="44" y="63"/>
                  </a:cubicBezTo>
                  <a:cubicBezTo>
                    <a:pt x="44" y="63"/>
                    <a:pt x="44" y="64"/>
                    <a:pt x="44" y="64"/>
                  </a:cubicBezTo>
                  <a:cubicBezTo>
                    <a:pt x="44" y="64"/>
                    <a:pt x="44" y="64"/>
                    <a:pt x="44" y="64"/>
                  </a:cubicBezTo>
                  <a:cubicBezTo>
                    <a:pt x="44" y="64"/>
                    <a:pt x="44" y="64"/>
                    <a:pt x="44" y="64"/>
                  </a:cubicBezTo>
                  <a:cubicBezTo>
                    <a:pt x="45" y="63"/>
                    <a:pt x="45" y="63"/>
                    <a:pt x="46" y="62"/>
                  </a:cubicBezTo>
                  <a:cubicBezTo>
                    <a:pt x="46" y="62"/>
                    <a:pt x="46" y="62"/>
                    <a:pt x="46" y="61"/>
                  </a:cubicBezTo>
                  <a:cubicBezTo>
                    <a:pt x="46" y="61"/>
                    <a:pt x="47" y="62"/>
                    <a:pt x="47" y="62"/>
                  </a:cubicBezTo>
                  <a:cubicBezTo>
                    <a:pt x="47" y="62"/>
                    <a:pt x="47" y="62"/>
                    <a:pt x="47" y="62"/>
                  </a:cubicBezTo>
                  <a:cubicBezTo>
                    <a:pt x="48" y="63"/>
                    <a:pt x="48" y="63"/>
                    <a:pt x="48" y="63"/>
                  </a:cubicBezTo>
                  <a:cubicBezTo>
                    <a:pt x="48" y="63"/>
                    <a:pt x="48" y="63"/>
                    <a:pt x="48" y="63"/>
                  </a:cubicBezTo>
                  <a:cubicBezTo>
                    <a:pt x="49" y="63"/>
                    <a:pt x="49" y="64"/>
                    <a:pt x="49" y="64"/>
                  </a:cubicBezTo>
                  <a:cubicBezTo>
                    <a:pt x="49" y="64"/>
                    <a:pt x="49" y="64"/>
                    <a:pt x="50" y="64"/>
                  </a:cubicBezTo>
                  <a:cubicBezTo>
                    <a:pt x="50" y="64"/>
                    <a:pt x="50" y="64"/>
                    <a:pt x="50" y="65"/>
                  </a:cubicBezTo>
                  <a:cubicBezTo>
                    <a:pt x="50" y="65"/>
                    <a:pt x="51" y="65"/>
                    <a:pt x="51" y="65"/>
                  </a:cubicBezTo>
                  <a:cubicBezTo>
                    <a:pt x="51" y="65"/>
                    <a:pt x="51" y="65"/>
                    <a:pt x="51" y="65"/>
                  </a:cubicBezTo>
                  <a:cubicBezTo>
                    <a:pt x="51" y="64"/>
                    <a:pt x="51" y="64"/>
                    <a:pt x="50" y="64"/>
                  </a:cubicBezTo>
                  <a:cubicBezTo>
                    <a:pt x="50" y="64"/>
                    <a:pt x="50" y="63"/>
                    <a:pt x="50" y="63"/>
                  </a:cubicBezTo>
                  <a:cubicBezTo>
                    <a:pt x="50" y="63"/>
                    <a:pt x="50" y="63"/>
                    <a:pt x="50" y="63"/>
                  </a:cubicBezTo>
                  <a:cubicBezTo>
                    <a:pt x="50" y="63"/>
                    <a:pt x="50" y="63"/>
                    <a:pt x="50" y="63"/>
                  </a:cubicBezTo>
                  <a:cubicBezTo>
                    <a:pt x="50" y="63"/>
                    <a:pt x="50" y="63"/>
                    <a:pt x="50" y="63"/>
                  </a:cubicBezTo>
                  <a:cubicBezTo>
                    <a:pt x="50" y="63"/>
                    <a:pt x="50" y="63"/>
                    <a:pt x="50" y="63"/>
                  </a:cubicBezTo>
                  <a:cubicBezTo>
                    <a:pt x="50" y="63"/>
                    <a:pt x="50" y="63"/>
                    <a:pt x="50" y="63"/>
                  </a:cubicBezTo>
                  <a:cubicBezTo>
                    <a:pt x="50" y="62"/>
                    <a:pt x="49" y="62"/>
                    <a:pt x="49" y="61"/>
                  </a:cubicBezTo>
                  <a:cubicBezTo>
                    <a:pt x="49" y="61"/>
                    <a:pt x="49" y="61"/>
                    <a:pt x="49" y="61"/>
                  </a:cubicBezTo>
                  <a:cubicBezTo>
                    <a:pt x="48" y="61"/>
                    <a:pt x="48" y="61"/>
                    <a:pt x="48" y="61"/>
                  </a:cubicBezTo>
                  <a:cubicBezTo>
                    <a:pt x="48" y="61"/>
                    <a:pt x="47" y="60"/>
                    <a:pt x="47" y="60"/>
                  </a:cubicBezTo>
                  <a:cubicBezTo>
                    <a:pt x="47" y="60"/>
                    <a:pt x="47" y="60"/>
                    <a:pt x="46" y="60"/>
                  </a:cubicBezTo>
                  <a:cubicBezTo>
                    <a:pt x="46" y="60"/>
                    <a:pt x="46" y="60"/>
                    <a:pt x="46" y="60"/>
                  </a:cubicBezTo>
                  <a:cubicBezTo>
                    <a:pt x="46" y="59"/>
                    <a:pt x="46" y="59"/>
                    <a:pt x="46" y="59"/>
                  </a:cubicBezTo>
                  <a:cubicBezTo>
                    <a:pt x="46" y="59"/>
                    <a:pt x="46" y="59"/>
                    <a:pt x="46" y="59"/>
                  </a:cubicBezTo>
                  <a:close/>
                  <a:moveTo>
                    <a:pt x="45" y="57"/>
                  </a:moveTo>
                  <a:cubicBezTo>
                    <a:pt x="44" y="57"/>
                    <a:pt x="44" y="57"/>
                    <a:pt x="44" y="57"/>
                  </a:cubicBezTo>
                  <a:cubicBezTo>
                    <a:pt x="44" y="56"/>
                    <a:pt x="44" y="56"/>
                    <a:pt x="44" y="56"/>
                  </a:cubicBezTo>
                  <a:cubicBezTo>
                    <a:pt x="44" y="56"/>
                    <a:pt x="44" y="56"/>
                    <a:pt x="44" y="56"/>
                  </a:cubicBezTo>
                  <a:cubicBezTo>
                    <a:pt x="43" y="56"/>
                    <a:pt x="43" y="56"/>
                    <a:pt x="43" y="55"/>
                  </a:cubicBezTo>
                  <a:cubicBezTo>
                    <a:pt x="43" y="55"/>
                    <a:pt x="42" y="55"/>
                    <a:pt x="42" y="55"/>
                  </a:cubicBezTo>
                  <a:cubicBezTo>
                    <a:pt x="42" y="55"/>
                    <a:pt x="42" y="55"/>
                    <a:pt x="42" y="55"/>
                  </a:cubicBezTo>
                  <a:cubicBezTo>
                    <a:pt x="42" y="55"/>
                    <a:pt x="42" y="56"/>
                    <a:pt x="42" y="56"/>
                  </a:cubicBezTo>
                  <a:cubicBezTo>
                    <a:pt x="43" y="56"/>
                    <a:pt x="43" y="56"/>
                    <a:pt x="43" y="56"/>
                  </a:cubicBezTo>
                  <a:cubicBezTo>
                    <a:pt x="44" y="57"/>
                    <a:pt x="44" y="57"/>
                    <a:pt x="45" y="57"/>
                  </a:cubicBezTo>
                  <a:cubicBezTo>
                    <a:pt x="45" y="57"/>
                    <a:pt x="45" y="58"/>
                    <a:pt x="45" y="58"/>
                  </a:cubicBezTo>
                  <a:cubicBezTo>
                    <a:pt x="45" y="58"/>
                    <a:pt x="45" y="58"/>
                    <a:pt x="45" y="58"/>
                  </a:cubicBezTo>
                  <a:cubicBezTo>
                    <a:pt x="45" y="58"/>
                    <a:pt x="45" y="58"/>
                    <a:pt x="45" y="57"/>
                  </a:cubicBezTo>
                  <a:cubicBezTo>
                    <a:pt x="45" y="57"/>
                    <a:pt x="45" y="57"/>
                    <a:pt x="45" y="57"/>
                  </a:cubicBezTo>
                  <a:close/>
                  <a:moveTo>
                    <a:pt x="34" y="54"/>
                  </a:moveTo>
                  <a:cubicBezTo>
                    <a:pt x="35" y="54"/>
                    <a:pt x="35" y="55"/>
                    <a:pt x="35" y="55"/>
                  </a:cubicBezTo>
                  <a:cubicBezTo>
                    <a:pt x="35" y="55"/>
                    <a:pt x="35" y="55"/>
                    <a:pt x="35" y="55"/>
                  </a:cubicBezTo>
                  <a:cubicBezTo>
                    <a:pt x="35" y="55"/>
                    <a:pt x="35" y="54"/>
                    <a:pt x="35" y="54"/>
                  </a:cubicBezTo>
                  <a:cubicBezTo>
                    <a:pt x="35" y="54"/>
                    <a:pt x="36" y="54"/>
                    <a:pt x="36" y="54"/>
                  </a:cubicBezTo>
                  <a:cubicBezTo>
                    <a:pt x="36" y="54"/>
                    <a:pt x="36" y="53"/>
                    <a:pt x="36" y="53"/>
                  </a:cubicBezTo>
                  <a:cubicBezTo>
                    <a:pt x="36" y="53"/>
                    <a:pt x="36" y="53"/>
                    <a:pt x="36" y="53"/>
                  </a:cubicBezTo>
                  <a:cubicBezTo>
                    <a:pt x="36" y="53"/>
                    <a:pt x="36" y="53"/>
                    <a:pt x="35" y="53"/>
                  </a:cubicBezTo>
                  <a:cubicBezTo>
                    <a:pt x="35" y="53"/>
                    <a:pt x="35" y="53"/>
                    <a:pt x="35" y="53"/>
                  </a:cubicBezTo>
                  <a:cubicBezTo>
                    <a:pt x="35" y="52"/>
                    <a:pt x="35" y="52"/>
                    <a:pt x="35" y="52"/>
                  </a:cubicBezTo>
                  <a:cubicBezTo>
                    <a:pt x="34" y="52"/>
                    <a:pt x="34" y="52"/>
                    <a:pt x="34" y="52"/>
                  </a:cubicBezTo>
                  <a:cubicBezTo>
                    <a:pt x="34" y="52"/>
                    <a:pt x="34" y="52"/>
                    <a:pt x="34" y="53"/>
                  </a:cubicBezTo>
                  <a:cubicBezTo>
                    <a:pt x="34" y="53"/>
                    <a:pt x="34" y="53"/>
                    <a:pt x="33" y="53"/>
                  </a:cubicBezTo>
                  <a:cubicBezTo>
                    <a:pt x="33" y="53"/>
                    <a:pt x="34" y="53"/>
                    <a:pt x="33" y="53"/>
                  </a:cubicBezTo>
                  <a:cubicBezTo>
                    <a:pt x="34" y="54"/>
                    <a:pt x="34" y="54"/>
                    <a:pt x="34" y="54"/>
                  </a:cubicBezTo>
                  <a:close/>
                  <a:moveTo>
                    <a:pt x="52" y="98"/>
                  </a:moveTo>
                  <a:cubicBezTo>
                    <a:pt x="52" y="98"/>
                    <a:pt x="53" y="98"/>
                    <a:pt x="53" y="97"/>
                  </a:cubicBezTo>
                  <a:cubicBezTo>
                    <a:pt x="52" y="97"/>
                    <a:pt x="52" y="97"/>
                    <a:pt x="52" y="98"/>
                  </a:cubicBezTo>
                  <a:close/>
                  <a:moveTo>
                    <a:pt x="44" y="68"/>
                  </a:moveTo>
                  <a:cubicBezTo>
                    <a:pt x="44" y="68"/>
                    <a:pt x="44" y="69"/>
                    <a:pt x="44" y="69"/>
                  </a:cubicBezTo>
                  <a:cubicBezTo>
                    <a:pt x="44" y="69"/>
                    <a:pt x="44" y="69"/>
                    <a:pt x="44" y="69"/>
                  </a:cubicBezTo>
                  <a:cubicBezTo>
                    <a:pt x="44" y="69"/>
                    <a:pt x="44" y="69"/>
                    <a:pt x="44" y="69"/>
                  </a:cubicBezTo>
                  <a:cubicBezTo>
                    <a:pt x="44" y="69"/>
                    <a:pt x="44" y="68"/>
                    <a:pt x="44" y="68"/>
                  </a:cubicBezTo>
                  <a:close/>
                  <a:moveTo>
                    <a:pt x="44" y="67"/>
                  </a:moveTo>
                  <a:cubicBezTo>
                    <a:pt x="45" y="67"/>
                    <a:pt x="44" y="67"/>
                    <a:pt x="45" y="67"/>
                  </a:cubicBezTo>
                  <a:cubicBezTo>
                    <a:pt x="45" y="67"/>
                    <a:pt x="45" y="67"/>
                    <a:pt x="45" y="67"/>
                  </a:cubicBezTo>
                  <a:cubicBezTo>
                    <a:pt x="45" y="67"/>
                    <a:pt x="44" y="67"/>
                    <a:pt x="44" y="67"/>
                  </a:cubicBezTo>
                  <a:cubicBezTo>
                    <a:pt x="44" y="67"/>
                    <a:pt x="44" y="67"/>
                    <a:pt x="44" y="67"/>
                  </a:cubicBezTo>
                  <a:close/>
                  <a:moveTo>
                    <a:pt x="40" y="75"/>
                  </a:moveTo>
                  <a:cubicBezTo>
                    <a:pt x="40" y="76"/>
                    <a:pt x="40" y="76"/>
                    <a:pt x="40" y="75"/>
                  </a:cubicBezTo>
                  <a:cubicBezTo>
                    <a:pt x="40" y="75"/>
                    <a:pt x="40" y="75"/>
                    <a:pt x="41" y="75"/>
                  </a:cubicBezTo>
                  <a:cubicBezTo>
                    <a:pt x="41" y="75"/>
                    <a:pt x="41" y="75"/>
                    <a:pt x="41" y="75"/>
                  </a:cubicBezTo>
                  <a:cubicBezTo>
                    <a:pt x="41" y="75"/>
                    <a:pt x="41" y="74"/>
                    <a:pt x="41" y="74"/>
                  </a:cubicBezTo>
                  <a:cubicBezTo>
                    <a:pt x="41" y="74"/>
                    <a:pt x="41" y="74"/>
                    <a:pt x="41" y="74"/>
                  </a:cubicBezTo>
                  <a:cubicBezTo>
                    <a:pt x="41" y="74"/>
                    <a:pt x="42" y="73"/>
                    <a:pt x="41" y="73"/>
                  </a:cubicBezTo>
                  <a:cubicBezTo>
                    <a:pt x="41" y="73"/>
                    <a:pt x="41" y="73"/>
                    <a:pt x="41" y="73"/>
                  </a:cubicBezTo>
                  <a:cubicBezTo>
                    <a:pt x="41" y="73"/>
                    <a:pt x="41" y="73"/>
                    <a:pt x="41" y="73"/>
                  </a:cubicBezTo>
                  <a:cubicBezTo>
                    <a:pt x="41" y="73"/>
                    <a:pt x="41" y="73"/>
                    <a:pt x="40" y="73"/>
                  </a:cubicBezTo>
                  <a:cubicBezTo>
                    <a:pt x="41" y="73"/>
                    <a:pt x="41" y="73"/>
                    <a:pt x="41" y="73"/>
                  </a:cubicBezTo>
                  <a:cubicBezTo>
                    <a:pt x="41" y="74"/>
                    <a:pt x="40" y="74"/>
                    <a:pt x="40" y="74"/>
                  </a:cubicBezTo>
                  <a:cubicBezTo>
                    <a:pt x="40" y="74"/>
                    <a:pt x="40" y="74"/>
                    <a:pt x="40" y="74"/>
                  </a:cubicBezTo>
                  <a:cubicBezTo>
                    <a:pt x="40" y="74"/>
                    <a:pt x="40" y="74"/>
                    <a:pt x="40" y="75"/>
                  </a:cubicBezTo>
                  <a:cubicBezTo>
                    <a:pt x="40" y="75"/>
                    <a:pt x="40" y="75"/>
                    <a:pt x="40" y="75"/>
                  </a:cubicBezTo>
                  <a:cubicBezTo>
                    <a:pt x="40" y="75"/>
                    <a:pt x="40" y="75"/>
                    <a:pt x="40" y="75"/>
                  </a:cubicBezTo>
                  <a:cubicBezTo>
                    <a:pt x="40" y="75"/>
                    <a:pt x="40" y="75"/>
                    <a:pt x="40" y="75"/>
                  </a:cubicBezTo>
                  <a:cubicBezTo>
                    <a:pt x="40" y="75"/>
                    <a:pt x="40" y="75"/>
                    <a:pt x="40" y="75"/>
                  </a:cubicBezTo>
                  <a:close/>
                  <a:moveTo>
                    <a:pt x="64" y="70"/>
                  </a:moveTo>
                  <a:cubicBezTo>
                    <a:pt x="64" y="69"/>
                    <a:pt x="64" y="69"/>
                    <a:pt x="64" y="69"/>
                  </a:cubicBezTo>
                  <a:cubicBezTo>
                    <a:pt x="64" y="69"/>
                    <a:pt x="64" y="69"/>
                    <a:pt x="63" y="69"/>
                  </a:cubicBezTo>
                  <a:cubicBezTo>
                    <a:pt x="63" y="69"/>
                    <a:pt x="63" y="69"/>
                    <a:pt x="63" y="69"/>
                  </a:cubicBezTo>
                  <a:cubicBezTo>
                    <a:pt x="63" y="69"/>
                    <a:pt x="63" y="69"/>
                    <a:pt x="63" y="69"/>
                  </a:cubicBezTo>
                  <a:cubicBezTo>
                    <a:pt x="63" y="69"/>
                    <a:pt x="63" y="70"/>
                    <a:pt x="64" y="70"/>
                  </a:cubicBezTo>
                  <a:close/>
                  <a:moveTo>
                    <a:pt x="64" y="71"/>
                  </a:moveTo>
                  <a:cubicBezTo>
                    <a:pt x="64" y="71"/>
                    <a:pt x="63" y="71"/>
                    <a:pt x="63" y="71"/>
                  </a:cubicBezTo>
                  <a:cubicBezTo>
                    <a:pt x="63" y="71"/>
                    <a:pt x="63" y="71"/>
                    <a:pt x="63" y="71"/>
                  </a:cubicBezTo>
                  <a:cubicBezTo>
                    <a:pt x="63" y="71"/>
                    <a:pt x="63" y="71"/>
                    <a:pt x="63" y="71"/>
                  </a:cubicBezTo>
                  <a:cubicBezTo>
                    <a:pt x="63" y="71"/>
                    <a:pt x="63" y="71"/>
                    <a:pt x="63" y="71"/>
                  </a:cubicBezTo>
                  <a:cubicBezTo>
                    <a:pt x="63" y="71"/>
                    <a:pt x="63" y="71"/>
                    <a:pt x="63" y="71"/>
                  </a:cubicBezTo>
                  <a:cubicBezTo>
                    <a:pt x="63" y="72"/>
                    <a:pt x="63" y="72"/>
                    <a:pt x="64" y="72"/>
                  </a:cubicBezTo>
                  <a:cubicBezTo>
                    <a:pt x="64" y="72"/>
                    <a:pt x="64" y="72"/>
                    <a:pt x="64" y="72"/>
                  </a:cubicBezTo>
                  <a:cubicBezTo>
                    <a:pt x="64" y="72"/>
                    <a:pt x="64" y="71"/>
                    <a:pt x="64" y="71"/>
                  </a:cubicBezTo>
                  <a:close/>
                  <a:moveTo>
                    <a:pt x="62" y="78"/>
                  </a:moveTo>
                  <a:cubicBezTo>
                    <a:pt x="62" y="78"/>
                    <a:pt x="62" y="78"/>
                    <a:pt x="62" y="78"/>
                  </a:cubicBezTo>
                  <a:cubicBezTo>
                    <a:pt x="62" y="78"/>
                    <a:pt x="62" y="78"/>
                    <a:pt x="62" y="78"/>
                  </a:cubicBezTo>
                  <a:cubicBezTo>
                    <a:pt x="62" y="78"/>
                    <a:pt x="62" y="78"/>
                    <a:pt x="62" y="78"/>
                  </a:cubicBezTo>
                  <a:cubicBezTo>
                    <a:pt x="62" y="78"/>
                    <a:pt x="62" y="78"/>
                    <a:pt x="62" y="78"/>
                  </a:cubicBezTo>
                  <a:close/>
                  <a:moveTo>
                    <a:pt x="63" y="78"/>
                  </a:moveTo>
                  <a:cubicBezTo>
                    <a:pt x="64" y="78"/>
                    <a:pt x="63" y="78"/>
                    <a:pt x="63" y="78"/>
                  </a:cubicBezTo>
                  <a:cubicBezTo>
                    <a:pt x="63" y="77"/>
                    <a:pt x="63" y="77"/>
                    <a:pt x="63" y="77"/>
                  </a:cubicBezTo>
                  <a:cubicBezTo>
                    <a:pt x="63" y="77"/>
                    <a:pt x="63" y="76"/>
                    <a:pt x="63" y="76"/>
                  </a:cubicBezTo>
                  <a:cubicBezTo>
                    <a:pt x="63" y="76"/>
                    <a:pt x="63" y="75"/>
                    <a:pt x="63" y="74"/>
                  </a:cubicBezTo>
                  <a:cubicBezTo>
                    <a:pt x="63" y="74"/>
                    <a:pt x="63" y="74"/>
                    <a:pt x="63" y="74"/>
                  </a:cubicBezTo>
                  <a:cubicBezTo>
                    <a:pt x="63" y="74"/>
                    <a:pt x="63" y="74"/>
                    <a:pt x="63" y="74"/>
                  </a:cubicBezTo>
                  <a:cubicBezTo>
                    <a:pt x="63" y="74"/>
                    <a:pt x="63" y="74"/>
                    <a:pt x="63" y="74"/>
                  </a:cubicBezTo>
                  <a:cubicBezTo>
                    <a:pt x="62" y="74"/>
                    <a:pt x="63" y="74"/>
                    <a:pt x="62" y="74"/>
                  </a:cubicBezTo>
                  <a:cubicBezTo>
                    <a:pt x="62" y="74"/>
                    <a:pt x="62" y="74"/>
                    <a:pt x="62" y="74"/>
                  </a:cubicBezTo>
                  <a:cubicBezTo>
                    <a:pt x="62" y="74"/>
                    <a:pt x="62" y="74"/>
                    <a:pt x="62" y="74"/>
                  </a:cubicBezTo>
                  <a:cubicBezTo>
                    <a:pt x="62" y="74"/>
                    <a:pt x="62" y="74"/>
                    <a:pt x="62" y="74"/>
                  </a:cubicBezTo>
                  <a:cubicBezTo>
                    <a:pt x="62" y="74"/>
                    <a:pt x="62" y="75"/>
                    <a:pt x="62" y="75"/>
                  </a:cubicBezTo>
                  <a:cubicBezTo>
                    <a:pt x="62" y="75"/>
                    <a:pt x="62" y="75"/>
                    <a:pt x="62" y="75"/>
                  </a:cubicBezTo>
                  <a:cubicBezTo>
                    <a:pt x="62" y="75"/>
                    <a:pt x="62" y="75"/>
                    <a:pt x="62" y="75"/>
                  </a:cubicBezTo>
                  <a:cubicBezTo>
                    <a:pt x="62" y="76"/>
                    <a:pt x="62" y="76"/>
                    <a:pt x="62" y="76"/>
                  </a:cubicBezTo>
                  <a:cubicBezTo>
                    <a:pt x="62" y="76"/>
                    <a:pt x="62" y="77"/>
                    <a:pt x="62" y="76"/>
                  </a:cubicBezTo>
                  <a:cubicBezTo>
                    <a:pt x="62" y="77"/>
                    <a:pt x="62" y="77"/>
                    <a:pt x="63" y="77"/>
                  </a:cubicBezTo>
                  <a:cubicBezTo>
                    <a:pt x="63" y="77"/>
                    <a:pt x="63" y="77"/>
                    <a:pt x="63" y="77"/>
                  </a:cubicBezTo>
                  <a:cubicBezTo>
                    <a:pt x="63" y="78"/>
                    <a:pt x="63" y="78"/>
                    <a:pt x="63" y="78"/>
                  </a:cubicBezTo>
                  <a:cubicBezTo>
                    <a:pt x="63" y="78"/>
                    <a:pt x="63" y="78"/>
                    <a:pt x="63" y="78"/>
                  </a:cubicBezTo>
                  <a:cubicBezTo>
                    <a:pt x="63" y="78"/>
                    <a:pt x="63" y="78"/>
                    <a:pt x="63" y="78"/>
                  </a:cubicBezTo>
                  <a:close/>
                  <a:moveTo>
                    <a:pt x="71" y="97"/>
                  </a:moveTo>
                  <a:cubicBezTo>
                    <a:pt x="71" y="97"/>
                    <a:pt x="71" y="97"/>
                    <a:pt x="71" y="97"/>
                  </a:cubicBezTo>
                  <a:cubicBezTo>
                    <a:pt x="71" y="98"/>
                    <a:pt x="70" y="98"/>
                    <a:pt x="70" y="99"/>
                  </a:cubicBezTo>
                  <a:cubicBezTo>
                    <a:pt x="70" y="99"/>
                    <a:pt x="70" y="99"/>
                    <a:pt x="70" y="99"/>
                  </a:cubicBezTo>
                  <a:cubicBezTo>
                    <a:pt x="70" y="99"/>
                    <a:pt x="69" y="99"/>
                    <a:pt x="69" y="99"/>
                  </a:cubicBezTo>
                  <a:cubicBezTo>
                    <a:pt x="69" y="99"/>
                    <a:pt x="69" y="99"/>
                    <a:pt x="69" y="99"/>
                  </a:cubicBezTo>
                  <a:cubicBezTo>
                    <a:pt x="69" y="99"/>
                    <a:pt x="69" y="100"/>
                    <a:pt x="70" y="100"/>
                  </a:cubicBezTo>
                  <a:cubicBezTo>
                    <a:pt x="70" y="100"/>
                    <a:pt x="70" y="100"/>
                    <a:pt x="70" y="100"/>
                  </a:cubicBezTo>
                  <a:cubicBezTo>
                    <a:pt x="70" y="100"/>
                    <a:pt x="69" y="100"/>
                    <a:pt x="69" y="100"/>
                  </a:cubicBezTo>
                  <a:cubicBezTo>
                    <a:pt x="69" y="100"/>
                    <a:pt x="69" y="100"/>
                    <a:pt x="69" y="100"/>
                  </a:cubicBezTo>
                  <a:cubicBezTo>
                    <a:pt x="69" y="100"/>
                    <a:pt x="69" y="99"/>
                    <a:pt x="69" y="99"/>
                  </a:cubicBezTo>
                  <a:cubicBezTo>
                    <a:pt x="69" y="99"/>
                    <a:pt x="68" y="99"/>
                    <a:pt x="68" y="99"/>
                  </a:cubicBezTo>
                  <a:cubicBezTo>
                    <a:pt x="68" y="100"/>
                    <a:pt x="68" y="100"/>
                    <a:pt x="69" y="100"/>
                  </a:cubicBezTo>
                  <a:cubicBezTo>
                    <a:pt x="69" y="100"/>
                    <a:pt x="69" y="101"/>
                    <a:pt x="69" y="101"/>
                  </a:cubicBezTo>
                  <a:cubicBezTo>
                    <a:pt x="69" y="102"/>
                    <a:pt x="69" y="102"/>
                    <a:pt x="69" y="103"/>
                  </a:cubicBezTo>
                  <a:cubicBezTo>
                    <a:pt x="69" y="103"/>
                    <a:pt x="69" y="104"/>
                    <a:pt x="69" y="104"/>
                  </a:cubicBezTo>
                  <a:cubicBezTo>
                    <a:pt x="69" y="104"/>
                    <a:pt x="69" y="104"/>
                    <a:pt x="69" y="104"/>
                  </a:cubicBezTo>
                  <a:cubicBezTo>
                    <a:pt x="69" y="104"/>
                    <a:pt x="68" y="103"/>
                    <a:pt x="68" y="103"/>
                  </a:cubicBezTo>
                  <a:cubicBezTo>
                    <a:pt x="68" y="103"/>
                    <a:pt x="68" y="103"/>
                    <a:pt x="68" y="103"/>
                  </a:cubicBezTo>
                  <a:cubicBezTo>
                    <a:pt x="68" y="103"/>
                    <a:pt x="68" y="102"/>
                    <a:pt x="68" y="102"/>
                  </a:cubicBezTo>
                  <a:cubicBezTo>
                    <a:pt x="68" y="102"/>
                    <a:pt x="68" y="102"/>
                    <a:pt x="68" y="102"/>
                  </a:cubicBezTo>
                  <a:cubicBezTo>
                    <a:pt x="68" y="102"/>
                    <a:pt x="68" y="102"/>
                    <a:pt x="68" y="102"/>
                  </a:cubicBezTo>
                  <a:cubicBezTo>
                    <a:pt x="68" y="101"/>
                    <a:pt x="68" y="101"/>
                    <a:pt x="68" y="101"/>
                  </a:cubicBezTo>
                  <a:cubicBezTo>
                    <a:pt x="68" y="101"/>
                    <a:pt x="68" y="101"/>
                    <a:pt x="68" y="101"/>
                  </a:cubicBezTo>
                  <a:cubicBezTo>
                    <a:pt x="68" y="100"/>
                    <a:pt x="68" y="100"/>
                    <a:pt x="68" y="100"/>
                  </a:cubicBezTo>
                  <a:cubicBezTo>
                    <a:pt x="67" y="100"/>
                    <a:pt x="67" y="100"/>
                    <a:pt x="67" y="100"/>
                  </a:cubicBezTo>
                  <a:cubicBezTo>
                    <a:pt x="67" y="99"/>
                    <a:pt x="67" y="99"/>
                    <a:pt x="67" y="99"/>
                  </a:cubicBezTo>
                  <a:cubicBezTo>
                    <a:pt x="67" y="99"/>
                    <a:pt x="67" y="99"/>
                    <a:pt x="67" y="98"/>
                  </a:cubicBezTo>
                  <a:cubicBezTo>
                    <a:pt x="67" y="98"/>
                    <a:pt x="67" y="98"/>
                    <a:pt x="66" y="98"/>
                  </a:cubicBezTo>
                  <a:cubicBezTo>
                    <a:pt x="66" y="98"/>
                    <a:pt x="66" y="98"/>
                    <a:pt x="66" y="97"/>
                  </a:cubicBezTo>
                  <a:cubicBezTo>
                    <a:pt x="66" y="97"/>
                    <a:pt x="66" y="97"/>
                    <a:pt x="66" y="97"/>
                  </a:cubicBezTo>
                  <a:cubicBezTo>
                    <a:pt x="66" y="97"/>
                    <a:pt x="66" y="97"/>
                    <a:pt x="66" y="97"/>
                  </a:cubicBezTo>
                  <a:cubicBezTo>
                    <a:pt x="66" y="96"/>
                    <a:pt x="66" y="96"/>
                    <a:pt x="66" y="96"/>
                  </a:cubicBezTo>
                  <a:cubicBezTo>
                    <a:pt x="65" y="97"/>
                    <a:pt x="65" y="97"/>
                    <a:pt x="65" y="97"/>
                  </a:cubicBezTo>
                  <a:cubicBezTo>
                    <a:pt x="65" y="97"/>
                    <a:pt x="64" y="97"/>
                    <a:pt x="64" y="97"/>
                  </a:cubicBezTo>
                  <a:cubicBezTo>
                    <a:pt x="64" y="98"/>
                    <a:pt x="64" y="98"/>
                    <a:pt x="65" y="98"/>
                  </a:cubicBezTo>
                  <a:cubicBezTo>
                    <a:pt x="65" y="98"/>
                    <a:pt x="65" y="98"/>
                    <a:pt x="65" y="98"/>
                  </a:cubicBezTo>
                  <a:cubicBezTo>
                    <a:pt x="65" y="98"/>
                    <a:pt x="65" y="98"/>
                    <a:pt x="64" y="98"/>
                  </a:cubicBezTo>
                  <a:cubicBezTo>
                    <a:pt x="64" y="99"/>
                    <a:pt x="64" y="99"/>
                    <a:pt x="64" y="99"/>
                  </a:cubicBezTo>
                  <a:cubicBezTo>
                    <a:pt x="63" y="99"/>
                    <a:pt x="63" y="99"/>
                    <a:pt x="63" y="100"/>
                  </a:cubicBezTo>
                  <a:cubicBezTo>
                    <a:pt x="63" y="100"/>
                    <a:pt x="63" y="100"/>
                    <a:pt x="63" y="100"/>
                  </a:cubicBezTo>
                  <a:cubicBezTo>
                    <a:pt x="63" y="100"/>
                    <a:pt x="63" y="100"/>
                    <a:pt x="63" y="100"/>
                  </a:cubicBezTo>
                  <a:cubicBezTo>
                    <a:pt x="63" y="101"/>
                    <a:pt x="63" y="101"/>
                    <a:pt x="63" y="101"/>
                  </a:cubicBezTo>
                  <a:cubicBezTo>
                    <a:pt x="63" y="101"/>
                    <a:pt x="63" y="101"/>
                    <a:pt x="63" y="101"/>
                  </a:cubicBezTo>
                  <a:cubicBezTo>
                    <a:pt x="63" y="101"/>
                    <a:pt x="63" y="101"/>
                    <a:pt x="63" y="102"/>
                  </a:cubicBezTo>
                  <a:cubicBezTo>
                    <a:pt x="63" y="102"/>
                    <a:pt x="63" y="102"/>
                    <a:pt x="63" y="102"/>
                  </a:cubicBezTo>
                  <a:cubicBezTo>
                    <a:pt x="63" y="102"/>
                    <a:pt x="63" y="102"/>
                    <a:pt x="63" y="102"/>
                  </a:cubicBezTo>
                  <a:cubicBezTo>
                    <a:pt x="63" y="102"/>
                    <a:pt x="64" y="102"/>
                    <a:pt x="64" y="103"/>
                  </a:cubicBezTo>
                  <a:cubicBezTo>
                    <a:pt x="64" y="103"/>
                    <a:pt x="64" y="103"/>
                    <a:pt x="64" y="103"/>
                  </a:cubicBezTo>
                  <a:cubicBezTo>
                    <a:pt x="64" y="103"/>
                    <a:pt x="64" y="103"/>
                    <a:pt x="64" y="103"/>
                  </a:cubicBezTo>
                  <a:cubicBezTo>
                    <a:pt x="64" y="103"/>
                    <a:pt x="64" y="103"/>
                    <a:pt x="64" y="103"/>
                  </a:cubicBezTo>
                  <a:cubicBezTo>
                    <a:pt x="64" y="103"/>
                    <a:pt x="64" y="103"/>
                    <a:pt x="64" y="103"/>
                  </a:cubicBezTo>
                  <a:cubicBezTo>
                    <a:pt x="64" y="103"/>
                    <a:pt x="64" y="103"/>
                    <a:pt x="64" y="103"/>
                  </a:cubicBezTo>
                  <a:cubicBezTo>
                    <a:pt x="65" y="104"/>
                    <a:pt x="65" y="104"/>
                    <a:pt x="65" y="104"/>
                  </a:cubicBezTo>
                  <a:cubicBezTo>
                    <a:pt x="65" y="104"/>
                    <a:pt x="65" y="104"/>
                    <a:pt x="65" y="104"/>
                  </a:cubicBezTo>
                  <a:cubicBezTo>
                    <a:pt x="65" y="104"/>
                    <a:pt x="65" y="104"/>
                    <a:pt x="65" y="104"/>
                  </a:cubicBezTo>
                  <a:cubicBezTo>
                    <a:pt x="65" y="104"/>
                    <a:pt x="65" y="105"/>
                    <a:pt x="65" y="105"/>
                  </a:cubicBezTo>
                  <a:cubicBezTo>
                    <a:pt x="65" y="105"/>
                    <a:pt x="65" y="106"/>
                    <a:pt x="65" y="107"/>
                  </a:cubicBezTo>
                  <a:cubicBezTo>
                    <a:pt x="65" y="107"/>
                    <a:pt x="65" y="107"/>
                    <a:pt x="65" y="107"/>
                  </a:cubicBezTo>
                  <a:cubicBezTo>
                    <a:pt x="65" y="107"/>
                    <a:pt x="64" y="108"/>
                    <a:pt x="64" y="108"/>
                  </a:cubicBezTo>
                  <a:cubicBezTo>
                    <a:pt x="64" y="108"/>
                    <a:pt x="64" y="108"/>
                    <a:pt x="64" y="108"/>
                  </a:cubicBezTo>
                  <a:cubicBezTo>
                    <a:pt x="64" y="108"/>
                    <a:pt x="64" y="109"/>
                    <a:pt x="63" y="109"/>
                  </a:cubicBezTo>
                  <a:cubicBezTo>
                    <a:pt x="63" y="110"/>
                    <a:pt x="63" y="110"/>
                    <a:pt x="63" y="110"/>
                  </a:cubicBezTo>
                  <a:cubicBezTo>
                    <a:pt x="63" y="110"/>
                    <a:pt x="63" y="110"/>
                    <a:pt x="63" y="110"/>
                  </a:cubicBezTo>
                  <a:cubicBezTo>
                    <a:pt x="63" y="110"/>
                    <a:pt x="62" y="110"/>
                    <a:pt x="62" y="109"/>
                  </a:cubicBezTo>
                  <a:cubicBezTo>
                    <a:pt x="63" y="109"/>
                    <a:pt x="62" y="109"/>
                    <a:pt x="62" y="109"/>
                  </a:cubicBezTo>
                  <a:cubicBezTo>
                    <a:pt x="62" y="109"/>
                    <a:pt x="62" y="109"/>
                    <a:pt x="62" y="108"/>
                  </a:cubicBezTo>
                  <a:cubicBezTo>
                    <a:pt x="61" y="108"/>
                    <a:pt x="62" y="108"/>
                    <a:pt x="62" y="108"/>
                  </a:cubicBezTo>
                  <a:cubicBezTo>
                    <a:pt x="62" y="108"/>
                    <a:pt x="62" y="108"/>
                    <a:pt x="62" y="107"/>
                  </a:cubicBezTo>
                  <a:cubicBezTo>
                    <a:pt x="62" y="107"/>
                    <a:pt x="62" y="107"/>
                    <a:pt x="62" y="107"/>
                  </a:cubicBezTo>
                  <a:cubicBezTo>
                    <a:pt x="62" y="107"/>
                    <a:pt x="62" y="107"/>
                    <a:pt x="62" y="107"/>
                  </a:cubicBezTo>
                  <a:cubicBezTo>
                    <a:pt x="62" y="107"/>
                    <a:pt x="62" y="107"/>
                    <a:pt x="62" y="107"/>
                  </a:cubicBezTo>
                  <a:cubicBezTo>
                    <a:pt x="62" y="106"/>
                    <a:pt x="62" y="106"/>
                    <a:pt x="62" y="106"/>
                  </a:cubicBezTo>
                  <a:cubicBezTo>
                    <a:pt x="62" y="106"/>
                    <a:pt x="62" y="106"/>
                    <a:pt x="62" y="106"/>
                  </a:cubicBezTo>
                  <a:cubicBezTo>
                    <a:pt x="61" y="106"/>
                    <a:pt x="61" y="106"/>
                    <a:pt x="61" y="106"/>
                  </a:cubicBezTo>
                  <a:cubicBezTo>
                    <a:pt x="61" y="107"/>
                    <a:pt x="61" y="107"/>
                    <a:pt x="61" y="107"/>
                  </a:cubicBezTo>
                  <a:cubicBezTo>
                    <a:pt x="61" y="107"/>
                    <a:pt x="61" y="108"/>
                    <a:pt x="61" y="108"/>
                  </a:cubicBezTo>
                  <a:cubicBezTo>
                    <a:pt x="60" y="108"/>
                    <a:pt x="60" y="108"/>
                    <a:pt x="60" y="108"/>
                  </a:cubicBezTo>
                  <a:cubicBezTo>
                    <a:pt x="59" y="108"/>
                    <a:pt x="59" y="108"/>
                    <a:pt x="58" y="107"/>
                  </a:cubicBezTo>
                  <a:cubicBezTo>
                    <a:pt x="58" y="107"/>
                    <a:pt x="58" y="107"/>
                    <a:pt x="58" y="107"/>
                  </a:cubicBezTo>
                  <a:cubicBezTo>
                    <a:pt x="58" y="107"/>
                    <a:pt x="57" y="107"/>
                    <a:pt x="57" y="107"/>
                  </a:cubicBezTo>
                  <a:cubicBezTo>
                    <a:pt x="57" y="107"/>
                    <a:pt x="56" y="107"/>
                    <a:pt x="56" y="106"/>
                  </a:cubicBezTo>
                  <a:cubicBezTo>
                    <a:pt x="56" y="106"/>
                    <a:pt x="56" y="106"/>
                    <a:pt x="56" y="106"/>
                  </a:cubicBezTo>
                  <a:cubicBezTo>
                    <a:pt x="55" y="106"/>
                    <a:pt x="55" y="106"/>
                    <a:pt x="55" y="106"/>
                  </a:cubicBezTo>
                  <a:cubicBezTo>
                    <a:pt x="55" y="106"/>
                    <a:pt x="55" y="106"/>
                    <a:pt x="55" y="106"/>
                  </a:cubicBezTo>
                  <a:cubicBezTo>
                    <a:pt x="54" y="106"/>
                    <a:pt x="54" y="106"/>
                    <a:pt x="54" y="106"/>
                  </a:cubicBezTo>
                  <a:cubicBezTo>
                    <a:pt x="54" y="106"/>
                    <a:pt x="54" y="105"/>
                    <a:pt x="54" y="105"/>
                  </a:cubicBezTo>
                  <a:cubicBezTo>
                    <a:pt x="54" y="105"/>
                    <a:pt x="54" y="105"/>
                    <a:pt x="54" y="105"/>
                  </a:cubicBezTo>
                  <a:cubicBezTo>
                    <a:pt x="53" y="105"/>
                    <a:pt x="53" y="104"/>
                    <a:pt x="53" y="103"/>
                  </a:cubicBezTo>
                  <a:cubicBezTo>
                    <a:pt x="53" y="103"/>
                    <a:pt x="53" y="103"/>
                    <a:pt x="53" y="103"/>
                  </a:cubicBezTo>
                  <a:cubicBezTo>
                    <a:pt x="53" y="103"/>
                    <a:pt x="53" y="102"/>
                    <a:pt x="53" y="102"/>
                  </a:cubicBezTo>
                  <a:cubicBezTo>
                    <a:pt x="53" y="102"/>
                    <a:pt x="53" y="102"/>
                    <a:pt x="53" y="102"/>
                  </a:cubicBezTo>
                  <a:cubicBezTo>
                    <a:pt x="53" y="102"/>
                    <a:pt x="53" y="102"/>
                    <a:pt x="53" y="102"/>
                  </a:cubicBezTo>
                  <a:cubicBezTo>
                    <a:pt x="53" y="102"/>
                    <a:pt x="53" y="102"/>
                    <a:pt x="53" y="102"/>
                  </a:cubicBezTo>
                  <a:cubicBezTo>
                    <a:pt x="53" y="102"/>
                    <a:pt x="53" y="102"/>
                    <a:pt x="52" y="102"/>
                  </a:cubicBezTo>
                  <a:cubicBezTo>
                    <a:pt x="52" y="102"/>
                    <a:pt x="52" y="101"/>
                    <a:pt x="52" y="101"/>
                  </a:cubicBezTo>
                  <a:cubicBezTo>
                    <a:pt x="52" y="100"/>
                    <a:pt x="52" y="100"/>
                    <a:pt x="53" y="99"/>
                  </a:cubicBezTo>
                  <a:cubicBezTo>
                    <a:pt x="53" y="99"/>
                    <a:pt x="53" y="99"/>
                    <a:pt x="53" y="99"/>
                  </a:cubicBezTo>
                  <a:cubicBezTo>
                    <a:pt x="53" y="99"/>
                    <a:pt x="53" y="99"/>
                    <a:pt x="53" y="99"/>
                  </a:cubicBezTo>
                  <a:cubicBezTo>
                    <a:pt x="54" y="98"/>
                    <a:pt x="54" y="98"/>
                    <a:pt x="54" y="97"/>
                  </a:cubicBezTo>
                  <a:cubicBezTo>
                    <a:pt x="54" y="97"/>
                    <a:pt x="54" y="97"/>
                    <a:pt x="54" y="97"/>
                  </a:cubicBezTo>
                  <a:cubicBezTo>
                    <a:pt x="54" y="97"/>
                    <a:pt x="54" y="97"/>
                    <a:pt x="54" y="97"/>
                  </a:cubicBezTo>
                  <a:cubicBezTo>
                    <a:pt x="54" y="97"/>
                    <a:pt x="54" y="97"/>
                    <a:pt x="54" y="97"/>
                  </a:cubicBezTo>
                  <a:cubicBezTo>
                    <a:pt x="53" y="97"/>
                    <a:pt x="53" y="96"/>
                    <a:pt x="53" y="96"/>
                  </a:cubicBezTo>
                  <a:cubicBezTo>
                    <a:pt x="52" y="95"/>
                    <a:pt x="52" y="95"/>
                    <a:pt x="52" y="95"/>
                  </a:cubicBezTo>
                  <a:cubicBezTo>
                    <a:pt x="51" y="95"/>
                    <a:pt x="51" y="95"/>
                    <a:pt x="51" y="95"/>
                  </a:cubicBezTo>
                  <a:cubicBezTo>
                    <a:pt x="51" y="95"/>
                    <a:pt x="51" y="95"/>
                    <a:pt x="51" y="95"/>
                  </a:cubicBezTo>
                  <a:cubicBezTo>
                    <a:pt x="50" y="95"/>
                    <a:pt x="50" y="95"/>
                    <a:pt x="50" y="94"/>
                  </a:cubicBezTo>
                  <a:cubicBezTo>
                    <a:pt x="50" y="94"/>
                    <a:pt x="50" y="94"/>
                    <a:pt x="49" y="94"/>
                  </a:cubicBezTo>
                  <a:cubicBezTo>
                    <a:pt x="49" y="94"/>
                    <a:pt x="49" y="94"/>
                    <a:pt x="49" y="94"/>
                  </a:cubicBezTo>
                  <a:cubicBezTo>
                    <a:pt x="49" y="94"/>
                    <a:pt x="49" y="94"/>
                    <a:pt x="49" y="94"/>
                  </a:cubicBezTo>
                  <a:cubicBezTo>
                    <a:pt x="49" y="94"/>
                    <a:pt x="48" y="94"/>
                    <a:pt x="48" y="94"/>
                  </a:cubicBezTo>
                  <a:cubicBezTo>
                    <a:pt x="48" y="94"/>
                    <a:pt x="48" y="94"/>
                    <a:pt x="48" y="95"/>
                  </a:cubicBezTo>
                  <a:cubicBezTo>
                    <a:pt x="48" y="95"/>
                    <a:pt x="48" y="95"/>
                    <a:pt x="48" y="95"/>
                  </a:cubicBezTo>
                  <a:cubicBezTo>
                    <a:pt x="48" y="95"/>
                    <a:pt x="48" y="95"/>
                    <a:pt x="48" y="95"/>
                  </a:cubicBezTo>
                  <a:cubicBezTo>
                    <a:pt x="48" y="96"/>
                    <a:pt x="48" y="96"/>
                    <a:pt x="47" y="96"/>
                  </a:cubicBezTo>
                  <a:cubicBezTo>
                    <a:pt x="47" y="96"/>
                    <a:pt x="47" y="96"/>
                    <a:pt x="47" y="96"/>
                  </a:cubicBezTo>
                  <a:cubicBezTo>
                    <a:pt x="47" y="96"/>
                    <a:pt x="48" y="96"/>
                    <a:pt x="48" y="97"/>
                  </a:cubicBezTo>
                  <a:cubicBezTo>
                    <a:pt x="48" y="97"/>
                    <a:pt x="48" y="97"/>
                    <a:pt x="48" y="97"/>
                  </a:cubicBezTo>
                  <a:cubicBezTo>
                    <a:pt x="48" y="97"/>
                    <a:pt x="48" y="97"/>
                    <a:pt x="48" y="97"/>
                  </a:cubicBezTo>
                  <a:cubicBezTo>
                    <a:pt x="48" y="97"/>
                    <a:pt x="48" y="97"/>
                    <a:pt x="48" y="97"/>
                  </a:cubicBezTo>
                  <a:cubicBezTo>
                    <a:pt x="48" y="98"/>
                    <a:pt x="48" y="98"/>
                    <a:pt x="48" y="97"/>
                  </a:cubicBezTo>
                  <a:cubicBezTo>
                    <a:pt x="48" y="97"/>
                    <a:pt x="47" y="97"/>
                    <a:pt x="47" y="97"/>
                  </a:cubicBezTo>
                  <a:cubicBezTo>
                    <a:pt x="47" y="97"/>
                    <a:pt x="47" y="97"/>
                    <a:pt x="47" y="97"/>
                  </a:cubicBezTo>
                  <a:cubicBezTo>
                    <a:pt x="47" y="97"/>
                    <a:pt x="47" y="96"/>
                    <a:pt x="47" y="96"/>
                  </a:cubicBezTo>
                  <a:cubicBezTo>
                    <a:pt x="47" y="96"/>
                    <a:pt x="46" y="96"/>
                    <a:pt x="46" y="97"/>
                  </a:cubicBezTo>
                  <a:cubicBezTo>
                    <a:pt x="46" y="97"/>
                    <a:pt x="46" y="97"/>
                    <a:pt x="46" y="97"/>
                  </a:cubicBezTo>
                  <a:cubicBezTo>
                    <a:pt x="46" y="97"/>
                    <a:pt x="46" y="97"/>
                    <a:pt x="46" y="96"/>
                  </a:cubicBezTo>
                  <a:cubicBezTo>
                    <a:pt x="46" y="96"/>
                    <a:pt x="46" y="96"/>
                    <a:pt x="46" y="96"/>
                  </a:cubicBezTo>
                  <a:cubicBezTo>
                    <a:pt x="46" y="96"/>
                    <a:pt x="46" y="96"/>
                    <a:pt x="46" y="96"/>
                  </a:cubicBezTo>
                  <a:cubicBezTo>
                    <a:pt x="46" y="96"/>
                    <a:pt x="46" y="96"/>
                    <a:pt x="46" y="96"/>
                  </a:cubicBezTo>
                  <a:cubicBezTo>
                    <a:pt x="46" y="96"/>
                    <a:pt x="46" y="95"/>
                    <a:pt x="46" y="95"/>
                  </a:cubicBezTo>
                  <a:cubicBezTo>
                    <a:pt x="46" y="95"/>
                    <a:pt x="46" y="95"/>
                    <a:pt x="46" y="95"/>
                  </a:cubicBezTo>
                  <a:cubicBezTo>
                    <a:pt x="46" y="95"/>
                    <a:pt x="46" y="95"/>
                    <a:pt x="46" y="95"/>
                  </a:cubicBezTo>
                  <a:cubicBezTo>
                    <a:pt x="46" y="95"/>
                    <a:pt x="45" y="95"/>
                    <a:pt x="45" y="95"/>
                  </a:cubicBezTo>
                  <a:cubicBezTo>
                    <a:pt x="45" y="95"/>
                    <a:pt x="45" y="96"/>
                    <a:pt x="45" y="96"/>
                  </a:cubicBezTo>
                  <a:cubicBezTo>
                    <a:pt x="45" y="96"/>
                    <a:pt x="45" y="96"/>
                    <a:pt x="45" y="96"/>
                  </a:cubicBezTo>
                  <a:cubicBezTo>
                    <a:pt x="45" y="96"/>
                    <a:pt x="45" y="96"/>
                    <a:pt x="45" y="96"/>
                  </a:cubicBezTo>
                  <a:cubicBezTo>
                    <a:pt x="45" y="96"/>
                    <a:pt x="45" y="96"/>
                    <a:pt x="45" y="97"/>
                  </a:cubicBezTo>
                  <a:cubicBezTo>
                    <a:pt x="45" y="97"/>
                    <a:pt x="45" y="97"/>
                    <a:pt x="45" y="97"/>
                  </a:cubicBezTo>
                  <a:cubicBezTo>
                    <a:pt x="45" y="97"/>
                    <a:pt x="44" y="97"/>
                    <a:pt x="44" y="97"/>
                  </a:cubicBezTo>
                  <a:cubicBezTo>
                    <a:pt x="44" y="97"/>
                    <a:pt x="44" y="97"/>
                    <a:pt x="44" y="97"/>
                  </a:cubicBezTo>
                  <a:cubicBezTo>
                    <a:pt x="44" y="97"/>
                    <a:pt x="44" y="97"/>
                    <a:pt x="44" y="97"/>
                  </a:cubicBezTo>
                  <a:cubicBezTo>
                    <a:pt x="44" y="97"/>
                    <a:pt x="44" y="97"/>
                    <a:pt x="44" y="97"/>
                  </a:cubicBezTo>
                  <a:cubicBezTo>
                    <a:pt x="44" y="97"/>
                    <a:pt x="44" y="98"/>
                    <a:pt x="44" y="98"/>
                  </a:cubicBezTo>
                  <a:cubicBezTo>
                    <a:pt x="44" y="98"/>
                    <a:pt x="44" y="98"/>
                    <a:pt x="44" y="98"/>
                  </a:cubicBezTo>
                  <a:cubicBezTo>
                    <a:pt x="44" y="97"/>
                    <a:pt x="44" y="97"/>
                    <a:pt x="44" y="97"/>
                  </a:cubicBezTo>
                  <a:cubicBezTo>
                    <a:pt x="44" y="97"/>
                    <a:pt x="44" y="97"/>
                    <a:pt x="44" y="98"/>
                  </a:cubicBezTo>
                  <a:cubicBezTo>
                    <a:pt x="45" y="98"/>
                    <a:pt x="44" y="98"/>
                    <a:pt x="44" y="98"/>
                  </a:cubicBezTo>
                  <a:cubicBezTo>
                    <a:pt x="44" y="98"/>
                    <a:pt x="44" y="98"/>
                    <a:pt x="44" y="98"/>
                  </a:cubicBezTo>
                  <a:cubicBezTo>
                    <a:pt x="44" y="98"/>
                    <a:pt x="44" y="98"/>
                    <a:pt x="44" y="98"/>
                  </a:cubicBezTo>
                  <a:cubicBezTo>
                    <a:pt x="44" y="98"/>
                    <a:pt x="44" y="98"/>
                    <a:pt x="43" y="98"/>
                  </a:cubicBezTo>
                  <a:cubicBezTo>
                    <a:pt x="43" y="98"/>
                    <a:pt x="43" y="98"/>
                    <a:pt x="43" y="98"/>
                  </a:cubicBezTo>
                  <a:cubicBezTo>
                    <a:pt x="43" y="97"/>
                    <a:pt x="43" y="97"/>
                    <a:pt x="43" y="97"/>
                  </a:cubicBezTo>
                  <a:cubicBezTo>
                    <a:pt x="43" y="97"/>
                    <a:pt x="43" y="97"/>
                    <a:pt x="43" y="97"/>
                  </a:cubicBezTo>
                  <a:cubicBezTo>
                    <a:pt x="43" y="97"/>
                    <a:pt x="43" y="97"/>
                    <a:pt x="43" y="97"/>
                  </a:cubicBezTo>
                  <a:cubicBezTo>
                    <a:pt x="43" y="96"/>
                    <a:pt x="43" y="96"/>
                    <a:pt x="43" y="96"/>
                  </a:cubicBezTo>
                  <a:cubicBezTo>
                    <a:pt x="43" y="96"/>
                    <a:pt x="43" y="96"/>
                    <a:pt x="43" y="96"/>
                  </a:cubicBezTo>
                  <a:cubicBezTo>
                    <a:pt x="43" y="96"/>
                    <a:pt x="43" y="95"/>
                    <a:pt x="43" y="95"/>
                  </a:cubicBezTo>
                  <a:cubicBezTo>
                    <a:pt x="43" y="95"/>
                    <a:pt x="43" y="95"/>
                    <a:pt x="43" y="95"/>
                  </a:cubicBezTo>
                  <a:cubicBezTo>
                    <a:pt x="43" y="95"/>
                    <a:pt x="43" y="95"/>
                    <a:pt x="43" y="95"/>
                  </a:cubicBezTo>
                  <a:cubicBezTo>
                    <a:pt x="42" y="95"/>
                    <a:pt x="42" y="95"/>
                    <a:pt x="42" y="95"/>
                  </a:cubicBezTo>
                  <a:cubicBezTo>
                    <a:pt x="42" y="95"/>
                    <a:pt x="42" y="95"/>
                    <a:pt x="41" y="95"/>
                  </a:cubicBezTo>
                  <a:cubicBezTo>
                    <a:pt x="41" y="95"/>
                    <a:pt x="41" y="96"/>
                    <a:pt x="41" y="96"/>
                  </a:cubicBezTo>
                  <a:cubicBezTo>
                    <a:pt x="41" y="96"/>
                    <a:pt x="41" y="96"/>
                    <a:pt x="41" y="96"/>
                  </a:cubicBezTo>
                  <a:cubicBezTo>
                    <a:pt x="40" y="97"/>
                    <a:pt x="41" y="96"/>
                    <a:pt x="41" y="97"/>
                  </a:cubicBezTo>
                  <a:cubicBezTo>
                    <a:pt x="41" y="97"/>
                    <a:pt x="41" y="97"/>
                    <a:pt x="40" y="97"/>
                  </a:cubicBezTo>
                  <a:cubicBezTo>
                    <a:pt x="40" y="97"/>
                    <a:pt x="40" y="97"/>
                    <a:pt x="40" y="98"/>
                  </a:cubicBezTo>
                  <a:cubicBezTo>
                    <a:pt x="40" y="98"/>
                    <a:pt x="40" y="98"/>
                    <a:pt x="40" y="98"/>
                  </a:cubicBezTo>
                  <a:cubicBezTo>
                    <a:pt x="40" y="98"/>
                    <a:pt x="40" y="98"/>
                    <a:pt x="40" y="98"/>
                  </a:cubicBezTo>
                  <a:cubicBezTo>
                    <a:pt x="40" y="98"/>
                    <a:pt x="40" y="98"/>
                    <a:pt x="40" y="98"/>
                  </a:cubicBezTo>
                  <a:cubicBezTo>
                    <a:pt x="39" y="98"/>
                    <a:pt x="40" y="99"/>
                    <a:pt x="39" y="99"/>
                  </a:cubicBezTo>
                  <a:cubicBezTo>
                    <a:pt x="39" y="99"/>
                    <a:pt x="39" y="99"/>
                    <a:pt x="39" y="99"/>
                  </a:cubicBezTo>
                  <a:cubicBezTo>
                    <a:pt x="39" y="99"/>
                    <a:pt x="39" y="100"/>
                    <a:pt x="39" y="100"/>
                  </a:cubicBezTo>
                  <a:cubicBezTo>
                    <a:pt x="39" y="100"/>
                    <a:pt x="39" y="100"/>
                    <a:pt x="39" y="100"/>
                  </a:cubicBezTo>
                  <a:cubicBezTo>
                    <a:pt x="39" y="100"/>
                    <a:pt x="39" y="100"/>
                    <a:pt x="39" y="100"/>
                  </a:cubicBezTo>
                  <a:cubicBezTo>
                    <a:pt x="39" y="101"/>
                    <a:pt x="39" y="101"/>
                    <a:pt x="39" y="101"/>
                  </a:cubicBezTo>
                  <a:cubicBezTo>
                    <a:pt x="39" y="101"/>
                    <a:pt x="39" y="101"/>
                    <a:pt x="39" y="102"/>
                  </a:cubicBezTo>
                  <a:cubicBezTo>
                    <a:pt x="39" y="102"/>
                    <a:pt x="38" y="102"/>
                    <a:pt x="38" y="102"/>
                  </a:cubicBezTo>
                  <a:cubicBezTo>
                    <a:pt x="38" y="102"/>
                    <a:pt x="38" y="102"/>
                    <a:pt x="38" y="101"/>
                  </a:cubicBezTo>
                  <a:cubicBezTo>
                    <a:pt x="38" y="101"/>
                    <a:pt x="38" y="101"/>
                    <a:pt x="37" y="101"/>
                  </a:cubicBezTo>
                  <a:cubicBezTo>
                    <a:pt x="37" y="101"/>
                    <a:pt x="37" y="101"/>
                    <a:pt x="37" y="101"/>
                  </a:cubicBezTo>
                  <a:cubicBezTo>
                    <a:pt x="37" y="101"/>
                    <a:pt x="37" y="101"/>
                    <a:pt x="37" y="101"/>
                  </a:cubicBezTo>
                  <a:cubicBezTo>
                    <a:pt x="37" y="101"/>
                    <a:pt x="37" y="100"/>
                    <a:pt x="37" y="100"/>
                  </a:cubicBezTo>
                  <a:cubicBezTo>
                    <a:pt x="37" y="100"/>
                    <a:pt x="37" y="100"/>
                    <a:pt x="37" y="100"/>
                  </a:cubicBezTo>
                  <a:cubicBezTo>
                    <a:pt x="37" y="100"/>
                    <a:pt x="37" y="100"/>
                    <a:pt x="37" y="100"/>
                  </a:cubicBezTo>
                  <a:cubicBezTo>
                    <a:pt x="37" y="99"/>
                    <a:pt x="37" y="99"/>
                    <a:pt x="38" y="99"/>
                  </a:cubicBezTo>
                  <a:cubicBezTo>
                    <a:pt x="38" y="99"/>
                    <a:pt x="38" y="99"/>
                    <a:pt x="38" y="99"/>
                  </a:cubicBezTo>
                  <a:cubicBezTo>
                    <a:pt x="37" y="98"/>
                    <a:pt x="38" y="98"/>
                    <a:pt x="38" y="97"/>
                  </a:cubicBezTo>
                  <a:cubicBezTo>
                    <a:pt x="38" y="97"/>
                    <a:pt x="38" y="97"/>
                    <a:pt x="38" y="97"/>
                  </a:cubicBezTo>
                  <a:cubicBezTo>
                    <a:pt x="38" y="97"/>
                    <a:pt x="38" y="97"/>
                    <a:pt x="38" y="97"/>
                  </a:cubicBezTo>
                  <a:cubicBezTo>
                    <a:pt x="38" y="97"/>
                    <a:pt x="38" y="97"/>
                    <a:pt x="38" y="96"/>
                  </a:cubicBezTo>
                  <a:cubicBezTo>
                    <a:pt x="38" y="96"/>
                    <a:pt x="38" y="96"/>
                    <a:pt x="38" y="96"/>
                  </a:cubicBezTo>
                  <a:cubicBezTo>
                    <a:pt x="38" y="96"/>
                    <a:pt x="38" y="96"/>
                    <a:pt x="38" y="96"/>
                  </a:cubicBezTo>
                  <a:cubicBezTo>
                    <a:pt x="38" y="96"/>
                    <a:pt x="38" y="96"/>
                    <a:pt x="38" y="96"/>
                  </a:cubicBezTo>
                  <a:cubicBezTo>
                    <a:pt x="38" y="96"/>
                    <a:pt x="38" y="96"/>
                    <a:pt x="38" y="96"/>
                  </a:cubicBezTo>
                  <a:cubicBezTo>
                    <a:pt x="38" y="95"/>
                    <a:pt x="38" y="95"/>
                    <a:pt x="38" y="95"/>
                  </a:cubicBezTo>
                  <a:cubicBezTo>
                    <a:pt x="39" y="94"/>
                    <a:pt x="39" y="94"/>
                    <a:pt x="39" y="94"/>
                  </a:cubicBezTo>
                  <a:cubicBezTo>
                    <a:pt x="39" y="93"/>
                    <a:pt x="39" y="93"/>
                    <a:pt x="40" y="93"/>
                  </a:cubicBezTo>
                  <a:cubicBezTo>
                    <a:pt x="40" y="93"/>
                    <a:pt x="40" y="93"/>
                    <a:pt x="40" y="93"/>
                  </a:cubicBezTo>
                  <a:cubicBezTo>
                    <a:pt x="41" y="93"/>
                    <a:pt x="41" y="93"/>
                    <a:pt x="41" y="93"/>
                  </a:cubicBezTo>
                  <a:cubicBezTo>
                    <a:pt x="41" y="93"/>
                    <a:pt x="41" y="93"/>
                    <a:pt x="41" y="93"/>
                  </a:cubicBezTo>
                  <a:cubicBezTo>
                    <a:pt x="41" y="93"/>
                    <a:pt x="41" y="93"/>
                    <a:pt x="42" y="92"/>
                  </a:cubicBezTo>
                  <a:cubicBezTo>
                    <a:pt x="42" y="92"/>
                    <a:pt x="42" y="92"/>
                    <a:pt x="42" y="92"/>
                  </a:cubicBezTo>
                  <a:cubicBezTo>
                    <a:pt x="42" y="92"/>
                    <a:pt x="42" y="92"/>
                    <a:pt x="42" y="92"/>
                  </a:cubicBezTo>
                  <a:cubicBezTo>
                    <a:pt x="42" y="92"/>
                    <a:pt x="43" y="92"/>
                    <a:pt x="43" y="92"/>
                  </a:cubicBezTo>
                  <a:cubicBezTo>
                    <a:pt x="43" y="92"/>
                    <a:pt x="43" y="92"/>
                    <a:pt x="43" y="92"/>
                  </a:cubicBezTo>
                  <a:cubicBezTo>
                    <a:pt x="44" y="92"/>
                    <a:pt x="44" y="92"/>
                    <a:pt x="44" y="91"/>
                  </a:cubicBezTo>
                  <a:cubicBezTo>
                    <a:pt x="44" y="91"/>
                    <a:pt x="44" y="91"/>
                    <a:pt x="44" y="91"/>
                  </a:cubicBezTo>
                  <a:cubicBezTo>
                    <a:pt x="44" y="91"/>
                    <a:pt x="44" y="91"/>
                    <a:pt x="44" y="91"/>
                  </a:cubicBezTo>
                  <a:cubicBezTo>
                    <a:pt x="44" y="91"/>
                    <a:pt x="44" y="91"/>
                    <a:pt x="44" y="91"/>
                  </a:cubicBezTo>
                  <a:cubicBezTo>
                    <a:pt x="44" y="91"/>
                    <a:pt x="44" y="91"/>
                    <a:pt x="44" y="91"/>
                  </a:cubicBezTo>
                  <a:cubicBezTo>
                    <a:pt x="44" y="90"/>
                    <a:pt x="44" y="90"/>
                    <a:pt x="44" y="90"/>
                  </a:cubicBezTo>
                  <a:cubicBezTo>
                    <a:pt x="44" y="90"/>
                    <a:pt x="44" y="90"/>
                    <a:pt x="44" y="90"/>
                  </a:cubicBezTo>
                  <a:cubicBezTo>
                    <a:pt x="44" y="89"/>
                    <a:pt x="45" y="89"/>
                    <a:pt x="46" y="89"/>
                  </a:cubicBezTo>
                  <a:cubicBezTo>
                    <a:pt x="46" y="89"/>
                    <a:pt x="46" y="89"/>
                    <a:pt x="46" y="89"/>
                  </a:cubicBezTo>
                  <a:cubicBezTo>
                    <a:pt x="46" y="89"/>
                    <a:pt x="46" y="89"/>
                    <a:pt x="46" y="89"/>
                  </a:cubicBezTo>
                  <a:cubicBezTo>
                    <a:pt x="47" y="89"/>
                    <a:pt x="46" y="89"/>
                    <a:pt x="47" y="88"/>
                  </a:cubicBezTo>
                  <a:cubicBezTo>
                    <a:pt x="47" y="88"/>
                    <a:pt x="47" y="88"/>
                    <a:pt x="47" y="88"/>
                  </a:cubicBezTo>
                  <a:cubicBezTo>
                    <a:pt x="47" y="88"/>
                    <a:pt x="47" y="88"/>
                    <a:pt x="47" y="88"/>
                  </a:cubicBezTo>
                  <a:cubicBezTo>
                    <a:pt x="47" y="88"/>
                    <a:pt x="47" y="88"/>
                    <a:pt x="47" y="88"/>
                  </a:cubicBezTo>
                  <a:cubicBezTo>
                    <a:pt x="47" y="87"/>
                    <a:pt x="47" y="88"/>
                    <a:pt x="47" y="88"/>
                  </a:cubicBezTo>
                  <a:cubicBezTo>
                    <a:pt x="48" y="88"/>
                    <a:pt x="48" y="88"/>
                    <a:pt x="48" y="88"/>
                  </a:cubicBezTo>
                  <a:cubicBezTo>
                    <a:pt x="48" y="88"/>
                    <a:pt x="48" y="88"/>
                    <a:pt x="49" y="88"/>
                  </a:cubicBezTo>
                  <a:cubicBezTo>
                    <a:pt x="49" y="88"/>
                    <a:pt x="49" y="88"/>
                    <a:pt x="49" y="88"/>
                  </a:cubicBezTo>
                  <a:cubicBezTo>
                    <a:pt x="49" y="88"/>
                    <a:pt x="49" y="88"/>
                    <a:pt x="49" y="88"/>
                  </a:cubicBezTo>
                  <a:cubicBezTo>
                    <a:pt x="49" y="88"/>
                    <a:pt x="49" y="88"/>
                    <a:pt x="49" y="88"/>
                  </a:cubicBezTo>
                  <a:cubicBezTo>
                    <a:pt x="50" y="88"/>
                    <a:pt x="50" y="89"/>
                    <a:pt x="50" y="89"/>
                  </a:cubicBezTo>
                  <a:cubicBezTo>
                    <a:pt x="50" y="89"/>
                    <a:pt x="50" y="89"/>
                    <a:pt x="50" y="89"/>
                  </a:cubicBezTo>
                  <a:cubicBezTo>
                    <a:pt x="50" y="89"/>
                    <a:pt x="51" y="89"/>
                    <a:pt x="51" y="90"/>
                  </a:cubicBezTo>
                  <a:cubicBezTo>
                    <a:pt x="51" y="90"/>
                    <a:pt x="51" y="90"/>
                    <a:pt x="51" y="90"/>
                  </a:cubicBezTo>
                  <a:cubicBezTo>
                    <a:pt x="51" y="90"/>
                    <a:pt x="51" y="90"/>
                    <a:pt x="51" y="91"/>
                  </a:cubicBezTo>
                  <a:cubicBezTo>
                    <a:pt x="51" y="91"/>
                    <a:pt x="51" y="91"/>
                    <a:pt x="51" y="92"/>
                  </a:cubicBezTo>
                  <a:cubicBezTo>
                    <a:pt x="50" y="92"/>
                    <a:pt x="50" y="92"/>
                    <a:pt x="50" y="92"/>
                  </a:cubicBezTo>
                  <a:cubicBezTo>
                    <a:pt x="50" y="92"/>
                    <a:pt x="50" y="92"/>
                    <a:pt x="50" y="92"/>
                  </a:cubicBezTo>
                  <a:cubicBezTo>
                    <a:pt x="50" y="92"/>
                    <a:pt x="50" y="92"/>
                    <a:pt x="50" y="92"/>
                  </a:cubicBezTo>
                  <a:cubicBezTo>
                    <a:pt x="50" y="93"/>
                    <a:pt x="50" y="93"/>
                    <a:pt x="50" y="93"/>
                  </a:cubicBezTo>
                  <a:cubicBezTo>
                    <a:pt x="50" y="93"/>
                    <a:pt x="49" y="93"/>
                    <a:pt x="49" y="93"/>
                  </a:cubicBezTo>
                  <a:cubicBezTo>
                    <a:pt x="49" y="93"/>
                    <a:pt x="49" y="93"/>
                    <a:pt x="49" y="93"/>
                  </a:cubicBezTo>
                  <a:cubicBezTo>
                    <a:pt x="49" y="93"/>
                    <a:pt x="49" y="93"/>
                    <a:pt x="49" y="93"/>
                  </a:cubicBezTo>
                  <a:cubicBezTo>
                    <a:pt x="49" y="93"/>
                    <a:pt x="49" y="93"/>
                    <a:pt x="50" y="93"/>
                  </a:cubicBezTo>
                  <a:cubicBezTo>
                    <a:pt x="50" y="93"/>
                    <a:pt x="50" y="93"/>
                    <a:pt x="50" y="93"/>
                  </a:cubicBezTo>
                  <a:cubicBezTo>
                    <a:pt x="50" y="93"/>
                    <a:pt x="50" y="93"/>
                    <a:pt x="50" y="93"/>
                  </a:cubicBezTo>
                  <a:cubicBezTo>
                    <a:pt x="50" y="93"/>
                    <a:pt x="50" y="93"/>
                    <a:pt x="50" y="93"/>
                  </a:cubicBezTo>
                  <a:cubicBezTo>
                    <a:pt x="50" y="93"/>
                    <a:pt x="50" y="93"/>
                    <a:pt x="50" y="93"/>
                  </a:cubicBezTo>
                  <a:cubicBezTo>
                    <a:pt x="50" y="93"/>
                    <a:pt x="50" y="93"/>
                    <a:pt x="50" y="93"/>
                  </a:cubicBezTo>
                  <a:cubicBezTo>
                    <a:pt x="50" y="92"/>
                    <a:pt x="51" y="92"/>
                    <a:pt x="51" y="92"/>
                  </a:cubicBezTo>
                  <a:cubicBezTo>
                    <a:pt x="51" y="92"/>
                    <a:pt x="51" y="92"/>
                    <a:pt x="51" y="92"/>
                  </a:cubicBezTo>
                  <a:cubicBezTo>
                    <a:pt x="51" y="92"/>
                    <a:pt x="51" y="92"/>
                    <a:pt x="51" y="92"/>
                  </a:cubicBezTo>
                  <a:cubicBezTo>
                    <a:pt x="51" y="92"/>
                    <a:pt x="51" y="92"/>
                    <a:pt x="51" y="92"/>
                  </a:cubicBezTo>
                  <a:cubicBezTo>
                    <a:pt x="51" y="92"/>
                    <a:pt x="51" y="92"/>
                    <a:pt x="52" y="92"/>
                  </a:cubicBezTo>
                  <a:cubicBezTo>
                    <a:pt x="52" y="92"/>
                    <a:pt x="52" y="92"/>
                    <a:pt x="52" y="91"/>
                  </a:cubicBezTo>
                  <a:cubicBezTo>
                    <a:pt x="52" y="91"/>
                    <a:pt x="52" y="91"/>
                    <a:pt x="52" y="91"/>
                  </a:cubicBezTo>
                  <a:cubicBezTo>
                    <a:pt x="52" y="91"/>
                    <a:pt x="52" y="91"/>
                    <a:pt x="53" y="91"/>
                  </a:cubicBezTo>
                  <a:cubicBezTo>
                    <a:pt x="53" y="91"/>
                    <a:pt x="53" y="91"/>
                    <a:pt x="53" y="91"/>
                  </a:cubicBezTo>
                  <a:cubicBezTo>
                    <a:pt x="53" y="91"/>
                    <a:pt x="53" y="91"/>
                    <a:pt x="53" y="91"/>
                  </a:cubicBezTo>
                  <a:cubicBezTo>
                    <a:pt x="53" y="91"/>
                    <a:pt x="54" y="91"/>
                    <a:pt x="54" y="90"/>
                  </a:cubicBezTo>
                  <a:cubicBezTo>
                    <a:pt x="54" y="90"/>
                    <a:pt x="53" y="90"/>
                    <a:pt x="53" y="90"/>
                  </a:cubicBezTo>
                  <a:cubicBezTo>
                    <a:pt x="53" y="90"/>
                    <a:pt x="53" y="90"/>
                    <a:pt x="54" y="90"/>
                  </a:cubicBezTo>
                  <a:cubicBezTo>
                    <a:pt x="54" y="90"/>
                    <a:pt x="54" y="89"/>
                    <a:pt x="54" y="89"/>
                  </a:cubicBezTo>
                  <a:cubicBezTo>
                    <a:pt x="54" y="89"/>
                    <a:pt x="54" y="89"/>
                    <a:pt x="54" y="89"/>
                  </a:cubicBezTo>
                  <a:cubicBezTo>
                    <a:pt x="53" y="89"/>
                    <a:pt x="53" y="88"/>
                    <a:pt x="54" y="88"/>
                  </a:cubicBezTo>
                  <a:cubicBezTo>
                    <a:pt x="54" y="88"/>
                    <a:pt x="54" y="88"/>
                    <a:pt x="54" y="88"/>
                  </a:cubicBezTo>
                  <a:cubicBezTo>
                    <a:pt x="54" y="88"/>
                    <a:pt x="54" y="88"/>
                    <a:pt x="54" y="88"/>
                  </a:cubicBezTo>
                  <a:cubicBezTo>
                    <a:pt x="54" y="88"/>
                    <a:pt x="54" y="88"/>
                    <a:pt x="54" y="88"/>
                  </a:cubicBezTo>
                  <a:cubicBezTo>
                    <a:pt x="55" y="87"/>
                    <a:pt x="55" y="88"/>
                    <a:pt x="55" y="88"/>
                  </a:cubicBezTo>
                  <a:cubicBezTo>
                    <a:pt x="55" y="88"/>
                    <a:pt x="55" y="88"/>
                    <a:pt x="55" y="88"/>
                  </a:cubicBezTo>
                  <a:cubicBezTo>
                    <a:pt x="55" y="88"/>
                    <a:pt x="55" y="88"/>
                    <a:pt x="56" y="88"/>
                  </a:cubicBezTo>
                  <a:cubicBezTo>
                    <a:pt x="56" y="88"/>
                    <a:pt x="56" y="88"/>
                    <a:pt x="56" y="88"/>
                  </a:cubicBezTo>
                  <a:cubicBezTo>
                    <a:pt x="56" y="88"/>
                    <a:pt x="56" y="88"/>
                    <a:pt x="56" y="89"/>
                  </a:cubicBezTo>
                  <a:cubicBezTo>
                    <a:pt x="57" y="89"/>
                    <a:pt x="57" y="89"/>
                    <a:pt x="57" y="89"/>
                  </a:cubicBezTo>
                  <a:cubicBezTo>
                    <a:pt x="57" y="88"/>
                    <a:pt x="57" y="88"/>
                    <a:pt x="57" y="88"/>
                  </a:cubicBezTo>
                  <a:cubicBezTo>
                    <a:pt x="57" y="88"/>
                    <a:pt x="57" y="88"/>
                    <a:pt x="57" y="87"/>
                  </a:cubicBezTo>
                  <a:cubicBezTo>
                    <a:pt x="57" y="87"/>
                    <a:pt x="57" y="87"/>
                    <a:pt x="57" y="87"/>
                  </a:cubicBezTo>
                  <a:cubicBezTo>
                    <a:pt x="57" y="86"/>
                    <a:pt x="57" y="86"/>
                    <a:pt x="57" y="86"/>
                  </a:cubicBezTo>
                  <a:cubicBezTo>
                    <a:pt x="57" y="86"/>
                    <a:pt x="57" y="86"/>
                    <a:pt x="57" y="86"/>
                  </a:cubicBezTo>
                  <a:cubicBezTo>
                    <a:pt x="57" y="85"/>
                    <a:pt x="57" y="85"/>
                    <a:pt x="57" y="85"/>
                  </a:cubicBezTo>
                  <a:cubicBezTo>
                    <a:pt x="57" y="85"/>
                    <a:pt x="57" y="85"/>
                    <a:pt x="57" y="85"/>
                  </a:cubicBezTo>
                  <a:cubicBezTo>
                    <a:pt x="58" y="85"/>
                    <a:pt x="58" y="85"/>
                    <a:pt x="58" y="85"/>
                  </a:cubicBezTo>
                  <a:cubicBezTo>
                    <a:pt x="58" y="85"/>
                    <a:pt x="59" y="85"/>
                    <a:pt x="59" y="86"/>
                  </a:cubicBezTo>
                  <a:cubicBezTo>
                    <a:pt x="59" y="86"/>
                    <a:pt x="60" y="86"/>
                    <a:pt x="60" y="86"/>
                  </a:cubicBezTo>
                  <a:cubicBezTo>
                    <a:pt x="60" y="86"/>
                    <a:pt x="60" y="85"/>
                    <a:pt x="60" y="85"/>
                  </a:cubicBezTo>
                  <a:cubicBezTo>
                    <a:pt x="60" y="85"/>
                    <a:pt x="60" y="85"/>
                    <a:pt x="60" y="84"/>
                  </a:cubicBezTo>
                  <a:cubicBezTo>
                    <a:pt x="60" y="84"/>
                    <a:pt x="60" y="84"/>
                    <a:pt x="60" y="84"/>
                  </a:cubicBezTo>
                  <a:cubicBezTo>
                    <a:pt x="60" y="84"/>
                    <a:pt x="60" y="84"/>
                    <a:pt x="60" y="84"/>
                  </a:cubicBezTo>
                  <a:cubicBezTo>
                    <a:pt x="60" y="84"/>
                    <a:pt x="61" y="84"/>
                    <a:pt x="61" y="85"/>
                  </a:cubicBezTo>
                  <a:cubicBezTo>
                    <a:pt x="61" y="85"/>
                    <a:pt x="62" y="85"/>
                    <a:pt x="62" y="85"/>
                  </a:cubicBezTo>
                  <a:cubicBezTo>
                    <a:pt x="62" y="84"/>
                    <a:pt x="63" y="84"/>
                    <a:pt x="63" y="84"/>
                  </a:cubicBezTo>
                  <a:cubicBezTo>
                    <a:pt x="63" y="84"/>
                    <a:pt x="63" y="84"/>
                    <a:pt x="63" y="83"/>
                  </a:cubicBezTo>
                  <a:cubicBezTo>
                    <a:pt x="62" y="83"/>
                    <a:pt x="62" y="82"/>
                    <a:pt x="62" y="82"/>
                  </a:cubicBezTo>
                  <a:cubicBezTo>
                    <a:pt x="62" y="82"/>
                    <a:pt x="62" y="82"/>
                    <a:pt x="62" y="82"/>
                  </a:cubicBezTo>
                  <a:cubicBezTo>
                    <a:pt x="62" y="81"/>
                    <a:pt x="62" y="80"/>
                    <a:pt x="61" y="80"/>
                  </a:cubicBezTo>
                  <a:cubicBezTo>
                    <a:pt x="61" y="80"/>
                    <a:pt x="61" y="79"/>
                    <a:pt x="61" y="79"/>
                  </a:cubicBezTo>
                  <a:cubicBezTo>
                    <a:pt x="61" y="79"/>
                    <a:pt x="61" y="79"/>
                    <a:pt x="62" y="79"/>
                  </a:cubicBezTo>
                  <a:cubicBezTo>
                    <a:pt x="62" y="79"/>
                    <a:pt x="62" y="78"/>
                    <a:pt x="62" y="78"/>
                  </a:cubicBezTo>
                  <a:cubicBezTo>
                    <a:pt x="62" y="78"/>
                    <a:pt x="62" y="78"/>
                    <a:pt x="62" y="78"/>
                  </a:cubicBezTo>
                  <a:cubicBezTo>
                    <a:pt x="62" y="78"/>
                    <a:pt x="62" y="78"/>
                    <a:pt x="62" y="78"/>
                  </a:cubicBezTo>
                  <a:cubicBezTo>
                    <a:pt x="62" y="78"/>
                    <a:pt x="62" y="78"/>
                    <a:pt x="62" y="79"/>
                  </a:cubicBezTo>
                  <a:cubicBezTo>
                    <a:pt x="62" y="79"/>
                    <a:pt x="62" y="79"/>
                    <a:pt x="62" y="79"/>
                  </a:cubicBezTo>
                  <a:cubicBezTo>
                    <a:pt x="62" y="79"/>
                    <a:pt x="62" y="79"/>
                    <a:pt x="63" y="79"/>
                  </a:cubicBezTo>
                  <a:cubicBezTo>
                    <a:pt x="63" y="79"/>
                    <a:pt x="63" y="79"/>
                    <a:pt x="63" y="79"/>
                  </a:cubicBezTo>
                  <a:cubicBezTo>
                    <a:pt x="63" y="79"/>
                    <a:pt x="63" y="79"/>
                    <a:pt x="63" y="79"/>
                  </a:cubicBezTo>
                  <a:cubicBezTo>
                    <a:pt x="63" y="79"/>
                    <a:pt x="63" y="79"/>
                    <a:pt x="63" y="79"/>
                  </a:cubicBezTo>
                  <a:cubicBezTo>
                    <a:pt x="63" y="79"/>
                    <a:pt x="63" y="79"/>
                    <a:pt x="63" y="79"/>
                  </a:cubicBezTo>
                  <a:cubicBezTo>
                    <a:pt x="63" y="80"/>
                    <a:pt x="63" y="80"/>
                    <a:pt x="63" y="80"/>
                  </a:cubicBezTo>
                  <a:cubicBezTo>
                    <a:pt x="63" y="80"/>
                    <a:pt x="64" y="80"/>
                    <a:pt x="64" y="80"/>
                  </a:cubicBezTo>
                  <a:cubicBezTo>
                    <a:pt x="64" y="80"/>
                    <a:pt x="64" y="80"/>
                    <a:pt x="65" y="80"/>
                  </a:cubicBezTo>
                  <a:cubicBezTo>
                    <a:pt x="65" y="80"/>
                    <a:pt x="65" y="80"/>
                    <a:pt x="65" y="81"/>
                  </a:cubicBezTo>
                  <a:cubicBezTo>
                    <a:pt x="65" y="81"/>
                    <a:pt x="65" y="81"/>
                    <a:pt x="65" y="81"/>
                  </a:cubicBezTo>
                  <a:cubicBezTo>
                    <a:pt x="65" y="81"/>
                    <a:pt x="66" y="81"/>
                    <a:pt x="66" y="82"/>
                  </a:cubicBezTo>
                  <a:cubicBezTo>
                    <a:pt x="66" y="82"/>
                    <a:pt x="66" y="82"/>
                    <a:pt x="66" y="82"/>
                  </a:cubicBezTo>
                  <a:cubicBezTo>
                    <a:pt x="67" y="82"/>
                    <a:pt x="67" y="82"/>
                    <a:pt x="67" y="82"/>
                  </a:cubicBezTo>
                  <a:cubicBezTo>
                    <a:pt x="67" y="82"/>
                    <a:pt x="67" y="82"/>
                    <a:pt x="67" y="82"/>
                  </a:cubicBezTo>
                  <a:cubicBezTo>
                    <a:pt x="67" y="82"/>
                    <a:pt x="67" y="82"/>
                    <a:pt x="67" y="82"/>
                  </a:cubicBezTo>
                  <a:cubicBezTo>
                    <a:pt x="67" y="82"/>
                    <a:pt x="67" y="83"/>
                    <a:pt x="67" y="83"/>
                  </a:cubicBezTo>
                  <a:cubicBezTo>
                    <a:pt x="67" y="83"/>
                    <a:pt x="67" y="83"/>
                    <a:pt x="67" y="83"/>
                  </a:cubicBezTo>
                  <a:cubicBezTo>
                    <a:pt x="68" y="83"/>
                    <a:pt x="68" y="84"/>
                    <a:pt x="68" y="84"/>
                  </a:cubicBezTo>
                  <a:cubicBezTo>
                    <a:pt x="68" y="84"/>
                    <a:pt x="68" y="84"/>
                    <a:pt x="68" y="84"/>
                  </a:cubicBezTo>
                  <a:cubicBezTo>
                    <a:pt x="68" y="84"/>
                    <a:pt x="68" y="84"/>
                    <a:pt x="68" y="84"/>
                  </a:cubicBezTo>
                  <a:cubicBezTo>
                    <a:pt x="68" y="84"/>
                    <a:pt x="69" y="85"/>
                    <a:pt x="68" y="85"/>
                  </a:cubicBezTo>
                  <a:cubicBezTo>
                    <a:pt x="68" y="85"/>
                    <a:pt x="68" y="85"/>
                    <a:pt x="68" y="85"/>
                  </a:cubicBezTo>
                  <a:cubicBezTo>
                    <a:pt x="69" y="85"/>
                    <a:pt x="69" y="85"/>
                    <a:pt x="68" y="85"/>
                  </a:cubicBezTo>
                  <a:cubicBezTo>
                    <a:pt x="68" y="86"/>
                    <a:pt x="68" y="86"/>
                    <a:pt x="67" y="87"/>
                  </a:cubicBezTo>
                  <a:cubicBezTo>
                    <a:pt x="67" y="87"/>
                    <a:pt x="67" y="87"/>
                    <a:pt x="67" y="87"/>
                  </a:cubicBezTo>
                  <a:cubicBezTo>
                    <a:pt x="67" y="87"/>
                    <a:pt x="67" y="87"/>
                    <a:pt x="67" y="88"/>
                  </a:cubicBezTo>
                  <a:cubicBezTo>
                    <a:pt x="68" y="87"/>
                    <a:pt x="68" y="87"/>
                    <a:pt x="69" y="87"/>
                  </a:cubicBezTo>
                  <a:cubicBezTo>
                    <a:pt x="69" y="87"/>
                    <a:pt x="69" y="87"/>
                    <a:pt x="69" y="88"/>
                  </a:cubicBezTo>
                  <a:cubicBezTo>
                    <a:pt x="69" y="88"/>
                    <a:pt x="69" y="88"/>
                    <a:pt x="69" y="88"/>
                  </a:cubicBezTo>
                  <a:cubicBezTo>
                    <a:pt x="69" y="88"/>
                    <a:pt x="69" y="88"/>
                    <a:pt x="69" y="88"/>
                  </a:cubicBezTo>
                  <a:cubicBezTo>
                    <a:pt x="69" y="88"/>
                    <a:pt x="69" y="88"/>
                    <a:pt x="69" y="88"/>
                  </a:cubicBezTo>
                  <a:cubicBezTo>
                    <a:pt x="69" y="89"/>
                    <a:pt x="69" y="89"/>
                    <a:pt x="69" y="89"/>
                  </a:cubicBezTo>
                  <a:cubicBezTo>
                    <a:pt x="69" y="89"/>
                    <a:pt x="69" y="89"/>
                    <a:pt x="69" y="89"/>
                  </a:cubicBezTo>
                  <a:cubicBezTo>
                    <a:pt x="69" y="90"/>
                    <a:pt x="69" y="90"/>
                    <a:pt x="69" y="90"/>
                  </a:cubicBezTo>
                  <a:cubicBezTo>
                    <a:pt x="69" y="90"/>
                    <a:pt x="69" y="90"/>
                    <a:pt x="69" y="90"/>
                  </a:cubicBezTo>
                  <a:cubicBezTo>
                    <a:pt x="69" y="90"/>
                    <a:pt x="69" y="89"/>
                    <a:pt x="70" y="90"/>
                  </a:cubicBezTo>
                  <a:cubicBezTo>
                    <a:pt x="70" y="90"/>
                    <a:pt x="70" y="91"/>
                    <a:pt x="70" y="91"/>
                  </a:cubicBezTo>
                  <a:cubicBezTo>
                    <a:pt x="70" y="91"/>
                    <a:pt x="70" y="91"/>
                    <a:pt x="69" y="91"/>
                  </a:cubicBezTo>
                  <a:cubicBezTo>
                    <a:pt x="70" y="92"/>
                    <a:pt x="70" y="92"/>
                    <a:pt x="69" y="92"/>
                  </a:cubicBezTo>
                  <a:cubicBezTo>
                    <a:pt x="69" y="92"/>
                    <a:pt x="69" y="92"/>
                    <a:pt x="69" y="92"/>
                  </a:cubicBezTo>
                  <a:cubicBezTo>
                    <a:pt x="69" y="92"/>
                    <a:pt x="69" y="92"/>
                    <a:pt x="70" y="93"/>
                  </a:cubicBezTo>
                  <a:cubicBezTo>
                    <a:pt x="70" y="93"/>
                    <a:pt x="70" y="93"/>
                    <a:pt x="70" y="93"/>
                  </a:cubicBezTo>
                  <a:cubicBezTo>
                    <a:pt x="70" y="93"/>
                    <a:pt x="70" y="93"/>
                    <a:pt x="70" y="93"/>
                  </a:cubicBezTo>
                  <a:cubicBezTo>
                    <a:pt x="70" y="93"/>
                    <a:pt x="71" y="93"/>
                    <a:pt x="71" y="93"/>
                  </a:cubicBezTo>
                  <a:cubicBezTo>
                    <a:pt x="71" y="93"/>
                    <a:pt x="71" y="94"/>
                    <a:pt x="71" y="94"/>
                  </a:cubicBezTo>
                  <a:cubicBezTo>
                    <a:pt x="71" y="94"/>
                    <a:pt x="71" y="94"/>
                    <a:pt x="71" y="95"/>
                  </a:cubicBezTo>
                  <a:cubicBezTo>
                    <a:pt x="71" y="95"/>
                    <a:pt x="71" y="95"/>
                    <a:pt x="71" y="95"/>
                  </a:cubicBezTo>
                  <a:cubicBezTo>
                    <a:pt x="71" y="95"/>
                    <a:pt x="71" y="95"/>
                    <a:pt x="71" y="95"/>
                  </a:cubicBezTo>
                  <a:cubicBezTo>
                    <a:pt x="71" y="95"/>
                    <a:pt x="71" y="96"/>
                    <a:pt x="71" y="96"/>
                  </a:cubicBezTo>
                  <a:cubicBezTo>
                    <a:pt x="71" y="96"/>
                    <a:pt x="71" y="96"/>
                    <a:pt x="71" y="96"/>
                  </a:cubicBezTo>
                  <a:cubicBezTo>
                    <a:pt x="71" y="96"/>
                    <a:pt x="71" y="96"/>
                    <a:pt x="71" y="96"/>
                  </a:cubicBezTo>
                  <a:cubicBezTo>
                    <a:pt x="71" y="96"/>
                    <a:pt x="71" y="96"/>
                    <a:pt x="71" y="97"/>
                  </a:cubicBezTo>
                  <a:close/>
                  <a:moveTo>
                    <a:pt x="61" y="85"/>
                  </a:moveTo>
                  <a:cubicBezTo>
                    <a:pt x="61" y="85"/>
                    <a:pt x="61" y="85"/>
                    <a:pt x="60" y="85"/>
                  </a:cubicBezTo>
                  <a:cubicBezTo>
                    <a:pt x="61" y="85"/>
                    <a:pt x="61" y="85"/>
                    <a:pt x="61" y="85"/>
                  </a:cubicBezTo>
                  <a:close/>
                  <a:moveTo>
                    <a:pt x="65" y="98"/>
                  </a:move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9"/>
                    <a:pt x="65" y="99"/>
                    <a:pt x="65" y="99"/>
                  </a:cubicBezTo>
                  <a:cubicBezTo>
                    <a:pt x="65" y="99"/>
                    <a:pt x="65" y="99"/>
                    <a:pt x="65" y="99"/>
                  </a:cubicBezTo>
                  <a:cubicBezTo>
                    <a:pt x="65" y="100"/>
                    <a:pt x="65" y="100"/>
                    <a:pt x="65" y="100"/>
                  </a:cubicBezTo>
                  <a:cubicBezTo>
                    <a:pt x="66" y="100"/>
                    <a:pt x="66" y="100"/>
                    <a:pt x="66" y="99"/>
                  </a:cubicBezTo>
                  <a:cubicBezTo>
                    <a:pt x="66" y="99"/>
                    <a:pt x="65" y="99"/>
                    <a:pt x="65" y="98"/>
                  </a:cubicBezTo>
                  <a:cubicBezTo>
                    <a:pt x="65" y="98"/>
                    <a:pt x="65" y="98"/>
                    <a:pt x="65" y="98"/>
                  </a:cubicBezTo>
                  <a:cubicBezTo>
                    <a:pt x="65" y="98"/>
                    <a:pt x="65" y="98"/>
                    <a:pt x="65" y="98"/>
                  </a:cubicBezTo>
                  <a:cubicBezTo>
                    <a:pt x="66" y="98"/>
                    <a:pt x="66" y="98"/>
                    <a:pt x="65" y="98"/>
                  </a:cubicBezTo>
                  <a:close/>
                  <a:moveTo>
                    <a:pt x="65" y="100"/>
                  </a:moveTo>
                  <a:cubicBezTo>
                    <a:pt x="65" y="100"/>
                    <a:pt x="65" y="100"/>
                    <a:pt x="65" y="100"/>
                  </a:cubicBezTo>
                  <a:cubicBezTo>
                    <a:pt x="65" y="100"/>
                    <a:pt x="65" y="100"/>
                    <a:pt x="65" y="100"/>
                  </a:cubicBezTo>
                  <a:cubicBezTo>
                    <a:pt x="65" y="99"/>
                    <a:pt x="65" y="99"/>
                    <a:pt x="65" y="100"/>
                  </a:cubicBezTo>
                  <a:close/>
                  <a:moveTo>
                    <a:pt x="46" y="82"/>
                  </a:moveTo>
                  <a:cubicBezTo>
                    <a:pt x="47" y="82"/>
                    <a:pt x="47" y="82"/>
                    <a:pt x="47" y="81"/>
                  </a:cubicBezTo>
                  <a:cubicBezTo>
                    <a:pt x="47" y="80"/>
                    <a:pt x="47" y="80"/>
                    <a:pt x="48" y="79"/>
                  </a:cubicBezTo>
                  <a:cubicBezTo>
                    <a:pt x="48" y="79"/>
                    <a:pt x="48" y="78"/>
                    <a:pt x="48" y="78"/>
                  </a:cubicBezTo>
                  <a:cubicBezTo>
                    <a:pt x="48" y="78"/>
                    <a:pt x="48" y="77"/>
                    <a:pt x="48" y="77"/>
                  </a:cubicBezTo>
                  <a:cubicBezTo>
                    <a:pt x="49" y="77"/>
                    <a:pt x="49" y="77"/>
                    <a:pt x="49" y="77"/>
                  </a:cubicBezTo>
                  <a:cubicBezTo>
                    <a:pt x="49" y="77"/>
                    <a:pt x="49" y="76"/>
                    <a:pt x="49" y="76"/>
                  </a:cubicBezTo>
                  <a:cubicBezTo>
                    <a:pt x="50" y="76"/>
                    <a:pt x="50" y="76"/>
                    <a:pt x="50" y="76"/>
                  </a:cubicBezTo>
                  <a:cubicBezTo>
                    <a:pt x="50" y="76"/>
                    <a:pt x="50" y="76"/>
                    <a:pt x="50" y="76"/>
                  </a:cubicBezTo>
                  <a:cubicBezTo>
                    <a:pt x="50" y="76"/>
                    <a:pt x="50" y="76"/>
                    <a:pt x="51" y="76"/>
                  </a:cubicBezTo>
                  <a:cubicBezTo>
                    <a:pt x="51" y="76"/>
                    <a:pt x="51" y="76"/>
                    <a:pt x="51" y="76"/>
                  </a:cubicBezTo>
                  <a:cubicBezTo>
                    <a:pt x="51" y="75"/>
                    <a:pt x="51" y="75"/>
                    <a:pt x="51" y="75"/>
                  </a:cubicBezTo>
                  <a:cubicBezTo>
                    <a:pt x="51" y="75"/>
                    <a:pt x="51" y="75"/>
                    <a:pt x="51" y="75"/>
                  </a:cubicBezTo>
                  <a:cubicBezTo>
                    <a:pt x="51" y="75"/>
                    <a:pt x="51" y="75"/>
                    <a:pt x="51" y="75"/>
                  </a:cubicBezTo>
                  <a:cubicBezTo>
                    <a:pt x="51" y="75"/>
                    <a:pt x="51" y="75"/>
                    <a:pt x="51" y="75"/>
                  </a:cubicBezTo>
                  <a:cubicBezTo>
                    <a:pt x="51" y="74"/>
                    <a:pt x="51" y="74"/>
                    <a:pt x="51" y="74"/>
                  </a:cubicBezTo>
                  <a:cubicBezTo>
                    <a:pt x="51" y="73"/>
                    <a:pt x="51" y="73"/>
                    <a:pt x="51" y="73"/>
                  </a:cubicBezTo>
                  <a:cubicBezTo>
                    <a:pt x="51" y="73"/>
                    <a:pt x="51" y="72"/>
                    <a:pt x="51" y="72"/>
                  </a:cubicBezTo>
                  <a:cubicBezTo>
                    <a:pt x="51" y="72"/>
                    <a:pt x="51" y="71"/>
                    <a:pt x="51" y="71"/>
                  </a:cubicBezTo>
                  <a:cubicBezTo>
                    <a:pt x="51" y="71"/>
                    <a:pt x="51" y="71"/>
                    <a:pt x="51" y="70"/>
                  </a:cubicBezTo>
                  <a:cubicBezTo>
                    <a:pt x="51" y="70"/>
                    <a:pt x="51" y="70"/>
                    <a:pt x="50" y="70"/>
                  </a:cubicBezTo>
                  <a:cubicBezTo>
                    <a:pt x="50" y="70"/>
                    <a:pt x="50" y="70"/>
                    <a:pt x="50" y="70"/>
                  </a:cubicBezTo>
                  <a:cubicBezTo>
                    <a:pt x="51" y="69"/>
                    <a:pt x="51" y="69"/>
                    <a:pt x="51" y="69"/>
                  </a:cubicBezTo>
                  <a:cubicBezTo>
                    <a:pt x="51" y="69"/>
                    <a:pt x="51" y="68"/>
                    <a:pt x="51" y="68"/>
                  </a:cubicBezTo>
                  <a:cubicBezTo>
                    <a:pt x="51" y="68"/>
                    <a:pt x="51" y="68"/>
                    <a:pt x="51" y="68"/>
                  </a:cubicBezTo>
                  <a:cubicBezTo>
                    <a:pt x="50" y="68"/>
                    <a:pt x="50" y="68"/>
                    <a:pt x="50" y="69"/>
                  </a:cubicBezTo>
                  <a:cubicBezTo>
                    <a:pt x="50" y="69"/>
                    <a:pt x="50" y="69"/>
                    <a:pt x="50" y="69"/>
                  </a:cubicBezTo>
                  <a:cubicBezTo>
                    <a:pt x="50" y="69"/>
                    <a:pt x="50" y="69"/>
                    <a:pt x="50" y="69"/>
                  </a:cubicBezTo>
                  <a:cubicBezTo>
                    <a:pt x="50" y="69"/>
                    <a:pt x="50" y="69"/>
                    <a:pt x="50" y="69"/>
                  </a:cubicBezTo>
                  <a:cubicBezTo>
                    <a:pt x="50" y="69"/>
                    <a:pt x="50" y="69"/>
                    <a:pt x="50" y="70"/>
                  </a:cubicBezTo>
                  <a:cubicBezTo>
                    <a:pt x="50" y="70"/>
                    <a:pt x="50" y="70"/>
                    <a:pt x="50" y="70"/>
                  </a:cubicBezTo>
                  <a:cubicBezTo>
                    <a:pt x="50" y="70"/>
                    <a:pt x="50" y="71"/>
                    <a:pt x="50" y="71"/>
                  </a:cubicBezTo>
                  <a:cubicBezTo>
                    <a:pt x="49" y="71"/>
                    <a:pt x="49" y="71"/>
                    <a:pt x="50" y="71"/>
                  </a:cubicBezTo>
                  <a:cubicBezTo>
                    <a:pt x="49" y="72"/>
                    <a:pt x="49" y="72"/>
                    <a:pt x="49" y="73"/>
                  </a:cubicBezTo>
                  <a:cubicBezTo>
                    <a:pt x="49" y="73"/>
                    <a:pt x="49" y="73"/>
                    <a:pt x="48" y="73"/>
                  </a:cubicBezTo>
                  <a:cubicBezTo>
                    <a:pt x="48" y="73"/>
                    <a:pt x="48" y="73"/>
                    <a:pt x="49" y="73"/>
                  </a:cubicBezTo>
                  <a:cubicBezTo>
                    <a:pt x="49" y="74"/>
                    <a:pt x="49" y="74"/>
                    <a:pt x="48" y="74"/>
                  </a:cubicBezTo>
                  <a:cubicBezTo>
                    <a:pt x="48" y="74"/>
                    <a:pt x="48" y="74"/>
                    <a:pt x="48" y="74"/>
                  </a:cubicBezTo>
                  <a:cubicBezTo>
                    <a:pt x="48" y="75"/>
                    <a:pt x="48" y="75"/>
                    <a:pt x="48" y="75"/>
                  </a:cubicBezTo>
                  <a:cubicBezTo>
                    <a:pt x="48" y="75"/>
                    <a:pt x="48" y="75"/>
                    <a:pt x="48" y="75"/>
                  </a:cubicBezTo>
                  <a:cubicBezTo>
                    <a:pt x="48" y="75"/>
                    <a:pt x="48" y="76"/>
                    <a:pt x="48" y="76"/>
                  </a:cubicBezTo>
                  <a:cubicBezTo>
                    <a:pt x="47" y="76"/>
                    <a:pt x="47" y="76"/>
                    <a:pt x="47" y="76"/>
                  </a:cubicBezTo>
                  <a:cubicBezTo>
                    <a:pt x="47" y="76"/>
                    <a:pt x="47" y="77"/>
                    <a:pt x="47" y="77"/>
                  </a:cubicBezTo>
                  <a:cubicBezTo>
                    <a:pt x="47" y="77"/>
                    <a:pt x="47" y="77"/>
                    <a:pt x="47" y="77"/>
                  </a:cubicBezTo>
                  <a:cubicBezTo>
                    <a:pt x="47" y="77"/>
                    <a:pt x="47" y="78"/>
                    <a:pt x="47" y="78"/>
                  </a:cubicBezTo>
                  <a:cubicBezTo>
                    <a:pt x="46" y="78"/>
                    <a:pt x="46" y="78"/>
                    <a:pt x="46" y="78"/>
                  </a:cubicBezTo>
                  <a:cubicBezTo>
                    <a:pt x="47" y="79"/>
                    <a:pt x="47" y="79"/>
                    <a:pt x="46" y="79"/>
                  </a:cubicBezTo>
                  <a:cubicBezTo>
                    <a:pt x="46" y="79"/>
                    <a:pt x="46" y="79"/>
                    <a:pt x="46" y="80"/>
                  </a:cubicBezTo>
                  <a:cubicBezTo>
                    <a:pt x="46" y="80"/>
                    <a:pt x="46" y="80"/>
                    <a:pt x="46" y="80"/>
                  </a:cubicBezTo>
                  <a:cubicBezTo>
                    <a:pt x="46" y="80"/>
                    <a:pt x="46" y="80"/>
                    <a:pt x="46" y="80"/>
                  </a:cubicBezTo>
                  <a:cubicBezTo>
                    <a:pt x="46" y="81"/>
                    <a:pt x="46" y="81"/>
                    <a:pt x="46" y="81"/>
                  </a:cubicBezTo>
                  <a:cubicBezTo>
                    <a:pt x="46" y="81"/>
                    <a:pt x="46" y="82"/>
                    <a:pt x="46" y="82"/>
                  </a:cubicBezTo>
                  <a:cubicBezTo>
                    <a:pt x="46" y="82"/>
                    <a:pt x="46" y="82"/>
                    <a:pt x="46" y="82"/>
                  </a:cubicBezTo>
                  <a:cubicBezTo>
                    <a:pt x="46" y="82"/>
                    <a:pt x="46" y="82"/>
                    <a:pt x="46" y="82"/>
                  </a:cubicBezTo>
                  <a:cubicBezTo>
                    <a:pt x="46" y="82"/>
                    <a:pt x="46" y="82"/>
                    <a:pt x="46" y="82"/>
                  </a:cubicBezTo>
                  <a:close/>
                  <a:moveTo>
                    <a:pt x="53" y="73"/>
                  </a:moveTo>
                  <a:cubicBezTo>
                    <a:pt x="53" y="73"/>
                    <a:pt x="53" y="73"/>
                    <a:pt x="53" y="73"/>
                  </a:cubicBezTo>
                  <a:cubicBezTo>
                    <a:pt x="53" y="73"/>
                    <a:pt x="53" y="73"/>
                    <a:pt x="53" y="73"/>
                  </a:cubicBezTo>
                  <a:cubicBezTo>
                    <a:pt x="53" y="73"/>
                    <a:pt x="54" y="73"/>
                    <a:pt x="54" y="73"/>
                  </a:cubicBezTo>
                  <a:cubicBezTo>
                    <a:pt x="54" y="73"/>
                    <a:pt x="54" y="73"/>
                    <a:pt x="54" y="73"/>
                  </a:cubicBezTo>
                  <a:cubicBezTo>
                    <a:pt x="54" y="72"/>
                    <a:pt x="54" y="72"/>
                    <a:pt x="54" y="72"/>
                  </a:cubicBezTo>
                  <a:cubicBezTo>
                    <a:pt x="54" y="72"/>
                    <a:pt x="54" y="72"/>
                    <a:pt x="54" y="72"/>
                  </a:cubicBezTo>
                  <a:cubicBezTo>
                    <a:pt x="54" y="73"/>
                    <a:pt x="54" y="73"/>
                    <a:pt x="53" y="72"/>
                  </a:cubicBezTo>
                  <a:cubicBezTo>
                    <a:pt x="53" y="72"/>
                    <a:pt x="53" y="72"/>
                    <a:pt x="53" y="72"/>
                  </a:cubicBezTo>
                  <a:cubicBezTo>
                    <a:pt x="53" y="72"/>
                    <a:pt x="53" y="73"/>
                    <a:pt x="53" y="73"/>
                  </a:cubicBezTo>
                  <a:cubicBezTo>
                    <a:pt x="53" y="73"/>
                    <a:pt x="53" y="73"/>
                    <a:pt x="53" y="73"/>
                  </a:cubicBezTo>
                  <a:close/>
                  <a:moveTo>
                    <a:pt x="51" y="76"/>
                  </a:moveTo>
                  <a:cubicBezTo>
                    <a:pt x="51" y="76"/>
                    <a:pt x="51" y="76"/>
                    <a:pt x="51" y="76"/>
                  </a:cubicBezTo>
                  <a:cubicBezTo>
                    <a:pt x="51" y="76"/>
                    <a:pt x="51" y="76"/>
                    <a:pt x="51" y="76"/>
                  </a:cubicBezTo>
                  <a:cubicBezTo>
                    <a:pt x="51" y="76"/>
                    <a:pt x="51" y="76"/>
                    <a:pt x="51" y="76"/>
                  </a:cubicBezTo>
                  <a:cubicBezTo>
                    <a:pt x="51" y="76"/>
                    <a:pt x="51" y="76"/>
                    <a:pt x="51" y="76"/>
                  </a:cubicBezTo>
                  <a:close/>
                  <a:moveTo>
                    <a:pt x="55" y="72"/>
                  </a:moveTo>
                  <a:cubicBezTo>
                    <a:pt x="54" y="72"/>
                    <a:pt x="54" y="72"/>
                    <a:pt x="54" y="72"/>
                  </a:cubicBezTo>
                  <a:cubicBezTo>
                    <a:pt x="54" y="72"/>
                    <a:pt x="54" y="72"/>
                    <a:pt x="54" y="72"/>
                  </a:cubicBezTo>
                  <a:cubicBezTo>
                    <a:pt x="55" y="72"/>
                    <a:pt x="55" y="72"/>
                    <a:pt x="55" y="72"/>
                  </a:cubicBezTo>
                  <a:cubicBezTo>
                    <a:pt x="55" y="72"/>
                    <a:pt x="55" y="71"/>
                    <a:pt x="55" y="72"/>
                  </a:cubicBezTo>
                  <a:close/>
                  <a:moveTo>
                    <a:pt x="48" y="68"/>
                  </a:moveTo>
                  <a:cubicBezTo>
                    <a:pt x="48" y="69"/>
                    <a:pt x="48" y="69"/>
                    <a:pt x="48" y="69"/>
                  </a:cubicBezTo>
                  <a:cubicBezTo>
                    <a:pt x="48" y="69"/>
                    <a:pt x="48" y="69"/>
                    <a:pt x="49" y="69"/>
                  </a:cubicBezTo>
                  <a:cubicBezTo>
                    <a:pt x="49" y="69"/>
                    <a:pt x="49" y="69"/>
                    <a:pt x="49" y="69"/>
                  </a:cubicBezTo>
                  <a:cubicBezTo>
                    <a:pt x="49" y="69"/>
                    <a:pt x="49" y="69"/>
                    <a:pt x="49" y="69"/>
                  </a:cubicBezTo>
                  <a:cubicBezTo>
                    <a:pt x="49" y="68"/>
                    <a:pt x="48" y="68"/>
                    <a:pt x="48" y="68"/>
                  </a:cubicBezTo>
                  <a:close/>
                  <a:moveTo>
                    <a:pt x="50" y="68"/>
                  </a:moveTo>
                  <a:cubicBezTo>
                    <a:pt x="50" y="68"/>
                    <a:pt x="50" y="68"/>
                    <a:pt x="50" y="68"/>
                  </a:cubicBezTo>
                  <a:cubicBezTo>
                    <a:pt x="50" y="68"/>
                    <a:pt x="50" y="68"/>
                    <a:pt x="50" y="68"/>
                  </a:cubicBezTo>
                  <a:cubicBezTo>
                    <a:pt x="50" y="68"/>
                    <a:pt x="50" y="68"/>
                    <a:pt x="50" y="68"/>
                  </a:cubicBezTo>
                  <a:cubicBezTo>
                    <a:pt x="50" y="68"/>
                    <a:pt x="50" y="68"/>
                    <a:pt x="50" y="68"/>
                  </a:cubicBezTo>
                  <a:close/>
                  <a:moveTo>
                    <a:pt x="51" y="48"/>
                  </a:moveTo>
                  <a:cubicBezTo>
                    <a:pt x="52" y="48"/>
                    <a:pt x="52" y="48"/>
                    <a:pt x="52" y="48"/>
                  </a:cubicBezTo>
                  <a:cubicBezTo>
                    <a:pt x="52" y="48"/>
                    <a:pt x="52" y="48"/>
                    <a:pt x="51" y="48"/>
                  </a:cubicBezTo>
                  <a:cubicBezTo>
                    <a:pt x="51" y="48"/>
                    <a:pt x="51" y="48"/>
                    <a:pt x="51" y="48"/>
                  </a:cubicBezTo>
                  <a:cubicBezTo>
                    <a:pt x="51" y="48"/>
                    <a:pt x="51" y="48"/>
                    <a:pt x="51" y="48"/>
                  </a:cubicBezTo>
                  <a:close/>
                  <a:moveTo>
                    <a:pt x="50" y="51"/>
                  </a:moveTo>
                  <a:cubicBezTo>
                    <a:pt x="50" y="51"/>
                    <a:pt x="50" y="51"/>
                    <a:pt x="51" y="51"/>
                  </a:cubicBezTo>
                  <a:cubicBezTo>
                    <a:pt x="51" y="51"/>
                    <a:pt x="51" y="51"/>
                    <a:pt x="51" y="51"/>
                  </a:cubicBezTo>
                  <a:cubicBezTo>
                    <a:pt x="51" y="51"/>
                    <a:pt x="51" y="51"/>
                    <a:pt x="51" y="51"/>
                  </a:cubicBezTo>
                  <a:cubicBezTo>
                    <a:pt x="51" y="51"/>
                    <a:pt x="51" y="51"/>
                    <a:pt x="51" y="51"/>
                  </a:cubicBezTo>
                  <a:cubicBezTo>
                    <a:pt x="52" y="51"/>
                    <a:pt x="52" y="51"/>
                    <a:pt x="52" y="51"/>
                  </a:cubicBezTo>
                  <a:cubicBezTo>
                    <a:pt x="52" y="51"/>
                    <a:pt x="52" y="51"/>
                    <a:pt x="52" y="50"/>
                  </a:cubicBezTo>
                  <a:cubicBezTo>
                    <a:pt x="52" y="50"/>
                    <a:pt x="52" y="50"/>
                    <a:pt x="52" y="50"/>
                  </a:cubicBezTo>
                  <a:cubicBezTo>
                    <a:pt x="52" y="50"/>
                    <a:pt x="52" y="50"/>
                    <a:pt x="52" y="50"/>
                  </a:cubicBezTo>
                  <a:cubicBezTo>
                    <a:pt x="52" y="50"/>
                    <a:pt x="52" y="50"/>
                    <a:pt x="52" y="50"/>
                  </a:cubicBezTo>
                  <a:cubicBezTo>
                    <a:pt x="52" y="50"/>
                    <a:pt x="52" y="50"/>
                    <a:pt x="52" y="50"/>
                  </a:cubicBezTo>
                  <a:cubicBezTo>
                    <a:pt x="52" y="50"/>
                    <a:pt x="52" y="49"/>
                    <a:pt x="52" y="49"/>
                  </a:cubicBezTo>
                  <a:cubicBezTo>
                    <a:pt x="52" y="49"/>
                    <a:pt x="52" y="49"/>
                    <a:pt x="52" y="49"/>
                  </a:cubicBezTo>
                  <a:cubicBezTo>
                    <a:pt x="52" y="49"/>
                    <a:pt x="52" y="49"/>
                    <a:pt x="52" y="49"/>
                  </a:cubicBezTo>
                  <a:cubicBezTo>
                    <a:pt x="52" y="49"/>
                    <a:pt x="52" y="49"/>
                    <a:pt x="52" y="49"/>
                  </a:cubicBezTo>
                  <a:cubicBezTo>
                    <a:pt x="52" y="48"/>
                    <a:pt x="52" y="48"/>
                    <a:pt x="52" y="48"/>
                  </a:cubicBezTo>
                  <a:cubicBezTo>
                    <a:pt x="51" y="48"/>
                    <a:pt x="51" y="48"/>
                    <a:pt x="51" y="48"/>
                  </a:cubicBezTo>
                  <a:cubicBezTo>
                    <a:pt x="51" y="48"/>
                    <a:pt x="51" y="48"/>
                    <a:pt x="51" y="48"/>
                  </a:cubicBezTo>
                  <a:cubicBezTo>
                    <a:pt x="51" y="48"/>
                    <a:pt x="51" y="48"/>
                    <a:pt x="51" y="48"/>
                  </a:cubicBezTo>
                  <a:cubicBezTo>
                    <a:pt x="51" y="47"/>
                    <a:pt x="51" y="47"/>
                    <a:pt x="51" y="47"/>
                  </a:cubicBezTo>
                  <a:cubicBezTo>
                    <a:pt x="50" y="47"/>
                    <a:pt x="50" y="48"/>
                    <a:pt x="50" y="48"/>
                  </a:cubicBezTo>
                  <a:cubicBezTo>
                    <a:pt x="50" y="49"/>
                    <a:pt x="50" y="49"/>
                    <a:pt x="50" y="50"/>
                  </a:cubicBezTo>
                  <a:cubicBezTo>
                    <a:pt x="50" y="50"/>
                    <a:pt x="50" y="50"/>
                    <a:pt x="50" y="50"/>
                  </a:cubicBezTo>
                  <a:cubicBezTo>
                    <a:pt x="49" y="50"/>
                    <a:pt x="49" y="50"/>
                    <a:pt x="49" y="50"/>
                  </a:cubicBezTo>
                  <a:cubicBezTo>
                    <a:pt x="49" y="51"/>
                    <a:pt x="50" y="51"/>
                    <a:pt x="50" y="51"/>
                  </a:cubicBezTo>
                  <a:close/>
                  <a:moveTo>
                    <a:pt x="56" y="84"/>
                  </a:moveTo>
                  <a:cubicBezTo>
                    <a:pt x="56" y="84"/>
                    <a:pt x="57" y="84"/>
                    <a:pt x="57" y="84"/>
                  </a:cubicBezTo>
                  <a:cubicBezTo>
                    <a:pt x="57" y="84"/>
                    <a:pt x="57" y="84"/>
                    <a:pt x="57" y="84"/>
                  </a:cubicBezTo>
                  <a:cubicBezTo>
                    <a:pt x="57" y="84"/>
                    <a:pt x="57" y="83"/>
                    <a:pt x="57" y="83"/>
                  </a:cubicBezTo>
                  <a:cubicBezTo>
                    <a:pt x="57" y="83"/>
                    <a:pt x="56" y="83"/>
                    <a:pt x="56" y="83"/>
                  </a:cubicBezTo>
                  <a:cubicBezTo>
                    <a:pt x="56" y="83"/>
                    <a:pt x="56" y="83"/>
                    <a:pt x="56" y="83"/>
                  </a:cubicBezTo>
                  <a:cubicBezTo>
                    <a:pt x="56" y="84"/>
                    <a:pt x="56" y="84"/>
                    <a:pt x="56" y="84"/>
                  </a:cubicBezTo>
                  <a:close/>
                  <a:moveTo>
                    <a:pt x="48" y="49"/>
                  </a:moveTo>
                  <a:cubicBezTo>
                    <a:pt x="48" y="49"/>
                    <a:pt x="48" y="48"/>
                    <a:pt x="48" y="48"/>
                  </a:cubicBezTo>
                  <a:cubicBezTo>
                    <a:pt x="48" y="48"/>
                    <a:pt x="48" y="48"/>
                    <a:pt x="48" y="48"/>
                  </a:cubicBezTo>
                  <a:cubicBezTo>
                    <a:pt x="48" y="49"/>
                    <a:pt x="48" y="49"/>
                    <a:pt x="48" y="49"/>
                  </a:cubicBezTo>
                  <a:close/>
                  <a:moveTo>
                    <a:pt x="46" y="49"/>
                  </a:moveTo>
                  <a:cubicBezTo>
                    <a:pt x="47" y="49"/>
                    <a:pt x="47" y="49"/>
                    <a:pt x="47" y="48"/>
                  </a:cubicBezTo>
                  <a:cubicBezTo>
                    <a:pt x="47" y="48"/>
                    <a:pt x="46" y="48"/>
                    <a:pt x="46" y="49"/>
                  </a:cubicBezTo>
                  <a:cubicBezTo>
                    <a:pt x="46" y="49"/>
                    <a:pt x="46" y="49"/>
                    <a:pt x="46" y="49"/>
                  </a:cubicBezTo>
                  <a:close/>
                  <a:moveTo>
                    <a:pt x="41" y="45"/>
                  </a:moveTo>
                  <a:cubicBezTo>
                    <a:pt x="41" y="45"/>
                    <a:pt x="41" y="45"/>
                    <a:pt x="41" y="45"/>
                  </a:cubicBezTo>
                  <a:cubicBezTo>
                    <a:pt x="41" y="45"/>
                    <a:pt x="41" y="45"/>
                    <a:pt x="41" y="45"/>
                  </a:cubicBezTo>
                  <a:cubicBezTo>
                    <a:pt x="41" y="45"/>
                    <a:pt x="41" y="45"/>
                    <a:pt x="41" y="45"/>
                  </a:cubicBezTo>
                  <a:cubicBezTo>
                    <a:pt x="41" y="45"/>
                    <a:pt x="41" y="45"/>
                    <a:pt x="41" y="45"/>
                  </a:cubicBezTo>
                  <a:close/>
                  <a:moveTo>
                    <a:pt x="41" y="45"/>
                  </a:moveTo>
                  <a:cubicBezTo>
                    <a:pt x="41" y="45"/>
                    <a:pt x="41" y="45"/>
                    <a:pt x="41" y="45"/>
                  </a:cubicBezTo>
                  <a:cubicBezTo>
                    <a:pt x="41" y="45"/>
                    <a:pt x="41" y="45"/>
                    <a:pt x="41" y="45"/>
                  </a:cubicBezTo>
                  <a:cubicBezTo>
                    <a:pt x="41" y="45"/>
                    <a:pt x="41" y="45"/>
                    <a:pt x="41" y="45"/>
                  </a:cubicBezTo>
                  <a:cubicBezTo>
                    <a:pt x="41" y="45"/>
                    <a:pt x="41" y="45"/>
                    <a:pt x="41" y="45"/>
                  </a:cubicBezTo>
                  <a:close/>
                  <a:moveTo>
                    <a:pt x="28" y="13"/>
                  </a:moveTo>
                  <a:cubicBezTo>
                    <a:pt x="28" y="13"/>
                    <a:pt x="28" y="13"/>
                    <a:pt x="29" y="13"/>
                  </a:cubicBezTo>
                  <a:cubicBezTo>
                    <a:pt x="29" y="13"/>
                    <a:pt x="29" y="13"/>
                    <a:pt x="29" y="13"/>
                  </a:cubicBezTo>
                  <a:cubicBezTo>
                    <a:pt x="29" y="13"/>
                    <a:pt x="29" y="13"/>
                    <a:pt x="29" y="13"/>
                  </a:cubicBezTo>
                  <a:cubicBezTo>
                    <a:pt x="28" y="13"/>
                    <a:pt x="28" y="13"/>
                    <a:pt x="28" y="13"/>
                  </a:cubicBezTo>
                  <a:cubicBezTo>
                    <a:pt x="28" y="13"/>
                    <a:pt x="28" y="13"/>
                    <a:pt x="28" y="13"/>
                  </a:cubicBezTo>
                  <a:cubicBezTo>
                    <a:pt x="28" y="13"/>
                    <a:pt x="28" y="13"/>
                    <a:pt x="28" y="13"/>
                  </a:cubicBezTo>
                  <a:close/>
                  <a:moveTo>
                    <a:pt x="32" y="13"/>
                  </a:moveTo>
                  <a:cubicBezTo>
                    <a:pt x="32" y="13"/>
                    <a:pt x="32" y="13"/>
                    <a:pt x="32" y="13"/>
                  </a:cubicBezTo>
                  <a:cubicBezTo>
                    <a:pt x="32" y="13"/>
                    <a:pt x="32" y="13"/>
                    <a:pt x="32" y="13"/>
                  </a:cubicBezTo>
                  <a:cubicBezTo>
                    <a:pt x="32" y="12"/>
                    <a:pt x="33" y="12"/>
                    <a:pt x="32" y="12"/>
                  </a:cubicBezTo>
                  <a:cubicBezTo>
                    <a:pt x="32" y="12"/>
                    <a:pt x="32" y="12"/>
                    <a:pt x="32" y="12"/>
                  </a:cubicBezTo>
                  <a:cubicBezTo>
                    <a:pt x="32" y="12"/>
                    <a:pt x="31" y="13"/>
                    <a:pt x="32" y="13"/>
                  </a:cubicBezTo>
                  <a:cubicBezTo>
                    <a:pt x="32" y="13"/>
                    <a:pt x="32" y="13"/>
                    <a:pt x="32" y="13"/>
                  </a:cubicBezTo>
                  <a:cubicBezTo>
                    <a:pt x="31" y="13"/>
                    <a:pt x="31" y="13"/>
                    <a:pt x="31" y="13"/>
                  </a:cubicBezTo>
                  <a:cubicBezTo>
                    <a:pt x="31" y="13"/>
                    <a:pt x="31" y="13"/>
                    <a:pt x="32" y="13"/>
                  </a:cubicBezTo>
                  <a:close/>
                  <a:moveTo>
                    <a:pt x="28" y="10"/>
                  </a:moveTo>
                  <a:cubicBezTo>
                    <a:pt x="28" y="10"/>
                    <a:pt x="28" y="10"/>
                    <a:pt x="29" y="10"/>
                  </a:cubicBezTo>
                  <a:cubicBezTo>
                    <a:pt x="29" y="10"/>
                    <a:pt x="29" y="10"/>
                    <a:pt x="29" y="10"/>
                  </a:cubicBezTo>
                  <a:cubicBezTo>
                    <a:pt x="29" y="10"/>
                    <a:pt x="29" y="10"/>
                    <a:pt x="29" y="10"/>
                  </a:cubicBezTo>
                  <a:cubicBezTo>
                    <a:pt x="29" y="10"/>
                    <a:pt x="29" y="10"/>
                    <a:pt x="29" y="10"/>
                  </a:cubicBezTo>
                  <a:cubicBezTo>
                    <a:pt x="29" y="10"/>
                    <a:pt x="29" y="10"/>
                    <a:pt x="29" y="9"/>
                  </a:cubicBezTo>
                  <a:cubicBezTo>
                    <a:pt x="29" y="9"/>
                    <a:pt x="29" y="9"/>
                    <a:pt x="29" y="9"/>
                  </a:cubicBezTo>
                  <a:cubicBezTo>
                    <a:pt x="29" y="9"/>
                    <a:pt x="29" y="9"/>
                    <a:pt x="28" y="9"/>
                  </a:cubicBezTo>
                  <a:cubicBezTo>
                    <a:pt x="28" y="9"/>
                    <a:pt x="28" y="10"/>
                    <a:pt x="28" y="10"/>
                  </a:cubicBezTo>
                  <a:cubicBezTo>
                    <a:pt x="28" y="10"/>
                    <a:pt x="28" y="10"/>
                    <a:pt x="28" y="10"/>
                  </a:cubicBezTo>
                  <a:close/>
                  <a:moveTo>
                    <a:pt x="27" y="12"/>
                  </a:moveTo>
                  <a:cubicBezTo>
                    <a:pt x="27" y="12"/>
                    <a:pt x="27" y="12"/>
                    <a:pt x="27" y="11"/>
                  </a:cubicBezTo>
                  <a:cubicBezTo>
                    <a:pt x="27" y="11"/>
                    <a:pt x="27" y="11"/>
                    <a:pt x="27" y="11"/>
                  </a:cubicBezTo>
                  <a:cubicBezTo>
                    <a:pt x="27" y="12"/>
                    <a:pt x="27" y="12"/>
                    <a:pt x="27" y="12"/>
                  </a:cubicBezTo>
                  <a:close/>
                  <a:moveTo>
                    <a:pt x="50" y="80"/>
                  </a:moveTo>
                  <a:cubicBezTo>
                    <a:pt x="50" y="80"/>
                    <a:pt x="50" y="81"/>
                    <a:pt x="50" y="81"/>
                  </a:cubicBezTo>
                  <a:cubicBezTo>
                    <a:pt x="50" y="81"/>
                    <a:pt x="50" y="81"/>
                    <a:pt x="50" y="81"/>
                  </a:cubicBezTo>
                  <a:cubicBezTo>
                    <a:pt x="50" y="81"/>
                    <a:pt x="50" y="81"/>
                    <a:pt x="50" y="81"/>
                  </a:cubicBezTo>
                  <a:cubicBezTo>
                    <a:pt x="50" y="81"/>
                    <a:pt x="51" y="81"/>
                    <a:pt x="51" y="81"/>
                  </a:cubicBezTo>
                  <a:cubicBezTo>
                    <a:pt x="51" y="81"/>
                    <a:pt x="51" y="81"/>
                    <a:pt x="51" y="81"/>
                  </a:cubicBezTo>
                  <a:cubicBezTo>
                    <a:pt x="51" y="81"/>
                    <a:pt x="52" y="81"/>
                    <a:pt x="52" y="81"/>
                  </a:cubicBezTo>
                  <a:cubicBezTo>
                    <a:pt x="52" y="81"/>
                    <a:pt x="53" y="81"/>
                    <a:pt x="54" y="80"/>
                  </a:cubicBezTo>
                  <a:cubicBezTo>
                    <a:pt x="54" y="80"/>
                    <a:pt x="54" y="80"/>
                    <a:pt x="54" y="80"/>
                  </a:cubicBezTo>
                  <a:cubicBezTo>
                    <a:pt x="54" y="80"/>
                    <a:pt x="55" y="80"/>
                    <a:pt x="55" y="79"/>
                  </a:cubicBezTo>
                  <a:cubicBezTo>
                    <a:pt x="55" y="79"/>
                    <a:pt x="55" y="79"/>
                    <a:pt x="55" y="79"/>
                  </a:cubicBezTo>
                  <a:cubicBezTo>
                    <a:pt x="55" y="79"/>
                    <a:pt x="55" y="79"/>
                    <a:pt x="55" y="80"/>
                  </a:cubicBezTo>
                  <a:cubicBezTo>
                    <a:pt x="55" y="80"/>
                    <a:pt x="55" y="80"/>
                    <a:pt x="55" y="80"/>
                  </a:cubicBezTo>
                  <a:cubicBezTo>
                    <a:pt x="55" y="79"/>
                    <a:pt x="55" y="79"/>
                    <a:pt x="55" y="79"/>
                  </a:cubicBezTo>
                  <a:cubicBezTo>
                    <a:pt x="56" y="79"/>
                    <a:pt x="56" y="79"/>
                    <a:pt x="55" y="79"/>
                  </a:cubicBezTo>
                  <a:cubicBezTo>
                    <a:pt x="55" y="79"/>
                    <a:pt x="55" y="79"/>
                    <a:pt x="55" y="79"/>
                  </a:cubicBezTo>
                  <a:cubicBezTo>
                    <a:pt x="55" y="79"/>
                    <a:pt x="55" y="79"/>
                    <a:pt x="55" y="78"/>
                  </a:cubicBezTo>
                  <a:cubicBezTo>
                    <a:pt x="55" y="78"/>
                    <a:pt x="55" y="78"/>
                    <a:pt x="55" y="78"/>
                  </a:cubicBezTo>
                  <a:cubicBezTo>
                    <a:pt x="55" y="78"/>
                    <a:pt x="55" y="78"/>
                    <a:pt x="55" y="77"/>
                  </a:cubicBezTo>
                  <a:cubicBezTo>
                    <a:pt x="55" y="77"/>
                    <a:pt x="55" y="77"/>
                    <a:pt x="54" y="77"/>
                  </a:cubicBezTo>
                  <a:cubicBezTo>
                    <a:pt x="54" y="77"/>
                    <a:pt x="54" y="77"/>
                    <a:pt x="54" y="77"/>
                  </a:cubicBezTo>
                  <a:cubicBezTo>
                    <a:pt x="54" y="77"/>
                    <a:pt x="54" y="76"/>
                    <a:pt x="53" y="77"/>
                  </a:cubicBezTo>
                  <a:cubicBezTo>
                    <a:pt x="53" y="76"/>
                    <a:pt x="52" y="76"/>
                    <a:pt x="52" y="77"/>
                  </a:cubicBezTo>
                  <a:cubicBezTo>
                    <a:pt x="52" y="77"/>
                    <a:pt x="52" y="77"/>
                    <a:pt x="52" y="77"/>
                  </a:cubicBezTo>
                  <a:cubicBezTo>
                    <a:pt x="51" y="77"/>
                    <a:pt x="51" y="77"/>
                    <a:pt x="51" y="77"/>
                  </a:cubicBezTo>
                  <a:cubicBezTo>
                    <a:pt x="51" y="77"/>
                    <a:pt x="51" y="77"/>
                    <a:pt x="51" y="77"/>
                  </a:cubicBezTo>
                  <a:cubicBezTo>
                    <a:pt x="51" y="78"/>
                    <a:pt x="51" y="78"/>
                    <a:pt x="51" y="78"/>
                  </a:cubicBezTo>
                  <a:cubicBezTo>
                    <a:pt x="51" y="78"/>
                    <a:pt x="51" y="78"/>
                    <a:pt x="51" y="78"/>
                  </a:cubicBezTo>
                  <a:cubicBezTo>
                    <a:pt x="50" y="78"/>
                    <a:pt x="50" y="79"/>
                    <a:pt x="49" y="79"/>
                  </a:cubicBezTo>
                  <a:cubicBezTo>
                    <a:pt x="49" y="79"/>
                    <a:pt x="49" y="80"/>
                    <a:pt x="49" y="80"/>
                  </a:cubicBezTo>
                  <a:cubicBezTo>
                    <a:pt x="50" y="80"/>
                    <a:pt x="50" y="80"/>
                    <a:pt x="50" y="80"/>
                  </a:cubicBezTo>
                  <a:cubicBezTo>
                    <a:pt x="50" y="80"/>
                    <a:pt x="50" y="80"/>
                    <a:pt x="50" y="80"/>
                  </a:cubicBezTo>
                  <a:cubicBezTo>
                    <a:pt x="50" y="80"/>
                    <a:pt x="50" y="80"/>
                    <a:pt x="50" y="80"/>
                  </a:cubicBezTo>
                  <a:cubicBezTo>
                    <a:pt x="50" y="80"/>
                    <a:pt x="50" y="80"/>
                    <a:pt x="50" y="80"/>
                  </a:cubicBezTo>
                  <a:close/>
                  <a:moveTo>
                    <a:pt x="49" y="81"/>
                  </a:moveTo>
                  <a:cubicBezTo>
                    <a:pt x="50" y="81"/>
                    <a:pt x="50" y="81"/>
                    <a:pt x="50" y="81"/>
                  </a:cubicBezTo>
                  <a:cubicBezTo>
                    <a:pt x="50" y="81"/>
                    <a:pt x="50" y="81"/>
                    <a:pt x="50" y="81"/>
                  </a:cubicBezTo>
                  <a:cubicBezTo>
                    <a:pt x="50" y="81"/>
                    <a:pt x="50" y="81"/>
                    <a:pt x="50" y="80"/>
                  </a:cubicBezTo>
                  <a:cubicBezTo>
                    <a:pt x="50" y="81"/>
                    <a:pt x="49" y="81"/>
                    <a:pt x="49" y="81"/>
                  </a:cubicBezTo>
                  <a:cubicBezTo>
                    <a:pt x="49" y="81"/>
                    <a:pt x="49" y="81"/>
                    <a:pt x="49" y="81"/>
                  </a:cubicBezTo>
                  <a:cubicBezTo>
                    <a:pt x="49" y="81"/>
                    <a:pt x="49" y="81"/>
                    <a:pt x="49" y="81"/>
                  </a:cubicBezTo>
                  <a:close/>
                  <a:moveTo>
                    <a:pt x="55" y="77"/>
                  </a:moveTo>
                  <a:cubicBezTo>
                    <a:pt x="55" y="77"/>
                    <a:pt x="55" y="77"/>
                    <a:pt x="55" y="77"/>
                  </a:cubicBezTo>
                  <a:cubicBezTo>
                    <a:pt x="55" y="77"/>
                    <a:pt x="55" y="77"/>
                    <a:pt x="55" y="77"/>
                  </a:cubicBezTo>
                  <a:cubicBezTo>
                    <a:pt x="55" y="76"/>
                    <a:pt x="55" y="77"/>
                    <a:pt x="55" y="77"/>
                  </a:cubicBezTo>
                  <a:cubicBezTo>
                    <a:pt x="55" y="77"/>
                    <a:pt x="55" y="77"/>
                    <a:pt x="55" y="77"/>
                  </a:cubicBezTo>
                  <a:close/>
                  <a:moveTo>
                    <a:pt x="53" y="76"/>
                  </a:moveTo>
                  <a:cubicBezTo>
                    <a:pt x="53" y="76"/>
                    <a:pt x="53" y="76"/>
                    <a:pt x="53" y="76"/>
                  </a:cubicBezTo>
                  <a:cubicBezTo>
                    <a:pt x="53" y="76"/>
                    <a:pt x="53" y="76"/>
                    <a:pt x="53" y="76"/>
                  </a:cubicBezTo>
                  <a:cubicBezTo>
                    <a:pt x="53" y="76"/>
                    <a:pt x="53" y="76"/>
                    <a:pt x="52" y="76"/>
                  </a:cubicBezTo>
                  <a:cubicBezTo>
                    <a:pt x="52" y="76"/>
                    <a:pt x="52" y="76"/>
                    <a:pt x="52" y="76"/>
                  </a:cubicBezTo>
                  <a:cubicBezTo>
                    <a:pt x="52" y="76"/>
                    <a:pt x="52" y="76"/>
                    <a:pt x="53" y="76"/>
                  </a:cubicBezTo>
                  <a:close/>
                  <a:moveTo>
                    <a:pt x="53" y="65"/>
                  </a:moveTo>
                  <a:cubicBezTo>
                    <a:pt x="53" y="65"/>
                    <a:pt x="53" y="65"/>
                    <a:pt x="53" y="65"/>
                  </a:cubicBezTo>
                  <a:cubicBezTo>
                    <a:pt x="53" y="65"/>
                    <a:pt x="53" y="66"/>
                    <a:pt x="53" y="66"/>
                  </a:cubicBezTo>
                  <a:cubicBezTo>
                    <a:pt x="53" y="66"/>
                    <a:pt x="53" y="66"/>
                    <a:pt x="53" y="66"/>
                  </a:cubicBezTo>
                  <a:cubicBezTo>
                    <a:pt x="53" y="66"/>
                    <a:pt x="53" y="66"/>
                    <a:pt x="53" y="66"/>
                  </a:cubicBezTo>
                  <a:cubicBezTo>
                    <a:pt x="53" y="66"/>
                    <a:pt x="53" y="66"/>
                    <a:pt x="53" y="66"/>
                  </a:cubicBezTo>
                  <a:cubicBezTo>
                    <a:pt x="53" y="66"/>
                    <a:pt x="54" y="66"/>
                    <a:pt x="54" y="66"/>
                  </a:cubicBezTo>
                  <a:cubicBezTo>
                    <a:pt x="54" y="67"/>
                    <a:pt x="54" y="67"/>
                    <a:pt x="54" y="67"/>
                  </a:cubicBezTo>
                  <a:cubicBezTo>
                    <a:pt x="54" y="67"/>
                    <a:pt x="54" y="67"/>
                    <a:pt x="54" y="67"/>
                  </a:cubicBezTo>
                  <a:cubicBezTo>
                    <a:pt x="54" y="67"/>
                    <a:pt x="55" y="67"/>
                    <a:pt x="55" y="66"/>
                  </a:cubicBezTo>
                  <a:cubicBezTo>
                    <a:pt x="55" y="66"/>
                    <a:pt x="55" y="66"/>
                    <a:pt x="55" y="66"/>
                  </a:cubicBezTo>
                  <a:cubicBezTo>
                    <a:pt x="55" y="66"/>
                    <a:pt x="55" y="66"/>
                    <a:pt x="54" y="66"/>
                  </a:cubicBezTo>
                  <a:cubicBezTo>
                    <a:pt x="54" y="66"/>
                    <a:pt x="54" y="66"/>
                    <a:pt x="54" y="65"/>
                  </a:cubicBezTo>
                  <a:cubicBezTo>
                    <a:pt x="54" y="65"/>
                    <a:pt x="53" y="65"/>
                    <a:pt x="53" y="65"/>
                  </a:cubicBezTo>
                  <a:close/>
                  <a:moveTo>
                    <a:pt x="52" y="64"/>
                  </a:moveTo>
                  <a:cubicBezTo>
                    <a:pt x="52" y="64"/>
                    <a:pt x="52" y="64"/>
                    <a:pt x="52" y="64"/>
                  </a:cubicBezTo>
                  <a:cubicBezTo>
                    <a:pt x="52" y="64"/>
                    <a:pt x="52" y="64"/>
                    <a:pt x="52" y="64"/>
                  </a:cubicBezTo>
                  <a:cubicBezTo>
                    <a:pt x="53" y="64"/>
                    <a:pt x="53" y="64"/>
                    <a:pt x="53" y="64"/>
                  </a:cubicBezTo>
                  <a:cubicBezTo>
                    <a:pt x="53" y="64"/>
                    <a:pt x="53" y="64"/>
                    <a:pt x="52" y="64"/>
                  </a:cubicBezTo>
                  <a:close/>
                  <a:moveTo>
                    <a:pt x="28" y="53"/>
                  </a:moveTo>
                  <a:cubicBezTo>
                    <a:pt x="28" y="53"/>
                    <a:pt x="28" y="53"/>
                    <a:pt x="28" y="52"/>
                  </a:cubicBezTo>
                  <a:cubicBezTo>
                    <a:pt x="28" y="52"/>
                    <a:pt x="28" y="52"/>
                    <a:pt x="28" y="52"/>
                  </a:cubicBezTo>
                  <a:cubicBezTo>
                    <a:pt x="28" y="53"/>
                    <a:pt x="28" y="53"/>
                    <a:pt x="28" y="53"/>
                  </a:cubicBezTo>
                  <a:close/>
                  <a:moveTo>
                    <a:pt x="27" y="52"/>
                  </a:moveTo>
                  <a:cubicBezTo>
                    <a:pt x="27" y="52"/>
                    <a:pt x="27" y="52"/>
                    <a:pt x="27" y="52"/>
                  </a:cubicBezTo>
                  <a:cubicBezTo>
                    <a:pt x="27" y="52"/>
                    <a:pt x="27" y="52"/>
                    <a:pt x="27" y="52"/>
                  </a:cubicBezTo>
                  <a:cubicBezTo>
                    <a:pt x="27" y="52"/>
                    <a:pt x="26" y="52"/>
                    <a:pt x="26" y="52"/>
                  </a:cubicBezTo>
                  <a:cubicBezTo>
                    <a:pt x="26" y="52"/>
                    <a:pt x="26" y="52"/>
                    <a:pt x="26" y="52"/>
                  </a:cubicBezTo>
                  <a:cubicBezTo>
                    <a:pt x="27" y="52"/>
                    <a:pt x="27" y="52"/>
                    <a:pt x="27" y="52"/>
                  </a:cubicBezTo>
                  <a:close/>
                  <a:moveTo>
                    <a:pt x="32" y="1"/>
                  </a:move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2" y="0"/>
                    <a:pt x="32" y="0"/>
                  </a:cubicBezTo>
                  <a:cubicBezTo>
                    <a:pt x="32" y="0"/>
                    <a:pt x="32" y="0"/>
                    <a:pt x="32" y="0"/>
                  </a:cubicBezTo>
                  <a:cubicBezTo>
                    <a:pt x="32" y="0"/>
                    <a:pt x="32" y="0"/>
                    <a:pt x="32" y="0"/>
                  </a:cubicBezTo>
                  <a:cubicBezTo>
                    <a:pt x="32" y="0"/>
                    <a:pt x="32" y="0"/>
                    <a:pt x="32" y="0"/>
                  </a:cubicBezTo>
                  <a:cubicBezTo>
                    <a:pt x="32" y="0"/>
                    <a:pt x="32" y="0"/>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lose/>
                  <a:moveTo>
                    <a:pt x="33" y="6"/>
                  </a:moveTo>
                  <a:cubicBezTo>
                    <a:pt x="33" y="6"/>
                    <a:pt x="33" y="6"/>
                    <a:pt x="33" y="6"/>
                  </a:cubicBezTo>
                  <a:cubicBezTo>
                    <a:pt x="33" y="6"/>
                    <a:pt x="33" y="6"/>
                    <a:pt x="33" y="6"/>
                  </a:cubicBezTo>
                  <a:cubicBezTo>
                    <a:pt x="33" y="5"/>
                    <a:pt x="33" y="5"/>
                    <a:pt x="33" y="5"/>
                  </a:cubicBezTo>
                  <a:cubicBezTo>
                    <a:pt x="33" y="5"/>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7"/>
                  </a:cubicBezTo>
                  <a:cubicBezTo>
                    <a:pt x="33" y="7"/>
                    <a:pt x="33" y="7"/>
                    <a:pt x="33" y="7"/>
                  </a:cubicBezTo>
                  <a:cubicBezTo>
                    <a:pt x="33" y="7"/>
                    <a:pt x="33" y="7"/>
                    <a:pt x="33" y="7"/>
                  </a:cubicBezTo>
                  <a:cubicBezTo>
                    <a:pt x="33" y="7"/>
                    <a:pt x="33" y="7"/>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5" y="4"/>
                    <a:pt x="34" y="4"/>
                  </a:cubicBezTo>
                  <a:cubicBezTo>
                    <a:pt x="34"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2" y="6"/>
                    <a:pt x="33" y="6"/>
                    <a:pt x="32" y="6"/>
                  </a:cubicBezTo>
                  <a:cubicBezTo>
                    <a:pt x="32" y="6"/>
                    <a:pt x="32" y="6"/>
                    <a:pt x="32" y="6"/>
                  </a:cubicBezTo>
                  <a:cubicBezTo>
                    <a:pt x="32" y="6"/>
                    <a:pt x="32" y="6"/>
                    <a:pt x="33" y="6"/>
                  </a:cubicBezTo>
                  <a:close/>
                  <a:moveTo>
                    <a:pt x="34" y="1"/>
                  </a:move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lose/>
                  <a:moveTo>
                    <a:pt x="35" y="103"/>
                  </a:moveTo>
                  <a:cubicBezTo>
                    <a:pt x="35" y="103"/>
                    <a:pt x="35" y="104"/>
                    <a:pt x="35" y="104"/>
                  </a:cubicBezTo>
                  <a:cubicBezTo>
                    <a:pt x="35" y="104"/>
                    <a:pt x="35" y="104"/>
                    <a:pt x="35" y="104"/>
                  </a:cubicBezTo>
                  <a:cubicBezTo>
                    <a:pt x="35" y="104"/>
                    <a:pt x="35" y="104"/>
                    <a:pt x="35" y="104"/>
                  </a:cubicBezTo>
                  <a:cubicBezTo>
                    <a:pt x="35" y="104"/>
                    <a:pt x="35" y="104"/>
                    <a:pt x="35" y="103"/>
                  </a:cubicBezTo>
                  <a:close/>
                  <a:moveTo>
                    <a:pt x="40" y="103"/>
                  </a:moveTo>
                  <a:cubicBezTo>
                    <a:pt x="40" y="103"/>
                    <a:pt x="39" y="103"/>
                    <a:pt x="39" y="103"/>
                  </a:cubicBezTo>
                  <a:cubicBezTo>
                    <a:pt x="39" y="103"/>
                    <a:pt x="39" y="103"/>
                    <a:pt x="39" y="103"/>
                  </a:cubicBezTo>
                  <a:cubicBezTo>
                    <a:pt x="38" y="103"/>
                    <a:pt x="38" y="103"/>
                    <a:pt x="38" y="103"/>
                  </a:cubicBezTo>
                  <a:cubicBezTo>
                    <a:pt x="37" y="103"/>
                    <a:pt x="37" y="103"/>
                    <a:pt x="37" y="103"/>
                  </a:cubicBezTo>
                  <a:cubicBezTo>
                    <a:pt x="37" y="103"/>
                    <a:pt x="37" y="103"/>
                    <a:pt x="37" y="103"/>
                  </a:cubicBezTo>
                  <a:cubicBezTo>
                    <a:pt x="36" y="103"/>
                    <a:pt x="36" y="104"/>
                    <a:pt x="36" y="104"/>
                  </a:cubicBezTo>
                  <a:cubicBezTo>
                    <a:pt x="36" y="104"/>
                    <a:pt x="36" y="104"/>
                    <a:pt x="36" y="104"/>
                  </a:cubicBezTo>
                  <a:cubicBezTo>
                    <a:pt x="37" y="104"/>
                    <a:pt x="37" y="104"/>
                    <a:pt x="37" y="104"/>
                  </a:cubicBezTo>
                  <a:cubicBezTo>
                    <a:pt x="37" y="105"/>
                    <a:pt x="37" y="105"/>
                    <a:pt x="38" y="105"/>
                  </a:cubicBezTo>
                  <a:cubicBezTo>
                    <a:pt x="38" y="105"/>
                    <a:pt x="39" y="105"/>
                    <a:pt x="39" y="105"/>
                  </a:cubicBezTo>
                  <a:cubicBezTo>
                    <a:pt x="39" y="105"/>
                    <a:pt x="39" y="105"/>
                    <a:pt x="39" y="104"/>
                  </a:cubicBezTo>
                  <a:cubicBezTo>
                    <a:pt x="39" y="104"/>
                    <a:pt x="39" y="104"/>
                    <a:pt x="40" y="104"/>
                  </a:cubicBezTo>
                  <a:cubicBezTo>
                    <a:pt x="40" y="104"/>
                    <a:pt x="40" y="104"/>
                    <a:pt x="40" y="104"/>
                  </a:cubicBezTo>
                  <a:cubicBezTo>
                    <a:pt x="40" y="103"/>
                    <a:pt x="40" y="103"/>
                    <a:pt x="40" y="103"/>
                  </a:cubicBezTo>
                  <a:close/>
                  <a:moveTo>
                    <a:pt x="31" y="65"/>
                  </a:moveTo>
                  <a:cubicBezTo>
                    <a:pt x="31" y="65"/>
                    <a:pt x="32" y="65"/>
                    <a:pt x="32" y="65"/>
                  </a:cubicBezTo>
                  <a:cubicBezTo>
                    <a:pt x="32" y="65"/>
                    <a:pt x="32" y="65"/>
                    <a:pt x="32" y="65"/>
                  </a:cubicBezTo>
                  <a:cubicBezTo>
                    <a:pt x="32" y="65"/>
                    <a:pt x="32" y="65"/>
                    <a:pt x="31" y="65"/>
                  </a:cubicBezTo>
                  <a:close/>
                  <a:moveTo>
                    <a:pt x="36" y="75"/>
                  </a:moveTo>
                  <a:cubicBezTo>
                    <a:pt x="36" y="74"/>
                    <a:pt x="36" y="74"/>
                    <a:pt x="36" y="74"/>
                  </a:cubicBezTo>
                  <a:cubicBezTo>
                    <a:pt x="36" y="74"/>
                    <a:pt x="36" y="74"/>
                    <a:pt x="36" y="73"/>
                  </a:cubicBezTo>
                  <a:cubicBezTo>
                    <a:pt x="36" y="73"/>
                    <a:pt x="35" y="73"/>
                    <a:pt x="35" y="73"/>
                  </a:cubicBezTo>
                  <a:cubicBezTo>
                    <a:pt x="35" y="73"/>
                    <a:pt x="36" y="73"/>
                    <a:pt x="36" y="73"/>
                  </a:cubicBezTo>
                  <a:cubicBezTo>
                    <a:pt x="35" y="72"/>
                    <a:pt x="36" y="72"/>
                    <a:pt x="36" y="72"/>
                  </a:cubicBezTo>
                  <a:cubicBezTo>
                    <a:pt x="36" y="72"/>
                    <a:pt x="36" y="72"/>
                    <a:pt x="36" y="71"/>
                  </a:cubicBezTo>
                  <a:cubicBezTo>
                    <a:pt x="36" y="71"/>
                    <a:pt x="36" y="71"/>
                    <a:pt x="36" y="71"/>
                  </a:cubicBezTo>
                  <a:cubicBezTo>
                    <a:pt x="36" y="71"/>
                    <a:pt x="36" y="71"/>
                    <a:pt x="36" y="71"/>
                  </a:cubicBezTo>
                  <a:cubicBezTo>
                    <a:pt x="36" y="71"/>
                    <a:pt x="36" y="71"/>
                    <a:pt x="36" y="70"/>
                  </a:cubicBezTo>
                  <a:cubicBezTo>
                    <a:pt x="36" y="70"/>
                    <a:pt x="36" y="70"/>
                    <a:pt x="36" y="70"/>
                  </a:cubicBezTo>
                  <a:cubicBezTo>
                    <a:pt x="36" y="69"/>
                    <a:pt x="36" y="69"/>
                    <a:pt x="36" y="69"/>
                  </a:cubicBezTo>
                  <a:cubicBezTo>
                    <a:pt x="36" y="69"/>
                    <a:pt x="36" y="69"/>
                    <a:pt x="36" y="69"/>
                  </a:cubicBezTo>
                  <a:cubicBezTo>
                    <a:pt x="36" y="69"/>
                    <a:pt x="36" y="69"/>
                    <a:pt x="36" y="68"/>
                  </a:cubicBezTo>
                  <a:cubicBezTo>
                    <a:pt x="36" y="68"/>
                    <a:pt x="36" y="68"/>
                    <a:pt x="36" y="68"/>
                  </a:cubicBezTo>
                  <a:cubicBezTo>
                    <a:pt x="36" y="68"/>
                    <a:pt x="36" y="68"/>
                    <a:pt x="36" y="68"/>
                  </a:cubicBezTo>
                  <a:cubicBezTo>
                    <a:pt x="36" y="67"/>
                    <a:pt x="36" y="67"/>
                    <a:pt x="36" y="67"/>
                  </a:cubicBezTo>
                  <a:cubicBezTo>
                    <a:pt x="36" y="67"/>
                    <a:pt x="36" y="66"/>
                    <a:pt x="36" y="66"/>
                  </a:cubicBezTo>
                  <a:cubicBezTo>
                    <a:pt x="36" y="66"/>
                    <a:pt x="36" y="66"/>
                    <a:pt x="36" y="66"/>
                  </a:cubicBezTo>
                  <a:cubicBezTo>
                    <a:pt x="36" y="66"/>
                    <a:pt x="36" y="66"/>
                    <a:pt x="36" y="66"/>
                  </a:cubicBezTo>
                  <a:cubicBezTo>
                    <a:pt x="35" y="66"/>
                    <a:pt x="35" y="65"/>
                    <a:pt x="35" y="66"/>
                  </a:cubicBezTo>
                  <a:cubicBezTo>
                    <a:pt x="35" y="66"/>
                    <a:pt x="35" y="66"/>
                    <a:pt x="35" y="66"/>
                  </a:cubicBezTo>
                  <a:cubicBezTo>
                    <a:pt x="35" y="66"/>
                    <a:pt x="34" y="66"/>
                    <a:pt x="35" y="65"/>
                  </a:cubicBezTo>
                  <a:cubicBezTo>
                    <a:pt x="34" y="65"/>
                    <a:pt x="35" y="65"/>
                    <a:pt x="35" y="65"/>
                  </a:cubicBezTo>
                  <a:cubicBezTo>
                    <a:pt x="34" y="65"/>
                    <a:pt x="34" y="64"/>
                    <a:pt x="34" y="64"/>
                  </a:cubicBezTo>
                  <a:cubicBezTo>
                    <a:pt x="34" y="64"/>
                    <a:pt x="35" y="64"/>
                    <a:pt x="35" y="64"/>
                  </a:cubicBezTo>
                  <a:cubicBezTo>
                    <a:pt x="35" y="64"/>
                    <a:pt x="35" y="64"/>
                    <a:pt x="35" y="64"/>
                  </a:cubicBezTo>
                  <a:cubicBezTo>
                    <a:pt x="35" y="64"/>
                    <a:pt x="35" y="64"/>
                    <a:pt x="35" y="64"/>
                  </a:cubicBezTo>
                  <a:cubicBezTo>
                    <a:pt x="35" y="64"/>
                    <a:pt x="35" y="64"/>
                    <a:pt x="35" y="64"/>
                  </a:cubicBezTo>
                  <a:cubicBezTo>
                    <a:pt x="35" y="64"/>
                    <a:pt x="35" y="64"/>
                    <a:pt x="36" y="64"/>
                  </a:cubicBezTo>
                  <a:cubicBezTo>
                    <a:pt x="36" y="64"/>
                    <a:pt x="36" y="64"/>
                    <a:pt x="36" y="64"/>
                  </a:cubicBezTo>
                  <a:cubicBezTo>
                    <a:pt x="36" y="64"/>
                    <a:pt x="36" y="65"/>
                    <a:pt x="36" y="65"/>
                  </a:cubicBezTo>
                  <a:cubicBezTo>
                    <a:pt x="36" y="65"/>
                    <a:pt x="36" y="65"/>
                    <a:pt x="36" y="65"/>
                  </a:cubicBezTo>
                  <a:cubicBezTo>
                    <a:pt x="36" y="65"/>
                    <a:pt x="37" y="65"/>
                    <a:pt x="37" y="65"/>
                  </a:cubicBezTo>
                  <a:cubicBezTo>
                    <a:pt x="37" y="65"/>
                    <a:pt x="37" y="65"/>
                    <a:pt x="37" y="65"/>
                  </a:cubicBezTo>
                  <a:cubicBezTo>
                    <a:pt x="37" y="65"/>
                    <a:pt x="37" y="65"/>
                    <a:pt x="38" y="65"/>
                  </a:cubicBezTo>
                  <a:cubicBezTo>
                    <a:pt x="38" y="65"/>
                    <a:pt x="38" y="65"/>
                    <a:pt x="38" y="65"/>
                  </a:cubicBezTo>
                  <a:cubicBezTo>
                    <a:pt x="38" y="65"/>
                    <a:pt x="38" y="66"/>
                    <a:pt x="38" y="66"/>
                  </a:cubicBezTo>
                  <a:cubicBezTo>
                    <a:pt x="38" y="66"/>
                    <a:pt x="38" y="66"/>
                    <a:pt x="38" y="66"/>
                  </a:cubicBezTo>
                  <a:cubicBezTo>
                    <a:pt x="39" y="66"/>
                    <a:pt x="39" y="66"/>
                    <a:pt x="39" y="66"/>
                  </a:cubicBezTo>
                  <a:cubicBezTo>
                    <a:pt x="39" y="66"/>
                    <a:pt x="39" y="67"/>
                    <a:pt x="39" y="67"/>
                  </a:cubicBezTo>
                  <a:cubicBezTo>
                    <a:pt x="39" y="67"/>
                    <a:pt x="39" y="67"/>
                    <a:pt x="39" y="67"/>
                  </a:cubicBezTo>
                  <a:cubicBezTo>
                    <a:pt x="39" y="67"/>
                    <a:pt x="40" y="67"/>
                    <a:pt x="40" y="67"/>
                  </a:cubicBezTo>
                  <a:cubicBezTo>
                    <a:pt x="40" y="67"/>
                    <a:pt x="40" y="67"/>
                    <a:pt x="40" y="67"/>
                  </a:cubicBezTo>
                  <a:cubicBezTo>
                    <a:pt x="40" y="67"/>
                    <a:pt x="40" y="67"/>
                    <a:pt x="40" y="67"/>
                  </a:cubicBezTo>
                  <a:cubicBezTo>
                    <a:pt x="40" y="67"/>
                    <a:pt x="41" y="67"/>
                    <a:pt x="41" y="67"/>
                  </a:cubicBezTo>
                  <a:cubicBezTo>
                    <a:pt x="41" y="67"/>
                    <a:pt x="41" y="66"/>
                    <a:pt x="41" y="66"/>
                  </a:cubicBezTo>
                  <a:cubicBezTo>
                    <a:pt x="41" y="66"/>
                    <a:pt x="41" y="66"/>
                    <a:pt x="41" y="66"/>
                  </a:cubicBezTo>
                  <a:cubicBezTo>
                    <a:pt x="41" y="66"/>
                    <a:pt x="42" y="66"/>
                    <a:pt x="42" y="66"/>
                  </a:cubicBezTo>
                  <a:cubicBezTo>
                    <a:pt x="42" y="67"/>
                    <a:pt x="42" y="67"/>
                    <a:pt x="42" y="67"/>
                  </a:cubicBezTo>
                  <a:cubicBezTo>
                    <a:pt x="42" y="67"/>
                    <a:pt x="42" y="67"/>
                    <a:pt x="42" y="67"/>
                  </a:cubicBezTo>
                  <a:cubicBezTo>
                    <a:pt x="42" y="67"/>
                    <a:pt x="42" y="67"/>
                    <a:pt x="42" y="67"/>
                  </a:cubicBezTo>
                  <a:cubicBezTo>
                    <a:pt x="43" y="67"/>
                    <a:pt x="43" y="67"/>
                    <a:pt x="44" y="67"/>
                  </a:cubicBezTo>
                  <a:cubicBezTo>
                    <a:pt x="44" y="67"/>
                    <a:pt x="44" y="67"/>
                    <a:pt x="44" y="67"/>
                  </a:cubicBezTo>
                  <a:cubicBezTo>
                    <a:pt x="44" y="66"/>
                    <a:pt x="44" y="66"/>
                    <a:pt x="44" y="66"/>
                  </a:cubicBezTo>
                  <a:cubicBezTo>
                    <a:pt x="44" y="67"/>
                    <a:pt x="44" y="67"/>
                    <a:pt x="44" y="68"/>
                  </a:cubicBezTo>
                  <a:cubicBezTo>
                    <a:pt x="44" y="68"/>
                    <a:pt x="44" y="68"/>
                    <a:pt x="44" y="69"/>
                  </a:cubicBezTo>
                  <a:cubicBezTo>
                    <a:pt x="44" y="69"/>
                    <a:pt x="44" y="69"/>
                    <a:pt x="44" y="69"/>
                  </a:cubicBezTo>
                  <a:cubicBezTo>
                    <a:pt x="44" y="69"/>
                    <a:pt x="44" y="69"/>
                    <a:pt x="44" y="69"/>
                  </a:cubicBezTo>
                  <a:cubicBezTo>
                    <a:pt x="44" y="70"/>
                    <a:pt x="44" y="69"/>
                    <a:pt x="44" y="70"/>
                  </a:cubicBezTo>
                  <a:cubicBezTo>
                    <a:pt x="44" y="70"/>
                    <a:pt x="43" y="70"/>
                    <a:pt x="43" y="70"/>
                  </a:cubicBezTo>
                  <a:cubicBezTo>
                    <a:pt x="43" y="70"/>
                    <a:pt x="43" y="70"/>
                    <a:pt x="43" y="70"/>
                  </a:cubicBezTo>
                  <a:cubicBezTo>
                    <a:pt x="43" y="70"/>
                    <a:pt x="44" y="70"/>
                    <a:pt x="43" y="71"/>
                  </a:cubicBezTo>
                  <a:cubicBezTo>
                    <a:pt x="43" y="71"/>
                    <a:pt x="43" y="71"/>
                    <a:pt x="43" y="70"/>
                  </a:cubicBezTo>
                  <a:cubicBezTo>
                    <a:pt x="43" y="70"/>
                    <a:pt x="43" y="70"/>
                    <a:pt x="43" y="70"/>
                  </a:cubicBezTo>
                  <a:cubicBezTo>
                    <a:pt x="43" y="70"/>
                    <a:pt x="43" y="70"/>
                    <a:pt x="43" y="70"/>
                  </a:cubicBezTo>
                  <a:cubicBezTo>
                    <a:pt x="43" y="71"/>
                    <a:pt x="42" y="71"/>
                    <a:pt x="42" y="71"/>
                  </a:cubicBezTo>
                  <a:cubicBezTo>
                    <a:pt x="42" y="71"/>
                    <a:pt x="42" y="71"/>
                    <a:pt x="42" y="71"/>
                  </a:cubicBezTo>
                  <a:cubicBezTo>
                    <a:pt x="42" y="71"/>
                    <a:pt x="42" y="71"/>
                    <a:pt x="42" y="71"/>
                  </a:cubicBezTo>
                  <a:cubicBezTo>
                    <a:pt x="42" y="71"/>
                    <a:pt x="42" y="71"/>
                    <a:pt x="42" y="71"/>
                  </a:cubicBezTo>
                  <a:cubicBezTo>
                    <a:pt x="42" y="71"/>
                    <a:pt x="42" y="71"/>
                    <a:pt x="42" y="71"/>
                  </a:cubicBezTo>
                  <a:cubicBezTo>
                    <a:pt x="42" y="71"/>
                    <a:pt x="42" y="72"/>
                    <a:pt x="42" y="72"/>
                  </a:cubicBezTo>
                  <a:cubicBezTo>
                    <a:pt x="42" y="73"/>
                    <a:pt x="41" y="73"/>
                    <a:pt x="40" y="73"/>
                  </a:cubicBezTo>
                  <a:cubicBezTo>
                    <a:pt x="40" y="73"/>
                    <a:pt x="40" y="73"/>
                    <a:pt x="40" y="73"/>
                  </a:cubicBezTo>
                  <a:cubicBezTo>
                    <a:pt x="40" y="73"/>
                    <a:pt x="40" y="73"/>
                    <a:pt x="40" y="73"/>
                  </a:cubicBezTo>
                  <a:cubicBezTo>
                    <a:pt x="40" y="73"/>
                    <a:pt x="40" y="73"/>
                    <a:pt x="40" y="73"/>
                  </a:cubicBezTo>
                  <a:cubicBezTo>
                    <a:pt x="40" y="73"/>
                    <a:pt x="40" y="73"/>
                    <a:pt x="40" y="73"/>
                  </a:cubicBezTo>
                  <a:cubicBezTo>
                    <a:pt x="40" y="73"/>
                    <a:pt x="40" y="73"/>
                    <a:pt x="40" y="73"/>
                  </a:cubicBezTo>
                  <a:cubicBezTo>
                    <a:pt x="40" y="73"/>
                    <a:pt x="40" y="73"/>
                    <a:pt x="39" y="73"/>
                  </a:cubicBezTo>
                  <a:cubicBezTo>
                    <a:pt x="39" y="73"/>
                    <a:pt x="39" y="74"/>
                    <a:pt x="38" y="74"/>
                  </a:cubicBezTo>
                  <a:cubicBezTo>
                    <a:pt x="38" y="74"/>
                    <a:pt x="38" y="74"/>
                    <a:pt x="38" y="74"/>
                  </a:cubicBezTo>
                  <a:cubicBezTo>
                    <a:pt x="37" y="74"/>
                    <a:pt x="37" y="74"/>
                    <a:pt x="37" y="74"/>
                  </a:cubicBezTo>
                  <a:cubicBezTo>
                    <a:pt x="37" y="75"/>
                    <a:pt x="37" y="75"/>
                    <a:pt x="36" y="75"/>
                  </a:cubicBezTo>
                  <a:cubicBezTo>
                    <a:pt x="36" y="75"/>
                    <a:pt x="36" y="75"/>
                    <a:pt x="36" y="75"/>
                  </a:cubicBezTo>
                  <a:cubicBezTo>
                    <a:pt x="36" y="76"/>
                    <a:pt x="36" y="76"/>
                    <a:pt x="35" y="75"/>
                  </a:cubicBezTo>
                  <a:cubicBezTo>
                    <a:pt x="35" y="75"/>
                    <a:pt x="35" y="75"/>
                    <a:pt x="35" y="75"/>
                  </a:cubicBezTo>
                  <a:cubicBezTo>
                    <a:pt x="35" y="75"/>
                    <a:pt x="35" y="75"/>
                    <a:pt x="36" y="75"/>
                  </a:cubicBezTo>
                  <a:close/>
                  <a:moveTo>
                    <a:pt x="32" y="65"/>
                  </a:moveTo>
                  <a:cubicBezTo>
                    <a:pt x="32" y="64"/>
                    <a:pt x="32" y="64"/>
                    <a:pt x="32" y="64"/>
                  </a:cubicBezTo>
                  <a:cubicBezTo>
                    <a:pt x="32" y="64"/>
                    <a:pt x="32" y="65"/>
                    <a:pt x="32" y="65"/>
                  </a:cubicBezTo>
                  <a:cubicBezTo>
                    <a:pt x="32" y="65"/>
                    <a:pt x="32" y="65"/>
                    <a:pt x="32" y="65"/>
                  </a:cubicBezTo>
                  <a:close/>
                  <a:moveTo>
                    <a:pt x="31" y="63"/>
                  </a:moveTo>
                  <a:cubicBezTo>
                    <a:pt x="31" y="63"/>
                    <a:pt x="31" y="63"/>
                    <a:pt x="31" y="63"/>
                  </a:cubicBezTo>
                  <a:cubicBezTo>
                    <a:pt x="31" y="63"/>
                    <a:pt x="31" y="63"/>
                    <a:pt x="31" y="63"/>
                  </a:cubicBezTo>
                  <a:cubicBezTo>
                    <a:pt x="31" y="64"/>
                    <a:pt x="31" y="64"/>
                    <a:pt x="31" y="64"/>
                  </a:cubicBezTo>
                  <a:cubicBezTo>
                    <a:pt x="31" y="64"/>
                    <a:pt x="31" y="64"/>
                    <a:pt x="31" y="64"/>
                  </a:cubicBezTo>
                  <a:cubicBezTo>
                    <a:pt x="31" y="64"/>
                    <a:pt x="31" y="64"/>
                    <a:pt x="31" y="64"/>
                  </a:cubicBezTo>
                  <a:cubicBezTo>
                    <a:pt x="31" y="64"/>
                    <a:pt x="31" y="63"/>
                    <a:pt x="31" y="63"/>
                  </a:cubicBezTo>
                  <a:close/>
                  <a:moveTo>
                    <a:pt x="30" y="65"/>
                  </a:moveTo>
                  <a:cubicBezTo>
                    <a:pt x="30" y="65"/>
                    <a:pt x="30" y="65"/>
                    <a:pt x="31" y="65"/>
                  </a:cubicBezTo>
                  <a:cubicBezTo>
                    <a:pt x="31" y="65"/>
                    <a:pt x="31" y="65"/>
                    <a:pt x="30" y="65"/>
                  </a:cubicBezTo>
                  <a:close/>
                  <a:moveTo>
                    <a:pt x="51" y="54"/>
                  </a:moveTo>
                  <a:cubicBezTo>
                    <a:pt x="51" y="54"/>
                    <a:pt x="51" y="54"/>
                    <a:pt x="51" y="54"/>
                  </a:cubicBezTo>
                  <a:cubicBezTo>
                    <a:pt x="51" y="54"/>
                    <a:pt x="50" y="54"/>
                    <a:pt x="50" y="54"/>
                  </a:cubicBezTo>
                  <a:cubicBezTo>
                    <a:pt x="50" y="54"/>
                    <a:pt x="51" y="54"/>
                    <a:pt x="51" y="54"/>
                  </a:cubicBezTo>
                  <a:cubicBezTo>
                    <a:pt x="51" y="54"/>
                    <a:pt x="51" y="54"/>
                    <a:pt x="51" y="54"/>
                  </a:cubicBezTo>
                  <a:close/>
                  <a:moveTo>
                    <a:pt x="49" y="53"/>
                  </a:moveTo>
                  <a:cubicBezTo>
                    <a:pt x="49" y="53"/>
                    <a:pt x="49" y="53"/>
                    <a:pt x="49" y="54"/>
                  </a:cubicBezTo>
                  <a:cubicBezTo>
                    <a:pt x="49" y="54"/>
                    <a:pt x="50" y="54"/>
                    <a:pt x="50" y="53"/>
                  </a:cubicBezTo>
                  <a:cubicBezTo>
                    <a:pt x="50" y="53"/>
                    <a:pt x="49" y="53"/>
                    <a:pt x="49" y="53"/>
                  </a:cubicBezTo>
                  <a:cubicBezTo>
                    <a:pt x="49" y="53"/>
                    <a:pt x="49" y="53"/>
                    <a:pt x="49" y="5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4" name="Freeform 844">
              <a:extLst>
                <a:ext uri="{FF2B5EF4-FFF2-40B4-BE49-F238E27FC236}">
                  <a16:creationId xmlns:a16="http://schemas.microsoft.com/office/drawing/2014/main" id="{CB52C006-4677-4869-B548-E296A3C885BA}"/>
                </a:ext>
              </a:extLst>
            </p:cNvPr>
            <p:cNvSpPr>
              <a:spLocks/>
            </p:cNvSpPr>
            <p:nvPr/>
          </p:nvSpPr>
          <p:spPr bwMode="auto">
            <a:xfrm>
              <a:off x="9944954" y="3263845"/>
              <a:ext cx="199765" cy="179420"/>
            </a:xfrm>
            <a:custGeom>
              <a:avLst/>
              <a:gdLst>
                <a:gd name="T0" fmla="*/ 39 w 43"/>
                <a:gd name="T1" fmla="*/ 1 h 47"/>
                <a:gd name="T2" fmla="*/ 38 w 43"/>
                <a:gd name="T3" fmla="*/ 0 h 47"/>
                <a:gd name="T4" fmla="*/ 37 w 43"/>
                <a:gd name="T5" fmla="*/ 2 h 47"/>
                <a:gd name="T6" fmla="*/ 35 w 43"/>
                <a:gd name="T7" fmla="*/ 6 h 47"/>
                <a:gd name="T8" fmla="*/ 34 w 43"/>
                <a:gd name="T9" fmla="*/ 5 h 47"/>
                <a:gd name="T10" fmla="*/ 32 w 43"/>
                <a:gd name="T11" fmla="*/ 8 h 47"/>
                <a:gd name="T12" fmla="*/ 25 w 43"/>
                <a:gd name="T13" fmla="*/ 9 h 47"/>
                <a:gd name="T14" fmla="*/ 27 w 43"/>
                <a:gd name="T15" fmla="*/ 12 h 47"/>
                <a:gd name="T16" fmla="*/ 26 w 43"/>
                <a:gd name="T17" fmla="*/ 14 h 47"/>
                <a:gd name="T18" fmla="*/ 24 w 43"/>
                <a:gd name="T19" fmla="*/ 14 h 47"/>
                <a:gd name="T20" fmla="*/ 17 w 43"/>
                <a:gd name="T21" fmla="*/ 11 h 47"/>
                <a:gd name="T22" fmla="*/ 15 w 43"/>
                <a:gd name="T23" fmla="*/ 13 h 47"/>
                <a:gd name="T24" fmla="*/ 13 w 43"/>
                <a:gd name="T25" fmla="*/ 16 h 47"/>
                <a:gd name="T26" fmla="*/ 10 w 43"/>
                <a:gd name="T27" fmla="*/ 19 h 47"/>
                <a:gd name="T28" fmla="*/ 6 w 43"/>
                <a:gd name="T29" fmla="*/ 22 h 47"/>
                <a:gd name="T30" fmla="*/ 1 w 43"/>
                <a:gd name="T31" fmla="*/ 26 h 47"/>
                <a:gd name="T32" fmla="*/ 1 w 43"/>
                <a:gd name="T33" fmla="*/ 29 h 47"/>
                <a:gd name="T34" fmla="*/ 6 w 43"/>
                <a:gd name="T35" fmla="*/ 31 h 47"/>
                <a:gd name="T36" fmla="*/ 7 w 43"/>
                <a:gd name="T37" fmla="*/ 33 h 47"/>
                <a:gd name="T38" fmla="*/ 6 w 43"/>
                <a:gd name="T39" fmla="*/ 35 h 47"/>
                <a:gd name="T40" fmla="*/ 4 w 43"/>
                <a:gd name="T41" fmla="*/ 41 h 47"/>
                <a:gd name="T42" fmla="*/ 3 w 43"/>
                <a:gd name="T43" fmla="*/ 42 h 47"/>
                <a:gd name="T44" fmla="*/ 3 w 43"/>
                <a:gd name="T45" fmla="*/ 43 h 47"/>
                <a:gd name="T46" fmla="*/ 4 w 43"/>
                <a:gd name="T47" fmla="*/ 44 h 47"/>
                <a:gd name="T48" fmla="*/ 5 w 43"/>
                <a:gd name="T49" fmla="*/ 45 h 47"/>
                <a:gd name="T50" fmla="*/ 8 w 43"/>
                <a:gd name="T51" fmla="*/ 46 h 47"/>
                <a:gd name="T52" fmla="*/ 13 w 43"/>
                <a:gd name="T53" fmla="*/ 46 h 47"/>
                <a:gd name="T54" fmla="*/ 13 w 43"/>
                <a:gd name="T55" fmla="*/ 47 h 47"/>
                <a:gd name="T56" fmla="*/ 15 w 43"/>
                <a:gd name="T57" fmla="*/ 46 h 47"/>
                <a:gd name="T58" fmla="*/ 19 w 43"/>
                <a:gd name="T59" fmla="*/ 42 h 47"/>
                <a:gd name="T60" fmla="*/ 25 w 43"/>
                <a:gd name="T61" fmla="*/ 42 h 47"/>
                <a:gd name="T62" fmla="*/ 26 w 43"/>
                <a:gd name="T63" fmla="*/ 41 h 47"/>
                <a:gd name="T64" fmla="*/ 26 w 43"/>
                <a:gd name="T65" fmla="*/ 38 h 47"/>
                <a:gd name="T66" fmla="*/ 21 w 43"/>
                <a:gd name="T67" fmla="*/ 34 h 47"/>
                <a:gd name="T68" fmla="*/ 21 w 43"/>
                <a:gd name="T69" fmla="*/ 30 h 47"/>
                <a:gd name="T70" fmla="*/ 27 w 43"/>
                <a:gd name="T71" fmla="*/ 26 h 47"/>
                <a:gd name="T72" fmla="*/ 29 w 43"/>
                <a:gd name="T73" fmla="*/ 24 h 47"/>
                <a:gd name="T74" fmla="*/ 35 w 43"/>
                <a:gd name="T75" fmla="*/ 19 h 47"/>
                <a:gd name="T76" fmla="*/ 36 w 43"/>
                <a:gd name="T77" fmla="*/ 15 h 47"/>
                <a:gd name="T78" fmla="*/ 36 w 43"/>
                <a:gd name="T79" fmla="*/ 13 h 47"/>
                <a:gd name="T80" fmla="*/ 41 w 43"/>
                <a:gd name="T81" fmla="*/ 5 h 47"/>
                <a:gd name="T82" fmla="*/ 42 w 43"/>
                <a:gd name="T83" fmla="*/ 6 h 47"/>
                <a:gd name="T84" fmla="*/ 42 w 43"/>
                <a:gd name="T85" fmla="*/ 5 h 47"/>
                <a:gd name="T86" fmla="*/ 42 w 43"/>
                <a:gd name="T87"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7">
                  <a:moveTo>
                    <a:pt x="41" y="3"/>
                  </a:moveTo>
                  <a:cubicBezTo>
                    <a:pt x="39" y="1"/>
                    <a:pt x="39" y="1"/>
                    <a:pt x="39" y="1"/>
                  </a:cubicBezTo>
                  <a:cubicBezTo>
                    <a:pt x="39" y="0"/>
                    <a:pt x="39" y="0"/>
                    <a:pt x="39" y="0"/>
                  </a:cubicBezTo>
                  <a:cubicBezTo>
                    <a:pt x="38" y="0"/>
                    <a:pt x="38" y="0"/>
                    <a:pt x="38" y="0"/>
                  </a:cubicBezTo>
                  <a:cubicBezTo>
                    <a:pt x="38" y="0"/>
                    <a:pt x="38" y="1"/>
                    <a:pt x="38" y="1"/>
                  </a:cubicBezTo>
                  <a:cubicBezTo>
                    <a:pt x="38" y="1"/>
                    <a:pt x="37" y="2"/>
                    <a:pt x="37" y="2"/>
                  </a:cubicBezTo>
                  <a:cubicBezTo>
                    <a:pt x="37" y="2"/>
                    <a:pt x="36" y="5"/>
                    <a:pt x="36" y="5"/>
                  </a:cubicBezTo>
                  <a:cubicBezTo>
                    <a:pt x="35" y="6"/>
                    <a:pt x="35" y="6"/>
                    <a:pt x="35" y="6"/>
                  </a:cubicBezTo>
                  <a:cubicBezTo>
                    <a:pt x="35" y="6"/>
                    <a:pt x="35" y="5"/>
                    <a:pt x="35" y="5"/>
                  </a:cubicBezTo>
                  <a:cubicBezTo>
                    <a:pt x="35" y="5"/>
                    <a:pt x="34" y="5"/>
                    <a:pt x="34" y="5"/>
                  </a:cubicBezTo>
                  <a:cubicBezTo>
                    <a:pt x="34" y="5"/>
                    <a:pt x="33" y="8"/>
                    <a:pt x="32" y="8"/>
                  </a:cubicBezTo>
                  <a:cubicBezTo>
                    <a:pt x="32" y="8"/>
                    <a:pt x="32" y="8"/>
                    <a:pt x="32" y="8"/>
                  </a:cubicBezTo>
                  <a:cubicBezTo>
                    <a:pt x="31" y="8"/>
                    <a:pt x="30" y="9"/>
                    <a:pt x="30" y="9"/>
                  </a:cubicBezTo>
                  <a:cubicBezTo>
                    <a:pt x="25" y="9"/>
                    <a:pt x="25" y="9"/>
                    <a:pt x="25" y="9"/>
                  </a:cubicBezTo>
                  <a:cubicBezTo>
                    <a:pt x="25" y="9"/>
                    <a:pt x="25" y="11"/>
                    <a:pt x="25" y="11"/>
                  </a:cubicBezTo>
                  <a:cubicBezTo>
                    <a:pt x="25" y="11"/>
                    <a:pt x="26" y="12"/>
                    <a:pt x="27" y="12"/>
                  </a:cubicBezTo>
                  <a:cubicBezTo>
                    <a:pt x="27" y="12"/>
                    <a:pt x="27" y="13"/>
                    <a:pt x="27" y="13"/>
                  </a:cubicBezTo>
                  <a:cubicBezTo>
                    <a:pt x="27" y="13"/>
                    <a:pt x="26" y="14"/>
                    <a:pt x="26" y="14"/>
                  </a:cubicBezTo>
                  <a:cubicBezTo>
                    <a:pt x="25" y="15"/>
                    <a:pt x="25" y="15"/>
                    <a:pt x="25" y="15"/>
                  </a:cubicBezTo>
                  <a:cubicBezTo>
                    <a:pt x="24" y="14"/>
                    <a:pt x="24" y="14"/>
                    <a:pt x="24" y="14"/>
                  </a:cubicBezTo>
                  <a:cubicBezTo>
                    <a:pt x="20" y="14"/>
                    <a:pt x="20" y="14"/>
                    <a:pt x="20" y="14"/>
                  </a:cubicBezTo>
                  <a:cubicBezTo>
                    <a:pt x="17" y="11"/>
                    <a:pt x="17" y="11"/>
                    <a:pt x="17" y="11"/>
                  </a:cubicBezTo>
                  <a:cubicBezTo>
                    <a:pt x="17" y="11"/>
                    <a:pt x="17" y="12"/>
                    <a:pt x="17" y="12"/>
                  </a:cubicBezTo>
                  <a:cubicBezTo>
                    <a:pt x="17" y="12"/>
                    <a:pt x="15" y="13"/>
                    <a:pt x="15" y="13"/>
                  </a:cubicBezTo>
                  <a:cubicBezTo>
                    <a:pt x="15" y="13"/>
                    <a:pt x="15" y="15"/>
                    <a:pt x="15" y="15"/>
                  </a:cubicBezTo>
                  <a:cubicBezTo>
                    <a:pt x="15" y="15"/>
                    <a:pt x="13" y="15"/>
                    <a:pt x="13" y="16"/>
                  </a:cubicBezTo>
                  <a:cubicBezTo>
                    <a:pt x="13" y="16"/>
                    <a:pt x="11" y="19"/>
                    <a:pt x="11" y="19"/>
                  </a:cubicBezTo>
                  <a:cubicBezTo>
                    <a:pt x="10" y="19"/>
                    <a:pt x="10" y="19"/>
                    <a:pt x="10" y="19"/>
                  </a:cubicBezTo>
                  <a:cubicBezTo>
                    <a:pt x="8" y="21"/>
                    <a:pt x="8" y="21"/>
                    <a:pt x="8" y="21"/>
                  </a:cubicBezTo>
                  <a:cubicBezTo>
                    <a:pt x="8" y="21"/>
                    <a:pt x="6" y="22"/>
                    <a:pt x="6" y="22"/>
                  </a:cubicBezTo>
                  <a:cubicBezTo>
                    <a:pt x="6" y="22"/>
                    <a:pt x="3" y="24"/>
                    <a:pt x="3" y="25"/>
                  </a:cubicBezTo>
                  <a:cubicBezTo>
                    <a:pt x="2" y="25"/>
                    <a:pt x="1" y="26"/>
                    <a:pt x="1" y="26"/>
                  </a:cubicBezTo>
                  <a:cubicBezTo>
                    <a:pt x="0" y="28"/>
                    <a:pt x="0" y="28"/>
                    <a:pt x="0" y="28"/>
                  </a:cubicBezTo>
                  <a:cubicBezTo>
                    <a:pt x="0" y="28"/>
                    <a:pt x="1" y="28"/>
                    <a:pt x="1" y="29"/>
                  </a:cubicBezTo>
                  <a:cubicBezTo>
                    <a:pt x="2" y="29"/>
                    <a:pt x="2" y="30"/>
                    <a:pt x="3" y="30"/>
                  </a:cubicBezTo>
                  <a:cubicBezTo>
                    <a:pt x="4" y="30"/>
                    <a:pt x="5" y="30"/>
                    <a:pt x="6" y="31"/>
                  </a:cubicBezTo>
                  <a:cubicBezTo>
                    <a:pt x="6" y="31"/>
                    <a:pt x="7" y="32"/>
                    <a:pt x="7" y="32"/>
                  </a:cubicBezTo>
                  <a:cubicBezTo>
                    <a:pt x="7" y="32"/>
                    <a:pt x="7" y="32"/>
                    <a:pt x="7" y="33"/>
                  </a:cubicBezTo>
                  <a:cubicBezTo>
                    <a:pt x="7" y="33"/>
                    <a:pt x="7" y="33"/>
                    <a:pt x="7" y="33"/>
                  </a:cubicBezTo>
                  <a:cubicBezTo>
                    <a:pt x="6" y="34"/>
                    <a:pt x="6" y="34"/>
                    <a:pt x="6" y="35"/>
                  </a:cubicBezTo>
                  <a:cubicBezTo>
                    <a:pt x="5" y="36"/>
                    <a:pt x="5" y="37"/>
                    <a:pt x="6" y="38"/>
                  </a:cubicBezTo>
                  <a:cubicBezTo>
                    <a:pt x="5" y="39"/>
                    <a:pt x="4" y="40"/>
                    <a:pt x="4" y="41"/>
                  </a:cubicBezTo>
                  <a:cubicBezTo>
                    <a:pt x="3" y="41"/>
                    <a:pt x="3" y="42"/>
                    <a:pt x="3" y="42"/>
                  </a:cubicBezTo>
                  <a:cubicBezTo>
                    <a:pt x="3" y="42"/>
                    <a:pt x="3" y="42"/>
                    <a:pt x="3" y="42"/>
                  </a:cubicBezTo>
                  <a:cubicBezTo>
                    <a:pt x="3" y="42"/>
                    <a:pt x="3" y="43"/>
                    <a:pt x="3" y="43"/>
                  </a:cubicBezTo>
                  <a:cubicBezTo>
                    <a:pt x="3" y="43"/>
                    <a:pt x="3" y="43"/>
                    <a:pt x="3" y="43"/>
                  </a:cubicBezTo>
                  <a:cubicBezTo>
                    <a:pt x="3" y="43"/>
                    <a:pt x="3" y="43"/>
                    <a:pt x="3" y="43"/>
                  </a:cubicBezTo>
                  <a:cubicBezTo>
                    <a:pt x="4" y="43"/>
                    <a:pt x="5" y="43"/>
                    <a:pt x="4" y="44"/>
                  </a:cubicBezTo>
                  <a:cubicBezTo>
                    <a:pt x="4" y="44"/>
                    <a:pt x="4" y="44"/>
                    <a:pt x="4" y="44"/>
                  </a:cubicBezTo>
                  <a:cubicBezTo>
                    <a:pt x="4" y="45"/>
                    <a:pt x="5" y="45"/>
                    <a:pt x="5" y="45"/>
                  </a:cubicBezTo>
                  <a:cubicBezTo>
                    <a:pt x="6" y="45"/>
                    <a:pt x="6" y="46"/>
                    <a:pt x="7" y="46"/>
                  </a:cubicBezTo>
                  <a:cubicBezTo>
                    <a:pt x="8" y="46"/>
                    <a:pt x="8" y="46"/>
                    <a:pt x="8" y="46"/>
                  </a:cubicBezTo>
                  <a:cubicBezTo>
                    <a:pt x="9" y="47"/>
                    <a:pt x="11" y="47"/>
                    <a:pt x="12" y="46"/>
                  </a:cubicBezTo>
                  <a:cubicBezTo>
                    <a:pt x="12" y="46"/>
                    <a:pt x="13" y="46"/>
                    <a:pt x="13" y="46"/>
                  </a:cubicBezTo>
                  <a:cubicBezTo>
                    <a:pt x="13" y="46"/>
                    <a:pt x="13" y="46"/>
                    <a:pt x="13" y="46"/>
                  </a:cubicBezTo>
                  <a:cubicBezTo>
                    <a:pt x="13" y="46"/>
                    <a:pt x="13" y="47"/>
                    <a:pt x="13" y="47"/>
                  </a:cubicBezTo>
                  <a:cubicBezTo>
                    <a:pt x="14" y="47"/>
                    <a:pt x="14" y="47"/>
                    <a:pt x="14" y="47"/>
                  </a:cubicBezTo>
                  <a:cubicBezTo>
                    <a:pt x="15" y="47"/>
                    <a:pt x="15" y="46"/>
                    <a:pt x="15" y="46"/>
                  </a:cubicBezTo>
                  <a:cubicBezTo>
                    <a:pt x="16" y="45"/>
                    <a:pt x="17" y="44"/>
                    <a:pt x="18" y="43"/>
                  </a:cubicBezTo>
                  <a:cubicBezTo>
                    <a:pt x="18" y="43"/>
                    <a:pt x="18" y="42"/>
                    <a:pt x="19" y="42"/>
                  </a:cubicBezTo>
                  <a:cubicBezTo>
                    <a:pt x="19" y="42"/>
                    <a:pt x="20" y="42"/>
                    <a:pt x="20" y="42"/>
                  </a:cubicBezTo>
                  <a:cubicBezTo>
                    <a:pt x="22" y="42"/>
                    <a:pt x="23" y="42"/>
                    <a:pt x="25" y="42"/>
                  </a:cubicBezTo>
                  <a:cubicBezTo>
                    <a:pt x="25" y="42"/>
                    <a:pt x="25" y="42"/>
                    <a:pt x="26" y="42"/>
                  </a:cubicBezTo>
                  <a:cubicBezTo>
                    <a:pt x="26" y="42"/>
                    <a:pt x="26" y="41"/>
                    <a:pt x="26" y="41"/>
                  </a:cubicBezTo>
                  <a:cubicBezTo>
                    <a:pt x="27" y="41"/>
                    <a:pt x="27" y="40"/>
                    <a:pt x="27" y="40"/>
                  </a:cubicBezTo>
                  <a:cubicBezTo>
                    <a:pt x="27" y="39"/>
                    <a:pt x="26" y="38"/>
                    <a:pt x="26" y="38"/>
                  </a:cubicBezTo>
                  <a:cubicBezTo>
                    <a:pt x="25" y="37"/>
                    <a:pt x="25" y="37"/>
                    <a:pt x="24" y="37"/>
                  </a:cubicBezTo>
                  <a:cubicBezTo>
                    <a:pt x="23" y="36"/>
                    <a:pt x="22" y="35"/>
                    <a:pt x="21" y="34"/>
                  </a:cubicBezTo>
                  <a:cubicBezTo>
                    <a:pt x="21" y="34"/>
                    <a:pt x="21" y="33"/>
                    <a:pt x="20" y="33"/>
                  </a:cubicBezTo>
                  <a:cubicBezTo>
                    <a:pt x="21" y="32"/>
                    <a:pt x="21" y="31"/>
                    <a:pt x="21" y="30"/>
                  </a:cubicBezTo>
                  <a:cubicBezTo>
                    <a:pt x="21" y="29"/>
                    <a:pt x="21" y="28"/>
                    <a:pt x="22" y="28"/>
                  </a:cubicBezTo>
                  <a:cubicBezTo>
                    <a:pt x="24" y="28"/>
                    <a:pt x="25" y="26"/>
                    <a:pt x="27" y="26"/>
                  </a:cubicBezTo>
                  <a:cubicBezTo>
                    <a:pt x="27" y="26"/>
                    <a:pt x="28" y="26"/>
                    <a:pt x="28" y="25"/>
                  </a:cubicBezTo>
                  <a:cubicBezTo>
                    <a:pt x="28" y="25"/>
                    <a:pt x="28" y="25"/>
                    <a:pt x="29" y="24"/>
                  </a:cubicBezTo>
                  <a:cubicBezTo>
                    <a:pt x="30" y="23"/>
                    <a:pt x="32" y="22"/>
                    <a:pt x="33" y="20"/>
                  </a:cubicBezTo>
                  <a:cubicBezTo>
                    <a:pt x="34" y="20"/>
                    <a:pt x="34" y="20"/>
                    <a:pt x="35" y="19"/>
                  </a:cubicBezTo>
                  <a:cubicBezTo>
                    <a:pt x="36" y="19"/>
                    <a:pt x="36" y="19"/>
                    <a:pt x="36" y="18"/>
                  </a:cubicBezTo>
                  <a:cubicBezTo>
                    <a:pt x="36" y="17"/>
                    <a:pt x="36" y="16"/>
                    <a:pt x="36" y="15"/>
                  </a:cubicBezTo>
                  <a:cubicBezTo>
                    <a:pt x="36" y="15"/>
                    <a:pt x="36" y="15"/>
                    <a:pt x="36" y="14"/>
                  </a:cubicBezTo>
                  <a:cubicBezTo>
                    <a:pt x="36" y="14"/>
                    <a:pt x="36" y="14"/>
                    <a:pt x="36" y="13"/>
                  </a:cubicBezTo>
                  <a:cubicBezTo>
                    <a:pt x="36" y="12"/>
                    <a:pt x="36" y="11"/>
                    <a:pt x="37" y="11"/>
                  </a:cubicBezTo>
                  <a:cubicBezTo>
                    <a:pt x="38" y="9"/>
                    <a:pt x="40" y="7"/>
                    <a:pt x="41" y="5"/>
                  </a:cubicBezTo>
                  <a:cubicBezTo>
                    <a:pt x="42" y="5"/>
                    <a:pt x="42" y="5"/>
                    <a:pt x="42" y="6"/>
                  </a:cubicBezTo>
                  <a:cubicBezTo>
                    <a:pt x="42" y="6"/>
                    <a:pt x="42" y="6"/>
                    <a:pt x="42" y="6"/>
                  </a:cubicBezTo>
                  <a:cubicBezTo>
                    <a:pt x="42" y="6"/>
                    <a:pt x="43" y="6"/>
                    <a:pt x="43" y="6"/>
                  </a:cubicBezTo>
                  <a:cubicBezTo>
                    <a:pt x="43" y="6"/>
                    <a:pt x="42" y="5"/>
                    <a:pt x="42" y="5"/>
                  </a:cubicBezTo>
                  <a:cubicBezTo>
                    <a:pt x="43" y="5"/>
                    <a:pt x="43" y="5"/>
                    <a:pt x="43" y="5"/>
                  </a:cubicBezTo>
                  <a:cubicBezTo>
                    <a:pt x="42" y="4"/>
                    <a:pt x="42" y="4"/>
                    <a:pt x="42" y="4"/>
                  </a:cubicBezTo>
                  <a:lnTo>
                    <a:pt x="41" y="3"/>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5" name="Freeform 845">
              <a:extLst>
                <a:ext uri="{FF2B5EF4-FFF2-40B4-BE49-F238E27FC236}">
                  <a16:creationId xmlns:a16="http://schemas.microsoft.com/office/drawing/2014/main" id="{39346C8F-EC41-429B-9842-CBD61A64DC52}"/>
                </a:ext>
              </a:extLst>
            </p:cNvPr>
            <p:cNvSpPr>
              <a:spLocks/>
            </p:cNvSpPr>
            <p:nvPr/>
          </p:nvSpPr>
          <p:spPr bwMode="auto">
            <a:xfrm>
              <a:off x="8541247" y="3670435"/>
              <a:ext cx="256841" cy="118649"/>
            </a:xfrm>
            <a:custGeom>
              <a:avLst/>
              <a:gdLst>
                <a:gd name="T0" fmla="*/ 2 w 55"/>
                <a:gd name="T1" fmla="*/ 9 h 31"/>
                <a:gd name="T2" fmla="*/ 0 w 55"/>
                <a:gd name="T3" fmla="*/ 12 h 31"/>
                <a:gd name="T4" fmla="*/ 10 w 55"/>
                <a:gd name="T5" fmla="*/ 18 h 31"/>
                <a:gd name="T6" fmla="*/ 13 w 55"/>
                <a:gd name="T7" fmla="*/ 19 h 31"/>
                <a:gd name="T8" fmla="*/ 16 w 55"/>
                <a:gd name="T9" fmla="*/ 21 h 31"/>
                <a:gd name="T10" fmla="*/ 18 w 55"/>
                <a:gd name="T11" fmla="*/ 22 h 31"/>
                <a:gd name="T12" fmla="*/ 22 w 55"/>
                <a:gd name="T13" fmla="*/ 24 h 31"/>
                <a:gd name="T14" fmla="*/ 25 w 55"/>
                <a:gd name="T15" fmla="*/ 24 h 31"/>
                <a:gd name="T16" fmla="*/ 27 w 55"/>
                <a:gd name="T17" fmla="*/ 22 h 31"/>
                <a:gd name="T18" fmla="*/ 31 w 55"/>
                <a:gd name="T19" fmla="*/ 24 h 31"/>
                <a:gd name="T20" fmla="*/ 34 w 55"/>
                <a:gd name="T21" fmla="*/ 28 h 31"/>
                <a:gd name="T22" fmla="*/ 37 w 55"/>
                <a:gd name="T23" fmla="*/ 27 h 31"/>
                <a:gd name="T24" fmla="*/ 39 w 55"/>
                <a:gd name="T25" fmla="*/ 29 h 31"/>
                <a:gd name="T26" fmla="*/ 43 w 55"/>
                <a:gd name="T27" fmla="*/ 29 h 31"/>
                <a:gd name="T28" fmla="*/ 46 w 55"/>
                <a:gd name="T29" fmla="*/ 31 h 31"/>
                <a:gd name="T30" fmla="*/ 48 w 55"/>
                <a:gd name="T31" fmla="*/ 31 h 31"/>
                <a:gd name="T32" fmla="*/ 50 w 55"/>
                <a:gd name="T33" fmla="*/ 31 h 31"/>
                <a:gd name="T34" fmla="*/ 52 w 55"/>
                <a:gd name="T35" fmla="*/ 31 h 31"/>
                <a:gd name="T36" fmla="*/ 54 w 55"/>
                <a:gd name="T37" fmla="*/ 31 h 31"/>
                <a:gd name="T38" fmla="*/ 54 w 55"/>
                <a:gd name="T39" fmla="*/ 26 h 31"/>
                <a:gd name="T40" fmla="*/ 55 w 55"/>
                <a:gd name="T41" fmla="*/ 21 h 31"/>
                <a:gd name="T42" fmla="*/ 53 w 55"/>
                <a:gd name="T43" fmla="*/ 19 h 31"/>
                <a:gd name="T44" fmla="*/ 48 w 55"/>
                <a:gd name="T45" fmla="*/ 20 h 31"/>
                <a:gd name="T46" fmla="*/ 43 w 55"/>
                <a:gd name="T47" fmla="*/ 18 h 31"/>
                <a:gd name="T48" fmla="*/ 41 w 55"/>
                <a:gd name="T49" fmla="*/ 18 h 31"/>
                <a:gd name="T50" fmla="*/ 39 w 55"/>
                <a:gd name="T51" fmla="*/ 17 h 31"/>
                <a:gd name="T52" fmla="*/ 34 w 55"/>
                <a:gd name="T53" fmla="*/ 16 h 31"/>
                <a:gd name="T54" fmla="*/ 33 w 55"/>
                <a:gd name="T55" fmla="*/ 14 h 31"/>
                <a:gd name="T56" fmla="*/ 28 w 55"/>
                <a:gd name="T57" fmla="*/ 12 h 31"/>
                <a:gd name="T58" fmla="*/ 28 w 55"/>
                <a:gd name="T59" fmla="*/ 9 h 31"/>
                <a:gd name="T60" fmla="*/ 26 w 55"/>
                <a:gd name="T61" fmla="*/ 9 h 31"/>
                <a:gd name="T62" fmla="*/ 23 w 55"/>
                <a:gd name="T63" fmla="*/ 9 h 31"/>
                <a:gd name="T64" fmla="*/ 21 w 55"/>
                <a:gd name="T65" fmla="*/ 6 h 31"/>
                <a:gd name="T66" fmla="*/ 18 w 55"/>
                <a:gd name="T67" fmla="*/ 5 h 31"/>
                <a:gd name="T68" fmla="*/ 15 w 55"/>
                <a:gd name="T69" fmla="*/ 3 h 31"/>
                <a:gd name="T70" fmla="*/ 14 w 55"/>
                <a:gd name="T71" fmla="*/ 1 h 31"/>
                <a:gd name="T72" fmla="*/ 12 w 55"/>
                <a:gd name="T73" fmla="*/ 0 h 31"/>
                <a:gd name="T74" fmla="*/ 9 w 55"/>
                <a:gd name="T75" fmla="*/ 2 h 31"/>
                <a:gd name="T76" fmla="*/ 7 w 55"/>
                <a:gd name="T77" fmla="*/ 3 h 31"/>
                <a:gd name="T78" fmla="*/ 3 w 55"/>
                <a:gd name="T7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31">
                  <a:moveTo>
                    <a:pt x="2" y="5"/>
                  </a:moveTo>
                  <a:cubicBezTo>
                    <a:pt x="2" y="9"/>
                    <a:pt x="2" y="9"/>
                    <a:pt x="2" y="9"/>
                  </a:cubicBezTo>
                  <a:cubicBezTo>
                    <a:pt x="0" y="10"/>
                    <a:pt x="0" y="10"/>
                    <a:pt x="0" y="10"/>
                  </a:cubicBezTo>
                  <a:cubicBezTo>
                    <a:pt x="0" y="12"/>
                    <a:pt x="0" y="12"/>
                    <a:pt x="0" y="12"/>
                  </a:cubicBezTo>
                  <a:cubicBezTo>
                    <a:pt x="2" y="14"/>
                    <a:pt x="2" y="14"/>
                    <a:pt x="2" y="14"/>
                  </a:cubicBezTo>
                  <a:cubicBezTo>
                    <a:pt x="10" y="18"/>
                    <a:pt x="10" y="18"/>
                    <a:pt x="10" y="18"/>
                  </a:cubicBezTo>
                  <a:cubicBezTo>
                    <a:pt x="12" y="19"/>
                    <a:pt x="12" y="19"/>
                    <a:pt x="12" y="19"/>
                  </a:cubicBezTo>
                  <a:cubicBezTo>
                    <a:pt x="13" y="19"/>
                    <a:pt x="13" y="19"/>
                    <a:pt x="13" y="19"/>
                  </a:cubicBezTo>
                  <a:cubicBezTo>
                    <a:pt x="16" y="21"/>
                    <a:pt x="16" y="21"/>
                    <a:pt x="16" y="21"/>
                  </a:cubicBezTo>
                  <a:cubicBezTo>
                    <a:pt x="16" y="21"/>
                    <a:pt x="16" y="21"/>
                    <a:pt x="16" y="21"/>
                  </a:cubicBezTo>
                  <a:cubicBezTo>
                    <a:pt x="18" y="21"/>
                    <a:pt x="18" y="21"/>
                    <a:pt x="18" y="21"/>
                  </a:cubicBezTo>
                  <a:cubicBezTo>
                    <a:pt x="18" y="22"/>
                    <a:pt x="18" y="22"/>
                    <a:pt x="18" y="22"/>
                  </a:cubicBezTo>
                  <a:cubicBezTo>
                    <a:pt x="21" y="23"/>
                    <a:pt x="21" y="23"/>
                    <a:pt x="21" y="23"/>
                  </a:cubicBezTo>
                  <a:cubicBezTo>
                    <a:pt x="22" y="24"/>
                    <a:pt x="22" y="24"/>
                    <a:pt x="22" y="24"/>
                  </a:cubicBezTo>
                  <a:cubicBezTo>
                    <a:pt x="23" y="23"/>
                    <a:pt x="23" y="23"/>
                    <a:pt x="23" y="23"/>
                  </a:cubicBezTo>
                  <a:cubicBezTo>
                    <a:pt x="23" y="23"/>
                    <a:pt x="25" y="24"/>
                    <a:pt x="25" y="24"/>
                  </a:cubicBezTo>
                  <a:cubicBezTo>
                    <a:pt x="25" y="24"/>
                    <a:pt x="26" y="23"/>
                    <a:pt x="26" y="23"/>
                  </a:cubicBezTo>
                  <a:cubicBezTo>
                    <a:pt x="27" y="22"/>
                    <a:pt x="27" y="22"/>
                    <a:pt x="27" y="22"/>
                  </a:cubicBezTo>
                  <a:cubicBezTo>
                    <a:pt x="27" y="22"/>
                    <a:pt x="29" y="23"/>
                    <a:pt x="29" y="23"/>
                  </a:cubicBezTo>
                  <a:cubicBezTo>
                    <a:pt x="29" y="23"/>
                    <a:pt x="31" y="24"/>
                    <a:pt x="31" y="24"/>
                  </a:cubicBezTo>
                  <a:cubicBezTo>
                    <a:pt x="31" y="26"/>
                    <a:pt x="31" y="26"/>
                    <a:pt x="31" y="26"/>
                  </a:cubicBezTo>
                  <a:cubicBezTo>
                    <a:pt x="34" y="28"/>
                    <a:pt x="34" y="28"/>
                    <a:pt x="34" y="28"/>
                  </a:cubicBezTo>
                  <a:cubicBezTo>
                    <a:pt x="36" y="28"/>
                    <a:pt x="36" y="28"/>
                    <a:pt x="36" y="28"/>
                  </a:cubicBezTo>
                  <a:cubicBezTo>
                    <a:pt x="37" y="27"/>
                    <a:pt x="37" y="27"/>
                    <a:pt x="37" y="27"/>
                  </a:cubicBezTo>
                  <a:cubicBezTo>
                    <a:pt x="37" y="27"/>
                    <a:pt x="38" y="28"/>
                    <a:pt x="38" y="28"/>
                  </a:cubicBezTo>
                  <a:cubicBezTo>
                    <a:pt x="38" y="28"/>
                    <a:pt x="39" y="29"/>
                    <a:pt x="39" y="29"/>
                  </a:cubicBezTo>
                  <a:cubicBezTo>
                    <a:pt x="40" y="29"/>
                    <a:pt x="40" y="29"/>
                    <a:pt x="40" y="29"/>
                  </a:cubicBezTo>
                  <a:cubicBezTo>
                    <a:pt x="43" y="29"/>
                    <a:pt x="43" y="29"/>
                    <a:pt x="43" y="29"/>
                  </a:cubicBezTo>
                  <a:cubicBezTo>
                    <a:pt x="44" y="30"/>
                    <a:pt x="44" y="30"/>
                    <a:pt x="44" y="30"/>
                  </a:cubicBezTo>
                  <a:cubicBezTo>
                    <a:pt x="46" y="31"/>
                    <a:pt x="46" y="31"/>
                    <a:pt x="46" y="31"/>
                  </a:cubicBezTo>
                  <a:cubicBezTo>
                    <a:pt x="47" y="30"/>
                    <a:pt x="47" y="30"/>
                    <a:pt x="47" y="30"/>
                  </a:cubicBezTo>
                  <a:cubicBezTo>
                    <a:pt x="47" y="30"/>
                    <a:pt x="48" y="31"/>
                    <a:pt x="48" y="31"/>
                  </a:cubicBezTo>
                  <a:cubicBezTo>
                    <a:pt x="48" y="31"/>
                    <a:pt x="49" y="31"/>
                    <a:pt x="49" y="31"/>
                  </a:cubicBezTo>
                  <a:cubicBezTo>
                    <a:pt x="50" y="31"/>
                    <a:pt x="50" y="31"/>
                    <a:pt x="50" y="31"/>
                  </a:cubicBezTo>
                  <a:cubicBezTo>
                    <a:pt x="50" y="31"/>
                    <a:pt x="51" y="30"/>
                    <a:pt x="51" y="31"/>
                  </a:cubicBezTo>
                  <a:cubicBezTo>
                    <a:pt x="52" y="31"/>
                    <a:pt x="52" y="31"/>
                    <a:pt x="52" y="31"/>
                  </a:cubicBezTo>
                  <a:cubicBezTo>
                    <a:pt x="52" y="31"/>
                    <a:pt x="52" y="30"/>
                    <a:pt x="53" y="30"/>
                  </a:cubicBezTo>
                  <a:cubicBezTo>
                    <a:pt x="53" y="30"/>
                    <a:pt x="54" y="31"/>
                    <a:pt x="54" y="31"/>
                  </a:cubicBezTo>
                  <a:cubicBezTo>
                    <a:pt x="55" y="29"/>
                    <a:pt x="55" y="29"/>
                    <a:pt x="55" y="29"/>
                  </a:cubicBezTo>
                  <a:cubicBezTo>
                    <a:pt x="55" y="29"/>
                    <a:pt x="54" y="26"/>
                    <a:pt x="54" y="26"/>
                  </a:cubicBezTo>
                  <a:cubicBezTo>
                    <a:pt x="54" y="25"/>
                    <a:pt x="54" y="22"/>
                    <a:pt x="54" y="22"/>
                  </a:cubicBezTo>
                  <a:cubicBezTo>
                    <a:pt x="54" y="22"/>
                    <a:pt x="55" y="21"/>
                    <a:pt x="55" y="21"/>
                  </a:cubicBezTo>
                  <a:cubicBezTo>
                    <a:pt x="55" y="21"/>
                    <a:pt x="55" y="19"/>
                    <a:pt x="55" y="19"/>
                  </a:cubicBezTo>
                  <a:cubicBezTo>
                    <a:pt x="53" y="19"/>
                    <a:pt x="53" y="19"/>
                    <a:pt x="53" y="19"/>
                  </a:cubicBezTo>
                  <a:cubicBezTo>
                    <a:pt x="53" y="19"/>
                    <a:pt x="52" y="20"/>
                    <a:pt x="51" y="20"/>
                  </a:cubicBezTo>
                  <a:cubicBezTo>
                    <a:pt x="50" y="20"/>
                    <a:pt x="48" y="20"/>
                    <a:pt x="48" y="20"/>
                  </a:cubicBezTo>
                  <a:cubicBezTo>
                    <a:pt x="48" y="20"/>
                    <a:pt x="45" y="18"/>
                    <a:pt x="45" y="18"/>
                  </a:cubicBezTo>
                  <a:cubicBezTo>
                    <a:pt x="45" y="18"/>
                    <a:pt x="43" y="18"/>
                    <a:pt x="43" y="18"/>
                  </a:cubicBezTo>
                  <a:cubicBezTo>
                    <a:pt x="43" y="18"/>
                    <a:pt x="43" y="19"/>
                    <a:pt x="42" y="19"/>
                  </a:cubicBezTo>
                  <a:cubicBezTo>
                    <a:pt x="41" y="19"/>
                    <a:pt x="41" y="18"/>
                    <a:pt x="41" y="18"/>
                  </a:cubicBezTo>
                  <a:cubicBezTo>
                    <a:pt x="40" y="18"/>
                    <a:pt x="40" y="18"/>
                    <a:pt x="40" y="18"/>
                  </a:cubicBezTo>
                  <a:cubicBezTo>
                    <a:pt x="40" y="18"/>
                    <a:pt x="39" y="17"/>
                    <a:pt x="39" y="17"/>
                  </a:cubicBezTo>
                  <a:cubicBezTo>
                    <a:pt x="38" y="16"/>
                    <a:pt x="38" y="16"/>
                    <a:pt x="37" y="16"/>
                  </a:cubicBezTo>
                  <a:cubicBezTo>
                    <a:pt x="37" y="16"/>
                    <a:pt x="35" y="16"/>
                    <a:pt x="34" y="16"/>
                  </a:cubicBezTo>
                  <a:cubicBezTo>
                    <a:pt x="34" y="16"/>
                    <a:pt x="33" y="16"/>
                    <a:pt x="33" y="15"/>
                  </a:cubicBezTo>
                  <a:cubicBezTo>
                    <a:pt x="33" y="15"/>
                    <a:pt x="34" y="14"/>
                    <a:pt x="33" y="14"/>
                  </a:cubicBezTo>
                  <a:cubicBezTo>
                    <a:pt x="33" y="14"/>
                    <a:pt x="32" y="14"/>
                    <a:pt x="31" y="14"/>
                  </a:cubicBezTo>
                  <a:cubicBezTo>
                    <a:pt x="30" y="14"/>
                    <a:pt x="28" y="12"/>
                    <a:pt x="28" y="12"/>
                  </a:cubicBezTo>
                  <a:cubicBezTo>
                    <a:pt x="28" y="11"/>
                    <a:pt x="28" y="11"/>
                    <a:pt x="28" y="11"/>
                  </a:cubicBezTo>
                  <a:cubicBezTo>
                    <a:pt x="28" y="9"/>
                    <a:pt x="28" y="9"/>
                    <a:pt x="28" y="9"/>
                  </a:cubicBezTo>
                  <a:cubicBezTo>
                    <a:pt x="26" y="9"/>
                    <a:pt x="26" y="9"/>
                    <a:pt x="26" y="9"/>
                  </a:cubicBezTo>
                  <a:cubicBezTo>
                    <a:pt x="26" y="9"/>
                    <a:pt x="26" y="9"/>
                    <a:pt x="26" y="9"/>
                  </a:cubicBezTo>
                  <a:cubicBezTo>
                    <a:pt x="24" y="9"/>
                    <a:pt x="24" y="9"/>
                    <a:pt x="24" y="9"/>
                  </a:cubicBezTo>
                  <a:cubicBezTo>
                    <a:pt x="24" y="9"/>
                    <a:pt x="23" y="9"/>
                    <a:pt x="23" y="9"/>
                  </a:cubicBezTo>
                  <a:cubicBezTo>
                    <a:pt x="23" y="8"/>
                    <a:pt x="22" y="7"/>
                    <a:pt x="22" y="7"/>
                  </a:cubicBezTo>
                  <a:cubicBezTo>
                    <a:pt x="22" y="7"/>
                    <a:pt x="22" y="6"/>
                    <a:pt x="21" y="6"/>
                  </a:cubicBezTo>
                  <a:cubicBezTo>
                    <a:pt x="21" y="6"/>
                    <a:pt x="19" y="6"/>
                    <a:pt x="19" y="6"/>
                  </a:cubicBezTo>
                  <a:cubicBezTo>
                    <a:pt x="19" y="6"/>
                    <a:pt x="18" y="6"/>
                    <a:pt x="18" y="5"/>
                  </a:cubicBezTo>
                  <a:cubicBezTo>
                    <a:pt x="18" y="5"/>
                    <a:pt x="17" y="4"/>
                    <a:pt x="17" y="4"/>
                  </a:cubicBezTo>
                  <a:cubicBezTo>
                    <a:pt x="17" y="4"/>
                    <a:pt x="15" y="3"/>
                    <a:pt x="15" y="3"/>
                  </a:cubicBezTo>
                  <a:cubicBezTo>
                    <a:pt x="14" y="3"/>
                    <a:pt x="14" y="3"/>
                    <a:pt x="14" y="3"/>
                  </a:cubicBezTo>
                  <a:cubicBezTo>
                    <a:pt x="14" y="1"/>
                    <a:pt x="14" y="1"/>
                    <a:pt x="14" y="1"/>
                  </a:cubicBezTo>
                  <a:cubicBezTo>
                    <a:pt x="14" y="1"/>
                    <a:pt x="13" y="1"/>
                    <a:pt x="13" y="0"/>
                  </a:cubicBezTo>
                  <a:cubicBezTo>
                    <a:pt x="13" y="0"/>
                    <a:pt x="12" y="0"/>
                    <a:pt x="12" y="0"/>
                  </a:cubicBezTo>
                  <a:cubicBezTo>
                    <a:pt x="9" y="0"/>
                    <a:pt x="9" y="0"/>
                    <a:pt x="9" y="0"/>
                  </a:cubicBezTo>
                  <a:cubicBezTo>
                    <a:pt x="9" y="2"/>
                    <a:pt x="9" y="2"/>
                    <a:pt x="9" y="2"/>
                  </a:cubicBezTo>
                  <a:cubicBezTo>
                    <a:pt x="8" y="2"/>
                    <a:pt x="8" y="2"/>
                    <a:pt x="8" y="2"/>
                  </a:cubicBezTo>
                  <a:cubicBezTo>
                    <a:pt x="7" y="3"/>
                    <a:pt x="7" y="3"/>
                    <a:pt x="7" y="3"/>
                  </a:cubicBezTo>
                  <a:cubicBezTo>
                    <a:pt x="6" y="1"/>
                    <a:pt x="6" y="1"/>
                    <a:pt x="6" y="1"/>
                  </a:cubicBezTo>
                  <a:cubicBezTo>
                    <a:pt x="3" y="4"/>
                    <a:pt x="3" y="4"/>
                    <a:pt x="3" y="4"/>
                  </a:cubicBezTo>
                  <a:lnTo>
                    <a:pt x="2" y="5"/>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6" name="Freeform 846">
              <a:extLst>
                <a:ext uri="{FF2B5EF4-FFF2-40B4-BE49-F238E27FC236}">
                  <a16:creationId xmlns:a16="http://schemas.microsoft.com/office/drawing/2014/main" id="{A52CBB75-90BE-488C-B4E0-F76D0D8CBCA5}"/>
                </a:ext>
              </a:extLst>
            </p:cNvPr>
            <p:cNvSpPr>
              <a:spLocks noEditPoints="1"/>
            </p:cNvSpPr>
            <p:nvPr/>
          </p:nvSpPr>
          <p:spPr bwMode="auto">
            <a:xfrm>
              <a:off x="8919374" y="3731206"/>
              <a:ext cx="281812" cy="502088"/>
            </a:xfrm>
            <a:custGeom>
              <a:avLst/>
              <a:gdLst>
                <a:gd name="T0" fmla="*/ 57 w 60"/>
                <a:gd name="T1" fmla="*/ 54 h 132"/>
                <a:gd name="T2" fmla="*/ 54 w 60"/>
                <a:gd name="T3" fmla="*/ 59 h 132"/>
                <a:gd name="T4" fmla="*/ 49 w 60"/>
                <a:gd name="T5" fmla="*/ 62 h 132"/>
                <a:gd name="T6" fmla="*/ 42 w 60"/>
                <a:gd name="T7" fmla="*/ 66 h 132"/>
                <a:gd name="T8" fmla="*/ 40 w 60"/>
                <a:gd name="T9" fmla="*/ 73 h 132"/>
                <a:gd name="T10" fmla="*/ 42 w 60"/>
                <a:gd name="T11" fmla="*/ 81 h 132"/>
                <a:gd name="T12" fmla="*/ 48 w 60"/>
                <a:gd name="T13" fmla="*/ 89 h 132"/>
                <a:gd name="T14" fmla="*/ 46 w 60"/>
                <a:gd name="T15" fmla="*/ 96 h 132"/>
                <a:gd name="T16" fmla="*/ 52 w 60"/>
                <a:gd name="T17" fmla="*/ 109 h 132"/>
                <a:gd name="T18" fmla="*/ 54 w 60"/>
                <a:gd name="T19" fmla="*/ 120 h 132"/>
                <a:gd name="T20" fmla="*/ 50 w 60"/>
                <a:gd name="T21" fmla="*/ 129 h 132"/>
                <a:gd name="T22" fmla="*/ 48 w 60"/>
                <a:gd name="T23" fmla="*/ 129 h 132"/>
                <a:gd name="T24" fmla="*/ 49 w 60"/>
                <a:gd name="T25" fmla="*/ 124 h 132"/>
                <a:gd name="T26" fmla="*/ 49 w 60"/>
                <a:gd name="T27" fmla="*/ 119 h 132"/>
                <a:gd name="T28" fmla="*/ 48 w 60"/>
                <a:gd name="T29" fmla="*/ 114 h 132"/>
                <a:gd name="T30" fmla="*/ 46 w 60"/>
                <a:gd name="T31" fmla="*/ 108 h 132"/>
                <a:gd name="T32" fmla="*/ 44 w 60"/>
                <a:gd name="T33" fmla="*/ 106 h 132"/>
                <a:gd name="T34" fmla="*/ 42 w 60"/>
                <a:gd name="T35" fmla="*/ 100 h 132"/>
                <a:gd name="T36" fmla="*/ 41 w 60"/>
                <a:gd name="T37" fmla="*/ 92 h 132"/>
                <a:gd name="T38" fmla="*/ 40 w 60"/>
                <a:gd name="T39" fmla="*/ 89 h 132"/>
                <a:gd name="T40" fmla="*/ 37 w 60"/>
                <a:gd name="T41" fmla="*/ 88 h 132"/>
                <a:gd name="T42" fmla="*/ 33 w 60"/>
                <a:gd name="T43" fmla="*/ 81 h 132"/>
                <a:gd name="T44" fmla="*/ 33 w 60"/>
                <a:gd name="T45" fmla="*/ 87 h 132"/>
                <a:gd name="T46" fmla="*/ 30 w 60"/>
                <a:gd name="T47" fmla="*/ 86 h 132"/>
                <a:gd name="T48" fmla="*/ 28 w 60"/>
                <a:gd name="T49" fmla="*/ 89 h 132"/>
                <a:gd name="T50" fmla="*/ 23 w 60"/>
                <a:gd name="T51" fmla="*/ 92 h 132"/>
                <a:gd name="T52" fmla="*/ 20 w 60"/>
                <a:gd name="T53" fmla="*/ 92 h 132"/>
                <a:gd name="T54" fmla="*/ 18 w 60"/>
                <a:gd name="T55" fmla="*/ 92 h 132"/>
                <a:gd name="T56" fmla="*/ 19 w 60"/>
                <a:gd name="T57" fmla="*/ 88 h 132"/>
                <a:gd name="T58" fmla="*/ 17 w 60"/>
                <a:gd name="T59" fmla="*/ 92 h 132"/>
                <a:gd name="T60" fmla="*/ 17 w 60"/>
                <a:gd name="T61" fmla="*/ 88 h 132"/>
                <a:gd name="T62" fmla="*/ 18 w 60"/>
                <a:gd name="T63" fmla="*/ 82 h 132"/>
                <a:gd name="T64" fmla="*/ 17 w 60"/>
                <a:gd name="T65" fmla="*/ 77 h 132"/>
                <a:gd name="T66" fmla="*/ 15 w 60"/>
                <a:gd name="T67" fmla="*/ 73 h 132"/>
                <a:gd name="T68" fmla="*/ 12 w 60"/>
                <a:gd name="T69" fmla="*/ 70 h 132"/>
                <a:gd name="T70" fmla="*/ 9 w 60"/>
                <a:gd name="T71" fmla="*/ 70 h 132"/>
                <a:gd name="T72" fmla="*/ 9 w 60"/>
                <a:gd name="T73" fmla="*/ 69 h 132"/>
                <a:gd name="T74" fmla="*/ 11 w 60"/>
                <a:gd name="T75" fmla="*/ 67 h 132"/>
                <a:gd name="T76" fmla="*/ 9 w 60"/>
                <a:gd name="T77" fmla="*/ 64 h 132"/>
                <a:gd name="T78" fmla="*/ 6 w 60"/>
                <a:gd name="T79" fmla="*/ 62 h 132"/>
                <a:gd name="T80" fmla="*/ 5 w 60"/>
                <a:gd name="T81" fmla="*/ 61 h 132"/>
                <a:gd name="T82" fmla="*/ 1 w 60"/>
                <a:gd name="T83" fmla="*/ 60 h 132"/>
                <a:gd name="T84" fmla="*/ 0 w 60"/>
                <a:gd name="T85" fmla="*/ 55 h 132"/>
                <a:gd name="T86" fmla="*/ 4 w 60"/>
                <a:gd name="T87" fmla="*/ 49 h 132"/>
                <a:gd name="T88" fmla="*/ 18 w 60"/>
                <a:gd name="T89" fmla="*/ 30 h 132"/>
                <a:gd name="T90" fmla="*/ 19 w 60"/>
                <a:gd name="T91" fmla="*/ 21 h 132"/>
                <a:gd name="T92" fmla="*/ 22 w 60"/>
                <a:gd name="T93" fmla="*/ 11 h 132"/>
                <a:gd name="T94" fmla="*/ 27 w 60"/>
                <a:gd name="T95" fmla="*/ 6 h 132"/>
                <a:gd name="T96" fmla="*/ 34 w 60"/>
                <a:gd name="T97" fmla="*/ 5 h 132"/>
                <a:gd name="T98" fmla="*/ 34 w 60"/>
                <a:gd name="T99" fmla="*/ 0 h 132"/>
                <a:gd name="T100" fmla="*/ 40 w 60"/>
                <a:gd name="T101" fmla="*/ 1 h 132"/>
                <a:gd name="T102" fmla="*/ 45 w 60"/>
                <a:gd name="T103" fmla="*/ 11 h 132"/>
                <a:gd name="T104" fmla="*/ 39 w 60"/>
                <a:gd name="T105" fmla="*/ 25 h 132"/>
                <a:gd name="T106" fmla="*/ 39 w 60"/>
                <a:gd name="T107" fmla="*/ 31 h 132"/>
                <a:gd name="T108" fmla="*/ 45 w 60"/>
                <a:gd name="T109" fmla="*/ 35 h 132"/>
                <a:gd name="T110" fmla="*/ 50 w 60"/>
                <a:gd name="T111" fmla="*/ 40 h 132"/>
                <a:gd name="T112" fmla="*/ 50 w 60"/>
                <a:gd name="T113" fmla="*/ 46 h 132"/>
                <a:gd name="T114" fmla="*/ 52 w 60"/>
                <a:gd name="T115" fmla="*/ 51 h 132"/>
                <a:gd name="T116" fmla="*/ 60 w 60"/>
                <a:gd name="T117" fmla="*/ 52 h 132"/>
                <a:gd name="T118" fmla="*/ 10 w 60"/>
                <a:gd name="T119" fmla="*/ 7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 h="132">
                  <a:moveTo>
                    <a:pt x="60" y="52"/>
                  </a:moveTo>
                  <a:cubicBezTo>
                    <a:pt x="60" y="52"/>
                    <a:pt x="59" y="53"/>
                    <a:pt x="59" y="53"/>
                  </a:cubicBezTo>
                  <a:cubicBezTo>
                    <a:pt x="59" y="53"/>
                    <a:pt x="58" y="54"/>
                    <a:pt x="57" y="54"/>
                  </a:cubicBezTo>
                  <a:cubicBezTo>
                    <a:pt x="57" y="54"/>
                    <a:pt x="57" y="54"/>
                    <a:pt x="57" y="54"/>
                  </a:cubicBezTo>
                  <a:cubicBezTo>
                    <a:pt x="56" y="54"/>
                    <a:pt x="56" y="55"/>
                    <a:pt x="56" y="55"/>
                  </a:cubicBezTo>
                  <a:cubicBezTo>
                    <a:pt x="55" y="56"/>
                    <a:pt x="56" y="56"/>
                    <a:pt x="56" y="57"/>
                  </a:cubicBezTo>
                  <a:cubicBezTo>
                    <a:pt x="56" y="58"/>
                    <a:pt x="56" y="57"/>
                    <a:pt x="55" y="57"/>
                  </a:cubicBezTo>
                  <a:cubicBezTo>
                    <a:pt x="54" y="58"/>
                    <a:pt x="54" y="58"/>
                    <a:pt x="54" y="59"/>
                  </a:cubicBezTo>
                  <a:cubicBezTo>
                    <a:pt x="54" y="59"/>
                    <a:pt x="53" y="59"/>
                    <a:pt x="52" y="59"/>
                  </a:cubicBezTo>
                  <a:cubicBezTo>
                    <a:pt x="51" y="59"/>
                    <a:pt x="50" y="60"/>
                    <a:pt x="50" y="60"/>
                  </a:cubicBezTo>
                  <a:cubicBezTo>
                    <a:pt x="50" y="61"/>
                    <a:pt x="50" y="61"/>
                    <a:pt x="50" y="62"/>
                  </a:cubicBezTo>
                  <a:cubicBezTo>
                    <a:pt x="50" y="62"/>
                    <a:pt x="49" y="62"/>
                    <a:pt x="49" y="62"/>
                  </a:cubicBezTo>
                  <a:cubicBezTo>
                    <a:pt x="48" y="62"/>
                    <a:pt x="48" y="62"/>
                    <a:pt x="47" y="63"/>
                  </a:cubicBezTo>
                  <a:cubicBezTo>
                    <a:pt x="47" y="63"/>
                    <a:pt x="47" y="65"/>
                    <a:pt x="46" y="65"/>
                  </a:cubicBezTo>
                  <a:cubicBezTo>
                    <a:pt x="46" y="65"/>
                    <a:pt x="45" y="66"/>
                    <a:pt x="44" y="66"/>
                  </a:cubicBezTo>
                  <a:cubicBezTo>
                    <a:pt x="44" y="66"/>
                    <a:pt x="43" y="66"/>
                    <a:pt x="42" y="66"/>
                  </a:cubicBezTo>
                  <a:cubicBezTo>
                    <a:pt x="42" y="66"/>
                    <a:pt x="41" y="66"/>
                    <a:pt x="40" y="67"/>
                  </a:cubicBezTo>
                  <a:cubicBezTo>
                    <a:pt x="40" y="67"/>
                    <a:pt x="40" y="69"/>
                    <a:pt x="40" y="70"/>
                  </a:cubicBezTo>
                  <a:cubicBezTo>
                    <a:pt x="40" y="70"/>
                    <a:pt x="39" y="71"/>
                    <a:pt x="39" y="71"/>
                  </a:cubicBezTo>
                  <a:cubicBezTo>
                    <a:pt x="39" y="72"/>
                    <a:pt x="40" y="73"/>
                    <a:pt x="40" y="73"/>
                  </a:cubicBezTo>
                  <a:cubicBezTo>
                    <a:pt x="39" y="74"/>
                    <a:pt x="38" y="74"/>
                    <a:pt x="37" y="75"/>
                  </a:cubicBezTo>
                  <a:cubicBezTo>
                    <a:pt x="36" y="76"/>
                    <a:pt x="37" y="76"/>
                    <a:pt x="38" y="76"/>
                  </a:cubicBezTo>
                  <a:cubicBezTo>
                    <a:pt x="38" y="76"/>
                    <a:pt x="39" y="76"/>
                    <a:pt x="40" y="78"/>
                  </a:cubicBezTo>
                  <a:cubicBezTo>
                    <a:pt x="41" y="81"/>
                    <a:pt x="42" y="80"/>
                    <a:pt x="42" y="81"/>
                  </a:cubicBezTo>
                  <a:cubicBezTo>
                    <a:pt x="42" y="81"/>
                    <a:pt x="43" y="83"/>
                    <a:pt x="44" y="84"/>
                  </a:cubicBezTo>
                  <a:cubicBezTo>
                    <a:pt x="44" y="85"/>
                    <a:pt x="46" y="86"/>
                    <a:pt x="46" y="86"/>
                  </a:cubicBezTo>
                  <a:cubicBezTo>
                    <a:pt x="46" y="86"/>
                    <a:pt x="46" y="87"/>
                    <a:pt x="46" y="88"/>
                  </a:cubicBezTo>
                  <a:cubicBezTo>
                    <a:pt x="47" y="88"/>
                    <a:pt x="48" y="89"/>
                    <a:pt x="48" y="89"/>
                  </a:cubicBezTo>
                  <a:cubicBezTo>
                    <a:pt x="48" y="90"/>
                    <a:pt x="47" y="90"/>
                    <a:pt x="46" y="91"/>
                  </a:cubicBezTo>
                  <a:cubicBezTo>
                    <a:pt x="46" y="91"/>
                    <a:pt x="46" y="92"/>
                    <a:pt x="46" y="92"/>
                  </a:cubicBezTo>
                  <a:cubicBezTo>
                    <a:pt x="46" y="93"/>
                    <a:pt x="46" y="93"/>
                    <a:pt x="46" y="94"/>
                  </a:cubicBezTo>
                  <a:cubicBezTo>
                    <a:pt x="46" y="95"/>
                    <a:pt x="46" y="95"/>
                    <a:pt x="46" y="96"/>
                  </a:cubicBezTo>
                  <a:cubicBezTo>
                    <a:pt x="45" y="96"/>
                    <a:pt x="45" y="97"/>
                    <a:pt x="45" y="98"/>
                  </a:cubicBezTo>
                  <a:cubicBezTo>
                    <a:pt x="45" y="98"/>
                    <a:pt x="46" y="100"/>
                    <a:pt x="47" y="101"/>
                  </a:cubicBezTo>
                  <a:cubicBezTo>
                    <a:pt x="48" y="102"/>
                    <a:pt x="50" y="103"/>
                    <a:pt x="51" y="105"/>
                  </a:cubicBezTo>
                  <a:cubicBezTo>
                    <a:pt x="52" y="106"/>
                    <a:pt x="52" y="107"/>
                    <a:pt x="52" y="109"/>
                  </a:cubicBezTo>
                  <a:cubicBezTo>
                    <a:pt x="52" y="111"/>
                    <a:pt x="52" y="111"/>
                    <a:pt x="52" y="111"/>
                  </a:cubicBezTo>
                  <a:cubicBezTo>
                    <a:pt x="53" y="112"/>
                    <a:pt x="53" y="113"/>
                    <a:pt x="54" y="115"/>
                  </a:cubicBezTo>
                  <a:cubicBezTo>
                    <a:pt x="54" y="116"/>
                    <a:pt x="54" y="117"/>
                    <a:pt x="54" y="118"/>
                  </a:cubicBezTo>
                  <a:cubicBezTo>
                    <a:pt x="54" y="119"/>
                    <a:pt x="54" y="120"/>
                    <a:pt x="54" y="120"/>
                  </a:cubicBezTo>
                  <a:cubicBezTo>
                    <a:pt x="54" y="121"/>
                    <a:pt x="54" y="121"/>
                    <a:pt x="54" y="122"/>
                  </a:cubicBezTo>
                  <a:cubicBezTo>
                    <a:pt x="53" y="122"/>
                    <a:pt x="53" y="124"/>
                    <a:pt x="53" y="125"/>
                  </a:cubicBezTo>
                  <a:cubicBezTo>
                    <a:pt x="52" y="125"/>
                    <a:pt x="51" y="126"/>
                    <a:pt x="51" y="127"/>
                  </a:cubicBezTo>
                  <a:cubicBezTo>
                    <a:pt x="51" y="127"/>
                    <a:pt x="50" y="128"/>
                    <a:pt x="50" y="129"/>
                  </a:cubicBezTo>
                  <a:cubicBezTo>
                    <a:pt x="50" y="130"/>
                    <a:pt x="49" y="132"/>
                    <a:pt x="49" y="132"/>
                  </a:cubicBezTo>
                  <a:cubicBezTo>
                    <a:pt x="49" y="132"/>
                    <a:pt x="48" y="132"/>
                    <a:pt x="48" y="132"/>
                  </a:cubicBezTo>
                  <a:cubicBezTo>
                    <a:pt x="48" y="132"/>
                    <a:pt x="48" y="132"/>
                    <a:pt x="48" y="131"/>
                  </a:cubicBezTo>
                  <a:cubicBezTo>
                    <a:pt x="48" y="130"/>
                    <a:pt x="48" y="130"/>
                    <a:pt x="48" y="129"/>
                  </a:cubicBezTo>
                  <a:cubicBezTo>
                    <a:pt x="47" y="129"/>
                    <a:pt x="47" y="128"/>
                    <a:pt x="47" y="128"/>
                  </a:cubicBezTo>
                  <a:cubicBezTo>
                    <a:pt x="48" y="128"/>
                    <a:pt x="48" y="127"/>
                    <a:pt x="49" y="127"/>
                  </a:cubicBezTo>
                  <a:cubicBezTo>
                    <a:pt x="49" y="126"/>
                    <a:pt x="50" y="126"/>
                    <a:pt x="49" y="125"/>
                  </a:cubicBezTo>
                  <a:cubicBezTo>
                    <a:pt x="49" y="125"/>
                    <a:pt x="48" y="125"/>
                    <a:pt x="49" y="124"/>
                  </a:cubicBezTo>
                  <a:cubicBezTo>
                    <a:pt x="49" y="124"/>
                    <a:pt x="50" y="123"/>
                    <a:pt x="50" y="123"/>
                  </a:cubicBezTo>
                  <a:cubicBezTo>
                    <a:pt x="50" y="123"/>
                    <a:pt x="49" y="121"/>
                    <a:pt x="49" y="121"/>
                  </a:cubicBezTo>
                  <a:cubicBezTo>
                    <a:pt x="49" y="121"/>
                    <a:pt x="49" y="121"/>
                    <a:pt x="50" y="120"/>
                  </a:cubicBezTo>
                  <a:cubicBezTo>
                    <a:pt x="50" y="120"/>
                    <a:pt x="50" y="119"/>
                    <a:pt x="49" y="119"/>
                  </a:cubicBezTo>
                  <a:cubicBezTo>
                    <a:pt x="49" y="118"/>
                    <a:pt x="49" y="118"/>
                    <a:pt x="48" y="118"/>
                  </a:cubicBezTo>
                  <a:cubicBezTo>
                    <a:pt x="48" y="117"/>
                    <a:pt x="48" y="117"/>
                    <a:pt x="49" y="117"/>
                  </a:cubicBezTo>
                  <a:cubicBezTo>
                    <a:pt x="49" y="116"/>
                    <a:pt x="49" y="116"/>
                    <a:pt x="49" y="115"/>
                  </a:cubicBezTo>
                  <a:cubicBezTo>
                    <a:pt x="49" y="115"/>
                    <a:pt x="49" y="115"/>
                    <a:pt x="48" y="114"/>
                  </a:cubicBezTo>
                  <a:cubicBezTo>
                    <a:pt x="48" y="114"/>
                    <a:pt x="47" y="114"/>
                    <a:pt x="47" y="113"/>
                  </a:cubicBezTo>
                  <a:cubicBezTo>
                    <a:pt x="47" y="112"/>
                    <a:pt x="47" y="110"/>
                    <a:pt x="47" y="110"/>
                  </a:cubicBezTo>
                  <a:cubicBezTo>
                    <a:pt x="47" y="110"/>
                    <a:pt x="46" y="110"/>
                    <a:pt x="46" y="109"/>
                  </a:cubicBezTo>
                  <a:cubicBezTo>
                    <a:pt x="46" y="108"/>
                    <a:pt x="46" y="108"/>
                    <a:pt x="46" y="108"/>
                  </a:cubicBezTo>
                  <a:cubicBezTo>
                    <a:pt x="46" y="108"/>
                    <a:pt x="46" y="107"/>
                    <a:pt x="45" y="108"/>
                  </a:cubicBezTo>
                  <a:cubicBezTo>
                    <a:pt x="45" y="108"/>
                    <a:pt x="45" y="109"/>
                    <a:pt x="45" y="108"/>
                  </a:cubicBezTo>
                  <a:cubicBezTo>
                    <a:pt x="45" y="108"/>
                    <a:pt x="44" y="108"/>
                    <a:pt x="44" y="108"/>
                  </a:cubicBezTo>
                  <a:cubicBezTo>
                    <a:pt x="44" y="107"/>
                    <a:pt x="44" y="107"/>
                    <a:pt x="44" y="106"/>
                  </a:cubicBezTo>
                  <a:cubicBezTo>
                    <a:pt x="44" y="105"/>
                    <a:pt x="44" y="104"/>
                    <a:pt x="44" y="104"/>
                  </a:cubicBezTo>
                  <a:cubicBezTo>
                    <a:pt x="44" y="104"/>
                    <a:pt x="44" y="103"/>
                    <a:pt x="43" y="102"/>
                  </a:cubicBezTo>
                  <a:cubicBezTo>
                    <a:pt x="43" y="102"/>
                    <a:pt x="43" y="101"/>
                    <a:pt x="43" y="101"/>
                  </a:cubicBezTo>
                  <a:cubicBezTo>
                    <a:pt x="43" y="101"/>
                    <a:pt x="43" y="100"/>
                    <a:pt x="42" y="100"/>
                  </a:cubicBezTo>
                  <a:cubicBezTo>
                    <a:pt x="42" y="100"/>
                    <a:pt x="42" y="99"/>
                    <a:pt x="42" y="99"/>
                  </a:cubicBezTo>
                  <a:cubicBezTo>
                    <a:pt x="42" y="98"/>
                    <a:pt x="42" y="98"/>
                    <a:pt x="41" y="97"/>
                  </a:cubicBezTo>
                  <a:cubicBezTo>
                    <a:pt x="41" y="97"/>
                    <a:pt x="41" y="96"/>
                    <a:pt x="41" y="96"/>
                  </a:cubicBezTo>
                  <a:cubicBezTo>
                    <a:pt x="41" y="92"/>
                    <a:pt x="41" y="92"/>
                    <a:pt x="41" y="92"/>
                  </a:cubicBezTo>
                  <a:cubicBezTo>
                    <a:pt x="41" y="92"/>
                    <a:pt x="40" y="92"/>
                    <a:pt x="40" y="92"/>
                  </a:cubicBezTo>
                  <a:cubicBezTo>
                    <a:pt x="40" y="91"/>
                    <a:pt x="40" y="91"/>
                    <a:pt x="40" y="91"/>
                  </a:cubicBezTo>
                  <a:cubicBezTo>
                    <a:pt x="40" y="91"/>
                    <a:pt x="40" y="91"/>
                    <a:pt x="40" y="90"/>
                  </a:cubicBezTo>
                  <a:cubicBezTo>
                    <a:pt x="40" y="90"/>
                    <a:pt x="40" y="89"/>
                    <a:pt x="40" y="89"/>
                  </a:cubicBezTo>
                  <a:cubicBezTo>
                    <a:pt x="40" y="89"/>
                    <a:pt x="40" y="89"/>
                    <a:pt x="40" y="88"/>
                  </a:cubicBezTo>
                  <a:cubicBezTo>
                    <a:pt x="40" y="88"/>
                    <a:pt x="40" y="87"/>
                    <a:pt x="39" y="87"/>
                  </a:cubicBezTo>
                  <a:cubicBezTo>
                    <a:pt x="39" y="87"/>
                    <a:pt x="39" y="88"/>
                    <a:pt x="38" y="88"/>
                  </a:cubicBezTo>
                  <a:cubicBezTo>
                    <a:pt x="38" y="88"/>
                    <a:pt x="38" y="88"/>
                    <a:pt x="37" y="88"/>
                  </a:cubicBezTo>
                  <a:cubicBezTo>
                    <a:pt x="37" y="87"/>
                    <a:pt x="37" y="87"/>
                    <a:pt x="37" y="87"/>
                  </a:cubicBezTo>
                  <a:cubicBezTo>
                    <a:pt x="37" y="86"/>
                    <a:pt x="36" y="84"/>
                    <a:pt x="35" y="84"/>
                  </a:cubicBezTo>
                  <a:cubicBezTo>
                    <a:pt x="35" y="83"/>
                    <a:pt x="35" y="82"/>
                    <a:pt x="34" y="82"/>
                  </a:cubicBezTo>
                  <a:cubicBezTo>
                    <a:pt x="34" y="82"/>
                    <a:pt x="33" y="81"/>
                    <a:pt x="33" y="81"/>
                  </a:cubicBezTo>
                  <a:cubicBezTo>
                    <a:pt x="33" y="81"/>
                    <a:pt x="33" y="82"/>
                    <a:pt x="33" y="83"/>
                  </a:cubicBezTo>
                  <a:cubicBezTo>
                    <a:pt x="33" y="83"/>
                    <a:pt x="34" y="84"/>
                    <a:pt x="34" y="84"/>
                  </a:cubicBezTo>
                  <a:cubicBezTo>
                    <a:pt x="34" y="84"/>
                    <a:pt x="34" y="85"/>
                    <a:pt x="34" y="85"/>
                  </a:cubicBezTo>
                  <a:cubicBezTo>
                    <a:pt x="33" y="86"/>
                    <a:pt x="34" y="87"/>
                    <a:pt x="33" y="87"/>
                  </a:cubicBezTo>
                  <a:cubicBezTo>
                    <a:pt x="33" y="87"/>
                    <a:pt x="33" y="87"/>
                    <a:pt x="33" y="87"/>
                  </a:cubicBezTo>
                  <a:cubicBezTo>
                    <a:pt x="32" y="87"/>
                    <a:pt x="32" y="88"/>
                    <a:pt x="32" y="88"/>
                  </a:cubicBezTo>
                  <a:cubicBezTo>
                    <a:pt x="32" y="88"/>
                    <a:pt x="31" y="87"/>
                    <a:pt x="30" y="87"/>
                  </a:cubicBezTo>
                  <a:cubicBezTo>
                    <a:pt x="30" y="87"/>
                    <a:pt x="30" y="86"/>
                    <a:pt x="30" y="86"/>
                  </a:cubicBezTo>
                  <a:cubicBezTo>
                    <a:pt x="30" y="87"/>
                    <a:pt x="30" y="87"/>
                    <a:pt x="30" y="88"/>
                  </a:cubicBezTo>
                  <a:cubicBezTo>
                    <a:pt x="30" y="88"/>
                    <a:pt x="31" y="88"/>
                    <a:pt x="31" y="89"/>
                  </a:cubicBezTo>
                  <a:cubicBezTo>
                    <a:pt x="31" y="89"/>
                    <a:pt x="31" y="89"/>
                    <a:pt x="30" y="89"/>
                  </a:cubicBezTo>
                  <a:cubicBezTo>
                    <a:pt x="29" y="89"/>
                    <a:pt x="28" y="89"/>
                    <a:pt x="28" y="89"/>
                  </a:cubicBezTo>
                  <a:cubicBezTo>
                    <a:pt x="28" y="89"/>
                    <a:pt x="28" y="89"/>
                    <a:pt x="27" y="90"/>
                  </a:cubicBezTo>
                  <a:cubicBezTo>
                    <a:pt x="27" y="90"/>
                    <a:pt x="26" y="91"/>
                    <a:pt x="26" y="91"/>
                  </a:cubicBezTo>
                  <a:cubicBezTo>
                    <a:pt x="26" y="91"/>
                    <a:pt x="26" y="91"/>
                    <a:pt x="25" y="92"/>
                  </a:cubicBezTo>
                  <a:cubicBezTo>
                    <a:pt x="25" y="92"/>
                    <a:pt x="24" y="92"/>
                    <a:pt x="23" y="92"/>
                  </a:cubicBezTo>
                  <a:cubicBezTo>
                    <a:pt x="23" y="92"/>
                    <a:pt x="22" y="92"/>
                    <a:pt x="22" y="92"/>
                  </a:cubicBezTo>
                  <a:cubicBezTo>
                    <a:pt x="22" y="92"/>
                    <a:pt x="22" y="92"/>
                    <a:pt x="21" y="92"/>
                  </a:cubicBezTo>
                  <a:cubicBezTo>
                    <a:pt x="21" y="92"/>
                    <a:pt x="20" y="91"/>
                    <a:pt x="20" y="91"/>
                  </a:cubicBezTo>
                  <a:cubicBezTo>
                    <a:pt x="20" y="91"/>
                    <a:pt x="20" y="92"/>
                    <a:pt x="20" y="92"/>
                  </a:cubicBezTo>
                  <a:cubicBezTo>
                    <a:pt x="20" y="92"/>
                    <a:pt x="19" y="92"/>
                    <a:pt x="19" y="92"/>
                  </a:cubicBezTo>
                  <a:cubicBezTo>
                    <a:pt x="19" y="92"/>
                    <a:pt x="19" y="94"/>
                    <a:pt x="19" y="93"/>
                  </a:cubicBezTo>
                  <a:cubicBezTo>
                    <a:pt x="18" y="93"/>
                    <a:pt x="18" y="94"/>
                    <a:pt x="18" y="93"/>
                  </a:cubicBezTo>
                  <a:cubicBezTo>
                    <a:pt x="18" y="93"/>
                    <a:pt x="18" y="92"/>
                    <a:pt x="18" y="92"/>
                  </a:cubicBezTo>
                  <a:cubicBezTo>
                    <a:pt x="18" y="91"/>
                    <a:pt x="18" y="91"/>
                    <a:pt x="19" y="91"/>
                  </a:cubicBezTo>
                  <a:cubicBezTo>
                    <a:pt x="19" y="90"/>
                    <a:pt x="19" y="90"/>
                    <a:pt x="20" y="90"/>
                  </a:cubicBezTo>
                  <a:cubicBezTo>
                    <a:pt x="20" y="89"/>
                    <a:pt x="20" y="88"/>
                    <a:pt x="20" y="88"/>
                  </a:cubicBezTo>
                  <a:cubicBezTo>
                    <a:pt x="20" y="88"/>
                    <a:pt x="19" y="87"/>
                    <a:pt x="19" y="88"/>
                  </a:cubicBezTo>
                  <a:cubicBezTo>
                    <a:pt x="19" y="88"/>
                    <a:pt x="19" y="89"/>
                    <a:pt x="19" y="90"/>
                  </a:cubicBezTo>
                  <a:cubicBezTo>
                    <a:pt x="19" y="90"/>
                    <a:pt x="18" y="90"/>
                    <a:pt x="18" y="90"/>
                  </a:cubicBezTo>
                  <a:cubicBezTo>
                    <a:pt x="18" y="91"/>
                    <a:pt x="17" y="91"/>
                    <a:pt x="17" y="91"/>
                  </a:cubicBezTo>
                  <a:cubicBezTo>
                    <a:pt x="17" y="92"/>
                    <a:pt x="17" y="92"/>
                    <a:pt x="17" y="92"/>
                  </a:cubicBezTo>
                  <a:cubicBezTo>
                    <a:pt x="16" y="92"/>
                    <a:pt x="16" y="92"/>
                    <a:pt x="16" y="92"/>
                  </a:cubicBezTo>
                  <a:cubicBezTo>
                    <a:pt x="16" y="91"/>
                    <a:pt x="17" y="91"/>
                    <a:pt x="16" y="91"/>
                  </a:cubicBezTo>
                  <a:cubicBezTo>
                    <a:pt x="16" y="90"/>
                    <a:pt x="16" y="90"/>
                    <a:pt x="16" y="89"/>
                  </a:cubicBezTo>
                  <a:cubicBezTo>
                    <a:pt x="16" y="89"/>
                    <a:pt x="16" y="88"/>
                    <a:pt x="17" y="88"/>
                  </a:cubicBezTo>
                  <a:cubicBezTo>
                    <a:pt x="17" y="87"/>
                    <a:pt x="17" y="86"/>
                    <a:pt x="17" y="85"/>
                  </a:cubicBezTo>
                  <a:cubicBezTo>
                    <a:pt x="17" y="85"/>
                    <a:pt x="17" y="85"/>
                    <a:pt x="17" y="84"/>
                  </a:cubicBezTo>
                  <a:cubicBezTo>
                    <a:pt x="17" y="84"/>
                    <a:pt x="18" y="83"/>
                    <a:pt x="18" y="83"/>
                  </a:cubicBezTo>
                  <a:cubicBezTo>
                    <a:pt x="18" y="83"/>
                    <a:pt x="18" y="83"/>
                    <a:pt x="18" y="82"/>
                  </a:cubicBezTo>
                  <a:cubicBezTo>
                    <a:pt x="18" y="82"/>
                    <a:pt x="18" y="81"/>
                    <a:pt x="18" y="81"/>
                  </a:cubicBezTo>
                  <a:cubicBezTo>
                    <a:pt x="18" y="80"/>
                    <a:pt x="17" y="80"/>
                    <a:pt x="17" y="79"/>
                  </a:cubicBezTo>
                  <a:cubicBezTo>
                    <a:pt x="17" y="79"/>
                    <a:pt x="17" y="78"/>
                    <a:pt x="17" y="78"/>
                  </a:cubicBezTo>
                  <a:cubicBezTo>
                    <a:pt x="17" y="77"/>
                    <a:pt x="17" y="77"/>
                    <a:pt x="17" y="77"/>
                  </a:cubicBezTo>
                  <a:cubicBezTo>
                    <a:pt x="17" y="77"/>
                    <a:pt x="16" y="76"/>
                    <a:pt x="16" y="76"/>
                  </a:cubicBezTo>
                  <a:cubicBezTo>
                    <a:pt x="16" y="76"/>
                    <a:pt x="15" y="75"/>
                    <a:pt x="15" y="75"/>
                  </a:cubicBezTo>
                  <a:cubicBezTo>
                    <a:pt x="15" y="75"/>
                    <a:pt x="15" y="75"/>
                    <a:pt x="15" y="74"/>
                  </a:cubicBezTo>
                  <a:cubicBezTo>
                    <a:pt x="15" y="74"/>
                    <a:pt x="15" y="73"/>
                    <a:pt x="15" y="73"/>
                  </a:cubicBezTo>
                  <a:cubicBezTo>
                    <a:pt x="14" y="73"/>
                    <a:pt x="14" y="72"/>
                    <a:pt x="13" y="71"/>
                  </a:cubicBezTo>
                  <a:cubicBezTo>
                    <a:pt x="13" y="71"/>
                    <a:pt x="13" y="71"/>
                    <a:pt x="13" y="70"/>
                  </a:cubicBezTo>
                  <a:cubicBezTo>
                    <a:pt x="13" y="69"/>
                    <a:pt x="13" y="69"/>
                    <a:pt x="12" y="69"/>
                  </a:cubicBezTo>
                  <a:cubicBezTo>
                    <a:pt x="12" y="69"/>
                    <a:pt x="12" y="69"/>
                    <a:pt x="12" y="70"/>
                  </a:cubicBezTo>
                  <a:cubicBezTo>
                    <a:pt x="12" y="71"/>
                    <a:pt x="13" y="71"/>
                    <a:pt x="12" y="72"/>
                  </a:cubicBezTo>
                  <a:cubicBezTo>
                    <a:pt x="12" y="72"/>
                    <a:pt x="12" y="72"/>
                    <a:pt x="11" y="72"/>
                  </a:cubicBezTo>
                  <a:cubicBezTo>
                    <a:pt x="11" y="72"/>
                    <a:pt x="11" y="71"/>
                    <a:pt x="10" y="71"/>
                  </a:cubicBezTo>
                  <a:cubicBezTo>
                    <a:pt x="10" y="71"/>
                    <a:pt x="9" y="71"/>
                    <a:pt x="9" y="70"/>
                  </a:cubicBezTo>
                  <a:cubicBezTo>
                    <a:pt x="9" y="70"/>
                    <a:pt x="9" y="69"/>
                    <a:pt x="8" y="69"/>
                  </a:cubicBezTo>
                  <a:cubicBezTo>
                    <a:pt x="8" y="69"/>
                    <a:pt x="7" y="68"/>
                    <a:pt x="7" y="68"/>
                  </a:cubicBezTo>
                  <a:cubicBezTo>
                    <a:pt x="7" y="68"/>
                    <a:pt x="8" y="67"/>
                    <a:pt x="8" y="67"/>
                  </a:cubicBezTo>
                  <a:cubicBezTo>
                    <a:pt x="8" y="67"/>
                    <a:pt x="9" y="68"/>
                    <a:pt x="9" y="69"/>
                  </a:cubicBezTo>
                  <a:cubicBezTo>
                    <a:pt x="10" y="69"/>
                    <a:pt x="11" y="69"/>
                    <a:pt x="10" y="69"/>
                  </a:cubicBezTo>
                  <a:cubicBezTo>
                    <a:pt x="10" y="68"/>
                    <a:pt x="10" y="68"/>
                    <a:pt x="10" y="68"/>
                  </a:cubicBezTo>
                  <a:cubicBezTo>
                    <a:pt x="10" y="67"/>
                    <a:pt x="10" y="67"/>
                    <a:pt x="10" y="67"/>
                  </a:cubicBezTo>
                  <a:cubicBezTo>
                    <a:pt x="10" y="67"/>
                    <a:pt x="10" y="67"/>
                    <a:pt x="11" y="67"/>
                  </a:cubicBezTo>
                  <a:cubicBezTo>
                    <a:pt x="11" y="67"/>
                    <a:pt x="11" y="68"/>
                    <a:pt x="11" y="67"/>
                  </a:cubicBezTo>
                  <a:cubicBezTo>
                    <a:pt x="11" y="67"/>
                    <a:pt x="12" y="67"/>
                    <a:pt x="11" y="66"/>
                  </a:cubicBezTo>
                  <a:cubicBezTo>
                    <a:pt x="11" y="66"/>
                    <a:pt x="11" y="65"/>
                    <a:pt x="10" y="65"/>
                  </a:cubicBezTo>
                  <a:cubicBezTo>
                    <a:pt x="10" y="64"/>
                    <a:pt x="10" y="64"/>
                    <a:pt x="9" y="64"/>
                  </a:cubicBezTo>
                  <a:cubicBezTo>
                    <a:pt x="8" y="64"/>
                    <a:pt x="8" y="64"/>
                    <a:pt x="8" y="64"/>
                  </a:cubicBezTo>
                  <a:cubicBezTo>
                    <a:pt x="8" y="64"/>
                    <a:pt x="8" y="63"/>
                    <a:pt x="7" y="63"/>
                  </a:cubicBezTo>
                  <a:cubicBezTo>
                    <a:pt x="7" y="63"/>
                    <a:pt x="7" y="63"/>
                    <a:pt x="7" y="63"/>
                  </a:cubicBezTo>
                  <a:cubicBezTo>
                    <a:pt x="7" y="63"/>
                    <a:pt x="6" y="62"/>
                    <a:pt x="6" y="62"/>
                  </a:cubicBezTo>
                  <a:cubicBezTo>
                    <a:pt x="6" y="63"/>
                    <a:pt x="7" y="63"/>
                    <a:pt x="6" y="63"/>
                  </a:cubicBezTo>
                  <a:cubicBezTo>
                    <a:pt x="5" y="63"/>
                    <a:pt x="4" y="63"/>
                    <a:pt x="4" y="63"/>
                  </a:cubicBezTo>
                  <a:cubicBezTo>
                    <a:pt x="4" y="63"/>
                    <a:pt x="5" y="62"/>
                    <a:pt x="5" y="62"/>
                  </a:cubicBezTo>
                  <a:cubicBezTo>
                    <a:pt x="5" y="62"/>
                    <a:pt x="6" y="61"/>
                    <a:pt x="5" y="61"/>
                  </a:cubicBezTo>
                  <a:cubicBezTo>
                    <a:pt x="5" y="61"/>
                    <a:pt x="4" y="61"/>
                    <a:pt x="4" y="61"/>
                  </a:cubicBezTo>
                  <a:cubicBezTo>
                    <a:pt x="4" y="61"/>
                    <a:pt x="4" y="61"/>
                    <a:pt x="4" y="61"/>
                  </a:cubicBezTo>
                  <a:cubicBezTo>
                    <a:pt x="3" y="61"/>
                    <a:pt x="4" y="62"/>
                    <a:pt x="3" y="62"/>
                  </a:cubicBezTo>
                  <a:cubicBezTo>
                    <a:pt x="3" y="62"/>
                    <a:pt x="2" y="61"/>
                    <a:pt x="1" y="60"/>
                  </a:cubicBezTo>
                  <a:cubicBezTo>
                    <a:pt x="1" y="60"/>
                    <a:pt x="1" y="60"/>
                    <a:pt x="1" y="59"/>
                  </a:cubicBezTo>
                  <a:cubicBezTo>
                    <a:pt x="0" y="59"/>
                    <a:pt x="0" y="58"/>
                    <a:pt x="0" y="58"/>
                  </a:cubicBezTo>
                  <a:cubicBezTo>
                    <a:pt x="0" y="58"/>
                    <a:pt x="0" y="57"/>
                    <a:pt x="0" y="57"/>
                  </a:cubicBezTo>
                  <a:cubicBezTo>
                    <a:pt x="0" y="57"/>
                    <a:pt x="0" y="56"/>
                    <a:pt x="0" y="55"/>
                  </a:cubicBezTo>
                  <a:cubicBezTo>
                    <a:pt x="0" y="55"/>
                    <a:pt x="0" y="54"/>
                    <a:pt x="1" y="54"/>
                  </a:cubicBezTo>
                  <a:cubicBezTo>
                    <a:pt x="2" y="54"/>
                    <a:pt x="3" y="53"/>
                    <a:pt x="3" y="52"/>
                  </a:cubicBezTo>
                  <a:cubicBezTo>
                    <a:pt x="3" y="51"/>
                    <a:pt x="3" y="51"/>
                    <a:pt x="3" y="50"/>
                  </a:cubicBezTo>
                  <a:cubicBezTo>
                    <a:pt x="3" y="50"/>
                    <a:pt x="3" y="50"/>
                    <a:pt x="4" y="49"/>
                  </a:cubicBezTo>
                  <a:cubicBezTo>
                    <a:pt x="5" y="48"/>
                    <a:pt x="7" y="41"/>
                    <a:pt x="7" y="41"/>
                  </a:cubicBezTo>
                  <a:cubicBezTo>
                    <a:pt x="7" y="40"/>
                    <a:pt x="8" y="33"/>
                    <a:pt x="8" y="33"/>
                  </a:cubicBezTo>
                  <a:cubicBezTo>
                    <a:pt x="8" y="33"/>
                    <a:pt x="14" y="32"/>
                    <a:pt x="14" y="32"/>
                  </a:cubicBezTo>
                  <a:cubicBezTo>
                    <a:pt x="15" y="32"/>
                    <a:pt x="17" y="31"/>
                    <a:pt x="18" y="30"/>
                  </a:cubicBezTo>
                  <a:cubicBezTo>
                    <a:pt x="18" y="29"/>
                    <a:pt x="19" y="28"/>
                    <a:pt x="19" y="27"/>
                  </a:cubicBezTo>
                  <a:cubicBezTo>
                    <a:pt x="19" y="26"/>
                    <a:pt x="20" y="24"/>
                    <a:pt x="20" y="24"/>
                  </a:cubicBezTo>
                  <a:cubicBezTo>
                    <a:pt x="20" y="23"/>
                    <a:pt x="19" y="23"/>
                    <a:pt x="19" y="22"/>
                  </a:cubicBezTo>
                  <a:cubicBezTo>
                    <a:pt x="19" y="22"/>
                    <a:pt x="18" y="22"/>
                    <a:pt x="19" y="21"/>
                  </a:cubicBezTo>
                  <a:cubicBezTo>
                    <a:pt x="19" y="20"/>
                    <a:pt x="20" y="19"/>
                    <a:pt x="20" y="19"/>
                  </a:cubicBezTo>
                  <a:cubicBezTo>
                    <a:pt x="21" y="18"/>
                    <a:pt x="21" y="16"/>
                    <a:pt x="21" y="15"/>
                  </a:cubicBezTo>
                  <a:cubicBezTo>
                    <a:pt x="21" y="15"/>
                    <a:pt x="20" y="15"/>
                    <a:pt x="21" y="14"/>
                  </a:cubicBezTo>
                  <a:cubicBezTo>
                    <a:pt x="21" y="13"/>
                    <a:pt x="22" y="12"/>
                    <a:pt x="22" y="11"/>
                  </a:cubicBezTo>
                  <a:cubicBezTo>
                    <a:pt x="23" y="11"/>
                    <a:pt x="23" y="10"/>
                    <a:pt x="23" y="10"/>
                  </a:cubicBezTo>
                  <a:cubicBezTo>
                    <a:pt x="24" y="10"/>
                    <a:pt x="24" y="10"/>
                    <a:pt x="25" y="9"/>
                  </a:cubicBezTo>
                  <a:cubicBezTo>
                    <a:pt x="25" y="9"/>
                    <a:pt x="26" y="9"/>
                    <a:pt x="26" y="8"/>
                  </a:cubicBezTo>
                  <a:cubicBezTo>
                    <a:pt x="26" y="7"/>
                    <a:pt x="27" y="7"/>
                    <a:pt x="27" y="6"/>
                  </a:cubicBezTo>
                  <a:cubicBezTo>
                    <a:pt x="28" y="6"/>
                    <a:pt x="29" y="6"/>
                    <a:pt x="29" y="6"/>
                  </a:cubicBezTo>
                  <a:cubicBezTo>
                    <a:pt x="30" y="5"/>
                    <a:pt x="31" y="4"/>
                    <a:pt x="31" y="4"/>
                  </a:cubicBezTo>
                  <a:cubicBezTo>
                    <a:pt x="31" y="4"/>
                    <a:pt x="31" y="5"/>
                    <a:pt x="32" y="5"/>
                  </a:cubicBezTo>
                  <a:cubicBezTo>
                    <a:pt x="33" y="5"/>
                    <a:pt x="34" y="5"/>
                    <a:pt x="34" y="5"/>
                  </a:cubicBezTo>
                  <a:cubicBezTo>
                    <a:pt x="33" y="5"/>
                    <a:pt x="33" y="4"/>
                    <a:pt x="33" y="3"/>
                  </a:cubicBezTo>
                  <a:cubicBezTo>
                    <a:pt x="33" y="3"/>
                    <a:pt x="33" y="3"/>
                    <a:pt x="34" y="2"/>
                  </a:cubicBezTo>
                  <a:cubicBezTo>
                    <a:pt x="34" y="2"/>
                    <a:pt x="35" y="2"/>
                    <a:pt x="35" y="2"/>
                  </a:cubicBezTo>
                  <a:cubicBezTo>
                    <a:pt x="34" y="1"/>
                    <a:pt x="34" y="1"/>
                    <a:pt x="34" y="0"/>
                  </a:cubicBezTo>
                  <a:cubicBezTo>
                    <a:pt x="35" y="0"/>
                    <a:pt x="35" y="0"/>
                    <a:pt x="35" y="0"/>
                  </a:cubicBezTo>
                  <a:cubicBezTo>
                    <a:pt x="35" y="0"/>
                    <a:pt x="36" y="0"/>
                    <a:pt x="37" y="0"/>
                  </a:cubicBezTo>
                  <a:cubicBezTo>
                    <a:pt x="37" y="0"/>
                    <a:pt x="38" y="0"/>
                    <a:pt x="38" y="0"/>
                  </a:cubicBezTo>
                  <a:cubicBezTo>
                    <a:pt x="38" y="0"/>
                    <a:pt x="40" y="1"/>
                    <a:pt x="40" y="1"/>
                  </a:cubicBezTo>
                  <a:cubicBezTo>
                    <a:pt x="40" y="2"/>
                    <a:pt x="42" y="3"/>
                    <a:pt x="42" y="3"/>
                  </a:cubicBezTo>
                  <a:cubicBezTo>
                    <a:pt x="42" y="4"/>
                    <a:pt x="42" y="4"/>
                    <a:pt x="44" y="5"/>
                  </a:cubicBezTo>
                  <a:cubicBezTo>
                    <a:pt x="45" y="6"/>
                    <a:pt x="44" y="7"/>
                    <a:pt x="45" y="8"/>
                  </a:cubicBezTo>
                  <a:cubicBezTo>
                    <a:pt x="45" y="9"/>
                    <a:pt x="45" y="10"/>
                    <a:pt x="45" y="11"/>
                  </a:cubicBezTo>
                  <a:cubicBezTo>
                    <a:pt x="46" y="12"/>
                    <a:pt x="46" y="13"/>
                    <a:pt x="46" y="14"/>
                  </a:cubicBezTo>
                  <a:cubicBezTo>
                    <a:pt x="46" y="15"/>
                    <a:pt x="44" y="17"/>
                    <a:pt x="44" y="17"/>
                  </a:cubicBezTo>
                  <a:cubicBezTo>
                    <a:pt x="44" y="18"/>
                    <a:pt x="40" y="22"/>
                    <a:pt x="40" y="22"/>
                  </a:cubicBezTo>
                  <a:cubicBezTo>
                    <a:pt x="39" y="23"/>
                    <a:pt x="40" y="24"/>
                    <a:pt x="39" y="25"/>
                  </a:cubicBezTo>
                  <a:cubicBezTo>
                    <a:pt x="39" y="25"/>
                    <a:pt x="38" y="25"/>
                    <a:pt x="38" y="25"/>
                  </a:cubicBezTo>
                  <a:cubicBezTo>
                    <a:pt x="38" y="25"/>
                    <a:pt x="37" y="26"/>
                    <a:pt x="37" y="27"/>
                  </a:cubicBezTo>
                  <a:cubicBezTo>
                    <a:pt x="37" y="28"/>
                    <a:pt x="37" y="29"/>
                    <a:pt x="37" y="29"/>
                  </a:cubicBezTo>
                  <a:cubicBezTo>
                    <a:pt x="37" y="30"/>
                    <a:pt x="38" y="31"/>
                    <a:pt x="39" y="31"/>
                  </a:cubicBezTo>
                  <a:cubicBezTo>
                    <a:pt x="40" y="32"/>
                    <a:pt x="39" y="33"/>
                    <a:pt x="39" y="34"/>
                  </a:cubicBezTo>
                  <a:cubicBezTo>
                    <a:pt x="39" y="35"/>
                    <a:pt x="41" y="34"/>
                    <a:pt x="42" y="34"/>
                  </a:cubicBezTo>
                  <a:cubicBezTo>
                    <a:pt x="42" y="33"/>
                    <a:pt x="44" y="33"/>
                    <a:pt x="44" y="33"/>
                  </a:cubicBezTo>
                  <a:cubicBezTo>
                    <a:pt x="44" y="33"/>
                    <a:pt x="45" y="35"/>
                    <a:pt x="45" y="35"/>
                  </a:cubicBezTo>
                  <a:cubicBezTo>
                    <a:pt x="45" y="35"/>
                    <a:pt x="47" y="35"/>
                    <a:pt x="47" y="36"/>
                  </a:cubicBezTo>
                  <a:cubicBezTo>
                    <a:pt x="48" y="36"/>
                    <a:pt x="47" y="37"/>
                    <a:pt x="47" y="38"/>
                  </a:cubicBezTo>
                  <a:cubicBezTo>
                    <a:pt x="47" y="39"/>
                    <a:pt x="49" y="39"/>
                    <a:pt x="49" y="39"/>
                  </a:cubicBezTo>
                  <a:cubicBezTo>
                    <a:pt x="49" y="39"/>
                    <a:pt x="49" y="40"/>
                    <a:pt x="50" y="40"/>
                  </a:cubicBezTo>
                  <a:cubicBezTo>
                    <a:pt x="51" y="39"/>
                    <a:pt x="51" y="39"/>
                    <a:pt x="52" y="40"/>
                  </a:cubicBezTo>
                  <a:cubicBezTo>
                    <a:pt x="52" y="40"/>
                    <a:pt x="53" y="40"/>
                    <a:pt x="53" y="41"/>
                  </a:cubicBezTo>
                  <a:cubicBezTo>
                    <a:pt x="53" y="42"/>
                    <a:pt x="52" y="43"/>
                    <a:pt x="52" y="44"/>
                  </a:cubicBezTo>
                  <a:cubicBezTo>
                    <a:pt x="51" y="45"/>
                    <a:pt x="50" y="46"/>
                    <a:pt x="50" y="46"/>
                  </a:cubicBezTo>
                  <a:cubicBezTo>
                    <a:pt x="49" y="47"/>
                    <a:pt x="53" y="44"/>
                    <a:pt x="54" y="44"/>
                  </a:cubicBezTo>
                  <a:cubicBezTo>
                    <a:pt x="54" y="44"/>
                    <a:pt x="54" y="46"/>
                    <a:pt x="55" y="46"/>
                  </a:cubicBezTo>
                  <a:cubicBezTo>
                    <a:pt x="56" y="46"/>
                    <a:pt x="51" y="48"/>
                    <a:pt x="52" y="49"/>
                  </a:cubicBezTo>
                  <a:cubicBezTo>
                    <a:pt x="52" y="49"/>
                    <a:pt x="52" y="50"/>
                    <a:pt x="52" y="51"/>
                  </a:cubicBezTo>
                  <a:cubicBezTo>
                    <a:pt x="53" y="52"/>
                    <a:pt x="53" y="52"/>
                    <a:pt x="54" y="51"/>
                  </a:cubicBezTo>
                  <a:cubicBezTo>
                    <a:pt x="56" y="51"/>
                    <a:pt x="57" y="51"/>
                    <a:pt x="58" y="50"/>
                  </a:cubicBezTo>
                  <a:cubicBezTo>
                    <a:pt x="58" y="50"/>
                    <a:pt x="60" y="50"/>
                    <a:pt x="60" y="51"/>
                  </a:cubicBezTo>
                  <a:cubicBezTo>
                    <a:pt x="60" y="51"/>
                    <a:pt x="60" y="52"/>
                    <a:pt x="60" y="52"/>
                  </a:cubicBezTo>
                  <a:close/>
                  <a:moveTo>
                    <a:pt x="9" y="73"/>
                  </a:moveTo>
                  <a:cubicBezTo>
                    <a:pt x="9" y="73"/>
                    <a:pt x="9" y="74"/>
                    <a:pt x="9" y="74"/>
                  </a:cubicBezTo>
                  <a:cubicBezTo>
                    <a:pt x="10" y="74"/>
                    <a:pt x="11" y="74"/>
                    <a:pt x="11" y="74"/>
                  </a:cubicBezTo>
                  <a:cubicBezTo>
                    <a:pt x="11" y="73"/>
                    <a:pt x="10" y="72"/>
                    <a:pt x="10" y="72"/>
                  </a:cubicBezTo>
                  <a:cubicBezTo>
                    <a:pt x="9" y="72"/>
                    <a:pt x="8" y="72"/>
                    <a:pt x="9" y="7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7" name="Freeform 847">
              <a:extLst>
                <a:ext uri="{FF2B5EF4-FFF2-40B4-BE49-F238E27FC236}">
                  <a16:creationId xmlns:a16="http://schemas.microsoft.com/office/drawing/2014/main" id="{A72B74C4-6791-451C-B917-668F0D2F9032}"/>
                </a:ext>
              </a:extLst>
            </p:cNvPr>
            <p:cNvSpPr>
              <a:spLocks/>
            </p:cNvSpPr>
            <p:nvPr/>
          </p:nvSpPr>
          <p:spPr bwMode="auto">
            <a:xfrm>
              <a:off x="8783819" y="2910792"/>
              <a:ext cx="1020229" cy="403696"/>
            </a:xfrm>
            <a:custGeom>
              <a:avLst/>
              <a:gdLst>
                <a:gd name="T0" fmla="*/ 4 w 218"/>
                <a:gd name="T1" fmla="*/ 40 h 106"/>
                <a:gd name="T2" fmla="*/ 10 w 218"/>
                <a:gd name="T3" fmla="*/ 45 h 106"/>
                <a:gd name="T4" fmla="*/ 16 w 218"/>
                <a:gd name="T5" fmla="*/ 46 h 106"/>
                <a:gd name="T6" fmla="*/ 22 w 218"/>
                <a:gd name="T7" fmla="*/ 57 h 106"/>
                <a:gd name="T8" fmla="*/ 22 w 218"/>
                <a:gd name="T9" fmla="*/ 62 h 106"/>
                <a:gd name="T10" fmla="*/ 20 w 218"/>
                <a:gd name="T11" fmla="*/ 70 h 106"/>
                <a:gd name="T12" fmla="*/ 29 w 218"/>
                <a:gd name="T13" fmla="*/ 74 h 106"/>
                <a:gd name="T14" fmla="*/ 52 w 218"/>
                <a:gd name="T15" fmla="*/ 81 h 106"/>
                <a:gd name="T16" fmla="*/ 58 w 218"/>
                <a:gd name="T17" fmla="*/ 94 h 106"/>
                <a:gd name="T18" fmla="*/ 81 w 218"/>
                <a:gd name="T19" fmla="*/ 97 h 106"/>
                <a:gd name="T20" fmla="*/ 95 w 218"/>
                <a:gd name="T21" fmla="*/ 98 h 106"/>
                <a:gd name="T22" fmla="*/ 113 w 218"/>
                <a:gd name="T23" fmla="*/ 104 h 106"/>
                <a:gd name="T24" fmla="*/ 117 w 218"/>
                <a:gd name="T25" fmla="*/ 106 h 106"/>
                <a:gd name="T26" fmla="*/ 153 w 218"/>
                <a:gd name="T27" fmla="*/ 96 h 106"/>
                <a:gd name="T28" fmla="*/ 164 w 218"/>
                <a:gd name="T29" fmla="*/ 84 h 106"/>
                <a:gd name="T30" fmla="*/ 164 w 218"/>
                <a:gd name="T31" fmla="*/ 74 h 106"/>
                <a:gd name="T32" fmla="*/ 177 w 218"/>
                <a:gd name="T33" fmla="*/ 76 h 106"/>
                <a:gd name="T34" fmla="*/ 193 w 218"/>
                <a:gd name="T35" fmla="*/ 67 h 106"/>
                <a:gd name="T36" fmla="*/ 201 w 218"/>
                <a:gd name="T37" fmla="*/ 59 h 106"/>
                <a:gd name="T38" fmla="*/ 211 w 218"/>
                <a:gd name="T39" fmla="*/ 57 h 106"/>
                <a:gd name="T40" fmla="*/ 218 w 218"/>
                <a:gd name="T41" fmla="*/ 55 h 106"/>
                <a:gd name="T42" fmla="*/ 200 w 218"/>
                <a:gd name="T43" fmla="*/ 47 h 106"/>
                <a:gd name="T44" fmla="*/ 188 w 218"/>
                <a:gd name="T45" fmla="*/ 45 h 106"/>
                <a:gd name="T46" fmla="*/ 196 w 218"/>
                <a:gd name="T47" fmla="*/ 26 h 106"/>
                <a:gd name="T48" fmla="*/ 186 w 218"/>
                <a:gd name="T49" fmla="*/ 24 h 106"/>
                <a:gd name="T50" fmla="*/ 174 w 218"/>
                <a:gd name="T51" fmla="*/ 24 h 106"/>
                <a:gd name="T52" fmla="*/ 155 w 218"/>
                <a:gd name="T53" fmla="*/ 32 h 106"/>
                <a:gd name="T54" fmla="*/ 145 w 218"/>
                <a:gd name="T55" fmla="*/ 31 h 106"/>
                <a:gd name="T56" fmla="*/ 137 w 218"/>
                <a:gd name="T57" fmla="*/ 28 h 106"/>
                <a:gd name="T58" fmla="*/ 131 w 218"/>
                <a:gd name="T59" fmla="*/ 22 h 106"/>
                <a:gd name="T60" fmla="*/ 126 w 218"/>
                <a:gd name="T61" fmla="*/ 21 h 106"/>
                <a:gd name="T62" fmla="*/ 116 w 218"/>
                <a:gd name="T63" fmla="*/ 20 h 106"/>
                <a:gd name="T64" fmla="*/ 110 w 218"/>
                <a:gd name="T65" fmla="*/ 22 h 106"/>
                <a:gd name="T66" fmla="*/ 102 w 218"/>
                <a:gd name="T67" fmla="*/ 20 h 106"/>
                <a:gd name="T68" fmla="*/ 98 w 218"/>
                <a:gd name="T69" fmla="*/ 12 h 106"/>
                <a:gd name="T70" fmla="*/ 93 w 218"/>
                <a:gd name="T71" fmla="*/ 8 h 106"/>
                <a:gd name="T72" fmla="*/ 82 w 218"/>
                <a:gd name="T73" fmla="*/ 3 h 106"/>
                <a:gd name="T74" fmla="*/ 75 w 218"/>
                <a:gd name="T75" fmla="*/ 3 h 106"/>
                <a:gd name="T76" fmla="*/ 71 w 218"/>
                <a:gd name="T77" fmla="*/ 8 h 106"/>
                <a:gd name="T78" fmla="*/ 68 w 218"/>
                <a:gd name="T79" fmla="*/ 12 h 106"/>
                <a:gd name="T80" fmla="*/ 70 w 218"/>
                <a:gd name="T81" fmla="*/ 17 h 106"/>
                <a:gd name="T82" fmla="*/ 69 w 218"/>
                <a:gd name="T83" fmla="*/ 25 h 106"/>
                <a:gd name="T84" fmla="*/ 64 w 218"/>
                <a:gd name="T85" fmla="*/ 26 h 106"/>
                <a:gd name="T86" fmla="*/ 52 w 218"/>
                <a:gd name="T87" fmla="*/ 25 h 106"/>
                <a:gd name="T88" fmla="*/ 45 w 218"/>
                <a:gd name="T89" fmla="*/ 22 h 106"/>
                <a:gd name="T90" fmla="*/ 36 w 218"/>
                <a:gd name="T91" fmla="*/ 16 h 106"/>
                <a:gd name="T92" fmla="*/ 31 w 218"/>
                <a:gd name="T93" fmla="*/ 15 h 106"/>
                <a:gd name="T94" fmla="*/ 22 w 218"/>
                <a:gd name="T95" fmla="*/ 19 h 106"/>
                <a:gd name="T96" fmla="*/ 17 w 218"/>
                <a:gd name="T97" fmla="*/ 23 h 106"/>
                <a:gd name="T98" fmla="*/ 13 w 218"/>
                <a:gd name="T99" fmla="*/ 26 h 106"/>
                <a:gd name="T100" fmla="*/ 10 w 218"/>
                <a:gd name="T101" fmla="*/ 28 h 106"/>
                <a:gd name="T102" fmla="*/ 7 w 218"/>
                <a:gd name="T103" fmla="*/ 30 h 106"/>
                <a:gd name="T104" fmla="*/ 1 w 218"/>
                <a:gd name="T105" fmla="*/ 3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 h="106">
                  <a:moveTo>
                    <a:pt x="0" y="36"/>
                  </a:moveTo>
                  <a:cubicBezTo>
                    <a:pt x="2" y="37"/>
                    <a:pt x="2" y="37"/>
                    <a:pt x="2" y="37"/>
                  </a:cubicBezTo>
                  <a:cubicBezTo>
                    <a:pt x="2" y="39"/>
                    <a:pt x="2" y="39"/>
                    <a:pt x="2" y="39"/>
                  </a:cubicBezTo>
                  <a:cubicBezTo>
                    <a:pt x="2" y="39"/>
                    <a:pt x="4" y="40"/>
                    <a:pt x="4" y="40"/>
                  </a:cubicBezTo>
                  <a:cubicBezTo>
                    <a:pt x="4" y="40"/>
                    <a:pt x="5" y="41"/>
                    <a:pt x="5" y="41"/>
                  </a:cubicBezTo>
                  <a:cubicBezTo>
                    <a:pt x="6" y="42"/>
                    <a:pt x="6" y="42"/>
                    <a:pt x="6" y="42"/>
                  </a:cubicBezTo>
                  <a:cubicBezTo>
                    <a:pt x="8" y="45"/>
                    <a:pt x="8" y="45"/>
                    <a:pt x="8" y="45"/>
                  </a:cubicBezTo>
                  <a:cubicBezTo>
                    <a:pt x="8" y="45"/>
                    <a:pt x="10" y="45"/>
                    <a:pt x="10" y="45"/>
                  </a:cubicBezTo>
                  <a:cubicBezTo>
                    <a:pt x="10" y="45"/>
                    <a:pt x="11" y="44"/>
                    <a:pt x="11" y="44"/>
                  </a:cubicBezTo>
                  <a:cubicBezTo>
                    <a:pt x="12" y="44"/>
                    <a:pt x="12" y="45"/>
                    <a:pt x="13" y="45"/>
                  </a:cubicBezTo>
                  <a:cubicBezTo>
                    <a:pt x="13" y="45"/>
                    <a:pt x="14" y="46"/>
                    <a:pt x="14" y="46"/>
                  </a:cubicBezTo>
                  <a:cubicBezTo>
                    <a:pt x="16" y="46"/>
                    <a:pt x="16" y="46"/>
                    <a:pt x="16" y="46"/>
                  </a:cubicBezTo>
                  <a:cubicBezTo>
                    <a:pt x="17" y="47"/>
                    <a:pt x="17" y="47"/>
                    <a:pt x="17" y="47"/>
                  </a:cubicBezTo>
                  <a:cubicBezTo>
                    <a:pt x="17" y="47"/>
                    <a:pt x="18" y="48"/>
                    <a:pt x="18" y="48"/>
                  </a:cubicBezTo>
                  <a:cubicBezTo>
                    <a:pt x="18" y="48"/>
                    <a:pt x="19" y="53"/>
                    <a:pt x="19" y="53"/>
                  </a:cubicBezTo>
                  <a:cubicBezTo>
                    <a:pt x="22" y="57"/>
                    <a:pt x="22" y="57"/>
                    <a:pt x="22" y="57"/>
                  </a:cubicBezTo>
                  <a:cubicBezTo>
                    <a:pt x="22" y="57"/>
                    <a:pt x="22" y="58"/>
                    <a:pt x="22" y="59"/>
                  </a:cubicBezTo>
                  <a:cubicBezTo>
                    <a:pt x="22" y="59"/>
                    <a:pt x="22" y="60"/>
                    <a:pt x="22" y="60"/>
                  </a:cubicBezTo>
                  <a:cubicBezTo>
                    <a:pt x="22" y="60"/>
                    <a:pt x="21" y="61"/>
                    <a:pt x="21" y="61"/>
                  </a:cubicBezTo>
                  <a:cubicBezTo>
                    <a:pt x="21" y="61"/>
                    <a:pt x="22" y="62"/>
                    <a:pt x="22" y="62"/>
                  </a:cubicBezTo>
                  <a:cubicBezTo>
                    <a:pt x="22" y="63"/>
                    <a:pt x="22" y="65"/>
                    <a:pt x="22" y="65"/>
                  </a:cubicBezTo>
                  <a:cubicBezTo>
                    <a:pt x="22" y="65"/>
                    <a:pt x="21" y="66"/>
                    <a:pt x="21" y="66"/>
                  </a:cubicBezTo>
                  <a:cubicBezTo>
                    <a:pt x="21" y="67"/>
                    <a:pt x="20" y="68"/>
                    <a:pt x="20" y="68"/>
                  </a:cubicBezTo>
                  <a:cubicBezTo>
                    <a:pt x="20" y="68"/>
                    <a:pt x="20" y="70"/>
                    <a:pt x="20" y="70"/>
                  </a:cubicBezTo>
                  <a:cubicBezTo>
                    <a:pt x="20" y="70"/>
                    <a:pt x="20" y="71"/>
                    <a:pt x="21" y="71"/>
                  </a:cubicBezTo>
                  <a:cubicBezTo>
                    <a:pt x="21" y="72"/>
                    <a:pt x="22" y="72"/>
                    <a:pt x="22" y="72"/>
                  </a:cubicBezTo>
                  <a:cubicBezTo>
                    <a:pt x="23" y="72"/>
                    <a:pt x="25" y="73"/>
                    <a:pt x="25" y="73"/>
                  </a:cubicBezTo>
                  <a:cubicBezTo>
                    <a:pt x="25" y="73"/>
                    <a:pt x="29" y="74"/>
                    <a:pt x="29" y="74"/>
                  </a:cubicBezTo>
                  <a:cubicBezTo>
                    <a:pt x="38" y="74"/>
                    <a:pt x="38" y="74"/>
                    <a:pt x="38" y="74"/>
                  </a:cubicBezTo>
                  <a:cubicBezTo>
                    <a:pt x="41" y="75"/>
                    <a:pt x="41" y="75"/>
                    <a:pt x="41" y="75"/>
                  </a:cubicBezTo>
                  <a:cubicBezTo>
                    <a:pt x="49" y="81"/>
                    <a:pt x="49" y="81"/>
                    <a:pt x="49" y="81"/>
                  </a:cubicBezTo>
                  <a:cubicBezTo>
                    <a:pt x="52" y="81"/>
                    <a:pt x="52" y="81"/>
                    <a:pt x="52" y="81"/>
                  </a:cubicBezTo>
                  <a:cubicBezTo>
                    <a:pt x="52" y="83"/>
                    <a:pt x="52" y="83"/>
                    <a:pt x="52" y="83"/>
                  </a:cubicBezTo>
                  <a:cubicBezTo>
                    <a:pt x="53" y="84"/>
                    <a:pt x="53" y="84"/>
                    <a:pt x="53" y="84"/>
                  </a:cubicBezTo>
                  <a:cubicBezTo>
                    <a:pt x="55" y="90"/>
                    <a:pt x="55" y="90"/>
                    <a:pt x="55" y="90"/>
                  </a:cubicBezTo>
                  <a:cubicBezTo>
                    <a:pt x="58" y="94"/>
                    <a:pt x="58" y="94"/>
                    <a:pt x="58" y="94"/>
                  </a:cubicBezTo>
                  <a:cubicBezTo>
                    <a:pt x="59" y="95"/>
                    <a:pt x="59" y="95"/>
                    <a:pt x="59" y="95"/>
                  </a:cubicBezTo>
                  <a:cubicBezTo>
                    <a:pt x="62" y="95"/>
                    <a:pt x="62" y="95"/>
                    <a:pt x="62" y="95"/>
                  </a:cubicBezTo>
                  <a:cubicBezTo>
                    <a:pt x="64" y="95"/>
                    <a:pt x="64" y="95"/>
                    <a:pt x="64" y="95"/>
                  </a:cubicBezTo>
                  <a:cubicBezTo>
                    <a:pt x="81" y="97"/>
                    <a:pt x="81" y="97"/>
                    <a:pt x="81" y="97"/>
                  </a:cubicBezTo>
                  <a:cubicBezTo>
                    <a:pt x="86" y="97"/>
                    <a:pt x="86" y="97"/>
                    <a:pt x="86" y="97"/>
                  </a:cubicBezTo>
                  <a:cubicBezTo>
                    <a:pt x="89" y="96"/>
                    <a:pt x="89" y="96"/>
                    <a:pt x="89" y="96"/>
                  </a:cubicBezTo>
                  <a:cubicBezTo>
                    <a:pt x="89" y="96"/>
                    <a:pt x="92" y="97"/>
                    <a:pt x="92" y="97"/>
                  </a:cubicBezTo>
                  <a:cubicBezTo>
                    <a:pt x="92" y="97"/>
                    <a:pt x="95" y="98"/>
                    <a:pt x="95" y="98"/>
                  </a:cubicBezTo>
                  <a:cubicBezTo>
                    <a:pt x="95" y="98"/>
                    <a:pt x="97" y="100"/>
                    <a:pt x="97" y="100"/>
                  </a:cubicBezTo>
                  <a:cubicBezTo>
                    <a:pt x="101" y="101"/>
                    <a:pt x="101" y="101"/>
                    <a:pt x="101" y="101"/>
                  </a:cubicBezTo>
                  <a:cubicBezTo>
                    <a:pt x="107" y="104"/>
                    <a:pt x="107" y="104"/>
                    <a:pt x="107" y="104"/>
                  </a:cubicBezTo>
                  <a:cubicBezTo>
                    <a:pt x="113" y="104"/>
                    <a:pt x="113" y="104"/>
                    <a:pt x="113" y="104"/>
                  </a:cubicBezTo>
                  <a:cubicBezTo>
                    <a:pt x="114" y="105"/>
                    <a:pt x="114" y="105"/>
                    <a:pt x="114" y="105"/>
                  </a:cubicBezTo>
                  <a:cubicBezTo>
                    <a:pt x="116" y="106"/>
                    <a:pt x="116" y="106"/>
                    <a:pt x="116" y="106"/>
                  </a:cubicBezTo>
                  <a:cubicBezTo>
                    <a:pt x="117" y="106"/>
                    <a:pt x="117" y="106"/>
                    <a:pt x="117" y="106"/>
                  </a:cubicBezTo>
                  <a:cubicBezTo>
                    <a:pt x="117" y="106"/>
                    <a:pt x="117" y="106"/>
                    <a:pt x="117" y="106"/>
                  </a:cubicBezTo>
                  <a:cubicBezTo>
                    <a:pt x="122" y="103"/>
                    <a:pt x="122" y="103"/>
                    <a:pt x="122" y="103"/>
                  </a:cubicBezTo>
                  <a:cubicBezTo>
                    <a:pt x="133" y="98"/>
                    <a:pt x="133" y="98"/>
                    <a:pt x="133" y="98"/>
                  </a:cubicBezTo>
                  <a:cubicBezTo>
                    <a:pt x="148" y="98"/>
                    <a:pt x="148" y="98"/>
                    <a:pt x="148" y="98"/>
                  </a:cubicBezTo>
                  <a:cubicBezTo>
                    <a:pt x="153" y="96"/>
                    <a:pt x="153" y="96"/>
                    <a:pt x="153" y="96"/>
                  </a:cubicBezTo>
                  <a:cubicBezTo>
                    <a:pt x="154" y="95"/>
                    <a:pt x="154" y="95"/>
                    <a:pt x="154" y="95"/>
                  </a:cubicBezTo>
                  <a:cubicBezTo>
                    <a:pt x="158" y="90"/>
                    <a:pt x="158" y="90"/>
                    <a:pt x="158" y="90"/>
                  </a:cubicBezTo>
                  <a:cubicBezTo>
                    <a:pt x="164" y="87"/>
                    <a:pt x="164" y="87"/>
                    <a:pt x="164" y="87"/>
                  </a:cubicBezTo>
                  <a:cubicBezTo>
                    <a:pt x="164" y="84"/>
                    <a:pt x="164" y="84"/>
                    <a:pt x="164" y="84"/>
                  </a:cubicBezTo>
                  <a:cubicBezTo>
                    <a:pt x="164" y="84"/>
                    <a:pt x="161" y="82"/>
                    <a:pt x="161" y="82"/>
                  </a:cubicBezTo>
                  <a:cubicBezTo>
                    <a:pt x="161" y="81"/>
                    <a:pt x="161" y="79"/>
                    <a:pt x="161" y="79"/>
                  </a:cubicBezTo>
                  <a:cubicBezTo>
                    <a:pt x="161" y="79"/>
                    <a:pt x="161" y="78"/>
                    <a:pt x="162" y="77"/>
                  </a:cubicBezTo>
                  <a:cubicBezTo>
                    <a:pt x="162" y="77"/>
                    <a:pt x="164" y="74"/>
                    <a:pt x="164" y="74"/>
                  </a:cubicBezTo>
                  <a:cubicBezTo>
                    <a:pt x="166" y="74"/>
                    <a:pt x="166" y="74"/>
                    <a:pt x="166" y="74"/>
                  </a:cubicBezTo>
                  <a:cubicBezTo>
                    <a:pt x="170" y="76"/>
                    <a:pt x="170" y="76"/>
                    <a:pt x="170" y="76"/>
                  </a:cubicBezTo>
                  <a:cubicBezTo>
                    <a:pt x="173" y="76"/>
                    <a:pt x="173" y="76"/>
                    <a:pt x="173" y="76"/>
                  </a:cubicBezTo>
                  <a:cubicBezTo>
                    <a:pt x="177" y="76"/>
                    <a:pt x="177" y="76"/>
                    <a:pt x="177" y="76"/>
                  </a:cubicBezTo>
                  <a:cubicBezTo>
                    <a:pt x="180" y="73"/>
                    <a:pt x="180" y="73"/>
                    <a:pt x="180" y="73"/>
                  </a:cubicBezTo>
                  <a:cubicBezTo>
                    <a:pt x="182" y="70"/>
                    <a:pt x="182" y="70"/>
                    <a:pt x="182" y="70"/>
                  </a:cubicBezTo>
                  <a:cubicBezTo>
                    <a:pt x="190" y="70"/>
                    <a:pt x="190" y="70"/>
                    <a:pt x="190" y="70"/>
                  </a:cubicBezTo>
                  <a:cubicBezTo>
                    <a:pt x="193" y="67"/>
                    <a:pt x="193" y="67"/>
                    <a:pt x="193" y="67"/>
                  </a:cubicBezTo>
                  <a:cubicBezTo>
                    <a:pt x="193" y="65"/>
                    <a:pt x="193" y="65"/>
                    <a:pt x="193" y="65"/>
                  </a:cubicBezTo>
                  <a:cubicBezTo>
                    <a:pt x="196" y="61"/>
                    <a:pt x="196" y="61"/>
                    <a:pt x="196" y="61"/>
                  </a:cubicBezTo>
                  <a:cubicBezTo>
                    <a:pt x="201" y="61"/>
                    <a:pt x="201" y="61"/>
                    <a:pt x="201" y="61"/>
                  </a:cubicBezTo>
                  <a:cubicBezTo>
                    <a:pt x="201" y="59"/>
                    <a:pt x="201" y="59"/>
                    <a:pt x="201" y="59"/>
                  </a:cubicBezTo>
                  <a:cubicBezTo>
                    <a:pt x="204" y="59"/>
                    <a:pt x="204" y="59"/>
                    <a:pt x="204" y="59"/>
                  </a:cubicBezTo>
                  <a:cubicBezTo>
                    <a:pt x="206" y="58"/>
                    <a:pt x="206" y="58"/>
                    <a:pt x="206" y="58"/>
                  </a:cubicBezTo>
                  <a:cubicBezTo>
                    <a:pt x="207" y="57"/>
                    <a:pt x="207" y="57"/>
                    <a:pt x="207" y="57"/>
                  </a:cubicBezTo>
                  <a:cubicBezTo>
                    <a:pt x="211" y="57"/>
                    <a:pt x="211" y="57"/>
                    <a:pt x="211" y="57"/>
                  </a:cubicBezTo>
                  <a:cubicBezTo>
                    <a:pt x="214" y="58"/>
                    <a:pt x="214" y="58"/>
                    <a:pt x="214" y="58"/>
                  </a:cubicBezTo>
                  <a:cubicBezTo>
                    <a:pt x="216" y="58"/>
                    <a:pt x="216" y="58"/>
                    <a:pt x="216" y="58"/>
                  </a:cubicBezTo>
                  <a:cubicBezTo>
                    <a:pt x="218" y="58"/>
                    <a:pt x="218" y="58"/>
                    <a:pt x="218" y="58"/>
                  </a:cubicBezTo>
                  <a:cubicBezTo>
                    <a:pt x="218" y="55"/>
                    <a:pt x="218" y="55"/>
                    <a:pt x="218" y="55"/>
                  </a:cubicBezTo>
                  <a:cubicBezTo>
                    <a:pt x="209" y="45"/>
                    <a:pt x="209" y="45"/>
                    <a:pt x="209" y="45"/>
                  </a:cubicBezTo>
                  <a:cubicBezTo>
                    <a:pt x="204" y="45"/>
                    <a:pt x="204" y="45"/>
                    <a:pt x="204" y="45"/>
                  </a:cubicBezTo>
                  <a:cubicBezTo>
                    <a:pt x="201" y="48"/>
                    <a:pt x="201" y="48"/>
                    <a:pt x="201" y="48"/>
                  </a:cubicBezTo>
                  <a:cubicBezTo>
                    <a:pt x="200" y="47"/>
                    <a:pt x="200" y="47"/>
                    <a:pt x="200" y="47"/>
                  </a:cubicBezTo>
                  <a:cubicBezTo>
                    <a:pt x="197" y="45"/>
                    <a:pt x="197" y="45"/>
                    <a:pt x="197" y="45"/>
                  </a:cubicBezTo>
                  <a:cubicBezTo>
                    <a:pt x="193" y="45"/>
                    <a:pt x="193" y="45"/>
                    <a:pt x="193" y="45"/>
                  </a:cubicBezTo>
                  <a:cubicBezTo>
                    <a:pt x="191" y="48"/>
                    <a:pt x="191" y="48"/>
                    <a:pt x="191" y="48"/>
                  </a:cubicBezTo>
                  <a:cubicBezTo>
                    <a:pt x="188" y="45"/>
                    <a:pt x="188" y="45"/>
                    <a:pt x="188" y="45"/>
                  </a:cubicBezTo>
                  <a:cubicBezTo>
                    <a:pt x="188" y="43"/>
                    <a:pt x="188" y="43"/>
                    <a:pt x="188" y="43"/>
                  </a:cubicBezTo>
                  <a:cubicBezTo>
                    <a:pt x="190" y="42"/>
                    <a:pt x="190" y="42"/>
                    <a:pt x="190" y="42"/>
                  </a:cubicBezTo>
                  <a:cubicBezTo>
                    <a:pt x="190" y="39"/>
                    <a:pt x="190" y="39"/>
                    <a:pt x="190" y="39"/>
                  </a:cubicBezTo>
                  <a:cubicBezTo>
                    <a:pt x="196" y="26"/>
                    <a:pt x="196" y="26"/>
                    <a:pt x="196" y="26"/>
                  </a:cubicBezTo>
                  <a:cubicBezTo>
                    <a:pt x="193" y="23"/>
                    <a:pt x="193" y="23"/>
                    <a:pt x="193" y="23"/>
                  </a:cubicBezTo>
                  <a:cubicBezTo>
                    <a:pt x="190" y="25"/>
                    <a:pt x="190" y="25"/>
                    <a:pt x="190" y="25"/>
                  </a:cubicBezTo>
                  <a:cubicBezTo>
                    <a:pt x="188" y="25"/>
                    <a:pt x="188" y="25"/>
                    <a:pt x="188" y="25"/>
                  </a:cubicBezTo>
                  <a:cubicBezTo>
                    <a:pt x="186" y="24"/>
                    <a:pt x="186" y="24"/>
                    <a:pt x="186" y="24"/>
                  </a:cubicBezTo>
                  <a:cubicBezTo>
                    <a:pt x="183" y="22"/>
                    <a:pt x="183" y="22"/>
                    <a:pt x="183" y="22"/>
                  </a:cubicBezTo>
                  <a:cubicBezTo>
                    <a:pt x="183" y="22"/>
                    <a:pt x="180" y="21"/>
                    <a:pt x="180" y="21"/>
                  </a:cubicBezTo>
                  <a:cubicBezTo>
                    <a:pt x="180" y="21"/>
                    <a:pt x="179" y="21"/>
                    <a:pt x="179" y="21"/>
                  </a:cubicBezTo>
                  <a:cubicBezTo>
                    <a:pt x="174" y="24"/>
                    <a:pt x="174" y="24"/>
                    <a:pt x="174" y="24"/>
                  </a:cubicBezTo>
                  <a:cubicBezTo>
                    <a:pt x="171" y="28"/>
                    <a:pt x="171" y="28"/>
                    <a:pt x="171" y="28"/>
                  </a:cubicBezTo>
                  <a:cubicBezTo>
                    <a:pt x="165" y="30"/>
                    <a:pt x="165" y="30"/>
                    <a:pt x="165" y="30"/>
                  </a:cubicBezTo>
                  <a:cubicBezTo>
                    <a:pt x="157" y="33"/>
                    <a:pt x="157" y="33"/>
                    <a:pt x="157" y="33"/>
                  </a:cubicBezTo>
                  <a:cubicBezTo>
                    <a:pt x="155" y="32"/>
                    <a:pt x="155" y="32"/>
                    <a:pt x="155" y="32"/>
                  </a:cubicBezTo>
                  <a:cubicBezTo>
                    <a:pt x="154" y="32"/>
                    <a:pt x="154" y="32"/>
                    <a:pt x="154" y="32"/>
                  </a:cubicBezTo>
                  <a:cubicBezTo>
                    <a:pt x="152" y="33"/>
                    <a:pt x="152" y="33"/>
                    <a:pt x="152" y="33"/>
                  </a:cubicBezTo>
                  <a:cubicBezTo>
                    <a:pt x="151" y="33"/>
                    <a:pt x="151" y="33"/>
                    <a:pt x="151" y="33"/>
                  </a:cubicBezTo>
                  <a:cubicBezTo>
                    <a:pt x="151" y="33"/>
                    <a:pt x="146" y="31"/>
                    <a:pt x="145" y="31"/>
                  </a:cubicBezTo>
                  <a:cubicBezTo>
                    <a:pt x="145" y="31"/>
                    <a:pt x="140" y="31"/>
                    <a:pt x="140" y="31"/>
                  </a:cubicBezTo>
                  <a:cubicBezTo>
                    <a:pt x="140" y="30"/>
                    <a:pt x="140" y="30"/>
                    <a:pt x="140" y="30"/>
                  </a:cubicBezTo>
                  <a:cubicBezTo>
                    <a:pt x="138" y="28"/>
                    <a:pt x="138" y="28"/>
                    <a:pt x="138" y="28"/>
                  </a:cubicBezTo>
                  <a:cubicBezTo>
                    <a:pt x="137" y="28"/>
                    <a:pt x="137" y="28"/>
                    <a:pt x="137" y="28"/>
                  </a:cubicBezTo>
                  <a:cubicBezTo>
                    <a:pt x="137" y="25"/>
                    <a:pt x="137" y="25"/>
                    <a:pt x="137" y="25"/>
                  </a:cubicBezTo>
                  <a:cubicBezTo>
                    <a:pt x="134" y="24"/>
                    <a:pt x="134" y="24"/>
                    <a:pt x="134" y="24"/>
                  </a:cubicBezTo>
                  <a:cubicBezTo>
                    <a:pt x="132" y="24"/>
                    <a:pt x="132" y="24"/>
                    <a:pt x="132" y="24"/>
                  </a:cubicBezTo>
                  <a:cubicBezTo>
                    <a:pt x="132" y="24"/>
                    <a:pt x="131" y="23"/>
                    <a:pt x="131" y="22"/>
                  </a:cubicBezTo>
                  <a:cubicBezTo>
                    <a:pt x="131" y="22"/>
                    <a:pt x="130" y="21"/>
                    <a:pt x="130" y="21"/>
                  </a:cubicBezTo>
                  <a:cubicBezTo>
                    <a:pt x="129" y="21"/>
                    <a:pt x="128" y="20"/>
                    <a:pt x="128" y="20"/>
                  </a:cubicBezTo>
                  <a:cubicBezTo>
                    <a:pt x="126" y="20"/>
                    <a:pt x="126" y="20"/>
                    <a:pt x="126" y="20"/>
                  </a:cubicBezTo>
                  <a:cubicBezTo>
                    <a:pt x="126" y="21"/>
                    <a:pt x="126" y="21"/>
                    <a:pt x="126" y="21"/>
                  </a:cubicBezTo>
                  <a:cubicBezTo>
                    <a:pt x="125" y="21"/>
                    <a:pt x="125" y="21"/>
                    <a:pt x="125" y="21"/>
                  </a:cubicBezTo>
                  <a:cubicBezTo>
                    <a:pt x="123" y="19"/>
                    <a:pt x="123" y="19"/>
                    <a:pt x="123" y="19"/>
                  </a:cubicBezTo>
                  <a:cubicBezTo>
                    <a:pt x="117" y="19"/>
                    <a:pt x="117" y="19"/>
                    <a:pt x="117" y="19"/>
                  </a:cubicBezTo>
                  <a:cubicBezTo>
                    <a:pt x="116" y="20"/>
                    <a:pt x="116" y="20"/>
                    <a:pt x="116" y="20"/>
                  </a:cubicBezTo>
                  <a:cubicBezTo>
                    <a:pt x="114" y="20"/>
                    <a:pt x="114" y="20"/>
                    <a:pt x="114" y="20"/>
                  </a:cubicBezTo>
                  <a:cubicBezTo>
                    <a:pt x="113" y="20"/>
                    <a:pt x="113" y="20"/>
                    <a:pt x="113" y="20"/>
                  </a:cubicBezTo>
                  <a:cubicBezTo>
                    <a:pt x="111" y="23"/>
                    <a:pt x="111" y="23"/>
                    <a:pt x="111" y="23"/>
                  </a:cubicBezTo>
                  <a:cubicBezTo>
                    <a:pt x="111" y="23"/>
                    <a:pt x="110" y="22"/>
                    <a:pt x="110" y="22"/>
                  </a:cubicBezTo>
                  <a:cubicBezTo>
                    <a:pt x="110" y="22"/>
                    <a:pt x="105" y="22"/>
                    <a:pt x="105" y="22"/>
                  </a:cubicBezTo>
                  <a:cubicBezTo>
                    <a:pt x="104" y="21"/>
                    <a:pt x="104" y="21"/>
                    <a:pt x="104" y="21"/>
                  </a:cubicBezTo>
                  <a:cubicBezTo>
                    <a:pt x="103" y="21"/>
                    <a:pt x="103" y="21"/>
                    <a:pt x="103" y="21"/>
                  </a:cubicBezTo>
                  <a:cubicBezTo>
                    <a:pt x="102" y="20"/>
                    <a:pt x="102" y="20"/>
                    <a:pt x="102" y="20"/>
                  </a:cubicBezTo>
                  <a:cubicBezTo>
                    <a:pt x="102" y="20"/>
                    <a:pt x="100" y="19"/>
                    <a:pt x="100" y="18"/>
                  </a:cubicBezTo>
                  <a:cubicBezTo>
                    <a:pt x="100" y="18"/>
                    <a:pt x="99" y="17"/>
                    <a:pt x="99" y="17"/>
                  </a:cubicBezTo>
                  <a:cubicBezTo>
                    <a:pt x="98" y="16"/>
                    <a:pt x="98" y="16"/>
                    <a:pt x="98" y="16"/>
                  </a:cubicBezTo>
                  <a:cubicBezTo>
                    <a:pt x="98" y="16"/>
                    <a:pt x="98" y="12"/>
                    <a:pt x="98" y="12"/>
                  </a:cubicBezTo>
                  <a:cubicBezTo>
                    <a:pt x="98" y="12"/>
                    <a:pt x="98" y="11"/>
                    <a:pt x="98" y="10"/>
                  </a:cubicBezTo>
                  <a:cubicBezTo>
                    <a:pt x="97" y="10"/>
                    <a:pt x="97" y="9"/>
                    <a:pt x="96" y="9"/>
                  </a:cubicBezTo>
                  <a:cubicBezTo>
                    <a:pt x="96" y="9"/>
                    <a:pt x="94" y="8"/>
                    <a:pt x="94" y="8"/>
                  </a:cubicBezTo>
                  <a:cubicBezTo>
                    <a:pt x="94" y="8"/>
                    <a:pt x="93" y="8"/>
                    <a:pt x="93" y="8"/>
                  </a:cubicBezTo>
                  <a:cubicBezTo>
                    <a:pt x="92" y="8"/>
                    <a:pt x="90" y="8"/>
                    <a:pt x="90" y="8"/>
                  </a:cubicBezTo>
                  <a:cubicBezTo>
                    <a:pt x="87" y="5"/>
                    <a:pt x="87" y="5"/>
                    <a:pt x="87" y="5"/>
                  </a:cubicBezTo>
                  <a:cubicBezTo>
                    <a:pt x="82" y="5"/>
                    <a:pt x="82" y="5"/>
                    <a:pt x="82" y="5"/>
                  </a:cubicBezTo>
                  <a:cubicBezTo>
                    <a:pt x="82" y="3"/>
                    <a:pt x="82" y="3"/>
                    <a:pt x="82" y="3"/>
                  </a:cubicBezTo>
                  <a:cubicBezTo>
                    <a:pt x="79" y="3"/>
                    <a:pt x="79" y="3"/>
                    <a:pt x="79" y="3"/>
                  </a:cubicBezTo>
                  <a:cubicBezTo>
                    <a:pt x="75" y="0"/>
                    <a:pt x="75" y="0"/>
                    <a:pt x="75" y="0"/>
                  </a:cubicBezTo>
                  <a:cubicBezTo>
                    <a:pt x="75" y="0"/>
                    <a:pt x="75" y="1"/>
                    <a:pt x="75" y="1"/>
                  </a:cubicBezTo>
                  <a:cubicBezTo>
                    <a:pt x="75" y="2"/>
                    <a:pt x="75" y="3"/>
                    <a:pt x="75" y="3"/>
                  </a:cubicBezTo>
                  <a:cubicBezTo>
                    <a:pt x="75" y="3"/>
                    <a:pt x="74" y="4"/>
                    <a:pt x="74" y="4"/>
                  </a:cubicBezTo>
                  <a:cubicBezTo>
                    <a:pt x="72" y="5"/>
                    <a:pt x="72" y="5"/>
                    <a:pt x="72" y="5"/>
                  </a:cubicBezTo>
                  <a:cubicBezTo>
                    <a:pt x="72" y="5"/>
                    <a:pt x="72" y="5"/>
                    <a:pt x="72" y="5"/>
                  </a:cubicBezTo>
                  <a:cubicBezTo>
                    <a:pt x="72" y="6"/>
                    <a:pt x="71" y="7"/>
                    <a:pt x="71" y="8"/>
                  </a:cubicBezTo>
                  <a:cubicBezTo>
                    <a:pt x="71" y="8"/>
                    <a:pt x="70" y="9"/>
                    <a:pt x="70" y="9"/>
                  </a:cubicBezTo>
                  <a:cubicBezTo>
                    <a:pt x="70" y="9"/>
                    <a:pt x="69" y="9"/>
                    <a:pt x="69" y="9"/>
                  </a:cubicBezTo>
                  <a:cubicBezTo>
                    <a:pt x="69" y="10"/>
                    <a:pt x="70" y="10"/>
                    <a:pt x="69" y="10"/>
                  </a:cubicBezTo>
                  <a:cubicBezTo>
                    <a:pt x="69" y="11"/>
                    <a:pt x="69" y="11"/>
                    <a:pt x="68" y="12"/>
                  </a:cubicBezTo>
                  <a:cubicBezTo>
                    <a:pt x="68" y="12"/>
                    <a:pt x="68" y="12"/>
                    <a:pt x="68" y="13"/>
                  </a:cubicBezTo>
                  <a:cubicBezTo>
                    <a:pt x="68" y="14"/>
                    <a:pt x="69" y="15"/>
                    <a:pt x="69" y="15"/>
                  </a:cubicBezTo>
                  <a:cubicBezTo>
                    <a:pt x="70" y="15"/>
                    <a:pt x="70" y="15"/>
                    <a:pt x="70" y="15"/>
                  </a:cubicBezTo>
                  <a:cubicBezTo>
                    <a:pt x="70" y="17"/>
                    <a:pt x="70" y="17"/>
                    <a:pt x="70" y="17"/>
                  </a:cubicBezTo>
                  <a:cubicBezTo>
                    <a:pt x="71" y="19"/>
                    <a:pt x="71" y="19"/>
                    <a:pt x="71" y="19"/>
                  </a:cubicBezTo>
                  <a:cubicBezTo>
                    <a:pt x="71" y="21"/>
                    <a:pt x="71" y="21"/>
                    <a:pt x="71" y="21"/>
                  </a:cubicBezTo>
                  <a:cubicBezTo>
                    <a:pt x="70" y="23"/>
                    <a:pt x="70" y="23"/>
                    <a:pt x="70" y="23"/>
                  </a:cubicBezTo>
                  <a:cubicBezTo>
                    <a:pt x="69" y="25"/>
                    <a:pt x="69" y="25"/>
                    <a:pt x="69" y="25"/>
                  </a:cubicBezTo>
                  <a:cubicBezTo>
                    <a:pt x="68" y="25"/>
                    <a:pt x="68" y="25"/>
                    <a:pt x="68" y="25"/>
                  </a:cubicBezTo>
                  <a:cubicBezTo>
                    <a:pt x="68" y="24"/>
                    <a:pt x="68" y="24"/>
                    <a:pt x="68" y="24"/>
                  </a:cubicBezTo>
                  <a:cubicBezTo>
                    <a:pt x="66" y="26"/>
                    <a:pt x="66" y="26"/>
                    <a:pt x="66" y="26"/>
                  </a:cubicBezTo>
                  <a:cubicBezTo>
                    <a:pt x="64" y="26"/>
                    <a:pt x="64" y="26"/>
                    <a:pt x="64" y="26"/>
                  </a:cubicBezTo>
                  <a:cubicBezTo>
                    <a:pt x="63" y="25"/>
                    <a:pt x="63" y="25"/>
                    <a:pt x="63" y="25"/>
                  </a:cubicBezTo>
                  <a:cubicBezTo>
                    <a:pt x="58" y="25"/>
                    <a:pt x="58" y="25"/>
                    <a:pt x="58" y="25"/>
                  </a:cubicBezTo>
                  <a:cubicBezTo>
                    <a:pt x="55" y="23"/>
                    <a:pt x="55" y="23"/>
                    <a:pt x="55" y="23"/>
                  </a:cubicBezTo>
                  <a:cubicBezTo>
                    <a:pt x="52" y="25"/>
                    <a:pt x="52" y="25"/>
                    <a:pt x="52" y="25"/>
                  </a:cubicBezTo>
                  <a:cubicBezTo>
                    <a:pt x="52" y="25"/>
                    <a:pt x="50" y="25"/>
                    <a:pt x="50" y="24"/>
                  </a:cubicBezTo>
                  <a:cubicBezTo>
                    <a:pt x="50" y="24"/>
                    <a:pt x="49" y="24"/>
                    <a:pt x="49" y="24"/>
                  </a:cubicBezTo>
                  <a:cubicBezTo>
                    <a:pt x="48" y="23"/>
                    <a:pt x="46" y="23"/>
                    <a:pt x="46" y="23"/>
                  </a:cubicBezTo>
                  <a:cubicBezTo>
                    <a:pt x="46" y="23"/>
                    <a:pt x="45" y="22"/>
                    <a:pt x="45" y="22"/>
                  </a:cubicBezTo>
                  <a:cubicBezTo>
                    <a:pt x="45" y="22"/>
                    <a:pt x="44" y="20"/>
                    <a:pt x="44" y="20"/>
                  </a:cubicBezTo>
                  <a:cubicBezTo>
                    <a:pt x="44" y="20"/>
                    <a:pt x="44" y="18"/>
                    <a:pt x="44" y="18"/>
                  </a:cubicBezTo>
                  <a:cubicBezTo>
                    <a:pt x="36" y="18"/>
                    <a:pt x="36" y="18"/>
                    <a:pt x="36" y="18"/>
                  </a:cubicBezTo>
                  <a:cubicBezTo>
                    <a:pt x="36" y="16"/>
                    <a:pt x="36" y="16"/>
                    <a:pt x="36" y="16"/>
                  </a:cubicBezTo>
                  <a:cubicBezTo>
                    <a:pt x="34" y="15"/>
                    <a:pt x="34" y="15"/>
                    <a:pt x="34" y="15"/>
                  </a:cubicBezTo>
                  <a:cubicBezTo>
                    <a:pt x="33" y="16"/>
                    <a:pt x="33" y="16"/>
                    <a:pt x="33" y="16"/>
                  </a:cubicBezTo>
                  <a:cubicBezTo>
                    <a:pt x="32" y="16"/>
                    <a:pt x="32" y="16"/>
                    <a:pt x="32" y="16"/>
                  </a:cubicBezTo>
                  <a:cubicBezTo>
                    <a:pt x="31" y="15"/>
                    <a:pt x="31" y="15"/>
                    <a:pt x="31" y="15"/>
                  </a:cubicBezTo>
                  <a:cubicBezTo>
                    <a:pt x="30" y="16"/>
                    <a:pt x="30" y="16"/>
                    <a:pt x="30" y="16"/>
                  </a:cubicBezTo>
                  <a:cubicBezTo>
                    <a:pt x="27" y="16"/>
                    <a:pt x="27" y="16"/>
                    <a:pt x="27" y="16"/>
                  </a:cubicBezTo>
                  <a:cubicBezTo>
                    <a:pt x="25" y="19"/>
                    <a:pt x="25" y="19"/>
                    <a:pt x="25" y="19"/>
                  </a:cubicBezTo>
                  <a:cubicBezTo>
                    <a:pt x="22" y="19"/>
                    <a:pt x="22" y="19"/>
                    <a:pt x="22" y="19"/>
                  </a:cubicBezTo>
                  <a:cubicBezTo>
                    <a:pt x="20" y="21"/>
                    <a:pt x="20" y="21"/>
                    <a:pt x="20" y="21"/>
                  </a:cubicBezTo>
                  <a:cubicBezTo>
                    <a:pt x="20" y="21"/>
                    <a:pt x="20" y="21"/>
                    <a:pt x="20" y="21"/>
                  </a:cubicBezTo>
                  <a:cubicBezTo>
                    <a:pt x="18" y="22"/>
                    <a:pt x="18" y="22"/>
                    <a:pt x="18" y="22"/>
                  </a:cubicBezTo>
                  <a:cubicBezTo>
                    <a:pt x="18" y="22"/>
                    <a:pt x="17" y="22"/>
                    <a:pt x="17" y="23"/>
                  </a:cubicBezTo>
                  <a:cubicBezTo>
                    <a:pt x="17" y="23"/>
                    <a:pt x="15" y="24"/>
                    <a:pt x="15" y="24"/>
                  </a:cubicBezTo>
                  <a:cubicBezTo>
                    <a:pt x="15" y="24"/>
                    <a:pt x="13" y="25"/>
                    <a:pt x="13" y="25"/>
                  </a:cubicBezTo>
                  <a:cubicBezTo>
                    <a:pt x="13" y="25"/>
                    <a:pt x="13" y="25"/>
                    <a:pt x="13" y="25"/>
                  </a:cubicBezTo>
                  <a:cubicBezTo>
                    <a:pt x="13" y="25"/>
                    <a:pt x="12" y="26"/>
                    <a:pt x="13" y="26"/>
                  </a:cubicBezTo>
                  <a:cubicBezTo>
                    <a:pt x="13" y="26"/>
                    <a:pt x="13" y="27"/>
                    <a:pt x="13" y="27"/>
                  </a:cubicBezTo>
                  <a:cubicBezTo>
                    <a:pt x="13" y="27"/>
                    <a:pt x="13" y="28"/>
                    <a:pt x="13" y="28"/>
                  </a:cubicBezTo>
                  <a:cubicBezTo>
                    <a:pt x="12" y="28"/>
                    <a:pt x="12" y="28"/>
                    <a:pt x="11" y="28"/>
                  </a:cubicBezTo>
                  <a:cubicBezTo>
                    <a:pt x="11" y="28"/>
                    <a:pt x="10" y="28"/>
                    <a:pt x="10" y="28"/>
                  </a:cubicBezTo>
                  <a:cubicBezTo>
                    <a:pt x="10" y="28"/>
                    <a:pt x="9" y="29"/>
                    <a:pt x="9" y="29"/>
                  </a:cubicBezTo>
                  <a:cubicBezTo>
                    <a:pt x="9" y="29"/>
                    <a:pt x="9" y="29"/>
                    <a:pt x="8" y="29"/>
                  </a:cubicBezTo>
                  <a:cubicBezTo>
                    <a:pt x="8" y="29"/>
                    <a:pt x="8" y="29"/>
                    <a:pt x="8" y="29"/>
                  </a:cubicBezTo>
                  <a:cubicBezTo>
                    <a:pt x="8" y="29"/>
                    <a:pt x="8" y="29"/>
                    <a:pt x="7" y="30"/>
                  </a:cubicBezTo>
                  <a:cubicBezTo>
                    <a:pt x="7" y="30"/>
                    <a:pt x="5" y="30"/>
                    <a:pt x="5" y="30"/>
                  </a:cubicBezTo>
                  <a:cubicBezTo>
                    <a:pt x="5" y="30"/>
                    <a:pt x="3" y="30"/>
                    <a:pt x="3" y="30"/>
                  </a:cubicBezTo>
                  <a:cubicBezTo>
                    <a:pt x="2" y="32"/>
                    <a:pt x="2" y="32"/>
                    <a:pt x="2" y="32"/>
                  </a:cubicBezTo>
                  <a:cubicBezTo>
                    <a:pt x="1" y="32"/>
                    <a:pt x="1" y="32"/>
                    <a:pt x="1" y="32"/>
                  </a:cubicBezTo>
                  <a:cubicBezTo>
                    <a:pt x="0" y="33"/>
                    <a:pt x="0" y="33"/>
                    <a:pt x="0" y="33"/>
                  </a:cubicBezTo>
                  <a:cubicBezTo>
                    <a:pt x="1" y="34"/>
                    <a:pt x="1" y="34"/>
                    <a:pt x="1" y="34"/>
                  </a:cubicBezTo>
                  <a:lnTo>
                    <a:pt x="0" y="36"/>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8" name="Freeform 848">
              <a:extLst>
                <a:ext uri="{FF2B5EF4-FFF2-40B4-BE49-F238E27FC236}">
                  <a16:creationId xmlns:a16="http://schemas.microsoft.com/office/drawing/2014/main" id="{6C0374F9-5F0C-4C12-9C7E-3FC4EABD16BB}"/>
                </a:ext>
              </a:extLst>
            </p:cNvPr>
            <p:cNvSpPr>
              <a:spLocks noEditPoints="1"/>
            </p:cNvSpPr>
            <p:nvPr/>
          </p:nvSpPr>
          <p:spPr bwMode="auto">
            <a:xfrm>
              <a:off x="9181566" y="4304194"/>
              <a:ext cx="602863" cy="175080"/>
            </a:xfrm>
            <a:custGeom>
              <a:avLst/>
              <a:gdLst>
                <a:gd name="T0" fmla="*/ 77 w 129"/>
                <a:gd name="T1" fmla="*/ 36 h 46"/>
                <a:gd name="T2" fmla="*/ 114 w 129"/>
                <a:gd name="T3" fmla="*/ 2 h 46"/>
                <a:gd name="T4" fmla="*/ 115 w 129"/>
                <a:gd name="T5" fmla="*/ 3 h 46"/>
                <a:gd name="T6" fmla="*/ 115 w 129"/>
                <a:gd name="T7" fmla="*/ 2 h 46"/>
                <a:gd name="T8" fmla="*/ 124 w 129"/>
                <a:gd name="T9" fmla="*/ 19 h 46"/>
                <a:gd name="T10" fmla="*/ 125 w 129"/>
                <a:gd name="T11" fmla="*/ 20 h 46"/>
                <a:gd name="T12" fmla="*/ 127 w 129"/>
                <a:gd name="T13" fmla="*/ 14 h 46"/>
                <a:gd name="T14" fmla="*/ 125 w 129"/>
                <a:gd name="T15" fmla="*/ 14 h 46"/>
                <a:gd name="T16" fmla="*/ 123 w 129"/>
                <a:gd name="T17" fmla="*/ 12 h 46"/>
                <a:gd name="T18" fmla="*/ 122 w 129"/>
                <a:gd name="T19" fmla="*/ 12 h 46"/>
                <a:gd name="T20" fmla="*/ 120 w 129"/>
                <a:gd name="T21" fmla="*/ 13 h 46"/>
                <a:gd name="T22" fmla="*/ 121 w 129"/>
                <a:gd name="T23" fmla="*/ 12 h 46"/>
                <a:gd name="T24" fmla="*/ 121 w 129"/>
                <a:gd name="T25" fmla="*/ 11 h 46"/>
                <a:gd name="T26" fmla="*/ 120 w 129"/>
                <a:gd name="T27" fmla="*/ 11 h 46"/>
                <a:gd name="T28" fmla="*/ 118 w 129"/>
                <a:gd name="T29" fmla="*/ 11 h 46"/>
                <a:gd name="T30" fmla="*/ 118 w 129"/>
                <a:gd name="T31" fmla="*/ 10 h 46"/>
                <a:gd name="T32" fmla="*/ 119 w 129"/>
                <a:gd name="T33" fmla="*/ 9 h 46"/>
                <a:gd name="T34" fmla="*/ 117 w 129"/>
                <a:gd name="T35" fmla="*/ 7 h 46"/>
                <a:gd name="T36" fmla="*/ 116 w 129"/>
                <a:gd name="T37" fmla="*/ 5 h 46"/>
                <a:gd name="T38" fmla="*/ 114 w 129"/>
                <a:gd name="T39" fmla="*/ 5 h 46"/>
                <a:gd name="T40" fmla="*/ 113 w 129"/>
                <a:gd name="T41" fmla="*/ 7 h 46"/>
                <a:gd name="T42" fmla="*/ 113 w 129"/>
                <a:gd name="T43" fmla="*/ 5 h 46"/>
                <a:gd name="T44" fmla="*/ 112 w 129"/>
                <a:gd name="T45" fmla="*/ 5 h 46"/>
                <a:gd name="T46" fmla="*/ 110 w 129"/>
                <a:gd name="T47" fmla="*/ 9 h 46"/>
                <a:gd name="T48" fmla="*/ 108 w 129"/>
                <a:gd name="T49" fmla="*/ 11 h 46"/>
                <a:gd name="T50" fmla="*/ 105 w 129"/>
                <a:gd name="T51" fmla="*/ 14 h 46"/>
                <a:gd name="T52" fmla="*/ 105 w 129"/>
                <a:gd name="T53" fmla="*/ 17 h 46"/>
                <a:gd name="T54" fmla="*/ 103 w 129"/>
                <a:gd name="T55" fmla="*/ 21 h 46"/>
                <a:gd name="T56" fmla="*/ 101 w 129"/>
                <a:gd name="T57" fmla="*/ 19 h 46"/>
                <a:gd name="T58" fmla="*/ 99 w 129"/>
                <a:gd name="T59" fmla="*/ 25 h 46"/>
                <a:gd name="T60" fmla="*/ 94 w 129"/>
                <a:gd name="T61" fmla="*/ 22 h 46"/>
                <a:gd name="T62" fmla="*/ 91 w 129"/>
                <a:gd name="T63" fmla="*/ 27 h 46"/>
                <a:gd name="T64" fmla="*/ 89 w 129"/>
                <a:gd name="T65" fmla="*/ 30 h 46"/>
                <a:gd name="T66" fmla="*/ 80 w 129"/>
                <a:gd name="T67" fmla="*/ 33 h 46"/>
                <a:gd name="T68" fmla="*/ 78 w 129"/>
                <a:gd name="T69" fmla="*/ 35 h 46"/>
                <a:gd name="T70" fmla="*/ 78 w 129"/>
                <a:gd name="T71" fmla="*/ 37 h 46"/>
                <a:gd name="T72" fmla="*/ 77 w 129"/>
                <a:gd name="T73" fmla="*/ 37 h 46"/>
                <a:gd name="T74" fmla="*/ 77 w 129"/>
                <a:gd name="T75" fmla="*/ 38 h 46"/>
                <a:gd name="T76" fmla="*/ 76 w 129"/>
                <a:gd name="T77" fmla="*/ 40 h 46"/>
                <a:gd name="T78" fmla="*/ 76 w 129"/>
                <a:gd name="T79" fmla="*/ 41 h 46"/>
                <a:gd name="T80" fmla="*/ 77 w 129"/>
                <a:gd name="T81" fmla="*/ 43 h 46"/>
                <a:gd name="T82" fmla="*/ 76 w 129"/>
                <a:gd name="T83" fmla="*/ 43 h 46"/>
                <a:gd name="T84" fmla="*/ 72 w 129"/>
                <a:gd name="T85" fmla="*/ 42 h 46"/>
                <a:gd name="T86" fmla="*/ 72 w 129"/>
                <a:gd name="T87" fmla="*/ 41 h 46"/>
                <a:gd name="T88" fmla="*/ 71 w 129"/>
                <a:gd name="T89" fmla="*/ 41 h 46"/>
                <a:gd name="T90" fmla="*/ 74 w 129"/>
                <a:gd name="T91" fmla="*/ 46 h 46"/>
                <a:gd name="T92" fmla="*/ 103 w 129"/>
                <a:gd name="T93" fmla="*/ 35 h 46"/>
                <a:gd name="T94" fmla="*/ 120 w 129"/>
                <a:gd name="T95" fmla="*/ 22 h 46"/>
                <a:gd name="T96" fmla="*/ 123 w 129"/>
                <a:gd name="T97" fmla="*/ 22 h 46"/>
                <a:gd name="T98" fmla="*/ 125 w 129"/>
                <a:gd name="T99" fmla="*/ 21 h 46"/>
                <a:gd name="T100" fmla="*/ 125 w 129"/>
                <a:gd name="T101" fmla="*/ 21 h 46"/>
                <a:gd name="T102" fmla="*/ 122 w 129"/>
                <a:gd name="T103" fmla="*/ 18 h 46"/>
                <a:gd name="T104" fmla="*/ 123 w 129"/>
                <a:gd name="T105" fmla="*/ 17 h 46"/>
                <a:gd name="T106" fmla="*/ 127 w 129"/>
                <a:gd name="T107" fmla="*/ 17 h 46"/>
                <a:gd name="T108" fmla="*/ 7 w 129"/>
                <a:gd name="T109" fmla="*/ 7 h 46"/>
                <a:gd name="T110" fmla="*/ 2 w 129"/>
                <a:gd name="T111" fmla="*/ 8 h 46"/>
                <a:gd name="T112" fmla="*/ 9 w 129"/>
                <a:gd name="T113" fmla="*/ 26 h 46"/>
                <a:gd name="T114" fmla="*/ 23 w 129"/>
                <a:gd name="T115" fmla="*/ 36 h 46"/>
                <a:gd name="T116" fmla="*/ 28 w 129"/>
                <a:gd name="T117" fmla="*/ 33 h 46"/>
                <a:gd name="T118" fmla="*/ 23 w 129"/>
                <a:gd name="T119" fmla="*/ 14 h 46"/>
                <a:gd name="T120" fmla="*/ 12 w 129"/>
                <a:gd name="T121"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46">
                  <a:moveTo>
                    <a:pt x="77" y="35"/>
                  </a:moveTo>
                  <a:cubicBezTo>
                    <a:pt x="77" y="35"/>
                    <a:pt x="77" y="34"/>
                    <a:pt x="77" y="34"/>
                  </a:cubicBezTo>
                  <a:cubicBezTo>
                    <a:pt x="77" y="34"/>
                    <a:pt x="77" y="34"/>
                    <a:pt x="77" y="34"/>
                  </a:cubicBezTo>
                  <a:cubicBezTo>
                    <a:pt x="78" y="34"/>
                    <a:pt x="78" y="34"/>
                    <a:pt x="78" y="34"/>
                  </a:cubicBezTo>
                  <a:cubicBezTo>
                    <a:pt x="78" y="35"/>
                    <a:pt x="78" y="35"/>
                    <a:pt x="78" y="35"/>
                  </a:cubicBezTo>
                  <a:cubicBezTo>
                    <a:pt x="78" y="35"/>
                    <a:pt x="78" y="36"/>
                    <a:pt x="78" y="36"/>
                  </a:cubicBezTo>
                  <a:cubicBezTo>
                    <a:pt x="78" y="36"/>
                    <a:pt x="78" y="36"/>
                    <a:pt x="78" y="36"/>
                  </a:cubicBezTo>
                  <a:cubicBezTo>
                    <a:pt x="78" y="36"/>
                    <a:pt x="78" y="36"/>
                    <a:pt x="78" y="36"/>
                  </a:cubicBezTo>
                  <a:cubicBezTo>
                    <a:pt x="78" y="36"/>
                    <a:pt x="77" y="36"/>
                    <a:pt x="77" y="36"/>
                  </a:cubicBezTo>
                  <a:cubicBezTo>
                    <a:pt x="77" y="36"/>
                    <a:pt x="77" y="36"/>
                    <a:pt x="77" y="36"/>
                  </a:cubicBezTo>
                  <a:cubicBezTo>
                    <a:pt x="77" y="36"/>
                    <a:pt x="77" y="36"/>
                    <a:pt x="77" y="35"/>
                  </a:cubicBezTo>
                  <a:cubicBezTo>
                    <a:pt x="77" y="35"/>
                    <a:pt x="77" y="35"/>
                    <a:pt x="77" y="35"/>
                  </a:cubicBezTo>
                  <a:close/>
                  <a:moveTo>
                    <a:pt x="113" y="3"/>
                  </a:moveTo>
                  <a:cubicBezTo>
                    <a:pt x="113" y="3"/>
                    <a:pt x="113" y="3"/>
                    <a:pt x="114" y="3"/>
                  </a:cubicBezTo>
                  <a:cubicBezTo>
                    <a:pt x="114" y="3"/>
                    <a:pt x="114" y="3"/>
                    <a:pt x="114" y="2"/>
                  </a:cubicBezTo>
                  <a:cubicBezTo>
                    <a:pt x="114" y="2"/>
                    <a:pt x="114" y="2"/>
                    <a:pt x="114" y="2"/>
                  </a:cubicBezTo>
                  <a:cubicBezTo>
                    <a:pt x="114" y="2"/>
                    <a:pt x="114" y="2"/>
                    <a:pt x="114" y="2"/>
                  </a:cubicBezTo>
                  <a:cubicBezTo>
                    <a:pt x="114" y="2"/>
                    <a:pt x="114" y="2"/>
                    <a:pt x="114" y="2"/>
                  </a:cubicBezTo>
                  <a:cubicBezTo>
                    <a:pt x="114" y="2"/>
                    <a:pt x="114" y="2"/>
                    <a:pt x="114" y="2"/>
                  </a:cubicBezTo>
                  <a:cubicBezTo>
                    <a:pt x="114" y="2"/>
                    <a:pt x="114" y="2"/>
                    <a:pt x="114" y="2"/>
                  </a:cubicBezTo>
                  <a:cubicBezTo>
                    <a:pt x="113" y="2"/>
                    <a:pt x="113" y="2"/>
                    <a:pt x="113" y="2"/>
                  </a:cubicBezTo>
                  <a:cubicBezTo>
                    <a:pt x="113" y="2"/>
                    <a:pt x="113" y="2"/>
                    <a:pt x="113" y="3"/>
                  </a:cubicBezTo>
                  <a:cubicBezTo>
                    <a:pt x="113" y="3"/>
                    <a:pt x="113" y="3"/>
                    <a:pt x="113" y="3"/>
                  </a:cubicBezTo>
                  <a:cubicBezTo>
                    <a:pt x="113" y="3"/>
                    <a:pt x="113" y="3"/>
                    <a:pt x="113" y="3"/>
                  </a:cubicBezTo>
                  <a:close/>
                  <a:moveTo>
                    <a:pt x="114" y="3"/>
                  </a:moveTo>
                  <a:cubicBezTo>
                    <a:pt x="114" y="3"/>
                    <a:pt x="114" y="3"/>
                    <a:pt x="114" y="4"/>
                  </a:cubicBezTo>
                  <a:cubicBezTo>
                    <a:pt x="114" y="3"/>
                    <a:pt x="115" y="3"/>
                    <a:pt x="115" y="3"/>
                  </a:cubicBezTo>
                  <a:cubicBezTo>
                    <a:pt x="115" y="3"/>
                    <a:pt x="115" y="3"/>
                    <a:pt x="115" y="3"/>
                  </a:cubicBezTo>
                  <a:cubicBezTo>
                    <a:pt x="115" y="3"/>
                    <a:pt x="115" y="3"/>
                    <a:pt x="115" y="3"/>
                  </a:cubicBezTo>
                  <a:cubicBezTo>
                    <a:pt x="115" y="3"/>
                    <a:pt x="116" y="3"/>
                    <a:pt x="116" y="3"/>
                  </a:cubicBezTo>
                  <a:cubicBezTo>
                    <a:pt x="116" y="3"/>
                    <a:pt x="116" y="3"/>
                    <a:pt x="116" y="3"/>
                  </a:cubicBezTo>
                  <a:cubicBezTo>
                    <a:pt x="116" y="2"/>
                    <a:pt x="116" y="2"/>
                    <a:pt x="116" y="2"/>
                  </a:cubicBezTo>
                  <a:cubicBezTo>
                    <a:pt x="116" y="2"/>
                    <a:pt x="116" y="2"/>
                    <a:pt x="116" y="2"/>
                  </a:cubicBezTo>
                  <a:cubicBezTo>
                    <a:pt x="116" y="2"/>
                    <a:pt x="115" y="2"/>
                    <a:pt x="115" y="2"/>
                  </a:cubicBezTo>
                  <a:cubicBezTo>
                    <a:pt x="115" y="2"/>
                    <a:pt x="115" y="2"/>
                    <a:pt x="115" y="2"/>
                  </a:cubicBezTo>
                  <a:cubicBezTo>
                    <a:pt x="115" y="2"/>
                    <a:pt x="115" y="2"/>
                    <a:pt x="115" y="2"/>
                  </a:cubicBezTo>
                  <a:cubicBezTo>
                    <a:pt x="115" y="2"/>
                    <a:pt x="115" y="2"/>
                    <a:pt x="115" y="2"/>
                  </a:cubicBezTo>
                  <a:cubicBezTo>
                    <a:pt x="114" y="2"/>
                    <a:pt x="114" y="2"/>
                    <a:pt x="114" y="2"/>
                  </a:cubicBezTo>
                  <a:cubicBezTo>
                    <a:pt x="114" y="2"/>
                    <a:pt x="114" y="3"/>
                    <a:pt x="114" y="3"/>
                  </a:cubicBezTo>
                  <a:cubicBezTo>
                    <a:pt x="114" y="3"/>
                    <a:pt x="114" y="3"/>
                    <a:pt x="114" y="3"/>
                  </a:cubicBezTo>
                  <a:cubicBezTo>
                    <a:pt x="114" y="3"/>
                    <a:pt x="114" y="3"/>
                    <a:pt x="114" y="3"/>
                  </a:cubicBezTo>
                  <a:close/>
                  <a:moveTo>
                    <a:pt x="125" y="20"/>
                  </a:moveTo>
                  <a:cubicBezTo>
                    <a:pt x="125" y="20"/>
                    <a:pt x="125" y="20"/>
                    <a:pt x="125" y="20"/>
                  </a:cubicBezTo>
                  <a:cubicBezTo>
                    <a:pt x="125" y="20"/>
                    <a:pt x="125" y="20"/>
                    <a:pt x="125" y="20"/>
                  </a:cubicBezTo>
                  <a:cubicBezTo>
                    <a:pt x="124" y="20"/>
                    <a:pt x="124" y="19"/>
                    <a:pt x="124" y="19"/>
                  </a:cubicBezTo>
                  <a:cubicBezTo>
                    <a:pt x="124" y="19"/>
                    <a:pt x="124" y="19"/>
                    <a:pt x="124" y="19"/>
                  </a:cubicBezTo>
                  <a:cubicBezTo>
                    <a:pt x="124" y="19"/>
                    <a:pt x="124" y="19"/>
                    <a:pt x="124" y="19"/>
                  </a:cubicBezTo>
                  <a:cubicBezTo>
                    <a:pt x="124" y="19"/>
                    <a:pt x="124" y="19"/>
                    <a:pt x="123" y="20"/>
                  </a:cubicBezTo>
                  <a:cubicBezTo>
                    <a:pt x="123" y="20"/>
                    <a:pt x="124" y="20"/>
                    <a:pt x="124" y="20"/>
                  </a:cubicBezTo>
                  <a:cubicBezTo>
                    <a:pt x="124" y="20"/>
                    <a:pt x="124" y="20"/>
                    <a:pt x="124" y="20"/>
                  </a:cubicBezTo>
                  <a:cubicBezTo>
                    <a:pt x="124" y="20"/>
                    <a:pt x="124" y="20"/>
                    <a:pt x="124" y="20"/>
                  </a:cubicBezTo>
                  <a:cubicBezTo>
                    <a:pt x="124" y="20"/>
                    <a:pt x="124" y="20"/>
                    <a:pt x="124" y="20"/>
                  </a:cubicBezTo>
                  <a:cubicBezTo>
                    <a:pt x="124" y="20"/>
                    <a:pt x="124" y="20"/>
                    <a:pt x="125" y="20"/>
                  </a:cubicBezTo>
                  <a:cubicBezTo>
                    <a:pt x="125" y="20"/>
                    <a:pt x="125" y="20"/>
                    <a:pt x="125" y="20"/>
                  </a:cubicBezTo>
                  <a:cubicBezTo>
                    <a:pt x="125" y="20"/>
                    <a:pt x="125" y="20"/>
                    <a:pt x="125" y="20"/>
                  </a:cubicBezTo>
                  <a:cubicBezTo>
                    <a:pt x="125" y="20"/>
                    <a:pt x="125" y="20"/>
                    <a:pt x="125" y="20"/>
                  </a:cubicBezTo>
                  <a:cubicBezTo>
                    <a:pt x="125" y="20"/>
                    <a:pt x="125" y="20"/>
                    <a:pt x="125" y="20"/>
                  </a:cubicBezTo>
                  <a:close/>
                  <a:moveTo>
                    <a:pt x="129" y="15"/>
                  </a:moveTo>
                  <a:cubicBezTo>
                    <a:pt x="129" y="15"/>
                    <a:pt x="129" y="15"/>
                    <a:pt x="129" y="14"/>
                  </a:cubicBezTo>
                  <a:cubicBezTo>
                    <a:pt x="129" y="14"/>
                    <a:pt x="128" y="14"/>
                    <a:pt x="128" y="14"/>
                  </a:cubicBezTo>
                  <a:cubicBezTo>
                    <a:pt x="128" y="14"/>
                    <a:pt x="128" y="14"/>
                    <a:pt x="128" y="14"/>
                  </a:cubicBezTo>
                  <a:cubicBezTo>
                    <a:pt x="128" y="14"/>
                    <a:pt x="128" y="14"/>
                    <a:pt x="128" y="14"/>
                  </a:cubicBezTo>
                  <a:cubicBezTo>
                    <a:pt x="128" y="14"/>
                    <a:pt x="127" y="14"/>
                    <a:pt x="127" y="14"/>
                  </a:cubicBezTo>
                  <a:cubicBezTo>
                    <a:pt x="127" y="14"/>
                    <a:pt x="127" y="14"/>
                    <a:pt x="127" y="15"/>
                  </a:cubicBezTo>
                  <a:cubicBezTo>
                    <a:pt x="127" y="15"/>
                    <a:pt x="127" y="15"/>
                    <a:pt x="127" y="15"/>
                  </a:cubicBezTo>
                  <a:cubicBezTo>
                    <a:pt x="127" y="14"/>
                    <a:pt x="127" y="14"/>
                    <a:pt x="127" y="14"/>
                  </a:cubicBezTo>
                  <a:cubicBezTo>
                    <a:pt x="127" y="14"/>
                    <a:pt x="127" y="14"/>
                    <a:pt x="127" y="14"/>
                  </a:cubicBezTo>
                  <a:cubicBezTo>
                    <a:pt x="127" y="14"/>
                    <a:pt x="126" y="14"/>
                    <a:pt x="126" y="14"/>
                  </a:cubicBezTo>
                  <a:cubicBezTo>
                    <a:pt x="126" y="14"/>
                    <a:pt x="126" y="13"/>
                    <a:pt x="125" y="13"/>
                  </a:cubicBezTo>
                  <a:cubicBezTo>
                    <a:pt x="125" y="13"/>
                    <a:pt x="125" y="13"/>
                    <a:pt x="125" y="13"/>
                  </a:cubicBezTo>
                  <a:cubicBezTo>
                    <a:pt x="125" y="13"/>
                    <a:pt x="125" y="13"/>
                    <a:pt x="125" y="13"/>
                  </a:cubicBezTo>
                  <a:cubicBezTo>
                    <a:pt x="125" y="13"/>
                    <a:pt x="125" y="14"/>
                    <a:pt x="125" y="14"/>
                  </a:cubicBezTo>
                  <a:cubicBezTo>
                    <a:pt x="125" y="13"/>
                    <a:pt x="125" y="13"/>
                    <a:pt x="125" y="13"/>
                  </a:cubicBezTo>
                  <a:cubicBezTo>
                    <a:pt x="125" y="13"/>
                    <a:pt x="125" y="13"/>
                    <a:pt x="125" y="13"/>
                  </a:cubicBezTo>
                  <a:cubicBezTo>
                    <a:pt x="125" y="13"/>
                    <a:pt x="125" y="13"/>
                    <a:pt x="125" y="13"/>
                  </a:cubicBezTo>
                  <a:cubicBezTo>
                    <a:pt x="125" y="13"/>
                    <a:pt x="125" y="13"/>
                    <a:pt x="125" y="13"/>
                  </a:cubicBezTo>
                  <a:cubicBezTo>
                    <a:pt x="124" y="12"/>
                    <a:pt x="124" y="12"/>
                    <a:pt x="124" y="12"/>
                  </a:cubicBezTo>
                  <a:cubicBezTo>
                    <a:pt x="124" y="12"/>
                    <a:pt x="124" y="12"/>
                    <a:pt x="124" y="12"/>
                  </a:cubicBezTo>
                  <a:cubicBezTo>
                    <a:pt x="124" y="12"/>
                    <a:pt x="124" y="12"/>
                    <a:pt x="124" y="12"/>
                  </a:cubicBezTo>
                  <a:cubicBezTo>
                    <a:pt x="124" y="12"/>
                    <a:pt x="123" y="12"/>
                    <a:pt x="123" y="12"/>
                  </a:cubicBezTo>
                  <a:cubicBezTo>
                    <a:pt x="123" y="12"/>
                    <a:pt x="123" y="12"/>
                    <a:pt x="123" y="12"/>
                  </a:cubicBezTo>
                  <a:cubicBezTo>
                    <a:pt x="123" y="12"/>
                    <a:pt x="123" y="12"/>
                    <a:pt x="123" y="12"/>
                  </a:cubicBezTo>
                  <a:cubicBezTo>
                    <a:pt x="123" y="12"/>
                    <a:pt x="123" y="12"/>
                    <a:pt x="123" y="12"/>
                  </a:cubicBezTo>
                  <a:cubicBezTo>
                    <a:pt x="123" y="12"/>
                    <a:pt x="123" y="12"/>
                    <a:pt x="123" y="12"/>
                  </a:cubicBezTo>
                  <a:cubicBezTo>
                    <a:pt x="123" y="12"/>
                    <a:pt x="123" y="12"/>
                    <a:pt x="123" y="12"/>
                  </a:cubicBezTo>
                  <a:cubicBezTo>
                    <a:pt x="123" y="12"/>
                    <a:pt x="123" y="12"/>
                    <a:pt x="122" y="12"/>
                  </a:cubicBezTo>
                  <a:cubicBezTo>
                    <a:pt x="122" y="12"/>
                    <a:pt x="122" y="12"/>
                    <a:pt x="122" y="12"/>
                  </a:cubicBezTo>
                  <a:cubicBezTo>
                    <a:pt x="122" y="12"/>
                    <a:pt x="122" y="12"/>
                    <a:pt x="122" y="12"/>
                  </a:cubicBezTo>
                  <a:cubicBezTo>
                    <a:pt x="122" y="12"/>
                    <a:pt x="122" y="12"/>
                    <a:pt x="122" y="12"/>
                  </a:cubicBezTo>
                  <a:cubicBezTo>
                    <a:pt x="122" y="12"/>
                    <a:pt x="122" y="12"/>
                    <a:pt x="122" y="12"/>
                  </a:cubicBezTo>
                  <a:cubicBezTo>
                    <a:pt x="122" y="12"/>
                    <a:pt x="122" y="12"/>
                    <a:pt x="122" y="12"/>
                  </a:cubicBezTo>
                  <a:cubicBezTo>
                    <a:pt x="122" y="12"/>
                    <a:pt x="122" y="12"/>
                    <a:pt x="122" y="13"/>
                  </a:cubicBezTo>
                  <a:cubicBezTo>
                    <a:pt x="122" y="13"/>
                    <a:pt x="122" y="13"/>
                    <a:pt x="122" y="13"/>
                  </a:cubicBezTo>
                  <a:cubicBezTo>
                    <a:pt x="122" y="13"/>
                    <a:pt x="122" y="13"/>
                    <a:pt x="122" y="13"/>
                  </a:cubicBezTo>
                  <a:cubicBezTo>
                    <a:pt x="121" y="13"/>
                    <a:pt x="121" y="13"/>
                    <a:pt x="121" y="13"/>
                  </a:cubicBezTo>
                  <a:cubicBezTo>
                    <a:pt x="121" y="13"/>
                    <a:pt x="121" y="13"/>
                    <a:pt x="121" y="13"/>
                  </a:cubicBezTo>
                  <a:cubicBezTo>
                    <a:pt x="121" y="13"/>
                    <a:pt x="121" y="13"/>
                    <a:pt x="121" y="13"/>
                  </a:cubicBezTo>
                  <a:cubicBezTo>
                    <a:pt x="121" y="13"/>
                    <a:pt x="121" y="13"/>
                    <a:pt x="121" y="13"/>
                  </a:cubicBezTo>
                  <a:cubicBezTo>
                    <a:pt x="121" y="13"/>
                    <a:pt x="120" y="13"/>
                    <a:pt x="120" y="13"/>
                  </a:cubicBezTo>
                  <a:cubicBezTo>
                    <a:pt x="120" y="13"/>
                    <a:pt x="121" y="13"/>
                    <a:pt x="120" y="12"/>
                  </a:cubicBezTo>
                  <a:cubicBezTo>
                    <a:pt x="120" y="12"/>
                    <a:pt x="120" y="12"/>
                    <a:pt x="120" y="12"/>
                  </a:cubicBezTo>
                  <a:cubicBezTo>
                    <a:pt x="120" y="12"/>
                    <a:pt x="120" y="12"/>
                    <a:pt x="120" y="12"/>
                  </a:cubicBezTo>
                  <a:cubicBezTo>
                    <a:pt x="120" y="12"/>
                    <a:pt x="120" y="12"/>
                    <a:pt x="120" y="12"/>
                  </a:cubicBezTo>
                  <a:cubicBezTo>
                    <a:pt x="120" y="12"/>
                    <a:pt x="120" y="12"/>
                    <a:pt x="120" y="12"/>
                  </a:cubicBezTo>
                  <a:cubicBezTo>
                    <a:pt x="120"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2" y="12"/>
                    <a:pt x="122" y="12"/>
                  </a:cubicBezTo>
                  <a:cubicBezTo>
                    <a:pt x="122" y="12"/>
                    <a:pt x="122" y="12"/>
                    <a:pt x="121" y="12"/>
                  </a:cubicBezTo>
                  <a:cubicBezTo>
                    <a:pt x="121" y="11"/>
                    <a:pt x="121" y="11"/>
                    <a:pt x="121" y="11"/>
                  </a:cubicBezTo>
                  <a:cubicBezTo>
                    <a:pt x="121" y="11"/>
                    <a:pt x="121" y="11"/>
                    <a:pt x="121" y="11"/>
                  </a:cubicBezTo>
                  <a:cubicBezTo>
                    <a:pt x="121" y="11"/>
                    <a:pt x="121" y="11"/>
                    <a:pt x="121" y="11"/>
                  </a:cubicBezTo>
                  <a:cubicBezTo>
                    <a:pt x="121" y="11"/>
                    <a:pt x="121" y="11"/>
                    <a:pt x="121" y="11"/>
                  </a:cubicBezTo>
                  <a:cubicBezTo>
                    <a:pt x="121" y="11"/>
                    <a:pt x="121" y="11"/>
                    <a:pt x="121" y="11"/>
                  </a:cubicBezTo>
                  <a:cubicBezTo>
                    <a:pt x="121" y="11"/>
                    <a:pt x="121" y="11"/>
                    <a:pt x="121" y="11"/>
                  </a:cubicBezTo>
                  <a:cubicBezTo>
                    <a:pt x="121" y="10"/>
                    <a:pt x="121" y="10"/>
                    <a:pt x="121" y="10"/>
                  </a:cubicBezTo>
                  <a:cubicBezTo>
                    <a:pt x="121" y="10"/>
                    <a:pt x="121" y="10"/>
                    <a:pt x="121" y="10"/>
                  </a:cubicBezTo>
                  <a:cubicBezTo>
                    <a:pt x="121" y="10"/>
                    <a:pt x="121" y="11"/>
                    <a:pt x="120" y="11"/>
                  </a:cubicBezTo>
                  <a:cubicBezTo>
                    <a:pt x="120" y="11"/>
                    <a:pt x="120" y="11"/>
                    <a:pt x="120" y="11"/>
                  </a:cubicBezTo>
                  <a:cubicBezTo>
                    <a:pt x="120" y="11"/>
                    <a:pt x="120" y="11"/>
                    <a:pt x="120" y="11"/>
                  </a:cubicBezTo>
                  <a:cubicBezTo>
                    <a:pt x="120" y="11"/>
                    <a:pt x="120" y="11"/>
                    <a:pt x="120" y="11"/>
                  </a:cubicBezTo>
                  <a:cubicBezTo>
                    <a:pt x="120" y="11"/>
                    <a:pt x="120" y="11"/>
                    <a:pt x="120" y="11"/>
                  </a:cubicBezTo>
                  <a:cubicBezTo>
                    <a:pt x="120" y="11"/>
                    <a:pt x="119" y="11"/>
                    <a:pt x="119" y="11"/>
                  </a:cubicBezTo>
                  <a:cubicBezTo>
                    <a:pt x="119" y="11"/>
                    <a:pt x="119" y="11"/>
                    <a:pt x="119" y="11"/>
                  </a:cubicBezTo>
                  <a:cubicBezTo>
                    <a:pt x="119" y="11"/>
                    <a:pt x="119" y="11"/>
                    <a:pt x="119" y="11"/>
                  </a:cubicBezTo>
                  <a:cubicBezTo>
                    <a:pt x="119" y="11"/>
                    <a:pt x="119" y="11"/>
                    <a:pt x="118" y="11"/>
                  </a:cubicBezTo>
                  <a:cubicBezTo>
                    <a:pt x="118" y="11"/>
                    <a:pt x="118" y="11"/>
                    <a:pt x="118" y="11"/>
                  </a:cubicBezTo>
                  <a:cubicBezTo>
                    <a:pt x="118" y="11"/>
                    <a:pt x="118" y="11"/>
                    <a:pt x="118" y="11"/>
                  </a:cubicBezTo>
                  <a:cubicBezTo>
                    <a:pt x="118" y="12"/>
                    <a:pt x="118" y="12"/>
                    <a:pt x="117" y="12"/>
                  </a:cubicBezTo>
                  <a:cubicBezTo>
                    <a:pt x="117" y="12"/>
                    <a:pt x="118" y="11"/>
                    <a:pt x="118" y="11"/>
                  </a:cubicBezTo>
                  <a:cubicBezTo>
                    <a:pt x="118" y="11"/>
                    <a:pt x="118" y="11"/>
                    <a:pt x="118" y="11"/>
                  </a:cubicBezTo>
                  <a:cubicBezTo>
                    <a:pt x="118" y="11"/>
                    <a:pt x="118" y="11"/>
                    <a:pt x="119" y="11"/>
                  </a:cubicBezTo>
                  <a:cubicBezTo>
                    <a:pt x="119" y="11"/>
                    <a:pt x="119" y="11"/>
                    <a:pt x="119" y="11"/>
                  </a:cubicBezTo>
                  <a:cubicBezTo>
                    <a:pt x="119" y="11"/>
                    <a:pt x="119" y="11"/>
                    <a:pt x="119" y="11"/>
                  </a:cubicBezTo>
                  <a:cubicBezTo>
                    <a:pt x="119" y="11"/>
                    <a:pt x="119" y="11"/>
                    <a:pt x="119" y="11"/>
                  </a:cubicBezTo>
                  <a:cubicBezTo>
                    <a:pt x="119" y="11"/>
                    <a:pt x="119" y="11"/>
                    <a:pt x="119" y="11"/>
                  </a:cubicBezTo>
                  <a:cubicBezTo>
                    <a:pt x="118" y="11"/>
                    <a:pt x="118" y="11"/>
                    <a:pt x="118" y="11"/>
                  </a:cubicBezTo>
                  <a:cubicBezTo>
                    <a:pt x="118" y="11"/>
                    <a:pt x="118" y="11"/>
                    <a:pt x="118" y="11"/>
                  </a:cubicBezTo>
                  <a:cubicBezTo>
                    <a:pt x="118" y="11"/>
                    <a:pt x="118" y="10"/>
                    <a:pt x="118" y="10"/>
                  </a:cubicBezTo>
                  <a:cubicBezTo>
                    <a:pt x="118" y="10"/>
                    <a:pt x="118" y="10"/>
                    <a:pt x="118" y="10"/>
                  </a:cubicBezTo>
                  <a:cubicBezTo>
                    <a:pt x="118" y="10"/>
                    <a:pt x="118" y="10"/>
                    <a:pt x="118" y="10"/>
                  </a:cubicBezTo>
                  <a:cubicBezTo>
                    <a:pt x="118" y="10"/>
                    <a:pt x="118" y="10"/>
                    <a:pt x="118" y="10"/>
                  </a:cubicBezTo>
                  <a:cubicBezTo>
                    <a:pt x="118" y="10"/>
                    <a:pt x="118" y="10"/>
                    <a:pt x="118" y="10"/>
                  </a:cubicBezTo>
                  <a:cubicBezTo>
                    <a:pt x="118" y="10"/>
                    <a:pt x="118" y="10"/>
                    <a:pt x="118" y="10"/>
                  </a:cubicBezTo>
                  <a:cubicBezTo>
                    <a:pt x="118" y="10"/>
                    <a:pt x="118" y="9"/>
                    <a:pt x="118" y="9"/>
                  </a:cubicBezTo>
                  <a:cubicBezTo>
                    <a:pt x="118" y="9"/>
                    <a:pt x="118" y="9"/>
                    <a:pt x="118" y="9"/>
                  </a:cubicBezTo>
                  <a:cubicBezTo>
                    <a:pt x="119" y="9"/>
                    <a:pt x="119" y="9"/>
                    <a:pt x="119" y="9"/>
                  </a:cubicBezTo>
                  <a:cubicBezTo>
                    <a:pt x="119" y="9"/>
                    <a:pt x="119" y="9"/>
                    <a:pt x="119" y="9"/>
                  </a:cubicBezTo>
                  <a:cubicBezTo>
                    <a:pt x="119" y="9"/>
                    <a:pt x="119" y="9"/>
                    <a:pt x="119" y="9"/>
                  </a:cubicBezTo>
                  <a:cubicBezTo>
                    <a:pt x="119" y="8"/>
                    <a:pt x="119" y="8"/>
                    <a:pt x="119" y="8"/>
                  </a:cubicBezTo>
                  <a:cubicBezTo>
                    <a:pt x="119" y="8"/>
                    <a:pt x="119" y="8"/>
                    <a:pt x="119" y="8"/>
                  </a:cubicBezTo>
                  <a:cubicBezTo>
                    <a:pt x="119" y="8"/>
                    <a:pt x="119" y="8"/>
                    <a:pt x="118" y="8"/>
                  </a:cubicBezTo>
                  <a:cubicBezTo>
                    <a:pt x="118" y="7"/>
                    <a:pt x="118" y="7"/>
                    <a:pt x="118" y="7"/>
                  </a:cubicBezTo>
                  <a:cubicBezTo>
                    <a:pt x="118" y="7"/>
                    <a:pt x="118" y="7"/>
                    <a:pt x="118" y="7"/>
                  </a:cubicBezTo>
                  <a:cubicBezTo>
                    <a:pt x="118" y="7"/>
                    <a:pt x="117" y="7"/>
                    <a:pt x="117" y="7"/>
                  </a:cubicBezTo>
                  <a:cubicBezTo>
                    <a:pt x="117" y="7"/>
                    <a:pt x="118" y="7"/>
                    <a:pt x="117" y="7"/>
                  </a:cubicBezTo>
                  <a:cubicBezTo>
                    <a:pt x="117" y="7"/>
                    <a:pt x="117" y="7"/>
                    <a:pt x="117" y="7"/>
                  </a:cubicBezTo>
                  <a:cubicBezTo>
                    <a:pt x="117" y="7"/>
                    <a:pt x="117" y="7"/>
                    <a:pt x="117" y="7"/>
                  </a:cubicBezTo>
                  <a:cubicBezTo>
                    <a:pt x="117" y="7"/>
                    <a:pt x="117" y="7"/>
                    <a:pt x="117" y="7"/>
                  </a:cubicBezTo>
                  <a:cubicBezTo>
                    <a:pt x="117" y="7"/>
                    <a:pt x="117" y="7"/>
                    <a:pt x="117" y="7"/>
                  </a:cubicBezTo>
                  <a:cubicBezTo>
                    <a:pt x="117" y="7"/>
                    <a:pt x="117" y="7"/>
                    <a:pt x="117" y="7"/>
                  </a:cubicBezTo>
                  <a:cubicBezTo>
                    <a:pt x="116" y="7"/>
                    <a:pt x="116" y="7"/>
                    <a:pt x="116" y="7"/>
                  </a:cubicBezTo>
                  <a:cubicBezTo>
                    <a:pt x="116" y="7"/>
                    <a:pt x="116" y="7"/>
                    <a:pt x="116" y="6"/>
                  </a:cubicBezTo>
                  <a:cubicBezTo>
                    <a:pt x="116" y="6"/>
                    <a:pt x="116" y="6"/>
                    <a:pt x="116" y="6"/>
                  </a:cubicBezTo>
                  <a:cubicBezTo>
                    <a:pt x="116" y="6"/>
                    <a:pt x="116" y="6"/>
                    <a:pt x="115" y="6"/>
                  </a:cubicBezTo>
                  <a:cubicBezTo>
                    <a:pt x="115" y="5"/>
                    <a:pt x="115" y="5"/>
                    <a:pt x="116" y="5"/>
                  </a:cubicBezTo>
                  <a:cubicBezTo>
                    <a:pt x="115" y="5"/>
                    <a:pt x="116" y="5"/>
                    <a:pt x="116" y="5"/>
                  </a:cubicBezTo>
                  <a:cubicBezTo>
                    <a:pt x="116" y="5"/>
                    <a:pt x="115" y="5"/>
                    <a:pt x="115" y="4"/>
                  </a:cubicBezTo>
                  <a:cubicBezTo>
                    <a:pt x="115" y="4"/>
                    <a:pt x="115" y="4"/>
                    <a:pt x="115" y="4"/>
                  </a:cubicBezTo>
                  <a:cubicBezTo>
                    <a:pt x="115" y="4"/>
                    <a:pt x="115" y="4"/>
                    <a:pt x="115" y="4"/>
                  </a:cubicBezTo>
                  <a:cubicBezTo>
                    <a:pt x="115" y="4"/>
                    <a:pt x="114" y="4"/>
                    <a:pt x="114" y="4"/>
                  </a:cubicBezTo>
                  <a:cubicBezTo>
                    <a:pt x="114" y="4"/>
                    <a:pt x="114" y="5"/>
                    <a:pt x="114" y="5"/>
                  </a:cubicBezTo>
                  <a:cubicBezTo>
                    <a:pt x="114" y="5"/>
                    <a:pt x="114" y="5"/>
                    <a:pt x="114" y="5"/>
                  </a:cubicBezTo>
                  <a:cubicBezTo>
                    <a:pt x="114" y="5"/>
                    <a:pt x="114" y="5"/>
                    <a:pt x="114" y="5"/>
                  </a:cubicBezTo>
                  <a:cubicBezTo>
                    <a:pt x="114" y="5"/>
                    <a:pt x="114" y="5"/>
                    <a:pt x="114" y="5"/>
                  </a:cubicBezTo>
                  <a:cubicBezTo>
                    <a:pt x="114" y="5"/>
                    <a:pt x="115" y="5"/>
                    <a:pt x="114" y="5"/>
                  </a:cubicBezTo>
                  <a:cubicBezTo>
                    <a:pt x="114" y="5"/>
                    <a:pt x="114" y="5"/>
                    <a:pt x="114" y="5"/>
                  </a:cubicBezTo>
                  <a:cubicBezTo>
                    <a:pt x="114" y="5"/>
                    <a:pt x="114" y="5"/>
                    <a:pt x="114" y="6"/>
                  </a:cubicBezTo>
                  <a:cubicBezTo>
                    <a:pt x="114" y="6"/>
                    <a:pt x="114" y="6"/>
                    <a:pt x="114" y="6"/>
                  </a:cubicBezTo>
                  <a:cubicBezTo>
                    <a:pt x="114" y="6"/>
                    <a:pt x="114" y="6"/>
                    <a:pt x="114" y="6"/>
                  </a:cubicBezTo>
                  <a:cubicBezTo>
                    <a:pt x="114" y="6"/>
                    <a:pt x="114" y="6"/>
                    <a:pt x="114" y="6"/>
                  </a:cubicBezTo>
                  <a:cubicBezTo>
                    <a:pt x="114" y="7"/>
                    <a:pt x="113" y="7"/>
                    <a:pt x="113" y="7"/>
                  </a:cubicBezTo>
                  <a:cubicBezTo>
                    <a:pt x="113" y="7"/>
                    <a:pt x="113" y="7"/>
                    <a:pt x="113" y="7"/>
                  </a:cubicBezTo>
                  <a:cubicBezTo>
                    <a:pt x="113" y="7"/>
                    <a:pt x="113" y="7"/>
                    <a:pt x="113" y="7"/>
                  </a:cubicBezTo>
                  <a:cubicBezTo>
                    <a:pt x="113" y="7"/>
                    <a:pt x="113" y="7"/>
                    <a:pt x="113" y="7"/>
                  </a:cubicBezTo>
                  <a:cubicBezTo>
                    <a:pt x="113" y="7"/>
                    <a:pt x="113" y="7"/>
                    <a:pt x="113" y="7"/>
                  </a:cubicBezTo>
                  <a:cubicBezTo>
                    <a:pt x="113" y="7"/>
                    <a:pt x="113" y="7"/>
                    <a:pt x="113" y="7"/>
                  </a:cubicBezTo>
                  <a:cubicBezTo>
                    <a:pt x="112" y="7"/>
                    <a:pt x="112" y="7"/>
                    <a:pt x="112" y="7"/>
                  </a:cubicBezTo>
                  <a:cubicBezTo>
                    <a:pt x="112" y="7"/>
                    <a:pt x="112" y="7"/>
                    <a:pt x="112" y="7"/>
                  </a:cubicBezTo>
                  <a:cubicBezTo>
                    <a:pt x="113" y="7"/>
                    <a:pt x="113" y="6"/>
                    <a:pt x="113" y="6"/>
                  </a:cubicBezTo>
                  <a:cubicBezTo>
                    <a:pt x="113" y="6"/>
                    <a:pt x="113" y="6"/>
                    <a:pt x="113" y="6"/>
                  </a:cubicBezTo>
                  <a:cubicBezTo>
                    <a:pt x="113" y="6"/>
                    <a:pt x="113" y="6"/>
                    <a:pt x="113" y="6"/>
                  </a:cubicBezTo>
                  <a:cubicBezTo>
                    <a:pt x="113" y="5"/>
                    <a:pt x="113" y="5"/>
                    <a:pt x="113" y="5"/>
                  </a:cubicBezTo>
                  <a:cubicBezTo>
                    <a:pt x="113" y="5"/>
                    <a:pt x="112" y="5"/>
                    <a:pt x="113" y="5"/>
                  </a:cubicBezTo>
                  <a:cubicBezTo>
                    <a:pt x="113" y="5"/>
                    <a:pt x="113" y="5"/>
                    <a:pt x="113" y="5"/>
                  </a:cubicBezTo>
                  <a:cubicBezTo>
                    <a:pt x="113" y="5"/>
                    <a:pt x="113" y="5"/>
                    <a:pt x="113" y="5"/>
                  </a:cubicBezTo>
                  <a:cubicBezTo>
                    <a:pt x="113" y="5"/>
                    <a:pt x="113" y="5"/>
                    <a:pt x="113" y="5"/>
                  </a:cubicBezTo>
                  <a:cubicBezTo>
                    <a:pt x="113" y="5"/>
                    <a:pt x="113" y="5"/>
                    <a:pt x="113" y="5"/>
                  </a:cubicBezTo>
                  <a:cubicBezTo>
                    <a:pt x="113" y="4"/>
                    <a:pt x="112" y="4"/>
                    <a:pt x="112" y="4"/>
                  </a:cubicBezTo>
                  <a:cubicBezTo>
                    <a:pt x="112" y="4"/>
                    <a:pt x="112" y="4"/>
                    <a:pt x="112" y="4"/>
                  </a:cubicBezTo>
                  <a:cubicBezTo>
                    <a:pt x="112" y="4"/>
                    <a:pt x="112" y="4"/>
                    <a:pt x="112" y="4"/>
                  </a:cubicBezTo>
                  <a:cubicBezTo>
                    <a:pt x="112" y="5"/>
                    <a:pt x="112" y="5"/>
                    <a:pt x="112" y="5"/>
                  </a:cubicBezTo>
                  <a:cubicBezTo>
                    <a:pt x="112" y="5"/>
                    <a:pt x="112" y="5"/>
                    <a:pt x="112" y="5"/>
                  </a:cubicBezTo>
                  <a:cubicBezTo>
                    <a:pt x="111" y="5"/>
                    <a:pt x="112" y="5"/>
                    <a:pt x="112" y="6"/>
                  </a:cubicBezTo>
                  <a:cubicBezTo>
                    <a:pt x="112" y="6"/>
                    <a:pt x="111" y="6"/>
                    <a:pt x="111" y="6"/>
                  </a:cubicBezTo>
                  <a:cubicBezTo>
                    <a:pt x="111" y="6"/>
                    <a:pt x="112" y="6"/>
                    <a:pt x="112" y="6"/>
                  </a:cubicBezTo>
                  <a:cubicBezTo>
                    <a:pt x="112" y="6"/>
                    <a:pt x="111" y="7"/>
                    <a:pt x="111" y="7"/>
                  </a:cubicBezTo>
                  <a:cubicBezTo>
                    <a:pt x="111" y="7"/>
                    <a:pt x="111" y="7"/>
                    <a:pt x="111" y="7"/>
                  </a:cubicBezTo>
                  <a:cubicBezTo>
                    <a:pt x="111" y="7"/>
                    <a:pt x="111" y="7"/>
                    <a:pt x="111" y="8"/>
                  </a:cubicBezTo>
                  <a:cubicBezTo>
                    <a:pt x="111" y="8"/>
                    <a:pt x="110" y="8"/>
                    <a:pt x="110" y="8"/>
                  </a:cubicBezTo>
                  <a:cubicBezTo>
                    <a:pt x="110" y="8"/>
                    <a:pt x="110" y="8"/>
                    <a:pt x="110" y="9"/>
                  </a:cubicBezTo>
                  <a:cubicBezTo>
                    <a:pt x="110" y="9"/>
                    <a:pt x="110" y="9"/>
                    <a:pt x="110" y="9"/>
                  </a:cubicBezTo>
                  <a:cubicBezTo>
                    <a:pt x="109" y="9"/>
                    <a:pt x="109" y="9"/>
                    <a:pt x="109" y="9"/>
                  </a:cubicBezTo>
                  <a:cubicBezTo>
                    <a:pt x="109" y="9"/>
                    <a:pt x="109" y="9"/>
                    <a:pt x="109" y="9"/>
                  </a:cubicBezTo>
                  <a:cubicBezTo>
                    <a:pt x="109" y="9"/>
                    <a:pt x="109" y="9"/>
                    <a:pt x="109" y="9"/>
                  </a:cubicBezTo>
                  <a:cubicBezTo>
                    <a:pt x="109" y="10"/>
                    <a:pt x="109" y="10"/>
                    <a:pt x="109" y="10"/>
                  </a:cubicBezTo>
                  <a:cubicBezTo>
                    <a:pt x="109" y="10"/>
                    <a:pt x="109" y="10"/>
                    <a:pt x="108" y="10"/>
                  </a:cubicBezTo>
                  <a:cubicBezTo>
                    <a:pt x="108" y="10"/>
                    <a:pt x="108" y="10"/>
                    <a:pt x="108" y="10"/>
                  </a:cubicBezTo>
                  <a:cubicBezTo>
                    <a:pt x="108" y="10"/>
                    <a:pt x="108" y="10"/>
                    <a:pt x="108" y="10"/>
                  </a:cubicBezTo>
                  <a:cubicBezTo>
                    <a:pt x="108" y="11"/>
                    <a:pt x="108" y="11"/>
                    <a:pt x="108" y="11"/>
                  </a:cubicBezTo>
                  <a:cubicBezTo>
                    <a:pt x="108" y="11"/>
                    <a:pt x="108" y="11"/>
                    <a:pt x="108" y="11"/>
                  </a:cubicBezTo>
                  <a:cubicBezTo>
                    <a:pt x="108" y="11"/>
                    <a:pt x="108" y="11"/>
                    <a:pt x="108" y="12"/>
                  </a:cubicBezTo>
                  <a:cubicBezTo>
                    <a:pt x="108" y="12"/>
                    <a:pt x="108" y="12"/>
                    <a:pt x="108" y="12"/>
                  </a:cubicBezTo>
                  <a:cubicBezTo>
                    <a:pt x="108" y="12"/>
                    <a:pt x="108" y="13"/>
                    <a:pt x="108" y="13"/>
                  </a:cubicBezTo>
                  <a:cubicBezTo>
                    <a:pt x="107" y="13"/>
                    <a:pt x="107" y="13"/>
                    <a:pt x="107" y="13"/>
                  </a:cubicBezTo>
                  <a:cubicBezTo>
                    <a:pt x="107" y="13"/>
                    <a:pt x="107" y="14"/>
                    <a:pt x="107" y="14"/>
                  </a:cubicBezTo>
                  <a:cubicBezTo>
                    <a:pt x="107" y="14"/>
                    <a:pt x="107" y="14"/>
                    <a:pt x="107" y="14"/>
                  </a:cubicBezTo>
                  <a:cubicBezTo>
                    <a:pt x="106" y="14"/>
                    <a:pt x="106" y="14"/>
                    <a:pt x="106" y="14"/>
                  </a:cubicBezTo>
                  <a:cubicBezTo>
                    <a:pt x="105" y="14"/>
                    <a:pt x="105" y="14"/>
                    <a:pt x="105" y="14"/>
                  </a:cubicBezTo>
                  <a:cubicBezTo>
                    <a:pt x="105" y="14"/>
                    <a:pt x="105" y="14"/>
                    <a:pt x="105" y="14"/>
                  </a:cubicBezTo>
                  <a:cubicBezTo>
                    <a:pt x="105" y="14"/>
                    <a:pt x="105" y="14"/>
                    <a:pt x="104" y="15"/>
                  </a:cubicBezTo>
                  <a:cubicBezTo>
                    <a:pt x="104" y="15"/>
                    <a:pt x="104" y="15"/>
                    <a:pt x="104" y="15"/>
                  </a:cubicBezTo>
                  <a:cubicBezTo>
                    <a:pt x="104" y="15"/>
                    <a:pt x="103" y="16"/>
                    <a:pt x="103" y="16"/>
                  </a:cubicBezTo>
                  <a:cubicBezTo>
                    <a:pt x="103" y="16"/>
                    <a:pt x="103" y="16"/>
                    <a:pt x="104" y="16"/>
                  </a:cubicBezTo>
                  <a:cubicBezTo>
                    <a:pt x="104" y="16"/>
                    <a:pt x="104" y="16"/>
                    <a:pt x="104" y="16"/>
                  </a:cubicBezTo>
                  <a:cubicBezTo>
                    <a:pt x="104" y="16"/>
                    <a:pt x="104" y="16"/>
                    <a:pt x="104" y="16"/>
                  </a:cubicBezTo>
                  <a:cubicBezTo>
                    <a:pt x="104" y="16"/>
                    <a:pt x="104" y="17"/>
                    <a:pt x="104" y="17"/>
                  </a:cubicBezTo>
                  <a:cubicBezTo>
                    <a:pt x="105" y="17"/>
                    <a:pt x="105" y="17"/>
                    <a:pt x="105" y="17"/>
                  </a:cubicBezTo>
                  <a:cubicBezTo>
                    <a:pt x="105" y="17"/>
                    <a:pt x="105" y="17"/>
                    <a:pt x="105" y="17"/>
                  </a:cubicBezTo>
                  <a:cubicBezTo>
                    <a:pt x="105" y="17"/>
                    <a:pt x="105" y="17"/>
                    <a:pt x="105" y="17"/>
                  </a:cubicBezTo>
                  <a:cubicBezTo>
                    <a:pt x="105" y="17"/>
                    <a:pt x="105" y="17"/>
                    <a:pt x="105" y="18"/>
                  </a:cubicBezTo>
                  <a:cubicBezTo>
                    <a:pt x="105" y="18"/>
                    <a:pt x="104" y="18"/>
                    <a:pt x="104" y="18"/>
                  </a:cubicBezTo>
                  <a:cubicBezTo>
                    <a:pt x="104" y="18"/>
                    <a:pt x="104" y="18"/>
                    <a:pt x="104" y="18"/>
                  </a:cubicBezTo>
                  <a:cubicBezTo>
                    <a:pt x="104" y="18"/>
                    <a:pt x="104" y="18"/>
                    <a:pt x="104" y="18"/>
                  </a:cubicBezTo>
                  <a:cubicBezTo>
                    <a:pt x="104" y="18"/>
                    <a:pt x="104" y="18"/>
                    <a:pt x="104" y="18"/>
                  </a:cubicBezTo>
                  <a:cubicBezTo>
                    <a:pt x="104" y="18"/>
                    <a:pt x="104" y="19"/>
                    <a:pt x="104" y="19"/>
                  </a:cubicBezTo>
                  <a:cubicBezTo>
                    <a:pt x="104" y="19"/>
                    <a:pt x="104" y="20"/>
                    <a:pt x="104" y="21"/>
                  </a:cubicBezTo>
                  <a:cubicBezTo>
                    <a:pt x="104" y="21"/>
                    <a:pt x="103" y="22"/>
                    <a:pt x="103" y="21"/>
                  </a:cubicBezTo>
                  <a:cubicBezTo>
                    <a:pt x="103" y="21"/>
                    <a:pt x="103" y="20"/>
                    <a:pt x="103" y="20"/>
                  </a:cubicBezTo>
                  <a:cubicBezTo>
                    <a:pt x="103" y="20"/>
                    <a:pt x="103" y="19"/>
                    <a:pt x="103" y="18"/>
                  </a:cubicBezTo>
                  <a:cubicBezTo>
                    <a:pt x="102" y="18"/>
                    <a:pt x="102" y="18"/>
                    <a:pt x="102" y="18"/>
                  </a:cubicBezTo>
                  <a:cubicBezTo>
                    <a:pt x="102" y="18"/>
                    <a:pt x="102" y="19"/>
                    <a:pt x="102" y="19"/>
                  </a:cubicBezTo>
                  <a:cubicBezTo>
                    <a:pt x="102" y="19"/>
                    <a:pt x="102" y="19"/>
                    <a:pt x="102" y="19"/>
                  </a:cubicBezTo>
                  <a:cubicBezTo>
                    <a:pt x="102" y="19"/>
                    <a:pt x="102" y="19"/>
                    <a:pt x="102" y="19"/>
                  </a:cubicBezTo>
                  <a:cubicBezTo>
                    <a:pt x="102" y="19"/>
                    <a:pt x="102" y="19"/>
                    <a:pt x="102" y="19"/>
                  </a:cubicBezTo>
                  <a:cubicBezTo>
                    <a:pt x="102" y="19"/>
                    <a:pt x="101" y="19"/>
                    <a:pt x="101" y="19"/>
                  </a:cubicBezTo>
                  <a:cubicBezTo>
                    <a:pt x="101" y="19"/>
                    <a:pt x="101" y="19"/>
                    <a:pt x="101" y="19"/>
                  </a:cubicBezTo>
                  <a:cubicBezTo>
                    <a:pt x="101" y="19"/>
                    <a:pt x="101" y="19"/>
                    <a:pt x="101" y="19"/>
                  </a:cubicBezTo>
                  <a:cubicBezTo>
                    <a:pt x="101" y="19"/>
                    <a:pt x="101" y="19"/>
                    <a:pt x="101" y="19"/>
                  </a:cubicBezTo>
                  <a:cubicBezTo>
                    <a:pt x="101" y="19"/>
                    <a:pt x="101" y="19"/>
                    <a:pt x="101" y="18"/>
                  </a:cubicBezTo>
                  <a:cubicBezTo>
                    <a:pt x="101" y="18"/>
                    <a:pt x="101" y="18"/>
                    <a:pt x="101" y="18"/>
                  </a:cubicBezTo>
                  <a:cubicBezTo>
                    <a:pt x="102" y="18"/>
                    <a:pt x="101" y="18"/>
                    <a:pt x="101" y="18"/>
                  </a:cubicBezTo>
                  <a:cubicBezTo>
                    <a:pt x="101" y="18"/>
                    <a:pt x="101" y="18"/>
                    <a:pt x="101" y="18"/>
                  </a:cubicBezTo>
                  <a:cubicBezTo>
                    <a:pt x="101" y="19"/>
                    <a:pt x="101" y="21"/>
                    <a:pt x="101" y="21"/>
                  </a:cubicBezTo>
                  <a:cubicBezTo>
                    <a:pt x="101" y="21"/>
                    <a:pt x="101" y="22"/>
                    <a:pt x="101" y="23"/>
                  </a:cubicBezTo>
                  <a:cubicBezTo>
                    <a:pt x="101" y="23"/>
                    <a:pt x="100" y="24"/>
                    <a:pt x="99" y="25"/>
                  </a:cubicBezTo>
                  <a:cubicBezTo>
                    <a:pt x="99" y="25"/>
                    <a:pt x="99" y="24"/>
                    <a:pt x="99" y="23"/>
                  </a:cubicBezTo>
                  <a:cubicBezTo>
                    <a:pt x="99" y="23"/>
                    <a:pt x="98" y="22"/>
                    <a:pt x="98" y="21"/>
                  </a:cubicBezTo>
                  <a:cubicBezTo>
                    <a:pt x="98" y="21"/>
                    <a:pt x="98" y="21"/>
                    <a:pt x="98" y="20"/>
                  </a:cubicBezTo>
                  <a:cubicBezTo>
                    <a:pt x="97" y="20"/>
                    <a:pt x="97" y="20"/>
                    <a:pt x="97" y="20"/>
                  </a:cubicBezTo>
                  <a:cubicBezTo>
                    <a:pt x="97" y="21"/>
                    <a:pt x="97" y="21"/>
                    <a:pt x="96" y="21"/>
                  </a:cubicBezTo>
                  <a:cubicBezTo>
                    <a:pt x="96" y="21"/>
                    <a:pt x="96" y="21"/>
                    <a:pt x="95" y="21"/>
                  </a:cubicBezTo>
                  <a:cubicBezTo>
                    <a:pt x="95" y="21"/>
                    <a:pt x="95" y="21"/>
                    <a:pt x="95" y="21"/>
                  </a:cubicBezTo>
                  <a:cubicBezTo>
                    <a:pt x="95" y="21"/>
                    <a:pt x="95" y="21"/>
                    <a:pt x="94" y="21"/>
                  </a:cubicBezTo>
                  <a:cubicBezTo>
                    <a:pt x="94" y="21"/>
                    <a:pt x="94" y="22"/>
                    <a:pt x="94" y="22"/>
                  </a:cubicBezTo>
                  <a:cubicBezTo>
                    <a:pt x="94" y="22"/>
                    <a:pt x="94" y="23"/>
                    <a:pt x="94" y="23"/>
                  </a:cubicBezTo>
                  <a:cubicBezTo>
                    <a:pt x="94" y="23"/>
                    <a:pt x="94" y="23"/>
                    <a:pt x="94" y="24"/>
                  </a:cubicBezTo>
                  <a:cubicBezTo>
                    <a:pt x="93" y="24"/>
                    <a:pt x="93" y="24"/>
                    <a:pt x="93" y="25"/>
                  </a:cubicBezTo>
                  <a:cubicBezTo>
                    <a:pt x="93" y="25"/>
                    <a:pt x="93" y="25"/>
                    <a:pt x="92" y="25"/>
                  </a:cubicBezTo>
                  <a:cubicBezTo>
                    <a:pt x="92" y="26"/>
                    <a:pt x="92" y="26"/>
                    <a:pt x="92" y="26"/>
                  </a:cubicBezTo>
                  <a:cubicBezTo>
                    <a:pt x="92" y="26"/>
                    <a:pt x="91" y="26"/>
                    <a:pt x="91" y="26"/>
                  </a:cubicBezTo>
                  <a:cubicBezTo>
                    <a:pt x="91" y="26"/>
                    <a:pt x="91" y="27"/>
                    <a:pt x="91" y="27"/>
                  </a:cubicBezTo>
                  <a:cubicBezTo>
                    <a:pt x="91" y="27"/>
                    <a:pt x="91" y="27"/>
                    <a:pt x="91" y="27"/>
                  </a:cubicBezTo>
                  <a:cubicBezTo>
                    <a:pt x="91" y="27"/>
                    <a:pt x="91" y="27"/>
                    <a:pt x="91" y="27"/>
                  </a:cubicBezTo>
                  <a:cubicBezTo>
                    <a:pt x="91" y="28"/>
                    <a:pt x="90" y="28"/>
                    <a:pt x="90" y="28"/>
                  </a:cubicBezTo>
                  <a:cubicBezTo>
                    <a:pt x="90" y="28"/>
                    <a:pt x="90" y="28"/>
                    <a:pt x="90" y="28"/>
                  </a:cubicBezTo>
                  <a:cubicBezTo>
                    <a:pt x="90" y="28"/>
                    <a:pt x="90" y="28"/>
                    <a:pt x="90" y="28"/>
                  </a:cubicBezTo>
                  <a:cubicBezTo>
                    <a:pt x="90" y="29"/>
                    <a:pt x="90" y="29"/>
                    <a:pt x="90" y="29"/>
                  </a:cubicBezTo>
                  <a:cubicBezTo>
                    <a:pt x="89" y="29"/>
                    <a:pt x="89" y="29"/>
                    <a:pt x="89" y="29"/>
                  </a:cubicBezTo>
                  <a:cubicBezTo>
                    <a:pt x="89" y="29"/>
                    <a:pt x="89" y="29"/>
                    <a:pt x="89" y="29"/>
                  </a:cubicBezTo>
                  <a:cubicBezTo>
                    <a:pt x="89" y="30"/>
                    <a:pt x="89" y="30"/>
                    <a:pt x="89" y="30"/>
                  </a:cubicBezTo>
                  <a:cubicBezTo>
                    <a:pt x="89" y="30"/>
                    <a:pt x="89" y="30"/>
                    <a:pt x="89" y="30"/>
                  </a:cubicBezTo>
                  <a:cubicBezTo>
                    <a:pt x="89" y="30"/>
                    <a:pt x="89" y="30"/>
                    <a:pt x="89" y="30"/>
                  </a:cubicBezTo>
                  <a:cubicBezTo>
                    <a:pt x="88" y="31"/>
                    <a:pt x="88" y="31"/>
                    <a:pt x="88" y="31"/>
                  </a:cubicBezTo>
                  <a:cubicBezTo>
                    <a:pt x="88" y="31"/>
                    <a:pt x="87" y="31"/>
                    <a:pt x="87" y="31"/>
                  </a:cubicBezTo>
                  <a:cubicBezTo>
                    <a:pt x="86" y="31"/>
                    <a:pt x="86" y="32"/>
                    <a:pt x="86" y="32"/>
                  </a:cubicBezTo>
                  <a:cubicBezTo>
                    <a:pt x="86" y="32"/>
                    <a:pt x="85" y="32"/>
                    <a:pt x="85" y="32"/>
                  </a:cubicBezTo>
                  <a:cubicBezTo>
                    <a:pt x="85" y="32"/>
                    <a:pt x="85" y="32"/>
                    <a:pt x="84" y="32"/>
                  </a:cubicBezTo>
                  <a:cubicBezTo>
                    <a:pt x="84" y="32"/>
                    <a:pt x="84" y="32"/>
                    <a:pt x="84" y="32"/>
                  </a:cubicBezTo>
                  <a:cubicBezTo>
                    <a:pt x="83" y="32"/>
                    <a:pt x="83" y="32"/>
                    <a:pt x="83" y="32"/>
                  </a:cubicBezTo>
                  <a:cubicBezTo>
                    <a:pt x="83" y="33"/>
                    <a:pt x="82" y="33"/>
                    <a:pt x="82" y="33"/>
                  </a:cubicBezTo>
                  <a:cubicBezTo>
                    <a:pt x="81" y="33"/>
                    <a:pt x="81" y="33"/>
                    <a:pt x="80" y="33"/>
                  </a:cubicBezTo>
                  <a:cubicBezTo>
                    <a:pt x="80" y="33"/>
                    <a:pt x="80" y="33"/>
                    <a:pt x="80" y="33"/>
                  </a:cubicBezTo>
                  <a:cubicBezTo>
                    <a:pt x="80" y="33"/>
                    <a:pt x="80" y="33"/>
                    <a:pt x="80" y="33"/>
                  </a:cubicBezTo>
                  <a:cubicBezTo>
                    <a:pt x="80" y="33"/>
                    <a:pt x="80" y="33"/>
                    <a:pt x="80" y="33"/>
                  </a:cubicBezTo>
                  <a:cubicBezTo>
                    <a:pt x="80" y="34"/>
                    <a:pt x="79" y="33"/>
                    <a:pt x="79" y="33"/>
                  </a:cubicBezTo>
                  <a:cubicBezTo>
                    <a:pt x="79" y="33"/>
                    <a:pt x="79" y="34"/>
                    <a:pt x="79" y="34"/>
                  </a:cubicBezTo>
                  <a:cubicBezTo>
                    <a:pt x="79" y="34"/>
                    <a:pt x="79" y="34"/>
                    <a:pt x="78" y="34"/>
                  </a:cubicBezTo>
                  <a:cubicBezTo>
                    <a:pt x="78" y="34"/>
                    <a:pt x="78" y="34"/>
                    <a:pt x="78" y="34"/>
                  </a:cubicBezTo>
                  <a:cubicBezTo>
                    <a:pt x="78" y="34"/>
                    <a:pt x="78" y="35"/>
                    <a:pt x="78" y="35"/>
                  </a:cubicBezTo>
                  <a:cubicBezTo>
                    <a:pt x="78" y="35"/>
                    <a:pt x="78" y="35"/>
                    <a:pt x="78" y="35"/>
                  </a:cubicBezTo>
                  <a:cubicBezTo>
                    <a:pt x="78" y="36"/>
                    <a:pt x="78" y="36"/>
                    <a:pt x="78" y="36"/>
                  </a:cubicBezTo>
                  <a:cubicBezTo>
                    <a:pt x="78" y="36"/>
                    <a:pt x="78" y="36"/>
                    <a:pt x="78" y="36"/>
                  </a:cubicBezTo>
                  <a:cubicBezTo>
                    <a:pt x="79" y="36"/>
                    <a:pt x="79" y="36"/>
                    <a:pt x="79" y="36"/>
                  </a:cubicBezTo>
                  <a:cubicBezTo>
                    <a:pt x="79" y="36"/>
                    <a:pt x="79" y="36"/>
                    <a:pt x="79" y="36"/>
                  </a:cubicBezTo>
                  <a:cubicBezTo>
                    <a:pt x="79" y="36"/>
                    <a:pt x="79" y="36"/>
                    <a:pt x="79" y="36"/>
                  </a:cubicBezTo>
                  <a:cubicBezTo>
                    <a:pt x="79" y="36"/>
                    <a:pt x="78" y="36"/>
                    <a:pt x="78" y="36"/>
                  </a:cubicBezTo>
                  <a:cubicBezTo>
                    <a:pt x="78" y="36"/>
                    <a:pt x="78" y="36"/>
                    <a:pt x="78" y="36"/>
                  </a:cubicBezTo>
                  <a:cubicBezTo>
                    <a:pt x="78" y="36"/>
                    <a:pt x="78" y="36"/>
                    <a:pt x="78" y="36"/>
                  </a:cubicBezTo>
                  <a:cubicBezTo>
                    <a:pt x="78" y="36"/>
                    <a:pt x="78" y="36"/>
                    <a:pt x="78" y="37"/>
                  </a:cubicBezTo>
                  <a:cubicBezTo>
                    <a:pt x="78" y="37"/>
                    <a:pt x="78" y="37"/>
                    <a:pt x="78" y="37"/>
                  </a:cubicBezTo>
                  <a:cubicBezTo>
                    <a:pt x="78" y="36"/>
                    <a:pt x="78" y="36"/>
                    <a:pt x="78" y="37"/>
                  </a:cubicBezTo>
                  <a:cubicBezTo>
                    <a:pt x="78" y="37"/>
                    <a:pt x="77" y="37"/>
                    <a:pt x="77" y="37"/>
                  </a:cubicBezTo>
                  <a:cubicBezTo>
                    <a:pt x="77" y="37"/>
                    <a:pt x="77" y="37"/>
                    <a:pt x="77" y="37"/>
                  </a:cubicBezTo>
                  <a:cubicBezTo>
                    <a:pt x="77" y="36"/>
                    <a:pt x="77" y="36"/>
                    <a:pt x="77" y="36"/>
                  </a:cubicBezTo>
                  <a:cubicBezTo>
                    <a:pt x="77" y="36"/>
                    <a:pt x="77" y="36"/>
                    <a:pt x="77" y="36"/>
                  </a:cubicBezTo>
                  <a:cubicBezTo>
                    <a:pt x="76" y="36"/>
                    <a:pt x="77" y="37"/>
                    <a:pt x="77" y="37"/>
                  </a:cubicBezTo>
                  <a:cubicBezTo>
                    <a:pt x="77" y="37"/>
                    <a:pt x="76" y="37"/>
                    <a:pt x="77" y="37"/>
                  </a:cubicBezTo>
                  <a:cubicBezTo>
                    <a:pt x="77" y="37"/>
                    <a:pt x="77" y="37"/>
                    <a:pt x="77" y="37"/>
                  </a:cubicBezTo>
                  <a:cubicBezTo>
                    <a:pt x="77" y="38"/>
                    <a:pt x="77" y="38"/>
                    <a:pt x="77" y="38"/>
                  </a:cubicBezTo>
                  <a:cubicBezTo>
                    <a:pt x="77" y="38"/>
                    <a:pt x="77" y="38"/>
                    <a:pt x="77" y="38"/>
                  </a:cubicBezTo>
                  <a:cubicBezTo>
                    <a:pt x="76" y="38"/>
                    <a:pt x="76" y="38"/>
                    <a:pt x="76" y="38"/>
                  </a:cubicBezTo>
                  <a:cubicBezTo>
                    <a:pt x="76" y="38"/>
                    <a:pt x="77" y="38"/>
                    <a:pt x="77" y="38"/>
                  </a:cubicBezTo>
                  <a:cubicBezTo>
                    <a:pt x="77" y="38"/>
                    <a:pt x="77" y="38"/>
                    <a:pt x="77" y="38"/>
                  </a:cubicBezTo>
                  <a:cubicBezTo>
                    <a:pt x="77" y="38"/>
                    <a:pt x="77" y="38"/>
                    <a:pt x="77" y="38"/>
                  </a:cubicBezTo>
                  <a:cubicBezTo>
                    <a:pt x="78" y="38"/>
                    <a:pt x="78" y="38"/>
                    <a:pt x="78" y="38"/>
                  </a:cubicBezTo>
                  <a:cubicBezTo>
                    <a:pt x="78" y="38"/>
                    <a:pt x="77" y="38"/>
                    <a:pt x="77" y="38"/>
                  </a:cubicBezTo>
                  <a:cubicBezTo>
                    <a:pt x="77" y="38"/>
                    <a:pt x="77" y="38"/>
                    <a:pt x="77" y="38"/>
                  </a:cubicBezTo>
                  <a:cubicBezTo>
                    <a:pt x="77" y="38"/>
                    <a:pt x="77" y="38"/>
                    <a:pt x="77" y="38"/>
                  </a:cubicBezTo>
                  <a:cubicBezTo>
                    <a:pt x="77" y="38"/>
                    <a:pt x="77" y="38"/>
                    <a:pt x="77" y="38"/>
                  </a:cubicBezTo>
                  <a:cubicBezTo>
                    <a:pt x="76" y="39"/>
                    <a:pt x="77" y="39"/>
                    <a:pt x="77" y="39"/>
                  </a:cubicBezTo>
                  <a:cubicBezTo>
                    <a:pt x="76" y="39"/>
                    <a:pt x="76" y="39"/>
                    <a:pt x="76" y="39"/>
                  </a:cubicBezTo>
                  <a:cubicBezTo>
                    <a:pt x="76" y="39"/>
                    <a:pt x="76" y="39"/>
                    <a:pt x="76" y="39"/>
                  </a:cubicBezTo>
                  <a:cubicBezTo>
                    <a:pt x="76" y="39"/>
                    <a:pt x="76" y="40"/>
                    <a:pt x="76" y="40"/>
                  </a:cubicBezTo>
                  <a:cubicBezTo>
                    <a:pt x="76" y="40"/>
                    <a:pt x="76" y="40"/>
                    <a:pt x="76" y="40"/>
                  </a:cubicBezTo>
                  <a:cubicBezTo>
                    <a:pt x="76" y="40"/>
                    <a:pt x="76" y="40"/>
                    <a:pt x="76" y="40"/>
                  </a:cubicBezTo>
                  <a:cubicBezTo>
                    <a:pt x="76" y="40"/>
                    <a:pt x="76" y="40"/>
                    <a:pt x="76" y="40"/>
                  </a:cubicBezTo>
                  <a:cubicBezTo>
                    <a:pt x="76" y="41"/>
                    <a:pt x="76" y="41"/>
                    <a:pt x="76" y="41"/>
                  </a:cubicBezTo>
                  <a:cubicBezTo>
                    <a:pt x="76" y="41"/>
                    <a:pt x="76" y="41"/>
                    <a:pt x="76" y="41"/>
                  </a:cubicBezTo>
                  <a:cubicBezTo>
                    <a:pt x="76" y="41"/>
                    <a:pt x="76" y="41"/>
                    <a:pt x="77" y="41"/>
                  </a:cubicBezTo>
                  <a:cubicBezTo>
                    <a:pt x="77" y="41"/>
                    <a:pt x="77" y="41"/>
                    <a:pt x="77" y="41"/>
                  </a:cubicBezTo>
                  <a:cubicBezTo>
                    <a:pt x="77" y="42"/>
                    <a:pt x="77" y="42"/>
                    <a:pt x="77" y="42"/>
                  </a:cubicBezTo>
                  <a:cubicBezTo>
                    <a:pt x="77" y="42"/>
                    <a:pt x="77" y="42"/>
                    <a:pt x="77" y="42"/>
                  </a:cubicBezTo>
                  <a:cubicBezTo>
                    <a:pt x="77" y="42"/>
                    <a:pt x="77" y="42"/>
                    <a:pt x="77" y="42"/>
                  </a:cubicBezTo>
                  <a:cubicBezTo>
                    <a:pt x="77" y="42"/>
                    <a:pt x="77" y="42"/>
                    <a:pt x="77" y="41"/>
                  </a:cubicBezTo>
                  <a:cubicBezTo>
                    <a:pt x="77" y="41"/>
                    <a:pt x="77" y="41"/>
                    <a:pt x="76" y="41"/>
                  </a:cubicBezTo>
                  <a:cubicBezTo>
                    <a:pt x="76" y="41"/>
                    <a:pt x="76" y="41"/>
                    <a:pt x="76" y="41"/>
                  </a:cubicBezTo>
                  <a:cubicBezTo>
                    <a:pt x="76" y="41"/>
                    <a:pt x="76" y="41"/>
                    <a:pt x="76" y="41"/>
                  </a:cubicBezTo>
                  <a:cubicBezTo>
                    <a:pt x="75" y="41"/>
                    <a:pt x="75" y="42"/>
                    <a:pt x="75" y="42"/>
                  </a:cubicBezTo>
                  <a:cubicBezTo>
                    <a:pt x="75" y="42"/>
                    <a:pt x="75" y="42"/>
                    <a:pt x="75" y="42"/>
                  </a:cubicBezTo>
                  <a:cubicBezTo>
                    <a:pt x="75" y="42"/>
                    <a:pt x="76" y="42"/>
                    <a:pt x="76" y="42"/>
                  </a:cubicBezTo>
                  <a:cubicBezTo>
                    <a:pt x="76" y="42"/>
                    <a:pt x="76" y="43"/>
                    <a:pt x="76" y="43"/>
                  </a:cubicBezTo>
                  <a:cubicBezTo>
                    <a:pt x="76" y="43"/>
                    <a:pt x="76" y="43"/>
                    <a:pt x="76" y="43"/>
                  </a:cubicBezTo>
                  <a:cubicBezTo>
                    <a:pt x="76" y="43"/>
                    <a:pt x="77" y="43"/>
                    <a:pt x="77" y="43"/>
                  </a:cubicBezTo>
                  <a:cubicBezTo>
                    <a:pt x="77" y="43"/>
                    <a:pt x="77" y="43"/>
                    <a:pt x="77" y="43"/>
                  </a:cubicBezTo>
                  <a:cubicBezTo>
                    <a:pt x="77" y="43"/>
                    <a:pt x="77" y="43"/>
                    <a:pt x="77" y="43"/>
                  </a:cubicBezTo>
                  <a:cubicBezTo>
                    <a:pt x="77" y="43"/>
                    <a:pt x="77" y="43"/>
                    <a:pt x="78" y="43"/>
                  </a:cubicBezTo>
                  <a:cubicBezTo>
                    <a:pt x="78" y="43"/>
                    <a:pt x="78" y="43"/>
                    <a:pt x="78" y="43"/>
                  </a:cubicBezTo>
                  <a:cubicBezTo>
                    <a:pt x="78" y="43"/>
                    <a:pt x="78" y="43"/>
                    <a:pt x="77" y="43"/>
                  </a:cubicBezTo>
                  <a:cubicBezTo>
                    <a:pt x="77" y="43"/>
                    <a:pt x="77" y="43"/>
                    <a:pt x="77" y="43"/>
                  </a:cubicBezTo>
                  <a:cubicBezTo>
                    <a:pt x="77" y="43"/>
                    <a:pt x="77" y="43"/>
                    <a:pt x="77" y="43"/>
                  </a:cubicBezTo>
                  <a:cubicBezTo>
                    <a:pt x="77" y="43"/>
                    <a:pt x="77" y="43"/>
                    <a:pt x="77" y="43"/>
                  </a:cubicBezTo>
                  <a:cubicBezTo>
                    <a:pt x="76" y="43"/>
                    <a:pt x="76" y="43"/>
                    <a:pt x="76" y="43"/>
                  </a:cubicBezTo>
                  <a:cubicBezTo>
                    <a:pt x="76" y="43"/>
                    <a:pt x="76" y="43"/>
                    <a:pt x="76" y="43"/>
                  </a:cubicBezTo>
                  <a:cubicBezTo>
                    <a:pt x="76" y="43"/>
                    <a:pt x="76" y="43"/>
                    <a:pt x="76" y="43"/>
                  </a:cubicBezTo>
                  <a:cubicBezTo>
                    <a:pt x="75" y="42"/>
                    <a:pt x="75" y="42"/>
                    <a:pt x="75" y="42"/>
                  </a:cubicBezTo>
                  <a:cubicBezTo>
                    <a:pt x="75" y="42"/>
                    <a:pt x="74" y="42"/>
                    <a:pt x="74" y="42"/>
                  </a:cubicBezTo>
                  <a:cubicBezTo>
                    <a:pt x="74" y="42"/>
                    <a:pt x="74" y="42"/>
                    <a:pt x="74" y="42"/>
                  </a:cubicBezTo>
                  <a:cubicBezTo>
                    <a:pt x="74" y="42"/>
                    <a:pt x="73" y="43"/>
                    <a:pt x="73" y="43"/>
                  </a:cubicBezTo>
                  <a:cubicBezTo>
                    <a:pt x="73" y="43"/>
                    <a:pt x="73" y="43"/>
                    <a:pt x="74" y="43"/>
                  </a:cubicBezTo>
                  <a:cubicBezTo>
                    <a:pt x="74" y="42"/>
                    <a:pt x="74" y="42"/>
                    <a:pt x="74" y="42"/>
                  </a:cubicBezTo>
                  <a:cubicBezTo>
                    <a:pt x="74" y="42"/>
                    <a:pt x="73" y="42"/>
                    <a:pt x="73" y="42"/>
                  </a:cubicBezTo>
                  <a:cubicBezTo>
                    <a:pt x="73"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0" y="41"/>
                    <a:pt x="70" y="41"/>
                  </a:cubicBezTo>
                  <a:cubicBezTo>
                    <a:pt x="70" y="41"/>
                    <a:pt x="70" y="41"/>
                    <a:pt x="70" y="41"/>
                  </a:cubicBezTo>
                  <a:cubicBezTo>
                    <a:pt x="70" y="41"/>
                    <a:pt x="70" y="41"/>
                    <a:pt x="70" y="41"/>
                  </a:cubicBezTo>
                  <a:cubicBezTo>
                    <a:pt x="70" y="41"/>
                    <a:pt x="70" y="41"/>
                    <a:pt x="70" y="41"/>
                  </a:cubicBezTo>
                  <a:cubicBezTo>
                    <a:pt x="69" y="41"/>
                    <a:pt x="69" y="41"/>
                    <a:pt x="69" y="41"/>
                  </a:cubicBezTo>
                  <a:cubicBezTo>
                    <a:pt x="69" y="41"/>
                    <a:pt x="69" y="41"/>
                    <a:pt x="69" y="41"/>
                  </a:cubicBezTo>
                  <a:cubicBezTo>
                    <a:pt x="70" y="42"/>
                    <a:pt x="70" y="43"/>
                    <a:pt x="70" y="43"/>
                  </a:cubicBezTo>
                  <a:cubicBezTo>
                    <a:pt x="70" y="43"/>
                    <a:pt x="72" y="45"/>
                    <a:pt x="72" y="45"/>
                  </a:cubicBezTo>
                  <a:cubicBezTo>
                    <a:pt x="72" y="46"/>
                    <a:pt x="73" y="46"/>
                    <a:pt x="74" y="46"/>
                  </a:cubicBezTo>
                  <a:cubicBezTo>
                    <a:pt x="74" y="46"/>
                    <a:pt x="76" y="45"/>
                    <a:pt x="77" y="45"/>
                  </a:cubicBezTo>
                  <a:cubicBezTo>
                    <a:pt x="78" y="45"/>
                    <a:pt x="81" y="46"/>
                    <a:pt x="82" y="45"/>
                  </a:cubicBezTo>
                  <a:cubicBezTo>
                    <a:pt x="83" y="45"/>
                    <a:pt x="85" y="43"/>
                    <a:pt x="86" y="43"/>
                  </a:cubicBezTo>
                  <a:cubicBezTo>
                    <a:pt x="87" y="42"/>
                    <a:pt x="88" y="41"/>
                    <a:pt x="90" y="42"/>
                  </a:cubicBezTo>
                  <a:cubicBezTo>
                    <a:pt x="91" y="42"/>
                    <a:pt x="92" y="44"/>
                    <a:pt x="94" y="43"/>
                  </a:cubicBezTo>
                  <a:cubicBezTo>
                    <a:pt x="95" y="43"/>
                    <a:pt x="96" y="42"/>
                    <a:pt x="97" y="42"/>
                  </a:cubicBezTo>
                  <a:cubicBezTo>
                    <a:pt x="98" y="42"/>
                    <a:pt x="100" y="42"/>
                    <a:pt x="101" y="42"/>
                  </a:cubicBezTo>
                  <a:cubicBezTo>
                    <a:pt x="101" y="41"/>
                    <a:pt x="100" y="40"/>
                    <a:pt x="100" y="39"/>
                  </a:cubicBezTo>
                  <a:cubicBezTo>
                    <a:pt x="101" y="38"/>
                    <a:pt x="102" y="36"/>
                    <a:pt x="103" y="35"/>
                  </a:cubicBezTo>
                  <a:cubicBezTo>
                    <a:pt x="103" y="34"/>
                    <a:pt x="102" y="34"/>
                    <a:pt x="104" y="33"/>
                  </a:cubicBezTo>
                  <a:cubicBezTo>
                    <a:pt x="105" y="31"/>
                    <a:pt x="106" y="30"/>
                    <a:pt x="106" y="29"/>
                  </a:cubicBezTo>
                  <a:cubicBezTo>
                    <a:pt x="106" y="27"/>
                    <a:pt x="107" y="22"/>
                    <a:pt x="108" y="22"/>
                  </a:cubicBezTo>
                  <a:cubicBezTo>
                    <a:pt x="108" y="21"/>
                    <a:pt x="108" y="21"/>
                    <a:pt x="109" y="20"/>
                  </a:cubicBezTo>
                  <a:cubicBezTo>
                    <a:pt x="109" y="20"/>
                    <a:pt x="112" y="21"/>
                    <a:pt x="113" y="21"/>
                  </a:cubicBezTo>
                  <a:cubicBezTo>
                    <a:pt x="114" y="21"/>
                    <a:pt x="117" y="20"/>
                    <a:pt x="117" y="20"/>
                  </a:cubicBezTo>
                  <a:cubicBezTo>
                    <a:pt x="117" y="20"/>
                    <a:pt x="119" y="21"/>
                    <a:pt x="119" y="21"/>
                  </a:cubicBezTo>
                  <a:cubicBezTo>
                    <a:pt x="119" y="21"/>
                    <a:pt x="119" y="22"/>
                    <a:pt x="119" y="22"/>
                  </a:cubicBezTo>
                  <a:cubicBezTo>
                    <a:pt x="119" y="22"/>
                    <a:pt x="120" y="22"/>
                    <a:pt x="120" y="22"/>
                  </a:cubicBezTo>
                  <a:cubicBezTo>
                    <a:pt x="120" y="22"/>
                    <a:pt x="120" y="22"/>
                    <a:pt x="120" y="22"/>
                  </a:cubicBezTo>
                  <a:cubicBezTo>
                    <a:pt x="120" y="22"/>
                    <a:pt x="120" y="22"/>
                    <a:pt x="120" y="22"/>
                  </a:cubicBezTo>
                  <a:cubicBezTo>
                    <a:pt x="120" y="22"/>
                    <a:pt x="120" y="22"/>
                    <a:pt x="120" y="22"/>
                  </a:cubicBezTo>
                  <a:cubicBezTo>
                    <a:pt x="120" y="23"/>
                    <a:pt x="121" y="22"/>
                    <a:pt x="121" y="22"/>
                  </a:cubicBezTo>
                  <a:cubicBezTo>
                    <a:pt x="121" y="22"/>
                    <a:pt x="121" y="23"/>
                    <a:pt x="121" y="23"/>
                  </a:cubicBezTo>
                  <a:cubicBezTo>
                    <a:pt x="121" y="23"/>
                    <a:pt x="122" y="22"/>
                    <a:pt x="122" y="22"/>
                  </a:cubicBezTo>
                  <a:cubicBezTo>
                    <a:pt x="122" y="22"/>
                    <a:pt x="122" y="22"/>
                    <a:pt x="122" y="22"/>
                  </a:cubicBezTo>
                  <a:cubicBezTo>
                    <a:pt x="122" y="22"/>
                    <a:pt x="123" y="22"/>
                    <a:pt x="123" y="22"/>
                  </a:cubicBezTo>
                  <a:cubicBezTo>
                    <a:pt x="123" y="22"/>
                    <a:pt x="123" y="22"/>
                    <a:pt x="123" y="22"/>
                  </a:cubicBezTo>
                  <a:cubicBezTo>
                    <a:pt x="123" y="22"/>
                    <a:pt x="123" y="22"/>
                    <a:pt x="124" y="22"/>
                  </a:cubicBezTo>
                  <a:cubicBezTo>
                    <a:pt x="124" y="22"/>
                    <a:pt x="123" y="22"/>
                    <a:pt x="123" y="22"/>
                  </a:cubicBezTo>
                  <a:cubicBezTo>
                    <a:pt x="124" y="22"/>
                    <a:pt x="124" y="22"/>
                    <a:pt x="124" y="22"/>
                  </a:cubicBezTo>
                  <a:cubicBezTo>
                    <a:pt x="124" y="22"/>
                    <a:pt x="124" y="22"/>
                    <a:pt x="124" y="22"/>
                  </a:cubicBezTo>
                  <a:cubicBezTo>
                    <a:pt x="124" y="22"/>
                    <a:pt x="124" y="22"/>
                    <a:pt x="124" y="22"/>
                  </a:cubicBezTo>
                  <a:cubicBezTo>
                    <a:pt x="124" y="22"/>
                    <a:pt x="124" y="22"/>
                    <a:pt x="125" y="22"/>
                  </a:cubicBezTo>
                  <a:cubicBezTo>
                    <a:pt x="125" y="22"/>
                    <a:pt x="125" y="22"/>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0"/>
                  </a:cubicBezTo>
                  <a:cubicBezTo>
                    <a:pt x="125" y="20"/>
                    <a:pt x="125" y="20"/>
                    <a:pt x="125" y="20"/>
                  </a:cubicBezTo>
                  <a:cubicBezTo>
                    <a:pt x="125" y="21"/>
                    <a:pt x="125" y="21"/>
                    <a:pt x="125" y="21"/>
                  </a:cubicBezTo>
                  <a:cubicBezTo>
                    <a:pt x="125" y="21"/>
                    <a:pt x="124" y="21"/>
                    <a:pt x="124" y="21"/>
                  </a:cubicBezTo>
                  <a:cubicBezTo>
                    <a:pt x="124" y="20"/>
                    <a:pt x="124" y="20"/>
                    <a:pt x="124" y="20"/>
                  </a:cubicBezTo>
                  <a:cubicBezTo>
                    <a:pt x="124" y="20"/>
                    <a:pt x="124" y="20"/>
                    <a:pt x="124" y="20"/>
                  </a:cubicBezTo>
                  <a:cubicBezTo>
                    <a:pt x="124" y="20"/>
                    <a:pt x="124" y="20"/>
                    <a:pt x="123" y="20"/>
                  </a:cubicBezTo>
                  <a:cubicBezTo>
                    <a:pt x="123" y="20"/>
                    <a:pt x="123" y="20"/>
                    <a:pt x="123" y="20"/>
                  </a:cubicBezTo>
                  <a:cubicBezTo>
                    <a:pt x="123" y="20"/>
                    <a:pt x="123" y="20"/>
                    <a:pt x="123" y="19"/>
                  </a:cubicBezTo>
                  <a:cubicBezTo>
                    <a:pt x="123" y="19"/>
                    <a:pt x="123" y="19"/>
                    <a:pt x="122" y="19"/>
                  </a:cubicBezTo>
                  <a:cubicBezTo>
                    <a:pt x="122" y="19"/>
                    <a:pt x="122" y="19"/>
                    <a:pt x="122" y="19"/>
                  </a:cubicBezTo>
                  <a:cubicBezTo>
                    <a:pt x="122" y="19"/>
                    <a:pt x="122" y="19"/>
                    <a:pt x="122" y="18"/>
                  </a:cubicBezTo>
                  <a:cubicBezTo>
                    <a:pt x="122" y="18"/>
                    <a:pt x="122" y="18"/>
                    <a:pt x="122" y="18"/>
                  </a:cubicBezTo>
                  <a:cubicBezTo>
                    <a:pt x="122" y="18"/>
                    <a:pt x="122" y="18"/>
                    <a:pt x="122" y="18"/>
                  </a:cubicBezTo>
                  <a:cubicBezTo>
                    <a:pt x="122" y="18"/>
                    <a:pt x="122" y="18"/>
                    <a:pt x="122" y="18"/>
                  </a:cubicBezTo>
                  <a:cubicBezTo>
                    <a:pt x="122" y="18"/>
                    <a:pt x="122" y="18"/>
                    <a:pt x="122" y="18"/>
                  </a:cubicBezTo>
                  <a:cubicBezTo>
                    <a:pt x="123" y="17"/>
                    <a:pt x="123" y="18"/>
                    <a:pt x="123" y="18"/>
                  </a:cubicBezTo>
                  <a:cubicBezTo>
                    <a:pt x="123" y="18"/>
                    <a:pt x="124" y="18"/>
                    <a:pt x="124" y="17"/>
                  </a:cubicBezTo>
                  <a:cubicBezTo>
                    <a:pt x="124" y="17"/>
                    <a:pt x="123" y="17"/>
                    <a:pt x="123" y="17"/>
                  </a:cubicBezTo>
                  <a:cubicBezTo>
                    <a:pt x="123" y="17"/>
                    <a:pt x="123" y="17"/>
                    <a:pt x="123" y="18"/>
                  </a:cubicBezTo>
                  <a:cubicBezTo>
                    <a:pt x="123" y="18"/>
                    <a:pt x="123" y="17"/>
                    <a:pt x="123" y="17"/>
                  </a:cubicBezTo>
                  <a:cubicBezTo>
                    <a:pt x="123" y="17"/>
                    <a:pt x="123" y="17"/>
                    <a:pt x="123" y="17"/>
                  </a:cubicBezTo>
                  <a:cubicBezTo>
                    <a:pt x="124" y="17"/>
                    <a:pt x="124" y="17"/>
                    <a:pt x="124" y="17"/>
                  </a:cubicBezTo>
                  <a:cubicBezTo>
                    <a:pt x="124" y="17"/>
                    <a:pt x="124" y="18"/>
                    <a:pt x="124" y="18"/>
                  </a:cubicBezTo>
                  <a:cubicBezTo>
                    <a:pt x="124" y="18"/>
                    <a:pt x="125" y="18"/>
                    <a:pt x="125" y="18"/>
                  </a:cubicBezTo>
                  <a:cubicBezTo>
                    <a:pt x="125" y="18"/>
                    <a:pt x="125" y="18"/>
                    <a:pt x="125" y="18"/>
                  </a:cubicBezTo>
                  <a:cubicBezTo>
                    <a:pt x="126" y="18"/>
                    <a:pt x="126" y="18"/>
                    <a:pt x="126" y="18"/>
                  </a:cubicBezTo>
                  <a:cubicBezTo>
                    <a:pt x="126" y="18"/>
                    <a:pt x="126" y="17"/>
                    <a:pt x="126" y="17"/>
                  </a:cubicBezTo>
                  <a:cubicBezTo>
                    <a:pt x="126" y="17"/>
                    <a:pt x="127" y="17"/>
                    <a:pt x="127" y="17"/>
                  </a:cubicBezTo>
                  <a:cubicBezTo>
                    <a:pt x="127" y="17"/>
                    <a:pt x="127" y="17"/>
                    <a:pt x="127" y="17"/>
                  </a:cubicBezTo>
                  <a:cubicBezTo>
                    <a:pt x="127" y="17"/>
                    <a:pt x="128" y="17"/>
                    <a:pt x="128" y="17"/>
                  </a:cubicBezTo>
                  <a:cubicBezTo>
                    <a:pt x="128" y="17"/>
                    <a:pt x="128" y="17"/>
                    <a:pt x="128" y="16"/>
                  </a:cubicBezTo>
                  <a:cubicBezTo>
                    <a:pt x="129" y="16"/>
                    <a:pt x="129" y="16"/>
                    <a:pt x="129" y="16"/>
                  </a:cubicBezTo>
                  <a:cubicBezTo>
                    <a:pt x="129" y="16"/>
                    <a:pt x="129" y="16"/>
                    <a:pt x="129" y="16"/>
                  </a:cubicBezTo>
                  <a:cubicBezTo>
                    <a:pt x="129" y="16"/>
                    <a:pt x="129" y="16"/>
                    <a:pt x="129" y="15"/>
                  </a:cubicBezTo>
                  <a:close/>
                  <a:moveTo>
                    <a:pt x="12" y="7"/>
                  </a:moveTo>
                  <a:cubicBezTo>
                    <a:pt x="12" y="7"/>
                    <a:pt x="11" y="6"/>
                    <a:pt x="10" y="6"/>
                  </a:cubicBezTo>
                  <a:cubicBezTo>
                    <a:pt x="10" y="6"/>
                    <a:pt x="9" y="7"/>
                    <a:pt x="8" y="8"/>
                  </a:cubicBezTo>
                  <a:cubicBezTo>
                    <a:pt x="7" y="8"/>
                    <a:pt x="7" y="7"/>
                    <a:pt x="7" y="7"/>
                  </a:cubicBezTo>
                  <a:cubicBezTo>
                    <a:pt x="6" y="6"/>
                    <a:pt x="7" y="6"/>
                    <a:pt x="7" y="5"/>
                  </a:cubicBezTo>
                  <a:cubicBezTo>
                    <a:pt x="7" y="5"/>
                    <a:pt x="8" y="4"/>
                    <a:pt x="8" y="3"/>
                  </a:cubicBezTo>
                  <a:cubicBezTo>
                    <a:pt x="7" y="3"/>
                    <a:pt x="6" y="3"/>
                    <a:pt x="6" y="2"/>
                  </a:cubicBezTo>
                  <a:cubicBezTo>
                    <a:pt x="5" y="2"/>
                    <a:pt x="5" y="2"/>
                    <a:pt x="4" y="2"/>
                  </a:cubicBezTo>
                  <a:cubicBezTo>
                    <a:pt x="4" y="2"/>
                    <a:pt x="3" y="1"/>
                    <a:pt x="2" y="1"/>
                  </a:cubicBezTo>
                  <a:cubicBezTo>
                    <a:pt x="2" y="0"/>
                    <a:pt x="1" y="1"/>
                    <a:pt x="1" y="2"/>
                  </a:cubicBezTo>
                  <a:cubicBezTo>
                    <a:pt x="1" y="2"/>
                    <a:pt x="1" y="2"/>
                    <a:pt x="0" y="3"/>
                  </a:cubicBezTo>
                  <a:cubicBezTo>
                    <a:pt x="1" y="4"/>
                    <a:pt x="1" y="4"/>
                    <a:pt x="1" y="5"/>
                  </a:cubicBezTo>
                  <a:cubicBezTo>
                    <a:pt x="2" y="6"/>
                    <a:pt x="2" y="7"/>
                    <a:pt x="2" y="8"/>
                  </a:cubicBezTo>
                  <a:cubicBezTo>
                    <a:pt x="2" y="9"/>
                    <a:pt x="3" y="10"/>
                    <a:pt x="3" y="11"/>
                  </a:cubicBezTo>
                  <a:cubicBezTo>
                    <a:pt x="3" y="11"/>
                    <a:pt x="4" y="13"/>
                    <a:pt x="4" y="13"/>
                  </a:cubicBezTo>
                  <a:cubicBezTo>
                    <a:pt x="4" y="14"/>
                    <a:pt x="4" y="15"/>
                    <a:pt x="4" y="15"/>
                  </a:cubicBezTo>
                  <a:cubicBezTo>
                    <a:pt x="4" y="16"/>
                    <a:pt x="3" y="16"/>
                    <a:pt x="4" y="17"/>
                  </a:cubicBezTo>
                  <a:cubicBezTo>
                    <a:pt x="4" y="18"/>
                    <a:pt x="4" y="19"/>
                    <a:pt x="4" y="19"/>
                  </a:cubicBezTo>
                  <a:cubicBezTo>
                    <a:pt x="5" y="20"/>
                    <a:pt x="5" y="21"/>
                    <a:pt x="6" y="21"/>
                  </a:cubicBezTo>
                  <a:cubicBezTo>
                    <a:pt x="7" y="22"/>
                    <a:pt x="7" y="22"/>
                    <a:pt x="9" y="23"/>
                  </a:cubicBezTo>
                  <a:cubicBezTo>
                    <a:pt x="10" y="24"/>
                    <a:pt x="10" y="25"/>
                    <a:pt x="10" y="26"/>
                  </a:cubicBezTo>
                  <a:cubicBezTo>
                    <a:pt x="10" y="26"/>
                    <a:pt x="9" y="26"/>
                    <a:pt x="9" y="26"/>
                  </a:cubicBezTo>
                  <a:cubicBezTo>
                    <a:pt x="9" y="27"/>
                    <a:pt x="9" y="27"/>
                    <a:pt x="9" y="28"/>
                  </a:cubicBezTo>
                  <a:cubicBezTo>
                    <a:pt x="10" y="28"/>
                    <a:pt x="10" y="28"/>
                    <a:pt x="11" y="28"/>
                  </a:cubicBezTo>
                  <a:cubicBezTo>
                    <a:pt x="13" y="29"/>
                    <a:pt x="13" y="29"/>
                    <a:pt x="14" y="30"/>
                  </a:cubicBezTo>
                  <a:cubicBezTo>
                    <a:pt x="15" y="30"/>
                    <a:pt x="14" y="30"/>
                    <a:pt x="15" y="31"/>
                  </a:cubicBezTo>
                  <a:cubicBezTo>
                    <a:pt x="15" y="33"/>
                    <a:pt x="15" y="32"/>
                    <a:pt x="16" y="33"/>
                  </a:cubicBezTo>
                  <a:cubicBezTo>
                    <a:pt x="17" y="33"/>
                    <a:pt x="17" y="33"/>
                    <a:pt x="18" y="33"/>
                  </a:cubicBezTo>
                  <a:cubicBezTo>
                    <a:pt x="19" y="33"/>
                    <a:pt x="18" y="33"/>
                    <a:pt x="19" y="34"/>
                  </a:cubicBezTo>
                  <a:cubicBezTo>
                    <a:pt x="19" y="34"/>
                    <a:pt x="20" y="35"/>
                    <a:pt x="20" y="35"/>
                  </a:cubicBezTo>
                  <a:cubicBezTo>
                    <a:pt x="21" y="36"/>
                    <a:pt x="22" y="36"/>
                    <a:pt x="23" y="36"/>
                  </a:cubicBezTo>
                  <a:cubicBezTo>
                    <a:pt x="24" y="36"/>
                    <a:pt x="24" y="36"/>
                    <a:pt x="24" y="36"/>
                  </a:cubicBezTo>
                  <a:cubicBezTo>
                    <a:pt x="25" y="37"/>
                    <a:pt x="25" y="37"/>
                    <a:pt x="26" y="37"/>
                  </a:cubicBezTo>
                  <a:cubicBezTo>
                    <a:pt x="26" y="38"/>
                    <a:pt x="27" y="38"/>
                    <a:pt x="28" y="37"/>
                  </a:cubicBezTo>
                  <a:cubicBezTo>
                    <a:pt x="28" y="37"/>
                    <a:pt x="28" y="37"/>
                    <a:pt x="28" y="36"/>
                  </a:cubicBezTo>
                  <a:cubicBezTo>
                    <a:pt x="28" y="36"/>
                    <a:pt x="28" y="36"/>
                    <a:pt x="29" y="36"/>
                  </a:cubicBezTo>
                  <a:cubicBezTo>
                    <a:pt x="29" y="36"/>
                    <a:pt x="29" y="37"/>
                    <a:pt x="29" y="37"/>
                  </a:cubicBezTo>
                  <a:cubicBezTo>
                    <a:pt x="29" y="38"/>
                    <a:pt x="30" y="37"/>
                    <a:pt x="30" y="36"/>
                  </a:cubicBezTo>
                  <a:cubicBezTo>
                    <a:pt x="30" y="36"/>
                    <a:pt x="30" y="35"/>
                    <a:pt x="30" y="35"/>
                  </a:cubicBezTo>
                  <a:cubicBezTo>
                    <a:pt x="29" y="34"/>
                    <a:pt x="29" y="34"/>
                    <a:pt x="28" y="33"/>
                  </a:cubicBezTo>
                  <a:cubicBezTo>
                    <a:pt x="28" y="33"/>
                    <a:pt x="28" y="32"/>
                    <a:pt x="27" y="31"/>
                  </a:cubicBezTo>
                  <a:cubicBezTo>
                    <a:pt x="27" y="31"/>
                    <a:pt x="27" y="30"/>
                    <a:pt x="27" y="29"/>
                  </a:cubicBezTo>
                  <a:cubicBezTo>
                    <a:pt x="27" y="29"/>
                    <a:pt x="27" y="29"/>
                    <a:pt x="26" y="28"/>
                  </a:cubicBezTo>
                  <a:cubicBezTo>
                    <a:pt x="26" y="28"/>
                    <a:pt x="25" y="28"/>
                    <a:pt x="24" y="27"/>
                  </a:cubicBezTo>
                  <a:cubicBezTo>
                    <a:pt x="24" y="26"/>
                    <a:pt x="24" y="26"/>
                    <a:pt x="24" y="25"/>
                  </a:cubicBezTo>
                  <a:cubicBezTo>
                    <a:pt x="24" y="25"/>
                    <a:pt x="24" y="22"/>
                    <a:pt x="23" y="22"/>
                  </a:cubicBezTo>
                  <a:cubicBezTo>
                    <a:pt x="23" y="22"/>
                    <a:pt x="23" y="21"/>
                    <a:pt x="23" y="20"/>
                  </a:cubicBezTo>
                  <a:cubicBezTo>
                    <a:pt x="23" y="20"/>
                    <a:pt x="23" y="17"/>
                    <a:pt x="23" y="16"/>
                  </a:cubicBezTo>
                  <a:cubicBezTo>
                    <a:pt x="24" y="15"/>
                    <a:pt x="23" y="14"/>
                    <a:pt x="23" y="14"/>
                  </a:cubicBezTo>
                  <a:cubicBezTo>
                    <a:pt x="23" y="13"/>
                    <a:pt x="23" y="12"/>
                    <a:pt x="22" y="12"/>
                  </a:cubicBezTo>
                  <a:cubicBezTo>
                    <a:pt x="22" y="11"/>
                    <a:pt x="21" y="10"/>
                    <a:pt x="20" y="10"/>
                  </a:cubicBezTo>
                  <a:cubicBezTo>
                    <a:pt x="20" y="9"/>
                    <a:pt x="18" y="8"/>
                    <a:pt x="18" y="7"/>
                  </a:cubicBezTo>
                  <a:cubicBezTo>
                    <a:pt x="18" y="7"/>
                    <a:pt x="16" y="6"/>
                    <a:pt x="16" y="5"/>
                  </a:cubicBezTo>
                  <a:cubicBezTo>
                    <a:pt x="16" y="5"/>
                    <a:pt x="16" y="4"/>
                    <a:pt x="16" y="4"/>
                  </a:cubicBezTo>
                  <a:cubicBezTo>
                    <a:pt x="15" y="4"/>
                    <a:pt x="15" y="4"/>
                    <a:pt x="15" y="5"/>
                  </a:cubicBezTo>
                  <a:cubicBezTo>
                    <a:pt x="14" y="5"/>
                    <a:pt x="14" y="5"/>
                    <a:pt x="13" y="5"/>
                  </a:cubicBezTo>
                  <a:cubicBezTo>
                    <a:pt x="13" y="6"/>
                    <a:pt x="13" y="6"/>
                    <a:pt x="13" y="6"/>
                  </a:cubicBezTo>
                  <a:cubicBezTo>
                    <a:pt x="13" y="7"/>
                    <a:pt x="12" y="7"/>
                    <a:pt x="12" y="7"/>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9" name="Freeform 850">
              <a:extLst>
                <a:ext uri="{FF2B5EF4-FFF2-40B4-BE49-F238E27FC236}">
                  <a16:creationId xmlns:a16="http://schemas.microsoft.com/office/drawing/2014/main" id="{14918DEC-6357-4D06-B653-80F14BE421C5}"/>
                </a:ext>
              </a:extLst>
            </p:cNvPr>
            <p:cNvSpPr>
              <a:spLocks/>
            </p:cNvSpPr>
            <p:nvPr/>
          </p:nvSpPr>
          <p:spPr bwMode="auto">
            <a:xfrm>
              <a:off x="9167297" y="3901945"/>
              <a:ext cx="262191" cy="231510"/>
            </a:xfrm>
            <a:custGeom>
              <a:avLst/>
              <a:gdLst>
                <a:gd name="T0" fmla="*/ 54 w 56"/>
                <a:gd name="T1" fmla="*/ 47 h 61"/>
                <a:gd name="T2" fmla="*/ 54 w 56"/>
                <a:gd name="T3" fmla="*/ 45 h 61"/>
                <a:gd name="T4" fmla="*/ 50 w 56"/>
                <a:gd name="T5" fmla="*/ 42 h 61"/>
                <a:gd name="T6" fmla="*/ 47 w 56"/>
                <a:gd name="T7" fmla="*/ 39 h 61"/>
                <a:gd name="T8" fmla="*/ 44 w 56"/>
                <a:gd name="T9" fmla="*/ 36 h 61"/>
                <a:gd name="T10" fmla="*/ 40 w 56"/>
                <a:gd name="T11" fmla="*/ 31 h 61"/>
                <a:gd name="T12" fmla="*/ 36 w 56"/>
                <a:gd name="T13" fmla="*/ 28 h 61"/>
                <a:gd name="T14" fmla="*/ 32 w 56"/>
                <a:gd name="T15" fmla="*/ 27 h 61"/>
                <a:gd name="T16" fmla="*/ 29 w 56"/>
                <a:gd name="T17" fmla="*/ 24 h 61"/>
                <a:gd name="T18" fmla="*/ 29 w 56"/>
                <a:gd name="T19" fmla="*/ 21 h 61"/>
                <a:gd name="T20" fmla="*/ 33 w 56"/>
                <a:gd name="T21" fmla="*/ 19 h 61"/>
                <a:gd name="T22" fmla="*/ 35 w 56"/>
                <a:gd name="T23" fmla="*/ 16 h 61"/>
                <a:gd name="T24" fmla="*/ 33 w 56"/>
                <a:gd name="T25" fmla="*/ 13 h 61"/>
                <a:gd name="T26" fmla="*/ 27 w 56"/>
                <a:gd name="T27" fmla="*/ 11 h 61"/>
                <a:gd name="T28" fmla="*/ 22 w 56"/>
                <a:gd name="T29" fmla="*/ 11 h 61"/>
                <a:gd name="T30" fmla="*/ 18 w 56"/>
                <a:gd name="T31" fmla="*/ 7 h 61"/>
                <a:gd name="T32" fmla="*/ 17 w 56"/>
                <a:gd name="T33" fmla="*/ 3 h 61"/>
                <a:gd name="T34" fmla="*/ 14 w 56"/>
                <a:gd name="T35" fmla="*/ 0 h 61"/>
                <a:gd name="T36" fmla="*/ 10 w 56"/>
                <a:gd name="T37" fmla="*/ 3 h 61"/>
                <a:gd name="T38" fmla="*/ 8 w 56"/>
                <a:gd name="T39" fmla="*/ 8 h 61"/>
                <a:gd name="T40" fmla="*/ 4 w 56"/>
                <a:gd name="T41" fmla="*/ 9 h 61"/>
                <a:gd name="T42" fmla="*/ 3 w 56"/>
                <a:gd name="T43" fmla="*/ 12 h 61"/>
                <a:gd name="T44" fmla="*/ 0 w 56"/>
                <a:gd name="T45" fmla="*/ 14 h 61"/>
                <a:gd name="T46" fmla="*/ 4 w 56"/>
                <a:gd name="T47" fmla="*/ 16 h 61"/>
                <a:gd name="T48" fmla="*/ 4 w 56"/>
                <a:gd name="T49" fmla="*/ 22 h 61"/>
                <a:gd name="T50" fmla="*/ 9 w 56"/>
                <a:gd name="T51" fmla="*/ 23 h 61"/>
                <a:gd name="T52" fmla="*/ 9 w 56"/>
                <a:gd name="T53" fmla="*/ 27 h 61"/>
                <a:gd name="T54" fmla="*/ 9 w 56"/>
                <a:gd name="T55" fmla="*/ 34 h 61"/>
                <a:gd name="T56" fmla="*/ 13 w 56"/>
                <a:gd name="T57" fmla="*/ 32 h 61"/>
                <a:gd name="T58" fmla="*/ 16 w 56"/>
                <a:gd name="T59" fmla="*/ 32 h 61"/>
                <a:gd name="T60" fmla="*/ 22 w 56"/>
                <a:gd name="T61" fmla="*/ 33 h 61"/>
                <a:gd name="T62" fmla="*/ 25 w 56"/>
                <a:gd name="T63" fmla="*/ 30 h 61"/>
                <a:gd name="T64" fmla="*/ 29 w 56"/>
                <a:gd name="T65" fmla="*/ 31 h 61"/>
                <a:gd name="T66" fmla="*/ 35 w 56"/>
                <a:gd name="T67" fmla="*/ 38 h 61"/>
                <a:gd name="T68" fmla="*/ 35 w 56"/>
                <a:gd name="T69" fmla="*/ 43 h 61"/>
                <a:gd name="T70" fmla="*/ 40 w 56"/>
                <a:gd name="T71" fmla="*/ 45 h 61"/>
                <a:gd name="T72" fmla="*/ 42 w 56"/>
                <a:gd name="T73" fmla="*/ 49 h 61"/>
                <a:gd name="T74" fmla="*/ 42 w 56"/>
                <a:gd name="T75" fmla="*/ 53 h 61"/>
                <a:gd name="T76" fmla="*/ 40 w 56"/>
                <a:gd name="T77" fmla="*/ 57 h 61"/>
                <a:gd name="T78" fmla="*/ 44 w 56"/>
                <a:gd name="T79" fmla="*/ 60 h 61"/>
                <a:gd name="T80" fmla="*/ 47 w 56"/>
                <a:gd name="T81" fmla="*/ 58 h 61"/>
                <a:gd name="T82" fmla="*/ 50 w 56"/>
                <a:gd name="T83" fmla="*/ 56 h 61"/>
                <a:gd name="T84" fmla="*/ 54 w 56"/>
                <a:gd name="T85" fmla="*/ 57 h 61"/>
                <a:gd name="T86" fmla="*/ 54 w 56"/>
                <a:gd name="T87" fmla="*/ 53 h 61"/>
                <a:gd name="T88" fmla="*/ 56 w 56"/>
                <a:gd name="T89"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61">
                  <a:moveTo>
                    <a:pt x="56" y="49"/>
                  </a:moveTo>
                  <a:cubicBezTo>
                    <a:pt x="55" y="49"/>
                    <a:pt x="54" y="49"/>
                    <a:pt x="54" y="48"/>
                  </a:cubicBezTo>
                  <a:cubicBezTo>
                    <a:pt x="54" y="48"/>
                    <a:pt x="54" y="47"/>
                    <a:pt x="54" y="47"/>
                  </a:cubicBezTo>
                  <a:cubicBezTo>
                    <a:pt x="55" y="46"/>
                    <a:pt x="55" y="46"/>
                    <a:pt x="55" y="46"/>
                  </a:cubicBezTo>
                  <a:cubicBezTo>
                    <a:pt x="55" y="45"/>
                    <a:pt x="55" y="45"/>
                    <a:pt x="55" y="45"/>
                  </a:cubicBezTo>
                  <a:cubicBezTo>
                    <a:pt x="55" y="45"/>
                    <a:pt x="54" y="45"/>
                    <a:pt x="54" y="45"/>
                  </a:cubicBezTo>
                  <a:cubicBezTo>
                    <a:pt x="53" y="45"/>
                    <a:pt x="53" y="44"/>
                    <a:pt x="52" y="44"/>
                  </a:cubicBezTo>
                  <a:cubicBezTo>
                    <a:pt x="52" y="43"/>
                    <a:pt x="51" y="44"/>
                    <a:pt x="51" y="43"/>
                  </a:cubicBezTo>
                  <a:cubicBezTo>
                    <a:pt x="50" y="43"/>
                    <a:pt x="50" y="43"/>
                    <a:pt x="50" y="42"/>
                  </a:cubicBezTo>
                  <a:cubicBezTo>
                    <a:pt x="50" y="42"/>
                    <a:pt x="50" y="42"/>
                    <a:pt x="49" y="42"/>
                  </a:cubicBezTo>
                  <a:cubicBezTo>
                    <a:pt x="49" y="41"/>
                    <a:pt x="48" y="41"/>
                    <a:pt x="48" y="41"/>
                  </a:cubicBezTo>
                  <a:cubicBezTo>
                    <a:pt x="48" y="40"/>
                    <a:pt x="47" y="39"/>
                    <a:pt x="47" y="39"/>
                  </a:cubicBezTo>
                  <a:cubicBezTo>
                    <a:pt x="47" y="39"/>
                    <a:pt x="46" y="39"/>
                    <a:pt x="46" y="38"/>
                  </a:cubicBezTo>
                  <a:cubicBezTo>
                    <a:pt x="45" y="38"/>
                    <a:pt x="44" y="38"/>
                    <a:pt x="44" y="38"/>
                  </a:cubicBezTo>
                  <a:cubicBezTo>
                    <a:pt x="44" y="37"/>
                    <a:pt x="44" y="37"/>
                    <a:pt x="44" y="36"/>
                  </a:cubicBezTo>
                  <a:cubicBezTo>
                    <a:pt x="43" y="36"/>
                    <a:pt x="42" y="35"/>
                    <a:pt x="42" y="35"/>
                  </a:cubicBezTo>
                  <a:cubicBezTo>
                    <a:pt x="42" y="34"/>
                    <a:pt x="42" y="33"/>
                    <a:pt x="41" y="33"/>
                  </a:cubicBezTo>
                  <a:cubicBezTo>
                    <a:pt x="41" y="33"/>
                    <a:pt x="40" y="32"/>
                    <a:pt x="40" y="31"/>
                  </a:cubicBezTo>
                  <a:cubicBezTo>
                    <a:pt x="40" y="31"/>
                    <a:pt x="39" y="31"/>
                    <a:pt x="39" y="31"/>
                  </a:cubicBezTo>
                  <a:cubicBezTo>
                    <a:pt x="38" y="30"/>
                    <a:pt x="37" y="29"/>
                    <a:pt x="37" y="29"/>
                  </a:cubicBezTo>
                  <a:cubicBezTo>
                    <a:pt x="37" y="29"/>
                    <a:pt x="37" y="28"/>
                    <a:pt x="36" y="28"/>
                  </a:cubicBezTo>
                  <a:cubicBezTo>
                    <a:pt x="36" y="28"/>
                    <a:pt x="35" y="28"/>
                    <a:pt x="35" y="28"/>
                  </a:cubicBezTo>
                  <a:cubicBezTo>
                    <a:pt x="34" y="28"/>
                    <a:pt x="34" y="27"/>
                    <a:pt x="34" y="27"/>
                  </a:cubicBezTo>
                  <a:cubicBezTo>
                    <a:pt x="33" y="27"/>
                    <a:pt x="32" y="27"/>
                    <a:pt x="32" y="27"/>
                  </a:cubicBezTo>
                  <a:cubicBezTo>
                    <a:pt x="31" y="27"/>
                    <a:pt x="31" y="26"/>
                    <a:pt x="31" y="26"/>
                  </a:cubicBezTo>
                  <a:cubicBezTo>
                    <a:pt x="30" y="26"/>
                    <a:pt x="29" y="25"/>
                    <a:pt x="29" y="25"/>
                  </a:cubicBezTo>
                  <a:cubicBezTo>
                    <a:pt x="29" y="25"/>
                    <a:pt x="29" y="24"/>
                    <a:pt x="29" y="24"/>
                  </a:cubicBezTo>
                  <a:cubicBezTo>
                    <a:pt x="30" y="24"/>
                    <a:pt x="30" y="23"/>
                    <a:pt x="29" y="23"/>
                  </a:cubicBezTo>
                  <a:cubicBezTo>
                    <a:pt x="29" y="23"/>
                    <a:pt x="28" y="22"/>
                    <a:pt x="28" y="22"/>
                  </a:cubicBezTo>
                  <a:cubicBezTo>
                    <a:pt x="28" y="22"/>
                    <a:pt x="29" y="21"/>
                    <a:pt x="29" y="21"/>
                  </a:cubicBezTo>
                  <a:cubicBezTo>
                    <a:pt x="29" y="21"/>
                    <a:pt x="30" y="21"/>
                    <a:pt x="31" y="21"/>
                  </a:cubicBezTo>
                  <a:cubicBezTo>
                    <a:pt x="31" y="20"/>
                    <a:pt x="32" y="20"/>
                    <a:pt x="32" y="20"/>
                  </a:cubicBezTo>
                  <a:cubicBezTo>
                    <a:pt x="33" y="20"/>
                    <a:pt x="33" y="20"/>
                    <a:pt x="33" y="19"/>
                  </a:cubicBezTo>
                  <a:cubicBezTo>
                    <a:pt x="33" y="19"/>
                    <a:pt x="33" y="18"/>
                    <a:pt x="34" y="18"/>
                  </a:cubicBezTo>
                  <a:cubicBezTo>
                    <a:pt x="34" y="17"/>
                    <a:pt x="34" y="17"/>
                    <a:pt x="34" y="17"/>
                  </a:cubicBezTo>
                  <a:cubicBezTo>
                    <a:pt x="34" y="17"/>
                    <a:pt x="35" y="17"/>
                    <a:pt x="35" y="16"/>
                  </a:cubicBezTo>
                  <a:cubicBezTo>
                    <a:pt x="35" y="16"/>
                    <a:pt x="35" y="16"/>
                    <a:pt x="34" y="15"/>
                  </a:cubicBezTo>
                  <a:cubicBezTo>
                    <a:pt x="33" y="15"/>
                    <a:pt x="33" y="15"/>
                    <a:pt x="33" y="14"/>
                  </a:cubicBezTo>
                  <a:cubicBezTo>
                    <a:pt x="33" y="14"/>
                    <a:pt x="33" y="13"/>
                    <a:pt x="33" y="13"/>
                  </a:cubicBezTo>
                  <a:cubicBezTo>
                    <a:pt x="32" y="13"/>
                    <a:pt x="31" y="12"/>
                    <a:pt x="31" y="12"/>
                  </a:cubicBezTo>
                  <a:cubicBezTo>
                    <a:pt x="30" y="12"/>
                    <a:pt x="30" y="11"/>
                    <a:pt x="30" y="11"/>
                  </a:cubicBezTo>
                  <a:cubicBezTo>
                    <a:pt x="29" y="11"/>
                    <a:pt x="28" y="11"/>
                    <a:pt x="27" y="11"/>
                  </a:cubicBezTo>
                  <a:cubicBezTo>
                    <a:pt x="27" y="12"/>
                    <a:pt x="27" y="12"/>
                    <a:pt x="26" y="12"/>
                  </a:cubicBezTo>
                  <a:cubicBezTo>
                    <a:pt x="26" y="12"/>
                    <a:pt x="25" y="11"/>
                    <a:pt x="25" y="11"/>
                  </a:cubicBezTo>
                  <a:cubicBezTo>
                    <a:pt x="24" y="11"/>
                    <a:pt x="22" y="11"/>
                    <a:pt x="22" y="11"/>
                  </a:cubicBezTo>
                  <a:cubicBezTo>
                    <a:pt x="22" y="11"/>
                    <a:pt x="21" y="10"/>
                    <a:pt x="20" y="9"/>
                  </a:cubicBezTo>
                  <a:cubicBezTo>
                    <a:pt x="20" y="9"/>
                    <a:pt x="19" y="8"/>
                    <a:pt x="19" y="8"/>
                  </a:cubicBezTo>
                  <a:cubicBezTo>
                    <a:pt x="19" y="7"/>
                    <a:pt x="18" y="7"/>
                    <a:pt x="18" y="7"/>
                  </a:cubicBezTo>
                  <a:cubicBezTo>
                    <a:pt x="19" y="6"/>
                    <a:pt x="19" y="6"/>
                    <a:pt x="19" y="5"/>
                  </a:cubicBezTo>
                  <a:cubicBezTo>
                    <a:pt x="18" y="5"/>
                    <a:pt x="18" y="5"/>
                    <a:pt x="18" y="4"/>
                  </a:cubicBezTo>
                  <a:cubicBezTo>
                    <a:pt x="17" y="4"/>
                    <a:pt x="17" y="3"/>
                    <a:pt x="17" y="3"/>
                  </a:cubicBezTo>
                  <a:cubicBezTo>
                    <a:pt x="16" y="2"/>
                    <a:pt x="16" y="2"/>
                    <a:pt x="15" y="1"/>
                  </a:cubicBezTo>
                  <a:cubicBezTo>
                    <a:pt x="14" y="1"/>
                    <a:pt x="14" y="1"/>
                    <a:pt x="14" y="1"/>
                  </a:cubicBezTo>
                  <a:cubicBezTo>
                    <a:pt x="14" y="0"/>
                    <a:pt x="14" y="0"/>
                    <a:pt x="14" y="0"/>
                  </a:cubicBezTo>
                  <a:cubicBezTo>
                    <a:pt x="14" y="0"/>
                    <a:pt x="11" y="0"/>
                    <a:pt x="11" y="0"/>
                  </a:cubicBezTo>
                  <a:cubicBezTo>
                    <a:pt x="11" y="0"/>
                    <a:pt x="10" y="1"/>
                    <a:pt x="10" y="1"/>
                  </a:cubicBezTo>
                  <a:cubicBezTo>
                    <a:pt x="10" y="2"/>
                    <a:pt x="10" y="3"/>
                    <a:pt x="10" y="3"/>
                  </a:cubicBezTo>
                  <a:cubicBezTo>
                    <a:pt x="10" y="3"/>
                    <a:pt x="10" y="5"/>
                    <a:pt x="11" y="6"/>
                  </a:cubicBezTo>
                  <a:cubicBezTo>
                    <a:pt x="11" y="6"/>
                    <a:pt x="11" y="8"/>
                    <a:pt x="11" y="8"/>
                  </a:cubicBezTo>
                  <a:cubicBezTo>
                    <a:pt x="10" y="8"/>
                    <a:pt x="9" y="8"/>
                    <a:pt x="8" y="8"/>
                  </a:cubicBezTo>
                  <a:cubicBezTo>
                    <a:pt x="8" y="8"/>
                    <a:pt x="7" y="7"/>
                    <a:pt x="7" y="7"/>
                  </a:cubicBezTo>
                  <a:cubicBezTo>
                    <a:pt x="7" y="7"/>
                    <a:pt x="6" y="8"/>
                    <a:pt x="6" y="8"/>
                  </a:cubicBezTo>
                  <a:cubicBezTo>
                    <a:pt x="6" y="8"/>
                    <a:pt x="5" y="9"/>
                    <a:pt x="4" y="9"/>
                  </a:cubicBezTo>
                  <a:cubicBezTo>
                    <a:pt x="4" y="9"/>
                    <a:pt x="4" y="9"/>
                    <a:pt x="4" y="9"/>
                  </a:cubicBezTo>
                  <a:cubicBezTo>
                    <a:pt x="3" y="9"/>
                    <a:pt x="3" y="10"/>
                    <a:pt x="3" y="10"/>
                  </a:cubicBezTo>
                  <a:cubicBezTo>
                    <a:pt x="2" y="11"/>
                    <a:pt x="3" y="11"/>
                    <a:pt x="3" y="12"/>
                  </a:cubicBezTo>
                  <a:cubicBezTo>
                    <a:pt x="3" y="13"/>
                    <a:pt x="3" y="12"/>
                    <a:pt x="2" y="12"/>
                  </a:cubicBezTo>
                  <a:cubicBezTo>
                    <a:pt x="1" y="13"/>
                    <a:pt x="1" y="13"/>
                    <a:pt x="1" y="14"/>
                  </a:cubicBezTo>
                  <a:cubicBezTo>
                    <a:pt x="1" y="14"/>
                    <a:pt x="0" y="14"/>
                    <a:pt x="0" y="14"/>
                  </a:cubicBezTo>
                  <a:cubicBezTo>
                    <a:pt x="0" y="15"/>
                    <a:pt x="0" y="15"/>
                    <a:pt x="0" y="16"/>
                  </a:cubicBezTo>
                  <a:cubicBezTo>
                    <a:pt x="1" y="16"/>
                    <a:pt x="2" y="15"/>
                    <a:pt x="2" y="15"/>
                  </a:cubicBezTo>
                  <a:cubicBezTo>
                    <a:pt x="2" y="15"/>
                    <a:pt x="4" y="16"/>
                    <a:pt x="4" y="16"/>
                  </a:cubicBezTo>
                  <a:cubicBezTo>
                    <a:pt x="4" y="17"/>
                    <a:pt x="4" y="18"/>
                    <a:pt x="4" y="19"/>
                  </a:cubicBezTo>
                  <a:cubicBezTo>
                    <a:pt x="4" y="19"/>
                    <a:pt x="4" y="20"/>
                    <a:pt x="4" y="20"/>
                  </a:cubicBezTo>
                  <a:cubicBezTo>
                    <a:pt x="4" y="20"/>
                    <a:pt x="4" y="21"/>
                    <a:pt x="4" y="22"/>
                  </a:cubicBezTo>
                  <a:cubicBezTo>
                    <a:pt x="4" y="22"/>
                    <a:pt x="5" y="22"/>
                    <a:pt x="6" y="21"/>
                  </a:cubicBezTo>
                  <a:cubicBezTo>
                    <a:pt x="7" y="21"/>
                    <a:pt x="8" y="21"/>
                    <a:pt x="9" y="21"/>
                  </a:cubicBezTo>
                  <a:cubicBezTo>
                    <a:pt x="10" y="21"/>
                    <a:pt x="9" y="22"/>
                    <a:pt x="9" y="23"/>
                  </a:cubicBezTo>
                  <a:cubicBezTo>
                    <a:pt x="9" y="23"/>
                    <a:pt x="9" y="23"/>
                    <a:pt x="8" y="24"/>
                  </a:cubicBezTo>
                  <a:cubicBezTo>
                    <a:pt x="8" y="24"/>
                    <a:pt x="9" y="25"/>
                    <a:pt x="9" y="26"/>
                  </a:cubicBezTo>
                  <a:cubicBezTo>
                    <a:pt x="9" y="27"/>
                    <a:pt x="9" y="27"/>
                    <a:pt x="9" y="27"/>
                  </a:cubicBezTo>
                  <a:cubicBezTo>
                    <a:pt x="8" y="28"/>
                    <a:pt x="9" y="29"/>
                    <a:pt x="9" y="29"/>
                  </a:cubicBezTo>
                  <a:cubicBezTo>
                    <a:pt x="9" y="30"/>
                    <a:pt x="9" y="31"/>
                    <a:pt x="9" y="31"/>
                  </a:cubicBezTo>
                  <a:cubicBezTo>
                    <a:pt x="9" y="32"/>
                    <a:pt x="9" y="34"/>
                    <a:pt x="9" y="34"/>
                  </a:cubicBezTo>
                  <a:cubicBezTo>
                    <a:pt x="10" y="35"/>
                    <a:pt x="10" y="34"/>
                    <a:pt x="10" y="33"/>
                  </a:cubicBezTo>
                  <a:cubicBezTo>
                    <a:pt x="11" y="33"/>
                    <a:pt x="11" y="33"/>
                    <a:pt x="12" y="33"/>
                  </a:cubicBezTo>
                  <a:cubicBezTo>
                    <a:pt x="13" y="33"/>
                    <a:pt x="13" y="32"/>
                    <a:pt x="13" y="32"/>
                  </a:cubicBezTo>
                  <a:cubicBezTo>
                    <a:pt x="13" y="31"/>
                    <a:pt x="13" y="31"/>
                    <a:pt x="14" y="31"/>
                  </a:cubicBezTo>
                  <a:cubicBezTo>
                    <a:pt x="14" y="31"/>
                    <a:pt x="14" y="31"/>
                    <a:pt x="15" y="31"/>
                  </a:cubicBezTo>
                  <a:cubicBezTo>
                    <a:pt x="15" y="31"/>
                    <a:pt x="16" y="31"/>
                    <a:pt x="16" y="32"/>
                  </a:cubicBezTo>
                  <a:cubicBezTo>
                    <a:pt x="17" y="32"/>
                    <a:pt x="18" y="32"/>
                    <a:pt x="19" y="32"/>
                  </a:cubicBezTo>
                  <a:cubicBezTo>
                    <a:pt x="19" y="32"/>
                    <a:pt x="19" y="33"/>
                    <a:pt x="20" y="33"/>
                  </a:cubicBezTo>
                  <a:cubicBezTo>
                    <a:pt x="20" y="33"/>
                    <a:pt x="22" y="33"/>
                    <a:pt x="22" y="33"/>
                  </a:cubicBezTo>
                  <a:cubicBezTo>
                    <a:pt x="23" y="33"/>
                    <a:pt x="23" y="32"/>
                    <a:pt x="23" y="32"/>
                  </a:cubicBezTo>
                  <a:cubicBezTo>
                    <a:pt x="23" y="31"/>
                    <a:pt x="23" y="31"/>
                    <a:pt x="24" y="31"/>
                  </a:cubicBezTo>
                  <a:cubicBezTo>
                    <a:pt x="24" y="30"/>
                    <a:pt x="24" y="30"/>
                    <a:pt x="25" y="30"/>
                  </a:cubicBezTo>
                  <a:cubicBezTo>
                    <a:pt x="25" y="30"/>
                    <a:pt x="25" y="30"/>
                    <a:pt x="26" y="29"/>
                  </a:cubicBezTo>
                  <a:cubicBezTo>
                    <a:pt x="26" y="29"/>
                    <a:pt x="27" y="29"/>
                    <a:pt x="27" y="30"/>
                  </a:cubicBezTo>
                  <a:cubicBezTo>
                    <a:pt x="28" y="30"/>
                    <a:pt x="29" y="30"/>
                    <a:pt x="29" y="31"/>
                  </a:cubicBezTo>
                  <a:cubicBezTo>
                    <a:pt x="30" y="31"/>
                    <a:pt x="30" y="31"/>
                    <a:pt x="31" y="32"/>
                  </a:cubicBezTo>
                  <a:cubicBezTo>
                    <a:pt x="32" y="33"/>
                    <a:pt x="33" y="34"/>
                    <a:pt x="34" y="34"/>
                  </a:cubicBezTo>
                  <a:cubicBezTo>
                    <a:pt x="35" y="35"/>
                    <a:pt x="35" y="37"/>
                    <a:pt x="35" y="38"/>
                  </a:cubicBezTo>
                  <a:cubicBezTo>
                    <a:pt x="35" y="39"/>
                    <a:pt x="35" y="39"/>
                    <a:pt x="35" y="39"/>
                  </a:cubicBezTo>
                  <a:cubicBezTo>
                    <a:pt x="35" y="39"/>
                    <a:pt x="36" y="40"/>
                    <a:pt x="36" y="41"/>
                  </a:cubicBezTo>
                  <a:cubicBezTo>
                    <a:pt x="35" y="42"/>
                    <a:pt x="35" y="42"/>
                    <a:pt x="35" y="43"/>
                  </a:cubicBezTo>
                  <a:cubicBezTo>
                    <a:pt x="35" y="43"/>
                    <a:pt x="36" y="44"/>
                    <a:pt x="36" y="44"/>
                  </a:cubicBezTo>
                  <a:cubicBezTo>
                    <a:pt x="37" y="44"/>
                    <a:pt x="37" y="45"/>
                    <a:pt x="38" y="45"/>
                  </a:cubicBezTo>
                  <a:cubicBezTo>
                    <a:pt x="38" y="45"/>
                    <a:pt x="39" y="45"/>
                    <a:pt x="40" y="45"/>
                  </a:cubicBezTo>
                  <a:cubicBezTo>
                    <a:pt x="40" y="46"/>
                    <a:pt x="40" y="46"/>
                    <a:pt x="40" y="47"/>
                  </a:cubicBezTo>
                  <a:cubicBezTo>
                    <a:pt x="40" y="47"/>
                    <a:pt x="41" y="47"/>
                    <a:pt x="41" y="48"/>
                  </a:cubicBezTo>
                  <a:cubicBezTo>
                    <a:pt x="42" y="48"/>
                    <a:pt x="42" y="49"/>
                    <a:pt x="42" y="49"/>
                  </a:cubicBezTo>
                  <a:cubicBezTo>
                    <a:pt x="42" y="49"/>
                    <a:pt x="42" y="50"/>
                    <a:pt x="42" y="50"/>
                  </a:cubicBezTo>
                  <a:cubicBezTo>
                    <a:pt x="42" y="50"/>
                    <a:pt x="42" y="51"/>
                    <a:pt x="41" y="51"/>
                  </a:cubicBezTo>
                  <a:cubicBezTo>
                    <a:pt x="41" y="52"/>
                    <a:pt x="41" y="53"/>
                    <a:pt x="42" y="53"/>
                  </a:cubicBezTo>
                  <a:cubicBezTo>
                    <a:pt x="42" y="53"/>
                    <a:pt x="42" y="55"/>
                    <a:pt x="42" y="55"/>
                  </a:cubicBezTo>
                  <a:cubicBezTo>
                    <a:pt x="42" y="56"/>
                    <a:pt x="41" y="56"/>
                    <a:pt x="41" y="56"/>
                  </a:cubicBezTo>
                  <a:cubicBezTo>
                    <a:pt x="40" y="57"/>
                    <a:pt x="40" y="57"/>
                    <a:pt x="40" y="57"/>
                  </a:cubicBezTo>
                  <a:cubicBezTo>
                    <a:pt x="40" y="57"/>
                    <a:pt x="40" y="57"/>
                    <a:pt x="40" y="57"/>
                  </a:cubicBezTo>
                  <a:cubicBezTo>
                    <a:pt x="41" y="58"/>
                    <a:pt x="41" y="59"/>
                    <a:pt x="42" y="59"/>
                  </a:cubicBezTo>
                  <a:cubicBezTo>
                    <a:pt x="43" y="59"/>
                    <a:pt x="44" y="59"/>
                    <a:pt x="44" y="60"/>
                  </a:cubicBezTo>
                  <a:cubicBezTo>
                    <a:pt x="45" y="60"/>
                    <a:pt x="46" y="61"/>
                    <a:pt x="46" y="61"/>
                  </a:cubicBezTo>
                  <a:cubicBezTo>
                    <a:pt x="47" y="61"/>
                    <a:pt x="47" y="61"/>
                    <a:pt x="47" y="60"/>
                  </a:cubicBezTo>
                  <a:cubicBezTo>
                    <a:pt x="47" y="59"/>
                    <a:pt x="48" y="59"/>
                    <a:pt x="47" y="58"/>
                  </a:cubicBezTo>
                  <a:cubicBezTo>
                    <a:pt x="46" y="57"/>
                    <a:pt x="46" y="57"/>
                    <a:pt x="46" y="56"/>
                  </a:cubicBezTo>
                  <a:cubicBezTo>
                    <a:pt x="47" y="56"/>
                    <a:pt x="47" y="56"/>
                    <a:pt x="48" y="56"/>
                  </a:cubicBezTo>
                  <a:cubicBezTo>
                    <a:pt x="49" y="56"/>
                    <a:pt x="49" y="56"/>
                    <a:pt x="50" y="56"/>
                  </a:cubicBezTo>
                  <a:cubicBezTo>
                    <a:pt x="51" y="57"/>
                    <a:pt x="51" y="57"/>
                    <a:pt x="52" y="57"/>
                  </a:cubicBezTo>
                  <a:cubicBezTo>
                    <a:pt x="52" y="57"/>
                    <a:pt x="53" y="58"/>
                    <a:pt x="54" y="58"/>
                  </a:cubicBezTo>
                  <a:cubicBezTo>
                    <a:pt x="54" y="58"/>
                    <a:pt x="54" y="57"/>
                    <a:pt x="54" y="57"/>
                  </a:cubicBezTo>
                  <a:cubicBezTo>
                    <a:pt x="54" y="57"/>
                    <a:pt x="55" y="56"/>
                    <a:pt x="55" y="56"/>
                  </a:cubicBezTo>
                  <a:cubicBezTo>
                    <a:pt x="55" y="55"/>
                    <a:pt x="55" y="55"/>
                    <a:pt x="54" y="54"/>
                  </a:cubicBezTo>
                  <a:cubicBezTo>
                    <a:pt x="54" y="53"/>
                    <a:pt x="54" y="53"/>
                    <a:pt x="54" y="53"/>
                  </a:cubicBezTo>
                  <a:cubicBezTo>
                    <a:pt x="54" y="52"/>
                    <a:pt x="54" y="52"/>
                    <a:pt x="54" y="52"/>
                  </a:cubicBezTo>
                  <a:cubicBezTo>
                    <a:pt x="55" y="51"/>
                    <a:pt x="56" y="51"/>
                    <a:pt x="56" y="50"/>
                  </a:cubicBezTo>
                  <a:cubicBezTo>
                    <a:pt x="56" y="50"/>
                    <a:pt x="56" y="49"/>
                    <a:pt x="56" y="49"/>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0" name="Freeform 851">
              <a:extLst>
                <a:ext uri="{FF2B5EF4-FFF2-40B4-BE49-F238E27FC236}">
                  <a16:creationId xmlns:a16="http://schemas.microsoft.com/office/drawing/2014/main" id="{DFCD939D-0EF5-4567-89C5-50B0E27C49C1}"/>
                </a:ext>
              </a:extLst>
            </p:cNvPr>
            <p:cNvSpPr>
              <a:spLocks/>
            </p:cNvSpPr>
            <p:nvPr/>
          </p:nvSpPr>
          <p:spPr bwMode="auto">
            <a:xfrm>
              <a:off x="8200576" y="3256610"/>
              <a:ext cx="346022" cy="137460"/>
            </a:xfrm>
            <a:custGeom>
              <a:avLst/>
              <a:gdLst>
                <a:gd name="T0" fmla="*/ 7 w 74"/>
                <a:gd name="T1" fmla="*/ 29 h 36"/>
                <a:gd name="T2" fmla="*/ 4 w 74"/>
                <a:gd name="T3" fmla="*/ 28 h 36"/>
                <a:gd name="T4" fmla="*/ 1 w 74"/>
                <a:gd name="T5" fmla="*/ 29 h 36"/>
                <a:gd name="T6" fmla="*/ 0 w 74"/>
                <a:gd name="T7" fmla="*/ 30 h 36"/>
                <a:gd name="T8" fmla="*/ 1 w 74"/>
                <a:gd name="T9" fmla="*/ 33 h 36"/>
                <a:gd name="T10" fmla="*/ 9 w 74"/>
                <a:gd name="T11" fmla="*/ 33 h 36"/>
                <a:gd name="T12" fmla="*/ 12 w 74"/>
                <a:gd name="T13" fmla="*/ 34 h 36"/>
                <a:gd name="T14" fmla="*/ 15 w 74"/>
                <a:gd name="T15" fmla="*/ 33 h 36"/>
                <a:gd name="T16" fmla="*/ 17 w 74"/>
                <a:gd name="T17" fmla="*/ 34 h 36"/>
                <a:gd name="T18" fmla="*/ 19 w 74"/>
                <a:gd name="T19" fmla="*/ 35 h 36"/>
                <a:gd name="T20" fmla="*/ 22 w 74"/>
                <a:gd name="T21" fmla="*/ 35 h 36"/>
                <a:gd name="T22" fmla="*/ 25 w 74"/>
                <a:gd name="T23" fmla="*/ 35 h 36"/>
                <a:gd name="T24" fmla="*/ 30 w 74"/>
                <a:gd name="T25" fmla="*/ 34 h 36"/>
                <a:gd name="T26" fmla="*/ 32 w 74"/>
                <a:gd name="T27" fmla="*/ 32 h 36"/>
                <a:gd name="T28" fmla="*/ 31 w 74"/>
                <a:gd name="T29" fmla="*/ 30 h 36"/>
                <a:gd name="T30" fmla="*/ 34 w 74"/>
                <a:gd name="T31" fmla="*/ 28 h 36"/>
                <a:gd name="T32" fmla="*/ 37 w 74"/>
                <a:gd name="T33" fmla="*/ 26 h 36"/>
                <a:gd name="T34" fmla="*/ 38 w 74"/>
                <a:gd name="T35" fmla="*/ 25 h 36"/>
                <a:gd name="T36" fmla="*/ 42 w 74"/>
                <a:gd name="T37" fmla="*/ 24 h 36"/>
                <a:gd name="T38" fmla="*/ 45 w 74"/>
                <a:gd name="T39" fmla="*/ 26 h 36"/>
                <a:gd name="T40" fmla="*/ 48 w 74"/>
                <a:gd name="T41" fmla="*/ 26 h 36"/>
                <a:gd name="T42" fmla="*/ 50 w 74"/>
                <a:gd name="T43" fmla="*/ 23 h 36"/>
                <a:gd name="T44" fmla="*/ 52 w 74"/>
                <a:gd name="T45" fmla="*/ 20 h 36"/>
                <a:gd name="T46" fmla="*/ 58 w 74"/>
                <a:gd name="T47" fmla="*/ 19 h 36"/>
                <a:gd name="T48" fmla="*/ 60 w 74"/>
                <a:gd name="T49" fmla="*/ 16 h 36"/>
                <a:gd name="T50" fmla="*/ 70 w 74"/>
                <a:gd name="T51" fmla="*/ 13 h 36"/>
                <a:gd name="T52" fmla="*/ 73 w 74"/>
                <a:gd name="T53" fmla="*/ 11 h 36"/>
                <a:gd name="T54" fmla="*/ 72 w 74"/>
                <a:gd name="T55" fmla="*/ 7 h 36"/>
                <a:gd name="T56" fmla="*/ 67 w 74"/>
                <a:gd name="T57" fmla="*/ 5 h 36"/>
                <a:gd name="T58" fmla="*/ 61 w 74"/>
                <a:gd name="T59" fmla="*/ 3 h 36"/>
                <a:gd name="T60" fmla="*/ 54 w 74"/>
                <a:gd name="T61" fmla="*/ 2 h 36"/>
                <a:gd name="T62" fmla="*/ 49 w 74"/>
                <a:gd name="T63" fmla="*/ 3 h 36"/>
                <a:gd name="T64" fmla="*/ 45 w 74"/>
                <a:gd name="T65" fmla="*/ 3 h 36"/>
                <a:gd name="T66" fmla="*/ 42 w 74"/>
                <a:gd name="T67" fmla="*/ 3 h 36"/>
                <a:gd name="T68" fmla="*/ 37 w 74"/>
                <a:gd name="T69" fmla="*/ 2 h 36"/>
                <a:gd name="T70" fmla="*/ 31 w 74"/>
                <a:gd name="T71" fmla="*/ 1 h 36"/>
                <a:gd name="T72" fmla="*/ 28 w 74"/>
                <a:gd name="T73" fmla="*/ 4 h 36"/>
                <a:gd name="T74" fmla="*/ 19 w 74"/>
                <a:gd name="T75" fmla="*/ 4 h 36"/>
                <a:gd name="T76" fmla="*/ 13 w 74"/>
                <a:gd name="T77" fmla="*/ 4 h 36"/>
                <a:gd name="T78" fmla="*/ 12 w 74"/>
                <a:gd name="T79" fmla="*/ 6 h 36"/>
                <a:gd name="T80" fmla="*/ 11 w 74"/>
                <a:gd name="T81" fmla="*/ 8 h 36"/>
                <a:gd name="T82" fmla="*/ 12 w 74"/>
                <a:gd name="T83" fmla="*/ 10 h 36"/>
                <a:gd name="T84" fmla="*/ 10 w 74"/>
                <a:gd name="T85" fmla="*/ 12 h 36"/>
                <a:gd name="T86" fmla="*/ 6 w 74"/>
                <a:gd name="T87" fmla="*/ 16 h 36"/>
                <a:gd name="T88" fmla="*/ 10 w 74"/>
                <a:gd name="T89" fmla="*/ 17 h 36"/>
                <a:gd name="T90" fmla="*/ 12 w 74"/>
                <a:gd name="T91" fmla="*/ 19 h 36"/>
                <a:gd name="T92" fmla="*/ 14 w 74"/>
                <a:gd name="T93" fmla="*/ 18 h 36"/>
                <a:gd name="T94" fmla="*/ 15 w 74"/>
                <a:gd name="T95" fmla="*/ 16 h 36"/>
                <a:gd name="T96" fmla="*/ 17 w 74"/>
                <a:gd name="T97" fmla="*/ 18 h 36"/>
                <a:gd name="T98" fmla="*/ 19 w 74"/>
                <a:gd name="T99" fmla="*/ 20 h 36"/>
                <a:gd name="T100" fmla="*/ 23 w 74"/>
                <a:gd name="T101" fmla="*/ 22 h 36"/>
                <a:gd name="T102" fmla="*/ 26 w 74"/>
                <a:gd name="T103" fmla="*/ 23 h 36"/>
                <a:gd name="T104" fmla="*/ 23 w 74"/>
                <a:gd name="T105" fmla="*/ 25 h 36"/>
                <a:gd name="T106" fmla="*/ 21 w 74"/>
                <a:gd name="T107" fmla="*/ 24 h 36"/>
                <a:gd name="T108" fmla="*/ 19 w 74"/>
                <a:gd name="T109" fmla="*/ 25 h 36"/>
                <a:gd name="T110" fmla="*/ 16 w 74"/>
                <a:gd name="T111" fmla="*/ 28 h 36"/>
                <a:gd name="T112" fmla="*/ 14 w 74"/>
                <a:gd name="T113" fmla="*/ 26 h 36"/>
                <a:gd name="T114" fmla="*/ 12 w 74"/>
                <a:gd name="T115" fmla="*/ 27 h 36"/>
                <a:gd name="T116" fmla="*/ 12 w 74"/>
                <a:gd name="T117" fmla="*/ 30 h 36"/>
                <a:gd name="T118" fmla="*/ 11 w 74"/>
                <a:gd name="T119" fmla="*/ 28 h 36"/>
                <a:gd name="T120" fmla="*/ 10 w 74"/>
                <a:gd name="T121" fmla="*/ 28 h 36"/>
                <a:gd name="T122" fmla="*/ 9 w 74"/>
                <a:gd name="T123"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36">
                  <a:moveTo>
                    <a:pt x="9" y="30"/>
                  </a:moveTo>
                  <a:cubicBezTo>
                    <a:pt x="7" y="29"/>
                    <a:pt x="7" y="29"/>
                    <a:pt x="7" y="29"/>
                  </a:cubicBezTo>
                  <a:cubicBezTo>
                    <a:pt x="6" y="28"/>
                    <a:pt x="6" y="28"/>
                    <a:pt x="6" y="28"/>
                  </a:cubicBezTo>
                  <a:cubicBezTo>
                    <a:pt x="4" y="28"/>
                    <a:pt x="4" y="28"/>
                    <a:pt x="4" y="28"/>
                  </a:cubicBezTo>
                  <a:cubicBezTo>
                    <a:pt x="2" y="28"/>
                    <a:pt x="2" y="28"/>
                    <a:pt x="2" y="28"/>
                  </a:cubicBezTo>
                  <a:cubicBezTo>
                    <a:pt x="1" y="29"/>
                    <a:pt x="1" y="29"/>
                    <a:pt x="1" y="29"/>
                  </a:cubicBezTo>
                  <a:cubicBezTo>
                    <a:pt x="0" y="29"/>
                    <a:pt x="0" y="29"/>
                    <a:pt x="0" y="29"/>
                  </a:cubicBezTo>
                  <a:cubicBezTo>
                    <a:pt x="0" y="29"/>
                    <a:pt x="0" y="30"/>
                    <a:pt x="0" y="30"/>
                  </a:cubicBezTo>
                  <a:cubicBezTo>
                    <a:pt x="0" y="31"/>
                    <a:pt x="0" y="32"/>
                    <a:pt x="0" y="32"/>
                  </a:cubicBezTo>
                  <a:cubicBezTo>
                    <a:pt x="1" y="33"/>
                    <a:pt x="1" y="33"/>
                    <a:pt x="1" y="33"/>
                  </a:cubicBezTo>
                  <a:cubicBezTo>
                    <a:pt x="3" y="33"/>
                    <a:pt x="3" y="33"/>
                    <a:pt x="3" y="33"/>
                  </a:cubicBezTo>
                  <a:cubicBezTo>
                    <a:pt x="9" y="33"/>
                    <a:pt x="9" y="33"/>
                    <a:pt x="9" y="33"/>
                  </a:cubicBezTo>
                  <a:cubicBezTo>
                    <a:pt x="10" y="34"/>
                    <a:pt x="10" y="34"/>
                    <a:pt x="10" y="34"/>
                  </a:cubicBezTo>
                  <a:cubicBezTo>
                    <a:pt x="12" y="34"/>
                    <a:pt x="12" y="34"/>
                    <a:pt x="12" y="34"/>
                  </a:cubicBezTo>
                  <a:cubicBezTo>
                    <a:pt x="12" y="34"/>
                    <a:pt x="14" y="33"/>
                    <a:pt x="14" y="33"/>
                  </a:cubicBezTo>
                  <a:cubicBezTo>
                    <a:pt x="14" y="33"/>
                    <a:pt x="15" y="33"/>
                    <a:pt x="15" y="33"/>
                  </a:cubicBezTo>
                  <a:cubicBezTo>
                    <a:pt x="16" y="34"/>
                    <a:pt x="16" y="34"/>
                    <a:pt x="16" y="34"/>
                  </a:cubicBezTo>
                  <a:cubicBezTo>
                    <a:pt x="16" y="34"/>
                    <a:pt x="17" y="34"/>
                    <a:pt x="17" y="34"/>
                  </a:cubicBezTo>
                  <a:cubicBezTo>
                    <a:pt x="17" y="34"/>
                    <a:pt x="17" y="35"/>
                    <a:pt x="17" y="35"/>
                  </a:cubicBezTo>
                  <a:cubicBezTo>
                    <a:pt x="17" y="35"/>
                    <a:pt x="19" y="35"/>
                    <a:pt x="19" y="35"/>
                  </a:cubicBezTo>
                  <a:cubicBezTo>
                    <a:pt x="20" y="36"/>
                    <a:pt x="20" y="36"/>
                    <a:pt x="20" y="36"/>
                  </a:cubicBezTo>
                  <a:cubicBezTo>
                    <a:pt x="20" y="36"/>
                    <a:pt x="21" y="35"/>
                    <a:pt x="22" y="35"/>
                  </a:cubicBezTo>
                  <a:cubicBezTo>
                    <a:pt x="22" y="35"/>
                    <a:pt x="23" y="34"/>
                    <a:pt x="23" y="34"/>
                  </a:cubicBezTo>
                  <a:cubicBezTo>
                    <a:pt x="24" y="34"/>
                    <a:pt x="25" y="34"/>
                    <a:pt x="25" y="35"/>
                  </a:cubicBezTo>
                  <a:cubicBezTo>
                    <a:pt x="25" y="35"/>
                    <a:pt x="28" y="34"/>
                    <a:pt x="28" y="34"/>
                  </a:cubicBezTo>
                  <a:cubicBezTo>
                    <a:pt x="28" y="34"/>
                    <a:pt x="30" y="34"/>
                    <a:pt x="30" y="34"/>
                  </a:cubicBezTo>
                  <a:cubicBezTo>
                    <a:pt x="30" y="34"/>
                    <a:pt x="31" y="34"/>
                    <a:pt x="31" y="34"/>
                  </a:cubicBezTo>
                  <a:cubicBezTo>
                    <a:pt x="31" y="34"/>
                    <a:pt x="32" y="33"/>
                    <a:pt x="32" y="32"/>
                  </a:cubicBezTo>
                  <a:cubicBezTo>
                    <a:pt x="31" y="32"/>
                    <a:pt x="31" y="32"/>
                    <a:pt x="31" y="31"/>
                  </a:cubicBezTo>
                  <a:cubicBezTo>
                    <a:pt x="31" y="31"/>
                    <a:pt x="31" y="30"/>
                    <a:pt x="31" y="30"/>
                  </a:cubicBezTo>
                  <a:cubicBezTo>
                    <a:pt x="32" y="29"/>
                    <a:pt x="33" y="29"/>
                    <a:pt x="33" y="29"/>
                  </a:cubicBezTo>
                  <a:cubicBezTo>
                    <a:pt x="33" y="29"/>
                    <a:pt x="34" y="29"/>
                    <a:pt x="34" y="28"/>
                  </a:cubicBezTo>
                  <a:cubicBezTo>
                    <a:pt x="34" y="28"/>
                    <a:pt x="36" y="27"/>
                    <a:pt x="36" y="27"/>
                  </a:cubicBezTo>
                  <a:cubicBezTo>
                    <a:pt x="36" y="27"/>
                    <a:pt x="37" y="26"/>
                    <a:pt x="37" y="26"/>
                  </a:cubicBezTo>
                  <a:cubicBezTo>
                    <a:pt x="38" y="26"/>
                    <a:pt x="38" y="26"/>
                    <a:pt x="38" y="26"/>
                  </a:cubicBezTo>
                  <a:cubicBezTo>
                    <a:pt x="38" y="26"/>
                    <a:pt x="38" y="25"/>
                    <a:pt x="38" y="25"/>
                  </a:cubicBezTo>
                  <a:cubicBezTo>
                    <a:pt x="39" y="25"/>
                    <a:pt x="40" y="25"/>
                    <a:pt x="40" y="25"/>
                  </a:cubicBezTo>
                  <a:cubicBezTo>
                    <a:pt x="42" y="24"/>
                    <a:pt x="42" y="24"/>
                    <a:pt x="42" y="24"/>
                  </a:cubicBezTo>
                  <a:cubicBezTo>
                    <a:pt x="43" y="26"/>
                    <a:pt x="43" y="26"/>
                    <a:pt x="43" y="26"/>
                  </a:cubicBezTo>
                  <a:cubicBezTo>
                    <a:pt x="45" y="26"/>
                    <a:pt x="45" y="26"/>
                    <a:pt x="45" y="26"/>
                  </a:cubicBezTo>
                  <a:cubicBezTo>
                    <a:pt x="47" y="25"/>
                    <a:pt x="47" y="25"/>
                    <a:pt x="47" y="25"/>
                  </a:cubicBezTo>
                  <a:cubicBezTo>
                    <a:pt x="48" y="26"/>
                    <a:pt x="48" y="26"/>
                    <a:pt x="48" y="26"/>
                  </a:cubicBezTo>
                  <a:cubicBezTo>
                    <a:pt x="49" y="25"/>
                    <a:pt x="49" y="25"/>
                    <a:pt x="49" y="25"/>
                  </a:cubicBezTo>
                  <a:cubicBezTo>
                    <a:pt x="49" y="25"/>
                    <a:pt x="50" y="23"/>
                    <a:pt x="50" y="23"/>
                  </a:cubicBezTo>
                  <a:cubicBezTo>
                    <a:pt x="50" y="23"/>
                    <a:pt x="50" y="22"/>
                    <a:pt x="50" y="21"/>
                  </a:cubicBezTo>
                  <a:cubicBezTo>
                    <a:pt x="50" y="21"/>
                    <a:pt x="52" y="20"/>
                    <a:pt x="52" y="20"/>
                  </a:cubicBezTo>
                  <a:cubicBezTo>
                    <a:pt x="57" y="20"/>
                    <a:pt x="57" y="20"/>
                    <a:pt x="57" y="20"/>
                  </a:cubicBezTo>
                  <a:cubicBezTo>
                    <a:pt x="58" y="19"/>
                    <a:pt x="58" y="19"/>
                    <a:pt x="58" y="19"/>
                  </a:cubicBezTo>
                  <a:cubicBezTo>
                    <a:pt x="60" y="18"/>
                    <a:pt x="60" y="18"/>
                    <a:pt x="60" y="18"/>
                  </a:cubicBezTo>
                  <a:cubicBezTo>
                    <a:pt x="60" y="16"/>
                    <a:pt x="60" y="16"/>
                    <a:pt x="60" y="16"/>
                  </a:cubicBezTo>
                  <a:cubicBezTo>
                    <a:pt x="65" y="15"/>
                    <a:pt x="65" y="15"/>
                    <a:pt x="65" y="15"/>
                  </a:cubicBezTo>
                  <a:cubicBezTo>
                    <a:pt x="70" y="13"/>
                    <a:pt x="70" y="13"/>
                    <a:pt x="70" y="13"/>
                  </a:cubicBezTo>
                  <a:cubicBezTo>
                    <a:pt x="70" y="13"/>
                    <a:pt x="72" y="11"/>
                    <a:pt x="72" y="11"/>
                  </a:cubicBezTo>
                  <a:cubicBezTo>
                    <a:pt x="72" y="11"/>
                    <a:pt x="73" y="11"/>
                    <a:pt x="73" y="11"/>
                  </a:cubicBezTo>
                  <a:cubicBezTo>
                    <a:pt x="74" y="9"/>
                    <a:pt x="74" y="9"/>
                    <a:pt x="74" y="9"/>
                  </a:cubicBezTo>
                  <a:cubicBezTo>
                    <a:pt x="72" y="7"/>
                    <a:pt x="72" y="7"/>
                    <a:pt x="72" y="7"/>
                  </a:cubicBezTo>
                  <a:cubicBezTo>
                    <a:pt x="69" y="7"/>
                    <a:pt x="69" y="7"/>
                    <a:pt x="69" y="7"/>
                  </a:cubicBezTo>
                  <a:cubicBezTo>
                    <a:pt x="67" y="5"/>
                    <a:pt x="67" y="5"/>
                    <a:pt x="67" y="5"/>
                  </a:cubicBezTo>
                  <a:cubicBezTo>
                    <a:pt x="67" y="4"/>
                    <a:pt x="67" y="4"/>
                    <a:pt x="67" y="4"/>
                  </a:cubicBezTo>
                  <a:cubicBezTo>
                    <a:pt x="61" y="3"/>
                    <a:pt x="61" y="3"/>
                    <a:pt x="61" y="3"/>
                  </a:cubicBezTo>
                  <a:cubicBezTo>
                    <a:pt x="55" y="3"/>
                    <a:pt x="55" y="3"/>
                    <a:pt x="55" y="3"/>
                  </a:cubicBezTo>
                  <a:cubicBezTo>
                    <a:pt x="54" y="2"/>
                    <a:pt x="54" y="2"/>
                    <a:pt x="54" y="2"/>
                  </a:cubicBezTo>
                  <a:cubicBezTo>
                    <a:pt x="51" y="2"/>
                    <a:pt x="51" y="2"/>
                    <a:pt x="51" y="2"/>
                  </a:cubicBezTo>
                  <a:cubicBezTo>
                    <a:pt x="49" y="3"/>
                    <a:pt x="49" y="3"/>
                    <a:pt x="49" y="3"/>
                  </a:cubicBezTo>
                  <a:cubicBezTo>
                    <a:pt x="47" y="3"/>
                    <a:pt x="47" y="3"/>
                    <a:pt x="47" y="3"/>
                  </a:cubicBezTo>
                  <a:cubicBezTo>
                    <a:pt x="45" y="3"/>
                    <a:pt x="45" y="3"/>
                    <a:pt x="45" y="3"/>
                  </a:cubicBezTo>
                  <a:cubicBezTo>
                    <a:pt x="45" y="3"/>
                    <a:pt x="43" y="4"/>
                    <a:pt x="43" y="4"/>
                  </a:cubicBezTo>
                  <a:cubicBezTo>
                    <a:pt x="42" y="4"/>
                    <a:pt x="42" y="4"/>
                    <a:pt x="42" y="3"/>
                  </a:cubicBezTo>
                  <a:cubicBezTo>
                    <a:pt x="41" y="3"/>
                    <a:pt x="39" y="3"/>
                    <a:pt x="39" y="3"/>
                  </a:cubicBezTo>
                  <a:cubicBezTo>
                    <a:pt x="39" y="3"/>
                    <a:pt x="37" y="2"/>
                    <a:pt x="37" y="2"/>
                  </a:cubicBezTo>
                  <a:cubicBezTo>
                    <a:pt x="33" y="0"/>
                    <a:pt x="33" y="0"/>
                    <a:pt x="33" y="0"/>
                  </a:cubicBezTo>
                  <a:cubicBezTo>
                    <a:pt x="33" y="0"/>
                    <a:pt x="31" y="1"/>
                    <a:pt x="31" y="1"/>
                  </a:cubicBezTo>
                  <a:cubicBezTo>
                    <a:pt x="31" y="1"/>
                    <a:pt x="29" y="2"/>
                    <a:pt x="29" y="2"/>
                  </a:cubicBezTo>
                  <a:cubicBezTo>
                    <a:pt x="28" y="4"/>
                    <a:pt x="28" y="4"/>
                    <a:pt x="28" y="4"/>
                  </a:cubicBezTo>
                  <a:cubicBezTo>
                    <a:pt x="28" y="8"/>
                    <a:pt x="28" y="8"/>
                    <a:pt x="28" y="8"/>
                  </a:cubicBezTo>
                  <a:cubicBezTo>
                    <a:pt x="19" y="4"/>
                    <a:pt x="19" y="4"/>
                    <a:pt x="19" y="4"/>
                  </a:cubicBezTo>
                  <a:cubicBezTo>
                    <a:pt x="17" y="3"/>
                    <a:pt x="17" y="3"/>
                    <a:pt x="17" y="3"/>
                  </a:cubicBezTo>
                  <a:cubicBezTo>
                    <a:pt x="17" y="3"/>
                    <a:pt x="13" y="4"/>
                    <a:pt x="13" y="4"/>
                  </a:cubicBezTo>
                  <a:cubicBezTo>
                    <a:pt x="13" y="4"/>
                    <a:pt x="13" y="5"/>
                    <a:pt x="13" y="5"/>
                  </a:cubicBezTo>
                  <a:cubicBezTo>
                    <a:pt x="12" y="6"/>
                    <a:pt x="12" y="6"/>
                    <a:pt x="12" y="6"/>
                  </a:cubicBezTo>
                  <a:cubicBezTo>
                    <a:pt x="12" y="7"/>
                    <a:pt x="12" y="7"/>
                    <a:pt x="12" y="7"/>
                  </a:cubicBezTo>
                  <a:cubicBezTo>
                    <a:pt x="11" y="8"/>
                    <a:pt x="11" y="8"/>
                    <a:pt x="11" y="8"/>
                  </a:cubicBezTo>
                  <a:cubicBezTo>
                    <a:pt x="11" y="9"/>
                    <a:pt x="11" y="9"/>
                    <a:pt x="11" y="9"/>
                  </a:cubicBezTo>
                  <a:cubicBezTo>
                    <a:pt x="12" y="10"/>
                    <a:pt x="12" y="10"/>
                    <a:pt x="12" y="10"/>
                  </a:cubicBezTo>
                  <a:cubicBezTo>
                    <a:pt x="11" y="10"/>
                    <a:pt x="11" y="10"/>
                    <a:pt x="11" y="10"/>
                  </a:cubicBezTo>
                  <a:cubicBezTo>
                    <a:pt x="10" y="12"/>
                    <a:pt x="10" y="12"/>
                    <a:pt x="10" y="12"/>
                  </a:cubicBezTo>
                  <a:cubicBezTo>
                    <a:pt x="7" y="15"/>
                    <a:pt x="7" y="15"/>
                    <a:pt x="7" y="15"/>
                  </a:cubicBezTo>
                  <a:cubicBezTo>
                    <a:pt x="6" y="16"/>
                    <a:pt x="6" y="16"/>
                    <a:pt x="6" y="16"/>
                  </a:cubicBezTo>
                  <a:cubicBezTo>
                    <a:pt x="6" y="16"/>
                    <a:pt x="8" y="16"/>
                    <a:pt x="8" y="16"/>
                  </a:cubicBezTo>
                  <a:cubicBezTo>
                    <a:pt x="8" y="16"/>
                    <a:pt x="10" y="17"/>
                    <a:pt x="10" y="17"/>
                  </a:cubicBezTo>
                  <a:cubicBezTo>
                    <a:pt x="10" y="17"/>
                    <a:pt x="10" y="19"/>
                    <a:pt x="10" y="19"/>
                  </a:cubicBezTo>
                  <a:cubicBezTo>
                    <a:pt x="11" y="19"/>
                    <a:pt x="12" y="19"/>
                    <a:pt x="12" y="19"/>
                  </a:cubicBezTo>
                  <a:cubicBezTo>
                    <a:pt x="13" y="19"/>
                    <a:pt x="14" y="19"/>
                    <a:pt x="14" y="19"/>
                  </a:cubicBezTo>
                  <a:cubicBezTo>
                    <a:pt x="14" y="18"/>
                    <a:pt x="14" y="18"/>
                    <a:pt x="14" y="18"/>
                  </a:cubicBezTo>
                  <a:cubicBezTo>
                    <a:pt x="15" y="18"/>
                    <a:pt x="15" y="18"/>
                    <a:pt x="15" y="18"/>
                  </a:cubicBezTo>
                  <a:cubicBezTo>
                    <a:pt x="15" y="18"/>
                    <a:pt x="15" y="16"/>
                    <a:pt x="15" y="16"/>
                  </a:cubicBezTo>
                  <a:cubicBezTo>
                    <a:pt x="15" y="16"/>
                    <a:pt x="16" y="16"/>
                    <a:pt x="17" y="16"/>
                  </a:cubicBezTo>
                  <a:cubicBezTo>
                    <a:pt x="17" y="17"/>
                    <a:pt x="17" y="18"/>
                    <a:pt x="17" y="18"/>
                  </a:cubicBezTo>
                  <a:cubicBezTo>
                    <a:pt x="17" y="19"/>
                    <a:pt x="18" y="18"/>
                    <a:pt x="19" y="19"/>
                  </a:cubicBezTo>
                  <a:cubicBezTo>
                    <a:pt x="20" y="19"/>
                    <a:pt x="19" y="20"/>
                    <a:pt x="19" y="20"/>
                  </a:cubicBezTo>
                  <a:cubicBezTo>
                    <a:pt x="19" y="20"/>
                    <a:pt x="21" y="20"/>
                    <a:pt x="21" y="20"/>
                  </a:cubicBezTo>
                  <a:cubicBezTo>
                    <a:pt x="21" y="21"/>
                    <a:pt x="22" y="22"/>
                    <a:pt x="23" y="22"/>
                  </a:cubicBezTo>
                  <a:cubicBezTo>
                    <a:pt x="23" y="22"/>
                    <a:pt x="25" y="22"/>
                    <a:pt x="25" y="22"/>
                  </a:cubicBezTo>
                  <a:cubicBezTo>
                    <a:pt x="26" y="23"/>
                    <a:pt x="26" y="23"/>
                    <a:pt x="26" y="23"/>
                  </a:cubicBezTo>
                  <a:cubicBezTo>
                    <a:pt x="26" y="23"/>
                    <a:pt x="24" y="23"/>
                    <a:pt x="24" y="23"/>
                  </a:cubicBezTo>
                  <a:cubicBezTo>
                    <a:pt x="24" y="23"/>
                    <a:pt x="23" y="24"/>
                    <a:pt x="23" y="25"/>
                  </a:cubicBezTo>
                  <a:cubicBezTo>
                    <a:pt x="23" y="25"/>
                    <a:pt x="23" y="24"/>
                    <a:pt x="22" y="24"/>
                  </a:cubicBezTo>
                  <a:cubicBezTo>
                    <a:pt x="22" y="24"/>
                    <a:pt x="21" y="24"/>
                    <a:pt x="21" y="24"/>
                  </a:cubicBezTo>
                  <a:cubicBezTo>
                    <a:pt x="21" y="25"/>
                    <a:pt x="21" y="25"/>
                    <a:pt x="21" y="25"/>
                  </a:cubicBezTo>
                  <a:cubicBezTo>
                    <a:pt x="21" y="25"/>
                    <a:pt x="19" y="25"/>
                    <a:pt x="19" y="25"/>
                  </a:cubicBezTo>
                  <a:cubicBezTo>
                    <a:pt x="19" y="26"/>
                    <a:pt x="18" y="26"/>
                    <a:pt x="18" y="27"/>
                  </a:cubicBezTo>
                  <a:cubicBezTo>
                    <a:pt x="18" y="27"/>
                    <a:pt x="17" y="27"/>
                    <a:pt x="16" y="28"/>
                  </a:cubicBezTo>
                  <a:cubicBezTo>
                    <a:pt x="16" y="28"/>
                    <a:pt x="15" y="27"/>
                    <a:pt x="15" y="27"/>
                  </a:cubicBezTo>
                  <a:cubicBezTo>
                    <a:pt x="15" y="27"/>
                    <a:pt x="14" y="26"/>
                    <a:pt x="14" y="26"/>
                  </a:cubicBezTo>
                  <a:cubicBezTo>
                    <a:pt x="14" y="26"/>
                    <a:pt x="13" y="26"/>
                    <a:pt x="12" y="26"/>
                  </a:cubicBezTo>
                  <a:cubicBezTo>
                    <a:pt x="12" y="26"/>
                    <a:pt x="12" y="27"/>
                    <a:pt x="12" y="27"/>
                  </a:cubicBezTo>
                  <a:cubicBezTo>
                    <a:pt x="12" y="27"/>
                    <a:pt x="13" y="28"/>
                    <a:pt x="12" y="29"/>
                  </a:cubicBezTo>
                  <a:cubicBezTo>
                    <a:pt x="12" y="29"/>
                    <a:pt x="12" y="30"/>
                    <a:pt x="12" y="30"/>
                  </a:cubicBezTo>
                  <a:cubicBezTo>
                    <a:pt x="12" y="30"/>
                    <a:pt x="12" y="29"/>
                    <a:pt x="12" y="29"/>
                  </a:cubicBezTo>
                  <a:cubicBezTo>
                    <a:pt x="12" y="29"/>
                    <a:pt x="12" y="28"/>
                    <a:pt x="11" y="28"/>
                  </a:cubicBezTo>
                  <a:cubicBezTo>
                    <a:pt x="11" y="28"/>
                    <a:pt x="11" y="28"/>
                    <a:pt x="11" y="28"/>
                  </a:cubicBezTo>
                  <a:cubicBezTo>
                    <a:pt x="10" y="28"/>
                    <a:pt x="10" y="28"/>
                    <a:pt x="10" y="28"/>
                  </a:cubicBezTo>
                  <a:cubicBezTo>
                    <a:pt x="9" y="29"/>
                    <a:pt x="9" y="29"/>
                    <a:pt x="9" y="29"/>
                  </a:cubicBezTo>
                  <a:lnTo>
                    <a:pt x="9" y="3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1" name="Freeform 855">
              <a:extLst>
                <a:ext uri="{FF2B5EF4-FFF2-40B4-BE49-F238E27FC236}">
                  <a16:creationId xmlns:a16="http://schemas.microsoft.com/office/drawing/2014/main" id="{9D67AA78-1A19-4C9E-886E-2F383AAECD14}"/>
                </a:ext>
              </a:extLst>
            </p:cNvPr>
            <p:cNvSpPr>
              <a:spLocks/>
            </p:cNvSpPr>
            <p:nvPr/>
          </p:nvSpPr>
          <p:spPr bwMode="auto">
            <a:xfrm>
              <a:off x="10103695" y="3537316"/>
              <a:ext cx="3567" cy="4341"/>
            </a:xfrm>
            <a:custGeom>
              <a:avLst/>
              <a:gdLst>
                <a:gd name="T0" fmla="*/ 0 w 1"/>
                <a:gd name="T1" fmla="*/ 1 h 1"/>
                <a:gd name="T2" fmla="*/ 0 w 1"/>
                <a:gd name="T3" fmla="*/ 1 h 1"/>
                <a:gd name="T4" fmla="*/ 0 w 1"/>
                <a:gd name="T5" fmla="*/ 1 h 1"/>
                <a:gd name="T6" fmla="*/ 1 w 1"/>
                <a:gd name="T7" fmla="*/ 0 h 1"/>
                <a:gd name="T8" fmla="*/ 0 w 1"/>
                <a:gd name="T9" fmla="*/ 0 h 1"/>
                <a:gd name="T10" fmla="*/ 0 w 1"/>
                <a:gd name="T11" fmla="*/ 1 h 1"/>
                <a:gd name="T12" fmla="*/ 0 w 1"/>
                <a:gd name="T13" fmla="*/ 1 h 1"/>
                <a:gd name="T14" fmla="*/ 0 w 1"/>
                <a:gd name="T15" fmla="*/ 1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1"/>
                  </a:moveTo>
                  <a:cubicBezTo>
                    <a:pt x="0" y="1"/>
                    <a:pt x="0" y="1"/>
                    <a:pt x="0" y="1"/>
                  </a:cubicBezTo>
                  <a:cubicBezTo>
                    <a:pt x="0" y="1"/>
                    <a:pt x="0" y="1"/>
                    <a:pt x="0" y="1"/>
                  </a:cubicBezTo>
                  <a:cubicBezTo>
                    <a:pt x="0" y="1"/>
                    <a:pt x="1" y="1"/>
                    <a:pt x="1" y="0"/>
                  </a:cubicBezTo>
                  <a:cubicBezTo>
                    <a:pt x="1" y="0"/>
                    <a:pt x="1" y="0"/>
                    <a:pt x="0" y="0"/>
                  </a:cubicBezTo>
                  <a:cubicBezTo>
                    <a:pt x="0" y="0"/>
                    <a:pt x="0" y="0"/>
                    <a:pt x="0" y="1"/>
                  </a:cubicBezTo>
                  <a:cubicBezTo>
                    <a:pt x="0" y="1"/>
                    <a:pt x="0" y="1"/>
                    <a:pt x="0" y="1"/>
                  </a:cubicBezTo>
                  <a:cubicBezTo>
                    <a:pt x="0" y="1"/>
                    <a:pt x="0" y="1"/>
                    <a:pt x="0" y="1"/>
                  </a:cubicBezTo>
                  <a:cubicBezTo>
                    <a:pt x="0" y="1"/>
                    <a:pt x="0" y="1"/>
                    <a:pt x="0" y="1"/>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2" name="Freeform 856">
              <a:extLst>
                <a:ext uri="{FF2B5EF4-FFF2-40B4-BE49-F238E27FC236}">
                  <a16:creationId xmlns:a16="http://schemas.microsoft.com/office/drawing/2014/main" id="{89165492-216C-4A2F-B28F-BF880ADB093A}"/>
                </a:ext>
              </a:extLst>
            </p:cNvPr>
            <p:cNvSpPr>
              <a:spLocks/>
            </p:cNvSpPr>
            <p:nvPr/>
          </p:nvSpPr>
          <p:spPr bwMode="auto">
            <a:xfrm>
              <a:off x="10098345" y="3553233"/>
              <a:ext cx="0" cy="2894"/>
            </a:xfrm>
            <a:custGeom>
              <a:avLst/>
              <a:gdLst>
                <a:gd name="T0" fmla="*/ 0 h 1"/>
                <a:gd name="T1" fmla="*/ 0 h 1"/>
                <a:gd name="T2" fmla="*/ 0 h 1"/>
                <a:gd name="T3" fmla="*/ 0 h 1"/>
                <a:gd name="T4" fmla="*/ 0 h 1"/>
                <a:gd name="T5" fmla="*/ 0 h 1"/>
                <a:gd name="T6" fmla="*/ 0 h 1"/>
                <a:gd name="T7" fmla="*/ 0 h 1"/>
                <a:gd name="T8" fmla="*/ 0 h 1"/>
                <a:gd name="T9" fmla="*/ 0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0"/>
                  </a:cubicBezTo>
                  <a:cubicBezTo>
                    <a:pt x="0" y="0"/>
                    <a:pt x="0" y="0"/>
                    <a:pt x="0"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3" name="Freeform 857">
              <a:extLst>
                <a:ext uri="{FF2B5EF4-FFF2-40B4-BE49-F238E27FC236}">
                  <a16:creationId xmlns:a16="http://schemas.microsoft.com/office/drawing/2014/main" id="{D47E6DB5-72E6-44B0-AB11-0C85833EEA32}"/>
                </a:ext>
              </a:extLst>
            </p:cNvPr>
            <p:cNvSpPr>
              <a:spLocks/>
            </p:cNvSpPr>
            <p:nvPr/>
          </p:nvSpPr>
          <p:spPr bwMode="auto">
            <a:xfrm>
              <a:off x="9925334" y="3845515"/>
              <a:ext cx="5350" cy="0"/>
            </a:xfrm>
            <a:custGeom>
              <a:avLst/>
              <a:gdLst>
                <a:gd name="T0" fmla="*/ 0 w 1"/>
                <a:gd name="T1" fmla="*/ 0 w 1"/>
                <a:gd name="T2" fmla="*/ 1 w 1"/>
                <a:gd name="T3" fmla="*/ 0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4" name="Freeform 858">
              <a:extLst>
                <a:ext uri="{FF2B5EF4-FFF2-40B4-BE49-F238E27FC236}">
                  <a16:creationId xmlns:a16="http://schemas.microsoft.com/office/drawing/2014/main" id="{B57C1F1D-5D9C-4A80-B9FD-6E3AEB027240}"/>
                </a:ext>
              </a:extLst>
            </p:cNvPr>
            <p:cNvSpPr>
              <a:spLocks noEditPoints="1"/>
            </p:cNvSpPr>
            <p:nvPr/>
          </p:nvSpPr>
          <p:spPr bwMode="auto">
            <a:xfrm>
              <a:off x="10043052" y="3172688"/>
              <a:ext cx="579675" cy="588905"/>
            </a:xfrm>
            <a:custGeom>
              <a:avLst/>
              <a:gdLst>
                <a:gd name="T0" fmla="*/ 1 w 124"/>
                <a:gd name="T1" fmla="*/ 153 h 155"/>
                <a:gd name="T2" fmla="*/ 1 w 124"/>
                <a:gd name="T3" fmla="*/ 154 h 155"/>
                <a:gd name="T4" fmla="*/ 0 w 124"/>
                <a:gd name="T5" fmla="*/ 154 h 155"/>
                <a:gd name="T6" fmla="*/ 2 w 124"/>
                <a:gd name="T7" fmla="*/ 152 h 155"/>
                <a:gd name="T8" fmla="*/ 3 w 124"/>
                <a:gd name="T9" fmla="*/ 151 h 155"/>
                <a:gd name="T10" fmla="*/ 4 w 124"/>
                <a:gd name="T11" fmla="*/ 151 h 155"/>
                <a:gd name="T12" fmla="*/ 8 w 124"/>
                <a:gd name="T13" fmla="*/ 146 h 155"/>
                <a:gd name="T14" fmla="*/ 12 w 124"/>
                <a:gd name="T15" fmla="*/ 141 h 155"/>
                <a:gd name="T16" fmla="*/ 12 w 124"/>
                <a:gd name="T17" fmla="*/ 142 h 155"/>
                <a:gd name="T18" fmla="*/ 13 w 124"/>
                <a:gd name="T19" fmla="*/ 140 h 155"/>
                <a:gd name="T20" fmla="*/ 12 w 124"/>
                <a:gd name="T21" fmla="*/ 141 h 155"/>
                <a:gd name="T22" fmla="*/ 12 w 124"/>
                <a:gd name="T23" fmla="*/ 140 h 155"/>
                <a:gd name="T24" fmla="*/ 15 w 124"/>
                <a:gd name="T25" fmla="*/ 140 h 155"/>
                <a:gd name="T26" fmla="*/ 2 w 124"/>
                <a:gd name="T27" fmla="*/ 153 h 155"/>
                <a:gd name="T28" fmla="*/ 2 w 124"/>
                <a:gd name="T29" fmla="*/ 153 h 155"/>
                <a:gd name="T30" fmla="*/ 31 w 124"/>
                <a:gd name="T31" fmla="*/ 104 h 155"/>
                <a:gd name="T32" fmla="*/ 49 w 124"/>
                <a:gd name="T33" fmla="*/ 100 h 155"/>
                <a:gd name="T34" fmla="*/ 40 w 124"/>
                <a:gd name="T35" fmla="*/ 102 h 155"/>
                <a:gd name="T36" fmla="*/ 35 w 124"/>
                <a:gd name="T37" fmla="*/ 108 h 155"/>
                <a:gd name="T38" fmla="*/ 38 w 124"/>
                <a:gd name="T39" fmla="*/ 111 h 155"/>
                <a:gd name="T40" fmla="*/ 49 w 124"/>
                <a:gd name="T41" fmla="*/ 103 h 155"/>
                <a:gd name="T42" fmla="*/ 29 w 124"/>
                <a:gd name="T43" fmla="*/ 108 h 155"/>
                <a:gd name="T44" fmla="*/ 21 w 124"/>
                <a:gd name="T45" fmla="*/ 103 h 155"/>
                <a:gd name="T46" fmla="*/ 15 w 124"/>
                <a:gd name="T47" fmla="*/ 109 h 155"/>
                <a:gd name="T48" fmla="*/ 16 w 124"/>
                <a:gd name="T49" fmla="*/ 112 h 155"/>
                <a:gd name="T50" fmla="*/ 20 w 124"/>
                <a:gd name="T51" fmla="*/ 110 h 155"/>
                <a:gd name="T52" fmla="*/ 19 w 124"/>
                <a:gd name="T53" fmla="*/ 120 h 155"/>
                <a:gd name="T54" fmla="*/ 23 w 124"/>
                <a:gd name="T55" fmla="*/ 124 h 155"/>
                <a:gd name="T56" fmla="*/ 30 w 124"/>
                <a:gd name="T57" fmla="*/ 112 h 155"/>
                <a:gd name="T58" fmla="*/ 12 w 124"/>
                <a:gd name="T59" fmla="*/ 110 h 155"/>
                <a:gd name="T60" fmla="*/ 9 w 124"/>
                <a:gd name="T61" fmla="*/ 113 h 155"/>
                <a:gd name="T62" fmla="*/ 11 w 124"/>
                <a:gd name="T63" fmla="*/ 108 h 155"/>
                <a:gd name="T64" fmla="*/ 19 w 124"/>
                <a:gd name="T65" fmla="*/ 116 h 155"/>
                <a:gd name="T66" fmla="*/ 24 w 124"/>
                <a:gd name="T67" fmla="*/ 130 h 155"/>
                <a:gd name="T68" fmla="*/ 47 w 124"/>
                <a:gd name="T69" fmla="*/ 98 h 155"/>
                <a:gd name="T70" fmla="*/ 98 w 124"/>
                <a:gd name="T71" fmla="*/ 49 h 155"/>
                <a:gd name="T72" fmla="*/ 91 w 124"/>
                <a:gd name="T73" fmla="*/ 43 h 155"/>
                <a:gd name="T74" fmla="*/ 86 w 124"/>
                <a:gd name="T75" fmla="*/ 54 h 155"/>
                <a:gd name="T76" fmla="*/ 76 w 124"/>
                <a:gd name="T77" fmla="*/ 74 h 155"/>
                <a:gd name="T78" fmla="*/ 67 w 124"/>
                <a:gd name="T79" fmla="*/ 73 h 155"/>
                <a:gd name="T80" fmla="*/ 56 w 124"/>
                <a:gd name="T81" fmla="*/ 89 h 155"/>
                <a:gd name="T82" fmla="*/ 49 w 124"/>
                <a:gd name="T83" fmla="*/ 88 h 155"/>
                <a:gd name="T84" fmla="*/ 32 w 124"/>
                <a:gd name="T85" fmla="*/ 94 h 155"/>
                <a:gd name="T86" fmla="*/ 25 w 124"/>
                <a:gd name="T87" fmla="*/ 102 h 155"/>
                <a:gd name="T88" fmla="*/ 34 w 124"/>
                <a:gd name="T89" fmla="*/ 100 h 155"/>
                <a:gd name="T90" fmla="*/ 40 w 124"/>
                <a:gd name="T91" fmla="*/ 99 h 155"/>
                <a:gd name="T92" fmla="*/ 46 w 124"/>
                <a:gd name="T93" fmla="*/ 96 h 155"/>
                <a:gd name="T94" fmla="*/ 53 w 124"/>
                <a:gd name="T95" fmla="*/ 99 h 155"/>
                <a:gd name="T96" fmla="*/ 58 w 124"/>
                <a:gd name="T97" fmla="*/ 104 h 155"/>
                <a:gd name="T98" fmla="*/ 63 w 124"/>
                <a:gd name="T99" fmla="*/ 94 h 155"/>
                <a:gd name="T100" fmla="*/ 68 w 124"/>
                <a:gd name="T101" fmla="*/ 97 h 155"/>
                <a:gd name="T102" fmla="*/ 79 w 124"/>
                <a:gd name="T103" fmla="*/ 94 h 155"/>
                <a:gd name="T104" fmla="*/ 84 w 124"/>
                <a:gd name="T105" fmla="*/ 93 h 155"/>
                <a:gd name="T106" fmla="*/ 90 w 124"/>
                <a:gd name="T107" fmla="*/ 79 h 155"/>
                <a:gd name="T108" fmla="*/ 96 w 124"/>
                <a:gd name="T109" fmla="*/ 64 h 155"/>
                <a:gd name="T110" fmla="*/ 98 w 124"/>
                <a:gd name="T111" fmla="*/ 58 h 155"/>
                <a:gd name="T112" fmla="*/ 52 w 124"/>
                <a:gd name="T113" fmla="*/ 97 h 155"/>
                <a:gd name="T114" fmla="*/ 122 w 124"/>
                <a:gd name="T115" fmla="*/ 22 h 155"/>
                <a:gd name="T116" fmla="*/ 105 w 124"/>
                <a:gd name="T117" fmla="*/ 9 h 155"/>
                <a:gd name="T118" fmla="*/ 88 w 124"/>
                <a:gd name="T119" fmla="*/ 21 h 155"/>
                <a:gd name="T120" fmla="*/ 90 w 124"/>
                <a:gd name="T121" fmla="*/ 35 h 155"/>
                <a:gd name="T122" fmla="*/ 100 w 124"/>
                <a:gd name="T123" fmla="*/ 30 h 155"/>
                <a:gd name="T124" fmla="*/ 120 w 124"/>
                <a:gd name="T125"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 h="155">
                  <a:moveTo>
                    <a:pt x="10" y="144"/>
                  </a:moveTo>
                  <a:cubicBezTo>
                    <a:pt x="10" y="144"/>
                    <a:pt x="10" y="144"/>
                    <a:pt x="10" y="144"/>
                  </a:cubicBezTo>
                  <a:cubicBezTo>
                    <a:pt x="10" y="144"/>
                    <a:pt x="10" y="144"/>
                    <a:pt x="10" y="144"/>
                  </a:cubicBezTo>
                  <a:cubicBezTo>
                    <a:pt x="10" y="144"/>
                    <a:pt x="10" y="144"/>
                    <a:pt x="10" y="144"/>
                  </a:cubicBezTo>
                  <a:cubicBezTo>
                    <a:pt x="10" y="144"/>
                    <a:pt x="10" y="144"/>
                    <a:pt x="10" y="145"/>
                  </a:cubicBezTo>
                  <a:cubicBezTo>
                    <a:pt x="10" y="145"/>
                    <a:pt x="10" y="145"/>
                    <a:pt x="10" y="145"/>
                  </a:cubicBezTo>
                  <a:cubicBezTo>
                    <a:pt x="10" y="145"/>
                    <a:pt x="10" y="145"/>
                    <a:pt x="10" y="145"/>
                  </a:cubicBezTo>
                  <a:cubicBezTo>
                    <a:pt x="9" y="145"/>
                    <a:pt x="9" y="145"/>
                    <a:pt x="9" y="144"/>
                  </a:cubicBezTo>
                  <a:cubicBezTo>
                    <a:pt x="9" y="144"/>
                    <a:pt x="9" y="144"/>
                    <a:pt x="9" y="144"/>
                  </a:cubicBezTo>
                  <a:cubicBezTo>
                    <a:pt x="9" y="144"/>
                    <a:pt x="9" y="144"/>
                    <a:pt x="9" y="144"/>
                  </a:cubicBezTo>
                  <a:cubicBezTo>
                    <a:pt x="9" y="144"/>
                    <a:pt x="9" y="144"/>
                    <a:pt x="9" y="144"/>
                  </a:cubicBezTo>
                  <a:cubicBezTo>
                    <a:pt x="9" y="144"/>
                    <a:pt x="9" y="144"/>
                    <a:pt x="9" y="144"/>
                  </a:cubicBezTo>
                  <a:cubicBezTo>
                    <a:pt x="9" y="144"/>
                    <a:pt x="9" y="144"/>
                    <a:pt x="9" y="144"/>
                  </a:cubicBezTo>
                  <a:cubicBezTo>
                    <a:pt x="9" y="144"/>
                    <a:pt x="9" y="144"/>
                    <a:pt x="9" y="143"/>
                  </a:cubicBezTo>
                  <a:cubicBezTo>
                    <a:pt x="9" y="143"/>
                    <a:pt x="9" y="143"/>
                    <a:pt x="9" y="143"/>
                  </a:cubicBezTo>
                  <a:cubicBezTo>
                    <a:pt x="9" y="143"/>
                    <a:pt x="9" y="143"/>
                    <a:pt x="9" y="143"/>
                  </a:cubicBezTo>
                  <a:cubicBezTo>
                    <a:pt x="9" y="143"/>
                    <a:pt x="9" y="143"/>
                    <a:pt x="9" y="143"/>
                  </a:cubicBezTo>
                  <a:cubicBezTo>
                    <a:pt x="9" y="143"/>
                    <a:pt x="9" y="143"/>
                    <a:pt x="9" y="143"/>
                  </a:cubicBezTo>
                  <a:cubicBezTo>
                    <a:pt x="9" y="143"/>
                    <a:pt x="9" y="143"/>
                    <a:pt x="9" y="143"/>
                  </a:cubicBezTo>
                  <a:cubicBezTo>
                    <a:pt x="9" y="143"/>
                    <a:pt x="9"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4"/>
                    <a:pt x="10" y="144"/>
                  </a:cubicBezTo>
                  <a:cubicBezTo>
                    <a:pt x="10" y="144"/>
                    <a:pt x="10" y="144"/>
                    <a:pt x="10" y="144"/>
                  </a:cubicBezTo>
                  <a:cubicBezTo>
                    <a:pt x="10" y="144"/>
                    <a:pt x="10" y="144"/>
                    <a:pt x="10" y="144"/>
                  </a:cubicBezTo>
                  <a:cubicBezTo>
                    <a:pt x="10" y="144"/>
                    <a:pt x="10" y="144"/>
                    <a:pt x="10" y="144"/>
                  </a:cubicBezTo>
                  <a:close/>
                  <a:moveTo>
                    <a:pt x="2" y="152"/>
                  </a:moveTo>
                  <a:cubicBezTo>
                    <a:pt x="1" y="152"/>
                    <a:pt x="1" y="152"/>
                    <a:pt x="1" y="152"/>
                  </a:cubicBezTo>
                  <a:cubicBezTo>
                    <a:pt x="1" y="152"/>
                    <a:pt x="1" y="152"/>
                    <a:pt x="1" y="152"/>
                  </a:cubicBezTo>
                  <a:cubicBezTo>
                    <a:pt x="1" y="152"/>
                    <a:pt x="1" y="152"/>
                    <a:pt x="1" y="152"/>
                  </a:cubicBezTo>
                  <a:cubicBezTo>
                    <a:pt x="1" y="152"/>
                    <a:pt x="1" y="153"/>
                    <a:pt x="1" y="153"/>
                  </a:cubicBezTo>
                  <a:cubicBezTo>
                    <a:pt x="1" y="153"/>
                    <a:pt x="1" y="153"/>
                    <a:pt x="2" y="153"/>
                  </a:cubicBezTo>
                  <a:cubicBezTo>
                    <a:pt x="2" y="153"/>
                    <a:pt x="2" y="153"/>
                    <a:pt x="2" y="153"/>
                  </a:cubicBezTo>
                  <a:cubicBezTo>
                    <a:pt x="1" y="153"/>
                    <a:pt x="1"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0"/>
                  </a:cubicBezTo>
                  <a:cubicBezTo>
                    <a:pt x="2" y="150"/>
                    <a:pt x="2" y="150"/>
                    <a:pt x="2" y="150"/>
                  </a:cubicBezTo>
                  <a:cubicBezTo>
                    <a:pt x="2" y="150"/>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0"/>
                    <a:pt x="2" y="151"/>
                    <a:pt x="2" y="151"/>
                  </a:cubicBezTo>
                  <a:cubicBezTo>
                    <a:pt x="2" y="151"/>
                    <a:pt x="2" y="151"/>
                    <a:pt x="2" y="151"/>
                  </a:cubicBezTo>
                  <a:cubicBezTo>
                    <a:pt x="2" y="151"/>
                    <a:pt x="2" y="151"/>
                    <a:pt x="2" y="151"/>
                  </a:cubicBezTo>
                  <a:cubicBezTo>
                    <a:pt x="2" y="151"/>
                    <a:pt x="2" y="151"/>
                    <a:pt x="2" y="151"/>
                  </a:cubicBezTo>
                  <a:cubicBezTo>
                    <a:pt x="2"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4" y="151"/>
                  </a:cubicBezTo>
                  <a:cubicBezTo>
                    <a:pt x="4" y="151"/>
                    <a:pt x="4" y="151"/>
                    <a:pt x="4" y="151"/>
                  </a:cubicBezTo>
                  <a:cubicBezTo>
                    <a:pt x="4" y="151"/>
                    <a:pt x="4" y="151"/>
                    <a:pt x="4" y="151"/>
                  </a:cubicBezTo>
                  <a:cubicBezTo>
                    <a:pt x="4" y="151"/>
                    <a:pt x="4" y="151"/>
                    <a:pt x="4" y="151"/>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1"/>
                    <a:pt x="5" y="151"/>
                  </a:cubicBezTo>
                  <a:cubicBezTo>
                    <a:pt x="5" y="151"/>
                    <a:pt x="5" y="151"/>
                    <a:pt x="5" y="151"/>
                  </a:cubicBezTo>
                  <a:cubicBezTo>
                    <a:pt x="5" y="151"/>
                    <a:pt x="5"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3" y="151"/>
                    <a:pt x="3" y="151"/>
                  </a:cubicBezTo>
                  <a:cubicBezTo>
                    <a:pt x="4" y="151"/>
                    <a:pt x="3" y="151"/>
                    <a:pt x="3" y="151"/>
                  </a:cubicBezTo>
                  <a:cubicBezTo>
                    <a:pt x="3" y="151"/>
                    <a:pt x="3" y="151"/>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moveTo>
                    <a:pt x="8" y="146"/>
                  </a:moveTo>
                  <a:cubicBezTo>
                    <a:pt x="8" y="146"/>
                    <a:pt x="8" y="146"/>
                    <a:pt x="8" y="146"/>
                  </a:cubicBezTo>
                  <a:cubicBezTo>
                    <a:pt x="8" y="146"/>
                    <a:pt x="8" y="146"/>
                    <a:pt x="8"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7"/>
                    <a:pt x="7" y="147"/>
                  </a:cubicBezTo>
                  <a:cubicBezTo>
                    <a:pt x="7" y="147"/>
                    <a:pt x="7" y="147"/>
                    <a:pt x="7" y="147"/>
                  </a:cubicBezTo>
                  <a:cubicBezTo>
                    <a:pt x="7" y="147"/>
                    <a:pt x="7" y="146"/>
                    <a:pt x="7" y="146"/>
                  </a:cubicBezTo>
                  <a:cubicBezTo>
                    <a:pt x="7" y="146"/>
                    <a:pt x="8" y="146"/>
                    <a:pt x="8" y="146"/>
                  </a:cubicBezTo>
                  <a:cubicBezTo>
                    <a:pt x="8" y="146"/>
                    <a:pt x="8" y="146"/>
                    <a:pt x="8" y="146"/>
                  </a:cubicBezTo>
                  <a:cubicBezTo>
                    <a:pt x="8" y="146"/>
                    <a:pt x="8" y="146"/>
                    <a:pt x="8" y="146"/>
                  </a:cubicBezTo>
                  <a:close/>
                  <a:moveTo>
                    <a:pt x="12" y="142"/>
                  </a:move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1"/>
                  </a:cubicBezTo>
                  <a:cubicBezTo>
                    <a:pt x="12" y="141"/>
                    <a:pt x="12" y="141"/>
                    <a:pt x="12" y="141"/>
                  </a:cubicBezTo>
                  <a:cubicBezTo>
                    <a:pt x="12" y="141"/>
                    <a:pt x="12" y="141"/>
                    <a:pt x="12" y="141"/>
                  </a:cubicBezTo>
                  <a:cubicBezTo>
                    <a:pt x="12" y="141"/>
                    <a:pt x="12" y="141"/>
                    <a:pt x="12" y="141"/>
                  </a:cubicBezTo>
                  <a:cubicBezTo>
                    <a:pt x="12" y="141"/>
                    <a:pt x="12" y="142"/>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3" y="142"/>
                  </a:cubicBezTo>
                  <a:cubicBezTo>
                    <a:pt x="13" y="142"/>
                    <a:pt x="12" y="142"/>
                    <a:pt x="12" y="142"/>
                  </a:cubicBezTo>
                  <a:close/>
                  <a:moveTo>
                    <a:pt x="17" y="140"/>
                  </a:moveTo>
                  <a:cubicBezTo>
                    <a:pt x="17" y="140"/>
                    <a:pt x="17" y="140"/>
                    <a:pt x="17" y="140"/>
                  </a:cubicBezTo>
                  <a:cubicBezTo>
                    <a:pt x="17" y="140"/>
                    <a:pt x="17" y="140"/>
                    <a:pt x="17" y="140"/>
                  </a:cubicBezTo>
                  <a:cubicBezTo>
                    <a:pt x="17" y="141"/>
                    <a:pt x="17" y="141"/>
                    <a:pt x="16" y="141"/>
                  </a:cubicBezTo>
                  <a:cubicBezTo>
                    <a:pt x="16" y="141"/>
                    <a:pt x="16" y="141"/>
                    <a:pt x="16" y="141"/>
                  </a:cubicBezTo>
                  <a:cubicBezTo>
                    <a:pt x="16" y="141"/>
                    <a:pt x="16" y="141"/>
                    <a:pt x="16" y="141"/>
                  </a:cubicBezTo>
                  <a:cubicBezTo>
                    <a:pt x="16" y="141"/>
                    <a:pt x="16" y="141"/>
                    <a:pt x="16" y="141"/>
                  </a:cubicBezTo>
                  <a:cubicBezTo>
                    <a:pt x="16" y="141"/>
                    <a:pt x="16" y="141"/>
                    <a:pt x="16" y="141"/>
                  </a:cubicBezTo>
                  <a:cubicBezTo>
                    <a:pt x="16" y="141"/>
                    <a:pt x="16" y="141"/>
                    <a:pt x="17" y="141"/>
                  </a:cubicBezTo>
                  <a:cubicBezTo>
                    <a:pt x="17" y="141"/>
                    <a:pt x="17" y="141"/>
                    <a:pt x="17" y="141"/>
                  </a:cubicBezTo>
                  <a:cubicBezTo>
                    <a:pt x="17" y="141"/>
                    <a:pt x="17" y="141"/>
                    <a:pt x="17" y="141"/>
                  </a:cubicBezTo>
                  <a:cubicBezTo>
                    <a:pt x="17" y="141"/>
                    <a:pt x="17" y="141"/>
                    <a:pt x="17" y="141"/>
                  </a:cubicBezTo>
                  <a:cubicBezTo>
                    <a:pt x="17" y="141"/>
                    <a:pt x="17" y="140"/>
                    <a:pt x="17" y="140"/>
                  </a:cubicBezTo>
                  <a:close/>
                  <a:moveTo>
                    <a:pt x="15" y="140"/>
                  </a:move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1"/>
                  </a:cubicBezTo>
                  <a:cubicBezTo>
                    <a:pt x="14" y="141"/>
                    <a:pt x="14" y="141"/>
                    <a:pt x="13" y="141"/>
                  </a:cubicBezTo>
                  <a:cubicBezTo>
                    <a:pt x="13" y="141"/>
                    <a:pt x="13" y="141"/>
                    <a:pt x="13" y="141"/>
                  </a:cubicBezTo>
                  <a:cubicBezTo>
                    <a:pt x="13" y="140"/>
                    <a:pt x="13" y="141"/>
                    <a:pt x="13" y="140"/>
                  </a:cubicBezTo>
                  <a:cubicBezTo>
                    <a:pt x="13" y="140"/>
                    <a:pt x="13" y="140"/>
                    <a:pt x="13" y="140"/>
                  </a:cubicBezTo>
                  <a:cubicBezTo>
                    <a:pt x="13" y="140"/>
                    <a:pt x="13" y="140"/>
                    <a:pt x="13" y="140"/>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2" y="141"/>
                  </a:cubicBezTo>
                  <a:cubicBezTo>
                    <a:pt x="12" y="141"/>
                    <a:pt x="12" y="141"/>
                    <a:pt x="12" y="141"/>
                  </a:cubicBezTo>
                  <a:cubicBezTo>
                    <a:pt x="13" y="141"/>
                    <a:pt x="13" y="141"/>
                    <a:pt x="13" y="142"/>
                  </a:cubicBezTo>
                  <a:cubicBezTo>
                    <a:pt x="13" y="142"/>
                    <a:pt x="13" y="142"/>
                    <a:pt x="13" y="142"/>
                  </a:cubicBezTo>
                  <a:cubicBezTo>
                    <a:pt x="13" y="142"/>
                    <a:pt x="13" y="142"/>
                    <a:pt x="13" y="142"/>
                  </a:cubicBezTo>
                  <a:cubicBezTo>
                    <a:pt x="13" y="142"/>
                    <a:pt x="13" y="142"/>
                    <a:pt x="13" y="142"/>
                  </a:cubicBezTo>
                  <a:cubicBezTo>
                    <a:pt x="13" y="142"/>
                    <a:pt x="13" y="142"/>
                    <a:pt x="12" y="142"/>
                  </a:cubicBezTo>
                  <a:cubicBezTo>
                    <a:pt x="12" y="142"/>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1" y="141"/>
                    <a:pt x="11" y="141"/>
                  </a:cubicBezTo>
                  <a:cubicBezTo>
                    <a:pt x="11" y="141"/>
                    <a:pt x="11" y="141"/>
                    <a:pt x="11" y="141"/>
                  </a:cubicBezTo>
                  <a:cubicBezTo>
                    <a:pt x="11" y="141"/>
                    <a:pt x="11" y="141"/>
                    <a:pt x="11" y="140"/>
                  </a:cubicBezTo>
                  <a:cubicBezTo>
                    <a:pt x="11" y="140"/>
                    <a:pt x="11" y="140"/>
                    <a:pt x="11" y="140"/>
                  </a:cubicBezTo>
                  <a:cubicBezTo>
                    <a:pt x="11" y="140"/>
                    <a:pt x="11" y="141"/>
                    <a:pt x="12" y="140"/>
                  </a:cubicBezTo>
                  <a:cubicBezTo>
                    <a:pt x="12" y="140"/>
                    <a:pt x="12" y="140"/>
                    <a:pt x="12" y="141"/>
                  </a:cubicBezTo>
                  <a:cubicBezTo>
                    <a:pt x="12" y="141"/>
                    <a:pt x="12" y="141"/>
                    <a:pt x="12" y="141"/>
                  </a:cubicBezTo>
                  <a:cubicBezTo>
                    <a:pt x="12" y="141"/>
                    <a:pt x="12" y="141"/>
                    <a:pt x="12" y="141"/>
                  </a:cubicBezTo>
                  <a:cubicBezTo>
                    <a:pt x="12" y="140"/>
                    <a:pt x="12" y="140"/>
                    <a:pt x="12" y="140"/>
                  </a:cubicBezTo>
                  <a:cubicBezTo>
                    <a:pt x="12" y="140"/>
                    <a:pt x="12" y="140"/>
                    <a:pt x="12" y="141"/>
                  </a:cubicBezTo>
                  <a:cubicBezTo>
                    <a:pt x="12" y="141"/>
                    <a:pt x="12" y="141"/>
                    <a:pt x="12" y="141"/>
                  </a:cubicBezTo>
                  <a:cubicBezTo>
                    <a:pt x="12" y="141"/>
                    <a:pt x="12" y="140"/>
                    <a:pt x="12" y="141"/>
                  </a:cubicBezTo>
                  <a:cubicBezTo>
                    <a:pt x="12" y="141"/>
                    <a:pt x="12" y="141"/>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39"/>
                    <a:pt x="14" y="139"/>
                  </a:cubicBezTo>
                  <a:cubicBezTo>
                    <a:pt x="14" y="139"/>
                    <a:pt x="14" y="139"/>
                    <a:pt x="14" y="139"/>
                  </a:cubicBezTo>
                  <a:cubicBezTo>
                    <a:pt x="14" y="139"/>
                    <a:pt x="14" y="139"/>
                    <a:pt x="14" y="139"/>
                  </a:cubicBezTo>
                  <a:cubicBezTo>
                    <a:pt x="14" y="139"/>
                    <a:pt x="14" y="139"/>
                    <a:pt x="15" y="139"/>
                  </a:cubicBezTo>
                  <a:cubicBezTo>
                    <a:pt x="15" y="139"/>
                    <a:pt x="15" y="139"/>
                    <a:pt x="15" y="139"/>
                  </a:cubicBezTo>
                  <a:cubicBezTo>
                    <a:pt x="15" y="139"/>
                    <a:pt x="15" y="139"/>
                    <a:pt x="14" y="139"/>
                  </a:cubicBezTo>
                  <a:cubicBezTo>
                    <a:pt x="14" y="139"/>
                    <a:pt x="14" y="140"/>
                    <a:pt x="14" y="140"/>
                  </a:cubicBezTo>
                  <a:cubicBezTo>
                    <a:pt x="14" y="140"/>
                    <a:pt x="14" y="140"/>
                    <a:pt x="14" y="140"/>
                  </a:cubicBezTo>
                  <a:cubicBezTo>
                    <a:pt x="14" y="140"/>
                    <a:pt x="15" y="140"/>
                    <a:pt x="15" y="140"/>
                  </a:cubicBezTo>
                  <a:cubicBezTo>
                    <a:pt x="15" y="140"/>
                    <a:pt x="15" y="139"/>
                    <a:pt x="15" y="139"/>
                  </a:cubicBezTo>
                  <a:cubicBezTo>
                    <a:pt x="15" y="140"/>
                    <a:pt x="15" y="140"/>
                    <a:pt x="15" y="140"/>
                  </a:cubicBezTo>
                  <a:cubicBezTo>
                    <a:pt x="15" y="140"/>
                    <a:pt x="15" y="140"/>
                    <a:pt x="15" y="140"/>
                  </a:cubicBezTo>
                  <a:cubicBezTo>
                    <a:pt x="14" y="140"/>
                    <a:pt x="15" y="140"/>
                    <a:pt x="15" y="140"/>
                  </a:cubicBezTo>
                  <a:cubicBezTo>
                    <a:pt x="15" y="140"/>
                    <a:pt x="15" y="140"/>
                    <a:pt x="15" y="140"/>
                  </a:cubicBezTo>
                  <a:cubicBezTo>
                    <a:pt x="15" y="140"/>
                    <a:pt x="15" y="140"/>
                    <a:pt x="15" y="140"/>
                  </a:cubicBezTo>
                  <a:cubicBezTo>
                    <a:pt x="15" y="140"/>
                    <a:pt x="15" y="140"/>
                    <a:pt x="15" y="140"/>
                  </a:cubicBezTo>
                  <a:cubicBezTo>
                    <a:pt x="15" y="140"/>
                    <a:pt x="15" y="139"/>
                    <a:pt x="15" y="139"/>
                  </a:cubicBezTo>
                  <a:cubicBezTo>
                    <a:pt x="15" y="139"/>
                    <a:pt x="15" y="140"/>
                    <a:pt x="15" y="140"/>
                  </a:cubicBezTo>
                  <a:cubicBezTo>
                    <a:pt x="15" y="140"/>
                    <a:pt x="15" y="140"/>
                    <a:pt x="15" y="140"/>
                  </a:cubicBezTo>
                  <a:cubicBezTo>
                    <a:pt x="15" y="140"/>
                    <a:pt x="15" y="140"/>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40"/>
                    <a:pt x="15" y="140"/>
                  </a:cubicBezTo>
                  <a:close/>
                  <a:moveTo>
                    <a:pt x="12" y="142"/>
                  </a:move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lose/>
                  <a:moveTo>
                    <a:pt x="2" y="153"/>
                  </a:move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lose/>
                  <a:moveTo>
                    <a:pt x="2" y="153"/>
                  </a:move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lose/>
                  <a:moveTo>
                    <a:pt x="11" y="142"/>
                  </a:moveTo>
                  <a:cubicBezTo>
                    <a:pt x="11" y="142"/>
                    <a:pt x="11" y="142"/>
                    <a:pt x="11" y="142"/>
                  </a:cubicBezTo>
                  <a:cubicBezTo>
                    <a:pt x="11" y="142"/>
                    <a:pt x="11" y="142"/>
                    <a:pt x="11" y="142"/>
                  </a:cubicBezTo>
                  <a:cubicBezTo>
                    <a:pt x="11" y="142"/>
                    <a:pt x="11" y="142"/>
                    <a:pt x="11" y="142"/>
                  </a:cubicBezTo>
                  <a:cubicBezTo>
                    <a:pt x="11" y="142"/>
                    <a:pt x="11" y="142"/>
                    <a:pt x="11" y="142"/>
                  </a:cubicBezTo>
                  <a:cubicBezTo>
                    <a:pt x="11" y="142"/>
                    <a:pt x="11" y="142"/>
                    <a:pt x="11" y="142"/>
                  </a:cubicBezTo>
                  <a:cubicBezTo>
                    <a:pt x="11" y="142"/>
                    <a:pt x="11" y="142"/>
                    <a:pt x="11" y="142"/>
                  </a:cubicBezTo>
                  <a:close/>
                  <a:moveTo>
                    <a:pt x="3" y="151"/>
                  </a:move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lose/>
                  <a:moveTo>
                    <a:pt x="12" y="140"/>
                  </a:move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lose/>
                  <a:moveTo>
                    <a:pt x="3" y="151"/>
                  </a:moveTo>
                  <a:cubicBezTo>
                    <a:pt x="3" y="151"/>
                    <a:pt x="3" y="151"/>
                    <a:pt x="3" y="151"/>
                  </a:cubicBezTo>
                  <a:cubicBezTo>
                    <a:pt x="3" y="151"/>
                    <a:pt x="3" y="151"/>
                    <a:pt x="3" y="151"/>
                  </a:cubicBezTo>
                  <a:cubicBezTo>
                    <a:pt x="3" y="151"/>
                    <a:pt x="3" y="151"/>
                    <a:pt x="3" y="151"/>
                  </a:cubicBezTo>
                  <a:cubicBezTo>
                    <a:pt x="3" y="151"/>
                    <a:pt x="3" y="151"/>
                    <a:pt x="3" y="151"/>
                  </a:cubicBezTo>
                  <a:close/>
                  <a:moveTo>
                    <a:pt x="2" y="153"/>
                  </a:moveTo>
                  <a:cubicBezTo>
                    <a:pt x="2" y="153"/>
                    <a:pt x="2" y="153"/>
                    <a:pt x="2" y="153"/>
                  </a:cubicBezTo>
                  <a:cubicBezTo>
                    <a:pt x="2" y="153"/>
                    <a:pt x="2" y="153"/>
                    <a:pt x="2" y="153"/>
                  </a:cubicBezTo>
                  <a:cubicBezTo>
                    <a:pt x="2" y="153"/>
                    <a:pt x="2" y="153"/>
                    <a:pt x="2" y="153"/>
                  </a:cubicBezTo>
                  <a:cubicBezTo>
                    <a:pt x="2" y="153"/>
                    <a:pt x="2" y="153"/>
                    <a:pt x="2" y="153"/>
                  </a:cubicBezTo>
                  <a:close/>
                  <a:moveTo>
                    <a:pt x="2" y="153"/>
                  </a:moveTo>
                  <a:cubicBezTo>
                    <a:pt x="2" y="153"/>
                    <a:pt x="2" y="153"/>
                    <a:pt x="2" y="153"/>
                  </a:cubicBezTo>
                  <a:cubicBezTo>
                    <a:pt x="2" y="153"/>
                    <a:pt x="2" y="153"/>
                    <a:pt x="2" y="153"/>
                  </a:cubicBezTo>
                  <a:close/>
                  <a:moveTo>
                    <a:pt x="2" y="154"/>
                  </a:moveTo>
                  <a:cubicBezTo>
                    <a:pt x="2" y="154"/>
                    <a:pt x="2" y="154"/>
                    <a:pt x="2" y="154"/>
                  </a:cubicBezTo>
                  <a:cubicBezTo>
                    <a:pt x="2" y="154"/>
                    <a:pt x="2" y="154"/>
                    <a:pt x="2" y="154"/>
                  </a:cubicBezTo>
                  <a:cubicBezTo>
                    <a:pt x="2" y="154"/>
                    <a:pt x="2" y="154"/>
                    <a:pt x="2" y="154"/>
                  </a:cubicBezTo>
                  <a:cubicBezTo>
                    <a:pt x="2" y="154"/>
                    <a:pt x="2" y="154"/>
                    <a:pt x="2" y="154"/>
                  </a:cubicBezTo>
                  <a:close/>
                  <a:moveTo>
                    <a:pt x="1" y="154"/>
                  </a:moveTo>
                  <a:cubicBezTo>
                    <a:pt x="1" y="154"/>
                    <a:pt x="1" y="154"/>
                    <a:pt x="1" y="154"/>
                  </a:cubicBezTo>
                  <a:cubicBezTo>
                    <a:pt x="1" y="154"/>
                    <a:pt x="1" y="154"/>
                    <a:pt x="1" y="154"/>
                  </a:cubicBezTo>
                  <a:cubicBezTo>
                    <a:pt x="1" y="154"/>
                    <a:pt x="1" y="154"/>
                    <a:pt x="2" y="154"/>
                  </a:cubicBezTo>
                  <a:cubicBezTo>
                    <a:pt x="2" y="154"/>
                    <a:pt x="2" y="154"/>
                    <a:pt x="2" y="154"/>
                  </a:cubicBezTo>
                  <a:cubicBezTo>
                    <a:pt x="1" y="154"/>
                    <a:pt x="1" y="154"/>
                    <a:pt x="1" y="154"/>
                  </a:cubicBezTo>
                  <a:close/>
                  <a:moveTo>
                    <a:pt x="32" y="103"/>
                  </a:moveTo>
                  <a:cubicBezTo>
                    <a:pt x="32" y="103"/>
                    <a:pt x="31" y="103"/>
                    <a:pt x="31" y="104"/>
                  </a:cubicBezTo>
                  <a:cubicBezTo>
                    <a:pt x="32" y="104"/>
                    <a:pt x="32" y="104"/>
                    <a:pt x="32" y="103"/>
                  </a:cubicBezTo>
                  <a:close/>
                  <a:moveTo>
                    <a:pt x="33" y="103"/>
                  </a:moveTo>
                  <a:cubicBezTo>
                    <a:pt x="33" y="103"/>
                    <a:pt x="33" y="103"/>
                    <a:pt x="33" y="102"/>
                  </a:cubicBezTo>
                  <a:cubicBezTo>
                    <a:pt x="33" y="102"/>
                    <a:pt x="32" y="102"/>
                    <a:pt x="32" y="103"/>
                  </a:cubicBezTo>
                  <a:cubicBezTo>
                    <a:pt x="32" y="103"/>
                    <a:pt x="32" y="103"/>
                    <a:pt x="32" y="103"/>
                  </a:cubicBezTo>
                  <a:cubicBezTo>
                    <a:pt x="32" y="103"/>
                    <a:pt x="33" y="103"/>
                    <a:pt x="33" y="103"/>
                  </a:cubicBezTo>
                  <a:cubicBezTo>
                    <a:pt x="33" y="103"/>
                    <a:pt x="33" y="103"/>
                    <a:pt x="33" y="103"/>
                  </a:cubicBezTo>
                  <a:cubicBezTo>
                    <a:pt x="33" y="103"/>
                    <a:pt x="34" y="103"/>
                    <a:pt x="34" y="103"/>
                  </a:cubicBezTo>
                  <a:cubicBezTo>
                    <a:pt x="34" y="103"/>
                    <a:pt x="34" y="103"/>
                    <a:pt x="34" y="103"/>
                  </a:cubicBezTo>
                  <a:cubicBezTo>
                    <a:pt x="34" y="103"/>
                    <a:pt x="34" y="103"/>
                    <a:pt x="34" y="103"/>
                  </a:cubicBezTo>
                  <a:cubicBezTo>
                    <a:pt x="34" y="102"/>
                    <a:pt x="34" y="103"/>
                    <a:pt x="34" y="103"/>
                  </a:cubicBezTo>
                  <a:cubicBezTo>
                    <a:pt x="33" y="103"/>
                    <a:pt x="33" y="103"/>
                    <a:pt x="33" y="103"/>
                  </a:cubicBezTo>
                  <a:close/>
                  <a:moveTo>
                    <a:pt x="30" y="103"/>
                  </a:moveTo>
                  <a:cubicBezTo>
                    <a:pt x="30" y="103"/>
                    <a:pt x="30" y="102"/>
                    <a:pt x="30" y="102"/>
                  </a:cubicBezTo>
                  <a:cubicBezTo>
                    <a:pt x="30" y="102"/>
                    <a:pt x="30" y="102"/>
                    <a:pt x="30" y="103"/>
                  </a:cubicBezTo>
                  <a:close/>
                  <a:moveTo>
                    <a:pt x="31" y="104"/>
                  </a:moveTo>
                  <a:cubicBezTo>
                    <a:pt x="31" y="104"/>
                    <a:pt x="31" y="104"/>
                    <a:pt x="31" y="104"/>
                  </a:cubicBezTo>
                  <a:cubicBezTo>
                    <a:pt x="31" y="104"/>
                    <a:pt x="31" y="104"/>
                    <a:pt x="31" y="104"/>
                  </a:cubicBezTo>
                  <a:cubicBezTo>
                    <a:pt x="31" y="104"/>
                    <a:pt x="31" y="104"/>
                    <a:pt x="31" y="104"/>
                  </a:cubicBezTo>
                  <a:cubicBezTo>
                    <a:pt x="31" y="104"/>
                    <a:pt x="31" y="104"/>
                    <a:pt x="31" y="104"/>
                  </a:cubicBezTo>
                  <a:close/>
                  <a:moveTo>
                    <a:pt x="32" y="104"/>
                  </a:moveTo>
                  <a:cubicBezTo>
                    <a:pt x="32" y="104"/>
                    <a:pt x="33" y="104"/>
                    <a:pt x="33" y="104"/>
                  </a:cubicBezTo>
                  <a:cubicBezTo>
                    <a:pt x="33" y="104"/>
                    <a:pt x="33" y="104"/>
                    <a:pt x="32" y="104"/>
                  </a:cubicBezTo>
                  <a:close/>
                  <a:moveTo>
                    <a:pt x="83" y="103"/>
                  </a:moveTo>
                  <a:cubicBezTo>
                    <a:pt x="83" y="103"/>
                    <a:pt x="82" y="103"/>
                    <a:pt x="82" y="103"/>
                  </a:cubicBezTo>
                  <a:cubicBezTo>
                    <a:pt x="82" y="103"/>
                    <a:pt x="83" y="103"/>
                    <a:pt x="83" y="103"/>
                  </a:cubicBezTo>
                  <a:cubicBezTo>
                    <a:pt x="83" y="103"/>
                    <a:pt x="83" y="103"/>
                    <a:pt x="83" y="103"/>
                  </a:cubicBezTo>
                  <a:cubicBezTo>
                    <a:pt x="83" y="103"/>
                    <a:pt x="83" y="103"/>
                    <a:pt x="83" y="103"/>
                  </a:cubicBezTo>
                  <a:close/>
                  <a:moveTo>
                    <a:pt x="81" y="96"/>
                  </a:moveTo>
                  <a:cubicBezTo>
                    <a:pt x="81" y="96"/>
                    <a:pt x="81" y="96"/>
                    <a:pt x="81" y="96"/>
                  </a:cubicBezTo>
                  <a:cubicBezTo>
                    <a:pt x="81" y="96"/>
                    <a:pt x="81" y="97"/>
                    <a:pt x="81" y="97"/>
                  </a:cubicBezTo>
                  <a:cubicBezTo>
                    <a:pt x="82" y="97"/>
                    <a:pt x="81" y="96"/>
                    <a:pt x="82" y="96"/>
                  </a:cubicBezTo>
                  <a:cubicBezTo>
                    <a:pt x="82" y="96"/>
                    <a:pt x="81" y="96"/>
                    <a:pt x="81" y="96"/>
                  </a:cubicBezTo>
                  <a:close/>
                  <a:moveTo>
                    <a:pt x="80" y="99"/>
                  </a:moveTo>
                  <a:cubicBezTo>
                    <a:pt x="80" y="99"/>
                    <a:pt x="81" y="99"/>
                    <a:pt x="80" y="99"/>
                  </a:cubicBezTo>
                  <a:cubicBezTo>
                    <a:pt x="80" y="99"/>
                    <a:pt x="80" y="99"/>
                    <a:pt x="80" y="99"/>
                  </a:cubicBezTo>
                  <a:close/>
                  <a:moveTo>
                    <a:pt x="84" y="109"/>
                  </a:moveTo>
                  <a:cubicBezTo>
                    <a:pt x="84" y="109"/>
                    <a:pt x="84" y="109"/>
                    <a:pt x="84" y="109"/>
                  </a:cubicBezTo>
                  <a:cubicBezTo>
                    <a:pt x="84" y="109"/>
                    <a:pt x="84" y="109"/>
                    <a:pt x="84" y="110"/>
                  </a:cubicBezTo>
                  <a:cubicBezTo>
                    <a:pt x="84" y="110"/>
                    <a:pt x="84" y="110"/>
                    <a:pt x="84" y="110"/>
                  </a:cubicBezTo>
                  <a:cubicBezTo>
                    <a:pt x="84" y="110"/>
                    <a:pt x="84" y="110"/>
                    <a:pt x="84" y="109"/>
                  </a:cubicBezTo>
                  <a:cubicBezTo>
                    <a:pt x="84" y="109"/>
                    <a:pt x="84" y="109"/>
                    <a:pt x="84" y="109"/>
                  </a:cubicBezTo>
                  <a:close/>
                  <a:moveTo>
                    <a:pt x="82" y="101"/>
                  </a:moveTo>
                  <a:cubicBezTo>
                    <a:pt x="82" y="101"/>
                    <a:pt x="82" y="101"/>
                    <a:pt x="82" y="101"/>
                  </a:cubicBezTo>
                  <a:cubicBezTo>
                    <a:pt x="82" y="102"/>
                    <a:pt x="82" y="102"/>
                    <a:pt x="82" y="102"/>
                  </a:cubicBezTo>
                  <a:cubicBezTo>
                    <a:pt x="82" y="102"/>
                    <a:pt x="82" y="102"/>
                    <a:pt x="82" y="101"/>
                  </a:cubicBezTo>
                  <a:cubicBezTo>
                    <a:pt x="82" y="101"/>
                    <a:pt x="82" y="101"/>
                    <a:pt x="82" y="101"/>
                  </a:cubicBezTo>
                  <a:close/>
                  <a:moveTo>
                    <a:pt x="49" y="103"/>
                  </a:moveTo>
                  <a:cubicBezTo>
                    <a:pt x="49" y="103"/>
                    <a:pt x="49" y="103"/>
                    <a:pt x="49" y="103"/>
                  </a:cubicBezTo>
                  <a:cubicBezTo>
                    <a:pt x="49" y="103"/>
                    <a:pt x="49" y="102"/>
                    <a:pt x="49" y="102"/>
                  </a:cubicBezTo>
                  <a:cubicBezTo>
                    <a:pt x="49" y="102"/>
                    <a:pt x="49" y="102"/>
                    <a:pt x="48" y="102"/>
                  </a:cubicBezTo>
                  <a:cubicBezTo>
                    <a:pt x="48" y="102"/>
                    <a:pt x="48" y="101"/>
                    <a:pt x="49" y="101"/>
                  </a:cubicBezTo>
                  <a:cubicBezTo>
                    <a:pt x="49" y="101"/>
                    <a:pt x="49" y="101"/>
                    <a:pt x="49" y="101"/>
                  </a:cubicBezTo>
                  <a:cubicBezTo>
                    <a:pt x="49" y="101"/>
                    <a:pt x="49" y="101"/>
                    <a:pt x="49" y="100"/>
                  </a:cubicBezTo>
                  <a:cubicBezTo>
                    <a:pt x="49" y="100"/>
                    <a:pt x="49" y="100"/>
                    <a:pt x="49" y="100"/>
                  </a:cubicBezTo>
                  <a:cubicBezTo>
                    <a:pt x="49" y="100"/>
                    <a:pt x="49" y="100"/>
                    <a:pt x="49" y="100"/>
                  </a:cubicBezTo>
                  <a:cubicBezTo>
                    <a:pt x="49" y="100"/>
                    <a:pt x="48" y="100"/>
                    <a:pt x="48" y="100"/>
                  </a:cubicBezTo>
                  <a:cubicBezTo>
                    <a:pt x="48" y="100"/>
                    <a:pt x="48" y="100"/>
                    <a:pt x="48" y="100"/>
                  </a:cubicBezTo>
                  <a:cubicBezTo>
                    <a:pt x="48" y="100"/>
                    <a:pt x="48" y="100"/>
                    <a:pt x="48" y="100"/>
                  </a:cubicBezTo>
                  <a:cubicBezTo>
                    <a:pt x="48" y="100"/>
                    <a:pt x="48" y="100"/>
                    <a:pt x="47" y="100"/>
                  </a:cubicBezTo>
                  <a:cubicBezTo>
                    <a:pt x="47" y="100"/>
                    <a:pt x="47" y="100"/>
                    <a:pt x="47" y="100"/>
                  </a:cubicBezTo>
                  <a:cubicBezTo>
                    <a:pt x="47" y="100"/>
                    <a:pt x="46" y="100"/>
                    <a:pt x="46" y="100"/>
                  </a:cubicBezTo>
                  <a:cubicBezTo>
                    <a:pt x="46" y="100"/>
                    <a:pt x="46" y="99"/>
                    <a:pt x="46" y="99"/>
                  </a:cubicBezTo>
                  <a:cubicBezTo>
                    <a:pt x="46" y="99"/>
                    <a:pt x="46" y="99"/>
                    <a:pt x="46" y="99"/>
                  </a:cubicBezTo>
                  <a:cubicBezTo>
                    <a:pt x="46" y="99"/>
                    <a:pt x="46" y="99"/>
                    <a:pt x="46" y="99"/>
                  </a:cubicBezTo>
                  <a:cubicBezTo>
                    <a:pt x="46" y="99"/>
                    <a:pt x="46" y="99"/>
                    <a:pt x="46" y="99"/>
                  </a:cubicBezTo>
                  <a:cubicBezTo>
                    <a:pt x="46" y="99"/>
                    <a:pt x="45" y="99"/>
                    <a:pt x="45" y="99"/>
                  </a:cubicBezTo>
                  <a:cubicBezTo>
                    <a:pt x="45" y="99"/>
                    <a:pt x="45" y="99"/>
                    <a:pt x="45" y="99"/>
                  </a:cubicBezTo>
                  <a:cubicBezTo>
                    <a:pt x="45" y="99"/>
                    <a:pt x="45" y="99"/>
                    <a:pt x="45" y="99"/>
                  </a:cubicBezTo>
                  <a:cubicBezTo>
                    <a:pt x="45" y="99"/>
                    <a:pt x="44" y="99"/>
                    <a:pt x="44" y="99"/>
                  </a:cubicBezTo>
                  <a:cubicBezTo>
                    <a:pt x="44" y="99"/>
                    <a:pt x="44" y="99"/>
                    <a:pt x="44" y="99"/>
                  </a:cubicBezTo>
                  <a:cubicBezTo>
                    <a:pt x="44" y="99"/>
                    <a:pt x="44" y="99"/>
                    <a:pt x="44" y="99"/>
                  </a:cubicBezTo>
                  <a:cubicBezTo>
                    <a:pt x="44" y="99"/>
                    <a:pt x="44" y="99"/>
                    <a:pt x="44" y="99"/>
                  </a:cubicBezTo>
                  <a:cubicBezTo>
                    <a:pt x="44" y="99"/>
                    <a:pt x="44" y="99"/>
                    <a:pt x="44" y="99"/>
                  </a:cubicBezTo>
                  <a:cubicBezTo>
                    <a:pt x="43" y="100"/>
                    <a:pt x="43" y="100"/>
                    <a:pt x="43" y="100"/>
                  </a:cubicBezTo>
                  <a:cubicBezTo>
                    <a:pt x="43" y="100"/>
                    <a:pt x="43" y="100"/>
                    <a:pt x="43" y="100"/>
                  </a:cubicBezTo>
                  <a:cubicBezTo>
                    <a:pt x="43" y="100"/>
                    <a:pt x="43" y="100"/>
                    <a:pt x="43"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1"/>
                  </a:cubicBezTo>
                  <a:cubicBezTo>
                    <a:pt x="42" y="101"/>
                    <a:pt x="42" y="101"/>
                    <a:pt x="42" y="101"/>
                  </a:cubicBezTo>
                  <a:cubicBezTo>
                    <a:pt x="42" y="101"/>
                    <a:pt x="42" y="101"/>
                    <a:pt x="42" y="101"/>
                  </a:cubicBezTo>
                  <a:cubicBezTo>
                    <a:pt x="42" y="102"/>
                    <a:pt x="42" y="102"/>
                    <a:pt x="42" y="102"/>
                  </a:cubicBezTo>
                  <a:cubicBezTo>
                    <a:pt x="42" y="102"/>
                    <a:pt x="42" y="102"/>
                    <a:pt x="42" y="102"/>
                  </a:cubicBezTo>
                  <a:cubicBezTo>
                    <a:pt x="42" y="102"/>
                    <a:pt x="41" y="102"/>
                    <a:pt x="41" y="102"/>
                  </a:cubicBezTo>
                  <a:cubicBezTo>
                    <a:pt x="41" y="102"/>
                    <a:pt x="41" y="102"/>
                    <a:pt x="41" y="102"/>
                  </a:cubicBezTo>
                  <a:cubicBezTo>
                    <a:pt x="41" y="102"/>
                    <a:pt x="40" y="102"/>
                    <a:pt x="40" y="102"/>
                  </a:cubicBezTo>
                  <a:cubicBezTo>
                    <a:pt x="40" y="102"/>
                    <a:pt x="40" y="102"/>
                    <a:pt x="40" y="102"/>
                  </a:cubicBezTo>
                  <a:cubicBezTo>
                    <a:pt x="39" y="102"/>
                    <a:pt x="39" y="102"/>
                    <a:pt x="39" y="102"/>
                  </a:cubicBezTo>
                  <a:cubicBezTo>
                    <a:pt x="39" y="102"/>
                    <a:pt x="39" y="103"/>
                    <a:pt x="39" y="103"/>
                  </a:cubicBezTo>
                  <a:cubicBezTo>
                    <a:pt x="39" y="103"/>
                    <a:pt x="38" y="103"/>
                    <a:pt x="38" y="103"/>
                  </a:cubicBezTo>
                  <a:cubicBezTo>
                    <a:pt x="38" y="102"/>
                    <a:pt x="38" y="102"/>
                    <a:pt x="38" y="102"/>
                  </a:cubicBezTo>
                  <a:cubicBezTo>
                    <a:pt x="38" y="102"/>
                    <a:pt x="38" y="102"/>
                    <a:pt x="38" y="102"/>
                  </a:cubicBezTo>
                  <a:cubicBezTo>
                    <a:pt x="38" y="102"/>
                    <a:pt x="38" y="102"/>
                    <a:pt x="38" y="102"/>
                  </a:cubicBezTo>
                  <a:cubicBezTo>
                    <a:pt x="38" y="102"/>
                    <a:pt x="38" y="101"/>
                    <a:pt x="38" y="101"/>
                  </a:cubicBezTo>
                  <a:cubicBezTo>
                    <a:pt x="38" y="101"/>
                    <a:pt x="38" y="101"/>
                    <a:pt x="38" y="101"/>
                  </a:cubicBezTo>
                  <a:cubicBezTo>
                    <a:pt x="38" y="101"/>
                    <a:pt x="38" y="101"/>
                    <a:pt x="38" y="101"/>
                  </a:cubicBezTo>
                  <a:cubicBezTo>
                    <a:pt x="37" y="101"/>
                    <a:pt x="37" y="101"/>
                    <a:pt x="37" y="101"/>
                  </a:cubicBezTo>
                  <a:cubicBezTo>
                    <a:pt x="37" y="101"/>
                    <a:pt x="37" y="101"/>
                    <a:pt x="37" y="101"/>
                  </a:cubicBezTo>
                  <a:cubicBezTo>
                    <a:pt x="37" y="101"/>
                    <a:pt x="37" y="102"/>
                    <a:pt x="37" y="102"/>
                  </a:cubicBezTo>
                  <a:cubicBezTo>
                    <a:pt x="36" y="102"/>
                    <a:pt x="36" y="102"/>
                    <a:pt x="36" y="103"/>
                  </a:cubicBezTo>
                  <a:cubicBezTo>
                    <a:pt x="36" y="103"/>
                    <a:pt x="36" y="103"/>
                    <a:pt x="36" y="103"/>
                  </a:cubicBezTo>
                  <a:cubicBezTo>
                    <a:pt x="36" y="103"/>
                    <a:pt x="36" y="104"/>
                    <a:pt x="36" y="104"/>
                  </a:cubicBezTo>
                  <a:cubicBezTo>
                    <a:pt x="36" y="104"/>
                    <a:pt x="36" y="104"/>
                    <a:pt x="36" y="104"/>
                  </a:cubicBezTo>
                  <a:cubicBezTo>
                    <a:pt x="36" y="104"/>
                    <a:pt x="36" y="104"/>
                    <a:pt x="36" y="104"/>
                  </a:cubicBezTo>
                  <a:cubicBezTo>
                    <a:pt x="35" y="105"/>
                    <a:pt x="35" y="105"/>
                    <a:pt x="35" y="105"/>
                  </a:cubicBezTo>
                  <a:cubicBezTo>
                    <a:pt x="34" y="105"/>
                    <a:pt x="34" y="105"/>
                    <a:pt x="34" y="106"/>
                  </a:cubicBezTo>
                  <a:cubicBezTo>
                    <a:pt x="34" y="106"/>
                    <a:pt x="34" y="106"/>
                    <a:pt x="34" y="106"/>
                  </a:cubicBezTo>
                  <a:cubicBezTo>
                    <a:pt x="33" y="106"/>
                    <a:pt x="32" y="107"/>
                    <a:pt x="32" y="107"/>
                  </a:cubicBezTo>
                  <a:cubicBezTo>
                    <a:pt x="32" y="107"/>
                    <a:pt x="32" y="107"/>
                    <a:pt x="32" y="107"/>
                  </a:cubicBezTo>
                  <a:cubicBezTo>
                    <a:pt x="32" y="107"/>
                    <a:pt x="32" y="107"/>
                    <a:pt x="32" y="107"/>
                  </a:cubicBezTo>
                  <a:cubicBezTo>
                    <a:pt x="32" y="107"/>
                    <a:pt x="32" y="107"/>
                    <a:pt x="32" y="107"/>
                  </a:cubicBezTo>
                  <a:cubicBezTo>
                    <a:pt x="32" y="107"/>
                    <a:pt x="33" y="107"/>
                    <a:pt x="33" y="106"/>
                  </a:cubicBezTo>
                  <a:cubicBezTo>
                    <a:pt x="33" y="106"/>
                    <a:pt x="33" y="106"/>
                    <a:pt x="34" y="106"/>
                  </a:cubicBezTo>
                  <a:cubicBezTo>
                    <a:pt x="34" y="107"/>
                    <a:pt x="34" y="107"/>
                    <a:pt x="34" y="107"/>
                  </a:cubicBezTo>
                  <a:cubicBezTo>
                    <a:pt x="34" y="107"/>
                    <a:pt x="34" y="107"/>
                    <a:pt x="34" y="107"/>
                  </a:cubicBezTo>
                  <a:cubicBezTo>
                    <a:pt x="34" y="107"/>
                    <a:pt x="34" y="107"/>
                    <a:pt x="34" y="107"/>
                  </a:cubicBezTo>
                  <a:cubicBezTo>
                    <a:pt x="34" y="107"/>
                    <a:pt x="34" y="108"/>
                    <a:pt x="34" y="108"/>
                  </a:cubicBezTo>
                  <a:cubicBezTo>
                    <a:pt x="34" y="108"/>
                    <a:pt x="34" y="108"/>
                    <a:pt x="34" y="108"/>
                  </a:cubicBezTo>
                  <a:cubicBezTo>
                    <a:pt x="34" y="108"/>
                    <a:pt x="34"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4" y="108"/>
                    <a:pt x="34" y="108"/>
                    <a:pt x="35" y="108"/>
                  </a:cubicBezTo>
                  <a:cubicBezTo>
                    <a:pt x="35" y="108"/>
                    <a:pt x="35" y="108"/>
                    <a:pt x="35" y="108"/>
                  </a:cubicBezTo>
                  <a:cubicBezTo>
                    <a:pt x="35" y="108"/>
                    <a:pt x="34" y="109"/>
                    <a:pt x="34" y="109"/>
                  </a:cubicBezTo>
                  <a:cubicBezTo>
                    <a:pt x="34" y="109"/>
                    <a:pt x="34" y="109"/>
                    <a:pt x="34" y="109"/>
                  </a:cubicBezTo>
                  <a:cubicBezTo>
                    <a:pt x="34" y="109"/>
                    <a:pt x="34" y="109"/>
                    <a:pt x="34" y="109"/>
                  </a:cubicBezTo>
                  <a:cubicBezTo>
                    <a:pt x="34" y="109"/>
                    <a:pt x="34" y="109"/>
                    <a:pt x="34" y="109"/>
                  </a:cubicBezTo>
                  <a:cubicBezTo>
                    <a:pt x="34" y="109"/>
                    <a:pt x="34" y="109"/>
                    <a:pt x="34" y="109"/>
                  </a:cubicBezTo>
                  <a:cubicBezTo>
                    <a:pt x="34" y="109"/>
                    <a:pt x="34" y="109"/>
                    <a:pt x="34" y="109"/>
                  </a:cubicBezTo>
                  <a:cubicBezTo>
                    <a:pt x="34" y="109"/>
                    <a:pt x="34" y="109"/>
                    <a:pt x="34" y="110"/>
                  </a:cubicBezTo>
                  <a:cubicBezTo>
                    <a:pt x="34" y="110"/>
                    <a:pt x="34" y="110"/>
                    <a:pt x="34" y="110"/>
                  </a:cubicBezTo>
                  <a:cubicBezTo>
                    <a:pt x="34" y="110"/>
                    <a:pt x="34" y="110"/>
                    <a:pt x="34" y="110"/>
                  </a:cubicBezTo>
                  <a:cubicBezTo>
                    <a:pt x="34" y="110"/>
                    <a:pt x="34" y="110"/>
                    <a:pt x="34" y="110"/>
                  </a:cubicBezTo>
                  <a:cubicBezTo>
                    <a:pt x="34" y="110"/>
                    <a:pt x="34" y="110"/>
                    <a:pt x="34" y="110"/>
                  </a:cubicBezTo>
                  <a:cubicBezTo>
                    <a:pt x="34" y="110"/>
                    <a:pt x="34" y="110"/>
                    <a:pt x="34" y="110"/>
                  </a:cubicBezTo>
                  <a:cubicBezTo>
                    <a:pt x="34" y="110"/>
                    <a:pt x="34" y="110"/>
                    <a:pt x="34" y="110"/>
                  </a:cubicBezTo>
                  <a:cubicBezTo>
                    <a:pt x="34" y="110"/>
                    <a:pt x="34" y="111"/>
                    <a:pt x="34" y="111"/>
                  </a:cubicBezTo>
                  <a:cubicBezTo>
                    <a:pt x="34" y="111"/>
                    <a:pt x="34" y="111"/>
                    <a:pt x="34" y="111"/>
                  </a:cubicBezTo>
                  <a:cubicBezTo>
                    <a:pt x="34" y="111"/>
                    <a:pt x="34" y="111"/>
                    <a:pt x="34" y="111"/>
                  </a:cubicBezTo>
                  <a:cubicBezTo>
                    <a:pt x="34" y="111"/>
                    <a:pt x="34" y="111"/>
                    <a:pt x="35" y="111"/>
                  </a:cubicBezTo>
                  <a:cubicBezTo>
                    <a:pt x="35" y="111"/>
                    <a:pt x="35" y="111"/>
                    <a:pt x="35" y="111"/>
                  </a:cubicBezTo>
                  <a:cubicBezTo>
                    <a:pt x="35" y="111"/>
                    <a:pt x="35" y="111"/>
                    <a:pt x="35" y="111"/>
                  </a:cubicBezTo>
                  <a:cubicBezTo>
                    <a:pt x="35" y="111"/>
                    <a:pt x="35" y="111"/>
                    <a:pt x="35" y="111"/>
                  </a:cubicBezTo>
                  <a:cubicBezTo>
                    <a:pt x="35" y="111"/>
                    <a:pt x="35" y="111"/>
                    <a:pt x="35" y="111"/>
                  </a:cubicBezTo>
                  <a:cubicBezTo>
                    <a:pt x="35" y="111"/>
                    <a:pt x="35" y="111"/>
                    <a:pt x="35" y="111"/>
                  </a:cubicBezTo>
                  <a:cubicBezTo>
                    <a:pt x="35" y="111"/>
                    <a:pt x="36" y="111"/>
                    <a:pt x="36" y="111"/>
                  </a:cubicBezTo>
                  <a:cubicBezTo>
                    <a:pt x="36" y="111"/>
                    <a:pt x="36" y="111"/>
                    <a:pt x="36" y="111"/>
                  </a:cubicBezTo>
                  <a:cubicBezTo>
                    <a:pt x="36" y="111"/>
                    <a:pt x="36" y="111"/>
                    <a:pt x="36" y="111"/>
                  </a:cubicBezTo>
                  <a:cubicBezTo>
                    <a:pt x="35" y="112"/>
                    <a:pt x="35" y="112"/>
                    <a:pt x="35" y="112"/>
                  </a:cubicBezTo>
                  <a:cubicBezTo>
                    <a:pt x="35" y="112"/>
                    <a:pt x="36" y="112"/>
                    <a:pt x="36" y="112"/>
                  </a:cubicBezTo>
                  <a:cubicBezTo>
                    <a:pt x="36" y="112"/>
                    <a:pt x="36" y="112"/>
                    <a:pt x="36" y="112"/>
                  </a:cubicBezTo>
                  <a:cubicBezTo>
                    <a:pt x="36" y="112"/>
                    <a:pt x="36" y="112"/>
                    <a:pt x="37" y="112"/>
                  </a:cubicBezTo>
                  <a:cubicBezTo>
                    <a:pt x="37" y="112"/>
                    <a:pt x="37" y="112"/>
                    <a:pt x="37" y="112"/>
                  </a:cubicBezTo>
                  <a:cubicBezTo>
                    <a:pt x="38" y="112"/>
                    <a:pt x="38" y="112"/>
                    <a:pt x="38" y="112"/>
                  </a:cubicBezTo>
                  <a:cubicBezTo>
                    <a:pt x="38" y="112"/>
                    <a:pt x="38" y="112"/>
                    <a:pt x="38" y="112"/>
                  </a:cubicBezTo>
                  <a:cubicBezTo>
                    <a:pt x="37" y="112"/>
                    <a:pt x="37" y="111"/>
                    <a:pt x="38" y="111"/>
                  </a:cubicBezTo>
                  <a:cubicBezTo>
                    <a:pt x="38" y="111"/>
                    <a:pt x="38" y="111"/>
                    <a:pt x="38" y="111"/>
                  </a:cubicBezTo>
                  <a:cubicBezTo>
                    <a:pt x="38" y="111"/>
                    <a:pt x="38" y="110"/>
                    <a:pt x="38" y="110"/>
                  </a:cubicBezTo>
                  <a:cubicBezTo>
                    <a:pt x="38" y="110"/>
                    <a:pt x="38" y="110"/>
                    <a:pt x="38" y="110"/>
                  </a:cubicBezTo>
                  <a:cubicBezTo>
                    <a:pt x="38" y="110"/>
                    <a:pt x="38" y="110"/>
                    <a:pt x="38" y="110"/>
                  </a:cubicBezTo>
                  <a:cubicBezTo>
                    <a:pt x="38" y="110"/>
                    <a:pt x="38" y="110"/>
                    <a:pt x="38" y="110"/>
                  </a:cubicBezTo>
                  <a:cubicBezTo>
                    <a:pt x="38" y="110"/>
                    <a:pt x="38" y="110"/>
                    <a:pt x="38" y="110"/>
                  </a:cubicBezTo>
                  <a:cubicBezTo>
                    <a:pt x="39" y="110"/>
                    <a:pt x="39" y="109"/>
                    <a:pt x="39" y="109"/>
                  </a:cubicBezTo>
                  <a:cubicBezTo>
                    <a:pt x="39" y="109"/>
                    <a:pt x="39" y="109"/>
                    <a:pt x="39" y="109"/>
                  </a:cubicBezTo>
                  <a:cubicBezTo>
                    <a:pt x="40" y="109"/>
                    <a:pt x="39" y="108"/>
                    <a:pt x="39" y="108"/>
                  </a:cubicBezTo>
                  <a:cubicBezTo>
                    <a:pt x="39" y="107"/>
                    <a:pt x="40" y="107"/>
                    <a:pt x="40" y="107"/>
                  </a:cubicBezTo>
                  <a:cubicBezTo>
                    <a:pt x="40" y="107"/>
                    <a:pt x="40" y="107"/>
                    <a:pt x="40" y="107"/>
                  </a:cubicBezTo>
                  <a:cubicBezTo>
                    <a:pt x="40" y="107"/>
                    <a:pt x="40" y="107"/>
                    <a:pt x="41" y="107"/>
                  </a:cubicBezTo>
                  <a:cubicBezTo>
                    <a:pt x="41" y="107"/>
                    <a:pt x="41" y="107"/>
                    <a:pt x="41" y="107"/>
                  </a:cubicBezTo>
                  <a:cubicBezTo>
                    <a:pt x="41" y="107"/>
                    <a:pt x="41" y="107"/>
                    <a:pt x="41" y="106"/>
                  </a:cubicBezTo>
                  <a:cubicBezTo>
                    <a:pt x="41" y="106"/>
                    <a:pt x="41" y="106"/>
                    <a:pt x="42" y="106"/>
                  </a:cubicBezTo>
                  <a:cubicBezTo>
                    <a:pt x="42" y="106"/>
                    <a:pt x="42" y="106"/>
                    <a:pt x="42" y="106"/>
                  </a:cubicBezTo>
                  <a:cubicBezTo>
                    <a:pt x="42" y="106"/>
                    <a:pt x="42" y="106"/>
                    <a:pt x="42" y="106"/>
                  </a:cubicBezTo>
                  <a:cubicBezTo>
                    <a:pt x="42" y="106"/>
                    <a:pt x="42" y="106"/>
                    <a:pt x="43" y="106"/>
                  </a:cubicBezTo>
                  <a:cubicBezTo>
                    <a:pt x="43" y="106"/>
                    <a:pt x="43" y="106"/>
                    <a:pt x="44" y="106"/>
                  </a:cubicBezTo>
                  <a:cubicBezTo>
                    <a:pt x="44" y="106"/>
                    <a:pt x="44" y="106"/>
                    <a:pt x="44" y="106"/>
                  </a:cubicBezTo>
                  <a:cubicBezTo>
                    <a:pt x="44" y="106"/>
                    <a:pt x="44" y="106"/>
                    <a:pt x="44" y="106"/>
                  </a:cubicBezTo>
                  <a:cubicBezTo>
                    <a:pt x="44" y="107"/>
                    <a:pt x="45" y="107"/>
                    <a:pt x="45" y="108"/>
                  </a:cubicBezTo>
                  <a:cubicBezTo>
                    <a:pt x="45" y="108"/>
                    <a:pt x="46" y="108"/>
                    <a:pt x="46" y="108"/>
                  </a:cubicBezTo>
                  <a:cubicBezTo>
                    <a:pt x="46" y="108"/>
                    <a:pt x="46" y="108"/>
                    <a:pt x="46" y="108"/>
                  </a:cubicBezTo>
                  <a:cubicBezTo>
                    <a:pt x="46" y="108"/>
                    <a:pt x="46" y="108"/>
                    <a:pt x="46" y="108"/>
                  </a:cubicBezTo>
                  <a:cubicBezTo>
                    <a:pt x="46" y="107"/>
                    <a:pt x="46" y="107"/>
                    <a:pt x="46" y="107"/>
                  </a:cubicBezTo>
                  <a:cubicBezTo>
                    <a:pt x="46" y="106"/>
                    <a:pt x="47" y="106"/>
                    <a:pt x="47" y="106"/>
                  </a:cubicBezTo>
                  <a:cubicBezTo>
                    <a:pt x="47" y="106"/>
                    <a:pt x="47" y="106"/>
                    <a:pt x="47" y="106"/>
                  </a:cubicBezTo>
                  <a:cubicBezTo>
                    <a:pt x="47" y="106"/>
                    <a:pt x="47" y="106"/>
                    <a:pt x="47" y="106"/>
                  </a:cubicBezTo>
                  <a:cubicBezTo>
                    <a:pt x="47" y="105"/>
                    <a:pt x="47" y="105"/>
                    <a:pt x="47" y="105"/>
                  </a:cubicBezTo>
                  <a:cubicBezTo>
                    <a:pt x="47" y="105"/>
                    <a:pt x="47" y="105"/>
                    <a:pt x="48" y="105"/>
                  </a:cubicBezTo>
                  <a:cubicBezTo>
                    <a:pt x="48" y="105"/>
                    <a:pt x="48" y="104"/>
                    <a:pt x="48" y="104"/>
                  </a:cubicBezTo>
                  <a:cubicBezTo>
                    <a:pt x="48" y="104"/>
                    <a:pt x="48" y="104"/>
                    <a:pt x="48" y="104"/>
                  </a:cubicBezTo>
                  <a:cubicBezTo>
                    <a:pt x="48" y="104"/>
                    <a:pt x="48" y="104"/>
                    <a:pt x="49" y="104"/>
                  </a:cubicBezTo>
                  <a:cubicBezTo>
                    <a:pt x="49" y="104"/>
                    <a:pt x="49" y="104"/>
                    <a:pt x="49" y="104"/>
                  </a:cubicBezTo>
                  <a:cubicBezTo>
                    <a:pt x="49" y="104"/>
                    <a:pt x="49" y="104"/>
                    <a:pt x="49" y="104"/>
                  </a:cubicBezTo>
                  <a:cubicBezTo>
                    <a:pt x="49" y="103"/>
                    <a:pt x="49" y="103"/>
                    <a:pt x="49" y="103"/>
                  </a:cubicBezTo>
                  <a:close/>
                  <a:moveTo>
                    <a:pt x="34" y="109"/>
                  </a:moveTo>
                  <a:cubicBezTo>
                    <a:pt x="34" y="109"/>
                    <a:pt x="34" y="109"/>
                    <a:pt x="34" y="109"/>
                  </a:cubicBezTo>
                  <a:cubicBezTo>
                    <a:pt x="34" y="109"/>
                    <a:pt x="34" y="109"/>
                    <a:pt x="34" y="109"/>
                  </a:cubicBezTo>
                  <a:cubicBezTo>
                    <a:pt x="34" y="109"/>
                    <a:pt x="34" y="109"/>
                    <a:pt x="34" y="109"/>
                  </a:cubicBezTo>
                  <a:close/>
                  <a:moveTo>
                    <a:pt x="38" y="85"/>
                  </a:moveTo>
                  <a:cubicBezTo>
                    <a:pt x="38" y="85"/>
                    <a:pt x="38" y="85"/>
                    <a:pt x="38" y="85"/>
                  </a:cubicBezTo>
                  <a:cubicBezTo>
                    <a:pt x="38" y="85"/>
                    <a:pt x="38" y="85"/>
                    <a:pt x="38" y="84"/>
                  </a:cubicBezTo>
                  <a:cubicBezTo>
                    <a:pt x="38" y="84"/>
                    <a:pt x="38" y="84"/>
                    <a:pt x="38" y="85"/>
                  </a:cubicBezTo>
                  <a:cubicBezTo>
                    <a:pt x="37" y="85"/>
                    <a:pt x="37" y="85"/>
                    <a:pt x="38" y="85"/>
                  </a:cubicBezTo>
                  <a:cubicBezTo>
                    <a:pt x="38" y="85"/>
                    <a:pt x="38" y="85"/>
                    <a:pt x="38" y="85"/>
                  </a:cubicBezTo>
                  <a:close/>
                  <a:moveTo>
                    <a:pt x="38" y="85"/>
                  </a:moveTo>
                  <a:cubicBezTo>
                    <a:pt x="38" y="85"/>
                    <a:pt x="38" y="85"/>
                    <a:pt x="38" y="85"/>
                  </a:cubicBezTo>
                  <a:cubicBezTo>
                    <a:pt x="39" y="85"/>
                    <a:pt x="39" y="85"/>
                    <a:pt x="39" y="85"/>
                  </a:cubicBezTo>
                  <a:cubicBezTo>
                    <a:pt x="39" y="85"/>
                    <a:pt x="39" y="85"/>
                    <a:pt x="38" y="85"/>
                  </a:cubicBezTo>
                  <a:cubicBezTo>
                    <a:pt x="38" y="85"/>
                    <a:pt x="38" y="85"/>
                    <a:pt x="38" y="85"/>
                  </a:cubicBezTo>
                  <a:close/>
                  <a:moveTo>
                    <a:pt x="40" y="84"/>
                  </a:moveTo>
                  <a:cubicBezTo>
                    <a:pt x="40" y="84"/>
                    <a:pt x="40" y="84"/>
                    <a:pt x="40" y="83"/>
                  </a:cubicBezTo>
                  <a:cubicBezTo>
                    <a:pt x="40" y="83"/>
                    <a:pt x="40" y="83"/>
                    <a:pt x="40" y="83"/>
                  </a:cubicBezTo>
                  <a:cubicBezTo>
                    <a:pt x="39" y="83"/>
                    <a:pt x="39" y="83"/>
                    <a:pt x="39" y="83"/>
                  </a:cubicBezTo>
                  <a:cubicBezTo>
                    <a:pt x="39" y="84"/>
                    <a:pt x="39" y="84"/>
                    <a:pt x="40" y="84"/>
                  </a:cubicBezTo>
                  <a:close/>
                  <a:moveTo>
                    <a:pt x="38" y="85"/>
                  </a:moveTo>
                  <a:cubicBezTo>
                    <a:pt x="38" y="85"/>
                    <a:pt x="38" y="85"/>
                    <a:pt x="38" y="85"/>
                  </a:cubicBezTo>
                  <a:cubicBezTo>
                    <a:pt x="38" y="85"/>
                    <a:pt x="38" y="85"/>
                    <a:pt x="38" y="85"/>
                  </a:cubicBezTo>
                  <a:close/>
                  <a:moveTo>
                    <a:pt x="31" y="111"/>
                  </a:moveTo>
                  <a:cubicBezTo>
                    <a:pt x="31" y="111"/>
                    <a:pt x="31" y="111"/>
                    <a:pt x="31" y="111"/>
                  </a:cubicBezTo>
                  <a:cubicBezTo>
                    <a:pt x="31" y="111"/>
                    <a:pt x="30" y="110"/>
                    <a:pt x="30" y="110"/>
                  </a:cubicBezTo>
                  <a:cubicBezTo>
                    <a:pt x="30" y="110"/>
                    <a:pt x="31" y="110"/>
                    <a:pt x="31" y="110"/>
                  </a:cubicBezTo>
                  <a:cubicBezTo>
                    <a:pt x="31" y="110"/>
                    <a:pt x="31" y="110"/>
                    <a:pt x="31" y="110"/>
                  </a:cubicBezTo>
                  <a:cubicBezTo>
                    <a:pt x="31" y="110"/>
                    <a:pt x="31" y="110"/>
                    <a:pt x="31" y="110"/>
                  </a:cubicBezTo>
                  <a:cubicBezTo>
                    <a:pt x="31" y="110"/>
                    <a:pt x="30" y="110"/>
                    <a:pt x="30" y="110"/>
                  </a:cubicBezTo>
                  <a:cubicBezTo>
                    <a:pt x="30" y="110"/>
                    <a:pt x="30" y="110"/>
                    <a:pt x="30" y="109"/>
                  </a:cubicBezTo>
                  <a:cubicBezTo>
                    <a:pt x="30" y="109"/>
                    <a:pt x="30" y="109"/>
                    <a:pt x="30" y="109"/>
                  </a:cubicBezTo>
                  <a:cubicBezTo>
                    <a:pt x="30" y="109"/>
                    <a:pt x="30" y="109"/>
                    <a:pt x="30" y="109"/>
                  </a:cubicBezTo>
                  <a:cubicBezTo>
                    <a:pt x="30" y="109"/>
                    <a:pt x="30" y="109"/>
                    <a:pt x="30" y="109"/>
                  </a:cubicBezTo>
                  <a:cubicBezTo>
                    <a:pt x="30" y="109"/>
                    <a:pt x="30" y="109"/>
                    <a:pt x="30" y="108"/>
                  </a:cubicBezTo>
                  <a:cubicBezTo>
                    <a:pt x="30" y="108"/>
                    <a:pt x="29" y="108"/>
                    <a:pt x="29" y="108"/>
                  </a:cubicBezTo>
                  <a:cubicBezTo>
                    <a:pt x="29" y="108"/>
                    <a:pt x="29" y="108"/>
                    <a:pt x="28" y="108"/>
                  </a:cubicBezTo>
                  <a:cubicBezTo>
                    <a:pt x="28" y="108"/>
                    <a:pt x="28" y="108"/>
                    <a:pt x="28" y="108"/>
                  </a:cubicBezTo>
                  <a:cubicBezTo>
                    <a:pt x="28" y="108"/>
                    <a:pt x="28" y="108"/>
                    <a:pt x="28" y="108"/>
                  </a:cubicBezTo>
                  <a:cubicBezTo>
                    <a:pt x="28" y="108"/>
                    <a:pt x="28" y="107"/>
                    <a:pt x="28" y="107"/>
                  </a:cubicBezTo>
                  <a:cubicBezTo>
                    <a:pt x="28" y="107"/>
                    <a:pt x="28" y="107"/>
                    <a:pt x="28" y="107"/>
                  </a:cubicBezTo>
                  <a:cubicBezTo>
                    <a:pt x="28" y="107"/>
                    <a:pt x="28" y="107"/>
                    <a:pt x="28" y="107"/>
                  </a:cubicBezTo>
                  <a:cubicBezTo>
                    <a:pt x="28" y="107"/>
                    <a:pt x="28" y="107"/>
                    <a:pt x="28" y="107"/>
                  </a:cubicBezTo>
                  <a:cubicBezTo>
                    <a:pt x="29" y="107"/>
                    <a:pt x="29" y="107"/>
                    <a:pt x="29" y="107"/>
                  </a:cubicBezTo>
                  <a:cubicBezTo>
                    <a:pt x="29" y="107"/>
                    <a:pt x="29" y="107"/>
                    <a:pt x="29" y="106"/>
                  </a:cubicBezTo>
                  <a:cubicBezTo>
                    <a:pt x="29" y="106"/>
                    <a:pt x="29" y="105"/>
                    <a:pt x="29" y="105"/>
                  </a:cubicBezTo>
                  <a:cubicBezTo>
                    <a:pt x="28" y="105"/>
                    <a:pt x="28" y="105"/>
                    <a:pt x="27" y="105"/>
                  </a:cubicBezTo>
                  <a:cubicBezTo>
                    <a:pt x="27" y="105"/>
                    <a:pt x="27" y="106"/>
                    <a:pt x="27" y="106"/>
                  </a:cubicBezTo>
                  <a:cubicBezTo>
                    <a:pt x="26" y="106"/>
                    <a:pt x="26" y="106"/>
                    <a:pt x="26" y="105"/>
                  </a:cubicBezTo>
                  <a:cubicBezTo>
                    <a:pt x="26" y="105"/>
                    <a:pt x="26" y="105"/>
                    <a:pt x="25" y="105"/>
                  </a:cubicBezTo>
                  <a:cubicBezTo>
                    <a:pt x="25" y="105"/>
                    <a:pt x="25" y="105"/>
                    <a:pt x="25" y="105"/>
                  </a:cubicBezTo>
                  <a:cubicBezTo>
                    <a:pt x="25" y="105"/>
                    <a:pt x="25" y="105"/>
                    <a:pt x="25" y="105"/>
                  </a:cubicBezTo>
                  <a:cubicBezTo>
                    <a:pt x="25" y="105"/>
                    <a:pt x="25" y="105"/>
                    <a:pt x="25" y="105"/>
                  </a:cubicBezTo>
                  <a:cubicBezTo>
                    <a:pt x="25" y="105"/>
                    <a:pt x="25" y="105"/>
                    <a:pt x="25" y="105"/>
                  </a:cubicBezTo>
                  <a:cubicBezTo>
                    <a:pt x="25" y="105"/>
                    <a:pt x="25" y="105"/>
                    <a:pt x="25" y="105"/>
                  </a:cubicBezTo>
                  <a:cubicBezTo>
                    <a:pt x="24" y="105"/>
                    <a:pt x="24" y="105"/>
                    <a:pt x="24" y="104"/>
                  </a:cubicBezTo>
                  <a:cubicBezTo>
                    <a:pt x="24" y="104"/>
                    <a:pt x="24" y="104"/>
                    <a:pt x="24" y="104"/>
                  </a:cubicBezTo>
                  <a:cubicBezTo>
                    <a:pt x="24" y="104"/>
                    <a:pt x="24" y="104"/>
                    <a:pt x="24" y="104"/>
                  </a:cubicBezTo>
                  <a:cubicBezTo>
                    <a:pt x="24" y="104"/>
                    <a:pt x="24" y="104"/>
                    <a:pt x="24" y="104"/>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3" y="103"/>
                  </a:cubicBezTo>
                  <a:cubicBezTo>
                    <a:pt x="23" y="103"/>
                    <a:pt x="23" y="103"/>
                    <a:pt x="23" y="103"/>
                  </a:cubicBezTo>
                  <a:cubicBezTo>
                    <a:pt x="23" y="103"/>
                    <a:pt x="23" y="103"/>
                    <a:pt x="23" y="103"/>
                  </a:cubicBezTo>
                  <a:cubicBezTo>
                    <a:pt x="23" y="102"/>
                    <a:pt x="23" y="102"/>
                    <a:pt x="23" y="103"/>
                  </a:cubicBezTo>
                  <a:cubicBezTo>
                    <a:pt x="23" y="103"/>
                    <a:pt x="22" y="103"/>
                    <a:pt x="22" y="103"/>
                  </a:cubicBezTo>
                  <a:cubicBezTo>
                    <a:pt x="22" y="103"/>
                    <a:pt x="22" y="103"/>
                    <a:pt x="22" y="103"/>
                  </a:cubicBezTo>
                  <a:cubicBezTo>
                    <a:pt x="22" y="103"/>
                    <a:pt x="21" y="103"/>
                    <a:pt x="21" y="103"/>
                  </a:cubicBezTo>
                  <a:cubicBezTo>
                    <a:pt x="21" y="103"/>
                    <a:pt x="21" y="103"/>
                    <a:pt x="21" y="103"/>
                  </a:cubicBezTo>
                  <a:cubicBezTo>
                    <a:pt x="20" y="103"/>
                    <a:pt x="20" y="104"/>
                    <a:pt x="21" y="104"/>
                  </a:cubicBezTo>
                  <a:cubicBezTo>
                    <a:pt x="20" y="104"/>
                    <a:pt x="20" y="104"/>
                    <a:pt x="20" y="104"/>
                  </a:cubicBezTo>
                  <a:cubicBezTo>
                    <a:pt x="20" y="104"/>
                    <a:pt x="20" y="104"/>
                    <a:pt x="20" y="105"/>
                  </a:cubicBezTo>
                  <a:cubicBezTo>
                    <a:pt x="20" y="105"/>
                    <a:pt x="20" y="105"/>
                    <a:pt x="19" y="105"/>
                  </a:cubicBezTo>
                  <a:cubicBezTo>
                    <a:pt x="19" y="105"/>
                    <a:pt x="19" y="105"/>
                    <a:pt x="19" y="105"/>
                  </a:cubicBezTo>
                  <a:cubicBezTo>
                    <a:pt x="19" y="105"/>
                    <a:pt x="19" y="105"/>
                    <a:pt x="19" y="105"/>
                  </a:cubicBezTo>
                  <a:cubicBezTo>
                    <a:pt x="18" y="105"/>
                    <a:pt x="18" y="105"/>
                    <a:pt x="18" y="105"/>
                  </a:cubicBezTo>
                  <a:cubicBezTo>
                    <a:pt x="18" y="105"/>
                    <a:pt x="18" y="105"/>
                    <a:pt x="18" y="106"/>
                  </a:cubicBezTo>
                  <a:cubicBezTo>
                    <a:pt x="18" y="106"/>
                    <a:pt x="18" y="106"/>
                    <a:pt x="18" y="106"/>
                  </a:cubicBezTo>
                  <a:cubicBezTo>
                    <a:pt x="18" y="106"/>
                    <a:pt x="18" y="106"/>
                    <a:pt x="18" y="106"/>
                  </a:cubicBezTo>
                  <a:cubicBezTo>
                    <a:pt x="18" y="106"/>
                    <a:pt x="18" y="106"/>
                    <a:pt x="18" y="106"/>
                  </a:cubicBezTo>
                  <a:cubicBezTo>
                    <a:pt x="18" y="106"/>
                    <a:pt x="18" y="106"/>
                    <a:pt x="18" y="106"/>
                  </a:cubicBezTo>
                  <a:cubicBezTo>
                    <a:pt x="18" y="106"/>
                    <a:pt x="18" y="106"/>
                    <a:pt x="18" y="107"/>
                  </a:cubicBezTo>
                  <a:cubicBezTo>
                    <a:pt x="18" y="107"/>
                    <a:pt x="17" y="107"/>
                    <a:pt x="17" y="107"/>
                  </a:cubicBezTo>
                  <a:cubicBezTo>
                    <a:pt x="17" y="106"/>
                    <a:pt x="17" y="106"/>
                    <a:pt x="17" y="106"/>
                  </a:cubicBezTo>
                  <a:cubicBezTo>
                    <a:pt x="17" y="106"/>
                    <a:pt x="17" y="106"/>
                    <a:pt x="17" y="106"/>
                  </a:cubicBezTo>
                  <a:cubicBezTo>
                    <a:pt x="17" y="106"/>
                    <a:pt x="16" y="106"/>
                    <a:pt x="16" y="106"/>
                  </a:cubicBezTo>
                  <a:cubicBezTo>
                    <a:pt x="16" y="106"/>
                    <a:pt x="16" y="106"/>
                    <a:pt x="16" y="106"/>
                  </a:cubicBezTo>
                  <a:cubicBezTo>
                    <a:pt x="16" y="106"/>
                    <a:pt x="16" y="106"/>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8"/>
                    <a:pt x="16" y="108"/>
                  </a:cubicBezTo>
                  <a:cubicBezTo>
                    <a:pt x="16" y="108"/>
                    <a:pt x="16" y="108"/>
                    <a:pt x="16" y="108"/>
                  </a:cubicBezTo>
                  <a:cubicBezTo>
                    <a:pt x="16" y="107"/>
                    <a:pt x="16" y="107"/>
                    <a:pt x="16" y="107"/>
                  </a:cubicBezTo>
                  <a:cubicBezTo>
                    <a:pt x="16" y="107"/>
                    <a:pt x="16" y="107"/>
                    <a:pt x="16" y="107"/>
                  </a:cubicBezTo>
                  <a:cubicBezTo>
                    <a:pt x="16" y="107"/>
                    <a:pt x="16" y="107"/>
                    <a:pt x="16" y="107"/>
                  </a:cubicBezTo>
                  <a:cubicBezTo>
                    <a:pt x="15" y="107"/>
                    <a:pt x="15" y="107"/>
                    <a:pt x="15" y="107"/>
                  </a:cubicBezTo>
                  <a:cubicBezTo>
                    <a:pt x="15" y="107"/>
                    <a:pt x="15" y="107"/>
                    <a:pt x="14" y="107"/>
                  </a:cubicBezTo>
                  <a:cubicBezTo>
                    <a:pt x="14" y="108"/>
                    <a:pt x="15" y="108"/>
                    <a:pt x="14" y="108"/>
                  </a:cubicBezTo>
                  <a:cubicBezTo>
                    <a:pt x="14" y="108"/>
                    <a:pt x="14" y="109"/>
                    <a:pt x="15" y="109"/>
                  </a:cubicBezTo>
                  <a:cubicBezTo>
                    <a:pt x="15" y="109"/>
                    <a:pt x="15" y="109"/>
                    <a:pt x="15" y="109"/>
                  </a:cubicBezTo>
                  <a:cubicBezTo>
                    <a:pt x="15" y="109"/>
                    <a:pt x="15" y="109"/>
                    <a:pt x="15" y="110"/>
                  </a:cubicBezTo>
                  <a:cubicBezTo>
                    <a:pt x="15" y="109"/>
                    <a:pt x="15" y="109"/>
                    <a:pt x="15" y="109"/>
                  </a:cubicBezTo>
                  <a:cubicBezTo>
                    <a:pt x="16" y="110"/>
                    <a:pt x="16" y="110"/>
                    <a:pt x="16" y="110"/>
                  </a:cubicBezTo>
                  <a:cubicBezTo>
                    <a:pt x="16" y="110"/>
                    <a:pt x="16" y="110"/>
                    <a:pt x="16" y="110"/>
                  </a:cubicBezTo>
                  <a:cubicBezTo>
                    <a:pt x="16" y="110"/>
                    <a:pt x="16" y="110"/>
                    <a:pt x="16" y="110"/>
                  </a:cubicBezTo>
                  <a:cubicBezTo>
                    <a:pt x="16" y="110"/>
                    <a:pt x="16" y="110"/>
                    <a:pt x="16" y="110"/>
                  </a:cubicBezTo>
                  <a:cubicBezTo>
                    <a:pt x="16" y="110"/>
                    <a:pt x="16" y="110"/>
                    <a:pt x="16" y="110"/>
                  </a:cubicBezTo>
                  <a:cubicBezTo>
                    <a:pt x="16" y="110"/>
                    <a:pt x="17" y="110"/>
                    <a:pt x="17" y="110"/>
                  </a:cubicBezTo>
                  <a:cubicBezTo>
                    <a:pt x="17" y="110"/>
                    <a:pt x="17" y="110"/>
                    <a:pt x="17" y="110"/>
                  </a:cubicBezTo>
                  <a:cubicBezTo>
                    <a:pt x="17" y="110"/>
                    <a:pt x="17" y="110"/>
                    <a:pt x="17" y="111"/>
                  </a:cubicBezTo>
                  <a:cubicBezTo>
                    <a:pt x="17" y="111"/>
                    <a:pt x="17" y="111"/>
                    <a:pt x="17" y="111"/>
                  </a:cubicBezTo>
                  <a:cubicBezTo>
                    <a:pt x="17" y="111"/>
                    <a:pt x="17" y="111"/>
                    <a:pt x="17" y="111"/>
                  </a:cubicBezTo>
                  <a:cubicBezTo>
                    <a:pt x="17" y="111"/>
                    <a:pt x="17" y="111"/>
                    <a:pt x="17" y="111"/>
                  </a:cubicBezTo>
                  <a:cubicBezTo>
                    <a:pt x="17" y="111"/>
                    <a:pt x="17" y="111"/>
                    <a:pt x="17" y="111"/>
                  </a:cubicBezTo>
                  <a:cubicBezTo>
                    <a:pt x="17" y="111"/>
                    <a:pt x="17" y="111"/>
                    <a:pt x="17" y="112"/>
                  </a:cubicBezTo>
                  <a:cubicBezTo>
                    <a:pt x="17" y="112"/>
                    <a:pt x="17" y="111"/>
                    <a:pt x="17" y="111"/>
                  </a:cubicBezTo>
                  <a:cubicBezTo>
                    <a:pt x="17" y="111"/>
                    <a:pt x="16" y="111"/>
                    <a:pt x="16" y="111"/>
                  </a:cubicBezTo>
                  <a:cubicBezTo>
                    <a:pt x="16" y="111"/>
                    <a:pt x="16" y="111"/>
                    <a:pt x="16" y="111"/>
                  </a:cubicBezTo>
                  <a:cubicBezTo>
                    <a:pt x="16" y="112"/>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0"/>
                  </a:cubicBezTo>
                  <a:cubicBezTo>
                    <a:pt x="16" y="110"/>
                    <a:pt x="16" y="110"/>
                    <a:pt x="16" y="110"/>
                  </a:cubicBezTo>
                  <a:cubicBezTo>
                    <a:pt x="16" y="110"/>
                    <a:pt x="16" y="110"/>
                    <a:pt x="16" y="110"/>
                  </a:cubicBezTo>
                  <a:cubicBezTo>
                    <a:pt x="16" y="110"/>
                    <a:pt x="16" y="110"/>
                    <a:pt x="16" y="110"/>
                  </a:cubicBezTo>
                  <a:cubicBezTo>
                    <a:pt x="16" y="110"/>
                    <a:pt x="16" y="110"/>
                    <a:pt x="16" y="110"/>
                  </a:cubicBezTo>
                  <a:cubicBezTo>
                    <a:pt x="15" y="110"/>
                    <a:pt x="15" y="110"/>
                    <a:pt x="15" y="110"/>
                  </a:cubicBezTo>
                  <a:cubicBezTo>
                    <a:pt x="15" y="110"/>
                    <a:pt x="15" y="110"/>
                    <a:pt x="15" y="110"/>
                  </a:cubicBezTo>
                  <a:cubicBezTo>
                    <a:pt x="15" y="110"/>
                    <a:pt x="15" y="110"/>
                    <a:pt x="15" y="110"/>
                  </a:cubicBezTo>
                  <a:cubicBezTo>
                    <a:pt x="15" y="110"/>
                    <a:pt x="15" y="111"/>
                    <a:pt x="15" y="112"/>
                  </a:cubicBezTo>
                  <a:cubicBezTo>
                    <a:pt x="16" y="112"/>
                    <a:pt x="16" y="112"/>
                    <a:pt x="16" y="112"/>
                  </a:cubicBezTo>
                  <a:cubicBezTo>
                    <a:pt x="16" y="112"/>
                    <a:pt x="16" y="112"/>
                    <a:pt x="16" y="112"/>
                  </a:cubicBezTo>
                  <a:cubicBezTo>
                    <a:pt x="16" y="112"/>
                    <a:pt x="16" y="113"/>
                    <a:pt x="16" y="113"/>
                  </a:cubicBezTo>
                  <a:cubicBezTo>
                    <a:pt x="16" y="113"/>
                    <a:pt x="16" y="113"/>
                    <a:pt x="16" y="113"/>
                  </a:cubicBezTo>
                  <a:cubicBezTo>
                    <a:pt x="16" y="113"/>
                    <a:pt x="16" y="113"/>
                    <a:pt x="16" y="114"/>
                  </a:cubicBezTo>
                  <a:cubicBezTo>
                    <a:pt x="16" y="113"/>
                    <a:pt x="17" y="113"/>
                    <a:pt x="17" y="113"/>
                  </a:cubicBezTo>
                  <a:cubicBezTo>
                    <a:pt x="17" y="112"/>
                    <a:pt x="17" y="112"/>
                    <a:pt x="17" y="112"/>
                  </a:cubicBezTo>
                  <a:cubicBezTo>
                    <a:pt x="17" y="112"/>
                    <a:pt x="17" y="112"/>
                    <a:pt x="17" y="112"/>
                  </a:cubicBezTo>
                  <a:cubicBezTo>
                    <a:pt x="17" y="112"/>
                    <a:pt x="17" y="112"/>
                    <a:pt x="18" y="112"/>
                  </a:cubicBezTo>
                  <a:cubicBezTo>
                    <a:pt x="18" y="112"/>
                    <a:pt x="18" y="112"/>
                    <a:pt x="18" y="112"/>
                  </a:cubicBezTo>
                  <a:cubicBezTo>
                    <a:pt x="19" y="112"/>
                    <a:pt x="19" y="112"/>
                    <a:pt x="19" y="112"/>
                  </a:cubicBezTo>
                  <a:cubicBezTo>
                    <a:pt x="19" y="113"/>
                    <a:pt x="19" y="113"/>
                    <a:pt x="19" y="113"/>
                  </a:cubicBezTo>
                  <a:cubicBezTo>
                    <a:pt x="18" y="113"/>
                    <a:pt x="18" y="113"/>
                    <a:pt x="18" y="113"/>
                  </a:cubicBezTo>
                  <a:cubicBezTo>
                    <a:pt x="18" y="113"/>
                    <a:pt x="18" y="113"/>
                    <a:pt x="19" y="113"/>
                  </a:cubicBezTo>
                  <a:cubicBezTo>
                    <a:pt x="19" y="113"/>
                    <a:pt x="19" y="113"/>
                    <a:pt x="19" y="113"/>
                  </a:cubicBezTo>
                  <a:cubicBezTo>
                    <a:pt x="19" y="113"/>
                    <a:pt x="19" y="113"/>
                    <a:pt x="19" y="113"/>
                  </a:cubicBezTo>
                  <a:cubicBezTo>
                    <a:pt x="20" y="113"/>
                    <a:pt x="20" y="113"/>
                    <a:pt x="20" y="112"/>
                  </a:cubicBezTo>
                  <a:cubicBezTo>
                    <a:pt x="20" y="112"/>
                    <a:pt x="20" y="112"/>
                    <a:pt x="20" y="112"/>
                  </a:cubicBezTo>
                  <a:cubicBezTo>
                    <a:pt x="20" y="111"/>
                    <a:pt x="20" y="111"/>
                    <a:pt x="19" y="111"/>
                  </a:cubicBezTo>
                  <a:cubicBezTo>
                    <a:pt x="19" y="111"/>
                    <a:pt x="19" y="111"/>
                    <a:pt x="19" y="111"/>
                  </a:cubicBezTo>
                  <a:cubicBezTo>
                    <a:pt x="19" y="111"/>
                    <a:pt x="19" y="111"/>
                    <a:pt x="19" y="111"/>
                  </a:cubicBezTo>
                  <a:cubicBezTo>
                    <a:pt x="19" y="112"/>
                    <a:pt x="18" y="111"/>
                    <a:pt x="18" y="111"/>
                  </a:cubicBezTo>
                  <a:cubicBezTo>
                    <a:pt x="18" y="111"/>
                    <a:pt x="18" y="111"/>
                    <a:pt x="18" y="111"/>
                  </a:cubicBezTo>
                  <a:cubicBezTo>
                    <a:pt x="19" y="111"/>
                    <a:pt x="19" y="111"/>
                    <a:pt x="19" y="111"/>
                  </a:cubicBezTo>
                  <a:cubicBezTo>
                    <a:pt x="19" y="111"/>
                    <a:pt x="19" y="111"/>
                    <a:pt x="19" y="111"/>
                  </a:cubicBezTo>
                  <a:cubicBezTo>
                    <a:pt x="19" y="111"/>
                    <a:pt x="19" y="110"/>
                    <a:pt x="19" y="110"/>
                  </a:cubicBezTo>
                  <a:cubicBezTo>
                    <a:pt x="19" y="110"/>
                    <a:pt x="19" y="110"/>
                    <a:pt x="18" y="110"/>
                  </a:cubicBezTo>
                  <a:cubicBezTo>
                    <a:pt x="18" y="109"/>
                    <a:pt x="18" y="109"/>
                    <a:pt x="19" y="109"/>
                  </a:cubicBezTo>
                  <a:cubicBezTo>
                    <a:pt x="19" y="109"/>
                    <a:pt x="19" y="109"/>
                    <a:pt x="19" y="108"/>
                  </a:cubicBezTo>
                  <a:cubicBezTo>
                    <a:pt x="19" y="109"/>
                    <a:pt x="19" y="109"/>
                    <a:pt x="19" y="109"/>
                  </a:cubicBezTo>
                  <a:cubicBezTo>
                    <a:pt x="19" y="109"/>
                    <a:pt x="20" y="109"/>
                    <a:pt x="20" y="109"/>
                  </a:cubicBezTo>
                  <a:cubicBezTo>
                    <a:pt x="20" y="109"/>
                    <a:pt x="20" y="109"/>
                    <a:pt x="20" y="109"/>
                  </a:cubicBezTo>
                  <a:cubicBezTo>
                    <a:pt x="20" y="109"/>
                    <a:pt x="20" y="109"/>
                    <a:pt x="20" y="109"/>
                  </a:cubicBezTo>
                  <a:cubicBezTo>
                    <a:pt x="20" y="109"/>
                    <a:pt x="20" y="109"/>
                    <a:pt x="20" y="109"/>
                  </a:cubicBezTo>
                  <a:cubicBezTo>
                    <a:pt x="20" y="109"/>
                    <a:pt x="20" y="109"/>
                    <a:pt x="20" y="109"/>
                  </a:cubicBezTo>
                  <a:cubicBezTo>
                    <a:pt x="20" y="109"/>
                    <a:pt x="20" y="110"/>
                    <a:pt x="20" y="110"/>
                  </a:cubicBezTo>
                  <a:cubicBezTo>
                    <a:pt x="20" y="110"/>
                    <a:pt x="20" y="110"/>
                    <a:pt x="20" y="110"/>
                  </a:cubicBezTo>
                  <a:cubicBezTo>
                    <a:pt x="20" y="110"/>
                    <a:pt x="20" y="110"/>
                    <a:pt x="20" y="110"/>
                  </a:cubicBezTo>
                  <a:cubicBezTo>
                    <a:pt x="20" y="110"/>
                    <a:pt x="20" y="110"/>
                    <a:pt x="20" y="110"/>
                  </a:cubicBezTo>
                  <a:cubicBezTo>
                    <a:pt x="20" y="110"/>
                    <a:pt x="20" y="110"/>
                    <a:pt x="20" y="111"/>
                  </a:cubicBezTo>
                  <a:cubicBezTo>
                    <a:pt x="20" y="111"/>
                    <a:pt x="21" y="111"/>
                    <a:pt x="21" y="111"/>
                  </a:cubicBezTo>
                  <a:cubicBezTo>
                    <a:pt x="21" y="111"/>
                    <a:pt x="21" y="111"/>
                    <a:pt x="21" y="111"/>
                  </a:cubicBezTo>
                  <a:cubicBezTo>
                    <a:pt x="22" y="112"/>
                    <a:pt x="22" y="112"/>
                    <a:pt x="21" y="113"/>
                  </a:cubicBezTo>
                  <a:cubicBezTo>
                    <a:pt x="21" y="113"/>
                    <a:pt x="21" y="113"/>
                    <a:pt x="20" y="113"/>
                  </a:cubicBezTo>
                  <a:cubicBezTo>
                    <a:pt x="20" y="113"/>
                    <a:pt x="20" y="113"/>
                    <a:pt x="20" y="113"/>
                  </a:cubicBezTo>
                  <a:cubicBezTo>
                    <a:pt x="20" y="114"/>
                    <a:pt x="20" y="114"/>
                    <a:pt x="20" y="114"/>
                  </a:cubicBezTo>
                  <a:cubicBezTo>
                    <a:pt x="20" y="114"/>
                    <a:pt x="20" y="114"/>
                    <a:pt x="20" y="114"/>
                  </a:cubicBezTo>
                  <a:cubicBezTo>
                    <a:pt x="21" y="114"/>
                    <a:pt x="20" y="114"/>
                    <a:pt x="20" y="114"/>
                  </a:cubicBezTo>
                  <a:cubicBezTo>
                    <a:pt x="20" y="113"/>
                    <a:pt x="20" y="113"/>
                    <a:pt x="20" y="113"/>
                  </a:cubicBezTo>
                  <a:cubicBezTo>
                    <a:pt x="20" y="113"/>
                    <a:pt x="21" y="113"/>
                    <a:pt x="21" y="113"/>
                  </a:cubicBezTo>
                  <a:cubicBezTo>
                    <a:pt x="21" y="113"/>
                    <a:pt x="21" y="114"/>
                    <a:pt x="21" y="114"/>
                  </a:cubicBezTo>
                  <a:cubicBezTo>
                    <a:pt x="21" y="114"/>
                    <a:pt x="21" y="114"/>
                    <a:pt x="21" y="114"/>
                  </a:cubicBezTo>
                  <a:cubicBezTo>
                    <a:pt x="21" y="113"/>
                    <a:pt x="21" y="113"/>
                    <a:pt x="22" y="113"/>
                  </a:cubicBezTo>
                  <a:cubicBezTo>
                    <a:pt x="22" y="113"/>
                    <a:pt x="22" y="113"/>
                    <a:pt x="22" y="113"/>
                  </a:cubicBezTo>
                  <a:cubicBezTo>
                    <a:pt x="21" y="114"/>
                    <a:pt x="21" y="114"/>
                    <a:pt x="21" y="114"/>
                  </a:cubicBezTo>
                  <a:cubicBezTo>
                    <a:pt x="21" y="114"/>
                    <a:pt x="21" y="114"/>
                    <a:pt x="21" y="115"/>
                  </a:cubicBezTo>
                  <a:cubicBezTo>
                    <a:pt x="21" y="115"/>
                    <a:pt x="21" y="115"/>
                    <a:pt x="21" y="115"/>
                  </a:cubicBezTo>
                  <a:cubicBezTo>
                    <a:pt x="21" y="115"/>
                    <a:pt x="21" y="115"/>
                    <a:pt x="21" y="115"/>
                  </a:cubicBezTo>
                  <a:cubicBezTo>
                    <a:pt x="21" y="115"/>
                    <a:pt x="21" y="115"/>
                    <a:pt x="21" y="116"/>
                  </a:cubicBezTo>
                  <a:cubicBezTo>
                    <a:pt x="21" y="116"/>
                    <a:pt x="21" y="116"/>
                    <a:pt x="20" y="116"/>
                  </a:cubicBezTo>
                  <a:cubicBezTo>
                    <a:pt x="20" y="116"/>
                    <a:pt x="20" y="116"/>
                    <a:pt x="20" y="116"/>
                  </a:cubicBezTo>
                  <a:cubicBezTo>
                    <a:pt x="20" y="117"/>
                    <a:pt x="20" y="117"/>
                    <a:pt x="20" y="117"/>
                  </a:cubicBezTo>
                  <a:cubicBezTo>
                    <a:pt x="20" y="117"/>
                    <a:pt x="20" y="117"/>
                    <a:pt x="20" y="117"/>
                  </a:cubicBezTo>
                  <a:cubicBezTo>
                    <a:pt x="20" y="117"/>
                    <a:pt x="20" y="117"/>
                    <a:pt x="19" y="117"/>
                  </a:cubicBezTo>
                  <a:cubicBezTo>
                    <a:pt x="19" y="117"/>
                    <a:pt x="19" y="117"/>
                    <a:pt x="19" y="117"/>
                  </a:cubicBezTo>
                  <a:cubicBezTo>
                    <a:pt x="19" y="117"/>
                    <a:pt x="19" y="117"/>
                    <a:pt x="19" y="117"/>
                  </a:cubicBezTo>
                  <a:cubicBezTo>
                    <a:pt x="19" y="117"/>
                    <a:pt x="19" y="117"/>
                    <a:pt x="19" y="117"/>
                  </a:cubicBezTo>
                  <a:cubicBezTo>
                    <a:pt x="19" y="116"/>
                    <a:pt x="18" y="116"/>
                    <a:pt x="18" y="117"/>
                  </a:cubicBezTo>
                  <a:cubicBezTo>
                    <a:pt x="18" y="117"/>
                    <a:pt x="18" y="117"/>
                    <a:pt x="18" y="117"/>
                  </a:cubicBezTo>
                  <a:cubicBezTo>
                    <a:pt x="19" y="117"/>
                    <a:pt x="19" y="118"/>
                    <a:pt x="19" y="118"/>
                  </a:cubicBezTo>
                  <a:cubicBezTo>
                    <a:pt x="19" y="118"/>
                    <a:pt x="19" y="118"/>
                    <a:pt x="19" y="118"/>
                  </a:cubicBezTo>
                  <a:cubicBezTo>
                    <a:pt x="19" y="119"/>
                    <a:pt x="19" y="119"/>
                    <a:pt x="19" y="119"/>
                  </a:cubicBezTo>
                  <a:cubicBezTo>
                    <a:pt x="19" y="119"/>
                    <a:pt x="19" y="120"/>
                    <a:pt x="19" y="120"/>
                  </a:cubicBezTo>
                  <a:cubicBezTo>
                    <a:pt x="18" y="120"/>
                    <a:pt x="19" y="120"/>
                    <a:pt x="19" y="120"/>
                  </a:cubicBezTo>
                  <a:cubicBezTo>
                    <a:pt x="19" y="120"/>
                    <a:pt x="19" y="120"/>
                    <a:pt x="19" y="121"/>
                  </a:cubicBezTo>
                  <a:cubicBezTo>
                    <a:pt x="19" y="121"/>
                    <a:pt x="19" y="121"/>
                    <a:pt x="19" y="121"/>
                  </a:cubicBezTo>
                  <a:cubicBezTo>
                    <a:pt x="19" y="121"/>
                    <a:pt x="20" y="121"/>
                    <a:pt x="20" y="121"/>
                  </a:cubicBezTo>
                  <a:cubicBezTo>
                    <a:pt x="20" y="122"/>
                    <a:pt x="20" y="122"/>
                    <a:pt x="19" y="122"/>
                  </a:cubicBezTo>
                  <a:cubicBezTo>
                    <a:pt x="19" y="123"/>
                    <a:pt x="19" y="123"/>
                    <a:pt x="19" y="123"/>
                  </a:cubicBezTo>
                  <a:cubicBezTo>
                    <a:pt x="18" y="123"/>
                    <a:pt x="18" y="123"/>
                    <a:pt x="18" y="123"/>
                  </a:cubicBezTo>
                  <a:cubicBezTo>
                    <a:pt x="18" y="123"/>
                    <a:pt x="18" y="123"/>
                    <a:pt x="18" y="123"/>
                  </a:cubicBezTo>
                  <a:cubicBezTo>
                    <a:pt x="19" y="123"/>
                    <a:pt x="19" y="124"/>
                    <a:pt x="19" y="124"/>
                  </a:cubicBezTo>
                  <a:cubicBezTo>
                    <a:pt x="19" y="124"/>
                    <a:pt x="19" y="124"/>
                    <a:pt x="19" y="124"/>
                  </a:cubicBezTo>
                  <a:cubicBezTo>
                    <a:pt x="19" y="124"/>
                    <a:pt x="20" y="124"/>
                    <a:pt x="20" y="124"/>
                  </a:cubicBezTo>
                  <a:cubicBezTo>
                    <a:pt x="21" y="124"/>
                    <a:pt x="21" y="124"/>
                    <a:pt x="21" y="125"/>
                  </a:cubicBezTo>
                  <a:cubicBezTo>
                    <a:pt x="21" y="125"/>
                    <a:pt x="21" y="125"/>
                    <a:pt x="21" y="125"/>
                  </a:cubicBezTo>
                  <a:cubicBezTo>
                    <a:pt x="21" y="125"/>
                    <a:pt x="22" y="125"/>
                    <a:pt x="22" y="124"/>
                  </a:cubicBezTo>
                  <a:cubicBezTo>
                    <a:pt x="22" y="124"/>
                    <a:pt x="22" y="124"/>
                    <a:pt x="22" y="124"/>
                  </a:cubicBezTo>
                  <a:cubicBezTo>
                    <a:pt x="21" y="124"/>
                    <a:pt x="21" y="124"/>
                    <a:pt x="21" y="123"/>
                  </a:cubicBezTo>
                  <a:cubicBezTo>
                    <a:pt x="21" y="123"/>
                    <a:pt x="21" y="123"/>
                    <a:pt x="21" y="123"/>
                  </a:cubicBezTo>
                  <a:cubicBezTo>
                    <a:pt x="21" y="123"/>
                    <a:pt x="21" y="123"/>
                    <a:pt x="21" y="123"/>
                  </a:cubicBezTo>
                  <a:cubicBezTo>
                    <a:pt x="21" y="122"/>
                    <a:pt x="21" y="122"/>
                    <a:pt x="21" y="122"/>
                  </a:cubicBezTo>
                  <a:cubicBezTo>
                    <a:pt x="21" y="122"/>
                    <a:pt x="21" y="122"/>
                    <a:pt x="21" y="122"/>
                  </a:cubicBezTo>
                  <a:cubicBezTo>
                    <a:pt x="21" y="122"/>
                    <a:pt x="21" y="122"/>
                    <a:pt x="21" y="122"/>
                  </a:cubicBezTo>
                  <a:cubicBezTo>
                    <a:pt x="21" y="122"/>
                    <a:pt x="21" y="122"/>
                    <a:pt x="21" y="122"/>
                  </a:cubicBezTo>
                  <a:cubicBezTo>
                    <a:pt x="21" y="121"/>
                    <a:pt x="22" y="121"/>
                    <a:pt x="22" y="121"/>
                  </a:cubicBezTo>
                  <a:cubicBezTo>
                    <a:pt x="22" y="121"/>
                    <a:pt x="22" y="120"/>
                    <a:pt x="22" y="120"/>
                  </a:cubicBezTo>
                  <a:cubicBezTo>
                    <a:pt x="22" y="121"/>
                    <a:pt x="22" y="121"/>
                    <a:pt x="22" y="121"/>
                  </a:cubicBezTo>
                  <a:cubicBezTo>
                    <a:pt x="22" y="121"/>
                    <a:pt x="23" y="121"/>
                    <a:pt x="23" y="121"/>
                  </a:cubicBezTo>
                  <a:cubicBezTo>
                    <a:pt x="23" y="121"/>
                    <a:pt x="23" y="121"/>
                    <a:pt x="23" y="121"/>
                  </a:cubicBezTo>
                  <a:cubicBezTo>
                    <a:pt x="23" y="121"/>
                    <a:pt x="23" y="121"/>
                    <a:pt x="23" y="122"/>
                  </a:cubicBezTo>
                  <a:cubicBezTo>
                    <a:pt x="23" y="122"/>
                    <a:pt x="23" y="122"/>
                    <a:pt x="22" y="122"/>
                  </a:cubicBezTo>
                  <a:cubicBezTo>
                    <a:pt x="22" y="122"/>
                    <a:pt x="22" y="122"/>
                    <a:pt x="22" y="122"/>
                  </a:cubicBezTo>
                  <a:cubicBezTo>
                    <a:pt x="22" y="121"/>
                    <a:pt x="22" y="121"/>
                    <a:pt x="22" y="121"/>
                  </a:cubicBezTo>
                  <a:cubicBezTo>
                    <a:pt x="22" y="121"/>
                    <a:pt x="21" y="121"/>
                    <a:pt x="21" y="122"/>
                  </a:cubicBezTo>
                  <a:cubicBezTo>
                    <a:pt x="21" y="122"/>
                    <a:pt x="22" y="122"/>
                    <a:pt x="22" y="122"/>
                  </a:cubicBezTo>
                  <a:cubicBezTo>
                    <a:pt x="22" y="122"/>
                    <a:pt x="22" y="122"/>
                    <a:pt x="22" y="122"/>
                  </a:cubicBezTo>
                  <a:cubicBezTo>
                    <a:pt x="22" y="122"/>
                    <a:pt x="22" y="123"/>
                    <a:pt x="22" y="123"/>
                  </a:cubicBezTo>
                  <a:cubicBezTo>
                    <a:pt x="23" y="123"/>
                    <a:pt x="23" y="123"/>
                    <a:pt x="23" y="124"/>
                  </a:cubicBezTo>
                  <a:cubicBezTo>
                    <a:pt x="23" y="124"/>
                    <a:pt x="23" y="125"/>
                    <a:pt x="22" y="126"/>
                  </a:cubicBezTo>
                  <a:cubicBezTo>
                    <a:pt x="22" y="126"/>
                    <a:pt x="22" y="126"/>
                    <a:pt x="22" y="126"/>
                  </a:cubicBezTo>
                  <a:cubicBezTo>
                    <a:pt x="22" y="126"/>
                    <a:pt x="22" y="126"/>
                    <a:pt x="22" y="126"/>
                  </a:cubicBezTo>
                  <a:cubicBezTo>
                    <a:pt x="22" y="126"/>
                    <a:pt x="23" y="126"/>
                    <a:pt x="23" y="126"/>
                  </a:cubicBezTo>
                  <a:cubicBezTo>
                    <a:pt x="23" y="126"/>
                    <a:pt x="23" y="126"/>
                    <a:pt x="23" y="126"/>
                  </a:cubicBezTo>
                  <a:cubicBezTo>
                    <a:pt x="24" y="125"/>
                    <a:pt x="24" y="125"/>
                    <a:pt x="24" y="125"/>
                  </a:cubicBezTo>
                  <a:cubicBezTo>
                    <a:pt x="24" y="125"/>
                    <a:pt x="24" y="124"/>
                    <a:pt x="25" y="124"/>
                  </a:cubicBezTo>
                  <a:cubicBezTo>
                    <a:pt x="25" y="124"/>
                    <a:pt x="25" y="124"/>
                    <a:pt x="25" y="124"/>
                  </a:cubicBezTo>
                  <a:cubicBezTo>
                    <a:pt x="25" y="124"/>
                    <a:pt x="25" y="124"/>
                    <a:pt x="25" y="124"/>
                  </a:cubicBezTo>
                  <a:cubicBezTo>
                    <a:pt x="25" y="124"/>
                    <a:pt x="25" y="124"/>
                    <a:pt x="25" y="124"/>
                  </a:cubicBezTo>
                  <a:cubicBezTo>
                    <a:pt x="24" y="123"/>
                    <a:pt x="24" y="124"/>
                    <a:pt x="24" y="123"/>
                  </a:cubicBezTo>
                  <a:cubicBezTo>
                    <a:pt x="24" y="123"/>
                    <a:pt x="25" y="123"/>
                    <a:pt x="25" y="123"/>
                  </a:cubicBezTo>
                  <a:cubicBezTo>
                    <a:pt x="25" y="123"/>
                    <a:pt x="25" y="123"/>
                    <a:pt x="25" y="123"/>
                  </a:cubicBezTo>
                  <a:cubicBezTo>
                    <a:pt x="25" y="123"/>
                    <a:pt x="26" y="123"/>
                    <a:pt x="26" y="123"/>
                  </a:cubicBezTo>
                  <a:cubicBezTo>
                    <a:pt x="26" y="123"/>
                    <a:pt x="26" y="123"/>
                    <a:pt x="26" y="123"/>
                  </a:cubicBezTo>
                  <a:cubicBezTo>
                    <a:pt x="26" y="123"/>
                    <a:pt x="26" y="123"/>
                    <a:pt x="26" y="123"/>
                  </a:cubicBezTo>
                  <a:cubicBezTo>
                    <a:pt x="27" y="123"/>
                    <a:pt x="27" y="123"/>
                    <a:pt x="27" y="123"/>
                  </a:cubicBezTo>
                  <a:cubicBezTo>
                    <a:pt x="27" y="122"/>
                    <a:pt x="27" y="122"/>
                    <a:pt x="27" y="122"/>
                  </a:cubicBezTo>
                  <a:cubicBezTo>
                    <a:pt x="27" y="121"/>
                    <a:pt x="27" y="121"/>
                    <a:pt x="27" y="121"/>
                  </a:cubicBezTo>
                  <a:cubicBezTo>
                    <a:pt x="27" y="120"/>
                    <a:pt x="28" y="120"/>
                    <a:pt x="27" y="120"/>
                  </a:cubicBezTo>
                  <a:cubicBezTo>
                    <a:pt x="27" y="120"/>
                    <a:pt x="27" y="119"/>
                    <a:pt x="27" y="119"/>
                  </a:cubicBezTo>
                  <a:cubicBezTo>
                    <a:pt x="27" y="119"/>
                    <a:pt x="28" y="119"/>
                    <a:pt x="28" y="118"/>
                  </a:cubicBezTo>
                  <a:cubicBezTo>
                    <a:pt x="28" y="118"/>
                    <a:pt x="27" y="118"/>
                    <a:pt x="27" y="118"/>
                  </a:cubicBezTo>
                  <a:cubicBezTo>
                    <a:pt x="28" y="118"/>
                    <a:pt x="28" y="118"/>
                    <a:pt x="28" y="117"/>
                  </a:cubicBezTo>
                  <a:cubicBezTo>
                    <a:pt x="28" y="117"/>
                    <a:pt x="28" y="116"/>
                    <a:pt x="28" y="116"/>
                  </a:cubicBezTo>
                  <a:cubicBezTo>
                    <a:pt x="28" y="116"/>
                    <a:pt x="28" y="116"/>
                    <a:pt x="28" y="115"/>
                  </a:cubicBezTo>
                  <a:cubicBezTo>
                    <a:pt x="28" y="115"/>
                    <a:pt x="28" y="115"/>
                    <a:pt x="28" y="115"/>
                  </a:cubicBezTo>
                  <a:cubicBezTo>
                    <a:pt x="28" y="115"/>
                    <a:pt x="29" y="115"/>
                    <a:pt x="29" y="115"/>
                  </a:cubicBezTo>
                  <a:cubicBezTo>
                    <a:pt x="29" y="115"/>
                    <a:pt x="29" y="115"/>
                    <a:pt x="29" y="114"/>
                  </a:cubicBezTo>
                  <a:cubicBezTo>
                    <a:pt x="29" y="114"/>
                    <a:pt x="29" y="114"/>
                    <a:pt x="29" y="114"/>
                  </a:cubicBezTo>
                  <a:cubicBezTo>
                    <a:pt x="29" y="114"/>
                    <a:pt x="29" y="114"/>
                    <a:pt x="29" y="114"/>
                  </a:cubicBezTo>
                  <a:cubicBezTo>
                    <a:pt x="29" y="114"/>
                    <a:pt x="29" y="114"/>
                    <a:pt x="29" y="114"/>
                  </a:cubicBezTo>
                  <a:cubicBezTo>
                    <a:pt x="29" y="114"/>
                    <a:pt x="29" y="113"/>
                    <a:pt x="29" y="113"/>
                  </a:cubicBezTo>
                  <a:cubicBezTo>
                    <a:pt x="30" y="113"/>
                    <a:pt x="30" y="113"/>
                    <a:pt x="30" y="112"/>
                  </a:cubicBezTo>
                  <a:cubicBezTo>
                    <a:pt x="30" y="112"/>
                    <a:pt x="30" y="112"/>
                    <a:pt x="30" y="112"/>
                  </a:cubicBezTo>
                  <a:cubicBezTo>
                    <a:pt x="30" y="112"/>
                    <a:pt x="30" y="112"/>
                    <a:pt x="30" y="112"/>
                  </a:cubicBezTo>
                  <a:cubicBezTo>
                    <a:pt x="31" y="112"/>
                    <a:pt x="31" y="112"/>
                    <a:pt x="31" y="112"/>
                  </a:cubicBezTo>
                  <a:cubicBezTo>
                    <a:pt x="31" y="112"/>
                    <a:pt x="31" y="112"/>
                    <a:pt x="31" y="112"/>
                  </a:cubicBezTo>
                  <a:cubicBezTo>
                    <a:pt x="31" y="111"/>
                    <a:pt x="31" y="111"/>
                    <a:pt x="31" y="111"/>
                  </a:cubicBezTo>
                  <a:close/>
                  <a:moveTo>
                    <a:pt x="73" y="70"/>
                  </a:moveTo>
                  <a:cubicBezTo>
                    <a:pt x="73" y="70"/>
                    <a:pt x="74" y="70"/>
                    <a:pt x="74" y="70"/>
                  </a:cubicBezTo>
                  <a:cubicBezTo>
                    <a:pt x="74" y="70"/>
                    <a:pt x="74" y="70"/>
                    <a:pt x="74" y="70"/>
                  </a:cubicBezTo>
                  <a:cubicBezTo>
                    <a:pt x="74" y="70"/>
                    <a:pt x="75" y="70"/>
                    <a:pt x="75" y="69"/>
                  </a:cubicBezTo>
                  <a:cubicBezTo>
                    <a:pt x="75" y="69"/>
                    <a:pt x="75" y="69"/>
                    <a:pt x="76" y="68"/>
                  </a:cubicBezTo>
                  <a:cubicBezTo>
                    <a:pt x="76" y="68"/>
                    <a:pt x="76" y="68"/>
                    <a:pt x="76" y="68"/>
                  </a:cubicBezTo>
                  <a:cubicBezTo>
                    <a:pt x="75" y="68"/>
                    <a:pt x="75" y="68"/>
                    <a:pt x="75" y="68"/>
                  </a:cubicBezTo>
                  <a:cubicBezTo>
                    <a:pt x="75" y="68"/>
                    <a:pt x="75" y="68"/>
                    <a:pt x="75" y="68"/>
                  </a:cubicBezTo>
                  <a:cubicBezTo>
                    <a:pt x="75" y="68"/>
                    <a:pt x="75" y="68"/>
                    <a:pt x="75" y="67"/>
                  </a:cubicBezTo>
                  <a:cubicBezTo>
                    <a:pt x="75" y="67"/>
                    <a:pt x="75" y="67"/>
                    <a:pt x="75" y="67"/>
                  </a:cubicBezTo>
                  <a:cubicBezTo>
                    <a:pt x="75" y="67"/>
                    <a:pt x="75" y="66"/>
                    <a:pt x="75" y="66"/>
                  </a:cubicBezTo>
                  <a:cubicBezTo>
                    <a:pt x="75" y="66"/>
                    <a:pt x="75" y="66"/>
                    <a:pt x="75" y="66"/>
                  </a:cubicBezTo>
                  <a:cubicBezTo>
                    <a:pt x="75" y="66"/>
                    <a:pt x="75" y="66"/>
                    <a:pt x="75" y="66"/>
                  </a:cubicBezTo>
                  <a:cubicBezTo>
                    <a:pt x="75" y="66"/>
                    <a:pt x="75" y="66"/>
                    <a:pt x="75" y="66"/>
                  </a:cubicBezTo>
                  <a:cubicBezTo>
                    <a:pt x="74" y="67"/>
                    <a:pt x="74" y="67"/>
                    <a:pt x="74" y="68"/>
                  </a:cubicBezTo>
                  <a:cubicBezTo>
                    <a:pt x="73" y="68"/>
                    <a:pt x="73" y="68"/>
                    <a:pt x="73" y="68"/>
                  </a:cubicBezTo>
                  <a:cubicBezTo>
                    <a:pt x="73" y="69"/>
                    <a:pt x="73" y="69"/>
                    <a:pt x="73" y="69"/>
                  </a:cubicBezTo>
                  <a:cubicBezTo>
                    <a:pt x="74" y="69"/>
                    <a:pt x="74" y="69"/>
                    <a:pt x="74" y="69"/>
                  </a:cubicBezTo>
                  <a:cubicBezTo>
                    <a:pt x="74" y="68"/>
                    <a:pt x="74" y="69"/>
                    <a:pt x="74" y="69"/>
                  </a:cubicBezTo>
                  <a:cubicBezTo>
                    <a:pt x="74" y="69"/>
                    <a:pt x="74" y="69"/>
                    <a:pt x="74" y="69"/>
                  </a:cubicBezTo>
                  <a:cubicBezTo>
                    <a:pt x="74" y="69"/>
                    <a:pt x="74" y="70"/>
                    <a:pt x="73" y="70"/>
                  </a:cubicBezTo>
                  <a:close/>
                  <a:moveTo>
                    <a:pt x="12" y="110"/>
                  </a:moveTo>
                  <a:cubicBezTo>
                    <a:pt x="11" y="110"/>
                    <a:pt x="11" y="110"/>
                    <a:pt x="11" y="110"/>
                  </a:cubicBezTo>
                  <a:cubicBezTo>
                    <a:pt x="11" y="110"/>
                    <a:pt x="11" y="110"/>
                    <a:pt x="11" y="109"/>
                  </a:cubicBezTo>
                  <a:cubicBezTo>
                    <a:pt x="11" y="109"/>
                    <a:pt x="11" y="110"/>
                    <a:pt x="11" y="110"/>
                  </a:cubicBezTo>
                  <a:cubicBezTo>
                    <a:pt x="11" y="110"/>
                    <a:pt x="11" y="110"/>
                    <a:pt x="11" y="110"/>
                  </a:cubicBezTo>
                  <a:cubicBezTo>
                    <a:pt x="11" y="110"/>
                    <a:pt x="11" y="110"/>
                    <a:pt x="11" y="110"/>
                  </a:cubicBezTo>
                  <a:cubicBezTo>
                    <a:pt x="11" y="110"/>
                    <a:pt x="11" y="111"/>
                    <a:pt x="11" y="111"/>
                  </a:cubicBezTo>
                  <a:cubicBezTo>
                    <a:pt x="11" y="111"/>
                    <a:pt x="11" y="111"/>
                    <a:pt x="11" y="112"/>
                  </a:cubicBezTo>
                  <a:cubicBezTo>
                    <a:pt x="11" y="111"/>
                    <a:pt x="11" y="111"/>
                    <a:pt x="11" y="111"/>
                  </a:cubicBezTo>
                  <a:cubicBezTo>
                    <a:pt x="11" y="111"/>
                    <a:pt x="11" y="111"/>
                    <a:pt x="11" y="111"/>
                  </a:cubicBezTo>
                  <a:cubicBezTo>
                    <a:pt x="12" y="111"/>
                    <a:pt x="12" y="111"/>
                    <a:pt x="12" y="110"/>
                  </a:cubicBezTo>
                  <a:cubicBezTo>
                    <a:pt x="12" y="110"/>
                    <a:pt x="12" y="110"/>
                    <a:pt x="12" y="110"/>
                  </a:cubicBezTo>
                  <a:close/>
                  <a:moveTo>
                    <a:pt x="14" y="107"/>
                  </a:moveTo>
                  <a:cubicBezTo>
                    <a:pt x="14" y="107"/>
                    <a:pt x="14" y="107"/>
                    <a:pt x="14" y="107"/>
                  </a:cubicBezTo>
                  <a:cubicBezTo>
                    <a:pt x="14" y="107"/>
                    <a:pt x="14" y="107"/>
                    <a:pt x="14" y="107"/>
                  </a:cubicBezTo>
                  <a:cubicBezTo>
                    <a:pt x="14" y="107"/>
                    <a:pt x="14" y="107"/>
                    <a:pt x="14" y="107"/>
                  </a:cubicBezTo>
                  <a:cubicBezTo>
                    <a:pt x="14" y="107"/>
                    <a:pt x="14" y="107"/>
                    <a:pt x="14" y="108"/>
                  </a:cubicBezTo>
                  <a:cubicBezTo>
                    <a:pt x="14" y="108"/>
                    <a:pt x="13" y="108"/>
                    <a:pt x="13" y="108"/>
                  </a:cubicBezTo>
                  <a:cubicBezTo>
                    <a:pt x="13" y="109"/>
                    <a:pt x="13" y="109"/>
                    <a:pt x="13" y="109"/>
                  </a:cubicBezTo>
                  <a:cubicBezTo>
                    <a:pt x="13" y="109"/>
                    <a:pt x="13" y="109"/>
                    <a:pt x="14" y="109"/>
                  </a:cubicBezTo>
                  <a:cubicBezTo>
                    <a:pt x="14" y="109"/>
                    <a:pt x="14" y="108"/>
                    <a:pt x="14" y="108"/>
                  </a:cubicBezTo>
                  <a:cubicBezTo>
                    <a:pt x="14" y="108"/>
                    <a:pt x="14" y="108"/>
                    <a:pt x="14" y="108"/>
                  </a:cubicBezTo>
                  <a:cubicBezTo>
                    <a:pt x="14" y="108"/>
                    <a:pt x="14" y="107"/>
                    <a:pt x="14" y="107"/>
                  </a:cubicBezTo>
                  <a:cubicBezTo>
                    <a:pt x="14" y="107"/>
                    <a:pt x="14" y="107"/>
                    <a:pt x="14" y="107"/>
                  </a:cubicBezTo>
                  <a:close/>
                  <a:moveTo>
                    <a:pt x="15" y="110"/>
                  </a:moveTo>
                  <a:cubicBezTo>
                    <a:pt x="15" y="110"/>
                    <a:pt x="15" y="110"/>
                    <a:pt x="15" y="110"/>
                  </a:cubicBezTo>
                  <a:cubicBezTo>
                    <a:pt x="15" y="110"/>
                    <a:pt x="15" y="110"/>
                    <a:pt x="15" y="110"/>
                  </a:cubicBezTo>
                  <a:cubicBezTo>
                    <a:pt x="15" y="110"/>
                    <a:pt x="15" y="110"/>
                    <a:pt x="15" y="110"/>
                  </a:cubicBezTo>
                  <a:close/>
                  <a:moveTo>
                    <a:pt x="14" y="109"/>
                  </a:moveTo>
                  <a:cubicBezTo>
                    <a:pt x="14" y="109"/>
                    <a:pt x="14" y="109"/>
                    <a:pt x="14" y="109"/>
                  </a:cubicBezTo>
                  <a:cubicBezTo>
                    <a:pt x="14" y="109"/>
                    <a:pt x="14" y="109"/>
                    <a:pt x="14" y="109"/>
                  </a:cubicBezTo>
                  <a:cubicBezTo>
                    <a:pt x="14" y="109"/>
                    <a:pt x="14" y="109"/>
                    <a:pt x="14" y="109"/>
                  </a:cubicBezTo>
                  <a:cubicBezTo>
                    <a:pt x="14" y="109"/>
                    <a:pt x="14" y="109"/>
                    <a:pt x="14" y="109"/>
                  </a:cubicBezTo>
                  <a:close/>
                  <a:moveTo>
                    <a:pt x="10" y="111"/>
                  </a:moveTo>
                  <a:cubicBezTo>
                    <a:pt x="10" y="111"/>
                    <a:pt x="10" y="112"/>
                    <a:pt x="10" y="112"/>
                  </a:cubicBezTo>
                  <a:cubicBezTo>
                    <a:pt x="10" y="112"/>
                    <a:pt x="10" y="111"/>
                    <a:pt x="10" y="111"/>
                  </a:cubicBezTo>
                  <a:cubicBezTo>
                    <a:pt x="10" y="111"/>
                    <a:pt x="10" y="111"/>
                    <a:pt x="10" y="111"/>
                  </a:cubicBezTo>
                  <a:close/>
                  <a:moveTo>
                    <a:pt x="10" y="112"/>
                  </a:moveTo>
                  <a:cubicBezTo>
                    <a:pt x="10" y="112"/>
                    <a:pt x="9" y="112"/>
                    <a:pt x="9" y="112"/>
                  </a:cubicBezTo>
                  <a:cubicBezTo>
                    <a:pt x="9" y="112"/>
                    <a:pt x="9" y="112"/>
                    <a:pt x="9" y="112"/>
                  </a:cubicBezTo>
                  <a:cubicBezTo>
                    <a:pt x="9" y="112"/>
                    <a:pt x="9" y="112"/>
                    <a:pt x="8" y="112"/>
                  </a:cubicBezTo>
                  <a:cubicBezTo>
                    <a:pt x="8" y="112"/>
                    <a:pt x="8" y="112"/>
                    <a:pt x="8" y="112"/>
                  </a:cubicBezTo>
                  <a:cubicBezTo>
                    <a:pt x="8" y="112"/>
                    <a:pt x="8" y="113"/>
                    <a:pt x="8" y="113"/>
                  </a:cubicBezTo>
                  <a:cubicBezTo>
                    <a:pt x="8" y="113"/>
                    <a:pt x="8" y="113"/>
                    <a:pt x="8" y="113"/>
                  </a:cubicBezTo>
                  <a:cubicBezTo>
                    <a:pt x="8" y="113"/>
                    <a:pt x="8" y="113"/>
                    <a:pt x="8" y="113"/>
                  </a:cubicBezTo>
                  <a:cubicBezTo>
                    <a:pt x="8" y="113"/>
                    <a:pt x="8" y="114"/>
                    <a:pt x="8" y="113"/>
                  </a:cubicBezTo>
                  <a:cubicBezTo>
                    <a:pt x="9" y="113"/>
                    <a:pt x="9" y="113"/>
                    <a:pt x="9" y="114"/>
                  </a:cubicBezTo>
                  <a:cubicBezTo>
                    <a:pt x="9" y="113"/>
                    <a:pt x="9" y="113"/>
                    <a:pt x="9" y="113"/>
                  </a:cubicBezTo>
                  <a:cubicBezTo>
                    <a:pt x="10" y="113"/>
                    <a:pt x="10" y="113"/>
                    <a:pt x="10" y="113"/>
                  </a:cubicBezTo>
                  <a:cubicBezTo>
                    <a:pt x="10" y="113"/>
                    <a:pt x="10" y="113"/>
                    <a:pt x="10" y="113"/>
                  </a:cubicBezTo>
                  <a:cubicBezTo>
                    <a:pt x="10" y="113"/>
                    <a:pt x="10" y="113"/>
                    <a:pt x="10" y="112"/>
                  </a:cubicBezTo>
                  <a:close/>
                  <a:moveTo>
                    <a:pt x="10" y="112"/>
                  </a:moveTo>
                  <a:cubicBezTo>
                    <a:pt x="10" y="112"/>
                    <a:pt x="9" y="112"/>
                    <a:pt x="9" y="112"/>
                  </a:cubicBezTo>
                  <a:cubicBezTo>
                    <a:pt x="9" y="112"/>
                    <a:pt x="10" y="112"/>
                    <a:pt x="10" y="112"/>
                  </a:cubicBezTo>
                  <a:cubicBezTo>
                    <a:pt x="10" y="112"/>
                    <a:pt x="10" y="112"/>
                    <a:pt x="10" y="112"/>
                  </a:cubicBezTo>
                  <a:cubicBezTo>
                    <a:pt x="10" y="112"/>
                    <a:pt x="10" y="112"/>
                    <a:pt x="10" y="112"/>
                  </a:cubicBezTo>
                  <a:close/>
                  <a:moveTo>
                    <a:pt x="10" y="112"/>
                  </a:moveTo>
                  <a:cubicBezTo>
                    <a:pt x="10" y="112"/>
                    <a:pt x="11" y="112"/>
                    <a:pt x="11" y="112"/>
                  </a:cubicBezTo>
                  <a:cubicBezTo>
                    <a:pt x="11" y="112"/>
                    <a:pt x="11" y="112"/>
                    <a:pt x="11" y="112"/>
                  </a:cubicBezTo>
                  <a:cubicBezTo>
                    <a:pt x="10" y="112"/>
                    <a:pt x="10" y="112"/>
                    <a:pt x="10" y="112"/>
                  </a:cubicBezTo>
                  <a:close/>
                  <a:moveTo>
                    <a:pt x="11" y="109"/>
                  </a:moveTo>
                  <a:cubicBezTo>
                    <a:pt x="11" y="108"/>
                    <a:pt x="11" y="108"/>
                    <a:pt x="11" y="109"/>
                  </a:cubicBezTo>
                  <a:cubicBezTo>
                    <a:pt x="11" y="109"/>
                    <a:pt x="11" y="109"/>
                    <a:pt x="11" y="109"/>
                  </a:cubicBezTo>
                  <a:cubicBezTo>
                    <a:pt x="11" y="109"/>
                    <a:pt x="11" y="109"/>
                    <a:pt x="11" y="109"/>
                  </a:cubicBezTo>
                  <a:close/>
                  <a:moveTo>
                    <a:pt x="11" y="111"/>
                  </a:moveTo>
                  <a:cubicBezTo>
                    <a:pt x="11" y="111"/>
                    <a:pt x="11" y="111"/>
                    <a:pt x="11" y="111"/>
                  </a:cubicBezTo>
                  <a:cubicBezTo>
                    <a:pt x="10" y="111"/>
                    <a:pt x="10" y="111"/>
                    <a:pt x="10" y="111"/>
                  </a:cubicBezTo>
                  <a:cubicBezTo>
                    <a:pt x="10" y="111"/>
                    <a:pt x="11" y="111"/>
                    <a:pt x="11" y="111"/>
                  </a:cubicBezTo>
                  <a:cubicBezTo>
                    <a:pt x="11" y="111"/>
                    <a:pt x="11" y="111"/>
                    <a:pt x="11" y="111"/>
                  </a:cubicBezTo>
                  <a:cubicBezTo>
                    <a:pt x="11" y="111"/>
                    <a:pt x="11" y="111"/>
                    <a:pt x="11" y="111"/>
                  </a:cubicBezTo>
                  <a:close/>
                  <a:moveTo>
                    <a:pt x="11" y="109"/>
                  </a:moveTo>
                  <a:cubicBezTo>
                    <a:pt x="11" y="109"/>
                    <a:pt x="11" y="109"/>
                    <a:pt x="11" y="109"/>
                  </a:cubicBezTo>
                  <a:cubicBezTo>
                    <a:pt x="12" y="109"/>
                    <a:pt x="12" y="109"/>
                    <a:pt x="12" y="109"/>
                  </a:cubicBezTo>
                  <a:cubicBezTo>
                    <a:pt x="12" y="109"/>
                    <a:pt x="11" y="109"/>
                    <a:pt x="11" y="109"/>
                  </a:cubicBezTo>
                  <a:cubicBezTo>
                    <a:pt x="11" y="109"/>
                    <a:pt x="11" y="109"/>
                    <a:pt x="11" y="109"/>
                  </a:cubicBezTo>
                  <a:close/>
                  <a:moveTo>
                    <a:pt x="13" y="107"/>
                  </a:moveTo>
                  <a:cubicBezTo>
                    <a:pt x="14" y="107"/>
                    <a:pt x="14" y="107"/>
                    <a:pt x="14" y="107"/>
                  </a:cubicBezTo>
                  <a:cubicBezTo>
                    <a:pt x="14" y="107"/>
                    <a:pt x="14" y="107"/>
                    <a:pt x="13" y="107"/>
                  </a:cubicBezTo>
                  <a:cubicBezTo>
                    <a:pt x="13" y="107"/>
                    <a:pt x="13" y="107"/>
                    <a:pt x="13" y="107"/>
                  </a:cubicBezTo>
                  <a:cubicBezTo>
                    <a:pt x="13" y="107"/>
                    <a:pt x="13" y="107"/>
                    <a:pt x="13" y="107"/>
                  </a:cubicBezTo>
                  <a:close/>
                  <a:moveTo>
                    <a:pt x="11" y="108"/>
                  </a:moveTo>
                  <a:cubicBezTo>
                    <a:pt x="12" y="108"/>
                    <a:pt x="12" y="108"/>
                    <a:pt x="12" y="108"/>
                  </a:cubicBezTo>
                  <a:cubicBezTo>
                    <a:pt x="12" y="108"/>
                    <a:pt x="11" y="108"/>
                    <a:pt x="11" y="108"/>
                  </a:cubicBezTo>
                  <a:cubicBezTo>
                    <a:pt x="11" y="108"/>
                    <a:pt x="11" y="108"/>
                    <a:pt x="11" y="108"/>
                  </a:cubicBezTo>
                  <a:cubicBezTo>
                    <a:pt x="11" y="108"/>
                    <a:pt x="11" y="108"/>
                    <a:pt x="11" y="108"/>
                  </a:cubicBezTo>
                  <a:close/>
                  <a:moveTo>
                    <a:pt x="14" y="106"/>
                  </a:moveTo>
                  <a:cubicBezTo>
                    <a:pt x="14" y="106"/>
                    <a:pt x="14" y="106"/>
                    <a:pt x="14" y="106"/>
                  </a:cubicBezTo>
                  <a:cubicBezTo>
                    <a:pt x="14" y="106"/>
                    <a:pt x="14" y="106"/>
                    <a:pt x="14" y="106"/>
                  </a:cubicBezTo>
                  <a:cubicBezTo>
                    <a:pt x="14" y="106"/>
                    <a:pt x="14" y="106"/>
                    <a:pt x="14" y="106"/>
                  </a:cubicBezTo>
                  <a:close/>
                  <a:moveTo>
                    <a:pt x="16" y="107"/>
                  </a:moveTo>
                  <a:cubicBezTo>
                    <a:pt x="16" y="107"/>
                    <a:pt x="16" y="107"/>
                    <a:pt x="16" y="107"/>
                  </a:cubicBezTo>
                  <a:cubicBezTo>
                    <a:pt x="16" y="107"/>
                    <a:pt x="16" y="107"/>
                    <a:pt x="16" y="107"/>
                  </a:cubicBezTo>
                  <a:cubicBezTo>
                    <a:pt x="16" y="107"/>
                    <a:pt x="16" y="107"/>
                    <a:pt x="16" y="107"/>
                  </a:cubicBezTo>
                  <a:cubicBezTo>
                    <a:pt x="16" y="107"/>
                    <a:pt x="16" y="107"/>
                    <a:pt x="16" y="107"/>
                  </a:cubicBezTo>
                  <a:close/>
                  <a:moveTo>
                    <a:pt x="15" y="104"/>
                  </a:moveTo>
                  <a:cubicBezTo>
                    <a:pt x="16" y="104"/>
                    <a:pt x="16" y="104"/>
                    <a:pt x="16" y="104"/>
                  </a:cubicBezTo>
                  <a:cubicBezTo>
                    <a:pt x="16" y="104"/>
                    <a:pt x="16" y="103"/>
                    <a:pt x="16" y="103"/>
                  </a:cubicBezTo>
                  <a:cubicBezTo>
                    <a:pt x="16" y="103"/>
                    <a:pt x="15" y="103"/>
                    <a:pt x="15" y="103"/>
                  </a:cubicBezTo>
                  <a:cubicBezTo>
                    <a:pt x="15" y="104"/>
                    <a:pt x="15" y="104"/>
                    <a:pt x="15" y="104"/>
                  </a:cubicBezTo>
                  <a:cubicBezTo>
                    <a:pt x="15" y="104"/>
                    <a:pt x="15" y="105"/>
                    <a:pt x="15" y="104"/>
                  </a:cubicBezTo>
                  <a:close/>
                  <a:moveTo>
                    <a:pt x="19" y="116"/>
                  </a:moveTo>
                  <a:cubicBezTo>
                    <a:pt x="19" y="116"/>
                    <a:pt x="19" y="115"/>
                    <a:pt x="19" y="115"/>
                  </a:cubicBezTo>
                  <a:cubicBezTo>
                    <a:pt x="19" y="115"/>
                    <a:pt x="19" y="115"/>
                    <a:pt x="19" y="115"/>
                  </a:cubicBezTo>
                  <a:cubicBezTo>
                    <a:pt x="19" y="115"/>
                    <a:pt x="20" y="115"/>
                    <a:pt x="20" y="115"/>
                  </a:cubicBezTo>
                  <a:cubicBezTo>
                    <a:pt x="20" y="115"/>
                    <a:pt x="20" y="115"/>
                    <a:pt x="20" y="115"/>
                  </a:cubicBezTo>
                  <a:cubicBezTo>
                    <a:pt x="20" y="115"/>
                    <a:pt x="20" y="115"/>
                    <a:pt x="20" y="114"/>
                  </a:cubicBezTo>
                  <a:cubicBezTo>
                    <a:pt x="20" y="114"/>
                    <a:pt x="20" y="114"/>
                    <a:pt x="20" y="114"/>
                  </a:cubicBezTo>
                  <a:cubicBezTo>
                    <a:pt x="20" y="114"/>
                    <a:pt x="20" y="114"/>
                    <a:pt x="20" y="114"/>
                  </a:cubicBezTo>
                  <a:cubicBezTo>
                    <a:pt x="20" y="114"/>
                    <a:pt x="20" y="114"/>
                    <a:pt x="20" y="114"/>
                  </a:cubicBezTo>
                  <a:cubicBezTo>
                    <a:pt x="19" y="114"/>
                    <a:pt x="19" y="115"/>
                    <a:pt x="19" y="115"/>
                  </a:cubicBezTo>
                  <a:cubicBezTo>
                    <a:pt x="19" y="115"/>
                    <a:pt x="19" y="114"/>
                    <a:pt x="19" y="114"/>
                  </a:cubicBezTo>
                  <a:cubicBezTo>
                    <a:pt x="19" y="114"/>
                    <a:pt x="18" y="114"/>
                    <a:pt x="18" y="114"/>
                  </a:cubicBezTo>
                  <a:cubicBezTo>
                    <a:pt x="18" y="114"/>
                    <a:pt x="17" y="115"/>
                    <a:pt x="17" y="115"/>
                  </a:cubicBezTo>
                  <a:cubicBezTo>
                    <a:pt x="17" y="115"/>
                    <a:pt x="17" y="116"/>
                    <a:pt x="17" y="116"/>
                  </a:cubicBezTo>
                  <a:cubicBezTo>
                    <a:pt x="17" y="116"/>
                    <a:pt x="17" y="116"/>
                    <a:pt x="17" y="116"/>
                  </a:cubicBezTo>
                  <a:cubicBezTo>
                    <a:pt x="17" y="116"/>
                    <a:pt x="18" y="116"/>
                    <a:pt x="17" y="117"/>
                  </a:cubicBezTo>
                  <a:cubicBezTo>
                    <a:pt x="18" y="117"/>
                    <a:pt x="18" y="117"/>
                    <a:pt x="18" y="116"/>
                  </a:cubicBezTo>
                  <a:cubicBezTo>
                    <a:pt x="18" y="116"/>
                    <a:pt x="18" y="116"/>
                    <a:pt x="18" y="116"/>
                  </a:cubicBezTo>
                  <a:cubicBezTo>
                    <a:pt x="18" y="116"/>
                    <a:pt x="18" y="116"/>
                    <a:pt x="19" y="116"/>
                  </a:cubicBezTo>
                  <a:close/>
                  <a:moveTo>
                    <a:pt x="19" y="116"/>
                  </a:moveTo>
                  <a:cubicBezTo>
                    <a:pt x="19" y="116"/>
                    <a:pt x="19" y="116"/>
                    <a:pt x="19" y="116"/>
                  </a:cubicBezTo>
                  <a:cubicBezTo>
                    <a:pt x="19" y="116"/>
                    <a:pt x="19" y="116"/>
                    <a:pt x="19" y="116"/>
                  </a:cubicBezTo>
                  <a:cubicBezTo>
                    <a:pt x="19" y="116"/>
                    <a:pt x="19" y="116"/>
                    <a:pt x="19" y="116"/>
                  </a:cubicBezTo>
                  <a:cubicBezTo>
                    <a:pt x="19" y="116"/>
                    <a:pt x="19" y="116"/>
                    <a:pt x="19" y="116"/>
                  </a:cubicBezTo>
                  <a:close/>
                  <a:moveTo>
                    <a:pt x="20" y="115"/>
                  </a:moveTo>
                  <a:cubicBezTo>
                    <a:pt x="20" y="116"/>
                    <a:pt x="20" y="116"/>
                    <a:pt x="20" y="116"/>
                  </a:cubicBezTo>
                  <a:cubicBezTo>
                    <a:pt x="20" y="116"/>
                    <a:pt x="20" y="116"/>
                    <a:pt x="20" y="115"/>
                  </a:cubicBezTo>
                  <a:close/>
                  <a:moveTo>
                    <a:pt x="35" y="112"/>
                  </a:moveTo>
                  <a:cubicBezTo>
                    <a:pt x="35" y="112"/>
                    <a:pt x="35" y="112"/>
                    <a:pt x="35" y="112"/>
                  </a:cubicBezTo>
                  <a:cubicBezTo>
                    <a:pt x="35" y="112"/>
                    <a:pt x="35" y="113"/>
                    <a:pt x="35" y="113"/>
                  </a:cubicBezTo>
                  <a:cubicBezTo>
                    <a:pt x="35" y="113"/>
                    <a:pt x="35" y="113"/>
                    <a:pt x="35" y="112"/>
                  </a:cubicBezTo>
                  <a:cubicBezTo>
                    <a:pt x="35" y="112"/>
                    <a:pt x="35" y="112"/>
                    <a:pt x="35" y="112"/>
                  </a:cubicBezTo>
                  <a:close/>
                  <a:moveTo>
                    <a:pt x="16" y="119"/>
                  </a:moveTo>
                  <a:cubicBezTo>
                    <a:pt x="16" y="119"/>
                    <a:pt x="16" y="119"/>
                    <a:pt x="16" y="119"/>
                  </a:cubicBezTo>
                  <a:cubicBezTo>
                    <a:pt x="16" y="120"/>
                    <a:pt x="16" y="120"/>
                    <a:pt x="17" y="120"/>
                  </a:cubicBezTo>
                  <a:cubicBezTo>
                    <a:pt x="17" y="120"/>
                    <a:pt x="17" y="120"/>
                    <a:pt x="17" y="120"/>
                  </a:cubicBezTo>
                  <a:cubicBezTo>
                    <a:pt x="17" y="120"/>
                    <a:pt x="17" y="120"/>
                    <a:pt x="17" y="120"/>
                  </a:cubicBezTo>
                  <a:cubicBezTo>
                    <a:pt x="17" y="120"/>
                    <a:pt x="16" y="119"/>
                    <a:pt x="16" y="119"/>
                  </a:cubicBezTo>
                  <a:close/>
                  <a:moveTo>
                    <a:pt x="24" y="128"/>
                  </a:moveTo>
                  <a:cubicBezTo>
                    <a:pt x="24" y="128"/>
                    <a:pt x="24" y="128"/>
                    <a:pt x="24" y="128"/>
                  </a:cubicBezTo>
                  <a:cubicBezTo>
                    <a:pt x="24" y="128"/>
                    <a:pt x="24" y="128"/>
                    <a:pt x="24" y="128"/>
                  </a:cubicBezTo>
                  <a:cubicBezTo>
                    <a:pt x="24" y="128"/>
                    <a:pt x="24" y="129"/>
                    <a:pt x="24" y="129"/>
                  </a:cubicBezTo>
                  <a:cubicBezTo>
                    <a:pt x="24" y="129"/>
                    <a:pt x="24" y="129"/>
                    <a:pt x="24" y="129"/>
                  </a:cubicBezTo>
                  <a:cubicBezTo>
                    <a:pt x="24" y="129"/>
                    <a:pt x="24" y="129"/>
                    <a:pt x="24" y="129"/>
                  </a:cubicBezTo>
                  <a:cubicBezTo>
                    <a:pt x="24" y="130"/>
                    <a:pt x="24" y="130"/>
                    <a:pt x="23" y="130"/>
                  </a:cubicBezTo>
                  <a:cubicBezTo>
                    <a:pt x="23" y="130"/>
                    <a:pt x="23" y="130"/>
                    <a:pt x="23" y="130"/>
                  </a:cubicBezTo>
                  <a:cubicBezTo>
                    <a:pt x="23" y="130"/>
                    <a:pt x="23" y="130"/>
                    <a:pt x="23" y="131"/>
                  </a:cubicBezTo>
                  <a:cubicBezTo>
                    <a:pt x="23" y="131"/>
                    <a:pt x="23" y="131"/>
                    <a:pt x="23" y="131"/>
                  </a:cubicBezTo>
                  <a:cubicBezTo>
                    <a:pt x="23" y="131"/>
                    <a:pt x="23" y="131"/>
                    <a:pt x="23" y="131"/>
                  </a:cubicBezTo>
                  <a:cubicBezTo>
                    <a:pt x="23" y="131"/>
                    <a:pt x="23" y="131"/>
                    <a:pt x="24" y="131"/>
                  </a:cubicBezTo>
                  <a:cubicBezTo>
                    <a:pt x="24" y="131"/>
                    <a:pt x="24" y="131"/>
                    <a:pt x="24" y="131"/>
                  </a:cubicBezTo>
                  <a:cubicBezTo>
                    <a:pt x="24" y="131"/>
                    <a:pt x="24" y="131"/>
                    <a:pt x="24" y="131"/>
                  </a:cubicBezTo>
                  <a:cubicBezTo>
                    <a:pt x="24" y="131"/>
                    <a:pt x="24" y="131"/>
                    <a:pt x="24" y="130"/>
                  </a:cubicBezTo>
                  <a:cubicBezTo>
                    <a:pt x="24" y="130"/>
                    <a:pt x="24" y="130"/>
                    <a:pt x="24" y="130"/>
                  </a:cubicBezTo>
                  <a:cubicBezTo>
                    <a:pt x="24" y="130"/>
                    <a:pt x="24" y="130"/>
                    <a:pt x="24" y="130"/>
                  </a:cubicBezTo>
                  <a:cubicBezTo>
                    <a:pt x="24" y="130"/>
                    <a:pt x="24" y="130"/>
                    <a:pt x="24" y="130"/>
                  </a:cubicBezTo>
                  <a:cubicBezTo>
                    <a:pt x="24" y="129"/>
                    <a:pt x="24" y="129"/>
                    <a:pt x="24" y="129"/>
                  </a:cubicBezTo>
                  <a:cubicBezTo>
                    <a:pt x="24" y="129"/>
                    <a:pt x="25" y="129"/>
                    <a:pt x="25" y="129"/>
                  </a:cubicBezTo>
                  <a:cubicBezTo>
                    <a:pt x="25" y="128"/>
                    <a:pt x="25" y="128"/>
                    <a:pt x="25" y="128"/>
                  </a:cubicBezTo>
                  <a:cubicBezTo>
                    <a:pt x="25" y="128"/>
                    <a:pt x="25" y="128"/>
                    <a:pt x="25" y="128"/>
                  </a:cubicBezTo>
                  <a:cubicBezTo>
                    <a:pt x="24" y="128"/>
                    <a:pt x="24" y="128"/>
                    <a:pt x="24" y="128"/>
                  </a:cubicBezTo>
                  <a:close/>
                  <a:moveTo>
                    <a:pt x="15" y="121"/>
                  </a:moveTo>
                  <a:cubicBezTo>
                    <a:pt x="15" y="121"/>
                    <a:pt x="15" y="121"/>
                    <a:pt x="15" y="121"/>
                  </a:cubicBezTo>
                  <a:cubicBezTo>
                    <a:pt x="15" y="121"/>
                    <a:pt x="15" y="121"/>
                    <a:pt x="15" y="121"/>
                  </a:cubicBezTo>
                  <a:cubicBezTo>
                    <a:pt x="16" y="121"/>
                    <a:pt x="16" y="121"/>
                    <a:pt x="16" y="120"/>
                  </a:cubicBezTo>
                  <a:cubicBezTo>
                    <a:pt x="15" y="120"/>
                    <a:pt x="15" y="121"/>
                    <a:pt x="15" y="121"/>
                  </a:cubicBezTo>
                  <a:close/>
                  <a:moveTo>
                    <a:pt x="22" y="131"/>
                  </a:moveTo>
                  <a:cubicBezTo>
                    <a:pt x="21" y="131"/>
                    <a:pt x="21" y="131"/>
                    <a:pt x="21" y="131"/>
                  </a:cubicBezTo>
                  <a:cubicBezTo>
                    <a:pt x="21" y="131"/>
                    <a:pt x="21" y="131"/>
                    <a:pt x="21" y="131"/>
                  </a:cubicBezTo>
                  <a:cubicBezTo>
                    <a:pt x="21" y="131"/>
                    <a:pt x="21" y="131"/>
                    <a:pt x="21" y="131"/>
                  </a:cubicBezTo>
                  <a:cubicBezTo>
                    <a:pt x="21" y="131"/>
                    <a:pt x="21" y="131"/>
                    <a:pt x="21" y="131"/>
                  </a:cubicBezTo>
                  <a:cubicBezTo>
                    <a:pt x="21" y="130"/>
                    <a:pt x="20" y="131"/>
                    <a:pt x="20" y="131"/>
                  </a:cubicBezTo>
                  <a:cubicBezTo>
                    <a:pt x="20" y="131"/>
                    <a:pt x="20" y="131"/>
                    <a:pt x="20" y="131"/>
                  </a:cubicBezTo>
                  <a:cubicBezTo>
                    <a:pt x="20" y="131"/>
                    <a:pt x="20" y="131"/>
                    <a:pt x="20" y="131"/>
                  </a:cubicBezTo>
                  <a:cubicBezTo>
                    <a:pt x="20" y="131"/>
                    <a:pt x="20" y="131"/>
                    <a:pt x="20" y="131"/>
                  </a:cubicBezTo>
                  <a:cubicBezTo>
                    <a:pt x="20" y="132"/>
                    <a:pt x="20" y="132"/>
                    <a:pt x="20" y="132"/>
                  </a:cubicBezTo>
                  <a:cubicBezTo>
                    <a:pt x="20" y="132"/>
                    <a:pt x="20" y="132"/>
                    <a:pt x="20" y="132"/>
                  </a:cubicBezTo>
                  <a:cubicBezTo>
                    <a:pt x="20" y="132"/>
                    <a:pt x="21" y="132"/>
                    <a:pt x="21" y="132"/>
                  </a:cubicBezTo>
                  <a:cubicBezTo>
                    <a:pt x="21" y="132"/>
                    <a:pt x="21" y="132"/>
                    <a:pt x="21" y="132"/>
                  </a:cubicBezTo>
                  <a:cubicBezTo>
                    <a:pt x="22" y="132"/>
                    <a:pt x="22" y="132"/>
                    <a:pt x="22" y="132"/>
                  </a:cubicBezTo>
                  <a:cubicBezTo>
                    <a:pt x="22" y="131"/>
                    <a:pt x="22" y="131"/>
                    <a:pt x="22" y="131"/>
                  </a:cubicBezTo>
                  <a:cubicBezTo>
                    <a:pt x="22" y="131"/>
                    <a:pt x="22" y="131"/>
                    <a:pt x="22" y="131"/>
                  </a:cubicBezTo>
                  <a:close/>
                  <a:moveTo>
                    <a:pt x="46" y="98"/>
                  </a:moveTo>
                  <a:cubicBezTo>
                    <a:pt x="46" y="98"/>
                    <a:pt x="46" y="98"/>
                    <a:pt x="46" y="98"/>
                  </a:cubicBezTo>
                  <a:cubicBezTo>
                    <a:pt x="46" y="98"/>
                    <a:pt x="46" y="98"/>
                    <a:pt x="46" y="98"/>
                  </a:cubicBezTo>
                  <a:cubicBezTo>
                    <a:pt x="46" y="98"/>
                    <a:pt x="46" y="98"/>
                    <a:pt x="46" y="98"/>
                  </a:cubicBezTo>
                  <a:cubicBezTo>
                    <a:pt x="46" y="98"/>
                    <a:pt x="46" y="98"/>
                    <a:pt x="46" y="99"/>
                  </a:cubicBezTo>
                  <a:cubicBezTo>
                    <a:pt x="46" y="99"/>
                    <a:pt x="46" y="99"/>
                    <a:pt x="46" y="99"/>
                  </a:cubicBezTo>
                  <a:cubicBezTo>
                    <a:pt x="46" y="99"/>
                    <a:pt x="46" y="99"/>
                    <a:pt x="46" y="99"/>
                  </a:cubicBezTo>
                  <a:cubicBezTo>
                    <a:pt x="46" y="98"/>
                    <a:pt x="46" y="98"/>
                    <a:pt x="46" y="98"/>
                  </a:cubicBezTo>
                  <a:cubicBezTo>
                    <a:pt x="46" y="98"/>
                    <a:pt x="46" y="98"/>
                    <a:pt x="46" y="98"/>
                  </a:cubicBezTo>
                  <a:cubicBezTo>
                    <a:pt x="46"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7"/>
                    <a:pt x="47" y="98"/>
                  </a:cubicBezTo>
                  <a:cubicBezTo>
                    <a:pt x="47" y="98"/>
                    <a:pt x="47" y="98"/>
                    <a:pt x="47" y="98"/>
                  </a:cubicBezTo>
                  <a:cubicBezTo>
                    <a:pt x="47"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lose/>
                  <a:moveTo>
                    <a:pt x="99" y="55"/>
                  </a:moveTo>
                  <a:cubicBezTo>
                    <a:pt x="99" y="55"/>
                    <a:pt x="99" y="55"/>
                    <a:pt x="99" y="55"/>
                  </a:cubicBezTo>
                  <a:cubicBezTo>
                    <a:pt x="99" y="55"/>
                    <a:pt x="99" y="55"/>
                    <a:pt x="99" y="54"/>
                  </a:cubicBezTo>
                  <a:cubicBezTo>
                    <a:pt x="99" y="54"/>
                    <a:pt x="99" y="54"/>
                    <a:pt x="99" y="54"/>
                  </a:cubicBezTo>
                  <a:cubicBezTo>
                    <a:pt x="99" y="54"/>
                    <a:pt x="99" y="54"/>
                    <a:pt x="99" y="54"/>
                  </a:cubicBezTo>
                  <a:cubicBezTo>
                    <a:pt x="99" y="54"/>
                    <a:pt x="99" y="54"/>
                    <a:pt x="99" y="54"/>
                  </a:cubicBezTo>
                  <a:cubicBezTo>
                    <a:pt x="99" y="54"/>
                    <a:pt x="99" y="54"/>
                    <a:pt x="99" y="54"/>
                  </a:cubicBezTo>
                  <a:cubicBezTo>
                    <a:pt x="99" y="54"/>
                    <a:pt x="99" y="54"/>
                    <a:pt x="99" y="54"/>
                  </a:cubicBezTo>
                  <a:cubicBezTo>
                    <a:pt x="99" y="54"/>
                    <a:pt x="99" y="54"/>
                    <a:pt x="99" y="53"/>
                  </a:cubicBezTo>
                  <a:cubicBezTo>
                    <a:pt x="99" y="53"/>
                    <a:pt x="99" y="53"/>
                    <a:pt x="99" y="53"/>
                  </a:cubicBezTo>
                  <a:cubicBezTo>
                    <a:pt x="99" y="53"/>
                    <a:pt x="99" y="53"/>
                    <a:pt x="99" y="53"/>
                  </a:cubicBezTo>
                  <a:cubicBezTo>
                    <a:pt x="99" y="53"/>
                    <a:pt x="99" y="53"/>
                    <a:pt x="99" y="52"/>
                  </a:cubicBezTo>
                  <a:cubicBezTo>
                    <a:pt x="99" y="52"/>
                    <a:pt x="99" y="52"/>
                    <a:pt x="99" y="52"/>
                  </a:cubicBezTo>
                  <a:cubicBezTo>
                    <a:pt x="99" y="51"/>
                    <a:pt x="99" y="51"/>
                    <a:pt x="99" y="51"/>
                  </a:cubicBezTo>
                  <a:cubicBezTo>
                    <a:pt x="99" y="51"/>
                    <a:pt x="98" y="51"/>
                    <a:pt x="98" y="51"/>
                  </a:cubicBezTo>
                  <a:cubicBezTo>
                    <a:pt x="98" y="51"/>
                    <a:pt x="98" y="51"/>
                    <a:pt x="98" y="51"/>
                  </a:cubicBezTo>
                  <a:cubicBezTo>
                    <a:pt x="98" y="51"/>
                    <a:pt x="98" y="50"/>
                    <a:pt x="98" y="50"/>
                  </a:cubicBezTo>
                  <a:cubicBezTo>
                    <a:pt x="98" y="50"/>
                    <a:pt x="98" y="50"/>
                    <a:pt x="98" y="49"/>
                  </a:cubicBezTo>
                  <a:cubicBezTo>
                    <a:pt x="98" y="49"/>
                    <a:pt x="98" y="49"/>
                    <a:pt x="98" y="49"/>
                  </a:cubicBezTo>
                  <a:cubicBezTo>
                    <a:pt x="98" y="49"/>
                    <a:pt x="98" y="49"/>
                    <a:pt x="98" y="49"/>
                  </a:cubicBezTo>
                  <a:cubicBezTo>
                    <a:pt x="98" y="48"/>
                    <a:pt x="97" y="48"/>
                    <a:pt x="97" y="48"/>
                  </a:cubicBezTo>
                  <a:cubicBezTo>
                    <a:pt x="97" y="48"/>
                    <a:pt x="97" y="47"/>
                    <a:pt x="97" y="47"/>
                  </a:cubicBezTo>
                  <a:cubicBezTo>
                    <a:pt x="97" y="47"/>
                    <a:pt x="97" y="47"/>
                    <a:pt x="97" y="47"/>
                  </a:cubicBezTo>
                  <a:cubicBezTo>
                    <a:pt x="97" y="47"/>
                    <a:pt x="97" y="47"/>
                    <a:pt x="97" y="47"/>
                  </a:cubicBezTo>
                  <a:cubicBezTo>
                    <a:pt x="97" y="47"/>
                    <a:pt x="96" y="46"/>
                    <a:pt x="96" y="46"/>
                  </a:cubicBezTo>
                  <a:cubicBezTo>
                    <a:pt x="96" y="46"/>
                    <a:pt x="96" y="46"/>
                    <a:pt x="96" y="46"/>
                  </a:cubicBezTo>
                  <a:cubicBezTo>
                    <a:pt x="96" y="46"/>
                    <a:pt x="96" y="46"/>
                    <a:pt x="96" y="46"/>
                  </a:cubicBezTo>
                  <a:cubicBezTo>
                    <a:pt x="95" y="46"/>
                    <a:pt x="95" y="45"/>
                    <a:pt x="95" y="45"/>
                  </a:cubicBezTo>
                  <a:cubicBezTo>
                    <a:pt x="95" y="44"/>
                    <a:pt x="95" y="43"/>
                    <a:pt x="95" y="42"/>
                  </a:cubicBezTo>
                  <a:cubicBezTo>
                    <a:pt x="95" y="42"/>
                    <a:pt x="95" y="42"/>
                    <a:pt x="95" y="41"/>
                  </a:cubicBezTo>
                  <a:cubicBezTo>
                    <a:pt x="95" y="41"/>
                    <a:pt x="95" y="40"/>
                    <a:pt x="95" y="39"/>
                  </a:cubicBezTo>
                  <a:cubicBezTo>
                    <a:pt x="95" y="39"/>
                    <a:pt x="95" y="39"/>
                    <a:pt x="95" y="38"/>
                  </a:cubicBezTo>
                  <a:cubicBezTo>
                    <a:pt x="95" y="38"/>
                    <a:pt x="95" y="39"/>
                    <a:pt x="95" y="39"/>
                  </a:cubicBezTo>
                  <a:cubicBezTo>
                    <a:pt x="94" y="39"/>
                    <a:pt x="94" y="39"/>
                    <a:pt x="94" y="39"/>
                  </a:cubicBezTo>
                  <a:cubicBezTo>
                    <a:pt x="93" y="38"/>
                    <a:pt x="93" y="38"/>
                    <a:pt x="92" y="38"/>
                  </a:cubicBezTo>
                  <a:cubicBezTo>
                    <a:pt x="92" y="38"/>
                    <a:pt x="92" y="37"/>
                    <a:pt x="92" y="37"/>
                  </a:cubicBezTo>
                  <a:cubicBezTo>
                    <a:pt x="92" y="37"/>
                    <a:pt x="92" y="37"/>
                    <a:pt x="92" y="37"/>
                  </a:cubicBezTo>
                  <a:cubicBezTo>
                    <a:pt x="92" y="37"/>
                    <a:pt x="92" y="37"/>
                    <a:pt x="92" y="37"/>
                  </a:cubicBezTo>
                  <a:cubicBezTo>
                    <a:pt x="92" y="38"/>
                    <a:pt x="91" y="38"/>
                    <a:pt x="91" y="38"/>
                  </a:cubicBezTo>
                  <a:cubicBezTo>
                    <a:pt x="91" y="38"/>
                    <a:pt x="91" y="38"/>
                    <a:pt x="91" y="39"/>
                  </a:cubicBezTo>
                  <a:cubicBezTo>
                    <a:pt x="91" y="39"/>
                    <a:pt x="91" y="40"/>
                    <a:pt x="91" y="40"/>
                  </a:cubicBezTo>
                  <a:cubicBezTo>
                    <a:pt x="91" y="41"/>
                    <a:pt x="91" y="41"/>
                    <a:pt x="91" y="41"/>
                  </a:cubicBezTo>
                  <a:cubicBezTo>
                    <a:pt x="91" y="41"/>
                    <a:pt x="91" y="41"/>
                    <a:pt x="91" y="41"/>
                  </a:cubicBezTo>
                  <a:cubicBezTo>
                    <a:pt x="92" y="41"/>
                    <a:pt x="92" y="40"/>
                    <a:pt x="92" y="40"/>
                  </a:cubicBezTo>
                  <a:cubicBezTo>
                    <a:pt x="93" y="40"/>
                    <a:pt x="93" y="40"/>
                    <a:pt x="93" y="40"/>
                  </a:cubicBezTo>
                  <a:cubicBezTo>
                    <a:pt x="93" y="40"/>
                    <a:pt x="93" y="40"/>
                    <a:pt x="93" y="40"/>
                  </a:cubicBezTo>
                  <a:cubicBezTo>
                    <a:pt x="94" y="40"/>
                    <a:pt x="94" y="40"/>
                    <a:pt x="94" y="41"/>
                  </a:cubicBezTo>
                  <a:cubicBezTo>
                    <a:pt x="94" y="41"/>
                    <a:pt x="94" y="42"/>
                    <a:pt x="94" y="42"/>
                  </a:cubicBezTo>
                  <a:cubicBezTo>
                    <a:pt x="94" y="42"/>
                    <a:pt x="94" y="43"/>
                    <a:pt x="93" y="43"/>
                  </a:cubicBezTo>
                  <a:cubicBezTo>
                    <a:pt x="93" y="43"/>
                    <a:pt x="93" y="43"/>
                    <a:pt x="93" y="43"/>
                  </a:cubicBezTo>
                  <a:cubicBezTo>
                    <a:pt x="93" y="43"/>
                    <a:pt x="92" y="43"/>
                    <a:pt x="92" y="43"/>
                  </a:cubicBezTo>
                  <a:cubicBezTo>
                    <a:pt x="92" y="43"/>
                    <a:pt x="92" y="43"/>
                    <a:pt x="92" y="43"/>
                  </a:cubicBezTo>
                  <a:cubicBezTo>
                    <a:pt x="92" y="43"/>
                    <a:pt x="92" y="43"/>
                    <a:pt x="92" y="43"/>
                  </a:cubicBezTo>
                  <a:cubicBezTo>
                    <a:pt x="92" y="42"/>
                    <a:pt x="92" y="42"/>
                    <a:pt x="91" y="42"/>
                  </a:cubicBezTo>
                  <a:cubicBezTo>
                    <a:pt x="91" y="42"/>
                    <a:pt x="91" y="42"/>
                    <a:pt x="91" y="43"/>
                  </a:cubicBezTo>
                  <a:cubicBezTo>
                    <a:pt x="91" y="43"/>
                    <a:pt x="91" y="43"/>
                    <a:pt x="91" y="43"/>
                  </a:cubicBezTo>
                  <a:cubicBezTo>
                    <a:pt x="91" y="43"/>
                    <a:pt x="91" y="43"/>
                    <a:pt x="91" y="43"/>
                  </a:cubicBezTo>
                  <a:cubicBezTo>
                    <a:pt x="91" y="44"/>
                    <a:pt x="91" y="44"/>
                    <a:pt x="90" y="44"/>
                  </a:cubicBezTo>
                  <a:cubicBezTo>
                    <a:pt x="90" y="44"/>
                    <a:pt x="90" y="44"/>
                    <a:pt x="90" y="43"/>
                  </a:cubicBezTo>
                  <a:cubicBezTo>
                    <a:pt x="90" y="43"/>
                    <a:pt x="90" y="43"/>
                    <a:pt x="90" y="43"/>
                  </a:cubicBezTo>
                  <a:cubicBezTo>
                    <a:pt x="90" y="42"/>
                    <a:pt x="90" y="42"/>
                    <a:pt x="90" y="41"/>
                  </a:cubicBezTo>
                  <a:cubicBezTo>
                    <a:pt x="90" y="40"/>
                    <a:pt x="90" y="40"/>
                    <a:pt x="90" y="40"/>
                  </a:cubicBezTo>
                  <a:cubicBezTo>
                    <a:pt x="89" y="40"/>
                    <a:pt x="89" y="40"/>
                    <a:pt x="89" y="40"/>
                  </a:cubicBezTo>
                  <a:cubicBezTo>
                    <a:pt x="89" y="41"/>
                    <a:pt x="88" y="40"/>
                    <a:pt x="88" y="40"/>
                  </a:cubicBezTo>
                  <a:cubicBezTo>
                    <a:pt x="88" y="40"/>
                    <a:pt x="88" y="40"/>
                    <a:pt x="88" y="40"/>
                  </a:cubicBezTo>
                  <a:cubicBezTo>
                    <a:pt x="88" y="40"/>
                    <a:pt x="88" y="40"/>
                    <a:pt x="88" y="40"/>
                  </a:cubicBezTo>
                  <a:cubicBezTo>
                    <a:pt x="88" y="40"/>
                    <a:pt x="88" y="40"/>
                    <a:pt x="88" y="40"/>
                  </a:cubicBezTo>
                  <a:cubicBezTo>
                    <a:pt x="88" y="40"/>
                    <a:pt x="88" y="41"/>
                    <a:pt x="87" y="41"/>
                  </a:cubicBezTo>
                  <a:cubicBezTo>
                    <a:pt x="87" y="41"/>
                    <a:pt x="88" y="41"/>
                    <a:pt x="88" y="41"/>
                  </a:cubicBezTo>
                  <a:cubicBezTo>
                    <a:pt x="88" y="42"/>
                    <a:pt x="88" y="42"/>
                    <a:pt x="88" y="42"/>
                  </a:cubicBezTo>
                  <a:cubicBezTo>
                    <a:pt x="88" y="42"/>
                    <a:pt x="88" y="42"/>
                    <a:pt x="88" y="42"/>
                  </a:cubicBezTo>
                  <a:cubicBezTo>
                    <a:pt x="88" y="42"/>
                    <a:pt x="87" y="43"/>
                    <a:pt x="87" y="43"/>
                  </a:cubicBezTo>
                  <a:cubicBezTo>
                    <a:pt x="87" y="44"/>
                    <a:pt x="87" y="44"/>
                    <a:pt x="86" y="44"/>
                  </a:cubicBezTo>
                  <a:cubicBezTo>
                    <a:pt x="86" y="44"/>
                    <a:pt x="86" y="44"/>
                    <a:pt x="86" y="44"/>
                  </a:cubicBezTo>
                  <a:cubicBezTo>
                    <a:pt x="86" y="44"/>
                    <a:pt x="85" y="44"/>
                    <a:pt x="85" y="45"/>
                  </a:cubicBezTo>
                  <a:cubicBezTo>
                    <a:pt x="85" y="45"/>
                    <a:pt x="85" y="45"/>
                    <a:pt x="85" y="45"/>
                  </a:cubicBezTo>
                  <a:cubicBezTo>
                    <a:pt x="84" y="46"/>
                    <a:pt x="84" y="46"/>
                    <a:pt x="85" y="46"/>
                  </a:cubicBezTo>
                  <a:cubicBezTo>
                    <a:pt x="85" y="46"/>
                    <a:pt x="85" y="46"/>
                    <a:pt x="85" y="46"/>
                  </a:cubicBezTo>
                  <a:cubicBezTo>
                    <a:pt x="85" y="47"/>
                    <a:pt x="85" y="47"/>
                    <a:pt x="85" y="47"/>
                  </a:cubicBezTo>
                  <a:cubicBezTo>
                    <a:pt x="85" y="47"/>
                    <a:pt x="85" y="47"/>
                    <a:pt x="85" y="47"/>
                  </a:cubicBezTo>
                  <a:cubicBezTo>
                    <a:pt x="85" y="47"/>
                    <a:pt x="85" y="47"/>
                    <a:pt x="85" y="48"/>
                  </a:cubicBezTo>
                  <a:cubicBezTo>
                    <a:pt x="86" y="48"/>
                    <a:pt x="86" y="48"/>
                    <a:pt x="86" y="48"/>
                  </a:cubicBezTo>
                  <a:cubicBezTo>
                    <a:pt x="85" y="49"/>
                    <a:pt x="85" y="49"/>
                    <a:pt x="85" y="50"/>
                  </a:cubicBezTo>
                  <a:cubicBezTo>
                    <a:pt x="85" y="50"/>
                    <a:pt x="85" y="50"/>
                    <a:pt x="85" y="51"/>
                  </a:cubicBezTo>
                  <a:cubicBezTo>
                    <a:pt x="84" y="51"/>
                    <a:pt x="84" y="51"/>
                    <a:pt x="84" y="51"/>
                  </a:cubicBezTo>
                  <a:cubicBezTo>
                    <a:pt x="83" y="51"/>
                    <a:pt x="83" y="51"/>
                    <a:pt x="83" y="51"/>
                  </a:cubicBezTo>
                  <a:cubicBezTo>
                    <a:pt x="83" y="51"/>
                    <a:pt x="83" y="51"/>
                    <a:pt x="83" y="51"/>
                  </a:cubicBezTo>
                  <a:cubicBezTo>
                    <a:pt x="83" y="51"/>
                    <a:pt x="83" y="52"/>
                    <a:pt x="84" y="52"/>
                  </a:cubicBezTo>
                  <a:cubicBezTo>
                    <a:pt x="84" y="52"/>
                    <a:pt x="84" y="52"/>
                    <a:pt x="84" y="52"/>
                  </a:cubicBezTo>
                  <a:cubicBezTo>
                    <a:pt x="85" y="52"/>
                    <a:pt x="85" y="52"/>
                    <a:pt x="85" y="52"/>
                  </a:cubicBezTo>
                  <a:cubicBezTo>
                    <a:pt x="86" y="53"/>
                    <a:pt x="86" y="53"/>
                    <a:pt x="86" y="53"/>
                  </a:cubicBezTo>
                  <a:cubicBezTo>
                    <a:pt x="86" y="53"/>
                    <a:pt x="86" y="53"/>
                    <a:pt x="86" y="54"/>
                  </a:cubicBezTo>
                  <a:cubicBezTo>
                    <a:pt x="86" y="54"/>
                    <a:pt x="86" y="54"/>
                    <a:pt x="86" y="54"/>
                  </a:cubicBezTo>
                  <a:cubicBezTo>
                    <a:pt x="86" y="54"/>
                    <a:pt x="86" y="54"/>
                    <a:pt x="86" y="54"/>
                  </a:cubicBezTo>
                  <a:cubicBezTo>
                    <a:pt x="86" y="54"/>
                    <a:pt x="86" y="54"/>
                    <a:pt x="86" y="54"/>
                  </a:cubicBezTo>
                  <a:cubicBezTo>
                    <a:pt x="86" y="55"/>
                    <a:pt x="86" y="55"/>
                    <a:pt x="86" y="55"/>
                  </a:cubicBezTo>
                  <a:cubicBezTo>
                    <a:pt x="86" y="56"/>
                    <a:pt x="86" y="56"/>
                    <a:pt x="86" y="56"/>
                  </a:cubicBezTo>
                  <a:cubicBezTo>
                    <a:pt x="86" y="56"/>
                    <a:pt x="86" y="56"/>
                    <a:pt x="86" y="56"/>
                  </a:cubicBezTo>
                  <a:cubicBezTo>
                    <a:pt x="86" y="56"/>
                    <a:pt x="85" y="57"/>
                    <a:pt x="85" y="57"/>
                  </a:cubicBezTo>
                  <a:cubicBezTo>
                    <a:pt x="85" y="57"/>
                    <a:pt x="85" y="57"/>
                    <a:pt x="85" y="57"/>
                  </a:cubicBezTo>
                  <a:cubicBezTo>
                    <a:pt x="85" y="58"/>
                    <a:pt x="85" y="58"/>
                    <a:pt x="85" y="58"/>
                  </a:cubicBezTo>
                  <a:cubicBezTo>
                    <a:pt x="85" y="58"/>
                    <a:pt x="85" y="58"/>
                    <a:pt x="85" y="59"/>
                  </a:cubicBezTo>
                  <a:cubicBezTo>
                    <a:pt x="85" y="59"/>
                    <a:pt x="85" y="59"/>
                    <a:pt x="85" y="59"/>
                  </a:cubicBezTo>
                  <a:cubicBezTo>
                    <a:pt x="85" y="59"/>
                    <a:pt x="84" y="60"/>
                    <a:pt x="84" y="60"/>
                  </a:cubicBezTo>
                  <a:cubicBezTo>
                    <a:pt x="84" y="60"/>
                    <a:pt x="84" y="60"/>
                    <a:pt x="84" y="60"/>
                  </a:cubicBezTo>
                  <a:cubicBezTo>
                    <a:pt x="84" y="60"/>
                    <a:pt x="84" y="60"/>
                    <a:pt x="84" y="61"/>
                  </a:cubicBezTo>
                  <a:cubicBezTo>
                    <a:pt x="84" y="61"/>
                    <a:pt x="84" y="61"/>
                    <a:pt x="84" y="61"/>
                  </a:cubicBezTo>
                  <a:cubicBezTo>
                    <a:pt x="84" y="61"/>
                    <a:pt x="84" y="61"/>
                    <a:pt x="84" y="61"/>
                  </a:cubicBezTo>
                  <a:cubicBezTo>
                    <a:pt x="84" y="61"/>
                    <a:pt x="84" y="62"/>
                    <a:pt x="84" y="62"/>
                  </a:cubicBezTo>
                  <a:cubicBezTo>
                    <a:pt x="84" y="62"/>
                    <a:pt x="83" y="62"/>
                    <a:pt x="83" y="62"/>
                  </a:cubicBezTo>
                  <a:cubicBezTo>
                    <a:pt x="83" y="62"/>
                    <a:pt x="83" y="62"/>
                    <a:pt x="83" y="62"/>
                  </a:cubicBezTo>
                  <a:cubicBezTo>
                    <a:pt x="83" y="62"/>
                    <a:pt x="83" y="62"/>
                    <a:pt x="83" y="63"/>
                  </a:cubicBezTo>
                  <a:cubicBezTo>
                    <a:pt x="83" y="63"/>
                    <a:pt x="83" y="63"/>
                    <a:pt x="83" y="63"/>
                  </a:cubicBezTo>
                  <a:cubicBezTo>
                    <a:pt x="82" y="63"/>
                    <a:pt x="82" y="64"/>
                    <a:pt x="82" y="64"/>
                  </a:cubicBezTo>
                  <a:cubicBezTo>
                    <a:pt x="82" y="64"/>
                    <a:pt x="82" y="64"/>
                    <a:pt x="82" y="64"/>
                  </a:cubicBezTo>
                  <a:cubicBezTo>
                    <a:pt x="82" y="64"/>
                    <a:pt x="82" y="64"/>
                    <a:pt x="82" y="64"/>
                  </a:cubicBezTo>
                  <a:cubicBezTo>
                    <a:pt x="82" y="64"/>
                    <a:pt x="82" y="64"/>
                    <a:pt x="82" y="64"/>
                  </a:cubicBezTo>
                  <a:cubicBezTo>
                    <a:pt x="81" y="65"/>
                    <a:pt x="82" y="66"/>
                    <a:pt x="81" y="67"/>
                  </a:cubicBezTo>
                  <a:cubicBezTo>
                    <a:pt x="81" y="67"/>
                    <a:pt x="81" y="67"/>
                    <a:pt x="81" y="67"/>
                  </a:cubicBezTo>
                  <a:cubicBezTo>
                    <a:pt x="81" y="68"/>
                    <a:pt x="81" y="68"/>
                    <a:pt x="80" y="68"/>
                  </a:cubicBezTo>
                  <a:cubicBezTo>
                    <a:pt x="80" y="69"/>
                    <a:pt x="80" y="69"/>
                    <a:pt x="80" y="69"/>
                  </a:cubicBezTo>
                  <a:cubicBezTo>
                    <a:pt x="80" y="69"/>
                    <a:pt x="80" y="69"/>
                    <a:pt x="79" y="69"/>
                  </a:cubicBezTo>
                  <a:cubicBezTo>
                    <a:pt x="79" y="69"/>
                    <a:pt x="79" y="69"/>
                    <a:pt x="79" y="69"/>
                  </a:cubicBezTo>
                  <a:cubicBezTo>
                    <a:pt x="79" y="69"/>
                    <a:pt x="79" y="69"/>
                    <a:pt x="79" y="69"/>
                  </a:cubicBezTo>
                  <a:cubicBezTo>
                    <a:pt x="78" y="69"/>
                    <a:pt x="78" y="70"/>
                    <a:pt x="78" y="70"/>
                  </a:cubicBezTo>
                  <a:cubicBezTo>
                    <a:pt x="77" y="70"/>
                    <a:pt x="77" y="70"/>
                    <a:pt x="77" y="70"/>
                  </a:cubicBezTo>
                  <a:cubicBezTo>
                    <a:pt x="77" y="71"/>
                    <a:pt x="77" y="72"/>
                    <a:pt x="76" y="73"/>
                  </a:cubicBezTo>
                  <a:cubicBezTo>
                    <a:pt x="76" y="73"/>
                    <a:pt x="76" y="74"/>
                    <a:pt x="76" y="74"/>
                  </a:cubicBezTo>
                  <a:cubicBezTo>
                    <a:pt x="75" y="74"/>
                    <a:pt x="75" y="74"/>
                    <a:pt x="75" y="74"/>
                  </a:cubicBezTo>
                  <a:cubicBezTo>
                    <a:pt x="75" y="74"/>
                    <a:pt x="75" y="74"/>
                    <a:pt x="75" y="74"/>
                  </a:cubicBezTo>
                  <a:cubicBezTo>
                    <a:pt x="75" y="74"/>
                    <a:pt x="75" y="74"/>
                    <a:pt x="75" y="74"/>
                  </a:cubicBezTo>
                  <a:cubicBezTo>
                    <a:pt x="74" y="74"/>
                    <a:pt x="74" y="75"/>
                    <a:pt x="74" y="75"/>
                  </a:cubicBezTo>
                  <a:cubicBezTo>
                    <a:pt x="74" y="76"/>
                    <a:pt x="73" y="76"/>
                    <a:pt x="73" y="76"/>
                  </a:cubicBezTo>
                  <a:cubicBezTo>
                    <a:pt x="73" y="76"/>
                    <a:pt x="73" y="76"/>
                    <a:pt x="73" y="76"/>
                  </a:cubicBezTo>
                  <a:cubicBezTo>
                    <a:pt x="72" y="76"/>
                    <a:pt x="72" y="76"/>
                    <a:pt x="72" y="76"/>
                  </a:cubicBezTo>
                  <a:cubicBezTo>
                    <a:pt x="72" y="76"/>
                    <a:pt x="72" y="76"/>
                    <a:pt x="72" y="76"/>
                  </a:cubicBezTo>
                  <a:cubicBezTo>
                    <a:pt x="72" y="76"/>
                    <a:pt x="72" y="76"/>
                    <a:pt x="72" y="76"/>
                  </a:cubicBezTo>
                  <a:cubicBezTo>
                    <a:pt x="71" y="76"/>
                    <a:pt x="71" y="76"/>
                    <a:pt x="71" y="76"/>
                  </a:cubicBezTo>
                  <a:cubicBezTo>
                    <a:pt x="71" y="77"/>
                    <a:pt x="71" y="77"/>
                    <a:pt x="70" y="77"/>
                  </a:cubicBezTo>
                  <a:cubicBezTo>
                    <a:pt x="70" y="77"/>
                    <a:pt x="70" y="77"/>
                    <a:pt x="69" y="77"/>
                  </a:cubicBezTo>
                  <a:cubicBezTo>
                    <a:pt x="69" y="77"/>
                    <a:pt x="69" y="77"/>
                    <a:pt x="69" y="77"/>
                  </a:cubicBezTo>
                  <a:cubicBezTo>
                    <a:pt x="69" y="77"/>
                    <a:pt x="69" y="77"/>
                    <a:pt x="69" y="77"/>
                  </a:cubicBezTo>
                  <a:cubicBezTo>
                    <a:pt x="68" y="78"/>
                    <a:pt x="68" y="78"/>
                    <a:pt x="68" y="78"/>
                  </a:cubicBezTo>
                  <a:cubicBezTo>
                    <a:pt x="68" y="78"/>
                    <a:pt x="68" y="78"/>
                    <a:pt x="68" y="78"/>
                  </a:cubicBezTo>
                  <a:cubicBezTo>
                    <a:pt x="68" y="78"/>
                    <a:pt x="68" y="79"/>
                    <a:pt x="67" y="79"/>
                  </a:cubicBezTo>
                  <a:cubicBezTo>
                    <a:pt x="66" y="79"/>
                    <a:pt x="65" y="79"/>
                    <a:pt x="65" y="78"/>
                  </a:cubicBezTo>
                  <a:cubicBezTo>
                    <a:pt x="65" y="78"/>
                    <a:pt x="65" y="78"/>
                    <a:pt x="65" y="77"/>
                  </a:cubicBezTo>
                  <a:cubicBezTo>
                    <a:pt x="65" y="77"/>
                    <a:pt x="65" y="77"/>
                    <a:pt x="65" y="77"/>
                  </a:cubicBezTo>
                  <a:cubicBezTo>
                    <a:pt x="65" y="77"/>
                    <a:pt x="65" y="77"/>
                    <a:pt x="65" y="77"/>
                  </a:cubicBezTo>
                  <a:cubicBezTo>
                    <a:pt x="65" y="77"/>
                    <a:pt x="65" y="77"/>
                    <a:pt x="65" y="76"/>
                  </a:cubicBezTo>
                  <a:cubicBezTo>
                    <a:pt x="65" y="76"/>
                    <a:pt x="65" y="76"/>
                    <a:pt x="65" y="76"/>
                  </a:cubicBezTo>
                  <a:cubicBezTo>
                    <a:pt x="65" y="77"/>
                    <a:pt x="65" y="77"/>
                    <a:pt x="65" y="76"/>
                  </a:cubicBezTo>
                  <a:cubicBezTo>
                    <a:pt x="64" y="76"/>
                    <a:pt x="64" y="76"/>
                    <a:pt x="64" y="76"/>
                  </a:cubicBezTo>
                  <a:cubicBezTo>
                    <a:pt x="64" y="76"/>
                    <a:pt x="64" y="77"/>
                    <a:pt x="64" y="76"/>
                  </a:cubicBezTo>
                  <a:cubicBezTo>
                    <a:pt x="64" y="76"/>
                    <a:pt x="64" y="76"/>
                    <a:pt x="64" y="76"/>
                  </a:cubicBezTo>
                  <a:cubicBezTo>
                    <a:pt x="64" y="76"/>
                    <a:pt x="64" y="76"/>
                    <a:pt x="64" y="76"/>
                  </a:cubicBezTo>
                  <a:cubicBezTo>
                    <a:pt x="64" y="76"/>
                    <a:pt x="64" y="76"/>
                    <a:pt x="64" y="75"/>
                  </a:cubicBezTo>
                  <a:cubicBezTo>
                    <a:pt x="64" y="75"/>
                    <a:pt x="65" y="75"/>
                    <a:pt x="65" y="75"/>
                  </a:cubicBezTo>
                  <a:cubicBezTo>
                    <a:pt x="65" y="76"/>
                    <a:pt x="65" y="76"/>
                    <a:pt x="65" y="75"/>
                  </a:cubicBezTo>
                  <a:cubicBezTo>
                    <a:pt x="65" y="75"/>
                    <a:pt x="66" y="75"/>
                    <a:pt x="66" y="75"/>
                  </a:cubicBezTo>
                  <a:cubicBezTo>
                    <a:pt x="66" y="75"/>
                    <a:pt x="66" y="74"/>
                    <a:pt x="66" y="75"/>
                  </a:cubicBezTo>
                  <a:cubicBezTo>
                    <a:pt x="67" y="75"/>
                    <a:pt x="67" y="74"/>
                    <a:pt x="67" y="74"/>
                  </a:cubicBezTo>
                  <a:cubicBezTo>
                    <a:pt x="67" y="74"/>
                    <a:pt x="67" y="73"/>
                    <a:pt x="67" y="73"/>
                  </a:cubicBezTo>
                  <a:cubicBezTo>
                    <a:pt x="67" y="73"/>
                    <a:pt x="67" y="73"/>
                    <a:pt x="67" y="73"/>
                  </a:cubicBezTo>
                  <a:cubicBezTo>
                    <a:pt x="67" y="73"/>
                    <a:pt x="67" y="73"/>
                    <a:pt x="67" y="73"/>
                  </a:cubicBezTo>
                  <a:cubicBezTo>
                    <a:pt x="66" y="73"/>
                    <a:pt x="66" y="73"/>
                    <a:pt x="66" y="73"/>
                  </a:cubicBezTo>
                  <a:cubicBezTo>
                    <a:pt x="65" y="73"/>
                    <a:pt x="65" y="74"/>
                    <a:pt x="64" y="74"/>
                  </a:cubicBezTo>
                  <a:cubicBezTo>
                    <a:pt x="64" y="74"/>
                    <a:pt x="63" y="74"/>
                    <a:pt x="63" y="74"/>
                  </a:cubicBezTo>
                  <a:cubicBezTo>
                    <a:pt x="63" y="75"/>
                    <a:pt x="63" y="75"/>
                    <a:pt x="63" y="75"/>
                  </a:cubicBezTo>
                  <a:cubicBezTo>
                    <a:pt x="63" y="75"/>
                    <a:pt x="63" y="76"/>
                    <a:pt x="63" y="76"/>
                  </a:cubicBezTo>
                  <a:cubicBezTo>
                    <a:pt x="63" y="76"/>
                    <a:pt x="63" y="76"/>
                    <a:pt x="63" y="76"/>
                  </a:cubicBezTo>
                  <a:cubicBezTo>
                    <a:pt x="63" y="76"/>
                    <a:pt x="63" y="77"/>
                    <a:pt x="63" y="77"/>
                  </a:cubicBezTo>
                  <a:cubicBezTo>
                    <a:pt x="64" y="77"/>
                    <a:pt x="63" y="78"/>
                    <a:pt x="63" y="78"/>
                  </a:cubicBezTo>
                  <a:cubicBezTo>
                    <a:pt x="63" y="79"/>
                    <a:pt x="63" y="80"/>
                    <a:pt x="62" y="81"/>
                  </a:cubicBezTo>
                  <a:cubicBezTo>
                    <a:pt x="62" y="81"/>
                    <a:pt x="62" y="81"/>
                    <a:pt x="62" y="81"/>
                  </a:cubicBezTo>
                  <a:cubicBezTo>
                    <a:pt x="62" y="81"/>
                    <a:pt x="62" y="81"/>
                    <a:pt x="62" y="81"/>
                  </a:cubicBezTo>
                  <a:cubicBezTo>
                    <a:pt x="61" y="81"/>
                    <a:pt x="61" y="82"/>
                    <a:pt x="61" y="82"/>
                  </a:cubicBezTo>
                  <a:cubicBezTo>
                    <a:pt x="60" y="82"/>
                    <a:pt x="60" y="83"/>
                    <a:pt x="60" y="83"/>
                  </a:cubicBezTo>
                  <a:cubicBezTo>
                    <a:pt x="60" y="83"/>
                    <a:pt x="60" y="83"/>
                    <a:pt x="60" y="83"/>
                  </a:cubicBezTo>
                  <a:cubicBezTo>
                    <a:pt x="60" y="83"/>
                    <a:pt x="60" y="83"/>
                    <a:pt x="59" y="83"/>
                  </a:cubicBezTo>
                  <a:cubicBezTo>
                    <a:pt x="59" y="83"/>
                    <a:pt x="59" y="84"/>
                    <a:pt x="59" y="84"/>
                  </a:cubicBezTo>
                  <a:cubicBezTo>
                    <a:pt x="59" y="84"/>
                    <a:pt x="59" y="84"/>
                    <a:pt x="59" y="84"/>
                  </a:cubicBezTo>
                  <a:cubicBezTo>
                    <a:pt x="59" y="84"/>
                    <a:pt x="58" y="85"/>
                    <a:pt x="58" y="85"/>
                  </a:cubicBezTo>
                  <a:cubicBezTo>
                    <a:pt x="58" y="85"/>
                    <a:pt x="58" y="86"/>
                    <a:pt x="58" y="86"/>
                  </a:cubicBezTo>
                  <a:cubicBezTo>
                    <a:pt x="58" y="86"/>
                    <a:pt x="58" y="87"/>
                    <a:pt x="58" y="87"/>
                  </a:cubicBezTo>
                  <a:cubicBezTo>
                    <a:pt x="59" y="87"/>
                    <a:pt x="59" y="87"/>
                    <a:pt x="59" y="87"/>
                  </a:cubicBezTo>
                  <a:cubicBezTo>
                    <a:pt x="59" y="87"/>
                    <a:pt x="59" y="87"/>
                    <a:pt x="59" y="87"/>
                  </a:cubicBezTo>
                  <a:cubicBezTo>
                    <a:pt x="59" y="88"/>
                    <a:pt x="59" y="88"/>
                    <a:pt x="59" y="88"/>
                  </a:cubicBezTo>
                  <a:cubicBezTo>
                    <a:pt x="58" y="88"/>
                    <a:pt x="58" y="88"/>
                    <a:pt x="58" y="88"/>
                  </a:cubicBezTo>
                  <a:cubicBezTo>
                    <a:pt x="58" y="88"/>
                    <a:pt x="58" y="88"/>
                    <a:pt x="58" y="88"/>
                  </a:cubicBezTo>
                  <a:cubicBezTo>
                    <a:pt x="58" y="88"/>
                    <a:pt x="58" y="88"/>
                    <a:pt x="58" y="88"/>
                  </a:cubicBezTo>
                  <a:cubicBezTo>
                    <a:pt x="58" y="88"/>
                    <a:pt x="58" y="88"/>
                    <a:pt x="58" y="88"/>
                  </a:cubicBezTo>
                  <a:cubicBezTo>
                    <a:pt x="58" y="88"/>
                    <a:pt x="58" y="88"/>
                    <a:pt x="58" y="89"/>
                  </a:cubicBezTo>
                  <a:cubicBezTo>
                    <a:pt x="58" y="89"/>
                    <a:pt x="58" y="89"/>
                    <a:pt x="57" y="89"/>
                  </a:cubicBezTo>
                  <a:cubicBezTo>
                    <a:pt x="57" y="89"/>
                    <a:pt x="57" y="89"/>
                    <a:pt x="57" y="89"/>
                  </a:cubicBezTo>
                  <a:cubicBezTo>
                    <a:pt x="57" y="89"/>
                    <a:pt x="57" y="89"/>
                    <a:pt x="57" y="89"/>
                  </a:cubicBezTo>
                  <a:cubicBezTo>
                    <a:pt x="57" y="89"/>
                    <a:pt x="57" y="89"/>
                    <a:pt x="57" y="89"/>
                  </a:cubicBezTo>
                  <a:cubicBezTo>
                    <a:pt x="57" y="90"/>
                    <a:pt x="57" y="89"/>
                    <a:pt x="57" y="89"/>
                  </a:cubicBezTo>
                  <a:cubicBezTo>
                    <a:pt x="57" y="89"/>
                    <a:pt x="57" y="89"/>
                    <a:pt x="56" y="89"/>
                  </a:cubicBezTo>
                  <a:cubicBezTo>
                    <a:pt x="56" y="89"/>
                    <a:pt x="56" y="89"/>
                    <a:pt x="56" y="89"/>
                  </a:cubicBezTo>
                  <a:cubicBezTo>
                    <a:pt x="56" y="89"/>
                    <a:pt x="56" y="90"/>
                    <a:pt x="56" y="89"/>
                  </a:cubicBezTo>
                  <a:cubicBezTo>
                    <a:pt x="57" y="89"/>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89"/>
                  </a:cubicBezTo>
                  <a:cubicBezTo>
                    <a:pt x="56" y="89"/>
                    <a:pt x="55" y="90"/>
                    <a:pt x="55" y="90"/>
                  </a:cubicBezTo>
                  <a:cubicBezTo>
                    <a:pt x="55" y="90"/>
                    <a:pt x="55" y="90"/>
                    <a:pt x="55" y="90"/>
                  </a:cubicBezTo>
                  <a:cubicBezTo>
                    <a:pt x="55" y="90"/>
                    <a:pt x="55" y="89"/>
                    <a:pt x="55" y="89"/>
                  </a:cubicBezTo>
                  <a:cubicBezTo>
                    <a:pt x="55" y="89"/>
                    <a:pt x="55" y="89"/>
                    <a:pt x="55" y="89"/>
                  </a:cubicBezTo>
                  <a:cubicBezTo>
                    <a:pt x="55" y="89"/>
                    <a:pt x="54" y="89"/>
                    <a:pt x="54" y="89"/>
                  </a:cubicBezTo>
                  <a:cubicBezTo>
                    <a:pt x="54" y="89"/>
                    <a:pt x="54" y="89"/>
                    <a:pt x="54" y="89"/>
                  </a:cubicBezTo>
                  <a:cubicBezTo>
                    <a:pt x="54" y="89"/>
                    <a:pt x="54" y="89"/>
                    <a:pt x="54" y="89"/>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3" y="90"/>
                  </a:cubicBezTo>
                  <a:cubicBezTo>
                    <a:pt x="53" y="90"/>
                    <a:pt x="53" y="89"/>
                    <a:pt x="53" y="89"/>
                  </a:cubicBezTo>
                  <a:cubicBezTo>
                    <a:pt x="53" y="89"/>
                    <a:pt x="53" y="89"/>
                    <a:pt x="53" y="89"/>
                  </a:cubicBezTo>
                  <a:cubicBezTo>
                    <a:pt x="53" y="89"/>
                    <a:pt x="53" y="89"/>
                    <a:pt x="53" y="89"/>
                  </a:cubicBezTo>
                  <a:cubicBezTo>
                    <a:pt x="53" y="89"/>
                    <a:pt x="53" y="89"/>
                    <a:pt x="53" y="89"/>
                  </a:cubicBezTo>
                  <a:cubicBezTo>
                    <a:pt x="53" y="89"/>
                    <a:pt x="53" y="89"/>
                    <a:pt x="53" y="89"/>
                  </a:cubicBezTo>
                  <a:cubicBezTo>
                    <a:pt x="53" y="89"/>
                    <a:pt x="53" y="89"/>
                    <a:pt x="53" y="88"/>
                  </a:cubicBezTo>
                  <a:cubicBezTo>
                    <a:pt x="53" y="88"/>
                    <a:pt x="54" y="88"/>
                    <a:pt x="53" y="88"/>
                  </a:cubicBezTo>
                  <a:cubicBezTo>
                    <a:pt x="53" y="88"/>
                    <a:pt x="53" y="87"/>
                    <a:pt x="53" y="88"/>
                  </a:cubicBezTo>
                  <a:cubicBezTo>
                    <a:pt x="52" y="88"/>
                    <a:pt x="52" y="88"/>
                    <a:pt x="52" y="88"/>
                  </a:cubicBezTo>
                  <a:cubicBezTo>
                    <a:pt x="51" y="88"/>
                    <a:pt x="51" y="89"/>
                    <a:pt x="51" y="88"/>
                  </a:cubicBezTo>
                  <a:cubicBezTo>
                    <a:pt x="51" y="88"/>
                    <a:pt x="51" y="88"/>
                    <a:pt x="50" y="88"/>
                  </a:cubicBezTo>
                  <a:cubicBezTo>
                    <a:pt x="50" y="88"/>
                    <a:pt x="50" y="88"/>
                    <a:pt x="50" y="88"/>
                  </a:cubicBezTo>
                  <a:cubicBezTo>
                    <a:pt x="50" y="88"/>
                    <a:pt x="50" y="88"/>
                    <a:pt x="50" y="88"/>
                  </a:cubicBezTo>
                  <a:cubicBezTo>
                    <a:pt x="50" y="88"/>
                    <a:pt x="49" y="88"/>
                    <a:pt x="49" y="88"/>
                  </a:cubicBezTo>
                  <a:cubicBezTo>
                    <a:pt x="49" y="88"/>
                    <a:pt x="49" y="88"/>
                    <a:pt x="49" y="88"/>
                  </a:cubicBezTo>
                  <a:cubicBezTo>
                    <a:pt x="48" y="88"/>
                    <a:pt x="48" y="88"/>
                    <a:pt x="48" y="89"/>
                  </a:cubicBezTo>
                  <a:cubicBezTo>
                    <a:pt x="48" y="89"/>
                    <a:pt x="47" y="89"/>
                    <a:pt x="47" y="89"/>
                  </a:cubicBezTo>
                  <a:cubicBezTo>
                    <a:pt x="47" y="89"/>
                    <a:pt x="47" y="89"/>
                    <a:pt x="47" y="89"/>
                  </a:cubicBezTo>
                  <a:cubicBezTo>
                    <a:pt x="47" y="89"/>
                    <a:pt x="47" y="89"/>
                    <a:pt x="47" y="89"/>
                  </a:cubicBezTo>
                  <a:cubicBezTo>
                    <a:pt x="47" y="89"/>
                    <a:pt x="46" y="89"/>
                    <a:pt x="46" y="89"/>
                  </a:cubicBezTo>
                  <a:cubicBezTo>
                    <a:pt x="46" y="89"/>
                    <a:pt x="46" y="89"/>
                    <a:pt x="46" y="89"/>
                  </a:cubicBezTo>
                  <a:cubicBezTo>
                    <a:pt x="46" y="89"/>
                    <a:pt x="46" y="89"/>
                    <a:pt x="45" y="90"/>
                  </a:cubicBezTo>
                  <a:cubicBezTo>
                    <a:pt x="45" y="90"/>
                    <a:pt x="45" y="89"/>
                    <a:pt x="44" y="89"/>
                  </a:cubicBezTo>
                  <a:cubicBezTo>
                    <a:pt x="44" y="90"/>
                    <a:pt x="44" y="90"/>
                    <a:pt x="43" y="90"/>
                  </a:cubicBezTo>
                  <a:cubicBezTo>
                    <a:pt x="43" y="90"/>
                    <a:pt x="42" y="90"/>
                    <a:pt x="42" y="90"/>
                  </a:cubicBezTo>
                  <a:cubicBezTo>
                    <a:pt x="42" y="89"/>
                    <a:pt x="41" y="90"/>
                    <a:pt x="41" y="90"/>
                  </a:cubicBezTo>
                  <a:cubicBezTo>
                    <a:pt x="40" y="90"/>
                    <a:pt x="40" y="90"/>
                    <a:pt x="40" y="90"/>
                  </a:cubicBezTo>
                  <a:cubicBezTo>
                    <a:pt x="40" y="90"/>
                    <a:pt x="40" y="90"/>
                    <a:pt x="40" y="89"/>
                  </a:cubicBezTo>
                  <a:cubicBezTo>
                    <a:pt x="39" y="89"/>
                    <a:pt x="40" y="89"/>
                    <a:pt x="40" y="89"/>
                  </a:cubicBezTo>
                  <a:cubicBezTo>
                    <a:pt x="40" y="89"/>
                    <a:pt x="40" y="89"/>
                    <a:pt x="40" y="89"/>
                  </a:cubicBezTo>
                  <a:cubicBezTo>
                    <a:pt x="40" y="89"/>
                    <a:pt x="40" y="89"/>
                    <a:pt x="40" y="89"/>
                  </a:cubicBezTo>
                  <a:cubicBezTo>
                    <a:pt x="39" y="89"/>
                    <a:pt x="39" y="89"/>
                    <a:pt x="38" y="89"/>
                  </a:cubicBezTo>
                  <a:cubicBezTo>
                    <a:pt x="38" y="89"/>
                    <a:pt x="38" y="89"/>
                    <a:pt x="38" y="89"/>
                  </a:cubicBezTo>
                  <a:cubicBezTo>
                    <a:pt x="38" y="89"/>
                    <a:pt x="38" y="89"/>
                    <a:pt x="38" y="89"/>
                  </a:cubicBezTo>
                  <a:cubicBezTo>
                    <a:pt x="37" y="90"/>
                    <a:pt x="37" y="90"/>
                    <a:pt x="37" y="90"/>
                  </a:cubicBezTo>
                  <a:cubicBezTo>
                    <a:pt x="37" y="90"/>
                    <a:pt x="36" y="90"/>
                    <a:pt x="36" y="90"/>
                  </a:cubicBezTo>
                  <a:cubicBezTo>
                    <a:pt x="36" y="90"/>
                    <a:pt x="36" y="90"/>
                    <a:pt x="36" y="90"/>
                  </a:cubicBezTo>
                  <a:cubicBezTo>
                    <a:pt x="36" y="90"/>
                    <a:pt x="35" y="90"/>
                    <a:pt x="35" y="90"/>
                  </a:cubicBezTo>
                  <a:cubicBezTo>
                    <a:pt x="35" y="90"/>
                    <a:pt x="35" y="90"/>
                    <a:pt x="35" y="90"/>
                  </a:cubicBezTo>
                  <a:cubicBezTo>
                    <a:pt x="36" y="91"/>
                    <a:pt x="36" y="91"/>
                    <a:pt x="36" y="91"/>
                  </a:cubicBezTo>
                  <a:cubicBezTo>
                    <a:pt x="35" y="91"/>
                    <a:pt x="35" y="92"/>
                    <a:pt x="34" y="92"/>
                  </a:cubicBezTo>
                  <a:cubicBezTo>
                    <a:pt x="34" y="92"/>
                    <a:pt x="34" y="92"/>
                    <a:pt x="34" y="92"/>
                  </a:cubicBezTo>
                  <a:cubicBezTo>
                    <a:pt x="34" y="92"/>
                    <a:pt x="34" y="92"/>
                    <a:pt x="34" y="93"/>
                  </a:cubicBezTo>
                  <a:cubicBezTo>
                    <a:pt x="34" y="93"/>
                    <a:pt x="33" y="93"/>
                    <a:pt x="33" y="93"/>
                  </a:cubicBezTo>
                  <a:cubicBezTo>
                    <a:pt x="33" y="93"/>
                    <a:pt x="33"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1" y="95"/>
                  </a:cubicBezTo>
                  <a:cubicBezTo>
                    <a:pt x="31" y="95"/>
                    <a:pt x="31" y="95"/>
                    <a:pt x="31" y="95"/>
                  </a:cubicBezTo>
                  <a:cubicBezTo>
                    <a:pt x="31" y="95"/>
                    <a:pt x="31" y="95"/>
                    <a:pt x="31" y="95"/>
                  </a:cubicBezTo>
                  <a:cubicBezTo>
                    <a:pt x="30" y="96"/>
                    <a:pt x="30" y="96"/>
                    <a:pt x="30" y="96"/>
                  </a:cubicBezTo>
                  <a:cubicBezTo>
                    <a:pt x="30" y="96"/>
                    <a:pt x="29" y="96"/>
                    <a:pt x="29" y="97"/>
                  </a:cubicBezTo>
                  <a:cubicBezTo>
                    <a:pt x="29" y="97"/>
                    <a:pt x="29" y="97"/>
                    <a:pt x="29" y="97"/>
                  </a:cubicBezTo>
                  <a:cubicBezTo>
                    <a:pt x="29" y="97"/>
                    <a:pt x="29" y="97"/>
                    <a:pt x="28" y="97"/>
                  </a:cubicBezTo>
                  <a:cubicBezTo>
                    <a:pt x="28" y="97"/>
                    <a:pt x="28" y="97"/>
                    <a:pt x="28" y="97"/>
                  </a:cubicBezTo>
                  <a:cubicBezTo>
                    <a:pt x="28" y="97"/>
                    <a:pt x="28" y="98"/>
                    <a:pt x="27" y="98"/>
                  </a:cubicBezTo>
                  <a:cubicBezTo>
                    <a:pt x="27" y="98"/>
                    <a:pt x="27" y="98"/>
                    <a:pt x="27" y="98"/>
                  </a:cubicBezTo>
                  <a:cubicBezTo>
                    <a:pt x="27" y="98"/>
                    <a:pt x="27" y="99"/>
                    <a:pt x="27" y="99"/>
                  </a:cubicBezTo>
                  <a:cubicBezTo>
                    <a:pt x="26" y="99"/>
                    <a:pt x="26" y="99"/>
                    <a:pt x="26" y="99"/>
                  </a:cubicBezTo>
                  <a:cubicBezTo>
                    <a:pt x="26" y="99"/>
                    <a:pt x="26" y="99"/>
                    <a:pt x="26" y="99"/>
                  </a:cubicBezTo>
                  <a:cubicBezTo>
                    <a:pt x="26" y="99"/>
                    <a:pt x="26" y="99"/>
                    <a:pt x="26" y="99"/>
                  </a:cubicBezTo>
                  <a:cubicBezTo>
                    <a:pt x="26" y="99"/>
                    <a:pt x="25" y="98"/>
                    <a:pt x="25" y="99"/>
                  </a:cubicBezTo>
                  <a:cubicBezTo>
                    <a:pt x="25" y="99"/>
                    <a:pt x="25" y="99"/>
                    <a:pt x="25" y="99"/>
                  </a:cubicBezTo>
                  <a:cubicBezTo>
                    <a:pt x="25" y="98"/>
                    <a:pt x="25" y="99"/>
                    <a:pt x="24" y="99"/>
                  </a:cubicBezTo>
                  <a:cubicBezTo>
                    <a:pt x="24" y="99"/>
                    <a:pt x="24" y="98"/>
                    <a:pt x="24" y="99"/>
                  </a:cubicBezTo>
                  <a:cubicBezTo>
                    <a:pt x="24" y="99"/>
                    <a:pt x="24" y="99"/>
                    <a:pt x="24" y="99"/>
                  </a:cubicBezTo>
                  <a:cubicBezTo>
                    <a:pt x="25" y="99"/>
                    <a:pt x="24" y="99"/>
                    <a:pt x="24" y="99"/>
                  </a:cubicBezTo>
                  <a:cubicBezTo>
                    <a:pt x="24" y="99"/>
                    <a:pt x="24" y="99"/>
                    <a:pt x="24" y="99"/>
                  </a:cubicBezTo>
                  <a:cubicBezTo>
                    <a:pt x="23" y="99"/>
                    <a:pt x="24" y="99"/>
                    <a:pt x="24" y="100"/>
                  </a:cubicBezTo>
                  <a:cubicBezTo>
                    <a:pt x="23" y="100"/>
                    <a:pt x="23" y="100"/>
                    <a:pt x="23" y="100"/>
                  </a:cubicBezTo>
                  <a:cubicBezTo>
                    <a:pt x="23" y="100"/>
                    <a:pt x="23" y="100"/>
                    <a:pt x="23" y="100"/>
                  </a:cubicBezTo>
                  <a:cubicBezTo>
                    <a:pt x="24" y="100"/>
                    <a:pt x="24" y="101"/>
                    <a:pt x="23" y="101"/>
                  </a:cubicBezTo>
                  <a:cubicBezTo>
                    <a:pt x="23" y="101"/>
                    <a:pt x="23" y="101"/>
                    <a:pt x="23" y="101"/>
                  </a:cubicBezTo>
                  <a:cubicBezTo>
                    <a:pt x="24" y="102"/>
                    <a:pt x="24" y="102"/>
                    <a:pt x="24" y="102"/>
                  </a:cubicBezTo>
                  <a:cubicBezTo>
                    <a:pt x="24" y="102"/>
                    <a:pt x="24" y="102"/>
                    <a:pt x="23" y="103"/>
                  </a:cubicBezTo>
                  <a:cubicBezTo>
                    <a:pt x="23" y="103"/>
                    <a:pt x="23" y="103"/>
                    <a:pt x="24" y="103"/>
                  </a:cubicBezTo>
                  <a:cubicBezTo>
                    <a:pt x="24" y="103"/>
                    <a:pt x="24" y="103"/>
                    <a:pt x="24" y="103"/>
                  </a:cubicBezTo>
                  <a:cubicBezTo>
                    <a:pt x="24" y="103"/>
                    <a:pt x="24" y="103"/>
                    <a:pt x="24" y="103"/>
                  </a:cubicBezTo>
                  <a:cubicBezTo>
                    <a:pt x="24" y="103"/>
                    <a:pt x="24" y="103"/>
                    <a:pt x="24" y="103"/>
                  </a:cubicBezTo>
                  <a:cubicBezTo>
                    <a:pt x="24" y="102"/>
                    <a:pt x="24" y="102"/>
                    <a:pt x="24" y="102"/>
                  </a:cubicBezTo>
                  <a:cubicBezTo>
                    <a:pt x="24" y="102"/>
                    <a:pt x="24" y="102"/>
                    <a:pt x="24" y="102"/>
                  </a:cubicBezTo>
                  <a:cubicBezTo>
                    <a:pt x="24" y="102"/>
                    <a:pt x="24" y="102"/>
                    <a:pt x="24" y="102"/>
                  </a:cubicBezTo>
                  <a:cubicBezTo>
                    <a:pt x="24" y="102"/>
                    <a:pt x="25" y="102"/>
                    <a:pt x="25" y="102"/>
                  </a:cubicBezTo>
                  <a:cubicBezTo>
                    <a:pt x="25" y="102"/>
                    <a:pt x="25" y="102"/>
                    <a:pt x="25" y="102"/>
                  </a:cubicBezTo>
                  <a:cubicBezTo>
                    <a:pt x="25" y="102"/>
                    <a:pt x="25" y="102"/>
                    <a:pt x="25" y="102"/>
                  </a:cubicBezTo>
                  <a:cubicBezTo>
                    <a:pt x="25" y="102"/>
                    <a:pt x="25" y="102"/>
                    <a:pt x="25" y="102"/>
                  </a:cubicBezTo>
                  <a:cubicBezTo>
                    <a:pt x="25" y="102"/>
                    <a:pt x="25" y="103"/>
                    <a:pt x="26" y="102"/>
                  </a:cubicBezTo>
                  <a:cubicBezTo>
                    <a:pt x="26" y="103"/>
                    <a:pt x="26" y="103"/>
                    <a:pt x="26" y="102"/>
                  </a:cubicBezTo>
                  <a:cubicBezTo>
                    <a:pt x="27" y="102"/>
                    <a:pt x="27" y="102"/>
                    <a:pt x="27" y="102"/>
                  </a:cubicBezTo>
                  <a:cubicBezTo>
                    <a:pt x="27" y="102"/>
                    <a:pt x="27" y="102"/>
                    <a:pt x="27" y="102"/>
                  </a:cubicBezTo>
                  <a:cubicBezTo>
                    <a:pt x="27" y="102"/>
                    <a:pt x="27" y="102"/>
                    <a:pt x="27" y="102"/>
                  </a:cubicBezTo>
                  <a:cubicBezTo>
                    <a:pt x="27" y="102"/>
                    <a:pt x="28" y="102"/>
                    <a:pt x="28" y="102"/>
                  </a:cubicBezTo>
                  <a:cubicBezTo>
                    <a:pt x="28" y="102"/>
                    <a:pt x="28" y="102"/>
                    <a:pt x="28" y="102"/>
                  </a:cubicBezTo>
                  <a:cubicBezTo>
                    <a:pt x="28" y="102"/>
                    <a:pt x="28" y="102"/>
                    <a:pt x="28" y="102"/>
                  </a:cubicBezTo>
                  <a:cubicBezTo>
                    <a:pt x="29" y="102"/>
                    <a:pt x="29" y="102"/>
                    <a:pt x="29" y="102"/>
                  </a:cubicBezTo>
                  <a:cubicBezTo>
                    <a:pt x="29" y="102"/>
                    <a:pt x="29" y="101"/>
                    <a:pt x="30" y="102"/>
                  </a:cubicBezTo>
                  <a:cubicBezTo>
                    <a:pt x="30" y="102"/>
                    <a:pt x="30" y="102"/>
                    <a:pt x="30" y="102"/>
                  </a:cubicBezTo>
                  <a:cubicBezTo>
                    <a:pt x="29" y="102"/>
                    <a:pt x="29" y="102"/>
                    <a:pt x="30" y="102"/>
                  </a:cubicBezTo>
                  <a:cubicBezTo>
                    <a:pt x="30" y="102"/>
                    <a:pt x="30" y="102"/>
                    <a:pt x="30" y="102"/>
                  </a:cubicBezTo>
                  <a:cubicBezTo>
                    <a:pt x="30" y="102"/>
                    <a:pt x="30" y="102"/>
                    <a:pt x="30" y="102"/>
                  </a:cubicBezTo>
                  <a:cubicBezTo>
                    <a:pt x="31" y="102"/>
                    <a:pt x="31" y="103"/>
                    <a:pt x="31" y="103"/>
                  </a:cubicBezTo>
                  <a:cubicBezTo>
                    <a:pt x="32" y="103"/>
                    <a:pt x="32" y="103"/>
                    <a:pt x="32" y="103"/>
                  </a:cubicBezTo>
                  <a:cubicBezTo>
                    <a:pt x="32" y="103"/>
                    <a:pt x="32" y="103"/>
                    <a:pt x="32" y="103"/>
                  </a:cubicBezTo>
                  <a:cubicBezTo>
                    <a:pt x="32" y="103"/>
                    <a:pt x="32" y="103"/>
                    <a:pt x="32" y="102"/>
                  </a:cubicBezTo>
                  <a:cubicBezTo>
                    <a:pt x="32" y="102"/>
                    <a:pt x="32" y="102"/>
                    <a:pt x="32" y="102"/>
                  </a:cubicBezTo>
                  <a:cubicBezTo>
                    <a:pt x="32" y="101"/>
                    <a:pt x="32" y="101"/>
                    <a:pt x="33" y="101"/>
                  </a:cubicBezTo>
                  <a:cubicBezTo>
                    <a:pt x="33" y="101"/>
                    <a:pt x="33" y="101"/>
                    <a:pt x="33" y="101"/>
                  </a:cubicBezTo>
                  <a:cubicBezTo>
                    <a:pt x="33" y="101"/>
                    <a:pt x="33" y="101"/>
                    <a:pt x="33" y="100"/>
                  </a:cubicBezTo>
                  <a:cubicBezTo>
                    <a:pt x="33" y="100"/>
                    <a:pt x="33" y="100"/>
                    <a:pt x="33" y="100"/>
                  </a:cubicBezTo>
                  <a:cubicBezTo>
                    <a:pt x="33" y="100"/>
                    <a:pt x="33" y="100"/>
                    <a:pt x="33" y="100"/>
                  </a:cubicBezTo>
                  <a:cubicBezTo>
                    <a:pt x="33" y="100"/>
                    <a:pt x="33" y="100"/>
                    <a:pt x="33" y="100"/>
                  </a:cubicBezTo>
                  <a:cubicBezTo>
                    <a:pt x="33" y="100"/>
                    <a:pt x="33" y="100"/>
                    <a:pt x="33" y="100"/>
                  </a:cubicBezTo>
                  <a:cubicBezTo>
                    <a:pt x="33" y="100"/>
                    <a:pt x="33" y="100"/>
                    <a:pt x="33" y="100"/>
                  </a:cubicBezTo>
                  <a:cubicBezTo>
                    <a:pt x="33" y="100"/>
                    <a:pt x="33" y="100"/>
                    <a:pt x="33" y="99"/>
                  </a:cubicBezTo>
                  <a:cubicBezTo>
                    <a:pt x="33" y="99"/>
                    <a:pt x="33" y="99"/>
                    <a:pt x="34" y="99"/>
                  </a:cubicBezTo>
                  <a:cubicBezTo>
                    <a:pt x="34" y="99"/>
                    <a:pt x="34" y="99"/>
                    <a:pt x="34" y="99"/>
                  </a:cubicBezTo>
                  <a:cubicBezTo>
                    <a:pt x="34" y="99"/>
                    <a:pt x="34" y="99"/>
                    <a:pt x="34" y="100"/>
                  </a:cubicBezTo>
                  <a:cubicBezTo>
                    <a:pt x="34" y="100"/>
                    <a:pt x="34" y="100"/>
                    <a:pt x="34" y="100"/>
                  </a:cubicBezTo>
                  <a:cubicBezTo>
                    <a:pt x="34" y="100"/>
                    <a:pt x="34" y="100"/>
                    <a:pt x="34" y="100"/>
                  </a:cubicBezTo>
                  <a:cubicBezTo>
                    <a:pt x="34" y="100"/>
                    <a:pt x="34" y="100"/>
                    <a:pt x="34" y="100"/>
                  </a:cubicBezTo>
                  <a:cubicBezTo>
                    <a:pt x="34" y="100"/>
                    <a:pt x="34" y="100"/>
                    <a:pt x="34" y="100"/>
                  </a:cubicBezTo>
                  <a:cubicBezTo>
                    <a:pt x="34" y="100"/>
                    <a:pt x="34" y="100"/>
                    <a:pt x="35" y="100"/>
                  </a:cubicBezTo>
                  <a:cubicBezTo>
                    <a:pt x="35" y="100"/>
                    <a:pt x="35" y="100"/>
                    <a:pt x="35" y="100"/>
                  </a:cubicBezTo>
                  <a:cubicBezTo>
                    <a:pt x="35" y="101"/>
                    <a:pt x="34" y="101"/>
                    <a:pt x="34" y="101"/>
                  </a:cubicBezTo>
                  <a:cubicBezTo>
                    <a:pt x="34" y="101"/>
                    <a:pt x="34" y="101"/>
                    <a:pt x="34" y="101"/>
                  </a:cubicBezTo>
                  <a:cubicBezTo>
                    <a:pt x="34" y="101"/>
                    <a:pt x="34" y="101"/>
                    <a:pt x="34" y="101"/>
                  </a:cubicBezTo>
                  <a:cubicBezTo>
                    <a:pt x="34" y="101"/>
                    <a:pt x="35" y="101"/>
                    <a:pt x="35" y="101"/>
                  </a:cubicBezTo>
                  <a:cubicBezTo>
                    <a:pt x="35" y="101"/>
                    <a:pt x="35" y="101"/>
                    <a:pt x="35" y="101"/>
                  </a:cubicBezTo>
                  <a:cubicBezTo>
                    <a:pt x="35" y="101"/>
                    <a:pt x="35" y="100"/>
                    <a:pt x="35" y="100"/>
                  </a:cubicBezTo>
                  <a:cubicBezTo>
                    <a:pt x="35" y="100"/>
                    <a:pt x="35" y="100"/>
                    <a:pt x="35" y="100"/>
                  </a:cubicBezTo>
                  <a:cubicBezTo>
                    <a:pt x="35" y="100"/>
                    <a:pt x="35" y="100"/>
                    <a:pt x="35" y="100"/>
                  </a:cubicBezTo>
                  <a:cubicBezTo>
                    <a:pt x="35" y="101"/>
                    <a:pt x="36" y="101"/>
                    <a:pt x="36" y="101"/>
                  </a:cubicBezTo>
                  <a:cubicBezTo>
                    <a:pt x="36" y="101"/>
                    <a:pt x="36" y="101"/>
                    <a:pt x="36" y="101"/>
                  </a:cubicBezTo>
                  <a:cubicBezTo>
                    <a:pt x="36" y="101"/>
                    <a:pt x="36" y="101"/>
                    <a:pt x="36" y="101"/>
                  </a:cubicBezTo>
                  <a:cubicBezTo>
                    <a:pt x="36" y="101"/>
                    <a:pt x="36" y="101"/>
                    <a:pt x="36" y="101"/>
                  </a:cubicBezTo>
                  <a:cubicBezTo>
                    <a:pt x="36" y="100"/>
                    <a:pt x="36" y="101"/>
                    <a:pt x="36" y="100"/>
                  </a:cubicBezTo>
                  <a:cubicBezTo>
                    <a:pt x="36" y="100"/>
                    <a:pt x="36" y="100"/>
                    <a:pt x="36" y="100"/>
                  </a:cubicBezTo>
                  <a:cubicBezTo>
                    <a:pt x="36" y="100"/>
                    <a:pt x="36" y="100"/>
                    <a:pt x="36" y="100"/>
                  </a:cubicBezTo>
                  <a:cubicBezTo>
                    <a:pt x="36" y="100"/>
                    <a:pt x="36" y="100"/>
                    <a:pt x="36" y="100"/>
                  </a:cubicBezTo>
                  <a:cubicBezTo>
                    <a:pt x="36" y="100"/>
                    <a:pt x="36" y="100"/>
                    <a:pt x="36" y="100"/>
                  </a:cubicBezTo>
                  <a:cubicBezTo>
                    <a:pt x="36" y="100"/>
                    <a:pt x="37" y="99"/>
                    <a:pt x="37" y="100"/>
                  </a:cubicBezTo>
                  <a:cubicBezTo>
                    <a:pt x="37" y="100"/>
                    <a:pt x="37" y="100"/>
                    <a:pt x="37" y="99"/>
                  </a:cubicBezTo>
                  <a:cubicBezTo>
                    <a:pt x="37" y="99"/>
                    <a:pt x="37" y="99"/>
                    <a:pt x="38" y="99"/>
                  </a:cubicBezTo>
                  <a:cubicBezTo>
                    <a:pt x="38" y="99"/>
                    <a:pt x="38" y="99"/>
                    <a:pt x="38" y="99"/>
                  </a:cubicBezTo>
                  <a:cubicBezTo>
                    <a:pt x="38" y="99"/>
                    <a:pt x="38" y="99"/>
                    <a:pt x="38" y="99"/>
                  </a:cubicBezTo>
                  <a:cubicBezTo>
                    <a:pt x="38" y="99"/>
                    <a:pt x="38" y="99"/>
                    <a:pt x="38" y="99"/>
                  </a:cubicBezTo>
                  <a:cubicBezTo>
                    <a:pt x="39" y="99"/>
                    <a:pt x="39" y="99"/>
                    <a:pt x="39" y="99"/>
                  </a:cubicBezTo>
                  <a:cubicBezTo>
                    <a:pt x="39" y="99"/>
                    <a:pt x="39" y="99"/>
                    <a:pt x="39" y="99"/>
                  </a:cubicBezTo>
                  <a:cubicBezTo>
                    <a:pt x="39" y="99"/>
                    <a:pt x="39" y="99"/>
                    <a:pt x="39" y="99"/>
                  </a:cubicBezTo>
                  <a:cubicBezTo>
                    <a:pt x="39" y="99"/>
                    <a:pt x="39" y="99"/>
                    <a:pt x="39" y="99"/>
                  </a:cubicBezTo>
                  <a:cubicBezTo>
                    <a:pt x="39" y="99"/>
                    <a:pt x="39" y="99"/>
                    <a:pt x="39"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8"/>
                    <a:pt x="40" y="98"/>
                    <a:pt x="40" y="98"/>
                  </a:cubicBezTo>
                  <a:cubicBezTo>
                    <a:pt x="40" y="98"/>
                    <a:pt x="41" y="98"/>
                    <a:pt x="41" y="98"/>
                  </a:cubicBezTo>
                  <a:cubicBezTo>
                    <a:pt x="41" y="98"/>
                    <a:pt x="41" y="98"/>
                    <a:pt x="41" y="98"/>
                  </a:cubicBezTo>
                  <a:cubicBezTo>
                    <a:pt x="41" y="98"/>
                    <a:pt x="41" y="98"/>
                    <a:pt x="41" y="98"/>
                  </a:cubicBezTo>
                  <a:cubicBezTo>
                    <a:pt x="41" y="98"/>
                    <a:pt x="41" y="98"/>
                    <a:pt x="41" y="98"/>
                  </a:cubicBezTo>
                  <a:cubicBezTo>
                    <a:pt x="41" y="98"/>
                    <a:pt x="41" y="98"/>
                    <a:pt x="41" y="98"/>
                  </a:cubicBezTo>
                  <a:cubicBezTo>
                    <a:pt x="41" y="98"/>
                    <a:pt x="41" y="98"/>
                    <a:pt x="42" y="98"/>
                  </a:cubicBezTo>
                  <a:cubicBezTo>
                    <a:pt x="42" y="98"/>
                    <a:pt x="42" y="98"/>
                    <a:pt x="42" y="98"/>
                  </a:cubicBezTo>
                  <a:cubicBezTo>
                    <a:pt x="42" y="98"/>
                    <a:pt x="42" y="98"/>
                    <a:pt x="42" y="98"/>
                  </a:cubicBezTo>
                  <a:cubicBezTo>
                    <a:pt x="42" y="98"/>
                    <a:pt x="42" y="98"/>
                    <a:pt x="42" y="98"/>
                  </a:cubicBezTo>
                  <a:cubicBezTo>
                    <a:pt x="42" y="98"/>
                    <a:pt x="42" y="98"/>
                    <a:pt x="43" y="98"/>
                  </a:cubicBezTo>
                  <a:cubicBezTo>
                    <a:pt x="43" y="98"/>
                    <a:pt x="43" y="98"/>
                    <a:pt x="43" y="98"/>
                  </a:cubicBezTo>
                  <a:cubicBezTo>
                    <a:pt x="43" y="98"/>
                    <a:pt x="43" y="98"/>
                    <a:pt x="43" y="98"/>
                  </a:cubicBezTo>
                  <a:cubicBezTo>
                    <a:pt x="43" y="98"/>
                    <a:pt x="43" y="98"/>
                    <a:pt x="43" y="98"/>
                  </a:cubicBezTo>
                  <a:cubicBezTo>
                    <a:pt x="43" y="98"/>
                    <a:pt x="44" y="98"/>
                    <a:pt x="44" y="98"/>
                  </a:cubicBezTo>
                  <a:cubicBezTo>
                    <a:pt x="44" y="98"/>
                    <a:pt x="44" y="98"/>
                    <a:pt x="44" y="98"/>
                  </a:cubicBezTo>
                  <a:cubicBezTo>
                    <a:pt x="44" y="98"/>
                    <a:pt x="44" y="98"/>
                    <a:pt x="44" y="98"/>
                  </a:cubicBezTo>
                  <a:cubicBezTo>
                    <a:pt x="44" y="98"/>
                    <a:pt x="44" y="98"/>
                    <a:pt x="44" y="98"/>
                  </a:cubicBezTo>
                  <a:cubicBezTo>
                    <a:pt x="44" y="98"/>
                    <a:pt x="44" y="98"/>
                    <a:pt x="45" y="98"/>
                  </a:cubicBezTo>
                  <a:cubicBezTo>
                    <a:pt x="45" y="98"/>
                    <a:pt x="45" y="97"/>
                    <a:pt x="45" y="97"/>
                  </a:cubicBezTo>
                  <a:cubicBezTo>
                    <a:pt x="45" y="97"/>
                    <a:pt x="44" y="97"/>
                    <a:pt x="44" y="97"/>
                  </a:cubicBezTo>
                  <a:cubicBezTo>
                    <a:pt x="44" y="97"/>
                    <a:pt x="44" y="97"/>
                    <a:pt x="44" y="97"/>
                  </a:cubicBezTo>
                  <a:cubicBezTo>
                    <a:pt x="44" y="97"/>
                    <a:pt x="44" y="97"/>
                    <a:pt x="44" y="97"/>
                  </a:cubicBezTo>
                  <a:cubicBezTo>
                    <a:pt x="44" y="97"/>
                    <a:pt x="44" y="97"/>
                    <a:pt x="44" y="97"/>
                  </a:cubicBezTo>
                  <a:cubicBezTo>
                    <a:pt x="44" y="97"/>
                    <a:pt x="44" y="97"/>
                    <a:pt x="45" y="97"/>
                  </a:cubicBezTo>
                  <a:cubicBezTo>
                    <a:pt x="45" y="97"/>
                    <a:pt x="45" y="97"/>
                    <a:pt x="45" y="97"/>
                  </a:cubicBezTo>
                  <a:cubicBezTo>
                    <a:pt x="45" y="97"/>
                    <a:pt x="45" y="97"/>
                    <a:pt x="45" y="97"/>
                  </a:cubicBezTo>
                  <a:cubicBezTo>
                    <a:pt x="45" y="97"/>
                    <a:pt x="45" y="97"/>
                    <a:pt x="46" y="97"/>
                  </a:cubicBezTo>
                  <a:cubicBezTo>
                    <a:pt x="46" y="97"/>
                    <a:pt x="46" y="97"/>
                    <a:pt x="46" y="97"/>
                  </a:cubicBezTo>
                  <a:cubicBezTo>
                    <a:pt x="46" y="97"/>
                    <a:pt x="46" y="97"/>
                    <a:pt x="46" y="96"/>
                  </a:cubicBezTo>
                  <a:cubicBezTo>
                    <a:pt x="46" y="96"/>
                    <a:pt x="46" y="96"/>
                    <a:pt x="46" y="96"/>
                  </a:cubicBezTo>
                  <a:cubicBezTo>
                    <a:pt x="46" y="96"/>
                    <a:pt x="46" y="96"/>
                    <a:pt x="46" y="96"/>
                  </a:cubicBezTo>
                  <a:cubicBezTo>
                    <a:pt x="46" y="96"/>
                    <a:pt x="46" y="96"/>
                    <a:pt x="46" y="96"/>
                  </a:cubicBezTo>
                  <a:cubicBezTo>
                    <a:pt x="46" y="96"/>
                    <a:pt x="46" y="96"/>
                    <a:pt x="47" y="96"/>
                  </a:cubicBezTo>
                  <a:cubicBezTo>
                    <a:pt x="47" y="96"/>
                    <a:pt x="47" y="96"/>
                    <a:pt x="47" y="96"/>
                  </a:cubicBezTo>
                  <a:cubicBezTo>
                    <a:pt x="47" y="96"/>
                    <a:pt x="47" y="96"/>
                    <a:pt x="47" y="96"/>
                  </a:cubicBezTo>
                  <a:cubicBezTo>
                    <a:pt x="47" y="96"/>
                    <a:pt x="47" y="96"/>
                    <a:pt x="47" y="96"/>
                  </a:cubicBezTo>
                  <a:cubicBezTo>
                    <a:pt x="47" y="96"/>
                    <a:pt x="47" y="96"/>
                    <a:pt x="47" y="96"/>
                  </a:cubicBezTo>
                  <a:cubicBezTo>
                    <a:pt x="47" y="96"/>
                    <a:pt x="47" y="96"/>
                    <a:pt x="47" y="96"/>
                  </a:cubicBezTo>
                  <a:cubicBezTo>
                    <a:pt x="48" y="96"/>
                    <a:pt x="48" y="96"/>
                    <a:pt x="48" y="96"/>
                  </a:cubicBezTo>
                  <a:cubicBezTo>
                    <a:pt x="48" y="96"/>
                    <a:pt x="48" y="96"/>
                    <a:pt x="48" y="96"/>
                  </a:cubicBezTo>
                  <a:cubicBezTo>
                    <a:pt x="48" y="96"/>
                    <a:pt x="48" y="96"/>
                    <a:pt x="48" y="96"/>
                  </a:cubicBezTo>
                  <a:cubicBezTo>
                    <a:pt x="48" y="96"/>
                    <a:pt x="49" y="96"/>
                    <a:pt x="49" y="96"/>
                  </a:cubicBezTo>
                  <a:cubicBezTo>
                    <a:pt x="49" y="96"/>
                    <a:pt x="49" y="96"/>
                    <a:pt x="49" y="96"/>
                  </a:cubicBezTo>
                  <a:cubicBezTo>
                    <a:pt x="49" y="96"/>
                    <a:pt x="49" y="96"/>
                    <a:pt x="49" y="96"/>
                  </a:cubicBezTo>
                  <a:cubicBezTo>
                    <a:pt x="49" y="96"/>
                    <a:pt x="49" y="96"/>
                    <a:pt x="49" y="96"/>
                  </a:cubicBezTo>
                  <a:cubicBezTo>
                    <a:pt x="49" y="96"/>
                    <a:pt x="50" y="96"/>
                    <a:pt x="50" y="96"/>
                  </a:cubicBezTo>
                  <a:cubicBezTo>
                    <a:pt x="50" y="96"/>
                    <a:pt x="50" y="96"/>
                    <a:pt x="50" y="96"/>
                  </a:cubicBezTo>
                  <a:cubicBezTo>
                    <a:pt x="50" y="96"/>
                    <a:pt x="50" y="96"/>
                    <a:pt x="50" y="96"/>
                  </a:cubicBezTo>
                  <a:cubicBezTo>
                    <a:pt x="51" y="96"/>
                    <a:pt x="51" y="96"/>
                    <a:pt x="51" y="97"/>
                  </a:cubicBezTo>
                  <a:cubicBezTo>
                    <a:pt x="51" y="97"/>
                    <a:pt x="51" y="97"/>
                    <a:pt x="51" y="97"/>
                  </a:cubicBezTo>
                  <a:cubicBezTo>
                    <a:pt x="51" y="97"/>
                    <a:pt x="52" y="97"/>
                    <a:pt x="52" y="97"/>
                  </a:cubicBezTo>
                  <a:cubicBezTo>
                    <a:pt x="52" y="97"/>
                    <a:pt x="52" y="97"/>
                    <a:pt x="52" y="97"/>
                  </a:cubicBezTo>
                  <a:cubicBezTo>
                    <a:pt x="52" y="97"/>
                    <a:pt x="52" y="97"/>
                    <a:pt x="52" y="97"/>
                  </a:cubicBezTo>
                  <a:cubicBezTo>
                    <a:pt x="52" y="97"/>
                    <a:pt x="53" y="97"/>
                    <a:pt x="53" y="96"/>
                  </a:cubicBezTo>
                  <a:cubicBezTo>
                    <a:pt x="54" y="96"/>
                    <a:pt x="54" y="96"/>
                    <a:pt x="54" y="97"/>
                  </a:cubicBezTo>
                  <a:cubicBezTo>
                    <a:pt x="54" y="97"/>
                    <a:pt x="54" y="97"/>
                    <a:pt x="54" y="97"/>
                  </a:cubicBezTo>
                  <a:cubicBezTo>
                    <a:pt x="54" y="97"/>
                    <a:pt x="54" y="97"/>
                    <a:pt x="54" y="97"/>
                  </a:cubicBezTo>
                  <a:cubicBezTo>
                    <a:pt x="54" y="98"/>
                    <a:pt x="54" y="98"/>
                    <a:pt x="54" y="98"/>
                  </a:cubicBezTo>
                  <a:cubicBezTo>
                    <a:pt x="53" y="98"/>
                    <a:pt x="53" y="99"/>
                    <a:pt x="53" y="98"/>
                  </a:cubicBezTo>
                  <a:cubicBezTo>
                    <a:pt x="53" y="98"/>
                    <a:pt x="53" y="98"/>
                    <a:pt x="53" y="98"/>
                  </a:cubicBezTo>
                  <a:cubicBezTo>
                    <a:pt x="53" y="98"/>
                    <a:pt x="53" y="98"/>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2" y="99"/>
                    <a:pt x="52" y="99"/>
                    <a:pt x="52" y="99"/>
                  </a:cubicBezTo>
                  <a:cubicBezTo>
                    <a:pt x="52" y="99"/>
                    <a:pt x="52" y="99"/>
                    <a:pt x="52" y="100"/>
                  </a:cubicBezTo>
                  <a:cubicBezTo>
                    <a:pt x="52" y="100"/>
                    <a:pt x="52" y="100"/>
                    <a:pt x="52" y="100"/>
                  </a:cubicBezTo>
                  <a:cubicBezTo>
                    <a:pt x="52" y="100"/>
                    <a:pt x="52" y="100"/>
                    <a:pt x="52" y="100"/>
                  </a:cubicBezTo>
                  <a:cubicBezTo>
                    <a:pt x="52" y="100"/>
                    <a:pt x="52" y="100"/>
                    <a:pt x="52" y="100"/>
                  </a:cubicBezTo>
                  <a:cubicBezTo>
                    <a:pt x="52" y="100"/>
                    <a:pt x="52" y="100"/>
                    <a:pt x="52" y="100"/>
                  </a:cubicBezTo>
                  <a:cubicBezTo>
                    <a:pt x="52" y="100"/>
                    <a:pt x="52" y="100"/>
                    <a:pt x="52" y="101"/>
                  </a:cubicBezTo>
                  <a:cubicBezTo>
                    <a:pt x="53" y="101"/>
                    <a:pt x="53" y="101"/>
                    <a:pt x="52" y="101"/>
                  </a:cubicBezTo>
                  <a:cubicBezTo>
                    <a:pt x="52" y="101"/>
                    <a:pt x="52" y="101"/>
                    <a:pt x="52" y="102"/>
                  </a:cubicBezTo>
                  <a:cubicBezTo>
                    <a:pt x="52" y="102"/>
                    <a:pt x="53" y="102"/>
                    <a:pt x="52" y="102"/>
                  </a:cubicBezTo>
                  <a:cubicBezTo>
                    <a:pt x="52" y="102"/>
                    <a:pt x="52" y="102"/>
                    <a:pt x="52" y="102"/>
                  </a:cubicBezTo>
                  <a:cubicBezTo>
                    <a:pt x="52" y="103"/>
                    <a:pt x="52" y="103"/>
                    <a:pt x="52" y="103"/>
                  </a:cubicBezTo>
                  <a:cubicBezTo>
                    <a:pt x="52" y="103"/>
                    <a:pt x="52" y="103"/>
                    <a:pt x="52" y="103"/>
                  </a:cubicBezTo>
                  <a:cubicBezTo>
                    <a:pt x="52" y="103"/>
                    <a:pt x="53" y="104"/>
                    <a:pt x="53" y="104"/>
                  </a:cubicBezTo>
                  <a:cubicBezTo>
                    <a:pt x="53" y="104"/>
                    <a:pt x="53" y="104"/>
                    <a:pt x="53" y="104"/>
                  </a:cubicBezTo>
                  <a:cubicBezTo>
                    <a:pt x="53" y="104"/>
                    <a:pt x="53" y="104"/>
                    <a:pt x="53" y="104"/>
                  </a:cubicBezTo>
                  <a:cubicBezTo>
                    <a:pt x="53" y="104"/>
                    <a:pt x="53" y="104"/>
                    <a:pt x="53" y="104"/>
                  </a:cubicBezTo>
                  <a:cubicBezTo>
                    <a:pt x="53" y="104"/>
                    <a:pt x="53" y="104"/>
                    <a:pt x="54" y="104"/>
                  </a:cubicBezTo>
                  <a:cubicBezTo>
                    <a:pt x="54" y="104"/>
                    <a:pt x="54" y="104"/>
                    <a:pt x="54" y="104"/>
                  </a:cubicBezTo>
                  <a:cubicBezTo>
                    <a:pt x="54" y="104"/>
                    <a:pt x="54" y="104"/>
                    <a:pt x="54" y="105"/>
                  </a:cubicBezTo>
                  <a:cubicBezTo>
                    <a:pt x="54" y="105"/>
                    <a:pt x="54" y="105"/>
                    <a:pt x="54" y="105"/>
                  </a:cubicBezTo>
                  <a:cubicBezTo>
                    <a:pt x="54" y="105"/>
                    <a:pt x="54" y="105"/>
                    <a:pt x="54" y="105"/>
                  </a:cubicBezTo>
                  <a:cubicBezTo>
                    <a:pt x="54" y="105"/>
                    <a:pt x="54" y="105"/>
                    <a:pt x="54" y="105"/>
                  </a:cubicBezTo>
                  <a:cubicBezTo>
                    <a:pt x="54" y="105"/>
                    <a:pt x="54" y="105"/>
                    <a:pt x="54" y="105"/>
                  </a:cubicBezTo>
                  <a:cubicBezTo>
                    <a:pt x="54" y="105"/>
                    <a:pt x="54" y="106"/>
                    <a:pt x="55" y="106"/>
                  </a:cubicBezTo>
                  <a:cubicBezTo>
                    <a:pt x="55" y="106"/>
                    <a:pt x="55" y="106"/>
                    <a:pt x="55" y="106"/>
                  </a:cubicBezTo>
                  <a:cubicBezTo>
                    <a:pt x="55" y="106"/>
                    <a:pt x="55" y="106"/>
                    <a:pt x="55" y="106"/>
                  </a:cubicBezTo>
                  <a:cubicBezTo>
                    <a:pt x="56" y="106"/>
                    <a:pt x="56" y="106"/>
                    <a:pt x="57" y="107"/>
                  </a:cubicBezTo>
                  <a:cubicBezTo>
                    <a:pt x="57" y="107"/>
                    <a:pt x="57" y="107"/>
                    <a:pt x="57" y="107"/>
                  </a:cubicBezTo>
                  <a:cubicBezTo>
                    <a:pt x="57" y="107"/>
                    <a:pt x="57" y="107"/>
                    <a:pt x="57" y="106"/>
                  </a:cubicBezTo>
                  <a:cubicBezTo>
                    <a:pt x="57" y="106"/>
                    <a:pt x="57" y="106"/>
                    <a:pt x="57" y="106"/>
                  </a:cubicBezTo>
                  <a:cubicBezTo>
                    <a:pt x="57" y="106"/>
                    <a:pt x="57" y="106"/>
                    <a:pt x="57" y="106"/>
                  </a:cubicBezTo>
                  <a:cubicBezTo>
                    <a:pt x="57" y="106"/>
                    <a:pt x="58" y="106"/>
                    <a:pt x="58" y="105"/>
                  </a:cubicBezTo>
                  <a:cubicBezTo>
                    <a:pt x="58" y="105"/>
                    <a:pt x="58" y="105"/>
                    <a:pt x="58" y="104"/>
                  </a:cubicBezTo>
                  <a:cubicBezTo>
                    <a:pt x="58" y="104"/>
                    <a:pt x="58" y="104"/>
                    <a:pt x="58" y="104"/>
                  </a:cubicBezTo>
                  <a:cubicBezTo>
                    <a:pt x="58" y="104"/>
                    <a:pt x="58" y="104"/>
                    <a:pt x="58" y="104"/>
                  </a:cubicBezTo>
                  <a:cubicBezTo>
                    <a:pt x="58" y="104"/>
                    <a:pt x="58" y="104"/>
                    <a:pt x="58" y="104"/>
                  </a:cubicBezTo>
                  <a:cubicBezTo>
                    <a:pt x="59" y="104"/>
                    <a:pt x="59" y="103"/>
                    <a:pt x="59" y="103"/>
                  </a:cubicBezTo>
                  <a:cubicBezTo>
                    <a:pt x="59" y="103"/>
                    <a:pt x="59" y="103"/>
                    <a:pt x="60" y="103"/>
                  </a:cubicBezTo>
                  <a:cubicBezTo>
                    <a:pt x="60" y="103"/>
                    <a:pt x="60" y="103"/>
                    <a:pt x="60" y="102"/>
                  </a:cubicBezTo>
                  <a:cubicBezTo>
                    <a:pt x="60" y="102"/>
                    <a:pt x="60" y="102"/>
                    <a:pt x="60" y="102"/>
                  </a:cubicBezTo>
                  <a:cubicBezTo>
                    <a:pt x="60" y="102"/>
                    <a:pt x="60" y="102"/>
                    <a:pt x="60" y="102"/>
                  </a:cubicBezTo>
                  <a:cubicBezTo>
                    <a:pt x="60" y="102"/>
                    <a:pt x="60" y="102"/>
                    <a:pt x="60" y="102"/>
                  </a:cubicBezTo>
                  <a:cubicBezTo>
                    <a:pt x="60" y="102"/>
                    <a:pt x="60" y="102"/>
                    <a:pt x="60" y="101"/>
                  </a:cubicBezTo>
                  <a:cubicBezTo>
                    <a:pt x="60" y="101"/>
                    <a:pt x="60" y="101"/>
                    <a:pt x="60" y="101"/>
                  </a:cubicBezTo>
                  <a:cubicBezTo>
                    <a:pt x="60" y="101"/>
                    <a:pt x="60" y="101"/>
                    <a:pt x="60" y="101"/>
                  </a:cubicBezTo>
                  <a:cubicBezTo>
                    <a:pt x="60" y="101"/>
                    <a:pt x="60" y="101"/>
                    <a:pt x="60" y="101"/>
                  </a:cubicBezTo>
                  <a:cubicBezTo>
                    <a:pt x="60" y="101"/>
                    <a:pt x="60" y="101"/>
                    <a:pt x="60" y="100"/>
                  </a:cubicBezTo>
                  <a:cubicBezTo>
                    <a:pt x="61" y="101"/>
                    <a:pt x="61" y="101"/>
                    <a:pt x="61" y="101"/>
                  </a:cubicBezTo>
                  <a:cubicBezTo>
                    <a:pt x="61" y="101"/>
                    <a:pt x="61" y="101"/>
                    <a:pt x="61" y="100"/>
                  </a:cubicBezTo>
                  <a:cubicBezTo>
                    <a:pt x="61" y="100"/>
                    <a:pt x="62" y="100"/>
                    <a:pt x="62" y="100"/>
                  </a:cubicBezTo>
                  <a:cubicBezTo>
                    <a:pt x="62" y="100"/>
                    <a:pt x="62" y="100"/>
                    <a:pt x="62" y="100"/>
                  </a:cubicBezTo>
                  <a:cubicBezTo>
                    <a:pt x="63" y="100"/>
                    <a:pt x="63" y="100"/>
                    <a:pt x="63" y="99"/>
                  </a:cubicBezTo>
                  <a:cubicBezTo>
                    <a:pt x="63" y="99"/>
                    <a:pt x="63" y="99"/>
                    <a:pt x="63" y="100"/>
                  </a:cubicBezTo>
                  <a:cubicBezTo>
                    <a:pt x="63" y="100"/>
                    <a:pt x="63" y="100"/>
                    <a:pt x="63" y="100"/>
                  </a:cubicBezTo>
                  <a:cubicBezTo>
                    <a:pt x="63" y="100"/>
                    <a:pt x="63" y="100"/>
                    <a:pt x="64" y="100"/>
                  </a:cubicBezTo>
                  <a:cubicBezTo>
                    <a:pt x="64" y="100"/>
                    <a:pt x="64" y="100"/>
                    <a:pt x="64" y="100"/>
                  </a:cubicBezTo>
                  <a:cubicBezTo>
                    <a:pt x="64" y="100"/>
                    <a:pt x="64" y="100"/>
                    <a:pt x="64" y="100"/>
                  </a:cubicBezTo>
                  <a:cubicBezTo>
                    <a:pt x="64" y="100"/>
                    <a:pt x="64" y="100"/>
                    <a:pt x="63" y="100"/>
                  </a:cubicBezTo>
                  <a:cubicBezTo>
                    <a:pt x="64" y="100"/>
                    <a:pt x="64" y="100"/>
                    <a:pt x="64" y="100"/>
                  </a:cubicBezTo>
                  <a:cubicBezTo>
                    <a:pt x="64" y="100"/>
                    <a:pt x="64" y="100"/>
                    <a:pt x="64" y="99"/>
                  </a:cubicBezTo>
                  <a:cubicBezTo>
                    <a:pt x="64" y="99"/>
                    <a:pt x="64" y="99"/>
                    <a:pt x="64" y="99"/>
                  </a:cubicBezTo>
                  <a:cubicBezTo>
                    <a:pt x="64" y="99"/>
                    <a:pt x="65" y="99"/>
                    <a:pt x="64" y="98"/>
                  </a:cubicBezTo>
                  <a:cubicBezTo>
                    <a:pt x="64" y="98"/>
                    <a:pt x="64" y="98"/>
                    <a:pt x="64" y="98"/>
                  </a:cubicBezTo>
                  <a:cubicBezTo>
                    <a:pt x="64" y="98"/>
                    <a:pt x="64" y="98"/>
                    <a:pt x="64" y="98"/>
                  </a:cubicBezTo>
                  <a:cubicBezTo>
                    <a:pt x="64" y="98"/>
                    <a:pt x="64" y="98"/>
                    <a:pt x="64" y="98"/>
                  </a:cubicBezTo>
                  <a:cubicBezTo>
                    <a:pt x="64" y="98"/>
                    <a:pt x="64" y="98"/>
                    <a:pt x="64" y="98"/>
                  </a:cubicBezTo>
                  <a:cubicBezTo>
                    <a:pt x="64" y="98"/>
                    <a:pt x="63" y="98"/>
                    <a:pt x="63" y="98"/>
                  </a:cubicBezTo>
                  <a:cubicBezTo>
                    <a:pt x="63" y="98"/>
                    <a:pt x="62" y="97"/>
                    <a:pt x="62" y="97"/>
                  </a:cubicBezTo>
                  <a:cubicBezTo>
                    <a:pt x="62" y="97"/>
                    <a:pt x="62" y="97"/>
                    <a:pt x="62" y="96"/>
                  </a:cubicBezTo>
                  <a:cubicBezTo>
                    <a:pt x="62" y="96"/>
                    <a:pt x="62" y="95"/>
                    <a:pt x="63" y="94"/>
                  </a:cubicBezTo>
                  <a:cubicBezTo>
                    <a:pt x="63" y="94"/>
                    <a:pt x="63" y="94"/>
                    <a:pt x="63" y="94"/>
                  </a:cubicBezTo>
                  <a:cubicBezTo>
                    <a:pt x="63" y="94"/>
                    <a:pt x="63" y="94"/>
                    <a:pt x="63" y="94"/>
                  </a:cubicBezTo>
                  <a:cubicBezTo>
                    <a:pt x="63" y="94"/>
                    <a:pt x="63" y="94"/>
                    <a:pt x="63" y="94"/>
                  </a:cubicBezTo>
                  <a:cubicBezTo>
                    <a:pt x="63" y="94"/>
                    <a:pt x="63" y="94"/>
                    <a:pt x="63" y="94"/>
                  </a:cubicBezTo>
                  <a:cubicBezTo>
                    <a:pt x="64" y="94"/>
                    <a:pt x="64" y="94"/>
                    <a:pt x="64" y="94"/>
                  </a:cubicBezTo>
                  <a:cubicBezTo>
                    <a:pt x="64" y="94"/>
                    <a:pt x="64" y="94"/>
                    <a:pt x="64" y="95"/>
                  </a:cubicBezTo>
                  <a:cubicBezTo>
                    <a:pt x="64" y="95"/>
                    <a:pt x="64" y="95"/>
                    <a:pt x="64" y="95"/>
                  </a:cubicBezTo>
                  <a:cubicBezTo>
                    <a:pt x="64" y="95"/>
                    <a:pt x="64" y="95"/>
                    <a:pt x="64" y="95"/>
                  </a:cubicBezTo>
                  <a:cubicBezTo>
                    <a:pt x="64" y="95"/>
                    <a:pt x="64" y="95"/>
                    <a:pt x="64" y="95"/>
                  </a:cubicBezTo>
                  <a:cubicBezTo>
                    <a:pt x="64" y="96"/>
                    <a:pt x="64" y="96"/>
                    <a:pt x="64" y="96"/>
                  </a:cubicBezTo>
                  <a:cubicBezTo>
                    <a:pt x="65" y="96"/>
                    <a:pt x="65" y="96"/>
                    <a:pt x="65" y="96"/>
                  </a:cubicBezTo>
                  <a:cubicBezTo>
                    <a:pt x="65" y="96"/>
                    <a:pt x="65" y="96"/>
                    <a:pt x="65" y="96"/>
                  </a:cubicBezTo>
                  <a:cubicBezTo>
                    <a:pt x="64" y="96"/>
                    <a:pt x="64" y="95"/>
                    <a:pt x="64" y="95"/>
                  </a:cubicBezTo>
                  <a:cubicBezTo>
                    <a:pt x="64" y="95"/>
                    <a:pt x="65" y="95"/>
                    <a:pt x="65" y="95"/>
                  </a:cubicBezTo>
                  <a:cubicBezTo>
                    <a:pt x="65" y="95"/>
                    <a:pt x="65" y="95"/>
                    <a:pt x="65" y="95"/>
                  </a:cubicBezTo>
                  <a:cubicBezTo>
                    <a:pt x="65" y="95"/>
                    <a:pt x="65" y="96"/>
                    <a:pt x="65" y="96"/>
                  </a:cubicBezTo>
                  <a:cubicBezTo>
                    <a:pt x="65" y="96"/>
                    <a:pt x="65" y="96"/>
                    <a:pt x="65" y="96"/>
                  </a:cubicBezTo>
                  <a:cubicBezTo>
                    <a:pt x="66" y="96"/>
                    <a:pt x="66" y="96"/>
                    <a:pt x="66" y="96"/>
                  </a:cubicBezTo>
                  <a:cubicBezTo>
                    <a:pt x="66" y="96"/>
                    <a:pt x="66" y="96"/>
                    <a:pt x="66" y="96"/>
                  </a:cubicBezTo>
                  <a:cubicBezTo>
                    <a:pt x="66" y="96"/>
                    <a:pt x="66" y="95"/>
                    <a:pt x="66" y="95"/>
                  </a:cubicBezTo>
                  <a:cubicBezTo>
                    <a:pt x="66" y="95"/>
                    <a:pt x="67" y="96"/>
                    <a:pt x="67" y="96"/>
                  </a:cubicBezTo>
                  <a:cubicBezTo>
                    <a:pt x="67" y="95"/>
                    <a:pt x="67" y="96"/>
                    <a:pt x="67" y="96"/>
                  </a:cubicBezTo>
                  <a:cubicBezTo>
                    <a:pt x="67" y="96"/>
                    <a:pt x="67" y="96"/>
                    <a:pt x="67" y="96"/>
                  </a:cubicBezTo>
                  <a:cubicBezTo>
                    <a:pt x="67" y="96"/>
                    <a:pt x="67" y="96"/>
                    <a:pt x="67" y="96"/>
                  </a:cubicBezTo>
                  <a:cubicBezTo>
                    <a:pt x="67" y="96"/>
                    <a:pt x="67" y="96"/>
                    <a:pt x="67" y="96"/>
                  </a:cubicBezTo>
                  <a:cubicBezTo>
                    <a:pt x="67" y="96"/>
                    <a:pt x="67" y="97"/>
                    <a:pt x="67" y="96"/>
                  </a:cubicBezTo>
                  <a:cubicBezTo>
                    <a:pt x="67" y="96"/>
                    <a:pt x="67" y="96"/>
                    <a:pt x="67" y="96"/>
                  </a:cubicBezTo>
                  <a:cubicBezTo>
                    <a:pt x="67" y="97"/>
                    <a:pt x="66" y="97"/>
                    <a:pt x="66" y="97"/>
                  </a:cubicBezTo>
                  <a:cubicBezTo>
                    <a:pt x="66" y="97"/>
                    <a:pt x="66" y="97"/>
                    <a:pt x="66" y="97"/>
                  </a:cubicBezTo>
                  <a:cubicBezTo>
                    <a:pt x="65" y="97"/>
                    <a:pt x="65" y="97"/>
                    <a:pt x="65" y="97"/>
                  </a:cubicBezTo>
                  <a:cubicBezTo>
                    <a:pt x="65" y="97"/>
                    <a:pt x="65" y="97"/>
                    <a:pt x="65" y="97"/>
                  </a:cubicBezTo>
                  <a:cubicBezTo>
                    <a:pt x="65" y="97"/>
                    <a:pt x="65" y="97"/>
                    <a:pt x="65" y="97"/>
                  </a:cubicBezTo>
                  <a:cubicBezTo>
                    <a:pt x="65" y="97"/>
                    <a:pt x="65" y="97"/>
                    <a:pt x="65" y="97"/>
                  </a:cubicBezTo>
                  <a:cubicBezTo>
                    <a:pt x="65" y="97"/>
                    <a:pt x="66" y="97"/>
                    <a:pt x="66" y="97"/>
                  </a:cubicBezTo>
                  <a:cubicBezTo>
                    <a:pt x="67" y="97"/>
                    <a:pt x="67" y="97"/>
                    <a:pt x="68" y="97"/>
                  </a:cubicBezTo>
                  <a:cubicBezTo>
                    <a:pt x="68" y="97"/>
                    <a:pt x="68" y="97"/>
                    <a:pt x="68" y="97"/>
                  </a:cubicBezTo>
                  <a:cubicBezTo>
                    <a:pt x="68" y="97"/>
                    <a:pt x="68" y="97"/>
                    <a:pt x="68" y="97"/>
                  </a:cubicBezTo>
                  <a:cubicBezTo>
                    <a:pt x="68" y="97"/>
                    <a:pt x="68" y="97"/>
                    <a:pt x="68" y="97"/>
                  </a:cubicBezTo>
                  <a:cubicBezTo>
                    <a:pt x="69" y="97"/>
                    <a:pt x="69" y="97"/>
                    <a:pt x="70" y="97"/>
                  </a:cubicBezTo>
                  <a:cubicBezTo>
                    <a:pt x="70" y="97"/>
                    <a:pt x="70" y="97"/>
                    <a:pt x="70" y="97"/>
                  </a:cubicBezTo>
                  <a:cubicBezTo>
                    <a:pt x="70" y="97"/>
                    <a:pt x="70" y="97"/>
                    <a:pt x="70" y="97"/>
                  </a:cubicBezTo>
                  <a:cubicBezTo>
                    <a:pt x="71" y="97"/>
                    <a:pt x="71" y="97"/>
                    <a:pt x="71" y="97"/>
                  </a:cubicBezTo>
                  <a:cubicBezTo>
                    <a:pt x="72" y="97"/>
                    <a:pt x="73" y="97"/>
                    <a:pt x="73" y="97"/>
                  </a:cubicBezTo>
                  <a:cubicBezTo>
                    <a:pt x="73" y="97"/>
                    <a:pt x="73" y="96"/>
                    <a:pt x="73" y="96"/>
                  </a:cubicBezTo>
                  <a:cubicBezTo>
                    <a:pt x="74" y="96"/>
                    <a:pt x="74" y="95"/>
                    <a:pt x="74" y="95"/>
                  </a:cubicBezTo>
                  <a:cubicBezTo>
                    <a:pt x="74" y="95"/>
                    <a:pt x="74" y="95"/>
                    <a:pt x="74" y="95"/>
                  </a:cubicBezTo>
                  <a:cubicBezTo>
                    <a:pt x="74" y="94"/>
                    <a:pt x="75" y="94"/>
                    <a:pt x="75" y="94"/>
                  </a:cubicBezTo>
                  <a:cubicBezTo>
                    <a:pt x="75" y="94"/>
                    <a:pt x="75" y="94"/>
                    <a:pt x="75" y="94"/>
                  </a:cubicBezTo>
                  <a:cubicBezTo>
                    <a:pt x="75" y="94"/>
                    <a:pt x="75" y="94"/>
                    <a:pt x="75" y="94"/>
                  </a:cubicBezTo>
                  <a:cubicBezTo>
                    <a:pt x="75" y="94"/>
                    <a:pt x="75" y="94"/>
                    <a:pt x="75" y="94"/>
                  </a:cubicBezTo>
                  <a:cubicBezTo>
                    <a:pt x="75" y="94"/>
                    <a:pt x="75" y="94"/>
                    <a:pt x="75" y="94"/>
                  </a:cubicBezTo>
                  <a:cubicBezTo>
                    <a:pt x="75" y="94"/>
                    <a:pt x="75" y="94"/>
                    <a:pt x="75" y="94"/>
                  </a:cubicBezTo>
                  <a:cubicBezTo>
                    <a:pt x="75" y="94"/>
                    <a:pt x="75" y="93"/>
                    <a:pt x="76" y="93"/>
                  </a:cubicBezTo>
                  <a:cubicBezTo>
                    <a:pt x="76" y="93"/>
                    <a:pt x="76" y="93"/>
                    <a:pt x="76" y="93"/>
                  </a:cubicBezTo>
                  <a:cubicBezTo>
                    <a:pt x="76" y="93"/>
                    <a:pt x="76" y="93"/>
                    <a:pt x="77" y="93"/>
                  </a:cubicBezTo>
                  <a:cubicBezTo>
                    <a:pt x="77" y="93"/>
                    <a:pt x="77" y="93"/>
                    <a:pt x="77" y="93"/>
                  </a:cubicBezTo>
                  <a:cubicBezTo>
                    <a:pt x="77" y="93"/>
                    <a:pt x="77" y="93"/>
                    <a:pt x="77" y="93"/>
                  </a:cubicBezTo>
                  <a:cubicBezTo>
                    <a:pt x="77" y="93"/>
                    <a:pt x="78" y="93"/>
                    <a:pt x="78" y="93"/>
                  </a:cubicBezTo>
                  <a:cubicBezTo>
                    <a:pt x="78" y="93"/>
                    <a:pt x="78" y="93"/>
                    <a:pt x="78" y="94"/>
                  </a:cubicBezTo>
                  <a:cubicBezTo>
                    <a:pt x="78" y="94"/>
                    <a:pt x="78" y="94"/>
                    <a:pt x="77" y="94"/>
                  </a:cubicBezTo>
                  <a:cubicBezTo>
                    <a:pt x="77" y="94"/>
                    <a:pt x="77" y="94"/>
                    <a:pt x="77" y="94"/>
                  </a:cubicBezTo>
                  <a:cubicBezTo>
                    <a:pt x="77" y="94"/>
                    <a:pt x="77" y="94"/>
                    <a:pt x="77" y="95"/>
                  </a:cubicBezTo>
                  <a:cubicBezTo>
                    <a:pt x="77" y="95"/>
                    <a:pt x="77" y="95"/>
                    <a:pt x="77" y="95"/>
                  </a:cubicBezTo>
                  <a:cubicBezTo>
                    <a:pt x="77" y="96"/>
                    <a:pt x="77" y="96"/>
                    <a:pt x="77" y="96"/>
                  </a:cubicBezTo>
                  <a:cubicBezTo>
                    <a:pt x="77" y="96"/>
                    <a:pt x="77" y="96"/>
                    <a:pt x="77" y="96"/>
                  </a:cubicBezTo>
                  <a:cubicBezTo>
                    <a:pt x="77" y="96"/>
                    <a:pt x="77" y="97"/>
                    <a:pt x="77" y="97"/>
                  </a:cubicBezTo>
                  <a:cubicBezTo>
                    <a:pt x="77" y="97"/>
                    <a:pt x="77" y="97"/>
                    <a:pt x="78" y="97"/>
                  </a:cubicBezTo>
                  <a:cubicBezTo>
                    <a:pt x="78" y="97"/>
                    <a:pt x="78" y="97"/>
                    <a:pt x="79" y="96"/>
                  </a:cubicBezTo>
                  <a:cubicBezTo>
                    <a:pt x="79" y="96"/>
                    <a:pt x="79" y="96"/>
                    <a:pt x="79" y="96"/>
                  </a:cubicBezTo>
                  <a:cubicBezTo>
                    <a:pt x="79" y="96"/>
                    <a:pt x="79" y="96"/>
                    <a:pt x="79" y="95"/>
                  </a:cubicBezTo>
                  <a:cubicBezTo>
                    <a:pt x="79" y="95"/>
                    <a:pt x="79" y="95"/>
                    <a:pt x="79" y="95"/>
                  </a:cubicBezTo>
                  <a:cubicBezTo>
                    <a:pt x="79" y="95"/>
                    <a:pt x="80" y="94"/>
                    <a:pt x="79" y="94"/>
                  </a:cubicBezTo>
                  <a:cubicBezTo>
                    <a:pt x="79" y="94"/>
                    <a:pt x="79" y="94"/>
                    <a:pt x="79" y="93"/>
                  </a:cubicBezTo>
                  <a:cubicBezTo>
                    <a:pt x="79" y="93"/>
                    <a:pt x="79" y="93"/>
                    <a:pt x="80" y="93"/>
                  </a:cubicBezTo>
                  <a:cubicBezTo>
                    <a:pt x="80" y="93"/>
                    <a:pt x="80" y="93"/>
                    <a:pt x="80" y="93"/>
                  </a:cubicBezTo>
                  <a:cubicBezTo>
                    <a:pt x="80" y="93"/>
                    <a:pt x="80" y="92"/>
                    <a:pt x="80" y="92"/>
                  </a:cubicBezTo>
                  <a:cubicBezTo>
                    <a:pt x="80" y="92"/>
                    <a:pt x="80" y="92"/>
                    <a:pt x="80" y="92"/>
                  </a:cubicBezTo>
                  <a:cubicBezTo>
                    <a:pt x="80" y="92"/>
                    <a:pt x="80" y="92"/>
                    <a:pt x="80" y="91"/>
                  </a:cubicBezTo>
                  <a:cubicBezTo>
                    <a:pt x="81" y="91"/>
                    <a:pt x="81" y="91"/>
                    <a:pt x="81" y="91"/>
                  </a:cubicBezTo>
                  <a:cubicBezTo>
                    <a:pt x="81" y="91"/>
                    <a:pt x="81" y="91"/>
                    <a:pt x="81" y="91"/>
                  </a:cubicBezTo>
                  <a:cubicBezTo>
                    <a:pt x="81" y="91"/>
                    <a:pt x="81" y="91"/>
                    <a:pt x="81" y="91"/>
                  </a:cubicBezTo>
                  <a:cubicBezTo>
                    <a:pt x="81" y="91"/>
                    <a:pt x="81" y="91"/>
                    <a:pt x="82" y="91"/>
                  </a:cubicBezTo>
                  <a:cubicBezTo>
                    <a:pt x="82" y="91"/>
                    <a:pt x="82" y="91"/>
                    <a:pt x="82" y="91"/>
                  </a:cubicBezTo>
                  <a:cubicBezTo>
                    <a:pt x="83" y="92"/>
                    <a:pt x="83" y="92"/>
                    <a:pt x="83" y="93"/>
                  </a:cubicBezTo>
                  <a:cubicBezTo>
                    <a:pt x="83" y="93"/>
                    <a:pt x="83" y="93"/>
                    <a:pt x="83" y="93"/>
                  </a:cubicBezTo>
                  <a:cubicBezTo>
                    <a:pt x="83" y="93"/>
                    <a:pt x="83" y="93"/>
                    <a:pt x="83" y="93"/>
                  </a:cubicBezTo>
                  <a:cubicBezTo>
                    <a:pt x="83" y="93"/>
                    <a:pt x="83" y="93"/>
                    <a:pt x="83" y="93"/>
                  </a:cubicBezTo>
                  <a:cubicBezTo>
                    <a:pt x="83" y="93"/>
                    <a:pt x="83" y="93"/>
                    <a:pt x="83" y="93"/>
                  </a:cubicBezTo>
                  <a:cubicBezTo>
                    <a:pt x="83" y="92"/>
                    <a:pt x="83" y="92"/>
                    <a:pt x="83" y="92"/>
                  </a:cubicBezTo>
                  <a:cubicBezTo>
                    <a:pt x="83" y="92"/>
                    <a:pt x="83" y="92"/>
                    <a:pt x="83" y="92"/>
                  </a:cubicBezTo>
                  <a:cubicBezTo>
                    <a:pt x="84" y="92"/>
                    <a:pt x="84" y="92"/>
                    <a:pt x="84" y="92"/>
                  </a:cubicBezTo>
                  <a:cubicBezTo>
                    <a:pt x="84" y="92"/>
                    <a:pt x="83" y="92"/>
                    <a:pt x="83" y="92"/>
                  </a:cubicBezTo>
                  <a:cubicBezTo>
                    <a:pt x="83" y="92"/>
                    <a:pt x="83" y="92"/>
                    <a:pt x="83" y="91"/>
                  </a:cubicBezTo>
                  <a:cubicBezTo>
                    <a:pt x="83" y="91"/>
                    <a:pt x="83" y="91"/>
                    <a:pt x="83" y="91"/>
                  </a:cubicBezTo>
                  <a:cubicBezTo>
                    <a:pt x="83" y="91"/>
                    <a:pt x="83" y="91"/>
                    <a:pt x="83" y="91"/>
                  </a:cubicBezTo>
                  <a:cubicBezTo>
                    <a:pt x="83" y="91"/>
                    <a:pt x="83" y="91"/>
                    <a:pt x="83" y="90"/>
                  </a:cubicBezTo>
                  <a:cubicBezTo>
                    <a:pt x="83" y="90"/>
                    <a:pt x="84" y="90"/>
                    <a:pt x="84" y="90"/>
                  </a:cubicBezTo>
                  <a:cubicBezTo>
                    <a:pt x="84" y="90"/>
                    <a:pt x="84" y="90"/>
                    <a:pt x="84" y="90"/>
                  </a:cubicBezTo>
                  <a:cubicBezTo>
                    <a:pt x="84" y="90"/>
                    <a:pt x="84" y="90"/>
                    <a:pt x="84" y="90"/>
                  </a:cubicBezTo>
                  <a:cubicBezTo>
                    <a:pt x="84" y="90"/>
                    <a:pt x="85" y="90"/>
                    <a:pt x="85" y="90"/>
                  </a:cubicBezTo>
                  <a:cubicBezTo>
                    <a:pt x="85" y="90"/>
                    <a:pt x="85" y="91"/>
                    <a:pt x="85" y="91"/>
                  </a:cubicBezTo>
                  <a:cubicBezTo>
                    <a:pt x="85" y="91"/>
                    <a:pt x="84" y="91"/>
                    <a:pt x="84" y="91"/>
                  </a:cubicBezTo>
                  <a:cubicBezTo>
                    <a:pt x="84" y="91"/>
                    <a:pt x="84" y="91"/>
                    <a:pt x="84" y="91"/>
                  </a:cubicBezTo>
                  <a:cubicBezTo>
                    <a:pt x="84" y="91"/>
                    <a:pt x="84" y="91"/>
                    <a:pt x="84" y="92"/>
                  </a:cubicBezTo>
                  <a:cubicBezTo>
                    <a:pt x="84" y="92"/>
                    <a:pt x="84" y="92"/>
                    <a:pt x="84" y="92"/>
                  </a:cubicBezTo>
                  <a:cubicBezTo>
                    <a:pt x="84" y="92"/>
                    <a:pt x="84" y="92"/>
                    <a:pt x="84" y="92"/>
                  </a:cubicBezTo>
                  <a:cubicBezTo>
                    <a:pt x="84" y="92"/>
                    <a:pt x="84" y="92"/>
                    <a:pt x="84" y="92"/>
                  </a:cubicBezTo>
                  <a:cubicBezTo>
                    <a:pt x="84" y="92"/>
                    <a:pt x="84" y="93"/>
                    <a:pt x="84" y="93"/>
                  </a:cubicBezTo>
                  <a:cubicBezTo>
                    <a:pt x="84" y="93"/>
                    <a:pt x="84" y="93"/>
                    <a:pt x="84" y="93"/>
                  </a:cubicBezTo>
                  <a:cubicBezTo>
                    <a:pt x="84" y="94"/>
                    <a:pt x="84" y="94"/>
                    <a:pt x="84" y="94"/>
                  </a:cubicBezTo>
                  <a:cubicBezTo>
                    <a:pt x="84" y="94"/>
                    <a:pt x="84" y="94"/>
                    <a:pt x="84" y="94"/>
                  </a:cubicBezTo>
                  <a:cubicBezTo>
                    <a:pt x="84" y="94"/>
                    <a:pt x="84" y="94"/>
                    <a:pt x="84" y="94"/>
                  </a:cubicBezTo>
                  <a:cubicBezTo>
                    <a:pt x="84" y="94"/>
                    <a:pt x="84" y="94"/>
                    <a:pt x="84" y="95"/>
                  </a:cubicBezTo>
                  <a:cubicBezTo>
                    <a:pt x="84" y="95"/>
                    <a:pt x="85" y="95"/>
                    <a:pt x="85" y="94"/>
                  </a:cubicBezTo>
                  <a:cubicBezTo>
                    <a:pt x="85" y="94"/>
                    <a:pt x="85" y="94"/>
                    <a:pt x="86" y="94"/>
                  </a:cubicBezTo>
                  <a:cubicBezTo>
                    <a:pt x="86" y="93"/>
                    <a:pt x="86" y="93"/>
                    <a:pt x="86" y="93"/>
                  </a:cubicBezTo>
                  <a:cubicBezTo>
                    <a:pt x="86" y="93"/>
                    <a:pt x="86" y="93"/>
                    <a:pt x="86" y="93"/>
                  </a:cubicBezTo>
                  <a:cubicBezTo>
                    <a:pt x="87" y="93"/>
                    <a:pt x="87" y="93"/>
                    <a:pt x="87" y="93"/>
                  </a:cubicBezTo>
                  <a:cubicBezTo>
                    <a:pt x="88" y="92"/>
                    <a:pt x="88" y="92"/>
                    <a:pt x="88" y="92"/>
                  </a:cubicBezTo>
                  <a:cubicBezTo>
                    <a:pt x="88" y="91"/>
                    <a:pt x="88" y="91"/>
                    <a:pt x="88" y="91"/>
                  </a:cubicBezTo>
                  <a:cubicBezTo>
                    <a:pt x="88" y="90"/>
                    <a:pt x="88" y="90"/>
                    <a:pt x="88" y="89"/>
                  </a:cubicBezTo>
                  <a:cubicBezTo>
                    <a:pt x="89" y="89"/>
                    <a:pt x="89" y="89"/>
                    <a:pt x="89" y="89"/>
                  </a:cubicBezTo>
                  <a:cubicBezTo>
                    <a:pt x="89" y="89"/>
                    <a:pt x="89" y="89"/>
                    <a:pt x="90" y="88"/>
                  </a:cubicBezTo>
                  <a:cubicBezTo>
                    <a:pt x="90" y="88"/>
                    <a:pt x="90" y="88"/>
                    <a:pt x="91" y="88"/>
                  </a:cubicBezTo>
                  <a:cubicBezTo>
                    <a:pt x="91" y="88"/>
                    <a:pt x="91" y="88"/>
                    <a:pt x="91" y="88"/>
                  </a:cubicBezTo>
                  <a:cubicBezTo>
                    <a:pt x="91" y="88"/>
                    <a:pt x="91" y="88"/>
                    <a:pt x="91" y="88"/>
                  </a:cubicBezTo>
                  <a:cubicBezTo>
                    <a:pt x="91" y="87"/>
                    <a:pt x="90" y="87"/>
                    <a:pt x="90" y="86"/>
                  </a:cubicBezTo>
                  <a:cubicBezTo>
                    <a:pt x="90" y="86"/>
                    <a:pt x="90" y="86"/>
                    <a:pt x="90" y="86"/>
                  </a:cubicBezTo>
                  <a:cubicBezTo>
                    <a:pt x="90" y="86"/>
                    <a:pt x="90" y="87"/>
                    <a:pt x="90" y="86"/>
                  </a:cubicBezTo>
                  <a:cubicBezTo>
                    <a:pt x="90" y="86"/>
                    <a:pt x="90" y="86"/>
                    <a:pt x="90" y="86"/>
                  </a:cubicBezTo>
                  <a:cubicBezTo>
                    <a:pt x="90" y="86"/>
                    <a:pt x="90" y="86"/>
                    <a:pt x="90" y="86"/>
                  </a:cubicBezTo>
                  <a:cubicBezTo>
                    <a:pt x="90" y="86"/>
                    <a:pt x="90" y="86"/>
                    <a:pt x="90" y="86"/>
                  </a:cubicBezTo>
                  <a:cubicBezTo>
                    <a:pt x="90" y="85"/>
                    <a:pt x="89" y="84"/>
                    <a:pt x="89" y="84"/>
                  </a:cubicBezTo>
                  <a:cubicBezTo>
                    <a:pt x="89" y="84"/>
                    <a:pt x="89" y="84"/>
                    <a:pt x="89" y="84"/>
                  </a:cubicBezTo>
                  <a:cubicBezTo>
                    <a:pt x="89" y="84"/>
                    <a:pt x="89" y="83"/>
                    <a:pt x="89" y="83"/>
                  </a:cubicBezTo>
                  <a:cubicBezTo>
                    <a:pt x="89" y="83"/>
                    <a:pt x="89" y="83"/>
                    <a:pt x="89" y="83"/>
                  </a:cubicBezTo>
                  <a:cubicBezTo>
                    <a:pt x="89" y="83"/>
                    <a:pt x="89" y="83"/>
                    <a:pt x="89" y="83"/>
                  </a:cubicBezTo>
                  <a:cubicBezTo>
                    <a:pt x="89" y="83"/>
                    <a:pt x="90" y="83"/>
                    <a:pt x="90" y="82"/>
                  </a:cubicBezTo>
                  <a:cubicBezTo>
                    <a:pt x="90" y="82"/>
                    <a:pt x="90" y="82"/>
                    <a:pt x="90" y="82"/>
                  </a:cubicBezTo>
                  <a:cubicBezTo>
                    <a:pt x="89" y="82"/>
                    <a:pt x="90" y="81"/>
                    <a:pt x="90" y="81"/>
                  </a:cubicBezTo>
                  <a:cubicBezTo>
                    <a:pt x="90" y="81"/>
                    <a:pt x="90" y="81"/>
                    <a:pt x="90" y="81"/>
                  </a:cubicBezTo>
                  <a:cubicBezTo>
                    <a:pt x="90" y="81"/>
                    <a:pt x="90" y="80"/>
                    <a:pt x="90" y="80"/>
                  </a:cubicBezTo>
                  <a:cubicBezTo>
                    <a:pt x="90" y="80"/>
                    <a:pt x="90" y="80"/>
                    <a:pt x="90" y="79"/>
                  </a:cubicBezTo>
                  <a:cubicBezTo>
                    <a:pt x="90" y="79"/>
                    <a:pt x="90" y="79"/>
                    <a:pt x="90" y="79"/>
                  </a:cubicBezTo>
                  <a:cubicBezTo>
                    <a:pt x="91" y="79"/>
                    <a:pt x="91" y="79"/>
                    <a:pt x="91" y="79"/>
                  </a:cubicBezTo>
                  <a:cubicBezTo>
                    <a:pt x="91" y="79"/>
                    <a:pt x="91" y="78"/>
                    <a:pt x="91" y="78"/>
                  </a:cubicBezTo>
                  <a:cubicBezTo>
                    <a:pt x="91" y="78"/>
                    <a:pt x="91" y="78"/>
                    <a:pt x="91" y="78"/>
                  </a:cubicBezTo>
                  <a:cubicBezTo>
                    <a:pt x="91" y="78"/>
                    <a:pt x="91" y="78"/>
                    <a:pt x="91" y="78"/>
                  </a:cubicBezTo>
                  <a:cubicBezTo>
                    <a:pt x="91" y="78"/>
                    <a:pt x="91" y="78"/>
                    <a:pt x="91" y="78"/>
                  </a:cubicBezTo>
                  <a:cubicBezTo>
                    <a:pt x="91" y="78"/>
                    <a:pt x="91" y="78"/>
                    <a:pt x="91" y="78"/>
                  </a:cubicBezTo>
                  <a:cubicBezTo>
                    <a:pt x="92" y="78"/>
                    <a:pt x="92" y="77"/>
                    <a:pt x="92" y="77"/>
                  </a:cubicBezTo>
                  <a:cubicBezTo>
                    <a:pt x="92" y="77"/>
                    <a:pt x="92" y="77"/>
                    <a:pt x="92" y="76"/>
                  </a:cubicBezTo>
                  <a:cubicBezTo>
                    <a:pt x="92" y="76"/>
                    <a:pt x="92" y="76"/>
                    <a:pt x="92" y="76"/>
                  </a:cubicBezTo>
                  <a:cubicBezTo>
                    <a:pt x="92" y="76"/>
                    <a:pt x="92" y="76"/>
                    <a:pt x="92" y="76"/>
                  </a:cubicBezTo>
                  <a:cubicBezTo>
                    <a:pt x="92" y="76"/>
                    <a:pt x="92" y="75"/>
                    <a:pt x="92" y="75"/>
                  </a:cubicBezTo>
                  <a:cubicBezTo>
                    <a:pt x="92" y="75"/>
                    <a:pt x="92" y="74"/>
                    <a:pt x="92" y="73"/>
                  </a:cubicBezTo>
                  <a:cubicBezTo>
                    <a:pt x="92" y="73"/>
                    <a:pt x="92" y="73"/>
                    <a:pt x="92" y="73"/>
                  </a:cubicBezTo>
                  <a:cubicBezTo>
                    <a:pt x="92" y="72"/>
                    <a:pt x="92" y="71"/>
                    <a:pt x="92" y="70"/>
                  </a:cubicBezTo>
                  <a:cubicBezTo>
                    <a:pt x="92" y="70"/>
                    <a:pt x="92" y="70"/>
                    <a:pt x="92" y="69"/>
                  </a:cubicBezTo>
                  <a:cubicBezTo>
                    <a:pt x="92" y="69"/>
                    <a:pt x="92" y="69"/>
                    <a:pt x="92" y="69"/>
                  </a:cubicBezTo>
                  <a:cubicBezTo>
                    <a:pt x="92" y="69"/>
                    <a:pt x="92" y="69"/>
                    <a:pt x="92" y="69"/>
                  </a:cubicBezTo>
                  <a:cubicBezTo>
                    <a:pt x="92" y="69"/>
                    <a:pt x="92" y="69"/>
                    <a:pt x="92" y="69"/>
                  </a:cubicBezTo>
                  <a:cubicBezTo>
                    <a:pt x="92" y="69"/>
                    <a:pt x="92" y="68"/>
                    <a:pt x="92" y="68"/>
                  </a:cubicBezTo>
                  <a:cubicBezTo>
                    <a:pt x="91" y="67"/>
                    <a:pt x="92" y="67"/>
                    <a:pt x="92" y="66"/>
                  </a:cubicBezTo>
                  <a:cubicBezTo>
                    <a:pt x="92" y="66"/>
                    <a:pt x="92" y="66"/>
                    <a:pt x="92" y="65"/>
                  </a:cubicBezTo>
                  <a:cubicBezTo>
                    <a:pt x="93" y="65"/>
                    <a:pt x="93" y="65"/>
                    <a:pt x="93" y="65"/>
                  </a:cubicBezTo>
                  <a:cubicBezTo>
                    <a:pt x="93" y="65"/>
                    <a:pt x="93" y="65"/>
                    <a:pt x="93" y="65"/>
                  </a:cubicBezTo>
                  <a:cubicBezTo>
                    <a:pt x="93" y="65"/>
                    <a:pt x="93" y="65"/>
                    <a:pt x="93" y="66"/>
                  </a:cubicBezTo>
                  <a:cubicBezTo>
                    <a:pt x="93" y="66"/>
                    <a:pt x="93" y="66"/>
                    <a:pt x="93" y="66"/>
                  </a:cubicBezTo>
                  <a:cubicBezTo>
                    <a:pt x="93" y="66"/>
                    <a:pt x="93" y="66"/>
                    <a:pt x="93" y="66"/>
                  </a:cubicBezTo>
                  <a:cubicBezTo>
                    <a:pt x="93" y="65"/>
                    <a:pt x="93" y="65"/>
                    <a:pt x="94" y="65"/>
                  </a:cubicBezTo>
                  <a:cubicBezTo>
                    <a:pt x="94" y="65"/>
                    <a:pt x="95" y="65"/>
                    <a:pt x="95" y="65"/>
                  </a:cubicBezTo>
                  <a:cubicBezTo>
                    <a:pt x="95" y="65"/>
                    <a:pt x="95" y="65"/>
                    <a:pt x="95" y="65"/>
                  </a:cubicBezTo>
                  <a:cubicBezTo>
                    <a:pt x="95" y="66"/>
                    <a:pt x="95" y="66"/>
                    <a:pt x="96" y="66"/>
                  </a:cubicBezTo>
                  <a:cubicBezTo>
                    <a:pt x="96" y="66"/>
                    <a:pt x="96" y="66"/>
                    <a:pt x="96" y="66"/>
                  </a:cubicBezTo>
                  <a:cubicBezTo>
                    <a:pt x="96" y="66"/>
                    <a:pt x="96" y="66"/>
                    <a:pt x="96" y="66"/>
                  </a:cubicBezTo>
                  <a:cubicBezTo>
                    <a:pt x="96" y="66"/>
                    <a:pt x="96" y="66"/>
                    <a:pt x="96" y="66"/>
                  </a:cubicBezTo>
                  <a:cubicBezTo>
                    <a:pt x="96" y="65"/>
                    <a:pt x="95" y="65"/>
                    <a:pt x="96" y="65"/>
                  </a:cubicBezTo>
                  <a:cubicBezTo>
                    <a:pt x="96" y="65"/>
                    <a:pt x="96" y="65"/>
                    <a:pt x="96" y="65"/>
                  </a:cubicBezTo>
                  <a:cubicBezTo>
                    <a:pt x="96" y="64"/>
                    <a:pt x="96" y="64"/>
                    <a:pt x="96" y="64"/>
                  </a:cubicBezTo>
                  <a:cubicBezTo>
                    <a:pt x="96" y="64"/>
                    <a:pt x="95" y="64"/>
                    <a:pt x="96" y="64"/>
                  </a:cubicBezTo>
                  <a:cubicBezTo>
                    <a:pt x="96" y="64"/>
                    <a:pt x="96" y="64"/>
                    <a:pt x="96" y="64"/>
                  </a:cubicBezTo>
                  <a:cubicBezTo>
                    <a:pt x="96" y="64"/>
                    <a:pt x="96" y="64"/>
                    <a:pt x="96" y="64"/>
                  </a:cubicBezTo>
                  <a:cubicBezTo>
                    <a:pt x="96" y="64"/>
                    <a:pt x="96" y="64"/>
                    <a:pt x="96" y="64"/>
                  </a:cubicBezTo>
                  <a:cubicBezTo>
                    <a:pt x="96" y="64"/>
                    <a:pt x="95" y="64"/>
                    <a:pt x="95" y="64"/>
                  </a:cubicBezTo>
                  <a:cubicBezTo>
                    <a:pt x="95" y="64"/>
                    <a:pt x="95" y="63"/>
                    <a:pt x="96" y="63"/>
                  </a:cubicBezTo>
                  <a:cubicBezTo>
                    <a:pt x="96" y="63"/>
                    <a:pt x="96" y="63"/>
                    <a:pt x="96" y="63"/>
                  </a:cubicBezTo>
                  <a:cubicBezTo>
                    <a:pt x="96" y="63"/>
                    <a:pt x="96" y="63"/>
                    <a:pt x="96" y="63"/>
                  </a:cubicBezTo>
                  <a:cubicBezTo>
                    <a:pt x="95" y="63"/>
                    <a:pt x="95" y="63"/>
                    <a:pt x="95" y="63"/>
                  </a:cubicBezTo>
                  <a:cubicBezTo>
                    <a:pt x="95" y="63"/>
                    <a:pt x="95" y="63"/>
                    <a:pt x="96" y="63"/>
                  </a:cubicBezTo>
                  <a:cubicBezTo>
                    <a:pt x="96" y="62"/>
                    <a:pt x="96" y="62"/>
                    <a:pt x="96" y="62"/>
                  </a:cubicBezTo>
                  <a:cubicBezTo>
                    <a:pt x="96" y="62"/>
                    <a:pt x="96" y="62"/>
                    <a:pt x="96" y="62"/>
                  </a:cubicBezTo>
                  <a:cubicBezTo>
                    <a:pt x="96" y="62"/>
                    <a:pt x="96" y="61"/>
                    <a:pt x="96" y="61"/>
                  </a:cubicBezTo>
                  <a:cubicBezTo>
                    <a:pt x="96" y="61"/>
                    <a:pt x="96" y="61"/>
                    <a:pt x="96" y="61"/>
                  </a:cubicBezTo>
                  <a:cubicBezTo>
                    <a:pt x="96" y="61"/>
                    <a:pt x="97" y="61"/>
                    <a:pt x="97" y="61"/>
                  </a:cubicBezTo>
                  <a:cubicBezTo>
                    <a:pt x="97" y="61"/>
                    <a:pt x="97" y="61"/>
                    <a:pt x="97" y="61"/>
                  </a:cubicBezTo>
                  <a:cubicBezTo>
                    <a:pt x="97" y="60"/>
                    <a:pt x="97" y="60"/>
                    <a:pt x="97" y="60"/>
                  </a:cubicBezTo>
                  <a:cubicBezTo>
                    <a:pt x="97" y="60"/>
                    <a:pt x="97" y="60"/>
                    <a:pt x="96" y="60"/>
                  </a:cubicBezTo>
                  <a:cubicBezTo>
                    <a:pt x="97" y="60"/>
                    <a:pt x="97" y="60"/>
                    <a:pt x="97" y="60"/>
                  </a:cubicBezTo>
                  <a:cubicBezTo>
                    <a:pt x="97" y="60"/>
                    <a:pt x="97" y="60"/>
                    <a:pt x="97" y="60"/>
                  </a:cubicBezTo>
                  <a:cubicBezTo>
                    <a:pt x="96" y="60"/>
                    <a:pt x="96" y="60"/>
                    <a:pt x="97" y="60"/>
                  </a:cubicBezTo>
                  <a:cubicBezTo>
                    <a:pt x="97" y="60"/>
                    <a:pt x="97" y="60"/>
                    <a:pt x="97" y="60"/>
                  </a:cubicBezTo>
                  <a:cubicBezTo>
                    <a:pt x="97" y="60"/>
                    <a:pt x="97" y="60"/>
                    <a:pt x="97" y="60"/>
                  </a:cubicBezTo>
                  <a:cubicBezTo>
                    <a:pt x="97" y="60"/>
                    <a:pt x="97" y="60"/>
                    <a:pt x="97" y="60"/>
                  </a:cubicBezTo>
                  <a:cubicBezTo>
                    <a:pt x="97" y="60"/>
                    <a:pt x="97" y="60"/>
                    <a:pt x="97" y="60"/>
                  </a:cubicBezTo>
                  <a:cubicBezTo>
                    <a:pt x="97" y="60"/>
                    <a:pt x="97" y="60"/>
                    <a:pt x="97" y="60"/>
                  </a:cubicBezTo>
                  <a:cubicBezTo>
                    <a:pt x="97" y="60"/>
                    <a:pt x="97" y="60"/>
                    <a:pt x="97" y="60"/>
                  </a:cubicBezTo>
                  <a:cubicBezTo>
                    <a:pt x="97" y="60"/>
                    <a:pt x="98" y="59"/>
                    <a:pt x="98" y="60"/>
                  </a:cubicBezTo>
                  <a:cubicBezTo>
                    <a:pt x="98" y="60"/>
                    <a:pt x="98" y="59"/>
                    <a:pt x="98" y="59"/>
                  </a:cubicBezTo>
                  <a:cubicBezTo>
                    <a:pt x="98" y="59"/>
                    <a:pt x="98" y="59"/>
                    <a:pt x="98" y="59"/>
                  </a:cubicBezTo>
                  <a:cubicBezTo>
                    <a:pt x="98" y="59"/>
                    <a:pt x="98" y="59"/>
                    <a:pt x="98" y="59"/>
                  </a:cubicBezTo>
                  <a:cubicBezTo>
                    <a:pt x="98" y="59"/>
                    <a:pt x="98" y="59"/>
                    <a:pt x="98" y="59"/>
                  </a:cubicBezTo>
                  <a:cubicBezTo>
                    <a:pt x="98" y="59"/>
                    <a:pt x="98" y="59"/>
                    <a:pt x="98" y="59"/>
                  </a:cubicBezTo>
                  <a:cubicBezTo>
                    <a:pt x="98" y="59"/>
                    <a:pt x="98" y="59"/>
                    <a:pt x="98" y="59"/>
                  </a:cubicBezTo>
                  <a:cubicBezTo>
                    <a:pt x="98" y="59"/>
                    <a:pt x="98" y="58"/>
                    <a:pt x="98" y="58"/>
                  </a:cubicBezTo>
                  <a:cubicBezTo>
                    <a:pt x="98" y="58"/>
                    <a:pt x="98" y="58"/>
                    <a:pt x="98" y="58"/>
                  </a:cubicBezTo>
                  <a:cubicBezTo>
                    <a:pt x="98" y="58"/>
                    <a:pt x="99" y="58"/>
                    <a:pt x="99" y="58"/>
                  </a:cubicBezTo>
                  <a:cubicBezTo>
                    <a:pt x="98" y="58"/>
                    <a:pt x="99" y="57"/>
                    <a:pt x="98" y="57"/>
                  </a:cubicBezTo>
                  <a:cubicBezTo>
                    <a:pt x="98" y="57"/>
                    <a:pt x="98" y="57"/>
                    <a:pt x="98" y="57"/>
                  </a:cubicBezTo>
                  <a:cubicBezTo>
                    <a:pt x="98" y="57"/>
                    <a:pt x="99" y="57"/>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5"/>
                    <a:pt x="99" y="55"/>
                    <a:pt x="99" y="55"/>
                  </a:cubicBezTo>
                  <a:close/>
                  <a:moveTo>
                    <a:pt x="86" y="57"/>
                  </a:moveTo>
                  <a:cubicBezTo>
                    <a:pt x="86" y="57"/>
                    <a:pt x="86" y="57"/>
                    <a:pt x="86" y="57"/>
                  </a:cubicBezTo>
                  <a:cubicBezTo>
                    <a:pt x="86" y="57"/>
                    <a:pt x="86" y="57"/>
                    <a:pt x="86" y="57"/>
                  </a:cubicBezTo>
                  <a:close/>
                  <a:moveTo>
                    <a:pt x="65" y="76"/>
                  </a:moveTo>
                  <a:cubicBezTo>
                    <a:pt x="65" y="76"/>
                    <a:pt x="65" y="76"/>
                    <a:pt x="65" y="76"/>
                  </a:cubicBezTo>
                  <a:cubicBezTo>
                    <a:pt x="65" y="76"/>
                    <a:pt x="65" y="76"/>
                    <a:pt x="65" y="76"/>
                  </a:cubicBezTo>
                  <a:cubicBezTo>
                    <a:pt x="65" y="76"/>
                    <a:pt x="65" y="76"/>
                    <a:pt x="65" y="76"/>
                  </a:cubicBezTo>
                  <a:cubicBezTo>
                    <a:pt x="65" y="76"/>
                    <a:pt x="65" y="76"/>
                    <a:pt x="65" y="76"/>
                  </a:cubicBezTo>
                  <a:cubicBezTo>
                    <a:pt x="65" y="76"/>
                    <a:pt x="65" y="76"/>
                    <a:pt x="65" y="76"/>
                  </a:cubicBezTo>
                  <a:close/>
                  <a:moveTo>
                    <a:pt x="51" y="98"/>
                  </a:moveTo>
                  <a:cubicBezTo>
                    <a:pt x="51" y="98"/>
                    <a:pt x="50" y="98"/>
                    <a:pt x="50" y="98"/>
                  </a:cubicBezTo>
                  <a:cubicBezTo>
                    <a:pt x="50" y="98"/>
                    <a:pt x="50" y="98"/>
                    <a:pt x="50" y="98"/>
                  </a:cubicBezTo>
                  <a:cubicBezTo>
                    <a:pt x="50" y="98"/>
                    <a:pt x="50" y="99"/>
                    <a:pt x="50" y="99"/>
                  </a:cubicBezTo>
                  <a:cubicBezTo>
                    <a:pt x="50" y="99"/>
                    <a:pt x="50" y="99"/>
                    <a:pt x="50" y="99"/>
                  </a:cubicBezTo>
                  <a:cubicBezTo>
                    <a:pt x="50" y="99"/>
                    <a:pt x="49" y="99"/>
                    <a:pt x="49" y="99"/>
                  </a:cubicBezTo>
                  <a:cubicBezTo>
                    <a:pt x="49" y="99"/>
                    <a:pt x="49" y="99"/>
                    <a:pt x="49" y="99"/>
                  </a:cubicBezTo>
                  <a:cubicBezTo>
                    <a:pt x="49" y="100"/>
                    <a:pt x="49" y="100"/>
                    <a:pt x="49" y="100"/>
                  </a:cubicBezTo>
                  <a:cubicBezTo>
                    <a:pt x="49" y="100"/>
                    <a:pt x="49" y="100"/>
                    <a:pt x="49" y="100"/>
                  </a:cubicBezTo>
                  <a:cubicBezTo>
                    <a:pt x="50" y="101"/>
                    <a:pt x="50" y="101"/>
                    <a:pt x="50" y="100"/>
                  </a:cubicBezTo>
                  <a:cubicBezTo>
                    <a:pt x="50" y="100"/>
                    <a:pt x="51" y="100"/>
                    <a:pt x="51" y="100"/>
                  </a:cubicBezTo>
                  <a:cubicBezTo>
                    <a:pt x="51" y="100"/>
                    <a:pt x="51" y="100"/>
                    <a:pt x="51" y="99"/>
                  </a:cubicBezTo>
                  <a:cubicBezTo>
                    <a:pt x="51" y="99"/>
                    <a:pt x="51" y="99"/>
                    <a:pt x="51" y="99"/>
                  </a:cubicBezTo>
                  <a:cubicBezTo>
                    <a:pt x="51" y="99"/>
                    <a:pt x="51" y="99"/>
                    <a:pt x="51" y="99"/>
                  </a:cubicBezTo>
                  <a:cubicBezTo>
                    <a:pt x="51" y="99"/>
                    <a:pt x="51" y="99"/>
                    <a:pt x="51" y="99"/>
                  </a:cubicBezTo>
                  <a:cubicBezTo>
                    <a:pt x="51" y="98"/>
                    <a:pt x="51" y="98"/>
                    <a:pt x="51" y="98"/>
                  </a:cubicBezTo>
                  <a:cubicBezTo>
                    <a:pt x="51" y="98"/>
                    <a:pt x="51" y="98"/>
                    <a:pt x="51" y="98"/>
                  </a:cubicBezTo>
                  <a:cubicBezTo>
                    <a:pt x="51" y="98"/>
                    <a:pt x="51" y="98"/>
                    <a:pt x="52" y="97"/>
                  </a:cubicBezTo>
                  <a:cubicBezTo>
                    <a:pt x="52" y="97"/>
                    <a:pt x="52" y="97"/>
                    <a:pt x="52" y="97"/>
                  </a:cubicBezTo>
                  <a:cubicBezTo>
                    <a:pt x="52" y="97"/>
                    <a:pt x="52" y="97"/>
                    <a:pt x="52" y="97"/>
                  </a:cubicBezTo>
                  <a:cubicBezTo>
                    <a:pt x="51" y="97"/>
                    <a:pt x="51" y="97"/>
                    <a:pt x="51" y="97"/>
                  </a:cubicBezTo>
                  <a:cubicBezTo>
                    <a:pt x="51" y="97"/>
                    <a:pt x="51" y="98"/>
                    <a:pt x="51" y="98"/>
                  </a:cubicBezTo>
                  <a:close/>
                  <a:moveTo>
                    <a:pt x="93" y="4"/>
                  </a:moveTo>
                  <a:cubicBezTo>
                    <a:pt x="94" y="4"/>
                    <a:pt x="94" y="4"/>
                    <a:pt x="94" y="4"/>
                  </a:cubicBezTo>
                  <a:cubicBezTo>
                    <a:pt x="94" y="3"/>
                    <a:pt x="94" y="3"/>
                    <a:pt x="93" y="3"/>
                  </a:cubicBezTo>
                  <a:cubicBezTo>
                    <a:pt x="93" y="3"/>
                    <a:pt x="93" y="3"/>
                    <a:pt x="93" y="3"/>
                  </a:cubicBezTo>
                  <a:cubicBezTo>
                    <a:pt x="92" y="4"/>
                    <a:pt x="93" y="4"/>
                    <a:pt x="93" y="4"/>
                  </a:cubicBezTo>
                  <a:cubicBezTo>
                    <a:pt x="93" y="4"/>
                    <a:pt x="93" y="4"/>
                    <a:pt x="93" y="4"/>
                  </a:cubicBezTo>
                  <a:close/>
                  <a:moveTo>
                    <a:pt x="80" y="38"/>
                  </a:moveTo>
                  <a:cubicBezTo>
                    <a:pt x="81" y="38"/>
                    <a:pt x="81" y="38"/>
                    <a:pt x="81" y="38"/>
                  </a:cubicBezTo>
                  <a:cubicBezTo>
                    <a:pt x="81" y="38"/>
                    <a:pt x="81" y="38"/>
                    <a:pt x="81" y="38"/>
                  </a:cubicBezTo>
                  <a:cubicBezTo>
                    <a:pt x="80" y="38"/>
                    <a:pt x="80" y="38"/>
                    <a:pt x="80" y="38"/>
                  </a:cubicBezTo>
                  <a:cubicBezTo>
                    <a:pt x="80" y="38"/>
                    <a:pt x="80" y="38"/>
                    <a:pt x="80" y="38"/>
                  </a:cubicBezTo>
                  <a:close/>
                  <a:moveTo>
                    <a:pt x="81" y="32"/>
                  </a:moveTo>
                  <a:cubicBezTo>
                    <a:pt x="81" y="33"/>
                    <a:pt x="81" y="33"/>
                    <a:pt x="81" y="33"/>
                  </a:cubicBezTo>
                  <a:cubicBezTo>
                    <a:pt x="81" y="33"/>
                    <a:pt x="81" y="33"/>
                    <a:pt x="81" y="33"/>
                  </a:cubicBezTo>
                  <a:cubicBezTo>
                    <a:pt x="81" y="33"/>
                    <a:pt x="82" y="32"/>
                    <a:pt x="82" y="32"/>
                  </a:cubicBezTo>
                  <a:cubicBezTo>
                    <a:pt x="82" y="32"/>
                    <a:pt x="82" y="32"/>
                    <a:pt x="82" y="31"/>
                  </a:cubicBezTo>
                  <a:cubicBezTo>
                    <a:pt x="82" y="31"/>
                    <a:pt x="82" y="31"/>
                    <a:pt x="82" y="31"/>
                  </a:cubicBezTo>
                  <a:cubicBezTo>
                    <a:pt x="81" y="31"/>
                    <a:pt x="81" y="32"/>
                    <a:pt x="81" y="32"/>
                  </a:cubicBezTo>
                  <a:cubicBezTo>
                    <a:pt x="81" y="32"/>
                    <a:pt x="81" y="32"/>
                    <a:pt x="81" y="32"/>
                  </a:cubicBezTo>
                  <a:close/>
                  <a:moveTo>
                    <a:pt x="92" y="3"/>
                  </a:moveTo>
                  <a:cubicBezTo>
                    <a:pt x="92" y="3"/>
                    <a:pt x="92" y="2"/>
                    <a:pt x="92" y="2"/>
                  </a:cubicBezTo>
                  <a:cubicBezTo>
                    <a:pt x="92" y="2"/>
                    <a:pt x="92" y="2"/>
                    <a:pt x="92" y="1"/>
                  </a:cubicBezTo>
                  <a:cubicBezTo>
                    <a:pt x="92" y="1"/>
                    <a:pt x="92" y="1"/>
                    <a:pt x="92" y="1"/>
                  </a:cubicBezTo>
                  <a:cubicBezTo>
                    <a:pt x="92" y="1"/>
                    <a:pt x="92" y="1"/>
                    <a:pt x="91" y="1"/>
                  </a:cubicBezTo>
                  <a:cubicBezTo>
                    <a:pt x="92" y="1"/>
                    <a:pt x="92" y="2"/>
                    <a:pt x="92" y="2"/>
                  </a:cubicBezTo>
                  <a:cubicBezTo>
                    <a:pt x="92" y="2"/>
                    <a:pt x="92" y="3"/>
                    <a:pt x="92" y="3"/>
                  </a:cubicBezTo>
                  <a:close/>
                  <a:moveTo>
                    <a:pt x="124" y="21"/>
                  </a:moveTo>
                  <a:cubicBezTo>
                    <a:pt x="124" y="21"/>
                    <a:pt x="124" y="21"/>
                    <a:pt x="124" y="21"/>
                  </a:cubicBezTo>
                  <a:cubicBezTo>
                    <a:pt x="124" y="21"/>
                    <a:pt x="123" y="21"/>
                    <a:pt x="123" y="21"/>
                  </a:cubicBezTo>
                  <a:cubicBezTo>
                    <a:pt x="122" y="21"/>
                    <a:pt x="122" y="21"/>
                    <a:pt x="122" y="22"/>
                  </a:cubicBezTo>
                  <a:cubicBezTo>
                    <a:pt x="122" y="22"/>
                    <a:pt x="122" y="22"/>
                    <a:pt x="122" y="22"/>
                  </a:cubicBezTo>
                  <a:cubicBezTo>
                    <a:pt x="122" y="22"/>
                    <a:pt x="122" y="22"/>
                    <a:pt x="122" y="22"/>
                  </a:cubicBezTo>
                  <a:cubicBezTo>
                    <a:pt x="121" y="22"/>
                    <a:pt x="121" y="22"/>
                    <a:pt x="121" y="22"/>
                  </a:cubicBezTo>
                  <a:cubicBezTo>
                    <a:pt x="121" y="21"/>
                    <a:pt x="121" y="21"/>
                    <a:pt x="121" y="21"/>
                  </a:cubicBezTo>
                  <a:cubicBezTo>
                    <a:pt x="121" y="21"/>
                    <a:pt x="121" y="21"/>
                    <a:pt x="121" y="21"/>
                  </a:cubicBezTo>
                  <a:cubicBezTo>
                    <a:pt x="121" y="21"/>
                    <a:pt x="121" y="21"/>
                    <a:pt x="121" y="21"/>
                  </a:cubicBezTo>
                  <a:cubicBezTo>
                    <a:pt x="121" y="21"/>
                    <a:pt x="121" y="20"/>
                    <a:pt x="121" y="19"/>
                  </a:cubicBezTo>
                  <a:cubicBezTo>
                    <a:pt x="121" y="19"/>
                    <a:pt x="120" y="19"/>
                    <a:pt x="120" y="18"/>
                  </a:cubicBezTo>
                  <a:cubicBezTo>
                    <a:pt x="120" y="18"/>
                    <a:pt x="120" y="18"/>
                    <a:pt x="120" y="18"/>
                  </a:cubicBezTo>
                  <a:cubicBezTo>
                    <a:pt x="120" y="17"/>
                    <a:pt x="119" y="17"/>
                    <a:pt x="119" y="17"/>
                  </a:cubicBezTo>
                  <a:cubicBezTo>
                    <a:pt x="119" y="17"/>
                    <a:pt x="120" y="16"/>
                    <a:pt x="120" y="16"/>
                  </a:cubicBezTo>
                  <a:cubicBezTo>
                    <a:pt x="120" y="16"/>
                    <a:pt x="120" y="15"/>
                    <a:pt x="120" y="15"/>
                  </a:cubicBezTo>
                  <a:cubicBezTo>
                    <a:pt x="120" y="15"/>
                    <a:pt x="120" y="14"/>
                    <a:pt x="121" y="14"/>
                  </a:cubicBezTo>
                  <a:cubicBezTo>
                    <a:pt x="121" y="14"/>
                    <a:pt x="121" y="14"/>
                    <a:pt x="121" y="14"/>
                  </a:cubicBezTo>
                  <a:cubicBezTo>
                    <a:pt x="121" y="14"/>
                    <a:pt x="121" y="14"/>
                    <a:pt x="121" y="13"/>
                  </a:cubicBezTo>
                  <a:cubicBezTo>
                    <a:pt x="121" y="13"/>
                    <a:pt x="121" y="13"/>
                    <a:pt x="121" y="13"/>
                  </a:cubicBezTo>
                  <a:cubicBezTo>
                    <a:pt x="121" y="13"/>
                    <a:pt x="121" y="12"/>
                    <a:pt x="121" y="12"/>
                  </a:cubicBezTo>
                  <a:cubicBezTo>
                    <a:pt x="121" y="12"/>
                    <a:pt x="121" y="12"/>
                    <a:pt x="121" y="12"/>
                  </a:cubicBezTo>
                  <a:cubicBezTo>
                    <a:pt x="120" y="12"/>
                    <a:pt x="120" y="13"/>
                    <a:pt x="119" y="14"/>
                  </a:cubicBezTo>
                  <a:cubicBezTo>
                    <a:pt x="119" y="14"/>
                    <a:pt x="118" y="14"/>
                    <a:pt x="118" y="15"/>
                  </a:cubicBezTo>
                  <a:cubicBezTo>
                    <a:pt x="118" y="15"/>
                    <a:pt x="117" y="16"/>
                    <a:pt x="117" y="16"/>
                  </a:cubicBezTo>
                  <a:cubicBezTo>
                    <a:pt x="116" y="16"/>
                    <a:pt x="116" y="16"/>
                    <a:pt x="115" y="15"/>
                  </a:cubicBezTo>
                  <a:cubicBezTo>
                    <a:pt x="115" y="15"/>
                    <a:pt x="115" y="15"/>
                    <a:pt x="114" y="15"/>
                  </a:cubicBezTo>
                  <a:cubicBezTo>
                    <a:pt x="114" y="15"/>
                    <a:pt x="114" y="15"/>
                    <a:pt x="114" y="15"/>
                  </a:cubicBezTo>
                  <a:cubicBezTo>
                    <a:pt x="114" y="15"/>
                    <a:pt x="114" y="15"/>
                    <a:pt x="114" y="15"/>
                  </a:cubicBezTo>
                  <a:cubicBezTo>
                    <a:pt x="114" y="14"/>
                    <a:pt x="114" y="14"/>
                    <a:pt x="114" y="14"/>
                  </a:cubicBezTo>
                  <a:cubicBezTo>
                    <a:pt x="114" y="14"/>
                    <a:pt x="114" y="14"/>
                    <a:pt x="113" y="14"/>
                  </a:cubicBezTo>
                  <a:cubicBezTo>
                    <a:pt x="113" y="14"/>
                    <a:pt x="113" y="14"/>
                    <a:pt x="113" y="14"/>
                  </a:cubicBezTo>
                  <a:cubicBezTo>
                    <a:pt x="113" y="14"/>
                    <a:pt x="113" y="14"/>
                    <a:pt x="112" y="14"/>
                  </a:cubicBezTo>
                  <a:cubicBezTo>
                    <a:pt x="112" y="14"/>
                    <a:pt x="112" y="14"/>
                    <a:pt x="112" y="14"/>
                  </a:cubicBezTo>
                  <a:cubicBezTo>
                    <a:pt x="112" y="14"/>
                    <a:pt x="112" y="14"/>
                    <a:pt x="112" y="14"/>
                  </a:cubicBezTo>
                  <a:cubicBezTo>
                    <a:pt x="111" y="14"/>
                    <a:pt x="111" y="14"/>
                    <a:pt x="111" y="14"/>
                  </a:cubicBezTo>
                  <a:cubicBezTo>
                    <a:pt x="111" y="14"/>
                    <a:pt x="110" y="14"/>
                    <a:pt x="110" y="14"/>
                  </a:cubicBezTo>
                  <a:cubicBezTo>
                    <a:pt x="110" y="14"/>
                    <a:pt x="110" y="13"/>
                    <a:pt x="110" y="13"/>
                  </a:cubicBezTo>
                  <a:cubicBezTo>
                    <a:pt x="110" y="13"/>
                    <a:pt x="110" y="13"/>
                    <a:pt x="110" y="13"/>
                  </a:cubicBezTo>
                  <a:cubicBezTo>
                    <a:pt x="109" y="12"/>
                    <a:pt x="108" y="12"/>
                    <a:pt x="107" y="11"/>
                  </a:cubicBezTo>
                  <a:cubicBezTo>
                    <a:pt x="107" y="11"/>
                    <a:pt x="106" y="10"/>
                    <a:pt x="106" y="10"/>
                  </a:cubicBezTo>
                  <a:cubicBezTo>
                    <a:pt x="105" y="10"/>
                    <a:pt x="105" y="10"/>
                    <a:pt x="105" y="9"/>
                  </a:cubicBezTo>
                  <a:cubicBezTo>
                    <a:pt x="105" y="9"/>
                    <a:pt x="105" y="9"/>
                    <a:pt x="104" y="8"/>
                  </a:cubicBezTo>
                  <a:cubicBezTo>
                    <a:pt x="104" y="8"/>
                    <a:pt x="103" y="7"/>
                    <a:pt x="103" y="7"/>
                  </a:cubicBezTo>
                  <a:cubicBezTo>
                    <a:pt x="103" y="6"/>
                    <a:pt x="103" y="6"/>
                    <a:pt x="103" y="6"/>
                  </a:cubicBezTo>
                  <a:cubicBezTo>
                    <a:pt x="102" y="6"/>
                    <a:pt x="102" y="5"/>
                    <a:pt x="102" y="5"/>
                  </a:cubicBezTo>
                  <a:cubicBezTo>
                    <a:pt x="101" y="4"/>
                    <a:pt x="101" y="3"/>
                    <a:pt x="100" y="3"/>
                  </a:cubicBezTo>
                  <a:cubicBezTo>
                    <a:pt x="100" y="2"/>
                    <a:pt x="100" y="2"/>
                    <a:pt x="100" y="2"/>
                  </a:cubicBezTo>
                  <a:cubicBezTo>
                    <a:pt x="99" y="2"/>
                    <a:pt x="99" y="1"/>
                    <a:pt x="98" y="0"/>
                  </a:cubicBezTo>
                  <a:cubicBezTo>
                    <a:pt x="98" y="0"/>
                    <a:pt x="98" y="0"/>
                    <a:pt x="98" y="0"/>
                  </a:cubicBezTo>
                  <a:cubicBezTo>
                    <a:pt x="98" y="1"/>
                    <a:pt x="98" y="1"/>
                    <a:pt x="98" y="1"/>
                  </a:cubicBezTo>
                  <a:cubicBezTo>
                    <a:pt x="98" y="1"/>
                    <a:pt x="97" y="1"/>
                    <a:pt x="97" y="1"/>
                  </a:cubicBezTo>
                  <a:cubicBezTo>
                    <a:pt x="97" y="1"/>
                    <a:pt x="97" y="1"/>
                    <a:pt x="97" y="1"/>
                  </a:cubicBezTo>
                  <a:cubicBezTo>
                    <a:pt x="96" y="1"/>
                    <a:pt x="96" y="1"/>
                    <a:pt x="96" y="1"/>
                  </a:cubicBezTo>
                  <a:cubicBezTo>
                    <a:pt x="96" y="1"/>
                    <a:pt x="96" y="1"/>
                    <a:pt x="96" y="1"/>
                  </a:cubicBezTo>
                  <a:cubicBezTo>
                    <a:pt x="96" y="1"/>
                    <a:pt x="96" y="1"/>
                    <a:pt x="96" y="2"/>
                  </a:cubicBezTo>
                  <a:cubicBezTo>
                    <a:pt x="96" y="2"/>
                    <a:pt x="96" y="2"/>
                    <a:pt x="96" y="2"/>
                  </a:cubicBezTo>
                  <a:cubicBezTo>
                    <a:pt x="96" y="3"/>
                    <a:pt x="95" y="3"/>
                    <a:pt x="96" y="4"/>
                  </a:cubicBezTo>
                  <a:cubicBezTo>
                    <a:pt x="96" y="4"/>
                    <a:pt x="96" y="4"/>
                    <a:pt x="96" y="5"/>
                  </a:cubicBezTo>
                  <a:cubicBezTo>
                    <a:pt x="97" y="6"/>
                    <a:pt x="97" y="7"/>
                    <a:pt x="97" y="9"/>
                  </a:cubicBezTo>
                  <a:cubicBezTo>
                    <a:pt x="97" y="9"/>
                    <a:pt x="97" y="9"/>
                    <a:pt x="97" y="10"/>
                  </a:cubicBezTo>
                  <a:cubicBezTo>
                    <a:pt x="97" y="10"/>
                    <a:pt x="97" y="11"/>
                    <a:pt x="96" y="11"/>
                  </a:cubicBezTo>
                  <a:cubicBezTo>
                    <a:pt x="96" y="12"/>
                    <a:pt x="96" y="12"/>
                    <a:pt x="96" y="12"/>
                  </a:cubicBezTo>
                  <a:cubicBezTo>
                    <a:pt x="96" y="13"/>
                    <a:pt x="96" y="14"/>
                    <a:pt x="96" y="14"/>
                  </a:cubicBezTo>
                  <a:cubicBezTo>
                    <a:pt x="96" y="16"/>
                    <a:pt x="96" y="16"/>
                    <a:pt x="95" y="16"/>
                  </a:cubicBezTo>
                  <a:cubicBezTo>
                    <a:pt x="94" y="17"/>
                    <a:pt x="94" y="17"/>
                    <a:pt x="94" y="18"/>
                  </a:cubicBezTo>
                  <a:cubicBezTo>
                    <a:pt x="94" y="18"/>
                    <a:pt x="94" y="18"/>
                    <a:pt x="94" y="19"/>
                  </a:cubicBezTo>
                  <a:cubicBezTo>
                    <a:pt x="94" y="19"/>
                    <a:pt x="94" y="19"/>
                    <a:pt x="94" y="19"/>
                  </a:cubicBezTo>
                  <a:cubicBezTo>
                    <a:pt x="94" y="19"/>
                    <a:pt x="94" y="19"/>
                    <a:pt x="94" y="20"/>
                  </a:cubicBezTo>
                  <a:cubicBezTo>
                    <a:pt x="95" y="20"/>
                    <a:pt x="95" y="21"/>
                    <a:pt x="94" y="22"/>
                  </a:cubicBezTo>
                  <a:cubicBezTo>
                    <a:pt x="94" y="22"/>
                    <a:pt x="93" y="23"/>
                    <a:pt x="93" y="23"/>
                  </a:cubicBezTo>
                  <a:cubicBezTo>
                    <a:pt x="93" y="23"/>
                    <a:pt x="92" y="23"/>
                    <a:pt x="92" y="22"/>
                  </a:cubicBezTo>
                  <a:cubicBezTo>
                    <a:pt x="92" y="22"/>
                    <a:pt x="92" y="22"/>
                    <a:pt x="92" y="22"/>
                  </a:cubicBezTo>
                  <a:cubicBezTo>
                    <a:pt x="92" y="22"/>
                    <a:pt x="91" y="22"/>
                    <a:pt x="91" y="22"/>
                  </a:cubicBezTo>
                  <a:cubicBezTo>
                    <a:pt x="91" y="22"/>
                    <a:pt x="91" y="22"/>
                    <a:pt x="90" y="22"/>
                  </a:cubicBezTo>
                  <a:cubicBezTo>
                    <a:pt x="90" y="22"/>
                    <a:pt x="90" y="22"/>
                    <a:pt x="90" y="22"/>
                  </a:cubicBezTo>
                  <a:cubicBezTo>
                    <a:pt x="90" y="22"/>
                    <a:pt x="89" y="22"/>
                    <a:pt x="89" y="21"/>
                  </a:cubicBezTo>
                  <a:cubicBezTo>
                    <a:pt x="89" y="21"/>
                    <a:pt x="89" y="21"/>
                    <a:pt x="88" y="21"/>
                  </a:cubicBezTo>
                  <a:cubicBezTo>
                    <a:pt x="88" y="21"/>
                    <a:pt x="88" y="21"/>
                    <a:pt x="88" y="21"/>
                  </a:cubicBezTo>
                  <a:cubicBezTo>
                    <a:pt x="88" y="21"/>
                    <a:pt x="88" y="21"/>
                    <a:pt x="88" y="21"/>
                  </a:cubicBezTo>
                  <a:cubicBezTo>
                    <a:pt x="87" y="21"/>
                    <a:pt x="87" y="21"/>
                    <a:pt x="87" y="21"/>
                  </a:cubicBezTo>
                  <a:cubicBezTo>
                    <a:pt x="87" y="21"/>
                    <a:pt x="87" y="22"/>
                    <a:pt x="87" y="22"/>
                  </a:cubicBezTo>
                  <a:cubicBezTo>
                    <a:pt x="87" y="22"/>
                    <a:pt x="87" y="22"/>
                    <a:pt x="87" y="22"/>
                  </a:cubicBezTo>
                  <a:cubicBezTo>
                    <a:pt x="88" y="23"/>
                    <a:pt x="88" y="23"/>
                    <a:pt x="88" y="23"/>
                  </a:cubicBezTo>
                  <a:cubicBezTo>
                    <a:pt x="89" y="24"/>
                    <a:pt x="89" y="24"/>
                    <a:pt x="88" y="25"/>
                  </a:cubicBezTo>
                  <a:cubicBezTo>
                    <a:pt x="87" y="25"/>
                    <a:pt x="87" y="25"/>
                    <a:pt x="87" y="26"/>
                  </a:cubicBezTo>
                  <a:cubicBezTo>
                    <a:pt x="87" y="26"/>
                    <a:pt x="87" y="26"/>
                    <a:pt x="87" y="26"/>
                  </a:cubicBezTo>
                  <a:cubicBezTo>
                    <a:pt x="87" y="26"/>
                    <a:pt x="87" y="26"/>
                    <a:pt x="87" y="26"/>
                  </a:cubicBezTo>
                  <a:cubicBezTo>
                    <a:pt x="86" y="26"/>
                    <a:pt x="86" y="26"/>
                    <a:pt x="86" y="26"/>
                  </a:cubicBezTo>
                  <a:cubicBezTo>
                    <a:pt x="86" y="26"/>
                    <a:pt x="86" y="26"/>
                    <a:pt x="86" y="26"/>
                  </a:cubicBezTo>
                  <a:cubicBezTo>
                    <a:pt x="86" y="26"/>
                    <a:pt x="86" y="27"/>
                    <a:pt x="85" y="27"/>
                  </a:cubicBezTo>
                  <a:cubicBezTo>
                    <a:pt x="85" y="27"/>
                    <a:pt x="85" y="27"/>
                    <a:pt x="85" y="27"/>
                  </a:cubicBezTo>
                  <a:cubicBezTo>
                    <a:pt x="84" y="27"/>
                    <a:pt x="84" y="28"/>
                    <a:pt x="84" y="28"/>
                  </a:cubicBezTo>
                  <a:cubicBezTo>
                    <a:pt x="84" y="29"/>
                    <a:pt x="84" y="30"/>
                    <a:pt x="83" y="30"/>
                  </a:cubicBezTo>
                  <a:cubicBezTo>
                    <a:pt x="83" y="30"/>
                    <a:pt x="83" y="31"/>
                    <a:pt x="84" y="31"/>
                  </a:cubicBezTo>
                  <a:cubicBezTo>
                    <a:pt x="84" y="31"/>
                    <a:pt x="84" y="32"/>
                    <a:pt x="84" y="32"/>
                  </a:cubicBezTo>
                  <a:cubicBezTo>
                    <a:pt x="84" y="32"/>
                    <a:pt x="84" y="32"/>
                    <a:pt x="85" y="32"/>
                  </a:cubicBezTo>
                  <a:cubicBezTo>
                    <a:pt x="85" y="32"/>
                    <a:pt x="85" y="32"/>
                    <a:pt x="85" y="32"/>
                  </a:cubicBezTo>
                  <a:cubicBezTo>
                    <a:pt x="86" y="33"/>
                    <a:pt x="86" y="34"/>
                    <a:pt x="86" y="34"/>
                  </a:cubicBezTo>
                  <a:cubicBezTo>
                    <a:pt x="86" y="35"/>
                    <a:pt x="86" y="35"/>
                    <a:pt x="85" y="35"/>
                  </a:cubicBezTo>
                  <a:cubicBezTo>
                    <a:pt x="85" y="35"/>
                    <a:pt x="85" y="35"/>
                    <a:pt x="85" y="35"/>
                  </a:cubicBezTo>
                  <a:cubicBezTo>
                    <a:pt x="85" y="36"/>
                    <a:pt x="85" y="36"/>
                    <a:pt x="85" y="36"/>
                  </a:cubicBezTo>
                  <a:cubicBezTo>
                    <a:pt x="85" y="37"/>
                    <a:pt x="85" y="37"/>
                    <a:pt x="85" y="38"/>
                  </a:cubicBezTo>
                  <a:cubicBezTo>
                    <a:pt x="85" y="38"/>
                    <a:pt x="85" y="39"/>
                    <a:pt x="86" y="39"/>
                  </a:cubicBezTo>
                  <a:cubicBezTo>
                    <a:pt x="86" y="39"/>
                    <a:pt x="86" y="39"/>
                    <a:pt x="86" y="39"/>
                  </a:cubicBezTo>
                  <a:cubicBezTo>
                    <a:pt x="86" y="39"/>
                    <a:pt x="86" y="39"/>
                    <a:pt x="86" y="38"/>
                  </a:cubicBezTo>
                  <a:cubicBezTo>
                    <a:pt x="87" y="38"/>
                    <a:pt x="87" y="38"/>
                    <a:pt x="87" y="38"/>
                  </a:cubicBezTo>
                  <a:cubicBezTo>
                    <a:pt x="88" y="38"/>
                    <a:pt x="88" y="38"/>
                    <a:pt x="88" y="37"/>
                  </a:cubicBezTo>
                  <a:cubicBezTo>
                    <a:pt x="88" y="37"/>
                    <a:pt x="88" y="37"/>
                    <a:pt x="88" y="36"/>
                  </a:cubicBezTo>
                  <a:cubicBezTo>
                    <a:pt x="88" y="36"/>
                    <a:pt x="88" y="36"/>
                    <a:pt x="88" y="36"/>
                  </a:cubicBezTo>
                  <a:cubicBezTo>
                    <a:pt x="89" y="36"/>
                    <a:pt x="89" y="36"/>
                    <a:pt x="89" y="36"/>
                  </a:cubicBezTo>
                  <a:cubicBezTo>
                    <a:pt x="89" y="35"/>
                    <a:pt x="89" y="35"/>
                    <a:pt x="89" y="35"/>
                  </a:cubicBezTo>
                  <a:cubicBezTo>
                    <a:pt x="89" y="35"/>
                    <a:pt x="89" y="35"/>
                    <a:pt x="90" y="35"/>
                  </a:cubicBezTo>
                  <a:cubicBezTo>
                    <a:pt x="90" y="35"/>
                    <a:pt x="90" y="35"/>
                    <a:pt x="90" y="35"/>
                  </a:cubicBezTo>
                  <a:cubicBezTo>
                    <a:pt x="90" y="35"/>
                    <a:pt x="90" y="36"/>
                    <a:pt x="90" y="36"/>
                  </a:cubicBezTo>
                  <a:cubicBezTo>
                    <a:pt x="90" y="36"/>
                    <a:pt x="90" y="36"/>
                    <a:pt x="90" y="36"/>
                  </a:cubicBezTo>
                  <a:cubicBezTo>
                    <a:pt x="90" y="36"/>
                    <a:pt x="90" y="35"/>
                    <a:pt x="90" y="35"/>
                  </a:cubicBezTo>
                  <a:cubicBezTo>
                    <a:pt x="91" y="36"/>
                    <a:pt x="91" y="36"/>
                    <a:pt x="91" y="36"/>
                  </a:cubicBezTo>
                  <a:cubicBezTo>
                    <a:pt x="92" y="36"/>
                    <a:pt x="92" y="36"/>
                    <a:pt x="92" y="36"/>
                  </a:cubicBezTo>
                  <a:cubicBezTo>
                    <a:pt x="92" y="36"/>
                    <a:pt x="92" y="35"/>
                    <a:pt x="93" y="35"/>
                  </a:cubicBezTo>
                  <a:cubicBezTo>
                    <a:pt x="93" y="35"/>
                    <a:pt x="93" y="35"/>
                    <a:pt x="93" y="35"/>
                  </a:cubicBezTo>
                  <a:cubicBezTo>
                    <a:pt x="93" y="35"/>
                    <a:pt x="92" y="34"/>
                    <a:pt x="92" y="34"/>
                  </a:cubicBezTo>
                  <a:cubicBezTo>
                    <a:pt x="92" y="34"/>
                    <a:pt x="91" y="34"/>
                    <a:pt x="91" y="34"/>
                  </a:cubicBezTo>
                  <a:cubicBezTo>
                    <a:pt x="91" y="33"/>
                    <a:pt x="91" y="33"/>
                    <a:pt x="90" y="33"/>
                  </a:cubicBezTo>
                  <a:cubicBezTo>
                    <a:pt x="90" y="32"/>
                    <a:pt x="90" y="32"/>
                    <a:pt x="89" y="32"/>
                  </a:cubicBezTo>
                  <a:cubicBezTo>
                    <a:pt x="89" y="32"/>
                    <a:pt x="89" y="32"/>
                    <a:pt x="89" y="32"/>
                  </a:cubicBezTo>
                  <a:cubicBezTo>
                    <a:pt x="89" y="32"/>
                    <a:pt x="88" y="32"/>
                    <a:pt x="88" y="32"/>
                  </a:cubicBezTo>
                  <a:cubicBezTo>
                    <a:pt x="88" y="32"/>
                    <a:pt x="88" y="31"/>
                    <a:pt x="87" y="31"/>
                  </a:cubicBezTo>
                  <a:cubicBezTo>
                    <a:pt x="87" y="31"/>
                    <a:pt x="87" y="31"/>
                    <a:pt x="87" y="30"/>
                  </a:cubicBezTo>
                  <a:cubicBezTo>
                    <a:pt x="87" y="30"/>
                    <a:pt x="87" y="30"/>
                    <a:pt x="87" y="29"/>
                  </a:cubicBezTo>
                  <a:cubicBezTo>
                    <a:pt x="87" y="29"/>
                    <a:pt x="88" y="28"/>
                    <a:pt x="88" y="28"/>
                  </a:cubicBezTo>
                  <a:cubicBezTo>
                    <a:pt x="88" y="28"/>
                    <a:pt x="88" y="28"/>
                    <a:pt x="89" y="28"/>
                  </a:cubicBezTo>
                  <a:cubicBezTo>
                    <a:pt x="89" y="28"/>
                    <a:pt x="90" y="28"/>
                    <a:pt x="90" y="28"/>
                  </a:cubicBezTo>
                  <a:cubicBezTo>
                    <a:pt x="90" y="29"/>
                    <a:pt x="90" y="29"/>
                    <a:pt x="91" y="29"/>
                  </a:cubicBezTo>
                  <a:cubicBezTo>
                    <a:pt x="91" y="29"/>
                    <a:pt x="91" y="29"/>
                    <a:pt x="91" y="30"/>
                  </a:cubicBezTo>
                  <a:cubicBezTo>
                    <a:pt x="91" y="30"/>
                    <a:pt x="91" y="30"/>
                    <a:pt x="92" y="30"/>
                  </a:cubicBezTo>
                  <a:cubicBezTo>
                    <a:pt x="92" y="30"/>
                    <a:pt x="92" y="30"/>
                    <a:pt x="92" y="30"/>
                  </a:cubicBezTo>
                  <a:cubicBezTo>
                    <a:pt x="92" y="30"/>
                    <a:pt x="91" y="30"/>
                    <a:pt x="91" y="30"/>
                  </a:cubicBezTo>
                  <a:cubicBezTo>
                    <a:pt x="92" y="31"/>
                    <a:pt x="92" y="30"/>
                    <a:pt x="92" y="30"/>
                  </a:cubicBezTo>
                  <a:cubicBezTo>
                    <a:pt x="92" y="30"/>
                    <a:pt x="92" y="30"/>
                    <a:pt x="92" y="30"/>
                  </a:cubicBezTo>
                  <a:cubicBezTo>
                    <a:pt x="92" y="30"/>
                    <a:pt x="93" y="29"/>
                    <a:pt x="93" y="29"/>
                  </a:cubicBezTo>
                  <a:cubicBezTo>
                    <a:pt x="93" y="29"/>
                    <a:pt x="94" y="29"/>
                    <a:pt x="94" y="29"/>
                  </a:cubicBezTo>
                  <a:cubicBezTo>
                    <a:pt x="94" y="29"/>
                    <a:pt x="94" y="28"/>
                    <a:pt x="94" y="28"/>
                  </a:cubicBezTo>
                  <a:cubicBezTo>
                    <a:pt x="94" y="28"/>
                    <a:pt x="95" y="28"/>
                    <a:pt x="95" y="28"/>
                  </a:cubicBezTo>
                  <a:cubicBezTo>
                    <a:pt x="95" y="28"/>
                    <a:pt x="95" y="28"/>
                    <a:pt x="95" y="28"/>
                  </a:cubicBezTo>
                  <a:cubicBezTo>
                    <a:pt x="95" y="28"/>
                    <a:pt x="96" y="28"/>
                    <a:pt x="96" y="28"/>
                  </a:cubicBezTo>
                  <a:cubicBezTo>
                    <a:pt x="96" y="28"/>
                    <a:pt x="96" y="28"/>
                    <a:pt x="96" y="28"/>
                  </a:cubicBezTo>
                  <a:cubicBezTo>
                    <a:pt x="97" y="28"/>
                    <a:pt x="98" y="28"/>
                    <a:pt x="98" y="29"/>
                  </a:cubicBezTo>
                  <a:cubicBezTo>
                    <a:pt x="98" y="29"/>
                    <a:pt x="99" y="29"/>
                    <a:pt x="99" y="29"/>
                  </a:cubicBezTo>
                  <a:cubicBezTo>
                    <a:pt x="100" y="29"/>
                    <a:pt x="100" y="30"/>
                    <a:pt x="100" y="30"/>
                  </a:cubicBezTo>
                  <a:cubicBezTo>
                    <a:pt x="101" y="30"/>
                    <a:pt x="101" y="30"/>
                    <a:pt x="101" y="31"/>
                  </a:cubicBezTo>
                  <a:cubicBezTo>
                    <a:pt x="102" y="31"/>
                    <a:pt x="102" y="31"/>
                    <a:pt x="103" y="31"/>
                  </a:cubicBezTo>
                  <a:cubicBezTo>
                    <a:pt x="103" y="32"/>
                    <a:pt x="104" y="32"/>
                    <a:pt x="105" y="32"/>
                  </a:cubicBezTo>
                  <a:cubicBezTo>
                    <a:pt x="105" y="32"/>
                    <a:pt x="105" y="32"/>
                    <a:pt x="105" y="32"/>
                  </a:cubicBezTo>
                  <a:cubicBezTo>
                    <a:pt x="105" y="33"/>
                    <a:pt x="105" y="33"/>
                    <a:pt x="106" y="33"/>
                  </a:cubicBezTo>
                  <a:cubicBezTo>
                    <a:pt x="106" y="33"/>
                    <a:pt x="106" y="33"/>
                    <a:pt x="106" y="33"/>
                  </a:cubicBezTo>
                  <a:cubicBezTo>
                    <a:pt x="106" y="34"/>
                    <a:pt x="107" y="34"/>
                    <a:pt x="107" y="34"/>
                  </a:cubicBezTo>
                  <a:cubicBezTo>
                    <a:pt x="107" y="34"/>
                    <a:pt x="107" y="33"/>
                    <a:pt x="107" y="33"/>
                  </a:cubicBezTo>
                  <a:cubicBezTo>
                    <a:pt x="107" y="33"/>
                    <a:pt x="107" y="33"/>
                    <a:pt x="107" y="33"/>
                  </a:cubicBezTo>
                  <a:cubicBezTo>
                    <a:pt x="107" y="32"/>
                    <a:pt x="107" y="32"/>
                    <a:pt x="108" y="32"/>
                  </a:cubicBezTo>
                  <a:cubicBezTo>
                    <a:pt x="108" y="32"/>
                    <a:pt x="108" y="31"/>
                    <a:pt x="107" y="31"/>
                  </a:cubicBezTo>
                  <a:cubicBezTo>
                    <a:pt x="107" y="31"/>
                    <a:pt x="107" y="31"/>
                    <a:pt x="107" y="31"/>
                  </a:cubicBezTo>
                  <a:cubicBezTo>
                    <a:pt x="108" y="30"/>
                    <a:pt x="108" y="29"/>
                    <a:pt x="109" y="28"/>
                  </a:cubicBezTo>
                  <a:cubicBezTo>
                    <a:pt x="109" y="28"/>
                    <a:pt x="109" y="28"/>
                    <a:pt x="110" y="27"/>
                  </a:cubicBezTo>
                  <a:cubicBezTo>
                    <a:pt x="110" y="27"/>
                    <a:pt x="111" y="26"/>
                    <a:pt x="111" y="26"/>
                  </a:cubicBezTo>
                  <a:cubicBezTo>
                    <a:pt x="111" y="26"/>
                    <a:pt x="111" y="26"/>
                    <a:pt x="111" y="26"/>
                  </a:cubicBezTo>
                  <a:cubicBezTo>
                    <a:pt x="112" y="25"/>
                    <a:pt x="112" y="25"/>
                    <a:pt x="113" y="25"/>
                  </a:cubicBezTo>
                  <a:cubicBezTo>
                    <a:pt x="113" y="24"/>
                    <a:pt x="114" y="24"/>
                    <a:pt x="114" y="24"/>
                  </a:cubicBezTo>
                  <a:cubicBezTo>
                    <a:pt x="114" y="24"/>
                    <a:pt x="115" y="24"/>
                    <a:pt x="115" y="24"/>
                  </a:cubicBezTo>
                  <a:cubicBezTo>
                    <a:pt x="115" y="25"/>
                    <a:pt x="115" y="25"/>
                    <a:pt x="115" y="25"/>
                  </a:cubicBezTo>
                  <a:cubicBezTo>
                    <a:pt x="115" y="25"/>
                    <a:pt x="115" y="25"/>
                    <a:pt x="116" y="25"/>
                  </a:cubicBezTo>
                  <a:cubicBezTo>
                    <a:pt x="116" y="25"/>
                    <a:pt x="117" y="25"/>
                    <a:pt x="117" y="25"/>
                  </a:cubicBezTo>
                  <a:cubicBezTo>
                    <a:pt x="117" y="25"/>
                    <a:pt x="117" y="25"/>
                    <a:pt x="117" y="25"/>
                  </a:cubicBezTo>
                  <a:cubicBezTo>
                    <a:pt x="117" y="25"/>
                    <a:pt x="117" y="25"/>
                    <a:pt x="117" y="25"/>
                  </a:cubicBezTo>
                  <a:cubicBezTo>
                    <a:pt x="117" y="24"/>
                    <a:pt x="117" y="24"/>
                    <a:pt x="117" y="24"/>
                  </a:cubicBezTo>
                  <a:cubicBezTo>
                    <a:pt x="117" y="24"/>
                    <a:pt x="117"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9" y="24"/>
                    <a:pt x="119" y="24"/>
                    <a:pt x="119" y="24"/>
                  </a:cubicBezTo>
                  <a:cubicBezTo>
                    <a:pt x="119" y="24"/>
                    <a:pt x="119" y="24"/>
                    <a:pt x="120" y="24"/>
                  </a:cubicBezTo>
                  <a:cubicBezTo>
                    <a:pt x="120" y="24"/>
                    <a:pt x="120" y="24"/>
                    <a:pt x="120" y="23"/>
                  </a:cubicBezTo>
                  <a:cubicBezTo>
                    <a:pt x="120" y="23"/>
                    <a:pt x="120" y="23"/>
                    <a:pt x="120" y="23"/>
                  </a:cubicBezTo>
                  <a:cubicBezTo>
                    <a:pt x="120" y="23"/>
                    <a:pt x="120" y="23"/>
                    <a:pt x="120" y="23"/>
                  </a:cubicBezTo>
                  <a:cubicBezTo>
                    <a:pt x="120" y="23"/>
                    <a:pt x="120" y="23"/>
                    <a:pt x="120" y="23"/>
                  </a:cubicBezTo>
                  <a:cubicBezTo>
                    <a:pt x="120" y="23"/>
                    <a:pt x="120" y="23"/>
                    <a:pt x="121" y="23"/>
                  </a:cubicBezTo>
                  <a:cubicBezTo>
                    <a:pt x="121" y="22"/>
                    <a:pt x="122" y="23"/>
                    <a:pt x="122" y="22"/>
                  </a:cubicBezTo>
                  <a:cubicBezTo>
                    <a:pt x="122" y="22"/>
                    <a:pt x="122" y="22"/>
                    <a:pt x="122" y="22"/>
                  </a:cubicBezTo>
                  <a:cubicBezTo>
                    <a:pt x="123" y="22"/>
                    <a:pt x="123" y="22"/>
                    <a:pt x="123" y="22"/>
                  </a:cubicBezTo>
                  <a:cubicBezTo>
                    <a:pt x="123" y="22"/>
                    <a:pt x="123" y="21"/>
                    <a:pt x="123" y="21"/>
                  </a:cubicBezTo>
                  <a:cubicBezTo>
                    <a:pt x="124" y="21"/>
                    <a:pt x="124" y="21"/>
                    <a:pt x="124" y="21"/>
                  </a:cubicBezTo>
                  <a:cubicBezTo>
                    <a:pt x="124" y="21"/>
                    <a:pt x="124" y="21"/>
                    <a:pt x="124" y="21"/>
                  </a:cubicBezTo>
                  <a:close/>
                  <a:moveTo>
                    <a:pt x="111" y="13"/>
                  </a:moveTo>
                  <a:cubicBezTo>
                    <a:pt x="111" y="13"/>
                    <a:pt x="112" y="13"/>
                    <a:pt x="112" y="14"/>
                  </a:cubicBezTo>
                  <a:cubicBezTo>
                    <a:pt x="112" y="13"/>
                    <a:pt x="111" y="13"/>
                    <a:pt x="111" y="13"/>
                  </a:cubicBezTo>
                  <a:close/>
                  <a:moveTo>
                    <a:pt x="36" y="101"/>
                  </a:moveTo>
                  <a:cubicBezTo>
                    <a:pt x="37" y="101"/>
                    <a:pt x="37" y="101"/>
                    <a:pt x="37" y="101"/>
                  </a:cubicBezTo>
                  <a:cubicBezTo>
                    <a:pt x="37" y="101"/>
                    <a:pt x="37" y="101"/>
                    <a:pt x="37" y="101"/>
                  </a:cubicBezTo>
                  <a:cubicBezTo>
                    <a:pt x="37" y="101"/>
                    <a:pt x="37" y="101"/>
                    <a:pt x="37" y="101"/>
                  </a:cubicBezTo>
                  <a:cubicBezTo>
                    <a:pt x="37" y="101"/>
                    <a:pt x="36" y="101"/>
                    <a:pt x="36" y="101"/>
                  </a:cubicBezTo>
                  <a:close/>
                  <a:moveTo>
                    <a:pt x="37" y="100"/>
                  </a:moveTo>
                  <a:cubicBezTo>
                    <a:pt x="37" y="100"/>
                    <a:pt x="37" y="100"/>
                    <a:pt x="37" y="100"/>
                  </a:cubicBezTo>
                  <a:cubicBezTo>
                    <a:pt x="37" y="100"/>
                    <a:pt x="37" y="100"/>
                    <a:pt x="37" y="100"/>
                  </a:cubicBezTo>
                  <a:cubicBezTo>
                    <a:pt x="37" y="100"/>
                    <a:pt x="37" y="100"/>
                    <a:pt x="37" y="100"/>
                  </a:cubicBezTo>
                  <a:cubicBezTo>
                    <a:pt x="37" y="100"/>
                    <a:pt x="37" y="100"/>
                    <a:pt x="37" y="100"/>
                  </a:cubicBezTo>
                  <a:close/>
                  <a:moveTo>
                    <a:pt x="34" y="100"/>
                  </a:moveTo>
                  <a:cubicBezTo>
                    <a:pt x="34" y="100"/>
                    <a:pt x="34" y="100"/>
                    <a:pt x="34" y="100"/>
                  </a:cubicBezTo>
                  <a:cubicBezTo>
                    <a:pt x="33" y="100"/>
                    <a:pt x="34" y="100"/>
                    <a:pt x="34" y="100"/>
                  </a:cubicBezTo>
                  <a:cubicBezTo>
                    <a:pt x="34" y="100"/>
                    <a:pt x="34" y="100"/>
                    <a:pt x="34" y="100"/>
                  </a:cubicBezTo>
                  <a:cubicBezTo>
                    <a:pt x="34" y="100"/>
                    <a:pt x="34" y="101"/>
                    <a:pt x="34" y="101"/>
                  </a:cubicBezTo>
                  <a:cubicBezTo>
                    <a:pt x="34" y="101"/>
                    <a:pt x="34" y="101"/>
                    <a:pt x="34" y="101"/>
                  </a:cubicBezTo>
                  <a:cubicBezTo>
                    <a:pt x="34" y="100"/>
                    <a:pt x="34" y="100"/>
                    <a:pt x="34" y="100"/>
                  </a:cubicBezTo>
                  <a:cubicBezTo>
                    <a:pt x="34" y="100"/>
                    <a:pt x="34" y="100"/>
                    <a:pt x="34" y="100"/>
                  </a:cubicBezTo>
                  <a:cubicBezTo>
                    <a:pt x="34" y="100"/>
                    <a:pt x="34" y="100"/>
                    <a:pt x="34" y="100"/>
                  </a:cubicBezTo>
                  <a:cubicBezTo>
                    <a:pt x="34" y="100"/>
                    <a:pt x="34" y="100"/>
                    <a:pt x="34" y="10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5" name="Freeform 863">
              <a:extLst>
                <a:ext uri="{FF2B5EF4-FFF2-40B4-BE49-F238E27FC236}">
                  <a16:creationId xmlns:a16="http://schemas.microsoft.com/office/drawing/2014/main" id="{969D9A4D-1691-41C2-9ACD-48629EB739A3}"/>
                </a:ext>
              </a:extLst>
            </p:cNvPr>
            <p:cNvSpPr>
              <a:spLocks/>
            </p:cNvSpPr>
            <p:nvPr/>
          </p:nvSpPr>
          <p:spPr bwMode="auto">
            <a:xfrm>
              <a:off x="8166687" y="3464970"/>
              <a:ext cx="913212" cy="817521"/>
            </a:xfrm>
            <a:custGeom>
              <a:avLst/>
              <a:gdLst>
                <a:gd name="T0" fmla="*/ 186 w 195"/>
                <a:gd name="T1" fmla="*/ 79 h 215"/>
                <a:gd name="T2" fmla="*/ 180 w 195"/>
                <a:gd name="T3" fmla="*/ 92 h 215"/>
                <a:gd name="T4" fmla="*/ 165 w 195"/>
                <a:gd name="T5" fmla="*/ 118 h 215"/>
                <a:gd name="T6" fmla="*/ 160 w 195"/>
                <a:gd name="T7" fmla="*/ 107 h 215"/>
                <a:gd name="T8" fmla="*/ 155 w 195"/>
                <a:gd name="T9" fmla="*/ 106 h 215"/>
                <a:gd name="T10" fmla="*/ 162 w 195"/>
                <a:gd name="T11" fmla="*/ 97 h 215"/>
                <a:gd name="T12" fmla="*/ 150 w 195"/>
                <a:gd name="T13" fmla="*/ 94 h 215"/>
                <a:gd name="T14" fmla="*/ 146 w 195"/>
                <a:gd name="T15" fmla="*/ 86 h 215"/>
                <a:gd name="T16" fmla="*/ 140 w 195"/>
                <a:gd name="T17" fmla="*/ 86 h 215"/>
                <a:gd name="T18" fmla="*/ 134 w 195"/>
                <a:gd name="T19" fmla="*/ 88 h 215"/>
                <a:gd name="T20" fmla="*/ 140 w 195"/>
                <a:gd name="T21" fmla="*/ 94 h 215"/>
                <a:gd name="T22" fmla="*/ 134 w 195"/>
                <a:gd name="T23" fmla="*/ 99 h 215"/>
                <a:gd name="T24" fmla="*/ 138 w 195"/>
                <a:gd name="T25" fmla="*/ 104 h 215"/>
                <a:gd name="T26" fmla="*/ 140 w 195"/>
                <a:gd name="T27" fmla="*/ 111 h 215"/>
                <a:gd name="T28" fmla="*/ 135 w 195"/>
                <a:gd name="T29" fmla="*/ 119 h 215"/>
                <a:gd name="T30" fmla="*/ 119 w 195"/>
                <a:gd name="T31" fmla="*/ 133 h 215"/>
                <a:gd name="T32" fmla="*/ 97 w 195"/>
                <a:gd name="T33" fmla="*/ 151 h 215"/>
                <a:gd name="T34" fmla="*/ 89 w 195"/>
                <a:gd name="T35" fmla="*/ 158 h 215"/>
                <a:gd name="T36" fmla="*/ 80 w 195"/>
                <a:gd name="T37" fmla="*/ 176 h 215"/>
                <a:gd name="T38" fmla="*/ 79 w 195"/>
                <a:gd name="T39" fmla="*/ 199 h 215"/>
                <a:gd name="T40" fmla="*/ 67 w 195"/>
                <a:gd name="T41" fmla="*/ 210 h 215"/>
                <a:gd name="T42" fmla="*/ 52 w 195"/>
                <a:gd name="T43" fmla="*/ 195 h 215"/>
                <a:gd name="T44" fmla="*/ 40 w 195"/>
                <a:gd name="T45" fmla="*/ 167 h 215"/>
                <a:gd name="T46" fmla="*/ 31 w 195"/>
                <a:gd name="T47" fmla="*/ 129 h 215"/>
                <a:gd name="T48" fmla="*/ 28 w 195"/>
                <a:gd name="T49" fmla="*/ 115 h 215"/>
                <a:gd name="T50" fmla="*/ 14 w 195"/>
                <a:gd name="T51" fmla="*/ 124 h 215"/>
                <a:gd name="T52" fmla="*/ 13 w 195"/>
                <a:gd name="T53" fmla="*/ 110 h 215"/>
                <a:gd name="T54" fmla="*/ 3 w 195"/>
                <a:gd name="T55" fmla="*/ 101 h 215"/>
                <a:gd name="T56" fmla="*/ 15 w 195"/>
                <a:gd name="T57" fmla="*/ 100 h 215"/>
                <a:gd name="T58" fmla="*/ 16 w 195"/>
                <a:gd name="T59" fmla="*/ 93 h 215"/>
                <a:gd name="T60" fmla="*/ 13 w 195"/>
                <a:gd name="T61" fmla="*/ 87 h 215"/>
                <a:gd name="T62" fmla="*/ 14 w 195"/>
                <a:gd name="T63" fmla="*/ 72 h 215"/>
                <a:gd name="T64" fmla="*/ 27 w 195"/>
                <a:gd name="T65" fmla="*/ 67 h 215"/>
                <a:gd name="T66" fmla="*/ 42 w 195"/>
                <a:gd name="T67" fmla="*/ 48 h 215"/>
                <a:gd name="T68" fmla="*/ 42 w 195"/>
                <a:gd name="T69" fmla="*/ 43 h 215"/>
                <a:gd name="T70" fmla="*/ 44 w 195"/>
                <a:gd name="T71" fmla="*/ 35 h 215"/>
                <a:gd name="T72" fmla="*/ 36 w 195"/>
                <a:gd name="T73" fmla="*/ 27 h 215"/>
                <a:gd name="T74" fmla="*/ 40 w 195"/>
                <a:gd name="T75" fmla="*/ 17 h 215"/>
                <a:gd name="T76" fmla="*/ 33 w 195"/>
                <a:gd name="T77" fmla="*/ 10 h 215"/>
                <a:gd name="T78" fmla="*/ 37 w 195"/>
                <a:gd name="T79" fmla="*/ 2 h 215"/>
                <a:gd name="T80" fmla="*/ 50 w 195"/>
                <a:gd name="T81" fmla="*/ 3 h 215"/>
                <a:gd name="T82" fmla="*/ 62 w 195"/>
                <a:gd name="T83" fmla="*/ 12 h 215"/>
                <a:gd name="T84" fmla="*/ 77 w 195"/>
                <a:gd name="T85" fmla="*/ 10 h 215"/>
                <a:gd name="T86" fmla="*/ 80 w 195"/>
                <a:gd name="T87" fmla="*/ 18 h 215"/>
                <a:gd name="T88" fmla="*/ 71 w 195"/>
                <a:gd name="T89" fmla="*/ 27 h 215"/>
                <a:gd name="T90" fmla="*/ 76 w 195"/>
                <a:gd name="T91" fmla="*/ 37 h 215"/>
                <a:gd name="T92" fmla="*/ 69 w 195"/>
                <a:gd name="T93" fmla="*/ 40 h 215"/>
                <a:gd name="T94" fmla="*/ 75 w 195"/>
                <a:gd name="T95" fmla="*/ 49 h 215"/>
                <a:gd name="T96" fmla="*/ 82 w 195"/>
                <a:gd name="T97" fmla="*/ 60 h 215"/>
                <a:gd name="T98" fmla="*/ 93 w 195"/>
                <a:gd name="T99" fmla="*/ 73 h 215"/>
                <a:gd name="T100" fmla="*/ 103 w 195"/>
                <a:gd name="T101" fmla="*/ 77 h 215"/>
                <a:gd name="T102" fmla="*/ 114 w 195"/>
                <a:gd name="T103" fmla="*/ 82 h 215"/>
                <a:gd name="T104" fmla="*/ 124 w 195"/>
                <a:gd name="T105" fmla="*/ 84 h 215"/>
                <a:gd name="T106" fmla="*/ 132 w 195"/>
                <a:gd name="T107" fmla="*/ 85 h 215"/>
                <a:gd name="T108" fmla="*/ 135 w 195"/>
                <a:gd name="T109" fmla="*/ 73 h 215"/>
                <a:gd name="T110" fmla="*/ 140 w 195"/>
                <a:gd name="T111" fmla="*/ 77 h 215"/>
                <a:gd name="T112" fmla="*/ 151 w 195"/>
                <a:gd name="T113" fmla="*/ 81 h 215"/>
                <a:gd name="T114" fmla="*/ 158 w 195"/>
                <a:gd name="T115" fmla="*/ 76 h 215"/>
                <a:gd name="T116" fmla="*/ 168 w 195"/>
                <a:gd name="T117" fmla="*/ 70 h 215"/>
                <a:gd name="T118" fmla="*/ 183 w 195"/>
                <a:gd name="T119" fmla="*/ 64 h 215"/>
                <a:gd name="T120" fmla="*/ 194 w 195"/>
                <a:gd name="T121" fmla="*/ 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5" h="215">
                  <a:moveTo>
                    <a:pt x="194" y="75"/>
                  </a:moveTo>
                  <a:cubicBezTo>
                    <a:pt x="195" y="75"/>
                    <a:pt x="194" y="75"/>
                    <a:pt x="193" y="75"/>
                  </a:cubicBezTo>
                  <a:cubicBezTo>
                    <a:pt x="192" y="75"/>
                    <a:pt x="192" y="74"/>
                    <a:pt x="192" y="74"/>
                  </a:cubicBezTo>
                  <a:cubicBezTo>
                    <a:pt x="192" y="74"/>
                    <a:pt x="191" y="75"/>
                    <a:pt x="190" y="76"/>
                  </a:cubicBezTo>
                  <a:cubicBezTo>
                    <a:pt x="190" y="76"/>
                    <a:pt x="189" y="76"/>
                    <a:pt x="188" y="76"/>
                  </a:cubicBezTo>
                  <a:cubicBezTo>
                    <a:pt x="188" y="77"/>
                    <a:pt x="187" y="77"/>
                    <a:pt x="187" y="78"/>
                  </a:cubicBezTo>
                  <a:cubicBezTo>
                    <a:pt x="187" y="79"/>
                    <a:pt x="186" y="79"/>
                    <a:pt x="186" y="79"/>
                  </a:cubicBezTo>
                  <a:cubicBezTo>
                    <a:pt x="185" y="80"/>
                    <a:pt x="185" y="80"/>
                    <a:pt x="184" y="80"/>
                  </a:cubicBezTo>
                  <a:cubicBezTo>
                    <a:pt x="184" y="80"/>
                    <a:pt x="184" y="81"/>
                    <a:pt x="183" y="81"/>
                  </a:cubicBezTo>
                  <a:cubicBezTo>
                    <a:pt x="183" y="82"/>
                    <a:pt x="182" y="83"/>
                    <a:pt x="182" y="84"/>
                  </a:cubicBezTo>
                  <a:cubicBezTo>
                    <a:pt x="181" y="85"/>
                    <a:pt x="182" y="85"/>
                    <a:pt x="182" y="85"/>
                  </a:cubicBezTo>
                  <a:cubicBezTo>
                    <a:pt x="182" y="86"/>
                    <a:pt x="182" y="88"/>
                    <a:pt x="181" y="89"/>
                  </a:cubicBezTo>
                  <a:cubicBezTo>
                    <a:pt x="181" y="89"/>
                    <a:pt x="180" y="90"/>
                    <a:pt x="180" y="91"/>
                  </a:cubicBezTo>
                  <a:cubicBezTo>
                    <a:pt x="179" y="92"/>
                    <a:pt x="180" y="92"/>
                    <a:pt x="180" y="92"/>
                  </a:cubicBezTo>
                  <a:cubicBezTo>
                    <a:pt x="180" y="93"/>
                    <a:pt x="181" y="93"/>
                    <a:pt x="181" y="94"/>
                  </a:cubicBezTo>
                  <a:cubicBezTo>
                    <a:pt x="181" y="94"/>
                    <a:pt x="180" y="96"/>
                    <a:pt x="180" y="97"/>
                  </a:cubicBezTo>
                  <a:cubicBezTo>
                    <a:pt x="180" y="98"/>
                    <a:pt x="179" y="99"/>
                    <a:pt x="179" y="100"/>
                  </a:cubicBezTo>
                  <a:cubicBezTo>
                    <a:pt x="178" y="101"/>
                    <a:pt x="176" y="102"/>
                    <a:pt x="175" y="102"/>
                  </a:cubicBezTo>
                  <a:cubicBezTo>
                    <a:pt x="175" y="102"/>
                    <a:pt x="169" y="103"/>
                    <a:pt x="169" y="103"/>
                  </a:cubicBezTo>
                  <a:cubicBezTo>
                    <a:pt x="169" y="103"/>
                    <a:pt x="168" y="110"/>
                    <a:pt x="168" y="111"/>
                  </a:cubicBezTo>
                  <a:cubicBezTo>
                    <a:pt x="168" y="111"/>
                    <a:pt x="167" y="116"/>
                    <a:pt x="165" y="118"/>
                  </a:cubicBezTo>
                  <a:cubicBezTo>
                    <a:pt x="164" y="115"/>
                    <a:pt x="164" y="115"/>
                    <a:pt x="164" y="115"/>
                  </a:cubicBezTo>
                  <a:cubicBezTo>
                    <a:pt x="164" y="112"/>
                    <a:pt x="164" y="112"/>
                    <a:pt x="164" y="112"/>
                  </a:cubicBezTo>
                  <a:cubicBezTo>
                    <a:pt x="163" y="109"/>
                    <a:pt x="163" y="109"/>
                    <a:pt x="163" y="109"/>
                  </a:cubicBezTo>
                  <a:cubicBezTo>
                    <a:pt x="163" y="105"/>
                    <a:pt x="163" y="105"/>
                    <a:pt x="163" y="105"/>
                  </a:cubicBezTo>
                  <a:cubicBezTo>
                    <a:pt x="162" y="105"/>
                    <a:pt x="162" y="105"/>
                    <a:pt x="162" y="105"/>
                  </a:cubicBezTo>
                  <a:cubicBezTo>
                    <a:pt x="161" y="105"/>
                    <a:pt x="161" y="105"/>
                    <a:pt x="161" y="105"/>
                  </a:cubicBezTo>
                  <a:cubicBezTo>
                    <a:pt x="160" y="107"/>
                    <a:pt x="160" y="107"/>
                    <a:pt x="160" y="107"/>
                  </a:cubicBezTo>
                  <a:cubicBezTo>
                    <a:pt x="160" y="108"/>
                    <a:pt x="160" y="108"/>
                    <a:pt x="160" y="108"/>
                  </a:cubicBezTo>
                  <a:cubicBezTo>
                    <a:pt x="160" y="109"/>
                    <a:pt x="160" y="109"/>
                    <a:pt x="160" y="109"/>
                  </a:cubicBezTo>
                  <a:cubicBezTo>
                    <a:pt x="160" y="109"/>
                    <a:pt x="159" y="110"/>
                    <a:pt x="159" y="110"/>
                  </a:cubicBezTo>
                  <a:cubicBezTo>
                    <a:pt x="159" y="110"/>
                    <a:pt x="158" y="110"/>
                    <a:pt x="158" y="109"/>
                  </a:cubicBezTo>
                  <a:cubicBezTo>
                    <a:pt x="157" y="109"/>
                    <a:pt x="156" y="109"/>
                    <a:pt x="156" y="109"/>
                  </a:cubicBezTo>
                  <a:cubicBezTo>
                    <a:pt x="156" y="108"/>
                    <a:pt x="156" y="108"/>
                    <a:pt x="156" y="108"/>
                  </a:cubicBezTo>
                  <a:cubicBezTo>
                    <a:pt x="156" y="108"/>
                    <a:pt x="155" y="107"/>
                    <a:pt x="155" y="106"/>
                  </a:cubicBezTo>
                  <a:cubicBezTo>
                    <a:pt x="155" y="106"/>
                    <a:pt x="156" y="105"/>
                    <a:pt x="155" y="105"/>
                  </a:cubicBezTo>
                  <a:cubicBezTo>
                    <a:pt x="155" y="104"/>
                    <a:pt x="157" y="102"/>
                    <a:pt x="157" y="102"/>
                  </a:cubicBezTo>
                  <a:cubicBezTo>
                    <a:pt x="157" y="102"/>
                    <a:pt x="158" y="103"/>
                    <a:pt x="158" y="102"/>
                  </a:cubicBezTo>
                  <a:cubicBezTo>
                    <a:pt x="159" y="102"/>
                    <a:pt x="159" y="102"/>
                    <a:pt x="160" y="102"/>
                  </a:cubicBezTo>
                  <a:cubicBezTo>
                    <a:pt x="160" y="101"/>
                    <a:pt x="161" y="100"/>
                    <a:pt x="161" y="100"/>
                  </a:cubicBezTo>
                  <a:cubicBezTo>
                    <a:pt x="162" y="100"/>
                    <a:pt x="162" y="100"/>
                    <a:pt x="162" y="100"/>
                  </a:cubicBezTo>
                  <a:cubicBezTo>
                    <a:pt x="162" y="100"/>
                    <a:pt x="162" y="98"/>
                    <a:pt x="162" y="97"/>
                  </a:cubicBezTo>
                  <a:cubicBezTo>
                    <a:pt x="162" y="97"/>
                    <a:pt x="162" y="96"/>
                    <a:pt x="162" y="96"/>
                  </a:cubicBezTo>
                  <a:cubicBezTo>
                    <a:pt x="162" y="96"/>
                    <a:pt x="163" y="96"/>
                    <a:pt x="163" y="96"/>
                  </a:cubicBezTo>
                  <a:cubicBezTo>
                    <a:pt x="163" y="96"/>
                    <a:pt x="163" y="96"/>
                    <a:pt x="163" y="95"/>
                  </a:cubicBezTo>
                  <a:cubicBezTo>
                    <a:pt x="163" y="95"/>
                    <a:pt x="163" y="95"/>
                    <a:pt x="163" y="95"/>
                  </a:cubicBezTo>
                  <a:cubicBezTo>
                    <a:pt x="163" y="95"/>
                    <a:pt x="162" y="95"/>
                    <a:pt x="161" y="95"/>
                  </a:cubicBezTo>
                  <a:cubicBezTo>
                    <a:pt x="161" y="94"/>
                    <a:pt x="153" y="94"/>
                    <a:pt x="152" y="94"/>
                  </a:cubicBezTo>
                  <a:cubicBezTo>
                    <a:pt x="150" y="94"/>
                    <a:pt x="150" y="94"/>
                    <a:pt x="150" y="94"/>
                  </a:cubicBezTo>
                  <a:cubicBezTo>
                    <a:pt x="150" y="94"/>
                    <a:pt x="149" y="94"/>
                    <a:pt x="148" y="94"/>
                  </a:cubicBezTo>
                  <a:cubicBezTo>
                    <a:pt x="147" y="94"/>
                    <a:pt x="146" y="93"/>
                    <a:pt x="146" y="93"/>
                  </a:cubicBezTo>
                  <a:cubicBezTo>
                    <a:pt x="146" y="93"/>
                    <a:pt x="146" y="92"/>
                    <a:pt x="146" y="92"/>
                  </a:cubicBezTo>
                  <a:cubicBezTo>
                    <a:pt x="146" y="92"/>
                    <a:pt x="147" y="91"/>
                    <a:pt x="147" y="91"/>
                  </a:cubicBezTo>
                  <a:cubicBezTo>
                    <a:pt x="147" y="90"/>
                    <a:pt x="147" y="90"/>
                    <a:pt x="147" y="89"/>
                  </a:cubicBezTo>
                  <a:cubicBezTo>
                    <a:pt x="147" y="89"/>
                    <a:pt x="146" y="88"/>
                    <a:pt x="146" y="88"/>
                  </a:cubicBezTo>
                  <a:cubicBezTo>
                    <a:pt x="146" y="88"/>
                    <a:pt x="146" y="87"/>
                    <a:pt x="146" y="86"/>
                  </a:cubicBezTo>
                  <a:cubicBezTo>
                    <a:pt x="145" y="86"/>
                    <a:pt x="145" y="87"/>
                    <a:pt x="145" y="87"/>
                  </a:cubicBezTo>
                  <a:cubicBezTo>
                    <a:pt x="145" y="87"/>
                    <a:pt x="145" y="88"/>
                    <a:pt x="145" y="88"/>
                  </a:cubicBezTo>
                  <a:cubicBezTo>
                    <a:pt x="144" y="88"/>
                    <a:pt x="144" y="88"/>
                    <a:pt x="144" y="88"/>
                  </a:cubicBezTo>
                  <a:cubicBezTo>
                    <a:pt x="144" y="88"/>
                    <a:pt x="142" y="87"/>
                    <a:pt x="142" y="87"/>
                  </a:cubicBezTo>
                  <a:cubicBezTo>
                    <a:pt x="141" y="85"/>
                    <a:pt x="141" y="85"/>
                    <a:pt x="141" y="85"/>
                  </a:cubicBezTo>
                  <a:cubicBezTo>
                    <a:pt x="140" y="85"/>
                    <a:pt x="140" y="85"/>
                    <a:pt x="140" y="85"/>
                  </a:cubicBezTo>
                  <a:cubicBezTo>
                    <a:pt x="140" y="86"/>
                    <a:pt x="140" y="86"/>
                    <a:pt x="140" y="86"/>
                  </a:cubicBezTo>
                  <a:cubicBezTo>
                    <a:pt x="138" y="86"/>
                    <a:pt x="138" y="86"/>
                    <a:pt x="138" y="86"/>
                  </a:cubicBezTo>
                  <a:cubicBezTo>
                    <a:pt x="137" y="84"/>
                    <a:pt x="137" y="84"/>
                    <a:pt x="137" y="84"/>
                  </a:cubicBezTo>
                  <a:cubicBezTo>
                    <a:pt x="136" y="84"/>
                    <a:pt x="136" y="84"/>
                    <a:pt x="136" y="84"/>
                  </a:cubicBezTo>
                  <a:cubicBezTo>
                    <a:pt x="136" y="84"/>
                    <a:pt x="136" y="85"/>
                    <a:pt x="136" y="85"/>
                  </a:cubicBezTo>
                  <a:cubicBezTo>
                    <a:pt x="136" y="85"/>
                    <a:pt x="136" y="86"/>
                    <a:pt x="136" y="86"/>
                  </a:cubicBezTo>
                  <a:cubicBezTo>
                    <a:pt x="135" y="86"/>
                    <a:pt x="135" y="86"/>
                    <a:pt x="135" y="86"/>
                  </a:cubicBezTo>
                  <a:cubicBezTo>
                    <a:pt x="135" y="86"/>
                    <a:pt x="134" y="88"/>
                    <a:pt x="134" y="88"/>
                  </a:cubicBezTo>
                  <a:cubicBezTo>
                    <a:pt x="134" y="88"/>
                    <a:pt x="134" y="89"/>
                    <a:pt x="134" y="89"/>
                  </a:cubicBezTo>
                  <a:cubicBezTo>
                    <a:pt x="136" y="91"/>
                    <a:pt x="136" y="91"/>
                    <a:pt x="136" y="91"/>
                  </a:cubicBezTo>
                  <a:cubicBezTo>
                    <a:pt x="136" y="91"/>
                    <a:pt x="137" y="91"/>
                    <a:pt x="138" y="91"/>
                  </a:cubicBezTo>
                  <a:cubicBezTo>
                    <a:pt x="138" y="91"/>
                    <a:pt x="139" y="91"/>
                    <a:pt x="139" y="91"/>
                  </a:cubicBezTo>
                  <a:cubicBezTo>
                    <a:pt x="139" y="91"/>
                    <a:pt x="140" y="92"/>
                    <a:pt x="140" y="92"/>
                  </a:cubicBezTo>
                  <a:cubicBezTo>
                    <a:pt x="140" y="93"/>
                    <a:pt x="140" y="94"/>
                    <a:pt x="140" y="94"/>
                  </a:cubicBezTo>
                  <a:cubicBezTo>
                    <a:pt x="140" y="94"/>
                    <a:pt x="140" y="94"/>
                    <a:pt x="140" y="94"/>
                  </a:cubicBezTo>
                  <a:cubicBezTo>
                    <a:pt x="139" y="94"/>
                    <a:pt x="138" y="94"/>
                    <a:pt x="138" y="94"/>
                  </a:cubicBezTo>
                  <a:cubicBezTo>
                    <a:pt x="138" y="94"/>
                    <a:pt x="136" y="94"/>
                    <a:pt x="136" y="94"/>
                  </a:cubicBezTo>
                  <a:cubicBezTo>
                    <a:pt x="136" y="94"/>
                    <a:pt x="137" y="95"/>
                    <a:pt x="137" y="95"/>
                  </a:cubicBezTo>
                  <a:cubicBezTo>
                    <a:pt x="137" y="95"/>
                    <a:pt x="137" y="96"/>
                    <a:pt x="136" y="96"/>
                  </a:cubicBezTo>
                  <a:cubicBezTo>
                    <a:pt x="136" y="96"/>
                    <a:pt x="135" y="96"/>
                    <a:pt x="135" y="96"/>
                  </a:cubicBezTo>
                  <a:cubicBezTo>
                    <a:pt x="134" y="96"/>
                    <a:pt x="134" y="96"/>
                    <a:pt x="134" y="97"/>
                  </a:cubicBezTo>
                  <a:cubicBezTo>
                    <a:pt x="134" y="97"/>
                    <a:pt x="134" y="99"/>
                    <a:pt x="134" y="99"/>
                  </a:cubicBezTo>
                  <a:cubicBezTo>
                    <a:pt x="134" y="99"/>
                    <a:pt x="135" y="99"/>
                    <a:pt x="135" y="99"/>
                  </a:cubicBezTo>
                  <a:cubicBezTo>
                    <a:pt x="135" y="100"/>
                    <a:pt x="136" y="100"/>
                    <a:pt x="137" y="100"/>
                  </a:cubicBezTo>
                  <a:cubicBezTo>
                    <a:pt x="137" y="100"/>
                    <a:pt x="138" y="100"/>
                    <a:pt x="138" y="100"/>
                  </a:cubicBezTo>
                  <a:cubicBezTo>
                    <a:pt x="139" y="101"/>
                    <a:pt x="139" y="101"/>
                    <a:pt x="139" y="101"/>
                  </a:cubicBezTo>
                  <a:cubicBezTo>
                    <a:pt x="139" y="102"/>
                    <a:pt x="139" y="102"/>
                    <a:pt x="139" y="103"/>
                  </a:cubicBezTo>
                  <a:cubicBezTo>
                    <a:pt x="139" y="103"/>
                    <a:pt x="139" y="104"/>
                    <a:pt x="139" y="104"/>
                  </a:cubicBezTo>
                  <a:cubicBezTo>
                    <a:pt x="139" y="104"/>
                    <a:pt x="138" y="104"/>
                    <a:pt x="138" y="104"/>
                  </a:cubicBezTo>
                  <a:cubicBezTo>
                    <a:pt x="138" y="105"/>
                    <a:pt x="137" y="105"/>
                    <a:pt x="137" y="105"/>
                  </a:cubicBezTo>
                  <a:cubicBezTo>
                    <a:pt x="138" y="106"/>
                    <a:pt x="138" y="106"/>
                    <a:pt x="138" y="107"/>
                  </a:cubicBezTo>
                  <a:cubicBezTo>
                    <a:pt x="139" y="107"/>
                    <a:pt x="139" y="107"/>
                    <a:pt x="139" y="107"/>
                  </a:cubicBezTo>
                  <a:cubicBezTo>
                    <a:pt x="139" y="108"/>
                    <a:pt x="138" y="108"/>
                    <a:pt x="139" y="108"/>
                  </a:cubicBezTo>
                  <a:cubicBezTo>
                    <a:pt x="139" y="108"/>
                    <a:pt x="139" y="108"/>
                    <a:pt x="140" y="109"/>
                  </a:cubicBezTo>
                  <a:cubicBezTo>
                    <a:pt x="140" y="109"/>
                    <a:pt x="140" y="110"/>
                    <a:pt x="140" y="110"/>
                  </a:cubicBezTo>
                  <a:cubicBezTo>
                    <a:pt x="140" y="110"/>
                    <a:pt x="140" y="111"/>
                    <a:pt x="140" y="111"/>
                  </a:cubicBezTo>
                  <a:cubicBezTo>
                    <a:pt x="140" y="111"/>
                    <a:pt x="141" y="114"/>
                    <a:pt x="141" y="114"/>
                  </a:cubicBezTo>
                  <a:cubicBezTo>
                    <a:pt x="141" y="118"/>
                    <a:pt x="141" y="118"/>
                    <a:pt x="141" y="118"/>
                  </a:cubicBezTo>
                  <a:cubicBezTo>
                    <a:pt x="141" y="119"/>
                    <a:pt x="139" y="120"/>
                    <a:pt x="138" y="120"/>
                  </a:cubicBezTo>
                  <a:cubicBezTo>
                    <a:pt x="138" y="120"/>
                    <a:pt x="138" y="120"/>
                    <a:pt x="138" y="120"/>
                  </a:cubicBezTo>
                  <a:cubicBezTo>
                    <a:pt x="137" y="120"/>
                    <a:pt x="137" y="120"/>
                    <a:pt x="136" y="120"/>
                  </a:cubicBezTo>
                  <a:cubicBezTo>
                    <a:pt x="136" y="119"/>
                    <a:pt x="136" y="119"/>
                    <a:pt x="135" y="119"/>
                  </a:cubicBezTo>
                  <a:cubicBezTo>
                    <a:pt x="135" y="119"/>
                    <a:pt x="135" y="119"/>
                    <a:pt x="135" y="119"/>
                  </a:cubicBezTo>
                  <a:cubicBezTo>
                    <a:pt x="135" y="119"/>
                    <a:pt x="135" y="118"/>
                    <a:pt x="135" y="117"/>
                  </a:cubicBezTo>
                  <a:cubicBezTo>
                    <a:pt x="135" y="117"/>
                    <a:pt x="135" y="117"/>
                    <a:pt x="135" y="116"/>
                  </a:cubicBezTo>
                  <a:cubicBezTo>
                    <a:pt x="133" y="118"/>
                    <a:pt x="131" y="120"/>
                    <a:pt x="129" y="120"/>
                  </a:cubicBezTo>
                  <a:cubicBezTo>
                    <a:pt x="127" y="120"/>
                    <a:pt x="126" y="123"/>
                    <a:pt x="127" y="124"/>
                  </a:cubicBezTo>
                  <a:cubicBezTo>
                    <a:pt x="127" y="126"/>
                    <a:pt x="127" y="128"/>
                    <a:pt x="125" y="129"/>
                  </a:cubicBezTo>
                  <a:cubicBezTo>
                    <a:pt x="125" y="129"/>
                    <a:pt x="124" y="130"/>
                    <a:pt x="124" y="130"/>
                  </a:cubicBezTo>
                  <a:cubicBezTo>
                    <a:pt x="123" y="132"/>
                    <a:pt x="121" y="132"/>
                    <a:pt x="119" y="133"/>
                  </a:cubicBezTo>
                  <a:cubicBezTo>
                    <a:pt x="119" y="133"/>
                    <a:pt x="117" y="134"/>
                    <a:pt x="116" y="132"/>
                  </a:cubicBezTo>
                  <a:cubicBezTo>
                    <a:pt x="116" y="132"/>
                    <a:pt x="115" y="133"/>
                    <a:pt x="115" y="134"/>
                  </a:cubicBezTo>
                  <a:cubicBezTo>
                    <a:pt x="115" y="135"/>
                    <a:pt x="115" y="135"/>
                    <a:pt x="114" y="136"/>
                  </a:cubicBezTo>
                  <a:cubicBezTo>
                    <a:pt x="112" y="136"/>
                    <a:pt x="112" y="138"/>
                    <a:pt x="111" y="139"/>
                  </a:cubicBezTo>
                  <a:cubicBezTo>
                    <a:pt x="110" y="141"/>
                    <a:pt x="109" y="142"/>
                    <a:pt x="107" y="143"/>
                  </a:cubicBezTo>
                  <a:cubicBezTo>
                    <a:pt x="105" y="144"/>
                    <a:pt x="103" y="146"/>
                    <a:pt x="102" y="148"/>
                  </a:cubicBezTo>
                  <a:cubicBezTo>
                    <a:pt x="101" y="150"/>
                    <a:pt x="99" y="150"/>
                    <a:pt x="97" y="151"/>
                  </a:cubicBezTo>
                  <a:cubicBezTo>
                    <a:pt x="97" y="151"/>
                    <a:pt x="96" y="151"/>
                    <a:pt x="96" y="151"/>
                  </a:cubicBezTo>
                  <a:cubicBezTo>
                    <a:pt x="96" y="152"/>
                    <a:pt x="95" y="152"/>
                    <a:pt x="95" y="153"/>
                  </a:cubicBezTo>
                  <a:cubicBezTo>
                    <a:pt x="96" y="154"/>
                    <a:pt x="95" y="155"/>
                    <a:pt x="93" y="154"/>
                  </a:cubicBezTo>
                  <a:cubicBezTo>
                    <a:pt x="93" y="155"/>
                    <a:pt x="93" y="155"/>
                    <a:pt x="93" y="155"/>
                  </a:cubicBezTo>
                  <a:cubicBezTo>
                    <a:pt x="94" y="155"/>
                    <a:pt x="95" y="154"/>
                    <a:pt x="95" y="155"/>
                  </a:cubicBezTo>
                  <a:cubicBezTo>
                    <a:pt x="95" y="156"/>
                    <a:pt x="94" y="156"/>
                    <a:pt x="94" y="157"/>
                  </a:cubicBezTo>
                  <a:cubicBezTo>
                    <a:pt x="92" y="157"/>
                    <a:pt x="90" y="157"/>
                    <a:pt x="89" y="158"/>
                  </a:cubicBezTo>
                  <a:cubicBezTo>
                    <a:pt x="88" y="158"/>
                    <a:pt x="88" y="158"/>
                    <a:pt x="88" y="159"/>
                  </a:cubicBezTo>
                  <a:cubicBezTo>
                    <a:pt x="87" y="162"/>
                    <a:pt x="86" y="162"/>
                    <a:pt x="84" y="160"/>
                  </a:cubicBezTo>
                  <a:cubicBezTo>
                    <a:pt x="81" y="161"/>
                    <a:pt x="80" y="165"/>
                    <a:pt x="80" y="167"/>
                  </a:cubicBezTo>
                  <a:cubicBezTo>
                    <a:pt x="81" y="169"/>
                    <a:pt x="82" y="170"/>
                    <a:pt x="81" y="172"/>
                  </a:cubicBezTo>
                  <a:cubicBezTo>
                    <a:pt x="80" y="172"/>
                    <a:pt x="81" y="172"/>
                    <a:pt x="81" y="173"/>
                  </a:cubicBezTo>
                  <a:cubicBezTo>
                    <a:pt x="82" y="173"/>
                    <a:pt x="81" y="174"/>
                    <a:pt x="80" y="175"/>
                  </a:cubicBezTo>
                  <a:cubicBezTo>
                    <a:pt x="80" y="175"/>
                    <a:pt x="80" y="176"/>
                    <a:pt x="80" y="176"/>
                  </a:cubicBezTo>
                  <a:cubicBezTo>
                    <a:pt x="82" y="177"/>
                    <a:pt x="81" y="179"/>
                    <a:pt x="81" y="181"/>
                  </a:cubicBezTo>
                  <a:cubicBezTo>
                    <a:pt x="82" y="184"/>
                    <a:pt x="80" y="186"/>
                    <a:pt x="78" y="188"/>
                  </a:cubicBezTo>
                  <a:cubicBezTo>
                    <a:pt x="78" y="188"/>
                    <a:pt x="78" y="189"/>
                    <a:pt x="78" y="189"/>
                  </a:cubicBezTo>
                  <a:cubicBezTo>
                    <a:pt x="78" y="190"/>
                    <a:pt x="79" y="192"/>
                    <a:pt x="79" y="193"/>
                  </a:cubicBezTo>
                  <a:cubicBezTo>
                    <a:pt x="79" y="194"/>
                    <a:pt x="79" y="194"/>
                    <a:pt x="78" y="195"/>
                  </a:cubicBezTo>
                  <a:cubicBezTo>
                    <a:pt x="78" y="195"/>
                    <a:pt x="78" y="195"/>
                    <a:pt x="78" y="195"/>
                  </a:cubicBezTo>
                  <a:cubicBezTo>
                    <a:pt x="79" y="196"/>
                    <a:pt x="79" y="198"/>
                    <a:pt x="79" y="199"/>
                  </a:cubicBezTo>
                  <a:cubicBezTo>
                    <a:pt x="79" y="200"/>
                    <a:pt x="77" y="200"/>
                    <a:pt x="76" y="199"/>
                  </a:cubicBezTo>
                  <a:cubicBezTo>
                    <a:pt x="75" y="199"/>
                    <a:pt x="75" y="199"/>
                    <a:pt x="75" y="199"/>
                  </a:cubicBezTo>
                  <a:cubicBezTo>
                    <a:pt x="75" y="201"/>
                    <a:pt x="74" y="202"/>
                    <a:pt x="73" y="203"/>
                  </a:cubicBezTo>
                  <a:cubicBezTo>
                    <a:pt x="73" y="204"/>
                    <a:pt x="72" y="205"/>
                    <a:pt x="73" y="206"/>
                  </a:cubicBezTo>
                  <a:cubicBezTo>
                    <a:pt x="73" y="206"/>
                    <a:pt x="73" y="207"/>
                    <a:pt x="72" y="207"/>
                  </a:cubicBezTo>
                  <a:cubicBezTo>
                    <a:pt x="71" y="207"/>
                    <a:pt x="70" y="207"/>
                    <a:pt x="68" y="208"/>
                  </a:cubicBezTo>
                  <a:cubicBezTo>
                    <a:pt x="68" y="209"/>
                    <a:pt x="67" y="209"/>
                    <a:pt x="67" y="210"/>
                  </a:cubicBezTo>
                  <a:cubicBezTo>
                    <a:pt x="67" y="213"/>
                    <a:pt x="64" y="215"/>
                    <a:pt x="62" y="214"/>
                  </a:cubicBezTo>
                  <a:cubicBezTo>
                    <a:pt x="62" y="214"/>
                    <a:pt x="62" y="214"/>
                    <a:pt x="62" y="213"/>
                  </a:cubicBezTo>
                  <a:cubicBezTo>
                    <a:pt x="62" y="214"/>
                    <a:pt x="62" y="214"/>
                    <a:pt x="62" y="214"/>
                  </a:cubicBezTo>
                  <a:cubicBezTo>
                    <a:pt x="59" y="213"/>
                    <a:pt x="58" y="211"/>
                    <a:pt x="57" y="209"/>
                  </a:cubicBezTo>
                  <a:cubicBezTo>
                    <a:pt x="56" y="207"/>
                    <a:pt x="55" y="205"/>
                    <a:pt x="55" y="203"/>
                  </a:cubicBezTo>
                  <a:cubicBezTo>
                    <a:pt x="55" y="201"/>
                    <a:pt x="54" y="199"/>
                    <a:pt x="53" y="197"/>
                  </a:cubicBezTo>
                  <a:cubicBezTo>
                    <a:pt x="52" y="196"/>
                    <a:pt x="52" y="196"/>
                    <a:pt x="52" y="195"/>
                  </a:cubicBezTo>
                  <a:cubicBezTo>
                    <a:pt x="51" y="192"/>
                    <a:pt x="50" y="190"/>
                    <a:pt x="48" y="188"/>
                  </a:cubicBezTo>
                  <a:cubicBezTo>
                    <a:pt x="47" y="186"/>
                    <a:pt x="45" y="184"/>
                    <a:pt x="45" y="181"/>
                  </a:cubicBezTo>
                  <a:cubicBezTo>
                    <a:pt x="44" y="179"/>
                    <a:pt x="44" y="177"/>
                    <a:pt x="44" y="175"/>
                  </a:cubicBezTo>
                  <a:cubicBezTo>
                    <a:pt x="42" y="174"/>
                    <a:pt x="42" y="173"/>
                    <a:pt x="42" y="171"/>
                  </a:cubicBezTo>
                  <a:cubicBezTo>
                    <a:pt x="42" y="171"/>
                    <a:pt x="42" y="171"/>
                    <a:pt x="42" y="171"/>
                  </a:cubicBezTo>
                  <a:cubicBezTo>
                    <a:pt x="41" y="170"/>
                    <a:pt x="41" y="170"/>
                    <a:pt x="41" y="169"/>
                  </a:cubicBezTo>
                  <a:cubicBezTo>
                    <a:pt x="41" y="169"/>
                    <a:pt x="40" y="168"/>
                    <a:pt x="40" y="167"/>
                  </a:cubicBezTo>
                  <a:cubicBezTo>
                    <a:pt x="39" y="167"/>
                    <a:pt x="39" y="165"/>
                    <a:pt x="39" y="165"/>
                  </a:cubicBezTo>
                  <a:cubicBezTo>
                    <a:pt x="38" y="163"/>
                    <a:pt x="37" y="161"/>
                    <a:pt x="36" y="160"/>
                  </a:cubicBezTo>
                  <a:cubicBezTo>
                    <a:pt x="36" y="159"/>
                    <a:pt x="35" y="159"/>
                    <a:pt x="35" y="158"/>
                  </a:cubicBezTo>
                  <a:cubicBezTo>
                    <a:pt x="35" y="156"/>
                    <a:pt x="34" y="153"/>
                    <a:pt x="34" y="151"/>
                  </a:cubicBezTo>
                  <a:cubicBezTo>
                    <a:pt x="34" y="149"/>
                    <a:pt x="33" y="147"/>
                    <a:pt x="32" y="145"/>
                  </a:cubicBezTo>
                  <a:cubicBezTo>
                    <a:pt x="32" y="144"/>
                    <a:pt x="32" y="143"/>
                    <a:pt x="32" y="142"/>
                  </a:cubicBezTo>
                  <a:cubicBezTo>
                    <a:pt x="31" y="138"/>
                    <a:pt x="30" y="133"/>
                    <a:pt x="31" y="129"/>
                  </a:cubicBezTo>
                  <a:cubicBezTo>
                    <a:pt x="31" y="128"/>
                    <a:pt x="31" y="128"/>
                    <a:pt x="31" y="127"/>
                  </a:cubicBezTo>
                  <a:cubicBezTo>
                    <a:pt x="32" y="126"/>
                    <a:pt x="31" y="125"/>
                    <a:pt x="31" y="124"/>
                  </a:cubicBezTo>
                  <a:cubicBezTo>
                    <a:pt x="30" y="123"/>
                    <a:pt x="30" y="121"/>
                    <a:pt x="30" y="120"/>
                  </a:cubicBezTo>
                  <a:cubicBezTo>
                    <a:pt x="30" y="120"/>
                    <a:pt x="30" y="120"/>
                    <a:pt x="30" y="120"/>
                  </a:cubicBezTo>
                  <a:cubicBezTo>
                    <a:pt x="29" y="118"/>
                    <a:pt x="30" y="116"/>
                    <a:pt x="29" y="114"/>
                  </a:cubicBezTo>
                  <a:cubicBezTo>
                    <a:pt x="29" y="113"/>
                    <a:pt x="28" y="113"/>
                    <a:pt x="28" y="113"/>
                  </a:cubicBezTo>
                  <a:cubicBezTo>
                    <a:pt x="28" y="114"/>
                    <a:pt x="28" y="115"/>
                    <a:pt x="28" y="115"/>
                  </a:cubicBezTo>
                  <a:cubicBezTo>
                    <a:pt x="27" y="116"/>
                    <a:pt x="27" y="116"/>
                    <a:pt x="27" y="117"/>
                  </a:cubicBezTo>
                  <a:cubicBezTo>
                    <a:pt x="28" y="119"/>
                    <a:pt x="27" y="121"/>
                    <a:pt x="26" y="122"/>
                  </a:cubicBezTo>
                  <a:cubicBezTo>
                    <a:pt x="26" y="123"/>
                    <a:pt x="26" y="123"/>
                    <a:pt x="26" y="123"/>
                  </a:cubicBezTo>
                  <a:cubicBezTo>
                    <a:pt x="24" y="124"/>
                    <a:pt x="22" y="126"/>
                    <a:pt x="19" y="126"/>
                  </a:cubicBezTo>
                  <a:cubicBezTo>
                    <a:pt x="19" y="125"/>
                    <a:pt x="18" y="127"/>
                    <a:pt x="18" y="126"/>
                  </a:cubicBezTo>
                  <a:cubicBezTo>
                    <a:pt x="17" y="126"/>
                    <a:pt x="16" y="126"/>
                    <a:pt x="16" y="125"/>
                  </a:cubicBezTo>
                  <a:cubicBezTo>
                    <a:pt x="15" y="125"/>
                    <a:pt x="15" y="125"/>
                    <a:pt x="14" y="124"/>
                  </a:cubicBezTo>
                  <a:cubicBezTo>
                    <a:pt x="13" y="123"/>
                    <a:pt x="11" y="122"/>
                    <a:pt x="11" y="120"/>
                  </a:cubicBezTo>
                  <a:cubicBezTo>
                    <a:pt x="10" y="120"/>
                    <a:pt x="10" y="119"/>
                    <a:pt x="9" y="119"/>
                  </a:cubicBezTo>
                  <a:cubicBezTo>
                    <a:pt x="7" y="118"/>
                    <a:pt x="7" y="116"/>
                    <a:pt x="5" y="115"/>
                  </a:cubicBezTo>
                  <a:cubicBezTo>
                    <a:pt x="5" y="114"/>
                    <a:pt x="6" y="114"/>
                    <a:pt x="6" y="114"/>
                  </a:cubicBezTo>
                  <a:cubicBezTo>
                    <a:pt x="8" y="115"/>
                    <a:pt x="10" y="114"/>
                    <a:pt x="12" y="113"/>
                  </a:cubicBezTo>
                  <a:cubicBezTo>
                    <a:pt x="12" y="112"/>
                    <a:pt x="14" y="113"/>
                    <a:pt x="14" y="111"/>
                  </a:cubicBezTo>
                  <a:cubicBezTo>
                    <a:pt x="15" y="110"/>
                    <a:pt x="14" y="110"/>
                    <a:pt x="13" y="110"/>
                  </a:cubicBezTo>
                  <a:cubicBezTo>
                    <a:pt x="13" y="110"/>
                    <a:pt x="12" y="110"/>
                    <a:pt x="12" y="110"/>
                  </a:cubicBezTo>
                  <a:cubicBezTo>
                    <a:pt x="9" y="112"/>
                    <a:pt x="4" y="110"/>
                    <a:pt x="2" y="107"/>
                  </a:cubicBezTo>
                  <a:cubicBezTo>
                    <a:pt x="2" y="107"/>
                    <a:pt x="3" y="106"/>
                    <a:pt x="2" y="105"/>
                  </a:cubicBezTo>
                  <a:cubicBezTo>
                    <a:pt x="1" y="105"/>
                    <a:pt x="1" y="105"/>
                    <a:pt x="0" y="104"/>
                  </a:cubicBezTo>
                  <a:cubicBezTo>
                    <a:pt x="0" y="104"/>
                    <a:pt x="1" y="104"/>
                    <a:pt x="1" y="103"/>
                  </a:cubicBezTo>
                  <a:cubicBezTo>
                    <a:pt x="3" y="103"/>
                    <a:pt x="3" y="103"/>
                    <a:pt x="3" y="103"/>
                  </a:cubicBezTo>
                  <a:cubicBezTo>
                    <a:pt x="3" y="103"/>
                    <a:pt x="3" y="101"/>
                    <a:pt x="3" y="101"/>
                  </a:cubicBezTo>
                  <a:cubicBezTo>
                    <a:pt x="3" y="101"/>
                    <a:pt x="4" y="101"/>
                    <a:pt x="4" y="101"/>
                  </a:cubicBezTo>
                  <a:cubicBezTo>
                    <a:pt x="10" y="101"/>
                    <a:pt x="10" y="101"/>
                    <a:pt x="10" y="101"/>
                  </a:cubicBezTo>
                  <a:cubicBezTo>
                    <a:pt x="10" y="101"/>
                    <a:pt x="10" y="101"/>
                    <a:pt x="10" y="101"/>
                  </a:cubicBezTo>
                  <a:cubicBezTo>
                    <a:pt x="12" y="101"/>
                    <a:pt x="12" y="101"/>
                    <a:pt x="12" y="101"/>
                  </a:cubicBezTo>
                  <a:cubicBezTo>
                    <a:pt x="12" y="101"/>
                    <a:pt x="12" y="101"/>
                    <a:pt x="12" y="101"/>
                  </a:cubicBezTo>
                  <a:cubicBezTo>
                    <a:pt x="13" y="101"/>
                    <a:pt x="14" y="100"/>
                    <a:pt x="14" y="100"/>
                  </a:cubicBezTo>
                  <a:cubicBezTo>
                    <a:pt x="14" y="100"/>
                    <a:pt x="15" y="100"/>
                    <a:pt x="15" y="100"/>
                  </a:cubicBezTo>
                  <a:cubicBezTo>
                    <a:pt x="16" y="101"/>
                    <a:pt x="16" y="101"/>
                    <a:pt x="16" y="101"/>
                  </a:cubicBezTo>
                  <a:cubicBezTo>
                    <a:pt x="16" y="101"/>
                    <a:pt x="17" y="101"/>
                    <a:pt x="17" y="101"/>
                  </a:cubicBezTo>
                  <a:cubicBezTo>
                    <a:pt x="17" y="101"/>
                    <a:pt x="19" y="100"/>
                    <a:pt x="19" y="100"/>
                  </a:cubicBezTo>
                  <a:cubicBezTo>
                    <a:pt x="19" y="100"/>
                    <a:pt x="19" y="100"/>
                    <a:pt x="19" y="100"/>
                  </a:cubicBezTo>
                  <a:cubicBezTo>
                    <a:pt x="19" y="100"/>
                    <a:pt x="18" y="99"/>
                    <a:pt x="19" y="99"/>
                  </a:cubicBezTo>
                  <a:cubicBezTo>
                    <a:pt x="19" y="99"/>
                    <a:pt x="19" y="98"/>
                    <a:pt x="19" y="98"/>
                  </a:cubicBezTo>
                  <a:cubicBezTo>
                    <a:pt x="16" y="93"/>
                    <a:pt x="16" y="93"/>
                    <a:pt x="16" y="93"/>
                  </a:cubicBezTo>
                  <a:cubicBezTo>
                    <a:pt x="16" y="90"/>
                    <a:pt x="16" y="90"/>
                    <a:pt x="16" y="90"/>
                  </a:cubicBezTo>
                  <a:cubicBezTo>
                    <a:pt x="14" y="90"/>
                    <a:pt x="14" y="90"/>
                    <a:pt x="14" y="90"/>
                  </a:cubicBezTo>
                  <a:cubicBezTo>
                    <a:pt x="14" y="90"/>
                    <a:pt x="13" y="90"/>
                    <a:pt x="13" y="90"/>
                  </a:cubicBezTo>
                  <a:cubicBezTo>
                    <a:pt x="13" y="90"/>
                    <a:pt x="12" y="89"/>
                    <a:pt x="12" y="89"/>
                  </a:cubicBezTo>
                  <a:cubicBezTo>
                    <a:pt x="12" y="89"/>
                    <a:pt x="12" y="89"/>
                    <a:pt x="12" y="89"/>
                  </a:cubicBezTo>
                  <a:cubicBezTo>
                    <a:pt x="12" y="88"/>
                    <a:pt x="13" y="88"/>
                    <a:pt x="13" y="87"/>
                  </a:cubicBezTo>
                  <a:cubicBezTo>
                    <a:pt x="13" y="87"/>
                    <a:pt x="13" y="87"/>
                    <a:pt x="13" y="87"/>
                  </a:cubicBezTo>
                  <a:cubicBezTo>
                    <a:pt x="13" y="87"/>
                    <a:pt x="13" y="87"/>
                    <a:pt x="13" y="86"/>
                  </a:cubicBezTo>
                  <a:cubicBezTo>
                    <a:pt x="13" y="85"/>
                    <a:pt x="13" y="84"/>
                    <a:pt x="13" y="84"/>
                  </a:cubicBezTo>
                  <a:cubicBezTo>
                    <a:pt x="13" y="84"/>
                    <a:pt x="10" y="83"/>
                    <a:pt x="10" y="83"/>
                  </a:cubicBezTo>
                  <a:cubicBezTo>
                    <a:pt x="10" y="83"/>
                    <a:pt x="8" y="82"/>
                    <a:pt x="8" y="82"/>
                  </a:cubicBezTo>
                  <a:cubicBezTo>
                    <a:pt x="8" y="80"/>
                    <a:pt x="8" y="80"/>
                    <a:pt x="8" y="80"/>
                  </a:cubicBezTo>
                  <a:cubicBezTo>
                    <a:pt x="8" y="80"/>
                    <a:pt x="11" y="76"/>
                    <a:pt x="11" y="76"/>
                  </a:cubicBezTo>
                  <a:cubicBezTo>
                    <a:pt x="11" y="76"/>
                    <a:pt x="14" y="72"/>
                    <a:pt x="14" y="72"/>
                  </a:cubicBezTo>
                  <a:cubicBezTo>
                    <a:pt x="16" y="72"/>
                    <a:pt x="16" y="72"/>
                    <a:pt x="16" y="72"/>
                  </a:cubicBezTo>
                  <a:cubicBezTo>
                    <a:pt x="17" y="75"/>
                    <a:pt x="17" y="75"/>
                    <a:pt x="17" y="75"/>
                  </a:cubicBezTo>
                  <a:cubicBezTo>
                    <a:pt x="19" y="74"/>
                    <a:pt x="19" y="74"/>
                    <a:pt x="19" y="74"/>
                  </a:cubicBezTo>
                  <a:cubicBezTo>
                    <a:pt x="19" y="74"/>
                    <a:pt x="20" y="74"/>
                    <a:pt x="20" y="74"/>
                  </a:cubicBezTo>
                  <a:cubicBezTo>
                    <a:pt x="21" y="74"/>
                    <a:pt x="25" y="73"/>
                    <a:pt x="25" y="73"/>
                  </a:cubicBezTo>
                  <a:cubicBezTo>
                    <a:pt x="25" y="73"/>
                    <a:pt x="26" y="70"/>
                    <a:pt x="26" y="69"/>
                  </a:cubicBezTo>
                  <a:cubicBezTo>
                    <a:pt x="26" y="69"/>
                    <a:pt x="27" y="68"/>
                    <a:pt x="27" y="67"/>
                  </a:cubicBezTo>
                  <a:cubicBezTo>
                    <a:pt x="28" y="67"/>
                    <a:pt x="32" y="65"/>
                    <a:pt x="32" y="65"/>
                  </a:cubicBezTo>
                  <a:cubicBezTo>
                    <a:pt x="32" y="65"/>
                    <a:pt x="33" y="60"/>
                    <a:pt x="34" y="60"/>
                  </a:cubicBezTo>
                  <a:cubicBezTo>
                    <a:pt x="34" y="59"/>
                    <a:pt x="35" y="57"/>
                    <a:pt x="35" y="57"/>
                  </a:cubicBezTo>
                  <a:cubicBezTo>
                    <a:pt x="38" y="56"/>
                    <a:pt x="38" y="56"/>
                    <a:pt x="38" y="56"/>
                  </a:cubicBezTo>
                  <a:cubicBezTo>
                    <a:pt x="38" y="53"/>
                    <a:pt x="38" y="53"/>
                    <a:pt x="38" y="53"/>
                  </a:cubicBezTo>
                  <a:cubicBezTo>
                    <a:pt x="43" y="49"/>
                    <a:pt x="43" y="49"/>
                    <a:pt x="43" y="49"/>
                  </a:cubicBezTo>
                  <a:cubicBezTo>
                    <a:pt x="42" y="48"/>
                    <a:pt x="42" y="48"/>
                    <a:pt x="42" y="48"/>
                  </a:cubicBezTo>
                  <a:cubicBezTo>
                    <a:pt x="43" y="47"/>
                    <a:pt x="43" y="47"/>
                    <a:pt x="43" y="47"/>
                  </a:cubicBezTo>
                  <a:cubicBezTo>
                    <a:pt x="43" y="47"/>
                    <a:pt x="43" y="47"/>
                    <a:pt x="43" y="47"/>
                  </a:cubicBezTo>
                  <a:cubicBezTo>
                    <a:pt x="43" y="47"/>
                    <a:pt x="43" y="45"/>
                    <a:pt x="43" y="45"/>
                  </a:cubicBezTo>
                  <a:cubicBezTo>
                    <a:pt x="43" y="45"/>
                    <a:pt x="43" y="45"/>
                    <a:pt x="42" y="44"/>
                  </a:cubicBezTo>
                  <a:cubicBezTo>
                    <a:pt x="42" y="44"/>
                    <a:pt x="42" y="44"/>
                    <a:pt x="42" y="44"/>
                  </a:cubicBezTo>
                  <a:cubicBezTo>
                    <a:pt x="42" y="44"/>
                    <a:pt x="42" y="44"/>
                    <a:pt x="42" y="44"/>
                  </a:cubicBezTo>
                  <a:cubicBezTo>
                    <a:pt x="42" y="44"/>
                    <a:pt x="42" y="44"/>
                    <a:pt x="42" y="43"/>
                  </a:cubicBezTo>
                  <a:cubicBezTo>
                    <a:pt x="42" y="43"/>
                    <a:pt x="45" y="41"/>
                    <a:pt x="45" y="41"/>
                  </a:cubicBezTo>
                  <a:cubicBezTo>
                    <a:pt x="47" y="41"/>
                    <a:pt x="47" y="41"/>
                    <a:pt x="47" y="41"/>
                  </a:cubicBezTo>
                  <a:cubicBezTo>
                    <a:pt x="48" y="39"/>
                    <a:pt x="48" y="39"/>
                    <a:pt x="48" y="39"/>
                  </a:cubicBezTo>
                  <a:cubicBezTo>
                    <a:pt x="47" y="38"/>
                    <a:pt x="47" y="38"/>
                    <a:pt x="47" y="38"/>
                  </a:cubicBezTo>
                  <a:cubicBezTo>
                    <a:pt x="45" y="38"/>
                    <a:pt x="45" y="38"/>
                    <a:pt x="45" y="38"/>
                  </a:cubicBezTo>
                  <a:cubicBezTo>
                    <a:pt x="44" y="38"/>
                    <a:pt x="44" y="38"/>
                    <a:pt x="44" y="38"/>
                  </a:cubicBezTo>
                  <a:cubicBezTo>
                    <a:pt x="44" y="35"/>
                    <a:pt x="44" y="35"/>
                    <a:pt x="44" y="35"/>
                  </a:cubicBezTo>
                  <a:cubicBezTo>
                    <a:pt x="44" y="35"/>
                    <a:pt x="43" y="35"/>
                    <a:pt x="42" y="35"/>
                  </a:cubicBezTo>
                  <a:cubicBezTo>
                    <a:pt x="42" y="35"/>
                    <a:pt x="41" y="35"/>
                    <a:pt x="41" y="35"/>
                  </a:cubicBezTo>
                  <a:cubicBezTo>
                    <a:pt x="41" y="35"/>
                    <a:pt x="39" y="34"/>
                    <a:pt x="39" y="34"/>
                  </a:cubicBezTo>
                  <a:cubicBezTo>
                    <a:pt x="38" y="34"/>
                    <a:pt x="37" y="33"/>
                    <a:pt x="37" y="33"/>
                  </a:cubicBezTo>
                  <a:cubicBezTo>
                    <a:pt x="37" y="33"/>
                    <a:pt x="36" y="32"/>
                    <a:pt x="36" y="31"/>
                  </a:cubicBezTo>
                  <a:cubicBezTo>
                    <a:pt x="36" y="31"/>
                    <a:pt x="36" y="30"/>
                    <a:pt x="36" y="29"/>
                  </a:cubicBezTo>
                  <a:cubicBezTo>
                    <a:pt x="36" y="29"/>
                    <a:pt x="36" y="27"/>
                    <a:pt x="36" y="27"/>
                  </a:cubicBezTo>
                  <a:cubicBezTo>
                    <a:pt x="36" y="27"/>
                    <a:pt x="36" y="26"/>
                    <a:pt x="35" y="25"/>
                  </a:cubicBezTo>
                  <a:cubicBezTo>
                    <a:pt x="35" y="25"/>
                    <a:pt x="35" y="23"/>
                    <a:pt x="35" y="23"/>
                  </a:cubicBezTo>
                  <a:cubicBezTo>
                    <a:pt x="35" y="23"/>
                    <a:pt x="35" y="23"/>
                    <a:pt x="35" y="23"/>
                  </a:cubicBezTo>
                  <a:cubicBezTo>
                    <a:pt x="35" y="23"/>
                    <a:pt x="36" y="21"/>
                    <a:pt x="36" y="20"/>
                  </a:cubicBezTo>
                  <a:cubicBezTo>
                    <a:pt x="36" y="20"/>
                    <a:pt x="37" y="19"/>
                    <a:pt x="37" y="19"/>
                  </a:cubicBezTo>
                  <a:cubicBezTo>
                    <a:pt x="42" y="19"/>
                    <a:pt x="42" y="19"/>
                    <a:pt x="42" y="19"/>
                  </a:cubicBezTo>
                  <a:cubicBezTo>
                    <a:pt x="40" y="17"/>
                    <a:pt x="40" y="17"/>
                    <a:pt x="40" y="17"/>
                  </a:cubicBezTo>
                  <a:cubicBezTo>
                    <a:pt x="40" y="17"/>
                    <a:pt x="38" y="15"/>
                    <a:pt x="38" y="15"/>
                  </a:cubicBezTo>
                  <a:cubicBezTo>
                    <a:pt x="38" y="15"/>
                    <a:pt x="38" y="15"/>
                    <a:pt x="38" y="15"/>
                  </a:cubicBezTo>
                  <a:cubicBezTo>
                    <a:pt x="38" y="15"/>
                    <a:pt x="37" y="13"/>
                    <a:pt x="37" y="13"/>
                  </a:cubicBezTo>
                  <a:cubicBezTo>
                    <a:pt x="37" y="13"/>
                    <a:pt x="35" y="12"/>
                    <a:pt x="35" y="12"/>
                  </a:cubicBezTo>
                  <a:cubicBezTo>
                    <a:pt x="34" y="12"/>
                    <a:pt x="34" y="12"/>
                    <a:pt x="34" y="12"/>
                  </a:cubicBezTo>
                  <a:cubicBezTo>
                    <a:pt x="34" y="12"/>
                    <a:pt x="34" y="12"/>
                    <a:pt x="34" y="12"/>
                  </a:cubicBezTo>
                  <a:cubicBezTo>
                    <a:pt x="34" y="11"/>
                    <a:pt x="33" y="10"/>
                    <a:pt x="33" y="10"/>
                  </a:cubicBezTo>
                  <a:cubicBezTo>
                    <a:pt x="33" y="10"/>
                    <a:pt x="30" y="9"/>
                    <a:pt x="30" y="9"/>
                  </a:cubicBezTo>
                  <a:cubicBezTo>
                    <a:pt x="29" y="8"/>
                    <a:pt x="29" y="8"/>
                    <a:pt x="29" y="8"/>
                  </a:cubicBezTo>
                  <a:cubicBezTo>
                    <a:pt x="29" y="6"/>
                    <a:pt x="29" y="6"/>
                    <a:pt x="29" y="6"/>
                  </a:cubicBezTo>
                  <a:cubicBezTo>
                    <a:pt x="29" y="6"/>
                    <a:pt x="30" y="6"/>
                    <a:pt x="30" y="6"/>
                  </a:cubicBezTo>
                  <a:cubicBezTo>
                    <a:pt x="31" y="6"/>
                    <a:pt x="32" y="5"/>
                    <a:pt x="32" y="5"/>
                  </a:cubicBezTo>
                  <a:cubicBezTo>
                    <a:pt x="32" y="4"/>
                    <a:pt x="33" y="3"/>
                    <a:pt x="33" y="3"/>
                  </a:cubicBezTo>
                  <a:cubicBezTo>
                    <a:pt x="37" y="2"/>
                    <a:pt x="37" y="2"/>
                    <a:pt x="37" y="2"/>
                  </a:cubicBezTo>
                  <a:cubicBezTo>
                    <a:pt x="38" y="1"/>
                    <a:pt x="38" y="1"/>
                    <a:pt x="38" y="1"/>
                  </a:cubicBezTo>
                  <a:cubicBezTo>
                    <a:pt x="38" y="1"/>
                    <a:pt x="39" y="1"/>
                    <a:pt x="40" y="1"/>
                  </a:cubicBezTo>
                  <a:cubicBezTo>
                    <a:pt x="41" y="1"/>
                    <a:pt x="42" y="1"/>
                    <a:pt x="42" y="0"/>
                  </a:cubicBezTo>
                  <a:cubicBezTo>
                    <a:pt x="42" y="0"/>
                    <a:pt x="43" y="0"/>
                    <a:pt x="43" y="0"/>
                  </a:cubicBezTo>
                  <a:cubicBezTo>
                    <a:pt x="47" y="0"/>
                    <a:pt x="47" y="0"/>
                    <a:pt x="47" y="0"/>
                  </a:cubicBezTo>
                  <a:cubicBezTo>
                    <a:pt x="48" y="2"/>
                    <a:pt x="48" y="2"/>
                    <a:pt x="48" y="2"/>
                  </a:cubicBezTo>
                  <a:cubicBezTo>
                    <a:pt x="48" y="2"/>
                    <a:pt x="49" y="2"/>
                    <a:pt x="50" y="3"/>
                  </a:cubicBezTo>
                  <a:cubicBezTo>
                    <a:pt x="50" y="3"/>
                    <a:pt x="52" y="3"/>
                    <a:pt x="52" y="3"/>
                  </a:cubicBezTo>
                  <a:cubicBezTo>
                    <a:pt x="53" y="4"/>
                    <a:pt x="55" y="5"/>
                    <a:pt x="55" y="5"/>
                  </a:cubicBezTo>
                  <a:cubicBezTo>
                    <a:pt x="57" y="7"/>
                    <a:pt x="57" y="7"/>
                    <a:pt x="57" y="7"/>
                  </a:cubicBezTo>
                  <a:cubicBezTo>
                    <a:pt x="57" y="9"/>
                    <a:pt x="57" y="9"/>
                    <a:pt x="57" y="9"/>
                  </a:cubicBezTo>
                  <a:cubicBezTo>
                    <a:pt x="59" y="11"/>
                    <a:pt x="59" y="11"/>
                    <a:pt x="59" y="11"/>
                  </a:cubicBezTo>
                  <a:cubicBezTo>
                    <a:pt x="59" y="11"/>
                    <a:pt x="62" y="11"/>
                    <a:pt x="62" y="11"/>
                  </a:cubicBezTo>
                  <a:cubicBezTo>
                    <a:pt x="63" y="11"/>
                    <a:pt x="62" y="12"/>
                    <a:pt x="62" y="12"/>
                  </a:cubicBezTo>
                  <a:cubicBezTo>
                    <a:pt x="63" y="13"/>
                    <a:pt x="63" y="13"/>
                    <a:pt x="63" y="13"/>
                  </a:cubicBezTo>
                  <a:cubicBezTo>
                    <a:pt x="66" y="12"/>
                    <a:pt x="66" y="12"/>
                    <a:pt x="66" y="12"/>
                  </a:cubicBezTo>
                  <a:cubicBezTo>
                    <a:pt x="68" y="11"/>
                    <a:pt x="68" y="11"/>
                    <a:pt x="68" y="11"/>
                  </a:cubicBezTo>
                  <a:cubicBezTo>
                    <a:pt x="69" y="10"/>
                    <a:pt x="69" y="10"/>
                    <a:pt x="69" y="10"/>
                  </a:cubicBezTo>
                  <a:cubicBezTo>
                    <a:pt x="69" y="10"/>
                    <a:pt x="70" y="9"/>
                    <a:pt x="72" y="9"/>
                  </a:cubicBezTo>
                  <a:cubicBezTo>
                    <a:pt x="73" y="9"/>
                    <a:pt x="76" y="9"/>
                    <a:pt x="76" y="9"/>
                  </a:cubicBezTo>
                  <a:cubicBezTo>
                    <a:pt x="77" y="10"/>
                    <a:pt x="77" y="10"/>
                    <a:pt x="77" y="10"/>
                  </a:cubicBezTo>
                  <a:cubicBezTo>
                    <a:pt x="77" y="10"/>
                    <a:pt x="77" y="11"/>
                    <a:pt x="78" y="12"/>
                  </a:cubicBezTo>
                  <a:cubicBezTo>
                    <a:pt x="78" y="12"/>
                    <a:pt x="79" y="13"/>
                    <a:pt x="79" y="13"/>
                  </a:cubicBezTo>
                  <a:cubicBezTo>
                    <a:pt x="82" y="12"/>
                    <a:pt x="82" y="12"/>
                    <a:pt x="82" y="12"/>
                  </a:cubicBezTo>
                  <a:cubicBezTo>
                    <a:pt x="82" y="12"/>
                    <a:pt x="82" y="14"/>
                    <a:pt x="82" y="15"/>
                  </a:cubicBezTo>
                  <a:cubicBezTo>
                    <a:pt x="82" y="15"/>
                    <a:pt x="82" y="15"/>
                    <a:pt x="82" y="16"/>
                  </a:cubicBezTo>
                  <a:cubicBezTo>
                    <a:pt x="82" y="16"/>
                    <a:pt x="81" y="17"/>
                    <a:pt x="81" y="17"/>
                  </a:cubicBezTo>
                  <a:cubicBezTo>
                    <a:pt x="81" y="17"/>
                    <a:pt x="80" y="18"/>
                    <a:pt x="80" y="18"/>
                  </a:cubicBezTo>
                  <a:cubicBezTo>
                    <a:pt x="79" y="18"/>
                    <a:pt x="79" y="19"/>
                    <a:pt x="78" y="19"/>
                  </a:cubicBezTo>
                  <a:cubicBezTo>
                    <a:pt x="78" y="20"/>
                    <a:pt x="78" y="21"/>
                    <a:pt x="78" y="21"/>
                  </a:cubicBezTo>
                  <a:cubicBezTo>
                    <a:pt x="78" y="23"/>
                    <a:pt x="78" y="23"/>
                    <a:pt x="78" y="23"/>
                  </a:cubicBezTo>
                  <a:cubicBezTo>
                    <a:pt x="78" y="23"/>
                    <a:pt x="77" y="25"/>
                    <a:pt x="76" y="25"/>
                  </a:cubicBezTo>
                  <a:cubicBezTo>
                    <a:pt x="76" y="25"/>
                    <a:pt x="75" y="26"/>
                    <a:pt x="75" y="26"/>
                  </a:cubicBezTo>
                  <a:cubicBezTo>
                    <a:pt x="74" y="26"/>
                    <a:pt x="73" y="27"/>
                    <a:pt x="73" y="27"/>
                  </a:cubicBezTo>
                  <a:cubicBezTo>
                    <a:pt x="73" y="27"/>
                    <a:pt x="72" y="27"/>
                    <a:pt x="71" y="27"/>
                  </a:cubicBezTo>
                  <a:cubicBezTo>
                    <a:pt x="71" y="28"/>
                    <a:pt x="71" y="28"/>
                    <a:pt x="71" y="28"/>
                  </a:cubicBezTo>
                  <a:cubicBezTo>
                    <a:pt x="72" y="30"/>
                    <a:pt x="72" y="30"/>
                    <a:pt x="72" y="30"/>
                  </a:cubicBezTo>
                  <a:cubicBezTo>
                    <a:pt x="74" y="32"/>
                    <a:pt x="74" y="32"/>
                    <a:pt x="74" y="32"/>
                  </a:cubicBezTo>
                  <a:cubicBezTo>
                    <a:pt x="75" y="33"/>
                    <a:pt x="75" y="33"/>
                    <a:pt x="75" y="33"/>
                  </a:cubicBezTo>
                  <a:cubicBezTo>
                    <a:pt x="75" y="33"/>
                    <a:pt x="76" y="34"/>
                    <a:pt x="76" y="34"/>
                  </a:cubicBezTo>
                  <a:cubicBezTo>
                    <a:pt x="77" y="35"/>
                    <a:pt x="76" y="36"/>
                    <a:pt x="76" y="36"/>
                  </a:cubicBezTo>
                  <a:cubicBezTo>
                    <a:pt x="76" y="37"/>
                    <a:pt x="76" y="37"/>
                    <a:pt x="76" y="37"/>
                  </a:cubicBezTo>
                  <a:cubicBezTo>
                    <a:pt x="74" y="37"/>
                    <a:pt x="74" y="37"/>
                    <a:pt x="74" y="37"/>
                  </a:cubicBezTo>
                  <a:cubicBezTo>
                    <a:pt x="74" y="37"/>
                    <a:pt x="73" y="38"/>
                    <a:pt x="72" y="38"/>
                  </a:cubicBezTo>
                  <a:cubicBezTo>
                    <a:pt x="72" y="38"/>
                    <a:pt x="72" y="36"/>
                    <a:pt x="72" y="36"/>
                  </a:cubicBezTo>
                  <a:cubicBezTo>
                    <a:pt x="70" y="36"/>
                    <a:pt x="70" y="36"/>
                    <a:pt x="70" y="36"/>
                  </a:cubicBezTo>
                  <a:cubicBezTo>
                    <a:pt x="69" y="37"/>
                    <a:pt x="69" y="37"/>
                    <a:pt x="69" y="37"/>
                  </a:cubicBezTo>
                  <a:cubicBezTo>
                    <a:pt x="69" y="37"/>
                    <a:pt x="69" y="38"/>
                    <a:pt x="69" y="39"/>
                  </a:cubicBezTo>
                  <a:cubicBezTo>
                    <a:pt x="69" y="39"/>
                    <a:pt x="69" y="40"/>
                    <a:pt x="69" y="40"/>
                  </a:cubicBezTo>
                  <a:cubicBezTo>
                    <a:pt x="69" y="40"/>
                    <a:pt x="70" y="40"/>
                    <a:pt x="71" y="41"/>
                  </a:cubicBezTo>
                  <a:cubicBezTo>
                    <a:pt x="72" y="41"/>
                    <a:pt x="71" y="42"/>
                    <a:pt x="71" y="42"/>
                  </a:cubicBezTo>
                  <a:cubicBezTo>
                    <a:pt x="71" y="42"/>
                    <a:pt x="71" y="44"/>
                    <a:pt x="72" y="44"/>
                  </a:cubicBezTo>
                  <a:cubicBezTo>
                    <a:pt x="73" y="45"/>
                    <a:pt x="71" y="46"/>
                    <a:pt x="71" y="46"/>
                  </a:cubicBezTo>
                  <a:cubicBezTo>
                    <a:pt x="71" y="46"/>
                    <a:pt x="71" y="47"/>
                    <a:pt x="72" y="47"/>
                  </a:cubicBezTo>
                  <a:cubicBezTo>
                    <a:pt x="72" y="47"/>
                    <a:pt x="73" y="48"/>
                    <a:pt x="73" y="48"/>
                  </a:cubicBezTo>
                  <a:cubicBezTo>
                    <a:pt x="75" y="49"/>
                    <a:pt x="75" y="49"/>
                    <a:pt x="75" y="49"/>
                  </a:cubicBezTo>
                  <a:cubicBezTo>
                    <a:pt x="75" y="49"/>
                    <a:pt x="76" y="49"/>
                    <a:pt x="77" y="49"/>
                  </a:cubicBezTo>
                  <a:cubicBezTo>
                    <a:pt x="77" y="49"/>
                    <a:pt x="80" y="51"/>
                    <a:pt x="80" y="51"/>
                  </a:cubicBezTo>
                  <a:cubicBezTo>
                    <a:pt x="80" y="51"/>
                    <a:pt x="81" y="52"/>
                    <a:pt x="81" y="52"/>
                  </a:cubicBezTo>
                  <a:cubicBezTo>
                    <a:pt x="84" y="54"/>
                    <a:pt x="84" y="54"/>
                    <a:pt x="84" y="54"/>
                  </a:cubicBezTo>
                  <a:cubicBezTo>
                    <a:pt x="86" y="55"/>
                    <a:pt x="86" y="55"/>
                    <a:pt x="86" y="55"/>
                  </a:cubicBezTo>
                  <a:cubicBezTo>
                    <a:pt x="83" y="58"/>
                    <a:pt x="83" y="58"/>
                    <a:pt x="83" y="58"/>
                  </a:cubicBezTo>
                  <a:cubicBezTo>
                    <a:pt x="82" y="60"/>
                    <a:pt x="82" y="60"/>
                    <a:pt x="82" y="60"/>
                  </a:cubicBezTo>
                  <a:cubicBezTo>
                    <a:pt x="82" y="63"/>
                    <a:pt x="82" y="63"/>
                    <a:pt x="82" y="63"/>
                  </a:cubicBezTo>
                  <a:cubicBezTo>
                    <a:pt x="80" y="64"/>
                    <a:pt x="80" y="64"/>
                    <a:pt x="80" y="64"/>
                  </a:cubicBezTo>
                  <a:cubicBezTo>
                    <a:pt x="80" y="66"/>
                    <a:pt x="80" y="66"/>
                    <a:pt x="80" y="66"/>
                  </a:cubicBezTo>
                  <a:cubicBezTo>
                    <a:pt x="82" y="68"/>
                    <a:pt x="82" y="68"/>
                    <a:pt x="82" y="68"/>
                  </a:cubicBezTo>
                  <a:cubicBezTo>
                    <a:pt x="90" y="72"/>
                    <a:pt x="90" y="72"/>
                    <a:pt x="90" y="72"/>
                  </a:cubicBezTo>
                  <a:cubicBezTo>
                    <a:pt x="92" y="73"/>
                    <a:pt x="92" y="73"/>
                    <a:pt x="92" y="73"/>
                  </a:cubicBezTo>
                  <a:cubicBezTo>
                    <a:pt x="93" y="73"/>
                    <a:pt x="93" y="73"/>
                    <a:pt x="93" y="73"/>
                  </a:cubicBezTo>
                  <a:cubicBezTo>
                    <a:pt x="96" y="75"/>
                    <a:pt x="96" y="75"/>
                    <a:pt x="96" y="75"/>
                  </a:cubicBezTo>
                  <a:cubicBezTo>
                    <a:pt x="96" y="75"/>
                    <a:pt x="96" y="75"/>
                    <a:pt x="96" y="75"/>
                  </a:cubicBezTo>
                  <a:cubicBezTo>
                    <a:pt x="98" y="75"/>
                    <a:pt x="98" y="75"/>
                    <a:pt x="98" y="75"/>
                  </a:cubicBezTo>
                  <a:cubicBezTo>
                    <a:pt x="98" y="76"/>
                    <a:pt x="98" y="76"/>
                    <a:pt x="98" y="76"/>
                  </a:cubicBezTo>
                  <a:cubicBezTo>
                    <a:pt x="101" y="77"/>
                    <a:pt x="101" y="77"/>
                    <a:pt x="101" y="77"/>
                  </a:cubicBezTo>
                  <a:cubicBezTo>
                    <a:pt x="102" y="78"/>
                    <a:pt x="102" y="78"/>
                    <a:pt x="102" y="78"/>
                  </a:cubicBezTo>
                  <a:cubicBezTo>
                    <a:pt x="103" y="77"/>
                    <a:pt x="103" y="77"/>
                    <a:pt x="103" y="77"/>
                  </a:cubicBezTo>
                  <a:cubicBezTo>
                    <a:pt x="103" y="77"/>
                    <a:pt x="105" y="78"/>
                    <a:pt x="105" y="78"/>
                  </a:cubicBezTo>
                  <a:cubicBezTo>
                    <a:pt x="105" y="78"/>
                    <a:pt x="106" y="77"/>
                    <a:pt x="106" y="77"/>
                  </a:cubicBezTo>
                  <a:cubicBezTo>
                    <a:pt x="107" y="76"/>
                    <a:pt x="107" y="76"/>
                    <a:pt x="107" y="76"/>
                  </a:cubicBezTo>
                  <a:cubicBezTo>
                    <a:pt x="107" y="76"/>
                    <a:pt x="109" y="77"/>
                    <a:pt x="109" y="77"/>
                  </a:cubicBezTo>
                  <a:cubicBezTo>
                    <a:pt x="109" y="77"/>
                    <a:pt x="111" y="78"/>
                    <a:pt x="111" y="78"/>
                  </a:cubicBezTo>
                  <a:cubicBezTo>
                    <a:pt x="111" y="80"/>
                    <a:pt x="111" y="80"/>
                    <a:pt x="111" y="80"/>
                  </a:cubicBezTo>
                  <a:cubicBezTo>
                    <a:pt x="114" y="82"/>
                    <a:pt x="114" y="82"/>
                    <a:pt x="114" y="82"/>
                  </a:cubicBezTo>
                  <a:cubicBezTo>
                    <a:pt x="116" y="82"/>
                    <a:pt x="116" y="82"/>
                    <a:pt x="116" y="82"/>
                  </a:cubicBezTo>
                  <a:cubicBezTo>
                    <a:pt x="117" y="81"/>
                    <a:pt x="117" y="81"/>
                    <a:pt x="117" y="81"/>
                  </a:cubicBezTo>
                  <a:cubicBezTo>
                    <a:pt x="117" y="81"/>
                    <a:pt x="118" y="82"/>
                    <a:pt x="118" y="82"/>
                  </a:cubicBezTo>
                  <a:cubicBezTo>
                    <a:pt x="118" y="82"/>
                    <a:pt x="119" y="83"/>
                    <a:pt x="119" y="83"/>
                  </a:cubicBezTo>
                  <a:cubicBezTo>
                    <a:pt x="120" y="83"/>
                    <a:pt x="120" y="83"/>
                    <a:pt x="120" y="83"/>
                  </a:cubicBezTo>
                  <a:cubicBezTo>
                    <a:pt x="123" y="83"/>
                    <a:pt x="123" y="83"/>
                    <a:pt x="123" y="83"/>
                  </a:cubicBezTo>
                  <a:cubicBezTo>
                    <a:pt x="124" y="84"/>
                    <a:pt x="124" y="84"/>
                    <a:pt x="124" y="84"/>
                  </a:cubicBezTo>
                  <a:cubicBezTo>
                    <a:pt x="126" y="85"/>
                    <a:pt x="126" y="85"/>
                    <a:pt x="126" y="85"/>
                  </a:cubicBezTo>
                  <a:cubicBezTo>
                    <a:pt x="127" y="84"/>
                    <a:pt x="127" y="84"/>
                    <a:pt x="127" y="84"/>
                  </a:cubicBezTo>
                  <a:cubicBezTo>
                    <a:pt x="127" y="84"/>
                    <a:pt x="128" y="85"/>
                    <a:pt x="128" y="85"/>
                  </a:cubicBezTo>
                  <a:cubicBezTo>
                    <a:pt x="128" y="85"/>
                    <a:pt x="129" y="85"/>
                    <a:pt x="129" y="85"/>
                  </a:cubicBezTo>
                  <a:cubicBezTo>
                    <a:pt x="130" y="85"/>
                    <a:pt x="130" y="85"/>
                    <a:pt x="130" y="85"/>
                  </a:cubicBezTo>
                  <a:cubicBezTo>
                    <a:pt x="130" y="85"/>
                    <a:pt x="131" y="84"/>
                    <a:pt x="131" y="85"/>
                  </a:cubicBezTo>
                  <a:cubicBezTo>
                    <a:pt x="132" y="85"/>
                    <a:pt x="132" y="85"/>
                    <a:pt x="132" y="85"/>
                  </a:cubicBezTo>
                  <a:cubicBezTo>
                    <a:pt x="132" y="85"/>
                    <a:pt x="132" y="84"/>
                    <a:pt x="133" y="84"/>
                  </a:cubicBezTo>
                  <a:cubicBezTo>
                    <a:pt x="133" y="84"/>
                    <a:pt x="134" y="85"/>
                    <a:pt x="134" y="85"/>
                  </a:cubicBezTo>
                  <a:cubicBezTo>
                    <a:pt x="135" y="83"/>
                    <a:pt x="135" y="83"/>
                    <a:pt x="135" y="83"/>
                  </a:cubicBezTo>
                  <a:cubicBezTo>
                    <a:pt x="135" y="83"/>
                    <a:pt x="134" y="80"/>
                    <a:pt x="134" y="80"/>
                  </a:cubicBezTo>
                  <a:cubicBezTo>
                    <a:pt x="134" y="79"/>
                    <a:pt x="134" y="76"/>
                    <a:pt x="134" y="76"/>
                  </a:cubicBezTo>
                  <a:cubicBezTo>
                    <a:pt x="134" y="76"/>
                    <a:pt x="135" y="75"/>
                    <a:pt x="135" y="75"/>
                  </a:cubicBezTo>
                  <a:cubicBezTo>
                    <a:pt x="135" y="75"/>
                    <a:pt x="135" y="73"/>
                    <a:pt x="135" y="73"/>
                  </a:cubicBezTo>
                  <a:cubicBezTo>
                    <a:pt x="135" y="73"/>
                    <a:pt x="135" y="73"/>
                    <a:pt x="135" y="73"/>
                  </a:cubicBezTo>
                  <a:cubicBezTo>
                    <a:pt x="137" y="72"/>
                    <a:pt x="137" y="72"/>
                    <a:pt x="137" y="72"/>
                  </a:cubicBezTo>
                  <a:cubicBezTo>
                    <a:pt x="138" y="72"/>
                    <a:pt x="138" y="72"/>
                    <a:pt x="138" y="72"/>
                  </a:cubicBezTo>
                  <a:cubicBezTo>
                    <a:pt x="140" y="73"/>
                    <a:pt x="140" y="73"/>
                    <a:pt x="140" y="73"/>
                  </a:cubicBezTo>
                  <a:cubicBezTo>
                    <a:pt x="139" y="74"/>
                    <a:pt x="139" y="74"/>
                    <a:pt x="139" y="74"/>
                  </a:cubicBezTo>
                  <a:cubicBezTo>
                    <a:pt x="139" y="77"/>
                    <a:pt x="139" y="77"/>
                    <a:pt x="139" y="77"/>
                  </a:cubicBezTo>
                  <a:cubicBezTo>
                    <a:pt x="140" y="77"/>
                    <a:pt x="140" y="77"/>
                    <a:pt x="140" y="77"/>
                  </a:cubicBezTo>
                  <a:cubicBezTo>
                    <a:pt x="139" y="80"/>
                    <a:pt x="139" y="80"/>
                    <a:pt x="139" y="80"/>
                  </a:cubicBezTo>
                  <a:cubicBezTo>
                    <a:pt x="141" y="82"/>
                    <a:pt x="141" y="82"/>
                    <a:pt x="141" y="82"/>
                  </a:cubicBezTo>
                  <a:cubicBezTo>
                    <a:pt x="141" y="82"/>
                    <a:pt x="143" y="82"/>
                    <a:pt x="143" y="82"/>
                  </a:cubicBezTo>
                  <a:cubicBezTo>
                    <a:pt x="144" y="82"/>
                    <a:pt x="146" y="82"/>
                    <a:pt x="146" y="82"/>
                  </a:cubicBezTo>
                  <a:cubicBezTo>
                    <a:pt x="146" y="82"/>
                    <a:pt x="148" y="82"/>
                    <a:pt x="148" y="82"/>
                  </a:cubicBezTo>
                  <a:cubicBezTo>
                    <a:pt x="148" y="82"/>
                    <a:pt x="149" y="81"/>
                    <a:pt x="149" y="81"/>
                  </a:cubicBezTo>
                  <a:cubicBezTo>
                    <a:pt x="151" y="81"/>
                    <a:pt x="151" y="81"/>
                    <a:pt x="151" y="81"/>
                  </a:cubicBezTo>
                  <a:cubicBezTo>
                    <a:pt x="152" y="82"/>
                    <a:pt x="152" y="82"/>
                    <a:pt x="152" y="82"/>
                  </a:cubicBezTo>
                  <a:cubicBezTo>
                    <a:pt x="154" y="82"/>
                    <a:pt x="154" y="82"/>
                    <a:pt x="154" y="82"/>
                  </a:cubicBezTo>
                  <a:cubicBezTo>
                    <a:pt x="154" y="82"/>
                    <a:pt x="158" y="82"/>
                    <a:pt x="159" y="81"/>
                  </a:cubicBezTo>
                  <a:cubicBezTo>
                    <a:pt x="160" y="81"/>
                    <a:pt x="161" y="81"/>
                    <a:pt x="161" y="81"/>
                  </a:cubicBezTo>
                  <a:cubicBezTo>
                    <a:pt x="162" y="77"/>
                    <a:pt x="162" y="77"/>
                    <a:pt x="162" y="77"/>
                  </a:cubicBezTo>
                  <a:cubicBezTo>
                    <a:pt x="162" y="77"/>
                    <a:pt x="161" y="77"/>
                    <a:pt x="160" y="76"/>
                  </a:cubicBezTo>
                  <a:cubicBezTo>
                    <a:pt x="160" y="76"/>
                    <a:pt x="158" y="76"/>
                    <a:pt x="158" y="76"/>
                  </a:cubicBezTo>
                  <a:cubicBezTo>
                    <a:pt x="158" y="75"/>
                    <a:pt x="158" y="75"/>
                    <a:pt x="158" y="75"/>
                  </a:cubicBezTo>
                  <a:cubicBezTo>
                    <a:pt x="160" y="75"/>
                    <a:pt x="160" y="75"/>
                    <a:pt x="160" y="75"/>
                  </a:cubicBezTo>
                  <a:cubicBezTo>
                    <a:pt x="160" y="75"/>
                    <a:pt x="162" y="74"/>
                    <a:pt x="162" y="74"/>
                  </a:cubicBezTo>
                  <a:cubicBezTo>
                    <a:pt x="163" y="74"/>
                    <a:pt x="164" y="74"/>
                    <a:pt x="165" y="73"/>
                  </a:cubicBezTo>
                  <a:cubicBezTo>
                    <a:pt x="165" y="73"/>
                    <a:pt x="166" y="73"/>
                    <a:pt x="166" y="72"/>
                  </a:cubicBezTo>
                  <a:cubicBezTo>
                    <a:pt x="166" y="72"/>
                    <a:pt x="166" y="71"/>
                    <a:pt x="166" y="71"/>
                  </a:cubicBezTo>
                  <a:cubicBezTo>
                    <a:pt x="166" y="71"/>
                    <a:pt x="168" y="71"/>
                    <a:pt x="168" y="70"/>
                  </a:cubicBezTo>
                  <a:cubicBezTo>
                    <a:pt x="168" y="69"/>
                    <a:pt x="169" y="69"/>
                    <a:pt x="169" y="68"/>
                  </a:cubicBezTo>
                  <a:cubicBezTo>
                    <a:pt x="170" y="68"/>
                    <a:pt x="171" y="68"/>
                    <a:pt x="172" y="67"/>
                  </a:cubicBezTo>
                  <a:cubicBezTo>
                    <a:pt x="173" y="67"/>
                    <a:pt x="174" y="67"/>
                    <a:pt x="174" y="67"/>
                  </a:cubicBezTo>
                  <a:cubicBezTo>
                    <a:pt x="175" y="66"/>
                    <a:pt x="176" y="65"/>
                    <a:pt x="176" y="65"/>
                  </a:cubicBezTo>
                  <a:cubicBezTo>
                    <a:pt x="176" y="64"/>
                    <a:pt x="176" y="64"/>
                    <a:pt x="177" y="64"/>
                  </a:cubicBezTo>
                  <a:cubicBezTo>
                    <a:pt x="177" y="63"/>
                    <a:pt x="179" y="63"/>
                    <a:pt x="179" y="63"/>
                  </a:cubicBezTo>
                  <a:cubicBezTo>
                    <a:pt x="180" y="63"/>
                    <a:pt x="181" y="64"/>
                    <a:pt x="183" y="64"/>
                  </a:cubicBezTo>
                  <a:cubicBezTo>
                    <a:pt x="184" y="65"/>
                    <a:pt x="185" y="64"/>
                    <a:pt x="185" y="63"/>
                  </a:cubicBezTo>
                  <a:cubicBezTo>
                    <a:pt x="185" y="63"/>
                    <a:pt x="188" y="62"/>
                    <a:pt x="188" y="62"/>
                  </a:cubicBezTo>
                  <a:cubicBezTo>
                    <a:pt x="189" y="62"/>
                    <a:pt x="190" y="63"/>
                    <a:pt x="190" y="63"/>
                  </a:cubicBezTo>
                  <a:cubicBezTo>
                    <a:pt x="190" y="64"/>
                    <a:pt x="192" y="66"/>
                    <a:pt x="192" y="67"/>
                  </a:cubicBezTo>
                  <a:cubicBezTo>
                    <a:pt x="192" y="67"/>
                    <a:pt x="191" y="69"/>
                    <a:pt x="191" y="69"/>
                  </a:cubicBezTo>
                  <a:cubicBezTo>
                    <a:pt x="191" y="70"/>
                    <a:pt x="189" y="71"/>
                    <a:pt x="189" y="71"/>
                  </a:cubicBezTo>
                  <a:cubicBezTo>
                    <a:pt x="194" y="73"/>
                    <a:pt x="194" y="73"/>
                    <a:pt x="194" y="73"/>
                  </a:cubicBezTo>
                  <a:cubicBezTo>
                    <a:pt x="194" y="74"/>
                    <a:pt x="194" y="75"/>
                    <a:pt x="194" y="7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6" name="Freeform 866">
              <a:extLst>
                <a:ext uri="{FF2B5EF4-FFF2-40B4-BE49-F238E27FC236}">
                  <a16:creationId xmlns:a16="http://schemas.microsoft.com/office/drawing/2014/main" id="{3F68E53B-1613-4F32-B8BF-A71B2F640AB2}"/>
                </a:ext>
              </a:extLst>
            </p:cNvPr>
            <p:cNvSpPr>
              <a:spLocks noEditPoints="1"/>
            </p:cNvSpPr>
            <p:nvPr/>
          </p:nvSpPr>
          <p:spPr bwMode="auto">
            <a:xfrm>
              <a:off x="8336131" y="2854361"/>
              <a:ext cx="1940576" cy="1166233"/>
            </a:xfrm>
            <a:custGeom>
              <a:avLst/>
              <a:gdLst>
                <a:gd name="T0" fmla="*/ 239 w 415"/>
                <a:gd name="T1" fmla="*/ 296 h 307"/>
                <a:gd name="T2" fmla="*/ 266 w 415"/>
                <a:gd name="T3" fmla="*/ 280 h 307"/>
                <a:gd name="T4" fmla="*/ 313 w 415"/>
                <a:gd name="T5" fmla="*/ 251 h 307"/>
                <a:gd name="T6" fmla="*/ 400 w 415"/>
                <a:gd name="T7" fmla="*/ 61 h 307"/>
                <a:gd name="T8" fmla="*/ 374 w 415"/>
                <a:gd name="T9" fmla="*/ 43 h 307"/>
                <a:gd name="T10" fmla="*/ 360 w 415"/>
                <a:gd name="T11" fmla="*/ 22 h 307"/>
                <a:gd name="T12" fmla="*/ 347 w 415"/>
                <a:gd name="T13" fmla="*/ 5 h 307"/>
                <a:gd name="T14" fmla="*/ 321 w 415"/>
                <a:gd name="T15" fmla="*/ 3 h 307"/>
                <a:gd name="T16" fmla="*/ 315 w 415"/>
                <a:gd name="T17" fmla="*/ 22 h 307"/>
                <a:gd name="T18" fmla="*/ 293 w 415"/>
                <a:gd name="T19" fmla="*/ 41 h 307"/>
                <a:gd name="T20" fmla="*/ 312 w 415"/>
                <a:gd name="T21" fmla="*/ 73 h 307"/>
                <a:gd name="T22" fmla="*/ 269 w 415"/>
                <a:gd name="T23" fmla="*/ 91 h 307"/>
                <a:gd name="T24" fmla="*/ 213 w 415"/>
                <a:gd name="T25" fmla="*/ 121 h 307"/>
                <a:gd name="T26" fmla="*/ 155 w 415"/>
                <a:gd name="T27" fmla="*/ 110 h 307"/>
                <a:gd name="T28" fmla="*/ 117 w 415"/>
                <a:gd name="T29" fmla="*/ 81 h 307"/>
                <a:gd name="T30" fmla="*/ 104 w 415"/>
                <a:gd name="T31" fmla="*/ 60 h 307"/>
                <a:gd name="T32" fmla="*/ 88 w 415"/>
                <a:gd name="T33" fmla="*/ 54 h 307"/>
                <a:gd name="T34" fmla="*/ 69 w 415"/>
                <a:gd name="T35" fmla="*/ 70 h 307"/>
                <a:gd name="T36" fmla="*/ 44 w 415"/>
                <a:gd name="T37" fmla="*/ 91 h 307"/>
                <a:gd name="T38" fmla="*/ 44 w 415"/>
                <a:gd name="T39" fmla="*/ 111 h 307"/>
                <a:gd name="T40" fmla="*/ 21 w 415"/>
                <a:gd name="T41" fmla="*/ 129 h 307"/>
                <a:gd name="T42" fmla="*/ 2 w 415"/>
                <a:gd name="T43" fmla="*/ 137 h 307"/>
                <a:gd name="T44" fmla="*/ 10 w 415"/>
                <a:gd name="T45" fmla="*/ 158 h 307"/>
                <a:gd name="T46" fmla="*/ 27 w 415"/>
                <a:gd name="T47" fmla="*/ 174 h 307"/>
                <a:gd name="T48" fmla="*/ 42 w 415"/>
                <a:gd name="T49" fmla="*/ 182 h 307"/>
                <a:gd name="T50" fmla="*/ 36 w 415"/>
                <a:gd name="T51" fmla="*/ 197 h 307"/>
                <a:gd name="T52" fmla="*/ 48 w 415"/>
                <a:gd name="T53" fmla="*/ 215 h 307"/>
                <a:gd name="T54" fmla="*/ 66 w 415"/>
                <a:gd name="T55" fmla="*/ 222 h 307"/>
                <a:gd name="T56" fmla="*/ 85 w 415"/>
                <a:gd name="T57" fmla="*/ 233 h 307"/>
                <a:gd name="T58" fmla="*/ 106 w 415"/>
                <a:gd name="T59" fmla="*/ 235 h 307"/>
                <a:gd name="T60" fmla="*/ 140 w 415"/>
                <a:gd name="T61" fmla="*/ 226 h 307"/>
                <a:gd name="T62" fmla="*/ 162 w 415"/>
                <a:gd name="T63" fmla="*/ 231 h 307"/>
                <a:gd name="T64" fmla="*/ 164 w 415"/>
                <a:gd name="T65" fmla="*/ 265 h 307"/>
                <a:gd name="T66" fmla="*/ 177 w 415"/>
                <a:gd name="T67" fmla="*/ 282 h 307"/>
                <a:gd name="T68" fmla="*/ 198 w 415"/>
                <a:gd name="T69" fmla="*/ 274 h 307"/>
                <a:gd name="T70" fmla="*/ 222 w 415"/>
                <a:gd name="T71" fmla="*/ 278 h 307"/>
                <a:gd name="T72" fmla="*/ 245 w 415"/>
                <a:gd name="T73" fmla="*/ 285 h 307"/>
                <a:gd name="T74" fmla="*/ 273 w 415"/>
                <a:gd name="T75" fmla="*/ 274 h 307"/>
                <a:gd name="T76" fmla="*/ 295 w 415"/>
                <a:gd name="T77" fmla="*/ 266 h 307"/>
                <a:gd name="T78" fmla="*/ 309 w 415"/>
                <a:gd name="T79" fmla="*/ 253 h 307"/>
                <a:gd name="T80" fmla="*/ 313 w 415"/>
                <a:gd name="T81" fmla="*/ 243 h 307"/>
                <a:gd name="T82" fmla="*/ 328 w 415"/>
                <a:gd name="T83" fmla="*/ 223 h 307"/>
                <a:gd name="T84" fmla="*/ 320 w 415"/>
                <a:gd name="T85" fmla="*/ 214 h 307"/>
                <a:gd name="T86" fmla="*/ 328 w 415"/>
                <a:gd name="T87" fmla="*/ 205 h 307"/>
                <a:gd name="T88" fmla="*/ 320 w 415"/>
                <a:gd name="T89" fmla="*/ 192 h 307"/>
                <a:gd name="T90" fmla="*/ 310 w 415"/>
                <a:gd name="T91" fmla="*/ 179 h 307"/>
                <a:gd name="T92" fmla="*/ 316 w 415"/>
                <a:gd name="T93" fmla="*/ 167 h 307"/>
                <a:gd name="T94" fmla="*/ 324 w 415"/>
                <a:gd name="T95" fmla="*/ 163 h 307"/>
                <a:gd name="T96" fmla="*/ 328 w 415"/>
                <a:gd name="T97" fmla="*/ 156 h 307"/>
                <a:gd name="T98" fmla="*/ 305 w 415"/>
                <a:gd name="T99" fmla="*/ 152 h 307"/>
                <a:gd name="T100" fmla="*/ 303 w 415"/>
                <a:gd name="T101" fmla="*/ 142 h 307"/>
                <a:gd name="T102" fmla="*/ 310 w 415"/>
                <a:gd name="T103" fmla="*/ 137 h 307"/>
                <a:gd name="T104" fmla="*/ 325 w 415"/>
                <a:gd name="T105" fmla="*/ 127 h 307"/>
                <a:gd name="T106" fmla="*/ 322 w 415"/>
                <a:gd name="T107" fmla="*/ 145 h 307"/>
                <a:gd name="T108" fmla="*/ 344 w 415"/>
                <a:gd name="T109" fmla="*/ 135 h 307"/>
                <a:gd name="T110" fmla="*/ 369 w 415"/>
                <a:gd name="T111" fmla="*/ 123 h 307"/>
                <a:gd name="T112" fmla="*/ 382 w 415"/>
                <a:gd name="T113" fmla="*/ 108 h 307"/>
                <a:gd name="T114" fmla="*/ 391 w 415"/>
                <a:gd name="T115" fmla="*/ 100 h 307"/>
                <a:gd name="T116" fmla="*/ 406 w 415"/>
                <a:gd name="T117" fmla="*/ 82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5" h="307">
                  <a:moveTo>
                    <a:pt x="253" y="292"/>
                  </a:moveTo>
                  <a:cubicBezTo>
                    <a:pt x="253" y="293"/>
                    <a:pt x="253" y="293"/>
                    <a:pt x="253" y="294"/>
                  </a:cubicBezTo>
                  <a:cubicBezTo>
                    <a:pt x="253" y="294"/>
                    <a:pt x="253" y="295"/>
                    <a:pt x="253" y="295"/>
                  </a:cubicBezTo>
                  <a:cubicBezTo>
                    <a:pt x="251" y="297"/>
                    <a:pt x="251" y="298"/>
                    <a:pt x="250" y="301"/>
                  </a:cubicBezTo>
                  <a:cubicBezTo>
                    <a:pt x="250" y="301"/>
                    <a:pt x="250" y="301"/>
                    <a:pt x="250" y="301"/>
                  </a:cubicBezTo>
                  <a:cubicBezTo>
                    <a:pt x="248" y="302"/>
                    <a:pt x="247" y="304"/>
                    <a:pt x="245" y="304"/>
                  </a:cubicBezTo>
                  <a:cubicBezTo>
                    <a:pt x="245" y="303"/>
                    <a:pt x="245" y="304"/>
                    <a:pt x="245" y="304"/>
                  </a:cubicBezTo>
                  <a:cubicBezTo>
                    <a:pt x="244" y="307"/>
                    <a:pt x="243" y="304"/>
                    <a:pt x="242" y="304"/>
                  </a:cubicBezTo>
                  <a:cubicBezTo>
                    <a:pt x="241" y="304"/>
                    <a:pt x="240" y="304"/>
                    <a:pt x="240" y="304"/>
                  </a:cubicBezTo>
                  <a:cubicBezTo>
                    <a:pt x="238" y="303"/>
                    <a:pt x="238" y="303"/>
                    <a:pt x="238" y="302"/>
                  </a:cubicBezTo>
                  <a:cubicBezTo>
                    <a:pt x="238" y="301"/>
                    <a:pt x="238" y="301"/>
                    <a:pt x="238" y="301"/>
                  </a:cubicBezTo>
                  <a:cubicBezTo>
                    <a:pt x="238" y="301"/>
                    <a:pt x="238" y="300"/>
                    <a:pt x="238" y="300"/>
                  </a:cubicBezTo>
                  <a:cubicBezTo>
                    <a:pt x="238" y="300"/>
                    <a:pt x="238" y="299"/>
                    <a:pt x="238" y="299"/>
                  </a:cubicBezTo>
                  <a:cubicBezTo>
                    <a:pt x="238" y="299"/>
                    <a:pt x="238" y="299"/>
                    <a:pt x="238" y="299"/>
                  </a:cubicBezTo>
                  <a:cubicBezTo>
                    <a:pt x="238" y="297"/>
                    <a:pt x="238" y="296"/>
                    <a:pt x="239" y="296"/>
                  </a:cubicBezTo>
                  <a:cubicBezTo>
                    <a:pt x="240" y="296"/>
                    <a:pt x="241" y="295"/>
                    <a:pt x="241" y="295"/>
                  </a:cubicBezTo>
                  <a:cubicBezTo>
                    <a:pt x="241" y="293"/>
                    <a:pt x="243" y="293"/>
                    <a:pt x="244" y="292"/>
                  </a:cubicBezTo>
                  <a:cubicBezTo>
                    <a:pt x="244" y="292"/>
                    <a:pt x="245" y="292"/>
                    <a:pt x="245" y="292"/>
                  </a:cubicBezTo>
                  <a:cubicBezTo>
                    <a:pt x="247" y="293"/>
                    <a:pt x="249" y="292"/>
                    <a:pt x="251" y="292"/>
                  </a:cubicBezTo>
                  <a:cubicBezTo>
                    <a:pt x="252" y="291"/>
                    <a:pt x="253" y="292"/>
                    <a:pt x="253" y="292"/>
                  </a:cubicBezTo>
                  <a:close/>
                  <a:moveTo>
                    <a:pt x="327" y="217"/>
                  </a:moveTo>
                  <a:cubicBezTo>
                    <a:pt x="327" y="218"/>
                    <a:pt x="329" y="217"/>
                    <a:pt x="329" y="218"/>
                  </a:cubicBezTo>
                  <a:cubicBezTo>
                    <a:pt x="329" y="218"/>
                    <a:pt x="329" y="218"/>
                    <a:pt x="329" y="218"/>
                  </a:cubicBezTo>
                  <a:cubicBezTo>
                    <a:pt x="329" y="218"/>
                    <a:pt x="330" y="218"/>
                    <a:pt x="330" y="218"/>
                  </a:cubicBezTo>
                  <a:cubicBezTo>
                    <a:pt x="330" y="218"/>
                    <a:pt x="330" y="218"/>
                    <a:pt x="330" y="217"/>
                  </a:cubicBezTo>
                  <a:cubicBezTo>
                    <a:pt x="330" y="217"/>
                    <a:pt x="330" y="217"/>
                    <a:pt x="330" y="217"/>
                  </a:cubicBezTo>
                  <a:cubicBezTo>
                    <a:pt x="330" y="217"/>
                    <a:pt x="330" y="217"/>
                    <a:pt x="329" y="217"/>
                  </a:cubicBezTo>
                  <a:cubicBezTo>
                    <a:pt x="329" y="216"/>
                    <a:pt x="329" y="216"/>
                    <a:pt x="328" y="216"/>
                  </a:cubicBezTo>
                  <a:cubicBezTo>
                    <a:pt x="328" y="216"/>
                    <a:pt x="327" y="216"/>
                    <a:pt x="327" y="217"/>
                  </a:cubicBezTo>
                  <a:close/>
                  <a:moveTo>
                    <a:pt x="266" y="280"/>
                  </a:moveTo>
                  <a:cubicBezTo>
                    <a:pt x="265" y="280"/>
                    <a:pt x="265" y="280"/>
                    <a:pt x="265" y="280"/>
                  </a:cubicBezTo>
                  <a:cubicBezTo>
                    <a:pt x="265" y="280"/>
                    <a:pt x="265" y="281"/>
                    <a:pt x="265" y="281"/>
                  </a:cubicBezTo>
                  <a:cubicBezTo>
                    <a:pt x="265" y="281"/>
                    <a:pt x="265" y="281"/>
                    <a:pt x="265" y="281"/>
                  </a:cubicBezTo>
                  <a:cubicBezTo>
                    <a:pt x="266" y="281"/>
                    <a:pt x="266" y="281"/>
                    <a:pt x="266" y="281"/>
                  </a:cubicBezTo>
                  <a:cubicBezTo>
                    <a:pt x="266" y="281"/>
                    <a:pt x="266" y="281"/>
                    <a:pt x="266" y="281"/>
                  </a:cubicBezTo>
                  <a:cubicBezTo>
                    <a:pt x="266" y="281"/>
                    <a:pt x="266" y="280"/>
                    <a:pt x="266" y="280"/>
                  </a:cubicBezTo>
                  <a:cubicBezTo>
                    <a:pt x="266" y="280"/>
                    <a:pt x="266" y="280"/>
                    <a:pt x="266" y="280"/>
                  </a:cubicBezTo>
                  <a:cubicBezTo>
                    <a:pt x="266" y="280"/>
                    <a:pt x="266" y="280"/>
                    <a:pt x="266" y="280"/>
                  </a:cubicBezTo>
                  <a:close/>
                  <a:moveTo>
                    <a:pt x="329" y="215"/>
                  </a:moveTo>
                  <a:cubicBezTo>
                    <a:pt x="329" y="215"/>
                    <a:pt x="329" y="215"/>
                    <a:pt x="329" y="215"/>
                  </a:cubicBezTo>
                  <a:cubicBezTo>
                    <a:pt x="329" y="215"/>
                    <a:pt x="329" y="215"/>
                    <a:pt x="329" y="215"/>
                  </a:cubicBezTo>
                  <a:cubicBezTo>
                    <a:pt x="329" y="215"/>
                    <a:pt x="329" y="215"/>
                    <a:pt x="329" y="215"/>
                  </a:cubicBezTo>
                  <a:cubicBezTo>
                    <a:pt x="329" y="215"/>
                    <a:pt x="329" y="216"/>
                    <a:pt x="329" y="215"/>
                  </a:cubicBezTo>
                  <a:close/>
                  <a:moveTo>
                    <a:pt x="313" y="251"/>
                  </a:moveTo>
                  <a:cubicBezTo>
                    <a:pt x="313" y="251"/>
                    <a:pt x="313" y="251"/>
                    <a:pt x="313" y="251"/>
                  </a:cubicBezTo>
                  <a:cubicBezTo>
                    <a:pt x="312" y="251"/>
                    <a:pt x="312" y="251"/>
                    <a:pt x="312" y="251"/>
                  </a:cubicBezTo>
                  <a:cubicBezTo>
                    <a:pt x="312" y="252"/>
                    <a:pt x="312" y="252"/>
                    <a:pt x="312" y="252"/>
                  </a:cubicBezTo>
                  <a:cubicBezTo>
                    <a:pt x="312" y="252"/>
                    <a:pt x="312" y="252"/>
                    <a:pt x="313" y="252"/>
                  </a:cubicBezTo>
                  <a:cubicBezTo>
                    <a:pt x="313" y="252"/>
                    <a:pt x="313" y="252"/>
                    <a:pt x="313" y="252"/>
                  </a:cubicBezTo>
                  <a:cubicBezTo>
                    <a:pt x="313" y="252"/>
                    <a:pt x="313" y="252"/>
                    <a:pt x="313" y="251"/>
                  </a:cubicBezTo>
                  <a:close/>
                  <a:moveTo>
                    <a:pt x="415" y="63"/>
                  </a:moveTo>
                  <a:cubicBezTo>
                    <a:pt x="415" y="62"/>
                    <a:pt x="414" y="61"/>
                    <a:pt x="414" y="60"/>
                  </a:cubicBezTo>
                  <a:cubicBezTo>
                    <a:pt x="414" y="59"/>
                    <a:pt x="414" y="58"/>
                    <a:pt x="415" y="57"/>
                  </a:cubicBezTo>
                  <a:cubicBezTo>
                    <a:pt x="413" y="56"/>
                    <a:pt x="412" y="56"/>
                    <a:pt x="410" y="56"/>
                  </a:cubicBezTo>
                  <a:cubicBezTo>
                    <a:pt x="410" y="56"/>
                    <a:pt x="410" y="56"/>
                    <a:pt x="409" y="56"/>
                  </a:cubicBezTo>
                  <a:cubicBezTo>
                    <a:pt x="409" y="56"/>
                    <a:pt x="409" y="57"/>
                    <a:pt x="409" y="57"/>
                  </a:cubicBezTo>
                  <a:cubicBezTo>
                    <a:pt x="408" y="57"/>
                    <a:pt x="408" y="58"/>
                    <a:pt x="407" y="58"/>
                  </a:cubicBezTo>
                  <a:cubicBezTo>
                    <a:pt x="403" y="59"/>
                    <a:pt x="403" y="59"/>
                    <a:pt x="403" y="59"/>
                  </a:cubicBezTo>
                  <a:cubicBezTo>
                    <a:pt x="401" y="60"/>
                    <a:pt x="401" y="60"/>
                    <a:pt x="401" y="60"/>
                  </a:cubicBezTo>
                  <a:cubicBezTo>
                    <a:pt x="400" y="61"/>
                    <a:pt x="400" y="61"/>
                    <a:pt x="400" y="61"/>
                  </a:cubicBezTo>
                  <a:cubicBezTo>
                    <a:pt x="400" y="63"/>
                    <a:pt x="400" y="63"/>
                    <a:pt x="400" y="63"/>
                  </a:cubicBezTo>
                  <a:cubicBezTo>
                    <a:pt x="389" y="63"/>
                    <a:pt x="389" y="63"/>
                    <a:pt x="389" y="63"/>
                  </a:cubicBezTo>
                  <a:cubicBezTo>
                    <a:pt x="387" y="59"/>
                    <a:pt x="387" y="59"/>
                    <a:pt x="387" y="59"/>
                  </a:cubicBezTo>
                  <a:cubicBezTo>
                    <a:pt x="388" y="57"/>
                    <a:pt x="388" y="57"/>
                    <a:pt x="388" y="57"/>
                  </a:cubicBezTo>
                  <a:cubicBezTo>
                    <a:pt x="388" y="55"/>
                    <a:pt x="388" y="55"/>
                    <a:pt x="388" y="55"/>
                  </a:cubicBezTo>
                  <a:cubicBezTo>
                    <a:pt x="386" y="54"/>
                    <a:pt x="386" y="54"/>
                    <a:pt x="386" y="54"/>
                  </a:cubicBezTo>
                  <a:cubicBezTo>
                    <a:pt x="386" y="54"/>
                    <a:pt x="386" y="54"/>
                    <a:pt x="386" y="53"/>
                  </a:cubicBezTo>
                  <a:cubicBezTo>
                    <a:pt x="386" y="53"/>
                    <a:pt x="387" y="51"/>
                    <a:pt x="387" y="51"/>
                  </a:cubicBezTo>
                  <a:cubicBezTo>
                    <a:pt x="387" y="51"/>
                    <a:pt x="384" y="51"/>
                    <a:pt x="384" y="51"/>
                  </a:cubicBezTo>
                  <a:cubicBezTo>
                    <a:pt x="384" y="51"/>
                    <a:pt x="380" y="47"/>
                    <a:pt x="380" y="46"/>
                  </a:cubicBezTo>
                  <a:cubicBezTo>
                    <a:pt x="380" y="46"/>
                    <a:pt x="379" y="45"/>
                    <a:pt x="379" y="45"/>
                  </a:cubicBezTo>
                  <a:cubicBezTo>
                    <a:pt x="378" y="46"/>
                    <a:pt x="378" y="46"/>
                    <a:pt x="378" y="46"/>
                  </a:cubicBezTo>
                  <a:cubicBezTo>
                    <a:pt x="378" y="46"/>
                    <a:pt x="376" y="46"/>
                    <a:pt x="376" y="45"/>
                  </a:cubicBezTo>
                  <a:cubicBezTo>
                    <a:pt x="375" y="45"/>
                    <a:pt x="374" y="44"/>
                    <a:pt x="374" y="44"/>
                  </a:cubicBezTo>
                  <a:cubicBezTo>
                    <a:pt x="374" y="43"/>
                    <a:pt x="374" y="43"/>
                    <a:pt x="374" y="43"/>
                  </a:cubicBezTo>
                  <a:cubicBezTo>
                    <a:pt x="368" y="43"/>
                    <a:pt x="368" y="43"/>
                    <a:pt x="368" y="43"/>
                  </a:cubicBezTo>
                  <a:cubicBezTo>
                    <a:pt x="368" y="43"/>
                    <a:pt x="367" y="42"/>
                    <a:pt x="366" y="42"/>
                  </a:cubicBezTo>
                  <a:cubicBezTo>
                    <a:pt x="366" y="42"/>
                    <a:pt x="366" y="41"/>
                    <a:pt x="366" y="41"/>
                  </a:cubicBezTo>
                  <a:cubicBezTo>
                    <a:pt x="366" y="41"/>
                    <a:pt x="366" y="40"/>
                    <a:pt x="366" y="39"/>
                  </a:cubicBezTo>
                  <a:cubicBezTo>
                    <a:pt x="366" y="39"/>
                    <a:pt x="366" y="39"/>
                    <a:pt x="366" y="38"/>
                  </a:cubicBezTo>
                  <a:cubicBezTo>
                    <a:pt x="366" y="38"/>
                    <a:pt x="366" y="37"/>
                    <a:pt x="366" y="37"/>
                  </a:cubicBezTo>
                  <a:cubicBezTo>
                    <a:pt x="366" y="37"/>
                    <a:pt x="365" y="36"/>
                    <a:pt x="365" y="36"/>
                  </a:cubicBezTo>
                  <a:cubicBezTo>
                    <a:pt x="365" y="36"/>
                    <a:pt x="364" y="34"/>
                    <a:pt x="364" y="33"/>
                  </a:cubicBezTo>
                  <a:cubicBezTo>
                    <a:pt x="364" y="33"/>
                    <a:pt x="364" y="32"/>
                    <a:pt x="364" y="31"/>
                  </a:cubicBezTo>
                  <a:cubicBezTo>
                    <a:pt x="364" y="31"/>
                    <a:pt x="364" y="30"/>
                    <a:pt x="363" y="29"/>
                  </a:cubicBezTo>
                  <a:cubicBezTo>
                    <a:pt x="362" y="28"/>
                    <a:pt x="362" y="28"/>
                    <a:pt x="362" y="27"/>
                  </a:cubicBezTo>
                  <a:cubicBezTo>
                    <a:pt x="361" y="27"/>
                    <a:pt x="361" y="27"/>
                    <a:pt x="361" y="26"/>
                  </a:cubicBezTo>
                  <a:cubicBezTo>
                    <a:pt x="361" y="26"/>
                    <a:pt x="361" y="25"/>
                    <a:pt x="361" y="25"/>
                  </a:cubicBezTo>
                  <a:cubicBezTo>
                    <a:pt x="361" y="24"/>
                    <a:pt x="361" y="24"/>
                    <a:pt x="361" y="23"/>
                  </a:cubicBezTo>
                  <a:cubicBezTo>
                    <a:pt x="360" y="23"/>
                    <a:pt x="360" y="22"/>
                    <a:pt x="360" y="22"/>
                  </a:cubicBezTo>
                  <a:cubicBezTo>
                    <a:pt x="360" y="22"/>
                    <a:pt x="360" y="22"/>
                    <a:pt x="360" y="21"/>
                  </a:cubicBezTo>
                  <a:cubicBezTo>
                    <a:pt x="360" y="20"/>
                    <a:pt x="359" y="20"/>
                    <a:pt x="359" y="19"/>
                  </a:cubicBezTo>
                  <a:cubicBezTo>
                    <a:pt x="359" y="19"/>
                    <a:pt x="358" y="19"/>
                    <a:pt x="358" y="18"/>
                  </a:cubicBezTo>
                  <a:cubicBezTo>
                    <a:pt x="359" y="18"/>
                    <a:pt x="359" y="17"/>
                    <a:pt x="359" y="17"/>
                  </a:cubicBezTo>
                  <a:cubicBezTo>
                    <a:pt x="359" y="17"/>
                    <a:pt x="359" y="16"/>
                    <a:pt x="358" y="15"/>
                  </a:cubicBezTo>
                  <a:cubicBezTo>
                    <a:pt x="358" y="15"/>
                    <a:pt x="357" y="15"/>
                    <a:pt x="357" y="15"/>
                  </a:cubicBezTo>
                  <a:cubicBezTo>
                    <a:pt x="357" y="14"/>
                    <a:pt x="358" y="14"/>
                    <a:pt x="357" y="13"/>
                  </a:cubicBezTo>
                  <a:cubicBezTo>
                    <a:pt x="357" y="13"/>
                    <a:pt x="356" y="12"/>
                    <a:pt x="355" y="11"/>
                  </a:cubicBezTo>
                  <a:cubicBezTo>
                    <a:pt x="355" y="11"/>
                    <a:pt x="355" y="11"/>
                    <a:pt x="355" y="10"/>
                  </a:cubicBezTo>
                  <a:cubicBezTo>
                    <a:pt x="355" y="10"/>
                    <a:pt x="356" y="9"/>
                    <a:pt x="355" y="9"/>
                  </a:cubicBezTo>
                  <a:cubicBezTo>
                    <a:pt x="354" y="8"/>
                    <a:pt x="354" y="8"/>
                    <a:pt x="353" y="7"/>
                  </a:cubicBezTo>
                  <a:cubicBezTo>
                    <a:pt x="353" y="6"/>
                    <a:pt x="354" y="6"/>
                    <a:pt x="352" y="5"/>
                  </a:cubicBezTo>
                  <a:cubicBezTo>
                    <a:pt x="351" y="4"/>
                    <a:pt x="351" y="4"/>
                    <a:pt x="350" y="4"/>
                  </a:cubicBezTo>
                  <a:cubicBezTo>
                    <a:pt x="349" y="4"/>
                    <a:pt x="349" y="4"/>
                    <a:pt x="349" y="4"/>
                  </a:cubicBezTo>
                  <a:cubicBezTo>
                    <a:pt x="348" y="5"/>
                    <a:pt x="348" y="5"/>
                    <a:pt x="347" y="5"/>
                  </a:cubicBezTo>
                  <a:cubicBezTo>
                    <a:pt x="347" y="5"/>
                    <a:pt x="347" y="5"/>
                    <a:pt x="347" y="5"/>
                  </a:cubicBezTo>
                  <a:cubicBezTo>
                    <a:pt x="347" y="5"/>
                    <a:pt x="347" y="5"/>
                    <a:pt x="347" y="5"/>
                  </a:cubicBezTo>
                  <a:cubicBezTo>
                    <a:pt x="347" y="5"/>
                    <a:pt x="347" y="5"/>
                    <a:pt x="346" y="4"/>
                  </a:cubicBezTo>
                  <a:cubicBezTo>
                    <a:pt x="343" y="3"/>
                    <a:pt x="341" y="1"/>
                    <a:pt x="341" y="1"/>
                  </a:cubicBezTo>
                  <a:cubicBezTo>
                    <a:pt x="340" y="1"/>
                    <a:pt x="339" y="0"/>
                    <a:pt x="338" y="0"/>
                  </a:cubicBezTo>
                  <a:cubicBezTo>
                    <a:pt x="338" y="0"/>
                    <a:pt x="336" y="0"/>
                    <a:pt x="336" y="0"/>
                  </a:cubicBezTo>
                  <a:cubicBezTo>
                    <a:pt x="336" y="0"/>
                    <a:pt x="333" y="1"/>
                    <a:pt x="333" y="1"/>
                  </a:cubicBezTo>
                  <a:cubicBezTo>
                    <a:pt x="333" y="1"/>
                    <a:pt x="333" y="1"/>
                    <a:pt x="332" y="1"/>
                  </a:cubicBezTo>
                  <a:cubicBezTo>
                    <a:pt x="332" y="2"/>
                    <a:pt x="332" y="2"/>
                    <a:pt x="331" y="2"/>
                  </a:cubicBezTo>
                  <a:cubicBezTo>
                    <a:pt x="330" y="1"/>
                    <a:pt x="330" y="1"/>
                    <a:pt x="330" y="1"/>
                  </a:cubicBezTo>
                  <a:cubicBezTo>
                    <a:pt x="329" y="1"/>
                    <a:pt x="329" y="1"/>
                    <a:pt x="328" y="1"/>
                  </a:cubicBezTo>
                  <a:cubicBezTo>
                    <a:pt x="328" y="1"/>
                    <a:pt x="328" y="1"/>
                    <a:pt x="327" y="2"/>
                  </a:cubicBezTo>
                  <a:cubicBezTo>
                    <a:pt x="326" y="2"/>
                    <a:pt x="325" y="2"/>
                    <a:pt x="325" y="2"/>
                  </a:cubicBezTo>
                  <a:cubicBezTo>
                    <a:pt x="325" y="2"/>
                    <a:pt x="325" y="3"/>
                    <a:pt x="324" y="3"/>
                  </a:cubicBezTo>
                  <a:cubicBezTo>
                    <a:pt x="323" y="3"/>
                    <a:pt x="321" y="3"/>
                    <a:pt x="321" y="3"/>
                  </a:cubicBezTo>
                  <a:cubicBezTo>
                    <a:pt x="321" y="3"/>
                    <a:pt x="320" y="3"/>
                    <a:pt x="320" y="3"/>
                  </a:cubicBezTo>
                  <a:cubicBezTo>
                    <a:pt x="320" y="3"/>
                    <a:pt x="318" y="6"/>
                    <a:pt x="317" y="7"/>
                  </a:cubicBezTo>
                  <a:cubicBezTo>
                    <a:pt x="317" y="7"/>
                    <a:pt x="315" y="8"/>
                    <a:pt x="315" y="8"/>
                  </a:cubicBezTo>
                  <a:cubicBezTo>
                    <a:pt x="315" y="9"/>
                    <a:pt x="315" y="10"/>
                    <a:pt x="315" y="10"/>
                  </a:cubicBezTo>
                  <a:cubicBezTo>
                    <a:pt x="315" y="11"/>
                    <a:pt x="315" y="11"/>
                    <a:pt x="315" y="11"/>
                  </a:cubicBezTo>
                  <a:cubicBezTo>
                    <a:pt x="315" y="11"/>
                    <a:pt x="316" y="10"/>
                    <a:pt x="316" y="10"/>
                  </a:cubicBezTo>
                  <a:cubicBezTo>
                    <a:pt x="316" y="10"/>
                    <a:pt x="317" y="10"/>
                    <a:pt x="318" y="11"/>
                  </a:cubicBezTo>
                  <a:cubicBezTo>
                    <a:pt x="318" y="11"/>
                    <a:pt x="320" y="11"/>
                    <a:pt x="320" y="11"/>
                  </a:cubicBezTo>
                  <a:cubicBezTo>
                    <a:pt x="320" y="12"/>
                    <a:pt x="319" y="12"/>
                    <a:pt x="319" y="12"/>
                  </a:cubicBezTo>
                  <a:cubicBezTo>
                    <a:pt x="319" y="12"/>
                    <a:pt x="319" y="13"/>
                    <a:pt x="319" y="14"/>
                  </a:cubicBezTo>
                  <a:cubicBezTo>
                    <a:pt x="319" y="14"/>
                    <a:pt x="319" y="14"/>
                    <a:pt x="319" y="15"/>
                  </a:cubicBezTo>
                  <a:cubicBezTo>
                    <a:pt x="320" y="15"/>
                    <a:pt x="320" y="16"/>
                    <a:pt x="320" y="17"/>
                  </a:cubicBezTo>
                  <a:cubicBezTo>
                    <a:pt x="320" y="17"/>
                    <a:pt x="320" y="17"/>
                    <a:pt x="320" y="17"/>
                  </a:cubicBezTo>
                  <a:cubicBezTo>
                    <a:pt x="316" y="20"/>
                    <a:pt x="316" y="20"/>
                    <a:pt x="316" y="20"/>
                  </a:cubicBezTo>
                  <a:cubicBezTo>
                    <a:pt x="316" y="20"/>
                    <a:pt x="315" y="22"/>
                    <a:pt x="315" y="22"/>
                  </a:cubicBezTo>
                  <a:cubicBezTo>
                    <a:pt x="315" y="22"/>
                    <a:pt x="313" y="27"/>
                    <a:pt x="313" y="27"/>
                  </a:cubicBezTo>
                  <a:cubicBezTo>
                    <a:pt x="313" y="27"/>
                    <a:pt x="311" y="31"/>
                    <a:pt x="311" y="31"/>
                  </a:cubicBezTo>
                  <a:cubicBezTo>
                    <a:pt x="310" y="32"/>
                    <a:pt x="310" y="32"/>
                    <a:pt x="310" y="32"/>
                  </a:cubicBezTo>
                  <a:cubicBezTo>
                    <a:pt x="310" y="34"/>
                    <a:pt x="310" y="34"/>
                    <a:pt x="310" y="34"/>
                  </a:cubicBezTo>
                  <a:cubicBezTo>
                    <a:pt x="309" y="35"/>
                    <a:pt x="309" y="35"/>
                    <a:pt x="309" y="35"/>
                  </a:cubicBezTo>
                  <a:cubicBezTo>
                    <a:pt x="309" y="35"/>
                    <a:pt x="309" y="35"/>
                    <a:pt x="309" y="35"/>
                  </a:cubicBezTo>
                  <a:cubicBezTo>
                    <a:pt x="309" y="36"/>
                    <a:pt x="310" y="36"/>
                    <a:pt x="310" y="36"/>
                  </a:cubicBezTo>
                  <a:cubicBezTo>
                    <a:pt x="310" y="36"/>
                    <a:pt x="310" y="37"/>
                    <a:pt x="310" y="38"/>
                  </a:cubicBezTo>
                  <a:cubicBezTo>
                    <a:pt x="310" y="38"/>
                    <a:pt x="308" y="39"/>
                    <a:pt x="308" y="39"/>
                  </a:cubicBezTo>
                  <a:cubicBezTo>
                    <a:pt x="305" y="40"/>
                    <a:pt x="305" y="40"/>
                    <a:pt x="305" y="40"/>
                  </a:cubicBezTo>
                  <a:cubicBezTo>
                    <a:pt x="300" y="44"/>
                    <a:pt x="300" y="44"/>
                    <a:pt x="300" y="44"/>
                  </a:cubicBezTo>
                  <a:cubicBezTo>
                    <a:pt x="298" y="44"/>
                    <a:pt x="298" y="44"/>
                    <a:pt x="298" y="44"/>
                  </a:cubicBezTo>
                  <a:cubicBezTo>
                    <a:pt x="296" y="43"/>
                    <a:pt x="296" y="43"/>
                    <a:pt x="296" y="43"/>
                  </a:cubicBezTo>
                  <a:cubicBezTo>
                    <a:pt x="294" y="42"/>
                    <a:pt x="294" y="42"/>
                    <a:pt x="294" y="42"/>
                  </a:cubicBezTo>
                  <a:cubicBezTo>
                    <a:pt x="293" y="41"/>
                    <a:pt x="293" y="41"/>
                    <a:pt x="293" y="41"/>
                  </a:cubicBezTo>
                  <a:cubicBezTo>
                    <a:pt x="292" y="41"/>
                    <a:pt x="292" y="41"/>
                    <a:pt x="292" y="41"/>
                  </a:cubicBezTo>
                  <a:cubicBezTo>
                    <a:pt x="286" y="54"/>
                    <a:pt x="286" y="54"/>
                    <a:pt x="286" y="54"/>
                  </a:cubicBezTo>
                  <a:cubicBezTo>
                    <a:pt x="286" y="57"/>
                    <a:pt x="286" y="57"/>
                    <a:pt x="286" y="57"/>
                  </a:cubicBezTo>
                  <a:cubicBezTo>
                    <a:pt x="284" y="58"/>
                    <a:pt x="284" y="58"/>
                    <a:pt x="284" y="58"/>
                  </a:cubicBezTo>
                  <a:cubicBezTo>
                    <a:pt x="284" y="60"/>
                    <a:pt x="284" y="60"/>
                    <a:pt x="284" y="60"/>
                  </a:cubicBezTo>
                  <a:cubicBezTo>
                    <a:pt x="287" y="63"/>
                    <a:pt x="287" y="63"/>
                    <a:pt x="287" y="63"/>
                  </a:cubicBezTo>
                  <a:cubicBezTo>
                    <a:pt x="289" y="60"/>
                    <a:pt x="289" y="60"/>
                    <a:pt x="289" y="60"/>
                  </a:cubicBezTo>
                  <a:cubicBezTo>
                    <a:pt x="293" y="60"/>
                    <a:pt x="293" y="60"/>
                    <a:pt x="293" y="60"/>
                  </a:cubicBezTo>
                  <a:cubicBezTo>
                    <a:pt x="296" y="62"/>
                    <a:pt x="296" y="62"/>
                    <a:pt x="296" y="62"/>
                  </a:cubicBezTo>
                  <a:cubicBezTo>
                    <a:pt x="297" y="63"/>
                    <a:pt x="297" y="63"/>
                    <a:pt x="297" y="63"/>
                  </a:cubicBezTo>
                  <a:cubicBezTo>
                    <a:pt x="300" y="60"/>
                    <a:pt x="300" y="60"/>
                    <a:pt x="300" y="60"/>
                  </a:cubicBezTo>
                  <a:cubicBezTo>
                    <a:pt x="305" y="60"/>
                    <a:pt x="305" y="60"/>
                    <a:pt x="305" y="60"/>
                  </a:cubicBezTo>
                  <a:cubicBezTo>
                    <a:pt x="314" y="70"/>
                    <a:pt x="314" y="70"/>
                    <a:pt x="314" y="70"/>
                  </a:cubicBezTo>
                  <a:cubicBezTo>
                    <a:pt x="314" y="73"/>
                    <a:pt x="314" y="73"/>
                    <a:pt x="314" y="73"/>
                  </a:cubicBezTo>
                  <a:cubicBezTo>
                    <a:pt x="312" y="73"/>
                    <a:pt x="312" y="73"/>
                    <a:pt x="312" y="73"/>
                  </a:cubicBezTo>
                  <a:cubicBezTo>
                    <a:pt x="310" y="73"/>
                    <a:pt x="310" y="73"/>
                    <a:pt x="310" y="73"/>
                  </a:cubicBezTo>
                  <a:cubicBezTo>
                    <a:pt x="307" y="72"/>
                    <a:pt x="307" y="72"/>
                    <a:pt x="307" y="72"/>
                  </a:cubicBezTo>
                  <a:cubicBezTo>
                    <a:pt x="303" y="72"/>
                    <a:pt x="303" y="72"/>
                    <a:pt x="303" y="72"/>
                  </a:cubicBezTo>
                  <a:cubicBezTo>
                    <a:pt x="302" y="73"/>
                    <a:pt x="302" y="73"/>
                    <a:pt x="302" y="73"/>
                  </a:cubicBezTo>
                  <a:cubicBezTo>
                    <a:pt x="300" y="74"/>
                    <a:pt x="300" y="74"/>
                    <a:pt x="300" y="74"/>
                  </a:cubicBezTo>
                  <a:cubicBezTo>
                    <a:pt x="297" y="74"/>
                    <a:pt x="297" y="74"/>
                    <a:pt x="297" y="74"/>
                  </a:cubicBezTo>
                  <a:cubicBezTo>
                    <a:pt x="297" y="76"/>
                    <a:pt x="297" y="76"/>
                    <a:pt x="297" y="76"/>
                  </a:cubicBezTo>
                  <a:cubicBezTo>
                    <a:pt x="292" y="76"/>
                    <a:pt x="292" y="76"/>
                    <a:pt x="292" y="76"/>
                  </a:cubicBezTo>
                  <a:cubicBezTo>
                    <a:pt x="289" y="80"/>
                    <a:pt x="289" y="80"/>
                    <a:pt x="289" y="80"/>
                  </a:cubicBezTo>
                  <a:cubicBezTo>
                    <a:pt x="289" y="82"/>
                    <a:pt x="289" y="82"/>
                    <a:pt x="289" y="82"/>
                  </a:cubicBezTo>
                  <a:cubicBezTo>
                    <a:pt x="286" y="85"/>
                    <a:pt x="286" y="85"/>
                    <a:pt x="286" y="85"/>
                  </a:cubicBezTo>
                  <a:cubicBezTo>
                    <a:pt x="278" y="85"/>
                    <a:pt x="278" y="85"/>
                    <a:pt x="278" y="85"/>
                  </a:cubicBezTo>
                  <a:cubicBezTo>
                    <a:pt x="276" y="88"/>
                    <a:pt x="276" y="88"/>
                    <a:pt x="276" y="88"/>
                  </a:cubicBezTo>
                  <a:cubicBezTo>
                    <a:pt x="273" y="91"/>
                    <a:pt x="273" y="91"/>
                    <a:pt x="273" y="91"/>
                  </a:cubicBezTo>
                  <a:cubicBezTo>
                    <a:pt x="269" y="91"/>
                    <a:pt x="269" y="91"/>
                    <a:pt x="269" y="91"/>
                  </a:cubicBezTo>
                  <a:cubicBezTo>
                    <a:pt x="266" y="91"/>
                    <a:pt x="266" y="91"/>
                    <a:pt x="266" y="91"/>
                  </a:cubicBezTo>
                  <a:cubicBezTo>
                    <a:pt x="262" y="89"/>
                    <a:pt x="262" y="89"/>
                    <a:pt x="262" y="89"/>
                  </a:cubicBezTo>
                  <a:cubicBezTo>
                    <a:pt x="260" y="89"/>
                    <a:pt x="260" y="89"/>
                    <a:pt x="260" y="89"/>
                  </a:cubicBezTo>
                  <a:cubicBezTo>
                    <a:pt x="260" y="89"/>
                    <a:pt x="258" y="92"/>
                    <a:pt x="258" y="92"/>
                  </a:cubicBezTo>
                  <a:cubicBezTo>
                    <a:pt x="257" y="93"/>
                    <a:pt x="257" y="94"/>
                    <a:pt x="257" y="94"/>
                  </a:cubicBezTo>
                  <a:cubicBezTo>
                    <a:pt x="257" y="94"/>
                    <a:pt x="257" y="96"/>
                    <a:pt x="257" y="97"/>
                  </a:cubicBezTo>
                  <a:cubicBezTo>
                    <a:pt x="257" y="97"/>
                    <a:pt x="260" y="99"/>
                    <a:pt x="260" y="99"/>
                  </a:cubicBezTo>
                  <a:cubicBezTo>
                    <a:pt x="260" y="102"/>
                    <a:pt x="260" y="102"/>
                    <a:pt x="260" y="102"/>
                  </a:cubicBezTo>
                  <a:cubicBezTo>
                    <a:pt x="254" y="105"/>
                    <a:pt x="254" y="105"/>
                    <a:pt x="254" y="105"/>
                  </a:cubicBezTo>
                  <a:cubicBezTo>
                    <a:pt x="250" y="110"/>
                    <a:pt x="250" y="110"/>
                    <a:pt x="250" y="110"/>
                  </a:cubicBezTo>
                  <a:cubicBezTo>
                    <a:pt x="249" y="111"/>
                    <a:pt x="249" y="111"/>
                    <a:pt x="249" y="111"/>
                  </a:cubicBezTo>
                  <a:cubicBezTo>
                    <a:pt x="244" y="113"/>
                    <a:pt x="244" y="113"/>
                    <a:pt x="244" y="113"/>
                  </a:cubicBezTo>
                  <a:cubicBezTo>
                    <a:pt x="229" y="113"/>
                    <a:pt x="229" y="113"/>
                    <a:pt x="229" y="113"/>
                  </a:cubicBezTo>
                  <a:cubicBezTo>
                    <a:pt x="218" y="118"/>
                    <a:pt x="218" y="118"/>
                    <a:pt x="218" y="118"/>
                  </a:cubicBezTo>
                  <a:cubicBezTo>
                    <a:pt x="213" y="121"/>
                    <a:pt x="213" y="121"/>
                    <a:pt x="213" y="121"/>
                  </a:cubicBezTo>
                  <a:cubicBezTo>
                    <a:pt x="213" y="121"/>
                    <a:pt x="213" y="121"/>
                    <a:pt x="213" y="121"/>
                  </a:cubicBezTo>
                  <a:cubicBezTo>
                    <a:pt x="212" y="121"/>
                    <a:pt x="212" y="121"/>
                    <a:pt x="212" y="121"/>
                  </a:cubicBezTo>
                  <a:cubicBezTo>
                    <a:pt x="210" y="120"/>
                    <a:pt x="210" y="120"/>
                    <a:pt x="210" y="120"/>
                  </a:cubicBezTo>
                  <a:cubicBezTo>
                    <a:pt x="209" y="119"/>
                    <a:pt x="209" y="119"/>
                    <a:pt x="209" y="119"/>
                  </a:cubicBezTo>
                  <a:cubicBezTo>
                    <a:pt x="203" y="119"/>
                    <a:pt x="203" y="119"/>
                    <a:pt x="203" y="119"/>
                  </a:cubicBezTo>
                  <a:cubicBezTo>
                    <a:pt x="197" y="116"/>
                    <a:pt x="197" y="116"/>
                    <a:pt x="197" y="116"/>
                  </a:cubicBezTo>
                  <a:cubicBezTo>
                    <a:pt x="193" y="115"/>
                    <a:pt x="193" y="115"/>
                    <a:pt x="193" y="115"/>
                  </a:cubicBezTo>
                  <a:cubicBezTo>
                    <a:pt x="193" y="115"/>
                    <a:pt x="191" y="113"/>
                    <a:pt x="191" y="113"/>
                  </a:cubicBezTo>
                  <a:cubicBezTo>
                    <a:pt x="191" y="113"/>
                    <a:pt x="188" y="112"/>
                    <a:pt x="188" y="112"/>
                  </a:cubicBezTo>
                  <a:cubicBezTo>
                    <a:pt x="188" y="112"/>
                    <a:pt x="185" y="111"/>
                    <a:pt x="185" y="111"/>
                  </a:cubicBezTo>
                  <a:cubicBezTo>
                    <a:pt x="182" y="112"/>
                    <a:pt x="182" y="112"/>
                    <a:pt x="182" y="112"/>
                  </a:cubicBezTo>
                  <a:cubicBezTo>
                    <a:pt x="177" y="112"/>
                    <a:pt x="177" y="112"/>
                    <a:pt x="177" y="112"/>
                  </a:cubicBezTo>
                  <a:cubicBezTo>
                    <a:pt x="160" y="110"/>
                    <a:pt x="160" y="110"/>
                    <a:pt x="160" y="110"/>
                  </a:cubicBezTo>
                  <a:cubicBezTo>
                    <a:pt x="158" y="110"/>
                    <a:pt x="158" y="110"/>
                    <a:pt x="158" y="110"/>
                  </a:cubicBezTo>
                  <a:cubicBezTo>
                    <a:pt x="155" y="110"/>
                    <a:pt x="155" y="110"/>
                    <a:pt x="155" y="110"/>
                  </a:cubicBezTo>
                  <a:cubicBezTo>
                    <a:pt x="154" y="109"/>
                    <a:pt x="154" y="109"/>
                    <a:pt x="154" y="109"/>
                  </a:cubicBezTo>
                  <a:cubicBezTo>
                    <a:pt x="151" y="105"/>
                    <a:pt x="151" y="105"/>
                    <a:pt x="151" y="105"/>
                  </a:cubicBezTo>
                  <a:cubicBezTo>
                    <a:pt x="149" y="99"/>
                    <a:pt x="149" y="99"/>
                    <a:pt x="149" y="99"/>
                  </a:cubicBezTo>
                  <a:cubicBezTo>
                    <a:pt x="148" y="98"/>
                    <a:pt x="148" y="98"/>
                    <a:pt x="148" y="98"/>
                  </a:cubicBezTo>
                  <a:cubicBezTo>
                    <a:pt x="148" y="96"/>
                    <a:pt x="148" y="96"/>
                    <a:pt x="148" y="96"/>
                  </a:cubicBezTo>
                  <a:cubicBezTo>
                    <a:pt x="145" y="96"/>
                    <a:pt x="145" y="96"/>
                    <a:pt x="145" y="96"/>
                  </a:cubicBezTo>
                  <a:cubicBezTo>
                    <a:pt x="137" y="90"/>
                    <a:pt x="137" y="90"/>
                    <a:pt x="137" y="90"/>
                  </a:cubicBezTo>
                  <a:cubicBezTo>
                    <a:pt x="134" y="89"/>
                    <a:pt x="134" y="89"/>
                    <a:pt x="134" y="89"/>
                  </a:cubicBezTo>
                  <a:cubicBezTo>
                    <a:pt x="125" y="89"/>
                    <a:pt x="125" y="89"/>
                    <a:pt x="125" y="89"/>
                  </a:cubicBezTo>
                  <a:cubicBezTo>
                    <a:pt x="125" y="89"/>
                    <a:pt x="121" y="88"/>
                    <a:pt x="121" y="88"/>
                  </a:cubicBezTo>
                  <a:cubicBezTo>
                    <a:pt x="121" y="88"/>
                    <a:pt x="119" y="87"/>
                    <a:pt x="118" y="87"/>
                  </a:cubicBezTo>
                  <a:cubicBezTo>
                    <a:pt x="118" y="87"/>
                    <a:pt x="117" y="87"/>
                    <a:pt x="117" y="86"/>
                  </a:cubicBezTo>
                  <a:cubicBezTo>
                    <a:pt x="116" y="86"/>
                    <a:pt x="116" y="85"/>
                    <a:pt x="116" y="85"/>
                  </a:cubicBezTo>
                  <a:cubicBezTo>
                    <a:pt x="116" y="85"/>
                    <a:pt x="116" y="83"/>
                    <a:pt x="116" y="83"/>
                  </a:cubicBezTo>
                  <a:cubicBezTo>
                    <a:pt x="116" y="83"/>
                    <a:pt x="117" y="82"/>
                    <a:pt x="117" y="81"/>
                  </a:cubicBezTo>
                  <a:cubicBezTo>
                    <a:pt x="117" y="81"/>
                    <a:pt x="118" y="80"/>
                    <a:pt x="118" y="80"/>
                  </a:cubicBezTo>
                  <a:cubicBezTo>
                    <a:pt x="118" y="80"/>
                    <a:pt x="118" y="78"/>
                    <a:pt x="118" y="77"/>
                  </a:cubicBezTo>
                  <a:cubicBezTo>
                    <a:pt x="118" y="77"/>
                    <a:pt x="117" y="76"/>
                    <a:pt x="117" y="76"/>
                  </a:cubicBezTo>
                  <a:cubicBezTo>
                    <a:pt x="117" y="76"/>
                    <a:pt x="118" y="75"/>
                    <a:pt x="118" y="75"/>
                  </a:cubicBezTo>
                  <a:cubicBezTo>
                    <a:pt x="118" y="75"/>
                    <a:pt x="118" y="74"/>
                    <a:pt x="118" y="74"/>
                  </a:cubicBezTo>
                  <a:cubicBezTo>
                    <a:pt x="118" y="73"/>
                    <a:pt x="118" y="72"/>
                    <a:pt x="118" y="72"/>
                  </a:cubicBezTo>
                  <a:cubicBezTo>
                    <a:pt x="115" y="68"/>
                    <a:pt x="115" y="68"/>
                    <a:pt x="115" y="68"/>
                  </a:cubicBezTo>
                  <a:cubicBezTo>
                    <a:pt x="115" y="68"/>
                    <a:pt x="114" y="63"/>
                    <a:pt x="114" y="63"/>
                  </a:cubicBezTo>
                  <a:cubicBezTo>
                    <a:pt x="114" y="63"/>
                    <a:pt x="113" y="62"/>
                    <a:pt x="113" y="62"/>
                  </a:cubicBezTo>
                  <a:cubicBezTo>
                    <a:pt x="112" y="61"/>
                    <a:pt x="112" y="61"/>
                    <a:pt x="112" y="61"/>
                  </a:cubicBezTo>
                  <a:cubicBezTo>
                    <a:pt x="110" y="61"/>
                    <a:pt x="110" y="61"/>
                    <a:pt x="110" y="61"/>
                  </a:cubicBezTo>
                  <a:cubicBezTo>
                    <a:pt x="110" y="61"/>
                    <a:pt x="109" y="60"/>
                    <a:pt x="109" y="60"/>
                  </a:cubicBezTo>
                  <a:cubicBezTo>
                    <a:pt x="108" y="60"/>
                    <a:pt x="108" y="59"/>
                    <a:pt x="107" y="59"/>
                  </a:cubicBezTo>
                  <a:cubicBezTo>
                    <a:pt x="107" y="59"/>
                    <a:pt x="106" y="60"/>
                    <a:pt x="106" y="60"/>
                  </a:cubicBezTo>
                  <a:cubicBezTo>
                    <a:pt x="106" y="60"/>
                    <a:pt x="104" y="60"/>
                    <a:pt x="104" y="60"/>
                  </a:cubicBezTo>
                  <a:cubicBezTo>
                    <a:pt x="102" y="57"/>
                    <a:pt x="102" y="57"/>
                    <a:pt x="102" y="57"/>
                  </a:cubicBezTo>
                  <a:cubicBezTo>
                    <a:pt x="101" y="56"/>
                    <a:pt x="101" y="56"/>
                    <a:pt x="101" y="56"/>
                  </a:cubicBezTo>
                  <a:cubicBezTo>
                    <a:pt x="101" y="56"/>
                    <a:pt x="100" y="55"/>
                    <a:pt x="100" y="55"/>
                  </a:cubicBezTo>
                  <a:cubicBezTo>
                    <a:pt x="100" y="55"/>
                    <a:pt x="98" y="54"/>
                    <a:pt x="98" y="54"/>
                  </a:cubicBezTo>
                  <a:cubicBezTo>
                    <a:pt x="98" y="52"/>
                    <a:pt x="98" y="52"/>
                    <a:pt x="98" y="52"/>
                  </a:cubicBezTo>
                  <a:cubicBezTo>
                    <a:pt x="96" y="51"/>
                    <a:pt x="96" y="51"/>
                    <a:pt x="96" y="51"/>
                  </a:cubicBezTo>
                  <a:cubicBezTo>
                    <a:pt x="97" y="49"/>
                    <a:pt x="97" y="49"/>
                    <a:pt x="97" y="49"/>
                  </a:cubicBezTo>
                  <a:cubicBezTo>
                    <a:pt x="96" y="48"/>
                    <a:pt x="96" y="48"/>
                    <a:pt x="96" y="48"/>
                  </a:cubicBezTo>
                  <a:cubicBezTo>
                    <a:pt x="96" y="48"/>
                    <a:pt x="96" y="48"/>
                    <a:pt x="96" y="48"/>
                  </a:cubicBezTo>
                  <a:cubicBezTo>
                    <a:pt x="93" y="48"/>
                    <a:pt x="93" y="48"/>
                    <a:pt x="93" y="48"/>
                  </a:cubicBezTo>
                  <a:cubicBezTo>
                    <a:pt x="92" y="47"/>
                    <a:pt x="92" y="47"/>
                    <a:pt x="92" y="47"/>
                  </a:cubicBezTo>
                  <a:cubicBezTo>
                    <a:pt x="92" y="47"/>
                    <a:pt x="91" y="46"/>
                    <a:pt x="91" y="46"/>
                  </a:cubicBezTo>
                  <a:cubicBezTo>
                    <a:pt x="89" y="49"/>
                    <a:pt x="89" y="49"/>
                    <a:pt x="89" y="49"/>
                  </a:cubicBezTo>
                  <a:cubicBezTo>
                    <a:pt x="89" y="53"/>
                    <a:pt x="89" y="53"/>
                    <a:pt x="89" y="53"/>
                  </a:cubicBezTo>
                  <a:cubicBezTo>
                    <a:pt x="89" y="53"/>
                    <a:pt x="88" y="54"/>
                    <a:pt x="88" y="54"/>
                  </a:cubicBezTo>
                  <a:cubicBezTo>
                    <a:pt x="87" y="54"/>
                    <a:pt x="85" y="55"/>
                    <a:pt x="85" y="55"/>
                  </a:cubicBezTo>
                  <a:cubicBezTo>
                    <a:pt x="84" y="55"/>
                    <a:pt x="82" y="56"/>
                    <a:pt x="82" y="56"/>
                  </a:cubicBezTo>
                  <a:cubicBezTo>
                    <a:pt x="82" y="56"/>
                    <a:pt x="81" y="58"/>
                    <a:pt x="81" y="58"/>
                  </a:cubicBezTo>
                  <a:cubicBezTo>
                    <a:pt x="81" y="58"/>
                    <a:pt x="81" y="59"/>
                    <a:pt x="81" y="59"/>
                  </a:cubicBezTo>
                  <a:cubicBezTo>
                    <a:pt x="81" y="59"/>
                    <a:pt x="81" y="61"/>
                    <a:pt x="81" y="61"/>
                  </a:cubicBezTo>
                  <a:cubicBezTo>
                    <a:pt x="81" y="61"/>
                    <a:pt x="81" y="62"/>
                    <a:pt x="81" y="62"/>
                  </a:cubicBezTo>
                  <a:cubicBezTo>
                    <a:pt x="81" y="66"/>
                    <a:pt x="81" y="66"/>
                    <a:pt x="81" y="66"/>
                  </a:cubicBezTo>
                  <a:cubicBezTo>
                    <a:pt x="82" y="66"/>
                    <a:pt x="82" y="66"/>
                    <a:pt x="82" y="66"/>
                  </a:cubicBezTo>
                  <a:cubicBezTo>
                    <a:pt x="82" y="68"/>
                    <a:pt x="82" y="68"/>
                    <a:pt x="82" y="68"/>
                  </a:cubicBezTo>
                  <a:cubicBezTo>
                    <a:pt x="81" y="69"/>
                    <a:pt x="81" y="69"/>
                    <a:pt x="81" y="69"/>
                  </a:cubicBezTo>
                  <a:cubicBezTo>
                    <a:pt x="80" y="69"/>
                    <a:pt x="80" y="69"/>
                    <a:pt x="80" y="69"/>
                  </a:cubicBezTo>
                  <a:cubicBezTo>
                    <a:pt x="79" y="70"/>
                    <a:pt x="79" y="70"/>
                    <a:pt x="79" y="70"/>
                  </a:cubicBezTo>
                  <a:cubicBezTo>
                    <a:pt x="77" y="71"/>
                    <a:pt x="77" y="71"/>
                    <a:pt x="77" y="71"/>
                  </a:cubicBezTo>
                  <a:cubicBezTo>
                    <a:pt x="75" y="70"/>
                    <a:pt x="75" y="70"/>
                    <a:pt x="75" y="70"/>
                  </a:cubicBezTo>
                  <a:cubicBezTo>
                    <a:pt x="69" y="70"/>
                    <a:pt x="69" y="70"/>
                    <a:pt x="69" y="70"/>
                  </a:cubicBezTo>
                  <a:cubicBezTo>
                    <a:pt x="64" y="67"/>
                    <a:pt x="64" y="67"/>
                    <a:pt x="64" y="67"/>
                  </a:cubicBezTo>
                  <a:cubicBezTo>
                    <a:pt x="61" y="77"/>
                    <a:pt x="61" y="77"/>
                    <a:pt x="61" y="77"/>
                  </a:cubicBezTo>
                  <a:cubicBezTo>
                    <a:pt x="58" y="84"/>
                    <a:pt x="58" y="84"/>
                    <a:pt x="58" y="84"/>
                  </a:cubicBezTo>
                  <a:cubicBezTo>
                    <a:pt x="58" y="84"/>
                    <a:pt x="59" y="85"/>
                    <a:pt x="59" y="85"/>
                  </a:cubicBezTo>
                  <a:cubicBezTo>
                    <a:pt x="59" y="85"/>
                    <a:pt x="61" y="85"/>
                    <a:pt x="61" y="85"/>
                  </a:cubicBezTo>
                  <a:cubicBezTo>
                    <a:pt x="61" y="87"/>
                    <a:pt x="61" y="87"/>
                    <a:pt x="61" y="87"/>
                  </a:cubicBezTo>
                  <a:cubicBezTo>
                    <a:pt x="57" y="87"/>
                    <a:pt x="57" y="87"/>
                    <a:pt x="57" y="87"/>
                  </a:cubicBezTo>
                  <a:cubicBezTo>
                    <a:pt x="55" y="85"/>
                    <a:pt x="55" y="85"/>
                    <a:pt x="55" y="85"/>
                  </a:cubicBezTo>
                  <a:cubicBezTo>
                    <a:pt x="55" y="85"/>
                    <a:pt x="52" y="87"/>
                    <a:pt x="52" y="87"/>
                  </a:cubicBezTo>
                  <a:cubicBezTo>
                    <a:pt x="52" y="87"/>
                    <a:pt x="51" y="88"/>
                    <a:pt x="50" y="88"/>
                  </a:cubicBezTo>
                  <a:cubicBezTo>
                    <a:pt x="50" y="88"/>
                    <a:pt x="48" y="88"/>
                    <a:pt x="48" y="88"/>
                  </a:cubicBezTo>
                  <a:cubicBezTo>
                    <a:pt x="45" y="89"/>
                    <a:pt x="45" y="89"/>
                    <a:pt x="45" y="89"/>
                  </a:cubicBezTo>
                  <a:cubicBezTo>
                    <a:pt x="43" y="90"/>
                    <a:pt x="43" y="90"/>
                    <a:pt x="43" y="90"/>
                  </a:cubicBezTo>
                  <a:cubicBezTo>
                    <a:pt x="43" y="90"/>
                    <a:pt x="43" y="91"/>
                    <a:pt x="43" y="91"/>
                  </a:cubicBezTo>
                  <a:cubicBezTo>
                    <a:pt x="43" y="91"/>
                    <a:pt x="44" y="91"/>
                    <a:pt x="44" y="91"/>
                  </a:cubicBezTo>
                  <a:cubicBezTo>
                    <a:pt x="45" y="92"/>
                    <a:pt x="45" y="92"/>
                    <a:pt x="45" y="92"/>
                  </a:cubicBezTo>
                  <a:cubicBezTo>
                    <a:pt x="46" y="93"/>
                    <a:pt x="46" y="93"/>
                    <a:pt x="46" y="93"/>
                  </a:cubicBezTo>
                  <a:cubicBezTo>
                    <a:pt x="46" y="98"/>
                    <a:pt x="46" y="98"/>
                    <a:pt x="46" y="98"/>
                  </a:cubicBezTo>
                  <a:cubicBezTo>
                    <a:pt x="47" y="100"/>
                    <a:pt x="47" y="100"/>
                    <a:pt x="47" y="100"/>
                  </a:cubicBezTo>
                  <a:cubicBezTo>
                    <a:pt x="48" y="102"/>
                    <a:pt x="48" y="102"/>
                    <a:pt x="48" y="102"/>
                  </a:cubicBezTo>
                  <a:cubicBezTo>
                    <a:pt x="48" y="102"/>
                    <a:pt x="48" y="104"/>
                    <a:pt x="48" y="104"/>
                  </a:cubicBezTo>
                  <a:cubicBezTo>
                    <a:pt x="48" y="104"/>
                    <a:pt x="49" y="105"/>
                    <a:pt x="49" y="105"/>
                  </a:cubicBezTo>
                  <a:cubicBezTo>
                    <a:pt x="49" y="106"/>
                    <a:pt x="49" y="106"/>
                    <a:pt x="49" y="106"/>
                  </a:cubicBezTo>
                  <a:cubicBezTo>
                    <a:pt x="47" y="107"/>
                    <a:pt x="47" y="107"/>
                    <a:pt x="47" y="107"/>
                  </a:cubicBezTo>
                  <a:cubicBezTo>
                    <a:pt x="46" y="108"/>
                    <a:pt x="46" y="108"/>
                    <a:pt x="46" y="108"/>
                  </a:cubicBezTo>
                  <a:cubicBezTo>
                    <a:pt x="46" y="108"/>
                    <a:pt x="46" y="108"/>
                    <a:pt x="46" y="108"/>
                  </a:cubicBezTo>
                  <a:cubicBezTo>
                    <a:pt x="46" y="108"/>
                    <a:pt x="47" y="109"/>
                    <a:pt x="47" y="109"/>
                  </a:cubicBezTo>
                  <a:cubicBezTo>
                    <a:pt x="48" y="109"/>
                    <a:pt x="47" y="109"/>
                    <a:pt x="47" y="109"/>
                  </a:cubicBezTo>
                  <a:cubicBezTo>
                    <a:pt x="46" y="109"/>
                    <a:pt x="46" y="109"/>
                    <a:pt x="46" y="109"/>
                  </a:cubicBezTo>
                  <a:cubicBezTo>
                    <a:pt x="44" y="111"/>
                    <a:pt x="44" y="111"/>
                    <a:pt x="44" y="111"/>
                  </a:cubicBezTo>
                  <a:cubicBezTo>
                    <a:pt x="44" y="111"/>
                    <a:pt x="44" y="112"/>
                    <a:pt x="45" y="112"/>
                  </a:cubicBezTo>
                  <a:cubicBezTo>
                    <a:pt x="45" y="112"/>
                    <a:pt x="45" y="113"/>
                    <a:pt x="45" y="113"/>
                  </a:cubicBezTo>
                  <a:cubicBezTo>
                    <a:pt x="45" y="113"/>
                    <a:pt x="45" y="115"/>
                    <a:pt x="45" y="115"/>
                  </a:cubicBezTo>
                  <a:cubicBezTo>
                    <a:pt x="45" y="115"/>
                    <a:pt x="45" y="115"/>
                    <a:pt x="45" y="115"/>
                  </a:cubicBezTo>
                  <a:cubicBezTo>
                    <a:pt x="44" y="117"/>
                    <a:pt x="44" y="117"/>
                    <a:pt x="44" y="117"/>
                  </a:cubicBezTo>
                  <a:cubicBezTo>
                    <a:pt x="44" y="117"/>
                    <a:pt x="43" y="117"/>
                    <a:pt x="43" y="117"/>
                  </a:cubicBezTo>
                  <a:cubicBezTo>
                    <a:pt x="43" y="117"/>
                    <a:pt x="41" y="119"/>
                    <a:pt x="41" y="119"/>
                  </a:cubicBezTo>
                  <a:cubicBezTo>
                    <a:pt x="36" y="121"/>
                    <a:pt x="36" y="121"/>
                    <a:pt x="36" y="121"/>
                  </a:cubicBezTo>
                  <a:cubicBezTo>
                    <a:pt x="31" y="122"/>
                    <a:pt x="31" y="122"/>
                    <a:pt x="31" y="122"/>
                  </a:cubicBezTo>
                  <a:cubicBezTo>
                    <a:pt x="31" y="124"/>
                    <a:pt x="31" y="124"/>
                    <a:pt x="31" y="124"/>
                  </a:cubicBezTo>
                  <a:cubicBezTo>
                    <a:pt x="29" y="125"/>
                    <a:pt x="29" y="125"/>
                    <a:pt x="29" y="125"/>
                  </a:cubicBezTo>
                  <a:cubicBezTo>
                    <a:pt x="28" y="126"/>
                    <a:pt x="28" y="126"/>
                    <a:pt x="28" y="126"/>
                  </a:cubicBezTo>
                  <a:cubicBezTo>
                    <a:pt x="23" y="126"/>
                    <a:pt x="23" y="126"/>
                    <a:pt x="23" y="126"/>
                  </a:cubicBezTo>
                  <a:cubicBezTo>
                    <a:pt x="23" y="126"/>
                    <a:pt x="21" y="127"/>
                    <a:pt x="21" y="127"/>
                  </a:cubicBezTo>
                  <a:cubicBezTo>
                    <a:pt x="21" y="128"/>
                    <a:pt x="21" y="129"/>
                    <a:pt x="21" y="129"/>
                  </a:cubicBezTo>
                  <a:cubicBezTo>
                    <a:pt x="21" y="129"/>
                    <a:pt x="20" y="131"/>
                    <a:pt x="20" y="131"/>
                  </a:cubicBezTo>
                  <a:cubicBezTo>
                    <a:pt x="19" y="132"/>
                    <a:pt x="19" y="132"/>
                    <a:pt x="19" y="132"/>
                  </a:cubicBezTo>
                  <a:cubicBezTo>
                    <a:pt x="18" y="131"/>
                    <a:pt x="18" y="131"/>
                    <a:pt x="18" y="131"/>
                  </a:cubicBezTo>
                  <a:cubicBezTo>
                    <a:pt x="16" y="132"/>
                    <a:pt x="16" y="132"/>
                    <a:pt x="16" y="132"/>
                  </a:cubicBezTo>
                  <a:cubicBezTo>
                    <a:pt x="14" y="132"/>
                    <a:pt x="14" y="132"/>
                    <a:pt x="14" y="132"/>
                  </a:cubicBezTo>
                  <a:cubicBezTo>
                    <a:pt x="13" y="130"/>
                    <a:pt x="13" y="130"/>
                    <a:pt x="13" y="130"/>
                  </a:cubicBezTo>
                  <a:cubicBezTo>
                    <a:pt x="11" y="131"/>
                    <a:pt x="11" y="131"/>
                    <a:pt x="11" y="131"/>
                  </a:cubicBezTo>
                  <a:cubicBezTo>
                    <a:pt x="11" y="131"/>
                    <a:pt x="10" y="131"/>
                    <a:pt x="9" y="131"/>
                  </a:cubicBezTo>
                  <a:cubicBezTo>
                    <a:pt x="9" y="131"/>
                    <a:pt x="9" y="132"/>
                    <a:pt x="9" y="132"/>
                  </a:cubicBezTo>
                  <a:cubicBezTo>
                    <a:pt x="8" y="132"/>
                    <a:pt x="8" y="132"/>
                    <a:pt x="8" y="132"/>
                  </a:cubicBezTo>
                  <a:cubicBezTo>
                    <a:pt x="8" y="132"/>
                    <a:pt x="7" y="133"/>
                    <a:pt x="7" y="133"/>
                  </a:cubicBezTo>
                  <a:cubicBezTo>
                    <a:pt x="7" y="133"/>
                    <a:pt x="5" y="134"/>
                    <a:pt x="5" y="134"/>
                  </a:cubicBezTo>
                  <a:cubicBezTo>
                    <a:pt x="5" y="135"/>
                    <a:pt x="4" y="135"/>
                    <a:pt x="4" y="135"/>
                  </a:cubicBezTo>
                  <a:cubicBezTo>
                    <a:pt x="4" y="135"/>
                    <a:pt x="3" y="135"/>
                    <a:pt x="2" y="136"/>
                  </a:cubicBezTo>
                  <a:cubicBezTo>
                    <a:pt x="2" y="136"/>
                    <a:pt x="2" y="137"/>
                    <a:pt x="2" y="137"/>
                  </a:cubicBezTo>
                  <a:cubicBezTo>
                    <a:pt x="2" y="138"/>
                    <a:pt x="2" y="138"/>
                    <a:pt x="3" y="138"/>
                  </a:cubicBezTo>
                  <a:cubicBezTo>
                    <a:pt x="3" y="139"/>
                    <a:pt x="2" y="140"/>
                    <a:pt x="2" y="140"/>
                  </a:cubicBezTo>
                  <a:cubicBezTo>
                    <a:pt x="2" y="140"/>
                    <a:pt x="1" y="140"/>
                    <a:pt x="1" y="140"/>
                  </a:cubicBezTo>
                  <a:cubicBezTo>
                    <a:pt x="1" y="140"/>
                    <a:pt x="0" y="140"/>
                    <a:pt x="0" y="140"/>
                  </a:cubicBezTo>
                  <a:cubicBezTo>
                    <a:pt x="0" y="141"/>
                    <a:pt x="0" y="141"/>
                    <a:pt x="0" y="141"/>
                  </a:cubicBezTo>
                  <a:cubicBezTo>
                    <a:pt x="2" y="144"/>
                    <a:pt x="2" y="144"/>
                    <a:pt x="2" y="144"/>
                  </a:cubicBezTo>
                  <a:cubicBezTo>
                    <a:pt x="1" y="145"/>
                    <a:pt x="1" y="145"/>
                    <a:pt x="1" y="145"/>
                  </a:cubicBezTo>
                  <a:cubicBezTo>
                    <a:pt x="1" y="145"/>
                    <a:pt x="2" y="148"/>
                    <a:pt x="2" y="148"/>
                  </a:cubicBezTo>
                  <a:cubicBezTo>
                    <a:pt x="3" y="148"/>
                    <a:pt x="4" y="148"/>
                    <a:pt x="4" y="148"/>
                  </a:cubicBezTo>
                  <a:cubicBezTo>
                    <a:pt x="5" y="148"/>
                    <a:pt x="6" y="148"/>
                    <a:pt x="6" y="148"/>
                  </a:cubicBezTo>
                  <a:cubicBezTo>
                    <a:pt x="6" y="148"/>
                    <a:pt x="8" y="149"/>
                    <a:pt x="8" y="150"/>
                  </a:cubicBezTo>
                  <a:cubicBezTo>
                    <a:pt x="8" y="150"/>
                    <a:pt x="8" y="151"/>
                    <a:pt x="9" y="152"/>
                  </a:cubicBezTo>
                  <a:cubicBezTo>
                    <a:pt x="9" y="152"/>
                    <a:pt x="10" y="154"/>
                    <a:pt x="10" y="154"/>
                  </a:cubicBezTo>
                  <a:cubicBezTo>
                    <a:pt x="10" y="155"/>
                    <a:pt x="11" y="157"/>
                    <a:pt x="11" y="157"/>
                  </a:cubicBezTo>
                  <a:cubicBezTo>
                    <a:pt x="11" y="157"/>
                    <a:pt x="10" y="158"/>
                    <a:pt x="10" y="158"/>
                  </a:cubicBezTo>
                  <a:cubicBezTo>
                    <a:pt x="9" y="159"/>
                    <a:pt x="9" y="159"/>
                    <a:pt x="9" y="159"/>
                  </a:cubicBezTo>
                  <a:cubicBezTo>
                    <a:pt x="7" y="159"/>
                    <a:pt x="7" y="159"/>
                    <a:pt x="7" y="159"/>
                  </a:cubicBezTo>
                  <a:cubicBezTo>
                    <a:pt x="7" y="159"/>
                    <a:pt x="6" y="160"/>
                    <a:pt x="6" y="160"/>
                  </a:cubicBezTo>
                  <a:cubicBezTo>
                    <a:pt x="6" y="160"/>
                    <a:pt x="6" y="160"/>
                    <a:pt x="7" y="161"/>
                  </a:cubicBezTo>
                  <a:cubicBezTo>
                    <a:pt x="11" y="161"/>
                    <a:pt x="11" y="161"/>
                    <a:pt x="11" y="161"/>
                  </a:cubicBezTo>
                  <a:cubicBezTo>
                    <a:pt x="12" y="163"/>
                    <a:pt x="12" y="163"/>
                    <a:pt x="12" y="163"/>
                  </a:cubicBezTo>
                  <a:cubicBezTo>
                    <a:pt x="12" y="163"/>
                    <a:pt x="13" y="163"/>
                    <a:pt x="14" y="164"/>
                  </a:cubicBezTo>
                  <a:cubicBezTo>
                    <a:pt x="14" y="164"/>
                    <a:pt x="16" y="164"/>
                    <a:pt x="16" y="164"/>
                  </a:cubicBezTo>
                  <a:cubicBezTo>
                    <a:pt x="17" y="165"/>
                    <a:pt x="19" y="166"/>
                    <a:pt x="19" y="166"/>
                  </a:cubicBezTo>
                  <a:cubicBezTo>
                    <a:pt x="21" y="168"/>
                    <a:pt x="21" y="168"/>
                    <a:pt x="21" y="168"/>
                  </a:cubicBezTo>
                  <a:cubicBezTo>
                    <a:pt x="21" y="170"/>
                    <a:pt x="21" y="170"/>
                    <a:pt x="21" y="170"/>
                  </a:cubicBezTo>
                  <a:cubicBezTo>
                    <a:pt x="23" y="172"/>
                    <a:pt x="23" y="172"/>
                    <a:pt x="23" y="172"/>
                  </a:cubicBezTo>
                  <a:cubicBezTo>
                    <a:pt x="23" y="172"/>
                    <a:pt x="26" y="172"/>
                    <a:pt x="26" y="172"/>
                  </a:cubicBezTo>
                  <a:cubicBezTo>
                    <a:pt x="27" y="172"/>
                    <a:pt x="26" y="173"/>
                    <a:pt x="26" y="173"/>
                  </a:cubicBezTo>
                  <a:cubicBezTo>
                    <a:pt x="27" y="174"/>
                    <a:pt x="27" y="174"/>
                    <a:pt x="27" y="174"/>
                  </a:cubicBezTo>
                  <a:cubicBezTo>
                    <a:pt x="30" y="173"/>
                    <a:pt x="30" y="173"/>
                    <a:pt x="30" y="173"/>
                  </a:cubicBezTo>
                  <a:cubicBezTo>
                    <a:pt x="32" y="172"/>
                    <a:pt x="32" y="172"/>
                    <a:pt x="32" y="172"/>
                  </a:cubicBezTo>
                  <a:cubicBezTo>
                    <a:pt x="33" y="171"/>
                    <a:pt x="33" y="171"/>
                    <a:pt x="33" y="171"/>
                  </a:cubicBezTo>
                  <a:cubicBezTo>
                    <a:pt x="33" y="171"/>
                    <a:pt x="34" y="170"/>
                    <a:pt x="36" y="170"/>
                  </a:cubicBezTo>
                  <a:cubicBezTo>
                    <a:pt x="37" y="170"/>
                    <a:pt x="40" y="170"/>
                    <a:pt x="40" y="170"/>
                  </a:cubicBezTo>
                  <a:cubicBezTo>
                    <a:pt x="41" y="171"/>
                    <a:pt x="41" y="171"/>
                    <a:pt x="41" y="171"/>
                  </a:cubicBezTo>
                  <a:cubicBezTo>
                    <a:pt x="41" y="171"/>
                    <a:pt x="41" y="172"/>
                    <a:pt x="42" y="173"/>
                  </a:cubicBezTo>
                  <a:cubicBezTo>
                    <a:pt x="42" y="173"/>
                    <a:pt x="43" y="174"/>
                    <a:pt x="43" y="174"/>
                  </a:cubicBezTo>
                  <a:cubicBezTo>
                    <a:pt x="46" y="173"/>
                    <a:pt x="46" y="173"/>
                    <a:pt x="46" y="173"/>
                  </a:cubicBezTo>
                  <a:cubicBezTo>
                    <a:pt x="46" y="173"/>
                    <a:pt x="46" y="175"/>
                    <a:pt x="46" y="176"/>
                  </a:cubicBezTo>
                  <a:cubicBezTo>
                    <a:pt x="46" y="176"/>
                    <a:pt x="46" y="176"/>
                    <a:pt x="46" y="177"/>
                  </a:cubicBezTo>
                  <a:cubicBezTo>
                    <a:pt x="46" y="177"/>
                    <a:pt x="45" y="178"/>
                    <a:pt x="45" y="178"/>
                  </a:cubicBezTo>
                  <a:cubicBezTo>
                    <a:pt x="45" y="178"/>
                    <a:pt x="44" y="179"/>
                    <a:pt x="44" y="179"/>
                  </a:cubicBezTo>
                  <a:cubicBezTo>
                    <a:pt x="43" y="179"/>
                    <a:pt x="43" y="180"/>
                    <a:pt x="42" y="180"/>
                  </a:cubicBezTo>
                  <a:cubicBezTo>
                    <a:pt x="42" y="181"/>
                    <a:pt x="42" y="182"/>
                    <a:pt x="42" y="182"/>
                  </a:cubicBezTo>
                  <a:cubicBezTo>
                    <a:pt x="42" y="184"/>
                    <a:pt x="42" y="184"/>
                    <a:pt x="42" y="184"/>
                  </a:cubicBezTo>
                  <a:cubicBezTo>
                    <a:pt x="42" y="184"/>
                    <a:pt x="41" y="186"/>
                    <a:pt x="40" y="186"/>
                  </a:cubicBezTo>
                  <a:cubicBezTo>
                    <a:pt x="40" y="186"/>
                    <a:pt x="39" y="187"/>
                    <a:pt x="39" y="187"/>
                  </a:cubicBezTo>
                  <a:cubicBezTo>
                    <a:pt x="38" y="187"/>
                    <a:pt x="37" y="188"/>
                    <a:pt x="37" y="188"/>
                  </a:cubicBezTo>
                  <a:cubicBezTo>
                    <a:pt x="37" y="188"/>
                    <a:pt x="36" y="188"/>
                    <a:pt x="35" y="188"/>
                  </a:cubicBezTo>
                  <a:cubicBezTo>
                    <a:pt x="35" y="189"/>
                    <a:pt x="35" y="189"/>
                    <a:pt x="35" y="189"/>
                  </a:cubicBezTo>
                  <a:cubicBezTo>
                    <a:pt x="36" y="191"/>
                    <a:pt x="36" y="191"/>
                    <a:pt x="36" y="191"/>
                  </a:cubicBezTo>
                  <a:cubicBezTo>
                    <a:pt x="38" y="193"/>
                    <a:pt x="38" y="193"/>
                    <a:pt x="38" y="193"/>
                  </a:cubicBezTo>
                  <a:cubicBezTo>
                    <a:pt x="39" y="194"/>
                    <a:pt x="39" y="194"/>
                    <a:pt x="39" y="194"/>
                  </a:cubicBezTo>
                  <a:cubicBezTo>
                    <a:pt x="39" y="194"/>
                    <a:pt x="40" y="195"/>
                    <a:pt x="40" y="195"/>
                  </a:cubicBezTo>
                  <a:cubicBezTo>
                    <a:pt x="41" y="196"/>
                    <a:pt x="40" y="197"/>
                    <a:pt x="40" y="197"/>
                  </a:cubicBezTo>
                  <a:cubicBezTo>
                    <a:pt x="40" y="198"/>
                    <a:pt x="40" y="198"/>
                    <a:pt x="40" y="198"/>
                  </a:cubicBezTo>
                  <a:cubicBezTo>
                    <a:pt x="38" y="198"/>
                    <a:pt x="38" y="198"/>
                    <a:pt x="38" y="198"/>
                  </a:cubicBezTo>
                  <a:cubicBezTo>
                    <a:pt x="38" y="198"/>
                    <a:pt x="37" y="199"/>
                    <a:pt x="37" y="199"/>
                  </a:cubicBezTo>
                  <a:cubicBezTo>
                    <a:pt x="36" y="199"/>
                    <a:pt x="36" y="197"/>
                    <a:pt x="36" y="197"/>
                  </a:cubicBezTo>
                  <a:cubicBezTo>
                    <a:pt x="34" y="197"/>
                    <a:pt x="34" y="197"/>
                    <a:pt x="34" y="197"/>
                  </a:cubicBezTo>
                  <a:cubicBezTo>
                    <a:pt x="33" y="198"/>
                    <a:pt x="33" y="198"/>
                    <a:pt x="33" y="198"/>
                  </a:cubicBezTo>
                  <a:cubicBezTo>
                    <a:pt x="33" y="198"/>
                    <a:pt x="33" y="199"/>
                    <a:pt x="33" y="200"/>
                  </a:cubicBezTo>
                  <a:cubicBezTo>
                    <a:pt x="33" y="200"/>
                    <a:pt x="33" y="201"/>
                    <a:pt x="33" y="201"/>
                  </a:cubicBezTo>
                  <a:cubicBezTo>
                    <a:pt x="33" y="201"/>
                    <a:pt x="34" y="201"/>
                    <a:pt x="35" y="202"/>
                  </a:cubicBezTo>
                  <a:cubicBezTo>
                    <a:pt x="36" y="202"/>
                    <a:pt x="35" y="203"/>
                    <a:pt x="35" y="203"/>
                  </a:cubicBezTo>
                  <a:cubicBezTo>
                    <a:pt x="35" y="203"/>
                    <a:pt x="35" y="205"/>
                    <a:pt x="36" y="205"/>
                  </a:cubicBezTo>
                  <a:cubicBezTo>
                    <a:pt x="37" y="206"/>
                    <a:pt x="35" y="207"/>
                    <a:pt x="35" y="207"/>
                  </a:cubicBezTo>
                  <a:cubicBezTo>
                    <a:pt x="35" y="207"/>
                    <a:pt x="35" y="208"/>
                    <a:pt x="36" y="208"/>
                  </a:cubicBezTo>
                  <a:cubicBezTo>
                    <a:pt x="36" y="208"/>
                    <a:pt x="37" y="209"/>
                    <a:pt x="37" y="209"/>
                  </a:cubicBezTo>
                  <a:cubicBezTo>
                    <a:pt x="39" y="210"/>
                    <a:pt x="39" y="210"/>
                    <a:pt x="39" y="210"/>
                  </a:cubicBezTo>
                  <a:cubicBezTo>
                    <a:pt x="39" y="210"/>
                    <a:pt x="40" y="210"/>
                    <a:pt x="41" y="210"/>
                  </a:cubicBezTo>
                  <a:cubicBezTo>
                    <a:pt x="41" y="210"/>
                    <a:pt x="44" y="212"/>
                    <a:pt x="44" y="212"/>
                  </a:cubicBezTo>
                  <a:cubicBezTo>
                    <a:pt x="44" y="212"/>
                    <a:pt x="45" y="213"/>
                    <a:pt x="45" y="213"/>
                  </a:cubicBezTo>
                  <a:cubicBezTo>
                    <a:pt x="48" y="215"/>
                    <a:pt x="48" y="215"/>
                    <a:pt x="48" y="215"/>
                  </a:cubicBezTo>
                  <a:cubicBezTo>
                    <a:pt x="50" y="216"/>
                    <a:pt x="50" y="216"/>
                    <a:pt x="50" y="216"/>
                  </a:cubicBezTo>
                  <a:cubicBezTo>
                    <a:pt x="51" y="218"/>
                    <a:pt x="51" y="218"/>
                    <a:pt x="51" y="218"/>
                  </a:cubicBezTo>
                  <a:cubicBezTo>
                    <a:pt x="52" y="217"/>
                    <a:pt x="52" y="217"/>
                    <a:pt x="52" y="217"/>
                  </a:cubicBezTo>
                  <a:cubicBezTo>
                    <a:pt x="53" y="217"/>
                    <a:pt x="53" y="217"/>
                    <a:pt x="53" y="217"/>
                  </a:cubicBezTo>
                  <a:cubicBezTo>
                    <a:pt x="53" y="215"/>
                    <a:pt x="53" y="215"/>
                    <a:pt x="53" y="215"/>
                  </a:cubicBezTo>
                  <a:cubicBezTo>
                    <a:pt x="56" y="215"/>
                    <a:pt x="56" y="215"/>
                    <a:pt x="56" y="215"/>
                  </a:cubicBezTo>
                  <a:cubicBezTo>
                    <a:pt x="56" y="215"/>
                    <a:pt x="57" y="215"/>
                    <a:pt x="57" y="215"/>
                  </a:cubicBezTo>
                  <a:cubicBezTo>
                    <a:pt x="57" y="216"/>
                    <a:pt x="58" y="216"/>
                    <a:pt x="58" y="216"/>
                  </a:cubicBezTo>
                  <a:cubicBezTo>
                    <a:pt x="58" y="218"/>
                    <a:pt x="58" y="218"/>
                    <a:pt x="58" y="218"/>
                  </a:cubicBezTo>
                  <a:cubicBezTo>
                    <a:pt x="59" y="218"/>
                    <a:pt x="59" y="218"/>
                    <a:pt x="59" y="218"/>
                  </a:cubicBezTo>
                  <a:cubicBezTo>
                    <a:pt x="59" y="218"/>
                    <a:pt x="61" y="219"/>
                    <a:pt x="61" y="219"/>
                  </a:cubicBezTo>
                  <a:cubicBezTo>
                    <a:pt x="61" y="219"/>
                    <a:pt x="62" y="220"/>
                    <a:pt x="62" y="220"/>
                  </a:cubicBezTo>
                  <a:cubicBezTo>
                    <a:pt x="62" y="221"/>
                    <a:pt x="63" y="221"/>
                    <a:pt x="63" y="221"/>
                  </a:cubicBezTo>
                  <a:cubicBezTo>
                    <a:pt x="63" y="221"/>
                    <a:pt x="65" y="221"/>
                    <a:pt x="65" y="221"/>
                  </a:cubicBezTo>
                  <a:cubicBezTo>
                    <a:pt x="66" y="221"/>
                    <a:pt x="66" y="222"/>
                    <a:pt x="66" y="222"/>
                  </a:cubicBezTo>
                  <a:cubicBezTo>
                    <a:pt x="66" y="222"/>
                    <a:pt x="67" y="223"/>
                    <a:pt x="67" y="224"/>
                  </a:cubicBezTo>
                  <a:cubicBezTo>
                    <a:pt x="67" y="224"/>
                    <a:pt x="68" y="224"/>
                    <a:pt x="68" y="224"/>
                  </a:cubicBezTo>
                  <a:cubicBezTo>
                    <a:pt x="70" y="224"/>
                    <a:pt x="70" y="224"/>
                    <a:pt x="70" y="224"/>
                  </a:cubicBezTo>
                  <a:cubicBezTo>
                    <a:pt x="70" y="224"/>
                    <a:pt x="70" y="224"/>
                    <a:pt x="70" y="224"/>
                  </a:cubicBezTo>
                  <a:cubicBezTo>
                    <a:pt x="72" y="224"/>
                    <a:pt x="72" y="224"/>
                    <a:pt x="72" y="224"/>
                  </a:cubicBezTo>
                  <a:cubicBezTo>
                    <a:pt x="72" y="226"/>
                    <a:pt x="72" y="226"/>
                    <a:pt x="72" y="226"/>
                  </a:cubicBezTo>
                  <a:cubicBezTo>
                    <a:pt x="72" y="227"/>
                    <a:pt x="72" y="227"/>
                    <a:pt x="72" y="227"/>
                  </a:cubicBezTo>
                  <a:cubicBezTo>
                    <a:pt x="72" y="227"/>
                    <a:pt x="74" y="229"/>
                    <a:pt x="75" y="229"/>
                  </a:cubicBezTo>
                  <a:cubicBezTo>
                    <a:pt x="76" y="229"/>
                    <a:pt x="77" y="229"/>
                    <a:pt x="77" y="229"/>
                  </a:cubicBezTo>
                  <a:cubicBezTo>
                    <a:pt x="78" y="229"/>
                    <a:pt x="77" y="230"/>
                    <a:pt x="77" y="230"/>
                  </a:cubicBezTo>
                  <a:cubicBezTo>
                    <a:pt x="77" y="231"/>
                    <a:pt x="78" y="231"/>
                    <a:pt x="78" y="231"/>
                  </a:cubicBezTo>
                  <a:cubicBezTo>
                    <a:pt x="79" y="231"/>
                    <a:pt x="81" y="231"/>
                    <a:pt x="81" y="231"/>
                  </a:cubicBezTo>
                  <a:cubicBezTo>
                    <a:pt x="82" y="231"/>
                    <a:pt x="82" y="231"/>
                    <a:pt x="83" y="232"/>
                  </a:cubicBezTo>
                  <a:cubicBezTo>
                    <a:pt x="83" y="232"/>
                    <a:pt x="84" y="233"/>
                    <a:pt x="84" y="233"/>
                  </a:cubicBezTo>
                  <a:cubicBezTo>
                    <a:pt x="84" y="233"/>
                    <a:pt x="84" y="233"/>
                    <a:pt x="85" y="233"/>
                  </a:cubicBezTo>
                  <a:cubicBezTo>
                    <a:pt x="85" y="233"/>
                    <a:pt x="85" y="234"/>
                    <a:pt x="86" y="234"/>
                  </a:cubicBezTo>
                  <a:cubicBezTo>
                    <a:pt x="87" y="234"/>
                    <a:pt x="87" y="233"/>
                    <a:pt x="87" y="233"/>
                  </a:cubicBezTo>
                  <a:cubicBezTo>
                    <a:pt x="87" y="233"/>
                    <a:pt x="89" y="233"/>
                    <a:pt x="89" y="233"/>
                  </a:cubicBezTo>
                  <a:cubicBezTo>
                    <a:pt x="89" y="233"/>
                    <a:pt x="92" y="235"/>
                    <a:pt x="92" y="235"/>
                  </a:cubicBezTo>
                  <a:cubicBezTo>
                    <a:pt x="92" y="235"/>
                    <a:pt x="94" y="235"/>
                    <a:pt x="95" y="235"/>
                  </a:cubicBezTo>
                  <a:cubicBezTo>
                    <a:pt x="96" y="235"/>
                    <a:pt x="97" y="234"/>
                    <a:pt x="97" y="234"/>
                  </a:cubicBezTo>
                  <a:cubicBezTo>
                    <a:pt x="99" y="234"/>
                    <a:pt x="99" y="234"/>
                    <a:pt x="99" y="234"/>
                  </a:cubicBezTo>
                  <a:cubicBezTo>
                    <a:pt x="99" y="234"/>
                    <a:pt x="99" y="234"/>
                    <a:pt x="99" y="234"/>
                  </a:cubicBezTo>
                  <a:cubicBezTo>
                    <a:pt x="101" y="233"/>
                    <a:pt x="101" y="233"/>
                    <a:pt x="101" y="233"/>
                  </a:cubicBezTo>
                  <a:cubicBezTo>
                    <a:pt x="102" y="233"/>
                    <a:pt x="102" y="233"/>
                    <a:pt x="102" y="233"/>
                  </a:cubicBezTo>
                  <a:cubicBezTo>
                    <a:pt x="104" y="234"/>
                    <a:pt x="104" y="234"/>
                    <a:pt x="104" y="234"/>
                  </a:cubicBezTo>
                  <a:cubicBezTo>
                    <a:pt x="103" y="235"/>
                    <a:pt x="103" y="235"/>
                    <a:pt x="103" y="235"/>
                  </a:cubicBezTo>
                  <a:cubicBezTo>
                    <a:pt x="103" y="238"/>
                    <a:pt x="103" y="238"/>
                    <a:pt x="103" y="238"/>
                  </a:cubicBezTo>
                  <a:cubicBezTo>
                    <a:pt x="104" y="238"/>
                    <a:pt x="104" y="238"/>
                    <a:pt x="104" y="238"/>
                  </a:cubicBezTo>
                  <a:cubicBezTo>
                    <a:pt x="106" y="235"/>
                    <a:pt x="106" y="235"/>
                    <a:pt x="106" y="235"/>
                  </a:cubicBezTo>
                  <a:cubicBezTo>
                    <a:pt x="109" y="233"/>
                    <a:pt x="109" y="233"/>
                    <a:pt x="109" y="233"/>
                  </a:cubicBezTo>
                  <a:cubicBezTo>
                    <a:pt x="113" y="233"/>
                    <a:pt x="113" y="233"/>
                    <a:pt x="113" y="233"/>
                  </a:cubicBezTo>
                  <a:cubicBezTo>
                    <a:pt x="116" y="233"/>
                    <a:pt x="116" y="233"/>
                    <a:pt x="116" y="233"/>
                  </a:cubicBezTo>
                  <a:cubicBezTo>
                    <a:pt x="121" y="234"/>
                    <a:pt x="121" y="234"/>
                    <a:pt x="121" y="234"/>
                  </a:cubicBezTo>
                  <a:cubicBezTo>
                    <a:pt x="122" y="236"/>
                    <a:pt x="122" y="236"/>
                    <a:pt x="122" y="236"/>
                  </a:cubicBezTo>
                  <a:cubicBezTo>
                    <a:pt x="124" y="236"/>
                    <a:pt x="124" y="236"/>
                    <a:pt x="124" y="236"/>
                  </a:cubicBezTo>
                  <a:cubicBezTo>
                    <a:pt x="124" y="236"/>
                    <a:pt x="126" y="235"/>
                    <a:pt x="126" y="235"/>
                  </a:cubicBezTo>
                  <a:cubicBezTo>
                    <a:pt x="127" y="235"/>
                    <a:pt x="128" y="235"/>
                    <a:pt x="129" y="234"/>
                  </a:cubicBezTo>
                  <a:cubicBezTo>
                    <a:pt x="129" y="234"/>
                    <a:pt x="130" y="234"/>
                    <a:pt x="130" y="233"/>
                  </a:cubicBezTo>
                  <a:cubicBezTo>
                    <a:pt x="130" y="233"/>
                    <a:pt x="130" y="232"/>
                    <a:pt x="130" y="232"/>
                  </a:cubicBezTo>
                  <a:cubicBezTo>
                    <a:pt x="130" y="232"/>
                    <a:pt x="132" y="232"/>
                    <a:pt x="132" y="231"/>
                  </a:cubicBezTo>
                  <a:cubicBezTo>
                    <a:pt x="132" y="230"/>
                    <a:pt x="133" y="230"/>
                    <a:pt x="133" y="229"/>
                  </a:cubicBezTo>
                  <a:cubicBezTo>
                    <a:pt x="134" y="229"/>
                    <a:pt x="135" y="229"/>
                    <a:pt x="136" y="228"/>
                  </a:cubicBezTo>
                  <a:cubicBezTo>
                    <a:pt x="137" y="228"/>
                    <a:pt x="138" y="228"/>
                    <a:pt x="138" y="228"/>
                  </a:cubicBezTo>
                  <a:cubicBezTo>
                    <a:pt x="139" y="227"/>
                    <a:pt x="140" y="226"/>
                    <a:pt x="140" y="226"/>
                  </a:cubicBezTo>
                  <a:cubicBezTo>
                    <a:pt x="140" y="225"/>
                    <a:pt x="140" y="225"/>
                    <a:pt x="141" y="225"/>
                  </a:cubicBezTo>
                  <a:cubicBezTo>
                    <a:pt x="141" y="224"/>
                    <a:pt x="143" y="224"/>
                    <a:pt x="143" y="224"/>
                  </a:cubicBezTo>
                  <a:cubicBezTo>
                    <a:pt x="144" y="224"/>
                    <a:pt x="145" y="225"/>
                    <a:pt x="147" y="225"/>
                  </a:cubicBezTo>
                  <a:cubicBezTo>
                    <a:pt x="148" y="226"/>
                    <a:pt x="149" y="225"/>
                    <a:pt x="149" y="224"/>
                  </a:cubicBezTo>
                  <a:cubicBezTo>
                    <a:pt x="149" y="224"/>
                    <a:pt x="152" y="223"/>
                    <a:pt x="152" y="223"/>
                  </a:cubicBezTo>
                  <a:cubicBezTo>
                    <a:pt x="153" y="223"/>
                    <a:pt x="154" y="224"/>
                    <a:pt x="154" y="224"/>
                  </a:cubicBezTo>
                  <a:cubicBezTo>
                    <a:pt x="154" y="225"/>
                    <a:pt x="156" y="227"/>
                    <a:pt x="156" y="228"/>
                  </a:cubicBezTo>
                  <a:cubicBezTo>
                    <a:pt x="156" y="228"/>
                    <a:pt x="155" y="230"/>
                    <a:pt x="155" y="230"/>
                  </a:cubicBezTo>
                  <a:cubicBezTo>
                    <a:pt x="155" y="231"/>
                    <a:pt x="153" y="232"/>
                    <a:pt x="153" y="232"/>
                  </a:cubicBezTo>
                  <a:cubicBezTo>
                    <a:pt x="158" y="234"/>
                    <a:pt x="158" y="234"/>
                    <a:pt x="158" y="234"/>
                  </a:cubicBezTo>
                  <a:cubicBezTo>
                    <a:pt x="158" y="234"/>
                    <a:pt x="158" y="234"/>
                    <a:pt x="159" y="233"/>
                  </a:cubicBezTo>
                  <a:cubicBezTo>
                    <a:pt x="159" y="233"/>
                    <a:pt x="160" y="233"/>
                    <a:pt x="160" y="233"/>
                  </a:cubicBezTo>
                  <a:cubicBezTo>
                    <a:pt x="159" y="232"/>
                    <a:pt x="159" y="232"/>
                    <a:pt x="159" y="231"/>
                  </a:cubicBezTo>
                  <a:cubicBezTo>
                    <a:pt x="160" y="231"/>
                    <a:pt x="160" y="231"/>
                    <a:pt x="160" y="231"/>
                  </a:cubicBezTo>
                  <a:cubicBezTo>
                    <a:pt x="160" y="231"/>
                    <a:pt x="161" y="231"/>
                    <a:pt x="162" y="231"/>
                  </a:cubicBezTo>
                  <a:cubicBezTo>
                    <a:pt x="162" y="231"/>
                    <a:pt x="163" y="231"/>
                    <a:pt x="163" y="231"/>
                  </a:cubicBezTo>
                  <a:cubicBezTo>
                    <a:pt x="163" y="231"/>
                    <a:pt x="165" y="232"/>
                    <a:pt x="165" y="232"/>
                  </a:cubicBezTo>
                  <a:cubicBezTo>
                    <a:pt x="165" y="233"/>
                    <a:pt x="167" y="234"/>
                    <a:pt x="167" y="234"/>
                  </a:cubicBezTo>
                  <a:cubicBezTo>
                    <a:pt x="167" y="235"/>
                    <a:pt x="167" y="235"/>
                    <a:pt x="169" y="236"/>
                  </a:cubicBezTo>
                  <a:cubicBezTo>
                    <a:pt x="170" y="237"/>
                    <a:pt x="169" y="238"/>
                    <a:pt x="170" y="239"/>
                  </a:cubicBezTo>
                  <a:cubicBezTo>
                    <a:pt x="170" y="240"/>
                    <a:pt x="170" y="241"/>
                    <a:pt x="170" y="242"/>
                  </a:cubicBezTo>
                  <a:cubicBezTo>
                    <a:pt x="171" y="243"/>
                    <a:pt x="171" y="244"/>
                    <a:pt x="171" y="245"/>
                  </a:cubicBezTo>
                  <a:cubicBezTo>
                    <a:pt x="171" y="246"/>
                    <a:pt x="169" y="248"/>
                    <a:pt x="169" y="248"/>
                  </a:cubicBezTo>
                  <a:cubicBezTo>
                    <a:pt x="169" y="249"/>
                    <a:pt x="165" y="253"/>
                    <a:pt x="165" y="253"/>
                  </a:cubicBezTo>
                  <a:cubicBezTo>
                    <a:pt x="164" y="254"/>
                    <a:pt x="165" y="255"/>
                    <a:pt x="164" y="256"/>
                  </a:cubicBezTo>
                  <a:cubicBezTo>
                    <a:pt x="164" y="256"/>
                    <a:pt x="163" y="256"/>
                    <a:pt x="163" y="256"/>
                  </a:cubicBezTo>
                  <a:cubicBezTo>
                    <a:pt x="163" y="256"/>
                    <a:pt x="162" y="257"/>
                    <a:pt x="162" y="258"/>
                  </a:cubicBezTo>
                  <a:cubicBezTo>
                    <a:pt x="162" y="259"/>
                    <a:pt x="162" y="260"/>
                    <a:pt x="162" y="260"/>
                  </a:cubicBezTo>
                  <a:cubicBezTo>
                    <a:pt x="162" y="261"/>
                    <a:pt x="163" y="262"/>
                    <a:pt x="164" y="262"/>
                  </a:cubicBezTo>
                  <a:cubicBezTo>
                    <a:pt x="165" y="263"/>
                    <a:pt x="164" y="264"/>
                    <a:pt x="164" y="265"/>
                  </a:cubicBezTo>
                  <a:cubicBezTo>
                    <a:pt x="164" y="266"/>
                    <a:pt x="166" y="265"/>
                    <a:pt x="167" y="265"/>
                  </a:cubicBezTo>
                  <a:cubicBezTo>
                    <a:pt x="167" y="264"/>
                    <a:pt x="169" y="264"/>
                    <a:pt x="169" y="264"/>
                  </a:cubicBezTo>
                  <a:cubicBezTo>
                    <a:pt x="169" y="264"/>
                    <a:pt x="170" y="266"/>
                    <a:pt x="170" y="266"/>
                  </a:cubicBezTo>
                  <a:cubicBezTo>
                    <a:pt x="170" y="266"/>
                    <a:pt x="172" y="266"/>
                    <a:pt x="172" y="267"/>
                  </a:cubicBezTo>
                  <a:cubicBezTo>
                    <a:pt x="173" y="267"/>
                    <a:pt x="172" y="268"/>
                    <a:pt x="172" y="269"/>
                  </a:cubicBezTo>
                  <a:cubicBezTo>
                    <a:pt x="172" y="270"/>
                    <a:pt x="174" y="270"/>
                    <a:pt x="174" y="270"/>
                  </a:cubicBezTo>
                  <a:cubicBezTo>
                    <a:pt x="174" y="270"/>
                    <a:pt x="174" y="271"/>
                    <a:pt x="175" y="271"/>
                  </a:cubicBezTo>
                  <a:cubicBezTo>
                    <a:pt x="176" y="270"/>
                    <a:pt x="176" y="270"/>
                    <a:pt x="177" y="271"/>
                  </a:cubicBezTo>
                  <a:cubicBezTo>
                    <a:pt x="177" y="271"/>
                    <a:pt x="178" y="271"/>
                    <a:pt x="178" y="272"/>
                  </a:cubicBezTo>
                  <a:cubicBezTo>
                    <a:pt x="178" y="273"/>
                    <a:pt x="177" y="274"/>
                    <a:pt x="177" y="275"/>
                  </a:cubicBezTo>
                  <a:cubicBezTo>
                    <a:pt x="176" y="276"/>
                    <a:pt x="175" y="277"/>
                    <a:pt x="175" y="277"/>
                  </a:cubicBezTo>
                  <a:cubicBezTo>
                    <a:pt x="174" y="278"/>
                    <a:pt x="178" y="275"/>
                    <a:pt x="179" y="275"/>
                  </a:cubicBezTo>
                  <a:cubicBezTo>
                    <a:pt x="179" y="275"/>
                    <a:pt x="179" y="277"/>
                    <a:pt x="180" y="277"/>
                  </a:cubicBezTo>
                  <a:cubicBezTo>
                    <a:pt x="181" y="277"/>
                    <a:pt x="176" y="279"/>
                    <a:pt x="177" y="280"/>
                  </a:cubicBezTo>
                  <a:cubicBezTo>
                    <a:pt x="177" y="280"/>
                    <a:pt x="177" y="281"/>
                    <a:pt x="177" y="282"/>
                  </a:cubicBezTo>
                  <a:cubicBezTo>
                    <a:pt x="178" y="283"/>
                    <a:pt x="178" y="283"/>
                    <a:pt x="179" y="282"/>
                  </a:cubicBezTo>
                  <a:cubicBezTo>
                    <a:pt x="181" y="282"/>
                    <a:pt x="182" y="282"/>
                    <a:pt x="183" y="281"/>
                  </a:cubicBezTo>
                  <a:cubicBezTo>
                    <a:pt x="183" y="281"/>
                    <a:pt x="185" y="281"/>
                    <a:pt x="185" y="282"/>
                  </a:cubicBezTo>
                  <a:cubicBezTo>
                    <a:pt x="185" y="282"/>
                    <a:pt x="185" y="283"/>
                    <a:pt x="185" y="283"/>
                  </a:cubicBezTo>
                  <a:cubicBezTo>
                    <a:pt x="185" y="283"/>
                    <a:pt x="186" y="284"/>
                    <a:pt x="186" y="284"/>
                  </a:cubicBezTo>
                  <a:cubicBezTo>
                    <a:pt x="187" y="284"/>
                    <a:pt x="188" y="284"/>
                    <a:pt x="189" y="284"/>
                  </a:cubicBezTo>
                  <a:cubicBezTo>
                    <a:pt x="189" y="284"/>
                    <a:pt x="189" y="282"/>
                    <a:pt x="189" y="282"/>
                  </a:cubicBezTo>
                  <a:cubicBezTo>
                    <a:pt x="188" y="281"/>
                    <a:pt x="188" y="279"/>
                    <a:pt x="188" y="279"/>
                  </a:cubicBezTo>
                  <a:cubicBezTo>
                    <a:pt x="188" y="279"/>
                    <a:pt x="188" y="278"/>
                    <a:pt x="188" y="277"/>
                  </a:cubicBezTo>
                  <a:cubicBezTo>
                    <a:pt x="188" y="277"/>
                    <a:pt x="189" y="276"/>
                    <a:pt x="189" y="276"/>
                  </a:cubicBezTo>
                  <a:cubicBezTo>
                    <a:pt x="189" y="276"/>
                    <a:pt x="192" y="276"/>
                    <a:pt x="192" y="276"/>
                  </a:cubicBezTo>
                  <a:cubicBezTo>
                    <a:pt x="192" y="276"/>
                    <a:pt x="193" y="275"/>
                    <a:pt x="193" y="275"/>
                  </a:cubicBezTo>
                  <a:cubicBezTo>
                    <a:pt x="193" y="274"/>
                    <a:pt x="195" y="274"/>
                    <a:pt x="195" y="274"/>
                  </a:cubicBezTo>
                  <a:cubicBezTo>
                    <a:pt x="196" y="275"/>
                    <a:pt x="197" y="275"/>
                    <a:pt x="197" y="275"/>
                  </a:cubicBezTo>
                  <a:cubicBezTo>
                    <a:pt x="197" y="275"/>
                    <a:pt x="198" y="274"/>
                    <a:pt x="198" y="274"/>
                  </a:cubicBezTo>
                  <a:cubicBezTo>
                    <a:pt x="199" y="274"/>
                    <a:pt x="199" y="275"/>
                    <a:pt x="199" y="275"/>
                  </a:cubicBezTo>
                  <a:cubicBezTo>
                    <a:pt x="200" y="274"/>
                    <a:pt x="200" y="274"/>
                    <a:pt x="201" y="274"/>
                  </a:cubicBezTo>
                  <a:cubicBezTo>
                    <a:pt x="201" y="274"/>
                    <a:pt x="202" y="275"/>
                    <a:pt x="203" y="274"/>
                  </a:cubicBezTo>
                  <a:cubicBezTo>
                    <a:pt x="204" y="274"/>
                    <a:pt x="205" y="273"/>
                    <a:pt x="205" y="273"/>
                  </a:cubicBezTo>
                  <a:cubicBezTo>
                    <a:pt x="206" y="273"/>
                    <a:pt x="207" y="273"/>
                    <a:pt x="207" y="273"/>
                  </a:cubicBezTo>
                  <a:cubicBezTo>
                    <a:pt x="207" y="273"/>
                    <a:pt x="209" y="271"/>
                    <a:pt x="209" y="271"/>
                  </a:cubicBezTo>
                  <a:cubicBezTo>
                    <a:pt x="209" y="270"/>
                    <a:pt x="209" y="271"/>
                    <a:pt x="211" y="270"/>
                  </a:cubicBezTo>
                  <a:cubicBezTo>
                    <a:pt x="212" y="270"/>
                    <a:pt x="213" y="270"/>
                    <a:pt x="213" y="270"/>
                  </a:cubicBezTo>
                  <a:cubicBezTo>
                    <a:pt x="213" y="270"/>
                    <a:pt x="214" y="271"/>
                    <a:pt x="214" y="271"/>
                  </a:cubicBezTo>
                  <a:cubicBezTo>
                    <a:pt x="214" y="271"/>
                    <a:pt x="216" y="272"/>
                    <a:pt x="217" y="272"/>
                  </a:cubicBezTo>
                  <a:cubicBezTo>
                    <a:pt x="217" y="272"/>
                    <a:pt x="219" y="272"/>
                    <a:pt x="220" y="273"/>
                  </a:cubicBezTo>
                  <a:cubicBezTo>
                    <a:pt x="220" y="273"/>
                    <a:pt x="222" y="272"/>
                    <a:pt x="222" y="272"/>
                  </a:cubicBezTo>
                  <a:cubicBezTo>
                    <a:pt x="222" y="272"/>
                    <a:pt x="222" y="274"/>
                    <a:pt x="222" y="274"/>
                  </a:cubicBezTo>
                  <a:cubicBezTo>
                    <a:pt x="221" y="275"/>
                    <a:pt x="221" y="276"/>
                    <a:pt x="221" y="276"/>
                  </a:cubicBezTo>
                  <a:cubicBezTo>
                    <a:pt x="221" y="277"/>
                    <a:pt x="222" y="278"/>
                    <a:pt x="222" y="278"/>
                  </a:cubicBezTo>
                  <a:cubicBezTo>
                    <a:pt x="222" y="279"/>
                    <a:pt x="227" y="281"/>
                    <a:pt x="228" y="281"/>
                  </a:cubicBezTo>
                  <a:cubicBezTo>
                    <a:pt x="229" y="282"/>
                    <a:pt x="230" y="281"/>
                    <a:pt x="231" y="281"/>
                  </a:cubicBezTo>
                  <a:cubicBezTo>
                    <a:pt x="231" y="281"/>
                    <a:pt x="231" y="282"/>
                    <a:pt x="231" y="282"/>
                  </a:cubicBezTo>
                  <a:cubicBezTo>
                    <a:pt x="232" y="282"/>
                    <a:pt x="232" y="281"/>
                    <a:pt x="232" y="281"/>
                  </a:cubicBezTo>
                  <a:cubicBezTo>
                    <a:pt x="233" y="281"/>
                    <a:pt x="234" y="282"/>
                    <a:pt x="234" y="281"/>
                  </a:cubicBezTo>
                  <a:cubicBezTo>
                    <a:pt x="234" y="281"/>
                    <a:pt x="235" y="281"/>
                    <a:pt x="235" y="281"/>
                  </a:cubicBezTo>
                  <a:cubicBezTo>
                    <a:pt x="236" y="281"/>
                    <a:pt x="237" y="281"/>
                    <a:pt x="237" y="279"/>
                  </a:cubicBezTo>
                  <a:cubicBezTo>
                    <a:pt x="237" y="279"/>
                    <a:pt x="237" y="279"/>
                    <a:pt x="237" y="279"/>
                  </a:cubicBezTo>
                  <a:cubicBezTo>
                    <a:pt x="238" y="280"/>
                    <a:pt x="239" y="281"/>
                    <a:pt x="240" y="281"/>
                  </a:cubicBezTo>
                  <a:cubicBezTo>
                    <a:pt x="241" y="283"/>
                    <a:pt x="242" y="282"/>
                    <a:pt x="244" y="281"/>
                  </a:cubicBezTo>
                  <a:cubicBezTo>
                    <a:pt x="244" y="281"/>
                    <a:pt x="245" y="281"/>
                    <a:pt x="246" y="282"/>
                  </a:cubicBezTo>
                  <a:cubicBezTo>
                    <a:pt x="246" y="282"/>
                    <a:pt x="246" y="282"/>
                    <a:pt x="246" y="282"/>
                  </a:cubicBezTo>
                  <a:cubicBezTo>
                    <a:pt x="246" y="282"/>
                    <a:pt x="245" y="283"/>
                    <a:pt x="245" y="283"/>
                  </a:cubicBezTo>
                  <a:cubicBezTo>
                    <a:pt x="245" y="283"/>
                    <a:pt x="245" y="283"/>
                    <a:pt x="245" y="283"/>
                  </a:cubicBezTo>
                  <a:cubicBezTo>
                    <a:pt x="245" y="284"/>
                    <a:pt x="245" y="285"/>
                    <a:pt x="245" y="285"/>
                  </a:cubicBezTo>
                  <a:cubicBezTo>
                    <a:pt x="245" y="287"/>
                    <a:pt x="245" y="288"/>
                    <a:pt x="246" y="289"/>
                  </a:cubicBezTo>
                  <a:cubicBezTo>
                    <a:pt x="246" y="290"/>
                    <a:pt x="248" y="291"/>
                    <a:pt x="249" y="290"/>
                  </a:cubicBezTo>
                  <a:cubicBezTo>
                    <a:pt x="250" y="290"/>
                    <a:pt x="250" y="289"/>
                    <a:pt x="250" y="288"/>
                  </a:cubicBezTo>
                  <a:cubicBezTo>
                    <a:pt x="250" y="288"/>
                    <a:pt x="250" y="287"/>
                    <a:pt x="250" y="287"/>
                  </a:cubicBezTo>
                  <a:cubicBezTo>
                    <a:pt x="249" y="286"/>
                    <a:pt x="248" y="286"/>
                    <a:pt x="248" y="286"/>
                  </a:cubicBezTo>
                  <a:cubicBezTo>
                    <a:pt x="248" y="286"/>
                    <a:pt x="248" y="286"/>
                    <a:pt x="248" y="285"/>
                  </a:cubicBezTo>
                  <a:cubicBezTo>
                    <a:pt x="248" y="285"/>
                    <a:pt x="250" y="285"/>
                    <a:pt x="250" y="284"/>
                  </a:cubicBezTo>
                  <a:cubicBezTo>
                    <a:pt x="252" y="282"/>
                    <a:pt x="254" y="281"/>
                    <a:pt x="256" y="281"/>
                  </a:cubicBezTo>
                  <a:cubicBezTo>
                    <a:pt x="257" y="282"/>
                    <a:pt x="258" y="281"/>
                    <a:pt x="258" y="281"/>
                  </a:cubicBezTo>
                  <a:cubicBezTo>
                    <a:pt x="259" y="280"/>
                    <a:pt x="260" y="279"/>
                    <a:pt x="262" y="280"/>
                  </a:cubicBezTo>
                  <a:cubicBezTo>
                    <a:pt x="263" y="280"/>
                    <a:pt x="264" y="279"/>
                    <a:pt x="265" y="279"/>
                  </a:cubicBezTo>
                  <a:cubicBezTo>
                    <a:pt x="266" y="279"/>
                    <a:pt x="266" y="276"/>
                    <a:pt x="268" y="278"/>
                  </a:cubicBezTo>
                  <a:cubicBezTo>
                    <a:pt x="269" y="278"/>
                    <a:pt x="269" y="278"/>
                    <a:pt x="269" y="278"/>
                  </a:cubicBezTo>
                  <a:cubicBezTo>
                    <a:pt x="271" y="277"/>
                    <a:pt x="271" y="275"/>
                    <a:pt x="272" y="273"/>
                  </a:cubicBezTo>
                  <a:cubicBezTo>
                    <a:pt x="272" y="273"/>
                    <a:pt x="273" y="273"/>
                    <a:pt x="273" y="274"/>
                  </a:cubicBezTo>
                  <a:cubicBezTo>
                    <a:pt x="273" y="274"/>
                    <a:pt x="273" y="274"/>
                    <a:pt x="273" y="274"/>
                  </a:cubicBezTo>
                  <a:cubicBezTo>
                    <a:pt x="274" y="276"/>
                    <a:pt x="275" y="276"/>
                    <a:pt x="276" y="274"/>
                  </a:cubicBezTo>
                  <a:cubicBezTo>
                    <a:pt x="276" y="274"/>
                    <a:pt x="277" y="274"/>
                    <a:pt x="277" y="274"/>
                  </a:cubicBezTo>
                  <a:cubicBezTo>
                    <a:pt x="278" y="274"/>
                    <a:pt x="278" y="274"/>
                    <a:pt x="278" y="274"/>
                  </a:cubicBezTo>
                  <a:cubicBezTo>
                    <a:pt x="278" y="274"/>
                    <a:pt x="278" y="273"/>
                    <a:pt x="278" y="273"/>
                  </a:cubicBezTo>
                  <a:cubicBezTo>
                    <a:pt x="278" y="273"/>
                    <a:pt x="278" y="273"/>
                    <a:pt x="278" y="273"/>
                  </a:cubicBezTo>
                  <a:cubicBezTo>
                    <a:pt x="278" y="273"/>
                    <a:pt x="278" y="273"/>
                    <a:pt x="278" y="272"/>
                  </a:cubicBezTo>
                  <a:cubicBezTo>
                    <a:pt x="279" y="272"/>
                    <a:pt x="279" y="273"/>
                    <a:pt x="279" y="273"/>
                  </a:cubicBezTo>
                  <a:cubicBezTo>
                    <a:pt x="280" y="273"/>
                    <a:pt x="280" y="273"/>
                    <a:pt x="281" y="273"/>
                  </a:cubicBezTo>
                  <a:cubicBezTo>
                    <a:pt x="281" y="272"/>
                    <a:pt x="281" y="272"/>
                    <a:pt x="282" y="272"/>
                  </a:cubicBezTo>
                  <a:cubicBezTo>
                    <a:pt x="283" y="272"/>
                    <a:pt x="284" y="273"/>
                    <a:pt x="285" y="271"/>
                  </a:cubicBezTo>
                  <a:cubicBezTo>
                    <a:pt x="285" y="271"/>
                    <a:pt x="286" y="272"/>
                    <a:pt x="286" y="272"/>
                  </a:cubicBezTo>
                  <a:cubicBezTo>
                    <a:pt x="287" y="272"/>
                    <a:pt x="290" y="271"/>
                    <a:pt x="291" y="270"/>
                  </a:cubicBezTo>
                  <a:cubicBezTo>
                    <a:pt x="292" y="269"/>
                    <a:pt x="293" y="268"/>
                    <a:pt x="294" y="266"/>
                  </a:cubicBezTo>
                  <a:cubicBezTo>
                    <a:pt x="294" y="266"/>
                    <a:pt x="294" y="266"/>
                    <a:pt x="295" y="266"/>
                  </a:cubicBezTo>
                  <a:cubicBezTo>
                    <a:pt x="296" y="266"/>
                    <a:pt x="297" y="267"/>
                    <a:pt x="297" y="265"/>
                  </a:cubicBezTo>
                  <a:cubicBezTo>
                    <a:pt x="297" y="265"/>
                    <a:pt x="297" y="264"/>
                    <a:pt x="297" y="264"/>
                  </a:cubicBezTo>
                  <a:cubicBezTo>
                    <a:pt x="297" y="264"/>
                    <a:pt x="297" y="264"/>
                    <a:pt x="297" y="264"/>
                  </a:cubicBezTo>
                  <a:cubicBezTo>
                    <a:pt x="297" y="264"/>
                    <a:pt x="297" y="264"/>
                    <a:pt x="298" y="264"/>
                  </a:cubicBezTo>
                  <a:cubicBezTo>
                    <a:pt x="299" y="264"/>
                    <a:pt x="299" y="263"/>
                    <a:pt x="300" y="263"/>
                  </a:cubicBezTo>
                  <a:cubicBezTo>
                    <a:pt x="300" y="262"/>
                    <a:pt x="302" y="262"/>
                    <a:pt x="302" y="261"/>
                  </a:cubicBezTo>
                  <a:cubicBezTo>
                    <a:pt x="302" y="261"/>
                    <a:pt x="302" y="261"/>
                    <a:pt x="302" y="261"/>
                  </a:cubicBezTo>
                  <a:cubicBezTo>
                    <a:pt x="302" y="261"/>
                    <a:pt x="302" y="260"/>
                    <a:pt x="302" y="260"/>
                  </a:cubicBezTo>
                  <a:cubicBezTo>
                    <a:pt x="302" y="259"/>
                    <a:pt x="303" y="259"/>
                    <a:pt x="304" y="259"/>
                  </a:cubicBezTo>
                  <a:cubicBezTo>
                    <a:pt x="305" y="258"/>
                    <a:pt x="306" y="258"/>
                    <a:pt x="306" y="257"/>
                  </a:cubicBezTo>
                  <a:cubicBezTo>
                    <a:pt x="306" y="257"/>
                    <a:pt x="306" y="257"/>
                    <a:pt x="306" y="257"/>
                  </a:cubicBezTo>
                  <a:cubicBezTo>
                    <a:pt x="305" y="257"/>
                    <a:pt x="305" y="257"/>
                    <a:pt x="305" y="257"/>
                  </a:cubicBezTo>
                  <a:cubicBezTo>
                    <a:pt x="305" y="256"/>
                    <a:pt x="306" y="256"/>
                    <a:pt x="306" y="256"/>
                  </a:cubicBezTo>
                  <a:cubicBezTo>
                    <a:pt x="308" y="256"/>
                    <a:pt x="308" y="254"/>
                    <a:pt x="309" y="254"/>
                  </a:cubicBezTo>
                  <a:cubicBezTo>
                    <a:pt x="309" y="254"/>
                    <a:pt x="309" y="253"/>
                    <a:pt x="309" y="253"/>
                  </a:cubicBezTo>
                  <a:cubicBezTo>
                    <a:pt x="309" y="253"/>
                    <a:pt x="309" y="253"/>
                    <a:pt x="309" y="253"/>
                  </a:cubicBezTo>
                  <a:cubicBezTo>
                    <a:pt x="309" y="252"/>
                    <a:pt x="310" y="252"/>
                    <a:pt x="310" y="252"/>
                  </a:cubicBezTo>
                  <a:cubicBezTo>
                    <a:pt x="310" y="252"/>
                    <a:pt x="311" y="252"/>
                    <a:pt x="311" y="251"/>
                  </a:cubicBezTo>
                  <a:cubicBezTo>
                    <a:pt x="311" y="251"/>
                    <a:pt x="311" y="251"/>
                    <a:pt x="311" y="250"/>
                  </a:cubicBezTo>
                  <a:cubicBezTo>
                    <a:pt x="311" y="250"/>
                    <a:pt x="312" y="249"/>
                    <a:pt x="312" y="249"/>
                  </a:cubicBezTo>
                  <a:cubicBezTo>
                    <a:pt x="312" y="248"/>
                    <a:pt x="312" y="248"/>
                    <a:pt x="312" y="248"/>
                  </a:cubicBezTo>
                  <a:cubicBezTo>
                    <a:pt x="312" y="248"/>
                    <a:pt x="312" y="248"/>
                    <a:pt x="312" y="247"/>
                  </a:cubicBezTo>
                  <a:cubicBezTo>
                    <a:pt x="312" y="247"/>
                    <a:pt x="312" y="246"/>
                    <a:pt x="312" y="245"/>
                  </a:cubicBezTo>
                  <a:cubicBezTo>
                    <a:pt x="313" y="245"/>
                    <a:pt x="313" y="246"/>
                    <a:pt x="314" y="246"/>
                  </a:cubicBezTo>
                  <a:cubicBezTo>
                    <a:pt x="314" y="245"/>
                    <a:pt x="314" y="245"/>
                    <a:pt x="314" y="245"/>
                  </a:cubicBezTo>
                  <a:cubicBezTo>
                    <a:pt x="313" y="245"/>
                    <a:pt x="313" y="244"/>
                    <a:pt x="312" y="244"/>
                  </a:cubicBezTo>
                  <a:cubicBezTo>
                    <a:pt x="312" y="244"/>
                    <a:pt x="312" y="244"/>
                    <a:pt x="312" y="244"/>
                  </a:cubicBezTo>
                  <a:cubicBezTo>
                    <a:pt x="312" y="244"/>
                    <a:pt x="312" y="244"/>
                    <a:pt x="312" y="244"/>
                  </a:cubicBezTo>
                  <a:cubicBezTo>
                    <a:pt x="312" y="243"/>
                    <a:pt x="312" y="243"/>
                    <a:pt x="312" y="243"/>
                  </a:cubicBezTo>
                  <a:cubicBezTo>
                    <a:pt x="312" y="243"/>
                    <a:pt x="313" y="243"/>
                    <a:pt x="313" y="243"/>
                  </a:cubicBezTo>
                  <a:cubicBezTo>
                    <a:pt x="316" y="242"/>
                    <a:pt x="318" y="240"/>
                    <a:pt x="319" y="237"/>
                  </a:cubicBezTo>
                  <a:cubicBezTo>
                    <a:pt x="320" y="235"/>
                    <a:pt x="320" y="233"/>
                    <a:pt x="323" y="232"/>
                  </a:cubicBezTo>
                  <a:cubicBezTo>
                    <a:pt x="323" y="232"/>
                    <a:pt x="323" y="232"/>
                    <a:pt x="323" y="232"/>
                  </a:cubicBezTo>
                  <a:cubicBezTo>
                    <a:pt x="324" y="231"/>
                    <a:pt x="324" y="231"/>
                    <a:pt x="324" y="231"/>
                  </a:cubicBezTo>
                  <a:cubicBezTo>
                    <a:pt x="325" y="231"/>
                    <a:pt x="326" y="231"/>
                    <a:pt x="326" y="230"/>
                  </a:cubicBezTo>
                  <a:cubicBezTo>
                    <a:pt x="326" y="230"/>
                    <a:pt x="326" y="230"/>
                    <a:pt x="325" y="229"/>
                  </a:cubicBezTo>
                  <a:cubicBezTo>
                    <a:pt x="325" y="229"/>
                    <a:pt x="325" y="229"/>
                    <a:pt x="325" y="229"/>
                  </a:cubicBezTo>
                  <a:cubicBezTo>
                    <a:pt x="325" y="229"/>
                    <a:pt x="325" y="229"/>
                    <a:pt x="325" y="229"/>
                  </a:cubicBezTo>
                  <a:cubicBezTo>
                    <a:pt x="325" y="229"/>
                    <a:pt x="325" y="229"/>
                    <a:pt x="325" y="228"/>
                  </a:cubicBezTo>
                  <a:cubicBezTo>
                    <a:pt x="325" y="228"/>
                    <a:pt x="325" y="228"/>
                    <a:pt x="325" y="228"/>
                  </a:cubicBezTo>
                  <a:cubicBezTo>
                    <a:pt x="325" y="228"/>
                    <a:pt x="326" y="227"/>
                    <a:pt x="326" y="227"/>
                  </a:cubicBezTo>
                  <a:cubicBezTo>
                    <a:pt x="326" y="227"/>
                    <a:pt x="326" y="226"/>
                    <a:pt x="326" y="226"/>
                  </a:cubicBezTo>
                  <a:cubicBezTo>
                    <a:pt x="326" y="225"/>
                    <a:pt x="326" y="225"/>
                    <a:pt x="327" y="225"/>
                  </a:cubicBezTo>
                  <a:cubicBezTo>
                    <a:pt x="327" y="225"/>
                    <a:pt x="327" y="225"/>
                    <a:pt x="327" y="225"/>
                  </a:cubicBezTo>
                  <a:cubicBezTo>
                    <a:pt x="328" y="225"/>
                    <a:pt x="328" y="224"/>
                    <a:pt x="328" y="223"/>
                  </a:cubicBezTo>
                  <a:cubicBezTo>
                    <a:pt x="328" y="223"/>
                    <a:pt x="328" y="223"/>
                    <a:pt x="328" y="222"/>
                  </a:cubicBezTo>
                  <a:cubicBezTo>
                    <a:pt x="328" y="222"/>
                    <a:pt x="328" y="221"/>
                    <a:pt x="327" y="221"/>
                  </a:cubicBezTo>
                  <a:cubicBezTo>
                    <a:pt x="327" y="220"/>
                    <a:pt x="327" y="219"/>
                    <a:pt x="328" y="219"/>
                  </a:cubicBezTo>
                  <a:cubicBezTo>
                    <a:pt x="328" y="219"/>
                    <a:pt x="328" y="219"/>
                    <a:pt x="328" y="219"/>
                  </a:cubicBezTo>
                  <a:cubicBezTo>
                    <a:pt x="328" y="219"/>
                    <a:pt x="328" y="219"/>
                    <a:pt x="328" y="219"/>
                  </a:cubicBezTo>
                  <a:cubicBezTo>
                    <a:pt x="328" y="218"/>
                    <a:pt x="328" y="218"/>
                    <a:pt x="328" y="218"/>
                  </a:cubicBezTo>
                  <a:cubicBezTo>
                    <a:pt x="328" y="218"/>
                    <a:pt x="327" y="218"/>
                    <a:pt x="327" y="218"/>
                  </a:cubicBezTo>
                  <a:cubicBezTo>
                    <a:pt x="326" y="217"/>
                    <a:pt x="325" y="216"/>
                    <a:pt x="325" y="216"/>
                  </a:cubicBezTo>
                  <a:cubicBezTo>
                    <a:pt x="324" y="215"/>
                    <a:pt x="324" y="215"/>
                    <a:pt x="324" y="215"/>
                  </a:cubicBezTo>
                  <a:cubicBezTo>
                    <a:pt x="324" y="215"/>
                    <a:pt x="323" y="215"/>
                    <a:pt x="323" y="215"/>
                  </a:cubicBezTo>
                  <a:cubicBezTo>
                    <a:pt x="322" y="215"/>
                    <a:pt x="322" y="215"/>
                    <a:pt x="321" y="215"/>
                  </a:cubicBezTo>
                  <a:cubicBezTo>
                    <a:pt x="321" y="215"/>
                    <a:pt x="321" y="215"/>
                    <a:pt x="321" y="215"/>
                  </a:cubicBezTo>
                  <a:cubicBezTo>
                    <a:pt x="320" y="215"/>
                    <a:pt x="320" y="215"/>
                    <a:pt x="320" y="216"/>
                  </a:cubicBezTo>
                  <a:cubicBezTo>
                    <a:pt x="320" y="216"/>
                    <a:pt x="320" y="215"/>
                    <a:pt x="319" y="215"/>
                  </a:cubicBezTo>
                  <a:cubicBezTo>
                    <a:pt x="320" y="215"/>
                    <a:pt x="320" y="215"/>
                    <a:pt x="320" y="214"/>
                  </a:cubicBezTo>
                  <a:cubicBezTo>
                    <a:pt x="321" y="214"/>
                    <a:pt x="321" y="213"/>
                    <a:pt x="322" y="213"/>
                  </a:cubicBezTo>
                  <a:cubicBezTo>
                    <a:pt x="322" y="213"/>
                    <a:pt x="323" y="213"/>
                    <a:pt x="323" y="212"/>
                  </a:cubicBezTo>
                  <a:cubicBezTo>
                    <a:pt x="323" y="212"/>
                    <a:pt x="323" y="212"/>
                    <a:pt x="323" y="212"/>
                  </a:cubicBezTo>
                  <a:cubicBezTo>
                    <a:pt x="324" y="212"/>
                    <a:pt x="325" y="211"/>
                    <a:pt x="326" y="211"/>
                  </a:cubicBezTo>
                  <a:cubicBezTo>
                    <a:pt x="326" y="211"/>
                    <a:pt x="326" y="211"/>
                    <a:pt x="326" y="211"/>
                  </a:cubicBezTo>
                  <a:cubicBezTo>
                    <a:pt x="327" y="211"/>
                    <a:pt x="327" y="211"/>
                    <a:pt x="327" y="211"/>
                  </a:cubicBezTo>
                  <a:cubicBezTo>
                    <a:pt x="328" y="210"/>
                    <a:pt x="328" y="210"/>
                    <a:pt x="328" y="209"/>
                  </a:cubicBezTo>
                  <a:cubicBezTo>
                    <a:pt x="327" y="209"/>
                    <a:pt x="327" y="209"/>
                    <a:pt x="327" y="208"/>
                  </a:cubicBezTo>
                  <a:cubicBezTo>
                    <a:pt x="327" y="208"/>
                    <a:pt x="327" y="206"/>
                    <a:pt x="326" y="207"/>
                  </a:cubicBezTo>
                  <a:cubicBezTo>
                    <a:pt x="325" y="207"/>
                    <a:pt x="325" y="207"/>
                    <a:pt x="325" y="207"/>
                  </a:cubicBezTo>
                  <a:cubicBezTo>
                    <a:pt x="325" y="206"/>
                    <a:pt x="325" y="206"/>
                    <a:pt x="326" y="206"/>
                  </a:cubicBezTo>
                  <a:cubicBezTo>
                    <a:pt x="326" y="206"/>
                    <a:pt x="326" y="206"/>
                    <a:pt x="326" y="206"/>
                  </a:cubicBezTo>
                  <a:cubicBezTo>
                    <a:pt x="326" y="206"/>
                    <a:pt x="327" y="206"/>
                    <a:pt x="327" y="206"/>
                  </a:cubicBezTo>
                  <a:cubicBezTo>
                    <a:pt x="327" y="206"/>
                    <a:pt x="327" y="206"/>
                    <a:pt x="327" y="206"/>
                  </a:cubicBezTo>
                  <a:cubicBezTo>
                    <a:pt x="328" y="205"/>
                    <a:pt x="328" y="205"/>
                    <a:pt x="328" y="205"/>
                  </a:cubicBezTo>
                  <a:cubicBezTo>
                    <a:pt x="328" y="204"/>
                    <a:pt x="328" y="204"/>
                    <a:pt x="328" y="204"/>
                  </a:cubicBezTo>
                  <a:cubicBezTo>
                    <a:pt x="328" y="204"/>
                    <a:pt x="328" y="203"/>
                    <a:pt x="327" y="203"/>
                  </a:cubicBezTo>
                  <a:cubicBezTo>
                    <a:pt x="327" y="203"/>
                    <a:pt x="327" y="203"/>
                    <a:pt x="327" y="203"/>
                  </a:cubicBezTo>
                  <a:cubicBezTo>
                    <a:pt x="327" y="202"/>
                    <a:pt x="327" y="202"/>
                    <a:pt x="326" y="202"/>
                  </a:cubicBezTo>
                  <a:cubicBezTo>
                    <a:pt x="326" y="201"/>
                    <a:pt x="325" y="200"/>
                    <a:pt x="324" y="200"/>
                  </a:cubicBezTo>
                  <a:cubicBezTo>
                    <a:pt x="324" y="200"/>
                    <a:pt x="324" y="200"/>
                    <a:pt x="324" y="200"/>
                  </a:cubicBezTo>
                  <a:cubicBezTo>
                    <a:pt x="324" y="200"/>
                    <a:pt x="324" y="200"/>
                    <a:pt x="324" y="200"/>
                  </a:cubicBezTo>
                  <a:cubicBezTo>
                    <a:pt x="324" y="199"/>
                    <a:pt x="323" y="198"/>
                    <a:pt x="323" y="198"/>
                  </a:cubicBezTo>
                  <a:cubicBezTo>
                    <a:pt x="323" y="198"/>
                    <a:pt x="322" y="197"/>
                    <a:pt x="322" y="197"/>
                  </a:cubicBezTo>
                  <a:cubicBezTo>
                    <a:pt x="322" y="197"/>
                    <a:pt x="321" y="197"/>
                    <a:pt x="321" y="197"/>
                  </a:cubicBezTo>
                  <a:cubicBezTo>
                    <a:pt x="321" y="196"/>
                    <a:pt x="321" y="196"/>
                    <a:pt x="321" y="196"/>
                  </a:cubicBezTo>
                  <a:cubicBezTo>
                    <a:pt x="321" y="196"/>
                    <a:pt x="321" y="196"/>
                    <a:pt x="321" y="196"/>
                  </a:cubicBezTo>
                  <a:cubicBezTo>
                    <a:pt x="321" y="196"/>
                    <a:pt x="321" y="195"/>
                    <a:pt x="321" y="195"/>
                  </a:cubicBezTo>
                  <a:cubicBezTo>
                    <a:pt x="321" y="194"/>
                    <a:pt x="321" y="194"/>
                    <a:pt x="320" y="193"/>
                  </a:cubicBezTo>
                  <a:cubicBezTo>
                    <a:pt x="320" y="193"/>
                    <a:pt x="320" y="192"/>
                    <a:pt x="320" y="192"/>
                  </a:cubicBezTo>
                  <a:cubicBezTo>
                    <a:pt x="320" y="192"/>
                    <a:pt x="319" y="191"/>
                    <a:pt x="319" y="191"/>
                  </a:cubicBezTo>
                  <a:cubicBezTo>
                    <a:pt x="319" y="191"/>
                    <a:pt x="319" y="190"/>
                    <a:pt x="318" y="190"/>
                  </a:cubicBezTo>
                  <a:cubicBezTo>
                    <a:pt x="318" y="190"/>
                    <a:pt x="318" y="190"/>
                    <a:pt x="318" y="189"/>
                  </a:cubicBezTo>
                  <a:cubicBezTo>
                    <a:pt x="318" y="189"/>
                    <a:pt x="318" y="189"/>
                    <a:pt x="318" y="189"/>
                  </a:cubicBezTo>
                  <a:cubicBezTo>
                    <a:pt x="318" y="187"/>
                    <a:pt x="317" y="186"/>
                    <a:pt x="316" y="185"/>
                  </a:cubicBezTo>
                  <a:cubicBezTo>
                    <a:pt x="316" y="185"/>
                    <a:pt x="316" y="185"/>
                    <a:pt x="316" y="184"/>
                  </a:cubicBezTo>
                  <a:cubicBezTo>
                    <a:pt x="316" y="184"/>
                    <a:pt x="316" y="184"/>
                    <a:pt x="316" y="184"/>
                  </a:cubicBezTo>
                  <a:cubicBezTo>
                    <a:pt x="316" y="183"/>
                    <a:pt x="316" y="183"/>
                    <a:pt x="316" y="183"/>
                  </a:cubicBezTo>
                  <a:cubicBezTo>
                    <a:pt x="316" y="183"/>
                    <a:pt x="316" y="183"/>
                    <a:pt x="316" y="183"/>
                  </a:cubicBezTo>
                  <a:cubicBezTo>
                    <a:pt x="316" y="183"/>
                    <a:pt x="315" y="182"/>
                    <a:pt x="315" y="182"/>
                  </a:cubicBezTo>
                  <a:cubicBezTo>
                    <a:pt x="314" y="182"/>
                    <a:pt x="313" y="181"/>
                    <a:pt x="312" y="181"/>
                  </a:cubicBezTo>
                  <a:cubicBezTo>
                    <a:pt x="312" y="181"/>
                    <a:pt x="312" y="181"/>
                    <a:pt x="311" y="181"/>
                  </a:cubicBezTo>
                  <a:cubicBezTo>
                    <a:pt x="311" y="180"/>
                    <a:pt x="311" y="180"/>
                    <a:pt x="311" y="180"/>
                  </a:cubicBezTo>
                  <a:cubicBezTo>
                    <a:pt x="311" y="180"/>
                    <a:pt x="311" y="180"/>
                    <a:pt x="311" y="180"/>
                  </a:cubicBezTo>
                  <a:cubicBezTo>
                    <a:pt x="311" y="179"/>
                    <a:pt x="310" y="179"/>
                    <a:pt x="310" y="179"/>
                  </a:cubicBezTo>
                  <a:cubicBezTo>
                    <a:pt x="310" y="179"/>
                    <a:pt x="310" y="179"/>
                    <a:pt x="309" y="179"/>
                  </a:cubicBezTo>
                  <a:cubicBezTo>
                    <a:pt x="309" y="177"/>
                    <a:pt x="309" y="177"/>
                    <a:pt x="309" y="177"/>
                  </a:cubicBezTo>
                  <a:cubicBezTo>
                    <a:pt x="310" y="177"/>
                    <a:pt x="310" y="177"/>
                    <a:pt x="310" y="177"/>
                  </a:cubicBezTo>
                  <a:cubicBezTo>
                    <a:pt x="310" y="176"/>
                    <a:pt x="310" y="176"/>
                    <a:pt x="310" y="176"/>
                  </a:cubicBezTo>
                  <a:cubicBezTo>
                    <a:pt x="310" y="175"/>
                    <a:pt x="311" y="175"/>
                    <a:pt x="311" y="175"/>
                  </a:cubicBezTo>
                  <a:cubicBezTo>
                    <a:pt x="311" y="175"/>
                    <a:pt x="311" y="175"/>
                    <a:pt x="311" y="175"/>
                  </a:cubicBezTo>
                  <a:cubicBezTo>
                    <a:pt x="311" y="174"/>
                    <a:pt x="312" y="173"/>
                    <a:pt x="313" y="172"/>
                  </a:cubicBezTo>
                  <a:cubicBezTo>
                    <a:pt x="313" y="172"/>
                    <a:pt x="313" y="172"/>
                    <a:pt x="314" y="171"/>
                  </a:cubicBezTo>
                  <a:cubicBezTo>
                    <a:pt x="315" y="171"/>
                    <a:pt x="316" y="170"/>
                    <a:pt x="315" y="169"/>
                  </a:cubicBezTo>
                  <a:cubicBezTo>
                    <a:pt x="315" y="169"/>
                    <a:pt x="315" y="169"/>
                    <a:pt x="315" y="169"/>
                  </a:cubicBezTo>
                  <a:cubicBezTo>
                    <a:pt x="315" y="169"/>
                    <a:pt x="315" y="169"/>
                    <a:pt x="315" y="169"/>
                  </a:cubicBezTo>
                  <a:cubicBezTo>
                    <a:pt x="315" y="168"/>
                    <a:pt x="315" y="168"/>
                    <a:pt x="315" y="168"/>
                  </a:cubicBezTo>
                  <a:cubicBezTo>
                    <a:pt x="315" y="168"/>
                    <a:pt x="315" y="167"/>
                    <a:pt x="315" y="167"/>
                  </a:cubicBezTo>
                  <a:cubicBezTo>
                    <a:pt x="316" y="167"/>
                    <a:pt x="316" y="167"/>
                    <a:pt x="316" y="167"/>
                  </a:cubicBezTo>
                  <a:cubicBezTo>
                    <a:pt x="316" y="167"/>
                    <a:pt x="316" y="167"/>
                    <a:pt x="316" y="167"/>
                  </a:cubicBezTo>
                  <a:cubicBezTo>
                    <a:pt x="316" y="167"/>
                    <a:pt x="316" y="167"/>
                    <a:pt x="317" y="168"/>
                  </a:cubicBezTo>
                  <a:cubicBezTo>
                    <a:pt x="316" y="168"/>
                    <a:pt x="316" y="168"/>
                    <a:pt x="316" y="168"/>
                  </a:cubicBezTo>
                  <a:cubicBezTo>
                    <a:pt x="317" y="169"/>
                    <a:pt x="318" y="169"/>
                    <a:pt x="319" y="168"/>
                  </a:cubicBezTo>
                  <a:cubicBezTo>
                    <a:pt x="319" y="168"/>
                    <a:pt x="319" y="168"/>
                    <a:pt x="319" y="168"/>
                  </a:cubicBezTo>
                  <a:cubicBezTo>
                    <a:pt x="319" y="168"/>
                    <a:pt x="319" y="168"/>
                    <a:pt x="319" y="167"/>
                  </a:cubicBezTo>
                  <a:cubicBezTo>
                    <a:pt x="319" y="167"/>
                    <a:pt x="319" y="167"/>
                    <a:pt x="319" y="167"/>
                  </a:cubicBezTo>
                  <a:cubicBezTo>
                    <a:pt x="319" y="166"/>
                    <a:pt x="319" y="166"/>
                    <a:pt x="319" y="166"/>
                  </a:cubicBezTo>
                  <a:cubicBezTo>
                    <a:pt x="319" y="166"/>
                    <a:pt x="319" y="166"/>
                    <a:pt x="320" y="166"/>
                  </a:cubicBezTo>
                  <a:cubicBezTo>
                    <a:pt x="320" y="166"/>
                    <a:pt x="320" y="166"/>
                    <a:pt x="320" y="165"/>
                  </a:cubicBezTo>
                  <a:cubicBezTo>
                    <a:pt x="321" y="165"/>
                    <a:pt x="321" y="165"/>
                    <a:pt x="321" y="165"/>
                  </a:cubicBezTo>
                  <a:cubicBezTo>
                    <a:pt x="321" y="165"/>
                    <a:pt x="321" y="165"/>
                    <a:pt x="321" y="165"/>
                  </a:cubicBezTo>
                  <a:cubicBezTo>
                    <a:pt x="321" y="165"/>
                    <a:pt x="321" y="165"/>
                    <a:pt x="321" y="165"/>
                  </a:cubicBezTo>
                  <a:cubicBezTo>
                    <a:pt x="321" y="165"/>
                    <a:pt x="321" y="165"/>
                    <a:pt x="321" y="164"/>
                  </a:cubicBezTo>
                  <a:cubicBezTo>
                    <a:pt x="322" y="164"/>
                    <a:pt x="322" y="164"/>
                    <a:pt x="323" y="163"/>
                  </a:cubicBezTo>
                  <a:cubicBezTo>
                    <a:pt x="323" y="163"/>
                    <a:pt x="323" y="163"/>
                    <a:pt x="324" y="163"/>
                  </a:cubicBezTo>
                  <a:cubicBezTo>
                    <a:pt x="324" y="163"/>
                    <a:pt x="325" y="163"/>
                    <a:pt x="326" y="162"/>
                  </a:cubicBezTo>
                  <a:cubicBezTo>
                    <a:pt x="326" y="162"/>
                    <a:pt x="326" y="162"/>
                    <a:pt x="326" y="162"/>
                  </a:cubicBezTo>
                  <a:cubicBezTo>
                    <a:pt x="326" y="162"/>
                    <a:pt x="326" y="162"/>
                    <a:pt x="326" y="162"/>
                  </a:cubicBezTo>
                  <a:cubicBezTo>
                    <a:pt x="326" y="162"/>
                    <a:pt x="327" y="162"/>
                    <a:pt x="327" y="162"/>
                  </a:cubicBezTo>
                  <a:cubicBezTo>
                    <a:pt x="327" y="162"/>
                    <a:pt x="328" y="162"/>
                    <a:pt x="329" y="162"/>
                  </a:cubicBezTo>
                  <a:cubicBezTo>
                    <a:pt x="329" y="162"/>
                    <a:pt x="329" y="162"/>
                    <a:pt x="329" y="162"/>
                  </a:cubicBezTo>
                  <a:cubicBezTo>
                    <a:pt x="329" y="162"/>
                    <a:pt x="330" y="162"/>
                    <a:pt x="330" y="162"/>
                  </a:cubicBezTo>
                  <a:cubicBezTo>
                    <a:pt x="331" y="162"/>
                    <a:pt x="331" y="161"/>
                    <a:pt x="331" y="161"/>
                  </a:cubicBezTo>
                  <a:cubicBezTo>
                    <a:pt x="331" y="161"/>
                    <a:pt x="331" y="161"/>
                    <a:pt x="331" y="161"/>
                  </a:cubicBezTo>
                  <a:cubicBezTo>
                    <a:pt x="331" y="161"/>
                    <a:pt x="331" y="160"/>
                    <a:pt x="331" y="160"/>
                  </a:cubicBezTo>
                  <a:cubicBezTo>
                    <a:pt x="331" y="160"/>
                    <a:pt x="332" y="160"/>
                    <a:pt x="332" y="159"/>
                  </a:cubicBezTo>
                  <a:cubicBezTo>
                    <a:pt x="332" y="159"/>
                    <a:pt x="332" y="158"/>
                    <a:pt x="332" y="157"/>
                  </a:cubicBezTo>
                  <a:cubicBezTo>
                    <a:pt x="331" y="157"/>
                    <a:pt x="331" y="157"/>
                    <a:pt x="331" y="157"/>
                  </a:cubicBezTo>
                  <a:cubicBezTo>
                    <a:pt x="330" y="157"/>
                    <a:pt x="330" y="157"/>
                    <a:pt x="329" y="157"/>
                  </a:cubicBezTo>
                  <a:cubicBezTo>
                    <a:pt x="329" y="156"/>
                    <a:pt x="328" y="156"/>
                    <a:pt x="328" y="156"/>
                  </a:cubicBezTo>
                  <a:cubicBezTo>
                    <a:pt x="324" y="156"/>
                    <a:pt x="324" y="156"/>
                    <a:pt x="324" y="156"/>
                  </a:cubicBezTo>
                  <a:cubicBezTo>
                    <a:pt x="324" y="156"/>
                    <a:pt x="323" y="156"/>
                    <a:pt x="322" y="156"/>
                  </a:cubicBezTo>
                  <a:cubicBezTo>
                    <a:pt x="322" y="155"/>
                    <a:pt x="322" y="155"/>
                    <a:pt x="321" y="155"/>
                  </a:cubicBezTo>
                  <a:cubicBezTo>
                    <a:pt x="321" y="154"/>
                    <a:pt x="321" y="154"/>
                    <a:pt x="321" y="154"/>
                  </a:cubicBezTo>
                  <a:cubicBezTo>
                    <a:pt x="321" y="154"/>
                    <a:pt x="320" y="154"/>
                    <a:pt x="320" y="154"/>
                  </a:cubicBezTo>
                  <a:cubicBezTo>
                    <a:pt x="319" y="153"/>
                    <a:pt x="317" y="154"/>
                    <a:pt x="316" y="155"/>
                  </a:cubicBezTo>
                  <a:cubicBezTo>
                    <a:pt x="315" y="157"/>
                    <a:pt x="313" y="158"/>
                    <a:pt x="313" y="159"/>
                  </a:cubicBezTo>
                  <a:cubicBezTo>
                    <a:pt x="311" y="160"/>
                    <a:pt x="309" y="160"/>
                    <a:pt x="308" y="158"/>
                  </a:cubicBezTo>
                  <a:cubicBezTo>
                    <a:pt x="308" y="155"/>
                    <a:pt x="308" y="155"/>
                    <a:pt x="308" y="155"/>
                  </a:cubicBezTo>
                  <a:cubicBezTo>
                    <a:pt x="308" y="155"/>
                    <a:pt x="308" y="154"/>
                    <a:pt x="308" y="154"/>
                  </a:cubicBezTo>
                  <a:cubicBezTo>
                    <a:pt x="309" y="154"/>
                    <a:pt x="309" y="153"/>
                    <a:pt x="308" y="153"/>
                  </a:cubicBezTo>
                  <a:cubicBezTo>
                    <a:pt x="308" y="152"/>
                    <a:pt x="308" y="152"/>
                    <a:pt x="308" y="152"/>
                  </a:cubicBezTo>
                  <a:cubicBezTo>
                    <a:pt x="308" y="152"/>
                    <a:pt x="307" y="152"/>
                    <a:pt x="307" y="151"/>
                  </a:cubicBezTo>
                  <a:cubicBezTo>
                    <a:pt x="307" y="151"/>
                    <a:pt x="307" y="151"/>
                    <a:pt x="306" y="151"/>
                  </a:cubicBezTo>
                  <a:cubicBezTo>
                    <a:pt x="306" y="151"/>
                    <a:pt x="306" y="151"/>
                    <a:pt x="305" y="152"/>
                  </a:cubicBezTo>
                  <a:cubicBezTo>
                    <a:pt x="305" y="152"/>
                    <a:pt x="304" y="152"/>
                    <a:pt x="304" y="152"/>
                  </a:cubicBezTo>
                  <a:cubicBezTo>
                    <a:pt x="304" y="152"/>
                    <a:pt x="303" y="152"/>
                    <a:pt x="303" y="151"/>
                  </a:cubicBezTo>
                  <a:cubicBezTo>
                    <a:pt x="302" y="151"/>
                    <a:pt x="301" y="151"/>
                    <a:pt x="300" y="150"/>
                  </a:cubicBezTo>
                  <a:cubicBezTo>
                    <a:pt x="300" y="150"/>
                    <a:pt x="300" y="150"/>
                    <a:pt x="300" y="150"/>
                  </a:cubicBezTo>
                  <a:cubicBezTo>
                    <a:pt x="300" y="149"/>
                    <a:pt x="300" y="149"/>
                    <a:pt x="300" y="149"/>
                  </a:cubicBezTo>
                  <a:cubicBezTo>
                    <a:pt x="300" y="149"/>
                    <a:pt x="300" y="149"/>
                    <a:pt x="299" y="149"/>
                  </a:cubicBezTo>
                  <a:cubicBezTo>
                    <a:pt x="299" y="149"/>
                    <a:pt x="299" y="149"/>
                    <a:pt x="299" y="149"/>
                  </a:cubicBezTo>
                  <a:cubicBezTo>
                    <a:pt x="299" y="149"/>
                    <a:pt x="299" y="149"/>
                    <a:pt x="299" y="149"/>
                  </a:cubicBezTo>
                  <a:cubicBezTo>
                    <a:pt x="299" y="148"/>
                    <a:pt x="299" y="147"/>
                    <a:pt x="298" y="146"/>
                  </a:cubicBezTo>
                  <a:cubicBezTo>
                    <a:pt x="298" y="146"/>
                    <a:pt x="298" y="146"/>
                    <a:pt x="298" y="145"/>
                  </a:cubicBezTo>
                  <a:cubicBezTo>
                    <a:pt x="298" y="145"/>
                    <a:pt x="298" y="145"/>
                    <a:pt x="299" y="145"/>
                  </a:cubicBezTo>
                  <a:cubicBezTo>
                    <a:pt x="299" y="144"/>
                    <a:pt x="300" y="144"/>
                    <a:pt x="300" y="144"/>
                  </a:cubicBezTo>
                  <a:cubicBezTo>
                    <a:pt x="300" y="143"/>
                    <a:pt x="300" y="143"/>
                    <a:pt x="300" y="143"/>
                  </a:cubicBezTo>
                  <a:cubicBezTo>
                    <a:pt x="299" y="142"/>
                    <a:pt x="300" y="142"/>
                    <a:pt x="301" y="142"/>
                  </a:cubicBezTo>
                  <a:cubicBezTo>
                    <a:pt x="301" y="142"/>
                    <a:pt x="302" y="142"/>
                    <a:pt x="303" y="142"/>
                  </a:cubicBezTo>
                  <a:cubicBezTo>
                    <a:pt x="303" y="142"/>
                    <a:pt x="304" y="142"/>
                    <a:pt x="304" y="143"/>
                  </a:cubicBezTo>
                  <a:cubicBezTo>
                    <a:pt x="304" y="143"/>
                    <a:pt x="304" y="144"/>
                    <a:pt x="304" y="144"/>
                  </a:cubicBezTo>
                  <a:cubicBezTo>
                    <a:pt x="304" y="144"/>
                    <a:pt x="305" y="144"/>
                    <a:pt x="305" y="144"/>
                  </a:cubicBezTo>
                  <a:cubicBezTo>
                    <a:pt x="305" y="144"/>
                    <a:pt x="305" y="144"/>
                    <a:pt x="305" y="144"/>
                  </a:cubicBezTo>
                  <a:cubicBezTo>
                    <a:pt x="305" y="144"/>
                    <a:pt x="305" y="144"/>
                    <a:pt x="305" y="143"/>
                  </a:cubicBezTo>
                  <a:cubicBezTo>
                    <a:pt x="305" y="143"/>
                    <a:pt x="305" y="143"/>
                    <a:pt x="306" y="142"/>
                  </a:cubicBezTo>
                  <a:cubicBezTo>
                    <a:pt x="306" y="142"/>
                    <a:pt x="306" y="142"/>
                    <a:pt x="306" y="142"/>
                  </a:cubicBezTo>
                  <a:cubicBezTo>
                    <a:pt x="307" y="142"/>
                    <a:pt x="308" y="142"/>
                    <a:pt x="308" y="141"/>
                  </a:cubicBezTo>
                  <a:cubicBezTo>
                    <a:pt x="308" y="141"/>
                    <a:pt x="309" y="141"/>
                    <a:pt x="309" y="140"/>
                  </a:cubicBezTo>
                  <a:cubicBezTo>
                    <a:pt x="309" y="140"/>
                    <a:pt x="309" y="140"/>
                    <a:pt x="309" y="140"/>
                  </a:cubicBezTo>
                  <a:cubicBezTo>
                    <a:pt x="309" y="140"/>
                    <a:pt x="309" y="140"/>
                    <a:pt x="309" y="139"/>
                  </a:cubicBezTo>
                  <a:cubicBezTo>
                    <a:pt x="309" y="139"/>
                    <a:pt x="309" y="139"/>
                    <a:pt x="309" y="139"/>
                  </a:cubicBezTo>
                  <a:cubicBezTo>
                    <a:pt x="309" y="139"/>
                    <a:pt x="310" y="139"/>
                    <a:pt x="310" y="139"/>
                  </a:cubicBezTo>
                  <a:cubicBezTo>
                    <a:pt x="310" y="138"/>
                    <a:pt x="310" y="138"/>
                    <a:pt x="310" y="137"/>
                  </a:cubicBezTo>
                  <a:cubicBezTo>
                    <a:pt x="310" y="137"/>
                    <a:pt x="310" y="137"/>
                    <a:pt x="310" y="137"/>
                  </a:cubicBezTo>
                  <a:cubicBezTo>
                    <a:pt x="311" y="136"/>
                    <a:pt x="312" y="135"/>
                    <a:pt x="313" y="135"/>
                  </a:cubicBezTo>
                  <a:cubicBezTo>
                    <a:pt x="314" y="134"/>
                    <a:pt x="315" y="134"/>
                    <a:pt x="316" y="133"/>
                  </a:cubicBezTo>
                  <a:cubicBezTo>
                    <a:pt x="317" y="133"/>
                    <a:pt x="318" y="133"/>
                    <a:pt x="318" y="132"/>
                  </a:cubicBezTo>
                  <a:cubicBezTo>
                    <a:pt x="318" y="132"/>
                    <a:pt x="318" y="132"/>
                    <a:pt x="318" y="131"/>
                  </a:cubicBezTo>
                  <a:cubicBezTo>
                    <a:pt x="318" y="131"/>
                    <a:pt x="318" y="131"/>
                    <a:pt x="318" y="131"/>
                  </a:cubicBezTo>
                  <a:cubicBezTo>
                    <a:pt x="318" y="131"/>
                    <a:pt x="319" y="131"/>
                    <a:pt x="319" y="130"/>
                  </a:cubicBezTo>
                  <a:cubicBezTo>
                    <a:pt x="320" y="130"/>
                    <a:pt x="320" y="129"/>
                    <a:pt x="321" y="128"/>
                  </a:cubicBezTo>
                  <a:cubicBezTo>
                    <a:pt x="321" y="128"/>
                    <a:pt x="321" y="128"/>
                    <a:pt x="321" y="128"/>
                  </a:cubicBezTo>
                  <a:cubicBezTo>
                    <a:pt x="322" y="127"/>
                    <a:pt x="322" y="127"/>
                    <a:pt x="322" y="127"/>
                  </a:cubicBezTo>
                  <a:cubicBezTo>
                    <a:pt x="322" y="127"/>
                    <a:pt x="322" y="127"/>
                    <a:pt x="322" y="127"/>
                  </a:cubicBezTo>
                  <a:cubicBezTo>
                    <a:pt x="323" y="126"/>
                    <a:pt x="323" y="126"/>
                    <a:pt x="323" y="126"/>
                  </a:cubicBezTo>
                  <a:cubicBezTo>
                    <a:pt x="324" y="126"/>
                    <a:pt x="324" y="126"/>
                    <a:pt x="324" y="127"/>
                  </a:cubicBezTo>
                  <a:cubicBezTo>
                    <a:pt x="324" y="127"/>
                    <a:pt x="324" y="127"/>
                    <a:pt x="325" y="127"/>
                  </a:cubicBezTo>
                  <a:cubicBezTo>
                    <a:pt x="325" y="127"/>
                    <a:pt x="325" y="127"/>
                    <a:pt x="325" y="127"/>
                  </a:cubicBezTo>
                  <a:cubicBezTo>
                    <a:pt x="325" y="127"/>
                    <a:pt x="325" y="127"/>
                    <a:pt x="325" y="127"/>
                  </a:cubicBezTo>
                  <a:cubicBezTo>
                    <a:pt x="326" y="127"/>
                    <a:pt x="327" y="128"/>
                    <a:pt x="328" y="128"/>
                  </a:cubicBezTo>
                  <a:cubicBezTo>
                    <a:pt x="328" y="128"/>
                    <a:pt x="328" y="128"/>
                    <a:pt x="328" y="128"/>
                  </a:cubicBezTo>
                  <a:cubicBezTo>
                    <a:pt x="328" y="129"/>
                    <a:pt x="329" y="129"/>
                    <a:pt x="329" y="129"/>
                  </a:cubicBezTo>
                  <a:cubicBezTo>
                    <a:pt x="329" y="129"/>
                    <a:pt x="329" y="129"/>
                    <a:pt x="329" y="129"/>
                  </a:cubicBezTo>
                  <a:cubicBezTo>
                    <a:pt x="329" y="129"/>
                    <a:pt x="329" y="130"/>
                    <a:pt x="329" y="130"/>
                  </a:cubicBezTo>
                  <a:cubicBezTo>
                    <a:pt x="329" y="131"/>
                    <a:pt x="329" y="131"/>
                    <a:pt x="329" y="131"/>
                  </a:cubicBezTo>
                  <a:cubicBezTo>
                    <a:pt x="328" y="134"/>
                    <a:pt x="325" y="135"/>
                    <a:pt x="324" y="137"/>
                  </a:cubicBezTo>
                  <a:cubicBezTo>
                    <a:pt x="323" y="139"/>
                    <a:pt x="323" y="140"/>
                    <a:pt x="325" y="141"/>
                  </a:cubicBezTo>
                  <a:cubicBezTo>
                    <a:pt x="326" y="141"/>
                    <a:pt x="325" y="142"/>
                    <a:pt x="325" y="142"/>
                  </a:cubicBezTo>
                  <a:cubicBezTo>
                    <a:pt x="326" y="142"/>
                    <a:pt x="325" y="143"/>
                    <a:pt x="325" y="143"/>
                  </a:cubicBezTo>
                  <a:cubicBezTo>
                    <a:pt x="325" y="143"/>
                    <a:pt x="325" y="143"/>
                    <a:pt x="325" y="143"/>
                  </a:cubicBezTo>
                  <a:cubicBezTo>
                    <a:pt x="325" y="143"/>
                    <a:pt x="325" y="143"/>
                    <a:pt x="325" y="143"/>
                  </a:cubicBezTo>
                  <a:cubicBezTo>
                    <a:pt x="324" y="143"/>
                    <a:pt x="323" y="143"/>
                    <a:pt x="322" y="144"/>
                  </a:cubicBezTo>
                  <a:cubicBezTo>
                    <a:pt x="322" y="144"/>
                    <a:pt x="321" y="144"/>
                    <a:pt x="322" y="145"/>
                  </a:cubicBezTo>
                  <a:cubicBezTo>
                    <a:pt x="322" y="145"/>
                    <a:pt x="322" y="145"/>
                    <a:pt x="322" y="145"/>
                  </a:cubicBezTo>
                  <a:cubicBezTo>
                    <a:pt x="322" y="145"/>
                    <a:pt x="323" y="145"/>
                    <a:pt x="323" y="145"/>
                  </a:cubicBezTo>
                  <a:cubicBezTo>
                    <a:pt x="323" y="145"/>
                    <a:pt x="324" y="145"/>
                    <a:pt x="325" y="145"/>
                  </a:cubicBezTo>
                  <a:cubicBezTo>
                    <a:pt x="325" y="145"/>
                    <a:pt x="325" y="145"/>
                    <a:pt x="325" y="145"/>
                  </a:cubicBezTo>
                  <a:cubicBezTo>
                    <a:pt x="325" y="145"/>
                    <a:pt x="325" y="145"/>
                    <a:pt x="325" y="145"/>
                  </a:cubicBezTo>
                  <a:cubicBezTo>
                    <a:pt x="325" y="144"/>
                    <a:pt x="326" y="144"/>
                    <a:pt x="326" y="144"/>
                  </a:cubicBezTo>
                  <a:cubicBezTo>
                    <a:pt x="326" y="144"/>
                    <a:pt x="327" y="143"/>
                    <a:pt x="327" y="143"/>
                  </a:cubicBezTo>
                  <a:cubicBezTo>
                    <a:pt x="327" y="143"/>
                    <a:pt x="327" y="143"/>
                    <a:pt x="327" y="143"/>
                  </a:cubicBezTo>
                  <a:cubicBezTo>
                    <a:pt x="327" y="143"/>
                    <a:pt x="327" y="143"/>
                    <a:pt x="327" y="143"/>
                  </a:cubicBezTo>
                  <a:cubicBezTo>
                    <a:pt x="327" y="143"/>
                    <a:pt x="327" y="143"/>
                    <a:pt x="328" y="143"/>
                  </a:cubicBezTo>
                  <a:cubicBezTo>
                    <a:pt x="328" y="143"/>
                    <a:pt x="328" y="143"/>
                    <a:pt x="328" y="143"/>
                  </a:cubicBezTo>
                  <a:cubicBezTo>
                    <a:pt x="329" y="142"/>
                    <a:pt x="330" y="140"/>
                    <a:pt x="332" y="139"/>
                  </a:cubicBezTo>
                  <a:cubicBezTo>
                    <a:pt x="335" y="138"/>
                    <a:pt x="338" y="136"/>
                    <a:pt x="342" y="136"/>
                  </a:cubicBezTo>
                  <a:cubicBezTo>
                    <a:pt x="342" y="137"/>
                    <a:pt x="342" y="137"/>
                    <a:pt x="342" y="136"/>
                  </a:cubicBezTo>
                  <a:cubicBezTo>
                    <a:pt x="343" y="136"/>
                    <a:pt x="343" y="136"/>
                    <a:pt x="343" y="135"/>
                  </a:cubicBezTo>
                  <a:cubicBezTo>
                    <a:pt x="343" y="135"/>
                    <a:pt x="343" y="135"/>
                    <a:pt x="344" y="135"/>
                  </a:cubicBezTo>
                  <a:cubicBezTo>
                    <a:pt x="344" y="135"/>
                    <a:pt x="344" y="136"/>
                    <a:pt x="344" y="136"/>
                  </a:cubicBezTo>
                  <a:cubicBezTo>
                    <a:pt x="345" y="134"/>
                    <a:pt x="345" y="134"/>
                    <a:pt x="345" y="134"/>
                  </a:cubicBezTo>
                  <a:cubicBezTo>
                    <a:pt x="345" y="134"/>
                    <a:pt x="346" y="133"/>
                    <a:pt x="347" y="133"/>
                  </a:cubicBezTo>
                  <a:cubicBezTo>
                    <a:pt x="347" y="132"/>
                    <a:pt x="350" y="130"/>
                    <a:pt x="350" y="130"/>
                  </a:cubicBezTo>
                  <a:cubicBezTo>
                    <a:pt x="350" y="130"/>
                    <a:pt x="352" y="129"/>
                    <a:pt x="352" y="129"/>
                  </a:cubicBezTo>
                  <a:cubicBezTo>
                    <a:pt x="354" y="127"/>
                    <a:pt x="354" y="127"/>
                    <a:pt x="354" y="127"/>
                  </a:cubicBezTo>
                  <a:cubicBezTo>
                    <a:pt x="355" y="127"/>
                    <a:pt x="355" y="127"/>
                    <a:pt x="355" y="127"/>
                  </a:cubicBezTo>
                  <a:cubicBezTo>
                    <a:pt x="355" y="127"/>
                    <a:pt x="357" y="124"/>
                    <a:pt x="357" y="124"/>
                  </a:cubicBezTo>
                  <a:cubicBezTo>
                    <a:pt x="357" y="123"/>
                    <a:pt x="359" y="123"/>
                    <a:pt x="359" y="123"/>
                  </a:cubicBezTo>
                  <a:cubicBezTo>
                    <a:pt x="359" y="123"/>
                    <a:pt x="359" y="121"/>
                    <a:pt x="359" y="121"/>
                  </a:cubicBezTo>
                  <a:cubicBezTo>
                    <a:pt x="359" y="121"/>
                    <a:pt x="361" y="120"/>
                    <a:pt x="361" y="120"/>
                  </a:cubicBezTo>
                  <a:cubicBezTo>
                    <a:pt x="361" y="120"/>
                    <a:pt x="361" y="119"/>
                    <a:pt x="361" y="119"/>
                  </a:cubicBezTo>
                  <a:cubicBezTo>
                    <a:pt x="364" y="122"/>
                    <a:pt x="364" y="122"/>
                    <a:pt x="364" y="122"/>
                  </a:cubicBezTo>
                  <a:cubicBezTo>
                    <a:pt x="368" y="122"/>
                    <a:pt x="368" y="122"/>
                    <a:pt x="368" y="122"/>
                  </a:cubicBezTo>
                  <a:cubicBezTo>
                    <a:pt x="369" y="123"/>
                    <a:pt x="369" y="123"/>
                    <a:pt x="369" y="123"/>
                  </a:cubicBezTo>
                  <a:cubicBezTo>
                    <a:pt x="369" y="123"/>
                    <a:pt x="369" y="123"/>
                    <a:pt x="370" y="122"/>
                  </a:cubicBezTo>
                  <a:cubicBezTo>
                    <a:pt x="370" y="122"/>
                    <a:pt x="371" y="121"/>
                    <a:pt x="371" y="121"/>
                  </a:cubicBezTo>
                  <a:cubicBezTo>
                    <a:pt x="371" y="121"/>
                    <a:pt x="371" y="120"/>
                    <a:pt x="371" y="120"/>
                  </a:cubicBezTo>
                  <a:cubicBezTo>
                    <a:pt x="370" y="120"/>
                    <a:pt x="369" y="119"/>
                    <a:pt x="369" y="119"/>
                  </a:cubicBezTo>
                  <a:cubicBezTo>
                    <a:pt x="369" y="119"/>
                    <a:pt x="369" y="117"/>
                    <a:pt x="369" y="117"/>
                  </a:cubicBezTo>
                  <a:cubicBezTo>
                    <a:pt x="374" y="117"/>
                    <a:pt x="374" y="117"/>
                    <a:pt x="374" y="117"/>
                  </a:cubicBezTo>
                  <a:cubicBezTo>
                    <a:pt x="374" y="117"/>
                    <a:pt x="375" y="116"/>
                    <a:pt x="376" y="116"/>
                  </a:cubicBezTo>
                  <a:cubicBezTo>
                    <a:pt x="376" y="116"/>
                    <a:pt x="376" y="116"/>
                    <a:pt x="376" y="116"/>
                  </a:cubicBezTo>
                  <a:cubicBezTo>
                    <a:pt x="377" y="116"/>
                    <a:pt x="378" y="113"/>
                    <a:pt x="378" y="113"/>
                  </a:cubicBezTo>
                  <a:cubicBezTo>
                    <a:pt x="378" y="113"/>
                    <a:pt x="379" y="113"/>
                    <a:pt x="379" y="113"/>
                  </a:cubicBezTo>
                  <a:cubicBezTo>
                    <a:pt x="379" y="113"/>
                    <a:pt x="379" y="114"/>
                    <a:pt x="379" y="114"/>
                  </a:cubicBezTo>
                  <a:cubicBezTo>
                    <a:pt x="380" y="113"/>
                    <a:pt x="380" y="113"/>
                    <a:pt x="380" y="113"/>
                  </a:cubicBezTo>
                  <a:cubicBezTo>
                    <a:pt x="380" y="113"/>
                    <a:pt x="381" y="110"/>
                    <a:pt x="381" y="110"/>
                  </a:cubicBezTo>
                  <a:cubicBezTo>
                    <a:pt x="381" y="110"/>
                    <a:pt x="382" y="109"/>
                    <a:pt x="382" y="109"/>
                  </a:cubicBezTo>
                  <a:cubicBezTo>
                    <a:pt x="382" y="109"/>
                    <a:pt x="382" y="108"/>
                    <a:pt x="382" y="108"/>
                  </a:cubicBezTo>
                  <a:cubicBezTo>
                    <a:pt x="383" y="108"/>
                    <a:pt x="383" y="108"/>
                    <a:pt x="383" y="108"/>
                  </a:cubicBezTo>
                  <a:cubicBezTo>
                    <a:pt x="383" y="109"/>
                    <a:pt x="383" y="109"/>
                    <a:pt x="383" y="109"/>
                  </a:cubicBezTo>
                  <a:cubicBezTo>
                    <a:pt x="385" y="111"/>
                    <a:pt x="385" y="111"/>
                    <a:pt x="385" y="111"/>
                  </a:cubicBezTo>
                  <a:cubicBezTo>
                    <a:pt x="386" y="112"/>
                    <a:pt x="386" y="112"/>
                    <a:pt x="386" y="112"/>
                  </a:cubicBezTo>
                  <a:cubicBezTo>
                    <a:pt x="387" y="113"/>
                    <a:pt x="387" y="113"/>
                    <a:pt x="387" y="113"/>
                  </a:cubicBezTo>
                  <a:cubicBezTo>
                    <a:pt x="387" y="113"/>
                    <a:pt x="387" y="113"/>
                    <a:pt x="387" y="113"/>
                  </a:cubicBezTo>
                  <a:cubicBezTo>
                    <a:pt x="387" y="112"/>
                    <a:pt x="386" y="112"/>
                    <a:pt x="386" y="112"/>
                  </a:cubicBezTo>
                  <a:cubicBezTo>
                    <a:pt x="386" y="111"/>
                    <a:pt x="386" y="111"/>
                    <a:pt x="386" y="111"/>
                  </a:cubicBezTo>
                  <a:cubicBezTo>
                    <a:pt x="386" y="111"/>
                    <a:pt x="386" y="110"/>
                    <a:pt x="386" y="110"/>
                  </a:cubicBezTo>
                  <a:cubicBezTo>
                    <a:pt x="387" y="110"/>
                    <a:pt x="387" y="110"/>
                    <a:pt x="388" y="110"/>
                  </a:cubicBezTo>
                  <a:cubicBezTo>
                    <a:pt x="388" y="110"/>
                    <a:pt x="389" y="110"/>
                    <a:pt x="389" y="109"/>
                  </a:cubicBezTo>
                  <a:cubicBezTo>
                    <a:pt x="390" y="109"/>
                    <a:pt x="390" y="108"/>
                    <a:pt x="390" y="108"/>
                  </a:cubicBezTo>
                  <a:cubicBezTo>
                    <a:pt x="390" y="107"/>
                    <a:pt x="390" y="107"/>
                    <a:pt x="390" y="107"/>
                  </a:cubicBezTo>
                  <a:cubicBezTo>
                    <a:pt x="390" y="106"/>
                    <a:pt x="390" y="106"/>
                    <a:pt x="391" y="106"/>
                  </a:cubicBezTo>
                  <a:cubicBezTo>
                    <a:pt x="392" y="104"/>
                    <a:pt x="390" y="102"/>
                    <a:pt x="391" y="100"/>
                  </a:cubicBezTo>
                  <a:cubicBezTo>
                    <a:pt x="391" y="99"/>
                    <a:pt x="391" y="99"/>
                    <a:pt x="391" y="98"/>
                  </a:cubicBezTo>
                  <a:cubicBezTo>
                    <a:pt x="391" y="98"/>
                    <a:pt x="391" y="98"/>
                    <a:pt x="391" y="97"/>
                  </a:cubicBezTo>
                  <a:cubicBezTo>
                    <a:pt x="391" y="96"/>
                    <a:pt x="390" y="94"/>
                    <a:pt x="389" y="92"/>
                  </a:cubicBezTo>
                  <a:cubicBezTo>
                    <a:pt x="389" y="92"/>
                    <a:pt x="389" y="92"/>
                    <a:pt x="389" y="91"/>
                  </a:cubicBezTo>
                  <a:cubicBezTo>
                    <a:pt x="389" y="91"/>
                    <a:pt x="389" y="91"/>
                    <a:pt x="389" y="91"/>
                  </a:cubicBezTo>
                  <a:cubicBezTo>
                    <a:pt x="390" y="90"/>
                    <a:pt x="391" y="89"/>
                    <a:pt x="392" y="89"/>
                  </a:cubicBezTo>
                  <a:cubicBezTo>
                    <a:pt x="392" y="89"/>
                    <a:pt x="392" y="89"/>
                    <a:pt x="393" y="89"/>
                  </a:cubicBezTo>
                  <a:cubicBezTo>
                    <a:pt x="393" y="89"/>
                    <a:pt x="393" y="89"/>
                    <a:pt x="394" y="89"/>
                  </a:cubicBezTo>
                  <a:cubicBezTo>
                    <a:pt x="394" y="88"/>
                    <a:pt x="394" y="87"/>
                    <a:pt x="395" y="86"/>
                  </a:cubicBezTo>
                  <a:cubicBezTo>
                    <a:pt x="397" y="87"/>
                    <a:pt x="400" y="88"/>
                    <a:pt x="402" y="88"/>
                  </a:cubicBezTo>
                  <a:cubicBezTo>
                    <a:pt x="403" y="88"/>
                    <a:pt x="403" y="89"/>
                    <a:pt x="403" y="88"/>
                  </a:cubicBezTo>
                  <a:cubicBezTo>
                    <a:pt x="404" y="88"/>
                    <a:pt x="404" y="88"/>
                    <a:pt x="404" y="87"/>
                  </a:cubicBezTo>
                  <a:cubicBezTo>
                    <a:pt x="404" y="87"/>
                    <a:pt x="404" y="86"/>
                    <a:pt x="404" y="85"/>
                  </a:cubicBezTo>
                  <a:cubicBezTo>
                    <a:pt x="404" y="85"/>
                    <a:pt x="404" y="84"/>
                    <a:pt x="405" y="84"/>
                  </a:cubicBezTo>
                  <a:cubicBezTo>
                    <a:pt x="406" y="84"/>
                    <a:pt x="406" y="83"/>
                    <a:pt x="406" y="82"/>
                  </a:cubicBezTo>
                  <a:cubicBezTo>
                    <a:pt x="407" y="81"/>
                    <a:pt x="407" y="80"/>
                    <a:pt x="408" y="78"/>
                  </a:cubicBezTo>
                  <a:cubicBezTo>
                    <a:pt x="408" y="78"/>
                    <a:pt x="408" y="78"/>
                    <a:pt x="409" y="77"/>
                  </a:cubicBezTo>
                  <a:cubicBezTo>
                    <a:pt x="409" y="77"/>
                    <a:pt x="409" y="76"/>
                    <a:pt x="409" y="76"/>
                  </a:cubicBezTo>
                  <a:cubicBezTo>
                    <a:pt x="409" y="76"/>
                    <a:pt x="409" y="76"/>
                    <a:pt x="409" y="75"/>
                  </a:cubicBezTo>
                  <a:cubicBezTo>
                    <a:pt x="408" y="75"/>
                    <a:pt x="408" y="74"/>
                    <a:pt x="409" y="73"/>
                  </a:cubicBezTo>
                  <a:cubicBezTo>
                    <a:pt x="409" y="72"/>
                    <a:pt x="410" y="72"/>
                    <a:pt x="410" y="71"/>
                  </a:cubicBezTo>
                  <a:cubicBezTo>
                    <a:pt x="411" y="70"/>
                    <a:pt x="411" y="68"/>
                    <a:pt x="411" y="67"/>
                  </a:cubicBezTo>
                  <a:cubicBezTo>
                    <a:pt x="411" y="67"/>
                    <a:pt x="411" y="67"/>
                    <a:pt x="411" y="67"/>
                  </a:cubicBezTo>
                  <a:cubicBezTo>
                    <a:pt x="411" y="66"/>
                    <a:pt x="412" y="66"/>
                    <a:pt x="412" y="66"/>
                  </a:cubicBezTo>
                  <a:cubicBezTo>
                    <a:pt x="413" y="65"/>
                    <a:pt x="414" y="65"/>
                    <a:pt x="415" y="64"/>
                  </a:cubicBezTo>
                  <a:cubicBezTo>
                    <a:pt x="415" y="64"/>
                    <a:pt x="415" y="64"/>
                    <a:pt x="415" y="63"/>
                  </a:cubicBezTo>
                  <a:cubicBezTo>
                    <a:pt x="415" y="63"/>
                    <a:pt x="415" y="63"/>
                    <a:pt x="415" y="63"/>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7" name="Freeform 867">
              <a:extLst>
                <a:ext uri="{FF2B5EF4-FFF2-40B4-BE49-F238E27FC236}">
                  <a16:creationId xmlns:a16="http://schemas.microsoft.com/office/drawing/2014/main" id="{BAEEA08C-ADC8-43FD-B178-B63F555B5FC6}"/>
                </a:ext>
              </a:extLst>
            </p:cNvPr>
            <p:cNvSpPr>
              <a:spLocks/>
            </p:cNvSpPr>
            <p:nvPr/>
          </p:nvSpPr>
          <p:spPr bwMode="auto">
            <a:xfrm>
              <a:off x="9265395" y="4114646"/>
              <a:ext cx="169443" cy="109967"/>
            </a:xfrm>
            <a:custGeom>
              <a:avLst/>
              <a:gdLst>
                <a:gd name="T0" fmla="*/ 36 w 36"/>
                <a:gd name="T1" fmla="*/ 7 h 29"/>
                <a:gd name="T2" fmla="*/ 34 w 36"/>
                <a:gd name="T3" fmla="*/ 4 h 29"/>
                <a:gd name="T4" fmla="*/ 33 w 36"/>
                <a:gd name="T5" fmla="*/ 2 h 29"/>
                <a:gd name="T6" fmla="*/ 29 w 36"/>
                <a:gd name="T7" fmla="*/ 0 h 29"/>
                <a:gd name="T8" fmla="*/ 25 w 36"/>
                <a:gd name="T9" fmla="*/ 0 h 29"/>
                <a:gd name="T10" fmla="*/ 26 w 36"/>
                <a:gd name="T11" fmla="*/ 4 h 29"/>
                <a:gd name="T12" fmla="*/ 23 w 36"/>
                <a:gd name="T13" fmla="*/ 4 h 29"/>
                <a:gd name="T14" fmla="*/ 19 w 36"/>
                <a:gd name="T15" fmla="*/ 1 h 29"/>
                <a:gd name="T16" fmla="*/ 16 w 36"/>
                <a:gd name="T17" fmla="*/ 0 h 29"/>
                <a:gd name="T18" fmla="*/ 12 w 36"/>
                <a:gd name="T19" fmla="*/ 0 h 29"/>
                <a:gd name="T20" fmla="*/ 8 w 36"/>
                <a:gd name="T21" fmla="*/ 0 h 29"/>
                <a:gd name="T22" fmla="*/ 4 w 36"/>
                <a:gd name="T23" fmla="*/ 1 h 29"/>
                <a:gd name="T24" fmla="*/ 1 w 36"/>
                <a:gd name="T25" fmla="*/ 6 h 29"/>
                <a:gd name="T26" fmla="*/ 0 w 36"/>
                <a:gd name="T27" fmla="*/ 10 h 29"/>
                <a:gd name="T28" fmla="*/ 2 w 36"/>
                <a:gd name="T29" fmla="*/ 15 h 29"/>
                <a:gd name="T30" fmla="*/ 2 w 36"/>
                <a:gd name="T31" fmla="*/ 18 h 29"/>
                <a:gd name="T32" fmla="*/ 4 w 36"/>
                <a:gd name="T33" fmla="*/ 20 h 29"/>
                <a:gd name="T34" fmla="*/ 5 w 36"/>
                <a:gd name="T35" fmla="*/ 22 h 29"/>
                <a:gd name="T36" fmla="*/ 6 w 36"/>
                <a:gd name="T37" fmla="*/ 25 h 29"/>
                <a:gd name="T38" fmla="*/ 8 w 36"/>
                <a:gd name="T39" fmla="*/ 26 h 29"/>
                <a:gd name="T40" fmla="*/ 8 w 36"/>
                <a:gd name="T41" fmla="*/ 25 h 29"/>
                <a:gd name="T42" fmla="*/ 10 w 36"/>
                <a:gd name="T43" fmla="*/ 25 h 29"/>
                <a:gd name="T44" fmla="*/ 10 w 36"/>
                <a:gd name="T45" fmla="*/ 26 h 29"/>
                <a:gd name="T46" fmla="*/ 10 w 36"/>
                <a:gd name="T47" fmla="*/ 28 h 29"/>
                <a:gd name="T48" fmla="*/ 11 w 36"/>
                <a:gd name="T49" fmla="*/ 28 h 29"/>
                <a:gd name="T50" fmla="*/ 13 w 36"/>
                <a:gd name="T51" fmla="*/ 28 h 29"/>
                <a:gd name="T52" fmla="*/ 15 w 36"/>
                <a:gd name="T53" fmla="*/ 29 h 29"/>
                <a:gd name="T54" fmla="*/ 18 w 36"/>
                <a:gd name="T55" fmla="*/ 27 h 29"/>
                <a:gd name="T56" fmla="*/ 20 w 36"/>
                <a:gd name="T57" fmla="*/ 25 h 29"/>
                <a:gd name="T58" fmla="*/ 23 w 36"/>
                <a:gd name="T59" fmla="*/ 25 h 29"/>
                <a:gd name="T60" fmla="*/ 26 w 36"/>
                <a:gd name="T61" fmla="*/ 26 h 29"/>
                <a:gd name="T62" fmla="*/ 28 w 36"/>
                <a:gd name="T63" fmla="*/ 25 h 29"/>
                <a:gd name="T64" fmla="*/ 25 w 36"/>
                <a:gd name="T65" fmla="*/ 22 h 29"/>
                <a:gd name="T66" fmla="*/ 27 w 36"/>
                <a:gd name="T67" fmla="*/ 19 h 29"/>
                <a:gd name="T68" fmla="*/ 30 w 36"/>
                <a:gd name="T69" fmla="*/ 18 h 29"/>
                <a:gd name="T70" fmla="*/ 34 w 36"/>
                <a:gd name="T71" fmla="*/ 15 h 29"/>
                <a:gd name="T72" fmla="*/ 35 w 36"/>
                <a:gd name="T73"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29">
                  <a:moveTo>
                    <a:pt x="35" y="10"/>
                  </a:moveTo>
                  <a:cubicBezTo>
                    <a:pt x="36" y="9"/>
                    <a:pt x="35" y="8"/>
                    <a:pt x="36" y="7"/>
                  </a:cubicBezTo>
                  <a:cubicBezTo>
                    <a:pt x="36" y="6"/>
                    <a:pt x="35" y="6"/>
                    <a:pt x="35" y="5"/>
                  </a:cubicBezTo>
                  <a:cubicBezTo>
                    <a:pt x="35" y="5"/>
                    <a:pt x="34" y="4"/>
                    <a:pt x="34" y="4"/>
                  </a:cubicBezTo>
                  <a:cubicBezTo>
                    <a:pt x="33" y="3"/>
                    <a:pt x="33" y="3"/>
                    <a:pt x="33" y="2"/>
                  </a:cubicBezTo>
                  <a:cubicBezTo>
                    <a:pt x="33" y="2"/>
                    <a:pt x="33" y="2"/>
                    <a:pt x="33" y="2"/>
                  </a:cubicBezTo>
                  <a:cubicBezTo>
                    <a:pt x="32" y="2"/>
                    <a:pt x="31" y="1"/>
                    <a:pt x="31" y="1"/>
                  </a:cubicBezTo>
                  <a:cubicBezTo>
                    <a:pt x="30" y="1"/>
                    <a:pt x="30" y="1"/>
                    <a:pt x="29" y="0"/>
                  </a:cubicBezTo>
                  <a:cubicBezTo>
                    <a:pt x="28" y="0"/>
                    <a:pt x="28" y="0"/>
                    <a:pt x="27" y="0"/>
                  </a:cubicBezTo>
                  <a:cubicBezTo>
                    <a:pt x="26" y="0"/>
                    <a:pt x="26" y="0"/>
                    <a:pt x="25" y="0"/>
                  </a:cubicBezTo>
                  <a:cubicBezTo>
                    <a:pt x="25" y="1"/>
                    <a:pt x="25" y="1"/>
                    <a:pt x="26" y="2"/>
                  </a:cubicBezTo>
                  <a:cubicBezTo>
                    <a:pt x="27" y="3"/>
                    <a:pt x="26" y="3"/>
                    <a:pt x="26" y="4"/>
                  </a:cubicBezTo>
                  <a:cubicBezTo>
                    <a:pt x="26" y="5"/>
                    <a:pt x="26" y="5"/>
                    <a:pt x="25" y="5"/>
                  </a:cubicBezTo>
                  <a:cubicBezTo>
                    <a:pt x="25" y="5"/>
                    <a:pt x="24" y="4"/>
                    <a:pt x="23" y="4"/>
                  </a:cubicBezTo>
                  <a:cubicBezTo>
                    <a:pt x="23" y="3"/>
                    <a:pt x="22" y="3"/>
                    <a:pt x="21" y="3"/>
                  </a:cubicBezTo>
                  <a:cubicBezTo>
                    <a:pt x="20" y="3"/>
                    <a:pt x="20" y="2"/>
                    <a:pt x="19" y="1"/>
                  </a:cubicBezTo>
                  <a:cubicBezTo>
                    <a:pt x="19" y="1"/>
                    <a:pt x="18" y="1"/>
                    <a:pt x="18" y="1"/>
                  </a:cubicBezTo>
                  <a:cubicBezTo>
                    <a:pt x="17" y="1"/>
                    <a:pt x="17" y="0"/>
                    <a:pt x="16" y="0"/>
                  </a:cubicBezTo>
                  <a:cubicBezTo>
                    <a:pt x="16" y="0"/>
                    <a:pt x="15" y="1"/>
                    <a:pt x="14" y="1"/>
                  </a:cubicBezTo>
                  <a:cubicBezTo>
                    <a:pt x="14" y="1"/>
                    <a:pt x="13" y="0"/>
                    <a:pt x="12" y="0"/>
                  </a:cubicBezTo>
                  <a:cubicBezTo>
                    <a:pt x="12" y="0"/>
                    <a:pt x="11" y="1"/>
                    <a:pt x="10" y="1"/>
                  </a:cubicBezTo>
                  <a:cubicBezTo>
                    <a:pt x="10" y="1"/>
                    <a:pt x="9" y="0"/>
                    <a:pt x="8" y="0"/>
                  </a:cubicBezTo>
                  <a:cubicBezTo>
                    <a:pt x="8" y="0"/>
                    <a:pt x="7" y="1"/>
                    <a:pt x="6" y="1"/>
                  </a:cubicBezTo>
                  <a:cubicBezTo>
                    <a:pt x="5" y="1"/>
                    <a:pt x="4" y="1"/>
                    <a:pt x="4" y="1"/>
                  </a:cubicBezTo>
                  <a:cubicBezTo>
                    <a:pt x="3" y="1"/>
                    <a:pt x="2" y="2"/>
                    <a:pt x="2" y="3"/>
                  </a:cubicBezTo>
                  <a:cubicBezTo>
                    <a:pt x="1" y="4"/>
                    <a:pt x="1" y="5"/>
                    <a:pt x="1" y="6"/>
                  </a:cubicBezTo>
                  <a:cubicBezTo>
                    <a:pt x="0" y="6"/>
                    <a:pt x="0" y="7"/>
                    <a:pt x="0" y="7"/>
                  </a:cubicBezTo>
                  <a:cubicBezTo>
                    <a:pt x="0" y="8"/>
                    <a:pt x="0" y="10"/>
                    <a:pt x="0" y="10"/>
                  </a:cubicBezTo>
                  <a:cubicBezTo>
                    <a:pt x="0" y="11"/>
                    <a:pt x="1" y="12"/>
                    <a:pt x="1" y="12"/>
                  </a:cubicBezTo>
                  <a:cubicBezTo>
                    <a:pt x="2" y="12"/>
                    <a:pt x="2" y="15"/>
                    <a:pt x="2" y="15"/>
                  </a:cubicBezTo>
                  <a:cubicBezTo>
                    <a:pt x="2" y="16"/>
                    <a:pt x="2" y="17"/>
                    <a:pt x="2" y="17"/>
                  </a:cubicBezTo>
                  <a:cubicBezTo>
                    <a:pt x="2" y="17"/>
                    <a:pt x="2" y="18"/>
                    <a:pt x="2" y="18"/>
                  </a:cubicBezTo>
                  <a:cubicBezTo>
                    <a:pt x="2" y="19"/>
                    <a:pt x="3" y="19"/>
                    <a:pt x="3" y="19"/>
                  </a:cubicBezTo>
                  <a:cubicBezTo>
                    <a:pt x="3" y="20"/>
                    <a:pt x="3" y="20"/>
                    <a:pt x="4" y="20"/>
                  </a:cubicBezTo>
                  <a:cubicBezTo>
                    <a:pt x="4" y="20"/>
                    <a:pt x="4" y="21"/>
                    <a:pt x="4" y="21"/>
                  </a:cubicBezTo>
                  <a:cubicBezTo>
                    <a:pt x="4" y="22"/>
                    <a:pt x="4" y="22"/>
                    <a:pt x="5" y="22"/>
                  </a:cubicBezTo>
                  <a:cubicBezTo>
                    <a:pt x="5" y="22"/>
                    <a:pt x="5" y="23"/>
                    <a:pt x="5" y="23"/>
                  </a:cubicBezTo>
                  <a:cubicBezTo>
                    <a:pt x="5" y="23"/>
                    <a:pt x="6" y="24"/>
                    <a:pt x="6" y="25"/>
                  </a:cubicBezTo>
                  <a:cubicBezTo>
                    <a:pt x="6" y="25"/>
                    <a:pt x="6" y="25"/>
                    <a:pt x="6" y="26"/>
                  </a:cubicBezTo>
                  <a:cubicBezTo>
                    <a:pt x="7" y="26"/>
                    <a:pt x="7" y="26"/>
                    <a:pt x="8" y="26"/>
                  </a:cubicBezTo>
                  <a:cubicBezTo>
                    <a:pt x="8" y="26"/>
                    <a:pt x="8" y="26"/>
                    <a:pt x="8" y="26"/>
                  </a:cubicBezTo>
                  <a:cubicBezTo>
                    <a:pt x="8" y="26"/>
                    <a:pt x="8" y="25"/>
                    <a:pt x="8" y="25"/>
                  </a:cubicBezTo>
                  <a:cubicBezTo>
                    <a:pt x="8" y="25"/>
                    <a:pt x="9" y="24"/>
                    <a:pt x="9" y="24"/>
                  </a:cubicBezTo>
                  <a:cubicBezTo>
                    <a:pt x="9" y="24"/>
                    <a:pt x="10" y="24"/>
                    <a:pt x="10" y="25"/>
                  </a:cubicBezTo>
                  <a:cubicBezTo>
                    <a:pt x="10" y="25"/>
                    <a:pt x="10" y="25"/>
                    <a:pt x="10" y="26"/>
                  </a:cubicBezTo>
                  <a:cubicBezTo>
                    <a:pt x="10" y="26"/>
                    <a:pt x="10" y="26"/>
                    <a:pt x="10" y="26"/>
                  </a:cubicBezTo>
                  <a:cubicBezTo>
                    <a:pt x="10" y="27"/>
                    <a:pt x="9" y="27"/>
                    <a:pt x="9" y="27"/>
                  </a:cubicBezTo>
                  <a:cubicBezTo>
                    <a:pt x="9" y="28"/>
                    <a:pt x="9" y="28"/>
                    <a:pt x="10" y="28"/>
                  </a:cubicBezTo>
                  <a:cubicBezTo>
                    <a:pt x="10" y="28"/>
                    <a:pt x="10" y="28"/>
                    <a:pt x="11" y="28"/>
                  </a:cubicBezTo>
                  <a:cubicBezTo>
                    <a:pt x="11" y="28"/>
                    <a:pt x="11" y="28"/>
                    <a:pt x="11" y="28"/>
                  </a:cubicBezTo>
                  <a:cubicBezTo>
                    <a:pt x="11" y="28"/>
                    <a:pt x="12" y="27"/>
                    <a:pt x="12" y="27"/>
                  </a:cubicBezTo>
                  <a:cubicBezTo>
                    <a:pt x="12" y="27"/>
                    <a:pt x="13" y="28"/>
                    <a:pt x="13" y="28"/>
                  </a:cubicBezTo>
                  <a:cubicBezTo>
                    <a:pt x="14" y="28"/>
                    <a:pt x="15" y="28"/>
                    <a:pt x="15" y="28"/>
                  </a:cubicBezTo>
                  <a:cubicBezTo>
                    <a:pt x="15" y="29"/>
                    <a:pt x="15" y="29"/>
                    <a:pt x="15" y="29"/>
                  </a:cubicBezTo>
                  <a:cubicBezTo>
                    <a:pt x="16" y="28"/>
                    <a:pt x="17" y="27"/>
                    <a:pt x="17" y="27"/>
                  </a:cubicBezTo>
                  <a:cubicBezTo>
                    <a:pt x="17" y="27"/>
                    <a:pt x="17" y="27"/>
                    <a:pt x="18" y="27"/>
                  </a:cubicBezTo>
                  <a:cubicBezTo>
                    <a:pt x="18" y="27"/>
                    <a:pt x="18" y="26"/>
                    <a:pt x="19" y="26"/>
                  </a:cubicBezTo>
                  <a:cubicBezTo>
                    <a:pt x="19" y="26"/>
                    <a:pt x="19" y="25"/>
                    <a:pt x="20" y="25"/>
                  </a:cubicBezTo>
                  <a:cubicBezTo>
                    <a:pt x="20" y="25"/>
                    <a:pt x="21" y="25"/>
                    <a:pt x="21" y="25"/>
                  </a:cubicBezTo>
                  <a:cubicBezTo>
                    <a:pt x="22" y="25"/>
                    <a:pt x="22" y="25"/>
                    <a:pt x="23" y="25"/>
                  </a:cubicBezTo>
                  <a:cubicBezTo>
                    <a:pt x="24" y="25"/>
                    <a:pt x="24" y="25"/>
                    <a:pt x="24" y="25"/>
                  </a:cubicBezTo>
                  <a:cubicBezTo>
                    <a:pt x="25" y="25"/>
                    <a:pt x="25" y="25"/>
                    <a:pt x="26" y="26"/>
                  </a:cubicBezTo>
                  <a:cubicBezTo>
                    <a:pt x="26" y="26"/>
                    <a:pt x="27" y="26"/>
                    <a:pt x="27" y="26"/>
                  </a:cubicBezTo>
                  <a:cubicBezTo>
                    <a:pt x="28" y="26"/>
                    <a:pt x="28" y="25"/>
                    <a:pt x="28" y="25"/>
                  </a:cubicBezTo>
                  <a:cubicBezTo>
                    <a:pt x="28" y="24"/>
                    <a:pt x="27" y="23"/>
                    <a:pt x="27" y="23"/>
                  </a:cubicBezTo>
                  <a:cubicBezTo>
                    <a:pt x="27" y="23"/>
                    <a:pt x="25" y="23"/>
                    <a:pt x="25" y="22"/>
                  </a:cubicBezTo>
                  <a:cubicBezTo>
                    <a:pt x="25" y="21"/>
                    <a:pt x="25" y="21"/>
                    <a:pt x="25" y="20"/>
                  </a:cubicBezTo>
                  <a:cubicBezTo>
                    <a:pt x="25" y="20"/>
                    <a:pt x="26" y="19"/>
                    <a:pt x="27" y="19"/>
                  </a:cubicBezTo>
                  <a:cubicBezTo>
                    <a:pt x="27" y="19"/>
                    <a:pt x="28" y="19"/>
                    <a:pt x="29" y="19"/>
                  </a:cubicBezTo>
                  <a:cubicBezTo>
                    <a:pt x="29" y="19"/>
                    <a:pt x="29" y="18"/>
                    <a:pt x="30" y="18"/>
                  </a:cubicBezTo>
                  <a:cubicBezTo>
                    <a:pt x="31" y="17"/>
                    <a:pt x="31" y="17"/>
                    <a:pt x="32" y="17"/>
                  </a:cubicBezTo>
                  <a:cubicBezTo>
                    <a:pt x="33" y="16"/>
                    <a:pt x="34" y="15"/>
                    <a:pt x="34" y="15"/>
                  </a:cubicBezTo>
                  <a:cubicBezTo>
                    <a:pt x="35" y="14"/>
                    <a:pt x="35" y="14"/>
                    <a:pt x="35" y="13"/>
                  </a:cubicBezTo>
                  <a:cubicBezTo>
                    <a:pt x="36" y="12"/>
                    <a:pt x="35" y="11"/>
                    <a:pt x="35" y="10"/>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8" name="Freeform 868">
              <a:extLst>
                <a:ext uri="{FF2B5EF4-FFF2-40B4-BE49-F238E27FC236}">
                  <a16:creationId xmlns:a16="http://schemas.microsoft.com/office/drawing/2014/main" id="{2DC40D9B-2105-4DD8-B262-6F36ED97EA90}"/>
                </a:ext>
              </a:extLst>
            </p:cNvPr>
            <p:cNvSpPr>
              <a:spLocks noEditPoints="1"/>
            </p:cNvSpPr>
            <p:nvPr/>
          </p:nvSpPr>
          <p:spPr bwMode="auto">
            <a:xfrm>
              <a:off x="9639955" y="4373647"/>
              <a:ext cx="28538" cy="26045"/>
            </a:xfrm>
            <a:custGeom>
              <a:avLst/>
              <a:gdLst>
                <a:gd name="T0" fmla="*/ 5 w 6"/>
                <a:gd name="T1" fmla="*/ 2 h 7"/>
                <a:gd name="T2" fmla="*/ 5 w 6"/>
                <a:gd name="T3" fmla="*/ 0 h 7"/>
                <a:gd name="T4" fmla="*/ 5 w 6"/>
                <a:gd name="T5" fmla="*/ 1 h 7"/>
                <a:gd name="T6" fmla="*/ 5 w 6"/>
                <a:gd name="T7" fmla="*/ 1 h 7"/>
                <a:gd name="T8" fmla="*/ 6 w 6"/>
                <a:gd name="T9" fmla="*/ 0 h 7"/>
                <a:gd name="T10" fmla="*/ 6 w 6"/>
                <a:gd name="T11" fmla="*/ 0 h 7"/>
                <a:gd name="T12" fmla="*/ 6 w 6"/>
                <a:gd name="T13" fmla="*/ 1 h 7"/>
                <a:gd name="T14" fmla="*/ 6 w 6"/>
                <a:gd name="T15" fmla="*/ 3 h 7"/>
                <a:gd name="T16" fmla="*/ 5 w 6"/>
                <a:gd name="T17" fmla="*/ 3 h 7"/>
                <a:gd name="T18" fmla="*/ 5 w 6"/>
                <a:gd name="T19" fmla="*/ 2 h 7"/>
                <a:gd name="T20" fmla="*/ 1 w 6"/>
                <a:gd name="T21" fmla="*/ 5 h 7"/>
                <a:gd name="T22" fmla="*/ 1 w 6"/>
                <a:gd name="T23" fmla="*/ 7 h 7"/>
                <a:gd name="T24" fmla="*/ 3 w 6"/>
                <a:gd name="T25" fmla="*/ 5 h 7"/>
                <a:gd name="T26" fmla="*/ 3 w 6"/>
                <a:gd name="T27" fmla="*/ 3 h 7"/>
                <a:gd name="T28" fmla="*/ 3 w 6"/>
                <a:gd name="T29" fmla="*/ 0 h 7"/>
                <a:gd name="T30" fmla="*/ 2 w 6"/>
                <a:gd name="T31" fmla="*/ 0 h 7"/>
                <a:gd name="T32" fmla="*/ 2 w 6"/>
                <a:gd name="T33" fmla="*/ 0 h 7"/>
                <a:gd name="T34" fmla="*/ 2 w 6"/>
                <a:gd name="T35" fmla="*/ 1 h 7"/>
                <a:gd name="T36" fmla="*/ 1 w 6"/>
                <a:gd name="T37" fmla="*/ 1 h 7"/>
                <a:gd name="T38" fmla="*/ 0 w 6"/>
                <a:gd name="T39" fmla="*/ 2 h 7"/>
                <a:gd name="T40" fmla="*/ 0 w 6"/>
                <a:gd name="T41" fmla="*/ 3 h 7"/>
                <a:gd name="T42" fmla="*/ 1 w 6"/>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7">
                  <a:moveTo>
                    <a:pt x="5" y="2"/>
                  </a:moveTo>
                  <a:cubicBezTo>
                    <a:pt x="5" y="2"/>
                    <a:pt x="5" y="1"/>
                    <a:pt x="5" y="0"/>
                  </a:cubicBezTo>
                  <a:cubicBezTo>
                    <a:pt x="5" y="0"/>
                    <a:pt x="5" y="0"/>
                    <a:pt x="5" y="1"/>
                  </a:cubicBezTo>
                  <a:cubicBezTo>
                    <a:pt x="5" y="1"/>
                    <a:pt x="5" y="1"/>
                    <a:pt x="5" y="1"/>
                  </a:cubicBezTo>
                  <a:cubicBezTo>
                    <a:pt x="6" y="1"/>
                    <a:pt x="6" y="0"/>
                    <a:pt x="6" y="0"/>
                  </a:cubicBezTo>
                  <a:cubicBezTo>
                    <a:pt x="6" y="0"/>
                    <a:pt x="6" y="0"/>
                    <a:pt x="6" y="0"/>
                  </a:cubicBezTo>
                  <a:cubicBezTo>
                    <a:pt x="6" y="0"/>
                    <a:pt x="6" y="1"/>
                    <a:pt x="6" y="1"/>
                  </a:cubicBezTo>
                  <a:cubicBezTo>
                    <a:pt x="6" y="1"/>
                    <a:pt x="6" y="2"/>
                    <a:pt x="6" y="3"/>
                  </a:cubicBezTo>
                  <a:cubicBezTo>
                    <a:pt x="6" y="3"/>
                    <a:pt x="5" y="4"/>
                    <a:pt x="5" y="3"/>
                  </a:cubicBezTo>
                  <a:cubicBezTo>
                    <a:pt x="5" y="3"/>
                    <a:pt x="5" y="2"/>
                    <a:pt x="5" y="2"/>
                  </a:cubicBezTo>
                  <a:close/>
                  <a:moveTo>
                    <a:pt x="1" y="5"/>
                  </a:moveTo>
                  <a:cubicBezTo>
                    <a:pt x="1" y="6"/>
                    <a:pt x="1" y="7"/>
                    <a:pt x="1" y="7"/>
                  </a:cubicBezTo>
                  <a:cubicBezTo>
                    <a:pt x="2" y="6"/>
                    <a:pt x="3" y="5"/>
                    <a:pt x="3" y="5"/>
                  </a:cubicBezTo>
                  <a:cubicBezTo>
                    <a:pt x="3" y="4"/>
                    <a:pt x="3" y="3"/>
                    <a:pt x="3" y="3"/>
                  </a:cubicBezTo>
                  <a:cubicBezTo>
                    <a:pt x="3" y="3"/>
                    <a:pt x="3" y="1"/>
                    <a:pt x="3" y="0"/>
                  </a:cubicBezTo>
                  <a:cubicBezTo>
                    <a:pt x="3" y="0"/>
                    <a:pt x="2" y="0"/>
                    <a:pt x="2" y="0"/>
                  </a:cubicBezTo>
                  <a:cubicBezTo>
                    <a:pt x="2" y="0"/>
                    <a:pt x="2" y="0"/>
                    <a:pt x="2" y="0"/>
                  </a:cubicBezTo>
                  <a:cubicBezTo>
                    <a:pt x="2" y="0"/>
                    <a:pt x="2" y="1"/>
                    <a:pt x="2" y="1"/>
                  </a:cubicBezTo>
                  <a:cubicBezTo>
                    <a:pt x="1" y="1"/>
                    <a:pt x="1" y="1"/>
                    <a:pt x="1" y="1"/>
                  </a:cubicBezTo>
                  <a:cubicBezTo>
                    <a:pt x="1" y="1"/>
                    <a:pt x="0" y="2"/>
                    <a:pt x="0" y="2"/>
                  </a:cubicBezTo>
                  <a:cubicBezTo>
                    <a:pt x="0" y="3"/>
                    <a:pt x="0" y="3"/>
                    <a:pt x="0" y="3"/>
                  </a:cubicBezTo>
                  <a:cubicBezTo>
                    <a:pt x="0" y="4"/>
                    <a:pt x="1" y="5"/>
                    <a:pt x="1" y="5"/>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9" name="Freeform 869">
              <a:extLst>
                <a:ext uri="{FF2B5EF4-FFF2-40B4-BE49-F238E27FC236}">
                  <a16:creationId xmlns:a16="http://schemas.microsoft.com/office/drawing/2014/main" id="{FB90FAA8-CAA9-488C-B08B-DEB7FB0B7123}"/>
                </a:ext>
              </a:extLst>
            </p:cNvPr>
            <p:cNvSpPr>
              <a:spLocks/>
            </p:cNvSpPr>
            <p:nvPr/>
          </p:nvSpPr>
          <p:spPr bwMode="auto">
            <a:xfrm>
              <a:off x="8817708" y="3738441"/>
              <a:ext cx="107017" cy="39068"/>
            </a:xfrm>
            <a:custGeom>
              <a:avLst/>
              <a:gdLst>
                <a:gd name="T0" fmla="*/ 13 w 23"/>
                <a:gd name="T1" fmla="*/ 0 h 10"/>
                <a:gd name="T2" fmla="*/ 10 w 23"/>
                <a:gd name="T3" fmla="*/ 0 h 10"/>
                <a:gd name="T4" fmla="*/ 6 w 23"/>
                <a:gd name="T5" fmla="*/ 0 h 10"/>
                <a:gd name="T6" fmla="*/ 3 w 23"/>
                <a:gd name="T7" fmla="*/ 2 h 10"/>
                <a:gd name="T8" fmla="*/ 1 w 23"/>
                <a:gd name="T9" fmla="*/ 5 h 10"/>
                <a:gd name="T10" fmla="*/ 0 w 23"/>
                <a:gd name="T11" fmla="*/ 8 h 10"/>
                <a:gd name="T12" fmla="*/ 2 w 23"/>
                <a:gd name="T13" fmla="*/ 10 h 10"/>
                <a:gd name="T14" fmla="*/ 4 w 23"/>
                <a:gd name="T15" fmla="*/ 10 h 10"/>
                <a:gd name="T16" fmla="*/ 7 w 23"/>
                <a:gd name="T17" fmla="*/ 10 h 10"/>
                <a:gd name="T18" fmla="*/ 9 w 23"/>
                <a:gd name="T19" fmla="*/ 10 h 10"/>
                <a:gd name="T20" fmla="*/ 10 w 23"/>
                <a:gd name="T21" fmla="*/ 9 h 10"/>
                <a:gd name="T22" fmla="*/ 12 w 23"/>
                <a:gd name="T23" fmla="*/ 9 h 10"/>
                <a:gd name="T24" fmla="*/ 13 w 23"/>
                <a:gd name="T25" fmla="*/ 10 h 10"/>
                <a:gd name="T26" fmla="*/ 15 w 23"/>
                <a:gd name="T27" fmla="*/ 10 h 10"/>
                <a:gd name="T28" fmla="*/ 20 w 23"/>
                <a:gd name="T29" fmla="*/ 9 h 10"/>
                <a:gd name="T30" fmla="*/ 22 w 23"/>
                <a:gd name="T31" fmla="*/ 9 h 10"/>
                <a:gd name="T32" fmla="*/ 23 w 23"/>
                <a:gd name="T33" fmla="*/ 5 h 10"/>
                <a:gd name="T34" fmla="*/ 21 w 23"/>
                <a:gd name="T35" fmla="*/ 4 h 10"/>
                <a:gd name="T36" fmla="*/ 19 w 23"/>
                <a:gd name="T37" fmla="*/ 4 h 10"/>
                <a:gd name="T38" fmla="*/ 19 w 23"/>
                <a:gd name="T39" fmla="*/ 3 h 10"/>
                <a:gd name="T40" fmla="*/ 18 w 23"/>
                <a:gd name="T41" fmla="*/ 1 h 10"/>
                <a:gd name="T42" fmla="*/ 13 w 23"/>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0">
                  <a:moveTo>
                    <a:pt x="13" y="0"/>
                  </a:moveTo>
                  <a:cubicBezTo>
                    <a:pt x="10" y="0"/>
                    <a:pt x="10" y="0"/>
                    <a:pt x="10" y="0"/>
                  </a:cubicBezTo>
                  <a:cubicBezTo>
                    <a:pt x="6" y="0"/>
                    <a:pt x="6" y="0"/>
                    <a:pt x="6" y="0"/>
                  </a:cubicBezTo>
                  <a:cubicBezTo>
                    <a:pt x="3" y="2"/>
                    <a:pt x="3" y="2"/>
                    <a:pt x="3" y="2"/>
                  </a:cubicBezTo>
                  <a:cubicBezTo>
                    <a:pt x="1" y="5"/>
                    <a:pt x="1" y="5"/>
                    <a:pt x="1" y="5"/>
                  </a:cubicBezTo>
                  <a:cubicBezTo>
                    <a:pt x="0" y="8"/>
                    <a:pt x="0" y="8"/>
                    <a:pt x="0" y="8"/>
                  </a:cubicBezTo>
                  <a:cubicBezTo>
                    <a:pt x="2" y="10"/>
                    <a:pt x="2" y="10"/>
                    <a:pt x="2" y="10"/>
                  </a:cubicBezTo>
                  <a:cubicBezTo>
                    <a:pt x="2" y="10"/>
                    <a:pt x="4" y="10"/>
                    <a:pt x="4" y="10"/>
                  </a:cubicBezTo>
                  <a:cubicBezTo>
                    <a:pt x="5" y="10"/>
                    <a:pt x="7" y="10"/>
                    <a:pt x="7" y="10"/>
                  </a:cubicBezTo>
                  <a:cubicBezTo>
                    <a:pt x="7" y="10"/>
                    <a:pt x="9" y="10"/>
                    <a:pt x="9" y="10"/>
                  </a:cubicBezTo>
                  <a:cubicBezTo>
                    <a:pt x="9" y="10"/>
                    <a:pt x="10" y="9"/>
                    <a:pt x="10" y="9"/>
                  </a:cubicBezTo>
                  <a:cubicBezTo>
                    <a:pt x="12" y="9"/>
                    <a:pt x="12" y="9"/>
                    <a:pt x="12" y="9"/>
                  </a:cubicBezTo>
                  <a:cubicBezTo>
                    <a:pt x="13" y="10"/>
                    <a:pt x="13" y="10"/>
                    <a:pt x="13" y="10"/>
                  </a:cubicBezTo>
                  <a:cubicBezTo>
                    <a:pt x="15" y="10"/>
                    <a:pt x="15" y="10"/>
                    <a:pt x="15" y="10"/>
                  </a:cubicBezTo>
                  <a:cubicBezTo>
                    <a:pt x="15" y="10"/>
                    <a:pt x="19" y="10"/>
                    <a:pt x="20" y="9"/>
                  </a:cubicBezTo>
                  <a:cubicBezTo>
                    <a:pt x="21" y="9"/>
                    <a:pt x="22" y="9"/>
                    <a:pt x="22" y="9"/>
                  </a:cubicBezTo>
                  <a:cubicBezTo>
                    <a:pt x="23" y="5"/>
                    <a:pt x="23" y="5"/>
                    <a:pt x="23" y="5"/>
                  </a:cubicBezTo>
                  <a:cubicBezTo>
                    <a:pt x="23" y="5"/>
                    <a:pt x="22" y="5"/>
                    <a:pt x="21" y="4"/>
                  </a:cubicBezTo>
                  <a:cubicBezTo>
                    <a:pt x="21" y="4"/>
                    <a:pt x="19" y="4"/>
                    <a:pt x="19" y="4"/>
                  </a:cubicBezTo>
                  <a:cubicBezTo>
                    <a:pt x="19" y="3"/>
                    <a:pt x="19" y="3"/>
                    <a:pt x="19" y="3"/>
                  </a:cubicBezTo>
                  <a:cubicBezTo>
                    <a:pt x="18" y="1"/>
                    <a:pt x="18" y="1"/>
                    <a:pt x="18" y="1"/>
                  </a:cubicBezTo>
                  <a:lnTo>
                    <a:pt x="13" y="0"/>
                  </a:ln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70" name="Freeform 870">
              <a:extLst>
                <a:ext uri="{FF2B5EF4-FFF2-40B4-BE49-F238E27FC236}">
                  <a16:creationId xmlns:a16="http://schemas.microsoft.com/office/drawing/2014/main" id="{E01D26A7-9D91-4E95-8AEA-9D3AEB825232}"/>
                </a:ext>
              </a:extLst>
            </p:cNvPr>
            <p:cNvSpPr>
              <a:spLocks noEditPoints="1"/>
            </p:cNvSpPr>
            <p:nvPr/>
          </p:nvSpPr>
          <p:spPr bwMode="auto">
            <a:xfrm>
              <a:off x="8794520" y="3784743"/>
              <a:ext cx="144472" cy="151929"/>
            </a:xfrm>
            <a:custGeom>
              <a:avLst/>
              <a:gdLst>
                <a:gd name="T0" fmla="*/ 22 w 31"/>
                <a:gd name="T1" fmla="*/ 24 h 40"/>
                <a:gd name="T2" fmla="*/ 27 w 31"/>
                <a:gd name="T3" fmla="*/ 11 h 40"/>
                <a:gd name="T4" fmla="*/ 8 w 31"/>
                <a:gd name="T5" fmla="*/ 3 h 40"/>
                <a:gd name="T6" fmla="*/ 4 w 31"/>
                <a:gd name="T7" fmla="*/ 7 h 40"/>
                <a:gd name="T8" fmla="*/ 3 w 31"/>
                <a:gd name="T9" fmla="*/ 16 h 40"/>
                <a:gd name="T10" fmla="*/ 7 w 31"/>
                <a:gd name="T11" fmla="*/ 30 h 40"/>
                <a:gd name="T12" fmla="*/ 8 w 31"/>
                <a:gd name="T13" fmla="*/ 36 h 40"/>
                <a:gd name="T14" fmla="*/ 8 w 31"/>
                <a:gd name="T15" fmla="*/ 36 h 40"/>
                <a:gd name="T16" fmla="*/ 9 w 31"/>
                <a:gd name="T17" fmla="*/ 35 h 40"/>
                <a:gd name="T18" fmla="*/ 9 w 31"/>
                <a:gd name="T19" fmla="*/ 35 h 40"/>
                <a:gd name="T20" fmla="*/ 11 w 31"/>
                <a:gd name="T21" fmla="*/ 35 h 40"/>
                <a:gd name="T22" fmla="*/ 11 w 31"/>
                <a:gd name="T23" fmla="*/ 36 h 40"/>
                <a:gd name="T24" fmla="*/ 12 w 31"/>
                <a:gd name="T25" fmla="*/ 36 h 40"/>
                <a:gd name="T26" fmla="*/ 12 w 31"/>
                <a:gd name="T27" fmla="*/ 37 h 40"/>
                <a:gd name="T28" fmla="*/ 12 w 31"/>
                <a:gd name="T29" fmla="*/ 35 h 40"/>
                <a:gd name="T30" fmla="*/ 13 w 31"/>
                <a:gd name="T31" fmla="*/ 33 h 40"/>
                <a:gd name="T32" fmla="*/ 14 w 31"/>
                <a:gd name="T33" fmla="*/ 35 h 40"/>
                <a:gd name="T34" fmla="*/ 14 w 31"/>
                <a:gd name="T35" fmla="*/ 36 h 40"/>
                <a:gd name="T36" fmla="*/ 15 w 31"/>
                <a:gd name="T37" fmla="*/ 35 h 40"/>
                <a:gd name="T38" fmla="*/ 15 w 31"/>
                <a:gd name="T39" fmla="*/ 37 h 40"/>
                <a:gd name="T40" fmla="*/ 16 w 31"/>
                <a:gd name="T41" fmla="*/ 35 h 40"/>
                <a:gd name="T42" fmla="*/ 17 w 31"/>
                <a:gd name="T43" fmla="*/ 34 h 40"/>
                <a:gd name="T44" fmla="*/ 18 w 31"/>
                <a:gd name="T45" fmla="*/ 31 h 40"/>
                <a:gd name="T46" fmla="*/ 18 w 31"/>
                <a:gd name="T47" fmla="*/ 35 h 40"/>
                <a:gd name="T48" fmla="*/ 19 w 31"/>
                <a:gd name="T49" fmla="*/ 32 h 40"/>
                <a:gd name="T50" fmla="*/ 21 w 31"/>
                <a:gd name="T51" fmla="*/ 32 h 40"/>
                <a:gd name="T52" fmla="*/ 23 w 31"/>
                <a:gd name="T53" fmla="*/ 30 h 40"/>
                <a:gd name="T54" fmla="*/ 26 w 31"/>
                <a:gd name="T55" fmla="*/ 31 h 40"/>
                <a:gd name="T56" fmla="*/ 7 w 31"/>
                <a:gd name="T57" fmla="*/ 34 h 40"/>
                <a:gd name="T58" fmla="*/ 11 w 31"/>
                <a:gd name="T59" fmla="*/ 37 h 40"/>
                <a:gd name="T60" fmla="*/ 11 w 31"/>
                <a:gd name="T61" fmla="*/ 36 h 40"/>
                <a:gd name="T62" fmla="*/ 10 w 31"/>
                <a:gd name="T63" fmla="*/ 38 h 40"/>
                <a:gd name="T64" fmla="*/ 10 w 31"/>
                <a:gd name="T65" fmla="*/ 35 h 40"/>
                <a:gd name="T66" fmla="*/ 10 w 31"/>
                <a:gd name="T67" fmla="*/ 36 h 40"/>
                <a:gd name="T68" fmla="*/ 11 w 31"/>
                <a:gd name="T69" fmla="*/ 38 h 40"/>
                <a:gd name="T70" fmla="*/ 9 w 31"/>
                <a:gd name="T71" fmla="*/ 38 h 40"/>
                <a:gd name="T72" fmla="*/ 8 w 31"/>
                <a:gd name="T73" fmla="*/ 37 h 40"/>
                <a:gd name="T74" fmla="*/ 8 w 31"/>
                <a:gd name="T75" fmla="*/ 38 h 40"/>
                <a:gd name="T76" fmla="*/ 9 w 31"/>
                <a:gd name="T77" fmla="*/ 36 h 40"/>
                <a:gd name="T78" fmla="*/ 9 w 31"/>
                <a:gd name="T79" fmla="*/ 36 h 40"/>
                <a:gd name="T80" fmla="*/ 9 w 31"/>
                <a:gd name="T81" fmla="*/ 35 h 40"/>
                <a:gd name="T82" fmla="*/ 10 w 31"/>
                <a:gd name="T83" fmla="*/ 36 h 40"/>
                <a:gd name="T84" fmla="*/ 10 w 31"/>
                <a:gd name="T85" fmla="*/ 35 h 40"/>
                <a:gd name="T86" fmla="*/ 23 w 31"/>
                <a:gd name="T87" fmla="*/ 31 h 40"/>
                <a:gd name="T88" fmla="*/ 22 w 31"/>
                <a:gd name="T89" fmla="*/ 32 h 40"/>
                <a:gd name="T90" fmla="*/ 20 w 31"/>
                <a:gd name="T91" fmla="*/ 33 h 40"/>
                <a:gd name="T92" fmla="*/ 21 w 31"/>
                <a:gd name="T93" fmla="*/ 35 h 40"/>
                <a:gd name="T94" fmla="*/ 21 w 31"/>
                <a:gd name="T95" fmla="*/ 34 h 40"/>
                <a:gd name="T96" fmla="*/ 20 w 31"/>
                <a:gd name="T97" fmla="*/ 31 h 40"/>
                <a:gd name="T98" fmla="*/ 20 w 31"/>
                <a:gd name="T99" fmla="*/ 35 h 40"/>
                <a:gd name="T100" fmla="*/ 23 w 31"/>
                <a:gd name="T101" fmla="*/ 33 h 40"/>
                <a:gd name="T102" fmla="*/ 18 w 31"/>
                <a:gd name="T103" fmla="*/ 36 h 40"/>
                <a:gd name="T104" fmla="*/ 19 w 31"/>
                <a:gd name="T105" fmla="*/ 37 h 40"/>
                <a:gd name="T106" fmla="*/ 16 w 31"/>
                <a:gd name="T107" fmla="*/ 37 h 40"/>
                <a:gd name="T108" fmla="*/ 18 w 31"/>
                <a:gd name="T109" fmla="*/ 34 h 40"/>
                <a:gd name="T110" fmla="*/ 18 w 31"/>
                <a:gd name="T111" fmla="*/ 36 h 40"/>
                <a:gd name="T112" fmla="*/ 17 w 31"/>
                <a:gd name="T113" fmla="*/ 37 h 40"/>
                <a:gd name="T114" fmla="*/ 19 w 31"/>
                <a:gd name="T115" fmla="*/ 36 h 40"/>
                <a:gd name="T116" fmla="*/ 18 w 31"/>
                <a:gd name="T11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 h="40">
                  <a:moveTo>
                    <a:pt x="30" y="31"/>
                  </a:moveTo>
                  <a:cubicBezTo>
                    <a:pt x="30" y="28"/>
                    <a:pt x="30" y="28"/>
                    <a:pt x="30" y="28"/>
                  </a:cubicBezTo>
                  <a:cubicBezTo>
                    <a:pt x="29" y="25"/>
                    <a:pt x="29" y="25"/>
                    <a:pt x="29" y="25"/>
                  </a:cubicBezTo>
                  <a:cubicBezTo>
                    <a:pt x="29" y="21"/>
                    <a:pt x="29" y="21"/>
                    <a:pt x="29" y="21"/>
                  </a:cubicBezTo>
                  <a:cubicBezTo>
                    <a:pt x="28" y="21"/>
                    <a:pt x="28" y="21"/>
                    <a:pt x="28" y="21"/>
                  </a:cubicBezTo>
                  <a:cubicBezTo>
                    <a:pt x="27" y="21"/>
                    <a:pt x="27" y="21"/>
                    <a:pt x="27" y="21"/>
                  </a:cubicBezTo>
                  <a:cubicBezTo>
                    <a:pt x="26" y="23"/>
                    <a:pt x="26" y="23"/>
                    <a:pt x="26" y="23"/>
                  </a:cubicBezTo>
                  <a:cubicBezTo>
                    <a:pt x="26" y="24"/>
                    <a:pt x="26" y="24"/>
                    <a:pt x="26" y="24"/>
                  </a:cubicBezTo>
                  <a:cubicBezTo>
                    <a:pt x="26" y="25"/>
                    <a:pt x="26" y="25"/>
                    <a:pt x="26" y="25"/>
                  </a:cubicBezTo>
                  <a:cubicBezTo>
                    <a:pt x="26" y="25"/>
                    <a:pt x="25" y="26"/>
                    <a:pt x="25" y="26"/>
                  </a:cubicBezTo>
                  <a:cubicBezTo>
                    <a:pt x="25" y="26"/>
                    <a:pt x="24" y="26"/>
                    <a:pt x="24" y="25"/>
                  </a:cubicBezTo>
                  <a:cubicBezTo>
                    <a:pt x="23" y="25"/>
                    <a:pt x="22" y="25"/>
                    <a:pt x="22" y="25"/>
                  </a:cubicBezTo>
                  <a:cubicBezTo>
                    <a:pt x="22" y="24"/>
                    <a:pt x="22" y="24"/>
                    <a:pt x="22" y="24"/>
                  </a:cubicBezTo>
                  <a:cubicBezTo>
                    <a:pt x="22" y="24"/>
                    <a:pt x="21" y="23"/>
                    <a:pt x="21" y="22"/>
                  </a:cubicBezTo>
                  <a:cubicBezTo>
                    <a:pt x="21" y="22"/>
                    <a:pt x="22" y="21"/>
                    <a:pt x="21" y="21"/>
                  </a:cubicBezTo>
                  <a:cubicBezTo>
                    <a:pt x="21" y="20"/>
                    <a:pt x="23" y="18"/>
                    <a:pt x="23" y="18"/>
                  </a:cubicBezTo>
                  <a:cubicBezTo>
                    <a:pt x="23" y="18"/>
                    <a:pt x="24" y="19"/>
                    <a:pt x="24" y="18"/>
                  </a:cubicBezTo>
                  <a:cubicBezTo>
                    <a:pt x="25" y="18"/>
                    <a:pt x="25" y="18"/>
                    <a:pt x="26" y="18"/>
                  </a:cubicBezTo>
                  <a:cubicBezTo>
                    <a:pt x="26" y="17"/>
                    <a:pt x="27" y="16"/>
                    <a:pt x="27" y="16"/>
                  </a:cubicBezTo>
                  <a:cubicBezTo>
                    <a:pt x="28" y="16"/>
                    <a:pt x="28" y="16"/>
                    <a:pt x="28" y="16"/>
                  </a:cubicBezTo>
                  <a:cubicBezTo>
                    <a:pt x="28" y="16"/>
                    <a:pt x="28" y="14"/>
                    <a:pt x="28" y="13"/>
                  </a:cubicBezTo>
                  <a:cubicBezTo>
                    <a:pt x="28" y="13"/>
                    <a:pt x="28" y="12"/>
                    <a:pt x="28" y="12"/>
                  </a:cubicBezTo>
                  <a:cubicBezTo>
                    <a:pt x="28" y="12"/>
                    <a:pt x="29" y="12"/>
                    <a:pt x="29" y="12"/>
                  </a:cubicBezTo>
                  <a:cubicBezTo>
                    <a:pt x="29" y="12"/>
                    <a:pt x="29" y="12"/>
                    <a:pt x="29" y="11"/>
                  </a:cubicBezTo>
                  <a:cubicBezTo>
                    <a:pt x="29" y="11"/>
                    <a:pt x="29" y="11"/>
                    <a:pt x="29" y="11"/>
                  </a:cubicBezTo>
                  <a:cubicBezTo>
                    <a:pt x="29" y="11"/>
                    <a:pt x="28" y="11"/>
                    <a:pt x="27" y="11"/>
                  </a:cubicBezTo>
                  <a:cubicBezTo>
                    <a:pt x="27" y="10"/>
                    <a:pt x="19" y="10"/>
                    <a:pt x="18" y="10"/>
                  </a:cubicBezTo>
                  <a:cubicBezTo>
                    <a:pt x="18" y="10"/>
                    <a:pt x="16" y="10"/>
                    <a:pt x="16" y="10"/>
                  </a:cubicBezTo>
                  <a:cubicBezTo>
                    <a:pt x="16" y="10"/>
                    <a:pt x="15" y="10"/>
                    <a:pt x="14" y="10"/>
                  </a:cubicBezTo>
                  <a:cubicBezTo>
                    <a:pt x="13" y="10"/>
                    <a:pt x="12" y="9"/>
                    <a:pt x="12" y="9"/>
                  </a:cubicBezTo>
                  <a:cubicBezTo>
                    <a:pt x="12" y="9"/>
                    <a:pt x="12" y="8"/>
                    <a:pt x="12" y="8"/>
                  </a:cubicBezTo>
                  <a:cubicBezTo>
                    <a:pt x="12" y="8"/>
                    <a:pt x="13" y="7"/>
                    <a:pt x="13" y="7"/>
                  </a:cubicBezTo>
                  <a:cubicBezTo>
                    <a:pt x="13" y="6"/>
                    <a:pt x="13" y="6"/>
                    <a:pt x="13" y="5"/>
                  </a:cubicBezTo>
                  <a:cubicBezTo>
                    <a:pt x="13" y="5"/>
                    <a:pt x="12" y="4"/>
                    <a:pt x="12" y="4"/>
                  </a:cubicBezTo>
                  <a:cubicBezTo>
                    <a:pt x="12" y="4"/>
                    <a:pt x="12" y="3"/>
                    <a:pt x="12" y="2"/>
                  </a:cubicBezTo>
                  <a:cubicBezTo>
                    <a:pt x="11" y="2"/>
                    <a:pt x="11" y="3"/>
                    <a:pt x="11" y="3"/>
                  </a:cubicBezTo>
                  <a:cubicBezTo>
                    <a:pt x="11" y="3"/>
                    <a:pt x="11" y="4"/>
                    <a:pt x="11" y="4"/>
                  </a:cubicBezTo>
                  <a:cubicBezTo>
                    <a:pt x="10" y="4"/>
                    <a:pt x="10" y="4"/>
                    <a:pt x="10" y="4"/>
                  </a:cubicBezTo>
                  <a:cubicBezTo>
                    <a:pt x="10" y="4"/>
                    <a:pt x="8" y="3"/>
                    <a:pt x="8" y="3"/>
                  </a:cubicBezTo>
                  <a:cubicBezTo>
                    <a:pt x="7" y="1"/>
                    <a:pt x="7" y="1"/>
                    <a:pt x="7" y="1"/>
                  </a:cubicBezTo>
                  <a:cubicBezTo>
                    <a:pt x="6" y="1"/>
                    <a:pt x="6" y="1"/>
                    <a:pt x="6" y="1"/>
                  </a:cubicBezTo>
                  <a:cubicBezTo>
                    <a:pt x="6" y="2"/>
                    <a:pt x="6" y="2"/>
                    <a:pt x="6" y="2"/>
                  </a:cubicBezTo>
                  <a:cubicBezTo>
                    <a:pt x="4" y="2"/>
                    <a:pt x="4" y="2"/>
                    <a:pt x="4" y="2"/>
                  </a:cubicBezTo>
                  <a:cubicBezTo>
                    <a:pt x="3" y="0"/>
                    <a:pt x="3" y="0"/>
                    <a:pt x="3" y="0"/>
                  </a:cubicBezTo>
                  <a:cubicBezTo>
                    <a:pt x="2" y="0"/>
                    <a:pt x="2" y="0"/>
                    <a:pt x="2" y="0"/>
                  </a:cubicBezTo>
                  <a:cubicBezTo>
                    <a:pt x="2" y="0"/>
                    <a:pt x="2" y="1"/>
                    <a:pt x="2" y="1"/>
                  </a:cubicBezTo>
                  <a:cubicBezTo>
                    <a:pt x="2" y="1"/>
                    <a:pt x="2" y="2"/>
                    <a:pt x="2" y="2"/>
                  </a:cubicBezTo>
                  <a:cubicBezTo>
                    <a:pt x="1" y="2"/>
                    <a:pt x="1" y="2"/>
                    <a:pt x="1" y="2"/>
                  </a:cubicBezTo>
                  <a:cubicBezTo>
                    <a:pt x="1" y="2"/>
                    <a:pt x="0" y="4"/>
                    <a:pt x="0" y="4"/>
                  </a:cubicBezTo>
                  <a:cubicBezTo>
                    <a:pt x="0" y="4"/>
                    <a:pt x="0" y="5"/>
                    <a:pt x="0" y="5"/>
                  </a:cubicBezTo>
                  <a:cubicBezTo>
                    <a:pt x="2" y="7"/>
                    <a:pt x="2" y="7"/>
                    <a:pt x="2" y="7"/>
                  </a:cubicBezTo>
                  <a:cubicBezTo>
                    <a:pt x="2" y="7"/>
                    <a:pt x="3" y="7"/>
                    <a:pt x="4" y="7"/>
                  </a:cubicBezTo>
                  <a:cubicBezTo>
                    <a:pt x="4" y="7"/>
                    <a:pt x="5" y="7"/>
                    <a:pt x="5" y="7"/>
                  </a:cubicBezTo>
                  <a:cubicBezTo>
                    <a:pt x="5" y="7"/>
                    <a:pt x="6" y="8"/>
                    <a:pt x="6" y="8"/>
                  </a:cubicBezTo>
                  <a:cubicBezTo>
                    <a:pt x="6" y="9"/>
                    <a:pt x="6" y="10"/>
                    <a:pt x="6" y="10"/>
                  </a:cubicBezTo>
                  <a:cubicBezTo>
                    <a:pt x="6" y="10"/>
                    <a:pt x="6" y="10"/>
                    <a:pt x="6" y="10"/>
                  </a:cubicBezTo>
                  <a:cubicBezTo>
                    <a:pt x="5" y="10"/>
                    <a:pt x="4" y="10"/>
                    <a:pt x="4" y="10"/>
                  </a:cubicBezTo>
                  <a:cubicBezTo>
                    <a:pt x="4" y="10"/>
                    <a:pt x="2" y="10"/>
                    <a:pt x="2" y="10"/>
                  </a:cubicBezTo>
                  <a:cubicBezTo>
                    <a:pt x="2" y="10"/>
                    <a:pt x="3" y="11"/>
                    <a:pt x="3" y="11"/>
                  </a:cubicBezTo>
                  <a:cubicBezTo>
                    <a:pt x="3" y="11"/>
                    <a:pt x="3" y="12"/>
                    <a:pt x="2" y="12"/>
                  </a:cubicBezTo>
                  <a:cubicBezTo>
                    <a:pt x="2" y="12"/>
                    <a:pt x="1" y="12"/>
                    <a:pt x="1" y="12"/>
                  </a:cubicBezTo>
                  <a:cubicBezTo>
                    <a:pt x="0" y="12"/>
                    <a:pt x="0" y="12"/>
                    <a:pt x="0" y="13"/>
                  </a:cubicBezTo>
                  <a:cubicBezTo>
                    <a:pt x="0" y="13"/>
                    <a:pt x="0" y="15"/>
                    <a:pt x="0" y="15"/>
                  </a:cubicBezTo>
                  <a:cubicBezTo>
                    <a:pt x="0" y="15"/>
                    <a:pt x="1" y="15"/>
                    <a:pt x="1" y="15"/>
                  </a:cubicBezTo>
                  <a:cubicBezTo>
                    <a:pt x="1" y="16"/>
                    <a:pt x="2" y="16"/>
                    <a:pt x="3" y="16"/>
                  </a:cubicBezTo>
                  <a:cubicBezTo>
                    <a:pt x="3" y="16"/>
                    <a:pt x="4" y="16"/>
                    <a:pt x="4" y="16"/>
                  </a:cubicBezTo>
                  <a:cubicBezTo>
                    <a:pt x="5" y="17"/>
                    <a:pt x="5" y="17"/>
                    <a:pt x="5" y="17"/>
                  </a:cubicBezTo>
                  <a:cubicBezTo>
                    <a:pt x="5" y="18"/>
                    <a:pt x="5" y="18"/>
                    <a:pt x="5" y="19"/>
                  </a:cubicBezTo>
                  <a:cubicBezTo>
                    <a:pt x="5" y="19"/>
                    <a:pt x="5" y="20"/>
                    <a:pt x="5" y="20"/>
                  </a:cubicBezTo>
                  <a:cubicBezTo>
                    <a:pt x="5" y="20"/>
                    <a:pt x="4" y="20"/>
                    <a:pt x="4" y="20"/>
                  </a:cubicBezTo>
                  <a:cubicBezTo>
                    <a:pt x="4" y="21"/>
                    <a:pt x="3" y="21"/>
                    <a:pt x="3" y="21"/>
                  </a:cubicBezTo>
                  <a:cubicBezTo>
                    <a:pt x="4" y="22"/>
                    <a:pt x="4" y="22"/>
                    <a:pt x="4" y="23"/>
                  </a:cubicBezTo>
                  <a:cubicBezTo>
                    <a:pt x="5" y="23"/>
                    <a:pt x="5" y="23"/>
                    <a:pt x="5" y="23"/>
                  </a:cubicBezTo>
                  <a:cubicBezTo>
                    <a:pt x="5" y="24"/>
                    <a:pt x="4" y="24"/>
                    <a:pt x="5" y="24"/>
                  </a:cubicBezTo>
                  <a:cubicBezTo>
                    <a:pt x="5" y="24"/>
                    <a:pt x="5" y="24"/>
                    <a:pt x="6" y="25"/>
                  </a:cubicBezTo>
                  <a:cubicBezTo>
                    <a:pt x="6" y="25"/>
                    <a:pt x="6" y="26"/>
                    <a:pt x="6" y="26"/>
                  </a:cubicBezTo>
                  <a:cubicBezTo>
                    <a:pt x="6" y="26"/>
                    <a:pt x="6" y="27"/>
                    <a:pt x="6" y="27"/>
                  </a:cubicBezTo>
                  <a:cubicBezTo>
                    <a:pt x="6" y="27"/>
                    <a:pt x="7" y="30"/>
                    <a:pt x="7" y="30"/>
                  </a:cubicBezTo>
                  <a:cubicBezTo>
                    <a:pt x="7" y="34"/>
                    <a:pt x="7" y="34"/>
                    <a:pt x="7" y="34"/>
                  </a:cubicBezTo>
                  <a:cubicBezTo>
                    <a:pt x="7" y="34"/>
                    <a:pt x="7" y="35"/>
                    <a:pt x="7" y="35"/>
                  </a:cubicBezTo>
                  <a:cubicBezTo>
                    <a:pt x="7" y="35"/>
                    <a:pt x="7" y="35"/>
                    <a:pt x="7" y="35"/>
                  </a:cubicBezTo>
                  <a:cubicBezTo>
                    <a:pt x="7" y="35"/>
                    <a:pt x="7" y="36"/>
                    <a:pt x="7" y="36"/>
                  </a:cubicBezTo>
                  <a:cubicBezTo>
                    <a:pt x="8" y="36"/>
                    <a:pt x="8" y="36"/>
                    <a:pt x="7" y="36"/>
                  </a:cubicBezTo>
                  <a:cubicBezTo>
                    <a:pt x="7" y="36"/>
                    <a:pt x="7" y="36"/>
                    <a:pt x="7" y="36"/>
                  </a:cubicBezTo>
                  <a:cubicBezTo>
                    <a:pt x="8" y="37"/>
                    <a:pt x="7" y="37"/>
                    <a:pt x="8" y="37"/>
                  </a:cubicBezTo>
                  <a:cubicBezTo>
                    <a:pt x="8" y="37"/>
                    <a:pt x="8" y="37"/>
                    <a:pt x="8" y="37"/>
                  </a:cubicBezTo>
                  <a:cubicBezTo>
                    <a:pt x="8" y="37"/>
                    <a:pt x="8" y="37"/>
                    <a:pt x="8" y="37"/>
                  </a:cubicBezTo>
                  <a:cubicBezTo>
                    <a:pt x="8" y="37"/>
                    <a:pt x="8" y="37"/>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6"/>
                    <a:pt x="8" y="36"/>
                    <a:pt x="8" y="36"/>
                  </a:cubicBezTo>
                  <a:cubicBezTo>
                    <a:pt x="8" y="36"/>
                    <a:pt x="8" y="36"/>
                    <a:pt x="8" y="36"/>
                  </a:cubicBezTo>
                  <a:cubicBezTo>
                    <a:pt x="8" y="36"/>
                    <a:pt x="8" y="36"/>
                    <a:pt x="8" y="36"/>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4"/>
                  </a:cubicBezTo>
                  <a:cubicBezTo>
                    <a:pt x="8" y="34"/>
                    <a:pt x="8" y="34"/>
                    <a:pt x="8" y="34"/>
                  </a:cubicBezTo>
                  <a:cubicBezTo>
                    <a:pt x="8" y="34"/>
                    <a:pt x="8" y="34"/>
                    <a:pt x="9" y="34"/>
                  </a:cubicBezTo>
                  <a:cubicBezTo>
                    <a:pt x="9" y="35"/>
                    <a:pt x="9" y="35"/>
                    <a:pt x="8" y="35"/>
                  </a:cubicBezTo>
                  <a:cubicBezTo>
                    <a:pt x="8" y="35"/>
                    <a:pt x="8" y="35"/>
                    <a:pt x="8" y="35"/>
                  </a:cubicBezTo>
                  <a:cubicBezTo>
                    <a:pt x="8" y="35"/>
                    <a:pt x="8" y="35"/>
                    <a:pt x="8" y="35"/>
                  </a:cubicBezTo>
                  <a:cubicBezTo>
                    <a:pt x="8" y="35"/>
                    <a:pt x="8"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6"/>
                    <a:pt x="9" y="36"/>
                  </a:cubicBezTo>
                  <a:cubicBezTo>
                    <a:pt x="9" y="36"/>
                    <a:pt x="9" y="36"/>
                    <a:pt x="9" y="36"/>
                  </a:cubicBezTo>
                  <a:cubicBezTo>
                    <a:pt x="9" y="36"/>
                    <a:pt x="9" y="36"/>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10" y="35"/>
                    <a:pt x="10" y="35"/>
                  </a:cubicBezTo>
                  <a:cubicBezTo>
                    <a:pt x="10" y="35"/>
                    <a:pt x="10" y="35"/>
                    <a:pt x="10" y="35"/>
                  </a:cubicBezTo>
                  <a:cubicBezTo>
                    <a:pt x="10" y="35"/>
                    <a:pt x="10" y="35"/>
                    <a:pt x="10" y="34"/>
                  </a:cubicBezTo>
                  <a:cubicBezTo>
                    <a:pt x="10" y="35"/>
                    <a:pt x="10" y="35"/>
                    <a:pt x="10" y="35"/>
                  </a:cubicBezTo>
                  <a:cubicBezTo>
                    <a:pt x="10" y="35"/>
                    <a:pt x="10" y="35"/>
                    <a:pt x="10" y="35"/>
                  </a:cubicBezTo>
                  <a:cubicBezTo>
                    <a:pt x="11" y="35"/>
                    <a:pt x="10" y="35"/>
                    <a:pt x="10" y="35"/>
                  </a:cubicBezTo>
                  <a:cubicBezTo>
                    <a:pt x="10" y="36"/>
                    <a:pt x="10" y="36"/>
                    <a:pt x="11" y="36"/>
                  </a:cubicBezTo>
                  <a:cubicBezTo>
                    <a:pt x="11" y="36"/>
                    <a:pt x="11" y="35"/>
                    <a:pt x="11" y="35"/>
                  </a:cubicBezTo>
                  <a:cubicBezTo>
                    <a:pt x="11" y="35"/>
                    <a:pt x="11" y="35"/>
                    <a:pt x="11" y="35"/>
                  </a:cubicBezTo>
                  <a:cubicBezTo>
                    <a:pt x="11" y="35"/>
                    <a:pt x="11" y="35"/>
                    <a:pt x="11" y="35"/>
                  </a:cubicBezTo>
                  <a:cubicBezTo>
                    <a:pt x="11" y="35"/>
                    <a:pt x="11" y="35"/>
                    <a:pt x="11" y="34"/>
                  </a:cubicBezTo>
                  <a:cubicBezTo>
                    <a:pt x="11" y="34"/>
                    <a:pt x="11" y="34"/>
                    <a:pt x="11" y="34"/>
                  </a:cubicBezTo>
                  <a:cubicBezTo>
                    <a:pt x="11" y="34"/>
                    <a:pt x="11" y="34"/>
                    <a:pt x="11" y="34"/>
                  </a:cubicBezTo>
                  <a:cubicBezTo>
                    <a:pt x="11" y="34"/>
                    <a:pt x="11" y="34"/>
                    <a:pt x="11" y="34"/>
                  </a:cubicBezTo>
                  <a:cubicBezTo>
                    <a:pt x="11" y="35"/>
                    <a:pt x="11" y="35"/>
                    <a:pt x="11" y="35"/>
                  </a:cubicBezTo>
                  <a:cubicBezTo>
                    <a:pt x="11" y="35"/>
                    <a:pt x="11" y="35"/>
                    <a:pt x="11" y="35"/>
                  </a:cubicBezTo>
                  <a:cubicBezTo>
                    <a:pt x="11" y="35"/>
                    <a:pt x="11" y="35"/>
                    <a:pt x="11" y="35"/>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2" y="36"/>
                    <a:pt x="12" y="35"/>
                  </a:cubicBezTo>
                  <a:cubicBezTo>
                    <a:pt x="11" y="35"/>
                    <a:pt x="11" y="35"/>
                    <a:pt x="11" y="35"/>
                  </a:cubicBezTo>
                  <a:cubicBezTo>
                    <a:pt x="11" y="35"/>
                    <a:pt x="11" y="35"/>
                    <a:pt x="11" y="35"/>
                  </a:cubicBezTo>
                  <a:cubicBezTo>
                    <a:pt x="12" y="35"/>
                    <a:pt x="12" y="35"/>
                    <a:pt x="12" y="35"/>
                  </a:cubicBezTo>
                  <a:cubicBezTo>
                    <a:pt x="12" y="35"/>
                    <a:pt x="12" y="35"/>
                    <a:pt x="12" y="35"/>
                  </a:cubicBezTo>
                  <a:cubicBezTo>
                    <a:pt x="12" y="35"/>
                    <a:pt x="12" y="35"/>
                    <a:pt x="12" y="36"/>
                  </a:cubicBezTo>
                  <a:cubicBezTo>
                    <a:pt x="12" y="36"/>
                    <a:pt x="12" y="36"/>
                    <a:pt x="12" y="36"/>
                  </a:cubicBezTo>
                  <a:cubicBezTo>
                    <a:pt x="12" y="36"/>
                    <a:pt x="12" y="36"/>
                    <a:pt x="12" y="36"/>
                  </a:cubicBezTo>
                  <a:cubicBezTo>
                    <a:pt x="12" y="36"/>
                    <a:pt x="12" y="36"/>
                    <a:pt x="12" y="36"/>
                  </a:cubicBezTo>
                  <a:cubicBezTo>
                    <a:pt x="12" y="36"/>
                    <a:pt x="12" y="36"/>
                    <a:pt x="11" y="36"/>
                  </a:cubicBezTo>
                  <a:cubicBezTo>
                    <a:pt x="11" y="37"/>
                    <a:pt x="11" y="37"/>
                    <a:pt x="11" y="37"/>
                  </a:cubicBezTo>
                  <a:cubicBezTo>
                    <a:pt x="11" y="37"/>
                    <a:pt x="11" y="37"/>
                    <a:pt x="11" y="37"/>
                  </a:cubicBezTo>
                  <a:cubicBezTo>
                    <a:pt x="12" y="37"/>
                    <a:pt x="12" y="37"/>
                    <a:pt x="12" y="37"/>
                  </a:cubicBezTo>
                  <a:cubicBezTo>
                    <a:pt x="12" y="37"/>
                    <a:pt x="12" y="37"/>
                    <a:pt x="12" y="36"/>
                  </a:cubicBezTo>
                  <a:cubicBezTo>
                    <a:pt x="12" y="36"/>
                    <a:pt x="12" y="36"/>
                    <a:pt x="12" y="36"/>
                  </a:cubicBezTo>
                  <a:cubicBezTo>
                    <a:pt x="12" y="36"/>
                    <a:pt x="12" y="36"/>
                    <a:pt x="12" y="36"/>
                  </a:cubicBezTo>
                  <a:cubicBezTo>
                    <a:pt x="12" y="36"/>
                    <a:pt x="12" y="36"/>
                    <a:pt x="12" y="36"/>
                  </a:cubicBezTo>
                  <a:cubicBezTo>
                    <a:pt x="12" y="37"/>
                    <a:pt x="12" y="37"/>
                    <a:pt x="12" y="37"/>
                  </a:cubicBezTo>
                  <a:cubicBezTo>
                    <a:pt x="12" y="37"/>
                    <a:pt x="12" y="37"/>
                    <a:pt x="12" y="37"/>
                  </a:cubicBezTo>
                  <a:cubicBezTo>
                    <a:pt x="12" y="37"/>
                    <a:pt x="12" y="37"/>
                    <a:pt x="12" y="37"/>
                  </a:cubicBezTo>
                  <a:cubicBezTo>
                    <a:pt x="12" y="37"/>
                    <a:pt x="12" y="37"/>
                    <a:pt x="12" y="37"/>
                  </a:cubicBezTo>
                  <a:cubicBezTo>
                    <a:pt x="12" y="37"/>
                    <a:pt x="12" y="37"/>
                    <a:pt x="13" y="37"/>
                  </a:cubicBezTo>
                  <a:cubicBezTo>
                    <a:pt x="13" y="37"/>
                    <a:pt x="13" y="36"/>
                    <a:pt x="13" y="36"/>
                  </a:cubicBezTo>
                  <a:cubicBezTo>
                    <a:pt x="13" y="36"/>
                    <a:pt x="12" y="36"/>
                    <a:pt x="12" y="36"/>
                  </a:cubicBezTo>
                  <a:cubicBezTo>
                    <a:pt x="12" y="36"/>
                    <a:pt x="13" y="36"/>
                    <a:pt x="13" y="36"/>
                  </a:cubicBezTo>
                  <a:cubicBezTo>
                    <a:pt x="13" y="36"/>
                    <a:pt x="13" y="36"/>
                    <a:pt x="13" y="37"/>
                  </a:cubicBezTo>
                  <a:cubicBezTo>
                    <a:pt x="13" y="37"/>
                    <a:pt x="13" y="37"/>
                    <a:pt x="13" y="36"/>
                  </a:cubicBezTo>
                  <a:cubicBezTo>
                    <a:pt x="13" y="36"/>
                    <a:pt x="13" y="36"/>
                    <a:pt x="13" y="36"/>
                  </a:cubicBezTo>
                  <a:cubicBezTo>
                    <a:pt x="13" y="36"/>
                    <a:pt x="13" y="36"/>
                    <a:pt x="13" y="36"/>
                  </a:cubicBezTo>
                  <a:cubicBezTo>
                    <a:pt x="13" y="36"/>
                    <a:pt x="13" y="36"/>
                    <a:pt x="13" y="35"/>
                  </a:cubicBezTo>
                  <a:cubicBezTo>
                    <a:pt x="13" y="35"/>
                    <a:pt x="13" y="35"/>
                    <a:pt x="13" y="35"/>
                  </a:cubicBezTo>
                  <a:cubicBezTo>
                    <a:pt x="12" y="35"/>
                    <a:pt x="12" y="35"/>
                    <a:pt x="12" y="35"/>
                  </a:cubicBezTo>
                  <a:cubicBezTo>
                    <a:pt x="12" y="35"/>
                    <a:pt x="12" y="35"/>
                    <a:pt x="12" y="35"/>
                  </a:cubicBezTo>
                  <a:cubicBezTo>
                    <a:pt x="12" y="35"/>
                    <a:pt x="12" y="35"/>
                    <a:pt x="12" y="35"/>
                  </a:cubicBezTo>
                  <a:cubicBezTo>
                    <a:pt x="12" y="34"/>
                    <a:pt x="13" y="35"/>
                    <a:pt x="13" y="35"/>
                  </a:cubicBezTo>
                  <a:cubicBezTo>
                    <a:pt x="13" y="35"/>
                    <a:pt x="13" y="35"/>
                    <a:pt x="13" y="35"/>
                  </a:cubicBezTo>
                  <a:cubicBezTo>
                    <a:pt x="13" y="35"/>
                    <a:pt x="13" y="35"/>
                    <a:pt x="13" y="35"/>
                  </a:cubicBezTo>
                  <a:cubicBezTo>
                    <a:pt x="13" y="35"/>
                    <a:pt x="12" y="35"/>
                    <a:pt x="12" y="35"/>
                  </a:cubicBezTo>
                  <a:cubicBezTo>
                    <a:pt x="12" y="35"/>
                    <a:pt x="13" y="35"/>
                    <a:pt x="13" y="35"/>
                  </a:cubicBezTo>
                  <a:cubicBezTo>
                    <a:pt x="13" y="35"/>
                    <a:pt x="13" y="35"/>
                    <a:pt x="13" y="35"/>
                  </a:cubicBezTo>
                  <a:cubicBezTo>
                    <a:pt x="13" y="35"/>
                    <a:pt x="13" y="35"/>
                    <a:pt x="13" y="35"/>
                  </a:cubicBezTo>
                  <a:cubicBezTo>
                    <a:pt x="13" y="35"/>
                    <a:pt x="13" y="35"/>
                    <a:pt x="13" y="34"/>
                  </a:cubicBezTo>
                  <a:cubicBezTo>
                    <a:pt x="13" y="34"/>
                    <a:pt x="13" y="34"/>
                    <a:pt x="13" y="34"/>
                  </a:cubicBezTo>
                  <a:cubicBezTo>
                    <a:pt x="13" y="34"/>
                    <a:pt x="13" y="34"/>
                    <a:pt x="13" y="34"/>
                  </a:cubicBezTo>
                  <a:cubicBezTo>
                    <a:pt x="13" y="34"/>
                    <a:pt x="13" y="34"/>
                    <a:pt x="13" y="34"/>
                  </a:cubicBezTo>
                  <a:cubicBezTo>
                    <a:pt x="13" y="34"/>
                    <a:pt x="13" y="34"/>
                    <a:pt x="13" y="33"/>
                  </a:cubicBezTo>
                  <a:cubicBezTo>
                    <a:pt x="13" y="33"/>
                    <a:pt x="13" y="33"/>
                    <a:pt x="13" y="33"/>
                  </a:cubicBezTo>
                  <a:cubicBezTo>
                    <a:pt x="13" y="33"/>
                    <a:pt x="13" y="33"/>
                    <a:pt x="13" y="33"/>
                  </a:cubicBezTo>
                  <a:cubicBezTo>
                    <a:pt x="13" y="33"/>
                    <a:pt x="13" y="33"/>
                    <a:pt x="13" y="33"/>
                  </a:cubicBezTo>
                  <a:cubicBezTo>
                    <a:pt x="13" y="33"/>
                    <a:pt x="13" y="34"/>
                    <a:pt x="13" y="34"/>
                  </a:cubicBezTo>
                  <a:cubicBezTo>
                    <a:pt x="13" y="34"/>
                    <a:pt x="13" y="34"/>
                    <a:pt x="13" y="35"/>
                  </a:cubicBezTo>
                  <a:cubicBezTo>
                    <a:pt x="13" y="35"/>
                    <a:pt x="13" y="35"/>
                    <a:pt x="13" y="35"/>
                  </a:cubicBezTo>
                  <a:cubicBezTo>
                    <a:pt x="13" y="35"/>
                    <a:pt x="13" y="35"/>
                    <a:pt x="13" y="35"/>
                  </a:cubicBezTo>
                  <a:cubicBezTo>
                    <a:pt x="13" y="35"/>
                    <a:pt x="13" y="36"/>
                    <a:pt x="13" y="36"/>
                  </a:cubicBezTo>
                  <a:cubicBezTo>
                    <a:pt x="13" y="36"/>
                    <a:pt x="13" y="36"/>
                    <a:pt x="13" y="36"/>
                  </a:cubicBezTo>
                  <a:cubicBezTo>
                    <a:pt x="14" y="36"/>
                    <a:pt x="14" y="36"/>
                    <a:pt x="14" y="36"/>
                  </a:cubicBezTo>
                  <a:cubicBezTo>
                    <a:pt x="14" y="36"/>
                    <a:pt x="13" y="36"/>
                    <a:pt x="14" y="35"/>
                  </a:cubicBezTo>
                  <a:cubicBezTo>
                    <a:pt x="14" y="35"/>
                    <a:pt x="14" y="35"/>
                    <a:pt x="14" y="35"/>
                  </a:cubicBezTo>
                  <a:cubicBezTo>
                    <a:pt x="14" y="35"/>
                    <a:pt x="14" y="35"/>
                    <a:pt x="14" y="35"/>
                  </a:cubicBezTo>
                  <a:cubicBezTo>
                    <a:pt x="14" y="35"/>
                    <a:pt x="14" y="35"/>
                    <a:pt x="14" y="35"/>
                  </a:cubicBezTo>
                  <a:cubicBezTo>
                    <a:pt x="14" y="35"/>
                    <a:pt x="14" y="35"/>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5"/>
                    <a:pt x="14" y="35"/>
                  </a:cubicBezTo>
                  <a:cubicBezTo>
                    <a:pt x="14" y="35"/>
                    <a:pt x="14" y="35"/>
                    <a:pt x="14" y="35"/>
                  </a:cubicBezTo>
                  <a:cubicBezTo>
                    <a:pt x="14" y="35"/>
                    <a:pt x="14" y="35"/>
                    <a:pt x="14" y="35"/>
                  </a:cubicBezTo>
                  <a:cubicBezTo>
                    <a:pt x="14" y="35"/>
                    <a:pt x="14" y="36"/>
                    <a:pt x="14" y="36"/>
                  </a:cubicBezTo>
                  <a:cubicBezTo>
                    <a:pt x="14" y="36"/>
                    <a:pt x="14" y="36"/>
                    <a:pt x="14" y="36"/>
                  </a:cubicBezTo>
                  <a:cubicBezTo>
                    <a:pt x="14" y="36"/>
                    <a:pt x="14" y="36"/>
                    <a:pt x="14" y="36"/>
                  </a:cubicBezTo>
                  <a:cubicBezTo>
                    <a:pt x="14" y="36"/>
                    <a:pt x="14" y="35"/>
                    <a:pt x="14" y="35"/>
                  </a:cubicBezTo>
                  <a:cubicBezTo>
                    <a:pt x="14" y="35"/>
                    <a:pt x="14" y="35"/>
                    <a:pt x="15" y="35"/>
                  </a:cubicBezTo>
                  <a:cubicBezTo>
                    <a:pt x="15" y="35"/>
                    <a:pt x="15" y="35"/>
                    <a:pt x="15" y="35"/>
                  </a:cubicBezTo>
                  <a:cubicBezTo>
                    <a:pt x="15" y="35"/>
                    <a:pt x="15" y="35"/>
                    <a:pt x="15" y="35"/>
                  </a:cubicBezTo>
                  <a:cubicBezTo>
                    <a:pt x="15" y="34"/>
                    <a:pt x="15" y="34"/>
                    <a:pt x="15" y="34"/>
                  </a:cubicBezTo>
                  <a:cubicBezTo>
                    <a:pt x="15" y="34"/>
                    <a:pt x="15" y="33"/>
                    <a:pt x="15" y="33"/>
                  </a:cubicBezTo>
                  <a:cubicBezTo>
                    <a:pt x="15" y="33"/>
                    <a:pt x="15" y="33"/>
                    <a:pt x="15" y="33"/>
                  </a:cubicBezTo>
                  <a:cubicBezTo>
                    <a:pt x="15" y="33"/>
                    <a:pt x="15" y="33"/>
                    <a:pt x="15" y="33"/>
                  </a:cubicBezTo>
                  <a:cubicBezTo>
                    <a:pt x="15" y="34"/>
                    <a:pt x="15" y="34"/>
                    <a:pt x="15" y="34"/>
                  </a:cubicBezTo>
                  <a:cubicBezTo>
                    <a:pt x="15" y="34"/>
                    <a:pt x="15" y="34"/>
                    <a:pt x="15" y="35"/>
                  </a:cubicBezTo>
                  <a:cubicBezTo>
                    <a:pt x="15" y="35"/>
                    <a:pt x="15" y="35"/>
                    <a:pt x="15" y="35"/>
                  </a:cubicBezTo>
                  <a:cubicBezTo>
                    <a:pt x="15" y="35"/>
                    <a:pt x="15" y="35"/>
                    <a:pt x="15" y="35"/>
                  </a:cubicBezTo>
                  <a:cubicBezTo>
                    <a:pt x="15" y="35"/>
                    <a:pt x="15" y="35"/>
                    <a:pt x="15" y="35"/>
                  </a:cubicBezTo>
                  <a:cubicBezTo>
                    <a:pt x="15" y="35"/>
                    <a:pt x="15" y="35"/>
                    <a:pt x="14" y="35"/>
                  </a:cubicBezTo>
                  <a:cubicBezTo>
                    <a:pt x="14" y="35"/>
                    <a:pt x="14" y="35"/>
                    <a:pt x="14" y="35"/>
                  </a:cubicBezTo>
                  <a:cubicBezTo>
                    <a:pt x="14" y="36"/>
                    <a:pt x="14" y="36"/>
                    <a:pt x="14" y="36"/>
                  </a:cubicBezTo>
                  <a:cubicBezTo>
                    <a:pt x="14" y="36"/>
                    <a:pt x="14" y="36"/>
                    <a:pt x="14" y="36"/>
                  </a:cubicBezTo>
                  <a:cubicBezTo>
                    <a:pt x="14" y="36"/>
                    <a:pt x="14" y="36"/>
                    <a:pt x="14" y="36"/>
                  </a:cubicBezTo>
                  <a:cubicBezTo>
                    <a:pt x="14" y="36"/>
                    <a:pt x="14" y="37"/>
                    <a:pt x="14" y="37"/>
                  </a:cubicBezTo>
                  <a:cubicBezTo>
                    <a:pt x="14" y="37"/>
                    <a:pt x="14" y="37"/>
                    <a:pt x="14" y="37"/>
                  </a:cubicBezTo>
                  <a:cubicBezTo>
                    <a:pt x="14" y="37"/>
                    <a:pt x="14" y="36"/>
                    <a:pt x="14" y="36"/>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6" y="37"/>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5"/>
                  </a:cubicBezTo>
                  <a:cubicBezTo>
                    <a:pt x="16" y="35"/>
                    <a:pt x="16" y="35"/>
                    <a:pt x="16" y="35"/>
                  </a:cubicBezTo>
                  <a:cubicBezTo>
                    <a:pt x="16" y="35"/>
                    <a:pt x="16" y="35"/>
                    <a:pt x="16" y="35"/>
                  </a:cubicBezTo>
                  <a:cubicBezTo>
                    <a:pt x="16" y="35"/>
                    <a:pt x="16" y="35"/>
                    <a:pt x="16" y="35"/>
                  </a:cubicBezTo>
                  <a:cubicBezTo>
                    <a:pt x="16" y="35"/>
                    <a:pt x="16" y="35"/>
                    <a:pt x="16" y="34"/>
                  </a:cubicBezTo>
                  <a:cubicBezTo>
                    <a:pt x="16" y="34"/>
                    <a:pt x="16" y="34"/>
                    <a:pt x="16" y="34"/>
                  </a:cubicBezTo>
                  <a:cubicBezTo>
                    <a:pt x="16" y="34"/>
                    <a:pt x="16" y="34"/>
                    <a:pt x="17" y="34"/>
                  </a:cubicBezTo>
                  <a:cubicBezTo>
                    <a:pt x="17" y="34"/>
                    <a:pt x="16" y="34"/>
                    <a:pt x="16" y="34"/>
                  </a:cubicBezTo>
                  <a:cubicBezTo>
                    <a:pt x="16" y="34"/>
                    <a:pt x="16" y="34"/>
                    <a:pt x="17" y="34"/>
                  </a:cubicBezTo>
                  <a:cubicBezTo>
                    <a:pt x="17" y="34"/>
                    <a:pt x="17" y="34"/>
                    <a:pt x="17" y="34"/>
                  </a:cubicBezTo>
                  <a:cubicBezTo>
                    <a:pt x="17" y="34"/>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4"/>
                  </a:cubicBezTo>
                  <a:cubicBezTo>
                    <a:pt x="17" y="34"/>
                    <a:pt x="17" y="34"/>
                    <a:pt x="17" y="34"/>
                  </a:cubicBezTo>
                  <a:cubicBezTo>
                    <a:pt x="17" y="34"/>
                    <a:pt x="17" y="34"/>
                    <a:pt x="17" y="34"/>
                  </a:cubicBezTo>
                  <a:cubicBezTo>
                    <a:pt x="17" y="34"/>
                    <a:pt x="18" y="34"/>
                    <a:pt x="18" y="34"/>
                  </a:cubicBezTo>
                  <a:cubicBezTo>
                    <a:pt x="18" y="34"/>
                    <a:pt x="18" y="34"/>
                    <a:pt x="18" y="34"/>
                  </a:cubicBezTo>
                  <a:cubicBezTo>
                    <a:pt x="18" y="33"/>
                    <a:pt x="18" y="33"/>
                    <a:pt x="18" y="33"/>
                  </a:cubicBezTo>
                  <a:cubicBezTo>
                    <a:pt x="18" y="33"/>
                    <a:pt x="18" y="33"/>
                    <a:pt x="18" y="33"/>
                  </a:cubicBezTo>
                  <a:cubicBezTo>
                    <a:pt x="18" y="33"/>
                    <a:pt x="18" y="33"/>
                    <a:pt x="18" y="32"/>
                  </a:cubicBezTo>
                  <a:cubicBezTo>
                    <a:pt x="18" y="32"/>
                    <a:pt x="18" y="32"/>
                    <a:pt x="18" y="32"/>
                  </a:cubicBezTo>
                  <a:cubicBezTo>
                    <a:pt x="18" y="32"/>
                    <a:pt x="18" y="32"/>
                    <a:pt x="18" y="32"/>
                  </a:cubicBezTo>
                  <a:cubicBezTo>
                    <a:pt x="18" y="32"/>
                    <a:pt x="17" y="32"/>
                    <a:pt x="17" y="32"/>
                  </a:cubicBezTo>
                  <a:cubicBezTo>
                    <a:pt x="17" y="32"/>
                    <a:pt x="17" y="31"/>
                    <a:pt x="17" y="31"/>
                  </a:cubicBezTo>
                  <a:cubicBezTo>
                    <a:pt x="17" y="31"/>
                    <a:pt x="17" y="31"/>
                    <a:pt x="17" y="31"/>
                  </a:cubicBezTo>
                  <a:cubicBezTo>
                    <a:pt x="17" y="31"/>
                    <a:pt x="17" y="31"/>
                    <a:pt x="17" y="31"/>
                  </a:cubicBezTo>
                  <a:cubicBezTo>
                    <a:pt x="17" y="31"/>
                    <a:pt x="17" y="31"/>
                    <a:pt x="18" y="31"/>
                  </a:cubicBezTo>
                  <a:cubicBezTo>
                    <a:pt x="18" y="31"/>
                    <a:pt x="18" y="31"/>
                    <a:pt x="18" y="31"/>
                  </a:cubicBezTo>
                  <a:cubicBezTo>
                    <a:pt x="17" y="31"/>
                    <a:pt x="17" y="31"/>
                    <a:pt x="17" y="31"/>
                  </a:cubicBezTo>
                  <a:cubicBezTo>
                    <a:pt x="17" y="31"/>
                    <a:pt x="17" y="31"/>
                    <a:pt x="17" y="31"/>
                  </a:cubicBezTo>
                  <a:cubicBezTo>
                    <a:pt x="17" y="31"/>
                    <a:pt x="18" y="32"/>
                    <a:pt x="18" y="32"/>
                  </a:cubicBezTo>
                  <a:cubicBezTo>
                    <a:pt x="18" y="32"/>
                    <a:pt x="18" y="32"/>
                    <a:pt x="18" y="31"/>
                  </a:cubicBezTo>
                  <a:cubicBezTo>
                    <a:pt x="18" y="31"/>
                    <a:pt x="18" y="31"/>
                    <a:pt x="18" y="31"/>
                  </a:cubicBezTo>
                  <a:cubicBezTo>
                    <a:pt x="18" y="31"/>
                    <a:pt x="18" y="31"/>
                    <a:pt x="18" y="31"/>
                  </a:cubicBezTo>
                  <a:cubicBezTo>
                    <a:pt x="18" y="32"/>
                    <a:pt x="18" y="32"/>
                    <a:pt x="18" y="32"/>
                  </a:cubicBezTo>
                  <a:cubicBezTo>
                    <a:pt x="18" y="32"/>
                    <a:pt x="18" y="32"/>
                    <a:pt x="18" y="32"/>
                  </a:cubicBezTo>
                  <a:cubicBezTo>
                    <a:pt x="18" y="32"/>
                    <a:pt x="18" y="33"/>
                    <a:pt x="18" y="33"/>
                  </a:cubicBezTo>
                  <a:cubicBezTo>
                    <a:pt x="18" y="33"/>
                    <a:pt x="18" y="33"/>
                    <a:pt x="18" y="34"/>
                  </a:cubicBezTo>
                  <a:cubicBezTo>
                    <a:pt x="18" y="34"/>
                    <a:pt x="18" y="34"/>
                    <a:pt x="18" y="35"/>
                  </a:cubicBezTo>
                  <a:cubicBezTo>
                    <a:pt x="18" y="35"/>
                    <a:pt x="18" y="35"/>
                    <a:pt x="18" y="35"/>
                  </a:cubicBezTo>
                  <a:cubicBezTo>
                    <a:pt x="18" y="35"/>
                    <a:pt x="18" y="35"/>
                    <a:pt x="18" y="35"/>
                  </a:cubicBezTo>
                  <a:cubicBezTo>
                    <a:pt x="18" y="35"/>
                    <a:pt x="18" y="36"/>
                    <a:pt x="18" y="36"/>
                  </a:cubicBezTo>
                  <a:cubicBezTo>
                    <a:pt x="18" y="36"/>
                    <a:pt x="18" y="36"/>
                    <a:pt x="18" y="36"/>
                  </a:cubicBezTo>
                  <a:cubicBezTo>
                    <a:pt x="18" y="36"/>
                    <a:pt x="18" y="36"/>
                    <a:pt x="19" y="35"/>
                  </a:cubicBezTo>
                  <a:cubicBezTo>
                    <a:pt x="19" y="35"/>
                    <a:pt x="19" y="35"/>
                    <a:pt x="19" y="35"/>
                  </a:cubicBezTo>
                  <a:cubicBezTo>
                    <a:pt x="19" y="35"/>
                    <a:pt x="19" y="34"/>
                    <a:pt x="19" y="34"/>
                  </a:cubicBezTo>
                  <a:cubicBezTo>
                    <a:pt x="19" y="34"/>
                    <a:pt x="19" y="34"/>
                    <a:pt x="19" y="34"/>
                  </a:cubicBezTo>
                  <a:cubicBezTo>
                    <a:pt x="19" y="34"/>
                    <a:pt x="19" y="33"/>
                    <a:pt x="19" y="33"/>
                  </a:cubicBezTo>
                  <a:cubicBezTo>
                    <a:pt x="19" y="33"/>
                    <a:pt x="19" y="33"/>
                    <a:pt x="19" y="33"/>
                  </a:cubicBezTo>
                  <a:cubicBezTo>
                    <a:pt x="20" y="33"/>
                    <a:pt x="20" y="33"/>
                    <a:pt x="20"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1"/>
                  </a:cubicBezTo>
                  <a:cubicBezTo>
                    <a:pt x="19" y="31"/>
                    <a:pt x="19" y="31"/>
                    <a:pt x="19" y="31"/>
                  </a:cubicBezTo>
                  <a:cubicBezTo>
                    <a:pt x="19" y="31"/>
                    <a:pt x="16" y="23"/>
                    <a:pt x="16" y="22"/>
                  </a:cubicBezTo>
                  <a:cubicBezTo>
                    <a:pt x="16" y="22"/>
                    <a:pt x="16" y="22"/>
                    <a:pt x="16" y="22"/>
                  </a:cubicBezTo>
                  <a:cubicBezTo>
                    <a:pt x="16" y="22"/>
                    <a:pt x="16" y="22"/>
                    <a:pt x="16" y="22"/>
                  </a:cubicBezTo>
                  <a:cubicBezTo>
                    <a:pt x="17" y="22"/>
                    <a:pt x="17" y="22"/>
                    <a:pt x="17" y="22"/>
                  </a:cubicBezTo>
                  <a:cubicBezTo>
                    <a:pt x="17" y="22"/>
                    <a:pt x="17" y="23"/>
                    <a:pt x="17" y="23"/>
                  </a:cubicBezTo>
                  <a:cubicBezTo>
                    <a:pt x="17" y="23"/>
                    <a:pt x="17" y="23"/>
                    <a:pt x="17" y="23"/>
                  </a:cubicBezTo>
                  <a:cubicBezTo>
                    <a:pt x="17" y="23"/>
                    <a:pt x="17" y="23"/>
                    <a:pt x="17" y="23"/>
                  </a:cubicBezTo>
                  <a:cubicBezTo>
                    <a:pt x="17" y="23"/>
                    <a:pt x="20" y="31"/>
                    <a:pt x="20" y="31"/>
                  </a:cubicBezTo>
                  <a:cubicBezTo>
                    <a:pt x="20" y="31"/>
                    <a:pt x="20" y="31"/>
                    <a:pt x="21" y="31"/>
                  </a:cubicBezTo>
                  <a:cubicBezTo>
                    <a:pt x="21" y="32"/>
                    <a:pt x="21" y="32"/>
                    <a:pt x="21" y="32"/>
                  </a:cubicBezTo>
                  <a:cubicBezTo>
                    <a:pt x="21" y="32"/>
                    <a:pt x="21"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2" y="31"/>
                  </a:cubicBezTo>
                  <a:cubicBezTo>
                    <a:pt x="22" y="31"/>
                    <a:pt x="23" y="31"/>
                    <a:pt x="22" y="31"/>
                  </a:cubicBezTo>
                  <a:cubicBezTo>
                    <a:pt x="22" y="31"/>
                    <a:pt x="22" y="31"/>
                    <a:pt x="22" y="31"/>
                  </a:cubicBezTo>
                  <a:cubicBezTo>
                    <a:pt x="22" y="31"/>
                    <a:pt x="22" y="31"/>
                    <a:pt x="22" y="30"/>
                  </a:cubicBezTo>
                  <a:cubicBezTo>
                    <a:pt x="22" y="30"/>
                    <a:pt x="22"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29"/>
                    <a:pt x="23" y="29"/>
                    <a:pt x="23" y="29"/>
                  </a:cubicBezTo>
                  <a:cubicBezTo>
                    <a:pt x="23" y="29"/>
                    <a:pt x="23" y="29"/>
                    <a:pt x="23" y="29"/>
                  </a:cubicBezTo>
                  <a:cubicBezTo>
                    <a:pt x="23" y="29"/>
                    <a:pt x="23" y="29"/>
                    <a:pt x="23" y="29"/>
                  </a:cubicBezTo>
                  <a:cubicBezTo>
                    <a:pt x="23" y="30"/>
                    <a:pt x="23" y="30"/>
                    <a:pt x="23" y="30"/>
                  </a:cubicBezTo>
                  <a:cubicBezTo>
                    <a:pt x="23" y="30"/>
                    <a:pt x="23" y="30"/>
                    <a:pt x="23" y="30"/>
                  </a:cubicBezTo>
                  <a:cubicBezTo>
                    <a:pt x="23" y="30"/>
                    <a:pt x="23" y="30"/>
                    <a:pt x="23" y="30"/>
                  </a:cubicBezTo>
                  <a:cubicBezTo>
                    <a:pt x="23" y="30"/>
                    <a:pt x="23" y="30"/>
                    <a:pt x="24" y="30"/>
                  </a:cubicBezTo>
                  <a:cubicBezTo>
                    <a:pt x="24" y="30"/>
                    <a:pt x="24" y="30"/>
                    <a:pt x="24" y="30"/>
                  </a:cubicBezTo>
                  <a:cubicBezTo>
                    <a:pt x="24" y="30"/>
                    <a:pt x="24" y="30"/>
                    <a:pt x="24" y="31"/>
                  </a:cubicBezTo>
                  <a:cubicBezTo>
                    <a:pt x="24" y="31"/>
                    <a:pt x="24" y="31"/>
                    <a:pt x="25" y="31"/>
                  </a:cubicBezTo>
                  <a:cubicBezTo>
                    <a:pt x="25" y="31"/>
                    <a:pt x="25" y="31"/>
                    <a:pt x="26" y="31"/>
                  </a:cubicBezTo>
                  <a:cubicBezTo>
                    <a:pt x="26" y="31"/>
                    <a:pt x="26" y="31"/>
                    <a:pt x="26" y="31"/>
                  </a:cubicBezTo>
                  <a:cubicBezTo>
                    <a:pt x="26" y="32"/>
                    <a:pt x="26" y="33"/>
                    <a:pt x="26" y="34"/>
                  </a:cubicBezTo>
                  <a:cubicBezTo>
                    <a:pt x="26" y="34"/>
                    <a:pt x="26" y="34"/>
                    <a:pt x="26" y="35"/>
                  </a:cubicBezTo>
                  <a:cubicBezTo>
                    <a:pt x="26" y="36"/>
                    <a:pt x="26" y="36"/>
                    <a:pt x="27" y="37"/>
                  </a:cubicBezTo>
                  <a:cubicBezTo>
                    <a:pt x="27" y="38"/>
                    <a:pt x="27" y="39"/>
                    <a:pt x="27" y="39"/>
                  </a:cubicBezTo>
                  <a:cubicBezTo>
                    <a:pt x="28" y="40"/>
                    <a:pt x="28" y="40"/>
                    <a:pt x="28" y="39"/>
                  </a:cubicBezTo>
                  <a:cubicBezTo>
                    <a:pt x="28" y="39"/>
                    <a:pt x="28" y="40"/>
                    <a:pt x="28" y="40"/>
                  </a:cubicBezTo>
                  <a:cubicBezTo>
                    <a:pt x="29" y="39"/>
                    <a:pt x="30" y="39"/>
                    <a:pt x="30" y="38"/>
                  </a:cubicBezTo>
                  <a:cubicBezTo>
                    <a:pt x="30" y="37"/>
                    <a:pt x="30" y="37"/>
                    <a:pt x="30" y="36"/>
                  </a:cubicBezTo>
                  <a:cubicBezTo>
                    <a:pt x="30" y="36"/>
                    <a:pt x="30" y="36"/>
                    <a:pt x="31" y="35"/>
                  </a:cubicBezTo>
                  <a:cubicBezTo>
                    <a:pt x="31" y="35"/>
                    <a:pt x="31" y="34"/>
                    <a:pt x="31" y="34"/>
                  </a:cubicBezTo>
                  <a:lnTo>
                    <a:pt x="30" y="31"/>
                  </a:lnTo>
                  <a:close/>
                  <a:moveTo>
                    <a:pt x="7" y="35"/>
                  </a:moveTo>
                  <a:cubicBezTo>
                    <a:pt x="7" y="35"/>
                    <a:pt x="7" y="35"/>
                    <a:pt x="7" y="34"/>
                  </a:cubicBezTo>
                  <a:cubicBezTo>
                    <a:pt x="7" y="34"/>
                    <a:pt x="7" y="34"/>
                    <a:pt x="7" y="34"/>
                  </a:cubicBezTo>
                  <a:cubicBezTo>
                    <a:pt x="8" y="34"/>
                    <a:pt x="7" y="35"/>
                    <a:pt x="7" y="35"/>
                  </a:cubicBezTo>
                  <a:close/>
                  <a:moveTo>
                    <a:pt x="16" y="33"/>
                  </a:moveTo>
                  <a:cubicBezTo>
                    <a:pt x="16" y="33"/>
                    <a:pt x="16" y="33"/>
                    <a:pt x="15" y="33"/>
                  </a:cubicBezTo>
                  <a:cubicBezTo>
                    <a:pt x="15" y="33"/>
                    <a:pt x="15" y="33"/>
                    <a:pt x="15" y="33"/>
                  </a:cubicBezTo>
                  <a:cubicBezTo>
                    <a:pt x="15" y="33"/>
                    <a:pt x="15" y="33"/>
                    <a:pt x="15" y="33"/>
                  </a:cubicBezTo>
                  <a:cubicBezTo>
                    <a:pt x="15" y="33"/>
                    <a:pt x="15" y="33"/>
                    <a:pt x="16" y="33"/>
                  </a:cubicBezTo>
                  <a:cubicBezTo>
                    <a:pt x="16" y="33"/>
                    <a:pt x="16" y="33"/>
                    <a:pt x="16" y="33"/>
                  </a:cubicBezTo>
                  <a:close/>
                  <a:moveTo>
                    <a:pt x="11" y="37"/>
                  </a:moveTo>
                  <a:cubicBezTo>
                    <a:pt x="12" y="37"/>
                    <a:pt x="12" y="37"/>
                    <a:pt x="12" y="37"/>
                  </a:cubicBezTo>
                  <a:cubicBezTo>
                    <a:pt x="12" y="37"/>
                    <a:pt x="12" y="37"/>
                    <a:pt x="12"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7"/>
                  </a:cubicBezTo>
                  <a:cubicBezTo>
                    <a:pt x="11" y="37"/>
                    <a:pt x="11" y="37"/>
                    <a:pt x="11" y="37"/>
                  </a:cubicBezTo>
                  <a:cubicBezTo>
                    <a:pt x="11" y="37"/>
                    <a:pt x="11" y="37"/>
                    <a:pt x="11" y="37"/>
                  </a:cubicBezTo>
                  <a:close/>
                  <a:moveTo>
                    <a:pt x="10" y="37"/>
                  </a:move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8"/>
                  </a:cubicBezTo>
                  <a:cubicBezTo>
                    <a:pt x="10" y="38"/>
                    <a:pt x="10" y="38"/>
                    <a:pt x="10" y="38"/>
                  </a:cubicBezTo>
                  <a:cubicBezTo>
                    <a:pt x="10" y="38"/>
                    <a:pt x="10" y="38"/>
                    <a:pt x="10" y="38"/>
                  </a:cubicBezTo>
                  <a:cubicBezTo>
                    <a:pt x="10" y="38"/>
                    <a:pt x="10" y="38"/>
                    <a:pt x="10" y="38"/>
                  </a:cubicBezTo>
                  <a:cubicBezTo>
                    <a:pt x="10" y="38"/>
                    <a:pt x="9" y="38"/>
                    <a:pt x="9" y="38"/>
                  </a:cubicBezTo>
                  <a:cubicBezTo>
                    <a:pt x="9" y="37"/>
                    <a:pt x="9" y="37"/>
                    <a:pt x="9" y="37"/>
                  </a:cubicBezTo>
                  <a:cubicBezTo>
                    <a:pt x="9" y="37"/>
                    <a:pt x="9" y="37"/>
                    <a:pt x="9" y="37"/>
                  </a:cubicBezTo>
                  <a:cubicBezTo>
                    <a:pt x="9" y="37"/>
                    <a:pt x="9" y="37"/>
                    <a:pt x="9" y="37"/>
                  </a:cubicBezTo>
                  <a:cubicBezTo>
                    <a:pt x="9" y="37"/>
                    <a:pt x="9" y="37"/>
                    <a:pt x="9" y="37"/>
                  </a:cubicBezTo>
                  <a:cubicBezTo>
                    <a:pt x="9" y="37"/>
                    <a:pt x="9" y="36"/>
                    <a:pt x="9" y="36"/>
                  </a:cubicBezTo>
                  <a:cubicBezTo>
                    <a:pt x="9" y="36"/>
                    <a:pt x="9" y="36"/>
                    <a:pt x="9" y="36"/>
                  </a:cubicBezTo>
                  <a:cubicBezTo>
                    <a:pt x="9" y="36"/>
                    <a:pt x="9" y="35"/>
                    <a:pt x="9" y="35"/>
                  </a:cubicBezTo>
                  <a:cubicBezTo>
                    <a:pt x="9" y="35"/>
                    <a:pt x="9" y="35"/>
                    <a:pt x="9" y="35"/>
                  </a:cubicBezTo>
                  <a:cubicBezTo>
                    <a:pt x="9" y="35"/>
                    <a:pt x="9" y="35"/>
                    <a:pt x="9"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7"/>
                    <a:pt x="10" y="37"/>
                  </a:cubicBezTo>
                  <a:cubicBezTo>
                    <a:pt x="10" y="37"/>
                    <a:pt x="10" y="37"/>
                    <a:pt x="10" y="37"/>
                  </a:cubicBezTo>
                  <a:close/>
                  <a:moveTo>
                    <a:pt x="9" y="37"/>
                  </a:move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lose/>
                  <a:moveTo>
                    <a:pt x="11" y="38"/>
                  </a:moveTo>
                  <a:cubicBezTo>
                    <a:pt x="11" y="38"/>
                    <a:pt x="11" y="38"/>
                    <a:pt x="11" y="38"/>
                  </a:cubicBezTo>
                  <a:cubicBezTo>
                    <a:pt x="11" y="38"/>
                    <a:pt x="11" y="38"/>
                    <a:pt x="11" y="38"/>
                  </a:cubicBezTo>
                  <a:cubicBezTo>
                    <a:pt x="11" y="38"/>
                    <a:pt x="11" y="38"/>
                    <a:pt x="11" y="37"/>
                  </a:cubicBezTo>
                  <a:cubicBezTo>
                    <a:pt x="11" y="37"/>
                    <a:pt x="11" y="37"/>
                    <a:pt x="11" y="37"/>
                  </a:cubicBezTo>
                  <a:cubicBezTo>
                    <a:pt x="11" y="37"/>
                    <a:pt x="11" y="37"/>
                    <a:pt x="11" y="37"/>
                  </a:cubicBezTo>
                  <a:cubicBezTo>
                    <a:pt x="11" y="37"/>
                    <a:pt x="11" y="37"/>
                    <a:pt x="11" y="37"/>
                  </a:cubicBezTo>
                  <a:cubicBezTo>
                    <a:pt x="10" y="37"/>
                    <a:pt x="10" y="37"/>
                    <a:pt x="10" y="37"/>
                  </a:cubicBezTo>
                  <a:cubicBezTo>
                    <a:pt x="10"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8"/>
                    <a:pt x="11" y="38"/>
                  </a:cubicBezTo>
                  <a:close/>
                  <a:moveTo>
                    <a:pt x="9" y="38"/>
                  </a:moveTo>
                  <a:cubicBezTo>
                    <a:pt x="9" y="38"/>
                    <a:pt x="9" y="38"/>
                    <a:pt x="9" y="38"/>
                  </a:cubicBezTo>
                  <a:cubicBezTo>
                    <a:pt x="9" y="38"/>
                    <a:pt x="8" y="38"/>
                    <a:pt x="8" y="38"/>
                  </a:cubicBezTo>
                  <a:cubicBezTo>
                    <a:pt x="8" y="38"/>
                    <a:pt x="8" y="38"/>
                    <a:pt x="8" y="38"/>
                  </a:cubicBezTo>
                  <a:cubicBezTo>
                    <a:pt x="8" y="38"/>
                    <a:pt x="8" y="38"/>
                    <a:pt x="8" y="38"/>
                  </a:cubicBezTo>
                  <a:cubicBezTo>
                    <a:pt x="8" y="38"/>
                    <a:pt x="8"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lose/>
                  <a:moveTo>
                    <a:pt x="8" y="37"/>
                  </a:moveTo>
                  <a:cubicBezTo>
                    <a:pt x="8" y="37"/>
                    <a:pt x="8" y="38"/>
                    <a:pt x="8" y="38"/>
                  </a:cubicBezTo>
                  <a:cubicBezTo>
                    <a:pt x="8" y="38"/>
                    <a:pt x="7" y="38"/>
                    <a:pt x="7" y="37"/>
                  </a:cubicBezTo>
                  <a:cubicBezTo>
                    <a:pt x="7" y="37"/>
                    <a:pt x="7" y="37"/>
                    <a:pt x="7" y="37"/>
                  </a:cubicBezTo>
                  <a:cubicBezTo>
                    <a:pt x="7" y="37"/>
                    <a:pt x="7" y="37"/>
                    <a:pt x="7" y="37"/>
                  </a:cubicBezTo>
                  <a:cubicBezTo>
                    <a:pt x="7" y="37"/>
                    <a:pt x="7" y="37"/>
                    <a:pt x="7" y="36"/>
                  </a:cubicBezTo>
                  <a:cubicBezTo>
                    <a:pt x="7" y="36"/>
                    <a:pt x="7" y="36"/>
                    <a:pt x="7" y="36"/>
                  </a:cubicBezTo>
                  <a:cubicBezTo>
                    <a:pt x="7" y="36"/>
                    <a:pt x="7" y="37"/>
                    <a:pt x="7" y="37"/>
                  </a:cubicBezTo>
                  <a:cubicBezTo>
                    <a:pt x="7" y="37"/>
                    <a:pt x="7" y="37"/>
                    <a:pt x="7" y="37"/>
                  </a:cubicBezTo>
                  <a:cubicBezTo>
                    <a:pt x="7" y="37"/>
                    <a:pt x="7" y="37"/>
                    <a:pt x="8" y="37"/>
                  </a:cubicBezTo>
                  <a:close/>
                  <a:moveTo>
                    <a:pt x="9" y="37"/>
                  </a:moveTo>
                  <a:cubicBezTo>
                    <a:pt x="9" y="37"/>
                    <a:pt x="9" y="37"/>
                    <a:pt x="9" y="37"/>
                  </a:cubicBezTo>
                  <a:cubicBezTo>
                    <a:pt x="9" y="37"/>
                    <a:pt x="9" y="37"/>
                    <a:pt x="9" y="37"/>
                  </a:cubicBezTo>
                  <a:cubicBezTo>
                    <a:pt x="8" y="37"/>
                    <a:pt x="8" y="38"/>
                    <a:pt x="8" y="38"/>
                  </a:cubicBezTo>
                  <a:cubicBezTo>
                    <a:pt x="8" y="37"/>
                    <a:pt x="8" y="37"/>
                    <a:pt x="8" y="37"/>
                  </a:cubicBezTo>
                  <a:cubicBezTo>
                    <a:pt x="8" y="37"/>
                    <a:pt x="8" y="37"/>
                    <a:pt x="8" y="37"/>
                  </a:cubicBezTo>
                  <a:cubicBezTo>
                    <a:pt x="8" y="37"/>
                    <a:pt x="8" y="37"/>
                    <a:pt x="8" y="37"/>
                  </a:cubicBezTo>
                  <a:cubicBezTo>
                    <a:pt x="8" y="37"/>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9" y="36"/>
                    <a:pt x="9" y="36"/>
                  </a:cubicBezTo>
                  <a:cubicBezTo>
                    <a:pt x="9" y="36"/>
                    <a:pt x="9" y="36"/>
                    <a:pt x="9" y="36"/>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lose/>
                  <a:moveTo>
                    <a:pt x="9" y="37"/>
                  </a:move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6"/>
                    <a:pt x="9" y="36"/>
                  </a:cubicBezTo>
                  <a:cubicBezTo>
                    <a:pt x="9" y="36"/>
                    <a:pt x="9" y="36"/>
                    <a:pt x="9" y="36"/>
                  </a:cubicBezTo>
                  <a:cubicBezTo>
                    <a:pt x="9" y="36"/>
                    <a:pt x="9" y="36"/>
                    <a:pt x="9" y="36"/>
                  </a:cubicBezTo>
                  <a:cubicBezTo>
                    <a:pt x="8" y="36"/>
                    <a:pt x="8" y="36"/>
                    <a:pt x="8" y="36"/>
                  </a:cubicBezTo>
                  <a:cubicBezTo>
                    <a:pt x="8" y="36"/>
                    <a:pt x="8" y="36"/>
                    <a:pt x="8" y="36"/>
                  </a:cubicBezTo>
                  <a:cubicBezTo>
                    <a:pt x="8" y="36"/>
                    <a:pt x="8" y="36"/>
                    <a:pt x="8" y="36"/>
                  </a:cubicBezTo>
                  <a:cubicBezTo>
                    <a:pt x="8" y="36"/>
                    <a:pt x="8" y="36"/>
                    <a:pt x="8" y="36"/>
                  </a:cubicBezTo>
                  <a:cubicBezTo>
                    <a:pt x="9" y="36"/>
                    <a:pt x="9" y="36"/>
                    <a:pt x="9" y="36"/>
                  </a:cubicBezTo>
                  <a:cubicBezTo>
                    <a:pt x="8" y="36"/>
                    <a:pt x="8" y="36"/>
                    <a:pt x="8" y="36"/>
                  </a:cubicBezTo>
                  <a:cubicBezTo>
                    <a:pt x="8" y="36"/>
                    <a:pt x="8" y="36"/>
                    <a:pt x="8" y="35"/>
                  </a:cubicBezTo>
                  <a:cubicBezTo>
                    <a:pt x="8" y="35"/>
                    <a:pt x="9" y="35"/>
                    <a:pt x="9" y="35"/>
                  </a:cubicBezTo>
                  <a:cubicBezTo>
                    <a:pt x="9" y="35"/>
                    <a:pt x="9" y="35"/>
                    <a:pt x="9" y="35"/>
                  </a:cubicBezTo>
                  <a:cubicBezTo>
                    <a:pt x="9" y="35"/>
                    <a:pt x="9" y="35"/>
                    <a:pt x="8"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7"/>
                  </a:cubicBezTo>
                  <a:close/>
                  <a:moveTo>
                    <a:pt x="10" y="35"/>
                  </a:moveTo>
                  <a:cubicBezTo>
                    <a:pt x="10" y="35"/>
                    <a:pt x="10" y="35"/>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lose/>
                  <a:moveTo>
                    <a:pt x="23" y="31"/>
                  </a:moveTo>
                  <a:cubicBezTo>
                    <a:pt x="23" y="31"/>
                    <a:pt x="23" y="31"/>
                    <a:pt x="23" y="31"/>
                  </a:cubicBezTo>
                  <a:cubicBezTo>
                    <a:pt x="23" y="31"/>
                    <a:pt x="22" y="31"/>
                    <a:pt x="22" y="31"/>
                  </a:cubicBezTo>
                  <a:cubicBezTo>
                    <a:pt x="22" y="30"/>
                    <a:pt x="23" y="30"/>
                    <a:pt x="23" y="30"/>
                  </a:cubicBezTo>
                  <a:cubicBezTo>
                    <a:pt x="23" y="30"/>
                    <a:pt x="23" y="30"/>
                    <a:pt x="23" y="30"/>
                  </a:cubicBezTo>
                  <a:cubicBezTo>
                    <a:pt x="23" y="30"/>
                    <a:pt x="23" y="30"/>
                    <a:pt x="23" y="30"/>
                  </a:cubicBezTo>
                  <a:cubicBezTo>
                    <a:pt x="23" y="30"/>
                    <a:pt x="23" y="30"/>
                    <a:pt x="23" y="30"/>
                  </a:cubicBezTo>
                  <a:cubicBezTo>
                    <a:pt x="23" y="30"/>
                    <a:pt x="23" y="30"/>
                    <a:pt x="23" y="31"/>
                  </a:cubicBezTo>
                  <a:cubicBezTo>
                    <a:pt x="23" y="31"/>
                    <a:pt x="23" y="31"/>
                    <a:pt x="23" y="31"/>
                  </a:cubicBezTo>
                  <a:cubicBezTo>
                    <a:pt x="23" y="31"/>
                    <a:pt x="23" y="31"/>
                    <a:pt x="23" y="31"/>
                  </a:cubicBezTo>
                  <a:cubicBezTo>
                    <a:pt x="23" y="31"/>
                    <a:pt x="23" y="31"/>
                    <a:pt x="23" y="31"/>
                  </a:cubicBezTo>
                  <a:cubicBezTo>
                    <a:pt x="23" y="31"/>
                    <a:pt x="23" y="31"/>
                    <a:pt x="23" y="31"/>
                  </a:cubicBezTo>
                  <a:close/>
                  <a:moveTo>
                    <a:pt x="23" y="32"/>
                  </a:moveTo>
                  <a:cubicBezTo>
                    <a:pt x="23" y="32"/>
                    <a:pt x="23" y="32"/>
                    <a:pt x="23" y="32"/>
                  </a:cubicBezTo>
                  <a:cubicBezTo>
                    <a:pt x="23" y="32"/>
                    <a:pt x="23" y="32"/>
                    <a:pt x="23" y="32"/>
                  </a:cubicBezTo>
                  <a:cubicBezTo>
                    <a:pt x="23" y="32"/>
                    <a:pt x="22" y="32"/>
                    <a:pt x="22" y="32"/>
                  </a:cubicBezTo>
                  <a:cubicBezTo>
                    <a:pt x="22" y="33"/>
                    <a:pt x="22" y="33"/>
                    <a:pt x="22" y="33"/>
                  </a:cubicBezTo>
                  <a:cubicBezTo>
                    <a:pt x="22" y="33"/>
                    <a:pt x="22" y="33"/>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3" y="31"/>
                  </a:cubicBezTo>
                  <a:cubicBezTo>
                    <a:pt x="23" y="31"/>
                    <a:pt x="23" y="31"/>
                    <a:pt x="23" y="31"/>
                  </a:cubicBezTo>
                  <a:cubicBezTo>
                    <a:pt x="23" y="31"/>
                    <a:pt x="23" y="31"/>
                    <a:pt x="23" y="31"/>
                  </a:cubicBezTo>
                  <a:cubicBezTo>
                    <a:pt x="23" y="31"/>
                    <a:pt x="23" y="31"/>
                    <a:pt x="23" y="31"/>
                  </a:cubicBezTo>
                  <a:cubicBezTo>
                    <a:pt x="23" y="32"/>
                    <a:pt x="23" y="32"/>
                    <a:pt x="23" y="32"/>
                  </a:cubicBezTo>
                  <a:close/>
                  <a:moveTo>
                    <a:pt x="20" y="32"/>
                  </a:moveTo>
                  <a:cubicBezTo>
                    <a:pt x="20" y="32"/>
                    <a:pt x="21" y="32"/>
                    <a:pt x="21" y="32"/>
                  </a:cubicBezTo>
                  <a:cubicBezTo>
                    <a:pt x="21" y="32"/>
                    <a:pt x="21" y="32"/>
                    <a:pt x="21" y="32"/>
                  </a:cubicBezTo>
                  <a:cubicBezTo>
                    <a:pt x="21" y="32"/>
                    <a:pt x="21" y="32"/>
                    <a:pt x="21" y="32"/>
                  </a:cubicBezTo>
                  <a:cubicBezTo>
                    <a:pt x="21" y="33"/>
                    <a:pt x="21" y="33"/>
                    <a:pt x="21" y="33"/>
                  </a:cubicBezTo>
                  <a:cubicBezTo>
                    <a:pt x="21" y="33"/>
                    <a:pt x="21" y="33"/>
                    <a:pt x="20" y="33"/>
                  </a:cubicBezTo>
                  <a:cubicBezTo>
                    <a:pt x="20" y="33"/>
                    <a:pt x="20" y="33"/>
                    <a:pt x="20" y="33"/>
                  </a:cubicBezTo>
                  <a:cubicBezTo>
                    <a:pt x="20" y="33"/>
                    <a:pt x="20" y="33"/>
                    <a:pt x="20" y="33"/>
                  </a:cubicBezTo>
                  <a:cubicBezTo>
                    <a:pt x="20" y="33"/>
                    <a:pt x="20" y="33"/>
                    <a:pt x="20" y="32"/>
                  </a:cubicBezTo>
                  <a:cubicBezTo>
                    <a:pt x="20" y="32"/>
                    <a:pt x="20" y="32"/>
                    <a:pt x="20" y="32"/>
                  </a:cubicBezTo>
                  <a:cubicBezTo>
                    <a:pt x="20" y="32"/>
                    <a:pt x="20" y="32"/>
                    <a:pt x="20" y="32"/>
                  </a:cubicBezTo>
                  <a:cubicBezTo>
                    <a:pt x="20" y="32"/>
                    <a:pt x="20" y="32"/>
                    <a:pt x="20" y="32"/>
                  </a:cubicBezTo>
                  <a:cubicBezTo>
                    <a:pt x="20" y="32"/>
                    <a:pt x="20" y="32"/>
                    <a:pt x="20" y="32"/>
                  </a:cubicBezTo>
                  <a:close/>
                  <a:moveTo>
                    <a:pt x="21" y="35"/>
                  </a:moveTo>
                  <a:cubicBezTo>
                    <a:pt x="21" y="35"/>
                    <a:pt x="21" y="35"/>
                    <a:pt x="21" y="35"/>
                  </a:cubicBezTo>
                  <a:cubicBezTo>
                    <a:pt x="21" y="35"/>
                    <a:pt x="21" y="35"/>
                    <a:pt x="21" y="35"/>
                  </a:cubicBezTo>
                  <a:cubicBezTo>
                    <a:pt x="21" y="35"/>
                    <a:pt x="21" y="35"/>
                    <a:pt x="21" y="35"/>
                  </a:cubicBezTo>
                  <a:cubicBezTo>
                    <a:pt x="20" y="35"/>
                    <a:pt x="20" y="35"/>
                    <a:pt x="20" y="35"/>
                  </a:cubicBezTo>
                  <a:cubicBezTo>
                    <a:pt x="20" y="35"/>
                    <a:pt x="20" y="35"/>
                    <a:pt x="20" y="35"/>
                  </a:cubicBezTo>
                  <a:cubicBezTo>
                    <a:pt x="20" y="35"/>
                    <a:pt x="20" y="35"/>
                    <a:pt x="20" y="35"/>
                  </a:cubicBezTo>
                  <a:cubicBezTo>
                    <a:pt x="20" y="35"/>
                    <a:pt x="20" y="35"/>
                    <a:pt x="21" y="35"/>
                  </a:cubicBezTo>
                  <a:cubicBezTo>
                    <a:pt x="21" y="35"/>
                    <a:pt x="21" y="35"/>
                    <a:pt x="21" y="35"/>
                  </a:cubicBezTo>
                  <a:close/>
                  <a:moveTo>
                    <a:pt x="22" y="33"/>
                  </a:moveTo>
                  <a:cubicBezTo>
                    <a:pt x="22" y="34"/>
                    <a:pt x="22" y="34"/>
                    <a:pt x="22" y="34"/>
                  </a:cubicBezTo>
                  <a:cubicBezTo>
                    <a:pt x="22" y="34"/>
                    <a:pt x="22" y="34"/>
                    <a:pt x="22" y="34"/>
                  </a:cubicBezTo>
                  <a:cubicBezTo>
                    <a:pt x="22" y="34"/>
                    <a:pt x="22" y="34"/>
                    <a:pt x="22" y="34"/>
                  </a:cubicBezTo>
                  <a:cubicBezTo>
                    <a:pt x="22"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4"/>
                    <a:pt x="21" y="34"/>
                    <a:pt x="21" y="34"/>
                  </a:cubicBezTo>
                  <a:cubicBezTo>
                    <a:pt x="21" y="34"/>
                    <a:pt x="21" y="34"/>
                    <a:pt x="21" y="34"/>
                  </a:cubicBezTo>
                  <a:cubicBezTo>
                    <a:pt x="21" y="34"/>
                    <a:pt x="21" y="34"/>
                    <a:pt x="21" y="34"/>
                  </a:cubicBezTo>
                  <a:cubicBezTo>
                    <a:pt x="21" y="34"/>
                    <a:pt x="21" y="34"/>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2" y="33"/>
                  </a:cubicBezTo>
                  <a:cubicBezTo>
                    <a:pt x="22" y="33"/>
                    <a:pt x="22" y="33"/>
                    <a:pt x="22" y="33"/>
                  </a:cubicBezTo>
                  <a:close/>
                  <a:moveTo>
                    <a:pt x="20" y="32"/>
                  </a:moveTo>
                  <a:cubicBezTo>
                    <a:pt x="20" y="32"/>
                    <a:pt x="20" y="32"/>
                    <a:pt x="20" y="32"/>
                  </a:cubicBezTo>
                  <a:cubicBezTo>
                    <a:pt x="20" y="32"/>
                    <a:pt x="20" y="32"/>
                    <a:pt x="20" y="32"/>
                  </a:cubicBezTo>
                  <a:cubicBezTo>
                    <a:pt x="20" y="32"/>
                    <a:pt x="19" y="31"/>
                    <a:pt x="20" y="31"/>
                  </a:cubicBezTo>
                  <a:cubicBezTo>
                    <a:pt x="20" y="31"/>
                    <a:pt x="20" y="31"/>
                    <a:pt x="20" y="31"/>
                  </a:cubicBezTo>
                  <a:cubicBezTo>
                    <a:pt x="20" y="31"/>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lose/>
                  <a:moveTo>
                    <a:pt x="20" y="34"/>
                  </a:moveTo>
                  <a:cubicBezTo>
                    <a:pt x="20" y="34"/>
                    <a:pt x="20" y="35"/>
                    <a:pt x="20" y="35"/>
                  </a:cubicBezTo>
                  <a:cubicBezTo>
                    <a:pt x="20" y="35"/>
                    <a:pt x="20" y="35"/>
                    <a:pt x="20" y="35"/>
                  </a:cubicBezTo>
                  <a:cubicBezTo>
                    <a:pt x="20" y="35"/>
                    <a:pt x="20" y="35"/>
                    <a:pt x="20" y="35"/>
                  </a:cubicBezTo>
                  <a:cubicBezTo>
                    <a:pt x="20" y="35"/>
                    <a:pt x="20" y="35"/>
                    <a:pt x="20" y="34"/>
                  </a:cubicBezTo>
                  <a:cubicBezTo>
                    <a:pt x="20" y="34"/>
                    <a:pt x="20" y="34"/>
                    <a:pt x="20" y="34"/>
                  </a:cubicBezTo>
                  <a:cubicBezTo>
                    <a:pt x="20" y="34"/>
                    <a:pt x="20" y="34"/>
                    <a:pt x="20" y="34"/>
                  </a:cubicBezTo>
                  <a:cubicBezTo>
                    <a:pt x="20" y="34"/>
                    <a:pt x="20" y="33"/>
                    <a:pt x="20" y="33"/>
                  </a:cubicBezTo>
                  <a:cubicBezTo>
                    <a:pt x="20" y="34"/>
                    <a:pt x="21" y="34"/>
                    <a:pt x="20" y="34"/>
                  </a:cubicBezTo>
                  <a:close/>
                  <a:moveTo>
                    <a:pt x="23" y="33"/>
                  </a:move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lose/>
                  <a:moveTo>
                    <a:pt x="24" y="32"/>
                  </a:moveTo>
                  <a:cubicBezTo>
                    <a:pt x="24" y="32"/>
                    <a:pt x="24" y="32"/>
                    <a:pt x="24" y="32"/>
                  </a:cubicBezTo>
                  <a:cubicBezTo>
                    <a:pt x="24" y="33"/>
                    <a:pt x="24" y="33"/>
                    <a:pt x="24" y="33"/>
                  </a:cubicBezTo>
                  <a:cubicBezTo>
                    <a:pt x="24" y="33"/>
                    <a:pt x="24" y="33"/>
                    <a:pt x="24" y="33"/>
                  </a:cubicBezTo>
                  <a:cubicBezTo>
                    <a:pt x="24" y="33"/>
                    <a:pt x="24" y="32"/>
                    <a:pt x="24" y="32"/>
                  </a:cubicBezTo>
                  <a:cubicBezTo>
                    <a:pt x="23" y="32"/>
                    <a:pt x="23" y="32"/>
                    <a:pt x="23" y="32"/>
                  </a:cubicBezTo>
                  <a:cubicBezTo>
                    <a:pt x="23" y="31"/>
                    <a:pt x="23" y="31"/>
                    <a:pt x="24" y="31"/>
                  </a:cubicBezTo>
                  <a:cubicBezTo>
                    <a:pt x="24" y="31"/>
                    <a:pt x="24" y="31"/>
                    <a:pt x="24" y="31"/>
                  </a:cubicBezTo>
                  <a:cubicBezTo>
                    <a:pt x="24" y="31"/>
                    <a:pt x="24" y="31"/>
                    <a:pt x="24" y="31"/>
                  </a:cubicBezTo>
                  <a:cubicBezTo>
                    <a:pt x="24" y="31"/>
                    <a:pt x="24" y="31"/>
                    <a:pt x="24" y="32"/>
                  </a:cubicBezTo>
                  <a:cubicBezTo>
                    <a:pt x="24" y="32"/>
                    <a:pt x="24" y="32"/>
                    <a:pt x="24" y="32"/>
                  </a:cubicBezTo>
                  <a:close/>
                  <a:moveTo>
                    <a:pt x="18" y="36"/>
                  </a:move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lose/>
                  <a:moveTo>
                    <a:pt x="19" y="36"/>
                  </a:moveTo>
                  <a:cubicBezTo>
                    <a:pt x="19" y="36"/>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19" y="36"/>
                    <a:pt x="19" y="36"/>
                    <a:pt x="19" y="36"/>
                  </a:cubicBezTo>
                  <a:close/>
                  <a:moveTo>
                    <a:pt x="17" y="36"/>
                  </a:moveTo>
                  <a:cubicBezTo>
                    <a:pt x="17" y="36"/>
                    <a:pt x="17" y="36"/>
                    <a:pt x="17" y="36"/>
                  </a:cubicBezTo>
                  <a:cubicBezTo>
                    <a:pt x="17" y="36"/>
                    <a:pt x="17" y="36"/>
                    <a:pt x="17" y="36"/>
                  </a:cubicBezTo>
                  <a:cubicBezTo>
                    <a:pt x="17" y="36"/>
                    <a:pt x="17" y="36"/>
                    <a:pt x="16" y="36"/>
                  </a:cubicBezTo>
                  <a:cubicBezTo>
                    <a:pt x="16" y="37"/>
                    <a:pt x="16" y="37"/>
                    <a:pt x="16" y="37"/>
                  </a:cubicBezTo>
                  <a:cubicBezTo>
                    <a:pt x="16" y="37"/>
                    <a:pt x="16" y="36"/>
                    <a:pt x="16" y="37"/>
                  </a:cubicBezTo>
                  <a:cubicBezTo>
                    <a:pt x="16" y="37"/>
                    <a:pt x="16" y="37"/>
                    <a:pt x="16" y="37"/>
                  </a:cubicBezTo>
                  <a:cubicBezTo>
                    <a:pt x="16" y="37"/>
                    <a:pt x="16" y="37"/>
                    <a:pt x="16" y="37"/>
                  </a:cubicBezTo>
                  <a:cubicBezTo>
                    <a:pt x="16" y="36"/>
                    <a:pt x="16" y="36"/>
                    <a:pt x="16" y="36"/>
                  </a:cubicBezTo>
                  <a:cubicBezTo>
                    <a:pt x="16" y="36"/>
                    <a:pt x="16" y="36"/>
                    <a:pt x="16" y="36"/>
                  </a:cubicBezTo>
                  <a:cubicBezTo>
                    <a:pt x="16" y="36"/>
                    <a:pt x="16" y="36"/>
                    <a:pt x="16" y="36"/>
                  </a:cubicBezTo>
                  <a:cubicBezTo>
                    <a:pt x="16" y="36"/>
                    <a:pt x="17" y="35"/>
                    <a:pt x="17" y="35"/>
                  </a:cubicBezTo>
                  <a:cubicBezTo>
                    <a:pt x="17" y="35"/>
                    <a:pt x="17" y="35"/>
                    <a:pt x="17" y="35"/>
                  </a:cubicBezTo>
                  <a:cubicBezTo>
                    <a:pt x="17" y="35"/>
                    <a:pt x="17" y="35"/>
                    <a:pt x="17" y="35"/>
                  </a:cubicBezTo>
                  <a:cubicBezTo>
                    <a:pt x="17" y="35"/>
                    <a:pt x="17" y="35"/>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5"/>
                    <a:pt x="18" y="35"/>
                  </a:cubicBezTo>
                  <a:cubicBezTo>
                    <a:pt x="18" y="35"/>
                    <a:pt x="18" y="35"/>
                    <a:pt x="18" y="35"/>
                  </a:cubicBezTo>
                  <a:cubicBezTo>
                    <a:pt x="18" y="35"/>
                    <a:pt x="18" y="35"/>
                    <a:pt x="18" y="35"/>
                  </a:cubicBezTo>
                  <a:cubicBezTo>
                    <a:pt x="18" y="35"/>
                    <a:pt x="18" y="35"/>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lose/>
                  <a:moveTo>
                    <a:pt x="18" y="36"/>
                  </a:moveTo>
                  <a:cubicBezTo>
                    <a:pt x="18" y="36"/>
                    <a:pt x="18" y="36"/>
                    <a:pt x="18" y="36"/>
                  </a:cubicBezTo>
                  <a:cubicBezTo>
                    <a:pt x="18" y="36"/>
                    <a:pt x="18" y="36"/>
                    <a:pt x="18" y="36"/>
                  </a:cubicBezTo>
                  <a:cubicBezTo>
                    <a:pt x="18" y="36"/>
                    <a:pt x="18" y="36"/>
                    <a:pt x="18" y="36"/>
                  </a:cubicBezTo>
                  <a:cubicBezTo>
                    <a:pt x="18" y="36"/>
                    <a:pt x="18" y="36"/>
                    <a:pt x="18"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8" y="36"/>
                    <a:pt x="18" y="36"/>
                  </a:cubicBezTo>
                  <a:cubicBezTo>
                    <a:pt x="18" y="36"/>
                    <a:pt x="18" y="36"/>
                    <a:pt x="18" y="36"/>
                  </a:cubicBezTo>
                  <a:close/>
                  <a:moveTo>
                    <a:pt x="17" y="37"/>
                  </a:move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lose/>
                  <a:moveTo>
                    <a:pt x="19" y="36"/>
                  </a:moveTo>
                  <a:cubicBezTo>
                    <a:pt x="19" y="36"/>
                    <a:pt x="19" y="36"/>
                    <a:pt x="19" y="36"/>
                  </a:cubicBezTo>
                  <a:cubicBezTo>
                    <a:pt x="19" y="36"/>
                    <a:pt x="19" y="37"/>
                    <a:pt x="19" y="37"/>
                  </a:cubicBezTo>
                  <a:cubicBezTo>
                    <a:pt x="19" y="37"/>
                    <a:pt x="19" y="37"/>
                    <a:pt x="19" y="37"/>
                  </a:cubicBezTo>
                  <a:cubicBezTo>
                    <a:pt x="19" y="37"/>
                    <a:pt x="19" y="37"/>
                    <a:pt x="19" y="37"/>
                  </a:cubicBezTo>
                  <a:cubicBezTo>
                    <a:pt x="19" y="37"/>
                    <a:pt x="19" y="36"/>
                    <a:pt x="19" y="36"/>
                  </a:cubicBezTo>
                  <a:cubicBezTo>
                    <a:pt x="19" y="36"/>
                    <a:pt x="19" y="36"/>
                    <a:pt x="19" y="36"/>
                  </a:cubicBezTo>
                  <a:cubicBezTo>
                    <a:pt x="19" y="36"/>
                    <a:pt x="19" y="36"/>
                    <a:pt x="19" y="36"/>
                  </a:cubicBezTo>
                  <a:cubicBezTo>
                    <a:pt x="19" y="36"/>
                    <a:pt x="19" y="36"/>
                    <a:pt x="19" y="36"/>
                  </a:cubicBezTo>
                  <a:close/>
                  <a:moveTo>
                    <a:pt x="18" y="36"/>
                  </a:move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lose/>
                </a:path>
              </a:pathLst>
            </a:custGeom>
            <a:grpFill/>
            <a:ln w="3175" cap="rnd">
              <a:solidFill>
                <a:srgbClr val="115076"/>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25" name="Rectangle: Rounded Corners 624">
            <a:extLst>
              <a:ext uri="{FF2B5EF4-FFF2-40B4-BE49-F238E27FC236}">
                <a16:creationId xmlns:a16="http://schemas.microsoft.com/office/drawing/2014/main" id="{B6826720-721B-4402-A9CA-3EB8A1494008}"/>
              </a:ext>
            </a:extLst>
          </p:cNvPr>
          <p:cNvSpPr/>
          <p:nvPr/>
        </p:nvSpPr>
        <p:spPr>
          <a:xfrm>
            <a:off x="151215" y="1292465"/>
            <a:ext cx="11939324" cy="987391"/>
          </a:xfrm>
          <a:prstGeom prst="roundRect">
            <a:avLst/>
          </a:prstGeom>
          <a:solidFill>
            <a:srgbClr val="115076"/>
          </a:solidFill>
          <a:ln>
            <a:solidFill>
              <a:srgbClr val="E87D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800" dirty="0"/>
              <a:t>Why do you think French is spoken in such a large number of countries around the world?</a:t>
            </a:r>
          </a:p>
        </p:txBody>
      </p:sp>
      <p:sp>
        <p:nvSpPr>
          <p:cNvPr id="626" name="Rectangle: Rounded Corners 625">
            <a:extLst>
              <a:ext uri="{FF2B5EF4-FFF2-40B4-BE49-F238E27FC236}">
                <a16:creationId xmlns:a16="http://schemas.microsoft.com/office/drawing/2014/main" id="{789325B4-886C-4263-B682-2AE20B48B494}"/>
              </a:ext>
            </a:extLst>
          </p:cNvPr>
          <p:cNvSpPr/>
          <p:nvPr/>
        </p:nvSpPr>
        <p:spPr>
          <a:xfrm>
            <a:off x="144082" y="1367628"/>
            <a:ext cx="11939324" cy="654405"/>
          </a:xfrm>
          <a:prstGeom prst="roundRect">
            <a:avLst/>
          </a:prstGeom>
          <a:solidFill>
            <a:srgbClr val="115076"/>
          </a:solidFill>
          <a:ln>
            <a:solidFill>
              <a:srgbClr val="E87D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800" dirty="0"/>
              <a:t>Can you name any countries where French is currently spoken?</a:t>
            </a:r>
          </a:p>
        </p:txBody>
      </p:sp>
      <p:sp>
        <p:nvSpPr>
          <p:cNvPr id="2" name="Oval 1">
            <a:extLst>
              <a:ext uri="{FF2B5EF4-FFF2-40B4-BE49-F238E27FC236}">
                <a16:creationId xmlns:a16="http://schemas.microsoft.com/office/drawing/2014/main" id="{E1C67C6A-A373-4C1A-B668-212F3D44CE79}"/>
              </a:ext>
            </a:extLst>
          </p:cNvPr>
          <p:cNvSpPr/>
          <p:nvPr/>
        </p:nvSpPr>
        <p:spPr>
          <a:xfrm>
            <a:off x="1012089" y="4480719"/>
            <a:ext cx="173534" cy="173534"/>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27" name="Oval 626">
            <a:extLst>
              <a:ext uri="{FF2B5EF4-FFF2-40B4-BE49-F238E27FC236}">
                <a16:creationId xmlns:a16="http://schemas.microsoft.com/office/drawing/2014/main" id="{D2894A12-2AC8-4C21-90FF-4799E93A7A5C}"/>
              </a:ext>
            </a:extLst>
          </p:cNvPr>
          <p:cNvSpPr/>
          <p:nvPr/>
        </p:nvSpPr>
        <p:spPr>
          <a:xfrm>
            <a:off x="11430183" y="4728373"/>
            <a:ext cx="173534" cy="173534"/>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28" name="Oval 627">
            <a:extLst>
              <a:ext uri="{FF2B5EF4-FFF2-40B4-BE49-F238E27FC236}">
                <a16:creationId xmlns:a16="http://schemas.microsoft.com/office/drawing/2014/main" id="{FED74812-8C51-48A6-8A11-1C5D23DAAB6F}"/>
              </a:ext>
            </a:extLst>
          </p:cNvPr>
          <p:cNvSpPr/>
          <p:nvPr/>
        </p:nvSpPr>
        <p:spPr>
          <a:xfrm>
            <a:off x="3723554" y="3735344"/>
            <a:ext cx="173534" cy="173534"/>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29" name="Oval 628">
            <a:extLst>
              <a:ext uri="{FF2B5EF4-FFF2-40B4-BE49-F238E27FC236}">
                <a16:creationId xmlns:a16="http://schemas.microsoft.com/office/drawing/2014/main" id="{F9D53CE8-DD64-4286-B65A-C5A574925995}"/>
              </a:ext>
            </a:extLst>
          </p:cNvPr>
          <p:cNvSpPr/>
          <p:nvPr/>
        </p:nvSpPr>
        <p:spPr>
          <a:xfrm>
            <a:off x="7638213" y="4905393"/>
            <a:ext cx="173534" cy="173534"/>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30" name="Oval 629">
            <a:extLst>
              <a:ext uri="{FF2B5EF4-FFF2-40B4-BE49-F238E27FC236}">
                <a16:creationId xmlns:a16="http://schemas.microsoft.com/office/drawing/2014/main" id="{C4FCAB70-8E33-4BA9-9AE3-FDDA9C67A53E}"/>
              </a:ext>
            </a:extLst>
          </p:cNvPr>
          <p:cNvSpPr/>
          <p:nvPr/>
        </p:nvSpPr>
        <p:spPr>
          <a:xfrm>
            <a:off x="7521017" y="4556156"/>
            <a:ext cx="173534" cy="173534"/>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31" name="Oval 630">
            <a:extLst>
              <a:ext uri="{FF2B5EF4-FFF2-40B4-BE49-F238E27FC236}">
                <a16:creationId xmlns:a16="http://schemas.microsoft.com/office/drawing/2014/main" id="{9616753B-98E3-4430-B3BF-81D7797CD589}"/>
              </a:ext>
            </a:extLst>
          </p:cNvPr>
          <p:cNvSpPr/>
          <p:nvPr/>
        </p:nvSpPr>
        <p:spPr>
          <a:xfrm>
            <a:off x="4431756" y="4221666"/>
            <a:ext cx="173534" cy="173534"/>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32" name="Oval 631">
            <a:extLst>
              <a:ext uri="{FF2B5EF4-FFF2-40B4-BE49-F238E27FC236}">
                <a16:creationId xmlns:a16="http://schemas.microsoft.com/office/drawing/2014/main" id="{50957A32-0052-4639-940B-9E6C05206181}"/>
              </a:ext>
            </a:extLst>
          </p:cNvPr>
          <p:cNvSpPr/>
          <p:nvPr/>
        </p:nvSpPr>
        <p:spPr>
          <a:xfrm>
            <a:off x="11404575" y="5122587"/>
            <a:ext cx="173534" cy="173534"/>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33" name="Oval 632">
            <a:extLst>
              <a:ext uri="{FF2B5EF4-FFF2-40B4-BE49-F238E27FC236}">
                <a16:creationId xmlns:a16="http://schemas.microsoft.com/office/drawing/2014/main" id="{65C57F9B-9EDC-4B84-B5A3-21C12BCAF688}"/>
              </a:ext>
            </a:extLst>
          </p:cNvPr>
          <p:cNvSpPr/>
          <p:nvPr/>
        </p:nvSpPr>
        <p:spPr>
          <a:xfrm>
            <a:off x="11659492" y="4486684"/>
            <a:ext cx="173534" cy="173534"/>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34" name="Oval 633">
            <a:extLst>
              <a:ext uri="{FF2B5EF4-FFF2-40B4-BE49-F238E27FC236}">
                <a16:creationId xmlns:a16="http://schemas.microsoft.com/office/drawing/2014/main" id="{F5C29454-CE1B-46BB-BEE2-4B13980FE9C4}"/>
              </a:ext>
            </a:extLst>
          </p:cNvPr>
          <p:cNvSpPr/>
          <p:nvPr/>
        </p:nvSpPr>
        <p:spPr>
          <a:xfrm>
            <a:off x="4079386" y="3847736"/>
            <a:ext cx="173534" cy="173534"/>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35" name="Oval 634">
            <a:extLst>
              <a:ext uri="{FF2B5EF4-FFF2-40B4-BE49-F238E27FC236}">
                <a16:creationId xmlns:a16="http://schemas.microsoft.com/office/drawing/2014/main" id="{8B5B3AB2-722F-4C2C-9645-3A9CCD31891E}"/>
              </a:ext>
            </a:extLst>
          </p:cNvPr>
          <p:cNvSpPr/>
          <p:nvPr/>
        </p:nvSpPr>
        <p:spPr>
          <a:xfrm>
            <a:off x="4203158" y="4093752"/>
            <a:ext cx="173534" cy="173534"/>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79" name="Group 278">
            <a:extLst>
              <a:ext uri="{FF2B5EF4-FFF2-40B4-BE49-F238E27FC236}">
                <a16:creationId xmlns:a16="http://schemas.microsoft.com/office/drawing/2014/main" id="{D7BCC830-5474-4F6C-A9C7-C16A93B46B81}"/>
              </a:ext>
            </a:extLst>
          </p:cNvPr>
          <p:cNvGrpSpPr/>
          <p:nvPr/>
        </p:nvGrpSpPr>
        <p:grpSpPr>
          <a:xfrm>
            <a:off x="6405548" y="855357"/>
            <a:ext cx="2643319" cy="2162767"/>
            <a:chOff x="7430056" y="1239781"/>
            <a:chExt cx="2643319" cy="2162767"/>
          </a:xfrm>
        </p:grpSpPr>
        <p:sp>
          <p:nvSpPr>
            <p:cNvPr id="272" name="Rectangle: Rounded Corners 271">
              <a:extLst>
                <a:ext uri="{FF2B5EF4-FFF2-40B4-BE49-F238E27FC236}">
                  <a16:creationId xmlns:a16="http://schemas.microsoft.com/office/drawing/2014/main" id="{C579E930-AD4D-4CBA-AFF8-650D2B4C1452}"/>
                </a:ext>
              </a:extLst>
            </p:cNvPr>
            <p:cNvSpPr/>
            <p:nvPr/>
          </p:nvSpPr>
          <p:spPr>
            <a:xfrm>
              <a:off x="7430056" y="1239781"/>
              <a:ext cx="2643319" cy="2162767"/>
            </a:xfrm>
            <a:prstGeom prst="roundRect">
              <a:avLst/>
            </a:prstGeom>
            <a:solidFill>
              <a:srgbClr val="11507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2000" b="1" dirty="0">
                  <a:solidFill>
                    <a:schemeClr val="bg1"/>
                  </a:solidFill>
                </a:rPr>
                <a:t>Europe:</a:t>
              </a:r>
            </a:p>
            <a:p>
              <a:r>
                <a:rPr lang="en-GB" sz="2000" dirty="0">
                  <a:solidFill>
                    <a:schemeClr val="bg1"/>
                  </a:solidFill>
                </a:rPr>
                <a:t>France</a:t>
              </a:r>
            </a:p>
            <a:p>
              <a:r>
                <a:rPr lang="en-GB" sz="2000" dirty="0">
                  <a:solidFill>
                    <a:schemeClr val="bg1"/>
                  </a:solidFill>
                </a:rPr>
                <a:t>Suisse</a:t>
              </a:r>
            </a:p>
            <a:p>
              <a:r>
                <a:rPr lang="en-GB" sz="2000" dirty="0">
                  <a:solidFill>
                    <a:schemeClr val="bg1"/>
                  </a:solidFill>
                </a:rPr>
                <a:t>Belgique</a:t>
              </a:r>
            </a:p>
            <a:p>
              <a:r>
                <a:rPr lang="en-GB" sz="2000" dirty="0">
                  <a:solidFill>
                    <a:schemeClr val="bg1"/>
                  </a:solidFill>
                </a:rPr>
                <a:t>Luxembourg</a:t>
              </a:r>
            </a:p>
          </p:txBody>
        </p:sp>
        <p:pic>
          <p:nvPicPr>
            <p:cNvPr id="273" name="Picture 272" descr="Logo&#10;&#10;Description automatically generated">
              <a:extLst>
                <a:ext uri="{FF2B5EF4-FFF2-40B4-BE49-F238E27FC236}">
                  <a16:creationId xmlns:a16="http://schemas.microsoft.com/office/drawing/2014/main" id="{739F508C-9D11-4B29-80D2-ABDEB5A1EC62}"/>
                </a:ext>
              </a:extLst>
            </p:cNvPr>
            <p:cNvPicPr>
              <a:picLocks/>
            </p:cNvPicPr>
            <p:nvPr/>
          </p:nvPicPr>
          <p:blipFill>
            <a:blip r:embed="rId3" cstate="print">
              <a:extLst>
                <a:ext uri="{28A0092B-C50C-407E-A947-70E740481C1C}">
                  <a14:useLocalDpi xmlns:a14="http://schemas.microsoft.com/office/drawing/2010/main" val="0"/>
                </a:ext>
              </a:extLst>
            </a:blip>
            <a:stretch>
              <a:fillRect/>
            </a:stretch>
          </p:blipFill>
          <p:spPr>
            <a:xfrm>
              <a:off x="9324255" y="2163449"/>
              <a:ext cx="468000" cy="288000"/>
            </a:xfrm>
            <a:prstGeom prst="rect">
              <a:avLst/>
            </a:prstGeom>
            <a:ln>
              <a:solidFill>
                <a:srgbClr val="115076"/>
              </a:solidFill>
            </a:ln>
          </p:spPr>
        </p:pic>
        <p:pic>
          <p:nvPicPr>
            <p:cNvPr id="274" name="Picture 273" descr="Shape, rectangle&#10;&#10;Description automatically generated">
              <a:extLst>
                <a:ext uri="{FF2B5EF4-FFF2-40B4-BE49-F238E27FC236}">
                  <a16:creationId xmlns:a16="http://schemas.microsoft.com/office/drawing/2014/main" id="{8A09A154-0411-4D55-B507-00CB5DCB7A54}"/>
                </a:ext>
              </a:extLst>
            </p:cNvPr>
            <p:cNvPicPr>
              <a:picLocks/>
            </p:cNvPicPr>
            <p:nvPr/>
          </p:nvPicPr>
          <p:blipFill>
            <a:blip r:embed="rId4" cstate="print">
              <a:extLst>
                <a:ext uri="{28A0092B-C50C-407E-A947-70E740481C1C}">
                  <a14:useLocalDpi xmlns:a14="http://schemas.microsoft.com/office/drawing/2010/main" val="0"/>
                </a:ext>
              </a:extLst>
            </a:blip>
            <a:stretch>
              <a:fillRect/>
            </a:stretch>
          </p:blipFill>
          <p:spPr>
            <a:xfrm>
              <a:off x="9324255" y="2776922"/>
              <a:ext cx="468000" cy="288000"/>
            </a:xfrm>
            <a:prstGeom prst="rect">
              <a:avLst/>
            </a:prstGeom>
            <a:ln>
              <a:solidFill>
                <a:srgbClr val="115076"/>
              </a:solidFill>
            </a:ln>
          </p:spPr>
        </p:pic>
        <p:pic>
          <p:nvPicPr>
            <p:cNvPr id="275" name="Picture 274" descr="Shape, background pattern&#10;&#10;Description automatically generated">
              <a:extLst>
                <a:ext uri="{FF2B5EF4-FFF2-40B4-BE49-F238E27FC236}">
                  <a16:creationId xmlns:a16="http://schemas.microsoft.com/office/drawing/2014/main" id="{03013613-F3E8-4975-BDF2-9759942B495F}"/>
                </a:ext>
              </a:extLst>
            </p:cNvPr>
            <p:cNvPicPr>
              <a:picLocks/>
            </p:cNvPicPr>
            <p:nvPr/>
          </p:nvPicPr>
          <p:blipFill>
            <a:blip r:embed="rId5" cstate="print">
              <a:extLst>
                <a:ext uri="{28A0092B-C50C-407E-A947-70E740481C1C}">
                  <a14:useLocalDpi xmlns:a14="http://schemas.microsoft.com/office/drawing/2010/main" val="0"/>
                </a:ext>
              </a:extLst>
            </a:blip>
            <a:stretch>
              <a:fillRect/>
            </a:stretch>
          </p:blipFill>
          <p:spPr>
            <a:xfrm>
              <a:off x="9324255" y="2471081"/>
              <a:ext cx="468000" cy="288000"/>
            </a:xfrm>
            <a:prstGeom prst="rect">
              <a:avLst/>
            </a:prstGeom>
            <a:ln>
              <a:solidFill>
                <a:srgbClr val="115076"/>
              </a:solidFill>
            </a:ln>
          </p:spPr>
        </p:pic>
        <p:pic>
          <p:nvPicPr>
            <p:cNvPr id="276" name="Picture 275" descr="Shape&#10;&#10;Description automatically generated">
              <a:extLst>
                <a:ext uri="{FF2B5EF4-FFF2-40B4-BE49-F238E27FC236}">
                  <a16:creationId xmlns:a16="http://schemas.microsoft.com/office/drawing/2014/main" id="{0B06D9E7-57FC-4564-AD5D-8FAC32292BCE}"/>
                </a:ext>
              </a:extLst>
            </p:cNvPr>
            <p:cNvPicPr>
              <a:picLocks/>
            </p:cNvPicPr>
            <p:nvPr/>
          </p:nvPicPr>
          <p:blipFill>
            <a:blip r:embed="rId6" cstate="print">
              <a:extLst>
                <a:ext uri="{28A0092B-C50C-407E-A947-70E740481C1C}">
                  <a14:useLocalDpi xmlns:a14="http://schemas.microsoft.com/office/drawing/2010/main" val="0"/>
                </a:ext>
              </a:extLst>
            </a:blip>
            <a:stretch>
              <a:fillRect/>
            </a:stretch>
          </p:blipFill>
          <p:spPr>
            <a:xfrm>
              <a:off x="9324255" y="1871518"/>
              <a:ext cx="468000" cy="288000"/>
            </a:xfrm>
            <a:prstGeom prst="rect">
              <a:avLst/>
            </a:prstGeom>
            <a:ln>
              <a:solidFill>
                <a:srgbClr val="115076"/>
              </a:solidFill>
            </a:ln>
          </p:spPr>
        </p:pic>
      </p:grpSp>
      <p:grpSp>
        <p:nvGrpSpPr>
          <p:cNvPr id="346" name="Group 345">
            <a:extLst>
              <a:ext uri="{FF2B5EF4-FFF2-40B4-BE49-F238E27FC236}">
                <a16:creationId xmlns:a16="http://schemas.microsoft.com/office/drawing/2014/main" id="{2CAA3DDA-250A-4AA4-B279-81C66B0154E7}"/>
              </a:ext>
            </a:extLst>
          </p:cNvPr>
          <p:cNvGrpSpPr/>
          <p:nvPr/>
        </p:nvGrpSpPr>
        <p:grpSpPr>
          <a:xfrm>
            <a:off x="4912433" y="2342230"/>
            <a:ext cx="3437031" cy="2596792"/>
            <a:chOff x="1416969" y="2713517"/>
            <a:chExt cx="3437031" cy="2596792"/>
          </a:xfrm>
        </p:grpSpPr>
        <p:sp>
          <p:nvSpPr>
            <p:cNvPr id="329" name="Rectangle: Rounded Corners 328">
              <a:extLst>
                <a:ext uri="{FF2B5EF4-FFF2-40B4-BE49-F238E27FC236}">
                  <a16:creationId xmlns:a16="http://schemas.microsoft.com/office/drawing/2014/main" id="{5056F4EB-D3C8-4CA9-A52D-FE9DD3AFFB8C}"/>
                </a:ext>
              </a:extLst>
            </p:cNvPr>
            <p:cNvSpPr/>
            <p:nvPr/>
          </p:nvSpPr>
          <p:spPr>
            <a:xfrm>
              <a:off x="1416969" y="2713517"/>
              <a:ext cx="3437031" cy="2596792"/>
            </a:xfrm>
            <a:prstGeom prst="roundRect">
              <a:avLst/>
            </a:prstGeom>
            <a:solidFill>
              <a:srgbClr val="11507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2000" b="1" dirty="0">
                  <a:solidFill>
                    <a:schemeClr val="bg1"/>
                  </a:solidFill>
                </a:rPr>
                <a:t>Asie:</a:t>
              </a:r>
            </a:p>
            <a:p>
              <a:r>
                <a:rPr lang="fr-FR" sz="2000" dirty="0">
                  <a:solidFill>
                    <a:schemeClr val="bg1"/>
                  </a:solidFill>
                </a:rPr>
                <a:t>Cambodge</a:t>
              </a:r>
            </a:p>
            <a:p>
              <a:r>
                <a:rPr lang="fr-FR" sz="2000" dirty="0">
                  <a:solidFill>
                    <a:schemeClr val="bg1"/>
                  </a:solidFill>
                </a:rPr>
                <a:t>Vietnam</a:t>
              </a:r>
            </a:p>
            <a:p>
              <a:r>
                <a:rPr lang="fr-FR" sz="2000" dirty="0">
                  <a:solidFill>
                    <a:schemeClr val="bg1"/>
                  </a:solidFill>
                </a:rPr>
                <a:t>Laos</a:t>
              </a:r>
            </a:p>
            <a:p>
              <a:r>
                <a:rPr lang="fr-FR" sz="2000" dirty="0">
                  <a:solidFill>
                    <a:schemeClr val="bg1"/>
                  </a:solidFill>
                </a:rPr>
                <a:t>Wallis-et-Futuna</a:t>
              </a:r>
            </a:p>
            <a:p>
              <a:r>
                <a:rPr lang="fr-FR" sz="2000" dirty="0">
                  <a:solidFill>
                    <a:schemeClr val="bg1"/>
                  </a:solidFill>
                </a:rPr>
                <a:t>Nouvelle Calédonie</a:t>
              </a:r>
            </a:p>
            <a:p>
              <a:r>
                <a:rPr lang="fr-FR" sz="2000" dirty="0">
                  <a:solidFill>
                    <a:schemeClr val="bg1"/>
                  </a:solidFill>
                </a:rPr>
                <a:t>Polynésie française</a:t>
              </a:r>
            </a:p>
            <a:p>
              <a:r>
                <a:rPr lang="fr-FR" sz="2000" dirty="0">
                  <a:solidFill>
                    <a:schemeClr val="bg1"/>
                  </a:solidFill>
                </a:rPr>
                <a:t>Vanuatu</a:t>
              </a:r>
            </a:p>
          </p:txBody>
        </p:sp>
        <p:pic>
          <p:nvPicPr>
            <p:cNvPr id="330" name="Picture 329" descr="Logo, company name&#10;&#10;Description automatically generated">
              <a:extLst>
                <a:ext uri="{FF2B5EF4-FFF2-40B4-BE49-F238E27FC236}">
                  <a16:creationId xmlns:a16="http://schemas.microsoft.com/office/drawing/2014/main" id="{BA214FA0-15B3-43F2-A16E-049A348986DE}"/>
                </a:ext>
              </a:extLst>
            </p:cNvPr>
            <p:cNvPicPr>
              <a:picLocks/>
            </p:cNvPicPr>
            <p:nvPr/>
          </p:nvPicPr>
          <p:blipFill>
            <a:blip r:embed="rId7" cstate="print">
              <a:extLst>
                <a:ext uri="{28A0092B-C50C-407E-A947-70E740481C1C}">
                  <a14:useLocalDpi xmlns:a14="http://schemas.microsoft.com/office/drawing/2010/main" val="0"/>
                </a:ext>
              </a:extLst>
            </a:blip>
            <a:stretch>
              <a:fillRect/>
            </a:stretch>
          </p:blipFill>
          <p:spPr>
            <a:xfrm>
              <a:off x="4149606" y="4548669"/>
              <a:ext cx="468000" cy="288000"/>
            </a:xfrm>
            <a:prstGeom prst="rect">
              <a:avLst/>
            </a:prstGeom>
          </p:spPr>
        </p:pic>
        <p:pic>
          <p:nvPicPr>
            <p:cNvPr id="331" name="Picture 330" descr="A picture containing text, clipart&#10;&#10;Description automatically generated">
              <a:extLst>
                <a:ext uri="{FF2B5EF4-FFF2-40B4-BE49-F238E27FC236}">
                  <a16:creationId xmlns:a16="http://schemas.microsoft.com/office/drawing/2014/main" id="{7EAA1F03-F4A1-4052-BAFE-6383335B9FC9}"/>
                </a:ext>
              </a:extLst>
            </p:cNvPr>
            <p:cNvPicPr>
              <a:picLocks/>
            </p:cNvPicPr>
            <p:nvPr/>
          </p:nvPicPr>
          <p:blipFill>
            <a:blip r:embed="rId8" cstate="print">
              <a:extLst>
                <a:ext uri="{28A0092B-C50C-407E-A947-70E740481C1C}">
                  <a14:useLocalDpi xmlns:a14="http://schemas.microsoft.com/office/drawing/2010/main" val="0"/>
                </a:ext>
              </a:extLst>
            </a:blip>
            <a:stretch>
              <a:fillRect/>
            </a:stretch>
          </p:blipFill>
          <p:spPr>
            <a:xfrm>
              <a:off x="4149606" y="4297653"/>
              <a:ext cx="468000" cy="288000"/>
            </a:xfrm>
            <a:prstGeom prst="rect">
              <a:avLst/>
            </a:prstGeom>
          </p:spPr>
        </p:pic>
        <p:pic>
          <p:nvPicPr>
            <p:cNvPr id="332" name="Picture 331" descr="Icon&#10;&#10;Description automatically generated">
              <a:extLst>
                <a:ext uri="{FF2B5EF4-FFF2-40B4-BE49-F238E27FC236}">
                  <a16:creationId xmlns:a16="http://schemas.microsoft.com/office/drawing/2014/main" id="{9DAB8E94-EBF1-45C6-B90F-56EEE103F6B5}"/>
                </a:ext>
              </a:extLst>
            </p:cNvPr>
            <p:cNvPicPr>
              <a:picLocks/>
            </p:cNvPicPr>
            <p:nvPr/>
          </p:nvPicPr>
          <p:blipFill>
            <a:blip r:embed="rId9" cstate="print">
              <a:extLst>
                <a:ext uri="{28A0092B-C50C-407E-A947-70E740481C1C}">
                  <a14:useLocalDpi xmlns:a14="http://schemas.microsoft.com/office/drawing/2010/main" val="0"/>
                </a:ext>
              </a:extLst>
            </a:blip>
            <a:stretch>
              <a:fillRect/>
            </a:stretch>
          </p:blipFill>
          <p:spPr>
            <a:xfrm>
              <a:off x="4149606" y="4006523"/>
              <a:ext cx="468000" cy="288000"/>
            </a:xfrm>
            <a:prstGeom prst="rect">
              <a:avLst/>
            </a:prstGeom>
          </p:spPr>
        </p:pic>
        <p:pic>
          <p:nvPicPr>
            <p:cNvPr id="333" name="Picture 332" descr="Icon&#10;&#10;Description automatically generated with medium confidence">
              <a:extLst>
                <a:ext uri="{FF2B5EF4-FFF2-40B4-BE49-F238E27FC236}">
                  <a16:creationId xmlns:a16="http://schemas.microsoft.com/office/drawing/2014/main" id="{A365F25A-980F-4991-82C7-28436BEAF198}"/>
                </a:ext>
              </a:extLst>
            </p:cNvPr>
            <p:cNvPicPr>
              <a:picLocks/>
            </p:cNvPicPr>
            <p:nvPr/>
          </p:nvPicPr>
          <p:blipFill>
            <a:blip r:embed="rId10" cstate="print">
              <a:extLst>
                <a:ext uri="{28A0092B-C50C-407E-A947-70E740481C1C}">
                  <a14:useLocalDpi xmlns:a14="http://schemas.microsoft.com/office/drawing/2010/main" val="0"/>
                </a:ext>
              </a:extLst>
            </a:blip>
            <a:stretch>
              <a:fillRect/>
            </a:stretch>
          </p:blipFill>
          <p:spPr>
            <a:xfrm>
              <a:off x="4149606" y="3725322"/>
              <a:ext cx="468000" cy="288000"/>
            </a:xfrm>
            <a:prstGeom prst="rect">
              <a:avLst/>
            </a:prstGeom>
          </p:spPr>
        </p:pic>
        <p:pic>
          <p:nvPicPr>
            <p:cNvPr id="334" name="Picture 333" descr="A yellow star on a red background&#10;&#10;Description automatically generated">
              <a:extLst>
                <a:ext uri="{FF2B5EF4-FFF2-40B4-BE49-F238E27FC236}">
                  <a16:creationId xmlns:a16="http://schemas.microsoft.com/office/drawing/2014/main" id="{463D7435-AC86-483A-B83B-5FD0587FF47B}"/>
                </a:ext>
              </a:extLst>
            </p:cNvPr>
            <p:cNvPicPr>
              <a:picLocks/>
            </p:cNvPicPr>
            <p:nvPr/>
          </p:nvPicPr>
          <p:blipFill>
            <a:blip r:embed="rId11" cstate="print">
              <a:extLst>
                <a:ext uri="{28A0092B-C50C-407E-A947-70E740481C1C}">
                  <a14:useLocalDpi xmlns:a14="http://schemas.microsoft.com/office/drawing/2010/main" val="0"/>
                </a:ext>
              </a:extLst>
            </a:blip>
            <a:stretch>
              <a:fillRect/>
            </a:stretch>
          </p:blipFill>
          <p:spPr>
            <a:xfrm>
              <a:off x="4149606" y="3424615"/>
              <a:ext cx="468000" cy="288000"/>
            </a:xfrm>
            <a:prstGeom prst="rect">
              <a:avLst/>
            </a:prstGeom>
          </p:spPr>
        </p:pic>
        <p:pic>
          <p:nvPicPr>
            <p:cNvPr id="335" name="Picture 334" descr="Histogram&#10;&#10;Description automatically generated">
              <a:extLst>
                <a:ext uri="{FF2B5EF4-FFF2-40B4-BE49-F238E27FC236}">
                  <a16:creationId xmlns:a16="http://schemas.microsoft.com/office/drawing/2014/main" id="{9AC19B23-4129-4B3C-A22E-2D786CE92F51}"/>
                </a:ext>
              </a:extLst>
            </p:cNvPr>
            <p:cNvPicPr>
              <a:picLocks/>
            </p:cNvPicPr>
            <p:nvPr/>
          </p:nvPicPr>
          <p:blipFill>
            <a:blip r:embed="rId12" cstate="print">
              <a:extLst>
                <a:ext uri="{28A0092B-C50C-407E-A947-70E740481C1C}">
                  <a14:useLocalDpi xmlns:a14="http://schemas.microsoft.com/office/drawing/2010/main" val="0"/>
                </a:ext>
              </a:extLst>
            </a:blip>
            <a:stretch>
              <a:fillRect/>
            </a:stretch>
          </p:blipFill>
          <p:spPr>
            <a:xfrm>
              <a:off x="4149606" y="3105665"/>
              <a:ext cx="468000" cy="288000"/>
            </a:xfrm>
            <a:prstGeom prst="rect">
              <a:avLst/>
            </a:prstGeom>
          </p:spPr>
        </p:pic>
        <p:pic>
          <p:nvPicPr>
            <p:cNvPr id="344" name="Picture 343" descr="Shape&#10;&#10;Description automatically generated with low confidence">
              <a:extLst>
                <a:ext uri="{FF2B5EF4-FFF2-40B4-BE49-F238E27FC236}">
                  <a16:creationId xmlns:a16="http://schemas.microsoft.com/office/drawing/2014/main" id="{79F8DC30-32A1-409D-90B8-0E2924E5BEC5}"/>
                </a:ext>
              </a:extLst>
            </p:cNvPr>
            <p:cNvPicPr>
              <a:picLocks/>
            </p:cNvPicPr>
            <p:nvPr/>
          </p:nvPicPr>
          <p:blipFill>
            <a:blip r:embed="rId13" cstate="print">
              <a:extLst>
                <a:ext uri="{28A0092B-C50C-407E-A947-70E740481C1C}">
                  <a14:useLocalDpi xmlns:a14="http://schemas.microsoft.com/office/drawing/2010/main" val="0"/>
                </a:ext>
              </a:extLst>
            </a:blip>
            <a:stretch>
              <a:fillRect/>
            </a:stretch>
          </p:blipFill>
          <p:spPr>
            <a:xfrm>
              <a:off x="4149606" y="4854116"/>
              <a:ext cx="468000" cy="288000"/>
            </a:xfrm>
            <a:prstGeom prst="rect">
              <a:avLst/>
            </a:prstGeom>
            <a:ln>
              <a:solidFill>
                <a:srgbClr val="115076"/>
              </a:solidFill>
            </a:ln>
          </p:spPr>
        </p:pic>
      </p:grpSp>
      <p:grpSp>
        <p:nvGrpSpPr>
          <p:cNvPr id="381" name="Group 380">
            <a:extLst>
              <a:ext uri="{FF2B5EF4-FFF2-40B4-BE49-F238E27FC236}">
                <a16:creationId xmlns:a16="http://schemas.microsoft.com/office/drawing/2014/main" id="{21BC7A69-4CC4-4214-9FF9-8D73036E3225}"/>
              </a:ext>
            </a:extLst>
          </p:cNvPr>
          <p:cNvGrpSpPr/>
          <p:nvPr/>
        </p:nvGrpSpPr>
        <p:grpSpPr>
          <a:xfrm>
            <a:off x="763388" y="987976"/>
            <a:ext cx="3933606" cy="5298525"/>
            <a:chOff x="152932" y="1282604"/>
            <a:chExt cx="3709886" cy="5166724"/>
          </a:xfrm>
        </p:grpSpPr>
        <p:sp>
          <p:nvSpPr>
            <p:cNvPr id="348" name="Rectangle: Rounded Corners 347">
              <a:extLst>
                <a:ext uri="{FF2B5EF4-FFF2-40B4-BE49-F238E27FC236}">
                  <a16:creationId xmlns:a16="http://schemas.microsoft.com/office/drawing/2014/main" id="{8DC3EFD1-2465-40EE-8190-BB1D045730F6}"/>
                </a:ext>
              </a:extLst>
            </p:cNvPr>
            <p:cNvSpPr/>
            <p:nvPr/>
          </p:nvSpPr>
          <p:spPr>
            <a:xfrm>
              <a:off x="152932" y="1282604"/>
              <a:ext cx="3709886" cy="5166724"/>
            </a:xfrm>
            <a:prstGeom prst="roundRect">
              <a:avLst/>
            </a:prstGeom>
            <a:solidFill>
              <a:srgbClr val="11507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2000" b="1" dirty="0">
                  <a:solidFill>
                    <a:schemeClr val="bg1"/>
                  </a:solidFill>
                </a:rPr>
                <a:t>Afrique:</a:t>
              </a:r>
            </a:p>
            <a:p>
              <a:r>
                <a:rPr lang="fr-FR" sz="2000" dirty="0">
                  <a:solidFill>
                    <a:schemeClr val="bg1"/>
                  </a:solidFill>
                </a:rPr>
                <a:t>Algérie</a:t>
              </a:r>
            </a:p>
            <a:p>
              <a:r>
                <a:rPr lang="fr-FR" sz="2000" dirty="0">
                  <a:solidFill>
                    <a:schemeClr val="bg1"/>
                  </a:solidFill>
                </a:rPr>
                <a:t>Benin</a:t>
              </a:r>
            </a:p>
            <a:p>
              <a:r>
                <a:rPr lang="fr-FR" sz="2000" dirty="0">
                  <a:solidFill>
                    <a:schemeClr val="bg1"/>
                  </a:solidFill>
                </a:rPr>
                <a:t>Burkina Faso</a:t>
              </a:r>
            </a:p>
            <a:p>
              <a:r>
                <a:rPr lang="fr-FR" sz="2000" dirty="0">
                  <a:solidFill>
                    <a:schemeClr val="bg1"/>
                  </a:solidFill>
                </a:rPr>
                <a:t>Burundi</a:t>
              </a:r>
            </a:p>
            <a:p>
              <a:r>
                <a:rPr lang="fr-FR" sz="2000" dirty="0">
                  <a:solidFill>
                    <a:schemeClr val="bg1"/>
                  </a:solidFill>
                </a:rPr>
                <a:t>Cameroun</a:t>
              </a:r>
            </a:p>
            <a:p>
              <a:r>
                <a:rPr lang="fr-FR" sz="2000" dirty="0">
                  <a:solidFill>
                    <a:schemeClr val="bg1"/>
                  </a:solidFill>
                </a:rPr>
                <a:t>Comores</a:t>
              </a:r>
            </a:p>
            <a:p>
              <a:r>
                <a:rPr lang="fr-FR" sz="2000" dirty="0">
                  <a:solidFill>
                    <a:schemeClr val="bg1"/>
                  </a:solidFill>
                </a:rPr>
                <a:t>Côte d’Ivoire</a:t>
              </a:r>
            </a:p>
            <a:p>
              <a:r>
                <a:rPr lang="fr-FR" sz="2000" dirty="0">
                  <a:solidFill>
                    <a:schemeClr val="bg1"/>
                  </a:solidFill>
                </a:rPr>
                <a:t>Djibouti</a:t>
              </a:r>
            </a:p>
            <a:p>
              <a:r>
                <a:rPr lang="fr-FR" sz="2000" dirty="0">
                  <a:solidFill>
                    <a:schemeClr val="bg1"/>
                  </a:solidFill>
                </a:rPr>
                <a:t>Gabon</a:t>
              </a:r>
            </a:p>
            <a:p>
              <a:r>
                <a:rPr lang="fr-FR" sz="2000" dirty="0">
                  <a:solidFill>
                    <a:schemeClr val="bg1"/>
                  </a:solidFill>
                </a:rPr>
                <a:t>Guinée</a:t>
              </a:r>
            </a:p>
            <a:p>
              <a:r>
                <a:rPr lang="fr-FR" sz="2000" dirty="0">
                  <a:solidFill>
                    <a:schemeClr val="bg1"/>
                  </a:solidFill>
                </a:rPr>
                <a:t>Guinée équatoriale</a:t>
              </a:r>
            </a:p>
            <a:p>
              <a:r>
                <a:rPr lang="fr-FR" sz="2000" dirty="0">
                  <a:solidFill>
                    <a:schemeClr val="bg1"/>
                  </a:solidFill>
                </a:rPr>
                <a:t>Madagascar</a:t>
              </a:r>
            </a:p>
            <a:p>
              <a:r>
                <a:rPr lang="fr-FR" sz="2000" dirty="0">
                  <a:solidFill>
                    <a:schemeClr val="bg1"/>
                  </a:solidFill>
                </a:rPr>
                <a:t>Mali</a:t>
              </a:r>
            </a:p>
          </p:txBody>
        </p:sp>
        <p:pic>
          <p:nvPicPr>
            <p:cNvPr id="361" name="Picture 360" descr="Shape, background pattern&#10;&#10;Description automatically generated with medium confidence">
              <a:extLst>
                <a:ext uri="{FF2B5EF4-FFF2-40B4-BE49-F238E27FC236}">
                  <a16:creationId xmlns:a16="http://schemas.microsoft.com/office/drawing/2014/main" id="{A63CEF13-F764-4E46-A9A4-35BD89BC7D4B}"/>
                </a:ext>
              </a:extLst>
            </p:cNvPr>
            <p:cNvPicPr>
              <a:picLocks/>
            </p:cNvPicPr>
            <p:nvPr/>
          </p:nvPicPr>
          <p:blipFill>
            <a:blip r:embed="rId14" cstate="print">
              <a:extLst>
                <a:ext uri="{28A0092B-C50C-407E-A947-70E740481C1C}">
                  <a14:useLocalDpi xmlns:a14="http://schemas.microsoft.com/office/drawing/2010/main" val="0"/>
                </a:ext>
              </a:extLst>
            </a:blip>
            <a:stretch>
              <a:fillRect/>
            </a:stretch>
          </p:blipFill>
          <p:spPr>
            <a:xfrm>
              <a:off x="3131280" y="5760469"/>
              <a:ext cx="468000" cy="288000"/>
            </a:xfrm>
            <a:prstGeom prst="rect">
              <a:avLst/>
            </a:prstGeom>
            <a:ln>
              <a:solidFill>
                <a:srgbClr val="115076"/>
              </a:solidFill>
            </a:ln>
          </p:spPr>
        </p:pic>
        <p:pic>
          <p:nvPicPr>
            <p:cNvPr id="359" name="Picture 358" descr="Shape, rectangle&#10;&#10;Description automatically generated">
              <a:extLst>
                <a:ext uri="{FF2B5EF4-FFF2-40B4-BE49-F238E27FC236}">
                  <a16:creationId xmlns:a16="http://schemas.microsoft.com/office/drawing/2014/main" id="{1D0A8B60-984B-4594-AF81-C283FE6803A6}"/>
                </a:ext>
              </a:extLst>
            </p:cNvPr>
            <p:cNvPicPr>
              <a:picLocks/>
            </p:cNvPicPr>
            <p:nvPr/>
          </p:nvPicPr>
          <p:blipFill>
            <a:blip r:embed="rId15" cstate="print">
              <a:extLst>
                <a:ext uri="{28A0092B-C50C-407E-A947-70E740481C1C}">
                  <a14:useLocalDpi xmlns:a14="http://schemas.microsoft.com/office/drawing/2010/main" val="0"/>
                </a:ext>
              </a:extLst>
            </a:blip>
            <a:stretch>
              <a:fillRect/>
            </a:stretch>
          </p:blipFill>
          <p:spPr>
            <a:xfrm>
              <a:off x="3131280" y="3902123"/>
              <a:ext cx="468000" cy="288000"/>
            </a:xfrm>
            <a:prstGeom prst="rect">
              <a:avLst/>
            </a:prstGeom>
            <a:ln>
              <a:solidFill>
                <a:srgbClr val="115076"/>
              </a:solidFill>
            </a:ln>
          </p:spPr>
        </p:pic>
        <p:pic>
          <p:nvPicPr>
            <p:cNvPr id="360" name="Picture 359" descr="Background pattern, rectangle&#10;&#10;Description automatically generated">
              <a:extLst>
                <a:ext uri="{FF2B5EF4-FFF2-40B4-BE49-F238E27FC236}">
                  <a16:creationId xmlns:a16="http://schemas.microsoft.com/office/drawing/2014/main" id="{39188826-8D18-4551-8C80-4227F512C089}"/>
                </a:ext>
              </a:extLst>
            </p:cNvPr>
            <p:cNvPicPr>
              <a:picLocks/>
            </p:cNvPicPr>
            <p:nvPr/>
          </p:nvPicPr>
          <p:blipFill>
            <a:blip r:embed="rId16" cstate="print">
              <a:extLst>
                <a:ext uri="{28A0092B-C50C-407E-A947-70E740481C1C}">
                  <a14:useLocalDpi xmlns:a14="http://schemas.microsoft.com/office/drawing/2010/main" val="0"/>
                </a:ext>
              </a:extLst>
            </a:blip>
            <a:stretch>
              <a:fillRect/>
            </a:stretch>
          </p:blipFill>
          <p:spPr>
            <a:xfrm>
              <a:off x="3131280" y="4521571"/>
              <a:ext cx="468000" cy="288000"/>
            </a:xfrm>
            <a:prstGeom prst="rect">
              <a:avLst/>
            </a:prstGeom>
            <a:ln>
              <a:solidFill>
                <a:srgbClr val="115076"/>
              </a:solidFill>
            </a:ln>
          </p:spPr>
        </p:pic>
        <p:pic>
          <p:nvPicPr>
            <p:cNvPr id="362" name="Picture 361" descr="Chart, treemap chart&#10;&#10;Description automatically generated">
              <a:extLst>
                <a:ext uri="{FF2B5EF4-FFF2-40B4-BE49-F238E27FC236}">
                  <a16:creationId xmlns:a16="http://schemas.microsoft.com/office/drawing/2014/main" id="{DA6D4EF4-9CFC-4650-A63D-88CACBA08D44}"/>
                </a:ext>
              </a:extLst>
            </p:cNvPr>
            <p:cNvPicPr>
              <a:picLocks/>
            </p:cNvPicPr>
            <p:nvPr/>
          </p:nvPicPr>
          <p:blipFill>
            <a:blip r:embed="rId17" cstate="print">
              <a:extLst>
                <a:ext uri="{28A0092B-C50C-407E-A947-70E740481C1C}">
                  <a14:useLocalDpi xmlns:a14="http://schemas.microsoft.com/office/drawing/2010/main" val="0"/>
                </a:ext>
              </a:extLst>
            </a:blip>
            <a:stretch>
              <a:fillRect/>
            </a:stretch>
          </p:blipFill>
          <p:spPr>
            <a:xfrm>
              <a:off x="3131280" y="2353503"/>
              <a:ext cx="468000" cy="288000"/>
            </a:xfrm>
            <a:prstGeom prst="rect">
              <a:avLst/>
            </a:prstGeom>
            <a:ln>
              <a:solidFill>
                <a:srgbClr val="115076"/>
              </a:solidFill>
            </a:ln>
          </p:spPr>
        </p:pic>
        <p:pic>
          <p:nvPicPr>
            <p:cNvPr id="363" name="Picture 362" descr="A picture containing icon&#10;&#10;Description automatically generated">
              <a:extLst>
                <a:ext uri="{FF2B5EF4-FFF2-40B4-BE49-F238E27FC236}">
                  <a16:creationId xmlns:a16="http://schemas.microsoft.com/office/drawing/2014/main" id="{920448C7-4296-4EC8-B5D8-96B825312769}"/>
                </a:ext>
              </a:extLst>
            </p:cNvPr>
            <p:cNvPicPr>
              <a:picLocks/>
            </p:cNvPicPr>
            <p:nvPr/>
          </p:nvPicPr>
          <p:blipFill>
            <a:blip r:embed="rId18" cstate="print">
              <a:extLst>
                <a:ext uri="{28A0092B-C50C-407E-A947-70E740481C1C}">
                  <a14:useLocalDpi xmlns:a14="http://schemas.microsoft.com/office/drawing/2010/main" val="0"/>
                </a:ext>
              </a:extLst>
            </a:blip>
            <a:stretch>
              <a:fillRect/>
            </a:stretch>
          </p:blipFill>
          <p:spPr>
            <a:xfrm>
              <a:off x="3131280" y="2663227"/>
              <a:ext cx="468000" cy="288000"/>
            </a:xfrm>
            <a:prstGeom prst="rect">
              <a:avLst/>
            </a:prstGeom>
            <a:ln>
              <a:solidFill>
                <a:srgbClr val="115076"/>
              </a:solidFill>
            </a:ln>
          </p:spPr>
        </p:pic>
        <p:pic>
          <p:nvPicPr>
            <p:cNvPr id="364" name="Picture 363" descr="Icon&#10;&#10;Description automatically generated">
              <a:extLst>
                <a:ext uri="{FF2B5EF4-FFF2-40B4-BE49-F238E27FC236}">
                  <a16:creationId xmlns:a16="http://schemas.microsoft.com/office/drawing/2014/main" id="{89E58413-A4A3-42E5-8F77-278503CBB9B9}"/>
                </a:ext>
              </a:extLst>
            </p:cNvPr>
            <p:cNvPicPr>
              <a:picLocks/>
            </p:cNvPicPr>
            <p:nvPr/>
          </p:nvPicPr>
          <p:blipFill>
            <a:blip r:embed="rId19" cstate="print">
              <a:extLst>
                <a:ext uri="{28A0092B-C50C-407E-A947-70E740481C1C}">
                  <a14:useLocalDpi xmlns:a14="http://schemas.microsoft.com/office/drawing/2010/main" val="0"/>
                </a:ext>
              </a:extLst>
            </a:blip>
            <a:stretch>
              <a:fillRect/>
            </a:stretch>
          </p:blipFill>
          <p:spPr>
            <a:xfrm>
              <a:off x="3131280" y="2972951"/>
              <a:ext cx="468000" cy="288000"/>
            </a:xfrm>
            <a:prstGeom prst="rect">
              <a:avLst/>
            </a:prstGeom>
            <a:ln>
              <a:solidFill>
                <a:srgbClr val="115076"/>
              </a:solidFill>
            </a:ln>
          </p:spPr>
        </p:pic>
        <p:pic>
          <p:nvPicPr>
            <p:cNvPr id="367" name="Picture 366" descr="Shape, arrow&#10;&#10;Description automatically generated">
              <a:extLst>
                <a:ext uri="{FF2B5EF4-FFF2-40B4-BE49-F238E27FC236}">
                  <a16:creationId xmlns:a16="http://schemas.microsoft.com/office/drawing/2014/main" id="{D0A5F55E-03B7-4087-BA85-FAC154AA0FE2}"/>
                </a:ext>
              </a:extLst>
            </p:cNvPr>
            <p:cNvPicPr>
              <a:picLocks/>
            </p:cNvPicPr>
            <p:nvPr/>
          </p:nvPicPr>
          <p:blipFill>
            <a:blip r:embed="rId20" cstate="print">
              <a:extLst>
                <a:ext uri="{28A0092B-C50C-407E-A947-70E740481C1C}">
                  <a14:useLocalDpi xmlns:a14="http://schemas.microsoft.com/office/drawing/2010/main" val="0"/>
                </a:ext>
              </a:extLst>
            </a:blip>
            <a:stretch>
              <a:fillRect/>
            </a:stretch>
          </p:blipFill>
          <p:spPr>
            <a:xfrm>
              <a:off x="3131280" y="5141019"/>
              <a:ext cx="468000" cy="288000"/>
            </a:xfrm>
            <a:prstGeom prst="rect">
              <a:avLst/>
            </a:prstGeom>
            <a:ln>
              <a:solidFill>
                <a:srgbClr val="115076"/>
              </a:solidFill>
            </a:ln>
          </p:spPr>
        </p:pic>
        <p:pic>
          <p:nvPicPr>
            <p:cNvPr id="369" name="Picture 368" descr="Icon&#10;&#10;Description automatically generated">
              <a:extLst>
                <a:ext uri="{FF2B5EF4-FFF2-40B4-BE49-F238E27FC236}">
                  <a16:creationId xmlns:a16="http://schemas.microsoft.com/office/drawing/2014/main" id="{0B4F513E-E416-4B91-BC27-567D642D82D9}"/>
                </a:ext>
              </a:extLst>
            </p:cNvPr>
            <p:cNvPicPr>
              <a:picLocks/>
            </p:cNvPicPr>
            <p:nvPr/>
          </p:nvPicPr>
          <p:blipFill>
            <a:blip r:embed="rId21" cstate="print">
              <a:extLst>
                <a:ext uri="{28A0092B-C50C-407E-A947-70E740481C1C}">
                  <a14:useLocalDpi xmlns:a14="http://schemas.microsoft.com/office/drawing/2010/main" val="0"/>
                </a:ext>
              </a:extLst>
            </a:blip>
            <a:stretch>
              <a:fillRect/>
            </a:stretch>
          </p:blipFill>
          <p:spPr>
            <a:xfrm>
              <a:off x="3131280" y="3282675"/>
              <a:ext cx="468000" cy="288000"/>
            </a:xfrm>
            <a:prstGeom prst="rect">
              <a:avLst/>
            </a:prstGeom>
            <a:ln>
              <a:solidFill>
                <a:srgbClr val="115076"/>
              </a:solidFill>
            </a:ln>
          </p:spPr>
        </p:pic>
        <p:pic>
          <p:nvPicPr>
            <p:cNvPr id="372" name="Picture 371" descr="A green and white flag&#10;&#10;Description automatically generated with low confidence">
              <a:extLst>
                <a:ext uri="{FF2B5EF4-FFF2-40B4-BE49-F238E27FC236}">
                  <a16:creationId xmlns:a16="http://schemas.microsoft.com/office/drawing/2014/main" id="{65933514-3D2C-46DC-8EB8-11B2150CDD0A}"/>
                </a:ext>
              </a:extLst>
            </p:cNvPr>
            <p:cNvPicPr>
              <a:picLocks/>
            </p:cNvPicPr>
            <p:nvPr/>
          </p:nvPicPr>
          <p:blipFill>
            <a:blip r:embed="rId22" cstate="print">
              <a:extLst>
                <a:ext uri="{28A0092B-C50C-407E-A947-70E740481C1C}">
                  <a14:useLocalDpi xmlns:a14="http://schemas.microsoft.com/office/drawing/2010/main" val="0"/>
                </a:ext>
              </a:extLst>
            </a:blip>
            <a:stretch>
              <a:fillRect/>
            </a:stretch>
          </p:blipFill>
          <p:spPr>
            <a:xfrm>
              <a:off x="3131280" y="4211847"/>
              <a:ext cx="468000" cy="288000"/>
            </a:xfrm>
            <a:prstGeom prst="rect">
              <a:avLst/>
            </a:prstGeom>
            <a:ln>
              <a:solidFill>
                <a:srgbClr val="115076"/>
              </a:solidFill>
            </a:ln>
          </p:spPr>
        </p:pic>
        <p:pic>
          <p:nvPicPr>
            <p:cNvPr id="373" name="Picture 372" descr="Shape, background pattern&#10;&#10;Description automatically generated">
              <a:extLst>
                <a:ext uri="{FF2B5EF4-FFF2-40B4-BE49-F238E27FC236}">
                  <a16:creationId xmlns:a16="http://schemas.microsoft.com/office/drawing/2014/main" id="{B9D482B8-6E00-4B22-99A8-DB0EE8A89988}"/>
                </a:ext>
              </a:extLst>
            </p:cNvPr>
            <p:cNvPicPr>
              <a:picLocks/>
            </p:cNvPicPr>
            <p:nvPr/>
          </p:nvPicPr>
          <p:blipFill>
            <a:blip r:embed="rId23" cstate="print">
              <a:extLst>
                <a:ext uri="{28A0092B-C50C-407E-A947-70E740481C1C}">
                  <a14:useLocalDpi xmlns:a14="http://schemas.microsoft.com/office/drawing/2010/main" val="0"/>
                </a:ext>
              </a:extLst>
            </a:blip>
            <a:stretch>
              <a:fillRect/>
            </a:stretch>
          </p:blipFill>
          <p:spPr>
            <a:xfrm>
              <a:off x="3131280" y="4831295"/>
              <a:ext cx="468000" cy="288000"/>
            </a:xfrm>
            <a:prstGeom prst="rect">
              <a:avLst/>
            </a:prstGeom>
            <a:ln>
              <a:solidFill>
                <a:srgbClr val="115076"/>
              </a:solidFill>
            </a:ln>
          </p:spPr>
        </p:pic>
        <p:pic>
          <p:nvPicPr>
            <p:cNvPr id="376" name="Picture 375" descr="Logo, company name&#10;&#10;Description automatically generated">
              <a:extLst>
                <a:ext uri="{FF2B5EF4-FFF2-40B4-BE49-F238E27FC236}">
                  <a16:creationId xmlns:a16="http://schemas.microsoft.com/office/drawing/2014/main" id="{C8A78F4B-483D-421C-BB66-0C2A27E6023C}"/>
                </a:ext>
              </a:extLst>
            </p:cNvPr>
            <p:cNvPicPr>
              <a:picLocks/>
            </p:cNvPicPr>
            <p:nvPr/>
          </p:nvPicPr>
          <p:blipFill>
            <a:blip r:embed="rId24" cstate="print">
              <a:extLst>
                <a:ext uri="{28A0092B-C50C-407E-A947-70E740481C1C}">
                  <a14:useLocalDpi xmlns:a14="http://schemas.microsoft.com/office/drawing/2010/main" val="0"/>
                </a:ext>
              </a:extLst>
            </a:blip>
            <a:stretch>
              <a:fillRect/>
            </a:stretch>
          </p:blipFill>
          <p:spPr>
            <a:xfrm>
              <a:off x="3131280" y="2043779"/>
              <a:ext cx="468000" cy="288000"/>
            </a:xfrm>
            <a:prstGeom prst="rect">
              <a:avLst/>
            </a:prstGeom>
            <a:ln>
              <a:solidFill>
                <a:srgbClr val="115076"/>
              </a:solidFill>
            </a:ln>
          </p:spPr>
        </p:pic>
        <p:pic>
          <p:nvPicPr>
            <p:cNvPr id="378" name="Picture 377" descr="A red and green flag&#10;&#10;Description automatically generated with low confidence">
              <a:extLst>
                <a:ext uri="{FF2B5EF4-FFF2-40B4-BE49-F238E27FC236}">
                  <a16:creationId xmlns:a16="http://schemas.microsoft.com/office/drawing/2014/main" id="{85C9ABAF-1A45-4CC8-9F10-1D165EB2B2BB}"/>
                </a:ext>
              </a:extLst>
            </p:cNvPr>
            <p:cNvPicPr>
              <a:picLocks/>
            </p:cNvPicPr>
            <p:nvPr/>
          </p:nvPicPr>
          <p:blipFill>
            <a:blip r:embed="rId25" cstate="print">
              <a:extLst>
                <a:ext uri="{28A0092B-C50C-407E-A947-70E740481C1C}">
                  <a14:useLocalDpi xmlns:a14="http://schemas.microsoft.com/office/drawing/2010/main" val="0"/>
                </a:ext>
              </a:extLst>
            </a:blip>
            <a:stretch>
              <a:fillRect/>
            </a:stretch>
          </p:blipFill>
          <p:spPr>
            <a:xfrm>
              <a:off x="3131280" y="3592399"/>
              <a:ext cx="468000" cy="288000"/>
            </a:xfrm>
            <a:prstGeom prst="rect">
              <a:avLst/>
            </a:prstGeom>
            <a:ln>
              <a:solidFill>
                <a:srgbClr val="115076"/>
              </a:solidFill>
            </a:ln>
          </p:spPr>
        </p:pic>
        <p:pic>
          <p:nvPicPr>
            <p:cNvPr id="379" name="Picture 378" descr="Shape&#10;&#10;Description automatically generated">
              <a:extLst>
                <a:ext uri="{FF2B5EF4-FFF2-40B4-BE49-F238E27FC236}">
                  <a16:creationId xmlns:a16="http://schemas.microsoft.com/office/drawing/2014/main" id="{6A92A84F-6D4E-4B4E-AD8D-1C07DCEE1850}"/>
                </a:ext>
              </a:extLst>
            </p:cNvPr>
            <p:cNvPicPr>
              <a:picLocks/>
            </p:cNvPicPr>
            <p:nvPr/>
          </p:nvPicPr>
          <p:blipFill>
            <a:blip r:embed="rId26" cstate="print">
              <a:extLst>
                <a:ext uri="{28A0092B-C50C-407E-A947-70E740481C1C}">
                  <a14:useLocalDpi xmlns:a14="http://schemas.microsoft.com/office/drawing/2010/main" val="0"/>
                </a:ext>
              </a:extLst>
            </a:blip>
            <a:stretch>
              <a:fillRect/>
            </a:stretch>
          </p:blipFill>
          <p:spPr>
            <a:xfrm>
              <a:off x="3131280" y="5450743"/>
              <a:ext cx="468000" cy="288000"/>
            </a:xfrm>
            <a:prstGeom prst="rect">
              <a:avLst/>
            </a:prstGeom>
            <a:ln>
              <a:solidFill>
                <a:srgbClr val="115076"/>
              </a:solidFill>
            </a:ln>
          </p:spPr>
        </p:pic>
      </p:grpSp>
      <p:grpSp>
        <p:nvGrpSpPr>
          <p:cNvPr id="342" name="Group 341">
            <a:extLst>
              <a:ext uri="{FF2B5EF4-FFF2-40B4-BE49-F238E27FC236}">
                <a16:creationId xmlns:a16="http://schemas.microsoft.com/office/drawing/2014/main" id="{503133CC-0EFB-45D1-8447-D40754A9EE65}"/>
              </a:ext>
            </a:extLst>
          </p:cNvPr>
          <p:cNvGrpSpPr/>
          <p:nvPr/>
        </p:nvGrpSpPr>
        <p:grpSpPr>
          <a:xfrm>
            <a:off x="433843" y="3252723"/>
            <a:ext cx="2643319" cy="2904266"/>
            <a:chOff x="154677" y="3347768"/>
            <a:chExt cx="2643319" cy="2904266"/>
          </a:xfrm>
        </p:grpSpPr>
        <p:sp>
          <p:nvSpPr>
            <p:cNvPr id="285" name="Rectangle: Rounded Corners 284">
              <a:extLst>
                <a:ext uri="{FF2B5EF4-FFF2-40B4-BE49-F238E27FC236}">
                  <a16:creationId xmlns:a16="http://schemas.microsoft.com/office/drawing/2014/main" id="{65A5FE37-1D67-4CC6-98CF-723640AAA598}"/>
                </a:ext>
              </a:extLst>
            </p:cNvPr>
            <p:cNvSpPr/>
            <p:nvPr/>
          </p:nvSpPr>
          <p:spPr>
            <a:xfrm>
              <a:off x="154677" y="3347768"/>
              <a:ext cx="2643319" cy="2904266"/>
            </a:xfrm>
            <a:prstGeom prst="roundRect">
              <a:avLst/>
            </a:prstGeom>
            <a:solidFill>
              <a:srgbClr val="11507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2000" b="1" dirty="0">
                  <a:solidFill>
                    <a:schemeClr val="bg1"/>
                  </a:solidFill>
                </a:rPr>
                <a:t>L’Amérique du nord et du sud:</a:t>
              </a:r>
            </a:p>
            <a:p>
              <a:r>
                <a:rPr lang="fr-FR" sz="2000" dirty="0">
                  <a:solidFill>
                    <a:schemeClr val="bg1"/>
                  </a:solidFill>
                </a:rPr>
                <a:t>Canada</a:t>
              </a:r>
            </a:p>
            <a:p>
              <a:r>
                <a:rPr lang="fr-FR" sz="2000" dirty="0">
                  <a:solidFill>
                    <a:schemeClr val="bg1"/>
                  </a:solidFill>
                </a:rPr>
                <a:t>Haïti</a:t>
              </a:r>
            </a:p>
            <a:p>
              <a:r>
                <a:rPr lang="fr-FR" sz="2000" dirty="0">
                  <a:solidFill>
                    <a:schemeClr val="bg1"/>
                  </a:solidFill>
                </a:rPr>
                <a:t>Guadeloupe</a:t>
              </a:r>
            </a:p>
            <a:p>
              <a:r>
                <a:rPr lang="fr-FR" sz="2000" dirty="0">
                  <a:solidFill>
                    <a:schemeClr val="bg1"/>
                  </a:solidFill>
                </a:rPr>
                <a:t>Martinique</a:t>
              </a:r>
            </a:p>
            <a:p>
              <a:r>
                <a:rPr lang="fr-FR" sz="2000" dirty="0">
                  <a:solidFill>
                    <a:schemeClr val="bg1"/>
                  </a:solidFill>
                </a:rPr>
                <a:t>Guyane</a:t>
              </a:r>
            </a:p>
          </p:txBody>
        </p:sp>
        <p:pic>
          <p:nvPicPr>
            <p:cNvPr id="290" name="Picture 289" descr="A red and white flag&#10;&#10;Description automatically generated">
              <a:extLst>
                <a:ext uri="{FF2B5EF4-FFF2-40B4-BE49-F238E27FC236}">
                  <a16:creationId xmlns:a16="http://schemas.microsoft.com/office/drawing/2014/main" id="{90D29F68-B6D8-4BC5-AA3A-BC94AFFC42C5}"/>
                </a:ext>
              </a:extLst>
            </p:cNvPr>
            <p:cNvPicPr>
              <a:picLocks/>
            </p:cNvPicPr>
            <p:nvPr/>
          </p:nvPicPr>
          <p:blipFill>
            <a:blip r:embed="rId27" cstate="print">
              <a:extLst>
                <a:ext uri="{28A0092B-C50C-407E-A947-70E740481C1C}">
                  <a14:useLocalDpi xmlns:a14="http://schemas.microsoft.com/office/drawing/2010/main" val="0"/>
                </a:ext>
              </a:extLst>
            </a:blip>
            <a:stretch>
              <a:fillRect/>
            </a:stretch>
          </p:blipFill>
          <p:spPr>
            <a:xfrm>
              <a:off x="2138013" y="4361402"/>
              <a:ext cx="468000" cy="288000"/>
            </a:xfrm>
            <a:prstGeom prst="rect">
              <a:avLst/>
            </a:prstGeom>
            <a:ln>
              <a:solidFill>
                <a:srgbClr val="115076"/>
              </a:solidFill>
            </a:ln>
          </p:spPr>
        </p:pic>
        <p:pic>
          <p:nvPicPr>
            <p:cNvPr id="291" name="Picture 290" descr="A picture containing shape&#10;&#10;Description automatically generated">
              <a:extLst>
                <a:ext uri="{FF2B5EF4-FFF2-40B4-BE49-F238E27FC236}">
                  <a16:creationId xmlns:a16="http://schemas.microsoft.com/office/drawing/2014/main" id="{88AD5679-0FA4-40D0-9B28-5EB2F748B2C8}"/>
                </a:ext>
              </a:extLst>
            </p:cNvPr>
            <p:cNvPicPr>
              <a:picLocks/>
            </p:cNvPicPr>
            <p:nvPr/>
          </p:nvPicPr>
          <p:blipFill>
            <a:blip r:embed="rId28" cstate="print">
              <a:extLst>
                <a:ext uri="{28A0092B-C50C-407E-A947-70E740481C1C}">
                  <a14:useLocalDpi xmlns:a14="http://schemas.microsoft.com/office/drawing/2010/main" val="0"/>
                </a:ext>
              </a:extLst>
            </a:blip>
            <a:stretch>
              <a:fillRect/>
            </a:stretch>
          </p:blipFill>
          <p:spPr>
            <a:xfrm>
              <a:off x="2138013" y="4671802"/>
              <a:ext cx="468000" cy="288000"/>
            </a:xfrm>
            <a:prstGeom prst="rect">
              <a:avLst/>
            </a:prstGeom>
            <a:ln>
              <a:solidFill>
                <a:srgbClr val="115076"/>
              </a:solidFill>
            </a:ln>
          </p:spPr>
        </p:pic>
        <p:pic>
          <p:nvPicPr>
            <p:cNvPr id="292" name="Picture 291" descr="A picture containing logo&#10;&#10;Description automatically generated">
              <a:extLst>
                <a:ext uri="{FF2B5EF4-FFF2-40B4-BE49-F238E27FC236}">
                  <a16:creationId xmlns:a16="http://schemas.microsoft.com/office/drawing/2014/main" id="{11F26465-B3B9-468F-BA77-B9B542B4DBED}"/>
                </a:ext>
              </a:extLst>
            </p:cNvPr>
            <p:cNvPicPr>
              <a:picLocks/>
            </p:cNvPicPr>
            <p:nvPr/>
          </p:nvPicPr>
          <p:blipFill>
            <a:blip r:embed="rId29" cstate="print">
              <a:extLst>
                <a:ext uri="{28A0092B-C50C-407E-A947-70E740481C1C}">
                  <a14:useLocalDpi xmlns:a14="http://schemas.microsoft.com/office/drawing/2010/main" val="0"/>
                </a:ext>
              </a:extLst>
            </a:blip>
            <a:stretch>
              <a:fillRect/>
            </a:stretch>
          </p:blipFill>
          <p:spPr>
            <a:xfrm>
              <a:off x="2138013" y="4993670"/>
              <a:ext cx="468000" cy="288000"/>
            </a:xfrm>
            <a:prstGeom prst="rect">
              <a:avLst/>
            </a:prstGeom>
            <a:ln>
              <a:solidFill>
                <a:srgbClr val="115076"/>
              </a:solidFill>
            </a:ln>
          </p:spPr>
        </p:pic>
        <p:pic>
          <p:nvPicPr>
            <p:cNvPr id="293" name="Picture 292" descr="Logo&#10;&#10;Description automatically generated">
              <a:extLst>
                <a:ext uri="{FF2B5EF4-FFF2-40B4-BE49-F238E27FC236}">
                  <a16:creationId xmlns:a16="http://schemas.microsoft.com/office/drawing/2014/main" id="{E89F0DAA-BACA-4A99-9913-7AFB7F6699FF}"/>
                </a:ext>
              </a:extLst>
            </p:cNvPr>
            <p:cNvPicPr>
              <a:picLocks/>
            </p:cNvPicPr>
            <p:nvPr/>
          </p:nvPicPr>
          <p:blipFill>
            <a:blip r:embed="rId30" cstate="print">
              <a:extLst>
                <a:ext uri="{28A0092B-C50C-407E-A947-70E740481C1C}">
                  <a14:useLocalDpi xmlns:a14="http://schemas.microsoft.com/office/drawing/2010/main" val="0"/>
                </a:ext>
              </a:extLst>
            </a:blip>
            <a:stretch>
              <a:fillRect/>
            </a:stretch>
          </p:blipFill>
          <p:spPr>
            <a:xfrm>
              <a:off x="2138013" y="5307617"/>
              <a:ext cx="468000" cy="288000"/>
            </a:xfrm>
            <a:prstGeom prst="rect">
              <a:avLst/>
            </a:prstGeom>
            <a:ln>
              <a:solidFill>
                <a:srgbClr val="115076"/>
              </a:solidFill>
            </a:ln>
          </p:spPr>
        </p:pic>
        <p:pic>
          <p:nvPicPr>
            <p:cNvPr id="294" name="Picture 293">
              <a:extLst>
                <a:ext uri="{FF2B5EF4-FFF2-40B4-BE49-F238E27FC236}">
                  <a16:creationId xmlns:a16="http://schemas.microsoft.com/office/drawing/2014/main" id="{3290A04A-F954-46CB-B533-32EE3B85D057}"/>
                </a:ext>
              </a:extLst>
            </p:cNvPr>
            <p:cNvPicPr>
              <a:picLocks/>
            </p:cNvPicPr>
            <p:nvPr/>
          </p:nvPicPr>
          <p:blipFill>
            <a:blip r:embed="rId31"/>
            <a:stretch>
              <a:fillRect/>
            </a:stretch>
          </p:blipFill>
          <p:spPr>
            <a:xfrm>
              <a:off x="2138013" y="5615122"/>
              <a:ext cx="468000" cy="288000"/>
            </a:xfrm>
            <a:prstGeom prst="rect">
              <a:avLst/>
            </a:prstGeom>
            <a:ln>
              <a:solidFill>
                <a:srgbClr val="115076"/>
              </a:solidFill>
            </a:ln>
          </p:spPr>
        </p:pic>
      </p:grpSp>
      <p:grpSp>
        <p:nvGrpSpPr>
          <p:cNvPr id="83" name="Group 82">
            <a:extLst>
              <a:ext uri="{FF2B5EF4-FFF2-40B4-BE49-F238E27FC236}">
                <a16:creationId xmlns:a16="http://schemas.microsoft.com/office/drawing/2014/main" id="{BF36F27E-55BD-4008-A040-2D1644F71DA7}"/>
              </a:ext>
            </a:extLst>
          </p:cNvPr>
          <p:cNvGrpSpPr/>
          <p:nvPr/>
        </p:nvGrpSpPr>
        <p:grpSpPr>
          <a:xfrm>
            <a:off x="7815742" y="965459"/>
            <a:ext cx="4192750" cy="5321042"/>
            <a:chOff x="-5445838" y="40108"/>
            <a:chExt cx="4192750" cy="5321042"/>
          </a:xfrm>
        </p:grpSpPr>
        <p:grpSp>
          <p:nvGrpSpPr>
            <p:cNvPr id="382" name="Group 381">
              <a:extLst>
                <a:ext uri="{FF2B5EF4-FFF2-40B4-BE49-F238E27FC236}">
                  <a16:creationId xmlns:a16="http://schemas.microsoft.com/office/drawing/2014/main" id="{2FCE4517-5768-476C-B93C-E81376B8DDB8}"/>
                </a:ext>
              </a:extLst>
            </p:cNvPr>
            <p:cNvGrpSpPr/>
            <p:nvPr/>
          </p:nvGrpSpPr>
          <p:grpSpPr>
            <a:xfrm>
              <a:off x="-5445838" y="40108"/>
              <a:ext cx="4192750" cy="5321042"/>
              <a:chOff x="8058977" y="1906770"/>
              <a:chExt cx="4053611" cy="4700398"/>
            </a:xfrm>
          </p:grpSpPr>
          <p:sp>
            <p:nvSpPr>
              <p:cNvPr id="356" name="Rectangle: Rounded Corners 355">
                <a:extLst>
                  <a:ext uri="{FF2B5EF4-FFF2-40B4-BE49-F238E27FC236}">
                    <a16:creationId xmlns:a16="http://schemas.microsoft.com/office/drawing/2014/main" id="{586E0D71-49E0-49F4-ADEC-8572BDE7742A}"/>
                  </a:ext>
                </a:extLst>
              </p:cNvPr>
              <p:cNvSpPr/>
              <p:nvPr/>
            </p:nvSpPr>
            <p:spPr>
              <a:xfrm>
                <a:off x="8058977" y="1906770"/>
                <a:ext cx="4053611" cy="4700398"/>
              </a:xfrm>
              <a:prstGeom prst="roundRect">
                <a:avLst/>
              </a:prstGeom>
              <a:solidFill>
                <a:srgbClr val="11507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FR" sz="2000" b="1" dirty="0">
                    <a:solidFill>
                      <a:schemeClr val="bg1"/>
                    </a:solidFill>
                  </a:rPr>
                  <a:t>Afrique:</a:t>
                </a:r>
              </a:p>
              <a:p>
                <a:r>
                  <a:rPr lang="fr-FR" sz="2000" dirty="0">
                    <a:solidFill>
                      <a:schemeClr val="bg1"/>
                    </a:solidFill>
                  </a:rPr>
                  <a:t>Maroc</a:t>
                </a:r>
              </a:p>
              <a:p>
                <a:r>
                  <a:rPr lang="fr-FR" sz="2000" dirty="0">
                    <a:solidFill>
                      <a:schemeClr val="bg1"/>
                    </a:solidFill>
                  </a:rPr>
                  <a:t>Niger</a:t>
                </a:r>
              </a:p>
              <a:p>
                <a:r>
                  <a:rPr lang="fr-FR" sz="2000" dirty="0">
                    <a:solidFill>
                      <a:schemeClr val="bg1"/>
                    </a:solidFill>
                  </a:rPr>
                  <a:t>République centrafricaine</a:t>
                </a:r>
              </a:p>
              <a:p>
                <a:r>
                  <a:rPr lang="fr-FR" sz="2000" dirty="0">
                    <a:solidFill>
                      <a:schemeClr val="bg1"/>
                    </a:solidFill>
                  </a:rPr>
                  <a:t>République démocratique </a:t>
                </a:r>
              </a:p>
              <a:p>
                <a:r>
                  <a:rPr lang="fr-FR" sz="2000" dirty="0">
                    <a:solidFill>
                      <a:schemeClr val="bg1"/>
                    </a:solidFill>
                  </a:rPr>
                  <a:t>du Congo</a:t>
                </a:r>
              </a:p>
              <a:p>
                <a:r>
                  <a:rPr lang="fr-FR" sz="2000" dirty="0">
                    <a:solidFill>
                      <a:schemeClr val="bg1"/>
                    </a:solidFill>
                  </a:rPr>
                  <a:t>République du Congo</a:t>
                </a:r>
              </a:p>
              <a:p>
                <a:r>
                  <a:rPr lang="fr-FR" sz="2000" dirty="0">
                    <a:solidFill>
                      <a:schemeClr val="bg1"/>
                    </a:solidFill>
                  </a:rPr>
                  <a:t>Réunion</a:t>
                </a:r>
              </a:p>
              <a:p>
                <a:r>
                  <a:rPr lang="fr-FR" sz="2000" dirty="0">
                    <a:solidFill>
                      <a:schemeClr val="bg1"/>
                    </a:solidFill>
                  </a:rPr>
                  <a:t>Rwanda</a:t>
                </a:r>
              </a:p>
              <a:p>
                <a:r>
                  <a:rPr lang="fr-FR" sz="2000" dirty="0">
                    <a:solidFill>
                      <a:schemeClr val="bg1"/>
                    </a:solidFill>
                  </a:rPr>
                  <a:t>Seychelles</a:t>
                </a:r>
              </a:p>
              <a:p>
                <a:r>
                  <a:rPr lang="fr-FR" sz="2000" dirty="0">
                    <a:solidFill>
                      <a:schemeClr val="bg1"/>
                    </a:solidFill>
                  </a:rPr>
                  <a:t>Sénégal</a:t>
                </a:r>
              </a:p>
              <a:p>
                <a:r>
                  <a:rPr lang="fr-FR" sz="2000" dirty="0">
                    <a:solidFill>
                      <a:schemeClr val="bg1"/>
                    </a:solidFill>
                  </a:rPr>
                  <a:t>Tchad</a:t>
                </a:r>
              </a:p>
              <a:p>
                <a:r>
                  <a:rPr lang="fr-FR" sz="2000" dirty="0">
                    <a:solidFill>
                      <a:schemeClr val="bg1"/>
                    </a:solidFill>
                  </a:rPr>
                  <a:t>Togo</a:t>
                </a:r>
              </a:p>
              <a:p>
                <a:r>
                  <a:rPr lang="fr-FR" sz="2000" dirty="0">
                    <a:solidFill>
                      <a:schemeClr val="bg1"/>
                    </a:solidFill>
                  </a:rPr>
                  <a:t>Tunisie</a:t>
                </a:r>
              </a:p>
            </p:txBody>
          </p:sp>
          <p:pic>
            <p:nvPicPr>
              <p:cNvPr id="357" name="Picture 356">
                <a:extLst>
                  <a:ext uri="{FF2B5EF4-FFF2-40B4-BE49-F238E27FC236}">
                    <a16:creationId xmlns:a16="http://schemas.microsoft.com/office/drawing/2014/main" id="{883185BD-2CE3-4A08-A164-083BA5F754FD}"/>
                  </a:ext>
                </a:extLst>
              </p:cNvPr>
              <p:cNvPicPr>
                <a:picLocks/>
              </p:cNvPicPr>
              <p:nvPr/>
            </p:nvPicPr>
            <p:blipFill>
              <a:blip r:embed="rId32" cstate="print">
                <a:extLst>
                  <a:ext uri="{28A0092B-C50C-407E-A947-70E740481C1C}">
                    <a14:useLocalDpi xmlns:a14="http://schemas.microsoft.com/office/drawing/2010/main" val="0"/>
                  </a:ext>
                </a:extLst>
              </a:blip>
              <a:stretch>
                <a:fillRect/>
              </a:stretch>
            </p:blipFill>
            <p:spPr>
              <a:xfrm>
                <a:off x="11571631" y="5060545"/>
                <a:ext cx="390538" cy="288000"/>
              </a:xfrm>
              <a:prstGeom prst="rect">
                <a:avLst/>
              </a:prstGeom>
              <a:ln>
                <a:solidFill>
                  <a:srgbClr val="115076"/>
                </a:solidFill>
              </a:ln>
            </p:spPr>
          </p:pic>
          <p:pic>
            <p:nvPicPr>
              <p:cNvPr id="358" name="Picture 357" descr="A picture containing background pattern&#10;&#10;Description automatically generated">
                <a:extLst>
                  <a:ext uri="{FF2B5EF4-FFF2-40B4-BE49-F238E27FC236}">
                    <a16:creationId xmlns:a16="http://schemas.microsoft.com/office/drawing/2014/main" id="{9F52101A-853E-45D8-B373-A04F7FA5F28B}"/>
                  </a:ext>
                </a:extLst>
              </p:cNvPr>
              <p:cNvPicPr>
                <a:picLocks/>
              </p:cNvPicPr>
              <p:nvPr/>
            </p:nvPicPr>
            <p:blipFill>
              <a:blip r:embed="rId33" cstate="print">
                <a:extLst>
                  <a:ext uri="{28A0092B-C50C-407E-A947-70E740481C1C}">
                    <a14:useLocalDpi xmlns:a14="http://schemas.microsoft.com/office/drawing/2010/main" val="0"/>
                  </a:ext>
                </a:extLst>
              </a:blip>
              <a:stretch>
                <a:fillRect/>
              </a:stretch>
            </p:blipFill>
            <p:spPr>
              <a:xfrm>
                <a:off x="11571631" y="5681125"/>
                <a:ext cx="390538" cy="288000"/>
              </a:xfrm>
              <a:prstGeom prst="rect">
                <a:avLst/>
              </a:prstGeom>
              <a:ln>
                <a:solidFill>
                  <a:srgbClr val="115076"/>
                </a:solidFill>
              </a:ln>
            </p:spPr>
          </p:pic>
          <p:pic>
            <p:nvPicPr>
              <p:cNvPr id="365" name="Picture 364" descr="A picture containing bar chart&#10;&#10;Description automatically generated">
                <a:extLst>
                  <a:ext uri="{FF2B5EF4-FFF2-40B4-BE49-F238E27FC236}">
                    <a16:creationId xmlns:a16="http://schemas.microsoft.com/office/drawing/2014/main" id="{4F5003C9-BC7A-406D-970A-4E529FDC597E}"/>
                  </a:ext>
                </a:extLst>
              </p:cNvPr>
              <p:cNvPicPr>
                <a:picLocks/>
              </p:cNvPicPr>
              <p:nvPr/>
            </p:nvPicPr>
            <p:blipFill>
              <a:blip r:embed="rId34" cstate="print">
                <a:extLst>
                  <a:ext uri="{28A0092B-C50C-407E-A947-70E740481C1C}">
                    <a14:useLocalDpi xmlns:a14="http://schemas.microsoft.com/office/drawing/2010/main" val="0"/>
                  </a:ext>
                </a:extLst>
              </a:blip>
              <a:stretch>
                <a:fillRect/>
              </a:stretch>
            </p:blipFill>
            <p:spPr>
              <a:xfrm>
                <a:off x="11571631" y="3266960"/>
                <a:ext cx="390538" cy="288000"/>
              </a:xfrm>
              <a:prstGeom prst="rect">
                <a:avLst/>
              </a:prstGeom>
              <a:ln>
                <a:solidFill>
                  <a:srgbClr val="115076"/>
                </a:solidFill>
              </a:ln>
            </p:spPr>
          </p:pic>
          <p:pic>
            <p:nvPicPr>
              <p:cNvPr id="366" name="Picture 365" descr="Background pattern&#10;&#10;Description automatically generated">
                <a:extLst>
                  <a:ext uri="{FF2B5EF4-FFF2-40B4-BE49-F238E27FC236}">
                    <a16:creationId xmlns:a16="http://schemas.microsoft.com/office/drawing/2014/main" id="{46F592A4-7E3C-4A5B-91A5-03048E0CFE2B}"/>
                  </a:ext>
                </a:extLst>
              </p:cNvPr>
              <p:cNvPicPr>
                <a:picLocks/>
              </p:cNvPicPr>
              <p:nvPr/>
            </p:nvPicPr>
            <p:blipFill>
              <a:blip r:embed="rId35" cstate="print">
                <a:extLst>
                  <a:ext uri="{28A0092B-C50C-407E-A947-70E740481C1C}">
                    <a14:useLocalDpi xmlns:a14="http://schemas.microsoft.com/office/drawing/2010/main" val="0"/>
                  </a:ext>
                </a:extLst>
              </a:blip>
              <a:stretch>
                <a:fillRect/>
              </a:stretch>
            </p:blipFill>
            <p:spPr>
              <a:xfrm>
                <a:off x="11571631" y="4441944"/>
                <a:ext cx="390538" cy="288000"/>
              </a:xfrm>
              <a:prstGeom prst="rect">
                <a:avLst/>
              </a:prstGeom>
              <a:ln>
                <a:solidFill>
                  <a:srgbClr val="115076"/>
                </a:solidFill>
              </a:ln>
            </p:spPr>
          </p:pic>
          <p:pic>
            <p:nvPicPr>
              <p:cNvPr id="368" name="Picture 367" descr="Background pattern&#10;&#10;Description automatically generated">
                <a:extLst>
                  <a:ext uri="{FF2B5EF4-FFF2-40B4-BE49-F238E27FC236}">
                    <a16:creationId xmlns:a16="http://schemas.microsoft.com/office/drawing/2014/main" id="{A3BD6A9D-BFD3-469E-BF40-C47BD40822F7}"/>
                  </a:ext>
                </a:extLst>
              </p:cNvPr>
              <p:cNvPicPr>
                <a:picLocks/>
              </p:cNvPicPr>
              <p:nvPr/>
            </p:nvPicPr>
            <p:blipFill>
              <a:blip r:embed="rId36" cstate="print">
                <a:extLst>
                  <a:ext uri="{28A0092B-C50C-407E-A947-70E740481C1C}">
                    <a14:useLocalDpi xmlns:a14="http://schemas.microsoft.com/office/drawing/2010/main" val="0"/>
                  </a:ext>
                </a:extLst>
              </a:blip>
              <a:stretch>
                <a:fillRect/>
              </a:stretch>
            </p:blipFill>
            <p:spPr>
              <a:xfrm>
                <a:off x="11571631" y="5376560"/>
                <a:ext cx="390538" cy="288000"/>
              </a:xfrm>
              <a:prstGeom prst="rect">
                <a:avLst/>
              </a:prstGeom>
              <a:ln>
                <a:solidFill>
                  <a:srgbClr val="115076"/>
                </a:solidFill>
              </a:ln>
            </p:spPr>
          </p:pic>
          <p:pic>
            <p:nvPicPr>
              <p:cNvPr id="370" name="Picture 369" descr="Background pattern&#10;&#10;Description automatically generated">
                <a:extLst>
                  <a:ext uri="{FF2B5EF4-FFF2-40B4-BE49-F238E27FC236}">
                    <a16:creationId xmlns:a16="http://schemas.microsoft.com/office/drawing/2014/main" id="{7CD6F640-21B3-4A51-A253-DDD745E180A3}"/>
                  </a:ext>
                </a:extLst>
              </p:cNvPr>
              <p:cNvPicPr>
                <a:picLocks/>
              </p:cNvPicPr>
              <p:nvPr/>
            </p:nvPicPr>
            <p:blipFill>
              <a:blip r:embed="rId37" cstate="print">
                <a:extLst>
                  <a:ext uri="{28A0092B-C50C-407E-A947-70E740481C1C}">
                    <a14:useLocalDpi xmlns:a14="http://schemas.microsoft.com/office/drawing/2010/main" val="0"/>
                  </a:ext>
                </a:extLst>
              </a:blip>
              <a:stretch>
                <a:fillRect/>
              </a:stretch>
            </p:blipFill>
            <p:spPr>
              <a:xfrm>
                <a:off x="11571631" y="3575780"/>
                <a:ext cx="390538" cy="288000"/>
              </a:xfrm>
              <a:prstGeom prst="rect">
                <a:avLst/>
              </a:prstGeom>
              <a:ln>
                <a:solidFill>
                  <a:srgbClr val="115076"/>
                </a:solidFill>
              </a:ln>
            </p:spPr>
          </p:pic>
          <p:pic>
            <p:nvPicPr>
              <p:cNvPr id="371" name="Picture 370" descr="Background pattern&#10;&#10;Description automatically generated">
                <a:extLst>
                  <a:ext uri="{FF2B5EF4-FFF2-40B4-BE49-F238E27FC236}">
                    <a16:creationId xmlns:a16="http://schemas.microsoft.com/office/drawing/2014/main" id="{E8045726-BF46-4E82-AAAA-7A4D0A8B6E56}"/>
                  </a:ext>
                </a:extLst>
              </p:cNvPr>
              <p:cNvPicPr>
                <a:picLocks/>
              </p:cNvPicPr>
              <p:nvPr/>
            </p:nvPicPr>
            <p:blipFill>
              <a:blip r:embed="rId38" cstate="print">
                <a:extLst>
                  <a:ext uri="{28A0092B-C50C-407E-A947-70E740481C1C}">
                    <a14:useLocalDpi xmlns:a14="http://schemas.microsoft.com/office/drawing/2010/main" val="0"/>
                  </a:ext>
                </a:extLst>
              </a:blip>
              <a:stretch>
                <a:fillRect/>
              </a:stretch>
            </p:blipFill>
            <p:spPr>
              <a:xfrm>
                <a:off x="11571631" y="3877076"/>
                <a:ext cx="390538" cy="288000"/>
              </a:xfrm>
              <a:prstGeom prst="rect">
                <a:avLst/>
              </a:prstGeom>
              <a:ln>
                <a:solidFill>
                  <a:srgbClr val="115076"/>
                </a:solidFill>
              </a:ln>
            </p:spPr>
          </p:pic>
          <p:pic>
            <p:nvPicPr>
              <p:cNvPr id="374" name="Picture 373" descr="Icon&#10;&#10;Description automatically generated">
                <a:extLst>
                  <a:ext uri="{FF2B5EF4-FFF2-40B4-BE49-F238E27FC236}">
                    <a16:creationId xmlns:a16="http://schemas.microsoft.com/office/drawing/2014/main" id="{FBACC17C-4498-47A1-8F2E-2999FB3FF2EE}"/>
                  </a:ext>
                </a:extLst>
              </p:cNvPr>
              <p:cNvPicPr>
                <a:picLocks/>
              </p:cNvPicPr>
              <p:nvPr/>
            </p:nvPicPr>
            <p:blipFill>
              <a:blip r:embed="rId39" cstate="print">
                <a:extLst>
                  <a:ext uri="{28A0092B-C50C-407E-A947-70E740481C1C}">
                    <a14:useLocalDpi xmlns:a14="http://schemas.microsoft.com/office/drawing/2010/main" val="0"/>
                  </a:ext>
                </a:extLst>
              </a:blip>
              <a:stretch>
                <a:fillRect/>
              </a:stretch>
            </p:blipFill>
            <p:spPr>
              <a:xfrm>
                <a:off x="11571631" y="2940695"/>
                <a:ext cx="390538" cy="288000"/>
              </a:xfrm>
              <a:prstGeom prst="rect">
                <a:avLst/>
              </a:prstGeom>
              <a:noFill/>
              <a:ln>
                <a:solidFill>
                  <a:srgbClr val="115076"/>
                </a:solidFill>
              </a:ln>
            </p:spPr>
          </p:pic>
          <p:pic>
            <p:nvPicPr>
              <p:cNvPr id="375" name="Picture 374" descr="Logo, icon&#10;&#10;Description automatically generated">
                <a:extLst>
                  <a:ext uri="{FF2B5EF4-FFF2-40B4-BE49-F238E27FC236}">
                    <a16:creationId xmlns:a16="http://schemas.microsoft.com/office/drawing/2014/main" id="{F790DE62-0ABB-4055-B47C-40750B279350}"/>
                  </a:ext>
                </a:extLst>
              </p:cNvPr>
              <p:cNvPicPr>
                <a:picLocks noChangeAspect="1"/>
              </p:cNvPicPr>
              <p:nvPr/>
            </p:nvPicPr>
            <p:blipFill>
              <a:blip r:embed="rId40" cstate="print">
                <a:extLst>
                  <a:ext uri="{28A0092B-C50C-407E-A947-70E740481C1C}">
                    <a14:useLocalDpi xmlns:a14="http://schemas.microsoft.com/office/drawing/2010/main" val="0"/>
                  </a:ext>
                </a:extLst>
              </a:blip>
              <a:stretch>
                <a:fillRect/>
              </a:stretch>
            </p:blipFill>
            <p:spPr>
              <a:xfrm>
                <a:off x="11571631" y="5976496"/>
                <a:ext cx="390538" cy="310336"/>
              </a:xfrm>
              <a:prstGeom prst="rect">
                <a:avLst/>
              </a:prstGeom>
              <a:ln>
                <a:solidFill>
                  <a:srgbClr val="115076"/>
                </a:solidFill>
              </a:ln>
            </p:spPr>
          </p:pic>
          <p:pic>
            <p:nvPicPr>
              <p:cNvPr id="377" name="Picture 376" descr="Shape&#10;&#10;Description automatically generated">
                <a:extLst>
                  <a:ext uri="{FF2B5EF4-FFF2-40B4-BE49-F238E27FC236}">
                    <a16:creationId xmlns:a16="http://schemas.microsoft.com/office/drawing/2014/main" id="{40AC86FB-0F35-44A8-8E5F-37116F2150A5}"/>
                  </a:ext>
                </a:extLst>
              </p:cNvPr>
              <p:cNvPicPr>
                <a:picLocks/>
              </p:cNvPicPr>
              <p:nvPr/>
            </p:nvPicPr>
            <p:blipFill>
              <a:blip r:embed="rId41" cstate="print">
                <a:extLst>
                  <a:ext uri="{28A0092B-C50C-407E-A947-70E740481C1C}">
                    <a14:useLocalDpi xmlns:a14="http://schemas.microsoft.com/office/drawing/2010/main" val="0"/>
                  </a:ext>
                </a:extLst>
              </a:blip>
              <a:stretch>
                <a:fillRect/>
              </a:stretch>
            </p:blipFill>
            <p:spPr>
              <a:xfrm>
                <a:off x="11571631" y="2619673"/>
                <a:ext cx="390538" cy="288000"/>
              </a:xfrm>
              <a:prstGeom prst="rect">
                <a:avLst/>
              </a:prstGeom>
              <a:ln>
                <a:solidFill>
                  <a:srgbClr val="115076"/>
                </a:solidFill>
              </a:ln>
            </p:spPr>
          </p:pic>
          <p:pic>
            <p:nvPicPr>
              <p:cNvPr id="380" name="Picture 379" descr="Logo&#10;&#10;Description automatically generated with medium confidence">
                <a:extLst>
                  <a:ext uri="{FF2B5EF4-FFF2-40B4-BE49-F238E27FC236}">
                    <a16:creationId xmlns:a16="http://schemas.microsoft.com/office/drawing/2014/main" id="{0490920F-3FD4-4804-AA2A-5EA8AAF13D5C}"/>
                  </a:ext>
                </a:extLst>
              </p:cNvPr>
              <p:cNvPicPr>
                <a:picLocks/>
              </p:cNvPicPr>
              <p:nvPr/>
            </p:nvPicPr>
            <p:blipFill>
              <a:blip r:embed="rId42" cstate="print">
                <a:extLst>
                  <a:ext uri="{28A0092B-C50C-407E-A947-70E740481C1C}">
                    <a14:useLocalDpi xmlns:a14="http://schemas.microsoft.com/office/drawing/2010/main" val="0"/>
                  </a:ext>
                </a:extLst>
              </a:blip>
              <a:stretch>
                <a:fillRect/>
              </a:stretch>
            </p:blipFill>
            <p:spPr>
              <a:xfrm>
                <a:off x="11571631" y="4747033"/>
                <a:ext cx="390538" cy="288000"/>
              </a:xfrm>
              <a:prstGeom prst="rect">
                <a:avLst/>
              </a:prstGeom>
              <a:ln>
                <a:solidFill>
                  <a:srgbClr val="115076"/>
                </a:solidFill>
              </a:ln>
            </p:spPr>
          </p:pic>
        </p:grpSp>
        <p:pic>
          <p:nvPicPr>
            <p:cNvPr id="64" name="Picture 63" descr="A picture containing polygon&#10;&#10;Description automatically generated">
              <a:extLst>
                <a:ext uri="{FF2B5EF4-FFF2-40B4-BE49-F238E27FC236}">
                  <a16:creationId xmlns:a16="http://schemas.microsoft.com/office/drawing/2014/main" id="{AA87BD36-F8DC-4E8A-A873-C466F3D5948F}"/>
                </a:ext>
              </a:extLst>
            </p:cNvPr>
            <p:cNvPicPr>
              <a:picLocks/>
            </p:cNvPicPr>
            <p:nvPr/>
          </p:nvPicPr>
          <p:blipFill>
            <a:blip r:embed="rId43" cstate="print">
              <a:extLst>
                <a:ext uri="{28A0092B-C50C-407E-A947-70E740481C1C}">
                  <a14:useLocalDpi xmlns:a14="http://schemas.microsoft.com/office/drawing/2010/main" val="0"/>
                </a:ext>
              </a:extLst>
            </a:blip>
            <a:stretch>
              <a:fillRect/>
            </a:stretch>
          </p:blipFill>
          <p:spPr>
            <a:xfrm>
              <a:off x="-1816959" y="2594604"/>
              <a:ext cx="399372" cy="288000"/>
            </a:xfrm>
            <a:prstGeom prst="rect">
              <a:avLst/>
            </a:prstGeom>
          </p:spPr>
        </p:pic>
      </p:grpSp>
      <p:pic>
        <p:nvPicPr>
          <p:cNvPr id="636" name="Picture 635" descr="background rectangle">
            <a:extLst>
              <a:ext uri="{C183D7F6-B498-43B3-948B-1728B52AA6E4}">
                <adec:decorative xmlns:adec="http://schemas.microsoft.com/office/drawing/2017/decorative" val="1"/>
              </a:ext>
            </a:extLst>
          </p:cNvPr>
          <p:cNvPicPr>
            <a:picLocks noChangeAspect="1"/>
          </p:cNvPicPr>
          <p:nvPr/>
        </p:nvPicPr>
        <p:blipFill>
          <a:blip r:embed="rId44" cstate="print">
            <a:extLst>
              <a:ext uri="{28A0092B-C50C-407E-A947-70E740481C1C}">
                <a14:useLocalDpi xmlns:a14="http://schemas.microsoft.com/office/drawing/2010/main" val="0"/>
              </a:ext>
            </a:extLst>
          </a:blip>
          <a:stretch>
            <a:fillRect/>
          </a:stretch>
        </p:blipFill>
        <p:spPr>
          <a:xfrm>
            <a:off x="-1" y="296864"/>
            <a:ext cx="6457246" cy="867128"/>
          </a:xfrm>
          <a:prstGeom prst="rect">
            <a:avLst/>
          </a:prstGeom>
        </p:spPr>
      </p:pic>
      <p:sp>
        <p:nvSpPr>
          <p:cNvPr id="4" name="Title 3"/>
          <p:cNvSpPr>
            <a:spLocks noGrp="1"/>
          </p:cNvSpPr>
          <p:nvPr>
            <p:ph type="title"/>
          </p:nvPr>
        </p:nvSpPr>
        <p:spPr>
          <a:xfrm>
            <a:off x="-19699" y="307494"/>
            <a:ext cx="7985221" cy="707849"/>
          </a:xfrm>
        </p:spPr>
        <p:txBody>
          <a:bodyPr>
            <a:noAutofit/>
          </a:bodyPr>
          <a:lstStyle/>
          <a:p>
            <a:r>
              <a:rPr lang="fr-FR" sz="2600" b="1" dirty="0">
                <a:solidFill>
                  <a:schemeClr val="bg1"/>
                </a:solidFill>
              </a:rPr>
              <a:t>On parle français dans quels pays?</a:t>
            </a:r>
          </a:p>
        </p:txBody>
      </p:sp>
    </p:spTree>
    <p:extLst>
      <p:ext uri="{BB962C8B-B14F-4D97-AF65-F5344CB8AC3E}">
        <p14:creationId xmlns:p14="http://schemas.microsoft.com/office/powerpoint/2010/main" val="2062624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626"/>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79"/>
                                        </p:tgtEl>
                                        <p:attrNameLst>
                                          <p:attrName>style.visibility</p:attrName>
                                        </p:attrNameLst>
                                      </p:cBhvr>
                                      <p:to>
                                        <p:strVal val="visible"/>
                                      </p:to>
                                    </p:set>
                                  </p:childTnLst>
                                </p:cTn>
                              </p:par>
                              <p:par>
                                <p:cTn id="15" presetID="1" presetClass="exit" presetSubtype="0" fill="hold" nodeType="withEffect">
                                  <p:stCondLst>
                                    <p:cond delay="0"/>
                                  </p:stCondLst>
                                  <p:childTnLst>
                                    <p:set>
                                      <p:cBhvr>
                                        <p:cTn id="16" dur="1" fill="hold">
                                          <p:stCondLst>
                                            <p:cond delay="0"/>
                                          </p:stCondLst>
                                        </p:cTn>
                                        <p:tgtEl>
                                          <p:spTgt spid="448"/>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nodeType="clickEffect">
                                  <p:stCondLst>
                                    <p:cond delay="0"/>
                                  </p:stCondLst>
                                  <p:childTnLst>
                                    <p:set>
                                      <p:cBhvr>
                                        <p:cTn id="20" dur="1" fill="hold">
                                          <p:stCondLst>
                                            <p:cond delay="0"/>
                                          </p:stCondLst>
                                        </p:cTn>
                                        <p:tgtEl>
                                          <p:spTgt spid="279"/>
                                        </p:tgtEl>
                                        <p:attrNameLst>
                                          <p:attrName>style.visibility</p:attrName>
                                        </p:attrNameLst>
                                      </p:cBhvr>
                                      <p:to>
                                        <p:strVal val="hidden"/>
                                      </p:to>
                                    </p:set>
                                  </p:childTnLst>
                                </p:cTn>
                              </p:par>
                            </p:childTnLst>
                          </p:cTn>
                        </p:par>
                        <p:par>
                          <p:cTn id="21" fill="hold">
                            <p:stCondLst>
                              <p:cond delay="0"/>
                            </p:stCondLst>
                            <p:childTnLst>
                              <p:par>
                                <p:cTn id="22" presetID="1" presetClass="entr" presetSubtype="0" fill="hold" nodeType="afterEffect">
                                  <p:stCondLst>
                                    <p:cond delay="0"/>
                                  </p:stCondLst>
                                  <p:childTnLst>
                                    <p:set>
                                      <p:cBhvr>
                                        <p:cTn id="23" dur="1" fill="hold">
                                          <p:stCondLst>
                                            <p:cond delay="0"/>
                                          </p:stCondLst>
                                        </p:cTn>
                                        <p:tgtEl>
                                          <p:spTgt spid="346"/>
                                        </p:tgtEl>
                                        <p:attrNameLst>
                                          <p:attrName>style.visibility</p:attrName>
                                        </p:attrNameLst>
                                      </p:cBhvr>
                                      <p:to>
                                        <p:strVal val="visible"/>
                                      </p:to>
                                    </p:set>
                                  </p:childTnLst>
                                </p:cTn>
                              </p:par>
                              <p:par>
                                <p:cTn id="24" presetID="1" presetClass="exit" presetSubtype="0" fill="hold" nodeType="withEffect">
                                  <p:stCondLst>
                                    <p:cond delay="0"/>
                                  </p:stCondLst>
                                  <p:childTnLst>
                                    <p:set>
                                      <p:cBhvr>
                                        <p:cTn id="25" dur="1" fill="hold">
                                          <p:stCondLst>
                                            <p:cond delay="0"/>
                                          </p:stCondLst>
                                        </p:cTn>
                                        <p:tgtEl>
                                          <p:spTgt spid="544"/>
                                        </p:tgtEl>
                                        <p:attrNameLst>
                                          <p:attrName>style.visibility</p:attrName>
                                        </p:attrNameLst>
                                      </p:cBhvr>
                                      <p:to>
                                        <p:strVal val="hidden"/>
                                      </p:to>
                                    </p:set>
                                  </p:childTnLst>
                                </p:cTn>
                              </p:par>
                              <p:par>
                                <p:cTn id="26" presetID="1" presetClass="entr" presetSubtype="0" fill="hold" grpId="0" nodeType="withEffect">
                                  <p:stCondLst>
                                    <p:cond delay="0"/>
                                  </p:stCondLst>
                                  <p:childTnLst>
                                    <p:set>
                                      <p:cBhvr>
                                        <p:cTn id="27" dur="1" fill="hold">
                                          <p:stCondLst>
                                            <p:cond delay="0"/>
                                          </p:stCondLst>
                                        </p:cTn>
                                        <p:tgtEl>
                                          <p:spTgt spid="627"/>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2"/>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632"/>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633"/>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xit" presetSubtype="0" fill="hold" nodeType="clickEffect">
                                  <p:stCondLst>
                                    <p:cond delay="0"/>
                                  </p:stCondLst>
                                  <p:childTnLst>
                                    <p:set>
                                      <p:cBhvr>
                                        <p:cTn id="37" dur="1" fill="hold">
                                          <p:stCondLst>
                                            <p:cond delay="0"/>
                                          </p:stCondLst>
                                        </p:cTn>
                                        <p:tgtEl>
                                          <p:spTgt spid="346"/>
                                        </p:tgtEl>
                                        <p:attrNameLst>
                                          <p:attrName>style.visibility</p:attrName>
                                        </p:attrNameLst>
                                      </p:cBhvr>
                                      <p:to>
                                        <p:strVal val="hidden"/>
                                      </p:to>
                                    </p:set>
                                  </p:childTnLst>
                                </p:cTn>
                              </p:par>
                            </p:childTnLst>
                          </p:cTn>
                        </p:par>
                        <p:par>
                          <p:cTn id="38" fill="hold">
                            <p:stCondLst>
                              <p:cond delay="0"/>
                            </p:stCondLst>
                            <p:childTnLst>
                              <p:par>
                                <p:cTn id="39" presetID="1" presetClass="entr" presetSubtype="0" fill="hold" nodeType="afterEffect">
                                  <p:stCondLst>
                                    <p:cond delay="0"/>
                                  </p:stCondLst>
                                  <p:childTnLst>
                                    <p:set>
                                      <p:cBhvr>
                                        <p:cTn id="40" dur="1" fill="hold">
                                          <p:stCondLst>
                                            <p:cond delay="0"/>
                                          </p:stCondLst>
                                        </p:cTn>
                                        <p:tgtEl>
                                          <p:spTgt spid="342"/>
                                        </p:tgtEl>
                                        <p:attrNameLst>
                                          <p:attrName>style.visibility</p:attrName>
                                        </p:attrNameLst>
                                      </p:cBhvr>
                                      <p:to>
                                        <p:strVal val="visible"/>
                                      </p:to>
                                    </p:set>
                                  </p:childTnLst>
                                </p:cTn>
                              </p:par>
                              <p:par>
                                <p:cTn id="41" presetID="1" presetClass="exit" presetSubtype="0" fill="hold" nodeType="withEffect">
                                  <p:stCondLst>
                                    <p:cond delay="0"/>
                                  </p:stCondLst>
                                  <p:childTnLst>
                                    <p:set>
                                      <p:cBhvr>
                                        <p:cTn id="42" dur="1" fill="hold">
                                          <p:stCondLst>
                                            <p:cond delay="0"/>
                                          </p:stCondLst>
                                        </p:cTn>
                                        <p:tgtEl>
                                          <p:spTgt spid="491"/>
                                        </p:tgtEl>
                                        <p:attrNameLst>
                                          <p:attrName>style.visibility</p:attrName>
                                        </p:attrNameLst>
                                      </p:cBhvr>
                                      <p:to>
                                        <p:strVal val="hidden"/>
                                      </p:to>
                                    </p:set>
                                  </p:childTnLst>
                                </p:cTn>
                              </p:par>
                              <p:par>
                                <p:cTn id="43" presetID="1" presetClass="entr" presetSubtype="0" fill="hold" grpId="0" nodeType="withEffect">
                                  <p:stCondLst>
                                    <p:cond delay="0"/>
                                  </p:stCondLst>
                                  <p:childTnLst>
                                    <p:set>
                                      <p:cBhvr>
                                        <p:cTn id="44" dur="1" fill="hold">
                                          <p:stCondLst>
                                            <p:cond delay="0"/>
                                          </p:stCondLst>
                                        </p:cTn>
                                        <p:tgtEl>
                                          <p:spTgt spid="63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635"/>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628"/>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631"/>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xit" presetSubtype="0" fill="hold" nodeType="clickEffect">
                                  <p:stCondLst>
                                    <p:cond delay="0"/>
                                  </p:stCondLst>
                                  <p:childTnLst>
                                    <p:set>
                                      <p:cBhvr>
                                        <p:cTn id="54" dur="1" fill="hold">
                                          <p:stCondLst>
                                            <p:cond delay="0"/>
                                          </p:stCondLst>
                                        </p:cTn>
                                        <p:tgtEl>
                                          <p:spTgt spid="342"/>
                                        </p:tgtEl>
                                        <p:attrNameLst>
                                          <p:attrName>style.visibility</p:attrName>
                                        </p:attrNameLst>
                                      </p:cBhvr>
                                      <p:to>
                                        <p:strVal val="hidden"/>
                                      </p:to>
                                    </p:set>
                                  </p:childTnLst>
                                </p:cTn>
                              </p:par>
                            </p:childTnLst>
                          </p:cTn>
                        </p:par>
                        <p:par>
                          <p:cTn id="55" fill="hold">
                            <p:stCondLst>
                              <p:cond delay="0"/>
                            </p:stCondLst>
                            <p:childTnLst>
                              <p:par>
                                <p:cTn id="56" presetID="1" presetClass="entr" presetSubtype="0" fill="hold" nodeType="afterEffect">
                                  <p:stCondLst>
                                    <p:cond delay="0"/>
                                  </p:stCondLst>
                                  <p:childTnLst>
                                    <p:set>
                                      <p:cBhvr>
                                        <p:cTn id="57" dur="1" fill="hold">
                                          <p:stCondLst>
                                            <p:cond delay="0"/>
                                          </p:stCondLst>
                                        </p:cTn>
                                        <p:tgtEl>
                                          <p:spTgt spid="381"/>
                                        </p:tgtEl>
                                        <p:attrNameLst>
                                          <p:attrName>style.visibility</p:attrName>
                                        </p:attrNameLst>
                                      </p:cBhvr>
                                      <p:to>
                                        <p:strVal val="visible"/>
                                      </p:to>
                                    </p:set>
                                  </p:childTnLst>
                                </p:cTn>
                              </p:par>
                              <p:par>
                                <p:cTn id="58" presetID="1" presetClass="exit" presetSubtype="0" fill="hold" nodeType="withEffect">
                                  <p:stCondLst>
                                    <p:cond delay="0"/>
                                  </p:stCondLst>
                                  <p:childTnLst>
                                    <p:set>
                                      <p:cBhvr>
                                        <p:cTn id="59" dur="1" fill="hold">
                                          <p:stCondLst>
                                            <p:cond delay="0"/>
                                          </p:stCondLst>
                                        </p:cTn>
                                        <p:tgtEl>
                                          <p:spTgt spid="387"/>
                                        </p:tgtEl>
                                        <p:attrNameLst>
                                          <p:attrName>style.visibility</p:attrName>
                                        </p:attrNameLst>
                                      </p:cBhvr>
                                      <p:to>
                                        <p:strVal val="hidden"/>
                                      </p:to>
                                    </p:set>
                                  </p:childTnLst>
                                </p:cTn>
                              </p:par>
                              <p:par>
                                <p:cTn id="60" presetID="1" presetClass="entr" presetSubtype="0" fill="hold" grpId="0" nodeType="withEffect">
                                  <p:stCondLst>
                                    <p:cond delay="0"/>
                                  </p:stCondLst>
                                  <p:childTnLst>
                                    <p:set>
                                      <p:cBhvr>
                                        <p:cTn id="61" dur="1" fill="hold">
                                          <p:stCondLst>
                                            <p:cond delay="0"/>
                                          </p:stCondLst>
                                        </p:cTn>
                                        <p:tgtEl>
                                          <p:spTgt spid="629"/>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630"/>
                                        </p:tgtEl>
                                        <p:attrNameLst>
                                          <p:attrName>style.visibility</p:attrName>
                                        </p:attrNameLst>
                                      </p:cBhvr>
                                      <p:to>
                                        <p:strVal val="visible"/>
                                      </p:to>
                                    </p:set>
                                  </p:childTnLst>
                                </p:cTn>
                              </p:par>
                              <p:par>
                                <p:cTn id="64" presetID="1" presetClass="entr" presetSubtype="0" fill="hold" nodeType="withEffect">
                                  <p:stCondLst>
                                    <p:cond delay="0"/>
                                  </p:stCondLst>
                                  <p:childTnLst>
                                    <p:set>
                                      <p:cBhvr>
                                        <p:cTn id="65" dur="1" fill="hold">
                                          <p:stCondLst>
                                            <p:cond delay="0"/>
                                          </p:stCondLst>
                                        </p:cTn>
                                        <p:tgtEl>
                                          <p:spTgt spid="83"/>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1" presetClass="exit" presetSubtype="0" fill="hold" nodeType="clickEffect">
                                  <p:stCondLst>
                                    <p:cond delay="0"/>
                                  </p:stCondLst>
                                  <p:childTnLst>
                                    <p:set>
                                      <p:cBhvr>
                                        <p:cTn id="69" dur="1" fill="hold">
                                          <p:stCondLst>
                                            <p:cond delay="0"/>
                                          </p:stCondLst>
                                        </p:cTn>
                                        <p:tgtEl>
                                          <p:spTgt spid="83"/>
                                        </p:tgtEl>
                                        <p:attrNameLst>
                                          <p:attrName>style.visibility</p:attrName>
                                        </p:attrNameLst>
                                      </p:cBhvr>
                                      <p:to>
                                        <p:strVal val="hidden"/>
                                      </p:to>
                                    </p:set>
                                  </p:childTnLst>
                                </p:cTn>
                              </p:par>
                              <p:par>
                                <p:cTn id="70" presetID="1" presetClass="exit" presetSubtype="0" fill="hold" nodeType="withEffect">
                                  <p:stCondLst>
                                    <p:cond delay="0"/>
                                  </p:stCondLst>
                                  <p:childTnLst>
                                    <p:set>
                                      <p:cBhvr>
                                        <p:cTn id="71" dur="1" fill="hold">
                                          <p:stCondLst>
                                            <p:cond delay="0"/>
                                          </p:stCondLst>
                                        </p:cTn>
                                        <p:tgtEl>
                                          <p:spTgt spid="381"/>
                                        </p:tgtEl>
                                        <p:attrNameLst>
                                          <p:attrName>style.visibility</p:attrName>
                                        </p:attrNameLst>
                                      </p:cBhvr>
                                      <p:to>
                                        <p:strVal val="hidden"/>
                                      </p:to>
                                    </p:set>
                                  </p:childTnLst>
                                </p:cTn>
                              </p:par>
                            </p:childTnLst>
                          </p:cTn>
                        </p:par>
                        <p:par>
                          <p:cTn id="72" fill="hold">
                            <p:stCondLst>
                              <p:cond delay="0"/>
                            </p:stCondLst>
                            <p:childTnLst>
                              <p:par>
                                <p:cTn id="73" presetID="1" presetClass="entr" presetSubtype="0" fill="hold" grpId="0" nodeType="afterEffect">
                                  <p:stCondLst>
                                    <p:cond delay="0"/>
                                  </p:stCondLst>
                                  <p:childTnLst>
                                    <p:set>
                                      <p:cBhvr>
                                        <p:cTn id="74" dur="1" fill="hold">
                                          <p:stCondLst>
                                            <p:cond delay="0"/>
                                          </p:stCondLst>
                                        </p:cTn>
                                        <p:tgtEl>
                                          <p:spTgt spid="6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5" grpId="0" animBg="1"/>
      <p:bldP spid="626" grpId="0" animBg="1"/>
      <p:bldP spid="626" grpId="1" animBg="1"/>
      <p:bldP spid="2" grpId="0" animBg="1"/>
      <p:bldP spid="627" grpId="0" animBg="1"/>
      <p:bldP spid="628" grpId="0" animBg="1"/>
      <p:bldP spid="629" grpId="0" animBg="1"/>
      <p:bldP spid="630" grpId="0" animBg="1"/>
      <p:bldP spid="631" grpId="0" animBg="1"/>
      <p:bldP spid="632" grpId="0" animBg="1"/>
      <p:bldP spid="633" grpId="0" animBg="1"/>
      <p:bldP spid="634" grpId="0" animBg="1"/>
      <p:bldP spid="635"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background rectangle">
            <a:extLs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 y="296864"/>
            <a:ext cx="8305802" cy="867128"/>
          </a:xfrm>
          <a:prstGeom prst="rect">
            <a:avLst/>
          </a:prstGeom>
        </p:spPr>
      </p:pic>
      <p:sp>
        <p:nvSpPr>
          <p:cNvPr id="4" name="Title 3"/>
          <p:cNvSpPr>
            <a:spLocks noGrp="1"/>
          </p:cNvSpPr>
          <p:nvPr>
            <p:ph type="title"/>
          </p:nvPr>
        </p:nvSpPr>
        <p:spPr>
          <a:xfrm>
            <a:off x="-1" y="296864"/>
            <a:ext cx="7686676" cy="707849"/>
          </a:xfrm>
        </p:spPr>
        <p:txBody>
          <a:bodyPr>
            <a:noAutofit/>
          </a:bodyPr>
          <a:lstStyle/>
          <a:p>
            <a:r>
              <a:rPr lang="fr-FR" sz="2800" b="1" dirty="0">
                <a:solidFill>
                  <a:schemeClr val="bg1"/>
                </a:solidFill>
              </a:rPr>
              <a:t>Les deux empires coloniaux de la France</a:t>
            </a:r>
          </a:p>
        </p:txBody>
      </p:sp>
      <p:sp>
        <p:nvSpPr>
          <p:cNvPr id="7" name="Rounded Rectangle 46">
            <a:extLst>
              <a:ext uri="{FF2B5EF4-FFF2-40B4-BE49-F238E27FC236}">
                <a16:creationId xmlns:a16="http://schemas.microsoft.com/office/drawing/2014/main" id="{FB09667E-50A2-4099-B9F5-10D9728BF65D}"/>
              </a:ext>
            </a:extLst>
          </p:cNvPr>
          <p:cNvSpPr/>
          <p:nvPr/>
        </p:nvSpPr>
        <p:spPr>
          <a:xfrm>
            <a:off x="10812162" y="249870"/>
            <a:ext cx="1097758" cy="399600"/>
          </a:xfrm>
          <a:prstGeom prst="roundRect">
            <a:avLst/>
          </a:prstGeom>
          <a:solidFill>
            <a:srgbClr val="105076"/>
          </a:solidFill>
          <a:ln>
            <a:solidFill>
              <a:srgbClr val="105076"/>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white"/>
                </a:solidFill>
                <a:effectLst/>
                <a:uLnTx/>
                <a:uFillTx/>
                <a:latin typeface="Century Gothic" panose="020B0502020202020204" pitchFamily="34" charset="0"/>
                <a:ea typeface="+mn-ea"/>
                <a:cs typeface="+mn-cs"/>
              </a:rPr>
              <a:t>lire</a:t>
            </a:r>
          </a:p>
        </p:txBody>
      </p:sp>
      <p:sp>
        <p:nvSpPr>
          <p:cNvPr id="9" name="TextBox 8">
            <a:extLst>
              <a:ext uri="{FF2B5EF4-FFF2-40B4-BE49-F238E27FC236}">
                <a16:creationId xmlns:a16="http://schemas.microsoft.com/office/drawing/2014/main" id="{A65FB247-6CB9-44F2-869A-81BA5DF44C88}"/>
              </a:ext>
            </a:extLst>
          </p:cNvPr>
          <p:cNvSpPr txBox="1"/>
          <p:nvPr/>
        </p:nvSpPr>
        <p:spPr>
          <a:xfrm>
            <a:off x="69999" y="1228397"/>
            <a:ext cx="7642792" cy="4401205"/>
          </a:xfrm>
          <a:prstGeom prst="rect">
            <a:avLst/>
          </a:prstGeom>
          <a:noFill/>
        </p:spPr>
        <p:txBody>
          <a:bodyPr wrap="square" rtlCol="0">
            <a:spAutoFit/>
          </a:bodyPr>
          <a:lstStyle/>
          <a:p>
            <a:pPr algn="just"/>
            <a:r>
              <a:rPr lang="fr-FR" sz="2000" dirty="0">
                <a:solidFill>
                  <a:srgbClr val="115076"/>
                </a:solidFill>
              </a:rPr>
              <a:t>Au seizième siècle, les français ont créé leur premier empire colonial. Ils ont voyagé beaucoup de kilomètres pour établir des colonies au Canada, en Inde*, en Amérique du Sud et dans les Caraïbes*. Le contrôle des colonies a permis aux français d’obtenir des produits exotiques. Ils ont vendu les produits à la Métropole. Souvent, les soldats ont promis la sécurité, mais parfois ils ont commis* des actes très violents. Les gens dans les colonies n’ont pas réussi à défendre leurs pays, à cause du manque d’armes*. Le premier empire colonial a duré jusqu’</a:t>
            </a:r>
            <a:r>
              <a:rPr lang="fr-FR" sz="2000" dirty="0">
                <a:solidFill>
                  <a:srgbClr val="115076"/>
                </a:solidFill>
                <a:latin typeface="Century Gothic" panose="020B0502020202020204" pitchFamily="34" charset="0"/>
              </a:rPr>
              <a:t>à l’année</a:t>
            </a:r>
            <a:r>
              <a:rPr lang="fr-FR" sz="2000" dirty="0">
                <a:solidFill>
                  <a:srgbClr val="115076"/>
                </a:solidFill>
              </a:rPr>
              <a:t> 1814. Le deuxième empire colonial a commencé quand les français ont pris Alger* en 1830. Après, ils ont pris beaucoup de pays africains, et aussi des pays en Asie. Presque toutes les colonies ont obtenu leur indépendance entre 1956 et 1975.</a:t>
            </a:r>
          </a:p>
        </p:txBody>
      </p:sp>
      <p:pic>
        <p:nvPicPr>
          <p:cNvPr id="12" name="Picture 11" descr="Map&#10;&#10;Description automatically generated">
            <a:extLst>
              <a:ext uri="{FF2B5EF4-FFF2-40B4-BE49-F238E27FC236}">
                <a16:creationId xmlns:a16="http://schemas.microsoft.com/office/drawing/2014/main" id="{224F632C-7F19-4948-9DDA-5506C622D90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957920" y="1219103"/>
            <a:ext cx="4016367" cy="2555752"/>
          </a:xfrm>
          <a:prstGeom prst="rect">
            <a:avLst/>
          </a:prstGeom>
        </p:spPr>
      </p:pic>
      <p:pic>
        <p:nvPicPr>
          <p:cNvPr id="15" name="Picture 14" descr="Icon&#10;&#10;Description automatically generated">
            <a:extLst>
              <a:ext uri="{FF2B5EF4-FFF2-40B4-BE49-F238E27FC236}">
                <a16:creationId xmlns:a16="http://schemas.microsoft.com/office/drawing/2014/main" id="{026FA937-05FF-4D64-8E49-251D8DA1DD7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82695" y="1491049"/>
            <a:ext cx="758252" cy="957162"/>
          </a:xfrm>
          <a:prstGeom prst="rect">
            <a:avLst/>
          </a:prstGeom>
        </p:spPr>
      </p:pic>
      <p:pic>
        <p:nvPicPr>
          <p:cNvPr id="18" name="Picture 17" descr="Icon&#10;&#10;Description automatically generated">
            <a:extLst>
              <a:ext uri="{FF2B5EF4-FFF2-40B4-BE49-F238E27FC236}">
                <a16:creationId xmlns:a16="http://schemas.microsoft.com/office/drawing/2014/main" id="{98F38D6A-20FF-4CC8-B5AE-28A3445F737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178397" y="1597409"/>
            <a:ext cx="558440" cy="960956"/>
          </a:xfrm>
          <a:prstGeom prst="rect">
            <a:avLst/>
          </a:prstGeom>
        </p:spPr>
      </p:pic>
      <p:pic>
        <p:nvPicPr>
          <p:cNvPr id="19" name="Picture 18" descr="Diagram&#10;&#10;Description automatically generated">
            <a:extLst>
              <a:ext uri="{FF2B5EF4-FFF2-40B4-BE49-F238E27FC236}">
                <a16:creationId xmlns:a16="http://schemas.microsoft.com/office/drawing/2014/main" id="{D13739C8-8D72-4918-9446-47CB9B6EDE9D}"/>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8362270" y="2762318"/>
            <a:ext cx="1125266" cy="821572"/>
          </a:xfrm>
          <a:prstGeom prst="rect">
            <a:avLst/>
          </a:prstGeom>
        </p:spPr>
      </p:pic>
      <p:sp>
        <p:nvSpPr>
          <p:cNvPr id="21" name="TextBox 20">
            <a:extLst>
              <a:ext uri="{FF2B5EF4-FFF2-40B4-BE49-F238E27FC236}">
                <a16:creationId xmlns:a16="http://schemas.microsoft.com/office/drawing/2014/main" id="{AF37CB02-9565-44DF-84EB-5454FC706CB1}"/>
              </a:ext>
            </a:extLst>
          </p:cNvPr>
          <p:cNvSpPr txBox="1"/>
          <p:nvPr/>
        </p:nvSpPr>
        <p:spPr>
          <a:xfrm>
            <a:off x="7886481" y="3846148"/>
            <a:ext cx="4016367" cy="1015663"/>
          </a:xfrm>
          <a:prstGeom prst="rect">
            <a:avLst/>
          </a:prstGeom>
          <a:solidFill>
            <a:schemeClr val="accent2">
              <a:lumMod val="20000"/>
              <a:lumOff val="80000"/>
            </a:schemeClr>
          </a:solidFill>
        </p:spPr>
        <p:txBody>
          <a:bodyPr wrap="square" rtlCol="0">
            <a:spAutoFit/>
          </a:bodyPr>
          <a:lstStyle/>
          <a:p>
            <a:pPr algn="l"/>
            <a:r>
              <a:rPr lang="en-GB" sz="2000" dirty="0">
                <a:solidFill>
                  <a:srgbClr val="115076"/>
                </a:solidFill>
              </a:rPr>
              <a:t>1. In which century did the first colonial empire start?</a:t>
            </a:r>
          </a:p>
          <a:p>
            <a:pPr algn="l"/>
            <a:r>
              <a:rPr lang="en-GB" sz="2000" i="1" dirty="0">
                <a:solidFill>
                  <a:srgbClr val="115076"/>
                </a:solidFill>
              </a:rPr>
              <a:t>The sixteenth century</a:t>
            </a:r>
            <a:endParaRPr lang="en-GB" sz="2000" dirty="0">
              <a:solidFill>
                <a:srgbClr val="115076"/>
              </a:solidFill>
            </a:endParaRPr>
          </a:p>
        </p:txBody>
      </p:sp>
      <p:sp>
        <p:nvSpPr>
          <p:cNvPr id="26" name="Rectangle 25">
            <a:extLst>
              <a:ext uri="{FF2B5EF4-FFF2-40B4-BE49-F238E27FC236}">
                <a16:creationId xmlns:a16="http://schemas.microsoft.com/office/drawing/2014/main" id="{501A085C-1E28-4F56-85AF-ECAF0857DB76}"/>
              </a:ext>
            </a:extLst>
          </p:cNvPr>
          <p:cNvSpPr/>
          <p:nvPr/>
        </p:nvSpPr>
        <p:spPr>
          <a:xfrm>
            <a:off x="7937707" y="4521320"/>
            <a:ext cx="3884745" cy="310101"/>
          </a:xfrm>
          <a:prstGeom prst="rect">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 name="Speech Bubble: Rectangle with Corners Rounded 29">
            <a:extLst>
              <a:ext uri="{FF2B5EF4-FFF2-40B4-BE49-F238E27FC236}">
                <a16:creationId xmlns:a16="http://schemas.microsoft.com/office/drawing/2014/main" id="{DF9662C1-0665-440B-A241-F08272D796EA}"/>
              </a:ext>
            </a:extLst>
          </p:cNvPr>
          <p:cNvSpPr/>
          <p:nvPr/>
        </p:nvSpPr>
        <p:spPr>
          <a:xfrm>
            <a:off x="0" y="5613970"/>
            <a:ext cx="11909920" cy="716654"/>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1" dirty="0">
                <a:solidFill>
                  <a:prstClr val="white"/>
                </a:solidFill>
                <a:latin typeface="Century Gothic" panose="020F0302020204030204"/>
              </a:rPr>
              <a:t>*</a:t>
            </a:r>
            <a:r>
              <a:rPr lang="fr-FR" sz="2000" b="1" dirty="0">
                <a:solidFill>
                  <a:prstClr val="white"/>
                </a:solidFill>
                <a:latin typeface="Century Gothic" panose="020F0302020204030204"/>
              </a:rPr>
              <a:t>Caraïbes</a:t>
            </a:r>
            <a:r>
              <a:rPr lang="en-GB" sz="2000" b="1" dirty="0">
                <a:solidFill>
                  <a:prstClr val="white"/>
                </a:solidFill>
                <a:latin typeface="Century Gothic" panose="020F0302020204030204"/>
              </a:rPr>
              <a:t> </a:t>
            </a:r>
            <a:r>
              <a:rPr lang="en-GB" sz="2000" dirty="0">
                <a:solidFill>
                  <a:prstClr val="white"/>
                </a:solidFill>
                <a:latin typeface="Century Gothic" panose="020F0302020204030204"/>
              </a:rPr>
              <a:t>= Caribbean, </a:t>
            </a:r>
            <a:r>
              <a:rPr lang="fr-FR" sz="2000" b="1" dirty="0">
                <a:solidFill>
                  <a:prstClr val="white"/>
                </a:solidFill>
                <a:latin typeface="Century Gothic" panose="020F0302020204030204"/>
              </a:rPr>
              <a:t>Inde</a:t>
            </a:r>
            <a:r>
              <a:rPr lang="en-GB" sz="2000" dirty="0">
                <a:solidFill>
                  <a:prstClr val="white"/>
                </a:solidFill>
                <a:latin typeface="Century Gothic" panose="020F0302020204030204"/>
              </a:rPr>
              <a:t> = India, </a:t>
            </a:r>
            <a:r>
              <a:rPr lang="fr-FR" sz="2000" b="1" dirty="0">
                <a:solidFill>
                  <a:prstClr val="white"/>
                </a:solidFill>
                <a:latin typeface="Century Gothic" panose="020F0302020204030204"/>
              </a:rPr>
              <a:t>commettre</a:t>
            </a:r>
            <a:r>
              <a:rPr lang="en-GB" sz="2000" dirty="0">
                <a:solidFill>
                  <a:prstClr val="white"/>
                </a:solidFill>
                <a:latin typeface="Century Gothic" panose="020F0302020204030204"/>
              </a:rPr>
              <a:t> = to commit, </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000" b="1" dirty="0">
                <a:solidFill>
                  <a:prstClr val="white"/>
                </a:solidFill>
                <a:latin typeface="Century Gothic" panose="020F0302020204030204"/>
              </a:rPr>
              <a:t>manque d’armes </a:t>
            </a:r>
            <a:r>
              <a:rPr lang="en-GB" sz="2000" dirty="0">
                <a:solidFill>
                  <a:prstClr val="white"/>
                </a:solidFill>
                <a:latin typeface="Century Gothic" panose="020F0302020204030204"/>
              </a:rPr>
              <a:t>= lack of weapons, </a:t>
            </a:r>
            <a:r>
              <a:rPr lang="fr-FR" sz="2000" b="1" dirty="0">
                <a:solidFill>
                  <a:prstClr val="white"/>
                </a:solidFill>
                <a:latin typeface="Century Gothic" panose="020F0302020204030204"/>
              </a:rPr>
              <a:t>Alger</a:t>
            </a:r>
            <a:r>
              <a:rPr lang="en-GB" sz="2000" dirty="0">
                <a:solidFill>
                  <a:prstClr val="white"/>
                </a:solidFill>
                <a:latin typeface="Century Gothic" panose="020F0302020204030204"/>
              </a:rPr>
              <a:t> = Algiers (capital of Algeria)</a:t>
            </a:r>
            <a:endParaRPr kumimoji="0" lang="en-GB" sz="20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pic>
        <p:nvPicPr>
          <p:cNvPr id="31" name="Picture 30">
            <a:extLst>
              <a:ext uri="{FF2B5EF4-FFF2-40B4-BE49-F238E27FC236}">
                <a16:creationId xmlns:a16="http://schemas.microsoft.com/office/drawing/2014/main" id="{0F6365DE-0681-4EBF-992E-7F2E7EB7B19A}"/>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162395" y="2772609"/>
            <a:ext cx="1148883" cy="727201"/>
          </a:xfrm>
          <a:prstGeom prst="rect">
            <a:avLst/>
          </a:prstGeom>
        </p:spPr>
      </p:pic>
      <p:sp>
        <p:nvSpPr>
          <p:cNvPr id="23" name="TextBox 22">
            <a:extLst>
              <a:ext uri="{FF2B5EF4-FFF2-40B4-BE49-F238E27FC236}">
                <a16:creationId xmlns:a16="http://schemas.microsoft.com/office/drawing/2014/main" id="{E94353A9-41F8-42F5-9A7D-1CA0505D3540}"/>
              </a:ext>
            </a:extLst>
          </p:cNvPr>
          <p:cNvSpPr txBox="1"/>
          <p:nvPr/>
        </p:nvSpPr>
        <p:spPr>
          <a:xfrm>
            <a:off x="7886481" y="3865985"/>
            <a:ext cx="4016367" cy="1631216"/>
          </a:xfrm>
          <a:prstGeom prst="rect">
            <a:avLst/>
          </a:prstGeom>
          <a:solidFill>
            <a:schemeClr val="accent2">
              <a:lumMod val="20000"/>
              <a:lumOff val="80000"/>
            </a:schemeClr>
          </a:solidFill>
        </p:spPr>
        <p:txBody>
          <a:bodyPr wrap="square" rtlCol="0">
            <a:spAutoFit/>
          </a:bodyPr>
          <a:lstStyle/>
          <a:p>
            <a:pPr algn="l"/>
            <a:r>
              <a:rPr lang="en-GB" sz="2000" dirty="0">
                <a:solidFill>
                  <a:srgbClr val="115076"/>
                </a:solidFill>
              </a:rPr>
              <a:t>2. What did control of colonies allow the French to do?</a:t>
            </a:r>
          </a:p>
          <a:p>
            <a:pPr algn="l"/>
            <a:r>
              <a:rPr lang="en-GB" sz="2000" i="1" dirty="0">
                <a:solidFill>
                  <a:srgbClr val="115076"/>
                </a:solidFill>
              </a:rPr>
              <a:t>They were able to obtain products to sell in mainland France</a:t>
            </a:r>
            <a:endParaRPr lang="en-GB" sz="2000" dirty="0">
              <a:solidFill>
                <a:srgbClr val="115076"/>
              </a:solidFill>
            </a:endParaRPr>
          </a:p>
        </p:txBody>
      </p:sp>
      <p:sp>
        <p:nvSpPr>
          <p:cNvPr id="29" name="Rectangle 28">
            <a:extLst>
              <a:ext uri="{FF2B5EF4-FFF2-40B4-BE49-F238E27FC236}">
                <a16:creationId xmlns:a16="http://schemas.microsoft.com/office/drawing/2014/main" id="{28CCC6EF-D0F9-4651-9115-06898FD81024}"/>
              </a:ext>
            </a:extLst>
          </p:cNvPr>
          <p:cNvSpPr/>
          <p:nvPr/>
        </p:nvSpPr>
        <p:spPr>
          <a:xfrm>
            <a:off x="7887687" y="4539156"/>
            <a:ext cx="3934766" cy="912931"/>
          </a:xfrm>
          <a:prstGeom prst="rect">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 name="TextBox 24">
            <a:extLst>
              <a:ext uri="{FF2B5EF4-FFF2-40B4-BE49-F238E27FC236}">
                <a16:creationId xmlns:a16="http://schemas.microsoft.com/office/drawing/2014/main" id="{01E62209-A9A9-4799-934A-69E79D15D0BD}"/>
              </a:ext>
            </a:extLst>
          </p:cNvPr>
          <p:cNvSpPr txBox="1"/>
          <p:nvPr/>
        </p:nvSpPr>
        <p:spPr>
          <a:xfrm>
            <a:off x="7917222" y="3841619"/>
            <a:ext cx="4016367" cy="1631216"/>
          </a:xfrm>
          <a:prstGeom prst="rect">
            <a:avLst/>
          </a:prstGeom>
          <a:solidFill>
            <a:schemeClr val="accent2">
              <a:lumMod val="20000"/>
              <a:lumOff val="80000"/>
            </a:schemeClr>
          </a:solidFill>
        </p:spPr>
        <p:txBody>
          <a:bodyPr wrap="square" rtlCol="0">
            <a:spAutoFit/>
          </a:bodyPr>
          <a:lstStyle/>
          <a:p>
            <a:pPr algn="l"/>
            <a:r>
              <a:rPr lang="en-GB" sz="2000" dirty="0">
                <a:solidFill>
                  <a:srgbClr val="115076"/>
                </a:solidFill>
              </a:rPr>
              <a:t>3. A lack of weapons caused what problem for the colonised people?</a:t>
            </a:r>
          </a:p>
          <a:p>
            <a:pPr algn="l"/>
            <a:r>
              <a:rPr lang="en-GB" sz="2000" i="1" dirty="0">
                <a:solidFill>
                  <a:srgbClr val="115076"/>
                </a:solidFill>
              </a:rPr>
              <a:t>They were not able to defend their countries</a:t>
            </a:r>
            <a:endParaRPr lang="en-GB" sz="2000" dirty="0">
              <a:solidFill>
                <a:srgbClr val="115076"/>
              </a:solidFill>
            </a:endParaRPr>
          </a:p>
        </p:txBody>
      </p:sp>
      <p:sp>
        <p:nvSpPr>
          <p:cNvPr id="24" name="Rectangle 23">
            <a:extLst>
              <a:ext uri="{FF2B5EF4-FFF2-40B4-BE49-F238E27FC236}">
                <a16:creationId xmlns:a16="http://schemas.microsoft.com/office/drawing/2014/main" id="{09CF0AA2-493C-4821-946E-89C3C328CD4F}"/>
              </a:ext>
            </a:extLst>
          </p:cNvPr>
          <p:cNvSpPr/>
          <p:nvPr/>
        </p:nvSpPr>
        <p:spPr>
          <a:xfrm>
            <a:off x="7957920" y="4807430"/>
            <a:ext cx="3895274" cy="540689"/>
          </a:xfrm>
          <a:prstGeom prst="rect">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 name="TextBox 26">
            <a:extLst>
              <a:ext uri="{FF2B5EF4-FFF2-40B4-BE49-F238E27FC236}">
                <a16:creationId xmlns:a16="http://schemas.microsoft.com/office/drawing/2014/main" id="{2881BA08-2BFC-470D-876F-C10C2E29A554}"/>
              </a:ext>
            </a:extLst>
          </p:cNvPr>
          <p:cNvSpPr txBox="1"/>
          <p:nvPr/>
        </p:nvSpPr>
        <p:spPr>
          <a:xfrm>
            <a:off x="7906478" y="3843884"/>
            <a:ext cx="4016367" cy="1323439"/>
          </a:xfrm>
          <a:prstGeom prst="rect">
            <a:avLst/>
          </a:prstGeom>
          <a:solidFill>
            <a:schemeClr val="accent2">
              <a:lumMod val="20000"/>
              <a:lumOff val="80000"/>
            </a:schemeClr>
          </a:solidFill>
        </p:spPr>
        <p:txBody>
          <a:bodyPr wrap="square" rtlCol="0">
            <a:spAutoFit/>
          </a:bodyPr>
          <a:lstStyle/>
          <a:p>
            <a:pPr algn="l"/>
            <a:r>
              <a:rPr lang="en-GB" sz="2000" dirty="0">
                <a:solidFill>
                  <a:srgbClr val="115076"/>
                </a:solidFill>
              </a:rPr>
              <a:t>4. What event marked the start of the second colonial empire?</a:t>
            </a:r>
          </a:p>
          <a:p>
            <a:pPr algn="l"/>
            <a:r>
              <a:rPr lang="en-GB" sz="2000" i="1" dirty="0">
                <a:solidFill>
                  <a:srgbClr val="115076"/>
                </a:solidFill>
              </a:rPr>
              <a:t>The French took Algiers</a:t>
            </a:r>
          </a:p>
        </p:txBody>
      </p:sp>
      <p:sp>
        <p:nvSpPr>
          <p:cNvPr id="22" name="Rectangle 21">
            <a:extLst>
              <a:ext uri="{FF2B5EF4-FFF2-40B4-BE49-F238E27FC236}">
                <a16:creationId xmlns:a16="http://schemas.microsoft.com/office/drawing/2014/main" id="{9F01E763-0A3C-4105-B6D0-3D2D5AF158BB}"/>
              </a:ext>
            </a:extLst>
          </p:cNvPr>
          <p:cNvSpPr/>
          <p:nvPr/>
        </p:nvSpPr>
        <p:spPr>
          <a:xfrm>
            <a:off x="7920383" y="4807734"/>
            <a:ext cx="3976055" cy="358185"/>
          </a:xfrm>
          <a:prstGeom prst="rect">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 name="TextBox 27">
            <a:extLst>
              <a:ext uri="{FF2B5EF4-FFF2-40B4-BE49-F238E27FC236}">
                <a16:creationId xmlns:a16="http://schemas.microsoft.com/office/drawing/2014/main" id="{6E723324-50BF-465E-85EA-D74665C52798}"/>
              </a:ext>
            </a:extLst>
          </p:cNvPr>
          <p:cNvSpPr txBox="1"/>
          <p:nvPr/>
        </p:nvSpPr>
        <p:spPr>
          <a:xfrm>
            <a:off x="7913675" y="3841619"/>
            <a:ext cx="3996245" cy="1323439"/>
          </a:xfrm>
          <a:prstGeom prst="rect">
            <a:avLst/>
          </a:prstGeom>
          <a:solidFill>
            <a:schemeClr val="accent2">
              <a:lumMod val="20000"/>
              <a:lumOff val="80000"/>
            </a:schemeClr>
          </a:solidFill>
        </p:spPr>
        <p:txBody>
          <a:bodyPr wrap="square" rtlCol="0">
            <a:spAutoFit/>
          </a:bodyPr>
          <a:lstStyle/>
          <a:p>
            <a:pPr algn="l"/>
            <a:r>
              <a:rPr lang="en-GB" sz="2000" dirty="0">
                <a:solidFill>
                  <a:srgbClr val="115076"/>
                </a:solidFill>
              </a:rPr>
              <a:t>5. On which continent did the French take a large number of colonies?</a:t>
            </a:r>
          </a:p>
          <a:p>
            <a:pPr algn="l"/>
            <a:r>
              <a:rPr lang="en-GB" sz="2000" i="1" dirty="0">
                <a:solidFill>
                  <a:srgbClr val="115076"/>
                </a:solidFill>
              </a:rPr>
              <a:t>Africa</a:t>
            </a:r>
          </a:p>
        </p:txBody>
      </p:sp>
      <p:sp>
        <p:nvSpPr>
          <p:cNvPr id="32" name="Rectangle 31">
            <a:extLst>
              <a:ext uri="{FF2B5EF4-FFF2-40B4-BE49-F238E27FC236}">
                <a16:creationId xmlns:a16="http://schemas.microsoft.com/office/drawing/2014/main" id="{BDBFC700-0C38-4622-BFC6-CCD1F1BE74DD}"/>
              </a:ext>
            </a:extLst>
          </p:cNvPr>
          <p:cNvSpPr/>
          <p:nvPr/>
        </p:nvSpPr>
        <p:spPr>
          <a:xfrm>
            <a:off x="7913675" y="4841317"/>
            <a:ext cx="3996245" cy="323742"/>
          </a:xfrm>
          <a:prstGeom prst="rect">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 name="TextBox 33">
            <a:extLst>
              <a:ext uri="{FF2B5EF4-FFF2-40B4-BE49-F238E27FC236}">
                <a16:creationId xmlns:a16="http://schemas.microsoft.com/office/drawing/2014/main" id="{77A82B78-C9C3-436E-AA11-62A36414E3F3}"/>
              </a:ext>
            </a:extLst>
          </p:cNvPr>
          <p:cNvSpPr txBox="1"/>
          <p:nvPr/>
        </p:nvSpPr>
        <p:spPr>
          <a:xfrm>
            <a:off x="7712791" y="299947"/>
            <a:ext cx="3072030" cy="707886"/>
          </a:xfrm>
          <a:prstGeom prst="rect">
            <a:avLst/>
          </a:prstGeom>
          <a:noFill/>
        </p:spPr>
        <p:txBody>
          <a:bodyPr wrap="square">
            <a:spAutoFit/>
          </a:bodyPr>
          <a:lstStyle/>
          <a:p>
            <a:pPr algn="ctr"/>
            <a:r>
              <a:rPr lang="fr-FR" sz="2000" b="0" i="0" dirty="0">
                <a:solidFill>
                  <a:srgbClr val="1F4E79"/>
                </a:solidFill>
                <a:effectLst/>
              </a:rPr>
              <a:t>Lis le texte et </a:t>
            </a:r>
          </a:p>
          <a:p>
            <a:pPr algn="ctr"/>
            <a:r>
              <a:rPr lang="fr-FR" sz="2000" b="0" i="0" dirty="0">
                <a:solidFill>
                  <a:srgbClr val="1F4E79"/>
                </a:solidFill>
                <a:effectLst/>
              </a:rPr>
              <a:t>réponds aux questions</a:t>
            </a:r>
            <a:endParaRPr lang="en-GB" sz="2000" dirty="0"/>
          </a:p>
        </p:txBody>
      </p:sp>
      <p:sp>
        <p:nvSpPr>
          <p:cNvPr id="36" name="Speech Bubble: Rectangle with Corners Rounded 35">
            <a:extLst>
              <a:ext uri="{FF2B5EF4-FFF2-40B4-BE49-F238E27FC236}">
                <a16:creationId xmlns:a16="http://schemas.microsoft.com/office/drawing/2014/main" id="{A6BB43DF-E63B-480D-AD98-FD42BBC9D084}"/>
              </a:ext>
            </a:extLst>
          </p:cNvPr>
          <p:cNvSpPr/>
          <p:nvPr/>
        </p:nvSpPr>
        <p:spPr>
          <a:xfrm>
            <a:off x="69998" y="1254738"/>
            <a:ext cx="7560855" cy="4300847"/>
          </a:xfrm>
          <a:prstGeom prst="wedgeRoundRectCallout">
            <a:avLst>
              <a:gd name="adj1" fmla="val -49868"/>
              <a:gd name="adj2" fmla="val -15735"/>
              <a:gd name="adj3" fmla="val 16667"/>
            </a:avLst>
          </a:prstGeom>
          <a:solidFill>
            <a:srgbClr val="104F75"/>
          </a:solidFill>
          <a:ln>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b="1" dirty="0">
                <a:solidFill>
                  <a:prstClr val="white"/>
                </a:solidFill>
                <a:latin typeface="Century Gothic" panose="020F0302020204030204"/>
              </a:rPr>
              <a:t>C’est quoi un empire colonial?</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800" b="0" i="0" u="none" strike="noStrike" kern="1200" cap="none" spc="0" normalizeH="0" baseline="0" noProof="0" dirty="0">
              <a:ln>
                <a:noFill/>
              </a:ln>
              <a:solidFill>
                <a:prstClr val="white"/>
              </a:solidFill>
              <a:effectLst/>
              <a:uLnTx/>
              <a:uFillTx/>
              <a:latin typeface="Century Gothic" panose="020F0302020204030204"/>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0" i="0" u="none" strike="noStrike" kern="1200" cap="none" spc="0" normalizeH="0" baseline="0" noProof="0" dirty="0">
                <a:ln>
                  <a:noFill/>
                </a:ln>
                <a:solidFill>
                  <a:prstClr val="white"/>
                </a:solidFill>
                <a:effectLst/>
                <a:uLnTx/>
                <a:uFillTx/>
                <a:latin typeface="Century Gothic" panose="020F0302020204030204"/>
              </a:rPr>
              <a:t>C’est le contrôle</a:t>
            </a:r>
            <a:r>
              <a:rPr kumimoji="0" lang="fr-FR" sz="2800" b="0" i="0" u="none" strike="noStrike" kern="1200" cap="none" spc="0" normalizeH="0" noProof="0" dirty="0">
                <a:ln>
                  <a:noFill/>
                </a:ln>
                <a:solidFill>
                  <a:prstClr val="white"/>
                </a:solidFill>
                <a:effectLst/>
                <a:uLnTx/>
                <a:uFillTx/>
                <a:latin typeface="Century Gothic" panose="020F0302020204030204"/>
              </a:rPr>
              <a:t> ou la domination d’un pays sur d’autres pays</a:t>
            </a:r>
            <a:r>
              <a:rPr lang="fr-FR" sz="2800" noProof="0" dirty="0">
                <a:solidFill>
                  <a:prstClr val="white"/>
                </a:solidFill>
                <a:latin typeface="Century Gothic" panose="020F0302020204030204"/>
              </a:rPr>
              <a:t> pour obtenir de la puissance, du terrain et des ressources </a:t>
            </a:r>
            <a:r>
              <a:rPr lang="fr-FR" sz="2800" i="1" noProof="0" dirty="0">
                <a:solidFill>
                  <a:prstClr val="white"/>
                </a:solidFill>
                <a:latin typeface="Century Gothic" panose="020F0302020204030204"/>
              </a:rPr>
              <a:t>[</a:t>
            </a:r>
            <a:r>
              <a:rPr lang="en-GB" sz="2800" i="1" dirty="0">
                <a:solidFill>
                  <a:prstClr val="white"/>
                </a:solidFill>
                <a:latin typeface="Century Gothic" panose="020F0302020204030204"/>
              </a:rPr>
              <a:t>power, land and resources]</a:t>
            </a:r>
            <a:r>
              <a:rPr lang="fr-FR" sz="2800" noProof="0" dirty="0">
                <a:solidFill>
                  <a:prstClr val="white"/>
                </a:solidFill>
                <a:latin typeface="Century Gothic" panose="020F0302020204030204"/>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2800" noProof="0" dirty="0">
                <a:solidFill>
                  <a:prstClr val="white"/>
                </a:solidFill>
                <a:latin typeface="Century Gothic" panose="020F0302020204030204"/>
              </a:rPr>
              <a:t>Les empires sont souvent associés avec l’esclavage </a:t>
            </a:r>
            <a:r>
              <a:rPr lang="fr-FR" sz="2800" i="1" noProof="0" dirty="0">
                <a:solidFill>
                  <a:prstClr val="white"/>
                </a:solidFill>
                <a:latin typeface="Century Gothic" panose="020F0302020204030204"/>
              </a:rPr>
              <a:t>[</a:t>
            </a:r>
            <a:r>
              <a:rPr lang="en-GB" sz="2800" i="1" dirty="0">
                <a:solidFill>
                  <a:prstClr val="white"/>
                </a:solidFill>
                <a:latin typeface="Century Gothic" panose="020F0302020204030204"/>
              </a:rPr>
              <a:t>slavery</a:t>
            </a:r>
            <a:r>
              <a:rPr lang="fr-FR" sz="2800" i="1" noProof="0" dirty="0">
                <a:solidFill>
                  <a:prstClr val="white"/>
                </a:solidFill>
                <a:latin typeface="Century Gothic" panose="020F0302020204030204"/>
              </a:rPr>
              <a:t>].</a:t>
            </a:r>
            <a:endParaRPr kumimoji="0" lang="fr-FR" sz="2800" b="0" i="1" u="none" strike="noStrike" kern="1200" cap="none" spc="0" normalizeH="0" baseline="0" noProof="0" dirty="0">
              <a:ln>
                <a:noFill/>
              </a:ln>
              <a:solidFill>
                <a:prstClr val="white"/>
              </a:solidFill>
              <a:effectLst/>
              <a:uLnTx/>
              <a:uFillTx/>
              <a:latin typeface="Century Gothic" panose="020F0302020204030204"/>
            </a:endParaRPr>
          </a:p>
        </p:txBody>
      </p:sp>
    </p:spTree>
    <p:extLst>
      <p:ext uri="{BB962C8B-B14F-4D97-AF65-F5344CB8AC3E}">
        <p14:creationId xmlns:p14="http://schemas.microsoft.com/office/powerpoint/2010/main" val="127610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childTnLst>
                                </p:cTn>
                              </p:par>
                              <p:par>
                                <p:cTn id="13" presetID="1" presetClass="exit" presetSubtype="0" fill="hold" grpId="1" nodeType="withEffect">
                                  <p:stCondLst>
                                    <p:cond delay="0"/>
                                  </p:stCondLst>
                                  <p:childTnLst>
                                    <p:set>
                                      <p:cBhvr>
                                        <p:cTn id="14" dur="1" fill="hold">
                                          <p:stCondLst>
                                            <p:cond delay="0"/>
                                          </p:stCondLst>
                                        </p:cTn>
                                        <p:tgtEl>
                                          <p:spTgt spid="36"/>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26"/>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21"/>
                                        </p:tgtEl>
                                        <p:attrNameLst>
                                          <p:attrName>style.visibility</p:attrName>
                                        </p:attrNameLst>
                                      </p:cBhvr>
                                      <p:to>
                                        <p:strVal val="hidden"/>
                                      </p:to>
                                    </p:set>
                                  </p:childTnLst>
                                </p:cTn>
                              </p:par>
                            </p:childTnLst>
                          </p:cTn>
                        </p:par>
                        <p:par>
                          <p:cTn id="23" fill="hold">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childTnLst>
                                </p:cTn>
                              </p:par>
                            </p:childTnLst>
                          </p:cTn>
                        </p:par>
                        <p:par>
                          <p:cTn id="26" fill="hold">
                            <p:stCondLst>
                              <p:cond delay="0"/>
                            </p:stCondLst>
                            <p:childTnLst>
                              <p:par>
                                <p:cTn id="27" presetID="1"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29"/>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1" nodeType="clickEffect">
                                  <p:stCondLst>
                                    <p:cond delay="0"/>
                                  </p:stCondLst>
                                  <p:childTnLst>
                                    <p:set>
                                      <p:cBhvr>
                                        <p:cTn id="36" dur="1" fill="hold">
                                          <p:stCondLst>
                                            <p:cond delay="0"/>
                                          </p:stCondLst>
                                        </p:cTn>
                                        <p:tgtEl>
                                          <p:spTgt spid="23"/>
                                        </p:tgtEl>
                                        <p:attrNameLst>
                                          <p:attrName>style.visibility</p:attrName>
                                        </p:attrNameLst>
                                      </p:cBhvr>
                                      <p:to>
                                        <p:strVal val="hidden"/>
                                      </p:to>
                                    </p:set>
                                  </p:childTnLst>
                                </p:cTn>
                              </p:par>
                            </p:childTnLst>
                          </p:cTn>
                        </p:par>
                        <p:par>
                          <p:cTn id="37" fill="hold">
                            <p:stCondLst>
                              <p:cond delay="0"/>
                            </p:stCondLst>
                            <p:childTnLst>
                              <p:par>
                                <p:cTn id="38" presetID="1" presetClass="entr" presetSubtype="0" fill="hold" grpId="0" nodeType="afterEffect">
                                  <p:stCondLst>
                                    <p:cond delay="0"/>
                                  </p:stCondLst>
                                  <p:childTnLst>
                                    <p:set>
                                      <p:cBhvr>
                                        <p:cTn id="39" dur="1" fill="hold">
                                          <p:stCondLst>
                                            <p:cond delay="0"/>
                                          </p:stCondLst>
                                        </p:cTn>
                                        <p:tgtEl>
                                          <p:spTgt spid="25"/>
                                        </p:tgtEl>
                                        <p:attrNameLst>
                                          <p:attrName>style.visibility</p:attrName>
                                        </p:attrNameLst>
                                      </p:cBhvr>
                                      <p:to>
                                        <p:strVal val="visible"/>
                                      </p:to>
                                    </p:set>
                                  </p:childTnLst>
                                </p:cTn>
                              </p:par>
                            </p:childTnLst>
                          </p:cTn>
                        </p:par>
                        <p:par>
                          <p:cTn id="40" fill="hold">
                            <p:stCondLst>
                              <p:cond delay="0"/>
                            </p:stCondLst>
                            <p:childTnLst>
                              <p:par>
                                <p:cTn id="41" presetID="1" presetClass="entr" presetSubtype="0"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1" nodeType="clickEffect">
                                  <p:stCondLst>
                                    <p:cond delay="0"/>
                                  </p:stCondLst>
                                  <p:childTnLst>
                                    <p:set>
                                      <p:cBhvr>
                                        <p:cTn id="46" dur="1" fill="hold">
                                          <p:stCondLst>
                                            <p:cond delay="0"/>
                                          </p:stCondLst>
                                        </p:cTn>
                                        <p:tgtEl>
                                          <p:spTgt spid="24"/>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25"/>
                                        </p:tgtEl>
                                        <p:attrNameLst>
                                          <p:attrName>style.visibility</p:attrName>
                                        </p:attrNameLst>
                                      </p:cBhvr>
                                      <p:to>
                                        <p:strVal val="hidden"/>
                                      </p:to>
                                    </p:set>
                                  </p:childTnLst>
                                </p:cTn>
                              </p:par>
                            </p:childTnLst>
                          </p:cTn>
                        </p:par>
                        <p:par>
                          <p:cTn id="51" fill="hold">
                            <p:stCondLst>
                              <p:cond delay="0"/>
                            </p:stCondLst>
                            <p:childTnLst>
                              <p:par>
                                <p:cTn id="52" presetID="1" presetClass="entr" presetSubtype="0" fill="hold" grpId="0" nodeType="afterEffect">
                                  <p:stCondLst>
                                    <p:cond delay="0"/>
                                  </p:stCondLst>
                                  <p:childTnLst>
                                    <p:set>
                                      <p:cBhvr>
                                        <p:cTn id="53" dur="1" fill="hold">
                                          <p:stCondLst>
                                            <p:cond delay="0"/>
                                          </p:stCondLst>
                                        </p:cTn>
                                        <p:tgtEl>
                                          <p:spTgt spid="27"/>
                                        </p:tgtEl>
                                        <p:attrNameLst>
                                          <p:attrName>style.visibility</p:attrName>
                                        </p:attrNameLst>
                                      </p:cBhvr>
                                      <p:to>
                                        <p:strVal val="visible"/>
                                      </p:to>
                                    </p:set>
                                  </p:childTnLst>
                                </p:cTn>
                              </p:par>
                            </p:childTnLst>
                          </p:cTn>
                        </p:par>
                        <p:par>
                          <p:cTn id="54" fill="hold">
                            <p:stCondLst>
                              <p:cond delay="0"/>
                            </p:stCondLst>
                            <p:childTnLst>
                              <p:par>
                                <p:cTn id="55" presetID="1" presetClass="entr" presetSubtype="0" fill="hold" grpId="0" nodeType="afterEffect">
                                  <p:stCondLst>
                                    <p:cond delay="0"/>
                                  </p:stCondLst>
                                  <p:childTnLst>
                                    <p:set>
                                      <p:cBhvr>
                                        <p:cTn id="56" dur="1" fill="hold">
                                          <p:stCondLst>
                                            <p:cond delay="0"/>
                                          </p:stCondLst>
                                        </p:cTn>
                                        <p:tgtEl>
                                          <p:spTgt spid="22"/>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22"/>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1" presetClass="exit" presetSubtype="0" fill="hold" grpId="1" nodeType="clickEffect">
                                  <p:stCondLst>
                                    <p:cond delay="0"/>
                                  </p:stCondLst>
                                  <p:childTnLst>
                                    <p:set>
                                      <p:cBhvr>
                                        <p:cTn id="64" dur="1" fill="hold">
                                          <p:stCondLst>
                                            <p:cond delay="0"/>
                                          </p:stCondLst>
                                        </p:cTn>
                                        <p:tgtEl>
                                          <p:spTgt spid="27"/>
                                        </p:tgtEl>
                                        <p:attrNameLst>
                                          <p:attrName>style.visibility</p:attrName>
                                        </p:attrNameLst>
                                      </p:cBhvr>
                                      <p:to>
                                        <p:strVal val="hidden"/>
                                      </p:to>
                                    </p:set>
                                  </p:childTnLst>
                                </p:cTn>
                              </p:par>
                            </p:childTnLst>
                          </p:cTn>
                        </p:par>
                        <p:par>
                          <p:cTn id="65" fill="hold">
                            <p:stCondLst>
                              <p:cond delay="0"/>
                            </p:stCondLst>
                            <p:childTnLst>
                              <p:par>
                                <p:cTn id="66" presetID="1" presetClass="entr" presetSubtype="0" fill="hold" grpId="0" nodeType="afterEffect">
                                  <p:stCondLst>
                                    <p:cond delay="0"/>
                                  </p:stCondLst>
                                  <p:childTnLst>
                                    <p:set>
                                      <p:cBhvr>
                                        <p:cTn id="67" dur="1" fill="hold">
                                          <p:stCondLst>
                                            <p:cond delay="0"/>
                                          </p:stCondLst>
                                        </p:cTn>
                                        <p:tgtEl>
                                          <p:spTgt spid="28"/>
                                        </p:tgtEl>
                                        <p:attrNameLst>
                                          <p:attrName>style.visibility</p:attrName>
                                        </p:attrNameLst>
                                      </p:cBhvr>
                                      <p:to>
                                        <p:strVal val="visible"/>
                                      </p:to>
                                    </p:set>
                                  </p:childTnLst>
                                </p:cTn>
                              </p:par>
                            </p:childTnLst>
                          </p:cTn>
                        </p:par>
                        <p:par>
                          <p:cTn id="68" fill="hold">
                            <p:stCondLst>
                              <p:cond delay="0"/>
                            </p:stCondLst>
                            <p:childTnLst>
                              <p:par>
                                <p:cTn id="69" presetID="1" presetClass="entr" presetSubtype="0"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xit" presetSubtype="0" fill="hold" grpId="1" nodeType="clickEffect">
                                  <p:stCondLst>
                                    <p:cond delay="0"/>
                                  </p:stCondLst>
                                  <p:childTnLst>
                                    <p:set>
                                      <p:cBhvr>
                                        <p:cTn id="74" dur="1" fill="hold">
                                          <p:stCondLst>
                                            <p:cond delay="0"/>
                                          </p:stCondLst>
                                        </p:cTn>
                                        <p:tgtEl>
                                          <p:spTgt spid="32"/>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 presetClass="exit" presetSubtype="0" fill="hold" grpId="1" nodeType="clickEffect">
                                  <p:stCondLst>
                                    <p:cond delay="0"/>
                                  </p:stCondLst>
                                  <p:childTnLst>
                                    <p:set>
                                      <p:cBhvr>
                                        <p:cTn id="78" dur="1" fill="hold">
                                          <p:stCondLst>
                                            <p:cond delay="0"/>
                                          </p:stCondLst>
                                        </p:cTn>
                                        <p:tgtEl>
                                          <p:spTgt spid="2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1" grpId="1" animBg="1"/>
      <p:bldP spid="26" grpId="0" animBg="1"/>
      <p:bldP spid="26" grpId="1" animBg="1"/>
      <p:bldP spid="23" grpId="0" animBg="1"/>
      <p:bldP spid="23" grpId="1" animBg="1"/>
      <p:bldP spid="29" grpId="0" animBg="1"/>
      <p:bldP spid="29" grpId="1" animBg="1"/>
      <p:bldP spid="25" grpId="0" animBg="1"/>
      <p:bldP spid="25" grpId="1" animBg="1"/>
      <p:bldP spid="24" grpId="0" animBg="1"/>
      <p:bldP spid="24" grpId="1" animBg="1"/>
      <p:bldP spid="27" grpId="0" animBg="1"/>
      <p:bldP spid="27" grpId="1" animBg="1"/>
      <p:bldP spid="22" grpId="0" animBg="1"/>
      <p:bldP spid="22" grpId="1" animBg="1"/>
      <p:bldP spid="28" grpId="0" animBg="1"/>
      <p:bldP spid="28" grpId="1" animBg="1"/>
      <p:bldP spid="32" grpId="0" animBg="1"/>
      <p:bldP spid="32" grpId="1" animBg="1"/>
      <p:bldP spid="36" grpId="0" animBg="1"/>
      <p:bldP spid="36" grpId="1" animBg="1"/>
    </p:bldLst>
  </p:timing>
</p:sld>
</file>

<file path=ppt/theme/theme1.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lgn="l">
          <a:defRPr sz="2400" dirty="0">
            <a:solidFill>
              <a:schemeClr val="accent5">
                <a:lumMod val="50000"/>
              </a:schemeClr>
            </a:solidFill>
          </a:defRPr>
        </a:defPPr>
      </a:lstStyle>
    </a:txDef>
  </a:objectDefaults>
  <a:extraClrSchemeLst/>
  <a:extLst>
    <a:ext uri="{05A4C25C-085E-4340-85A3-A5531E510DB2}">
      <thm15:themeFamily xmlns:thm15="http://schemas.microsoft.com/office/thememl/2012/main" name="Presentation2" id="{47E36F7B-8A25-CA40-9FA5-8DCBF1A6ECFD}" vid="{914B3A9D-F764-B046-97B8-E880776F9464}"/>
    </a:ext>
  </a:extLst>
</a:theme>
</file>

<file path=ppt/theme/theme2.xml><?xml version="1.0" encoding="utf-8"?>
<a:theme xmlns:a="http://schemas.openxmlformats.org/drawingml/2006/main" name="NCELP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NCELP Theme" id="{4C2BE813-E61A-3747-9A86-4627A18065B5}" vid="{CF4FE9D7-7BAB-7346-97A2-D95A5D988488}"/>
    </a:ext>
  </a:extLst>
</a:theme>
</file>

<file path=ppt/theme/theme3.xml><?xml version="1.0" encoding="utf-8"?>
<a:theme xmlns:a="http://schemas.openxmlformats.org/drawingml/2006/main" name="2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NCELP_Resources" id="{11A74820-D49C-4102-A547-EA352E383B78}" vid="{F925F16B-5C62-4A9E-8DE9-3F9C4922FCE2}"/>
    </a:ext>
  </a:extLst>
</a:theme>
</file>

<file path=ppt/theme/theme4.xml><?xml version="1.0" encoding="utf-8"?>
<a:theme xmlns:a="http://schemas.openxmlformats.org/drawingml/2006/main" name="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Tw Cen MT">
      <a:majorFont>
        <a:latin typeface="Tw Cen MT" panose="020B0602020104020603"/>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w Cen MT" panose="020B0602020104020603"/>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erman SSCs Presentation" id="{D7EAE5A2-D63E-41EC-90F5-265942C6CAF1}" vid="{1E1D1D12-6C51-42D5-AE20-3CDAAE0CA8D6}"/>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French_template</Template>
  <TotalTime>0</TotalTime>
  <Words>9173</Words>
  <Application>Microsoft Office PowerPoint</Application>
  <PresentationFormat>Widescreen</PresentationFormat>
  <Paragraphs>1070</Paragraphs>
  <Slides>31</Slides>
  <Notes>31</Notes>
  <HiddenSlides>0</HiddenSlides>
  <MMClips>0</MMClips>
  <ScaleCrop>false</ScaleCrop>
  <HeadingPairs>
    <vt:vector size="6" baseType="variant">
      <vt:variant>
        <vt:lpstr>Fonts Used</vt:lpstr>
      </vt:variant>
      <vt:variant>
        <vt:i4>4</vt:i4>
      </vt:variant>
      <vt:variant>
        <vt:lpstr>Theme</vt:lpstr>
      </vt:variant>
      <vt:variant>
        <vt:i4>4</vt:i4>
      </vt:variant>
      <vt:variant>
        <vt:lpstr>Slide Titles</vt:lpstr>
      </vt:variant>
      <vt:variant>
        <vt:i4>31</vt:i4>
      </vt:variant>
    </vt:vector>
  </HeadingPairs>
  <TitlesOfParts>
    <vt:vector size="39" baseType="lpstr">
      <vt:lpstr>Arial</vt:lpstr>
      <vt:lpstr>Calibri</vt:lpstr>
      <vt:lpstr>Century Gothic</vt:lpstr>
      <vt:lpstr>Tw Cen MT</vt:lpstr>
      <vt:lpstr>1_Office Theme</vt:lpstr>
      <vt:lpstr>NCELP Theme</vt:lpstr>
      <vt:lpstr>2_Office Theme</vt:lpstr>
      <vt:lpstr>5_Office Theme</vt:lpstr>
      <vt:lpstr>Periods in history:  Introduction à l'Empire colonial français</vt:lpstr>
      <vt:lpstr>on</vt:lpstr>
      <vt:lpstr>on</vt:lpstr>
      <vt:lpstr>om</vt:lpstr>
      <vt:lpstr>om</vt:lpstr>
      <vt:lpstr>Les voyelles nasales   </vt:lpstr>
      <vt:lpstr>Vocabulaire</vt:lpstr>
      <vt:lpstr>On parle français dans quels pays?</vt:lpstr>
      <vt:lpstr>Les deux empires coloniaux de la France</vt:lpstr>
      <vt:lpstr>Perfect tense: entendre and venir</vt:lpstr>
      <vt:lpstr>Perfect tense: verbs like mettre</vt:lpstr>
      <vt:lpstr>Le premier espace colonial</vt:lpstr>
      <vt:lpstr>Le premier espace colonial</vt:lpstr>
      <vt:lpstr>Le premier espace colonial</vt:lpstr>
      <vt:lpstr>Inversion questions in the perfect tense</vt:lpstr>
      <vt:lpstr>Amir parle avec son père</vt:lpstr>
      <vt:lpstr>La Révolution nationale</vt:lpstr>
      <vt:lpstr>Amir parle avec son père</vt:lpstr>
      <vt:lpstr>Periods in history:  Introduction à l'Empire colonial français</vt:lpstr>
      <vt:lpstr>um/un</vt:lpstr>
      <vt:lpstr>um/un</vt:lpstr>
      <vt:lpstr>Les voyelles nasales   </vt:lpstr>
      <vt:lpstr>Vocabulaire</vt:lpstr>
      <vt:lpstr>L'héritage de l'empire colonial français</vt:lpstr>
      <vt:lpstr>Present vs perfect: entendre and venir</vt:lpstr>
      <vt:lpstr>L’empire colonial aujourd’hui</vt:lpstr>
      <vt:lpstr>Perfect tense inversion with question words</vt:lpstr>
      <vt:lpstr>On fait un documentaire</vt:lpstr>
      <vt:lpstr>On fait un documentaire</vt:lpstr>
      <vt:lpstr>On fait un documentaire</vt:lpstr>
      <vt:lpstr>Devoirs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Context title</dc:title>
  <dc:creator>Natalie Finlayson</dc:creator>
  <cp:lastModifiedBy>Louise Bibbey</cp:lastModifiedBy>
  <cp:revision>1335</cp:revision>
  <cp:lastPrinted>2022-05-10T12:55:23Z</cp:lastPrinted>
  <dcterms:created xsi:type="dcterms:W3CDTF">2020-06-12T14:19:03Z</dcterms:created>
  <dcterms:modified xsi:type="dcterms:W3CDTF">2022-07-05T09:31:42Z</dcterms:modified>
</cp:coreProperties>
</file>